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txt" ContentType="application/tx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471" r:id="rId3"/>
    <p:sldId id="509" r:id="rId4"/>
    <p:sldId id="469" r:id="rId5"/>
    <p:sldId id="473" r:id="rId6"/>
    <p:sldId id="472" r:id="rId7"/>
    <p:sldId id="475" r:id="rId8"/>
    <p:sldId id="476" r:id="rId9"/>
    <p:sldId id="477" r:id="rId10"/>
    <p:sldId id="478" r:id="rId11"/>
    <p:sldId id="479" r:id="rId12"/>
    <p:sldId id="480" r:id="rId13"/>
    <p:sldId id="481" r:id="rId14"/>
    <p:sldId id="482" r:id="rId15"/>
    <p:sldId id="484" r:id="rId16"/>
    <p:sldId id="512" r:id="rId17"/>
    <p:sldId id="525" r:id="rId18"/>
    <p:sldId id="513" r:id="rId19"/>
    <p:sldId id="514" r:id="rId20"/>
    <p:sldId id="515" r:id="rId21"/>
    <p:sldId id="516" r:id="rId22"/>
    <p:sldId id="517" r:id="rId23"/>
    <p:sldId id="518" r:id="rId24"/>
    <p:sldId id="519" r:id="rId25"/>
    <p:sldId id="520" r:id="rId26"/>
    <p:sldId id="521" r:id="rId27"/>
    <p:sldId id="522" r:id="rId28"/>
    <p:sldId id="523" r:id="rId29"/>
    <p:sldId id="526" r:id="rId30"/>
    <p:sldId id="524" r:id="rId31"/>
    <p:sldId id="494" r:id="rId32"/>
    <p:sldId id="495" r:id="rId33"/>
    <p:sldId id="496" r:id="rId34"/>
    <p:sldId id="497" r:id="rId35"/>
    <p:sldId id="498" r:id="rId36"/>
    <p:sldId id="499" r:id="rId37"/>
    <p:sldId id="500" r:id="rId38"/>
    <p:sldId id="501" r:id="rId39"/>
    <p:sldId id="502" r:id="rId40"/>
    <p:sldId id="504" r:id="rId41"/>
    <p:sldId id="505" r:id="rId42"/>
    <p:sldId id="510" r:id="rId43"/>
  </p:sldIdLst>
  <p:sldSz cx="5765800" cy="3244850"/>
  <p:notesSz cx="5765800" cy="3244850"/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CC6415F-34BE-4E26-8CA2-166F21DF9C46}">
          <p14:sldIdLst>
            <p14:sldId id="256"/>
            <p14:sldId id="471"/>
            <p14:sldId id="509"/>
            <p14:sldId id="469"/>
            <p14:sldId id="473"/>
            <p14:sldId id="472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4"/>
            <p14:sldId id="512"/>
            <p14:sldId id="525"/>
            <p14:sldId id="513"/>
            <p14:sldId id="514"/>
            <p14:sldId id="515"/>
            <p14:sldId id="516"/>
            <p14:sldId id="517"/>
            <p14:sldId id="518"/>
            <p14:sldId id="519"/>
            <p14:sldId id="520"/>
            <p14:sldId id="521"/>
            <p14:sldId id="522"/>
            <p14:sldId id="523"/>
            <p14:sldId id="526"/>
            <p14:sldId id="524"/>
            <p14:sldId id="494"/>
            <p14:sldId id="495"/>
            <p14:sldId id="496"/>
            <p14:sldId id="497"/>
            <p14:sldId id="498"/>
            <p14:sldId id="499"/>
            <p14:sldId id="500"/>
            <p14:sldId id="501"/>
            <p14:sldId id="502"/>
            <p14:sldId id="504"/>
            <p14:sldId id="505"/>
            <p14:sldId id="51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696D"/>
    <a:srgbClr val="00E266"/>
    <a:srgbClr val="FFFF66"/>
    <a:srgbClr val="FF3F44"/>
    <a:srgbClr val="FF575B"/>
    <a:srgbClr val="FFFF15"/>
    <a:srgbClr val="F4EE00"/>
    <a:srgbClr val="40023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3601" autoAdjust="0"/>
  </p:normalViewPr>
  <p:slideViewPr>
    <p:cSldViewPr>
      <p:cViewPr varScale="1">
        <p:scale>
          <a:sx n="213" d="100"/>
          <a:sy n="213" d="100"/>
        </p:scale>
        <p:origin x="918" y="15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media/image18.txt>GIF89a&#65533;]&#65533;  			


   !!!"""###$$$%%%&&&'''((()))***+++,,,---...///000111222333444555666777888999:::;;;<<<===>>>???@@@AAABBBCCCDDDEEEFFFGGGHHHIIIJJJKKKLLLMMMNNNOOOPPPQQQRRRSSSTTTUUUVVVWWWXXXYYYZZZ[[[\\\]]]^^^___```aaabbbcccdddeeefffggghhhiiijjjkkklllmmmnnnooopppqqqrrrssstttuuuvvvwwwxxxyyyzzz{{{|||}}}~~~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              !&#65533;NETSCAPE2.0  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k&#65533;&#669;Kw&#65533;&#65533;y49J&#65533;u&#65533;&#191;&#65533;&#65533;Nl8&#65533;B&#65533;&#65533;+^&#824;&#65533;c&#65533;!&#65533;EI&#65533;&#65533;&#65533;&#728;3W&#65533;&#65533;&#65533;/&#6880;C&#65533;M&#65533;&#65533;&#65533;&#1256;S&#65533;^&#890;&#65533;O&#65533;&#65533;m.&#1416;!X&#65533;&#65533;r&#2046;&#65533;[^&#1685;&#65533;&#65533;>\8&#65533;&#65533;&#65533;&#65533;RFn&#65533;&#65533;r&#65533;(&#65533;G&#65533;&#65533;&#65533;b&#223;&#65533;&#65533;&#65533;(&#65533;&#65533;&#257;&#65533;&#203;&#65533;O&#65533;&#65533;&#65533;&#65533;&#65533;&#1235;&#65213;&#65533;&#65533;&#65533;&#65533;&#735;O&#65533;&#65533;}&#65533;&#65533;&#65533;?&#65533;&#65533;&#65533;&#65533;&#65533;&#1232;Xr&#65533;QI!&#65533;CRd`D&#65533;X&#65533;&#65533;id&#65533;C&#65533;E&#65533;C&#65533;&#65533;&#65533;&#65533;} &#65533;(&#65533;B&#65533;qG&#65533;D&&#65533;b&#65533;,&#65533;&#65533;&#65533;.&#65533;x&#65533;"&#65533;h&#65533;8&#27171;&#65533;3&#65533;&#65533;&#65533;&#65533;z&#65533;BC&#65533;&&#65533;&#65533;GB&#65533;&#65533;E&#65533;&#65533;x?v&#65533;$&#65533;&#65533;&#65533;D&#65533;w;f&#65533;eN&#65533;!D{UtW	&#65533;Vav&#65533;&#65533;~l&#65533;&#65533;&#1238;p&#65533;)&#65533;t&#153;Ejve&#65533;B14X&#65533;z&#679;&#65533;{ya&#65533;&#65533;.6&#65533;DO6&#65533;&#65533;&#65533;&#65533;V&#65533;&#65533;_&#65533;i)&#65533;>jf&#65533;_z&#65533;)&#65533;&#65533;&#65533;'&#39268;&#65533;j&#43624;Bv*&#65533;&#65533;&#65533;&#65533;r&#65533;&#65533;'bz
&#65533;&#65533;m&#65533;&#65533;%&#65533;&#65533;j&#65533;P&#65533;&#65533;*&#65533;{&#65533;&#65533;&#65533;U&#65533;\{&#65533;&#65533;[&#65533;&#65533;&#65533;F+&#65533;Q&#65533;2&#65533;&#65533;!e&#65533;&#65533;&#65533;&#65533;&#65533;If&#65533;mv&#65533;,&#65533;&#1238;&#65533;&#1292;&#65533;:&#65533;&#65533;CBH$&#65533;&#65533;&#65533;+&#65533;&#65533;h&#1931;+&#65533;&#65533;&#65533;&#65533;&#65533;c&#65533;&#65533;&#65533;+&#65533;&#65533;&#65533;l&#65533;&#65533;B&#65533;&#65533;&#65533;&#65533;&#65533;&#65533;&#65533;&#65533;&#65533;&#65533;&#65533;&#65533;&#65533;&#65533;&#65533;k1&#65533;&#65533;^q`#&#65533;1A&#65533;f4&#65533;&#65533;$&#65533;L&#65533;Vs(&#65533;&#65533;y&#65533;zfVc&#444;gE&#65533;"&#65533;+&#65533;4_&#65533;&#65533;&#65533;<&#65533;\p&#65533;k&#65533;&#65533;&#65533;&#2010;l&#65533;&#65533;H'&#54374;>OK#&#65533;&#65533;&#65533;&#65533;&#65533;d&#65533;E&#65533;&#65533;W{D5mxQ,q&#65533;v&#65533;P~.&#65533;&#2023;&#65533;5&#65533;&#65533;&#65533;c&#65533;&#1559;S&#65533;&#65533;6&#65533;M&#65533;mw&#65533;O&#65533;XPlC&#65533;&#65533;&#65533;&#2018;^>&#1731;FD&#65533;&#4415;&#65533;&#65533;&#65533;&#65533;`&#65533;J/&#65533;&#65533;&#65533;t&#65533;]&#65533;&#65533;UD&#65533;!&#65533;&#65533;&#65533;p&#65533;t`n&#65533;&#65533;&#337;&#65533;5&#65533;L&#65533;M9&#65533;I&&#65533;*&#65533;5&#65533;b&#65533;&#65533;kk>{&#65533;&#65533;gg&#65533;&#65533;&#65533;&#199;&#65533;&#65533;?&#65533;	&#65533;&#1978;&#65533;;&#65533;!&#65533;>&#65533;&#65533;&#65533;mh&#65533;5&#65533;9G&#65533;&#65533;&#65533;|&#65533;8&#65533;*&#65533;aSz&#65533;&#65533;W4]&#65533;[e*5&#65533;o&#65533;%&#65533;&#65533;eYK\&#65533;&#65533;W[-&#65533;&#65533;~&#65533;&#65533;&#1376;NB&#65533;&#65533;F&#65533;&#65533;_&#65533;,&#65533;&#65533;W&#65533;&#65533;S@&#65533;&#65533;@F&#65533;&#65533;&#65533;U&#65533;&#65533;`x*9&#65533;&#65533;&#65533;cR&#65533;T&#65533;@&#65533;&#65533;JW&#65533;[&#65533;&#65533;s6&#65533;@h|&#65533;J	&#65533;n&#1401;&#65533;I}+&#65533;&#65533;&#1700;&#65533;;
&#65533;-g6K&#65533;&#65533;>"&#65533;&#65533;&#65533;&#65533;%&#673;KI&#65533;T&#65533;&#65533; Q,."&#65533;&#65533;9%:,L&#790;&#65533;5&#65533;)&#842;'&#65533;^&#65533;&#65533;W&#65533;&#65533;&#1648;y:{&#65533;~&#65533;W&#65533;&#65533;&#65533;R&#65533;c&#65533;x=&#65533;&#65533;va&#65533;b&#65533;pX4*&#65533;Iu&#65533;#&#65533;&#65533;&#65533;&#65533;&#65533;&#65533;|&#65533;&#65533;&#536;v&#65533;]"<&#65533;G&#65533;SD"6&#1169;2&#65533;K&#65533;&#65533;&#65533;I&#65533;&#65533;&#65533;&#65533;y	 K&#65533;4&#65533;&#1225;N	&#65533;EZ&#65533;lz&&#65533;&#1846;&#65533;fB&#65533;Iog&#65533;&#65533;&#65533;:&#65533;&#65533;2N&#65533;&#65533;%&#65533;&#65533;^&#65533;kO~1&#65533;&#65533;~E&#65533;&#65533;O&#65533;&#65533;Z&#65533; &#65533;&#65533;&#65533;&#65533;/k&#65533;&#65533;X&#65533;nI'6&#65533;$&#65533;u&#614;p&#65533;8&#65533;&#65533;8&#65533;$1	bX&#65533;I&#65533;&#65533;k&#65533;&#65533;&#65533;:&#65533;	&#65533;&#65533;9&#65533;&#65533;&#65533;&#65533;&#65533;U&#65533;HF&#65533;&#65533;n&#65533;5&#65533;R&#65533;&#65533;&#65533;&#65533;u^&#65533;:F&#65533;<&#65533;>&#481;&#65533;}&#65533;IK<&#65533;&#65533;&#65533;0&#1313;]hD&#65533;BIJr&#65533;*&#65533;(L,:&#65533;&#65533;E&#65533;}(p~C&#65533;'9(M&#65533;JW&#65533;&#1173;r&#1157;&#65533;1(&#65533;&#65533;[n&#65533;&#65533;&#65533;&#65533;6&#65533;T&#65533;&#65533;\&#65533;&#1630;T&#65533;&#65533;X&#65533;U:&#65533;)Nz&#65533;U&#65533;'&#65533;Cu&#65533;LCU&#65533;Xh&#65533;&#65533;&#65533;*V&#65533;&#65533;8&#65533;&#65533;&#1259;/&#65533;XP&#65533;H&#65533;p&#65533;Xs&#65533;4&#65533;z#T~&#65533;t&#65533;l	<&#65533;&#65533;&#1075;&#65533;&#366;fAK^JWm&#65533;&#65533;.s}]&#65533;&#186;C&#65533;x&#65533;k`&#65533;&#65533;&#1593;|&#65533;I&#65533;)A&#65533;&#65533;Jn&#65533;&#65533;zYd&#65533;;&#65533;E&#65533;v&#65533;&#65533;L&#65533;&#65533;v&#65533;Y&#626;U)&#65533;&#65533;&#65533;&#65533;&#65533;uZ&#65533;&#65533;D&#65533;&#65533;&#65533;S&#65533;z&#65533;&#65533;&#65533;Nk#~&#65533;j&#65533;d&#65533;ZBJ&#65533;&#65533;78
&#65533;J&#65533;&#65533;m&#65533;&#65533;&#585;&#65533;C;&#65533;w&#65533;&#65533;&#65533;)v&#65533;&#65533;&#65533;z&#65533;%&#65533;T&#65533;rV7&#65533;&#65533;&#65533;4|l&#65533;&#1376;&#65533;&#65533;UP)&#65533;V&#65533;&#65533;&#65533;o&#65533;8&#65533;&#65533;&#65533;mO&#65533;x&#65533;6A&#65533;&#65533;WJ&#65533;T &#65533;'_&#65533;&#65533;&#685;&#65533;W&#65533;&#65533;
&#65533;yEN&#65533;y&#65533;p&#65533;J&#27316;&#65533;&#65533;&#65533;&#65533;R&#65533;O&#65533;NE&#65533;Iqp&#65533;RR&#65533;&#65533;&#65533;&#65533;&#65533;M,E&#65533;SQn&#65533;&#65533;t&#65533;! &#65533;&#65533;6&#65533;8&lCk,&#65533;&#65533;&#65533;&#65533;&#621;KwM&#65533;G&#65533;@&#65533;d6&#65533;p&#65533;&#65533;&#65533;-~.&#65533;&#65533;&#65533;&#65533;^Gj&#65533;2&#65533;V&#65533;S#&#65533;&#65533;g&#65533;&#65533;9&#65533;E
d&#65533;&#65533;'&#65533;&#65533;&#65533;;,&#65533;y&#65533;b&#65533;K?K6&#65533;&#65533;]y&#65533;&#65533;&#65533;&#65533;ks&#65533;5&#65533;6&#65533;O/o&#65533;G:
&#65533;o&#65533;0yJ&#65533;t6
2&#65533;&#1762;&#65533;&#65533;&#65533;M9&#65533;&#65533;&#65533;Y;&#65533;I&#65533;&#65533;&#381;&#46103;H&#65533;&#65533;6&#65533;|&#65533;&#65533;(p*=&#65533;v&#65533;&#65533;&#65533;N5&#65533;&#65533;&#65533;&#1479;Jt&#65533;g&#65533;&#65533;&#65533;gQW&#65533;z&#65533;&#549;(GY&#65533;&#65533;J&#65533;xV&#65533;&#65533;&&#65533;&#65533;&#65533;&#65533;&#65533;#&#65533;[&#65533;&#65533;l&#65533;)&#65533;g&#65533;v&#1496;M&#65533;&#65533;]&#65533;&#65533;n#&#65533;O&#65533;&#65533;@&#65533;J&#65533;W&#65533;	\&#65533;&#65533;t$&#65533;U&#65533;&#65533;zAp&#65533;5h&#65533;_+&#65533;&#65533;&#65533;2&#65533;&#1312;(J&#65533;&#65533;Z&#65533;&#65533;w#&#65533;\&#65533;&#65533;&#65533;&#65533;Jf&#65533;M&#65533;g&#65533; Q&#65533;@&#65533;&#65533;!fn&#65533;~&&#65533;&#65533;2v	_S}iT&#65533;&#1319;&#65533;&#65533;]w&#65533;&#1495;&#65533;&#65533;W&#65533;&#65533;&&#65533;&#65533;I&#65533;d&#65533;&#65533;g&#489;1&#65533;&#65533;_&#1530;&#65533;&#65533;+bgN&#65533;&#65533;8,_&#65533;&#65533;J&#65533;&#65533;&#65533;&#65533;-}&#65533;&#65533;,v.&#65533;&#65533;&#65533;Z2&#65533;&#65533;4z/&#65533;&#65533;&#65533;V&#65533;W&#65533;>uW&#65533;&#65533;A&#65533;&#65533;OE)&#65533;&#65533;&#65533;0\O/&#65533;l&#65533;Z&#65533;&#65533;&#398;&#65533;&#65533;&#65533;&#65533;	(&#437;&#65533;&#65533;&#65533;^&#65533;&#65533;g&#651;&#65533;&#65533;&#65533;&#65533;&#65533;&#143;&#1809;B&#1727;&#65533;=6'&#65533;RHC&#65533;}&#65533;{&#65533;&#65533;F&#65533;Q&#65533;&#65533;&#65533;&#65533;&#65533;05&#65533;%&#65533;&#65533;&#65533;4&#65533;&#65533;&#65533;7&#65533;Q&#65533;&#65533;&#65533;&#65533;k&#65533;[&#65533;&#65533;_&#65533;&#65533;U&#65533;D&#65533;&#65533;&#65533;&#65533;C&#65533;&#65533;&#65533;&#65533;t&#65533;&#65533;i&#65533;wZ&#250;&#65533;e&#65533;&#65533;&#65533;Ld&#65533;3&#65533;P&#65533;Z&#65533;V&#65533;A&#65533;|&#65533;	u&#65533;I&#65533;&#65533;&#65533;N&#65533;&#65533;^&#1664;&#65533;&#65533;/&#65533;>&#65533;V&#65533;&#65533;&#65533;&#65533;&#945;&#65533;&#65533;Hr&#65533;&#65533;&#65533;&#65533;&#65533;S&#65533;&#65533;&#65533;&#65533;&#65533;k&#65533;&#65533;IwO&#65533;&#65533;&#65533;N&#65533;g&#65533;&#65533;T&#65533;O&#65533;&#65533;&#65533;&#65533;&#65533;&#65533;&#65533;&#65533;&#65533;&#65533;&#455;]&#65533;Q!y-w&#65533;&#65533;&#65533;@zwX2&#65533;&#65533;&#65533;D5&#65533;)o&#65533;V&#65533;GN&#65533;wq&#65533;&#65533;&#65533;&#65533;&#65533;z&#65533;&#65533;qe]!&#65533;b&#65533;gXW&#65533;nQ]#&#65533;)H]&&\&#65533;&#65533;&#65533;up&#65533;#&#65533;&#65533;&#65533;8&#65533;&#65533;aO9&#1539;%"'&#65533;N5&#65533;p&#65533;&#65533;\g{.&#65533;o&#65533;yF&#65533;\&#65533;&#65533;a&#65533;&#65533;\&#65533;&#65533;I&#65533;R&#65533;7&#65533;Q&#65533;TG&T/@&#65533;&#65533;J&#65533;&#65533;&#65533;&#65533;&#65533;&#65533;&#65533;:b&#65533;LOH&#65533;kH&#65533;o&#65533;2&#65533;y&#65533;5&#65533;&#65533;,A8v&#65533;&#65533;J&#65533;u&#471;&#65533;H>&#65533;I$}9(hdWI&#65533;&#65533;&#65533;6k&#65533;&#65533;&#65533;r&#65533;fz&#65533;Xy&#65533;&#65533;]&#65533;kx&#65533;*&#65533;&#65533;&#65533;&#65533;&#65533;&#65533;*&#65533;&#65533;H&#65533;!&#65533;5J&#65533;&#327;&#65533;&#65533;5&&#65533;faX&#65533;&#65533;&#65533;&#65533;Hi0wc&#65533;&#65533;&#65533;&#65533;r.Wz&#65533;&#65533;r&#65533;(y&#65533;x]&#65533;qk&#65533;](&#65533;~&#65533;QSAGC&#65533;v&#65533;E<&#65533;)&#65533;&#65533;uRu8gUx)&#1354;UXD&#65533;!Rur&#65533;&#65533;\&#1357;&#65533;&#65533;&#65533;~0&#65533;jl!&#65533;&#65533;&#65533;j&#65533;xkeu{&#65533;9&#65533;9U&#65533;(&#65533;&#65533;&#1842;u&#65533;FU&#65533;R6&#65533;&#65533;&#65533;`&#65533;`&#65533;Rgwa&#65533;&#545;~w1D&#65533;&#65533;&#65533;'&#65533;&#65533;Y&#65533;&&#65533;w95r&#65533;i&#65533;Xk&#65533;(R,&#65533;XIJ&#65533;&#65533;>cur&#65533;u,&#65533;&#65533;&#65533;&#65533;,&#65533;&#65533;	&#65533;,9&#65533;4&#576;&#65533;&#65533;&#65533;&#65533;&#65533;&#65533;8&#65533;&#65533;<&#65533;&#65533;7&#65533;q&#65533;&#65533;P&#65533;&#65533;k&#65533;&#65533;l&#65533;7&#65533;&#65533;fx&#65533;&#65533;&#65533;&#65533;7&#65533;&#65533;w&#65533;&#65533;g&#65533;&#65533;&#457;,&#65533;&#65533;&#65533;z&#65533;r&#65533;&#65533;:&#65533;&#65533;&#65533;&#65533;R&#65533;t+4n&#65533;&#65533;(&#65533;&#65533;&#65533;Q&#65533;_&#65533;&#65533;I&#65533;^&#65533;\d&#65533;]&#65533;&#65533;&#65533;x&#65533;&#65533;&#65533;&#65533;&#65533;h&#65533;s#&#65533;&#65533;2&#65533;\&#65533;&#65533;]&#65533;&#65533; &#65533;sy&#65533;c&#65533;(\&#65533;WN&#65533;&#65533;~R&#65533;w&#65533;k&#65533;&#65533;+ &#65533;EM&#65533;&#65533;T{&#65533;_&#65533;q&#65533;&#65533;rM&#65533;a&#65533;&#65533;x&#65533;wd&#65533;5&#65533;&#65533;8#&#65533;E"gU&#65533;&#65533;uE&#65533;v&#65533;4&#65533;u&#65533;&#65533;&#65533;&#65533;P&#65533;&#65533;&#65533;~)\&#65533;&#65533;y&#65533;	*&#65533;2&#65533;M&#1483;&#29298;&#65533;&#65533;&#617;&#65533;&#65533;&#1545;&#65533;&#65533;&#65533;&#65533;&#65533;&#65533;9&#65533;&#1705;&#65533;&#65533;&#65533;&#1629;&#65533;xj&#65533;&#65533;)&#65533;D&#65533;&#65533; &#65533;&#65533;h9!GhD6&#1426;&#65533;I&#65533;.wi&#65533;h&#65533;?&#576;'&#65533;r\i&#65533;*gX&#65533;&#65533;W)N&#65533;id}gf&#65533;#vD~_Vf	J&#65533;r&#65533;6^&#65533;U&#65533;&#65533;]'&#65533;W&#65533;xX7vcW&#65533;&#65533;(X&#1697;&#1237;s&#65533;5&#65533;8&#65533;W&&#65533;&#65533;&#65533;sI7a`&#65533;e&#65533;&#65533;}&#65533;&#65533;(y4&#65533;p&#65533;&#65533;vHc&#65533;&#65533;w&#65533;w|&#65533;&#65533;&#65533;-_&#65533;&#65533;zX!&#65533;$Iz&#65533;&#65533;6&#65533;&#65533;&#65533;ws&#65533;s&#65533;Tp&#65533;8&#65533;P&#65533;D&#65533;&#65533;&#65533;
x&#65533;9&#65533;&#65533;:&#65533;<Y&#65533;fz&#65533;gZ&#65533;aj&#65533;&#1529;&#65533;&#65533;p&#65533;&#65533;&#65533;r
&#65533;&#1769;&#65533;&#65533;&#65533;&#65533;&#1624;&#65533;6m^v&#65533;&#65533;&#65533; &#804;N	&#65533;xz&#65533;&#65533;&#65533;1&#65533;&#65533;.&#65533;&#65533;+&#65533;&#65533;&#65533;&#65533;z&#65533;&#65533;&#65533;&#65533;&#65533;&#65533;!E&#65533;&#65533;&#65533;&#65533;&#65533;L&#65533;}3o4`&#65533;"$&#65533;2&#65533;&#65533;H&#65533;&#65533;L&#65533;&#65533;o/&#65533;&#65533;&#65533;&#65533;s&#65533;g&#65533;U&#65533;&#65533;v&#65533;&#65533;&#65533;rt&#65533;&#65533;&#65533;&#65533;0&#65533;&#65533;&#65533;&#407;y&#65533;&#65533;&#65533;&#65533;&#65533;&#65533;\&#65533;:&#65533;&#65533;y&#65533;3&#65533;&#65533;&#65533;y&#65533;M&#65533;1r&#65533;&#65533;|&#65533;&#65533;&#65533;=&#65533;#~ZF&#65533;"&#65533;&#65533;t1&#25833;YH&#65533;&#65533;Io&#961;&#65533;&#65533;&#65533;}E5~&#65533;&#65533;&#65533;r%(&#65533;^&#65533;&#65533;&#65533;&#65533;&#65533;C&#65533;&#65533;&#65533;&#65533;&#65533;P{&#65533;|&#1710;Z&#65533;<c&#65533;x_J&#65533;8&#65533;&#65533;&#1657;&#65533;{&#65533;&#65533;&#65533;&#65533;&#65533;&#32797;&#65533;`&#65533;&#65533;@&#65533;0&#65533;`&#65533;@&#65533;0&#65533;&#65533;p&#65533;&#65533;&#65533;&#65533;`&#65533;@&#593;&#65533;&#65533;&#65533;E&#65533;T&#65533;&#65533;&#65533;&#65533;&#65533;&#65533;&#65533;.&#626;&#65533;&#65533;&#65533;&#65533;&#65533;&#65533;&#65533;&#65533;y&#65533;&#65533;&&#65533;+&#65533;&#65533;&#65533;&#65533;&#65533;V&#65533;7^e	[T&#65533;<&#65533;&#135;&#65533;E<&#65533;&#65533;YY4+&#65533;v^&#65533;>{&#65533;DC&#65533;&#65533;&#65533;%X&#65533;&#65533;&#65533;&#65533;.&#65533;&#65533;&#65533;q5	&#65533;b&#65533;&#65533;&#65533;9&#65533;&#65533;&#1472;&#65533;&#1579;&#65533;I&#65533;i&#65533;&#65533;&#65533;&#65533;QT&#65533;&#65533;E:&#65533;X(&#65533;pS&#65533;I&#65533;&#65533;Hw7&#65533;&#65533;U|QvON&#65533;[&#65533;9&#65533;&#65533;&#65533;&#65533;	&#65533;&#65533;&#65533;v&#65533;&#65533;U&#65533;Y<&#65533;:&#65533;eYm4&#65533;&#65533;&#65533;&#65533;&#65533;&#65533;&#65533;&#65533;(&#65533;&#65533;&#184;W&#65533;4&#65533;L&#1455;&#65533;&#65533;)&#65533;`&#65533;&#65533;&#1513;&#65533;sj&#65533;&#65533;&#65533;pJ&#65533;p&#65533;&#65533;&#65533;;&#65533;0{&#65533;&#65533;`&#65533;&#16433;&#65533;&#1776;c&#65533;#&#65533;&#853;&#65533;&#65533;&#65533;s&#1387;&#65533;(&#65533;&#65533;&#65533;&#65533;&#1065;&#65533;&#65533;&#65533;6&#65533;&#65533;&#65533;Iz&#65533;X&#65533;&#65533;&#65533;&#65533;&#65533;6^&#65533;*v&#65533;T&#65533;&#65533;&#65533;P6+&#65533;k)4&#65533;&#65533;eI&#65533;&#65533;&#65533;&#65533;5&#65533;&#65533;&#65533;&#65533;&#1963;&#65533;&#65533;&#65533;&#65533;&#65533;&#65533;&#65533;&#65533;&#65533;&#65533;&#65533;kq&#65533;&#65533;&#65533;X&#65533;&#1339;&#65533;6w\&#65533;y&#65533;&#65533;&#65533;&#65533;]&#65533;B&#65533;&#65533;R&#65533;&#65533;&#65533;|&#724;&#65533;:&#65533;&Cl&#1660;@&#65533;&#65533;&#1214;8wJc&#65533;}&#65533;I&#65533;&#65533;8&#65533;&#65533;&#65533;&#65533;5n0:B&#65533;
V&#65533;']&#65533;&#1387;ei_Y&#65533;&#65533;&#65533;&#65533;&#65533;T&#65533;&#65533;^&#65533;QI&#65533;k&#65533;&#65533;{&#65533;0&#65533;{&#65533;r&#65533;&#65533;&#65533;&#65533;0&#65533;&#65533;P&#65533;k&#65533;&#65533;k&#65533;&#65533;&#65533;k&#65533;wzc<g TQz?&#65533;&#65533;&f&#65533;5&#65533;&#65533;&#1305;&#65533;R&#65533;&#65533;&#65533;Yq>{;g&#65533;vU&#2004;&#65533;!&#65533;&#65533;&#1815;4#&#65533;s+d&#65533;[s&#65533;7z+&#757;m|&#65533; &#65533;&#65533;]&#65533;&#1781;n&#65533;&#65533;&#65533;&#65533;&#65533;&#65533;&#65533;y%Z&#65533;vI: &#65533;Gv&#65533;&#611;&#65533;:&#65533;9FF&#65533;&#476;,&#65533;&#65533;U&#65533;&#65533;,od,n&#65533;dt&#65533;&#65533;&#65533;[T&#41118;k&#65533;&#65533;Y&#65533;&#65533;1ma&#65533;&#65533;&#762;&#65533;&#65533;S&#65533;J&#65533;&#65533;S&#65533;&#65533;&#65533;&#65533;S&#65533;&#65533;&#65533;&#65533;&#65533;|&#65533;RL&#65533;{&#65533;&#65533;;&#65533;&#8241;&#65533;K&#65533;&#65533;&#65533;&#65533;&#1064;&#65533;RF& &#65533;IIE&#65533;&#1896;&#65533;&#65533;h&#65533;&#65533;y&#65533;g&#65533;&#65533;i&#1792;&#65533;jy&#65533;&#65533;b&#65533;&#65533;&#65533;&#65533;&#65533;~&#65533;&#65533;`&#65533;C&#65533;&#65533;NL&#65533;AV&#65533;&#65533;&#65533;z+&#65533;&#65533;&#65533;&#65533;}&#65533;&#65533;&#744;-&#65533;&#65533;&#860;5&#65533;rw&#65533;&#65533;m&#65533;&#65533;+&#65533;*{
&#810;&#65533;&#65533;>@&#65533;z
&#65533;=&#65533;&#65533;&#65533;&#65533;!|L&#65533;&#65533;&#65533;n#&#65533;>4&#782;&#65533;&#65533;&#65533;zz&#65533;&#65533;&#65533;w&#65533;&#1191;l&#65533;&#65533;`&#65533;m&#65533;&#65533;`&#65533;5&#65533;&#65533;G&#65533;&#234;&#65533;&#65533;ky&#65533;&#65533;h't&#65533;`&#65533;&#65533;Ps_J&#65533;&#65533;&#65533;T<&#65533;R&#65533;&#65533;&#65533; &#65533;&#65533;&#1407;K&#65533;]M&#65533;X&#65533;&#65533;&#65533;0&#65533;d]&#65533;f}&#65533;d&#65533;W&#65533;&#370;Xs<&#65533;B8&#65533;8&#65533;1Qc&#65533;&#65533;?&#65533;j&#65533;&#65533;Xk+X&#65533;&#65533;b&#65533;E[P&#65533;
&#65533;G"&#65533;O&#65533;&#65533;&#65533;l&#65533;3W&#65533;&#65533;&#65533;&#65533;&#1618;=&#1620;]&#1622;&#65533;lL&#65533;&#65533;&#65533;&#65533;l&#65533;&#65533;&&#65533;(&#65533;&#65533;&#1571;&#65533;&#65533;SI&#65533;\	&#65533;&#65533;=&#65533;&#65533;&#65533;4tp&#65533;H&#65533;3W&#65533;&#65533;&#65533;7&#65533;y'wm&#65533;&#65533;s&#65533;&#65533;fLm6&&#65533;z&#65533;&#65533;&#65533;&#65533;	&#65533;&#65533;&#1776;&#65533;&#65533;&#65533;&#1244;&#829;;&#65533;&#65533;-&#65533;;&#65533;b&#65533;&#65533;&#1677;&#1468;;&#65533;&#65533;&#65533;}&#65533;&#65533;&#1650;^,R&#65533;7<&#65533;b`&#41157; 8R&#65533;5&#65533;^|&#65533;D&#65533;&#1977;&#65533;&#65533;&#65533;&#360;\&#65533;&#65533;x&#65533;Ef&#65533;xl&#65533;&#65533;&#65533;&#65533;4&#65533;~&#2037;&#65533;#-&#2040;&#65533;&#65533;&#65533;&#65533;&#65533;&#65533;&#65533;&#65533;&#65533;&#65533;&#65533;&#65533;&#65533;&#65533;&#65533;&#65533;&#65533;&#1929;&#1920;&#65533;&#65533;&#65533;,&#65533;&#65533;hi$x&#65533;&#65533;&#65533;jx&#65533;]&#65533;&#65533;&#65533;&#65533;&#65533;	&#65533;&#65533;&#65533;i&#1147;*&#65533;r&#65533;C-&#65533;&#154;&#65533;9aV&#65533;&#65533;&#65533;&#65533;Ne&#1234;&#65533;U&#65533;i4s&#65533;5&#487;ou&#65533;&#65533;&#216;&#65533;&#65533;)H&#65533;&#65533;&#65533;&#65533;&#65533;3!&#65533;&#65533;M&#65533;&#1757;&#65533; &#65533;&#65533;&#65533;`&#65533;&#65533;Q&#65533;&#65533;^m&#65533;U&#65533;&#65533;I&#65533;&#65533;h^&#65533;j&#65533;&#65533;a&#65533;&#65533;&#1456;G&#1764;&#65533;w&#65533;=-&#65533;G}K&#65533;;&#65533;&#65533;]]0&#65533;X&#65533;&#65533;&#591;&#20930;c~F&#65533;=&#65533;Z:&#65533;&#65533;g&#65533;s &#65533;&#65533;&#65533;}&#65533;&#65533;&#65533;&#65533;&#65533;&#65533;&#65533;&#65533;C\&#65533;-k&#522;&#65533;&#65533;O&#65533;ql&#65533;&#65533;&#1983;&#1587;&#65533;&#65533;&#65533;Al&#65533;/&#65533;&#65533;9F&#65533;&#31953;&#65533;&#65533;RYX&#65533;I%KfCQ&#65533;H&#65533;&#65533;&#65533;&#65533;&#65533;|r&#65533;&#65533;&#1622;&#1584;U2&#65533;&#65533;e&#65533;S&#65533;x&#65533;x.F&#65533;&#65533;@ls&#65533;&#65533;&#65533;`aB&#65533;0qjL&#65533;&#65533;&#65533;&#65533;,&#65533;&#65533;&#65533;&#65533;J&#65533;&#65533;&#65533;k&#65533;&#65533;&#65533;&#65533;&#65533; &#65533;&#65533;&#65533;&#65533;&#65533;&#65533;&#65533;&#65533;&#65533;N&#65533;&#65533;&#65533;&#65533;&#65533;&#65533;&#65533;[&#65533;&#65533;=&#65533;(&#65533;1&#65533;&#65533;}&#65533;B"&#65533;t&#753;&#65533;&#65533;&&#1202;&#65533;&#65533;&#65533;&#1250;]@Ft&#65533;&#65533;>6a0&#65533;>&#65533;&#65533;&#65533;(&#65533;$1J&#65533;&#65533;&#65533;&#65533;Xi	&#65533;&#65533;`&#65533;&#65533;]&#65533;&#65533;m&#65533;:i&#65533;&#65533;&#65533;&#570;&#65533;9&#65533;&#65533;	&#65533;.&#65533;&#65533;M&#65533;Q&#65533;&#1066;&#65533;&#65533;&#65533;&#65533;9&#65533;&#65533;&#65533;&#65533;&#65533;y&#65533;&#1305;&#65533;&#65533;&#65533;&#65533;*&#65533;&#65533;w&#65533;&#65533;&#65533;&#65533;&#65533;&#65533;&#1887;)&#65533;i&#65533;&#65533;q&#65533;AL&#65533;A&#65533;!OW&#65533;HWh&#65533;&#65533;&#65533;&#65533;}&#65533;&#65533;&#65533;i{:&#65533;1&#1352;N&#65533;&#65533;\&#65533;+&#65533;>&#65533;M&#65533;&#65533;X&#65533;5L&#65533;&#65533;&#65533;&#65533;YAr&#65533;&#65533;l&#65533;W^&#65533;&#65533;&#65533;k&#65533;&#65533;&#65533;l&#65533;&#65533;e&#65533;&#65533;g&#65533;&#65533;&#65533;&#65533;0&#65533;&#65533; &#65533;&#65533;&#65533;&#65533;&#65533;&#65533;&#65533;m>&#65533;[ &#65533;&#65533;h[&#65533;#I&#65533;TZ"uG&#65533;&#65533;&#65533;5Q%L&#65533;Uw&#65533;_&#65533;&#65533;&#65533;M~l&#65533;E&&#65533;&#65533;&#65533;g&#65533;[d&#65533;W&#65533;M&#65533;|&#65533;&#65533;&#65533;&#65533;&#65533;;&#65533;&#65533;&#65533;Z~Z^&#65533;&#65533;&#65533;R&#65533;&#65533;&#65533;&#65533;&#65533;[&#65533;&#65533;/&#1396;&#65533;&#65533;X&#65533;n&#65533;3{&#65533;&#65533;&#65533;&#1471;&#65533;&#65533;&#65533;&#65533;&#302;&#65533;&#65533;&#2031;&#65533;&#65533;&#65533;&#65533;&#65533;M&#65533;,&#65533;&#65533;0I&#65533;&#65533;&#65533;&#65533;~W&#65533;5&#65533;r&#65533;~&#65533; &#65533;.^&#65533;w	,&#65533;;x&#65533;>&#65533;q=z&#65533;&#65533;&#65533;&#216;Q&#65533;F&#65533;+^&#65533;H&#65533;&#65533;<y"IR&#65533;7&#65533;^&#65533;z[F41&#65533;A&#65533;&#65533;-l&#65533;&#65533;&#65533;N&#65533;=}&#65533;&#65533;90&#65533;&#201;&#65533;&#65533;W&#65533;(>&#65533;M&#65533;>&#65533;U&#65533;T&#65533;U&#65533;^&#346;U+V{#&#65533;&#65533;l&#1486;&#65533;:u&#65533;&#1193;+&#65533;&#65533;&#65533;tj&#853;3w&#65533;&#65533;&#65533;s&#65533;&#657;#ww&#65533;8&#65533;{&#65533;&#65533;%&#65533;7&#65533;&#65533;&#65533;&#65533;&#261;g&#65533;ap&#65533;&#65533;5&#65533;k&#65533;n9&#65533;&#65533;&#2010;C&#65533;n&#65533;v;&#326;e&#65533;&#65533;&#1915;&#65533;)E&#1723;&#65533;&#65533;&#65533;V&#65533;OS3}&#65533;tu&#65533;l&#65533;&#65533;l&#65533;&#65533;q&#65533;E&#65533;(&#65533;&#65533;&#65533;&#65533;[8E&#65533;&#203;?N&#65533;&#65533;&#65533;&#65533;)M&#65533;&#65533;&#65533;&#65533;&#65533;&#1367;WIT:p&#65533;&#65533;K&#65533;
O&#65533;x&#65533;&#20574;-&#65533;]O&#65533;:&#65533;&#65533;&#65533;z&#65533;|&#65533;l&#65533;&#65533;&#479;&#65533;n~&#65533;&#65533;&#65533;&#65533;G&#65533;,&#65533;,k@&#65533;-&#65533;&#65533;o&#65533;&#65533;&#65533;BG&#65533;s&#770;P-&#65533;&#1330;+&#65533;&#65533;&#1426;&#65533;&#65533;7&#65533;&#65533;-&#65533;&#65533;&#65533;O&#65533;&#65533;D1A&#65533;RL&#65533;,&#65533;8&#65533;&#65533;&#65533;&#531;&#65533;$&#65533;&#65533;&#65533;&#65533;6&#65533;&#65533;&#65533;15&#65533;|&#65533;q#&#65533;V2&#65533;&#65533;&#39339;&#65533;&#385;&#65533;	&#65533;<'&#65533;c&#65533;+&&#65533;2&#583;&*&#65533;&#65533;&#65533;DZ&#65533;K-92&#65533;&#65533;,&#65533;#&#65533;H&#65533;"&#65533;2"&#65533;z&#65533;&#65533;&#65533;vR&#65533;&#65533;7"m&#65533;&#65533;&#65533;c&#65533;4&#65533;~\&#65533;5?&#65533;4PA&#65533;&#65533;&#65533;&#65533;&#65533;&#65533;+&#65533;t&\g&#65533;74g&#65533;&#65533;&#65533;&#65533;&#65533;s&#65533;&#65533;K&#497;k&#65533;>5T&#65533;2&#65533;&#65533;&#65533;&#1249;O>Uw2&#65533;I&#65533;t&#65533;&#65533;*&#65533;f&#65533;&#65533;&#65533;A&#65533;J&#43556;4Z-&#65533;&#65533;~6&#65533;&#65533;&#420;&#546;&#65533;@&#65533;&#65533;$a5
&#619;&#65533;&#65533;$&#65533;&#1559;&#65533;d&#65533;&k"=:&#65533;&#65533;	&#65533;&#65533;&#65533;&#65533;)Q&#65533;Bu&#65533;r'T'B&#65533;&#65533;M7&#65533;t&#965;&#65533;&#65533;u&#65533;eW]se&#65533;&#65533;yWLP]&#65533;M+-S&#65533;S&#65533;>GS&#65533;	F&#65533;E&#65533;F&#65533;&#65533;&#65533;ddO(&#65533;dR.&#65533;{\&#65533;&#65533;"&#65533;u&#65533;P+G&#65533;&#65533;&xB&#65533;J&#65533;k$SZ&#65533;&#65533;U&#65533;&#65533;&#65533;&#65533;&#65533;9&#65533;2g^&#65533;&#1044;	&#65533;&#65533;&#17071;=&#65533;go&#65533;&#9059;&#65533;nE:i&#65533;&#65533;&#65533;&#65533;&#65533;&#65533;&#65533;	+&#65533;D&#65533;|&#1074;'&#1227;&#65533;&#65533;&#65533;&#65533;k&#65533;=&#65533;+&#65533;&#65533;k&#65533;&#65533;&#316;&#65533;&#65533;&#65533;&#65533;&#65533;>&#65533;Lp&#65533;y&#65533;&#65533;&#65533;x.2
&#65533;&#65533;&#65533;&#65533;&#65533;&#65533;W&#65533;&#65533;&#65533;&#65533;&#65533;&#65533;&#65533;&#65533;Ya&#65533;&#65533;V_;&#65533;K&#65533;-&#65533;.r&#65533;&#65533;&#65533;9&#731;&#862484;~&#65533;&#65533;&#65533;7W&#65533;&#65533;7&#65533;<&#1639;&#992;&#65533;&#65533;&#65533;&#65533;&#65533; &#65533;NAr&#65533;&#65533;&#65533;D&#65533;+$&#65533;Dq&#65533;=&#65533;I&#65533;&#65533;A&#65533;}&#65533;&#65533;B&#65533;&#65533;&#65533;&#65533;&#65533;&#65533;&#65533;&#65533;/&#65533;.m~&#65533;&#35303;~z&#65533;
&#65533;z&#65533;&#65533;&#65533;&#65533; &#65533;&#65533;&#65533;&#65533;&#65533;&#65533;&#65533;
}Jo&#65533;&#65533;r&#65533;=&#1197;(&#455;&#65533;&#65533;s&#1001;} <&#65533;I&#65533;6&#65533;&#1311;&#65533;&#65533;&#65533;&#65533;&#65533;~&#65533;;&#65533;&#65533;,&#65533;&#65533;&#65533;)&#1025;&#65533;[&#65533;B&#65533;V&#65533;&#65533;N&#65533;&#65533;&#65533;O\&#65533;:&#65533;&#65533;d&#65533; P
&#65533;FP&#65533;4&#65533;&#1028;&#65533;&#65533;
p&#65533;A&#65533;&#65533;&#65533;j&#65533;&#65533;&#65533;&#65533;&#417;6O&#65533;&#65533;&#65533;&#65533;a*p|&#65533;&#65533;&#65533;&#65533;h&#65533;OYJ{w&#65533;&#1315;&#65533;&#65533;&#65533;&#65533;&#65533;Z8He&#65533;&#65533;U&#65533;eF9&#65533;Uv&#376;e&#1388;&#65533;6#Yv&#65533;&#65533;&#337;&#65533;&#65533;['&#65533;&#65533;&#65533;&#65533;uH&#65533;&#65533;&#65533;&#65533;&#65533;&#21385;&#334;>&#65533;"WY&#65533;0="&#65533;^&#65533;&#65533;#&#65533;&#65533;&#65533;M&#65533;
.&#65533;&#65533;&#1319;(UQ&#65533;&#65533;&#65533;&#65533;&#65533;&#65533;IU&#65533;&#65533;1&#65533;&#65533;#&#65533;&#65533;&#65533;&#65533;uk&#65533;9!L&#65533;2R>k$&#1065;&#65533;&#65533;&#65533;&#65533;P&#65533;R&#65533;&#1538;e&#65533;&#65533;x&#65533;V&#65533;&#65533;&#65533;&#65533;&#65533;e[&#65533;&#65533;9&#65533;&#855;&#65533;&#65533;c&#692;c&#65533;,&#1240;&#65533;lJW(&#510;&#65533;&#65533;&#65533;O&#65533;&#65533;F&#65533;&#65533;&#65533;&#65533;&#65533;&#65533;&&#65533;&#65533;&#65533;rx&#65533;.&#65533;	b&#65533;&#65533;q&#65533;#2`&#1232;]&#65533;6SE(xr'[&#65533;&#65533;&#65533;&#65533;&#65533;	r$&#65533;&#65533;&#65533;D&#65533;)&#65533;&#65533;NQ*&#1182;&#65533;&#806;&#65533;*G&#65533;&#65533;B{T&#65533;&#65533;p&#65533;P&#65533;aNov$&#65533;&#965;&#65533;9&#65533;|&#65533;&&#65533;L&#65533;.F1&#65533;#&#352;&.&#65533;&#65533;&#65533;&#65533;&#65533;&#65533;#&#65533;&#65533;M&#65533;Hh&#65533;&#65533;&#65533;&#65533;K&#65533;&#65533;@&#65533;t`&#65533;&#65533;&#65533;&#65533;x=E&#738386;&#65533;&&#65533;8&#65533;&#65533;b&#65533;/&#65533;&e&#1417;&#65533;QM&#65533;)&#65533;&#65533;f&#65533;&#65533;&#135;n&#65533;&#65533;&#65533;
&#65533;&#65533;&#1087;A+~&#65533;Y&#65533;s,g%&#65533;&#65533;&#65533;Mg&#65533;&#42210;E)IiJQ\F&#65533;&#65533;&#65533;&#65533;i&#65533;dvb!P&#65533;$;e&#65533;N{&#65533; &#65533;.&#65533;V=	t&#65533;ElbQ&#65533;U&#65533;@&#65533;d&#65533;&#980;&#1891;&#65533;CF&#65533;T/&#65533;&#65533;&#65533;%3&#65533;!&#65533;&#65533;&#65533;&#65533;&#65533;&#65533;@[&#65533;&#65533;&#65533;&#65533;&#65533;A&#65533;h&#65533;&#65533;&#1690;0D',&#65533;&#65533;X'&#65533;&#65533;H&#65533;&#65533;S,S&#65533;2P&#65533;&#65533;V)OY&#65533;q:&#1451;&#65533;+Z8#&#65533;j&#65533;&#65533;X&#65533;&#65533;N&#65533;&#65533;&#65533;;:&#65533;&#65533;}ct&#482;&#65533;ze&#422;&#595;&#65533;&#65533;@&#65533;&#65533;&#65533;*/y&#65533;=/&#65533;&#65533;&#65533;&#65533;u&#65533;&#65533;&#65533;2&#65533;^|&#65533;Z&#65533;N&#65533;S&#65533;j}&#65533;&#65533;&#867;Z3m&#65533;&#65533;&#65533;&#65533;T&#65533;=&#65533;n&#65533;J&#65533;&#25825;&#65533;'Wr&#65533;&#2020;&#65533;&#65533;&#65533;16L#[&#65533;&#65533;4&#65533;&#692;
&#65533;&#65533;k&#65533;&#65533;d@&#65533;&#65533;6!&#65533;&&#65533;&#65533;Z&#65533;3V+&#65533;kD&#65533;&#65533;$"a,&#65533;&#65533;&#65533;7&#65533;J&#65533;&#65533;$&#65533;$jc&#65533;&#65533;&#182;&#65533;&#65533;S/]&#65533;&#65533;)&#65533;&#65533;&#65533;8f16L&#65533;h/5&#65533;&#65533;&#65533;e&#65533;uQ&#65533;&#65533;&#65533;&#65533;mf>&#65533;p&#65533;&#65533;@&#65533;]/&#65533;&#65533;Q*&#65533;jz&#65533;c&#65533;&#65533;e&#65533;8:lc&#65533;9&#65533;&#65533;&#65533;SJ&#65533;zP>&#65533;H&#65533;&#65533;&#65533;1/:}
&#65533;&#65533;k^+h&#65533;8&#65533;&#65533;|&#65533;&#65533;n&#65533;->&#65533;e&#65533;@~[&#65533;&#65533;^j&&#65533;&#65533;|&#65533;`&#65533;&#65533;&#65533;&#65533;&#624;y&#971;&#65533;+U&#65533;M&#65533;&#1385;&&#65533;d&#65533;&#65533;&&#65533;p&#65533;&#65533;&#558;E&#65533;&#65533;H&#65533;&#65533;&#65533;&#65533;&#65533;Nw&#65533;&#65533;{O&#2021;A&#65533;&#65533;&#65533;4V&#65533;j\k&#65533;%/&#65533;cH&#65533;&#65533;nd&#65533;3&#65533;&#65533;&#29919;Tk]&#65533;w1~&#65533;"&#65533;6&#65533;&#65533;&#65533;&#65533;nq&#65533;o&#65533;&#65533;&#65533;&#65533;&#37001;Wzs&#65533;&#65533;y&#65533;&#65533;A&#65533;	V?&#65533;&#65533;&#65533;8&#65533;&#65533;&#65533;&#65533;y&#65533;)-&#53710;&#65533;&#65533;&#65533;&#65533;/&#65533;m&#65533;b=q&#65533;U&#65533;&#65533;uq&#65533;x3&#65533;<&#65533;R&#65533;#:&#738;.&#65533;&#65533;&#65533;5&#65533;&#65533;yD&#65533;&#65533;&#65533;&#150;&#65533;N,&#65533;=P&#65533;[&#65533;&#65533;&#65533;6@Rl&#65533;&#65533;&#65533;}&#65533;&#65533;k7}&#65533;&#65533;U&#65533;&#866;Cj&#65533;Mr2,W&#65533;&#1701;&#65533;Xz&#65533;i&#65533;w(&#65533;B&#1639;\&#65533;)&#65533;$&#65533;&#65533;"&#65533;&#65533;&#65533;l$b|&#65533;&#65533;&#878;}&#65533;;&#65533;&#65533;ux&#65533;&#65533;:R&#65533;n&#65533;&#65533;&#65533;&#65533;&#65533;"&#65533;&#65533;&#65533;&#65533;&#1185;&#65533;kgL&#65533;>&#65533;I&#65533;t9&#65533;96&#65533;&#65533;`&#65533;g&#65533;J&#547;&#65533;&#65533;&#65533;l&#65533;&#65533;&#65533;ihV&#65533;&#65533;&#65533;wu&#65533;O&#65533;NU&#65533;&#65533;&#65533;&#65533;O&#65533;&#65533;-&#65533;&#65533;9&#65533;[&#65533;Z&#65533;&#65533;&#65533;j>&#65533;'N&#65533;-x &#65533;&#65533;&#65533;&#65533;Z&#65533;&#65533;&#65533;e/{&#65533;NT&#65533;l32:&#65533;$&#505;7eB~<&#65533;W&#65533;&#65533;04&#65533;1&#65533;&#65533;iii&#65533;7S&#65533;&#65533;M&#1161;Vqa&#65533;M{&#65533;q&#65533;M&#65533;e#&#65533;7s&#65533;I[W&#65533;W&#65533;&#65533;&#65533;&#65533; )&#65533;&#65533;&#65533;&#65533;&#65533;&#65533;]&#65533;i&#65533;&#65533;r/&#65533;y>&#65533;K&#65533;&#65533;P$&#65533;&#65533;&&#65533;&#65533;;&#65533;&#65533;&#65533;2&#65533;N;&#65533;!&#65533;l&#65533;&#65533;&#65533;X;&#65533;&#65533;&#65533;&#65533;H&#65533;3>	<2&#65533;[&#65533;&#65533;&#65533;&#65533;&#65533;&#699;&#65533;)&#65533;&#65533;k&#65533;&#65533;S6&#65533;*&#65533;#&#65533;&#65533;h&#65533;j	&#65533;	+&#65533;&#182;&#65533;&#65533;&#65533;&#65533;&#65533;Af&#65533;6&#65533;j&#65533; &#65533;&#65533;&#65533;"B&#65533;&#744;&#65533;&#65533;?&#65533;&#65533;0&#65533;Z483&#65533;&#65533;8&#65533;&#65533;&#65533;&#65533;&#65533;&#65533;&#132;&#35582;&#65533;=&#65533;&#65533;&#65533;?&#65533;&#65533;&#65533;&#65533;S&#1692;&#65533;&#65533;=&#65533;1&#65533;&#65533;&#65533;)&#65533;&#19704;&#65533;&#65533;)&#65533;&#1641;&#65533;&#65533;/&#65533;&#65533;N&#65533;2&#65533;&#632;&#65533;X9w*&#65533;&#65533;&#65533;&#65533;&#65533;&#65533;CA)&#65533;Q&#65533;<&#65533;&#65533;0<&/dD0A&#65533;&#65533;&#65533;(4&#65533;+^&#65533;&#65533;,&#65533;LD3&#65533;0&#65533;&#65533;&#65533;D&#65533;&#65533;&#65533;}y&#65533;&#65533;&#65533;&#65533;8<&#65533;P&#65533;&#65533;:&#65533;&#65533;&#65533;&#65533;&#65533;EXtC&#65533;&#65533;&#65533;#&#65533;:&#65533;R;\&#65533;E]&#65533;,&#65533;&#65533;E&#65533;&#65533;8T|@"&#754;&#65533;&#65533;&#65533;&#65533;>&#65533;c&#65533;O\Uq&#65533;&#65533;&#65533;&#65533;g&#65533;&#65533;z&#65533;<&#65533;&#65533;&#65533;&#65533;#a#&#65533;%&#65533;&#65533; 1c&#65533;+&#65533;&#65533;BJl-p	&#65533;&#65533;
&#65533;&#65533;&#65533;o{&#65533;k&#65533;&#65533;o,	n&#65533;R&#65533;}8&#1779;&#65533;&#65533;&#65533;&#65533;&#65533;&#65533;&#65533;&#65533;5D&#65533;&#745;&#65533;&#65533;&#65533;&#65533;&#65533;Y&#65533;&#65533;&#65533;&#65533;:&#65533;&#396;&#65533;&#65533;&#65533;&#65533;&&#65533;&#65533;c,&#65533;xIV&#636;y&#65533;=~,&&#65533;b3%&#65533;&#65533;5j&#65533;&#65533;&#65533;?&#65533;1&#65533;[&#65533;&#65533;;&#65533;I!&#65533;&#65533;&#65533;>}&#65533;&#65533;&#65533;`&#65533;&#65533;S&#561;&#14259;&#1781;&#65533;&#65533;&#65533;&#65533;(&#65533;&#65533;&#65533;1J&#65533;;&#65533;"&#65533;'^\;&#65533;&#65533;J&#65533;&#65533;&#519;&#65533;@I/&#65533;&#65533;&#65533;C&#65533;L&#65533;;A&#65533;I&&#45043;&#65533;4&#65533; &#65533;d[K&#65533;I&&#65533;7|&#65533;*&#65533;(#&#65533;&#65533;$&#65533;&#65533;&#65533;1&#65533;&#65533;k&#65533;&#659;&#65533;&#65533;I&#65533;&#65533;&#65533;m&#65533;&#65533;&#65533;&#65533;o&#65533;0&#65533;0&#65533;&#65533;&#2016;&#65533;=I&#65533;&#65533;L1D&#65533;z&#65533;N4&#65533;#&#65533;&#65533;\9&#65533;&#65533;+&#65533;&#65533;&#65533;,&#65533;&#65533;d&#546;L@kJ&#65533;6&#65533;&#65533;:@&#315;0&#65533;ll&#65533;&#65533;&#65533;<!&#65533;a?&#65533; &#65533;3!
&#937;&#65533;&#65533;&#65533;<&#65533;&#65533;xI&#65533;&#65533;&#65533;&#65533;&#603;&#65533;&#65533;&#1649;&#65533;&#65533;&#638; &#65533;&#65533;&#65533;[&#65533;&#65533;dM&#65533;*M&#65533;&#65533;:P&#65533;@&#65533;J&#65533;&#65533;&#65533;&#65533;&#65533;&#65533;&#938;$&#65533;&#65533;&#65533;@r&#65533;&#65533;X&#65533;5&#65533;d&#970;&#65533;&#65533;&#65533;H&#65533;&#65533;.>&#1807;&#65533;P&#65533;&#65533;&#1047;;&#65533;L&#65533;&#65533;?&#65533;&#65533;&#65533;"&#65533;&#609;"Tj&#65533;&#65533;A+m&#65533;&#65533;&#65533;K#&#65533;%&#65533;B&&#65533;c&#65533;&#65533;&#65533;&|&#65533;&#65533;&#65533;~j&#65533;)4&#65533;#&#65533;&#65533;AI&#65533;2&#65533;&#65533;&#65533;M&#65533;DQ&#65533;R(&#65533;\&#65533;&#65533;&#65533;&#65533;&#65533;L&#896;&#65533;3/@d&#65533;	&#65533;/&#65533;&#65533;E&#65533;&#65533;22&#65533;&#65533;&#65533;,2&#65533;&#65533;:
<@&#65533;&#65533;M&#1620;&#65533;W9&#65533;e&#1755;&#1851;&#65533;,&#65533;&#65533;r&#65533;*&#65533;&#65533;&#65533;&#65533;-&#65533;&#65533;P&#65533;:	&#65533;&#65533;`F&#65533;t&#65533;&#65533;\&#65533;&#65533;&#737;&#65533;&#65533;CMmB@&#65533;&#65533;]&#65533;@&#65533;c;&#65533;&#65533;8&#65533;J&#376;5^&#65533;S&#65533;0&#65533;='&#65533;CN&#65533;&#65533;J&#65533;&#65533;&#65533;&#65533;&#65533;y)M&#692;FM&#65533;&#65533;L3X&#65533;<&#65533;&#65533;&#65533;&#65533;	&#65533;8&#65533;&#1856;&#65533;&#65533;&#65533;&#65533;L&#65533;T!&#65533;q&#65533;&#65533;&#65533;a&#65533;9
e&#65533;B&#65533;&#65533;B[&#65533;
r|UP5&#65533;X&#65533;&#65533;&#65533;k&#65533;&#65533;/t&#65533;]=&&#65533;&#65533;6Y#(&#65533;&#65533;s)T&#65533;&#65533;,R&#1308;@&#65533;&#65533;G&#65533;&&#65533;XD&#65533;\\&#65533;aHY&#65533;&&#584;AD&#65533;4&#65533;&#65533;iR^&#65533;U!&#26658;C&#65533;<,&#65533;&#65533;&#65533;T)&#65533;&#65533;w--&#65533;&#65533;&#65533;t&#65533;&#65533;B&#65533;JbVp&#65533;&W&#65533;j&#65533;&&#65533;&#65533;&#65533;&#65533;&#65533;o&#65533;^&#1539;EX&#65533;&#65533;E&#65533;&#373;&#65533;&#65533;E&#65533;&#65533;S&#65533;&#65533;@&#65533;k&#65533;C6<&#65533;B&#65533;&#65533;a&#65533;&#65533;&#65533;&#65533;&#65533;&#65533;&#65533;&#65533;Dcs*4&#65533;&#1426;&#65533;&#313;&#65533;&#65533;"L,aY&#65533;&#65533;F*e&#65533;&#1868;YC%&#65533;5BY&#65533;+n&#65533;&#65533;JL&#65533;L&#65533;&#65533;z|&#65533;n&#65533;'&#65533;@I3Z&#65533;Yjc&#1177;&#65533;q&#65533;Z&#65533;&#65533;&#65533;&#65533;*&#65533;&#65533;&#65533; 2&#65533;&#47300;&#65533;&#65533;*&#393;T$K&#65533;&#65533;&#65533;&#65533;[#&#65533;&#65533;&#65533;&#65533;e&#1781;-&#65533;&#65533;&#65533;5&#65533;H&#65533;&#65533;&#65533;>&#65533;&#65533;&#65533;x&#65533;&#65533;&#1384;-!>%BK+&#65533;@&#65533;&#65533;<b&#65533;Fm'5LC&#65533;k&#65533;&#65533;D;&#65533;&#65533;S&#65533;K&#65533;&#65533;&#65533;&#65533;<e[o&#65533;&#65533;&#65533;&#65533;&#1794;m&#65533;&#65533;&#65533;&#1846;"&#65533;&#65533;&#1845;#O&#65533;&#65533;&#65533;&#65533;&#65533;/&#65533;&#65533;&#65533;&#65533;+&#65533;#Q&#65533;&#1549;E&#65533;&#65533;Z&#65533;S&#65533;>&#65533;&#65533;&#65533;&#65533;&#65533;I&#65533;&#65533;&#65533;&#65533;&#65533;&#992;&#380;&#65533;P&#65533;x&#65533;&#65533;QH	&#65533;;&#65533;+&#65533;D&#65533;Z&#65533;ZB&#65533;&#65533;|&#65533;k\By,U&#65533;&#65533;&#65533;&#65533;p^m#&#65533;i&#65533;&#65533;&#65533;&#65533;9&#65533;5&#65533;&#65533;&#1691;&#65533;&#531;&#1948; gJ&#726;B&#65533;&#65533;R',&#65533;&#65533;!&#65533;lJ&#65533;u;&#65533;4&#65533;]&#65533;&#65533;_&#65533;=YC&#65533;&#65533;rNB&#65533;&#65533;l&#65533;&#65533;5!8&#15997;&#65533;A&#1992;&#65533;8A4&#65533;&#65533;&#65533;&#65533;Iw%&#65533;&#65533;&#65533;&#65533;&#65533;&#65533;5&#65533;&#1541;&#65533;&#65533;&#65533;-&#65533;&#65533;m&#65533;&#65533;&#65533;&#65533;_&#65533;e&#1589;&#65533;&#65533;~&#65533;=&#65533;&#65533;&#65533;&#65533;a'&#65533;5&#65533;5O&#65533;m&#1918;xbw&#65533;&#884;O&#65533;&#65533;&#65533;&#65533;&#65533;\&#65533;e&#65533;c&#65533;(&#65533; &#65533;J&#65533;e&#65533;l&#65533;&#9544;&#65533;&#65533;&#1954;S&#65533;R4&#65533;&#65533;&#65533;&#65533;zC&#65533;w&#65533;&#65533;u;&#65533;&#531;&#65533; &#65533;&#65533;)&#65533;&#65533;&#10393;&#65533;&#65533;&#65533;&#65533;&#65533;[&#65533;&#65533;'&#65533;&#65533;&#65533;I&#65533;&#65533;X&#65533;0&#65533;&#65533;&#65533;W&#65533;&#65533;&#65533;	T@tS&#65533;&#65533;G^&#65533;]&#65533;N&#208;/ &#65533;&#1884;t&#65533;%&#65533;&#65533;>&#65533;=&#65533;&#65533;&#65533;?&#65533;C&#65533;A&#65533;d&#65533;^K&#65533;:&#65533;&#65533;UK&#65533;&#65533;&#65533;&#65533;&#65533;:&#65533;&#65533;[&#65533;&#65533;Z&#65533;d&#65533;&#65533;&#65533;&#65533;&#65533;&#65533;&#65533;e&#65533;&#65533;[&#65533;S&#65533;&#65533;&#65533;>m&#65533;&#65533;/&#65533;L&#65533;&#65533;eDi&#65533;k&#65533;L&#65533;&#65533;&#65533;&#65533;&#65533;M&#65533;&#65533;&#65533;Z[6&#65533;&#65533;G+&#65533;Td&#65533;&#65533;&#65533;Q<hA&#65533;Y&#65533;aL&#65533;&#65533;&#65533;&#65533;R&#65533;&#65533;0&#65533;14&#65533;&#725;&#65533;0`9.R&#65533;aY`N&#65533;gd&#65533;&#65533;&#65533;&#65533;&#1805;&#65533;&#65533;	v&#65533;&#65533;&#65533;H%&#65533;&#238;&#65533;/r
`&#65533;v&#65533;
`&#65533;,&#65533;Em&#65533;&#65533;6&#65533;V7&#65533;&#65533;~&#65533;"}&#65533;&#65533;&#65533;3&#65533;e&#65533;&#65533;&#65533;&#65533;&#65533;&#65533;.&#65533;&#65533;I&#65533;&#65533;0u&#65533;&#65533;&#65533;i&#327;%a&#65533;dX&#65533;&#65533;h&#65533;&#65533;i&#65533;X&#65533;&#65533;&#65533;&#65533;7&#353;!&#65533;&#1520;MV&#65533;&#65533;&#972;M&#65533;G}&#65533;!Y&#65533;X&#65533;&#65533;&#65533;'&#65533;B&#65533;KAJp&#65533;&#65533;l&#65533;&#65533;j&#65533;k&#65533;&#65533;r&#65533;> &#65533;&#65533;.u49R3L&#65533;&#65533;&#1335;^Y&#65533;&#65533;&#65533;d&#65533;&#65533;&#65533;&#65533;!$&#65533;&#65533;&#65533;&#65533;**L&#65533;*$Zo# &#65533;A&#65533;&#65533;c&#65533;Pb	&#65533;T@{L&#65533;&#65533;:&#65533;&#65533;V&#1124;&#65533;+gK&#65533;N&#724;&#65533;MDB; &#65533;e&#65533;]&#65533;&#65533;&#65533;&#65533;5]&#1190;S&#65533;$&#65533;,C&#65533;z&#65533;&#65533;}&#65533;&#65533;&#65533;.&#65533;F&#65533;&#65533;p&#65533;&#65533;`&#65533;&#65533;&#65533; &#65533;&#65533;\]IyO&#65533;&#65533;&#65533;\&#65533;\pm&#65533;>&#65533;&#65533;V&#65533;&#65533;fn&#65533;&#65533;!Q&#65533;&#65533;&#65533;&#65533;&#65533;&#65533;&#65533;B&#65533;&#65533;D&#65533;&#65533;;&#65533;x&#65533;&#65533;&#65533;&#65533;]yA&#65533;z&#65533;rX&#65533;&#65533;jk&#65533;e0c&#65533;] h&#65533;&#65533;&#65533;&#65533;&#65533;&#65533;Ig&+&#65533;I=&#65533;$&#65533;K&#65533;&#624;&#65533;&#65533;PR&#65533;y&#65533;GP&#65533;o&#65533;&#65533;&#65533;&#65533;&#65533;d&#65533;&#65533;&#65533;n&#65533;&#510;mp~	S&#65533;]&#65533;&#65533;&#65533;&#65533;&#65533;&#65533;&#1169;fe&#65533;&#65533;b Da&#65533;M&#65533;&#65533;&#65533;j&#65533;&#65533;&#65533;_&#65533;&#65533;[&#65533;:&#65533;7&#65533;&#65533;&#65533;p0&#65533;&#65533;&#65533;Q&&#65533;i&#65533;&#65533;K&#65533;&#65533;ki&#65533;!E&#65533;&#65533;S&#65533;\&#65533;&#65533;&#65533;u&#65533;~r&#65533;j&#65533;Va(&#65533;S&#65533;&#65533;$&#65533;C-?F&#65533;&#65533;Xi&#65533;&#65533;&#65533;n&#65533;&#65533;&#65533;&#65533;n&#65533;&#65533;&#65533;$&#65533;&#65533;&#65533;n&#65533;\&#65533;&#65533;&#65533;&#65533;j&#65533;f ]&#65533;[&#65533;RW(q&#65533;L&#65533;&#65533;H&#65533;$CZ&#65533;i&#65533;s&#65533;k$&#65533;&#65533;&#65533;kV&#65533;B&#65533;&#65533;&#65533;  &#65533;&#65533;k5f&#65533;tV D&#65533;C&#65533;-A&#65533;&#65533;&#65533;&#65533;&#65533;&#65533;&#65533;&#65533;&#65533;j&#65533;&#65533;!&#65533;wu&#65533;R&#1632;&#65533;2&#65533;&#65533;&#65533;#&#11536;&#65533;&#65533;&#65533;H&#65533;&#65533;6&#65533;&#408;&#65533;`&#65533;&#65533;_W&#65533;&#65533;&#65533;yMV&#65533;&#65533;M~u&#65533;B&#65533;&#65533;0D)&#65533;&#791;&#65533;&#65533;U[&#65533;E&#65533;&#65533;
v!:n&#65533;%&#65533;`&#65533;\p/m`&#65533;\&#65533;v&#65533;vz&#65533;Uf&#65533;1&#65533;&#65533;q	&#65533;&#65533;S&#65533;8&#65533;q&#65533;&#65533;m&#65533;&#65533;j&#65533;wk&#65533;&#65533;bcph&#65533;ZXS0&#65533;MH&#65533;?S&#65533;&#65533;v`&#65533;{g&#65533;$n&#65533;&#65533;&#65533;&#65533;&#65533;&#65533;6g&#65533;Yg&#65533;&#65533;^T&#65533;06&#65533;%&#65533;&&#65533;&#65533;I&#30868;W&#65533;	&#1992;
3Q&#65533;&#725;&#65533;6?&#65533;{vcB&#65533;&#65533;l?&#65533;&#65533;Bv&#65533;0[&#65533;h&#65533;]&#65533;&#65533;w&#65533;6O&#65533;&#65533;V&#65533;&#65533;&#65533;m&#65533;H&#65533;&#65533;&#1232;&#54967;&#65533;&#65533; &#65533;.&#65533;&#65533;&#65533;&#65533;&#65533;&#65533;&#65533;&#65533;RhuO &#1900;&#65533;&#65533;i&&#65533;_)&#65533;&#65533;w&#65533;'&#65533;&#65533;S_s] t&#65533;>h&#65533;&#65533;D	&#65533;O&#65533;&#65533;.F&#65533;l&#65533;gh&#65533;dXob&#65533;\&#65533;&#65533;\&#65533;&#65533;_&#65533;U(O&#65533;&#65533;?&#65533;(&#65533;A@&#65533;-&#65533;&#65533;&#65533;)D&#65533;(t&#65533;(0v^&#65533;&#65533;'8y-&#65533;{&#65533;<1+&#65533;FsG&#65533;lt&#65533;*IP&#65533;E&#65533;&#65533;&#65533;&#65533;&#65533;&#65533;&#65533;&#65533;&#65533;}sl&#65533;oO&#65533;*&#65533;&#65533;M&#65533;&#65533;cF&#65533;=&#65533;&#65533;GO&#1933;&#65533;L&#65533;&#65533;&#65533;n&#65533;&#65533;6wZF&#65533;&#65533;."C]&#65533;&#65533;`&#1167;V~&#65533;&#65533;-R&#65533;&#65533;E0?&#65533;j&#65533;&#65533;&#1446;&#65533;h$a&#65533;&#65533;H&v&#65533;&#65533;&#65533;~&#65533;&#65533;SC&#65533;&#65533;$&#65533;&#65533;&#65533;&#65533;v&#65533;&#65533;&#65533;u&#65533;;&#65533;n]:t&#65533;&#1313;S&#65533;&#65533;!&#65533;s'R&#65533;X&#65533;&#65533;8n&#1512;5+6l&#65533;/\&#65533;l&#65533;re&#65533;U+T&#65533;<M&#65533;FaVYC&#65533;.&#65533;E&#65533;
d&#65533;&#65533;'<y&#65533;&#65533;&#65533;g&#65533;&#65533;<z&#65533;&#65533;m&#65533;&#65533;&#65533;Px&#65533;&#65533;&#65533;j&#65533;g&#65533;&#65533;&#65533;&#1841;&#15982;]&#65533;&#65533;=&#65533;z&#65533;y&#65533;&#65533;x&#65533;&#1957;]&#65533;6&#65533;P&#65533;B&#1778;&#65533;&#65533;T)&#1251;&#65533;&#65533;&#65533;&#65533;[&#65533;>{~&#65533;&#65533;&#1915;'&#65533;&#65533;=|&#65533;&#65533;&#65533;e&#65533;7&#65533;R&#65533;&#65533;&#65533;&#1179;\&#65533;1&#65533;&#65533;&#65533;*S&#65533;\&#65533;&#65533;f&#841;'&#65533;g&#65533;4&#65533;&#1322;W&#65533;n&#65533;&#65533;ua&#1220;e.\&#65533;&#65533;&#65533;&#1850;A&#65533;~&#65533;&#65533;7&#65533;&#65533;&#135;/&#65533;&#1782;a{&#65533;&#65533;Nua9r&#65533;O'.8o&#65533;&#65533;e&#65533;&#65533;&#65533;7&#65533;&#65533;{&#65533;&#65533;&#65533;wp&#65533;&#305;&#65533;^&#65533;&#65533;8r&#65533;&&#65533;K&#65533;n&#65533;v&#65533;&+&#65533;m&#65533;?&#65533;
8`p&#65533;)&^S&#65533;<>'&#65533;:&#65533;H&#65533;&#65533;D&#65533;D&#65533;u&#65533;_&#65533;&#65533;&#65533;&#65533;&#65533;u&#65533;&#65533;^8"&#65533;xz&#65533;iW&#65533;x&#65533;&#65533;]x&#2032;&#65533;v4&#65533;&#65533;&#1927;&#65533;|&#65533;a9&#65533;Y8&#65533;&#65533;&#65533;&#65533;}&#65533;,&#65533;O&#65533;&#65533;&#65533;B&#65533;d&#65533;J9&#65533;Zt%}&#65533;s&#65533;&#65533;2&#65533; &#203;H#&#65533;2,&#65533;&#65533;&#65533;&#65533;)i&#65533;
$yl&#65533;D9&#65533;&#65533;D &#65533;|&#65533;NB&#65533;&#65533;Q}R&#65533;&#65533;&#65533;]&#65533;&#65533;&#65533;;&#65533;j&#65533;]MA&#65533;&#65533;SO)(U&#65533;g&#65533;hOb%	&#65533;`Y&#65533;&#65533;YU&#65533;%&#65533;ZF&#65533;:&#65533;]Sz&#65533;THA&#65533;d&#65533;&#65533;f&#65533;a&#65533;&#65533;z_&#65533;&#65533;&#65533;&#65533;c&#65533;&#65533;&#65533;&#1646;J&#65533;Zf&#65533;&#65533;&#65533;&#65533;&#65533;&#65533;g &#65533;&#65533;&#65533;&&#65533;b&#65533;&#1318;Y^&#65533;E`&#65533;Z{-&#65533;&#1642;f&#65533;Rk&#65533;&#270;&#65533;&#30243;!{&#65533;&#65533;hn8&#34459;8&#65533;&#65533;nx&#65533;&#635;&#65533;&#65533;&#65533;&#65533;W&#65533;A&#65533;&#65533;&#479;&#65533;&#65533;&#65533;/&#65533;&#65533;&#1114;&#65533;[j-&#65533;&#65533;&#65533;&#1287;&#65533;E&#65533;cFc$&#65533;{&#65533;&#65533;#&#65533;&#65533;j&#65533;&#65533;&#65533;&#65533;u&#65533;&#65533;7&#29084;&#65533;&#65533;&#65533;z&#65533;&#65533;&#65533;&#65533;W\&#65533;|A,&#65533;B=&#65533;$&#65533;Ym%(W4&#65533;L&#65533;A&#65533;&#65533;A&#65533;7&#65533;6&#65533;&#65533;2&#65533;+(&#65533;&#65533;J,&#65533;&#274;)Q&#65533;2
)&#65533;&#65533;&#65533;&#65533;7&#65533;DD\&#65533;H4R&#304;}2&#65533;$&#65533;U&#65533;S&#65533;F+&#65533;QuEzUV;&#1757;$Y<m&#65533;&#65533;p7U&#65533;OI&#65533;Wf&#65533;	fx&#65533;&#65533;_&#65533;jR&#65533;;&#65533;8&#65533;&#65533;|&#65533;&#65533;&7+&#27782;&#65533;&#65533;<&#801;*&#65533;&#65533;&#65533;4>k&#65533;&#65533;&#65533;~&#65533;&#65533;&#65533;]&#65533;\VQ&#65533;3.9 b&#65533;&#65533;&#65533;&#65533;&#65533;n^&#65533;&#65533;&#65533;;&#65533;zJ'&#65533;tz&#65533;&#65533;SP&#65533;S&#65533;:&#65533;&#65533;+&#65533;&#65533;fo&#65533;&#65533;&#65533;s&#65533;Fi&#65533;&#65533;&#65533;OG&#65533;&#65533;&#65533;&#65533;&#65533;u&#1813;&#65533;=&#65533;&#65533;&#1278;&#65533;v&#65533;&#65533;&#65533;&#65533;&#65533;o,&#65533;z&#65533;lo&#65533;&#65533;&#65533;&#65533;&#1831;&#65533;&#65533;IXV&#65533;&#65533;&#65533;&#65533;&#65533;FR)%N&#65533;&#65533;c:&#65533;1&#65533;&#65533;&#65533;&#65533;&#65533;e&#65533;&#65533;i&#65533;8E*X&#65533;&#65533;U&#65533;&#65533;&#65533;&#65533;(F&#65533;L&#65533;@&#65533;&#65533;&#65533;&#65533;$&#65533; n&#65533;8&#65533;&#65533;&#65533;<	PxD&#65533;O~&#65533;B&#65533;
t&#65533;&#65533;&#65533;&#1756;b&#65533;CYeR&#65533;&#65533;&#1936;&#65533;&#65533;&&#65533;'JD,&#65533;&#65533;`&#65533;&#65533;&#65533;&#65533;PPI&#65533;SuC&#65533;&#65533;sV&#65533;&#65533;f&#65533;+a&#65533;e)&#65533;&#65533;\&#65533;h&#65533;1&#65533;&#65533;&#1228;&#65533;g&#65533;5&#65533;jW&#65533;&#65533;aJ&#65533;<&#1192;.7&#65533;&#65533;R&#65533;&#234;&#65533;8&#65533;`?&#65533;K&#65533;&#65533;&#65533;&#65533;&#65533;&#65533;&#65533;S&#65533;&#65533;@&#65533;C>"&#65533;&#65533;g&#65533;&#65533;`'<&#65533;T&#65533;&#65533;B&#65533;&#65533;U&#65533;9&#65533;~R5&#65533;&#65533;&#65533;&#65533;&#65533;\&#65533;bp&#65533;Co9&#65533;&#65533;	W&#65533;0&#65533;#YL^&#65533;&#65533;X&E&#65533;&#65533;&#65533;&#65533;&#65533;|&#65533;&#65533;%&#65533;&#65533;&#65533;1&#65533;&#65533;Rc&#65533;*&#508;.&&#65533;&#65533;,&#65533;&#65533;{&#65533;+&#54480;&#65533;	&#65533;"&#1105;%6&#485;@f&#65533;&#65533;&#65533; +Ta&#65533;JM&#65533;&#65533;D!&#65533;@&#65533;`<0B|&#65533;&#65533;.&#65533;&#65533;(H&#1048;y&#65533;N&#65533;&#65533;&#65533;&#65533;&#65533;&#1836;&#65533;J&#65533;$&#65533; 1h}|&#65533;P&#65533;=&#65533;fK&#65533;&#65533;&#65533;&#28105;&#65533;Mq&#65533;ag.CQ&#65533;&#65533;3h&#65533;H;*&#65533;&#65533;&#65533;q0&#65533;"&#23888;c&#65533;&#65533;i&#65533;W&#793;&#65533;Z:&#65533;y&#65533;&#65533;T&#65533;&#65533;&#65533;N&#65533;GO!JQX4&#65533;a&#65533;Z-UN&#65533;:%R	T&#65533;&#65533;TTkaG&#65533;	}&#65533;]&#1433;]z.&#65533;U&#65533;hC&#65533;s$}&#65533;&#351048;&#65533;(M*&#65533;Z&#65533;T&#65533;&#65533;&#65533;s&#65533;&#65533;YX!&#65533;\&#65533;^&#65533;&#65533;n&#65533;&#1533;&#65533;E&#65533;&#733;v&#65533;S&#65533;&#65533;&#65533;&#65533;&#65533;&#65533;e]&#65533;%&#65533;&#65533;)&#65533;,bB&#65533;&#65533;&&#1288;&#65533;&#65533;&#65533;&#65533;[M&#65533;@~&#65533;&#65533;&#65533;8&#65533;&#65533;a&#65533;&#65533;&#65533;xE&#65533;&#65533;y
&#65533;i0&#65533; &#65533;j&#1026;&#65533;`M&#65533;&#65533;l@W\#&#65533;&&#65533;&#65533;&#65533;&#65533;&#65533;&#65533;&#65533;S&#65533;V&#65533;v&#65533;*B&#65533;s&#65533;&#65533;&#65533;)&#65533;&#65533;&#65533;aq&#1602;&#65533;nTZI&#65533;&#443;4oUx&#65533;cx&#65533;&#554;<~&#65533;q&#65533;&#65533;&#65533;&#65533;&#1675;G7&#65533;&#65533;V&#65533;&#65533;&#65533;X&#65533;&#65533;<&#65533;T&#65533;&#65533;U&#65533;&#65533;&#65533;[&#65533;&#65533;&#65533;&#65533;S<%0R&#65533;(&#65533;&#65533;s|a&#65533;Jk&#65533;&#65533;	&#65533;&#65533;6&#65533;AVZ&#1114;J&#65533;&#65533;&#65533;K*&#65533;t&#65533;&#65533;5&#65533;Z&#65533;K=Y&#65533;N15&&#65533;_g&#65533;&#65533;Y&#65533;&#65533;&#65533;&#65533;n`&#65533;Z&#65533;&#65533;r&1&#65533;aq&#65533;P&&#65533;!&#65533;&#65533;$&#65533;WW&#65533;:d&#65533;h&#65533;&#65533;&#65533;&#1533;&#36048;&#65533;(&#65533;J&#65533;\(E&#65533;&#65533;0&#65533;&#65533;&#65533;\&#65533;&#65533;&#65533;&#65533;&#65533;&#65533;&#65533;&#65533;&#65533;&#65533;E,`AY&#65533;bf&#65533;(B&#65533;	K&#65533;G`&#65533;`&#65533;&#65533;#8&#65533;	F &#65533;8aq&#65533;&#65533;aTn&#65533;&#65533;&#65533;3&#65533;&#65533;&#833;T&#65533; E&#65533;&#65533;&#65533;&#65533;Yv.&#65533;&#65533;y&#65533;&#65533;&#65533;1&#65533;&#65533;>&#65533;?-&#65533;&#65533;7&#65533;Fi&#65533;:&#65533;&#65533;&#65533;4&#65533;|\&#65533;FY&#65533;&#508;&#65533;&#65533;&#883;&#65533;j&#65533;8&#65533;&#65533;i&#65533;c&#65533;(&#65533;R&#65533;e&#65533;&#65533;JU&#65533;&#65533;M&#65533;&#65533;&#1610;&T]T&#65533;*&#65533;N;&#65533;&#65533;1&#65533;n&#65533;&#65533;+&#65533;9&#65533;X&#65533;;&#65533;&#65533;S'9&#202;&#65533;&#65533;r&#214;	&#65533;&#65533;&#65533;&#65533;&#312;KQUm&#65533;&#65533;rPyHdm\&#65533;i&#65533;&#65533;&#65533;&#65533;&#65533;&#65533;&#65533;&#65533;}6&#65533;@&#1498;t&#65533;Pt&#65533;&#65533;&#65533;&#65533;V}&#65533;&#65533;&#65533;&#65533;'q&#65533;&#65533;&#1176;:&#65533;jg[&#1419;ty&#65533;&#65533;xX&#65533;&#65533;&#65533;e|&#65533;&#65533;&#65533;*&#687;&#65533;l8&#65533;X&#65533;M&#65533;Mh&#65533;(&#65533; &#65533;&#65533;&#65533;<B&#65533;&#65533;<&#65533;&#65533;P&#65533;7T8&#65533;&#65533;Dy&#65533;\H&#65533;`C&#65533;&#65533;l&#65533;:&#65533;t&#65533;V&#65533;&#65533;l&#65533;9&#65533;&#65533;;&#65533;#"	mW&#65533;&#65533;&#65533;x(&#65533;;&#65533;n&#506;&#65533;-w&#65533;&#65533;t&#502;&#65533;&#65533;FU&#65533;Q}&#65533;&#65533;&#65533;&#927;Y&#65533;&#65533;U&#65533;&#951;p&#65533;&#65533;_&#65533;&#65533;y&#65533;u&#65533; &#65533;-&#65533;Q&#65533;&#65533;&#1622;&#65533;&#65533;*G&#1513;v&#65533;EjQ}^&#1569;&#65533;&#65533;H&#65533;g&#65533;j&#65533;&#65533;&#65533;&#1854;Oc+N&#65533;uE&#65533;l#m&#1661;x&#65533;X=&#65533;{&#65533;U&#65533;?&#65533;&#65533;&#177;?>~5xE&#65533;&#65533;&#65533;&#670;&#65533;+"&#65533;&#65533;&#65533;G&#65533;	&#65533;-/&#65533;&#65533;&#65533;s?&#65533;&#65533;&#65533;&#65533;&#65533;&#65533;&#65533;&#65533;&#65533;&#569;4&#65533;&#65533;9&#65533;&#65533;q&#65533;^]&#65533;&#1875;7{&#65533;&#65533;&#65533;9&#65533;&#65533;&#1148;&#65533;&#65533;&#65533;c&#65533;&#65533;P&#65533;.&#65533;B-&#65533;+&#65533;B(p&T&#65533;$L&#65533;#&#65533;&#65533;&#65533; &#65533;&#65533;&#65533;&#65533;&#65533;&#65533;&#65533;(&#65533;&#65533;&#65533;5&#65533;&#65533;\S>ISB	&#65533;&#65533;&#65533;&#65533;&#65533;[&#65533;&#65533;m&#1412;@d&#65533;&#65533;H&#65533;a&#1506;&#65533;&#377;I&#65533;
&#65533;&#65533;T&#65533;P&#65533;=J&#65533;&#65533;F&#65533;&#65533;&#65533;&#65533;P&#65533;&#65533;&#65533;&#65533;^ &#65533;&#65533;X[f&#65533;&#65533;H&#65533;%G}&#65533;TAJ&#65533;afa&#65533;M
&#65533;&#65533;&#65533;&#65533;&#65533;e&#65533;X&#65533;&#65533;Z&#65533;&#65533;&#65533;&#65533;P&#65533;&#65533;&#65533;&#65533;L}&#65533;&#65533;&#65533;`&#1598;&#65533;&#65533;\,WWD&#568;&#65533;&#65533;&#65533;&#65533;&#65533;&#65533;&#65533;&#1736;&#65533;&#65533;_&#65533;	&#65533;:&#65533;&#65533;&#65533;5bJ!&#65533;0&#65533;&#65533;x&#65533;&#65533;E&#65533;0&#65533;&#65533;L}&#65533;F&#65533;&#65533;{&#65533;&#65533;&#65533;|&#65533;]&#783;}&#65533;t&#1042;(&#65533;&#65533;&#65533; b&#65533;&#65533;&#523;&#65533;&#65533;&#65533;&#65533;&#65533;&&#65533;&#65533;&#65533;&#65533;R&#65533;u&#65533;U&#1989;&#65533;&#65533;I&#65533;&#65533;R*ZO)"*#{l&#65533;3C.&#65533;IJx%4",&#65533;#8!&#65533;&#65533;&#65533;&#1280;&#65533;@&#65533;&#65533;&#65533;&#65533;&#65533;&#65533;&#65533;4&#65533;>y&#65533;$TBM&#65533;qaX<&#65533;&#65533;&#65533;&#65533;W&#65533; p&#65533;&#65533;I&#65533;h&#65533;	&#65533; &#65533;&#65533;&#65533;]!&#65533; &#65533;&#65533; &#65533;&#65533;Tw	&#65533;&#65533;a&#65533;&#65533;&#65533;M&#65533;&#65533;qQ}&#65533;&#65533;i&#65533;S&#65533;&#65533;$Z&#65533;&#1453;E&#65533;\W4[&#65533;<IV&#1309;$J&#65533;&#65533;&#65533;#&#65533;-W&#65533;1&#65533;&#65533;d	&#65533;L&#65533;$&#65533;&#642;&#65533;&#65533;&#1104;&#65533;&#65533;&#65533;&#65533;oT&#65533;#&#65533;&#65533;J&#65533;eEA0V'&#65533;&#65533;^i&#65533;a&#181;&#65533;,&#312623;&#65533;Pf%J&#65533;&#65533;&#65533;*%R&#65533;&#65533;!T&#65533;O&#65533;&#65533;]&#165;&#65533;g&#65533;&#1610;&#65533;&#65533;&#65533;!&#65533;&#65533;&#65533;&#65533;RV&#65533;]&#65533;&#65533;^&#65533;H&#65533;&#65533;-I&#65533;_&#65533;_&#65533;y&#65533;&#65533;&#65533;&#65533;&#65533;[&#65533;a~&#65533;6(&#65533;/&#65533;&#65533;&#65533;)d&#65533;#&#65533; &#65533;!&#65533;&#65533;
&#65533;&#65533;@&#65533;&#65533;&#65533;&#65533;&#65533;&#65533;@&#65533;&#65533; &#65533;&#65533;+&#65533;#:&#65533;&#65533;kr""&#65533;c	&#65533; 
*&#65533;G&#65533;f&#65533;e"&#65533;&#65533;	`&#65533;f&#65533;&#65533;&#65533;C&#65533;OV(	m&#65533;qgn&#65533;&#65533;G&#65533;~x&#65533;&#65533;$&#65533;&#65533;&#65533;t&#65533;
&#65533;U&#65533;SYg&#65533;Q&#65533;un&#65533;6&#65533;y&#1111;&#65533;]&#65533;(K1N9&#65533;&#65533;8&#65533;H&#65533;&#65533;D&#65533;&#65533;&#65533;&#65533;M&#65533;&#65533;&#65533;'}J&#65533;$&#65533;	BD&#65533;X&#65533;&#65533;d&#65533;&#65533;?&#65533;V,&#65533;&#65533;$&#65533;&#994;d&#65533;P&#65533;&#65533;i%k&#65533;JS)&#515;0D&#284;"$&#65533;&#65533;&#65533;&#65533;O&#65533;&#65533;&#65533;,q&#65533;&#65533;~&#65533;B&#65533;&#65533;&#65533;8&#65533;&#65533;EFV&#65533;EJ&#65533;@&#65533;}P&#1246; &#65533;&#65533;&#65533;&#65533;&#65533;&#65533;&#65533;&#65533;&#1741;&#65533;&#65533;&#420;&#65533;&#65533;H&#65533;&#65533;&#65533;&#65533;&#65533;&#65533;&#65533;&#65533;&#65533;&#65533;&#65533;&#65533;&#65533;))&#65533;&#65533;&#967;>&#37362;&#2003;&#65533;&#65533;&#65533;u_&#325;_&#65533;&#65533;8dC2&#65533;&#65533;-&#65533;-&#65533;B(X&#65533;#(B"&#65533;L&#65533;&#65533;&#65533;&#65533;@g&#65533;&#65533;&#768;&#65533;&#640;&#65533;&#65533; H&#65533;&#65533;&#65533;6&#65533;\S&#65533;d&#65533;|&#65533;&	&#65533;X|&#65533;&#1289;$&#65533;&#65533;&#65533;|&#65533;K&#65533;&#65533;&#65533;&#65533;&#65533;Ne&#65533;f&#65533;x&#65533;*&#65533;^&#65533;H&#65533;&#65533;&#65533;&#65533;&#65533;&#65533;&#65533;l&#65533;&#65533;^&#65533;A&#65533;&#65533;&#65533;&#65533;&#65533;"&#65533;&#65533;~J&#19297;%&#65533;j&#65533;r&#65533;SD&#65533;D>&#1537;&#65533;ZP2&#65533;&#65533;F&#65533;E&#65533;%&#65533;&#65533;U&#65533;dE&#65533;+&#65533;&#65533;c/&#65533;D&#65533;&#65533;I&#65533;H>g&#65533;>&#65533;&#65533;E&#65533;&#65533;&#65533;cr&#163;&#65533;&#65533;5&#65533;kL&#65533;&#65533;&#65533;h&#65533;.F[q$&#65533;&#65533;&#65533;&#65533;&#65533;V&#65533;V&#65533;&#65533;&#65533;Ku&#65533;&#65533;2&#65533;&#65533; OZPz+&#65533;R&#65533;&#65533;&#65533;&#65533;h$w:&#65533;	~@&#65533;&#65533;Z&#65533;&#65533;&#65533;&#65533;&#65533;&#65533;&#65533;@&#65533;-&#65533;&#65533;&#65533;]&#65533;&#65533;&#65533;&#65533;&#65533;S&#65533;N&#65533;%&#65533;%!&#65533;&#65533;&#65533;&#65533;&#65533;a&#65533;&#65533;.&#1852;&#65533;&#918;$C0&#65533;&#65533;&#65533;&#65533;(&#65533;&#65533;"&#65533;`&#65533;d &#65533;&#65533;
&#65533;&#65533;&#65533;@D`L&#65533;@&#65533;)&#65533; &#65533;B6`&#65533;&#65533;4&#65533;#&#65533;&#1851;&#65533;s4&#65533;M&#65533;q&#65533;&#65533;Z_&#1278;&#65533;e^OLm&#65533;&#65533;X{&#65533;&#65533;&#65533;
&#65533;=&#65533;&#65533;p&#65533;&#65533;&#65533;*&#65533;<&#30956;&#65533;&#65533;-A
&#65533;*MB&#65533;w%!x&#65533;&#65533;&#65533;&#65533;En&#65533;C:&#65533;Q&#65533;RA}]c&#65533;&#65533;&#1257;&#65533;&#65533;k>I&#65533;C@&#65533;&#65533;v*W&#272;2&#1525;&#65533;u*&#65533;\&#65533;&#65533;&#65533;HXr&#65533;Qy&#65533;Q&#65533;n&#65533;$&#65533;<&#65533;e&#65533;pY&#65533;!&#65533;&#65533;&#65533;&#65533;e&#1237;`~&#65533;etk&#65533;&#65533;k&#65533;&#65533;R&#1581;&#65533;&#65533;&#65533;6&#65533;	:&#1506;&#65533;L&#65533;z`&#65533;'&#65533;%&#65533;&#590;^&#65533;&#570;T,%i&#65533;&#1550;.&#65533;K&#65533;6o&#234;wX&#65533;-&#65533;&#65533;]y&#49574;K7T2C3 &#65533;.&#65533;B)H&#65533;eBA
&#65533;&#65533;	&#65533; &#882;&#65533;	&#65533; D&#65533;&#16412;h&#65533;&#65533;&#65533;&#65533;&#1014;&#65533;&#65533;&#65533;&&#65533;Q&#65533;&#65533;m&#65533;&#65533;LYnl&#65533;o&#65533;&#65533;&#65533;3&#65533;&#65533;&#65533;<&#65533;	&#675;&#65533;&#65533;-e1TU&#65533;&#65533;&#19301;&#1932;&#65533;&#65533;&#65533;6&#65533;&#65533;&#65533;&#65533;&#65533;o&#65533;?&#65533;EQ8&#65533;w&#65533;&#65533;V.&#65533;&#65533;&#65533;&#65533;&#65533;&#65533;&#65533;&#65533;$N&#65533;&#65533;&#65533;&#65533;Q&#65533;&#65533;&#65533;&#65533;&#65533;&#65533;&#65533;o&#65533;&#65533; &#65533;&#1310;$&#65533;~!&#65533;&#65533;	&#65533;&#65533;$aO&#65533;&#65533;mn	&#708;&#65533;njh&#65533;<&#65533;&#65533;L&#65533;&#65533;&#1225;&#65533;b[&#65533;_&#65533;VV"&#65533;CO&#65533;&#65533;&#65533;&#65533;p&#65533;&#65533;-&#65533;&#65533;&#65533;[E&#65533;2+&#65533;]&#65533;/g&#65533;&#65533;Y$i&#65533;&#65533;&#65533;&#65533;b&#65533;&#65533;&#65533;&#264;&#65533;&#65533;&#1744;b+&#65533;&#65533;&#177;"+v7h50&#65533;2@C2&#65533;&#65533;b#Bx(&#65533;l&#65533;\&#65533;&#65533;&#65533; &#65533;&#65533;&#65533;@&#65533;@&#65533;&#65533;&#65533;&#65533;&#65533;2j&#65533;&#65533;&#65533;&#65533;&#65533;&#65533;&#65533;<^&#65533;&#65533;&#65533;&#65533;&#65533;&#65533;&#464;T&#65533;&#65533;$3u&#65533;g&#65533;k&#65533;&#65533;&#65533;+J&#65533;J&#65533;1'N&#65533;&#65533;Q&#65533;&#65533;J&#65533;n&#65533;&#65533;&#65533;&#65533;*&#1192;&#65533;&#65533;za[&#65533;&#1518;&#65533;&#65533;aD&#65533;&#65533;&#65533;5&#65533;/&#65533;&#65533;&#65533;j&#65533;&#65533;&#65533;'&#65533;&#65533;&#65533;&#65533;K&#65533;&#65533;R'q&#1221;&#65533;}F&#65533;&#65533;8&#65533;&#65533;\Vb&#65533;?&#1991;&#65533;&#65533;@>
R&#65533;^&#65533;1M.&#65533;1&#65533;7K&#65533;x&#65533;&#65533;RZ&#498;&#65533;&#65533;&#65533;&#65533;&#65533;&#65533;&#65533;&#65533;&#65533;&#65533;&#65533;&#65533;N&#65533;&#65533;&#65533;D&#65533;t&#65533;&#65533;&#65533;&#65533;%&#65533;S&#65533;0&#65533;&#65533;&#65533;&#1118;&#65533;!,&#65533;.&#65533;L_&#65533;&#65533;$&#65533;&#65533;d&#1350;/&#544;O&#65533;@lP&#65533;&#65533;&#65533;&#65533;&#65533;&#65533;UU&#65533;&#65533;&#65533;&#1161;yC#_C5L&#65533;3$&#65533;0&#16536;R"!LB(h&#65533;$X&H!&#65533;&#65533;&#65533;&#65533;
&#65533;@	&#65533;@&#65533; &#65533; &#65533;&#65533;/&#65533;F&#65533;>&#65533;&#708;*&#65533;&#65533;/&#65533;&#65533;
&#65533;Z&#65533;&#65533;&#65533;o&#65533;M&#65533;Pm&#65533;&#65533;&#65533;&#65533;&#689;&#65533;&#65533;&#65533;&#65533;&#65533;&#65533;dU&#65533;&#1318;&#65533;&#65533;&#65533;*g&#65533;N&#65533;]&#65533;x&#65533;hK&#65533;&#65533;\&#65533;CQ&#65533;&#65533;m9&#65533;k&#65533;&#65533;X&#65533;Y&#65533;sP&#65533;u1&#65533;&*f&#781;Vo(&#65533;&#65533;.&#65533;HT&#65533;&#65533;&#65533;&#65533;P&#65533;&#65533;&#65533;&#65533;.&#65533;]&#65533;	&#65533;&#65533;bp&#65533;N&#65533;l&#65533;C_&#1142;&#65533;&#695;aN&#65533;&#65533;&#65533;OR&#65533;Pa&#65533;C&#65533;&#65533;s,&#65533;&#65533;&#65533;&#65533;u&#65533;kw&#65533;&#65533;&#65533;PP0&#65533; &#65533;&#65533;y&#65533;n&#65533;(&#65533;&#65533;)EK(Hz&#1860;,u&#65533;b&#65533;BY&#65533;&#65533;&#65533;&#65533;e&#65533;&#65533;&#65533;&#65533;&#65533;T&#65533;&#65533;5Q&#65533;&#65533;&#65533;&#65533;&#65533;&#65533;V&#65533;O-v_^&#65533;&#65533;426X5D&#65533;2&#65533;.&#65533;*t$!4+&#65533;.&#65533;&#65533;*&#65533;&#65533;(HB&#65533;&#65533;&#65533;&#65533;@	&#65533;&#65533;&#65533; 
&#1792;C&#65533;&#65533;&#65533;b&#1396;2&#65533;#C&#65533;-&#65533;&#65533;-&#65533;nV&#65533;U&#65533;&#65533;\&#2040;p&#65533;&#815;&#65533;&#65533;&#65533;L&#65533;&#65533;t/&#65533;sc!&#65533;&#65533;&#65533;O0_&#65533;&#65533;v&#65533;&#65533;&#1574;@&#65533;&#65533;?&#65533;&#65533;H&#65533;&#65533;y&#65533;&#65533;&#65533;)Uc&#65533;&#65533;[&#65533;s;&#65533;&#65533;8L&#65533;&#65533;&#65533;&#65533;l&#971;,&#65533;&#65533;&#65533;&#825;G&#2018;&#65533;&#65533;&#65533;&#65533;&#65533;&#65533;&#65533;:&#65533;&#65533;	&#65533;&#65533;Q&#65533;&#65533;[hW&#65533;>&#65533;r&#65533;W= &#454;&#65533;&#65533;Ut&#65533;F&#65533;&#65533;&#65533;&#65533;Ed4&#65533;S&#65533;c&#1825;&#65533;&#65533;&#65533;&#65533;&#65533;y&#65533;z&#65533;Ea&#65533;&#65533;&#65533;
C&#65533;I&#65533;fo&#65533;9&#716;&#65533;&#65533;&#65533;Y*&#65533;6)&#65533;&#65533;&#65533;&#65533;&#1984;&#32384;Wl&#65533;&#65533;&#65533;[&#65533;&#65533;F&#65533;N7lC7x&#240;oC6@u5D&#65533;&#65533;&#65533;,&#65533;(\#T&#65533;$&#65533;&#65533;/&#1026;)&#65533;&#65533;)&#65533;B&#65533;&#65533;&Bt@h@&#65533;&#65533;,&#65533;4&#65533;&#65533;&#65533;&#65533;&#65533;&#65533;&#65533;&#65533;&#65533;'&#65533;@&#65533;&#65533;&#65533;&#65533;:&#65533;_&#65533;&#65533;>&#65533;&#65533;:&#65533;&#65533;&#65533;&#65533;LL&#65533;&#65533;&#65533;A&#65533;u&#65533;&#65533;>&#65533;L&#65533;&#65533;&#65533;Y&#65533;&#65533;s&#65533;#F&#65533;&#65533;0>O&#65533;&#65533;&#65533;'N&#65533;&#65533;&#65533;&#65533;U9)&#65533;e~gi{&#65533;&#65533;bcE&#271;&#65533;&#65533;&#65533;P&#65533;&#65533;|+&#65533;&#65533;*&#65533;/w&#65533;m&#65533;&#65533;M&#65533;s&#65533;&#65533;6C&#65533;&#65533;&#65533;r&#65533;U&#65533;&#65533;{Qbt&#65533;&#65533;g&#65533;s/&#65533;&#65533;&#65533;*{+R&#65533;&#65533;\]&#65533;^)2&#65533;S&#65533;&#65533;&#1043;&#65533;RQ&#65533;&#1572;&#65533;:&#65533;;&#65533;&#65533;WA&#65533;&#65533;(o
&#65533;&#65533;-&#65533;&#65533;elgH&#65533;n(&#54791;&#65533;kG7&#65533;&#65533;&#2045;&#65533;&#65533;=7{&#540;G&#65533;&#65533;bu&#65533;&#65533;&#65533;{&#65533;w&#65533;6\&#65533;4@&#65533;38&#65533;3(C0&#65533;B-&#65533;)l&#65533;&#65533;$0&#65533;!#X(x&#65533;&|&#1360;*&#65533;&#65533;*&#65533;&#65533;"&#65533;A'&#65533;&#65533;$&#65533;,x&#65533;9&#65533;s/y	
&#65533;3-&#65533;&#65533;3&#65533;7&#65533;R&#65533;&#65533;&#65533;&#65533;&#1466;&#900;pn&#65533;v&#65533;&#65533;&#65533;#&#65533;&#65533;UY&#65533;N0&#65533;gm-0&#65533;&#65533;K&#65533;p#hzK[l&#65533;^,&#694;&#65533;&#65533;&#1503;EW&#65533;<&#65533;&#65533;A&#65533;&#800;&#65533;&#65533;&#15442;&#65533;%&#65533;&#507;0&#65533;&#65533;I&#65533;&#65533;:-&#65533;(v&#65533;M&#65533;4@&#65533;g&#924;@s&#65533;&,w&#65533;\&#65533;s!&#65533;S&#65533;.]:u&#65533;0fd&#65533;#<y&#65533;&#65533;y&#65533;7&#65533;d&#591;Qrd&#65533;&#65533;"Fv+&#1533;dGQ&#65533;L&#65533;&#65533;&#65533;&#1337;3&#65533;&#65533;v2&#65533;&#65533;t&#65533;^&#65533;x&#65533;&#65533;&#65533;8&#65533;iS&#65533;O&#65533;2&#65533;&#65533;&#65533;&#65533;&#65533;L&#65533;&#65533;&#65533;Y&#65533;z&#65533;&#65533;8q&#65533;}&#65533;8p&#65533;&#670;&#65533;Z&#65533;b&#65533;&#65533;;8Nn&#65533;&#65533;&#65533;j&#65533;&#65533;.&#65533;<z&#65533;&#65533;&#65533;<&#65533;pa&#199;'V&#65533;&#65533;qc&#463;!G&#65533;<&#65533;&#65533;{&#65533;0c&#65533;G&#65533;(H&#65533;&#65533;|&#65533;&#296;&#65533;C&#65533;u&#65533;-$&#65533;&#65533;&#65533;&#65533;&#65533;z&#65533;;W&#65533;j&#65533;&#65533;&#1998;&#65533;&#65533;wo&#2047;yw&#1782;&#65533;&#65533;p&#65533;&#443;q&#65533;&#429;&#65533;Zp&#65533;&#65533;&#1942;w&#65533;Y&#65533;m&#65533;i&#65533;6m&#65533;&#65533;b&#1989;&#65533;+U&#65533;K&#65533;%&#65533;'=&#65533;(q&#1156;&#65533;&#65533;Q&#65533;Li4&#65533;*_&#746;&#65533;&#65533;!&#65533;"&#65533;&#65533;&#65533;&#65533;&BG&#65533;t&#65533;Ig&#65533;(A&#65533;H&#65533;&#65533;@1&#65533;P&#65533;sN&#65533;&#65533;&#65533;&#65533;6<&#65533;&#65533;C&#65533;&#65533;>dh!&#65533;PS-!&#65533;n{&#65533;&#65533;&#65533;@,&#65533;!#&#65533;&#65533;&#65533;&#65533;*&#65533;&#65533;&#65533;
3
R&#65533;!&#65533;&#65533;+&#65533;#=&#65533;&#65533;&#65533;L&#65533;g&#65533;&#65533;&#65533;&#65533;&#65533;(&#65533;0)&#65533;&#65533;&#65533;z&#65533;	&#65533;&#65533;~&#65533;&#65533;&#65533;rjm&#65533;&#65533;b&#65533;&#65533;&#65533;&#65533;d&#65533;&#65533;&#65533;&#65533;S&#65533;9&#65533;\&#65533;;&#65533;+&#390;l&#65533;-&#65533;&#65533;&#1326;3&#65533;&#65533;Psl&#65533;"	&#65533;|&#65533;&#65533;B&#65533;)&#65533;&#65533;&#65533;&#65533;tRy&#65533;-&#65533;G3&#65533;!&#65533;&#65533;A|IHSG&#65533;&#65533;&#65533;S
%&#65533;:&#65533;&#65533;&#1187;&&#65533;SY&#65533;&#65533;&#65533;N-
u&#65533;K33&#65533;6&#65533;&#65533;:c&#65533;G&#65533;B&#65533;&#1249;R&#65533;&#65533;&#751;z&#65533;$&#65533;2&#688;&#65533;V&#65533;m&#65533;&#65533;&#65533;&#65533;,&#65533;&#65533;R&#65533;.I&#65533;&#65533;'&#65533;(RP]D	b&#65533;L&#65533;&#65533;
&#65533;PA=&#65533;L&#65533;&#65533;&#65533;&#65533;&#65533;9&#65533;&#1463;&#65533;)&#65533;&#65533;&#65533;&#65533;&#65533;&#65533;&#65533;\&#65533;&#65533;&#65533;P;:&#65533;&#65533;&#65533;&&#65533;f&#65533;I&#65533;&#65533;a&#65533;&&#65533;Y^)&#65533;&#65533;B&#65533;&#65533;C&#65533;,&#65533;&#65533;	1&#65533;@d&#65533;L8&#65533;RT1&#65533;Q&#65533;&#65533;&#65533;&#65533;&#65533;&#1465;0Q&#65533;&#65533;E&#65533;&#65533;&#65533;&#65533;&#65533;&#65533;HAC<h!&#65533;&#65533;&#65533;1h&#65533;3T&#65533;4C&#65533;4t&#65533;=&#65533;&#65533;&#65533;&#65533;xDZQR&#65533;.M&#1120;&#65533;V&#1331;&#65533;4&#65533;H&#65533;B&#65533;&#65533;KI&#65533;&#65533;Z&#65533;&#65533;&#65533;&#65533;&#65533;&#65533;0#7S&#65533;D&#65533;&#65533;&#65533;m&#65533;&#65533;&#65533;B&#65533;,&#65533;rK<,&#65533;&#65533;Rka4Y&#65533;Z&#65533;<&#65533;cm5&#65533;`&#65533;&#65533;&#377;\&#65533;&#65533;]&#65533;)&#65533;&#65533;&#65533;&#692;&#65533;&#65533;&#65533;&#65533;4%&#65533;&#65533;>{+&#65533;"TW&#65533;	&#65533;T&#65533;VR&#65533;&#65533;&#1299;t&#65533;&#65533;&#65533;P&#65533;&#65533;0&#65533;&#65533;yG[{&#65533;&#65533;p&#65533;xc&#65533;y4&#65533;2&#65533;h/&#65533;'&#65533;&#65533;&#65533;&#65533;V&#65533;&#65533;&#65533;&#65533;&#65533;{&#65533;&#301;&#65533;\&#65533;t&#65533;H&#65533;&#65533;&#65533;*j&#65533;6o&#65533;r&#65533;7&#65533;:&#65533;&#65533;g>:&#65533;6|&#65533;p&#65533;&#65533;F&#65533;c&#65533;d`LcC&#65533;'q5|&#65533;	6(AJ&#65533;&#65533;(&#65533;&#65533;&#65533;&#65533;?1&#65533;Pl&#65533;&#65533;H&#65533;O&#65533;V"(G%&#65533;&#65533;t&#65533;>&#65533;&#65533;&#65533;&#65533;&#65533;k!D
2#&#65533;&#65533;r&#65533;&#65533;&#65533;Y&#65533;&#65533;&#65533;@?&#65533;]&#65533;H&#65533;&#65533;5JwkK	&#65533;&#65533;&#65533;$&#65533;E){Z&#65533;^c&#65533;%%&#65533;h&#65533;K&#65533;8
h&#65533;$&#65533;1d:`&#65533;&#65533;&#65533;&#65533;'d&#65533;&#65533;_&#65533;&#65533;Z&#792;F8)&#65533;-l&#65533;Xds&#65533;6&#65533;(&#65533;&#65533;`&#65533;&#65533;&#65533;&#65533;&#65533;kYd&#65533;W&#65533;&#65533;&#65533;&#65533;<J4E&#9937;&#65533;Z&#21748;&#65533;u&#65533;&#65533;&#65533;&#65533;Z&#65533;7k&#65533;C&#1538;&#65533;&#65533;O&#65533;j&#65533;&#65533;&#65533;&#65533;v.&#65533;&#65533;&#65533;4+&#65533;&#65533;&#1816;&#65533;&#65533;&#65533;&#62253;&#65533;&#65533;&#65533;,F&#65533;(r&#65533;=&#65533;e&#65533;'~&#65533;&#65533;&#65533;&#65533;&#65533;/3&#65533;-=E)&#65533;2dh&#65533;&#65533;E&#65533;m]&#65533;9QC&#65533;&#65533;>M&#65533;&#65533;o&#65533;f&#65533;X?m&#65533;&#65533;Mp&#65533;9&#65533;&#65533;&#65533;UF&#65533;&#65533;`F1&#65533;&#65533;e&#65533;&#65533;&#65533;.d&#65533;&#65533;N(b]&#65533;Bxp\ !&#65533;A&#1536;&#65533;KtB&#65533;&#65533;&#65533;'2&#65533;n&#65533;&g&#65533;$D&#1973;&#65533;&#65533;&#65533;&#65533;i&#65533;&#65533;&#65533;&#65533;v&#168;E&#65533;A&#65533;Gmt&#583;r&#65533;&#65533;#&#1506;&#65533;L9*lY&#65533;&#65533;KJ&#65533;&#65533;P&#65533;Hj&#65533;P&#65533;p&#680;!&#420;&#65533;&#65533;dd&#65533;V&#65533;&#65533;&#65533;0&#65533;&#65533;.&#65533;&#65533;&fFo&#65533; &#65533;9t&#65533;&#65533;&#65533;K7&#1780;*+W&#65533;&#65533;,Nqb!&#65533;Y&#65533;8&#65533;&#65533;u:I&#65533;$&#65533;&#530;&#54573;@&#65533;&#65533;[uH&#65533;&#65533;hD>&#65533;&#65533;q7&#65533;b&#65533;44&#65533;&#65533;W&#65533;&#1579;j&#65533;9&#65533;&#65533;]&#593;$&#65533;&#65533;I&#65533;A*0!Y&#65533;r/|C&#65533;&#65533;&#65533;&#65533;&#65533;&#65533;dB&#557;IBb&#65533;&#65533;&#65533;,&#65533;&#65533;&#65533;TKX&#65533;&#65533;/F&#65533;Gq&#65533;C&#65533;ce&#65533;&#65533;&#65533;1&#65533;&#65533;&#65533;[&#65533;&#65533;&#65533;&#65533;"&#65533;p&#65533;# &#65533;1&#65533;>&#65533;l@J`&#65533;"6q&#65533;KlB&#65533;p7&#1713;&#65533;&#65533;5,&#65533;a\WX&#65533;&#65533;&#533;.&#43917;&#65533;
&#65533;&#65533;z&#65533;&#65533;&#65533;&#65533;&#65533;&#65533;/&#65533;B&#65533;&#65533;&#65533;md&&#65533;&#65533;&#65533;w&#65533;t&#65533;&#65533;&#65533;&#65533;&#65533;V&#65533;jDtA&#65533;k&#65533;R&#65533;&#65533;,&#65533;&#65533;I&#65533;&#65533;&#65533;tIE.a
43&#65533;CN&#65533;/W&#65533;)&#65533;WM&#65533;&#65533;&#65533;&#688;ps_tb&#65533;[&#65533;&#65533;b6&#65533;t:T[&#65533;&#65533;&#65533;v-&#65533;j&#65533;&#65533;&#65533;1&#65533;46&#65533;&#65533;8&#65533;&#65533;&#65533;&#65533;DT&#65533;&#65533;&#65533;t"9&#65533;&#65533;T&#65533;(i&#65533;&#65533;&#65533;0p&#65533;b&#65533;y&#65533;A5&#65533;e&#65533;&#65533;F&#65533;%&#65533;&#65533;]&#65533;&#65533;d&#65533;f1F&#65533;&#65533;0&#65533;qe&#65533;&#65533;&#65533;&#65533;o&#65533;22M&#65533;&#65533;&#811;&#65533;&#65533;+i&#65533;&#65533;&#65533;&#648;&#65533;&#65533;q&#65533;y.&#65533;&#65533;&#65533;&#65533;&#1104;&#65533;5&#65533;&#65533;&#65533;&#65533;hG&#816;&#65533;0&#65533;&#65533;[&#65533;&#65533;&#65533;h&#65533;%&#65533;&#65533;#0A00A@ &#65533;d`&#65533;.X"&#65533;&#65533;Ld&#65533;&#65533;&#65533;;J&#65533;&#65533;&#65533;&#65533;&#65533;&#65533;Fc&#65533;Y&#65533;&#65533;&#65533; )&#65533;4&#65533;B&#65533;>&#65533;&#65533;&#65533;6&#65533;&#65533;&#65533;W&#65533;%&#1279;:kP&#65533;&#65533;&#65533;WV&#65533;&#65533;e&#65533;&#65533;Y&#65533;q&#65533;j&#65533;!@9-&#65533;e&#65533;]&#65533;&#65533;&#65533;&#65533;&#54831;&#65533;&#65533;&#65533;p&#65533;&#65533;a&#713;&#65533;&#65533;,&#65533;&#65533;j&#65533;h&#65533;6j&#65533;jU&#65533;\?&#65533;&#65533;&#1002;&#65533;m&#65533;&#65533;&#65533;o&#65533;V&#65533;&#65533;#&#65533;A(
&#65533;&#65533;pvl&#65533;&#65533;T&#65533; &#65533;&#65533;&#65533;&#65533;&#65533;7d&#65533;&#65533;&#65533;&#65533;5f&#65533;&#65533;P&#65533;o&#65533;y&#65533;s7&#65533;O&#65533;&#1571;&#65533;&#65533;R~1&#65533;&#65533;&#65533;`&#65533;&#65533;&#65533;&#65533;5&#63864;&&#1828;r&#65533;&#65533;$*Rg&#65533;k&#65533;&#65533;&#65533;&#65533;q&#65533;&#65533;&#65533;&#65533;*&#1413;&#65533;u&#2040;&#65533;3&#65533;&#65533;iT&#65533;U&#65533;&#65533;&#1379;&#65533;&#65533;a&#65533;&#65533;4-D!&#65533;.&#65533;&#65533;Q&#65533;	<&#65533;\&#65533;z &#65533;&#65533;@&#65533; L&#65533;b&#1379;&#65533;&#363;&#65533;&#65533;&#65533;&#65533;&#65533;&#65533;wk])&#65533;q&#65533;&#1523;&#65533;&#65533;&#65533;z1&#65533;t>9;&#65533;&#65533;}&#65533;&#65533;e&#65533;q&#591;&#1523;&#65533;+&#1134;&#65533;Dp&#65533;u#FT&#65533;&#65533;&#65533;-+&#65533;&#65533;]&#65533;&#65533;"}&#65533;l>&#65533;&#65533;"^&#65533;&#537;&#65533;lns&#65533;!&#65533;&#65533;&#65533;j&#65533;{&#1495;&#65533;a&#65533;^&#65533;.II&#65533;yH&#65533;&#65533;UEmmQu&#65533;g&#65533;^&#65533;&#65533;&&#65533;&#65533;&#65533;+&#65533;&#1335;&#65533;&#1186;&#65533;U&#65533;Lq&#65533;&#65533;&#65533;]&#65533;&#65533;_&#65533;`&#65533;&#65533;&#65533;	Rs&#65533;&#65533;E&#65533;L &#65533;&#65533;&#65533;&#65533;&#65533;Nj&#65533;&#65533;]72&#65533;&#65533;&#65533;6&#65533;&#65533;&#65533;!K&#421;&#65533;tS&#65533;&#65533;&#65533;IH&#65533;&#65533;A(	&#65533;e5P)S&#65533;&#65533;J&#65533;&#65533;o&#65533;l&#65533;5&#65533;&#65533;&#65533;I&#65533;a@&#65533;&#65533;!&#65533;G|Ap&#65533;h&#65533;F&#65533;&#65533; &#65533; v D`2 2 +@ z&#65533;&#65533;&#65533;&#65533;Z&#65533;&#65533;!&#65533;H&#65533;O&#65533;&#65533;	&#65533;&#65533;&#65533;&#65533;&#65533;W&#65533;,&#65533;n&#65533;&#65533;&#65533;&#65533;&#65533;	U&#65533;&#65533;,&#65533;@&#65533;&#65533;&#65533;&#65533;&#65533;&#34426;0&#65533;&#65533;&#65533;&#1136;&#65533;$&#65533;&#65533;&#65533;)&#65533;&&#65533;&#65533;&#65533;j&#65533;)	&#65533;+E&#65533;2&#65533;&#65533;&#65533;&#65533;SV%(:&#65533;mBB&#65533;&#65533;&#65533;J&#65533;J&#65533;O|&#65533;&#65533;&#65533;&#65533;j&#65533;&#65533;D&#65533;`&#65533;&#65533;&#65533;&#65533;a&#65533;&#65533;&#65533;&#65533;gY<d&#65533;K&#65533;(&#65533;N&#65533;&#65533;&#65533;.AbgO(E&#65533;&#65533;C:d&#65533;\$&#65533;PQsRcC&#65533;+&#65533;&#65533;&#65533;qG{9&#65533;&#65533;&#65533;dc&#65533;k&#65533;&#65533;G{&#65533;U>#)ne$&#65533;(Kd.&#65533;&#65533;o&#236;&#65533;&#65533;*&#65533;&#65533;&#65533;G&#65533;&#65533;&#65533;&#65533;Q'NU&#65533;&#65533;u&&#65533;LR&#65533;&#65533;&#1828;,&#65533;&#939;&#65533;1F,&#65533;!&#65533;4&#65533;<P0F&#65533;&#65533;&#65533;!&#65533;a&#45057;v&#65533;|K&#65533;&#65533;^&#65533;|&#65533;&#65533;K*&#65533;&&#65533; ' &#65533;N&#65533;	&#65533; :&#65533;&#65533;&#65533;&#65533;jR&#65533;&#65533;&#65533;D&#65533;&#65533;F&#65533;42$UE8&#65533;}BKXZ&#65533;&#1895;6&#65533;&#65533;&#65533;&#65533;+&#65533;
&#65533;&#65533;9&#65533;1q&#51462;P_r&#65533;fq?d$&#65533;MD&d&#65533;pvnHl&#65533;J&#65533;&#65533;&#65533;!0&#65533;2F&#65533;&#65533;&#65533;d&#65533;N&#65533;'V"&#65533;&#65533;&#65533;&#65533;&#65533;&#65533;&#65533;$&#65533;+q&#971;lQ&#65533;gML&#65533;&#65533;&#65533;&#65533;&#51391;lm
j&#593;&#65533;&#65533;&#65533;&#65533;Aj&#65533;C&#65533;&#65533;&#65533;&#65533;&#65533;^&#65533;&#65533;4&#65533;&#65533;&#1608;&#65533;&#65533;&#65533;r&#65533;FM&#65533;&#65533;+a&#65533;8b&#65533;&#65533;&#65533;&#65533;L&#816;P&#65533;&#65533;%+tMU&#65533;&#65533;&#65533;&#1190;#&#65533;m,&#65533;&#65533;&#1165;&#65533;&#65533;&#65533;&#65533;&#65533;q4&#65533;g&#65533;&#65533;F&#65533;:&#65533;&#65533;&#65533;&#65533;&#65533;&#65533;&#65533;t&#65533;&#65533;E&#65533;N&#65533;ufJi&#65533;&#65533;&#65533;Zj&#65533;&#65533;&#65533;^&#65533;	Fp3!`&#65533;,&#65533;&#65533;&#682;l4&#513;&#65533;.f~&#65533;|a&#65533;&#65533;}a|&#65533;&#259;&a&#65533;&#65533;h@d`pP6&#65533;r$&#65533;"&#65533;z&#65533; R&#65533;&#65533;&#65533;&#65533;`&#65533;C&#1797;]&#65533;&#65533; &#65533;.}-&#65533;t&#65533;=j2k&#861961;i&#65533;&#65533;&#65533;/&#65533;^&#65533;&#1644;!&#65533;s&#65533;&#65533;47&#65533;&#65533;@3P&#65533;dr&#65533;&#65533;&#65533;X&#65533;&#65533;sg4I&#65533;&#65533;&#65533;&#65533;&&#65533;A&#65533;&#65533;&#65533;&#65533;&#65533;z&#65533;,&#65533;BS4&#65533;&#65533;*Q&#65533;x&#65533;&#838;&#65533;&#65533;Q&#65533;&#65533;-&#65533;&#65533;&#65533;&#252;h&#2038;&#683;&#65533;&#65533;&#65533;d6&#65533;E&#65533;&#65533;T&#65533;&#65533;&#65533;	&#65533;D&#65533;S:&#65533;o,&#65533;&#65533;,G#S&#65533;A_5&#65533;C^&#65533;&#65533;J&#65533;&#65533;0&#65533;&#65533;rG&#65533;"&#65533;)H&#65533;4MSc5R&#65533;Y&#65533;&#65533;M&#1733;B."&#65533;&#65533;B/&#65533;&#65533;&#65533;bRR&#65533;)Y&#65533;4&#65533;t[\t*&#65533;T3&#65533;dKt.xTgx&#65533;&#65533;5&#65533;&#65533;&#65533;$&#65533;&#65533;%&#65533;&#65533;Je&#65533;A&#65533; i&#65533;p&#65533;&#65533;&#5944;&#65533;v&#65533;&#65533;aT&#65533;|&#65533;r&#65533;>&#65533;&#65533;`z@b @ *&#65533;8&#65533;&#65533;&#65533;S$&#65533;j &#65533;6!\&#65533;a"`q&#65533;Tv>Q(&#65533;KIY'&#691;&#65533;&#65533;:&#65533;ENKO&#65533;KoH&#65533;&#65533;5&#65533;u&#65533;T+&#65533;&#65533;B&#65533;0o[#g &#65533;5Jk&#65533;I&#65533;T&#65533;E&#65533;2"6&#65533;&#65533;L&#65533;&#1837;)%&#14864;q&#65533;&#65533;'?	&#65533;M&#65533;&#65533;0&#65533;dLSK&#65533;B&#65533;`w48F`F1e&#65533;&#65533;6&#65533;&#65533;F &#65533;^&#528;$&#65533;&#65533;&#65533;M&#65533;&#65533;R&#65533; I&#65533;&#65533;4Ft&#65533;&#65533;+-&#65533;j&#65533;&#65533;6Sr$8}&#65533;7&#65533;h&#65533;J&#65533;&#65533;t&#65533;$6&#65533;&#65533;/&#65533;d&#65533;&#65533;d&#65533;g&#65533;&#65533;	7[j,&#65533;h&#65533;mlg&#65533;6!&#65533;3&#65533;bZ&#65533;&#65533;O&#65533;&#65533;[LS&#65533;&#65533;'3&#65533;&#65533;&#65533;T&#65533;R&#65533;&#65533;m]&#65533;,&#65533;~R&#65533;2T (&#65533;&#65533;&#65533;$AOjIQn/&#65533;&#65533;&#65533;&#65533;z&#65533;&#65533;m&#65533;h&#65533;taowkog!a&#65533;&#65533;x VM&#65533; &#65533;<s&#65533;&#65533;f&#65533;(a&#65533;&#65533;DA&#673;4d-&#65533;&#524;.Aj8&#65533;c7^2&#65533;Jv8&#65533;&#65533;bYwH	&#65533;u&#65533;&#65533;&#65533;lVvi6&#65533;R&#65533;rXW^&#65533;&#65533;t&#65533;Ri&#65533;]&#65533;Q&#65533;&#1679;W.&#65533;Q&#1697;'&#65533;lR&#65533;&#51744;2K&#65533;5oX&#65533;^&#65533;*&#65533;u&#65533;bw&#65533;&#65533;gf{%a&#65533;&#65533;{&#65533;7g&#65533;&#65533;&#65533;c8&#65533;c&#65533;&#65533;&#65533;7HN\3/&#65533;&#65533;&#65533;:&#65533;&#65533;l&#65533;&#65533;8k&#65533;>AU&#65533;d&#65533;'&#65533;*p&#65533;*_*&#65533;p&#65533;D{&#375;&#65533;vva)q&#65533;N&#65533;x&#65533;>&#65533;&#65533;T4i&#65533;&#65533;&#65533;IF"Eg&#65533;j5&#65533;&#65533;&#65533;fE&#65533;J&#65533;&#65533;*0)&#679;&#65533;P&#65533;Q&#65533;&#65533;#&#65533;&#1554;&#65533;&#65533;Y&#65533;&#65533;-&#65533;dG]&#65533;&#784;b&#65533;&#65533;&#65533;!`&#65533;hA^!j&#65533;&&#65533;na&#65533;!&#65533;`^&#65533;x F&#65533;$`  &#65533;8!`&#65533;$&#65533;&#65533;<&#65533; &#65533;&#65533;A
$&#65533;&#65533;&#65533;&#65533;P&#65533;j'"&#65533;f&#65533;&#938;&#65533;&#65533;DR~\q&#65533;&#65533;&#65533;&#65533;&#65533;XL&#65533;N&#65533;%uu{&#65533;&#454;&#65533;]&#65533;&#65533;&#65533;3U"&#65533;&#65533;6Sy&#65533;JB32&#65533;Ik&#65533;RWI&#65533;hJ&#65533;&#65533;&#1179;<M&#65533;&#331;&#65533;,&#65533;"&#670;#,C&#1620;&#65533;&#65533;&#65533;]9`&#65533;&#65533;8&#1303;M&#65533;.&#65533;s&#65533;S&#65533;y&#65533;g&#65533;&#65533;&#65533;&#65533;W&#65533;`&#65533;>;&#65533;>&#65533;&#65533;Ho&#65533;&#65533;&#65533;&#17633;&#845;&#65533;9{S&#65533;sa&#65533;&#65533;&#65533;K&#65533;&#65533;OYaPwEPd&#65533;&#1711;%e/je)08\&#65533;m&#65533;&#65533;1&#65533;l0&#65533;YEc&#65533;k&#65533;W&#65533;`&#65533;&#842;lTzy&#65533;&#65533;T2&#65533;&#65533;&#65533;&#65533;&#65533;&#65533;&#65533;&#65533;2Q.&#65533;rf&#65533;a&#65533;&#65533;Z&#65533;&#65533;xbf&#65533;&#65533;lF&#65533;&#65533;&#65533;
v`N@&#65533;`:&#65533; &#65533;!# ,`&#65533;&#65533;&#65533;&#65533;&#65533;&#65533;&&#65533;&#65533;ADjd2&#65533;Xx&#65533;&#65533;w&#65533;WJ&#65533;&#65533;6&#65533;t&#65533;&#65533;Bt&#65533;\vB&#65533;My&#65533;,&#65533;XJY&#65533;&#65533;&#65533;&#65533;&#65533;6A&#65533;&#65533;&#65533;&#65533;&#65533;w&#65533;&#65533;W2&#65533;D&#65533;F&#65533;4"&#65533;BBy1&#65533;z&#65533;q1&#65533;&#65533;2&#65533;&#65533;5]&#65533;&#65533;>RO&#65533;y+&#65533;)&&#64363;&#65533;&#65533;&#65533;G&#65533;&#65533;_&#65533;&#65533;`&#65533;A&#65533;&#65533;&#65533;&#65533;C&#65533;&#65533;7&#65533;&#65533;&#65533;&#1111;&#65533;&#65533;&#65533;y/&#65533;v&#65533;L&#65533;C&#65533;6&#65533;&#65533;H&#65533;&#1208;&#65533;&#65533;&#65533;~&#65533;]&#65533;&#65533;&#65533;Y&#65533;P&#65533;&#65533;yYJ&#65533;&#65533;}&#1264;&#65533;<Y&#65533;&#65533;&#1299;&#65533;&#65533;_&#1775;&#65533;&#65533;[&#65533;&#65533;&#65533;&#65533;&#65533;&#65533;&#65533;&#65533;i&#65533;9&#65533;q&#65533;"&#65533;&#65533;C#&#65533;&#65533;&#65533;&#65533;&#65533;&#65533;&#65533;&#65533;4&#65533;&#65533;/&#65533;&#65533;&#65533;&#65533;o&#65533;&#65533;y&#65533;&#14876;&#65533;&#65533;6ou&#65533;&#65533;S5X6&#65533;&#65533;&#65533;z&#65533;&#65533;{&#65533;&#1418;U&#65533;%&#65533;a&#65533;c;&#65533;!b&#65533;V&#65533;`a<\d!Z&#65533;&!&#65533;`T D ~&#65533;p&#65533;<!&#65533;&#65533; &#65533;&#65533;&#65533;8l&#65533;&#65533;%&#65533;&#65533;&#65533;&#65533;^&#65533;&#65533;!T&#1587;&#65533;&#65533;&#65533;E&#65533;h*s&#65533;q:&#65533;&#65533;~+.&#65533;D&#65533;wP&#65533;&#65533;&#65533;&#65533;&#65533;&#65533;^&#65533;&#65533;UY&#65533;	&#65533;&#65533;LL&#65533;&#65533;&#65533;&#65533;P&#65533;j&#65533;&#65533;CH.C&#65533;IG&#65533;&#65533;&#1253;&#65533;&#65533;&#65533;&#65533;8&#65533;&#65533;&#65533;&#65533;{&#65533;&#65533;yG&#63331;74&#65533;R&#65533;X&#65533;1&#65533;g&#65533;$&#65533;%&#65533;U|q&#65533;`&#65533;!&#65533;&#65533;C&#65533;&#65533;|&#65533;|&#65533;&#65533;&#65533;c&#65533;`&#65533;&#65533;a&#65533;<&#793;&#65533;&#889;	h/pf&#65533;(&#65533;[&#65533;t&#65533;&#65533;!&#65533;&#65533;H&#65533;&#65533;RXcS&#65533;B&#65533;&#65533;t&#65533;eirv&#65533;&#65533;&#65533;U&#65533;&#65533;9Pl&#65533;Z9&#65533;&#1111;&#65533;a&#65533;`&#65533;<&#65533;	&#65533;&#65533;e&#65533;&#65533;&#764;a&#65533;&#65533;D}&#65533;N&#65533;W7&#65533;&#65533;
%XL&#65533;94&#65533;&#65533;m,&#65533;&#65533;&#65533;b&#65533;&#65533;&#65533;&#65533;&#65533;&#1731;&#65533;{ s&#65533;>Cz.X82&#65533;<&#65533;\8e&#65533;^&#65533;&#65533;&#65533;&#65533;u&#65533;&#897;&#65533;&#65533;&#65533;A&#65533;`P&#65533;\&#65533;\&#65533;X!FA&#65533;&#65533;@
^ & r&#65533;>!@&#65533;< &#65533;x&#65533;$&#65533;&#65533;N&#65533;&#65533;&#65533;r&#65533;X&#758;&#1541;&#65533;&#65533;&#65533;&#141;&#65533;0&#65533;E&#65533;
&#65533;	&#65533;,&#65533;&#65533;&#65533;u&#65533;f&#65533;&#65533;&#65533;&#65533;&#65533;#}&#65533;I&#65533;&#1892;&#65533;&#65533;&#65533;&#65533;&#65533;juE~mt&#65533;)&#65533;dQ&#65533;d&#65533;F&#65533;@d&#65533;~&#65533;<&#65533;&#65533;&#65533;&#537;"&#65533;&#65533;&#65533;&#65533;&#65533;&#65533;_Q/&#565;mAy&#65533;&#11129;&#65533;&#610;&&#65533;&#1792;&#247;&#65533;&#65533;&#65533;&#508;&#65533;&#65533;&#65533;&#65533;7&#65533;&#65533;|&#65533;&#65533;<&#65533;&#65533;&#65533;&#65533;f8&#65533;&#65533;9&#65533;G&#65533;&#65533;oME&#65533;H&#65533;&#65533;Jd&#65533;\g&#65533;&#65533;&#65533;16&#65533;N&#65533;&#1063;c&#65533;	&#65533;&#65533;&#65533;&#65533;&#65533;&#65533;&#65533;E&#65533;&#65533;&#65533;-&#65533;&#1241;&#65533;&#65533;&#1404;&#65533;3&#65533;&#65533;;&#1337;&#65533;&#65533;&#65533;&#65533;C>&#65533;&#65533;
&#65533;i%z&#65533;&#1353;E&#65533;&#65533;&#65533;&#442;&#1431;&#65533;"&#65533;&#65533;oi&#65533;,K*&#65533;&#65533;3&#65533;1H&#65533;&#65533;id&#65533;]&#65533;&#65533;&#65533;]&#65533;&#65533;;x@&#65533;&#65533;&#65533;&#65533;A&#65533;A&#65533;y&#65533;&#65533;YA&#65533;S&#65533;Da&A&#65533;&#65533;&#65533;L !C&#65533;n`&&#65533;( &#65533;&#65533;&#65533; &#65533;&#65533;  &#65533;&#65533;,!B&!&#65533;&#65533;&#65533;B&#65533;1r&#65533;Q&#65533;&#65533;O&#65533;&#65533;B&#65533;&#65533;&#65533;#^\&#65533;Y&#65533;&#65533;:,&#65533;:&#65533;Ky19&#65533;&&#65533;&#65533;&#65533;7cd&#65533;&#65533;(`&#65533;&#65533;9s&#65533;&#669;;&#65533;0!&#65533;t&#65533;&#65533;-L&#65533;0D&#65533;&#65533;A&#65533;":&#65533;b&#65533;(q&#65533;&#529;&#65533;&#65533;&#1721;{/&#65533;&#65533;y&#65533;&#65533;&#1395;w&#65533;=&#65533;&#65533;j&#1724;i&#65533;^&#65533;{.{&#915;4&#65533;w&#65533;&#65533;a&#65533;x&#65533;\&#65533;&#65533;K&#457;{*.\&#65533;&#65533;R&#65533;N&#65533;
&#65533;&#65533;pY&#65533;~&#65533;V5&#65533;&#1392;R&#706;&#65533;kVol&#65533;v&#65533;&#65533;-&#1848;&#65533;&#1978;&#65533;&#65533;m&#65533;&#1788;{&#65533;u&#65533;&#65533;/`&#65533;|&#65533;&#65533;5&#65533;Wo&#65533;&#332;&#65533;&#65533;&#65533;*U&#65533;&#65533;qN)LjN!:u7&#65533;&#65533;&#65533;4&#65533;RrN&#333;cJ5&#65533;&#65533;	&#65533;LZ&#65533;4T&#65533;Zi{;67&#1390;W&#65533;Z&#65533;&#65533;&#65533;&#1721;u&#65533;&#65533;=^w&#65533;&#1914;&#65533;&#65533;V&#65533;&#65533;8&#1780;h&#65533;&#65533;&#65533;Zr8&#65533;&#65533;
&#65533;&#65533;&#65533;&#65533;{A&#1453;&#65533;y&#65533;(&#65533;Iv&#65533;K&#65533;|&#65533;&#65533;dJ&#65533;&#65533;X&#65533;&#65533;&#65533;&#65533;N&#65533;&#65533;&#65533;&#65533;&#65533;`&#65533;H`&#65533;&#65533;&#65533;O.&#65533;DOO&#65533;&#65533;&#65533; &#65533;&#65533;&#291;&#1156;&#65533;&#65533;&#65533;N;#&#65533;&#65533;k&#65533;&#65533;&#65533;!f!&#65533;&#65533;km&#65533;&#65533;{&#65533;&#65533;3&#65533;;@&#65533;C&#65533;5&#65533;PS&#65533;4&#65533;&#65533;+&#65533;&#65533;&#65533;&#65533;)&#65533;d"&#65533;"&#65533;&#65533;&#65533;X&#65533;pB&#65533;&#65533;&#65533;T&#65533;A, A	`&#65533;,`A
K&#65533;&#65533;&#65533;(&#65533;`&#65533;"&#65533;<2&#65533;&#65533;<s&#65533;D&#65533;)"&#65533;&#65533;&#465;D!$Q:&#65533;Q$gR&#65533;1Ex&#65533;iG(n&#2036;U&#65533;Y&#65533;y&#65533;&#1570;i%&#65533;&#65533;&#65533;&#65533;&#65533;&#65533;[wK&#65533;wZS&#65533;&#65533;6&#65533;e}&#65533;&#65533;&#65533;f&#65533;qv^&#65533;&#65533;&#65533;Fu&#65533;V&#65533;*&#65533;&#65533;&#65533;<&#65533;&#65533;`L&#1674;OL&#65533;8&#65533;SP&#65533;gQ&#65533;.&#65533;&#65533;l&#65533;&#65533;5&#1441;`)&#65533;&#65533;V&#462;5o&#65533;&#65533;&#65533;&#65533;&#65533;rv&#65533;&#65533;&#633;&#65533;M&#65533;&#65533;z&#65533;&#65533;6&#65533;&#65533;%n`yu{.`&#65533;&#65533;{m&#65533;&#65533;-&#65533;neI&#65533;&#65533;@pv&#65533;g&#65533;&#1505;&#65533;&#65533;&#326;)i&#65533;	l&#65533;@&#65533;&#65533;;&#65533;d)&#65533;&#65533;&#65533;&#65533;qY&#65533;{l&#65533;&#65533;.&#65533;&#65533;&#65533;&#65533;&#65533;Vs&#65533;q&#65533;&#65533;&#65533;&#65533;2&#1712;V&#65533;
'd&#65533;y&#65533;&#65533;+&#233;&#65533;F&#65533;&#65533;&#65533;:&#65533;&#65533;&#65533;b&#65533;&#65533;H&#65533;J&#922;`LB&#65533;j`&#65533;F&#65533;&#65533;.&#65533;&#65533;&#65533;0&#65533;&#65533;&#65533;&#65533;LM&#65533;},MXa<&#65533;S&#65533;&#65533;7&#65533;J&#65533;&#65533;&#65533;&#65533;&#65533;&#65533;&#65533;&#65533;o&#65533;&&#65533;&#65533;&#65533;&#65533;&#65533;&#65533;6&#65533;&#65533;&#65533;1&#65533;&#65533;&#65533;c+&#65533;&#65533;r&#65533;#&#65533;&#65533;&#65533;&#65533;v&#65533;&#65533;&#65533;"d`
I&#65533;&#65533;0&#65533;&#65533;di@8&#65533;A[&#65533;I)&#65533;&#65533;X&#1160;!&#65533;L&#65533;j&#1586;M&#879;&#65533;]6y&#65533;&#65533;&#65533;!&#65533;)dg&#65533;&#65533;h&#65533;a&#65533;&#65533;&#65533;\&#65533;XfM&#65533;,&#65533;&#65533;"&#65533;&#65533;&#65533;?V&#65533;m&#65533;f&#65533;&#65533;&#883;<&#65533;&#65533;.5&#65533;&#65533;&#1513;&#65533;&#65533;&#65533;&#636;&#65533;Bw&#65533;];G&#1859;&&#65533;&#65533;&#65533;&#65533;JS&#1258;&#65533;~"&#65533;&#65533;~P&#65533;&#1259;P\&#65533;&#65533;9&#65533;&#65533;2W[&#65533;/&#65533;DQtX &#65533;'@&#65533;&#65533;&#65533;7&#65533;j&#65533;\&#65533;&#65533;1nxc0|&#65533;&#65533;&#65533;&#65533;hc\&#65533;&#65533;&#65533;5.&#65533;&#65533;"&#65533; /&#65533;B&#65533;&#65533;&#65533;/&#65533;&#65533;&#65533;&#65533;&#65533;&#65533;d5&#65533;A&#65533;Cf&#65533;&#65533;&#1356;F  k&#65533;p&S&#684;&#65533;&#65533;B &#65533;&#488;&#65533;p&#65533;/D&#65533;&#65533;C&#65533;&#65533;x&#65533;
SA&#65533;&#386;W<&#65533;sV&#65533;)&&#65533;1&#65533;&#65533;&#65533;P&#65533;@&#65533;F&#65533;&#65533;qAR&#65533;2$U&#65533;&#65533;&#65533;&#65533;&#65533;G&#65533;L&#65533;&#65533;a&#1027;f&#65533;>&#65533;$m&#65533;&#65533;,d&#65533;&#65533;&#65533;)2A&#65533;&#1390;_&#65533;&#65533;B\S&#65533;:*&#65533;;:&#65533;u&#65533;M[c&#65533;:&#65533;gk&#65533;H&#65533;7&#65533;a&#65533;k`&#65533;&#65533;&#65533;&#65533;,Vq&#65533;T&#65533;b&#65533;x&#65533;!&#65533;`&#65533;;&#65533;&#65533;P&#65533;A0`&#65533;&#65533;6&#65533;&#65533;*@&#65533;X	KY*@$&#65533;&#65533;'&#65533;A&#65533;8)(&#65533;C4Bh&#65533;&#65533;$q&#65533;&#1781;&#65533;&#65533;e&#65533;$B&#65533;y&#898;x&#65533;&#65533;ekJ&#65533;6&#65533;&#65533;}&#65533;&#65533;&#65533;3&#65533;S&#65533;&#65533;&#65533;%&#65533;&#65533;9,t`&#65533;h<1B*2&#65533;&#65533;&#65533;&#65533;&#65533;&#65533;Q5&#65533;&#65533;(mx6&#65533;H&#65533;&#65533;&#65533;&#65533;&#65533;y&#65533;&#65533;&#65533;&#65533;M>&#65533;j	&#65533;j% &#65533;&#65533;V&#65533;&#1989;&#65533;f&#65533;&#65533;&#880;X&#65533;:"&#65533;^&#65533;&#65533;&#65533;&#65533;Q)&#65533;&#65533;&#65533;&#65533;&#65533;x&#852;&#65533;&#726;b&#65533;&#65533;o	0,&#65533;Q&#65533;&#65533;&#65533;siq&#65533;Cm&#65533;t&#65533;&#425;tz&#65533;&#65533;&#65533;&#65533;&#65533;&#65533;&#65533;)dAYXZv&#65533;&#65533;&#65533;&#65533;	&#65533;i&#65533;&#65533;9&#372;7	&#65533;@&#65533;
&#440;&#65533;p]&#65533;bS&#65533;&#65533;&#181;>&#65533;&#65533;i&#65533;W&#65533;@e&#65533;zn&#65533;g&#65533;8#&#65533;&#65533;&#65533;$&#65533;O&#65533;R2&#65533;&#65533;&#65533;&#65533;zI&#1030;f&#65533;&#65533;j&#65533;h"&#65533;&#65533;&#1054;&?&#65533;DB&#65533;,&#65533;PX&#65533;"&#65533;&#65533;1&#65533;3&#65533;^y&#65533;&#65533;Iv&#65533;I&#65533;&#65533;F7v&#65533;C&#1712;6&#65533;&#65533;&#65533;i#&#65533;()N&#65533;
OD"&#65533;&#65533;&#65533;&#65533; ,&#65533;&#65533;&#65533;&#65533; H&#65533;@&#65533;&#65533;( 9 H&#65533;>&#65533;&#65533;0&#65533;&#65533;&#65533;0).&#1096;C0eh&#65533;&#65533;&#65533;&#65533;s&#65533;&#65533;`&#65533;&#65533;&#65533;'&#65533;N&#65533;mJ)&#65533;&#65533;7V	&#65533;f(&#65533;&#65533;@&#65533;3&#65533;am&#65533;&#65533;MzJ&#65533;&#65533;&#65533;;&#65533;rL&#65533;)21Q	&#65533;
&#65533;&#65533;:&#65533;&#1292;'&#65533;&#65533;&#65533;&#65533;&#65533;&#65533;J[&#65533;&#65533;x&#65533;&#1531;aA&#65533;X&#65533;&#65533;})&#65533;&#65533;Z&#65533;HA>)&#65533;P&#65533;"&#65533;v&#65533;&#65533;e&#65533;#u&#65533;P&#65533;<j&#692;`&#65533;&#65533;C&#65533;&#65533;f&#65533;H&#65533;&#65533;&#65533;;&#65533;&#65533;0Gg&#65533;^&#65533;c(H&#65533;&#65533;Q&#65533;&#65533;!&#65533;&&#65533;:&#65533;&#65533;*2&#65533;`&#65533;8<&#65533;?&#65533;&#65533;0Z&#65533;9&#65533;m
h$J&#65533;7&#65533;&#65533;&#65533;&#65533;
P&#65533;&#1365;0eF&#65533;&#65533;&#65533;&#65533;S@&#65533;Q)&#65533;"&#870;,M&#65533;q&#65533;6&#65533;&#65533;&#65533;FQ$&#659;PV&#65533;&#65533;K&#65533;j&#65533;J&#65533;.&#65533;f_k&#65533;5&#65533;&#1404;J&#65533;&#65533;&#65533;&#65533;5&#65533;&#65533;~6&#65533;&#65533;k[&#65533;P&#1532;Vv&#65533;:U:Fb&#65533;v&#65533;C&#65533;&#65533; `&#65533;c&#1794;&#65533;&#65533;q5&#65533;Cbv&#65533;&#65533;&#65533;&#65533;&#65533;L &#65533;A|&#65533;&#65533;&#65533;zWX&#65533;&#65533;`@Q&#65533;&#65533;!&#65533;&#65533;P&#65533;&#65533;&#65533;H&#65533;&#65533;&#65533;&#65533;&#65533; &#1528;&#65533;&#65533;ia&#65533;&#65533;!&#65533;7&#65533;!e&#65533;&#65533;p&#65533;&#65533;6&#65533;	R&#65533;"&#65533;pF7&#65533;&#65533;&t&#65533;f &#65533;&#65533;MxbS<&#65533;dC&#65533;ym&#65533;WH6<&#65533;E:b&#65533;&#65533;N&#65533;&#65533;&#65533;'Ny
a&#65533;&#65533;y&#65533;&#278;p}&#65533;|26&#65533;&#65533;_U&#65533;&#65533;z&#65533;&#65533;&#65533;&#1388;{e!&#65533;%&#65533;&#65533;q&#65533;X*&#65533;R&#65533;1&#65533;P&#65533;2&#65533;&#65533;&#65533;@&#65533;&#65533;1KN&#65533;&#65533;uWt}y&#65533;F%&#1528;&#65533;2.u&#65533;&#65533;&#65533;tg&#65533;
&#65533;F&#65533;&#65533;e&#65533;&#65533;W&#65533;.@&#65533;&#65533;x&#65533;&#65533;&#65533;Tt&#65533;&#65533;&#65533;*,YZw&#65533;k&#65533;&#65533;E&#1652;*]54&#65533;&#65533;&#65533;ak&#65533;L&#65533;i&#65533;&#65533;&#65533;L&#65533;&#65533;&#65533;&#65533;&#65533;4&#65533;x&#65533;&#65533;&#65533;Xuw&#65533;&#65533;&#65533;\&#65533;&#65533;&#65533;&#65533;&#1137;&#65533;F	jo&#65533;&#65533;&#65533;&#65533;'&#65533;&#65533;l&#65533;&#65533;&#1633;	&&#65533;]&#1987;&#65533;F&#65533;H&#65533;&#65533;&#65533;&#65533;UOI&#65533;&#65533;&#65533;L;&#65533;3&#65533;&#65533;Gt&#65533;|t|#&#65533;&#65533;&#65533;3&#65533;1&#65533;R&#65533;&#65533;&#65533;0E'&&#1096;E,&#65533;L{PB	&#65533;&#65533;`E(&&#65533;&#65533;7&#65533;p&#65533;*&#65533;&#65533;`&#65533;&#65533; 	&#65533;&#65533;	&#65533; 
&#65533;&#65533;&#65533;'*@ &#65533;&#65533;&#65533;&#65533;&#65533;zbUp&#65533;:&#65533;w0(Q&#65533; &#65533;&#65533; &#65533;&#65533;&#65533;&#65533;
&#65533;&#65533;	&#65533;&#65533;	&#65533;p	&#65533;&#65533;&#65533; 
&#65533;@&#65533;&#65533;&#65533;faE&#65533;p`&#65533;&#65533;&#65533;`&#65533;&#65533;&#65533;`&#65533;@&#65533;&#65533;&#65533;&#65533;@&#624;&#65533;P&#65533;P&#1968;@@SU&#65533;qiX'W&#65533;:]x0[&#65533;g&#65533;u&#65533;rd&#65533;&#65533;&#65533;&#65533;&#65533;&#65533;&#1459;=&#65533;1>&#65533;S3&#65533;c=&#65533;5&#65533;&#65533;4q &#65533;V?[&#65533;R&#65533;g&#65533;1g3'P&#65533;fS&#65533;RE&#65533;&#65533;u[fB&#65533;QEc&#65533;hp&#65533;v&#65533;H&#65533;_fB&#65533; f&#65533;&#65533;y#&#65533;B&#65533;#hUg&#65533;d1r&#65533;`D&#65533;&#65533;OW&#65533;&#65533;h&#65533;i&#65533;g<&#65533;Af&#65533;&#65533;WA&#65533;&#65533;&#65533;()&#65533;&#65533;<&#65533;A&#65533;c&#65533;&#65533;;&#65533;3*GgGk&#65533;G&#456;&#65533;&#65533;x&#65533;&#65533;%C&#65533;Q@&#65533;t&#65533;'&#65533;2k&#65533;5+&#65533; &#65533;&#65533; P&#65533;|&#65533;&#65533;Gj&#65533;t=&#65533;5t&#65533;ct"&#65533;&#65533;&#65533;&#65533;1A&#65533;&#65533;&#65533;`&#65533;:&#65533;
&#65533;&#65533;	&#65533;&#65533;	&#65533;`
&#65533;&#65533;K&#65533;01PL&#65533;&#65533; &#65533; &#65533;&#65533;&#65533; 0&#65533;S&#65533;&#65533;&#65533;&#65533;	&#65533;&#65533;	&#65533;&#65533;&#65533;P_&#65533; %&#65533;Pm[&#65533;H&#65533;&#65533;f&#65533;4Y&#65533;&#65533;&#65533;&#1248;&#65533;`&#65533;@&#192;&#65533;&#65533;&#65533;&#65533;0&#65533;P
&#65533;&#65533;k&#65533;[&#65533;&#65533;&#65533;
&#256;&#65533;&#65533;NK&#65533;&#65533; &#65533;&#65533;&#65533;&#65533;
&#65533;&#65533;	&#65533;&#65533;&#65533;&#65533;&#65533;&#65533;&#65533;&#65533;&#65533;&#65533;`	&#65533;0
&#65533;&#65533;x0	&#65533;@N!v(Ii&#65533;&#1547;$g&#65533;a&#65533;f+)&#65533;&#65533;&#65533;F)	ra&#65533;U&#65533;TOq&#65533;y&#65533;1&#65533;&#65533;B*&#65533;A&#65533;0&#65533;&#65533;&#65533;=&#65533;&#65533;&#65533; &#65533;&#65533;&#65533;&#65533;5E&#65533;&#65533;&#65533;W&#65533;qO&#65533;&#65533;O&#65533;w&#65533;&#65533;u-Gv)tW&#65533;&#65533;@i7Tq'w&#65533;	B&#65533;&#65533;&#65533;&#65533;i.&#65533;9T&#65533;&#65533;&#65533;&#65533;GE&#65533;&#65533;,ktiY&#65533;&#65533;&#65533;x-&#65533;S&#65533;&#65533;&#65533;2&#65533;&#65533;R&#65533;'&#65533;&#65533;Er&#65533;EN&#65533;l&#65533;&#65533;Xte&#65533;	S&#65533;	V&#65533;&#65533;+6`Ja&#65533;&#65533;/9&#65533;i&#65533;&#424;&#65533;&#65533;!&#614;3m3J&#65533;G5w&#65533;+&#65533;#|&#65533;&#65533;;Q&#65533;&#65533;&!&#65533;7Y&#65533;&#1420;&#1928;R(,&#65533;'&#65533;aX&#65533;&#65533;&#65533;&#65533;X)U&#65533;&#65533;`&#65533;&#65533;P&#65533; &#65533;@&#65533;&#65533;&#65533;
&#65533;
&#65533;&#65533; 
~P &#65533;&#65533; F&#65533;<&#65533;
P^&#65533;&#65533;&#65533;%&#65533;X&#65533;&#65533;&#65533;&#65533;	&#65533; 
&#65533;p	&#65533;&#65533;&#65533;&#65533;P&#65533;$&#65533;&#65533; &#65533;0[X&#65533;?L&#65533;x&#65533;d&#65533; &#65533; m&#752;&#65533;0&#65533;0Q&#65533;&#65533;&#65533;&#65533;0
&#65533;}&#65533;&#65533;P&#65533;&#65533; &#880;J&#65533;&#65533;&#65533;&#272;&#65533;
&#65533;&#65533;| f&#65533;[g&#65533;fpQP[ c`u i&#65533;[&#65533;&#65533;`1=+csLQUj&#65533;?cG&#306;?Ej0&#65533;i&#65533;&#65533;&#65533;&#65533;&#65533;&#65533;&#65533;	&#65533;&#65533;&#65533;&#43639;i&#65533;&#65533;&#65533;k&#65533;&#65533;Py&#65533;c&#65533;I&#65533;j&#65533;{x&#65533;&#65533;&#65533;&#65533;&#65533;bIzR&#65533;&#65533;Bhi&#65533;S&#65533;&#65533;xf&#65533;8A&#65533;Z&#65533;Z&#65533;h&#65533;v&#65533;&#65533;&#65533;&#65533;&#65533;j&#65533;&#65533;&#1544;&#65533;&#65533;&#762;O&#65533;do&#65533;i=&#65533;O~&#65533;&#65533;&#65533;A<&#65533;&#65533;z&#65533;&#65533;s&#65533;&#668;&#65533;(&#65533;&#65533;&#65533;&#65533;&#65533;iY-&#214;&#65533;ltrl&#65533;&#65533;&#65533;&#65533;&#65533;&#65533;&#65533;&#65533;q?&#65533;*&#65533;x&#65533;I&#65533;&Z&#65533;&#65533;&#65533;&#65533;&#65533;&#65533;G&#65533;&#65533;&#65533;	[&#65533;zI&#26627;&#65533;&#65533;O&#65533;P&#65533;p&#65533;P&#65533;P
&#65533;&#65533;
&#65533;&#65533;&#65533;P:&#65533;&#65533;P E&#65533;90P% oY &#65533;R@&#65533;&#65533;&#65533;&#65533;&#65533;&#65533;	&#65533;&#65533;	&#65533;&#65533;&#65533;&#65533;	&#65533;`MPp^C`&#65533;&#65533;&#65533;A&#65533;'i&#65533;mv&#65533;a&#65533;i	A&#65533;07&#65533;@G&#65533;b&v&#65533;0&#65533;`&#65533;`
&#65533;&#65533;^&#65533;&#65533; &#65533; &#65533;&#65533;&#65533;&#65533;Pu&#65533;dpJ; 7&#65533;^&#65533;c&#65533;&#65533;&#65533;5P8&#65533;\&#65533;6&#65533;5`&#65533;`[%N&#65533;Q+t&#65533;&#65533;&#65533;{&#65533;
&#65533;&#65533;&#65533;2&#65533;&#65533;D*	ql&#65533;&#65533;it&#65533;*k&#65533;&#65533;>&#65533;&#65533;G#425&#65533;9&#65533;&#65533;Z&#65533;z&#65533;&#65533;W&#65533;O&#65533;ye&#65533;&#65533;v&#65533;&#65533;T&#65533;&#65533;-#t&#65533;&#1664;&#65533;UT&#65533;%&#65533;D&#65533;F&#65533;&#65533;0&#65533;&#65533;kT&#65533;[T&#65533;&#65533;-&#65533;&#443;&#65533;&#65533;-&#65533;GS&#65533;yj&#65533;F%&#65533;&c&#65533;{E&#65533;&#65533;&#65533;,&#65533;G&#65533;&#65533;B;U&#65533;&#65533;&#65533;1Z&#65533;&#65533;&#65533;&#65533;.&#65533;&#65533;650&#65533;F&#65533;=&#65533;&#65533; &ch&#65533;&#65533;&#65533;&#65533;&#65533;X&#65533;X&#65533;y&#65533;&#65533;&#65533;&#65533;&#65533;&#65533;+&#65533;E!,&#65533;&#65533;{&#65533;YH&#65533;'&#65533;BS,&#65533;l&#65533;&#65533;&#65533;GTH&#65533;&#65533;=C&#65533;&#65533;&#65533;&#65533;|&#65533;&#65533;c`&#65533;&#47650;&#65533;B&#65533;&#38948;U&#65533;J&#65533;p&#65533;&#65533;&#65533;&#65533;&#65533;&#65533;	&#65533;`&#192;&#65533;. &#65533;  @&#65533;9&#65533; &#65533; Q&#65533;&#65533;&#65533;T@&#65533;p&#65533;P&#65533;U	&#65533;&#65533;&#65533;w }Kp &#65533;G&#65533;&#65533;&#65533; W&#65533;&#1905;&#65533;&#65533;ZUs&#65533;&#65533;&#65533;`&#1344;z&#65533;J&#65533;&#65533;F&#65533; &#65533;0&#288;
&#65533;&#65533;i&#65533;&#65533;P
&#65533;&#65533;
&#65533;&#65533;	&#65533;pV\&#65533;gPv{&#65533;&#65533;&#65533;	&#65533;@r&#65533;F&#65533;#&#65533;7 &#65533;<&#65533;&#65533;&#65533;v K&#65533;o&#808;&#65533;BUt|&#65533;&#65533;A,q&#65533;&#65533;&#65533;&#65533;e&#65533;&#65533;&#1545;gg&#65533;d&#65533;&#182;&#65533;&#65533;A;&#65533;*&#65533;&#65533;j&#65533;pG&#65533;&#239;x&#65533;Y&#65533;&#65533;&#65533;Td[I&#65533;&#65533;k&#65533;`&#65533;&#65533;&#65533;&#65533;3'&#65533;c6&#65533;&#65533;&#65533;h&#65533;&#65533;E&#65533;,&#65533;&#65533;&#1664;J&#65533;0&#65533;s&#65533;&#65533;$7&#65533;`T&#65533;&#65533;&#65533;&#65533;&#65533;&#65533;&#65533;&#65533;l&#65533;&#65533;&#65533;&#1233;OPtD&#65533;e&#65533;,e&#65533;&#65533;&#65533;&#65533;&#65533;&#65533;&#65533;tB&#65533;&#65533;&#65533;&#556;&#65533;&#65533;d&#65533;&#65533;)*<csD&#65533;&#1945;!&#65533;v&#65533;w&#65533;&#65533;&#65533;&#65533;&#65533;&#65533;QI&#65533;8j&#65533;&#65533;6&#65533;F&#65533;K&#65533; &#65533;I&#65533;&#65533;&#65533; &#65533;Jd&#65533;F&#65533;=&#65533;H/&#65533;+z&#65533;t&#65533;&#65533;j&#65533;&#1356;+&#65533;&#1232;&#65533;&#65533;&#65533;&#65533;&#65533;&#65533;&#65533;Z'&#65533;&#65533;A[&#65533;&#65533;&#65533;1L<&#65533;Ar&#1536;&#65533;JH&#65533;&#65533;
&#65533;&#65533;
&#160;&#65533;&#65533;00E&#65533;&#65533;"&#65533;:&#65533;:0&#65533;n-K &#65533;Q`&#65533;&#65533;&#65533;@&#65533;P&#65533;	&#65533;P	&#65533;&#65533;~&#65533;}&#65533;90&#65533;&#65533; Py`&#65533;&#65533;&#699;&#65533;z{vg&#65533;&#65533;@&#65533;U&#65533;&#65533;&#65533;U&#65533;<&#65533;&#65533;`&#65533;&#65533; &#65533; &#65533;Pm&#65533;&#65533;&#65533;	nM&#65533;N@J&#65533;&#65533;@	&#65533;&#65533;
&#65533;p3&#65533;&#65533;&#1168;&#65533;&#65533;P50-&#65533;&#65533;&#65533; P&#65533;&#1952;&#65533; o	&#477;&#65533;l)&#65533;&#65533;&#65533;&#1332;o	&#65533;P&#65533;&#65533;&#65533;L&#65533;iG&#65533;i&#65533;[c&#65533;&#65533;X&#65533;I&#65533;&#65533;t&#65533;&#65533;&#65533;7!R&#65533;&#65533;G&#65533;&#65533;|&#65533;>&#65533;R&#65533;e&#65533;&#65533;+&#65533;]-&#657;&#65533;$$&#65533;&#1323;&#65533;v&#65533;\&#65533;&#65533;&#65533;&#53052;&#65533;&#65533;&#65533;&#65533;&#65533;&#1568;Jn&#65533;&#1504;J &#65533;&#981;&#65533;.&#65533;&#65533;&#65533;Y&#65533;>&#65533;&#65533;&#65533;&#65533;&#65533;&#65533;;&#65533;&#65533;&#65533;&#65533;&#65533;Ythv&#65533;W&#65533;	A-&#65533;&#65533;U&#65533;;D&#65533;V&#65533;/qB&#65533;&#65533;&#65533;&#65533;&#65533;&#65533;6&#65533;&#65533;<&#65533;&#65533;&#65533;[c&#65533;&#65533;&#65533;&#65533;u{I&#495;4&#65533;HM&#65533;&#65533;&#65533;&#65533;<Z&#65533;&#65533;&#65533;w(/&#65533;/&#65533;&#717;>&#65533;
|&#65533;&#65533;&#1530;(&#65533;&#13497;!&#65533;&#65533;&#65533;GMN&#65533;JC&#65533;\=&#65533;'&#65533;0\`FhL&#65533;&#65533;&#65533;s&#65533;&#65533;&#65533;
&#65533;&#65533;J&#65533;`%&#65533;^"P4&#65533;>&#65533;&#65533; &#65533; P &#65533;g0&#65533;&#65533;Z&#65533;&#331;	&#65533;@	&#65533;@$&#65533; &#65533;&#65533;&#65533;`?P&#65533;&#65533; &#65533;&#65533;&#65533;&#65533;&#1299;&#1849;&#65533;&#65533;;&#65533;&#65533;-&#65533;&#65533;;&#65533;&#65533;&#65533;&#65533;`	k@&#65533;0&#65533;	&#65533; w0&#1719; 6&#65533;t&#65533;0&#65533;Ih	M0&#65533;'p&&#65533;iC&#65533;&#65533; I&#65533;&#65533;T&#65533;&#65533;Y&#65533;&#65533;&#65533;?&#65533;5`&#65533;&#65533;Y&#65533;b.&#65533;W &#816;&#65533;0&#65533;&#65533;"3&#1603;&#65533;&#65533;&#774;&#65533;z&#65533;&#65533;&#65533;>@!&#65533;&#65533;sH&#65533;]RA&#65533;&#65533;&#65533;&#65533;&#65533;RK&#65533;&#1788;&#65533;&#65533;&#1709;&#65533;&#65533;&#65533;e&#65533;&#65533;&#65533;&#65533;H%&#2777;&#65533;&#65533;&#65533;&#65533;\&#65533;t&#65533;Y&#65533;&#65533;,y&#65533;&#65533;V&#65533;&#65533;g&#65533;s&#65533;&#65533;&#65533;&#1722;&#65533;v&#65533;&#65533;Mg&#65533;*&#65533;M&#65533;f)H&#65533;)&#65533;G&#65533;&#65533;*&#65533;&#65533;'D&#880;&#65533;[&#65533;&#65533;&#65533;*jZs&#65533;>&#65533;&#65533;&#65533;&#65533;zkI&#65533;&#65533;O^&#65533;4}&#65533;O>Z~4Z&#1544;&#65533;]_k&#65533;&#65533;&#65533;"+b?&#65533;*&#65533;	&#65533;'&#65533;J&#65533;$7&#65533;k&#65533;&#65533;4Vt&#65533;@&#65533;Qgv&#65533;&#65533;\;&#65533;p&#65533;&#65533;!&#65533;^&#65533;&#65533;,@;&#65533;&#65533;F9&#65533; &#65533;v :&#65533;&#65533;Y&#65533;&#65533; 	&#65533;&#65533;&#65533;&#65533;{&#65533;7&#65533;p(p
 6&#65533;p24X&#65533;&#65533;&#65533;lo&#65533;&#65533;P&#354;C&#65533;&#65533;:&#65533;&#1968;&#65533;Py&#65533; &#65533;P&#65533;&#65533;&#65533;&#65533;
&#65533;0&#65533;&#65533;&#65533;#x&#65533;&#65533;
&#65533;&#65533;&#65533; =&P&#288;>S26 &#65533;&#65533;8&#65533;&#65533;j&#65533;&#65533;<lk&#65533;&#65533;&#65533;&#65533;P&#65533;o&#65533;kIc>_t&#65533;&#65533;&&#65533;&#65533;&#65533;&#65533;&#65533;*&#65533;&#65533;>]Z&#65533;&#65533;&#65533;&#65533;&#65533;W&#65533;&#65533;&#65533;{&#65533;&h&#65533;a=z&#65533;&#65533;&#579;&#65533;&#65533;]&#65533;v&#65533;&#1581;K&#65533;&#65533;\&#65533;rA&#65533;$7.8p&#65533;&#289;T&#65533;&#65533;$J&#65533;&#65533;yC&#65533;&#65533;&#65533;Mo&#1912;q&#65533;s&#65533;O&#65533;&#1846;i#ZT&#1782;&#65533;G&#65533;nz&#65533;&#65533;&#1122;&#1648;a&#65533;&&#65533;&#65533;U&#65533;&#1702;f&#65533;z&#65533;&#48491;[&#65533;j&#65533;&#65533;,Wlf&#65533;&#65533;&#65533;V&#65533;ZU&#65533;]&#65533;&#65533;5&#65533;&#65533;h&#1711;v&#65533;n&#65533;&#1687;(R&#65533;Ky&#65533;&#65533;&#65533;O&#65533;&#65533;&#65533;&#65533;&#65533;&#65533;&#1982;&#356;&#65533;e&#661;&#65533;)Gf&#65533;&#65533;&d&#65533;2=&#65533;&mxre&#65533;&#65533;T&#65533;V-n9&#65533;&#65533;&#797;C&#65533;&#65533;&#54201;s&#65533;F&#65533;NG&#65533;&#65533;g&#65533;&#65533;&#65533;&#65533;w&#65533;&#65533;cn&#65533;&#65533;;w&#995;&#467;'/&#65533;&#65533;x&#65533;k&#65533;&#1981;{v&#65533;&#1963;&#995;&#65533;&#65533;&#65533;&#65533;&#1391;Q&#65533;{&#65533;&#65533;&#65533;&#479;&#65533;&#65533;}&#65533;&#65533;&#65533;3&#65533;&#65533;E&#65533;&#65533;H#\&#65533;7u:.&#65533;&#65533;1&#65533;A&#65533;f+&#65533;
)T&#65533;&#65533;&#65533;&#65533;q&#65533;&#65533;I&#65533;&#65533;&#65533;&&#65533;0$g&#65533;&#65533;TKm&#65533;&#65533;il&#65533;l&#65533;qfp&#657;e @&#65533; <&#65533; >P&#65533;(&#65533; 8&#65533;&#65533;&#65533;&#65533;#FA&#65533;DqDJ(&#65533;&#65533;:&#65533; b6&#65533;@<&#65533;&#65533; *&#545;Jz&#65533;&s&#65533;aM&#65533;&#65533;N&#65533;&#65533;&#65533;&#65533;&#65533;&#65533;&#65533;Tzm&#145;(Q&#65533;p&#65533;&#4523;o&#65533;!fBlQ&#65533;\T&#65533;E&#65533;dn&#65533;\x&#65533;&#65533;&#65533;V`&#65533;&#65533;O6!&#65533;&#65533;b@&#65533;&#65533;6&#65533; 4&#65533;&#65533;&#65533;&#65533;@&#65533;<n&#65533;87&#65533;0C]71D9&#65533;t&#65533;]&#593;&#65533;CQD&#65533;F&#65533;B&#65533;&#777;&#65533;&#65533;t&#65533;&#65533;A&#65533;&#65533;&#65533;&#65533;os0BiM&#65533;&#65533;D&#65533;T&#65533;&#65533;&#39683;G&#65533;&#65533;&#65533;&#65533; x&#65533;&#65533;]y&#1643;g"&#65533; &#65533;H8u1&#65533;qd&#65533;P>	&#65533;`&#65533;RJx&#65533;&#65533;9;&#65533;&#65533;&#65533;jLn^&#65533;&#65533;2&#65533;&#65533;&#65533;&#65533;&#65533;&#65533;&#65533;&#65533;&#65533;&#65533;F.&#65533;&#65533;j@&#65533;Je&#65533;V&#65533;&#65533;e&#65533;&#65533;B&#65533;k&#65533;B&#65533;-&#65533;&#65533;&#65533;&#65533;d&#65533;k&#65533;&#65533;=V&#65533;+&#65533;66&#65533;b&#65533;"&#65533;F&#37387;&#65533;X(&#65533;&#65533;&#65533;Sj&#65533;S&#65533;&#65533;&#65533;&#65533;&#65533;&#65533;.&#65533;4&#65533;&#65533;&#65533;&#65533;.&#65533;j&#65533;&#65533;&#65533;qiS&#65533;&#65533;t8&#44471;&#65533;~&#65533;&#65533;m8&#65533;kgt&#65533;p&#1866;&#65533;{&#65533;&#65533;	_v&#65533;&#215;>&#65533;&#363;&#65533;&#65533;&#65533; &#65533;&#65533;&#65533;&#65533;k&#65533;]&#65533;&#65533;|s&#65533;;&#65533;&#65533;:&#65533;&#65533;&#65533;&#65533;&#65533;o&#65533;&#65533;~&#65533;&#65533;&#1345;5V&#65533;\Y&#65533;}v^m&#65533;q&#65533;&#65533;Oc&#65533;yM&#65533;q&#65533;&#65533;&#65533;k>e&#65533;&#65533;P&#65533;`&#65533;&C|8&#65533;x&#65533; 
&&#65533;&#65533;&#65533;P &#65533;L !&#65533;D)&#65533;&#65533;G&&#65533;DKC&#65533;&#1025;&#65533;<&#65533;&#65533;&#65533;&#65533;&#65533;^&#65533;&9x&#65533;fa&#65533;y&#65533;&#65533;C&#65533;&#65533;&#65533;&#65533;w&#65533;&#65533;kP&#65533;n&#65533;&#65533;R&#65533;E0rq&#65533;K&#514;&#864;&#65533;&!&#65533;L8"&#65533;&#65533;'&!&#65533;Bd&#65533;&#65533;0&#65533;Z &#65533;	,@&#65533; $&#65533;,`&#65533;80&#65533;0&#65533;&#65533;&#65533;&#65533;O&#65533;&#733;9p&#65533;;&#65533;&#65533;N`&#65533;s&#65533;&#58040;@(&#65533;Nm&#65533;&#221;&#65533;&#65533;:&#65533;[m&#65533;b&#65533;&#65533;&#65533;q&#65533;&#65533;DWd&#65533; &#65533;&#65533;&#625;&#65533; &#65533;2&#65533;=&#65533;&#528;&#65533;L$; P&#65533;&#65533;!&#65533;&#641;&#65533;A&#65533;dTs&#65533;?&#65533;I&&#65533;&#65533;FO&#65533;&#65533;(F'&#65533;|&#65533;&#65533;Y&#65533;&#65533;&#65533;%.R&#65533;T&#65533;&#65533;&#65533;&#65533;&#65533;,&#65533;&#65533;&#65533;%&#65533;&#65533;&#65533;Mgn&#65533;&#65533;&#65533;&#65533;2S&#65533;ed&#65533;e&#65533;0&#65533;&#65533;&#65533;&#338;U&#65533;&#65533;#&#65533;&#65533;&#65533;&#65533;&#65533;)ON	J/&#65533;r&#65533;&#65533;m&#65533;l|$f&#65533;&#65533;GBNf&|Z&#65533; &#65533;&#65533;&#65533;AJ2&#65533;T&#65533;i`R'l&#65533;&#65533;&#65533;&#65533;l&#65533;h7k&#65533;&A&#65533;&#41859;&#65533;&#65533;X$9&#1569;&#65533;u&#1705;8&#65533;Q&#65533;&#65533;&#65533;&#65533;=(7&#65533;{:&#65533;!&#65533;&#65533;g<&#65533;&#65533;&#65533;&#65533;&#275;=&#65533;!&#65533;?&#65533;C&#65533;&#65533;&#65533;'"&#65533;Z(y&#65533;9&#65533;&#849;ti&#65533;&#65533;2&#65533;7&#65533;&#65533;u&#65533;&#65533;&#65533;l#&#65533;g&#65533;&#65533;BLbIy&#65533;)qY&#65533;"8&#65533;&#65533;&#65533;&#65533;B&#65533;&#65533;O&#65533;A&#65533;0&#65533; z<&#65533;^.&#65533; @&#65533;&#65533;&#65533;`&#65533;&#65533;&#65533;
u&#65533;&#65533;!&#65533;&#65533;E0b&#65533;&#65533;D&,&#65533;@l!&#65533;&#65533;>&#65533;&#65533;@@8&#65533;&#65533;&#65533;4&#65533;&#65533; G&#65533; &#65533;&#65533;?&#65533;&#65533;'BAJ&#65533;0&#251;@&#65533;&#65533;&#65533;L,T&#65533;&#65533;&#65533;A&#65533;&#65533;&#65533;E)A&#65533;e&#65533;(&#65533;!QA bpC&#1920;E&#65533;&#65533;
5&#65533;&&#65533; 	\&#65533; *b&#65533;'$&#65533;&#65533;&#65533;IY&#65533;&#65533;&#65533;5&#65533;Y&#65533;&#65533;&#65533;|5[a&#326;D&#65533;&#65533;l&#65533;[o&#65533;K$&#65533;&#65533;n&#65533;&#65533;&#65533;&#65533;t7[&#65533;&#65533;pAj&#65533;&#65533;&#65533;Q\&#65533;&#65533;&#65533;&#65533;&#65533;&#65533;XN!
Y#&#65533;|&#323;&#65533;9&#65533;G<&#65533;&#65533;&#65533;`&#65533;c&#65533;&#65533;&#65533;&#65533;&#65533;B&#65533;kb&&#65533;y_&#65533;p&#65533;c9[&#65533;&#65533;~&#27902;&#65533;,&#65533;$cUh&#65533;2&#65533;d.&#65533;&#65533;<&#65533;%fU&#65533;&#65533;&#65533;&#65533;_&#65533;VEc&#65533;&#65533;N:&#65533;&#65533;&#65533;&&#65533;8	&#65533;a&#340;M&#65533;3&#65533;&#65533;TL&#65533;&#1609;&#65533;+&#65533;q&#65533;`&#65533;&#65533;&#1528;O%E)&#65533;&#65533;I&#65533;q&#65533;&&#65533;M&#65533;&#65533;j&#14071;&#65533;&#65533;o&#65533;v*&#65533;.&#65533;&#65533;&#65533;&#65533;&#135;&#65533;&#65533;5O&#65533;`!q&#65533;&#65533;&#65533;&#65533;&#20598;&#65533;i&#65533;&#65533;&#65533;:&#65533;&#801;&#65533;&#65533;&#65533;&#65533;w&#65533;s&#65533;&#65533;&#65533;&#65533;t&#65533;(&#65533;&#65533;k:~%Y&#65533;&#65533;m&#65533;&#65533;u&#65533;`&#65533;Xv}&#65533;q&#65533;I:&#1728;&#65533;$&#65533;&#65533;ZI&#65533;hoh&#65533;&#1680;*&#65533; &#49703;<&#65533; &#65533;&#65533;&#65533;&#65533;!&#65533; p&#65533;&#65533;&#65533;&#65533;&#65533;&#65533;!&#65533;*UHd&#65533;&#65533;@&#65533;&#65533;&#65533;&#65533;A@&#65533;!&#65533;&#65533;@&#65533; &#65533;P
h&#65533;#&#65533;p%&#65533;j\&#65533;&#7104;&#65533;~TbIf&#65533;^&#65533;&#65533;&#1632;&#65533;&#1032;S&#65533;"&#65533;&#65533;D,h&#65533;
Kb&#65533;&#65533;&#65533;&#65533; l \ &#65533;&#65533;P&#65533;&#65533;@&#65533;T&#1540;3&#257;&#65533; &#65533;&#65533;~	&#65533;0?7&#65533;&#65533;>&&#65533;&#65533;x&#65533;6q&#65533;&#65533;m&#65533;b&#65533;&#65533;l#d&#65533;"&#65533;[d&#312;&#65533; F&#65533;5w6v&#65533;[&#65533;&#65533;i&#65533;,+&#65533;&#65533;	Y&#65533;>&#65533;k&#65533;l[k&#65533;&#1070;&#65533;H0&#65533;D4&#65533;&#65533;&#65533;tk&#65533;&#280;3dR&#65533;k&#65533;&#65533;a&#65533;,&#65533;&#65533;&#65533;&#65533;&#1714;&#65533;&#65533;Ef)#&#65533;&#558;&#65533;&#2009;&#65533;&#65533;&#65533;S&#65533;+&#65533;3&#65533;&#1228;&#65533;jY&#65533;&#1701;&#65533;Z&#65533;)&#65533;&#65533;&#65533;_&#65533;2W&#65533;&#65533;&#65533;wZ&#65533;?#t&#65533;&#65533;]lI&#65533;	&#65533;q&#65533;&#65533;>&#65533;H&#65533;1f<1w&#65533;&#851;@&#65533;&#65533;&#65533;[[&#65533;k&#219;m&#65533;6[&#65533;&#914;&#65533;s&#65533;u&#65533;&#65533;&#65533;I&#65533;&#65533;&#65533;&#389;&#65533;~&#65533;o&#65533;&#65533;v&#65533;&#65533;&#1515;G&#65533;&#65533;\&#65533;C&#65533;c&#24726;>&#65533;s&#65533;Q&#65533;;&#65533;#>&#65533;1Z&#65533;&#65533;&#65533;m#u&#65533;|m&#65533;&#65533;q&#65533;&#65533;C$&#65533;K&#65533;&#65533;&#65533;&#65533;&#65533;q}&#65533;&#65533;&#65533;'B	&#65533;&#65533;&#65533;&#65533;] w&#65533;&#65533;e&#65533;&#65533;AH&#65533;6&#65533;&#65533;&#65533;&#65533; &#65533;&#65533;&#65533;z&#65533;| 	t&#65533; &#65533;OD&#65533;&#65533;E&#65533;5M&#65533;=&#1538;&#65533; $I h&#65533;&#65533;&#65533;H&#65533;h&#65533;X&#65533;&#65533;&#65533;O &#65533;cXh&#65533;&#65533;&#176345;&#65533;k&#65533;eP&#65533;d bXi&#518;n&#65533;	&#1376;&#65533;@&#65533;-&#65533;l8Q`&#65533;+&#65533;;P&#65533;DA&#65533;R&#65533;&#65533;@@&#65533;&#65533;3&#1538;'&#1025; (&#65533; &#65533;6&#65533;7&#65533;z &#65533;&#65533; &#65533; &#514;GP&#65533;&#1638;&#65533;9"!C3&#65533;&#65533;G&#65533;9&#65533;&#65533;&#65533;&#26768;&#65533;&#65533;&#65533;3&#65533;&#65533;&#65533;&#65533;Y&#65533;m&#65533;&#65533;&#65533;&#65533;&#65533;{8$&#65533;by7$.&#65533;&#65533;&#65533;(&#65533;y&#65533;.&#65533;Jz&#65533;=&#65533; &#65533;&#65533;l&#65533;-!&#65533;&#65533;&#65533;+k&#65533;&#65533;k&#65533;&#65533;&#65533;&#65533;&#1097;&#65533;EQ&#65533;G&#65533;:&#65533;&#65533;%&#65533;&#65533;&#65533;&#65533;qZ:YR&#349;&#65533;:M&#65533;0&#65533;&#65533;&#65533;U&#65533;&#65533;U&#65533;EYd&#65533;QJ&#65533;&#65533;$;&#65533;&#65533;&#65533;&#65533;%&#65533;y&#65533;&#65533;1e&#65533;&#65533; &#65533;&#65533;@&#65533;&#65533;1&#65533;	&#65533;&#1080;&#65533;&#65533;&#65533;&#65533;[<&#65533;h&#65533;&#65533;&#65533;>m*&#65533;&#65533;&#65533;&#65533;&#65533;&#65533;f&#65533;&#65533;$&#65533;&#65533;&#65533;&#65533;&#65533;.&#65533;A&#65533;"&#65533;&#65533;&#65533;&#65533;&#65533;&#65533;A3}&#65533;.&#65533;&#65533;G}d&#65533;*&#65533;9.&#199;&#65533;3=&#65533;K&#65533;~&#65533;&#65533;&#65533;&#65533;=&#65533;D(5&#65533;&#65533;&#1756;9&#65533;#'/&#65533;&#65533;(&#65533;j&#65533;&#65533;A&#65533;-&#700;A&#65533;&#65533;&#65533;&#65533;pD&#512;&#65533;&#65533;Fg*&#592;&#65533;&#65533;2$&#65533;&#65533;l[	&#65533;&#65533;&#65533;X&#65533; ' &#65533;4&#65533;&#65533;&#65533;@$q&#65533;&#65533;I&#65533;&#65533;=? 
@Fh&#65533;H&#65533;Lh88&#65533;h @&#65533;&#65533;J &#65533;&#65533;5&#65533;@HX&#65533;&#65533;]dP&#65533;ex&#65533;i&#65533;&#65533;&#65533;&#65533;f0c &#65533;]&#65533;&#65533;]&#65533;cp&#65533;I&#65533;:&#65533;&#65533;&#65533;DS&#65533;h&#65533;E&#1026;&#1025;&h&#65533;=&#65533;4&#65533;;&#65533;&#65533;D&#65533;;&#65533;1&#65533;&#65533; &#65533;&#65533;&#65533; &#65533;aS XA &#65533;&#65533;&#65533;&#65533;&#65533; &#65533;&#1152;&#514;T&#65533;&#65533;&#65533;&#65533;&#65533;&#65533;&#65533;3"$J&#65533;)&#65533;&#65533;<:d9&#65533;CQ&#65533;&#65533;&#65533;&#65533;u49qY&#65533;g	&#65533;&#65533;H&#65533;&#65533;&#65533;&#65533;8&#65533;&#65533;&#65533;&#65533;xa=z&#65533;#&#24104;aAt&#65533;o&#65533;&#65533;&#65533;&#65533;&#65533;e:&#65533;&#65533;&#65533;&jFD2$&#65533;&#65533;&#65533;t&#65533;&#65533;)&#424;0&#65533;W&#65533;&#65533;P&#44011;%&#65533;&#65533;$&#65533;|%&#65533;+&#65533;&#65533;&#65533;0&#65533;&#65533;&#1014;&#65533;:&#65533;&#65533;&#65533;&#65533;
&#65533;BO&#65533;H&#65533;$d4&#65533;&#65533;&#65533;&#65533;0<&#65533;&#65533;&#65533;&#65533;	&#65533;&#65533;&#65533;&#1136;Nj&#65533;+f&#65533;#&#65533;&#65533;+&#65533;K&#65533;D+??&#65533;&#65533;&#65533;&#65533;&#65533;T&#65533;&#65533;\G&#65533;9$&#65533;&#65533;u&#65533;&#65533;z&#65533;'&#65533;&#65533;&#65533;&#65533;s#}&#65533;&#65533;&#65533;&#65533;*+=&#65533;&#65533;&#65533;&#65533;&#65533;s#.Hwi&#65533;&#65533;*&#65533;8b&#65533;&#65533;&#1308;&#65533;&#65533;H&#65533;&#65533;&#65533;&#65533;(&#65533;&#65533;(~9&#65533;&#65533;&#65533;8A)&#65533;D&#65533;&#672;F&#65533;&#65533;;/&#65533;R&#65533;&#65533;&#65533;>i
&#65533;&#65533;p&#65533;&#65533;	&#65533;i&#65533;&#65533;E&#65533;&#65533;&#65533;&#50268;&#65533;I8&#65533;&#65533;&#65533;&#65533;&#65533;&#65533;<(C&#65533;&#65533;Fx&#65533;FhH&#65533;&#65533;K&#65533;Gh&#65533;&#65533; @&#65533;&#65533;&#65533;&#65533;&#65533;&#65533;.0&#65533;N&#65533;R8T8&#65533;Th&#65533;X&#65533;^ &#65533;g&#65533;&#65533;&#65533;&#65533;gxf&#65533;\&#65533;U8&#65533;W&#65533;f&#65533;&#65533;J&#65533;&#65533;8&#65533;Y&#65533;c&#65533;&#65533;6&#65533;&#65533;8&#65533;P&#65533;'X&#65533; &#65533;.&#1027;:0.&#65533;&#65533;"&#1025;8&#65533;&#65533;
&#65533; &#65533;&#65533;&#65533;&#65533;&#65533;&#65533;&#65533;&#65533;&#65533; &#1536;&#65533; X&#65533;h&#1030;&#65533;Y4-C4&#65533;&#65533;&#65533;&#65533;&#65533;&#65533;&#65533;&#312;&#65533;&#65533;&#844;&#65533;&#848;&#65533;&#65533;&#1924;>r&#65533;&#65533;3&#65533;&#65533;q&#65533;;#&#65533;C,=&#21271;6&#65533;&#65533;&#65533;&#65533;}Y&#65533;&#65533;&#65533;&#65533;&#65533;&#65533;&#65533;&#65533;:&#65533;CZ&#65533;&#1555;&#65533;&#1585;&#65533;&#65533;F"Ob&#65533;&#65533;NzE&#65533;&#65533;&#48084;&#65533;O&#65533;e&#65533;&#65533;u&#65533;W2&#65533;|&#1617;YO&#65533;S&#65533;&#65533;&#65533;0&#65533;&#65533;&#65533;c&#65533;0L"&#1642;&#65533;&#65533;&#65533;&#65533;&#65533;&#65533;&#65533;&#65533;&#65533;&#65533;&#65533;&#292;	1&#65533;E11&#65533;&#65533;&#65533;e&#65533;&#65533;l&#65533;7N&#65533;&#65533;&#65533;&#65533;3&#803;a&#65533;Rx&#65533;Z&#65533;X sG&#65533;&#65533;&#65533;&#58376;&#65533;&#512;&#65533;G&#65533;[&#65533;&#65533;&#65533;~lD&#65533;&#571;&#65533;033&#65533;bR9s2&#65533;	&#65533;&#65533;&#819;<&#1267;&#65533;2&#65533;2&#65533;&#65533;Z2&#65533;&g&#65533;X&#65533;&#65533;&#65533;&#65533;&#65533;X&#65533;&#65533;&#65533;&#65533;;&#1234;X/:I&#65533;&#65533;	&#65533;k&#517;G&#65533;@&#65533; &#65533;8&#65533;&#1229;?&#65533;&#65533;A&#65533;x&#65533;	&#512;&#65533;&#65533;,&#65533;CP&#65533;&#65533;&#65533;&#65533;I&#65533;G&#65533;I&#65533;&#65533;I&#65533;&#65533;7&#65533;H G}&#1322;d &#65533;1 G&#65533;N&#65533;&#65533;M&#65533;J&#65533;M&#65533;P&#65533;(V&#65533;cp&#65533;&#65533;&#65533;
&#65533;X&#65533;&#65533;2Z&#65533;g&#65533;&#65533;&#65533;&#65533;&#65533;U<&#65533;&#65533;&#65533;j&#65533;&#65533;g&#65533;D&#65533;(&#65533;&#65533; &#65533;p"&#65533;&#65533;-&#65533;&#65533; &#65533;&#65533;&#65533;&#65533;&#65533;#A^8&#65533;&#65533;?&#1549;&#65533;&#65533;&#640;
@&#65533;+&#65533;GP&#65533;c&#65533;aAWJ&#299;xuWk&#944;&#65533;&#65533;&#65533;+a&#2010;M&#65533;&#65533;>/n&#65533;&#65533;zWpY&#65533;a&#65533;Ca&#65533;Y&#65533;v0&#65533;&#65533;I&#65533;&#65533;-kD&#65533;xD&#65533;&#65533;&#65533;}&#65533;&#65533;&#65533;&#65533;&#65533;:Z&#65533;xP&#65533;&#65533;&#65533;&#65533;p&#65533;&#65533;F&#65533;&#65533;&#65533;&#65533;&#65533;&#65533;&#65533;&#65533;%K&#65533;
&#65533;&#65533;3&#65533;\&#314;&#65533;&#65533;Y&#65533;#c&#65533;&#65533;&#65533;&#65533;&#65533;/&#65533;K&#65533;Z&#65533;:&#65533;&#65533;&#65533;&#65533;O&#65533;&#65533;&#982;)&#65533;&#65533;lO&#65533;&#65533;]&#677;\R$&#65533;p&#65533;&&#65533;6&#65533;O&#65533;&#1112;&#65533;Z&#65533;F&#65533;&#65533;&#1722;W&#373;a'Z&#1479;s&#1493;&#65533;&#1713;&#65533;Z&#65533;&#65533;Z&#65533;X&#245;.&#65533;3&#65533;*&#65533;&#65533;QMX&#65533;=eT&#65533;2&#65533;&#65533;&#1523;=&#65533;&#65533;=!&#65533;&#65533;&#65533; !>w&#65533;&#65533;&#65533;&#65533;(rb&#65533;&#65533;.&#65533;&#65533;3&#65533;we&#65533;&#65533;&#65533;&#65533;&#65533;u&#65533;'~&#65533;&#65533;&#1166;&#65533;&#65533;k&#65533;~&#326;]P*&#65533;&#65533;&#65533; &#65533;fn&#65533;&#65533;X9&#65533;&#65533;s P&#65533;&#65533;:&#65533;%8>h,EPJJ&#65533;Gp&#65533;&#1949;&#65533;:&#65533;hT&#65533;J&#1024;#p&#65533;C&#65533;J&#65533;&#65533;M&#1540;KX&#65533;&#44356;K&#65533;I&#65533;&#65533;PP\X&#65533;N&#65533;^PM&#65533;&#65533;+&#65533;Y@&#65533;j&#518;ix&#65533;dHf8&#65533;g(Ab&#65533;N&#65533;&&#65533;
&#65533;h+&#65533;&#65533;@&#65533;&#65533;&#65533;&#65533; &#512;&#65533;&#65533;&#65533;9&#65533;&#65533;&#65533;D&#65533;&#65533;&#65533;h&#65533;l}&#65533; &#65533;&#65533; @&#65533;QX&#65533;q@KfM&#65533;&#65533;+ba&#65533;&#65533;&#1936;&#65533;DM&#65533;j&#65533;&#65533;&#65533;w-?&#65533;&#65533;P&#65533;&#65533;&#65533;&#886;-S&#65533;)&#65533;)&#65533;AD&#65533;|&#65533;&#65533;u&#65533;&#65533;&#65533;|Q&#65533;(&#65533;#<Bb&#65533;H&#65533;&#65533;p&#65533;A~&#65533;&#65533;q&#65533;&#65533;&#940;9l&#65533;Kl&#254;D<i&#65533;Q&#65533;&#65533;bX&#65533;cX\&#65533;]&#65533;&#65533;2^c&#65533;;&#65533;1&#65533;&#65533;Tc&#65533;;&#65533;&#65533;l&#65533;&#65533;0~&#1624;e&#991;-P&#65533;X&#65533;&#65533;&#65533;&#65533;&#65533;e<Z&#65533;&#65533;D&#65533;F&#65533;[&#65533;*&#65533;u&#65533;&#193;&#65533;Co&#65533;	&#65533;&#65533;&#65533;&#65533;&#238;&#65533;&#65533;C9$	h&#65533;#;&#65533;&#65533;&#65533;C&#65533;&#65533;&#65533;&#65533;T&#65533;&#65533;n&#65533;Q&#65533;&#65533;9&#65533;&#65533;'/s&#65533; NR&#473;&#65533;&#1011;&#65533;&#65533;2&#65533;&#65533;&#65533;&#65533;&#65533;&#65533;"&#65533;L&#491;&#65533;&#65533;&#65533;&#65533;&#65533;&#65533; E&#65533;&#65533;&#65533;&#1678;\&#65533;NDR&#65533;&#1554;&#65533;&#65533;#n&#65533;&#65533;E&#65533;&#65533; &#65533;?&#65533;&#65533;
Hpaj4a@X&#65533;&#65533;"`?&#65533;S d&#65533;v~&#65533;+&#65533;&#65533;=(&#65533;`&#65533;&#65533;&#65533;&#65533;#A &#65533;&#65533;&#65533;3P&#65533;&#65533;&#65533;L8&#65533;Hx&#65533;&#1997;&#65533;E0CH&#65533;H&#65533;U&#65533;&#65533;Z&#65533;&#65533;]X&#65533; D&#65533;?&#65533;&#65533;?xS&#1029;,&#65533;`(c&#65533;Z&#65533;&#65533;U&#65533;?&#65533;&#65533;
&#65533; X*p&#65533;0&#65533; &#65533;)&#65533;&#65533;H&#65533;&#65533;&#65533;&#65533;&#65533;j=&#65533;&#65533;L
Hp&#65533;V&#1536;-&#65533;<&#65533;nPJ&#65533;&#65533;&#65533;f&#65533;,&#65533;&#65533;&#65533;&#65533;&#65533;&#65533;1n&#65533;&#65533;&#65533;#&#65533;jAkt&#65533;&#885;j[o"X&#48782;4JN&#65533;&#65533;&#65533;QV&#65533;#&#65533;&#65533;&#65533;1&#65533;e&#65533;&#65533;&#65533;o&#65533;t&#1677;M&#65533;&#65533;8d&#65533;&#65533;\&#65533;&#65533;V/&#65533;UwZ&#65533;l
&#65533;&#65533;V&#65533;I&#65533;&#13661;Y&#65533;&#65533;&#65533;&#65533;\&#65533;K&#65533;Y&#65533;&#65533;&#65533;&#65533;&#65533;&#65533;&#65533;&#65533;&#65533;&#65533;Y&#65533;&#65533;&#65533;&#65533;&#65533;&#983;}$&#65533;&#65533;XF&#65533;y&#65533;&#645;&#65533;lr\a1Q&#65533;&#65533;&#65533;&#65533;&#65533;*].&#65533;R&#65533;&#65533;
&#65533;4&#65533;&#65533;&#1968;&#65533;+&#65533;n&#65533;&#65533;&#65533;&#65533;e&#65533;+e~&#65533;n|&#65533;wm&#65533;&#65533;=&#65533;&#65533;&#65533;0&#65533;&#65533;'#&#65533;[>>&#65533;&#411;&#1385;z&#65533;C&#65533;%&#65533;4dK&#65533;P&#65533;&#65533;~&#65533;&&#393;}&#65533;&#65533;M&#65533;k&#65533;&#65533;aX&#65533;%&#65533;&#65533;f&#65533;&#65533;&#65533; &#65533;&#65533;?&#65533;&#65533;&#65533;Z]|f &#65533;-&#65533;L&#65533;&#65533;E&#65533;C&#65533;&#65533;v&#65533;]&#65533;&0&#65533;D&#1961;t 0&#515;DxHx&#65533;w&#65533;E&#65533;&#65533;Fp&#65533;F&#65533;CC(&#65533;;h6&#65533;&#65533;:x&#65533;&#65533;&#65533;<&#65533;&#65533;4H&#65533;9X&#65533;T&#65533;bh&#65533;_XUT&#65533;K&#65533;&#65533;B&#65533;/ &#65533;I&#65533;&#65533;&#65533;&#65533;&#65533;&#65533;&#65533;J&#65533;!&#65533; &#215;&#65533;|&#65533;&#65533;&#65533;BP &#65533;&#65533;&#65533;&#65533;&#65533;&#65533; &#65533;&#65533;&#65533;P&#65533;C`&#65533;:&#65533;&#65533;6V&#65533;&#65533;}&#65533;&#65533;e&#65533;&#65533;G>&#65533;oq&#65533;&#65533;k&#65533;&#65533;Z6&#65533;4<&#65533;&#65533;&#400;&#44862;A#&#729;&#65533;62=oNu&#65533;#&#65533;Wb&#65533;/S&#65533;FT'~C&#65533;Fl&&#65533;&#65533;&#407; &#65533;&#856;&#65533;&#65533;i&#65533;I&#371;&#65533;&#65533;&#65533;a7v&#65533;9Yg&#65533;u&#65533;&#65533;~&#65533;Tm&#65533;&#65533;&#65533;&#590;&#1017;P&#65533;&#65533;&#65533;&#65533;&#65533;&#65533;&#65533;O&#65533;&#65533;o;&#65533;_&#65533;&#65533;&#65533;&#65533;0&#65533;&#943;l&#65533;m&#65533;&#65533;?~	m&#65533;2]&#65533;(wn`&#65533;t&#65533;&#65533;C&#65533;N&#65533;:&#65533;6<&#65533;p&#65533;&#196;#>&#65533;&#65533;&#65533;&#65533;r&#65533;&#65533;	<&#65533;1!&#65533;uM.d&#494;&#65533;&#65533;w&#65533;&#65533;&#603;G&#65533;^&#65533;z&#65533;&#65533;&#65533;&#265;o&#65533;&#65533;{7y*t(&#1122;F&#65533;"&#65533;3&#65533;M&#65533;&#65533;jB&#65533;9o&#65533;<yV&#65533;Z&#65533;&#65533;^&#65533;w&#61354;l&#1486;&#65533;:&#65533;d&#1505;E&#65533;N&#65533;&#385;&#65533;&#1978;%&#1521;&#1848;q &#65533;r&#65533;Wo&#65533;p&#2044;&#65533;&#65533;&#134;&#65533;&#1926;&#65533;&#65533;&#65533;n&#65533;v&#65533;0&#65533;n&#1786;}&#65533;&#65533;&#65533;Y&#65533;d&#858;-;&#65533;,&#65533;8r&#65533;&#65533;{d%&#261;!:p&#65533;!C
0T&#65533;&#65533;&#65533;4&#65533;&#65533;C"P&#65533;T&#65533;&#65533;D&#65533;&#65533;"G&#65533;&Q&#65533;T&#65533;&#1190;O&#65533;&#65533;&#65533;h@&#65533; w&#65533;
@&#65533;&#65533;B&#65533;:|&#65533;t&#1121;&#65533;&#65533;
B&#65533;hQ&#65533;B~&#65533;&#1809;&#1221;I&#65533;!E&#65533;p1&#65533;]lAE`A"&#65533;&#65533;bJ)&#65533;X&#65533;H w&#65533;q&#65533;E&#65533;P&#65533;<P&#65533;"lp&#65533;$&#65533; o&#65533;I&#65533;&#65533;P`&#65533;P&#65533;&#65533;D&#65533;&#65533;&#65533;(&#65533;&#65533;P&#65533;`&#65533;A&#65533; &#65533;&#65533;&#65533;&#65533;&#65533;&#65533;[&#65533;&#65533;Hp!4e&#65533;n&#65533;s&#65533;Gxe9&#65533;]~&#65533;G&#65533;%&#65533;8&#65533;&#65533;f&#65533;}&#65533;&#65533;&8&#65533;&#65533;&#65533;f&#65533;p&#65533;I'8}sg&#65533;z&#65533;)&#65533;&#65533;]Y&#65533;s&#65533;J_&#65533;&#65533;L5&#65533;&#65533;P8%&#65533;hMSY&#65533;W&#65533;T&#65533;&#65533;&#65533;&#65533;)`&#65533;&#65533;&#65533;&#65533;q&#65533;&#65533;7&#65533;r&#65533;&#65533;&#65533;&#65533;e&#65533;*&#65533;y&#65533;s'&#65533;&#65533;&#65533;&#65533;_&#65533;&#314;&#43639;6&#65533;a&#65533;&#65533;&#65533;k6&#65533;\s6&#65533;f&#65533;M&#65533;&#65533;+,6&#65533;XSM5&#65533; {M&#65533;&#65533;*+&#65533;&#65533;&#65533;T;-&#65533;&#65533;j{M&#65533;&#65533;R&#65533;&#65533;&#65533;^&#65533;m&#65533;&#16827;&#65533;&#1822;l&#65533;&#574;&#65533;-&#65533;&#65533;&#65533;*-&#65533;&#65533;&#65533;,&#65533;&#65533;h&#65533;&#65533;&#65533;&#65533;&#65533;&#65533;&#65533;&#65533;J&#43554;&#65533;&#65533;M&#172;&#65533;
&#65533;^zI&#65533;B%&#65533;&#65533;&#65533;A&#65533;CQ&#65533;A&#65533;VDk&#65533;%D]$&#65533;X'&#65533;Uh<&#65533;&#65533;DO&#65533;?uOR3&#65533;\&#65533;&#65533;I9&#65533;T&#65533;&#65533;SO&#65533;Ua%&#65533;V*{&#65533;&#65533;Wc&#65533;&#65533;&#65533;&#65533;&#65533;%t&#65533;9I&#65533;&#65533;~&#65533;e&#65533;&#216;&#65533;ukb_Fjb&#65533;~z&#65533;e &#65533;&#65533;XcobC'&#65533;0r&#65533;%&#65533;"	.&#1356;&#65533;2&#65533;0!&#65533;	4AT&#65533; &#65533;&#65533;@0&#65533;&#65533;&#65533;9BtT&#65533;&#65533;*&#65533;&#65533;&#65533;J&&#65533;&#65533;&#65533;&#65533;#&#65533;Dg&#65533;&&#65533;&#65533;r&#65533;m&#1501;$&#65533;Bd&#801;&#65533;w&#65533;!G~&#65533;&#65533;&#65533;&#65533;&#65533;rd&#65533;K&#65533; +&#65533;/&#65533;&#65533;&#65533;
&&#65533;&#65533;?(&#1093;v&#65533;Gdh&#65533;E@&#65533;p&#65533;/j&#65533;&#1318;&#65533;p&#65533;`&#65533;Al&#65533;A&#65533;a&#1058;&#65533;&#1080;&#65533;<^@H&#65533;&#65533;@&#65533;F&#65533;&#65533;&#65533;&#65533;S@D0&#65533;Q&#65533;q&#65533;C!&#65533;&#65533;&#65533;&#65533;&#65533;&#1425;.jU&#65533; G&#65533;&#65533;&#65533;&#65533;&#65533;Ot	!	&#65533;)85lN&#65533;&#65533;&#65533;2&#65533;&#65533;Q&#65533;
&#65533;&#65533;*&#65533;e0SCT&#65533;*k&#65533;&#65533;G,&#65533;&#65533;A&#65533;&#65533;eMITP&#65533;&#65533;&#65533;&#65533;&#65533;h]q;&#1313;&#65533;&#65533;\jV&#65533;&#65533;&#65533;a<&#65533;&#65533;&#65533;4&#65533;&#65533;
&#65533;&#65533;"&#65533;/&#65533;JM|&#65533;&#65533;&#65533;4F=eFNrZ&#65533;&#65533;&#65533;&#65533;&#65533;WX&#65533;&#65533;U/e1&#65533;Y&#1778;W&#65533;&#65533;&#65533;-r1K\&#65533;&#65533;#&#65533;&#65533;8&#65533;=&#25680;&#65533;z&#65533;&#65533;&#65533;,<&#65533;\&#65533;&#65533;#$'9Io&#65533;&#65533;X&#65533;"&#65533;&#65533;&#65533;&#1387;}&#65533;2X&#65533;&#65533;&#65533;&#65533;&#65533;El-3&#65533;I&#1281;&#65533;t&#65533;e&#65533;$&#65533;+[&#65533;&#65533;&#65533;&#65533;&#1173;&#65533;eA\	D&#65533;&#65533;%+&#65533;&#65533;&#65533;d2&#65533;&#65533;-Ef7[&3&#65533;&#65533;&#65533;L&#65533;&#65533;&#65533;)&#65533;&#65533;&#65533;S|F&#65533;m&#65533;&#65533;&#65533;&#65533;6'%&#65533;&#65533;&#65533;b&#65533;&#65533;&#65533;6h3y&#65533;V!&#65533;&#1688;&#65533;&#65533;T&#65533;0&#65533;&#65533;Z&#65533;&#65533;(*&#773;&#65533;&#65533;.&#65533;"4&#65533;
V&#65533;&#65533;`&#65533;JT.b8&#65533;&#65533;&#65533;&#1064;&#65533;&#65533;Q&#65533; 0 H&#65533;R&#65533;&#65533;8h&#65533;&#65533;x**&#65533;	I,B&#65533;&#65533;&#65533;%Z&#65533;	N&#65533;&#65533;&#65533;HC*&#1053;&#65533; &#65533;A&#65533;	Q&#65533;b&#65533;x&#65533; &#65533;&#65533;<&#65533;at&#65533;&#65533;&#65533;P&#65533;9&#65533;nSh&#65533;&#65533;&#65533;&#65533;&#65533;x&#65533;m4&#65533;| DA&#65533;	jP&#65533;'\AZ&#65533;&#65533;&#65533;0&#65533;&#65533;&#65533;&#65533;>&#65533;&#65533;L&#65533;&#65533;&#65533;&#65533;&#65533;,&#65533;	&#65533;:&#65533;&#65533;&#65533; '&#65533;@@&#65533;t z&#65533;M&#65533; y&#65533;#HA
JPd&#65533;&#65533; ;&#65533;A	"&#65533;#&#65533;&#65533;Y&#65533;-u/&#65533;&#1163;]N&#742;2&#65533;JaoJ#&#65533;&#65533;&#65533;S}-T&#65533;na&#65533;&#65533;5&#65533;i&#65533;VQ&#65533;&#65533;,&#65533;&#65533;x&#65533;&#65533;e7!&#65533;Rl&#65533;&#65533;&#65533;=*+&#65533;&#65533;&#65533;D:%4&#65533;c&#65533;cC&#65533;`&#699;ET&#65533;*&#65533;|&#65533;K&#65533;[&#65533;&#65533;&#65533;L&#65533;m&#65533;JC	&#65533;CMmj&#65533;7$&#65533;&#65533;I&#65533;`&#65533;&#65533;d&#65533;&#65533;Gi&#65533;&#65533;`V&#65533;&#65533;E&#65533;e	&#65533;&#65533;R&#65533;&#65533;/oA^	v&#65533;&#65533;&#65533;aoX&#129;&#65533;p&#65533;&#65533;&#65533;{&#65533;&#65533;^&#65533;&#65533;&#65533;Ib&#65533;&#65533;&#65533;Zl&#65533;yO&#65533;&#1963;&#65533;EJ%'K&#1793;&#65533;&#65533;&#65533;&#65533;X,A&#65533;1&#65533;&#626;"&#65533;eV&#65533;TLfR&#65533;&#65533;$&#65533;&#65533;t&&#65533;&#65533;l&#65533;+Wsg5&#65533;JV&#65533;&#65533;&#65533;x&#65533;%E&#65533;Xn&#592;3&#65533;,!N&#1619;RK&#65533;&#65533;&#65533;&#65533;M&#65533;&#65533;&#65533;,&#65533;&#65533;y&#65533;&#906;&#65533;Un&#65533;a/fq&#65533;&#65533;(&#65533;&#25025;&#65533;U &&#65533;&#65533;&#65533;`l&#65533;p8 F&#311;&#65533;HX@T&#65533;&#65533;&#65533;@
&#65533;D+d&#65533;V&#65533;"&#65533;$&#65533;&#65533;Od":&#65533;&#65533;D(<&#65533;0&#65533; &#65533;&#65533; `C&#65533;B4&#65533;HF2&#65533;!ULu&#65533;C&#65533; -|&#65533;\P&#65533;tp&#65533;&#65533;    hS&#65533;5&#65533;H +D@&#65533;&#65533; ?0B&#65533;`&#65533;`|&#65533; &#65533;&#65533;Jt &#65533;&#65533;(&#65533;&#65533;&#65533;&#65533;cn`&#65533;`,&#65533;
@P&#65533;&#65533;V&#65533;&#65533;&#65533;&#65533;&#65533;^&#1281;&#65533;&#65533;+@A	p&#1029;K@&#65533;&#65533;8&#65533;]&R)&#65533;8M$)7G]&#65533;&#65533;&#65533;&#65533;&#65533;V/&#65533;&#65533;Z&#65533;&#65533;+&#65533;9kj&#65533;:7.&#65533;ch*Zu&#65533;J&#65533;&#65533;&#65533;]&#65533;&#65533;'6Q:&#65533;&#65533;&#65533;]&#65533;&#18806;&#65533;-a*&#65533;&#65533;P&#65533;&#65533;&#65533;{&#65533;&#1242;&#65533;&#65533;&#65533;$Q&#65533;&#65533;&#65533;k5&#65533;&#65533;&#65533;&#65533;{3EJ&#516;&#65533;&#65533;&#65533;R&#65533;&#65533;&#65533;&#65533;d!&#65533;Y&#1098;0#&#65533;&#1964;&#65533;{7V&#1999;u&#65533;j ^&#65533;&#65533;&#65533;&#65533;&#65533;&#65533;&#65533;&#299;&#65533;&#65533;;&#65533;&#65533;y&#65533;cC&#65533;g$&#65533;&#65533;&#65533;HO&#65533;&#65533;&#65533;
&#65533;g&#65533;&#65533;N^.&#65533;I&#65533;&#65533;&#65533;`kU&#65533;!&#65533;-&#65533;&#65533;TK&#65533;Y{Bm&#65533;&#65533;j&#65533;&#646;&#65533;&#65533;-'&#65533;G&#65533;&#814;l&#65533;&#65533;#&#65533;f&#65533;&#65533;&#914;X&#65533;&#65533;@&#65533;+/Y"&#65533;&#65533;\&#65533;&#65533;qWcm!&#65533;&#65533;;&#65533;&#65533;&#65533;5&#65533;&#65533;e&#65533;&#65533;Q&#65533;b&#65533;&#65533;h&#65533;/HZ&#65533;NL"&#65533;&#65533;&#65533;!&#65533; &#65533;;&#65533;&#65533;&#65533;&#65533;&#65533;s&#65533;@&#65533;4&#65533;&#65533;,@<@L &#65533;&#65533;&#65533;&#65533;t,&#65533;&#169;&#65533;&#65533;*&#65533;)&#65533;B'4&#65533;&#65533;A&#65533;&#65533;|&#65533;&#65533;&#65533;,&#65533;%`&#65533;&#65533;@,&#65533;@&#65533;&#65533;+0&#65533;6XC4TC6p&#65533;5&#65533;,&#65533;&#65533;%P&#65533;#$&#65533;&#65533;&#65533;} &#65533;4&#65533;X&#65533;&#65533;p&#65533;g&#65533; &#65533;&#65533;&#789;Xa &#65533;&#65533;p&#65533;&#65533;|@
&#65533;&#65533;&#65533;&#65533;&#65533;@&#65533;P@^e&#65533;&#65533;	&#65533;d&#65533;&#65533;&#993;m&#65533;&#65533;&#65533;
&#65533; &#65533;@&#65533;&#65533;&#65533;&#65533;&#65533;&#65533;&#65533;!&#65533;&#65533;
&#65533;@&#65533;&#65533; &#65533;&#65533;h&#65533;e&#65533;&#65533;&#65533;&#65533;&#65533;@	&#65533; 4&#65533;-`&#65533;&#65533;&#65533;&#65533;H`&#65533;H&#65533;P&#65533;&#65533;	Hx_|&#65533;&#65533;m&#65533;&#65533;&#65533;Q&#65533; &#65533;&#65533;&#65533;&#65533;&#65533;&#65533;&#65533;&#65533;e&#65533;,
L9}]DY&#65533;&#65533;&#65533;4&#65533;M_OhYvE
&#65533;k&#65533;&#65533;&#65533;d&#65533;&#65533;&#65533;&#65533;&#65533;L&#65533;i]z&#65533;
&#65533;8&#65533;&#65533;&#65533;&#65533;&#65533;&#65533;&#65533;&#65533;&#65533;&#65533;&#65533;&#65533;&#1621;&#65533;w]Mx&#22302;&#65533;&#65533;&#65533;&#65533;&#65533;&#757;X&#239;L&#65533;&#65533;&#65533;p&#65533;&#65533;&#65533;&#65533;&#12533;#&#65533;i&#65533;<&#65533;;.R<&#65533;#;v&#65533;;^&#65533;&#65533;&#65533;d?&#65533;&#65533;`&#65533;&#797;&#65533;'-&#65533;Cn&#65533;&#65533;
5&#65533;\B&#65533;&#65533;&#65533;a&#65533;&#65533;&#65533;&#65533;&#65533;m$&#65533;x&#65533;&#65533;	Mt&#65533;&#65533;&#65533;$SO(&#65533;N$_J&#65533;&#65533;J&#908;&#65533;i=M&#65533;F"&#65533;&#65533;)MZ\LCTI&#65533;&#65533;we&#65533;^&#65533;
&#65533;eQ&#65533;&#65533;&#65533;&#65533;&#669;8&#65533;f,&#65533;.&#65533;&#65533;!&#65533;&#65533;x&#65533;&#65533;&#65533;&#65533; &#65533;&#65533;4&#65533;&#65533;&#65533;&#65533;H &#65533; &#65533;W&#65533;&#65533;&#65533;MF-&#65533;q&#65533;@@&#65533;&#65533;B*&#65533;B*&#65533;B&#65533;9)&#65533;&#65533;' @&#65533;&#65533;@
l!4&#65533; &#65533;$&#65533;@@&#65533;&#65533; pB- C3P3&#65533;3&#65533;Q5H31&#65533;,&#65533;&#65533;%&#65533;&#65533;0x&#65533;\ 	&#65533; &#65533;T&#65533;&#65533; &#65533;WrTl@&#65533;y&#65533;&#65533;4@&#65533;&#65533;	x&#65533;@&#65533;0 &#65533;u&#65533;&#65533;&#65533;&#65533;d &#65533;!&#65533;	&#65533; &#65533;&#65533;T%&#65533;H&#65533;
&#65533; x m&#65533;U&#65533;|@dY@l&#65533;&#65533;&#65533;`&#65533;q&#1190;&#65533; &#65533;5$D&#1061;&#65533;\|6&#65533;']x&#65533;&#65533;5&#65533;#&#65533;&#65533;]3&#65533;X&#65533;-&#65533;&#65533;&#65533;&#65533;~&#65533;p&#65533;c&#65533;&#65533;&#65533;"Z&#65533;"LXM&#65533;&#290;&#1110;9_V&#65533;C9&#65533;w&#65533;xe&#65533;&#65533;&#65533;
&#65533;&#65533;&#65533;d&#65533;&#65533;&#65533;	
&#65533;(yQ&#65533;&#65533;x&#65533;Wl=&#65533;l&#65533;&#65533;&#65533;^&#671;X&#65533;^&#65533;&#331;&#65533;]&#248;&#595;&#65533;xR&#65533;&#65533;]&#65533;8&#65533;&#65533;Y&#65533;&#65533;!&#65533;&#65533;)&#65533;F&#65533;&#65533;&#65533;&#65533;Q&#721;*i5&#65533;Bi&#65533;&&#719;:i&#65533;P&#65533;&#65533;d&#65533;&#65533;&#65533;R<-&#65533;&#65533;(&#65533;&#65533;Q&#65533;&#65533;&#65533;&#65533;VS&#65533;&#65533;&#65533;&#65533;C=L&#65533;T&#1243;jYI&#65533;d&#65533;&#65533;&#65533;"&#65533;&#65533;&#65533;5]S&#65533;A&#65533;&#65533;&#65533;&#65533;&#65533;Y8&#1113;&#65533;&#65533;E&#50327;&#65533;&#65533;\&#65533;	&#65533;%#p&#65533;&#65533;b&#65533;C78C/&#65533;)&#65533;&B&#65533;&#65533;&#65533;&#65533;&#65533;!:@4 &#65533;&#65533;&#65533;&#65533;&#65533;F &#65533;&#65533;o&#65533;&#65533;j&#65533;&#65533;jE@D &#65533;@&#65533;&#65533;%&#65533;&#65533;\&#65533;B&#65533;&#65533;&#65533;(4H)T&#65533;h&#65533;&#65533;@	&#65533;&#65533;
&#65533; &#65533;A"4B&#65533;&#65533;&#65533;&#65533; p&#65533;1DC4P&#65533;5@C3H&#245;&#65533;(&#65533;\&#65533;0&#65533;&#65533;(d&#65533;$0 x&#65533;&#65533; A&#65533;&#65533;!&#65533;AA
H&#65533;&#65533;}&#65533;&#65533;O&#65533;&#65533;L&#65533;&#65533;&#65533;V	&#65533;&#65533;`&#65533;\&#65533;[&#65533;&#65533;m&#65533;c&#65533;@&#65533;&#65533;
&#65533; 0O&#65533;&#65533;&#65533;&#65533;@&#65533;&#65533;@U>Ou^&#65533;&#65533;g}&#65533;l ,&#598;O&#65533;l'&#65533;&#65533;&#65533;A+&#65533;&#65533;:&#65533;V&#65533;&&#65533;&#65533;9y#&#1879;&#65533;&#65533;&#156;"b&#17047;&#65533;&#65533;&#65533;b&#65533;Kam&#65533;&#65533;E&#65533;n&#65533;&#65533;{&#65533;&#65533;/&#65533;W&#65533;)&#65533;&#65533;O&#65533;=\TTM(&#65533;v&#65533;Dw9-&#773;&#65533;x&#65533;nI&#65533;&#65533;F&#65533;&#65533;&#65533;&#1565;&#65533;^&#65533;&#65533;]M7r#&#65533;`&#65533;&#1262;'&#65533;&#65533;E&#753;\&#65533;&#65533;&#65533;]&#65533;&#65533;P
&#65533;&#344;&#65533;(&#65533;d&#65533;!.:*&#65533;>&#65533;#&#65533;9.>$@&#65533;&#65533;}AZ&#65533;&#65533;&#65533;&#65533;z&#65533;&#65533;.&#65533;".&#65533;q.&#65533;-&#1560;&#65533;2Fd4Bs&#65533;&#65533;&#65533;1&#65533;d&#65533;=ESH&#65533;&#65533;&#65533;&#65533;&#65533;&#65533;&#65533;&#65533;&#65533;nQ`&#65533;&#65533;Vt&#65533;GR0a&#65533;Mo+&#65533;C&#540;&#65533;&#65533;&#65533;&#65533;&#65533;&#65533;&#65533;&#65533;7H+&#65533;X&#65533;h&#65533;&#65533;&#65533;|&#65533;T&#65533;EI&#65533;Zv&#65533;`b&#65533;&#65533;&#65533;&#65533; &#65533;YnZ&#65533;*&#1984;&#65533;84&#65533;(&#65533;&#65533;+&#65533;+&#65533;B*&#65533;(|&#65533;)L&#65533;&&#65533;&#65533;,&#65533; &#65533;&#65533;&#65533;"D&#65533;"&#65533;&#65533;&#65533;&#65533;&#65533;B&#65533;&#65533;&#65533;6&#65533;K;>@JK4(0&#65533;B&#65533;&#65533;$&#1025;&#65533;&#65533;&#65533;@8&#65533;&@&#65533;`&#65533;@$N&#65533;&#65533;&#65533;&#65533;Un&#65533;Hw&#65533;&#1406;&#65533;&#572;&#65533;&#65533;&#65533;&#65533;|@&#65533;@d&#65533;d&#65533;t&#1185;t&#65533;&#65533;&#65533;@&#65533;@&#65533;&#65533;&#65533;ko
&#65533;&#65533;pV&#1852;&#65533;&#65533;&#65533;&#65533;O&#65533; L&#65533;&#65533;l&#65533;&#65533;&#65533;&#65533;&#65533;&#65533;n&#65533;&#65533;n&#65533;&#65533;&#65533;m&#65533;&#59928;&#65533;x&#65533;&#1516;&#65533;&#65533;&#65533;f&#65533;&#65533;&#65533;UPm&#65533;&#65533;D&#65533;&#65533;&#65533;55< &#65533;,&#65533;&#65533;&#65533;&#902;)&#65533;&#65533;
&#65533;(&#215;&#65533;&#1687;'&#65533;&#1850;&#65533;7V&#65533;yb&k&#65533;&&#65533;&#65533;ir&#65533;&#65533;}&#65533;&#65533;&#65533;a&#65533;&#65533;Y^&#65533;&#65533;&#65533;&#65533;)&#65533;&#65533;&#65533;&#65533;-^#E&#65533;,&#65533;]#&#65533;&#65533;+&#65533;2&#65533;&#65533;&#65533;*&#65533;r&#65533;&#65533;&#65533;.&#498;*&#65533;&#65533;&#65533;&#65533;&&#65533;&#65533;&#65533;z&#37661;&#667;0&#65533;&#212;\&#65533;&#65533;C&#65533;&#516;K&#65533;I&#65533;&#65533;5cs6#&#65533;5_&#65533;
&#65533;&#65533;&#65533;&#65533;V&#65533;7&#65533;&#1200;&#65533;&#65533;&#65533;&#65533;&#65533;6DA&#65533;w&#837;(?&#42940;&#65533;&#65533;7 C)&#65533;&#65533; &#65533;h@p&#65533;&#65533;&#65533;&#65533;&#65533;&#65533;&#65533;4&#65533;p&#65533;&#65533;m.@&#65533;&#65533;ow&#65533;&#65533;F)@F@B	&#65533;&#65533;&#65533;%&#65533;B&#65533;&#65533;&#65533;*&#65533;&#65533;)&#65533;(&#65533;B)&#65533;&#65533;~&#65533;#&#65533;S&#65533;&#65533; h&#65533;t&#65533;A&#65533;@B4&#65533;&#65533;&#1041;@&#65533;c&#65533;N4<C3$&#65533;1,&#65533;3C-+&#513;T&#65533;&#65533;&#65533;4&#65533;T&#65533; &#65533;&#65533;A]]@&#65533;*&#65533;&#1030;&#65533;T&#65533;y&#65533;I&#65533;&#65533;	&#65533;&#65533;
P,&#65533; &#65533;aZ&#65533;&#65533;&#65533;&#65533;p&#65533;bI&#538;&#65533;u&#65533;&#65533;%Z&#65533;&#65533;&#65533;`&#65533;DK&#65533;(D&#65533;:&#65533;C:t&#65533;&&#65533;x&#65533;&#65533;b&#65533;W&#65533;L&#1026;&#65533;Q&#65533;&#65533;&#65533;&#65533;&#65533;b,&#65533;Y&#65533;f&#65533;&#65533;pa]a0&#65533;&#65533;T&#65533;&#65533;&#65533;JS/BE&#65533;&#65533;^&#65533;&#65533;&#65533;&#65533;&#65533;&#65533;&#65533;&#1639;&#65533;}&#65533;_6rc|&#65533;&#65533;&#65533;&#65533;&#65533;&#1922;&#65533;m&#65533;-&#749;&#65533;G&#65533;R(&#65533;VoO2&#65533;^I&#65533;&#1201;&#65533;&#65533;&#65533;1&#65533;&#65533;&#65533;cN&#65533;&#65533;<^pu&#65533;&#65533;uS&#65533;v&#65533;&#65533;v&#65533;xxw=&#65533;#yg^=&#65533;&#65533;&#65533;r7&#9591;v&#65533;&#65533;v3&#65533;1b4&#65533;3&#65533;&#65533;8<&#65533;:H3&#65533;js&#65533;&#65533;&#65533;&#65533;&#65533;&#65533;LL&#65533;&#65533;sI_8g$Y|&#1233;/N>&#65533;&#65533;v9|&#65533;so&#65533;'q&#65533;8`&#65533;*&#65533;&#65533;&#65533;&#65533;&#65533;X&#65533;%&#65533;&#65533;Y&#65533;F&#65533;qe&#65533;@&#65533;&#65533;&#65533;`C&#65533;&#64429;&#65533;Z&#65533;/&#65533;&#65533;&#65533;H&#65533;(&#65533;)&#65533;)|(&#65533;)&#65533;B+&#65533;B,&#65533;&#65533;(h%H&#65533;$D&#65533;#T&#65533;'&#65533;&#65533;8&#65533;&#65533;B4l&#65533;@f&#65533;&#65533;v{94 11&#65533;24C.pB!&#1793; &#65533; &#65533;&#65533;P&#65533;&#65533;&#65533;h&#65533;uV&#65533;&#65533;&#65533;W'&#65533;pZ&#65533;O&#65533;&#65533;@ &#65533;`&#65533;`	&#65533;&#65533;	P&#65533;&#65533;@@&#65533;&#65533;&#768;L&#65533;(1&#65533;&#65533;b&#65533;&#65533;kXg&#65533;&#65533;y&#65533;^&#65533;W&#65533;H&#65533;&#65533;*pCA&#65533;d8&#65533;&#65533;}&#65533;&#65533;&#913;&#65533;&#65533;
&#65533;(t&#65533;:3&#65533;&#65533;&#65533;&#65533;q&#65533;&#65533;J&#65533;B&#65533;9&#65533;&#65533;)&#65533;&#65533;&#65533;&#65533;T&#65533;%&#65533;&#65533;x&#65533;J&#65533;&#65533;o&#65533;&#65533;1br&&#65533;&#65533;&#65533;&#65533;&#65533;ao&#65533;&#65533;j&#65533;'&#65533;-p{&#65533;&#2034;m&#65533;&#65533;&#65533;]&#65533;&#588;&#65533;&#65533;&#65533;&#65533;l(&#65533;I&#65533;&#65533;\&#65533;&#65533;l|&#65533;&#65533;&#65533;&#65533;&#65533;&#65533;&#65533;2&#65533;&#65533;-^0&#65533;;&#65533;)&#65533;&#65533;&#65533;s&#2025;&#65533;&#65533;&#65533;&#65533;{&#65533;|-&#65533;&#65533;&&#65533;X&#65533;z6h;#	a&#65533;&#65533;&#65533;&#65533;&#65533;&#65533;&#65533;L&#65533;*&#65533;&#65533;&#65533;n&#65533;_&#65533;&#65533;_&#65533;.&#65533;&#65533;&#65533;&#65533;|&#65533;8w&#65533;&#65533;&#65533;^K&#65533;&#65533;&#65533;&#530;&2j&#65533;I&#65533;&#65533;&#65533;!&#65533;7&#65533;&#65533;5P&#65533;Zlr&#65533;8&#65533;W*&#65533;&#65533;&#43067;``5&#65533;	&#65533;@&#65533;&#65533;&#65533;&#65533;8&#65533;&#65533;&#65533;x@ &#65533; p#&#65533;*H&#65533;]&#65533;&#65533;g&#65533;)pB%T&p&#65533;'l&L&#65533;%&#1281;hA$V&#214;&#65533;r&#65533;{9<J&#65533;3,3|&#65533;0&#65533;&#65533;% &#65533; '&#65533;&#65533;,&#65533;"&#65533;&#65533;&#65533;&#65533;&#65533;T&#65533;&#1450;jZ&#65533;&#65533;j&#65533;h&#65533;&#65533;&#65533;He&#65533;O&#65533;&#65533;&#65533;&#65533;&#65533;f=z&#65533;@^,&#65533; &#65533;&#65533;&#65533;&#65533;&#65533;&#65533;&#65533; &#65533;
&#65533;&#65533;^&#65533;&#65533;&#65533;&#65533;d&#65533;n &#65533;&#65533;)HCC&#65533;,_&#65533;&#65533;n&#65533;&#65533;&#65533;&#65533;dT&#65533;&#65533;V&#65533;&#65533;&#65533;&#65533;).&#65533;&#65533;b-N&#65533;&#65533;7)9&#65533;&#65533;BQ%&#65533;.&#65533;H&#65533;&#65533;&#65533;vua&#65533;&#65533;*Q&#65533;X_O&#65533;m7V&#65533;&#65533;&#65533;&#65533;&#65533;aP&#818;&#65533;&#65533;x2p&#1238;&#65533;&#65533;W&#65533;:2&#65533;&#65533;&#65533;&#65533;&#65533;&#65533;&#65533;1wP&#65533;7&#65533;&#65533;i&#65533;&#65533; 7&#65533;&#1716;e&#65533;f-&#65533;C&#65533;b&#65533;v-&#65533;5k&#65533;2n&#65533;&#65533;a6&#65533;G&#65533;&#65533;&#65533;&#65533;&#65533;F&#65533;&#65533;&#65533;h2&#65533;I&#65533;![&#65533;t&#65533;eG&#65533;4C&#65533;,&#65533;(K&#65533;&#65533;(5&#688;[&#65533;m&#1786;t&#65533;T 8q&#65533;&#413;S&#65533;&#65533;&#65533;<{&#65533;&#65533;u&#65533;&#65533;lX&#65533;c&#598;5{V&#65533;=&#65533;&#65533;&#65533;&#65533;sK&#65533;&#65533;[z&#65533;&#65533;&#1365;7&#65533;&#65533;&#1913;&#65533;&#65533;&#65533;&#65533;w+Z&#65533;&#65533;	&#1750;k&#1791;&#65533;&#65533;&#65533;g2&#65533;w&#65533;&#65533;&#347;\&#65533;&#65533;ew&#65533;9&#65533;[&#65533;9&#1913;s&#65533;&#525;3Wn&#65533;&#65533;p&#2046;&#65533;[&#858;&#65533;Ts&#65533; &#65533;&#65533; &#131;	<@&#65533; &#65533;&#65533;&#65533;&D`&#65533;@&#65533;26 8p&#65533;@t&#65533;&#1257;OG&#65533; &#65533;*rqrEJ&#65533;V&#65533;r&#1354;&#65533;)Q&#65533;Jib&#65533;&#65533;&#65533;C&#65533;By&#65533;&#65533;&#65533;&#65533;6L&#65533;`&#65533;5-&#65533;j&#65533;&#65533;&#65533;j<&#65533;@j&#65533;!&#65533;W&#65533;&#65533;BD	&#65533;&#65533;k&#65533;A%+l0&#65533;8&#65533;@7&#65533;@&#65533;&#65533;&#65533;.:&#65533;@%&#65533;&#65533;&#65533;@&#65533;&#65533;A&#65533;&#65533;&#65533;F&#65533;a&#65533;z&#65533;A&#65533;f&#1057;|&#65533;&#65533;Hb&#65533;A&#65533;\p&#65533;n&#65533;&#65533;&#65533;
&&#65533;r	^&#274;&#65533;: &#65533;&#65533;4X&#65533;&#65533;&#1190;:S&#65533;&#65533;&#65533;&#65533;)&#65533;&#1540;
&#65533;8&#22291;&#65533;:&#65533;lMr&#65533;M4u8&#65533;&#494;&#65533;&#65533;&#65533;{&#65533;*&#65533;&#65533;&#65533;&#65533;&#65533;w&#65533;i&#65533;v&#65533;Q'&#65533;&#65533;&#65533;&#65533;t&#65533;r&#65533;&#65533;&#65533;r&#545;&#65533;&#65533;rD%&#65533;TR&#65533;&#65533;&#65533;rD&#65533;&#65533;&#65533;&#65533;\3&#65533;4&#65533;q&#65533;Y&#1116;j&#65533;QS[&#65533;Vp&#65533;&#65533;&#65533;&#65533;5g&#65533;&#65533;&#65533;qB=UdC-&#65533;&#65533;^&#65533;&#65533;&#65533;&#65533;&#65533;F&#65533;&#65533;&#65533;&#65533;l&#65533;&#65533;&#65533;k8&#150;&#65533;m&#65533;&#65533;V&#65533;k&#1320;&#65533;&#65533;&#65533;&#65533;&#1434;t&#1149;&#65533;&#65533;q&#65533;u&#65533;[v&#65533;&#65533;&#1867;&#65533;5W_|&#64887;&#65533;y+&#65533;&#65533;&#65533;u^W&#65533;m&#65533;val&#65533;Z&#65533;&#65533;m&#65533;&#65533;&#65533;&#65533;&#65533;&#65533;m&#65533;[&#625;&#65533;&#65533;x&#65533;&#65533;&#65533;&#688;&#65533;	&#65533;-&#65533;
U&#65533;P&#65533;&#65533;Rl&#65533;&#65533;&#65533;k&#65533;&#65533;&#65533;&#65533;&#65533;F&#65533;l&#65533;&#65533;u&#65533;L&#65533;&#65533;&#65533;0&#65533;&#65533;&#65533;&#65533;&#65533;Ay&#65533;&#65533;&#65533;&#65533;/&#65533;&#65533;&#43557;&#65533;&#65533;&#65533;&#65533;<&#65533;&#65533;RtN+&#65533;&#65533;qh'5c&#65533;AG&#65533;s&#65533;&#65533;&#333;&``&#65533;[`&#65533;&#65533;s&#65533;D&#65533;v&#65533;>&#65533;&#65533;(&#65533;&#65533;&#65533;&#65533;+&#65533; &&#65533;&#65533;n(&#65533;*&#65533;&#65533;9&#65533;d&#65533;Xd&#65533;&#65533;P$I&#65533;8&#160;&#65533;&#65533;3&#65533;h$&#65533;O>&#1124;G&#65533;&#65533;&#65533;NpIfAh&#65533;Qfvf&#65533;iA&#65533;aj&#65533;&#65533;e,&#65533;&#65533;_&#65533;&#65533;iX&#65533;p&#65533;?&#65533;&#65533;0&#65533;:( {p[&#65533;.&#65533;@&#65533;R)=&#65533; &#65533;G&#65533;@!&#65533;l&#65533;&#65533;}p&#65533;&#65533;&#1975;af&#65533;a&#65533;T0A9&#65533; &#65533;T8`KW&#65533;@(@&#65533;&#65533;&#65533;&#65533;:&#65533;A&#65533;5M&#65533;Wa&#65533;S2&#65533;&#65533;hU&#65533;N!t&#65533;EX&#129;&#65533;**&#65533;:&#65533;&#65533;D&#65533;&#65533;t&#65533;&#65533;&#65533;y&#65533;&#65533;&#65533;&#65533;&#65533;8&#65533;_&#65533;&#65533;&#65533;&#65533;A
k&#65533; &#65533;8&#65533;&#65533;!&#65533;&#65533;&#65533;&#65533;&#65533;&#65533;PS,M&#65533;&#25190;I&#65533;&#65533;&#65533;+7y&#12979;b&#65533;k&#65533;x&#65533;2&#65533;&#65533;W&#65533;&#600;&#65533;&#65533;&#65533;o&#65533;16&#65533;&#65533;I&#65533;+3&#65533;jXf|JA&#65533;&#1197;&#65533;d&#65533;&#65533;Lb&#65533;&#65533;&#65533;&#65533;&#65533;.&#65533; &#65533;&#65533;$w)AKpw.&#65533;$2#&#65533;4&#65533;\&#65533; E&#65533;&#65533;&#65533;{&#65533;&#65533;qO&#65533;b	9!&#65533;&#65533;&#65533;&#65533;x&#65533;&#65533;dD&#65533;&#65533;X	&#65533;&#65533;&#65533;#&#65533;jy&#65533;_&#65533;&#65533;&#65533;D&#65533;gua&#65533;;h&#65533;&#65533;v&#65533;2R&#65533;&#65533;&#65533;0&#65533;Y&#65533;&#1012;&#65533;jU&#65533;d&#65533;&#65533;JU>&#65533;^aY&#726;6&#65533;&#65533;&#65533;j&#65533;&#65533;&#1362;y&#65533;a
q4&#65533;&#65533;"U&#1816;&#65533;ph&#65533;&#65533;&#1540;:&#65533;&#65533;&#65533;Hp&#65533;d&#65533;&#65533;"&#65533;x&#1939;z&#65533;	&#65533;b&#65533;(|&#65533;c&#65533;B&#65533;&#65533;B`&#65533;&#65533;&#65533;&#65533;*,&#65533;4\	? &#65533;&#65533;<b&#65533;&#1028;%,&#65533;&#65533;> "&#65533;F3vg&#65533;aC&#65533;p&#386;rWh$&#65533;&#1136;&#65533;"&#65533;02`b&#65533;&#65533;F3x&#65533;	9<&#65533;'&#65533;,&#65533;%&#65533;@&#65533;9IU&#65533;s&#65533;"&#65533;&#65533;-&#65533;&#65533;&#65533;&#65533;&#65533;@5&#65533;@2@&#65533;&#65533;&#65533;@;t&#65533;&#65533;&#65533;&#65533;&#65533;i&#65533;A&#65533;z&#65533;&#65533;&#65533;hJU&#65533;@&#65533;&#65533;&#229;
h`&#65533; Bh&#65533;Q&#65533;&#65533;&#65533;vR
SLBV&#65533;eT&#65533;
7&#65533;&#65533;c&#65533;)P7$&#65533;
&#65533;&#65533;\&#65533;.&#65533;r&#65533;$%&#65533;t|&#65533;&#65533;&#65533;g3&#65533;)c&#65533;&#65533;T&#65533;"&#1384;B5**&#65533;&#65533;5&#65533;&#65533;&#65533;\S&#65533;Z&#65533;&#65533;X&#65533;&#65533;U&#65533;&#65533;[\y&#65533;W&#65533;"&#65533;jW&#757;&#65533;6q&#65533;VpB&#65533;iIlZE&#65533;&#65533;H&#65533;B&#1861;U&#65533;#&#1704;&#65533;v&#65533;&#65533;]&#65533;~&#65533;\&#1890;W&#65533;*&#65533;-{yK\&#65533;&#1366;&#65533;&#65533;&#65533;&#65533;k`&#65533;Uz&#65533;&#65533;-&#65533;&#65533;a&#65533;"&#65533;'&#65533;&#65533;&#65533;4E&#65533;&#65533;:&#65533;&#5023;&#65533;%e]Ie&#65533;XI2&#690;&#65533;&#65533;l&#65533;&#65533;&#65533;&#65533;g&#65533;&#65533;&#65533;G&#65533;&#65533;&#65533;&#1900;Q&#65533;	1&#65533;&#65533;&#65533;u&#65533;8&#65533;Bt!&#65533;&#65533;hDuL&#65533;l0&#65533;&#1292;g&#65533;&#65533;&#65533;&#65533;&#134;&#65533;&#65533;d&#65533;M&#65533;&#65533;&#65533;&S&#65533;e&#65533;0&#65533;2&#65533;&#65533;Z&#65533;,&#65533;K'K*k&#65533;9&#65533;&#65533;T&#65533;Bv&#65533;&#65533;&#65533;&#65533;&#65533;@T&#65533;m>&#1024;&#65533;&#65533;-{&#65533;&#65533;&#65533;&#65533;&#65533;&#65533;&#65533;`O&#65533;&#65533;`/x&#65533;q &#65533;#8A&#65533;S&#65533;&#65533;&#65533;&#65533;j&#65533;&#65533;,!U&#65533;B&#65533;&#65533;R&#65533;B&#65533;&#65533;D$2&#65533;&#65533;^,&#65533;&#65533;c&#65533;1&#65533;&#65533;ac&#65533;&#65533;d%&#65533;&#65533;	/H&#65533;&#65533;&#65533;E2&#65533;&#65533;_`&#65533;f&#65533;d&#65533;&#65533;~&#65533;&#65533;`@&#65533;&#65533;&#65533;&#65533;&#65533;&#65533;&#65533;&#65533;&#65533; t@'X&#65533;`&#65533;l~&#65533;&#65533;*H&#65533;
F&#65533;&#65533;h` P&#65533;x&#65533;&#65533;O/@&#65533;Zip&#65533;`'\A&#65533;kF&#65533;&#65533;&#65533;&#65533;,&#65533;&#65533;@#A &#65533;&#65533;m&#65533;c&#65533;&#65533;c&#65533;&#65533;&#65533;&#65533;8u&#65533;&#65533;&#65533;&#65533;m&#65533;F&#65533;&#65533;q&#65533;&#65533;&#65533;&#65533;&#65533;{&#65533;DO&#65533;j&#65533;0&#65533;
m(Y&#65533;&#65533;&#65533;eH&#65533;a&#65533;e&#65533;a&#65533;kCL"&#326;&#65533;e&#65533;&#65533;4&#65533;z-&#65533;&#65533;8&#65533;&#65533;&#65533;|S&#65533;&#65533;&#65533;&#375;&#65533;&#65533;&#32130;?gb&#65533;HCt6&&#65533;&#65533;?G&#1267;&#65533;4&#1572;P+b&#65533;&#65533;&#65533;&#1295;&#595596;&#65533;[aW-2&#65533;&#65533;d&#65533;&#65533;\&#65533;m&#65533;&#65533;&#65533;='=&#65533;&#65533;K&#65533;&#65533;_
&#65533;R!pe&#65533;C&#65533;0&#65533;&#65533;&#65533;&#65533;>&#65533;z&#65533;2|]&#65533;&#65533;K&#65533;&#65533;&#65533;fP&#65533;l&#65533;&#65533;;Dbq4R&#1939;&#65533;&#615;tP&#65533;&#65533;7&#65533;g&#1537;L^&#65533;&#346;-;TW&#65533;.&#65533; &#65533;&#65533;+&&#65533;&#65533;Y`&#65533;&#65533;&#65533;&#65533;&#65533;-t&#65533;Ydh&#65533;&#65533;dnFR&#65533;R&#65533;_&#65533;&#65533;rh&#65533;&#65533;&#65533;\&#65533;&#65533;&#65533;3&#65533;&#65533;=&#65533; &#65533;S&#834;;@&#65533;_&#65533;!&#65533;
cp&#65533;&#65533;&#65533;1&#65533;&#65533;8&#65533;#(&#65533;	Op&#65533;U&#65533;&#65533;
Z&#65533;*xa	;&#65533;&#65533;&#65533;&#65533;	T&#65533;B=&#65533;0E-&#65533;!g&#65533;&#65533;&#65533;&#65533;&#65533;
&#65533;&#65533;!&#65533;a&#65533;&#65533;&#65533;&#65533;&#65533;t&#65533;&#65533;&#65533;
&#65533;&#65533;!z&#65533;:ar&#65533;n &#65533;\ &#65533;&#65533;, n &#65533;|M&#65533;J(&#65533;Z&#65533;&#65533;&#65533;J&#65533;&#65533;&#65533;&#65533;&#65533;&#65533;t&#65533;&#65533;&#65533;&#65533;*<&#65533;&#65533;&#65533;&#65533;n&#65533;x &#65533;-&#65533;&#1290;I
&#65533;Z&#65533;&#65533;}&#65533;J&#65533;&#65533;&#65533;&#65533;B`|& &#65533;@&#65533;A>%&#65533;&#65533;&#65533;&#65533;dV&#65533;&#65533;&#65533;2f&#65533;&#65533;%&#65533;) &#65533;&#65533;P&#65533;k&#65533;&#65533;&#65533;X2&#65533;&#65533;	h&#65533;+N&#65533;hR&#65533;e^f&#65533;&#65533;A&#65533;&#65533;&#65533;&#65533;&#65533;&#65533;(&#65533;PKKC5f+&#65533;&#65533;h&#65533;T&#65533;VH%5Z&#65533;&#65533;&#65533;&#65533;&#65533;&#897;&#65533;&/&#65533;&#65533;&#65533;&#65533;Z&#65533;61Y,&#65533;L4%SNKU&#65533;&#65533;&#65533;<&#65533;L&#1572;5&#65533;Z(f)&#65533;&#65533;&#65533;j&#65533;&#65533;&#65533;&#65533;_b]4	ax1&#65533;%&#65533;&&#65533;_&#65533;%&#65533;p&#1150;l&#65533;aK)0&#65533;&#65533;&#65533;a&#65533;:Libi&#65533;E.6&#65533;&#65533;2+&#65533;f&#65533;gz&#65533;&#65533;OI&#65533;&#65533;&#65533;^&#65533;lRN&#65533;Rv&#968;x&#65533;S&#65533;D&#65533;L&#65533;&#65533;&#65533;H&#614;&#65533;1&#65533;&#65533;a&#65533;r&#65533;&#65533;&#966;&#65533;B&#65533;P&&#65533;C%Q&#65533;I&#65533;r&#65533;1r&#793;V/)&#65533;d*&#65533;&#65533;&#65533;&#65533;AOQ &#65533;&#65533;&#65533;9+&#65533;&#65533;&#65533;&#65533;!&#65533;`	l $&#65533;&#65533;. 7t&#65533;E&#65533;&#65533;7&#65533;'&#65533;&#65533;&#65533; @&#65533;o	&#65533;@&#65533; &#65533; &#65533; &#1440;&#65533;&#65533;
&#65533;&#65533; 
AA&#65533; 
&#65533;@	&#65533;@	&#65533;&#65533;_&#65533;&#65533;&#65533;:&#65533;&#65533;oX&#65533;&#65533;a&#65533;&#65533;&#65533;&#65533;!&#65533;&#65533;&#65533;&#65533;&#65533;&#65533;a&#65533;!^&#65533;*!f&#65533;&#65533;&#65533;&#65533;@v&#65533;p&#65533;&#65533;z&#65533;&#65533;&#65533;&#65533;&#679;3&#65533; &#65533;m`d&#65533;8`6&#65533;GP&#65533;`&#65533;mL &#65533;&#65533;d`&#65533;&#65533;&#1066;p&#65533;1?&#65533;\`h&#65533;3&#65533;&#65533;&#65533;d`3&#65533;&#65533;8$&#65533;-G:&#65533;&#65533;&#65533;&#65533;&#65533;&#65533;1A&#65533;H&#65533;&#65533;N 
0a&#65533;&#65533;&#65533;*^1&#65533;b#&#65533;b&#65533;|&#65533;c&#65533;&#65533;&#65533;Y&#65533;M&#65533;&#65533;&#65533;Ah&#65533;&#65533;&#617;&#65533;4&#65533;3&#65533;&#65533;&#65533;&#65533;\&#65533; &#65533;&#65533;&#65533;BQ&#65533;9&#65533;&#65533;&#65533;&#65533;&#65533;!&#65533;&#1313;&#358;,&#65533;T%&#65533;&#65533;&#65533;9&#65533;S&#65533;&#65533;&&#65533;&#65533;&#65533;&#65533;LE&#65533;&#65533;5oM&#65533;&#65533;&#65533;&#65533;NL&#65533;h,Rt&#65533;T&#65533;H&#65533;&#65533;&#65533;&#65533;l^&#65533;&#65533;&#32978;&#65533;&#65533;Z:&#65533;C?DCb&#65533;&#65533;]i%t1&&#65533;%"IE&#65533;&#65533;&#65533;dBE1&#65533;E&#65533;&#65533;0)E&#65533;&#65533;\B&#65533;&#65533;&#65533;&#65533; &#65533;&#65533;abZ&#8996;&#65533;&#65533;.&#65533;2&#65533;&#65533;1 c&#65533;4r&#65533;&#65533;3h&#65533;&#65533;pk8oAa]&#65533;&#65533;8e&#65533;&#65533;N&#65533;&#65533;&#65533;HLQL@&#1779;;k&#65533;&#65533;fOPr&#65533;&#65533;&#65533;&#65533;&#65533;&#691;"&#65533;&#65533;&#65533;.&#65533;&#65533;!!2-&#65533;&#65533;-(l.&#65533; &#65533;bI5&#65533;gB,=ehg&c&#65533;&#65533;&#65533;  `z&#65533;&#65533;*Kt#&+Up H &#65533;&#65533;
&#65533;@&#65533;R&#65533;&#65533;&#65533;&#65533; a
A&#65533;`&#65533;&#65533;&#65533;&#65533;&#65533; &#65533;L	h d`p`&#65533; Da &#65533;~&#65533;&#65533;E_&#65533;Ka&#65533;&#65533;&#65533;$&#65533;
&#65533; !&#65533; 
&#65533;&#65533;x&#65533;V&#65533;&#65533;@H K2&#65533;T`&#65533;<`*&#65533;Jo,&#65533;&#65533;1?@j&#65533;&#65533;JJ&#65533;&#65533;PH`4O&#65533;&#65533;-&#65533;< &#65533;MR&#65533;&#65533;5ZS_c&#65533;&#1896;&#65533;&#65533;&#65533;&#65533;&#65533;&#65533;&#65533;<&#65533;R&#65533;@&#65533;de&#65533;&#65533;&#65533;M&#424;&#65533;.&#65533;YfN2&#65533;5x&#65533;V&#65533;&#65533;:&#65533;&#65533;&#65533;&#65533;0H&#65533;EbP&#65533;&#65533;&#65533;c&#65533;T&#65533;&#65533;&#65533;f(&#65533;&#65533;",&#65533;F&#65533;(&#65533;f2&#65533;&&#65533;&#65533;4=/&#65533;)&#65533;4&#65533;L&#65533;i&#65533;6BA&#65533;&#65533;&#1585;Lk&#65533;o&#65533;r&#65533;f&#65533;&#65533;u2:c&#65533;&#65533;XL&#65533;vA?&#65533;&#65533;l&#716;&#65533;s&#65533;2&#65533;&#65533;&#65533;Y&#65533;&#65533;&#65533;n&#65533;Vn&#65533;b"b&#65533;&#65533;b&#65533;&#65533;$&#65533;B#&#65533;b%&#65533;5&#65533;<b(&#65533;&#65533;D&#65533;Np&#65533;&#65533;o&#65533;E&#65533;""&#65533;&#65533;&#65533;&#65533;.b&#65533;&#65533;NlLE&#65533;&#65533;f &#65533;FI&#65533;<&#65533;k&#65533;L&#65533;&#65533;4./&#65533;&#65533;S>&#65533;Hi&#65533;D&#65533;Z&#65533;&#65533;&#65533;fv[W@&#65533;Jm&#65533;#&#65533;&#65533;&#65533;k	x&#65533;T&#65533;&#65533;&#65533;x#&#65533;"&#65533;N&#65533;&#65533;,$R&#516;&#65533;-&#65533;&#65533;&#65533;P&#65533;&#65533;&#65533;z&#65533;&#65533;A&#65533;&#65533;@`t2`&#65533;$&#65533;&#65533;&#65533;R&#65533;W:@T&#65533;	&#65533;&#65533;&#1440;&#65533;&#65533;!&#65533;&#65533;a&#65533;&#65533;&#65533;U&#65533;&#65533;Aa&#65533;@t`&#65533;@*&#65533;@&#65533;^a`a&#65533;!c&#65533;&#65533;&#65533;&#65533;&#65533;&#65533;&#65533;&#65533;&#65533;`H@&#65533;m&#65533;	&#65533;@l!|a&#65533;
T&#65533;&#65533;bD&#65533;j&#65533;&#65533;&#65533;J* 2&#65533;B&#65533;d&#65533;&#65533;: N`^'&#65533;&#397;&#65533;Z`f&#65533;&#65533;*J &#65533;
:`]3 J&#65533;R&#65533;&#65533;5&#970;C: |&#65533;mo&#65533;E2 <&#65533;&#65533;&#65533;&#65533;&#65533;^&#65533;N&#65533;L&#65533;c&#1000;l&#65533;3;a&#65533;l&#65533;c&#65533;&#65533;Y&#65533;+:9C&#65533;+C3&#65533;d&#65533;&#65533;d34&#65533;l&#65533;&#65533;^&#65533;&#402;&#65533;;&#65533;&#65533;P&#65533;&#65533;&#65533;&#65533;&#26258;oJ&#65533;d&#65533;&#65533;h&#65533;&#65533;=k&#65533;&k&#65533;w&#65533;QA=rc&#65533;gw&#65533;;R&#65533;UYtk&#65533;2&#65533;a&#65533;7&#65533;A&#65533;v!&#65533;i%&#65533;w&#65533;U&#65533;d&#65533;&#65533;1&#65533;.6&#65533;&#65533;&#65533;.&#65533;&#65533;&#65533;"$!&#65533;&#65533;n&#65533;Z&#65533;&#65533;\&#65533;o&#65533;&#65533;"&#65533;n&#65533;F^&#65533;&#65533;X&#65533;&#65533;q&#65533;&#65533;&#65533;&#65533;&#65533;"&#65533;&#65533;&#65533;&#65533;&#65533;&#65533;&#65533;&#65533;&#65533;&#65533;p&#65533;b&#65533;l&#65533;&#65533;&#65533;s&#65533;b&#65533;&#65533;=&#65533;&#65533;(&#65533;&#65533;	u?K&#65533;&#65533;&#65533;&#65533;&#65533;&#65533;B&#65533;S`&#65533;&#65533;<&#65533;&#65533;V,4&#65533;&#65533;k&#65533;&#65533;L_&#65533;y&#65533;g&#65533;&#65533;g&#65533;&#65533;&#65533;8,&#65533;/&#65533;&#65533;.&#65533;:&#1681;&#65533;&#597;n&#65533;&#65533;&#65533;&#65533;&#65533;h&#65533;&#65533;4&#65533;&#65533;&#65533;Z&#65533;{0@ 0`,&#65533;R&#65533;wp&#65533;,&#65533;&#65533;&#65533;&#65533;SK&#65533;&#65533;&#65533;&#65533;a8&#65533;&!"&#65533; A&#65533; &#65533;&#65533;	&#65533;0&#65533;A&#65533; 	&#65533;`	&#65533;@|`
&#65533;&#65533;R&#65533;&#65533;&#65533;&#65533;n&#65533;FaNAv&#65533;ar&#65533;`a&#65533; &#65533;1E@	&#65533;&#65533;B&#65533;<B&#65533;&#65533;&#65533;,&#65533;&#65533;&#65533;&#65533;;`\&#65533;&#65533;&#65533;&#65533;&&#65533;(&#65533;B&#65533;FB&#65533;R&#65533;2K@&#65533;
J&#11635;&#333;<&#65533;&#65533;.{&#65533;d&#65533;1&#65533;6{XT &#65533;&#65533;&#65533;&#65533;&#65533;&#65533;X&#65533;&#1724;&#65533;&#65533;&#65533;<`]&#65533;&#65533;&#65533;:&#65533;Fj&#65533;&#65533;;`Z L!&#65533;&#65533;*.&#65533;c&#65533;&#65533;&#65533;^%X&#65533;&#65533;VK&#65533;&#65533;&#65533;)z&#65533;d&#65533;&#65533;&#65533;"&#65533;R&#65533;dS&#65533;&#65533;&#65533;&#65533;M&#65533;&#590406;&#65533;&#65533; &#65533;LI&#65533;&#1124;&#65533;&#65533;#s&j&#65533;&#65533;&#65533;d(&#65533;Z&#65533;
&#65533;P	&#65533;&#65533;&#65533;&#1431;&#65533;&#65533;&#65533;MZf&#65533;B&#65533;6&#65533;&#65533;a+",&#65533;r&#597;;&#65533;3&#65533;&#65533;:l&#65533;q4~.&#65533;^k&#65533;b&#65533;XvX(&#65533;&#65533;&#15926;&#65533;&#65533;k8|&#65533;QVb&#65533;&#65533;),f&#65533;&#65533;&#65533;I&#65533;&#54682;&#65533;&#65533;4#(&#12150;YEy&#65533;qs4\v&#65533;&#65533;a&#65533;y&#65533;&#65533;#WJv8&#65533;&#65533;&#65533; &#1181;,&#65533;&#65533;&#65533;F&#65533;&#65533;k&#65533;&#65533;T&#65533;&#65533;9kB&#65533;&#65533;&#65533;S&#65533;q&#65533;=qv&#65533;&#65533;&#65533;TQ&#65533;RQTZ&#65533;
&#65533;&#65533;&#65533;<&#65533;w&#65533;&#65533;7&#65533;s&#65533;&#65533;&#65533;&#65533;&#883;)&#65533;&#65533;x&#65533;&#65533;u&#65533;&#65533;&#65533;zly&#65533;&#65533;(l&#65533;d)&#65533;O&#65533;LZ&#65533;B(&#65533;
@ ,&#65533;&#65533;&#65533;&#65533;t&#65533;p&#65533;p&#65533;fp` &#65533;o{&#65533; , &#65533;&#65533;&#65533; 0A.&#65533;&&#65533;&#65533;&#65533;:&#65533;a&#65533;	!&#65533;&#65533;&#65533;&#65533;&#65533;
&#65533; 	&#65533;&#65533;~=&#65533;&#65533;Pa a&#65533; &#65533; &#65533; 
&#65533; &#65533;@&#65533;&#65533;&#65533;&#65533;&#65533;V?&#65533;&#65533;6 &#65533; &#65533;&#65533; A&#1461; :&#65533;&#65533;&#65533;,&#65533;&#65533;;K$&#65533;&#65533;4&#1770;(&#65533;
&#65533;&#65533;&#65533;&#65533;&#65533;&#65533;L&#65533;&#65533;&#65533;&#65533;[@&#65533;8&#1688;XN&#65533;bs1+&#65533;_Y&#65533;2&#65533;8L&#65533;&#65533;F&#65533;&#65533;&#65533;J_1&#65533;/1&#65533;13`(&#65533;])[n&#65533;&#65533;&#65533;M&#65533;&#65533;|&#65533;&#1313;>&#65533;&#65533;*De&#65533;&#65533;&#65533;V +M&#65533;$X&#65533;&#65533;9E&#65533;m&#65533;&#65533;&#65533;&#65533;+&#65533;&#65533;&#65533;&#65533;&#65533;&#65533;&#65533;h?[(&#65533;n&#65533;=&#65533;&#65533;e[&#65533;&#65533;&#65533;&#65533;y&#65533;&#65533;&#65533;i2&#65533;w&#65533;+@=&#65533;&#65533;k&#65533;&#65533;f&#65533;&#65533;&#65533; YNu&#65533;oO&#65533;&#65533;v&#65533;&#65533;S&#65533;&#65533;&#65533;&#65533;(Vd.OX&#65533;c&#65533;&#65533;&#65533;&&#65533;U&#65533;p&#65533;&#65533;&#65533;&#65533;`&#65533;b&#1615;W\o&#65533;&#65533;Z"FZ&#65533;&#65533;#&#65533;ZJ4F&#65533;&#65533;&#383;&#65533;[:&#65533;T&#65533;8&#65533;4&#65533;*&#65533;&#65533;r&#65533;&#65533;Z&#65533;&#65533;t&#65533;j&#65533;&#65533;*&#65533;&#65533;*&#65533;v&#65533;&#65533;V&#65533;&#65533;Qu7Ou&#65533;9:B&#65533;%&#65533;|4`&#65533;u&#65533;&#65533;&#65533;P&#65533;&#65533;&#65533;w&#65533;&#65533;{&#65533;&#65533;9Y&#65533;&#65533;I&#65533;&#65533;&#620;&#65533;/&#65533;&#65533;&#65533;	&#65533;&#65533;&#65533;&#65533;&#65533;b"&#65533;3&#65533;&#65533;&#65533;&#60073;&#65533;&#65533;&#65533;;&#65533;&#65533;&#65533;`&#65533;om&#65533;" &#65533;&#65533;9&#65533;&#65533;-&#65533;p"&#65533;J&#65533; 4&#65533;&#65533;w1%@&#65533; &#65533;$@Z@
&#65533;@&#65533; $2 ,Q&#65533;4	R$J&#65533;-b&#65533;&#65533;&#65533;&#65533;F&#65533;9jtg&#790;(D&#65533; A	&#65533;?&#65533;>)R&#65533;&#65533;FD&#65533;&#65533;&#65533;CH&#65533;'^&#65533;&#65533;D&#65533;H&#65533;&#65533;&#1123;&#65533;)s&#65533;Ib"&#65533;H&#65533;&#65533;^&#65533;&#65533;A	)\&#65533; 1&#65533;j	.P&#65533;H&#65533;&#132;&#65533;,L&#65533;h&#65533;&#65533;&#65533;*J&#65533;Hb-	 B&#65533;&#65533;
.x q&#65533;D&#65533;$&#1702;&#65533;p&#65533;&#65533;&#65533;!:`&#65533;&#65533;A1.P&#65533;P&#65533;&#65533;6&#65533;&#65533;&#65533;&#65533;+&#65533;xeg&#65533;&#65533;8q&#65533;R&#65533;>=&#65533;&#65533;&#65533;r&#65533;&#65533;&#598;&#65533;v8p&#65533;&#65533;&#65533;&#65533;Nv&#65533;p&#65533;w&#65533;&#65533;&#65533;&#859;&#65533;&#65533;&#443;u3&#65533;m&#65533;&#65533;&#65533;&#1718;qk.&#65533;&#65533;6n&#1900;co&#65533;=&#65533;ro&#65533;y&#65533;.w&#65533;&#65533;u&#65533;&#1853;&#65533;'O&#65533;<z&#65533;&#65533;&#65533;O&#65533;^&#65533;{&#65533;&#65533;&#1507;7O^&#65533;x&#65533;&#65533;N;&#65533;h&#65533;&#65533;"&#65533;&#898;&#65533;N9&#65533;d7&#65533;7&#7686;&#65533;:&#65533;&#65533;<&#65533;&#65533; &#65533;&#65533;u&#65533;&#65533;&#65533; &#65533;&#65533;{&#65533;&#65533;&#65533;&#65533;&#65533;~&#65533;&#65533;W&#65533;<&#65533;&#65533;c&#65533;~&#65533;&#65533;&#30663;&#65533;&#65533;&#65533;&#65533;&#65533;&#911;&#65533;`&#65533;N&#65533;&#65533;g&#65533;&#65533;&#65533;&#65533;Fl&#65533;5&#65533;n&#65533;&#534;&#65533;&#65533;S:&#65533;&#65533;&#21555;$9V&#65533;\n^&#65533;&#65533;Mn&#65533;}&#65533;&#65533;m&#65533;x7&#65533;&#65533;&#65533;x&#65533;&#65533;s&#65533;&#65533;&#65533;\o&#65533;Yfo&#65533;&#65533;&#65533;8&#65533;ec&#65533;5&#65533;`sM&#65533;&#65533;Z&#65533;M6&#65533;d&#65533;ht&#65533;)&#65533;&#65533;t&#1836;&#65533;fn&#65533;`Y&#933;L&#65533;S&#65533;9&#65533;&#65533;C&#65533;:&#65533;&#65533;&#65533;&#65533;;(&#65533;s&#65533;&#65533;&#65533;&#65533;'&#65533;3&#65533;&#65533;&#65533;<&#65533;&#65533;&#65533;&#51987;N:A&#65533;&#65533;&#942;D&#41643;:)&#65533;&#65533;&#65533;$&#65533;&#65533;&#65533;a&#65533;&#65533;&#65533;&#65533;9Yn&#65533;kXjy&#65533;iRn&#65533;&#65533;9&#65533;&#65533;&#65533;&#65533;&#65533;&#65533;&#65533;&#65533;+&#65533;&#65533;&#65533;#&#65533;&#65533;&&#65533;&#65533;&#65533;&#65533;&#65533;&#65533;&#65533;7`<&#65533;&#65533;&#65533;k/&#65533;&#65533;X&#1002;1&#65533;wj&#65533;&#65533;&#1351;&#65533;&#65533;&#65533;&#65533;o&#65533;+&#65533;&#65533;^&#65533;&#65533;&#65533;&#65533;5&#65533;&#65533;&#65533;AL&#65533;&#65533;d&#65533;&#65533;<&#65533; xl&#65533;&#65533;$&#65533;l&#65533;,&#65533;&#65533;9&#65533;&#1024; |p&#65533;O!CY&#65533;&#65533;&#65533;CP1&#65533;w0&#65533;	&&#65533;T2&#65533;%&#65533;`R&#65533;#&#65533; &#65533;&#65533;#&#65533;H"&#65533;#-"HV&#65533;&#65533;A&#65533;&#65533;e8&#65533;&p&#65533;&#65533;&#65533;x&#65533;&#65533;	<q&#65533;	d &#65533;&#65533;TP&#65533;&#65533;&#65533;"&#65533;&#65533;t&#65533;X&#65533;&#65533;`&#65533;
+&#65533;&#65533;&#65533;L,4&#65533;2&#65533;&#65533;V.&#65533;&#65533;&#18131;&#65533;	"&#65533; ]t&#65533;&#65533;&#65533;x&#65533;e&#65533;&#65533;&#65533;h`&#65533;&#65533;{
)&#65533;&#65533;:&#1898;/&#65533;d&#65533;IM&#65533;&#65533;fd&#65533;&#65533;	H&#65533;&#65533;&#65533;5&#65533;&#65533;&#65533;&#1051;&#65533;elV&#65533;&#65533;h&#65533;&#65533;&#65533;&#65533;&#65533;gf&#65533;&#65533;1'&#1883;&#65533;A&#65533;&#65533;s&#65533;=w&#65533;&#65533;&#65533;a'&#65533;r&#65533;&#65533;V&#39326;&#65533;&#65533;&#65533;;'&#675;o~&#65533;wO&#65533;KQ&#65533;`&#65533;0&#65533;&#65533;X&#65533;J&#65533;>&#65533;&#65533;b&#65533;&#65533;F5&#65533;&#65533;
Bc&#1264;F7&#65533;1&s&#65533;oT%&#65533;&#65533;D&#65533;&#65533;&#65533;&#65533;j&#65533;&#65533; P&#65533;&#65533;&#65533;&#65533;7&#65533;&#65533;v$&#65533;1&#65533;@&#65533;&#65533;U8.t&#65533;&#65533;5&#65533;&#65533;iVC&#65533;&#65533;Hi5GD"jb&#1242;kM&#65533;I&#65533;9&#65533;x&#65533;T'&#1288;#JE&#65533;q&#17895;&#65533;'R_&#65533;inUl&#65533;cH&#65533;&#65533;U&#65533;qEo$&#65533;9&#65533;8&#65533;6&#65533;&#65533;FA
&#65533;g&#65533;&#65533;R&#65533;E&#1976;&#65533;&#65533;<&#1922;&#65533;wec&#65533;&#65533;&#65533;&#65533;&#65533;&#65533;L&#65533;T&#616;F3&#65533;&#65533;& "PW&#65533;*O&#65533;9$t&#65533;&#65533;V&#65533;E&#65533;!r&#65533;&#65533;&#65533;&#65533;&#65533;k0&#365;&#65533;qISYZRjd&#65533;l&#65533;5&#65533;YR*&#65533;&#65533;]:&#65533;&#65533;F&#65533;&#65533;&#65533;&#65533;+c9&#65533;X&#65533;&#65533;1&#65533;&#270;HG&#65533;&#1105;3&#65533;c&#65533;&#65533;X&#65533;&#65533;&#65533;&#65533;&#65533;&#65533;V&#65533;/V&#65533;&#65533;&#65533;'&#65533;&#1485;
&#65533;A3&#2040;L@&#65533;@&#65533;&#65533;&#65533;&#65533; $&#65533; &#65533;&#65533;&#65533;&#65533;i&#65533;$ 7H&#65533;!&#65533;&#65533;(!	bP&#65533;&(&#65533;&#65533;;&#65533;Al8C&#65533;&#65533;&#65533;=&#801;W&#65533;&#65533; 8&#65533;&#65533;&#65533;P&#65533;&#65533;&#65533;&#65533;&,&#65533;Cb&#65533;&#65533;&#65533;$$&#65533;F4&#65533;&#65533;&#65533;x&#65533;&#65533;&#65533;d8&#65533;&#1537;1&#65533;R&#65533;
-&#65533; 0&#65533;&#65533;&#65533;&#65533;&#65533;&#65533;&#65533;>d&#65533;&#65533;&#65533;`!&#65533;&#65533;YPA,&#65533;<&#65533;,.&#65533;2&#65533;&#65533;&#65533;&#65533;&#65533;s&#65533;CK	.&#65533;&#65533;a&#65533;2&#65533;
&#65533;&#65533;|@&#65533;&#65533;&#65533;0&#65533;&#65533;Q&#65533;&#65533;XeRg&#65533;&#65533;&#65533;$0p&#65533;]d2&#65533;&#65533;`&#65533;cB&#65533;&#65533;6&#251;P@D&#65533;+&#65533;A&#65533;s&#65533;S&#65533;R&#65533;-&#65533;x&#65533;;&#65533;Le*&#920;TK&#65533;8J9pjN&#65533;fE!&#65533;&#65533;v<&#65533;t&#65533;#?M&#65533;q&#65533;&#65533;_8]$&#65533;&#65533;&#65533;&#65533;&#65533; &#1547;&#65533;%&#65533;&#65533;&#65533;&#1234;&#65533;
W&#65533;&#65533;&#65533;&#43171;&#7174;2&#65533;&#65533;&#65533;&#65533;#&#1008;&#65533;3&#65533;&#65533;&#65533;s&#65533;&#65533;!,!6&#1731;B&#65533;&#708;&&#65533;&#65533;&#65533;	U4@1lC&#1532;&<lx&#65533;B&#65533;X>&#65533;$*&#65533;G`Ne&#65533;y&#65533;&#65533;a&#65533;&&#65533;&#1161;YjR&#65533;&#65533;MQ[&#65533;*&#65533;&#65533;&#65533;&#65533;&#65533;:&#65533;&#65533;{&#65533;c3&#1777;O&#65533;&#65533;&#65533;&#65533;&#65533;&#65533;&#1784;&#65533;:&#65533;jSml&#65533;rx&#65533;&#65533;Z&#65533;&#65533;{&#65533;&#65533;&#65533;1&#65533; &#65533;&#65533;&#65533;yNm&#65533;3&#65533;6&#65533;/p&#65533;u+n*&#65533;e&#65533;&#65533;&#65533;$ejQ7&#65533;Z&#65533;&#1454;JC.[&#65533;Z&#65533;&#65533;,&#65533;83&#65533;4h&#65533;q&#65533;&#65533;=p&#65533;fZ&#65533;*#y&#65533;eg&#65533;VCV&#65533;&#65533;L&#65533;e&#65533;&#65533;&#65533;&#65533;Zp&#65533;+&#65533;Q&#65533;&#65533;&#1032;Ft"&#65533;&#65533;B&#65533;(24&#65533;&#65533;bZ&#65533;@$&#65533;2<`P &#65533;9U&#65533;&#65533; 85?O&#65533;& A&#65533;&#65533;F5&#65533;&#65533;]&#65533;&#65533;&#65533;F7&#65533;&#65533;f(#&#65533;P&#65533;2&#65533;&#65533;&#65533;T&#65533;A4x'4q4Mp&#65533;&#65533;&#65533;DIO&#65533;RGL&#65533;Q&#65533;&#65533;&#65533;&#65533;`&#1886;&#65533;&#65533;0&#65533;T&#65533;b&#65533;&#65533;&#65533;
&&#1024;
&#65533;&#65533;(&#1053;&#65533;S&#1529;n@&#65533;&#65533;@(@&#65533;&#65533;&#65533;&#1216;&#65533;&#65533;&#893;&#65533;i]UR&#1026;&#65533;@.8T&#65533;R&#65533;&#65533;&#65533;,$@&#65533;T@&#65533;Dfxp]&#65533;&#1786;l`2&#65533;&#65533;&#65533;_9P&#65533;&#65533;&#65533;&#65533;h&#1131;M.&#65533;&#65533;v&#65533;&#65533;&#65533;&#65533;&#65533;&#65533;&#65533;D&#65533;H&#65533;u&#65533;i&#437;9z&#65533;&#65533;H&#65533;&#65533;K&#65533;&#65533;O&#65533;&#65533;&#65533;>&#65533;}&#65533;&#65533;&#65533;lUG&#65533;&#65533;/:&#65533;X&#65533;x4&#65533;)&#65533;&#65533;E&#65533;3&#65533;&#65533;&#65533;&#65533;&#65533;Z&#65533;&#65533;&#65533;a&#65533; Y&#65533;&#65533;=&#65533;x&#65533;&#65533;7&#65533;Q&#65533;`&#65533;&#65533;`F3&#65533;1&#65533;d4#&#760;&#65533;8&#65533;q&#65533;V3&#65533;&L&#65533;	&#65533;y"kF>-R&#65533;~&#65533;&#65533;&#65533;r&#65533;&#65533;&#65533;&#65533;&#65533;&#65533;&#65533;Y+v&#65533;=&#65533;&#1457;L<&#65533;&&#65533;&#65533;&#65533;&#65533;&#1363;&#65533;E]&#65533;;&#65533;L&#274;&#65533;&#65533;&#65533;&#65533;\&#65533;X&#65533;b%A&#65533;%K]&#65533;~&#65533;$&#65533;&#65533;E&#65533;|&#65533;&#1543;&#65533;JS7&#65533;^|,&#65533;&#65533;&#65533;&#65533;k|[&#65533;e&#65533;&#65533;&#65533;&#65533;&#65533;&#65533;&#65533;i&#65533;.&#65533;V&#65533;&#65533;>1=i&#65533;&#65533;2I&#65533;&#65533;&#65533;&#65533;&#65533;J&Y
&#173;&#65533;V&#65533;&#65533;&#65533;&#40626;&#65533;sK&#65533;#K&#65533;f]&#65533;'H&#65533;&#65533;~x$uLy&#65533;+}&#65533;CH&#65533;y&#65533;{&#65533;&#65533;#)Fd&#65533;&#65533;d@&#65533;&#65533;_ &#65533;&#65533;_&#65533;1+&#65533;PI&#65533;&#65533;&#65533;z&#65533;RL&#65533;p&#65533;p3&#65533;0&#65533; p&#65533;&#65533;T @2<&#515;$s 
pO>&#515;php&#65533;0&#65533; /&#65533;&#65533;&#65533;&#65533;&#65533;&#224;&#65533;`&#65533;&#65533;&#65533;&#65533;@$&#65533;&#65533;&#65533;l &#65533;m&#65533;&#65533;N&#65533;&#65533;RQ#	&#65533;`P`/ 5P00>`&#65533;&#65533;
&#65533;&#65533;&#65533;&#65533;&#65533;/@&#65533;&#65533;&#65533;&#65533;#P"&#65533;ru%:%&#65533;&&#65533;&#65533;X&#65533;Q&#65533;n-&#65533;&#65533;o&#65533;c!P7"P+&#65533;qb&#65533;^&#65533;Z&#65533;&#65533;&#65533;qaq)&#65533;zX &#65533;HY]&#65533;V%&#65533;P1&#65533;&#65533;@T&#65533;$&#65533;&#65533;&#65533;"&#65533;W&#65533; ;&#65533;01&#65533; P5&#65533;T-&#65533;O&#65533;<&#65533;&#65533;&#65533;&#65533;!ubW&Z>&#65533;>&#657;&#65533;q&#65533;8&#65533;![Z&#65533;u&#65533;&#65533;(&#65533;r&#65533;B[_7>&#65533;YeW&#65533;#tBi&#65533;?&#65533;U0&#65533;'B&#65533;&#65533;#&#340;,&#65533;I&#65533;$L&#65533;d&#65533;`&#65533; }G&#800;Ab&#768;&#65533;@&#65533;&#65533;&#65533;\'&#65533;?&#65533;&#65533;(_&#65533;"&#65533;&#65533;C\4#&#65533;T&#65533;E0&#65533;&#65533;/&#65533;&#65533;?3r0&#65533;&#65533;B&#65533;&#65533;!&#65533;&#65533;\&#65533;7z&#65533;&#65533;A&#65533;#&#65533;&#65533; @JD&#65533;@&#65533;EJ&#65533;&#65533;L&#65533;&#65533;B~<&#65533;|x~`	Dd&#149;&#65533;Xz=R+&#65533;&#65533;a&#65533;W`&#65533;uLB&#65533;&#65533;&#65533;&#65533;<&#65533;&#65533;KGbb&#65533;A&#65533;&#65533;,&#65533;.&#65533;9$&#65533;&#2002;&#65533;&#65533;f&#65533;fg&%e&#65533;&#65533;I&#65533;&#65533;&#65533;`Z&#65533;&#65533;s&#65533;&#65533;&#65533;<&#65533;&#65533;,&#65533;2.&#65533;&#65533;Jgy`&#65533;&#65533;D&#65533;&#65533;`&#65533;}&#65533;&#65533;It&#65533;,&#866;,B&#65533;{&#29840;&#65533;&#342;~&#65533;C&#65533;@<M:R+&#40002;&#65533;9&#65533;&#65533;.q&#65533;&#65533;&#65533;B&#65533;A"&#65533;&#65533;P&#65533;(&#65533; D&#65533;j%&#65533; &#65533; `2P !&#65533;&#65533;`&#65533;&#65533;&#65533;&#65533;&#65533;&#1392;
~pW`&#65533;0&#65533;&#65533;1&#65533;P&&#65533;&#65533;&#65533;	&#65533;&#65533;	&#65533; 
&#65533;06&#65533;	&#65533;&#65533;&#65533;5&#65533;&#65533;&#65533;0	&#65533;&#65533;&#65533;t&#65533;c&#65533;b&#65533;6pqP
&#65533;&#65533;
&#65533; &#65533;&#65533;\&#65533;`&#65533;H&#65533;8o&#65533;;p&#65533;.&#65533;&#65533;V&#65533;&#65533;8g&#65533;2&#65533;9 &#65533;7&#65533;e,pp/&#65533;3/&#65533;$ &#65533;&#65533;&#65533;s+p&#65533;&#65533;:&#65533;&#225;&#65533;1* &#65533;:&#65533;&#65533;&#65533;&#65533;r&#65533;&#65533;T$&#65533;8&P&#65533;$W7&#65533;C&#65533;&#65533;&#65533;15x5&#65533;su&#65533;&#65533;&@&#65533; &#65533;P&#65533;&#65533;R)&#7717;&#65533;&#65533;&#65533;&#65533;&#65533;`
&#65533;&#65533;0(qD&#65533;&#65533;(&#65533;&#65533;v&#65533;a&&#65533;&#65533;&#65533;&#65533;2&#65533;&#65533;&#65533;&#65533;&#65533;&#65533;&#65533;&#65533;&#65533;?3	I&#65533;&#65533;"&#65533;#r\&#65533;2L&#65533;J&#65533;&#65533;gF7k&#65533;@&#65533;@&#65533;`"&#65533;&#65533;&#1152;&#65533;&#65533;`&#65533;% &#65533;Mn&#65533;0&#65533;&C&#65533;&#65533;v)&#65533;&#65533;&#65533;&#65533;2)&#65533;&#65533;&#65533;?u&#65533;v)I@&#65533;&#65533;h&#65533;*I&#65533;M&#65533;ah&#65533;' &#65533;y&#65533;4&#65533;!&#65533;&#65533;&#65533;!&#65533;_5bM&#65533;&#65533;_&#65533;&#65533;Tz8&#65533;&#65533;&#65533;&#65533;&#65533;/&#65533;`+X&#65533;&#65533;d&#65533;&#65533;z&#65533;'g8v&#65533;&#65533;Aw&#65533;&#65533;F?&#65533;Rw&#65533;&#65533;a&#65533;&#65533;%&#65533;Q}&#65533;*aTd%&#65533;*&#65533;&#1190;&#65533;&#65533;`&#65533;&#65533;,&#65533;"&#65533;:t+r&#65533;J&#65533;A|w	&#65533;h&#65533;,&#65533;&#41020;D?YH&#65533;T&#65533;J&#65533;Z&#65533;bi?"&#65533;C&#884;&#65533;&#65533;D&#65533;kH@	J&#580;&#65533;&#65533;&#65533;@&#65533;&#1712;	9 B&#65533; &#904; 0 &#65533;j@ &#65533; 	&#65533; ";U&#65533;&#65533; #&#65533;9&#65533;7&#65533;h&#65533;	&#65533; &#65533;&#65533;p&#65533;`&#65533;&#65533;E&#1058;< &#65533; &#65533;&#65533;p&#65533;&#65533;, &#65533;P
&#1078;	&#65533; mJ	&#65533;&#65533;&#65533;	&#65533; 	&#65533;P	&#65533;&#65533;{&#65533;@P4&#65533;6&#65533;6p&#65533;P
&#65533;`
&#65533;&#65533;
&#65533;	Q&#65533;&#65533;&#65533;&#65533;f&#65533;:&#65533;&#65533;&#65533;&#65533;&#65533;q% N&#65533;&#65533;&#65533;7p1 &#65533;X7pq&#65533;&#65533;&#65533;)p&&#65533;*&#65533;&#65533;*p"&#65533;W&#65533;&#65533;&#65533;(&#65533;&#65533;)&#65533;&#65533;!2&#65533;&#65533;0p`&#65533;5&#65533;&#65533;rm&#7766;aNJ&#65533;&#65533;X&#65533;{;&#65533;&#65533;p@&#65533;&#65533;M58&#65533;&#65533;&#65533;P&#65533;A&#65533;&#549;[&#65533;&#65533;&#65533;u&#65533;uq&#65533;(&#1787;&#65533;t4(&#65533;H(&#65533;{[&#65533;sG&#65533;1v&#65533;&#65533;'\&#65533;Z\&#65533;&#65533;/&#65533;&#65533;&#65533;Q_"TN&&#65533;R	&#65533;&#130;&#1760;&#65533;Px&#65533;&#65533;&#65533;&#65533;&#65533;&#65533;t&#65533;&#65533;@&#65533;0"&#634;&#65533;&#14943;&#65533;&#65533;r&#65533;)&#65533;\30&#65533;&#65533;&#65533;&#65533;)I&#65533;# "\&#65533;&#65533;&#65533;%z&#65533;&#65533;M&#65533;&#65533;&#65533;&#65533;&#65533;&#65533;N-d0-&#65533;/&#65533;&#65533;B2,@79Cb&#65533;&#65533;&#220;j@&#51222;&#65533;&#65533;$T-h&#65533;IDF&#65533;S&#65533;tW%K<c&#65533;`&#299;D&#65533;&#65533;L&#65533;-&#65533;Ek&#65533;&#65533;&#65533;Z%\&#65533;&#65533;i-&#65533;&#65533;&#65533;,&#35814;&#65533;&#65533;&#65533;&#65533;&#65533;&#65533;&#65533;je&#65533;&#65533;&#598;y!&#65533;&#65533;&#65533;q,&#65533;&#65533;&#65533;&#65533;).x&&#65533;&#65533;+,&#65533;r&#65533;z&#65533;&#65533;&#65533;@`&#65533;&#65533;1p &#65533; &#65533; 	&#65533;  &#65533;H1&#65533; #&#65533; &#65533;&#65533;#&#65533;&#65533;D&#65533;\&#65533;&#65533;&#65533;&#368;&#65533;pA&#65533;qaY3&#65533;Zp|0
&#65533;&#65533;	Q o@
&#65533;P
&#65533;f	Ec4Z5&#65533;&#65533;&#65533;&#65533; &#65533;1	&#65533;`s&#65533;H&#65533;I&#65533;:&#65533;&#65533; 
&#65533;@
&#65533;`
&#65533;&#65533;
&#65533;&#65533;D`-kw&#65533;&#65533;&#65533;&#65533;o&#65533; &#65533;0pp.&#65533;;MuW) &#65533;*0&#65533;&#65533;,&#65533;&#65533;&#65533;X :#&#65533;&#65533;A&#65533;&#65533;#'r&#65533;&#65533;&#65533;HY!7r&#65533;&#65533;*@&#65533;&#940;L.&#1740;&#65533;&#65533;r&#65533;Muz&#65533;&#65533;7&#65533;&#65533;x&#65533;&#65533;&#65533;&#65533;&#65533;z&#65533;&#65533;p&#65533;&#65533;&#65533;&#65533;&#65533;&#65533; W:>&#65533;&#65533;&#65533;&#65533;&#65533;&#1856;&#65533;a&#65533;&#65533;&#65533;&#65533;c(&#65533;x&#65533;G&#65533;&#65533;&#65533;&#65533;&#65533;uh&#65533;&#65533;j:&&#65533;Y&#65533;;&#65533;&#65533;&#65533;&#65533;v&#65533;/&#65533;&#65533;/&#65533;&#65533;v&#65533;&#65533;;9+&#426;&#65533;+h &#65533; &#65533;&#65533;0l&#65533;&#65533;A&#65533;&#65533;&#65533;&#65533;&#65533;&#65533;@/F&#65533;"-R#&#65533;Gw &#170;T/(&#65533;&#65533;t=&#65533;k&#65533;/&#65533;&#65533;&#65533;&#65533;M1t&#230;&#65533;L&#65533;D/,&#65533;0&#65533;&#65533;+I&#65533;&#65533;&#65533;&#65533;&#65533;Q&#65533;k&#65533;w}&#65533;&#65533;50&#65533;:0w&#65533;&#65533;&#65533;g0&#65533;&#65533;&#65533;&#65533;0R&#65533;L&#65533;@&#65533;t$&#65533;&#65533;f\"a\$?&#65533;k&#65533;t&#65533;&#65533;t&#65533;D&#65533;&#65533;d>&#65533;&#65533;&#65533;t-&#65533;3&#65533;&#343;{&#65533;&#65533;&#65533;&#26263;&#65533;Z&#65533;B?&#65533;&#65533;&#65533;b&#65533;&#65533;H&#65533;&#65533;&#1799;i&#65533;&#65533;&#65533;&#1835;d`sfg&#65533;&#65533;+&#65533;zj&#65533;}<&#65533;L>&#65533;K&#65533; &#65533;w kL{~Hb&#65533;b &#65533;&#65533;@b&#65533;&#65533;0&#65533;&&#65533;n, 4`7PJ9&#65533;h2&#65533;q &#65533;&#65533; &#65533;3'0= >`c&#65533;P&#65533;{w&#65533;:@&#65533;&#65533;&#65533;  &#65533;d&#65533;c&#65533;6Q&#65533;&#65533;p	&#65533;&#65533;	&#65533;&#65533;4!	&#65533;_&#65533;Q	&#65533;&#65533;l&#65533;z&#65533;L t&#65533;&#65533;0
&#65533; 
=e
&#65533;p	h&#65533;&#65533; ;%0&#65533;)2Pq%&#65533;96&#65533;o&#65533;q# &#65533;&#65533;V]!&#65533;ko0&#65533;#`&#65533;&#65533;:&#65533;-&#65533;&#65533;&#65533;X&#65533;ZA7M7LV%&#65533;3&#65533;&#65533;&#65533;   &#629;+&#65533;&#65533;&#65533;&#65533;&#65533;&#65533;|&#65533;o4G1&#65533;&#65533;&#307601;q &#65533;)&#65533;&#65533;p&#1248;&#65533;c-&#65533;&#65533;&#65533;&#65533;b&#65533;#u&#65533;c[&#65533;[qTG&#65533;&#65533;(t&#17288;2&#65533;Z:&#65533;&#65533;&#65533;D&#65533;dv&#65533;?&#65533;&#65533;&#65533;^v&#220;y&#65533;ev&#65533;I+&#65533;&#65533;i&#1696;&#65533;0&#1296;&#65533;`&#65533;6&#65533;`&#769;&#1840;&#65533;&#1574;r&#65533;&#65533;&#65533;"&#65533;
#&#65533;&#65533;I=&#65533;&#65533;r\&#65533;&#65533;&#65533;z&#65533;lg*&#65533;&#65533;&#65533;&#65533;&#65533;&#65533;&#65533;_I&#65533;&#65533;&#65533;&#65533; @&#1422;&#65533;&#65533;&#65533;&#65533;~&#65533;1y&#65533;J&#65533;&#65533;&#65533;&#65533;&#65533;&#65533;&#65533; &#65533;3&#65533;&#65533;;,M&#65533;U+s|$e&#65533;e&#65533;<&#65533;3i%/a&#65533;&#65533;&#65533;&#65533;&#65533;&#65533;:&#65533;&#2007;L&#65533;,&#65533;'&#65533;?&#65533;&#65533;&#65533;&#65533;~&#65533;C^&#65533;L&#65533;&#65533;?&#65533;?,&#65533;&#65533;&#65533;&#65533;.&#65533;&#65533;&#274;&#65533;&#65533;4&#65533;&#65533;&#65533;8 &#65533;&#65533;&#65533;&#65533;j&#65533;@&#65533;|R&#65533;&#65533;&#65533;^ &#65533;&#65533;**$v&#65533;&#65533; &#400;;`8&#65533;F0\0i&#65533;c&#65533;\&#65533;O&#65533;Q0Np> $`C&#65533;P&#65533;/&#65533;JP?&#65533;;&#65533;&#65533;5&#65533;S:&#65533;&#65533;8(&#65533;&#65533;u&#65533;~V*ps*]p&#65533;&#65533;	&#65533;&#65533;	Fs&#65533;e&#65533;&#65533;&#65533;V&#793;0
&#65533;&#65533;p&#65533;b#
&#65533; 
>&#65533;	&#65533;P
&#65533;&#65533;6`&#65533;x&#65533;;G>2&#65533;c&#65533;q&#65533;&#65533;:P&#65533;r?&#65533;&#65533;U&#1016;&#65533;&#65533;&#65533;&#65533;&#65533;&#65533;&#65533;H&#65533;&#65533;/&#65533;o&#65533;X4J9&#65533;&#65533;X &#65533;&#65533;&#65533; &#65533;5&#65533;6&#65533;&#65533;&#65533;&#65533;&#65533;&#587;}51p&#65533;%&#65533;&#65533;&#65533;&#65533;+P&#65533;0.&#65533;&#65533;-}&#65533;Z&#65533;Z&#65533;&#1489;aZ&#65533;&#65533;&#1197;&#65533;&#65533;t&#65533;c||N&#65533;:&#65533; &#65533;O&#65533;@&#65533;&#1971;g&#65533;&#65533;Bz&#65533;&#65533;&#65533;k(o^Dx&#65533;,^l&#1486;&#65533;&#65533;&#65533;u&#65533;93&#65533;&#65533;&#65533;6o&#65533;&#65533;9&#65533;'&#65533;#8n&#1522;&#65533;&#65533;W&#65533;&#133;&#65533;&#65533;&#65533;&#265;Sa&#211;={&#65533;&#65533;	t&#201;5=z&#65533;f&#65533;{s*&#65533;5*Oy&#65533;&#65533;]&#65533;&#65533;c&#65533;v&#65533;&#139;7&#65533;&#65533;A&#65533;e&#862;E&#65533;&#65533;&#65533;&#900;&#65533;&#65533;2&#65533;h&#65533;x&#65533;&#65533;&#65533;&#363;&#65533;&#12011;z&#1909;[&#65533;.&#65533;9t&#65533;&#1053;3&#65533;]&#65533;t&#65533;&#981;#'N&#65533;dq&#65533;&#65533;&#65533;&#65533;&#65533;&#65533;e&#598;&#65533;y&#65533;&#65533;hp&#65533;&#401;C&#65533;&#65533;&#65533;&#429;&#1533;&#65533;&#65533;&#65533;&#65533;u&#65533;in&#65533;Np&#65533;&#1851;y;^|&#65533;&#65533;as&#65533;&#65533;%6&#65533;&#65533;&#65533;&#65533;&#65533;&#403;>&#65533;&#65533;0s&#65533;&#65533;W[G&#65533;&#65533;9u&#1471;[o&#829;&#65533;&#65533;&#65533;&#697;&#65533;&#65533;&#65533;;&#65533;&#65533;&#1793;}{&#65533;N&#65533;&#65533;Fv&#65533;&#65533;&#1471;&#65533;o&#65533;&#65533;&#65533;X&#65533;&#65533;&#360;>&#65533;&#1545;&#65533;&#65533;&#65533;&#65533;J+&#65533;<"z&#65533;A&#402;.&#65533;P&#205;5&#65533;h#C6&#65533;&#65533;&#65533;
)&#65533;&#135;"&#65533;(&#65533;Z &#65533;@&#65533;f&#65533;&#65533;#&#65533;&#65533;&#65533;t&#65533;&#65533;t&#65533;P@&#65533;&#65533;@a&#65533;L0&#65533;&#65533;D&#65533;:!&#65533;P&#65533;@yd&#65533;J(&#65533;R&#65533;H$&#5266;K2&#65533;$J&&#65533;&#65533;TH&#65533;&#65533;&#65533;G.&#65533;&#65533;N<&#339;ND!E&#65533;ha@&#65533;&#65533;D&#65533;&#65533;&#65533;P@LH&#65533;&#65533;>&#65533; &#65533; &#65533;< &#65533;I6&#65533;&#65533;&#65533;M3&#65533;&#65533;
2 &#65533;&#65533;&#65533;&#65533;3&#65533;?G8&#65533;&#65533;!&#65533;tR&#65533;T? &#65533;&#65533;NH&#65533;&#65533;l&#65533;A&#65533;R&#65533; &#65533;&#65533;&#65533;*&#65533; &#65533;&#65533;&#65533;@ "&#65533; 4&#65533;@Z(&#65533; [
.&#65533;&#65533;&#65533;m3&#65533; [m&#65533;&#65533;&#65533;:&#65533;@&#32776;B&#65533;&#65533;f3o&#65533;&#65533;4{&#65533;&#65533;&#65533;oD&#65533;3&#65533;&#65533;&#65533;l^n&#65533;&#65533;f`&#65533;&#65533;&#65533;&a&#65533;fX&#65533;m&#65533;A8&#65533;m"6&#65533;&#65533;&#65533;0;m&#65533;&#65533;&#65533;&#65533;H&#65533;x$J&#65533;&#65533;&#65533;&#65533;J"&#65533;LN&#39035;&#65533;&#65533;k&#65533;u&#65533;&#65533;&#65533;j&#65533;&#65533;fq&#65533;&#65533;&#65533;Ax&#65533;&#65533;&#65533;k&#65533;&#65533;&#65533;z&#65533;!&#65533;&#65533;&#65533;d"i&#65533;&#65533;&#65533;&#65533;&#65533;RJ*&#65533;&#65533;&#65533;&#65533;{&#65533;j&#65533;&#17604;&#65533;&#65533;&#38079;z&#65533;&#65533;&#65533;
&#65533;!&#65533;M^&#65533;)&#65533;&#65533;f&#65533;&#65533;&#65533;hr&#65533;&#65533;&#65533;&#65533;f9?&#65533;4&#65533;-&#65533;&#65533;,&#1775;&#65533;&#65533;)l&#65533;&#65533;&#65533;[L&#65533;&#65533;&#65533;&#65533;2&#65533;&#65533;&#1588;&#65533;=&#65533;2&#65533;&#65533;!&#65533;&#65533;;&#65533;&#65533;&#1435;&#65533;&#65533;#&#1086;&#65533;&#65533;&#65533;/&#65533;?&#65533;p&#65533;&#1305;&#65533;r&#65533;&#65533;&#65533;&#65533;&#1230;&#65533;l5&#65533; #Gv&#65533;&#65533;&#65533;8&#65533;u'&#65533;&#65533;mW=x&#65533;&#65533;!&#65533;&#65533;&#8759;&#65533;&#65533;c&#65533;h&#65533;&#65533;&#65533;&#65533;&#65533;"&#65533;&#65533;&#65533;z&#65533;&#65533;^6wd&#65533;o&#65533;&#5223;"&#65533;&#65533;O"&#65533;&#65533;&#65533;&#65533;N 	&#274;K	&#65533;6&#65533;&#65533;B&#65533;$&#65533;&#65533;LpA\0A&#65533;.&#65533; t&#65533;/&#65533;j&#65533;&#65533;&#65533;&#65533;;&#65533;&#65533;rp&#65533;S&#65533;@$P&#65533;	Z&#65533;&#65533;&#65533;t&#65533;
<P&#65533;H&#65533;18&#65533;&#57352;Hl&#65533;K&#65533;p$&#65533;T	Ml&#65533;pD#"&#65533;&#65533;P&#65533;B&#65533;&#65533;&#65533;'&#65533;4&#65533;N&#65533;&#65533; &#65533;&#65533;&#65533;&#65533;*O&#65533;&#65533;&#65533;  8&#65533;N0&#65533;D@&#65533; &#65533;8&#1025;\&#65533;&#65533; 6&#65533;&#65533;d&#65533;&#65533;&#65533;e%+9r&#65533;[N&#65533;#&#65533;T&#65533;&#65533;`G0&#65533;`
&#65533;&#65533;J!&#65533;&#65533;&#65533;1R&#65533;4&#65533;&#65533; De&#65533;&#65533;J[&#65533;&#65533;&#65533;(&#65533;IqM`]&#65533;&#65533;<&#65533;K.&#65533;U&#65533;&#65533;1&#65533;&#65533;nL&#65533;^&#65533;&#65533;&#65533;.&#65533;&#65533;-.&#65533;&#65533;&#65533;7&#65533;&#65533;0^*&#65533;&#65533;\X&#65533;&#65533;&#65533;oD&#65533;&#65533;&#65533;&#65533;&#65533;&#65533;^c&#65533;L&#65533;!n&#65533;&#65533;M&#65533;&#1174;&#65533;&#65533;&#65533;-@y&#65533;P&#65533;&#65533;7&#65533;&#65533;q&#65533;!&#65533;:r&#65533;&#65533;x&#65533;&#65533;&#65533;&#65533;&#65533;5&#65533;&#65533;y&#65533;&#65533;'[3&#65533;L&#65533;I&#65533;&#65533;\.&#65533;&#65533;&#65533;Q&#65533;j&#65533;$)r&#65533;&#65533;P&#65533;IO&#65533;Y&#65533;!u9&#65533;&#65533;Z&#65533;&#65533;L-*&#65533;&#65533;R&#65533;&#65533;&#65533;&#65533;&&#65533;&#65533;U&#65533;E&#65533;BO&#65533;&#65533;&#65533;*Y&#65533;[&#65533;&#65533;C&#65533;Fyy&#65533;~&#65533;&#65533;&#65533;&#65533;	7&#289;]j&#65533;&#1569;&9&#65533;ALjZg&#65533;&#1189;&#65533;5&#65533;&#65533;&#65533;}&#58527;&#65533;&#65533;&#65533;?Z&#65533;&#65533;~&#65533;&#1201;&#65533;&#65533;M?&#65533;YG&#65533;J&#65533;&#65533;Hu#@Lvl&#65533;&#65533;/5&#65533;&#65533;V&#65533;&#65533;U&#65533;,&#65533;0&#65533;&#65533;&#65533;w6f&#65533;f=&#65533;&#65533;&#65533;&#65533;2B&#65533;&#65533;5&#65533;x&#65533;&#65533;&#65533;*&#1213;&#65533;&#65533;@F,VR&#65533;&#65533;t&#65533;&#65533;&#65533;&#65533;&#65533;1&#65533;L$!&#65533;&#65533;<&#257;V4&#65533;&#65533;H%&#65533;&#65533;6&#65533;Z&#65533;&#65533;&#65533;&#65533;&#65533;h1&#65533;\&#65533;J  &#65533;l&#65533;&#65533;h&#65533;&#65533;&#65533;&#65533;t&#65533;&#65533;&#65533;( Ahu&#65533;&#65533;`)`b&#65533;&#65533;&#65533;x&#65533; &#65533;t&#65533;&#65533;=8&#133;&#65533;&#65533;$&#65533;4&#65533;L`&#65533;&#65533;`&#65533;" &#65533;	P&#65533;&#65533;&#65533;()B!':&#617;&#65533;@E)a&#65533;d&#65533;&#65533;&#65533;H&#65533;&#65533;&#65533; &#65533;@p&#65533;P&#65533;p&#65533; &#65533;&#65533;e.iQKZ&#1370;Vh&#65533;GlJ&#65533;A&#65533;7&#65533;[7U! A&#65533;^0b&#65533; &#65533;&#65533;A&#65533;&#65533;H&#65533;&#65533;&#65533;&#65533;3 &#65533;&#65533;#&#65533;	J&#65533;&#65533;&#65533; 
&#65533;+[ U&5	dK&#65533;&#65533;&#65533; &#65533;&#65533;dl@
@&#65533;&#65533;&#65533;n&#65533;&#65533;^&#65533;&#65533;r.&#65533;e&#65533;Z..3&#65533;&#65533;&#65533;f>&#65533;J&#65533;E&#65533;aXF3&#65533;	&#65533;&#65533;54&#65533;&#65533;&#65533;&#218;&#65533;&#65533;,'y4&#65533;&#65533;&#65533;<&#65533;hR	hC&#65533;W&#65533;{&#65533;&#547;>&#65533;`:&#65533;&#65533;y(&#65533;&#65533;97&#65533;&#65533;$4|`q(=&#65533;Y&#65533;LG4&#65533;&#65533;&#65533;&#65533;BhK&#65533;&#65533;']&#65533;&#65533;J&#65533;P&#65533;Y:j&#65533;&#948;&#65533;FM&#65533;&#65533;&#65533;+&#1643;&#65533;a&#65533;&#65533;=&#65533;s&#65533;&#65533;&#65533;&#65533;7&#65533;&#999;&#65533;&#65533;&#65533;2&#65533;&#65533;&#65533;M'pS&#65533;\&#65533;&#1717;UW[n}&#65533;&#65533;+=&#65533;Z/@&#65533;qL&#65533;&#65533;1S&#13179;v4&#65533;&#65533;j,&#65533;&#65533;&#65533;9/s&#828;&#65533;]c&#1532;{@&#65533;&#65533;^&#65533;on{LAV&#65533;3&#65533;:p&#65533;&#65533;&#65533;&#65533;&#65533;vO&#65533;4&#65533;i&#65533;&#65533;0G7&#65533;&#65533;I&#545;a&#65533;&#65533; &#65533;&#65533;&#65533;+@!
&#65533;&#65533;&#65533;&#1027;&#65533; 9&#65533;&#65533;f&#65533;&#65533;p&#65533;&#65533;&#65533;
&#65533;@&#65533;W8&#65533;Ab&#65533;q&#65533;&#65533;&#65533;%8.&#65533;&#65533;&#65533;&#65533;&#65533;
 t&#65533;
08 L&#65533;C#,1&#65533;V6&#65533;R$aG\&#65533;&#65533; E&#65533;&#65533;
:&#65533;&#65533;&#65533; E)@	8&#65533; &#65533;TT&#65533;&#65533;4&#65533; X&#65533;H&#65533;&#65533;|&#65533;Zp&#65533;&#65533;& 	L&#65533;&#65533;I&#65533;&#65533;&#65533;&#65533;	&#1002;&#65533;d4&#65533;M&#65533;&#65533;!5QG&#65533;r0676@&#65533;)&#65533;Qhc&#416;Y.8&#1096;Ep"b&#65533;$P&#65533;
&#65533;&#1024;&#65533;)&#65533;;~] nbFOA >&#65533;&#65533;-&#65533;1&#1076;r&#65533;&#65533;2hJ&#65533;&#65533;&#65533;x&#65533;&#65533;&#65533;&#65533;&#65533;&#65533;&#65533;&#65533;J&#65533;C?&#65533;&#65533;&#65533;e1&#65533;i&#65533;&#65533;0&#487;&#65533;&#601;&#65533;&#770;&#65533;&#65533;&#65533;?&#65533;5&#65533;&#65533;\&#65533;&#65533;Nlb&#65533;"&#65533;*&#65533;M&#65533;x&#65533;C&#65533;&#65533;&#65533;yP&#65533;d&#65533;tp&#65533;&#550;&#65533;Z,d&#65533;&#65533;&#65533;3&#65533;&#65533;&#65533;&#65533;	&#65533;&#65533;&#65533;={&#65533;xR&#65533;y&#65533;&&#65533;&#65533;(&#65533;&#65533;&#65533;&#65533;&#65533;&#250;&#65533;&#651;*f&#65533;&#65533;b&#65533;&#65533;hF&#65533;&#65533;&#65533;B&#65533;&#65533;&#65533;&#65533;&#65533;&#65533;(&#65533;X&#65533; &#65533;
{c&&#65533;&#65533;&#65533;&#65533;&#8891;&#65533;&#65533;&#65533;&#186;r&#65533;x7$B&#65533;A&#234;+&#65533; &#65533;&#65533;&#65533;M(&#65533;&#65533;&#65533;&#65533;&#65533;-|&#65533;&#65533;`,&#65533;&#65533;
&#65533;
&#65533;&#65533;&#65533;	&#65533;@&#65533;&#65533;&#10172;&#65533;&#65533;h&#65533;&#65533;&#65533;&#65533;h&#65533;&#65533;7D&#65533;&#65533;H&#65533;&#65533;	&#65533;&#65533;`B&#65533;&#1613;&#65533;&#65533;&#65533;&#65533; D&#65533;X&#65533;>&#65533;&#65533;&#65533;"&#65533;CD&#65533;DTD&#65533;"&#65533;&#65533;J&#65533;X&#65533;8T;&#65533;&#65533;&#65533;Pj&#1541;Rx&#65533;=@+&#65533;&#65533;*(=&#65533;&#65533;&#65533;4&#65533;&#65533;(H&#65533;"H&#65533;'`&#65533;#&#65533;&#65533;&#65533;&#65533;&#65533;&#1906;8x9&#65533; &#1025;&#65533;^&#65533;-&#65533;&#65533;&#65533;k&#65533;&#65533;c&#65533;&#1056;&#65533;cD&#65533;cL&#65533;A&#1600;	 &#65533;&#65533;M&#65533;K&#65533;2)&#65533;K&#65533;6&#65533;=&#65533;F&#65533;<&#65533;Q<1&#65533;RH&#65533;T&#65533;;&#65533;&#65533;&#65533; 	h&#65533;&#65533;h&#65533;0  % &#65533;$&#65533;o&#1088;P&#65533;&#65533;#K&#65533;&#65533;&#65533;&#65533;&#65533;&#65533;j&#65533;p2&#65533;&#65533;&#65533;&#65533;H&#65533;&#65533;/`&#65533;&#18561;&#65533;&#65533;(&#1026;Bhh&#65533;sm&#65533;f(_&#65533;&#65533;[ &#65533;dxcPEH&#65533;(&#65533; H&#65533;&#65533;&#65533;N&#65533;&#65533;#<h {<&#65533;	K<&&#65533;&#65533;&#65533;&#65533;N8&#65533;&#65533;&#1061;4&#65533;&#65533;&#65533;&#65533;,&#65533;1&#65533;&#65533;&#65533;~&#65533;&#1168;&#65533;&#65533;&#293;-&#65533;&#65533;&#65533;%&#65533;T&#65533;&#65533;&#65533;&#65533;&#42700;&#65533;a&#65533;qB&#65533;+&#65533;&#65533;&#65533;&#65533;&#538;&#65533;&#65533;&#65533;&#65533;&#65533;&#65533;j&#65533;&#65533;P&#65533;v&#65533;&#65533;Z&#65533;&#65533;&#65533; t'gzr&#65533;&#65533;&#65533;1&#65533;t&#65533;<	[;&#65533;L&#65533;&#65533;&#65533;&#65533;l&#65533;&#65533;+5k&#44259;&#65533;&#804;&#65533;K&#65533;1&#65533;&#65533;&#65533;&#65533;&#65533;0&#65533;&#65533;&#65533;&#65533;&#65533;7=4&#65533;&#65533;&#4804;&#65533;&#826;Y&#65533;&#1652;&#65533;&#65533;Ml&#65533;&#65533;&#65533;&#65533;~&#65533;&#65533;&#36471;"&#65533;?&#65533;&#65533;&#65533;&#65533;,&#65533;&#65533;q&#65533;&#65533;&#65533;&#154;&#65533;4>&#874;&#65533;&#65533;Y&#65533;&#65533;4NW&#65533;B&#33051;&#65533;<A&#65533;fZ&#65533;C&#65533;
Op;&#65533;g{&#65533;d&#65533;&#65533;&#65533;&#65533;&#65533;`&#65533;&#65533;I&#65533;Q&#65533;&#65533;&#156;v&#65533;O&#65533;&#65533;&#65533;O&#65533;q&#65533;c+&#65533;&#65533;b7H&#792;q[&#65533;q3u&#1544;t0q&#65533;k &#65533;P&#65533;1H&#65533;8&#65533;&#65533;-p=&#65533;,x&#65533;'@!8&#65533;&0&#65533;&#65533;&#65533;-&#65533;
` &#1024;H&#65533;&#1658;&#65533;&#65533;^F#:$a&#65533;&#65533; A&#65533;PAB-9"&#65533;`&#65533;&#65533;0p&#65533;8&#65533;&#65533;M&#65533;&#65533;K&#65533;NpRM&#65533;&#65533;F&#1070;G8;x&#65533;< &#65533;G&#65533;!&#65533;&#65533;Q &#65533;&#65533;KUE&#65533;&#65533;&#65533; h` &#512;&#65533;&#65533;}4&#65533;8]&#65533;	&#65533;;&#65533;G!&#65533;&#65533;X P&#65533;M&#640;&#65533; &#65533;&#65533;&#65533; &#65533;
&#65533;&#65533;02T0&#65533;xa&#65533; M`&#65533;	&#65533;&#65533;&#65533;i&#65533;VX[X&#65533;&#65533;m&#65533;&#65533;i&#65533;&#65533;K&#65533;-&#513;&#65533;&#65533;P&#65533;&#65533;&#65533;&#147;&#65533;&#1585;&#65533;S8&#65533;&#65533; &#65533;!&#65533;&#65533;r&#65533; &#65533;`&#518;&#65533;&#65533;&#65533;3&#65533;&#65533;s&#65533;&#65533;+Kc*&&#65533;&#1278;&#65533;+&#65533;[&#65533;&#65533;}Ke&#65533;&#65533;c%&c&#65533;&#65533;&#1817;&#65533;u&#65533;&#65533;&#65533;&&#1036;&&#65533;&#65533;'&#65533;&#65533;&#65533;&#65533;T(&#65533;&#65533;2&#65533;yx&#65533;&#65533;a&#65533;tp&#65533;xh&#65533;s&#65533;n t0th&#65533;v&#65533;1dn&#1692;&#65533; ,&#65533;&#65533;&#65533;&#65533;&#65533;r&#65533;'&#65533;&#65533;	&#65533;&#1499;p&#65533;&#65533;&#65533;	&#235;&#65533;B$&#65533;&#65533;&#65533;
AL&#65533;LW&#65533;2,f#Pf&#65533;&#65533;C&#65533;&#65533;&#65533;&#65533;&#65533;&#65533;mZ&#65533;&#65533;&#65533;&#65533;&#65533;&#65533;&#65533;&#65533;m)&#65533;bB}&#65533;+&#65533;*)?&#65533;&#896;C&#65533;u&#65533;&#65533;j&#65533;&#65533;&#1063;&#21769;&#65533;&#65533;`&#65533;&#1561;&#65533;&#65533;z&#65533;?&#65533;	(tu&#65533;&#65533;&#65533;&#65533; &#871;h&#65533;&#65533;0C&#65533;&#37443;&#65533;&#65533;&#65533;M&#65533;&#65533;z&#65533;&#65533;&#65533;5&#65533;&#65533;&#65533;Et&#65533;6|O8&#65533;O&#65533;C&#65533;`&#65533;&#65533;g&#65533;&#65533;9&#65533;[&#65533;xD&#65533;2&#65533;9[&#65533;A&#65533;&#65533;&#65533;&#65533;`XJ&#65533;4&#65533;&#65533;&#65533;&#65533;&#65533;h|&#65533;! &#65533;7&#65533;3&#65533;%0#@$ &#65533;&#65533;&#65533;a&#65533;&#65533;&#65533;9a&#65533;&#65533;&#65533;8&#65533;&#65533;&#65533;&#65533;&#65533;&#65533;X&#65533;&#65533;&#65533;<S.&#65533;&#65533;PG&#65533;&#65533;pHc?)&#65533;&#65533;K:Wq&#65533;%XE&#65533;&#65533;l&#65533;FM&#65533;&#65533;J&#65533;G&#545;F(9P&#65533;9&#65533;&#65533;-&#65533;&#65533;+&#65533;&#65533;SP&#65533;W8&#65533;@&#65533;2>X$&#65533; &#65533; 0X ~&#65533;S:E&#65533;n&#65533;
&#65533;$q&#65533;&#65533;&#65533;&#65533;&#65533;]&#65533;&#1835;CT&#65533;T2x&#65533;&#65533;`&#65533;0&#65533;6&#65533;d{&#65533;4&#65533;g&#65533;&#65533;R&#65533;&#65533;M &#65533;n&#65533;o`\&#65533;D&#65533;&#65533;*&#65533;X&#65533;p&#65533;	x&#65533;5&#65533;$&#65533;&#65533;4&#65533;&#65533;&#65533;&#65533;M&#65533;&#65533;X&#65533;.&#65533;j&#65533;&#65533;{&#65533;&#65533;V3k&#753;&#65533;&#65533;&#65533;&#720;&#65533;}&#1623;yY3&#65533;y>&#65533;&#65533;>zi>6&#65533;&#65533;&#65533;1&#65533;&#65533; &#65533;&#65533;j8yHZ&#65533;)&#65533;(&#65533;5&#65533;&#65533;E*&#65533;&#65533;&#65533;z&#334;&#65533;Q&#65533;sz)t&#541;v`A&#65533;!&#65533;&#65533;a&#65533;&#65533;&#25707;&#65533;)*&#65533;&#65533;&#65533;&#65533;&#65533;&&#65533;&#65533;	&#65533;dN&#265;&#65533;&#65533;&#65533;{&#65533;T&#65533;60<&#65533;j&#65533;&#65533;&#65533;&#65533;&#65533;&#65533;EC&#65533;i6&#65533;O&#65533;&#65533;\&#65533;&#65533;A),*&#65533;&#65533;&#65533;&#65533;:8<&#65533;
b&#234;R&#65533;*&#65533;PB&#65533;&#65533;&#65533;&#65533;&#65533;&#65533;P&#13273;,&#65533;&#185;hA&#65533;X&#65533;&#65533;N&#65533;&#65533;&#65533;E&#65533;&#65533;&#65533;&#65533;&#65533;&#65533;&&#65533;b&#65533;,W&#65533;5&#65533;T&#65533;&#65533;&#65533;&#1300;*w&#65533;&#65533;M&#65533;&#65533;&#65533;H&#65533;G&#65533;Dk&#65533;mmF7lV&#65533;9ls &#65533;l&#65533;e Ux9&#65533;.&#65533;&#65533;&#65533;&&#65533;40&#65533;.&#65533;&#65533;# "`$&#65533;&#65533;Y&#65533;&#65533;Q&#65533; XQ (&#65533;&#65533;E&#65533;c&#65533;!1	J9@&#65533;&#65533;&#65533;&#65533; :&#65533;p&#65533;&#65533;S:&#65533;/&#65533;G&#65533;&#65533;H&#65533;&#65533;Gh&#65533;D(&#65533;A&#65533;?&#65533;&#65533;>&#65533;7P&#65533;8&#65533;B&#65533;&#65533;N&#65533;Rt&#65533;P0UH&#65533;P`,&#65533;Q*P&#65533;T&#65533;&#65533;&#65533;:&#65533;&#65533; #P&#65533;*: &#65533;&#65533;&#65533;`&#65533;?&#65533;;L&#65533;=4J&#65533;&#65533; &#65533;TUy&#65533;B&#65533;H&#65533;n"&#65533;&#65533;&#65533;&#65533;&#65533;8];0&#65533;g8p&#65533;k&#65533;&#65533;l&#1030;n&#65533;&#65533;V(&#65533;20K&#65533;i&#65533;&#65533;&#65533;&#65533;&#65533;j0&#65533;U(&#65533;.&#65533;&#65533;&#65533; &#65533;Sg&#65533;&#65533;W-<&#65533;&#65533; M&#65533;Y&#65533;&#65533;;&#65533;o0&#65533;4FVl&#65533;>.&#65533;&#65533;h&#65533;|&#65533;&#65533;&#215;&#65533;k&#65533;&#65533;&#65533;&#65533;&#1414;&#65533;&#65533;&#65533;+&#65533;&#65533;&#65533;&#65533;&#65533;&#65533;&#65533;&#65533;"&#65533;}&#65533;k:&#65533;&#65533;&#65533;Y&#65533;"B &#65533;:&#843;&#65533;[&#65533;r&#65533;mt@L&#65533;@&#65533;&#1176;&#65533;n&#65533;5&#65533;XI&#65533;&#65533;`&#65533;&#65533;&#65533;&#65533;&#1052;1&#65533;A'&#65533;(&#65533;&#65533;jz&#65533;(3$&#197;&#65533;&#65533;&#65533;|K&#65533;u&#65533;&#65533;?t&#65533;&#65533;[&#65533;x)&#65533;&#65533;&#65533;-C&#65533;+<&#65533;0&#65533;&#65533;9f&#65533;<Y&#65533;&#65533;*&#65533;&#65533;&#65533;&#65533;X&#65533;&#65533;:&#65533;[&#65533;&#65533;&#65533;&#65533;X&&#65533;&#65533;+&#65533;(&#65533;&#65533;+0&#65533;&#65533;&#65533;&#65533;xr&#65533;S&#65533;@&#65533;&#65533;2&#65533;'N4.&#65533;e,4
&#65533;&#65533;&#65533;&#65533;&#65533;}&#65533;&#65533;&#65533;Z&#65533;,&#65533;&#65533;4&#65533;)&#400;[&#65533;&#65533;&#65533;8&#65533;&#65533;&#65533;*7&#18510;&#65533;I&#65533;&#65533;&#65533;&#65533;&#65533;&#65533;&#65533;&#65533;C&#65533;8&#65533;&#65533;i&#65533;OH<P&#65533;/&#65533;&#65533;#&#65533; 2&#65533;&#65533; H&#65533;*&#514;.&#65533;&#65533;+@&#65533; &#65533;&#65533;~&#773;&#65533;&#65533;(.+&#65533;`&#65533;&#65533;^&#34459; &#65533;``,hH]X&#65533;&#65533;V&#65533;h(&#65533;h&#65533;,&#65533;h&#65533;&#65533;%&#65533;&#65533;DP&#65533;&#65533;C=&#65533;&#65533;680&#65533;&#65533;,&#65533;,&#65533;4&#65533;9&#65533;&#65533;>8&#65533;J&#65533;O&#65533;M&#65533;&#65533;KWpO&#65533;#P&#65533;`&#65533;;&#65533;&#65533;Wh&#65533;G&#65533;&#65533; 	&#65533; A&#65533;X&#65533;&#65533;&#65533;4&#65533;/&#65533;&#128;&#65533;&#1789;&#65533; &#65533;&#65533; (&#65533;
 &#65533;&#65533;_&#65533;.&#65533;iQ2&#65533;&#880;&#1536;TI<(I&#65533;&#65533;X&#65533;F!8Xg&#65533;[&#65533;m&#65533;l&#65533;&#45129;&#65533;ep&#65533;Bh:H@&#65533;dx&#65533;lX&#65533;U&#65533;:&#65533;T&#65533;&#65533;G&#65533;x&#65533;&#65533;\&#65533;&#65533;&#65533;dg&#65533;&#65533;?P>&#284;&#65533;'&#65533;a43m&#65533;1&#65533;&#65533;n%&#65533;&#65533;}A&#65533;+&#65533;&#65533;)&#65533;&#65533;q&#65533;&#65533;93&#65533;O&#65533;n8&&#65533;&#1816;\&#715;&#65533;&#65533;&#65533;\n&#1532;&#65533;X&#65533;&#65533;&#65533;&#65533;&&#65533;&#65533;&#65533;@V
s&#65533;p8Pp&#65533;&#65533;&#65533;(&#65533;t&#65533;&#65533; &#65533;&#65533;&#65533;&#65533;zC&#65533;d&#65533;&#65533;&#1624;#&#65533;c&&#65533;c&#65533;&#65533;A/&#65533;(&#65533;A&#65533;&#65533;6&#65533;&#65533;&#65533;b*1&#65533;<&#65533;&#65533;/^(&#65533;&#65533;&#65533;(&#65533;b&#65533;f&#65533;&#65533;&#65533;{#)&#65533;X&#65533;0e%t&#65533;&#167;f&#65533;&#65533;&#65533;&#65533;g&#65533;&#65533;&#65533;&#65533;&#1102;q&#733;k&#65533;&#65533;&#65533;/O&#65533;&#65533;&#65533;IF&#65533;&#65533;&#65533;&#65533;&#65533;&#65533;&#65533;i&#65533;&#65533;l
@ks&#65533;&#1119;&#65533;&#65533;&#65533;&#65533;&#65533;&#65533;&#65533;&#65533;&#65533;&#65533;&#65533;&#65533;&#65533;&#65533;&#1100;&#65533;&#65533;&#65533;&#468;}&#65533;&#65533;&#65533;&#65533;&#65533;&#65533;&#208;&#65533;&#65533;D@4+&#65533;%&#65533;&#65533;G&#65533;&#65533;yC&#65533;w&#65533;sC&#65533;&#65533;&#1745;|&#65533;;&#65533;&#281;b&#65533;Oc&#65533;&#1414;k&#65533;&#65533;gX&#65533;c&#65533;^&#65533;\(B8'&#65533;&#65533;QZ&#65533;G&#65533;&#65533;&#65533;&#65533;-&#65533;)&#65533;&#65533;'&#65533;r ^&#65533;s&#65533;&#65533; &#65533;0^|&#65533;&#65533;&#65533;h&#65533;&#65533;G&#65533;6$C&#65533;&#65533;5x&#65533;1&#65533;#@&#65533;&#65533;&#65533;&#65533;	+*&#65533; &#65533;&#65533;&#65533;9m&#65533;h&#65533;&#65533;&#65533;H&#65533;5j&#65533;&#65533;aE&#65533;:y9&#65533;&#65533;	S&#65533;J&#65533;H&#65533;&#65533;&#65533;&#65533;:&#65533;P*&#65533;
&#65533;&#65533;9F68&#65533;&#65533;AA&#65533;,&#65533;0&#65533;&#65533;"Bd&#65533; &#65533;&#134;&L&#65533;@6&#65533;
>&#65533;&#65533;K&#65533;&#65533; c&#65533;B&#65533;.&#65533;&#65533;&#65533;d3r&#65533; !cM&#65533;h&#65533;q&#1782;&#65533;[gn&#65533;F&#65533;&#65533;&&#65533;U#;k&#65533;&#65533;1&#65533;&#65533;a&#65533;&#65533;d&#65533;&#587;"Px&#65533;&#65533;@&#65533;&#65533;y1x8&#65533;X&#65533;A&#65533;&#65533;&#65533;6&#65533;&#65533;&#65533;&#65533;&#1976;q&#65533;&#65533;&#65533;&#65533;&#65533;&#65533;Is&#65533;&#883;u&#138963;&#65533;&#65533;&#65533;|&#65533;&#993;Ao&#65533;&#65533;&#65533;&#65533;&#65533;&#65533;&#65533;&#65533;{&#65533;N&#65533;&#65533;q&#65533;&#65533;&#65533;O&#65533;&#65533;;&#65533;&#65533;&#65533;&#65533;s&#65533;&#65533;c&#65533;&#65533;&#65533;S&#65533;&#65533;&#65533;3&#65533;<&#65533;LX&#65533;&#65533;JH&#65533;<R&#65533;&#65533;<&#65533;<&#65533;N9&#13843;&#65533;9&#65533;c&#65533;8&#65533;c&#65533;9&#65533;&#65533;&#65533;&#65533;;
&#65533;&#65533;&#65533;&#65533; &#65533;&#65533;3&#65533;&#65533;y$:C&&#65533;:&#30755;&#912;&#65533;&#65533;&#65533;&#65533;&#65533;T&#65533;s%&#65533;WBie;X&#65533;&#65533;;`&#65533;&#65533;e&#65533;e&#65533;&#65533;&#2005;h&#65533;&#65533;c&#65533;B&#65533;s&#65533;&#65533;h~&#65533;&#65533;&#65533;&#65533;Y&#65533;&#65533;&#65533;&#65533;&#65533;&#65533;a&#65533;&#65533;#&#65533;Ji&#65533;PJ&#65533;&#65533;:SV&#65533;&#65533;oJ&#65533;&#65533;~&#65533;&#65533;&#65533;d9&#65533;$I&#65533;946&#65533;i&#65533;4&#65533;&#65533;H9&#65533;:&#65533;8&#65533;c_8&#65533;&#65533;&#65533;5&#65533;j&#928;&#65533;A9$&#65533;[&#65533;	&#30009;&#65533;&#206;&#65533;&#65533;&#611;&#65533;&#65533;I&#65533;&#65533;z&#65533;&#65533;&#65533;Ph!&#65533;&#65533;:K&#65533;&#65533;&#65533;&#65533;#!&#65533;&#1038;Hb&#65533;&#65533;&#65533;ye&#65533;&#65533;&#65533;	O<&#65533;b&#65533;`&#65533;&#65533;[&#65533;&#65533;Z&#65533;&#65533;J!&#65533;&#1550;(&#65533;]&#65533;y&#65533;&#65533;&#28399;&#65533;P.&#65533;k:&#65533;&#65533;&#65533;d&#65533;&#65533;&#65533;x&#65533;&#65533;h&#65533;&#149;&#65533;:&#65533;8&#65533;&#65533;zM4&#65533;<C&#65533;.&#65533;&#65533;&#65533;%&#65533;bf&#65533;&#65533;L&#65533;&#65533;6&#65533;&#65533;&#65533;)&#65533;&#65533;&#65533;2&#65533;&#65533;[L&#65533;DC&#65533;&#65533;&#65533;>&#65533;P&#65533;:&#65533;&#65533;8&#65533;P&#65533;A!40 C&#65533;&#65533;1 &#65533;6&#65533;;@$3&#65533;P-&#65533;B	+&#65533;&#65533;'U&#65533;$&#65533;8q&#65533;2&#65533;&#65533;&#65533;	$&#65533; &#65533;\&#65533;&#65533;x&#65533;1#&#65533;D&#65533;$&#65533;&#65533;r&#65533;&o&#65533;`&#65533;	E&#65533;&#65533;H)&#65533;&#65533;&#65533;)&#65533;&#65533;&#65533;&#65533;&#65533;)p&#65533;<&#65533;&#65533;D
(p&#65533;X@]@`&#65533;x&#65533;&#65533;_t&#65533;_t&#65533;&#65533;)&#65533; &#65533;&#65533;`&#65533;Id&#65533;0&#65533;?&#1488;&#65533;&#65533;0&#65533;&#65533;8&#65533;U&#65533;y&#65533;x#M0&#65533;L2&#65533;&#65533;h2&#65533;+&#65533;&#65533;2	!xhDY&#65533;a&#65533;9&#65533;AH&#65533;&#65533;&#65533;$&#65533;&#65533;&#65533;8 &#65533;&#65533;&#65533;8J&#65533;p&#65533;T&#65533;&#65533;F}&#65533;&#65533;p p&#65533;&#1105;&#65533;h&#65533;t&#65533;&#1449; y(&#65533;&#65533;p&#65533;:&#65533;N{&#65533;&#65533;mt&#1027;&#65533;!`~^D&#65533;t&#65533;)X
2P&#65533;b&#65533;&#65533;&#65533;&#65533;cA&#65533;8&#65533;h&#65533;C6&#65533;&#65533;&#65533;&#65533;=&#65533;&#65533;7&#65533;&#65533;I5z&#65533;&#1569;&#65533;p&#65533;(!*&#65533;wT&#65533;@)&#65533;P&#65533;&#65533;&#65533;&#65533;&#65533;(	&#65533;?Yj&#65533;&#65533;&#65533;1&#65533;&#65533;^Z,T&#65533;&#65533;&#65533;&#65533;K&#65533;1&#65533;&#65533;&#65533;&#65533;&#65533;096iIj&#65533;U&#65533;&#2157;)&#65533;q&#65533;CX&#65533;$Hs&#65533;&#65533;?&#65533;tR&#65533;i&#65533;L&#65533;HT.rd&#65533;&#65533;&#65533;"W&#65533;T&#65533;td&#65533;J&#65533;*U&#65533;&#65533;T&#65533;d~&#65533;&#65533;&#65533;&#65533;J&#65533;&#65533;&#1582;&#65533;&#65533;+_&#65533;&#65533;K&#65533;S&#65533;&#65533;%,p+Z{&#65533;&#65533;l&#65533;Kg&#21641;{&#65533;&#65533;&#65533;&#692;&#65533;a&#65533;&#65533;V&#65533;&#65533;&#65533;2&#65533;&#65533;e2S&#65533;&#65533;&#65533;&#65533;&#65533;n&#65533;&#65533;y&#65533;&#65533;9&#65533;&#65533;&#65533;&#65533;&#65533; q&#65533;&#65533;&#65533;&U)N1*&#65533;k<':7e#&#65533;V&#65533;&#65533;&#65533;)&#65533;&#65533;6&#65533;&#65533;lH&#65533;&#65533;&#65533;+8&#1096;A&#65533;!]&#65533;Bx&#65533;&#65533;|@)`&#65533;fp&#65533; m$0(d&#65533;$LW&#65533;&#65533;&#65533;&#65533;&#65533;&#65533;El5&#65533;&#65533;v&#65533;&#65533;&#65533; -8@&#65533;&#65533;&#65533;&#65533;``;A&#65533;&#65533;&#65533;@1&#65533;AHCz&#65533;&#65533;@qR&#65533;&#65533;&#65533;V&#65533;- &#65533;V0&#65533;&#65533;`&#65533;@,p&#65533;&#1357;%,&#65533;A&#65533;&#65533;>&#65533;&#65533;&#65533;&#65533;%:&#65533;	G&#513; P&#65533;&#65533;0	R&#65533;&#65533;&#65533;P*@&#65533;&#65533;&#65533;+0&#65533;&#65533; H`w&#65533;SA&#65533;B&#65533;&#65533;&#65533;%&#65533;&#65533;&#65533;&#65533;h&#65533;8&#65533;$X,&#65533;&#65533;f;h&#65533;1&#65533;	&#65533;	`&#65533;&#65533;&#65533;0&#65533;&#65533;a&#65533;}&#65533;&#65533;3&#1561; &#65533;&#65533;3&#65533;&#65533;&#65533;&#65533;&#65533;xDXOY&#65533;bt&#65533;B&#65533;&#65533;&#65533;ShOYB
0 &#65533;h@&#65533;
b0&#65533;&#65533; &#65533;h&#65533;+&#65533;*0:&#65533;&#65533;&#65533;z&#65533;&#65533;4`&#65533;&#65533;&#1318;'<&#65533;Y7D&#65533;&#65533;&#65533;&#65533;&#65533;&#972;&#65533;&#65533;&#65533;&#65533;A&#65533;}&#65533;&#65533;&#65533;&#65533;&#65533;!e(&#65533;&#65533;&#65533;x&#65533;<&#65533;&#65533;]&#1097;G&#65533;&#65533;&#65533;&#65533;:h&#65533;&#65533;&#65533;#&#65533;X&#65533;&#65533;\-&#65533;V&#65533;'8{&#65533;l&#65533;&#65533;N&#65533;&#50614;XY&#65533;t&#65533;&#1232;&#65533;\c&#65533;&#65533;cOyj&#65533;;&#459;.EEZQQR6&#65533;&#65533;&#65533;D&#65533;P&#65533;&#65533;&#65533;E>2&#65533;-&#65533;*&#65533;&#65533;&#65533;&#65533;}&#65533;&#65533;<i&#65533;S&#65533;&#65533;T4&#65533;{9&#65533;O&#65533;&#65533;&#65533;6&#65533;&#65533;:ST&#65533;*&#65533;QJ&#65533;&#65533;&#65533;&#65533;D"&#65533;y&#65533;&#65533;&#65533;&#65533;&#65533;(Kb&#65533;Y#&#65533;&#65533;v&#65533;&#65533;<'&#65533;&#65533;&#1328;&#65533;&#65533;&#65533;&#65533;&#65533;&#65533;&#823;j&#65533;&#65533;&#65533;xgj&#727;L&#65533;&#65533;2&#65533;u!&#65533;&#65533;&#65533;&#1038;t&#65533;&#65533;Kcz&#65533;h>q&#65533;E&#65533;'{&#65533;)&#65533;LRd&#190;,&#65533;j&#65533;&#65533;@0f&#65533;E&#1569;V8l05&#65533; &#65533;0{T&#65533;&#65533;&#65533;#&#1613;&#786;&#65533;&#65533;(L&#65533;	F&#65533;&#65533;hp&#65533;@m &#669;&#65533;g&#65533;&#65533; m &#65533;&#65533;&#65533;&#65533;&#65533; 0p
&#65533;Q&#65533; &#65533;&#65533;^.Hd&#65533;n&#65533; *8A&#65533;&#65533;v&#65533;n&#65533;T&	J&#65533;&#65533; &#65533;&#65533;&#65533;<A~PD$4
J&#65533;A
.&#65533;&#65533;La	P&#65533;&#65533;&#65533; &#65533;)L!
A&#65533;&#65533;v5 &#65533;&#65533;&#65533;\&#65533;!0&#65533;KX, aAK&#65533;4&#65533;&#65533;&#65533;&#65533;&#65533;&#65533; c9&#65533;&#65533;&#65533;Z &#65533;&#65533; &#65533;2&#65533;&#65533;&#65533;&#65533;Mx&#65533;0&#65533;&#65533;&#65533;&#65533;&#65533;3&#65533;&#65533;g,&#65533;m\&#65533;&#65533;&#65533;&#65533;&#65533;/&#65533;&#65533;&#65533;X&#65533;B&#65533;&#65533;D&#65533;0S&#65533;&#65533;&#65533;&#65533;E.@&#65533;&#65533;<&#65533; 	 &#65533;-&#65533;&#65533;k&#65533;C(&#65533;&#65533;&#65533;&#65533;d=:&#65533;G`-&#65533;6p&#65533;{<&#65533;&#65533;+&#65533;&#65533;X&#65533;&#65533;dogB&#65533;&#65533;&#65533;&#65533;&#65533;&#65533;&#65533;&#65533;&#65533;$*%*&#65533;&#65533;o&#65533;!&#65533;&#65533;&#65533;&#65533;&#65533;&#65533;&#65533;&#65533;!&#65533;c&#65533;&#65533; &&#65533;D>&#65533;&#65533;&#65533;E&#65533;&#65533;^&#65533;&#65533;&#65533;&#1032;~9j2&#65533;*&#65533;%.&#65533;&#65533;K&#65533;K>	L&#65533;&#65533;&#65533;&#65533;&#65533;c*f&#65533;`*&#65533;&#65533;Uxc&#65533;&#65533;P&#65533;&#65533;&#65533;&#65533;^&#65533;*sd&#65533;&#65533;6&#65533;2u&#65533;&#65533;~M&#65533;j&#65533;&#65533;.&#65533;!8&#65533;&#65533;w&#449;&#65533;} (9&#65533;eU&#65533;&#65533;&#65533;6G&#65533;Y
&#65533;&#65533;&#65533;*&#65533;&#65533;&#65533;$`&#65533;&#65533;&#65533;&#65533;&#65533;1a&#65533;&#65533;&#65533;6&#65533;EK&#65533;e`&#65533;&#65533;&#65533;5&#65533;&#65533;&#65533;} &#65533;&#65533;&#65533;&#65533;K}&#65533;&#1245;&#65533;&#65533;&#65533;&#1182;,&#1123;5&#65533;&#65533;H&#65533;&#65533;&#65533;&#65533;&#594;&#65533;&#65533;0&#65533;&#65533;^K&#65533;&#65533;&#65533;&#65533;&#65533;6&#65533;&#582;&#65533;IR9X&#65533;4&#65533;/&#1026;)LB&#65533;&#65533;&#65533;
&#65533;c}&#65533;,&#1029;&#65533;&#65533;&#65533;&#65533;&#65533;@&#65533;&#65533;&#65533;&#65533;@&#65533;LHA0A&#65533;@&#65533;P&#65533;&#65533;&#1156;&#15360;
p@$&#65533;&#65533;&#1856;&#65533;&#65533; &#65533;[&#65533;&#65533; &#65533;&#65533;! AD&#65533;&#65533;
&#65533;!F&#65533;&#65533;[A&#65533;
&#65533; &#65533;&#65533;&#65533;&#65533;<&#65533;&#65533;H@H&#65533;(&#65533;"@B#&#65533;&#65533; &#65533;&#65533;B)&#65533;B)t&#65533;&#465;&#65533;(|&#65533; 0&#65533;
&#65533; &#65533;&#1877; H&#65533;P@a&#65533;&#65533;`&#65533;&#65533;&#65533;]&#65533;&#65533;D&#65533;cU&#977;D$&#65533;ba&#65533;\&#65533;&#65533;&#1550;q&#65533; L&#65533;&#65533;@
A&#1538;i|`&#65533;&#65533;&#65533;5dC7Pze&#65533;3&#65533;B1P&#65533;0ptA!&#65533;&#65533;0&#65533;18C74#L&#65533;&#65533;&#65533;&#65533;P#x&#65533;&#65533;&#65533;2h&#65533;h&#65533;&#65533;)ipy&#65533;&#65533;&#65533;&#65533;IG&#65533;I&#65533;&#1425;P&#65533;zi&#65533;9&#65533;&#65533;|L&#65533;	&#65533;&#65533;&#65533;&#65533;&#65533;&#1108;&#65533;&#65533;W4&#65533;K&#65533;&#65533;^&#65533;$&#65533;&#65533;&#65533;M.&#516;&#65533;&#65533;&#65533;<l&#65533;&#65533;$&#65533;&#65533;$&#65533;&#65533;H&#65533;&#65533;(K&#65533;e:&#65533;:
&&#65533;&#65533;&#65533;Y&#65533;&#65533;&#65533;8mZ&#65533;&#778;	V&#65533;&#65533;I&#65533;&#65533;&#65533;(&#65533;H;	&#65533;&#65533;iY&#65533;&#65533;&#65533;Y^$x&#65533;&#65533;&#65533;pdxE^Ff&#65533;&#65533;&#65533;&#65533;&#65533;^%&#1368;&#65533;&#65533;S*e	&#65533;}&#65533;&#65533;&#65533;IZU: &#65533;_&#65533;&#65533;&#65533;&#65533;1&#65533;&#65533;(&#26493;&#65533;&#65533;&#65533;&#65533;d^&#65533;&#65533;&#65533;6&#65533;&#631;&#65533; 21&&#65533;&#65533;g&#65533;&&#65533;&#65533;&#65533;&#65533;&#65533;&#65533;&#65533; &#65533;&#65533;-%&#65533;	&#65533;&#65533;&#65533;&#65533;&#578;9&#65533;&#65533;u`4&#65533;+h&#65533; &#65533;A&#65533;&#65533;&#65533;	&#65533;&#65533;`&#65533;c&#65533;&#65533;@
&#65533;1&#65533;@&#65533;@
&#65533;&#65533; ,Ah&#65533;\&#65533;<A D&#65533;xD!"MC&#65533;&#65533;
&#65533;&#65533;&#65533;[&#65533;&#65533;!&#65533;""q&#65533;@&#65533;d&#65533;@	&#65533;&#65533;&#65533; B&#65533;&#65533; &#65533;{P&#871;y&#65533;'&#65533;&#65533;&#65533;&#65533;&#65533;&#65533;&#65533;x&#65533;4&#65533;&#65533;@&#65533;&#65533;&#65533;&#65533;"&#65533;&#65533;*&#65533;"*&#65533;&#65533;)&#65533;B)&#65533;&&#65533;&#65533; @/&#65533;&#65533;/&#65533;EF1c&#65533;@ p&#65533;&#65533;N6&#65533;$V_Lv&#65533;&#65533;&#65533; 	&#65533;|&#65533;N&#65533; &#65533;&#65533;)8&#65533;&#65533;&#65533;&#65533;{&#65533;:RG&#65533;N&#65533;q&#65533;h&#65533;&#65533;#&#65533;&#65533;H&#65533;1.&#514;,&#65533;&#65533;/&#65533;'&#65533;8&#65533;&#65533; H*344H6`&#65533;yUv&#65533;PD&#65533;F&#65533;&#65533;&#65533;&#65533;EP&#65533;&#65533;&#65533;&#65533;&#65533;&#65533;:&#65533;yi&#65533;&#65533;yaw&#65533;&#65533;&#65533;&#65533;-XK&#65533;&#1922;&#65533;W&#65533;&#65533;W&#65533;$&#65533;&#65533;&#65533;~&#65533;&#54330;&#65533;&#65533;;0&#65533;<&#65533;&#65533;Oe&#65533;&#21988;)5a&#65533;&#65533;&#65533;&#65533;&#65533;5&#65533;P&#65533;&#65533;&#65533;6&#65533;.f&#65533;&#65533;m&#65533;t`u	&#65533;&#65533;S&#65533;&#65533;&#65533;!1&#65533; &#65533;X&#65533;&#65533;&#65533;&#1942;&#65533;W]&#65533;&#65533;<&#65533;&#65533;&#65533;&#65533;}0&#65533;&#927;F&#65533;&#65533;%&#65533;=&#65533;v+&#65533;P&#65533;&#65533; "&#65533;a:&#65533;&#65533;&#65533;&#65533;&#65533;&#65533;&#65533;&#65533;&#65533;&#65533;*&#65533;9_&#65533; le6&#65533;&#65533;u&#65533;&#65533;&#65533;&#1697;&#65533;J&#65533;&#65533;	&#65533;&#65533;vS&#65533;&#65533;&#65533;:&#65533;&#65533;&#65533;l&#65533;&#42512;&#65533;&#198;X&#65533;^&#65533;&#65533;Y&#65533;+&#65533;&#3876;&#65533;&#65533;		&#65533;&#65533;7LC1&#65533;#&#257;&#65533;&#65533;@	&#65533;	&#65533;&#65533;Hx &#65533;&#65533;r2&#65533;	#&#65533;&#65533;
&#65533; 8&#65533;&#65533;hd&#65533;v2&#65533;wv&#1337;&#65533;gA&#65533;&#65533;y&#65533;&#65533;&#65533;gC&#65533;'&#65533;-P&#65533;&#65533;n&#65533;L&#65533; &#65533;&#1051;&#65533;@&#65533;&#65533;@I-&#65533;L&#65533;h	x&#65533;@&#65533;@&#65533;&#65533;4&#65533; &#65533;&#65533;&#65533;#&#65533;+&#65533;&#65533;[mh&#65533;&#65533;&#65533;'LB(A
X&#65533;(&#12902;&#65533;`I&#65533;<&#65533;@ 0&#65533;&#65533;,@^&#65533;^ \b&#65533;&#65533;&#65533;&#65533;_Lc3&#65533;&#65533;	PM&#65533;&#65533;&#65533;A&#65533; |&#65533;28$&#1385;q^{&#65533;&#65533;ie&#65533;FBO8 C$&#257;p&#65533;4@&#65533;/&#65533;-&#65533;&#65533;/(C2&#65533;)xU*&#65533;3T&#65533;6 I&#65533;C^&#65533;Gr&#65533;&#65533;btl&#65533;&#65533;b&#65533;M&#65533;&#65533;&#65533;&#617;&#65533;u^H^&#65533;zQ&#65533;i)&#65533;j&#65533;&#65533;&#65533;4&#65533;&#65533;dM&#1168;&#65533; &#65533;&#65533;d&#65533;&#65533;^=T&#65533;=LH&#65533;I&#65533;&#1283;<&#65533;&#65533;&#65533;&#65533;-&#65533;j&#65533;m&#65533;&#65533;&#65533;&#65533;&#65533;&#65533;U&#65533;&#65533;&#65533;&#65533;=l&#65533;&#65533;&#65533;H&#65533; &#65533;&#65533;&#65533;55&#65533;h&#65533;	-X&#65533;Y&#65533;&#65533;&#65533;UL&#65533;&#65533;H&#65533;&#65533;&#65533;&#128;%X&#65533;&#65533;AR&#65533;L&#65533;&#65533;J&#65533;&#65533;&#65533;8hp	C&#65533;%&#65533;09h&#65533;M$	&#65533;&#65533;&#65533;&#1392;uD&#65533;u8&#65533;&&#65533;&#65533;G&#65533;&#65533;S&#65533;&#65533;&#65533;&#65533;&#65533;&#65533;&#1262;0&#65533;^&#65533;&#1217;yU&#65533;&#65533;9&#65533;&#65533;+&#1098;&#65533;&#65533;&#726;&#65533;&#65533;J&#65533;&#450;U	;l&#65533;&#65533;Y9&#65533;1&#65533;Y&#65533;&#65533;q1q&#65533;&#65533;&#65533;1[&#65533;X&#65533;&#65533; _&#65533;&#65533;&#65533;&#65533;zS&#65533;&#65533;&#65533;9&#65533;h&#65533;0&#65533;&#65533;\&#65533;`&#65533;X&#65533;Ti c=T&#65533;&#65533;&#65533;&#65533;	&#65533;&#65533;HAh&#65533;&#65533;!&#65533;&#65533;'&#1534;&#65533;&#65533; &#65533;!&#65533;' &#65533;g&#65533;&#65533;&#65533;&#65533;&#65533;
&#65533; &#65533;T&#65533;&#65533;H&#65533;&#65533;&#65533;="Flr&#65533;&#65533;&#65533;4&#65533;Z&#65533;m&#65533;@D&#65533;\&#65533;&#65533;&#65533;!T&#65533;(&#65533;&#65533;~\,*&#65533;'8&#65533;&#65533;4&#65533;&#65533;&#65533;&#65533;&#65533;EU! (&#65533;Y&#540;D&#65533;^&#65533;b&#65533; &&#65533;@&#65533;&#65533;@
4U&#65533;P&#65533;&#65533;&#65533;&#65533;&#65533;M=&#65533;&#65533;B2&#65533;6l&#65533;z&#65533;6&#65533;&#65533;&#65533;$I&#65533;s7&#65533;2&#65533;&#65533;&#464;;R&#65533;4H&#65533;3@&#65533;5&#65533;5(&#65533;2LC=&#65533;n&#65533;&#65533;0yI&#65533;iv&#1311;v]&#1641;x&#65533;&#65533;&#65533;&#65533;Gy&#65533;G&#65533;&#65533;&#65533;&#65533;&#65533;&#65533;3&#65533;a&#65533;v)jJ.	&#65533;&#65533;&#244;&#65533;&#65533;~&#65533;&#65533;&#65533;&#65533;&#65533;,K.&#65533;*&#65533;&#65533;&#65533;&#65533;&#65533;&#65533;&#754;P&#65533;:&#65533;&#1601;&#65533;&#564;&#65533;&#65533;&&#65533;&#65533;5&#65533;&#65533;5&#65533;S&#65533;$&#65533;&#65533;4&#65533;p3A&#65533;&#65533;&#65533;&#1562;&#65533;q&#65533;&&#2011;Q&#65533;gr&#65533;&#609;&#65533;&#65533;&#65533;pw"&#1361;&#65533;%&#65533;jJ&#781;&#65533;R&#65533;&#65533;%=&#65533;&#65533;&#65533;&#65533;nFf$y&#65533;th@&#65533;F&#30678;&#65533;&#65533;&#65533;T&#65533;&#228;&#65533;bY|1&#65533;W&#65533;&#659;&#65533;QW6&#65533;&#65533;+&#65533;vq&#65533;&#65533;Qd0&#65533;*&#65533;$&#65533;&#65533;&#65533;i&#65533;&#1126;&#65533;&#65533;Ih&#65533;&#65533;&#65533;M6&#65533;&#65533;l&#65533;vi&#65533;6&#65533;5&#65533;d&#65533;Q&#65533;1&#65533;&#65533;4&#65533;&#65533;&#65533;6&#65533;&&#65533;A&#65533; 9)\&#65533;&#65533;&#65533;X&#65533;p&#65533;]6&#65533;@b&#1551;	| H&#65533;	&#65533;&#65533;ub&#65533;LA4&#65533; &#65533;K&#65533;&&#65533;&#65533;	&#65533; v&#65533;'&#65533;!&#65533;&#11897;8&#65533;[&#65533;&#65533;&#65533;D&#65533;&#65533;&#65533;r&#1656;&#65533;&#1292;&#65533;rM"&#65533;&#65533;&#65533;&#65533;[J O&#65533;) &#65533;=&#65533;U=`&#65533;)&#65533;&#65533;*&#65533;B*x&#65533;y\&#65533;x!&#65533;&#65533;h&#65533;&#65533;"5&#65533;4&#65533;&#65533;) Yl&#65533;pL&#65533;\H@8&#65533;&#65533;t&#65533;&#65533; s&#65533;&#65533;&#65533;b&#65533;^&#65533;&#65533;d&#65533;&#65533;&#65533; \3p<&#65533;&#65533;=&#65533;G6d&#65533;5\&#65533;<e&#65533;z&#65533;&#65533;&#65533;s8,&#65533;* &#65533;&#65533;7&#65533;&#65533;g&#65533;&#65533;&#65533;&#65533;#-&#65533;7&#65533;.I"&#65533;u&#65533;&#65533;&#65533;
&#65533;h$*?&#65533;&#65533;px&#65533;&#65533;&#65533;^&#65533;&#65533;^&#65533;&#65533;Z&#65533;&#65533;U&#65533;&#65533;1&#1042;&#65533;!&#65533;&#1638;8&#65533;*&#65533;K&#65533;&#65533;&#661530;&#65533;&#65533;&#1706;V{&#1665;&#65533;&#65533;&#65533;&#65533;H&#65533;&#65533;C8&#65533;C&#65533;&#65533;&#65533;&&#65533;&#65533;Eu&#65533;E &#65533;G`&#65533;&#65533;a~&#65533;?&#65533;&#65533;&#65533;	&#65533;Q&#65533;&#65533;l`&#65533;`,k&#65533;&#65533;&#65533;|nW&#65533;&#65533;&#65533;&#65533;#&#65533;e&#65533;&#65533;Q&#65533;&#65533;&#65533;S&&#65533;(&#65533;&#65533;&#65533;
&#65533;&#65533;&#65533;&#65533;&#1288;&#65533;3&#65533;'Y&#65533;viWw&#65533;W{&#65533;e&#65533;&#65533;Y&#65533;&#65533;&#65533;&#65533;&#65533;;&#65533;&#65533;Jg#	&#65533;&#65533;Q&#65533;&#65533;&#65533;JJ&#65533;^2I&#65533;w{&#65533;&#65533;&#65533;_&#65533;&#65533;q&#65533;g&#65533;&#65533;&#65533;&#65533;:&#65533;&#65533;&#65533;p_&#65533;&#65533;&#65533;}_&#65533;G&#65533;&#65533;&#65533;s&#65533;&#65533;,=00&#843;:tC.&#65533;&#65533;J&#65533;a&#65533;@\@h&#65533;WT &#65533;4w&#65533;&#65533;&#1335;&#65533;&#65533;X&#65533;&#65533;X&#65533;&#65533;&#65533;,4&#65533;&#65533;}&#65533;rAP&#65533;&#65533;&#65533;&#65533;(7&#65533;
&#65533; 	&#65533;8reD&#65533;&#65533;&#65533;IaImOyU&#1892;&#65533;
&#65533; 1b  @| &#65533;&#65533;#&#65533;*&#65533;+Lx*&#65533;U&#65533;&#65533;z&#65533;P(&#65533;&#65533;&#65533;h5&#65533;&#65533;&#65533;&#65533;[&#65533;&#65533;W@7&#65533;^&#65533;&#65533;
&#65533;&#65533;J.&#65533;<Vq&#65533;@x&#65533; D&#65533;/&#65533;&#65533;&#65533;&#65533;:&#65533;&#65533;&#65533;s|&#65533;&#65533;&#65533;&#13543;&#65533;!&#65533;A)&#65533;5l&#65533;V&#65533;&#65533;
&#65533;t&#519;&#65533;k/y&#65533;&#65533;w}&#65533;&#65533;&#65533;iy jI~&#65533;&#65533;&#65533;&#65533;&#65533;&#65533;h&#65533;&#65533;&Y;&#65533;&#65533;&#65533;8&#65533;	&#65533;P&#65533;&#65533;&#65533;	&#65533;&#65533;&#65533;%cf]&#65533;&#49680;&#65533;&#65533;C&#65533;&#65533;v&#65533;&#65533;&#65533;C:H&#65533;&#65533;@&#65533;&#65533;&#65533;&#65533;R&#65533;&#65533;&#65533;;`&#65533;_W&#65533;&#65533;&#65533;&#65533;f&#65533;m5f&#65533;'&#678;&#1304;
u%&#65533;`&#65533;&#65533;	&#65533;l%&#65533;&#65533;5:1&#1175;5&#65533;&#65533;3&#65533;"E&#65533;)&#639;X6&#65533;&#65533;&#65533;&#65533;9p0mv&#65533;(vX&#65533;@&#65533;7&#65533;`Ap&#65533;&#137;&#65533;&#65533;a&#198;&#1980;u&#65533;&#65533;!D&#65533;&#1982;L(&#65533;c&#65533;q&#65533;&#657;&#65533;8&#65533;&#65533;8&#65533;&#65533;P&#65533;Y&#65533;&#1849;r&#65533;Z&#404;]&#65533;t&#65533;j&#65533;&#65533;9&#65533;&#65533;&#729;6q&#841;&#65533;\&#65533;s=&#65533;%-7&#65533;&#65533;R&#65533;"&#65533;*U)U&#65533;J&#65533;)&#65533;&#65533;&#65533;Q$&#1492;R[R&#65533;&#65533;T&#65533;X&#65533;G&#65533;&#65533;%&#65533;,J&#65533;&#65533;f&#65533;l&#65533;S&#65533;:v&#65533;&#1721;{&#65533;&#65533;&#65533;&#65533;v&#65533;&#1429;&#65533;&#65533;P*D&#65533;&#65533;&#65533;aC&#65533;(d&#65533;`A&#131;*h&#65533; &#4233;&#65533;,f&#65533;`&#65533;aQ&#65533;`Q&#65533;&#330;&#65533;'L&#65533;&#65533;&#65533;&#65533;&#65533;*X&#65533;&#65533;&#65533;&#65533;v&#65533;+\&#65533; QAn&#65533;`&#65533;Bwn)R&#65533;P&#65533;B&#65533;&#65533;'&#65533;&#65533;p1&#65533;&#65533;-T\g&#65533;F&#65533;2j&#65533;&#65533;&#397;6`&#65533;f&#65533;&#65533;	(P&#65533;&#65533;&#65533;&#65533;&#130;V&#65533;&#65533;Tdq&#65533;UR9%&#65533;KQ&#65533;&#65533;QR&#65533;D&#65533;"^&#65533;&#65533;&#65533;&#65533;0C$&#65533;&#65533;&#65533;&1D(&#1089;$&#65533;,&#65533;
"x &#65533;	.&#65533;&#65533;&#65533;@ &#65533;F !&#65533;8&#65533;&#65533;;&#65533;Lx&#65533;X&#65533;!&#65533;Dv&#65533;&#411;m&#65533;&#65533;&m&#65533;&#65533;R&#65533;l&#65533;&#65533;2&#65533;k&#65533;&#65533;2&#65533;m&#65533;&#65533;2Jl&#65533;&#65533;f&#65533;UQ&#65533;&#65533;l&#65533;&#65533;&&#65533;m&#65533;&#65533;&#65533;*&#65533;&#65533;&#65533;f8&#65533;&#65533;m&#65533;&#1651;&#65533;8&#65533;&#65533;&#65533;8/*!&#65533;B&#65533;&#65533;&#65533;*&#65533;&#1096;&&#65533;&#65533;OA&#65533;Om&#65533;&#65533;&#65533;&#65533;H%&#65533;&#65533;S&#65533;
G&#1318;&#65533;:J!w&#65533;&#65533;g&#65533;z&#65533;&#65533;&#65533;W&#65533;&#65533;x&#65533;&#65533;+&#65533;[o&#65533;&#65533;&#65533;U[&#65533;'&#65533;W&#65533;&#477;a&#65533;m&#65533;&#65533;u&#65533;&#65533;k&#65533;t&#561;F&#65533;g&#65533;&#65533;&#65533;+&#65533;&#65533;&#65533;&#65533;b&#65533;.&#65533;&#65533;&#65533;&#65533;&#65533;e&#1529;K&#65533;q&#65533;E&#65533;&#65533;p&#65533;&#65533;&#65533;&#65533;y&#65533;i&#65533;&#65533;v&#65533;&#65533;U^a&#65533;&#65533;&#65533;c&#65533;&#65533;	Y}&#1385;i&#1624;Bzi&#65533;q&#65533;&#65533;`&#65533;&#65533;r)!&#65533;F&#65533;arZ"&#65533;&#65533;&#65533;).&#65533;&#65533;&#1706;b&#65533;&#65533;X`r`
&#65533;&#65533;&#65533;&#65533;)&#65533;s&#65533;&#331;&#1557;&#65533;&#733;ujR'&#65533;&#65533;&#65533;I&#65533;f&#65533;&#65533;!Q*&#65533;&#65533;&#65533;&#65533;&#65533;&#65533;"p&#65533;9&#65533;h&#65533;&#65533;5&#65533;`&#65533;}&#65533;%&#65533;&#65533;&#65533;&#65533;&#65533;&#65533;&#65533;&#65533;&#65533;T&#65533;&#65533;&#65533;@xb&#65533;=&#65533;&#65533;k&#65533;o&#65533;8j&#65533;&#65533;v&#65533;l&#65533;A^[&#65533;8v$&#65533;{&#65533;xl&#65533;&#65533;m&#65533;&#65533;	&#65533;&#65533;&#65533;I9/c&#65533;Q&#65533;o&#65533;IE%^A&#65533;@&#1056;&#65533;&#65533;+&#65533;&#65533;&#65533;	,&#65533; &#65533;&#65533;&#65533;&#65533;!&#65533;&#65533;p&#65533;a&#65533;
h &#65533;'&#65533;&#65533;&#65533;u&#1505;X&#65533;&#65533;z(&#65533;&#65533;H@&#65533;HH&#65533;&#65533;HX&#65533;Jxn0n&#65533;j(&#65533;p&#65533;&#65533;&#65533;&#43651;<&#519;d!&#65533;&#65533;&#65533;&#65533;&#65533;&#65533;K&#65533;hS&#65533;t&#65533;&#65533;6&#65533;u&#65533;=Lx&#65533;"H&#65533;&#65533;r&#65533;#U^iESP&#65533;&#65533;T&#65533;&#65533;&#65533;( (>&#65533;F&#65533;p&#65533;&#65533;&#65533;&#65533;4&#65533;!$&#65533;"&#65533;@&#65533; "@&#65533;@&#65533;&&#65533;&#65533;p&#65533;&#65533;&#65533;2&#65533;&#65533;x&#65533;&#65533;@,&#65533;&#1320;x&#65533;9
&#65533;&#65533;&#65533;WT#&#1520;&#65533;&#65533;&#65533;C7a&#65533;C,b&#65533;!&#65533;"J&#65533;&#65533;&#65533;&#65533;&#65533;&#65533;&#65533;n4 C%&#65533;!&#65533;	La&#65533;&#65533;&#65533;&#65533;EL&#65533;	&#65533;a&#65533;&#1315;&#65533;&#65533;(5&#65533;&#65533;I|&#65533;&#65533;&#65533;E1&#65533;1Lp&#65533;&#65533;D2R&#65533;<n&#65533;i]&#65533;7&#65533;*z&#65533;CW&#65533;
&#1455;~UH]&#65533;&#65533;&#65533;&#65533;&#65533;!&#65533;IJ&#65533;^&#65533;b&#65533;&#65533;!k&#65533;I&#65533;p&#65533;&#65533;N&#65533;&#65533;&#65533;&#65533;&#65533;p&#65533;*Qrb&#65533;&#65533;D&#65533;&#65533;&#1849;&#65533;Q/u&#65533;
W&#65533;&#65533;&#65533;^f&#65533;r&#65533;&#65533;[&#65533;&#65533;&#65533;-&#65533;&#65533;&#65533;(&#65533;,&#65533;9&#65533;&#65533;|%-8A&#65533;2&#1638;Q&#65533;&#65533;#Zi&#65533;.&#65533;&#65533;H&#65533;)0&#65533;&#65533;[R&#65533;/&#65533;&#65533;S[p&#65533;1V&#65533;ud#
&#65533;&#65533;&#65533;&#65533;&#913;,M D&#65533;H&#65533;&#65533;9s&#65533;&#65533;o&#65533;&#65533;&#65533;&#65533;\&#146;&#65533;N&#65533;'Z3(O&#65533;V&#65533;s&#65533;&#281;a&#65533;5&#65533;&#65533;&#65533;&#65533;0%&#65533;p{&#65533;2&#65533;&#1204;&#65533;&#65533;&#65533;&#65533;&#65533;&#65533;F;&#65533;&#1104;.&#65533;&#65533;23:&#65533;{j&#65533;&#65533;Y8&V&#65533;&#65533;&#65533;2&#65533;C)&#65533;&#1028;&#65533;&#65533; &#65533;&#65533;.p&#65533;	H&#65533;&#65533;!&#65533;&#65533;&#65533;&#65533;
&#65533;H8 4P&#65533;&#65533;&#65533;x&#65533;,P&#65533;'&#65533;F	Ip&#65533;&#65533;` &#65533;&#65533;9&#65533;&#65533;Vp&#65533;&#65533;3.H&#65533;&#1834;;x`	Pn&#65533;V&#65533;&#65533;'(&#65533;(AbH&#65533;&#65533;&#65533;($x&#65533;l&#65533;W&#65533;&#65533;@&#65533;&#65533;h@>D&#65533;62`^&#65533;&#1194;&#65533;&#65533;&#65533;&#65533;e&#65533;&#65533; P&#65533;&#65533;s&#65533;&#65533;P&#65533;&#65533;V&#65533;&#65533;&#65533; &#323;@&#65533;&#65533;K&#65533;&#65533;$&#65533;&#65533;4X&#65533;&#1551;C(&#65533;(&#65533;&#65533;8@0 + &#65533;@&#65533;p@&#65533;0 &#65533;&#65533;H&#65533;4&#65533;HW%`&#65533;&#65533;3&#65533;BO&#65533;&#65533;y&#65533;HD.&#65533;KKL/{&#65533;K&#65533;&#65533;V&#65533;n&#1670;4~	8t"&#65533;UrS&#65533;FN&#65533;Pvp	&#65533;F+&#65533;v&#65533;T&#65533;&#65533;EN&#65533;iO&#65533;&#65533;&&#65533;)HQ&#65533; &#65533;<&#65533;&#65533;&#65533;&#65533;w0R&#65533;&#65533;d&#65533;KL&#65533;z4R&#65533;&#65533;
&#65533;&#65533;\&#65533;&#65533;ol&#65533;&#65533;@&#65533;&#65533;:X&#65533;&#65533;&#65533;&#65533;/&#65533;B`f&#65533;&#824;&#65533;&#65533;j'&#65533;	N&#65533;&#65533;]&#65533;0&#65533;&#65533;p)+&#65533;I&#65533;&#633;R&#65533;=&#65533;e-k&#65533;&#65533;&#65533;2_&#65533;E&#65533;&#65533;l&#65533;Xc6s&#692;U&#65533; &#65533;djN&#65533;[&#65533;~&#65533;M&#65533;)!%I&#65533;&#65533;&#65533;&#65533;&#65533;&#65533;_&#65533;&#286;&#65533;6&#65533;,)&#65533;&#65533;&#65533;&#65533;nVhAEbm#&L&#65533;&#65533;&#65533;Ws&#981;&#65533;&#65533;&#65533;&#65533;,t&#65533;&#65533;f&#65533;&#35307;Y&#65533;?&#65533;&#65533;JK&#65533;&#65533;;2&#65533;@&#65533;l&#65533;v&#65533;RV}&#65533;&#65533;&#65533;Y&#65533;&#65533;&#65533;@t&#65533;k&#65533;&#65533;L&#65533;7&#65533;&#65533;&#65533;8,&#65533;0"&#65533;&#65533;*`Aec&#65533;(f@,&#65533;&#65533;xP< <&#65533;j&#65533;0&#65533;%0avd-k\&#65533;&#65533; ?&#65533;K&#65533;&#65533;k&#65533;o&#65533; 0&#65533;l&#65533;&#65533;&#65533;`&#65533;&#65533;w
V&#65533;W&#65533;&#65533;`&#65533; &#65533;q&#65533;&#65533;v&#65533; x1&#65533;Ab&#65533;&#65533;@9&#65533;&#65533;&#65533;&#679;n&#65533;&#65533;fx# x	>{&#65533;&#65533;&#65533;&#65533;&#65533;i[&#65533;
V&#65533;|&#65533;&#65533;x&#65533;(B&#65533;	E&#65533;a&#65533;&#65533; @T `&#65533;&#65533;P``&#65533;H@h&#65533;N&#65533;&#65533;8&#65533;&#65533;W&#65533;&#65533;&#65533;&#65533;&#65533;FT&#65533;&#65533;&#65533;W&#1965;&#65533;&#65533;P&#65533;&#65533;q^k8&#65533;db}&#65533;&#65533;D$*Q&#65533;&#1432;o5&#65533;{&#65533;h&#65533;B&#65533;&#65533;&#65533;7&#65533;&#65533;'&#65533;}Ss&#65533;"7&#65533;a'&#65533;X&#65533;g\&#65533;&#65533;5&#65533;8Y&#65533;"&#65533;&#65533;&#65533;x):&#65533;Q&#65533;&#65533;&#65533;&#65533;6O&#65533;&#65533;#&#65533;&#65533;P&#65533;&#65533;ruH_&#65533;
X&#65533;&#65533;&#65533;d&#65533;&#65533;&#1363;>&#65533;&#65533;Dq&#65533;&#65533;ipD&#65533;R&#1514;&#65533;9&#65533;&#65533;2&#65533;&#65533;X2S&#65533;P&#65533;b&#65533;&#65533;"&#65533;&%&#65533;Z&#65533;&#65533;Mc%&#65533;c&#65533;4&#65533;x&#65533;&#1203;&#65533;&#65533;&#65533;&#65533;=&#65533;&#65533;,k^&#65533;z&#65533;&#65533;&#65533;&#65533;K^&#65533;&#65533;/&#65533;&#1509;&#65533;d&#65533;P&#65533;p&#65533;&#65533;1E&#65533;&#65533;V&#855;&#65533;&#65533;f&#65533;'W&#65533;6&#65533;t&#65533;)&#65533;i&#65533;&#65533;(&#65533;l&jb &#65533;&#65533;&#65533;&#65533;&#65533;&#65533;ZI&#65533;F	&#65533;&#65533;&#65533;&#672;&#65533;b&#65533;z&#155; F&#65533;&#1580;&#65533;h"&#65533;(&#65533;&#1368;&#65533;&#65533;DE#&#25187;Vji&#65533;&#65533;&#65533;$FK&#65533;&#65533;>&#65533;&#65533;N&#65533;$&#65533;Ib&#65533;&#65533;&#65533;&#65533;bpm 6&#65533;&#65533;!&#65533;&#65533;&#65533;O!&#65533;&#65533;(&#65533;$b"&#65533;&#65533;N&#65533;&#65533;&#65533;!&#65533;AJ&#65533;&#65533;`L&#2544;&#65533;4&#65533;`&#65533;, R&#65533;RdD&#65533;wV&#65533;8&#65533;B@&#65533;&#65533;&#65533;&#65533; *&#65533;z&#65533;	&#65533;&#65533;&#65533;&#65533;&#65533;@&#65533;&#65533;&#65533;&#65533;&#1197;62&#65533;k\@:Z`>&#65533;&#65533;&#65533; *&#65533;&#65533;p&#65533;wB&#65533; &#65533;&#65533;&#65533;&#65533;&#1682;&#65533;&#65533;*&#65533;n&#65533;qZ&#65533;n&#65533;BQb&#65533;l&#65533;&#65533;&#65533;&#65533;9&#65533;&#65533;:&#65533;&#65533;&#65533;6&#65533;&#65533; \&#65533;VA&#65533;Xn&#65533;(<&#65533;D&#65533;&#65533;
P&#65533;&#65533;?&#65533;@&#65533;z&#65533;&#65533;&#65533;&#65533;&#65533;&#65533;&#65533;+ <@8&#2740;&#65533;&#65533;&#65533;7&#65533;&#65533;&#65533;&#65533;G&#65533;&#65533;HT&#65533;;x&#65533;&#65533;&#65533;l!&#65533;&#65533;&#65533;&#65533;k&#65533;&#65533;+&#65533;&#65533;&#65533;&#65533;&#65533;&#65533;&#65533;n&#65533;&#65533;&#65533;&#65533;&#65533;+J&#65533;&#65533;l&#65533;&#65533;&#65533;J&#65533;&#65533;J&#65533;&#65533;J&#65533;&#65533;&#65533;&#65533;0&#65533;&#65533;&#65533;dJ&#65533;&#65533;&#65533;&#65533;&#65533;&#65533;&#65533;!%o!&#65533;N &#65533;P,&#65533;%h&#65533; %&#65533;2"T.F&#65533;\&#65533;&#65533;A&#65533;IVREXRU&#65533;&#65533;&#65533;&#65533;&#65533;[&#65533;e&#65533;V&#65533;\&#65533;&#65533;&#65533;!&#65533;A&#65533;&#65533;J&#65533;&#65533;B&#65533;6M&u&#65533;t&#65533;&#65533;e&#65533;e&#65533;&#65533;l.&#65533;c:&#65533;)2&#65533;h&#65533;&g&#65533;&#65533;F&#65533;Hf&#1234;%]^&#65533;&#65533;^&#65533;]NL^&#65533;a&#65533;p&#65533;`Y^	&#65533;&#65533;&#65533;%&#1010;[
&#65533;&#65533;&#65533;F&#879576;&#65533;&#408;&#65533;]Bjd&#65533;k&#65533;I#XP&#65533;"&#65533;&#65533;6&#65533;.&#65533;&#65533;d2M&$&#65533;0&#65533;)s&#65533; &#65533;&#65533;\f&1&#65533;`&#65533;&#65533;j M&LM/&#65533;FkSi&#65533;i.Am!p&#65533;?&#65533; B&#65533; &#65533;&#65533;g&#65533;f&#65533;&#65533;&#65533;&#65533;8b!.&#65533;J&#65533;&#65533;p7&#65533;&#65533;&#65533;A&#65533;&#65533;&#65533;&#65533;HN&#65533;&#65533;&#65533;K&#65533;&#65533;Oz&#65533;	w&#65533;&#65533;&#65533;l!8&#65533;&#65533;@L@,&#65533;:' &#65533;&#65533;&#65533;N10 &#65533;&#65533;g k&#65533;&#65533;xa&#1824;0&#65533;x&#65533;	&#65533;@&#65533;&#65533;&#65533;~`&#65533;J Q&#65533;&#65533;C=&#307;&#65533;'8&#65533;~0&#65533;<@;R&#65533;z{&#65533;'&#65533;&#197;H&#65533;j@&#1101;&#65533;#R r`j h&#65533;CQ|ng&#65533;&#65533;&#65533;&#65533;zX&#65533;Ej&#65533;LAbPa&#65533;X.H8.,&#65533;&#65533;@D&#568;&#65533; :G}n&#65533;0(.c&#65533;&#65533;KD>&#65533;r&&#65533;C& 3&#65533;&#65533;&#65533;&#65533;F&#65533;&#65533;"1&#65533;7&#1549;X&#65533;&#65533;&#65533;&#65533;&#65533;K&#65533;&#65533;&#65533;&#65533;&#65533;K&#65533;L&#65533;nM&#65533;%&#65533;&#65533;&#65533;&#65533;&#65533;J|&#65533;&#65533;&#65533;&#65533;&#65533; &#65533;+L&#65533;&#65533;&#65533;!!r&#65533;&#65533;&#65533;O&#65533;&#65533;Px&&#65533;xF&#65533;&#65533;&#65533;N&#65533;fx0&#65533;!&#65533;n&#65533;&#65533;$&#670;&#65533;&#65533;X&#65533;&#65533;X&#65533;&Q&#65533;&#65533;&#65533;&#65533;&#65533;&#65533;A&#65533;&#65533;&#65533;&#65533;`"p&#65533;&#65533;&#65533;B&#65533;riX&#65533;/&#65533;x&#65533;[&#65533;&#65533;&#770;&#65533;&#65533;&#65533;&#65533;&#65533;&#65533;&#65533;p&#65533;!pP&#65533;O&#65533;&#65533;O&#65533;&#65533;B&#65533;F&#65533;\&#65533;&#65533;\&#65533;)&#65533;&#65533;b&p/&#65533;lf&#65533;&#1030;7&#65533;`&#65533;W/*&#65533;&#65533;&#65533;&#65533;I&#65533;	5&#65533;&#65533;/&#65533;"'&&#65533;&#133;p"S-&#65533;U-&#65533;5]&#65533;If$&#65533;]Ui&#65533;&#65533;I&#65533;&#65533;U5&#65533;&#65533;0&#65533;&#65533;&#65533;&#65533;&#65533;)*&#1583;a&#65533;&#65533;&#65533;&#65533;	i&#65533;i&#65533;&#65533;5&#65533;&#65533;h&#65533;`&#65533;&#65533;"&#65533;V&#65533;S&#65533;M&#65533;a&#65533;!x&#65533;&#65533;&#65533;xh&#65533;nr&#65533;&#65533;&#65533;!&#65533;&#65533;O&#65533;&#65533;&#65533;&#65533;&#65533;a&#65533;!&#65533;&#65533;&#65533;&#65533;&#65533;&#65533;Av&#65533;6&#65533;&#65533;@	&#65533;&#1610;TD &#65533;$`r&#65533;.l&#65533;v &#65533;&#65533;&#65533;@&#65533;@L&#65533;&#65533;&#65533;&#65533;&#65533;XH&#65533;&#65533;	&#65533;&#65533;&#65533;0&#65533;&#65533;~&#65533;p&#65533;;&#65533;h&#65533;f@|&#65533;&#65533;wX&#65533;&#65533;&#65533;~ D&#65533;\ f&#65533;&#65533;n&#65533;L@?&#65533;L }z&#65533;&#65533;&#515;&#6787;D!n;&#65533;i d&#65533;:t&#65533;&#65533;:&#1927;7&#65533;&#65533;*&#65533;&#65533;&#65533;b&#65533;@TFU&#65533;Ra&#65533;:&#65533;*&#65533;6A&#65533;&#65533;,&#65533;&#65533; &#65533;&#65533; G&#65533;&#65533;Ki&#65533;&#65533;&#65533;+vD(&#65533;C&#65533;s. &#65533;&#65533;Qp/&#65533;H&#65533;cw&#65533;G
&#65533;&#65533;&#65533;f&#65533;hL&#65533;&#65533;K&#65533;&#65533;&#65533;|&#247;&#65533;|&#65533;&#65533;&#65533;Q&#65533;|&#65533;&#65533;TN&#65533; R&#65444;&#65533;&#65533;&#65533;O&#65533;S&#65533;&#65533;&#65533;l&#65533;uhE&#65533;&#65533; &#65533;#MBz&#65533;R&#65533;UT2VXRVZ&#65533;&C&#65533;V xV^le&#65533;R&#65533;&#65533;R^&#65533;&#65533;&#65533;&#65533;i&#65533;b).9X&#65533;o&#65533;VX%[&#65533;&#65533;'Uu0&#65533;&#65533;&#65533;5,&#65533;,&#65533;u&#65533;#&#65533;&#65533;&#65533;rcB&#65533;k^&#65533;#&#65533;&#65533;z&#1542;&#65533;W&#65533;
&#65533;P&#65533;&#65533;&#65533;^&#65533;&#65533;&#65533;,&#65533;
&#65533;#j&#65533;t&#65533;\&#65533;&#65533;&#65533;^5&#65533;-&#65533;B]!&#65533;d^X)&#65533;2&#65533;&#65533;i.MkZ&#65533;f03q2;S4S&#65533;nb&#65533;&#65533;)&#1688;&#65533;3
in&#65533;F&#65533;M&#65533;&#65533;m&#65533;&#65533;*R &#65533;W&#65533;ax&#65533;Xa&#65533;L&#65533;F:A6Tar!n&#65533;&#65533;&#65533;A~&#65533;t&#65533;d{&#65533;&#65533;&#65533;f&#65533;&#65533;&#65533;Ah!,A`&#65533;&#65533;&#65533;B>&#65533;R&#65533;6 &#65533; 
&#65533;&#65533;
&#672;L&#65533;&#65533;!&#65533;&#65533;Bf&#65533;`r^@&#65533; 
d&#65533;&#65533;z@&#65533;{&#65533;&#65533;y&#65533;H&#65533;&#65533;8T&#65533;&#65533;&#65533;&#65533;&#65533;2 &#65533;
&#65533; 8&#65533;d&#65533;&#65533;&#65533;G&#432;&#65533;R &#65533;
Q&#65533;L&#65533;`&#65533;C#n(&#65533;&#65533;d }J}n&#65533;&#65533;6&#1549;D&#65533;-8H@&#65533;k&#65533; hN&#65533;M&#65533;V&#65533;Pa8&#65533;*a$A&#65533; &#65533;!&#65533;:&#65533;H#&#65533;w &#65533;FDpns&#65533;&#65533;&#65533;h&#65533;&#65533;"&#65533;&#65533;~$&#65533;i$x&#65533;wZ&#65533;&#65533;&#65533;D|&#65533;&#65533;&#65533;&#65533;&#65533;&#65533;&#65533;&#65533;&#65533;n&#65533;&#65533;&#65533;&#65533;&#65533;&#65533;Mz&#1675;&#65533;:&#65533;&#65533;&#65533;&#65533;&#65533;&#65533;&#65533;t"&#65533;&#65533;oP&#65533;w&#65533;&#65533;&#65533;&#65533;x&#906;fNpU&)&#65533;\R&#65533;R&#65533;&#65533;&#65533;Z&#65533;d2&#65533;&#65533;:&#65533;G&#65533;p-&#65533;8Xpo&#65533;q&#65533;^PoR&#65533;&#65533;&#65533;m&#65533;^z)&#65533;&#65533;%-&#65533;&#628745;*m8&#65533;""0&#65533;&#65533;&#65533;2gF&#65533;5&#65533; 
58&#65533;&#65533;=&#625;!%&#65533;
LN lR(&#65533;&#65533;&#65533;J&#65533;(R6r&#65533;&#65533;&#65533;X&#65533;&#65533;&#65533;&#1698;&#65533;&#65533;i,V&#65533;iu&#65533;u&#65533;&#65533;&#65533;&#65533;f&#65533;&#65533;)^}&#65533;p&#65533;U&#65533;&#1049;"&#65533;'&#65533;u(&#65533;)Y+0&#65533;&#65533;&#995;h&#65533;&#65533;^&#65533;&#65533;)v&#65533;&#65533;"b&#65533;&#994;Pj&#65533;&#65533;R&#65533;&#65533;oaV&#65533;P&#65533;&#65533;L&#65533;&#65533;&#65533;&#65533;A&#65533;A&#65533;a|N&#65533;J!&#65533;Fa>&#65533;&#65533;Aa0&#65533;HA&#65533;2&#65533;&!&#65533;$&#65533;4! &#65533;&#65533; &#65533; 	`&#65533;&#65533;.&#65533;&#65533;&#65533;7-'&#65533;, &#65533;L 	&#65533;`$!J&#65533;&#65533;&#65533;&#65533;&#65533;&#65533;&#65533;&#65533;&#65533;&#65533;<&#65533;R&#65533;&#65533;&#65533;&#65533;mo&#65533;z&#65533;yl`&#505;C=f&#65533;f&#65533;&#65533;&#65533;J|gA	&#65533; &&#65533;\ R&#65533;&#65533;6@: &#65533;&#65533;; B&#65533;&#65533;c&#65533;L &#65533;c6h`r&#65533;<,W&#65533;6&#65533;&#65533;|&#65533;xu$&#65533;&#65533; &#65533;PaA`Fk&#65533;8&#65533;`&#65533; C>&#65533;&#65533;&#65533;&#65533;2J&#65533;&#65533; &#65533;&#1529;&#65533;j&#1115;&#65533;&#65533;P&#65533;&#65533;&#65533;&#65533;g&#65533;&#65533;&#65533;&#65533;&#65533;HN @U`Ip!&#129;&#65533;$|&#7101;&#65533;&#65533;|&#65533;&#65533;&#65533;P}&#1403;&#65533;&#1341;7}&#65533;q&#65533;d&#65533; &#65533;d&#1309;&#65533;J&#65533;&#190;hP&#65533;"l&#65533;&#65533;&#65533;&#65533;&#65533;eP&#65533;p&#65533;&#65533;&#65533;"&#1512;"0B&#65533;1&#65533;Q>&#65533;'&#65533;R&#65533;&#65533;%/&#65533;_&#65533;&#65533;(&#65533;)&#65533;2&#65533;X&#65533;&#65533;&#65533;&#65533;Y&#65533;0b%&#65533;&#65533;&#897;&#65533;R&#65533;&#65533;&#65533;W&#65533;VX&#65533;Kx%g&#65533;-&#65533;&#65533;(&#65533;,&#65533;kf&#65533;o&#65533;fZ&#65533;l!@2&#65533;#&#65533;!&#65533;=&#65533;/OB&#65533;&#65533;S&&#65533;&#65533;&#744;&#65533;&#65533;&#65533;&#65533;P&#65533;&#65533; z&#65533;-&#812;)&#65533;d&#65533;&#588;,&#65533;A&#65533;&#65533;a-&#65533;3&#65533;&&#65533;F~+9m&#65533;&#65533;&#65533;&#65533;&#65533;&#65533;m&#1318;&#1306;3MM&#65533;u&#65533;jA-&#65533;&*6w&#65533;$H&#65533;&#65533;&#65533;e3&#65533;&#65533;&#65533;&#65533;&#65533;&#65533;&#65533;&#65533;&#65533;&#65533;&#65533;r!\aLa&#65533;N&#65533;&#65533;&#65533;&#288;&#65533; &#65533; &#65533;&#65533;`&#65533;`&#65533; &#65533;`&#65533; 
&#65533; &#65533;&#65533;&#65533; &#65533;t&#65533;B $&#65533;:G&#65533; iy.&#65533;&#65533;<&#65533;&#65533;&#65533;&A&#65533;A&#65533;&#65533;&#65533;&#65533;!Z&#65533;L&#65533;jaN L&#65533;&#65533;&#65533;z@&#65533;&#65533;&#65533;&#65533;C&#65533;&#65533;|&#65533;
7&#65533;Y&#65533;&#65533;&#65533;&#65533;#C`N&#65533;tt2&#65533;J&#65533;&#65533;Gb&#65533;&#65533;a@&#65533;&#65533;&#65533;&#65533;&#65533;&#65533;I_=&#65533;&#1645;&#65533;&#65533;&#65533;k~D T&#65533;l&#65533; .&#65533;&#65533;f&#65533;&#65533;K!&#309;&#65533;B!(&#65533;&#65533; &#65533;8=H&#65533;&#65533; &#65533;&&#65533;xw+y&#65533;
&#65533;2&#65533; &#65533;&#65533;x&#65533;
D&#65533;&#65533;&#65533;s(&#65533;&#65533;&#752;&#65533;@&#65533;a~&#65533;5l&#1646;U;X&#65533;Z&#65533;l&#65533;:|1&#65533;&#65533;k&#1648;=$(&#65533;B&#65533;&#65533;Q&#65533;&#27746;Gm$K&#65533;<&#65533;R7o&#65533;R&#65533;&#65533;&#1453;&#1782;m&#65533;j&#1716;&#589;[7&#65533;+o&#65533;&#65533;&#627;'&#1057;C&#65533;&#65533;&#65533;f&#65533;&#65533;9v&#54970;{&#65533;&#65533;&#65533;u&#65533;&#65533;1&#65533;z&#65533;j&#65533;v&#65533;r&#65533;&#693;+V&#65533;P&#758;S&#65533;&#65533;:v&#65533;&#953;&#65533;%7N]&#65533;&#65533;&#65533;&#65533;&#65533;&#65533;&#65533;&#65533;&#65533;&#65533;w&#65533;&#65533;&#65533;&#65533;/&#65533;&#65533;&#65533;&#65533;&#65533;&#65533;&#65533;&#65533;N&#65533;&#1576;a&#65533;&#65533;#&#65533;&#65533;&#65533;&#65533;&#65533;&#65533;&#1185;C&#65533;&#946;&#65533;s&#65533;:&#65533;3&#65533;.&#65533;r&#65533;F&#65533;'N&#1848;q&#65533;&#65533;&#65533;&#65533;&#65533;&#65533;&#65533;l&#428;y&#65533;&#65533;&#65533;n:&#65533;&#65533;&#921;&#65533;N&#65533;&#65533;&#65533;s&#65533;&#65533;-&#65533;&#65533;&#65533;9&#65533;&#65533;&#65533;V&#65533;t&#65533;G&#65533;3w&#65533;:&#65533;&#65533;*O&#65533;j&#65533;*&#65533;&#65533;&#65533;&#65533;b&#1468;&#65533;|&#65533;&#65533;&#65533;&#1089;&#65533;&#65533;Z\&#65533;&#65533;&#65533;&#65533;vN_Y&#65533;&#65533;th&#855;&#1996;&#65533;&#65533;e&#65533;&#65533;v	&#65533;&#65533; h&#65533;&#65533;69&#65533;3_k&#65533;V&#65533;i&#65533;&#65533;_&#65533;&#65533;6|&#65533;&#65533;a&#65533;&#65533;y8&#65533;8&#65533;&#65533;&#65533;"&#65533;F&#65533;&#1735;.&#65533;&#65533;k&#65533;&#65533;]M&#65533;iM3&#65533; S,&#65533;&#65533;&#65533;#&#65533;&#65533;&#65533;&#65533;ed&#65533;I8&#65533;M,q&#65533;B&#65533;&#65533;.&#65533;&#65533;B2&#65533;pBpP&#65533;T@&#65533;0&#65533; &#65533;&#65533;H &#65533;Ct&#65533;(&#65533;,C&#65533;6&#65533; &#65533;0&#65533;TCRN&#65533;&#19590;&#65533;&#65533;F&#65533;pC7DjC&#65533;0&#65533;`)&#65533;/l&#65533;&#65533;
(&#65533;`
(&#65533;PBhP&#65533;
`&#65533;&#65533;p&#65533;.&#65533; &#65533;d&#1025;&#65533;f &#65533;
2TJ*&#65533;zB
-&#65533; &#65533;&#702;&#65533;&#65533;	(&#65533;&#65533;l&#65533;+ &#65533;&#65533;	#&#65533;&#65533;AD&#65533;@l &#65533; &#65533;&#770;
)&#65533;&#65533;&#65533;
+&#65533;&#65533;&#65533;'&#65533;p&#65533;I'&#65533;d&#65533;B&#65533;f&#65533;&#65533;&&#65533; PPA&#65533;0&#65533;j: &#65533;H&#1069;&#65533;"&#65533;/&#65533;r2@&#65533;&#65533;\P&#65533;&#65533;p&#65533;&#65533;&#65533;0C&#65533;&#65533;b&#65533;7	&#65533;&#65533;5&#1568;&#65533;&#65533;&#65533;*&#65533;$Q&#65533;&#65533;&#65533;&#65533;5/&#65533;LI-&#65533;\E&#65533;\R&#65533;&#665;$tE9/&#65533;&#65533;N&#65533;&#65533;MN&#65533;,&#65533;&#65533;q&#65533;&#65533;Ha&#65533;&#65533;v5lVo&#65533;um&#65533;e#Q4vc&#65533;8&#65533;0eT[qG&#65533;&#4679;UWU&#605;XYS&#65533;U&#65533;&#65533;g:h]w\&#65533;X&#65533;]:&#65533;&#65533;X&#65533;&#65533;^&#65533;;&#65533;&#65533;;&#65533;Cu&#65533;c&#65533;pw&#25205;S&#65533;SMM&#65533;v&#65533;&#65533;mf &#65533;&#65533;3&#65533;h'&#65533;Fh2BG!&#65533;G5{k&#65533;&#65533;&#65533;O&#65533;&#1246;#P-	%6Q&#65533;x&#65533;&#65533;&#65533;&#65533;&#65533;V&#65533;&#65533;&#65533;&#65533;y&#65533;&#65533;&#65533;&#65533;&#65533;]'aj&#65533;&#65533;x=&#65533;&#65533;u&#65533;&#65533;g}&#65533;N:&#65533;&#65533;NO&#65533;u&#65533;&#65533;xv&#65533;O?x&#65533;&#65533;&#65533;>&#65533;&#65533;_"&#65533;2&#65533;&#65533;\&#65533;&#65533;&#65533;ZW&#65533;&#65533;&#65533;&#616;C[&#65533;ld&#65533;@&#65533;}&#65533;&#65533;&#65533;&#65533;]&#65533;&#1569;&#65533;	&#65533;94&#65533;&#65533;Q&#65533;&#65533;j4&#65533;&#65533;p(&Q&#65533;=&#65533;kC&#65533;P&#65533;li&#65533;)A	Vpd&#65533;L&#65533; 0&#65533;&#65533;X&#65533;&#65533;&#65533;@$ $ &#65533;&#65533;.&#65533;&#65533;l&#65533;&#65533;`&#65533;0&#65533;1iL#&#65533;&#65533;E/&#65533;&#65533;(Nc&#65533;&#1029;>&#65533;;9&#65533;4&#65533;At@&#65533; 3&#65533;&#65533;pM&#65533;&#65533;*DVL0&#65533;&#65533;&#65533;  &#65533;)0 &#65533; &#65533;@
dp&#65533; L&#65533;&#65533;,&#65533;&#65533;&#65533;<&#65533;Ad&#65533;=&#65533;&#65533;tl&#65533;A&#65533;)&#65533;&#65533;-X	Lp,h&#65533;&#65533;b&#65533; @ &#65533;&#65533;!NT&#65533;&#65533;&#65533;H&#65533;*J&#65533;	Nl&#65533;&#65533;D ~ V&#65533;k&#65533;
&#65533;W&#65533;r&#65533;&#65533;by &#65533;
[&#65533;&#65533;&#65533;M0@&#65533;&#65533;P P&#65533;&#65533;&#65533;&#65533;6&#65533;|@4&#65533;&#65533;"&#65533;&#65533;&#65533;kL&#65533;&#1376;&#65533;<&#65533;&#65533;j&#65533;l"&#65533;'=&#65533;Y&#65533;y&#65533;&#65533;[&#65533;&#65533;=&#65533;1&#1028;tg&#65533;	I
&#65533;&#65533;&#65533;&#65533;&#65533;&#65533;0	GDB&#65533;B&#65533;iK&#65533;hE^&#65533;2&#65533;O:6&#65533;&#65533;bw;&#65533;&#65533;&#1153;&#65533;K_&#65533;#&#65533;Uc&#65533;&#65533;@&#65533;U&#65533;&#65533;&#65533;}&#65533;m&#65533;iO?&#65533;&#65533;&#65533;&#65533;*&#65533;`&#65533;iT4&#65533;s&#65533;&#65533;&#65533;[&#65533;&#65533;8&#65533;IUr{&#65533;&#65533;&#65533;&#65533;&#65533;*&#65533;&#65533;t&#65533;&#65533;&#65533;&#65533;v&#65533;&#65533;&#65533;P%3c]&#65533;&#65533;S&#65533;&#65533;m&#65533;=&#65533;c&#65533;&#65533;&#65533;1&#65533;o&#65533;< I_&#65533;&#65533;&#65533;&#65533;6&#65533;&#65533;&#65533;H&#65533;&#65533;R&#1520;;n&#65533;eK&#65533; &#65533;&#65533;&#65533;&#65533;&#65533;`&#65533;&#65533;&#65533;D{X&#65533;&#65533;8&#65533;&#65533;qC&#65533;&#65533;l&#65533;0&#65533;&#65533;&#65533;pV&#65533;&#65533;yh1&#65533;X&#65533;XAo&#65533;&#65533;H&#1242;mH&#65533;@I&#65533;n&#65533;&#65533;&#65533;4k&#65533;&#65533;L&#65533;G&#65533;U&#65533;j&#65533;!k&#65533;m\C&#65533;h&#65533;3&#65533;&#65533;&#65533;>c&#1624;l8&#65533;Q&#65533;h@&#65533;&#65533;&#65533;-F&#65533;=&#65533;&#65533;
L&#65533;&#65533;n&#65533;&#65533;&#65533;w$S8p&#65533;4E p &#65533;&#65533;&#65533;@&#65533;&#65533;&#65533;&&#65533;A
e&#1027;#@^ &#65533;&#65533;H1zQ&#65533;Z&#65533;&#65533;&#65533;8&#65533;0\X&#65533;&#65533;`)&#65533;&#65533;&#65533;z&#65533;&#65533;HIJ&#65533;8&#65533;&#65533;`&#65533;)K&#65533;bA
N&#65533;^ly&#65533;&#65533;&#65533;` &#65533;Er(V
J &#65533;1m&#65533;&&#65533;~"`I&#65533;,	H&#65533;&#65533;&#65533;&#65533;S+&#65533;dp&#65533;&#65533;&#65533;&#65533;+(&#65533;= &#65533;\ M&#65533;%&#65533;(&#65533;&#65533;&#65533;hs/[&#65533;&#65533;Q&#65533;&#65533;&#65533;&#65533;D&.	:&#65533;`&#65533;&#65533;\&#65533; &#65533;l &#65533;&#65533;@:5`&#65533;A`
h&#65533;&#65533;`&#65533;#j 76&#65533;0V&#65533;Y&#65533;&#65533; &#65533;0	^LC&#65533;&#65533;P&#65533;3&#65533;&#65533;]h$D &#65533;h&#65533;&#65533;;&#65533;h,&#65533;&#65533;(5&#65533;&#65533;&#65533;h&#65533;zPd&#65533;2&#65533;!f0#&#65533;&#65533;hMM\&#65533;&#65533;&#65533;f&#1432;F3&#65533;]&#65533;&#19244;&#65533;O&#65533;	&#1270;&#65533;Q&#65533;&#65533;lg7k&#65533;rZ&#65533;&#65533; j&#653;&#65533;s&#65533;&#65533;hDc&#65533;&#65533;&#65533;&#65533;&#65533;&#65533;>m&#224;4&#65533;&#65533;M&#65533;&#1811;pB&#65533;Y&#65533;&#65533;&#65533;=!i&#65533;&#65533; &#65533;9v&#1693;&#65533;&#65533;&#31767;&#65533;L&#65533;C&#65533;&#65533;Q%&#65533;&#65533;&#65533;d&#65533;arT&#65533;&#65533; G9&#65533;A&#65533;&#65533;&#65533;&#65533;s&#65533;S&#65533;X&#65533;Rr&#65533;A&#65533;)&#65533;]&#377;&#65533;&#65533;&#65533;@&#65533;k8Zj&#65533;&#1193;&#65533;&#65533;&#65533;n&#65533;i&#65533;&#65533;&#65533;qh-&#65533;&#65533;&#65533;&#65533;p&#65533;&#1946;qhC&#65533;]&#65533;^
&#65533;&#65533;&#65533;&#65533;9 &#65533;&#65533;&#65533;^K&#65533;T&#65533;N9Nt&#65533;&#65533;&#65533;$&c&#65533;7&#65533;&#65533;f"&#65533;&#65533;&#65533;D&#65533;&#65533;&#65533;+&#65533;}o&#65533;uJQh&#65533;>&#65533;&#65533;&#65533;&#65533;&#65533;s-jVndc&#65533;&#65533;@&#65533;t&#65533;E}$0&#65533;x&#65533;5&#65533;&#65533;&#65533;k&#65533;i&#65533;&#65533;~&#65533;&#65533;Z~x&#65533;m&#65533;M&#65533;&#65533;&#65533;j4&#65533;&#65533;01&#65533;&#65533;_&#65533;&#65533;&#65533;@F&#65533;&#65533;&#65533;Y&#65533;B&#65533;&#65533;&#65533;&A1@A.h&#65533;P0&#65533;&#65533;&#65533;&#1216;|&#65533;_6&#65533;&#65533; 0&#65533;&#65533;hr5P&#65533;&#65533;&#65533;&#65533;M&#65533;B&#65533; F0v&#65533;&#65533;&#65533;&#65533;&#65533;&#65533;.v`&#65533;&#65533;g&#65533;R&#65533;&#65533;J@&#65533;j@&#65533;&#65533;&#65533;&#65533;&#65533;6u)(&#65533;$&#65533;&#65533;-p"  
&#65533;-&#65533; 	'&#65533; &#65533;(&#65533;&#65533;%&#65533;^N&#65533;n&#65533;?`D&#65533;5 ,&@%*&#65533;&#65533;b-&#65533;en&#65533;_&#65533;,1pG&#65533;&#65533;&#65533;0C&#65533;Kp   t&#65533;&#65533;p
&#65533;@&#65533;&#65533;`
&#65533;&#65533;.&#65533;`	&#65533;&#65533;	&#65533; )&#65533;0q&#65533;g&#65533;"&#65533;0_?t&#65533;3T&&#65533; &#65533;is&&#65533;&#65533; h&#65533;/gr&e&#65533;6 &#65533;&#65533;'&#65533;&#65533;@k&#65533;`x&#65533;l&#672;&#65533;&#391;\&#65533;&#65533;Pk&#65533;&#65533;&#65533;fx&#65533;&#65533;&#592;E&#720;&#65533; &#688;&#65533;&#65533;&#65533;&#65533;&#65533;&#65533;&#65533;v&#65533;5&#65533;!&#65533;2PQ&#65533; o&#65533; ]&#65533;xn&#65533;&#65533;l&#896;&#65533;&#65533; l&#182;&#656;&#65533;&#65533;&#512;&#65533; &#65533;P&#65533;&#29430;P&#65533;&#65533;F&#65533;a&#65533; &#144;&#65533;G&#65533;w&#65533;G&#65533;&#65533;z&#65533;8k&#65533;`&#65533;&#65533;&#65533;n&#1656;n&#1296;2q3&#65533;&#65533;&#65533;4&#65533;#&#65533;&#65533;&#65533;&#65533;&#65533;q&#65533;&#65533;&#65533;&#65533;&#65533;r&#65533;C&#65533;p&#65533;U&#65533;(!&#65533;!x'&#1904;7}&#65533;&#65533;9&#65533;S&#65533;@T	V&#65533;UZ&#65533;6)T&#65533;CV&#65533;&#65533;&#65533;&#65533;&#65533;&#65533;Q&#65533;&#65533;&#65533;h:&#65533;sk&#65533; 
ru&#65533;Uwy%&#65533;j&#65533;s&#65533;&#65533;wp&#65533;T&#65533;&#65533;?&#65533;vV&#65533;=a3u&#65533;&#65533;#$&#65533;w;!5;&#65533;"&#65533;&#65533;!Kw>!Y&#65533;&#65533;&#65533;Bi&#65533;Q&#65533;IN&#65533;4&#65533;&#65533;=%&#65533;?&#65533;a\G&#65533;o(&#595;&#65533;Y&#65533;!&#65533;q&#65533;`&#65533;&#65533;l&#65533;l&#65533;0l&#65533;&#65533;2*&#65533;&#65533;.&#65533;[&#65533;a\RY5$&#65533;XCW&#65533;E5%"&#65533;&#65533;t)&#65533;&#65533;0&#65533;V&#65533;&#65533;&#65533;&#65533;p
&#65533;0g&#65533;	&#65533;&#65533;l&#65533;T&#65533;S&#65533;F >p0& 0c&#65533;"|}DN>&#65533; &#65533;*&#65533; `&#65533;h05&#65533;Z&#65533;g ppk&#65533;&#65533;&#65533;	&#65533; &#65533;&#65533;z&#65533;0&#65533; &#65533;(&#65533;&#65533;&#65533;&#65533;&#65533; &#144;z&#65533;I&#65533;@0P,&#65533;D&#65533;I =&#65533;:&#65533; &#65533;=PI&#65533;28P&#65533;"e&#65533;,(&#1024;&#65533;d&#65533;RcA&#259;
&#65533;&#65533;&#65533;&#65533;1&&#65533;&#65533;+Z&#65533;-&#65533;,R4`&#65533;&#65533;B&#65533;ot9&#65533;!F1p)j&#65533;6 &&#65533;&#65533;bKCd2&#65533;p&#65533;y&#65533;	&#65533; &#65533;D
&#65533;&#65533;	&#65533;&#65533;	&#65533; 
&#65533;&#65533;?&#65533;&#65533;hn2&#65533;	&#65533;&#65533; &#65533;6D&#65533;&#65533;C&#65533;&#65533;&#65533;&#65533;&#65533;&#65533;`h &#65533;&#65533;&#983;C@&#65533;?j&#65533;&#65533;}p&#65533;&#65533;Q&#65533; &#1800;&#65533;&#65533;`3*&#65533;l&#65533;&#65533;&#65533;Pj&#65533;L:&#65533;!&#65533;dO&#65533;EZ&#676;&#65533;&#1445;&#65533;&#65533;&#65533; &#65533;&#65533;3&#65533;D&#65533;&#65533;&#65533;&#65533;0]&#65533;]&#848;&#65533;@&#160;z&#65533;&#65533;&#65533;`&#65533;&#65533;W~&#65533; &#65533;&#65533;&#2545;&#65533;
&#65533;&#65533;
&#65533;&#65533;
&#65533;
&#65533;&#65533;	&#65533;	&#65533; 	&#65533;&#65533;&#65533;p&#65533;*&#65533;&#65533;j&#65533; &#65533;*&#65533;`&#65533; 	&#65533;&#65533;&#65533;&#65533;&#65533;&#65533;&#65533;&#65533;&#65533;&#65533;&#65533;&#65533;&#65533;	&#65533;`g&#65533;&#65533;	&#65533; 
&#65533;@
&#65533;`
&#65533;@
&#65533;P&#65533;&#65533;&#65533;
&#65533; &#65533;&#65533; &#65533;X&#65533;&#65533;&#65533;p&#65533;&#65533;
&#65533;&#65533;&#65533;&#65533;&#65533;C>z&#65533;:^&#65533;Y&#65533;&#65533;wX
wsWs&#65533;&#65533;u&#65533;# &#65533;&#65533;&#65533;\&#65533;05&#65533;&#65533;:b&#65533;&#65533;S&#65533;&#65533;q&#65533;&#65533;&#65533;X&#65533;X&#65533;qV&#65533;&#65533;&#65533;&#65533;>&#65533;&#654;&#65533;Z>&#65533;u:yVg&#65533;&#65533;&#65533;w2b&#65533;uw&#65533;&#65533;z&#65533;&#65533;&#278;+&#65533;&#1523;;&#65533;&#65533;KY&#65533;&#65533;&#65533;3>&#65533;Q&#65533;&#65533;&#65533; &#65533;&#65533;ow=Ji&#65533;&#65533;0&#65533;!&#65533;&#65533;&#65533; &#65533;2q!q[-&#65533;x&#65533;&#65533;&#65533;:&#65533;)E&#65533;&#65533;4&#65533;&#65533;W&#65533;&#65533;&#65533;D&#65533;&#65533;v&#65533;&#65533;U&#65533;&#65533;&#65533;&#65533;p&#65533;VO&#65533;E
&#65533;&#65533;&#65533;!@&#65533;&#65533;&#65533;&#65533;&#65533;&#65533;>&#65533;R)Et&#65533;&#65533;Ig#A&#65533;4&#689;&#65533;&#65533;&#65533;&#65533;E&#65533;&#65533;&#65533;p
&#65533;&#65533;&#65533;&#65533;r`X&#65533;>08&#65533;&#65533;B%@&#65533;&#65533;Cp6&#65533;&#65533;p1`&#65533;&#65533;3&#65533;^0P&#65533;&#65533;L }&#65533;&#65533;&#65533;	&#65533;&#65533;	&#65533;&#65533;	&#65533;&#65533;&#65533;0&#65533;w&#65533;&#65533;&#65533;b&#65533;&#65533;&#65533;&#65533;)&#65533;&#65533;&#65533;&#65533;&#65533;<Pe6 H&#65533;C&#65533;<&#65533;&#1257;&#65533;>&#65533;ldz&#65533;u-\&#65533;e&#65533;&#65533;) &#65533;f&#65533; &#65533;&#65533;&E&#65533; &#65533;*@})T+&#65533;k1 &#65533;9&#65533;&#65533;A&#65533;Fi&#65533;F3/v&#65533;&#65533;+i&#65533;{p&#65533;&#65533;&#65533;&#65533;hxI@y&#65533;a0&#65533;&#65533;
&#65533;P
&#65533;p&#65533;&#65533; &#65533;&#65533;P	X@&#65533;B&#65533; R&#65533;L&#65533;&#65533;&&#65533;)'p @&#65533;#&#65533;-D*&#65533;&#65533;
H|&#65533;N&#65533;RC&#65533;!&#65533;&#65533;90&#65533;&#65533;&#65533;&#65533;&#182;&#65533;`&#65533;&#65533;&#65533;.&#65533;&#65533;z&#65533;&#65533;&#65533;&#384;&#65533;9&#65533;&#65533;9&#65533;&#65533;&#65533;&#65533;?|z&#65533;P&#65533;pa&#65533;;&#600;zu&#65533;&#65533;0&#65533;&#65533;&#65533;j&#65533;&#65533;&#65533;
&#65533;2
&#65533;&#65533;&#65533;&#65533;	&#65533;&#65533;&#65533;&#65533;`	&#65533;@	&#65533;&#65533;&#65533;&#65533;&#65533;&#393;p&#65533;&#65533;&#65533;~&#65533;}&#65533;z`o&#65533;m&#65533;j`&#65533;w&#65533;y&#65533;i`d&#65533;&#65533;~|i0&#65533;j`c@gP&#65533;b&#65533;&#65533;b@h&#65533;p@x&#65533;n&#65533;~&#65533;&#65533; }&#65533;&#65533;&#65533;&#65533;~0&#65533;&#65533;&#65533; 	&#65533;&#65533;&#65533;0	&#65533;l	vf	&#65533;&#65533;
&#65533;&#1107;&#65533;&#65533;"&#65533;&#65533;o&#65533;Y}&#65533;&#65533;&#65533;Y&#65533;&#65533;&#65533;&#65533;&#65533;&#1581;-&#65533;&#65533;p]&#65533;&#65533;&#65533;&&#65533;e&#65533;47&#65533;&#65533;&#65533;X&#65533;&#65533;&#65533;&#1100;&#65533;&#65533;&#65533;Z&#65533;eZ&#65533;^&#65533;&#65533;juV&#65533;&#65533;w&#65533;&#65533;&#65533;&#65533;*&#65533;&#65533;&#65533;~&#65533;7_w\*&#65533;?&#65533;&#65533;&#65533;Z	"&#65533;@M7<&#65533;&#65533;&#65533;x&#65533;&#65533;d&#65533;mF#z&#65533;8a&#65533;]&#65533;&#65533;&#65533;`k&#65533;&#65533;k&#65533;&#65533;k&#65533;&#65533;&#65533;p&#65533;7&#65533;&#65533;4&#65533;&#65533;2&#1200;&#65533;`&#65533;Vj&#65533;&&#65533;I&#65533;&#65533;&#65533;&#65533;&#65533;\l&#65533;&#65533;l&#65533;6N&#65533;&#246;m&#65533;&#65533;149n&#65533; &#65533;h&#65533;0&#65533;&#65533;&#65533;&#65533;A&#65533;&#65533;&#65533;&#592;k&#65533;&#839;&#65533;&#65533;&#65533;&#65533;{&#65533;&#65533;p&#65533;&#1479;&#65533;PjGMQ&#65533;e4=x&#65533;e4&#65533;&#65533;m&#65533;q;I&#65533;[&#65533;&#65533;RE&#65533;_&#65533;&#65533;&#65533;l&#65533; 
A;]&#65533;n+&#65533; 
&#65533;&#65533;|&#65533;] E@&#65533;=&#65533;V&#65533;&#65533;5`3&#65533;&#65533;%&#65533;6&#65533;*
&#65533;*` &#65533;<&#65533;U&#65533;d&#65533;{p&#65533;0&#65533;&#65533; 	&#65533;&#65533;	&#65533;	
&#65533;p
&#65533;&#65533;
&#65533;&#65533;&#65533;&#65533;+&#65533;&#65533;&#65533;}&#65533;&#65533;&#65533;&#65533;'&#65533;&#65533;&#65533; {&#65533;&#65533;`"?p%A&#65533;&#65533;&#65533;&#65533;}d&#65533;b&#65533;&#65533;)P&#65533;&#65533;cU&#65533;cz&#65533;G8|&#65533;s/p2D
&#65533; &#65533;&#65533;&#65533;&#65533;&&#65533;&#65533;	,&#65533;	&#65533;H&#65533;+&#65533;h&#65533;&#65533;Yh&&#65533;H _&#1047;+ &#65533;b&#65533;&#65533;`W xP	&#65533;0
&#65533;;
&#65533;&#65533;	&#65533;&#65533;E0_ e&#65533;&#65533;}&#65533;&#65533;&#65533; &#65533;&#65533; 	 &#65533;&#65533; &#65533;"&#65533;dH'&#65533;)&#65533;&#65533;G&#65533;&#65533;i<
0&#65533;%&#65533;+&#65533;S	&#65533;&#65533;&#65533;J&#1701;&#65533; 
&#65533;p
&#65533;&#65533;&#65533;p&#65533;&#65533;&#65533;	9&#65533;	=&#65533;&#65533;>&#65533;&#65533;t	&#65533;P	&#65533;p&#660;@&#65533; 	&#65533;&#65533;&#65533;&#65533;&#65533;	&#65533;&#65533;&#17274;&#65533;{`upz&#65533;{&#65533;Ynx&#65533;w`s&#65533;k&#65533;$&#65533;nm&#65533;o&#65533;m&#65533;epl0&#65533;b&#65533;lh`f&#65533;kpc` &#65533;\&#65533;&#65533;&#65533;&#65533;hPd0&#65533;&#65533;&#65533;~&#65533;a&#65533;]&#65533;^P&#65533;\&#65533;&#65533;&#65533;e&#65533;&#65533;sPf&#65533;l&#65533;&#65533;lg&#65533;&#65533;h&#65533;t&#65533;y&#65533;&#65533;.&#65533;d^y&#65533;s &#1344;$#WS&#65533;&#65533;U&#65533;ig&#65533;&#65533;&#65533;>&#29902;8G&#65533;v~&#65533;&#65533;p&#65533;#S&#65533;&#65533;&#366;=&#65533;s&#65533;&#65533;&#1034;&#65533;&#65533;&#65533;&#65533;?oeY&#65533;'R?&#65533;&#65533;&#65533;A&#1182;&#65533;XVc&#65533;#ws&#65533;&#65533;&#944;&#65533;!&#65533;[&#65533;o&#65533;&#65533;Lg!0&#65533;&#65533;!`yZC9a&#65533;*&#65533;&#65533;&#65533;U&#65533;&#965;&#65533;&#65533;&#65533;&#65533;&#65533;&#65533;&#65533;&#65533;F&#65533;&#65533;&#1416;&#65533;&#65533;
&#65533;L&#65533;&#65533;&#976;&#65533;&#65533;&#65533;N&#65533;&#65533;q(&#65533;&#65533;&#65533;{&#65533;&#65533;&#65533;&#65533;&#65533;&#65533;&#65533;&#65533;D&#65533;&#65533;0&#65533;&#65533;&#65533;V&#65533;&#736;k&#65533;&#1047;&#65533;&#65533;&#65533;&#65533;&#65533;&#65533;x&#65533;&#65533;&#65533;Tjv&#65533;&#65533;_&#65533;&#65533;&#65533;&#65533;&#65533;`p&#840;&#65533;H&#65533;&#65533;&#65533;&#65533;&#65533;h6_&#65533;L&#65533;&#65533;&#65533;0&#65533;pj&#65533;Ik&#65533;x&#65533;H
EH:&#65533;&#65533;#+&#65533;X)K&#65533;&#65533;h&#65533;&#65533;&#65533;&#65533;&#65533;&#65533;&#65533;&#65533;&#65533;&#65533;&#65533;	&#65533;&#65533;&#65533;pP^&#65533;W&#65533;[ &#65533;R&#65533;&#65533;K &#65533;?&#65533;A 8 )@&#65533;.G* B`0&#65533;&#65533;&#65533;&#65533;	&#65533;&#65533;
&#65533;&#65533;~v&#65533;&#309;&#65533;&#65533;f&#65533;&#65533;&#65533;&#65533;&#65533;P&#65533;&#65533;&#65533;z&#65533;~&#65533;&#65533;~&#65533;&#65533;&#65533;&#65533;&#65533;&#65533;w	V@&&#65533;< A&#65533;8&#65533;e:P&#65533;4&#65533;&#65533;&#65533;i&#65533;&#65533;R&#65533;2&#65533;&#1085;&#65533;&#226;&#65533;!0&#65533;{C&#65533; &#65533;L&#65533;&#65533;&#65533;&#1501;M&#65533;N@&#65533;&#65533;O &#65533;N&#65533;/|/&#65533;oi554h&#65533;L&#65533;&#65533;]&#65533;a&#65533;&#65533; 
&#65533;&#65533;F&#65533;&#65533;)P&#65533;N&#65533;h&#65533;&#65533;%.&#65533;@A&#131;.:&#65533;@&#65533;&#65533;
8t &#65533;D&#65533;Hj&#65533;@&#65533;c&#65533;.&#65533;"&#263;@&#65533;&#65533;&#65533;&#65533;O@&#65533;&#65533;&#31199;?&#65533;&#65533;&#65533;&#199;&#65533;&#65533;<w&#65533;&#65533;&#65533;#&#65533;&#65533;<y&#65533;&#1561;&#65533;&#65533;a&#1904;Q&#65533;&#428;&#65533;5l&#1326;I&#65533;&#65533;&#792;-U&#65533;H&#65533;&#65533;%&#65533;-V&#65533;P&#626;&#65533;&#65533;-W&#65533;\&#65533;R&#65533;J&#65533;&#65533;&#65533;&#65533;v&#65533;R&#1546;&#65533;+R&#65533;L&#65533;r&#367;1c&#65533;t&#65533;&#65533;&#792;2e&#524;1&#65533;F&#65533;&#65533;3&#65533;U&#65533;&#65533;e&#792;/&#65533;s&#65533;&#65533;E&#65533;2k&#65533;&#65533;&#65533;&#65533;&#65533;h&#1586;9o&#65533;2&&#65533;&#65533;6l&#65533;xu&#65533;\M6m&#65533;V&#65533;&#65533;M&#65533;u&#65533;&#65533;&#65533;}\w&#65533;&#1847;w&#65533;=\&#65533;&#65533;&#65533;&#429;_o&#65533;\&#65533;r&#65533;&#721;[O&#65533;>&#65533;n&#1782;u&#65533;&#65533;6n&#65533;&#65533;f&#65533;n&#65533;&#65533;q&#65533;+&#65533;tD&#65533;s&#65533;qpBu*T&#65533;&#65533;s2&#65533;&#65533;=r&#65533;&#65533;&#65533;&#65533;q&#65533;[/;C&#65533;&#65533;&#65533;&#65533;CQ&#65533;r&#1419;/CsZ$'&#65533;5t&#65533;&#65533;&#65533;Qg{&#50269;yL&#65533;&#65533;t&#988;q&#65533;&#65533;.<o&#65533;&#65533;&#65533;(&#65533;>e&#65533;&#65533;>&#65533;&#65533;,2&#65533;[&#65533;&#65533;;&#65533;&#65533;fl&#65533;1&#65533;k&#65533;A&#1242;i&#65533;I&#65533;g&#65533;Q&#65533;f&#65533;Y&#65533;:&#65533;&#65533;&#65533;&#65533;j&#65533;&#65533;fd&#65533;&#65533;&#65533;j&#65533;&#65533;&#65533;Mg&#65533;&#65533;&#65533;&#65533;f&#65533;&#65533;&#65533;j&#65533;QfOI&#65533;isi&#65533;&#65533;&#65533;e&#65533;A&#65533;Nd&#65533;&#65533;3&#65533;g&#65533;I&#409;R&#65533;4Oh&#65533;&#65533;&#65533;&#65533;h &#65533;&RR&#65533;F&#65533;e&#65533;&#65533;&e&#65533;&#65533;&#65533;k&#65533;q&#65533;&#65533;H&#65533;i&NdPMQEA]&Nb&#65533;&#65533;X7QUf&#65533;b>eU&#65533;h&#65533;a&Pg&#65533;1&#65533;U7&#65533;It?&#65533;&#65533;&#65533;6YZge&&#65533;h&#1460;&#65533;l&#44375;&#65533;z&#65533;&#65533;&#65533;4&#65533;y&#65533;&#65533;M&#65533;-fb&#65533;q&#65533;Qd&#65533;F&#65533;XT)%N,i&#65533;&#65533;@iDJ(iD&#65533;&#65533;&#65533;@#&#65533;%&#65533;&#65533;&#65533;&#65533;$&#65533;&#65533;&#65533;&#65533;T&#65533;!8&#65533;&#65533;&#207;D21%&#65533;\z	&&#65533;^v&#65533;&#65533;`&#65533;&#65533;Y&#65533;`~&#65533;^x&#65533;9&#65533;&#65533;Qz&#39249;&#65533;i&#65533;&#65533;&Pe&#65533;i&#65533;&#65533;L&#65533;&#2117;l 	dxA|&#65533;&#65533;v@	 z&#1569;X`&#65533;&#65533;\P&#65533;R&#65533;&#65533;P&#65533;&#65533;&#65533;E&#65533;2&#65533; &#65533;$&#65533;&#65533; &#65533;7 &#65533;&#65533;&#65533;
 &#65533;r&#65533;	0`&#65533;0&#65533;8&#65533;#o&#65533;H`H&#65533;&#65533;F>	&#65533;8&#65533;&#65533;&#65533;&#65533;ND)&#65533;Q@&#65533;I&#65533; &#65533;^&#65533;!&#65533;<W<"&#65533;:&#65533;&#65533;%
.&#1568;&#65533;*p&#65533;(&#65533;`{&&#65533;@&#65533;3&#65533;&#65533;&#65533;	0&#65533;&#65533;
&#65533;&#65533;&#65533;&&#65533;D@&#65533;&#65533;.&#65533;0C&#65533;jsm~0&#65533;(&#65533;&#65533;&#65533;0C4&#65533;&#65533;&\p&#65533;&#65533;/p^8 &#65533;&#65533;&#65533;/|AX&#65533;&#65533;&#65533;`n!&#65533;&#65533;&#65533;_&#65533;@+Ha
w&#65533;B(&#65533;&#65533;.&#65533;Aa&#65533;`&#65533;&#65533;&#65533;&#65533;&#65533;&#65533;
7&#65533;@
&#65533;P
$&#65533;h&#65533;&#65533;&#65533;0&#65533;Ae&#65533;p&#65533;3&#65533;o5&#65533;yM&#65533;&#65533;&#65533;&#65533;|A&#65533;]pM&#944;&#65533;6&#65533;J&#65533;amXH@2&#65533;&#65533;yC&#65533;@4&#65533;Ag&#65533;&#65533;&#65533;ci&#65533;&#65533;1&#65533;&#65533;&#65533;&&#65533;'&#65533;&#65533;	&#65533;8&#65533;C&#65533;pxC@&#65533;&#65533;8&#65533;&#65533;ec@&#65533;&#65533;u&#65533;&#65533;&#65533;E&#65533;&#65533;*P!&#65533;#.&#65533;&#65533;H&#65533;Y|&#24798;p&#65533;R&#65533;&#65533;	&#65533;z&#65533;&#65533;G?&#65533;&#65533;'&#65533;}&#65533;&#65533;&#65533;|&#65533;&#65533;&#65533;,&#65533;QKo&#65533;1A&#65533;8O&#65533;z&#65533;&#65533;)%&#65533;D&#65533;LR&#65533;&#65533;Q&#65533;3&#65533;&#65533;L&#65533;8&#1042;&#65533;&#65533;&#65533;&#65533;t(FX:&#65533;}&#65533;&#65533;GY
(@&#65533;&#65533;&#65533;&#65533;!&#65533;V}&#65533;U&#1296;&#65533;3&#65533;&#65533;a-*&#65533;b&#65533;&#65533;f&#49756;&#65533;4&#65533;:&#65533;&#65533;&#65533;o1&#65533;S&#65533;2&#65533;&#65533;&#65533;u&#65533;a&#65533;&#1246;&#65533;&#65533;&#32474;.&#65533;9&#65533;&#65533;pF3&#65533;&#65533;&#1024;&#65533;&#65533;&#65533;2&#65533;*j*t&#681;&#65533;&#65533;r&#65533;D&#65533;O7&#65533;&#65533;S@&#65533;4&#1034;"&#65533;&#65533;@&#65533;A&#65533;&#65533;&#65533;&&#65533;S&#65533;ZF1&#25868;&#65533;&&#65533;&#65533;&#65533;V=&#65533;)P&#65533;V4&#65533;&#65533;p&#65533;&#65533;&#65533;&#65533;=U&#65533;&#65533;&#65533;&#65533;&#65533;	&#65533;*&#65533;&#65533;}&#65533;&#65533;&#1956;&#65533;a&#65533;&#65533;X&#65533;)F&#65533;M`&#65533;&#65533;&#65533;'BA
R&#65533;&#65533;&#65533;X&#65533;#a;&#65533;aV&#65533;d&#65533;@.&#65533;A&#65533;`,`&#65533;&#65533;d&#65533;&#65533;^&#65533;h&#65533;1&#65533;q&#65533;&#65533;f+a&#65533;e,1&#65533;&#436;&#65533;2vQ+FM{1&#65533;K&#65533;a0H&#65533;&#65533; &#65533;&#65533;&#65533;6&#1537;n@&#65533;<&#65533;&#65533;\&#65533;&#65533;&#65533;&#65533;((A
R0&#65533;&#65533;'P&#65533;	nbl`X^q&#65533;&#65533;`&#65533;(\K*R&#65533;	T&#65533;&#65533;&#65533;f&#65533;(W&#65533;i&#65533;G&#65533;&#65533;$&#65533; &#65533;#  :p&#65533;&#65533;&#65533;bt&#65533;&#65533;&#65533;	O|&#65533;&#65533;&#65533;(@&#65533;&#65533;3&#65533;`*&#65533;&#65533;`p&#65533;(&#65533; 	`&#65533;"&#65533;&#65533;h &#65533;&#65533;&#65533;, &#65533; t&#65533; 8@#(&#65533;?&#65533;&#65533;&#65533;&#65533;&#65533;&#65533;N&#65533;&#65533;*tU&#65533;&#65533;d&#65533;r&#65533;&#65533;%&#65533;&#65533;&#65533;&#65533;&#65533;&#65533;\&#65533;y&#65533;Bc&#65533;&#65533;*&#65533;&#65533;&#65533;w&#65533;&#65533;&#65533;&#65533;`&#65533;*P&#65533;0&#65533;B]&#65533;&#65533;*LA
T&#65533;B_.&#65533;%&#65533;6/&#65533;&#65533;C
&#65533;c(&#65533;&#65533;8&#65533;&#65533;&#774;6UT&#65533;&#65533;&#65533;&#65533;&#65533;K&#65533;s&#65533;[&#65533;)n&#65533;5&#65533;;"d&#65533; >&#65533;^`amj(3&#65533;&#65533;f&#65533;&#65533;&#65533;P&#65533;F&#1473;n&#65533;N&#65533;&#65533;KgZ&#65533;&#65533;&#65533;Ny&#65533;xi&#65533;&#65533;A&#65533;&#65533;&#65533;5&#65533;&#1101;l\C&#65533;&#1632;&#439;&#65533;&#65533;&#65533;k&#65533;&#65533;Tr&#65533;V2t&#65533;E&#945;;&#65533;	%{|Mi&#65533;J&#198;&#65533;-9}K&#65533;$i&#1509;<v&#65533;&#65533;&#1247;zICT&#1416;3&#65533;qoM&#65533;&#65533;T:&#65533;&#65533;h\&#65533;&#65533;&#65533;&#65533;&#65533;4&#65533;&#65533;jO&#65533;&#65533;d$&#65533;&#65533;&#1100;W#C&#65533;&#65533;x&#65533;&#65533;&#65533;e&l0&#65533;?&#65533;&#65533;&#1173;&#65533;&#65533;XF&#65533;@&#65533;&#65533;W&#65533;&#65533;&#65533;'&#65533;V&#65533;WK&#65533;&#65533;&#65533;&#65533;6%&#65533;P&#65533;R&#65533;&#52526;&#65533;1*UD-W&#65533;&#65533;u&#65533;u&#65533;j&#65533; 7&#65533;&#65533;&#65533;&#65533;CA&#65533;&#65533;&#65533;&#65533;a&#65533;a,&#65533;&#65533;%&#65533;1&#65533;&#65533;(j$&#65533;&#16450;&#65533;2$&#65533;,&#65533;K&#65533;N&#65533;zF&#65533;&#65533;&#65533;&#65533;d&#65533;&#65533;Y&#65533;&#65533;&#1085;u&#65533;=&#1329;2'&#65533;1&#65533;1&#65533;U}`&#65533;&#65533;&#65533;a&#65533;Q&#65533;&#65533;&#65533;&#65533;&#65533;S&#719;n*h(r&#1206;&#65533;r&#65533;,s&#65533;&#65533;&#480;&#65533;&#65533;fn&#65533;&#65533;r]&#65533;&#65533;&#65533;,Xq&#65533;&#65533;vb&#65533;EZ3	D &#65533;&#65533;H&#65533;$&#794;	G Bx&#65533;&#65533;Q&#65533;Q&#65533;&#65533;&#65533;&#65533;&#65533;&#65533;&#65533;Qh<&#65533;&#65533;X&#65533;dZ&#65533;&#65533;>V&#65533;&#65533;&#65533;,1&#65533;&#65533;]&#65533;&#65533;&#65533;+Vq&#65533;E&#65533;	0(&#65533;	l&#65533;&#65533; &p&#65533;d@&#65533;&#65533; @&#65533;Af &#65533;F&#65533;.X&#65533;	D&#65533;&#65533;o* &#65533;&#65533;&#65533;&#1528;&#65533;K @&#65533;V.HA&#65533;[&#65533;~&#65533;`0&#65533;&#65533;l@&#65533;&#65533;&#65533; "&#65533;&#65533;6`&#65533;&#65533; &#65533;x &#65533;&#65533;&#65533;PO&#65533;&#65533;R4&#65533;3(&#65533;I&#65533;&#65533;&#65533;&#65533;zH&#65533;O&#65533;*&#65533;&#65533;&#65533;&#65533;&#65533;p&#65533; &#65533;x&#65533;k 
&#65533; h.&#65533;		&#65533;&#65533;&#65533; &#65533;&#65533;h &#65533;,1&#65533;&#65533;&#512;&#65533;&#65533; &#65533;&#65533;,&#65533;*&#65533;&#65533;&#65533;%&#1825;/&#65533;R!+:?&#65533; Z&#65533;&#816;B2S&#65533;'&#65533;*&#65533;!*&#65533;B&#65533;&#65533;  &#65533;1.l&#65533;.x -&#65533;.&#65533;1J&#65533;&#65533;&#65533;&#65533;x&#65533;&#65533;&#65533;&"9&#65533;&#65533;&#65533;%&#65533;>&#65533;:D&#1088;&#65533;-&#65533;*?&#65533;1.&#65533;&#65533;A3D&#65533;&#65533;A&#65533;Dk7x9&#65533;&#65533;&#65533;&#65533;&#65533;8`&#65533;4&#65533;&#65533;l&#65533;,A%W
%1&#65533;Y:ET&#65533;l $Y&#65533;&\s&#65533;&&#65533;E&#65533;Yjl&#65533;&#65533;m&#65533;l *q&#65533;&#65533;|&#65533;_&#34399;Fb&#65533;h&#65533;&#354;&#65533;~&#65533;BREB2&#65533;&#65533;l&#65533;S&#65533;kElXEm&#65533;&#65533;n&#65533;n&#1295;`&#65533;?&#65533;&#65533;d&#65533;&#65533;a!c9&#65533;hi&#65533;&#661;&#65533;Kd&#65533;9I&#65533;&#65533;&#65533;@&#65533;:&#65533;&#65533;&#65533;[	=Nq=b&#65533;&#65533;SQ&#65533;&#65533;r&#65533;i&#65533;&#65533;S&#65533;&#65533;&#65533;&#65533;U\&#65533;l&#65533;r&#65533;&#65533;&#65533;&#65533;W&#65533;IQg&#65533;c&#65533;)&#65533;
&#65533;&#65533;Z&#65533;4't&#65533;&#65533;z&#65533;&#65533;&#65533;9&#65533;I&#65533;&#65533;&#65533;&#65533;R&#65533;&#65533;&#582;&#65533;&#521;&#65533;N&#65533;&#65533;&#65533;&#1235;i`&#65533;&#65533;<'Ia'&#65533;&#65533;&#65533;c&#65533;&#65533;&#65533;c&#65533;&#65533;g0(|Rj&#65533;&#605;&#65533;g!(|*&#65533;&#65533;ItrI:&#65533;Jx+(&#65533;*&#65533;&#65533;a&#65533;b&#65533;;bx&#65533;&#65533;K&#65533;&#65533;wd(&#65533;f&#65533;&#653;&#65533;Jj&#65533;&#65533;x"&#65533;<&#65533;&#65533;&#65533;J&#65533;&#65533;&#65533;J&#65533;	&#1579;&#65533;WPS O&#65533;Q8S&#65533;&#65533;Jh&#65533;C&#65533;API&#65533;Sh&#65533;T M&#65533;&#65533;H&#65533;U&#1541;d&#65533;&#65533;&#65533;&#65533;oq&#65533;&#65533;L&#65533;&#65533;&#65533;]M&#65533;&#65533;^&#65533;:`&#65533;`&#65533;B`xM&#65533;&#65533;&#65533;&#65533;\&#65533;M[&#65533;&#65533;Y&#65533;WHRQ&#65533;&#65533;K&#65533;Ah&#65533;'&#65533;&#65533;&#65533; &#65533;&#65533;&#65533;&#65533;&#65533;&#65533;&#65533;&#65533;&#65533;&#1418;&#65533;>&#65533;B&#65533;&#65533;0H&#65533;&#65533;&#65533;&#65533;`.&#65533;&#65533;&#65533;0&#65533;&#65533;0&#65533;B&#65533;&#1536;`&#65533;&#65533;&#65533;&#65533;&#65533;&#65533;&#65533;&#65533;&#65533;&#65533;&#65533;&#65533;&#65533;O&#65533;&#65533;&#65533;9&#65533;&#65533;&#65533;(&#65533;&#65533;,@H&#65533;J&#65533;9&#65533;&#65533;I&#516;L&#65533;&#65533;H&#1028;KX &#65533;&#65533;``&#65533;<&#65533;&#65533;&#65533;&#65533;&#65533;&#65533;9&#65533;	XQ&#65533;&#65533;&#50862;&#65533;&#65533; &#65533; &#609;&#65533;&#65533;&#65533; &#65533;&#65533;I&#65533;
&#65533; 	&#65533; &#65533;&#160;6&#65533;1&#65533;&#65533;!&#65533;&#65533;0J&#65533;1{'}&#65533;
32&#65533;&#65533;&#65533;p&#65533;03R&#65533;&#65533;&#65533;&#65533;&#65533;7"&#65533;a&#65533;30&#65533;&#2016;30&#65533;&#65533;q&#65533;0&#65533;2"rB/ 1D&#65533;8"&&#65533;&#65533;(D"$2&#840;&#65533;&#65533;X39&#1276;8&#65533;&#1648;&#65533;:T25&#65533;&#65533;h&#65533;,&#65533;"6Hj&#65533;q&#65533;+(&#65533;|&#65533;&#65533;}&#65533;&#65533;kX8&#65533;k0&#65533;p&#1239;K&#65533;d&#65533;6c&#65533;&#65533;g&#65533;+&#65533;_&#65533;,b&#65533;=`&#65533;&#65533;&#65533;{&#65533;&#65533;&#65533;&#65533;c&#65533;&#65533;\u&#65533;&#65533;&#65533;&#65533;&#1115;&#65533;m&#65533;GqQKY&#65533;&#65533;TJXI&#1374;{{&#65533;b&#65533;&#65533;&#65533;&#65533;&#1349;&#65533;&#65533;&#65533;s&#65533;j&#65533;&#491;&#65533;&#1452;"&#65533;,&#65533;&#65533;&#65533;^&#65533;&#65533;n&#65533;&#65533;i-W&#65533;&#65533;&#65533;k-r&#65533;&#65533;y&#1111;|&#5443;#=cdh&#65533;w&#65533;i&#65533;9s&#65533;&#65533;&#690;&#65533;c`&#65533;X!&#65533;XI:&#65533;;&#65533;B&#65533;&#65533;&#65533;&#65533;&#65533;6&#65533;(y&#65533;8B&#65533;&#65533;&#65533;ob&#65533;&#65533;&#65533;&#65533;&#65533;|&#65533;&#65533;+:&#65533;;&#65533;&#65533;&#65533;&#65533;j&#65533;;ZU&#65533;Sc &#1553;&#65533;'&#65533;[&#65533;&#65533;&#65533;s&#65533;W=&#65533;X&#65533;%&#65533;OI9&#65533;&#65533;&#65533;&#65533;6&#65533;M&#65533;&#65533;"=&#65533;9s1&#65533;,Y&#65533;&#65533;&#65533;&#65533;&#698;&#65533;&#65533;W&#65533;&#1558;]&#65533;[Y&#65533;C&#65533;Y&#65533;&#65533;&#65533;3Z&#65533;&#1659;&#65533;&#65533;]&#65533;&#65533;&#65533;O&#65533;&#65533;&#65533;&#65533;L&#65533;L&#1028;M&#65533;&#65533;Q@VhTQh[W&#65533;`&#65533;&#65533;k	=E&#65533;&#65533;&#65533;^&#65533;&#65533;&#65533;L&#65533;E&#65533;R SP&#65533;UhX&#65533;&#65533;[&#65533;a &#1708;M&#613;&#65533;X&#65533;&#65533;W&#65533;[&#65533;-&#65533;K&#65533;E &#65533;&#65533;A0&#65533;BP&#65533;A&#65533;7&#65533;&#65533;H@&#65533;&#1537;&#65533;&#513;&#65533;?&#65533;&#65533;&#65533;&#1658;N&#65533;j&#65533;-P&#65533;0&#65533;&#65533;&#65533;?&#65533;xA&#65533;&#65533;H&#65533;&#65533;A p &#65533;&#65533;&#65533;&#65533;&#65533;)&#65533;0&#65533;J&#65533;&#65533;&#65533;_&#65533;E&#65533;&#65533;M&#65533;&#65533; 
&#65533; &#65533;&#65533;&#65533;&#65533;u&#65533;&#65533;&#65533;8&#65533;&#65533;87pP0S&#65533;M&#65533;
M&#65533;*hH&#65533;&X!&#65533;P&#65533;8 P&#65533;&#65533; &#1024;&#65533;&#65533;&#65533;&#65533;X.
&#65533;&#65533;"&#65533;&#65533;c&#65533;
&#65533;&#65533;&#65533; &#65533; &#65533;#&#65533;-&#65533;&#65533;&#65533;&#65533;x&#65533;&#65533;&#65533;8&#65533;sa&#65533;(&#706;F4D&#927;&#65533;R&#65533;&#1586;&#65533;&#65533;D?4D$&#65533;3x&#65533;;&#65533;C<\b%&#65533;&#65533;5&#65533;&#65533;2@&#65533;&#65533;P"A,&#65533;5&#65533;b&#65533;&#65533;&#65533;r&#65533;4T &#65533;	&#65533;z 6&#307;"&#65533;b#.&#65533;2e&#65533;$&#65533;&#65533;&#65533;qi&#567;z&#65533;&#65533;8&#65533;E&#65533;|&#65533;R&#65533;c&#65533;X:A&#65533;a&#65533;9}Bw&#65533;B&#65533;&#65533;&#65533;,>N` &#65533;cqG_F`&#65533;[&#65533;<&#65533;&#65533;qe&#65533;&#65533;&#65533;U&#65533;&#65533;_X&#863;&#65533;*_F&#65533;!&#65533;s$&#65533;y\&#65533;N^&#65533;&#65533;&#65533;)&#65533;|&#65533;ae{&#65533;J[&#251;\-O&#65533;&#65533;F&&#65533;&#65533;&#65533;&#65533;&#65533;&#65533;Fa&#65533;^~&#65533;]&#1029;^W&#65533;&#65533;^PM\&#65533;K&#65533;&#65533;&#1709;]&#65533;f8&#65533;:&#65533;C&#65533;W&#65533;VN&#65533;&#65533;r&#477;JK&#65533;&#65533;d&#5505;&#65533;&#65533;Zm&#65533;'_&#65533;I7&#58586;B)'&#65533;7B&#65533;&#65533;&#65533;XC&#65533;I}&#65533;&#65533;<Hi&#65533;Vf0&#65533;~&#65533;{,n_(h&#65533;>h&#65533;n&#65533;VV&#65533;S&#65533;B&#65533;&#65533;&#65533;j&#65533;&#65533;&#65533;f&#65533;&#65533;)&#65533;Lr&#65533;:fHey,I&#65533;hqV)z&#65533;;Mc&#65533;&#449;i&#65533;M~,M&#65533;&#65533;&#65533;&#19317;&#65533;p&#65533;Hh&#65533;h&#65533;&#65533;&#65533;BNvL&#65533;:&#65533;&#65533;_&#65533;&#65533;&#65533;&#65533;&#65533;Y&#65533;*]&#65533;&#1148;YpT&#65533;/&#65533;&#65533;&#1732;O&#65533;&#65533;Q&#65533;R8&#65533;&#65533;eVp&#65533;Y&#65533;&#65533;l&#65533;cH&#65533;&#65533;&#65533;&#645;[&#1541;[x&#65533;UHQ&#65533;K&#65533;&#65533;&#65533;H&#65533;J&#65533;&#65533;L&#65533;&#65533;O&#65533;S(&#65533;&#65533;N&#65533;N&#65533;J&#65533;J&#65533;&#65533;F`&#65533;EH&#65533;C @&#1539;;&#65533;&#65533;I&#65533;=&#65533;&#65533;&#65533;=&#65533;*&#65533;8&#65533;&#65533;&#65533;&#65533;&#65533;&#65533;&#65533;&#65533;&#65533;&#65533;&#65533;&#65533;N&#65533;[h`&#65533;5&#65533;&#65533;@&#65533;r0&#65533;YQ&#65533;&#65533;	(@s&#65533;&#65533;`` &#65533; &#65533;iA&#65533; &#65533; &#65533;&#65533;&#65533;&#65533;&#65533;x&#65533;&#65533;r.&#65533;&#65533;&#65533;&#65533;&#65533;&#65533;!("(&#65533;,&#65533;I&#65533;&#65533;N [R@&#65533;S&#65533;&#65533;8&#65533;&#65533;&#513;)kX	p&#65533;* p&#65533;&#65533; &#65533;>&#65533;&#65533;Q&#65533;n&#65533;&#65533;&#65533;&#512;&#65533;&#65533;&#65533;X0&#65533;&#65533;
&#65533;H&#65533;K&#65533;&#65533;	/&#65533;&#65533;*&#65533;7&#65533;&#65533;#&#65533;&#65533;&#65533;#&#258;f&#65533;AS&#65533;J BK&#65533;B&#65533;&#65533;.&#65533;&#65533;2&#65533;2&#65533;"*&#65533;b$Z&#65533;"R!7&#65533;W&#65533;#&#65533;;E"4H&#65533;(3&#65533;3&#1024;"3&#65533;!D,"&#65533;x2'4&#65533;X&#65533;2M&#65533;)0&#65533;&#65533;&#65533;U-&#65533;i&#65533;U&#65533;&#65533;M&#65533;:&#65533;%o-s~-&#65533;F&#65533;b&#65533;&#65533;^&#65533;:b&#65533;&#65533;&#409;&#65533;&#197;_P&#65533;&#65533;L&#65533;&#65533;\p&#1829;^ &#65533;L&#65533;<'s~-&#65533;&#65533;Ks&#65533;-ta&#65533;&#65533;]&#65533;&#65533;j&#1915;]@&#65533;&#65533;&#65533;\&#65533;&#65533;>&#65533;8&#65533;&#65533;`&#1797;\&#65533;&#65533;&#65533;&#65533;J&#65533;&#65533;]xd\&#33122;eft&#65533;V1WsU&#65533;&#65533;Kotlu,o}&#65533;tmuY&#65533;V&#65533;5&#65533;X]	&#65533;&#65533;}\&#65533;&#65533;&#65533;&#65533;h&#65533;&#65533;&#65533;u&#65533;9&#65533;&#65533;\IsiA=`<&#65533;^&#65533;t\&#65533;&#621;vk&#65533;vS&#65533;&#65533;F&#65533;dq&#857;Y&#65533;&#65533;Z7&#65533;p&#65533;V`&#1049;q%tB&#65533;t&#65533;	f&#65533;)&#65533;&#65533;&#65533;sS&#65533;sMt<&#65533;,[G&#65533;1&#65533;Y&#65533;vSt&#65533;&#65533;&#65533;\<&#65533;P&#65533;&#65533;=&#65533;i&#65533;Yx&#65533;W&#65533;&#65533;Q&#65533;L &#65533;&#65533;&#1785;&#65533;&#65533;&#65533;&#65533;P(&#65533;&#65533;&#65533;]Fm&#65533;&#645;W&#65533;&#65533;Q&#65533;&#65533;K&#65533;GH&#65533;B&#65533; &#65533;w&#65533;&#65533;xy@A&#65533;&#65533;&#65533;0&#65533;=&#65533;y<&#65533;44j4&#65533;&#65533;:&#65533;4;&#522;&#65533;?&#65533;;&#65533;?X&#65533;<p&#65533;'&#65533;&#65533;&#65533;>&#65533;&#65533;&#65533;&#65533;&#1546;&#45313;&#65533;&#65533;>p&#65533;-&#65533;Y&#65533;&#65533;&#65533;X&#65533;&#65533;l&#65533;&#12310;&#65533;&#65533;&#1870; &#65533;^D`P&#65533;&#65533;{&#65533;O&#65533;&#65533;R&#65533;&#65533;&#65533;&#65533;&#65533;&#65533;&#65533;H&#65533;&#65533;&#65533;9&#65533;&#65533;Q&#65533;&#65533;( 8&#65533;&#65533;&#65533;+V8&#65533;+p&#65533;(&#65533;%&#65533;&#65533;h &#65533;&#65533;&#65533;@&#65533;&#65533; H&#65533;U&#65533;&#65533;	pQ&#65533;	&#65533;f	&#65533; f&#65533;H_&#1856;&#65533;$&#65533;=dG&#65533;*!5{&#65533;&#65533;&#65533;&#65533;&#65533;)&#65533;&#65533;1nC$M&#65533;&#65533;$\3:8&#65533;2/ &#65533;&#65533;&#65533;&#65533;#&#65533;&#65533;8&#65533;&#768;&#65533;2&#65533;&#65533;&#1040;&#65533;-J,&#65533;b&#65533; &#65533;-"&#65533;&#65533;!6&#65533;C&#65533;@&#65533;,8B&#65533;&#65533;&#65533;&#65533;q&#65533;&#65533;&#65533;@!&#65533;&#65533;&#65533;&#65533;L&#65533;&#65533;F&#65533;&#1586;f&#854;&#65533;#V,YDc&#588;&#65533;hla&#65533;b&#272;u&#65533;&#65533;&#65533;&#65533;^&#65533;v	&#65533;&#65533;`&#192;&#65533;&#65533;&#65533;&#65533;0`&#65533;X&#65533;&#65533;9&#65533;%K_&#65533;&#65533;&#65533;&#65533;&#65533;&#989;&#194;&#65533;&#65533;&#65533;&#65533;hB&#65533;&#156;2&#65533;&#65533;t&#65533;S&#65533;	}&#65533;&#65533;&#65533;TX&#65533;]Iy&#65533;Jy&#65533;&#65533;&#65533;_^o&#65533;&l&#65533;W^&#65533;&#1078;}&#65533;&#65533;m0bv&#65533;&#65533;&#65533;&#65533;_|&#65533;&#65533;n&#65533;_&#65533;U
TIS&#65533;&#1704;k&#65533;
d&#65533;&#65533;j&#65533;&#662;&#65533;Md&#65533;&#65533;aCf&#65533;4{f&#65533;&#65533;s3g&#65533;jF=&#65533;&#65533;&#65533;&#1003;G&#65533;|&#65533;s1&#65533;&#65533; &#65533;Uk&#65533;&#65533;&#1978;w&#65533;&#65533;&#65533;&#65533;&#65533;^&#65533;r&#65533;&#65533;&#65533;V&#65533;&#1788; &#65533;]l&#65533;rM&#65533;5&#65533;O&#65533;{&#1771;t&#65533;&#65533;&#65533;&#65533;ugW&#65533;U&#65533;,&#65533;&#65533;mU&#65533;suZ&#65533;&#65533;&#65533;t&#65533;&#65533;n~w&#65533;&#65533;fO&#65533;&#65533;&#65533;&#65533;&#65533;&#65533;,&#65533;&#65533;R&#65533;)&#65533;&#65533;&#65533;)&#65533;&#65533;
)&#65533;&#65533;&#65533;'&#65533;tB
+&#65533;&#65533;&#65533;&#65533;*&#65533;&#65533;&#65533;&#65533;(&#65533;`RI%&#65533;<&#65533;H#&#65533;&#65533;z&#65533;qGv&#65533;cz&#1080;|&#65533;&#65533;,&#65533;H&#65533;r&#65533;&#65533;Fn&#65533;&#1094;cp&#65533;W\&#65533;&#65533;o&#65533;&#65533;#&#65533;z&#65533;&#65533;&#65533;l@aC.&#65533; &#65533;9&#65533;0&#65533;01&#65533;p/&#65533;&#65533;&#65533;0&#65533; &#65533;)&#65533;&#65533;&#156;(&#65533;&#65533;
$&#65533; B	|v&#65533;&#65533;Z&#65533;4&#65533; $&#65533;&#65533;,&#65533;&#65533;PZ 
 P&#65533;&#65533;&#65533;rz@&#65533;P&#65533;	't&#65533;AH&#65533;&#65533; %&#65533;&#65533;&#65533;Mtq&#65533;}&#65533;F,x&#65533;&#65533;O&#65533;&#65533;B`&#65533;&#65533;&#65533;"k < &#65533;@@&#65533;P@&#65533;h&#65533;| &#65533;&#65533; |&#65533;&#65533;!|&#65533;&#65533;\P&#65533;&#65533;&#65533;OT&#65533;&#65533;\&#65533;[o&#65533;[\aE&#65533;&#65533;[&#65533;Xh&#65533;&#65533;&#65533;&#65533;&#65533;`&#65533;!&#65533;e&#65533;1&#65533;&#65533;	&#65533;&#65533;_x&#65533;E_t&#65533;EY&#65533;Ed&#65533;&#65533;]t&#65533;13|0i&#65533;q&#65533;e&#65533;&#65533;&#65533;&#65533;g&#65533;li&#65533;&#65533;;&#65533;&#65533;&#65533;g&#65533;&#65533;0&#65533;.&#65533;&#65533;p&#65533;h&#65533;&#65533;&#65533;&#65533;k&#65533;&#65533;&#65533;C&#582;&#65533;l&#65533;&#65533;p&#65533;_&#65533;a0&#65533;;+Mt&#65533;`x&#65533;&#65533;^H&#65533;&#65533;&#65533;;&#65533;&#65533;3&#65533;cx&#65533;&#65533;&#65533;_&#65533;q&#65533;.E&#65533;&#65533;1&#65533;@&#65533;2&#65533;8c&#65533;&#65533;&#65533;L3&#65533;,&#65533;2&#65533;4&#65533;&#65533;&#65533;&#65533;&#65533;s&#65533;3&#65533;`4&#65533;/'!u&#65533;.&#65533;0&#65533;&#65533;&#65533;.&#65533;&#65533;&#65533;.K&#65533;&#65533;/&#65533;Au&#65533;&#1978;S&#65533;&#65533;&#65533;&#65533;&#65533;4&#65533;&#65533;&#65533;U&#65533;&#65533;K.a&#65533;9&#65533;&#65533;&#65533;K.&#65533;&#2002;r&#65533;&#65533;.&#65533;&#65533;K.y&#65533;&#65533;&#65533;H&#65533;|J&#65533;0&#65533;&#65533;&#1855;&#65533;&#65533;&#65533;&#1396;&#65533;^;q&#65533;&#65533;R&#65533;W&#65533;&#65533;3&#65533;(M3&#65533;&#908;1&#65533;~&#65533;=4&#65533;&#65533;4&#65533;&#65533;o~&#65533;&#65533;4&#65533;a&#65533;&#65533;Px&#65533;3&#65533;-&#65533;&#65533;&#65533;&#65533;&#65533;x&#65533;h&#65533;-h&#65533;[&#65533;&#65533;'&#65533;&#65533;&#65533;&#65533;W>&#65533;D &#65533;&#65533;8&#65533;&#65533;&#65533;tOxa&#65533;&#65533;w&#65533;&#65533;&#65533;
$W&#65533;&#65533;&#65533;&#65533;o-&#65533;C_T:(&#65533;&#65533;&#65533;&#65533;v&#65533;I&#65533;&#65533;&#65533;\&#65533;&#65533;y2$&#65533;Pp&#65533;\&#65533;&#65533;&#65533;@&#65533;&#65533;")P&#65533;
V&#65533;B&#65533; &#65533;&#65533;(&#65533;	O&#65533;b&#65533;&#65533;D% &#1096;E,B&#65533; D&#65533;&#65533;<&#65533;4jQ&#65533;&#65533;&#65533;;&#65533;&#65533;y&#65533;&#65533;&#65533;&#65533;?&#65533;|&#65533;&#65533;`&#65533;:&#65533;&#65533;RB&#65533;&#65533;&#65533;&#65533;@	]`CX4&#65533;&#1857;k&#65533;Bf&#65533;%&#65533;&#65533;F8&#65533;d&#65533;1&#65533;@8&#65533;&#65533;Z&#65533;&#65533;W&#65533;&#65533;yz&#65533;+i&#65533;&#65533;&#65533;`)A&#65533;2@CM@H&#65533; &#65533;< 
&#65533;&#65533;&#65533;&#65533;D&#65533;H5&#65533;&#65533;&#65533;x&#65533;Ni&#65533;&#65533;
F&#65533;&#65533;AI &#65533;&#1536;6P&#65533;T&#65533;$`&#65533;&#65533;&#65533;&&#800;;hp&#65533;$&#65533;&#65533;&#514;T$L	H&#65533;&#65533;&#65533;,&#65533;\&#65533;&#65533;&#65533;&#1463;@`&#65533;@-&#65533;*&#65533;&#65533;@Q&#65533;&#65533;&#65533;&#65533;~&#65533;k^ &#65533;&#65533;v&#65533;1&#65533;&#65533;f/&#65533;&#65533;XV3&#65533;da&#65533;&#65533;FS1&#65533;&#65533;c#N&#65533; &#65533;&#65533;&#65533;';C&#65533;d&#65533;R&#65533;&#65533;&#65533;jX&#65533;&#65533;&#65533;&#65533;48&#65533;ag`&#65533;&#65533;&#65533;&#65533;&#65533;&#65533;&#65533;&#65533;R[C&#65533;&#65533;8&#65533;&#65533;m&#65533;&#65533;6&#65533;&#65533;&#65533;Ldb&#65533;&#65533;SuS&#65533;	ddJ&#65533;Z4,&#65533;&#65533;mU&#65533;&#65533;T*&#65533;f&#65533; &#65533;!&#65533;w"C`n&#65533;Hl1fs&#65533;c8D4&#840;H2&#65533;q&#65533;&#65533;~&#712;&#65533;&#65533;d"&#65533;&#65533;&#65533;&#65533;&#65533;,h1&#65533;&#65533;&#65533;.I&#65533;&#65533;.*&#65533;<&#65533;&#65533;&#65533;,&#65533;&#65533;&#65533;hK&#65533;&#65533;%&#65533;U&#65533;&#65533;&#203;#bp&#65533;&#65533;&#65533;&#517;&#65533;&#65533;&#65533;&#65533;8Q9&#65533;&#65533;EpcR&#65533;8&#65533;&#65533;,\&#65533;&#44930;&#65533;x,hAY&#802;&#65533; o-0&#569;
&#65533;&#65533;,Kk&#65533;&#65533;&#65533;&#65533;-&#65533;mX&#65533;&#65533;&%)&#65533;&#879;q0s&#65533;&#65533;&#384;&#65533;Ie+bc#Q&#65533;&#65533;&#65533;X&#65533;$c&#65533;&#65533;P&#65533;e&#65533;b[&#65533;&#65533;&#65533;t&#65533;&#65533;Mls!&#65533;&#65533;&#65533;&#65533;&#65533;&#65533;-&#65533;&#65533;&#65533;&#65533;&#65533;62&#65533;/\tg9&#65533;&#1794;%&#65533;&#65533;^L&#65533;&#65533;&#1869;&#65533;&#65533;^!&#65533;&#65533;{&#65533;&#65533;&#1573;6&#65533;&#65533;[&#65533;&#65533;&#65533;&#65533;$L_hK[&#65533; &#65533;&#955;&#588;&#65533;We[&#65533;&#65533;X&#65533;E,Z&#65533;&#65533;Xt&#65533;&#65533;&#65533;+&#65533;&#65533;W&#65533;&#11491;&#65533;P'8&#65533;	M&#65533;"B&#65533;&#65533;# 	HH&#65533;&#65533;&#65533;D&#65533;*bA&#65533;H b&#65533;&#65533;CVTH&#65533;av&#65533;&#65533;!&#65533;0&#65533;&#65533;H&#65533;6&#65533;# *&#65533;K_&#65533;&#65533;9b&#65533;&#65533;&#1031;;&#65533;&#65533;	<&#65533;&#65533;&#65533;Lp&#65533;&#65533;`	U&#65533;&#65533;&#65533;G&#65533;m&#65533;&#65533;h&#65533;>&#65533;&#65533;H`Blp&#65533;&#65533;4&#65533;,&#65533;&#65533;&#65533;<&#65533;@&#65533;T
N`&#65533; &#65533;&#65533;&#65533;&#65533;I(g-*QP&#65533;&#65533;&#65533;&#65533;iKp&#65533;> &#65533;o#&#65533;X&#65533;@: &#65533;@4&#65533;@1&#1645;<&#65533;Xx@8&#65533;&#65533;+&#65533;A~ &#65533;&#65533;&#65533;&#65533;&#65533;N@&#65533;&#65533;LT&#65533;&#65533; &#65533;&#65533;&#65533;H&#65533;[#0
&#65533;&#65533;&#65533;&#65533;&#65533;R:P<&#65533;
U&#65533;&#65533;G&#65533;7&#65533;M,c[&#65533;&#65533;&#65533;*&#65533;v&#1222;&#65533;af *&#65533;z&#65533;&#65533;&#65533;&#65533;e.&#65533;&#65533;&#65533;&#65533;0&#65533;-d:E&#65533;&#870;j35P&#65533;f?&#65533;&#65533;&#828;&#65533;&#65533;&#65533;c&#65533;NcC&#65533;^$&#65533;&#65533;&#65533;q&#65533;j&#65533;&#65533;9&#65533;ABb&#65533;&#1454;&#65533;48u&#65533;p&#65533;*&#65533;^&#65533;&#65533;s&#65533;nj&#1183;&#65533;&#65533;&#65533;m&#65533;&#65533;]&#65533;&#65533;&#65533;&#65533;&#65533;&#65533;&#65533;|&	&#65533;p[&#65533; &#65533;&#16400;&#65533;3W&#65533;&#65533;%&#65533;/&#65533;&#65533;^&#65533;
Pl&#65533;&#65533;'F&#1098;&#65533;&#65533;O&#65533;&#1835;`{3X&#65533;"&#65533;&#65533;e=&#65533;&#65533;&#65533;&#65533;!$&#65533;[qJLh&#65533;@Z&#65533;98d={#|&#65533;&#65533;&#65533;7&#151;&#65533;&#65533;|S&#65533;B&#65533;x&#1026;J&#65533; U&#65533;B&#65533;&#65533;&#65533;&#65533;W&#65533;W&#65533;b&#65533;&#65533;&#65533;&#65533;&#65533;&#65533;&#65533;&#65533;Cw&#65533;=&#65533;S&#65533;&#65533;&#65533;&#65533;L&#65533;&#65533;&#65533;cn&#65533;M&#65533;&#65533;K(G&#65533;-	/&#65533;&#65533;&#65533;&#65533;NK&#65533;&#65533;Sd&#65533;e&#65533;P&#65533;]&#65533;o&#65533;Q&#65533;p0&#65533;@P&#65533;%&#65533;aP&#65533;X&#65533;&#65533;&#65533;1&#65533;&#65533;YP&#65533;}&#65533;&#65533;_p0O0&#65533;&#65533;	jNL&#65533;Ek&#65533;&#65533;&#65533;&#460;&#65533;E&#65533;&#65533;&#65533;&#65533;&#65533;oGN&#65533;t&#65533;FtMW,&#65533;&#65533;&#65533;V&#65533;&#65533;B+&#65533;)|&#65533;'x&#65533;'a.&#65533;'&#65533;&#65533;(&#65533;&#65533;'h&#65533;&#65533;&#65533;%@&#65533;#H&#65533;*!&#65533;&#65533;&#65533;B!,&#65533;$h&#65533;'t&#65533;$&#65533;&#65533;&#65533;H&#65533;&#65533;&#65533;@&#65533;&#65533;A&#65533;&#65533;&#65533;&#65533;&#65533;aUZ&#65533;&#65533;&#65533;&#65533;&#65533;Q\&#65533;&#65533;&#65533;B &#1281;&#65533;@D&#65533;@&#65533;} &#65533;&#65533; 
&#65533;&#65533;pA&#1281;&#65533;&#65533;&#1281;\&#65533;&#65533; &#65533;&#65533;&#65533;@(A&#65533;&#65533;@*&#65533;R&#65533;&#65533;&#65533;&#65533;&#65533;&#65533;@<&#65533;
&#65533; 	&#65533;	dK9Y@&#65533;M &#65533;&#65533;1%&#65533;&#65533;@ `
&#65533;0&#65533;S.&5  @$ \&#65533;&#65533;&#65533;&#65533;<&#758;LKX&#65533;(@&#65533;&#65533;&#65533;&#65533;&#65533;&#65533;&#65533;@t#
L&#65533;&#65533;(&#65533;&#65533;c&#65533;1 1E&#65533;&#65533;&#65533;B}x&#65533;&#65533;&#65533; &#50359;&#65533;@&#65533;&#65533;&#65533;&#65533;HK&#65533; XA&#65533;&#65533;L&#65533;t&#65533;&#65533;`&#65533;A&#65533;&#65533;&#65533;N}P	&#65533;K&#65533;&#65533;,&#65533;&#65533;&#876;&#65533;&#65533;d&#65533;&#65533;&#65533;q$G&#65533;W&#65533;&#65533;&#65533;&#65533;EJ&#65533;&#65533;T&#65533;AJ&#65533;]H&#65533;&#65533;&#65533;A&#65533;&#65533;dJ&#65533;AL&#65533;A&#65533;X&#321;&#65533;&#65533;&#65533;&#65533;HJ&#65533;R&#65533;&#65533;X&#65533;&#65533;]&#65533;&#65533;&#65533;&#65533;|X&#65533;]&#856;AS:&#65533;S&#65533;&#65533;&#65533;&#65533;&#65533;&#65533;t]Y&#65533;&#65533;&#65533;&#65533;B-&#65533;E&#65533;&#65533;&#65533;}&#65533;@&#65533;Ed&#65533;w<202l&#65533;P&#65533;/&#65533;Vl-&#258;*&#65533;&#65533;&\&#65533;%&#65533;)&#65533;&#65533;o&#65533;&#65533;w&#65533;&#65533;w&#65533;&#65533;+&#65533;&#65533;&#1090;&#65533;-&#65533;X&#65533;iR&#65533;~D&#65533;	[&#65533;&#65533;b>R&#65533;&#65533;^&#65533;x&#65533;Bt&#65533;&#65533;uy+&#65533;&#65533;u&#65533;Ya&#65533;e`&#65533;,T&#65533;&#65533;h&#65533;&#65533;j&#65533;&#65533;*&#65533;)&#65533;B&#65533;&#65533;&#65533;)@H&#65533;&#65533;&#65533;(&#65533;&#65533;(&#65533;&#65533;)&#65533;&#65533;o&#65533;o^Q&#65533;&#65533;Va&#65533;&#65533;Ih&#65533;ZdXZ&#65533;DW&E&#65533;e&#65533;U&#65533;~&#65533;&#65533;&#65533;	&#65533;%R<^P&#65533;Mx&#65533;W&#65533;g~&#65533;&#65533;y&#65533;&#65533;]&#65533;qtE&#65533;Q&#65533;&#65533;yEnh&#65533;W-&#65533;&#65533;&#65533;^&#65533;M/&#65533;&#46916;q&#65533;&#65533;|&#65533;B-l&#65533;&#65533;&#65533;-&#65533;&#65533;-|&#65533;,&#65533;"&#65533;&#65533;&#65533;Bx&#65533;Wk&#65533;&#131;&#65533;*&#65533;&#65533;&#65533;Y&#65533;Vh&#65533;&#65533;&#1413;p+p_&#65533;&#65533;&#65533;*&#65533;&#65533;)p&#65533;*pH*&#65533;&#65533;&#65533;)l*&#550;(L&#65533;&#65533;B&#65533;&#65533;&#65533;'&#65533;r&#141;rB&#65533;e&#65533;%T%&#65533;&#65533;i%&#65533;%%<#8$\&#65533;)"&#65533;&#65533;&#65533;&#273;&#65533;&#65533;!,&#65533;#&#65533;&#65533;!&#65533;&#65533;!&#65533;&#65533;!&#65533;&#65533;&#526;&#65533;&#65533;b&#1701;&#65533;A&#65533;&#65533; B t&#65533;&#65533;mi&#65533;A &#65533;&#65533;&#65533; h&#65533;B&#65533;c&#65533;H&#65533;&#65533;@(&#65533;lT&#65533;Tm&#65533;&#65533;&#65533;=&#65533;$A<&#65533;&#65533;&#65533;&#65533;+&#65533;	&#65533;&#1609;
&#65533;&#680;t&#65533;&#65533;l d@&#65533;R&#1790;YK&#65533;S8&#65533;l&#65533;&#65533;n&#65533;/a&#65533;&#65533;P&#65533;&#65533;&#65533;>- &#65533;0J&#65533;K&#65533;@0@&#65533;P&#65533;&#65533;<&#65533;&#65533;P@&#65533;&#65533;(J &#65533;@\&#65533;&#65533; 4 &#65533;&#65533;&#65533;,#&#65533;5 &#65533;q &#65533;&#745;&#65533;&#65533;p&#65533;&#65533;&#65533;&#65533;	4&#65533;8#&#65533;&#1947;&#65533;\@&#65533;&#65533;&#65533;p&#65533;&#65533;|&#65533;J&#65533;k]&#65533;&#65533;K&#65533;&#65533;&#65533;&#65533;&#65533;&#65533;Q&#65533;&#65533;L&#1841;&#65533;&#65533;&#65533;&#65533;&#65533;&#65533;,&#65533;&#1317;&#65533;&#65533;dW&#65533;&#65533;IM&#65533;]K&#65533;+&#65533;&#65533;&#65533;&#65533;&#65533;&#65533;A&#65533;	K&#65533;AMz,&&#65533;%&#65533;LR&#65533; &#65533;&#65533;U,&#65533;A&#65533;|&#65533;&#65533;&#65533;&#65533;&#830;J&#65533;$&#65533;I&#65533;&#65533;,&#65533;x]&#65533;aT&#65533;&#1200;&#65533;&#65533;,&#65533;&#65533;rD&#65533;^&#408;&#65533;T&#65533; &#65533;<&#65533;AL&#65533;&#65533;&#65533;N&#65533;-< .0O/&#65533;'-&#65533;&#65533;&#65533;&#65533;'&#65533;&#65533;&#65533;&#1922;OT&#65533;&#45910;Z\&#65533;&#65533;, _-&#65533;^&#65533;9&#65533;&#65533;'Q&#65533;6&#65533;M&#65533;&#65533;&#65533; &#1206;D&#65533;Fu&#65533;,&#65533;&#65533;&#65533;&#65533;&#65533;B&#65533;&#65533;f&#65533;Y+&#65533;&#65533;&#65533;&#65533;*&#65533;B&#65533;*|(&#65533;I&#65533;&#65533;(&#65533;f&#65533;&#65533;&#65533;Q&#65533;&#65533;&#65533;*&#65533;(&#65533;B)&#65533;&#65533;&#65533;&&#65533;f&#65533;@&#65533;q&#65533;E&#65533;&#65533;&#65533;&#65533;&#65533;O(&#65533;A&#65533;mAx&#65533;&#65533;`J&#65533;`&#65533;&#65533;n&#65533;&#65533;D&#1202; &#1278; im&#1376;*&#65533;&#65533;NN&#65533;h&#65533;tyW&#65533;F/p _+&#65533;J&#65533;&#65533;FV&#65533;&#65533;&#1666;[&#65533;&#65533;Jo&#65533;
.&#65533;E&#65533;vY&#65533;,&h&#65533;&#65533;&&#65533;&#65533;/&#65533;b&#65533;&#65533;b&#65533;&#65533;*&#65533;(D!&#65533;&#65533;RH'&#65533;v]Z&#65533;&#65533;0&#65533;&#65533;&&#65533;h%D&#65533;#D&#65533;(&#65533;N&#65533;$@&#65533;#P&#65533;#&#65533;HW&#65533;&#65533;4&#65533;#H&#65533;4#0&#65533;&#65533;&#65533;&#65533;k0#$&#65533;!$&#65533;&#65533;&#65533;,&#65533;&#65533;&#153;&#65533;)&#1441;&#65533;&#65533;&#65533;&#65533;A&#1825; &#153;&#65533;&#65533;0taq&#65533;&#65533;&#65533;&#65533;X&#65533;@&#65533;K&#65533;|K&#65533;&#65533; #B&#65533;&#65533;&#65533;YA&#65533;(&#65533; &#65533;,&#65533;&#65533;@&#65533;I+A*&#65533;&#65533;1&#65533;A&#65533;&#65533;&#65533;&#65533;$&#65533;&#65533;&#65533;&#65533;X@&#65533;i&#65533;/&#1321;/I&#65533;/"
&#65533;c&#1841;&#65533;&#65533;U&#47768;#1*#3!@!&#65533;&#1251;<
1&#65533;&#65533;&#65533;S&#65533;@@&#65533; (A&#65533;A&#65533; >E&#65533;&#65533;1@41@AqC9#CuK&#65533;&#65533;	&#65533;`&#65533;@Y9}@@&#65533;Z&#65533;&#65533;&#65533;US2&#65533;&#206;&#65533;&#1665;&#65533;G&#65533;P&#65533;&#65533;1#&#65533;1&#65533;Y&#65533;&#65533;&#65533;T&#65533;j&#65533;&#65533;dQ&3&#65533;&#65533;&#65533;N&#65533;%&#65533;&#65533;&#65533;&#641;&#65533;&#523;&#65533;&#65533;!9&#65533;1&#65533;M&#65533;d&#65533;-Z&#65533;F&#65533;&#65533;IQ&#65533;Ay&#65533;	YI7R>&#65533;!&#65533;&#65533;:w&#65533;N&#65533;&#1969;&#65533;+&#65533;&#65533;Bx&#65533;\&#65533;x&#65533;C^r&#65533;W{&#65533;&#65533;z&#65533;&#65533;&#65533;&#65533;&#65533;&#65533;&#65533;&#65533;&#65533;g&#65533;	n&#65533;&#65533;B(pB&l&#65533;&#65533;B+&#65533;B&#65533;&#65533;&G&#65533;&#65533;+&#65533;&#1433;Mh&#65533;hC&#65533;&#65533;h&#65533;&#65533;B&#65533;&#65533;&#65533;-&#65533;&#65533;-O&#65533;&#65533;&#65533;&#65533;x%`14&#65533;V&#65533;K{&#65533;&#65533;&#65533;*&#65533;&#65533;&#65533;r&#65533;pah&#65533;&#65533;&#65533;&#65533;RG.S&#65533;&#65533;&#65533;&#65533;R&#65533;&#65533;Q&#65533;)&#65533;&#65533;.&#65533;BX&#65533;&#65533;m&#65533;u&#65533;&#65533;&#65533;&#65533;rW&#65533;&#65533;Dr`&#65533;L&#65533;u~&#1484;&#65533;&#65533;p&#65533;&#65533;Z&#430;Lx&#65533;[&#65533;&#65533;&#65533;k&#65533;&#1420;6&#65533;&#65533;&#65533;r&#65533;&#1473;&#65533;tB+&#65533;&#65533;Nhh=6H&#65533;BYW5&#65533;e&#65533;*<h*&#65533;&#18101;)T6V&#65533;&#65533;&#65533;&#65533;f*&#65533;i&#65533;&#65533;h&#65533;&#65533;&#65533;g*&#65533;&#65533;*T5g_&#65533;&#65533;4&#65533;&#65533;f&#65533;(an&#65533;'l'&#65533;6&#65533;&#65533;&tpoBq#p&#65533;R&#65533; O&#65533;$0ws3w?&#65533;rw&#65533;$<&#65533;&#65533;"lpuW0#(&#65533;",&#65533;&#65533;R&#65533;#&#65533;&#65533;#&#65533;&#65533;!&#65533;&#65533;y#&#65533;w&#65533;&#65533;&#65533;"&#65533;p"Li&#65533;,B"$Bw#&#65533;{/&#65533;}#&#65533;!&#65533;! B#&#65533;!&#65533;&#65533;$&#65533;&#65533;A&#65533;&#65533;A &#160;&#65533;&#65533;2&#65533;&#65533;1Z&#65533;8&#65533;&#65533;QZ&#65533;&#65533;)&#65533;_&#65533;&#65533;Z&#65533;) t&#65533; &#65533;A	H L&#65533;,f 9}K&#65533;,&#65533;&#425;@t&#65533;0(A &#65533;4A0&#44077;&#65533;	(&#65533;&#65533;
&#65533;&#65533; &#65533;9&#65533;v\	&#65533;#t@&#65533;b&#65533;
4&#762;t@ SX 8M@&#65533;<&#65533;#+&#65533;0&#65533;&#65533;8&#65533;&#65533;=&#694;y&#65533;#&#65533;j&#65533;&#65533;8@&#682;NJ& &#65533; &#65533; &#65533;&#65533;&#65533;&#65533;(Ok&#65533;E&#761;&#65533;&#65533;x &#65533;&#65533;&#65533;}&#65533;&#401; p&#65533;,[&#65533;&#65533;_&#65533;&#65533;@D&#65533;&#65533;&#65533;KJ&#65533;&#65533;1W9&#65533;&#65533;&#65533;&#65533;X]sJ&#65533;U&#65533;W9&#65533;E^5Se&#1465;&#65533;M&#65533;$&#802;d&#65533;&#65533;&#65533;&#65533;&#65533;&#65533;a]&#65533;$sU^&#65533;&#65533;&#65533;l&#65533;&#684;&#65533;&#65533;dY&#65533;&#65533;MR&#10959;z&#65533;]&#65533;&#65533;A&#65533;&#65533;A&#65533;&#65533;	YtJj&#65533;E>O
&#65533;&#65533;&#1508;&#65533;&#65533;:&#1529;$&#65533;&#65533;&#65533;&#65533;&#65533;&+&#65533;&#1411;^&#65533;c&#65533;v&#65533;C&#65533;h&#65533;!&#65533;p&#65533;&#65533;`.&#65533;*<hh&#367;&#65533;B'd&#65533;%d&#65533;&#65533;&#65533;&#65533;)&#65533;&#65533;w	.&#65533;Sd&#65533;f&#65533;&#65533;f
nR&#65533;&#65533;vu&#65533;,&#65533;mK_oM&#65533;&#65533;jB6&#65533;&#65533;&#65533;v!&#65533;j&#65533;/&#65533;&#65533;B&#65533;:.&#65533;>&#65533;&#65533;.&#667;<&#65533;zv&#19074;*&#65533;&#65533;nn&#65533;Z&#1089;Xh3&#65533;&#65533;&#252;&#65533;&#65533;&#65533;&#65533;&#65533;&#65533;n&#65533;&#65533;i&#65533;<&#65533;&#65533;&#65533;&#65533;nt&#65533;&#65533;m&#65533;&#65533;&#65533;v&#65533;/+&#65533;&#1410;B}&#65533;/(,&xu&#65533;j&#65533;&#65533;&#65533;nH&#1427;&#65533;&#65533;|i&#65533;mW&#65533;&#65533;&#43396;|&#65533;&#65533;y&#65533;&#65533;&#132;&#65533;4&#65533;&#65533;h&#65533;&#65533;}&#65533;R&#65533;&X&#65533;%&#65533;v&#65533;&#65533;{&#65533;&#65533;/'&#65533;&#65533;&P&#65533;&#65533;G&#65533;&#1615;I&#65533;&#65533;>&#65533;"0&&#65533;YWB7&#65533;c!&#65533;&#65533;xS&#65533;&#65533;/p$T~i&#65533;hp&#65533;{&#65533;&#28926;/B}sw}c&#65533;'Bz&#65533;0Gys&#65533;!B&#65533;&#65533;&#65533;w&#65533;&#35056;
3&#65533;&#35319;""&#65533;Q&#65533;&#65533;7&#65533;&#65533;&#65533;&#65533;~&#65533;A&#1464;&#65533;&#65533;&#65533;&#65533;&#65533;&#65533;Q&#65533;&#65533;&#65533;&#65533;&#65533;&#1672;&#65533;&#65533;&#65533;&#65533;&#65533;&#65533;&#65533;Z&#65533;\&#65533;T&#65533;ty&#65533;&#65533;&#65533;&#2019;&#65533;&#65533;l&#65533;&#65533; &#65533;$&#65533;&#65533;@&#65533;&#65533;&#65533;&#65533;&#65533;&#65533;
|k &#65533;
'X&#65533;&#65533;&#65533; &#65533;-L&#65533;P&#65533;&#65533;D BH&#65533;PaB	 \&#65533;&#65533;&#65533;&#65533;&#65533;$8p&#65533;&#65533;&#65533;&#65533; 8` f&#792;8&#65533;&#65533;&#65533;&#65533;$x&#65533;2&#65533;&#793;
 L&#65533;@aB&#983;L &#65533;"F&#65533;+880P@h&#1433;hL&#65533;`&#132;
>L&#65533;&#65533;&#1346;&#8390;&#65533;a&#65533;N&#1568;&#65533;G2j&#1588;&#65533;&#65533;M&#65533;7&#65533;&#65533;&#65533;q&#230;/9&#65533;&#65533;q&#65533;q&#65533;&#65533;k&#1052;I&#65533;&#65533;Mf&#859;&#65533;&#65533;a,&#65533;N&#65533;v&#65533;&#1049;C&#65533;&#65533;5k"&#65533;&#65533;&#65533;w3d&#627;&#65533;t&#65533;&#65533;&#65533;&#859;&#65533;sD&#977;8&#65533;5&#65533;&#65533;&#65533;q}9r&#65533;1`&#65533;`&#65533;'&#65533;_&#65533;r&#65533;#&#65533;:5~?w&#65533;X&#65533;8o&#65533;x&#65533;&#65533;&#744;S&#65533;`&#65533;r%KV&#65533;W&#65533;&#65533;&#210;5V,&#65533;&#65533;f&#1394;&#65533;@Zb&#65533;&#65533;i&#65533;e&#65533;Xt&#65533;&#65533;\p&#65533;TN!e&#65533;QB&#65533;d&#65533;L6&#65533;&#65533;PJIE&#65533;Z&#65533;&#65533;&#65533;Zd&#65533;>&#65533;{&#65533;=&#65533;ZQ%VZaE&#65533;Wbi&#65533;FYf&#65533;>Y&#65533;s&#65533; &#65533;&#65533;Q&#65533;Q9ISJ)&#340;#&#65533;,eP>&#65533;DR&#65533;\RP&#65533;&#65533;P&#65533;%&#65533;*I	&#65533;L2G&#65533;0&#65533;3-<3&#65533;)&#65533;$eL)&#65533;&#65533;&#65533;KO6&#65533;&#65533;&#65533;9&#65533;&#65533;&#65533;SN&#65533;RQ*t&#65533;>K&#65533;O&#65533;&#65533;&#65533;F&#339;N$&#65533;4&#65533;&#65533;L,&#65533;&#274;J0&#65533;TO8&#65533;$M@&#65533;OE=5TP3&#65533;P/Y&#65533;&#65533;X+&#65533;D&#65533;I*&#65533;&#65533;[c&#65533;&#65533;UZ%&#65533;d&#65533;Yo&#65533;J&#65533;&#65533;tN6&#1092;&#65533;)&#20755;N&#65533;&#65533;&#65533;j7&#65533;&#65533;&#65533;bY&#65533;&#65533;c&#65533;&#65533;&#65533;&#65533;J$&#65533;&#65533;Z'9WH"&#65533;\&#65533;5&#65533;&#65533;b&#65533;&#65533;&#65533;\H&#65533;&#65533;|&#65533;&#65533;&#65533;Fi&#65533;Hq&#65533;_G"9&#65533;&#65533;F&#65533;}&#65533;&#1796;&#65533;]D&#65533;D$NdF&#65533;WE*&#65533;&#65533;&#1996;;V&#65533;&#65533;!F&#65533;&#65533;&#65533;&#65533;&#65533;B&#65533;6&#65533;&#65533;<&#65533; &#65533;?&#65533;&#65533;>&#65533;&#65533;&#65533;;&#65533;&#65533;C>f&#65533;&#65533;=&#65533;&#65533;c&#65533;&#65533;&#65533;&#207;&#65533;i&#65533;yh>&#65533;&#387;j&#65533;&#65533;&#65533;&#65533;&#65533;>&#65533;&#65533;C&#65533;"&#65533;&#65533;&#65533;2&#65533;&#65533;&&#65533;R`!&#65533;&#65533;s &#65533;H&#65533;#&#65533;8B|&#65533;&#65533;&#65533;&#65533;&#65533;Xx&#65533;N0&#65533;NH\&#65533;\XA&#65533;M&#65533; DXk&#65533;&#65533;&#1536;&#65533;&#546;&#65533;*&#65533;&#34886;J&#65533;&#65533;&#65533;H&#65533;&#65533;p&#65533;&#65533;&#65533;&#65533;P&#65533;Z&#65533;I&#65533;$&#65533;&#65533;hj&#65533;w&#65533;r&#65533;&#65533;&#65533;&#65533;&#65533;'&#65533;48!fPa&#65533;J+&#65533;j&#65533;@&#65533;&#65533;&#65533;<&#65533;&#65533;8&#65533;`&#65533;&#65533;0 &#65533;&#65533;&#1458;&#65533;.
.'&#512;&#65533;9z&#65533;&#65533;7&#65533;&#65533;&#65533;+4&#65533;&#65533;:&#65533;yLn&#1840;5&#65533;&#65533;/&#65533;&#65533;&#65533;@&#65533;&#65533;&#65533;&#65533;i&#65533;&#65533;&#65533;`&#65533;;&#65533;A&#65533;Ik"&#65533;&#65533; &#65533;&#65533;aCn&#65533;6&#65533;A&#65533;&#65533;y&#65533;K3&#492;!8eHCg@&#65533;&#65533;&#65533;P5f&#65533;p&#65533;&#204;&#65533;&#65533;&#65533;&#65533;&#65533;&#65533;0&#65533;&#65533;&#65533;M&#65533;&#1245;&#65533;&#65533;&&#65533;&#1217;&#65533;&#65533;0&#65533;!&#65533;P&#65533;,hX&#65533;B(z&#65533;,&#65533;&#65533;EX&#65533;"D%*&#65533;j&#65533;&#65533;&#65533;g@#&#65533;+b&#65533;W&#65533;h>&#65533;HE)&#65533;&#293;Iu&#65533;J&#65533;&#65533;&#65533;+&#65533;&#65533;Z&#65533;bF&#65533;P&#65533;"&#65533;HU&#65533;&#65533;0ZR*&#65533;
E&#65533;&#65533;&#65533;&#65533;$&#65533;R&#65533;
N&#65533;&#65533;&#65533;%*U&2&#65533;BYx&#65533;&#65533;&#65533;.&#65533;&#65533;H`"R&#65533;&&#65533;&#65533;&#65533;Y][&#65533;h&#1385;x&#65533;&#65533;^.+S&#65533;&#65533;&#65533;01A	KdW&#65533;&#65533;V&#65533;p&#65533;&#65533;cs&#65533;&#65533;&#65533;&#65533;&#65533;&#65533;&#65533;ej&#65533;&#65533;&#65533;&#65533;6'!&#65533;\i
&#65533;&#65533;&#65533;8&#65533;Dd&#65533;pD&#65533;&#65533;q&#65533;&#65533;&#65533;#&#65533;)&#65533;G&#65533;s&#65533;&#65533;p&#65533;;&#65533;9&#65533;H&#65533;s&#65533;&#65533;W&#65533;&#65533;Oo&#65533;X&#65533;P&#65533;B/LLD&#65533;&#65533;&#65533;P&#65533; %&#65533;&#65533;b&#65533;&#65533;D&8&#65533;)&#65533;z&#65533;Z&#65533;2&#65533;H&#65533;P["t^&#65533;&#65533;fJY&#65533;Mmt&#65533;&#65533;&#65533;&#65533;#T&#65533;&#65533;&#65533;&#65533;]	+&#65533;&#441;&#65533;&#65533;t&#65533;P&#65533;:&#1292;!&#65533;ID 1&#65533;@&#65533;&#65533;k&#65533;&#10247;&#65533;&#65533;&#65533;K&#65533;&#1198;v&#65533;&#65533;&#65533;fRC&#65533;X&#65533;&4&#65533;"g7&#65533;&#65533;`:&#65533;&#65533;x0Z&#65533;|&#65533;?&#65533;&#65533;A&#65533;@&#65533;2&#65533;`&#65533;d&#65533;T&#65533;&#65533;&#65533;@=&#65533;&#65533;&#65533;` A	C &#65533;0&#65533;@2&#65533;&#65533;T&#65533;d&#65533;&#65533;~Y&#65533;&#65533;P&#65533;&#65533;@ &#65533;&#65533;	V&#65533;|&#65533;P&#65533;8$&#65533;Az&#65533;C&#65533;P&#65533;.`	,&#65533;&#65533;&#65533; 4 'H&#65533;r&#65533;&#65533;&#65533;,&#65533;#&#65533;] _&#65533;&#65533; &#65533;i$(2&#65533;*&#65533;&#65533;l #h&#65533;r% &#65533;H&#65533;&#65533; &#65533;&#65533;'&#65533; &#65533;&#1579;]&#65533;7>| &#65533; &#65533;&#65533;&#65533;&#65533;&#65533;~&#65533;h&#65533;]_9w&#65533;/&#289;(&#65533;C&#65533;&#65533;&#65533;8<&#65533;&#65533;&#65533;&#65533;t&#65533;&#65533;&#65533;&#65533;&#65533;&#65533;I&#65533;w@cA&#65533;&#65533;&#65533;g C&#65533;&#65533;&#65533;
&#65533;an@X#
&#65533;&#65533;7&#65533;&#65533;&#65533;&#65533;C&#65533;&#65533;&#65533;9&#65533;&#65533;a(s&#65533;A&#65533;A|p&#65533;&#65533;6&#65533;!i&#65533;&#65533;o&#65533;&#65533;&#65533;8h0b`&#65533;&#65533;&#65533;&#65533;42&#65533;&#65533;\&#65533;&#65533;-&#65533;&#65533;&#65533;Q&#65533;&#65533; &#65533;2&#65533;&#65533;&#65533;0Q|&#65533;C&#65533;&#65533;b&#65533;p&#65533;+~D&#65533;&#65533;Q>&#65533;&#65533;&#65533;&#65533;&#65533;<g&#65533;H&#65533;^&#65533;$*&#65533;&#65533;Q 
O&#65533;**<I&#65533;)H?&#65533;0&#65533;*TiKW&#65533;&#65533;Y&#65533;R&#65533;B&#65533;hQ&#65533;&#65533;K&#65533;&#65533;&#65533;6&#65533;	L&#65533;&#1385;&#65533;&#65533;H*SH8`&#65533;&#65533;&#65533;&#65533;&#65533;I&#65533;&#65533;!&#65533;a&#65533;J&#65533;!&#65533;&#65533;sJ&#65533;&#1483;&#65533;5&#65533;&#65533;	kz`&#65533;&#65533;&#65533;&#65533;&#65533;Y&#65533;"&#65533;&#65533;&#65533;u0k&#65533;a&#65533;fX&#65533;&#65533;5&#65533;b7&#65533;c&#65533;t&#65533;<&#65533;M0s"&#65533;&#65533;&#65533;&#65533;&#65533;&#65533;s"Bc&#65533;X&#65533;&#65533;Un|&#65533;&#65533;_&#65533;&#65533;&#65533;&#65533;&#333;&#65533;uE&#65533;&#65533;&#65533;&#32394;&#65533;&#65533;h&#65533;&#65533;ChM5u)S&#65533;&#65533;T&#65533;&#1318;&#65533;Q2&#65533;&#65533;&#65533;&#65533;T&#65533;>e&#65533;PSI&#65533;.J&#65533;K&#1681;&#533;&#65533;X-&#65533;ri&#65533;&#65533;U&#65533;j&#65533;&#65533;I&#65533;&#65533;&#65533;8&#65533;&#433;E&#65533;&#65533;&#65533;&#65533;h7&#65533;&#65533;&#65533;&#59415;&#65533;IW&#65533; &#65533;&#1306;&#65533;&#65533;f|&#65533;&#65533;&#65533;x9&#65533;R&#65533;&#1080;J5&#65533;UMiW&#65533;&#1458;V&#65533;>&#65533;hFck&#65533;&#65533;&#65533;&#65533;&#65533;3&#65533;b&#65533;Al&#65533;B&#65533;&#65533;h`b&#65533;@H&#65533;&#288;9&#65533;&#65533;&#65533;0&#65533;&#65533; &#65533;?&#65533;&#1027;&#65533; 0&#65533;&#65533;R&#65533;&#65533;iC&#65533;	F&#65533;&#65533;&#65533; $&#65533;	L&#65533;&#65533;&#65533;&#65533;&#3068;A&#65533;&#65533;&#65533;/mx&#65533;&#65533;+(&#65533; &#65533;bg \ &#65533;<&#65533;&#65533; &#65533;[ &#65533;)t&#65533;&#65533;P=&#65533;@&#65533;#&#65533; \&#1879;0 6&#65533;T&#1025;&#65533;&#65533;&#65533;2&#65533;&#65533;&#65533;&#65533;2&#65533;&#65533;i@&#65533;&#65533; Y0`\&#65533;&#65533; &#65533;&#65533; `&#65533;&#65533;&#65533;E0&#65533;&#65533;r&#65533;`&#65533;J&#65533;:&#65533;h0v&#65533;4&#195;&#65533;&#65533; q&#65533;&#65533;&#65533;&#65533;&#65533;&#65533;&#65533;>&#65533;@&#65533;@l&#65533;B&#65533;h4D&#65533;4D&#65533;&#65533;&#65533;&#65533;&#65533;"&#65533;;pL&#480;&#65533;&#65533;2&#199;r&#65533;&#65533;4&#65533; &#65533;&#65533; 8&#1312; &#65533;&#65533;LM&#65533;9&#65533;&#65533;&#65533;B&#65533;&#1184;&#65533;@HCI&#65533;D&#65533;&#65533;<&#65533;@&#65533;&#65533;@X&#65533;&#65533;&#65533;&#65533;&#65533;b&#65533;&#65533;ddFj$>ZA&#65533;&$&#65533;&&#65533;	&#65533;T&#65533;L!F m&#65533;(N&#65533;&#65533;&#65533;&#274; i&#65533;&#65533;Pa>&#65533;Z&#65533;&#65533;&#65533; *LD&#65533;5&#65533;UB
&#65533;tj&#65533;&#65533;&#615;&#65533;&#65533;&#65533;&#1069;&#65533;&#65533;T&#65533;&#65533; !p&&#65533;&#65533;&#65533;fhf'q&#65533;6q!e&#65533;N&#65533;JF&#65533;J&#65533;&#65533;&#65533;&#65533;&#65533;	df&#860;@&#65533;&#65533;&#65533;^&#65533;m&#65533;n&#65533;&#65533;j&#65533;&#65533;&#65533;&#65533;&#65533;f&#65533;|&#65533;_&#1673;V`&#65533;&#65533;Mc|&#65533;b&#65533;&#65533;&#65533;(&#412;(&#65533;_&#65533;8&#65533;&#65533;&#65533;I&#65533;&#1705;VpN&#1442;M&#65533;p&#65533;Vdn&#65533;VX-&#65533;&#65533;&#65533;&#65533;V6&#65533;RX%Z:AK:-M*&#65533;&#65533;D&#65533;&#65533;%R&#65533;PY&#65533;IS&#65533;&#65533;fe&#65533;&#65533;&#65533;&#65533;&#65533;&#65533;&#65533;v&#65533;&#65533;&#65533;&#65533;%&#65533; 	&#65533;&#65533;2&#65533;\&#65533;&#65533; F&#65533;&#65533;&#871;2&#65533;"/&#65533;N&&#65533; P&#65533;&#65533;<&#65533;&#65533;&#65533;6&#65533;F&#65533;$K&#65533;$&#65533;&#65533;&#942;i&#65533;&#65533;&#65533;&#544;&#384;&#65533;@&#65533;&#65533;&#65533;g&#65533;`j&#65533;'q&#65533;h&#65533;ng&#65533;&#65533;p&#65533;it&#65533;hzr 0'q&#65533;&#65533;@v .&#65533;&#65533;&#65533;}:&#65533;.&#65533;: &#1062;^&#65533;h`&#65533;&#65533;v&#65533;f&#65533;x@&#65533;z d@+a&#65533;m`@^&#65533;"&#65533;fN@"(B!Z&#65533;&#65533;&#65533;-L&#65533;X&#65533;D &#65533;'.`&#65533; &#65533;h&#65533;&&#65533;&#65533;#&#65533;&#65533;&#65533;&#65533;@&#65533;&#65533;|"`<@&#65533;&#65533;3&#65533;&#65533;&#65533;*3&#65533;&#186;~&#65533;%t"4 "&#65533;G&
@B p&#65533;N@&#65533;&#65533;+&#65533;`&#65533;J&#65533;&&#815;*&#65533;&#699;: &#65533;:&#65533;`&#65533;&#65533;"@&#65533;&#65533;+&#65533;&#65533;:&#65533;&#65533;&#65533;@&#65533;&#65533;&#65533;7N&#65533;h&#65533;JL&#65533;/&#65533;&#65533;&#65533;&#65533;&#65533;&#65533;&#65533;1f,7T&#65533;3&#65533;<&#65533;<&#65533;g&#65533;&#65533;l&#65533;&#408;&#65533;&#65533;&#65533;7&#65533;&#941;&#65533;*&#65533;J#4&#65533;s&#65533;&#65533;&#65533;3?&#64749;&#65533;S1z0&#65533;&#65533;&#65533;`&#65533;&#65533; <&#65533;&#65533;&#65533;zP4&#531;gp&#65533;&#65533;&#645;&#65533;s<@#&#65533;TL&#896;&#65533;&#65533;(&#65533;4&#65533;* &#1760;2&#65533;&#65533;Van&#65533;ja&#65533;&#65533;&#65533;:&#65533;HV&#65533;R&#65533;&#65533;Hd&#65533;H&#65533;$&#65533;&#65533;&#65533;:d&#65533;&#65533;B&#65533;&#65533;&#65533;&#65533;O&-KB&#65533;mGM&#65533;&#65533;&#65533;G&#65533;&#65533;OD&#65533;x&#65533;U.&#65533;Y&#65533;I&#65533;&#65533;Z,&#65533;U&#65533;&#65533;R2J&#65533;bh&#65533;&#65533;"&#65533;v&#65533;&#65533;4&#65533;&#65533;&#65533;&#65533;&#65533;f&#65533;&#65533;fnjF&#65533;j
A"&#65533;O&#65533;NO&e&#65533;Me&#65533;&#65533;O&#65533;mb&#65533;`2b&#65533;M]&#65533;Z&#65533;^&#65533;m]n&#65533;j&#65533;,&#65533;\2&#65533;W^&#344;&#65533;EQ&#65533;&#65533;~E&#65533;&#65533;`Fa&#65533;&#65533;S&#65533;&#65533;Du`&#65533;	ax&#65533;&#65533;&#65533;!&#65533;&#65533;&#65533;&#65533;Q	rk%Wj&#65533;4!&#65533;2EV&#65533;I&#65533;&#65533;&#65533;3&#65533;U2&#65533;&#65533;&#65533;&#65533;C&#65533;&#65533;$O"&#65533;V&#65533;&#65533;&#65533;&#65533;]&#65533;EVi&#7213;o&#65533;&#65533;&#65533;W&#65533;T5&#65533;&#65533;r.!&#65533;c,&#65533;&#65533;&#65533;#{-cv&#65533;&#65533;vmO	a&#65533;@Q&#65533;&#681;:R&#65533;&#65533;h&#65533;&#65533;$&#65533;h8&#65533;fr&&#65533;&#65533;&#65533;_&#65533;u&#65533;&#65533; &#65533;H&#65533;&#65533;&#65533;&#65533;	u&#65533;&#65533;|Fi&#65533;.i&#65533;&#65533;&#65533;&#65533;&#65533;&#65533;
&#65533;fi&#65533;fhTR%-&#65533;h&#65533;&#65533;h&#65533;&#65533;&#65533;&#1888;
r4 &#65533;&#65533;&#65533;,63&#65533;B+_ h 0&#65533;l l&#65533; O+e n@&#1714;,J@mJ&#65533;/&#706;&#65533;&#65533;P@&#1030;\&#65533;q&#65533;R.&&#65533;&#65533;`&#65533; &#65533;&#1546;j~R.Hf&#65533;`&#65533;@N&#65533;&#65533;&#65533;& 6@|&#1430;:`"lm3&#65533;x&#65533;8&#65533;&#65533;w&#65533;3&#65533;(&#65533;&#65533;b b`^ b+f&#65533;6%@&#65533;&#65533;': &#65533;T&#65533;&#65533;&#65533;6&#65533;,. |'v&#65533;S2 &#65533;@&#65533;&#65533;&#65533;&#65533;&#65533;.&#65533;&#65533;0>&#65533;~&#65533;&#65533;&#65533;g:uc7N&#65533;#&#65533;N&#65533;&#65533;n&#65533;&#65533;D&#65533;N&#65533;&#65533;&#65533;&#65533;&#65533;&#65533;~&#65533;'&#65533;&#65533;&#65533;&#65533;4&#65533;&#65533; 1&#65533;&#65533;a&#1006;h&#65533;&#65533;_?6g&#65533;f&#45190;y&#65533;fi.Qg&#65533;&#65533;h.&#514;&#65533;f$&#65533;&#65533;i&#1812;c&#65533; sl(&#65533;&#65533;0&H&#65533;&#65533;&#65533;&#65533;&#65533;&&#65533;F&#65533; &#65533;FbEiA@&#65533;l&#65533;$F&#65533;7I&#65533;N&#65533;&#65533;&#65533;&#65533;SD&#65533;JEK%M&#1968;H!&#65533;J&#65533;N&#65533;$&#65533;&#65533;&#65533;J&#65533;&#513;?W&#65533;&#65533;&#65533;&#65533;,&#65533;;&#65533;S2*&#65533;j&#65533;Q&#65533;4S&#65533;u&#65533;tQbr.&#1864;&#65533;Se&#860;&#65533;#!&#65533;&#65533;&#65533;&#65533;A&#65533;&#65533;&#65533;&#65533;J&#65533;{&#65533;&#65533;&#65533;&#65533;8&#65533;&#65533;m&#65533;&#65533;&#65533;&#65533;
&#65533;&#65533;&#65533;IT&#65533;&#1328;4C4%&#65533;&#65533;W&#65533;Q&#65533;X^^-&#1716;I[&#65533;i&#65533;&#65533;&#65533;`&#65533;K&#65533;&#65533;&#65533;&#65533;F&#65533;^e\&#65533;&#65533; &#65533;V&#65533;/&#65533;&#65533;68V&#65533;%&#65533;&#65533;)&#65533;&#65533;%\&&#65533;&#65533;}	&#65533;})&#65533;6x&#65533;6&#65533;J_!&#65533;s.`&#65533;&#65533;"A`&#65533;&#65533;&#65533;&#65533;&#65533;&#65533;&#65533;"A&#65533;|&#65533;A&#65533;&#65533;&#1299;&#65533;.&#65533;J&$&#65533;&#65533;Ke&#65533;&#65533;&#65533;&#65533;f&#65533;&#65533;zSg&#65533;&#65533;_&#65533;U&#65533;eYk6&#65533;&#65533;&#65533;&#65533;&#65533;&#65533; (&#65533;&#65533;(sccY`G&#65533;f$q#&#65533;&#65533;^5&#1110;&#65533;&#65533;&#65533;g&#65533;N&#65533;&#65533;&#65533;@* &#65533;&#65533;&#65533;&#65533;,&#770;&#65533;&#65533;r/&#65533;R,i h&#65533;&#65533;`&#65533;|&#65533;<&#65533;d&#65533;j&#65533;5&#1874;&#65533;&#65533;,(gm&#65533;Y0&#65533;qN&#65533;&#65533;V&#65533;y&#65533;&#65533;&#65533;g&#65533;g&#65533;j&#65533; 7&#65533;&#65533;&#65533;&#1920;&#65533;&#65533;&#65533;2XbW*=&#65533;&#65533;&#65533;<&#65533;,`K.&#65533;&#65533;Gsz&#65533;'B&#65533;&#263;&#65533;kzh&#65533;H@+&#65533;q&#65533;&#65533; &#65533;wG&#65533;&#65533;&#65533;|0&#65533;&#65533;&#65533;>@"&#65533;
%`&#65533; &#65533;Kje&#65533;	&#65533;&#65533;h&#65533;&#65533;^&#65533;f&#65533; &#65533;V&#65533;x&#65533;4~C&#65533;"=&#65533;!,2&#65533;~&#65533;s4<&#813;&#24599;&#65533;&#645;&#65533;@&#65533;54g&#65533;&&#65533;&#65533;4&#65533;i&#65533;j$&#65533;J1&#65533;Yj0v&#65533;U&#65533;i&#65533;J`&#65533;&#65533;it&k&#65533;* 'dOF&#1780;i&#65533;&#65533;&#65533;ji&#65533;&#65533;t&#65533;@&#65533;N&#65533;&#65533;}wR:&#65533;N&#65533;&#65533;H&#65533;^&#65533;O|&#65533;&#65533;&#65533;Mn&#65533;Z"&#65533; u]RX&#65533;E&#1316;$&#65533;&#65533;*&#65533;Xx&#65533;\tF&#65533;p&#65533;,&#65533;&#65533;6a&#65533;&#22881;8&#65533;XE&#65533;]@&#65533;&#65533;&#65533;E&#65533;&#65533;&#65533;&#65533;SD&#65533;M&#65533;]d*&#65533;&#65533;S&#65533;&#65533;&#65533; &#65533;&#65533;"r&#65533;$&#1171;y8]-rc &#65533;"-&#396;1&#1618;&#65533;8&#1998;&#65533;`&#65533;\&#1371;H&#65533;&#65533;I&#65533; &#65533;;&#65533;\&#65533;&#65533;&#65533;&#65533;~&#65533;&#65533;&#65533;&#65533;W&#65533;V&#65533;&#65533;Z;&#65533;b*F&#65533;&#1767;09&#65533;&#65533;&#65533;&#65533;@&#65533;`&#65533;&#65533;&#667;`&#65533;&#65533;`&#65533;&#65533;abM&#65533;x&#65533;&#65533;9&#65533;&#239;-&#65533;_&#65533;-S&#65533;&#65533;P&#65533;&#1480;&#65533;K1&#65533;&#65533;Y&#65533;^&#65533;&#65533;&#65533;&#65533;&#65533;N&#65533;&#65533;&#65533;I&#65533;&#65533;;2&#65533;&#65533;&#1653;#&#1781;&#65533;&#65533;O&#65533;&#65533;$3&#65533;f&#65533;j*Q&#65533;&#65533;&#65533;|&#65533;&#65533;|&#65533;<N=&#65533;&#65533;&#65533; &#65533;&#65533;@&#65533;&#65533;^&#65533;g&#65533;&%&#65533;W&#65533;&#65533;<&#65533;&#65533;&#65533;.&#65533;&#65533;^&#65533;J#&#65533;&#65533;&#65533;p&#65533;0&#65533; :&#65533;&#65533;4&#65533;8 &#1314;"$BH &#65533;H&#65533;&#65533;\&#65533;&#65533;&#65533;&#65533;qZ&#755;&#65533;i&#65533;F`.&#65533;hA&#65533;&#65533;&#65533;&#65533;&#65533;&#65533;R &#65533;Z&#65533;8/&#390;&#65533;@&#65533;&#65533;As&#65533;gF&#65533;~&&#65533;g&#65533;&#65533;0&#65533;&#65533;
&#65533;`4 {*&#65533;,&#65533;*=&#162;K&#65533;0 #z&#65533;&#65533;&#65533;'&#65533;&#65533;'t&#65533;6@&#65533;&#65533;$&#65533;&#65533;8&#65533;l`*&#65533;&#65533;zj&#65533;%&#65533;&#65533;&#65533;&#687;&#65533;&#738;&#65533;g&#1425;&#65533;&#65533;&#65533;&#65533;`zg&&#65533;F&#65533;&#65533;@&#65533; &#65533;j&#65533;u&#65533;&#65533;&#65533;2&#65533;@1B&#65533;&#65533;&#65533;lIc&#65533;&#65533;&#65533;&#65533;4c&#65533;d#&#65533;H&#65533;&#65533;=e&#65533;@&#65533;lr&#65533;@&#65533;&#65533;34&#65533;P&#65533;&#65533;A&#65533; F&#65533;&#65533;&#65533;(&#65533;&#65533;c&#65533;x&#65533;&#65533;g&#65533;tK&#65533;&#65533;
&#65533; i&#65533;&#65533;&#65533;&#65533;&#65533;9&#65533;&#65533;&#65533;&#65533;&#65533;&#65533;<&#65533;6&#65533;&#65533;aC&#65533;j&#65533;&#65533;&#65533;f&#65533;&#65533;&#65533;&#65533;T4&#65533;&#65533;g&#65533;&#65533;1&#65533;&#310;&#65533;&#819;1&#65533;B&#65533;C&#65533;&#65533;TbEU&#65533;E&#65533;&#65533;q'Z&J&#65533;-&#65533;S&#65533;5&#65533;k&#65533;&#65533;P&#65533;:i&#65533;|t<&#65533;&#65533;e&#65533;&#65533;&#65533;;&#65533;&#65533;&#65533;&#65533;&#65533;&#65533;&#65533;X&#65533;&#65533;$e&#65533;&#65533;&#1573;&#65533;&#65533;&#65533;+&#65533;&#65533;&#65533;&#65533;&#65533;t8&#65533;"&#65533;&#65533;&#65533;,&#65533;,&#65533;&#65533;&#65533;&#1979;&#65533;&#65533;&#65533;M&#65533;&#65533;`&#65533;&#65533;&#65533;!&#65533;
&#65533;&#65533;&#65533;aM]&#65533;mb&&#65533;-&#65533;^&#65533;&#65533;&#1165;&#65533;~&#65533;&#1856;&#65533;&#65533;U&#65533;7&#65533;]7&#65533;&#65533;&#65533;&#65533;&#65533;&#65533;N&#65533;&#65533;&#65533;&#65533;Y&#65533;&#65533;&#65533;a&#65533;5&#65533;u1&#65533;T&#65533;&#65533;&#65533;mc&#521;&#65533;&#65533;&#65533;` !"Wem&#65533;&#65533;&#65533;K&#65533;y&#65533;&#65533;{&#65533;g&#65533;&#65533;O&#65533;&#65533;3&#65533;&#65533;?&#65533;'qN&#65533;&#65533;dLF&#65533;Cy7Y&#65533;B2&#65533;_&#65533;&#65533;&#65533;&#65533;y&#65533;&#65533;&#65533;m&#65533;&#65533;&#65533;.M3&#65533; &#65533;&#65533;J&#65533;&#65533;&#65533;=>&#65533;&#65533;&#65533;&#65533;&#65533;&#1385;&#65533;f&#65533; "4H&#65533;&#65533;A)T&#65533;O@|&#65533;&#65533;&#65533;@A&#65533;*P&#65533;&#65533;&#65533;C&#65533;&#65533; =|q&#65533;D%C&#65533;XQ2&#65533;&#65533;%R&#65533;&#65533;&#65533;M&#65533;"F&#65533; q&#65533;e&#65533;&#65533; F&#65533;ha&#132;&#65533;&#65533;;9x&#65533;&#65533;%&#65533;C<x&#65533;@&#65533;&#65533;&#462;&#65533;9P&#65533;&#1337;&#65533;&#65533; B&#65533;&#65533;q&#65533;cE&#65533;.L&#65533; a#
8h&#65533;0a&#65533;&#65533;$&#65533;=` A&#65533;&#65533;
 l&#65533; &#65533;&#65533;
&#65533;B&#65533; CG&#65533;
',&#65533;&#65533;k&#65533;&#65533;e0x&#65533;&#65533;&#65533;x&#45742;p&#65533;&#198;
&#1261;`&#65533;"&#65533;&#65533;&#65533;M&#65533;&#65533;A&#65533;3&#65533;\1&#65533;&&#65533;8X&#65533;&#65533;&#65533;c'&#922;4o&#65533;&#1057;c&#29597;&#65533;x&#65533;8&#65533;&#65533;f&#65533;&#65533;7&#65533;&#65533;&#65533;&#65533;&#65533;|&#65533;v&#65533;n&#1316;Ic&#65533;:u&#65533;&#65533;Y_'&#65533;=R&#65533;&#65533;y?'z&#65533;&#65533;&#65533;l&#65533;S&#65533;&#65533;1b&#65533;A&#65533;&#65533;&#65533;&#65533;&#65533;&#65533;&#65533;|y4&#65533;~&#65533;&#65533;G&#65533;&#65533;&#65533;I&#65533;&#65533;Q&#65533;Q]&#65533;-&#65533;n&#65533;q&#449;&#65533;&#1905;&#65533;]&#65533;&#65533;aT&#65533;&#65533;TJ(&#65533;w&#65533;'G{&#65533;I&#65533;&#65533;P&#65533;G&#65533;&#65533;&#65533;&#65533;+&#65533;$&#65533;$+&#65533;&#65533;B
)&#65533;&#65533;&#65533;I(&#65533;&#65533;2%(&#65533;\&#65533;I&#65533;&#65533;h&#65533;	%&#65533;H"	%&#65533;X&#65533;I'&#65533;`&#65533;&#65533;I&#65533;&#65533;&#65533;2&#65533;(&#65533;x&#65533;&#65533;&&#65533;`&#137;'&#65533;&#65533;R&#65533;)|&#65533;yJ*&#65533;&#65533;bJ)O&#65533;&#65533;&#65533;)&#65533;p&#65533;	&&#65533;h&#65533;&#601;&#65533;d&#65533;I'&#65533;XRI%&#65533;t&#65533;&#65533;%&#65533;tj&#65533;&sb&#169;%&#65533;LZi%&#65533;&#65533;&#65533;&#43348;\&#65533;j$&#65533;4&#136;"&#65533; r&#65533;!&#65533;HC|&#65533;q &#65533;~ &#65533;&#1072;r&#65533;&#65533;R&#560;&#65533;&#65533;!&#65533;!&#65533;d&#65533;!&#65533;,&#65533;&#565;&#65533;4&#65533;&#566;&#65533;v&#65533;&#65533;"&#65533;dn&#65533;&#65533;^{A&#65533;&#65533;&#65533;&#65533;&#65533;$&#65533;&#65533;&#65533;&#65533;6&#65533;H"&#65533;ko&#65533;&#65533;"-!&#65533; H &#65533;&#65533;/ &#65533;&#449;:4&#65533;&#919;&#65533;5&#65533;&#65533;&#65533;&#65533;&#65533;CR\&#574;R&#65533;#&#65533;@&#65533;&#65533;"&#65533;,br&#65533;$'r&#65533;"&#1590;&#65533;&#742404;&#65533;&#587;4&#65533;&#65533;&#65533;bB2s&#65533;#+r&#65533;@&#65533;-4&#65533;&#65533;
&#65533;&#65533;&#65533;&#65533;a&#65533;&#65533;B&#65533;Jp&#65533;&#65533;&#65533;&#65533;&#1286; &#65533;H&#65533;&#65533;&#65533;[5"&#1530;&#65533;&#65533;[&#65533;3A&#65533;&#65533;k&#65533;&#65533;g4p &#65533;&#65533;&#65533;&#65533;	&#65533;&#65533;v&#65533;&#65533;&#65533;&#65533;&#65533;w&#65533;&#65533;&#65533;A&#65533;H&#65533;&#65533;} !&#65533;;k6&#65533;	&#65533;&#65533;w&#1731;&#65533;&#65533;k&#65533;&#65533;mP&#65533;A&#65533;&#65533;&#65533;a&#65533;&#65533;&#65533;&#65533;k&#65533;&#65533;&#65533;&#65533;n&#65533;x&#65533;&#65533;Et&#65533;1&#65533;`BL*&#65533;0P7&#65533;P&#65533;&&#65533;&#65533;&#65533;! %-&#65533;&#65533;&#65533;	'&#65533; E&#65533;>&#65533;&#65533;&#65533;#La&#65533;f&#65533;t&#65533;A&#65533;E&#65533; &#65533;D D &#65533;Fu&#65533;&#65533;Y$&#65533; D`&#65533;|&#65533;&#65533;[&#65533;M&#65533;9<Fzh&#65533;&#65533;
p&#65533;&#65533;&#65533;&#65533;
0&#65533;Z&#65533;'&#65533;	&#65533;&#65533;&#65533;P&#65533;@&#65533;&#65533; &#65533;&#1024;Z&#65533;&#65533;&#65533;y&#65533;-&#65533;A&#65533;&#65533;9&#65533;!8&#65533;C&#65533;@t>&#65533;&#65533;@&#1667;T&#65533;&#65533;&#65533;&#65533;&#65533;&#65533;D&#185;&#65533;&#65533;C&#65533;&#65533;P+&#65533;&#65533;|e!&#65533;&#65533;&#65533;&#65533;&#65533;&#65533;&#65533;&#1182;&#65533;Ajhd&#65533;#b&#65533;B&#65533;B&#65533;x!&#65533;-lFt&#65533;&#65533;p&#65533;&#65533; &#65533;&#65533;&#65533;C&#65533;qF:&#65533;&#65533; &#159;&#65533;a&#65533;y&#65533;J&#65533;x&#65533;:&#65533;&#65533;g&#65533;&#65533;&#65533;&#1187;&#65533;&#65533;>Uc&#65533;&#65533;&#65533;W(&#65533;IN&#65533;&#65533;':&#65533;O&#65533;&#594;&#65533;&#65533;D&&#65533;&#65533;M&#65533;&#65533;&#65533;&#65533;D&#65533;&#1060;&#65533;Nq"Qw&#65533;&#65533;&4&#65533;(Li&#65533;Q&#65533; &#65533;F&#65533;R&#65533;"&#65533;x)L&#65533;&#65533;&#65533;U&#65533;b&#65533;&#65533;&#65533;T&#65533;&#329;R&#65533;&#65533;&#65533;$&&#65533;&#65533;K&#65533;IL&#65533;&#65533;T2&#65533;4&#65533;cRB&#65533;&#550;6&#65533;&#65533;&#65533;F(&#65533;V&#65533;&#65533;[ &#65533;&#65533;"N&#65533;F}Hg:&#65533;&#65533;&#65533;T&#65533;!&#65533;t!W&#65533;&#65533;,&#817;M V&#65533;&#65533;7k&#65533;&#65533;~&#65533;3&#65533;&#65533;!&#65533;6&#65533;C&#1067;&#65533;&#65533;C&#65533;vC&#65533;* &#65533;g"&#65533;&#65533;&#946;a&#65533;+ .V8&#65533;^&#65533;&#65533;:&#65533;{&#65533;bH&#65533;Bc&#1413; T&#65533;."&#65533;B&#65533;PE&#65533;u&#65533;E&#65533;V&#65533;&#65533;7&#65533;&#328;me+V.k&#65533;M&#65533;lA&#65533;&#65533;&#65533;&#65533;&#880;&#65533;&#65533;hW&#65533;r[A&#65533;&#65533;&#65533;&#65533;&#65533;P}&#65533;!&&#65533;&#65533;&#65533;M]^E&#1453;&#65533;&#65533;[&#65533;&#65533;*&#65533;&#65533;&#656;&#65533;T&#65533;1&#65533;&#65533;&#65533;&#65533;&#65533;*,&#65533;~&#65533;kn)&#65533;,&#65533;8&#65533;&#65533;-hMb]&#65533;&#65533;&#65533;_s&#65533;&#65533;&#65533;E&#1547;	k ~ P&#65533;z~&#65533;-&#65533;&#65533;&#65533;&#65533;&#65533;| &#65533;p&#65533;&#65533;  /l&#65533;&#65533;3&#65533;f &#65533;&#65533;&#65533;&#65533;O&#65533;&#65533;&#65533;v&#65533;&#65533;&#65533;&#65533;Lp&#65533;&#65533;&#65533;&#65533;&#65533;V&#65533;&#65533;&#65533;&#65533;&#65533;#&#65533;&#65533;&#65533; &#65533;Bl&#65533;Y&#65533;*&#65533;a&#65533;	&#65533;&#65533;&#65533;&#65533;LW &#65533;+&#65533;,@A. &#65533;&#65533;&#65533;&#65533;&#65533;k&#65533;&#65533;@Z&#65533;a&#65533;6&#65533;@6p&#65533;&#65533;&#65533;&#65533;&#65533;&#65533;8&#65533;J&#65533;&#65533; /s&#65533;0 &#65533;9_&#65533;&#65533;@&tp&#65533;&#65533;<0&#65533;&#65533;&#65533;&#65533; 8&#65533;&#65533; 2B&#65533;p&#65533;Ab&#65533;&#65533;u&#65533;&#65533;&#12095;&#65533;&#65533;&#65533;&#65533;R&#65533;&#65533;&#65533;[&#65533;&#65533;Fha&#65533;&#65533;&#65533;&#65533;!&#23582;3&#65533;&#65533; &#480;_&#65533;r&#65533;&#65533;&#65533;#&#65533;<<d&#65533;1D&#65533;p&#65533;&#65533;&#277;&#65533;H&#65533;&#65533;	&#65533;&#65533;&#65533;&#65533;&#65533;='
&#65533;&#65533;.D&#273;&#65533;&#65533;&#65533;&#65533;&#206;y&#65533; =&#65533;&#65533;h( &#65533;@&#65533;/d!o&#65533;C&#65533;XT&#65533;&#65533;H&#65533;(&#65533;*`1Y &#65533;&#65533;"T(&#65533;)Ll"R&#65533;l&#65533;0&#65533;hF&#65533;&#65533;&#65533;&#65533;&#65533;&#1316;I&#1385;K&#65533;&#65533;R&#65533;&#65533;D1&#65533;&#65533;	Q&#65533;&#65533;.&#65533;*%
9&#65533;i&#65533;ze&P5&#65533;&#65533;&#65533;&#65533;&#65533;X&#65533;&#65533;%&#4643;bS&#1486;&#65533;5Q&#65533;&#65533;&#65533;bW&#65533;&#65533;&#65533;&#65533;&#65533;&#65533;&#65533;&#65533;&#65533;i&#65533;&#65533;&#65533;E6&#65533;?b&#65533;&#65533;V6!&#65533;Z&#65533;&#684;A&#65533;&#65533;,&#65533;V&#65533;m&#65533;&#65533;&#65533;&#65533;V&#65533;&#65533;&#65533;&#65533; &#65533;V!,G&#65533;&#65533;&#65533;&#65533;&#65533;N{&#65533;&#1642;;&#65533;&#65533;^(&#65533;&#65533;[vJ&#65533;&#65533;&#65533;&#65533;&#65533;&#65533;N&#65533;&#65533;&#65533;&#65533;&#1250;&#65533;*&#65533;&#65533;&#65533;&#65533;pFq&#65533;G&#65533;&#65533;D$&#65533;&#65533;MYa&#65533;fD&#65533;&#65533;&#65533;%&#65533;IL&#65533;>&#65533;i&#65533;p%&#65533;&#65533;&#65533;&#65533;h&#65533;c&#65533; k-&#65533;&#65533;>#Z&#65533;N&#65533;}e&&#65533;&#65533;zfV~&#1162;Z@&#65533;y&#1388;&#65533;r&#65533;&#65533;-mS&#65533;W&#65533;&#27638;&#65533;&#65533;X&#65533;\&#65533;&#1926;&#65533;&#65533;&#65533;&#65533;&#38227;&#65533;&#65533;&#65533;&#65533;.eem_R&#65533;!&#65533;0D&#65533;~&#65533;n&#65533;&#65533;&#65533; r5-&#65533;&#65533;&#65533;&#65533; &#65533;&#65533;%/&#65533;&#65533;&#65533;,&#65533;aX&#65533;z)&#65533;Q&#65533;:/&#65533; &#65533;IR^&#723;2<i-p3&#1025;&#65533;z &#65533;lef1&#65533;'&#65533;&#65533; &#65533;&#65533; &#65533;5|a
F&#65533;
.?&#65533;X4&#65533;I&#65533;&#65533; &#65533;&#65533;&&#65533;@i>b&#65533;&#65533;&#65533;V&#65533;{&#65533;&#65533;2x&#65533;Ly;&#65533;&#65533;&#1061;&#65533;&#65533;H&#65533; &#293;&&#65533;K`&#65533;&#1445;&#65533;&#65533;"p		R&#65533;&&#65533;&#65533;&#1203;&#65533;s8G&#65533;&#65533;!H|iG&#65533;&!&#243;&#65533;&#65533;Q	"#J&#65533;m&#65533;R1&#65533;O&#65533;&#65533;B&#65533;!&#65533;s=1&#65533;D&#65533;"&#65533;0&#65533;Q3&#65533; &#65533;!&#65533;]cE&#65533;]&#65533;!CTebVe&#65533;!w&#65533;b&#65533;X&#65533;X&#65533;J ^&#65533;y@N4&#65533; &#65533;F&#65533;p
&#65533;&#65533;&#65533;&#65533;h&#65533; %&#65533;&#65533;%&#65533;P)&#644;T&#65533;L]BI&#65533;&#65533;)&#65533;&#65533;)&#65533;&#65533;*&#65533;Bi[r	&#65533;&#65533;	&#65533;&#65533;K&#65533;&#65533;K&#65533;v
&#65533;&#65533;jg&#65533;)&#65533;f)&#65533; 	C&#1350;!&#65533;1&#198;qxS&#65533;P&#65533;&o&#65533;6&#22912;
S&#65533;p&#65533;!&#65533;&#65533;g#3mUFW1H9&#65533;R&#65533;&#65533;Vt#oA&#65533;U&#706;1-Y&#65533;O&#65533;/&#65533;+`%-HwtOu&#65533;&#65533;85B&#65533;Ta&#65533;r7U&#65533;&#65533;\&#65533;&#65533;Q&#65533;&#65533;X&#65533;U&#65533;bPLG/0]&#65533;uY&#65533;&#65533;W&#65533;P3&#65533;	&#65533;&#65533;i&#65533;X&#65533;&#65533;&#1028;&#65533; 2&#65533;DT&#65533;&#65533;k&#65533;$&#65533;!&#65533;-C&#65533;&#65533;B&#65533;&#65533;"+K.&#65533;8.&#65533; {&#65533;>U+%&#65533;Vc&#65533;t&#65533;&#65533;s&#65533;-&#65533;&#65533;2#St&#65533;d2&#65533;&#65533;2&#65533;Q&#65533;d+&#1090;+
&#65533;,`qOn&#65533;&#65533;v3n&#65533;XY&#65533;RYo&#65533;&#65533;x,U&#65533;P*&#65533;,&#65533;B2&#1522;Vj&#65533;&#65533;&#65533;D1_V&#65533;&#65533;n&#65533;&#65533;E&#65533;"\&#65533;&#65533; &#65533;&#65533; &#65533;&#65533;&#65533;@&#65533;&#65533;&#65533;0:m&#65533;y5y&#65533;&#65533;E_&#65533;Ca&#65533;&#65533; _EA/@_z!&#65533;u&#65533;W&#65533;5o&#882;R.&#65533;}06&#65533;&#65533; z g&#65533;O&#65533;5 +&#65533;&#65533;s`&#65533;&#65533;{&#65533;'#p&#65533;&#65533;W&&#65533;4 b@&#65533;&#65533;&#65533; 
&#65533;&#65533;C&#65533;GpA$&#65533;&#65533; &#65533;&#65533; &#65533; _0@@&#65533;&#65533;}!P&#65533;#`-@(&#65533;Z&#65533;s@ {&#65533;<~PXn&#65533;hv&#65533;XCS&#65533;&#65533;<&#65533;&#330;&#65533;&#65533;N&#65533;<&#65533;89&#65533;s&#65533;&#65533;2&#65533;0&#65533;[&#65533;/&#1139;&#65533;&#65533;&#65533;&#65533;+&#65533;Ea6&#19720;8!&#65533;&#65533;&#65533;N&#65533;$n&#65533;&#65533;&#65533;!&#65533;&#65533;&#65533;&#65533;s&#65533;]0OL@G0`&#65533;w&#65533;B&#65533;b&#65533;g&#65533;&#65533;
B&#65533;@&#65533;&#65533;
&#65533;I&#65533;&#65533;(&#65533;&	&#920;*&#65533;BL&#65533;&#65533;(&#65533; 
&#65533;&#65533;&#65533;&#65533;dLX&#65533;*&#65533;R)vr'_&#65533;&#65533;4&#65533;&#65533;p(&#65533;r&h&#65533;&#65533;L&#65533;&#25008;&#65533;k&#65533;r3&#65533;&#65533;k&#1486;&#65533;3?G/%&#65533;n_s&#65533;
R&#65533;&#65533;P6eT6hvET&#65533;18&#65533;&#65533;X5%t,C&#65533;&#65533;&#65533;.:&#65533;O?S-&#1426;M&#65533;M=&#65533;2&#65533;D2&#65533;&#65533;&#65533;&	&#65533;&#65533;F&#65533;T&#65533;T&#65533;K&#676;'sP&#65533;&#65533;n|UoS&#65533;PZQ+c&#65533;E7Ys.d&#65533;W%
45&#65533;k&#1396;&#65533;&#65533;&#65533;&#65533;d)KHkHerx&#65533;*&#65533;&#65533;xZk&#952;qA&#65533;&#65533;)T&#65533;b3&#65533;&#1699;&#65533;p5s&#65533;1&#65533;&#65533;#&#65533;tB7t.3t&#65533;&2&#65533;r&#65533;x-&#65533;&#65533;-&#65533;nO&#65533;U&#65533;B/&#65533;S&#65533;WU&#1232;Ysu&#65533;&#65533;5&#65533;&#65533;/D3&#65533;V&#65533;P@g&#65533;=&#65533;T &#65533;.&#65533;&#65533;&#65533;&#65533;&#65533;&#65533;&&#65533;Gt&#65533;&#65533;g&#65533;tA&#65533;}sW&#65533;"0<&#65533;G&#65533;u &#65533;6p1@ &#65533;+&#65533;, ;!p~ >&#65533;Ux&#65533;&#65533;wA&#65533;59a&#65533;&#65533;P&#65533;S1&#65533;8&#65533;"&#65533;~@-&#65533;29_c&#65533;7o'&#65533;#8&#65533;&#65533;,V&#65533;m&#65533;yEz0i&#65533;P&#65533;-0&#65533;&#65533;x&#65533; 00)&#65533;&#65533;&#65533;z"@&#65533;#*&#65533;U`R`x'&#65533;z>&#65533;&#65533;q,	&#65533;&#65533;&#65533; P&#65533;P &#65533;&#65533;&#65533;@&#65533;_&#65533;(&#65533;.&#65533;&#65533;&#65533;=Pe &&#65533;Xg&#65533;&#12974;	O_&#65533;U}&#65533;Ns&#65533;85&#65533;u&#65533;50&#65533;&#65533;.&#65533;X&#65533;X8&#65533;&#65533;&#65533;,1 &#65533; RqD[&#65533;&#65533;6&#65533;m&#65533;5&#65533;&#65533;p&#65533;&#65533;&#65533;R&#65533;&#65533;&&#65533;	&#65533;/~&#65533;&#65533;p&#65533;c&#65533;S&#65533;E@J0^`l0VtQ88"W&#65533;d&#65533;0h&#65533;&#65533;@&#65533;&#65533;&#65533;$&#65533; %R2'L&#65533;6&#65533;L&#65533;0&#65533;)&#65533;4)&#65533;4I&#65533;f)&#65533;P)&#65533;&#65533;YM&#65533;TI&#65533;@K&#65533;P&#65533;&#65533;&#65533;
&#65533;&#65533;'&#65533;p
&#65533;F&#65533;&#65533;k&#65533;&#65533;G&#65533;36#2&#65533;(&#65533;&#65533;&#65533;s=&#65533;V&#65533;5a&#65533;/&#65533;j&#65533;&#65533;b1p',C&#65533;&#65533;&#65533;Qst8&#65533;&#65533;&#65533;&#65533;3&#65533;Br|&#65533;T&#65533;2T&#65533;&#65533;5a&#65533; &#65533;M2&#65533;2&#65533;+&#65533;&r&#1076;&#65533;1&#65533;w&#65533;-N[&#65533;n&#65533;&#65533;u`&#65533;&#65533;R+&#65533;&#1676;D5+&#65533;Q&#65533;h+&#65533;D-?W&#65533;3&#65533;S&#65533;&#65533;(&#65533;&#65533;	&#65533;&#65533;&#65533;kj&#65533;%Wx&#65533;&#1316;&#65533;'	&#65533;&#65533;G&#65533;&#65533;&#65533;&#65533;k1&#65533;q&#65533;&#65533;o2&#65533;&#65533;&#65533;pL&#65533; +&#1586;-&#65533;&#65533;&#65533;&#65533;&#65533;&#65533;&#65533;&#65533;<&#65533;$S&#15644;&#65533;&#65533;r&#65533;5eU,&#65533;dt&#65533;&#65533;&#65533;/2&#65533;&#65533;Y&#65533;&#65533;\7&#65533;&#65533;&#65533;e+]&#65533;s<U&#65533;.&#65533;-L&#1700;&#65533;R&#65533;&#65533;&#65533;&#65533;8W&#65533;&#65533;&#65533;u{0&#2019;A &#65533;&#65533;y.`6)`)&#65533;/&#65533;&#65533;S;&#65533; &#65533; &#65533;&#65533;&#65533;&#65533;&#65533;&#65533;:V:&#65533;&#65533;L?&#65533;&#65533;4&#65533;C@K@Z&#65533;]n&#65533;&#65533;FQ&#65533;&#65533;:,&#65533;&#65533;E&#65533;I&#65533;&#65533;s.3C{&#65533;^&#65533;;&#65533;&#65533;3&#65533;	p &#65533;"pGqk&#65533;&#65533;&#65533;8b <,&#65533;+ 2 1 )&#65533;9&#65533;&#65533;&#65533;Z&#65533;:ja&#65533;@ &#65533;l &#65533;&#65533;Z&#65533;>&#65533;&#2039;&#65533;C&#65533;&#65533;<&#65533;F&#65533;k`&#65533;6#&#65533;C&#65533;&#981;N&#65533;0&#65533;&#65533;&#65533;&#65533;s&#65533;&#65533;uW|&#65533;&#65533;s&#65533;f&#65533;o&#65533;.&#65533;&#65533;+&#65533;&#65533;&#65533;WH&#65533;&#65533;p&#65533;&#65533;&#65533;!&#65533;-&#65533;&#65533;l&#65533;,p&#65533;Dn`&#65533;6ec&#65533;&#65533;u0$i \&#65533;&#65533;&#65533;U&#65533;f&#65533;&#65533;G&#65533;&#65533;fpP"s&#65533;d&#65533;&#65533;
&#65533;	&#65533;&#65533;
&#65533;0(G('iBk&#1486;&#65533; &#65533;&#65533;4&#65533;&#65533;&#65533;'h2k&#65533;&#65533;&#65533;*&#65533;&#65533;)RX&#65533;Vbj&#65533;F
&#65533;'f)&#65533;v&#65533;:s-&#65533;&#65533;&#65533;&#65533;&#65533;6&#65533;&#65533;&#65533;r&#65533;jMQ&#65533;&#65533;/s&#137;&#65533;O&#65533;&#65533;&#65533;&#65533;s%zO&#65533;p&#65533;&#65533;,,&#65533;&#209;PM&#65533;&+&#65533;V&#65533;&#65533;~0m*&C&#65533;2:q&#65533;q&#964;k&#65533;&#65533;B&#65533;yUz&#65533;.;&#65533;&#65533;&#65533;&#65533;&#65533;dr_t &#65533;&#65533;&#65533;X&#65533;&#65533;Z3&#65533;&#65533;I&#65533;@Mo
k&#65533;&#65533;Ji&#65533;%&#65533;&#65533;&#65533;&#65533;+&#168;&#65533;H&#65533;&#65533;&#65533;&}j&#65533;?%r!gr&#65533;&#65533;&#65533;&#504;L&#65533;&#65533;h&#65533;&#65533;&#65533;F&#65533;&#65533;?|-ZT&#65533;&#65533;&#65533;&#229;&#65533;#=s&#65533;&#65533;5O&#65533;|&#65533;&#65533; 2#&#65533;2e,6&#65533;&#65533;&#65533;5&#65533;mY&#65533;vYx&#65533;s&#65533;&#65533;2e&#65533;l&#65533;z+h]`&#65533;&#65533;h4?&#65533;e  !|9:x&#65533;&#65533;(&#65533;*@&#65533;&#65533;.^&#65533;<&#65533;&#65533;&#65533; &#65533;&#65533;.&#65533;&#65533;c&#65533;&#65533;&#65533;"&#65533;3&#65533;R0n`GSG&#65533;S&#65533;&#65533;BCDOrUX&#65533;c&#65533;y;&#65533;wuO&#65533;Z}pn&#65533;<P{&#65533;w&#65533;UA&#65533;x"&#65533;x<a&#65533;&H&#65533;H@&#65533;5&#65533;:&#65533;E&#65533;J&#65533;Qp+&#65533;eY&#65533;G_6x&#65533;G&#65533;&#65533;&#65533;	 (`&#65533;c^F&#65533;C&#945;&#65533;&#65533;00F0u&#65533;&#65533;fs!&#65533;&#65533;N&#65533;&#65533;]uW&#65533;NU&#65533;&#65533;a0&#65533;#]z&#65533;&#65533;&#65533;&#65533;&#65533;L&#65533;"Cz&#1050;wu6j&#65533;g~P02#&#65533;!$&#65533;J6&#65533;&#65533;R3&#65533;&#65533;{&#65533;7&#65533;&#65533;Z6A&#65533;Xn&#65533;f@c `bPQd"&&#65533;pyT&#65533;&#65533;Q&#1257;&#65533;
&#65533; &#65533;&#65533;
&#65533;pK&#65533;&#65533;$&#65533;&#65533;&#65533;&#65533;&#65533;&#65533;B2&#65533;`&#142;&#65533;(&#65533;;)gi"&#65533;q&#65533;&#65533;i&#65533;&#65533;&#65533; K&#65533;&#65533;&&#65533;v
&#65533;&#65533;j&#65533;0(U"'&#65533;&#65533;i_&&#65533;&#65533;&#65533;&#1714;&#65533;|&#873;&#65533;PE&#65533;^&#65533;&#65533;cS&#65533;&#65533;E8R&#65533;.^&#65533;&#65533;#fh61&#65533;&#65533;p&#65533;(n&#65533;s&#65533;&#65533;&#65533;r&#65533;&#65533;T&#65533;03&#65533;MC&#65533;&#65533;.&#65533;&#65533;&&#65533;&#65533;2&#65533;&#65533;&#65533;&#710;&#65533;*&#65533;&#65533;&#65533;&#65533;(T&#65533;&#65533;&#65533;&#872;&#65533;?&#65533;/&#65533;&#65533;3&#65533;hl&#65533;&#65533;23/T13&,&#65533;&#65533;;&#65533;&#65533;F&#65533;&#65533;&#65533;i&#65533;}&#1811;B'&#65533;&#65533;)&#65533;&#65533;	&#65533;{*&#65533;b	zq&#65533;H&#65533;WV&#65533;&#65533;&#1694;V&#65533;&#65533;~3&#65533;&#65533;)&#65533;&#65533;&#65533;Yr)\&#65533;%k&#65533;&#65533;&#182;&#177;&#65533;&#65533;+&#65533;&#65533;&#1572;&#65533;r/&#65533;&&#65533;&#65533;B&#65533;&#65533;p(&#65533;&#65533;&#65533;Bc&#65533;&#65533;&#65533;-&#65533;&#65533;<&#65533;5&#65533;&#65533;k&#65533;t>s&#65533;&#65533;&#65533;&#65533;M*&#65533;	&#65533;&#65533;Qu3P&#1298;5)&#65533;O<P
I7Yu+&#65533;&#65533;.&#65533;_&#65533;,&#65533;.xP4@^d&#65533;{&#65533; &#65533;3&#65533;#0&#65533;-p)&#65533;,&#65533;&#756;&#65533;[T&#65533; P PP-@?&#65533;P&#65533;Ip@`/04N&#65533;b {&#65533;z&#65533;bV\&#65533;&#65533;&#65533;&#1540;&#65533;"&#65533;C0&#65533;)&#65533;&#65533;&#65533;/&#65533;Y&#65533;.&#65533;2n&#65533;&#1160;&#65533;&#65533;7y@H&#65533; &#65533;}&#65533;&#65533;s&#65533;'a&#65533;&#65533;4`R0 c&#65533;&#65533;A&#65533;,Y&#65533;$&#65533;&8\&#65533;&#65533;&#65533;J`P&#65533;@&#65533;8&#65533;PA&#65533;&#65533;%>Z```&#65533;&#65533;&#65533;,8&#65533;(&#65533;&#65533;5_&#65533;h&#65533;C&#65533;&#65533;>&#65533; &#65533;&#65533;&#39375;&#65533;<}~&#65533;&#65533;&#65533;P&#65533;A&#65533;&#65533;&#65533;&#65533;&#65533;&#65533;? 	4&#65533;V&#65533;&#65533;&#65533;T&#65533;&#65533;5&#65533;&#65533;@T&#65533;\&#65533;&#65533;&#65533;=g&#65533;
4&#65533;&#65533;}&#65533;&#65533;&#65533;3&#65533;&#65533;:w&#65533;&&#65533;H&#1055;<Ei&#65533;&#65533;'&#989;<z&#65533;&#785;gN=&#65533;&#65533;&#65533;!&#65533;&#989;:t&#65533;&#65533;!;hi!&#1189;&#65533;&#65533;&#65533;&#65533;u&#65533;&#65533;&#65533;w&#65533;t&#65533;&#65533;&#65533;&#65533;7n&#1580;q&#65533;&#65533;j&#65533;v&#65533;&#65533;^&#65533;3&#65533;T&#65533;f&#65533;j&#65533;*&#65533;)R&#859;&#65533;&#1353;&#1254;K&#65533;&Er&#65533;(&#65533;$J&#65533;6q&#65533;$=&#65533;%L&#65533;S&#65533;&#65533;^&#65533;$G&#65533;&#65533;S&#180;	S%L&#65533;=&#65533;&#65533;&#65533;)&#65533;(R&#65533;T&#65533;2&#65533;UR)&#65533;&#65533;QB&#65533;O&#65533;P:&#65533;D&#65533;I&#65533;c$BF&#65533;&#65533;&#65533;&#65533;&#65533;I&#65533;&#65533;B3$E&#65533;&#65533;&#65533;CI&#272;K,&#65533;&#65533;&#65533;~&#41167;&#65533;Z&#65533;&#65533;&#65533;DE&#65533;&#65533;&#65533;1G&#65533;m&#65533;F&#65533;#&#65533;&#65533;&#65533;)&#65533;E$&#65533;p=A&#65533;H$&#65533;&#65533;&#65533;'YD&#65533;E&#65533;$M,&#65533;.&#65533;F$tJG&#65533;&#65533;D;Ii$&#65533;&#65533; l&#65533;I&#65533;t3J2&#65533;<3&#65533;E@Ld=)q&#65533;=&#65533;<RJ&#65533;&#65533;&#65533;&#65533;M&#65533;&#65533;&#65533;A9R&#65533;F&#65533;&#65533;&#65533;I&#900;&#65533;:G&&#65533;&#65533;<&#65533;*&#65533;&#318;PD&#65533;D<K&#65533;&#740;&#65533;&#65533;&#65533;S&#65533;&&#65533;d1RM=&#65533;&#65533;
)Q&#65533;]&#65533;&#65533;R&#65533;&#65533;&#65533;;
&#65533;E&#65533;Ve&#65533;&#65533;P&#65533;(euC &#65533;&#65533;;&#65533;X&#65533;==&#65533;L&#65533;I>1&#65533;&#65533;&#65533;&#65533;&#65533;CC&#65533;Jo&#65533;D$DDL#d&#65533;@&#65533;%+&#65533;&#65533;&#65533;&A&#65533;<&#65533;E&#65533;&#65533;FT\M&#65533;&#65533;]&#65533;&#65533;&#65533;&#65533;1E&#65533;&#65533;	.&#65533;&#65533;&#65533;(&#65533; &#65533;8&#65533;&#65533;#\&#65533;&#65533;&#65533;q&#65533;&#65533;B&#65533;&#65533;&X&#65533;L&#65533;a&#65533;)&#65533;x#&#65533;&#65533;&#65533;&#65533;2&#65533;hb
/&#1320;&#65533;E+-&#65533;@D2&#65533;&#65533;&#65533;&#65533;&#65533;&#65533;&#65533;Q(?j&#65533;,&#65533;S&#65533;&#484;}l8Ej&#65533;&#65533;	,&#65533; &#65533;`&#65533;B`VPa&#65533;&#65533;Qa&#65533;&#65533;p"\&#65533;~ "&#65533; &#65533;&#65533;a*&#65533;&#65533;NNy&#65533;X&#65533;&#65533;b&#65533;&#65533;&#65533;,&#65533;h&#65533;;&#65533;&#65533;&#134;h&#65533;&#65533;p&#65533;Z&#65533;)&#65533;~&#65533;&#65533;&#65533;&#65533;&#494;&#65533;&#65533;&#746;&#65533;&#65533;J&#65533;&#65533;D{]&#65533;&#65533;l&#65533;
&#65533;\&#65533;1,&#65533;&#65533;&#65533;#&#65533;&#65533;&#65533;x#&#65533;&#65533;&#65533;2^&#65533;&#65533;q&#65533;c<&#65533;&#65533;&#65533;&#65533;.k&#65533;&#65533;&#65533;&#65533;&#65533;&#65533;C=f<&#65533;4&#65533;S&#19044;lG*&#65533;&#65533;&#65533;&#65533;&#65533;&#65533;<&#65533;C:&#65533;&#686;&#65533;_&#65533;<&#65533;*^W&#65533;"&#65533;p&#65533;sB&#65533;M&#65533;&#65533;&#65533;&#65533;$&#65533;&#65533;Kd"S&#65533;&#65533;Du*&#65533;	:&#65533;T&#1417;&#65533;{6&#65533;	M&#65533;'<&#65533;&#65533;OsJ&#65533;&#65533;T&#65533;&#65533;&#65533;"&#65533;&#65533;Da Pdb=DS&#65533;"&#65533;&&#65533;T"_&#65533;2&#65533;&#65533;&#65533;&#65533;&#65533;]FW&#65533;&#65533;&#65533;&#65533;&#65533;&#65533;&#65533;&#65533;&#65533;sQ&#65533;&#65533;4&#65533;H0&#65533;&#65533;V&#65533;&#65533;&#65533;&#1104;&+&#65533;&#65533;&#65533;&#1716;&#65533;&#65533;<&#65533;&#65533;b&#65533;$&#65533;A6>b;&#65533;&#65533;&#65533;&#65533;&#65533;<&#65533;	&#65533;`c&#65533;&#65533;&#65533;H<&#141;&#65533; %&#65533;&#65533;G&#65533;&#65533;LgL"AG$&#65533;Qv&#65533;c&#65533;&#65533;&#65533;F&#65533;&#65533;	M&#65533;2&#65533;&#65533;&#65533;&#65533;GF&#65533;&#65533;&#65533;xD%J&#65533;@L&#65533;&#65533;3l&#65533;=&#65533;&#65533;Qb&#65533;K&#65533;&#65533;y:x	H$"}B&#65533;}2&#65533;	^"&#65533;&#65533;&#65533;D9&#65533;	&#65533;h&#65533;&#65533;,&#65533;.&#65533;&#65533;&#65533;_r&#65533;P&#65533;:U#&#65533;&#65533;S&#65533;&#65533;&#65533;;&#65533;!&#65533;(&#65533;B&#65533;\+&#65533;&#65533;>&#65533;IN&#65533;k&#65533;&#65533;T&#260;"8&#65533;%ROt&#65533;&#65533;"e';%&#65533;4H4X&#65533;*&#65533;E1O&#65533;L&#65533;!L&#65533;';T`Lh&#65533;T&#65533;&#65533;&#65533;2X>&#65533;P$p&#65533; &#65533;
l`+H]MX&#65533;&#65533;&#65533; %&#65533;&#65533;&#65533;0&#65533;&#65533;&#65533;&#65533;DpB&#65533; &#65533;>,*&#65533;&#65533;(&#65533;&#65533;&#65533;&#65533;3&#65533;&#65533;| &#65533;!!&#363;l&#65533;}NTJ&#65533;&#65533;"&#65533;?&#65533;&#65533;U-&#65533;&#65533;jD&#65533;&#65533;8q}&#65533;&#65533;&#65533;&#65533;&#65533;&#65533;(l0C&#65533;&#65533;T&#65533;g&#65533;@	B&#24721;&#65533; '&#65533;PP&#65533;&#65533;O&#65533;&#65533;b 2&#544;7&#65533;x&#1027;&#544; @,Fp&#65533;&#65533;u&#65533;&#65533;@
n0'\>&#65533;&#65533;&#1306;R1Af&#65533;&#65533;JX&#65533; | &#65533;.PA
P&#65533;&#65533; 	e&#65533;&#65533;nd&#65533;&#65533;+&#65533;&#1233;Y&#65533;&#65533;&#1067;h&#21897;q_o&#65533;&#1570;&#65533;&#65533;&#65533;*7&#65533;&#65533;qC&#13537;&#65533;a&#65533;&#65533;q&#65533;&#65533;&#65533;&#65533;&#65533;&#65533;7&#65533;K&#65533;&#65533;&#65533;&#65533;Y&#65533;2TQ&#65533;&#65533;&#65533;]&#65533;u&#1099;Nm&#65533;&#65533;&#65533; &#65533;&#65533;&#65533;a^&#65533;bhC&#65533;&#65533;9&#428;&#65533;*&#65533;y&#65533;&#65533;d&#1748;<&#1313;?&#65533;pE+ C&#65533;DG:&#65533;&#65533;0&#65533;$&#65533;HM&#65533;&#65533;&#65533;&#65533;&#65533;U%$,&#65533;:&#65533;6'x&#65533;&#65533;&#65533;Z&#65533;)&#65533;&#65533;R&#65533;br&#65533;&#1312;&&#65533;&#65533;I&#65533;&#454;f&#1299;&#65533;&#65533;'P&#65533;&#65533;&#65533;H&#65533;&#65533;>&#65533;&#65533;F^&#785;&#65533;dg&#65533;&#65533;9&#65533;&#65533;\1&#65533;&#65533;h&#65533;?bL&#546;&#65533;&#65533;&#65533;E<&#65533;Re&#65533;R&#65533;j&#65533;&#65533;&#65533;&#65533;&#65533;&#1841;&#1369;&#65533;#")&#65533;mz&#65533;&#65533;S&I(Rm&#65533;&#1041;$U&#65533;I&#65533;)wJ&#65533;&#65533;&#65533;=&#65533;&#65533;&#65533;&#65533;	O&#65533;&#65533;&#644;&#65533;&#65533;&#65533;9&#65533;aKhB&#65533;XD&#65533;`		&#65533;G&#65533;i&#65533;&#65533;&#65533;&#65533;)M!x&#151;xp}&#65533;)6&#65533;&#65533;&#65533;&#65533;%&#65533;X&#65533;2&#65533;&#65533;Q&#65533;r{&#65533;&#65533;&#65533;	ZG[&#65533;&#65533;3&#65533; &#65533;-#I&#65533;O#S&#65533;&#65533;&#65533;-!2&#65533;&#65533;]&#65533;&#33812;&#65533;&#65533;-	}&#65533;5&#947;&#65533;Q&#65533;I&#65533;K&#65533;&#65533;;&#65533;&#65533;i&#65533;F&#65533;&#65533;&#65533;&#65533; &#65533;&#65533;A
!&#65533;@E&#1729;$&#65533;&#65533;@G?&#65533;&#65533;&#65533;&&#65533;(&#65533;&#65533;&#65533;@S@&#65533;2[&#65533;&#65533;zq,X&#65533;~&#65533;&#65533;&#65533;A&#65533;&#65533;j&#65533;&#65533;&#65533;&#65533;}=!&#65533;^c&#65533;=&#65533;4&#65533;&#65533;U&#65533;9&#65533;&#65533;r&#65533;&#65533;&#65533;0&#65533;&#65533;a&#65533;Z&#65533;&#65533;PT`&#65533; T&#65533;&#65533;8&#65533;&#65533;
H&#65533;]&#65533;<&#65533;B&#65533; &#65533;&#65533;&#65533;$P`0&#65533;&#65533;`+AbA&#65533;&#65533;&#65533;`j&#65533;P&#65533;&#65533;&#65533;G9&#65533;&#65533;&#65533;<@&#65533;. &#65533;&#65533;-d0&#65533;&#65533;&#65533;&#65533;&#65533;&#65533;	&#65533;x&#65533;&#13412;&#65533;7x&#65533;&#65533;&#65533;}(&#65533;&#65533;G&#65533;9U.]&#65533;&#65533;O&#65533;&#65533;8&#65533;!&#65533;<4{&#65533;"&#65533;:&#13796;$GO&#65533;p&#65533;&#65533;&#65533;ZfGN-&#194;$&#65533;=hn&#65533;9&#65533;&#65533;\&#65533;f&#65533;&#65533;&#1893;&#65533;3&#65533;&#65533; &#65533;+&#65533;q) &#65533;&#65533;&#65533;8&#65533;@&#65533;c&#65533;jML03&#65533;&#65533;&#51311;&#65533;yj&#65533;d*&#206;&#65533;]&#65533;&#65533;&#65533;"V&#65533;(<1&#65533;&#65533;T&#65533;:&#65533;&#65533;t'6a	/&#65533;&#65533;&#65533;Lh&#65533;&#65533;&#65533;D!e&#65533;&#65533; &#65533;&#65533;!&#65533;&#65533;"&#65533;&#65533;&#65533;&#65533;&#65533;X&#65533;&#65533;&#65533;"&#65533;1&#65533;&#65533;i&#65533;t&#65533;$=&#65533;#&#65533;&#65533;&#65533; &#65533;0^&#65533;&#65533;&#65533;&#65533;#S1(&#65533;#.&#65533;&#65533;&#43558;&#65533;J:&#65533;v&#65533;&#65533;*&#65533;+&#65533;&#65533;#r=&#65533;&#65533;Z&#65533;&#65533;u&#65533;3 &#65533;'I&#65533;*&#65533;P&#1697;
IAR&#65533;&#65533;&#65533;&#65533;SXC&#65533;S&#65533;&#65533;&#65533;&#65533;&#65533;&#65533;&#65533;N&#65533;Y&#65533;)&#65533;&#65533;&#65533;&#65533;Li &#65533;&#65533;S&#65533;R*!&#65533;&#65533;&#65533;)&#65533;B&#65533;s%_&#65533; &#1317;R&#65533;&#65533;VQ&#65533;D7&#65533;&#65533;&#65533;#
&#65533;&#65533;	&#65533;@J&#1185;;j%32&#65533;$'D	&#65533;	&#65533;#1YA&#65533;R&#65533;Wk$4&#65533;&#65533;6>Q&#65533;v9B&#65533; 4&#65533;&#65533;L<{B6&#65533;&#65533;*&#65533;&#65533;5 &#65533;&#65533; :&#1024;h 
&#512;&#1024;&#65533;&#65533;&#65533;&#65533;:&#65533;C&#65533;0&#65533;&#65533;&#65533;&#65533;"&#65533;4&#65533;&#65533;$&#65533;~b&#65533; &#65533;&#65533;!&#65533;&#65533;@=&#995;&#65533;,Z&#65533;&#65533;&#65533;&#65533;!J&#65533;&#65533;
&#65533;&#65533;h&#65533;&#65533;*&#65533;&#686;&#65533;&#65533;&#65533;&#65533;&#65533;h/&#65533;&#65533;/&#65533;:4&#65533;&#65533;%&#65533;&#65533;&#65533; 	&#65533;&#65533;&#65533;9&#65533;&#65533;&#65533;&#65533;&#65533;E&#65533; &#65533; &#65533; p&#65533;@&#65533;X&#65533;R,X-&#65533;&#65533;E&#65533;&#65533;&#65533;&#65533;&#65533;0%&#65533;)b&#65533;n&#65533;&#65533;&#65533;B&#65533;D&#65533;0h&#65533;H
&#65533;&#65533;@ 	&#65533; &#65533;*&#65533;R&#65533;&#65533;&#65533;9&#65533;
&#65533;&#1698;&#65533;&#65533;&#65533;-&#163;&#65533;&#65533;&#65533;&#65533;Ea&#65533;&#65533;&#65533;&#65533;&#65533;&#65533;&#65533;&#65533;&#65533;&#65533;&#65533;&#65533;&#65533;&#65533;&#65533;H.&#65533;"&#65533;&#65533;&#65533;.&#65533;@<&#65533;&#65533;&#65533;&#65533;&#65533;&#65533;?8&#65533;7&#65533;&#65533;:&#65533;&#65533;&#65533;&#65533;Q&#65533;>&#65533;x&#65533;&#65533;&#65533;&#65533;&#65533;&#1546;S&#65533;&#65533;:&#65533;@&#65533;/&#65533;&#65533;"&#65533;&#65533;9x8&#65533;&#65533;8&#65533;&#65533;&#65533;-&#65533;>&#65533;p&#65533;&#65533;&#65533;8X&#65533;NUHV&#65533;`&#65533;&4&#65533;&#65533;S;&#65533;
&#244;&#65533;&#65533;&#65533;M&#65533;N&#608;&#332;&#65533;0&#65533;?&#65533;(&#65533;&#65533;&#65533;&#65533;0"&#65533;Q&#65533;&#65533;&#65533;>M&#65533;N(d&#65533;&#636;&#65533;a&#65533;&#65533;&#65533;&#65533;C&#65533;n&#65533;1&#65533;	<";"&#65533;&#65533;!&#65533;&#65533;&#65533;0&#65533;1&#65533;v&#627;NR&#65533;&#65533;X&#65533;&#65533;&#65533;&#332;&c&#65533;&#65533;F&#65533;!&#65533;pLM&#65533;&#65533;19&#65533;(KP&#65533;&#65533;.&#65533;&#65533;n&#65533;&#65533;&#65533;P&#65533;?HX{AA&#65533;h4&#1196;H`&#65533;&#65533;F&#65533;?p#j&#65533;R&#65533;&#65533;
&.&#65533;Q&#65533;"L&#65533;&#65533;&#65533;&#65533;&#65533;O&#65533;9b2!N&#65533;%O@&#65533;]&#65533;OQ@&#65533;CKC;&#65533;C&#65533;PP&#65533;8&#65533;&#65533;&#65533;N&#65533;-&#65533;-9N&#65533;&#65533;
&#65533;#&#65533;&#65533;&#65533;&#65533;&#65533;&#65533;&#65533;&#65533;&#65533;P;&#65533;]&#65533; &#65533;&#65533;&#65533;<&#65533;8a&#65533;T3IP2	q0&#65533;:9#&#65533;t&#65533;&#65533;8&#65533;Q&#65533;&#65533;6&#65533;&#65533;D&#65533;&#65533;&#49170;/&#1622;=ai3@&#1102;>&#65533;&#65533; V&#65533;&#65533;&#65533;&#65533;`H&#65533;&#65533;&#65533;i&#65533;35)P&#65533;p2p&#65533;;&#65533;&#65533;&#65533;&#65533;&#65533;&#65533;&#65533;2S&#65533;&#65533;&#65533;&#65533;&#65533;q&#65533;&#65533;!p&#65533;&#65533;&#65533;<&#65533;&#65533;CP&#441;p&#65533;&#65533;&#65533;Q&#65533;S&#65533;&#65533;8B(&#65533;&#195;9P&#65533;&#65533;=H&#65533;#&#65533;&#65533;X&#513;&#65533;&#65533;&#65533;X &#65533;&#1536;
&#65533;&#65533;&#65533;&#640;x&#65533; :&#65533;P&#65533;&#65533;&#65533;S&#65533;&#65533;&#65533;&#65533;*`:&#65533;&#65533;?&#65533;&#65533;"&#65533;&#65533;&#65533;kIJs?H'P&#65533;h	&#1177; 
&#1024;&#65533;	&#65533;&#65533;y&#65533;&#65533;&#65533;"(= &#65533;W)&#65533;&#65533;1&#65533;c>&#65533;&#65533;&#65533;&#65533;D&#65533;
&#65533;&#1036;&#65533;K=&#65533;&#65533;J!W&#65533;{
1&#65533;&#65533;&#65533;&#65533;&#65533;&#65533;&#65533;&#65533;k&#65533;&#65533;&#65533;&#1688;&#65533;<h&#65533;0(&#65533;6&#65533;&#65533;&#65533;&#65533;&#65533;	&#65533;~&#65533;&#65533;&#65533;&#65533;&#65533;&#1603;&#65533;&#65533;&#1225;&#65533;&#65533;|&#65533;1&#707;8h:H&#65533;>8>7P1&#65533;.&#65533;&#65533;< j&#65533;8&#65533;X&#65533;&#65533;&#4234;:x4(&#65533;N Sh!T8&#65533;R &#65533;%&#65533;,%Z&#65533;&#65533;&#65533;s YB&S&#65533;&#65533;]2&#65533;&#65533;4P&#65533;ZPH&#65533;&#65533;0Z!J?)%.&#65533;Cg&#1214;R&#65533;&#65533;;3&#65533;&#65533;&#65533;&#65533; ":&#65533;d&#764;)&#65533;h&#65533;&#65533;&#65533;&#65533;
&#65533;&#65533;"&#65533;@/&#65533;&#65533;
&#65533;(&#65533;&#65533;Z&#65533;&#65533;&#65533;'&#65533;&#65533;&#65533;&#65533;&#65533;>$&#65533;&#65533;=&#65533;<&#65533;@\Y&#65533;J &#190;&#65533;&#65533;C6&#1829;J+!&#65533;4A&#65533;4&#65533;i&#65533;&#65533;k*&#65533;I&#65533;`&#65533;O&#65533;J&#65533;&#65533;K&#65533;bZ3:&#65533;&#65533;=p2P<PK&#65533; &#65533;&#65533;&#65533;&#65533;_z\&#493;L$&#65533;&#65533;&#65533;u&#65533;&<Tr>UB&#65533;OP&#65533;,y&#65533;(&#65533;&#65533;z&#65533;	m&#65533;(&#65533;`&#65533;>&#65533;P(\&#65533;-&#65533;&#65533;`&#65533;34&&#65533;&#65533;&#65533;&#65533;&#65533;&#65533;&#892;F&#65533;&#65533;M&#65533;&#65533;&#65533;&#65533;&#65533;&#65533;&#65533;c&#1170;K&#65533;&#65533;*Cwj&#65533;F8&#65533;&#65533;&#65533;&#1061;&#65533;{&#65533;'4&#65533;F<${by&#65533;OR&#65533;\O&#65533;'>c`\~&#65533;&#65533;v&#65533;&#65533;<yBa7&#65533;&#65533; 1&#65533;&#65533;&#65533;
 &#65533;B&#65533;[T&#65533;&#65533;p,&#65533;&#65533;&#65533;$&#65533;&#65533;3&#65533;&#1654;*a&#65533;&#65533;&#65533;=&#65533;&#842;&#65533;
&#65533;&#65533;&#65533;*N&#65533;t&#65533;5X9&#65533;8e&#65533;a&#65533;
&#65533;&#65533;&#65533;&#65533;&#65533;B&#65533;*&#65533;&#65533;&#65533;zA&#1539;8`6&#65533;&#65533;&#65533;*&#65533;;(&#65533;)p&#65533;&p& &#65533;h&#65533;&#65533; &#65533;&#65533;	h ` 
`&#65533;#&#65533;&#512;&#65533;b&#521;h&#65533;&#65533; H0&#65533;,`&#65533;"&#65533;&#65533;q&#65533;&#65533;&#65533;j&#65533;&#65533;A&#65533;&#65533;C&#65533;:8%X&#65533;	&#1032;&#65533;(m&#65533;&#65533;p&#65533;8&#65533;H&#65533;0&#65533;&#65533;K&#65533;&#65533;y&#65533;K&#65533;:J&#65533;&#65533;&#65533;&#65533;&#65533;&#65533;0&#65533;-&#65533;/&#65533;I&#65533;&#65533;&#1052;&#65533;&#65533;b)F&#1323;X&#65533;
k)
*&#65533;&#65533;G&#65533;&#65533;5`&#65533;7 ;72&#65533;X8&#65533;&#65533;@&#65533;&#65533;X&#65533;&#65533;&#65533;&#65533;&#65533;&#65533;&#1519;&#65533;: gr&#65533;f9@g`U&#65533;90&#65533;/&#65533;2`&#65533;6`&#65533;402&#65533;,&#65533;&#65533;+&#65533;3&#65533;&#65533;&#65533;`&#65533;5h9&#65533;,&#65533;&#65533;&#65533;2&#65533;&#65533;.&#65533;f1 &#65533;-&#65533;&#65533;<&#65533;&#65533;&#65533;&#65533;LL+&#65533;&#65533;&#65533;B&#332;2?&#65533;&#65533;&#65533;&#65533;M&#65533;FK]&#65533;&#65533;&#65533;&#65533;0&#65533;&#65533;&#65533;_&#65533;&#65533;&#65533;&#65533;&#65533;&#65533;C0&#65533;&#65533;&#65533;1&#65533;6m;&#65533;&#65533;1&#65533;b&#65533;&#65533;&#65533;&#65533;#&#65533;5*&#65533;(&#65533;s%&#65533;b>&#65533;&#65533;N&#1166;&#65533;&#65533;h&#65533;&#65533;hQs&\Q&#65533;&#65533;_&#65533;}i?&#65533;&#65533;&#65533;,C&#65533;&#65533;r&#65533;1?&#65533;&#65533;3P&#1538;-&#65533;&#65533;&#65533;k&#65533;G&#65533;&#65533;&#65533;&#65533;SR^&#1284;u&#65533;&#65533;tf&#65533;;8&#65533;,(&#65533;<H&#65533;(&#65533;-NC&#65533;6B=i&#65533;&#65533;&#65533;.0&#65533;&#65533; &#65533;L &#65533;R&#65533;&#65533;C&#65533;`PP&#65533;&#65533;&#65533;&#65533;&#65533;&#65533;m&#65533;&#239;&#65533;&#65533;-&#65533;&#65533;&#492;&#65533;G{&#65533;RR&#65533;Z6&#65533;`&#65533;&#65533;[IOnj&#65533;[!/y&#65533;i&#65533;rA&#65533;H&#65533;&#65533;~&#65533;1&#65533;&#65533;58&#242;:&#65533;'&#65533;&#65533;&#65533;6&#65533; !;9&#65533;'&#65533;&#65533;3y&#65533;=&#65533;m&#65533;6c[+&#65533;V!0&#65533;V<UU&#65533;&#65533;&#65533;6|<&#1359;&#65533;&#65533;&#65533;&#65533;V&#65533; &#1537;( 6&#65533;&#65533;GX&#65533;H&#65533;&#65533;&#65533;"<E&#65533;)R&#65533;&#65533;</&#65533;&#65533;:@&#65533;0x&#65533;&#65533;Q<&#65533;t&#65533;> g&#65533;&#65533;&#65533;&#65533;&#65533;.&#65533;k
&#65533;Z/&#65533;&#65533;;P3P&#65533;h&#65533;&#65533;&#65533;p&#65533;9h&#65533;3&#65533;&&#65533;a8n &#65533;&#65533;&#65533;0&#65533;&#12906; A&#65533;&#65533;&#65533;&#65533;U&#65533; &#65533;&#65533; @^&#65533;$&#65533;6&#65533;'&#65533;&#65533;&#65533;&#65533;W&#65533;]&#65533;&#65533;&#65533;=&#65533;&#65533;4pV&#65533;&#65533;h @&#65533;:h&#65533;RU+"&#65533;&#65533;:&#65533;&#65533;ov&#65533;&#65533;&#65533;&#65533;*&#65533;Br&#65533;&#65533;&#65533;&#65533; &#65533;3&#65533;&#65533;&#65533;&#65533;kq&#65533;&#65533;Y:&#65533;9&#65533;&#65533;{&#65533;&#65533;&#65533;&#65533;&#65533;/&#65533;&#1115;&#65533;&#680;&#65533;&#65533;&#65533;7P&#65533;&#65533;&#65533;&#65533;(&#65533;4&#525;8&#65533;p5X4@&#65533;5P&#65533;&#65533;s&#65533;&#65533;&#65533;'oy&#65533;&#65533;Nw&#65533;N&#65533;g6&#65533;*&#65533;&#65533;(&#65533;.&#65533;/&#32915;&#65533;&#65533;S&#65533;)&#65533;&#65533;&#65533;&#65533;,&#65533;1&#65533;0HX&#65533;&#65533;&#65533;1&#65533;(8&#65533;#&#65533;&#65533;V&#65533;&#65533;N&#65533;&#65533;&#65533;e&#65533;j\!!]&#65533; &#65533;E&#65533;&#65533;&#65533;&#65533;]&#65533;
Zf_&#65533;&#65533; /&#65533;B&#65533;&#65533;^&#65533;&#65533;P&#65533;5^&#334;&#65533;&#65533;&#65533;&#65533;M0&#65533;&#65533;&#65533;&#781;&#65533;&#65533;"x&#65533;&#65533;amDhi&#65533;&#65533;&#65533;&#65533;/Z
o&#65533;&#65533;&#764;s"&#65533;&#65533;C<:7;&#65533;&#65533;&#65533;S[	L&#65533;&#65533;W&#65533;I&#65533;%#!
&#65533;`*w&#65533;v&#65533;}Zb
Z&#1632;>L&#65533;&#65533;%OP&#65533;L&#65533;5wJ`&#65533;C&#65533;T0H&#65533;&#65533;,YY&#65533;Q&#65533;\/&#65533;N&#805;M&#65533;)&#65533;E &#65533;;&#65533;&#65533;&#65533;h&#65533;&#65533;&#65533;&#65533;&#65533;F&#65533;nI &#65533;&#65533;KO5&#65533;&#65533;&#65533;0&#65533;&#65533;&#65533;s&#65533;K &#65533;O&#65533;&#65533;&#65533;O&#65533;Y&#65533;k!&#65533;&#65533;F&#65533;&#65533;&#65533;&#65533;3M&#65533;&#65533;&#65533;P&#65533;&#65533;&#65533;M^(&#65533;&#65533;czZ&#65533;&#65533;&#65533;b&#65533;%d&#65533;&#65533;&#65533;W&#65533;K&#65533;&#65533;>&#65533;&#65533;$~&#65533;A(&#65533;_{&#65533;;&#654;Cz&#65533;*&#65533;&#65533;u&#65533;&#65533;&#65533;e&#65533;#&#65533;&#65533;&#65533;E&#65533;&#65533;H&#65533;&#65533;&#65533;Qqa*&#65533;d&#65533;&#65533;T&#65533;&#65533;&#65533;&#65533;!G&#65533;&#884;&#65533;&#65533;s2&#65533;Ky&#65533;A0&#65533;&#65533; &#65533;b&#65533;	&#65533; p:&#65533;h&#65533;&#65533;&#65533;&#65533;&#65533;&#65533;,.P&#65533;kEx&#65533;L$p&#65533;*&#65533;&#1674;&#65533;X&#65533;)&#1508;&#1597;Y8:P&#65533;0&#65533;1P&#65533;&#65533;&#65533;l&#65533;&#65533;&#65533;&#65533;s&#65533;&#65533;=&#65533;D&#65533;x&#65533;&#65533;&#65533;;&#65533;3&#65533;&#65533;&#65533;&#65533;4 &#65533;1&#65533;.&#514;*&#65533;u6&#65533;5&#65533;&#65533;'P#&#65533;&#65533; 3`&#65533;&#65533;1&#65533;&#65533;#Gp&#65533;&#1536;!&#65533;&#65533;8&#65533; &#65533;&#198;6h&#65533; &#65533;-d&#824;&#65533;&#65533;'<u&#65533;&#1321;sG&#65533;@&#65533;&#65533;&#65533;&#65533;&#65533;c&#65533;&#65533;:s&#65533;&#65533;&#65533;MP&#65533;&#65533;&#65533;!N&#65533;p&#65533;"&#65533;,&#65533;&#65533;&#65533;&#65533;'&#65533;=|&#65533;&#65533;&#65533;&#65533;&#65533;&#990;;rx&#65533;	$&#65533;&#65533;=~&#65533;&#65533;&#602;&#65533;&#65533;Z;d&#65533;&#65533;2E&#65533;&#65533;:&#65533;y#&#65533;8i&#524;Ac&#65533;&#65533;C&#65533;&#65533;&#65533;&#65533;&#65533;g&#132;&#65533;C&#65533;&#65533;1&#65533;&#65533;&#817;s&#65533;9p&#1972;&#65533;S&#65533;4o&#65533;&#65533;I&#65533;&#65533;5m&#65533;&#65533;&#65533;#gl&#65533;7n&#65533;&#65533;ai&#65533;wh7k&#1056;Q&#65533;y&#65533;6h&#648;&#65533;r%&#65533;*Z&#65533;|&#65533;&#65533;&#65533;(P&#65533;d&#65533;&#65533;+Y&#65533;P&#65533;>&#65533;&#65533;^&#65533;8a&#65533;&#65533;.\:}5&#65533;(P&#65533;8q&#65533;T	&#65533;&&#65533;P2 %&#65533;d&#65533;I'	jr&#65533;%&#65533;hbI%V&#65533;&#65533;&&#65533;&#65533;EH&#580;6&#65533; &#65533;vJ~&#65533;&#65533;2
(&#65533;&#65533;&#65533;I}&#65533;&#65533;B&#65533;}+&#65533;&#546;~v&#65533;%&#65533;dra$&#65533;$bH!=&#65533;&#65533;X&#65533;&#65533;p&#65533;!&#65533;&#65533;$&#65533;BH!&#65533;0&#65533;&#65533;"&#65533;&#65533;&#1571;!&#65533;,&#65533;H#&#65533;@&#65533;#]v&#65533;&#65533;&#65533;&#65533;(R {&#65533;&#65533;m&#65533;&#65533;!&#65533;,&#65533;e&#65533;&#65533;D2&#576;&#65533;&#65533;i'&#65533;^b &#65533;&#65533;=&#65533; &#65533;&#65533;ab`&#65533;&&#65533;I('nb&#576;&#65533;&&#65533;_%&#65533;&#65533;	%&#65533;L&#65533;&#65533;&&#65533;n&#137;'&#65533;&#65533;&#65533;I&#65533;&#65533;<I$&#65533;&#65533;o&#65533;Q&#65533;#&#65533;dz&#65533;&#65533;&#65533;>&#136;#&#65533;R&#65533;H"&#65533;p
(&#65533;H"&#65533;#&#65533;&#65533;!&#65533;sKG&#65533;&#65533;8&#65533;!&#65533;&#65533;&#65533;H&#65533;&#65533;&#65533;I&#65533;$&#65533;&#65533;Y&#65533;#&#65533;l	&#580;"&#65533;"&#65533;&#65533;*&#65533;&#65533;&#65533;*&#65533;&#65533;&#65533;b)&#65533;&#65533;&#65533;&#65533;&#65533;&#65533;
&#65533;&#65533;&#65533;&#65533;&#65533;(&#65533;|J&#65533;&#65533;&#65533;X&#65533;&"z"&#65533;'&#65533;g/&#65533;&#65533;x&#65533;&#65533;&#65533;&#65533;h&&#65533;X&#65533;&#614;&#65533;&#65533;W!&#65533;&#65533;B&#65533;H&#65533;V&#65533;#&#65533;p&#584;"&#65533;&#65533;&#65533; &#65533;P&#65533;&#65533;V<`&#65533;&#65533;L&#65533;2&#65533;&#65533;>&#65533;&#65533;L&#65533;X&#1608;#.G&#65533;q$&#65533;LYH&#65533;o:&#65533;&#65533;&#65533;;{)3#&#65533;&"&#65533; M.&#65533;H&#65533;&#65533;KI&#65533;r*"&#65533;YE^&#65533;H&#65533;`V&#65533;&#65533;&#65533;&#65533;&#65533;&#65533;
+&#65533;P&#65533;0&#65533; &#65533;&#65533;B	!&#65533;&#65533;&#65533;;&#65533;D\&#65533;&#65533;&#65533;!9;&#65533;"&#65533; &#65533;&#841;&#65533; &#65533;&#65533;&#65533;^	&#65533;x p&#65533;$&#65533;&#65533;j&#65533;&#65533;S&#65533;&#135;Xm&#65533;&#65533;k&#65533;1&#65533;.&#65533;&#65533;S^&#65533;x&#65533;&#65533;&#65533;&#65533;A&#65533;r&#65533;&#65533;p&#65533;m&#65533;&#65533;t&#65533;&#65533;X]dAE 1E&#65533;&#65533;!&#65533;LL1UD&#65533;[8&#65533;EU&#65533;&#65533;P&#65533;&#65533;X&#65533;AEi&#65533;&#65533;)&#65533; i&#65533;&#65533;&#65533;&#65533;&#65533;Nt&#65533;&#65533;L4&#65533;A&#65533;mt&#65533;&#65533;&#65533;  &#65533;(&#65533;&#65533;@&#65533;&#65533;6&#65533;	p@0x&#65533;I&#65533;&#65533;`
&#65533;O&#65533;p<&#65533;&#65533;z&#65533;C&#65533; &#65533;<&#65533;!~&#65533;CK\G&#65533;&#65533;oq8C&#65533; .&#65533;6&#65533;&#656;&&#65533;|A
O&#65533;&#65533;&#65533;pC&#65533;dp&#65533; )TT&#65533;&#65533;&#65533;-H!
V&#65533;&#65533;&#1184;&#65533;4&#65533;&#65533;}&#65533;C&#65533;&#65533;&#65533;&#65533;$s &#65533;p&#65533;&#65533;&#1808;4&#65533;l`C&#65533;`&#65533;2&#65533;a~&#65533;_&#1968;9&#65533;&#65533;&#65533;&&#65533;.tS&#65533;B&#65533;&#65533;&#65533;-H/
S&#65533;&#65533;&#65533;&#65533;m&#65533;b &#65533; &#65533;@&#65533;&#65533;$&#65533;
X&#65533;&#65533;&#65533;&#65533;Nx&#65533;^&#65533;&.&#65533;]&#65533;B&#65533;&#1251;6&#65533;	L`"&#65533;&#65533;&#65533;,k&#65533;0Y&#65533;&#65533;&#65533;&#65533;&#65533;&#65533;J&#65533;(&#1355;W&#65533;&#65533;&#57584;s&#65533;T&#65533;|*U&#65533;H,&#65533;L
&#65533;Q&#65533;A&#65533;&#65533;~`&#65533;b&#1716;&#65533;9)J&#65533;H&#65533;b&#65533;vD "n&#65533;&#548;&#65533;#A&#65533;&#65533;hRC&#65533;`&#65533;v&#65533;&#65533;J&#65533;V$&#65533;	I&#65533;&#65533;&#65533;&#65533;'f&#65533;&#65533;~i&#65533;&#65533;&#65533;e&#65533;8t/O,JB5&#65533;D&#65533;0&#65533;&#65533;T&#65533;@&#65533;&#65533;&#303;&&#65533;0q&#65533;W&#65533;&#65533;&#65533;!<&#65533;&#65533;B&#65533;&#65533;e &#1362;$"&#65533;&#65533;-b&#65533;&#65533;D&#65533;0&#65533; %%&#65533;&#65533;&#65533;I&#65533; &#65533;\a&#65533;&#65533;/&#65533;" 1&#65533;j&#1098;T&#65533;&#65533;&#65533;""&#65533;	D&#328;&#65533;&#65533;"2&#65533;&#1250;s&#65533;&#65533;&#65533; &#65533;*Ra.S&#65533;&#65533;&#58007;&#65533;&#65533;E&#65533;&#65533; L0Jh-i&#65533;&#65533;{%&#65533;ElE2A&#65533;>1&#65533;@&#65533;aH)&#65533;&#65533;A&#65533;b &#65533;D$&#65533;5 -&#65533;9Z&#270;&#65533;&#65533;&#65533;&#65533;)B&#65533;,&#65533;&#65533;@z&#65533;H<&#65533;c&#65533;#z&#65533;GD&#65533;&#65533;4&#65533;|D%D&#65533;&#65533;M&#65533;J&#65533;&#65533;&#65533;&#65533;Tv&#65533;&#65533;pL#&#65533;&#65533;&#65533;&#65533;&#65533;&#65533;&#65533;	B3u&#65533;!&#65533;&#65533;=&#65533;&#65533;&#65533;&#65533;R&#65533;
&#65533;&#65533;Ld&#65533;j&#65533;&#65533;	>&#65533;&#65533;	H`x&#65533;&#65533;@@&#65533;@B&#65533;B&#65533;&#65533;X&#65533;<&#65533;&#65533;=&#65533;!|&#65533;&#65533;qz.&#65533;p8&#65533;A&#65533;&#65533;&#65533;PC<&#65533;&#65533;I&#65533;&#65533;L&#65533;&#65533;9&#65533;.a&#65533;K&#65533;p&#65533;7&#65533;&#65533;/&#65533;&#65533;&#65533;&#65533;@`<&#65533;a&#65533;&#713; l&#65533;6&#65533;A&#65533;]&#65533;p &#65533;!&#65533;&#65533;L&#65533;&#65533;P7&#65533;a_&#65533;B"&#65533;&#65533; &#65533;avxC&#65533; d&#65533;&#65533;&#65533;C8&#65533;&#65533;D&#65533;!(&#65533;&#65533;&#65533;&#65533;<&#65533;|&#65533;&#65533;I&#65533;\&#65533;&#65533;&#65533;&#65533;2Y&#65533;Z&#65533;0;&#1864;&#65533;&#585;D&#65533;&#65533;	&#65533; 
H&#65533;,&#65533;&#65533;&#65533;&#65533;/0. &#65533;#&#65533;4&#65533;&#65533;&#65533;(&#65533;9&#65533;!e&#65533;&#65533;Ni5&#65533;ap&#65533;&#65533;Pb9&#65533;`&#65533;&#65533;&#65533;@&#65533;&#172;atfxC&#65533;&#65533;&#65533;&#65533;&#65533;*&#65533;a&#65533;&#65533;&#65533;`&#65533;/p&#65533;=J&#65533;B&#65533;3H&#65533;Eh&#65533;&#65533;&#65533;&#65533;,L&#65533;e&#65533;&#65533;8&#65533;&#65533;!^&#65533;B&#65533;P&#65533;&#65533;A&#65533;j`&#65533;p&#65533;&#65533;&#65533;3&#65533;Agp&#65533;&#65533;&#65533;&#65533;&#65533;=&#65533;,&#65533;C &#65533;&#1221;0|&#65533;_&#65533;&#65533;&#1096;&#65533;+&#65533;&#65533;&#65533;c&#65533;&#65533;@&#65533;&#65533;gX&#65533;B&#65533;0&#65533;$T&#65533;&#65533;&#65533;&#65533;@&#65533;&#65533;)B+3h&#65533;j&#65533;_2,R2&#65533;&#65533;(&#65533;J&#1352;&#65533;&#65533;t&&#65533;<&#65533;-z&#65533;H &#65533;&#65533;&#1850;&#65533;O
&#65533;2
&#65533;+&#65533;$&#1374;&#65533;+&#65533;&#65533;&#65533;&#65533;&#65533;&#65533;!&#65533;&#65533;>SO&#2020;&#65533;!&#65533;h&#65533;e&#65533;&#65533;&#65533;N&#65533;2&#836;(&#65533;&#65533;xd,Y&#65533;`b&#303;H;&#65533;T&#65533;&#1476;&#65533;&#295;&#65533;(&#65533;&#65533;&#65533;&#65533;&#65533;=(&#65533;K&#65533;&#65533;#&#65533;&#65533;&#65533;Q&#65533;&#65533;P&nu&#65533;Dd	&#65533;&#65533;&#65533;;&#65533;&#65533;1&#65533;&#65533;&#65533;&#65533; &#1037;^*m*&#65533;1~W&#65533; &#65533;&#65533;&#65533;v&#65533;&#65533;=&#65533;$.&#65533;&#65533;&#65533;&#65533;v&#65533;&#65533;3KiqY&#65533;W*Z)J&#65533;
V&#267;&#65533;&#65533;&#65533;O&#65533;&#65533;V&#65533;&#65533;&#65533;*+VE4
u&#65533;&#65533;D&#65533;&#65533;-y0&#65533;&#65533;&#65533;`&#65533;&#65533;&#65533;' &#65533;	&#65533;G&#65533;&#65533;Rz&#65533; &#65533;&#65533;&#65533;&#65533;&#65533;&#65533;x&#65533;&#908;$t+&#65533;&#65533;a&#919;P&#65533;&#65533;$&#65533;&#65533;&#65533;M&#65533;&#65533;&#65533;&#65533;"t&#65533;^:&#65533;&#65533;}&#65533;&#65533;&#65533;N&#65533;=&#65533;Mrj&#65533;5m&#65533;B&#65533;&#65533;Lm`&#65533;&#65533;6&#1053;	]p7F&#65533;!&#65533;&#18861;"&#65533;&#65533;&#65533;&#65533;&#65533;\&#65533;-&#65533;D&#65533;P &#65533;@&#65533;	&#65533;&#65533;tA&#65533;&#65533;&#65533;Y&#65533; B }&#65533;Z&#65533;P&#65533;&#65533;&#65533;&#65533;A&#65533;mA&#513; !&#65533;A|A&#65533;A&#772;&#65533;&#65533;tK&#65533;A&#65533;&#65533;&#65533; &#65533;&#65533;tX&#65533;&#65533;&#65533;&#65533;&#65533;&#65533;&#65533;&#65533;xY&#65533;&#65533;&#65533;&#65533;N&#65533;G&#65533;&#65533;Ah8Z&#65533;&#65533;q&#65533;&#65533;&#65533;&#65533;`jo&#1281;&#65533;P&#65533;BxA&#65533;&#65533;&#65533;&#65533;&#65533;O&#65533;&#65533;&#65533;`&#65533;x&#65533;	&#65533;@&#65533;&#65533;&#65533;&#65533;Y[&#65533;&#65533;&#65533;	&#65533;&#65533;&#65533;Zt&#65533;&#65533;PN&#65533;&#65533;i&#65533;&#65533;&#65533;<A
<&#65533;@0&#65533;&#65533;&#65533;&#256;$&#65533;&#65533;
&#65533; `@&#65533;A&#65533;&#65533;Ko &#65533;&#65533;ty&#65533;&#65533;&#65533;&#65533;&#65533;&#65533;&#65533;&#65533;&#65533;A7&#65533;&#65533;&#65533;A&#65533;yu&#65533;&#65533;&#65533;&#65533;&#65533;&#65533;A&#65533;"lA&#65533;&#65533;&#65533;&#65533;&#65533;MA&#65533;}&#65533;&#65533;q&#65533;&#65533;&#65533;Q&#65533; &#65533;A&#65533;h&#65533;&#65533;"o&#65533;AP&#65533;D&#65533;&#65533;r|&#65533;&#65533;&#65533;`jxA$&#65533;F&#65533;&#65533;&#65533;Q[&#65533;F b|}&#65533;k&#65533;&#65533;&#65533;A&#65533;&#65533;&#65533;|&#65533;&#65533;k&#65533;&#65533;&#65533;&#65533;"<&#65533;!&#65533;[4&#65533;&#65533;)&#65533;0Gup&#65533;L&#65533;*&#65533;&#65533;&#65533;	&#65533;&#65533;&#65533;R+&#65533;&#65533;lT&#65533;dT&#65533;@&#65533;i&#65533;,&#65533;E&#65533;R&#65533; 
&#65533;q&#65533;&#65533;
&#65533;&#65533;2&#65533;&#1354;&#65533;&#65533;(&#65533;*&#65533;^3!&#65533;&#65533;=&#65533;&#65533;U&#65533;L&#65533;&#65533;&#1092;J&#65533;A&#65533;&#65533;"t&#65533;&#65533;&#65533;&#65533;&#65533;&#65533;S&#65533;$V&#65533; &#65533;j&#65533;&#65533;q&#65533;&#598;@&#65533;b&#65533;;Y_!&#620;&#65533; &#65533;"@&#65533;&#65533;h&#65533;&#1177;&#65533;&#65533;G&#65533;&#65533;&#65533;&#65533;0&#65533;&#65533;&#65533;/aJC&#65533;&#65533;CiB&#65533;&#65533;&#65533;TQ&#65533;&#1986;&#65533;&#65533;&#65533;&#65533;&#65533;&#65533;`H^%H&#65533;=&#65533;"4&#65533;$t&#65533;(dB&#992;S&#65533;&#65533;
g&#65533;	! B&#65533;&#65533;H]R#&#65533;V&#65533;H&#65533;xLiq
&<&#65533;;e&#65533;&#65533;T&#65533;&#65533;!&#65533;#&#65533;&&#65533;8&#65533;&#65533;&#65533;H&#65533;&#65533;&#65533;&#504;&#65533;$&#33886;&#65533;&#65533;*&#65533;&#65533;&#65533;*&#65533;&#65533;+&#514;,&#65533;+&#65533;*&#1557;&#65533;&#65533;&#65533;*&#65533;K+&#65533;B_~&#65533;}&#65533;&#65533;!S&#65533;&#65533;&#65533;&#65533;&#65533;|$&#65533;&#65533;&#65533;EJ$&#65533;&#65533;vB_&#65533;EJ*&#37492;@&#65533;A}&#65533;&#65533;&#65533;'&#65533;&#65533;&#65533;0&#1477;x%iU&#65533;P&#65533;!B  !0&#65533;&#65533;&#65533;#&#65533;&#65533;&#1101;I&#65533;&#65533;&#65533;&#65533;-&#65533;Y&#595;&#65533;S&#65533;&#65533;&#65533;&#65533;$&#65533;&#65533;N&#65533;&#65533;Ph%&#65533;&#65533;b&#65533;&#65533;!&#65533;&#65533;&#65533; $&#65533;d&#65533;\"4&#65533;!&#65533;+dB&#65533;&#65533;p&#65533;&#65533;&#65533;<&#65533;4&#65533;x&#65533;
&#65533;@&#65533;&#65533;&#65533;&#341;&#65533;D&#65533;]&#1544;&#65533;AY&#1054093;E&#65533;Z&#65533;&#259;
&#65533;&#65533;&#65533;A!&#65533;&#65533;&#65533;5&#65533;OFK&#65533;Fr&#65533;-R&#65533;&#65533;&#65533;&#65533;&#65533;&#65533;&#65533;&#65533;&#65533;D7&#65533; &#65533;&#1860;&#65533;&#65533;&#65533;&#65533;&#65533;A&#65533;&#65533;&#65533;&#65533;&#65533;&#257;h&#65533;A&#65533;&#65533;A&#65533;&#65533; ,&#65533;&#65533;&#65533;@&#65533;r&#65533;&#65533;\&#65533;Y&#65533;|@p@w-&#65533;!&#65533;&#65533;$&#65533;@&#65533;d&#65533;V&#65533;A&#65533;F&#65533;&#65533;&#65533;5Nu&#65533;@&#65533;N&#65533;&#65533;  &#65533;&#65533;&#65533; &#65533;&#65533;#&#65533;@&#65533;@&#65533;*&#65533;&#65533;@X 
A&#65533;&#65533;Fl&#65533;&#1099;]&#65533;A0&#65533;&#65533;A&#65533;nE~&#65533;&#65533;&#65533;&#65533;:z&#65533;=*[|\&#65533;A&#65533;&#65533;&#65533;&#65533;A<V&#65533;d&#65533;x&#65533;&#65533;m&#65533;&#65533;PA&#65533;&#65533;d&#65533;8&#65533;<R&#65533;`APA$&#65533;`&#65533;&#65533;&#65533; &#65533;`o &#498;&#65533;cf&#65533;&#65533;&#65533;A"&#65533;&#65533;&#65533;A_&#65533;&#65533;&#65533;Q&#65533;#&#65533;&#65533;A&#65533;&#65533;`&#65533;&#65533;p&#65533;&#65533;&#65533; z&#65533;Z&#65533;A&#65533;y&#65533;&#65533;}A&#65533;&#301;&#65533;cq&#65533;A&#65533;&#65533;y&#65533;]&#65533;&#65533;h&#65533;&#65533;&#65533;&#65533;m&#65533;<&#65533;&#65533;U
&#65533;&#65533;&#65533;E.J&#65533;0HDL&#65533;m&#65533;r&#65533;&#65533;&#65533;&#65533;&#65533;&#1928;&#65533;&#65533;&#65533;dL&#65533;&#65533;&#65533;&#65533;&#65533;&#65533;&#65533;&#65533;R&#65533;H$&#65533;c&#65533;&#65533;&#1798;B&#65533;&#65533;l	r&#65533;c$B&#65533;&#65533;I&#65533;&#65533;K&#65533;bBK&#65533;j(&#913;Vg}cn&#65533;E&#65533;R&#65533;4L&#65533;&#65533;&#1190;&#65533;&#65533;&#65533;,&#65533;q&#65533;&#65533;&#65533;&#65533;X4&#65533;V)&#1219;&#65533;)&#1229;&#65533;&#65533;&#193;
&#65533;

%l&#65533;#XB(&#65533;'$&#65533;h(&#65533;&#65533;L"&#65533;gc&#1703;e5&#65533;&#65533;&#65533;&#65533;&#65533;&#65533;&#65533;h&#65533;T'&#65533;B&&#65533;e&#65533;&#65533;8&#542;PK&#896;T&#65533;DT&#65533;&#65533;&#65533;j&#65533;K&#65533;*&#65533;B*&#65533;n&#65533;fq&#65533;U&#65533;&#65533;,&#65533;&#65533;,&#65533;+&#65533;&#65533;X&#65533;&#65533;&#65533;&#65533;n&#65533;&#65533;,&#65533;&#65533;)&#65533;^&#65533;q&#65533;&#65533;NT&#65533;8.&#65533;&#65533;&#65533;&#65533;R&#65533;|&#1332;&#1421;&#65533;&#65533;&#65533;b	&#65533;b&#65533;H1-]&#65533;&#65533;&#65533;n&#65533;&#65533;^&#65533;0&#65533;&#1346;	kIB}@B=&#65533;&#65533;&#65533;eP!&#65533;&#65533;@:Aj&#65533;0&#65533;&#65533;4&#65533;&#65533;&#65533;9&#65533;&#65533;&#65533;&#65533;&#65533;eY&#65533;	Q&#65533;Z&#65533;Y4Ic&#65533; H(=&#65533;E x&#65533;"&#65533;&#65533;+`B&#65533;@P@&#65533;hD@&#65533;@\&#65533;&#65533;&#65533;T&#65533;&#65533;X&#65533;&#65533;&#65533;N^&#65533;&#1025;9i,&#51038;&#65533;&#65533;&#65533;&#65533;0&#65533;&#65533;&#65533;&#65533;I &#65533;&#65533;`dX<&#65533;A&#65533;c|&#65533;&#390;A&#65533;&#65533; &#65533;&#65533;&#65533;&#65533;A&#65533;&#65533;&#65533;&#65533;&#65533;&#65533;DK8&#65533;8[&#65533;&#65533;&#65533;Ah&#65533;&#65533;&#65533;&#65533;A|islAa@&#65533;&#65533;&#65533;&#65533;&#65533;&#65533;A&#65533;&#65533;&#65533;&#65533;&#65533;`@|&#65533;&#65533;&#65533;	&#1280;&#65533;&#65533;\8&#65533;&#65533;&#65533;h&#65533;&#65533;D&#65533;a['{*&#15877;&#65533;&#65533;&#65533;&#65533;X!&#65533;&#65533;0&#65533;	4&#65533;,&#65533;&#65533;&#65533;&#65533;&#65533;&#65533;&#65533; &#65533;&#65533;&#65533;d&#65533;
4^ &#65533;&#65533;&#65533;&#65533;d&#65533;$&#65533;&#65533;&#65533;<&#65533;p&#65533;&#65533;&#65533;*+
&#65533;_&#65533;&#65533;n&#65533;&#65533;x&#65533;F 4h&#65533;1&#65533;&#65533;e&#65533;,@&#65533;&#65533;&#65533;&#65533;&#65533;\&#65533;&#65533;&#65533;&#65533;&#65533;&#65533;A\&#65533;A&#65533;&#65533;&#65533;-rX&#65533;&#65533;A&#65533;&#65533;&#65533;&#65533;&#65533;{&#65533;&#65533;&#65533;&#65533;&#65533;&#65533;)l&#65533;*&#65533;n&#65533;&#65533;n&#65533;&#65533;&#65533;&#65533;&#1648;&#65533;&#65533;&#65533;l&#65533;A&#65533;A&#65533;&#65533;&#65533;&#65533;a&#65533;F&#65533;-&#65533;&#65533;/&#65533;\V&#65533;&#65533;.	m&#65533;ZB&#65533;&#33564;AT&#65533;&#65533;-a&#65533;&#65533;^',&#513;&#65533;&#65533;&#65533;&#65533;&#65533;&#65533;&#65533;&#65533;X&#65533;r6&#65533;&#65533;&#65533;^BJ&#65533;0H&#65533;&#65533;hz&#65533;6=N a&#65533;h&#65533;Q&#65533;&#65533;&#65533;	B&#65533;&&#65533;&#1486;&#65533;&#65533;&#65533;H&#65533;x&#65533;&#65533;y	T&#65533;uP&#65533;&#787;&#65533;&#65533;&#65533;p&#65533;&#65533;\H&#65533;&#1950;lI&#65533;C&#65533;&#65533;\&#65533;&#65533;&#65533;&#1618;\3&#65533;4&#65533;&#65533;&x&#65533;~dJ&#65533;y&#65533;8.&#65533;&#65533;'4&#65533;&#65533;b&#772;H&#65533;&#65533;&#65533;k)&#65533;&#65533;Qd(&#1149;V{&#65533;&#65533;&#65533;&#1182;&#65533;z>L)e&#65533;&#65533;h&#65533;$&#65533;&#65533;&#65533;&#65533;&#1285;&#65533;&#65533;&#65533;rb&#65533;&#23368;W&#65533;&#65533;)&#65533;&#65533;Y&#65533;&#65533;)&#65533;&#65533;)pZ&#65533;&#65533;,&#65533;&#65533;+&#65533;p&#65533;&#65533;*&#292;&#65533;&#1654;*&#65533;&#65533;+&#65533;BZ	'W&#65533;&#65533;^y6&#65533;&#65533;&#65533;e&#65533;&#65533;&#65533;&#65533;&#65533;]_&#65533;UJ&#65533;&#65533;ggAI&#65533;&#65533;&#65533;&#65533;&#65533;&#65533;tT&#65533;H"LsA&#65533;&#65533;8&#65533;A&#876;B=&#65533;_&#65533;&#65533;&#65533;h&#65533;&#65533;&#65533;L&#769;&#65533;A&#65533;=&#65533;8&#&#65533;&#65533;&#65533;	&#65533;}Y%U&#65533;&#65533;&#65533;f&#65533;U&#65533;&#65533;&#65533;	[h&#65533;&#65533;bM&#65533;&#65533;R&#65533;&#65533;&#65533;&#1153;&#65533;&#65533;&#65533;([&#65533;m&#65533;A$&#65533;&#65533;)8&#65533;8&#65533;&#65533;@	P&#65533; @<&#65533;&#65533;@&#65533;A&#65533;V&#65533;Mc&#65533;IhP&#65533;d&#65533;&#65533;cOFT&#65533;x&#65533;R&#65533;&#65533;&#65533;!&#65533;&#65533;zp&#65533;&#65533;A&#65533; &#65533;Nt&#65533;&#65533;&#65533;]!i&#65533;&#65533;>i!&#65533;gg&#65533;&#65533;&#65533;&#65533;~&#65533;g@&#65533;&#65533;1anx&#65533;_&#65533;F&#65533;&#65533;&#65533;i&#65533;&#65533;6&#65533;h&#65533;&#65533; A&#65533;@t T&#65533;&#65533;] E &#337;&#65533; &#1305;X&#65533;h4&#65533;&#65533;AK&#65533;P&#65533;i&#65533;&#65533;&#65533;m&#357;k&#65533;&#65533;&#65533;&#65533;&#65533;L&#65533;&#65533;8 H &#65533;@&#65533;&#65533;&#65533;&#65533;&#65533;@
T&#65533;&#65533;T h&#65533;Y&#65533;l&#65533;X&#65533;|&#65533;&#65533;&#65533;&#65533;&#65533;&#946;&#65533;&#65533;&&#65533;F&#65533;m$;`,&#65533;N\&#65533;5&#65533;&#65533;&#65533;d&#1296;h&#65533;l&#65533;&#65533;N4&#65533;p&#262;p&#65533;A&#65533;hX&#65533;&#65533;&#65533;&#65533;d&#65533;C&#65533;&#65533;&#65533;&#65533;&#65533;`&#65533;pp1&#65533;&#65533;&#65533;l&#65533;&#65533;e&#65533;&#65533;G)_8&#65533;o&#65533;Dnq&#65533;&#65533;$Gm&#65533;Ai&#65533;&#65533;&#65533;&#65533;&#65533;o!&#65533;&#65533; R&#65533;&#65533;H&#65533;&#65533;i&#65533;	&#65533;8&#65533;*&#65533;^&#65533;u&#65533;HK&#65533;&#65533;&#65533;&#712;&#65533;&#65533;i<0&#65533;&#65533;4.A$KsH&#65533;&#65533;&#65533;&#65533;&#65533;&#65533;
&#65533;]7&#65533;M&#65533;&#65533;&#65533;BV&#65533;XnQ&#65533;L4&#65533;b&#772;&#65533;&#65533;&#65533;&#65533;&#65533;U`&#65533;(&#65533;&#65533;u&#65533;6&#65533;&#65533;&#1879;\&#65533;&#65533;&#65533;\&#65533;&#65533;&#65533;&#1303;#HU&#65533;j&#65533;&#65533;ZB&#65533;|&#65533;,&#65533;&#65533;&#65533;&#65533;&#65533;&#65533;G~P&#1293;&#65533;'&#65533;*&#65533;&#65533;$8&#65533;&H&#65533;O5&#65533;5&#65533;I
&#65533;b&#65533;3e&#1861;h&#65533;&#65533;&#65533;TbEH#&#65533;&#65533;A&#65533;&#65533;&#65533;!~#H&#65533;&#65533;&#65533;D.]%d
&#65533;g&#65533;0&#65533;&#1479;&#162;&#65533;	&#65533;&#65533;&#65533;+&#65533;t}&#65533;K&#65533;&#65533;&#65533;&#65533;&#65533;&&#65533;&#65533;}*0&#65533;p&#65533;&#65533;&#65533;&#65533;&#65533;&#65533;)&#65533;&#65533;o&#65533;*&#65533;6&#65533;&#65533;Z&#65533;U&#65533;&#65533;H3&#65533;&#65533;&#65533;&#65533;4&#65533;i&#65533;&#65533;$&#65533;&#801;&#65533;!&#65533;	&#65533;(B&#65533;&#65533;&#65533;4&#65533;&#65533;g&#65533;&#65533;s-U&#65533;&#65533;-&#65533;,I=&#65533;&#65533;n%g&#65533;&#65533;W&#65533;9&#65533;&#65533;&#65533;&#65533;&#65533;>i&#1294;7&#65533; &#65533;4g&#65533;\&#65533;&#65533;&#65533;&#65533;&#65533;&#1266;&#65533;DM&#65533;&#65533;@&#65533;  &#65533;&#65533;	&#65533;&#65533;@&#65533;&#65533;&#65533;&#65533;A&#65533;&#65533;&#65533;S=x&#65533;&#1321;cO&#65533;6si&#65533;	&#65533;0T&#65533;&#65533;&#65533;&#65533;:&#65533;&#65533;&#65533;#&#65533;9s&#65533;D&#65533;s&#65533; A&#65533;&#65533;&#65533;#&#65533;&#65533;7k&#1712;9C&#65533;7n&#1288;&#65533;2&#65533;&#65533;&#65533;*R&#65533;hAC'&#65533;1Z&#65533;&#65533;&#65533;G&#65533;4c&#65533;&#65533;s&&#65533;&#65533;4i&#65533;&#65533;A&#65533;&#65533;&#65533;*W&#65533;P&#65533;"&#65533;M?u&#904;1&#65533;&#65533;M&#65533;7w&#65533; &#65533;3&#65533;&#65533;6s&#65533;&#65533;Y&#65533;%&#65533;5k&#1588;q&#65533;F&#924;8m&#1172;&#65533;&#65533;.a&#65533;&#265;&#65533;f&#65533;&#65533;.Fx&#33793;&#132;	J&#65533;&#65533;z&#65533;#i&#65533;&#65533;ycFL&#65533;2c&#268;Yc&#65533;M&#65533;&#65533;3&#65533;&#65533;&#65533;&#65533;&#65533;N81&#65533;&#65533;&#65533;'&#65533;B&#65533;0_&#65533;&#627;&#65533;X&#65533;F5&#65533;r&#65533;&#65533;&#65533;@A	#]&#65533;Xir&#65533;K0_&#65533;&#65533;y&#65533;&#65533;8o&#65533;&#204;5&#65533;(p28
&#65533;&#65533;'9&#65533;H":&#65533;Xc.&#65533;XC:;0[&#65533;29
&#65533;C&#65533;=&#65533;&#65533;A&#65533;&#65533;&#65533;/&#65533;9&#65533;&#65533;#&#65533;;&#65533;+&#65533;&#65533;X&#65533;,5&#1664;&#65533;&#65533;;8|&#65533;6&#65533;&#65533;&#65533;&#65533;#&#65533;8*[pA&#65533;&#65533;hh&#65533;&#65533;&#65533;D<&#65533;&#65533;:&#65533;&#32975;<&#65533;&#65533;&#65533;&#65533;&#65533;(&#65533;&#65533;&#207;+&#65533;(,R&#65533;&#65533;7&#65533;@&#65533;J.&#65533;&#65533;N&#65533;&#65533;d&#65533;:7&#65533;d&#65533;<?&#65533;&#275;PD&#65533;&#65533;QB&#65533;O:&#65533;&#65533;&#65533;D5&#65533;D&#65533;M &#65533;&#65533;&#65533;D4O8Q&#65533;NN2&#65533;D:7&#65533;&#65533;I=%PP&#65533;&#65533;&#65533;N5&#65533;&#65533;&#65533;L4&#23826;J2&#65533;&#65533;&#65533;&#65533;F
!&#65533;C
D&#65533;AL&#65533;?&#65533;&#65533;>&#65533;C3&#65533;;&#65533;&#65533;%&#65533;&#65533;8$D	$&#65533;B
	&#65533;@
Y&#65533;F&#65533;vEdCYdDQD&#65533;&#65533;&#65533;M2&#65533;&#65533;J&&#65533;DK&#1860;G&#65533;$&#65533;H&&#65533;&#274;L&#65533;&#65533;K q&#65533;K8&#65533;&#65533;}1&#65533;5&#65533;F"&#65533;UP&#65533;4USR)&#65533;&#65533;P:&#65533;&#65533;K&#65533;D/&#65533;&#65533;`M<&#65533;&#65533;^J*&#65533;&#65533;&#65533;i&#65533;&#65533;E&#65533;e&#65533;i&#65533;=&#65533;C&#65533;&#65533;&#1554;&#65533;&#65533;&#65533;L1&#65533;&#65533;Kf&#65533;&#65533;M&#65533;9F&#65533;&#65533;&#1965;&#65533;l&#65533;PF&#65533;RF&#65533;@QE&#65533;&#65533;VXY&#65533;R&#65533;&#65533;QRy&#65533;&#65533;Zfy&#65533;Yf&#65533;&#65533;Ydq&#65533;&#65533;&#65533;U&#65533;^e&#65533;VV1E&#65533;QLinRLQES&#430;&#65533;l??UQ8&#65533;&#65533;j&#65533;&#65533;c;AQd&#65533;i&#65533;u&#1553;H"Y&#65533;^&#65533;&#65533;@&#65533;}&#65533;#Qd1s&#65533;#&#65533;4&#3107;B&#65533;&#65533;&#65533;r&#65533;&#65533;W`&#65533;&#65533;.&#65533;C	$&#65533;&#65533;0(&#65533;&#65533;&#65533;&#65533;X&#65533;&#65533;hpx@&#65533;&#65533;i	i>L&#65533;&#65533;&#65533;J$!7&#65533;>&#65533;C&#65533;&#65533;$&#65533;&#65533;F&#65533;C&#65533;&#65533;&#65533;B&#65533;`8&#65533;&yX&#65533; 61&#65533;L<"w&#65533;&#65533;&#65533;&#65533;A
c&#65533;&#217;&#65533; &#65533;;&#65533;&#65533;n8&#65533;_&#65533;&#65533;&#65533;&#335;'&#65533;&#65533;&#246;&#65533;,&#65533;/&#65533;!&#65533;&#688;)X&#65533;c&#65533;&#65533;&#65533;|t&#136;!PP&#65533;<&#65533;0&#65533;&#65533;a&#65533;&#65533;&#65533;&#65533;&#65533;&#65533;&#65533;L&#65533;
]X&#65533;v&#65533;3&#65533;8e]&#65533;&#65533;&#1031;@&#1793;h@&#65533;&#65533;&#504;&#65533;Qa&#11270;&#65533;&#65533;&#65533;Am8&#65533;&#65533; =&#65533;Q&#65533;&#65533;B&#65533;&#65533;T&#65533;5&#65533; @ \ '&#65533;&#65533; C1|&#65533;jP&#65533;&#65533;&#65533;I&#65533;d&#65533;b&#65533;HY&#65533;H&#65533;>&#65533;&#65533;x&#65533;C_&#&#65533;&#65533;&#65533;&#65533;s&#65533;6&#65533; X&#65533;%P&#65533;b &#65533;&#65533;&#65533;	&#65533;@&#65533;&#65533;&#65533;5&#65533;2*&#65533;&#65533;&#65533;&#65533;&#65533;I&#65533;AaC&#65533;&#65533;&#65533;Iq8&#65533;&#65533;&#65533;	Ots&#65533;&#65533;Dxr&#65533;,&#65533;(J<&#65533;&#65533;&#65533;&#65533; K{~XRD&#65533;&#65533;&#65533;FXrV&#65533;&#151;&#65533;(M&#65533;H&#65533;&#65533;N&#65533;&#65533;&#65533;&#65533;Y&#65533;K&#65533;D'&#65533;&#65533;&#65533; 6&#65533;&#65533;J&#65533;&#65533;&#65533;&#65533;$g&#65533;&#65533;&#65533;+&#65533;d&#65533;	N&#65533;Bd&#65533; &#65533;EMQ6&#65533;&#65533;U&#65533;0&#65533;&#65533;d6?&#65533;4sv&#65533;'J)&#65533;&#65533;&#65533;N&#65533;&#65533;T&#65533;4&#1138;QE*&#65533;&#65533;j&#65533;&#65533;&#65533;&
&#65533;&#65533;	&#65533;&#65533;DL}+[YB&#65533;&#65533;U&#65533;&#65533;g-&#65533;KL&#65533;
u&#65533;&#65533;\I/&#65533;&#65533;&#65533;&#65533;&#65533;	Y*&#65533; &#65533;EL+&#65533;H! &#65533;?&#65533;/&#65533;0D&#65533;1	K`&#65533;&#65533;x&#65533;#&#65533;HP&#65533;&#65533;h&#65533;&#65533;E0&#65533;&#65533;&#65533;J;a&#65533;H8b&#65533;X,$^e	I&#65533;U&#65533;:Y&#65533;P&#65533;&#65533;S\&#65533;O]&#65533;(TF'&#65533;MB&#65533;&#65533;&&#43695;&#65533;Fo&#65533;&#65533;U"
q&#65533;B &#65533;&#65533;*B&#65533;&#65533;D(&#65533;ru&#65533;%<&#65533;&#65533;&#65533;"&#65533;:s&#1707;&&#329;K8"k\3&#65533;&#65533; 5(&#65533;&#65533;&#65533;R"&#65533;'J&#65533;&#65533;&#233;&#65533;&#65533;&#65533;&#65533;(VZ&#65533;&#65533;&#65533;&#65533;&#65533;f1X&#65533;&#65533;[+P
Xu&#65533;r&#65533;@*H&#65533;1&#65533;qlp+[&&&#65533;&#65533;&#65533;&#65533;*D" &#65533;&#65533;&#65533;&#65533;&#65533;&#65533;`&#65533;V&#65533;&#65533;1&#65533;v&#65533;p&#65533;&#65533; &#65533;&#65533;B&#65533;&#65533;J&#65533;9C&#65533;&#65533;&#65533;&#65533;&#65533;&#65533;&&#65533;&#65533;@nB<E&#65533;O&#65533;&#65533;B&#65533; &#65533;]&#65533;&#65533;&#65533;"D&#65533;#&#65533;a;R&#65533;&#633;
!&#65533;&#65533;&#65533;3H#&#65533;&#65533;u)lfL&#65533;&#1457;&#184;:&#65533;c&#65533;&#65533;&#65533;B&#65533;&#65533;&#65533;Av&#65533;D&#65533; !&#65533;A&#65533;i &#65533;@6&#1281;&#65533;qH&#65533;&#65533;&#65533;&#65533;&#65533;&#65533;&#65533;&#65533;("&#65533;$8r&#65533;cu&#65533;l(&#65533;&#65533;c#b&#65533;qJ&#65533;I&#65533;!Xx&#65533;&#65533;&#65533;.`!%JC&#65533; &#65533;-taW&#65533;&#65533;&#144;6&#65533;&#65533;F&#65533;c&#65533;&#65533;&#65533;4tIj&#65533;Q&#65533;&#65533;0&#65533;&#65533;;6`&#1428;&#65533;/&#65533;9Bz&#65533;C&#65533;&#65533;&#65533;&#65533;"&#65533;@&#65533;&#65533;c.&#65533;&#65533;x&#65533;&#65533; 	r &#65533;`A&#65533;&#65533;&#65533;@@&#65533;&#65533;+o&#65533;&#65533;t"&#65533;&#65533;h&#65533;&#65533;&#65533;&#641;<E&#65533;&#65533;aT&#65533;&#65533;&#1024;
&#65533; -&#65533;&#65533;`&#65533;<&#65533;P&#65533;&#65533;&#289;&#65533;&#1032;&K&#65533;:E&#65533;&&#65533;&#65533;&#65533;?&#65533;|&#65533;&#65533;&#65533;RE&#65533;&#65533;S&#1138;&#65533;4%J.$&{H&#65533;&#65533;&#65533;C&#65533;hS&#65533;N&#65533;"K&#388;p&#43092;&#65533;&#65533;dL(&#65533;&#146;&#65533;:Zz8&#65533;&#65533;"&#65533;5!u2.&#65533;&#65533;8&#65533;'oP4&#65533;&#65533;%qrp'&#65533;&#65533;&#65533; Q5&#65533;&#65533;n&#65533;P&#65533;&#65533;@&#65533;
&#65533;&#65533;&#65533;lb&#65533;&#65533;N9&#65533;&#65533;MT,QM{&#65533;&#65533;8&#65533;&#1266;T~.&#140;j/&#65533;=&#65533;hcipq&#65533;&#65533;NH&#65533;`r?&#65533;&#65533;&#65533;&#65533;&#65533;J8!Y&#65533;4&#65533;&#65533;&#65533;q &#65533;U&#65533;p&#65533;/N&#65533;!2Hsd&#65533;R&#65533;B&#65533;"&#65533;vV&#65533;58&#65533;&#65533;E&#65533;&#65533;JZ&#65533;[o-&#65533;X&#65533;-&#65533;A&#65533;&#65533;&#65533;PZb&#65533;^&#65533;I l&#65533;(l&#65533;'!&#65533;<&#65533;&#65533;&#65533;5Ew/&#1353;R&#65533;,&#65533;[&#65533;&#65533;qa%&#65533;U&#65533;D!&#65533;&#65533;&#65533;&#65533;&#65533;&#65533;#x&#363;&#65533;ZX&#65533;&#65533;8&#65533;&#65533;%,&#65533;Om
&#65533;?&#65533;#&1vO}&#65533;&#65533;&#65533;&#65533;&#65533;NT&#65533;J7&#65533;&#65533;&#65533;;&:&#65533;V&#65533;Z&#65533;&#65533;&#65533;NB&#65533;P&#65533;&#65533;&#65533;o&#65533;+&#65533;^&#65533;&#65533;4+&#65533;,&#65533;v0&#65533;*gltJP@PP&#65533;&#65533;Ha&#65533;\&#65533;`&#65533;&#65533;
Af!&#65533; &#65533;&#65533;&#65533;^o&#65533;&#65533;&#65533;&#65533;&#65533;v&&#65533;X&#65533;&#65533;&#65533;&#65533;DA&#65533;&#65533;}&#65533;&#65533;&#65533;r&#65533;x&#65533;&#65533;!&#65533;&#65533;&#65533;*&#65533;&#65533;&#65533;L&#65533;L,&#65533;&#65533;>&#65533;&#65533;&#65533;#"j&#65533;X&#11074;&#65533;&&#65533;&#65533;'`&#65533;A0&#65533; 0&#65533;&#65533;x&#2496;&#65533;&#65533;&#65533;&#65533;&#65533;&#65533;I&#65533;&#65533;f&#65533;@&#65533;&#65533;E&#65533;&#65533;&#65533;y&#65533;&#65533;%&#65533;&#65533;,&#65533;D&#65533;&#65533;B(b&#65533;&#65533; N~&&#65533;&#65533;9&q"&#65533;&#65533;|g&#65533;6&#65533;&#65533;&#65533;`h&#65533;
&#65533;&#65533;	&#65533;>&#65533; 8&#640;&#128;&#65533;`~i@&#1836;&#65533;&#65533;&#65533;`&#1272;&#65533;>&#65533; &#65533;`	&#65533; &#65533;"&#65533;&#65533;3&#65533;&#65533;,`&#65533;&#65533; &#65533;&#65533;B-6C6#&#65533;&#65533;&#65533;G&#65533;&#65533;&#65533;&#65533;&#65533;@	2vi&#65533;&#65533;&#65533;&#65533;\``&#65533;&#65533;\:`&#65533;,&#65533; @z (&#65533;
&#65533; &#65533; &#65533; &#65533;"&#65533;&#65533;nQ@&#65533;&#65533;&#65533;XD&#65533;~jBLv#"MD&#65533;J&#65533;&#65533;&#65533;&#65533;
X@`L&#65533;^`"_&#65533;L`@n`&#65533; &#65533;&#65533;@2&#65533; &#65533;&#65533;!&#65533;$&#65533;&#65533;
#D&#65533;&#676;%$&#65533;t&#65533;?L&#65533;!2h&#65533;&#65533;N&#65533;&#65533;&#65533;,0&#65533;&#65533;l&#65533;Z&#65533;Lb;@&#65533;&#65533;&#233;hBFNK*&#65533;&#65533;&#65533;)&#65533;\&#65533;"&#65533;C&#65533;L9&#65533;&#1180;j&#65533;&#65533;|D"&#65533;&#65533;D&#65533; {hR&#65533;&#297;&#65533;&#618;&#65533;&#65533;M&#768;N&#65533;`&#65533;&#65533;&Z&#65533; C&#65533;N&#65533;q&#390;&#65533;&#65533;$b*&#65533;S~Jb&#59768;j&#65533;&#65533;&#1423;&#65533;@%&#65533;&#65533;&#65533;&#65533;&#65533;
fTVJO %P&#65533;&#65533;/&#65533;&#65533;h&#65533;^&#65533;u!a[&#65533;	&#65533;r&#65533;
LK&#1580;&#65533;":&#65533;&#65533;?&#65533;&#65533;X&#65533;&#65533;&#65533;6&#65533;&#65533;&#65533;&#65533;GZ&#65533;&#65533;a&#65533;&#65533;&#65533;Wb&#65533;&#65533;*&#65533;h"A&#65533;&#65533;&#65533;3[^G&#65533;&#65533;*W&#65533;&#65533;&#65533;$&#65533;0&#65533;0[&#65533;e&#65533;+f&#65533;2aENr&#65533;&#65533;"&#65533; &#65533;&#65533;&#65533;(&#65533;6&#65533;i&#65533;
&#65533;&#65533;j&#65533;&#65533;&#65533;O&#65533;&#65533;&#65533;&#65533;&#65533;\a"Ag&&#65533;g&#805;X&#65533;n&#65533;a&#65533;&#65533;j&#65533;'&#65533;|
&#65533;&#65533;&#65533;1&#65533;&#65533;&#65533;
 &#65533;&#65533;_&#65533;8&#65533;&#65533;ijF&#65533;&#65533;d&#774;N0&#65533;iH&#65533;&#65533;@Kn>&B&#65533;Z&#65533;ob&#65533;b!&#65533;ba+&#65533;N&#65533;&#65533;.J&#65533;./%S&#65533;&#65533;&#65533;&#65533;`P<!&#65533;G`&#65533;&#65533;$aBlT&#65533;(&#65533;`&#65533;a&#65533;O]&#65533;&#65533;&#65533;&#65533;&#65533;!&#562;&#65533;6&#65533;&#65533;j&#65533;a&#65533;&#65533;&#65533;&#65533;&#65533;&#65533;h&#65533;&#65533;Q"!&#65533;!lG`&#65533;&#65533;&#65533;&#65533;&#65533;&#65533; 3N&#65533;&#65533;&#65533;+&#65533;&#65533;&#65533;&#65533;
&#65533;&#65533;&#65533;&#65533; &_&#65533;Rle&#65533;&#65533;Z&#65533;'&#65533;&#65533;+&#65533;@$C&#65533;X&#65533;[&#65533;&"&#65533;t&#65533;a2An&#65533;8IlM&#65533; &#65533;&#65533;'&#520;&#985;Bi'&#65533;'&#65533;&#65533;&#65533;v&#65533;AZ&#65533;j&#65533;7&#65533;&#65533;h&#65533;>&#65533;
&#65533;@@Nq&#512;,bm&#65533;i&#65533;&#65533;&#65533;&#65533; >|&#65533;&#65533;&#65533;&#65533;
f&#65533;&#65533;"8r&#65533;&#65533;&#269;z&#203;`&#65533;x&#65533;&#65533;bX&#65533;&#65533;&#65533;&#65533;2&#65533;&#65533;F"&#65533;Ktn ,@&#65533;&#65533;5, &&#65533;"&#65533;H &#65533; V&#65533;&#65533;&#65533;&#770;,"#(&#65533;DY	&#65533;&#65533;&#65533;iJ|&#65533;05&#65533;&#65533;&#65533;&#65533;&#65533;J&#65533;&#65533;!&#65533;&#65533;&#1280;J&#65533;5D`*rZ&#65533;T  `F@&#65533;&#65533;&#65533;L5&#1910;C&#65533;&#132;9&#65533;`G&#65533;&#65533;&#65533;("&#65533;&#65533;&#65533;3&#65533;$&#65533;H&#65533;&#65533;'&#65533;h.&#65533;&#65533;fH4{rI&#65533;&#65533;n&#65533;dNeK&#65533;&#65533;&#65533;&#65533;Yz&#65533;)&#65533;G+&#65533;&#65533;E&#65533;&#65533;&#65533;&#65533;&#65533;&#65533;*3&#65533;&#65533;V&#65533;L&#65533;I&#65533;D20&#146;f3(~&#65533;2U&#65533;&#65533;nBtY&#65533;pZ&#65533;mPa6&#65533;&#65533;&#65533;d:&#65533;l&#65533;:G&#65533;&#65533;f&#65533;0&#65533;&#65533;&#65533;2E0&#65533;a&#65533;&#65533;&#65533;&%e2G&#65533;V&#65533;2ia&#65533;.&#65533;~&#65533;&#65533;G&#65533;j&#65533;&#1957;x&#65533;&#65533;t&#65533;&#65533;&#65533; &#65533;X&#65533;J&#65533;,&#65533;&#65533;]Ak&#65533;&#65533;[&#65533;G&#65533;*
!&#65533;&#65533;M&#1517;L &&#65533;\&#65533;&#65533;Z^&#1044;v&#65533;L&#65533;$&#65533;v&#65533;S&#65533;&#1575;&#65533;&&#65533;&#65533;
 &#65533;k&#65533;&#65533;?&#65533;&#65533;S&#65533;&#65533;O&#65533;BE&#65533;a&#65533;jSWve&#65533;&#65533;&#65533;>I&#65533;&#65533;&#65533;q&#229;]+&#65533;^&#65533;&#65533;&#65533;H&#65533;&#65533; FM1&#65533;&#65533;R.&#65533;&#65533;&#65533;S&#65533;&#65533;`&#65533;u&#65533;&#65533;w&#65533;3_&#65533;&#65533;&#65533;&#65533;&#65533;&#65533;&#65533; K&#65533;4K-&#65533;n&#65533;&#65533;D&#65533;o&#65533;+Dgl&#65533;&#65533;8&#65533;A&#65533;k&#65533;&#65533;sV&#65533;FF&#65533;et&#65533;a&#65533;&#65533;&#65533;l&#65533;&#65533;&#65533;(U&#65533;hG$&#65533;&#65533;&#65533;&#65533;&#65533;~&#65533;&#65533;&#65533;&#65533;N'	&#65533;e &#65533;&#65533; &#65533;S&#65533;|3]&#65533;EI}+wx&#65533;F&#65533;O&#65533;VtgM&#841;{&#65533;&#65533;E&#65533;&#2179;&#65533;E&#65533;w&#65533;&#65533;%&#65533;&#65533;%J!&#65533;6&#65533;Z&#65533;Y&#65533;&#65533;&#65533;+&#65533;X^78W&#65533;&#65533;H! &#65533;*&#65533;66Sk&#65533;W8	&#65533;&#65533;&#65533;Xx&#65533;&#65533;&#65533;&#65533;dMn&#65533;5G(&#65533;&#1312;.h&#65533;${&#65533;L&#65533;R~DceA&#65533;DJ~&#65533;$K&#65533;2J&#65533;DN&#65533;)KvH&#65533;c&#1321;&#65533;"xj.&#65533;&#65533;g&#65533;&#65533;i&#65533;&#65533;G'&#65533;&#65533;$&#65533;&#65533;&#65533; &#65533;&#65533;&#65533;&#65533;\]&#65533;  H 	&#65533;"K&#65533;6Y&#65533;&#65533;%j&#65533;Y:"9v&#65533;`&#65533;00&#805;&#65533; &#65533;&#65533;&#65533;. @&#65533;V&#65533;&#65533;->  H&#65533;&#65533; $YADI&#65533;&#65533;J&#65533;&#65533;&#65533;h&#65533;&#65533;&#65533;&#65533;D{x2'b"&#65533;&#65533;
D&#65533;&#65533;&9Y&#65533;&#65533;)&#65533;b&#65533;&#65533;&#65533;X&#65533;&#65533;&#65533;&#65533;&#65533;&#65533;7(+&#65533;)'&#65533;&#65533;&#65533;4&#65533;&#65533;Y4{.&#65533;6&#65533;&#3207;w&#65533;".&#65533;&#65533;i&#65533;K&#65533;Y&#65533;&#65533;)g&#65533;PrF&#65533;KpT&#65533;p&#65533;&#65533;&#65533;x&#65533;LEl&#65533;z&#65533;`$&#65533;&#65533;&#65533;&#65533;&#65533;S&#65533;
n[EF{&#65533;QJ&#65533;eTA&#1012;9&#65533;&#65533;19JNB&#65533;&#65533;&#65533;i&#65533;
V&#65533;&#1265;&#65533;&#65533;H&#65533;Pw&#65533;:&#65533;&#65533;[&#65533;Lk&#65533;&#65533;\&#65533;E &#65533;
}&#65533;eb&#65533;&#65533;&#65533;h&#430;&#65533;&#65533;&#65533;(&#65533;b*&#65533;:&#65533;&#65533;&#65533;&#65533;Sq&#65533;&#65533;W
&#65533;t&#1573;&#65533;&#65533;&#65533;&#65533;^&#65533;&#65533;0lBG&#65533;&#65533;*W&#65533;&#23285;&#65533;&&#65533;#&#65533;A}&#1108;uXGk&k&#65533;*8&#65533;Jg*&#65533;&#65533;0&#65533;&#65533;^,&#65533;=&#65533;8#LW&#65533;J&#65533;&#65533;&#65533;&#65533;[&#65533;PKY&#65533;&#65533;&#65533;a&#65533;Z&#65533;&#65533;~&#65533;&#65533;&#65533;&#65533;+!&#65533;&#65533;~&#65533;&#65533;W&#65533;=9s&#65533;&#65533;K&#65533;&#65533;A&#65533;&#65533;s8AN&#65533;p&#65533;&#65533;&#65533;/lJ._&#65533;&#65533;&#65533;&#65533;^AbqV&#65533;lAkd&#65533;Ds8Ez&#65533;kl&#65533;:~;&#368;&#65533;Tk&#65533;E&#65533;&#65533;x&#65533;=uN:&#65533;&#65533;&#65533;ft&&#65533;&#65533;&#65533;t&#65533;&#65533;x\s&#65533;4
&#65533;g&#65533;&#65533;E&#65533;&#65533;v\&#65533;6ac&#65533;&#65533;&#65533;8&#65533;&#65533;3&#65533;*w&#65533;q-l\&#65533;&#65533;>&#65533;_&#1434;&#65533;D
a&#65533;&#65533;&#65533;&#65533;&#65533;&#1952;J&#65533;&#65533;&&#65533;Zh&#65533;V&#65533;&#65533;(&#65533; L&#65533;r&#65533;&#65533;&#65533;NM&#65533;&#65533;z&#65533;6}&#65533;GR&#65533;GRL#&#65533;2uL8(z&#65533;&#65533;8;&#65533;&#65533;nf&#65533;V&#65533;&#65533;&#65533;&#65533;&#65533;&#65533;)1`B'&#65533;&#65533;4&#65533; &#65533;G!&#65533;&#65533;&#65533;&#65533;&#65533;&#65533;&#65533;2&#65533;<siN&#65533;&#65533;&#65533;&#65533;&#65533;>&#65533;(@ &  
&#65533;  &#65533;&#65533;`5&#65533;[&#65533;&#65533;&#65533;&#65533;
&#65533;&#65533;&#65533;&#65533;&#65533;&#65533;$&#65533;0&#65533;wv&#65533;W&#65533;&#65533;&#65533; &#65533;#4 >&#65533; &#65533;H&#65533;$&#65533; @Z@	&#65533;&#65533;+7UG&#65533;)&#65533;UV&#65533;z61&#1817;&#65533;x&#65533;&#65533;&#65533;
&#65533;&#65533;G&#65533;&#65533;&#65533;&#65533;&#65533;&#65533;&#1289;&#65533;&#65533;&#65533;&#65533;iV&#65533;&#65533;&#65533;'B&#65533;&#1161;&#65533;%&#65533;&#65533;{&#65533;R&#65533;&#65533;$}&#65533;&#65533;4&#65533;y;&#65533;&#65533;&#65533;&#292; &#65533;\$E&#1244;&#65533;&#65533;g(sc"^rfm&#65533;h)&#65533;&#65533;&#65533; &#65533;rX&#65533;BA&#65533;&&#65533;&#65533;K&#65533;&#65533;&#65533;fq4ih&#65533;^&#65533;f&<&#65533;&#65533;o&#65533;3&#65533;&#65533;&#1704;V3&#65533;&#65533;&#65533;&#65533;&#65533;ne&#65533;RJ&#65533;&#147;&#65533; /_&#65533;W&#65533;&#65533;W_``n&#65533;sw&#65533;&#65533;h7
	]&#65533;%]z&#65533;js>&#65533;&#65533;>	&&#65533; @&#65533;&#65533;&#65533;&#65533;&#65533;a&#65533; &#65533;&#65533;%&#65533;i]&#65533;&#65533;&#65533;t&#65533;f&#65533;&#65533;\a&#65533;@&#65533;v&#65533;&#65533;J&#65533;&#65533; &#65533;&#65533;Eq{&#65533;&#65533;&#65533;p&#65533;y.&#65533;?&#65533;Azx&#65533;&#460;&#65533;R&#65533;&#41863;l[N&#65533;h&#65533;]![N&#65533;g&#65533;($&#65533;&#65533;t&#65533;T&#65533;?7r#7&#65533;&#65533;6&#65533;&z&#65533;3&#65533;`!&#65533; &#1811;n;&#65533;&#65533;b&#65533;&#65533;&#14178;&#65533;k6tl&#65533;&#65533;R&#65533;l&#65533;Km&#65533;&#65533;&#65533;-&#65533;&#65533;z&#65533;Wn&#65533;&#65533;&#65533;G&#65533;m&#65533;&#65533;&#65533;x&#65533;&#374; &#65533;&#65533;_&#65533;&#65533;&#65533;4&#65533;V&#65533;^&#65533;&#680;&#65533;&#65533;&#65533;ix&#628;&#65533;6C;
&#65533;g\&#65533;&#65533;Wr&#65533;&#65533;`&#65533;7&#65533;>&#65533;qa&#65533;3w&#65533;'&#65533;%&#65533;VG`~7&#65533;&#65533;I&#65533;&#65533;&#65533;&#65533;&#65533;&#65533;	&#65533;&#65533;&#65533; 
&#65533;`
&#65533;@
&#65533;&#65533;&#65533; &#65533;&#65533;&#467;&#65533;&#65533;&#65533;&:Z8&#65533;&#65533;&#65533; &#65533;@&#65533;&#287; tw?&#65533;I&#65533;&#65533;O&#65533;&#599;&#65533;&#260;,&#65533;&#65533;&#65533;&#65533;3&#65533;&#65533;&#65533; &#65533;&#65533;@&#65533;&#65533;'O={&#65533;&#65533;&#65533;G&#65533;&#65533;>&#65533;&#65533;&#65533;&#551;&#6023;z&#65533;&#801;&#65533;g&#65533;&#65533;y&#65533;&#65533;&#1123;ga&#65533;=z&#65533;&#65533;&#65533;QH>&#65533;&#65533;&#1619;&#65533;&#156;{0&#65533;C&#65533;&#65533;>e&#65533;&#65533;&#65533;&#65533;`A&#65533;	,M`&#65533;&#65533;K&#65533;&#1057;&#65533;s&#65533;&#353;"!"$&#65533;'&#65533;&#1585;aU&#65533;&#615;O&#258;&#65533;&#65533;&#65533;'N&#65533;!'*8p@&#65533;&#65533;&0&#65533;@
'l&#65533;&#65533;&#65533;3&#461;9uL:^&#65533;eI;v&#65533;&#65533;&#65533;Pad&#65533;w&#65533;x&#65533;&#65533;&#65533;f&#65533;&#65533;&#259;&#1189;e&#65533;&#65533;Q&#65533;&#65533;8'&#65533;&#65533;7r<&#65533;&#65533;&#65533;&#65533;9&#65533;=&#65533;&#65533;]ga&#65533;&#65533;O&#65533;&#65533;&#65533;p$&#65533;<&#65533;&#65533;&#65533;N&#65533;&#65533;9pj&#65533;&#65533;&#65533;&#65533;&#65533;&#1917;&#65533;i&#65533;M7&#65533;e&#65533;!ejU&#65533;V&#65533;P&#65533;b&#65533;&#65533;&#65533;&#65533;&#65533;C&#65533;
e&#65533;&#65533;&#65533;M&#65533;(&#65533;&#65533;/	$&#65533;Pb	&&#65533;t&#65533;	&
f&#65533;	'&#65533;h&#65533;&#65533;&#65533;&#65533;&#65533;`&#65533;	RxI%&#65533;Y&#65533;I'v&#65533;&#65533;'&#65533;|&#65533;'&#65533;l&#65533;&#65533;&#65533;&#65533;d&#65533;&#65533;%&#65533;&#65533;G&#65533;$&#65533;&#65533;#&#65533;&#65533;xc#&#65533;8&#1160;!&#65533;&#65533;&#65533; &#65533;0&#65533;&#65533;"&#65533;2H&#65533;Ir&#65533;!&#65533;,&#65533;&#65533;"&#65533;&#65533;&#65533;&#65533;e&#65533;A"r&#65533; |&#65533;&#65533;&#65533;&#65533;B&#65533;M&#65533;V&#65533;&#65533;&#65533;Z&#65533;&#65533;&#65533;"7*b!&#65533;&#65533;&#65533; &#65533; &#65533;&#65533;m&#65533;&#65533;l&#65533;x&#65533;&#65533;1&#65533;&#65533;&#65533;&#65533;&#65533;";:&#136;"G&#65533;&#65533;&#65533;&#65533;PIH&#65533;;F2&#65533;$&#65533;,&#65533;o&#65533;&#65533;G&#65533;"H&#65533;&#65533;H&#65533;&#65533;&#65533;9&#65533;&#65533;&#65533;H#&#65533;LB	$&#65533;(&#65533;&#65533;&#65533;&#65533;t&#65533;e{@H!&#65533;4&#65533;&#65533;"&#65533;B&#47367;"HD&#65533;&#65533;Y&#65533;&#65533;-&#65533;v>T&#65533;#&#65533;d&#65533;I&#65533;&#65533;&#65533;&#65533;(&#65533;&#65533;b
*&#65533;&#65533;W&#65533;)&#64610;J*&#65533;&#65533;
|&#65533;&#65533;&#65533;J+&#65533;&#65533;&#65533;+&#65533;&#65533;r
(&#65533;h&#65533;&#65533;&#65533;\r&#65533;%&#65533;W&#65533;%&#65533;^&#65533;_&#65533;&#65533;hc&#65533;&#65533;$%&#65533;&#65533;@&#65533;q$5r\&#65533;$&#65533;&#65533;&#65533;	&#65533;&#65533;(#&#65533;&#65533;&#65533;&#65533;"P&#905;H&#777;$&#65533;e&#65533;&#65533;4B&#65533;&&#65533;&#65533;(J)&#65533;&#65533;&#65533;&#65533;&&#65533;@&#65533;&#555;&#65533;J&#65533;&#65533;&#65533;&#65533;&#180;!&#65533;@"&#65533;&#532;TB5&#65533;2n&#65533;,5%&#65533;4&#65533;c<a&#65533;F$&#65533;SD&#65533;&#65533;]&#65533;&#65533;s&#65533;&#65533;&#65533;a&#65533;&#65533; &#65533;4R&#65533;S&#65533;UpQF&#65533;&#65533;&#65533; &#65533;`\4Az&#65533;&#65533;$A&#65533;* =&#65533;D@&#65533;qj&#65533;&#65533;&#65533;&#65533;@&#65533;t&#65533;Y4&#65533;&#65533;Pd&#65533;Y&#65533;&#65533;pu&#65533;&#65533;v&#65533;&#65533;&#65533;&#65533;IV&#65533;Nu&#65533;6DY&#65533;RFi&#65533;dRhrP&#65533;&#65533; p@&#65533;@
&#65533;&#65533;/4&#65533;FB&#65533;&#4377;&#65533;&#65533;&#65533;&#65533;GZ_&#65533;&#65533;S&#65533;&#65533;&#65533;&#65533;h&#65533;&#65533;[&#65533;&#65533;?&#65533;&#65533; 4&#65533;W0&#65533;&#65533;&#65533;&#65533;t&#65533;$8&#65533;$.y&#65533;&#65533;B&#65533;&#65533;0,&#65533;cCL&#65533;&#65533;FM	&#65533;2&#65533;&#65533;&#1121;1a&#65533;]YX&#65533;&#65533;0&#65533;*M&#65533;k&#65533;i&#65533;&#65533;f&#65533;&#65533;	J&#65533;Zg&#65533;&#65533;&#65533;&#65533;&#65533;&#65533;&#65533;D&#65533;&#65533;:&#65533;uW&#65533;&#65533;lx&#65533;8&#65533;&#65533;*+&#65533;&#65533;&#65533;&#65533;5&#65533;&#65533;m&#65533;&#65533;y&#1059;&#65533;&#65533;&#1323;&#65533;Z}H1
Q&#65533;\&#65533;&#65533;&#65533;&#65533;b&#65533;)J`&#65533;A&#65533;p':
-~?<&#65533;&#65533;&#65533;&#65533;!8rBh1&#65533;&#65533;>!
7zH&#65533;&#65533;'2&#65533;&#65533;M`&#65533;jS[&#65533;&#65533;#G8N&#65533;*&#65533;&#65533;<&#65533;&#65533;X&#65533;&#1052;&#65533;X&#65533;(&#65533;&#65533;&#65533;k&#1281;&#65533;&#65533;@x&#65533;`E&#65533;2D<&#65533;%&#65533;4p&#65533;Mc&#65533;&#65533;&#65533;R&#65533;&#65533;&#65533;$&#65533;;Edp2&#65533;&#65533;&#65533;&#65533;&#65533;.$&#65533;8&#65533;&#65533;"	&#65533;le&#65533;P&#65533;&#65533;&#65533;D$GH&#65533;&#65533;&#65533;CPby&#65533;Y&#65533;&#65533;	c,S&#65533;!&#1480;Hp&#65533;d&#65533;p&#306;.	&#65533;k9&#65533;N&#65533;2\&#65533;0&#65533;&#65533;Dx,J.&#65533;&#65533;!&#65533;@(
[2=&#65533;LJp"B&#65533;(@&#4676;z"&#65533;&#65533;(E)&#32970;(&#65533;b&#65533;h&#65533;D_&#65533;
YP&#65533;&#65533;&#65533;&#65533;+8Z&#65533;&#65533;&#65533;"&#65533;H&#65533;(Z.&#65533;&#65533;&#65533;&#65533;&#65533;.&#65533;	>Rb&#65533;&#65533;2!&#65533;&#789;=Bd)&#65533;$&#65533;&#65533;&#65533;=l&#65533;&#65533;&#65533;#&#65533;&#264;&#65533;NBG&#65533;D$&#65533;&#65533;o2RN&#65533;&#65533;(T&#65533;W&#65533;&#65533;&#65533;x&#65533;*L&#65533;E&#65533;&#856;,sP&#65533;I(A&#65533;FY&#65533;&#65533;&#65533;QK 1"l&#1026;&#65533;P&#65533;+Ha
Y&#65533;&#65533;&#65533;&#65533;&#65533;&#1057;UHB&#65533; &#65533;:&#65533;x&#65533;&#65533; &#65533;+`a&#65533;
VCB&#65533;l&#65533;&#664;ED&#65533;&#65533;&#65533;&#65533;&#65533;&#65533;l&#65533;MJ&#1735;&#65533;&#65533;&#65533;&T&#65533;F&#935;&#65533;&#65533;&#65533;&9-YHg|3&#65533;!&#65533;&#65533;&#65533;n&#65533;`&#65533;&#65533;&#65533;aM81&#65533;G@r&#65533;&#65533;&#65533;!l:f&#65533;&#65533;&#65533; &#65533;@&#65533;Ju&#65533;Wd&#65533;T&#65533;&#65533;J&#65533;&#65533;<&#65533;!7&#65533;&#65533;Z&#65533;=&#65533;a&#65533;!&#65533;&#65533;&#65533;rD+&#65533;.&#65533;`@&#65533;&#65533;7
D&#65533;y&#65533;&#65533;&#65533;	&#65533;`<&#65533;&#65533;	&#65533;On&#65533;&#65533;@&#65533;a&#65533;&#65533;&#65533;&#65533;&#65533;&#65533;&#65533;d&#65533;&#65533;1&#65533;k/&#65533;Z&#65533;&#65533;&&#65533;&#65533;&#65533;[&#65533;x&#65533;&#65533;&#65533;s&#65533;&#65533;&#1712;&#65533;6&#65533;9&#65533;&#65533;&#65533;&#65533;&#65533;&#65533;JN&#65533;&#65533;n&#65533;&#65533;!&#65533;!:^1oV'$&#65533;&#65533;gh&#65533;E)&#65533;B=&#65533;&#65533;:)&#65533;H.=&#65533;&#523;1&#65533;"!2&#65533;&#65533;&#65533;@ &#65533;&#65533;}F1
&#65533;`&#65533;>&#65533;&#65533;Y&#65533;N&#65533;&#65533;C&#65533;&#65533;&#65533;&#65533;H &#65533;A)&#65533;D&#65533;ie&#65533;&#65533;&#65533;Kk&#65533;&#65533;&#65533;'&#65533;&#274;YMb&#65533;&#65533;	Q8/yi@&#65533;&#65533;<&#65533;&#631;&#65533;&#65533;&#65533;,&#4563;X&#65533;{@&#65533;&#65533;y<&#65533;&#65533;&#65533;X&#65533;&#1048;&#65533;&#65533;	E2N~&#65533;!&#65533;&#65533;$y&#65533;T&#65533;&#65533;&#65533;#8&#65533;5^9&#65533;C&#65533;&#65533;t+DV"&#65533;&#65533; fy&#65533;D8&#65533;&#65533;8&#65533;DL&#65533;&#65533;f&#65533;&#65533;D&#950;&#65533;&#65533;&#65533;&#65533;&#65533;&#65533;&#65533;F&#65533;&#65533;&#65533;6&#65533;&#65533;HAaK&#65533;Z9w]&#65533;.%&#65533;&#65533;jf-&#65533;&#65533;&#65533;&#65533;&#65533;B;&#65533;&#65533;Q\&#65533;]&#65533;&#65533;-l1&#65533;X&#65533;B&#65533;&#65533;&#65533;-la&#65533;Z&#65533;B&#65533;@x-(Z&#65533;'{Y?&#65533;1Q&#48928;L@,bN&#341;&#65533;6&#65533;1&#65533;l&#65533;pu&#65533;9&&#65533;&#65533;2b&#65533;D$l&#65533;2F@bj&#65533;I&#65533;&#65533;"u&#65533;&#1882;&#65533;&#65533;+l&#65533;\&#65533;&#65533;&#65533;~&#65533;&#65533;&#65533;Bhj&#65533;&#65533;lf37&#65533;1H&#1914;S&#65533;&#65533;)&#65533;&#65533;Y#D&#65533;a_&#65533;&#65533;*+@AE&#65533;&#65533;<&#65533;&#65533;.@&#65533;?@B&#65533;@Z<&#65533;!W&#65533;&#65533;&#65533; &#65533;(d&#65533;p8&#65533;^&#65533;4&#65533;ysOn&#65533;&#65533;Zr&#65533;&#65533;&#65533;7"&#65533;&#65533;&#65533;l&#65533;;&#65533;dor&#65533;&#65533;&#65533;Fj&#65533;&#65533;d&#65533;J{ 
&#65533;&#65533;&#65533;&#65533;&#65533;&#65533;3&#65533;	&#65533;O&#65533;&#65533;&#65533;&#65533;Uf#X&#65533;|&#44403;&#65533;&#65533;&#65533;&#65533;2n&#65533;&#65533;J`&#65533; &#65533;&#65533;}
&#65533;p &#65533;&#65533;	o&#65533;&#65533;&#65533;&&#65533;&#65533;5i&#65533;{1o	XC&#796;&#691;&#65533;[>yu&#65533;^&#65533;&#65533;&#65533;Uq&#65533;4p &#65533;&#65533;@&#65533;&#65533;&#65533;T&#65533;ShCNhHr&#65533;&#65533;H&#65533;&#65533;+&#65533;&#65533;\&#65533;+&#65533;7.&#65533;A&#65533;f&#65533;&#65533;!\&#65533;1{TB;&#65533;&#65533;1\Vm&#65533;x A&#65533;+&#65533;&#967;&#65533;&#65533;&#65533;A&#65533;&#65533;C&#65533;&#65533;c,J)$@)t&#65533;Q&#65533;pPWB&#65533;&#65533;&#65533;p&#65533;i&#65533;d&#65533;&#65533;
&#65533;&#65533;
&#65533; &#65533;&#65533;P
&#65533;!BST&#65533;jN&#65533;3WH&#65533;&#65533;!<sEKH
RvqU&#65533;0"Y$"+&#65533;qT3F&#65533; f+UFTVSD&#65533;SGUKE&#65533;T&#65533;&#65533;$Q&#65533;$ie$db'x&#65533;&#65533;`&#65533;X&#65533;b y $)ab&#65533;Ji&#65533;9&#65533;-&#65533;e&#65533;&#65533;y&#65533;YO&#65533;n&#65533;0&#65533;2@&#65533;+Knj&#65533;&#65533;#RsK&#65533;	xd.+&#65533;l&#65533;6Gt&#65533;5hUT5r	KU	W&#65533;
&#65533;
h&#65533;&#65533;y&#65533;3`
td	&#65533;Xmb&#65533;"&#65533;&#65533;f	&#65533;5&#65533; S1&#65533; g	&#65533;,&#65533;01:&#65533;g&#65533;&#65533;	x&#65533;oY&#65533;P&#65533;&#31876;&#65533; Q&#65533;&#65533;pY&#65533;p@&#65533;&#65533;&#65533;&#461; &#65533;Q%&#65533;P'eq$Gf&#65533; .&#65533;?&#65533;)&#65533;xKL&#65533;DR&#65533;WE&#65533;&#65533;10u	&#65533;@3&#65533;$s&#65533;!&#65533;	&#65533;4r;&#65533;&#65533;@
?&#65533;&#65533;&#65533;&#65533;p&#65533;`
&"VE&#65533;$&#65533;)&#65533;0$D&#65533;V&#65533;"&#65533;gQ&#65533;#&#456;j	T&#65533;p WP&#65533;wL G&#65533;f&#65533;\wP`A`S&#65533;&c&#65533;[&#65533;T')[&#65533;s&#65533;&#65533;fh&#65533;C$&#65533;&#65533;>C&#65533;&#65533;yj1Z&#65533;5&#65533;"&#65533;&#65533;;&#65533;&#65533;!Zqx&#65533;&#65533;M&#583;&#65533;&#65533;&#65533;C&#65533;%I&#65533;s=&#65533;:&#65533;ly>&#65533;#C&#65533;&#65533;n&#65533;hg`i$&#65533;3`&#65533;W]&#65533;g &#65533;7GpY&#65533;&#65533;[&#65533;qp&#65533;kB^Q&#65533;&#65533;#^&#65533;&#65533;4^&#65533;.1AZ&#65533;&#65533;Z:&#65533;&#65533;^&#65533;R  | &#65533;&#65533;&#65533; #&#65533;^&#65533;&#65533;&#65533;&#65533;AQ&#65533;k&#65533;&#65533;&&#65533;&#65533;anYA&#65533;1&#65533;+&#65533;1&#65533;&#65533;&#65533;s;E&#65533;,&#65533;&#65533;&#65533;c&#65533;:q46&#65533;&#65533;+&#65533;b!&#65533;c;(!(m&#65533;&#65533;q&#65533;&#1529;B&#65533;&#1117;&#65533;&#65533;'&#65533;)&#65533;&#65533;&#65533;qDH4(&#65533;&#65533;h`&#65533; &#65533;9(/&#65533;&#65533;
&#65533;P
aff&#65533; X&#65533;r4)&#65533;g&#65533;&#65533;	e&#65533;o&#65533;0
&#65533;&#65533;.E&#65533;b
N8Gft&#65533;&#65533;&#65533;&#65533;
&#65533;&#65533;Gu&#65533;	&#65533;&#65533;P&#65533;R%cgi6#&#65533;./Re6" W&#65533;rN&#65533;4T&#65533;n@ae&#65533;z&#65533;'&#65533;&#65533;'&#65533;&#65533;+&#962;h&#65533;4&&#65533;0 &#65533;j&#65533;*C&#65533;&&#65533;&#65533;4&#65533;d	g&#65533; 1&#65533;"/B5R&#65533;&#65533;&#65533;1&#548;&#65533;S&#65533;q&#65533;&#65533; &#65533;V	&#65533;&#65533;!(o'R&#65533;&#65533;&#65533;)&#65533;&#65533;,&#65533;e&#65533;&#65533;"&#65533;P
&#65533;&#65533;&#65533;
`E&#65533;Zo	&#65533;&#65533;&#3233;&#65533;
&#65533;&#65533;"&#65533;&#65533;&#65533;&#65533;G+o)&#65533;0&#65533;&#65533; 	&#65533;&#65533;#s	y5&#65533;&#65533;	&#65533;
Xto&#65533;B.&#65533;&#65533;&#65533;/&#65533;&#65533;o&#65533;&#65533;&#65533;p&#65533;&#656;&#65533;&#65533;&#65533; &#65533;&#65533;&#65533;&#65533;&#65533;&#65533;&#65533;@]&#65533;:(q&#65533;&#65533;e]&#65533;&#65533;&#65533;E&#65533;&#65533;1Y &#65533;&#65533;+&#65533;&#65533;O"&#1515;r2m&#65533;&#65533;&#65533;&#39385;@	&#65533;&#65533;Lp&#65533;-&#65533;F&#65533;3&#65533;&#65533;	&#65533;&#65533;&#65533;&#65533;	&#65533;&#65533;
&#65533;&#65533;&#65533;&#65533;&#65533;&#65533;p&#65533;`
&#65533;I&#65533;)&#710;sckf:&#65533;sT:&#65533;q&#65533;&)OS	&#65533;h	&#65533;@[&#65533;G&#65533;N&#65533;H&#65533;Xj&#65533;D] I`GPJ0&#65533;&#65533;^PwU@&#65533;W`&#65533;w$&#65533;&#65533;&#65533;&#65533;~&#65533;&#65533;2&#65533;6&#65533;}&#65533;&#15454;&#65533;iY&#65533;;&#65533;&#65533;&#65533;&#65533;[&#65533;&#65533;&#65533;cxo&#65533;&#65533;D^&#65533;&#65533;frZ&#65533;&#65533;&#65533;&#65533;x&#65533;)[&#65533;&#65533;&#65533;&#65533;J&#1913;c&#65533;%&#65533; &#65533; &#65533;{&#65533; '&#65533;c&#65533;&#65533;5&#65533;&&#65533;C3;T&#487;z&#65533;L&#65533;1&#65533;f1,&#65533;	&#65533;g{&#65533;P&#65533;&#65533; &#65533; P&#65533;&#65533; PU&#65533;&#65533;&#65533;&#65533;&#65533;&#65533;:(&#65533;{:\&#65533;&#65533;&#65533;i&#65533;W;&#65533;&#65533;&#65533;J&#65533;YD&#65533;&#65533;1&#65533;-&#1308;&i&#65533;&#65533;&#65533;&#1116;&#65533;&#65533;B&#65533;&#65533;c&#65533;&#65533;c&#65533;t&#65533;1&#65533;J&#65533;#&#65533;&#65533;&#65533;&#65533;&#65533;)D&#65533;;@&#65533;*(Ds&#65533;e E&#65533;&#65533;.&#65533;&#65533;SF&#65533;f&#65533;_&#65533;)fJ&#65533;&#65533;&#65533;1&#65533;pP&#65533; 
&#65533;a
&#65533;p&#65533;WQ&#65533;&#65533;&#65533;&#65533;&#65533;`&#65533;&#65533;&#65533; &#65533;&#65533;ito&#65533;{E@&#65533;f&#65533;&#65533;&#65533;8H"&#65533;.
&#65533;"T.&#65533;&#65533;&#65533;&#65533;&#65533;tA&#65533;&#65533;&#65533;:&#65533;Ms7&#65533;I&#65533; 'S&#556857;8Q&#65533;&#1439;&#65533;&#1084;[&#65533;&#65533;&#65533;&#65533;&#65533;&&#65533;&#65533;(1&#65533;0&#65533;&#65533;!M&#65533;"
s&#65533;&#65533;!&#65533;{0U&#65533;,ou&#65533;b&#65533; &#65533;P
&#65533;&#65533;U&#65533;f&#65533;&#522;&#2027;q&#65533;&#65533;oZ&#65533;Gg&#65533;Z&#65533;3E#&#65533;&#65533;&#65533;.&#65533;jY	&#65533;&#65533;&#65533;&#508;j&#1340;&#65533;I/E&#65533;p&#65533;&#65533;&#65533;&#65533;&#65533;&#65533;&#65533;&#65533;&#65533;&#65533;0&#65533;@&#65533;W&#65533;&#65533;'&#65533;&#65533;V&#65533;E&#65533;&#572;&#65533;0H6L&#65533;&#65533;2&#65533;&#868;,&#65533;  &#65533;&#65533;&#65533;&#65533;&#65533;&#65533;+W&#65533;-1!0&#65533;j&#65533;f&#65533;&#65533;0F&#65533;X
&#65533;&#65533;/&#65533;`
&#65533;z#&#65533;&#65533;	&#65533;&#65533;
&#65533;&#65533;&#65533;&#65533;Ol 4&#65533;&#65533;*&#65533;B&#65533;Gr&#65533;LN=<&#65533;N%rn&#65533;3&#65533;&#65533;	&#65533;&#65533;
&#65533;&#65533;g&#65533;D@e[&#65533;npb&#65533;N@vLPE s&#65533;a`OU&#65533;^&#65533;`@kP&#65533;&#65533;4Or7&#65533;&#65533;&#65533;8&#65533;&#65533;8q-&#65533;&#65533;Z&#65533;&#65533;Y_yxV)QY&#65533;&#64852;l&#65533;&#65533;&#65533;5,&#65533;&#65533;&#65533;&#65533;&#65533;&#65533;&#65533;V9&#65533;&#65533;&#65533;z&#65533;&#65533;&#65533;&#65533;T8  LQ&#65533;&#65533;E&#65533;&#65533;q}&#65533;80Q&#65533;Q&#65533;&#905;&#65533;&#1088;&#65533;9&#65533;&#65533;&#65533;Y&#65533;&#65533;&#65533;x&#65533;&#65533;aj&#65533;m&#65533;-&#65533; &#65533;&#65533;&#65533;=,&#65533;b@2&#1116;&#65533;&#65533;c&#65533;&#65533;&#65533;&#65533;A&#65533;CA!&#65533;&#65533;c&#65533;&#65533;&#65533;=&#65533;&#65533;&#65533;8f&#65533;&#65533;c\
!>&#65533;&#65533;`b&#65533;2}dR&#65533;+&&#65533;&#65533;&#65533;&#65533;d&#1165;&#65533;&#65533;T?&#65533;F&#65533;c&#65533;&#65533;&#65533;&#65533;&#65533;d
Z
n&#65533; *&#65533; &#65533;&#65533;&#65533;'W#g*2	&#65533;&#65533;	&#65533;&#65533;&#65533;&#65533;&#65533;
&#44840;&#65533;d&#65533;	&#65533;P&#52384;av	e&#65533;V.&#65533;1o&#65533;"!"&#65533;2m&#65533;T&#65533;QZ5r	[C3\&#134;&#65533;$&#65533;&#65533;$+s$&#65533;&#65533;(&#65533;43&#65533;M3&#65533;`&#65533;&#65533;&#65533;&#65533;&#65533;&#65533; &#65533;&#65533;

uR#R2g!b&#65533;5&#65533;&#65533;r&#65533;&#65533;k&#65533;Z&#65533;P&#65533;&#65533;+&#65533;&#65533;"R&#65533;Rn3	&#65533;&#289;&#65533;uPe&#65533;(&#65533;!&#65533;&#65533;F&#65533;&#65533;&#65533;&#65533;&4T&#65533;kL&#65533;ud&#65533;&#65533;5@&#65533;O&#65533;}2&#65533;&#65533;&#479;0f;&#65533;omV.`&#65533;&#65533;&#65533;6Q)t&#65533;&#65533;&#65533;&#65533;U&#65533;&#65533;&#65533;&#65533;&#65533;&#65533;&#1066;&#65533;.%H*&#65533; (rg4|&#65533;/s&#65533;T#&#65533;&#65533;&#1550;Rr&#65533;k&#65533;:H	&#65533;
HC	&#65533;
&#65533;&#65533;&#65533;/&#65533;&#65533;
&#65533;&#65533;	2	&#65533;&#65533;	&#65533;&#65533;&#65533;&#65533;&#65533; 0O&#65533;	&#65533;@4&#65533;C&#65533;'&#65533;&#65533;$&#65533;f&#639;*%&#65533;(&#65533;w#	&#65533; 
&#65533;&#65533;/&#65533;&#65533;	&#65533;pT&#65533;N Y I$\`K&#65533;4iJ nPVPBPe@&#65533;&#65533;'c&#65533;&#65533;QR4/[&#65533;B&#65533;&#65533;&#65533;j&#65533;%&#65533;!&#65533;&#65533;\&#65533;&#65533;9&#65533;&#65533;&#65533;&#65533;*^y9&#65533;&#65533;%a&#65533;&#65533;&#65533;&#65533;l&#65533;d&#65533;TyZ&#65533;}&#65533;6XKaZ#1c@)&#65533;&#65533; &#65533;&#65533;{@  a(&#65533;&#65533;[/!&#65533;&#65533;&#65533;(&#65533;C&#65533;&#65533;@`B&#210;xh1&#65533;&#945;&#65533;&#65533;<&#65533;&#65533;&#65533;Q&#65533;{&#65533;Ap&#65533;&#65533;{&#65533;)?&#65533;W&#65533;&#65533;&#65533;&#65533;&#65533;&#65533;B&#36418;HDE&#65533;&#65533;&#65533;RA&#1144;&#65533;&#65533;:&#65533;&#65533;[&#1591;&#65533;&#65533;U&#65533;C&#65533;cB&#65533;&#65533;1&#65533;&#65533;&v&&#65533;@&#65533;&#65533;&#65533;&#65533;&#65533;&#65533;9&#65533;J&#65533;[a&#65533;&#65533;<&#65533;D&#65533;r&#65533;&#65533;I&#65533;&#65533;&#65533;&#65533;&#65533;f&#65533;&#65533;&#65533;	&#65533;&#65533;&#65533;&#65533;&#65533;&#65533;&#65533;&#65533;8s&#65533;	&#1082;&#65533;&#65533;&#65533;.j&#836;zED&#65533;&#65533;&#65533;1&#1681;&#65533;E]&#65533;0&#918;&#65533;&#65533;
G'&#65533;	#&#65533;&#65533;[N&#65533;&#299;&#65533;&#65533;&#65533;&#65533;&#65533;J's&#65533;&#65533;M&#65533;6&&#404;&>&#65533;&#65533;V&#65533;&#65533;&#65533;&#65533;'1j&#65533;&#65533;+&#65533;k\&#65533;q&#65533;"&#65533;&#65533;&#65533;-1?&#65533;4E u&#65533;E:_&#65533;PX5Z&#65533;O&#65533;&#65533;&#65533;W}T"
&#65533;00&#65533;	&#65533;	3&#65533;!z:SBo&#65533;Be&#65533;&#65533;	u&#65533;n>&#65533;&#65533;&#65533;	&#65533;&#65533;&#65533;	&#65533;P&#65533; &#65533;&#65533;P&#65533;&#65533;&#65533;Q&#65533;@&#1982;&#65533;&#65533;s&#65533;&#1982; t&#65533; &#65533;&#65533;
'&#65533;	W&#65533;Am&#65533;&#65533; *	~&#65533;&#1671;&#65533;X&#65533;&#65533;n\j&#65533;V&#65533;5,1&#65533;&#65533;sT&#65533;;$c&#65533;&#1917;&#65533;
&#65533;h
&#65533;p&#65533;&#65533;&#65533;	&#65533;&#65533;
&#65533;&#65533;&#65533;&#65533;d'&#65533;	&#65533;&#65533;$n&#65533;P&#171;&#65533;b&#65533;&#65533;&#65533;&#65533;&#65533;$&#65533;&#65533;&#65533;3&#65533;	&#65533; &#65533;&#65533;&#65533;
&#65533;&#65533;p	&#65533;&#65533;[@V &#65533;v]`&#65533;H&#65533;>Hb&#65533;&#65533;&#65533;>&#65533;xPL4&#65533;&#65533;*&#65533;g$^>(&#1767;Y&#65533;&#65533;j&#65533;&#65533;;&#65533;	&#65533;&#65533;&#65533;&#65533;E} k&#65533;&#65533;&#65533;[&#65533;}&#65533;>&#65533;@&#65533;5&#65533;9C&#65533;w&#65533;&#611;G<z&#65533;&#65533;&#65533;&#65533;&#65533;C@|&#65533;&#65533;&#65533;&#65533;&#65533;+7>X&#65533;&#65533;&#65533;&#65533;G&#65533;&#65533; C'9p&#1708;l&#65533;N7n&#65533;Xg&#65533;&#65533;9s&#65533;l&#65533;fN&#65533;v&#65533;&#1313;&#65533;p&#65533;&#258;t&#65533;&#65533;&#65533;&#65533;O&#65533;7,&#65533;&#65533;&#65533;P&#65533;@x&#65533;&#65533;&#65533;&#65533;&#65533;@H&#65533;"&#65533;H"&#65533;M&#65533;9i&#22845;&#65533;&#65533;&#65533;7s&#65533;&#1076;&#1238;&#65533;&#65533;:&#65533;j&#65533;&#65533;_&#65533;t&#65533;&#941;)g(&#65533;9&#65533;w&#65533;&#897;&#582;&#65533;Y&#65533;0&#65533;&#65533;&#65533;9&#65533;b&#65533;&#65533;|&#65533;&#65533;g)e&#65533;&#65533;E&#65533;K&#65533;N&#65533;&#65533;Q&#65533;&#65533;&#65533;9&#65533;&&#65533;q<&#65533;&#65533;&#65533;&#65533;7&#65533;&#65533;&#65533;Y&#65533;&#65533;&#65533;N&#65533;F&#65533;"N*T&#65533;L&#65533;"=&#65533;4I&#1187;F&#65533;%Z&#65533;&#65533;&#65533;u&#65533;&#65533;=&#65533;IR&#65533;K&#65533;@&#65533;B&#65533;*&#1385;R&#65533;M&#65533;BUj=&#65533;S&#29395;*&#65533;
&#65533;&#65533;&#65533;&#65533;B&#65533;jx~Q&#65533;e&#65533;Q>&#65533;D&#65533;L0&#65533;$&#65533;K(&#65533;&#65533;M:&#65533;p&#65533;K,&#65533;d&#65533;&#65533;A&#65533;C&#65533;&#65533;F&#65533;;&#65533;B!&#65533;D9&#65533;:F9&#65533;&#65533;1EI&#65533;CDF<dCA&#65533;@&#65533;&#65533;&#65533;h&#655;@&#65533;&#274;L&#1284;N6&#65533;D&#65533;NT0&#65533;)/&#65533;&#65533;,)&#65533;$H &#65533;$KJ&#65533;&&#65533;r&#182020;&#65533;I&#65533;&#65533;&#65533;&#65533;K&#65533;t&#65533;ML*&#65533;&#65533;9$&#1810;&#65533;L"&#65533;$>&#65533;&#65533;&#65533;&#65533;%T&#65533;/&#65533;&#65533;O$&#65533;$&#65533;$	up&#65533;7&#65533;&#65533;7&#580;&#65533;6-&#65533;&#65533;F&#65533;&#65533;M7&#65533;&#65533;&#65533;PH	PS&#65533;&#65533;UZq&#65533;V&#65533;c&#65533;Yh&#65533;&#65533;&#65533;Zo&#65533;&#343;`&#65533;&#65533;&#65533;W`}&#407;]n&#65533;&#65533;S@&#65533;&#65533;4&#65533;o&#65533;M4&#65533;.&#65533;:'&#65533;&#65533;&#65533;.+&#65533;d&#65533;SH&#65533;I&&#65533;D&#65533;jt&#65533;;J2M&#65533;Z0/&#65533;&#65533;&#65533;HQ$&#65533;!&#65533;RNY&#65533;Zp&#65533;&#65533;WJ&#65533;&#65533;.)&#4372;Ud&#65533;5V&#65533;3&#65533;@Jdbi\&#65533;H&#65533;.&#65533;&#65533;s&#65533;E&#65533;Q:&#65533;&#941;DP&#65533;}&#65533;&#65533;U&#65533;N	&#65533;C&#65533;&#65533;4\:)&#65533;@!&#65533;`B
0&#656;&#65533;!&#65533;&#65533;&#65533;&#65533;EV&#65533;M,d&#65533;E&#65533;+&#65533;>*&#65533;!&#65533; dk&#65533;	?&#65533;&#65533;&#65533;&#65533; 	D&#65533;	&#65533;&#65533;&#65533;&#65533;&#65533;HkA&#1838;&#545;?&#65533;&#65533;&#65533;&#65533;&#65533;&#65533;Oj&#65533;j?$Jh=N2->&#451;&&#65533;&#65533;c(;o&#65533;?&#65533;&#65533;&#65533;=&#65533;xb8&#65533;(,"H!	5&#65533;&#65533;6&#65533;X&#65533;&#65533;&#65533;V&#65533;&#65533;&#65533;&#65533;(KL0&#65533;<c&#65533;'&#65533;R&#65533;(&#65533;N&#65533;C&#65533;&#65533;&#65533;c7z&#65533;&#65533;&#65533;;&#65533;h&#65533;?zT&#65533;	 +&#65533;6&#65533;&#65533;5~&#65533;c&#65533;&#65533;P&#65533;I&#65533;&#65533;~&#65533;&#47387;&#61059;8^&#65533;	&#65533;&#65533;&#65533;+&#65533;&#65533;Wm&#65533;&#65533;&#65533;X| &#65533;y&#65533;&#65533;&#65533;&#65533;G&#65533;&#65533;&#65533;$1&#65533;[&#65533;@&#12214;&#65533;E&#65533; &#65533;&#65533;P&#65533;@&#65533;5&#65533;&#65533;d&#65533;'&#65533;&#65533;,N(P&#65533;&#65533;a&#65533;&#65533;&#1389;nu&#65533;I	&#65533;&#65533;	O&#65533;&#65533;@:Nr"&#65533;1I@&#65533;:.BZ&#65533;l&#65533;&#65533;&#65533;4&#65533;zP'@Q
U&#65533;&#65533;[&#65533;aU*&#44234;&#65533;&#65533;k&#65533;&#65533;)E*&#65533;8R&#65533;&#65533;&#65533;O)&#65533;3
P|B&#65533;H&#1281;.q	Mh&#65533;&#65533;x&#65533;'$&#65533;&#65533;&#65533;Fj3!:d&#65533;El&#65533;s&#65533;c&#39478;@&#65533;&#65533;5&#65533;&#65533;!&#65533;H"&#65533;&#65533;A)&#65533;{&#65533;&#65533;?B&#65533;&#65533;7q&#65533;L<IQ&#65533;&#65533;&#65533;&#65533;&#65533;+&#65533;&#65533;&#65533;&#65533;X&#65533;&#65533;&#65533;FxG\Zr&#65533;&#65533;<&#65533;L@I&#65533;r&#1315;XY	X&#65533;08&#65533;&#65533;!&#65533;(&#65533;&#65533;	&AI&#65533;&#65533;&#65533;D$&#65533;&#265;ki&#65533;BX&#65533;D&#65533;ry&#65533;1J&#65533;&#65533;f,&#65533;&#65533;BODS&#65533;&#65533;D'&#65533;
Q(&#65533;TV$&#65533;*`a&#65533;[&#65533;&#65533;&#65533;&#65533;-jat&#65533;&#65533;&#65533;&#65533;0&#65533;&#65533;&#65533;a#&#65533;0&#65533;&#65533;&#65533;(^&#65533;gBs&#65533;#&#65533;&#65533; /j"J"#)^QX&#65533;"&#1090;&#65533;$>&#65533;HsI&#65533;&#65533;f&#65533;6uC&#65533;&#717;&#65533;R%<1
V&#65533;b&#65533;&#65533;&#65533;/tAX&#65533;B&#65533;&#260;'H&#65533;
&#65533;&#65533;b&#65533;&#65533;"&#65533;y&#65533;Fph&#65533;&#65533;&#65533;&#65533;&#65533;&#65533;&#65533;F&#65533;&#65533;L&#1473;#v&#65533;3&#65533;Kta&#65533;`+Ta
[~"&#65533;&#65533;&#65533;z3*8&#65533;	F &#65533;&#65533; *p&#65533;L0&#65533;&#65533;&#65533;&#65533;h&#65533;7&#65533;&#65533;#"&#65533;&#65533;"A&#65533;&#65533;*
!D&#65533;jW&#65533;e&#878;&#65533;0&#65533;&#65533;&#65533;jW&#65533;&#65533;A&#65533;&#65533;&#65533;k&#65533;4&#65533;&#65533;&#65533;p&#65533;&#65533;*&#65533;&#65533;&#65533;&#65533;&#65533;&#65533;&#65533;A&#65533;"<&#65533;&#65533;%-u&#65533;&#65533;V7&#65533;.U+C^&#65533;&#965;&#65533; 
&#65533;&#65533;&#65533;&#65533;D&#65533;1&#65533;&#65533;]4&#65533;&#65533;&#65533;&#65533;&#65533;&#65533;Ptg&#65533;J&#65533;0&#65533;&#65533;-TzkH&#65533;%&#65533;jd&#65533;&#65533;&#65533;@4&#65533; _0$&#65533;A&#65533;-&#65533;&#65533;"Y&#65533;q&#65533;"z&#65533;	a&#65533;&#1042;&#65533;&#257;&#65533;
&#579;&#65533;&#65533;&#1638;h`]&#65533;@@&#65533;&#65533;6%$&#65533;h&#65533;&#65533;	&#65533;&w&#65533;&#65533;&#65533;f&#65533;&#65533;@&#65533;lO/&#65533;-0b&#65533;&#65533;&#65533;&#65533;!~&#65533;&#65533;&#65533;&#1534;&#65533;4&	&#65533;CU&#65533;&#65533;&#1785;&#65533;k&#65533;&#65533;&&#65533;<&#65533;&#65533;$
&#65533;&#57486;t1A&#65533;i&#65533;&#65533;m&#65533;&#65533;.E&#65533;Z&#65533;2&#65533;&#224;8&#65533;&#65533;'&#65533;P&#65533;qz&#65533;&#65533;&#65533;&#65533;&#65533;p>&#65533;j&#65533;&#65533;&#65533;OhRS&#65533;&#65533;~&#65533;#&P&#65533;&#65533;&#65533; &#65533;&#65533;v&#65533;&#65533;&#1102;c&#65533;#&#65533;&#65533;&#65533;)&#65533;[&#65533;Z &#65533;B&#65533;4&#65533;!m&#65533;&#65533;]&#65533;&#65533;D@II&#65533;f&#65533; &#65533;MJJ&#65533;&#1238;&#65533;M&#65533;cQ&#65533;&#19992;&#1260;6)S&#65533;&#65533;r&#1439;&#65533;&#65533;<&#850;?&#65533;&#65533;&#65533;|&#65533;&#714;&#65533;&#65533;I&#65533;&#65533;&#65533;&#65533;&#65533;&#65533;$Z&#65533;&#65533;&#65533;D&#65533;&#65533;d&#65533;Lt&#65533;}&#65533;&#1246;&#65533;&#65533;&#65533;k&#1447;U&#65533;&#65533;&#65533;-rA,\&#65533;B&#65533;&#65533;E:&#1113;&#65533;] &#65533;W&#65533;&#65533;0&#65533;&#65533;&#65533;\&#65533;B<&#65533;&#65533;&#65533;FIn\\z&#65533;$ T&#65533;FP&#65533;&#65533;@&#65533;H&#65533;nQ&#65533;X&#65533;b&#65533;&#65533;&#65533;C&#65533;&#65533;g&#65533;Z&#678;&#65533;R$q&#65533;At&#65533;(~8$&#65533;&#65533;&#65533;&#65533;k&#65533;&#65533;/&#65533;U&#65533;V&#65533;&#65533;&#65533;8Lk!&#65533;Tds&#65533;&#65533;c$&#65533;&#65533;&#65533;u	:&#65533;&#65533;D&#65533;&#357;FA&#65533;:8&#65533;D%:&#65533;-T&#65533;G&#65533;M&#65533;%&#65533;<;&#65533;&#65533;
PXW}&#65533;&#65533;+paSX&#65533;&#65533;&#65533;?d&#65533;^2&#65533;&#65533;&#65533;8&#65533;&#65533;!&#65533;&#65533;K^g&#65533;&#65533;&#65533;&#65533;M&#65533;p&#65533;k&#65533;&#65533;&#65533;&#65533;a&#65533; &#65533;sH &#65533;8&#65533;6&#65533;&#65533;&#65533;B&#782;&#65533;=e{&pM &#65533;&#65533;&#65533;=r	[&#65533;&#65533;&6@&#65533;&#65533;A@&#65533;(&#1041;&#65533;&#65533;  &#65533;&#65533;0&#65533;&#65533;*&#65533;&#65533;Y&#65533;&#65533;&#65533;&#65533;&#65533;&#65533;+A&#65533;i&#1211;&#65533;'p.x&#65533;m&#65533;P&#65533;>`&#65533;&#65533;^&#65533;Z&#65533;Q&#65533;.&#65533;&#65533;@&#65533;&#65533;&#65533; &#65533;4&#65533;,&#65533;A&&#58368;&#65533;C&#65533;ir&#65533;&#65533;&#260;*&#65533;&#65533;]TT|&#65533;Q&r&#65533;&#65533;&#65533;l&#65533;`&#65533;&#65533;dq&#65533;&#65533;<M|A&#65533;+&#65533;&#65533;	 i&#65533;&#65533;&#65533;l~&#65533;o'&#65533;br~&#700;&#65533;&#65533;&#37727;g&#65533;0_7&#65533;&#65533;h(C&#65533;&#1030;9D&#65533;&#65533;k8&#65533;&#65533;)&#65533;f&#65533;8&#65533;&#65533;1&#65533;&#65533;&#65533;*%l&#65533;&#1201;J&#65533;C&*&#65533;&#65533;-&#65533;"<&#65533;&#65533;0DA+&#65533; &#65533;+&#65533;"-
)kj&#65533;l&#65533;&#65533;Jx&#65533;&#65533;q?&#65533;&#65533;&#65533;9&#65533;A&#65533;#3&#65533;/&#65533;#I&#65533;B&#65533;7&#65533;&#65533;&#65533;&#65533;&#589;4&#65533;38P<&#65533;BX&#65533;&#65533;&#65533;&#65533;&#65533;K&#65533;Hb)T&#65533;i&#65533;+&#65533;&#65533;M:&#65533;D{&#65533;8&#65533;#OQ&#65533;G&#65533;}&#65533;&#65533;hj5+&#65533;%C&#65533;&3&#65533;&#65533;h&#65533;@&#65533;&#65533;
4C}RC
!#U*&#65533;f&#65533;&#65533;I	&#65533;dC	)C5D7R0C&#65533;"n:D.B&#65533;P "W(&#65533;t&#645;_&#65533;&#65533;h&#65533;&#65533;W(&#65533;sB&#65533;[&#65533;&#65533;a(&#65533;b &#65533;w&#65533;'z&#65533;t&#65533;&#65533;UEIB3bMq&#65533;I&#65533;njW&#65533;t&#65533;&#65533;YxT 	Y&#65533;&#65533;&#65533;&#65533;$)|$+T4|&#65533;&#497;?P&#65533;LX&#65533;TpX&#65533;Z&#65533;] `&#1029;Z&#65533;&#65533;-&#65533;o&#65533;&#65533;Vx&#65533; q&#65533;lZ8&#65533;&#65533;Fh&#65533;&#65533;h&#65533;Pr&#65533;MbGF&#65533;&#65533;&#1249;q&#65533;&#65533;&#65533;E
&#65533;2L&#65533;G&#144;= *&#65533;% &#65533;'&#65533;&#65533;1 )H&#65533;*@&#65533;f|B&#65533;&#65533;&#65533;#&#65533;&#65533;&#65533;A&#65533;&#65533;<&#65533;
&#65533;H&#65533;&#65533;&#65533;&#65533;&#65533;&#65533;&#65533;&#65533;&#65533;&#65533;&#65533;&#617;&#65533;&#65533; &#65533;&#65533;&#65533;&#65533;&#38630;&#218;&#65533;&#65533;&#65533;@&#65533;&#65533;@&#65533;x&#65533;&#65533;"&#65533;&#65533;`&#65533;&#301;&#545;&#65533;&#1123;&#65533;9&#65533;&#65533;	&#65533;&#65533;H &#65533;[&#65533;&#1537;,&#65533;&#65533;9&#65533;&#65533;X	&#65533;X&#65533;&#65533;	R&#65533;&#65533;1&#65533;&#65533;0&#65533;&#65533;X&#65533;:&#65533;&#65533;&#65533;&#708;=&#65533;&#65533;&#65533;;)&#65533;&#65533;9&#65533;&#65533;&#65533;&#65533;X&#65533;8&#65533;&#65533;(&#65533; !&#65533;&#65533;&#65533;,&#65533;&#65533;>&#570;&#65533;&#65533;>&#556;&#65533;Q
&#65533;&#65533;&#65533;[,	&#65533;&#65533;&#65533;/&#65533;A&#65533;&#848;0&#248;&#65533;&#65533; &#65533;"&#65533;&#754;>;&#65533;&#65533;&#65533;<&#65533;&#65533;p&#65533;&#65533; &#65533;#&#65533;&#65533;&#1056;&#664;X&#65533;&#65533;`4&#65533;&#65533;&#65533;;?7&#65533;M30&#65533;6&#65533;&#65533;&#65533;385&#65533;&#65533;<0@$60Xt&#65533;i&#65533;k&#65533;Gx&#65533;&#65533;D@&#65533;D&#65533;&#65533;2&#65533;&#65533;/Z&#65533;!lK!&b}&#65533;&#65533;&#65533;&#65533;&#65533;&#1551;&#806;a&#65533;R8U`&#65533;z&#65533;-"e&#65533;&#65533;M&#65533;&#65533;&#65533;&#65533;ySN
&#65533;&#65533;&#65533;&#65533;B@QD&#65533;&#65533;;&#65533;&#547;&#65533;&#65533;&#65533;&#13145;&#65533;@&#65533;)&#65533;&#65533;&)[&#65533;y&#65533;Nbd&#65533;8&#65533;@+#L&#65533;p&#65533;&#65533;Q&#65533;&#65533;&#65533;&#65533;B&#65533;7K5&#65533;
&#65533;&#65533;0Zl*&#65533;=&#1634; s&#65533;&#65533;&#65533;"}&#65533;Q\[C	&#65533;D	4&#65533;&#65533;1&#659;C&#65533;5?	&#65533;&#65533;-ZRn&#65533;&#65533;[t&#65533; &#65533;5WX&#65533;&#65533;FU0&#65533;t&#133;&#65533;&#65533;^&#65533;]&#65533;X&#65533;D]&#65533;&#65533;`(fh&#65533;cx&#65533;`&#65533;6&#65533;&#65533;&#65533;W&#65533;&#65533;S&#65533;?2D[2&#65533;&#65533;&#65533;N&#65533;&#65533;U`W&#65533;[870u&#65533;T&#65533;&#453;&#65533;I&#65533;&#65533;c&#65533;XJ&#65533;3&#65533;@&#65533;&#65533;&#65533;&#65533;E&#65533;S&#65533;[&#1029;]&#65533;^&#65533;_()`a &#65533;](E&#65533;&#65533;&#65533;]&#517;[6Xx&#65533;W&#65533;&#65533;W&#65533;)&#65533;&#65533;&#65533;&#1633;I&#65533;|QZ&#65533;&#65533;	*F&#65533;/&#65533;K8&#65533;&#65533;>&#65533;E&#65533;&#65533;G ;H/h&#65533;&#65533;&#65533;&#65533;-&#65533;0&#65533;/&#65533;6&#65533;Bx&#65533;&#65533;A&#65533;&#65533;&#65533;:&#65533;&#65533;&#65533;&#65533;&#65533;&#65533;&#65533;>&#65533;:&#65533;&#65533;&#65533;y&#65533;.&#65533;&#65533;&#65533;&#65533;&#65533;&#65533;&#65533;,&#65533;&#1149;&#65533;P,&#65533;	&#65533;&#65533;3$&#65533;J<&#65533;&#65533;&#220;:h&#65533;4X8&#65533;&#65533;&#65533;&#337;>&#65533;&#65533;<&#65533;+&#65533;&#65533;&#65533;
&#65533;&#65533;&#65533;
=>p&#65533;1 &#65533;&#65533; 	h 8 &#65533;c &#65533;,h&#65533;&#65533;<&#65533;80&#65533;I&#65533;&#65533;,&#65533;&#65533;&#65533;&#65533;;$&#65533;&#65533;,&#65533;j
uu&#65533;	&#65533;)&#65533;$P!=(%&#65533;&#65533;&#65533;&#65533;@&#65533;&#65533;h&#65533;&#65533;&#65533;,p&#65533;&#65533; &#772; &#65533;&#65533;a&#65533;&#65533;&#65533;&#65533;&#65533;&#65533;&#65533;&#65533;pY&#65533;h&#65533;&#65533;L&#65533;&#65533;9&#65533;&#65533;{&#828;&#65533;#&#65533;&#65533;`&#65533;&#541;&#65533;&#65533;M&#65533; /&#65533;4&#65533;&#65533;&#65533;&#208;&#65533;<	&#65533;&#65533;&#65533;&#65533;&#65533;&#1055;&#65533;&#65533;&#65533;&#65533;q &#65533;&#65533;M5p&#65533;&#65533;&#65533;	7&#65533;&#65533;;&#65533;&#65533;&#65533;7=&#65533;&#65533;6`&#65533;&#65533;&#65533;X&#65533;&#65533;
&#65533;&#65533;&#65533;&#65533;&#65533;&#65533;&#65533;&#65533;e&#65533;8&#594;^&#65533;C	l&#65533;S0&#65533;&&#65533;E8\!&#65533;%&#65533;[RRU0"}Y&#65533;m&#65533;+&#65533;?&#65533;{&#65533;%&#274;39&#65533;
D0&#65533;&#65533;&#65533;&#65533;&#65533;&#65533;&#65533;&#65533;t&#65533;;&#11399;hK&#65533;&#1091;&#65533;&#65533;"1&#65533;&#65533;&#65533;AV&#65533;+&#65533;&#65533;8&#65533;&#65533;4Y&#65533;&#65533;b&#65533;&#65533;6a&#65533;EM&#65533;X&#65533;&#65533;&#65533;&#65533;E&#65533;%Lp&#65533;$Y&#1165;&#65533;O{&#65533;&#65533;&#65533;&#65533;Y$&#65533;&#65533;&#65533;&#65533;'&#65533;*&#1378;&#65533;&#65533;&#65533;5&#65533;@lJ@s&#65533;b&#65533;&&#65533;&#65533;"&#65533;&#65533;G*&#65533;V&#65533;T &#65533;qrZ&#65533;&#65533;X0&#65533;n&#65533;&#65533;&#65533;&s&#65533;&#65533;&#65533;&#65533;I&#65533;&#65533;Z&#65533;&#65533;K$&#65533;uj&#65533;bph@`E.aVh&#65533;Q&#65533;&#65533;O&#65533;Yi&#65533;t&#65533;&#65533;iJ&#65533;&#65533;b&#65533;&#65533;
TZx&#65533;Y(a&#65533;2O&#65533;OL&#65533;q&#65533;6L&#65533;Kx&#65533;	&#65533;aD&#65533;Rp&#65533;^&#65533;v&#65533;`Xcg&#65533;\X&#65533;&#65533;J46M&#65533;)R&#65533;&#65533;K&#65533;&#65533;nc)K_ tE&#65533;&#65533;8]}@$&#65533;S&#65533;&#65533;C42P`&#65533;@s(F&#65533;:(&#65533;. &#65533;0 &#65533;&#65533;3&#65533;&#52410;&#1484;
&#65533;&#65533;&#1013;&#65533;&#65533;&#65533;2&#65533;&#65533;x}&#65533;&#40108;&#65533;&#65533;T&#65533;&#65533;&#65533;&#65533;Z&#65533;K S&#65533;&#65533;i&#65533;&#65533;@&#65533;?&#65533;&#65533;&#65533;E5&#65533;&#65533;&#65533;	&#65533;&#65533;<&#65533;&#65533;&#65533;<&#65533;9&#65533;&#65533;L&#65533;	&#65533;r&#65533;=&#65533;2&#65533;&#65533;
H&#65533;&#65533;: h&#65533;+h&#65533;&#65533;&#65533;&#65533;.&#65533;&#65533;&#65533;j&#65533;&#65533;k&#65533;&#65533;&#65533;&#65533;Q&#65533;=&#65533;&#65533;&#65533;&#65533;&#65533;+&#65533;*>&#65533;&#65533;&#65533;e)F(&#65533;:&#65533;&#65533;Hx &#65533;&#65533;&#65533;&#65533; P1&#575;&#65533;&#65533;&#65533;&#65533;&#65533;&#65533;&#1056;&#65533;&#65533;&#65533;&#65533;&#65533;&#65533;.&#65533;&#65533; &#65533;#
&#65533;&#65533;`<&#65533;R&#65533;&#65533;H&#65533;&#65533;&#65533;&#65533;Y&#1663;x&#65533;Q&#65533;	{[&#65533;( &#65533;&#65533;p	&#65533;+&#65533;&#65533;)&#1770;P&#65533;&#65533;&#65533;,2.&#65533;&#1404;&#65533;"&#65533;&#1731;&#65533;&#65533;/)K`&#65533;&#65533;`&#65533;&#65533;1y&#65533;{<T e&#65533;Ezs&#65533;T&#65533;&	d&#65533;*&#65533;Nj&#65533;Dk&#65533;fE@&#65533;&#65533;)BC&#65533;Clk#&#65533;&#65533;&#65533;&#65533;&#65533;k"&#65533;&#65533;&#65533;]&#658;-&#6438;^3&#65533;&#65533;&#65533;A&#65533;g&#65533;QK&#65533;&#65533;&#65533;+&#65533;&#65533; &#65533;BX&#65533;G&#65533;&#65533;&#65533;}&#65533;&a&#65533;+l&#65533;i:&#65533;QK &#65533;CVT>n&#65533;&#65533;&#65533;&#65533;.&#1809;&#65533;&#65533;&#65533;h&#65533;E`&#65533;F&#65533;_9!&2&jR&#65533;%Ak[[&#65533;O[&#65533;QO&#65533;^C&#65533;%]U&#65533;&#65533;S&#65533;m&#65533;V&#65533;&#65533;81	d&#65533;K&#65533;U&#65533;EWh&#65533;V&#65533;Y&#65533;&#65533;i3#&#65533;mS`&#65533;Y@&#65533;W&#65533;\&#1029;[&#65533;nb&#65533;&#65533;0&#65533;-&#65533;b8d(`A&#65533;8F&#65533;q&#65533;&#65533;&&#65533;h&#65533;&#65533;UP&#65533;&#65533;(&#65533;)&#65533;D&#65533;&#65533;l&#65533;Y&#65533;&#65533; &#65533;aT&#65533;K&#65533;lMJ&#65533;+Y&#65533;CKj-&#65533;5c&#65533;&#65533;G&#1028;3&#65533;&#65533;]h&#65533;^H&#65533;5&#65533;^&#65533;&#65533;g&#197;\ U]&#65533;_&#65533;;&#65533;&#65533;Y`&#65533;P&#65533;&#65533;H&#65533;PJ(	!]K&#65533;$&#65533;&#65533;&#65533;T&#65533;U&#65533;o&#65533;&#65533;&#65533;&&#65533;&#65533;&#65533;XcMh>x&#65533;1&#65533;+8&#65533;&#7341;&#1859;<&#65533;&#65533;&#65533;&#65533; &#65533;&#551;>e&#65533;&#65533;W&#65533;L&#65533;&#65533;&#65533;IW&#65533;y&#65533;&#65533;*&#65533;&#65533;&#65533;&#65533;>&#65533;&#65533;
&#1761;&/&#65533;&#65533;&#23843;&#65533;&#1906;&#65533;bVs&#65533;Hf?W&#65533;&#1899;&#65533;&#65533;&#65533;&#65533;\?&#65533;&#65533;+&#1537;&#65533; &#65533;K  &#1026;&#65533;&#65533;&#65533;&#65533;&#65533;&#65533;&#65533;tf&#65533;&#65533;9&#65533;&#65533;&#65533;&#65533;&#1649;&#65533;	=K=O&#939;V&#65533;+&#65533;&#65533;&#65533;&#65533;&#65533;&#65533;&#65533;&#65533;a/&#65533;E&#65533;6&#65533;&#65533; pZ8&#65533;&#65533;'8&#65533;v0&#65533;#&#65533;&#65533;&#65533;&#65533;&#1118;&#65533;<&#65533;&#65533;&#65533;&#65533;&#65533;-&#65533;P&#65533;&#827;	&#65533; &#65533;&#65533;Y
&#65533;bm&#65533;&#65533;q&#65533;&#65533;&#65533;/&#65533;&#65533;&#65533;3&#65533;&#65533;h&#869;&#65533;t&#1408;&#65533;&#65533;&#65533;&#1816;&#65533;
&#65533;<78X&#65533;L&#65533;&#65533;&#65533;&#65533;&#65533;&#65533;&#65533;	&#65533;!&#65533;&#65533;&#65533;&#65533;&#65533;&#65533;	B&#1548;&#65533;&#65533;&#65533;C&#65533;GM&#65533;L&#65533;^&#65533;*&#65533;&#65533;E&#65533;&#65533;Q&#65533;&#65533;&#65533;&#65533;-1Ic5|&#65533;%&a&#65533;&#65533;p&#65533;&#65533;&#65533;&#65533;&#65533;&#1588;&#65533;&#65533;[&#65533;&#65533;G&#65533;&#65533;&#65533;[eAZ&#65533;AOF&#65533;A(Z&#65533;2&#65533;&#65533;t&#65533;E&#65533;&#65533;$&#65533;G&#65533;6]2&#65533;&#65533;&#65533;6N&#65533;'m&#65533;3&#65533;bB&#65533;&#65533;k&#65533;&#65533;#&#65533;&#65533;&#65533;&#1048;CH&#463;&#65533;&#65533;J&#65533;&#65533;&#65533;@&#65533;Cl&#674;&#65533;&&#65533;&#65533;&#65533;&#65533;V&#65533;&#65533;r4#<t&#65533;j&#65533;H&#65533;&#65533;Y&#65533;&#65533;&#65533;&#65533;&#65533;&#65533;&#65533;Z&#65533;S&#65533;&#65533;/(&#65533;!V&#65533;&#65533;&#58245;Z&#65533;&#65533;W&#65533;&#65533;],'_&#65533;5v&#65533;&#65533;l&#65533;&#65533;Y8&#65533;<f(MTP&#65533;&#65533;Vh&#65533;TAaC\O&#65533;^&#65533;n#&#65533;]S&#65533;&#65533;&#65533;$M&#65533;&#65533;&#65533;&#65533;&#54553;&#65533;&#65533;c&#65533;I&#65533;J@&#65533;"&#65533;Q&#1861;k&#65533;]&#65533;p`1)^&#65533;:&#65533;T&#65533;&#65533;\&#65533;&#65533;\&#65533;cW@&#65533;+_)[G&#65533;&#65533;BL&#65533;O&#65533;&#65533;?)&#65533;A)&#65533;v&#65533;7u&#65533;V5\"&#65533;&#65533;0N8&#65533;8&#65533;/`&#65533;>PHX&#65533;&#65533;&#65533;&#65533;&#65533;\&#65533;(d&#65533;F&#65533;1Rt&#65533;P!A&#65533;&#65533;?}&#65533;&#65533;&#1139;&#65533;&#65533;&#265;&#65533;T&#65533;&#65533;&#65533;&#528;&#65533;&#65533;&#1651;'&#65533;&#65533;|J&#65533;&#1315;q&#65533;;x&#65533;&#1585;s'&#65533;&#65533;{t&#65533;&#65533;g&#65533;&#65533;;s&#3841;S&#65533;&#65533;<,&#65533;8]&#65533;&#65533;g&#65533;&#65533;PY&#65533;&#65533;&#65533;#t&#65533;&#1243;x&#65533;&#65533;S&#65533;
0p@&#65533;X&#65533;\&#65533;&#65533;M&#65533;&#65533;o&#65533;&#1065;CN&#65533;4rxB&#65533;Z&#65533;&#923;87&#65533;&#785;&#65533;8N:6&#65533;j&#65533;sO&#65533;&#65533;}&#65533;&#65533;&#65533;HQsE?&#65533;)
&#65533;Q&#65533;B&#65533;N&#65533;V&#65533;(&#65533;&#1418;&#65533;H&#65533;qaA
8&#65533;&#65533;&#202;&#65533;&#65533;&#65533;&#65533;&#1337;&#65533;&#65533;&#65533;:r&#65533;&#65533;y&#65533;&#65533;&#65533;9&#65533;&#65533;,&#65533;S&#65533;wp&#65533;y&#65533;&#521;&#1244;&#65533;&#65533;&#65533;&#329;&#65533;q~&#65533;y7&#65533;&#16169;[&#65533;|&#65533;9t&#65533;kw?'s&#65533;&#65533;uz7g=y&#65533;p&#65533;/&#65533;yH&#65533;&#1368;ql&#65533;&#65533;Fq,Uq&#65533;&#65533;E&#65533;vy&#65533;T&#65533;{&#65533;)&#65533;b&#65533;&#65533; &#65533;&#65533;&#65533;!&#65533;&#65533;!&#65533;&#65533;q&#65533;x&#65533;&#65533;&&#65533;&#65533;R&#65533;)&#65533;&#65533;&#65533;I&#65533;'7r&#65533;	&&#65533;\&#65533;&#65533;&&#65533;|"&#65533;'&#65533;&#65533;2J&#65533;&#65533;&#65533;XIk&#65533;\&#65533;I&&#65533;dr&#65533;&#65533;Rr&#65533;&#65533;%&#65533;Y&#65533;&#65533;&&#65533;x#)&#65533;&#65533;&#65533;&#65533;*c&#65533;r&#663;g&#65533;2&#663;i&#65533;Yc&#65533;&#65533;@&#65533;&#65533;%&#65533;d&#65533;&#65533;%&#65533;82ZC&#65533;X&#65533;&#65533;f&#65533;&#65533;Pi&#65533;&#65533;F=rH"&#65533;BH }&#65533;!Sf&#65533;(&#65533;H$&#65533;X&#65533;&#598;H>&#65533;	'8n2'&N6&#65533;I%&#65533;&#65533;&#65533;&#65533;&#65533;&#65533;<&#65533;&#65533;BQ&#65533;H$&#65533;0&#65533;H"&#65533;r&#65533;B&#65533;r&#65533;"&#65533;&#65533;&#65533;gA&#65533;I&#65533;&#65533;&#18953;&@&#65533;"&#65533;&#65533;&#65533;t&#65533;I(&#65533;|J&#65533;`&#65533;"&#65533;*&#65533;p&#65533;&#65533;*&#65533;&#65533;&#137;&#65533;&#65533;&#65533;"&#65533;&#65533;]&#65533;b&#13343;zi&#695;&#65533;&#65533;y&#65533;&#65533;&#1518;i&#65533;+&#65533;&#1042;&#65533;&#65533;&#65533;&#65533;&#65533;+&#65533;&#65533;&#65533;&#65533;&#65533;)&#65533;&#65533;&#65533;&#65533;)B&#65533;&#65533;)&#65533;&#65533;BK-&#65533;@&#65533;/&#65533;&#65533;RK&#65533;&#65533;&#65533;&#65533;0&#65533;&#65533;.&#65533;l,0&#65533;&#65533;"&#65533;+e&#65533;2J'&#65533;PR	'&#65533;&#65533;&#65533;&#65533;,&#65533;&#65533;&#139;-&#65533;&#65533;&#65533;&#65533;&#65533;&#1966;&#65533;
+&#65533;&#65533;&#767;&#65533;&#65533;&#664;F&#65533;
'&#65533;$&#65533;Z$&#65533;&#65533;I&#65533; S&#65533;JbD&#65533;&#65533;&&#65533;&#65533;&#65533;-&#65533;&#65533;&#139;.&#65533; #&#65533;&#65533;io20f&#65533;&#1867;.&#65533;@|/&#65533;&#65533;/&#65533;&#65533;J&&#65533;X&#65533;,&#65533;&#65533;|&#65533;	&#65533;&#65533;&#65533;rJ&#65533;&#65533;&#65533;&#65533;&#65533;*&#65533;<&#692;&#65533;&#65533;&#65533;*&#65533;&#1866;,&#65533;&#65533;&#65533;&#595;&#65533;xZ%&u&#65533;|J&&#65533;&#65533;$&#65533;&#65533;&#65533;,&#65533;&#546;"6DH"="	$&#65533;,&#65533;&#65533;D&#65533;&#65533;&#65533;5D&#65533;&#65533;&#65533;D&#65533;s< 9&#65533;&#65533;&#1285;b&#65533;U&#65533;I&#65533;o&#65533;IQ&#65533;RO&#65533;_&#65533; ]&S&#65533;&#65533;M&#65533;L&#65533;{/i&#65533;&#65533;&#65533;I)&#65533;|L&#65533;0&#65533;h&#1638; 2T&#65533;F&#65533;q&#65533;&#65533;&#65533;(mX&#65533;&#65533;&#65533;&#65533;\&#65533;&&#65533;&#65533;&#65533;&#65533;&#65533;&#65533;>&#65533;&#65533;H&#65533;`&#65533;&#65533;d&$&#65533;&#65533;HO A\Jy&#65533;x&#65533;#F&#65533;&#65533;_.&#65533;`CT&#1318; h&#65533;&#65533;&#65533;;&#65533;H;8&#265;N*&#65533;: 1'9aJ&#65533;&#65533;&#65533;&#65533;&#65533;&#65533;&#65533;&#65533;s&#65533;&#282;&#65533;8&#779;^C&#65533;&#65533;D&#65533;8&#65533;&#65533;&#65533;&#65533;&#65533;&#65533;x&#65533;&#441;&#65533;&#65533;3&#65533;&#65533;&#65533;1&#65533;Q#}&#65533;P5&#65533;A&#65533;9Nz&#65533;&#65533;6&#65533;!@&#65533;QNy&#65533;&#65533;@&#65533;&#65533;&#65533;CF&#65533;&#160;;&#65533;&#65533;&#65533;&#65533;&#65533;&#65533; !>&#65533;&#65533;8s&#65533;&#65533;!&&#65533;Q<&#65533;pS&#65533;&#65533;&#65533;&#65533;&#65533;%k&#65533;Y&#65533;&#65533;&#65533;&#65533;T&#1380;&#65533;&#65533;G>&#65533;T&#65533;&#65533;&#65533;$Kl&#65533;]R&#65533;|V&#65533;T&#65533;&#65533;L&#65533;&#1317;&#65533;<&#65533;8&#65533;IYw&#65533;i
&#65533;'&#65533;t&#273;&#65533;*&#864;&#65533;&#65533;&#65533; &#65533;4&#65533;X"2@&#65533;!* &#65533;"1	,m&#65533;&#65533;&#65533;&#65533;&#65533;&#65533;&#65533;T'&#65533;&#65533;&#65533;N&#65533;Zg$ &#65533;G0&#65533;4&#65533;r&#65533;#&#65533;H&#65533;&#65533;&#65533;&#541;&#65533;J&#65533;&#65533;PbV&#65533;&#65533;]A&&#65533;	i&#65533;&#65533;\&#65533;R(HA.5&#65533;kD&#65533;(EV&#65533;N&#65533;&#65533;p&#65533;&#65533;&#65533;&#65533;
P&#65533;iZ12E*XQ&#65533;&#65533;&#65533;&#65533;,E*`&#65533;&#65533;Yln0&#65533;E+&#65533;f&#65533;&#65533;&#65533;:&#65533;^$&#65533;Y&#65533;&#65533;&#65533;(&#65533;- &#65533;&&#65533;\hl&#65533;&#65533;&#65533;.t&#65533;&#65533;&#65533;d8&#1241;&#65533;6&#65533;$Lx&#65533;&#65533;&#65533;&#65533;/|&#65533;Z&#65533;L&#65533;&#65533;p&#65533;+`&#65533;/X&#546;_&#65533;&#65533;*f#$&#65533;)&#65533;&#65533;&#65533;D$&#65533;&#65533;(y&#1548;TV&#1096;K&#65533;&#65533;&#65533;&#65533;[&#65533;&#65533;&#438;&#65533;!vc&#65533;&#65533;&#65533;v1[&#65533;&#176;&#65533;&#65533;0v&#65533;
S`4S&#65533;&#65533;%&#65533;x&#65533;%R&#65533;&#65533;&#65533;&#65533;&#65533;&#1535;L&#65533;
S&#65533;B&#65533;A&#65533;&#65533;&#65533;,VQ\&#65533;vtmM&#65533;j&#328;Jx&#65533;&#65533;X&#65533;&#65533;1Bb&#65533;&#1252;&#65533;D~kG&#17626;{^&#65533;W"&#65533;$3&#65533;&#65533;&#65533;&#65533;"&#65533;F9&#65533;P}@f&#65533;&#65533;&#65533;&#65533;&#65533;&#65533;&#65533;(Afg&#65533;&#65533;&#65533;!p$i	&#65533;T2&#65533;&#65533;$+(&#65533;oI,&#65533;]&#65533;Z&#65533;A	2&#65533; &#65533;&#65533; p&#65533;&#1072;&#65533;=R/B&#65533;&#65533;v&#65533;&#65533; Z%&#65533;&#65533;&#65533;d&#65533;&#65533;b@p&#65533;&#65533;p&#65533;&#65533;&#1572;%&#65533;&#65533;&#65533;en&#1171;@4
&#65533;&#65533;A&#65533;&#65533;x&#65533;MY="{B&#65533;&#65533;&#272; HA&#65533;p!'vE:Vq/&#65533;&#65533;&#65533;&#65533;T&#65533;=9b&#65533;&#65533;&#65533;&#65533;\H1&#65533;&#65533;SE&#376;&#65533;&#65533;&#65533;&#65533;pIue&#65533;&#65533; b&#65533;&#65533;&#65533;&#65533;&#1281;&#65533;&#681;c&#65533;0&#65533;4&#65533;&#65533;e8&#65533;&#65533;&#536;;&#65533;ah8&#65533;&#65533;&#65533;&#65533;&#65533;G@_x&#65533;&#65533;a&#608;&#65533;=;!&#65533;&#65533;&#65533;"&#65533;&#65533;&#65533;&#65533;&#65533;&#65533;D&#65533;
&#65533;	Om&#65533;p?&#65533;&#65533;,o$KO&#65533;JI&#65533;&#65533;&#65533; g&#65533;SkG&#65533;g&#65533;hI
&#65533;b&#65533;&5&#65533;.:&#65533;N&#65533;&#65533;IK&#65533;&#65533;&#65533;&&#65533;T	<M3&#65533;&#65533;Z &#65533;&#65533;L&#65533;}&#65533;&#65533;$"D&#65533;&#65533;&#65533;&#65533;E&#65533;&#65533;&#65533;B&#65533; @"&#65533;x&#65533;
&#1384;&#65533;I%Y&#65533;&#65533;Wbr&#65533;Okno{&#65533;&#65533; @c)I&#65533;j&#65533;&#1150;Uia)JLb&#65533;&#65533;D#

R&#65533;_
&#65533;J&#1108;&x&#65533;&#65533;&#65533;&#65533;Z'&#65533;
&#65533;hT&#65533;&#65533;&#65533;&#65533;&#65533;D
6&#65533;&#65533;gF&#65533;%NuI&#65533;&#65533;6&#65533;&#65533;"&#65533;l&#65533;R&#65533;L&#65533;&#65533;&#275;4
&#65533;-h&#65533;&#65533;E.&#65533;1&#65533;&#65533;&#65533;&#65533;0[Wu&#65533;&#65533;&#65533;&#65533;&#65533;&#65533;&#1049;CY&#931;M&#65533;|&#65533;&#65533;&#65533;.*V&#65533;&#65533;@&#1367;&#65533;\&#65533;&#65533;V&#65533;Uo}&#1263;m&#65533;a&#65533;ui&#65533;&#65533;p&#65533;&#65533;&#65533;&#65533;&#65533;&#65533;D&#65533;&#65533;&#65533;\&#65533;&#65533;&#65533;&#65533;&#65533;ER&#65533;6a&#65533;&#65533;(&#65533;-;&#65533;&#65533;&#65533;}&#65533;&#65533;&#2341;&&#65533;I&#65533;&#65533;&#381;fQ&#65533;&#65533;&#65533;iL&#65533;&#65533;P&#7051;[&#65533;&#65533;X&#65533;&&#65533;j"k&#65533;&#65533;&#65533;C a&#65533;&#65533;&#153;Q&#65533;F> &#65533;|A&#65533;&#65533;P&#65533;#&#65533;)&#65533;E&#65533;&#1889;&#65533;&#65533;&#65533;]&#65533;r&#65533;&#65533;&#65533;dk&#65533;&&#65533;&#65533;&#65533;&#65533;_EvO+'q&#65533;&#65533;GCA&#65533;**&#65533;p&#65533;&#65533;;b&#65533;fd&#65533;U&#65533;&#65533;&#65533;&#65533;X&#65533;&#438;A@L&#65533;3&#1057;&#65533;&&#65533;n&#65533;>&#65533;!9f\JU&#65533;&#65533;f&#65533;&#65533;`0c8&#65533;&#65533;MFU&#65533;&#65533;MT&#65533;Op&#65533;&#65533;&#1786;&#65533;o5&#65533;&#65533;A&#65533;@0@m&#65533;&#65533;@ HpX&#65533;Z&#65533;Ud&#65533;$&#65533;|&#65533;GR4&#65533;x&#65533;&#475;&#65533;&#65533;&#65533;&#65533;&#65533;&#65533;&#65533;&#65533;$&#65533;r&#65533;&#65533;d&#65533;Yv&#65533;M&#65533;|8&#65533;tG&#65533;&#65533;]P&#65533;)&#65533;&#65533;&#65533;&#281;&#65533;A&#65533;&#65533;&#65533;&#65533;&#65533;&#65533;A&#65533;&#65533;&#65533;&#65533;R&#65533;1F&#65533;&#65533;&#472;&#65533;|0Q&#65533;{0&#65533;{I`h&#65533;#\&#148;D&#1830;x&#65533;&#65533;&#65533;&#65533;&#65533;&#65533;(K)&#65533;J"&#65533;&#65533;%&#265;+&#65533;R&#65533;4&#65533;&#65533;&#65533;[}&#65533;&#65533;&#65533;H.]&#65533;@K&#65533;&#65533;&#65533;&&#65533;&#65533;9&#65533;&#65533;$&#65533;&#58118;o&#65533;&#65533;&#65533;&#65533;0D&#65533;"&#65533;&#65533;$&#65533;&#65533;&#65533;S&#65533;&#65533;S&#65533;P#BI&#65533;&#65533;&#65533;&#65533;&#65533;&#65533;x&#173;Y&#65533;%&#65533;N&<	%<&#65533;4!&#65533;L&#65533;@&#65533;q!B#HBk&#65533;&#65533;JA&#65533;5&#65533;J&#65533;&#65533;F&#65533;&#65533;&#559;e&#65533;&#65533;&#65533;L&#65533;&#65533;&#65533;*&#65533;&#65533;8&#65533;#9&#65533;Z&#65533;\N&#65533;X]E&#65533;N&#5798;&#65533;&#65533;&#65533;c)\"=&#65533;&#65533;M&#65533; L.EE&#65533;B&#65533;&#65533;&#65533;&#65533;&#65533;Tj&#65533;&#140;H&#954;\&#65533;%pBC)Y&#65533;&#65533;&#65533;<.&#65533;0,V/,&#65533;. &#65533;&#65533;&#65533;&#65533;}&#65533;+&#65533;&#65533;x&#65533;A&#65533;B)&#65533;&#65533;h&#65533;&#65533;F^&#65533;&#65533;H&#65533;c&#65533;Y1&#65533;Z&#65533;&#65533;&#65533;&#65533;&#65533;&#65533;%&#65533;&#65533;B &#65533;&#65533; B&#65533;|&#1032;&#65533;&#65533;( (&#65533;%&#65533;+&#65533;&#65533;A&#65533;	C/`&#65533;&#65533;mL1 &#65533;1&#65533;/&#65533;da&#65533;R&#65533;/&#65533;&#65533;-&#65533;B)|&#65533;&#65533;lV(&#65533;*&#65533;&#65533;C&#65533;&#65533;L&#65533;M&#65533;&#599;&#65533;&#65533;+&#65533;VR&#65533;&#65533;0&#65533;&#65533;/&#65533;&#65533;,&#65533;%&#65533;&#65533;&#65533;&#65533;&#65533;T&#65533;B5eW&#65533;3&#65533;&#65533;&#65533;&#65533;&#65533;&#65533;a5m=mFIp&#65533;&#65533;&#65533;D&#65533;t&#65533;@&#65533;"%&#65533;`&#65533;E&#65533;&#65533;c&#65533;&#65533;&#65533;u&#65533;D&#65533;&#65533;&#65533;&#279;5&#65533;M&#65533;t&#65533;IF<V&#65533;&#65533;&#65533;&#65533;I&#65533;H&#65533;&#65533;D&#65533;&#65533;A&#65533;&#65533;h  &#65533;<&#65533;	A&#65533;&#65533;&#65533;|&#65533; h&#65533;&#65533;&#65533;f&#65533;&#65533;Rh:&#65533;&#65533;&#1377;0&#65533;p$&#65533;x&#65533;&#65533;(MEQx&#65533;&#65533;XL&#65533;s&#65533;waM&#65533;&#65533;&#65533; &#65533;&#65533;&#65533;&#65533;4 &#65533;i&#65533;\AP&#65533;zE&#65533;SSd&#65533;JX&#65533;&#65533;!&#65533;A&#65533;&#65533;&#65533;&#65533;&#1118;&#65533;A&#65533;&#65533;&#65533;&#65533;&#65533;&#65533;&#65533;&#65533;&#1628;&#65533;&#65533;&#65533;Ar&#65533;&#65533;&#65533;&#65533;&#263;&#65533;&#65533;Gv&#65533;y&#65533;R&#65533;&#65533;]@&#65533;sP&#65533;&#65533;A&#65533;&#65533;&#65533;&#65533;&#65533;&#65533;&#65533;&#65533;&#65533;A&#65533;&#65533;8(Ah&#65533;	&#65533;&#65533; &&#65533;uhr&#65533;]^&#65533;&#65533;&#65533;&#65533;&#65533;&#1696;M&#65533;&#65533;&#65533;&#65533;&#65533;Jl&#65533;g(&#65533;$x&#65533;x&#1741;&#65533;Z&#65533;&#65533;&#65533;l&#169;&#65533;&#1706;)b"&#65533;I&#65533;,"&#65533;9K&#65533;&#65533;&#65533;),\&#1116;&#65533;&#65533;&#65533;&#65533;&#1050;CU&#65533;&#1409;N&#65533;&#65533;-&#65533;$&#65533;J#&#65533;&#65533;!|g]&#65533;@&#65533;&#65533;B<[&#65533;&#65533;$&#65533;E&#65533;&#65533;&#65533;d&#1751;nI(&#65533;&#65533;|
G&#65533;&#65533;&#65533;i&#1679;$&#820;tB%(B"&#65533;UB&#65533;&#65533;6Bj4B%&#65533;	&#65533;&#65533;&#65533;&#65533;[&#65533;L&#65533;#H&#65533;7aZO}h1+&#65533;&#65533;&#65533;&#65533;&#65533;h&#65533;&#65533;6MUT[&#65533;T&#65533;(T&#65533;-&#65533;8&#65533;&#65533;&#65533;d;&#65533;jM&#65533;j&#65533;&#65533;&#65533;&#65533;j&#65533;&#65533;	&&#65533;&#65533;B&#65533;^BV&#65533;&#65533;8Kb&#1736;&#65533;.&#65533;B/&#65533;d-.&#65533;&#65533;&#65533;LL&#65533;&#65533;(!&#65533;(&#65533;&#65533;+<.t&#65533;&#65533;&#65533;&#65533;&#65533;D>V&#65533;&#17134;&#65533;c*&#65533;$&#65533;8*& [&#65533;I$&#65533;B&#65533;A&#65533;A&#65533;#h)&#65533;d-&#796;&#65533;&#65533;&#65533;:&#65533;0$40C1l&#65533;&#65533;Hl0&#541;-&#65533;&#65533;*&#65533;&#65533;&#65533;&#65533;B[.&#65533;&#65533;X&#65533;D&#65533;P&#322;+&#65533;&#65533;*&#65533;&#65533;&#65533;&#65533;+&#65533;&#65533;(%e&#65533;/&#1794;*t&#65533;#&#65533;]&#65533;iM}&#65533;&#65533;E\&#65533;`
&#307;)&#65533; \&#65533;&#65533;< l&#65533;*#&#65533;A&#65533;PP&#65533;DG\WDX &#1122;DdbaZdH|@V&#65533;&#65533;&#65533;@&#65533;W&#65533;@O2&#65533;fl&#65533;Lx&#65533;&#65533;ufO&#65533;&#65533;&#65533; Q&#65533;A&#65533;&#65533;&#65533;&#65533;Z( &#65533;&#65533;A&#65533;&#65533;x&#65533;Q&#513;&#65533;&#65533;&#65533;X&#65533;BEw&#516;i&#65533;&#1604;h&#65533;&#1669;c&#65533;&#65533;&#65533;L.&#65533;QX&#65533;\&#65533;x&#65533;&#65533;&#65533;&#65533;&#65533;e&#65533;&#65533;&#65533;&#65533;A&#65533;&#65533;t@&#272;D@	 A&#257;")&#65533;&#65533;tS&#65533;&#65533;Un&#65533; &#65533;&#65533;&#65533;r&#65533;A&#65533;&#65533;A&#65533;&#65533;&#65533;&#65533;&#537;0&#65533;&#65533;&#65533;f/&#65533;&#65533;&#65533;&#65533;A&#65533;6&#65533;&#65533;&#65533;&#65533;&#65533;&#65533;&#65533;&#65533;&#65533;A&#65533;&#65533;&#65533;&#65533;h&#65533;5&#65533;$&#65533;&#65533;&#65533;Y&#65533;&#65533;`&#65533;o]&#65533;&#65533;"g&#65533; &#65533;t&#65533;&#65533;!&#1032;y&#65533;&#65533;D&#65533;#(&#65533;/&#65533;x&#65533;&#65533;&#65533;&#65533;d&#65533;`&#65533;$&#65533;J&#65533;}p&#65533;&#65533;&#1704;&#65533;&#65533;.
&#65533;&#65533; &#65533;Gy&#65533;@b.\JqK&#65533;	&#65533;
&#65533;&#65533;&#65533;&#65533;$&#65533;&#1513;&#65533;$&#65533;SN&#65533;&#65533;&#65533; &#65533;&#65533;&#65533;[&#65533;$&#65533;"$&#65533;1,&#65533;&#65533;&#65533;-B&#591;T&#65533;&#65533;&#65533;H&#65533;0j&#65533;B&#65533;&#65533;)(d$&#65533;&#65533;A&#65533;&#65533;&#65533;0	!&#65533;@&#65533;&#65533;I"4&#65533;&#65533;&#65533;&#65533;U4F&#65533;/&&#65533;&#65533;&#65533;+&#65533;&#65533;:&#65533;UY&#65533;&#65533;K&#65533;&#65533;&#65533;&#65533;+&#65533;&#65533;&#181;c&~&#65533;(|	&#65533;&#65533;&#65533;&#65533;&#65533;&#65533;&#65533;X&#65533;&#65533;72&#65533;&#65533;@&#65533;&#65533;P&#65533;&#65533;&#1682;&#65533;&#65533;#&#65533;&#65533;&#65533;&#65533;HB%t&#65533;3&#65533;`&#65533;S&#65533;0&#65533;]&#65533;&#65533;&#528;&#65533;&#65533;&#65533;&#65533;&#791;&#65533;!&#65533;*&#65533;l-&#65533;&#65533;E&#1420;/&#65533;&#65533;&#65533;A&#65533;&#65533;&#65533;&#65533;/&#65533;&#65533;&#1048;&#65533;&#65533;l\&#65533;l&#65533;&&#65533;1V&#65533;&#65533;h&#65533;&#65533;&#65533;&#1326;&#65533; @'&#65533;&#65533;*&#65533;2aM&#65533;)O&#65533;S"&#65533;3,1,S&#65533;&#65533;&#65533;)U/&#65533;B+&#65533;&#65533;/VK&#65533;+X&#322;&#65533;&#65533;q,,^*&#65533;B&#65533;X&#170;&#65533;L*&#65533;&#65533;.H$]&#65533;&#65533;-&#65533;+|&#65533;$(&#160;&#65533;&#65533;1%&#65533;&#65533;&#65533;&#65533;&#65533;[&#65533;|H&#65533;(J&#65533;&#65533;&#65533;&#65533;&#65533;"&#65533;H&#65533;&#65533;&#65533;&#65533;&#65533;&#65533;O&#65533;&#65533;G0tp&#65533;H&#65533;&#65533;D61&#65533;&#65533;\Fx&#1537;&#65533;&#65533;&#65533;&#65533;B 
Rr0w &#65533;0&#65533;&#65533;&#65533;$b&#65533;&#65533;&#27080;&#65533;&#65533;&#65533;h&#65533;xyO&#65533;A&#65533;  &#65533;@ 
\&#65533;oN&#65533;YtEM{v&#65533;aY&#870;t1&#65533;N&#65533;&#65533;D&#65533;&#65533;G}da$gnu=F&#65533;yty&#65533;&#65533;&#65533;@&#65533;&#65533;m&#65533;P&#65533;	 &#65533;Ae&#65533;&#65533;&#65533;&#65533;&#65533;|	&#65533;&#65533;P&#65533;a&#65533;&#65533;r8Gz&#65533;`&#65533;&#65533;&#65533;&#65533;b`o&#65533;&#65533;q6]&#65533;&#65533;X&#65533;/&#65533;&#65533;&#65533;&#65533;ai&#65533;! K6&#65533;&#65533;&#65533;6&#32950;}6&#65533;&&#65533;j&#65533;A&#65533;&#65533;A&#65533;]&#65533;6&#65533;&#65533;&#65533;&#65533;0Fb&#65533;&#65533;&#65533;A&#65533;&#65533;t&#65533;&#65533;`t&#65533;&&#65533;A@&#65533;%\&#65533;&#65533;TBu&#65533;&#65533;&#325;&#65533;&#6475;&#65533;&#65533;&#65533;$<B&#65533;&#65533;&#65533;-&#65533;&#65533;Twug&#65533;&#65533;"&#65533;&#65533;YK&#65533;&#392;V&#65533;&#65533;&#65533;r&#65533;&#65533;#/y&#142;&#65533;&#791;&#65533;i&#65533;&#1430;&#65533;z0<&#65533;4)a&#65533;&#65533;o&#65533;"0&#65533;@*7&#130;C&#151;
#&#65533;uZ&#65533;}&#65533;&#65533;K&#65533;Q&#613;-&#65533;#&#65533;J&#65533;dtD\&#65533;&#65533;(q&#65533;&#65533;&#65533;o&#65533;b&#65533;&#65533;
$P$&#65533;I&#65533;&#65533;l0_&#65533;h9l&#65533;&#65533;+&#762;&#65533;&#65533;&#65533;c&#65533;&#65533;&#65533;$f&#1149;Z&#65533;&#65533;&#65533;K&#65533;&#65533;K&#65533;lM&#65533;RI1&#65533;8&#65533;)E&#811;&#65533;+&#65533;&#65533;&#65533;&#65533;'T&#172;0$t#&#65533;H&#65533;&#65533;k&#65533;&#65533;&#65533;F&#65533;&#65533;&#65533;&#65533;&#65533;&#65533;]&#65533;&#65533;&#65533;+&#65533;&#65533;&#65533;&#65533;&#65533;&#65533;&#65533;l&#65533;&#65533;U&#65533;&#65533;c3&#65533;&#1209;+y@&#65533;&#65533;&#65533;qR&#65533;&#65533;&#65533;>J&#65533;&#65533;A&#65533;&#65533;A$l&#65533;H&#65533;&#65533;,xyF&#65533;&#65533;&#65533;C1&#65533;0&#65533;B&#65533;&#65533;M&#65533;&#65533;]-&#65533;)&#65533;&#65533;&#65533;&#48536;+&#1026;-8,-0^Z&#65533;B)P&#65533;&#65533;-"H&#65533;'&#65533;&#65533;&#65533;},&#65533;&#65533;&#65533;x&#65533;$&#65533;3}&#65533;D`&#65533;#9&#65533;oM`^!3
{2&#65533;&#392;&#65533;)qEp&#65533;^&#2015;h&#65533;u&#65533;S<&#65533;^JQ&#65533;&#65533;Y&#65533;#&#65533;&#65533;\&#65533;&#65533;&#65533;&#65533;&#65533;&#65533;&#65533;y&#65533;&#65533;&#65533;&#65533;tD&#65533;&#65533;p&#65533;vV&#65533;;N0&#65533;&#65533;z&#65533;l&#65533;&#65533;A&#65533;&#65533;@Z&#65533;l&#65533;pA&#65533;A_|&#60832;AQ&#65533;=&#453;P&#65533;&#65533;/&#65533;&#65533;&#65533;v&#65533;&#65533;&#65533;EN&#65533;o&#65533;&#65533;&#65533;&#65533;1&#65533;&#65533;&#65533;&#65533;o&#65533;&#65533;@<M&#464;aR0&#65533;&#65533;&#65533;&#65533;d@^&#65533;&#65533;$&#65533;t x&#65533;&#65533;&#65533;&#65533;U&#65533;&#65533;&#65533;A&#65533;&#65533;6ct|M#&#65533;&#65533;&#65533;p&#65533;&#65533;2h9&#65533;d &#65533;&#65533;&#65533;&#65533;&#65533;@GF&#65533;&#65533;oe&#65533;&#65533;&#65533;&#65533;(&#65533;"&#65533;&#65533;&#65533;&#65533;&#65533;&#65533;&#65533;Q&#65533;&#65533;&#65533;gk&#65533;.(&#65533;2oR&#65533;&#1415;&#65533; &#65533;y&#65533;&#65533;&#65533;&#65533;AtX&#65533;Pft-G&#65533;[pU&#650;_p&#65533;&#65533;&t&#65533;H&#65533;&#65533;&#65533;U*&#65533;p&#65533;M&#65533;;&#65533;&#21495;"&#65533;&#65533;[i~
'L&#65533;,9&#656;Bj\&#65533;iq&#65533;&#1648;#&#65533;&#65533;(&#65533;7&#65533;&#65533;&#65533;#&#65533;&#65533;8Ct&#65533;&#65533;&#65533;&#65533;$8,&#65533;$h&#65533;&#65533;h&#65533;/&#65533;&#65533;&#65533;7&#65533;Z*2J&#65533;a&#65533;&#65533;\B$&#802;&#65533;x8D&#65533;H&#65533;&#1418;&#65533;2&#65533;&#65533;0B;M#&#65533;&#65533;&#65533;&#65533;&#65533;&#65533;,&#65533;#*`N,&#563;,&#65533;&#65533;&#65533;J&#65533;]K&#65533;?8*2&#65533;&#65533;&#65533;&#65533;d&#65533;/&#65533;&#65533;c&#65533;&#65533;&#65533; %-&#65533;&#65533;I&#65533;&#65533;%'&#65533;&#65533;XU)S&#65533;R&#65533;&#65533;	&#65533;I&#65533;ZD&#65533;)U&#65533;\&#65533;&#65533;U&#65533;VF[&#65533;v&#65533;&#65533;&#65533;kW/_ {}&#65533;u+c&#65533;&#65533;Y&#65533;R&#65533;"&#65533;&#65533;T)S&#65533;V&#65533;z&#65533;&#65533;-]?&#65533;BiK%,W&#65533;T&#65533;ju&#65533;,X&#65533;X&#65533;b&#362;`&#65533;Q&#65533;:i&#65533;T)&#65533;#D&#65533; &#65533;&#65533;&#65533;gP!D&#65533;&#65533;	&#65533;&#462;&#65533;3k&#65533;&#65533;&#65533;&#65533;S&#65533;V&#65533;f&#1138;&#65533;k$/`&#65533;&#65533;&#65533;&#65533;&#65533;&#65533;WH_K&#65533;&#362;&#1319;N&#65533;D&#65533;b&#1386;&#65533;Z&#65533;p&#1634;&#65533;j&#65533;*T&#65533;(%&#65533;G&#65533;>~-&#65533;j&#65533;T&#65533;8Uz&#65533;&#65533;:y&#65533;$P&#65533;>^A&#65533;&#65533;&#65533;&#65533;@&#65533;Jt<&#65533;&#65533;&#65533;~&#65533;>&#65533;&#65533;?f		
$H&#65533;=x&#65533;&#65533;&#65533;&#65533;g7 &#65533;&#1581;?7&#65533;(Q&#65533;>&#1915;&#1745;G&#65533;:w&#65533;&#65533;m&#65533;&#65533;&#65533;&#65533;&#65533;&#65533;&#65533;Sg&#65533;&#65533;&#65533;p#&#65533;9&#65533;&#33678;7&#1936;&#65533;&#65533;=&#65533;&#1571;&#65533;&#65533;&#65533;m=&#58915;@;&#59907;C&#65533;&#65533;&#65533;;:&#65533;c&#65533;<D&#65533;&#65533;?<&#65533;&#65533; 8&#65533; d|&#65533;&#65533;%&#656;&#65533;4&#65533;8#4&#65533;(&#65533;5&#1944;&#251;&#65533;&#65533;C&#65533;&#65533;`C4&#65533;PC&#65533;yl&#65533;7&#65533;&#65533;&#65533;6&#65533;P&#65533;8&#65533;#&#65533;*&#65533;X&#65533;&#65533;1&#1640;&#65533;&#65533;6&#65533;\c&#65533;6&#65533;\C&#65533;3&#65533;L&#1229;7H&#65533;C7&#420;9&#65533;&#65533;B=&#65533;&#65533;B @&#65533;h&#65533;&#65533;!&#65533;&#65533;CB 	n&#65533;Cd&#65533;&#65533;1&#65533;3&#65533;\&#65533;;&#65533;&#65533;7<&#65533;8U&#65533;,&#65533;&#65533;&#65533;&#65533;&#65533;&#65533;&#65533;&#65533;C&#65533;9B&#65533;&#65533;>O0&#65533;\}M&#65533;*&#65533;XM*&#65533;&#65533;&#65533;d&#65533;8&#204;4&#65533;p&#65533;&#65533;`	q&#65533;4&#65533;&#65533;&#65533;+&#65533;&#65533;s&#65533;&#65533;3&#65533;f&#65533;&#1398;W7&#65533;0C&#65533;1&#65533;&#140014;&#65533;x,B&#65533;-&#65533;^Da&#65533;K8&#65533;N4&#65533;&#65533;OF&#65533;	&#65533;QB&#65533;$Q@&#65533;&#65533;J&#65533;d&#65533;&#65533;#v&#65533;&#65533;-&#65533;&#65533;M&#65533;&#65533;x1QD&#65533;&#65533;&#65533;&#65533;Oq
&#65533;UN)%&#65533;UL!&#65533;&#65533;P:&#65533;&#65533;L6&#612;&#65533;&#65533;&#65533;&#65533;I$q&#65533;F|&#65533;DH|VCQ&#65533;&#65533;&#65533;>DE&#65533;S&#65533;^&#65533;&#65533;fd&#65533;F*&#1655;&#65533;}>8k&#65533;=&#65533;K2&#65533;$&#65533;L6&#65533;DlKYd&#65533;&#65533;
&#65533;&#65533;z1&#65533;&#65533;E&#65533;N&#65533;&#65533;yD&#65533;H&#65533;&#65533;&#65533;K4&#65533;DVd&#65533;&#65533;&#65533;V.&#65533;&#65533;&#65533;f&#65533;&#21859;&#65533;&#65533;&#65533;&#65533;4&#65533;q&#591;bE&#65533;SNQ&#65533;%STA&#65533;&#65533;&#65533;&#65533;zjs&#65533;zL&#65533;*&#65533;&#65533;XJ>e&#65533;V&#65533;:%&#65533;Rt&#1501;&#65533;R>&#65533;9&#65533;%Y&#65533;A
ydS&]&#65533;[x	&#65533;&#65533;\|f&#65533;&#65533;&#65533;_r&#65533;r&#65533;H&#65533;&#65533;&#65533;&#65533;\&#65533;h&#65533;&#65533;u&#65533;_*&#65533;E&#65533;&#65533;[A&#65533;v&#65533;g&#65533;}&#65533;
"eO&#65533;&#273;C)+&#65533;h&#65533;" &#65533;Bq&#65533;&#65533;P&#65533;|&#65533;&&#65533;&#65533;&#65533;-&#65533;'&#65533;&#65533;\&#65533;/&#128;.z^&#65533;&#65533;LQM&#65533;b&#65533;W&#802;&#65533;&#65533;&#65533;F&#1097;J,"v&#65533;&#65533;&#65533;&#65533;?&#65533;&#65533;&#65533;&#65533;%&#65533;&#65533;&#65533;&#65533;&#65533;p0&#65533;&#65533;`&#65533;&#65533;&#65533;!&#65533;AP&#65533;&#65533;&#65533;%=&#65533;G,l&#65533;W&#65533;&#65533;P&#65533;w&#65533;&#65533;>&#65533;&#65533;To&#65533;;&#65533;Tv&#65533;&#65533;&#65533; &#65533;&#65533;&#523;+&#65533;	&#65533;u&#65533;&#65533;&#65533;n&#65533;&#65533;&#65533;&#65533;&#65533;&#65533;&#65533;A&#65533;&#65533;7|&#65533;Y&#65533;&#327;&#65533;\hx0Q64&#65533;@&#65533;&#65533;?&#65533;W^&#65533;*>t&#65533;?&#1906;&#65533;L=RC&#65533;d&#65533;&#65533; &#65533;0 AP&#65533;&#65533;p&#65533;l@c&#65533;&#65533;&#65533;&#65533;&8&#65533;aG\jC&#65533;&#65533;&#65533;:&#65533;&#65533;Ll&#65533;&#65533;&#1844;_&#65533;&#65533;J&#65533;&#65533;O&#65533;p5&#65533;)Z#&#65533;&#65533;^&#65533;&3&#65533;&#65533;M&#65533;&#65533;%&#65533;&#65533;&#65533;&#65533;&#65533;&#65533;NY&#65533;S&#65533;&#65533;$&#65533;&#65533;aT&#65533;&#65533;Hi&#65533; &#65533;'X&#65533;&#65533;h&#65533;BM9y&#65533;&#65533;&#1584;&#65533;4&#65533;&#65533;M&#65533;&#65533;$&#65533;%+&#65533;H&#65533;&#65533;S&#65533;&#65533;9&#65533;B&#65533;&#1101;&#65533;0Cd&#65533;J&#65533;&#1047;&#65533;&#65533;2!&#65533;OY&#65533;&#65533;|&#65533;Oe&#65533;&#65533;;rt&#65533;&#65533;&#65533;`'C&#65533;&#65533;]&#65533;&#65533;B:&#65533;,&#65533;&#65533;m&#65533;&#65533;&#65533;&#65533;J_&#1449;J&#65533;
u&#65533;&#65533;&#65533;E&#65533;&#65533;&#65533;%4&#65533;	e&#65533;&#65533;&#65533;
&#65533;5&#65533;}&#65533;a&#65533;D$&#65533;*	JL&#1386;6&#65533;X%gT&#65533;p&#65533;&#65533;(&#65533;*
&#65533;&#65533;+3&#65533;)&#65533;0&#65533;&#65533;&#65533;&#65533;&#65533;&#65533;&0&#65533;&#65533;L&#65533;O&#65533;S&#65533;&#65533;^&#65533;F4&#65533;T}&#65533;&#65533;&#1027;&#65533;D&#65533;o&#65533;AO&#65533;q&#65533;&#65533;5&#65533;&#65533;b&#65533;&#65533;5&#65533;mlf&#65533;pX%jV	K&#65533;&#65533;&#65533;k&#65533;&#65533;&#1222;&#65533;8l&#65533;&#65533;"&#65533;?D b\'@A
&#65533;&#65533;"&#65533; Pd&#65533;&#65533;&#1978;&#65533;&#65533;&#65533;&#65533;]h1\&#65533;&#65533;&#65533;aTPAT&#65533;&#65533;&#65533;&#65533;&#65533;M&#65533;:T\w&#65533;"&#65533;&#65533;&#65533;,&#65533;&#65533;W&#65533;Br&#65533;k&#65533;&#65533;HW&#65533;&#1516;S&#65533;%"&#65533;&#65533;&#65533;-;&#65533;&#65533;'J&#65533;
&#65533;\.#:&#65533;&#65533;G&#65533;w&#65533;&#65533;&#65533;&#65533;&#65533;&#65533;[	QN&#65533;&#65533;&#1380;&#65533;&#65533;&#65533;//|&#65533;&#65533;[&#65533;B&#65533;&#65533;&#65533;&#65533;Hq&#65533;&#65533;&#65533;b:&#65533;.B&#569;&#65533;&#65533;5}&#65533;W&#65533;#&#65533;&#65533;^&#65533;&#65533;&#65533; 2&#65533;&#65533;&#65533;&#65533;&#65533;'h&#65533;&#65533;&#65533;&#65533;&#65533;&#65533;&#65533;/|&#65533;c_&#65533;b&#65533;&#65533;^&#65533;}&#65533;[&#65533;"&#65533;nna&#65533;&#65533;"&#245;&#65533;E*D&#65533;	J&#65533;m+{&#65533;&#65533;&#65533;dj&#65533;&#65533;&#65533;iI&#65533;&#65533;)6&#65533;Ag`&#65533;*&#65533;&#65533;9&#65533;&#65533;7&#65533;&#21118;&#65533;&#65533;&#65533;?y8&#65533;&#65533;PE&#65533;&#65533;&#65533;uZ&#65533;l(&#65533;&#65533;@7&#65533;a&#65533;&#65533;pI&#65533;&#65533;&#65533;u&#65533;8&#1375;t&#65533;g:&#65533;&#65533;&#65533;&#839;BCH&#65533;vQ&#65533;&#65533;&#65533;&#65533;&#541;&#65533;&#65533;Fu&#65533;&#65533;q&#65533;&#65533;/&#65533;U]&#65533;w&#65533;#iX&#65533;&#65533;M&#65533;&#65533;p E &#65533;A&#65533;&#65533;W&#65533;&#65533;iH&#65533;&#65533;&#65533;&#65533;f&#65533;&#65533;I@Z&#65533;&#65533;S3-&#65533;O_|5&#65533;u&#65533;/(>"V&#65533;&#65533;%e&#65533;[Vr&#65533;I&#65533;&#65533;.&#65533;&#65533;&#1059;&#65533;N&#65533;(&#65533; 	@&#65533;&#65533;@&#65533;0a&#366;!&#65533;&#65533;A&#65533;!o&#65533;&#65533;p&#65533;l&#65533;&#65533;\&#65533;&#65533;&#65533;=]&#65533;&#65533;}&#65533;&#65533;n&#65533;&#65533;&#65533;H&#65533;&#65533;K&#65533;&#65533;&#65533;&#65533;P&#65533;uG&#65533;&#65533;&#65533;c&#65533;&#65533;&#65533;)k&#65533;JO&#65533;&#65533;&#65533;o|i&#65533;f(d&#65533;%&#65533;&#65533;&#65533;&#65533;&#1373;&#65533;4&5&#65533;&#65533;k&#65533;t&#65533;?&#65533;y&&#65533;&#65533;`&#65533;[&#65533;&#65533;&#65533;H`&#65533;&#65533;t&#65533;&#65533;&:A&#65533;T&#65533;&#65533;%&#65533;U&#65533;&#65533;V&#65533;&#65533;5&#65533;o&#65533;&#65533;$&&#65533;&#65533;&#65533;n&#65533;l[&#65533;:(Dq0Plw&#65533;&#65533;&#65533;'&#65533;&#65533;	&#65533;&#65533;&#65533;&#65533;&#65533;D&>&#65533;v&#65533;I&#65533;&#65533;&#65533;*`&#65533;&#1459;&#65533;-b,&#65533;&#65533;&#65533;&#1186;6&#65533;&#65533;&#65533;,bD&#65533;&#65533;F&#65533;	&#65533;^&#65533;_&#65533;&#65533;*$&#65533;I&#65533;^g&#65533;&#65533;#&#65533;&#65533;&#65533;5&#65533;&#65533;x&#65533;0&#65533;&#13542;&#65533;&#65533;m&#65533;f&#65533;&#65533;ZmU1&#65533;Z.%&#65533;&#65533;&#65533;JZ7v'&#65533;&#65533;&#672;&#65533;S&#65533;&#65533;u&#65533;9&#65533;pe&#65533;=&#1113;ld&&#65533;&#65533;&#65533;&#65533;&#65533;&#65533;&#65533;&#65533;Nw{|&#65533;&#65533;&#65533;&#65533;Y&#65533;&#65533;&#65533;&#65533;t&#65533;&#65533;IL&#65533;&#65533;o&#65533;8&#65533;&#65533;[&#65533;&#65533;&#65533;&#65533; &#65533;I4&#65533;&#65533;&#65533;&#65533;L&R)&#65533;O&#65533;'&#65533;% &#65533;&#65533;&^b &#65533;&#65533;G.&#65533;d\&#65533;c6+&#65533;j&#65533;c&#65533;&#65533;9&#65533;&#65533;&#65533;%&#65533;`]&#65533; &#65533;@ &#65533;&#65533;K&#65533;&#65533;+&#65533;&#65533;|&#65533;A{&#65533;&#65533;8z&#65533;2&#65533;&#65533;r&#65533;&#65533;T(&#65533;R"&#65533;^&#65533;0!&#65533;&#65533;B
DD&#65533;E&#65533;&#65533; &#65533;&#65533;&#65533;&#65533;&#65533;B&#65533;&#65533;&#65533;h&#65533;\t$H&#65533; &#65533;&#65533; z&#65533;D&#65533;&#65533;&#65533;&#35022;&#65533;&#65533;&#1832;DB&#65533; &#65533; &#65533;X&#65533;&#65533;$&#65533;&#65533;C&#65533;CsC&#65533;J7&#65533;;&#65533;P:&#65533;&#65533;&#65533;@&#65533;&#65533;&#65533;`>&#65533;&#65533;&#65533;B&#65533;&#65533;&#65533;L&#65533;&#65533;O&#65533;&#65533;K&#65533;c4&#65533;I2&#65533;&#65533;&#65533;&#65533;n)>&#65533;V&#65533;&#65533;=&#65533;&#65533;@6&#65533;&#65533; >&#65533;dDF&#65533;\ 
&#65533; 8&#65533;AZ&#65533;&#65533; &#65533;I&#65533;C&#933;b&#65533;&#65533;&#65533;z&#65533;&#65533;&#65533;"&#65533;&#65533;&#65533;&#65533;&#65533;8&#65533;=^&#65533;	i&#65533;D&#65533;\
N&#65533;I&#1906;D&#65533;&#65533;M&#65533;iJj4&#65533;&#65533;&#65533;`
h &#65533;&#65533;P&#65533;&#65533; &#65533;&#65533;:&#65533;-&#65533; \~&#65533;&#65533;LreZ&#65533;&#65533;&#1120;&#65533;&#65533;&#65533;&#65533;&#65533;J*W&#65533;&#65533;&#65533;&#65533;`6>&#65533;D&#65533;0L$G&#65533;qj&#65533;,&#65533;&#65533;&#65533;&#854;dY&#65533; &#65533;$2&#65533;&#65533;&#65533;+Q&#65533;ZnI&#65533;N&#65533;H&#65533;&#65533;.&#65533;&#65533;Z&#65533;L&#676;&#65533;t.&#65533;@Jj&#65533;82M&#65533;&#65533;&#65533;&#65533;&#65533;m&#65533; &#65533;&#65533;&#65533;&#686;6&#65533;8&#65533;*,&#65533;&#65533;&#65533;&#65533;&#65533;&#65533;av&#65533;mAN&#65533;&#65533;.&#65533;o&#65533;&#65533;.al&#65533;&#65533;&#65533;j&#65533;&#65533;&#65533;e
&#65533;6&&#65533;&#65533;j&#65533;@&#65533;&#65533;2k&#65533;x&#65533;x&#65533;&#65533;&#65533;&#65533;&#65533;&#65533;&#65533;&#65533;Fj+&#65533;&#65533;&&#65533;&#65533; k&#65533;x&#65533;&#65533;h&#65533;&#65533;l&#65533;*&#65533;k&#65533;&#65533;&#65533;:!&#65533;&#65533;J.&#65533;g&#65533;&#65533;&#65533;n&#65533;<P&#65533;h &#65533;&#65533;&#65533;&#65533;&#65533;4&#65533;_hk`f&#65533;rk&#65533;~B#&#65533;&#65533;&#580;)t+&#65533;J&#65533;&#65533;\A|,&#65533;p&#65533;Ks&#65533;',&#251;8&#65533;1&#65533;b6&#65533;&#65533;uTceP!&#53741;&#65533;j&#65533;3&#65533;&#65533;
&#65533;0A&#1168;&#65533;`(&#65533;+'&#65533;o#x&#65533;6L&#65533;|&#65533;$p&#65533;^t&#65533;
~&#65533;&#65533;.lp&#65533;#J&#65533;N&#65533;&#65533;X&#65533;&#65533;ri&#65533;nA$x.*>&#65533;&#65533;2&#65533;&#65533;&#65533;nS&#65533;C&#65533;$8&#65533;&#65533;Z&#65533;&#65533;&#65533;&#65533;$al^&#65533;yB&#65533;<&#65533;p&#65533;&#65533;T&#636;Kr,B&#65533;&#65533;&#65533;&#65533;`&#65533;D&#65533;b&#65533;&#65533;eZ8&#65533;&#1330;&#65533;9i=&#65533;&#65533;6&#65533;&#65533;Zi"&#65533;D>&#65533;`"G.>^I&#65533;&#65533;&#65533;&#65533;&#65533;&#65533;&#65533;LE>:&#65533;7&#65533;&#65533;&#65533;)C &#65533;;&#65533;&#65533;9&#65533;:&%?r&#65533;&#65533; &#65533;&#1448;+&#65533;&#65533;&#65533;`T Y	[X&#65533;&#65533;#&#65533;&#1928;&#65533;&#1539;C&j&#65533;,$Z&#65533;&#65533;&#65533;$_e&#65533;&#65533;&#136;&#65533;*i&#512;	\&#65533;@Q
&#65533; "&#65533;&#65533;`&#65533; ;J&#65533;&#65533;`&#65533;D&#65533;T&#65533;;@ &#65533;@&#65533;&#65533;:&#65533; &#65533;eX&#65533;&#65533;&#65533;&#65533;
&#1162;D&#65533;C&#65533;&#1404;-&#1296;DAX&#65533;A&#65533;c&#65533;&#148;&#65533;&#65533;&#65533;&#65533;&#65533;I&#65533;&#65533;&#65533;&#65533;&#65533;&#65533;&#65533;&#65533;&#65533;&#65533;`&#65533;&#65533;&#65533;&#65533; &#65533;R`&#65533;&#65533;&#65533; R&#1041;&&#1186;&#65533;&#65533;&#65533;X&#1152;&#65533; &#65533; Y&#65533;&#65533;&#65533;w&#65533;|&#65533;Y&#65533;)T&#65533;&#1680;	 &#65533;&#65533;&#65533;0&#65533;V&#65533;IOD&#65533;&#640;&#1173;v&#65533;F&#65533;&#65533;&#65533;&#1952;&#65533;(&#65533;&#65533;&#65533;&#65533;&#65533;I&#65533;&#65533;I&#65533;dU&#65533;EO&#65533;GnK&#65533;(%&#65533;&#65533;)&#65533;_&#65533;MY&#65533;&#65533;&#640;"!&#65533;&#65533;aH&#65533;8&#65533;&#65533;&#65533;&#65533;&#65533;&#65533;_06&#65533;&#65533;&#65533;^b&#65533;8&#65533;l&#65533;&#1199;&#65533;&#65533;l1!a&#65533;&#65533;rk&#65533;&#65533;&#65533;\v`&#65533;&#65533;&#65533;h&#65533;eCo&#65533;&#65533;mV&#65533;b&#65533;&#65533;&#65533;-&#65533;&#65533;"ag&#65533;&g i&#65533;6f&#65533;&#65533;&#65533;&#65533;c&#847;1&#783;&#65533;&#65533;3&#65533;h&#65533;&#65533;&#65533;n&#65533;&#48064;1Mo$&#65533;cD&#65533;)X'&#65533;k&#65533;3%"Ls&#65533;O&#65533;g|fa)P&#65533;&#65533;&#65533;Vrp&#65533;&#65533;hAvP2&#65533;+&#65533;Z&#65533;cO&#65533;1L&#65533;c=/ah6dHA:A&#65533;&#65533;&#65533;&#65533; &#870;-&#65533;4P&#65533;&#65533;b&#65533;&#65533;g&#65533;:h&#65533;z&#65533;&#65533;&#65533;A&#65533;!&#65533;g&#65533;HgdN&#65533;&H'0&#65533;'ZP}x&#65533;}&#65533;&#65533;&#65533;+&#65533;&#65533;&#65533;&#65533;,#r&#65533;be@f&#65533;
&#65533;&#65533;&#65533;K&#65533;&#65533;&#65533;&#65533;&#65533; &#65533;&#65533;AF&#65533;&#65533;&#65533;.'d( g&#65533;&#65533;Ks|&#65533;|&#1287;~X&#65533;<!!&#65533;&#65533;&#599;&#65533;&#262;&#65533;&#65533;6&#65533;&#65533;L&#65533;&#65533;T"m&#65533;&#65533;&#65533;TD&#65533;@&#1312;O&#65533;$J(&#65533;T4&#65533;6NI&#65533;R&#65533;&#65533;&#65533;8B&#65533;@,&#65533;&#65533;&#65533;&#65533;&#65533;4&#65533;:J&#65533;&#65533;&#65533;%AC&#65533;&#65533;$&#65533;@|&#65533;x&#65533;h4&#65533;&#65533;&#65533;.Ut	&#65533;&#65533;&#65533;&#65533;&#65533;F&#65533;&#65533;&#65533;W&#65533;K)&#65533;Jm7H&#65533;HriY&#65533;&#65533;&#65533;&#65533;&#65533;&#65533;&#65533;&#65533;J&#65533;&#65533;&#65533; @B&#65533;&#65533;`&#65533;9jC&#65533;-&#65533;n&#8204;A6&#65533;&#65533;B>&#65533;&#65533;&#65533;&#65533;#^&#65533;W&#65533;pU	B&#65533;&#65533;9&#65533;&#210;&#65533; -&#65533;,&#65533;F&#65533;&#65533;H&#65533;&#65533;OvqD&#164;"e&#65533;&#1318;#&#8008;&&#65533;@<`LQFt&#65533;&#65533;&#65533; &#65533;&#65533;)&#65533;X&#65533;Q&#65533;&#65533;G&#65533;-&#65533;|Y&#65533;&#65533;M&#65533;)\&#256;&#65533;C9&#65533;)&#65533;6&#65533;M&#65533;&#65533;&#65533;$&#65533;&#65533; \&#65533;&#65533;&#65533;b&#65533;&#65533;&#65533;VNf&#585;&#65533;&#65533;&#65533;N&&#65533;&#65533;dP&#65533;E&#65533;C&#65533;&#65533;&#65533;&#65533;&#288;&#65533;&#65533;&#65533;&#65533;&#160;YU&#65533;&#65533;da&#65533;Ul&#65533;j&#65533;4&#65533;&#65533;(v&#65533;B,&#65533;bl~2(&#715;&#65533;&#441;&#65533;9&#65533;&#65533;4&#65533;g&#65533;J.&#65533;&#814;&&#65533;*lg&#1256;&#65533;&#65533;&#65533;&#65533;Ra&#65533;9c&#65533;j'5&#65533;&#65533;&#1202;&#921;b&#1042;&#65533;`F-G&#65533;d&#65533;&#65533;h|F2&#65533;&#65533;&#65533;S&#65533;&#1450;&#65533;&&#65533;(&#65533;l(0&#65533;&#65533;&#65533;&#65533;&#65533;o2&#1906;mAnzJ&#65533;&#65533;&#65533;8&#65533;jj+&#65533;&#65533;F`&#65533;&#65533;&#65533;&#65533;&#65533;:!L4%&#65533;&&#65533;&#65533;*&#65533;u+&#65533;&#65533;v(l&#65533;&J36A&#65533;)&#65533;)&#65533;&#65533;~J&#65533;e(vf&#65533;&#65533;/c&#65533;r&#65533;=&#65533;&#65533;t&#65533;@&#65533;@&#65533;`,&#65533;9&#65533;&#65533;P&#65533;yv&#65533;'v&#65533;$<"2&#65533;z&#65533;&#65533;V&#65533;wJ&#65533;&#65533;&#65533;&#65533;uiAzB&#65533;K(R&#65533;&#65533;vr&#65533;&#65533;|z>&#65533;&#65533;75&#65533;&#65533;&#65533;&#65533;&&#65533;&#524;&#65533;
M6&#65533;&#65533;&#65533;@.R&#65533;&#65533;la&#65533;K%&#65533;&#65533; &#65533;,&#65533;4&#65533;d&#65533;(,&#65533;. rP&#65533;&#65533;$&#65533;&#65533;&#65533;&#65533;&#896;&#65533;w&#65533; ^&#65533;4&#65533;9i&#65533;"m&#65533;&#65533;&#65533;&#65533;|&#65533;=&#266;&#65533;XQ&#65533;&#65533;&#65533;&#65533;&#65533;8DF&#65533;&#65533;&#65533;&#65533; ;&#65533;6;Ah8&#65533;&#65533;>\&#65533;6&#65533;&#564;p&#65533;&#65533; I&#65533;&#65533;&#65533;&#65533;&#65533;J9n;&#65533;L&#65533;dS&#65533;&#18364;&#65533;L&#65533;TM&#65533;Xf&#65533;P!d&#65533;&#65533;&#65533;&#65533;&#65533;=f&#65533;Id&#65533;&#65533;C&#65533;&#65533;&#65533;
| ,&#65533;bDF`&#65533;@&#512;&#65533;&#65533;;Dja&#65533;&#65533;N&#65533;F&#65533;$@&#65533;@D%&#65533;^&#65533;&#65533;&#65533;&#65533;`U	&#589;&#65533;h\3&#65533;&#65533;>,J&#65533;&#1696;Rd:&#65533;&#65533;&#1536;YxN&#65533; j>&#65533;4&#65533;&#65533;&#65533;R
!&#65533;`&#65533;
&#65533;N@*&#65533;&#65533;`p&#65533;&#65533;8&#65533; &#1686;Y&#65533; v&#65533;
&#65533;&#1112;f&#65533;H&#65533;D&#65533;&#65533;&#65533;&#65533;`-&#65533;,J&#65533;u]&#65533;J&#65533;&#65533;I.&#65533;&#65533;&#65533;I&#65533;eZ9]&#65533;@]&#65533;&#5893;I&#65533;&#65533;XNO&#65533;$&#924;|]S &#65533;Y][&#65533;&#861;&#65533;&#889;|P&#65533;q&#65533;&#65533;&#65533;&#65533;&#65533;&#65533;&#65533;`&#65533;&#65533;&#65533;u&#895;`&#65533; &#65533;b&#65533;&#65533;&#65533;&&#65533;&#65533;l&#65533;&#65533;&#65533;&#65533;&#65533;&#65533;@o0&#65533;&#65533;j&#65533;7b&#65533;&#65533;&#65533;&#65533;&#65533;)-&#65533;_&#65533;&k&#65533;&#65533;,&#65533;&#65533;&#65533;&#65533;Cf6&#65533;f&#65533;.&#65533;&#1294;g&#65533;g"O&#65533;wFx!g&#65533;}&#65533;h&#65533;&#65533;zfh5f=&#65533;&#65533;&#65533;&#65533;f&#65533;&#65533;&#65533;&#65533;&#65533;&#65533;&#65533;Vn&#65533;!^&#65533;i&#1743;&#1258;&#65533;&#65533;|#&#65533;&#65533;&#65533;&#65533;f&#65533;&#65533;Z3&#1899;oy&#65533;r&#65533;
b&#65533;Z&#65533;&#65533;&#65533;&#65533;s2c&#65533;&#65533;&#65533;eolh&'5&#65533;0y&#65533;&#399;&#65533;6Am
A&#65533;&#65533;
&#65533;&#65533;
&#65533;&#65533;&#65533;&#65533;(&#65533;&#65533;"A&#65533;&#65533;r&#65533;&#65533;'{Cw&#65533;|"&#65533;
&#65533;&#65533;23&#65533;{2r&#65533;&#65533;&#1955;&#65533;vN&#65533;&#65533;'Pq&#65533;&#65533;ljf&#1641;j(&#65533;&#65533;S&#65533; &#65533;5&#17150;Z&#65533;&#65533;&#65533;b&#65533;.2&#65533;:&#65533;&#65533;&#65533;%t&#65533;1
B&#65533; m&#65533;.&#65533;&#65533;.&#65533;A&#65533;`&#65533;&#65533;1&#65533;=&#65533;&#1548;T@&#65533;&#1539;&#65533;4i;&#65533;&#65533;@&#65533;@&#65533;&#65533;&#65533;?d&#65533;L&#65533;X^5;4x&#65533;&#65533;&#65533;<=&#65533;&#65533;&#65533;D&#65533;-*&#65533;&#65533;x&#65533;a,&#65533;c:&#65533;+v9@&#65533;&#65533;&#65533;&#369;&#65533;&#65533;&#65533;m.>&#65533;@@_Y&#65533; &#688;&#972;d&#65533;&#924;N&#65533;&#65533;>fe&#65533;&#65533;&#65533;O"&#863;QM&#65533;&#65533;&#65533;&#65533;
&#65533; ,&#65533;&#65533;e&#65533;  l 
&#65533;&#65533;&#65533;&#65533;
&#65533;&#65533;&#65533;&#65533;\J&#65533;&#65533;&#1541;&#65533;&#65533;&#65533;z&#65533;IJ&#65533;K&#65533;&#65533;&#65533;&#65533;&#65533;Q&#65533;&#65533;&#65533;\[^&#65533;&#65533;&#65533;&#65533;&#65533;2&#65533;T&#65533;Nr&#65533;&#65533;&#65533;&#1055;&#65533;x&#65533;M&#1284;H&#65533;&#65533;,!&#65533;&#65533;P&#65533;&#65533;&#65533;r&#65533;P&#65533;F&#65533;`&#65533;'kAZ&#65533;&#65533;&#65533;&#65533; &#664;8&#65533;&#65533;&#65533;6p&#65533;&#1025;&#65533;&#65533;L4k&#65533;Dd&#65533;&&#65533;6i&#65533;a&#65533;F&#857;2 CBt4&#65533;4cp&#65533;K&#65533;'r&#65533;&#65533;F0d &#65533;&#65533;&#65533;&#396;C5p&#1688;		&#65533;17&#65533;&#65533;.\&#65533;&#65533;*&#25303;.]&#65533;&#65533;&#65533;&#65533;u)&#65533;8&#65533;*U&#65533;&#65533;&#65533;&#65533;&#65533;R&#65533;"5*&#1319;N&#65533;2a&#148;I&#65533;Nx&#65533;&#65533;&#65533;&#42215;On9]&#65533;4&#65533;&#1189;L&#65533;3m&#65533;&#65533;I&#65533;`J&#65533;$A&#65533;&#49681;eG&#65533;$Y&#1700;&#65533;&#65533;&&#65533;&#65533;&#65533;&#65533;&#65533;^N&#65533;.U&#65533;&#65533;&#65533;g&#1053;6eZ}&#65533;&#65533;I&#65533;'?&#65533;&#65533;&#65533;#F&#65533;)b&#65533;(&#65533;&#65533;H&#65533;&EB&#65533;&#65533;n&#1875;5&#65533;&#65533;&#65533;&#65533;P&#65533;&#65533;&#65533;&#65533;=7&#65533;ud&#65533;)Ez&#65533;&#65533;&#65533;D&#65533;*&#286;="F&#65533;&#65533;/j&#65533;&#1745;&#65533;&#65533;&#65533;+a&#65533;&#65533;*T&#65533;&#65533;&#65533;&#65533;*&#65533;&#65533;"K,&#65533;R&#65533;-6X&#65533;,&#65533;&#65533;"&#4397;x&#65533;+&#65533;&#65533;&#65533;&#65533;+&#65533;(&#65533;,&#65533;&#65533;2,&#65533;&#65533;&#65533;&#65533;*&#65533;&#65533;J*&#65533;&#65533;&#65533;&#65533;&#65533;b
)&#65533;&#65533;&#65533;&#65533;%s&#65533;f&#65533;&&#65533;&#65533;W&#65533;(&#65533;)$(&#65533;1&#65533;WDa&#65533;l&#65533;&#65533;G!&#65533;pRJ&#65533;&#65533;&#65533;&#65533;&#65533;&#65533;&#1842;K/&#65533;&#65533;&#165;&#65533;&#65533;&#13015;&#65533;&#65533;&#1162;*&#65533;&#65533;
_&#65533;&#65533;	&#65533;(&#65533;&#65533;&#566646;<&#65533;&#65533;&#65533;&#65533;&#65533;&#65533;*&#65533;P&#33409;	&#65533;&#8843;&#65533;&#65533;&#65533;I&&#65533;}&#65533;$&#65533;=&#65533;&#65533; &#65533;r!&#65533;&#65533;&#65533;l|T&#65533;}4&#137;)&#65533;&#65533;b- &#65533;
"-&#65533;&#65533;&#65533;J&#65533;k&#65533;&#65533;iJ*}&#61002;+&#65533;&#65533;&#65533;*&#65533;\R&#65533;6&#65533;&#65533;_&#65533;g&#65533;&#65533;w&#65533;&#65533; &#65533;"H ~&#65533;&#65533;&#65533;G{&#65533;as(T&#65533;w&#1297;,y&#65533;!&#65533;s&#65533;&#65533;&#65533;Vg&#65533;&#1133;t&#65533;a&#65533;y&#529;&#65533;|&#65533;Hw&#65533;&#65533;u&#65533;!&#65533;&#65533;r&#65533;ap&#65533;~&#65533;&#65533;&#65533;&#65533;&#65533;&#65533;{&#65533;&#65533;G &#65533;b&#65533;&#65533;w&#65533;&#65533;p|t&#65533;G&#65533;w&#65533;r&#65533;s&#65533;&#65533;h&#65533;&#65533;l&#65533;!/&#65533;&#65533;Q&#65533;n&#65533;&#65533;I&#65533;&#65533;/&#65533;&#65533;&\&#65533;&#65533;!o+3p&#65533;0bX&#65533;C8&#65533;&#65533; pAI&#65533;QaXT;&#65533;Q4&#65533;g<&#65533;&#65533;&#65533;]&#65533;t&#65533;hl4Gn&#65533;&#65533;&#65533;^p&#65533;Ec&#65533;&#65533;&#65533;&#65533;n&#65533;&#65533;&#65533;&#65533;&#65533;ho&#65533;3e&#65533;Rc&#65533;&#65533;&#65533;^-sk&#65533;&#65533;8]h&#65533;E&#65533;&#65533;A7&#65533;&#65533;Fg&#65533;&#65533;{&#65533;[ a`&#65533;&#65533;&#65533;2<&#65533;&#65533;&#65533;&#65533;^!&#65533;Q&#65533;Ej&#65533;V&#65533;&#1105;&#65533;&#65533;FFW&#65533;4Q&#65533;q&#65533;&#65533;{Gl&#65533;q&#65533;&#65533;@#&#65533;&#65533;&#65533;&#1831;&#65533;&#65533;&#65533;67.|&#65533;j&#65533;t6&#65533;m&#65533;&#65533;SG&#65533;&#65533;F&#65533;CE&#65533;t&#65533;1U&#65533;&#65533;&#65533;&#65533;ENjl&#65533;iQ&#65533;&#65533;&#65533;&#65533;0&#65533;K|b&#65533;H&#65533;(Fq
U&#65533;b&#65533;n&#65533;'6q&#65533;K&#65533;6{E[&#65533;"
"&#65533;0&#65533;&#65533;&#65533;&,&#65533;H`f<&#65533;&#65533;L# Q&#65533;&#65533;&#65533;.y&#65533;&#65533;(&#65533;&#65533;&#65533;&#65533;&#65533;XkXs&#65533;&#65533;&#65533;&#65533;&#65533;&#65533;&#65533;!#&#65533;G8b9&#65533;&#65533;D$&#65533;&#65533;&#65533;fQF&#65533;&#65533;)Q&#65533;&#65533;,&#65533;&#65533;&#65533;n q	&#65533;|&#65533;,}&#65533;[Pc&#1644;7&#65533;)by&#819;&#65533;&#65533;&#65533;+TNq&#65533;&#65533;C*&#65533;&#65533;&#65533; )N&#65533;'S&#65533;&#65533;&#65533;p&#65533;,h&#65533;W&#65533;K&#65533;&#65533;R$&#65533;XRB&#65533;&#65533;&#65533;^&#65533;&#65533;&#65533;I&#65533;`&#65533;&'&#65533;"S&#65533;B&#65533;0EY"&#1545;LX",&#65533;"1&#65533;8&#65533;&#65533;E&#65533;&#65533;"
OP"n&#65533;&#65533;&#65533;&#65533;4&#65533;A&#65533;hD&&#65533;&#65533;
&#65533;"D&#65533;Q&#65533;z&#65533;]&#65533;&#65533;&#65533;&#65533;&#65533;/~&#65533;]43-&#65533;[&#65533;@&#65533;&#65533;"N&#65533;D&#65533;"&#65533;HA&#898;&#65533;&#65533;&#65533;&#65533;&#65533;&#65533;KL&#65533;&#65533;OT&#65533;#Q&#65533;A B&#65533;&#65533; &#65533;&#65533;]&#65533;yH&#65533;&H!&#65533;Y&#65533;&#9781;8(-0&#65533;&#65533;R&#65533;*l&#65533;&#65533;&#65533;&#1290;r&#65533;"j&#65533;(,A8|a
R&#514;&#65533;&#65533;`7&#65533;&#65533;Z&#65533;!&#65533;&#65533;E &#65533;&#65533;&#65533;vRz&#65533;aq&#65533;&#65533;&#65533; &#65533;~&#65533;&#65533;&#1840;&#65533;&#65533;&#65533;&#65533;*e`&#65533;&#65533;&#65533;&#65533;:&#65533;4d0&#65533;V&#65533;&#65533;P&#65533;s&#65533;Th2S&#65533;L2&#65533;:&#65533;!yY-&#65533;&#65533;U{&#65533;&#65533;Z&#65533;%1&#65533;fKdw&#65533;V&#65533;JV&#65533;5&#65533;i&#65533;C&#65533;&#65533;&#65533;&#65533;&#65533;s&#65533;*WUe&#65533;Wo&#65533;g&#65533;&#65533;N&#65533;G&#65533;4x!
8&#65533; "&#1024;  &#65533;&#65533;6&#65533;&#65533;&#65533;&#65533;\&#65533;&#65533;&#65533; &#65533;&#65533;U)1&#65533;&#65533;&#65533;&#1414;4&#65533;wd&#65533;&#65533;&#65533; &#65533;&#65533;&#65533;v{f&#1546;&#65533;r53&#65533;&#65533;&#65533;&#65533;I&#65533;0&#65533;&#65533;J&#65533;&#65533;&#65533;T&#65533;&#65533;&#65533;&#65533;/&#65533;&#65533;&#65533; &#65533;&#65533;,v&#65533;&#65533;&#65533;P&#65533;h&#65533;&#65533;[&#65533;&#65533;|&#65533;0Dp!&#65533;&#65533;	&#65533;f&#65533;B&#65533;e&#65533;,S`&#65533;J&#65533;&#65533;p&#65533;&#65533;&#65533;]se&#1427;2W)I[g&#65533;=&#65533;1n1HF&#65533;&#65533;&#65533;&#65533;a&#65533;CN%&#65533;&#65533;&#65533;&#65533;,y&#65533;&#65533;&#65533;&#65533;F&#65533;&#65533;&#65533;/l&#65533;K&#65533;&#65533;&#1851;&#65533;+X&#65533;&#65533;&&#65533;h&#65533;&#65533;&#65533;&#65533;-vA]&#65533;&#65533; F&#65533;5&#65533;&#65533;&#65533;&#65533;&#65533;fM&#65533;qLd &#1096;E&#65533;&#1289;&#65533;p&&#65533;"&#65533;w06&#65533;&#65533;u&#227;:&#65533;&#65533;5&#65533;&Ts&#65533;<&#65533;9&#65533;1se&#65533;&#65533;S&#65533;@9;&#65533;&#65533;\&#65533;&#65533;&#65533;H&#65533;&#65533;&#65533;,&#65533;&#65533;Ol"&#65533;xV&#65533;d&#65533;&#65533;f&#65533;&#1101;nT&#65533;S&#65533;&#65533;&#65533;&#65533;.&#65533;&#65533;#)b&#65533;&#65533;>*&#65533;&#65533;8G&#65533;&#65533;W,RB&#65533;j&#1119;4&#65533;Mn2Ci*&#65533;)VU(&#65533;&#65533;1wiLw6&#65533;Qx&#65533;&#65533;&#1497;&#65533;3&#65533;&#65533;;&#65533;&#65533;U&#65533;B&#65533;P&#65533;?$&#65533;&#65533;0EZf9&#1745;&#65533;&#1029;3&#65533;&#65533;_&#65533;b&#65533;&#65533;E&#65533;sAW@&#65533;&#65533;'C&#65533;o&#65533;b&#1333;&#65533;6&#65533;Y&#65533;OS&#65533;r&#65533;&#65533;&#65533;
SD&#65533;1&#65533;pD"(U&#65533;C&#65533;&#65533;&#65533;&#65533;&#65533; ,@&#65533;
c v!,!n&#65533;&#65533;&#65533;yZ&#350;
$W9&#65533;&#65533;&#65533;T&#65533;
&#65533;&#65533;&#65533;&#65533;&#65533;&#65533;&#65533;&#65533;" !
Z &#65533;&#65533;p&#65533;&#65533;&#65533;&#1992;&#65533;p&&#65533;A&#65533;A&#65533;S&#65533;&#65533;zg,diKn&#65533;&#65533;&#65533;&#65533;0&#65533;&#65533;m7&#65533;T B&#65533;&#65533;b`&#65533;&#65533;U&#65533;&#65533;3&#65533;&#65533;&#65533;|&#65533;H&#65533;&#1391;;D&#65533;g`G,\&#65533;&#65533;&#1233;	,&#65533;&#65533;&#65533;&#65533;&#65533;&#65533;&#65533;&#65533;Eo'&#65533;q6&#65533;&#65533;&#65533;Tm&#1993;&#65533; &#65533;Z6x&#65533;fmK&#65533;&#65533;&#65533;&#65533;D H&#65533;.&#65533;\&#65533;&#65533;&#65533;&#65533;&#65533;&#65533;&#65533;&#65533;&#14433;{j&#65533;K&#65533;&#65533;&#65533;&#65533;&#65533;Y&#65533;&#65533;p&#65533;-xaZ(&#65533;&#65533;&#65533;&#65533;/k&#65533;&#65533;&#1800;o&#65533;&#65533;q!&#65533;&#65533;&#65533;&#65533;5&#65533;&#65533;&#65533;pa[&#65533;&#65533;&#65533;,&#65533;+-d&#65533;c@_B&#50183;i&#577;H@&#65533;&#65533;&&#1960;M&#65533;E&#65533;&#65533;&#65533;;)@&#65533;&#65533;!b&#65533;&#65533;&#65533;&#65533;;&#285;&#65533;+zsU&#65533;8xqPC&#65533;Y&#65533;&#65533;50kC&#65533;27&#65533;&#65533;&#65533;|{&#65533;s&#65533;u)3,&#65533;&#65533;9n&#65533;/}&#65533;t&#65533;6{#b)&#65533;V&#65533;I&#65533;W}/ &#65533;S&#65533;a&#65533;U[&#274;2&#65533;TB%&#65533;Q&#65533;&#65533;J&#65533;fJv&#65533;JB4f&#65533;&#65533;p47dJ&#65533;DXV&#65533;1B&#65533;0	&#65533;p&#65533; e&#65533;T	wa&#65533;&#65533;	G&#65533;qdKn&#65533;qHFA^&#65533;&#65533;C6h9&#65533;g4&#65533;PD&#65533;QD&#65533; G$GwVET&#65533;	DB&#65533;&#65533;&#65533;D{
&#65533;&#65533;<&#65533;u&#65533;&&#65533;&#16455;&#65533;&#65533;&#65533;T&#65533;&#65533;&#65533;&#65533;&#65533; 	&#65533;@	x&#65533;t	A&#65533;&#65533;&#65533;&#65533;	&#65533;&#65533;G&#65533;&#65533;G&#65533;@+&#65533;dH&#65533;&#65533; &#65533;&#65533;&#65533;x&#65533;pN&#65533;4&#65533;&#65533;8&#65533;&#65533;&#65533;
&#65533;&#65533;"rP&#65533;fj&#65533;
i&#65533;&b"&#65533;&#65533;h&#65533;&#65533;&#65533;&#65533;&#65533;Ak&#65533;&#65533;W&Qn&#65533;	&#65533; 	&#65533;@&#65533;&#65533;_&#65533;Wz@&#65533;&#65533;E5'|&#65533;"&#65533;D&#65533;&#65533; &#65533;0M&#65533;&#65533;&#65533;&#65533;
&#65533; 
&#65533;D&#65533;&#65533;C_d
&#65533;rQ&#65533;xN&#65533;!&#65533;I&#65533;&#65533;&#65533;h
&#65533;&#65533;&#65533; 	5'~}&#65533;r,&#65533;&#65533;@&#65533;&#65533;pP` C&#65533;&#65533;$&#65533; 	&#65533;&#65533;Cz+kKH&#65533;&#65533;&#65533;&#65533;&#65533; +2&#65533;
&#65533;&#65533;G&#65533;&#65533;v P0=&#65533;E ^&#65533;N"&#65533;`;&#65533;a&#65533;x&#65533;q&#65533;m&#65533;;&#65533;7&#65533;5w&#65533;&#65533;a&#65533;&#65533;&#65533;&#65533;s)&#65533;t&#65533;&#65533;[&#65533;wZi&#65533;&#65533;|0.t&#65533;-u@X&#65533;bU&#65533;Rk@hm&#65533;]&#65533;b9&#65533;Q7WXi/&#771;,!svpUA&#65533;g&#65533;[/]79b*&#65533;&#65533;'h&#65533;9&#65533;B3&#65533;_=&#65533;&#65533;>mGl&#65533;H&#65533;&#65533; &#65533;&#65533;:&#65533; !&#65533;U@,,!<&#65533;&#65533;~&#65533;W&#65533;R&#65533;$&#65533;wD&#65533;E&#65533;_[&#65533;_&#65533;gU&#65533;&#65533;U&#65533;_&#65533;WZpZPT8&#65533;t&#65533;&#65533;&#65533;&#65533;u=&#65533;&#65533;d0wX&#65533;&#65533;&#65533;&#65533;&#65533;&#65533;\`&#65533;d&#65533;|P&#65533;-lP8&#65533;^&#65533;s p) [ |&#65533;V~&#65533;&#65533;o&#65533;&#65533;Ty0x&#65533;&#65533;e9&#65533;&#65533;&#65533;&#65533;&#1410;n0&#65533;&#65533;&#65533;l&#65533;,y&#65533;c&#65533;&#65533;&#65533;6)s>$&#65533;w5w&#65533;)8)&#65533;s5&#65533;Sh&#65533;T&#65533;yTW&#65533;_&#65533;v1&#65533;BSr&#65533;&#65533;&#65533;_pp&#65533;&#65533;b?&#65533;&#65533;&#65533;&#65533;\&#65533;CET&#65533;&#65533;&#65533;x#>!
4&#65533;&#65533;	&#65533;hQC&#65533; &#65533;	&#65533;&#65533;o&#209;B|8&#65533;&#65533; &#65533;&#65533;&#65533;W&#65533;q{&#65533;@&#65533;$Km!&#65533;&#65533;g&#65533;aA04&#65533;@&#65533;&#65533;&#65533;&#65533;&#65533;&#65533;XE&#65533;H	&#65533; h&#65533;R&#65533;WZEtQE&#65533;&#6321;!&#65533;&#65533;C0&#1296;qh&#65533;&#65533;g:4&#65533;fD&#65533;p&#65533;&#65533;&#65533;p&#65533;&#65533;&#65533;&#65533; &#65533;R&#65533;&#65533;EVZA~ZcVE&#65533;'&#65533;&#65533;'&#65533;!&#65533;&#65533;&#65533;&#65533;tr&#1350;&#65533;&#65533;%&#65533; "&#65533;p&#65533;ybHy"!jA
&#65533;$H5&#65533;&#65533;&#65533;)o&#65533;&#65533;DZ#b&#65533;&#65533;&#65533;&#65533;&#1541;r&#65533;	&#65533;&#65533;m&#65533;j&#65533;`	&#65533;w T&#65533;&#65533;t&#65533;&#65533;&#65533;&#65533;&#65533;h&#65533;@&#65533;&#65533;&#65533;@zbi&#65533;F&#65533;fm&#65533;8*&#65533;&#65533;+&#65533;Ac&#65533;A&#65533;&#65533;
&#65533;&#65533;!&#65533;i&#838;&#65533;2&#65533;&#65533;&#65533;@&#65533;&#65533;"&#65533;&#1550;{&#4819;&#65533;(u&#65533;r&#65533;A)&#65533;)Sq`T C&#65533;pq&#65533;&#65533;p&#65533;&#65533;	&#2004;&3$d&#1745;?&#65533;@&#65533;&#65533;
iJ@r(&#65533;pb&#65533;D&#65533;<&#65533;G&#65533;ip&#65533;%+&#65533;D&#65533;0)&#65533;b&#65533;S/oC\]0,=m&#65533;W
&#65533;SE#3y&#65533;?&#65533;&#65533;%&#65533;Z8&#65533;9,&#65533;V&#65533;&#65533;&#65533;u0s&#65533;4&#65533;S&#65533;e/&#65533;S>&#65533;&#65533;2y&#65533;z`.&#65533;&#65533;|S-&#65533;rS%Q4\&#65533;/&#2002;1&#65533;U0&#65533;&#65533;?#&#65533;6&#65533;sw4&#65533;5x&#65533;o&#65533;|5KS?&#65533;&#65533;&#65533;%&#65533;&#65533;P&#65533; &#65533;:i  %&#65533;T&#65533;?Vi&#65533;&#65533;&#65533;_t&#65533;~&#65533;,~ X9&#65533;&#65533;#Hq[8&#65533;Za0D&#65533;&#65533;&#65533;W&#1029;>&#1683;[e0&#65533;f&#65533;O&#65533;g&#65533;s'&#65533;&#65533;?~&#65533;x&#65533;Z&#65533;VAR&#65533;u`&#65533;U&#65533;`&#65533;3&#65533;&#3446;&#65533;  9 i &#65533;P&#65533;&#65533;&#65533;&#65533;0|P`s&#65533;5s&#65533;&#65533;v%g7&#65533;9k &#65533;&#65533;?]%U4&#65533;R&#65533;&#65533;&#65533;-&#65533;&#65533;-q Z&#65533;a+&#65533;&#65533;&#65533;!&#65533;&#65533;3&#65533;&#65533;7w>&#65533;&#65533;&#65533;w@&#65533;&#65533;s T&#65533;O&#65533;u&#65533;C=YST&#65533;&#65533;z&#65533;R7f&#65533;&#65533;P&#65533;	Mv&#65533;&#65533;&#65533;&#65533;&#65533;&#65533;&#65533;&#65533;&#65533;B&#65533;E&#65533;1&#65533;4&#65533;Az&#65533;E7&#1455;&#65533;a&#65533; ,*$&#65533;0	&#65533;&#1040;7t_$K| &#65533;&#65533;@7&A#&#65533;C=dJV&#65533;e&#65533;C&#65533;1BAdJ&#65533;1=&#65533;&#65533;&#65533;&#65533;&#65533;TtA_&#65533;&&#65533;aJJX&#65533;4&#65533;T&#65533;gD&#65533;&#65533;|&#65533;L&#65533;&#65533;&#65533;,&#65533;`&#65533;&#65533;p&#65533;A&#65533;_&#65533;J&#65533;&#65533;&#65533;&#65533;AH&#65533;@H&#65533;H"&#65533;"&#65533;&#65533;&#65533;&#65533;&#65533;&#65533;&#65533;&#65533;P&#65533;&#65533;H&#65533;r&3bk&#65533;i&#65533;r&#65533;eQ"&#65533;&#65533;J&#65533;&#65533;PDkH&#65533;&#65533;x&#65533;&#65533;e&#548;&#65533;QC
&#65533;	&#65533; 	&#65533;{`&a,x&#65533;&#65533;R&#65533;	56
&#65533;&&#65533;
&#65533;d&#65533;j&#65533;&#65533;&#17189;&#65533;g&#65533;&#65533;&#65533;!&#65533;H&#65533;&#65533;'&#65533;:j&#65533;0qf&#65533;'J4C,n&#65533;&#65533;	&#65533;&#65533;&#65533;&#65533;,&#65533;"u&#65533;&#65533;{&#65533;]&#65533;E&#65533;\&#65533;$@1&#65533;&#65533;&#65533;	C&#65533;.
&#65533;^&#65533;&#65533;&#65533;(#&#65533;
&#65533;1	&#65533;``&#65533;@&#65533;;&#65533;B&#65533;b &#65533;^.&#65533;&#65533;?&#65533;&#65533;&#65533;&#65533;P&#65533;|@&#65533;&#65533;&#1245;H&#65533;=&#386;.d&#65533;_Z)[U&#65533;0o&#65533;SA&#65533;V&#65533;G/!V &#65533;.p0Ut5&#65533;&#65533;&#65533;YEyx&#65533;/|0SE&#65533;}&#65533;1&=SX	4Hk-4&#65533;&#65533;&#65533;&#221;&#65533;&#65533;&#65533;[;&#65533;&#65533;"2TY3&#65533;&#65533;nuVf5&#65533;&#65533;U7eNP&#65533;  ^&#65533;#&&#65533;S0&#763;0&#1250;-&#65533;r\nP}&#65533;&#65533;&#65533;@&#65533;w@&#65533;&#65533;{&#65533;y&#65533;5IYs&#65533;/&#65533;	&#65533;\C&#65533;&#65533;&#65533;&#65533;eh&#65533;mp&#65533;&#65533;Z&#65533;&#65533;,&#65533;&#65533;2&#65533;\&#65533;&#65533;&#65533;%&#65533;s&#65533;2&#65533;lP[@)PP&#65533;:&#65533;:@^3&#65533;`&#65533;y`N&#65533;&#65533;9&#65533;o&#65533;&#65533;t&#65533;`&#65533;W&#65533;EU&#1259;U"&#65533;)b&#65533;&#65533;&#65533;.?X&#65533;z&#65533;uTU&#65533;2&#65533;a&#65533;2-A&#65533;.9&#65533;&#65533;&#65533;W&#65533;&#65533;>6&#65533;a&#65533;Z&#65533;'bm&#65533;&#65533;p&#65533;&#65533;y&#65533;7[X&#65533;5&#65533;&#65533;QWq&#65533;'9e&#273;&#65533;&#65533; &#65533;*&#65533;&#65533;&#65533;&#65533;]AAL&#65533;a1&#65533;A~&#65533;&#65533;&#65533;0&#65533;I&#65533;&#65533;&#65533;(Kt&#324;&#65533;uQ&#65533;&#65533;&#65533;c&#65533;f
G*d&#65533;
D^f&#65533;&#65533;C&#65533;-f[l	&#65533;&#65533;&#65533;	NBSt&#65533;&#65533;*c8&#65533;	&#65533;IC&#65533;&#65533;&#6048;	]&#19527;&#65533;8&#65533;)&#65533;&#65533;&#65533;1:&#65533;^&#65533;qD\&#65533;h^f	&#1409;,&#65533;'2o&#65533;&#439;&#65533;&#1622;&#65533;&#65533;&#65533; 	%&#65533;
&#65533; &#65533;0#l&#65533;&#65533;olI	&#65533;&#65533;g&#65533;R+&#65533;I&#65533;&#65533;P&#65533;@$&#65533;lDaYN&#65533;QK&#65533;&#65533;&#65533;&#65533;	&#65533;&#65533;o&#65533;&#65533;/&&#65533;ws&#65533;&#65533;+&#65533;A&#65533;J&#65533;&#65533;&#65533;j&#65533;m:~&#65533;0&#65533;{
&#65533;p(x&#65533;&#685;<'&#65533;D&#65533;&#65533;T
b&#65533;.Ro&#65533;&#65533;@&#65533;	&#65533;A&#65533;&#65533;tA	A&#65533;,&#65533;&#65533;&#65533;&#65533;L&#65533;/&#65533;&#65533;l&#65533;O&#65533;&#134;&#482;&#65533;k&#65533;=zqA&#65533;@<&#65533;&#65533;!i&#65533;
&#65533;@F&#65533;:_p8@2 = &#65533;gP&#65533;`B&#65533;&#65533;P&#65533;&#65533;&#65533;&#65533; )&#1083;5&#65533;w}&#65533;=y&#65533;&#65533;&#65533;&#65533;l&#65533;yB7&#65533;5&#65533;A&#65533;&#65533;z 1&#65533;G&#65533;Du&#65533;XN&#65533;-e&#32014;)&#65533;&#65533;&#65533;r-&#1717;V3{&#65533;&#65533;&#65533;2^&#65533;&#65533;&#65533;&#65533;uK&#65533;&#65533;V&#65533;>&#65533;Cu}&#65533;~&#65533;&#65533;U&#65533;.&#65533;`%&#65533;&#65533;"-*/&#887;r&#65533;@&#65533;p&#65533;H&#65533; #&#65533;Q 8&#65533;&#65533;>&#65533;&#65533;&#65533;l@&#390;O&#65533;&#65533;&#65533;q&#65533;&&#65533;n&#65533;2&#65533;b&#65533;@&#65533;&#65533;&#65533;k5-i&#65533;&#65533;&#65533;&#65533;w&#65533;5(&#65533;&#65533;&#65533;&#65533;&#65533;S&#65533;&#65533;{&#65533;&#65533;&#65533;&#65533;&#65533;&#65533;5&#65533;(3\ @ &#65533;&#65533;4@ R&#65533;&#65533;&#65533;@Pj&#65533;&#65533;e-DA&#65533;Py _&#65533;]&#65533;&#65533;+&#65533;\3y'&#65533;U8&#65533;7&#1113;Y&#65533;&#65533;&#65533;z\u&#856;&qFc-wp2&#65533;&#65533;&#1837;&#65533;&#65533;w9&#65533;~&#65533;&#65533;&#65533;&#65533;&#65533;6E&#1370;s7&#65533;&#65533;&#65533;&#65533;&#65533;W6&#65533;{&#65533;8&#65533;)&#65533;?&#65533;SZ&#65533;&#65533;z4&#65533;!M&#65533;dW&#65533;&#65533;X&#65533;&#65533;&#65533;#qa&#65533;&#65533;&#65533;&#65533;&#65533;|eb&#65533;&#65533;d&#65533;&#65533;hT&#65533;JHA&#65533;J&#65533;BJK&#65533;a&#1958;!&#65533;ST&#65533;&#65533;&#6312;&#65533;yD&#65533;&#65533;&#703;&#65533;&#591;#&#65533;1f3VA1&#65533;&#65533;&#65533;&#65533;By&#65533;&#65533;&#65533;N&#65533;&#65533;dN&#65533;~H&#65533;&#65533;&#65533;&#65533;V:&#65533;&#65533;&#1170;/&#65533;0&#65533; EeT&#65533;Nk4x
&#65533;&#65533;I&#65533;h&#65533;&#65533;m&#65533;&#65533;%&#65533;?"
2" 1&#65533;&#65533;&#65533;S&#65533;&#65533;Z&#65533;&#65533;,Z&#65533;l&#1378;%&#65533;&#65533;V&#65533;L&#65533;R&#560;V&#65533;W&#65533;V&#65533;"E&#65533;T&#65533;Q&#65533;4U&#65533;&#65533;He#F-[6riR&#65533;K&#65533;4]&#164;)S%K&#65533;8u&#65533;i&#65533;D&#65533;&#65533;&#1537;&#198;M&#65533;7u&#65533;&#65533;*&#65533;"F&#65533;*i&#65533;J&#65533;R&#65533;V%&#65533;UKl-Y&#65533;P&#65533;%&#65533;&#65533;&L&#65533;:qYjUXZ&#65533;V&#65533;&#65533;&#65533;&#65533;)T&#65533;.&#65533;BJh$H-)i&#1716;I&J&#65533;?v&#65533;hQ!@&#65533;-&#65533;&#1619;gO?&#65533;&#65533;&#65533;b&#65533;J.`&#820;qZ&#65533;&#65533;&#65533;M&#65533;&#65533;@&#65533;5H&#65533;N&#65533;<&#65533;Uu*&#65533;*O&#65533;%&#65533;&#65533;&#65533;&#65533;0^&#65533;&#65533;&#65533;&#65533;
&#65533;6y2&#65533;h&#65533;tG&#65533;&#65533;&#65533;O9j&#940;&#65533;S&#65533;&#65533;8j&#1460;Q&#65533;&#65533;&#65533;&#65533;z&#65533;&#65533;&#65533;&#65533;L&#65533;0f&#1056;I&#65533;&#397;&#65533;9x&#65533;&#65533;c&#65533;<&#65533;P&#65533;=&#65533;&#65533;&#65533;&#65533;9&#65533;cA:&#65533;&#65533;c;;&#65533;C9&#65533;&#65533;&#65533;@=&#65533;&#65533;&#65533;;>&#65533;&#65533;&#65533;?&#65533;&#65533;L>&#65533;&#65533;&#65533;HD<2p&#65533;;4;&#65533;3s&#65533;
&#13315;&#65533;:(&#65533;#)7&#65533;#&#65533;7&#65533;X#&#65533;&#411;&#65533;&#65533;9&#36387;&#65533;&#65533;&#419;J&#65533;&#65533;ppF> &#65533;&#65533;$Fp &#65533; &#65533; :&#65533;&#65533;	/&#65533;&#65533;&#65533;&#65533;&#65533;&#65533;9&#65533;8&#65533;&#65533;&#65533;&#65533;D&#65533;E!9&#65533;&#65533;&#65533;&#65533;9&#65533;C&#65533;6&#65533;&#65533;4&#65533;(C&#65533;8&#65533;&#65533;&#65533;&#65533;9&#65533;x&#65533;&#65533;\CM&#65533;8&#65533;5&#65533;&#65533;Q&#65533;8&#65533;0&#65533;&#65533;2&#65533;HcS3&#65533;P&#65533;)P)m&#65533;5
=&#65533;U&#65533;n&#65533;&#65533;SF&#496;&#65533;&#65533;0&#65533;&#65533;BF8a&#65533;&h@1&#65533;&#65533;&#65533;&#65533;8&#206;?i&#65533;&#65533;M<&#65533;G&#65533;&#65533;4VM&#1404;6&#65533;&#65533;&#65533;&#65533;9&#2032;P&#65533;;6&#19470;7&#65533;&#65533;&#65533;)&#65533;&#65533;w&#65533;+&#65533;&#65533;&#65533;^&#65533;&#65533;sc&#65533;EQm#&#65533;'&#65533;82&#65533;3&#65533;&#65533;b&#65533;V&#65533;
&#65533;A8&#65533;`o&#65533;:&#65533;`&#65533;B:&#65533;&#65533;&#65533;225C/2&#65533;c/&#65533;(&#65533;&#65533;O}&#65533;&#65533;&#65533;&#65533;&#65533;&#65533;&#1731;&#65533;&#1858;&#65533;+&#65533;8$&#65533;aIDY&I&&#65533;&#65533;I(!&#65533;&#65533;j&#65533;&#65533;J.&#65533;K&#65533;P<&#65533;&#65533;OB[&#65533;?&#65533;&#851;O&#65533;&#65533;N&#1570;&#65533;&J&&#65533;&#65533;&#65533;L~&#65533;D&#65533;Kj&#65533;&#65533;QF	&#65533;&#65533;P&#65533;V++&#65533;&#65533;&#1961;&#65533;y&#65533;&#65533;i&#65533;6A&#65533;&#65533;&#65533;#&#65533;p&#65533;&#65533;k&#65533;kjM&#65533;&#65533;:p&#65533;9&#65533;N(&#65533;&#65533;GrF&#272;B	&#65533;2?&#65533;&#65533;&#65533;EotO&#65533;?&#65533;c$&#65533;&#65533;0i&#65533;M,&#1115;&#65533;N&#65533;VZ&#65533;w&#65533;b&#65533;&#65533;\z&#65533;\|&#65533;&#65533;\&#65533;&#65533;&#65533;Z
&#1942;Yb&#65533;H&#65533;UXqE&#65533;&#65533;m&#65533;+&#65533;Ydq&#65533;&#65533;&#65533;\&#65533;&#65533;Zfy&#22736;&#65533;&#65533;d&#65533;&#65533;&#65533;&#65533;:&#65533;&#65533;D&#65533;G &#65533;im&#65533;0&#65533;&#65533;&#65533;L:&#65533;D$X&#65533;D IQ
Sz&#65533;!&#65533;&#65533;*&#65533;&#65533;D&#65533;2&#65533;	&#1560;Bwa&#65533;&#65533;+&#65533;&#65533;O&#65533;'&#65533;xMHFa
W4&#65533;.&#65533;'.1&#65533;Q&#65533;Pj&#65533;&#65533;&#65533;#&#65533;&#65533;CPE&#65533;&#65533;&#65533;$ &#65533;&#65533;&#65533;&#65533;&#65533;8&#65533; ,3D7&#65533;&#65533;G&#65533;&#65533; -Pa
U&#1026;&#65533;0&#65533;@4b&#65533;&#65533;&#65533;WVaR&#65533;-+&#65533;&#65533;&#65533;*RQ&#65533;NDBtX&#65533;&#65533;0&#65533;&#65533; 1&#65533;&#65533;p:&#65533;a*&#65533;&#65533;&#65533;!&#65533;SBE{&#65533;&#232;&#65533;&#65533;&#65533;7<&#65533;Iz&#65533;x$&#65533;R&#65533;bJ&#65533; &#65533;$&#65533;)@v&#65533;&#1283;6&#65533;&#65533;;(&#65533;\zR&4&#65533;7&#65533;]vpQ#&#65533;&#65533;=&#65533;&#65533;)&#65533;C+o&#1314;(e&#65533;C:&#65533;fD4&#65533;M&#65533;&#65533;Hn&#65533;&#65533;&#65533;ct&#65533;RQg@&#65533;&#65533;&#65533;"&#65533;gC
&#65533;&#65533;&#65533;&#65533;&#65533;@&#65533;&#65533;Q&#65533;&#65533;p	 &#65533; c2@PaM&#65533;$P&#65533;&&#65533;F&#65533;!}8&#65533;"&#65533;C&#65533;&#65533;@&Z&#65533;|&#65533;r&#65533;a&#65533;
&#65533;&#65533;&#65533;&#65533;&#65533;A&#65533;t&#65533;&#65533;Y&#1354;`(&#405;.7x&#65533;]U&#65533;Jf&#65533;T&#65533;&#65533;_&#65533;Q~&#65533;0&#1189;&#266;j &#65533;&#65533;`&#65533;+&#65533;F&#65533;QJ&#400;&#65533;/p
6 Ap&#65533;D x&#65533;&#65533;0B@&#65533;-j&#65533;&#65533;"&#65533;P&#65533;~&#65533;&#65533;VeC&#65533;PY&#65533;A&#65533;2&#512;&#65533;)XX&#65533;&#65533;&#65533;&#65533;&#65533;+4XsNh&#65533;&#65533;)$&#65533;g&#65533;T&#65533;|&#65533;&#65533;VJQ&#65533;\Be/&#65533;+&#65533;&#65533;&#65533;m+&#65533;4:&#146;&#65533;
&#65533;U&#65533;&#65533;&#65533;W&#65533;&#65533;&#65533;&#65533;&#65533;@&#65533;B&#65533;&#65533;&#65533;&#65533;\&#65533;&#65533;y?&#65533;&#1295;h&#65533;&#65533;I&v&#9771;&#65533;n6Q;m&#1910;F&#65533;&#65533;4&#65533;k_&#65533;D&#65533;.&#65533;7&#65533;5nq>&#65533;&#65533;&#65533;H&#65533;&#65533;&#65533;j&#65533;&#65533;&#65533;%&#65533;&#65533;7&#65533;&#65533;&#65533;q&#65533;&#65533;m&#65533;&#65533;&#65533;&#65533;&#65533;6&#65533;n[&#65533;\&#65533;6m7&#65533;&#65533;N&#534;&#65533;E&#33551;&#65533;&#65533;&#65533;&#65533;p&#65533;&#65533;&#65533;?3&#65533;C &#65533;&#65533;E&#65533;p&#65533;&#65533;&#65533;(a	&#65533;&#65533;&#65533;&#65533;&#65533;]&#65533;&#263;&#65533;&#65533;&#65533;&#65533;&#65533;&#65533;/t&#65533;&#65533;_&#65533;&#65533;E.&#65533;&#65533;&#65533;&#65533;~EX&#65533;=X&#65533;&#65533;{&#65533;&#65533;&#65533;&#65533;|&#65533;&#65533;&#65533;/&#65533;8E&#65533;*&#65533;&#65533;&#65533;&#65533;%&#65533;&#65533;aq&#1558;IL&#65533;h&#65533;&#65533;&#65533;e&#65533;F&#65533;(F&#65533;hH&#65533;uJ=&#65533;A&#65533;&#65533;$4A&#65533;&#65533;&#65533;&#65533;"{&#65533;&#65533;k7q&#65533;v"q&#65533;+&#65533;W&#65533;Rd&#65533;'&#65533;p&#65533;&#1278;v	I4"&#65533;&#65533; X	&#65533;*&#65533;&#65533;xLD&#65533;&#65533;:&#65533;&#65533;&#65533;&#65533;&#4965;.&#65533;.8&#65533;	O&#65533;B&#65533;&#65533;&#65533;= &#65533;&#65533;*&#65533;&#65533;
&#65533;&#65533;&#551;P&#65533;&#65533;N&#65533;L,&#65533;e&#65533;&#65533;&#1027;&#65533;Q;@&#65533;&#1424;&#65533;"Bg}&#65533;&#65533;h&#65533;I&#65533;e&#65533;<KI&#65533;&#65533;Y&#65533;UiN&#38504;&#65533;x&#65533;&#65533;&#65533;&#65533;&#65533;&#65533;<&#65533;&#65533;`&#65533;&#65533;D&#65533;C
&#65533;&#1102;6l&#65533;jJ&#65533;?&#65533;&#65533;&#65533;,D&#65533;&#65533;&#1160;&#65533;&#65533;&#65533;&#65533;J&#65533;&#65533;&#65533;&#65533;&#65533;&#65533;&#65533;+&#65533;&#65533;ihl[&#65533;	&#65533;\&#65533;&#65533;&#65533;&#1985;&#65533;3&#65533;rE&#65533;&#65533;&#65533;&#65533;&#65533;.f&#65533;Am&#65533;&#65533;T&#65533;&#65533;(&#65533; &#65533;&#65533;l&#65533;rp6D&#65533;<&#65533;&#65533;y&#65533;6&#65533;a&#65533;*&#1619;=&#1287;]&#65533;	&#65533;&#65533;$&#65533;j&#65533;&#65533;&#65533;^&#65533;H&#65533;&#65533;3\&#65533;%&#65533;z&#65533;k&#65533;&#65533;&#65533;&#65533;:C&#65533;&#1606;4&#65533;|e&#65533;*&#65533;}&#65533;&#65533;&#65533;B&#65533;&#65533;U&#65533;&#65533;&#65533;&#65533;&#65533;&#65533;!Rz&#65533;`L&#65533;p "&#65533;&#65533;&#65533;u8&#65533;#"&#65533;&#65533;&#65533;ub&#65533;&#65533;C&#65533;f&#65533;(1|!hizy+&#65533;&#65533;Y&#65533;B&#65533;02;&#65533;<`B
&#65533;.&#65533;&#65533;uJ&#65533;&#65533;X&#65533;&#65533;1&#65533;|&#65533;&#65533;**=&#65533;~&#65533;&#65533;T5&#65533;&#1001;m&#65533;&#65533;&#65533;&#65533;&#65533;2'$&#65533;&#1189;pMuJ&#65533;Z5&#65533;0B:&#65533;&#1571;!&#65533;'<*&#65533;>&#65533;&#65533;#&#65533;6_&#65533;EB&#65533;&#65533;4&#65533;&#65533;m&#65533;&#65533;{&#65533;&#65533;&#65533;rk&#65533;&#65533;&#65533;f4&#65533;&#65533;&#65533;h&#65533;&#65533;\vq&#65533;	&#65533;&#65533;&#65533;nOS.m&7;&#65533;&#65533;~&#65533;&#1333;&#65533;V&#65533;f&#65533;&#65533;?&#889;&#65533;&#65533;&#65533;&#65533;}&#65533;&#65533;pm&#65533;&#65533;&#65533;%&#65533;&#65533;y&#65533;&#65533;~&#65533;&#65533;&#65533;<&#65533;#&#65533;={&#65533;!l	&#65533;[&#65533;&#65533;&#1737;&#65533;B&#65533;&#65533;&#65533;&#65533;1U&#520;&#65533;H&#65533;[&#65533;\ 0_&#1029;&#65533;&#65533;] ^&#65533;&#65533;	&#65533;Z&#65533;&#65533;&#65533;q&#65533;&#65533;&#65533;&#65533;&#65533;&#1608;&#65533;P&#65533; &#65533;&#65533;b&#65533;&#65533;&#65533;	&#65533;&#65533;I&#65533;&#65533;&#65533;&#65533;&#65533;&#65533;&#1569;&#65533;C}&#65533;(_&#65533;(&#65533;`8P&#65533;&#65533;?G&#65533;&#65533;	*&#65533;Vx&#65533;V&#65533;&#65533;&#65533;&#65533;>J&#65533;'&#65533;&#65533;X&#65533;W&#65533;V&#65533;&#65533;&#65533;Z&#65533;k&#65533;&#65533;Y?D&#65533;A&#65533;&#65533;&#65533;&#65533;&#65533;&#65533;1#&#65533;="&#65533;5dC6&#65533;?&#65533;3&#579;8&#65533;#8'P&#65533;#&#65533;&#65533;0&#65533;@`&#65533;&#65533;Q&#65533;&#65533;&#65533;&#65533;&#65533;&#65533;(&#65533; &#65533;2
&#65533;7&#65533;&#65533;& &#1537;0&#1025;%9&#65533;A(&#65533;3{&#65533;9&#65533;&#65533;&#65533;+&#65533;R12&#65533;1@&&#795;&#65533;&#65533;&#65533;&#65533;&#65533;')`&#65533;&#65533;<dbE6&#65533;2P9x<&#65533;&#65533;6FaD&#65533;o&#65533;v#`&#65533;Y&#65533;8&#741;j&#65533;&#65533;&#65533;&#65533;&#65533;0DB&#65533;&#65533;&#65533;$Q&#65533;(&#65533;&#65533;&#65533;:&#65533;&#65533;&#65533;&#65533;1H&#337;sfC&#65533;)&#65533;%&#65533;&#65533;&#65533;D)&#65533;i%;0+(&#65533;&#65533;'8 H&#65533;# P)&#65533;&#65533;&#65533;&#65533;A&#65533;:B&#65533;q&#65533; &#65533;'&#592;&#65533;XzI&#65533;GJ&#65533;&#65533;C.&#65533;10&#65533;&#65533;&#65533;H&#65533;&#65533;&#65533;&#65533;&#65533;O&#65533;a&#65533;SA&#65533;L&#65533;;
&#65533;5&#65533;&#65533;2(&#65533;/&#65533;&#65533;,&#65533;&#65533;\&#65533;2&#65533;,p&#65533;&#61955;&#65533;rY&#65533;&#65533;3&#65533;&#1024;	p X &#65533; &#65533;&#65533;"&#1538;8&#65533;D&#65533;O04Mp&#65533;A &#65533;&#65533;*E^YI2&#65533;-&#65533;&#65533;&#65533;$&#65533;/&#65533;&#65533;.&#65533;r&#1832;q&#65533;&#65533;Q:+&#65533;&#65533;&#552;&#65533;+&#65533;&#65533;&#65533;-&#65533;-0&#65533;[7&#65533;H`*%&#65533;&#1064;Sa&#65533;R&#65533;Q&#65533;R19&#65533;:,&#65533;&#65533;F&#65533;&#65533;&#148;&#65533;[A&#65533;0&#65533;@P/CH&#65533;&#65533;a&#65533;&#666;&#65533;Cp&#65533;F&#65533;&#65533;&#65533;&#65533;&#65533;&#65533;&#65533;,&#1611;&#65533;&#65533;a&#65533;
&#65533;&#65533;&#65533;&#65533;&#65533;&#65533;	&#65533;&#65533;?&#65533;D&#65533;i&#883;&#1114;P&#65533;&#65533;&#65533;r&#65533;M&#65533;&#65533;&#65533;&#65533;&#65533;&#65533;&#65533;&#65533;P&#65533;&#65533;.&#65533;&#65533;&#65533; &#26765;&#65533;
&#65533;,&#65533;&#65533;,NOhM&#65533;&#65533;L&#65533;&#65533;=&#65533;&#65533;#&#65533; A&#65533;&#65533;&#65533; &#65533;&#65533;y&#65533;<x
&#1259;&#65533;&#65533;&#65533;	&#65533;&#65533;&#65533;I?&#65533;KPD&#65533;&#65533;ADK&#65533;	S&#65533;^`&#1541;&#65533;&#65533;@ &#837;T&#65533;\&#65533;&#65533;&#65533;d&#65533;s0&#65533;&#65533;pR&#65533;&#65533;a&#65533;&#65533;B&#65533;R&#65533;&#65533;!&#65533;z&#65533;&#65533;&#65533;&#65533;&#65533;XB&#65533;:&#65533;/&#1026;&#65533;&#642;-&#65533;"&#65533;&#65533;[&#65533;&#1392;O&#65533;T&#65533;
VU&#65533;&#65533;`2J&#65533; Q&#65533;&#65533;&#65533;@@WPQ&#65533;&#65533;&#65533;&#65533;&#65533;&#65533;&#65533;&#65533;zz
&#65533;$&#65533;>&#65533;Bp&#65533;&#65533;&#65533;&#65533;@&#65533;A&#65533;&#65533;&#65533;B0&#65533;6<S1&#65533;h&#65533;&#65533;.8&#65533;"P" &&#65533;6&#1027;C&#65533;Kx&#65533;C4A&#65533;X&#65533;S(&#65533;&#65533;&#65533;&#65533;KH<&#65533;G#&#65533;&#65533;&#65533;&#65533;!&#65533;4&#65533;@(=&#65533;?&#65533;&#65533;RF&#65533;&#65533;M&#65533;3H;&#65533;&#65533;F&#65533;&#65533;Bi&#65533;&#65533;&#65533;EWt&#65533;&#410;&#65533;/0,&#65533;x&#629;asq&#724;&#65533;&#65533;+&#65533;&#65533;&#1317;&#65533;P&#65533;&#65533;&#65533;{&#65533;&#65533;&#65533;x&#65533;&#65533;&#65533;&#65533;1&#65533;AQ&#65533;q,&#65533;}y+Q&#65533;&#65533;*G&#65533;&#65533;FVL&#65533;9&#65533;&#65533;&#65533; i4&#65533;&#65533;&#65533;&#65533;8&#629;&#65533;&#65533;&#65533;&#65533;&#65533;8 (&#65533;&#65533;&#65533;0&#65533;8&#65533;x&#65533;":&#65533;q&#65533;9&#65533;8&#1539;&#65533;&#65533;F"&#65533;&#65533;D&#65533; &#65533;&#65533;A&#65533;J=&#65533;&#65533;&#65533;&#65533;&#65533;&#65533;&#65533;&#65533;&#65533;&#65533;I&#65533;&#65533;b&#65533;oI&#65533;]&#65533;&#65533;&#65533;r&#65533;<&#65533;&#65533;&#65533;UT[&#65533;3&#65533;|&#65533;&#65533;+&#1538;&#65533;	&#65533;&#65533;&#65533;&#65533;&#65533;&#271741;&#65533;r&#65533;J;&#65533;&#65533;&#65533;`&#65533;	&#65533;&#65533;pp&#65533;2&#65533;@h,&#65533;J0&#65533;t=)&#492;&#65533;K&#65533;&#65533;&#65533;&#65533;&#65533;&#528;\&#1614;	&#65533;&#65533;;r&#1269;&#65533;p&#65533;R&#65533;V&#65533;&#65533;&#65533;/&#65533;;.&#65533;;&#65533;+%o19p1&#65533;&#65533;
L&#65533;&#65533;(kr&#65533;&#65533;&#65533;&#65533;&#65533;&#65533;&#65533;B&#65533;2 &#65533;&#65533;:&#65533;d&#1679;&#65533;e(&#65533;&#65533;L&#65533;R=0&#65533;&#65533;D&#65533;&#65533;&#65533;&#65533;&#65533;&#65533;&#65533;A&#289;&#65533;TM&#52361;&#65533;.&#65533;&#65533;?&&#65533;&K?&#65533;&#1846;&#1133;&#65533;&#65533; &#65533;T&#65533;Y&#65533;&#65533;/&#65533;9.&#65533;l!&#65533;&#65533;
&#65533;&#65533;-&#65533;1!-D;&#65533;&#65533;&#65533;r&#65533;&#65533;&#65533;&#65533;&#65533;P&#557;&#65533;^&#65533;&#65533;Y&#65533;&#59022;E&#65533;&#65533;&#65533;&#65533;#1u&#65533;t6<&#1554;&#65533;&#65533;jM&#65533;&#65533;&#65533;R&#65533;&#65533;|]&#65533;&#65533;
V&#65533;&#65533;&#65533;/&#65533;&#65533;&#65533;&#65533;	&#65533;a&#65533;`00](&#65533;\&#65533;=&#65533; &#709;&#65533;)&#65533;	[&#65533;@&#65533;@Z&#65533;(&#1837;P&#65533;&#65533;&#65533;&#65533;D0&#65533;@&#65533;&#65533;@&#65533;J&#65533;&#65533;b&#65533;-&#65533;&#65533;cAGPA&#524;8(&#65533;&
:*&#65533;&#65533;&#65533;&#65533;I&#65533;&#65533;<8&#65533;J&#65533;&#65533;RP!E&#65533;?E&#65533;&#65533;&#65533;&#65533;&#713;&#65533;@	A&#65533;%m&#65533;'&#65533;&#1824;&#65533;=&#65533;&#65533;&#65533;C&#65533;?&#1552;k&#65533;m&#65533;&#65533;NL&#65533;6S6&#65533;$&#950;&#65533;p&#65533;&#65533;'8!&#65533; h&#65533;.P; &#65533;D&#65533;&#65533;M&#65533;6&#65533;D&#65533;&#65533;
&#65533;Q&#65533;G&#65533;7&#65533;((&#65533;&#65533;&#65533;&#65533;&#65533;!&#65533;&#65533;/h<O+
.&#65533;N&#65533;&#65533;Y&#65533;5&#65533;q&#65533;\&#65533;NJ&#980;<F&#65533;&#65533;3&#65533;&#65533;&#579; &#65533;^&#65533;&#325;&#1167;&#65533;&#11796;C&#65533;9&#65533;&#65533;F&#1099;91&#65533;S$&#65533;B_!6P&#592;a&#65533;&#65533;&#65533;5_3&#65533;X&#65533;%v&#65533;$	O&#65533;8T&#65533;;&#65533;d&#65533;q6u&#65533;:&#65533;i6&#65533;H&#65533;w&#65533;&#65533;:h&#65533;+&#65533;&#65533;H 0 &#65533; &#65533;&#65533;P&#65533;+&#65533;&#65533;]&#65533;=&#65533;x"
&#65533;>p&#65533;U&#65533;E&#65533;Z&#65533;&#594;Z&#65533;Ru&#1551;;E&#65533;"(&#65533;B&#780;B&#65533;0@K/&#65533;Ui&#65533;[&#65533;K&#65533;"$J&#1625;&#41101;&#65533;&#65533;&#65533;&#65533;.&#65533;&#65533;&#65533;&#65533;&#65533;&#65533;QY,&#65533;<&#65533;&#65533;d"8&#65533; &#65533;&#65533;0&#1025;h&#65533;1&#65533;= &#65533;G&#65533;&#65533;O&#65533;DH&#1478;&#65533;&#65533;&#65533;")&#65533;2&#65533;&#65533;&#65533;5&#65533;&#65533;M)eV	&#65533;&#65533;&#65533;&#65533;*&#65533;S&#65533;&#65533;&#65533;y&#65533;5XG,i&#65533;R&#65533;[&#65533;$&#65533;&#65533;&#65533;&#65533;&#65533;g&#65533;&#65533;&#65533;r&#65533;=[U&#65533;|&#65533;o&#65533;V@&#65533;E:!&#65533;&#65533;&#65533;T3\b&#65533;p&#65533;&#65533;&#65533;I	&#65533;&#65533;^&#65533; &#65533;&#65533;\&#65533;R&#65533;&#65533; &#65533;&#65533;&#65533;	&#65533;&#65533;	&#65533;&#65533;N&#65533;&#65533;&#65533;&#1612;&#65533;&#65533;2&#65533; &#772;&#1440;&#65533;&#65533;8&#1896;&#65533;>&#65533;N&#19780;&#65533;n&#65533;&#65533;&#65533;P&#65533;OJ&#65533;&#65533;]D&#65533;&#1913;&#65533;&#65533;&#65533;&#65533;l&#65533;&#65533;l&#65533;!&#65533;&#65533;|&#65533;&#65533;.&#65533;&#65533;&#65533;&#65533;l&#65533;bE &#65533;=&#65533;&#65533;&#65533;&#65533;<&#65533;&#65533;BXI&#65533;	&#65533;&#65533;^!&#65533;&#65533;lP&#65533;&#65533; &#65533;&#65533;]&#65533;\&#65533;8&#65533;^ &#65533;&#65533;^&#65533;^&#65533;&#65533;]&#65533;]&#65533;@ &#65533;^P&#65533;^00&#65533;&#65533;Vn&#65533;qnZ &#65533;H&#65533;&#65533;&#18716;&#65533;hE(&#65533;h&#65533;&#65533;JCDpo&#65533;&#65533;#=&#65533;&#65533;G&#65533;&#65533;&#1515;*&#65533;&#65533;6&#65533;+&#65533;(&#65533;3,&#65533;O&#65533;Q&#65533;?&#65533;N&#65533;T &#65533;&#65533;&#65533;&#65533;%&#65533;&#1097;&#65533;&#65533;]DK&#65533;d&#65533;&#65533;&#65533;&#65533;&#1747;5&#65533;A&#65533;&#65533;&#65533;^&#65533;PC&#65533;&#65533;&#65533;&#65533;&#65533;M5&#65533; &#65533;0&#65533;&#65533;R&#65533;&#65533;&#65533;&#652;N&#65533;&#65533;1&#65533;&#65533;#&#65533;&#65533;&#65533;&#65533;,(8&#65533;j1RP@&#65533;&#65533;&#65533;&#65533;Y&#65533;&#65533;&#65533;H 6&#65533;4$&#65533;&#65533;7&#1409; &#65533;%&#65533;3&#65533;&#65533;;&#65533;A&#65533;;&#65533;&#65533;S&#65533;&#65533;&#65533;&#65533;iv&#65533;&#378;&#65533;&
&#65533;&#65533;z&#65533;1&#65533;&#65533;9&#65533;&#65533;&#65533;;~&#1707;&#65533;C&#65533;&#65533;EEe&#65533;&#65533;"&#65533;&#65533;&#65533;&#65533;&#65533;x&`6&#65533;!v*&#65533;&#65533;&#65533;2&#65533;&#65533;&#65533;G&#65533;^ i&#164;:&#65533;cEfW&#65533;&#65533;&#65533;&#65533;&#65533;&#65533;pl5F`C6&&#65533;%cM&#65533;	a&#65533;u&#65533;hM$&#65533;9&#65533;&#65533;&#65533; ~&#65533;h&#65533;P&#65533;-h&#65533;$&#65533;@&#65533;p?&#65533;&#65533;&#65533;#G&#65533;-h3@FQ&#1681;\&#65533;&#65533;&#65533;"&#1362;&#65533;&#1540;AM&#65533;i&#65533;&#65533;&#65533;&#65533;U1&#65533;S&#1815;S;)&#65533;&#65533;H&#65533;&#65533;&#65533;&#65533;/&#65533;&#65533;&#65533;&#65533;v&#65533;&#65533;&#65533;/ ^&#65533;F&#65533; &#65533;m&#65533;m@&#65533;&#65533;4(&#65533;&#1536;
&#65533; &#1537;  ' &#65533;O&#65533;C&#65533;
I(&#65533;<;&#65533;kZ&#65533;q9&#65533;&#65533;&#65533;<e&&#65533;&_&#65533;&#1363;&#65533;&#65533;&#65533;&#65533;b&#65533;&#726;t&#65533;V<<&#65533;\&#65533;o&#65533;&#65533;&#65533;&#65533;&#65533;'&#65533;&#65533;XT&#65533;v&#65533;!&#65533;R&#65533;&#1690;z&#1658;&#65533;&#65533;B7&#65533;\&#65533;4`>2S&#65533;b&#65533;n`/E\&#65533;&#1731;&#65533;&#65533;&#65533;H&#65533;&#65533;.r&#65533;&#65533;*&#63489;&#998;oz&#65533;&#65533;=&#65533;z&#65533;K&#65533;"5>&#65533;&#65533;&#65533;&#1796;2&#65533;&#65533;"&#65533;_&#65533;&#65533;&#65533;R&#65533;&#65533;S&#65533;&#65533;K&#65533;&#65533;&#65533;&#65533;&#65533;&#65533;!&#65533;M&#65533;X&#65533;p&#1443;&#65533;?8&#65533;&#65533;8&#65533;Gp&#65533;&#65533;2&#65533;&#65533;	&#65533;p&#65533;m&#65533;&#65533;&#65533;@=&#65533;%}&#65533;Y&#65533;0[p&#65533;` &#65533;_pP[h&#65533;e&#65533;&#935;|	t_&#847;_&#65533;&#65533;&#65533;&#65533;&#65533;&#65533;&#65533;&u ~lN&#65533;G0`y?&#65533;&#65533;I&#65533;0&#65533;&#65533;&#65533;&#65533;9M&#65533;&#65533;&#65533;&#65533;y&#65533;&#65533;&#53251;&#65533;&#65533;&#65533;%(&#65533;#&#65533;.0&#65533;&#65533;&#65533;oI&#65533;:0&#65533;&#65533;&#65533;ON&#65533;&#65533;&#65533;iM&#65533;D1&#65533; Q&#65533;H&#65533;&#65533;$j&#65533; &#65533;J&#65533;&#65533;&#65533;&#65533;}_Obl3f &#65533;&#65533;G=&#1478;&#65533;F:&#65533;)8&#65533;&#65533;&#65533;) /j&#65533;Z	&#1255;Q&#65533;T&#65533;:&#65533;&#65533;U&#65533;&#65533;&#65533;@=&#65533;&#65533;J&#65533; @~&#65533;&#65533;&#397;#T&#65533;&#65533;&#65533;3&#65533;&#925;<v&#65533;A#&#65533;/d&#928;)&&#65533;4h&#65533;&#65533;D&#65533;&#65533;&#65533;7r&#65533;&#65533;i&#65533;fR5j&#1456;i&#65533;F&#65533;7k&#920;&#65533;&#691;'U&#65533;f&#512;&#65533;2&&#65533;&#65533;6b&#65533;&#65533;&#65533;Z5&#65533;&#65533;w&#65533; j&#65533;&#65533;:m&#916;!#&#25304;3d&#144;&#1113;&#65533;&#65533;M&#1056;m&#65533;&#65533;&#1337;&;w&#65533;&#65533;y&#65533;&#65533;9w&#65533;$&&#65533;F&#65533;&#65533;7qN&#65533;&#65533;s'8R&#65533;&#65533;AlGq&#65533;<x&#1753;&#65533;&#65533;u&#65533;&#1225;'&#65533;&#1315;Zu&#65533;:x&#65533;BT&#65533;7 9RZT@P&#65533; &#65533;B&#65533;&#65533;&#65533;&#65533;8{&#65533;&#65533;&#65533;&#792;.X&#65533;X&#65533;Be&#65533;)W&#436;&#1644;X1<&#65533;&#730;&#65533;&#65533;&#65533;.&#65533;&#65533;e&#948;	&#65533;3_&#65533;t&#65533;&#65533;&#65533;OK&#65533;`o&#326;f&#65533;&#65533;EVl1O6&#65533;&#65533;EwZ&#65533;W|&#65533;&#65533;!G&#65533;&#65533;&#65533;`r&#65533;t_&#65533;&#65533;t &#65533;
3&#65533;@PLA&#65533;&#65533;&#65533;!&#65533; &#65533;rH&#65533;f&#65533;&#65533;cn&#65533;&#65533;q(&#65533;al&#65533;&#65533;&#65533;$s&#65533;&#65533;o&#65533;F&#65533; &#65533;i&#65533;&#65533;&#65533;&#65533;&#65533;a[mlUFUe&#65533;y&#65533;&#65533;q&#65533;&#65533;&#65533;w&#65533;R &#65533;&#268;V|q&#65533;V`x&#65533;&#65533;&#65533;&#65533;&#65533;_{6&#65533;&#65533;vW&#65533;g&#65533;&#65533;bH"&#65533;0&#65533;&#65533;&#65533;6&#65533;&#65533;&#65533;,&#65533;Ho&#65533;,&#136;"&#65533;&#65533;H"&#65533;B&#65533;#&#65533;Pb	&&#65533;p&#65533;	&&#65533;p&#65533;	&&#65533;VB	&#65533;&#65533;&#65533;jI&&#65533;p&#65533;	%&#65533;Jb&#65533;&#65533;&#65533;\&#65533;k'&#65533;v&#65533;&#65533;'&#65533;&#65533;&#65533;&&#65533;&#65533;
&#65533;&#65533;&#65533;r&#65533;&#52320;&#65533;B&#65533;)&#65533;&#65533;RJ&#65533;&#65533;&#65533;J(&#65533;&#65533;2.&#65533;&#65533;&#65533;R
(&#65533;"&#65533;I'&#626;&#65533;	(&#65533;&#65533;o&#65533;&#65533;X&#65533;-'&#65533;L&#65533;#&#65533;>&#65533;$&#65533;:&#1160;&#65533;&#65533;&#65533;#!&#65533;BH&#65533;&#65533;H &#65533;r&#65533;"&#65533;d&#65533;	)&#65533;&#65533;2&#65533;'&#65533;v&#65533;*'&#65533;b&#65533;&#65533;
*&#1682;{2&#65533;&#65533;R
*&#65533;&#65533;&#65533;J,&#65533;&#65533;2&#65533;-&#65533;&#65533;&#65533;K/&#65533;&#65533;&#139;/:&#65533;b.&#65533;&#65533;L&#65533;-&#65533;&#65533;r&#65533;&#65533;G&#65533;K&#65533;;7&#65533;&#65533;-&#65533;&#65533;2K-&#65533;&#65533;&#65533;&#65533;*&#1930;Kn)&#65533;&#65533;	$&#65533;&#65533;Gjz&#65533;&#455;i&#65533;&#65533;V}&#65533;H&#319;&#65533;&#550;&#65533;&#65533;zH&#65533;&#1417;&#65533;&#65533;Fq&#65533;_&#65533;A`d&#65533;&#65533;F&#65533;X&#65533;&#629;'&#65533;,&#65533;&#65533;j&#65533;&#65533;&&#65533;&#65533;B&#65533;B&#65533;&#65533;B&#65533;'&#65533;&#65533;&#65533; |&#65533;&#65533;&#65533;i&#65533;&#65533;&u&#65533;1!&#65533;&#65533;&#65533;&#65533;Gz&#65533;&#65533;&#65533;}&#65533;GJ&#65533;&#65533;GrH"&#65533;&#65533;[|&#65533;vG\0&#65533;&#65533;6&#65533;&#65533;a&#65533;&#65533;!&#65533;Tb&#65533;)&#65533;&#65533;&#65533;J*&#65533;&#65533;&#65533;J*&#65533;HQ&#65533;C>&#65533;&#65533;&#65533;C91R&#65533;A&#358;Tz&#65533;&#65533;3&#65533;&#65533;&#65533;&#65533;C2&#65533;)&#65533;&#65533;Ck&#65533;b&#65533;&#65533;|&#65533;'&#65533;MYhB	&#65533;)&#65533;kON*&#65533; &#65533;&#65533;Lh2&#65533;&#65533;;&#65533;&#65533;&#65533;r@P&#65533; 1&#65533;g&#65533;&#65533;&#1520;&#65533;&#65533;&#65533;C&#65533;Cj&#65533;`&&#65533;'6&#65533;_m&#65533;&#65533;6=DiP&#65533;&#65533;t#D&#65533;A~&#1539;l&#65533;&#65533;&#65533;&#65533;&#65533;RD&#65533;[`E&#49994;R&#65533;2&#65533;&#1026;8@0&#65533;<&#65533;'p&#65533;&#65533;j@&#65533;&#65533; *,	HX&#65533;&#65533;0&#65533;(<
W(C&#65533;&#65533;&#65533;>&#136251;&#65533;&#65533;&#65533;&#1182;2&#65533;+$`&#65533;p&#65533;5,&#65533;Kj&#65533;&#65533;]b"&#65533;&#65533;&#65533;&#65533;4>
&#65533;T&#65533;&#65533;dZ &#65533;&#65533;3&#65533;&#65533;/l&#65533;[&#65533;B&#65533;&#65533;&#65533;&#65533;&#65533;&#65533;hp&#646;&#65533;$3&#65533;&#65533;<s&#65533;C&#65533;&#65533;&#65533;&#65533;@2&#65533;t&#65533;$0&#65533;	&#65533;|B&#65533;&#65533;&#8526;(p&#65533;LY&#65533;R&#65533;I	&#65533;&#65533;! &#65533;&#65533;&#65533;7&#65533;&#65533;v*)b&#65533;@J&#65533;&#65533;&#65533;t&#65533;&#65533;/&#1856;&#65533;&#65533;H&#65533;&#65533;&#65533;&#65533;||B&#65533;&#65533;E)e	&#65533;&#65533; +\]&#1572;]nr1&#65533;aUe*&#65533;@i1&#65533;( A7F8"&#65533;&#65533;&#65533;$6	I<&#65533;Q&#65533;8&#65533;!4&#65533;C&#65533;&#65533;`&#65533;`$BJ	L&#65533;5&#65533;&#65533;&.&#65533;,`&#1386;&#65533;&#65533;U&#65533;xZ&#65533;K&#65533;jY&#65533;&#65533;V&#65533;&#65533;&#65533;&#65533;&#65533;&#65533;&#65533;&#65533;&#516;%6a/O&#65533;B\&#65533;H&#65533;*4&#65533;
U&#65533;&#65533;&#65533;&#65533;&#694;E&#65533;&#65533;&#65533;&#65533;B+&#65533;Y&#65533;&#65533;&#1461;&#65533;K\&#65533;&#65533;%D*RZ&#65533;`&#65533;0"16?@&#65533;&#65533; D#<&#65533;8Q&#65533;&#65533;YMj&#65533;8qT&#813;&#65533;&#65533;&#65533;*&#65533;&#693;
T&#65533;&#817;&#65533;&#65533;E-h6&#65533;\&#65533;&#65533;&#65533;&#65533;0|&#65533;Y`&#65533;&#65533;&#65533;&#1861;fq&#65533;`&#16563;&#65533;&#65533;EhG+Z^&#65533;&#65533;&#65533;&#556;-jAX&#65533;&#65533;&#65533;&#65533;&#65533;&#65533;81	E b&#65533;Yl&#65533;&#65533;&#65533;&#65533;Av&#65533;C&#65533;oQ&#65533;@&#65533;Ma&#65533;[&#65533;&#65533;&#65533;=&#65533;&#65533;P@&#65533;&#65533;&#65533;/x&#65533;&^&#65533;&#65533;&#65533;&#65533;K0e&#65533;&#65533;^&#65533;P&#65533;&#65533;&#65533;&#65533;V)8&#65533;&#65533;K&#65533;m&#65533;&#65533;=&#65533;B6&#65533;a:&#65533; &#65533;&#65533;&#65533;&#65533;&#65533;?&#65533;&#65533;l&#65533;M&#65533;p&#65533;&#65533;B&#65533;&#65533;y&#65533;_&#65533;&#65533;\&#65533;&#65533;!&#65533;V&#65533;x&#1027; $&#65533;
c&#65533;""&#65533;	P&#65533;&#65533;&#65533;&#65533;&#65533;+X&#65533;H&#65533;e&#65533;&#65533;@&#65533;&#65533;|&#65533;D&#65533;y&#65533;h&#65533;#&#65533;i4&#65533;&#65533;&#65533;&#65533; 4&#65533;&#65533;4uX&#65533; %7&#65533;Aa(I&#65533;.&#65533;&#65533;+&#65533;FIlb Bs&#65533;,&#65533;sH&#65533;&#65533;S&#65533;&#65533;;&#65533;&#65533;&#65533;T&#65533;&#65533;&#65533;&#65533;&#65533;&#65533;/&#65533;`&#65533;&#65533;hE&#65533;&#65533;5QT&#65533;i&#65533;&#65533;:1m&#683;&#65533;&#65533;0E&#65533;&#65533;yU&#65533;AA&#65533;x&#65533;&#65533;&#65533;"&]P&#65533;&#65533;C&#65533;#ZU9Pp&#65533;|f@6 $&#65533;#&#65533;&#65533;&#65533;&#65533;0&#65533;I[&#65533;&#65533;p&#65533;&#65533; 
V&#65533;&#65533;`/ &#65533;&#1093;&#65533;&#65533;0: &#65533;&#65533;L&#65533;&#65533;S &#65533;&#65533;&#65533;&#65533;S
&#65533;@(.|a&#65533;&#65533;C&#65533;&#65533;&#65533;&#65533;&#65533;z&#65533;K&#65533;f&#65533;&#65533;V&#65533;&#65533;&#65533;&#65533;&#65533;U&#65533;r&#65533;&#65533;ec&#65533;B&#65533;&#65533;&#65533;%,&#65533;?&#65533;&#65533;&#65533;7'@AF\&#65533;&#65533; &#65533;C&#65533;&#65533;&#65533;&#65533;Sy&#65533;-&#65533;]&#65533;&#65533;&#65533;&#65533;3&#65533;{&#65533;Cc&#65533;"&#255;&#65533;&#65533;x&#659;&#65533;&#100972;&#65533;.Owi@,U&#65533;?\&#65533;O8wb&#65533;~&#7979;&#65533;&#65533;4g&#65533;H&#65533;JH&#65533;C&#65533;`&#65533;&#65533;N|U&#65533;:&#65533;&#65533;Gbq&#21987;.&#65533;D &#65533;,-D&#65533;)&#65533;&#65533;_&#65533;rJ&#65533;\&#65533;:TLX&#65533;&#65533;&#65533;&#65533;&#65533;Re&#65533;L&#65533;&#65533;X&#65533;x&#65533;&#65533;&#65533;e&#65533;IL&#65533;&#65533;XMA&#1137;O&#65533;&#65533;e&#65533;e#&#65533;&#65533;Q&#65533;+&#65533;W&#65533;}KU&#65533;S&#65533;&#65533;^&#65533;[&#65533;.&#65533;&#65533;&#65533;&#65533;&#65533;&#65533;[&#65533;1&#65533;A&#65533;&#65533;&#65533;($*A&#65533;Ql&#65533;&#65533;b&#65533;e_&#65533;&#65533;&#65533;&#65533;&#65533;&#65533;&#65533;+&#65533;&#235;b&#65533;&#65533;E&#866;F5\&#65533;&#65533;8&#65533;E&#1098;&#65533;4]h&#65533;8&#65533;&#65533;y}&#65533;%&#65533;&#65533;&#65533;&#65533;&#65533;f&#65533;&#65533;]&#65533;l&#65533;x&#65533;*6.s5d&#65533;h!&#65533;&#65533;&#65533;&#65533;1&#650;&#65533;zn&#65533;:&#65533;&#65533;&#65533;S&#65533;]s&#65533;l&#65533;ab&#65533;B&#65533;4&#65533;@&#65533;&#65533;,&#65533;W&#65533;#T&#65533;&|&#65533;(&#65533;&#65533;&#65533;WbUN(&#65533;&#65533;dB%D&#65533;#  h&#65533;&#65533;`&#65533;E&#65533;&#65533;&#65533;&#65533;&#65533;l&#65533;&#65533;-e&#65533;	~&#65533;&#65533;I&#65533;&#65533;	&#65533;&#65533;&#65533;&#65533;&#65533;&#65533;&#65533;&#65533;&#65533;_&#65533;0&#65533;&#65533;&#65533;&#65533;&#65533;&#65533;A ,%t&#181;&#65533;B&#65533;&#65533;&#65533;)`!t&#65533;+Y&#65533;&#65533;&#65533;@&#65533;&#65533;&#65533;&#65533;X&#65533;&#65533;(&#65533;c`&#65533;Q&#65533; &#65533;&#65533;&#65533;&#65533;5&#65533;&#65533;D&#65533;&#65533;&#65533;k&#65533;&#65533;hL&#65533;&#65533;&#65533;&#65533;&#65533;&#65533;!&#65533;k &#65533;Xh&#401;,&#65533;&#65533;X&#1745;@n&#65533;&#65533;E	h\F&#65533;AGi&#65533;&#65533;&#65533;D&#65533;F&#65533;&#65533;&#65533;l&#65533;Yj<&#65533;&#24975;&#793;&#37125;I&#65533;&#65533;&#65533;&#65533;&#65533;&#38151;	R B^&#65533;J&#65533;$L[(&#65533; &#65533;Ne&#1319;l&#65533;&#65533;PL$&#65533;&#65533;9)hB"&#65533;A&#65533; 	d&#65533;H@&#65533; &#65533;DA&#65533;&#65533;\A(&#65533; H$#ly&#65533;!l&#65533;!&#65533;"%]h&#65533;l&#65533;&#65533;	&#65533;&#65533;&#65533;&#65533;&#65533;;m"S&#65533;&#65533;`Aw\&#65533;&#65533;!&#65533;&#65533;&#65533;&#65533;&#65533;&#65533;&#65533;[]&#65533;I~&#65533;&#65533;&#65533;&#65533;v&#65533;&#65533;&#327;A&#65533;At&#65533;#-&#65533;,&#65533;r&#65533;8&#65533;(A	T&#65533;&#65533;H&#65533;AK,&#65533;&#65533;&#65533;:.
&#65533;&#65533;&#721;&#65533;&}ADG&#65533;&#65533;&#65533;(uP&#65533;Sa&#65533;f&#65533;A&#65533;P&#65533;P&#65533;hA&#65533;&#804;_&#65533;d&#65533;$$&#65533;&#65533;&#65533;&&#65533;&#65533;Y&#65533;*&#327;&#65533;&#65533;&#65533;H?&#65533;&#65533;&#65533;&#65533;&#65533;C%$L&#65533;N"&#1557;&#65533;|%&#65533;@&#65533;WfJE&#65533;o&#65533;"lJ#@%T&#65533;&#65533;&#65533;&#65533;&#1717;%S&#1354;%L&#65533;\V&#65533;&#65533;
&#65533;&#65533;@&#65533;&&#65533;&#65533;&#1354;$&#65533;&#65533;$&#65533;&#65533;&#65533;&#6988;)&#65533;&#65533;&#65533;(d>au&#65533;M]My&#65533;fffU&#65533;U&#65533;&#65533;Z&#65533;&#65533;
I=&#65533;G=&#65533;I&#65533;Y&#65533;  &#65533;!&#65533;N &#65533;XTy&#65533;&#1432;&#65533;&#65533;,&#65533;}1f&#65533;%&#1976;&#65533;ff&#65533;&#65533;UMV&#65533;&#65533;^&#65533;&#65533;B,&#65533;&#65533;Vl&#65533;B&#65533;8_0&#65533;&#65533;&#65533;4r&&#65533;&#65533; Mr&#65533;00&#65533;s&#65533;B/ &#65533;E,&#65533;&#65533;Y&#65533;&#65533;V&#65533;&#65533;(tB$&#65533;&#65533;&#65533;&#65533;a&#65533;hz&#385;&#65533;&#65533;&#65533;&#65533;&#65533;F!&#65533;&#65533;&#65533;&#65533;j&#1537;&#65533;3
\&#65533;E&#65533;Tc8&#65533;A"&#65533;(&#65533;l&#65533;&#65533;&#65533;f&#65533;K(l&#65533;$4&#65533;&#65533;&#65533;&#65533;H&#65533;&#776;&#65533;&#65533;&#65533;&#65533;&#65533;&#65533;&#65533;&#65533;&#65533;`&#65533;$}t&#65533;&#65533;e&#65533;Y&#65533;&#65533;Y&#65533;&#838;&#65533;G&#1601;hA&#65533;&#65533;&#65533; &#65533;&#65533;&#65533;B$4&#65533;&#1436;&#65533;+&#65533;&#65533;'<&#65533;&#65533;A8&#65533;<A&#65533;@&#65533;&#65533;&#65533;&#65533;&#65533;&#65533;c&#65533;&#65533;SSX&#65533;c&#65533;&#65533;&#65533;&#65533;&#65533;&#65533;5&#65533;RXTeT&#65533;`&#65533;A&#65533; &#65533;&#65533;b&#65533;&#65533;&#65533;Q&#65533;&#65533;UIe&#65533;j&#65533;_&#65533;<{&#65533;&#65533;&#65533;&#65533;W&#65533;O&#65533;&#65533;&#65533;&#65533;>&#65533;c&#65533;ObPF&#65533;&#65533;F&#65533;&#65533;&#65533;V$d|&#65533;d{&#65533;&#65533;&#65533;N&#65533;&#65533;QD&#65533;t&#65533;&#65533;&#65533;&#65533;f &#65533;&#65533;&#65533;M[&#65533;&#65533; &#65533;&#65533;J&#65533;&#65533;!(B&#65533;)V(&#65533;+&#65533;B'0&#65533;h&#65533;&#65533;@x&#65533;| 1&#65533; &#65533;H&#65533;j,&#65533;&#65533;&#65533;&#65533;&#65533;&#65533;hA&#65533;Ah&#65533;"p &#65533;&#65533;&#65533;lA&#65533;nA&#65533;
PA-|&#65533;G&#65533;&#65533;&#285;&#65533;\AxH&#65533;@&#65533;&#65533;-&#65533;*&#65533;&#65533;&#65533;&#65533;&#65533;a&#65533;&#65533;\&#65533;&#65533;~&#65533;&#65533;k&#281;&#65533;&#65533;&#65533;&#65533;8"&#65533;&#65533;&#65533;&#65533;&#65533;&#65533;f(<&#65533;A4A&#65533;&#65533;L&#65533;A&#65533;\&#65533;&#65533;&#65533;&#65533;S&#65533;G=&#65533;&#65533;8&#65533;%&#65533;G&#65533;T&#65533;&#65533;&#65533;&#65533;1&#65533;&#65533;&#65533;"MR&#65533;&#65533;	&#65533;]&#65533;A&#65533;&#65533;&#65533;RP&#65533;R&#1029;|&#65533;&#65533;]&#65533;	&#65533;&#65533;&#65533;|&#65533;&#65533;&#65533;S?&#65533;/&#65533;&#65533;(]&#65533;i[H&#65533;]q&#65533;&#65533;&#65533;&#65533;Z:&#65533;&#65533;L
&#65533;h&#65533;tJ^}&#65533;&#65533;
&#65533;l&#65533;&#65533;UI '<&#65533;=&&#65533;&#1897;\B&#1761;&#684;&#65533;&#65533;DN&#65533;&#65533;&#65533;|L&#65533;&#65533;T&#65533;&#65533;&#65533;g^&#65533; &#65533;&#65533;&#65533;&#65533;&#65533;&#65533;t&#65533;ciK&#65533;&#65533;m&#608;&#65533;n&#65533;(`&#65533;&#65533;}&#65533;&#65533;,&#65533;&#65533;a&#65533;&#65533;}B&#65533;&#65533;&#65533;%&#65533;&#65533;E&#65533;&#65533;]A&#65533;!&#65533;&#65533;J&#65533;&#65533;(&#65533;!0&#65533;&#65533;(&#65533;&#65533;&#65533;&#65533;&#65533;&#65533;Z&#65533;&#65533;4&#65533;*&#65533;&#584;g&#65533;(K(<D+h&#65533;* &#65533;-&#65533;&#65533;,&#65533;-&#65533;V&#65533;X&#65533;&#65533;&#65533;B&#65533;0_&#65533;&#65533;L&#65533;&#65533;.&#65533;&#65533;&#65533;&#65533;&#65533;/@&#65533;&#65533;&#65533;B&#65533;&#65533;&#61314;*&#65533;B&#65533;&#65533;O)x&#65533;$$B eD&#65533;r&#65533;%&#65533;&#65533;&#65533;&#65533;&#1619;x&#65533;r&#65533;o&#65533;&#1680;&#65533;&#65533;_D&#65533;<&#65533;&#65533;ZA&#65533;^&#65533;&#65533;&#65533; <{U^&#65533;P&#1397; h(d(&#65533;"L&#65533;&#65533;A&#65533;&#65533;A&#65533;&#65533;&#65533;&#65533;&#65533;\&#65533;&#1040;&#65533;&#65533;&#1537;&#65533;5&#65533; |
KO&#65533;p]&#65533;&#65533;&#65533;1O &#65533;&#65533;&#65533;&#65533;&#65533;&#65533;p&#65533;&#143;&#65533;U&#65533;&#65533;)&#65533;&#65533;%&#65533;&#65533;&#65533;&#65533;v&#65533;&#65533;&#65533;&#65533;(A&#65533;&#1232;&#65533;&#65533;AEm&#65533;M&#65533;X&#65533;
Z&#65533;&#65533;&#65533;#alS!&#65533;^	S@&#65533;&#65533;&#65533;N&#65533;%&#65533;&#65533;}>&#65533;
r&#65533;X&#65533;!OPV&#65533;&#65533;&#65533;&#65533;&#65533;&#65533;&#65533;&#1841;&#65533;&#65533;F}&#65533;!nT&#65533;FK&#65533;ON&#65533;}#&#65533;&#65533;*U&#65533;,&#533;&#65533;&#65533;&#65533;0	Sh&#65533;&#270;&#65533;&#65533;&#65533;F&#65533;9&#65533;$&#65533;-o&#65533;*l&#65533;#&#65533;A&#65533;@
&#65533;&#65533;	&#65533; &#65533;&#65533;&#65533; (&#65533;4A&#65533;&#65533;&#65533;&#65533;&#1792;D&#65533;&#65533;&#65533;&#65533;&#65533;&#65533;&#65533;A&#65533;+&#65533;&#65533;p[>&#65533;d&#65533;&#65533;&#65533;&#65533;.&#65533;^8&#65533;&3L&#65533;&#65533;&#65533;&#65533;D&#65533;N&#65533;Ml&#65533;r&#65533;L&#65533;9&#65533;&#65533;&#65533;LT@n&#65533;Wx&#65533;&#65533;;QB&#65533;P]T&#65533;d,h&#65533;tG4&#65533;$A=S&#65533;#&#65533;hkU&#65533;&#65533;_&#65533;&#4610;&#65533;N&#65533;#Z[&#65533;&#65533;DTR&#65533;&#65533;b&#65533;<&#65533;&#65533;"&#65533;&#65533;YlsN(H&#65533;&#65533;c&#65533;a&#65533;&#65533;6&#65533;	X&#65533;&#65533;QED&#65533;S0&#65533;&#65533;&#65533; a,&#65533;(&#65533;BM&#65533;&#65533;A&#65533;&#65533;&#1525;&#65533;&#65533;4
&#65533;&#65533;TI}&#65533;l&#65533;#H&#65533;X&#65533;&&#65533;&#65533;&#1329;&#65533;&#65533;}&#65533;&#65533;&#177;&#65533;M&#65533;&#65533;^:&#65533;&#65533;T`&&#65533;&#65533;&#1812;J&#65533;&#65533;X&#65533;&#65533;T&#65533;P1&#65533;&#21515;&#65533;&#65533;&#65533;&#65533;OD&#65533;&#65533;&#65533;W	i&#65533;&#65533;V&#65533;dz&#65533;&#65533;&#1465;&#65533;uV&#65533;&#65533;&#65533;&#65533;&#65533;J$X&#677;|&#65533;&#65533;%&#65533;4B'&#65533;.&#65533;&#65533;d&#65533;&#65533;UADo9&#65533;c&#65533;&#65533;W&#65533;&#65533;&#65533;(&#65533;d&#65533;&#65533;,&#65533;&#65533;m&#1602;kMhy6s&#65533;,&#65533;&#65533;,&#65533;&#65533;&#65533;PM-&#65533;&#65533;/4&#65533;-&#65533;&#65533;/0'm!u&#65533;&#65533;fM&#65533;oy&#65533;%&#65533;Mqo&#65533;D&#65533;&#65533;&#65533;&#65533;&#65533;&#65533;&#65533;DL&#65533;=&#65533;&#65533;&#65533;&#65533;(&#65533;*6&#65533;&#65533;&#65533;L&#65533;&#65533;FA&#65533;&#65533;&#65533;/B%&#65533;&#65533;&#151;&#65533;&#65533;a&#65533;)x&#65533;'L&#65533;#$!l&#65533;&#65533;&#65533;PA&#65533;"A&#65533;A&#9226;"&#65533; (&#65533;j&#65533;&#65533;A&#65533;&#65533;P)&#65533;&#65533;J&#65533;M&#65533;&#65533;T&#65533;0X&#65533;&#65533;0x&#65533; &#65533;&#65533; &#65533;@H B&#65533;i&#65533;%&#65533;e&#65533;\B#&#65533;&#65533;x&#65533;&#65533;&#65533;&#768;&#65533;&#65533;&#65533;&#65533;&#65533;&#65533;%&#65533;&#65533;I&#65533;&#1170;H&#65533;i&#65533;D&#65533;N&#65533;u&#65533;Y&#65533;e&#65533;IWH%A&#65533;E&#65533;&#65533;&#65533;&#65533;_D&#482;	9&#65533;&#65533;&#65533;!&#65533;h&#65533;)2*Ml&#65533;&#65533;&#65533;&#65533;I&#65533;!&#65533;9&#65533;T@G&#65533;T)PH&#65533;\&#65533;&#1629;&#65533;l&#65533;&#65533;"N&#65533;$c&#65533;6B&#65533;O&#65533;&#65533;&#65533;&#65533;&#65533;	R&#65533;&#65533;&#65533;
&#65533;T&#1897;&#65533;
'&#65533;&#65533;(T&#65533;"&#65533;&#65533;DA&#65533;>)&#65533;&#65533; &#65533;&#65533;2 +G&#65533;&#65533; &#65533;&#65533;<&#65533;&#65533;&#65533;&#65533;&#65533;&#65533;&#65533;hR*]tPf&#65533;&#65533;~z"#&#65533; P&#65533;&#65533;&#65533;R(S&#65533;:U&#65533;]0&#65533;&#65533;&#65533;|&#65533;:&#65533;R@z_&#65533;RXPMr8I&#65533;y2S&#65533;&#65533;L&#65533;&#65533;&#65533;&#65533;PA`&#65533;A&#65533;R F&#385;C&#65533;f&#65533;l&#65533;&#65533;3'z&#65533;d&#65533;&#1223;T&#65533;&#65533;V&#65533;5&#65533;S&#65533;&#65533;&#65533;&#65533;A&#65533;&#65533;&#65533;K&#65533;&#65533;&#65533;&#65533;k/&#65533;&#65533;&#65533;&#65533;&#65533;z&#65533;WI!Z:&#65533;S&#65533;&#65533;&#65533;&#65533;c-5&#65533;&#65533;&#65533;&#65533;}&#65533;`&#65533;&#65533;&#65533;"8-$$|&#65533;{&#65533;"p$<B#&#65533;&#65533;&#65533;&#65533;]&#1470;&#65533;&#65533;-f&#65533;m&#65533;&#65533;&#65533;&#65533;&#65533;J&#65533;&#65533;&#1793;|&#65533;&#65533;&#65533;&#65533;uu&#65533;v&#65533;`&#1162;&#65533;
 sM&#1488;&#65533;&#65533;`&#65533;o&#65533;O&#65533;&#65533;&#65533;*&#65533;&#65533;*h&#65533;z&#65533;&#65533;&#65533;&#65533;&#65533;&#65533;|&#65533;&#65533;<&#65533;k&#65533;&#65533;0&#65533;&#2002;S&#65533;J^&#394;%&#65533;$&#65533;&#1413;J^u&#65533;y&#65533;&<'&#65533;0&#65533;4D&#65533;&#65533;&#65533;c&#65533;X+pU&#65533;V U&#65533;<&#65533;&#65533;ig&#65533;&#65533;/&#65533;&#65533;&#65533;&#65533;/l&#65533;n&#65533;B,&#65533;&#65533;&#65533;&#65533;&#65533;+&#65533;&#65533;,&#65533;B&#65533;&#65533;}qJ'&#65533;&#65533;&#65533;Do&#65533;F&#65533;&#1983;&#65533;&#25383;%&#65533;&#65533;&#65533;r&#65533;&#871;F&#65533;&#769;U&#65533;&#65533;pw&#65533;_&#65533;j&#65533;&#65533;&#65533;4&#65533;&#65533;&#65533;.&#65533;3)0&#65533;lA&#65533;v&#65533;&#65533;V&#65533;&#65533;&#65533;(l&#65533;$,!W&#65533;Q&#65533;Dw&#65533;W&#65533;&#65533;`1&#65533;!&#65533;&#65533;\C?E{Rb&#65533;O$K}&#65533;"7&#65533;&#65533;&#65533;g&#65533;Al&#65533;&#65533;[&#65533;&#65533;&#65533;@&#65533;A#@&#65533;ZZ&#65533;#B&#65533;$A&#65533;&#65533;&#65533;&#65533;&#65533;
&#65533; &#65533;<&#65533;&#65533;Y&#65533;W;ei.&#65533;a&#65533; H&#65533;q@&#1329;S&#65533;&#65533;5g&#524;)&#65533;&#65533;&#65533;&#65533;:&#65533;&#769;&#65533;6m&#1852;y&#65533;#E&#65533;&#1516;q3g&#65533;&#65533;8r&#65533;&#1033;&#65533;&4i`&#65533;T&#65533;&#65533;MM8s&#65533;L)&#65533;&#65533;;w&#65533;|e<{&#65533;$&#65533;#Q&#65533;8&#65533;q&#1700;Y&#65533;J9Q&#65533;L9&#42635;h&#260;)&#65533;F&#65533;=	
&#65533;&#1056;B&#65533;2Th&#65533;@&#65533;&#65533;]&#65533;"F&#65533;9&#65533;&#65533;$K&#65533;	&#691;&#65533;$C&#65533;D&#65533;&#65533;G&#65533;D&#65533;&#65533;&#65533;&#65533;&#65533;F8z1&#65533;dI&#65533;!G&#65533;&#65533;&#65533;R&#65533;&#661;-\&#65533;t	&#65533;&#65533;/d&#65533;&#65533;&#65533;-Lo&#2047;&#608;qc&#65533;Mq&#65533;l&#1312;1S&#65533;&#65533;r3d&#130;	F&#65533;)T&#65533;dy&#869;&#727;&#65533;b&#664;y&#65533;a&#65533;.Z&#65533;&#65533;C&#396;0[bw&#65533;&#65533;J}&#65533;X&#65533;&#65533;&#1535;%&#65533;&#1973;&#65533;&#65533;B&#65533;.&#65533;&#65533;b,&#65533;(C&#65533;5&#65533;(#,1&#65533; &#65533;;&#65533;&#65533;#&#65533;&#65533;H&#65533;3&#65533;B	&#65533;&#65533;N&#65533;2&#65533;&#65533;&#65533;&#65533;&#65533;&#65533;:&#65533;&#65533;&#65533;c)7&#65533;kN&#65533;2&#552;1<4Tc&#65533;&#65533;&#65533;&#65533;&#65533;&#65533;C&#65533;5&#65533;&#65533;&#228;&#65533;&#65533;&#65533;
6&#65533; &#65533;&#65533;&#65533;"&#65533;+&#65533;x&#65533;<&#65533;&#65533;&#65533;B&#65533;&#65533;&#1168;/I&#65533;F&#65533;&#65533;&#65533;3'y$.E&#65533;MH&&#65533;&#65533;M:&#65533;&#65533;NO>e&#65533;O<&#65533;&#65533;&#65533;?9&#65533;&#274;L8&#65533;s&#65533;K.&#65533;&#65533;OO@%&#65533;?;)&#65533;&#65533;K*&#65533;T&#65533;M&#65533;PF!&#65533;&#65533;TXI&#65533;UXAe&#65533;UP9e&#65533;VXm&#65533;&#65533;RKA&#65533;XW9&#65533;&#65533;ZGU&#65533;&#65533;RTI&#65533;SP%&#65533;UN&#65533;&#65533;Q4=&#65533;&#65533;3&#836;H&#65533;&#65533;&#65533;&#65533;D&#65533;r&#65533;LI&#940;$[m3&#65533;PM!E&#65533;QK=&#65533;UW1E&#65533;>&#65533;,&#1299;P<5%V]&#65533;&#65533;X`&#65533;&#65533;&#342;}&#65533;&#65533;&#65533;~m&#65533;e&#65533;Zh&#65533;&#65533;&#65533;R&#65533;&#65533;&#65533;[W\&#65533;&#65533;&#65533;Y^&#65533;E&#65533;&#65533;&#65533;&#65533;Wd&#65533;&#65533;&#65533;X\)N&AD&#65533;?&#65533;&#65533;&#65533;;&#65533;&#65533;c&#65533;&#65533;hk&#65533;@&#65533;&#65533;#'#&#65533;@&#65533;'=|Ry&#65533;=p&#65533;c&#65533;&#65533;&#65533;&#65533;&#65533;&#65533; &#65533;&#65533;(&#65533;($&#65533;&#65533;5&#65533;P&#65533;M2&#65533;$&#65533;N&#65533;tWR&#65533;DD &#65533;&#65533;%&#65533;&#65533;(&#65533; &#65533;|&#65533;
5&#65533;P&#65533;&#65533;9&#65533;&#65533;@&#65533;&#65533;8C&#65533;&#65533;&#65533;&#206;=&#65533;*&#272;DA&#65533;KB^&#65533;>&#65533;&#65533;9&#65533;<&#65533;&#65533;&#65533;9&#65533;*&#65533;&#65533;'|&#65533;&#65533;&#65533;&#65533;&#65533;:&#65533;dB	&#65533;>&#65533; #&#65533; &#65533;&#65533;!\0&#65533;&#65533;PB
&#65533;&#65533;&#65533;<0:&#65533;B>.&#65533;&#65533;&#65533;&#65533;&#65533;&#1200;=Cn8&#65533;&#163;86d&#65533;9~:&#65533;&#65533;&&#65533;*"&#65533;|&#65533;&#65533;)#&#65533;)&#65533;&#65533;&#65533;&#65533;y7&#65533;X&#65533;F&#1752;&#65533;z<&#65533;
&#65533;{<N&#65533;&#65533;&#65533;&#65533;?&#65533;&#65533;&#65533;>&#65533;@&#65533;$)K&#65533;&#65533;2&#65533;+=('+H&#65533;&#65533;&#65533;z&#65533;S"0H&#65533;&#65533;&#65533;AtjQ[&#65533;R&#65533;	Bqa&#1219;&#65533;1`&#65533;JPp!&#1162; &#65533;@2&#65533;&#65533;aj&#65533;&#65533;!BBl&#1027;&#65533;@I&#65533;B&#65533;&#65533;,L&#65533;
X&#65533;&#65533;p&#65533;&#1320;Fc&#65533;&#65533;&#65533;!&#65533;&#65533;;] &#65533;T@&#65533;&#65533;&#65533;&#65533;x&#65533;&#65533;b&#65533;~&#65533;&#65533;(a&#65533;F&#65533;e#&#65533;'&#65533;(7b&#65533;]&#65533;0&#65533;+&#65533;Q>U&#65533;&#65533;~&#65533;@*&#65533;&#65533;&#65533;;&#65533;&#65533;!k&#65533;+H&#65533;&#65533;Qp$&#65533;&#65533;&#65533;,&#65533;:]&#65533;&#65533;0,&#65533;&#65533;#"C&#65533;&#65533;&#65533;&#65533;/(&#65533;Y&#65533;&#65533; &#65533;&#65533;$/p&#65533;
U&#65533;O&#65533; &#65533;&#65533;&#65533;&#65533;!=&#65533;&#65533;&#912;&#65533;2&#65533;=&#65533;4&#65533;P)L&#65533;&#65533;&#65533;De&#65533;&#65533;P&#65533;7&#65533;&#65533;&Cs&#65533;&#65533;&#65533;@"&#65533;&#65533;
&#65533;t&#65533;&#65533;@&#65533;=&#1573;}1&#65533;1&#65533;D$&#65533;&#65533;&#65533;D&#65533;&&#65533;FBpp&#65533;"&#65533;&#65533;J&#65533;O&#65533;&#65533;)D
H&#65533;&#65533;&#65533;&#65533;D'&#65533;&#65533;	zFJ&#65533;&#65533;&#315;@&#65533;'P&#65533;&#159;&#65533;&#65533;
E&#65533;L`&#65533;&#65533;&#65533;&#65533;&#65533;LQ
a&#65533;&#65533;ak&#65533;*H&#65533;QU&#65533;&#65533;&#65533;UE&#65533;Jq&#65533;T&#65533;&#65533;S&#65533;r&#65533;K&#65533;)
&#65533;&#65533;i&#65533;&#65533;&#65533;&8&#65533;SNP&#65533;&#65533;&#65533;&#65533;&#65533;&#65533;(!&#65533;G0&#65533;j&#65533;&#65533;&#65533;x&#65533;&#65533;&#65533;)&#818;&#65533;&#65533;&#65533;Q&#779;&#266;&#65533;H]&#65533;T&#65533;B&#65533;2&#1402;&#44297;L&#65533;
)Ia&#65533;&#65533;&#65533;&#65533;_&#65533;&#65533;E.z&#65533;\&#65533;&#65533;&#65533;&#65533;&#65533;-&#65533;
&#65533;V&#65533;j&#65533;&#65533;@W[&#65533;&#65533;b&#65533;v&#65533;&#65533;,&#65533;&#65533;&#65533;n&#65533;&#65533;&#65533;'*	F%&#65533;&#65533; &#12307;&#65533;!&#65533;-Sd6&#65533;&#65533;&#65533;&#65533;)p&#65533;Hf&#65533;&#65533;2&#65533;]&#65533;+o&#65533;&#65533;H2&#65533;Y&#65533;&#65533;&#65533;[x&#65533;&#65533;&Haf&#65533; a&K`&#65533;&#65533;&#65533;J{e&#65533;Phb&#65533;&#65533;&#1680;K;Z!	B&#65533;L&#1746;P10&#65533;&#18513;x&#65533;&#65533;5X(r&#65533;q~i.&#65533;&#65533;&#65533;&#65533;&#1031;&#65533;&#65533;a&#65533;a&#65533;&#65533;&#65533;0D!
&#65533;\&#65533;x9;&#65533;P(&#65533;x&#65533;&#65533; -h&#65533;r &#65533;&#65533;$&#65533;	&#65533;l&#65533;&#65533;&#65533;U&#65533;!RH&#65533;&#65533;v!2&#65533;a&#65533;&#65533;	s&#1584;&#65533;7Pd#&#65533;E&#65533;L&#65533;>4\&#65533;#n &#65533;I&#65533;&#65533;&#65533;&#65533;&#65533;$tx&#65533;&#1936;&#65533;0h:bQ&#65533;2|&#65533;&#65533;,&#65533;8^fOR&#65533;&#65533;<N{&#65533;&#65533;e&#65533;A5H&#65533;*A[qw&#65533;&#65533;&#65533;&#65533;&#65533;a{>&#65533;&#65533;X&#65533;&#65533;A&#65533;8z&#65533;Q&#65533;lY&#65533;i&#65533;Nq&#65533;&#65533;&#65533;<&#65533;&#65533;o&#65533;&#65533;&#65533;&#65533;&#65533;&#65533;&#65533;uaTR&#65533;&#65533;%8&#65533;	I@&#65533;'0&#65533;&#65533;K`&#163;&#65533;&#65533;&#65533;*P&#65533;JLH&&#65533;W&#65533;&#65533;7\&#1295;&#65533;S&#65533;&#65533;&#65533;&#65533;9:&#65533;K&#65533;&#65533;&#65533;&#65533;&#1062;DR&#655;&#65533;&#65533;!&#65533; 	U@O&#65533;S&#65533;&#65533;&#65533;|&#65533;&#218;M&#65533;&#65533;&#65533;&#65533;&#65533;&#65533;!&#65533;&#65533;<&#1348;&#164;&#65533; jM&#65533;?&#65533;&#65533;&#65533;&#322;#]qB&#65533;&#1928;&#65533;P&#65533;&#65533;&#65533;/B&#65533;+&#65533;B&#65533;@$&#65533;&#65533;&#65533;S&#65533;B6d#&#65533;&#1380;"&#65533;qO&#65533;7&#65533;&#65533;&#65533;&#65533;%G&#65533;&#65533;e&#65533;&#65533;&#65533;&#65533;&#65533;&#65533;&#875;&#65533;@.\!&#65533;&#65533;&#65533;!&#65533;&#65533;6&#65533;Epq&#65533;$@&#65533;&#65533;F(&#65533;/&#65533;&#65533;&#1318;&#65533;-&#65533;S&#65533;Z&#65533;'`s&#65533;s*&#65533;&#65533;8&#1308;
&#65533;<&#65533;&#65533;Q&#65533;&#65533;'p&#65533;&#65533;C&#65533;3&#65533;;&#65533;qG1*T&#65533;4&#65533;&#65533;&#65533;&#363;Vu&#65533;O=&#65533;&#65533;&#65533;BE&#65533;sN&#65533;3R\&#65533;DA&#65533;	&#65533;&#65533;&#65533;&#65533;&#65533;&#65533;&#65533;%&#65533;&#65533;S&#65533;K&#65533;&#65533;pD! &#65533;&#65533;m&#65533;RR&#65533;&#164;&#65533;&#65533;BS&#65533;0
r&#65533;k&#65533;R&#65533;V5z
T&#65533;T&#65533;@&#65533;&#293;.*&#65533;WM&#65533;&#65533;&#65533;&#65533;&#65533;1&#65533;^&#65533;&#65533;ac&#65533;+8u]&#65533;&#65533;&#65533;&#65533;Ha&#65533;U&#65533;"&#65533;&#65533;&#65533;k_&#65533;&#65533;&#65533;Ml&#65533;&#65533;&#65533;D"&#65533;&#1159;&#65533;&#65533;$&#65533;}f&#872;&#65533;&#65533;&#65533;&#65533;&#65533;|) yf&#65533;&#788;9O\&#214;)&#401;\	r&#65533;P&#65533; $&#65533;&#65533;]H&#65533;&#65533;HH"&#65533;Y'&#65533;&#65533;>&#65533;	Hy&#65533;|&#65533;&#65533;,&#65533;&#65533;&#65533;-B\&#65533;#&#65533;&#65533;A&#65533;&#65533;z&#65533;&#65533;`&#65533;B'&#65533; =(&#65533;&#65533;&#65533;&#65533;&#65533;&#65533;&#65533; rT&#65533;&#65533; &#65533;&#65533; &#1252;&#65533;
&#65533;@8&#65533;L&#672;
&#65533;&#65533;&#390;f&#65533;3v@2&&#65533;&#65533;	&#65533;&#65533;&#65533;&#65533;	&#65533; &#65533;`&#65533;&#65533;&#65533;5&#65533;&#65533;w&#65533;C>zC>&#65533;&#65533;&#65533;&#65533;&#65533;&#65533;@$Hkh&#65533; &#65533;&#65533;:&#590;&#65533;h&#65533;B&#65533;G&#65533;&#65533;Hk&#65533;8b
s&#1024;&#65533; &#65533;&#65533;C,&#140;o&#65533;h&#65533;vdF&#163;&#65533;&#65533;#h&#65533;$&#65533;B&#65533;&#65533;LC&#65533;C&#1820;0}r&#202;|pA&#296;V,$6&#65533;&#65533;`Cr&#65533;&#65533;F&#65533;&#65533;"&#65533;&#65533;F&#65533;$Z&#65533;}~&#65533;&#6019;$&#65533;G&#65533;&#65533;
&#65533;&#65533;GtgF&#65533;&#65533;
&#593;&#65533;&#65533;J|-&#65533;\&#65533;&#65533;&#65533;&#65533;&#65533;&#13640;&#65533;	&#65533; 	&#65533;(&#65533;&#65533;&#65533;&#65533;&#65533;&#65533;;py&#65533;&#65533;g&#65533; &#65533;&#65533;&#65533;pC&#65533;&#65533;&#65533;2&#65533;;&#65533;&#65533;&#1570;&#65533;&#65533;`&#65533;~$&#65533;&#65533;&#65533;&#65533;&#65533;(&#65533;|&#590;&#65533;O>&#65533;p&#65533;&#65533;&#65533;h&#65533;&#65533;#&#65533;bG&#1287;&#65533;d&#65533;&#65533;&#1496;&#65533;p&#65533;
&#65533;&#65533;&#65533;&#65533;&#33726;&#65533;&#65533;&#65533;	6^&#65533;6&#65533;#&#780;c8lih>&#65533;&#1132;!&#65533;&#65533;&#65533;[&#65533;)&#65533; ^&#65533;&#65533;&#65533;&#65533;&#65533;&#65533;d&#65533;:IS&#65533;&#65533;&#65533;'&#65533;&#65533;+&#65533;&#65533;&#65533;&#65533;&#65533;j&#65533;&#65533;&#65533;&#65533;&#1824;,*&#65533;&#65533;&#65533;&#65533; Kat&#65533;&#65533;&#65533;)&#65533;!$&#1870;&#65533;!l:&#65533; !0&#65533;&AJ&#65533;@!&*h&#65533;&i&#65533;XB&#65533;P
0AQ&#65533;Q&#65533;&#65533;Q&#65533;	&#905;')&#65533;&#65533;&#65533;IeN:&#65533;Q&#65533;E&#65533;HA^H&#65533;X&#65533;E\&#65533;&#65533;*5%P&#65533;j,&#65533;+)&#65533;&#65533;"!$!!,&#65533;!&#16573;&#65533;&#605;&#65533;!%aH&#65533; AadAht&#65533;b&#65533;&#65533;&#65533;&#65533;*&#65533;&#65533;(&#65533;R&#65533;r0-a&#65533;&#65533;c
&#65533;&#65533;1	J)&#65533;&&#679;&#65533;:&#65533;SRj&#65533;4sUZe +TJa&#65533;&#65533;'a&#65533;&#65533;&#65533;&&#65533;&#65533;1a&#65533;v
&#65533;&#65533;&#65533;)&#65533;"&#65533;&#65533;$&#65533;e&#65533;&#65533;!&#65533;&#65533;	&#65533;&#231;&#614;&#65533;&#65533;&#65533;^Ml,&#65533;&#65533; &#65533; ,<&#65533;&#65533;\"o&#65533;&#65533;&#65533;&#65533;&#65533;&#65533;h&#65533;z &#65533; &#1304;`
&#65533;&#65533;&#65533;&#65533;&#65533;&#65533;&#65533;e<&#65533;$&#65533;&#65533; z&#65533;`&#65533;&#65533;
&#65533;@	-3v@&#65533;&#65533; 
&#65533;C?dc2K+&#65533;BGt	&#65533;f&#65533;&#65533;&#65533;&#65533;&#65533;`*&#65533;&#65533;|&#65533;!p&#65533;&#65533;&#65533;&#65533;&#65533;&#65533; B&#65533;&#65533;&#65533;&#65533;&#65533;&#65533;r!&#65533;
&#65533;&#65533;&#1104; 	&#65533;<t	&#65533;&#65533;	Jc2J&#65533;	B&#65533;i2&#65533;=&#65533;&#65533;
ZI;&#65533;&#65533;&#65533;`E&#65533; 
&#65533;&#65533;&#65533;p&#65533;
&#65533; &#65533;&#65533;m&#65533;&#65533; &#65533;&#65533;G&#65533;&#65533;5&#65533;#&#65533;&#65533;&#65533;I
mVitg&#65533;&#65533;<2})<&#65533;&#65533;
&#65533;@	&#65533;&#65533;	\	&#512;!s&#65533;dD&#65533;(&#65533;&#65533;&#640;&#1888;&#844;&#65533;)\&#65533;"&#65533;&#65533;&#65533;&#65533;&#65533;9&#65533;&#65533;7`&#65533;?&#65533;&#65533;7B&#65533;C&#65533;&#65533;N-&#65533;&#65533;f	&#65533;&#65533;&#65533;&#65533;=&#65533;1o&#65533;&#1866;mS)8&#65533;P9&#65533;&#1289;&#65533;#6&#65533;@8&#65533;&#65533;	&#65533;0&#65533;`&#65533;&#65533;Ec?&#65533;&#65533;;&#65533;c&#65533;x&#65533;z&#65533;A,$&#65533;E&#65533;&#65533;5v&#65533;;l&#65533;Oe&#65533;9d&#65533;K"{&#65533; rx`G&#65533;c#&#65533;%&#65533;&#65533;A&#65533;&#65533;U&#65533;#<&#65533;&#65533;	/b&#800;C&#65533;f&#65533;@&#65533;&#18014;b|`&#65533;Z&#65533;&#65533;di&&#65533;k&#65533;&#65533;C&#65533;`&#65533;<&#65533;Iq$}&#65533;&#65533;\&#65533;ZI,]&#65533;6.%&#556;&#65533;q&#65533;,V&#65533;&#65533;&#65533;u\{c=&#65533;)&#65533;&#65533;&#65533; L&#65533;&#65533; \k&#65533;&#65533;8j&#65533;L&#65533;&#65533;&#65533;p&#65533;r&#65533;cZ&#65533;&#65533;&#65533;*&#65533;&#65533;E&#65533; 8dx&#65533;&#65533; UF&#65533;&#65533; -&#65533;&#65533;dL&#65533;d&#65533;rd')V&#65533;&#65533;&#65533;t&#65533;&#65533;.&#65533;&#65533;e1E&#65533;*ajWLa&EQ0&#65533;j`RrJ(&#65533;&#65533;&#65533;&#65533;n.&#65533;&#65533;&#65533;N&#65533;	&#65533;&#65533;kB!&#65533;&#65533;5go&#65533;

j&#65533;&#65533;A&#65533;&#65533;B&#1042;t&#65533;q&#65533;&#65533;M&#65533;d&#65533;&#65533;+pB ~&#65533;&#65533;&#65533;n&#65533;&#65533;&#65533;&#65533;!&#65533;&#65533;&#65533;&#65533;Dc0&#65533;&#65533;&#65533;&#65533;.&#65533;j"&#65533;nE&#65533;&#65533;&#65533;L&#65533;&#265;Z&#65533;dh	E&#65533;&#65533;1&#65533;I&#65533;x&#65533;&#49450;&#65533;&#65533;.&#65533;"&#65533;0#$wAHg.F&#65533;&#65533;&#65533;&#65533;&#65533;~z&#65533;&#65533;&#65533;&#65533;z&&#65533;"&#65533;&#65533;&#65533;#op&#65533;&#620;&#65533;=&#65533;%&#65533;d#&#65533; &#65533;d[&#65533;&#65533;&1&#65533;&#65533; 
&#65533; 4&#65533;@.&#65533;	X&#65533;
&#65533;@&#65533;  &#65533;&#65533;&#65533;z&#65533;&#65533;&#65533;K&#1824;I&#65533;&#65533;&#65533;&#65533;&#65533;	&#65533; 	&#65533;&#65533;&#65533;&#65533;x&#65533;S&#65533;&#65533;&#65533; &#65533;l#&#65533;%z&#65533;w<&#65533;&#1379;@&#65533;&#65533;;&#65533;$l&#65533;@&#65533;PL	&#65533;&#65533;^cyI&#65533;&#65533;(&#65533;&#65533;&#596;&#65533;
&#65533;&#65533;&#65533;&#65533;R&#65533;`&#65533;&#65533;5&#65533;@&#65533;b&#65533;&#65533;$X
H1	&#65533;&#65533;rt&#65533;&#65533;c&#65533;&#65533;&#65533;&#65533;p-&#65533;&#65533;&#65533;&#65533; `i&#65533;`&#65533;&#65533;&#65533;q&#65533;&#65533;&#65533;@F&#1551;&#65533;@	&#65533;s&#65533;nv&#65533;O}Z&#65533;W&#65533;&#65533;W&#65533;*&#65533;w&#65533;8&#65533;%&#65533;&#65533;*&#65533;&#65533;M&#65533;g&#65533;ZI&#65533;y&#65533;12T&#65533;&#65533;&#65533;(&#65533;"&#65533;X&#65533;y&#65533;Iy&#65533;=&#65533;&#65533;&#65533;N$SI&#1888;&#1077;&#65533;	&#65533;HFLwFly	&#65533;&&#65533;1&#65533;&#1068;I&#65533;8?&#65533;m5}&#65533;0&#65533;8pA&#65533;FrI&#65533;&#65533;&#65533;OB+&#65533;)&#65533;&#65533;&#65533; B&#65533;C&#65533;ui%%&#65533;G&#65533;Q&#65533;&#65533;&#65533;!%&#180;T<&#65533;#@i&#65533;_s&#65533;2"B9&#65533;TR&#65533;0&#65533;|$>&#65533;&#65533;&#65533;&#65533;&#544;&#65533;!P&#65533;@&#65533;8&#65533;=&#65533;F>X6&#928;}&#65533;d&#65533;&#65533;&#65533;&#65533;&#65533;"&#65533;@ &#65533;&#65533;&#65533;&#65533;&#65533;&#65533;%n9&#65533;&#65533;co&#65533;g &#65533;&#65533;*zO&#570;@&#65533;&#65533;&#65533;Y'&#65533;&#65533;-aFNL&#65533;&#65533;&#65533;`&#65533;B
!&#65533;$S&#65533;&#65533;N*&#65533;LA^&#65533;J&#65533;<S]2&#65533;&#65533;2&#65533;*&#65533;8&#65533;j&a/|&#65533;&#65533;&#65533;b&#65533;&#65533;&#65533;&#65533;&#65533;Q*JP*&#65533;5/a+&#242;0"&#65533;4&#65533;&#65533;A-&#65533; &#65533;&#65533;&#65533;b-t&#65533;E|&#65533; n&#65533;'&#65533;-R&#65533;&#65533;)&#65533;&#65533;X&#65533;#&#65533;&#65533;&#65533;&#65533;q&#65533;&#65533;'&#65533;&#65533; &#65533;bK&#65533;D
&#65533;-&#65533;&#65533;"G&#65533;&#65533;&#65533;&#528; gg&#65533;&#65533;.J&#65533;&#65533;&#65533;?&#65533;jW/&#65533;,&#457;&#65533;&#1074;&#65533;kW+ex&#65533;f&#65533;&#65533;*|&#65533;)\&#65533;	&#65533;D(&#65533;//&#65533;&#65533;&#65533;&#65533;o&#65533;Rk&#65533;r&#65533;&#65533;&#38950;P&#65533;`&#65533;#u&#65533;&#65533;`&#65533;A&#65533;5&#65533; 
&#65533;M	&#65533; 
\&#65533;&#65533;&#65533;&#65533; 'f&#65533;" (mQeCBr4B&#65533; =h#w &#17176;cb%&#65533;6H6bP&#65533;^&#65533;T'D&#65533;&#65533;B&#65533;&#65533;&#65533; &#1933;6&#65533;&#65533;9&#65533; |xV	x&#65533;B&#65533;8H&#65533;d9%DJ&#65533;&#247;&#65533; @`CSs4?.UB1
&#65533;&#65533;&#65533;&#65533;&#1097;\&#65533;wRi&#65533;&#785;;&#65533;&#65533;I}&#65533;=b~&#65533;9&#65533;#E&#65533;S!&#65533;[&#65533;v&#65533;@&#65533;&#65533;v[&#65533;U:&#65533;&#65533;%&#65533;&#65533;1&#65533;"&#1082;&#65533;&#65533;1&#806;&#65533; L&#65533;Z&#65533;X&#54546;,Yg&#65533;&#65533;&#65533;&#65533;&#65533;&#65533;8&#65533;&#65533;G^i&#65533;&&#65533;&#65533;&#65533;&#65533;0&&#65533;&#1303;&#65533;&#65533;&#65533;1&#9776;=&#65533;&#65533;&#65533;4XC&#65533;O&#65533;C9&#65533;<&#65533;p\&#65533;;&#65533;&#65533;&#65533;Ng#<&#65533;&#65533;A&#65533;m&#65533;@b&#65533;&#65533;-7p&#65533;&#65533;&<&#65533; &#65533;`&#65533;&#65533;&#65533;Oyi&#65533;&#65533;I&#65533;&#65533;&#65533;CHpd8I&#65533;oxO&#65533;u<&#65533;\&#65533;&#65533;Bh&#65533;9;&#65533;G&#65533;&#65533;&#65533;&#65533; D,	&#65533;&#65533;{&#65533;d|&#65533;B&#65533;&#65533;&#65533;@&#65533;&#65533;&#65533;@\&#65533;&#65533;v)&#65533;&#440;&#65533;&#65533;>&#65533;8],&#65533;>&#65533;
&#65533; &#1308;@&#1198; ^MZ&#65533;&#65533;*L&#65533; pC*&#65533;-,&#65533;&#65533;$&#65533;%&#65533;&#65533; &#994;.6&#65533;-&#65533;ngp&#65533;&#65533;&#65533;e/&#65533;&#65533;&#65533;&#65533;S2]2+&#1989;5u*P&#65533;
&#65533;f&#65533;&#65533;&#65533;&#65533;p&#65533;q&#65533;eG&#65533;&#65533;:eZ&&#65533;AL&#65533;,&#65533;N$;&#65533;!-D&#65533;-&#65533;&#65533;&#65533;-I&#420;&#65533;'&#65533;)&#65533;|"&#65533;&#65533;9&#181;&#65533;O1&#65533;&#65533;t&#65533;GBA&#65533;&#65533;uq&#65533;#2&#65533;&#488;e&#65533;&#65533;&#65533;`#&#65533;g&#65533;&#65533;&#65533;y&#65533;&#65533;&#65533;I&#65533;!&#65533;G( &#65533;&#65533;R&r&#65533;&#65533;D&#65533;&#488;&#65533;l&#65533;&#65533;P&#65533;_6?&#65533;A&#65533;-:&#65533;&#65533;X"&&#65533;S~&#65533;$hz&#65533;fr&#65533;q&#65533;&#65533;&#65533;rq@"&#65533;}&#65533;8&#65533;,q&#13556;&#65533;&#1226;&#65533;
L&#65533;&#65533;@&#774;&#398;&#65533;&#65533;#<B&#65533;I,H&#65533;m=$&#65533;t&#65533;&#65533;&#1223;w&#65533;&#65533;:&#65533;&#65533;&#65533;n&#65533;&#248;&#65533;&#65533;-!&#65533;&#65533;&#65533;B&#65533;&#65533;_w&#65533;&#65533;/&#65533;&#256;&#65533;$?&#65533;p&#65533;Y&#65533;&#65533;&#65533;&#65533;&#65533;&#49541;&#65533;&#65533;&#65533;~&#65533;&#65533;&#65533;&#65533;e&#65533;&#65533;&#65533;w&#65533;P&#65533;_&#65533;#&#65533;C&#65533;&#323;&&#65533;&#65533;}}D&#65533;~0&#65533;&#65533;&#65533;&#152;&#328;A&#65533;&#65533;[&#65533;&#65533;x&#65533;&#65533;+H&#65533;u&#65533;&#65533;&#65533;&#65533;&#65533;&#65533;&#65533;&#65533;FQ&#65533;&#65533;&#65533;7&#65533;Z_&#65533;6&#886;&#65533;C&#65533;&#65533;&#65533;}&#65533;&#65533;mk&#65533;&#65533;%&#65533;&#1728;&#65533;[&#65533;&#65533;M;&#65533;<-N&#65533;&#65533;G&#65533;0&#65533;&#65533;&#65533;&#281;&#65533;x&#65533;&#65533;G&#65533;>&#65533;6D&#65533;&#65533;
X&#65533;G&#65533;&#65533;f&#65533;&#65533;&#65533;9&#65533;8&#65533;Oc&#65533;&#65533;(&#65533;mD&#65533;&#65533;&#1930;V&#65533;G)&#65533;&#65533;&#65533;&#65533;v&#65533;tJ_&#65533;
&#65533;G&#65533;&#65533;H&#65533;)&#65533;?&8&#65533;&#65533;d&#65533;9&#65533;sy&#65533;&#1702;&#65533;&#65533;&#65533;&#65533;&#65533;6&#65533;&#65533;
&#65533; 3vh&#65533;&#65533;&#65533;BE&#65533;&#65533;&#65533;&#794;5j&#912;&#65533;%2e&#524;&#65533;r%&#65533;/`*Z&#65533;K1f&#396;1&#65533;&#65533;F&#65533;7o&#1968;I&#65533;&#65533;M6m&#65533;&#65533;&#65533;&#65533;&#65533;8r&#65533;&#65533;&#65533;s&#65533;&#65533;&#860;v&#65533;&#553;&#65533;&#65533;?~&#65533; 
$H&#65533; B&#65533;	=&#65533;t&#65533;Q&#65533;zp&#65533;&#65533;&#65533;&#65533;&#65533;&#65533;&#65533;&#1240;)s&#65533;M;y&#65533;&#65533;9{&#65533;&#65533;&#1249;|&#65533;&#1569;s&#924;<~&#65533;&#65533;GO&#65533;8p&#65533;&#65533;&#65533;)g&#925;;t&#65533;&#65533;iC&#65533; J&#65533;bb&#65533;&#10572;&#65533;3"&#65533;|m&#65533;%&#65533;/b&#1196;I&#65533;&#65533;L,[&#65533;&#65533;I&#210;`&#65533;pd&#65533;&#65533;&#45453;1a&#404;)&#1240;&#65533;&#65533;&#65533;u&#65533;QqH6l~&#65533;i&#65533;&#65533;&#65533;B1mK63Yb4k&#65533;&#65533;a3&#65533;&#65533;&#65533;&#1457;n&#65533;0c(c_&#65533;=tE&#65533;f&#65533;l&#65533;b3jd&#65533;qI3&#65533;}&#2040;LG&#65533;w&#65533;&#65533;&#65533;&#65533;&#65533;o"&#65533;&#65533;&#65533;&#65533;}&#65533;EYt&#65533;&#65533;ig&#65533;u&#65533;&#65533;Ir&#65533;A"&#65533;$&#401;&#65533;&#65533;e&#65533;&#65533;b,4\&#65533;&#65533;YB&#65533;f&#65533;Cb4&#65533;&#65533;&#65533;&#65533;&#65533;&#13047;&#65533;&#65533;"un&#65533;&#65533;&#65533;A^x&#65533;&#65533;f\l&#65533;EB;&#65533;&#65533;&#65533;d!&#65533;&#65533;&#65533;&#65533;m)&#65533;Z2&#65533;RLA]&#65533;d&#65533;d&#65533;&#65533;&#65533;&#65533;_y&#65533;&#65533;A9&#13587;}&#1381;&#65533;&#65533;y	!F9&#65533;e&#65533;&#65533;&#65533;&#65533;R&#65533;&#65533;	]{&#65533;&#65533;V]&#65533;&#65533;&#65533;&#65533;&#65533;&#65533;H&#65533;&#870;&#65533;&#65533;&#65533;&#65533;&#65533;er&#429;(&#65533;&#65533;&#65533;&#65533;!n&#65533;Gz&#65533;Aq&#65533;%Hi&#65533;n&#65533;z&#297;&#65533;&#65533;d&#65533;~x&#65533;'m&#65533;Zq&#65533;&#65533;aZT&#65533;lVH&#65533;a&#65533;&#65533;&#65533;}$o&#65533;&&#65533;Mz&#65533;Y &#65533;&#65533;W`&#65533;h[PxDVXQ&#65533;L,EK,J8!&#65533;[`a&#65533;K.&#65533;#}&#301;q&#65533;&#65533;\H)&#65533;m&#1033;&#65533;&#65533;+j&&#65533;Y\&#65533;&#339;w&#65533;d&#65533;&#65533;&#1053;1n&#65533;!&#65533;&#65533;&#1611;!/&#65533;&#65533;md&#65533;&#65533;W&#65533;&#65533;F&#65533;ZE\&#65533;&#65533;Rb&#1803;o&#65533;_&#65533;&#65533;k&#65533;vF&#65533;a=)&#65533;&#65533;&#65533;&#65533;Uw)&#65533;&#65533;	&#65533;&#65533;&#65533;1&#65533;OZ!K&#65533;K<ag@v&#65533;&#65533;&#65533;&#65533;&#65533;&#65533;$&#65533;&#65533;&#65533;Y&#65533;&#65533;K>:&#65533;YP&#65533;&#65533;&#65533;J4&#65533;&#65533;R\0&#65533;eXg&#65533;+&#65533;&#65533;\c&#65533;&#65533;&&#65533;&#65533;&#65533;&#65533;Zk%&#65533;&#1303;Jn&#65533;&#65533;(m&#65533;&#65533;&#65533;&#65533;3&#65533;Fh&#65533;$L3&#65533;7&#65533;u&#65533;Q&#65533;&#12857;Q&#65533;|&#65533;&#65533;a&#65533; A&#65533;&#65533;4GLk$G&#65533;&#65533;a<&#65533;&#375;aP*&#65533;&#65533;(&#65533;4WL&#65533;&#233;&#65533;
S&#65533;u&#65533;^&#65533;&#65533;x.&#65533;%&#65533;ng\&#65533;f&#65533;&#65533;&#65533;W!d&#65533;&#65533;Z&#65533;c&#65533;D&#65533;mb|&#65533;&#65533;&#65533;o&#65533;&#65533;&#65533;&#65533;z&#65533;&#65533;&#65533;z&#65533;&#65533;&#65533;&#65533;A&#65533;&#65533;H&#65533;&#65533;V&#65533;1&#65533;&#65533;"d@&#65533; &#65533;&#65533;8&#65533;&#65533;D&#65533;&#65533;tB&#65533;&#65533;&#65533;W,&#65533;I6&#65533;<&#65533;&#65533;"ijTR^I&5&#65533;&#65533;&#65533;&#65533;?&#65533;a&#65533;&#65533;&#65533;&#65533;%c&#65533;&#65533;l&#65533;#R&#65533;Me&#65533;&#65533;&#65533;}X0&#692;!&#65533;&#1743;5&#65533;&#65533;,&#65533;O
&#65533;T&#65533;@(&#65533;4P&#65533;R{&#65533;&#65533;n&#65533;p&#65533;)&#65533;mbax&#65533;m'&#5901;=n&#65533;&#65533;&#380;&#65533;-*Q&#65533;&#1096;&#65533;&#65533;Piq&#65533;M&#65533;&#65533;u&#65533;&#65533;&#65533;&#4686;5Z&#65533;&#65533;p55&#1158;pWL&#65533;&#65533;v&#65533;&#65533;&#65533;fK&#65533;l&#65533;&#65533;<&#65533;!"Y&#65533;W&#65533;&#65533;i&#65533;gA&#65533;&#1122; &#65533;&#65533;&#65533;&#65533;j&#65533;&#65533;&#65533;x0&#65533;c%&#65533;
&#65533;&#65533;&&#144;&#65533;%&#65533;M&#65533;&#65533;&#65533;&#884;&*t&#65533;[&#1786;0&#65533;`&#65533;{M!^Q&#65533;B&#65533;p#8&#65533;	G8&#65533;&#65533;&#65533;'&#65533;&#65533;Zvc&#65533;-e&#65533;&#65533;+`2&#65533;L(&#65533;&#65533;&#65533;I&#65533;&#65533;&#65533;ny&#65533;3&#65533;6&#65533;&#65533;&#65533;	I&#65533;&#65533;i&#65533;&#65533;&#65533;M&#65533;&#65533;&8!&#278;u;&#65533;&#65533;?&#65533;m&#65533;n&#612;H&#65533;&#65533;&#65533;&#65533;&#65533;jw&#65533;Q&#65533; 2.*)&#65533;L)C&#65533;09&#65533;&#65533;&#65533;ok&#65533;&#65533;&#371;&#65533;&#65533;P&#65533;
SX&#65533;&#65533;&#65533;&#65533;&#65533;1&#65533;&#65533;4&#65533;&#65533;&#65533;&#65533;&#65533;-&#65533;(N&#65533;&#65533;&#65533;&#65533;&#65533;1&#65533;&#65533;&#65533;d&#65533;&#65533;&#1790;&#65533;gK&#65533;0i&#65533;&#65533;A&#1555;&#65533;&PS'&#65533;&#65533;&#65533;Z&#65533;r&#65533;KYFs&#2003;&#65533;&#65533;918&#65533;A&#65533;&#65533;&#65533;p&#65533;S:;`&#65533;&&#65533;	b&#65533;&#65533;&#65533;}F&#65533;&#65533;t`T&#65533;7&#65533;&#65533; &#65533;&#65533;&#65533;LSR	&#65533;'sx&#65533;&#65533;&#1029;,`&#65533;i&#65533;^&#65533;&#65533;&#1813;&#65533;W&#65533;&#65533;&#65533;e&#65533;&#65533;&#65533;&#65533;`&#65533;<2&#65533;&#65533;,&#65533;&#65533;&#65533;UGL
K)&#65533;wE&#65533;&#65533;&#65533;zl&#65533;&#65533;%&#65533;`&#65533;;&#65533;&#65533;D&#65533;&#65533;&#65533;&#65533;3"&#357;z&#65533;R&#1026;Z&#65533;C/9&#65533;.&#259;&#65533;&#65533;&#65533;=&#65533;*&#65533;mE&#65533;&#65533;b&#65533;;;&#65533;&z&#335;&#1824;&#65533;6M&#65533;:&#65533;A&#65533;L$&#65533;B&#1682;&#24105;&#65533;Ca&#65533;C&#65533;&#685;
r8&#65533;&#65533;j&#65533;$ b&#65533;&#65533; &#65533;&#65533;2&#65533;|&#65533;&#65533;&#65533;8&#65533;&#65533;a&#65533;&#65533;&#65533;Cp&#65533;&#65533;&#65533;&#65533;&#65533;&#65533;A&#65533;&#65533;&#65533;&#65533;l7&#65533;&#65533;&#65533;h&#65533;&#65533;&#65533;&#65533;rq&#65533;&#1670;&#65533;WF&#65533;'V&#65533;&#22880;&#65533;H&#65533;&#65533;	C&#65533;&#65533;H&#784;&#65533;&#65533;R&#65533;y(t&#65533;&#65533;'&#65533;5&#65533;CqfG&#65533;&#65533;&#65533;$L&#65533;Ca&#65533;&#65533;&#65533;;&#65533;&#65533;YG2&#65533;1X&#65533;9&#65533;&#65533;"jv&#65533;&#65533;&#65533;&#65533;&j&#65533;2&#65533;+&#65533;&#65533;`&#65533;Pj7$#&#65533;&#65533;&#65533;i&#1694;&#65533;owA&#65533;&#1896;(Y&#65533;cN&#1174;&#65533;pL(TayP&#65533;&#65533;&#65533;@8&#65533;<c&&#65533;&#65533;\&#65533;&#65533;	&#65533;=&#65533;9&#65533;R&#65533;&#65533;S	OC&#65533;&#65533;&#65533;&#65533;%6x&#680;c<r&#65533;|&#65533;%K&#65533;w&#65533;&#1712;a@4H&#65533;&#65533;_&#65533;\&#65533;A&#65533;&#65533;]&#65533;	&#65533;b&#65533;&#1102;&#65533;&#65533;&#842;&#65533;&#65533;I&#65533;&#65533;&&#65533;zd&#65533;&#65533;&#65533;&#65533;R&#65533;	&#65533;&#65533;&#1368;&#65533;2&#65533;ZZr&#65533;m&#65533;&#65533;[&#65533;63&#65533;&#65533;Bg&#775;&#65533;&#65533;&#65533;8&#65533;)#&#65533;>B)&#65533;&#65533;-&#1535;F*&#65533;&#65533;&#65533;)&#65533;d&#65533;&#65533;&#65533;&#65533;w@&#65533;TDyb&#65533;&#65533;l&#65533;&#65533;\&#65533;b&#65533;>M&#65533;l&#65533;"&#65533;&#65533;&#65533;%s&#65533;q&#891;;H&#65533;WZ&#65533;&#65533;:&#65533;5&#65533;&#65533;&#65533;v&#65533;Cqr&#65533;'I&#65533;O'&#65533;&#65533;&#65533;&#65533;&#65533;4&#65533;&#65533;&#65533;l &#65533;Q&#65533;&#65533;#&#65533;F&#65533;&#65533;&#65533;&#65533;&#65533;^[M&#65533;N&#65533;&#65533;&#65533;&#65533;d&#65533;;&#65533;&#232;&#65533;6&#65533;i&#65533;&#65533;W&#65533;&#65533;&#65533;6&#65533;/0[&#1786;&#65533;&#65533;&#65533;&#65533;@rqnN&#65533;p&#65533;H&#65533;%&#65533;A&#65533;{&#65533;q&#65533;PU{&#65533;&#65533;&#65533;&#65533;&#65533;&#65533;
&#65533;{ta&#65533;&#65533;t&#65533;&z&#1346;&#65533;&#65533;&#65533;dW&#65533;qcx&#65533;%&#65533;&#65533;U&#65533;r&#65533;&#65533;V	&#65533;.&#65533;s&#65533;&#65533;;&#794;W&#65533;&#65533;q&#65533;A&#65533;k^S&#65533;>&#65533;&#65533;$&#1161;&#65533;&#65533;E[G&#65533;&#2044;w6&#65533;&#65533;&#65533;{&#65533;M&#65533;&#65533;&#65533;<&#65533;&#65533;b&#65533;Z&#65533;&#65533;*kmP7d&#1197;&#65533;&#65533;&#65533;.&#65533;"*&#65533;:h&#65533;&#65533;%ee\U&#65533;G<H&#65533; &#65533;&#65533;&#65533;&#65533;W&#65533;v&#65533;(&#65533;9&#65533;3&#65533;&#65533;&#65533;Y&#65533;&#65533;0&#65533;&#65533;nx&#898;*&#65533;Zq&#65533;&#1427;&#65533;6&#65533;&#65533;&#65533;8&#65533;&#65533;?&#65533;B&#65533;)&#65533;3h&#65533;:k&#65533; &#65533;.D,&#65533;&#65533;&#714;&#1598;&#547;&#65533;&#65533;k&#65533;U&#65533;r&#65533;Tk4RFL&#65533;&#65533;&#769;h%p&#65533;&#65533;6&#65533;dm&#65533;AOp&#65533;&#65533;i&#65533;k&#65533;V'.3g_&#65533;7&#65533;V+~$u&#65533;sP&#65533;k&#65533;&#65533;!&#65533;&#65533;vF&#65533;Y{&#1344;&#65533;&#65533;&#65533;}X&#65533;,1g&#65533;&#65533;&#65533;&#65533;iV&#65533;e&#65533;E7&#65533;d#6&+&#65533;:Pw&&#65533;E&#65533;&#65533;&#65533;&#65533;"&#65533;6)&#65533;%&#65533;F&#65533;&#65533;`x&#65533;A@`00&#65533;cm&#65533;&#65533;W&#65533;&#65533;&#65533;&#65533;n&#65533;V&#65533;&#65533;`l&#65533;J
&#128;w&#65533;Y@&#65533;&#65533;&#65533;l&#1159;!Q&#65533;
R&#65533;cb!A&#65533;UCx&#65533;p &#65533;&#65533;!Z&#65533;A_&#65533;&#1220;s&#65533;}&#65533;&#65533;s&#65533;&#65533;SY&#65533;e\&#65533;#CzR&#65533;&#65533;BK&#65533;&#65533;Bwp-&#65533;&#65533;1`jut]&#65533;&#65533;%C|&#65533;&#65533; F&#65533;x4&#65533;A&#65533;scGRpj&#65533;p0&#65533;V&#168;V0&#65533;7&#65533;&#65533;&#65533;&#65533;t&#65533;&#65533;&#65533;&#65533;a.q:&#65533;&#65533;v4Q"&#65533;&#65533;4Q{&#65533;&#65533;&#65533;]6&#65533;D!vd7v8&#65533;t&#65533;B&#65533;&#65533;Q&#65533;7y&#65533;&#65533;q&#65533; " v&#65533;z'D&#65533;^&#65533;r\fg&#65533;&#65533;HXV&#65533;&#65533;&#65533;&#65533;]&#65533;(A&#65533;C]&#1475;VNR&#65533;&#1418;&#1109;:&#65533;z&#65533;+&#65533;&#65533;p&#65533;J&#65533;&#65533;&#65533;U(&#65533;7;'1)&#65533;#<2UG&#65533;(&#65533;I&#65533;&#65533;%&#65533;&#65533;~&#65533;4&#65533;`U&#65533;E&#65533;m&#65533;&#65533; &#65533;&#65533;>#&#65533;@&#65533;!4Q'&#65533;*s&#65533;H_&#65533;(&#65533;&&#65533;&#65533;Z@&#65533;&#65533;LP&#65533;g&#65533;&#65533;<&#65533;O&#65533;&#65533;Dr{o&#65533;R&#65533;f&#65533;0cm&#65533;b&#65533;"j&#65533;H&#65533;Aom1xL&#65533;BOA&#65533;"dhm,R,-U&#65533;_&#65533;A5&#65533;t-fbG&#65533;&#65533;T&#65533;Nd&#65533;i]&#65533;S&#65533;"U&#*34R%&#65533;&#65533;3&#65533;\&#65533;&#65533;&#65533;&#216;U&#65533; &#65533;&#65533;.&#65533;&#65533;u))&#65533;y#-&#65533;&#65533;)&#65533;SF&#65533;I&#65533;&#65533;#Y&#65533;F&#65533;&#65533;Y&#65533;uQ&#65533;k&#65533;&#65533;&#65533;jCD$f&#65533;,Ge&#65533;I&#65533;ez&#65533;fHXGx>&#65533;X0&#65533;D6[pI&#65533;/&#65533;H&#65533;!
&#65533;&#65533;d+&#65533;&#65533;%&#65533;&#1102;1A]&#65533;I*,:&#65533;%"&#1809; &#65533;1&#65533;&#65533;&#65533;&#65533;QX}&#65533;DY$&#65533;h&#65533;9&#65533;i*Vg:Oh&#65533;+z&#65533;&#65533;Q&#65533;H&#65533;t{@y &#65533;n d&#65533;\CyQqL&#65533;&#65533;&#65533;?/&#65533;+q$&#65533;&#65533;"&#65533;d&#65533;*&#65533;&#65533;\1&#65533;}&#65533;oUr&#65533;&#65533;CxW&#65533;Y/&#65533;P&#65533;s:i'" &#65533;AZ7&#65533;#JCY&#65533;&#65533;&#65533;&#65533;&#65533;&#65533; &#65533;&#65533;~q&#65533;T &#65533;G:tg&#65533;&#65533;C&#65533;)&#65533;&#65533;&#65533;&#65533;&#65533; &#65533;m&#65533;&#65533;THu&#610;(*[NT&#65533;&#65533;rBv]CP&#65533;Nv&#65533;U^&#65533;&#65533;qU&#65533;Z&#65533;&#65533;+&#65533;r/&#65533;;\:X&#65533;&#1573;iA&#65533;wj&#65533;P&#65533;&#65533;B&#65533;X&#65533;&#65533;#,&#65533;_!&#65533;_&#65533;J%&#65533;&#65533;#&#65533;o&#65533;a0&#$&#65533;&#206;&#178;R=&#65533;A3&#65533;&#65533;a&#65533;&#65533;?k@&#65533;,&#65533;&#65533;Y&#65533;&#65533;8&#65533;&#65533;Q&#65533;m&#65533;'&#65533;&#65533;d&#65533;&#65533;&#405;^2B&#65533;&#65533;Tv4#^ 3S &#65533;&#202;L&#65533;B7&#65533;&#65533;k&#65533;)o$&#65533;?&#65533;=&#65533;2l&#65533;r&#65533;e&#65533;&#65533;&#65533;&#65533;;&#181;&&#65533;0en$` %<&#65533;d{&#65533;3&#65533;b0&#65533;P&#65533; @34&#65533;1&#65533;&#65533;J&#65533;&#65533;&#65533;k!C&#65533;{&#65533;&#65533;Tg&#65533;&#65533;&#65533;&#65533; GHT&#65533;&U&#65533;%&#65533;&#65533;D(Q<ht&#65533;u&#65533;W?R&#65533;BE	&#65533;w&#65533;0&#65533;2&#65533;&#65533;M@&Xp!$2#~&#65533;i&#65533;&#65533;n&#65533;zF&#65533;&#65533;a&#65533;6&#65533;\&#65533;Q&#65533;*GV&#1427;B&#65533;G&#65533;`&#65533;/&#65533;sF&#65533;&#65533;s	1(&#65533;Q6&#65533;),&#65533;&#65533;&#65533;sj&#65533;&#65533;&#65533;sxie&#65533;7&#65533;c&#65533;&#65533;2"R]&#65533;&#65533;B&#65533;&#65533;&#65533;V&#65533;X]#&#65533;d`KcPR&#65533;Z/&#65533;r&#65533;XY&#65533;&#65533;&#65533;&#65533;jF&#65533;B9&#65533;&#65533;Dwp4T&#65533;tWv&#65533;&#65533;:z&#65533;&#65533;&#65533;Ez&#65533;y&#65533;&#65533;&#65533;J&#65533;s&#65533;Ue&#65533;q&#65533;&#65533;bC&#65533;&#65533;:&#65533;&#65533;&#65533;&#65533;&#65533;R&#65533;&#65533;&#65533;O3&#65533;tw CH3&#65533;*V&#65533;VFf&4m`|AwZ&#65533;&#65533;&#65533;8v&#424;&#65533;&#65533;&#65533;&#65533;&#65533;4&#65533;*`&#65533;&#65533;x&#65533;E&#65533;I1&#65533;P|&#65533;_&#65533;B&#65533;Jv&#65533;x&#65533;&#65533;u&#65533;.&#65533;&#65533;&#65533;&#65533;`&#65533;&#65533;&#65533;`&#65533;`&#65533;&#65533; ~&#65533;^&#65533;:&#678;2v&#65533;&#65533;u&#789;I&#65533;&#65533;V&#65533;&#65533;&#65533;&#789;&#65533;Wu`&#65533;&#65533;&#65533;&#65533;&#65533;&#65533;z&#65533;&#65533;q$&#65533;&#65533;&#65533;1[pX&#65533;&#65533;XpZ&#65533;8&#65533;&#65533;vU&#65533;p9tc&#65533;&#65533;&#65533;f&#65533;&#65533;aqz&#65533;,&#65533;v u&#65533;l9	dMG[&#65533;&#65533;D9f&#65533;&#65533;&#65533;j &#65533;t&#65533;&#65533;&#65533;&#65533;&#65533;E&#65533;&#65533;i&#65533;N&#65533;(&#65533;b!&#65533;"&#65533;V01f"&#65533;&#65533;&#65533;E&#65533;&#65533;pM&#65533;`rt|&#65533;^&#65533;&#65533;HX$&#65533;y&#65533;&#65533;f:&#65533;)&#65533;&#65533;W&#65533;$&#65533;r H&#65533;&#65533;?&#65533;&#65533;	';&#65533;&#65533;&#65533;%y&#65533;&#65533;I=K&#65533;&#65533;_&#65533;&#65533;&#65533;&#65533;(d&#65533;1&#65533;&#65533;&#65533;8&#65533;I&#65533;&#65533;a&#65533;8T&#65533;&#255;AuF&#1674;&#65533;s&#65533;ryuNl)J&#65533;eyN&#65533;P&#65533;&#65533;]&#65533;&&#65533;&#65533;&#65533;c&#65533;d#&#65533;&#65533;&#65533;z]&#65533;&#65533;#a&#65533;&#65533;rt&#65533;&#65533;&#65533;&#65533;Ul:&#65533;e=Be(+&#65533;/&#65533;"fl&#65533;`*&#65533;H3,[1&#65533;t_&#65533;U&#65533;M7&#65533;	b+&#65533;Y&#65533;W&#65533;&#65533;;-&#65533;r>k&#561;Q(C n`QbQ"'Q&#65533;G&#1182;&#289;&#65533;p&#65533;x&#65533;&#65533;xf&#65533;&#65533;F69K$9
N&#65533;&#65533;xq&#65533;?&#65533;Q&#65533;&#65533;&#65533;&#65533;&#65533;&#65533;fQ&#65533;&#65533;XvR&#65533;&#65533;
&#481;&#65533;&#65533;&#65533;&#65533;D6&#65533;1j&#65533;u&#65533;6&#65533;&#65533;PR&#65533;m&#65533;+
&#65533;U&#1499;zpy&#65533;&#65533;K&#65533;#C)&#65533;uf&#65533;&#65533;&#65533;&#65533;&#65533;&#65533;&#65533;;&#65533;&#65533;&#65533;*&#65533;&#65533;&#65533;La&#65533;k~pC&#65533;&#65533;&#65533;<&#65533;&#65533;&#65533;B F&#65533;&#65533;&#65533;e&#65533;x&#65533;&#65533;&#65533;&#65533;&#65533;&#65533;&#65533;&#65533;&#65533;i'&#65533;&#65533;k&#65533;I&#1515;uje&#65533;&#65533;&#65533;\&#741;*q:v&#65533;&#65533;U{q&#65533;&#65533;&#65533;&#65533;&#65533;&#65533;o=FvA>q&#65533;.&#65533;V&#65533;&#65533;&#65533;Bf&#65533;w&#65533;&#65533;&#65533;&#65533;&#65533;&#65533;&#1790;$&#65533;C&#65533;&#65533;&#65533;#x&#65533;BA&&#65533;&#65533;&#65533;&#65533;v*&#65533;'*:&#65533;&#65533;&#65533;1&#65533;\&#65533;xj]nl&#65533;&&#65533;&#65533;&#65533;&#65533;F&#65533;&#65533;&#582;&#65533;y&#911;&#65533;&#65533;&#65533;:&#65533;#&#65533;17m&#65533;}=&#65533;@&#241;&#65533;sB&#65533;sq&#65533;&#65533;zAr&#65533;&#65533;QG&#65533;rW&#65533;&#65533;&#13913;&#65533;u&#65533;&#65533;K&#65533;&#65533;&#65533;&#65533;h &#65533;&#65533;`&#65533;&#65533;&#65533;u/&#65533;&#65533;&#65533;hCoA]"2&#65533;&#65533;&#1130;&#65533;19f;&#65533;&#65533;%&#65533;Ig&#65533;&#65533;C&#65533;&#65533;&#65533;(Y(d}!&#1205;T&#65533;&#65533;&#65533;&#65533;&#65533;&#844;:[l&#1555;x&#65533;l('&#65533;&#65533;&#65533;w&#65533;&#65533;W*&#183;c+{&#65533;&&#65533;M&#65533;*&#1216;&#65533;ajn&#65533;&#65533;[]s &#65533;&#65533;:&#65533;+&#65533;A^2.Fl&#65533;&#65533;&#65533;X&#65533;&#65533;!W&#65533;&#65533;&#65533;&#65533;{Jv&#65533;&RQ<&#65533;%&#65533;B(R&#479;&#65533;X_&#65533;&#65533;&#65533;J&#65533;A)#!xm&#65533;&#65533;a&#65533;&#65533;&#1736;&#65533;&#65533;&#843;&#65533;g&#65533;&#65533;{dtc&#65533;*u&#1040;&#65533;\X.ap&#65533;&#65533;&#65533;&#65533;g&#65533;&#1768;&#65533;n&#65533;F&#65533;/t\+&#65533;&#65533;mw&#65533;&#65533;&#65533;&#65533;&#65533;&#65533;&#65533;&#571;&#65533;&#65533;*&#65533;P$v*y\^&#65533;&#65533;&#65533;&#65533;^wpZ&#65533;}A&#65533;&#65533;k&#65533;n&#65533;&#65533;@&#65533;&#65533;`&#65533;&#1360;	&#65533;&#65533;&#65533;&#65533;&#65533;&#65533;&#65533; &#65533;&#65533;&#65533;&#65533;&#65533;k&#65533;&#65533;&#65533; &#65533;&#65533;[&#65533;&#65533;&#65533;&#65533;&#65533;H&#65533;&#65533;k^&#65533;,&#65533;&#65533;&#65533;&#65533;&#65533;&#65533;&#65533;&#65533;&#65533;.#&#65533;n&#65533;\&#65533;&#65533;&#61106;&#65533;&#65533;FF:6&#65533;u&#65533;K f&#65533;&#65533;&#65533;k&#65533;&&#65533;<!&#65533;0&#65533;&#65533;3&#65533;&#1262;&#65533;i&#65533;&#65533;&#65533;&#65533;r]&#65533;H&#65533;&#65533;~&#65533;&#65533;l&#65533;oz[&#65533;&b&#65533;&#65533;S&#65533;=&#65533;&#65533;&#65533;nm&#65533;&#558;&#65533;&#55138;`&#65533;&#65533;`&#65533;&#65533;&#739;z&#65533;&#65533;1&#65533;Ep&#65533;&#65533;D&#65533;H&#65533;C&#65533;&#65533;&#65533;; &#65533;X&#65533;~&#65533;j&#65533;:f`&#65533;R&#65533;dSkK6&#65533;&#65533;RS&#65533;bG&#65533;&#65533;&#65533;#a&#65533;!&#65533;&#65533;H&#65533;	z&#65533;J&#65533;&#65533;sD&#65533;&#65533;&#65533;7&v&#65533;&#65533;#&#65533;C&#65533;%&#65533;&#65533;.&#65533;&#65533;&#65533;&#65533;Bf#&#65533; &#65533;(
&#1323;&#65533;&#65533;&#65533;&#65533;!&#65533;&#65533;?&#1660;d&#1640;&#65533;&#65533;rM&#65533;nun&#65533;&#65533;&#65533;D&#65533;&#65533;&#65533;&#65533;'(&#65533;&#65533;&#65533;AVf/X&#65533;&#65533;Ci&#65533;&#65533;&#65533;zU6U&#65533;&#65533;&#65533;&#65533;&#65533;&#65533;E&#65533;&#65533;X&#65533;YU&#65533;&#65533; &#65533;&#65533;^8&#65533;&#65533;(&#65533;&#65533;EU6&#65533;o%&#65533;b{&#65533;&#65533;8n>&#65533;9>S>&#65533;Y&#65533;&#65533;+&#65533;&#65533;sA95&#65533;&#65533;&#65533;5&#65533;&#352;&#65533;&#65533;nU&#65533;&#65533;&#844;l&#65533;\&#65533;&#65533;;&#65533;&#65533;8M&#65533;1&#65533;p~*M&#65533;&#65533;&#632;*o1&#65533;k&#1958;%&#1918;&#65533;&#47535;&#65533;&#65533;&#65533;&#65533;&#65533;&#65533;&#65533;&#65533;&#65533;^'C]&#65533;*&#65533;&#65533;b&#65533;&#65533;}b&#65533;&#65533;&#65533;&#65533;U&#65533;&#65533;/7 9&#65533;g}&#65533;uN]&#65533;&#65533;&#65533;&#65533;&#65533;&#1165;&#65533;&#65533;&#65533;&#65533;&#65533;&#65533;&#65533;&#65533;&#65533;	&#65533;&#65533;&#65533;p&#65533;&#65533;.&#65533;&#65533;&#65533;LQ&#65533;k&#65533;W]&#65533;&#65533;{&#65533;&#65533;&#65533;#O&#65533;&#65533;y&#65533;&#65533;!B&#65533;*T&#65533;P"D&#65533;&#65533;&#65533;&#579;&#65533;N;wD&#65533;<&#65533;&#65533;&#991;?~8&#1961;#&#65533;&#65533;m&#65533;&#65533;d&#65533;&&#65533;:u&#65533;&#65533;Q&#65533;G&#65533;>&#65533;&#65533;S&#65533;h&#65533;=A&#65533;&#65533;&#65533;&#65533;$ @&#65533;4&#65533;#h&#65533; &#65533;&#65533;]&#65533;:&#65533;<#&#65533;&#65533;TZ$I&#65533;y&#65533;&#65533;A&#65533;&#65533;&#65533;@~&#65533;L&#65533;cr.]=v&#65533;qs5iFc&#65533;&#65533;l&#65533;&#65533;	y&#65533;l&#607;"&#65533;&#65533;&#65533;&#65533;F&#924;8p&#65533;&#273;&#65533;&#65533;77&#65533;&#65533;&#65533;M&#65533;m&#1448;Q&#65533;&#65533;&#65533;&#65533;7p&#65533;&#65533;&#65533;Y&#65533;&#65533;m&#65533;k&#1040;C&#65533;&#793;3e&#936;Y&#1239;1P&#65533;1s&#65533;&#65533;fM&#65533;3f&#65533;&#65533;&#65533;&#65533;&#65533;J&#65533;+]&#276;&#65533;&#65533;&#1868;`&#65533;i
6L&L1c&#65533;'&#251;&#65533;&#65533;W&#65533;tF&#65533;&#65533;e&#65533;&#65533;I&#65533;&#65533;&#65533;s&#65533;&#65533;c;&#65533;&#65533;P0&#65533; &#65533;.&#65533;&#65533;:0&#65533;@L<4&#65533;n?4&#65533;&#65533;&#65533;&#65533;x&#65533;+&#65533;7d&#65533;O&#65533;&#65533;&#65533;&#65533;.&#65533;&#203;.d&#65533;&#65533;&#65533;b&#65533;1&#65533;.&#65533;&#1538;.&#65533;&#65533;10z3o;&#65533;&#65533;3&#65533;&#65533;d&#65533;<&#65533;*T&#65533;5&#65533;Z;&#65533;&#65533;6B&#65533;&#65533;&#65533;&#65533;D&#65533;P&#65533;5&#65533;&#65533;R&#65533;3,&#65533;0&#65533;fBccLP&#65533;&#65533;&#65533;&#65533;L&#274;5&#65533;k&#65533;&#2018;&#959;5&#65533;&#1292;3&#65533;vr&#65533;:&#65533;"&#65533;	LI%&#65533;&#65533;&#65533;"*&#65533;&#65533;"&#65533;*&#65533;&#65533;bS/:&#65533;BG&#65533;&#65533;&#65533;&#65533;>&#65533;C&#65533;2&#65533;`#&#65533;88&#65533;&#65533;J6&#65533;0&#65533;L&#65533;b&#65533;&#65533;&#65533;&#65533;@&#65533;K&#65533;Z&#65533;&#65533;&#65533;C&#65533;M&#65533;_M[&#65533;4&#65533;:&#65533;C>&#65533;&#65533;(-&#65533;&#65533;J&#750;=&#65533;T&#65533;&#65533;&#65533;c&#65533;&#65533;&#1590;&#65533;&#65533;Hj&#65533;&#65533;A&#65533;\&#65533;&#65533;&#65533;&#65533;&#65533;&#224;:@&#65533;#&#65533;m&#65533;&#65533;lUw&#65533;B&#65533;&#65533;&#65533;5&#1667;%:F&#65533;\<>&#65533;&#65533;&#65533;e&#1618;
,A&#45091;&#65533;&#531;&#65533;M1&#65533;O&#65533;0&#1848;&#65533;#&#65533;@sc&#20374;&#65533;&#65533;&#65533;l&#65533;#&#65533;&#65533;P&#65533;*&#65533;AYd&#65533;E1EadfFz^&#65533;C&#65533;gED"&#65533;&#65533;&#65533;
&#65533;&#65533;&#65533;&#65533;T&#65533;&#65533;&#65533;&#65533;&#65533;z&#65533;&#65533;8&#65533;&#65533;'h&#65533;&#835;&#65533;*&#65533;&#65533;9&#65533;P&#65533;&#65533;;n&#65533;&#65533;&#65533;*&#65533;s&#65533;&#65533;U/&#65533;&#206;&#65533;&#65533;6I&#65533;&#65533;N>y&#65533;&#65533;&#65533;&#65533;&#65533;&#65533;&#65533;N&#65533;j>&#65533;&#65533;f&#65533;!R<"&#65533;E&#65533;&#65533;&#65533;&#65533;4(&#65533;&#65533;v&#554;A&#65533;&#65533;&#65533;&#65533;Z&#547;8&#65533;I}3C8ei4eAoCVU&#819;&#65533;0$&#65533;&#65533;3Tr&&#65533;&#65533;;&#65533;&#65533;kvX&#65533;&#65533;i27t&#65533;-0&#65533;&#65533;u&#65533;0+<?&#65533;&#65533;;1Qm&#65533;&#65533;-&#65533;&#65533;&#65533;R/&#65533;xs&#65533;&#65533;&#65533;#c&#65533;O;&#65533;&#65533;&#65533;.&#65533;&#65533;n7`J&#65533;&#65533;&#65533;M&#65533;/&#65533;&#65533;&#65533;7&#65533;&#65533;NY&#65533;
9&#65533;&#65533;&#65533;`qA;&#65533;IU&#65533;&#65533;&#65533;&#65533;t&#65533;;&#65533;1&#194;d&#65533;&#65533;YpSL&#65533;&#65533;&#65533;@&#65533;,p&#65533;
T&#65533;&#65533;&#65533;P&#65533;-P&#65533;tSp&#65533;&#65533;&#65533;G&#65533;&#65533;k&#65533;&#65533;&#65533;&#65533;G&#65533;&#65533;QA&#65533;T@&#65533;&#65533;p&#65533;&#65533;d&#65533;&&#65533;B&#65533;8!&#65533;,&#65533;a&#65533;&#65533;&#65533;65@iW&#65533;&#65533;p&#65533;&#65533;5D&#65533;<*&#65533;&#311;&#65533;HP?&#65533;&#65533;&#65533;&#65533;&#65533;>&#65533;*x5i&#65533;&#65533;C27:&#65533;&#65533;&#65533;v0&#65533;)7!&#65533;<&#65533;+&#65533;&#65533; .|&#65533;&#65533;T&#65533;&#65533;R&#65533;.&#65533;pS&#65533;&#65533;n&#65533;(Q&#65533;&#65533;&#65533;lD&#65533;&#65533;&#63793;B&#65533;&#65533;&#65533;&#65533;&#65533;p&#65533;`j&#65533;&#65533;&#65533;n&#65533;8&#65533;&#65533;&#65533;P&#65533;&#65533;IAP&#65533;&#65533;XK9&#65533;&#65533;&#65533;@&#65533;r&#65533;zY&#65533;]&#65533;b&#65533;&#65533;:w~%&#65533;&#65533;&#65533;D$&#65533;&#65533;B&#65533;l}y&#65533;G&#65533;?:&#65533;)&#65533;sHJ&#65533;3&#65533;(B&#65533;&#1692;&#65533;"&#65533;&#65533;&#65533;&#65533;91YR\8&#65533;&#65533;&#65533;C&#65533;U&#65533;&#65533;&#65533;5&#65533;&#65533;Y&#65533;&#65533;'*+&#65533;&#65533;x(&#694;&#65533;.&#65533;&#65533;&#65533;&#65533;rx&#65533;&#65533;B&#65533;VA&#65533;&#65533;aC&#65533;)DD%&#65533;9&#65533;l%R&#65533;&#65533;&#65533;v2&#65533;*x&#65533;&#65533;&#30002;&#65533;x&#65533;#&#65533;d]&#65533;&#65533;r&#65533;6&#65533;&#65533;&#65533;Z&#65533;&#65533;&#65533;8&#65533;`&#65533;|	&#65533;,&#65533;&#65533;[&#1709;.&#65533;&#65533;&#65533;]:&#65533;,&#65533;<&#65533;n|&#65533;&#65533;H&#65533;F&#65533;?&#65533;,+&#65533;&#1544;c>f&#65533;&#65533; J'HM*ZU&#65533;t&#288;&#1466;S<&#65533;&#65533;&#65533;&#65533;&#65533;v&#65533;Mk&#65533;&#65533;U&#65533;/k&#65533;&#65533;{&#65533;.&#65533;&#65533;T&#65533;&#65533;$&#65533;&#65533;G1&#65533;qk&#65533;&#65533;&#65533;K9&#65533;&#65533;i&#65533;(&#65533;&#65533;&#65533;?C&#65533;ke&#65533;&#65533;).&#65533;&#65533;F7&#65533;&#65533;&#65533;?&#65533;Mw*&#65533;}FU#&#65533;n&#65533;7&#65533;!&#65533;&#65533;&#65533;&#65533; &#65533;&#65533;:&#65533;pb[&#65533;;&#65533;)&#65533;&#65533;&#65533;&#65533;f&#1911;&#65533;6~&#65533;&#65533;D&#355;}ATxB&#65533;P,T&#65533;n&#65533;ZK&#65533;j!&#65533;&#65533;&#65533;n&#65533;&#65533;&#65533;&#65533;FL&#65533;&#65533;BU;Om
&#65533;FLd&#65533;&#1923;,dA&#65533;&#65533;&#65533;p&#65533;+\v&#65533;&#65533;&#65533;6XG&#65533;&#65533;@V+&#65533;.qf&#65533;t &#65533;j&&#65533;&#65533;>m&#65533;&#65533;&#65533;&#65533;&#65533;bea&#1508;&#65533;D&#65533;&#65533;w	%e9&#65533;3Z&#65533;K<b&#65533;&D#&#65533;P&#65533;,&#65533;&#65533;d&#65533;&#65533;%&#65533;)U&#65533;&#65533;&#65533;+L&#65533;
7&#65533;Bo&#65533;&#1566;&#65533;&#65533;&#65533;&#65533;&#65533;S&#65533;h"E&#65533;&#65533;q&#65533;&#65533;&#65533;&#65533;LB&#216;&#65533;(&#65533;2L)eH&#65533;&#65533;j&#65533;`i&#65533;&#65533;P<&#65533;&#1825;&#65533;!*	K&#65533;]&#65533;F8&#65533;&#65533;Q:&#65533;&#65533;0+[&#65533;J&#661;&#65533;E&#65533;&#65533; &#65533;&#65533;5&#65533;&#65533;&#340;qC&#65533;&#65533;&#65533;&#65533;&#65533;e.~&#65533;EM&#1123;&#65533;&#65533;&#65533;&#65533;a&#65533;H>&;&#65533;&#65533;4qx&#65533;cPL&#65533;=&#65533;&#65533;pD!&#65533;@W0T&#65533;
3&#65533;&#65533;p&#65533;&#65533;&#65533;sWG&#65533;&#148;w&#65533;,ji\&#65533;IQB(&#65533;&#65533;-&#65533;&#65533;&#65533;2&#65533;&#65533;".L%(&#65533;&#65533;&#65533;&#65533;&#65533;&#65533;&#65533;z&#65533;&#65533;XV&#65533;&#65533;vD&#65533;s&#65533;&#65533;&#65533;&#11318;&#65533;&#65533;(o	7&#65533;&#65533;&#65533;@8M&#65533;&#65533;3RzB&#65533;&#65533;&#65533;E&#65533;&	w&#65533;&#65533;2kc+&#65533;o&#65533;&#65533;&#65533;&#65533;Bc&#65533;&#65533;&#65533;_&#65533;C&#65533;>&#65533;RB&#65533;sk|h&#65533;U&#65533;A&#65533;S$j&#65533;&#65533;&#65533;&#65533;&#65533;o&#65533;&#65533;&#65533;&#65533;h&#65533;E&#65533;l&#65533;&#65533;$vX!J&#65533;&#65533;?&#65533;C&#65533;&#65533;&#65533;&#65533;&#65533;Z564oy&#65533;&#65533;_j&#65533;&#65533;X&#65533;&#65533;Ad&#1568;&#65533;&#903;&#65533;1&#65533;(&#65533;S &#65533;&#65533;&#65533;Z&#65533;&#34098;^&#65533;&#65533;1@&#506;&#2025;&#65533;Z&#456;&#1877;&#65533;&#65533;;&#65533;[9&#65533;)&#65533;&#65533;&#65533;9&#65533;3&#65533;&#65533;&#65533;d&#65533;&#65533;&#65533;&#65533;&#65533;d%$&#38698;S&#65533;&#65533;B&#65533;@&Ha
$d&#65533;&#65533;&#65533;&#65533;&#65533;3f&#1611;&#65533;*&#65533;2u&#65533;,&#65533;C&#65533;&#65533;&#10714;3 &#65533;L&#65533;&#1229;#&#65533;&#65533; F:&#65533;?&#65533;Z&#65533;G&#65533; O2&#65533;&#65533;3&#65533;&#65533;&#1317;_A&#65533;&#65533;&#65533;4&#65533;&#65533;&#65533;r&#65533;9&#65533;#&#65533;&#65533;&#539;k?&#65533;&#65533;A5&#65533;&#65533;&#65533;Y&#65533;=T&#65533;&#65533;&#65533;w&#65533;&#65533;&#65533;E&#65533;t.]&#65533;MB.;&#65533;Z=:&#65533;&#65533;&#65533;&#65533;3*1&#65533;&#65533;q&#65533;&#65533;'&#367;K|&#65533;&#65533;L&#65533;&#65533;&#65533;&#65533;&#65533;)l&#1920;&#65533;em4f&#65533;&#65533;&#65533;&#65533;b/<^k&#65533;v\}&#65533;i&#65533;'&#65533;&#1229;M"U&#65533;&#65533;&#65533;&#65533;	k)&#65533;&#65533;A@&#65533;&#65533;&#65533;&#65533;1&#65533;kR6&#65533;&#65533;&#65533;b&#65533;P&#65533;&#65533;`&#65533;A1&#65533;&#5526;Y_&#13761;[7&#65533;H&#65533;e&#65533;&#65533;&#65533;h%>H&#65533;&#65533;0(z&#65533;<&#65533;&#65533;&#65533;&#65533;=8Gh&#65533;C&#1539;8X&#65533;2&#65533;&#65533;1&#1086;5&#65533;<x
&#65533;&#65533;&#1609;tB&#65533;&#65533;`&#65533;
&#65533;H(&#65533;h&#65533;C8&#65533;&#65533;
&#65533;&#65533;&#65533;&#65533;^2&#65533;&#65533;&#65533;&#65533;&#65533;&#65533;&#65533;&#65533;Z&#65533;&#65533;l)*&#65533;&#65533;%&#65533;&#5141;&#65533;&#65533;>&#65533;&#65533;&#65533;&#65533;&#65533;)s&#65533;&#65533;&#65533;C&#65533;&#65533;1&#65533;:&#65533;C&#65533;&#65533;&#65533;&#1674;&#65533;&#65533;
)&#65533;&#65533;&#65533;
&#65533; &#65533;J&#65533;&#65533;&#65533;=&#65533;&#65533;	&#65533;&#65533;f&#65533;&#65533;3&#65533;9&#65533;#*&#1648;4h9x&#65533;1&#65533;8&#65533;P&#65533;&#65533;&#65533;&#1560;&#65533;&#65533;<&#65533;?D,E{&#65533;$&#65533;(&#65533;&#716;A&#65533;&#1544;&#65533;Ij:x&#65533; b&#65533;&#65533;B&#65533;?&#65533;2&#65533;&#65533;&#65533;&#65533;Y&#65533;&#65533;&#44208;&#65533;&#65533;8&#65533;&#65533;9&#65533;)&#65533;IS&#65533;W&#65533;"&#65533; &#65533;&#65533;&#1572;&#65533;&#65533;%&#65533;G&#65533;&#65533;@&#65533;-&#1070;,&#65533;,&#65533;&#65533;&#65533;&#65533;&#65533;3&#65533;&#65533;y3(&#65533;&#65533;8&#65533;,B&#65533;79&#65533;&#65533;(&#65533;8$5H&#65533;a&#65533;&#65533;&#65533;&#65533;&#65533;&#1626;&#65533;q9&#65533;Z&#65533;01A#&#65533;&#65533;&#65533;G:&#65533;&#65533;&#65533;Z&#65533;>&#515;x&#65533;8W4&#65533;>&#65533;?&#65533;&#65533;@&#65533;&#65533;&#65533;(&#65533;&#65533;&#65533;P,/&#65533;X9&#65533;&#65533;E&#65533;&#65533;&#65533;&#65533;&#65533;&#65533; &#65533;&#65533;&#65533;X0&#65533;^&#65533;=K&#65533;&#65533;&#65533;)p&#65533;&#65533;&#65533;X&#65533;&#65533;Y&#65533;l9&#65533;&#65533;&#65533;&#65533;&#65533;&#65533;&#65533;&#65533;&#638;&#1097;&#65533;&#65533;&#65533;&#65533;&#184;x&#65533;&#65533;X(&#65533;&#65533;&#65533;&#65533;p&#65533;&#65533;&#65533;&#65533;P&#65533;R&#150;vR&#65533;`C&#65533;&#65533;&#65533;&#65533;&#65533;?&#65533;&#65533;&#65533;&#1675;&#538649;&#65533;&#65533;&#65533;&#65533;X&#65533;&#65533;^&#65533;&#65533;&#65533;p=3&#65533;+&#65533;	y&#65533;&#65533;h&#65533;&#65533;`&#65533;&#65533;L&#65533;&#65533;&#601;&#65533;&#65533;&#65533;&#65533;, &#65533;, &#65533;7(i&#65533;I&#65533;&#65533;(&#65533;&#65533;&#65533;6&#65533;&#65533;q&#65533;&#712;&&#65533;X&#65533;X&#65533;&#65533;&#65533;2&#65533;(8&#65533;0&#65533;&#65533;&#65533;K7H&#65533;&#65533;!&#884;qJ&#65533;&#732;_&#65533;A&#65533;B&#1097;n[&#65533;'&#65533;&#65533;&#65533;kA&#65533;&#65533;&#65533;&#65533;?>&#65533;&#65533;&&#65533;>&#65533;&#65533;A&#65533;&#65533;;x&#65533;&#65533;[&#65533;3&#65533;&#65533;:x*I&#65533;&#65533;DJ$&#65533;>&#65533;CH&#65533;m*&#65533;q&#65533;&#46553;&#65533;&#65533;&#793;3&#65533;X&#65533;&#65533;E&#537;G8&m:&#65533;&#65533;&#65533;&#65533;&#65533;hA&#65533;P&#65533;&#65533;
N&#65533;&#65533;&#65533;[&#65533;&#65533;&#65533;&#65533;O&#65533;&#65533;;P,&#65533;6W&#65533;&#65533;&#65533;&#65533;&#65533;BX&#65533;v
&#65533;&#65533;&#65533;:&#65533;B&#241;&#65533;&#65533;&#65533;
&#65533; 3^s&#65533;&#65533;&#65533;&#65533;&#65533;:p&#65533;	Q&#65533;&#65533;&#65533;6&#65533;(&#65533;&#65533;&#65533;&#65533;S&#65533;9&#65533;&#65533;|&#65533;&#65533;&#65533;&#65533;T&#65533;&#65533;&#65533;&#65533;&#65533;&#65533;2k&#65533;&#65533;$&#65533;N"&#65533;&#65533;y&#65533;&#65533;&#65533;&#65533;K'z&#65533;O&#65533;&#65533;4&#65533;@&#65533;&#65533;2&#65533;&#65533;&#65533;\
\S&#65533;&#65533;&#65533;e9&#65533;R	<h&#65533;&#65533;Z&#65533;h&#65533;&#65533;QAOZ&#65533;U&#65533;=&#65533;&#65533;&#65533;A5&#65533;I&#65533;&#65533;>&#29717;&#65533;!&#65533;$a&#65533;&#65533;&#49877;&#65533;=&#65533;&#65533;+&#65533;&#65533;&#65533;&#65533;&#65533;&#65533;8&#65533;&#65533;&#65533;S&#65533;/&#65533;^)p&#65533;&#65533;&#65533;P&#65533;&#65533;&#65533;&#65533;:h@&#65533;&#65533;&#65533;QD&#65533;ec&#65533;B&#65533;&#65533;&#65533;:`8&#65533;Q6&#65533;&#65533;5&#65533;&#523;&#65533;&#65533;&#65533;&#65533;&#65533;@7.k/q&#65533;t&#65533;&#65533;&#65533;%&#65533;&#65533;*I3,-8U&#65533;	'm&#65533;j&#65533;&#65533;"[A&#65533;0]&#65533;*&#65533;g!
&#65533;&#65533;&#706;AM&#65533;io&#65533;Dh&#65533;&#65533;&#65533;	&#65533;&#65533;&#65533;&#65533;0&#1283;h&#65533;t&#65533;&#65533;&#65533;&#65533;&#65533;h&#65533;'&#65533;	7(f&#65533;%&#65533;7&#65533;GW&#777;T&#65533;?&#65533;c0&#65533;&#65533;
q&#65533;32&#65533;&#65533;&#65533;&#65533;p&#65533;P&#65533;&#65533;&#65533;&#65533;$BEa&#65533;E&#65533;K&#65533;|&#65533;_&#1114;e&#65533;&#65533;&#65533;&#65533;F4(&#65533;&#330;&#65533;&#65533;!&#65533;&#65533;y&#65533;]&#65533;&#65533;&#1170;B(&#65533;C&#65533;&#65533;&#65533;&#65533;&#65533;&#65533;&#65533;&#65533;=&#65533;8?&#65533;;&#65533;6&#65533;=&#65533;H7p&#65533;&#65533;d8B0&#65533;D&#65533;&#65533;L&#65533;a&#1114;&#65533;&#65533;&#65533;N&#65533;&#1077;x&#65533;O&#65533;&#65533;&#65533;&#65533;&#65533;&#65533;&#65533;&#65533;&#65533;I&#65533;&#65533;(&#65533;ED&#65533;&#65533;&#65533;@0"&#859;&#65533;kA&#65533;&#65533;@_z&#65533;A&#65533;NmD&#65533;&#65533;C(&#65533;&#65533;&#65533;EH&#65533;
&#1775;U&#65533;,7&#65533;&#1563;m&#65533;7&#65533;&#65533;	B&#1641;&#65533;\&#65533;X)&#65533;&#65533;&#65533;&#65533;6&#65533;x&#65533;&#65533;}&#65533;&#65533;"&#65533;o=4&#65533;&#65533;&#65533;G+&#65533;Z;&#65533;B&#65533;&#564;&#65533;&#65533;&#65533;`0&#65533;&#65533;&#65533;&#65533;&#65533;q"&#65533;&#65533;&#65533;&#65533;&#65533;&#65533;&#65533;&#65533;&#65533;V&#65533;}&#65533;&#65533;&#5257;&#65533;bUB&#65533;&#65533;&#65533;&#65533;(&#65533;X&#65533;dY%,]&#65533;h&#1793;&#65533;
&#65533;&#65533;&#522;#U[E@fi&#65533;&#65533; &#65533;&#65533;&#65533;%&#65533;"&#65533;R&#65533;&#65533;O&#65533;$8&#65533;&#65533;>QI&#65533;d&#65533;A[&#65533;&#65533;4&#701;&#65533;&#65533;&#65533;&#139;&#65533;@&#65533;&#65533;q&#65533;&#65533;@&#65533;&#54129;NLS&#65533;Q&#407;P&#65533;Z
&#65533;&#1041;&#65533;Q&#65533;&#65533;&#65533;&#65533;IY"&#65533;&#65533;=WZ&#65533;&#65533;&#65533;&#65533;P&#65533;&#65533;&#65533;&#65533;9H&#65533;&#65533;D&#65533;&#65533;&#1001;&#65533;wM&#65533;&#65533;&#65533;Hi&#65533;3&#65533;i&#65533;&#65533;TB&#65533;&#65533;&#65533;&#65533;&#65533;&#65533;&#65533;&#1165;&#65533;XA&#608;?&#65533;&#65533;2&#65533;P&#65533;&#65533;&#65533;&#65533;&#65533;JtI~d&#65533;&#65533;&#65533;&#65533;&#65533;&#65533;4&#65533;0etWq"%(&#65533;&#65533;&#65533;&#65533;&#44927;Y+&#65533;&#1444;,&#65533;&#11380;&#65533;&#65533;&#65533;&#65533;Wt&#65533;Qb)&#65533;&#65533;&#65533;>|&#65533;k&#65533;&#65533;@&#65533;&#65533;(LK&#65533;&#65533;`&#65533;7&#1037;$&#65533;&#65533;&#1123;&#65533;&#65533;&#65533;&#65533;&#65533;&#767;|&#65533;&#43814;&#65533;q&#1380;9v&#65533;&#65533;-YeTY&#65533;	7o&#65533;&#65533;&#65533;&#65533;&#65533;&#65533;j&#65533;,z&#65533;[\*&#65533;#&#65533;&#65533;$&#65533;Q&#65533;*L\m&#65533;PX&#65533;L)B&#65533;&#65533;&#65533;&#65533;&#65533;&#65533;-&#65533;4&#65533;r&#65533;B&#65533;&#65533;9&#65533;?&#65533;&#65533;l&#65533;&#65533;&#65533;&#65533;&#25137;[N_BE&#65533;&#65533;&#65533;&#523;g&#65533;&#65533;&#65533;1?&#65533;2&#65533;&#65533;WY&#65533;+&#65533;7&#65533;3l&#65533;d&#65533;&#65533;&#65533;&#65533;&#65533;&#65533;d&#65533; D&#65533;EXP&#65533;&#65533;&#65533;fI&#65533;o&#65533;{Q
&#65533;&#65533;*&#65533;}aW&#65533;&#65533;&#65533;&#65533;)&#65533;&#65533;
&#65533;@&#65533;&#65533;[&#65533;?&#65533;&#65533;&#65533;pso&#65533;B&#65533;&#65533;&#65533;&#65533;&#65533;&#65533;9&#1539;&#65533;9p&#65533;&#65533;&#65533;4&#65533;7&#65533;&#65533;&#41847;<&#1547;/&#65533;)9&#65533;3&#65533;&#65533;Y&#65533;&#65533;&#1780;&#65533;&#1283;&#65533;5&#65533;&#1156;?(Ex&#65533;H&#65533;E&#65533;%'&#65533;`&#65533;&#65533;hC&#65533;&#65533;H&#65533;&#1064;&#65533;J&#65533;@P&#65533;&#65533;&#65533;=&#65533;p_Zf6\	a&#65533;&#65533;&#65533;&#65533;&#65533;&#65533;&#65533;0I&#65533;;X&#65533;&#65533;g&#65533;%&#65533;jB&#65533;&#65533;0&#65533;&#65533;&#65533;&#65533;A&#65533;&#65533;&#354;&#65533;
qZ&#65533;N&&#11865;8&#65533;&#65533;&#65533;&#65533;&#65533;=a&#1989;Q,&#65533;&#65533;&#65533;&#65533;&#65533;z&#65533;&#65533;6.&#65533;p&#65533;&#65533;&#65533;Fu&#65533;&#65533;(&#65533;&#1393;K&#65533;4/A@*&U&#65533;6&#65533;j&#65533;j&#65533;&#65533;W&#65533;&#65533;5&#65533;&#65533;+&#65533;&#65533;&#65533;&#65533;&#65533;y;!Q&#65533;q&#65533;&#65533;&#65533;&#65533;,&#65533;&#11435;&#65533;&#65533;&#65533;1 &#65533;
y&#65533;;2&#65533;&#377;&#65533;&#65533;&#65533;,"&#65533;^q&#65533;&#65533;&#65533;h&#65533;A&#65533;:(F&#65533;v	&#65533;&#533;qU&#65533;&#65533;&8E&#65533;&#65533;M&#65533;&#65533;&#65533;&#65533;(*&#65533;&#65533;&#65533;Z&#65533;&#65533;Z&#65533;&#65533;g&#65533;6Yb0&#65533;;I
I+&#65533;&#65533;S&#65533;dD@&#65533;)jc&#65533;&#65533;Y&#65533;&#65533;&#65533;&#65533;&#65533;&#65533;_S&#65533;&#65533;)&#65533;ZJ&#65533;e&#65533;&#65533;&#65533;8E&#65533;i&#65533;=&#65533;P&#65533;&,&#65533;`#&#65533;[&#178;9x&#65533;&#65533;&#65533;L3&#65533;&#65533;&#65533;?&#65533;CB&#65533;&#65533;&#65533;&#65533;yaZ&#65533;d&#65533;6&#65533;&#65533;&#65533;&#65533;&#65533;6&#65533;&#65533;$&#65533;&#65533;&#65533;&#65533;&#65533;|&#65533;h;&#65533;7 &#65533;&#65533;]&#65533;~&&#65533;&#65533;W&#65533;&#65533;*i;4rq&#65533;}&#65533;&#65533;eK&#65533;&#65533;&#65533;NOD&#65533;&#65533;u&#150;&#65533;?&#65533;&#65533;f&#65533;&#65533;&#1892;&#65533;@&#65533;c&#65533;Uu&#65533;&#65533;q&#65533;&#65533;&#65533;pi	@Q@k1&#65533;&#65533;&#135;&#65533;&#65533;&#65533; &#65533;> b&#65533;5&#65533;8&#65533;&#65533;&#65533;&#65533;&#65533;Q&#65533;&#65533;&#65533;&#65533;C&#1032;0&#65533;&#65533;:&#1539;&#65533;I&#65533;&#65533;&#65533;Hp[&#65533;O&#65533;&#65533;G&#65533;I&#65533;&#65533;F0uCe:n&#65533;&#65533;&#1037;N)	&#65533;&#65533;y&#65533;&#65533;9	e&#65533;&&#65533;9&#65533;&#65533;&#65533;~'&#65533;&#65533;&#65533;&#65533;r'&#65533;&#65533;#&#65533;&#1860;&#65533;&#65533;C&#65533;&#65533;FpF&#65533;&#65533;p&#65533;q&#65533;0&#65533;&#65533;z&#65533;O&#65533;4Xk&#65533;&<&#65533;:T&#65533;g}
|S&#65533;A<E6K1&#65533;&#65533;&#65533;c&#65533;W&#65533;&#65533;f&#65533;|&#65533;&#65533;`a&#65533;,&#65533;C	&#65533;U&#65533;[&#65533;c&#1592;&#65533;t&#65533;N&#140;&#65533;&#65533;4&#65533;&#65533;&#65533;b}&#65533;^<&#65533;&#65533;P&#65533;&#65533;&#65533;MXP&#65533;&#65533;[&#576;&#65533;]d&#65533;&#65533;&#65533;&#65533;M"2&#65533;QY&#65533;&#65533;	.&#1488;&#65533;&#65533;y&#65533;&#65533;t&#65533;D&#65533;&#1464;X&#65533;~I&#65533;&#65533;&#65533;nu]&#65533;&#65533;&#65533;n&#65533;&#65533;&#65533;&#65533;&#65533;4&#65533;f&#65533;&#65533;Q{&#65533;&#36895;&#65533;sJ&#65533;#a&#65533;&#65533;&#65533;&#65533;P&#65533;&#65533;&#65533;o&#65533;q&#65533;G&#65533;&#65533;&#65533;`&#65533;P&#65533;uB&#65533;&#65533;2{&#65533;&#65533;X&#65533;&#65533;&#65533;&#65533;&#65533;t*&#65533;4&#65533;&#65533;U!&#65533;C&#65533;&#565;I&#65533;_&#65533;w6&#65533;&#65533;[&#65533;L,r&#65533;H&#65533; Jo&#65533;&#65533;&#65533;'2?25&#65533;&#65533;&#65533;;&#129;&#65533;D&#65533;xgs~&#65533;&#65533;%M&#65533;&#65533;[*&#65533;&#65533;&#65533;;x&#65533;&#65533;s@0o&#65533;:`&#65533;S&#65533;&#200;&#65533;y&#65533;&#65533;	&#1100;&#65533;&#65533;&#65533;&#65533;:&#65533; &#65533;2&#65533;&#65533;&#65533;U&#65533;x&#65533;v&#392;A&#65533;&#65533;&#65533;o&#65533;&#65533;&#806;&#65533;&#65533;
C&#1814;;&#65533;A&#65533;1&#65533;8&#65533;&#65533;l&#65533;X&#65533;&#65533;A&#65533;B&#65533;&#65533;&#65533;&#65533;&#65533;&#65533;&#65533;&#65533;&#65533;E_&#65533;\z&#65533;MfI6&#65533;&#65533;&#65533;&#65533; &#65533;g&#65533;&#65533;w&#65533;&#65533;1&#65533;@&#65533;&#65533;&#65533;&#65533;&#65533;Q&#65533;&#65533;&#65533;&#65533;&#65533;l	&#65533;&#65533;C&#65533;&#65533;t&#65533;&#200;&#65533;&#65533;`&#65533;>&#1492;&#65533;&#65533;&#65533;",&#65533;n&#65533;(#&#65533;B&#65533;&#65533;&#65533;&#65533;M&#65533;&#65533;P&#65533;LHs&#65533;!3&#65533;Q&#65533;&#65533;&#65533;]9&#65533;&#65533;&#65533;8$3mIB&#65533;&#65533;2{>&#65533;&#8938;&#65533;&#1052;&#65533;D4&#65533;&#65533;&#65533;A&#65533;&#65533;&#65533;hH`&#65533;*&#65533;&#65533;zC&#65533;i&#65533;v&#65533;&#65533;#P&#65533;&#65533;>~	&#65533;&#65533;&#65533;&#65533;
!24"&#65533;D&#65533;1BD(&#1054;&#65533;z&#65533;d&#65533;O&#65533;=x&#65533;&#65533;I&#65533;&#65533;&#924;8n&#1712;Qs&#858;4fh&#65533;9&#65533;f2`&#65533; &#65533;&#65533;&#65533;K2c&#65533;&#65533;)&#65533;N9N&#24068;&#65533;fjM3g&#1324;a&#65533;&#65533;&#65533;&#65533;v&#65533;8&#65533;&#65533;&#65533;6n&#65533;&#65533;;&#65533;&#65533;7f&#65533;&#777;+&#65533;&#65533;&#65533;0_&#65533;&#65533;!3S7~&#762;a&#65533;T&#924;:uZ&#65533;I&#65533;&#65533;&#65533;&#65533;&#65533;&#945;&#65533;G&#990;&#65533;~&#65533;T&#940;'J&#65533;w&#65533;&#1569;&#65533;&#65533;&#65533;&#65533;7&#1244;1&#215;&#65533;&#65533;5g&#65533;&#65533;&#65533;&#65533;.a&#820;&#65533;
&#65533;&#758;}&#65533;&#65533;&#65533;{8&#65533;&#65533;y:&#1969;#&#65533;l&#1778;&#65533;&#1632;1&#65533;s&#65533;&#65533;&#65533;&#65533;&#65533;5&#65533;&#65533;&#65533;t&#65533;&#65533;v3&#65533;&#65533;&#1705;}&#1898;Qc&#65533;&#65533;b&#65533;p	s&#65533;&#65533;4e&#65533;s&#1650;&#65533;K&#65533;2&#65533;&#65533;&#65533;&#65533;Sq	'p&#65533;}&#65533;&#65533;A	&#65533;Pz&#65533;&#65533;X\s&#65533;7&#65533;b&#65533;%&#65533;S&#65533;&#65533;4o8&#65533;&#65533;&#65533;U%[.&#65533;t&#65533;&#65533;+&#65533;&#65533;&#65533;n&#65533;&#65533;&#65533;z&#65533;&#65533;!&#65533;&#65533;Qw"TLah&#65533;YuL&#65533;Ght&#65533;$Gp&#1049;q&#1226;f&#65533;v&#65533;b&#65533;|&#65533;&#65533;G&#65533;L?&#65533;&#65533;|&#65533;!&#65533;>!&#65533;&#65533;Lh&#65533;!&#65533;W&#65533;&#65533;B{&#65533;v&#65533;hxT&#65533;od&#65533;&#65533;&#65533;t((!&#65533;&#65533;&#65533;i&#65533;D_[&#65533;&#65533;&#65533;o&#65533;)&#65533;Su&#1841;Yp&#65533;&#65533;kn&#65533;^&#65533;&#65533;G&#65533;t)'&#65533;v&#65533;D'&#65533;t&#65533;H &#65533;&#65533;&#65533;!&#65533;b&#543;&#65533;B&#65533;&#65533;&#65533;&#65533;:&#65533;Hz&#65533;&#65533;}&#65533;*!&#65533;rH&#65533;&#65533;&#65533;H }&#65533;&&#65533;y&#65533;&#65533;&#65533;&#1234;&#65533;f&#65533;&#65533;9&#65533;!&#65533;&#65533;&#65533;&#1118;&#65533;&#65533;&#1095; &#65533;"&#65533;#&#65533;$R&#65533; &#65533;&#65533;q&#65533;_Bx&#65533;&#65533;0"	$&#65533;H&#65533;j"&#65533;&&#65533;j&#65533;&#65533;l&#65533; &#65533;uD&#65533;L&#1322;&#65533;&#65533;(&#65533;&#65533;&#65533;&#65533;8RqF&#65533;.&#65533;&#65533;B&#65533;2l&#65533;&#65533;Z&#65533;&#267;\&#65533;#&#65533;@&#65533;#&#65533;T&#65533;I'&#65533;dr&#65533;$&#65533;[&#65533;}&#65533;&#65533;l&#65533;&#65533;%&#65533;U&#65533;'&#65533;&#41184;&#65533;&#65533;&#65533;&#1094;&#65533;ad&#65533;i&#65533;1!&#65533;&#65533;}e&#65533;&#65533;&#65533;&#65533;u&#65533;&#65533;W&#65533;)&#65533;%H&#65533;&#65533;Gr&#65533;&#65533;qH&&#65533;&#65533;sks&#65533;&#65533;W&#65533;&#65533;4Y&#65533;}&#65533;qW&#65533;&#65533;`I&#65533;q&#65533;&#65533;G&#65533;lsV&#65533;h&#65533;&#65533;&#65533;f&#65533;Q&#65533;L9&#65533;Q&#65533;]l&#65533;EYuFd&#65533;&#1559;/*&#65533;&#65533;T&#65533;&#65533;aU&#65533;fX&#65533;rM&#65533;&#65533;ac&#65533;&#65533;_ J&#65533;&#65533;1&#65533;A&#65533;&#65533;&#65533;}G&#65533;q(&#65533;&#65533;&#65533;E&#65533;&#65533;&#65533;~&#324;F&#65533;)&#65533;Fn&#2005;]&#65533;G<&#65533;]&#65533;G8&#65533;\&#65533;I.&#65533;&#65533;5&#65533;&#65533;n&#65533;a&#65533;` 5J&#65533;&#65533;&#65533;pm,&#65533;6%&#65533;&#65533;N9&#65533;>&#1928;&#65533;&#65533;&#65533;X&#65533;i&#65533;':&#65533;C&#65533;&#65533;r&#65533;>&#65533;Dw&#65533;&#1867;&#65533;&#65533;&#65533;'w&#65533;
&#65533;d&#65533;-t&#65533;r&#65533;&#65533;&#65533;&#65533;&#65533;i&#65533;&#65533;&#65533;&#65533;&#65533;&#65533;&#65533;?&#65533;S&#65533;&#65533;&#65533;s&#65533;&#65533;Hy&#65533;&#742;b&#65533;\Tq@&#65533;&#65533;S&#65533;&#65533;T&#65533;'e&#65533;&#65533;&#65533;&#65533;&#65533;&#65533;n,&#65533;RC`(C&#65533;&#65533;F:&#65533;&#65533;lG1&#65533;!&#65533;Z&#65533;&#65533;&#65533;&&#65533;&#65533;&#65533;A&7q&#65533;&#57523;&#65533;&#65533;&#65533;]&#65533;&#65533;Xd&#65533;/ &#65533;dp&#65533;&#65533;&#65533;&#65533;&#65533;&#65533;&#65533;2x&#65533;&#200;&#65533;&#65533;!&#65533;&#65533;e[&#65533;&#65533;&#65533;&#65533;&#65533;0&#65533;O9cU!&#65533;!Ifo&#986;&#18472;:&#65533;J&#65533;
 L&#65533;6&#65533;&#65533;
ndk[pF&#65533;&#1944;Eir&#65533;Z.&#65533;@&#65533;&#65533;R&#65533;L&#65533;T&#65533;/a&#65533;&#65533;&#65533;&#1952;&#1360;a&#65533;&#65533;&#65533;&#65533;&#1176;&#65533;&&#65533;E$&#65533;&#65533;f
9&#65533;&#65533;&!&#65533;GD&#65533;&#65533;tD#&#795;mh&#65533;#'G&#65533;3U=&#65533;X&#65533;"&#65533;&#65533; ?&#65533;$&#65533;jS!&#65533;&#65533;h>&#65533;_&#65533;&#65533;'&#65533;b&#65533;&#65533;&#65533;&#65533;&#1028;%&#1134;X%B]&#65533;hA!&#65533;g&#65533;f&#65533;&#65533;&#65533;&#682;D&#65533;&#65533;&#65533;X&#65533;Q&#65533;j&#65533;a &#65533;!Q1n&#65533;s"	"Q&#65533;&#65533;*&#65533;X&#65533;(&#65533;$,&#65533;Odr+!&#65533;&#65533;&#65533;N&#1203;&#65533;&#65533;#zx+&#594;!&#65533;&#65533;H&#65533;Ns&#1424;&#65533;8\I&#65533;&#65533;H&#65533;(C&#65533;&#65533;&#65533;&#65533;&&#65533;R&#65533;&#65533;&#65533;j&#65533;&#65533;I&#65533;EO;j&#65533;g|&#65533;&#65533;&#65533;H.&#65533;	&#65533;&#65533;&#65533;F&#65533;h%D&#65533;&#65533;%h0&#65533;)
&#65533;h~,&#65533;&#65533;0,&#65533;&#65533;t&#65533;&#65533;Q&#65533;t&#65533;&#65533;&#65533;&#1000;&#65533;&#65533;&#65533;U&#65533;&#65533;&#65533;&#65533;E<_IK#&#65533;8&#65533;%&#65533;h&#65533;Cba&#65533;3/>&#65533;0p&#65533;&#65533;nS&#65533;&#65533;(&#65533;q&#65533;[-&#65533;"&#65533;&#65533;&#65533;H&#65533;i
U&#65533;&#65533;&#65533;&#65533;&#65533;&#65533;?>y{&#65533;&#65533;q&#65533;|&#65533;a&#65533;&#65533;!T&#65533;~&#65533;&#65533;&#65533;O&#65533;&#65533;,dal&#65533;`&#65533;&#65533;&#65533;{&#65533;&#65533;P\&#65533;Z&#65533;&#65533;+~1&#65533;Q&#65533;&#65533;C&#65533;&#65533;	\&#65533;&#65533;&#65533;[&#65533;2&#65533;>W(!&#65533;&#65533;-T&#65533;
Z&#65533;/a&#65533;,&#65533;W(E&#65533;&#65533;Q&#65533;k`.|&#65533;&#65533;&#65533;&#640;&#65533;(&#65533;&#65533;asg&#65533;\MHw&#65533;&#65533;&#65533;F\&#65533;&#65533;&#65533;C(&#65533;&#65533;z&#65533;&#65533;&#65533;v&#1588;H&#65533;&#65533;NS&#65533;&#65533;+&#65533;F&#65533;&#65533;&#65533;Kl&#65533;&#65533;PaR<&#1717;&#65533;'&#65533;|1&#65533;l&#65533;&#65533;0&#65533;&#65533;&#65533;&#65533;ERyK&#65533;&#12743;H&#65533;Zz;L&#65533;zE&#65533;&#65533;&#65533;&#65533;&#65533;&#65533;&#65533; &#65533;i&#65533;&#65533;#&#65533;&#65533;&#65533;7O&#65533;L&#65533;V&#65533;4&#65533;""&#1044;&#65533;jZn"	.1S&#65533;&#65533;&#1025;0B5&#65533;B#P&#65533;&#65533;<&#65533;R&#65533;&#65533;&#1184;&#898;&#65533;&#65533;2&#65533;$&#65533;&#65533;Zc&#65533;S&#65533;&#65533;LV\&#65533;%&#65533;SU&#1714;$*-&#65533;IP&#65533;&#65533;&#65533;D%,&#65533;&#65533;LlB&#65533;&#1588;%$&#1096;C3&#65533;&#65533;&#244;&#65533;&#65533; x1$&#65533;lD&#65533;1&#65533;Cb&#65533;I&#65533;&#65533;&#65533;R&#65533;c2&#65533;f&#65533; &#65533; &#65533;&#65533;E&#65533;&#47376;&#65533;&#65533;&#65533;K&#65533;Xm+&#65533;&#65533;&#65533;&#65533;A'Q&#65533;J8S_&#65533; )0[&#65533;*-LV	&#65533;U&#65533;&#65533;50&#65533;{&#65533;s&#65533;&#65533;&#65533;?X&#65533;l&#65533;&#65533;&#1045;&#65533;@&#65533;"EJ |0&#65533;&#65533;&#65533;!&#65533;h&#65533;/&#65533;QY&#65533;@&#65533;4&#65533;,5) }&#65533;"&#65533;&#65533;"&#466;Q&#65533;&#65533;0&#65533;ag&#65533;b&#65533;9&#65533;!'&#65533;&#65533;&#65533;w$&#65533;S&#65533;&#65533;&#65533;&#65533;\&#65533;T&#65533;&#65533;&#65533;/u%&#65533;m&#65533;h&#65533;T6>&#65533;qpc&#65533;&#65533;&#65533;C&#65533;&#65533;hR[#ED#]3[&#65533;i#&#65533;&#65533;&#65533;&#65533;&#65533;&#65533;&#65533;p-P1&#1198;!&#65533;&#65533;&#65533;8&#65533;q7&#65533;&#65533;E@&#65533;e&#65533;W9Kw&#65533;Jt3&#65533;&#65533;	&#65533;cM&#65533;&#65533;&#65533;d&#65533;&#65533;c&#65533;n-&#65533;&#65533;0&#65533;&#65533;z&#1531;&#65533;&#191;_&#65533;&#2035;J&#65533;&#65533;[&#65533;K&#65533;&#65533;E&#65533;I&#65533;&#65533;&#65533;&#65533;\}&#65533;M&#65533;iV&#65533;sRX&#65533;&#65533;&#65533;$0a
V&#65533; &#65533;&#65533;-l&#65533;
X&#65533;&#65533;Z&#65533;&#65533;/4&#65533;q3&#65533;;5(&#65533;]&#65533;&#65533;42jO &#65533;&#65533;0 }>N&#65533;&#65533;2&#65533;"Z\&#65533;&#65533;Om&#65533;&#65533;&#65533;&#65533;|^&#65533;&#65533;&#65533;2~&#65533;&#65533;'&#65533;&#65533;&#65533;(&#65533;&#753;&#65533;t3&#65533;&#65533;&#65533;&#65533;&#65533;&#65533;8&#936;&#65533;&#65533;x&#65533;&#65533;F&#65533;%&#65533;<~!&#65533;xv&#65533;&#57893;)&#65533;&#65533;&#65533;&#65533;&#65533;&#65533;'&#65533;U&#65533;B&#65533; &#65533;&#1912;&#65533;:y&#65533;&#65533;&#131531;&#65533;&#213082;D&#65533;&#65533;xMHB&#749;-D&#65533;&#65533;&#65533;MI\E&#65533;\,"4&#65533;"&#65533;A&#1334;&#65533;J&#65533;&#65533;KE&#1338;&#65533;49&#65533;@&#65533;#&#65533;&#65533;&#65533;
C0DXIg&#65533;&#65533;v&#1049;&#65533;XI&#1092;&#65533;&#65533;&#65533;n&#65533;G&#65533;&#65533;&#65533;&#65533;&#65533;&#65533;`&#65533;&#65533;&#65533;&#65533;&#65533;5&#65533;&#65533;t&#65533;&#65533;&#65533;&#65533;x&#65533;&#65533;&#65533;&#65533;&#65533;!0B$D&#65533;$`&#65533;&&#65533;a&#65533;X&#65533;&l'&#65533;a'&#65533;&#65533;&PB#&#65533;&#65533;J&#65533;P&#65533;&#65533;&#65533;&#65533;&#65533;m&#65533; &#65533; $D&#65533;DIL"8&#65533;&#65533;&#65533;&#65533;lF&#65533;p/	 &#65533;!&#65533;&#65533;"&#65533;Z"$&#65533;&#65533;B&#851;$^D&#65533;yb&#65533;5&#65533;"&#65533;&#65533;&#787;&#65533;I'u&#4308;K&#65533;&#65533;&#65533;&#65533;P&#65533;P&#65533;&#65533;e&#65533;&#65533;&#65533;&#65533;RI&#65533;A&#65533;*&#65533;&#65533;&#65533;H[&#65533;&#65533;@HZH&#65533;z&#65533;&#65533;&#65533;Q&#65533;&#65533;Gz&#65533;&#65533;&#65533;&#65533;A&#897;&#65533;&#65533;&#65533;&#65533;&#1604;&#65533;]um\&#65533;&#65533;&#65533;A\&#65533;&#65533;\@O&#65533;\	&#65533;&#65533;\l&#65533;m&#410;&#65533;&#65533;&#65533;U[&#65533;&#65533;&#65533; &#629;&#65533;[7&#65533;L6Y&#65533;GD&#65533;&i&#65533;8I&#301;l&#747;&#65533;S!&#65533;&#65533;&#65533;&#65533;&#65533;K&#65533;&#65533;&#65533;&#65533;R}EK&#65533;E&#65533;l&#65533;h&#65533;&#65533;&#65533;Q&#65533;&#65533;pdGf&#65533;hX&#65533;-X&#65533;&#65533;&#65533;&#65533;&#65533;&#65533;p$&#32546;H&#65533;hAL&#676;L&#65533;&#65533;~&#65533;&#65533;&#65533;q$NZ&#65533;&#65533;&#65533;s&#65533;$&#65533;Xm &#321;&#65533;&#65533;&#65533;%P&#65533;&#65533;&#65533;	&#65533;&#65533;O&#65533;&#65533;QA&#65533;&#65533;&#65533;&#65533;Q<&#65533;J&#65533;F&#65533;&#65533;LA8&#65533;AD&#65533;HA@&#65533;Yf,NA &#65533;&#65533;&#65533;\&#65533;Pf&#65533;&#65533;O&#65533;dM&#65533;&#1939;&#65533;&#65533;&#65533;6&#65533;WQr&#65533;N&#65533;OxA&#65533;mN&#65533;-&#1555; fP&#65533;&#65533;J~&#65533;F&#65533;&#65533;P &#65533;PX&#65533;&#65533;&#65533;l4&#65533;&#65533;&#65533;x&#65533;&#65533;1m&#65533;&#65533;YI&#1028;Y4&#65533;X&#65533;R$&#65533;&#65533;&#65533;E&#65533;L&#65533;\&#65533;j&#65533;p#&#65533;&#65533;&#65533;=&#65533;q&#65533;M&#1273;&#65533;|&#65533;i&#65533;'}F&#65533;&#65533;JB&#65533;E<B
"[t>&#65533;&#65533;&#65533;&#689;,&#65533;&#65533;PF&#65533;&#65533;f&#1293;&#65533;x&#65533;&#65533;B#P&#65533; R&#65533;AIB$<&#65533;&#65533;L&#65533;b&#65533;&#688;`&#65533;&#65533;&#65533;4
`&#65533;&#1631;&#65533;D&#65533;-&#65533;&#65533;&#65533;MK&#65533;&#65533;Z4WG&#65533;m&#65533;&#65533;&#65533;UBx&#65533;&#65533;&#65533;K&#65533;_&#65533;&#65533;&#65533;d&#65533;	&#65533;NrL&#65533; B@Y&#65533;R&#65533;#,%\&#168;q&#65533;'l&T&#65533;$dDD&#65533;&#65533;X&#65533;&#65533;hL&#65533; &#1648;&#65533;&#65533;#	I&#65533;&#65533;&#65533;5&#65533;&#65533;A&#65533; &#65533;@&#65533;&#699;&#65533;MG&#65533;&#65533;T&#65533;&#65533;#&#65533;&#65533;&#65533;&#65533;FWhV&#1100;&#65533;k&#65533;&#65533;E^&#65533;&#65533;Y&#65533;\&#65533;&#1644;&#65533;r(ac&#65533;&#65533;&#65533;&#65533;&#1655;(N{&#65533;&#65533;HX&#65533;Y&#65533;&#65533;&#65533;-UQ&#65533;&#65533;|&#1471;I&#65533;&#65533;&#65533;_&#65533;|&#65533;&#1745;&#65533;I&#65533;&#65533;&#65533;dN&#65533;\&#65533;yX&#65533;&#1152;
cPG&#65533;R&#65533;3Pb@&#65533;a@&#65533;0&#65533;&#65533;`EV\&#65533;&#65533;&#65533;&#65533;p&#65533;N&#65533;&#65533;&#65533;&#65533;x4&#65533;n&#1947;h&#65533;
&#34054;&#28191;t)&#65533;&#65533;&#65533;_m&#65533;iX&#65533;a&#65533;P&#366;"Eu}&#65533;`N&#65533;&#65533;&#65533;EN`$\&#65533;*i&#65533;T&#65533;&#65533;@k&#65533;&#65533;"\V&#65533;&#65533;^P&#65533;&#65533;&#65533;&#65533;&#65533;&#65533;"~A&#65533;0ktQ&#65533;&#65533;&#65533;&#65533;e&#2005;&#65533;&#65533;E&#65533;&#65533;&#65533;&#65533;lx&#65533;s&#65533;&#65533;_N&#65533;&#65533;&#65533;F&#65533;&#65533;%^(&#65533;s&#65533;<&#65533;&#65533;]&#65533;&#65533;@&#65533;&#65533;nA&#65533;&#65533;dA&#65533;aP&#65533;&#65533;\&#65533;K&#65533;&#65533;&#65533;&#65533;&#65533;TX&#65533;
&#65533;F)&#65533;a&#65533;&#65533;q_T&#65533;&#65533;	&#65533;F&#65533;d&#65533;f&#65533;&#65533;&#65533;&#65533;&#65533;|&#65533;Q&#65533;&#65533;u&#65533;Dv&#65533;&#65533;]&#529;&#65533;&#65533;EL&#65533;&#65533;|&#1509;&#65533;&#65533;&#65533;0&M&#65533;JiK&#65533;&#65533;&#65533;&#65533;MX(&#65533;F&#65533;&#65533;&#65533;$&#65533;g&#65533;&#65533;o&#65533; &#65533;&#707;&#65533;&#65533;P&#65533;C&#65533;B&#65533;-@=&#65533;%\B&#65533;}&#65533;&#65533;|B&#65533;&#65533;Z&#65533;n%<&#65533;#l[#&#65533;&#1163;m&#65533;DCdL8)#@&#65533;$`%n&#65533;&#65533;T%P&^&#65533;&#65533;-t
&#65533;
6&#65533;&#65533;&#65533;&#635;&#65533;&#65533;&#65533;rfn&#1852;Y&#65533;D&#65533;&#65533;&#65533;&#65533;&#65533;&#65533;`&#65533;&#65533;.hq&#65533;q&#65533;h&#65533;&#65533;&#683;&#65533;-&#65533;&#65533;&#65533;&#65533;*U&#65533;&#65533;j&#65533;&#65533;\&#65533;&#65533;&#65533;g&#65533; &#65533;;Y&#65533;#<&#65533;&#65533;E&#65533;IM&#1325;	B&#65533;,U&#65533;&#65533;&#993;J&#65533;&#330;&#65533;\n&#65533;$u&#65533;&#65533;&#143;em]&#65533;&#65533;&#65533;	&#65533;&#65533;4&#65533;&#65533;Y`f,&#65533;e`F&#65533;&#65533;&#65533;&#65533;&#1128;&#1366; &#65533;w9&#65533;M&#65533;&#65533;n&#65533;p&#1091;*&#65533;a&#65533;&#65533;&#65533;&#65533;&#455;m&#65533;&#65533;k&#65533;&&#1381;&#65533;&#65533;&#65533;8-&#9239;&#65533;&#65533;Gm&#1068;NWv&#65533;&#65533;&#65533;&#65533;klN&#65533;hXSvd&#65533;QM&#332;&#65533;&#65533;Q|&#65533;J:&#65533;&#65533;(&#65533;&#65533;&#65533;&#65533;&#65533;&#65533;e&#65533;3>cO8Nn&#1315;S&#65533;&#65533;S&#65533;&#65533;O&#65533;&#65533;&#1348;&#65533;&#1386;.&#65533;`:,!UA[2_&#65533;&#65533;st&#65533;E&#65533;^ &&#65533;+&#65533;v&#65533;&#65533;&#65533;&#65533;&#65533;&#65533;&#65533;m|qA&#65533;q&#65533;Hb&#65533;w&#65533;&#65533;%&#65533;R&#65533;r&#65533;,&#65533;;l	mA&#65533;&#65533;&#1317;dA&#65533;V&#65533;&#65533;&#65533;Fcf&#998;&#65533;&#65533;T_&#65533;:Nj&#65533;G{&#1540;Q&#65533;&#65533;em&#65533;&#65533;M&#1990;5&#65533;?&#65533;}\\`&#65533;	&#65533;&#1860;&#65533;e)+ m&#65533;e&#65533;&#65533;&#65533;&#437;p&#47730;*ck&#65533;&#65533;&#65533;f&#65533;&#65533;|]&#65533;&#65533;]lf&#65533;&#65533;&#65533;&#65533;&#65533;&#65533;H&#1414;4#&#65533;.&#65533;j1&#65533;*0&#65533;K&#65533;&#65533;&#65533;&#65533;_w&#65533;_&#65533;X&#65533;chE&#65533;&#65533;&#65533;&#65533;A &#65533;&#65533; &#65533;&#65533;L1&#65533;&#65533;&#65533;
}2&#65533;&#65533;RN&#65533; x&#1334;&#65533;J&#65533;vS&#65533;&#65533;X&#65533;$&#65533;h%4&#1101;[&#65533;&#65533;~&#65533;'&#65533;&#65533;&&#65533;)&#65533;)&#65533;&#65533;)&#65533;&#65533;)&#65533;&#65533;(&#65533;&#65533;B34(x&&#65533;&#65533; B&#813;u&#65533;D&#65533;!.y&#65533;&#65533;&#65533;&#708;h&&#65533; J&#1266;]&#65533;%&#65533;&#65533;&#65533;:S&#65533;Q&&#65533;Z%<B2&#65533; &#65533;T2&#65533;&#65533;&#65533;&#65533;lIS0&#65533;,&#65533;&#65533;b&#65533;2&#65533;(&#109594; d(&#65533;0KZD&#65533;&#65533; &#65533;&#65533;&#65533;&#1824;7&#65533;!H1&#65533;&#924;&#65533; J&#65533;Dq&#65533;B&#65533;@&#65533;3F&#65533;4&#65533;H0&#291;&#331;I&#65533;&#65533;T0a&#65533;&#65533;&#160;&#65533;>&#65533;!&#65533;K&#65533;H&#65533;&#65533;&#65533;9&#65533;&#65533;K|&#65533;v&#65533;&#1818;&#65533;e&#65533;&#65533;9&#65533;&#65533;&#65533;V&#65533;&#184;IUk&#65533;&#65533;|	&#65533;&#65533;&#65533;d&#65533;a&#65533;DM&#65533;H0&#65533;&#65533;K&#65533;o&#65533;D_&#65533;&#65533;&#65533;~p&#65533;e&#65533;&#65533;sU0K&#65533;Y&#65533;&#65533;&#65533;&#65533;"&#65533;&#65533;&#65533;&#65533;&#65533;&#65533;&#65533;&#65533;&#65533;F&#65533;&#65533;_ OJ&&#65533;&#65533;G&#65533;&#65533;om3]&#65533;&#65533;Q&#65533;&#65533;Q&#65533;&#65533;&#65533;tq&#65533;~A&#482;&#65533;ZA&#65533;.r&#65533;&#65533;&#39006;EZ\&#65533;F&#65533;pXv&#65533;1&#65533;&#65533;x&#65533;z&#65533;&#65533;:&#65533;K&#65533;H&#65533;	&#65533;&#65533;EQN&#65533;&#1234;&#65533;&#65533;&#65533;t&#65533;&#65533;z&#65533;^|-l&#65533;&#65533;&#65533;a&#65533;2&#65533;X$r&#65533;+&#65533;&#65533;&#65533;l&#65533;1t!&#65533;=1&#65533; &#65533;&#620;q&#65533;&#65533;&#65533;)&#65533;&#1733;&#65533;&#65533;Db&#65533;N&#65533;4&#65533;z&#65533;r]&#65533;&#65533;b&#65533;&#65533;&#65533;jF?&#1691;di&#65533;	;p&#65533;z&#65533;&#65533;&#65533;&#65533;&#65533;3&#65533;&#65533;v&#65533;,&#65533;&#65533;E&#65533;m&#65533;&#14687;}&#65533;&#942;&#65533;&#65533;	o&#65533;v&#65533;]&#65533;&#1913;&#65533;F&#65533;&#65533;&#65533;Si&#65533;v&#65533;fw$&#65533;&#65533;&#65533;Y&#65533;&#65533;y4&#65533;MOd_H&#65533;0&#65533;uT&#65533; h&#65533;l3&#352;&#65533;&#65533;&#65533;hC-&#65533;Z&#65533;&#65533;&#658;6&#1699;%>I&#65533;0&#65533;IEg&#65533;"L[%&#65533;&#65533;&#65533;!&#65533;#	Q&#65533;&#65533;N&#65533;I&#65533;=k&#65533;'&#65533;&#65533;C&#65533;)&#65533;&#65533;&#673;'p&#65533;'t&#65533;&T&#65533;&#65533;&#65533;t&#65533;&#65533;ZEW&#65533;?>"&#65533;%&#65533;&#65533;%T$&#65533;&#65533;&#65533; &#65533;H%/5&#65533;&#65533;I&#65533;# &#65533;&#65533;D&#735;&#65533;&#65533;&#65533;*a&#65533;&#65533;&#65533;&#325;&#65533;Z&#65533;&#65533;&#65533;f &#65533;`&#65533;-D&#65533;<R Z&#65533;&#65533;&#65533;&#65533;(&#65533; [&#65533;}&#1905;$&#65533;&#65533;&#65533;&#761;@&#65533;&#65533;"z&#65533;H&#65533;WsS&#65533;&#65533;&#65533;
H&#65533;Yl&#65533;&#65533;_&#65533;&#65533;&#65533;!&#65533;B&#65533;&#65533; &#65533;"	&#65533;X&#65533;&#65533;&#65533;&#65533;&#65533;&#65533;&#65533;I6&#65533;&#65533;
&#65533;&#65533;M&#65533;&#65533;&#65533;!&#65533;Nv&#65533;I&#65533;&#65533;&#65533;&#965;&#65533;&#65533;{&#1908;&#267;&#65533;&#1809;&#65533;&#65533;&#465;&#65533;N_~d&#65533;&#146;k&#65533;Y<A&#65533;q^Qh#|h_RE&#65533;_e)&#65533;j&#65533;&#65533;&#65533;&#65533;&#65533;q&#65533;&#65533;}AMV&#65533;&#65533;EWb&#65533;&#65533;#1&#799;&#65533;&#65533;b&#65533;&#65533;&#65533;&#65533;&#65533;t&#65533;3&#65533;&#65533;&#65533;&#65533;&#65533;&#65533;&#65533;a+0[w&#65533;&#65533;Q&#65533;S\&#1348;<&#65533;
&#65533;&#65533;&#65533;&#65533;0&#65533;X&#65533;&#65533;9a&#65533;&#65533;%&#65533;&#65533;b&#65533;&#65533;UI&#65533;&#65533;)&#65533;*L&#65533;[&#65533;&#65533;2l&#65533;&#65533;e&#65533;&#65533;R&#65533;&#65533;&#825;&t&#65533;&#65533;}h&#65533;&#65533;&#1410;&#65533;&#65533;&#1003;&#65533;O&#65533;&#65533;6&#65533;&#65533;&#65533;&#65533;&#65533;&#65533;&#65533;&#65533;6Bq&#65533;1!k&#65533;5&#65533;&#65533;&#1580;J~0&#65533;T&#65533;b&#1863;&#65533;&#65533;&#65533;\&#869;&#65533;W&#65533;h&#65533;&#1827;&#65533;&#65533;&#65533;Xv&#65533;HmV&#65533;&#65533;&#65533;uV&#65533;&#65533;*&#65533;q&#65533;&#65533;2&#65533;&#65533;&#65533;&#65533;$&#65533;&#65533;&#65533;5zLG`=&#65533;&#65533;&#65533;&#65533;&#65533;F&#65533;&#65533;V&#65533;&#65533;w&#65533;&#65533;UJ&#65533;&#65533;&#65533;9&#65533;&#65533;&#65533;`D)b4E&#65533;5D&#65533;&#65533;&#65533;M&#65533;&#65533;Q&#65533;&#65533;&#65533;&#1291;zF&#65533;&#65533;>}&#65533;&#1107;G&#65533;&#65533;{&#1977;&#65533;'!C&#65533;&#65533;&#65533;&#1619;&#65533;N&#65533;9p&#1848;&#65533;SG&#65533;@&#65533;*T&#65533;P&#65533;@z&#65533;)&#65533;EL7r&#65533;&#1585;s&#65533;&#65533;?;&#65533;&#65533;$d&#65533;P"F&#65533;9j&#65533;H&#1122;FK&#65533;2R&#65533;Q"E&#65533;!:&#65533;r&#65533;&#65533;&#65533;t&#65533;&#65533;PO@%	
&#65533;&#65533;&#65533;B&#65533;;E&#65533;&#65533;U&#65533;&#65533;{&#65533;,&#1945;&#65533;&#65533;L&#65533;3k&#65533;&#537;&#65533;&#65533;&#65533;&#65533;i#X&#65533;&#65533;8p&#65533;&#65533;&#65533;&#65533;M&#65533;7&#65533;	&#497;&#824;#&#65533;5lf#9&#65533;_:u&#65533;<&#65533;&#65533;&#65533;&#65533;&#65533;&#1130;&#65533;&#65533;&#65533;Cw&#65533;&#65533;AR&#65533;&#65533;8pg&#65533;@@&#65533;*:4&#65533;O&#65533;;y&#65533;&#65533;&#65533;mmE&#65533;	s&#65533;d&#65533;:F&#65533;&#65533;&#65533;T&#65533;cG&#65533;e9u&#65533;&#65533;&#65533;&#65533;&#65533;&#65533;<t;&#65533;&#65533;Y&#65533;&#65533;0a&#65533;d&#65533;&#65533;EL|0&#65533;&#65533;&#65533;EsM&#65533;5nZ&#705;#x&#65533;&#65533;&#65533;H&#65533;&#65533;&#65533;&#47787;;&#65533;X&#65533;4&#65533;&#65533;&#65533;&#65533;&#65533;o&#65533;&#65533;p&#65533;38&#65533;&#65533;&#65533;5&#65533;8&#65533;3&#65533; Q&#65533;&#65533;K&#65533;0&#65533;&#65533;B&#65533;+&#65533;&#65533;"+&#65533;&#65533;B*&#65533;&#65533;b&#65533;-&#65533;&#65533;"&#65533;)&#65533;&#65533;b&#65533;0&#65533;&#65533;0&#65533;&#65533;&#139;&#65533;&#65533;&#65533;Q&#65533;.&#65533;&#136;O&#65533;"&#65533;,&#65533;H/&#65533;&#65533;&#65533; &#65533;&#65533;2&#65533;c&#65533;/&#65533;&#65533;&#139;.r&#65533;&#189;)nl&#65533;&#65533;)&#65533;&#65533;&#65533;
-&#65533;p3
&&#65533;X"&#65533;7&#65533;&#1570;3&#65533;&#65533;&#65533;'&#65533;&#65533;&#65533;&#65533;/&#65533;&#65533;3P1&#65533;&#65533;&#65533;3&#65533;1?5$&#65533;T&#65533;5>&#65533;&#65533;&#65533;[&#65533;:&#65533;L&#65533;c&#65533;&#65533;r
&#65533;&#65533;C)&#65533;&#65533;C&#65533;:&#65533;$SUM&#65533;&#65533;&#65533;h&#65533;&#65533;K,&#65533;6>T&#65533;;&#65533;&#65533;&#65533;@&#65533;&#65533;c&#65533;X&#65533;pc&#65533;&#65533;<&#65533;h&#65533;4&#65533;&#65533;&#63707;&#65533;#H&#65533;&#65533;`&#65533;&#65533;70&#65533;,&#65533;d&#65533;PqE+&#65533;lq&#65533;,&#65533;&#65533;b0&#65533; c&#65533;2F&#65533;^4&#65533;cL&#65533;3&#65533;S&#65533;F&#65533;z&#65533;06&#65533;&#65533;&#65533;&#65533;KC&#65533;rL2&#65533;&#65533;]3&#65533;4c&#65533;&#65533;&#65533;u&#65533;K2&#65533;ZcRe&#65533;u&#65533;4&#65533;<<&#65533;C.&#65533;&#65533;S5&#65533;&#65533;4>&#227;&#65533;&#65533;&#65533;/&#65533;&#65533;&#65533;&#65533;@x&#65533;2&#1960;&#65533;!&#65533;Hc&#65533;&#65533;&#65533;&#65533;&#65533;]&#65533;&#530;L*&#65533;H&#65533;&#65533;.&#65533;&#65533;+&#65533;&#986;&#65533;8&#65533;#&#65533;&#65533;j&#65533;E\&#65533;&#65533;&#65533;&#65533;&#65533;&#525;&#65533;BK&#65533;1&#65533;&#65533;^&#65533;&#65533;s&#65533;,=&#65533;xC&#65533;=&#65533;nm	CL&#65533;&#65533;0&#65533;&#33660;&#65533;&#65533;ll&#65533;&#65533;&#65533;&#65533;&#65533;&#512;&&#65533;&#65533;3&#65533;@&#65533;m5&#1944;&#65533;&#65533;&#65533;#&#65533;)&#65533;&#65533;&#65533;&#65533;#&#65533;w&#65533;c&#65533;<&#65533;&#65533;C.&#65533;&#65533;&#65533;n&#65533;>&#65533;&#65533;R&#65533;49k&#65533;[&#65533;&#65533;&#65533;n&#65533;&#65533;&#65533;&#65533;&#65533;&#65533;e&#65533;&#1142;&#65533;&#203;?&#65533;uw&#65533;|39&#65533;&#65533;rg[&#65533;&#65533;H&#65533;&#65533;Q&#65533;&#65533;_5&#65533;&#65533;p&#65533;&#65533; &#65533;&#65533;&#65533;&#65533;&#65533;0&#65533;&#65533;&#65533;&#65533;W&#65533;&#65533;&#65533;&#65533;n&#65533;&#65533; &#65533;l3&#65533;(&#65533;#Y58&#65533;#&#65533;&#65533;&#65533;&#65533;&#65533;9&#65533;i'a&#65533;W&#65533;S@&#65533;&#65533;E#&#65533;a&#65533;&#65533;&#65533;&#65533;&#65533;&#65533;h/l@V&#65533;t(&#65533;H
T&#65533;&#65533;&#65533;P(Am)o&#65533;&#65533;&#65533;&#65533;98&#65533;&#65533;;^&#65533;j8&#65533;8&#65533;,O0&#65533;)cS&#65533;kT&#65533;&#65533;(E)g5&#65533;}Q&#1587;&#65533;&#65533;OY(&#65533;|&#65533;&#65533;y&#65533;&#65533;2&#65533;&#65533;&#800;(G&#65533;a]&#65533;*C&#65533;$U&#65533;F}i&#65533;e&#65533;&#65533;&#248;=E&#65533;LOZT&#65533;&#65533;&#65533;&#65533;(r!X&#65533;#&#65533;&#65533; &#65533;+H&#65533;	T 63?&#65533;A?&#65533;&#65533;~J&2n&#334;d&#65533;R&#65533;"&#65533;E1&#65533;&#65533;W&#65533;&#65533;t&#65533;&#65533;&#65533;o:&#65533;&#65533;&#65533;&#65533;A&#65533;MA&#65533;Y&#65533;#$A	JD&#65533;&#65533;8&#65533;I&#65533;&#65533;C&#65533;&#65533;|&#65533;&#65533;_&#65533;&#438;5&#65533;l~0JT&#65533;&#1709;/s&#65533;PW&#65533;&#65533;&#65533;	sVz&#65533;H&#65533;&#65533;:eE&b&#65533;&#65533;&#325;&#65533;&#65533;
&#65533;k&#65533; (}3>&#715;&#1328;,!J&#65533;Qh8&#65533;&#65533;&#65533;&#65533;&#65533;`&#65533;xP&#65533;5a&#65533;&#65533;&#65533;&#65533;]KO<&#65533;&#615;&#65533;&#65533;K&#65533;XS&#65533;&#65533;-&#65533;&#65533;AJY&#65533;z&#65533;,y&#65533;l&#65533;#&#65533;&#65533;&#65533;+m)&#65533;&#65533;&#65533;&#65533;&#65533;&#65533;&#65533;&#65533;ks&#65533;&#1909;6&#65533;0,!)&#65533;KS&#65533;\f&#65533;)&#65533;s&#65533;G2&#65533;&#65533;V<&#65533;n&#65533;D&#65533;&#65533;&#65533;&#65533;;&#65533;I&#65533;d^2&#65533;L&#65533;&#65533;zUQ&#65533;CZO&#65533;&#65533;4&#65533;Y#b&#65533;&#65533;&#65533;&#65533;&#65533;&#65533;RXR&#65533;^&#65533;UE&#65533;P`X&#65533;&#65533;&#1028;'&#65533;giS\&#65533;&#65533;&#65533;&#65533;:fIz&#65533;&#65533;*;7&#65533;3&#65533;~D&#65533;:	&#239;CJ&#65533;y[&#65533;&#65533;(&#1445;&#65533;!/L5Q&#472;&#65533;&#65533;&#65533;t&#65533;E/&#65533;bJ&#65533;8&#65533;2A&#65533;Q&#65533;a8&#65533;C&#65533;&#65533;PaS&#65533;&#65533; )Gv)&#65533;&#65533;YX&#65533;&#65533;&#65533;xA&#65533;KD&#65533;&#65533;&#65533;00&#807;m&#226;&#65533;@&#65533;+&#65533;&#65533;0j&#65533;p&#65533;&#1029;,&#1351;&#65533;&#65533;&#65533;&#65533;5&#65533;&#65533;&t&#65533;&#65533;2b&#65533;$&#65533;_&#65533;UCZ&#261;&#65533;&#65533;&#65533;N&#65533;&#65533;&#65533;(@&#65533;G&#65533;dR&#65533;`&#65533;?&#65533;m&#65533;&#65533;H&#65533;&#1080;cq&#65533;k&#65533;9&#65533;\&#65533;&#65533;&#65533;&#65533;%&#65533;&6&#65533;&#65533;&#65533;&#65533;&#65533;&#65533;&#65533;g{&#65533;A,&#65533;&#65533;dA&#65533;&#1014;$&#65533;?Q#6&#65533;C&#65533;&#65533;#&#65533;&#65533;&#65533;:&#65533;^&#65533;D&#65533; &#65533;f1&#65533;Y&#1073;x&#65533;1&#65533;&#65533;N1&#65533;&#65533;fx(2&#65533;&#65533;v&#65533;&#216;&#65533;&#65533;&#65533;+IsD!&#65533;&#65533;d&#65533;&#65533;&#65533;^&#65533;t&#65533;&#65533;&#65533;E2&#65533;&#65533;&#65533;&#65533;&#65533;&#65533;QN&#65533;&#65533;&#65533;`&#65533;&#65533;&#65533;&#65533;h&#65533;&#65533;&#65533;&#65533;;&#65533;&#65533;&#65533;0tSE4&#65533;&#65533;&#65533;&#65533;+&#65533;&#65533;G@&#65533;(EI&#65533;Y&#65533;p&#65533;&#65533;&#65533;&#65533;st!!?X+2p&#65533;&#65533;C"&#65533;&#65533;HT&#65533;&#65533;!&#65533;&#65533;,&#65533;1"r&#65533;
&#65533;&#1666;h&#65533;#.x&#65533;h,R&#65533;&#1383;&#65533;&#65533;	&#1280;:&#65533;Q&#65533;&#1519;&#65533;&#65533;&#65533;K&#65533;&#65533;&#65533;&#65533;0&#65533;&#65533;&#65533;LsBW}&#65533;&#65533;j&#65533;}&#65533;&#855;&#65533;<&#1317;{-&#65533;a&#65533;&#65533;&#65533;P&#869;{&#65533;R&#65533;Q&#65533;n&#65533;&#65533;3&#65533;&#65533;I&#65533;&#65533;g&#65533;Q&#65533;&#1863;&#65533;c&#65533;g&#65533;+&#436;&#65533;&#65533;&#65533;&#65533;L&#65533;0,&#65533;&#65533;Oax'&#65533;&#65533;Dk_&#65533;JY2b}&#65533;&#65533;4&#65533;&#65533;^&#65533;C&#65533;@Q&#65533;&#65533;&#65533;&#65533;&#65533;&#65533;&#65533;&#65533;&#65533;SZ&#65533;&#65533;&#65533;c&#65533;"&#496;X5&#65533;M
c&#65533;&#65533;ji&#65533;&#65533;%E]&#65533;&#65533;]&#65533;B&#65533;&#65533;&#1341;&#65533;&#65533;6>B;&#65533;&#65533;&#65533;py&#65533;&#65533;&#65533;^&#65533;&#65533;9&#65533;&#65533;&#65533;R&#65533;!&#65533;&#65533;&#65533; M_&#65533;&#65533;hhT &#65533;"d&#65533;Hp&#65533;Q&#65533;&#65533;X&#65533;MLb&#1355;f&#65533;&#65533;-d:=j %;&#65533;5$&#65533;&#65533;9&#237;&#65533;&#65533;[&#65533;j&#65533;&#65533;P&#65533;CU*&#65533;&#308;vO&#65533;AD&#65533;F&#65533;&#65533;p&#65533;&#65533;&#65533;&#65533;&#65533;p*&#65533;t&#65533;&#65533;&#65533;&#65533;&#65533;;&#65533;b &#65533;&#65533;`(`&#65533;&#65533;H@&#65533;4L&#65533;It(&#65533;&#65533;Dc&#65533;&#65533;&#65533;&#688;&#65533;9&#65533;&#65533;T&#65533;&#65533;r&#65533;4Y0;&#65533;&#65533;&#65533;p&#65533;&#65533;e?$&#65533;&#65533;&#65533;&#65533;&#65533;AB&#65533;&#65533;&#65533; &#1202;&#65533;&#65533;0&#65533;S4!sI
&#65533;&#65533;`&#65533;v&#65533;1b&#65533;&#65533;&#65533;0&#65533;&#65533;&#65533;&#65533;&#1218;=_&#65533;+&#65533;n&#65533;vf_&#65533;&#65533;f0&#65533;&#65533;&#902;V&#65533; ]&#65533;k&#65533;%&#65533;<B@&#65533;&#65533;&#65533;Ad&#65533;#9&#65533;  &#65533;_8;&#65533;&#65533;&#65533;&#65533;4&#65533;k&#65533;&&#65533;U&#65533; &#65533;/&#65533;&#65533;&#65533;4&#65533;&&#65533;8!*N&#65533;,
0&#65533;l&#65533; &#65533;R&#65533;&#65533;&#65533;&#65533;&#65533;&#65533;&#65533;
CR&#65533; &#65533;&#65533;&#65533;$"&#65533;&#65533;&#65533;4&#65533;&#65533;{&#65533;&#65533;K&#65533;&&#65533;&#65533;&#65533;GhK&#65533;Rj]&#65533;CL&#65533;`&#65533;h&#65533;&#65533;&#271;&#65533;$SB&#65533;~&#65533;&#65533;d|&#65533;-S6#o&#65533;f&#65533;&#65533;&#65533;f&#65533;&#65533;&#65533;DbBK&#65533;8K&#65533;NL&#65533;-S&#65533;&#65533;_&#65533;"S&#65533;n&#65533;z&#65533;&#65533;tLz~j&&#65533;#&#65533;3&#65533;'E&#65533;J&#65533;&#65533;&#65533;R&#65533;&#65533;C&#65533;&#65533;D&#65533;DH&#65533;e
&#1766;z&#65533;&#65533;?n&#65533;i<&#65533;~&#65533;0`&#65533;&#65533;L&#65533;]f&#65533;&#65533;,&#356;<&#65533;&#65533;&#65533;&#65533;&#65533;&#65533;&#65533;&#65533; K
D&#65533;g&#704;q&#65533;&#65533;&#65533;~&#65533;0oLl~&#65533; &#640;p&#65533;5:%y&#65533;&#362;&#65533;&#428;&#65533;w
jq6&#65533;/&#65533;F&#65533;&#65533;&^Q&#65533;&#65533;c&#65533;&#65533;&#65533;i2&#65533;3.csTQ%&#65533;uTL#&#65533;&#65533; 4VC&#65533;&#65533;&#65533;&#65533;&#65533;/B&#65533;&#65533;(	:&#387;&#65533;&#65533;&#65533;&#65533;k&&#65533;F&#65533;z&#65533;&#65533;&#65533;&#65533;&#65533;b&#65533;&#28936;&#65533;&#65533; &#65533;W6&#65533;&#65533;P&#65533;!r&#65533;IXXe&#65533;$N&#65533;&#65533;&#65533;|+H&#65533;&#65533;!u&#65533;&#65533;;&#65533;&#65533;"&#65533;&#65533;t(i!t&#65533;<
&#65533;#&#65533;b&#65533;&#681;k&#65533;&#65533;&#65533;"l&#65533;h&#65533;&#65533;Bgmvh&#65533;&#65533; `&#65533;&#65533;4&#65533;e&#65533;&#65533;_&#65533;&#65533;}&#65533;'&#65533;&#65533;&#65533;*u|	tv&#65533;&l&#65533;S&#65533;XF2+bc'&#65533;&#65533;d&#65533;&#65533;P"%
aXH!&#65533;&#65533;'PG&#65533;p&#65533;&#65533;&#65533;()}&#65533;&#65533;&#65533;&^&#65533;"&#65533;-&#65533;-R'!&#65533;B&#65533;&#65533;8&#65533;qJ&#65533;Uht&#65533;&#65533;!<2y&#65533;u &#65533;*&#65533;&#65533;&#65533;"b2&#65533;,&#65533;*ol&#65533;"&#65533;1.B&#65533;8&#65533;W.&#65533;;&#65533;&#65533;)&#65533;B&#65533;z&#65533;yrg&#65533;p&#65533;_&#65533;P&#468;&#65533;&#65533;&#65533;&#65533;&#65533;&&#65533;&#65533;&#65533;&#65533;&#65533;2&#65533;V"*0&#65533;]&#65533;&#65533;/ &#65533;0&#65533;&#65533;M&&#65533;i&#65533;^&#65533;!&#1330;/&#65533;}&#65533;mh&#65533;D&#65533;KG&#65533;@6;HG&#65533;&#65533;e&#65533;.&#65533;&#65533;&#65533;F&#65533;~&#65533;C&#65533;&#65533;]rPC&#65533;a&#65533;&#65533;&#65533;B&#65533;&#65533;*$&#65533;&#65533;qa&#65533;&#65533;&#65533;<+&#65533;&#65533;HsW&#65533;&#65533;}I20&#65533;&#65533;`&#65533;
t\&#536;hH&#65533;(e&#65533;&#1703;&#498;&#65533;[&#65533;M7&#65533;&#65533;L&#65533;I&#1584;Q3&#65533;&#65533;3*&#65533;|&#65533;&#65533;L&#65533;x&#65533;&#935;p&#65533;&#65533;&#65533;E]j&#65533;&#65533;&#506;&#65533;&#65533;&#65533;FZ&#65533;#&#65533;&#65533;R(&#65533;C5&#65533;b8&#65533;.&#65533;&#65533;&#1920;&#65533;&#65533;%&#65533;&#65533;&#65533;s&#65533;&#65533;%&#65533;~&#65533;1&#446;&&#65533;\C7&#1538;Xb&#65533;&#65533;"&#754;&#65533;- a!+&#65533;&#65533;d&#65533;&#65533;&#65533;T&#65533;&#65533;&#65533;1#p&#65533;8*)&#65533;&#65533;&#65533;&#65533;&#65533;&#65533;b&#65533;&#65533;&#65533;&#65533;L&#65533;&#65533;D&#65533;TN+&#65533;&#65533;.&#65533;&#65533;#0d&#65533;&#65533;:";&#65533;&#65533;y&#65533;&#65533;A&#65533;!&#65533;&#65533;:&#65533;;D&#65533;A&#65533;R'&#65533;'&#65533;&#65533;&#65533;&#65533;M&#1748;$&#65533;&#65533;(&#65533;R!&a&#65533;&#65533;)^&#65533;O&#65533;&#65533;&#1964;(&#65533;qA*&#65533;bFQ&#65533;SC&#65533;'s&&#65533;&#65533;&#65533;&#65533;ttB<&#65533;C.(&#65533;8^&#65533;nR+.&#65533;qdl5&#419;C&#65533;S&#65533;&#65533;`@$&AUU-&#65533;m&#65533;O&#65533;&#65533;,&#65533;tQB,&#65533;T'&#1186;!^&#65533;&#65533; L"&#65533;LX&#65533;U+_TI	&#65533;'7&#65533;T&#65533;"&#65533;&#65533;*`I+M"%L&#65533;&#65533;&#65533;&#65533;u*&#65533;*N&#65533;&#978;cRq&#65533;&#65533;&#65533;u&#65533;&#65533;,8&#65533;;&#65533; 	?K&#65533;8&#65533;W&#65533;&#65533;$&#930;&#65533;`&#65533; &#522;&#65533;&#65533;&#65533;zDFC&#65533;G~L&#65533;.&#65533;%,E&#65533;&#65533;&#65533;&&#65533;/-f&#65533;}:"&#65533;&#65533;/,&#65533;}&#65533;&#65533;&#65533;4&#65533;+&#65533;R^&#65533;Tf&#65533;y&#65533;/&#65533;_&#65533;T&#65533;&#65533;&#65533;2&#65533;b%&#1856;&#65533;c&#65533;&#65533;Z&#65533;/,i&#65533;b^&#65533;h&#65533;	&#65533;&#45836;&#65533;pr&#65533;6&#65533;%&#65533;0&#65533;&#65533;H&#65533;&#65533;
&#65533;z>o|&#65533;}&#65533;~L&#65533;0&#65533;&#65533;&#692;&#65533;k@&#65533;YqiTmYf'w&#65533;
&#65533;C&#1126;o&#65533;&#65533;&#65533;Q&#65533;&#65533;&#65533;So&#65533;&#65533;Sn"5&#1558;4 L&#65533;CRj`&#65533;,&#65533;F0v&#65533;[$&#65533;&z&#65533;Hfk&#65533;&#65533;&#65533;z&#65533;&#65533;>N^.# M&#65533;&#65533;&#65533;&#65533;&#65533;q
6$z&#65533;T&#65533;(&#65533;C.&#65533;WO&#65533;&#65533;_b4&#65533;&#65533;"&#65533;&#65533;l#&#65533;&#65533;cShZ`&#65533;Txr+u&#65533;'Z4Xr&#65533;&#65533;&#65533;&#65533;&#65533;&#65533;,&#65533;&#65533;m&#65533;&#65533;_)t!&#65533;&#65533;&#65533;n"$t&#65533;)l@&#65533;&#65533;'T&#65533;8z&#65533;B&#65533;q
&#65533; AP9&#65533;"&#65533;&#65533;Q;&#65533;y&#65533;oj&#65533;4~&#65533;1"&#65533;R&#65533;@[BC&#65533;&#65533;&#65533;-VUU&#65533;&#65533;W&#65533;~'UW}%&#65533;$a(2&#65533;$AN&#65533;b&#65533;&#1841;2&#65533;>&#65533;4A&#65533;w.!8.AA&#65533;T&#65533;)&#65533;&#65533;&#65533;rF5&#65533;&#65533;\&#65533;L&#65533;&#65533;$8&#65533;
!&#65533;\&#65533;&#65533;&#65533;qC&#65533;&#65533;&#65533;&#65533;LS-t&#65533;~#&#65533;bOa%&#65533;&#65533;&#65533;&#65533;>&#65533;:&#65533;'&#65533;rIazEx&#65533;&#65533;:&#65533;&#65533;&#65533;&#65533;&#65533;&#65533;&#65533;&#65533;&#65533;&#65533;/,'R''`&#65533;'&#65533;#&#65533;*&&#65533;&#65533;&#65533;Ct&#65533;&#65533;.Db6 !"&#65533;0&#65533;&#65533;7&#65533;&#65533;'&#65533;Z&#65533;#rK&#65533;,&#65533;5&#302;fF.&#65533;\&#65533;L&#65533;K8ql&#65533;`&#65533;BX98&#65533;
&#65533;Y&#65533;&#65533;&#65533;&#65533;C&#65533;&#65533;&#65533;&#65533;&#65533;&#65533;&#65533;5&#65533;I,&#65533;0&#65533;u&#65533;&#65533;C&#65533;T'~I;C&#65533;&#65533;k A&#65533;&#65533;,EC$&#65533;&#65533;&#65533;&#65533;&#65533;P_)&#65533;h&#65533;&#65533;(&#65533;&#65533;&#65533;&#65533;}&#65533;&#65533;F&#65533;bb&#65533;&#65533;&#65533;}*&#65533;&#65533;&#65533;E?)u&#65533;&#65533;3&#65533;s&#65533;	&&#65533;&#65533;J&#65533;&#236;q^"&#65533;2&#65533;i&#65533;&#65533;&&#65533;c1&#65533;DLJL&#65533;&#65533;<&#65533;r&#65533;`&#65533;Y;&#65533;	0&#65533;&#65533; I&#65533;}&#65533;&#65533;S>&#65533;<D&#65533;&#65533;8&#39987;c;&&#65533;tlCm,&#65533;w&#65533;&#65533;=,
F&#65533; Dl&#65533;#&#65533;)D&#65533;S%&#65533;Ik/-~t#&#65533;&#65533;zL&#65533;&#65533;j&#65533;&#65533; &#65533;3&#65533;&#65533;3xK^&#65533;&#65533;&#65533;&#65533;&#65533;&#65533;/;&#65533;&#65533;&#&#65533;&#65533;##&#65533;/W&#65533;$&#65533;Hhe}&#65533;&#65533;&#65533;&#65533;&#65533;P&#65533;bw&#65533;&#65533;%Q&#65533;c&#65533;&#65533;.&#65533;&#65533;&#65533;^^FK&#65533; ,&#65533;&#65533;&#65533;b&#65533;t&#65533;"C$5^7&#65533;:&#65533;&#65533;x#!+H&#65533;$&#65533;&#65533;&#65533;|[&#65533;&#65533;@&#65533;&#65533;&#953;1&#65533;&#65533;@0&#65533;X&#65533;&#65533;'v+>&#65533;*e&#65533;&#65533;"&#65533;&#65533;-&#65533;4&#65533;&#65533;?6&#65533;Dqo|&#65533;&#332;oe&#65533;+ &#65533;Ac&#65533;s@&#65533;&#65533;&#65533;&#65533;&#65533;&[6>&#65533;&#65533;&#65533;&W?'L&#65533;b&#65533;A*&#65533;*&#65533;&#65533;Mi"&#65533;&#65533;&#65533;&#65533;5&#65533;&#65533;C!D!<&#65533;<&#65533;^&#65533;<a.&#65533;&#65533;D&#65533;2&#65533;O&#65533;&#65533;&#65533;t&#65533;eq&#65533;I&#65533;Z&#65533;&#65533;Qw%&#65533;&#65533;"&#65533;L&#65533;%&#65533;tL)
5%PR&#65533;&#65533;_&#65533;&#65533;&#65533;&#65533;lH&#65533;&#65533;W&#65533;&#65533;&#65533;&#65533;&#65533;s&#65533;&#65533;B&#65533;&#65533;X&#65533;W&#65533;&#65533;&#65533;C&#65533;:&#65533;|&#65533;&#65533;&#65533;&#65533;(l&#65533;X'5H&#65533;&#65533;&#65533;&#65533;!&#65533;&#65533;[5O<0Sm'4.&#65533;$f&#65533;.&#65533;$&#65533;&#65533;n&#65533;Wa&#65533;&#65533;\&#65533;&#65533; &#65533;&#65533;2&#65533;^&#65533;&#65533;Y&#65533;'&#65533;&#65533;5&#65533;&#65533;Im{&#65533;wWt&#65533;S&#65533;.&#65533;&#65533;6,&#65533;}&#65533;&#65533;&#65533;&#65533;&#65533;&#65533;U%&#65533;&#65533;BU&#65533;U&#65533;;&#65533;&#65533;&#65533;&#65533;:J&#65533;&#292;Z~ &#65533;8dig&#65533;Z&#65533;&#65533;BX&#65533;&#65533;&#65533;N&#65533;ZTo&#65533;3&#65533;&#65533;JP&#65533;ex$n&#65533;Cw&#65533;&#65533;C&#65533;J`&#65533;&#65533;J&#65533;&#65533;&#65533;&#65533;&#65533;&#65533;&#65533; 8o1S&#65533;&#65533;%Y&#65533;E&#1552;6|&#65533;&#65533;&#65533;z&#65533;QR_B,#sK&#65533;&#65533;f_s&#65533;C&#65533;B=26&#65533;55&#65533;E&#65533;`&#65533;&#553;&#65533;&#65533;T38&#65533;Q&#65533;U&#65533;e&#65533;	nc&#65533;dL&#65533;&#65533;&#65533;&#65533;;&#65533;&#65533;&#65533;r&#65533;&#65533;&#65533;&#65533;`&#65533;O&#65533;A'B&#65533;&#65533;&#65533;Cce%7&#65533;#5B&#65533;f&#65533;@&#65533;&#65533;&#65533;&#65533;`&#65533;&#65533;&#65533;&#65533;&#65533;\&#65533;&#65533;&#65533;&#65533;l&#65533;	&#65533; 	&#65533;&#65533;
&#65533; &#65533;m&#65533;&#1663; >&#65533;&#65533;&#65533;&#65533;
&#65533;&#65533;^&#65533;&#65533;0&#65533;&#65533;&#65533; &#65533;&#65533;s&#65533; &#65533;&#65533;&#318; &#1723;&#65533;&#65533;&#65533;&#65533;c&#65533; +&#65533;"^&#65533;I &#65533;WX&#65533;&#65533;&#65533;c&#65533;&#65533;&#65533;V&#65533;%|&#65533;&#65533;_&#65533;&#65533;&#65533;&#65533;x&#65533;&#65533;&#65533;O&#65533;'&#65533;&#65533; ~&#65533;&#65533;&#65533;}&#65533;Q*|&#65533;,d&#65533; 6B&#65533;&#65533;8&#65533;;&#65533;r A&#65533;i&#65533;X&#65533;E&#65533;w$&#65533;%f&#65533;&#65533;&#65533;1&#65533;&#65533;T&#1551;U&#65533;{ p&#65533;&#65533;&#65533;&#65533;&#65533;,!&#65533;+&#65533;&#65533;&#65533;&#65533;&&#65533;&#65533;9AHaT&#65533;&#65533;9&#65533;&#65533;&#65533;b!&#65533;&#65533;$Q&#65533;&#65533;&#65533;`}&#65533;;c&#65533; &#65533;&#1202;F&#65533;1*&#65533;W&#65533;|&#65533;!&#65533;Z,&#65533;R&#65533;fR*&#65533;&#65533;&#65533;&#65533;&#206;d6&#65533;8&#65533;&#65533;&#65533;&#65533;4&#65533;&#65533;&#65533;4&#65533;0"&#65533;&#65533;F&#65533;&#65533;&#65533;aWU&#65533;\*&#65533;&#65533;&#65533;"&#65533;6&#65533;U+&#65533;".&#65533;7y&#65533;&#65533;&&#65533;&#65533;&#65533;U&#65533;&#65533;&#993;&#65533;&#65533;&#65533;&#65533;!*R&#65533;T0&#65533;&#1179;&#65533;")&#65533;bv&#65533;&#65533;a~&#65533;&#65533;&#65533;&#65533;:pB&#65533;,;z&#65533;&#65533;&#65533;"A&#65533;W9+`&#65533;&#65533;(t&#65533;&#65533;"&#65533;8(&#65533;U+&#65533;~z&#65533;d)&#65533;R&#65533;v&#65533;"&#65533;&#1865;&#1394; T&#65533;Bu&#65533;&#65533;&#65533;>&#65533;&#65533;k6P&#65533;C&#65533;s	F&#65533;&#1387;QC&#65533;{4V&#65533;&#65533;&#65533;&#65533;&#65533;@&#65533;J&#65533;@EpdG&#65533;.eH&#65533;&#1152;y49&#65533;*k&&#65533;C&#65533; &#65533;&#65533;&#65533;c'N7o&#65533;&#65533;y&#65533;&#65533;&#65533;3g&#65533;<&#65533;h&#65533;&#65533;:w2&#1697;G&#65533;D3e&#65533;H,C&#65533;&#793;5l&#65533;$|&#65533;&a&#65533;&#65533;/&#65533;`&#776;g#F<5&#65533;&#65533;i&#65533;&#65533;L.@&#65533;x	C&#65533;F&#65533;&#522;([&#673;s&#65533;&#65533;?{&#65533;&#65533;&#65533;Y&#65533;&#924;&#65533;W&#65533;h&#65533;&#65533;2&#65533;&#65533;4j&#65533;&#65533;A&#65533;&#65533;&#65533;5c&#1524;&#65533;&#65533;5e&#65533;2`&#65533;&#65533;fN<{&#65533;&#65533;&#65533;&#65533;/=&#65533;r&#65533;&#65533;&#65533;#&#65533;&#65533;&#65533;&#65533;&#65533;&#65533;&#65533;&#65533;&#65533;y&#65533;&#65533;3&&#65533;7c&#65533;dI#'&#919;(_&#1956;&#65533;&#65533;j&#65533;4&#65533;&#65533;J/b&#65533;X&#65533;&#65533;)^&#912;<&#65533;&u&#65533;1S&#65533;&#65533;&#65533;3G5|&#65533;9&#65533;&#65533;L;l&#65533;P1&#65533;&#395;$N&#65533;&#65533;&#65533;&#65533;&#65533;&#65533;7w&#65533;q&#65533;&#65533;*&#65533;<&#65533;&#65533;&#65533;&#65533;3&#1121;A&#65533;&#65533;A&#65533;~>&#65533;;v6j&#65533;&#65533;&#65533;&#65533;9V&#65533;&#65533;&#65533;u&#65533;&#65533;GBn&#65533;&#1106;Bq&#65533;QG4&#65533;&#65533;&#449;&#65533;&#65533;&#65533; R!&#65533;&#65533;&#65533;|&#65533;&#65533;Gq4&#65533;t&#65533;&#65533;T &#65533;$&#65533;&#65533;!&#65533;w&#65533;AG:&#65533;&#65533;&#65533;&#65533;G &#65533;&#65533;H"&#65533;,&#1160;#&#65533;,&#65533;d#&#65533; B&#65533; &#65533;T9&#65533;!&#65533;&#65533;&#534;&#136;#&#65533;LB	%&#65533;d&#65533;&#65533;$&#65533;4i$#&#65533;&#65533;iI&fZB&#65533;$&#65533;@bg&#65533;&#65533; &#65533;&#65533;}6&#65533;a&#65533;&#65533; &#65533;&#65533;u&#65533;4&#65533;&#65533;Rw&#65533;&#65533;T} Z&#65533;"_B&#65533;&#65533;&#65533;YVW&#1633;&#464;&#65533;&#65533;J&#529;4"&#65533;&#65533;{&#65533;q&#65533;K&#65533;&#65533;&#65533;L&#65533;&#65533;&#65533; &#65533;4"&#65533;#I.&#612;#&#65533;&#65533;&#65533;&#65533;:&#1968;&#65533;&#65533;&#65533;!&#65533;\
bj&#65533;&#65533;*K&#65533;&#65533;D;#!&#65533;rX&#65533;!4&#65533;:&#65533;&#65533;&#65533;&#65533;&#65533;!&#65533;y&#65533;!&#65533;&#65533;x8H {&#65533;Z&#65533;m&#65533;&#65533;&#65533;&#65533;&#65533;{ &#65533;T|&#65533;:&#65533;&#65533;&#552;&#65533;DRg$&#65533;&#65533;&#65533;&#65533;#&#65533;4&#65533;&#65533;&#65533;`&#65533;&#21287;"hG?g&#65533;8&#65533;Ye &#65533;&#65533;&#65533;&#7498;&#65533;&#65533;&#65533;&#65533;~XH&#65533;&#65533;&#65533;a&#65533;&#65533;&#65533;j&#65533;&#65533;&#65533;y&#519;&l&#65533;&#65533;L.Y&#65533;&#65533;YBH &#65533;I&#65533;&#65533;@&#65533;|!&#65533;&#65533;66"&#65533;X	&#65533;F%&#65533;&#65533;Ur&#65533;!$&#65533;&#65533;&#65533;7`5&#65533;&#65533;|&#65533;&#65533;&#65533;&#65533;9:&#65533;cz&#1825;S&#65533;i&#65533;&#65533;]j&#65533;u&#65533;&#65533;G&#65533;Tr&#65533;&#65533;B-n&#65533;Bl&#65533;!G&#65533;&#65533;&#65533;W{&#65533;&#65533;uFtD&#65533;p&#65533;4 &#65533;E&#65533;&#65533;&#65533;&#65533;&#65533;&#65533;&#65533;&#65533;(q;&#65533;&#65533;&#65533;/ad&#65533;cRY&#65533;&#65533;&#65533;1&#65533;Hh&#65533;&#65533;V&#65533;M(&#65533;&#65533;W&#65533;4&#65533;&#65533;}+&#65533;&#65533;&#65533;&#65533;Z&#65533;Ib&#65533;1FEi&#65533;=RH&#65533;_<d&#309;Wh&#65533;e&#65533;qV&#65533;El^&#65533;&#1703;&#65533;<c&#65533;!|I%&#65533;v*&#65533;&#65533;v&#65533;IfxA&#65533;h&#65533;Fc&#65533;&#65533;Eb&#65533;1cy&#65533;&#65533;&#65533;1&#65533;&#65533;>k&#65533;&#1952;&#65533;&#65533;&#65533;!QK&#65533;`/&#65533;aK&#65533;9c&#65533;@&#65533;&#65533;eW&#65533;"&#65533;$$!`&#65533;&#65533;&#65533;&#65533;4&#545;>*&#1786;&#65533;&#65533;t&#65533;SO&#65533;WM&#65533;&#65533;&#65533;&#65533;&#65533;0+&#65533;a&#65533;vd6E&#65533;]n&#65533;&#65533;_&#65533;&#65533;&#65533;A 1o&#1286;&#65533;5\&#65533;2&#65533;&#65533;`&#65533;&#65533;&#65533;&#65533;NH&#65533;&#65533;U^&#65533;c2=&#65533;-&#65533;;O^.&#65533;&#65533;-&#65533;ilH&#65533;{&#65533;;&#65533;&#65533;&#65533;P&#65533;&#65533;q0yK\&#65533;&#65533;&#1704;&#65533;&#65533;3*	"F&#65533;&#65533;&#280;9'5M&#65533;J&#65533;X&#65533;&#65533;&#65533;&#65533;D$&#65533;FU
 &#65533;p&#65533;&#65533;\&#65533;U&#65533;C&#65533;"&#65533;&#65533;&#65533;&#65533;p&#65533;&#65533;&#65533;!C &#65533;I&#65533;&#65533;&#65533;$fy&#65533;&#65533;&#65533;c_&#65533;&#65533;@1&#65533;o)y&#65533;C &#65533;&F&#65533;&#65533;8&#65533;&#1416;&#1351;&#1253;&#65533;&#65533;C F&#65533;-&#65533;%I&#65533;&#65533;aT&#65533;&#65533;&#872;&#65533;Y[&#65533;?$&#65533;o2a<#&#65533;&#65533;&#65533;$I&#65533;kc&#65533;H&#65533;"&#65533;	F8&#65533;&#65533;&#65533;T&#35217;&#65533;L,<&#65533;&#65533;&#65533;&#65533;&#65533;i"&#65533;&#65533;&#65533;&&#65533;	MlB&#65533;&#65533;&#65533;"
&#65533;1Sm&#65533;]C&#65533;&#65533;4&#65533;8&#65533;\2&#1606;&#65533;x&#65533;ry&#65533;e&#1306;&#65533;aRQ&#65533;hH&#65533;&#65533;&#426;&#65533;&#65533;&#65533;hQ&#65533;8E&#65533;~&#65533;&#65533;i&#65533;&#65533;: XJ&#65533;&#65533;	&#65533;^z&#6307;&#65533;&#34345;&#65533;G&#65533;*%dDY5&#65533;P&#65533;/u&#65533;&#1146;&#65533;&#641;&#65533;A&#65533;O&#65533;&#65533;&#65533; &#65533;J!=eX&#65533;&#65533;8q&#65533;#E&#65533;F`T&#65533;&#65533;F&#65533;&#65533;&#65533;#&#65533;"`$&#65533;G&#65533;=&#65533;&#65533;i)d&#65533;)@&#65533;CcK&#65533; 5&#65533;&#65533;.&#65533;&#65533;&#65533;`RJ&#65533;y&#65533;@&#65533;&#843;&&#65533;&#65533;"&#65533;&#65533;&#65533;&#65533;Og&#65533;&#65533;8&#65533;#!&#65533;&#65533;&#65533;&#65533;*4&#65533;&#65533;'$&#65533;Kf&#65533;&#65533;1&#65533;&#65533;&#65533;
f&#65533;&#65533;&#65533;&#65533;yr&#65533;B&#65533;&#65533;&#65533;Va[&#65533;B&#65533;PEE&#65533;&#65533;&#65533;b&#65533;j~G&#65533;/&#65533;/&#65533;e&#65533;P&#65533;&#65533;&#65533;&#65533;&#65533;_Q&#65533;&#65533;-t&#65533;y[Cj&#65533; &#65533;)&#65533;h&#65533;&#65533;&#65533;&#65533;`&#65533;)\&#65533;SCe&#65533;&#65533;RA+Y[&#65533;`2&#65533;=m&#65533;B&#65533;:&#65533;&#65533;&#65533;&#65533;B&#65533; &#65533;&#65533;&8&#65533;s&#65533;&#65533;0/x %&#1737;&#65533; $1&#65533;&#65533;&#65533;&#65533;&#65533;B&#65533;&#65533;q&#65533;G:&#65533;c&#65533;&#65533;#Ih&#65533;Z&#65533;&#65533;V&#65533;&#65533;-&#65533;&#65533;#&#65533;&#54822;&#65533;5@s8bX&#65533;6&#65533;&#65533;3<&#65533;'-!&#65533;qfA&#65533;&#65533;v `QIP&#65533;TO&#65533;cVee&#65533;H&#65533;&#65533;D%*A&#65533;:A&#65533;PJE&#65533;u&#65533;q&#65533;l&#65533;&#682;&#65533;M&#65533;&#65533;ujH&#1762;6&#65533;Y]&#65533;zdD#p&#65533;&#65533;69&#158;R&#65533;P|&#65533;&#65533;d&#65533;f&#65533;3fLL&#65533;z.&#65533;&#65533;b&#65533;*&#65533;F&#65533;&#65533;4O&#65533;&#65533;&#65533;&#65533;
U!&#65533;*&#65533;&#65533;%A&#65533;s&#65533;&#65533; &#65533;,W&#65533;U&#65533;&#65533;&#65533;g"^"['B&#65533;8]&#65533;&#65533;J&#65533;_p.&#65533;&#65533;&#65533;&#65533;_I&#65533;B&#410;&#1477;"%m&#65533;4R&#65533;X&#65533;&#65533;&#65533;I&#65533;&#65533;&#65533;OTL&#65533;(&#65533;@,qeah&#65533;`?E
&#65533;&#65533;&#65533;Z&#1080;&#65533;!Ia&#65533;&#661;=?2p&#65533;&#65533;F&#65533;b+%aSF[&#65533;&#65533;:&#65533;ICv&#65533;b&#65533;M&#65533;&#65533;$&#65533;p'ya&#65533;&#664;&#65533;1&#65533;L:&#65533;\x&#65533;&#65533;d&#65533;&#65533;&#65533;&#65533;&#65533;iv&#65533;&#65533;&#65533;$&#65533;1&#65533;&#65533;t&#65533;&#65533;%&#65533;&#529;&#588;&#65533;&#65533;t&#65533;"&#65533;&#65533;&#65533;&#65533;1&#65533;Ir&#65533;&#1664;&#65533;&#65533;&#65533;Kk&#65533;a1&#65533;4&#65533;@&#65533;&#65533;"/&#65533;&#65533;t&#65533;&#65533;&#65533;&#65533;wS&#65533;Y&#18971;0x&#65533;&#65533;\&#65533;&#65533;B{&#65533;&#65533;&#65533;&#65533;sV&#65533;N$&#155;*&#65533;a&#65533;p&#65533;&#65533;uS&#65533;&#65533;,L8&#51697;&#65533;&#65533; <&#65533;&#65533;&#65533;Ji&#65533;&#65533;&#65533;,X&#65533;
&#65533;O&#65533;&#65533;0&#65533;&#65533;wZ!&#65533;@&#65533;&#65533;W&#65533;
&#65533;	&#65533;Qz&#65533;w&#65533;&#1782;"T&#65533;&#65533;uC>&#1441;e,a&#65533;GJ&#65533;&#65533;2ta
H &#65533;&#65533;&#65533;-4&#65533;Eh&#65533;&#65533;&#65533;&#65533;&#65533;R&#65533;Ix/H&#65533;w&#65533;=A
c &#65533;&#65533;&#65533;&#65533;&#65533;&#65533;&#65533;B&#65533; &#65533;3&#65533;A$a&#65533;&#65533;&#65533;&#65533;&#65533;&#65533;&#65533;&#65533;d&#65533;^&#65533;p&#65533;&#65533;&#65533;8&#65533;&#65533;(&#65533;=&#289;!&#883;&#65533;&#65533;@&#65533;&#65533;,j&&#65533;&#65533;#D&#65533;&#65533;R&#65533;&#65533;Fs 0r$:&#65533;2&#65533;J&#65533;f6IV
&#65533;&#65533;hR&#65533;&#65533;&#65533;&#65533;k[px6=Tw&#65533;11v&#65533;.&#65533;q&#65533;3]&#65533;n&#65533;&#65533;Ih dj Zrj5ucCl}y@k&#65533;b&#65533;2K&#65533;	PrOz&#65533;+&#65533;r.gvW&#65533;skd"&#65533;&#65533;8WVtE&#65533;wj&#65533;&#65533;-&#65533;&#65533; &#65533;&#65533;p+&#65533;&l&#612;&#65533;:&#65533;^F%~0@&#65533;N&#65533;O&#65533;&#65533;&#65533;D8te!+w1vh&#65533;W&#65533;$&#65533;j<$7}&#65533;&#65533;d,&#g'CxO&#65533;&#65533;%&#65533;&#65533;G&#65533;&#65533;k&#65533;$IYI&#65533;&#65533;&#65533;8%&#65533;&#65533;Jx&#65533;"I&#65533;%M5JI&#65533;E$S&#65533;e#+&#65533;PlRr#S&#65533;D&#65533;&#65533;T"&#65533;7:rrQ&#65533;vQc&#65533;T&#65533;u&#65533;S&#609;m&#65533;	&#65533;0&#65533;&#65533;%&#65533;P&#65533;D&#65533;L##&#65533;NbI&#65533;DI8eI&#65533;tO&#65533;&#65533;1zt&#65533;\&#65533;/
U	&#65533;&#65533;Pp&#65533;	&#65533;&#65533;&#65533;&#65533;&#65533;`	&#65533;`0&#65533;&#65533;j*&#738;,1&#65533;V&#65533; "e&#65533;&#65533;U&#65533;&#65533;&#65533;&#65533;&#65533;R&#65533;&#65533;&#65533;&#65533;&#65533;Fb@r &#65533;r&#65533;O&#65533;X&#65533;=&#65533;;&#65533;.&#65533;&#65533;]&#65533;S^&#65533;y&#65533;Cq&#65533;E^^ W R@[&#1041;]0O4Y&#65533;5[&#65533;O`G /&#65533;F\%y&#65533;_&#65533;&#65533;&#65533;&#65533;V`^&#65533;&#65533;K&#65533;&#65533;u&#65533;5&#65533;-	&#65533;RP&#65533;c&#65533;]&#65533;Up7ya0&#65533;%)c [&#65533;%Q`&#65533;Y)W&#65533;[R)&#581;&#65533;&#65533;yM)$)&#65533;&#65533;&#65533;cp&#65533;&#65533;&#65533;U$G'&#65533;bp&#65533;|&#65533;[&&#65533;R&#65533;H&#65533;&#65533;&#65533;UpJ&#65533;N&#65533;&#65533;&#65533;Q0L I&#65533;g &#65533;&#341;Y&#65533;J&#65533;l&#65533;&#65533;uX<v&#65533;uZ&#65533;&#65533;&#65533;&#65533;3T&#65533;J@d&#65533;zm`Z t r@Y &#65533;=3Y&#65533;&#65533;&#65533;l&#65533;6iSE&#65533;rd9CU&#65533;J&#65533;&#65533;&#65533;&#65533;&#65533;Of&#65533;-&#65533;&#65533;%&#65533;&#65533;/&#758;3&#65533;*&#65533;#Q<j1 &#65533;#;&#65533;"G!\pS V ~1}%&#65533;n&#65533;<&#65533;2&#65533;*r&#65533;&#65533;Ci&#65533;v&#65533;&#65533; &#65533;&#65533;p&#65533;2V&#65533;&#65533;n	a&#65533;(1r&#65533;&#65533;&#65533;+&#65533;e&#65533;I&#65533;&#65533;2&#65533; N/&#65533;3&#65533;C&#65533;K1:&#65533;&#65533;s&#65533;r&#65533;&#65533;%&#65533; K&#65533;0	wB0&#65533;&#65533;&#65533;&#65533;3
8/&#65533;B%&#65533;&#65533;C&#65533;m&#65533;r,&#65533;$W	&#65533;'!zS&#388;0&#65533;"&#65533;&#65533;$&#65533; &#65533;&#65533; |&#65533;s&#65533;&#65533;E&#65533;Ak&#65533;p&#65533;4#&#65533;&#65533;p##-l&#65533;$2&#65533;~4N&#65533;&#65533;J&#65533;&#65533;&#65533;
&#65533;q,52`&#65533;rP1@&#65533;gt&#65533;)&#65533;&#65533;&#65533;&#65533;&#65533;&#65533;T&#65533;&#65533;c2Cr-H&#65533;GpUk&#65533;$N5&#65533;r&#65533;v,g&#65533;!xU6&#65533;J&#65533;&#65533;1&#65533;&#65533;$&#65533;&#65533;&#65533;&#65533;Fp&#65533;6lF&#65533;&#65533; &#65533;j&#65533;&#65533;h&#65533;T3&#65533;`#px1[&#65533;t6%1U*&#65533;L&#65533;rVr&#65533;Ud1&#1415;#&#65533;ud@E&#65533;&#65533;&#65533;!&#65533;J&#65533;&#65533;&#659;&#65533;&#65533;&#65533;sj&#65533;&#65533;K&#65533;&#65533;&#1691;&#65533;&#65533;&#65533;&#65533;6&#65533;&#15041;&#65533;9h&#65533;Q`a&#65533;y&#65533;&#65533;7&#65533;^&#65533;\_&#65533;&#65533;A>i]]y&#65533;&#1493;&#65533;1xs'<e&#65533;hp[&#65533;Y yR@&#65533;v&#65533;&#65533;a&#65533;w&#65533;&#65533;S&#65533;&#1514;&#65533;&#65533;s&#65533;B&#65533;&#65533;w_&#65533;\&#65533;wx&#65533;&#65533;T	&#65533;&#65533;%AjS`.XxV=&#65533;&#65533;x&#65533;&#65533;x&#65533;>&#65533;3<f`[&#65533;D{WIi&#65533;=[&#65533;8&#65533;']J&#65533;&#65533;&#65533;&#65533;n&#65533;3&#65533;a0&#65533;&#65533;e&#65533;&#65533;R0Np&#65533;&#495;S&#65533;&#65533;M&#65533;e&#65533; 7&#65533;E@_&#65533;C&#65533;e F&#65533;&#65533;&#65533;&#31092;Q&#65533;dpD`R&#65533;T&#65533;&#65533;&#65533;_g&#65533;&#65533;l@j&#65533;pPV&#65533;S@:JPheX&#65533;&#65533;&#65533;#&#65533;&#65533;Wq&#65533;&#65533;`a&#65533;~&#65533;#&#65533;5&#65533;2&#65533;hC Ul&#65533;&#65533;&#65533;P	&#65533;&#65533;3r.~@&#65533;&#65533;'&#65533;L&#65533;&#65533;=&#65533;&#65533;=&#65533;Gk &#65533;&#65533;s&#65533;C_&#65533;&#65533;&#65533;&#65533;&#65533;&#65533;&#65533;&#65533;sR&#65533;B&#65533;&#65533;&#65533;&#65533;&#65533;&#65533;D}&#65533;b"C[&#65533;&#65533;&#731748;&#65533;E&#65533;&#65533;,&#65533;&#65533;&#65533;
&#65533;P&#65533;	%j&#65533;_&#65533;&&#65533;&#65533;&#65533;&#65533;3F\&#65533;C&#932;E&#65533;&#65533;G&#65533;&#65533;&#65533;&#65533;&#65533;g &#65533;&#65533;f#&#155;!&#65533;'&#65533;&#65533;&#65533;1V&#65533;Rgf&#65533;&#65533;2&#65533;&#65533;!&#65533;&#189;@(&#65533;&#65533;fp&#65533;lr&#65533;I&#65533;&#65533;Tt&#65533;Ea&#65533;U&#1810;R8g&#65533;!&#65533;19&#227;&#65533;vI;jVR&#65533;n<&#65533;&#65533;_&#65533;L[&#65533;17&#65533;r0&#65533;&#65533;&#65533;&#65533;&#65533;"7R(&#65533;=&#65533;&#65533;)&#65533;&#65533;6&#65533;1&#65533;Imr'&#65533; 2&#65533;&#65533;Q_L*&#65533;&#65533;&#65533;T5&#65533;sU,L&#65533;!w&#65533;-&#65533;&#65533;q0&#65533;V!&#65533;V&#65533;&#65533;&#65533; j&#65533;&#65533;U &#65533;&#65533;&#65533;# Z&#65533;c&#65533;A;&#65533;&#65533;o'.&#65533;y&#65533;&#65533;ic9&#65533;[4&#65533;]#Q&#65533;)ws'&#65533;&#65533;&#1145;&#65533;a.&#65533;&#65533;&#65533;*w&#263;&#65533;v(A&#867;y{&#1822;VX&#65533;f&#65533;%Q&#65533;&#65533;\&#65533;v&#65533;1<.x&#65533;d&#65533;}&#65533;&#65533;Gtc0[:&#65533;&#65533;/h&#65533;&&#65533;nxb\Dq[&#1331;&#65533;&#65533;c &#65533;%&#65533;a`=&#65533;&#65533;)!GX&#65533;!U&#65533;&#65533;9&#65533;&#65533;&#65533;&#65533;jQ<V&#65533;S&#65533;&#65533;&#65533;&#65533;q&#65533;&#1045;"&#65533;&#65533;&#65533;Aj)&#65533;&#65533;7&#65533;V&#65533;eh&#65533;h&#65533;&#65533;&#65533;&#65533;a&#65533;qH&#65533;Mp&#65533;&#65533;&#65533;&#65533;M`u&#65533;&#65533;%}A0a \V&#65533;K&#65533;N&#65533;&#65533;L [ &#65533;*&#65533;4&#65533;&#65533;&#65533;`@&#65533;%`r&#65533;f&#65533;R "&#65533; &#65533;&#65533;;&#65533;&#65533;(H&#65533;c&#65533;=%&#65533;&#1033;&#65533;KAp&#65533;&#65533;Tc"4&#65533;&#65533;{&#65533;CeRS&#65533;Q9&#65533;|mkh&#65533;&#65533;X&#65533;&#65533;&#65533;&#65533;&#716;+&#65533;&#65533;&#65533;a&#65533;[&#65533;WEV&#65533;&#65533;&#65533;&#65533;n&#65533;"&#65533;Bi &#65533;C&#65533;7&#65533;/z&#65533;&#65533;&#65533;r&#65533;66~&#65533;&#65533;&#65533;fd&#65533;fT&#65533;&&#65533;&#65533;&#65533;&#65533;&#1166;&#65533;rf&#65533;"/&#65533;/p&#65533;&#65533;S&#65533;[0)%&#65533;&#65533;pT&#65533;U&#65533;$&#65533;&#65533;r&#65533;&#65533;"j,,&#65533;&#65533;&#1654;&#65533;&#65533;&#65533;$&#65533;f)uB0&#65533;vlm&#65533;m&#65533; 	M&#65533;&#65533;H%b66;G&#65533;5&#65533;&#65533;0S3&#65533;Z3&#65533;[Oc0&#65533;6&#65533;EBQ&#956648;&#65533;&#65533;&#65533;@&#65533;Y`&#65533;&#65533;F(11!&#65533;"&#65533;U&#65533;a&#65533;Zg&#65533;DJ&#65533;OKT#+L-"&#65533;Fn &#65533;&#65533;7&#65533;SXJMlA&hE&#65533;&#65533;`&#65533;d9&#65533; BD81&#1258;R&#65533;&#65533;")&#65533;&#65533;D&#65533;&#65533;&#65533;1&#65533;8&#65533;&#65533;)&#65533;dPG&#65533;&#65533;Au$Qf&#65533;(&#65533;W^&#65533;&#496;f&#65533;<&#65533;&#65533;Z&#65533;&#65533;&#65533;&#800;EZ&#65533;CtIG&#666;&#65533;u&#65533;&#65533;4D&#1499;&#65533;u(-&#65533;8]r&#65533;&#65533;.&#65533;G&#65533;&#65533;X&#65533;&#65533;U&#65533;&#65533;*RFd&#65533;&#65533; &#65533;5;f&#65533;4&#65533;&#65533;"&#65533;m&#1759;hG&#65533;b/j&#65533;&#1260;&#259;&#65533;&#65533;&#65533;&#65533;#>&#65533;ct/&#865;H&#285;&#65533;&#65533;p&#65533; &#65533;&#65533;&#65533;u{5&#65533;FU&#65533;&#65533;&#773;&#1948;rn?&#65533;&#65533;&#65533;#O&#65533;v&#65533;=&#65533;&#65533;<&#65533;C\ &#65533;-&#65533;^FPU@&#65533;_&#65533;pl_W&#65533;?&#65533;&#65533;b;A&#65533;&#65533;&#65533;>&#65533;u&#65533;9kQM&#65533;&#65533;\&#65533;VT4V&#65533;j&#65533;7&#65533;&#65533;&#65533;Q&#65533;d&#65533;&#65533;9&#65533;&#65533;0c&#65533;4&#65533;&#65533;A&#65533;81kP&#65533;&#65533;:j &#65533;!9&#65533;DU&#65533;&#65533;[&#65533;&#1654;3PQrbkP&#65533;&#65533;C)&#547;L$C&#65533;&#65533;&#65533;Ta&#65533;&#65533;&#65533;`&#65533;I&#65533;+{eL&#65533;/ h&#65533;&#1338;&#65533;jar&#65533;7&#65533;&#65533;&#65533;&#65533;&#65533;s~bW&#65533;vV&#65533;1&#65533;"&#65533;&#65533;&#65533;&#65533;Mr$&#65533;&#65533;&#65533;&#65533;&#65533;G&#65533;&#65533;&#65533;&#65533;B&#65533;&#65533;&#65533;&#65533;k&#65533;h|$gz&#65533;4:&#65533;(J&#65533;w&#65533;R&#65533;L&#65533;5&#65533;2MI&#65533;&&#65533;x):.T&#65533;&#308;0&#65533;&#65533;	&#65533;p	c	&#65533;0&#65533;&#65533;D.&#65533;'}a&#1009;#&#65533;=cM&#65533;c&#65533;t&#65533;h#J0&#65533;&#65533;h=Oyr&#65533;&#1714;'t&#65533;T&#65533;&#65533;lt&#65533;&#1104;&#65533;.&#65533;&#65533;&#65533;M&#194;#@Ro&#1026;&#65533;<&#65533;&#65533;4&#65533;&#65533;&#65533;|&#65533;&#65533;Q&#65533;&#494;&#482;&#65533;&#65533;&#65533;&#65533;4Y\&#1447;_J&#65533;&#65533;&#65533;&#65533;G&#65533;zO&#2040;Ld&#65533;t'vEU|&#65533;&#65533;s&#65533;~E&#65533;&#65533;'1&#65533;9&#65533;&#65533;A8&#65533;6t&#65533;*&#65533;g&#65533;&#65533;!n&#65533;&#65533;&#65533;&#65533;&#65533;j&#65533;]&#65533;M&#65533;q"&#65533;2n1&#65533;&#65533;&#65533;s&#65533;lC&#65533;&#65533;&#65533;&#65533;&#65533;D&#65533;&#65533;d&#65533;a/~8&#65533;&#65533;&#65533;81&#65533;&#780;"&#65533;S%&#65533;b5\4jWl9*q&#65533;&#65533;N6&#65533;-Jh"&#65533;&#65533;&#65533;&#65533;&#1345;%&#65533;&#65533;V&#65533;tE'&#65533;&#65533;+\d8&#65533;:s&#65533;&#65533;=&#65533;&#65533;&#65533;&#65533;T,&#65533;r&#65533;&#65533;&#65533;&#65533;2&#65533;&#65533;O1&#65533;Q&#1288;c&#65533;&#65533;&#65533;O&#65533;Z&#65533;z[X \&#65533;@O&#1489;N0&#65533;g&#65533;J&#65533;&#65533;&#65533;PPF&#65533;G =&#65533;I@&#65533;5&#65533;&#65533;U&#65533;i&#65533;&#65533;<&#65533;&#65533;"1&#65533;&#65533;r^i a&#65533;0t&#65533;&#51299;&#65533;&#65533;/^&#65533;&#1825;&#65533;&&#65533;6&#65533;l&#65533;&#305;&#65533;g@&#65533; &#65533;&#65533;&#65533;&#65533;&#65533;:q&#65533;&#65533;&#611;G&#65533;:t&#65533;&#65533;&#65533;&#65533;G$<l&#65533;X&#65533;B&#65533;J&#65533;.]&#65533;&#65533;Y&#65533;&#65533;&#65533;&#65533;9.&#65533;&#65533;y&#65533;&#65533;L2e&#65533;&#65533;&#65533;&#65533;P&#65533;D&#65533;&#65533;&#65533;3&#461;&#65533;7o&#1704;9&#65533;ta0`&#272;i&#65533;&#65533;:r&#65533;&#65533;Sg&#924;:x&#65533;&#65533;cW%&#65533;:u&#65533;&#65533;&#65533;3&#65533;#F&#65533;&#65533;&#1603;&#65533;&#65533;_&#65533;~&#65533;&#65533;q&#65533;&3e&#800;Q&#65533;&#65533;&#65533;7_&#65533;e&#65533;(&#65533;x&#65533;dh&#65533;&#65533;&#65533;1Z&#65533;&#65533;&#65533;!&#1482;l'*$&#65533;&#65533;D&#65533;r&#65533;&#65533;#$&#65533;=} 
&#65533; B&#65533;	&#65533;&#65533;&#65533;G&#65533;&#65533;v&#742;&#65533;&#65533;!C&#65533;&#65533;&&#65533;&#65533;&#1056;?w&#65533;&#65533;&#65533;cgq&#65533;w&#65533;&#65533;>&#65533;&#65533;P!B&#65533;&#65533;&#65533;\&#65533;&#65533;&#1106138;J&#65533;E1D?&#65533;X,A&#65533;&#65533;(.B \&#65533;I(&#65533;&#65533;J"q&#65533;6FY&#65533;&#1460;+>N&#65533;&#65533;(&#65533;&#65533;&#65533;&#238;?&#65533;G &#65533;&#65533;&#65533;I"&#65533;&#65533;&#1588;&#65533;m&#65533;Fy&#65533;9L&#65533;0&#65533;&#65533;bO&#65533;8&#65533;`&#204;/&#65533;&#65533;&#65533;&#65533;&#65533;&#1580;3(7{&#65533;&#65533;&#65533;X&#65533;8&#65533;&#1179;c&#65533;*'j#&#65533;3*+&#65533;&#1016;&#65533;&#65533;2&#65533;8&#65533;2&#65533;&#65533;P&#65533;"8&#65533;pK&#65533;6&#65533;h3N7&#65533;&#65533;J&#65533;.&#65533;DJ2A%&#65533;SM1&#65533;XN7&#65533;#/&#65533;&#65533;k"&#65533;&#65533;&#65533;&#65533;H8&#65533;&#65533;&#65533;O&#65533;H&#65533;##>&#65533;&#65533;#&#65533;;&#65533;B1E=&#65533;&#65533;&#65533; #&#65533;&#65533;&#65533;G"&#65533;D&#65533;H&#65533;m&#65533;D	I&#65533;&#65533;N&#65533;c&#65533;O&#65533;cA:&#65533;&#65533;&#749;&#65533;&#65533;@&#65533;&#65533;N&#65533;P&#65533;&#65533;&#65533;&#65533;&#65533;&#65533;H5A&#65533;&#65533;c:A&#65533;&#65533;&#65533;5%&#65533;&#65533;u4E&#65533;z&#65533;c:&#65533;>&#65533;&#65533;iC5WT:&#65533;X#N&#65533;&#65533;r&#65533;=&#1157;&#65533;]A&#65533;EN7&#65533;N&#65533;&#65533;&#65533;&#65533;T&#65533;+$&#65533;E&#65533;u<&#65533;xU&#65533;4l&#65533;&#65533;&#65533;&#65533;;&#65533;#&#65533;&#1336;&#65533;"&#65533;Y&#65533;[&#65533;+%>t&#65533;&#65533;9B&#65533;&#65533;S_&#1960;&#65533;&#65533;)&#65533;y&#65533;@Bv&#65533;&#65533;>~=O&#65533;&#65533;&#65533;&#65533;4&#65533;I&#65533;I&#65533;&#65533;c&#65533;88@&#65533;-&#65533;/&#65533;&#65533;2&#65533;&#65533;b&#65533;&#65533;&#65533;&#65533;5&#65533;&#65533;"
$&#65533;p&#65533;
0&#65533;&#65533;B&#65533;&&#65533;&#65533;&#138;'&#65533;(&#136;"&#65533;F&#137;*&#65533;&#35403;&#65533;&#65533;&#65533;B&#65533;$&#65533;&#65533;&#65533;
,&#65533;&#65533;&#65533;0&#65533;P&#65533;4&#65533;hC<&#65533;&#65533;&#65533;#&#65533;<&#65533;p#&#65533;&#65533;&#65533;x&#65533;&#65533;3&#1704;c&#65533;:8=:4&#65533;&#65533;&#65533;q&#65533;W;&#65533;B)T;&#65533;&#65533;&#65533;&#65533;B&#65533;c&#65533;-&#65533;&#65533;&#138;*&#65533;&#65533;&#65533;&#65533;3&#65533;&#65533;&#65533;Q&#65533;H&#65533;,4&#1976;&#65533;B&#65533;p!&#65533;0&#65533;&#65533;9(&#65533;l&#65533;A'&#65533;&#65533;^8@&#65533;&#1186;8&#65533;J&#1012;I&#65533;c@&#65533;&#65533;&#65533;&#65533;]0&#65533;&#1489;&#65533;J&#934;&#65533;h4&#65533;ls&#65533;9O&#65533;7&#65533;C&#65533;D'2q	^&#65533;4&#65533;%.&#65533;	^"&#65533;p&#65533;#QB bi&#65533;Z&#65533;<&#65533;2A&#65533;?&#65533;9&#65533;F&#65533;&#65533;&#65533;&#65533;6'&#1806;wPX&#65533;@&#65533;&#65533;D&#65533;:X&#1106;&&#65533;&#65533;l+mQ\&#65533;&#65533;<' r&#65533;&#65533;&#65533;&#65533;&#65533;t&#65533;&#65533;K&#65533;&#65533;&#65533;F&#65533;(V&#65533;"&#65533;t	&#65533;&#65533;&#65533;&#65533;-#&#65533;&#65533;&#65533;&#65533;&#65533;&#65533;b&#65533;0D&#65533;$&#65533;&#65533;&#65533;&#65533;#&#65533;wz#&#65533;&#65533;&#65533;<v&#65533;Cg8&#65533;7&#1551;b&#65533;&#1664;,&#65533;T&#65533;J[	
&#65533;&#65533;&#65533;q&#65533;&#655;&#65533;BV&#65533;&#65533;&#65533;9&#65533;&#65533;l&#65533;\&#65533;T&#65533;&#65533;L&#65533;RIi&#65533;&#65533;&#65533;C&#65533;&#65533;A}a&#65533;W*&#65533;6&#65533;a2l&#65533;L&#65533;"&#65533;&#65533;&#65533;&#65533;U^&#65533; O&#65533;E1m&#65533;&#65533;D&#65533;X&#65533;^=&#65533;&#65533;$&#65533;&#65533;A&#65533;&#65533;&#65533;&#65533;$"Q&#65533;K&#808;&#65533;&#65533; '&#65533;&#65533;Jp&#65533;0&#65533;)&#65533;u&#36082;&#65533;&#65533;_A|&#65533;&#65533;D&#65533; &#65533;&#65533;&#65533;`&#65533;&#65533;%0-.k)&#65533;\3N&#65533;&#65533;&6b<&#65533;&#598;&#65533;&#65533;&#65533;&#65533;LG:?&#65533;W@&#65533;'-&#65533;&#65533;&#352;&#65533;C&#65533;2&#65533;&#352;&#65533;&#533;&#65533;&#65533;&#65533;&&#65533;n&#65533;1&#65533;g&#65533;.*&#65533; &#65533;&#452;&#65533;&#65533;&#65533;A4&#65533;.S&#65533;&#65533;&#200;L&#65533;&#65533;&#65533;E/1&#65533;&#65533;&#65533;&#1387;&#65533;<m6&#65533;f&#65533;-&#65533;J&#65533;i&|&#65533;&#65533;&#65533;pQD*A*zB&#65533;h\#&#65533; z>&#65533;5&#65533;t&#65533;h&#65533;U&#65533;&#65533;8&#65533;LI)f0&#65533;&#65533;&#65533;2t!X&#1538;&#65533;&#65533;.NV&#65533;&#65533;&#65533;&#65533;&#65533;&#65533;&#65533;wEX&#65533;&#1040;0&#65533;1Qf&#65533;^]&#65533;X&#65533;&#65533;&#65533;&#65533;Qa&#65533;I&#65533;@&#65533;&#65533;s&#65533;CMC&#65533;&#65533;&#65533;9&#65533;&#65533;]&#65533;7|&#65533;c &#65533;,f&#65533;I&#65533;Ke&#65533;&#65533;8&#65533;&#1285;&#65533;&#65533;XK&#65533;&#65533;&#65533;&#65533;4&#182;&#65533;@&#65533;G&#65533;&#65533;&#65533;&#65533;o1D&#65533;D&#65533;&#65533;1fk{&#65533;&#65533;3&#65533;[&#65533;&#65533;&#65533;=&#176;8?C&#65533;z&#65533;&#65533;<&#65533;)5&#65533;&#65533;&#65533;8Jd{k)&#65533;&#65533;UFPb&#65533;&#65533;(D&#65533;P&#65533;&#65533;&#65533;E)N1&#65533;&#65533;&#65533;"&#65533;&#65533;'4a	JH&#65533;&#65533;ao&#65533;#
&#65533;W&#65533;&#65533;&#65533;]&#65533;b&#65533; &#65533;&#65533;g&#65533;&#65533;&#65533;&#65533;1&#65533;Z(&#65533;Kl&#65533;b&#65533;#&#65533;N=;&#65533;&#65533;7&#65533;4`U&#65533;u&#65533;*&#65533;&#65533;D&#65533;f@d&#65533;&#65533;/&#65533;&#65533;&#65533;&#51973;&#65533;:&#65533;&#65533;&#65533;8&#65533;N&#65533;!] QZ&#65533;D&#65533;@ d&#730;&#1943;NR&#65533;&#65533;&#65533;&#65533;Y&#65533;&#687858;&#65533;&#65533;&#65533;I&#65533;&#65533;&#65533;&#65533;>99&#291;&#65533;ORF:-&#65533;@&#65533;&#65533;!&#65533;&#65533; &#65533;Y&#65533;&#65533;&#65533;3&#65533;P%HGmh[&#65533;KJ1&#65533;&#65533;S()UT&#65533;x&#65533;-&#65533;y&#65533;&#1647;dB&#1266;&#65533;ki&#869;&#65533;&#65533;B>&#65533;&#65533;N&#65533;|`&#65533;4&#65533;&#65533;&#65533;M&#65533;6&#65533;z&#65533;668%l}&#65533;&#65533;f 1&#65533;&#65533; #&#65533;&#1437;C&#65533;9l&#65533;3&#65533;QT&#65533;&#65533;L&#65533;d5&#65533;h&#65533;&#65533;&#65533;&#65533;&#65533;)=M&#65533;&#65533;&#23048;&#65533;O&#65533;l&#65533;D&#1199;&#65533;^4&#65533;&#65533;&#65533;qU&#65533;DK;&#65533;;&#65533;&#65533;&#65533;eu&#1681;&#65533;D&#65533;8&#65533;b&#65533;G&#65533;.r&#65533;&#65533;&#65533;5(&#65533;&#65533;I&#65533;&#65533;$&#65533;1&#65533;~&#1061;&#65533;<k&#65533;&#65533;&#65533;&#65533;&#968;&#65533;v&#65533;&#65533;&#65533;9&#65533;&#65533;K&#65533;&#65533;&#1205;lZ&#65533;S}&#65533;&#65533;)&#65533;&#65533;3&#65533;&#65533;&#65533;I4/&#65533;&#65533;c&#65533; I&#808;&#65533;A&#65533;&#65533;&#65533;&#65533;r&#65533;}&#65533;&#65533;<&#65533;&#65533;i&#65533;7&#65533;\&#65533;&#65533;|&#293;&#65533;S3&#65533;&#65533;a1&#65533;%&1&#65533;&#65533;&#65533;VAL&#65533;&#65533;bj&#65533;&#65533;L&#65533;#yY&#65533;&nh&#65533;&#65533;a&#65533;wR&#65533;&#65533;,&#65533;&#65533;&#65533;?&#65533;58&#65533;&#65533;&#65533;7&#65533;&#65533;M&#65533;o&#899;L&#65533;&#65533;JP&#65533;#&#65533;&#65533;-&#65533;&#65533;V&#65533;
f&#65533;@&#65533;&#65533;&#65533;[<Q&#65533;&#65533;&#65533;L&#65533;(]:&#65533;&#65533;&#65533;z&#65533;&#65533;$&#63098;#b&#65533;&#65533;jb&#65533;E)&#65533;&#65533;&#331;&#65533;&#65533;&#65533;-&#65533;_*>&#65533;&#65533;&#65533;m,kT&#861;&#65533;&#65533;Y&#818;&#65533;A&#65533;P&#65533;&#65533;&#20764;&#65533;?E&#65533;a+&#65533;E&#65533;&#65533;Z&#65533;&#65533;&#65533;Li&#65533;v&#65533;H*&#65533;&#65533;'&#65533;77&#65533;&#65533;&#1228;qR:Cd&#65533;v&#65533;8&#620;A&#65533;-&#65533;&#65533;tG&#65533;g&#65533;&#65533;A`E&#65533;&#65533;,E&#65533;&#65533;'&&#65533;Q1&#65533;&#65533;E&#65533;8\&#65533;M&#65533;&#65533;&#65533;&#65533;&#65533;&#173;S&#65533;&#65533;t&#65533;&#65533;&#65533;&#65533;&#65533;&#65533;*&#65533;&#36828;&#65533;&#65533;&#65533;&#65533;&#65533;&#65533;&#65533;J&#65533;&#65533;	&#65533;&#65533;%&#65533;&#1165;`&#65533;&#65533;=0-9&#65533;&#65533;&#65533;!&#65533;=&#65533;&#65533;7&#65533;&#65533;2(&#65533;&#65533;&#65533; &#65533;&#65533;(&#65533;&#65533;E&#65533;<D&#65533;&#65533;!&#65533;&#65533;c&#65533;e&#65533;&#65533;&#65533;
&#65533;&#65533;&#65533;&#65533;"&#65533;`&#65533; a&#65533;1r32r&#65533;&#65533;0&#65533;ps&#65533;"k&#65533;&#65533;&#65533;>
(&#65533;&#65533;G&#65533;6G&#1742;&#65533;B&#65533; L)<p&#65533;\&#148;M&#65533;(Q%;&#65533;%&#65533; (o&#65533;,&#65533;n&#65533; &#65533;B&#65533;&#65533;'&#65533; &#65533;&#65533;&#624;&#65533;9wa&#320;*&#65533;&#65533;&#65533;&#65533;&#65533;.\*9#q&#146;k&#65533;3&#65533;/@&#65533;&#65533;&#65533;P&#65533;9!&#65533;&#65533;0&#65533;&#65533;&#65533;$`&#65533;rc2&#65533;>&#65533;&#1266;i1&#65533;K	5&#65533;i&#65533;&#65533;Fi4D&#65533;&#65533;&#65533;&#65533;&#65533;&#65533;&#65533;p-&#65533;p&#65533;&#65533;- C,&#65533;&#65533;/&#65533;&#65533;&#65533;&#65533;%C|&#65533;&#65533;A&#65533;&#65533;&#65533;x&#65533;XQ&
&#65533;/&#65533;EI&#65533;H&#65533;&#65533;`",&#65533;&#65533;&#14349;m&#65533;(&#65533;&#65533;,vqt&#65533;t&#65533;6&#65533;&#65533;&#65533;y*Et&#65533;k\&#65533;`&#65533;&#65533;&#65533;y12*&#65533;&#65533;&#1624;&#65533;&#65533;w&#65533;'&#65533;&#65533;&#65533;[#Z&#65533;&#65533;s&#65533;&#65533;@&#65533;-&#65533;0&#65533;&#65533;&#65533;@%S&#65533;zYU&#41775;	
?&#65533;811&#65533;&#65533;&#65533;&#65533;PA&#65533;!I"B`&#65533;db&#65533;d&#65533;&#65533;T&#65533;&#1818;&#65533;&#65533;&#65533;iy.]&#65533;-QQ&#65533;&#65533;&#65533;&#65533;(nk&#65533;&#65533;&#65533;a&#65533;"&#65533;&#65533;y&#65533; &#65533;7&#65533;&#65533;Y#&#65533;&#65533;3$&#65533;&#36389;)P&#65533;3&#65533;,&&#65533;&#65533;H&#65533;&#162;&#65533;
6&#65533; &#65533;&#65533;&#65533;&#65533;&#65533;H2&#65533;1&#65533;&#65533;=&#1619;Mi	#&#65533;&#65533;&#65533;c&#65533;&#65533;3@&#65533;"&#65533;`&#65533;2&#65533;#&#65533;&#65533;&#65533;Y3&#65533;D&#65533;&#65533;&#65533;&#65533;&#65533;+&#65533;&#65533;&#65533;&#65533;SKt&#776;&#65533;*&#65533;S&#65533;&#65533;&#65533;23&#65533;#3A&#65533;&#65533;t@xK&#65533;sA&#65533;&#65533;*&#65533;&#65533;&#65533;&#65533;&#65533;h&#65533;&#65533;&#65533;&#65533;\I+&#65533;82a&#65533;&#65533;@8`&#65533;&#65533;&#65533;&#65533;&#65533;0@z&#65533;#I&#65533;;"&#65533;3p>&#65533;&#65533;)&#65533;p&#65533;p&#591;&#65533;)&#65533;j&#65533;u&#65533;&#65533;[B&#65533;h&#612;sC&#65533;ym&#65533;&#2024;&#65533;&#65533;4[&#65533;&#65533;J&#65533;&#65533;&#65533;`9&&#1326;&#65533;t&#65533;&#65533;&#65533;!
&#65533;8&#65533;m&#65533;&#65533;s&#65533;&#65533;_aN~&#65533;&#65533;&#65533;&#65533; &#65533;	&#65533;"&#65533;G:+&#65533;&#65533;&#65533;3&#65533;&#65533;&#65533;&#65533;&#65533;+9&#65533;C&#65533;&#65533;0&#65533;B&#65533;&#65533;h&#65533;E&#65533;#(&#65533;&#65533;2&#65533;&#65533;&#65533;61&#65533;&#65533;&#1747;>9&#65533;>)9&#65533;&#1317;&#65533;&#65533;7&#65533;&#65533;P9&#65533;Q&#65533;&#65533;KQ&#1202;&#65533;&#65533;&#65533;##&#65533;&#65533;|&#312;&#1114;Cs&#65533;TaH&#65533;&#65533;G&#65533;7&#65533;9:gq&#65533;&#20548;K&#65533;&#65533;&#65533;&#65533;O QO&#65533;/&#65533;"_l&#1614;&#65533;&#65533;(&#65533;r&#65533;&#65533;l&#65533;&#1616;&#65533;&#65533;&#65533;&#65533;H&#65533;k&#65533;&#65533;I&#65533;/&#65533;&#1550;&#1400;P9&#65533;a&#65533;_2&#65533;&#65533;x&#65533; &#65533;NTRT;R&#65533;&#65533;&#65533;&#65533;k&#65533;R&#65533;8&#65533;u9&#65533;&#65533; !N&#65533;R&#65533;0&#1688;:	&#65533;&#2026;&#65533;&#65533;?&#65533;&#65533;7ES&#65533;x2=x&#65533;&#65533;&#65533;&#65533;Q&#65533;40&#65533;&#65533;\-RR&#65533;><&#65533;
&#65533;&#65533;5-&#65533;(&#65533;#&#65533;&#65533;<r&#65533;;&#65533;i{0&#65533;>&#65533;&#65533;Y&#65533;&#65533;z&#65533;&#65533;d&#65533;&#65533;&#65533;N&#65533;&#65533;&#65533;'v&#324874;KK'&#65533;&#65533;&#65533;&#65533;Y'&#65533;&#65533;@&#65533;&#65533;y&#65533;&#65533;k&#65533;&#65533;&#65533;x&#65533;E&#65533;`&#65533;
Li&#65533;&#65533;&#65533;&#65533;&#65533;&#65533;&#65533;Nm)&#65533;&#65533;&#65533;4X-&#65533;&#65533;@1&#65533;&#65533;&#353;RZL&#65533;&#65533;;&#65533;&#65533;&#65533;&#65533;&#368;&#1399;x&#65533;1&#65533;)&#65533;&#65533;+&#32947;@&#65533;r&#65533;DC&#65533;K&#65533;?|LQ&#65533;x&#65533;&#65533;&#65533;k&#65533;`&#1624;D&#65533;&#65533;4&#65533;-&#1538;,&#65533;(@&#65533;- =&#65533;s&#65533;&#65533;|&#65533;>"?`B$	&#65533;&#65533;&#65533;&#65533;&#65533;&#267;m&#65533;W7%2&#65533;&#65533;&#992;&#65533;&#65533;qf&#65533;&#65533;Ce&#65533;5}X1&#65533;- &#65533;q&#65533;&#65533;9g&#65533;&#65533;&#65533;`M&#65533;'&#65533;M&#65533;&#65533;&#65533;N&#65533;&#65533;&#65533;&#65533;&#65533;&#65533;;&#65533;"&#65533;4&#65533;&#65533;&#65533;&#1472;&#65533;I&#65533;~&#65533;,%&#65533;@O};&#65533;;&#65533;N&#65533;T%&#65533;&#65533;&#65533;V&#65533;&#65533;&#65533;X&#17571;1&#65533;X|5&#65533;4)&#1521;%[&#65533;&#65533;&#65533;&#65533;(&#1521;&#65533;&#65533;&#65533;&#65533;N&#65533;@0&#65533;&#65533;/ &#65533;&#65533;$&#65533;=Z&#65533;9&#65533;&#65533;&#65533;Ld&#65533;&#65533;&#65533;&#65533;Su&#65533;&#65533;&#65533;&#65533;@*&#65533;4&#65533;&#65533;*'&#65533;@&#224;&#65533;&#65533;&#65533;x&#65533;8&#65533;&#65533;&#884;&#65533;&#65533;]&#65533;L&#1728; 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J&#65533;&#65533;&#1123;H&#65533;*]&#692;&#65533;&#1255;P&#65533;J&#65533;J&#65533;&#65533;&#1379;7'&&#776;a&#468;&#65533;&#65533;&#1107;)3&#1979;w&#65533;&#65533;&#147;&#65533;&#65533;&#1718;&#65533;&#802;%K&#65533;n&#1874;&#65533;&#65533;&#65533;&#65533;(1k&#1285;
<&#65533;aa&#65533;*^&#824;&#65533;&#65533;&#464;QF&#65533;,&#65533;&#65533;&#728;3k&#65533;|9"&#65533;&#65533;&#65533;&#65533;&#65533;&#65533;&#65533;q&#65533;&#65533;&#1256;S&#65533;^&#890;&#65533;&#65533;&#1520;&#65533;&#65533;m&#65533;&#65533;F&#65533;&#65533;&#65533;&#891;;&#65533;&#65533;&#65533;&#1198;&#65533;'o$q&#65533;&#207;&#65533;^&#65533;[&#65533;e&#65533;&#993;[&#65533;>&#65533;&#65533;d&#65533;&#65533;&#65533;&#65533;&#755;&#65533;&#257;&#65533;&#65533;&#65533;O&#65533;&#65533;&#65533;&#65533;&#65533;&#1259;/>&#65533;&#65533;&#65533;&#65533;&#735;O&#65533;&#65533;&#65533;&#65533;&#65533;&#65533;&#65533;&#65533;&#65533;`&#322;&#65533;SE&#65533;4$&#65533;&#65533;&#65533;qTC
&#528;Xi&#65533;`&#65533;		&#65533;&#65533;`(a&#65533;bX`&#65533;&#65533;&#1438;~$&#65533;8&#65533;B&#65533;8Qi(&#65533;&#65533;"&#65533;0&#65533;&#546;&#65533;&#65533;&#65533;h&#65533;&&#65533;&#65533;<&#65533;&#65533;&#65533;&#65533;%&#65533;b&#65533;&#65533;5&#65533;&#65533;&#65533;&#65533;=&#65533;_Dv!`B
	`&#65533;E&#65533;X&#65533;vaYc&#65533;[&#65533;&#65533;=E&#65533;d_]&#277;EIBD&&#65533;]m&#65533;&#2011;k&#65533;)&#65533;t&#65533;i&#65533;&#65533;&#65533;B1TX&#65533;]y&#65533;$&#65533;&#65533;%&#65533;az&#65533;&#65533;&#65533;&#43544;&#65533;&#65533;&#65533;&#65533;&#65533;ii&#65533;&#65533;&#65533;&#65533;d&#65533;&#65533;A&#65533;e&#65533;b&#1572;&#65533;&#65533;&#65533;j&#43624;&#65533;*&#65533;l&#65533;y&#65533;f&#65533;Y&#65533;&#65533;&#65533;&#65533;&#65533;nX&#47538;>&#31198;&#65533;&#65533;`&#65533;[_bZ&#65533;yfI&#65533;&#65533;&#65533;f"&#46960;&#65533;F+&#65533;&#65533;&#65533;f&#65533;&#65533;z&#65533;&#1206;&#65533;&#65533;IQ&#65533;&#65533;B&#65533;&#65533;nnE&#65533;&#65533;&#65533;"&#65533;x &#615;&#65533;&#65533;f&#65533;&#65533;&#65533;&#65533;2&#65533;n&#65533;D&#65533;&#65533;&#65533;&#65533;&#65533;b&#65533;&#65533;&#65533;&#65533;&#65533;L&#65533;&#65533;&#65533;"l%&#65533;7&#65533;pP/*<c&#65533;&#65533;&#65533;k1&#65533;H&#65533;&#65533;-H&#65533;^&#65533;&#61134;}\/&#65533;?lr&#65533;e&#65533;&#65533;&#65533;&#65533;,&#65533;&#65533;-&#65533;\*&#65533;)&#65533;&#65533;&#65533;&#65533;5&#65533;ysE8&#65533;|&#65533;&#65533;=&#65533;|a&#65533;'m4&#65533;&#65533;&#65533;&#65533;&#65533;&#65533;>&#65533;&#65533;&#65533;&#65533;PG&#54374;8&#65533;&#65533;&#155;&#65533;e
&#65533;u&#65533;&#65533;_{&#65533;u&#65533;&#65533;N&#65533;'&#65533;&#65533;&#65533;&#65533;)&#65533;\6&#65533;6&#65533;n&#65533;&#65533;kc&#65533;N&#65533;&#65533;&#65533;]Z&#65533;&#65533;&#65533;&#65533;-&#65533;|&#65533;OVJ	b|Rn&#65533;&#65533;b&#65533;&!&#65533;f&#65533;&#65533;x&#65533;>&#1912;&#65533;|&#65533;*&#65533;&#65533;&#65533;5&#65533;m~&#65533;&#65533;W&#65533;ut&#65533;&#65533;&#65533;+:G&#65533;&#1524;l&#65533;&#65533;&#1716;&#65533;&#65533;&#886;&#65533;%&#65533;M&#65533;&#65533;m&#65533;&#65533;&#65533;&#65533;&#65533;&#65533;o&#65533;&#65533;&#65533;&#65533;&#65533;&#65533;A&#65533;&#65533;&#65533;A&#65533;]&#65533;0;&#65533;&#65533;D&#65533;O&#65533;&#65533;&#65533;fu&#1236;&#65533;&#65533;&#65533;&#65533;{I&#65533;v&#65533;&6%&#65533;bc&#65533;&#65533;s3]&#65533;&#65533;s(&#65533;&#65533;&#65533;&#65533;&#65533;Q6&#65533;&#65533;&#65533;-2&#65533;V\&#65533;Fo&#65533;&#65533;C&#65533;&#65533;
&#65533;(&#65533;&#65533;x&#65533;MJ&#65533;	&#65533;&#65533;&#65533;I&#65533;{+&#65533;&#1331;&#65533;B&#65533;T&#1025;tm&#65533;&#65533;&#1064;(4&#65533;Y&#65533;&#1702;@"&#65533;W&#65533;:[&#65533;&#65533;t/&#65533;&#65533;k#&#65533;i&#65533;&#65533;F&#65533;|d&#65533;'d&#65533;0&#65533;&#65533;&#65533;qN\&#65533;H&#65533;&#65533;LB&#65533;&#65533;&#65533;&#65533;9vIb&#65533;&#65533;&#65533;&#65533;&#65533;}a&#65533;&#65533;I&#65533;E&#65533;&#1034;2sYm&#65533;&#65533;&#65533;&#65533;N\<L&#65533;5&#65533;&#65533;a&#65533;"^&#65533;&#65533;&#65533;&#65533;pgq&#65533;i'4@+h&#1586;&#15226;&#65533;5&#65533;p+ub;&#65533;&#65533;:2&#65533;n&#65533;n&#65533;&#1939;&#1563;&#65533;H&#65533;&#65533;&#29199;Tb]"&#65533;&#65533;&#65533;@r}%II&m&#65533;I*z&#1158;&&#65533;'9R&#65533;&#65533;OF`mx&#65533;&#65533;5,`&#65533;D&#65533;&#65533;&#65533;&#65533;&#65533;,b&&#65533;&#65533;+q&#65533;K&#65533;&#65533;&#65533;j&#65533;&#65533;/&#22881;U&#1967;k+[&#65533;&#65533;7J&#65533;&#65533;o&#65533;&#65533;S&#65533;&#65533;LIZ3&#65533;&#65533;IX&#65533;&#65533;&#65533;M&#65533;|&#65533;D"(!&#65533;&#65533;r&#65533;&#65533;yB&#65533;`4&#65533;&#65533;&#933; &#65533;&#65533;&#65533;.u"G&#65533;&#1902;&#65533;&#65533;$]W&#65533;&#65533;&#65533;v&#65533;I|&#65533;{&#65533;&&#65533;&#65533;&#65533;&#65533;qaK\&#65533;&#1081;&#65533;&#65533;8%&#65533;5]B&#65533;&#65533; T9&#65533;dp&#65533;&#65533;&#65533;&#65533;@49&#65533;	Nq&#65533;C&#1170;&#65533;&#65533;&#65533;(&#65533;Ne0&#65533;8W&#65533;m&#65533;&#65533;&#65533;xh&#65533;&#65533;kTMGhS&#65533;Y&#65533;_9&#65533;)&#65533;f
A&#65533;&#65533;&#543;	&&#65533;&#65533;ZS&#444;&#65533;P&#65533;&#65533;&#65533;b$&#65533;&#1302;:&#65533;&#65533;&#65533;k&#65533;gj&#65533;@nr&#65533;&&#65533;&#65533;JZ&#65533;&#65533;&#65533;&#65533;<&#65533;&#65533;&#65533;B&#65533;y&#65533;%-o&#65533;\&#65533;&#65533;w&#65533;&#366;l&#65533;&#65533;D&#65533;"W&#65533;&#65533;&#65533;&#65533;hQK^&#65174;&#65533;&xq&#65533;&#65533;V&#65533;:&#65533;1Y&#65533;&#65533;c&#65533;&#436;:&#65533;&#65533;oi^&#65533;&#65533;d!&#756;t&#65533;3&#65533;&#65533;Z&#65533;&#65533;;&#65533;EVe&#65533;L&#65533;j[F&#373;v&#65533;$DT&#65533;6a[&#65533;C&#65533;&#65533;&#65533;Gj%(X&#65533;iQ&#65533;&#65533;&#65533;&#65533;p&#65533;;&#65533;&#65533;&#1731;&#65533;&#1400;&#1382;&#65533;;&#65533;&#65533;v&#65533;,&#65533;&#65533;&#65533;t&#65533;&#65533;[&#65533;^&#65533;&#65533;&#1581;$&#65533;&#65533;&#65533;&#65533;&#65533;&#65533;&#65533;&#65533;&#65533;u&#65533;&#65533;&#65533;6.V&#65533;,*&#65533;^&#65533;QrT#&#65533;"{&#65533;Y&#65533;J&#65533;&#65533;&#65533;K&#65533;\&#65533;hK&#65533;&#65533;&#65533;1)G&#65533;&#65533;^&#65533;&#65533;vY+&#65533;}Jf&#65533;F4i&#65533;&#65533;&#65533;&#65533;&#65533;&#65533;&#36599;-Qn&#65533;)&#65533;&#65533;$-&#413;+p&#65533;+&#65533;&#65533;&#65533;&#65533;&#65533;%&#65533;lc&#65533;D&#65533;&#65533;,r&#65533;&#65533;Y&#65533;KW&#65533;&#65533;&#65533;&#65533;U"&#65533;w&#65533;c&#65533;&#65533;D&#65533;Ml&#65533;&#65533;e'&#65533;o&#65533;8&#65533;!5Y&#65533;=&Y&#65533;MV&#65533;&#1835;&#65533;{&#65533;l{~&#65533; <&#65533;&#65533;&#6280;6ZFN&#65533;f&#65533;Q&#65533;f&#65533;&#65533;&#65533;&#65533;WG&#65533;&#65533;&#65533;&#65533;&#65533;&#65533;&#65533;>5&#65533;&#65533;"&#65533;s&#65533;x&&#65533;(&#65533;&#65533;&#65533;D|>U&#65533;;&#65533;&#65533;&#65533;Z&#65533;L]&#65533;t&#65533;&#65533;&#1779;&#65533;e&#65533;&#65533;%&#65533;;&#65533;A&#65533;v@&#65533;qA&#65533;u)&#1691;	7&#65533;&#65533;&#65533;&#65533;&#65533;&#65533;&#65533;GK&#65533;&#1166;&#65533;t&#65533;zQ&#65533;&#65533;&#65533;&#1358;&#65533;&#65533;&#65533;YMk&#65533;B&#1313;	}dIE&#1617;&#65533;uG\d&#65533;4&#65533;U&#65533;r&#65533;}&#65533;4v&#65533;&#65533;Z&#65533;Fb&#65533;q&#65533;6M(S&#65533;&#65533;U;n&#65533;&#65533;1&#65533;TA&#65533;&#65533;&#65533;&#65533;&#65533;&#65533;h&#65533;&#65533;U^iVZMw&#65533;&#65533;8&#65533;&#65533;)W&#65533;:\&#65533;fH6&#65533;&#65533;:P&#65533;&#65533;&#65533;C&#65533;]&#65533;`&#65533;&#65533;&#65533;1&#65533;&#65533;&#65533;&#65533;&#65533; &#65533;J{&#65533;&#65533;&#65533;.c&#65533;&#65533;#&#65533;3&#65533;&#65533;
 &#65533;&#65533;[4&#65533;$&#65533;&#65533;p&#65533;&#65533;vP&#65533;&#65533;'1^s&#65533;&#1751;&#65533;&#954;&#65533;M9&#65533;&#65533;I&#65533;h&#65533;&#65533;&#65533;&#65533;g^b&#65533;&#1848;&#293;&#65533;&#65533;;W&#65533;&#65533;&#65533;&#65533;t&#65533;sHl&#1507;;&#951;&#65533;&#580;&#6007;&#65533;&#65533;x&#65533;PWp&#1335;&#65533;I&#65533;y&#65533;{&#65533;zm>(g~&#65533;'&#65533;	&#65533;&#65533;&v&#65533;&#65533;)&#65533;&#65533;&#65533;&#65533;&#822;&#65533;&#65533;&#65533;&#65533;&#65533;&#65533;U&#65533;
j&#65533;&#65533;&#65533;&#65533;n+8&#65533;&#65533;&#875;&#65533;,&#65533;o&#65533;W&#65533;&#65533;&#65533;&#65533;&#65533;7&#65533;YX&#65533;C&#65533;#=&#65533;&#65533;ip&#65533;&#65533;q&#65533;[&#65533;&#65533;&#65533;x&#65533;Kd&#65533;&#65533;&#65533;0&#65533;&#65533;&#65533;&#65533;xf&#65533;p&#65533;t&#65533;?Ni&#65533;&#65533;z&#65533;&#65533;-5&#65533;gn]&#1579;&#65533;&#65533;5&#65533;&#1221;&#945;&#65533;&#65533;DCb&#65533;&#65533;&#65533;&#65533;&#1402;w2&#65533;&#65533;~z&#65533;&#65533;p&#65533;&#65533;3K_&#65533;&#65533;&#65533;&#1364;Kl&#65533;OTKh&#65533;&#65533;&#65533;&#65533;j&#65533;&#65533;&#65533;&#1278;&#65533;-&#65533;&#65533;QJ2$&#65533;&#65533;o&#65533;_&#65533;i&#65533;|2&#65533;&#65533;}&#65533;&#40779;:&#65533;H&#65533;<3+&#65533;&#65533;/&#65533;&#65533;&#65533;\&#65533;&#65533;Q<V&#65533;i1&#65533;8R&#65533;&#65533;>&#65533;a&#65533;&#65533;5\fQi&#65533;&#65533;y &#65533;z$&#65533;P&#65533;!&#65533;&#65533;k&#65533;&#65533;u&H+QW8iXi&#65533;&#65533;uE\3VW&#65533;Vi!&#65533;&#65533;Ec4&#65533;&#65533;.&#65533;i6R5&#65533;z&#65533;e)B@8#&#65533;A&#65533;g&#65533;&#65533;u&#65533;h&#65533;&#65533;ac&#65533;M&#65533;&#65533;k*!Q&#65533;6a&#65533;}vfg&#65533;&#65533;R&#65533;&#65533;aaeIH&#65533;&#65533;&#65533;QG&#65533;wS3u&#65533;&#65533;]C&#65533;}&#65533;&#65533;CEXFjK&#65533;U
&#65533;\&#65533;C&#65533;~~Gu&#65533;t&#65533;g&#65533;&#65533;&#65533;&#65533;RuFD&#65533;&#65533;&#65533;&#65533;XS&#65533;&#65533;&#65533;'F&#65533;&#65533;r&#65533;&#65533;j&#65533;(k&#65533;kk&#65533;s/&#1538;&#65533;&#65533;Q&#65533;&#65533;&#65533;&#65533;&#65533;&#65533;&#65533;q&#65533;&#65533;&#65533;&#65533;&#65533;&#65533;&#65533;&#65533;;GX&#65533;Wq&#65533;^&#65533;&#65533;5+h&#65533;&#65533;&#65533;&#65533;&#65533;&#65533;:gj&#65533;X&#65533;&#65533;(s &#65533;&#65533;8&#65533;5&#65533;q&#65533;&#65533;j&#65533;j&#65533;x]&#65533;3P$&#65533;&#65533;&#65533;<9`f$Fg(D'W5w&#1425;R-ww&#65533;P#X&#65533;&#65533;Q	uP&#65533;&#65533;&#65533;
HR&#65533;&#65533;&#65533;&#65533;&#65533;x&#65533;&#65533;[&#65533;Fk&#1359;-gR(gfS96)hbh&#1713;&#65533;&#65533;&#65533;&#65533;V&#65533;2~|&#65533;J&aC&#65533;Xq&#65533;&#65533;XY~&#65533;&#65533;8&#65533;'&#65533;Y&#65533;ct&#593;&#65533;&#65533;I&#65533;&#65533;c&#65533;e&#65533;@&#65533;X{v%&#65533;&#65533;A9&#65533;,8&#65533;#f&#65533;&#65533;&#65533;q&#65533;&#65533;&#65533;y0&#65533;v\&#65533;&#1427;=9&#65533;&#65533;&#65533;&#65533;p&#65533;&#65533;x&#65533;J&#1611;&#65533;&#65533;&#65533;7X&#65533;`,%p	&#65533;B&#65533;g&#65533;&#65533;D&#596;xj(i_&#65533;&#65533;&#65533;q&X&#65533;&#65533;Gsfy&#65533;&#65533;U&#65533;&#65533;U&#65533;&#65533;&#65533;h&#65533;d@&#65533;&#65533;u&#65533;Un8M&#65533;&#65533;~&#65533;&#65533;m&#65533;"&#65533;&#279;|&#65533;&#65533;sl&#65533;&#65533;&#65533;rA&#65533;&#65533;&#65533;&#65533;&#65533;&#65533;&#1368;6&#65533;&#65533;?G&#65533;&#65533;&#1602;q&#65533;&#65533;&#65533;b&#65533;&#65533;I&#65533;&#65533;k.&#65533;Y&#65533;m&#65533;R&#65533;&#65533;-X"#&#65533;3A&#65533;H&#65533;Dnh&#65533;5w&#65533;]&#65533;&#65533;&#65533;wW|&#65533;&#65533;2&#65533;&#65533;x&#65533;bn&#65533;bJN&#65533;|&#65533;&#65533;&#65533;&#65533;\/WX&#65533;g&#65533;y='&#728;y&&#65533;&#65533;x&#65533;&#65533;&#1556;&#65533;&#65533;&#65533;1w&#65533;&#344;&#65533;&#65533;&#65533;&#65533;&#65533;&#65533;&#65533;&#65533;&#65533;&#65533;&#597;&#65533;y/Ax&#65533;b@&#65533;0&#65533;azFT&#65533;7&#65533;xj&#472;q&#65533;)&#65533;&#65533;&#65533;]&#65533;&#65533;&#65533;w&#65533;&#65533;xs&#65533;&#1601;{'XfFti&#65533;&#65533;bA&#65533;7f&#65533;%&#65533;cvv&#65533;G&#65533;&#65533;$&#34583;6\"&#1505;&#65533;&#65533;z&#65533;&#65533;&#65533;P&#65533;i&#65533;bzb(&#1692;<&#65533;c-t&#645;&#65533;&#65533;&#65533;w&#65533;3&#65533;6J&#65533;Rv&#65533;&#65533;E&#65533;w&#274;F&#65533;f]"&&#65533;"}{grA&#65533;t&#65533;W::J&#65533;7&#65533;&#1184;&#65533;!&#65533;&#65533;&#65533;J&#65533;&#65533;&#65533;&#1308;8I&#1464;&#65533;/I(F&#65533;&#65533;&#65533;6&#65533;&#65533;H&#65533;&#49172;[&#1610;J&#65533;&#65533;j&#65533;&#65533;D&#65533;&#65533;j&#65533;&#65533;p&#65533;&#1053;&#65533; &#65533;&#65533;y&#25639;&#26214;d9c&#65533;I[&#65533;"?&#653;&#65533;9&#65533;:Y&#65533;&#65533;&#65533;0x&#65533;&#65533;&#531;ez&#65533;&#65533;&#595;B&#65533;&#65533;:&#65533;&#65533;&#65533;&#65533;U&#65533;&#65533;s&#65533;6T)&#65533;tn&#65533;&#65533;TTR%Q
"&#65533;Ge&#65533;1!&#65533;o&#65533;i&#65533;&#65533;&#65533; 6&#65533;/&#524;&#65533;j&#65533;&#65533;&#65533;&#65533;&#65533;F&#65533;&#65533;
&#65533;#&#65533;h,&#65533;sfQ&#65533;&#65533;I&#65533;&#65533;&#65533;c&#65533;&#65533;&#65533;O&#65533;i&#65533;T&#65533;Vz&#65533;&#1239;&#65533;Gz&#65533;8&#855;&#65533;	_&#65533;B&#65533;&#65533;&#65533;T%&#65533;:+&#65533;zz&#65533;&#65533;&#65533;&#65533;&#65533;&#65533;55&#65533;~&#65533;&#65533;{&#65533;&#65533;_&#65533;jBT&#65533;`&#65533;:&#65533;&#65533;&#65533;Q&#65533;w&#65533;#&#65533;&#65533;9&#65533;&#65533;Qx&#65533;q&#532;&#65533;&#65533;&#65533;Y&#65533;&#1897;pz&#65533;&#1776;K&#65533;Gy&#65533;&#65533;&#65533;@&#65533;`&#65533;rZ&#17447;&#65533;`&#65533;vZ&#65533;&#65533;q&#65533;&#29184;r&#65533;2&#65533;&#65533;w&#65533;&#65533;&#468;g&#65533;&#65533;&#65533;&#65533;&#65533;jig&#44202;&#65533;8i,&#65533;q*zs^&#65533;t&#65533;&#65533;&#65533;mZ^&#65533;&#65533;&#65533;$O9
Y@&#65533;v9JCrfqqYQ-:rR&#65533;`y&#65533;7+&#65533;&#65533;I&#65533;&#552;&#65533;&#65533;jye&#65533;&#65533;^+&#65533;_I{:{)(k"&#65533;suw&#65533;&#65533;bN4&#65533;d&#65533;&#65533;awwf}lVywDN;)&#65533;:\&#65533;<&#65533;dZ&#65533;&#65533;&m&#65533;rLd&#65533;&#65533;o&#321;M4&#65533;&#65533;D&#65533;tNN6&#65533;&#65533;&#65533;Y3&#65533;Y&#65533;:&#65533;&#65533;X&#65533;&#65533;sr&#65533;h&#65533;&#65533;~'&#65533;&#65533;&&#65533;&#65533;z&#65533;k&#65533;+&#65533;&#65533; &#65533;&#65533;	&#65533;&#65533;P&#65533;xZ&#65533;`&#65533;&#65533;&#65533;&#65533;K&#65533;K&#65533;0&#65533;&#65533;K&#65533;&#65533;&#65533;&#65533;k&#65533;&#65533;y&#65533;&#65533;{J:(W!>&#65533;&#65533;&#65533;i&#65533;&#65533;&#65533;&#65533;X&#65533;I&#65533;&#65533;&#65533;&#1620;&#65533;G&#65533;&#65533;&#65533;j&#65533;dr&#65533;&#65533;&#65533;&#65533;&#65533;w&#65533;5oC&#65533;&#65533;^&#65533;Bo&#65533;&#65533;`&#65533;H&#65533;	&#65533;]\qa&#65533;`&#65533;&#65533;&#10984;&#65533;&#65533;&#65533;i&#588;&#1515;s&#65533;&#65533;&#65533;
\b&#1093;&#65533;&#65533;q&#65533;&#65533;&#65533;b<&#65533;l C&#65533;&#65533;WQ)&#65533;8&#65533;/&#392;&#65533;sCk&#65533;)L!A&#65533;f1&#65533;{o\&#65533;&#65533;&#65533;&#65533;&#65533;b&#65533;&#1463;e&#65533;$&#65533;&#65533;&#65533;h&#1894;&#65533;&#65533;C&#65533;&#65533;8]&#65533;&#65533;&#65533;K&#65533;v&#65533;&#65533;;&#65533;0b&#1650;L	&#65533;&#38960;&#65533;&#65533;&#65533;&#65533;[&#65533;k&#65533;KN&#65533;&#65533;&#65533;0&#13351;&#65533; \<T&#65533;+&#65533;P\&#65533;&#65533;k&#65533;&#65533;W&#65533;&#65533;!&#65533;QxS(&#65533;p&#65533;5&#65533;&#65533;&#65533;K&#65533;&#65533;	&#65533;W{&#65533;&#65533;F&#65533;&#65533;k&#65533;uV&#1434;#qK&#65533;v&#725;g&#65533;&#65533;D/&#65533;&#65533;&#65533;^&#65533;&#65533;v&#65533;&#65533; &#65533;X&#65533;&#65533;Y&#65533;&#65533;&#65533;&#65533;&#65533;&#524;&#65533;&#65533;|lb&#65533;9Q&#65533;&#65533;P&#65533;]&#65533;&#65533;w&#65533;&#65533;;&#65533;&#65533;Y.&#65533;&#548;&#65533;}&#455;&#65533;Ue&#65533;ue&#65533;&#65533;I37C:j&#65533;|c&#65533;&#65533;&#65533;2:&#65533;GD&#65533;&#65533;&#65533;&#65533;&#65533;K&#65533;&#65533;&#65533;&#65533;&#65533;P&#65533;&#65533;k&#65533;&#65533;&#65533;&#65533;&#475;&#65533;&#65533;,&#65533;&#1004;&#65533;\&#1841;\&#65533;&#65533;&#65533;[&#65533;[l&#65533;&#65533;|&#65533;&#65533;&#65533;&#65533;&#65533;&#65533;z&#65533;&#65533;&#65533;L&#1115;&#65533;&#65533;&#65533;&#65533;mqi&#65533;&#65533;&#65533;&#1759;[y&#65533;`K&#65533;&#65533;{+&#65533;b&#65533;&#65533;L#&#65533;W[&#65533;&#65533;Z&#65533;WdS,&#65533;0&#1112;&#65533;{&#65533;g&#65533;{&#65533;&#65533;l&#65533;&#65533;&#65533;&#65533;}&#65533;]&#1151;&#1589;0H&#65533;&#65533;&#65533;&#65533;BI&#65533;&#65533;:&#65533;&#65533;&#65533;&#65533;:&#65533;&#65533;&#65533;&#65533;&#65533;U&#65533;.&#65533;&#65533;0m{&#65533;&#65533;&#65533;&#65533;1x&#589;&#65533;JYT&#65533;&#1249;&#65533;&#65533;&#65533; %&#65533;&#65533;&#65533;~&#65533;&#65533;&#65533;&#65533;T&#65533;^&#65533;f&#65533;wU&#65533;&#1706;&#65533;&#65533;&#65533;3&#427;&#65533;&#65533;&#65533;W&#65533;~&#65533;{&#65533;2s&#1817;&#65533;ULb&#65533;Z&#65533;&#65533;W&#65533;&#65533;X&#65533;&#65533;&#65533;&#65533;jm&#65533;&#65533;&#65533;&#65533;n&#65533;&#65533;n&#65533;&#65533;N,&#65533;&#65533;&#65533;&#65533;&#65533;&#65533;&#65533;&#65533;U)&#65533;&#65533;&#65533;<&#65533;&#65533;&#65533;&#65533;&#181;&#65533;&#65533;&#65533;&#500;&#65533;GZ&#65533;R&#65533;aO&#65533;g&#65533;&#1362;$c&#65533;&#65533; &#65533;}&#1624;&#65533;&#1626;&#65533;&#1628;&#1867;&#65533;&#65533;&#578;M{&#65533;-W$7r&#65533;&#65533;i&#65533;3&#65533;a&#65533;&#65533;&#65533;&#65533;&#65533;&#65533;CB&#65533;&#65533;P&#65533;1&#65533;&#414;&#65533;&#65533;n&#65533;D&#65533;&#65533;&#65533;G~&#65533;&#65533;&#65533;p&#65533;j&#65533;t&#65533;&#65533;\B&#65533;#q&#65533;&#65533;&#65533;t&#891;R&#65533;&#65533;&#65533;;&#65533;&#443;&#65533;^&#65533;&#65533;&#65533;{&#65533;S&#65533;&#65533;&#65533;&#65533;&#65533;&#65533;&#65533;&#65533;&#65533;}&#65533;&#65533;&#65533;&#65533;<s&#65533;6NX= &#65533;&#65533;'&#65533;&#65533;5]&#65533;z&#65533;27&#65533;"'{k&#65533;&#65533;z&#65533;&#65533;&#65533;N&#65533;&#65533;I&#65533;&#65533;O&#65533;a&#65533;&#65533;L&#65533;-&#669;V&#65533;pyM&#65533;&#65533;&#65533;&#65533;E&#65533;&#65533;,&#65533;5&#65533;&#65533;N&#65533;Hi&#65533;cz&#65533;cI&#65533;&#65533;&#65533;&#65533;&#65533;&#1499;&#65533;&#65533;J&#65533;7&#65533;0'&#65533;&#65533;Y{\&#65533;7&#65533;&#65533;/8&#65533;D&#65533;&#65533;!&#65533;&#65533;&#65533;&#65533;on'&#65533;@&#65533;&#65533;&#65533;1&#65533;&#65533;;&#65533;&#65533;&#65533;%&#65533;0&#65533;o&#65533;}&#65533;&#65533;&#65533;39&#65533;w&#65533;&#65533;7&#65533;&#65533;[]v&#65533;&#65533;&#65533;&#65533;k&#65533;&#1819;#&#65533;&#209;&#65533;&#65533;U,&#65533;e=&#65533;&#65533;&#65533;&#65533;_&#65533;&#65533;`&#65533;&#65533;c&#65533;Z&#65533;&#65533;hN&#65533;X&#65533;&#65533;Q&#65533;&#65533;&#65533;x&#65533;&#65533;}r&#1235;&#65533;	&#1626;vj&#65533;)&#65533;s&#65533;p&#65533;&#65533;|&#65533;&#65533;f&#65533;]&#65533;&#65533;#to&#65533;&#65533;&#65533;&#65533;&#65533;&#65533;}|&#65533;5&#65533;&#65533;&#65533;&#65533;)&#65533;&#65533;~&#65533;&#65533;e&#65533;&#65533;&#65533;&#65533;&#65533;,&#65533;&#65533;&#65533;&#477;&#65533;&#1632;&#65533;&#65533;27&#65533;G&#65533;&#65533;&#65533;,&#65533;&#65533;&#65533;&#65533;7&#65533;&#65533;WW&#424;&#65533;&#65533;&#65533;}&#65533;3&#65533;>M&#65533;?Q&#65533;&#65533;)e+#}tA&#39437;M&#65533;6&#65533;u&#65533;&#65533;&#65533;[E&#65533;&#65533;t&#65533;&#65533;&#466;&&#65533;&#65533;&#65533;W&#65533;&#65533;ET&#65533;
&#65533;o&#65533;&#65533;&#65533;F	&#65533;&#65533;&#65533;u
&#65533;&#1325;&#65533;&#1372;&#65533;&#65533;&#65533;&#65533;&#65533;=&#65533; &#65533;&#65533;&#65533;0&#65533;&#65533;&#65533;&#65533;&#65533;&#65533;}&#65533;Sl&#65533;&#65533;`&#65533;&#65533;m&#65533;>&#65533;&#65533;&#481;I&#65533;U.&#65533;&#65533;jex&#65533;y.xb>&#65533;&#65533;&#65533;&#65533;&#65533;&#65533;i&#65533;&#65533;+&#65533;&#65533;EQ(V&#1457;&#65533;/a&#65533;&#65533;+&#65533;P&#65533;&#65533;&#3079;q&#65533;e&#2042;*&#65533;&#65533;&#65533;&#19312;&#65533;&#65533;&#65533;&#65533;&#65533;&#65533;&#65533;^&#65533;&#65533;)&#65533;&#65533;>&#65533;&#65533;m&#65533;t&#65533;&#1623;&#65533;&#65533;=&#65533;2&#65533;&#65533;&#65533;&#65533;&#1544;&#65533;&#65533;&#65533;&#65533;&#65533;&#2014;&#65533;I&#64660;z&#65533;&#65533;&#65533;q&#65533;&#65533;&#65533;F&#65533;&#65533;&#65533;&#65533;&#65533;f&#65533;bh&#65533;&#65533;&#65533;A&#65533;B&#65533;&#65533;&#1250;S&#65533;&#65533;&#65533;&#65533;&#1102;l&#65533;l&#65533;&#65533;&#65533;x~D&#65533;&#65533;w+&#65533;Fgt&#65533;&#65533;n&#1283;w&#65533;&#65533;&#65533;{&#65533;l&#65533;3X&#65533;_&#65533;V&#65533;&#65533;&#65533;&#65533;yBP&#65533;*&#65533;&#65533;&#65533;&#65533;q*&#65533;Zn&#65533;]~&#65533;h&#65533;iM&#65533;h&#65533;&#65533;&#65533;&#65533;&#65533; &#65533;&#65533;&#65533;&#65533;&#65533;&#65533;&#65533;@&#65533;&#65533;&#65533;&#65533;k&#65533;?&#65533;s1H
&#65533;n&#65533;ZUzwN&#65533;&#65533;&#65533;N&#65533;vq&#65533;&#65533;&#65533;&#65533;o&#65533;&#65533;&#65533;&#65533;[g&#65533;/NM&#65533;&#65533;&#65533;&#65533;o&#65533;&#65533;&#65533;>&#65533;
&#1706;-&#470;&#1931;&#65533;&#65533;&#65533;&#65533;&#65533;&#65533;&#15292;&#65533;&#65533;&#65533;&#65533;&#65533;&#65533;&#65533;&#65533;&#65533;&#65533;&#65533;&#65533;&#65533;&#65533;^&#65533;&#65533;&#65533;&#65533;&#65533;_&#65533;&#65533;&#65533;&#65533;&#65533;&#65533;[&#65533;&#65533;K&#65533;&#65533;&#65533;&#65533;&#65533;&#65533;&#65533;&#65533;x$&#65533;&#65533;&#65533;G QO&#65533;@z&#65533;&#65533;&#65533;+8&#65533;=y
&#1195;7O&#65533;&#265;%R&#65533;&#65533;<y&#65533;&#65533;q&#65533;/&#1979;w&#65533;F&#65533;<i&#65533;d&#65533;&#65533;?b&#65533;&#65533;a&#197;4&#65533;&#281;&#65533;&#65533;Cy%&#65533;&#65533;&#65533;"O&#65533;{&#65533;x&#65533;&#65533;&#276;A&#65533;&#65533;&#65533;N&#65533;T&#65533;U&#65533;JUYr&#65533;A&#65533;&#65533;&#65533;&#1899;&#65533;&#65533;X&#65533;e&#862;E&#65533;V&#65533;Z&#65533;m&#1918;&#65533;7&#65533;=&#65533;&#65533;"&#65533;t&#1518;&#65533;u&#65533;&#1193;&#65533;&#65533;70:t&#65533;&#1185;;W&#65533;&#65533;&#65533;r&#65533;&#65533;5f&#65533;X&#65533;q&#65533;)[GY&#65533;&#65533;p&#65533;8&#65533;&#65533;4g&#981;&#65533;m~,&#65533;&#65533;9&#1453;&#65533;&#782;&#65533;&#65533;T&#65533;&#65533;&#65533;ml&#65533;&#65533;&#65533;{r}&#65533;&#65533;;6x&#65533;y&#1779;&#65533;0&#65533;&#1155;M&#65533;&#65533;zQ)B&#65533;&#1385;&#65533;qau&#65533;&#1457;K/h&#65533;bx&#65533;&#1715;wG_Sfx&#65533;&#65533;/Z&#65533;&#65533;|&#65533;&#65533;&#49147;J&#65533;v&#65533;&#65533;$5&#65533;&#65533;/?&#65533;h&#65533;m&#65533;/&#65533;\&#65533;5&#65533;0B	%L0&#65533;&#65533;&#65533;R0&#65533;&#65533;&#65533;B	&#65533;&#65533;5&#65533;^{&#65533;&#65533;tLD&#65533;5Y3&#65533;1sZ$g&#65533;&#65533;D&#65533;o&#65533;&#65533;Cw4&#65533;&#65533;u&#65533;i&#65533;@&#1600;&#65533;m#&#65533;&#9287;%$&#65533;	9&#65533;&#65533;:.&#698;&#65533;&#65533;I&#65533;&#65533;R&#65533; &#65533;`&#65533;2&&#65533;&#65533;T2I&#65533;&#436;L&#65533;&#65533;D2&#65533;&#65533; &#65533;>&#65533;&#65533;&#65533;n9&#65533;&#65533;&#65533;&#65533;&#65533;&#65533;2&#65533;&#65533;&#65533;&#65533;1&#65533;P##&#65533;&#65533;&#65533;&#65533;&#65533;&#65533;3r&#65533;%&#65533;h7&#65533;~&#65533;4RI'&#65533;&#65533;&#65533;{&#65533;)h$&#65533;x&#65533;&#65533;0;&#65533;&#65533;Z&#65533;&#65533;&#65533;&#65533;&#65533;sPU&#65533;)kl&#65533;&#65533;f&#65533;&#65533;&#65533;&#65533;^&#65533;&#65533;Wt&#65533;B&#65533;&#65533;m?&#65533;&#1443;&#65533;&#65533;&#65533;&#65533;:&#65533;8&#65533;*U&#65533;R&#65533;&#65533;zV&#65533;&#65533;&#1956;&#65533;Zk&#65533;-&#65533;&&#65533;x*&#65533;kq&#65533;&#65533;&#65533;;&#65533;&#65533;)yVJ)&#1877;&#65533;&#65533;&#65533;*&#65533;&#65533;&#65533;v&#65533;&#1675;S&#65533;&#65533;&#65533;Su&#65533;&#65533;&#65533;&#65533;&#65533;&#65533;w_t>X`&#65533;&#65533;&#65533;w&#65533;.&#65533;&#1990;^&#65533;_&#65533;f$&#816;&#65533;&#65533;5c&#65533;7f&#65533;UQs&#65533;&#65533;W{G&#65533;&#1526;`&#65533;R&#65533;w&#65533;&#65533;h<j&#65533;&#65533;K&#47186;&#65533;rR3g&#65533;a&#65533;(+&#65533;S&#65533;YgFo*W'&#65533;&#65533;,7&#1827;&#65533;&#790;&#1824;)R&#65533;e&#65533;&#65533;&#65533;z&#65533;j&#65533;&#65533;	h&#65533;r&#65533;Y&#65533;&#65533;;l&#65533;.&#65533;&#65533;$&#65533;&#65533;&#65533;&#65533;&#65533;@e&#881;&#65533;"C5&#65533;&#65533;+&#65533;u1&#65533;N&#65533;5&#65533;oB&#65533;&#65533;&#65533;>&#65533;2U[T&#65533;E9&#65533;qH"&#65533;&#65533;&#65533;$&#65533;&#65533;r&#65533;&#65533;c&#65533;&#65533;4&#65533;&#689;&#65533;<s&#65533;#O&#65533;-&#65533;&#65533;2&#65533;8&#589;#]&#65533;oO'h:&#65533;V&#2003;i&#65533;z&#65533;&#65533;&#65533;&#65533;sK-mg&#65533;)?&#65533;#&#65533;&#65533;&#65533;l&#65533;&#65533;*&#65533;z&#65533;o&#1980;j&#715;&#65533;&#65533;xmA&#65533;&#65533;&#65533;j&#65533;8z&#65533;&#478;D&#43599;0&#65533;&#65533;C]&#65533;&#65533;&#65533;^d&#65533;&#65533;&#65533;C&#65533;E&#65533;&#65533;g&#65533;&#65533;&#65533;W+G3&#65533;{&#65533;&#65533;&#65533;!&#65533;BI&#1969;&#65533;&#65533;'&#65533;mU&&#65533;&#65533;iA v&#65533;&#65533;&#65533;&#65533;K&#65533;b&#65533;H"&#65533;&#65533;3&#65533;)&#65533;&#65533;&#65533;&#65533;&#788;&&#65533;&#1885;):&#65533;&#65533;&#65533;DBj'&#65533;&#65533;#!
Y&#65533;$&#65533;&#65533;	P&#65533;;&#65533; E&#65533;&#65533;P&#65533;7$&#65533;&#65533;&#65533;&#1252;&#905;&#839;?"&#65533;&#65533;&#65533; &#65533;@C&#65533;&#65533;VD&#65533;&#65533;&#65533;(~&#65533;&#65533;&#65533;f&#65533;&#65533;&#65533;&#65533;&#65533;
{&#65533;A&#65533;,&#65533;&#65533;cRt&#65533;bV&#65533;&#65533;Wi&#65533;&#65533;n9&#65533;h&m2&#65533;&#65533;&#65533;)h	u&#65533;&#65533;E&#65533;V&#65533;&#65533;d	#Jq#O&#65533;8&#65533;$&#65533;&#720;(&#65533;
_L&#65533;&#65533;&#65533;&#65533;&#65533;Gyy&#65533;UP&#65533;6`&#65533;d&5&#1626;&#65533;}jc&#65533;YU&#65533;>&#65533;+0&#65533;
&#65533;&#65533;&#65533;bi&#65533;&#65533;U&#65533;J&#65533;&#65533;U&#65533;&#65533;#rl&#65533;&#65533;&#65533;&#65533;e&#65533;&#65533;SD&#65533;&#65533;fMmtZ&#65533;&#65533;h'=&#65533;L]VI/&#65533;y&#799;&#65533;7N&#65533;&#65533;&#65533;&#65533;&#65533;B&&#65533;&#65533;&#65533;&#65533;Z&#65533;&#65533;e&#65533;&#65533;P&#65533;&#65533;&#65533;&#65533;&#65533;|&#65533;9&#65533;%&#65533;&#65533;Dg:&#65533;&#65533;&#65533;'/&#1900;&#1481;8i1&#65533;&#57935;&#65533;&#65533;c&#65533;&#65533;&#65533;M&3&#65533;&#65533;&#2042;&#65533;&#65533;&#65533;s|&#65533;_&#65533;&#65533;g1	IqEB&#65533;&#65533;J&#65533;&#65533;$M&#65533;0&#65533;D%&#65533;(F&#65533;&#65533;R=\&#739;$5&#65533;&#65533;m91;&#65533;&#65533;&#65533;&#65533;&#65533;J'&#65533;E&#65533;&#65533;&#65533;&#65533;&#65533;i&#65533; gH `)o?&#65533;&#65533;iP&#65533;7T"&#65533;&#65533;@:&#65533;7&#65533;T&#65533;r2{&#65533;!\khIP&#65533;&#65533;*U&#65533;&#65533;LA&#65533;xUV&#65533;MM&#1904;&#65533;?&#65533;&#65533;
&#65533;&#65533;j&#65533;&#65533;&#65533;K&#65533;)H&#65533;&#65533;&#65533;&#65533;&#65533;&#65533;4&#65533;N&#65533;QJwH&#65533;&#65533;&#65533;,&#65533;&#65533;&#65533;/&#65533;&#65533;A&#65533;&#65533;&#65533;9_&#65533;&#65533;s&#1284;'&#65533;H&#65533;&#65533;&#65533;;&#65533;)6&#65533;&#65533;&#65533;&#65533;p&#65533;&#65533;&#65533;OI&#65533;)&#65533;J&#65533;&#65533;&#65533;&#1328;&#65533;C'&#65533;T&#65533;&#65533;E-gFMh&#65533;'H&#65533;&#65533;&#65533;'#&#65533;&&#65533;2&#65533;tU&#65533;&#65533;&#65533;&#65533;R=1&#65533;&#65533; &#65533;&#65533;&#65533;&#65533;R&#65533;J&#65533;"&#65533;X&#65533;\&#65533;h#R&#65533;`&#65533;+&#65533;&#65533;&#65533;g>&#1037;&#65533;{R&#65533;&#65533;@I &#65533;=&#65533;]:&#65533;,&#65533;&#65533;&#348;e/>&#65533;t&#476;&#65533;f&#65533;&#65533;&#65533;&#65533;&#65533;S&#65533;&#65533;B-k&#65533;&#65533;&#65533;u&#65533;&#65533;Hw(&#65533;&#65533;"&#65533;#&#65533;4&#65533; -&#65533;dE&#1873;%&#65533;&#65533;&#65533;/TR}&#65533;&#65533;&#65533;&#65533;K&#65533;&#65533;
&#65533;&#65533;&#65533;",&#65533;&#65533;J&#65533;U&#65533;n&#65533;+|&#65533;&#1207;&#65533;&#65533;&#65533;n&#65533;&#65533;}b8&#65533;&#721;&#65533;&#1206;&#65533;U6W)&#65533;G5&#65533;&#65533;m &#1218;&#65533;&#65533;nfL&#65533;6%&#65533;t&#65533;&#65533;3&#65533;&#65533;A&#65533;(J&#65533;&&#65533;&#65533;&#65533;8m~&#65533;jW&#203;H&#1326;&#65533;	&#65533;\*g&#65533;R;f2&#65533;f&#65533;I&#65533;a5&#65533;&#65533;=&#65533;&#65533;me5&#65533;&#65533;&#589;&#65533;XhgR)\&#540;&#65533;m&#65533;rMc\[B_&#65533;GBE&#65533;&#65533;`&#1382;&#65533;&#65533;F^&#65533;&#1232;&#65533;X&#65533;?&#65533;p&&#65533;i&#65533;|Nt&#65533;#i&#65533;&#65533;&#65533;&#65533;8&#65533;Jqt&#65533;&#65533;MR&#65533;6&#65533;T&#65533;
< &#65533;&#65533;&#65533;&#65533;u&#65533;&#65533;&#65533;S&#65533;^&#65533;C&#1355;^ks&#65533;Y&#65533;jp&#65533;&#65533;&#65533;&#65533;J&#732;}&#65533;l&#65533;Q&#65533;&#65533;&#65533;&#65533;&#65533;s&#65533;&#65533;&#65533;&#65533;g&#65533;l&#65533;o&#65533;a&#65533;?&#65533;&#65533;m;&#65533;d&#65533;&#65533;&a&#65533;&#65533;&#65533;:A0&#65533;&#65533;&#65533;C'&#65533;d&#65533;QY&#65533;%6e	&#65533;C&#65533;hd&#65533;Y&#65533;&#65533;#!9Q&#65533;k&#65533;J&#65533;DY&#65533;[&#65533;&#65533;!XAW'|&#65533;E&#65533;&#65533;&#65533;y&#65533;Z&#65533;"!T&#65533;.i/K&#65533;Ly&#65533;&#65533;n&#700;r&#65533;&#65533;qs}&#65533;I]&#65533;5&#65533;&#65533;0*&#65533;*eiUX&#65533;&#65533;&#65533;&#65533;&#65533;&#65533;na&#65533;Tg&#65533;&#65533;q&#65533;\&#65533;&#1882;/:b&#65533;&#65533; &#1251;&#65533;R&#65533;@D&#1679;&#65533;KR&#65533;L&#65533;&#65533;7&#65533;u&#65533;W&#65533;#v&#65533;&#65533;Z&#65533;&#65533;zo&#65533;&#65533;z&#65533;&#65533;?0&#65533;G&#65533;!&#65533;7~&#65533; &#65533;&#65533;&#65533;\&#65533;&#65533;4&#65533;&#65533;&#65533;52T&#65533;V&#65533;x&#65533;&#65533;&#65533;33&#65533;&#65533;&#65533;&#65533;&#65533;6&#65533;+&#65533;V&#65533;&#65533;pk&#65533;&#320;7&#65533;R&#1334;o&#65533;s&#65533;]F&#65533;&#65533;&#65533;0d&#65533;&#65533;&#65533;&#1927;&#65533;&#65533;&#65533;&#65533;&#65533;#&#65533;9&#65533;&#65533;&#65533;&#65533;|&#149;T[s)9&#65533;&#65533;&#65533;M&#65533;&#65533;&#65533;&#65533;&#65533;&#761;&#1530;2;2i&#65533;&#65533;^&#65533;	7&#65533;&#65533;1&#65533;N&#1915;&#65533;/&#65533;k&#65533;i&#65533;&#65533;&#65533;&#65533;u&#65533;&#65533;&#65533;&#65533;u&#65533;w&#65533;&#1253;sVv$RD{&#65533;&#65533;	&#65533;e&#65533;w&#65533;&#65533;o&#248;&#65533;'WE)>&#65533;O&#65533;XM&#65533;&#65533;&#65533;&#65533;&#65533;BZ0&#65533;&#65533;&#1623;w&#65533;&#65533;&#65533;[&#65533;[&#65533;&#65533;&#65533;(&#65533;&#65533;:&#65533;&#65533;N+M&#65533;&#65533;	&#65533;&#65533;a&#65533;8&#65533;)&#65533;&#65533;&#65533; &#65533;&#65533; &#65533;&#65533;&#65533;;&#65533;&#65533;&#65533;&#65533;&#65533;&#65533;%&#65533;&#65533;3&#65533;&#65533;&#65533;&#65533;'&#65533;
1&#65533;&#65533;&#65533;&#65533;&#65533;&#65533;*&#65533;{&#65533;Z&#65533;&#65533;&#65533;A&#65533;&#65533;.&#65533;&#65533;&#65533;TQ&#65533;&#65533;&#1246;&#65533;&#65533;&#65533;i7&#65533;k&#65533;y&#65533;&#65533;)&#65533;&#65533;&#821;"&#1134;&#65533;&#65533;&#65533;-L&#65533;a&#65533;&#65533;[&#65533;&#65533;&#65533;&#65533;J3$#&#65533;4#C&#65533;RC&#65533;&#65533;*&#65533;0$C1&#40831;&#65533;5I&#65533;&#65533;&#65533;&#748;&#65533;*9&#65533;&#65533;5&#65533;&#65533;&#65533;&#65533;Rs&#65533;A&#65533;&#65533;&#65533;+&#65533;K&#65533;&#65533;&#65533;&#65533;&#65533;k*1&#65533;&#688;	&#65533;&#1325;!&#65533;&#65533;&#65533;D&#65533;&#65533;&#65533;&#65533;&#65533;&#62064;&&#65533;&#65533;&#250;&#65533;&#65533;8/B<'&#65533;+&#65533;&#65533;2&#65533;<&#65533;&#65533;&#65533;&#65533;&#65533;&#65533;(&#65533;Zd&#65533;&#65533;&#65533;&#65533;&#65533;&#65533;:E&#65533;&#65533;\&#65533;&#65533;^&#65533;&#65533;&#65533;&#65533;&#65533;&#65533;&#65533;&#65533;&#65533;&#65533;*,&#65533;Z&#1130;&#65533;&#65533;&#65533;e&#65533;*&#65533;&#1194;f&#65533;&#65533;&#65533;3&#65533;&#1548;j&#65533;&#65533;&#65533;&#65533;&#65533;&#65533;&#65533;;&#65533;K1&#65533;P&#65533;0@&#65533;FD&#65533;|	&#65533;9&#65533;v<4&#65533;R&#65533;i&#65533;Hk&#65533;5q)!#&#65533;&#65533;h&#65533;X|&#65533;&#45274;1L&#65533;}&#65533;&#65533;B&#194;T&#65533;,C&#569;&#65533;&#65533;&#65533;&#65533;&#1929;5&#178;&#65533;c&%&#65533;&#65533;_
&#65533;|&#1342;KS&#333;\9&#1209;@&#65533;p-v&#65533;$&#65533;1.	&#65533;$&#65533;3<:&#65533;6Q&#65533;&#65533;nC&#65533;&#65533;&#65533;'&#65533;sIR&#65533;]q&#65533;&#65533;"&#65533;Q&#65533;&#65533;q&#65533;&#65533;)@&#65533;&#65533;&#65533;K&#65533;P9&#65533;L'&#65533;&#65533;&#65533;&#65533;&#65533;S&#65533;pr&#569;&#65533;&#65533;&#65533;(&#65533; &#65533;&#65533;&#65533;&#65533;&#65533;@&#65533;&#65533;&#65533;&#65533;&#65533;&#1261;|JI&#65533;&#65533;3&#65533;&#252;&#65533;&#65533;&#600;$7*p3&#65533;&#65533;#7&#65533;&#65533;&#904;&#65533;&#65533;<&#65533;&#1058;&#65533;&#65533;=;&#65533;&#65533;&#65533;*&#65533;&#65533;0&#65533;
&#65533;q&#65533;O&#65533;w&#65533;&#65533; =&#65533;&#65533;&#65533;&#65533;&#1600;H&#65533;j &#65533;S&#65533;}\&#65533;7&#65533;&#65533;&#65533;2&#65533;l&#65533;&#65533;>&#65533;&#65533;nzH&#13924;{&#65533;&#65533;R>&#65533;T&#65533;&#1332;&#65533;ej&#65533;&#65533;i&#65533;1&#65533;&#65533;t&#65533;
&#276;&#65533;&#65533;.]TLa&#65533;&#65533;&#65533;&#65533;&#65533;&#65533;3&#65533;YI&#65533;+&#65533;l{&#65533;q#K<1:{&#65533;&#65533;&#65533;3&#65533;#:&#65533;&#65533;:&#1355;&#65533;&#1824;&#65533;&#65533;&#65533;M&#65533;;&#65533;D/&#65533;=&#1650;&#65533;S&#65533;;=&#65533;J&#65533;&#65533;_3&#65533;&#65533;&#65533;&#65533;E&#65533;&#65533;&#65533;:&#65533;,7mS&#65533;p&#65533;&#65533;m&#65533;j&#65533;&#65533;&#65533;Y&#65533;&#65533;&#185;&#65533;&#65533;&#65533;K&#65533;[Kq&#65533;&#65533;&#65533;&#1767;n&#65533;3&#65533;L&#65533;&#65533;Z(7&#65533;&#65533;&#65533;&#65533;O&#65533;&#65533;Pk&#65533;&#292;&#65533;&#65533;&#65533;,&#65533;	<Y&#65533;&#65533;&#65533;
RQJ!&#1809;&#65533;&#65533;&#65533;%&#65533;d
&#65533;SM[4ZH+;&#65533;=MW&#65533;:&#65533;&#65533;&#205;0&#65533;L+&#65533;&#65533;)&#65533;&#65533;%m9&#65533;K&#65533;B&#65533;7&#65533;&#65533;&#65533;&#65533;&#65533;\Cy&#65533;KJ+&#65533;F&#65533;+&#65533;Y<05<;&#65533;'&#65533;4S&#65533;&#65533;&#65533;&#65533;A&#65533;&#65533;(&#65533;dR!"&#65533;3/b&#1881;&#335;&#65533;&#65533;&#65533;8&#65533;&#65533;E^&#65533;S&#65533;s&#65533;&#65533;Q&#65533;&#65533;&#65533;Z&#65533;|&#65533;A&#65533;<&#483;&#65533;d&#65533;AM&#65533;&#65533;&#65533; &#65533;&#65533;nk$.&#65533;&#443;AT&#65533;&#65533;&#65533;pL6M4I&#65533;K&#65533;&#65533;&#65533;&#1024;Q0B&#65533;&#65533;&#65533;&#65533;&#65533;1&#65533;\&#65533;&#65533;<&#65533;&#65533;&#65533;&#65533;"&@&#65533;+&#65533;&#1369;&#65533;]]&#65533;[&#54403;&#65533;Q&#65533;&#65533;&#65533;";&#65533;&#65533;&#65533;2&#65533;&#65533;&#65533;&#65533;,D&#65533;7&#65533;2&#65533;<H&#65533;&#318;&#65533;&#65533;,&#65533;7&#65533;V&#65533;&#65533;,&#65533;k&#65533;&#65533;&#65533;&#65533;2.&#65533;&#65533;&#65533;~&#65533;6&#1858;&#65533;;<T&#65533;&#65533;&#65533;&#65533;w&#65533;&#65533;&#65533;&#219;&#65533;&#65533;&#65533;&#65533;&#65533;|E:&#65533;+^l6&#65533;7&#65533;VLK&#65533;&#65533;&#65533;&#65533;*&#65533;&#65533;&#65533;w[+A`&#65533;&#65533;&#65533;&#65533;s&#65533;RU&#65533;?&#65533;&#314;&#65533;n&#65533;&#65533;w]Tj&#65533;&#65533;+.&#65533;&#65533;"o&#65533;&#65533;wE&#1620;U&#65533;&#65533;&#65533;O.&#65533;"L&#65533;&#65533;KSD}&#65533;&#65533;&#65533;&#65533;4U*&#65533;J&#65533;&#65533;	&#65533;	&#65533;&#65533;&#65533;&#65533;&#693;&#1169;&#65533;3&#65533;`&#65533;U&#65533;&#65533;&#65533;2&#65533;&#1572;L&#65533;j?&#65533;Z/,&#65533;b&#65533;9&#65533;=&#65533;T&#65533;&#65533;M3&#65533;E&#65533;&#65533;oz&#65533;&#65533;&#65533;&#65533;#y&#65533;&#65533;&#65533;&#65533;Z&#65533;&#65533;&#65533;&#65533;$m&#321;&#65533;&#1742;<:&#65533;Q&#1500;!6&#65533;,&#65533;&#65533;&#65533;3&#65533;|%1%[&#1100;&#65533;&#65533;&#1016;K&#65533;(&#65533;&#65533;&#65533;&#35007;M&#65533;Y"U&#65533;Y&#65533;&#65533;>&#65533;&#65533;&#65533;J;&#65533;&#65533;&&#65533;&&#65533;H&#65533;x&#65533;&#65533;&#65533;&#18726;*:	E&#65533;&#65533;M\&#65533;&#65533;F,:\&#65533;&#65533;T&#65533;&#65533;&#1637;&#65533;&#65533;5Y&#65533;&#65533;&#65533;&#65533;&#65533;]&#635;&#65533;&#65533;&#65533;&#65533;&#65533;-&#65533;&#1429;T&#65533;&#65533;bc&#65533;,&#65533;AL&#65533;&#65533;Y&#65533;P&#1350;&#65533;\U&#336;UM&#65533;&#65533;&#65533;^x&#65533;&#65533;&#65533;&#65533;7&#65533;K#[C&#65533;&#65533;#?&#65533;&#65533;&#65533;#{&#65533;L&#65533;u&&#65533;&#65533;2&#65533;&#65533;&#65533;&#65533;T&#65533;t&#65533;#&#65533;@&#65533;i&#65533;r&#65533;j&#1150;&#65533;&#65533;&#65533;2{9&#65533;&#65533;&#65533;%&#65533;H=&#65533;`(&#65533;j&#65533;&#65533;A7&#65533;&#65533;&#65533;&#65533;r+\&#65533;&#65533;&#65533;Y&#65533;&#65533;}&#65533;T&#65533;&#65533;&#65533;]^&#65533;&#65533;&#65533;%&#65533;N&#65533;&#65533;_33&#65533;&#65533;8-&#620;&#65533;{&#65533;&#65533;&#65533;z:@&#65533;Y&#65533;&#65533;&#1063;&#65533;t&#65533;&#65533;j&#65533;&#65533;&#65533;^&#65533;A=&#65533;Y&#65533;&#65533;].*&#65533;o&#65533;]$v&#65533;&#65533;=&#65533;&6&#65533;e\&#65533;^&#65533;U\MK4&#65533;&#65533;?&#65533;&#65533;b'd&#65533;&#65533;&#65533;b&#1104;&#65533;l&#65533;&#65533;&#65533;;&#65533;&#65533;2&#65533;&#65533;q&#65533;w&#65533;&#65533;&#65533;&#65533; *O-k&#65533;&#65533;7rZ5&#65533;9Q&#65533;&#65533;&#65533;?B[%R&#65533;&#65533;&#65533;&#65533;;&#65533;#&#65533;da&#65533;[&#65533;DF&#65533;&#65533;&#65533;&#65533;F&#65533;<&#65533;L<&#65533;&#65533;&#65533;y&#65533;&#65533;&#65533;&#65533;d&#65533;uR4&#1774;/&#65533;&#65533;&#1379;&#65533;_&#65533;M&#65533;0&#65533;&#65533;&#65533;&#65533;J1n&#65533;&#65533;e&#65533;&#65533;&#65533;&#651;&#65533;%&#65533;&#65533;&#65533;&#65533;&#65533;LnRW&#65533;&#65533;4&#65533;.&#65533;S&#65533;&#8951;&#65533;&#65533;$&#65533;TE&#65533;&#65533;#&#65533;&#65533;m&#65533;&#65533;*+&#65533;&#65533;h&#65533;"W&#65533;&#65533;jo&#65533;Kl&#65533;K&#1453;fn&#65533;&#65533;&#65533;&#65533;OJ+Y&#65533;&#65533;sU&#65533;&#65533;Et&#65533;9&#65533;&#65533;]&#65533;9&#65533;&#65533;&#65533;n&#1542;l&#65533;&#65533;k&#518;n&#65533;&#65533;&#65533;_&#65533;&#65533;&#65533;!&#65533;H&#65533;E&#65533;&#65533;@2
a&#65533;&#65533;&#65533;&#65533;&#65533;A&#65533;&#1993;&#303;&#65533;*&#1274;&#65533;Y&#65533;&#65533;&#418;L&#65533;Z&&#65533;&#505;&#65533;&#65533;&#65533;&#65533;>&#65533;!&#65533;&#65533;?@&#65533;a_sO&#65533;&#65533;*&#65533;&#65533;3j&#65533;&#65533;&#65533;&#65533;&#65533;&#65533;6}-&#65533;8&#65533;&#65533;~	&#65533; i&#65533;&#65533; O&#1704;&#65533;I&#65533;&#65533;&#65533;&#65533;&#65533;&#65533;Y&#292;&#65533;&#65533;&#65533;m&#65533;&#65533;&#65533;|&#691;k&#65533;i%&#65533;&#65533;&#65533;"&#65533;&#65533;j&#65533;Rb&#65533;&#65533;&#65533;&#65533;FPn&#65533;e&#65533;&#65533;~&#65533;>&#65533;3N&#65533;&#65533;MZ\j&#65533;
&#65533;&#65533;06?&#296;&#65533;&#65533;m&#65533;&#65533;j&#65533;&#65533;f@c a&#65533;d&#65533;r`&#65533;'d7&#65533;&#65533;z	&#65533;
&#65533;&#65533;&#38078;&#65533;&#65533;md&#65533;2&#65533;&#65533;&#65533;1&#65533; }&#65533;&#65533;4&#65533;rM&#65533;&#65533;!!&#65533;c&#65533;4T&#1806;&#65533;('&#65533;&#65533;&#65533;q&#65533;&#65533;&#65533;)&#65533;&#65533;&#65533;F&#65533;d1&#65533;&#65533;&#65533;H&y&#65533;\&#65533;R&#65533;3eX&#65533;(&#65533;]l&#65533;&#65533;nn&#65533;&#65533;"&#65533;&#65533;&#65533;}<&#1938;nSe$&#65533;e&#65533;&#65533;&#65533;&#65533;%&#65533;-&#65533;&#65533;&#65533;&#65533;[&#65533;&#65533;L&#65533;%&#65533;&#65533;-&#65533;&#65533;&#65533;~&#65533;&#65533;&#65533;&#65533;f&#65533;&#65533;vo&#65533;&#65533;&#65533;&#65533;T&#65533;"\1&#65533;&#65533;f&#65533;&#65533;}&#65533;UM&#65533;&#65533;&#65533;&#65533;&#65533;&#65533;&#65533;&#65533;$Z&#65533;&#65533;&#65533;n&#65533;&#65533;&#1645;&#65533;jh&#65533;c0&#65533;a&#517;X&#65533;W(&#65533;QP_&#65533;&#65533;g&#65533;I&#65533;&#65533;0#{&#65533;L&#65533;h&#65533;Aj	&#65533;2V&#65533;
&#65533;@&#65533;&#65533;N&#65533;&#65533;j&&#65533;&#65533;#&#65533;Q &#65533;h&#65533;&#65533;&#65533;&#65533;&#65533;&#65533;&#65533;T&#65533;&#65533;&#65533;&#65533; &#65533;a>:&#65533;&#65533;&#65533;&#65533;&#65533;]&#65533;D&#65533;&#1048;&#65533;&#1306;vr&#65533;&#65533;&#65533;&#65533;&#65533;4&#65533;&#65533;S&#65533;&#65533;<a&#65533;a;&#65533;t&#65533;&#65533;&#65533;Q&#65533;&#65533;&#65533;YA&#65533;&#65533;O[Y]-&#65533;`$no#f&#65533;8&#65533;]&#65533;&#65533;s8&#65533;&#65533;.7s#&#65533;&#65533;l&#65533;&#65533;$W&#65533;&#372;&#65533;&#65533;b&#65533;	Q&#65533;s &#65533;p&#65533;&#65533;&#65533;hp&#65533;fxh`&#65533;c(&#65533;a&#65533;[pT(&#65533;M(<&#65533;K&#65533;&#65533;W&#65533;}&#65533;&#65533;&#65533;5,T@>q&#65533;6<&#65533;&#65533;&#65533;1&#65533;M&#65533;&#65533;!&#65533;&#65533;&#65533;&#65533;+&#65533;&#65533;&#65533;&#65533;&#65533;Z!&#65533;&#65533;&#65533;~#&#65533;g/&#65533;1&#65533;&#65533;m&#65533;')5&#65533;&#65533;&#65533;g'&#65533;&#65533;9D&#65533;w&#65533;^&#65533;&#65533;k&#65533;
Pn&#65533;vM&#65533;&#65533;Y&#65533;j&#65533;%1Z&#65533;&#65533;[&#65533;-&#65533;v&#65533;&#65533;&#65533;&#65533;=&#65533;&#65533;&#65533;&#65533;+n&#65533;&&#65533;&#65533;&#65533;&#65533;&#65533;7W&#65533;W&#65533;&#65533;&#65533;&#65533;&#65533;n&#65533;&#65533;&#65533;e1&#65533;Lt4Ux6&#65533;BW&#65533;&#65533;&#65533;&#65533;&#65533;&#65533;p&#65533;&#65533;l&#65533;&#65533;g&#65533;tb&#65533;]&#65533;&#65533;a&#65533;\&#65533;`&#65533;&#65533;V8&#65533;P&#65533;D8&#65533;'(6&#65533;&#65533;&#65533;&#65533;&#65533; W&#505;&#65533;&#65533;0&#65533;&#65533;\&#65533;;U&#1435;-ir	&#65533;&#65533;H&#65533;&#65533;&#1347;&&#65533;|4&#65533;&#65533;7&#65533;`&#65533;0+&#65533;:J&#65533;&#65533;[zu:&#65533;N&#65533;&#65533;z&#65533;:&#65533;&#65533;&#65533;&#65533;j&#65533;-&#65533;k&#65533;f&#65533;/Y&#65533;To&#65533;&#65533;*J<&#65533;R(&#65533;&#1291;&#638;&#65533;'D&#65533;&#65533;=0&#65533; f&#65533;.&#65533;q&#65533;q|&#65533;:&#65533;&#65533;&#65533;&#409;n&#65533;&#65533;&k&#65533;u&#65533;9&#65533;&#767;&#65533;i&#65533;&#65533;&#65533;&#287;&#65533;&#65533;b&#65533;v&#65533;U?%&#65533;&#65533;&#65533;W&#65533;@&#65533;&#65533;&#65533;	&#65533;q&#65533;&#65533;k&#65533;&#65533;e0a&#65533;&#65533;^&#65533;^&#65533;Y&#65533;&#65533;Y&#65533;&#65533;V&#65533;&#65533;YpS&#65533;I &#65533;5&#65533; &#65533;-&#65533;&#65533;&#65533;f(v&#65533;&#65533;&#65533;&#65533;}&#65533;&#65533;)E&#65533;[&#65533;&#65533;
&#65533;)#&#65533;?&#65533;]&#65533;&#65533;&#165;&#65533;*&#65533;[&#1988;`/R&#14415;t&#65533;&#65533;&#65533;~&#1652;H^;&#65533;1)&#65533;&#65533;q&#65533;g&#65533;&#65533;&#65533;48)F*x&#65533;m&#65533;&#65533;o&#65533;&#65533;&#65533;i&#65533;&#65533;+&#65533;&#65533;&#65533;&#65533;&#65533;&#65533;&#65533;&#65533;{&#65533;&#65533;,h&#65533; &#132;
2l&#65533;&#65533;!&#264;!&#1963;g&#65533;b&#65533;y&#65533;&#65533;&#65533;{&#65533;.^Gw&#65533;&#1709;+&#65533;]&#65533;u&#65533;&#945;lin&#65533;8s/&#65533;&#65533;G&#65533;\&#65533;&#65533;:k&#65533;&#65533;&#65533;-\&#991;A&#193;&#65533;N\&#1123;E&#65533;1m&#65533;&#65533;)T&#65533;@}Nm&#65533;\&#65533;&#65533;&#65533;&#665;#7N&#1848;r-&#478;C&#65533;N:&#65533;+S&#65533;LY&#65533;&#65533;;v%&#1114;-i&#65533;&#65533;&#1875;g&#65533;&#65533;5K&#65533;,Y&#65533;]&#65533;&#65533;y&#65533;&#65533;L&#1582;Z&#65533;d&#1402;ek&#65533;+U&#65533;J&#65533;2e9&#65533;&#65533;>b&#65533;&#65533;&#65533;&#65533;&#65533;T&#65533;&#1441;l&#65533;&#65533;_&#65533;%&#1613;\&#65533;Z$lw&#65533;6&#1198;m&#65533;6&#65533;C&#65533;&#65533;M&#65533;&#65533;&#1851;&#65533;&#65533;_=/&#65533;up{&#65533;&#65533;&#65533;1<&#65533;&#65533;&#966;&#65533;&#65533;z&#65533;&#65533;&#65533;&#65533;&#1107;&#65533;&#65533;&#65533;@{&#65533;&#65533;&#65533;&#65533;&#65533;[&#65533;7o=&#65533;&#65533;o&#65533;&#65533;Q=&#65533;&#65533;/&#65533;&#65533;?&#65533;&#65533;&#65533;Wzx&#65533;&#65533;&#65533;gy&#65533;8&#65533; &#65533;&#11863;_=!x!&#65533;j&#65533;&#65533;CJ&#65533;&#65533;F'&#65533;:'&#65533;&#65533;&#65533;W&#65533;&#65533;,2&#354;O&#65533;|&#65533;&#65533;U-&#65533;hcVHe59&#65533;&#65533;c&#65533;&#27924;;&#65533;&#65533;~&#65533;(&#65533;!&#65533;M:&#65533;$C&#65533;&#477;{&#65533;&#65533;s&#65533;&#65533;T&#65533;&#65533;\&&#65533;U&#65533;X&#65533;&#65533;V&#65533;`&#65533;&#65533;c&#65533;:E&#1242;*f&#65533;&#65533;3>Uc&#65533;2^5c&#65533;-&#65533;&#65533;E}&#65533;^&#65533;&&#65533;\&#65533;&#65533;&#65533;J&#31011;&#65533;\&#65533;&#65533;&#65533;&#65533;]F7b&#65533;&#65533;&#65533;u&#65533;:g!&#65533;)&#65533;&#65533;&#65533;v&#1673;&#65533;&#65533;M5&#65533;&#65533;&#65533;&#65533;,&#65533;&#65533;&#65533;&#65533;+&#65533;&#65533;B&#65533;(&#65533;&#65533;&#65533;&#65533;)&#65533;2F=Q&#65533;DX1H0&#65533;(&#65533;i`&#65533;&#65533;&#65533;)&#65533;&#65533;N
&#65533;;&#1465;&#65533;lv&#65533;I+&#65533;&#65533;X&#65533;F\#&#65533;vi&#65533;\vk&#65533;&#65533;&#65533;&#65533;\sWf&#1913;&#65533;[-&#65533;&#28583;&#65533;|&#65533;&#65533;w&#65533;&#65533;:&#65533;&#65533;xS&#65533;k&#65533;&#65533;&#65533;Ke{&#65533;&#65533; F&#65533;L&#65533;xK:%&#65533;
9(&#65533;&#65533;&#65533;g&#65533;v6|1&#65533;KT^w&#1097;D&#65533;I,&#65533;&#65533;PC%&#65533;&#65533;&#65533;QH	E&#65533;V7&#65533;&#65533;rXC&#65533;ud<&#65533;-&#65533;1&#65533;9&#65533;&#65533;/&#65533;&#65533;&#65533;&#65533;ek&#65533;&#65533;&#65533;&#65533;b&#65533;&#65533;&#1122;rE&#65533;VM&#65533;t&#65533;RP&#65533;<5Q);&#65533;&#65533;U`&&#65533;&#65533;&#65533;c&#65533;V&#65533;o&#357;&#65533;&#65533;&#65533;q&#65533;&#65533;|&#65533;&#65533;6&#65533;E&#65533;&#65533;M&#65533;&#65533;&#65533;bK-&#65533;&#65533;&#65533;
&#1965;&#65533;R&#65533;(&#65533;&#65533;&#65533;&#65533;(&#65533;&#65533;&#65533;6&#65533;=&#65533;P+&#1432;C&#65533;i}In&#65533;o&#65533;U'&#1908;&#65533;&#65533;&#65533;3o&#65533;&#65533;6&#65533;&#65533;&#65533;&#65533;F&#65533;&#65533;s>o4&#65533;w&#1845;&#65533;_x&#65533;&#65533;+1&#65533;&#65533;QH;&#65533;x&#65533;&#65533;&#65533;&#65533; &#65533;&#65533;_&#65533;&#65533;&#65533;]&#65533;&#65533;.&#65533;&#65533;&#65533;;&#65533;<&#65533;&#65533;vg&#65533;;$&#65533;&#65533;&#65533;Li&#65533;	#S>&#65533;(&#65533;&#65533;x&#65533;yM,&#65533;&#65533;&#1376;>&#65533;R&#65533;&#65533;&#65533;_&#65533;&#65533;&#65533;?&#65533;&#65533;&#65533;&#65533;&#65533;W&#65533;[&#65533;&#65533;&#65533;&#65533;c&#65533;&#65533;&#65533;&#772;&#65533;&#65533;&#65533;+<a&#1118;&#65533;&#65533;&#65533;&#65533;)*&#1955;&#65533;&#65533;&#65533;&#65533;'&#65533;&#65533;&#65533;O&#65533;&#65533;&#65533;2x41q&#65533;X&#65533;2&#65533;[&#65533;U$&#65533;&#65533;5#&#65533;]*&#65533;)/&#65533;T`:&#65533;Fb&#65533;&#65533;ukU&#65533;\&#65533;7RP&#65533;&#65533;Xd0&#65533;&#65533;IB&#65533;&#65533;
&#493;#T\yaY>&#65533;&#178;&#65533;&#65533;,Eb&#65533;&#65533;&#65533;&#65533;si&#65533;6&#65533;&#65533;G&#65533;WBf&#65533;R&#65533;&#65533;&#65533;&#65533;&#65533;&#65533;5B*RF&#65533;pz&#65533;<tm.Z &#65533;&#65533;{V"&#65533;M&#65533;y&#65533;&#65533;&#65533;&#65533;&#65533;W0>ou&#65533;"d &#65533;>2R&#65533;&#65533;&#65533;ET&#65533;&#65533;oa&#65533;&#65533;2&#65533;l2> &#65533;&#65533;D2&#65533;&#65533;&#1806;&#65533;&#65533;;%*&#65533;&#65533;&#65533;[t&#65533;A&#65533;WH&#65533;Z&#65533;&#65533;R&#65533;&#65533;Ov&#65533;&#65533;&#65533;5&#65533;b&#65533;&#65533;l&#65533;&#65533;a&#65533;_&#65533;&#65533;&#65533;>&#65533;&#65533;&#65533;&#65533;&&#1611;&#65533;&#65533;jb&#65533;&#65533;&#65533;L&#65533;T&#65533;&#65533;R&#65533;&#65533;&#65533;p&#65533;{51&#65533;Xv5i.-fe&#65533;]P&#65533;NL&#65533;mE&#719;&#65533;&#65533;oL#&#65533;&#65533;-`q&#65533;V&#65533;&#65533;&#65533;x&#65533;(@&#65533;	D&#65533;A	1@|&#65533;!(&#65533;5&#65533;&#65533;(&#65533;Q&#65533;&&#65533;&#65533;&&#65533;,&#65533;&#65533;~I&#65533;&#65533;)&#65533;&#65533;&#65533;qV&#65533;&#65533;x&#65533;&#65533;&#65533;&#65533;}j;iF&#1730;)&#65533;\&#65533;9&#65533;&#65533;(=&#65533;&#65533;&#65533;h&#65533;v&#65533;&#65533;&#65533;&#65533;s&#65533;&#65533;&#65533;7&#65533;&#65533;O&#65533;x&#65533;&#65533;&#1717;&#65533;?6&#840;#&#979;&#65533;&#65533;A&#65533;^~&#65533;(&#65533;y&#65533;&#65533;=U&#65533;j&#65533;NwG.^i&#65533;X&#65533;&#65533;&#65533;&#65533;/?6o!&#65533;[&#65533;1&#65533;&#1700;{&#65533;y&#65533;+i&#65533;&#65533;&#65533;&#65533;IOA&#65533;Q&#65533;n&#65533;&#65533;&#65533;&#65533;O&-A	J&#65533;i&#563;&#65533;&#65533;&#65533;&#65533;&#65533;=&#65533;&#65533;&#65533;&#65533;l&#65533;C&#65533;e&#65533;&#65533;j'=&#65533;&#65533;`&#166;7&#65533;(&#65533;&#65533;h&#65533;>&#65533;H3MngM&#65533;T&#65533; E&#65533;P+4&#65533;I&#65533;&#65533;4j&#65533;Q&#65533;-J6&#65533;&#802;eO,&#65533;&#65533;4&#65533;&#65533;\&#1282;&#65533;p+Rq
R&#65533;&#65533;&#65533;D &#65533;&#1028;&#512;:P(&#65533;&#65533;L!&#65533;G;N&#65533;W&#65533;&#65533;4&#65533;]&#65533;q&#65533;&#65533;Eu&#65533;&#1323;&#65533;&#65533;&#14604;T&#65533;&#65533;&#65533;V&#65533;&#65533;&#65533;T&#65533;l&#65533;F&#65533;\q&#65533;`E&#65533;&#65533;+&#65533;&#65533;&#65533;&#65533;;&#65533;&#65533;=&#65533;H&#65533;M&#65533;x&#65533;&#1476;&#65533;&#65533;&#182;{&#65533;~&#65533;e/Sf&#65533;w&#65533;&#1020;6&#65533;	&#65533;d&#65533;Y0&#65533;K&#65533;e&#65533;r&#65533;W&#65533;&#65533;&#65533;&#65533;&#611;6hal&#65533;&#65533;p,%&#65533;:&#1392;>6&#65533;zV&#65533;&#65533;w&#65533;D"&#65533;&#65533;&#679;&#875;&#65533;&#65533;N
M&#65533;&#9582;&#65533;&#65533;&#65533;`{&#65533;S&#65533;sg&#65533;9f&#65533;0u&#65533;&#65533;N&#65533;KHL`&#65533;(Cs&#65533;&#65533;E&#65533;&#600;&#787;7_&#65533;&#65533;|&#65533;ry&#65533;
Y&#65533;&#65533;&#65533;k&#65533;&#65533;(Z&#65533;#[&#65533;&#65533;~&#65533;L&#65533;&#65533;g&#65533;*&#65533;0&#65533;/rQ\X&#65533;&#65533;&#65533;&#65533;&#65533;&4!&#65533;@&#65533;!	9&#65533;&#65533;x&#65533;&#65533;@&#65533;=&#65533;&#1296;	g&#1828;&#641;&#627;kQ&#65533;&#65533;&#65533;N]#&#65533;5&#65533;GL&#394;&#65533;&#65533;&#65533;&#65533;Yh&#1384;&#65533;&#65533;d3&#30611;&#65533;&#65533;&#65533;&#65533;&#65533;O&#65533;	&#65533;O&#65533;&#65533;4&#65533;&#1012;+&#65533;S&#65533;&#65533;]&#65533;&#65533;&#1974;}&#65533; &#65533;0uC&#65533;\&#65533;@&y&#65533;?&#65533;&#65533;][&#65533;&#65533;tV&#65533;k]k9&#65533;&&#1864;H&#65533;&#65533;8*:&#65533;qp&#65533;5y&#65533;&#65533;&#619;`&#65533;Y&#65533;&#65533;0&#65533;a&#65533;q&#65533;&#65533;#&#65533;O&#65533;L&#667;f&#1634;&#286131;{&#65533;	&#65533;&#65533;l`&#65533;UI&#65533;2&#65533;&#1482;/&#65533;lQK&#714;/&#65533;&#65533;?&#65533;&#65533;&#65533;L&#65533;T&#65533;&#65533;"&#65533;&#65533;jk&#65533;S.&#65533;&#65533;&#65533;&#65533;&#65533;&#65533;|$&#1745;f7&#65533; &#65533;&#65533;&#65533;-&#65533;lk[&#65533;&#1814;5&#65533;&#65533;e&#65533;~&#1004;k&#1856;&#1864;&#65533;1|&#65533;&#65533;[&#802;&#65533;&#65533;&#65533;%&#1096;HPB C` &#65533;&#65533;&#65533;`<&#65533;Av&#65533;&#65533;a&#65533;XF8&#65533;&#65533;K3&#218;&#65533;V&#65533;e&#65533;&#65533;-f&#65533;&#65533;&#65533;&#65533;<&#65533;^m&#65533;&#65533;q&#65533;m&#65533;yW&#65533;&#2032;&#65533;&#65533;&#65533;`&#65533;&#65533;&#65533;&#65533;&#65533;&#1095;1]&#65533;&#65533;&#65533;&#65533;S&#65533;{&#65533;&#65533;&#65533;O0&#65533;&#65533;&#65533;&#65533;&#65533;&#1022;&#65533;&#65533;&#65533;0 3,&#65533;&#65533;&#65533;N&#242;&#65533;P&#65533;&#65533;&#65533;&#1820;&#65533;c&#65533;&#65533;7&#65533;;&#65533;&#65533;H&#65533;&#65533;&#65533;&#65533;D&#65533;&#65533;&#65533;h&#65533;c&#65533;Y&#65533;)&#65533;&#65533;&#65533;O&#65533;s&#65533;y&#65533;L,&#65533;	&#65533;{y8&#65533;&#65533;&#65533;GH&#65533;q&#65533;&#65533;cOP&#65533;UV&#65533;F&#65533;&#65533;(&#65533;|&#65533;LmE&#65533;&#65533;&#65533;vd9?)&#65533;?&#65533;&#65533;&#903;h&#65533;&#65533;&#65533;^&#65533;OI&#65533;_&#65533;&#65533;&#615;D&#65533;&#65533;R&#65533;&#65533;&#65533;&#65533;R&#65533;&#65533;&#65533;&#65533;&#65533;P&#65533;&#65533;T&#65533;&#65533;&#65533;&#65533; =k&#65533;&#65533;&#1465;&#65533;	&#65533;&#65533;&#65533;&#65533;i&#65533;&#65533;&#65533;&#65533;&#65533;600HZ-&#65533;&#65533;)xB%0!&#65533;" B&#65533;&#65533;&#65533; 
&#65533;@&#65533;&#65533;&#65533;&#65533;@&#65533; &#65533;&#65533;&#65533;&#65533;&#65533; T1&#65533;:&#65533;&#65533;a&#65533;	&#65533;&#65533;&#65533;]~&#65533;&#65533;&#65533;&#65533;N&#65533;&#65533;^X&#65533;i&#65533;n&#65533;&#65533;P&#65533;&#65533;c&#65533;X&#65533;&#65533;&#65533;&#65533;&#1673;&#65533;NVy&#1333;&#65533;&#65533;&#65533;&#65533;&#65533;LI&#65533;Q1&#65533;&#65533;&#1734;&#65533;&#65533;&#65533;b&#65533;WG&#65533;&#65533;&#65533;&#65533;[&#65533;<&#65533;&#65533;&#65533;&#65533;#r&#65533;&#1616;P&#20308;&#65533;q&#65533;(&#65533;u&#314;&#65533;&#65533;&#65533;Y&#65533;'&#65533;&#65533;&#65533;&#65533;U&#65533;^T&#65533;&#65533;X&#65533;EH&#65533;D&#65533;@&#65533;`g&#1353;&#65533;l&#65533;&#65533;&#65533;&#65533;:&#65533;9&#65533;Q&#65533;5 &#65533;HIbe&#65533;&#65533;e&#65533;&#65533;&#65533;H,&&#65533;Y\&#65533;&#65533;&#65533;&#65533;X&#65533;&#65533;&#65533;&#65533;&#65533;&#65533;&#65533;Y4R#&#65533;&#65533;M&#65533;&#65533;,&#65533;&#65533;&#65533;&#65533;I.&#65533;_&#65533;&#65533;R&#1505;O&#65533;t&#65533;&#65533;pa\&#65533;\&#65533;&#65533;&#65533;;m&#65533;&#65533;:R&#65533;]&#65533;r3&#65533;J>&#65533;&#65533;)pB$,B"0B#&#65533;&#65533;&#65533;&#65533;@&#65533;&#65533;@&#65533;@&#65533;&#65533;&#65533;@<&#65533;&#65533;&#65533;&#65533;6&#65533;C:8]_/&#65533;S[\O&#65533;&#65533;&#709;&#65533;Fbz&#65533;;e&#65533;l&#65533;|&#65533;&#65533;&#65533; &#65533;@&#65533;L6&#65533;&#460;&#65533;&#65533;&#65533;$&&#65533;Hp&#65533;&#65533;&#65533;Q&#65533;&#65533;&#65533;d$1&#65533;&#65533;&#65533;b&#65533;&#276;&#65533; q&#65533;b&#65533;&#65533;u&#1036;-K&#65533;T&#65533;&#65533;&#65533;&#65533;&#65533;&#65533;Yl%Wv&#65533;&#65533;F&#843;&#582;&#65533;De&#65533;&#65533;&#65533;&#65533;&#1581;&#65533;X&#65533;![&#65533;9&#65533;&#65533;&#65533;&#65533;| _&#65533;	c V&#65533;+&#65533;\&#65533;&#342;&#65533;`&#65533;"`&#65533;D8(&#65533;_&#65533;&#65533;r&#65533;X&#65533;&#1317;].f&#65533;&#65533;_)&#65533;K{&#65533;Q&#65533;e&#65533;&#65533;\&#65533;/&#65533;c&#65533;&#65533;&#65533;_<m&#65533;&#65533;q&N&#65533;6>&#65533;f]&#65533;	&#421;&#65533;j&#65533;"&#65533;&#65533;&#65533;&#65533;H&#65533;3
&#665;&#65533;\&#65533;&#65533;`&#65533;y&#65533;&#65533;&#65533;W &#65533;n&#65533;D7<1&#65533;&#1657;B&#65533;D#$&#65533; &#65533;A&#768;	&#65533; &#1792;&#65533;&#1895;&#65533;&#65533;C&#65533;u&#65533; &#65533;.|J&#65533;Kfyy&#65533;&#65533;&#65533;&#65533;x!&#65533;D"z&#1700;zj%W&#65533;&#65533;
&#65533; &#65533;&#65533;&#65533;_4
*&#65533;&#65533;&#65533;z&#65533;'UV&#65533;&#65533;&#65533;&#65533;G&#65533;[&#65533;&#1480;-&#65533;&#65533;]&#65533;(&#65533;j&#65533;%&#65533;&#65533;&#65533;m X &#65533;&#65533;&#65533;9&#65533; &#65533;!>&G8&#65533;&#65533;,^&#65533;&#65533;W&#65533;&#65533;&#65533;l=J&#65533;&#65533;W)&#65533;&#65533;&#65533;&#65533;\&#65533;>".&#65533;r&#65533;&#65533;6&#65533;H4b(&#65533;&#65533;&#65533;y^&#65533;&#65533;X&#964;2&#24940;&#65533;&#65533;D&#65533;Vb&#65533;&#65533;&#65533;&#65533;#8F`6%)&#65533;d-&#65533;&#65533;&#65533;&#65533;lx&#1174;&#65533;(&#65533;v&#65533;+Vw&#279;&#65533;NjI&#65533;X&#65533;&#65533;&#65533;&#65533;&#65533;&#65533;fv&#65533;j&#65533;&#65533;i&#65533;m#&#65533;&#65533;&#65533;&#417;&&#65533;&#65533;&#65533;&#1609;O&#1321;&#65533;2&#65533;q&#65533;&#65533;&#65533;&#65533;a&#65533;&#65533;&#65533;&#65533;3&#65533;&#65533;5&#65533; :^`&#65533;&#65533;H7TC3&#65533;/&#65533;&#65533;-&#65533;&#65533;6B &#65533;&#65533;&#65533; l&#65533;	&#65533;&#65533;	&#65533;&#65533;&#768;&#65533; &#65533;@&#65533;z&#65533;&#65533;&#65533;&#65533;&#65533;4&#65533;&#65533;>Q&#65533;>&#65533;;&#65533;k&#65533;&#65533;$Qb&#65533;&#65533;*&#65533;&#65533;Y&#1353;I&#65533;&#65533;&#65533;&#65533;P&#65533;^&#65533;&#65533;&#65533;&#65533;&#65533;&#65533;&#65533;&#65533;*&#65533;&#65533;'&#65533;&#65533;P&#65533;&#65533;&#563;&#65533;h&#65533;*LM&#65533;&#65533;&#65533;(^&#65533;&#65533;*Of"&#65533;&#65533;$#&#404;&#65533;FQ&#65533;&#65533; #&#65533;,&&#65533;d&#65533;&#65533;W&#65533;me~y&#65533;&#65533;&#65533;&#1457;&#65533;&#65533;y&#65533;k<&#65533;&#415;&#65533;&#65533;&#65533;&#65533;&#65533;&#65533;[M&#65533;+&#53097;g&#65533;&#704;&#65533;&#454;&#65533;(&#65533;=\&#65533;&&#65533;=&#65533;K&#765;UF&#65533;I&#65533;&#65533;if&#338;&#65533;-&#65533;Q&#65533;`&#65533;&#65533;&#1493;e&#65533;&#1091;&#65533;6,&#586;&#65533;$&#65533;&#65533;&#65533;9e&#65533;E&#65533;&#65533;e&#65533;\&#65533;&#65533;&#65533;O e&#65533;d&#65533;&#65533;Y&#65533;3&#65533; ]&#65533;&#65533;&#1435;&#65533;&&#65533;vO	-^&#65533;H&#65533;&#6737;&#65533;&#65533;x\V\&#65533;N&#65533;&#65533;&#65533;|7`&#65533;40&#65533;1+&#65533;B%(&#65533;d&#65533;&#65533;	&#65533;@&#65533;&#65533;@&#65533;@&#65533;&#65533;&#1895;&#65533;&#65533;ArA)8&#65533;8&#65533;&#942;i&#65533;2i_&#65533;&#65533;&#65533;&#65533;&#65533;:&#65533;&#65533;&#65533;&#65533;P&#65533;.
&#65533;&#65533;&#65533;&#65533;&#65533;&#65533;&#65533;&#65533;&#65533;Y&#65533;&#65533;&#65533;yh&#65533;>.&#65533;&#65533;&#65533;G_&#65533;v+&#65533;f&#65533;&#65533;&#36884;&#65533;&#65533;&#65533;&#65533;&#1353;Q&#65533;&#65533;&#65533;L&#65533;&#65533;(e&#65533;&#65533;G&#65533;$&#65533;&#65533;&#65533;[H&#65533;Z&#65533;^&#65533;-&#65533;&#1469;&#65533;.]L]&#65533;&#65533;&#65533;&#65533;&#65533;&#65533;&#65533;#&#65533;z&#65533;.&#65533;F&#65533;&#65533;U&#65533;A&&#65533;:&#65533;&#141;&#65533;]&#65533;KwlD+Q&#1826;ec4&&#65533;<&#65533;	&#65533;g`&#65533;&#65533;lS&#582;&#65533;BX&#65533;&#65533;X&#65533;A&#65533;Nvic&#65533;(n&#65533;Dm&#65533;&#65533;x.&#65533;m&#65533;oW&#65533;ffi&#65533;&#65533;&#65533;&#65533;&#65533;&#65533;&#65533;&#65533;.m&#65533; &#65533;&#65533;&#914;&#65533;>&#65533;&#386;&#65533;&#1342;&#65533;MP#&#65533;y&#65533;6\5L&#65533;3C/&#258;(H!&#65533;A\&#65533;A&#65533;A&#65533;&#65533;&#65533;@&#65533;&#384;&#640;0$x&#65533;*P&#65533;8`Ox&#65533;fx&#65533;&#65533;{&#65533;&#65533;&#65533;-&#65533;a&#65533;a%&#65533;&#65533;^&#65533;&#65533;`&#65533;xz&#65533;|&#65533;&#65533;&#65533;&#65533;&#65533;&#65533;\&#65533;g/&#65533;j&#65533;&#65533;&#65533;J&#65533;&#1329;&#65533;&#65533;}+&#65533;%v&#65533;W&#65533;R.&#65533;r&#65533;&#65533;|&#65533;&#65533;&#65533;*F&#1210;9&#65533;&#65533;e&#65533;!&#65533; `W~&#65533;&#65533;&#65533;&#65533;&#65533;@Qk&#65533;&&#65533;2]w&#65533;m&#65533;&#65533;^Y&#65533;+&#65533;(^&#65533;J&#11130;&#65533;$&#65533;&#65533;&#65533;&#65533;!&#1740;&#65533;&#65533;c&I&#65533;&#65533;&#65533;1&#65533;&#65533;J&#65533;gg&#65533;&#65533;&#65533;b&#1824;&#65533;l&#618;&#65533;&#65533;&#65533;&#65533;%R>&#65533;(K&#65533;&#661;"&#65533;J&#65533;V&#65533;&#65533;M&#65533;i&#817;g&#65533;&#65533;S_&#65533;&#65533;8&#65533;f&#65533;m&#65533;&#65533;&#65533;]&#1365;7tC7|O&#65533;&#65533;o&#65533;&#65533;&#65533;&#65533;*&#65533;`&#65533;"Rl6XC5H&#226;&#65533;+xB#&#65533; #@&#65533;$H$0 &#65533;A&#65533;&#768;&#65533;
&#65533; &#65533;&#65533;6&#65533;&#65533;x&#65533;&#65533;&#65533;&#65533;&#65533;&#65533;{&#65533;&#65533;G&#65533;&#65533;&#65533;XJU&#65533;&#65533;&#65533;&#65533;slK<&#65533;&#65533;{&#65533;&#65533;&#65533;2&#65533;K^&#65533;&#65533;&#65533;&#65533;&#27864;&#65533;{&#44105;4&#65533;9q%r&#65533;'U&#65533;Y&#65533;(&#65533;&#936;&#65533;L&#65533;l&#65533;&#65533;~&#65533;G&#65533;&#65533;np&#65533;0&#65533;Qn&#65533;T&#65533;&#65533;L"&#65533;&#65533;&#754;K&#65533;H&#854;S&#65533;&#65533;&#65533;&#65533;&#65533;&#65533;L&#65533;4&#65533;&#1455;&#65533;&#65533;&#65533;&#65533;t&#65533;&#65533;&#65533;9&#65533;e2>+Q&#65533;&#65533;&#65533;&#65533;	&#65533;hL&#65533;&#45982;&#65533; ^&#65533;&#263;&#65533;c&#65533;z&#65533;&#65533;&#65533;U&#65533;&#65533;&#65533;1&#65533;&#65533;&#65533;&#65533;&#65533;&#65533;&#65533;&#65533;&#65533;E&#65533;&#65533;&#65533;&#65533;(&#65533;&#65533;R&#65533;Z&#65533;&#65533;|m&#65533;%&#65533;&#65533;&#65533;&#65533;.&#65533;j&#65533;&#65533;&#65533;4MSn&#65533;b&#65533;&#65533;&#65533;&#65533;S&#65533;&#65533;-&#65533;H/o&#65533;6&#65533;&#65533;%&#65533;&#65533;&#65533;&#65533;&#65533;&#65533;R&#65533;&#65533;_&#65533;xC60&#65533;4(&#65533;0&#65533;&#65533;&#65533;,&#65533;B%B"d,C.&#65533;B(&#65533;&#65533;ru#&#65533;&#65533; &#65533;&#65533;&#65533;&#65533;&#65533;\&#65533;tA/&#65533;R&#65533;&#65533;Y&#330;u&#65533;0H&#65533;
5&#65533;&#65533;q<&#65533;*
vl&#65533;r&#65533;M&#65533;_&#65533;&#65533;_&#65533;O&#65533;Fs[]P+5&#65533;&#65533;&#65533;&#65533;Vw&#65533;.^kk&#65533;&#65533;&#65533;Y4Sc&#65533;&#65533;&#65533;AL&#65533;6f&#65533;i&#65533;N&#65533;H2&#65533;*J&#65533;&#65533;3&#65533;r&#65533;&#65533;i&#65533;$&#65533;&#65533;>&#65533;jE&#65533;W&#65533;&#65533;&#65533;O&#65533;6}2&#65533;4&#65533;&#65533;d&#65533;2s(&#65533;P&#65533;&#65533;&#65533;&#65533;1&#65533;H&#65533;%&#65533;&#65533;&#65533;&#65533;&#65533;&#65533;Z&#65533;,n&#65533;&#65533;&#65533;&#65533;I.=m&#65533;&#65533;&#65533;&#65533;&#1173;I&#65533;&#65533;Y&#65533;Z&#65533;&#65533;&#65533;Nxb&#65533;U&#65533;&#65533;&#65533;b&#65533;$+`E&#65533;Vf&#65533;=0:&#65533;&#65533;&#65533;U&#65533;&#65533;~&#65533;&#65533;&#65533;)&#65533;	Tt7&#65533;/s&#65533;.&#65533;&#65533;&#65533;&#65533;\&#65533; &#65533;&#65533;7l&#65533;G3&#65533;.&#65533;&#65533;BB!('&#770;1&#65533;&#65533;d&#65533;&#65533;+&#65533;M)X&#65533; &#65533;A&#65533;&#65533;&#1024;4&#65533;3d&#65533;&#65533;&#1388;&#65533;&#65533;6&#65533;&#65533;j]&#65533;Q@&#65533;&#65533;&#65533;0??&#65533;i&#65533;&#65533;p7&#65533;&#65533;Np&#65533;W&#65533;&#65533;&#65533;&#65533;&#65533;?_&#65533;8&#65533;&#65533;T&#65533;RNA&#65533;&#65533;KJJLJ&#65533;&#65533;&#65533;!&#65533;&#65533;&#65533;&#58463;~&#65533;L{&#65533;&#65533;&#65533;&#1909;^&#65533;Wl&#65533;&#65533;f9e&#65533;w&#65533;&#65533;&#65533;df&#65533;.;&#65533;&#65533;n&#65533;SR&#65533;&#65533;&#65533;&#65533;:&#1728;M&#65533;&#65533;&#65533;&#65533;-8&#65533;|&#65533;&#65533;v&#1407;=f&#65533;&#65533;&#65533;&#65533;&#65533;&#65533;:N3!M&#65533;&#65533;u&#65533;s&#65533;/in&#65533;PL1&#65533;&#65533;&#65533;x&#65533;&#65533;&#65533;&#65533;Q)Q&#65533;&#65533;&#65533;Q~&#65533;'K&#65533;&#65533;3&#65533;&#65533;:5
&#65533;&#65533;&#65533;&#65533;&#65533;&#65533;#&#65533;&#65533;&#65533;_7&#65533;aw&#65533;3&#65533;8A-&#65533;&#65533;&#65533;&&#65533;&#65533;h3K&#65533;2/&#1026;*&#65533;&<&#65533;!&#65533;#T'x&#65533;&#65533;&#65533;&#65533;&#65533;Be&#65533;&B &#65533;TA&#65533;(C7|&#674;)&#65533;&#65533;&#65533;`j xD&#65533;I&#36464;&#65533;n&#65533;&#1646;&#572;M&#65533;&#1134;[&#65533;#&#65533;&#65533;w&#65533;&#65533;Uz&#65533;&#1628;&#65533;&#65533;N&#65533;U&#65533;e&#65533;%_Ou&#65533;&#65533;q
eU&#65533;,&#65533;&#65533;&#65533;&#44558;&#42207;&#65533;&#65533;&#65533;l&#65533;I&#65533;&#65533;&#65533;&#65533;&#65533;*n&#355;E7`1&#65533;
&#65533;&#1010;&#65533;h&#65533;zz&#65533;s_&#65533;&#65533;%&#65533;2&#65533;^\&#65533;&#65533;y&#65533;&#693;^&#65533;$I&#65533;&#65533;[!&#65533;&#65533;&#65533;-~!>&#65533;&#65533;&#65533;&#65533;&#65533;&#65533;]&#1246;&#65533;&#65533;&#65533;f&#65533;tY&#65533;&#24537;&#65533;b&#65533;;&#65533;Dy &#65533;&#65533;&#65533;E&#65533;&#8909;&#65533;&#65533;&#65533;&#65533;&#65533;&#339;&#1429;&#65533;j&#65533;&#65533;w,w&#65533;4&#349;t&#65533;&#65533;97$&#65533;/&#65533;r&#65533;?b&#65533;&#65533;4&#422;&#65533;&#337;37\&#65533;4@&#65533;38&#65533;&#65533;&#65533;-&#65533;&#65533;)&#65533;&D&#385;&#257;&#65533;#\B&#323;&#65533;(&#65533;&#65533;*t&#65533;&#65533;A L&#65533;)&#65533;B4|&#65533;9&#65533;<&#65533;.&#65533;&#65533;]t@7&#65533;&#65533;&#65533;E&#65533;&#65533;ZO&#65533;0&#65533;	@&#65533;+w]&#65533;t&#65533;
&#65533;[&#65533;.&#65533;B&#65533;&#65533;;g!E&#65533;&#65533;.J4W&#65533;&#1849;&#65533;&#721;'&#65533;&#65533;H&#65533;!&#577;&#1553;&#65533;D&#65533;	!&#65533;t&#65533;p!Mu
&#12089;.&#65533;:v&#65533;&#65533;&#65533;&#65533;S!;&#65533;F&#65533;%M&#65533;&#65533;]&#65533;wL&#65533;&#339;U&#65533;^&#1386;&#65533;&#65533;&#65533;&#1258;&#65533;&#65533;&#65533;{_&#65533;&#65533;;&#65533;lY&#65533;&#65533;&#65533;&#65533;C[&#65533;m&#65533;yU&#65533;&#65533;s7t!&#65533;s&#65533;&#397;&#65533;Wo_q&#65533;&#65533;&#65533;X0&#65533;o&#65533;&#65533;&#65533;W0&#65533;&#65533;&#65533;;&#65533;b&#65533;{&#857;&#65533;y3&#65533;&#65533;&#65533;<&#65533;&#65533;X&#65533;&#65533;hs%3&#65533;6&#65533;:&#65533;K&#1519;/&#65533;&#65533;&#627;&#65533;\wQ&#65533;5&#65533;ju^=z&#65533;&#65533;&#65533;&#65533;=<&#65533;A&#65533;?&#65533;U&#65533;&#65533;&#65533;Tx&#65533;>&#65533;&#65533;&#65533;&#65533;r&#65533;&#65533;&#65533;C&#65533;]:&#65533;&#65533;&#65533;&#65533;&#65533;&#65533;JO|V&#65533;&#65533;&#65533;&#65533;&#65533;4&#65533;Puv]k&#65533;l&#65533;7&#65533;&#65533;7&#65533;O&#65533;sh&#65533;k{&#65533;x&#65533;k&#65533;&#65533;LP&#65533;l&#65533;&#65533;!&#65533;P&#65533;	)&#65533;&#65533;&#65533;o*xr{&#60004;&#65533;Z'&#65533;L#g&#65533;&#65533;N&#65533;l&#65533;&#65533;@&#65533;,4&#65533;&#65533;B&#65533;Q&#65533;&#65533;&#65533;&#65533;op&#65533;&#65533;w&#65533;f&#65533;m&#65533;&#65533;H!&#65533;&#65533;Fn&#65533;1I&#65533;9&#65533;/&#65533;&#65533;&#15451;l&#65533;9&#65533;&#65533;+&#65533;!&#65533;ZX1&#65533;KD&#65533;&&#65533;8"&#65533;0&#65533;XdK4&#65533;&#65533;PP9E&#65533;P&#65533;&#65533;&#65533;&#65533;&#65533;&#65533;M&#65533;=:&#65533;&#962;DD&#65533;&&#65533;nB&#65533;PA&#65533;&#65533;SQE&#65533;&#65533;&#65533;RD&#65533;>'qQ&#65533;X+-R&#65533;`&#65533;&#65533;ENKk&#65533;R&#65533;&#1201;&#65533;&#65533;2&#65533;=DUEh&#65533;Wy&#65533;VX&#65533;&#65533;6&#65533;8&#65533;&#65533;9&#65533;&#65533;&#65533;C&#65533;&#65533;&#65533;&#65533;&#1330;&#478;_&#2010;&#65533;&#65533;jr	&#1213;L&#65533;k0&#65533;k&#65533;j&#65533;V&#65533;m&#65533;&#65533;&#65533;&#65533;@&#65533;v&#402;:C)&#1684;HCI&#65533;tI+	&#65533;GGM&#65533;&#65533;&#65533;&#65533;y&#65533;^^y&#65533;p7&#65533;K&#65533;&#65533;&&#65533;hq6&#65533;f2&#65533;'&#65533;B<8&#65533;&#65533;hR&#65533;&#65533;&#18606;&#65533;]&#65533;&#65533;&#65533;b&#65533;<d&#65533;&#65533;<&#65533;B&#623;jo&#65533;&&#65533;&#65533;p&#65533;v&#65533;&#65533;&#65533;&#21024;t&#65533;&#65533;<&#65533;
&#65533;&#153;i&#65533;&#65533;&#65533;q&#65533;y,cy>&#65533;-y&#65533;&#65533;&#65533;vr:!&#65533;:&#65533;&#563;&#65533;2M&#1872;&#65533;m&#65533;s&#65533;&#65533;&#65533;mC&#65533;&#65533;&#65533;%&#65533;&#65533;&&#558;&#65533;&#65533;&#411;"&#65533;&#65533;&#65533;'M'&#65533;l&#65533;&#65533;e&#65533;f&#65533;`z&#65533;%&#65533;T<&#65533;&#65533;&#65533;7&#65533;`&#65533;Rpa&#65533;(&#65533;D&#65533;K2&#65533;&#65533;RJ&#65533;d&#65533;j&#65533;y&#65533;&#65533;&#65533;.:&#36162;8&#65533;<&#65533;&#65533;	q&#65533;&#65533;I]u&#65533;Q&#65533;^&#65533;i&#65533;a&#65533;|e&#65533;.&#65533;&#65533;#&#65533;&#1549;&#65533;NS6	&#65533;uU]&#65533;&#65533;=&#65533;HP7&#65533;iVBg&#65533;9[&#65533;&#65533;&#65533;Wy|&#65533;2&#216;g^&#65533;-&#65533;&#65533;&#65533;&#65533;&#65533;&#65533;m$&#65533;'&#65533;&#64657;&#65533;[,|&#65533;#&#65533;&#65533;|&#65533;&#65533;K,}&#766;&#65533;,&#65533;r&#65533;&#1684;E[l&#65533;3&#65533;&#65533;Y&#65533;m&#65533;=&#65533;/&#65533;/&#65533;&#65533;x&#235;&#65533;&#65533;V6&#65533;&#65533;%&#65533;z&#65533;*&#65533;&#65533;&#65533;z&#65533;^&#65533;&#65533;`np#&#65533;&#65533;&#65533;r{R&#65533;g&#65533;&#65533;$6&#65533;|g&#65533;K&#65533; &&#65533;&#65533;&#65533;Wi&#65533;&#65533;aC&#65533;&#65533;A&#65533;
&#65533;&#65533;&#65533;&#65533;&#65533;&#65533;&#65533;&#65533;'!b&#546;&#65533;&#65533;M&#65533;&#65533;E&#65533;aaF&#65533;&#65533;$~&#65533;D&#65533;#&#65533;itt2pl&#65533;&#1288;F2&#65533;!&#65533;_&#65533;&#65533;&#65533;&#65533;#&#65533;&#65533;%&#65533;&#65533;$&#65533; ,&#65533;!&#65533;&#65533;&#65533;:&#65533;	NX&#65533;&#65533;pH&#65533;N&#65533;&#65533;A&#65533;*&#65533;}&#65533;&#65533;K
&#65533;J&#65533;&#65533;&#65533;&#65533;&#17637;&#65533;y&#65533;&#65533;&#65533;&#65533;&#715;	&#65533;&#65533;%2^:i&#65533;&#65533;
X&#65533;ZI&#65533;V&#65533;&#65533;&#65533;yXh |&#1552;B`&#65533;P&#65533;&#65533;&#65533;&#65533;Gi&#65533;&#65533;&#65533;Jv&#65533;&#65533;&#65533;omk+&#65533;&#65533;pY&#65533;&#65533;qKd&#65533;&#65533;&#1972;3#&#412;&#65533;?*1&#65533;&#1318;&#65533;Jd&#65533;D"NK	K
B&#65533;&#65533;k)&#65533;&#65533;&#65533;&#65533;9&#65533;&#1061;'&#65533;L0&#65533;:&#65533; $u&#65533;f&#65533;2y0&#65533;0&#65533;:&#65533;f&#65533;"6&#65533;&#65533;&#65533;#&#65533;Y&#65533;]L&#65533;&#65533;a2FGJ&#65533;&#65533;-&#65533;&#65533;&#65533;ru$&#65533;&#65533;@&#65533;&#65533;xU &#65533;&#65533;&#65533;4t&#65533;C!Q&#65533;&#65533;,&#65533;RO&#65533;&#65533;&#65533;&#643;~&#65533;aF[&#65533;&#65533;d&#65533;.&#65533;&#65533;$N&#65533;&#65533;>SK&#65533;&#65533;I&#65533;&#65533;e&#65533;'&#65533;(&&#65533;m&#1344;&#65533;2&#65533;!^&#1794;&#65533;H%&#65533;&#65533;&#65533;(A%&#65533; 0@	d DC *&#65533;	LT&#65533;&#65533;&#65533;&#65533;6&g&#65533;.
u/&#65533;&#65533;8&#65533;qnUQ]&#1352;@^&#65533;&#65533;&#65533;h&#65533;&#65533;&#65533;Y&#65533;&#65533;:&#65533;&#65533;+j&#65533;&#65533;c&#133;&#65533;&#65533;&-wlM+ZuN&#65533;&#65533;`&#65533;4&#65533;R&#65533;	&#65533;&#65533;&#65533;Jy&#65533;B&#65533;b,&#65533;	+->&#65533;4&#65533;C&#65533;&#65533;&#65533;2&#65533;&#65533;'	&#65533;&#65533;&#65533;vG&#65533;Oh=&#65533;=&#65533;L}&#65533;qI;S#&#65533;&#65533;&#65533;z&#65533;&#65533;$1iX&#65533;&#65533;S&#65533;&#65533;l&#65533;&#65533;HIC&#65533;&#65533;&#65533;&#65533;&#65533;-O&#65533;A&#65533;$>&#65533;&#65533;&#65533;c&#65533;fZ&#65533;*q&#65533;&#65533;&#65533;Zl&#65533;&#65533;? &#643;<&#65533;"&#65533;D&#65533;^&#65533;&#65533;&#65533;&#65533;&#65533; &#65533;2 &#65533;pU&#65533;&#65533;'_65#&#65533;}?&#65533;S&#65533;tYz&#65533;&#65533;&#65533;D7%&#65533;0L,&#65533;q&#65533;jL&#65533;&#65533;0lZ&#65533;&#65533;~&#65533;&#65533;`&#65533;&#65533; &#65533;&#65533;@&p&#65533;&#65533;@&#65533;&#65533;%1	S &#65533;@&#65533;H&#65533;&#876;U&#65533;-&#65533; &#65533;@&#65533;F&#65533;xE&#65533;}1&#65533;b&#65533;&#65533;&#65533;&#855;|&#65533;=&#65533;$i&#65533;&#65533;F&#65533;&#65533;&#65533;2&#65533;qw&#65533;&#65533;&#65533;&#65533;&(&#65533;&#65533;
[&#65533;&#65533;&#65533;NhX`9&#65533;V&#65533;&#65533;@&#65533;.&#65533;&#65533;&#65533;&#65533;B&#65533;&#1014;4[c&#65533;/&#65533;Df2&#65533;&#65533;&#65533;jj&#65533;&#65533; &#65533;&#65533;&#65533;1$A&#65533;H<#W&#65533;&#1499;&#65533;"`Mf"&#65533;&#65533;+&#200;XY&#65533;br&#65533;.&#65533;lC&#65533;|z&#65533;u&#65533;S&#65533;aN&#65533;&#65533;3&#65533;9&#65533;'y&#65533;&#65533;&&#65533;&#65533;&#65533;&#65533;e0c&#65533;+:^U&#65533;Z&#65533;&#250;&#65533;y7&#65533;X{%v&#65533;a:&#65533;&#65533;iP&#65533;JOW&#853;aF&#65533;E&#65533;O&#65533;&#65533;Rd*&#65533;%2&#65533;&#65533;&#65533;~#Hi&#65533;&#65533;3&#65533;&#1100;ec&#65533;&#65533;&#65533;,HA&#65533;1!N
8&#65533;h`&#65533;&#65533;(`*&#65533;&#65533;p&#65533;&#65533;&#65533;(z&#1101;&#65533;&#65533;&#65533;h_&#65533;&#65533;=1&#1521;&#65533;sD&#1132;H&#65533;-go~s&#65533;&#65533;&#65533;&#65533;YY&#65533;1Q%w&#65533;&#65533;&#65533;&#65533;&#65533;l&#882;}&#65533;&#65533;&#65533;&#65533;&#65533;+&#65533;&#65533;zz&#65533;MR&#65533;[&#65533;V9NN/&#65533;&#150;&#65533;&#908;&#65533;&#65533;Ee&#65533;B&#65533;&#65533;&#65533;9RZf&#65533;&#1958;&#65533;&#65533;&#65533;&#280;/0&#65533;E&#65533;iW[B&#1322;V&#65533;&#65533;&#65533;li&#65533;&#65533;I&#65533;&#65533;&#65533;&#65533;5&#65533;&#65533;&#65533;&#65533;&#65533;S&#65533;&#65533;-nqVu&#65533;8&#65533;D&#65533;m_&#65533;p^Z&#65533;B-&#65533;V&#659;&#65533;\A|&#65533;&#65533;W&#65533;&#65533;&#65533;&#65533;&#65533;ZT=&#65533;&#65533;&#65533;&#65533; JO\&#65533;&#1993;8kD&#65533;&#65533;&#65533;@&#65533;y&#65533;4&#65533;&#65533;&#65533;&#65533;H^&#65533;5&#65533;q&#65533;f<C&#65533;&#65533;&#65533;,P&#65533;2$!BH&#65533;<pW &#65533;  &#65533;&#65533;!&#65533;&#65533;D$4&#65533;j&#65533;&#65533;&#65533;&#65533;&#65533;#")&#65533;&#65533;&#65533;&#65533;&#65533;O?&#65533;&#65533;&#65533;'r&#65533;.2>&#65533;}&#65533;)I.&#65533;&#65533;&#65533;&#65533;&#65533;fX&#65533;&#65533;>&#65533;e&#65533;:L&#65533;&#65533;&#65533;&#65533;@&#65533;&#65533;~f^-ha#r&#65533;+&#65533;3B&#580;}&#65533;&#65533;&#65533;&#65533;w$c&#65533;?G:Z&#65533;&#65533;o2B&#65533;]&#65533;7 &#65533;&#65533;&ne P &#65533;&#65533;iL&#65533;&#65533; &#65533;#N&#65533;t&#65533;&#65533;4&#65533;&&#65533;&#65533;&#65533;X&#65533;u&#65533;&#44896;%/J&#65533;1L&#65533;&#65533;&#65533;dk&#65533;fI&#65533;&#65533;P&#65533;]8b&#65533; m'&#65533;#b&#65533;#*h&#65533;y&#1954;&#65533;&#65533;&#65533;&#65533;&#930;g&#65533;L&#65533;|0&#65533;t&#1058;&#65533;,&#65533;*F&#724;&#65533;C&#65533;&#65533;&#65533;pB&#3852;]>&#65533;Z&#65533;&#65533;&#65533;&#65533;l[J&#65533;F&#65533;&#65533;!&#65533;&#65533;&#65533;&#65533;&#65533;&#65533;a&#65533;a&#65533;!&#1712;&#65533;&#65533;jA&#65533;&#65533;`v@b&#65533;L/.@&#65533;"@&&#65533;  &#65533;`.(Ba&#65533;&#65533;'&#65533; U&#65533;&#65533;&#65533;&#65533;*&#65533;&#65533;/&#65533;&#65533;j%q&#65533;]:&#65533;\0N&#65533;\'/&#65533;}&#65533;/&#65533;&#65533;&#65533;
&#65533;lC1&#65533;&#65533;<&#65533;&#65533;p&#65533;;.e&#65533;&#65533;&#65533;&#65533;af&#65533;l&#65533;C>&#65533;&#65533;&#65533;E!DzN&#65533;&#65533;g6&#65533;A5&#65533;&#179;&#65533;&#65533;&#65533;&#65533;i&#776;&#65533;&#65533;&#65533;0&#65533;&#65533;&#65533;"	6&#65533;o&#65533;&#65533;&#65533;&#65533;&#65533;i&#65533;+P&#65533;.UXE#T&#65533;e&#65533; e~&#65533;O&#65533;&#65533;gO&#65533;&#65533;E&#65533;}&#1286;&#65533;&#65533;DH&#65533;&#65533;&#65533;&#65533;&#65533;Rg&#65533; &#65533;'&#65533;	&#65533;&#1323;&#65533;&#65533;"&#65533;`&#65533;g&#65533;',~p W&#65533;&#65533;&#65533;=&#50050;&#65533;&#65533;V@VP&#21464;O&#65533;H1&#65533;&#65533;l1(c&#65533;&#65533;+&#65533;&#65533;&#65533;3&#65533;q&#65533;&#65533;&#65533;&#65533;&#65533;!&#65533;&#65533;$&#65533;&#65533;$&#65533;&#65533;l&#65533;`&#65533;&#65533;	d@n@8&#65533;:`0l @@4@&#65533;&#65533;:!&#65533;t&#65533;&#65533;&#65533;z2&#65533;5%&#65533;$&#65533;&#65533;&#65533;#&#65533;ri&#65533;&#65533;PFF&#65533;&#65533;&#65533;&#65533;q&#65533;&#305;&#65533;&#65533;i/&#65533;&#65533;Sl&#65533;&#65533;e&#65533;r~V&#65533;+c&#65533;&#65533;&#65533;oR&#65533;Qg&#65533;&#65533;&#65533;yVh7Z&#65533;&#65533;&#65533;&#53520;&#65533;&#65533;&#65533;&#65533;Ae@hZC2z.&#65533;Hp&#65533;&#65533;&#65533;&#65533;B&#65533;&#65533;&#65533;l&#65533;q&#65533;zi
&#65533;&#65533;&#65533;&#65533;&#65533;r "*4u&#65533;!v"m803&#65533;&#985;V&#65533;&#1182;&vbs%P6c-/#&#65533;&#65533;&#65533;&#770;Gzs&#65533;&#65533;&#62562;&E*&#65533;XS5&#865;&#65533;n&#65533;(j(&#65533;_D&#65533;@&#65533;&#65533;;&#65533;&#65533;&#65533;&#65533; &#65533;&#65533;&#65533;&#65533;|&#65533;&#65533;4&#65533;&#1280;f@6$y8&#65533;:&#65533;&#65533;h("U^&#65533;&#65533;&#65533;e&#65533;R&#65533;&#65533;&#65533;3&#65533;&#65533;=&#65533;r8&#65533;31&#65533;&#65533;&#65533;&#65533;A&#65533;&#65533;&#65533;&#65533;p&#65533;H&#65533;&#65533;P|&#65533;naF&#65533;&#65533;&#65533;x`n`0 &#65533;&#65533;p&  &#65533;2$ &#65533;@&#65533;>!)&#65533;&#65533;&#65533;B45&#65533;57bEu&#65533;&#65533;&#65533;m&#65533;.&#65533;r:&#65533;5&#65533;"iX&#65533;&#65533;X&#65533;\b&#65533;5]6&#1733;&#65533;b+&#65533;E&#65533;&#65533;&#65533;IB&#65533;Sp&#65533;$&#65533;%I&#65533;&#65533;5m4+"&#65533;&#65533;r&#65533;&#65533;&#65533;&#65533;&#65533;3y&#65533;&#65533;&#65533;$0k&#65533;/Giz&#65533;&#65533;&#286;&#65533;-&#65533;.2&#65533;&#65533;&#65533;&#65533;&#65533;.s&#65533;,&#65533;l&#65533;.&#65533;&#65533;l&#65533;lE3c&#65533;ta#&#65533;&#65533;&#1272;F&#65533;&#65533;n&#65533;&#65533;&#50607;Ep&#65533;E&#65533;I&#65533;&#65533;&#65533;&#65533;6cQ&#65533;(RM"8iZ&#65533;&#65533;MG&#65533;1&#65533;S&#225;&#65533;&#65533;&#992;&#65533;&#65533;&#65533;3O&#65533;&#65533;P&#65533;&#1248;&#65533;e&#65533;&#65533;&#65533;h&#65533;*&#65533;&#65533;&#65533;&#65533;sV&#65533;&#65533;0&#65533;7&#65533;&#52352;&#65533;q&#65533;&#65533;E&#65533;&#65533;"&#65533;&#1041;o+"9b&#65533;4&#65533;EVR&#65533;Z&#65533;w&#65533;&#65533;&#65533;&#65533;&#65533;&#65533;&#65533;&#65533;&#65533;&#65533;!&#65533;A&#65533;a,Oa&#65533;`&#65533;&#65533;p&#65533;. 0&#65533;]%&#65533;;4`&#65533;6&#65533;>A4&#65533;&#65533;&#65533;&#65533;)YIO&#65533;4&#65533;<&#65533;b&#65533;&#65533;&#65533;%&#65533;E&#65533;
&#65533;U~uQ&#65533;&#65533;v] 5E&#65533;g&#65533;D7&#65533;&#65533;+&#65533;hb&#65533;Ob#&#65533;&#65533;f&#65533;&#65533;tV&#65533;K&#65533;&#65533;B&#65533;H&#65533;B$&#65533;&#65533;&#65533;<0&#65533;&#65533;I&#65533;"Vj&#65533;P[&#65533;Q&#65533;&#65533;/kSSM&#65533;G&#65533;Fh&#65533;&#65533;&#65533;&#65533;g&#65533;&#65533;E&#65533;&#65533;R&#65533;&#926;&#65533;&#65533;1&#65533;l&#65533;w^Uc&#65533;.N&#65533;6#v-mGJ>&#65533;6>&#65533;s>)&#65533;l'
&#65533;#V&#65533;&#65533;&#65533;k&#65533;hm&#65533;vn&#65533;&#65533;&#65533;&#65533;&#65533;&#65533;/&#65533;\L&#65533;Z&#65533;r&#65533;&#65533;6*;&#65533;&#65533;yxF-&#65533;&#65533;V&#65533;f&#65533;f3f+&#65533;lW&#65533;Wkc<&#65533;&#1472;&#65533;GeQ&#65533;*9&#65533;S&#65533;&#65533;&#65533;A&#65533;&#65533;vATw||Ar&#65533;Z&#65533;&#65533;	`@x l&#65533;"&#65533;&#1589;]`&#65533;C-&#65533;&#65533;`8&#65533;M6&#65533;aR&gD&#65533;jY,Q&#65533;e&#65533;^&#156;&#65533;&#65533;&#65533;&#65533;z&#65533;&#65533;k#&#65533;v&#65533;>&#65533;&#65533;>&#65533;s>o&#65533;Y&#65533;&#65533;H/r"G&#65533;[)|%&#65533;+oV&#65533;&#65533;&#65533;J&#65533;&#65533;~&#65533;=&#65533;)L&#65533;XH&#65533;B&#65533;&#65533;&#65533;X&#148;-&#65533;3&#65533;&#659;&#65533;&#65533;&#65533;|&#65533;}3&#65533;|x6G&#65533;&#65533;m-8&#65533;&#65533;&#65533;&#1750;7&#65533;H&#65533;>&#65533;kB&#2028;&#65533;v&#65533;Yj&#65533;&#65533;&#65533;J4&#65533;&#65533;&#65533;.&#65533;&#65533;&#65533;&#65533;)S>&#65533;&#65533;&#65533;F&#65533;&#293;,7&#65533;/&#33013;c&#65533;&#65533;hI&#65533;mQPS3S-&#65533;T&#65533;(VeBU&#65533;&#65533;<&#65533;&#65533;b&#65533;g&#65533;4q&#65533;&#65533;&#65533;b&#65533;g,k&#65533;{F&#65533;RY$&#65533;&#65533;&#65533;DD&#65533;j&#65533;&#65533;C&#65533;iS&#65533;S&#65533;!#&#65533;9D&#65533;tj&#65533;j&#65533;ja&#65533;&#65533;&#65533;z&#65533;l&#65533;N z @ xC&#65533; `&#65533;v`A&#65533;2A&#65533;`&#65533;a&#65533;&#8837;&#65533;/j&#65533;j4?&#65533;&#65533;#&#65533;G&#65533;{!xY&#65533;&#65533;vL&#65533;2&#65533;}&#65533;&#65533;&#65533;R&#65533;52MC+0v&#65533;d&#65533;&#65533;L5&#65533;5e$&#65533;&#65533;.'&#65533;&#65533; &#65533;&#65533;&#65533;T&#65533;C(lE&#65533;&#1251;+nh&#65533;&#65533;&#65533;oUf&#65533;O&#65533;&#65533;i4w&#65533;&#65533;R&#65533;S[&#65533;1&#65533;1&#65533;&#65533;&#65533;&#65533;0&#65533;y&#65533;5&#65533;7&#65533;F&#65533;&#65533;&#65533;k,3)|&#65533;Sbi$&#65533;4&#65533;&#65533;sV&#65533;s&#65533;G&#65533;&#65533;T&#65533;&#65533;&#65533;&#65533;)Iw&#65533;cf)T:&#65533;s7&#65533;&#65533;7&#1224;oY&#65533;&#65533;y2b$v&#65533;9a&#65533;(&#65533;X*&#65533;&#65533;y&#65533;&#65533;&#65533;&#65533;&#65533;d;&#65533;X"K&#65533;W&#65533;;r*x%.&#65533;b&#65533;|(U&#65533;jO&#65533;EyZa&#65533;&#65533;%&#65533;n&#65533;&#65533;&#65533;&#65533;&#65533;x`Aj&#65533;&#65533;&#65533;&Y!a&#65533;&#65533;F &#65533; N&#65533;"&#65533;C&#65533;u$&#65533;@`J`&#65533;`6&#65533;&#1850; !
&#65533;&#65533;a&#65533;&#65533;.J&#65533;
&#65533;&#65533;&#65533;&#65533;w&#65533;r&#65533;:F&#65533;&#65533;51&#65533;H&#65533;&#1224;&&#65533;TMX&#65533;&#65533;2~X1&#65533;P[&#65533;&#65533;&#65533;7R&#65533;%&#65533;q4R&#65533;E&#65533;Pe&#1115;&#65533;&#65533;4&#65533;&#65533;e&#65533;t&#65533;M-&#65533;d&#65533;.&#65533;W&#65533;&#65533;b&#65533;&#65533;&#65533;=&#65533;&#726;e	&#65533;z&#65533;N&#65533;&#65533;&#65533;&#65533;X7{n&#65533;&#646;&#65533;&#65533;&#65533;C&#65533;H&#65533;9N}3&#65533;&#65533;{&#65533;&#65533;&#65533;SC&#65533;TGuTMUO]&#65533;&#65533;&#65533;-&#65533;d&#65533;&#65533;&#65533;&#65533;mt&#65533;&#65533;	&#1668;&#65533;&#65533;lk{{&#65533;&#65533;|&#65533;&#65533;$z&#65533;&#65533;;&#65533;&#65533;&#65533;{&#65533;&#1755;&#65533;7&#65533;M&#761;1]&#65533;&#65533;Duo&#65533;&#65533;&#65533;&#65533;&#65533;"&#65533;g&#1076;&#65533;&#65533;&#65533;OM Q&#65533;&#65533;&#65533;&#65533;&#65533;
8f&#65533;&#65533;W&#65533;N&#65533;8d!&#65533;&#65533;J&#65533;w&#65533;q&#1319;&#65533;[O`Pv&#65533;&#65533;&#65533;a&#65533;&#65533;&#65533;&#65533;&#65533;^ab&#65533;`!Z&#65533;&#65533;&#65533;&#65533;`N R &#65533; &#65533;C&#65533;x&#65533;&#65533; (@&#65533;&#65533;*!&#65533;6!4! a4a&#65533;a&#65533;&#65533;&#65533;-&#65533;}&#65533;&#65533;&#65533;&#65533;#&#65533;R&#65533;&#65533;&#65533;&#65533;&#65533;&#65533;{M&#65533;&#65533;{&#65533;\&#65533;jL&#65533;S&#65533;&#65533;O&#65533;q&#65533;N&#731;&#65533;UR&#65533;Vjq&#988;x!u&#65533;&#65533;4&#981;&#65533;O&#65533;U&#65533;&#65533;	x,&#65533;8&#65533;&#65533;V&#1858;&#65533;&#65533;o&#65533;<j&#65533;=7&#65533;&#65533;1&#65533;"1r1&#65533;[&#65533;q&#65533;&#65533;&#65533;&#65533;&#65533;&#65533;l&#65533;&#65533;k@&#65533;&#65533;?xh&#65533;&#65533;I}&#65533;E&#65533;l&#28055;N&#65533;|9&#65533;&#65533;&#65533;&#65533;Y&#1867;&#65533;8&#65533;9&#65533;FDYj1&#65533;Q{?&#65533;&#65533;&#65533;1r&#65533;$&#65533;}&#65533;+&#65533;G&#65533;&#65533;&#65533;O0&#65533;G8&#65533;&#65533;f&#1309;}&#65533;&#65533;,&#65533;8X&#65533;x&#65533;=&#65533;&#710;a&#65533;.T&#65533;&#65533;&#65533;&#65533;^&#65533;r&#65533;&#65533;&#381;&#65533;|&#65533;&#65533;&#65533;&#65533;/:v&#65533;&#65533;'&#65533;_&M&#65533;&#65533;&#65533;5^&#65533;5&#65533;&#65533;&#65533;&#1377;&#65533;P%&#65533;&#65533;f&#65533;Z&#65533;&#65533;]&#65533;X>a&#65533;&#65533;&#65533;	Z@8&#65533;t <&#65533;14x&#65533;&#65533;&#65533; &#65533; &#65533;&#65533;@,>&#65533; !&#65533;&#65533;&#65533;&#65533;&#65533;&#65533;&#65533;}&#65533;C&#65533;&#65533;&#65533;O<3&#65533;%&#65533;&#65533;&#65533;&#65533;w&#65533;}&#65533;'&#65533;}&#1015;&#65533;&#729;1&#65533;&#65533;&#65533;/&#65533;&#65533;<m&#65533;&#65533;&#1517;&#65533;kY&#65533;IQP&#65533;&#65533;&#65533;j&#65533;~&#65533;&#65533;&#65533; bVJ<&#65533;y&#65533;9A\&#65533;X+6$&#1115;e&#65533;&#65533;Ec&#65533;&#65533;{&#65533;"&#1571;&#65533;I&#65533;WM&#65533;&#65533;&#1887;6&#65533;&#65533;&#65533;&#65533;&#65533;&#65533;9&#65533;?8&#65533;&#65533;&#65533;k~&#65533;&#65533;&#65533;>&#65533;&#65533;[L&#562;9&#65533;3&#65533;&#17302;&#65533;c$&#65533;g&#65533;I9Q&#65533;&#65533;&#65533;&#65533;ZS&#65533;&#65533;&#65533;w&#65533;&#65533;&#65533;&#65533;&#65533;&#65533;&#1623;&#65533;&#65533;&#65533;~&#65533;&#65533;&#65533;k&#65533;H&#65533;3&#65533;y9~&#65533;&#65533;&#65533;T&#65533;&#65533;3(&#65533;^<&#65533;&#65533;B+&#65533;&#65533;&#65533;&#65533;\&#65533;&#65533;p&#65533;&#65533;=&#65533;)F&#65533;&#65533;l&#65533;&#1949;&#65533;9.&#65533;&#1496;&#65533;V&#1743;&#65533;:&#65533;&#65533;n&#65533;A`&#65533;&#65533;&#65533;X!J&#65533;&&#65533;&#65533;@&#65533;@&#65533;u8`x% @&#65533; ~&#65533;  *&#65533;&#65533; 0aD&#65533;&#65533;a &#65533;&#65533;F&#65533;&#541;3G&#65533;&#65533;&#65533;r	6dh!9&#65533;
VLx.&#65533;&#397;&#1121;&#65533;&#65533;1&#65533;G&#65533;$&#65533;^LHN&#65533;Jp&#65533;&#65533;&#65533;l&#65533;&#65533;&#65533;7&#65533;3e&#65533;N&#921;&#65533;Xz&#65533;&#65533;&&#1057;-{~&#65533;y4O&#65533;I]&#65533;c	&#65533;iKq&#65533;&#425;&#65533;zU&#65533;I&#65533;IvD&#65533;.&#65533;&#65533;tb&#1221;EgV&#65533;Y&#65533;b&#65533;z&#65533;&#65533;:&#65533;&#65533;&#65533;&#1661;&#750;&#65533;&#65533;w&#65533;&#65533;&#603;7&#65533;^={&#65533;&#65533;&#65533;#&#65533;/&#65533;&#65533;&#330;&#65533;5&#65533;'8r=z&#65533;&#65533;&#323;&#65533;&#925;&#65533;v&#65533;&#1413;&#65533;h&#65533;aB&#65533;*K&#65533;&#425;2gj&#65533;L&#65533;&#65533;&#1449;Z&#65533;&#65533;&#1202;c&#65533;&#65533;h&#65533;&#65533;&#65533;v{&#65533;&#65533;&#65533;w7n&#1784;/~&#65533;&#65533;&#65533;m&#65533;&#65533;7g&#65533;9q&#65533;s&#65533;&#65533;Yji&#65533;&#65533;&#65533;5&#65533;H&#65533;&#65533;&#65533;&#65533;&#65533;&#65533;&#35899;U&#65533;3F,i&#65533;=&#65533;&#65533;&#65533;i&#65533;n;6m&#65533;&#65533;&#65533;&#65533;]]p&#65533;&&#65533;p&#65533;&#65533;&#65533;&#65533;6&#65533;&#65533;\n7&#65533;&#65533;L4&#65533;O&#65533;&#65533;GZi&#65533;(&#65533;Y#&#65533;#&#65533;:&#65533;&#65533;&#65533;N&#65533;%&#65533;&#65533;&#65533;^{&#65533;c&#65533;;&#65533; &#65533;a2&#65533;c6&#1928;c&#65533;:&#65533;&#65533;c&#65533;>&#65533;&#65533;&#65533;a&#65533;5F#&#65533;&#65533;f&#65533;d&#65533;Q6=&#65533;&#65533;c&#65533;&#65533;&#65533;&#65533;gw&#1637;&#65533;:oi&#65533;&#65533;A&#65533;u	f|^zU&#65533;gv&#65533;&#65533;&#65533;:&#65533;hc5&#65533;,&#65533;-&#65533;&#65533;Bg+&#65533;&#65533;&#65533;I$&#65533;&#135;O&#65533;P&#65533;&#65533; &#65533;(
,&#65533; 0&#65533; &#65533;&#65533;&#65533;&#65533;t&#65533;&#65533;)&#65533;@&#136;#&#65533;&#65533;Q&#65533;&#65533;ls&#65533;:&#65533;&#38808;&#65533;&#65533;y&#65533;W$&#65533;&#65533;xY&#65533;&#65533;*z&#65533;&#65533;&#65533;&#65533;~I]&#65533;7&#65533;&#65533;&#1283;S&#65533;vQ&#65533;&#65533;&&#65533;M&#65533;&#65533;l~&#65533;&#65533;3J&#65533;&#11937;&#65533;&#1458;&#65533;x[&#65533;W&#65533;Yq&#65533;&#65533;G&#1934;K&#1941;"&#65533;&#535;_M
F&#65533;5&#65533;XXbHJ&#65533;de&#65533;e&#65533;YgZzZU	Y&#65533;Z&#65533;9&#65533;4&#65533;R&#65533;&#65533;&#65533;&#65533;&#65533;&#65533;&#65533;&#65533;&#65533; &#65533;&#65533;G&#65533;&#65533;&#65533;q&#65533;&#65533;&#65533;&#65533;)H\qc&#65533;&#65533;&#65533;m&#65533;&#65533;&#65533;
&#1554;&#65533;IA&#65533;&#65533;UiQ|t&#65533;&#65533;e&#65533;5&#65533;sD&#65533;&#65533;G&#65533;8&#23347;V\"4N&#65533;&#65533;S&#65533;H/&#65533;&#65533;&#65533; &#65533;R&#65533;&#65533;&#65533;&#65533;&#465;&#65533;pcl&#65533;nG&#65533;&#65533;0L.&#65533;}&#65533;l&#65533;-&#65533;&#65533;&#65533;Q&#65533;5c9&#1929;'&#65533;&#65533;bf.&#65533;&#65533;&#65533;NV&#65533;a}&#65533;d&#65533;&#65533;N&#65533;&#65533;HV&#65533;&#65533;&#65533;w&#65533;{O#`&#65533;&#65533;&#65533;&#65533;&#65533;Zy&#65533;Y&#65533;-&#65533;&#1078;&#65533;v^&#65533;&#65533;)&#65533;&#65533;6&#65533;TcM3&#65533;&#65533;&#65533;
&#65533;&#65533;&#65533;R&#65533;&&#65533;&#65533;p|1h&#65533;&#65533;
?&#65533;A4&#65533;&#65533;,&#65533;&#65533;40_&#65533;&#65533;H'&#65533;&#65533;&#65533;I%&#65533;@2IC`&#65533;&#65533;2&#65533;&#65533;%&#65533;~N~&#65533;b-&#65533;&#65533;f&#65533;J&#65533;&#65533;cF&#65533;2&#65533;.%&#65533;&#65533;B}}p&#65533;&#65533;&#65533;&#65533;&#65533;D&#65533;\i&#65533;;?&#65533;&#65533;6&#65533;&#65533;&#65533;&#65533;<&#65533;X>&#65533;&#65533;&#65533;&#65533;-d&#65533;&#65533;&#65533;`&#65533;D+R&#65533;&#65533;&#1669;&#65533;		Bb&#65533;`$w&#65533;&#844;&#65533;3&#65533;&#65533;&#65533;&#65533;&#65533;&#65533;&#65533;&#65533;l&#65533;&#65533;N&#65533;&#65533;&#363;&#65533;&#65533;0iQ&#65533;avpX&#65533; M&#65533;b&#65533;&#65533;&#65533;s&#65533;)H&#65533;$SP&#65533;&#65533; (.1&#65533;&#65533;&#65533;&#65533;&#65533;h"(3&#65533;b&#65533;&#65533;&#65533;&#65533;TD_	&#1736;&F&#65533;H%*blc&#65533;&#65533;BrX&#327;^&#65533;&#65533;&#65533;G.&#65533;p&#65533;F&#65533;U&#304;X&#65533;,rm:V&#65533;r&#65533;&#65533;&#65533;&#65533;&#65533;&#65533;[&#270;{&#65533;^H&#65533;&#1362;&#65533;&#65533;&#65533;&#65533;&#65533;&#65533;d}&#65533;"&#65533;D&#65533;&#65533;&#772;&#65533;E&#65533;yQ&#65533;&#65533;U&#65533;&&#872;p&#65533;l&#65533;+&#65533;X"&#65533;0$L&#65533;N&#65533;$&#65533;HIJ&#65533;&#65533;<0&#65533;&#65533;&#65533;Ks
&#65533;c9&#65533;&#65533;SLu)&#65533;&#65533;Qn&#65533;u&#65533;c&#65533;Vq
PX"|&#65533;C&#65533;`&#65533;&#65533;&#65533; &#65533;h&#65533;4 &#65533;r&#65533;&#65533;&#65533;NT`W&#65533;&#65533;! &#65533;	S&#65533;"&#65533;&#65533;&#65533;$"&#65533;&#65533;&#65533;&#65533;G;&#65533;&#65533;&#65533; &#65533;Q&#65533;F&#65533;\&#65533;&#65533;7&#65533;P&#65533;7&#673;&#65533;&#65533;&#65533;D"&#65533;&#65533;&#47660;]HY&#65533;i&#65533;I&#65533;&#65533;&#65533;ErY&#65533;A&#581;&#65533;s&#65533;&#65533;(&#65533;&#65533;&#65533;&#65533;F>&#65533;&#65533;W&#65533;d[i&#65533;&#65533;&#65533;R&#65533;&#65533;t&#65533;/&#65533;&#65533;[	&#4440;&#65533;rS&#65533;&#65533;
qf@j&#65533;F&#65533;T&#65533;&#65533;&#65533;T&#65533;+&#65533;&#65533;&#65533;%;
Td&#65533;H&#65533;F'&#65533;[+&#65533;YE&#65533;&#308;&#65533;u&#65533;l&#65533;&#65533;Y&#65533;&#65533;5&#65533;&#65533;(&#65533;&#65533;V9&#65533;&#65533;&#65533;S&#65533;&#65533;&#65533;Q&#65533;6I&#65533;&#65533;&#65533;K&#65533;&#65533;&#65533;&#65533;&#65533;&#65533;1&#65533;M&#65533;a&#1600;D&#65533; &#65533;&#65533;&#65533;e&#65533;j&#65533;&#65533;&#65533;f8$&#65533;r"&#65533;0Re"&#65533;&#65533;
&&#65533;&#65533;*&#65533;&#65533;%&#65533;y&#65533;;^&#65533;&#65533;t&#65533;&#65533;/&#65533;$jerI&#65533;&#65533; &#65533;o&#65533;z&#65533;o&#65533;#&#65533;&#65533;&#65533;]&#65533;S&#1170;&#65533;$&#65533;&#65533;^&#65533;/&#65533;q&#65533;0&#65533;@&#65533;,T&#65533;&#65533;[&#65533;Yd&#65533;s&#65533;c&#1464;Fw&#65533;&#65533;&#65533;W&#65533;B&#65533;0&#65533;'.&#65533;A&#65533;&#65533;o&#65533;^`&#65533;	D@:&#65533;6 0&#65533;X&#65533;$&#1024;`<8&#65533;&#65533;K&#65533;"&#65533;&#65533;&,	5&#65533;`O&#65533;&#65533;6&#65533;&#65533;&#65533;2&#65533; &#65533;D&jA&#65533;&#65533;&#65533;P&#65533;&#65533;5&#65533;&#65533;e#&#65533;&#65533;1&#65533;&#65533;hd#&#65533;&#65533;: "&#65533;&#65533;&#65533;&#1136;[&#65533;IV&#65533;&#65533;&#65533;k`c3&#65533;&#65533;f&#65533;
&#65533;&#65533;p~&#65533;	&#65533;h"&#65533;&#65533;L&#65533;\&#65533;p&#65533;?\&#65533;,kY&#65533;i&#65533;&#65533;Y&#65533;E7&#65533;&#65533;&#65533;Gd&#65533;[&#65533;a&#65533;<&#65533;VJ.&#65533;&#65533;&#65533;A&#65533;	J&#65533;&#65533;Ea&#65533;&#65533;&#959;&#65533;&#834;&#65533;&#65533;u&#1028;>d&#65533;&#65533;&#65533;&#65533;&#65533;Ya&#65533;&#65533;WH48&#65533;&#65533;?q6-&#65533;&#65533;G&#65533;f&#65533;&#65533;,&#65533;O 4&#65533;&#65533;T&#1712;?)&#65533;&#65533;h&#65533;E:&#65533;&#65533;a&#65533;n"&#65533;,Oc;&#65533;&#65533;q%K&#65533;+&#65533;$Y&#43321;&#1569;w0W&#65533;&#65533;&#65533;&#65533;k&#65533;R&#65533;d&#65533;&#888;G&#65533;&#65533;&#65533;mffK;&#65533;&#582;f&#65533;Ls&#65533;8&#763;&#65533;&#65533;2&#65533;/&#65533;&#65533;$&#65533;F6&#65533;&#65533;e&#1826;&#65533;&#65533;h&#65533;%Q?&#65533;i`BN &#65533;
h J&#65533;:&#65533;8&#65533;&#65533;&#65533;&#65533;<&#65533;A&#65533;@&#65533;%@q
U&#65533;&#65533;&#65533;f&#65533;&#65533;&#65533;&#65533;@KI&#65533;&#65533;&#65533;!&#65533;&#65533;&#65533;4&#65533;1_&#65533;&#65533;0E(>&#65533;	P|&#65533;&#65533;h&#65533;7&#65533;C&#65533;[Ek!&#65533;&#65533;3&#65533;&#65533;a:k]&#65533;&#65533;H&#65533;1&#65533;&#65533;&#65533;&#65533;jl&#65533;%&#65533;Yt$&#65533;E&#65533;YEZ&#65533;&#65533;&#65533;&#65533;r&#441;&#65533;u;&#65533;&#65533;&#1778;&#1533;nmu/&#65533;&#65533;eQ&#65533;-8F&#65533;^M]&#65533;&#65533;3&#65533;>&#65533;&#65533;c&#65533;jW}2&#65533;#&#1013;&#65533;&#65533;&#65533;s&#65533;(&#65533;&#65533;&#65533;6&#65533;&#1028;WkqB&#65533;&#65533;&#263;k&#65533;&#65533;&#1711;<K&#65533;&#65533; ,&#65533;&#65533;ly(&#65533;&#65533;,%&#1106;#&#65533;&#65533;u0&#65533;&#65533;&#65533;X&#65533;q&#65533;&#65533;:&#65533;&#65533;L&#65533;b[KNr&#1535;&#65533;o&#65533;&#65533;G&#65533;&#65533;&#65533;f&#65533;&#65533;4&#65533;&#65533;&#65533;&#65533;9&#65533;T&#65533;&#65533;&#65533;n&#65533;&#65533;&#65533;&#1882;;&#65533;&#65533;+&#65533;&#65533;Qnw&#65533;&#65533;&#65533;B{&#65533;&#65533;&#65533;&#65533;R&#1534;&#65533;&#65533;NF&#65533;&#65533;&#65533;&#65533;&#65533;O&#65533;&#717;&#65533;<&#65533;E&#65533;&#65533;N&#65533;&#65533;&#65533;&#65533; &#65533;&#376;&#65533;g &#65533;&#65533;)D&#65533;&#65533;G "&#65533;&#65533;C&#65533;@&#65533; &#65533;&#65533;@ C&#65533;&#65533; &#65533;(&#65533; 0p&#65533; &#65533;{p&#65533;&#65533;&#65533;&#65533;	&#65533;p
&#65533;&#65533;	&#65533;`	v&#65533;`A&#65533;&#65533; &#65533;&#65533;!	&#65533;>&#64706;{&#65533;{d4&#65533;pb&#65533;*&#65533;&#65533;&#65533; &#65533;0
&#65533;Pq&#65533; 	&#65533;&#65533;
&#368;&#65533;x%&#65533;&#65533;&#65533;@&#1024;&#65533;&#65533;&#65533;@&#65533;p&#65533;&#65533;
&#65533;&#65533;
&#65533;0	&#65533;&#65533;
&#65533; &#65533;&#65533;g)&#65533;+&#65533;&#65533;X,sW&#65533;&#65533;&#65533;&#65533;c&#65533;&#65533;&#65533;z&#65533;w&#65533;*&#274359;&#65533;!&#65533;-tLwH&#65533;v&#65533;&#65533;&#65533;&#65533;&#65533;&#65533;&#65533;@7y&#65533;b&#65533;}&#65533;4$&#65533;&#65533;li~*&#65533;%#!w&#65533;&#65533;&#65533;V!\&#65533;&#65533;&#65533;h&#65533;x&#65533;&#65533;w&#65533;1D&#65533;&#65533;j&#65533;QQ&#65533;g&#65533;&#65533;&#65533;&#65533;&#65533;&#65533;&#65533;H&#65533;Xx&#65533;E&#65533;h&#65533;&#65533;&#65533;2i?&#65533;N'k;qj&#65533;&#65533;&#65533;&#65533;HH&#65533;&#65533;h&#65533;H&#65533;M&#65533;g&#65533;6&#65533;&#65533;&#65533;@&#65533;HZ&#65533;$9&#65533;.`q%&l&#1480;&#65533;&#1624;&#65533;&#65533;6%&#65533;}&#65533;d&#65533;'&#65533;&#65533;&#65533;v&#65533;&#65533;$&#65533;U&#65533;l&#65533;w7&#65533;t&#65533;&#65533;GD&#65533;&#65533;~&#65533;&#65533;%&#65533; 1&#65533;`&#65533;@&#65533; 
&#65533;0
&#65533;p
&#65533;p	&#65533;&#65533;	&#65533;&#65533;g&#65533;&#65533;&#65533; T&#65533;'&#65533; f p&#65533;&#65533; &#65533;c &#65533;p&#65533;0&#65533;&#65533;&#65533;O&#65533;&#65533;&#65533;PN`&#65533;=&#65533;@&#65533;&#65533;&G&#65533;&#65533;k;&#65533;&#65533;A4
A&#65533;&#65533;&#65533;&#65533;&&#65533; &#1088;&#65533;&#65533;p&#65533;P&#65533;&#65533;	&#65533;`lp&#65533;&#65533;&#65533;&#65533; ?&#65533;{E&#65533;&#65533; &#65533;&#65533;&#65533;&#65533;
&#65533;&#65533;&#65533;&#65533;h&#65533;]Pu&#65533;&#65533;&#65533;TPm&#65533;	&#65533;&#65533;"&#65533;g&#65533;&#65533;i>yk8&#588;2&#339;6Y&#65533;&#1292;&#65533;&#65533;c&#65533;&#65533;L&#65533;&#65533;&#65533;&#65533;>)&#65533;&#65533;f&#65533;ZB&#65533;x&#65533;}a|,%&#1671;v&#65533;cK&#65533;q\M&#65533;V&#65533;9&#65533;-&#65533;&#65533;C&#65533;&#65533;OA6X&#65533;&#65533;UR|&#65533;~&#65533;&#65533;&#65533;11&#65533;wV&#65533;&#65533;&#65533;&#65533;&#65533;&#65533;&#65533;WV&#65533;x&#65533;e&#65533;UL&#65533;4Z1&#65533;&#65533;&#65533;&#65533;X&#65533;6`&#65533;GU&#65533;Gd8&#65533;&#65533;&#65533;9&#65533;?&#65533;&#65533;VTE&#65533;YD&#65533;i&#65533;&#65533;d&#65533;9Zm8u&#1889;x&#65533;&#65533;&#65533;&#65533;s&#65533;e&#65533;!&#65533;&#1704;&#65533;)&#65533;z&#65533;af7&#65533;&#65533;7&#65533;W\&#65533;5&#65533;&#65533;&#65533;#B&#65533;$&#65533;s&#65533;Bl&#65533;\&#677;|&#65533;X%&#65533;&#65533;T+IX&#65533;m#&#65533; qu&#1616;&#65533;0&#65533;0=&#65533;&#65533;r&#65533;&#65533;	&#65533; 
&#65533;&#65533;6 &#65533;&#65533;=&#65533;?&#65533;` 
&#65533; Y @)P`p&#65533;@&#65533;&#65533;&#65533;&#65533;	&#65533;&#65533;	&#65533;&#65533;&#65533; 
&#65533; 9&#65533;&#65533;J&#65533;&#65533; &#65533;&#65533;a&#65533;Q&#65533;{r&#65533;&#65533;&#65533;&#65533;p&#65533;&#65533;&#65533;&#65533;@ &#65533;&#1200;&#65533;&#65533;&#65533;&#65533;	&#65533;P&#65533;@&#65533;&#65533;&#65533;!&#65533;&#65533;&#65533;p&#65533;@&#65533; &#65533;&#65533;
&#65533;@	|&#65533;dPj`W&#65533;=&#65533;G \0@P90&#65533;P4&#65533;f=&#65533;CO&#65533;&#65533;i&#65533;&#65533;i&#65533;l&#65533;BQ4&#65533;Z&#65533;
&#65533;&#65533;J8&#65533;B&#65533;&#65533;&#65533;&#65533;&#65533;:&#65533;&#65533;V+c&#65533;&#65533;Z&#65533;&#65533;&#65533;&#65533;l&#65533;R$&#65533;&#65533;$&#65533;&#65533;T&#65533;(J&#65533;&#65533;>-TI&#65533;&#65533;&#65533;&#65533;!t&#1435;&#65533;&#65533;B&#65533;UTQ&#65533;&#65533;&#65533;&#65533;&#618;&#65533;&#65533;&#65533;j&#65533;&#65533;R8&#65533;,vF&#65533;R&#65533;6|&#1387;O&#65533;i&#65533;&#65533;,&#1626;&#65533;&#65533;&#65533;&#65533;&#65533;&#65533;z&#65533;&#1850;=&#65533;&#65533;7i&#1402;e&#65533;&#65533;m&#65533;&#542;&#65533;/&#65533;J&#65533; J&#65533;&#65533;"&#65533;&%&#65533;&#65533;$g'}&#65533;9&#65533;&#65533;$&#65533;$&#65533;Vm&#65533;h9&#65533;h&#65533;&#65533;$.&#65533;&#65533;&#65533;ZF&#65533;X&#65533;DF&#65533;&#65533;&#65533;&#65533;&#65533;@&#65533; vB
&#65533;&#65533;	q03&#65533;% &#65533;#`@ 00 &#65533;` @ &#65533;S &#65533;pe&#65533;&#65533;0	&#65533; a?&#65533;	w& `p&#65533;&#65533;&#65533;&#65533;&#65533;&#1402;&#65533;x&#65533;r&#65533;&#65533;c&#65533;E&#65533;&#65533;&#65533;&#65533;0Fa!&#65533;&#65533;&#65533;&#65533;Y`&#65533; &#65533;p:&#65533;p&#65533;@&#65533;&#65533;	&#65533;&#65533;	&#65533;Su&#65533;L\&#65533;n`U 1&#65533;.&#65533;&#65533;&#65533;&#65533;Wp	&#65533;&#65533;{&#65533;Pi&#65533;&#65533;&#65533;&#65533;j!&#65533;&#65533;&#65533;&#1354;+P&#65533;&#65533;&#65533;&#65533;unQL&#65533;&#65533;r&#65533;&#65533;I&#65533;&#65533;&#65533;"&#65533;[&#65533;S/&#65533;&#65533;)&#65533;K&#65533;&#65533;J&#65533;&#65533;!j&#65533;&#65533;&#65533;&#65533;&#65533;~G&#65533;IQ&#65533;	&#65533;x&#65533;yV&#65533;&#65533;&#1552;i&#65533;n&#65533;+&#65533;&#65533;&#65533;V&#65533;&#65533;J4&#65533;j&#65533;n&#65533;&#1788;&#219;&#65533;J&#65533;&#65533;&#65533;&#699;gu2Ca&#65533;D&#65533;&#65533;(X&#65533;&#65533;d&#65533;?=&6&#65533;6M&#65533;Iz&#65533;&#65533;z&#65533;[&#65533;&#65533;{&#65533;&#65533;&#65533;&#65533;&#65533;&#65533;&#65533;Vw&#65533;eI&#65533;1u&#65533;&#65533;y&#65533;&#65533;&#65533;Z&#65533;&#65533;&#65533;&#65533;"&#65533;(b"$b"B&#65533;&#65533;\&#65533;&#65533;Ke%0}&#65533;&#65533;v&#65533;'\&#65533;%/LB\&#65533;&#65533;G&#65533;zs[,%&#65533;49&#65533;G%&#134;)&#65533;&#65533;&#65533;]	z~&#65533;&#65533;&#65533;5E+E&#65533;&#65533;&#1348;&#816;&#65533;`&#65533;&#65533;
&#65533;&#65533;
&#65533;&#65533;[&#65533;&#65533;(0&#65533;&#65533;9&#65533;10&#65533; &#65533;pj0&#65533;&#65533;:[$9	&#65533;&#65533;&#65533;&#65533;&#65533;&#65533;N0%&#65533; &#65533;0&#65533; "S&#1670;Q&#65533;&#65533;zW&#65533;&#65533;l2&#65533;pW&#65533;c&#65533;V-`&#65533;&#65533; &#65533;l&#65533;&#65533;&#65533;&#65533;&#65533;&#65533;&#65533;
&#65533;@
&#65533;&#65533;s v&#65533;|&#65533;w&#65533;&#65533;P	&#65533;@
&#65533;pv&#65533;2P2P1  &#65533;) &#65533;&#65533;&#65533; >&#65533;&#65533;c&#2025;&#65533;&#65533;K&#65533;&#65533;&#65533;{R&#760;&#65533;&#65533;&#65533;z&#65533;&#65533;~HX&#65533;&#65533;&#65533;&#65533;&#65533;&#65533;=U~&#65533;&#65533;>&#65533;%&#65533;f&#65533;.&#65533;&#65533;&#65533;9&#65533;8&#65533;&#65533;&#65533;$&#65533;qr#&#65533;&#65533;&#65533;o6U&#65533;&#65533;Ut&#65533;z&#65533;&#65533;&#65533;&#65533;jE&#65533;*&#65533;&#65533;J&#65533;&#65533;\&#65533;&#65533;&#65533;&#65533;&#65533;]&#65533; &#65533;B&#65533;@&#65533;]j&#65533;&#65533;&#65533;l&#65533;l:&#1472;n&#65533; &#65533;&#65533;&#65533;&#65533;&#65533;&#65533;&#65533;&#65533;ZH&#65533;&#65533;X&#729;&#954;+=&#65533;+e&#65533;&#65533;&#65533;&#65533;&#65533;&#65533;t&#65533;8&#65533;&#65533;f&#65533;&#65533;`&#65533;&#65533;&#65533;x&#65533;&#65533;6&#65533;&#65533;&#65533;b'&#65533;
[&#65533;&#65533;&#65533;&#65533;&#65533;&#65533;.&#65533;&#1230;w&#65533;K&#65533;&#65533;&#65533;&#65533;[}&#65533;$m&#65533;!&#65533;&#65533;1K:MB7&#1887;&#65533;l&#65533;&#65533;K&#65533;vl&#65533;x&#65533;k.&#65533;&#65533;&#65533;ae&#65533;s&#65533;&#65533;&#65533;!&#65533;g&#65533;&#65533;&#65533;8&#65533;G&#65533;&#65533;_&#65533;&#65533;`&#65533; '&#65533;&#65533;
&#65533;&#65533;D`&#65533;"&#65533;&#65533;<&#65533;&#65533;&#65533;&#65533;1&#721;0x&#65533;&#65533;&#65533;&#65533;&#65533;&#1477;&#65533;&#65533;0	&#65533;&#65533;&#65533;@&#65533;*p&#65533;P0/P&#65533;&#65533;&#65533;h&#65533;&#65533;Zq!&#65533;p:V&#65533;&#65533;;gz	&#65533; &#65533;Pu 
&#65533;p'&#65533;P	&#65533;&#65533;m&#65533;\&#65533;&#65533;&#65533;&#65533;&#65533;
&#65533;&#65533;&#65533;&#65533;&#65533;`&#65533;P&#65533;&#65533;-&#65533;+@@&#65533;&#65533;&#65533;|h&#65533;&#65533;>i&#65533;&#65533;&#65533;<&#65533;&#685;!&#65533;&#65533;&#65533;&#65533;LQ&#65533;%n&#65533;&#65533;&#65533;*X&#65533;&#174; &&#726;+&#65533;&#65533;T&#65533;&#28248;&#65533;&#65533;&#65533;~3/l&#65533;&#65533;&#65533;&#65533;&#65533;U&#65533;@&#65533;&#65533;}&#65533;&#65533;c&#65533;&#65533;&#65533;xO&#65533;&#65533;&#65533;2&#65533;&#1532;&#65533;&#65533;&#65533;;&#65533;mJ&#65533;i&#65533;&#65533;B&#65533;&#65533;AvB&#65533;AF&#65533;nj&#65533;&#65533;*E&#65533;x&#65533;&#65533;&#65533;cY&#65533;;z>6&#65533;&#65533;&#65533;&#65533;&#65533;iB&#65533;z&#65533;&#65533;&#65533;&#65533;&#65533;3&#65533;R&#65533;&#65533;&#65533;y&#65533;%&#449;A&#65533;Am&#65533;$v,&#65533;+B&#65533;Gm"&#65533;J?&#65533;&#65533;&#65533;\&#65533;W[3&#65533;[HR#C&#65533;&#65533;<#&#65533;Q&#65533;&#65533;&#65533;[T^\T>#:-&#65533;&#65533;[&#65533;&#65533;K&#65533;&#65533;|&#65533;$J&#65533;&#65533;&#65533;&#148;9&#65533;gSx&#65533;:&#65533;&#65533;<&#1607;0&#16413;&#65533;&#65533;6d&#65533;&#65533; :&#65533;&#65533;0
a"0'P&#65533;&#65533;p900 nm /
'@&#65533;`&#65533;&#65533;&#65533;&#65533;&#65533;&#65533;\||&#65533;M00 0 &#65533;>&#65533;&#65533;&#65533;&#65533;&#65533;&#65533;&#65533;&#65533;&#65533;y&#65533;&#65533;4&#65533;&#65533;n&#65533;&#65533;R&#65533;&#65533;Z{&#65533;!8&#65533;&#65533;@u&#65533;	&#65533;&#65533;&#65533;P&#65533;&#65533;	&#65533;&#65533;j&#65533; &#1008;t&#65533;&#65533;&#65533; &#65533;&#65533;
j&#65533;-0 &#65533;`<&#65533;a&#65533;	&#65533;P*&#65533;t&#65533;&#65533;(G&#65533;2N&#65533;&#65533;&#65533;&#65533;5j&#65533;&#65533;L&#65533;&#65533;&#65533;&#65533;&#65533;|&#65533;F&#65533;&#65533;&#65533;V&#65533;+dn&#65533;&#65533;*&#65533;&#65533;>&#65533;&#65533;.&#65533;&#65533;8!&#65533;#&#65533;&#65533;&#65533;&#65533;"&#65533;f$&#65533;9&#65533;2rg&#65533;u&#935;f&#65533;&#65533;1&#65533;i&#65533;H&#65533;&#65533;&#65533;&#953;Y&#65533;	2&#65533;munM&#65533;&#65533;&#65533;n&#65533;&#65533;,_&#65533;&#65533;&#65533;,&#65533;f&#65533;&#65533;&#65533;&#65533;&#65533;&#65533;"&#65533;&#65533;&#65533;&#65533;&#65533;*&#1144;&#65533;i&#65533;J&#65533;&#65533;&#1140;&#65533;&#65533;{IK&#65533;L&#65533;7!&#65533;&#65533;&#65533;x&#65533;&#65533;,B%&#65533;&&#65533;R/lCml&#65533;z&#65533;&#65533;UmJ&#65533;$&#65533;3=&#65533;g&#65533;&#65533;&#65533;&#367;&#1775;K&#65533;e&#65533;&#65533;&#65533;}&#65533;wlS&#65533;V&#65533;&#65533;&#65533;&#65533;J=n&#65533;P:&#65533;&#65533;z&#65533;&#65533;&#65533;&#65533;&#65533;&#65533;!&#65533;&#65533;&#65533;&#65533;&#1408;&#65533;&#65533; &#65533;&#65533;aP$ &&#65533;&&#65533;`/@&#65533;~ &#65533;dP&#65533;`u&#65533;&#65533;&#65533;`&#65533;P	&#65533;3Z)p  &#65533;&#65533; &#65533;&#65533;&#65533;&#65533;P&#65533;&#2042;>?Q&#65533;v&#65533;4&#65533;&#65533;&#65533;&#65533;&#65533;`&#65533;P	 	&#65533;&#65533;&#65533;P&#65533;p&#65533;.	&#65533; Z&#65533;&#65533;@&#65533;`&#65533;&#65533;
&#65533;&#65533;&#65533;&#65533;H&#65533;&#65533;&#65533; &#65533;&#65533; )`&#65533;@&#65533;&#65533;&#65533;N&#65533;f&#65533;}&#65533;&#65533;&#65533;&#65533;&#65533;9&#65533;&#65533;^&#65533;&#65533;&#65533;&#65533;&#65533;X&#65533;&#65533;&#65533;s&#65533;&#525;+&#65533;&#65533;`:u&#65533;&#933;['":t&#65533;&#65533;a&#65533;&#65533;q&#65533;C&#65533;7f\&#65533;&#65533;]&#65533;v&#65533;&#65533;&#65533;c&#65533;r^&#65533;{&#65533;&#65533;&#65533;&#65533;W&#65533;&#65533;&#65533;{&#65533;b&#65533;W&#65533;&#65533;&#65533;z&#65533;&#65533;&#843;&#65533;;&#65533;&#65533;&#65533;ED&#65533;&#65533;\&#231;Q&#65533;M&#65533;*N\&#65533;p&#65533;&#65533;&#65533;&#65533;&#65533;&#65533;V&#65533;Y&#65533;y&#65533;:&#65533;,Ypf&#65533;qc&#65533;&#65533;-&#65533;m&#65533;&#65533;&#65533;&#65533;VW&#65533;6nq&#65533;&#65533;{&#65533;&#65533;&#65533;l&#1584;e<X0&#65533;&#193;&#65533;-&#65533;&#65533;M.6&#397;g&#65533;v&#65533;r&#65533;&#400;1&#1964;&#65533;Z&#65533;&#399;#;&#902;&#65533;&#65533;&#24169;&#65533;&#65533;&#65533;&#65533;Z/&#65533;nge&#65533;}{&#65533;m&#65533;&#2046;y&#65533;&#65533;kV&#65533;[&#65533;i&#65533;J|&#65533;&#65533;&#65533;&#65533;v&#65533;>&#65533;&#65533;&#65533;&#65533;&#65533;&#729;Og&#65533;&#1850;W&#65533;&#65533;V&#465;{:u&#65533;&#1350;!&#1125;#_&#65533;|&#65533;&#65533;%&#619;+&#65533;&#1956;;&#65533;&#65533;&#65533;u7&#65533;(|x&#65533;&#65533;&#65533;WO^Q&#65533; &#65533;/&#65533;Z2&#65533;&#65533;&#65533;tiz&#65533;b&#65533;&#65533;'&#65533;&tp(3&#65533;pA&#65533;&#65533;pACq&#65533;&#65533;/&#65533;&#65533;&#65533;K1>&#65533;Q&#65533;E&#65533;&#65533;&#65533;("&#65533;&#65533;:g<t&#65533;)&#65533;*&#65533;*&#65533;&#65533;\H&#65533;&#65533;&#65533;r;&#65533;
O!q&#65533;&#582;&#65533;&#65533;|&#65533;&#682;&#65533;&#65533;&#65533;&#65533;i&#65533;&#65533;e&#65533;0|@!&#65533;>&#65533; &#65533;6&#65533;&#65533;&#65533;2&#65533;  &#65533; HA&#65533;8
A&#65533;&#65533;CQ&#65533;F&#65533;$&#65533;K d%r&#65533;&#65533;	 &#65533;@&#65533; 8 &#65533;&#65533;&#65533;cj&#65533;&#593;&#65533;)&#65533;&#65533;&#1884;[&#65533;&#65533;n&#65533;&#65533;&#65533;H&#65533;v&#65533;;&#65533;!&#65533;&#43419;r&#65533;&#65533;&#65533;EH)&p&#65533;&#65533;eK8Y&#65533;a&#65533;&]R&#65533;&#65533;HD&#65533;&#65533;W&#65533;&#65533;&#65533;&#65533;0&#65533;`P&#65533;	P &#65533;&#65533;f&#65533;3&#65533;J&#65533;&#65533;&#65533;o&#65533;&#65533;&#65533;&#65533;#&#65533;!&#65533;T%&#1117;&#65533;!&#65533;1&#65533;]xu$&#65533;]x&#65533;<|&#65533;&#65533;Q&#65533;{&#65533;;&#65533;)&#65533;&#307;&#65533;"&#1987;&#65533;@&#65533;|&#65533;&#1054;&#65533;&#65533;&#65533;'|&#65533;&#65533;'&#65533;K&#65533;&#338;>:&#65533;T&#65533;b2S&#65533;&#65533;&#65533;-&#65533;&#1926;+Y&#65533;pDU&#65533;&#65533;R6&#65533;m&#65533;&#65533;&#65533;&#65533;V&#65533;K5&#65533;s&#1465;2k&#65533;Q&#65533;&#65533;k&#65533;l&#65533;&#65533;?&#65533;&#65533;k3&#65533;h&#65533;&#65533;&#65533;&#65533;&#65533;&#65533;&#65533;&#65533;&#35123;Y&#65533;&#65533;&#65533;&#65533;.zj&#65533;&#65533;&#65533;&#65533;&#39743;&#65533;Z&#65533;&#742;&#65533;&#65533;m&#65533;V&#65533;&#65533;dN&#65533;&#65533;&#65533;&#65533;~&#65533;f&#65533;&#65533;N&#65533;n&#65533;UN&#65533;&#60256;&#65533;n&#65533;&#65533;&#65533;&#65533;&#65533;&#65533;&#443;&#62601;twHR~&#65533;&#65533;&#65533;&#65533;&#65533;&#65533;&#398;Hr&#65533;=&#65533;&#65533;&#65533;&#65533;<&#65533;<X&#65533;&#65533;=l&#65533;&#65533;\:&#65533;$&#161;`&#65533;Bz<&#65533;&#65533;ts&#65533;}w&#65533;{&#65533;&#65533;&#65533;3og&#65533;&#65533;&#65533;!&#65533;&#65533;/&#65533;#&#65533;$:&#65533;&#65533;)&#65533;y&#65533;;&#65533;&#65533;_&#65533;&#65533;&#65533;&#65533;&#65533;Qdm&#65533;&#65533;&#65533;,&#65533;&#65533;&#65533;&#336;IeL&#1219;.&#65533;&#65533;}	8&#65533;&#65533;"&#65533;&#65533;&#65533;H&#65533;&#65533;&#65533;&#65533;cCO&#65533;`D#q&#65533;M`&#65533;~\P`&#65533;~&#65533;@`&#65533;(&#65533;lxE56&#65533;&#65533;&#65533;-7&#65533;&#65533;&#65533;&#65533;&#546;&#65533;&#65533;EO{&#65533;S\9&#65533;&#65533;p(c{8D'r&#1100;j(C&#65533;&#65533;E(|(
Pt&#65533;&#65533;&#515;&#65533;PO&#65533;&#65533;&#65533; &#65533;(&#65533;D
L &#65533;&#65533;  1&#65533;&#65533;&#65533;b\&#65533;X&#65533;&#369;Pz&#65533;&#65533;
&#65533;&#65533;&#65533;M&#65533;z&#65533;&#65533;9&#65533;&#65533;0&#65533;kc&#65533;J&#65533; "&#65533;&#65533;E$"&#65533;\A&#65533;{UN&#65533;P&#65533;&#65533;$4&#65533;&#65533;4&#65533;&&#65533;H$Oz"&#65533;&#65533;&#65533;')22OB&#65533;.&#65533;ejS&#65533;&#65533;vR&#65533;)&#65533;&#65533;F+&#65533;YKlJ&#65533;U&#65533;e-73[+&#65533;&#65533;&#65533;&#610521;e,&#65533;1&#65533;&#65533;d&#65533;O&#65533;%&#65533;4\&#65533;r&#65533;&#65533;\&#65533;gF#5b&#65533;g&#65533;Yh&#65533;&#65533;&#65533;2gvYM5&#65533;9&#65533;&#65533;&#65533;E&#65533;o&#65533;Mr&#65533;fpz7&#65533;&#65533;&#65533;({&#65533;)&#34579;&#65533;&#65533;4g:Y&#65533;&#65533;pJ&#65533;+&#65533;&#65533;&#65533;&#681;&#65533;&#1315;&#65533;&#65533;&#65533;<&#65533;&#65533;{.&#65533;&#65533;&#65533;&#1095;s,!A&#65533;5&#65533;&#65533;	C&#65533;"!&#65533;Bh&e&#65533;L&#65533;&#65533;Ehb&#65533;&#65533;K&#65533;&#65533;&#1309;&#65533;&#65533;(&#65533;|&#1531;&#65533;&#65533;>.J&#65533;&#65533;N&#65533;&#65533;&#65533;$Oy&#34897;&#65533;6f&#65533;&#65533;@&#65533;[&#65533;Y&#65533;x&#65533;B&#65533;nPK&#65533;H5$&#65533;JC&#65533;&#514;H &#65533;` &#65533;&#65533;<&#65533;@&#65533;@P&#1025;&#65533;&#65533;&#65533;	s D 1&#65533;EP&#65533;&#65533;&#65533;%A&#65533;)&#65533;`&#65533;@ &#65533; H&#65533;&#65533;&#65533;*&#65533;rXhC{T&#65533;nV&#434;&#65533;l#1&#65533;&#65533;&#65533;W&#65533;tFt&#849;\&#65533;&#65533;J1a&#65533;F&#65533;b&#65533;`&#65533;)P&#65533;Z&#65533;&#65533;&#65533;p%*a&#65533;7H
|&#65533;&#65533;&#65533;(2&#65533;-&#65533;&#65533;&#65533;`"&#65533; 0&#65533;&#65533;&#65533;P
h&#65533;&#65533;&#65533;
w$&#65533;&#65533;w]&#65533;Bw&#65533;&#1629;Q&#65533; :&#65533;&#65533;&#65533;&#65533;2&#65533;wm,<O)F&#65533;O&#65533;v&#65533;<}&#65533;)&#65533; &#65533;&#65533;&#65533;&#1575;%&#65533;&#1289;N&#65533;H&#65533;L&#65533;b&#65533;CJ&#65533;FB&#65533;&#65533;&#65533;(&#65533;!KYS&#65533;&#2020;E&#65533;<&#65533;b&#65533;JVJS&#65533;&#65533;&#65533;&#65533;_&#65533;5&#65533;ek&#65533;&#65533;e&#65533;a&#65533;	k&#65533;&#65533;&#65533;:\&#65533;&#65533;yx&#65533;&#65533;tg&#65533;F&#65533;W2&#65533;&#65533;f#L&#65533;w&#65533;&#65533;&#65533;-nu&#65533;X&#1842;&#65533;L&#65533;6&#65533;m&#65533;&#65533; &#65533;&#65533;d&#65533;&#65533;[&#65533;g&#65533; &#65533;&#65533;z&#65533;vP&#65533;&#65533;&#65533;)w&#65533;HDB2#&#65533;&#65533;&#65533;&#65533;Mi&#65533;v7&#65533;&#65533;&#65533;d&b&#65533;IN&#65533;&#65533;&#65533;FB&#65533;a&#65533;L&&#65533;f8[&#65533;u&#65533;C(&#65533;^R;&#65533;&#65533;#&#65533;'E&#65533;&#65533;&#1173;&#65533;gx&#65533;4^&#65533;2&#65533;&#65533;&#65533;y&#65533;&#1531;&#65533;&#65533;SMMiT&#65533;&#65533;R&#65533;(&#731;&#65533;a&#65533;!?2W6z&#65533;/!&&#65533;&#65533;6 T&#65533;&#65533;p 4P&#65533;&#65533;`&#65533;&#65533;&#65533; @ &#65533;&#65533;&#65533;&#65533;$(A	K "E &#65533;&#65533;Uo5&#65533;&#65533;&#65533;p&#65533;b&#65533;HK7:&#65533;7&#1992;lU&#1848;&#65533;4&#65533;!&#65533;hL&#65533;&#65533;X&#65533;&#65533;&#65533;A&#65533;"&#65533;&#65533;c&#65533;&#65533;.&#65533;&#65533;C&#65533;&#65533;&#65533;X"8&#65533;
\&#65533;&#65533;~&#65533;&#65533;!&#65533;*&#65533;&#65533;x&#65533;$&#65533;&#65533;&#65533;4j&#1536;( &#65533;0 &#65533;&#65533;:&#65533;&#65533;7&#65533;br&#65533;x&#65533;4*&#65533;'w&#65533;TzJ&#65533;8&#65533;hF&#65533;&#65533;&#65533;cD&#65533;&#65533;&#65533;&#65533;&#65533;<#S&#65533;2&#65533;&#65533;&#65533;&#65533;&#65533;d]0&#65533;$&#65533;J&#65533;&#65533;&#65533;&#65533;&#65533;b&#1417;"s&#65533;&#65533;@&#65533;bH&#65533;&#65533;&#65533;&#65533;&#65533;&#65533;#&#65533;Q&#65533;&#65533;4l&#65533;1&#65533;)Q}&#65533;&#65533;&#65533;t>&#65533;&#65533;&#65533;$X&#65533;;+&#65533;cR&#65533;&#65533;&#65533;3H&#1253;&#65533;S&#65533;&#65533;&#65533;&#65533;kr&#65533;p&#65533;&#65533;n&#65533;&#65533;&#65533;pg4	&#65533;&#65533;&#65533;&#65533;&#65533;&#65533;OM&#65533;W|&#65533;&#65533;Xs&#65533;&#65533;&#65533;&#65533;&#1407;&#65533;&#65533;.&#65533;9&#65533;m&#65533;8%&#1001;$o&#65533;&#65533;&#65533;&#65533;&#65533;&#65533;&#65533;I&#65533;&#817;R7y_n]&#65533;&#65533;#I&#65533;w&#65533;i&#65533;&#65533;p&#65533;(&#65533;b7&#65533;&#65533;G&#65533;&#65533;&#65533;&#65533;	#{&#65533;{&#65533;&#65533;~&?!~&#65533;(&#65533;&#65533;	9&#65533;&#65533;z$&#65533;&#65533;:&#65533;&#65533;w]&#65533;hO&#65533;&#65533;&#65533;&#1317;?&#65533;&#65533;&#65533;&#65533;&#65533;&#65533;&#65533;&#65533;]
qn&#65533;(&#65533;&#65533;&#65533;&#65533;_&#65533;\&#65533;zWB&#65533;~&#65533;&#1009;&#65533;&#65533;&#65533;&#65533;&#65533;&#65533;&#65533;dPb<x&#65533;H&#65533;&#65533;*&#65533;&#65533;U&#1247;p&#65533;
 &#65533;&#65533;[&#65533;5BH&#65533;E&#65533;&#65533;>&#65533;I&#65533;&#65533;K .&#65533;0&#65533;0 H 86&#65533;&#65533;h X hA&#65533;d8dpj&#65533;&#65533;&#65533;p&#65533;d&#65533;&#65533;ad&#65533;&#65533;k&#65533;v&#65533;&#65533;@.&#65533;&#65533;d 3&#65533;&#65533;3h\&#65533;C&#65533;G&#1028;Oh:&#65533;;&#65533;&#65533;3&#65533;"p&#65533;&#65533;1&#65533;&#65533;Hp &#65533;&#65533;D&#65533;&#65533;&#65533;&#171;	&#65533;*&#65533;&#65533;6mP&#65533;&#65533;'&#65533;&#65533;&#65533;&#65533;&#65533;# &#65533;:&#65533;&#65533;&#65533;y1T	&#65533;&#65533;)|&#65533;/&#65533;&#65533;"&#65533;C&#65533;9&#65533;H&#65533;&#65533;b=&#65533;R&#65533;&#65533;A&#65533;&#65533;8	&#65533;&#65533;C&#65533;&#65533;&#137;&#65533;&#65533;&#65533;
)I&#65533;/&#65533;DL	Is&#65533;&#65533;I&#65533;P2&#65533;&#65533;&#65533;&#65533;&#65533;&#65533;&#65533;&#378;&#65533;E[&#65533;E&#65533;&#65533;&#65533;&#65533;&#65533;P&#65533;0&#65533;&#65533;&#65533;&#65533;&#65533;&#65533;{%&#65533;&#65533;&#65533;&#65533;3&#65533;&#65533;%&#65533;&#65533;dF&#65533;&#65533;f&#65533;F&#1080;&#65533;`&#65533;_:<&#65533;(&#592;&#65533;&#65533;&#65533;&#65533;&#65533;&#65533;&c<Y&#65533;EU&#65533;&#65533;TUl&#65533;$C2&#65533;Q?&#65533;#&#65533;C&#65533;&#753;&#65533;&#65533;G&#65533;[?>&#65533;
&#65533;&#13184;i#s&#65533;9@&#65533;&#65533;i&#65533;&#65533;&#65533;&#65533;x&#65533;>&#65533;&#65533;&#65533;c&#65533;&#65533;H&#65533;&#65533;/N&#65533;&#519;d$&#65533;R
y(&#24272;&#65533;&#65533;&#65533;&#65533;
&#65533;&#797;&#65533;&#48276;J&#65533;&#65533;q)&#65533;&#65533;'&#65533;&#65533;&#65533;}&#65533;&#65533;u&#65533;y&#65533;/&#65533;&#65533;k&#65533;&#65533;Ivj&#65533;&#65533;)&#65533;&#65533;&#65533;&#65533;&#1542;Xx&#65533;!H&#65533;X&#65533;&#65533;&#65533;1	&#65533;&#65533;&#65533;,&#65533;d&#65533;0&#65533;&#65533;-&#65533;B DH&#65533;Fp&#65533;F&#65533;5J&#65533;B&#65533;&#65533;&#65533;7&#65533;&#65533;\&#65533;`6&#65533;&#65533;HL&#65533;&#65533;Y&#65533;] dXg&#65533;h&#65533;0h&#65533;Ab&#65533;&#65533;\&#65533;aPi&#65533;&#65533;&#65533;Q!&#65533;/$&#65533;k&#65533;&#65533;E&#65533;&#65533;X8Q&#65533;9&#65533;?:&#65533;10,@&#65533;&#65533;&#65533;&#65533;&#65533;&#65533;&#65533;
B&#65533;x &#65533;Y &#1500;
r5&#65533; &#65533;&#65533;E&#65533;&#65533;c &#65533;n&#65533;6&#14046;Z&#65533;5R&#65533;K&#65533;&#65533;&#1166;&#65533;&#65533;&#283;&#65533;D&#65533;(&#260;PN&#65533;q&#65533;aN&#65533;0&#65533;&#65533;&#65533;&#896;&#65533;NK&#65533;&#284;&#65533;&#65533;	&#65533;=&#65533;
>&#65533;&#65533;&#65533;H:&#65533;&#65533;c
G+&#65533;;!&#65533;&#65533;&#65533;k&#65533;&#65533;'Q&#65533;&#65533;tT%&#65533;X&#65533;&#65533;O&#65533;&#806;&#65533;&#65533;&#65533;&#65533;k&#65533;b&#65533;&#136;&#65533;_r&#65533;0`&#1328;e&#65533;&#741;cP&#65533;&#65533;u&#65533;UPb&#65533;&#65533;&#65533;&#65533;_d1&#65533;&#65533;&#65533;n&#281;Z|&#65533;mJ&#819;&#65533;&&#65533;;Q&#65533;&#65533;&#65533;r&#65533;$&#65533;&#65533;q&#65533;)t&#65533;Q=&#65533;&#65533;O&#65533;C&#65533;&#65533;&#65533;"&#65533;&#65533;&#65533;&#65533;I&#65533;,&#65533;&#65533;<	&#65533;&#65533;A&#65533;&#65533;:R&#65533;`$%&#65533;&#265;l&#65533;&#65533;&#65533;=&#65533;[R4>&#65533;h/&#65533;t&#548;&#65533;&#65533;&#65533;I&#65533;&#65533;&#65533;&#65533;&#65533;C&#65533;&#1150;a&#65533;&#65533;&#65533;>&#65533;)y&#65533;&#217;&#65533;<&#65533;&#65533;<8&#378;&#65533;+&#65533;&#65533; &#65533;M&#212;&#145;&#65533;)m&#65533;I&#65533;&#65533;h&#65533;(&#65533;&#65533;&#65533;&#65533;&#65533; &#65533;t 8&#65533;X&#65533;t P&#65533;! &#65533;=@&#65533;&#65533;d&#65533;G&#65533;I&#65533;G&#65533;&#65533;H&#65533;E&#65533;&#65533; &#65533;&#65533;L&#65533;`&#65533;0&#65533;3 &#65533;L&#65533;T@&#65533;S8V&#65533;^ e&#65533;&#65533;X&#65533;ih&#65533;a&#65533;Z&#65533;&#65533;[&#65533;&#65533;d&#65533;&#65533;&#65533;A0&#65533; &#65533;&#65533;&#65533;&#65533;gH?&#65533;&#65533;&#513;'&#65533;>P&#65533;.&#65533;&#65533;.8&#65533;.X&`&#65533;p&#65533;8&#65533;&#65533;&#65533; )Z 8A&#65533;&#65533;&#65533;X &#1866;&#65533;	&#65533;Wh&#65533;&#65533;$ > `&#65533;&#65533;yjQ&#13503;&#65533;Q#1&#920;&#1565;{&#65533;(SS&#65533;[&#1560;&#65533;N&#65533;-&#65533;&#65533;*&#65533;5&#65533;G&#65533;&#65533;&#65533;*(9&#65533;&#65533;|&#65533;4s&#65533;&#65533;&#65533;&#65533;k
&#65533;!&#65533;Jx&#65533;&#65533;u\Y&#65533;hYT&#65533;&#65533;&#65533;nR&#65533;&#65533;&#65533;1&#65533;x<&#65533; &#65533;&#65533;O&#65533;S13Ph&#65533;0]r&#65533;d&#65533;Ya&#65533;P&#65533;-P+&#1696;Z&#65533;&#65533;&#65533;&#65533;P&#65533;&#65533;ZE&#65533;b&#65533;Yo&#65533;Z&#65533;&#65533;&#984;&#65533;YZ&#65533;&#65533;&#65533;&#65533;&#65533;H%5*&#65533;&#65533;&#65533;JNw&#65533;N&#65533;&#542;&#65533;S&#65533;,XSL&#65533;&#65533;*&#65533;"4&#65533;&#65533;r&#65533;|&#65533;-&#65533;&#909;&#65533;&#1159;|H'\&#65533;uR3E&#65533;,:&#65533;&#65533;&#65533;8&#65533;&#65533;&#65533;&#65533;&#1103;&#65533;&#65533;&#65533;&#65533;HI&#65533;&#65533;&#65533;&#600;3m&#633;&#65533;&#65533;5=.&#65533;rQ&#65533;!'YtYT&#65533;&#983;&#65533;&#65533;&#65533;!&#65533;S&#65533;G&#65533;R&#65533;m&#65533;Lh&#65533;"&#65533;&#65533;P&#65533;&#65533; &#65533; &#65533; &#1536;
x `5F=U&#65533;&#65533;+pX&#65533;Hp&#65533;H0&#65533;Ix&#65533;F&#65533;F@&#65533;&#65533;&#65533;&#65533;SMU&#65533;, G%xD&#65533;M&#65533;PO&#65533;J&#65533;UV&#65533;&#65533;]8fh&#65533;g&#65533;j&#65533;&#65533;&#65533;g8^&#65533;UP&#65533;X&#65533;e&#65533;&#65533;&#518;j&#65533;_l&#1547;&#65533;&#65533;&#65533;_&#65533;&#65533;50&#65533;p&#65533;-&#65533;%&#1537; x&#65533;%&#65533;&#65533;&#65533;&#65533;&#65533;&#65533;MF- NU&#65533;-&#65533;&#65533;&#65533;	&#65533;&#65533;(&#65533; 
&#65533; &#65533;P!xP&#65533;&#65533;s8O&#65533;22N&#65533;u.&#65533;&#65533;&#1731;&#65533;&#65533;&#65533;&#65533;(+&#65533;]&#65533;]&#65533;&#65533;Db&fb&#65533;]&#65533;&#1547;&#65533;.&#65533;@&#65533;q&#65533;&#65533;&#65533;&#65533;&#65533;DGE&#65533;l:&#65533;&#65533;C&#65533;&#65533;:o`&#65533;&#65533;&#65533;&#65533;&#65533;&#65533;&#65533;&#65533;&#1584;&#1624;mO&#65533;&#269;u&#65533;&#65533;&#65533;&#65533;]&#281;_&#65533;&#432;&#65533;;h$1e&#65533;&#65533;&#65533;&#48188;&#65533;s&#65533;9&#65533;?&#443;@F&#65533;Ad&#65533;&#65533;&#65533;&#65533;&#65533;G&#65533;e;F&#65533;+&#65533;&#65533;&#65533;dn&#65533;j&#65533;dS&#65533;&#65533;&#65533;&#65533;&#65533;&#65533;&#65533;O&&#65533;&#65533;a<&#65533;&#65533;&#65533;!&#65533;GR&#65533;&#65533;#&#65533;$&#65533;&#174;&#65533;X&#65533;#?&#65533;NT&#65533;&#65533;&#65533;l&#23973;N&#65533;&#65533;&#65533;&#65533;D"&#65533;&#65533;%-&#65533;b.\dNf&#65533;h$N&#65533;=&#65533;k&#65533;&#65533;&#65533;R&#65533;&#65533;&#65533;&#65533;&#65533;&#65533;&#65533;&#725;&#65533;Y!&#65533;&#65533;&#65533;~!&#65533;"&#65533;Q&#1187;&#65533;#&#65533;9-Q&#65533;(&#65533;u&#65533;YwFe&#65533;JI&#65533;s+&#65533;mL&#65533; &#65533; &#65533;&#65533;0&#65533;
&#65533; &#65533; &#65533;&#65533;&#65533;&#65533; 
&#65533;,&#1027;C@&#65533;DHG&#65533;_&#65533;J&#65533;&#65533;N&#65533;K`&#65533;7@&#65533; T&#65533;&#65533;H &#65533;;&#65533;K&#65533;L&#65533;&#65533;O&#65533;M&#65533;&#65533;O&#65533;Q8&#65533;U&#65533;\&#65533;d&#65533;&#61522;opi S&#65533;I&#1028;V&#65533; &#65533;&#65533;gHd0&#65533;n[f@_(=&#65533;&#65533; &#65533;&#65533; &#65533;"&#1025;h&#65533;&#65533;&#65533;&#65533;&#65533;&#65533;"&#65533;
`T&#65533;&#65533;&#65533;&#65533;J&#65533;&#65533;&#65533;&#65533;&#65533;F&#65533;x5!&#65533;&#65533;`&#65533;:&#65533;&#65533;J{[^f&#65533;&#65533;[# &#65533;,&#65533;X[&#65533;=l&#65533;^&#65533;&#65533;Q&#65533;&#65533;&#65533;~&#65533;&#65533;>&#478;Q&#65533;mH\&#65533;A&#65533;&#65533;"U&#65533;3&#65533;Hgf&#65533;.&#65533;&#65533;&#65533;&#65533;&#65533;&#65533;kX&#65533;5e&#1350;15fg6F&#1146;!&#65533;&#65533;E&#555;&#65533;v&#65533;m&#65533;s&#65533;[&#65533;&#65533;&#65533;&#65533;c&#65533;>&#65533;>&#65533;&#65533;A>&#65533;=dB^dAd&#65533;P&#65533;^nFf&#65533;3n&#65533;F&#1695;EZ&#65533;&#65533;&#65533;&#65533;&#1690;eZ&#65533;u.Qs&#781;&#65533;&#65533;k&#65533;f#yY&#65533;pn=G&#785;9vA&#65533;6&#65533;&#65533;\&#65533;k&#65533;H&#65533;.&#65533;*&#65533;&#65533;F&#65533;&#65533;8&#1569;&#65533;cRep&#65533;H4&#65533;&#65533;&#65533;5>&#65533;&#65533;&#65533;&#1771;&#1961;&#65533;I&#65533;l&#65533;'&#65533;&#65533;)<&#65533;&#65533;"&#65533;e&#65533;+g&#65533;Dg9V&#65533;U&#65533;n;&#65533;&#65533;&#65533;&#65533;&#65533;H%&#65533; c&#65533;3&#65533;X&#65533;&#65533;&#65533;h&#65533;j&#65533;&#65533;A8 &#65533;&#65533;>&#65533;&#65533;L&#65533;E0&#65533;E&#65533;_&#65533;&#65533;J&#65533;&#65533;J&#65533;Lx&#65533;;pi&#65533;-A&#65533; #&#65533;F N&#65533;&#65533;K&#516;L &#65533;&#65533;&#65533;MsO(&#65533;V&#65533;&#65533;]&#65533;^&#1541;_0g&#65533;6a0&#65533;GApR&#65533;&#65533;g&#65533;&#65533;g0&#65533;a ]&#65533;xBQ@0&#65533;&#65533;`&#65533;&#65533;&#65533;8&#65533;&#65533;&#65533;&#65533;Dy&#65533;HhL&#65533;tM?&#65533;	&#65533;+'&#65533;k&#65533;&#1792;H&#65533;)&#65533;d`&#65533;&#65533;/Ms&#65533;]l=&#65533;&#65533;q&#65533;&#65533;>&#65533;yu&#65533;KlZ&#65533;&#65533;:&#65533;)J&#65533;uV&#27614;r&#65533;&#65533;B"R&#65533;:&#65533;&#65533;;&#65533;&#65533;k&#65533;&#65533;&#65533;\+k#&#65533;&#65533;&#65533;]UB]u&#65533;&#65533;&#1566;Y0&#65533;,'&#65533;$&#65533;m_&#1879;&#65533;Or&#65533;&#65533;&#65533;&#65533;YjP&#65533;U&#65533;U&#65533;&#65533;Y&#65533;wo&#1695;&#65533;wv&#65533;&#65533;	U&#65533;y_P	Z&#65533;&#65533;&#65533;&#65533;&#65533;&#65533;V&#65533;&#65533;&#65533;E&#65533;&#65533;&#65533;v&#65533;5[I&#65533;&#65533;!&#65533;\K&#65533;&#65533;)&#65533;&#65533;&#65533;9&#65533;&#65533;9&#65533;G&#65533; .X*F&#65533;&#65533;X&#65533;A&#65533;&#65533;&#65533;8&#65533;-&#65533;c.p&#65533;?y&#65533;yRc&#65533;^&#65533;4c&#1824;H>&#573;&#65533;&#65533;U&#65533;&#685;/!&#65533;&#65533;&#65533;	&#65533;aw&#65533;]_&#65533;&#65533;b<U&#65533;h&#65533;/&#65533;3&#65533;&#65533;%&#65533;U6&#65533;q&#65533;k()&#65533;&#65533;&#65533; &#65533;6W&#65533; &#65533; &#65533;{ &#65533;^(&#65533;)&#65533;I&#65533;SM&#65533;C&#65533;T&#65533;&#65533;&#65533;G&#65533;MXiO&#65533;&#65533;h&#65533; )OUx  &#65533;0&#65533;&#65533;"^&#65533;z&#65533;u&#65533;=&#65533;&#613764;_ciIXB&#65533;&#65533;@`&#65533;P&#65533;&#65533;Y(&#65533;I:p&#65533;<&#65533;&#65533;Y&#65533;&#65533;h0b&#65533;\&#65533;U(N&#65533;&#65533;@H%p&#65533;&#65533;&#65533;&#65533;&#65533;p &#65533;&#65533;&#65533;&#65533;&#65533;we&#65533;i&#65533; &#65533;&#65533;}&#65533;&#65533;}&#65533;-&#448;&#65533;
&#65533;&#65533;&#65533;G8&#65533;qH&#65533;&#65533;b#E&#65533;&#65533;7b&#65533;&#65533;#&#65533;&#65533;!&#65533;9#&#65533;~h&#65533;&#65533;^&#65533;&#65533;L&#65533;G&#65533;&#65533;.`&#65533;&#917;8&#65533;$&#65533;XNT&#1161;&#65533;&#65533;&#65533;p&#65533;;N&#65533;Oz&#65533;&#1830;kw&#65533;&#65533;&#65533;s&#65533;!s&#65533;&#65533;&#65533;<&#65533;Og&#65533;&#65533;&&#65533;&#1783;ov&#1766;p&#65533;&#65533;&#65533;&#1714;]&#65533;&#65533;&#65533;&#65533;l%^&#65533;f&#65533;&#65533;Dl1v&#65533;81"E&#65533;$=Z&#65533;r#&#466;,W&#65533;&#774;&#65533;E&#65533;#'~l9&#65533;&#65533;H&#65533;-s&#65533;&#65533;&#65533;&#65533;E&#65533;4Zt&#65533;m7n&#1748;2u&#65533;i&#65533;n&#1962;Z&#65533;z&#65533; 8p&#65533;&#65533;n&#65533;X&#65533;&#65533;&#793;;&#65533;&#65533;&#65533;tn&#1257;[&#65533;N&#65533;&#65533;t&#65533;&#1462;u{&#65533;-&#1850;{&#65533;&#65533;&#65533;wm9r&#65533;&#65533;6W&#65533;[tt&#65533;c'yr;w&#65533;&#65533;&#339;7o&#65533;fz&#65533;&#65533;&#65533;&#65533;'z4&#65533;&#1190;O&#65533;&#65533;N&#65533;z5&#65533;&#1444;&#65533;&#65533;&#65533;l{&#65533;n&#2022;GO&#65533;&#1980;&#65533;&#323;w9&#65533;;&#65533;&#65533;&#1909;k'Y9;&#65533;r&#65533;V&#65533;x&#65533;9r&#65533;_&#65533;^x&#1848;&#65533;&#65533;&#457;&#65533;&#65533;&#65533;`&#65533;&#65533;&#65533;&#65533;Su&#65533;T&#65533;z&#65533;&#65533;+N&#65533;8&#65533;&#1641;&#362;&#65533;"&#137;6p&#65533;<&#65533;l&#65533;&#65533;8&#65533;&#65533;Lp&#65533;&#65533;&#65533;&#65533;+&#65533;&#65533;
%&#65533;$&#65533;%&#65533;PB&#65533;&&#65533;p&#137;(&#65533;,F`&#65533;&#65533;&#65533; >d&#65533;&#65533;!&#65533; &#65533;a"&#65533;$b"&#65533;@I$&#65533;("&#65533;}&#785;&#65533;XX&#65533;zbH w&#65533;&#65533;ER&#65533;Q*&#65533;&#65533;K,&#65533;\&#65533;!{&#65533;&#65533;E6&#65533;&#65533;
DB	h &#65533;4&#65533;@&#65533;&#65533;&#65533;h&#65533;AXp&#65533;&#65533;P &#65533;&#65533;LP&#65533;h&#65533;&#65533;| &#65533;	$&#65533;`&#65533;&#65533;M:&#65533;a&#65533;&#65533;Zj&#65533;&#65533;&#1448;&#65533;&#65533;z&#65533;k&#65533;&#65533;j&#65533;&#65533;&#65533;k&#65533;&#1921;G&#65533;Xa&#65533;Z&#1453;&#65533;v5V&#65533;]&#65533;&#65533;_&#65533;U}&#65533;&#65533;E&#65533;:&#65533;TfY<&#65533;x&#65533;&#65533;l&#65533;&#65533;&#65533;m&#65533;l&#65533;&#65533;q&#65533;&#1573;&#65533;v&#65533;&#65533;
&#65533;x&#65533;8U&#65533;B&#65533;nc&#65533;y&#65533;&#65533;&#65533;M&#65533;;&#65533;A}l&#65533;&#65533;4V&#65533;&#65533;~&#65533;&#65533;&#65533;&#65533;zU&#65533;x	<&#65533;@XU&#333;R&#65533;4&#65533;US&#65533;K&#65533;D&#65533;RO&#65533;D&#65533;&#65533;K|&#65533;La&#65533;&#65533;&#65533;!&#65533;D2&#65533;&#65533;d&#65533;&#65533;C&#65533;rH*clQFm&#65533;16+&#65533;&#65533;RO-&#65533;&#65533;&#65533;&#65533;w&#65533;V&#65533;&#65533;&#65533;8^&#65533;C&#65533;&#65533;a&#65533;&#65533;&#65533;\v&#65533;&#65533;&#65533;9Q;fW[&#65533;4m&#65533;^Q&#65533;*j^&#65533;&#65533;&#65533;&#65533;s&#593;&#65533;&#65533;;&#65533;=&#65533;[=&#65533;y&#65533;ko&#65533;&#65533;&#65533;r&#65533;[mu&#65533;=&#65533;&#65533;&#65533;&#65533;p&#505;cY&#65533;&#65533;)&#65533;s&#1894;&#65533;&#1449;&#65533;p&#65533;]v&#65533;&#65533;&#65533;|&#65533;&#65533;z>&#65533;&#65533;&#65533;&#65533;&#65533;&#65533;&#65533;7&#65533;&#65533;&#65533;8&#65533;&#65533;&#65533;4 A&#65533;S0A&#65533;&#65533;&#65533;A&#65533;&#65533;-`&#65533;(&#65533;&#65533;&#65533;&#65533;)&#65533;&#65533;&#65533;I#&#65533;L&#65533;	'&#65533;l&#65533;&#65533;'&#65533;&#65533;&#65533;'&#65533;&#65533;&#65533;B/&#65533;8&#65533;&#65533;&#65533;$&#65533;&#65533;1G"&#65533; &#65533;bH!&#65533;TyH"&#65533;&#65533;&#65533;dxaD&#65533;&#65533;&#65533;9QA&#65533;`&#65533;/&#65533;&#65533;	d&#65533;&#65533; &#65533;D&#65533;af&#65533;&#65533;n&#65533;|&#65533;&#65533;&#65533;&#65533;e&#65533;0@&#65533;&#65533;  &#65533;	``&#65533;:&#65533;	&#65533;t&#65533;&#65533;&#65533;&#65533;(t &#65533; 0pJ&#65533;&#65533;*8&#65533;&#65533;&#65533;&#65533;d&#65533;&#65533;.&#65533;)cXE&#65533;Q&#65533;Tj9&#65533;&#65533;&#65533;*pq&#65533;;&#65533;&#65533;"&#65533;&#541;&#65533;&#65533;%&#65533;&#65533;&#65533;&#1144;&#65533;&#65533;^&#65533;J&#65533;&#65533;&#65533;&#65533;n&#65533;&#65533;h&#65533;&#65533;&#65533;&#65533;"f&#65533;l&#1042;MlJS&#65533;&#65533;&#65533;fm|&#65533;<&#65533;&#65533;&#65533;y&#65533;0&#65533;&#65533;&#65533;&#1172;&#65533;&#65533;'&#65533;&#65533;L&#65533;"&#65533;x&#65533;h&#65533;K&#65533;&#65533;&#65533;&#65533;^K,&#65533;!&#65533;&qU&#65533;5&#65533;&#65533;`Lc&#65533;&#65533;&#65533;,&#65533;e&#65533;&#65533;,V2&#65533;&#65533;&#65533;'3&#65533;&#65533;&#65533;\	2YB&#789;&#65533;&#65533;Db&#65533;&#65533;\ff,S&#65533;-]&2&#65533;x&#65533;a:[&#65533;R&#65533;,&#65533;&#544;&#65533;g\&#65533;
&#65533;&#65533;&#65533;&#65533;&#65533;&lo&#65533;&#65533;:&#1201;&#65533;n~3.s&#65533;&#65533;&#65533;&#65533;&#65533;&#65533;-&#65533;J&#65533;r&#65533;&#65533;8b8&#65533;n&#65533;eO&#65533;&#65533;-&#65533;&#65533;&#65533;'&#65533;&#65533;6|T&#65533;Z&#65533;&#65533;L&#65533;0#&#65533;&#65533;&#65533;&#65533;q'r&#65533;3&#65533;&#65533;&&#65533;&#65533;&#65533;&#65533;]&#65533;s&#65533;&#65533;$&#65533;>C&#65533;"%G&#65533;&#65533;&#65533;-&#65533;B&#65533;JW&#65533;:r&#65533;&#65533;&#65533;('N!&#65533;W&#65533;B&#65533;&#65533;&#65533;,X&#65533;'&#65533; T@<H&#65533;(&#65533;&#65533; fW&#65533;L V(`A&#65533;&#65533;&#65533;&#65533;&#65533;%QD0"&#65533;&#65533;&#65533;P&#65533;EP&#65533;X&#65533;&#65533;",&#65533;/&#65533;&#65533;,&#65533;1Yx&#65533;&#65533;&#65533;&#65533;`&#65533;:&#1057;u&#65533;&#65533;&#65533;:&#65533;6&#65533;a
O`B|&#65533;&#65533;&#65533; &#65533;&#65533;	Np&#65533; !0A~&#65533;+&#65533;&#65533;f&#65533;&#65533;@&#65533;&#65533; PuB&#65533;$`&#65533;&#65533;I*&#65533;: &#65533;&#65533;2&#65533;&#65533;	D@&#65533;x&#65533;(p&#65533;&#65533;&#65533;&#640;&#65533;6 (&#1562; S\&#65533;&#65533;/&#65533;&#65533;UU&#65533;&#65533;A&#65533;&#65533;K*'&#65533;*TO&#65533;|&#65533;C]e&#65533;&#65533;Z&#65533;J&#65533;&#65533;&#65533;/&#65533;&#65533;w< eOH&#65533;&#65533;&#65533;&#65533;&#65533;m&#65533;&#1714;&#65533;&#65533;&#65533;&#65533;&#65533;nu4&#65533;=>P&#65533;&#65533;&#833;(t&#65533;&#65533;&#65533;&#65533;B2!&#65533;R0&#65533;&#65533;x&#65533;&#65533;&#65533;$&#65533;*&#65533;&#65533;&#65533;&#65533;q&#65533;2w2&#65533;&#65533;&#65533;,&#65533;&#65533;&#65533;&#1685;&#65533;&#65533;eF&#65533;&#65533;'&#65533;&#65533;&#65533;&#65533;h&#65533;&#65533;&#65533;$%0fqOh&#65533;&#65533;D&#65533;+&#65533;I&#65533;[&#65533;c&#65533;{l&#65533;&#65533;qFpR3&#65533;&#65533;!-&#65533;q&#65533;&#65533;l&#65533;&#65533;&#65533;c$a&&#65533;&#65533;&#65533;&#65533;&#65533;&#65533;_&#65533;&#1188;8&#65533;&#65533;eM&#65533;&#65533;$[C+S&#65533;3&#65533;&#65533;9&#65533;23&#65533;&#65533;&#1022;m&#65533;j&#65533;M~ic&#65533;&#65533;&#65533;3&#65533;z&#65533;s&#65533;&#65533;7&#65533;&#65533;Z&#65533;B&#65533;8&#65533;&#65533;&#65533;9&#65533;Y4&#1470;\QS)1V&#65533;&#65533;N'&#65533;5&#65533;&#65533;bN&#65533;&#65533;&#65533;&#65533;&#65533;&#65533;:<PC&#65533;@,&#65533;A[H<0 &#65533;%&#65533;&#65533;P&#65533;%&#65533;&#65533; 
(&#65533;1
X&#65533;&#65533;&#65533;`+PQ&#65533;&#65533;&#65533;lX&#65533;&#65533;&#65533; &#65533;
k&#65533;&*&#65533;!X` h&#65533;hp&#65533;E&#65533;&#65533;&#1280;2~&#65533;J &#65533;mX&#65533;&#65533; 1&#65533;g&#65533;&#65533;&#1536;&#65533;.8A	H0&#65533;@&#65533;"&#65533;B&#65533;&#65533; 1h&#65533;v&#65533;#8&#65533;	?p&#65533;*&#65533;[p&#65533;&#65533;&#65533;u:n~&#65533;+`&#65533;j&#65533;&#65533;&#65533; 5xn`&#65533;&#65533;&#65533;&#65533;-&#65533;@&#65533;&#65533;`&#65533;&#65533;8&#65533;x&#65533;J&#65533;&#65533;&#640;	~&#1541;6&#801;R&#65533;.`C&#65533;&#65533;*&#65533;&#65533;&#65533;>&#65533;f&#65533;&#65533;&#65533;J&#65533;&#65533;`&#65533;2&#65533;&#65533;?z&#65533;&#65533;`&#65533;rO8&#65533;&#65533;&#65533;u4&#65533;&#857;&#65533;G&#65533;&#65533;&#65533;_&#1728;&#65533;6&#65533;&#65533;;&#65533;&#65533;U&#65533;&#65533;,&#65533;&#65533;G&#65533;4E"&#65533;&#65533;&#65533;<&#65533;Iw&#65533;&#65533;&#65533;I&#65533;w&#41181;3&#65533;&#65533;U%&#65533;yi&#65533;1&#65533;%'9I&#65533;F&#65533;L&#65533;&#65533;$)&#65533;56&#65533;&#65533;j&#65533;>&#65533;&#65533;	FP&#65533;&#65533;&#65533;&#65533;&#65533;&#65533;I&#65533;&#65533;^&#65533;j&#65533;~c'&#65533;&#65533;&#884;1&#65533;&#65533;E&CY&#65533;U&#65533;&#65533;&#65533;&#65533;&#65533;&#65533;&#65533;&#65533;E&#65533;&#65533;&#65533;&#65533;14&#65533;&#65533;)&#65533;B&#65533;&#65533;&#65533;&#65533;&#65533;h&#1790;f&#65533;%-<&#1699;mv&#65533;=&#65533;l&#65533;&#65533;n&#65533;&#65533;=&#65533;7m&#65533;&#65533;37&#65533;k&#65533;n&#65533;3:u&#65533;F&#65533;9-v4&#65533;&#583;7P&#65533;2&#65533;.&#65533;,&#65533;-&#65533;&#65533;-&#65533;&#65533;@`@	&#65533;&#65533;
&#65533;&#65533;&#65533; &#65533; 
&#65533;@&#65533;&#65533;&#65533;$@&#65533;&#65533;&#65533;,&#65533;&#65533;&#65533;L&#65533; A\+&#65533;+&#65533;B+&#65533;BT&#65533;&#65533;)&#65533;&#65533;"&#65533;&#65533;O
&#65533;&#65533;&#65533;&#65533;&#65533;&#65533;H&#65533;h&#65533;4A&#65533;&&#65533;&#65533;2HCJL&#65533;1&#65533;&#65533;'H&#65533;"8&#65533;" &#65533;&#1557;&#65533;&#65533;H&#65533;&#65533; &#65533;&#65533;|&#65533;
}@r&#65533;&#65533;&#65533;&#161;&#65533;|&#65533;&#65533;@&#65533;&#65533;&#768;	\&#65533;@@d@&#65533;&#65533;1J` &#65533; 	$&#65533;
&#65533;@&#65533;@@b&#65533;``&#65533;l h&#65533;&#65533;@&#65533;&#65533;&#65533;!&#65533;&#65533; 	&#65533;&#65533;A&#65533;&#65533;5_&#65533;&#65533;&#1500;&#65533;b&#65533;JZ(&#65533;,&#65533;&#65533;b,&#65533;&#65533;&#65533;"&#65533;&#17086;&#65533;&#65533;A&#65533;&#65533;&#65533;&#65533;&#65533;0&#65533;&#65533;{ &#65533;T&#65533;GB4&#65533;SD&#65533;!ES&#65533;&#65533;&#65533;Zx9Kf@&#65533;&#65533;&#65533;&#65533;h&#65533;W&#65533;&#65533;&#65533;&#65533;&#65533;Q&#65533;&#65533; &#65533;&#65533;&#1497;##	&#65533;&#65533;a]&#65533; M&#65533;&#65533;$U&#65533;&#65533;Q&#1861;U&#65533;&#65533;I&#65533;]&#65533;<&#65533;&#65533;Y&#18245;&#65533;&#65533;&#65533;&#65533;&#1618;&#65533;&#65533;*Y&#65533;&#65533;&#65533;lLA&#65533;X&#65533;6($&#65533;E&#65533;B&#65533;&#1171;9&#65533;&#65533;&#65533;XD&#65533;&#65533;&#65533;H&#65533;AZ$G&#65533;LAndE&#65533;&#65533;.&#65533;R&#65533;&#65533;E6&#65533;&#65533;E&#65533;CpC&#65533;&#65533;&#65533;9F&#65533;&#65533;&#65533;#&#65533;&#65533;95F_&#65533;&#65533;&#65533;q&#65533;&#65533;}&#65533;&#65533;A&#65533;&#65533;&#65533;&#1245;&#65533;>T6&#65533;&#65533;R2eS&#65533;F&#65533;&#65533;6r&#65533;&#65533;$&#65533;&#65533;d&#65533;&#65533;Y&#65533;&#65533;_&#65533;A&#488;8&#65533;YG=&#65533;w&#65533;c&#1529;&#65533;&#65533;&#65533;7hC3&#65533;B(4&#65533;&#65533;&#65533;&#65533;&#65533;&#65533;LAT&#65533;P `&#65533;&#65533;1 4 &#65533;,&#65533;m&#65533;@b"&UfL@	&#65533;&#65533;A%&#65533;&#65533;&#65533;B&#65533;&#65533;(&#65533;B)&#65533;%&#65533;$&#65533;	&#65533;&#65533;	&#1024;&#65533;&#65533;BL&#65533;H&#65533; A0B$,B'&#65533;&#65533;0&#65533;3D&#65533;4<C2&#65533;B/&#65533;0&#770;*&#65533;'4&#65533; &#65533;A&#65533; &#65533;\&#65533;&#604;&#65533;Q&#65533;tR&#65533;tV&#65533;&#65533;y&#65533;qq&#65533;&#65533;@&#65533;} &#65533;&#65533;P'!2
&#65533;a&#65533; \J
&#65533;&#65533;&#185;&#65533;&#65533;f&#65533; &#65533;!&#65533;&#65533;
&#65533;@&#65533;&#65533;&#65533;1
&#65533;&#65533;uf&#65533;d@&#65533;&#65533;&#65533;&#65533;78&#65533;&#65533;&#65533;E&#65533;XZ&#65533;e&#65533;0&#65533;XVZT&#65533;&#65533;x&#1091;A&#65533;)&#65533;2&#65533;d&#65533;h(&#65533;1&#65533;6&#65533;5&#1380;&#65533;x&#65533;\4&#65533;e&#65533;&#65533;QK&#65533;&#65533;&#65533;P&#65533;;&#65533;Q&#65533;L&#65533;?R&#65533;@8&#65533;!z&#65533;W&#65533;&#719;
&#65533;&&#583;&#65533;&#65533;%M&#65533;&#65533;&#65533;&#65533;8x&#65533;Qa&#65533;&#65533;-R&#65533;&#65533;y&#65533;&#65533;&#65533;&#65533;&#65533;!&#65533;P8&#65533;DED&#65533;D$&#65533;&#65533;&#65533;2&#65533;^0&#65533;&#65533;&#65533;&#65533;)&#65533;!S&#480;&#65533;&#65533;&#1178;&#65533;)&#39273;-&#65533;&#65533;&#65533;^&#65533;&#65533;&#65533;&#65533;V&#65533;L&#65533;^&#65533;,&#65533;y@&#1230;&#65533;W&#65533;J&#65533;D&#65533;&#65533;i&#65533;p&#65533;&#65533;hFg&#65533;(&#65533;&#65533;Sg&#65533;&#65533;Q"&#65533;SZ&#65533;b&#65533;i&#65533;&#65533;&#65533;h&#65533; &#65533;<]&#65533;&#65533;&#65533;C&#65533;&#65533;&#65533;&#65533;E:&#65533;&#65533;[&#65533;&#65533;a&#65533;
&#65533;Q&#65533;u&#65533;&#65533; R"y&#65533;XxC5&#65533;+TB&#65533;AH&#65533;@&#65533;&#65533; 
T@&#65533;0&#65533;&#65533;&#65533;  &#65533;&#65533;QQ&#65533;  `6&#65533;&#65533;0&#65533;&#65533;@&#65533;&#65533;"t&#65533;)&#65533;*&#65533;&#65533;*LU'&#65533;)&#65533;&#65533;g&#65533;&#65533;44&#65533;x&#65533;&#65533;&#65533;4&#65533;\&#65533;X*&#65533;&#65533;(&#65533;&#65533;.3D&#65533;&#65533;&#65533;&#65533;4HD8&#65533;1&#65533;&#65533;.&#65533;Bq6&#65533;&#65533;&#65533;Ad&#65533;b	&#65533;[\@iM&#65533;U!&#65533;d, &#65533;&#65533;)+&#65533;_"&#65533;&#65533;&#65533;%p1
&#65533;&#65533;c&#65533;&#65533;&#65533; &#65533;&#65533;&#65533;&#1196;&#65533; &#65533;,i&#65533;g"&#65533;&#65533;	&#65533;&#65533;(Ho
&#65533; ^@,&#65533;&#65533;@ &#65533;B8&#65533;&#65533;[&#65533;&#65533;%,*&#65533;}&#65533;_<&#65533;XY~&#65533;A&#65533;GL&#65533;"&#65533;&#65533;:S<ES4&#65533;RY&#65533;0&#65533;#&#65533;M^_&#65533;Se&#65533;5&#1926;6&#65533;&#65533;T&#65533;gP&#65533;V&#65533;+:>&#65533;&#65533;&#343;&#65533;&#65533;&#65533;n&#65533;XX&#65533;e&#65533;&#65533;:&#65533;&#65533;&#65533;&#65533;<&#65533;&#65533;|&#65533;
wP&#65533;&#65533;F&#65533;u&#65533;&#65533;&ey&#65533;&#65533;6&#65533;&#65533;&#65533;T&#65533;2&#65533;Bd&#65533;&#65533;X&#65533;&#1548;&#65533;&#65533;1GdB&$&#65533;&#65533;dJ&#1198;&#47790;&#65533;&#17653;n&#65533;&#65533;nF&#65533;&#17645;m&#65533;&#65533;$&#65533;c&#65533;B&#65533;&#65533;&#65533;S;&#65533;d&#65533;&#65533;&#65533;P&#65533;&#65533;gPj&#65533;&#65533;Y&#65533;bo&#65533;j&#65533;&#65533;&#65533;aK&#65533;PZ&#65533;&#65533;&#65533;&#65533;&#65533;&#65533;&#65533;$&#1858;N)&#65533;z.&#65533;&#65533;&#65533;&#33198;5,&#65533;-dBH&#65533;\@	p&#65533;&#65533;>&#65533;0&#65533;&#65533;&#65533;&#65533;N&#65533;O&#65533;&#65533;N&#65533;5@&#65533;&#65533;\&#65533;LBg&#65533;BL&#65533;'p&#65533;'&#65533;&#65533;* [)`&#65533;"T&#65533;"D%L&#65533;$LB"&#65533;A0(&#65533;B-&#65533;&#65533;+&#65533;B.C3DD&#65533;d&#65533;&#65533;T&#65533;4DCo&#65533;&#65533;.&#1538;)0&#65533; &#65533;@&#894;&#65533;
&#65533;@hQ) &#65533;0&#65533;@&#65533;&#65533;&#65533;	Hi
p&#65533;&#65533;&#65533;PJ}&#65533;'
&#65533; &#65533;
&#65533;O&#65533;&#65533;&#1024;&#65533;&#768;$&#65533;&#65533;&#65533; 
 &#65533;&#65533;&#65533;&#65533;z
miU&#65533;elB&#65533; &#65533;@ B3&#65533;&#65533;[8] g&#65533;&#65533;&#65533;&#65533;&#65533;Y*LKVLv&#65533;&#65533;:2&#65533;&#65533;&#65533;&#65533;M&#65533;l&#65533;&#65533;&#65533;&#65533;&#202;r&#65533;6&#65533;&#65533;D&#65533;A&#65533;st`&#65533;&#65533;vX&#1165;&#65533;$&#65533;&#65533;G&#65533;&#65533;E}H&#1939;&#1162;&#65533;&#306;!+&#65533;w9&#65533;&#65533;&#65533;&#65533;u&#65533;b/&#65533;2/#&#65533;&#65533;f>b*&#65533;&#1606;i&#65533;&#65533;.&#65533;LG&#65533;&#279;&#65533;^&#65533;13&#65533;E34&#65533;&#65533;4;s3W&#65533;&#65533;]3&#65533;D&#65533;6w37?&#65533;4&#65533;&#65533;&#356;^&#65533;9E3#&#65533;&#343;&#65533;&&#65533;&#65533;&#1892;&#65533;&#65533;C=&#65533;&#65533;l&#65533;&#65533;&#65533;s>&#65533;sj\&#735;T&#65533;iO&#65533;&#65533;&#1704;X&#65533;&#65533;&#65533;&#65533;\&#65533;&#65533;B&#65533;Q&#65533;&#65533;.&#65533;,-\B&#65533;A|&#65533;&#65533;DJ_*@hP@Z&#65533;aH&#65533;&#65533;p	*&#65533;&#65533;@&#65533;&#65533; d&#65533;4&#65533;&|&#65533;(&#65533;&#177;&#65533;&#65533;'tB(&#65533;&#65533;+&#1026;-&#65533;*p%X& &#65533;%T&#65533;%(&#65533;,C0&#1794;*&#65533;,&#65533;1<M&#65533;&#65533;Y&#65533;4H&#65533;i&#65533;5(C/&#65533;&#65533;&#513;&#65533;A@A&#65533;@m&#65533;&#65533;&#65533;1&#65533;_&#65533;&#65533;x&#65533;&#65533;]&#65533;%&#65533;\h@w&#65533;@i&#65533;&#65533;
&#65533;&#65533;
&#65533; &#65533;&#65533;a&#1728; 6&#65533;@&#65533; &#65533;
vc5&#65533;&#726;&#65533;&#65533;"!&#65533;5~&#65533;TB1&#65533;C7&#65533;"&#65533;)&#65533;&#65533;&#65533;w&#65533;2&&#65533;6&#65533;&#65533;H&#65533;]&#65533;"&#65533;&#65533;&#65533;&#65533;&#65533;mm&#65533;&#65533;&#65533;4&#65533;m&#65533;L3&#65533;&#65533;bRw&#65533;&#65533;&#65533;1&#65533;pt_&#65533;&#65533;7vco&#65533;&#65533;&#65533;&#65533;&#65533;<&#65533;&#65533;&#65533;f&#65533;8&#65533;&#65533;-W&#65533;X&#65533;c&#65533;J&#65533;bP&#65533;!&#65533;Yw&#1401;&#65533;%3&#65533;YL&#65533;X&#65533;e9P&#65533;?&#65533;&#1686;&#65533;C&dD&#65533;D&#65533;7J&#65533;&#65533;{G&#65533;&#65533;&#65533;7~G&#65533;}&#65533;L&#65533;|c&#65533;A&#1463;c&#65533;~W&#65533;&#65533;&#65533;7&#65533;&#65533;7&#65533;x&#65533;>r3}(:^&#65533;t:&#65533;&#65533;&#65533;&#65533;&#65533;>k&#65533;&#65533;sxi&#65533;Fh&#65533;&#65533;'&#65533;&#65533;&#65533;&#65533;&#65533;N&#65533;/&#65533;&#65533;d &#65533;&#1951;&#65533;F&#65533;&#65533;v]"&#65533;*6&#65533;&#65533;4&#65533;z^
	&#65533;&#65533;&#65533;Z&#65533;t&#65533;&#65533;f&#65533;u *&#65533;4'&#65533;a&#65533;&#65533;&#65533;&#65533;`&#65533;#`&#65533;'x&#185;&#65533;&#65533;'&#65533;)&#65533;T&#65533;dB&#65533;%L%TB&#65533;&#65533;&#65533;!&#65533;&#65533;!C4&#65533;&#65533;*&#65533;&#65533;&#65533;B04C5&#65533;&#65533;|KC2$&#65533;4HD4*8&#65533;&#65533;&#65533; L&#65533;%&#513;&#65533;&#65533;&#65533;&#65533;&#65533;x(p&#65533;&#65533;&#65533;&#65533;ZP0u&#65533;&#65533;&#1329;
&#65533;!	&#65533;&#65533;&#65533;&#65533;&#65533;&#65533;&#65533;@&#65533;1&#960;&#65533;&#65533;@&#65533;&#512;&#65533;:&#65533;&#65533;@m&#65533;&#65533;g&#65533;z2
&#482;@T&#65533;3&#65533;&#231;T&#65533;&#65533;]&#65533;&#65533;;J&#65533;&#65533;&#65533;3&#65533;o&#65533;&#65533;/#&#65533;&#65533;&#65533;&#65533;&#65533;jN&#65533;&#65533;&#65533;&#715;&#65533;&#65533;&#65533;&#65533;(&#1721;&#65533;&#65533;z&#65533;&#65533;&#65533;&#1141;&#65533;&#65533;&#65533;GCq&#65533;_&#65533;h&#1349;}pW-&#65533;2&#65533;&#65533;&#65533;&#65533;&#65533;b//Q&#65533;&#65533;{-Sw&#65533;&#65533;&#65533;&#65533;rvt&#65533;/&#65533;*iS-G&#65533;&#65533;G&#65533;&#65533;&#65533;.G|&#1947;&#65533;&#65533;&#65533;-&#65533;D&#65533;:&#65533;KdsN\&#65533;&#231;9&#65533;&#65533;3&#65533;&#65533;.I&#65533;6/|&#65533;&#65533;i&#65533;W&#65533;&#65533;=&#65533;n&#65533;m]&#65533;:&#65533;&#65533;e&#65533;]&#65533;u&#65533;&#65533;Z&#65533;&#65533;!7&#65533;s&#65533;&#65533;&#65533;&#65533;&#65533;Re&#65533;&#65533;&#65533;FpdB&#351;&#65533;Y&#65533;&#65533;&#65533;Y&#65533;1&#65533;+&#65533;e&#65533;&#65533;Gy|CwH&#65533;"
&#65533;a&#65533;`v&#65533;&#65533;Q5&#65533;_N&#65533;&#65533; &#65533;@&#65533;&#65533;&#65533;&#1681;#p&#65533;N@PV(&#65533;&#65533; B$t&#65533;(&#65533;BT5&#65533;k"&#65533;&#65533;A L&#65533;&p&#65533;\&H&#65533;!&#65533;A%0&#65533;5&#65533;B)&#65533;&&#65533;/(&#65533;id&#65533;L&#65533;34&#65533;4X&#65533;4&#65533;B&#65533;&#65533;$&#65533;&#65533;,&#65533;/&#65533;&#65533;8&#65533;&#65533;&#65533;
&#65533;@eg&#65533;7&#65533;&#1399;t&#65533;B Q&#65533;%,-&#65533;_&#65533;I &#65533;&#1793;&#65533;5`&#65533;&#65533;a&#65533;&#65533; &#65533;O&#65533;&#65533;&#65533;?<v&#65533;&#65533;&#65533; &#65533;&#65533; b &#65533;&#65533;&#65533;&#65533;@T&#65533;18vP)&#65533;:&#65533;)&#65533;W!;&#65533;&#65533;&#65533;#!R&#3915;y&#65533;l#lc&#65533;&#65533;V &#65533;Ia\<<Y&#65533;&#65533;&#65533;&#65533;Fe&#65533;&#65533;&#65533;A?&#65533;^ D&#65533;q&#65533;&#65533;	,W&#65533;&#1848;r&#65533;7&#924;&#65533;&#65533;&#65533;&#65533;U,8&#65533;&#65533;B&#65533;9&#65533;&#1784;&#65533;cDr&#65533;H&#65533;4yR9&#65533;2DIR&#65533;@&#65533;2W&#65533;&#65533;p&#65533;8&#65533;&#65533;y&#65533;&#65533;&#65533;&#65533;6n&#1858;j3j4&#65533;5k&#1648;Y&#65533;&#65533;&#65533;i&#65533;k&#1456;I&#65533;j5[&#1189;M&#65533;r&#65533;Zu*&#1573;Z&#65533;F&#65533;&#65533;TlZ&#65533;I&#65533;&#65533;&#65533;&#65533;jU&#65533;e&#65533;&#65533;}
&#65533;&#65533;&#1593;^&#65533;&#65533;&#65533;&#65533;&#65533;&#65533;n?	&#65533;&#65533;:u&#65533;&#65533;&#867;g_d&#595;)W&#65533;|sf&#859;+&#65533;&#65533;|&#65533;^=&#65533;&#65533;&#33638;'u&#65533;&#1316;&#65533;&#65533;#-vl&#1104;9&#1526;}&#65533;e&#1074;&#46942;&#65533;[upy&#65533;&#1981;&#65533;G&#65533;8&#65533;&#65533;&#65533;7w&#65533;n&#65533;:u&#65533;,&#65533;H&#65533;7&#65533;
&#65533;C&#65533;&#65533;&#65533;&#65533;,@P&#65533; &#65533;&#65533;$X &#65533;&#65533;
CZPXp&#65533;&#65533;&#65533;&#65533;&#65533;&#65533;&#1487;&#65533;&#65533;
Dx!"&#65533;&#546;&#65533;+&#560;cNPq&#65533;UH&#65533;D&#65533;E&#65533;&#65533; &#65533;XCM@&#65533;&#65533;M4&#65533;&#65533;FL&#65533;&#65533;&#65533;]BI&#65533;IH&#65533;&#344;i&#65533;&#65533;&#65533;j&#65533;&#65533;&#65533;Fo|&#65533;N&#65533;C&#65533;U&#65533;&#65533;&hl&#65533;C&#65533;H&#65533;&#65533;@&#65533; &#65533;&#65533;s &#65533;&#65533;&#65533;&#65533;&#65533;`,&#65533; &#65533;0=&#65533;&#65533;
0 3&#65533;L`&#65533;&#65533;l&#1025;&#65533;n&#65533;&#65533;&#65533;&#65533;N:{&#65533;&#65533;h&#65533;&#65533;N!&#65533;: s&#65533;D+&#65533;`&#65533;
&#65533;&#65533;Ra&#65533;&#65533;&#65533;&#65533;&#65533;^&#1716;$p
&#65533;&#65533;PE&#65533;&#65533;RE&#65533;&&#65533;P&#65533;i&#65533;t&#65533;[&#65533;&#65533;&#65533;&#65533;YM6&#65533;@&#65533;&#65533;3{B&#65533;&#65533;5y&#65533;&#65533;&#65533;w&#65533;i&#65533;&#65533;&#65533;I&#483;&#65533;&#65533;%g&&#65533;
b&#65533;&#65533;&#65533;R&#611;&#65533;&#65533;&#65533;i&#65533;&#65533;&#65533;&#65533;m&#65533;&#65533;v'pRG&#65533;p&#65533;=W\&#65533;&#65533;i]qx"&#65533;&#65533;t7&#65533;nU&#65533;!&#65533;f&#65533;&#136;&#65533;f&#65533;&#65533;&#65533;&#65533;&#26242;&#65533;&#65533;&#65533;&#65533;&#65533;&a&#65533;&xF&#65533;"&#65533;&#65533;&#65533;+&#65533;&#65533;&#65533;3v&#65533;a&#65533;/&#65533;&#65533;b&#65533;&#65533;&#65533;&#65533;.y&#9391;&#65533;&#65533;Q&9&#65533;j>&#65533;&#65533;&#65533;&#65533;&#65533;&#65533;&#65533;&#65533;&#65533;,&#65533;k!J&#65533;w&#65533;y,&#65533;&#65533;&#65533;-W\omz7&#65533;b&#65533;&#497;&#1230;&#65533;&#65533;&#65533;&#65533;s&#65533;&#65533;&#65533;}&#65533;&#65533;&#65533;&#65533;7&#65533;hS&#65533;&#65533;k&#65533;U&#65533;&#65533;zk&#65533;1&#65533;&#65533;&#60163;&#65533;&#65533;&#65533;E&#65533;&#65533;iK"&#65533;&#65533;u&#65533;i)&&#65533;R&#65533;P@?`&#65533;&#65533;&#65533;x`&#65533;NX&#65533;&#65533;+&#65533; &#65533;<&#65533;&#65533;D@A$&#65533;&#65533;,&#65533; C2QeZZ&#65533;&#65533;<&#688;b&#65533;#&#65533;&#65533;B&#65533;&#65533;1&#65533;D&#65533;O6&#65533;Pj&#65533;&#65533;[D&#65533;D&#65533;E6y&#65533;e&#65533;&#65533;&#65533;f&#65533;w&#65533;e&#422;H&#65533;x&#65533;V&#65533;&#65533;fj&#65533;)&#65533;P&#65533;&#65533;&#65533;D&#65533;@&#65533;
&#65533;\&#65533;&#65533;@_&#65533;J&#65533;p&#65533;<&#65533;( %&#65533;&#65533;&#65533;3&#65533;
&#65533;&#65533;&#1792;=&#65533;{p\&#65533;3&#65533;&#65533;j0&#65533;I&#512;2&#65533;GI Q&#65533;@: &#65533;d (&#65533;(&#65533;qt&#65533;&#65533;\&#65533;&#65533;&#65533;z&#65533;&#65533;TA&#65533;&#65533;&#964;H&#65533;xiG&#65533;&#65533;&#65533;[9l&#65533;u&#65533;*V&#65533; [<&#65533;A&#65533;&#1160;&#65533;V&#65533;&#65533;&#65533;=`&#65533;+_&#65533;&#65533;8&#65533;!&#65533;&#65533;&#65533;A&#65533;&#65533; &#65533;&G&#65533;u&#65533;,\&#1482;&#65533;N&#65533;&#65533;Fqd&#65533;0&#65533;&#65533;vR&#65533;C&#65533;&#65533;JU&#65533;R&#65533;U.>&#65533;&%&#65533;&#65533;H&#65533;Hr&#65533;&#1103;>&#65533;`&#65533;&#65533;&#65533;&#65533;H&#65533;*&#65533;d
&#65533;&#65533;&#65533;&#633;hE)&#65533;T&#653;*&J&#65533;S&#65533;&#65533;&#65533;]!&#65533;&#65533;&#65533;J&#65533;&#65533;R&#65533;&#65533;l%)_&#65533;J&#65533;&#65533;R*&#65533;,,oy&#65533;&#65533;&#65533;%g&#65533;&#65533;7&#65533;&#141;?*&#65533;&#65533;`c~&#65533;&#65533;&#65533;|&#65533;&#65533;&#65533;L4C&#65533;&#65533;\&#65533;m&#65533;&#65533;&#65533;6S&#65533;&#65533;0&#65533;X&#65533;h&#491;&#65533;YNr.&#65533;k\&#65533;j~#Mg&#65533;&#65533;&#1260;&#65533;&#65533;&#65533;V&#65533;gnZK&#65533;|&#65533;7rN&#65533;:y&#65533;F&#65533;&#65533;k ct&#65533;&#65533;&#65533; &#65533;x?WJT8@&#65533;*}&#65533;&#65533;i J&#65533;&#65533;&#65533;
i&#65533;&#65533;&#65533;1&#65533;A&#65533;E+`&#65533;
K&#65533;&#65533;E&#65533;&#65533;&#65533;&#65533;1XA
j(&#65533;'T1&#65533;Ntb&#65533;4&#65533;QT&#65533;&#65533;&#65533;&#65533;D+vQgHc&#65533;xF4&#65533;a&#65533;gPC)&#65533;8&#65533;&#65533;&#65533;R,&#65533;&#65533;&#65533;H&#65533;.HQ+&#65533;&#65533;&#65533;&#65533;:&#1025;P`H&#65533;&#65533;&#65533;&#65533;&#65533; &#65533; ,&#65533;&#65533;&#65533;&#65533;/X	B&#65533;`"&#65533;&#65533;6 &#226;&#65533;/&#65533;&#65533;4&#65533;&#65533;@&#65533;&#65533;A`&#65533;&#65533;&#65533; "&#65533;2&#65533;&#65533;1&#65533;&#65533;<&#65533;&#65533;+:&#65533;&#65533;&#65533;o&#65533;&#65533;N&#65533;8&#65533;$&#65533;E&#65533;F%&#65533;&#65533; N&#1176;&#65533;U&#65533;&#467;`&#65533;"&#65533;&#65533;N&#1112;&#65533;N&#65533;&#65533;&#65533;3&#65533;&#65533;iX&#65533;+&#65533;	&#65533;X&#1025;N:&#65533;&#65533;]t&#65533;&#65533;&#65533;&#65533;&#65533;&#65533;&#65533;&#65533;e]&#65533;[y&#65533;L&#65533;&#65533;8&#65533;&#65533;^&#65533;M&#65533;s&#65533;&#65533;B&#65533;w$&#65533;b&#65533;8R&#65533;&#65533;&#65533;$&#65533;&#14487;~S&#65533;-F&#65533;&#65533;&#65533;B&#65533;c&#65533;&#65533;H&#65533;&#65533;l&#65533;;&#65533;d`&#65533;R"Y&#65533;a&#65533;F&#65533;&#1542;6&#65533;&#65533;q&#65533;&#65533;+&#65533;&#65533;&#65533;df0&#65533;9&#65533;a#&#65533;Sf&#65533;&#4461;l{3&#65533;X&#65533;&#65533;G0&#65533;&#65533;L&#65533;W&#65533;0&#65533; fIa&#65533;g@&#65533;F&#65533;&#65533;1&#65533;s,&#65533;8&#65533;&#65533;&#65533;&#65533;&#65533;d&#65533;&#65533;4&#65533;&#65533;&#1390;&#65533;[e-&#65533;&#65533;5&#65533;mM<&#65533;v&#65533;.sys&#65533;;&#65533;6&#65533;S&#65533;&#65533;8Vw&#65533;&#65533;&#65533;2~W1&#1153;3x&#65533;X,;&#2041;h&#65533;&#65533;&#65533;o&#65533;&#65533;d&#65533;z&&#65533;&#65533;&#65533;L4	&#65533;+&#65533;U&#1611;&#65533;&#65533;&#65533;q&#65533;C&#65533;x+&#879;&#65533;xau&#65533;m&#65533;&#65533;`&#65533;&#65533;0&#65533;&#65533;1 &#65533;&#65533;&#65533; &#65533;&#65533;&#1562;&#65533; &#65533;&#65533;&#65533;T}&#65533;&#65533;`L&#65533;&#65533;&#65533;0&#65533;&#65533;&#65533;&#65533;v&#65533;"1&#65533;KT"n`&#65533;Z&#65533;&#65533;&8&#65533;9&#65533;&#65533;&#65533;	V&#65533;&#65533;&#65533;@&#65533;E.&#65533;!&#65533;f&#65533;&#65533;&#65533;E&B&#65533;`,c&#65533;`F3&#65533;JbH&#65533;&#65533;&#65533;E#&#65533;`&#65533;M&#65533;b&#65533;&#65533;+&1&#65533;*&#65533;&#65533;%&#65533;&#65533;&#193;J&#65533;&#65533;I&#65533;&#65533;&#65533; $&#65533; 
p@&#820;&#65533;&#65533;&#65533;0&#65533;&#65533;V&#65533;&#65533;&#65533;@0P&#65533;	F0Z0&#65533;&#65533;&#65533;&#65533;n&#65533;&#1056;&#65533;/&#65533;&#65533;j0&#65533;&#65533;&#65533;,HA	\&#65533;0&#65533;&#65533;&#65533;q&#65533;,&#65533;f&#65533;&#65533;O&#65533;@d&#65533;W\c&#65533;0Wnu&#65533;&#65533;y&#65533;&#65533;r}wX&#65533;GJ&#65533;0L&#65533;&#65533;&#65533;&#65533;1Y&#65533;a&#1358;)V&#65533;X&#65533;yc&#65533;1gwX&#25915;&#1831;&#209;&#65533; 8&	A0&#65533;&#65533;&#65533;w&#65533;&#65533;&#65533;"p\$D&#65533;X&#65533;&#65533;&#65533;&#65533;&#65533;&"&#65533;`D &#65533;#axu&#65533; &#65533;(>&#65533;&#65533;Qpv`&#65533;&#65533;,nQKX&#65533;r&#65533;t&#65533;.&#65533;&#65533;J&#65533;&#65533;R&#65533;&#65533;&#65533;x&#65533;&#65533;&#65533;&#65533;^&#65533;&#65533;&#65533;&#65533;f&#65533;R&#65533;U%fyv&#65533;&#65533;y.n&#65533;&#65533;&#65533;&#65533;&#65533;&#1284;&#65533;N&#65533;&#65533;-X&#65533;*&#65533;&#65533;&#65533;v&#65533;1.s&#65533;&#65533;,&#65533;&#65533;=b^&#65533;#&#65533;&#65533;H&#65533;&#65533;+&#65533;&#65533;5i&#65533;M&#65533;&#65533;iBG&#644;&#65533;mB#&#65533;yZ&#65533;W&#839;~s&#1068;&#65533;b&#65533;&#65533;&#65533;&#65533;@&#65533;:@&#65533;&#65533;q<' "K&#65533;g&#65533;>&#65533; `z`	&#65533;`&#1792;&#65533; &#288;&#65533;&#65533;&#65533;  &#65533;&#65533;`&#65533;`	|&#65533;&#65533;&#65533;	&#65533; N&#65533;` 	&#65533;&#65533;RaNat&#65533;&#65533;&#65533;&#65533;|&#65533;\&#65533;At!&#65533;M&#65533;&#65533;&#65533;&#65533;&#65533;&#65533;Az!x&#65533;@&#65533;&#65533;&#65533;&#65533;^&#65533;&#65533;&#65533;bnh.L
&#65533;<&#65533;.&#65533;(&#65533;&#65533;&#65533;&#65533;8&#65533;&#65533;H@&#65533;&#65533;Z &#65533;f&#65533;&#65533;:&#65533;R&#65533;&#65533;&#65533;X&#65533;d r`<&#65533;>
b &#65533;6X&#65533;&#400;- &#65533;&&#65533;&#65533;6&#65533;0@<B T&#65533;&&#65533;&#65533;&#65533;A'<e&#65533;FE\&#65533;H&#65533;&#65533;&#65533;]"&#65533;K&#65533;&#65533;N&#65533;&#1291;Z&#65533;&#65533;&#65533;`&#65533;8&#1199;V&&#65533;&#606;f&#65533;x&#65533;W&#65533;&#65533;&#65533;&#65533;&#65533;&#65533;&#65533;Q&#65533;&#65533;&#65533;U&#65533;)&#65533;,Z&#65533;E&#65533;R&#65533;]&#65533;%&#65533;o,[""&#65533;&#65533; "b+&#65533;&#65533;&#65533;Y&#65533;%&#65533;QYZ&#65533;1Y&#65533;&#65533;1&#65533;n&#65533;&#65533;&#903; lg*IvF&#65533;.	a8&#65533;&#65533;~l&#65533;f&#65533;Q&#65533;e`&bD&#65533;d&#65533;b &#65533;&#65533;^/ Q&#65533;er g&#65533;&#65533;s&#65533;&#27767;&#65533;(^B1&#1065;1&#65533;&#65533;l&#65533;m&#65533;&#65533;7~&#65533;&#65533;)&#65533;&#65533;&#65533;&#65533;&#65533;&#65533;$&#65533;&#65533;&#65533;&#65533;&#65533;&#65533;&#65533;&#846;&#65533;&#65533;l&#65533;&#65533;F&#65533;0&#65533;&#65533;&#65533;:&#65533;&#65533;&#65533;&#777;&#65533;Lb%9R&#202;&#65533;&#65533;fC&#65533;v&#65533;&#988;&#65533;&#65533;&#65533;4&#65533;&#65533;&#65533;&#65533;&#65533;&#65533;&#65533;o&#65533;>&#65533;4&#65533;&#65533;j#&#1146;&#65533;&#65533;&#65533;K&#65533;&#65533;&#65533;&#65533;DA&#65533;&#65533;V 8 * &#65533;&#65533;F&#65533;q .&#1778;&#65533;&#65533;s&#65533;^&#65533;&#65533;&#65533;&#65533;  &#65533;&#65533;&#65533;&#65533;&#65533;&#65533;&#65533; &#65533;&#65533;@&#65533;&#65533;&#65533;&#65533;&#65533;@`&#65533;&#65533;r&#65533; &#65533;&#65533;uT&#65533;d&#65533;&#65533;!&#65533;&#65533;gaza&#65533;&#65533;F&#65533;&#65533;F&#65533;a&#65533;Aa&#65533;&#65533;&#65533;&#65533;F&#65533;&#1682;&#65533;,!z&#65533;&#65533;&#65533;} ~&#1930;K&#65533;&#1155;. &#65533;&#1450;L.&#65533;< N L&#65533;Z&#65533;&#65533;&#65533;V&#65533;^@S&#65533;&#65533;> &#65533;$N&#65533;O4(&#65533;h `&#65533;D ?@, &#65533;R&#65533;^k4 &#65533;}6 D &#65533;&#65533;&#65533;!H&#65533;\L^&#65533;&#65533;&#65533;&#21448;,;R&#65533;$&#65533;&#42024;&#65533;\&#65533;'*&#65533;gz/&#65533;&#65533;&#65533;q&#134;&#65533;!&#65533;&#65533;&#65533;&#65533;&#65533;R&#65533;&#65533;I&#65533;&#65533;&#65533;C&#65533;&#65533;5XC&#65533;Trk&#65533;)V&#65533;&#65533;9&#65533;)&#65533;T&#65533;&#65533;H&#65533;&#65533;&#65533;&#65533;&#65533;\&#65533;Ck&#65533;]&#65533;&#65533;&&#65533;"&#65533;o[z&#65533;&#65533;&#65533;&#65533;&#65533;&#65533;&#65533;&#171;&#65533;&#65533;&#65533;X&#1409;&#65533;&#65533;&#65533;Hgr&&#961;Y6&#65533;IsR"&#1189;&#65533;K&#65533;&#65533;&#65533; t&#65533;(&#65533;&#65533; L&#65533;&#65533;&#148;L&#724;L'R*&#65533;&#65533;)&#65533;T,|iM&#65533;"&#65533;&#65533;t&#65533;f&#65533;b&#65533;&#65533;&#65533;)h&#65533;M&#65533;4M&#65533;&#65533;&#65533;*6&#65533;"&#65533;!a&#65533;bg&#65533;&#65533;P&#65533;N&#65533;&#65533;'&#65533;!9&#65533;&#65533;&#65533;K3&#65533;8&#65533;In&#65533;&#795;&#65533;(&#65533;&#65533;&#65533;\&#65533;&#65533;ko&#65533;O'
&#65533;&#65533;&#518;8&#140;N&#65533;B&#1740;&#65533;|2V&#65533;F8&#65533;&#587;&#65533;O4vW&#65533;&#65533;(a&#65533;&#65533;&#65533;&#65533;~&#65533;4T#&#65533;&#65533;O*1W&#65533;($&#65533;&#65533;&#65533;h$5&#65533;k&#65533;&#65533;&#65533;8&#65533;r@ & ~(@&#65533;&#289;&#65533;&#65533;[-&#65533; &#65533;n@
&#65533;&#65533;&#65533;&#65533;`&#65533;&#65533;
&#65533;a
A &#65533;&#65533;`&#65533;&#65533;&#65533;&#1024;	r&#65533;~ n@&#65533;&#65533;Ba^&#65533;4s&#65533;&#65533;lAz&#65533;z&#65533;!P&#65533;b(&#65533;&#65533;&#65533;&#65533;
&#65533; 	~&#65533;&&#65533;&#65533;&#65533; &#65533;	D&#65533;=+=%Q `(&#65533;V&#65533;&#65533;PDE&#65533;&#65533;&#65533;J&#65533;X&#65533;&#65533;s&#65533;N&#65533;:k&#65533;R@&#65533;&#65533;&#65533;&#65533;&#65533;&#65533;M&#65533;&#65533;&#65533;FD&#65533;h&#65533;RQLh0q&#65533;2 M&#65533;&#65533;&#65533;&#65533;@T&#65533;!G&#65533;1K&#1014;&#65533;&#65533;&#65533;&#65533;&#65533;&#65533;&#65533;%T&#65533;&#65533;&#65533;&#65533;&#65533;'&#65533;#T&#65533;,&#65533;&h&#65533;&#65533;&#65533;q&#65533;&#1017;&#65533;.&#65533;&#65533;LWr%$G&#65533;n&#65533;&#296;h&#65533;&#65533;q&#65533;&#65533;&#65533;n&#65533;a&#65533; &#65533;&#65533;z&#65533;H{Z&#65533;&#65533;&#65533;%/tH&#65533;&#65533;&#65533;^&#65533;&#65533;w&#65533;(&#65533;t&#65533;&#65533;k&#65533;E&#65533;&#65533;&#65533;9P&#65533;ta&#65533;&#65533;$&#65533;(&#65533;&#908;Y&#65533;&#65533;st&#65533;&#65533;@&#65533;.&#65533;zB;&#65533;nx&#65533;.o&#65533;y&#65533;y1o&#65533;&#65533;P-&#65533;&#65533;&#65533;&#65533;&#65533;:&#65533;):&#65533;z&#65533;&#65533;t&#65533;H&#65533;TeJ&#65533;Yoa&#65533;z]&#65533;&#65533;I&#136;&#65533;y)&#65533;&#65533;,h&#65533;&#65533;&#65533;u&#65533;&#65533;5&#65533;lR&#65533;&#37546;&#65533;D&#65533;Lp&#65533;/l&#65533;&#65533;qq&#65533;&#65533;)T&#65533;F'&#65533;&#65533;&#65533;&#65533;&#65533;&#65533;N1&#65533;CH&#65533;&#65533;&#65533;&#65533;&#65533;&#65533;78&#65533;oV&#65533;&#65533;m&#65533;l&#65533;&#65533;&#46996;&#65533;&#65533;ze&#65533;&#65533;&#65533;*?tX1&#65533;&#65533;&#65533;q&#65533;&#65533;)&#65533;l&#65533;&#454;&#65533;&#65533;|A&#65533; &#65533;&#65533;K4` 8&#65533;&#65533;&#65533;&#1351;&#65533;c2`&#65533; &#65533; a0&#65533;&&#65533;!$&#65533;AS&#65533;&#65533;&#65533;&#65533;	&#65533;@	&#65533;&#65533;&#65533;&#65533;	&#65533;&#65533;T&#65533;v~&#65533;tAN&#65533;&#65533;&#65533;&#65533;a&#65533;~"z!j T&#65533;&#65533;&#65533;&#65533;&#65533;!&#65533;&#65533;&#65533;'9&#65533;s=&#65533;s8)&#65533;&#65533;T&#65533;B`&#65533;SMV &#65533;X&#65533;&#65533;)[&#65533;:&#65533;&#1235;]@&#65533;&#65533;&#65533;NJ&#65533;g&#65533;&#65533;iUnT@j&#65533;S&#65533;&#65533;4 ~P&#65533;L&#65533; &#65533;&#65533;<@&#65533;@&#65533;&#65533;&#65533;E'&#65533;w&#65533;&#65533;&#65533;&#1432;&#65533;&#65533;w&#65533;&#65533;&#65533;%&#65533;x"T&#65533;&#65533;~hK&#65533;&#65533;0&#61922;.]4&#134;CC7T&#65533;:C&#65533;&#65533;&#65533;&#65533;O&#65533;&#65533;&#65533;&#65533;&#65533;&#1161;&#65533;X&#65533;S&#65533;l&#65533;T&#1204;&#65533;H&#65533;&#65533;b2#&#65533;&#65533;v&#65533;r1kZ8l&#65533;&#65533;[#kH&#65533;nP&#65533;EY&#65533;%&#65533;,V&#65533;)&#846;&#65533;&#65533;&#1544;&#65533;&#65533;$	&#65533;&#65533;&#65533;&#65533;e&#65533;&#65533;V&#65533;&#65533;wT&#65533;&#65533;P'lP'&#65533;L&#65533;&#65533;N&#65533;&#663;Pf&#65533;&#65533;{&#65533;&#65533;{m&#65533;MQ:g 2&#65533;&#65533;lTV&#65533;&#65533;,&#65533;`&#65533;&#65533;&#65533;o3&#65533;&#65533;Xe&#65533;&#65533;&#65533;&#652;8&#65533;&#65533;9&#65533;4&#65533;&#841;&#65533;&#65533;&#65533;&#65533;&#65533;Z'&#65533;O&#65533;&#1996;&#65533;v&#65533;t&#65533;&#65533;&#65533;Ul&#65533;&#65533;&#65533;&#65533;f8\#&#65533;&#10667;&#474;&#65533;&#65533;&#65533;)K&#65533;&#65533;o&#65533;&#65533;&#65533;&#65533;&j z5&#65533;!&#65533;&#65533;&#65533;`&#65533;5&#65533;"&#65533;&#65533;.&#65533;K&#65533;&#65533;&#65533;Cp@&#65533;
&#65533;*a8!$&#65533;&#65533;&#65533;$&#65533;$&#65533;&#65533;U&#65533; &#65533;&#65533;&#1568;&#65533; 
&#65533;`	&#65533;&#65533;&#65533;&#65533;6&#65533;&#65533;V!l&#65533;4&#65533;&#65533; *AbAt&#65533;j&#65533;l&#65533;&#65533;@&#65533;j&#65533; "&#65533;&#65533;X!&#65533; .&#65533;&#65533;&#65533;&#65533;&#1674;<&#1811;k!Q&#65533;/&#65533;H 0&#506;&#65533;&#65533;p&#65533;_&#65533;M&#65533;&#65533;g9YI&#65533;&#65533;&#65533;cT&#65533;g&#65533;&#65533;&#65533;&#65533;&#65533;X&#65533;9&#65533;&#65533;&#65533;&#65533;&#65533;&#65533;I&#65533;3&#65533; P&#65533;&#65533;&#65533;&#65533;&#65533;&#65533;Y"&#65533;&#65533;&#65533;&#65533;&#65533;R&#65533;&#65533;t'&#65533;v&#65533;&#65533;&#65533;@3/&#65533;&#135;"&#65533;9&#65533;LY&#65533;&#65533;t&#65533;&#65533;m:&#65533;p&#65533;&#65533;&#65533;&#65533;&#65533;&#65533;7&#65533;nZ&#65533;k&#65533;&#65533;t&#65533;l&#65533;&#65533;1&#65533;&#65533;zS&#65533;#X&#297;8Z&#65533;&#65533;&#65533;&#65533;&#65533;r&#844;&#65533;&#65533;&#65533;&#65533;&#65533;	&#65533;X&#65533;&#65533;Fr&#65533;6&#65533;r!W&#65533;&#65533;&#65533;'&#65533;Hv&#65533;+'&#65533;&#526;&#65533;&#65533;!&#65533;$&#65533;&#65533;Z*&#65533;Yx&#65533;&#65533;&#65533;|&#65533;:z&#65533;&#65533;zl/y5&#65533;&#65533;&#65533;&#65533;`d&#65533;fZ&#65533;a&#65533;&#65533;,
R E&#65533;{&#887;&#65533;&#65533;&#65533;-&#65533;n&#65533;eQ)&#65533;&#65533;&#65533;Or&#65533;)*&#65533;&#65533;N&#65533;&#65533;85&#65533;&#65533;L&#65533;f<&#65533;fw&#65533;&#1804;&#65533;R&#65533;&#65533;&#65533;@&#65533;B-BY&#65533;T&#65533;&#65533;&#65533;&#65533;&#65533;<&#65533;7&#65533;q&#65533;&#65533;&#65533;&#65533;ZWuG&#65533;&#65533;&#65533;&#1004;/&#65533;&#65533;&#65533;7)&#65533;O&#65533;&#65533;&#65533;?&#65533;i&#65533;~5X&#65533;&#65533;!&#65533;&#65533;&#65533;#&#65533;&#65533;*&#65533;<&#65533;&#912;&#65533;?8&#65533;s<&#65533;Y&#65533;
&#65533; 
 &#65533;.&#65533;&A&#65533;&#65533;"a!A&#1755;g&#65533;5>
&#65533;&#65533;	&#65533; 	&#65533;&#65533;.AH&#65533;A&#65533;&#65533;&#65533;&#65533;z@&#65533;`	&#65533;&#65533;&#256;&#65533;@&#65533;&#65533;^ 8 ^ ~ 
&#65533;`&#65533;@&#65533;@r&#65533;.&#65533;">&#65533;Ub&#65533;&#65533;&#65533;Q&#65533;6Q&#65533;7qg&#65533;L :M &#65533;|&#65533;&#65533;pH@&#65533;&#65533;3LZ&#65533;0Q&#65533;U^&#65533;S&#65533;&#65533;J&#65533;F&#65533;&#65533;D@P &#65533;
&#65533;&#65533;0 &#65533;&#65533;L,&#65533;&#65533;k&#65533;8&#65533;\&#65533;7&#65533;&#65533;&#65533;xA&#65533; &#65533;hSbB&#65533;&#65533;vUx&#65533;&#65533;&#65533;&#65533;&#65533;&#65533;n&#65533;&#65533;'2&#65533;P&#65533;&#65533;&#65533;&#65533;EB&#65533;&#65533;&#65533;u4H3RC&#65533;&#65533;puQW&#65533;&#65533;X&#65533;Aq&#65533;c&#65533;9=&#65533;&#65533;r&#65533;&#65533;)l&#1825;&#65533;6&#65533;&#65533;F|uE]&#966;c&#65533;&#65533;N56&#65533;C&#65533;&#65533;&#65533;V&#65533;&#65533;D&#65533;I&#271;&#65533;9&#65533;e&#65533;&#65533;&#65533;&#65533;E&#65533;&#65533;"&#65533;&#65533;Mb&#65533;Nb&#65533;&#65533;%&#65533;9E&#65533;&#65533;.&#65533;%&#65533;&#65533;&#65533;>&#65533;P&#65533;"&#65533;)&#1212;*nF&#65533;xf&#178;")r]&#65533;c 2&#65533;f&#65533;)&#65533;L/&#65533;g&#65533;&#65533;xH@&#965;^&#65533;&#65533;k&#65533;X&#65533;\}&#65533;&#65533;&#726;O&#65533;&#65533;&#1164;ev&#65533;&#65533;%&#65533;&#65533;&#65533;O&#65533;&#65533;&#65533;rq&#65533;&#65533;&#65533;&#65533;)&#65533;[>B&#65533;/w&#65533;&#523;&#65533;&#65533;&#65533;&#65533;?&#65533;2&#65533;&#65533;&#65533;&#65533;&#65533;&#65533;&#65533;&#65533;&#65533;Mr&#65533;&#65533;&#65533;#&#65533; &#65533;	&#65533;W&#65533;&#65533;=|"\&#65533;&#65533;={&#65533;(&#65533;&#267;&#65533;&#65533;&#1363;&#65533;&#65533;&#65533;"L&#65533; &#65533;&#65533;&#65533;&#65533;|&#65533; &#65533;0c&#668;i&#65533; &#65533;&#65533;P&#65533;&#65533;&#65533;&#65533;&#1305;&#65533;&#65533;M&#65533;&#65533;&#65533;&#65533;s&#65533;&#65533;&#65533;&#65533;*Y&#65533;T	R&#65533;D&#65533;9j&#65533;H&#65533;Ev&#65533;@9&#65533;$A&#65533;&#65533;!&#297;T'=GZ&#65533;&#65533;&#65533;C)b&#65533;p&#65533;&#65533;	>&#65533;A&#65533;D&#65533;&tY&#65533;&#65533;&#65533; L&#65533;@&#65533;&#65533;D&#65533;L"&#65533;%P&#65533;8Qb&#65533;&#65533;+Z&#65533;0&#1090;&#65533;	*R&#65533;8&#65533;&#65533;&#65533;&#65533;s&#65533;&#65533;&#65533;&#65533;&#134;&#65533;:x&#65533;0&#65533;&#65533;&#65533;H&#65533;H1"&#65533;=&#65533;&#65533;&#65533;B&#65533;	&#65533;- &#65533;&#65533;&#65533;C&#65533;&#65533;8&#65533;&#65533;"(V&#65533;t&#65533;&#533;+Gn&#65533;&#65533;q&#65533;&#65533;G&#65533;{&#65533;&#65533;&#65533;&#65533;&#65533;7p&#65533;&#65533;&#65533;7&#1988;N~
`&#65533;&#65533;4&#65533;&#65533;&#65533;v&#65533;&#65533;6&#65533;T&#65533;&#65533;6&#65533;p&#65533;7n(!&#65533;&#65533;D&#65533;&#65533;&#65533;W&#65533;9&#65533;&#30739;&#65533;:&#65533;&#65533;&#65533;<&#65533;&#65533;C&#65533;E9&#65533;EID&#65533;<&#65533;&#65533;&#65533;;&#65533;&#65533;;DY&#65533;:&#65533;&#65533;&#65533;&#65533;&#65533;Id;&#65533;D%&#65533;&#65533;#8Xx&#65533;MB&#65533;N<&#65533; &#65533;&#65533;0&#65533;$<&#65533;	&#65533;&#65533;&#65533;&#65533;H&#974;3&#65533;gA]&#65533;#&#65533;&#65533;&#65533;	f&#65533;&#65533;<)&#65533;&#65533;&#52003;N:*&#65533;3h:&#43011;&#65533;9&#65533;G&#65533;z&#65533;&#65533;&#65533;&#65533;&#65533;&#65533;&#65533;&#65533;~&#65533;&#65533;7&#65533;&#65533;&#65533;b&#65533;&#65533;z&#65533;`&#65533; &#65533;X&#65533;7~&#65533;*&#65533;&#65533;&#65533;J&#65533;&#65533;}#&#65533;&#65533;dc&#65533;&#65533;&#65533;&#65533;&#65533;&#1880;z&#65533;&#65533;J&#65533;6&#65533;X&#65533;&#65533;&#65533;bs&#65533;5&#65533;&#65533;&#65533;l&#65533;&#65533;l&#65533;&#884;&#65533;V;&#11563;&#65533;&#65533;^&#65533;&n[&#65533;9)&#65533;#.&#65533;IB&#65533;&#65533;n*&#65533;@&#65533;BT&#65533;&#65533;&#54801;&#65533;&#65533;`&#65533;&#65533;g&#65533;&#65533;&#65533;[&#65533;:&#65533;&#65533;&#65533;d&#65533;H,&#65533;&#65533;&#65533;<&#65533;)&#65533;C(&#65533;3&#65533;&#65533;}7i}&#65533;Q&#65533;&#65533;}&#65533;b&#65533;&#65533;&#65533;v&#52344;&#65533;3h&#65533;J&#65533;&#65533;&#65533;(&#65533;&#65533;r&#65533;&#65533;&#675;&#65533;@&#65533;&#65533;fF4&#1003;c&#65533;2Jd&#65533;C;3&#65533;&#65533;@8&#65533;&#65533;F9&#65533;;&#65533;=&#65533;(&#200;&#65533;4&#65533;
, &#65533;H&#65533;&#65533;&#65533;P&#1252;uL7	&#65533;&#65533; ^#  h D	P&#65533;\PCL &#65533;&#65533;"&#65533;@E&#65533;%&#65533;hbI$&#65533;0&#65533;$&#65533;@&#65533;$&#65533;<&#65533;GH&#65533;&#65533;A&#65533;W&#65533;&#65533;&#65533;+&#65533;D&#65533;D 3&#65533;&#65533;'&#65533; &#65533;&#205;&#65533;	<0&#65533;&#1026;sxa&#65533;L &#65533;]v} &#65533;
,&#65533;&#65533;{&#65533;/&#65533;&#65533;&#65533;	$&#65533;&#65533;&#65533;/&#65533;&#65533;&#699;&#65533;&#65533;l&&#65533; &#65533;s&#65533;U&#65533;&#1393;&#65533;&#65533;etu&#65533;&#65533;p'z&#65533;&#65533;@z&#65533;h@v,U&#65533;A&#65533;v}&#65533;p&#65533;&#65533;&#65533;C&#65533;&#65533;&#65533;g&#65533;&#65533;&#65533;k&#65533; &#65533;)`&#65533;R&#65533;&#65533;c ,%&#65533;&#65533;&#1031;,d!
]&#514;&#65533;&#65533;f5&#65533;=&#65533;&#65533;b&#471;`&#65533;&#65533;&#65533;H 	&#65533;&#1499;V&#547;=*P&#65533;&#65533;&#65533;&#65533;&#65533;&#65533;*&#65533;c
+W&#65533;&#65533;To`c&#65533;&#65533;4&#65533;&#65533;o&#65533;G&#65533;X&#65533;&#65533;&#65533;&5&#65533;	]e&#65533;&#65533;&#65533;&#1972;&#65533;&#65533;)g&#65533;(a&#65533;&#65533;#&#65533;&#65533;OMrG&#768;$&#65533;!&#65533;_!;:0&#65533;&#65533;o&#65533;&#65533;b&#65533;&#981;&&#65533;&#65533;80&#65533;&#65533;&#65533;&#65533;&#65533;&#65533;Q)&#65533;K&#65533;&#65533;&#65533;{&#65533;GX)&#65533;?j&#65533;&#65533;2&#65533;lE&#65533;=&#65533; &#65533;@q&#554;V:V&#65533;&#65533;&#65533;&#65533;y&#65533;2&#65533;(G&#65533;&#65533;&#65533;\J&#65533;X&#65533;&#65533;V&#65533;C&#65533;&#65533;_&#65533;B&#65533;&#65533;&#65533;U&#65533;,&#65533;&#65533;eO&#65533;&#65533;&#65533;F&#65533;/\&#65533;&#65533;&#65533;T&#65533;(&#65533;&#1173;&#404;&#65533;&.&#65533;&#65533;&#65533;&#65533;j&#998;&#65533;jr&#65533;Q&#65533;&#65533;{&#65533;J&#65533;&#65533;\&#65533;%+&#65533;"C	*_&#65533;&#65533;+&#1385;&#65533;W&#432;&#65533;'!&#65533;\&#65533;0~)Mc&#65533;ga&#65533;&&#65533;&#65533;hGBsW&#65533;$R3&#65533;&#65533;(Fj&#65533;=&#65533;A&#65533;1t&#65533; &#65533;&#65533;&#65533;J&#65533;&#65533;	D j`&#65533;&#65533;&#65533;&#65533;&#580; &#65533; lP&#65533; BH&#65533;&#65533;`&#65533;.a8A&#65533;&#65533;&#65533;'P&#65533;q&#65533;&#65533;C`&#65533;&#65533;CL&#65533;&#65533;*&8&#65533;	K@&#65533;&#65533;&#65533;&#65533;$$&#65533;G<B&#65533;&#65533;D&#65533;@&#65533;&#65533;@:&#65533;Az0&#65533;:x&#65533;#&#65533;&#65533;&#65533;`@!&#65533;Ap&#65533;&#65533;p`8&#65533;s$&#65533; 
T&#65533;&#65533;@&#65533;&#65533;p 	J&#65533;&#65533; x&#65533;C,Z&#65533;&#65533;&#65533;&#65533;x/`&#65533;i&#65533;w<&#31072;&#65533;9nc&#65533;&#65533;I&#65533;&#65533; ,&#65533;&#65533;&#65533;&#65533;&#65533;!&#65533;`&#65533;&#65533;&#65533;&#65533;9&#65533;&#1088;Y&#1271;&#65533;	&#65533;$&#65533;	&#65533;s&#65533;w&#65533;&#65533;&#65533;&#65533;&#65533;:&#65533;&#65533;oY&#65533;=&#65533;|&#65533;{H&#65533;&#65533;T&#65533;j@&#65533;4&#1385;&#65533; &#65533;&#65533;&#65533;&#1450;&#65533;(h&#65533;gq&#65533;B&#65533;P#K&#65533;&#65533;a&#65533;&#65533;E^&#290;D&#65533;{&#65533;&#65533;&#65533;&#65533;Q&#65533;&#65533; &#65533;&#65533;D}&#65533;=&#65533;&#65533;&#65533;&#65533;&#65533;p&#65533;S_&#7686;3&#65533;a&#65533;c&#65533;&#65533; &#65533;1&#65533;&#65533;&#65533;gdc&#65533;xQ&#65533;&#65533;&#65533;E&#65533;&#65533;MS&#65533;&#65533;&#65533;&#65533;a&#65533;*fX&#65533;$&#65533;|&#344;O/&#65533;S&#65533;e&#65533;&#1168;f8&#65533;t$LQ &#65533;qc,&#65533;G&#65533;&#65533; &#65533;&#65533;~@uGP&#65533;W&#65533;&#65533;f&#65533;&#65533;P&#65533;&#65533;&#1212;}&#65533;Q&#65533;&#65533;&#65533;>&#65533;H#&#65533;&#65533;&#65533;$#	&#65533;&#65533;v&#65533;^&#65533;2K&#65533;&#1556;q&#65533;&#65533;M	pQQV&#65533;&#65533;W&#65533;&#65533;SzQA3"&#65533;&#65533;&#65533;&#65533;&#65533;V&&#65533;}&#65533;&#65533;&#65533;>&#65533;&#65533;[&#65533;u&#65533;&#65533;&#65533;&#65533;T&#65533;&#65533;D&#65533;*oL&#65533; &#657;&#65533;|&#65533;&#65533;r&#1578;&#65533;g@&#65533;&#65533;N&#65533;J&#65533;1&#65533;&#332;r&#65533;j&#65533;&#65533;&#65533;zE&#65533;B&#65533;&#65533;&#65533;&#65533;2!%)&#65533;_&#65533;&#65533;g&#65533;0&#65533;&#65533;E]&#65533;&#65533;aF&#65533;]&#65533;1J&#65533;&#65533;&#65533;&p @ jS&#65533;NJ:&#65533;&#65533;&#65533;= &#65533;&#65533; @&#65533;@,u&#65533;,p&#65533;e,&#65533;&#65533;p&#65533;&#272;&#65533;W C&#65533;HF4&#65533;&#65533;(&#65533;&#65533;&#65533;Q&#65533;&#1865;&#65533;>"t&#65533;&#65533;#&#65533;
	GHB&#65533;T&#65533;d0&#65533;&#65533;@E+P&#65533;&#65533;T,b0&#65533;&#65533;t&#65533;&#65533;@&#65533;&#129;_B &#65533;&#65533;&#65533;.&#65533;&#65533;^&#65533;&#65533;p&#65533;.&#65533;&#65533;hX&#194;&#65533;&#65533;3&#65533;k&#65533;lP0<&#65533;&#65533;4$H&#65533;	J&#65533;&#65533;J&#65533;0&#65533;&#65533;,o&#65533;gW&#65533;W@&#65533;Q&#65533;&#65533;&#65533;&#65533;&#65533;&#65533;&#1329;NE&#65533;&#65533; P&#65533;&#65533;&#65533; &#65533;6&#65533;&#65533;P&#65533;&#65533;0G~$&#65533;&#65533;]&#65533;*&#65533;$&#65533;&#65533;&#65533;K&#65533;&#43933;&#65533;&#65533;{&#65533;&#315;&#65533;&#65533;&#65533;&#65533;&#65533;U6&#65533;[A&#65533;@&&#65533;&#65533;:`&#65533;&&#65533;"Z]h&#65533;s&#65533;E&#65533;
'&#65533;&#65533;7e&#65533;&#65533;&#65533;&#65533;xF1~!d(#&#65533;F0&#1085;jt#&#65533;
&#65533;=&#65533;&#65533;&#65533;0Aq^&#65533;&#65533;&#65533;(E6Yq&#65533;7k!&#65533;m&#65533;&#65533;wL&#65533;&#65533;&#65533;&#65533;&#65533;E0&#65533;&#65533;pa&#65533;&#65533;&#65533;&#65533;&#65533;&#65533;(&#65533;&#1101;s&#65533;4/&#65533;&#65533;}&#65533;&#65533;&#65533;[O~&#65533;8&#65533;a&#65533;7>&#65533;&#65533;2&#65533;&#65533;&#65533;$&#65533;7&#65533;&#65533;G;&#1407;+M&#707;&#65533;&#65533;&#65533;&#65533;/}9&#65533;Q&#65533;&#65533;&#65533;*ojs&#65533;,dMrk&#65533;3eC&#65533;&#65533;J&#65533;&#65533;f&#65533;M&#65533;&1:&#65533;)&#65533;&#65533;&#65533;&#65533;&#65533;M&#65533;W1C&#65533;K7&#65533;i&#65533;&#65533;&#65533;_J&i&#65533;qi&#65533;b &#65533;&#65533;M$EN&#65533;&#65533;i.&#65533;&#65533;&#65533;0X(&#65533;v(&#65533;T|&#65533;C&#65533;Bb|"%*&#1411;>&#65533;b@&#65533;&#65533;&#65533;"&#65533;&#65533;$?(0&#65533;&#65533;&#65533; T&#65533;&#65533;5@AQ&#65533; mp&#65533;&#65533;p&#65533;&#65533; =m &#65533;&#65533;&#65533;0&#65533;P&#65533;&#65533;%&#65533; &#65533;&#65533;I&#65533;] 	&#704;&#65533;&#65533;#&#65533;`&#65533;&#65533;M0&#65533;&#65533;	&#65533;&#65533;	&#65533;XoF&#65533;o&#65533;&#65533;T&#65533;@	&#65533;&#65533;T&#65533;&#65533;c)p}q#`f&#65533;&#65533;&#65533;
&#65533;&#65533;
&#65533;`
&#65533;p(&#65533;&#65533;u&#65533;a&#65533;&#65533;&#65533;!.&&#65533;&#65533;[7'&#65533;004&#65533;aXw)&#65533;&#65533;&#65533;&#65533;#&#65533;&#65533;&#65533;&#65533;&#65533;&#65533;&#65533;e(&#65533;<N&#458;#&#65533;&#65533;Q&#65533;8&#65533;s&#65533;xE&#65533;&#65533;&#65533;&#65533;<2&#65533;&#65533;&#1491;@:&#65533;hW`OX;&#65533;&#65533;&#65533;&#65533;#0^&#65533;	&#65533;&#65533;V&#65533;"!!B-&#65533;]&#65533;&#65533;-[V!B&#65533;"-x&#65533;w&#65533;e+&#65533;r&#65533;&#65533;]u^&#65533;" z.o&&1&#65533;^5&#65533;&#65533;&#65533;&#65533;O?%&#65533;7&#65533;.&#65533;}#c-(v&#65533;`&#65533;&#65533;&#65533;0&#65533;&#1280;&#65533;&#65533;&#65533;P&#65533;P$s&#65533;23{&#65533;G{T&#65533;'&#65533;O3b3Ec&#65533;&#65533;&#65533;3&#65533;&#65533;&#65533;?&#65533;.3&#65533;&#65533;7&Q|&#65533;KC&#65533;&#65533;$#(707&#65533;C2C&#65533;&#65533;f&#65533;4.6BDr.BBO-&MR_&#65533;&#65533;&#65533;&#65533;&#65533;&#65533;f&#65533;&#65533;&#65533;&#65533;&#65533;&%&;Rb%V&#65533;"&#65533;g&#65533;&#65533;c1&ja&#65533;f&#65533;c&#65533;&#65533;S&#65533;f&#65533;e&#65533;,&#65533;/xF$9&#65533;/+&#65533;/&#65533;5e&#65533;&#65533;_&#65533;&#65533;?(h&#65533;&#65533;&#65533;&#65533;&#65533;\&#65533;&#65533;?&#65533;&#65533;&#65533;&#65533;.7DL&#65533;DI&#65533;&#65533;)&#65533;G7v&#65533;&#65533;&#65533;J'&#65533;&#65533;j&#65533;&#1624;&#65533;)&#65533;&#65533;&#65533;( S|^&#65533;'Sb&#65533;&#65533;G&#65533;&#297;2yV&#65533;&#665;$&#65533;p&#65533;`	9&#65533; !g U&#65533;/!&#65533; &#1881; &#65533;l2&#65533; S#k&#65533;&#65533;&#65533;&#65533;qo&#65533;&#65533; t@$&#65533;*&#65533;&#65533;&#65533;&#65533;&#65533;&#1728;&#65533;`9&#65533;&#65533;&#65533;	&#65533; 
&#65533;H&#65533;&#65533;&#65533;7&#65533;&#65533;T&#65533;@	JE	&#65533; f &#65533;&#65533;q&#65533;v&#65533;	&#65533;&#65533;&#65533;
&#65533;p
&#65533; &#65533;`U0&#65533; P&#65533;&#65533;Y&#193;&#65533;8P&#65533;&#65533;%p=tA>&#65533;&#65533;9Pp-p:&#65533;=&#65533;<&#65533;&#65533;t&#65533;s&#65533;&#35049;!&#65533;' &#65533;:&#65533;!(&#65533;R:&#65533;&#65533;C&#65533;H&#65533;5Z #&#65533;(&#65533;qY&#65533;&#65533;&#65533;&#65533;p&#65533;%"qW@6&#65533;&#65533;x&#65533;6&#65533;&#65533;&#65533;&#65533;&#65533;&#65533;xz&#65533; &#1639;Tw&#1234;&#65533;&#65533;&#65533;&#65533;&#1680;&#242;,&#65533;&#65533;R]&#65533;&#65533;(&#65533;(&#65533;waqbx>&#65533;^&#65533;#"Fg&#65533;F_n&#65533;F&#65533;&#65533;C&#65533;&#65533;1o&#1152;&#65533;&#65533;&#65533;&#65533; &#65533;&#65533;&#65533;C&#65533;&#65533;@&#36867;(&#65533;P&#65533;&&#65533;#&#65533;O2&#65533;&&#65533;&#65533;&#65533;
4&#65533;&#65533;&#65533;&#65533;a&#65533;gK<&#65533;'x&#65533;&#65533;&#65533;vb&#65533;gqVkODFS$&#65533;&#65533;fO&#65533;$9X&#65533;L&#65533;&&#65533;&#65533;&#65533;&#65533;4&#65533;b&#65533;k&#65533;z&#65533; &#65533;"C	&#65533;"Fa&#65533;j&#65533;.v&#65533;Cj-&#65533;f&#65533;Yf&#65533;7f&#65533;$NlD&#65533;Cfc&#65533;&#65533;&#65533;&#65533;}D&#65533;F&#65533;_&#65533;M&#65533;bd$&#65533;)&#65533;)f&#65533;\&#65533;&#65533;c&#65533;H2&#65533;zFC&#65533;&#65533;&#65533;&#65533;$h-&#65533;&#65533;&#65533;j^-&#65533;0&#65533;&#65533;&#65533;&#65533;bX&#65533;:&#65533;]2|&#65533;N#sNa&#65533;&#65533;Uj&#65533;y&#65533;&#65533; &#65533;`'P /&#65533; &#65533; B&#65533; &#65533; H&#65533;&#65533; EwQ&#65533;	&#65533; u&#65533;!&#65533;\&#65533;&#65533;&#65533;	&#65533;&#65533;&#65533;&#65533;&#65533;
&#65533;`A &#65533;43&#65533;&#65533;&#65533;&#65533; 	&#65533;&#65533;
&#65533;i F&#65533;&#65533;@
&#65533; 
&#65533;&#65533;7&#65533;P	&#65533;&#65533;T&#65533;&#65533;7Pq	&#65533;&#65533;w&#65533;@&#65533;;&#65533;4&#65533;D&#65533;&#65533;&#65533;
&#65533;P
&#65533;`
&#65533; &#65533;&#65533;I&#65533; p &#65533;r&#65533;+@8`1 <A? `X&#65533;6p3 <K*X&#65533;8Q&#65533;<&#65533;&#65533;&#65533;&#65533;&#65533;&#65533;&#65533;:P&#44798;&#65533;&#65533;&#65533;U&#65533;#%psK&#65533;t&#65533;c&#65533;&#65533;u(&#65533;Q&#65533;&#65533;&#65533;&#65533;$&#65533;&#65533;&#65533;&#65533;;&#65533;&#65533;hZ&#65533;aZ%&#15974;&#1611;&#65533;$&#1081;+ &#65533;0&#1152;]^&#65533;&#65533;]~&#65533;&#65533;r&#65533;&#65533;v&#65533;]&#65533;4,&#1632;&#65533;&#65533;&#65533;,&#65533;&#65533;&#65533;[A&#65533;4&#65533;&#65533;w&#65533;TFb&#65533;4&#65533;&#65533;&#65533;^&#1620;&#65533;#o&#65533;&#65533;&#65533;WO"&#1603;&#65533;&#1496;&#65533;&#65533;|&#65533;&#65533;P&#65533; &#65533;&#65533;&#65533;~&#65533;&#65533;&#754;&#65533;&#65533;&#65533;&#65533;">)3&#65533;Z&&#65533;&#65533;&#65533;$4P4\4A&#65533;B&#65533;&#65533;^&#65533;. 9&#65533;@&#65533;D&#65533;k&#65533;&#65533;#&#65533;&#65533;z9|&#65533;&#65533;dBg&#65533;&#65533;BK&#65533;&#65533;Vt{R&#65533;cr&&#65533;7B2&#65533;&#65533;fBO&#65533;&#65533;h}V&#65533;&#65533;GdGhWr)&#65533;&#65533;e`vJ&#65533;&#65533;&#65533;d&#65533;?&#65533;&#65533;i&#65533;7&#65533;&#65533;,&#65533;&#1648;|,&#65533;&#65533;)d&#65533;YN&#65533;yF&#65533;zy&#65533;&#65533;&#65533;&#65533;&#65533;g&#65533;J`&#65533;&#65533;&#65533;T&#65533;s&#65533;&#65533;&#65533;$&#65533;&#529;&#65533;N&#65533;&#65533;&#65533;&#65533;f&#65533;&#65533;&&#65533;Q&#65533;$;&#65533;&#65533;&#65533;&#65533;&#65533;&#65533;&#65533;PP &#65533;]&#65533;&#65533;6&#65533;Hu&#65533;;*&#65533;(&#65533; 0a&#65533;k&#1701;3&#65533;8@&#65533;&#65533;:pVPi&#65533;Op7 &#65533;:
`&#65533;x<6&#65533;[&#65533;&#65533;#&#65533;3
&#65533;&#65533;	&#65533;&#65533;&#65533;O&#65533;T&#65533;	&#65533;@8O&#65533;	E&#65533;~ kpc@&#65533;\&#65533;P
&#65533;[&#65533;&#65533;P
&#65533;&#65533;	b`&#65533;&#65533; &#65533;&#65533;+&#65533; &#65533; p0&&#65533;&#65533;&#65533;"Ws*&#65533;Z&&#65533;r&#65533;&#65533;&#65533;&#65533;&#65533;=&#65533;&#65533;&#65533;!&#65533;&#65533;&#65533; &#65533;&#1363;s&#65533;Y%&#65533;&#65533;A&#65533; &#65533;&#65533; L[&#1081;&#65533;#&#65533;&#65533;=wuWDG&#65533;&#65533;l&&#65533; <&#65533;Z&#65533;:&#65533;[0p&#65533;&#65533;&#65533;&#65533;&#65533;&#65533;)-O="&#65533;&#65533;&#65533;IA&#65533;!&#65533;&#65533;&#65533;&#65533;&#65533;J,&#65533;w&#65533;&#1356;&#65533;\&#65533;'%&#65533;&#65533;&#65533;&#65533;&#65533;B&#65533;^&#65533;&#65533;&#65533;Y$PEs'&#65533;&#65533;~/0&#65533;t2&#65533;p&#65533;&#65533;&#65533;&#65533;&#65533;&#65533;a?2\&#1728;K&#65533;&#1388;tVxS&#65533;&#65533;&#650;&#65533;&#65533;&#65533;t"4&#65533;x<S&#65533;'d&#65533;&#53612;e&&#65533;iOb&#65533;D&#65533;&#65533;^&#65533;]&#65533;z&#65533;5L&#65533;&#65533;&#1452;&#65533;B	&#65533;@&#65533;&#65533;Z'&#65533;&#65533;O7&#65533;E'&#65533;OtgaY&#65533;h&#65533;&#65533;&#65533;F&#65533;-fldx&#65533;&#65533;G&#65533;R*jwdK&#65533;&#65533;"&#65533;-I&#65533;&#65533;&#65533;)&#65533;&#65533;&#1837;\&#1828;&#404;&#65533;}S&#65533;&#65533;cN&#65533;&#65533;&#65533;&#65533;M&#65533;F&#65533;&#65533;&#65533;0&#65533;&#65533;|-hy&#65533;G&#65533;4&#65533;&#1942;&#65533;^	0&#65533;&#65533;&#65533;~&#65533;j*&#65533;Nw].u]$P&#65533;$Or&#65533;&#65533;`&#65533;`&#65533; k&#653;&#65533;H6&#65533;&#65533;<A&#65533;:p&#65533;&#65533;&#65533;4&#65533;&&#65533;` 	P,@= >&#65533;0&#65533;0&#65533;&#65533;&#65533;$'&#65533;@&#65533;pV &#65533;9&#65533;&#65533;E&#65533;&#65533;&#65533;p&#65533;vL	?&#65533;	&#65533;&#65533;	&#65533;@	&#65533;&#65533;H&#65533;{&#65533;^&#65533;t;
&#65533; 
&#65533;&#65533;	&#65533;&#65533;
&#65533; L@`u&#65533;&#65533;&#65533; 9&#65533; &#65533;2w&#65533;&#65533;e&#65533;`&#65533;j&#65533;&#65533;5<"&#65533;&#65533;xV}aq&#65533;aX(`>&#65533;1XW"@&#65533;e=&#65533;Q, 4&#65533;&#65533;+0P&#65533;Qq9>Z&#65533;!&#65533;Z&#65533;Ep==!GWg&#65533; @`Z;~&#65533;62&#65533;&#65533;&#65533;&#65533;&#65533;+s&#65533;A&#65533;"&#65533;}z]&#65533;&#65533;&#65533;"&#65533;&#65533;5A&#65533;&#65533;]|7,&#65533;&#65533;&#65533;&#65533;&#65533;y!z&#65533;&#65533;&#65533; &#65533;&#65533;&#65533;,2%&#65533;E:&#65533;&#65533;&#65533;&#65533;&#65533;B&#65533;&#65533;/&#65533;Co&&#65533;&#65533; &#65533;@&#65533;@&#65533; &#65533;p&#65533;=&#65533;&#65533;&#65533;&#65533;&#65533;&#65533;&#65533;0&#65533;@EX&#65533;&#65533;&#65533;7:&#65533;&#65533;E&#65533;&#65533;G&#65533;x;&#65533;&#65533;)&#65533;3	&#65533;&#65533;Y'"f&#65533;L&#65533;U&#65533;&#65533;&#65533;&#65533;&#65533;&#65533;7&#65533;&#65533;&#65533;&#65533;?&#65533;&#65533;!/&#65533;&#65533;{?&#65533;'>&#65533;&#65533;&#65533;&#65533;&#65533;V&#65533;&#65533;W@&#65533;`D&#65533;&#65533;+&#65533;vr)1J&#65533;q&#65533;[C&#65533;&#65533;b&#65533;&#65533;J&#724;&#65533;&#65533;&#65533;0&#65533;y&#65533;&#65533;w&#65533;&#65533;&#65533;@&#65533;&#65533;E&#65533;&#65533;INO&#65533;&#2003;<jN?&#65533;&#65533;&#65533;P([&#65533;%&#65533;}kg&#65533;z&#65533;&#65533;&#65533;w&#65533;&#65533;i&#1438;-%&#65533;&#65533;&#65533;0&#65533;P&#65533;aiZ0j&#65533;n&#65533;e\ K&#65533;I :0-&#65533;&#65533;2&#65533;C&#65533;G&#65533;<`&#65533;;&#65533;<p2&#65533;&#65533;%`:&&#65533;&#65533;5&#65533;&#65533;<&#65533;`[&#65533;V`&#65533;`&#65533;&#1056;I&#65533;&#65533;&#65533;&#65533;	&#65533;\	J	&#65533;p
&#65533;&#65533;	&#65533;&#65533;&#65533;
&#65533; 
&#65533;(
&#65533;&#65533;	&#65533;&#65533;
&#65533;&#65533;F&#65533;&#65533;&#65533;"P&#65533;$&#65533;&#65533;\ 
 &#65533;{&#65533;&#65533;&#65533;&#65533;&#65533;a:&#65533;A=&#65533;&#65533;&#65533;&#65533;#&#65533;w&#65533;O=&#65533;s&#65533;9W&#561;&#65533;&#65533;&#65533;&#563;&#65533;9 &#65533;&#65533;-&#65533; &#65533;K&#65533;Jp&#65533;5oe &#65533;&#65533;&#65533;&#65533;8T&#65533;&#65533;aC&#65533;	)d&#65533;&#65533;a&#65533;&#65533;
<&#65533;@&#65533;&#65533;&#65533;&#194;DX&#65533;&6p&#7965;D&#65533;R&#65533;J&#65533;&#65533;&#257;&#65533;.&#1847;&#65533;3&#65533;&#65533;&#65533;y&#65533;&#65533;In&#1720;u&#65533;&#65533;M&#65533;6&#65533;E&#65533;=&#65533;s&#1782;n'o&#65533;'N9s&#65533;&#933;[&#65533;&#65533;&#65533;;w&#65533;&#65533;&#595;7&#65533;^=|e&#862;E&#65533;V-&#65533;{&#65533;&#65533;&#1379;wX&#65533;&#65533;&#65533;q&#331;&#65533;&#65533;&#65533;u&#65533;&#65533;*6&#65533;&#65533;5q&#65533;&#65533;&#597;&#65533;.&#65533;&#979;&#65533;&#20077;'&#65533;&#65533;&#65533;{e&#65533;]&#396;&#1630;&#65533;ys;&#65533;+&#65533;&#65533;&#1783;q'o&#65533;&#65533;vr&#65533;&#65533;l3&#65533;&#65533;&#65533;&#65533;&#65533;l&#1160;&#65533;&#65533;&#65533;&#65533;woW&#1848;&#65533;&#65533;[&#65533;&#65533;&#65533;&#65533;&#333;G&#65533;&#65533;&#65533;e&#1563;K&#65533;&#65533;;&#65533;&#65533;x&#65533;&#65533;&#65533;&#206;&#65533;.&#65533;&#65533;z&#1381;&#65533;&#65533;&#65533;9s&#65533;&#1057;&#65533;&#938;&#65533;r&#14654;W2~&#65533;&#65533;&#65533;&#65533;s&#65533;g&#65533;q&#65533;&#65533;&#1807;+&#65533;<&#65533;&#65533;O&#65533;&#65533;lg&#65533;.u\&#65533;&#65533;	&#65533;<&#65533;&#65533;o&#65533;rd&#65533;&#65533;r&#65533;	&#65533;&#65533;&#1643;*&#65533;&#65533;;q<&#65533;&#65533;&#1680;&#362;2&#65533;B&#65533;RL&#65533;C1<&#65533;	&#65533;&#65533;&#65533;eoG	&#65533;a&#65533;&#557;&#65533;a&#65533;&#65533;$&#65533;z&#65533;7'&#65533;&#65533;&#65533;$&#65533;*2&#65533;$w&#65533;I(&#65533;&#65533;&#65533;,|&#65533;QD&#65533;)&#65533;P7&#65533;`&#65533;7&#65533;&#203;,&#65533;pbt&#65533;!&#65533;X0a&#65533;``Z&#65533;&#65533;"&#65533;(&#65533;p&#65533;&#65533;&#65533;j&#65533;&#65533;&#65533;L!&#65533;J&#65533; 8&#65533;&#65533;b&#65533;a&#65533;P0a&#65533; &#65533;&#65533; &#65533;&#65533;"F$&#65533;$&#65533;H&&#65533;$I(&#65533;&#65533;L0&#65533;&#65533;J.&#65533;UN&#65533;d&#65533;MB&#65533;N<)&#65533;&#65533;&#65533;PJ)&#65533;5z(aD0&#65533;r &#65533;&#65533;&#65533;N >&#65533;&#65533;>&#65533;@&#65533;6&#65533; &#65533;6`&#65533;&#65533;(&#65533;F 7&#65533;&#65533;W\jOAk&#65533;&#65533;&#65533;&#65533;~^x!&#65533;a]d&#65533;a&#65533;7 1&#65533;5j`&#65533;.&#65533;&#65533;u6&#65533; e6&#65533;&#65533;K5&#65533;`&#65533;X&#65533;&&#65533;`^
.&#65533;T"&#65533;&#65533;g&#65533;&#65533;&#65533;&#65533;&#65533;)&#65533;&#65533;f)&#65533;&#65533;&#65533;'&#65533;d&#65533;
&&#65533;&#65533;6z&#65533;&#65533;ZJ&#65533;m&#65533;&#1114;&#65533;&#65533;&#65533;b&#65533;)&#65533;&#65533;&#65533;*&#65533;&#65533;&#875;&#65533;&#65533;RN&#65533;{j.&#65533;&#65533;&#65533;&#65533;&#65533;&#65533;&#65533;u&#417;&#65533;f&#65533;fw&#65533;#rN&#65533;&#65533;p&#65533;&#65533;&#65533;4&#65533;&#65533;&#65533;&#65533;&#65533;&#65533; &#65533;&#65533;&#65533;&#65533;&#65533;&#65533;&#65533;&#65533;:&#65533;-&#65533;z*&#65533;|5&#65533;&#65533;u&#65533;P&#65533;&#65533;&#65533;z}o&#65533;&#65533;&#65533;&#65533;&#65533;&#65533;=w&#1861;&#65533;g&#65533;c&#65533;y&#65533;&#65533;&#65533;Hw&#1585;r+&#65533;`&#65533;&#65533;&#65533;&#65533;{zu&#65533;;&#65533;&#65533;&#65533;&#65533;&#65533;~&#65533;&#65533;&#65533;%&#65533;&#65533;&#65533;&#65533;!<&#65533;H)d'/&#65533;,?&#65533;&#711;&#39527;&#65533;Dr@4&#65533;~&#219594;&#65533;&#65533;&#65533;&#65533;&#1991;&#295;"&#65533;&#65533;G{&#65533;_&#65533;&#65533;&#65533;&#65533;F&#65533;C&#65533;&#65533;7A&#65533;]	y&#65533;S_&#65533;';oxD&#65533;0&#65533;&#65533;&#65533;&#65533;&#65533;&#65533;[&#65533;H&#289;&#65533;&#65533;%
q&#65533;6&#65533;&#65533;R(B&#65533;&#65533;&#65533;&#65533;&#65533;#&#65533;&#65533; ,&#65533;&`Xx&#65533;&#65533;&#65533;&#65533;6&#65533;&#65533;xp&#65533;&#65533;&#65533;&#65533;W&#65533;@&#65533;`&#65533;&#65533;&#65533;R&#65533;0<&#65533;&#65533;Y&#65533;@&#65533;W=&#65533;&#65533;&#65533;&#65533;# 1	JT"&#65533;&#65533;&#65533;&#65533;tu	P&#65533;b&#65533;&#65533;&#65533;'<&#1097;c&#65533;&#65533;8&#65533;)Q&#65533;&#65533;&#65533;Y&#65533;&#65533;&#65533;T <&#65533;'`A
D0&#65533;	,&#65533;&#512;F(&#65533;&#65533;$!i@&#65533;H&#65533;2&#65533;[&#65533;+#&#65533;&#65533;&#65533;&#65533;r\"H&#65533;^F&#65533;&#65533;&#65533;&#65533; &#65533; Bl&#65533;&#65533;&#65533;&#65533;5f&#65533;&#65533;@)&#65533;&#65533;&#1024;&#65533;U`g
&#65533; &#65533;L&#65533;&#65533;,hHJ&#65533;&#65533;p&#65533;|&#65533;:&#65533;o-(&#65533;XJ&#65533;&#65533;&#1652;&#65533;&#65533;&#65533;&2&#65533;'&#65533;&#65533;&#25426;&#65533;c%&#65533;&#1818;O&#65533;&#65533;o&#65533;k\cJb"r&#65533;+Z&#594;h&#65533;&#65533;;&#65533;X6&#65533;y&#65533;s&#8344;&#65533;&#65533;&#65533;6&#65533;&#65533;v&#65533;Q&#65533;&#65533;&#65533;&#65533;&#65533;&#65533;&#65533;X&#65533;!t&#65533;&#65533;&#65533;&#65533;&#65533;:&#65533;&#65533;&#65533;&#65533;4&#873;M&#65533;6
&#65533;&#1624;5oq&#65533;&#65533;"T&#65533;ZN5&#65533;&#65533;&#65533;X&#65533;&#65533;:yX&#65533;7_&#65533;X&#65533;S&#65533;&#65533;&#325;2&#65533;R&#65533;:9&#65533;t&#65533;-&#65533;&#65533;jX&#65533;*&#65533;&#65533;&#65533;&#65533;u&#65533;&#65533;&#65533;n&#65533;&#65533; 	&#65533;&#65533;HW&#65533;H&#65533;&#277;&#65533;&#65533;&#65533;@&#65533;QP:&#65533;&#65533;&#65533;&#65533;&#1007;&#65533;&#65533;Py^&#65533;&#65533;&#65533;G&#65533;	&#65533;&#1462;$&#65533;4&#65533;7w&#65533;&#1171;&#65533;&#65533;&#65533;&#65533;bG/]&#65533;f&#65533;W%&#65533;&#65533;&#65533;A&#65533;&#65533;&#65533;z&#65533;#"rH&#65533;E &#65533;&#65533;_=&#65533;Z&#65533;&#65533;&#65533;Bz&#65533;&#65533;dt &#65533;&#65533;-Hw5&#65533;&#65533;&#41660;$&#65533;v&#65533;&#65533;e[]&#65533;&#65533;&#65533;&#65533;Q&#65533;:OB.r!{&#65533;&#65533;(!&#65533;W&#65533;<&#65533;&#65533;&#65533;x&#65533;&#65533;&#65533;&#65533;C &#65533;Ibg &#65533;&#65533;&#65533;&#65533;#&#65533;>&#65533;&#65533;
L&#65533;&#65533;&#65533; &#65533;+&#65533;&#65533; &#65533;&#65533;:&#65533;|&#65533;&#65533;&#1568;&#65533;&#65533;&#65533;&#65533;T`&#65533;R&#65533;&#65533;&#65533;[F&#65533;&#65533;S(H&#65533;&#65533;&#65533;&#1536;p&#65533;&#65533;&#65533;U&#65533;.Q	]&#65533;&#65533;V&#65533;&#65533;U$*&#65533;R&#65533;"&#65533;E(&#65533;&#65533;,P&#65533;`E'&#65533;p&#65533;&#65533;h&#65533;!0A
T&#65533; &#65533; N&#65533;&#65533; &#65533;&#65533;> 	&#65533;g&#65533;@&#1941;&#65533;&#1298;&#65533;&#65533;e&#65533;&#65533;&#65533;J(&#58689;&#65533;F&#65533;&#65533;!&#65533;&#65533;&#65533;/&#65533;&#65533;k4&#65533;&#65533;&#65533;&#65533;7HB&#65533;A:@&#65533;&#65533;&#65533;/&#65533;&#65533;D&#65533;&#65533;$&#65533;k&#65533;] <&#65533;Km f&#65533;&#65533;4&#65533;&#65533;&#65533;T&#65533;&#1174;&#65533;g~&#65533;&#65533;pZ&#65533;&#65533;&#65533;}&#65533;q&#65533; T_&#65533;4&#65533;&#65533;&#65533;&#65533;lV5&#65533;&#65533;&#65533;&#65533;7&#65533;&#65533;hj&#65533;j&#65533;&#65533;&#65533;n&#65533;&#65533;&#65533;&#65533;;&#65533;1z&#65533;&#65533;&#65533;Dz&#65533;d&#65533;u&#65533;&#65533;&#65533;&#65533;F:&#65533;&#65533;	t&#65533;&#65533;)&#65533;&#65533;}9{&#65533;e2&#65533;&#65533;6s.&#65533;m&#1720;No&#65533;&#65533;L]lmB&#65533;&#65533;.&#65533;Qe7X@G:rgq&#65533;&#439;&#65533;&#65533;M<)&#65533;&#65533;&#65533;&#65533;&#65533;&#65533;|&#291;&#1778;-/	J&#65533;&#65533;&#65533;&#65533;EP&#65533;s8&#65533;&#65533;G&#65533;&#65533;= W&#65533;&#65533;&#60858;ww<&#65533;&#65533;cw&#65533;>r&#65533;(HG&#65533;&#65533;_C3$@ &#65533;C&#65533;a9`&#65533;&#1707;D&#65533;&#65533;&#65533;&#65533;&#65533;B&#65533;&#1453;\&#65533;&#65533;Js&#65533;p&#65533;&#65533;[&#65533;bI&#65533;^Y&#65533;d&#65533;W-&#65533;&#65533;.&#65533;&#65533;&#65533;v&#65533;&#65533;&#65533;&#65533;&#65533;&#65533;&#65533;^:&#65533;a&#65533;`l&#65533;g(&#65533;&#65533;&#65533;5d!
P@&#65533;&#65533;&#65533;&#65533;&&#65533;&#65533;&#65533;"x&#65533;|&#65533;&#65533;&#65533;	j&#65533;&#65533;&:&#65533;&#1729;bp&#65533;&#1056;&#65533;%&#65533;
V@Y&#65533;`a/pA&#65533;&#65533;&#65533;&#65533;&#65533;&#65533;(&#65533;&#65533;	&#65533;@Kt&#65533;&#65533;&#65533;<'2Q	Ll"&#65533;&#65533;##1b_&#65533;&#65533;&#65533; &#65533;(>&#65533;Q&#65533;&#65533;&#65533;P&#65533;&&#65533;`&#65533;H&#65533;&#65533;&#65533;&#65533;J&#65533; + &#65533;T&#65533;C&#65533;| "&#65533;&#65533;@.0p`\0&#65533;@&#65533;A`O&#65533;r&#65533;&#15013;&#65533;h&#65533;R8(&#65533;/&#65533;&#65533;A&#65533;&#65533;08&#65533;&#65533;dC&#65533;&#65533;HF4&#65533;QbtB&#65533;&#515;,&#65533;@&#65533;&#65533;&#65533; R&#1152;&#65533;&#65533;&#65533;&#65533;h%&#65533;%H<&#65533;qA&#65533;h&#65533;EH&#65533;&#65533;	&#65533;&#65533;b
x&#65533;&#65533;y&#65533;'&#65533;&#65533;	&#65533;&#1127;|&#43475;&#65533;&#65533;&#65533;&#65533;4&#65533;p|Z&#65533;&#65533;x&#65533;&#65533;
&#65533;&#65533;&#65533;&#65533;h&#65533;&#65533;&#65533;&#65533;&#65533;&#65533;)&#65533;&#65533;&#65533;&#65533;&#65533;)&#65533;"&#65533;&#65533;J&#65533;&#65533;Y&#65533;vP&#65533;$Q&#65533;x&#1548;&#65533;q&#65533;s &#65533;@w B&#65533;&#65533;a&#65533;t#Bt&#65533;&#65533;&#65533;&#65533;(!&#65533;]k&#65533;&#65533;(&#65533;(*]3C&#65533;&#65533;&#65533;&#65533;&#65533;&#65533;&#65533;&#65533;:%&#65533;
-&#65533;&#65533;&#682;&#65533;&#65533;&#65533;&#65533;z&#65533;&#65533;&#65533;
/L&#65533;&#65533;&#65533;&#65533;B4&#65533;CD&#65533;Bd.&#65533;&#65533;+&#65533;&#65533;GL&#65533;&#65533;&#65533;&#65533;&#65533;,&#65533;&#65533; &#65533;;&#65533;&#65533;&#65533;-&#65533;&#65533;&#65533;%.<&#65533;&#65533;~3&#65533;&#65533;&&#65533;:&#65533;&#65533;&#65533;&#65533;&#65533;&#65533;1dE&#65533;&#65533;*&#65533;&#65533;&#239;&#65533;C&#65533;`&#65533;&#65533;z&#65533;<&#65533;
&#65533;#&#65533;&#65533;+&#593;&#65533;&#65533;+&#65533;&#1098;&#65533;
&#65533; &#65533;#&#65533;F&#65533;D&#65533;&#65533;*&#65533;	&#1617;hl&#65533;&#65533;&#65533;-y+H&#65533;&#65533;l&#65533;F%y&#316;&#65533;?&#65533;A&#65533;&#65533;&#65533;v&#1542;aX&#65533;J &#65533;9&#65533;* &#65533;6&#1027;;8-&#65533;&#65533;%0&#65533;$`;$8&#65533;#E&#65533;&#65533;&#65533;&#65533;&#65533;&#65533;&#534;&#65533;S&#65533;&&#65533;&#65533;{&#65533;&#65533;&#65533;XH&#65533;&#65533;&#65533;P|&#65533;HpO&#65533;&#65533;Oa&#65533;&#65533;$&#65533;P- K&#65533;M&#1028;B&#65533;M&#516;L&#65533;!HX&#65533;B&#65533;D&#65533;NS8&#65533;R&#65533;=fa&#65533;3&#65533;T`R&#65533;&#65533;(&#65533;&#65533;X>&#65533;&#65533; &#65533;"&#65533;+ X&#65533; &#65533;202P`&#65533;&#65533;&#65533;&#65533;&#65533;&#65533;'&#65533; K&#65533;&#65533;C&#65533;&#65533;C&#65533;&#65533;&#65533;ux&#65533;&#65533;&#65533;XH&#65533;H&#65533;K&#65533;k t&#65533;o&#65533;?a&#65533;&#65533;[ k8v g&#65533;X0M0&#65533;5@&#65533;&#65533;&#65533;&#65533;&#65533;
&#512;&#65533;{ &#65533;&#65533;&#65533;J&#65533; ;&#65533;&#65533;&#65533;&#65533;&#65533;T&#65533;p&#65533;&#65533;&#65533;&#65533;L&#65533;&#65533;&#65533; &#65533;Q&#65533;&#65533;&#1252;P&#65533;&#65533;&#65533;5&#65533;&#65533;	&#65533;&#65533;&#65533;W&#207;V3M&#65533;	&#65533;:&#65533;&#1546;DX&#65533;6&#65533;&#65533;&#65533;z&#206;&#65533;&#65533;&#65533;8&#65533;r&#65533;v&#65533;&#65533;k&#65533;w&#65533;&#65533;u`Biky`t( t`&#65533;7}&#65533; &#65533;&#65533;&#65533;&#65533;&#65533;s&#65533;&#65533;&#65533;X&#65533;&#65533;&#65533;&#65533;LO6&#65533;A&#65533;&#65533;&#65533;&#65533;&#65533;j&#65533;&#65533;&#65533;&#65533;&#65533;&#65533;&#65533;O&#65533;c&#65533;&&#65533;&#283;&#65533;d&#65533;HF&#65533;&#65533;&#65533; &#65533;9&#65533;&#1184;&#65533;*&#1039;&#65533; &#65533;+&#65533;v&#65533;&#65533;&#65533; &#65533;n&#65533;]&#65533;|+&#65533;&#65533;RO&#1980;7&#65533;|Eq&#65533;&#65533;:&#65533;E&#65533;&#65533;Fl&#65533;&#65533;&#65533;rv&#65533;&#65533;&#65533;E&#65533;&#65533;:&#65533;&#949;2&#65533;j&#65533;&#65533;X&#65533;&#65533;&#65533;&#65533;A&#65533;&#65533;&#1096;R&#65533;&#65533;&#65533;&#65533;&#65533;&#65533;&#65533;Y&#65533;&#65533;!&#65533; &#65533;l&#65533;&#65533;d`&#65533;DH'&#65533;&#65533;&#65533;:&#65533;7&#514;'x%#h&#65533;#&#65533;&#65533;H&#65533; &#65533;'&#65533;]R&#65533;&#65533;;&#65533;\"&#65533;`hS&#65533;&#65533;&#65533;*rp&#65533;&#65533;&#65533;r<&#65533;h&#65533;&#65533;&#65533;p&#65533;)&#65533;&#65533;H&#1540;J&#65533;&#65533;M $&#65533;&#739;VY&#65533;A&#1539;<&#65533;F&#65533;Q&#65533;&#65533;&#65533;R8UH?*&#65533;U &#65533;G&#65533;&#65533;&#65533;&#65533;&#65533;&#65533;&#65533;&#1024;G&#65533; &#65533;UP @&#65533;E]&#65533;a@&#65533;`@&#65533;&#1574;p&#65533;E+&#1455;&#65533;-2'Z:@&#65533;&#65533;&#65533;&#65533;&#65533;<&#65533;&#65533;V&#1030;&#226;4&#65533;&#65533;&#65533;l8&#65533;Y P&#65533;&#65533;d&#65533; &#65533;g@h@W &#65533;" &#65533;&#65533;Q@&#65533;`  &#65533;`&#65533;2&#65533;SV&#65533;#&#65533;`&#65533;&#65533;p&#65533;&#65533;&#65533;&#65533;xZ&#65533;&#65533;]&#65533;LSX~&#65533;~z	&#65533;&#65533;	&#65533;&#1561;X&#65533;D&#65533;t
&#65533;e(&#1338;&#65533;u&#65533;4&#65533;<&#65533;&#65533;&#65533;z&#65533;(&#65533;&#65533;&#65533;&#2041;&#65533;&#65533;&#65533;:&#65533;&#1576;&#65533;&#65533;&#65533;t&#65533;Ns`&#65533;q&#65533;v&#65533;&#65533;&#65533;&#65533;:&#65533;
9&#65533;&#65533;&#594;(&#65533;,'&#65533;8,B&#65533;*&#65533;0&#65533;C&#65533;&#140;&#65533;h&#65533;&#65533;&#65533;&#65533;&#65533;)&#65533;z, m&#65533;&#65533;J&#65533;&#65533;H&#65533;&#65533;0E9&#65533;)q.&#65533;&#65533;-l&#65533;D&#65533;b&#65533;&#65533;Z:ZT[[&#65533;&#65533;&#65533;&#65533;Z+[G&#65533;F&#65533;&#65533;&#65533;&#65533;&#65533;5Pq&#65533;Bt&#65533;&#65533;&#65533;)&#65533;"&#65533;EC&#65533;&#65533;&#65533;]&#758;&#65533;@&#65533;&#65533;&#65533;&#65533;&#1848;&#65533;\&#65533;p&#65533;&#65533;&#65533;!&#65533;)&#65533;JDC&#65533;&#65533;&#65533;)&#65533;&#65533;['&#65533; GTQ$&#65533;&#65533;&#65533;E&#65533;&#65533;S&#65533;&#65533;-&#65533;P&#65533;&#65533;&#65533;F&#1549;&#65533;&#65533;%`FI&#65533;&#65533;&#65533;Sx>X-P &#65533;&#65533;&#65533;&#65533;&#65533;8`1&#65533;&(/$@#&#65533;p&#1537;&#65533;U&#65533;&#65533;Sx&#65533;8&#1403;9&#65533;&#65533;&#65533;&#65533;&#65533;&#65533;S&#65533;&#65533;&#513;~&#65533;&#65533;x&#65533;X&#65533;&#65533;i&#65533;o&#65533;C%&#65533;&#65533;&#65533;&#65533;@&#65533;"&#65533;B&#65533;V&#65533;&#65533;N(N&#65533;GX&#65533;C&#65533;&#65533;9p=@I&#1028;P&#65533;I&#65533;K&#65533;R&#65533;&#65533;TpUH/&#65533;&#65533;+&#515;=(&#65533;&#65533; &#65533;!&#65533;X&#65533;&#65533;U&#65533;&#65533;&#65533;&#65533;t&#65533;&#65533;_&#320;&#65533;${$&#65533; )K8'[&#65533;B]4L&#65533;&#65533;|&#7316;&#65533;&#65533;&#65533;&#65533;&#65533;9(h&#65533;p&#65533;l&#65533;&#65533;&#1094;i(TH&#65533;7pM(&#65533;m&#65533;&#1600;&#65533;f&#65533;&#65533;I&#1539;3@&#65533;&#65533;@&#65533;&#65533;&#65533; \&#65533;s&#65533; &#65533;&#1416;'(&#65533;g&#65533;&#65533;pH&#65533;Y5&#1084;4\X&#65533;&#1289;&#65533;4M&#65533;&#65533;	&#65533;&#65533;&#65533;C&#65533;V
T&#65533;ML&#65533;&#65533;&#65533;&#65533;	&#65533;m&#65533;&#65533;(&#65533;&#65533;6&#65533;&#65533;&#1074;Cy&#65533;&#65533;&#65533;&#65533;E&#65533;&#65533;LD&#65533;,&#65533;p(&#65533;t&#65533;s&#65533;&#65533;t&#65533;s5&#65533;&#65533;X&#65533;&#65533;&#65533;G&#65533;e&#65533;8&#65533;&#65533;&#65533;&#65533;&#65533;;&#65533;&#65533; &#65533;&#1576;&#65533; &#65533;&#65533;&#65533;&#1217;&#65533;&#65533;&#552;&#65533;07&#65533;G&#65533;O&#65533;&#65533;&#65533;&#795;&#65533;&#65533;Q&#65533;&#65533; *&#65533; &#65533;1&#65533;&#65533;&#65533;&#65533;Y&#1765;&#65533;[3DF&#65533;eQ&#65533;sFg&#65533;&#65533;&#65533;&#65533;e.Y.^&#65533;&#65533;&#65533;&#65533;)&#65533;eE&#65533;IC&#65533;&#65533;&#65533;&#65533;&#65533;&#65533;g
&#65533;&#65533;&#65533;q&#1626;&#65533;&#65533;u&#65533;&#65533;*q&#65533;&#65533;P&#1377;6&#65533;&#65533;,$&#65533;&#65533;&#65533;+]&#65533;&#65533;&#65533;&#65533;;&#65533;&#65533;
&#65533;&#65533;h&#65533;h&#65533;&#65533;,blR&#65533;jR&#65533; p&#65533;h&#65533;T`&#65533;6&#65533;&#65533;(&#65533;&#65533;&#65533;H&#65533;/@&#65533;00;$&#65533;!X$ *&#65533;H&#65533;"&#65533;&#65533;; &#65533;@&#65533;p&#65533;&#65533;&#65533;&#65533;&#65533;9-b&#65533;&#65533;&#65533;V&#65533;&#65533;&#65533;&#65533;/&#65533;&#65533;<&#65533;;Tp<=5k&#65533;&#65533;'&#65533;&#65533;EH&#65533;Dh&#65533;G&#65533;&#65533;GP&#65533;B;:&#65533;&#65533;8X5&#65533;&#65533;@PJ&#65533;&#65533;Q&#65533;R@T(QX&#65533;T&#65533;H&#65533;&#65533;'&#65533;Q@GH&#65533; &#65533;&#534;[&#65533;;&#65533;k&#65533;&#65533;ai&#65533;	X&#65533;&#65533;+&#31461;x&#65533;&#65533;"o&#65533;@&#65533;Cm&#65533; \&#65533;D&#65533;&#65533;&#65533;&#65533;T&#65533;&#65533;&#65533;&#65533;m&#65533;&#65533;k&#1030;l&#65533;l&#1030;n&#65533;\h&#65533;,(&#65533;:(&#65533;\(i&#65533;	l&#65533;b&#65533;U&#65533;5h
&#65533; &#65533;&#65533;&#54144;&#65533;&#65533;C&#65533;@p&#65533;&#65533;&#65533;*&#65533;&#65533;k&#65533;	&#65533;&#65533;&#65533;uo&#65533;&#65533;&#12621;&#65533;	&#65533;&#65533;cz2&#65533;S&#65533;&#65533;wJ?&#1417;&#65533;&#65533;btd;&#273;Y&#65533;&#65533;&#65533;u&#65533;o&#65533;,Z&#65533;&#65533;&#65533;&#65533;,)*&#65533;Q&#65533;&#65533;&#65533;&#65533;"s&#65533;&#1552;&#65533;&#65533;&#750;&#65533;&#65533;&#65533;&#586;!&#619;&#65533;"&#65533;+&#65533;&#65533;H6%&#350;&#65533;.lE&#65533;&#65533;&#65533;&#65533;&#65533;&#936;&#65533;&#65533;&#65533;&#864;&#65533;5&#65533;8&#65533;&#65533;/&#65533;&#65533;&#65533;`&#129;;&#65533;&#65533;&#65533;&#65533;&#1133;%&#65533;.&#65533;&#65533;Z&#65533;e&#65533; &#65533;&#65533;K&#65533;&#65533;j&#1616;,o&#65533;o&#65533;&#65533;#_&#65533;./&#65533;J&#65533;&#65533;&#65533;&#65533;&#65533;&#65533;&#65533;&#65533;&#65533;r&#65533;&#65533;)&#65533;&#65533; &#65533;gWDgh&#65533;&#65533;&#65533;&#65533;Z&#65533;(lseK&#65533;&#65533;-&#65533;&#65533;&#65533;&#65533;&#65533;&#65533;&#1790;&#65533;&#65533;/&#65533;Z&#65533;&#65533;&#65533;.]&#65533;&#984107; &#65533;&#65533;B&#65533;&#65533;N&#65533;&#65533;&#65533;&#65533;&#65533;&#65533;Z&#65533;&#65533;p&#65533;&#65533;k&#65533;&#65533;&#65533;&#65533;&#65533;9&#65533;&#65533;;&#65533;&#65533;mp&#65533;](C8,&#65533;#&#65533;&#65533;+&#1687;&#65533;^(&#65533;*&#65533;&#65533;0&#65533;+H&#65533; PS"&#65533;&#65533;&#65533;&#65533;&#65533;&#65533;C&#65533;&#65533;&#65533;0&#65533;&#65533;(&#65533;	x&#65533;&#65533;3HF&#65533;H&#65533;&#65533;&#65533;&#65533;f&#65533;&#65533;!"&#65533;&#65533;&#65533;&#65533;&#1317;&#65533;&#65533;&#65533;"h&#65533;?&#65533;&#65533;;&#65533;60&#65533;*@&#65533;!&#65533;"p1&#65533;;&#65533;?HL3$R`&#65533;V&#65533;=`($&#65533;&#65533;K`&#65533;X&#65533;1&#65533;b&#65533;H 6&#65533;h &#65533;&#212;E&#65533;&#65533;_%
&#65533; >&#65533;&#65533;&#65533;a&#65533;&#65533;<4E&#65533; &#65533; &#918;&#65533;&#65533;&#65533;M&#65533; n&i&#65533;&#489;&#1921;(&#65533;(8bp &#65533;&#65533;Ydo&#65533;i&#65533;R&#65533;J&#65533;&#65533;&#65533;=&#1027;O&#65533;`&#65533;Y&#65533;=&#65533;?&#65533;&#65533;&#1537;&#65533; h 
&#65533;&#65533;&#65533;|&#65533; y&#65533;+H&#65533;&#65533;&#65533;&#65533;&#65533;&#65533;c&#65533;&#65533;ol5V&#65533;o&#65533;&#65533;o&#65533;&#65533;{E&#65533;&#65533;&#65533;&#65533;&#65533;&#65533;	&#65533;_&#65533;&#65533;
&]&#65533;C&#65533;&#65533;&#65533;Po&#65533;P&#65533;I7&#65533;&#65533;O&#65533;)&#65533;j=&#65533;,&#65533;Z&#65533;sx&#65533;nX&#65533;p&#65533;&#65533;W'sP&#65533;&#65533;FFG&#65533;#&#65533;&#65533;&#65533;&#65533;&#65533;&#65533;&#65533;&#65533;&#316;&#65533;d&#65533;&#65533;&#65533;&#65533;&#65533;&#65533;r.&#65533;U+]&#65533;}5&#65533;dP&#65533;&#65533;&#65533;Hw(&#65533;l&#65533;[&#65533;&#65533;&#65533;g&#65533;c&#65533;DGg&#1066;-&#65533;&#65533;&#65533;&#65533;&#65533;&#65533;	&#65533;%&#65533;&#65533;&#65533;Z&#65533; &#65533;&#1167;8&#65533;&#65533;7&#65533;RP&#65533;i&#65533;h&#65533;P&#405;g&#65533;&#65533;8w&#65533;sz&#65533;^&#65533;&#65533;&#65533;&#65533;?E&#65533;0\z&#65533;&#65533;&#1257;&#65533;&#65533;&#65533;&#65533;&#65533;O&#65533;&#65533;&#315;t&#65533;&#1317;H&#65533;`:t
&#65533;#Wn&#65533;&#65533;r&#65533;&#65533;A<Gn&#65533;D&#65533;&#65533;q&#65533;x&#65533;\G&#65533;&#3973;&#65533;&#65533;[8q&#65533;ik&#65533;&#65533;Z&#65533;k&#1646;Q&#65533;&#428;&#1583;]&#65533;@)z&#1220;&#65533;&#65533;0^&#65533;h&#65533;&#65533;&#65533;2v@&#65533;&#65533;%K&#65533;(Cz&#65533;&#65533;&#1667;&#461;8z&#65533;&#65533;1)&#65533;&64(@&#65533;&#65533; >&#65533;v&#65533;&#65533;&#65533;E&#65533;Ca&#65533;&#65533;&#65533;&#65533;*&#65533;AU&#65533;0&#65533;	.`&#65533;}K&#65533;&#65533;,f&#65533;l&#65533;&#65533;&#65533;-Bt&#65533; &#65533;5q&#65533;&#65533;$&#65533;&#1254;L&#65533;0y2&#65533;*&#65533; (8&#65533;0c&#65533;+X&#65533;&#65533;<Q&#65533;&#65533;&#65533;@&#65533; &#65533;&#65533;	>&#65533;&#65533;&#65533;&#65533;	&#65533;) &#65533;&#65533;&#65533;`&#65533;<p&#65533;0&#65533;.l !&#65533;&#65533;
#&#65533;g&#65533;&#65533;&#65533;&#65533;(b&#65533;&#65533;<&#198;&#65533;5&#65533;&#802;&#65533;&#65533;&#65533;n'&#65533;{&#65533;re4&#65533;P&#65533;&#65533;&#65533;&#65533;
*&#65533;&#65533;&#65533;&#65533;f8!&#65533;o&#65533;"&#65533;&#65533;&#65533;h&#65533;X&#65533;&#65533;	 &#65533;&#65533;`CR%}&#65533;&#65533;7+r&#65533;M7&#1916;&#65533;'&#65533;h#9v&#65533;M~;&#65533;&#65533;&#65533;6&#65533;x&#65533;&#65533;9&#65533;&#65533;c&#65533;<&#65533;&#65533;.9&#1635;&#65533;Hz&#65533;8&#65533;3H&#65533;&#65533;&#65533;&#65533;&#65533;&#65533;%>a&#65533;y&#65533;=a&#65533;i&#65533;=i&#65533;Y&#65533;m&#65533;C&#65533;<q&#65533;C=l&#65533;yg&#65533;r&#65533;)&#65533;<&#65533;&#65533;;&#65533;&#65533;cN8X&#65533;sh9&#65533;&#65533;3&#65533;9&#65533;Xy&#65533;:&#65533;H:i&#65533;&#65533;~&#65533;;&#65533;&#65533;&#65533;&#65533;&#65533;&#65533;@	&#65533;&#65533;9&#65533;pZ&#1065;&#65533;p&#65533;)&#65533;&#65533;`&#65533;&#65533;:&#65533;~9&#65533;~&#65533;j&#65533;&#65533;&#65533;*&#39665;f&#65533;+&#65533;&#65533;&#65533;&#65533;e&#65533;&#65533;&#65533;&#1706;&#65533;&#65533;&#65533;&#991;&#65533;:&#65533;'&#65533;&#65533;&#65533;&#65533;&#65533;T&#65533;&#65533;
&#65533;&#65533;&#65533;&#65533;&#65533;r&#65533;-;&#65533;&#65533;zPA&#65533;&#65533;PA&#65533;KmBAt.G-:&#65533;8#Ui&#65533;&#65533;&#65533;8&#65533;&#65533;9&#65533;&#65533;&#65533;u&#65533;&#65533;&#65533;&#65533;v&#65533;;&#65533;&#65533;(&#65533;&#65533;&#65533;Z+<&#65533;&#65533;'&#65533;Sl1&#65533;&#65533;T&#65533;1&#65533;k&#65533;q&#65533;&#65533;)q&#65533;&#65533;:{&#65533;&#65533;);&#65533;<-&#65533;\&#65533;&#65533;k&#65533;&#65533;&#65533;=m&#65533;Y&#65533;=d&#65533;s&#65533;&#65533;&#65533;,&#65533;&#65533;&#65533;&#65533;k&#65533;\m&#65533;&#65533;'&#65533;&#65533;A&#65533;*tN&#65533;&#65533;J&#65533;&#65533;&#65533;P;&#65533;&#65533;&#65533;&#65533;DM6&#65533;4&#65533;3&#65533; &#65533;-&#65533;&#65533;2&#65533;&&#65533; &#65533;&#65533;G]\a&#65533;E&#65533;@CX.&#65533;&#65533;&#65533;_D&#65533;YpqEJ&#65533;VU>&#65533;P&#65533;:P&#65533;C3&#65533;&#65533;XpVZ&#65533;#&#65533;C05&#65533;9&#65533;m&#65533;&#65533;&#65533;&#65533;1&#65533;&#65533;BQ&#65533;p&#65533;
-&#65533;P&#65533;&#65533;&#65533;&#65533;P&#65533;-&#65533;0&#65533;x&#65533;At &#65533;b&#817;!&#65533;X2&#65533;$&#65533;|&#65533;
*&#65533;&#65533;A&#65533;&#65533;?&#65533;&#65533;H)&#65533;&#65533;&#65533;&#65533;)&#65533;&#65533;	!&#65533;[8&#65533;@d &#65533;	)&#65533;P&#65533;P&#65533;&#65533;H pl&#65533;A&#65533;t@v:&#65533;?&#65533;&#65533;&#65533;`0&#65533;&#65533;&#65533;o9XZ&#65533; &#65533;&#65533;&#65533;&#65533;7&#65533;&#65533;&I?T
GI&#65533;&#65533;]x&#65533;&#65533;&#65533;)L&#65533;	Fk&#65533;B&#65533;&#65533;&#65533;&#65533;Q&#65533;B&#65533;hDz4 h@RP&!
q&#65533;3<8&#65533;&#65533;&#65533;$ &#65533;&#65533;&#65533;&#1442;)&#65533;kU&#65533;R&#65533;&#65533;I?1&#65533;"&#65533;t&#65533;&#65533;qFD&#1681;&#65533;6X&#65533;Q1%&#65533;&#65533;&#65533;&#65533;4+&#65533;&#65533;iL;&#1753;&#65533;&#65533;h&6&#65533;I&#65533;~&#65533;&#65533;hV9&#65533;&#65533;HW&#65533;&#65533;&#65533;&#65533;&#65533;&#65533;&#65533;PX&#65533;\&#65533;1xL&#65533;&#65533;-c&#65533;&#65533;&#65533;qw&#65533;*!&#65533;B&#534;&#65533;&#357;&#65533;K&#65533;&#65533;D*&&#65533;Q&#65533;*iN&#65533;B&#65533;f&#65533;&#65533;X&#30757;&#65533;R.&#65533;&#65533;&#65533;O&#65533;&#660;-CR&#65533;H&#65533;_&#65533;&#65533;&#65533;J&#65533;&#65533;`&#65533;+!&#65533;&#65533;Z9u.D%&#65533;TP&#65533;&#65533;3M,E_&#65533;&#65533;&#65533;&#65533;D&#65533;|9&#65533;#&#65533;&#65533;2&#65533;&#65533;4&#65533;.&#65533;&#65533;V&#65533;&#704;V&#65533;&#65533;=,&#65533;&#65533;S&#65533;HF&#65533;&#65533;&#1907;&#65533;&#65533;&#65533;&#65533;&#65533;$O&#65533;&#65533;&#65533;hH&#65533;&&#65533;&#65533;x0Txz(D#Z&#65533;;&#65533;&#65533;Lo&#65533;'CmE&#65533;K&#65533;&#65533;&#65533;&#65533;&#65533;;C*Rjq&#65533;&#65533;&#65533;9&#65533;&#65533;ec&#65533;&#65533;0&#65533;q&#65533;`&#65533;&#65533;&#65533;&#65533;&#65533;#&#65533;:&#65533;Zx&#65533;^`!&#65533;`1&#65533;$&#65533;&#65533;&#65533;@02&#65533;&#65533;&#65533;&#65533;+@!	A&#65533;&#65533;&#65533;&#65533;&#1388;&#65533;@<&#65533;&#65533;	&#65533;u,8@&#65533;&#65533;&#1536;.&#65533;&#65533;Q`P&#65533;&#65533;52&#65533;&#65533;jP&#65533;&#65533;&#65533;!(&#65533;`&#65533;8&#814;|b&#65533;d&#65533;&#65533;&#576;,&#65533;&#65533;&#65533;m&#65533;&#65533;""	Jp&#65533;h&#65533;&#65533;@@"&#65533;&#65533;&#65533;H&#65533;)&#65533;&#65533;?4a#&#65533;&#65533; (&#65533;&#65533;&#65533;	&#65533;&#1665;&#303;&#65533;&#65533;&#65533;"&#65533;	X&#65533;C A&#65533;>@&#65533;&#65533;&#65533;(&#65533;: &#65533;l&#65533;:	Z&#65533;&#65533;&#65533;&#65533;&#65533;-&#65533;&#65533;8&#65533;&#65533;zi&#65533;P&#65533;&#65533;~d&#65533;lL#&#65533;X&#65533;)d!&#65533;Q&#65533;&#65533;&#65533;h&#65533;&#65533;&#65533;V&#65533;&#65533;&#664;&#65533;3d&#65533;P &#65533;&#65533;D0&#65533;'&#65533;yH&#65533;*&#65533;&#65533;&#65533;&#65533;&#65533;J-&#65533;A&#65533;"&#65533;gE&#65533;1&#583;?&#65533;&#65533;+&#65533;&#65533;&#65533;%N&#65533;y&#65533;#&#65533;?0&#65533;R&#65533;&#65533;4bRa)SSEs&#65533;@&#65533;&#65533;>&#65533;&#65533;Y&=R&#65533;&#65533;5&#65533;&#65533;&#65533;*w&#65533;&#65533;&#65533;&#65533;T;&#65533;17&#65533;f9&#65533;&#65533;&#65533;0&#684;@	&#65533;`&#65533;&#65533;&#65533;&#65533;v&#65533;JI&#65533;&#65533;I&#65533;&#65533;F&#65533;&#65533;b&#65533;&#676;&#65533;R&:&#65533;f5jR3Q&#65533;:&#505;F&#65533;&#65533;f:&#856;&#65533;JT&#65533;&#65533;(&#65533;]&#65533;&#1030;>4&#65533;&#65533;A/7~3&#203;&#65533;7&#65533;T/IWi&#65533;t&#65533;$bi&#65533;&#65533;&#65533;&#65533;&#1815;&#65533;&#65533;e&#65533;r&#65533;
i]JV&#65533;&#65533;tIH~)&#65533;[&#1579;7&#65533;{v&#65533;O&#65533;&#65533;&#65533;&#65533;&#65533;k>Qh&#65533;&#1708;peP&#65533;&#65533;r &#65533;&#43562;&#65533;&#65533;&#1041;&#65533;i&#65533;&#65533;&#1244;&#65533;&#65533;&#65533;}j&#65533;&#65533;&#65533;&#65533;&#65533;&#65533;,GL*&#65533;YN&#65533;&#65533;m&#65533;&#65533;`&#789;&#65533;RK&#1579;&#65533;_&#65533;"&#65533;&#65533;-Rq	@&#65533;JBLG&#65533;&#65533;&#65533;&#65533;;#(
H&#65533;&#65533; 'xA&#65533; *P
G&#65533;vP&#65533;P&#65533;=9&#65533;&#65533;&#65533;*.&#65533; &#65533;-(A*&#1024;&#65533;&#65533;5&#65533;&#65533;X&#65533;&#65533;&#65533;+H&#65533;&#9595;&#65533;&#65533;/Bqy	B "&#65533;&#65533;&#23430;iA&#457;&#65533;&#65533;@& &#65533;L &#65533;d&#65533;)H&#65533;&#65533;&#65533;&#65533;Kx&#65533;&#65533;&#65533;C\0&#65533;H&#65533;&#65533; E)D!&#65533;&#65533;&#65533;&#65533;x&#65533;ka{&#65533;0&#65533;F0&#65533;X 9&#65533;@d&#65533; D &#65533;P.y&#65533;&#65533;&#65533;#&#65533;&#65533;&#65533;Nd#&#65533;&#65533;|&#65533;&#65533;&#65533;&#65533;&#65533;L&#65533;&#65533;-`"&#65533;&#65533;]&#65533; I?&#65533;&#65533;6&#65533;zh8c&#65533;&#65533;/&#65533;A
3\A&#65533;x-\aa8&#65533;&#65533;&#65533;BV&#65533;4&#65533;&#65533;&#65533;-|&#65533;b@#&#65533;z[&#65533;&#65533;M&#65533;FK&#65533;&#65533;&#65533;&#65533;&#65533;(}-&#65533;&#65533;&#65533;&#1431;&#65533;_&#292;&#887;X&#65533;e&#65533; I&#265;&#65533;&#65533;&#65533;&#65533;W&#65533;Y&#65533;&#65533;&#65533;&&#65533;&#65533;&#65533;fTF? &#65533;&#65533;&#65533;&#65533;&#991;&#65533;&#65533;;"&#65533;&#65533;9-&#65533;? &#65533;&#65533;&#65533;L&#65533;x&#65533;DJ&#672;&#1651;&#65533;&#685;)&#1650;0&#1302;&#65533;Z&#1060;&#1648;0&#862;] &#65533;$&#65533;-U&#65533;&#65533;M&#65533;e&#65533;D&#65533;&#731;&#65533; J&#65533;XGH&#65533;&#65533;}&#65533;4u&#65533;&#65533;&#65533;&#65533;K&#65533;&#65533;&#65533;&#65533;&#65533;Jd&#65533;R&#65533;&#65533;K&#65533;&#65533;u&#65533;&#65533;&#65533;&#65533;&#65533;}&#1721;&#65533;&#65533;&#65533;-L&#65533;&#65533;&#65533;-&#65533;m&#65533;B&#65533;&#65533;&#65533;&#65533;@R$U&#65533;&#65533;&#65533;&#1655;1&#65533;ja&#65533;&#65533;&#65533;&#65533;x&#65533;&#65533;&#65533;I&#65533;&#65533;&#65533;&#65533;l&#678;&#65533;&#65533;t&#1324;I&#746;&#65533;&#65533;&#176;L>u&#65533;&#65533;&#777;&#964;a&#65533;@ j&#65533;&#65533;m&#65533;&#65533;&#65533;$&#65533;&#65533;&#65533;&#65533;!&#65533;, /&#65533;J&#65533;&#65533;&#65533;tC6P3&#65533;Mu&LB!&#769;A&#65533;&#65533;&#65533;\@4&#65533;`G&#65533;&#65533;&#65533;^(&#65533;
&#65533; LHA4&#65533;&#65533;H&#65533;E&#65533;&#65533;&#65533;QhN&#493;&#65533;&#453;&#65533;&#65533;Q &#65533; &#701; _&#65533;\&#65533; 
&#65533;&#65533;
 &#65533;&#65533;&#65533;
0&#65533;&#65533;&#65533;Rc&#65533;&#65533;
&#65533;@x&#65533;&#985;&#65533;	&#65533;&#65533;a,&#65533;`<c
&#65533;&#65533;l (&#65533;&#65533;&#65533;&#65533;A0&#65533;$0&#65533;0At D&#65533;&#65533;+&#65533;&#65533;)|B(&#65533;](l&#65533; d&#65533;`&#65533;&#65533;&#65533;W&#65533;x&#65533;(&#65533;C*&#65533;s&#65533;c&#65533;t&#65533;(&#65533;@u&#65533;&#65533;&#65533;&#65533;&#65533;p`@(G'^W4&#65533;&#65533;&#65533;@&#65533;&#65533;&#65533;(&#65533;/&#65533;Py&#65533;&#65533;&#65533;&#65533;6&#65533;&#65533;6h&#65533;_JX	7@C&#65533;&#65533;B&#65533;&#65533;l&#65533;.&#65533;&#187;&#65533;3&#65533;&&#65533;A&#65533;&#65533;()&#65533;&#65533;2`J&#1312;&#65533;&#65533;Q~t&#65533;U&#65533;&#65533;&#65533;&#65533;a&#65533;=&#65533;&#65533;&#65533;&#65533;W&#65533;!&#65533;&#65533;&#65533;6&#65533;dE	&#65533;&#65533;~&#65533;9x&#65533;-&#65533;&#65533;&#65533;	&#65533;&#65533;&#65533;&#65533;]&#65533;Q&#65533;&#65533;&#65533; `&#65533;&#65533;=&#65533;&#65533;&#65533;&#65533;&#65533;9&#65533;&#771;=&&#65533;&#65533;&#65533;&#65533;&#65533;&#65533;YR&#65533;<,&#65533;&#65533;a&#65533;&#65533;&#65533; &#760;&#65533;J&&#65533;&#65533;&#65533;&#65533;&#65533;Y)K&#65533;lK&#65533;&#65533;!-&#65533;
	R&#65533;&#65533;&#65533;15&#65533;&#65533;&#65533;&#65533;&#65533;&&#65533;&#65533;8&#65533;&#65533;WRX&#65533;H&#65533;&#65533;&#65533;L&#1108;&#65533;&#508;&#65533;`q&#65533;&#65533;&#65533;&#65533;(&#1244;&#65533;&#65533;|&#65533;/9&#65533;&&#730;&#65533;&#65533;!&#760;%&#1651;b&#65533;|&#65533;r'Z&#65533;;&#65533;&#65533;&#65533;i&#65533;&#65533;&#65533;t&#1306;b&#65533;Ef&#65533;%-x&#65533;&#65533;(L}&#65533;!=-&#65533;&#65533;"n&#65533;Va*&#65533;&#65533;&#65533;&#65533;9&#65533;D6D&#65533;0&#65533;&#65533;"&#65533;&#65533;L&#65533;&#65533;
&#65533; &#65533;@tU&#65533;p v&#65533;@
&#65533;@&#65533;2&#65533;&#65533;&#65533;@*f&#65533;`&#65533;<A$&#65533;`&#65533;0&#65533;&#65533;]H\!Y&#65533;@&#65533;&#65533;&#65533;&#65533;&#65533;&#65533;&#65533;&#65533;&#1009;@.]	&#65533;&#65533;
c&#65533;4&#65533;_y&#65533;`y&#65533;&#52224;&#65533;>&#65533;&#65533;4#&#65533;&#65533;&#65533;L px@@&#65533;&#65533;A&#65533; xAB'&#65533;&#65533;+p&#65533;(&#65533;&#1537;B%&#65533;&#65533; H@&#65533;A&$H&&#65533;&#65533;=&#65533;rH@&#65533;&#65533;VB&#65533;&#65533;&#65533; 
&#65533;@t&#65533;&#65533;@&#65533;`@&#65533;&#65533;o&#65533;x&#65533;N&#65533;&#65533; 
&#65533;&#65533;&#65533;/`&#65533;8xZ&#65533;&#65533;&#65533;H&#65533;q&#65533;z1&#65533;&#65533;T7&#65533;1<&#65533;0&#65533;+P68&#65533;3&#65533;2,C3C/&#65533;MC60I&#65533;&#65533;&#65533;~&#65533;&#65533;&#65533;&#65533;&#65533;&#65533;H&#65533;&#65533;&#65533;&#352;Z&#613;gI&#65533;e&#65533;&#65533;L&#65533;XL&#65533;&#531;&#65533;&#1584;&#65533;H&#65533;&#65533;Q&#65533;iJ\&#65533;&#65533;&#65533;&#65533;&#65533;`&#1417;&#824;&#65533;\&#65533;	&#65533;&#65533;e&#65533;Y&#65533;Ef&#65533;Pf&#65533;&#65533;c&#65533;&#65533;&#65533;&#65533;&#605;&#65533;I&#65533;&#65533;&#65533;&#65533;&#65533;&#65533;a^&&#65533;]f&#65533;&#65533;a&#65533;|>K&#65533;&#65533;&#65533;&#65533;&#65533;A'&#65533;&#65533;R&#65533;$&#65533;k&#65533;S&#1376;&#65533;Zl&#65533;&#65533;n6Q&+._&#65533;&#65533; a}&#65533;&#65533;&#65533;&#65533;l^&#65533;&#65533;&#65533;&#65533;&#678;&#289;&#65533;&#65533;I-&#156;&#65533;4&#65533;&#65533;&#65533;&#65533;&#882;&#65533;.QJ&#65533;Mf&#65533;}&#65533;*&#65533;&#65533;&#65533;
&#65533;&#65533;i&#65533;'&#65533;&#65533;K&#65533;&#65533;
&#65533;"[&#65533;&#65533;&#65533;&#65533;&#65533;N-&#65533;E-&#200;&#1410;&#65533;vV&#65533;%Y{h$A&#65533;&#65533;!"&#65533;&#65533;4&#65533;%&#65533;A&#1792;&#65533;@
&#285;_&#65533;OG^&#65533;0&#65533;j&#65533;~&#65533;t&#65533;	0&#65533;&#65533;LU&#65533;6&#65533;hw&#65533;&#65533;Qh&#65533;&#908;&#65533;&#65533;&#65533;&#65533;&#65533;`&#65533;n&#65533;&#65533;&#65533;-&#65533;&#65533;X&#65533;&#65533;XEi<WSy&#65533;V$)$cnAj&#65533;`.&#65533;&#65533;P&#65533;&#65533;_D&#65533;&#65533;&#65533;&#65533;&#65533;$&#65533;^&#65533;@&#65533;&#65533;#&#65533;+&#65533;&#65533;*&#65533;)&#65533;n)&#65533;$&#1537;&#65533;@0@&#65533;&#65533;iBJ&#65533;4o&#65533;F &#65533;&#65533;&#65533;r&#65533;],&#65533;DJ &#65533;&#65533;&#65533;*&#65533;&#65533;3f&#65533;vl&#65533;`&#65533;t`&#65533;` EI:&#65533;&#65533;&#65533;*d&#65533;I&#65533;d6d&#65533;&#65533;&#65533;&#65533;d&#65533;r&#65533;Lj&#2003;t&#65533;8&#65533;&#65533;2l"@-|C9,&#65533;40&#65533;5p&#65533;
&#65533;&#65533;&#65533;&#614;&#65533;$&#65533;ezU&#65533;Mr&#1713;fpIt%&#65533;&#65533;Qa&#65533;&#65533;&#65533;&#65533;&#65533;&#65533;&#65533;H&#65533;&#65533;&#65533;&#663;&#65533;9&#65533;&#65533;&#65533;&#65533;ZY&#65533;&#65533;k&#65533;&#65533;&#596;&#65533;&#65533;&#1593;&#65533;&#65533;&#892;A&#65533;&#65533;BE&#65533;b&#65533;k &#65533;&#65533;&#65533;q&#65533;&#65533;&#65533;&#65533;&#65533;C&#65533;]F&#65533;&#65533;&#1569;&#65533;&#65533;@&#1127;&#65533;&#65533;g<&#65533;a}&#65533;L&#65533;-&#65533;&#65533;&#65533;&&#65533;&#667;&#65533;&#65533;&#1561;C&#65533;&#65533;&#65533;r&#1697;(&#65533;&#65533;&#65533;`&#65533;v&#1273;X&#65533;D&#65533;&#2373;,&#65533;&#65533;ApU&#65533;&#65533;&#65533;&#65533;&#65533;b&#65533;H&#65533;&#517;M_&#65533;%&#65533;&#65533;=&#65533;BD&#65533;&#65533;0r&#65533;>&#65533;B|&#1201;&#65533;&#696;&#65533;&#65533;%$&#65533;(;&#65533;a"~&#65533;$w&#65533;)!&#65533;&#65533;'&#65533;&#65533;2)&#65533;&#65533;"&#65533;JA8&#65533;+&#1260;*&#65533;2&#65533; &#65533;&#182;Jh*Y&#65533;&#65533;k&#65533;:x&#65533;0d&#65533;&#65533;S&#65533;&#65533;&#65533;V&#65533;p&#65533;`&#65533;u!&#65533;EZh@&#65533;&#65533;@h&#65533;&#65533;&#65533;,&#65533; FRd&#65533;6&#65533;&#65533;9&#65533;
x&#65533;(@ &#65533;@&#65533;&#65533;3&#65533;8&#65533;5&#65533;&#65533;b&#65533;P&#65533;&#65533;&#65533;_ &#65533;`&#65533;s&#65533;tR #x&#65533;&#65533; @&#65533;D@&#65533;&#65533;8A<'&#65533;&#65533;*&#65533;&#65533;)\t)&#65533;n
}#|&#65533;&#65533;&#65533;&#65533;i<@&#65533; &#65533;I&#65533;O0&#65533;< H&#65533;o&#65533;)m&#65533;]8&#65533;&#65533;&#65533;3&#65533;&#65533;&#65533;`&#65533;&#65533;4&#44805;
&#65533;N&#769;*,&#65533;`C&#65533;^&#65533;L&#65533;%&#65533;^&#65533;QcS&#65533;&#65533;Q&#65533;G&#65533;m8&#65533;&#65533;2XB  B+l&#65533;8&#65533;&#65533;6&#65533;j7&#65533;k&#65533;r*&#65533;&#65533;L&#65533;&#65533;&#65533;&#65533;V~W&#65533;&#65533;W&#65533;&#65533;&#65533;&#46240;&#65533;&#65533;&#65533;l&#65533;&#65533;&#65533;G&#65533;&#65533;4&#65533;R:DS&#65533;T&#1296;-q&#836;L&#65533;&#65533;	&#65533;D1&#65533;L&#65533;&#65533;!?y&#65533;&#448;+&#65533;*&#65533;<&#65533;&#65533;(K&#65533;&#65533;+&#65533;&#65533;&#65533;&#65533;k&#65533;&#65533;e_&#1341;V&d&#65533;&#65533;c&#65533;	&#65533;&#5343;&#65533;&#65533;I`&#65533;&#65533;g&#65533;&#65533;!&#65533;Y&#65533;Hik,-&#65533;Z&#65533;&#65533;j>&#65533;&#65533;&#65533;5m&#65533;4iS&#65533;D,&#65533;K&#65533;&#65533;\&#65533;&#65533;&#7282;&#65533;&#65533;W.&#65533;&#65533;1kee[&#2020;mN&#65533;_&#633;&#65533;7&#65533;x&#65533;5&#65533;Xk
-&#65533;yM&#65533;v&#694;&#65533;&#65533;s&#65533;7l&#65533;`2!&#65533;&#65533;:7~&#65533;&#65533;&#65533;<&#65533;r&#65533;&#65533;pkI&#65533;&#65533;&#65533;,S-&#65533;&#65533;&#65533;&#65533;&#65533;j*R&#65533;(R$&#65533;,&#65533;v&#65533;&#65533;&#65533;a7&#65533;&#316;&#65533;9DC,8B &#65533;&#65533;!&#65533;P&#65533;H@p&#65533;&#65533;&#65533;&#65533;&#65533;ePD&#65533;&#65533;H&#65533;LA8&#65533;&#65533;u&#65533;I&#65533;(9&#65533;@7&#65533;&#65533;L&#65533;:&#65533;&#65533;&#65533;&#65533;&#437;&#1948; &#65533; \
&#65533;\&#65533;&#65533;-&#65533;&#65533;.&#65533;&#65533;t&#65533;&#65533;&#65533;#XP&#1029;W&#65533; &#65533;&#65533;@/9&#65533;\&#65533;&#65533;&#65533;&#65533;&#65533;Xh+&#65533;&#65533;+&#65533;jet)&#65533;)&#65533;B'&#65533;&#65533;@&#65533;4@l% Z!dD&#65533;&#65533;H@@H2&#65533;y&#65533;H@zl&#65533;&#65533;&#65533;&#65533;q&#65533;&#65533;&#65533;L&#65533;w&#65533;&#65533;t&#65533;&#1308;&#65533;(<&#65533;8&#65533;Q'&#65533;K&#772;Q&#65533;S#u&#65533;&#65533;&#65533;&#65533;z9$&#65533;&B &#65533;6&#65533;&#65533;&#65533;r&#65533;&#65533;&#65533;&#65533;&#65533;&#65533;&#65533;&#65533;&#65533;g_&#65533;&#65533;&#65533;;&#65533;&#65533;&#65533;TR&#65533;m&#65533;&#65533;&#65533;&#65533;&#65533;&#65533;K&#65533;&#65533;&#65533;_rZKB&#65533;&#65533;88T&#65533;&#65533;&#65533;&#65533;`&#65533;&#536;&#65533;vl?"&#65533;&#1764;&#65533;k&#65533;&#65533;:&#65533;;,&#1308;&#65533;Xg&#65533;&#65533;&#65533;&#65533;&#65533;V&#65533;&#65533;&#65533;[&#65533;W&#65533;{&#65533;&#65533;&#65533;&#65533;&#65533;F&#1791;RjRo&#65533;&#65533;$o&#65533;&#65533;wg&#65533;]q&#65533;&#65533;R&#65533;&#65533;&#65533;&#65533;&#65533;&#65533;&#65533;&#65533;&#1653;&#65533;&#65533;7M{'RB&#630;&#65533;?Y&#65533;&#65533;&#1292;75Y{&#65533;&#65533;m&#65533;-+v#	_&#65533;&#65533;m&#65533;X&#65533;X{&#65533;&#65533;6&#65533;w_&#65533;k&#65533;wG&#65533;
&#65533;&#65533;2&#65533;C2&#65533;4x&#65533;&#65533;<1&#65533;|C&#65533;q&#65533;&#65533;Yk&#65533;&#65533;&#65533;q&#65533;&#65533;|&#65533;gK&#65533;&#65533; &#1087;Y0Y:-&#278;&#65533;J(&#65533;&#65533;
&#65533;&#65533;&#65533;2&#65533;<&#65533;&#65533;!W&#65533;&#65533;)s&#1481;;&#65533;&#65533;&#65533;&#65533;&#65533;@x&#65533;8&#65533;&#65533;p&#65533;&#65533;N<&#65533;&#270;t<w&#65533;4n&#65533;N&#65533;&#65533;&#65533;Z9<&#65533;P&#65533;
&#65533;\
&#65533;&#65533;R&#65533;@_&#65533;\_)&#1792;&#65533;[&#65533; &#65533;&#65533;S&#65533;&#65533;><7&#65533;	&#65533; &#65533;&#65533;,&#65533;4&#65533;D&#65533;i&#65533;B+X4*&#65533;*&#65533;&#65533;&#65533;&#156;k&#65533;@A&#65533;&#65533;Y&#65533;O&#65533;&#65533;&#65533;
&#65533;&#65533;&#65533;x&#65533;h&#65533;&#65533;&#65533;&#65533;g&#65533;&#65533;t&#65533;&#65533;&#65533;&#65533;&#65533;5&#65533; &#65533;=&#65533;@&#65533;A(C&#65533;<uK&#1839;&#65533;&#65533;z&#65533;a&#65533;S3&#65533;&#65533;&#65533;z6p&#65533;7,C)&#65533;&#65533;&#65533;5&#65533;S7;&#65533;&#65533;&#1127;&#420;&#65533;	@l&#65533;&#1421;&#1782;n&#1910;D&#65533;0a7o!&#65533;&#65533;[&#65533;p&#65533;*^&#776;&#65533;"D&#65533;.<&#65533;&#65533;&#65533;&#65533;&&#65533;<x&#65533;Dq/&#253;,g&#65533;:u&#65533;&#1049;'.&#65533;<{?&#65533;&#1643;G&#65533;(&#65533;y&#65533;&#65533;&#331;&#65533;]S&#65533;M&#2045;&#65533;75R&#65533;V&#65533;&#65533;s&#1486;+Wv&#65533;n&#65533;c&#65533;.*&#65533;t&#65533;&#641;&#65533;n\&#65533;r5&#1397;&#65533;'o&#65533;Q&#65533;u&#65533;&#27483;&#65533;&#65533;&#65533;y&#65533;#&#65533;&#65533;&#65533;S&#65533;T&#65533;&&#65533;&#65533;T*<&#65533;O&#65533;*U&#65533;j&#65533;v&#53122;&#65533;i&#65533;\&#65533;&#65533;&#65533;4&#965;&#65533;.&#65533;&#65533;t&#49054;&#412;yuk&#65533;&#65533;`&#65533;Vw]mt&#65533;&#785;&#65533;M&#65533;so&#2046;k&#65533;M&#65533;4&#65533;&#65533;&#65533;&#65533;%G&#65533;uax&#65533;&#65533;)&#65533;*=&#65533;V&#819;o&#65533;&#65533;&#65533;&#65533;&#905;&#65533;&#65533;S&#65533;&#65533;&#65533;7&#65533;&#65533;{[&#65533;#H&#65533;_&#65533;9&#65533;39&#65533;&#65533;&#65533;&#65533;~&#65533;[&#65533;L&#65533;&#65533;CP&#65533;&#1034;&#65533;&#65533;&#65533;p&#65533;&#65533;
l&#65533;@&#65533;h&#65533;&#65533;?&#65533;d&#65533;o&#65533;x&#65533;-&#65533;&#65533;B&#65533;&#65533;B&#65533;&#313;p&#65533;{&#65533;&#65533;s&#65533;&#65533;&#823;&#65533;.,q7_&#65533;,E7&#65533;&&#65533;j&#65533;&#65533;&#65533;&#65533;
&#65533;&#668;kx&#65533;&#65533;D&#65533;&#65533;&#65533;&#65533;D&#65533;	&#65533;d&#65533; &#65533;&#65533;<&#65533;&#65533;d&#65533;&#65533;nazp&#65533;,&#65533;&#65533;&#65533;)&#65533;`&#65533;&#65533;j&#65533;&#65533;&#65533;\xA&#65533;&#65533;f&#65533;A&#65533;;YPAJ&#1568;&#65533;&#65533;&#65533;&#65533;d&#65533;&#65533;R&#65533;3B0FO@aNha-Y0&#65533;Jh&#65533;Ko&#65533;a&#65533;;_&#65533;&#65533;&#65533;b&#65533;&#65533;`&#65533;&#65533;&#65533;&#65533;d&#65533;&#65533;&#65533; 	x&#65533;&#65533;&#65533;d&#65533;X\aETNAE&#65533;TPI%&#65533;SH!&#65533;&#65533;4&#65533;&#65533;&#65533;`&#65533;8`&#65533;"x &#65533;&&#65533;&#65533;&#65533;I
2&#1536;&#65533;*&#65533; J	,&#1056;&#65533;D A&#65533;&#65533;8&#65533;^D@a&#65533;&#65533;&#65533;&#65533;&#65533;l&#65533;&#65533;l&#65533;&#1094;am&#65533;&#65533;&#65533;f&#65533;/V&#65533;&#65533;'&#65533;&#65533;Y&#65533;&#65533;&#65533;i&#65533;&#65533;F&#12725;&#65533;b&#65533;*h&#65533;]6He&#65533;&#65533;&#65533;&#65533;&#65533;ov&#35018;0&#65533;g&#65533;&#65533;&#65533;<&#65533; bI=&#65533;&#65533;&(&#65533;&#65533;&#65533;&#65533;x&#65533;&#65533;t&#65533;(&#65533;&#65533;&#65533;&#65533;I4q&#65533;qz&#65533;j&#65533;&#65533; {&#65533;)&#224;&#65533;&#60083;&#65533;&#65533;j&#65533;&#65533;&#65533;I.&#65533;&#65533;&#65533;!&#65533;m&#65533;Y&#410;&#65533;&#65533;&#65533;q&#65533;Y&#65533;+&#65533;&#65533;&#65533;Q&#65533;&#65533;0&#65533;0&#65533;0C-&#65533;&#65533;&#65533;J)&#65533;&#65533;&#65533;&#65533;&#65533;&#65533;"&#65533;&#65533;&#65533;_6&#848;&#65533;	&#65533;tD&#1230;3r&#65533;&#65533;:&#65533;&#65533;^|q&#65533;.&#65533;&#65533;q#&#65533;&#374;&#65533;&#65533;9&#65533;&#65533;q&#65533;}&#65533;rf''4&#65533;,&#65533;&#65533;&#1222;w&#65533;q&#65533;-o&#65533;5&#65533;&#65533;&#65533;&#65533;;&#65533;.G&#65533;&#65533;&#65533;&#65533;&#65533;&#65533;&#65533;&#65533;#&#65533;<&#65533;&#65533;&#65533;&#65533;&#65533;&#65533;&#65533;&#65533;&#30409;&#65533;&#65533;&#65533;&#1481;&#65533;&#896;W&#65533;&#65533;&#65533;&#65533;&#65533;&#65533;u&#65533;;&#65533;&#65533;y&#65533;g'}&#65533;uw&#65533;&#65533;&#65533;&#65533;W:&#65533;&#65533;w&#65533;&#65533;n&#65533;&#65533;&#65533;&#65533;&#65533;&#65533;D#&#65533;q`E&#65533;&#65533;q&#65533;g}&#65533;k&#65533;&#65533;t&#65533;&#65533;+&#65533;F,
1&#65533;x@F&#65533;&#65533;	+@
&#65533;+H&#65533;,&#65533;&#65533;&#65533;&#65533; A&#65533;bp`&#65533;&#65533;&#65533; &#65533;(1
M(z&#65533;&#65533;&#65533;&#65533;T/PA	P&#65533;&
&#65533;"&#65533;&#65533;&#65533;&#65533;
&#768;PrR&#65533;Bp&#65533;&#65533; &#65533;c&#65533;&#600;&#65533;&#65533;P&#65533;"&#65533;L&#65533;&#65533;&#65533;&#65533;ML$b&#65533;<2&#65533;(p&#65533;Q &#65533;&#65533;j&#1024;&#65533;`	X&#65533;&#65533;&#65533;P&#65533;)N&#65533;&#65533;T&#65533;&#65533;,E)F&#65533;	E|!"&#65533;&#65533;&#65533;-8 
&#65533; &#65533;&I [hN&#65533;B$`[&#65533;,!.&#65533;&#65533;&#65533;&#65533;&#65533;@&#65533;F&#65533;`&#65533;%(A&#65533;&#65533;&#65533;_XC&#65533;`&#65533;&#65533;f&#65533;g:3c&#65533;&#65533;&#65533;5&#65533;ykDs&#65533;&#65533;&#65533;&&#246;&#65533;j#mp&#65533;3&#65533;&#65533;M&#65533;]lb/s&#65533;;&#65533;&#65533;y&#65533;&#65533; Dc&#65533;=&#65533;iO&#65533;&#65533;s&#65533;'Q<&#65533;3&#65533;ow&#65533;SK;&#65533;&#65533;&#65533;&#65533;}-)k&#65533;&#65533;b &#65533;&#65533;&#65533;&#65533;&#65533;*x&#65533;D&#65533;f9u&#65533;C&#1896;&#65533;4&#65533;&#65533;&#65533;-&#65533;&#65533;W&#130;&#65533;&#65533;&#65533;4&#65533;1P&#65533;&#65533;r&#65533;&#65533;h&#65533;9Nq&#65533;d&#65533;&#65533;P&#65533;4emQ&#65533;\&#65533;t&#65533;&#65533;p&#65533;r&#65533;)\&#65533;L&#65533;&#65533;&#65533;p&#65533;j&#65533;&#65533;&#65533;T&#65533;E&#65533;&#65533;&#65533;wx&#65533;&#65533;M$&&#65533;&#234;&#65533;&#65533;c=&#65533;&#65533;&#65533;&#65533;2-Mk&#1082;8&#65533;&#65533;dBO&#65533;&#65533;&#65533;b"&#65533;&#65533;&#65533;@&#1681;&#65533;&#65533;j&#65533;&#65533;&#65533;|-&#65533;r&#65533;9j&#254;&#65533;&#1173;&O&#65533;O&#65533;dt&#65533; &#65533;F8&#65533;s,&#65533;&#65533;&#65533;X&#65533;&#65533;&#65533;#:&#65533;&#65533;C&#65533;&#65533;&#65533;>}&#65533;&#65533;&#65533;7&#65533;&#65533;&#65533;&#65533;&#65533;n&#65533;&#65533;[&#65533;C&#65533;$&#65533;F4&#65533;l$!&#65533;&#65533;F8&#65533;&#65533;Q&#65533;I/&#65533;&#65533;k&#65533;Hs&#65533;&#65533;$&#65533;&#1088;E &#65533; &#65533;d &#65533; &#65533;&&#65533;J\@ &#65533;0&#65533;&#65533; &#65533;&#65533;H&#65533;W&#65533;&#65533;&#65533;&#65533;&#65533;$4!MH0&#65533;&#65533;Q&#1617;)0&#65533;	R E=&#65533;&#65533;&#65533;&#65533;A	 &#1312;1X&#65533;	L0/&#65533; &#65533;$(&#65533;&#65533;>`&#65533;&#65533;`4x&#65533;&#65533;XPE&#65533;=&#65533;A&#65533;?&#65533;&&#65533;&#65533;&#65533;&#65533;:&#65533;	&#65533;&#65533;&#65533;&#65533;&#65533;&#65533;&#65533;&#65533;[&#65533;&#65533;&#65533;XE&#65533;&#65533;l&#65533;,U0&#65533;&#65533;&#65533;&#65533;&#65533;p&#65533;
,&#65533; P&#65533;&#65533;U&#65533;@&#65533;p&#65533;|)&#65533;kA \&#65533;&#65533;(kI	2&#65533; tY&#65533;l A	&#65533;{&#65533;&#65533;&#65533;&#65533;/&#65533;&#65533;"&#65533;&#65533;op&#217;s&#65533;51M&#65533;)&#65533;&#65533;&#65533;&#65533;&#65533;&#65533;Q&#65533;<_&#65533;&#65533;&&#65533;F-*&#65533;
it#b&#243;&#65533;1&#65533;&#65533;,!*{YJ&#65533;&#65533;&#65533;|n&#65533;&#65533;s&#65533;t&#65533;j&#65533;8d!0&#65533;YJ&#1315;&#65533;&#65533;x&#65533;%&#65533;&#65533;Pg&#1330;w&#65533;c&#65533;C&#65533;
S&#65533;BQ]&#65533;Z\;&#65533;E&#65533;&&#632;'&#923;&#65533;@&#65533;&#65533;&#65533;&#65533;+&#65533;q&#65533;P&#65533;&#65533;&#65533;&#65533;&#65533;&#65533;w&#65533;&#65533;&#65533;b	dm&#65533;Fqh&#1866;&#65533;y&#65533;&#65533;&#65533;&#1602;&#65533;&#65533;&#65533;&#65533;u&#65533;&#65533;kGI&#65533;;&#65533;
&#65533;f&#65533;&#65533;:&#65533;&#65533;&#65533;&#65533;&#65533;&#65533;j&#65533;>&#65533;~&#65533;w&#65533;p&#65533;&#1346;e_1&#65533;&#65533;d&#65533;7&#65533;vvJ&#65533;&#29295;&#65533;~&#65533;h&#65533;#&#65533;H<t-" q3&#65533;9&#65533;&#65533;&#65533;d&#65533;&#65533;sO&#65533;-g8&#65533;QDZ&#65533;&#65533;<>&#65533;&#65533;&#65533;N&#65533;&#65533;o&#65533;&#1909;3&#65533;&#65533;&#65533;q&#65533;&#65533;&#65533;&#65533;&#65533;&#1532;&#65533;4&#65533;ac&#65533;&#65533;xF&#65533;&#65533;Qg&#65533;&#65533;&#65533;-9&#65533;P&#65533;G&#65533;&#65533;&#65533;&#65533;&#65533;rL&#65533;&#65533;J`&#65533;X`&#65533;&#1069;&#65533;8@+B&#65533;PX&#65533;+<&#65533;Tp&#65533;&#65533;@	N0&#65533;&#65533;`D&#65533;+A>H&#65533;&#65533;&#65533;H&#65533;a&#65533;&#65533;&#65533;$c&#65533;&#65533;&#65533; 40f&#65533;E`&#65533;K&#65533;&#65533;&#65533;&#65533;4p&#65533;=&#65533;&#65533;&#65533;&#65533;bo&#65533;&#65533;1&#65533;&#65533;FE&#65533;Y&#65533;`&#65533;&#496;	>@&#65533;&#65533; &#65533;&#65533;-^Q&#65533;V&#65533;&#65533;5fE*J&#65533;,S|&#65533;c&#65533;p&#65533;&#65533;&#65533;IPrt&#65533;5&#65533;sEW&#65533;lRkH&#65533;	\&#65533;J&#65533;&#65533;&#65533;.&#65533;<&#65533;&#65533;&#65533;.&#65533;&#65533;&#65533;Q`%&#65533;&#65533;&#65533;z&#65533;&#65533;)&#65533;&#65533;&#65533;&#65533;&#65533;&#65533;.&#65533;)&#43150; P&#65533;&#65533;&#65533;&#65533;A&#65533;P&#65533;f &#65533;&#65533; &#65533;&#65533; &#1801;&#65533;l&#65533;T&#65533;!:m&#65533;&&#65533;i&#1242;&#65533;
h&#65533;f&#65533;>:$&#65533;&#1825;&#65533;&grJ1"&#65533;/&#65533;&#65533;&#871;|p:&#65533;/x&#65533;.&#1921;&#65533;xG&#65533;&#65533;&#65533;&#65533;&#65533;&#898;&&#65533;p&#65533;a&#65533;&#65533;&#65533;:&#65533;;&#65533;G8 &#65533;B'&#65533;u&#65533;PE>&#65533;;@&#65533;8&#65533;#6&#65533;&#65533;&#65533;&#65533;'&#65533;&#65533;k&#65533;&#65533;&#1584;&#1389;k&#65533;&)&#34977;&#525;0'
&#65533;0&#65533;&#65533;5&#65533;3^{&#65533;c'&#65533;&#65533;&#8432;:CFR&#65533;y&#65533;&#65533;p;&#65533;#&#65533;&#65533;&#65533;-
&#65533;-&#394;&#65533;+8fc&#65533;&#65533;G$$&#65533;f&#65533;4&#65533;&#65533;&#65533;C6&#65533;&#65533;F`&#65533;}:CMq@&#65533;p&#65533;T1D&#65533;iN&#65533;&#65533;&#65533;
&#65533;|t&#1095;&#65533;.+?6&#65533;&#65533;t&#65533;&#65533;&#65533;&#65533;<b%&#65533;&#65533;&#65533;&#65533;A&#65533;&#65533;&#65533;!&#65533;A&#65533;&#65533;r&#65533;&#65533;&#65533;&#65533;&#65533;&#65533;A&#65533;&#65533;"&#65533;f&#65533;&#65533;Qj&#65533;&#65533;>&#65533;bp&#65533;&#65533; &#65533;+4@2`I&#65533;&#65533;&#65533;2&#65533;^0 ,@&#65533; 	&#65533;&#65533;~@Kj@&#65533;`&#65533;&#65533; &#65533; ,&#65533;&#65533;&#65533;&#65533;&#65533;&#65533;1| &#65533;&#65533;&#65533;H&#65533;2L&#65533;KN&#65533;hP&#65533;J&#65533;,`
`&#65533;&#65533;j &#65533;P&#65533;#W&#65533;QH`%&#65533;&#65533;: b&#65533;&#65533;HNh&#65533;&#65533;V&#65533;SB%TN&#65533; o&#65533;&#65533;&#65533;&#65533;6EVX&#65533;Q<`"&#65533;&#65533;&#65533;^a`aT&#65533;&#65533;&#65533;O*M!<&#65533;DA&#65533; 	N &#65533; &#65533;&#65533;&#65533;&#65533;L) [@&#65533;&#65533;&#65533;&#65533;&#65533;I* &#65533;-&#65533;]&#65533;n_&#65533;&#65533;J6&#65533;BO#&#65533;&#65533;&#65533;&#65533;	&#65533; &#65533;&#65533;&#65533;&#65533;e&#1929;&#65533;&#65533;&#65533;SM&#65533; &#65533;&#65533;dPa*-&#1196;&#65533;aM2&#65533;F T&#65533;2M&#65533;&#65533;p&jH&#65533;90	m&#65533;&#65533;&#65533;!|&#65533;g&#65533;&#65533;&#65533;5&#4331;Lu&#1954;D&#65533;oz&#65533;&#65533;$Jk&#65533;&#1504;&#65533;:&#65533;&#232;&#1194;5&#65533;w&#65533;(&#65533;&#65533;6t&#65533;&#65533;)<0h&#65533;7Jn,&#65533;&#65533;)&#65533;&#65533;p&#65533;Cs&#65533;tD&#65533;.Nv&#65533;&#65533;&#65533;*bu&#65533;Czr'&#65533;6&#65533;m&#65533;Bl&#65533;&#65533;.&#65533;&#65533;.&G&#65533;$&#65533;&#1854;B&#65533;&#1958;&#65533;&#65533;-:&#65533;&#65533;o&#65533;*&#65533;{ &#65533;&#65533;J&#65533;:QAHH&#65533;Dk&#65533;&#65533;|&#65533;C_NxVNsV&#65533;
	&#65533;&#65533;^&#65533;&@&#65533;8&#1203;C5&#65533;&&#65533;gC)T&#65533;x&#65533;wK&#65533;D&#65533;@&#65533;&#65533;&#65533;&#65533;&#65533;&#65533;#&#65533;0KF&#65533;F&#65533;&#65533;Ac&#65533;&#65533;&#65533;!$&#65533;"&&#65533;&#65533;&#65533;tr!b&#65533;$&#65533;R&#65533;r!pa&#65533;H&#65533;,Z&&#65533;!&#65533;&#65533;&#65533;&#65533;l&#65533;&#65533;&#65533;X &#65533;( :`&#65533;n,@T &#65533;&#65533; &#65533; 	z &#65533; &#65533; F&#65533;&#65533;!<&#65533;
*&#65533;&#65533; 	&#65533; 	&#65533;&#65533;f&#65533;h@v&#65533;&&#65533;$NXON\`&#65533;&#65533;&#65533;" &#65533; S3&#65533;&#65533;H&#65533;B&#65533;&#65533;r^&#65533;e&#65533;X&#65533;&#65533;&#65533;rf@&#65533;HNx&#65533;R&#65533;Uloj&#65533;U8&#65533;&#65533;&#65533;T%&#65533;&#424; &#65533;	j!v,&#65533;&#65533;&#65533;&#65533;/:!,&#65533;$&#65533;\&#65533;f)SCi[&#818;[&#65533; B)&#1842;&#65533;&#65533;K&#65533;&&#65533;h)T&#65533;&#65533;/{)&#65533;&#552;X`&#1960;&#65533;`f&#65533;&#65533;AK2&#65533;&#65533;5_&#65533; &#65533;&#65533;&#35625;&#65533;,&#1051;&#65533;&#65533;&#65533; QF&#1200;ie&#65533;)aE&#65533;4&#65533;! &#65533;eHs[pb5b&#3847;&#1350;&#65533;&#65533;r&#65533;&#65533;!&#65533;&#65533;!jd&#65533;)&#65533;&#65533;2&#65533;&#65533;p&#65533;Bu&#65533;(&#65533;&#65533;&&#65533;a&#65533;&#65533;&#65533;&#65533;&hb,&#65533;&#65533;2&#65533;B+vv0&#65533;&#65533;m&#65533;&#65533;+&#65533;AGb*&#65533;#&#65533;&#65533;&#65533;H&#65533;&#65533;&#65533;D&#65533;&#65533;6&#65533;&#65533;&#65533;&#65533;m&#65533;P&#65533;FQ9+&#65533;B=t&#65533;&#682;&#65533;&#65533;rw&#65533;'C6&#65533;`&#65533;?&#65533;?&#65533;&#65533;}&#65533;&#65533;'x&#65533;V&#65533;&#65533;>&#65533;jj&#65533;GGf&#65533;&#65533;v&#65533;&#65533;6o]j&#65533;&#65533;I&#65533;&#1078;&#65533;BgJ&#65533;v&#65533;j&#65533;&#65533;6&#65533;=kun&#65533;<ZG&#65533;D&#65533;u&#65533;M&#65533;z&#65533;"V&#65533;Q&#65533;&#65533;'&#65533;&#65533;|d&#65533;&#65533;P&#65533;FA>&#65533;&#65533;H&#65533;x&#65533;&#65533;&#65533;)&#65533;&#65533;&#65533;&#65533;&#65533;&#65533;A&#65533;&#1140;i&#65533;&#65533;&#65533;aL&#65533;&#65533;&#65533;^ &#65533;&#65533;L&#65533;(@(@&X&#65533;&#65533;&#65533;
&#65533;&#65533;&#65533;&#65533;
&#65533; 0H&#65533;&#65533;!&#65533;!HA2&#65533;&#65533;&#65533;&#65533;&#65533;&#65533; &#65533;l`~RK&#65533;DNf&#65533;&#65533;&#65533;#?2&#65533;Z ,  &#65533;h&#65533;&#65533;@`N&#65533;&#65533;f&#65533;%?r&#65533;&#65533;t@&#65533;&#65533;(tR&#65533;Z&#65533;d&#65533;TB&#65533;&#65533;b&#65533;.OP@#&#65533;KVN&#65533;&#65533;.@$&#65533;&#65533;&#65533;Z`&#65533;XZ&#65533;&#65533;T&#65533;<p8&#65533;	<@&#65533;&#65533;NZ &#65533;R"&#65533;&#65533; &#434;,{&#65533;&#65533;&#65533;&#65533;&#65533;&#65533;2&#65533;@&#65533;&#65533;8@&#65533;K&#65533;&#65533;Vr6/
&#65533;o&#65533;&#65533;Fb&#65533;l1S_&#65533;U3&#65533;L&#65533;$&#65533;&#65533;la&#65533;1&#396;fe&#65533;ib0M4&#65533;&#65533;&#1228;&#65533;h&#65533;&#1566;&#65533;1e"&#65533;#&#65533;&#65533;9"&#65533;f&#65533;^&#65533;&#65533;]B6&#65533;&#65533;&#65533;&#65533;&#65533;&#65533;!&#65533;&#65533;&#65533;78s&#65533;&#65533;&#65533;s&#65533;&#65533;&#65533;&#65533;q&#65533;B;<5&#65533;&#65533;4&#65533;c:p&#65533;7y3&#65533;9&#65533;)JVl&#65533;"3&#65533;69&#65533;sE&#65533;vr&#707;&#65533;&#435;&#65533;&#65533;&#65533;v&#65533;V&#65533;&#65533;&#65533;@s&(&#65533;F&#65533;3&#65533;wt&#65533;b&#65533;&#65533;G9m# H&#65533;J$ApnG&#65533;.&#65533;&#65533;&#65533;m&#65533;"=&#65533;&#65533;2,;&#65533;&#65533;&#65533;&#65533;FDo&#65533;CE&#65533;;&#65533;&#65533;RN;&#65533;D&#65533;65.&#65533;&#65533;G&#65533;n&#920;&#1890;D&#65533;Y>&#65533;Y&#65533;2w&#65533;&#1326;bz&#65533;1I&#65533;&#65533;&#65533;0F&#65533;ba&#65533;eF!* A.Aj&#65533;&#65533;&#65533;&#65533;&#65533;tq&#65533;&#65533;~&#65533;&#65533;a &#65533;A&#65533;!&#65533;!Z&#65533;&#65533;&#65533;
r DR&#65533;.&#65533;L+&#65533;-&#65533;&#65533;&#65533;L&#65533;&#65533;&#65533;&#65533;&#65533;&#65533; &#1952;&#65533;&#65533;J&#65533;&#65533;&#65533;&#65533;4&#65533;
<`|&#65533;P&#65533;&#65533;h@r@h`QW&#65533;Nj@l&#65533;&#65533;Z&#65533;F Z VH&#65533;&#65533;f&#65533;$%&#65533;&#65533;(&#65533;&#65533;^<2&#65533;6&#65533;z&#65533;&#65533;y`>&#65533;&#65533;b`&#65533;
&#65533;&#65533;V&#65533;&#65533;$UR&#1530;L&#65533;&#65533;"&#65533; (&#65533;&#65533;`fa&#65533;TaX&#65533;&#65533;&#65533;H&#65533;,A6A&#65533;&#65533;$&#65533;&#65533;&#65533;5S&#65533;&#65533;&#65533;&#65533;&#65533;W&#65533;&#65533;&#65533;V[&#65533;`&#65533;I&#65533;o&#65533;D&#65533;&#424;&#65533;&#65533;N&#65533;T&#65533;]A&#65533;&#65533;@tA&#65533;!!> &#65533;&#65533;1&#65533;&#65533;8_&#65533;&#65533;&#234491;&#65533; F &#65533;&#65533;_&#65533;&#65533;Fa&#65533;&#65533;&#65533;?&#65533;v&#65533;&#65533;.&#65533;b7&#65533;&#65533;'c1&#65533;0'9&#65533;&#65533;"c&#65533;&#65533;&#65533;&#65533;f&#65533;z&#65533;gQ&#65533;gp1&#65533;)&#65533;a&#65533;+'*&#65533;&#65533;&#65533;&#65533;"+xvduPI&#65533;&#65533;&#65533;Gl9D&#1738;&#65533;&#65533;&#65533;l&#65533;&#65533;&#65533;G'&#65533;G3\F&#65533;&#65533;"Rm%D|=&#65533;&#65533;!J<&#65533;&#65533;F&#65533;N&#65533;&#65533;*&#65533;&#65533;&	&#65533;&#65533;&#65533;&#65533;Gv&#1922;&#65533;&#65533;w.D&#65533;&#65533;&#18927;&#65533;MAq&#65533;y&#65533;o&#65533;&#65533;&#65533;&#65533;a&#65533;s4hs4'qWqBT&#65533;]qN&#65533;&#65533;DvCcDEWDf&#65533;D&#65533;7<&#65533;&#65533;>&#65533;&#65533;&#789;&#65533;J&#65533;&#65533;&#65533;h,&#65533;a&#65533;&#65533;&#65533;&#65533;&#65533;J=8v&#65533;af&#65533;Ha.&#65533;A&#65533;&#65533;&#65533;&#65533;&#65533;(&#65533;^!&#65533;&#65533;&#65533;D&#65533;>&#65533;fA|&#65533;tAL&#65533;&#65533;&#65533;&#65533;&#65533;&#65533;%&#65533;&#728;&#65533;6 j&#65533;R@&#65533;@&#65533;<AL!Vbo&#65533;&#65533;+&#65533;!&#65533;zx&#65533;&#65533;@&#65533;&#65533;Z&#65533;&#65533;9x~o@K&#65533;&#65533;PLS>&#65533;&#65533;V&#65533;.&#65533;`uV&#65533;&#65533;&#65533;&#65533;o&#65533;W&#65533;^Bo6&#65533;F&#65533;#/X&#65533;f PR&#65533;&#65533;Z &#65533;&#718;`&#65533;(&#65533;o&#65533;x&#65533;&#65533;&#65533;H&#65533;R&#65533;&#65533;XbYJ+;&#65533;4&#65533;&#65533;&#65533;H&#65533;Q&#65533;[` ~&#65533;WUI](&#65533; p%&#65533;&#65533;&#65533;&#1989;^&#65533;&#65533;&#65533;R(&#65533;x8&#65533;&#65533;&#65533;t&#65533;^&#65533; pFe.&&#1056;)c&#65533;[&#65533;&#65533;1&#65533;X&#65533;
&#65533;&#65533;&#65533;&#65533;&#65533;N&#65533;&#65533;P&#65533;2[&#65533;&#65533;[f&#65533;:w&#65533;&#65533;e&#65533;&#65533;s="i\&#65533;&#65533;F&#65533;y5&#65533;~g0&#1809;&#65533;&#65533;<&#65533;&#65533;&#65533;&#65533;&#65533;9&#65533;&#405;&#65533;&#65533;o&#65533;M=&#65533;b&#65533;&#65533;3&#65533;&#65533;
&#65533;&#65533;*&#65533;9&#65533;a}&#65533;&'&#65533;&#65533;b&#65533;&#65533;&#65533;&#65533;0&#26773;y&#65533;7&#1779;&#65533;qm*&#65533;>&#65533;S&#65533;&#65533;&#65533;&#65533;hGcb&#65533;5&#65533;&#65533;&#65533;=&#65533;&#65533;{&#65533;&#65533;&#65533;	&#65533;&#65533;&#65533;S&&#65533;&#65533;&#65533;$&#857;*&#65533;&#65533;%B-&#65533;go&#65533;&#65533;&#65533;&#65533;&#65533;&#65533;&#65533;l&#65533;x&#65533;&#65533;&#33254;&#65533;6&#65533;DA&#65533;A(&#65533;&#65533;1t&#65533;&#65533;
&#65533;&#65533;&#65533;Y&#65533;&#65533;&#1602;$Q' &#65533;&#65533;^&#65533;{2K&#65533;0KG&#65533;G&#30393;A&#65533;&#65533;&#65533;&#65533;;z&#65533;'&#65533;&#65533;#&#65533;Ab&#65533;&#65533;&#65533;&#998;&#65533;x&#65533;&#65533;&#65533;&#65533;&#65533; &#65533;&#65533;<&#65533;L&#65533;&#65533;&#65533;AV&#65533;*&#65533;&#65533; &#65533;7	&#65533; &#65533; &a"&#65533; &#65533;P&#65533;;v&#65533;rt&#65533;$F&#65533;&#65533;T&#65533;&#65533;&#65533;&#65533;L&#65533;&#65533;Q&#65533;&#65533;	8|&#65533;&#65533;&#65533;.t&#65533;*&#65533;Z4i&#1260;m&#65533;&#65533;&#65533;\&#65533;d&#65533;&#65533;x&#65533;&#65533;:X&#65533;P&#65533;&#65533;9f&#65533;&#1025;#&#395;*F&#65533;bD&#65533;'&#65533;&#65533; &#65533;C&#65533;
&#65533;0C&#65533;O&#65533;^&#65533;!&#65533;Ac&#65533;&#65533;`a&#65533;D&#65533;#L&#65533;p&#65533;F&#65533;/\&#65533;X&#65533;.&#65533;*H&#65533;`&#65533;&#329;X'$0`@@&#65533;,&#65533;H&#65533;:E&#65533;&#65533;U&#65533;J&#65533;"&#65533;(Q&#65533;,&#65533;1&#65533;&#65533; &#556;L|&#65533; &#65533;&#65533;&P&#65533;-&#65533;A&#65533;&#65533;}&#65533;&#65533;&#65533;0x&#65533;PA&#65533;&#65533;&#65533;1f0&#65533;b&#65533;	&&#65533;pe&#65533;&#65533;[&#65533;m&#1722;{&#65533;v&#65533;&#65533;&#65533;j&#1458;e&#65533;6>&#65533;&#65533;&#65533;&#65533;&#65533;[+&#65533;&#65533;&#1717;l&#65533;&#65533;co&#65533;&#65533;&#65533;&#65533;&#65533;&#65533;&#975;&#65533;_~&#65533;]&#65533;&#65533;w&#65533; 7&#65533;p&#65533;7&#65533;0&#65533;&#65533;6&#65533;t&#65533;]76&#65533;]&#65533;&#65533;8&#65533;&#65533;&#65533;r&#65533;!&#65533;&#65533;b&#65533;"&#65533;8"8&#8195;b8&#65533;|&#65533;&#843;&#65533;&#65533;s&#65533;;&#65533;&#65533;&#65533;&#65533;&#65533;&#65533;;&#65533;&#65533;&#65533;;&#51731;N:&#65533;&#206;&#65533;&#65533;=&&#65533;$&#65533;@&#65533;&#65533;&#65533;&#65533;A&#65533;&#65533;;&#65533;\i&#65533;;&#42499;&#65533;:&#65533;c9&#65533;p&#65533;&#912;c&#65533;#<;Vi&#65533;&#65533;m&#8739;<i&#65533;#&#65533;&#65533;p&#1977;f&#65533;T&#65533;$&#65533;B&#65533;Y%;H&#65533;N&#65533;D&#65533;&#65533;N&#65533;&#65533;y&#65533;9&#65533;<&#65533;&#65533;&#65533;&#65533;&#65533;T9&#65533;#&#933;&#65533;^
N&#65533;&#65533;n*N8,fha&#65533;&#65533;&#65533;&#835;&#1892;z&#65533;&#65533;&#65533;&#65533;a&#65533;&#65533;r&#65533;M&#65533;!&#65533;&#65533;&#65533;&#65533;&#65533;&#65533;7*&#65533;,&#65533;Ei&#65533;&#65533;&#65533;&#65533;&#29831;&&#65533;:&#65533;&#236;&#65533;&#65533;[(&#65533;aR*f&#65533;b^:&#65533;L&#65533;:&#65533;(&#65533;_>&#748;&#65533;&#990;&#65533;.&#65533;&#65533;&#65533;n&#65533;&#1186;&#65533;9&#65533;&#65533;#&#65533;&#65533;&#65533;&#65533;&#65533;l&#65533;&#65533;&#65533;d)&#65533;&#65533;&#65533;&#65533;&#65533;&#65533;n+0&#65533;&#65533;
&#65533;i&#65533;&#65533;"<0&#65533;&#65533;&#65533;&#63970;zJ1&#65533;&#65533;&#65533;t&#65533;&#65533;{&#65533;&#65533;&#65533;r&#65533;&#65533;x&#65533;8s&#65533;/&#65533;&#65533;&#65533;&#65533;-&#65533;&#65533;6&#65533;&#65533;&#65533;7&#65533;L&#65533;2&#65533;&#65533;B&#65533;%&#65533; rlh&#65533;DI8&#65533;TXQJQ&#65533;OPAEO(&hAH&#65533;&#65533;M @&#65533;&#65533;&#65533;&#65533; &#65533;&#65533;&#65533;r&#65533;2&#65533;H&#204;1&#65533; &#65533;&#65533;~&#65533;\&#1229;1&#65533;\qSF&#65533;,&#65533;&#65533;B^7&#65533;`&#65533;&#65533;&#65533; &#65533;R,&#65533; 9
S&#65533;&#65533;&#65533;&#65533;,` @ B
*&#65533;&#65533;B
$&#65533;&#65533;&#65533;C&#65533;&#65533;&#65533;x`)&#65533;`B
.&#65533;&#65533;Bs&#65533;&#65533;&#65533;_&#65533;&#65533;&#65533;	&#65533;&#65533;&#65533;&#65533;	#&#65533;&#65533;&#65533; &#65533;&#65533;_DR&#65533;e&#65533;&#65533;&#65533;Jg&#65533;&#65533;J(&#65533;&#65533;&#65533;I#V&#65533;&#65533;@&#65533;W&#65533;A&#65533;&#65533;&#65533;[l&#65533;&#65533;@&#65533;&#65533;, &#65533;&#65533;h`A
,@ALPh &#65533;@H@&#65533;`&#65533;&#65533;&#65533;4&#65533; &#65533;\c&#65533;&#65533;&#65533;&#65533;&#65533;#bc&#65533;&#65533;A&#65533;x<H&#65533;&#65533;P>&#65533; 	&#65533;3&#65533;&#514;&#65533;|&#65533;A&#65533;l&#65533;&#65533;>&#65533; }h&#65533;&#65533;
&#65533;&#65533;@&#65533;&#65533;mE&#65533;&#65533;&#65533;;Z&#65533;\&#65533;&#65533;&#65533;!QW&#65533;&#65533;&#65533;&#65533;\&#65533;]&#65533;
E&#65533;&#65533;2&#65533;1&#65533;u#<&#65533;(&#65533;;&#65533;&#65533;&>	
PCB&#1297;&#65533;&#65533;u&#65533;q&#65533;j&#65533;&#65533;&#65533;@&#65533;i&#65533;&#65533;&#1431;&#65533;,s&#555;Hc&#65533;b&#65533;&#65533;8&#65533;w&#65533;#Wd!&#65533;&#65533;*&#65533;BRR&#65533;&#65533;&#65533;$&#65533;GH&#65533;$/&#65533;F"&#65533;k&#65533;&#65533;2&#65533;&#65533;&#65533;-G!,R&#65533;z&#65533;a&#65533;&#65533;`&#65533;&#1352;NyJ\&#65533;r&#65533;&#65533;D&#65533;`4=&#65533;&#65533;HGJ&#65533;&#65533;$&#65533;w&#65533;(&#65533;^:R&#65533;U&#65533;w=K&#65533;&#65533;$&#222;&#65533;\2S^&#65533;\&#65533;&#65533;&#65533;&#1128;ijS&#65533;&#65533;5&#65533;&#65533;Mx1&#65533;&#65533;&#65533;g&#65533;&#65533;&#65533;h&#65533;3a&#65533;Db&#65533;&#65533;(&#65533;'&#65533;&#65533;a&#65533;=&#65533;e&#65533;P&#65533;&#65533;&#65533;&#65533;D&#65533;&#65533; &#65533;&#65533;}Jq;&#65533;Nw&#65533;C&#65533;iPC<&#65533;.b&#65533;&#65533;&#1040;&#65533;(&#65533;0&#65533;&#65533;&#65533;e,&#432;(-@&#65533;@&#65533;&#65533;x&#65533;&#65533;&#65533;&#65533;&#65533;&#65533; *&#65533;y&#65533;\&#65533;w&#65533;&#65533;|&#65533;&#65533; Fn&#65533;&#65533;&#65533;&#65533;
x 2&#65533;&#65533;&#65533;`
x&#65533;,&#65533;!&#65533;&#65533;!&#65533;&#65533;&#65533;&#65533;/&#65533;gc&#65533;&#65533;&#65533;&#65533;< &#65533; a	=&#65533;`f&#65533;&#65533;&#65533;(E&#65533;Y&#65533;&#65533;&#65533;&#65533;&#65533;* &#65533;io&#65533;&#65533;&#65533;p&#65533;+X&#65533;&#65533;h&#65533;v&#65533;&#65533;| X&#65533;`nQ+PT &#65533;&#782;1&#65533;AX&#65533;r&#65533;&#65533;&#65533;&#65533;L&#65533;3&#65533;@%&#65533;$L&#65533;
T&#65533;B&#65533;`E*@&#65533;Oh&#65533;&#65533;&#65533;0&#65533;&#65533;&#65533;&#65533;@,&#65533;&#65533;x`&#65533;&#65533;&#65533;F*&#65533;&#1229;&#65533;&#65533;(&#65533;"&#1025;P@&#65533; .&#65533;&#65533;&#1862; N&#65533;0&#65533;!&#65533;&#65533;&#65533;?&#65533;&#65533;1&#65533;j$t&#65533;&#65533;&#65533;B&#891;&#65533;i&#65533;W&#65533;&#65533;moyE&#65533;A&#65533;G&#65533;&#65533;Pw&&#65533;&#65533;&#65533;@&#65533;&#65533;!A7&#65533; &#65533;&#65533;&#65533;&#964;fY&#65533;&#65533;&#1225;O&#65533;&#65533;.&#65533;&#65533;&#65533;W&#65533;R&#65533;X&#65533;&#1546;&#65533;&#65533;-V&#65533;&#65533;H&#65533;#&#65533;TL4&#65533;cX&#65533;
1&&#65533;&#65533;7i&#65533;,F&#65533;&#65533;&#963;&#65533;Z&#65533;* o$,e)&#65533;;z&#65533;&#65533;&#65533;&#65533;&#65533;(9r&#65533;B&#65533;&#65533;&#65533;x&#65533;"&#65533;Q&#65533;&#65533;`r&#65533;&#1573;IN&#65533;S&#65533;&#65533;Z&#65533;V&#650;iYc&#65533;L&#65533;&#65533;=%Oy&#65533;,&#181;,s&#65533;|5&#65533;L&#1099;K&#65533;&#65533;Q&#65533;Ebt<
Z&#65533;R&#28018;u)S2q&#1018;X&#65533;&#1081;&#65533;M:J[&#65533;&#65533;q&#65533; %&#65533;eV*&#1091;&#918;&#65533;&#65533;hz&#65533;c&#925;&#65533;T&#65533;&#65533;&#65533;&#65533;C[jLxL&#65533;id&#65533;;&#65533;P&#65533;&#65533;a%&#65533;(c{&#65533;&#1367;&#65533;&#65533;2V&#65533;J&#65533;&#65533;&#65533;&#65533;S&#65533;g(&#65533;&#1280;&#65533;2&#65533;&#1099;Y&#65533;&#65533;&#65533;&#65533;C&#65533;&#1031;&#65533;&#65533;&#65533;&#65533;@!!&#65533;;&#65533;&#65533;RpB&#1032;&#65533;&#65533;%&#65533;)T8&#65533;l&#65533;(&#65533;m(@6|l&#65533;&#65533;&#65533; |`#q&#65533;&Q&#65533;Y&#65533;&#65533;&#65533;h2xAZ8&#65533;&#65533;8&#65533;0&#65533;&#65533;&#65533;\X&#65533;
&#6529;&#65533;&#65533;&#65533;0&#65533;8&#65533;&#65533;&#65533;n`q&#65533;&#65533;&#65533;/hm&#65533;&#65533;$&#65533;p@&#65533; &#65533;vC&#65533;`&#65533;vu&#861;Pl&#65533;&#65533;@'@&#65533;v&#65533;`&#65533;9&#65533;yl&#65533;&#65533;>&#65533;&#65533;t`&#65533;&#473;&#65533;x&#65533;&#65533;@F&#65533;&#1856;&#65533;!&#65533;x&#65533;iE{&#65533;Rp&#65533;&#65533;&#65533;&#65533;'<&#65533;&#65533;1&#65533;&#65533; &#65533;mk`T@&#65533; &#1966;&#65533;&#65533;&#65533;y&#65533;&#65533; &#65533;R&#65533;&#65533;&#65533;@r&#65533;&#65533;&#65533;&#65533;&#65533;M&#65533;&#65533;i&#65533;&#65533;< &#65533;&#65533;{&#515;&#65533;&#65533;J&#65533;&#920;F4&#65533;&#65533;^+#&#65533;&#65533;&#534;&#65533;i0c&#1152;3&#1974;&#65533;fX~&#65533;&#65533;&#65533;5&#65533;G&#65533;&#65533;<"b&#65533;&#65533;1Jp&#65533;&#65533;&#65533;`&#65533;&#65533;a&#65533;&#65533;&#65533;WB"&#65533;&#65533;&#65533;|g<C%&#65533;h~&#65533;Kj&#1290;&#65533;&#65533;&#65533;&#65533;`&#1193;)f'&#65533;z&#65533;p&#65533;&#65533;9&#65533;~ay&#65533;&#65533;&#65533;&#65533;Q&#65533;cUk&#65533;g&#65533;&#65533;&#65533;&#65533;&#65533;d&#65533;&#65533;Pgd&#65533;.&#65533;FL&#45006;&#65533;L&#65533;\&#65533;&#65533;,6LT2L|"G8&#65533;ccd&#65533;&#65533;b&#65533;t(&#65533;2&#65533;G&#65533;&#65533;.&#65533;"e&#65533;TeC/&#65533;b0y&P&#65533;&#65533;"&#65533;&#65533;O&#65533;d&#65533;J&#65533;)&#65533;O+&#65533;ggVf&#65533;#&#65533;f&#65533;2/&#65533;v/b&#65533;"&#65533;&#65533;h&#65533;4*ef!&#65533;&#65533;D
&#65533;f&#65533;&#65533;}a&#65533;`Ff]TE&#65533;f&#65533;bO2,&#65533;&#65533;(&#65533;6M&#65533;VeW&#65533;&#65533;&#65533;&#65533;&#65533;P&#896;&#65533;}&#65533;|&#65533;v"&#65533;E]&#65533;"/&#65533;DX&#65533;D&#65533;t&#65533;\&#65533;1X&#65533;"5`&#65533; 7&#65533;&#65533;@&#65533;&#65533;&#65533;
&#65533;&#65533;h0P&#65533;CT A&#65533;Ge&#65533;*5S&#65533; &#65533;&#65533;&#65533;%&#65533;5&#65533;w&#65533;6:U!&#65533;C&#65533;yp	&#65533;&#65533;T&#65533;0&#65533;8&#65533;&#65533;&#65533;&#65533;
&#65533;&#65533;&#65533;&#65533;&#65533;&#65533;8&#65533;&#65533;	\&#65533;9&#65533;<`C&#65533;5&#65533;W;@5&#65533;&#65533;&#65533;8hE<&@&#65533;&#65533;V&#65533;!P&#65533;&#65533;q&#65533;[R&#65533;, 8&#65533;&#65533;cq&#65533;&#65533;&#65533;<&#65533;sD&#65533;9&#65533;&#65533;Hq@ : &#65533;3 "p&#65533;&&#65533;a`bP&#65533; Z&#65533;C
&#65533;&#65533;u&#65533;&#65533;	&#65533;&#65533;uv&#65533;P &#65533;fW&#65533;&#65533; 0&#821;0xWn&#65533;6PYa3&#65533;&#65533;&#401;&#65533; .&#65533;&#65533;&#65533;&#65533;+&#65533;y&#65533;6&#1040;&#65533;&#65533;k&#65533;&#65533;#C7&#65533;&#65533;&#65533; &#1264;&#624;&#688;&#65533;&#65533;`&#65533;5&#65533;&#65533;&#65533;x&#63572;J&#65533;Btk"!&#65533;Q&#65533;&#65533;UY&#65533;&#896;&#65533;&#912;|&#65533;&#65533;&#65533;&#65533;_&#65533;&#65533;&#656;C&#65533;&#65533;g&#65533;&#65533;&#65533;`mi&#65533; &#65533;qp&#65533;&#65533;&#65533;&#65533;&#65533;P&#65533;`&#65533;&#65533;Q&#65533;p~&#65533;{yf&#65533;|^&#65533;&#65533;&#65533;z^&#65533;&#65533;&#65533;zSz&#65533;G&#65533;&#65533;/Au&#65533;&#65533;tfL&#65533;&#65533;&#65533;&#65533;B.&#65533;&#65533;Ki&#65533;Fo&#65533;KDB,G&#65533;%&#65533;&#65533;&#65533;&#65533;&#65533;)&#65533;&#65533;j&#65533;%&#65533;F&#65533;idH&#65533;%"&#65533;bO&#65533;bL&#65533;b,f&#65533;&#388;d&#65533;R.&#65533;.&#65533;y(&#65533;&#65533;M&#65533;.T)&#65533;r/x&#65533;}&#65533;dO&#65533;,
&#65533;0&#65533;&#65533;&#65533;&#8195;W&0O$&#65533;F&#65533;&#65533;&#65533;&#65533;bay&#65533;/&#65533;&#65533;++RP&#65533;&#65533;g&#65533;&#65533;0Ek&#65533;&#65533;&#65533;&#65533;&#65533;)"g&#65533;&#65533;&#65533;&#65533;&#65533;&#65533;&#65533;&#65533;j&#65533;1&#65533;7&#65533;&#65533;g*&#65533;&#65533;L&#1273;)&#65533;O&#65533;g^&#65533;z&#65533;&#65533;&#65533;59A&#65533;C6f&#65533;VJ&#65533;&#18275;&#65533;'h1hhJ&#65533;+!&#65533;&#65533;k&#65533;5&#176;&#65533;@
&#65533;``&#65533; I`A0X.@&#65533;&#65533;,W"w&#65533;VpYNgw&#65533;
P&#65533;xCj&#65533;&#65533;T@q &#65533;V&#65533; &#65533;P{&#522;&#65533;p&#65533;0&#65533;&#65533;&#522;{&#65533;&#65533;&#65533;/P0&#65533;H@t8&#65533;&#65533;&#65533;=&#65533;:&#65533;v&#65533;W(&#65533;&#147;(0&#65533;CP]&#65533;
&#65533; )&#65533; 0&#65533; &#65533;og&#65533;p&#65533;)&#65533;u&#65533;X"p&#65533;C&#65533;&#65533;&#65533;s&#65533;&#65533;&#65533; @"&#65533;A1`&#65533;y&#65533;&#65533;`u&#65533;P
&#65533;p=\&#65533;	&#65533;&#65533;	c&#65533;&#65533;Y&#65533;&#65533;&#65533;W&#65533;&#65533;<&#65533;U@&#65533;?&#65533;&#65533;&#65533;[d&#65533;&#65533;:r&#65533;0&#65533;&#1306;[&#65533; *`&#65533;&#65533;P},t&#65533;&#65533;J&#65533;&#65533;&#65533;&#65533;@&#6254;&#65533;
^	%&#65533;:3&#65533;j4&#1240;&#65533; ^SY&#65533;&#65533;C4t*&#992;x&#65533;&#65533;k&#65533;P&#65533;&#1045;&#65533;&#65533;&#65533;&#65533;&#65533;&#65533;&#65533;&#65533;&#65533;&#1046;&#65533; &#65533; &#65533;&#65533; &#65533;&#65533;
&#65533;&#65533;
&#65533;&#65533;&#65533;&#65533;&#65533;
&#65533;&#65533;	&#65533;&#65533;=9	&#65533;&#65533;&#65533;&#65533;&#65533;+&#65533;&#65533;&#65533;@&#65533; &#65533;&#65533;@&#65533;&#65533;&#65533;&#65533;&#65533;&#65533;&#65533;&#65533;&#65533;&#65533;6&#65533;&#65533;&#65533;&#65533;&#1075;?	&#65533;&#65533;	&#65533;&#65533;	Y	&#65533;@	Mk	&#65533;`	&#65533;&#65533;	&#65533;&#65533;
U{
&#65533;&#65533;
&#65533;0&#65533;&#65533;
&#65533;&#65533;&#65533;&#1204;M&#65533;&#65533;,&#65533;&#156;g;N&#65533;).&#65533;g(&#65533;L&#65533;&#65533;/!&#65533;&#65533;)&#1664;&#65533;`a&#65533;6,&#65533;M&#65533;~l&#65533;,&#65533;&#65533;l[&#65533;&#65533;&#65533;d&#65533;&#65533;&#65533;&#65533;d&#65533;-&#617;&#65533;&#65533;$e&#65533;Ig&#65533;&#65533;.&#65533;&#65533;N&#65533;&#65533;0&#65533;&#65533;G&#65533;riS8S&#65533;-&#1245;&#65533;O&#65533;Ff&#65533;+&#65533;9+&#65533;C&#65533;&#65533;$B&#65533;&#65533;&#65533;&#65533;e&#65533;&#65533;&#65533;#&#65533;2`&#65533;k_&#65533; &#315;#&#65533;B`2&#65533;*s1&#65533;&#65533;+Rd1&#65533;+&#65533;&#65533;&#65533;&#65533;&#65533;ay&#65533;&#65533;e&#65533;&#65533;t&#65533;o&#65533;j&#919;^&#65533;&#65533;*F&#65533;j&#65533;b"	&#65533;+j&#65533;&#65533;&#65533;e,A&#65533;v&#65533;4&#65533;z&#496;&#65533;&#65533;&#65533;&#65533; &#65533;p	&#65533;&#65533;i^`G &#65533;&#65533;&#65533;)00&#65533;RcQ&#65533;&#65533;s[&#65533;\&#773;0&#65533; P-&#65533;W<0&#65533;?`&#65533;>pZ b&#65533;&#65533;&#65533;	&#65533;&#65533;
[*&#65533;f&#650;&#65533;`2&#65533;@&#65533;/&#65533;j&#65533;&#65533;&#65533;p8&#65533;1&#65533;J`>&#65533;;&#65533;X=&#65533;l&#65533;80.&#65533;}!(&#1253;%P&#65533;!5&#65533;<&#65533;&#65533;x&#65533;&#65533;d&#65533;  &#65533;a&#65533;9&#65533;:z&#65533;&#65533;>&#65533; &#65533;m&#65533; &#65533;>&#65533;@n&#65533; pl&#65533;g@&#159;&#65533;&#65533;&#65533; &#65533;&#65533;&#65533;	RP=u[&#65533;&#65533;&#65533;q &#65533;  &#65533;10*&#65533;!`P!v&#65533;&#499;[W&#65533;[&#65533;,&#663;&#65533;&#65533; )&#65533;&#65533;0&#65533;&#65533;&#448;&#65533;&#65533;&#65533;&#65533;&#65533;<&#756;,&#751;&#65533;&#65533;&#65533;&#65533;&#65533;&#765;&#65533;&#765;&#65533;&#65533;&#65533; &#65533;&#65533;l&#65533;&#65533;&#65533;0&#65533;&#65533;L&#65533;&#65533; v&#65533;&#65533;&#65533;0&#65533;&#65533;&#65533;@&#65533;p&#65533;p&#885;&#3179;&#65533;0
\&#65533;	&#65533;&#65533;&#65533;Pk	&#65533;	&#65533;0	&#65533; 	&#65533;&#65533;&#65533;&#65533;&#65533;&#65533;&#65533;&#65533;&#65533;&#65533;&#65533;&#65533;}&#65533;|&#65533;u p&#65533;i&#65533;i&#65533;&#65533;&#65533;jpd&#65533;&#65533;dP&#65533;&#65533;&#65533;&#65533;f0#<&#65533;ep&#65533;#<f&#65533;pPz&#65533;{pq&#65533;m&#65533;n&#65533;pP&#65533;y0&#65533;&#65533;&#1158;P&#65533;&#65533;&#65533;&#65533;&#912;	&#65533;h&#65533;f).,:c&#65533;&#65533;T&#65533;%&#65533;Bg&#65533;y&#65533;E-&#65533;&#65533;)&#65533;C&#619;*&#65533;&#65533;E&#65533;&#65533;.Q&#65533;.&#65533;&#1625;&#65533;B&#1373;9i&#65533;&#65533;&#65533;&#65533;-&#65533;if;h&#65533;vN&#65533;&#65533;&#65533;-&#65533;i&#65533;V=.&#65533;&#65533;-&#65533;i&#65533;M&#65533;&#65533;)e&#65533;&#65533;	&#65533;-&#65533;&#65533;LI4&#65533;Y&#65533;1c&#1411;&#65533;R+&#1841;A&#65533;@&#65533;&#65533;&#65533;&#65533; &#65533;&#65533;&#65533;py&#1040;k&#65533;W&#1568;'z2&#65533;C&#65533;02w&#65533;{c|B+Dv;Ay&#65533;&#65533;09&#65533;_&#65533;&#65533;&#65533;&#65533;P&#65533;&#65533;P&#65533;G&#65533;}&#65533;&#65533;&#65533;y&#65533; &#65533;&#65533;&#65533;&#65533;&#65533;{&#65533;&#65533;&#65533;&C&#65533;&#65533;&#65533;0t{&#65533;&#65533;7T&#1543;=)&#65533;&#65533;&#848;T&#1120;z+&#709;&#65533;&#65533;&#65533;`Q&#65533;p&#65533;&#65533;o&#65533;&#65533;&#689;&#65533;&#65533;&#65533;&#8277;&#65533;&#1082;&#65533;|v&#65533;&#65533;&#65533;0&#65533;&#65533;m+&#65533;I&#65533;j&#65533;rZ&#65533;P&#65533;&#65533;z&#65533;=&#65533;&#65533;&#65533;&#65533;&#65533; &#65533;
&#65533;P	&#65533;P	&#65533;`~&#65533;&#65533;o&#65533;_@KPA&#65533;?G.0&#65533;"&#65533;&#65533;v&#65533;`"@H&#65533;a`m``&#65533;&#65533;&#65533;&#65533;&#1998;@	Q&#756;&#65533;`
&#65533;&#65533;&#65533;&#65533;&#65533;&#65533;&#65533;&#65533;&#65533;&#65533;.&#65533; &#65533;&#65533;`&#65533;&#65533;&#65533;2&#65533;&#65533;&#65533;&#368;}&#65533;;&#65533;B=&#65533;&#65533;2Pus5`&#65533;H0&&#65533;sQ'&#65533;N#P&#65533;&#65533;t&#65533;5&#65533;r&#65533;&#65533;&#65533;j\&#65533; e&#65533; &#65533;S &#65533;&#65533;kN @? &#31857;?	p 0 w~&#65533;k&#65533;&#65533;&#65533; }&#65533; P&#65533;&#65533;V@&#65533; \0r&#65533;&#65533;&#65533;u&#65533;1
&#65533;
&#65533;&#65533;	&#65533;PtG(@&#65533;&#429;&#65533; Z&#65533;&#65533;&#65533;5&#65533;x00@&#65533;3&#65533;0&#65533;$&#65533;{&#65533;Cz@x&#65533;&#65533;$G, &#65533;&#65533;	&#65533;&#65533;u&#65533;@&#65533;&#65533;u&#65533;P
Y'
&#65533;&#65533;!
&#65533;
H&#65533;=&#65533;&#65533;	&#65533;.&#65533;&#65533;N&#55088;	&#65533;P	&#1646;&#65533;&#65533;&#65533;5&#65533;&#65533; 	&#65533; &#65533;	&#65533;&#65533;&#1160;p&#65533;&#65533;vPw&#65533;&#65533;|&#65533;&#65533;nx`t`w %&#65533;&#65533;&#65533;m&#65533;o&#65533;ipi&#65533;&#65533;d a0/f&#65533;l&#65533;h`ePod aP&#65533;]&#65533;g0!&#65533;&#65533;e&#65533;&#65533;_&#65533;^&#65533;&#65533;]&#65533;+&#65533;]&#65533;*&#65533;&#65533;&#65533;o0t m&#65533;e&#65533;&#65533;e&#65533;p0&#65533;xp$&#65533;y&#65533;u0&#65533;&#65533;a&#65533;&#65533;ZE&#65533;&#65533;g&#65533;J&#65533;4&#1305;Ig&#65533;D~&#65533;&#65533;&#65533;!&#65533;R&#65533;&#65533;0&&#65533;9&#1311;&#65533;&#65533;8N&#65533;&#65533;&#65533;R&#65533;j&#65533;&#65533;&#65533;h&#65533;&&#65533;&#65533;&#1246;&#65533;0&#65533;&#65533;&#65533;&#65533;&#65533;~&#65533;&#60889;&#65533;Bi&#65533;&#65533;a&#65533;0H&#65533;T0t&#65533;bw&#65533;&#65533;Z&#65533;,&#1598;&#65533;!&#65533;1{&#65533;&#65533;&#65533;&#65533;&#65533;k&#65533;&#65533;&#65533;[y&#65533;f&#65533;dz=Yy&#65533;&#65533;p&#65533;&#65533;P&#65533;w^%^&#65533;zC&#65533;[&#65533;&#65533;&#65533;&#65533;M&#65533;{87&#65533;&#65533;&#1021;k&#65533;0&#65533;]&#65533;&#65533;&#65533;&#65533; e&#65533;&#65533;}&#65533;&#65533;&#65533;-2&#65533;&#65533;&#65533;/^&#65533;&#65533;&#65533;^&#65533;&#65533;/&#65533;&#65533;&#65533;&#65533;_&#65533;rsQ&#1119;&#65533;&#65533;<U&#65533;&#65533;o&#65533;)7{&#65533;Q&#992;&#65533;&#65533;&#65533;&#65533;jy&#65533;&#65533;4&#65533;4Y&#65533;&#65533;}&#65533;&#1768;&#65533;0&#65533;! &#65533;&#1360;&#65533;&#65533;&#65533;&#65533;&#65533;&#598;A&#65533;V&#65533;Z&#65533;e&#65533;x&#65533;bU*&#65533;'O&#65533;L&#65533;&#65533;$)&#65533;#F&#65533;&#65533;QfK%G&#65533;&#65533;&#65533;&#65533;&#65533;&#65533;=&#65533;	Rr&#65533;&#65533;3~&i&#65533;*&#65533;+[&#65533;&#65533;+&#65533;&#65533;&#65533;1b&#65533;n&#1386;&#65533;&#65533;&#65533;^&#65533;z&#65533;eT&#65533;0&#65533;&#65533;x&#65533;*0]:&#65533;fhH&#65533;5|&#65533;&#65533;Q&#65533;:&#65533;&#65533;Q&#65533;&#65533;6t&#65533;(&#65533;&#65533;E&#65533;*\&#65533;&#65533;&#65533;&#65533;*L&#65533;&#65533;"D&#65533;8&#65533;&#65533;&#65533;&#529;!X&#65533;&#65533;&#65533;0X&#65533; A&#65533;&#65533;D&#65533;&#65533;0!	0?`p&#65533;&#65533;&#65533;&#65533; d&#65533;&#65533;y&#65533;J&#65533;.&#65533;Y&#65533;&S&#65533;H&#65533;".&#659;#9<$px!c&#65533;&#65533;#`a&#65533;&#65533;	,T&#65533;n&#65533;&#132;Z&#65533;(&#65533;D
&#65533;.P&#65533;&#65533;a&#65533;&#65533;	*|&#65533;p&#65533;&#199;0&#65533;`&#65533;&#65533;&#65533; =&#65533;&#2255;>&#65533;&#65533;> $&#65533;&#65533;@?&#65533;&#65533;&#207;=&#65533;&#65533;&#65533;&#65533; &#65533;&#65533;C<4&#65533;&#65533;&#65533;&#65533;<&#65533;&#65533;&#206;9&#65533;&#65533;&#65533;pc5&#65533;@&#65533;4&#65533;h&#65533;6&#65533;H&#65533;0&#65533; c&#65533;-&#65533;&#65533;B&#65533;*&#65533;&#65533;"&#65533;+&#65533;&#65533;&#65533;&#65533;,&#65533;&#65533;&#65533;-&#65533;&#65533;&#65533;,&#65533;&#65533;B&#65533;*&#65533;&#1794;&#65533;.&#65533;&#65533;&#65533;
-&#65533;&#65533;B&#65533;(&#65533;&#65533;/&#65533;&#65533;,&#65533;c1&#65533;&#65533;B&#65533;1&#65533;8C:]4&#65533;<&#65533;&#65533;.&#65533;&#65533;&#65533;&#65533;.&#65533;&#65533;3&#65533;A&#65533;4C6&#65533;p&#65533;4p&#65533;&#65533;1&#65533;&#65533;&#65533;3&#65533;@&#65533;8&#65533;&#65533;TE&#65533;@&#65533;l&#65533;gTRKT&#65533;5p&#65533;&#65533;&#65533;o&#65533;G&#65533;ph&#65533;U&#65533;qr&#853;s&#65533;)&#65533;&#65533;s|%g&#65533;as&#65533;&#65533;n&#65533;&#65533;&l&#65533;&#65533;f&#65533;m&#65533;A6Zq&#65533;E&#65533;Zl&#65533;&#65533;Vu&#65533;&#65533;&#65533;t&#65533;	v\r&#65533;-&#476;r&#65533;&#65533;5&#65533;u&#65533;5&#65533;&#65533;\%&#65533;y&#65533;-&#65533;&#65533;ay%wX`&#65533;&#65533;&#65533;&#65533;Y&#65533;&#65533;.X&#65533;n&#65533;I'&#65533;s&#65533;q&#65533;&#65533;t&#337;&#65533;UWc&#65533;&#65533;p&#65533;&#65533;&#65533;q&#65533;7&#1991;&#65533;&#65533;\&#65533;&#65533;Eq(&#65533;F&#65533;k&#65533;&#65533;&#65533;e&#65533;&#65533;f&#24788;I&#65533;f&#65533;(&#28776;&#65533;fh&#65533;A&#65533;i|&#65533;&#65533;&#65533;&#65533;&#65533;&ep&#65533;g&#65533;y&#65533;&#65533;f&#65533;&#65533;ffb&#65533;&#65533;f&#65533;iyfh&#65533;Qf&#65533;aib&#65533;yFd&#65533;Y&#65533;fg&#65533;~&&#65533;&#65533;f&&#65533;&#65533;n&#38437;&#65533;yne&#65533;&#65533;&#65533;d&#65533;&#65533;&#65533;a&#65533;f&#65533;e&#65533;&#65533;&#65533;o&#65533;&#65533;v&#65533;n&#65533;&#65533;v&#65533;b&#65533;V&#65533;&#65533;f&#65533;&#65533;&#65533;&#41044;!f&#65533;&#65533;&#65533;\&#65533;&#535;:&#65533;&#65533;&#65533;i&#65533;&#44823;&#65533;&#65533;q&#491;&#65533;&#65533;&#1626;&#65533;[n&#65533;Ym&#65533;&#65533;&#65533;ek&#65533;9Z&#65533;9/|pd&#65533;&#65533;&#65533;Z^Q&#65533;QF&#65533;I0:&#65533;B&#65533;&#65533;A&#65533;c2&#65533;&#65533;
(&#65533;&#65533;B&#65533;=&#65533;d&#65533;Kq$&#65533;PN&#65533;%&#65533;_p&#581;&#65533;&#65533;&#65533;V&#65533;&#65533;&#65533;9&ka&#65533;&#65533;&#65533;&#65533;.&#65533;&#65533;a&#65533;V&#65533;
0&#65533;b"p+&#65533;&#65533;lp&#65533;&#65533;,gI&#65533;|&#1027;&#65533; &#65533;^&#65533;&#65533;&#65533;&#65533;(<&#65533;
H&/)&#65533;h &#65533;y&#65533;$&#65533;(&#65533;&#65533;	J&#65533;d &#65533;&#65533;2&#65533;&#65533;&#65533;$8A`&#65533;&#65533;&#65533;x)&#65533;@&#65533;&#65533;&#65533; 	`&#65533; &#65533;&#65533;&#65533;&#65533;&#65533;&#65533;&#65533;J&#65533;&#65533;&#65533;&#65533;&#65533;'&#65533;&#65533;G&#65533;.&#65533;&#65533;$h&#65533;
.&#65533;&#65533;&#65533; &#65533;&#65533;&#65533;&#65533;0&#65533;&#65533;%&#65533;&#65533;&#65533;id@x@$&#65533;&#65533; &#65533;>X$:&#65533;x&#65533;&#65533;&#65533;@&#65533;2xKi&#65533;&#65533;43&#65533;&#65533;C&#65533;&#65533;p'2&#65533;&#65533;cv	&#65533;I&#65533;)&#65533;&#65533;&#65533;&#65533;&#65533;dba&#65533;&#130;&#65533;p&#65533;+L&#65533;&#65533;&#65533;&#65533;&#65533;p&#65533;/UAIS &#65533;&#65533;&#65533;-<
a&#65533;%&#65533;)&#65533;G&#65533;rRbC&#65533;&#65533;&#65533;.H*&#65533;B&#65533;%v&#65533;Nv&#65533;&#65533;&#65533;g&#65533;&#65533;,&#65533;p&#65533;3&#65533;&#65533;Lq&#65533;&#65533;v&#65533;>&#65533;&#65533;Mhz&#65533;&#65533;D&#65533;C&#65533;&#65533;Eg&#65533;QB&#65533;&#65533;]&#65533;m&#65533;&#65533;P&#65533;&#65533;ar &#65533;&#65533;Lu&#65533;T&#65533;&#65533;V&#65533;&#65533;&#65533;&#65533;Tu+&#65533;V&#65533;&#65533;]&#65533;9N&#65533;&#65533;nh&#65533;&#65533;XY&#65533;&#65533;&#65533;mt&#65533;&#65533;&#65533;&#65533;O&#65533;uT&#65533;v&#65533;(c&#65533;zu-&#65533;&#65533;&#65533;d&#65533;&#65533;&#65533;Q+&#65533;fU&#65533;[&#508;&#65533;U&#65533;y&#65533;jXbOc+U&#65533;&#65533;V&#65533;&#65533;&#1386;&#65533;5&#65533;&#65533;&#65533;+&#65533;)&#65533;Mw&#65533;&#65533;p|c.&#65533;]5
bg&#65533;&#65533;X&#65533;&#65533;&#65533;z&#1355;])&#65533;&#65533;6&#65533;&#65533;&#65533;&#65533;43&#65533;&#65533;4&#65533;&#1420;h&#65533;,U3&#65533;&#65533;xv&#65533;&#65533;=Ch&#65533;&#65533;&#65533;4&#65533;&#65533;&#65533;M&#65533;&#65533;`&#65533;h&#65533;&#65533;&#65533;5#n&#65533;&#65533;Fm&#65533;&#65533;&#1398;&#65533;&#65533;{&#65533;&#65533;&#65533;6&#65533;&#65533;b&#65533;&#65533;&#65533;&#65533;t&#65533;&#65533;"&#65533;m&#65533;&#65533;ny&#65533;Z&#65533;&#65533;&#65533;&#65533;-\&#65533;&#65533;&&#14221;&#65533;g&#65533;o&#65533;&#65533;c&#65533;&#65533;k&#65533;2&#65533;!&#65533;e&#65533;&#65533;i&#65533;H[&#65533;2^&#65533;Z&#65533;&#1749;nre&#65533;&#65533;R#&#65533;5&#65533;A~&#65533;&#65533;&#65533;J#&#65533;&#1216;&#65533;3:wg&#65533;&#65533;&#65533;&#65533;&#65533;.tQX&#65533;B&#65533;8&#65533;)F&#65533;&#65533;KP"#&#65533;&#65533;&#65533;':&#65533;aCx&#65533;C&#65533; EdB&#65533;(&#65533;1&#65533;&#65533;b`&#1522;&#65533;01&#65533;a&#65533;&#65533;&#65533;(&#65533;@0&#65533;z&#65533;&#65533;^0p&#65533;BJ&#65533;&#65533;L&#65533; 2f&#65533;
V`&#65533;l&#65533;1&#65533;&#65533;=&#65533;A&#65533; Z|A&#65533;&#65533;&#65533;&#65533;g"&#65533;bmhCP``&#65533;c~D
|&#65533;2&#65533;AN &#382;&#65533;&#65533;.&#65533;&#65533;b0&#65533;&#65533;3&#65533;\bL&#65533;3&#65533;1&#65533;k&#65533;&#65533;	&#65533; &#65533;XE'&#65533;PM5@B&#65533;&#65533;D&0&#65533;&#65533;P&#65533;B&#65533;J&#65533;&#65533;	&#65533;&#65533;D72&#65533;&#65533;&#65533;j" &#65533;Fb&#65533;&#65533;&#65533;$R&#65533;&#65533;&#65533;p&#65533;q j&#1715;l &#65533;O(;&#1025;Q&#65533; &#1852;&#65533;&#65533;#1&#65533;iIZ&#65533;&#65533;&#65533;&#65533;&#65533;7}&#65533;Zx&&#65533;&#65533;-U!]&#65533;B&#65533;y+\&#602;U&#65533;&#65533;&#65533;&#65533;&#65533;/MaJ&#65533;7&#65533;&#65533;&#65533;&#65533;-&#65533;[Z&#65533;&#65533;&#65533;&#65533;@&#65533;tj -&#221;&#65533;Y&#65533;)RoBe&#65533;#&#65533;v&#65533;&#65533;Q_&#65533;>z&#65533;2<&#65533;&#65533;e &#65533;;&#320;q&#65533;&#65533;&#65533;O&#65533;g&#65533;&#65533;Y&#65533;&#65533;&#65533;	&#65533;&#65533;&#65533;	&#65533;2&#65533;s&#65533;&#65533;G&#65533; &#65533;9&#65533;&#65533;&#65533;'&#65533;&#65533;U[U+W&#65533;&#65533;T&#65533;&#65533;Iu&#65533;s&#65533;&#65533;&#65533;&#65533;&#65533;F9&#145;&#65533;&#65533;6Z,c&#65533;6w&#65533;&#65533;&#65533;n&#1528;&#65533;-5&#65533;T&#65533;^5c&#65533;&#65533;&#1401;&#65533;&#65533;2W&#65533;=&#65533;&#65533;&#65533;&#65533;&#65533;z*&#65533;&#65533;&#65533;U&#65533;rUc&#65533;f&#65533;l&#65533;&#1264;&#65533;jm&#65533;&#65533;&#65533;&#65533;&#65533;X&#65533;6&#65533;A4l&#65533;&#65533;k]&#65533;F&#65533;&#65533;X&#65533;6ki&#65533;@F&#65533;+&#65533;5&#65533;kQ&#65533;&#65533;&#65533;&#1491;&#65533;&#65533;UCm|&#65533;&#65533;&#65533;jHCm&#65533;@&#1422;&#65533;&#65533;&#65533;&#65533;-jc&#65533;l&#1628;q&#65533;&#65533;&#65533;mq&#65533;&#65533;2&#65533;5&#65533;&#65533;m&#65533;xs&#65533;n&#65533;&#65533;&#65533;&#65533;wg:#[&#65533;&#65533;&#65533;&#65533;-&#65533;#&#65533;1&#65533;&#65533;&#65533;&#65533;7Co&#65533;o&#65533;"G{&#65533;&#65533;L&#65533;y&#65533;&#65533;&#65533;{?6&#65533;&#2038;r&#65533;Z&#65533;Q&#65533;&#65533;(&#65533;F&#65533;&#65533;\&#65533;w&#65533;&#65533;7&#65533;&#358;~&#65533;&#1150;&#65533;>&#65533;0&#65533;&#65533;;&#1729;&#65533;&#65533;	k&#65533;&#65533;&#65533;=&#65533;S&#65533;&#65533;
&#65533;[&#65533;	K&#65533;S0SH&#65533;U`VhWp&#65533;T N&#65533;Q&#65533;&#65533;P`&#65533;O&#1732;O@&#65533;X&#1541;_&#65533;&#65533;_X&#65533;&#65533;&#65533;`&#65533;&#1097;&#65533;a&#65533;&#65533;&#65533;&#65533;&#220;"&#65533;?c&#65533;A	b $&#65533;#+&#65533;^&#65533;&#65533;[&#65533;Lh&#65533;$x@&#1568;&#65533;&#65533;&#65533;&#65533;&#65533;2&#1025;&#65533;/&#65533;-;H&#65533;&#65533;&#65533;83&#65533;	&#65533; H &#65533;&#65533;j
@&#65533;C&#65533;h&#65533;&#65533;x&#65533;&#65533;&#65533;&#65533;*&#65533;?&#65533;&#65533;3&#65533;&#65533;&#65533;&#65533;&#65533;x J &#65533;:&#65533;&#65533;R&#65533;&#65533;4&#65533;&#65533;2&#65533;G&#65533;&#65533;&#65533;&#65533;H&#65533;&#65533;N&#65533;7&#65533;&#65533;&#65533;p&#65533;x U&#65533;&#65533;&#65533;E:&#65533; &#65533;&#65533;&#65533; &#65533;&#65533;B&#65533; &#65533;&#65533;&#65533; 	&#65533;  [&#65533;&#65533;&#65533;$&#65533;&#545;&#65533;&#65533;&#65533;8!&#65533;&#65533;.&#65533;(k&#65533;p*&#65533;>&#65533;&#65533;&#65533;&#65533;\
&#65533;&#65533;k'8G6A8^2Gp&#65533;q&#65533;&#65533;.@&#65533;p&#65533;_*'m&#65533;'4&#1602;}3&#65533;{|&#65533;9i&#65533;&#65533;'&#65533;&#65533;&#65533;+&#65533;&#65533;;&#65533;~&#1683;v<&#65533;]&#65533;<&#1617;&#65533;&#65533;&#454;&#65533;&#65533;&#65533;K(Bq&#65533;.&#65533;7.q&#65533;Y2&#534;S&#65533;v&#65533;0(5hEq&#65533;7&#65533;&#65533;8&#65533;&#65533;j&#518;p&#65533;&#65533;"&#65533;&#65533;T&#65533;&#65533;&#65533;X&#65533;n&#65533;&#65533;e&#1094;&#65533;&#65533;o&#1542;l&#65533;&#598;&#681;g&#65533;IoX&#65533;m&#65533;Ik0m&#555;mh@&#65533;&#65533;-i e`&#65533;`&#65533;&#65533;J&#65533;&#65533;&#65533;&#65533;&#65533;1&#65533;&#65533;&#65533;il l(J&#65533;&#65533;I&#65533;B&#65533;r&#65533;&#65533;k &#65533;k&#65533;)gq&#65533;&#65533;r&#735;"*&#65533;&#65533;&#65533;q&#65533;&#3180;&#65533;&#65533;&#65533;9&#65533;&#65533;i&#65533;[&#65533;*f0/&#65533;R&#65533;&#65533;Sd&#65533;&#65533;&#65533;g&#65533;&#65533;e&#65533;Ah0hx&#65533;d&#65533;&#65533;&#65533;&#65533;&#65533;+&#65533;L&#65533;ql&#65533;&#65533;g&#695;&#65533;&#65533;&#65533;J&#65533;,&#1026;&#65533;&#65533;/&#65533;.&#65533;I0&#481;&#65533;&#65533;&#65533;-e@-e&#65533;A&#65533;2&#65533;&#1594;&#65533;&#65533;/&#65533;Q&#65533;&#1732;&#65533;T&#65533;M&#65533;&#65533;i`	\&#65533;&#65533;Z&#65533;&#65533;&#65533;N&#65533;i3&#65533;&#65533; &#65533;&#65533;&#957;&#65533;&#65533;&#65533;&#65533;&#1732;-&#65533;&#174;&#65533;&#65533;.&#65533;N&#65533;
&#65533;&#65533;&#281;&#65533;&#65533;&#65533;&#940;A-&#65533;&#65533;c&#65533;&#65533;&#65533;D&#65533;&#65533;L&#65533;&#65533;K&#65533;&#65533;&#65533;-&#65533;JO&#65533;4&#65533;&#65533;qi&#65533;&#65533;:&#65533;&#65533; 0&#65533;a&#65533;&#65533;O&#65533;&#65533;&#65533;&#65533;]&#65533;YxV&#65533;0S&#65533;&#65533;Uh&#65533;Vx&#65533;Y&#65533;&#65533;Yp&#65533;9*&#65533;S&#65533;@U&#65533;0U&#65533;P\ &#65533;&#65533;&#65533;{&#65533;e&#65533;c@&#65533;&#65533;Q/&#65533;)&#1157;\&#65533;&#65533;&#1093;&#65533;`&#65533;&#65533;
`(&#65533;&#65533;	_H&#65533;_&#65533;&#65533;^&#517;Z&#65533;&#65533;
&#65533;W&#65533;U&#65533;&#65533;Qx8pD3&#65533;&#65533;.&#65533;2+&#65533;A&#65533;&#65533;1&#65533;-C`&#65533;&#65533;x&#65533; &#65533;&#65533;&#65533;!Q&#1152;&#65533;&#65533;	p x 	x 8&#65533;&#65533;&#65533;&#65533;@  "6CEH@T3L6&#65533;&#65533;"*&#65533; &#65533;&#65533;&#65533;P M&#65533;C&#65533;;&#65533;MH&#65533;50?&#65533;&#65533;K&#516;&#65533;&#65533;I&#65533;&#65533;KX&#65533;.&#1586;&#65533;&#65533;&#65533;&#65533;&#65533;X&#65533;!X&#65533;&#65533;&#65533;&#65533;:&#65533;&#65533;Y&#65533; :&#65533;&#65533; &#65533;&#65533;&#65533;&#65533;x&#65533;&#65533;&#65533;&#65533;&#65533;&#65533;&#65533;&#65533;&#65533;&#744; H&#65533;!&#65533;F-&#65533;&x&#1206;@Hoe'A&#65533;8}J9&#65533;3s=&#1480;W&#65533;2&#65533;z&#65533;v'Yj&#65533;wE%r&#1191;Zb9&#65533;&#65533;84P&#65533;X&#65533;8w&#65533;&#65533;Y"&#65533;qjHw&#65533;&#65533;&#65533;&#65533;RH&#65533;#Wr&#851;
(~&#65533;&#65533;V&#65533;H,&#65533;&#65533;G&#65533;&#65533;6&#65533;&#65533;8^&#65533;&#65533;a&#65533;5`&#65533;&#65533;8&#65533;&#65533;&#65533;)^&#65533;*&#65533;R&#65533;&#65533;&#65533;&#65533;&#2041;&#65533;h&#65533;MPik&#65533;&#65533;&#65533;&#65533;T&#65533;&#1993;Y&#1291;&#65533;&#65533;9h&#65533;l&#65533;&#65533;f&#65533;O&#65533;&#65533;c&#65533;&#65533;:B&#65533;&#65533;	L&#65533;&#65533;DL&#65533;C&#65533;&#65533;Dh&#65533;&#65533;Z&#65533;:P&#65533;y&#65533;&#65533;&#65533;&#65533;&#1135;&#65533;&#65533;&#1702;&#65533;&#65533;&#65533;&#684;&#65533;&#1882;&#65533;&#65533;M&#65533;&#65533;O&#65533;&#65533;a &#65533;&#65533;&#65533;&#65533;&#65533;	&#65533;&#65533;[&#65533;&#65533;&#65533;&#65533;&#65533;&#65533;&#1786;&#65533;a&#65533; K&#65533;&#65533;1&#65533;&#769;&#65533;&#65533;&#65533;&#65533;&#65533;/&#65533;&#65533;M&#65533;&#65533;&#65533;&#65533;O&#65533;Zi`&#65533;&#65533;+&#65533;e&#1580;&#65533;A&#65533;&#65533;)&#65533;&#65533;L&#65533;&#65533;]h&#65533;=&#65533;&#65533;&#65533;&#65533;&#65533;I&#65533;&#65533;&#65533;1&#1858;H=f&#65533;\&#65533;"&#65533;&#65533;q&#1887;!&#65533;&#65533;Z0&#65533;&#65533;&#65533;&#65533;>&#65533;y&#153;[&#65533;&#65533;&#65533;}=&#65533;x>&#1141;&#65533;&#65533;&#65533;&#65533;&#65533;&#65533;&#65533;&#364;&#65533;&#65533;]&#65533;&#65533;&#65533;+Z&#65533;E&#65533;&#65533;U\&#65533;=&#65533;&#65533;&#65533;N_&#65533;&#65533;&#65533;&#65533;&#65533;;^&#65533;U&#65533;&#65533;m^f8&#1949;&#65533;g8&#65533;&#65533;[&#65533;M&#65533;_&#517;'|R(}&#65533;&#65533;@&#65533;VH&#65533;R P&#65533;R(V&#65533;&#65533;Y&#65533;&#65533;\&#65533;&#65533;&#65533;&#65533;&#65533;&#65533;&#65533;&#65533;3&#65533;&#65533;/a&#65533;&#65533;	C&#65533;R &#65533;&#65533;&#65533;W&#65533;&#65533;&#65533;-&#65533;&#65533;&#65533;XH&#65533;&#65533;WM&#65533;&#65533;&#65533;Y&#65533;EpG`E@@&#65533;(p&#65533;p&#65533;(&#65533;&#65533;?&#65533;,&#65533;&#65533;.;S&#65533;&#65533;"03H&#65533;@3&#65533;&#65533; &#65533;&#65533;W&#65533; &#65533;H Az -&#65533;5h 0c&#524;&#65533;/&#65533;&#1548;4&#1932;&#65533;VP2&#65533;`&#65533; 9n&#65533;&#1025;8&#65533;D&#1027;9&#65533;L&#65533;#&#65533;M&#65533;Pp8@&#65533;&#65533;$0&#65533;&#65533;&#65533;&#65533;[&#65533;!&#65533; Z&#65533;&#65533;&#65533;hN&#65533;Vg&#65533;&#65533;&#65533;&#65533;&#65533;&#65533;*&#65533;&#65533;&#65533;&#65533;!
(&#65533;6&#65533; k&#65533;Fo&#65533;&#65533;_&#65533;'}&#65533;'4&#65533;Vj&#65533;&#65533;&#1334;Y&#65533;efB&#65533;&#65533;Y6&#65533;&#65533;&#65533;5i&#65533;5	&#65533;&#65533;
&#65533;0&#513;l&#65533;&#65533;&#65533;&#65533;&#65533;3a&#65533;8&#65533;2&#65533;g&#65533;H&#65533;&#65533;H|H&#65533;&#851;}E3&#65533;&#24730;&#65533;4&#65533;%&#65533;j&#65533;5&#65533;&#65533;&#65533;x&#65533;H{Jg9I&#65533;&#65533;J&#65533;5 n5&#1072;&#65533;{fl&#65533;&#65533;&#65533;CM&#65533;&#65533;,D-&#65533;&#65533;&#65533;e&#65533;-&#65533;z&#1078;&#65533;&#65533;&#65533;&#1849;a.+Z_&#65533;A&#65533;qa&#65533;"&#325;[&#65533;A&#65533;&#65533;&#65533;\&#65533;ABB`x`&#65533;&#65533;&#65533;&#65533;#&#65533;&#65533;&#65533;&#65533;&#65533;&#738;&#65533;Kf&#65533;K&#65533;J&#65533;&#65533;&#1531;&#801;q1&#65533;qi&#65533;L&#65533;&#65533;&#65533;&#65533;&#65533;2&#37854;&#65533;%j&#65533;&#65533;&#65533;&#65533;&#65533;&#65533;&#65533; j&#65533;&#65533; `&#65533; }
&#65533;_&#65533;]i&#65533;&#65533;1&#65533;&#65533;&#65533;&#65533;&#65533;&#65533;Z&#65533;&#65533;9&#65533;&#791;&#65533;&#65533;&#65533;&#65533;&#65533;&#65533;&#65533;^&#65533;&#65533;&#65533;&#65533;&#65533;<Pi&#65533;&#65533;&#65533;-&#65533;j&#65533;&#65533;&#65533;jk&#65533;NM=&#1772;&#65533;&#65533;i&#65533;$&#1075;&#65533;U&#65533;&#65533;S &#65533;c
_&#65533;&#65533; J&#65533;$&#53599;&#65533;1&#65533;&#65533;&#65533;c&#65533;b`&#65533;&#65533;&#65533;f&#65533;&#65533;D&#65533;&#65533;&#65533;&#65533;&#65533;&#65533;&#65533;&#65533;#&#65533;d&#65533;1&#65533;S&#65533;c&#65533;&#65533; &#65533;&#65533;E&#840334;f&#65533;&#65533;>&#65533;%&#65533;NZR&#65533;&#65533;&#65533;&#65533;&#284;&#65533;&#65533;>&#65533;Y&#65533;&#65533;*&#65533;&#942;&#65533;&#65533;nm&#65533;&#65533;O&#65533;&#65533;P[h&#65533;[xBYh&#65533;U&#65533;_&#65533;&#65533;&#65533;&#65533;&#65533;PW&#65533;&#65533;\&#65533; &#65533;&#65533;S&#65533;d &#65533;HRahBXpVX&#65533;&#65533;J&#65533;J&#65533;H&#65533;&#65533;&#65533;&#65533;L&#65533;M&#65533;O&#65533;#&#65533;&#65533;&#65533;M&#65533;&#65533;J&#65533;&#65533;&#65533;(&#65533;&#65533;;&#65533;&#65533;=X&#65533;Qp&#65533;<p&#65533;)&#65533;1&#65533;&#65533;&#65533;&#65533;Bd&#65533;C&#65533;!&#65533;2g&#65533;3&#65533;&#65533;N&#65533;0&#65533;83&#65533; %&#65533; Y+$&#65533;` &#848;&#65533;&#65533;  &#65533;&#65533;/&#65533;&#65533;&#65533;&#1504;	&#65533;EH"&#65533; &#65533;$`&#65533;'~&#65533;5 &#65533;IX&#65533;O&#65533;T@&#65533;A&#65533;&#65533; p&#65533;$&#65533;U&#65533;&#65533;G&#65533;:&#65533; &#65533;Sal"&#65533;&#65533;CZ&#65533;H&#65533;P>&#65533;(rg&#65533; e&#65533; 	h&#65533;x R&#65533;&#65533;$`&#65533;&#65533;&#65533;HrF8vr&#65533;-&#65533;,&#65533;&#65533;&#722;&#65533;&#65533;6|#*&#65533;&#65533;&#65533;G&#65533;$&#65533;,&#65533;t&#65533;C&#65533;?&#65533;88&#65533;'rz&#65533;96QGgV&#65533;I&#1538;&#65533;1&#549;bJ&#65533;kn&#65533;2pgQ&#65533;w&#65533;3&#65533;f&#65533;{W&#65533;u&#65533;%rZ&#65533;2&#65533;&#1486;&#65533;uj&#65533;8&#65533;&#65533;&#65533;&#65533;"&#65533;2@&#65533;3&#65533;&#65533;.&#65533;&#65533;&#65533;<&#65533;[&#65533;&#65533;Z&#65533;%\&#65533;&#65533;	kW/&#957;v&#65533;v&#65533;&#65533;&#65533;m&#65533;_[&#1029;d&#65533;c&#65533;&#65533;&#65533;&#65533;`&#1029;&#27018;&#65533;&#65533;&#65533;&#65533;&#65533;&#65533;f &#65533;&#65533;	`&#65533;n&#65533;&#65533;&#65533;m&#65533;w&#65533;&#65533;&#65533;&#65533;w&#65533;x&#65533;&#65533;&#65533;a  &#65533; &#65533;\&#65533;hyG&#65533;]&#65533;&#65533;&#1103;&#65533;&#65533;&#65533;5&#65533;^X&#65533;&#65533;&#65533;$&#65533;j&#65533;e&#65533;&#65533;_&#65533;&#65533;w&#65533;&#65533;w&#65533;&#65533;&#65533;&#65533;!^&#65533;Bo'x&#65533;&#65533;&#65533;c&#65533;fp&#65533;gP=&#65533;1&#65533;&#65533;&#65533;&#65533;5=&#65533;&#65533;&#65533;=&#65533;_&#65533;&#65533;u&#65533;&#65533;E2_&#65533;h&#65533;&#65533;\0w&#1861;w7a&#65533;nt&#65533;&#65533;; &#65533;&R &#65533;[~&#65533;&#65533;&#65533;6 &#65533;7&#65533;^&#65533;&#65533;&#65533;a&#65533;P&#65533;}&#65533;7&#65533;`p0&#65533;&#65533;&#65533;l&#65533;&#65533;&#65533;&#65533;&#65533;&#65533;m&#65533;g&#65533;&#65533;`{&#65533;&#65533;&#65533;y&#65533;&#65533;&#65533;?&#65533;&#65533;G&#65533;&#65533;&#65533;&#65533;&#65533;}&#65533;&#65533;.&#65533;Z&#65533;&#65533;5UP&#65533;Q&#65533;oASXZX&#65533;&#828;&#1003;
&#65533;n&#65533;6P&#65533;Jp&#65533;E@B`@(}	)&#65533;&#65533;&#65533;g	i&#65533;?&#1539;&#65533;&#65533;&#65533;3&#1026;(`&X&#65533;$p0h:&#65533;&#65533;):&#65533;&#65533;;&#65533;6&#65533;&#65533;b/&#65533;&#65533;&#65533;(&#65533;&#65533; C1T&#65533;p1&#65533;2 &#65533;h&#65533;&#65533;W&#65533;&#65533;&#65533;3[&#65533;&#65533;&#65533;B&#65533; @&#65533;&#65533;h&#65533;&#65533;S\m&#65533;&#65533;&#65533;&#65533;5PFc&#65533;&#65533;
&#65533;&#65533;&#65533;b&#65533; &#65533;2&#65533;&#65533;0t&#65533;S&#65533;T&#65533;&#65533;&#65533;&#65533;0"G&#65533;$:L&#65533;TX``"&#330; H&#65533;@&#65533;&#65533;(T&#65533;&#65533;&#65533;B&#65533;.p&#65533; b&#65533;<h&#65533;&#65533;&#65533;C&#65533;	njpd
&#65533;&#65533;>&#65533;t&#65533;4(Q.[&#65533;L&#65533;&#65533;S&#65533;*Z~b&#65533;re&#65533;)V&#65533;l&#65533;f&#791;/b&#65533;|&#65533;1^&#65533;&#65533;&#65533;Z%K&#65533;/c&#65533;z&#65533;&#365;&#65533;0d&#770;!Sf/&#2046;e&#65533;&#65533;&#65533;[&#65533;&#65533;&#65533;&#65533;\&#65533;&#65533;&#65533;&#65533;&#65533;4f&#65533;&#65533;a&#65533;f&#65533;&#65533;&#65533;k.&#65533;A&#65533;&#1580;&#65533;0h&#65533;x&#65533;&#65533;&#65533;&#65533;h&#65533;>&#65533;&#65533;&#363;&#65533;q3&#65533;&#65533;BEJ/_&#65533;&#65533;&#65533;&#909;&#65533;W&#65533;_&#65533;&#65533;&#65533;&#65533;u[&#65533;&#65533;b&#600;9k&#65533;&#65533;&#65533;0c&#588;;&#65533;&#65533;&#65533;0d&#1229;##&#65533;&#65533;&#65533;0a&#65533;l&#65533;&#65533;e&#65533;1^&#65533;z&#65533;&#1925;+&#65533;&#65533;`&#65533;&#65533;&#65533;&#65533;&#65533;&#65533;&#65533;a&#65533;&#65533;&#65533;'&#65533;&#65533;=&#65533;`&#65533;&#65533;c&#65533;&#65533;&#65533;G`w
&#65533;`&#65533;
&#65533;`&#65533;&#65533;&#65533;&#65533;&#65533;0&#65533;&#65533;&#1483;|&#65533;&#65533;&#65533;.&#65533;X&#65533;a&#65533;&#65533;t&#65533;y&#65533;\&#65533;&#65533;0&#65533;&#65533;b0&#65533;	&#65533;&#65533;&#65533;3L00&#65533;#|&#65533;qg&#1996;&#65533;&#840;!0&#65533;&#34816;&#65533;&#65533;&d&#65533;&#65533;4&#65533;LwA:x3&#65533;cL3&#65533;1&#65533;3&#65533;T&#65533;&#65533;2&#65533;8&#65533;&#65533;X&&#65533;&#65533;&#65533;`^&#65533;&#65533;]n&#65533;&#65533;2&#65533;@yL3P&#65533;h&#65533;|&#65533;&#65533;R&#65533;&#65533;u&#65533;&#65533;&#65533;.&#65533;&#65533;i&#65533;-u&#1698;&#65533;&#65533;&#65533;&#65533;-&#65533;&#65533;R&#4541;`&#65533;#|@3ho&#65533;&#65533;w&#65533;&#65533;&#65533;Ib&#65533;&#65533;(&#65533;&#65533;N
&#65533;&#65533;&#65533;&#65533;!&#65533;:&#65533;&#65533;K&#65533;z&#65533;&#65533;&#65533;&#65533;&#65533;&#65533;&#65533;.&#65533;&#65533;K.&#65533;~H&#65533;|/&#65533;&#65533;-|&#65533;&#65533;R&#65533;-&#65533;&#65533;B&#65533;(&#65533;&#65533;"J(&#65533;&#65533;&#65533;&#65533;+&#65533;&#65533;rK/&#65533;w1&#65533;&#65533;K+&#65533;&#65533;
'&#65533;X"I$&#65533;D&#65533;H"&#65533;&#65533;z&#65533;Q&#65533;x&#65533;o&#65533;z&#52295;y&#65533;&#65533;&#65533;o&#65533;&#65533;?&#65533;&#65533;&#65533;&#65533;.&#65533;`Og&#769;G&#65533;&#65533;&#65533;nW &#65533;&#65533;
)&#65533; &#65533;F&#65533;&#65533;&#65533;1&#65533;`&#65533;4&#65533;&#65533;&#65533;&#65533;'&#65533;&#65533;B&#65533;0&#65533;&#65533;&#65533;	&#65533;&#65533;B.&#65533;@B+&#65533;&#65533;AL&#65533;&#65533;M(p&#65533;	0A&#65533;|&#65533;=W&#65533;&#65533;&#65533;J#&#65533;&#65533;&#65533;&#65533;	$|&#65533;&#65533;C7&#65533;&#65533;F&#65533;&#65533;BBD&#65533;o&#65533;&#65533;G1&#65533;&#65533;&#65533;R$QC &#65533;tE&#65533;&#65533;F,&#65533;&#65533;\P&#65533;&#65533;h&#65533;A&#65533;D&#65533;&&#65533;&#65533;K&#65533;l&#65533;T&#65533;A	:,&#65533;X`&#65533;&#65533;O&#65533;&#65533;D&#65533;J&#65533;&#65533;EV<:Oi&#65533;[&#65533;5g&#65533;q&#65533;Wb&#65533;^b&#65533;&#65533;EY<aa&#65533;&#65533;&#65533;1&#65533;]&#219;&#65533;cghV&#65533;f&#65533;&#65533;]&#611;Q=i4&#65533;&#65533;&#65533;&#65533;_&#65533;|kd&#65533;Xn&#65533;&#65533;&#65533;n&#65533;&#65533;&#65533;m&#65533;&#65533;&#65533;e&#65533;:&#65533;]&#65533;UF&#65533;g,&#65533;&#65533;&#65533;&#131;&#65533;&#65533;&#65533;
&#65533;g@4&#65533;[&#65533;&#65533;-tQ#&#65533;"O&#65533;E.R&#65533; d@&#65533;&#65533;PF4&#65533;Q&#65533;eDC&#65533;h4&#65533;&#65533;h&#65533;&#65533;p&#65533;1&#65533;gPg&#65533;&#65533;&#65533;.bDa&#65533;.p&#65533;*&#65533;&#65533;=&#65533;&#65533;&#65533;4D&&#65533;*&#65533;J\bqD^&#65533;&#65533;?B&#65533;0t&#65533;&#65533;_&#65533;&#138;?&#65533;&#65533;.&#65533;&#1567;B&#65533;&#65533;&#65533;&#65533;&#65533;&#330;rA&#65533;_&#65533;&#129;&#65533;&#65533;O&#65533;CA&#65533;&#65533;&#1090;&#65533;Ac&#65533;&#65533;<!&#65533;At&#65533;&#1131;&#65533;&#65533;#&&#65533;h&#65533;`F&#65533;&#65533;c8&#65533;&#65533;*&#65533;&#65533;u&#65533;&#65533;&#65533;d&#65533; d&#65533;!&#65533;!%E&#65533;|&#65533;}&#65533;(&#65533;<&#65533;&#65533;W~%)EI&#65533;R&#65533;	{&#65533;S&#65533;&#65533;E;&#65533;
=&#65533;/rG2V&#65533;&#65533;&#65533;&#65533;c.&#1560;J
2j&#65533;&#65533;&#65533;&#65533;w	.F
&#65533;Red&#65533;	&#65533;&#65533;yLPu&#65533;G&#65533;<1&#65533;&#65533;&#65533;-s&#65533;E3&#65533;h&#65533;w&#65533;&#65533;+d1V&#65533;&#65533;&#65533;&#65533;&#65533;'BQ
T&#65533;&#65533;X&#1313;0&#65533;&#65533;et&#65533; E& &#65533;&#65533;B&#65533;&#65533;&#65533;&#1072;w-,&#65533;^wXh&#65533;&#65533;P&#65533;&#65533;&#65533;&#65533;&#65533;D&#65533;/3D&#65533;0@&#65533;:z&#65533;&#65533;&#65533;O@&#65533;&#65533;&#65533;&#65533;>&#65533;&#65533;v&#65533;C&#65533;PL6`&#65533;p&#65533;&#65533;@9&#65533;&#65533;&#65533;D6&#65533;&#65533;&#65533;&#65533;A&#65533;&#65533;
F@3&#65533;$"&#1113;"&#65533; 4@9&#65533;&#65533;&#65533; 8 nr&#1770;E&#65533;6&#65533;
|`-X&#65533;	: &#65533;4 g &#65533;&#65533; &#65533;
x&#65533;*&#65533;A&#65533;&#65533;&#65533;&#288;U0B,p&#65533;pu"&#65533;&#65533;To&#65533;t&#65533;qH,J
G&#65533;&#65533; "0&#65533;
@`&#65533;b&#65533;"&#65533;&#65533;&#65533;:*P&#65533;t&#65533;&#65533;VH&#65533;&#65533;&#65533;x&#65533;vn&#65533;c&#65533;&#65533;&#65533;&#720;O&#65533;&#65533;&#65533;p;&#65533;&#65533;&#65533;,Z)C&#65533;&#65533;&#65533;e5&#65533;&#65533;&#65533;&#65533;\&#65533;&#65533;&#65533;&#65533;&#65533;j&#65533;&#65533;&#65533; 7&#65533;}1Cc&#65533;&#65533;&#65533;&#156;&#65533;2&#65533;&#65533;&#65533;&#65533;&#65533;&#65533;8<&#65533;px&#65533;d3&#65533;&&#65533;&#65533;=.u&#1472;\&#65533;&#65533;3cP.s&#65533;{&#65533;4&#65533;<&#65533;&#65533;M&#65533;|&#65533;+>fH>&#65533;&#65533;&#65533;&#65533;f&#65533;@&#65533;q&#65533;&#65533;J&#65533;g&#65533;&#65533;U&#65533;\&#65533;&#65533;&#65533;&#65533;*T&#65533;&#65533;WTp7&#65533;&#1095;>&#65533;&#65533;q>&#65533;&#65533;M&#65533;&#65533;&#65533;&#65533;&#65533;&#65533;En&#65533;|&#65533;&#65533;_q&#65533;6&#65533;&#65533;Em&#65533;&#65533;&#65533;=&#65533;&#65533;{&#65533;$(&#65533;&#65533;&#65533;&#65533;&#65533;+f1&#65533;W&#65533;&#65533;O&#65533;-d&#65533;,ZTyR6&#65533;&#65533;g&#65533;@&#65533;	&#65533;&#3160;G&#65533;&#65533;_&#65533;F&#440;&#65533;&#65533;xD&#65533;1jFi&#65533;&#65533;L&#65533;"*8;&#65533;9&#65533;1&#65533;A&#65533;J8:&#65533;&#65533; &#65533;Qj1&#65533;&#65533;~6&#65533;&#65533;&#65533;&#65533;b8&#65533;&#65533;&#1389;NI&#65533;U&#65533;&#65533;&#65533;&#65533;)UKV&#65533;&#65533;B&#65533;s&#65533;&#65533;L&#65533;NY(4,&#1317;{&#65533;&#65533;Q&#65533;&#65533;&#65533;H"i-&#65533;&#935;&#65533; &#65533;&#65533;{&#65533;&#65533;&#65533;L&#65533;6&#65533;T&#65533;}&#65533;&#65533;&#65533;3J6p~lFacQ=&#65533;&#3155;ga&#65533;i&#65533;&#65533;&#1715;hE+bV&#65533;"&#1836;P*La&#65533;S&#65533;&#65533;&#65533;$&#65533;u&#65533;N&#65533;B&#65533;&#65533;&#65533;&#65533;&#65533;]\&#65533;&#685;%!>&#65533;&#65533;x&#65533;&#65533;&#65533;09&#545;&#65533;&#65533;&#65533;&#65533;&#65533;{&#65533;&#65533;&#65533;|&#65533;&#65533;@&#4555;_&#65533;&#65533;|&#65533;&#65533;&#65533;&#65533;&#65533;$&#65533;*&#65533;
np&#65533;*&#65533;lx&#65533;/.8&#65533;	\&#65533;&#65533;'LA5&#65533;Al&#65533;s&#65533;Udc&#65533;N&#65533;&#65533;@`*@&#65533;	&#65533;l&#65533;&#65533;&#65533;[u&#65533;D&#65533;&#65533; &#65533;&#384;,&#65533;g&#65533;M&#65533;&#65533;&#65533;>&#65533;&#65533;5&#65533;&#65533;@F@&#65533;
0`&#65533; &#65533;!&#65533;&#65533;n&#65533; Hqp&#65533;&#65533;	<0&#65533; &#1581;"`p &#65533;j&#65533;	np&#65533;&#65533;@J&&#65533;t&#65533; $@A20&#65533;p`0(&#65533;&#65533;&#65533;+&#65533;5_&#65533;&#65533;&#65533;&#65533;&#65533;&#65533;	&#65533;-a&#65533;BWd&#65533;q/yi&#65533;}&#65533;^[&#65533;&#534;&#65533;&#65533;^&#272;?&#65533;w/&#65533;&#65533;5&#65533;^&#768;@&#1532;63&#65533;&#65533;^&#65533;&#65533;&#65533;&#568;&#65533;+&#65533;&#65533;&#65533;[68&#65533;_g&#65533;&#65533;&#65533;&#65533;]8t&#65533;q0&#65533;&#1071;&#65533;&#65533;&#65533;&#367;&#65533;&#65533;&#65533;_&#1136;&#65533;&#65533;o2&#65533;w{&#65533;R<&#65533;&#65533;_c&#65533;Ae &#65533;&#65533;&#65533;c&#65533;R&#65533;Q}&#65533;-&#65533;9H &#65533;H 5&#65533;3D&#65533;&#65533;	&#65533;u&#65533;{&#65533;&#65533;+&#65533;B'`&\&#65533;$L&#65533;&&#65533;&#65533;,&#65533;0&#65533;&#1711;&#65533;G2&#1858;-&#65533;,X&#65533;&#65533;EK&#65533;&#65533;5&#65533;q0&#65533;n&#65533;JC&#65533;&#65533; &#65533;&#65533;,K)&#65533; .&#65533;X&#65533;&#65533;&#65533;&#65533;I&#65533;&#65533;,&#65533;B*&#65533;&#65533;&#65533;&#65533;^&#65533;&#65533;e&#65533;)&#65533;&#184;&#65533;&#65533;*L&#65533;)&#65533;B+&#65533;,&#65533;&#65533;&#65533;&#65533;&#65533;&#65533;R-&#65533;&#65533;&#65533;&#65533;&#65533;&#65533;/(&#65533;&#65533;&#528;&#65533;&#65533;&#65533;Q&#65533;&#65533;&#65533;0H`&#65533;&#65533;H&#65533;!z b
&#65533;f&#65533;6&#65533;&#65533;)U&#65533;&#65533;&#65533;P&#65533;&#65533;&#1205;}&#65533;&#65533;&#65533;&#65533;)&#65533;Y|h&#65533;'vZ&#65533;9&#65533;(&#65533;	&#65533;T&#65533;&#65533;&#65533;&#65533;&#65533;*&#65533;&#65533;&#65533;+&#65533;&#65533;&#65533;&#65533;&#53866;&#65533;B&#65533;d&#1117;&#65533;&#65533;&#65533;9&#65533;+&#65533;B+&#65533;,p&#65533;*&#65533;B:&#65533;&#65533;'x&#65533;2.&#65533;&\B&p&#65533;&TB&#65533;&#65533; "0B$h'`B&t&#65533;'&#65533;&#65533;'|&#65533;%&#65533;c%8&#65533;! &#65533;&#65533;K&#65533;&#65533;A&#65533;9&#65533;&#65533;\&#65533;&#65533;&#65533;&#65533;I&#65533;K&#65533;L\&#65533;TA&#65533;c&#65533;A&#65533;&#65533;&#65533;&#65533;\&#65533;&#65533;l&#65533;|T d&#65533;&#65533;&#65533;<A&#65533;&#65533;&#65533;&#65533;@,&#65533;&#65533;&#65533;&#65533;L&#65533;&#65533;G&#65533; &#65533;&#65533;@&#65533;@&#1520; 	@&#65533;
&#65533;&#65533;Jl@HH &#65533;8 SIUp &#65533;U%&#65533;&#1549;]E$&#65533;T&#65533;D\&#65533;E &#65533;&#65533;&#65533;P&#65533;ba@,&#65533;&#65533;&#65533;&#65533;&#65533;&#65533;E \ &#512;&#65533;  A&#65533;&#65533;@&#65533;&#65533;q&#65533;UuH &#65533;&#65533; &#65533;p&#65533;I&#65533;D	&#65533; Kn &#65533;&#65533;&#65533; &#65533;e&#65533;D
&#65533;hq&#65533;u&#65533;jDZ &#65533;pE &#65533;x&#65533;[&#65533;EY&#65533;^&#65533;&#65533;&#65533;pE}&#65533;&#65533;lU&#65533;0O&#65533;8_f(Fk&#65533;`&#65533;&#65533;&#65533;9&#65533;&#65533;UFc.&#65533;c&#65533;A&#65533;h&#65533;p_&#65533;f&#65533;&#65533;f&#65533;&#1537;&#1281;xW&#189;&#65533;k&#65533;&#65533;&#65533;&#1025;t&#65533;gj&#65533;&#65533;ij&#65533;&#65533;&#65533;!\&#65533;&#65533;j'{&#65533;&#65533;k4_dWd&#65533;&&#65533;~&#65533;B-(
&#65533;&#65533;&#65533;&#65533;G0&#65533;&#520;&#856;&#65533;=&#65533;&#65533;&#65533;&#65533;/&#65533;&#65533;r&#65533;Xv&#65533;Jw&#65533;&#164;y`'&#65533;&#65533;&#65533;%PB%d&#65533;(&#1282;&#65533;&#65533;&#65533;&#484;&#65533;B,&#65533;g&#65533;,DK&#65533;&#65533;Z&#65533;eg}&#65533;Y&#65533;&#65533;&#1626;h&#65533;&#65533;H&#65533;&#65533;&#463;&#65533;H|J&#65533;9&#65533;&#65533;&#65533;B*&#65533;&#179;&#258;&#65533;&#65533;~&#65533;&#65533;&#65533;&#65533;&#65533;1&#65533;&#65533;+&#65533;&#179;&#65533;B~&#65533;)&#65533;&#65533;(&#65533;h&#65533;&#65533;&#65533;&#65533;&#65533;&#65533;&#65533;*&#65533;h&#65533;&#65533;h*&#65533;Bz&#65533;-&#65533;&#65533;&#65533;&#1155;ZH&#65533;&#65533;&#65533;&#1305;z&#65533;&#65533;8(&#65533;&#65533;&#57501;&#65533;Ho &#65533;-&#65533;%h&#65533;yHv&#65533;p&#65533;Y&#65533;&#65533;&#1562;&#65533;&#1549;&#65533;&#657;	&#7124;.&#1282;&#65533;}&#1630;&#65533;&#65533;&&#65533;'&#65533;&#65533;&#65533;&#65533;&#476;&#65533;
&#65533;&#24737;H&#65533;&#65533;&#65533;,&#65533;&#159;j&#65533;j,&#65533;&#65533;m&#65533;/&#65533;[&#65533;&#65533;&#65533;+&#65533;+&#65533;&#65533;&#65533;&#65533;9&#65533;v&#65533;*&#65533;&#65533;*P&#65533;&#65533;&#65533;&#65533;[&#65533;&#65533;&#65533;1&#65533;&#65533;(&#65533;)&#753;&#65533;B(&#65533;&#65533;&#65533;&#65533;'pB't(&#65533;&#65533;'&#65533;&#65533;&#65533;fB%P%&#65533;K$P&#65533;&#65533;@&#65533;#@$4B"B &#65533;?B"4	&#65533;&#65533;#&#65533;&#65533;&#65533;<&#65533;#&#65533;K" &#65533; &#65533;<.&#65533;HTA-&#65533;&#65533;&#1611;&#65533;&#65533;A=&#65533;E&#65533; &#65533; B &#65533;&#65533;&#65533;t&#65533;?&#65533;&#65533;&#65533;&#65533;&#65533; &#65533;&#516;<&#65533;h&#65533;h&#65533;	&#65533;&#65533;&#65533; CZ&#65533;E&#65533; &#65533;A &#65533;&#65533;L&#65533;@&#65533; H
&#1249; &#1121;&#65533;&#65533;&#65533;&#65533;	&#65533; 
&#65533;@t@&#65533;Q &#65533;9&#65533;M&#65533;GH^T G &#65533;&#65533;( &#65533;&#65533;&#65533;*&#65533;iU&#65533;)&#65533;&#65533;@&#65533;@ U9@&#65533;A&#65533;&#65533;p&#65533;&#65533;- &#256;&#65533;&#65533;&#65533;&#65533;@&#65533;&#65533;&#65533;&#65533;&#65533;&#65533;&#65533;4 0&#65533;&#65533;e&#65533;&#65533;+&#65533;z&#65533;l&#65533;x@	&#65533;&#65533;
&#65533;&#65533;Q}&#65533;&#65533;Z $&#65533; P] f&#65533;&#65533;D &#65533;&#65533;&#65533;A&#65533;D&#65533;&#65533;m&#65533;Fr&#65533;4e&#65533;m&#65533;&#65533;&#65533;&#65533;&#65533;d&#65533;&#65533;r&#65533;&#65533;&#65533;&#65533;&#65533;&#65533;rIF&#65533;`&#65533;&#65533;O&#65533;
&#65533;&#65533;(.&#65533;&k"&#65533;l&#65533;W&#769;k
&#65533;&#65533;&#65533;&&#65533;)L&#65533;&#65533;&#65533;&#65533;,&#65533;&#65533;t&#65533;e&#65533;&#65533;&#65533;&#65533;_&#65533;&#897;n&#65533;&#65533;&#65533;"&#65533;&#65533;&#65533;&#65533;&#942;&#65533;&#65533;&#65533;&#65533;&#65533;&#65533;t&#65533;t&#65533;&#65533;,&#65533;&#65533;6&#65533;I&#65533;(IKnS&#1633;i&#65533;p&#65533;&#65533;z bwdQ(
o&#65533;I/&#65533;&#65533;(&#65533;*'l&#65533;&&#65533;&#65533;&#65533;&#65533;\Q%&#65533;9&#65533;&#65533;&#65533;Y&#65533;&#65533;!x0&#65533;&#65533;&#65533;V&#65533;J&#65533;(Q&#65533;&#65533;E&#65533;&#65533;&#65533;&#65533;rZ&#65533;&#65533;&#65533;&#65533;U&#65533;+&#65533;B)&#65533;B)&#65533;&#65533;&#65533;S/r+&#65533;(0&#65533;h&#65533;&#65533;*&#65533;&#65533;)hh&#65533;i&#65533;&#65533;&#65533;j&#65533;&#65533;&#65533; &#65533;&#65533;;a&#65533; #&#65533;&#65533;&#65533;a&#65533;K&#65533;&#65533;&#436;an&#65533;&#65533;&#65533;/U&#65533;n&#65533;&#65533;&#65533;&#65533;z&#65533;E&#65533;5&#65533;&#65533;o&#65533;&#65533;&#65533;PU&#1040;u&#65533;.L&#65533;.&#65533;&#65533;-&#65533;X&#65533;,&#65533;&#159; &#65533;~&#65533;&#65533;I1-&#1801;,&#65533;B&#65533;Q&#65533;.fq-`&#65533;-&#775;&#65533;r1-(&#65533;wL1&#65533;#&#65533;&#65533;&#65533;[1&#65533;5*0&#65533;qs&#65533;&#65533;&#65533;h&#65533;8&#65533;B{&#65533;.&#65533;3c&#65533;&#65533;:&#65533;&#65533;&\&#65533;%TB%r![&#65533;6&#65533;&#65533;"2%&#65533;&#65533;$&#65533;$&#65533;j&#65533;:B%[&#65533;&#65533;#4B#\&#65533;#<&#65533;$H&#65533;#4#,&#65533;! &#65533;"(&#65533;!$&#65533;"$&#65533;! &#803;k"0B&3&#65533;)&#65533;&#65533;&#65533;!&#65533;k &#65533;A&#65533;&#65533;>R&#65533;>&#65533;&#65533;0&#65533;?&#65533;c&#65533;!(s&#65533;
&#65533;&#65533;&#65533;&#65533;&#65533;&#1409;&#65533;4&#65533;W&#65533;K&#65533;D&#1512; 	&#65533; 	&#65533;&#65533; &#65533;D8A8&#65533;<&#65533;&#65533;&#65533;&#65533;&#65533;&#65533;@ &#65533;&#65533;&#65533;L&#65533;&#65533;&#65533;&#65533;O&#65533;&#65533;I&#65533;@Q&#65533;Nb@P@&#65533;I HT&#65533;@&#65533;RU@&#1366;,GhU&#65533;@&#65533;&#65533;! &#65533;=P&#65533;&#65533;&#65533;PO&#65533;&#992;&#65533;b&#65533;&#65533;&#65533;d&#65533; &#65533; &#65533; &#65533;&#65533;
`&#65533;C&#65533;0 &#65533;&#65533;A"6tM
Nd&#613;R&#1604;5&#65533;@X&#65533;AWv&#65533;s&#65533;s&#65533;&#65533;&#65533;^&ct&j&#65533;e$&#65533;SkJ&#65533;x&#65533;x&#65533;&#65533;SS&#65533;x&#65533;fi&#65533;&#65533;qR5U;&#65533;&#65533;A&#294;l&#65533;&#65533;(&#65533;&#65533;nn~&#65533;&#65533;&#65533;fY\Y&#65533;c&#65533;&#65533;sQn&#65533;&#65533;&#65533;&#65533;A&#65533;&#65533;U&#65533;k&#65533;K&#65533;6l&#65533;&#65533;&#65533;&#65533;Ok&#65533;&#65533;q&#65533;&#65533;)&#65533;-&#65533;`&#65533;&#65533;i/&#65533;'d&#65533;&#65533;.P&#65533;j&#65533;m&#65533;|&#65533;Z/&#65533;&#38590;0>K&#65533;&#65533;&#65533;&#65533;+&#65533;(`&#65533;&p&#65533;%&#65533;'&#65533;&#65533;~&#65533;&#65533;E&#65533;&#65533;&#65533;'&#65533;>&#735;
&#65533;&#65533;vh&#65533;&#65533;&#65533;~&#65533;&#65533;&~&#65533;&#65533;&#65533;h&#65533;&#65533;Js&#65533;J&#65533;&#65533;6j&#65533;/#&#65533;R!)@p&#65533;&#65533;&#65533;/r&#65533;/z0&#65533;&#65533;A&#65533;B&#65533;&#65533;(y&#65533;v&#65533;7&#65533;&#65533;*&#65533;&#65533;;&#65533;7y#K&#65533;&#65533;&#65533;)&#65533;h*&#65533;7&#65533;]&#65533;V&#65533;R&#65533;&#65533;&#65533;-&#65533;&#65533;&#65533;&#65533;&#65533;&#65533;Z/&#65533;X&#65533;&#65533;&#65533;X~&#65533;Z&#65533;&#1560;&#65533;wI&#65533;&#65533;W&#65533;,t&#65533;&#65533;&#65533;&#65533;&#65533;g&#898;&#65533;&#65533;&#65533;x&#65533;7&#65533;y&#65533;&#65533;&#65533;&#65533;&#65533;&#65533;!&#65533;&#65533;&#65533;|&#65533;x&#65533;&#65533;&#65533;&#65533;&#65533;wu&#65533;w&#65533;&#65533;[&#65533;&#65533;B&#65533;&#14908;m&#65533;&#65533;w(&#65533;&#65533;(T0&#65533;&#65533;&#65533;(&#65533;&#65533;'&#65533;v8&#65533;c'l&#65533;&l&#65533;&#65533;j&#65533;f&#65533;&#65533;&#65533;&#65533;lO	Vy$&#65533;'k&#65533;&#65533;C&#65533;'W9%W&#65533;(3&#65533;#D&#65533;$@'?B&#65533;&#65533;&#65533;"&#65533;r(&#65533;&#65533;#&#65533;2)+&#65533;"&#1081;"&#65533;K*&#65533;y&#65533;&#65533;9"B!&#65533;&#65533;&#65533;!&#65533;!&#65533;&#1803;<&#65533;&#65533; &#65533;"0&#65533;(#&#65533;! :!&#65533;k5Z&#65533;\A&#65533;K_&#1739;IU&#65533;&#65533;,&#65533;&#65533;c\\0&#65533;c &#65533;+&#65533;&#65533;&#65533;&#65533;&#65533;AB &#65533;&#65533;&#65533;&#65533;&#65533;&#65533;&#65533;eMm&#65533;z&#65533;&#65533; &#65533;%&#65533;&#65533;&#65533;@,A:#ADA&#65533; x&#65533;&#65533;&#65533;@
&#65533;L&#65533;D&#65533;
d-&#65533;Z&#65533;&#424;@&#354;&#65533;&#1217; &#65533;	@D |@&#65533;&#65533;&#65533;@7&#65533;U= &#65533;1&#65533;&#65533;RD&#1892;&#65533;&#65533;-&#65533;&#65533;3m&#65533;a8 &#65533;&#65533;&#65533;&#65533;&#65533;J&#65533;&#65533;-&#65533;E &#65533;\&#65533;&#65533;@&#65533;&#65533;&#65533;&#65533; 
d@xeO&&#65533;|&#65533;&#65533;Y &#65533;R&#1131;&#65533;&#1460;Xl&#65533;i&#65533;&#65533;L&#65533;&#1361;%&#65533; l&#65533;&#65533;&#65533;&#65533;&#65533;U7&#65533;&#65533;&#65533;f&#65533;m&#683;&#65533;&#65533;cOy&#65533;d&#65533;&#65533;&#65533;&#65533;-&#65533;&#65533;&#65533;`&#65533;Y&#65533;&#65533;&#65533;&#65533;nj&#65533;&#65533;2&#65533;&#65533;&#65533;&#1031;ue&#65533;&#65533;&#65533;&#65533;n&#65533;&#65533;&#65533;&#65533;&#65533;<&#65533;&#65533;5&#233;&#65533;&#65533;A}Z&#65533;&#65533;'Ww&#65533;l&#65533;W&#65533;&#65533;&#65533;&#65533;&#65533;&#65533;_&#65533;s&#65533;&#65533;Y&#65533;&#65533;n&#65533;&#65533;a&#65533;n&#65533;&#65533;5|&#65533;&#65533;c&#65533;&#11669;&#65533;&#65533;k&#65533;&#65533;&#65533;&#65533;&#65533;&#65533;&#65533;Ba)&#65533;k'&#65533;&#65533;n}&#65533;w)x&#65533;'X&#65533;&#65533;N&#65533;_B(&#65533;;6&#65533;www&#65533;&#1245;<Y&#65533;&#65533;&#65533;,&#65533;&#65533;&#65533;&#65533;&#65533;&#65533;w~&#65533;s&#65533;&#65533;&#65533;h&#65533;&#65533;S&#65533;&#65533;6K&#65533;&#65533;w&#27895;&#65533;q&#65533;&#65533;/&#65533;B&#1939;&#65533;0&#65533;^&#65533;}&#65533;&#65533;&#65533;!Kx&#1000;&#65533;&#65533;()&#65533;&#65533;&#65533;&#65533;(&#65533;&#65533;&#65533;&#65533;&#65533;&#65533;!&#65533;&#672;?&#1660;%~&#65533;W[&#65533;&#65533;&#65533;&#65533;&#65533;&#65533;&#65533;B, &#65533;&#65533;&#65533;]&#65533;&#65533;[&#65533;&#65533;&#65533;ygh{&#511;&#65533;G&#65533;&#65533;&#65533;&#65533;*&#65533;&#65533;&#65533;&#65533;(&#65533;&#65533;( (O&#65533;D&#65533;&#65533;ta&#65533;N&#65533;j&#65533;&#65533;&#65533;&#65533;Q&#65533;H&#65533;&#65533;jT(Or&#65533;&#65533;0&#65533;&#65533;J#/i&#65533;&#65533;&#65533;HK)'=zDi&#65533;&#65533;H&#65533;"Q&#65533;)&#65533;$G8)&#65533;l&#65533;h&#65533;E&#65533;5z)PE&#65533;-&#65533;&#33826;&#65533;Det&#65533;*TD&#65533;&#65533;2z(V&#65533;&#65533;&#65533;*:d&#65533;&#65533; A&#65533;
BK&#65533;O={&#65533;B$V&#1716;&#65533; &#65533;&#65533;&#1735;&#65533;=v&#65533;&#65533;&#1091;'O&#65533;&#65533;&#65533;&#65533;1&#65533;]?|&#65533;,&#65533;&#65533;&#65533;?&#65533;&#65533;t$&#65533;L
P&#65533;0&#65533;&#65533;.\&#65533; "D&#65533;4v&#65533;&#65533;&#65533;&#12753;&F&#65533;$iR&#65533;&#65533;3r&#34337;b&#65533;l/R&#65533;8&#65533;&#65533;&#65533;,L&#65533;PA&#65533;&#65533;
%B&#65533;&#65533;&#65533;&#65533;
<&#1040;&#65533;&#65533;&#65533; ;d&#65533;&#65533;0&#65533;&#65533;&#1327;&#65533;&#65533;&#65533;"&#65533;w A&#65533;&#65533;@ &#65533; &#65533;O?&#65533;&#65533;&#65533;&#65533;
L;m &#65533;C&#65533;rXnx&#65533;&#65533;;&#65533;	H`&#65533;&#65533;T&#65533;&#65533;*&#65533;`&#65533;F&#65533;L&#65533;&#65533;*&#65533; &#65533;&#65533;C&#65533;6&#65533;p#9&#65533;\&#65533;6&#65533;d&#65533;8&#65533;p&#65533;&#65533;6&#65533;|&#65533;'&#65533;&#65533;r&#65533;4&#65533;Pc4&#65533;T4&#65533;P&#65533;4&#65533;x#&#65533;%&#65533;&#206;:&#43011;&#65533;%&#65533;&#65533;&#65533;&#65533;5&#65533;&#65533;&#65533;&#65533;4&#65533;tCJ7&#65533;&#65533;2K(&#65533;&#65533;&#65533;@&#65533;c&#65533;7&#28707;/&#1344;CI&#65533;:&#9507;&#65533;3&#65533;&#65533;7&#65533;,&#65533;&#65533;4&#1588;2&#65533;RK]2&#65533;7&#65533;x&#65533;&#65533;&&#65533;\&#65533;P;&#65533;&#65533;MU&#65533;&#65533;T5&#65533;&#65533;&#65533;&#65533;QNy%W^&#65533;E&#65533;Xb&#65533;&#65533;V`!&#65533;&#65533;b&#65533;&#1429;c&#65533;&#65533;&#342;j&#65533;&#65533;&#65533;&#65533;Yb&#65533;&#342;b&#65533;u&#65533;W&#65533;u&#65533;VVI&#65533;R&2&#65533;P&#10514;H$&#65533;&#65533;RN1&#65533;{Sa&#65533;&#65533;~&#65533;w&#65533;g&#65533;m&#65533;~&#65533;&#65533;E&#65533;cg&#65533;&#65533;W`&#65533;&#65533;VTA&#65533;bTR&#65533;7&#65533;U&#65533;\s-N%c&#65533;3N&#65533;S(.&#65533;&#65533;PT&#65533;e&#65533;&#65533;}&#65533;&#65533;&#65533;\&#65533;9&#65533;XE&#1882;1"&#65533;|)&#65533;&#65533;Pp&#65533;9&#65533;N6&#65533;&#65533;OX&#65533;&#65533;?QQ&e&#65533;&#65533;&#65533;&#65533;j{I&#65533;k&#65533;E&#65533;l&#65533;Q>9h&#65533;w5&#580;&#65533;O<&#65533;D&#65533;&#65533;&#65533;7&#65533;&#18489;3&#612;m&#65533;5A&#65533;&#65533;Q&#65533;d&#65533;J.&#65533;p&#65533;&#65533;&#65533;&#65533;&#65533;&#65533;,)&#65533;&#65533;6&#65533;&#65533;&#65533;L&#65533;i&#65533;b&#65533;!&#65533;z&#65533;&#65533;*L*&#65533;&#274;&#65533;&#65533;&#65533;&#65533;)&#65533;&#65533;H&&#65533;&#65533;I"&#65533;D&#65533;IX&#65533;}v&#65533;|&#65533;&#65533;&#65533;{&#65533;G|&#65533;&#65533;&#65533;#9&#65533;&#65533;Fi&#65533;&#65533;&#65533;&#65533;&#65533;&#65533;&#65533;&#65533;&#65533;&#65533;
{&#65533;&#65533;_
&#65533;&#65533;&#65533;B&#65533;&#65533;B&#65533;&#65533;&#65533;&#65533;&#65533;&#65533;/&#65533;*&#65533;K&#65533;&#65533;&#65533;&#65533;1&#65533;&#65533;&#65533;2=&#65533;&#65533;&#65533;&#65533;C&#65533;&#65533;&#65533;&#65533;&#65533;	L&#65533;`&#65533;&#65533;!&#65533;IF  X&#65533;&#1536;>&#65533;|@'P&#65533;j&#65533; &#65533;&#65533;6&#65533;A(&#65533;&#65533;&#65533;"&#65533;8&#65533;&#65533;n`&#65533; "&#65533;M`&#65533;&#65533;&#65533;'H
N&#65533;"&#65533; *p&#65533;V`&#65533;&#57376;&#65533; | D&#65533;&#65533;
&#65533;&#65533; &#65533;#&#65533;&#65533;0&#65533; P $&#65533;&#65533;&#65533;&#65533; &#65533;&#65533;&#65533;&#65533;&#65533;8G72 &#65533;@&#65533;&#65533;S L &#65533;&#65533;N#&#65533;&#65533;QAh&#65533;x 0&#65533;&#65533;(&#65533;FT&#65533;&#65533;T:&#65533;h&#65533;&#65533;&#65533; &#65533;^&#65533;h&#65533;&#65533;&#65533;&&#65533;!h &#65533;&#65533;&#65533; '9&#65533;)&#65533;&#65533;&#65533;v9+]&#65533;R&#65533;&#65533;rC&#65533;
&#65533;%,&#65533;J&#65533;&#65533;%Tu&#65533;d.RjP&#65533;&#65533;PMkJiIp&#65533;f5&#65533;I&#65533;UQ&#65533;Nr&#65533;&#65533;&&#65533;&#65533;&#65533;)4&#65533;af(&#65533;&#65533;@'f&#65533;a&#65533;JC&#65533; &#65533;P&#65533;&#65533;&#65533;LT>&#65533;)&#65533;)&#65533;rH&#1375;&#65533;Y&#65533;R&#65533;&#65533;R&#1382;A&#680;L&#65533;!&#65533;HE,f&#65533;Wh+Z&#65533;&#1462;&#65533;%Z&#65533;bX&#65533;&#65533;,^Z&#65533;&#65533;)&#65533;&#65533;F&#65533;UQr&#65533;BX&#65533;&#65533;IaZ0T&#65533;&#65533;g&#65533;'.&#1107;K&#65533;k&#65533;0&#65533;*VQT&#65533;&#65533;&#65533;0&#65533;P&#65533;&#65533;
&#65533;F&#65533;N&#65533;&#65533;&#65533;J6RPlk*)NQ&#65533;&#65533;&#65533;&#65533;I&#65533;&#65533;&#65533;.&#65533;&#65533;M&#65533;&#65533;&#65533;&#65533;&#65533;6&#1097;O&#65533;mo=&#65533;D&#65533;&#1670;&#65533;&#65533;e&#65533;q&#65533;&#65533;[&#65533;&#65533;&#65533;&#65533;h&#65533; &#65533;@8&#65533;&#65533;&#65533;&#65533;&#65533;[&#65533;&#65533;6&#65533;&#65533;Z"&#65533;&#65533;{&#65533;\{:&#65533;&#65533;6v&#65533;&#65533;Hl&#65533;&#65533;^&#65533;HLV!&#65533;N&#65533;&#65533;&#65533;&#65533;&#65533;&#65533;&#65533;&#65533;IOX&#65533;&#1694;H&#65533;%&#65533;&#65533;&#65533;&#65533;d&#65533;G&#65533;&#65533;&#65533;&#65533;Ik[;&#65533;&#65533;6&#65533;&#65533;&#65533;&#65533;|&#65533;K{U&#65533;.R5&#65533;&#65533;&#65533; &#65533;&#65533;R&#65533;[L@&#65533;xE&#65533;`&#1526;K&#65533;&#65533;&#65533;&#65533;&#65533;&#65533;x}&#65533;Z&#65533;&#398;&#65533;&#65533;=ok&#65533;&#65533;&#65533;=b&#65533;&#65533;J&#65533;Z&#65533;&#65533;w&#65533;S&#65533;~&#65533;&#65533;&#65533;&#65533;&&#65533;&#65533; _TA&#65533;@d&&#65533;&#65533;o^1&#65533;Ap2&#65533;&#65533;Lf#&#65533;&#65533;&#65533;O&#65533;&#65533;g:&#65533;&#65533;	&#65533;&#65533;&#65533;&#65533;Lg&#65533;@FY&#65533;w&#65533;&#65533;&#65533;&#65533;&#65533;&#65533;&#65533;EX&#1098;H&#65533;&#65533;&#65533;`:&#65533;Mx&#65533;&#65533;&#65533;(a=&#65533;r&#65533;&#65533;&#65533;x$0\&#65533;'&#65533;@:M&#65533;t&#65533;&#65533;&#65533;';Y$&#65533;&#65533;HH&#65533;&#65533;r@_:&#65533;&#65533;.&#65533;&#65533;!&#39104;4 ?H&#1024;&#65533;&#65533;&#65533;TJ&#65533;4H&#65533; &#65533; &#65533;0&#65533;&#65533;	&#65533;@.8&#65533;	&#65533;&#65533; 
^&#65533;&#65533;`|&#65533;&#65533;&#65533;&#65533; 9R5 &#65533;wXsZ&#65533;&#65533;+&#65533;a9&#65533;CK _&#65533;Bb5&#65533;&#65533;R&#65533;&#65533;&#221;N&#65533;&#65533;F&#65533;a&#1446;2&#65533;&#65533;&#65533;M@M&#65533;&#65533;&#65533;&#805;&#65533;+'c&#65533;Aj(&#65533;c&#65533;aTZ&#65533;&#65533;bUK&#65533;&#65533;N&#65533;&#65533;&#65533;h&#65533;&9&#65533;AQuH&#65533;&#65533;&#65533;0&#65533;&#65533;O&#65533;l&#65533;&#65533;&#65533;-&#65533;5&#65533;!_&#65533;&#65533;&#265;&#65533;JJ&#65533;&#65533;&#1194;&#65533;$&#65533;n&#65533;aMrb&#65533;&#65533;oy&#65533;8&#65533;&#65533;e&#65533;&#65533;\&#65533;&#65533;&#65533;&#65533;&#65533;&#65533;&#65533;&#65533;&#65533;&#65533;Fqq&#65533;&#65533;&#65533;{H&#885;&#65533;~&#65533;&#65533;&#65533;&#65533;b&#65533;&#65533;U&#65533;"]9&#65533;)O+1W&#65533;"&#65533;	&#65533;&#771;&#65533;.&#65533;idsQ&#65533;&#65533;&#1050;&#1915;&#65533;-&#65533;&#65533;]&#65533;$\&#65533;8&#65533;&#65533;&#1587;&#65533;"&#65533;RB,\i&#65533;&#65533;&#65533;w&#65533;&#65533;&#65533;yN&#65533;&#65533;l&#65533;&#65533;&#65533;	&#61120;&#1225;nY'/&#65533;&(&#65533;&#65533;&#65533;&#65533;&#65533;=&#65533;(&#65533;S&#65533;L&#65533;G&#65533;&#1465;&#65533;&#65533;r&#65533;#&#65533;&#1532;&#65533;>&#65533;)RYJT&#65533;&#65533;&#65533;&#654;&&#65533;&#65533;&#65533;mY&#65533;&#65533;&#65533;&#65533;x&#65533;O&#65533;L&#65533;&#65533;Z&#1974;&#65533;&#65533;&#65533;_&#65533;&#65533;R&#65533;&#915;&#65533;$lk&#65533;rr&#65533;&#65533;&#65533;&#65533; j;+&2&#65533;&#65533;&#951;&#65533;&#65533;&#65533;[?W&#1007;&#65533;u&#65533;MoOz&#65533;&#1626;&#65533;&#65533;&1&#65533;IL&#65533;k&#65533;&#65533;&#65533;&#65533;bwD#l&#65533;&#65533;<_*&#65533;H&#65533;~&#65533;|D&#65533;-&#65533;w&#65533;Z&#65533;bu&#65533;h&#65533;m!&#65533; 4&#65533;&#65533;@b|g! &#65533;>$00 $&#65533;&#65533;,&#65533;b&#65533;O&#65533;1&#65533;&#65533;&#65533;=PF&#65533;&#65533; &#65533;&#65533;&#65533;&#65533;&#65533;&#577;&#65533;&#65533;&#65533;&#65533;&#65533;X@&#65533;0 Vc&#444;&#65533;&#65533;n&#65533;&#65533;r&#65533;t&#65533;p&#65533;z`n&#65533;>&#65533;&#65533;f&#65533;&#65533;n&#65533;V L&#65533;P&#65533;&#65533;&#65533;G D &#65533;R&#65533;J&#65533;WPC&#65533;8`&#65533;p&#65533;
&#65533;&#65533;&#65533;&#65533;@.&#65533;&#65533;&#65533;&#128;
x&#65533;&#65533; 
 >&#65533;&#65533;RC&#65533;&#65533;,( 6 7 &#65533;"&#65533;`&#65533;&#65533;&#65533;C&#65533;&#207;"@D@2&#65533;&#65533;N&#65533; mj@L &#65533;h&#65533;D&#65533;&#65533;&#65533;&#65533;&#65533;B, ^&#65533;;8&#65533;&#65533;.&#65533;&#65533;|t&#65533;X)>" &#65533; &#65533; &#65533;P&#65533;LlQ&#1956;&#65533;&#65533;Ml&#65533;N&#65533; U&#65533;IQx)Q*IrII8E&#65533;jQ&#1801;Npm&#65533;&#65533;&#65533;`9EU&#65533;I&#65533;iNf&#1750;$&#65533;l&#65533;&#65533;d&#65533;&#65533;	NpM&#65533;&#65533;L&#65533;&#607;&#65533;&#65533;R&#65533;&#65533;&#1056;&#768;&#65533;qNx	&#65533;d&#65533;%&#65533;&#65533;	&#65533;L&#65533;&#65533;&#65533;&#65533;&#65533;d&#65533;$&#65533; &#65533;`J&#65533;&#65533;X!J&#65533;&#65533;&#65533;&#65533;&#65533;q&#65533;&#1128;&#65533;&#65533;A&#65533;&#65533;&#43668;&#65533;P&#65533;&#65533;&#65533;%@&#65533;r&#65533;jV.r&#65533;$&#65533;!&#65533;s&#65533;f!&#65533;e&#65533;&#65533;&#65533;!8!&#65533;&#65533;&#65533; g&#65533;&#65533;&&#65533;&#65533;x&#65533;ov&#65533;O/&#65533;&#65533;&#65533;#~(3H%&#65533;&#65533;&#65533;Vr~P%&#65533;%&#65533;&#65533;&#65533;-&#65533;(&#65533;&#65533;&#65533;&#65533;vb&#65533;&#65533;b(&#65533;&#65533;,&#65533;&#65533;(&#65533;&#65533;)&#65533;&#65533;v&#65533;&#65533;(&#65533;&#65533;(&#65533;&#65533;&#65533;&#65533;)&#65533;"&#65533;.2(\'&#65533;&#65533;&#65533;&#65533;K&#65533;&#65533;b+&#65533;&#65533;vtb&#65533;|&#65533;+)&#65533;x\&#65533;vh+&#65533;&#65533;R&#65533;&#65533;K-&#65533;k&#65533;&#65533;hRB%L"&#65533;6&#65533;$&#65533;K!&#65533;f&#65533;d&#65533;k&#65533;pN"&#65533;goZ&#65533;-	&#65533;&#65533;&%K&#65533;4&#65533;v&#65533;1/&#65533;w82&#65533;&#65533;&#65533;1e&#65533;u$&#65533;zhG&#65533;`&#65533;+&#65533;&#65533;&#65533;&#65533;L4G&#65533;4,~&#65533;&#65533;&#1711;2Ls&#65533;&&#65533;&#65533;`r-&#527;&#65533;O&#65533; a-a3&#65533;0&#65533;P&#65533; ,&#65533;&#65533;1~S&#65533;s7c. &#65533;&#65533;&#65533;&#65533;&#65533;&#65533;8&#65533;&#65533;8C3&#65533; X&#65533;&#65533;d&#65533;Hm&#65533;&#65533;^&#65533;t&#65533;f&#65533;0&#65533;;&#65533;&#65533;<o&#788;`$BhN&#65533;&#65533;B ;Z&#65533;D&#65533;;thr&#65533;<` &#65533;&#65533; &#65533;V1N&#65533;.P&#65533;&#544;H&#65533;@&#65533;,-&#65533;&#65533;"&#65533;\c&#65533;: &#65533;L&#65533;lA&#65533;&#65533;  ? &#65533;h& &#268;&#65533;\ d@(@(&#65533;C&#65533;&#65533;>&#65533;?&#65533;4&#65533;&#65533;4R&#65533;*t&#65533;N&#65533;: Z&#65533;c? ` ^`
&#65533;@V.&#65533;&#65533;	&#65533; &#1824;fmQJQP&#65533;&#65533;P.y&#65533;MEL&#468;L]&#65533;&#65533; &#65533; &#65533;`&#65533;&#65533;&#1802;&#65533;J&#65533;&#65533;&#65533;&#65533;W&#65533;1&#65533;&#65533;NpNT&#65533;&#65533;&#65533;&#65533;6&#65533;O&#65533;&#65533;&#65533;&#65533;&#65533;&#65533;&#65533;&#65533;`O&#65533;&#65533; 91&#65533;X&#65533;&#65533;&#65533;'J&#65533;-&#65533;&#65533;&#1348;S.T&#1822;&#65533;&#65533;&#65533;>a6&#65533;&#65533;g&#65533;&#65533;&#65533;&#65533;Oak&#65533;&#65533;&#65533;La"&#65533;j]N&#65533;V&#65533;&#65533; &#65533;&#65533;V&#65533;&#65533;d@&#65533;VS&#65533;gjFjbn&#65533;n
g%&#65533;m2&#65533; &#65533;&#65533;.C&#65533;h8&#65533;0&#1267;d&#65533;z&#65533;n&#65533;&#65533;&#65533;z &#65533;@&#65533;&#65533;&#65533;5&#65533;&#65533;R&#65533;$	&#65533;6&#65533;1R&#65533;
&#65533;3&#65533;b|&#65533;&m&#65533;|&#65533;&#65533;&#42415;*&#65533;N'&#65533;&#65533;&#65533;&#65533;n&#65533;&#65533;uj&#65533;d&#65533;x&#65533;&#65533;xV^F'&#65533;K&#65533;z*a&#65533;`y&#65533;&#65533;vl&#65533;ag&#65533;y&#65533;&#65533;uf&#65533;zt&#65533;&#65533;j&#65533;&#65533;&#65533;&&#65533;x&#65533;&#65533;l'b9Vd3+%Xo%&#65533;f!.&#65533; 
+&#65533;&#65533;&#65533;&#65533;&#1957;&#65533;8&#173;DA#&#65533;re&#65533;Jm:A&#65533;:'&#65533;H&#65533;Jvq&#65533;hGG&#65533;@k&#65533;&#65533;'z\&#65533;i&#65533;&#65533;&#65533;{&#65533;{&#65533;&#65533;%&#65533;#&#65533;&#65533;&#65533;&#65533;&#65533;&#65533;&#65533;&#65533;&#42766;[&#65533;F&#65533;&#65533;&#65533;&#65533;&#65533; &#65533;l#&#65533;&#65533;&#65533;&#65533;*Lm&#65533;b2V&#65533;&#65533;(3NR%&#65533;&#65533;Mc.&#65533;&#65533;s)C S&#65533;7&#65533;93&#65533;&#65533;&#65533;&#65533;&#65533;&#65533;&#65533;&#65533;G1&#65533;&#65533;
0 h6&#65533;&#65533;&#65533; P 0`5&#65533;,&#65533;f&#65533;Z >&#65533;r&#65533;c&#65533;<&#65533;&#65533;s&#65533;J R&#65533;D&#65533;&#65533;B&#65533;V`&#65533;X HC R&#65533;:B &#65533;( v&#65533;&#65533;&#65533;&#65533;M&#65533;`.&#65533;s9&#65533;&#65533;&#65533;&#65533;&#65533;\`&#65533;H"@&#65533;<&#515;:@=&#65533;&#65533; T  &#65533;&#65533;&#65533;`&#65533;:`F &#65533;c>&#65533;HJ f&#65533;B lTF&#65533;&#496;>&#65533;"&#65533;D&#65533;&#65533;(&#65533;w?hEx&#65533;&&#65533;6&#65533;:&#65533; A&#65533; &#65533;@&@&#65533; &#65533;vp	&#65533;&#65533;x!&#65533;%&#65533;&#65533;&#65533;iQ:&#65533;H&#65533;q&#65533;&#65533;S&#324;&#65533;&#65533;&#1620;&#598;&#65533; &#65533;&#65533;`&#65533;`&#65533;&#65533;&#65533;&#65533;S&#65533;&#257;&#65533;~#N|sl&#65533;&#65533;8Lp&#65533;/7IL.&#65533;6&#65533;&#65533;b%&#65533;&#65533;|S7H&#65533;)&#65533;m&#65533;&#65533;.&#65533;&#65533;Ry&#65533;&#65533;J&#65533;:&#65533;&#65533;&#65533;&#65533;&#65533;&#65533;`J:!RA&#65533;&#65533;F&#65533;&#65533;&#65533;j&#65533;&#65533;r&#1962;&#65533;&#65533;&#65533;"&#65533;&#65533;J&#65533;l"&#65533;^&#65533;ivF &#65533;j,Bh&#65533;&#65533;s&#65533;f&#65533;`&#65533;X&#65533;&#65533;/&#65533;&#65533;&#65533;&#65533;&#65533;&#65533;g9q&#1194;u&#65533;(&#65533;[EK|h&#65533;&#65533;&#65533;`]&#65533;&&#65533;UBy&&#65533;&#65533;\r]&#65533;b|&#65533;&#65533;&#65533;&#65533;&#65533;&#65533;b(&#65533;B)&#65533;'(&#65533;&#65533;&#65533;&#60802;K&#65533;\&&#65533;&#65533;&#65533;v&#65533;' KtJ&#12014;k&#65533;&#1778;c&#65533;&#1515;&#65533;b&#65533;&#65533;`&#65533;+&#65533;r3&#65533;&#65533;2&#65533;&#65533;B37&#65533;1/&#65533;2Q&#65533;tzy&#65533;&#65533;
j&#65533;&&#65533;&#33436;&#761;gU&#65533;m&#409;&#65533;GY&#65533;&#65533;&#65533;y&#65533;&#65533;.&#65533;`&#48730;&#65533;&#65533;&#65533;&#423;&#65533;&#65533;&#927;&#65533;&#65533;&#65533;&#65533;-&#65533;.&#65533;&#65533;&#65533;&#642;&#65533;&#65533;&#65533;&#65533;&-&#65533;n5&#1352;#&#65533;9&#65533;x9&#65533;6n&#65533;lWn&#65533;&#65533;&#65533;&#65533; &#65533;W&#65533;9&#65533;&#65533;&#65533;p&#65533;&#65533;q1&#65533;\&#65533;b&#65533;&#65533;&#65533;$S&#65533;&#65533;&#65533;&#65533;M3Hr2&#65533;&#65533;a&#65533;`F&#65533;&#65533;8&#65533;&#65533;H<&#65533;&#65533;A@:T &#65533;U@;d <[&#65533;&#65533;&#65533;&#65533;&#65533;&#65533;&#65533;&#65533;&#65533;&#65533;Ff&#65533;=aH&#65533;c&#65533;U&#65533;&#65533;&#65533;uC@F.&#65533;&#65533;`&#65533; &#65533;52&#65533; &#1616;&#65533;&#65533;&#65533; &#65533;&#65533;N`D&#65533;H&#65533;&#65533;&#65533;&#65533;Xd&#65533;< &#65533;P&#65533;&#65533;&#65533;N&#65533;{&#65533;T&#65533;&#65533;&#65533;~- Lrd&#32193;&#65533;w;&#65533;?0M&#65533;) &#65533;&#65533;&#65533;&#65533;e&#65533;&#65533;&#65533;0x$&#65533;8&#65533;6 &#65533;&#65533;3&&#65533;&#65533;&#65533;&#65533;Iu8&#65533; R&#65533;ii&#301;N&#65533;&#65533;I9&#65533;Tl&#65533;&#1780;&#65533;&#65533;&#65533;&#65533;&#65533;&#65533;&#65533;&#65533;&#65533;`V>&#65533;&#65533;c &#65533;&#65533;&#65533;/&#65533;`~]&#373;$&#65533;/&#65533;4#3R&#65533;3&#65533;']&#65533;&#65533;&#65533;x&#65533;&#65533; &#65533;8&#65533;&#65533;&#263;C&#65533;3]&#65533;&#65533;w&#65533;3&#65533;&#65533;~&#1211;O&#65533;&#65533;q&#65533;X0&#65533; &#65533;&#65533;&#1898;d&#65533;FiTfg;B"&#65533;
r&#65533;&#65533;m"Gr
&#65533;&#65533;&ry%&#65533;k!$"&#65533;
#0<&#65533; &#65533;o&#65533;&#65533;&#65533;!+&#65533;a&#65533;.;g&#65533;&#65533;&t&#65533;&t&#65533;=a&#65533;&#65533;v&#65533;&#65533;w&#65533;N&#65533;fg&#65533;&#65533;&#65533;&#65533;&#65533;&#65533;&#962;,&#1666;)&#65533;&#65533;&#65533;&#65533;&#65533;|&#65533;&#65533;&#65533;&#65533;&#65533;|&#65533;+&#65533;5z&#65533;uvd<&#65533;&#65533;&#65533;&#65533;7&#65533;U&#65533;&#65533;&#65533;"&#65533;&#65533;&#65533;&#65533;cWG&#65533;&#65533;|q(&#65533;&#65533;&#65533;o&#65533;&#65533;bBvz&#1015;/i&#65533;&#65533;y&#65533;&#65533;j&#65533;&#65533;&#65533;&#65533;"&#65533;&#65533;A&#859;&#65533;y&#65533;&#65533;v^K,'a%$&#65533;&#65533;H&#65533;&&#65533;&#65533;&#65533;%&#65533;&#65533;&#65533;&#65533;&#65533;uFb{0&#65533;w&#65533;\&#65533; :&#65533;&#65533;&#65533;&#65533;#=&#1213;/-l&&#65533;n[&#1890;&#65533;E3&#65533;M36?c&#65533;&#65533;C&#65533;[&#65533;B-@R&#65533;&#463;~&#315;&#65533;HoS&#65533;&#65533;c=5[]&#65533;q&#65533;&#65533;&#65533;O~&#1711;l7&#65533;&#65533;L&#65533;&#65533;&#65533;~7&#65533;7&#1697;h-P]%&#65533;&#65533;$e&#65533;kO&#65533;&#65533;(&#65533;&#65533;&#65533;&#65533;WE6&#65533;&#65533;&#65533;&#65533;52&#65533;&#65533;8 7&#65533;9&#65533;&#65533;H&#65533;h&#65533;9H@&#65533;&#65533;}&#65533;o&#65533;;D``W&#65533;&#65533;&#65533;&#893;uSP&#65533;T<:@&#65533; &#65533;.&#65533;&#65533;&#65533;&#1143;i&#65533;&#65533;&#65533;&#65533;&#65533;&#65533;&#65533;F&#65533; @*&#65533;,&#65533;0&#65533;&#65533;2&#65533;&#65533;=@&#65533;(&#65533;&#65533;&#65533;&#65533; &#65533;{&#65533;C? &#65533;&#65533;&#65533;L&#65533;&#65533;WT&#65533;tK&#65533;BID:&#65533;A&#65533;(5&#65533;&#65533;'&#65533;5n&#65533;*@&#65533;]&#65533;&#65533;&#65533; &#65533;P&#65533;&#65533;&#65533; &#65533;&#65533;9P&#65533;h3.&#65533;-J&#65533;&#65533;&#302;1&#65533; &#65533;&#65533;iPXeQ:Q&#65533;&#65533;	V&#65533;NjI&#65533;&#65533;~&#65533;&#65533;x&#65533;&#65533;N^M&#1834;&#65533;&#65533;&#65533;&#65533;&#65533;&#65533;7&#65533;g&#65533;&#65533;&#65533;3N&#65533;&#65533;&#65533;&#65533;&#65533;6&#65533; #NZ&#65533;&#292;4z=&#65533;&#65533;&#65533;	&#65533;&#65533;&#65533;B.89~&#65533; &#65533; ~&#65533;&#65533;Q&#65533;&#65533;&#65533;;&#365;&B&#65533;&#65533;F&#65533;&#65533;&#65533;q&#65533;&#65533; &#65533;$&&#65533;&#65533;&#1418;m$'&#65533;&#65533;&#65533;(&#65533;f5?#&#65533;X&#65533;&#65533;F &#65533;&#65533;n&#65533;&#65533;&#65533;J'&#65533;G&#65533;e_&#65533;jFY&#65533;&#65533;-&#65533;&#65533;"&#65533;&#408;&#65533;&#65533;&#65533;&#65533;0&#65533;z&#65533;&#65533;(&#65533;&#65533;
&#65533;)&#65533;&#65533;&&#65533;$&#65533;u4	/&#65533;&#65533;'&#65533;&#65533;&#65533;&#65533;2&#65533;&#34841;&#1009;&#65533;ag&#65533;&#65533;g&#65533;A*&#65533;.&#65533;&#65533;U&#65533;7&#65533;&#65533;&#65533;G&#65533;&#65533;)axO'&#65533;Kx|&#65533;&#65533;&#65533;y&#65533;&#65533;&#65533;& 
$&#65533; !D&#65533;B&#65533;&#65533;a&#65533;B&#65533;%R&#65533;&#65533;$F&#65533;2*b&#65533;&#65533;EA&#65533;&#65533;&#65533;&#65533; )&#65533;<)&#65533;Q&#65533;E&#65533;"M&#65533;d&#65533;Q#G$&#65533;&#65533;&#548;NC	(&#65533;&#65533;!&#65533;F&#65533;ZJHP&#65533;&#65533;h&#65533; BM&#65533;j&#65533;:j&#65533;&#65533;&#65533;&#65533;Z&#65533;:tiXB&#65533;T;&#65533;&#65533;&#65533;@\&#65533;&#65533;}&#1685;&#65533;\&#65533;T&#65533;
&#65533;&#65533;o_@~&#65533; &#65533;&#1223;&#65533;=y&#65533;&#65533;Y&#65533;&#29663;>&#65533;&#65533;r%&#65533;xUj&#65533;&#65533; 	";&#65533;)&#65533;?=&#65533;&#1252;D8T&#65533;&#65533;&#65533;	4l&#65533;@a&#132;
8t&#65533;&#65533;&#65533;C&#65533;*J&#65533;.bD&#65533;&#65533;&#65533;A&#65533;Ab&#65533;&#351;&#65533;&#65533;&#65533;&#65533;&#65533;&L&#65533;@!b&#65533;%f&#65533;&#65533;&#579;&#65533;<&#65533;;v&#43567;c&#65533;N8s&#65533;&#65533;s&#65533;,L&#65533;&#65533;@{&#65533;P&#65533;&#65533;&#65533;&#65533;p@@&#65533;@(&#65533;pD&#65533;&#65533;x&#65533;&#65533;/&#65533;P`&h&#65533;&#65533; &#65533;&#65533; &#65533;&#65533;m0&#65533;c&#65533;#n&#65533;a&#65533;!	0&#65533;@
<`)&#65533;&#65533;&#65533;&#65533;&#65533;&#19799;&#65533;z&&#65533;x&#65533;&#65533;&#65533;q&#65533;qzv&#65533;&#65533;&#470;&#65533;&#65533;!d&#65533;&#65533;&#65533;s&#65533;W&#65533;q&#65533;&#65533;Fi&#65533;&#65533;r&#65533;&#65533;&#65533;&#65533;Z&#65533;A\v&#1636;zw&#65533;I&#65533;&#65533;7&#65533;Y&#65533;&#65533;F&#65533;a&#1425;Xb&#65533;&#65533;&#65533;&#65533;&#65533;&#65533;}8fX`|&#65533;&#65533;&#65533;]~*&#65533;r&#65533;1&#480;&#65533;v&#65533;&#65533;|&#65533;&#65533;&#65533;|&#65533;1*&#65533;&#65533;wG{&#65533;&#65533;G{&#65533;A&#65533;&#65533;Z&#65533;W+{&#65533;Z
G&#65533;|2
)&#65533;&#65533;2J(&#65533;&#65533;"
'&#65533;Tb&#65533;%&#65533;d&#65533;	'&#65533;p&#65533;&#65533;%&#65533;P"&#65533;%&#65533;p&#65533;&#65533;&&#65533;\&#65533;&#65533;&&#65533;n&#65533;&#65533;%&#65533;h&#65533;&#636;&#65533;|J&#65533;&#65533;&#65533;"
&#65533;&#65533;&#65533;-&#65533;&#65533;&#65533;&#65533;I'&#65533;Z&#65533;I&#65533;&#65533;^&#65533;I'&#65533;&|&#65533;&&#65533;z&#65533;&#65533;%&#65533;h&#65533;&#65533;&#65533;&#65533;B&#65533;n%&#65533;t$	%&#65533;T"&#65533;&#65533; K&#65533;"Xu&#65533;Q&#65533;&#65533;&#65533;&#65533;^&#65533;&#65533;&#65533;&#65533;]&#65533;X a&#65533;U&#65533;!<&#65533;&#65533;&#65533;M&#65533;-t&#1039;|&#65533;#&&#65533;44&#65533;C7&#65533;&#65533;"?7&#65533;H"=e&#65533;S"&#65533;&#65533;UXF&#65533;&#1844;&#1036;<&#65533;&#65533;&#65533;x]&#65533;3"J2&#65533;RL&#65533;&#65533;^N&#65533;&#65533;G&#65533;P&#65533;&#65533;&#65533;S&#65533;&#65533;&#65533;c&#65533;(t"&#179;&#65533;&#65533;P&#65533;&#65533;!&#65533;@&#65533;##y&#65533;B&#65533;5&#65533;G-&#65533;&#65533;&#65533;H&#65533;G$=&#65533;&#65533;?&#65533;Y^HCi&#65533;&#65533;Y {&#65533;1G&#65533;&#65533;&#65533;&#65533;gm&#65533;&#65533;X&#65533;~&#65533;&#934;&#65533;CG&#65533;5&#698;&#460;&#65533;&#1663;&#65533;&#65533;&#65533;\\&#65533;M&#65533;T&#65533;&#65533;&#65533;&#65533;&#1642;35&#65533;&#65533;d&#65533;%h&#65533;&#65533;&#65533;&#65533;`&#65533;A&#1429;&#65533;S9&#65533;]bX&#65533;Z&#65533;&#65533;&#65533; &#65533;$BS&#65533;0&#65533; lP&#65533;	&#65533;&#65533;&#65533;&#65533;6&#65533;
T`&#65533;&#65533;-p&#65533;@&#65533;9&#65533;A
R0&#65533;&#65533;&#65533;*`A~D&#65533;&#65533;&#65533;@	Z&#65533;&#65533;&#65533; 8&#65533;)A&#65533;&#65533;&#65533;W9f1&#65533;ZR&#65533;tU&*W&#65533;Q&#65533;&#65533;@+&#65533;$&#65533; &#65533; D&#65533;&#65533;&#65533;m$0&#65533;	Hr:&#65533;&#65533;l @&#65533;&#65533;kBP&#65533;@&#65533;&#65533;&#65533;5&#65533;*r@$ &#65533;6R &#65533;&#65533;&#65533;<&#65533;&#65533;0@Z ,&#65533;&#65533;`Xx&#238;&#65533;_J>&#65533;&#65533;&#65533;HE&#65533;'&#65533;jn&#65533;&#65533;&#65533;&#65533;%V&#4742;&#65533;&#65533;C&#65533;&#65533;+bq&#65533;O&#378;&#65533;&#65533;)L&#65533;oW:&#1298; &#65533;7&#65533;&#65533;u&#65533;&#1175;*iJ&#65533;&#65533;J&#65533;
&#65533;e
&#65533;&#65533;&#65533;T&#65533;N&#65533;b&#65533;&#65533;$:&#65533;&#65533;Kz:&#65533;<&#65533;%J&#65533;!2&#65533;&#65533;;&#65533;&#65533;L&#65533;&#11270;6&#1034;I&#65533;&#65533;!t&#65533;<&#65533;&#65533;Z&#65533;F&#65533;	&#65533;}B&#65533;&#65533;&#65533;$d&#65533;.N&#65533;+"&#65533;%2&#65533;&#65533;nm&#65533;x&#65533;&#65533;6&#65533;&#65533;y&#65533;&#65533;\&#65533;&#65533;&#65533;&<
h&#65533;&#65533;Y&#65533;&#65533;(&&#65533;O&#65533;&#65533;[&#65533;&#65533;@If	L\&#65533;&#65533;&#65533;D%&#65533;e&#65533;L t&#65533;&#860;$&&#65533;&#1108;&#65533;d&#65533;S&#65533;Lg&#65533;E&#65533;*kI_&#65533;v&#65533;&#65533;&#65533;&#844;W|&#65533;dy(%%&#65533;&#65533;&#65533;+&#65533;HC &#65533;D&#65533;&#65533;#SkHT5&#65533;&#65533;&#65533;2U&#65533;&#65533;P&#65533;&#65533;&#65533;&#65533;;&#65533;d&#65533;-v&#65533;NBU&#65533;&#65533;*&#65533;h&#65533;&#1430;&#65533;u&#65533;&#65533;&#814;&#65533;R&#65533;&#512;R&#65533;_&#65533;<&#65533;&#476;O!ll&#65533;@B&#65533;I&#65533;d&#65533;G{ZC&#65533;&#65533;&#65533;ade&#65533;C&#65533;&#65533;F&#1425;HD&#65533;Hc&#65533;e7&#65533;&#65533;&#65533;&#65533;&#65533;g;&#65533;&#65533;"&#65533;&#65533;&#65533;&#65533;.&#65533;j&#65533;&#65533;&#65533;&#193;)M&#65533;&#65533;&#668;&#65533;&#65533;&#1334;p&#65533;@&#65533;D 7Z&#65533;M&#65533;!&#65533;o&#65533;f&#65533;Cd&#65533;/&#65533;&#714;&#65533;&&#65533;&#65533;&#65533;E&#65533;&#1037;&#65533;`&#65533;K&#65533;&#65533;Q&#65533;)|&#221;&#65533;<&#65533;jf&#65533;&#725;`&#1926;&#65533;&#65533;&#65533;m&#65533;&#65533;	*&#65533;&#65533;, '
&#65533;.&#65533;&#65533;&#65533;Hm$&#65533;&#65533;)&#65533;W7&#65533;	&#65533;&#65533;&#65533;`&#65533;!&#65533;	H \&#65533;&#590;	&#65533;&#65533; 	g&#65533;&#65533;Z@C&#65533;0R2&#65533;&#65533;&#65533;&#65533;A&#65533;V(BR h&#65533;`@&#65533;^&#65533;^-&#65533; &#65533;&#65533;BP&#65533;&#65533;#&#65533;&#65533;` 	X&#65533;&#65533;X@q| &#65533;&#65533;&#65533;o&#65533;&#65533;&#65533;&#65533;&#65533;&#65533;p@ &#65533;&#65533;&#65533; 
&#65533; .&#65533;&#65533;`&#65533;H&#1176;&#65533;OZ&#745;J&#65533;w0&#65533;&#65533;&#65533;&#65533;&#65533;V&#65533;d&#406;&#65533;&#65533;&#65533;N\&#65533;23v+`&#65533;&#65533;f?&#65533;AvX&#65533;&#65533;&#65533;&#65533;&WK&#677;&#65533;&#65533;N&#65533;!&#65533;&#65533;&zN&#65533;*7&#65533;P1Kj&#65533;&#65533;&#65533;&#1159;/*J&#65533;&#65533; &#65533;3&#65533;Ae&#65533;&#65533;&#65533;&#208;&#65533;0z"&#65533;&#65533;&#65533;&#65533;u&#65533;\&#65533;DI&#65533;I<&#65533;&#65533;&#65533;&#65533;&#65533;&#624;j&#65533;&#65533;b&#65533;&#65533;&#65533;&#65533;&#65533;.pa\&#65533;&#1522;&#65533;&#65533;,Pt&#65533;&#65533;&#65533;,&#65533;l&#65533;I&#65533;&#65533;&#329;>&#65533;eY&#210;$s&#65533;&#65533;&#65533;g&#65533;&#65533;2&#65533;&#65533;L\&#65533;&#65533;&#65533;t*&#65533;&#65533;&#65533;!&#65533;&#65533;T&#65533;S&#65533;&#65533;&#444;&#1363;F)&#65533;&#65533; &#65533;eQYi&#65533;&#65533;&#65533;(iYS&#65533;&#65533;&#65533;b&#65533;3R&#65533;&#65533;S&#65533;k&#65533;&#65533;z&#65533;&#65533;&#65533;&#65533;&&#65533;&#65533;&#65533;u0&#65533;&#65533;c&#65533;V&#640;%"&#65533;k&#65533;fR]C&#65533;&#65533;q&#726;K7g&#65533;&#65533;lv&#65533;T&#65533;&#65533;L0'	&#65533;FBs+&#65533;&#65533;J'8&#65533;&#65533;v&#65533;a&#65533;Gt&#148;&#65533;z
T&#65533;&#65533;C&#65533;&#65533;&#65533;_&#65533;&#65533;L&#65533;j&#65533;&#65533;&#65533;&#65533;a$&#65533;&#65533;:&#65533;&#65533;&#65533;&#65533;&#65533;;%&#65533;&#65533;-&#645;&#65533;&#65533;&#6957;T&#1145;v&#65533;Kx&#65533;^ol&#65533;&#65533;&#65533;Tg&#65533;&#65533;\w0&#65533;J&#65533;va4A'&#65533;&#65533;h&#65533;&#65533;<&#65533;&#65533;&#65533; @ &#65533;&#65533;@?&#65533; `DV&#65533;&#65533;TD &#65533;,&#65533;&#65533;@&#65533;&#65533;&#65533;&#65533;&#65533;{\&#65533;&#65533;&#65533;
&#65533;@&#65533;&#65533;g-{[&#65533;&#65533;@^&#65533;/&#1765;O&#65533;&#65533;!&#256;&#65533; &#65533;&#65533;,6 
b@B&#65533;#&#65533;&#65533;&#65533;O@"&#288;&#65533;&#65533;&#65533;&#65533;\&#65533;-@&#65533;l|r_o&#65533;&#65533;s 
4g&#65533;Yd`f4p[&#65533;&#65533;&#65533;oz&#65533;)&#65533;4s&#65533;&#65533;)&#65533;"&#65533;&#65533;&#65533;|&#2021;r~b&#65533;&#65533;g&#65533;IF&#65533;&#65533;>&#65533;aT&#65533;&#65533;=R&#65533;$&#65533;&#65533;K&#65533;&#65533;T&#996;IQrW&#65533;&#65533;V&#65533;V&#65533;&#65533;$&#65533;Bj&#65533;N&#65533;&#65533;&#65533;SN&#65533;i&#65533;j57v&#65533;`&#65533;X&#65533;Y&#65533;&#65533;M&#65533;h@&#65533;I&#65533;&#65533;+P&#65533;w0&#65533;&#65533;,&#65533; 
&#65533;OL&#65533;86!	%m&#65533;&#65533;O&#65533;2/&#65533;"2&#1554;	&#65533;22s&#65533;0&#65533;$2&#65533;&#65533;	&#65533;,&#65533;P
&#65533;`
&#65533;&#65533;		&#65533;-&#65533;&#65533;	&#65533;.gh$Q4&#65533;&#65533;&#65533;&#65533;91&#65533;&#65533;&#65533;&#65533;&#65533;Y&#65533;qI!X`y&#65533;!b&#65533;&#65533;L&#65533;&#65533;&#65533;1J&#65533;&#65533;`*&#65533;p&#65533;&#65533;7&#65533;&#65533;YA9&#65533;;&#65533;er&#65533;&#65533;pfsr&#65533;Z=&#65533;&#65533;&#65533;'&#65533;3=&#65533;&#65533;&#65533;&#65533;&#65533;+3:&#65533;&#65533;qa&#65533;=&#65533;SQ13&#65533;&#65533;q<&#65533;2&#65533;wi&#65533;&#65533;&#65533;&#65533;2&#65533;0u9&#65533;R1C1&#65533;"	R&#65533;&#65533;Y81	#&#65533;&#65533;#&#65533;8&#65533;&#65533;&#65533; &#65533;&#65533;&#65533;YA&#65533;&#65533;4&#65533;&#65533;&#65533;&#65533;h^BC&#65533;@5&#65533;&#65533;4s&#65533;3&#65533;&#65533;TJC\&#65533;&#65533;&#65533;euSCwZG\QV&#65533;x&#65533;&#65533;&#65533;]&#65533;&#65533;W&#65533;2_q&#65533;;&#65533;&#1355;&#65533;(X&#65533;&#65533;;&#65533;&#65533;Y&#65533;3&#65533;&#65533;8'ao&#65533;UZlq\{!&#65533;Y&#65533;3&#65533;&#65533;^O&#65533;&#65533;1?&#65533; z4 `%p. L	&#65533;a&#65533;{&#65533;zp4 &#65533;&#65533;_&#65533;&#65533;T&#65533;``&#65533;{b{_&#65533;/08&#65533;G&#65533;wP&#65533;&#65533;sf&#5533;!W&#65533;&b&#65533;q6&#65533;&#65533;&#65533;p@U&#65533;C&#65533;.&#65533;zVD"r &#65533;&&#65533;&#65533;Q&#65533;I&#65533;&#65533;p. Q&#65533;&&#65533;F\&#65533;P -r"&#65533; &#65533;u0&#65533;&#65533;&#65533;{&#65533;7&#65533;&#65533; &#65533;&#65533;/&#65533;D7&!&#65533;&#65533;P,&#65533;)`.&#65533;T&#65533;x&#65533;Sz&#65533;y0s&#65533;&#65533;8&#65533;ruA&#1909;s&#65533;&#65533;W2&#65533;o*&#65533;W6&#65533;&#65533;JCyb8&#65533;(&#65533;Rj&#65533;2J&#65533;&#65533;r&#65533;>&#951;$&#65533;&#65533;r&#1625;SO&#65533;$&#65533;&#65533;VH8sz +n@[ OL@J&#65533;h0{&#65533;&#65533;&#65533;B&#65533;*&#65533;c&#65533;P&#65533;`&#65533;&#65533;p4&#65533;4&#65533;&#65533;O&#65533;r-&#65533;&#65533;&#65533;bO &#65533;.'%.&#65533;&#65533;-&#65533;0&#65533;	&#65533;&#65533;&#65533;&#65533;R
&#65533;&#65533;
&#65533;&#65533;,&#65533;&#65533;	&#65533;&#65533;/m&#65533;d&#65533;&#65533;o$&#65533;9&#65533;U&#65533;6O&#65533;&#65533;&#65533;(;?1&#65533;&#65533;6Y14&#65533;={2&#65533;&#65533;x&#65533;&#65533;+XJ6&#65533;K9t&#65533;&#65533;-&#65533;"&#65533;98&#65533;4&#65533;&#65533;9Vwu"aYG&#65533;0Uhzul&#65533;t&#65533;&#65533;k:Z"Qm&#65533;n&#65533;&#65533;S&#65533;;h&#65533;5&#1571;&#65533;a6&#65533;3yZ&#65533;]s&#65533;:&#65533;v&#65533;	&#65533;&#65533;-&#65533;&#65533;-&#65533;&#65533;.&#65533;&#65533;-R&#65533;u&#65533;&#65533;&#1699;&#65533;&#65533;t&#65533;&#65533;Y&#65533;&#65533;R*&#65533;&#262;&#65533;M'Mgv&#65533;.&#65533; &#65533;&#65533;8&#65533;&#65533;t&#65533;&#65533;n&#1126;r&#65533;XEsX7u[Gw&#65533;:&#65533;w&#65533;u&#65533;XuG&#65533;5c&#65533;&#65533;J&#65533;3oz|&#65533;&#65533;&#455;&#65533;cJZF&#65533;Ul#lJ&#65533;yW8&#65533;&#65533;&#65533;&#65533;&#65533;&#65533;cdzY&#65533;&#65533;:&#65533;&#65533;&#65533;&#65533;	Q&#65533;`Qp&#65533;&#65533;&#65533;ck$ &#65533;-P&#65533;%t&#65533;.&#65533;&#65533;Q&#65533;)P&#65533;z1&#65533;z&#65533;E8&#65533;>f\&#65533;&#65533;p&#65533;0&#65533;I [0g&#65533;&#65533;&#65533;&#65533;9&#65533;P&#1105;j&#65533;;hc&#65533;&#65533;&#65533;&#1578;&#65533;&#65533;R&#65533;&#65533;RP9&#65533;&#65533;E&#65533;%(&#65533;&#65533;Z&#65533;'d{(`p] N` &#65533;@&#65533;a @	&#65533;c&#65533;G&#65533;3$&#65533;A4&#65533; +&#65533; p@&#65533;W#Md r&#65533;&#65533;&#65533;fI&#65533;&#65533;&#65533;R&#65533;v &#65533;)&#65533;$QR>(&#65533;7&#65533;g&#65533;h&#65533;<&#65533;s&#65533;1&#65533;&#65533;<s+r6&#65533;&#65533;&#541;m17&#65533;y&#23648;&#65533;&#65533;f&#65533;&#65533;&#65533;&#65533;>&#937;Iy&#65533;T&#65533;&#65533;&#65533;>&#65533;s\&#65533;&#65533;&#65533;&#65533;&#65533;o&#65533;&#65533;vR &#65533;F@&#65533;T i &#65533;vwh&#65533;&#65533;I`&#65533;k&#65533;m&#65533;bR&#65533;p4L	&#65533;p&#65533;&#65533;	&#65533;@&#65533;3&#65533;&#65533;&#65533;&#65533;b	&#65533;##&#65533;O&#65533;O&#65533;&#65533;.&#65533; 
&#65533;&#1314;&#65533;&#65533;
&#65533;@
&#65533;n50&#65533;&#65533;&#648;Dg&#65533;&#65533;F	&#65533;V,&#65533;Y[g:g?M&#65533;5&#1347;C&#65533;&#65533;&#65533;ck&#65533;V&#65533;&#65533;4&#65533;&#65533;&#65533;r+X&#65533;\&#65533;)?&#65533;&#65533;$&#65533;n&#1531;Y&#65533;j&#65533;2s&#65533;Q7Rc&#65533;)&#65533;&#65533; &#65533;u7!&#65533;&#65533;&#65533;4&#65533;&#65533;&#65533;&#65533;&#65533;&#65533;s<&#65533;&#65533;&#65533;&#65533;oK&#65533;A&#65533;[[K&#65533;sY&#65533;N&#65533;&#65533;&#65533;lzP&#65533;&#65533;	&5m=&#65533;&#65533;&#65533;xY&#65533;1H&#227;#&#65533;t&#65533;k&#65533;&#65533;&#65533;&#65533;&#65533;Z&#65533;&#65533;p&#65533;&#65533;R&#65533;4O&#65533;8&#65533;u&#65533;u&#65533;(&#65533;&#65533;&#65533;t&#65533;&#65533;[&#65533;
&#65533;03ySv&#65533;&#65533;&#65533;KZ&#65533;&#65533;;k&#1677;&#65533;c&#65533;&#65533;&#65533;&#65533;h&#65533;(9&#65533;&#65533;%&#65533;&#65533;&#65533;&#65533;&#65533;Y,&#65533;&#65533;I&#65533;4&#65533;&#65533;A&#65533;+3&#65533;b3&#65533;&#65533;>`&#65533;_&#65533;e&#65533;i&#65533;&#65533;&#1697;+&#65533;&#65533;&#65533;&#65533;&#65533;+&#65533;&#65533;(&#65533;'&#65533;&#65533;D&#65533; F6&#65533;Yt"&#65533;2&#65533;)p#&#65533;c`)PA&#65533;&#65533;&#65533;r0N&#65533;}&#65533;^J&#65533;]c&#65533;7&#65533;3&#65533;V:6&#65533;3?9&#65533;t0K &#65533; &#65533;&&#1051;&&#65533;&#65533;&#65533;Q(&#65533;&#65533;;&#65533;[&#65533;7&#65533;&#65533;&#65533;3&#65533;"&#65533;&#65533;  &#65533;e0{!@x&#65533; 0 &#65533;#0&#65533;P &#65533; I&#65533;.p&#65533;`.&#65533;Qpu&#65533;W&#65533;&#65533;V&#65533;A&#65533;&#65533;s&#65533;*|&#65533;wm&#65533;VyaT\&#65533;&#65533;s&#65533;&#65533;LBH>t&#65533;]&#65533;C&#65533;&#65533;&#65533;&#65533;&#65533;s&#65533;&#65533;&#65533;I&#65533;&#65533;H&#65533;1&#65533;&#1272;y&#65533;iv7&#65533;&#65533;\j3=sh&#65533;v&#65533;M&#65533;&#65533;[&#65533;W0M&#65533;W&#65533;f&#65533;rp&#65533;w&#65533;&&#65533;&#65533;+&#65533;&#65533;m&#65533;.&#65533;b	&#65533;U&#65533;&#65533; &#65533;&#65533;&#65533;O'Z-!s&#65533;#&#65533;&#65533;8&#65533;2$&#65533;O1&#65533;&#65533;X
&#65533;0Q&#65533;n&#65533;&#65533;&#65533;5l6A&#65533;7&#65533;RG&#65533;&#65533;&#65533;TXC&#65533;s{P;&#65533;&#65533;7&#65533;r&#65533;)5Ci&#65533;W&#65533;&#65533;;&#65533;q&#65533;g5&#65533;oov>9&#65533;8&#65533; &#65533; U&#65533;&#65533;&#65533;&#65533;]&#65533;&#65533;5u&A9&#65533;&#65533;7&#65533;6&#65533;k&#65533;&#65533;&#65533;&#65533;&#65533;&#65533;L&#65533;&#65533;&#65533;&#65533;&#65533;&#65533;Nuv&#65533;&#65533;&#65533;&#65533;&#65533;&#65533;ZE5&#65533;&#23372;	&#65533;&#65533;Q(&#65533;-&#283;&#65533;e1&#65533;&#65533;0lX74K&#65533;&#65533;&#65533;&#65533;8Q&#65533;FW&#65533;&#65533;	,O&#65533;&#65533;O&#65533;tPg&#65533;&#65533;[4&#65533;&#65533;&#1677;&#24569;&#65533;&#65533;ac&#65533;+&#65533;&#65533;&#65533;&#65533;<&#65533;l&#65533;6&#65533;n'&#65533;&#65533;&#65533;&#65533;:u&#65533;&#65533;&#65533;a&#65533;&#65533;&#65533;&#65533;&#65533;q8&#65533;Y&B&#65533;W{Q&#65533;~&#65533;/&#65533;`&#65533;&#65533;\	&#65533;&#65533;I!"&#65533;AT&&#65533;+@HA!&#65533;p&#65533;+&#65533; S&#65533;e`9&#65533;V0P &#65533;$&#65533;&#65533;75&#65533;^&#65533;z&#65533;3F1&#65533;}sV&#65533;^&#65533;Dg&#65533;&#65533;a&#65533;)F&#65533;|e&#65533;,&#65533;&#65533;@TP&#65533;   !&#65533;&#65533;&#65533;&#65533;&#65533;&#1660;;&#65533;&#65533;L&#65533;2&#65533;:&#65533;BpH`>P&#65533;&#65533;{&#65533;eA &#65533;G&#65533;&#65533;z&#65533; *b"
&#65533;&#65533;&#65533;)&#65533;'P0&#65533;Q0u0&#65533;z&#65533;;&#65533;S&#65533;&#65533;[Bgzk{&#65533;\m&#65533;+&#65533;+&#65533;&#65533;eT&#65533;&#65533;&#1976;S]&#65533;&#65533;)&#65533;k2W&#65533;P&#65533;S&#65533;&#65533;If&#65533;q&#65533;r&#65533;&#65533;dNm&#65533;p&#65533;&#65533;q&#65533;&#30556;>7&#65533;&#65533;&#65533;!m&#65533;&#65533;&#65533;&&#65533;+a&#65533;jq&#65533;u&#65533;&#65533;&#65533;&#65533;	W,b&#65533;m&#65533;X&#65533;t&#65533;&#252;	$Z.&u0&#65533;2&#65533;"&#65533;&#65533;-&#65533;K&#65533;&#65533;0&#65533;&#1159;,&#65533;N &#65533;,4&#65533;	&#65533;&#65533;&#65533;P&#65533;&#65533;So&#65533;4&#65533;UM&#65533;;&k)y&#65533;E<V&#65533;*&#65533;&#65533;q&#65533;HA&#65533;"-&#65533;8&#65533;&#855;W~&#65533;&#65533;s0&#65533;&#65533;&#65533;&#65533;&#65533;#sY&#65533;&#65533;&#65533;+2t&#65533;&#65533;5&#65533;&#65533;c&#65533;&#65533;k\^3&#65533;h&#65533;&#33770;&#65533;&q&#65533;^*&#65533;&#65533;&#65533;&#65533;&#65533;&#65533;&#65533;&#65533;&#65533;&#65533;&#65533;&#1741;%R]}&#65533;&Q&#65533;&#65533;&#65533;&#65533;@&#65533;&#65533; 1&#65533;B&#65533;oX/&#65533;F1#/&#65533;/u&#65533;/&#65533;&#65533;S&#65533;&#65533;&#65533;&#65533;&#65533;&#65533;&#65533;&#65533;1&#65533;-&#65533;dR%1&#65533;&#65533;8&#65533;&#575;&#65533;5&#65533;&#65533;&#65533;&#65533;&&#65533;&#1422;v&#65533;21&#65533;&#65533;=aq&#65533;&#65533;&#65533;K&#65533;&#65533;&#65533;&#65533;&#65533;wlw[&#65533;	g&#65533;Y&#65533;#8?&#65533;&#65533;YJ:9&#65533;&#65533;%&#65533;&#65533;&#65533;&#65533;(a&#65533;&#1459;3@&#65533;&#65533;&#65533;/]&#65533;&#65533;2&#65533;&#65533;&#65533;&#65533;$@e&#65533;&#65533;&#65533;q&#65533; &#65533;&#604;&#65533;(&#65533;&#65533;|'&#65533;%&#65533;_&#65533;z)p<P3p@&#65533;^&#65533;&#65533;4k&#65533;I A Hpi&#65533;&#65533;h&#65533;&#65533;NA>&#65533;P&#65533;%J"Q&#65533;&#65533;&#65533;\&#65533;hq9&#65533;n&#65533;_&#65533;.&#65533;&#65533;&#65533; +&#65533;&#65533;][E&#65533;_f &#65533;&#65533;0p&#65533; &#65533;H&#65533;(Q&#65533;&#65533; &#65533;!&#65533;<&#65533;(AD,h &#65533;&#65533;2p&#65533;p&#65533;A&#65533;\&#65533;\ &#65533;&#65533;&V&#65533;Hq&^&#65533; 
4&#65533;P&#65533;A&#65533;J&#65533;R&#65533;M	&#65533;&#65533;'O>&#65533;4&#65533;&#65533;&#65533;&#1122;G&#65533;&#65533;G&#65533;S&#65533;&#65533;&#65533;&#65533;^&#65533;&#65533;&#65533;&#65533;>Abj&#65533;U>y&#65533;&#65533;&#1635;&#65533;&#65533;<{&#65533;6&#65533;&#65533;&#65533;P&#65533;&#65533;&#65533;&#65533;3'&#65533;9x&#65533;&#65533;&#65533;G&#65533;&#65533;s&#65533;&#65533;i&#65533;Ts!Bp&#65533;&#65533;&#65533;#&#65533;&#65533;h=xL&#1761;Cg&#65533;9r&#12033;&#65533;&#65533;&#65533;:z&#65533;|&#65533;&#65533;_&#65533;&#65533;&#65533;&#65533;&#65533;&#65533;IT(O&#65533;8e&#65533;Di&#65533;F&#65533;&M&#65533;D&#65533;&#65533;&&#65533;,Y&#1156;&#65533;&#65533;&&#65533;6a&#65533;&#65533;&#65533;r&#65533;&#65533;&#859;&#65533;&#937;(Q&#65533;&#1855;&#65533;?J&#65533;'O&#65533;&#65533;'n<S%&#65533;&#65533;g&#65533;H&#667;$G&#65533;$&#65533;FY$C&#65533;&#65533;&#65533;&#65533;&#65533;&#65533;#&#65533;By&#65533;&#65533;@&#65533;&#809;&#65533;$&#65533;k&#65533;&#65533;&#65533;&#65533;&#65533;&#65533;&#65533;J&#65533;@!d&#65533;r&#801574;I&#65533;G$1&#1081;&#65533;{&#65533;G&#65533;p&#65533;&#65533;[&#65533;&#65533;H$&#65533;@#,&#65533;&#65533;&#65533;c&#65533;?H&#65533;DP&#65533;G9&#65533;&#65533;&#65533;I&#65533;&#65533;&#65533;&#65533;9&#272;DA3M5&#65533;,&#65533;&#65533;<P&#65533;&#65533;rBA&#65533;&#65533;)&#65533;AK6&#65533;$&#65533;N.&#65533;D&#65533;NB&#65533;&#65533;E&#65533;C&#65533;&#65533;,&#65533;n&#65533;&#65533;&#65533;$&#65533;&#63627;d&#65533;B&#65533;"&#65533;L&#65533;ST&#65533;&#65533;&#65533;&#65533;&#65533;M6Q&#65533;&#65533;&#65533; &#65533;D&#65533;L&#65533;#U9I&#65533;&#65533;&#65533;G&#65533;+&#65533;Qw%PAG&#65533;lN&#65533;&#65533;1&#65533;&#65533;&#65533;&#65533;&#65533;%&#65533;L&#65533;DtvH0&#1362;E&#65533;T&#65533;&#65533;CY@D&#65533;T&#65533;:\&#65533;B&#65533;&#65533;&#65533;&#65533;&#65533;=&#65533;&#65533;1&#65533;&#65533;l[EAD&#65533;=&#65533;&#65533;z&#65533;&#65533;L&#65533;Aa&#65533;&#65533;.x&#65533;&#65533;&#65533;> &#65533;2&#65533;&#65533;`&#65533;	d&#65533;Zh&#65533;&#65533;+&#65533;8&#65533;B a&#65533;B`&#65533;&#65533;&#65533;&#65533;"2&#65533; #&#65533;9&#65533; &#65533;E<&#65533;<&#65533;`&#65533;&#65533;-&#65533;@v&#65533;&#65533;C&#65533;+&#300;&#65533;&#65533;&#65533;&#247;&#65533;"&#65533;Y&#65533;6&#65533;i&#65533;&#226;&#65533;,&#65533; &#134;,&#65533;@&#65533;,H&#65533;D8a&#65533;@ &#65533;&#65533;&#65533;^&#65533;&#65533;
&hh&#65533;x&#65533;&#65533;H&#65533;	#r@&#65533;&#65533;.&#65533; &#65533;XPA&#65533;&#65533;X&#65533;&#65533;&#65533;^ &#65533;
1&#65533;@&#65533;2`&#2391;b&#65533;&#65533;Vx&#65533;&#65533;]&#65533;&#65533;&#65533;+&#65533;&#65533;C&#65533;&#65533;&#65533;bq(e\jC&#65533;#&#65533;&#65533;&#65533;n&#65533;&#65533;:D&#65533;\&#65533;&#65533;&#65533;=bt&#65533;(&#65533;Dw&#65533;&#65533;H8&#65533;&#65533;C&#534;2&#65533;B?$&#65533;
&#65533;&#65533;z>&#65533;&#65533;&#65533;&#65533;&#65533;c&#65533;&#850;&#65533;=&#65533;&#492;&#65533;&#65533;u&#65533;&#65533;&#65533;<&#65533;&#65533;&#65533;&#65533;&#65533;D&#65533;c&#65533;&#65533;&#65533;/&#655;&#65533;&#65533;&#65533;&#65533;P@&#65533;M.1II&#65533;&#65533;&#65533;&8&#65533;J&#65533;&#65533;&#65533;&#65533;D&&#65533;&#65533;&#65533;^9&#65533;&#65533;Q&#65533;v&#65533;&#65533;=&#65533;&#65533;(&#65533;C&#65533;&#65533;&#65533;&#65533;>(&#65533;A&#65533;Zr$ 	&#65533;D&#65533;O&#65533;X&#65533;"&#65533;5&#65533;&#65533;&#65533;*&#65533;&#65533;&#65533; Dw&#65533;&#65533;&0v&#65533;M&#65533;B&#65533;&#65533;&#65533;(PDap&#65533;&#65533; &#65533;N&#65533;h&#65533;
&#340;B9!I&#65533;+&#65533;&#65533;&#65533;&#65533;B&#65533;&#65533;&#65533;$&#65533;x&#65533;&#65533;&#65533;&#65533;&#65533;&#65533;&#65533;&#65533;E[I&#65533;&#65533;&#65533;&#65533;&#65533;&#65533;H&#65533;&#65533;B"&#65533;&#65533;+&#65533;PL@J&#65533;&#65533;xFa&#65533;P@&#65533;&#65533;Q#&#65533;G5&#65533;9&#65533;&#65533;&#65533;2&#65533;	N&#65533;&#65533;O&#65533; &#65533;q<!&#65533;R&#65533;&#65533;&#65533;&#65533;&#65533;&2A&#65533;&#65533;$&#65533;&#65533;H&#65533;%&#65533;&#1225;&#65533;U&#65533;K&#65533;Q	CuB&#65533;&#65533;&#65533;D.1A&#65533;&#65533;GU&#65533;&#65533;_xZ&#65533;U&&#65533;<&#65533;P&#65533;&#65533;8&#65533;&#35378;G&#65533;Q!&#65533;Bd&#65533;&#65533;b
&#324;&#65533;&#65533;Rs&#260;&#65533;D&#65533;[&#65533;&#65533;&#65533;&#649;&#65533;D&#65533;&#65533;M&#65533;&#65533;4C&#65533;v&#65533;F&#65533;'&#65533;&#65533;&#365;u}&#65533;&#65533;g9&#65533;u&#65533;z&#65533;&#65533;-&#65533; &#65533;&#65533;#&#65533;&#65533;&#65533;@@&#65533;&#65533;X`p ,&#65533;&#65533; ( )HO`&#65533;&#65533;@' &#65533;	X&#65533;&#65533;%`&#65533;q@VZ&#65533;<5&#65533;&#65533;&#65533;"&#65533;&#65533;&#65533;@&#65533;Ys&#65533;d&#65533;@M,@JNCs#&#65533;&#65533;{Y\&#65533;&#65533;!&#65533;eo &#65533;&#65533;&#65533;&#65533;T&#65533;&#65533;@R`&#65533;&#65533; .0&#65533;D`&#65533; s@&#65533;Bv&#65533;$1&#65533;z&#65533; &#65533;@&#1024;E&#65533;&#386;&#65533;`$P&#65533; *`&#65533;p&#65533;C&#65533;&#65533; #&#65533;&#65533; @\&#65533;&#65533;<`@A&#65533;2&#65533;&#65533;@	e&#65533; &#65533;uD&#65533;&#65533;&#65533;*J&#65533;Q8c&#65533;,&#65533;L&#65533;m\&#65533;z&#65533;&#968;f4c&#65533;mo&#65533;&#65533;&#65533;&#65533;y~D&#65533;&#65533;P&#65533;:&#65533;%7&#65533;a &#65533;&#65533;;&#65533;6-v&#65533;$s&#65533;>&#65533;H&#65533;&#65533;xiw&#1851; &#65533;*;&#65533;&#65533;&#65533;&#1893;4v&#65533;C_FS"&#65533;&#65533;!F\	&#65533;&#65533;T&#65533;K&#65533; &#65533;G&#65533;&#65533;&H) &#65533;R&#65533;&#65533;&#65533;&#65533;r4)JU&#65533;&#65533;`&#65533;&#65533;#BQ&#65533;&#65533;&#65533;&#65533;&#65533;pD&#65533;&#65533;xq@&#65533;a&#65533;	%1	>]&#65533;Y&#65533;&#65533;L&#65533;&#65533;&#65533;&#65533;i&#65533;&#65533;$*Qi&#59579;&#65533;fyK&#65533;n&#65533;&#65533;!o&#65533;9Rc&#65533;&#65533;CE&#65533;&#65533;O6*&#65533;&#65533;J\JW$&#65533;&#65533;&#65533;n5&#65533;Fn&#65533;&#65533;&#65533;$&#65533;&#65533;&#65533;n9&#65533;t
$*e1>"&#65533;+&#65533;"&#65533;$m&#65533;&#65533;^4r#&#65533;O&#129;&#65533;&#65533;&#65533;$&#65533;. 5&#65533;&#65533;2N&#65533;@&#65533;L&#65533;&#65533;&#65533;X&#65533;)&#65533;3U5&#65533;&#65533;&#65533;r2&#65533;&#65533;&#65533;HB&#65533;&#65533;&#65533; !	^&#65533;r?&#65533;&#65533;-`&#65533;&#65533;&#65533;&#65533;v&#65533;yr%&#65533;?o&#65533;hT&#65533;&#65533;Ld0R9@X"&#1068;&#65533; I&#65533;
A
Rg&#65533;&#65533; -.&#65533;&#65533;&#65533;SJ&#65533;"&#65533;e&&#65533;I7rD&#65533;&#65533;&#65533;%2=h[QVc&#65533;&#65533;&#65533;3&#65533;,4RXQl&#65533;a&#65533;&#65533;&$&#65533;&#65533;B&#65533;[#8&#65533;J&#65533;&#65533;?xB&#1440;C4&#65533;&#65533;L&#65533;&#65533;&#65533;&#65533;&#65533;y2$&#65533;&#65533;~&#65533;=&#65533;&#382;&#65533;&#65533;&#65533;&#65533;X$&#65533;<4&#1534;,
&#260;|==l&#65533;&#65533;IMsg&#65533;=&#65533;AT&#65533;&#65533;&#65533;
p48&#65533;74&#65533;&#65533;@&#65533;^&#65533;&#65533;&#65533;&#65533;&#65533;&#65533;	R &#65533;&#65533; *&#65533;(&#65533;&#65533;m&#65533;&#1813;>&#65533;&#65533;&#65533;&#65533;&#65533;&#65533;H &#65533;&#65533;%`&#65533;4&#65533;Qd&#65533;&#65533;;&#65533;B&#65533;&#65533;"&#65533;&#65533;tN9Jw&#65533;&#65533;=ce4&#65533;&#65533;J&#65533;&#65533;&#65533;&#65533;&#65533;wX)&#1101;_&#65533;&#65533;E|&#65533;&#65533;&#65533;=(&#65533;&#65533;@L_p&#65533;O&#65533;2&#65533;&#65533;/&#65533;5&#65533;T&#65533;kg<fb&#823;&#65533;?&#65533;&#65533;I&#65533;&#65533;&#65533;&#65533;&#635;&#65533;|&#65533;LiLc&#65533;&#65533;&#65533;&#65533;*}&#1549;&#65533;&#65533;L&#65533;&#65533;$T&#65533;/q@2X9&#532;&#65533;w&#65533;K&#65533;&#65533;&#65533;&#65533;)Pa
^?&#65533;&#65533;}B&#65533;&#65533;gNI&#65533;-L&#65533;!&#65533;&#65533;|&#65533;&#65533;&#65533;
&#65533;&#65533;&#65533;2q&#65533;v&#65533;&#65533;]&#65533;&#65533;&#65533;&#65533;&#65533;t&#65533;&#65533;?&#65533;,&#65533;'&#65533;&#65533;&#65533;&#1042;/)&#65533;	$)
&#65533;T&#65533;0&#65533;&#65533;L(&#65533;&#65533;&jB&#65533;T&#65533;*&#65533;&#65533; 14'2!'&#65533;i&#65533;&#65533;H@ Wj&#65533;k&#65533;&#65533;&#65533;D&#65533;h&#65533;&#65533;i&#65533;C&#65533;&#65533;+&#65533;!n&#65533;dj&#65533;zqj*K0&#65533;P(&#65533;SH&#65533;T@&#65533;OSX&#65533;VPT(&#65533;&#65533;&#65533;&#65533;&#65533;OHE	&#65533;&#65533;/J&#65533;&#65533;&#65533;&#65533;J!O%M&#65533;&#65533;O&#65533;&#65533;&#65533;F 
&#65533;J[&#65533;@3&#65533;Z%L`&#65533;]&#65533;&#65533;KX9&#65533;&#65533;+&#65533;&#65533;&#65533;&#65533;C&#65533;H&#65533;<, &#65533;&#65533;4#{q&#65533;q&#65533;#&#65533;&#65533;*&#65533;&#65533;&#65533;@*&#65533;z&#65533;+S&#65533;&#65533;Aw&#65533;vj&#65533;&#65533;5d&#65533;{i&#65533;g&#65533;&#65533;r&#65533;',&#65533;&#65533;E&#65533;&#65533;.H	&#512;&#65533;&#65533; &#65533;z&#65533;&#65533;, &#65533;@&#65533;*&#65533;&#65533;&#65533;$&#65533;&#65533;1 1`<<9&#65533;p&#65533;z&#65533;&#65533;C*L&#65533;&#65533;&#65533;y
$
&#65533;&#65533;&#65533;&#65533;&#65533;&#65533;I/D(1B&#65533;&#65533;{&#65533;&#65533;&#65533;&#65533;2&#65533;2&#1456;/&#65533;1&#65533;&#65533;i<X,&#65533;&#65533;&#65533;&#65533; +`&#65533;(&#65533;7&#65533;&#640;&#65533;&#65533;$(&#65533;@@&#65533;8&#65533;@xh&#65533;&#65533;&#65533;&#65533;2&#65533;&#65533;&#65533;!x+&#65533;1p>Pe&#65533;&#65533;"&#65533;U&#65533;(h&#65533;h 0 &#842;&#65533; &#65533;H&#65533;kp3&#65533;&#65533;&#65533;&#65533;!&#65533;&#65533;&#65533;&#65533;&#65533;&#65533;&#65533;Z&#65533;&#65533;&#65533;&#65533;j&#65533;&#65533;&#177;&#65533;&#65533;&#65533;j&#65533;&#65533;&#65533;X&#65533;<P<&#65533;"*.xT&#65533;&#65533;&#65533;&#65533;&#65533;&#65533;&#65533;&#65533;&#1360;<&#65533;&#65533;&#65533;p&#65533;&#65533;c&#65533;&#65533;,&#65533;&#65533;B(L&#65533;&#65533;(&#65533;&#65533;G<&#65533;&#65533;9@&#65533;&#65533;<x&#65533;5&#65533;&#65533;z
&#65533;&#65533;&#65533;(9&#65533;	&#65533;&#65533;&#65533;
&#65533;&#65533;&#65533;&#65533;&#65533;&#65533;&#65533;&#65533;&#65533;3&#65533;Y>&#65533;;&#65533;&#65533;Q&#65533;/&#65533;D7&#65533;F&#65533;0R(&#65533;TX&#65533;$&#65533;0&#65533;&#65533; R&#65533;0&#65533;&#65533;&#65533;/&#65533;&#65533;&#65533;3z&#65533;K8&#65533;&#65533;&#65533;&#1436;&#65533;&#65533;&#65533;E&#65533;&#65533;&#65533;&#65533;&#65533;&#65533;&#65533;&#65533;A3&#65533;)&#65533;g4&#65533;D&#65533;&#65533;&#65533;&#65533;GP&#65533;+	&#65533;&#65533;&#65533;4&#1105;J&#65533;&#65533;&#65533;\q&#65533;&#65533;&#65533;&#65533;&#65533;NY&#65533;^&#65533;0&#65533;?T&#65533;y&#65533;&#65533;i&#65533;&#65533;&#65533;&#65533;&#65533;L&#65533;&#65533;&#65533;,rv&#65533;{&#1620;&#65533;&#65533;D&#65533;?j&#65533;&#65533;&#65533;0RhBV`&#65533;D+T P USX&#65533;2&#65533;Q&#65533; &#65533;aP&#1116;&#65533;&#65533; &#65533;Ey&#65533;&#65533;&#65533;4&#65533;L&#65533;Fk4&#65533;HC&#868;&#65533;&#65533;&#65533;W	
&#65533;&#65533;&#65533;&#65533;&#65533;&#65533;&#65533;&#65533;&#65533;%J&#65533;&#65533;(U&#65533;&#65533;qOl&#65533;1u&#65533;w&#65533;IH&#65533;.1&#65533;N&#65533;&#65533;Q6G46&#65533;&#65533;n&#65533;eN)&#65533;i&#723;51&#65533;r:&#65533;&#65533;&#65533; s&#65533; &#65533;y&#65533;&#65533; p&#65533;&#65533;E&#65533;%(5&#65533;&#65533;\&#65533;[9 H&#65533;&#65533;y&#65533;8&#65533;*&#65533;!&#65533;&#305;&#65533;1&#65533;&#65533;+&#65533;&#65533;D&#65533;l&#65533;&#65533;)&#65533;$&#65533;&#65533;&#751;&#65533;&#65533;/Apa&#65533;:&#65533;&#65533;&#65533;(&#65533;:P&#65533;0&#65533;*p&#65533;"&#1537;&#65533;	&#65533;&#65533;&#65533;
&#65533; &#65533;&#65533; &#65533;&#65533;
&#65533;&#65533; &#65533;&#65533;&#65533;1xH&#65533;0&#65533;&#65533;&#65533; &#1538;6&#515;&#65533;S&#65533;&#65533;&#65533;&#65533;&#1731;&#65533;{=&#65533;&#65533;&#65533; H &#65533;&#65533; &#65533;&#65533;&#65533;&#65533;&#65533;&#65533;{&#65533;&#65533;"&#514;70&#65533;&#65533;&#65533;&#65533;&#65533;&#65533;&#65533;1&#65533;T&#65533;&#65533;#&#65533;q&#65533;&#65533;&#203;&#65533;{&#65533;6x=&#65533;!&#1281;1&#65533;&#65533;&#65533;F&#584;&#65533;:&#65533;&#65533;#;p&#65533;&#643;9@0@9&#65533;&#65533;`&#65533;&#65533;8
&#65533;j&#65533;&#65533;Q&#65533;&#65533;.&#65533;&#65533;4&#65533;?&#65533;&#65533;3P&#65533;ud&#65533;6P&#65533;.&#65533;/@8&#65533;IB&#65533;&#47184;&#65533;&#1208;&#65533;8h&#65533;&#65533;e&#65533;50&#65533;1&#65533;&#548;C\2&&#65533;<%&#65533;&#196;&#65533;&#65533;B&#65533;Ys&#65533;Z5-&#65533;&#65533;&#65533;&#65533;&#65533;&#65533; ?&#65533;&#65533;&#65533; Z3<r&#65533;&#65533;&#65533;8&#65533;&#65533;3&#65533;jL&#65533;&#65533;&#65533;&#65533;*&#65533;&#65533;$B"&#65533;&#865;z&#1354;&#65533;&#1303;_&#597;R&#65533;A&#65533;K&#65533;0&#65533;&#65533;@R&#65533;\*Z&#65533;&&#65533;&#65533;&#65533;&#65533;&#65533;&#65533;
t&K0D\*&#65533;&#65533;&#1736;T&#65533;A6J&#65533;@&#65533;&#65533;&#65533;&#65533;CK&#1075;b&#1117;&#65533;&#65533;903xA(A+\&#65533;&#65533;C&#65533;R@&#65533;&&#65533;LS(B$D&#65533;&#65533;E&#65533;(&#65533;&#65533;&#65533;$4DyQ&#65533;&#65533;P3&#65533;
&#65533;r&#65533;&#65533;&#65533;O2Tq4*&#65533;B3&#65533;BV&#65533;&#65533;&#65533;6&#65533;&#65533;6<&#65533;&#65533;%K&#65533;&#65533; Jp&#65533;<&#65533;Hr&#65533;&#65533;p&#65533;&#65533;&#65533;&#65533;%_M(>*&#65533;(Y&#65533;&#65533;1I&#65533;;84&#65533;#(:@&#65533;&#65533;+Y&#65533;z&#65533;'(&#65533;&#65533;5&#1170;}&#1698;L&#65533;&#65533;,&#65533;RT3&#65533;&#323;)&#65533;T=&#65533;&#65533;&#65533; Z&#65533;&#65533;&#65533;c 
0 &#65533;'&#1026;/&#65533;&#65533;0@&#65533;8&#65533;&#65533;z.&#65533;"e&#65533;&#65533;&#65533;k&#65533;&#65533;&#65533;2&#65533;#&#65533;&#65533;&#65533;P&#65533;v&#65533;&#65533;&#65533;&#65533;&#65533;:&#65533;7X5p&#65533;:&#65533;&#65533;2&#65533;&#65533;&#65533;&#65533;q&#65533;&#65533;&#65533;&#65533;&#65533;&#65533;rX<&#65533;:09&#65533;&#65533;&#65533;9X&#65533;1&#65533;#&#65533;&#65533; &#65533; x &#65533;&#65533;&#65533;H&#32803;c&#65533;	&#65533;V&#65533;!&#65533;4&#65533;&#65533;&#65533; &#1066;#&#65533;&#65533;4&#65533;&#65533;5&#65533;&#65533;&#1070;&#65533;&#65533;o"7&#65533;&#65533; H	0;H;&#65533;&#65533;&#65533;&#65533;X)'&#65533;7@&#1985;1x&#65533;&#65533;&#65533;z&#65533;&#65533;&#65533;&#65533;&#65533;&#65533;&#65533;yWKv&#65533;&#65533;>&#65533;3&#65533;&#65533;/0&#65533;&#65533;&#65533;&#65533;&#65533;
&#65533;bn&#65533;&#65533;F&#65533;&#65533;&#65533;F&#579;&#140;,&#65533;&#65533;&#65533;&#65533;&#65533;&#65533;&#65533;:8.(9(L&#65533;X&#65533;9&#65533;<&#65533;&#65533;&#65533;c&#65533;A&#65533;b.:p&#65533;8h9&#65533;;Y)&#65533;&#65533;00&#65533;4/ &#65533;0&#65533;+,&#65533;0(&#65533;8&#65533;&#65533;7p9p&#65533;l&#65533;&#65533;&#65533;89`&#65533;3&#65533;&#65533;&#65533;d&#65533;3(&#65533;/UV&#65533;&#65533;&#65533;&#65533;&#65533;$QJ+ V&#65533;&#65533;&#65533;j&#65533;&#65533;&#65533;&#65533;&#65533;&#65533;&#65533;&#65533;&#65533;
&#65533;%&#65533;&#65533;&#65533;&#65533;sx&#65533;&#65533;&#65533;K&#65533;&#65533;$&#65533;&#65533;+W&#65533;9&#65533;k8&#65533;@&#65533;f&#736;l&#65533;&#65533;&#65533;&#65533;&#65533;&#65533;&#65533;&#65533;E&#65533;az &#65533;&#65533;&#65533;?q&#65533;+&#65533;JY&#65533;&#636;imz&#65533;I&#65533;&#65533;E M&#65533;j&#1105;&#65533;!D&#65533;&#65533;&#65533;X<&#65533;g&#65533;B&#65533;6"c&K&#65533;&#65533;B&#65533;Kx%?&#65533;&#65533;M&#65533;8<@&#65533;,&#65533;&#65533;5\&#65533;&#65533;&#65533;8&#65533;&#65533;MUO&#1696;"T&#65533;&#65533;&#65533;&#65533;v&#65533;&#65533;L&#65533;&#287;&#65533;&#65533;M&#65533;&#65533;%Gc&#65533;+%&#65533;&#65533;&#65533;`h&#65533;&#527;R&#65533;g&#65533;;&#65533;&#65533;jU:UBl&#65533;@G&#1556;Bx&#65533;5!R&#65533;	*&#65533;K ZS&#65533;;&#65533;69&#65533;C@#&#65533;g&#65533;5&#65533;`&#65533;'oTe&#65533;)K'!&#65533;[a&#65533;8&#65533;l"vZ&#842;&#65533;D&#65533;F&#65533;-&#65533;&#65533;&#65533; |Ccu&#65533;&#65533;&#65533;&#65533;	&#65533;`2h&#65533;&#65533;&#65533;&#65533;Axe&#65533;h&#65533;p&#65533;,J&#65533;;&#65533;&#65533;&#65533;&#65533;v&#65533;&#65533;&#1027;7P&#65533;3&#65533;/ 6Xg&#65533;9&#65533;&#65533;&#65533;&#65533;&#65533;&#65533;&#65533;)&#65533;&#1897;#J.&#65533;&#65533;&#65533;&#65533;=&#65533;5P&#65533;5h7x9H&#65533;t&#65533;"&#65533;&#65533; &#65533;&#65533; &#65533;&#65533;`Y-&#65533;&#65533;&#65533; 
p &#65533; &#65533;&#65533; &#65533;&#65533;&#65533;&#65533; &#65533;&#65533;`&#65533; &#65533;4p&#65533;9&#65533;&#712;+&#65533;j&#778;&#65533;&#65533;&#1443;&#65533;1(h&#65533;&#1068;&#65533; &#65533;&#65533;X&#65533; ))&#65533;6&#65533;&#65533;&#65533;H&#65533;&#65533;f&#1661;&#65533;&#65533;&#65533;&#1240;&#65533;&#65533;8.&#65533;9&#65533;w%O&#65533;&#65533;0x"@&#65533;+0`&&#28528;&#65533;&#65533;&#65533;9`&#65533;&#65533;L&#65533;G&#65533;G&#65533;&#65533;&#65533;8&#65533;&#65533;b&#65533;:&#65533;.&#65533;&#65533;;x&#65533;&#65533;%&#65533;R^1P&#65533;&#65533;&#65533;&#5085;&#1601;&#65533;q&#65533;k&#608;&#65533;=(&#65533;(&#65533;&#65533;6`C/&#65533;6X&#65533;38&#65533;5 &#65533;+X&#65533;!8(&#65533;&#65533;.&#65533;)&#65533;&#65533;-&#65533;)&#65533;&#65533;-&#65533;&#65533;+ 1&#65533;&#65533;,&#65533;g,&#1026;3x:H&#65533;6(&#65533;-&#65533;&#65533;#0&#65533;+(3 &#65533;0&#65533;&#65533;$4&#65533;&#65533;&#65533;h&#65533;p&#65533;&#65533;&#65533;g&#65533;&#65533;&#65533;[&#65533;&#65533;Il0&#65533;&#65533;$3t3&#65533;&#65533;K&#65533;&#1919;&#65533;&#65533;&#65533;-&#65533;&#65533;M&#65533;]&#65533;&#1801;&#400;<&#65533;2i&#65533;|!@&#65533;&#65533;Ap&#65533;p,
&#65533;&#65533;&#65533;&#65533;&#65533;&#65533;&#65533;&#65533;&#65533;&#65533;&#65533;&#65533;o&#65533;&#65533;&#65533;\s&#65533;H&#65533; &#598;9&#65533;&#65533;&#65533;_K8%&#65533;&#65533;&#65533;_%8&#65533;&#65533;&#65533;j&#65533;&#65533;v!q 
<D&#65533;&#65533;&#65533;&#65533;&#65533;&#65533;&#65533;<&#65533;&#65533;\&#65533;Ap&#65533;i<&#65533;41;&#65533;Oq5_&#65533;G@&#65533;M&#11598;G8&#65533;>H8&#65533;&#65533;&#65533;&#65533;:&#65533;>H&#65533;&#65533;&#65533;9&#65533;&#65533;&#65533;&#65533;%PVH&#65533;#&#65533;]U8&#65533;TP4S&#65533;zR&#65533;z&#65533;&#65533;&#65533;Q&#65533;>&#65533;&#65533;Pp &#65533;^j&#65533;%&#65533;&#65533;&#65533;&#1765; w
&#65533;Q
&#65533;&#65533;V&#65533;&#65533;Z&#65533;&#65533;&#65533;Li< &#65533;&#1682;r&#65533;r&#65533;\&#65533;&#65533;&#65533;&8&#65533;&#65533;&#65533;&#65533;2i&#65533;m&#65533;&#65533;&#65533;&-&#1653;u&#65533;mk9&#65533;/y&#65533;)b&&#65533;h&#65533;_&#65533;&#65533;^&#738;I&#65533;+&#65533;&#65533;&#65533;s&#65533;&#65533;&#65533;E&#65533;&#65533;@&#65533;&#65533;h&#65533;U&#65533;	S	h &#65533;&#1409;)H< &#65533;&#65533;2zQ&#65533;~A=B&#65533;&#65533;C&#65533;&#65533;	&#65533;&#65533;&#65533;x
&#65533;&#65533;&#65533;)&#65533;&#65533;&#65533;<p&#65533;4(2 &#65533;L&#65533;&#65533;Z
&#65533;&#65533;&#1928;&#65533;<hMu&#65533;'/&#65533;T&#65533;6`&#65533;E&#65533;/&#65533;,&#65533;&#65533;*&#65533;2XM&#65533;%  &#65533;&#1025;&#65533;U&#1025; &#65533; &#65533;$6P&#65533;0&#65533;<h&#65533;&#65533;!&#198;&#65533;0T 1&#65533;&#65533;2h&#65533;&#65533;&#65533;&#65533;&#65533;&#65533;:s&#65533;&#65533;&#65533;&#65533;&#65533;>z&#65533;|&#65533;3g&#65533;&#65533;-54$&#65533;`&#65533;&#65533;#L&#65533;h&#65533;b&#65533;1&#65533;L1&#65533;N6j&#1464;&#65533;S'&#65533;>~&#65533;&#65533;g&#22353;y&#65533;&#65533;&#65533;&#1255;&#65533;=&#57962;R&#65533;0Q&#65533;4&#65533;&#65533;%&#65533;7p&#65533;)G1g&#65533;&#65533;D&#65533;&#65533; @z&#1952;)3Fb1e&#65533;&#65533;&#65533;&#65533;2j&#65533;&#549;&#65533;&#65533;&#65533;7m&#65533;&#65533;&#65533;&#65533;&#65533;&#925;8k&#1056;a&#65533;4]&#65533;rF&#665;3&#65533;&#65533;o&#1708;I&#65533;&#65533;t&#65533;g{&#65533;&#65533;&#65533;*[&#65533;`&#65533;ReK&#65533;(W&#65533;x&#65533;&#65533;&#65533;-d&#65533;x&#1138;&#65533;&#65533;2a&#65533;|&#65533;&#65533;	,&#65533;w&#65533;&#8465;#I&#65533;*]&#1684;&#65533;&#65533;&#65533;&#65533;0m&#65533;&#65533;>&#65533;&#65533;&#65533;1q&#65533;&#1289;S}&#65533;h&#65533;I'&#65533;&#65533;&#65533;'&#65533;&#65533;"J&#65533;&#65533; &#65533;(&#65533;|J&#65533;&#65533;&#65533;B
&#65533;.&#65533;&#65533;'v!(&#65533;&#65533;I}&#65533;8&#65533;&#65533;!&#65533;(&#65533;H&#65533;&#65533; b"+R&#65533;5&#65533;~&#162;&#65533;,&#1160;#&#65533;,&#65533;b&#65533;&#65533;$&#65533;&#65533;"&#65533;@I#A&#65533;$"&#65533;&#65533;&#65533; &#1313;Y} &#65533;H$&#65533;&#65533;&#65533;%&#65533;\2_}&#65533;&#65533;'&#65533;%&#65533;h&#65533;_&#65533;X&#1182;l&#65533;&#65533;I%&#65533;T2 '&#65533;&#65533;)_{n&#65533;&#65533;t&#65533;	&&#65533;I&#65533;$&#65533;&#65533;_$&#65533;&#65533;&#65533;&#65533;i&#65533;!H#&#65533;T&#65533;&#65533;{fB&#65533;#&#65533;&#65533;Y	$&#65533;T&#65533;	(&#65533;t&#65533;$&#65533; &#65533;/&#65533;&#65533;G!3
R#&#65533;L&#65533;#&#65533;&#65533;'&#594;&#65533;&#65533;7&#65533;(&#65533;&#65533;
+&#65533;&#65533;&#65533;J)&#65533;&#65533;&#65533;*&#65533;&#65533;&#65533;J&#65533;&#65533;&#65533;&#65533;&#65533;)&#65533;&#65533;&#65533;J&#65533;&#65533;&&#65533;!&#65533;&#65533;&#65533;&#65533;&#65533;*&#65533;&#65533;`x!)r&#65533;&#65533;{&#65533;I&#65533;'&#65533;&#65533;&#65533;_&#65533;&#65533;&#65533;2(&#65533;&#65533;&#65533;I&#65533;%&#65533;&#1819;&#65533;%n&#65533;&&#65533;&#65533;lB'|&#65533;&#65533;g&#65533;#&#65533;LI$M.&#65533;c!&#65533;&#65533;H&#65533;&#65533;.&#65533;+$&#65533;:&#65533;&#65533;!&#65533;&#65533;&#65533;!&#65533;H&#65533;&#65533;&#65533;x&#17611;8&#65533;H#&#65533;*_&#65533;	#&#65533;&#65533;"3&#65533;$$&#65533;&#65533;&#65533;h&#65533;&#65533;tj &#65533;2&#21386;|&#65533;#&#65533;&#65533;	d&#65533;^4&#65533;&#65533; &#65533;&#65533;
h`&#65533;@b	$,H &#65533;XW&#65533;b4!&#65533;&#65533;4&#65533;o&#65533;W(}&#65533;e&#65533;qX+&#65533;=&#65533;{&#65533;&#65533;f&#65533;&#65533;&#65533;&#625;xv&#65533;&#65533;&#65533;{&#65533;&#65533;&#65533;&#65533;&#65533;&#65533;&#65533;&#65533;&#65533;q&#65533;m&#65533;FFd&#65533;Q&#65533;FYP&#65533;HD!&#65533;]@a&#65533;RP1TT&#65533;\Z4a
"lP&#65533;&#65533;O&#65533;&#65533;!|&#65533;&#65533;| &#65533;"&#65533;&#65533;B`&#65533;!Fe&#65533;Q&#65533;z&#65533;!Rlz4&#65533;Y&#65533;Q&#65533;i,&#65533;&#65533;A'&#65533;&#65533;/&#65533;&#65533;B	&&#1024;&#65533;&#65533;&#65533;A&#65533;&#65533;&#65533;*'&#65533;&#1057;l&#65533;LX&#65533;w&#65533;;D&#65533;%z&#65533;&#65533;&#65533;`:&#65533;&#65533;[&#65533;B&#65533;7&#65533;&#65533;&#65533;kP&#65533;F1L&#65533;	WXC&#65533;q;&#65533;AZ&#65533;&#65533;&#65533; &#65533;'T&#65533;n&#65533;C&#65533;p)\&#65533;a&#65533;&#65533;&#65533;&#65533;9&#65533;&#65533;L!	&#65533;b9&#65533;&#65533;d0&#65533;iPS&#65533;&.O\&#65533;&#65533;&#1936;&#65533;7&#65533;&#65533;P&#65533;&#65533;G&#65533;&#65533;&#65533;3&#65533;&#65533;9]&#65533;B&#65533;&#65533;1&#65533;a&#65533;R&#65533;&#65533;&#65533; ,|&#65533;g &#65533;&#65533;p2&#65533;&#65533;&#65533;&#65533;&#65533;@-\a
V&#65533;N&#65533;0>z&#65533;&#65533;D&#65533;2Q&#65533;&#65533;&#65533;&#65533;O&#65533;$%,&#65533;&#65533;5i&#65533;X&#65533;JE&#65533;r&#65533;&#65533;&#65533;&#65533;)C!/qk&#65533;Q(?&#1097;Nnc&#65533;&#265;&#65533;&#65533;&#65533;&#65533;hF)JD":F#C&#65533;m}&#65533;!x&#65533;&#65533;Mb&#266;&#65533;&#65533;"D "&#65533;P&#65533;&#65533;\TA&#65533;7
&#65533;&#65533;&#65533;?&#65533;me&#65533;i&#65533;"1&#65533;Jf&#65533;>&#65533;&#65533;$&#1236;&#65533;MJr@P'1e&#65533;5IR&#65533;&#65533;&#1060;$=&#65533;&#65533;&#65533;&#807;&#65533;S<+&#65533; &#65533;G?&#65533;Z&#65533;!&#65533;@H)&#65533;&#65533;&#65533;"a	P&#65533;h&#65533;z&#65533;zj)	t"&#65533;Jd&#65533;&#65533;&#65533;Pu>B&#65533;h(&#65533;!&#65533;&#65533;&#65533;I`m&#65533;D&#65533;@a
V+&#65533;&#656;)P&#65533;S&#65533;F&#65533;&#65533;XE+&#65533;&#65533;&#65533;U&#65533;TY&#65533;XE&#65533;&#165;&#65533;&#65533;R&#65533;&#65533;&#65533;D&#65533;(1 A&#65533;&#65533;&#65533;d&#65533;6&#1097;&#65533;&#65533;G&#65533;b%&#65533;{&#65533;&#65533;~&#65533;IQ&#65533;(&<i	J&#65533;u&#65533;&#1049;&&#65533;&#1328;`0&#65533;&#65533;!*&#65533;&#65533;&#65533;b&#1198;&#65533;&#65533;&#65533;&#65533;&#65533;6C&#65533;&#65533;&#65533;&#65533;+&#65533;&#65533;&#65533;"_&#65533;&#65533;a1
&#65533;&#65533;:&#1352;&#65533;!*&#65533;2R"J&#1685;@Vg&#65533;XR#B{&#65533;A&#65533;&#65533;:&5&#65533;&#65533;@&#65533;&#65533;(&#65533;&#65533;6&#65533;-$&#65533;,&#65533;&#65533;8p(&#65533;?P&#65533;E&#65533;&#65533;&#65533;&#65533;*&#65533;&#65533;*&#65533;dV)&#65533;]&#65533;&#65533;&#65533;&#65533;I,m&#65533;&#65533;I&#65533;&#65533;&#65533;&#65533;6&#65533;&#65533;&#65533;&#65533;"h&#65533;8&#65533;!;&#65533;&#65533;&#65533;&#65533;:&#1281;{u&#65533;&#65533;&#65533;=&#65533;&#1057;5&#1314;&#65533;&#65533;&#65533;&#65533;@&wy&#65533;&#65533;&#65533; 4&#65533;&#65533;&#65533;&#65533;b&#65533;0&#65533;8&#65533;$V&#65533;&#65533;	:\&#65533;	&#65533;x &#65533;@&&#65533;&#65533;&#65533;<&#65533;c&#65533; &#65533;&#1441;,a&#65533;&#65533;>|&#65533;+}&#65533;&#1840;&#65533;8&#65533;&#65533;=&#65533;&#65533;&#65533; &#65533;&#65533;&#65533;;&#65533;&#65533;\&#65533;&#65533; `8&#65533;h&#1312;&#65533;&#65533;&#65533;&#65533;$0&#65533;&#65533;G&#65533;&#65533;<&#65533;&#65533;tY&#65533;&#65533;&#65533;&#65533;>&#65533;&#65533;&#65533;&#65533;&#65533;E&#65533;&#65533;g&#65533;&#65533;&#160;&#65533;&#65533;&#65533;&#65533;&#65533;B"&#65533;&#65533;;z_&#65533;&#65533;&#65533;&#65533;"L!pp&#65533; C+dV8d&#65533;&#65533;3&#65533;A$oPC&#65533;&#65533;&#65533;/xA1.&#65533;6&#65533;&#65533;&#269;Q]H&#65533;0&#65533;U&#65533;xa04Ir<&#65533;/l&#65533;zl&#65533;#&#65533;`&#65533;<b&#65533;&#65533;&#65533;&#65533;&#65533;&#65533;/@G&#65533;C&#65533;&#65533;&#65533;.8Z&#65533;B&#65533;O&#65533;&#65533;O&#65533;Y&#65533;&#65533;,&#65533;I&#65533;b[@&#65533;&#65533;&#1472;<&#65533;!&#65533;\&#65533;&#65533;&#65533;(&#65533;n&#65533;&#65533;&#65533;b&#65533;(4&#65533;9&#65533;&#65533;>&#65533;&#869;&#65533;b&#65533;L#M&#65533;&#65533;&#65533;&#65533;&#65533;n<&#65533;d&#65533;&#65533;5R&#730;d4f	*kD&#65533;&#65533;&#1654;@&#65533;FQ&#65533;W&#65533;&#65533;9"&#65533;&#65533;P&#65533;&#570;&#65533;&#65533;Bi&#65533;&#65533;&#65533;&#65533;Y&#65533;E&#65533;B	&#65533;&#65533;J&#1279;<&#65533;	7U{&#65533;4&#65533;&#257;>!K:1LeE&#65533;&#65533;a&#65533;d&#1450;N5C&#1623;&#65533;&#648;C&#65533;&#65533;&#998;&#65533;#	&#65533;&#65533;~&#65533;&#65533; &#65533;&#65533;J&#65533;'TwU&#65533;$"&#65533;O&#65533;&#65533;C&#65533;&#1316;>Q
&#65533;&#65533;Z&#65533;&#1558;&#65533;&#65533;&#65533;,&#65533;J&#65533;&#65533;vO&#65533;&#65533;&#65533;T&#65533;'&#65533;&#65533;j(F&#65533;&#65533;Q|&#65533;O&#65533;&#1540;&#65533;T&#65533;O&#65533;r&#65533;0+&#65533;&#65533;(&#65533;&#65533;&#65533;&#65533;{2Q&#65533;&#65533;ro&#65533;&#65533;&#65533;&#65533;Q&#65533;&#65533;LdYa&b&#65533;&#65533;z&#65533;&#65533;v&#65533;*&#65533;&&#65533;&#65533;#q&#65533;&#65533;==&#65533;&#65533;&#65533;&#65533;"&#65533;&#65533;a)&#65533;&#65533;&#65533;&#65533;&#65533;		&#65533;&#65533;&#65533;&#65533;&#65533;&#65533;&#65533;@D:&#65533;K&#65533;47&#65533;&#65533;8&#65533;Aw&#65533;!&#65533;46&#65533;&#65533;@>&#65533;9&#65533;&#65533;7&#65533;@p&#65533;&#65533;&#65533;&#65533;&#65533;(&#65533;&#65533;&#65533;&#65533;m&#65533;&#65533;&#65533;&#65533;u@4&&#65533;zp&#65533;\&#65533;&#65533;&#65533;M!&#65533;AF&#1025;&#65533;&#65533;&#65533;(_L}&#65533;&#65533;&#65533;&#1793;H&#65533;&#65533;L&#475;&#65533;&#65533;fh`jPml&#65533;&#65533;-&#65533;&#65533;&#65533;D&#65533;G&#65533;y9&#65533;c&#65533;&#65533;&#65533;&#65533;&#65533;2&#65533;&#65533;dN&#65533;B &#65533;(A&#65533;N&#65533;P@(O&#65533;&#65533;&#65533;@
&#65533; X&#65533;<&#65533; &#65533;&#65533;&#65533;&#65533;k&#65533;AT&#65533;T&#65533;&#65533;&#65533;&#65533;AW&#65533;&#65533;&#65533;e&#65533;A&#65533;@$&#65533;D &#65533;&#65533;&#65533;@&#65533;@&#65533;&#65533;&#65533;&#65533;eLhP &#792;&#65533;&#65533;&#65533;,&#65533;&#434;&#65533;Ai&#65533;\A&#65533;AP\tUN&#1793;l&#65533;&#65533;&#65533;sxZ\&#65533;,&#65533;&#65533;&#65533;&#65533;&#65533;&#65533;qR&#65533;FXA&#65533;dAM&#65533;xAE&#65533;qDG&#65533;&#65533;&#65533;&#65533;f&#65533;&#65533;T&#65533;(ApA&#65533;&#65533;A&#4097;&#65533;&#65533;Rh &#65533;&#65533;]&#65533;F&#65533;&#65533;&#65533;v&#65533; l&#65533;4N&#65533;&#65533;$&#65533;3&#65533;Tl&#65533;,Rp&#65533;(@&#65533;0&#65533;TA[&#65533;P&#65533;0&#65533;Y&#65533;7&#65533;A0&#65533;#
&#65533;&#1543;&#65533;&#35032;l[~&#65533;	&#65533;&#65533;&#65533;&#65533;'x&#65533;*&#65533;&#65533;'LH&#65533;@&#65533;W&#65533;&#1153;&#65533;&#65533;C&#65533;R&#65533;U)PD&#65533;&#65533;&#65533;&#65533;'&#65533;I&#65533;&#65533;&#65533;r	&#65533;&#65533;&#523;&#65533;Hh&#65533;!&#65533;&#65533;#vD&#65533;z,&#65533;"M&#65533;x&#65533;&#65533;&#65533;U&#65533;DI&#249;T&#65533;0&#65533;K&#65533;7U&#65533;"XJ&#65533;|I#&#65533;"|&#65533;=&#65533;&#65533;LB&#65533;&#65533;&#65533; H@&#65533;&#1829;<&#65533;-	T&#65533;tRU&#405;&#65533;&#65533;&#65533;&#65533;&#65533;p&#65533;}&#65533;&#65533;A&#65533;&#65533;&#65533;&#65533;{&#65533;&#494;p&#65533;zL#&#65533;
#h&#65533;+e&#65533;b!&#65533;=2&#65533;&#65533;%&#65533;#X&#65533;,&#65533;$&#65533;&#65533;&#65533;&#65533;@\$\B`$&#65533;&#65533;&#65533; T&#605;&#65533;&#65533;&#65533;&#639;(&#65533;)0K&#65533;&#65533;)&#65533;&#65533;S%&#65533;*@&#65533;&#65533;e&#65533;&#65533;&#65533;&#65533;Q&#65533;,&#65533;&#65533;&#65533;&#65533;&#65533;,)&#65533;d>f&#65533;&#65533;&#65533;H&#65533;	&#764;8&#65533;&#65533;H&#65533;&#65533;&#1863;Y&#65533;&#65533;X&#1106;&&#65533;&#65533;]&#37658;&#1343;pe\&#65533;&#65533;\&#65533;G&#65533;L&#65533;&#65533;J$ &#65533;`&d&#65533;&#65533;&#65533;&#65533;&#65533;$'&#65533;&#1801;&#65533;&#65533;&#703;&#65533;Bt&#65533;#,&#65533;<&#65533;4&#65533;&#65533;Kb&#65533;%&#65533;L&#65533;T$&#65533;4Y&#65533;!&#65533;A&#65533;&#65533;B:&#65533;!H&#65533;&#65533; &#65533;&#65533; XS5&#65533;#&#1025;&#65533;&#65533;&#65533;T&#65533;&#65533;&#65533;(B*,&#65533;&#65533; &#65533;&#65533;L&#65533;&#65533;@&#65533;A}&#65533;&#65533;&#65533;q&#65533;U&#65533;&#65533;&#65533;&#65533;H&#65533;&#65533;&#65533;^	d|A&#65533;&#65533;!&#65533;A&#65533;AW&#65533;mT&#1697;&#65533;&#65533;W&#65533;&#513;&#65533;!F&#65533;&#65533;&#65533;A,&#65533;&#65533;Q&#65533;&#65533;&#65533;&#65533;&#65533;h&#65533;|N&#65533;&#65533;p&#65533;\&#65533;&#65533;&#65533;&#65533;&#65533;&#65533;&#65533;h`e&#65533;T&#65533;0hCX &#65533;D&#65533;D	&#65533; &#65533;&#65533;(&#65533;&#65533;&#65533;&#65533;&#65533;&#65533; &#65533;`&#65533;&#65533;&#1547;&#65533;&#65533;&#65533;DWp&#65533;&#65533;&#65533;&#65533;&#65533;W&#65533;!&#65533;
H&#65533;2&#65533;T@&#65533; &#65533; &#65533; &#65533;@8&#65533;&#65533;UhO&#65533;&#65533;&#65533;&#65533;&#394;&#65533;&#65533;&#65533;X&#65533;ZLAx&#65533;&#65533;T 1b&#65533;A&#65533;T&#65533;}&#65533;&#65533;&#65533;&#65533;AW&#65533;P$&#65533;`&#65533;&#65533;&#65533;&#529;pX&#65533;&#65533;&#65533;tA&#65533;&#65533;&#65533;&#65533;&#65533;!Y&#65533;hd&#65533;)*&#65533;p"&#1606;&#65533;Ayh&#65533;&#65533;q\&#65533;&#65533;&#65533;&#65533;b&#65533;&#65533;&#65533;&#65533;&#65533;`&#65533;f&#65533;&#65533;&#1862;&#65533;A&#65533;&#65533;0&#65533;Yvd4v&#65533;&#65533;&#65533;Y&#65533;&#65533;N&#65533;%&#65533;&#65533;&#65533;E&#1804;&#65533;8&#65533;{&#65533;\&#65533;&#65533;?jY	f&#65533;&#65533;A2&#65533;&#65533;&#1857;0&#65533;'&#65533;&#65533;P&#65533;&#214;&#65533;cN&#65533;+%d&#65533;&#65533;[&#65533;&#65533;&#65533;x&#65533;&#192;&#65533;&#65533;h&#1236;&#65533;&#65533;&#65533;&#65533;R&#65533;&#65533;&#65533;x	4&#65533;^`&#65533;$&#65533;&#65533;B&#65533;&#65533;&#65533;~&#65533;&#65533;=&#65533;&#65533;&#65533;^&#65533;&#1801;}dU&#65533;&#65533;$&#1822;%&#65533;&#65533;-H&#65533;x&#65533;&#65533;G&#24391;`&#65533;&#65533;&#65533;P&#65533;&#65533;&#65533;K&#65533;&#65533;X&#65533;
&#65533;&#65533;&#65533;&#65533;&#65533;e&#65533;-&#65533;)&#65533;&#65533;'&#65533;`>&#65533;8&#65533;&#65533;L&#65533;P&$x&#65533;)&#65533;&#65533;&&#65533;&#65533;K"&#65533;5=L_5S#LB?&#647;&#65533;e&#65533;@&#65533;&#609;&#65533;&#65533;@J0&#65533;T&#65533;&#1638;&#65533;&#1702;&#65533;A&#517;KdK&#65533;D&#65533;+T&#65533;fj&#65533;+&#65533;&#65533;,&#65533;&#65533;&#65533;&#65533;&#758;&#65533;&#183;`&#65533;&#65533;&#65533;&#65533;h&#65533;&#65533;&#65533;t&#65533;&#65533; &#544;&#65533;&#65533;&#65533;H^&#597;&#65533;@QB&#65533;HB$&#65533;&#65533;rd{&#65533;&#65533;(%&#65533;t&#65533;&#65533;&#65533;&#65533;&#65533;&#65533;&#65533;\B&#65533;&#65533;&#580;&#65533;J&#65533;\&#65533;@%
&#65533;\4E&#65533;'YB"&#65533;A	&#65533;!&#65533;&#65533;&#65533;&#65533;"8&#65533;GB&#65533;"X]&#536;Sz&#65533;&#65533;9I&#65533; &#65533;&#65533;&#65533;T&#65533;&#65533;&#65533;&#65533;&#65533;l&#353;&#65533;!&#65533;&#65533;&#65533;&#65533;&#65533;t&#65533;&#65533;A!|&#65533;&#65533;&#65533;x&#65533;0&#65533;&#65533;A&#65533;'&#65533;B#&#65533;A&#65533;@&#65533;l@&#65533;@*NN &#65533;A&#18180;4b	&#664;c&#65533;&#65533;&#65533;&#65533;&#65533;&#65533;&#65533;&#65533;&#65533;&#792;p&#65533;h"&#65533;&#65533;{&#65533;A&#65533;&#65533;h&#1142;&#65533;&#65533;l&#65533;p&#65533;7&#65533;&#1654;N$&#65533;&#65533;&#65533;}&#65533;AyU&#908;&#65533;&#65533;a&#65533;&#65533;&#65533;&#65533;Au&#65533;&#65533;"p&#65533;p&#65533; "&#65533; &#65533;&#65533;@h &#65533;,O&#65533; 
&#65533;&#65533;&#65533;&#65533;8&#65533;&#65533;&#65533;W&#513;,&#65533;&#65533;&#65533;&#65533;\E&#65533;P&#65533;&#65533;&#65533;&#65533;&#65533;Td&#65533; &#65533;&#65533;&#65533;&#65533;&#65533;&#65533;&#65533;&#65533;   &#65533;&#65533;
&#65533;@&#65533;@&#65533;@&#65533; `A&#781;&#65533;6&#65533;&#65533;&#65533;N&#65533;&#65533;&#65533;8bo&#65533;&#65533;HA&#65533;Al&#1285;D&#65533;&#65533;&#65533;&#65533;W&#65533;&#65533;&#65533; &#65533;i&#65533;&#65533;&#65533;dAxA&#65533;&#65533;&#65533;Sm&#65533;"&#65533;&#65533;AD&#65533;P&#65533; &#65533;&#65533;AHX&#65533;&#1798;LZ&#65533;*&#65533;J&#65533;j&#65533;&#65533;^&#65533;"}&#65533;&#65533;&#65533;&#65533;&#65533;3&#65533;&#426;&#65533;&#65533;y&#65533;,3i<&#65533;RL&#65533;&#65533;&#65533;&#65533;w)&#65533;&#65533;A2?&#65533;&#641;&#65533;&#65533;&#65533;`&#1140;.3z&#65533;&#65533;&#65533;&#65533;&#65533;Z&#65533;'&#65533;&#502;&#65533;&#26544;?&#65533;&#65533;&#65533;9m\&#65533;U&#1530;&#65533;-'B&#65533;UBRH&#65533;-d&#65533;$&#65533;&#65533;\&#65533;&#65533;&#892;&#65533;y&#65533;6&#65533;&#65533;X&#65533;&#65533;	M3%&#65533;&#65533;&#65533;_ |E&#65533;e&#65533;c=&#65533;&#65533;&#65533;l&#65533;&#65533;&#65533;&#65533; &#65533;&#65533;&#65533;&#65533;&#65533;&#65533;&#65533;&#1549;NB&#157;&#65533;&#65533;z&#65533;N&#65533;&#65533;(D,Zu&#65533;&#65533;\1&#65533;o&#65533;-m&#65533;&#893;I&#65533;&#65533;K&#65533;&#795;&#65533;&#65533;&#583;&#65533;&#65533;&#65533;X&#65533;]&#65533;&#65533;&#65533;&#65533;&#65533;&#65533;&#65533;&#481;&#65533;	&#65533;&#65533;/&#65533;U&#65533;"&#1838;&#65533;&#65533;=}&#65533;U&#65533;&#65533;&#65533;&#65533;q"V#PIS&#65533;,y&#65533;A&#65533;BI#H(&#65533;&#27892;B*&#65533;&*Tf+&#65533;&#65533;,&#65533;h^&#65533;&#1917;&#65533;+&#65533;6O!K&#65533;f&#65533;f*&#65533;&#65533;t*&#65533;&#65533;'&#65533;TW&#65533;&#65533;&#65533;.%&#65533;&#65533;&#65533;&#65533;.R~d&#65533;%g&#65533;)&#65533;<&#65533;\&#65533;&#65533;&#65533;"&#65533;&#65533;6&#65533;&#65533;&#65533;Vw&#65533;&#65533;^&#65533;&#65533;!4ET l&#65533;#Blk&#65533;&#65533; &#65533;&#65533;<O&#65533;B&#65533;B_&#65533;&#65533;&#65533;46_&#65533;&#65533;&#65533;&#65533;&#65533;&#65533;dVV&#65533;&#65533;&#65533;&#65533;v&#1697;I&#65533; &#65533;&#65533; &#65533;&#65533;&#65533;&#65533;x@P &#65533;&#65533;&#65533;"&#65533;B',&#65533;t&#65533;&#65533;A8&#938;&#65533;&#65533;}%&#65533;&#65533;&#65533;&#65533;#&#65533;cZ&#65533;&#65533;&#65533;&#65533;n@G&#1806;&#65533;&#65533;&#65533;A!&#1793;&#65533;8&#65533;&#65533;0&#65533;-&#966;&#65533;!#u&#65533;&#65533;h&#65533;&#65533;&#385;&#65533;&#65533;Q&#65533;k2&#65533;&#65533;t0n`WtAP&#65533;&#65533;&#65533;&#65533;Yb&#65533;""M&#65533;&#65533;&#65533;&#65533;
&#65533;X&#65533;&#65533;q&#65533;\&#65533;h 	&#65533;&#65533;&#65533;:&#65533;&#65533;E&#65533;|&#65533;&#65533;D&#65533;&#65533;&#65533;8&#65533;JJh&#65533;&#65533;&#65533;'g&#65533;&#65533;&#65533;Hh&#65533;&#65533;L&#65533;&#65533;@&#65533;@&#65533;&#65533;&#65533;	 &#65533;&#65533;&#65533;cP&#65533;&#65533;&#65533;&#65533;&#65533;G&#65533;&#65533;}&#1516;E
&#65533;w&#65533;}&#65533;]&#65533;&#65533;&#65533;&#65533;&#65533;A)j&#1281;&#65533;&#1537;R`&#65533;id&#65533;dh&#65533;&#65533;w&#65533;&#65533;{&#65533;9&#65533;&#65533;&#65533;&#65533;&#65533;htA&#65533;&#65533;W&#65533;&#4112;|&#65533;j&#1576;&#65533;&#65533;D&#65533;L,	9/&#65533;Ht&#65533;!q&#65533;l`I&#65533;D!{D&#65533;&#65533;&#65533;&#65533;&#65533;&#65533;&#65533;&#826;&#65533;L\{&#65533;@vRF&#65533;S&#65533;&#65533;^~&#65533;&#65533;&#65533;^&#65533;@&#65533;&#65533;b&#65533;&#65533;&#65533;D&#65533;?&#65533;&#65533;V&#65533;&#65533;&#65533;H6&#65533;&#65533;&#65533;&#65533;q4~&#65533;&#65533;&#65533;[&#65533;\&#65533;&#65533;&#65533;&#65533;t_&#65533;&#65533;&#65533;&#65533;&#1740; F&#65533;`&#65533;u&#65533;$B}&#65533;5Ic&#65533;&#65533;R&#65533;^&#65533;`R
&#65533;&#65533;H&#65533;&#65533;'&#65533;&#65533;X&#65533;&#65533;{|K&#797;8^&#65533;\&#65533;&#65533;&#65533;&#65533;&#65533;&#1353;$\&#65533;&#65533;&#65533;&#1255;4&#65533;:&#65533;&#991;&#65533;&#65533;&#65533;&#65533;\5L&#65533;&#65533;n&#65533;C&#65533;&#65533;&#65533;r&#65533;&DB"B&#65533;F&#65533;&#65533;&#65533;v&#65533;&#65533;	6&#65533;&#65533;&#65533;&#65533;&#65533;b3&#65533;n*&#65533;&#65533;&#65533;.Nad(&#65533;&#65533;<&#65533;&#65533;&#65533;&#65533;*&#65533;v*&#759;tv,&#770;,&#65533;&#65533;&#65533;Bi&#65533;viK&#65533;&#65533;B&#65533;\&gf6&#65533;&#65533;&#709;T&#65533;)&#65533;B9&#65533;e-co
&#65533;&#65533;&#65533;&#65533; F&#65533;&#65533;&#65533;#&#65533;L|L&#65533;f%&#65533;&#65533;<_0&#65533;[`P&#65533;J&#65533;*&#65533; Vs&#65533;&#65533;5]&#65533;&#65533;}7&#65533;&#670;&#65533;&#65533;&#65533;&#65533;_pQ&#65533;&#65533;AT&#65533;j`&!4&#65533;&#1720;fq&#65533;&#1549;&#65533;&#65533;#&#65533;<&#65533;"&#65533;7U&#65533;_ NXd!&#65533;&#65533;}MEd&#65533;IT@Ax@|&#65533;&#65533;@d&#65533;*LB!&#65533;&#65533;b&#65533;@<A&#65533;U@&#65533;$&#65533;&#65533;;t&#65533;&#537;G&#65533;3k BT&#65533;&#65533;&#65533;&#65533;+U&#65533;X&#65533;RE&#65533;6u&#65533;&#65533;	&#65533;&#65533;K&#65533;<r&#1324;Q3L&#65533;2&#992;i#GN&#65533;)T&#65533;l&#594;&#65533;&#65533;,h&#65533;&#65533;&#65533;&#199;&#65533;1eb&#65533;&#65533;&#65533;'&#1055;<o&#792;Y#&#65533;J/X&#292;Y&#230;&#65533;8p&#1956;	#&j&#65533;2&#65533;&#65533;yGM$+6p&#65533;Pa&#65533;
&#65533;b&#65533;&#65533;A&#65533;`@YC&#65533;N3c^&#65533;)c&#65533;&#65533;&#65533;8r&#65533;&#65533;9&#65533;&#65533;&#65533;>x&#65533;(&#65533;&#65533;&#65533;&#65533;&#65533;9t&#65533;&#65533;a&#65533;&#328;&#65533;LA&#65533;&#65533;9j&#65533;&#65533;&#65533;&#4436;5v&#65533;i&#65533;&#857;0Z&#65533;|9&#65533;&#331;G8mT&#908;&#65533;F&#65533;]u&#65533;u&#65533;&#65533;&#65533;&#65533;w&#65533;&#1313;&#65533;-a&#65533;&#65533;&#65533;&#65533;&#65533;&#65533;8p&#65533; &#65533;&#1635;&#65533;=9k&#65533;&#65533;&#65533;sgO=x&#65533;&#65533;&#65533;&#65533;'&#65533;h&#65533;&#65533;98&#65533;#&#65533;&#65533;&#65533;&#65533;7&#65533;&#1923;#&#65533;9 &#65533;IB&#65533;&#206;&#65533;&#65533;&#65533;0C<8&#65533;&#65533;&#65533;&#65533;&#65533;: $&#65533;7&#65533;[&#65533;C=&#65533;&#65533;<&#65533;&#65533;&#65533;&#65533;P?&#65533;&#65533;&#65533;m>&#54308;&#65533;N<&#1604;&#65533;O>&#65533;&#65533;N8&#65533;P&#65533;&#65533;d&#65533;L,&#65533;DJJ,&#1092;$7&#65533;&#65533;&#65533;K&#65533;&#65533;&#65533;&#65533;N&#65533;&#65533;&#65533;&#65533;07&#65533;&#65533;&#65533;)&#65533;&#65533;2IN<	E&C	O&#316;&#65533;/?y&#65533;L&#65533;&#65533;D&#65533;E)D&#65533;A	%&#65533;&#65533;B	$@,k&#65533;A&#65533;=j&#65533;c&#65533;&#65533;&#65533;&#65533;&#65533;?I&#65533;D&#65533; D&#65533;E)d&#65533;FQ&#65533;SFq&#65533;F&#65533;&#65533;EYd&#65533;DY&#65533;J2y&#65533;L*/&#1124;MP6&#65533;&#65533;&#65533;I&#65533;&#65533;d&#65533;I&#65533;&#65533;K,&#580;M.&#65533;DL&#65533;&#65533;&#65533;^&#65533;&#65533;&#273;I8qS&#65533;q&#65533;\&#65533;&#65533;8&#65533;&#65533;dN0&#65533;&#65533;&#65533;WH`&#65533;&#65533;&#65533;K&#65533;&#65533;DC&#65533;D&#65533;M"Q&#65533;?&#65533;&#65533;#A!E&#65533;&#65533;Oh&#65533;&#65533;d&#65533;$&#65533;L&#65533;o&#65533;D&#65533;L0a&#65533;&#65533;M&#65533;&#65533;3&#65533;O@&#65533;&#65533;?&#65533;&#65533;RNQETNIeV^&#65533;eX^i&#65533;&#65533;qvEfXr&#65533;e&#65533;WXY%&#65533;RLQ&#65533;R&#65533;eR&#65533;&eP@Y&#65533;\M*&#65533;D&#65533;H &#65533;$&#65533;L&i&#65533;B&#65533;>AI&#65533;&#65533;BQ&#65533;T&#65533;xJJ&q&#65533;&#65533;X&#65533;&#65533;&#65533;D
&#65533;&#65533;>&#65533;&#65533;-&#65533;9&#65533;&#65533;#&#65533;C9&#65533;A&#65533;C&#65533;5A&#65533;&#1360;@&#65533;&#65533;B&#65533;:&#65533;&#65533;;:&#65533;T&#65533;=&#65533;2xr@&#65533;&#272;&#65533;Y&#65533;$&#65533;G&#65533;&#65533;&#65533;^I`&#65533;&#65533;F9&#65533;&#65533;Ca&#65533;&#65533;D&#65533;c&#65533;>%&#272;C &#65533;&#65533;&#65533;&#65533;Z&#65533;&#65533;B&#65533; &#65533;	&#65533;&#65533;7H9%&#65533;>&#65533;&#65533;&#65533;1&#65533;b&#65533;+s#&#65533;3&#65533;H&#65533;8.&#65533;&#65533;&#65533;$&#65533;#&#65533;=4<&#65533;&#65533;1&#65533; ?&#65533;.&#65533;&#65533;"2&#65533;(7&#65533;&#65533;&#65533;4pA
KpB&#65533;&#65533;&#65533;&#65533;&#65533;R&#65533;&#65533;&#65533;0&#65533;(L&#65533;g&#65533;&#65533;&#65533;$&#65533;&#65533;7&#65533;&#65533;(`&#65533;8&#65533;)Zy&#65533;1&#65533;&#65533;+&#65533;&#1219;&#65533;&#65533; &#65533;?v8&#65533;&#65533;`&#65533;58a&#65533; ^(P&#65533;p &#65533;&#65533;&#65533;p&#65533;&#1568;W &#65533;&#65533;&#65533;&#65533;!p&#65533;&#65533;{&#65533;&#65533;&#65533;<F&#65533;&#65533;L&#1442;&#65533;&#65533;3&#65533;y&#65533;@&#65533;@	&#65533;&#65533;h&#65533;&#65533;&#65533;&#65533;1`&#65533;lL&#65533;1|&#65533;\q
&#65533;  >&#65533;&#65533;&#65533;8d9 &#65533;|&#65533;&#65533;t&#65533;&#65533;}%!o &#65533;&#65533;&#65533;MeOB&#65533;y,&#65533;:&#65533;s{0&#65533;d&#65533;W; &#65533;s&#65533;	&#65533;P&#65533;&#65533;&#65533;hF&#65533;)&#65533;&#65533;!&#65533;DB&#65533;&#65533;&#65533;&#65533;`J&#65533;&#65533;&#65533;&#65533;.Z&#65533;r<&#65533;&#65533;!&#65533;&#65533;d&#65533;&#1715;"Y&#65533;x&#65533;&#65533;}&#65533;@6&#65533;@&#65533;!L&#65533;&#65533;
&#65533;&#65533;Bi&#65533;&#65533;'&#65533;$7&#65533;IPz[&#65533;&#65533;&#65533;$;uiMaS&#306;&#65533;+)a&#65533;LJZ&#65533;'&#65533;&#65533;&#65533;$e&#65533;N&#65533;&#65533;D&#65533;&#65533;&#65533;')Mx#&#1312;1&#65533;!no!2&#65533;z@&#65533;&#65533;2mP&#65533;L&#65533;&#65533;9&#65533;GQ&#65533;z!&#65533;^&#65533;&#65533;?&#65533;K&#65533;&#65533;&#65533;"ZZ&#65533;Z=&#65533;.M&#65533;N&#1480;IX"c&#65533;{D&#1442;E&#1080;&#65533;U&#65533;jU&#65533;"&#65533;&#65533;;Q&#65533;Z&#65533;jj&#65533;&#65533;$+Jl"OKs&#65533;'&#65533;T&#65533;!}c&#65533;S&#65533;&#65533;e&#65533;&#65533;&#65533;&#65533;G&#65533;&#65533;%$aQ5&#65533;Y&#65533;&#65533;)&#65533;a&#65533;A&#65533;t	&#65533;&#307;.&#65533;-&#65533;JBX&#65533;H'&#65533;*&#65533;VA&#65533;&#65533;y&#65533;&#65533;&#65533;&#65533;5$&#65533;&#65533;&#796;P[&#65533;&#65533;N&#65533;
U&#65533;&#65533;&#65533;XE+b&W&#65533;,h&#65533;&#65533;&#65533;&#65533;l&#65533;W&#65533;"&#65533;&#1580;&#1032;&#65533;
S&#65533;"K&#65533;&#65533;&#65533;BA'&#65533;	4&#65533;Vs&&#65533;&#65533;&#65533;&#65533;H0"w&#65533; &#65533;}&#65533;&#65533;&#65533;%BR&#65533;&#65533;&#65533;AX&#65533;-Y&#65533;&#65533;$ &#65533;7&#65533;&#65533;jx&#65533;J7C&#65533;Us&#65533;&#65533;&#65533;&#65533;SG BQ&#65533;+&#8198;4&#65533;A&#65533;b&#65533;v&#65533;&#65533;&#65533;8&#289;3&#65533; &#65533;&#65533;&#65533;%Bdeh&#65533;&#65533;6%YA4&#65533;&#65533;!&#65533;J&#65533;&#65533;B)&#65533;&#65533;&#65533;&#65533;P&#65533;l&#65533;&#65533;
$p&#65533;&#65533;&#65533;0 &#65533;[B&#65533;&#65533;n(&#65533;&#65533;&#65533;&#65533;&#65533;&#65533;Q9&#65533;&#65533;0YJ;	&#65533;I&#65533;&#65533;&#65533;&#65533;`&#65533;l1W(B&#65533;a&#65533;e&#65533;I&#65533;H&#65533;7&#65533;aQ@&#65533;&#65533;&#65533;&#65533;,&#65533;&#65533;d&#65533;BpA*`&#65533;&#65533;m &#65533;&#65533;&#65533;&#8582;|&#65533;a8&#65533;&#198;2&#65533;A&#65533;i&#65533; &#65533;/&#65533;&#65533;!m&#65533;&#65533;~&#1843;&#65533;4&#65533;&#65533;,&#65533;&#65533;&#65533;&#65533;,&#65533;@&#65533;&#65533;$ L`&#65533;E&#65533;&#65533;&#65533;!@&#65533;
Y&#65533;G&#65533; &#65533;2&#65533;&#65533;xp`NJ&#65533;U&#65533;g&#65533;&#65533;&#65533;]^D"%&#65533;&#65533;T&#65533;A&#65533;&#65533;&#65533;&#65533;7&#65533;A^ &#65533;`&#65533;8&#65533;&#65533;&#65533;&#65533;G&#65533;r&#65533;m0&#65533;&#65533;&#65533;&#65533;&#65533;A&#65533;&#866;x^&#65533;G&#65533;x&#65533;QhB&#65533;?#<&#65533;&#65533;&#65533;ehJ&#65533;K&#65533;x&#65533;&#65533;&#65533;&#65533;&#65533;8&#65533;&#65533;`t?&#65533;&#14027;&#65533;&#65533;&#65533;&#65533;&#65533;2&#65533;&#65533;&#65533;&#65533;&#65533;&#65533;&#65533;&#65533;&#65533;BtXe&#65533;&#65533;Y&#65533;P&#65533;&#65533;&#65533;#Q/du&#65533;&#65533;&#65533;~jd&#65533;!&#65533;&#65533;&#65533;&#65533;&#65533;&#65533;&#65533;N&#65533;h&#65533;X&#65533;(&#65533;&#1458;S&#65533;&#65533;E&#65533;_&#65533;&#65533; ?KZ&#65533;&#65533;&#65533;-&#65533;&#65533;DP&#65533;&#65533;&#65533;\*&#65533;>&#65533;	$N&#65533;&#65533;H&#65533;&#65533;j&#65533;5&#65533;;&#65533;|&#65533;&#65533;o:(&#65533;&#65533;&#65533;&#65533;&#65533;/&#65533;&#65533;0&#65533;&#65533;&#65533;&#65533;&#65533;&#65533;&#65533;"c&#65533;&#65533;8&#65533;R&#65533;V&#65533;&#65533;&#65533;&#65533;aq&#65533;&#65533;k&#65533;&#65533;BW\&#65533;&#65533;&#65533;Z&#65533;"&#65533;&#65533;&#65533;"&#65533;`$&#65533;&#65533;&#65533;&#65533;&#65533;p&#65533;CX#&#65533;v'195K&#65533;&#65533;X%*&#65533;	+&#65533;u&#65533;&#65533;(S&#65533;&#65533;Z&#65533;'Ik&#29199;&#65533;QU&#65533;&#65533;F&#65533;&#65533;W#D&#65533;&#65533;&#65533;!B&#65533;;&#65533;&#65533;$&#65533;&#65533;&#65533;&#65533;&#65533;&#65533;n&#1895;j&#65533;2&#65533;vx&#65533;&#65533;T9V&#65533;R&#65533;&#65533;c&#65533;&#65533;(F&#65533;&#65533;';&#65533;e]&#65533;Y&#65533;&#65533;&#65533;e&#65533;&#65533;&#65533;h&#65533;&#65533;&#65533;Y&#65533;B&#65533;`+PQ|&#65533;&#65533;i&#65533;&#65533;B&#65533;_&#65533;&#65533;	i&#65533;&#65533;&#65533;m&#65533;.&#65533;&#65533;&#1388;?B&#65533;^&#65533;!&#65533;&#1281;eS&#65533;&#65533;&#65533;&#65533;&19)Kq&#65533;WD&#65533;(&#65533;&#421;&#65533;tn*&#65533;Tg&#65533;%n&#65533;H/ 3&#65533;~&#65533;@&#65533;&#65533;&#65533;&#65533;&#65533;&#65533; g'p&#65533;O
Gm&#65533;j|j&#65533;&#65533;)&#65533;L(aA&#65533;&#65533;&#65533;B&#65533; &#65533;&#65533;T&#65533;&#65533;c`&#65533;@
Z@$@:&#65533;&#65533;@&#65533;[(&#65533;&#65533;fo&#65533;&#65533;<M&#65533;RB%$G&#65533;B&#65533;I&#65533;i&#65533;&#65533;&#65533;&#65533;&#65533;&#65533;&#65533; &#65533;`&#65533;(b&#65533;`&#65533;@
&#65533;&#65533;&#65533; &#65533;P&#65533;&#65533;&#65533;"&#65533;`&#65533;&#65533;&#65533;&#65533;&#65533; 
pB&#65533; &#65533;&#65533; &#65533;
&#65533;&#65533;!&#65533;@&#65533;,&#65533;`&#65533;`,&#65533;`&#65533; &#65533; %&#672;&#65533;&#65533;&#65533;&#65533;&#780;lFr&#65533;&#65533;"&#65533;&#65533; F &#65533;&#65533; H&#65533;&#65533;b `@&#65533;.&#65533;4 &#65533;&#65533;&#65533;l
&#65533;&#65533;&#65533;&#65533;&#65533;>&#65533;&#65533;&#65533;0&#65533;&#65533;P&#65533;&#43310;&#65533;`&#65533;&#65533;&#65533;2&#65533;	&#65533;&#65533; f@&#65533;6&#65533;L&#65533;X &#65533;P .&#65533;&#65533; &#65533;&#65533;&#65533;DF&#51235;&#65533;b: &#65533;&#65533;&C8c(&#65533;&#65533;Z@&#65533;,;~)&#65533;-&#42129;0F)&#65533;&#65533;-&#65533;&#65533;Cc&#65533;&#2040;&#65533;t,DDi$&#65533;,&#42242;&#65533;&#65533;J&#65533;&#65533;'!>&#219;&#65533;ms&#65533;&#65533;&#65533;@'&#65533;&#65533;&#65533;&#65533;*&#65533;22&#65533;&#65533;hb&#65533;Ti!@&#65533;2$&#65533;&#65533;6G&#65533;D*-&#65533;I!P&#65533;&#1285;&#65533;&#65533;&eR&#65533;L&#65533;&#65533;I&#65533;&#65533;)&#65533;&#65533;&#65533;iZ&#65533;&#65533;&#65533;%&#65533;&#286;v&#65533;N&#65533;$J&#1926;&#65533;&#65533;&#65533;4&#65533;&#65533;|.H&#65533;Ob&#65533;%L&#65533;n&#65533;v &#65533;p
N9&#65533;&#65533;H'&#65533;20&#65533;=&#65533;@fD( &#65533;&#65533; &#65533;&#1826;n&#65533;&#65533;&#65533; &#65533;P&#65533;&#65533;&#65533;j&#65533;&#65533;&#65533;\
wA&#65533;$&#65533;&#65533;&#65533;`
a&#65533;h'&#65533;$
m&#65533;&#65533;&#65533;X&#65533;b&#65533;'&#65533;EK&#65533;)/&#65533;&#65533;&#65533;&#65533;&#65533;I[&#65533;Fu&#65533;E^&#65533;Dk&#65533;&#65533;&#65533;&#65533;*w'P&#65533;V&#65533;&#65533;JW&#65533;&#65533;4&#65533;&#65533;&#65533;t`&#65533;&#65533;l&#65533;&#65533;&#65533;!V&#65533;&#65533;Ij[&#65533;&#65533;Ho&#388;ix/L@Fd&#65533;%OP&#65533;&&#65533;&#65533;LXA&#65533;^A&#65533;l&#65533;&#65533;&#65533;g&#65533;&#65533;h&#65533;&Y&#65533;&#65533;DfO&#65533;*&#65533;(!&#65533;IL2&#65533;T&#65533;&#65533;W&#65533;Y&#65533;JJ
&#65533;Y /&#65533;F&#65533;(!0&#65533;L&#65533;mV&#65533;b&#65533;e&#65533;&#65533;D&#65533;B&#65533;&#691;&#65533;L&#65533;A!&#65533;V&#22996;%&#65533;&#65533;;&#65533;&#65533;&#65533;T&#65533;.&#65533;&#65533;>&#65533;CQ&#65533; &#65533;&#65533;#"&#65533;\0t&#65533;&#65533;
&#65533;&#65533;"&#65533;&#65533;&#65533;&#65533;&#65533; aNB&#65533; 8&#65533; 8&#1664;s&#65533;&#65533;&#65533;2&#65533;&#65533;`&#65533;@:&#65533;/* &#65533;@(&#65533;>&#65533;&#65533;&#65533;gQ&#65533;m&#65533;&#65533;&#65533;&#65533;h&#65533;&#65533;&#859;#&#65533;T&#65533;D&#65533;&#65533;`&#65533;"i&#1036;&#65533;&#65533;(&#930;&#65533;,&#65533;&#65533;&#65533;|&#65533;L&#65533;&#65533;0:&#65533;"&#386;6P+&#65533;&#65533;&#65533;`&#65533;`C&#65533;62&#65533;#&#65533;&#65533;&#65533;&#65533;4G&#65533;l&#65533;+*X&#65533;@7&#65533;&#65533;&#1280;C&#65533;z&#65533;&#65533;&#1026;&#65533;."&#65533;&#65533; S#&#65533;>&#65533;&#65533; 6G&#65533;&#65533;&#65533;&#65533;+&#65533;@&#65533;&#65533;&#65533;&#65533;c|&#65533;T&#65533;cs&#65533;&#65533;UW&#65533; &#65533;=&#65533;>&#65533;&#65533;&#65533; `&&#65533;B&#65533;V&#65533;3&#65533;6 &#65533;&#65533;@&#65533;NFjd;&#65533;&#65533;&#65533;cR&#65533;W&#63523;&#65533;&#65533;$&#65533;4&#65533;&#65533;,&#65533;&#65533;&#65533;&#65533;&#65533;c&#65533;.*&#65533;NR&#65533;&#65533;E
.&#65533;HIE &#65533;&#65533;&#65533;i=&#65533;&#65533;}j&#65533;&#65533;T&#65533;I&#65533;ti&#65533;X]Q#&#65533;"N;&#65533;&#65533;&#65533;&#65533;#2&#65533;&#65533;:&#65533;:&#65533;&#65533;&#65533;&#65533;kG&#65533;`&#65533;C&#65533;&#65533;&CA&#65533;&#65533;S&#65533;,p&#65533;(&#65533;&#65533;'&#1092;@VM@IF&#65533;(E&#65533;<&#65533;&#65533;*KHH&#65533;F6d9v&#65533;&#65533;&#65533;p&#65533;`&#65533;2&#65533; &#65533;&#65533;&#65533;&#65533;&#65533;nq&#65533;T&#65533;rQ&#65533;&#65533;h*U`&#65533;u&#65533;&#65533;&#65533;U&#65533;&#65533;&#65533;^&#65533;#!&#65533;,&#65533;*mevleL&#65533;"0&#65533;P&#65533;kv &#65533;E!k[gY\&#65533;Y&#65533;&#65533;j&#65533;&#65533;&#65533;W0j0&#65533;(K\em:&#65533;&#65533;LPU&#65533;qe&#65533;&#65533;m&#65533;&#65533; %P&#65533;&#65533;pgq&#65533;&#65533;[&#65533;&&#65533;&#1030;u:E&#65533;W&#65533;3UX&#65533;a&#65533;&#65533;d[+&#65533;&#65533;&#65533;2Ka4v&#65533;&#65533;S&#65533;~&#65533;&#65533;&#65533;&#65533;:&#65533;&#65533;PaeD&#65533;&#65533;&#65533;	@&#65533;&#65533;&#65533;x&#65533;c&#65533;dY&#65533;%k&#65533;Yz&#65533;6)&#65533;&#65533;&#65533;vo&#65533;&#65533;j,&#65533;&#65533;&#65533;&#65533;&#65533;&#65533;$&#65533;&E&#65533;&#65533;r &#65533;:On&#65533;f&#65533;&#65533;&#65533;>&#65533;&#65533;&#65533;O"&#65533;&#65533;S`&#677;&#65533;&#725;&#653;#AmV&#65533;&#65533;&#65533;&#65533;&#65533;[vkv o&#65533;&#65533;$d<a&#65533;&#65533; 8&#65533;`&#65533;&#65533;
&#65533;@
&#65533;&#65533;
&#65533;&#65533;J&#65533;g&#65533;`R XO&#65533;P`	&#65533;`N&#65533;x&#65533;&~%&#65533;$?@'&#65533;&#65533;-C2&#65533;s^&#65533;>&#65533;&#65533;E^$&#65533;tZd(6&#65533;\Q&#65533;:&#65533;>Z&#65533;w	&#65533;}&#65533;&#446;L&#65533;>&#65533;B&#65533;nF.JA&#65533;&#65533;V	72&#65533;
&#65533;1;(&#65533;J	~&#65533;&#65533;&#65533; BqG1@PC$@&#65533; &#65533; 2,e&#65533;&#65533;<&#65533;]7*&#65533;]&#65533;=&#65533;&#65533;&#65533;&#65533;Fl.rh&#65533;&#65533;&#65533;>@" H&#65533;^&#65533;X+&#65533;n&#65533;&#65533;&#65533;&#65533;d&#65533;jD&#65533;&#65533;v&#65533;jI&#65533;R	;&#65533;Q&#65533;-&#65533;>.yR&#65533;&#65533;&#65533;&#65533;&#65533;&#65533;&#65533;&#1555;W&#65533;=.&#661;&#65533;R&#65533;&#856;j&#65533;&#65533;X&#65533;&#65533;&%^'D&#65533;~i&#65533;&#65533;R&#65533;&#65533;&#65533;&#65533;&#65533;&#1766;&#65533;_&#65533;&#1370;T?D&#65533;&#65533;X&#65533;&#65533;&#65533;+ AYa&#65533;@&#1824;&#65533;&#65533;&#65533;&#65533;&#65533;KB:j&#65533;&#65533;&#65533;&#65533;D&#65533;9mrc&#65533;i'
v>vZf&#65533;L&#65533;DL&#65533;b@&#65533;Zr&#65533;'&#65533;)&#65533;7a&#65533;&&#65533;(&#65533;(j&#65533;&#65533;&#65533;\&#65533;[&#65533;|&#65533;&#65533;g&#65533;'l%j` &#65533;.o
&#65533;X+E&#65533;&#65533;j&#65533;DeEn&#65533;&#65533;uA&#65533;&#65533;&#65533;)a&#65533;&#65533;Q&#65533;vU*&#65533;j&#65533;j&#65533;
&#65533;.A&#65533;&#1806;qP&#65533;&#65533;f&#65533;`
V&#65533;[TZ&#65533;D&#65533;pp&#65533;&#65533;k&#65533;&#65533;&#65533;&#65533;&#65533;_&#65533;&#43479;m-o&#65533;S' &#65533;Ig&#65533;&#65533;z &#65533;f!
&#65533;&#1710;m n&#65533;&#65533;Vu&#65533;&#65533;[p&#65533;]&#65533;$JN&#65533;W:A&#65533;&#65533;iL&#65533;e^Fg4&#65533;T&#65533;eX&#65533;uI&#65533;&#65533;La&#65533;&#65533;&#65533;&#65533;.&#65533;&#271;Z&#65533;E&#65533;&#65533;&#65533;c&#65533;Su4&#65533;u&#65533;L&#65533;&#65533;&#65533;x&#65533;G&#65533;b&#65533;&&#65533;<&#65533;&#65533;^&#65533;;a&#65533;D&#65533;&#65533;&#1189;&#65533;&#65533;U&#65533;@a&#65533;&#65533;iD&#6929;&#65533;&#65533;&#65533;/l&#1254;&#65533;lgIU[~&#65533;&#65533;mR&#65533;p<Pa|&#65533;U&#65533;&#65533;T&#65533;&#65533;N&#65533;i&#65533;&#128;
&#65533; &#65533;2B
&#65533; 
&#65533; 	&#65533;&#65533;a&#65533;&#65533;&#65533;&#65533; &#65533; v`&#65533;@	v`&#65533;&#65533;8!&#65533;&#65533;&#65533;&#65533;m`&#65533;2&#65533;&#65533;tP&#65533;&#65533;&#65533;&#65533;&#1802;)D62&#65533;t0T&#65533;&#65533;(&#65533;&#65533;&#65533;&#65533;Ej$rJ
{0&#65533;?r&#65533;&#65533;&#65533;&#65533;B&#65533;IDF&#65533;&#65533;&#866;<$(%&#65533;&#65533;5!m&#65533;&#65533;8&#65533;%&#65533;&#65533;&#65533;&#65533;D&#65533; H1S3&#65533;&#65533; &#65533;^@	&#640;&#65533;@&#65533;&#65533; x&#65533;X(&#65533;&#65533;o<&#65533;&#65533;\&#637;&#230;_&#65533;&#65533;&#65533;&#65533;&#65533;&#65533;.&#65533;$ X`h R&#65533;,&#65533;V&#65533;	&#65533; }p&#596;VW&#65533;&#65533;MY"-Nm&#65533;oN&#65533;&#65533;&#65533;&#65533;&#65533;&#65533;O<D|&#65533;R&#65533;\&#65533;&#65533;\&#65533;VD&#65533;)9#&#65533;&#65533;&#65533;&#65533;&#65533;&#65533;&#65533;kC&#65533;,kY&#65533;O&#65533;!&#65533;F.&#65533;3&#65533;&#65533;&#65533;n&#65533;R*e&#65533;&#65533;-;&#65533;D&#65533;&#65533;@z	&#65533;&#65533;&#65533;C&#65533;d&#65533;&#65533;&#65533;I&#65533;&#65533;L*/&#65533;&#65533;s&#65533;&#65533;*Z&#65533;$&#65533;&#65533;	[&#65533;&#65533;&#65533;&#65533;y[&#1060;K<&#65533;Jx&#65533;&#65533;$d&#65533;$d@8&#65533;X&#65533;nbk&#65533;6m&#65533;&#65533;kN&#65533;V&#65533;&#65533;`&#65533;+DU&#65533;&#65533;aD&#65533;&#65533;^{Q&#65533;&#65533;&#65533;&#65533;V^(&#65533;&#65533;&#65533;j&#65533;f^XF"&#65533;@YemT&#65533;&#65533;&#379;A&#144;&#65533;s~x&#65533;&#65533;&#65533;B&#65533;@&#1600;&#65533;&#65533;remR&#358;`0=x&#65533;|]&#65533;&#65533;&#65533;&#65533;&#55166;&#65533;P&#134;?&#65533;&#65533;&#65533;w&#65533;"&#65533;z&#65533;[&#30736;&#65533;woQ&#997;&#65533;mp&#65533;q&#65533;&#65533;tH&#65533;T&#65533;&#65533;&#65533;&#65533;&#65533;&#65533;x&#65533;MB&#65533;i&#65533;wN!eZ!&#65533;Za&#65533;&#65533;&#65533;9Kc&#65533;ddw&#65533;$&#65533;&#1311;&#65533;q&#65533;c&#65533;:o[&#65533;&#65533;DWg=&#65533;w&#65533;v&#65533;J&#65533;@&#65533;&#65533;ou&#65533;&#65533;h&#65533;FA&#65533;&#1261;&#65533;&#65533;*&#65533;V&#65533;vAjAd&#65533;g&#65533;&#65533;&#772;&#65533;T&#65533;&#65533;'&#65533;I/le&#65533;W&#65533;k&#65533;&#65533;&#65533;&#65533;&#65533;4&#1651;&#65533;&#65533;O&#65533;.a&#65533;&#65533;@
*&#65533;
&#65533;`&#65533;&#65533;`	&#65533;&#65533;	&#65533; Rf&#65533;"A&#65533; 
&#65533; &#65533;&#65533;&#65533;&#65533;
&#65533;&#65533;h3&#65533;&#65533;'&#65533;p 2#&#1997;&#65533;&#65533; &#65533;&#65533;&#65533;Q&#65533;&#65533;&#65533;&#1522;g&#65533;&#65533;;&#65533;Q&#65533;|&#65533;uv&#65533;&#65533;Mg[&#65533;E&#65533;&#65533;&#65533;@(Z&#65533;Rd&#1556;6&#65533;R&#65533;,&#65533;&#65533;R&#662;"Y\&#65533;&#65533;&#65533;@8&#65533;   &#65533;&#65533;  b&#65533;bl&#65533;
&#65533;2tL&#1025;&#65533;t&#65533;&#65533;+?g&#1061;&#65533;&#65533;>*?#&#65533;&#65533;&#65533;"&#65533; <&#65533;&#65533;L&#65533;t`V@6XQ&#65533;&#65533;&#65533;&#65533;C&#65533;C&#65533;&#65533;1&#11171;&#65533; B&#65533;&#65533;<w&#65533;&#65533;&#579;'!&#65533;<&#65533;Y&#1543;&#65533;;&#65533;&#65533;&#65533;&#65533;&#392;&#65533;P&#65533;&#65533;&#65533;&#65533;&#65533;&#65533;$&#65533;#&#29531;8s&#65533;&#65533;1&#65533;&#65533;:rR&#65533;ySS7<o&#65533;&#65533;&#65533;&#65533;&#711;!>&#65533;s&#65533;?{&#65533;&#1049;C&#65533;&#65533;>y&#65533;.&#65533;SK88[&#1185;&#65533;&#65533;&#65533;8n&#1312;1c&M89&#65533;&#65533;Q&#65533;U&#65533;&#65533;N&#65533;F&#65533;"%*&#65533;Pz&#65533;~&#65533;)&#65533;%J&#65533;O&#65533;iR&#65533;K&#65533;8q&#1204;&#65533;&#65533;'O&#65533;&#65533;&#65533;&N&#65533;0&#65533;D	]P&#65533;8e&#132;9S&#65533;M&#65533;>&#65533;m&#855;t'O{=e&#65533;&#65533;&#65533;&#65533;&#65533;#I&#65533;z&#65533;&#65533;D&#65533;Q&#65533;D&#65533;)J&#65533;(&#65533;&#65533;C&#65533;&#65533;A&#65533;&#65533;&#992;C&#65533;:d&#65533;&#1056;A&#65533;
)z&#16913;"D&#863;3&#65533;&#65533;O&#65533;>&#65533;1&#65533;&#65533;(uE&#65533;&#65533;C.=&#65533;-&#669;&#65533;x&#65533;B &#65533;&#65533;"H |&#65533;&#65533;|x&#65533;&#65533;VnI&#65533;R&#65533;R&#65533;u&#65533;5&#65533;&#65533;#&#65533;TG!&#65533;e&#65533;R&#65533;&#65533;b&#65533;)&#65533;&#65533;&#457;&#65533;bw&#65533;ex&#65533;p&#865;&#65533;&#65533;R&#65533;%&#65533;"&#65533;J15&#65533;H&#65533;]#&#65533;0&#65533;&#65533;~Hb!&#65533;5&#65533;&#453;&#65533;&#65533;AH#&#65533;|R
)&#65533;p&#65533;%&#65533;A6(&#65533;&#65533;&#65533;&#65533;*&#65533;&#65533;&#65533;J&#65533;&#65533;&#65533;&#65533;+&#65533;&#65533;&#65533;&#65533;+&#65533;&#65533;2K,&#65533;&#65533;K&#65533;&#65533;&#65533;&#65533;&#65533;)&#65533;&#65533;&#65533;&#65533;^&#65533;`r&#65533;%&#65533;&#65533;Fh&#65533;&#65533;&#65533;&#65533;V	h&#65533;]\a&#65533;J&#593;"&#65533;!$&#65533;&#65533;&i&#65533;&#65533;Z&#65533;l&#65533;&#65533;&#65533;J&#65533;y&#65533;R.&#65533;&#65533;&#65533;
*&#65533;pR	&#65533;&#65533;pHI'&#65533;&#290;K0&#65533;&#65533;&#65533;.&#65533;&#65533;&#65533;J*&#65533;F&#65533;#&#65533;Br&#65533;&#65533;w&#65533;q&#65533;ZW&#65533;"&#65533;<&#65533;ix&#65533;@"	%&#65533;<&#65533;H!&#65533;H&#65533;)h&#65533;I&#65533;	'&#65533;R&#65533;[PE&#65533;&#65533;2a&#65533;grW&#65533;&#65533;&#65533;&#65533;d&#65533;a&#65533;Lr&#1025;&#65533; &#65533;r&#65533;L@A&#65533;k&#1329;&#65533;&#65533;&#65533;&#65533;&#65533;RSJ|&#65533;%.&#65533;^&#65533;-&#65533;&#65533;&#65533;&#65533;&#65533;J&#65533;&#65533;G&#65533;%&#65533;&#65533;&#65533;A&#65533;&#65533;*?xGvL$&#65533;GD&#65533;P3&#65533;C&#65533;a&#65533;\&#1617;2z&#65533;SLH&#65533;L&#65533;u&#65533;aE@&#65533; ,&#65533;&#65533; P 0&#65533;&#65533;X&#65533;&#65533;@{ &#65533;&#65533;&#65533;&#65533;AU-&#65533;&#65533;C"&#65533;&#65533;I&#65533;&#65533;^&#65533;K,qFz&#65533;14`	3&#65533;0C%`&#65533;&#65533;&!FM&#65533;&#65533;W;T&#65533;P&)T&#65533;1&#65533;QP&#65533;&#65533;,&#65533;z&#1388;&#65533;zE&#65533;&#65533;&#65533;&#65533;&#65533;8&#65533;&#65533;&#65533;&#65533;u&#65533;&#65533;S&&#1102;(&#65533;&#65533;[&#65533;&#65533;Ra&#65533;S&#65533;&#65533;3&#65533;|&#65533;xt&#65533;5&#65533;z&#65533;&#65533;~4G&#65533;o&#65533;$!OM?Vi&#65533;&#65533;&#65533;k&#65533;!Tc&#65533;&#65533;Fh&#65533;A&#65533;]&#65533;&#65533;2J(&#65533;&#65533;&#65533;I&#65533;&#65533;D&#65533;&#65533;$&#65533;bF&#65533;x"&#65533; &#65533;_&#65533;&#65533;rq"&#65533;iTh:A@P(&#65533;&#65533;&#65533;_Z#&#65533;vB&#65533;&#65533;`% &#65533;&#65533;&#65533;&#65533;<&#65533;S&#65533;&#65533;Dx&#65533;C&#65533;E$&#65533;&#65533;&#65533;
T&#65533;`?&#65533;&#65533;&#65533;&#65533;&#65533;
&#65533;&#65533;MA&#65533;&#515;&#65533;&#65533;@&#65533;&#804;iy &#65533;w"&#65533;E&#65533;@k&#65533;&#65533;&#65533;&#65533;&#65533;&#65533;? &#653;
T 	&#65533;I&#65533;&#65533;&#65533;&#65533;\&#65533;E&#65533;q&#65533;&#65533;&#65533;ID&#65533;&#65533;&#65533;&#897;&#65533;&#65533;A&#65533;(&#65533;Y&#65533;Qw&#65533;&#65533;,iE"<&#65533;&#65533;&#65533;$&#65533;&#65533;&#65533;&#65533;B&#65533;&#65533;&#65533;q&#65533;(&#65533;&#65533;h&#65533; &#65533;&#65533;i&#65533;BK&#65533;&#15818;&#65533;&#65533;L2D&#65533;&#65533;&#65533;'N&#65533;&T&#65533;&#65533;/, m&#65533;b
W&#65533;&#65533;8S+&#65533;4&#65533;W&#65533;&#65533;&#65533;&#65533;&#65533;.~&#65533;[&#65533;r&#65533;&#65533;`%+Ta
&#65533;&#65533;&#65533;&#65533;s&#65533;`P&#65533;&#65533;&#65533;0&#65533;&#1028;&&#65533;)&#65533;&#65533;ZtD$&#65533;&#65533;&#65533;h&#65533;zj3&#65533;&#65533;]P&#65533;]&#65533;&#65533;&#65533; F/t)&#65533;RX&#65533;&#65533;U)Z1\&#65533;b&#65533;&#65533;:[a
O`&#65533; \&#65533;#&#65533;&#65533;I8&#154;kl&#65533;q&#65533;e>&#65533;&#65533; &#65533;&#65533;C&#65533;1&#65533;D&#65533;(&#65533;GR&#65533;&#65533;&#65533;&#65533;&#65533;@%&#65533;
OxB&#65533;J5IT&#65533;C&#65533;p&#65533;.&#65533;A&#65533;3&#65533;&#65533;0&#65533;&#65533;Ed&#65533;&#65533;&#65533;L&#65533;7&#65533;=&#65533;o'"&#65533;8&#65533;1&#65533;&#65533;(",J&#65533;&#65533;Hf&#65533;&#65533;&#65533;e&#65533;;&#65533;2&#65533;&#65533;!h\&#65533;&#65533;K(&#11568;&#65533;&#65533;%0$JT&#65533;&#65533;&#65533;;hzb&#1288;D&#65533;F&#65533;5H&#65533;"&#65533; &#65533;&#65533;&#65533;uk8@4&#65533;4&#65533;a&#65533;gM&#65533;tQ&#65533;&#65533;65&#65533;g+&#65533;&#65533;&#65533;Eu&#65533;&#65533;D&#65533;&#65533;&#65533;P(&#65533;&#65533;` &#65533; @ f&#65533;&#65533;6&#65533;Afu&#65533;CN&#65533;&#1529;&#65533;m&#65533;^&#65533;&#1086;j&#65533;aD&#65533;%&#65533;T
&#65533;X&#65533;&#65533;&#65533;!&#65533;&#65533;&#65533;HJB&#65533;&#65533;Dvp&#767;&#65533;&#65533;:|%u|&#65533;&#65533;x&#1174;&#65533;&#65533;a&#65533;,&#65533;&#65533;&#65533;&#65533;f&#65533;&#65533;&#65533;&#65533;m,b&#65533;k&#65533;&#1490;U&#953;&#65533;[Kv&#65533;&#65533;Z7&#65533;a&#65533;&#65533;JK&#65533;B&#65533;&#65533;&#65533;eXM&#65533;d&#65533;&#65533;r&#65533;&#65533;X&#65533;&#65533;&#65533;&#65533;L	Pq&#65533;&#65533;&#65533;(&#65533;
&#65533;&#65533;b2&#65533;&#65533;i&#65533;&#65533;&#65533;&#154;&#65533;&#65533;,&#65533;&#65533;hF3&#65533;&#65533;&#310;r&#65533;&#65533;H&#65533;7&#65533;&#65533;bN&#65533;IF&#65533;{wH
w
TC&#65533;@z&#65533; &#65533;&#65533;*&#65533; ~p&#65533;&#65533; Y&#65533;&#65533;&#513;l&#65533;&#65533; &#65533;!k&#65533;G<&#65533;@&#65533;&#65533;#G&#65533;&#65533;A&#65533;&#65533;&#909;&#65533;#&#65533;h&#65533;&#648;I&#65533;&#65533;,&#65533;&#65533;jrg8&#1223;c&#65533;&#65533;?9U&#65533;Jl&#65533;/&#65533;&#1046;@9&#65533;&#65533;&#65533;&#65533;&#1010;1&#65533;&#65533;y&#793;&#65533;q&#65533;&#65533;Ka&#719;&#65533;&#65533;#0
&#65533;&#65533;&#65533;y&#65533;&#65533;&#65533;:M
T&#65533;"&#65533;&#65533;&#65533;,LT&#65533;B&#65533;&#65533;/x&#65533;a &#65533;&#65533;&#65533;&#65533;-hq&#65533;X&#65533;b&#65533;Eg#@Ox"0&#65533;aM&#65533;41b/&#65533;0&#65533;&#65533;&#65533;&#65533;&#65533;mHPkS&#1684;D&#65533;&#65533;4@R&#65533;"r&#65533;&#65533;&#65533;U&#331;^&#65533;{U&#65533;&#65533;D&#65533;S|	P&#65533;bN&#65533; &#65533;0p&#65533;:&#65533;B&#65533;&#65533;D&(&#65533;&#65533; &#65533;&#65533;F&#65533;&#65533;&#65533;4&#65533;&#65533;="G9&#65533;)&#65533;&#65533;5A#&#65533;E&#65533;?&#65533;&#65533;&#65533;(N&#65533;&#65533;SdIK&#65533;&#65533;)Bq&#65533;F&#65533;H0&#65533;PR)`!l&#65533;C%&#65533;&#65533;8t&#65533;	Fp&#65533;&#65533;h&#65533;:&#65533;!
Kx&#65533;&#65533;p&#65533;-&#65533;AssF~&#65533;7&#65533;a&#65533;E&#65533;X&#65533;&#65533;7&#65533;&#65533;)&#65533;&#65533;r&#65533;&#65533;&#65533;&#65533;m(+&#1178;&#65533;&#581;&#65533;fQ&#65533;&#65533;V&#65533;&#1040;&#65533;=&#65533;&#65533;`g&#65533;&#65533;D&#65533;:&#65533;&#363;I&#65533;l&#65533;&#65533;d&#65533;&#65533;|-@p&#65533;`y&#65533;j&#65533;
&#65533;!H!&#65533;&#65533;&#65533;&#65533;&#65533;]E#/Bl&#65533;
&#65533;&#65533;&#65533;&#65533;&#65533;fo&#65533;&#65533;:Px`$&#65533;2&#65533;&#65533;&#65533;&#65533;&#65533;	c0&#65533;&#65533;&&#65533;&#1857;7&#65533;na&#65533;(&#65533;_&#1514;~!{`&#65533;AD&#65533;&#65533;&#65533;&#65533;!b&#65533;&#65533;H&#65533;&#65533;<&#65533;e&#65533;&#65533;7&#65533;&#65533;&#65533;~&#65533;&#65533;&#65533;&#65533;ez&#65533;W$w&#1974;&#65533;p!q&#65533;kf}&#65533;Zh&#65533;{o&#65533;&#65533;&#65533;&#1911;&#65533;&#65533;&#1675;&#65533;9&#65533;al&#65533;&#65533;}&#65533;&#65533;8&#65533;&#65533;&#65533;&#65533;&#65533;&#65533;&#65533;`&#65533; &#65533;&#338;&#65533;&#300;&#65533;&#65533;!&#65533;&#65533;	y&#65533;`&#65533; 
d&#65533;tw&#65533;A&#65533;d&#65533;&#65533;g&#1860;@T.&#65533;R&#65533;kvL&#65533;*&#65533;&#65533;g&#65533;	&#65533;2-&#65533;C&#65533;&#65533;-[&#65533;a!wD 	&#65533;$&#65533;y&#65533;b&#65533;Zd&#65533;w&#65533;7(=ZVd&#65533;-&#65533;D&#65533;&#65533;S&#65533;&#65533; P&#65533;pfU&#65533;)&#65533;&#65533;EfH&#65533;&#65533;G&#65533;a&#65533;V&#516;~&#65533;!i$MI&#65533;&#65533;&#65533;	&#65533;&#65533;&#65533;&#65533;	&&#65533;D&#65533;&#65533;&#65533;B&#65533;$X	&#65533;&#65533;L&#65533;&#65533;c&#65533;@
&#65533;&#65533;@&#65533;bA&#65533;&#65533;&#65533;&#884;	X&#65533;&#1714;&#65533;&#65533;&#65533;?&#65533; 	&#65533;&#65533;L&#65533;&#65533;&&#65533;&#65533;[h	&#65533;&#65533;&#65533;&&#65533;&#65533;'&#65533;0
&#65533;&#65533;
&#65533;&#65533;J&#65533;fk&#65533;fk&#65533;&#65533; &#65533;4&#65533;&#65533;&#65533;&#65533;K&#65533;6&#65533;&#65533;fJ&#65533;&#65533;d	&#65533;`&#65533;&#65533;&#65533;&#65533;?&#65533;&#65533;GL&#65533;P&#65533;aM&#1396;)&#65533;M&#65533;&#1163;Hd	T
&#65533;&#65533;J&#65533;dk&#65533;&#65533;&#65533;&#65533;&#65533;&#65533;&#65533;B
&#65533;&#65533;&#65533;&#65533;	&#65533;&#65533;
&#65533;$O&#65533;&#65533;&#65533;H&#65533;&#65533;'&#65533;&#65533;	&#65533;&#65533;[&#65533;P#U&#65533;bvB&#65533;&#65533;-i &#65533;!tVe&#65533; 	&#65533; 
&#65533;p&&#65533;v&#65533;0&#65533;&#65533;&#65533; W&#65533;9Q``pk&#65533;he&#65533;n&#65533;~d B&#65533;&#65533;E&#65533;k0e&#65533;Z`Q@YpT&#65533;&#65533;<'#\MUUct&#1105;&#65533;T&#65533;6&#65533;6Q{%B&#65533;7F&#65533;6U&#323;1&#65533;t&#65533;\V&#65533;xUU&#65533;&#65533;x&#65533;:K&#65533;&#65533;&1kpN&#65533;7&#65533;&#65533;WtWw@0&#65533;d0&#65533;&#65533;}BS<&#65533;53&#65533;&#65533;&#65533;&#65533;4&#65533;W&#65533;&#65533;"&#65533;&#65533;x
&#65533;60iut`H&#65533;&#65533; Pp zp &#65533;V&#65533;&#65533;e&#65533;V&#65533;S=\&#65533;l&#65533;ZN&#65533;&#65533;#pId~0;1&#65533;Z&#65533;&#65533;\t{M#=&#65533;&#65533;m&#65533;&#65533;7d&#65533;&#65533;AVqo&#65533;;&#65533;&#65533;]&#65533;V&#65533;%}&#65533;&#65533;]*&#65533;&#65533;&#65533;}&#65533;e~&#65533;G&#65533;&#65533;&#65533;&#65533;&#65533;>L&#65533;um&#65533;z&#65533;&#65533;>&#65533;@	&#65533;q		F(&#65533;v&#65533;&#1414;p&#65533;&#65533;&#65533;&#65533;&#65533;1
&#65533;0q&#65533;&#65533;&#65533;&#65533;$?wQ?&#65533;&#65533;&#65533;&#65533;&#65533;a&#65533;&#65533;`
&#65533;&#65533;&#65533;	&#65533;&#65533;	&#65533;&#65533;M&#65533;&#65533;g&#65533;s!&#65533;H&#65533;!&#1457;S&#65533;&#65533;&#65533;2&#65533;d&#65533;&#65533;nP7&#65533;<&#65533;$&#65533;&#65533;&#65533;
&#65533;&#65533;Q)W4K&#65533;&#65533;&#65533;&#65533;g&#65533;&#65533;&#65533;B&#65533;&#65533;&#65533;&#65533;Ph&#65533;v`&#65533;lef`&#65533;&#65533;&#65533;)&#65533;W(&#65533;&#65533;i	&#65533;L&#65533;A&#65533;fP&#65533;9`&#65533;@&#65533;!b&#65533;
&#65533;0'&#65533; 
&#65533;&#65533;k&#65533;Y
&#65533;0&#65533;h&#65533;&#65533;&#65533;&#65533;&#65533;&#65533;&#65533;&#65533;&#65533;&#65533;&#65533;&#65533;&#65533;)&#65533;&#65533;&#65533;&#65533;O&#65533;&#65533;aa
&#1670;
&#65533;0J&#65533;&#65533;J&#65533; &#65533;r&#65533;&#65533;&#65533;&#65533;&#1062;&#65533;&&#672;&#65533;p&#720;&#65533;0k&#65533;&#65533;j&#65533;@K&#65533;LV&#65533;?Zb	&#65533;&&#65533;&#65533;6)eF-&#65533;B)&#65533;&#65533;Vm&#65533;v	&#65533;@
&#65533;`&&#65533;&#65533;jm*n&#65533;&#65533;&#65533; &#65533;h&#65533;@
&#65533;&#65533;&#65533;&#65533;
&#65533;&#65533;j&#65533;&#65533;&#65533;
&#65533;&#65533;&#65533;&#65533;~g!Ng&#65533;i&#65533;f*$gT&#65533;&#65533;r$&#65533;*	&#65533;&#65533;	&#65533;`&&#65533;&#65533;&#65533;&#65533;jo&#65533;Z V&#65533;Z&#65533;cpi0>d &#65533;:>f&#65533;Q`?0Wp&#65533;ZP&#65533;&#65533;B&#65533;&#65533;lp-&#65533;01Q&#65533;C&#65533;&#65533;&#65533;x&#65533;"&#65533;!uI52&#65533;#q2?&#65533;T2&#65533;M&#65533;&#65533;&#65533;0&#65533;&#65533;sH&#65533; P&#65533;sQ&#65533;#&#65533;7&#65533;[&#65533;\1&#65533;M&#65533;pW^&#65533;5&#65533; &#65533;P&#65533; S&#65533;j&#65533;ch7D&#65533;V&#65533;&#15522;c| &#65533;1V%:&#2005;&#65533;&#65533;y#_P$&#65533; &#65533;&#65533;p&#65533; 	p &#65533;Ip&#65533;&#65533;&#65533;}&#65533;S3&#65533;&#65533;>7!9)&#65533;&#65533;#&#65533;2C}\'V]V`%]&#1955;&#65533;4&#65533;]&#65533;&#65533;U&#65533;&#65533;u&#65533;<2CV	&#65533;\&#65533;Y[%]^1|9&#65533;&#65533;&#65533;IV&#65533;m&#65533;~P&#65533;&#65533;&#65533;&#65533;&#65533;c&#65533;&#65533;&#65533;]&#65533;&#65533;4&#65533;'!&#65533;5&#65533;m &#65533;&#65533;&#65533;_&#65533;	&#65533;&#65533;&#65533;&#65533;T)&#65533;&#65533;&#65533;TEW&#65533;`&#65533;&#65533;&#65533;
&#65533;P
&#65533;z
&#20032;&#65533;+
&#65533;`b2&#65533;avA?&#1702;
&#65533;&#256;&#65533;[&#65533;&#65533;T&#65533;&#65533;&#65533; &#65533;&#65533;L&#996;M&#65533;&#65533;&#65533;d&#65533;f&#65533;?k&#65533;$	U	&#65533;&#65533;&#65533; &#65533; &#65533;R&#65533;R)e&#65533;&#65533;to&HC&#65533;a&#65533;&#65533;&#65533;&#65533;&#65533;a
&#65533;&#276;&#65533;&#65533;&#65533;Nlha&#65533;&#65533;P&#65533;&#65533;?&#65533;`&#65533;&#65533;&#65533;L&#65533;&#65533;&#65533;&#65533;rl&#65533;h&#65533;_&#65533;(&#65533;k&#65533;t&#65533;&#65533;c	&#65533;&&#65533;&#65533;
&#65533;K?l?&#65533;&#65533;&#65533;T@&#65533;&#65533;&#65533;y&#65533;&#1140;-&#65533;d	&#65533;&#65533;&#65533;&#65533;&#65533;x&&#65533; 
&#65533;&#65533;&#65533;&#65533;&#65533;m&#65533;&#65533;&#65533;&#65533;&#65533;&#65533;n&#128;&#65533;&#65533;&#400;&#65533;&#65533;&#65533;P&#65533;&#65533;&#65533;&#65533;&#65533;&#65533;&#65533;&#65533;&#65533;
fJq&#65533;Mm&#65533;l&#65533;&#65533;8&#65533;&#65533;&#65533;g&#65533;P)&#65533;&#65533;&#65533;&#65533;&#65533;&#65533;48&#65533;&#65533;&#65533;&#65533;PN&#65533;(&#65533;&#65533;&#1546;&#65533;Pd
&#65533; 'Q&#65533;&#65533;&#65533;J&#65533;&#65533;&#65533; 	&#65533;pT&#65533;@ &#65533;&#65533;-s&#398;*&#65533;B&#65533; &#65533;&#65533;&#65533;
&#65533;Kc&#65533;&#65533;&#65533;A&#65533;&#65533;	&#65533;0e &#515;\&#65533;R&#65533;d0&#65533;c &#65533;&#65533;B@&#65533;a&#65533;S S08&#65533;f|p &#65533;Du",&#65533;)&#677;&#65533;7Q&#65533;%&#65533;""&#65533;&#65533;6&#65533;2p&#65533;# &#65533;&#65533;v T&#65533;5S&#65533;$l&#65533;U&#65533;G%&#65533;&#65533;?&#65533;SAtO&#65533;r&#65533;?0Z&#65533;  &#65533;5@E&#65533;&#65533;&#65533;Zw`!&#65533;p4[&#65533;/&#65533;:&#65533;w^M&#65533;Z&#65533;L=Kz &#625;&#65533;!&#65533;&#65533;&#65533;&#65533;Zb&#65533;&#65533; Z&#65533; 0&#65533;5&#65533;;&#65533;o &#65533;)&#65533;_&#65533;&#65533;&#65533;&#65533;n 3&#65533;-3&#65533;I&#65533;&#65533;WQ&#65533;&#1075;&#65533;/d&#65533;Z&#65533;&#65533;)3&#65533;w~<&#65533;~&#65533;3^&CO&#65533;&#65533;&#65533;#&#65533;&#65533;4&#65533;u&#65533;p&#65533;#&#1906;O&#65533;&#65533;3&#65533;&#65533;]&#5593;q_&#65533;Yo&#65533;d&#65533;9~&#65533;&#65533;-&#65533;&#65533;&#65533;&#65533;&#65533;b&#65533;&#65533; &#65533;&#65533;&#65533;g&#65533;&#65533;0j&#65533;&#65533;&f&#65533;I&#65533;&#65533;&#65533;CJ&#65533;&#65533;y&#65533;&#65533;	&#65533;&#65533;6q&#65533;)&#65533;"&#65533;l&#65533;;&#65533;V&#65533;&#65533;g&#65533;&#65533;Tf&#65533;&#65533;p&#65533;AG&#65533;p&#65533;&#65533;&#65533;0f&#65533;1g&#465;I&#65533;&#65533;%&#322;&#65533;j&#65533;&#65533;)&#65533;&#65533;[&#65533;jA|&#65533;&#65533;&#65533;&#65533;&#543;&#65533;&#65533;)&#65533;h&#65533;&#65533;O.&#65533;&#65533;&#65533;M&#65533;BL5&#65533;T &#65533;&#65533;t&#65533;&#65533;&#65533;&#65533;j&#65533;$&#65533;&#65533;f&#65533;`\&#65533;&#65533;(&#65533;q&#65533;C&#65533;!&#65533;F&#65533;wA&&#65533;&#65533;Q&#680;&#65533;u&#65533;
&#65533;&#65533;&#65533;&#65533;&#65533;&#65533;&#65533;&#65533; n&#65533;FO&#384;&#65533;v&#65533;&#65533;4&#65533;&#65533;&#65533;&#65533;&#65533; &#65533;&#65533;*BJ,k&#65533;)&#65533;Tb&#65533;k&#65533;&#65533;!&#65533;]&#65533;&#65533;&#65533;&#65533;&#18771;&#65533;	w&#65533;&#65533;&#65533;&#65533;&#65533;&#65533;&#65533;&#65533;*&#65533;fN&#65533;&#65533;]
&#65533;&#65533;&#65533;&#65533;&#65533;&#357;&#65533;K&#65533;&#65533;
&#65533;&#704;&#65533;0	&#65533;&#65533;XjLqFr|&#65533; &#65533;b&#65533;&#65533;	&#65533;&#65533;
x&#65533;
&#65533;&#65533;&#65533;x!A&#65533;Ab&#65533;a.&#65533;xk@>c&#65533;[&#65533;`&#65533;&#65533;&#1690;X@MP? S0l&#65533;&#65533;^`&#65533;e&#65533;/1X[&#65533;1&#65533;J1p&#65533;crD&#65533;|&#65533;HLt&#652;&#65533;&#65533;E&#65533;&#65533;.y&#65533;A'uy&#65533;;ee2H&#65533;<&#65533;&#65533;c&#65533;&#65533;&#65533;2&#65533;3&#65533;&#65533;&#65533;w0H&#65533;P&#65533;&#65533;tgw&#65533;>&#65533;&#65533;s`^&#65533;&#65533;&#65533;Q&#1143;4&#65533;&#65533;TK&#65533;/A&#65533;{&#65533;G%F&#65533;C&#65533;&#65533;UHWY&#65533;!0&#65533;&#65533; &#65533; 
p  *&#65533;b&#65533;&#65533;&#65533;}0&#65533;>2S9&#65533;>U&#65533;z&#65533;&#65533;=&#65533;&#65533;/6]&#65533;&#65533;4&#65533;&#65533;}f[&#65533;w}&#65533;&#65533;;y>&#2007;&#65533;&#65533;3=&#65533;^&#65533;'}&#65533;+&#65533;&#65533;>&#65533;%&#65533;1m&#65533;5&#65533;N&#65533;Z&#967;;&#39131;o[&#65533;&#65533;&#65533;&#65533;k&#65533;&#1922;&#65533;j&#65533;f&#65533;j&#65533;&#65533;XEh&#65533;vA&N&#65533;&#65533;k&#65533;,&#65533;S&#65533;&#65533;9&#65533;&#65533;&#65533;&#65533;&#65533;^*&#65533;h&#65533;&#65533;D&#65533;^&#65533;T&#35521;4H&#65533;%&#1185;W&#65533;I&#65533;&#65533;&#65533;c?&#1571;&#65533;P@&#65533; &#65533;\&#65533;&#65533;w&#65533;&#65533;&#65533;	&#65533;&#65533;&#65533;&#65533;&#65533;d&#65533;&#65533;&#65533;&#65533;G&#65533;P&#65533;iM^&#65533;&#65533;&#65533;&#65533;%&#65533;W&#1561;&#65533;&#65533;&#65533;e&#65533;&#65533;&#65533;&#57601;	&#65533;&#65533;&#65533;C&#65533;o(&#65533;W.&#65533;)&#65533;&#65533;-L&#65533;&#65533;&#65533;&#65533;&#65533;A&#1758;&#65533;&#1320;&#65533;&#65533;&#65533;&#65533;&#65533;&#65533;t&#65533; &#65533;&#65533;&#65533;&#65533;k&#65533;&#310;&#65533;&#65533;J&#65533;&#224;&#65533;N&#65533;&#65533;&#65533;8&#65533;&#65533;@g&#65533;
&#746;&#65533;7?&#65533;&#65533;&#65533;Z&#65533;&#65533;&#65533;&#65533;:D&#65533;&#65533;&#65533;&#65533;&#65533;&#65533;&#65533;&#65533;`&#65533;r"O&#65533;&#65533;7|&#65533;&#65533;&#65533;&#65533; &#65533;(&#65533;&#65533;	&#65533;&#65533;&#929964;&#65533;&#65533;
&#65533; q&#65533;=
{&#65533;&#65533; G&#1566;&#65533; h$&#65533;4&#65533; Re&#65533;&#65533;f&#65533;&#65533;	&#65533;J&#65533;&#65533;iZ"&#2041;&#65533;%&#65533;i	&#65533;&#65533;&#65533;&#352;WP[&#65533;\ b&#65533;ROp@&#65533;D0a`&#65533;*n&#65533;p&#65533;1|&#65533;&#65533;&#65533;@&#65533;$r11	&#65533;&#65533;"&#65533;&#1009;&#65533; #
"&#65533;k&#65533;TLU6&#65533;&#65533;0&#65533;<Ixm&#65533;zM#^&#65533;&#65533;&#65533;&#65533;&#65533;1&#65533;n@4 &#65533; tw 	&#65533; &#65533;Wp&#1192;&#65533;&#65533;&#65533;0X&#65533;]&#65533;&#65533;&#65533;.McY&#65533;{p&#65533;&#65533;&#627;9s&#65533;&#65533;&#65533;&#65533;G 9Znl`P&#65533;&#65533;&#331;l&#65533;1%&#65533;;u&#65533;&#65533;	9&#65533;:v&#65533;&#769;&#65533;&#65533;&#65533;o&#65533;&#305;s&#65533;&#65533;&#65533;0u&#65533;3ggJ&#65533;AU&#65533;&#65533;I&#65533;f&#65533;<w&#65533;
&#65533;	3&#923;6m&#1584;if&#667;7&#65533;&#65533;I&#65533;t&#65533;&#1519;>&#65533;&#65533;|Y'&#65533;&#669;-&#65533;&#65533;&#65533;IG&#65533;;N&#65533;&#788;37&#65533;63&#65533;N}	&#65533;M8q&#65533;
t&#230;"G&#65533;&#65533; 9j&#65533;&#65533;D&#65533;=Z&#65533;HQ&#65533;E&#65533;43j&#65533;(&#65533;$L&#65533;D&#65533;2&#65533;**S&#65533;D&#65533;
%jT)T&#65533;I&#65533;&}&#65533;m&#1707;C&#65533;z;5nR&#65533;B}&#65533;T|S&K&#65533;,e&#65533;&#65533;	&#65533;M&#65533;*Q&#65533;^&#65533;&#65533;&#65533;&#654;%:T&#65533;{!C&#65533;&#65533;"4&#65533;&#65533;&#65533;&#65533;&#65533;&#65533;&#33825;B&#65533;&#65533;z\&#65533;&#65533;&#65533;D&#65533;&Mb$&#65533;&#65533;&#65533;&#65533;&#65533;E &#65533;dN&#65533;&#65533;&#65533;&#65533;K.&#65533;&#65533;AM:&#65533;1&#65533;&#65533;&#65533;&#65533;$&#65533;(&#65533;$I4&#65533;&#65533;39&#65533;D&#65533;*&#65533;D:&#65533;$&#65533;&#65533;&#65533;/&#65533;&#65533;DMftO&#65533;K&#65533;N8&#65533;&#65533;P&#65533;&#65533;1L&#65533;&#65533;&#65533;L"4%9&#1105;$&#65533;&#65533;&#65533;L2&#65533;&#65533;J&#65533;&#65533;&#65533;&#65533;J8q6U&#65533;X&#65533;&#65533;&#65533;Zf&#65533;EZl&#1125;&#65533;\f&#65533;&#341;VZ&#65533;e&#65533;Zl&#65533;&#65533;5&#65533;fO>&#65533;&#50392;a~&#1637;XV)E&#65533;M4&#65533;r&#65533;N&#65533;&#65533;&#65533;&#65533;+&#65533;&#65533;)&#65533;&#65533;&#65533;O<itEJ6&#65533;d=&#65533;r&#65533;&#65533;&#65533;d&#65533;U&#65533;U^&#65533;`&#65533;!FAo&#65533;&#65533;`&#65533;	&#65533;`&#65533;	&#65533;[X*?)%9&#65533;\%&#65533;SH&#65533;&#852;P<&#65533;D&#65533;&#4914;F:S&#65533;EHal3&#65533;.&#65533;&#819;I&#65533;UV&#65533;EETJ&#65533;&#65533;LJ&#65533;IM,a&#65533;@&#65533;&#65533;&#65533;1&#65533;&#65533;b&#65533;&#65533;&#65533;)&#65533;X&#65533;"&#65533;&#65533;&#65533;7&#65533;Xc9&#65533;&#65533;>By@&#65533;&#65533;&#1551;?0&#65533;&#65533;@d&#65533;&#65533;&#65533;&#65533;=&#65533;X&#65533;&#65533;U&#65533;&#65533;?&#65533;&#65533;>&#65533; &#65533;Q&#65533;f&#65533;_&#24801;&#65533;&#65533;&#65533;&#65533;f&#65533;&#65533;C&#65533;&#65533;&#65533;
@&#65533;&#65533;B&#65533;+&#65533;&#65533;`:(=&#65533; &#65533;&#65533;>&#65533;&#65533;c&#65533;&V&#65533;`&#65533;	@ #&#65533;`&#65533;@&8&#65533;&#65533;)&#65533;&#65533;&#65533;+&#65533;&#65533;&#65533;&#65533;9&#65533;&#65533;	&#65533;&#65533;j&#65533;g<z&#65533;&#65533;!=&#65533;"H>&#65533;0&#65533;6&#65533;8&#65533;,&#65533;(&#65533;	TP"&#65533;:&#65533; &#65533;o&#887;&#65533;J&#65533;9&#65533;&#65533;#$9&#1686;&#65533;&#917;&#65533;#&#65533;&#65533;&#65533;&#65533;&#65533;&#65533;:t&#65533;cv&#65533;&#33623;PJ	!&#65533;
]&#65533;&#1407;B&#39529;&#1792;c$&#65533;l&#65533;&&#65533;&#65533;@I,&#65533;&#65533;&#65533;&#65533;:Dz;09&#818;&#65533;&#65533;&#65533;&#65533;u&#65533;Q&#65533;#&#65533;&#65533;v&#65533;&#65533;&#65533;&#65533;j&#65533;&#65533;5&#65533;&#554;&#65533;d&#65533;&#65533;&#65533;&#65533;"ad&#65533;E&#65533;&#65533;O&#65533;&#65533; &#65533;&#65533;&#65533;&#65533;/3&#65533;qD&#65533;T&#65533;R&#65533;bY&#65533;N&#65533;D3
R&#65533;"&#65533;&#65533;&#65533;Sq&#1804;"H<&#65533;*&#65533;QIR&#65533; V&&#65533;&#65533;P&#65533;"&#65533;&#965;&#65533;?&#65533; B&#65533;&#65533;&#65533; Bv&#65533;D&#65533;&#65533;1&#65533;|&#65533;&#14161;&#65533;&#65533;b&#65533;&#65533;!zh&#65533;,"D&#65533;P&#65533;&#65533;`&#65533;8&#65533;&#65533;x&#65533;&#65533;&#65533;&#65533;BJ&#65533;&#65533;B&#65533;P&#65533;&,&#65533;Eo}&#65533;CY&#65533;O&#65533;&#65533;Fdh9&#65533;:Q&#65533;&#65533;#&#65533;&#65533;1&#65533;&#65533;&#65533;&#65533;'4&#65533;	O|B&#65533;*rL&#65533;&#65533;&#1408;&#65533;8n&#65533;&#65533;/
M&#65533;&#65533;Ja#&#65533;E%&#65533;&#65533;H&#65533;p&#65533;)&#65533;&#65533;
Y&#65533;&#65533;&#65533;&#65533;&#65533;&#65533;v^&#65533;&#65533;&#65533;&#65533;&#65533;+dQ&#65533;N&#65533;W~F+Y&#65533;]&#65533;i&#65533;&#65533;E&#65533;&#65533;xK&#1924;&#1038;+&#65533;&#65533;j&#65533;XKO&#65533;B7&#65533;0&#65533;)P&#65533;
U&#65533;f&#65533;HN&#65533;&#65533;K\JB&#65533;&#1551;$>&#65533;K&#65533;+&#65533;&#65533;S.|!&#65533;=	&#65533;&#65533;&#65533;E&#65533;&#65533;4+\&#65533;&#65533;&#65533;&#65533;(N&#65533;&#65533;X&#1282;or&#65533;*N&#65533;&#65533;U(&#65533;&#65533;`L&#65533;$&#65533;h*gv&#65533;&#65533;&#65533;Lb&#65533;C&#65533;O&#65533;b],*j&#65533;Ey&#65533;&#65533;&#65533;&#65533;(#A>&#65533;!b&#65533;&#65533;&#65533;&#65533;)`&#65533;
P&#65533;&#65533;&#65533;&#65533;&#65533;2&#65533;&#65533;[&#65533;&#65533;&#65533;(&#65533;&#65533;,_0&#65533;&#65533;h&#65533;R&#65533;&#65533;T&#65533;;&#65533;&#65533;K3V3&#65533;&#65533;&#65533;&#65533;&#65533;)&#686;&#65533;4&#65533;&#65533;LiK]ZV&#65533;&#65533;T=&#65533;!("&#65533;CT&#65533;
&#65533;&#65533;&#65533;&#65533;d0&#65533;	:&#65533;&#65533;@r8&#65533;\&#65533;&#65533;2&#65533;&#65533;'&#65533;&#65533;&#65533;&#65533;\&#65533;&#1414;&#65533;&#65533;&#65533;$=&#65533;^&#65533;&#65533;&#65533;&#65533;d&#65533; A&#65533;C`&#65533;&#65533;&#65533;&#65533;gC%&#65533;K&#65533;C;X&#65533;&#65533;F`&#65533;t&#65533;b&#65533;&#65533;&#65533;&#65533;nu &#65533;&#65533;f3&#65533;&#65533;&#65533;&#65533;.r&#65533;H&#65533;&#65533;&#65533;AE*QamT&#65533; <&#65533;&#65533;$//y
&#1322;V:&#65533;&#65533;&#65533;&#65533;H&#65533;&#65533;; e%&#65533;&#65533;&#65533;&#65533;j7&#65533;1&#65533;0!&#65533;J&#65533;&#11959;9/&#65533;&#65533;
K&#65533;b[(&#65533;a}k&#65533;&#65533;\&#65533;
=&#65533;&#1893;0;c`X1&#65533;`&#65533;&#65533;Yw&#65533;&#65533;?Fp&#65533;z$&#65533;)R&#65533;&#65533;&#65533;9N)&#65533;B&#1444;P4&#65533;&#65533;`C&#65533;&#65533;D1
S&#65533;&#65533;&#65533;u(&#65533; "&#65533;&#65533;&#65533;&#65533;ya&#65533;&#65533;&#1612;&#65533;&#65533;&#65533;{~&#65533;&#65533;&#65533;Tl&#65533;&#65533;&#65533;&#65533;&#65533;&#65533;&#65533;&#65533;8B&#65533;&#65533;\3&#65533;=b`&#65533;&#65533;&#65533;H&#65533;"K\"9g|&#1100;&#65533;&#65533;G&#65533;&#399;&#65533;&#65533;#&#65533;W&#65533;5&&#65533;JR&#65533;&#65533;rj&#65533;dE&#65533;&#65533;9v&#65533;M&#65533;$&#65533;`@&#37782;:Q&#65533;2&#65533;$b=HF]f'&#65533;3GG&#65533;&#65533;n&#65533;L&#1564;&&#65533;&#65533;E.v!&#65533;N&#65533;B&#65533;&#65533;3-d&#65533;X&#65533;&#65533;&#65533;&#65533;&#65533;/&#65533;&#65533;=&#65533;&#65533;&#65533;&#65533;/v&#65533;I[&#1058;&#65533;&#65533;&#65533;GQL&#65533;H&#65533;&#65533;&#65533;0_cIW&#65533;&#65533;p2QA
&#65533;&IQ&#625;&#65533;&#65533;&#796;&#65533;K&#65533;&#65533;2&#65533;%YA&#65533;[,&#65533;&#65533;&#431;v&#65533;^&#65533;&#65533;&#65533;&#1260;t!&#65533;|&#65533;&#65533;&#65533;P.&#65533;d&#65533;R&#65533;B&#65533;&#65533; &#65533;&#65533;&#65533;&#992;&#65533;DLz2Q5&#65533;P&#65533;i&#65533;\&#1321;&#65533;&@Q&#65533;&#65533;&#65533;8&#65533;&#65533;OD#dx+&#65533;1&#65533;H&#65533; &#65533;0&#65533;4t&#65533;	D &#65533;&#65533;+x&#65533;A\&#65533;N&#65533;3&#65533;&#65533;,&#65533;@Y`&#65533;&#65533;&#65533;t&#65533;:&#216;&#65533;l&#65533;&#65533;&#65533;i&#65533;&#65533;&#65533;&#65533;Z&#65533;nX&#65533;\&#65533;&#360;;&#65533;&#65533;w&#65533;3&#65533;&!Ay&#65533;t&#65533;&#65533;&#65533;!&#65533;!&#65533;&#1347;&#65533;&#65533;\ 
 &#65533; `#&#65533;a&#65533;;I&#65533;\&#65533;&#65533;&#65533;&#65533;!wFay&#65533;P&#65533;&#65533;)ZI\_[l&#65533;&#65533;d2&#65533;&#65533;&#65533;EFBbB0V&#65533;&#65533;+hBl&#25055;!%h&#65533;&#65533;dn&#1386;&#65533;p&#65533;&#65533;&#65533;&#65533;&#65533;&#65533;n|c&#65533;U&#65533;&#65533;;&#65533;m&#65533;&#364;&#65533;I&#65533;[=&#65533;a]j&#65533;k&#65533;&#65533;6'&#65533;&#65533;&#65533; &#65533;nwB&#65533;&#65533;&#65533;@Oz&#65533;&#65533;&#65533;&#65533;&#65533;&#65533;&#65533;.!nH&#65533;&#65533;&#65533;&#65533;:&#65533;As`&#65533;&#944;&#65533;9D&#65533;&#65533;&#65533;&#65533;\&#1584;&#65533;&#1439;g31d1x;"&#65533;Yog$!#<&#65533;&#65533;&#65533;&#65533;&#65533;r&#65533;Sn<&#65533;8&#65533;&#1120;s|
ga&#65533;&#65533;'&#65533;j&#65533;|&#65533;[J&#65533;&#65533;&#65533;#dL&#65533;&#65533;&#327;d0&#65533;&#65533;Pa&#434;A&#65533;&#65533;=&#65533;&#65533;&#65533;0&#65533;&#65533;&#1057;&#65533;QkI&#65533;B&#65533;&#65533;&#65533;=&#65533;&#65533;&#65533;&#65533;&#65533;Ex?#&#65533;6&#65533;(&#65533;G&#65533;&#65533;k&#65533;F&#65533;H&#1548;&#65533;&#65533;A&#65533;&#65533;Rq5;:&#65533;[&#65533;Q&#65533;&#65533;Q&#65533;%&#65533;%&#7715;&#65533;#MAL8H1&#65533;A&#65533;:&#65533;%&#65533;&#65533;&#65533;#b*&#65533;&#65533;3U&#65533;{r&#65533;A&#65533;Qr&#65533;;&#65533;&#65533;[ %W&#65533;&#65533;\&#65533;&#65533;?)&#65533;b_&#1029;O'a ]&#65533;:&#65533;&#65533;ds&#65533;&#65533;h&#65533;|Jd2&#65533;&#65533;&#65533;&#65533;U&#65533;A&#65533;RkU(&#65533;P&#65533;&#65533;6r&#65533;&#65533;&#65533;F0&#65533;8&#65533;F&#65533;&#65533;N&#65533;Sx&#65533;;)'X*'1&#1285;`&#65533;]&#1043;>&#65533;^&#65533;7!&#65533;W&#65533;_&#65533;&#65533;'&#65533;&#65533;(&#65533;W&#65533;CP&#65533;.&#65533;9b&#65533;)&#65533;oq&#65533;r&#65533;&#65533;&#65533;Q&#65533;&#65533;jB&#65533;&#65533;1P&#65533;jyk
2kr&#65533;D&#65533;: *8"8'&#65533;&#65533;0`<&#65533;&#65533;&#65533;&#65533;&#65533;&#65533;Q&#65533;&#65533;n|&#65533;&#745;&#65533;s&#65533;&#65533;F&#65533;&#65533;:&#65533;&#65533;&#65533;&#65533;&#248;&#65533;&#762;&#65533;I&#65533;&#65533;&#65533;&#65533;;&#65533;&#65533;&#1913;&#65533;&#65533;&#65533;&#683;&#65533;&#65533;,{l&#65533;&#65533;&#1610;&#65533;@=&#65533;&#65533;6&#65533;!x&#65533; &#65533;&#65533;X 
H&#65533;!&#65533;&#65533;8&#65533;*&#65533;&#65533;*:&#65533;&#65533;h	&#65533;&#542;&#65533; &#1985;&#65533;7&#65533;,&#65533;&#1052;&#65533;a8&#65533;&#65533;&#65533;,"&#65533;!&#65533;&#65533;C&#65533;C&#65533;6p&#506;8 &#65533;/&#65533;&#65533;&#65533;&#65533;&#65533;s&#65533;:&#65533;b&#65533;&#65533;&#538;&#65533;8X4P&#65533;&#65533;&#65533;&#161;&#65533;&#65533;&#65533;	&#65533;b&#65533;&#65533;&#515;&#65533;&#65533;&#65533;&#732;&#723;&#65533;&#65533;Y&#65533;s&#65533;&#65533;;&#65533;&#65533;|D&#881;&#65533;&#65533;<&#65533;&#65533;7PJ5&#65533;&#64650;683@&#65533;6&#65533;&#65533;&#65533;&#65533;&#65533;5&#65533;&#65533;3p&#65533;<&#65533;&#65533;&#65533;&#65533;&#65533;`-&#65533;b40&#65533;&#65533;&#65533;&#65533;&#65533;@&#65533;F&#65533;&#65533;*&#65533;&#65533;&#65533;&#1073;8&#65533;1P&#65533;&#65533;M`J2T&#65533;)&#65533;7&#61664;&#65533;&#65533;&#65533;&#1044;3&#65533;	r&#65533;TH&#65533;$l&#65533;g&&#65533;&#65533;#!Y&#65533;&#65533;&#65533;,Roi&#65533;&#65533;&#65533;&#65533;&#65533;&#65533;&#65533;&#65533;x&#65533;qa&#65533;XI&#65533;&#65533;) &#65533;"&#65533;&#65533;&#65533;&#65533;D(&#65533;C&#65533;&#65533;)&#65533;&#65533;&#65533;&#65533;"&#65533;D&#65533;&#65533;1Z&#65533;l&#65533;@&#65533;&#65533;&#65533;&#65533;&#65533;\&#65533;4&#65533;'&#65533;2"a.2&#65533;N&#65533;4S8&#65533;&#65533;;&#65533;|A&#65533;h&#65533;&#1540;&#65533;<&#65533;L&#1613;OpFi#&#65533;&#65533;&#65533;F&#65533;&#65533;&#65533;!A!A!a&#65533;95=lM	bU&#65533;;&#65533;_&#65533;\&#65533;[&#65533;&#65533;1&#65533;&#65533;X&#65533;&#65533;\&#65533;@&#65533;cpf &#65533;`P&#65533;B]p&#65533;?#&#65533;X&#65533;':W&#65533;7Y&#65533;Uh&#65533;ti&#65533;&#65533;	&#65533;&#65533;&#65533;[%Z&#65533;&#65533;&#65533;RSR&#65533;&#65533;a&#65533;&#65533;Li&#65533;C&#65533;+H&#65533;QP;&#65533;5sC&#65533;^&#65533;s&#65533;&#65533;^%\&#65533;&#65533;a &#65533;M&#65533;&#65533;P&#65533;&#65533;]&#65533;'U+A&#65533;J&#65533;yEII&#65533;6j&#65533;&#65533;&#65533;8V&#65533;U&#65533;M&#65533;H>F&#65533;!&#65533;j&#65533;N	0RA&#65533;&#65533;5&#65533;00&#65533;4h&#65533;&#65533;s&#65533;&#65533;r&#65533;B&#65533;&#65533;qp,U&#65533;&#1257;&#65533;&#65533;&#1625;&#65533;I&#473;#&#671;&#65533;&#65533;&#65533;j&#65533;&#65533;&#65533;&#65533;0&#65533;&#65533;&#65533;&#65533;&#65533;&#65533;&#695;L&#65533;&#65533;	(&#65533;J&#65533;&#65533;H&#65533;;J&#65533;&#65533;&#65533;d&#65533;<&#65533;&#65533;J@&#65533;&#65533;8 &#65533;*0Hp &#65533;2&#65533;@&#65533;&#65533;+X&#65533;&#65533;J
&#65533;8&#65533;&#1025;&#65533;&#65533;((	&#65533;(&#65533;&#65533;J&#65533;&#65533;&#65533;&#65533;&#65533;&#65533;p&#65533;&#65533;&#65533;i@ N&#65533;dI&#65533;A&#65533;?&#65533;&#65533;,&#65533;X &#65533;3 0 &#65533;&#65533;*&#65533;&#65533;&#65533;&#65533;&#65533;&#65533;A
&#65533;&#65533;&#65533;a8X&#65533;&#65533;&#65533;&#65533;;-&#65533;`;8<	&#65533;&#65533;&#65533;&#65533;.&#65533;&#65533;&#65533;&#65533;&#700;&#585;&#65533;Q+&#65533;9&#668;&#65533;<&#65533;U&#65533;19&#65533;&#65533;U&#955;&#65533;&#65533;&#65533;&#969;&#65533;&#65533;r&#65533;&#65533;&#65533;&#65533;&#65533;}&#65533;&#65533;d&#65533;
&#65533;&#65533;6P&#65533;5&#65533;&#65533;&#65533;&#65533;7@&#1665;&#65533;&#65533;&#65533;&#65533;&#65533;&#65533;&#65533;&#65533;&#65533;&#65533;&#65533;&#65533;Ah&#65533;l&#65533;&#65533;M&#65533;b2??&#65533;&#65533;z&#65533;&#65533;rPVq&#65533;O&#65533;&#65533;r&#65533;2&#65533;hA&#65533;&#65533;[&#65533;tq&#65533;&#65533;b&#65533;$&#65533; *&#65533;&#65533;&#65533;&#1604;M&#65533;&#65533;2&#162;&#41008;&#65533;q&#65533;0A0"E&#65533;&#65533;&#65533;@*&#65533;!C&#65533;&#65533;&#65533;&#65533;1&#65533;&#65533;P&#65533;0&#65533;&#65533;l&#65533;(&#65533;&#65533;6&#65533;&#65533;	&#65533;(&#229;&#65533;K&#65533;"&#65533;&#65533;|&#65533;E&#65533;'&#52767;&#608;&#65533;&#65533;t&#65533;&#65533;$[&#65533;&#65533;&#65533;&#1732;6s&#65533;&#65533;&#65533;T&#65533;&#65533;&#65533;&#65533;&#65533;&#65533;/&#65533;&#65533;&#65533;&#65533;2?&#65533;&#65533;B&#65533;Z&#65533;&#65533;=&#65533;#&#65533;H&#65533;U(&#65533;@&#65533;&#65533;&#65533;{J&#65533;F&#65533;Z&#65533;&#65533;;&#65533;E&#65533;&#65533;X&#65533;R&#65533;&#65533;[&#65533;^C&#65533;fX&#65533;Y	&#65533;P&#65533;&#65533;X&#65533;&#65533;W&#65533;%M&#65533;&#1528;PQ&#65533;8&#65533;QV&#65533; 4&#65533;^T&#65533;'VhW&#65533;N&#65533;R[&#65533;&m&#65533;2R&#65533;xG&#65533;&#65533;&#65533;*&#65533;H&#65533;RhZ&#65533;&#65533;[&#65533;` &#65533;^k&#65533;&#65533;&#65533;0&#1797;<1&#65533;_&#65533;&#65533;_&#65533;B^P&#65533;ZxT&#65533;&#65533;-:&#65533;&#65533;&#65533;<b&#65533;",&&#65533;%&#65533;&#65533;&#65533;Vp&#65533;xz&#65533;&#65533;Q&#65533;B|&#65533;&#65533;` &#65533;&#65533;k&#65533;1&#65533;h&#65533;C&#65533;&#65533;&#65533;p&#65533;>&#65533;UU&#65533;[@q&#65533;&#65533;a&#65533;T&#65533;F&#65533;&#65533;&#65533;&#65533;+&#65533;I&#65533;lc&#65533;&#65533;	&#65533;9&#65533;&#65533;I&#65533;	&#65533;&#707;9x&#65533;s&#65533;&#65533;*&#65533;&#65533;*&#65533;&#65533;c&#65533;]&#65533;&#65533;h&#65533;&#65533;&#540;-&#65533;4&#65533;&#65533;&#65533;&#65533; 	X&#65533;lU &#65533;I;@@&#65533;&#65533;J&#65533;&#65533;&#1591;&#65533;
&#65533;&#731;&#65533;A	&#65533;`W&#1147;&#297;:m&#65533;&#65533;{&#65533;9&#65533;&#65533;}&#65533;&#693;\Y&#396;D&#65533;;&#65533;"P
@&#65533;p,&#65533;&#65533; H&#65533;2&#65533;&#65533;s&#65533;=&#65533;3&#65533;&#65533;<&#65533;u&#65533;;&#65533;&#1758;&#987;<&#65533;p:9 A.&#65533;PK&#65533;@&#65533;&#65533;x+&#65533;&#65533;&#65533;&#65533;&#65533;&#65533;&#65533;	&#1631;	&#65533;[%
&#65533;S&#65533;N/&#65533;&#65533;&#65533;&#65533;&#65533;&#65533;&#65533;l&#65533;&#708; &#65533;r&#65533;f&#65533;y&#65533;&#1074;&#1930;&#65533;&#65533;i	&#65533;&#65533;J&#65533;&#65533;&#65533;>&#65533;ZO&#65533;&#65533;]@&#65533;)&#65533;&#65533;H&#65533;&&#65533;C&#65533;|&#65533;x&#65533;&#65533;&#65533;&#65533;5&#65533;&#65533;&#65533;&#65533;k&#65533;&#65533;&#65533;&#65533;h&#65533;V&#65533;'&#65533;&#65533;&#65533;vCb:&V&#65533;&#65533;rC&#1688;A&#17938;SY&#65533;&#65533;&#65533;&#65533;&#65533;!&#65533;5&#65533;:&#65533;&#65533;t&#161;&#65533;&#65533;&#65533;H&#65533;&#65533;&#65533;LH&#65533;b&#65533;&#950;&#65533;&A&#65533;&#65533;&#65533;&#65533;&#65533;z+N&#600;&#65533;&#65533;9&#65533;&#65533;&#65533;q&#65533;Z&#1841;&#65533;&#65533;I&#65533;&#65533;*a&#65533;<&#65533;h m3&#65533;&#65533;&#65533;z&#65533;&#276;LI&#65533;&#65533;/G&#65533;^`&#65533;&#65533;;rkbR&#65533;V`&#65533;Pi&#65533;v&#65533;&#65533;\&#65533;N&#65533;3H&#65533;47&#65533;<&#65533;^h%`&#65533;1|&#65533;&#65533;&#65533;&#65533;i+5&#65533;&#308;ca&#65533;&#65533;`?J&#65533;e9&#65533;cRlQ&#65533;&#65533;M&#65533;w&#65533;"YkB&#65533;&#65533;S&#65533;B&#65533;&#65533;?(G&#65533;RXn"&#65533;&#65533;^&#65533;5LL&#65533;p
&#65533;^&#65533;O&#65533;&#65533;_&#65533;B&#65533;B[&#65533;S&#65533;&#996;6*&#65533;&#65533; &#65533;&#65533;&#65533;Qew&#65533;4"-&#65533;S&#65533;X0N&#65533;&#65533;E&#65533;&#65533;&#65533;j&#65533;@&#65533;&#65533;x&#65533;&#928;~&#65533;&#65533;&#65533;&#65533;&#65533;s)&#65533;&#65533;r&#65533;?V&#65533;&#65533;&#65533;8&#154;&#1475;&#65533;&#65533;&#65533;U&#65533;&#38691;&#65533;&#65533;Jf>&#65533;&#65533;I&#65533;&#65533;l6&#65533;{&#65533;g&#65533;&#573;@v&#1576;&#65533;p&#65533;S&#65533;&#65533;&#65533;&#65533;K&#65533;<= &#65533;#x&#65533;&#65533; P&#65533;^&#65533;&#65533; &#65533;&#65533;;x;(&#65533;&#65533;0-;&#65533;&#65533;&#1482;&#1616;&#65533;&#65533;X&#1486;&#65533;&#65533;&#65533;&#65533;&#65533;&#1570;A&#65533;&#65533;M"&#65533;&#65533;D&#65533;&#65533;}\&#65533;&#65533;&#65533;&#65533;&#65533;D&#65533;T4&#65533;&#65533;&#65533;&#65533;X&#65533;&#65533;7X@?&#65533;
&#65533;(&#65533;&#65533;&#65533;&#65533;&#65533;&#65533;&#65533;hO&#65533;&#65533;&#65533;&#653;&#65533;&#65533;&#65533;&#65533;:eE&#65533;&#65533;Y&#65533;&#65533;&#65533;&#65533;&#65533;&#65533;
&#65533;<&#65533;&#65533;*&#65533;&#65533;&#65533;&#65533;2&#65533;&#65533;
&#65533;1L&#65533;a&#65533;&#2017;&#65533;&#65533;&#65533;	_	&#65533;0&#65533;&#65533;&#65533;&#65533;&#65533;=&#65533;1&#65533;&#65533;+&#1418;&#65533;Z9&#65533;"<&#50346;8P&#65533;3H&#65533;A@J&#65533;&#65533;/&#65533;&#65533;#\b&#65533;&#65533;&#65533;#&#65533;&#65533;&#65533;&#65533;&#65533;\&#13350;x1[&#65533;&#65533;&#65533;R {*0&#65533;&#65533;&#65533;x$&#65533;F&#65533;a&#65533;&#65533;&#65533;(&#65533;j&#65533;&#65533;x&#65533;W"&#65533;v&#65533;&#65533;i&#65533;j'&#65533;&#65533;&#65533;&#65533;Dp>&#65533;&#65533;@&#65533;z&#65533;1&#65533;&#65533;&#65533;1&#65533;&#65533;&#65533;&#65533; &#65533;&#65533;8&#65533;&#65533;&#65533;!z\&#65533;f/D&#65533;i&#65533;&#65533;&#65533;vC&#65533;&#65533;&#65533;&#65533;h!D?Px&#65533;bJ&#65533;]x&#65533;&#65533;+s#&#785;*13&#65533;F&#65533;M&#65533;4&#65533;&#65533;&#65533;kxd&#65533;d&#65533;O&#65533;&#65533;R&#65533;	Z&#65533;&#65533;%&#65533;N4R&#65533;&#65533;4^&#65533;&#65533;_`&#65533;&#65533;.&#65533;e&#65533;T&#65533;&#196;'&#65533;X&#65533;&#65533;\&#65533;?{{ZxK*&#65533;W&#65533;_&#65533;H&#65533;8Y&#65533;8&#65533;>T&#65533;&#65533;EoI&#65533;*'&#65533; Ch&#65533;K&#65533;m&#65533;&#65533;;in&#65533;]&#65533;D&#65533;.&#65533;c(a&#65533;&#65533;M{H&#65533;J&#65533;&#65533;^&#65533;&#65533;XP&#65533;O8&#65533;9[&#1172;#&#65533;PP&#65533;&#65533;&#65533;C&#65533;g&#65533;&#65533;D&#65533;W&#65533;&#65533;W&#65533;&#65533;S&#65533;*E"&#65533;&#65533;&#65533;&#65533;a&#65533;&#653;&#65533;&#65533;F&#65533;&#65533;&#65533;!&#65533;&#65533;&#65533;[&#65533;F&#65533;&#1648;&#65533;&#65533;&#65533;Y&#65533;&#65533;qlU&#65533;&#65533;Ff&#65533;&#65533;c&#65533;&#65533;&#65533;j&#161465;r&#65533;Y&#65533;1&#65533;j&#65533;&#65533;9&#65533;Ys&#65533;/d&#65533;&#65533;&#65533;&#65533;&#1410;&#65533;8&#65533;&#65533;	@&#65533;&#65533;5&#65533;`&#65533;&#1025;.&#65533;&#643;8(8&#65533;&#65533;&#65533;}&#65533;&#65533;PZM&#1500;&#65533;M&#65533;&#65533;X&#65533;&#65533;&#65533;&#65533;	&#65533;?&#65533;o&#65533;&#65533;&#65533;&#65533;&#65533;&#65533;&#65533;&#57868;&#65533;&#65533;&#65533;1&#65533;&#65533;&#65533;I&#65533;@ 	`&#65533;`rF&#65533;?{&#65533;&#65533;&#65533;#&#65533;M9r&#65533;&#1329;sgb&#65533;9p&#1848;a8&#481;&#65533;8p&#65533;H&#65533;&#65533;b&#65533;<w&#65533;&#65533;qHG&#65533;D&#65533;+&#65533;&#65533;&#65533;&#65533;F7mn&#1468;&#65533;&#65533;9t~v&#65533;g&#65533;&#353;1;&#65533;&#65533;x&#65533;&#65533;&#65533;65m&#65533;d8&#65533;&#65533;&#65533;7phZ&#65533;&#65533;3&#65533;M6m&#65533;&#65533;&#65533;&#199;O&#147;uR=k&#65533;:?E&#65533;|+&#65533;&&#65533;&#2020;9cg&#65533;&#65533;@&#65533;0}
E&#65533;&#1319;M&#65533;:!6&#777;&#65533;&#65533;&#412;:}*&#65533;(O&#65533;(a&#65533;L&#65533;&#65533;&N&#65533;0-&#65533;&#65533;&#65533;S&#65533;L&#65533;2W&#65533;&#65533;	&#1320;Q&#65533;&#65533;J&#65533;&#65533;U&#65533;U&#65533;J&#65533;&#65533;&#65533;P&#65533;k&#65533;4I&#65533;F&#65533; M&#65533;Lix&#65533;C&#65533;&#65533;&#65533;&#1223;:r&#65533;&#65533;&#65533;#&#65533;&#65533;@&#65533;2t&#65533;P&#65533;&#65533;	&#65533;S&#65533;&#992;D&#65533;5&#65533;&#65533;&#1123;H&#65533;Qc&#65533;&#65533;x&#65533;&L&#65533;2'&#65533;r&#65533;E&#65533;&#65533;"&#65533;&#65533;gy&#65533;&#65533;#2&#65533;&#65533;!&#65533;B&#65533;!&#65533;8I$&#65533;&#65533;&#65533;&#65533;!2&#65533;&#65533;#&#65533;X&#65533;&#65533;'&#65533;e&#65533;&#65533;&#65533;l&#65533;d&#65533;&#65533;"&#65533;&#65533;&#65533;&#65533;f&#65533;&#65533;*&#65533;&#65533;&#65533;J*&#65533;&#1800;#&#65533;&#65533;&#65533;&#65533;b&#65533;&#65533;&#65533;I(2&#65533;
i.&#65533;H&#65533;)&#65533;&#65533;R
*&#65533;&#65533;"&#65533;)&#65533;&#65533;&#65533;&#65533;)&#65533;&#65533;B+&#65533;&#65533;&#65533;&#65533;l&#65533;&#65533;el&#65533;&#65533;&#65533;&#65533;+&#65533;&#65533;&#65533;&#65533;.&#65533;&#65533;&#65533;-&#65533;&#65533;&#65533;&#65533;-&#65533;&#65533;r.&#65533;3&#65533;0&#65533;&#65533;&#65533;&#65533;&#65533;&#65533;Y&#65533;,&#65533;&#65533;Rf)&#65533; &#65533;&#65533;&#65533;&#65533;&#65533;K&#65533;&#65533;&#65533;K-&#65533;&#65533;&#65533;#+&#65533;&#65533;B-&#65533;&#65533;&#65533;+&#65533;&#65533;Jj*&#65533;&#65533;&#65533;	'&#65533;\6\r&#65533;-r&#65533;y&#65533;&#65533;!&#65533;&#65533;D&#65533;*&#65533;&#65533;'.&#65533;&#65533;&#65533;0&#65533;&#65533;0&#65533; &#65533;&#65533;0&#65533;(&#65533;2&#65533; #&#65533;0&#65533;&#65533;g&#65533;&#65533;&#65533;i&#65533;+&#65533;hR&#65533;$&#65533;\&#65533;b&#65533;&#65533;,&#65533;)&#65533;&#65533;&#65533;)-&#65533;&#65533;&#65533;&#680;&#65533;&#65533;&#65533;&#65533;,&#65533;&#65533;&#65533;.&#65533;&#65533;rK)&#65533;(&#65533;^&#65533;&#65533;x0&#65533;x&#65533;&#1927;&#65533;$&#65533;&#65533;&#65533;&#65533;)&#65533;H"&#65533;(&#65533;&#65533;&#65533;&#65533;&#65533;w&#65533;&#65533;&#65533;}&#65533;&#65533; &#65533;,^&#321;&#65533;1V&#448;&#65533;&#65533;r&#65533;s&#498;	&#65533;]&#65533;s'&#65533;&#65533;&#65533;&#65533;&#65533;sw&#65533;&#65533;&#65533;&#65533;|&#65533;&#65533;&#65533;&#65533;w<&#65533;>O&#65533;Gl&#65533;|t&#65533;z<&#65533;&#65533;H&#65533;&#65533;&#65533;&#1094;A&#65533;&#65533;&#65533;` &#65533;&#65533;t&#65533;Arp&#65533;&#65533;SCm&#65533;p&#65533;&#65533;BP/&#65533;VDD&#65533;&#65533;&#65533;CuPd&#65533;Ok&#65533;&#65533;3Y{ 2&#65533;!&#65533;(&#65533;&#65533;:&#1953;&#138;$B&#65533;x&#65533;qE"@ &#65533;&#65533;&#65533;&#65533;C&#65533;A&#65533;&#65533;&#65533;G&#65533;&#65533;&#65533;&#65533;'&#65533;Wx(m&#65533;O&#65533;&#65533;u&#65533;o8&#65533;J&#65533;&#65533;&#65533;REZ&#65533;5&#65533;G=m%&#65533;G&#65533;&#65533;Q&#65533;&#65533;&#65533;&#1149;t&#65533;x&#65533;&#65533;U]&#65533;['&#65533;V&#65533;w&#65533;\&#65533;&#65533;i&#65533;&#65533;wS^&#65533;&#65533;6U&#65533;T&#65533;Y&#65533;&#65533;<S>5oR&#65533;A5D&#65533;um&#65533;&#65533;w&#65533;&#65533;&#65533;&#65533;&#65533;n6Q"!!0&#65533;&#65533;&#65533;&#65533;&#65533;<Q&#65533;JHB&#65533;&#65533;L%0a&#65533;&#1304;&#65533;&#65533;0&NCA&#1392;&#65533;5&#65533;)&#65533;lhc&#1808;B7&#65533;&#65533;&#65533;*y&#65533;&#65533;`&#65533;"&#65533;&#65533;I&#65533;:L&#65533;
&#65533; &#65533;&#65533;u&#65533;`&#65533;)&#65533; 1@&#65533;{&#65533;p&#65533;&#832;K&#65533;&#65533;&#65533;&#65533;&#65533;&#65533;GB"&#65533;&#65533;&#65533;/&&#65533;9&#65533;&#65533; 
&#65533;&#65533;&#65533;&#65533;X&#65533;&#65533;&#65533;I\&#65533;+&#65533;&#65533;'8&#65533;	q&#65533;&#65533;)&#65533;)&#65533;&#65533;&#65533;Tt&#65533;T&#65533;lE*&#65533;&#65533;~"&#65533;&#65533;aa&#65533;o>&#65533;&#1496;&#65533;I&#65533; &#65533;&#1188;&#65533;S&#65533;&#65533;5[&#65533;+T&#65533;&&#65533;&#65533;h&#65533;&#65533;S&#65533;T&#65533;
6&#65533;&#65533;M&#65533;&#65533;/r&#65533;&#65533;T&#65533;&#65533;O
&#1312;nQ&#65533;Y&#65533;Q_&#65533;&#65533;&#65533;Z&#65533;&#65533;&#65533;&#65533;&#65533;B&#65533;
D&#65533;&#65533;&#65533;&#65533;E&#65533;lQ&#65533;\&#65533;&#65533;&#65533;&#65533;&#65533;'&#65533;h&#65533;&#65533;X&#9874;`&#65533;a&#65533;?&#65533;&#65533;&#65533;&#65533;'v&#65533;&#65533;_kX&#65533;&#65533;0&#65533;&#65533;&#65533;e5&#65533;Y&#65533;J=&#65533;^&#65533;R&#65533;&#65533;D)&#65533;O&#65533;&#65533;&#65533;},E&#65533;H&#65533;
Y&#65533;B]&#65533;&#65533;&#65533;V&#65533;%e2&#65533;&#65533;h'/x[&#65533;B&#65533;H&#65533;Y&#1437;A`&#65533;bi&#65533;&#65533;&#65533;&#65533;&#65533;>*&#65533;&#65533;@:&#386;H&#65533;d &#65533;"&#65533;*&&#65533;&#65533;Me*&#65533;&#644;&#65533;&#65533;<&#524;e&#65533;wR&#65533;v&#65533;A&#65533;g@s&#65533;&#65533;6F=&#65533;e&#65533;&#65533;&#65533;&#65533;&#65533;p&#65533;=8&#65533;Z&#65533;&#65533;Vsx&#1372;&#65533;&#65533;FhA*&#65533; &#65533; &#65533;&#65533; &#65533;&#65533;&#65533;lL\E<&#65533;6&#65533;&#65533;v&#65533;&#65533;&#65533;&#65533;&#65533;:&#65533;m(&#307;V|r&#65533;&#65533;&#65533;Az|&#65533;C10B6ary&#65533;&#65533;7\a#&#65533;@&#65533;9 &#65533;;&#65533;&#65533;b&#1379;&#1889;"&#65533;&#65533;K&#65533;&#1315;&#65533;&#65533;(y&#65533;&#65533;H {&#65533;&#65533;&#65533;+&#65533;&#65533;6b&#65533;&#65533;&#65533;&#65533;x&#1883;&#65533;&#65533;4&#65533;&#385;v%&#603;&#65533;&#65533;&#65533;)&#65533;&#65533;y&#65533;&#65533;&#65533;r&#65533;&#65533;&#65533;fH&#65533;W:&#65533;;6&#65533;g@&#65533;&#65533;b&#65533;&#65533;&#65533;+&#65533;k&#65533;&#65533;&#65533;&#65533;wu&#65533;&#65533;&#65533;&#65533;&#1030;7&#65533;E&#65533;&#65533;&#265;<s&#65533;&#65533;&#65533;(0&#65533;&#65533;p'6&#65533;J(&#681;&#65533;&#65533;&#65533;l^&#65533;&#65533;q&#65533;(^3&#65533;R&#65533;G&#65533;@!)Z#&#65533;&#65533;xH&#65533;YN&#65533;&#65533;&#65533;I8"&#65533;&#65533;9&#65533;\z&#65533;&#65533;&#65533;&#65533;p6&#65533;i&#65533;H&#65533;Ab&#65533;P&#65533;&#65533;*(&#65533;&#65533;B&#65533;&#65533;&#65533;&#65533;`G@&#65533;@&#65533;]&#65533;ypl3A&#65533;,q\dD#&#65533;&#65533;E&#58200;X&#17646;$&#65533;#&#65533;&#65533;&#237;&#65533;&#65533;*&#65533;&#549;h&#65533;JQ&#65533;&#41233;&#65533;&#65533;&#65533;&#65533;&#65533;&F&#65533;Y!	W&#65533;&#65533;&#65533;xrK&#65533;&#65533;m.l&#65533;2&#65533;&#65533;&#65533;&#65533;&#65533;BS&#65533;&#65533;&#65533;X&#65533;&#65533;&#65533;8&#65533;b&#65533;&#65533;&#65533;.vA&#65533;J&#65533;&#65533;&#65533;&#65533;&#353;&#65533;&#65533;+&#65533;(&#65533;(&#65533;*b!Q:&#65533;&#65533;&#65533;&#65533;,D&#1385;Z4&#1241;&#65533;&#65533; o&#65533;F&#65533;&#65533;&#42649;&#65533;p4$D&#65533;&#65533;}i&D&#65533;
t&#617;&#65533;&#65533;E&#65533;vai`&#65533;O&#65533;*&#65533;1&#65533;Q&#65533;k&#1718;Xh*F&#1097;&#65533;sb&#65533;&#1129;HHW&#887608;&#65533;&#65533;m&#1290;N&#65533;
&#65533;&#65533;S*_&#65533;	GXn:9&#65533;w&#65533;\2&#65533;d8&#65533;&#65533;&#65533;&#65533; F &#65533;&#65533;Ywr&#65533;&#65533;&#65533;&#65533;&#65533;p&#65533;&#65533;&#65533;:T&#65533;r&#65533;)+&#65533;XL&#65533;Z&#65533;&#65533;&#65533;|&#65533;i&#65533;&#65533;&#65533;&#65533;Z&#65533;gS&#65533;&#1152;&#65533;&#65533;&#65533;&#65533;&#65533;c,oy&#1272;&#65533;&#1369;&#65533;D;}p&#65533;h&#65533;&#65533;H&#65533;&#65533;< &#65533;-&#65533;a&#65533; %&#1336;&#65533;;&#65533;&#65533;mu&#65533;`&#65533;<&#65533;&#65533;vf&#65533;&#65533;&#53639;?&#65533; &#65533;,u&#65533;cAF&#65533;&#65533;&#65533;7&#65533;1!&#65533;&#65533;c&#65533;&#65533;"&#65533;&#65533;&#65533;
&#65533;&#65533;&#65533; 
i&#65533;&#65533;&#65533;&#65533;&#65533;&#65533;&#599;&#65533;&#65533;j&#65533;&#65533;&#1529;(&#65533;&#65533;w&#65533;#&#65533;&#65533;&#65533;AeHC&#65533;&#65533;5&#65533;h&#65533;<O8r&#65533;&#65533;!&#65533;K&#65533;Q&#65533;&#65533;/D*!&#65533;FO&#65533;7&#65533;!&#65533;h(&#65533;&#65533;&#65533;&#65533;&#687;Ag0&#65533;,/&#65533;&#65533;&#65533;&#65533;j(o&#65533;vk&#65533;&#1828;'Y&#65533;&#65533;]_&#65533;&#65533;>&#65533;e&#65533;B&#65533;&#65533;\m&#65533;4&#65533;R&#65533;&#65533;9&#65533;7&#65533;?&#65533;2&#65533;!&#1610;&#65533;&#65533;&#65533;%&#65533;	)z"F~&#65533;$*X&#65533;Lb8J&#65533;&#65533;&#65533;&#65533;&#65533;-'&#1927;$<B#t&#65533;&#65533;&#772;@wx&#65533;&#65533;&#65533;T&#524;&#65533;&#65533;&#65533;&#65533;&#65533;@&#65533;&#65533;=X&#65533;Y&#65533;a&#65533;d&#65533;&&#65533;&#65533;^&#65533;&#65533;&#65533;$@&#65533;&#65533;&#65533;x&#65533;XLQ&#65533;A 4&#65533;q&#519;&#65533;G&#65533;&#65533;&#65533;}\'&#65533;&#65533;Bm&#65533;I&#65533;&#65533;`&#65533;&#65533;&#65533;MI &#65533;Y'&#65533;&#65533;&#65533;&#65533;`&a&#65533;k&#65533;`&#65533;&#65533;&#65533;R&#65533;}I&#65533;}I*&#65533;`r&#65533;'&#65533;&#65533;&#65533;(@&#65533;+ &#65533;IT&#65533;d&#65533;&#65533;&#65533;Z&#65533;T&#1311;&#65533;&#607;&#32938;&#65533;&#187;&#65533;&#65533;-!&#65533;B-&#65533;&#65533;&#65533;&#1711;&#65533;.&#65533;&#65533;-&#65533;.&#65533;I&#65533;<&#65533;+&#65533;$eR&#65533;&#65533;]&#65533;9&#65533;#&#65533;&#65533;!L&#65533;'&#65533;B+&#514;-&#65533;&#65533;&#65533;/&#65533;!(21&#65533;b1&#65533;1 &#65533;&#65533;!K&#65533;0&#1274;MS'hB&p&#65533;'&#65533;&#65533;,&#65533;&#65533;&#65533;&#65533;.&J*c)(	d&#65533;&#65533;*,S3&#65533;0&#65533;0&#65533;B-&#65533;&#65533;%&#65533;,&#65533;&#65533;XU&#65533;&#65533;A&#65533;B&#65533;a&#65533;p&#65533;&#65533;}G&#65533;L&#65533;B XU&#65533;H&#65533;L&#65533;h&#65533;S&#65533;&#337;O&#65533;Q &#65533;&#65533;h&#65533;&#65533;&#65533;^HD&#1421;&#65533;X|U&#65533;&#65533;&#65533;DX&#65533;D&#65533;&#65533;&#65533;&#65533;&#65533;&#65533;&#732;&#65533; &#65533;&#65533;&#65533;&#1854;&#65533;cA&#65533;&#65533;&#65533;&#65533;&#65533; 0&#65533;8@F.&#65533;&#65533;&#65533;&#65533;|&#65533;&#65533;&#65533;&#65533;A&#65533;&#65533;m&#65533;A&#65533;x\&#65533; $B&#65533;&#65533;j&#65533;&#65533;F&#65533;&#65533;&#65533;&#65533;D&#65533;H&#65533;D&#65533;&#65533;&#1388;`&#65533;&#1100;N&#65533;&#65533;&#65533; &#65533;&#65533;P&#65533;x&#65533;&#65533;&#1565;&#65533;@&#65533;&#65533;$W&#65533;&#65533;&#65533;&#65533;T&#65533;?*Mj&#65533;&#65533;&#65533;Y&#65533;L&#65533;&#65533;&#65533;&#65533;&#65533;A&#65533;&#65533;&#65533;&#1367;&#65533;A&#65533;y&#65533;&#65533;G&#65533;&#65533;&#65533;&#65533;lv&#65533;%F\EW&#65533;&#65533;^&#65533;&#65533;PD&#65533;&#65533;&#65533;&#65533;X&#65533;&#65533;&#65533;%&#65533;&#65533;v&#65533;x&#65533;W&#65533;&#65533;&#65533;b&#65533;e&#65533;&#65533;S&#65533;e&#65533;&#65533;^&#65533;^&#65533;yee&#65533;&#65533;|&#65533;&#1780;&#65533;x&#65533;#T &#65533;-&#65533;&#65533;&#65533;&#65533;5u&#65533;&#65533;$&#65533;f&#65533;YQ&#65533;8&#65533;h<)&#65533;Cy&#65533;mdX&#65533;&#65533;n$P&#65533;-&#65533; 7)HyB"xH&#65533;-&#65533;r2g&#65533;4&#65533;&#65533;L'&#65533;&#65533;&#65533;<&#65533;"8N$&#65533;&#65533;&#65533;5F`&#65533;H&#65533;&#65533;&#65533;p&#65533;b&#65533;f&#614;lB!&#65533;vj'&#65533;4&#65533;&#65533;,&#65533;$`% &#65533; f&#65533;lb&#65533;&#65533;qB&#65533;o&#65533;&#65533;&#65533;&#65533;&#65533;&#65533;h &#65533;&#65533;&#65533;f&#65533;&#65533;R&#65533;&#65533;H&#65533;&#65533;&#65533;m&#65533;&#65533;x&#65533;&#65533;&#65533;h&#65533;zI&#65533;&#65533;&#65533;*`&#65533;&#65533;&#65533;eB&#65533;&#65533;&#65533;l&#65533;B&#65533;&#65533;&#156;&#65533;"&#65533;&#65533;&#606;H&#65533;:&#65533;,C&#65533;&#289;&#65533;&#65533;&#65533;@(&#65533;&#65533;-&#65533;&#177;&#65533;&#65533;&#65533;,&#65533;R-&#65533;.&#65533;B&#65533;&#282;&#65533;&#1050;&#65533;|	&#65533;&#65533;i8&#65533;<&#65533;!&#65533;&#65533;&#65533;&#65533;&#65533;%&#65533;&&#65533;B&#65533;&#65533;&#65533;&#715;&#65533;&#65533;:)4,C1&#65533;&#65533;23@C2 K08[&#65533;&#65533;,P&#65533;49&#1041;&#65533;&#65533;C&#65533;&#6628;&#65533;,&#65533;B!&#65533;(&#65533;&#65533;c&#65533;&#65533;*DT&#65533;	>&#65533;(H&#65533;"&#65533;&#65533;P}&#65533; V-&#65533;5&#65533;y(&#1098;&#65533;&#65533;&#1404;&#65533;Q!&#65533;tP&#65533;&#65533;&#284;9&#65533;&#1343;t7&#65533;&#65533;&#65533;y&#65533;&#65533;&#65533;ED&#65533;&#65533;u&#65533;&#65533;&#65533;&#65533;_&#65533;&#65533;{)&#65533;&#65533;&#65533;SIj&#65533;&#344;P&#65533;&#65533;&#828;&#65533;&#65533;E&#65533;&#65533;A$d@F&#65533;&#65533; &#65533;&#65533;&#65533;A&#65533;&#65533;i&#65533;&#65533;&#65533;&#65533;U&#65533;DA2d&#65533;&#65533;YdB&#65533;b&#356;HpE&#65533;&#65533;&#65533;&#65533;&#65533;&#65533;@&#65533;>&#65533;&#65533;&#65533;&#65533;&#65533;I.&#65533;&#65533;l&#65533;&#65533;	&#65533;&#65533;&#65533;&#65533;&#65533;&#65533;]&#65533;&#65533;&#65533;t&#65533;&#65533;&#65533;J&#65533;AB&#65533;dU&#65533;A&#65533;E&#65533;%W&#65533;`&#65533;Ne&#65533;&#65533;v&#65533;&#65533;&#65533;&#370;A&#65533;&#65533;&#65533;&#65533;\&#65533;&#65533;&#65533;&#65533;&#65533;G&#1028;N&#65533;D}&#65533;OxI&&#65533;:&#65533;&#65533;j&#65533;&#65533;&#65533;&#58689;&#65533;a&#65533;v&#65533;&#65533;&#65533;ey&#350;d&#65533;[F&#65533;bJf&#65533;A&#65533;&#65533;&#65533;&#65533;&#513;P&#65533;d&#65533;&#65533;N&#65533;,&#65533;&#65533;&#65533;&#65533;&#65533;#hjn&#65533;&#65533;&#65533;_&#65533;&#65533;F&#1361;pd&#65533;$&#65533;&#65533;rH%x&#65533;&#65533;&#65533;%&#65533;j^&#65533;&#65533;[&#65533;&#65533;Y&#65533;&#65533;&#65533;&#65533;u&#65533;dXg&#65533;i\&#65533;&#65533;!7&#65533;=`x4N&#65533;(&#65533;sTHxDg&#284;&#65533;7-g&#65533;Pg&#65533;4&#65533;#L&#65533;]&#132;&#65533;d&#65533;_&#65533;&#65533;&#65533;&#65533;]&#65533;&#65533;xmq H!&#65533;Xt"&#65533;y"8#(X$0B&#65533;<&#136;TP&#65533;&#65533;&#65533;[/"(m&#65533;b/&i&#65533;&#65533;&#65533;&#65533;&#65533;t&#65533;>&#65533;&#65533;&#65533;m&#65533;r)l&#65533; c&#65533;&#65533;F'%o&#65533;&#65533;HI!&#65533;&#65533;&,&t&#65533;(+&#65533;&#4726;&#65533; &#65533;I'*&#65533;+V&#65533;/ &#65533;&#65533;In&#34385;I&#65533;n&#65533;+&#65533;/&#65533;1&#65533;I*&#65533;&#65533;&#65533;&#65533;.p/&#65533;.	2)&&#65533;Z&#65533;q&#65533;&#65533;"&#65533;&#65533;&#65533;(&#65533;%\&#65533;,&#777;/<&#65533;E&#65533;&#65533;<!K28&#243;Pp22(&#65533;1d&#65533;&#65533;&#65533;I/&#65533;BB&#65533;)n&#65533;&#65533;&#65533;I&#65533;&#65533;&#65533;-&#65533;&#65533;&#65533;B'P$&#65533;&#65533;qlF&&#65533;&#65533;*t&#65533;1&#65533;0,&#65533;)hB$&#65533;.K=&#65533;&#65533;&#65533;x&#65533;GL&#65533;M&#65533;T&#65533;&#65533;&#65533;Q!$`&#385;#V&#65533;T&#65533;&#1064;r&#65533;x(&#65533;&#65533;n&#65533;&#1300;Dl&#65533;&#65533;IJ&#65533;&#65533;T&#65533;Jt&#65533;]&#65533;BDN&#65533;&#65533; d&#65533;&#65533;UC&M&#65533;&#65533;U&#619;4&#65533;\&#65533;,e&#65533;M&#65533;@&#65533;&#65533;@&#65533;E&#65533;&#65533;U&#65533;&#65533;&#65533;&#65533;1&#65533;&#65533;I&#65533;&#65533;D&#65533;&#65533;&#65533;Qh&#65533;&#65533;OX&#65533;D&#65533;[&#65533;&#65533;&#65533;M&#65533;1&#1295;&#65533;P&#65533;&#65533;^[&#65533;|AL@&#65533;&#65533;+d&#65533;HA&#65533;&#65533;&#65533;&#65533;dJ&#65533;e&#65533;&#65533;&#65533;&#65533;D&#65533;&#65533;&#1549;&#65533;&#65533;P&#65533;&#65533;&#65533;X&#65533;&#65533;&#65533;e
&#62743;U`&#65533;u<_:&#65533;&#65533;,x&#65533;&#65533;&#982;&#65533;6&#65533;l&#1062;dF&#65533;&#65533;W&#65533;&#65533;&#65533;&#65533;&#65533;D}&#65533;&#65533;&#65533;&#65533;&#65533;T&#65533;&#65533;&#65533;^^8&#65533;t&#65533;CT&#65533;u0-Z&#65533;^&#65533;&#65533;&#65533;&#65533;e&#65533;&#65533;N&#65533;!Ppp&#65533;&#65533;F1R&#65533;r$&#65533;$D&#65533;|&#65533;&#65533;&#65533;&#65533;&#65533;&#65533;&#65533;b&#65533;&#65533;n&#65533; &#65533;xn4a&#65533;&#65533;&#65533;&#65533;&#65533;&#65533;&#65533;&#65533;fr&#1552;v&#65533;r&#65533;&#65533;vJ&#65533;s&#65533;Lx\r\&#65533;&#65533;Q8&#65533;&#65533;&#65533;&#65533;&#65533;~&#65533;&#65533;&#65533;i$t&#65533;:&#65533;i&#65533;vn&#65533;Br&#1676;&#65533;4&#65533;v&#65533;s&#65533;H~R&#65533;%x&#65533;&#1305;&#65533;v&#65533;2&#65533;&#65533;&#65533;&#65533;&#65533;&#65533;&#65533; &#65533;Y&#65533;T&#604;&#65533;&#65533;n&#65533;Go&#1541;/)&#65533; m&#65533;h&#65533;&#65533;&#414;uRl&#65533;&#65533;u&#65533;Z&#65533;&#65533;(l&#65533;$<}L&#65533;&&#65533;f&#65533;>&#1673;&#65533;0li&#65533;&#65533;&#65533;A&#65533;&#65533;&#65533;	&#65533;&#514;&#65533;&#65533;YGc(&#65533;&#65533;I0P&#1679;j&#65533;-&#65533;&#65533;&#65533;!NI2&#65533;&#65533;!&#65533;&#65533;&#65533;oq&#65533;K&#65533;]S&#65533;T&#65533; #lB)&#65533;&#65533;&#65533;	&#65533;&#1794;.8&#65533;o&#65533;1&#65533;&#65533;0w3&#65533;&#65533;E&#65533;)&#65533;P&#65533;&#65533;&#65533;&#65533;&#65533;C(&#65533;&#65533;&#65533;-&#65533;&#65533;*&#65533;Q(T&#65533;"&#65533;4&#65533;"<%h&#65533;)&#65533;B&#65533;U&#65533;%&#65533;&#65533;&#65533;&#65533;&#65533;&#65533;T5&#65533;&#65533; &#65533;&#65533;5&#65533;&#65533;&#65533;&#65533;P.&#65533;}&#65533;&#65533;w,&#65533;tz&#65533;h7z&#65533;9R&#1413;BK&#65533;&#65533;_&#65533;I&#65533;Ll%E&#65533;F&#65533;&#65533;&#65533;&#65533;&#65533;&#65533;&#65533;&#65533;hL&#65533;&#65533;&#65533;&#65533;&#65533;1&#65533;m&#65533;&#65533;&#65533;k\&#65533;L&#65533;&#65533;A&#1792;$&#65533;&#65533;0&#65533;0&#65533;&#65533;PWM&#65533;&#65533;&#65533;&#65533;]&#1814;&#65533;&#1028;&#65533;&#65533;&#65533;hy&#65533;M>G`&#65533;&#65533;A&#65533;u&#65533;f&#65533;&#65533;5;&#65533;&#65533;&#65533;&#65533;u&#65533;(&#65533;E&#65533;@E((&#65533;g}&#65533; \&#65533;&#65533;X&#65533;A&#65533;l&#65533;&#65533;P&#65533;V&#65533;]YDO,&#65533;&#65533;dD&#65533;&#65533;M&#65533;a&#65533;&#65533;&#65533;&#65533;e&#65533;F&#1558;K,&#65533;P&#65533;&#65533;&#65533;A&#65533;l3]bl&#65533;~3&#65533;&#65533;&#65533;&#65533;&#65533;9y&#65533;[&#65533;&#65533;&#65533;&#65533;9#z&#65533;&#65533;&#65533;Ed&#65533;&#65533;&#65533;&#65533;&#65533;alF<fxU&#65533;=&#65533;&#65533;&#64065;&#65533;&#65533;x&#65533;dAdA&#65533;&#65533;&#65533;&#65533;&#977;&#65533;AD&#65533;&#65533;&#65533;G~&#65533;&#65533;N&#1225;&#1024;&#65533;&#65533;|&#65533;&#454;H&#65533;J&#65533;&#65533;Y!&#65533;&#65533;J	&#65533;tR&#65533;&#65533;P&#65533;un&#65533;W&XP&#65533;d&#65533;f&#65533;}&#65533;&#65533;6&#65533;&#65533; B{&#65533;&#65533;&#65533;N&#65533;&#58277;&#65533;O&#65533;	I`$&#593;&#776;o&#65533;&#65533;&#65533;&#65533;I&#65533;K&#65533;&#65533;T&#65533;&#65533;&#65533;&#65533;yx&#65533;|;&#272;&#65533;"&#784;%d`(&#65533;,&#65533;B&#65533;7<,&#65533;&#698;b&#65533;&#65533;p&#65533;&#65533;B&#65533;&#65533;B&#65533;O&#65533;x&#65533;)&#65533;&#65533;(/n&#65533;&#65533;&#65533;&#541;&#65533;n&#65533;	*&#65533; &#65533;&#65533;&#161;&#65533;* &#65533;&#65533;&#22557;&#65533;bgX5a&#65533;z2w&#65533;&#65533;&#65533;R-&#65533;B.&#65533;&#65533;&&#65533;&#65533;&#65533;&#65533;&#65533;&#65533;&#65533;&#1151;	]&#65533;&#65533;&#659;&#65533;i&#65533;(-&#2148;&#65533;/S&#65533;<&#65533;x&#65533;&#65533;O&#65533;l&#65533;.B&#65533;K+&#65533;&#65533;jK&#65533; .&#132;&#65533;Q&#65533;&#65533;JG&#1793; 8B'&#65533;&#65533;a&#65533;	&#65533;&#65533;&#65533;&#65533;&#65533;&#495;c&#65533;q&#65533;&#65533;&#65533;&#1276;&#65533;&#65533;[B9|,&#65533;&#65533;&#65533;xB&PB#D&#65533;Y&#65533;E X&#65533;&#65533;xwm&#65533;%HB#&#65533;&#65533;&#65533;A&#65533;&#65533;A8>z4\S+&#65533;&#65533;c%d&#65533;&#65533;v3&#65533;w&#65533;L&#65533;9:&#65533;R@&#65533;&#65533;Ss&#65533;&#65533;u&#1549;*/&#65533;Y&#65533;&#869;th++&#65533;]&#65533;&#65533;M&#65533;s&#65533;tx&#65533;&#65533;&#65533;$K&#65533;&#65533;&#65533;&#65533;&#65533;%&#65533;W!&#65533;&#65533;A&#65533; 	8@Z}&#65533;0&#65533;&#65533;&#65533;H&#65533;&#65533;&#65533;&#65533;&#65533;A&#65533;&#65533;&#65533;Y&#65533;xe&#65533;&#65533;&#65533;AF,yn&#65533;`-&#65533;8Kf&#65533;&#65533;A&#65533;&#65533;&#65533;5k&#1588;q&#65533;!&#65533;5i&#65533;4T&#65533;&#65533;&#65533;8r(&#385;&#65533;f&#65533;4'j&#65533;&#65533;l&#65533;&#65533;&#795;&#65533;<|&#65533;&#1561;Cq:vV&#65533;&#65533;s&#65533;&#65533;7n&#1980;&#65533;&#65533;&#65533;N8t&#65533;&#65533;&#65533;s&#65533;;t&#65533;&#65533;4&#65533;FN&#65533;&#65533;8&#65533;&#65533;&#1139;'&#989;:v&#65533;j&#65533;&#65533;&#65533;p&#65533;&#65533;![v'D&#65533;j&#65533;@\&#65533;n&#65533;&#65533;&#1636;)c&8&#65533;&#65533;}&#65533;MY&#65533;m&#65533;@&#65533;&#65533;N&#806;:3&#65533;YG&#65533;X&#65533;&#848;!sW&#791;0&#65533;&#740;y&#65533;&#65533;M1=&#65533;&#65533;	&#65533;(O&#65533;.q&#65533;4
&#65533;&#65533;S&#65533;h&#65533;%&#65533;&#65533;&K&#65533;x&#65533;&#65533;4&#65533;&#65533;$&#8129;&#65533;&#65533;}i&#65533;N&#65533;8a:-*&#65533;&#65533;P&#65533;j&#65533;*uj&#1386;S&#65533;&#65533;&#65533;
&#65533;	T&#65533;&#1760;&#65533;ob&#65533;I&#65533;n&#65533;&#201;&#65533;&#65533;$I&#65533;&#65533;_t?&#65533;&#65533;B&#65533;&#65533;&#65533;G&#65533;&#65533;CY$&#65533;q$&#65533;&#65533;$&#65533;&#65533;d&#65533;&#65533;O$&#65533;&#65533;&#65533;3&#65533;&#65533;&#1936;&#740;H&#65533;cdE&#1615;&#65533;	$&#65533;\$&#65533;CY&#65533;I0I&#65533;P&#65533;;&#65533;Zj&#1617;&#65533;m&#65533;&#65533;&#65533;X\i&#65533;HWb&#65533;&#65533;&#65533;y&#65533;eH"YI&#65533;T&#65533;#E&#65533;&#65533;Ra&#65533;&#65533;V&#65533;;E(&#65533;&#65533;V&#65533;l&#65533;Yh&#65533;&#65533;I'&#65533;leL-K&#65533;&#65533;J&#65533;s&#65533;G&#65533;&#65533;G2	&#65533;w&#65533;&#65533;[&#65533;&#65533;&#65533;`t&#65533;&#65533;Cu&#65533;E&#65533;a&#65533;&#65533;&#65533;\&#65533;&#65533;&#65533;,&#65533;\&#65533;&#65533;"c&#65533;&#65533;[&#65533;&#65533;A&#65533;&#65533;&#65533;TJ9&#65533;ST&#65533;&#65533;Yv\&#65533;[HE&#65533;P&#65533;&#65533;m>1&#65533;B&#65533;#&#65533;9t&#65533;cH:Q&#65533;&#65533;$&#65533;%Q]&#65533;E&#65533;`&#65533;&#65533;&#65533;Zj5&#65533;QCkA&#1237;4a&#65533;EH[~&#65533;&#65533;YV!EN(&#65533;&#65533;E &#65533;C&#65533;&#65533;&#65533;&#65533;CB&#65533;&#65533;&#65533;A&#65533;@&#65533;&#65533;&#65533;9&#65533;&#65533;&#65533;+&#65533;&#65533;&#65533;9&#65533;&#65533;&#65533;&#65533;&#65533;&#2255;>l&#65533;&#65533;(?P$d&#65533;&#65533;&#65533;&#65533;&#65533;m&#65533;Cz&#65533;a&#65533;&#65533;8&#65533;&#65533;&#65533;&#65533;XY&#65533;> &#65533;&#1496;{E&#65533;&#65533;:&#65533;&#65533;c&#65533;&#65533;&#65533;*&#65533;?p&#65533;&#65533;e@&#65533;&#65533;&#65533;?&#65533;&#65533;C&#65533;>&#65533;;&#65533;x)&#65533;9&#65533; &#65533;g=&#65533;&#65533;&#65533;&#31289;**&#65533;>&#65533;`Z&#65533;&#65533;&#65533;.
)&#65533;&#65533;&#65533;&#65533;)x(a&#65533;&#65533; 6&#65533;a6&#65533;&#65533;c&#65533;3&#65533;&#65533;&#65533;&#65533;&#65533;xc&#65533;&#65533;&#65533;E&#204;&#65533;&#65533;X&#65533;"&#65533;.&#65533;&#65533;&#65533;B&#65533;&#65533;&#65533;w&#65533;*&#65533;8&#65533;&#65533;)'&#65533;&#65533;&#65533;Z&#65533;&#65533;&#65533;
;&#65533;&#65533;&#65533;&#65533;@&#65533;7&#65533;&#65533;c&#65533;'Zh@&#65533;&#65533;&#65533;&#65533;&#65533;8&#65533;>&#65533;&#65533;C&#65533;&#65533;&#65533;&#65533;&#65533;&#65533;<\&#65533;&#65533;,&#65533;Z>0&#65533;V~&#65533;&#65533;9&#65533;&#1706;(&#65533;&#65533;z&#65533;j&#7290;C&#65533;&#65533;&#65533;C&#65533;&#65533;&#1840;Zj&#65533;&#65533;Z&#65533;&#65533;&#65533;
3&#1900;&#65533;&#65533;&#65533;K&#65533;P&#65533;j&#65533;&#65533;&#65533;#&#65533;&#65533;&#65533;x&#65533;&#65533;&#65533;&#65533;&#65533;Y&#65533;&#65533;&#65533;G&#65533;8X&#65533;j&#65533;[&#65533;&5&#65533;&#65533;&#65533;h&#65533;&#65533;&#65533;&#65533;&#65533;7lP&#65533;"&#1114;&#65533;l&#65533;&#516;'&#65533;&#65533;&#65533;&#65533;@'&#65533;&#65533;z&&#65533; &#65533;H&#133;&#65533;&#65533;D$&#65533;&#65533;Kdb&#65533;&P&#65533;&#65533;&#65533;:&#65533;&#65533;&#65533;&#65533;&#65533;&#65533;C~&#65533;&#65533;0&#65533;;&#65533;&#65533;Ld&#65533;&#65533;&#65533;$ QEf&#65533;&#65533;&#65533;&#65533;&#65533;&#65533;h_&#65533;(&#65533;!&#65533;5&#65533;&#65533;&#65533;0BD&#65533;&#1559;&#65533;&#1096;G&#1072;3j&#65533;r&#65533;&#65533;	N8Q9;&#784;&#65533;&#65533;S&#65533;&#65533;D&#65533;&#65533;dA&#65533;A&#65533;D&#65533;&#65533;&#1472;D&#65533;FHB&#65533;&#65533;&#1540;t&#65533;s%X$KYI&#65533;&#65533;,d&#65533;W&#65533;[&#65533;&#65533;&#65533;,\UR&#65533;2MZB*R&#65533;&#65533;U\&#65533;L&#65533;@&#1235;X&#65533;JS|)&#65533;&#65533;&#65533;T&#65533;*K&#65533;&#65533;&#65533;]2(2!&#65533;&#65533;4&#65533;&#65533;@&#65533;~FX"a:&#65533;.z&#65533;Q&#65533;&#65533;S&#65533;&#65533;.|&#65533;^&#65533;Q&#65533;&#65533;&#65533;.&#65533;&#65533;&e&#65533;&#65533;X&#65533;R*&#1593;&#65533;K&#65533;b&#65533;&#65533;&#65533;&#65533;T&#65533;W&#1095;B&#65533;+rO_&#65533;B&#65533;p&#65533;lju+*2b&#65533;&#65533;)&#65533; &#65533;p&#65533;&#65533;&#65533;&#65533;p'N&#65533;Y`&#65533;G&#65533;&#65533;f&#65533;x&#65533;&#65533;o&#65533;&#65533;b&#65533;H&#65533;0~&#65533;,k&#65533;r&#65533;&#65533;&#374;Vq%P^&#65533;&#65533;&#65533;E7q&#65533;Sl&#65533;&#65533; D&#65533;&#65533;`&#65533;&#65533;&#65533;!)*&#65533;!&#65533;xHA&#65533;+&#65533;K&#65533;@&#65533;/p&#65533;bPC&#65533;&#65533;&#65533;&#65533;!|f&#65533;^&#65533;&#65533;&#1031;? B&#65533;&#65533;)&#65533;&&#65533;:&#65533;Mi{&#65533;&#65533;&#1056;&#65533;\0&D&#65533;&#65533;&#65533;C&#65533;&#65533;&#65533;H&#65533;k v&#65533;<XEbX&#65533;Z&#65533;&#65533;6&#65533;!x~&#65533;J&#65533; <&#65533;D&}&#65533;&#65533;_&#65533;V&#1387;&#65533;L));&#65533;&#65533;&#65533;&#65533;R&#65533;g8 &#65533;&#65533;-&#65533;&#65533;P&#65533;&#34176;&#65533; q0&#65533;&#65533;&#65533;&#65533;&#65533;&#65533;&#65533;'&#65533;&#65533;&#65533;0&#65533;&#868;&#65533;&#65533;&#65533;&#65533;&#65533;a&#65533;&#65533;&#65533;E'<&#65533;K&#65533;f&#65533;&#65533;ep&#65533;&#65533;&#1030;&#65533;&#65533;m&#65533; &#65533;&#65533;&#65533;Y&#65533;&#42913;gX&#65533;&#65533;&#1031;9|&#65533;`&#65533;
p \&#65533;F&#65533;[&#1050;4@&#65533;&#65533;[&#65533;&#65533;&#65533;5&#65533;&#65533; &#65533;&#65533;Y&#65533;:&#65533;&#65533;d&#65533;&#65533;&#65533;658&#65533;&#65533;]M*&#65533;&#65533;;&#65533;&#65533;-`&#65533; x >&#65533;/&#65533;&#65533;&#65533;&#65533;&#65533;&#65533;&#65533;f&#65533;~&#65533;C&#65533;&#1030;4$&#65533;3C&#65533;&#65533;U:+&#65533;&#65533;Q&#65533;qh(Cx&#65533;w2&#65533;w!&#65533;&#65533;I&#65533;V&#1428;&#65533;X!jX&#65533;#$&#65533;&#65533;d&#65533;&#65533;&#65533;D'&#65533;&#541;QD&#65533;&#65533;`&#65533;&t&#219;H85\&#65533;&#65533;&#65533;&&#65533;&#1091;&#65533;Q&#65533;t&#65533;cP|B&#1441;&#65533;j&&#65533;	MH&#65533;Q&#65533;D1&#65533;&#65533;g7N"C&#65533; so&#65533;&#1288;&#65533;@&#65533;Y&#65533;&#65533;/&#65533;&#721;&#65533;Bf$2&#65533;&#65533;K&#65533;p&#65533;&#65533;&#65533;ss,&#65533;	-c&#65533;&#65533;&#65533;&#65533;&#65533;&#65533;]&#65533;&#65533;&#65533;&#65533;&#65533;zE&#65533;G&#1095;^D#*&#65533;NSR&#65533;Q&#65533;,2&#65533;$Y&#65533;bS&#65533;&#65533;T&#65533;&#65533;t&#65533;3]r&#65533;$*L&#65533;&#65533;2&#65533;&#65533;U&#65533;&#65533;d+d&#65533;Up&#65533;6&#65533;&#65533;%*&#65533;&#65533;
S`&#65533;R&#65533;&#65533;%&#65533;<&#65533;&#65533;I("&#65533;&#65533;&#65533;&#65533;Vf<&#65533;DP&#65533;e&#65533;2Iol>&#65533;Y&#65533;&#65533;&#1447;BUa&#65533;&#65533;&#1643;2&#65533;L&#65533;&#65533;K&#65533;&#65533;&#65533;&#65533;-j&#65533;
+&#65533;9&#65533;&#65533;Y&#65533;&#65533;&#65533;&#65533;Y&#65533;B&#65533;&#65533;	Es&&#65533;e&#65533;&#65533;D&#65533;&#65533;&#65533;&#65533;&#711;ElB&#65533;xF3*&#65533;[ &#65533;&#65533;&#65533;y.x&#65533;\&#65533;bH&TE&#65533;&#65533;&#330;S&#65533;&#65533;&#65533;&#65533;g&#65533;fA&#65533;I&#65533;{&#65533;I&#65533;Xhb1<-&#65533;F&#65533;g&#65533;U&#65533;%&#65533;owA&#65533;q&#65533;"Z&#65533;&#65533;&#65533;&#65533;&#65533;dh&#65533;&#65533;&#65533;amt&#65533;+V:&#65533;&#65533;<&#65533;aeh&#65533;6W&#65533;&#1132;fQ&#65533;`&#65533;+&#65533;Ai&#65533;&#65533;&#65533;&#65533;p/x&#65533;&#65533;&#65533;t&#65533;P&#65533;6e'm)L&#65533;f&#65533;&#65533;&#65533;gb3&#65533;&#1581;&&#1704;|&#65533;(&#65533;J&#65533;K&#288;P`&#65533;&#65533; &#65533;/&#65533;A&#65533;Y1&#65533;8&#65533;%1&#65533;:&#65533;&#65533;<&#65533;}&#65533;&#65533;&#65533;@&#65533;N&#352;&#65533;&#65533;f&#65533;&#65533;&#65533;%}&#65533;U 
r&#65533;&#65533;FVg&#65533;B&#65533;&#65533;0&#65533;;&#65533;&#65533;	1&#65533;@
0&#65533;x&#65533;L &#65533;zf&#65533;&#65533;&#65533;&#65533;hz&#65533;&#65533;&#65533; &#65533;&#65533;&#65533;EDs&#65533;&#65533;qtC&#65533;/&#65533;a&#65533;&#65533;&#65533;&#65533;`&#65533;&#1824;&#65533;Kh&#65533; &#65533;s&#1664;&#65533;~&#65533;&#65533;&#65533;x h&#65533;s&#65533;by4"1&#65533;&#65533;eF&#65533;'&#65533;&#65533;&#65533;&#65533;"&#65533;&#65533;&#65533;&#65533;"&#65533;r*G&#65533;&#65533; &#65533;&#65533;8BsB&#65533;&#65533;opP&#65533;&#65533;B&#65533;&#65533;&#65533;&#65533;@q&#65533;L>&#65533;&#65533;&#65533;,<N&#65533;V|(B&#65533;&#698;&#65533;&#65533;&#65533;&#65533;|&#65533;&#65533;F-8"&#65533; &#65533;	{&#65533;&#16910;@a&#65533;&#65533;&#65533;&#65533;H&#65533;;T(&#65533;&#400;9&#65533;(.a>&#65533;P&#65533;!F&#65533;H>&#65533;&#65533;
&#65533;	DA&#65533;&#65533;&#65533;&#65533;&#65533;&#65533;&#1360;&#65533;n&#521;<&#65533;&#65533;$$	w&#65533;Xh&#65533;&#65533;&#65533;&#65533;e&#65533;&#65533;&#65533;&#65533;&#65533;&#65533;H&#65533;&#721580;&#65533;&#65533;8&#65533;&#65533;\&#65533;,&#65533;&#65533;~$&#65533;`&#659;&#65533;:)N&#65533;eA+&#65533;HTq&#65533;&#1674;$YHI&#65533;&#65533;&#65533;&#65533;D&#65533;&#260;&#65533;&#65533;R&#5448;DX&#65533;TL&#65533;k1C&#65533;<*&#65533;x&#65533;&#65533;&#65533;&#65533;u&#65533; &#65533;&#65533;&#65533;DYt&#65533;rAY^N&#65533;z&#65533;&#65533;&#65533;&#65533;&#65533;!"&#65533;h&#65533;&#65533;&#65533;i&#65533;Zi;h#JZ&#65533;&#65533;&#65533;&#65533;EV|&#65533;&#65533;&#65533;h&#65533;Q|a&#65533;n&#65533;IZ&#65533;6Z&#65533;F&#65533;&#65533;&#65533;D&#65533;`u&#1536;&#65533;&#65533;>&#65533;XA#&#65533;&#65533;&#65533;;B&#65533;&#65533;-L&#65533;&#65533;&#65533;V	$Y&#65533;&#65533;b&#6292;d`&#65533;L&#65533;&#65533; &#65533;&#65533;&#65533;\&#65533;&#65533;&#65533;j&#65533;&#65533;&#65533;_p&#8198;,~&#65533;b)&#65533;&#65533;&#360;/*&#65533; Cg&#65533;&#65533;'1&#65533;&#65533;^&#65533;ZBgB&#65533;l&#65533;&#65533;&#65533;&#65533;&#65533;$&#65533;0&#65533;&#65533;&#65533;&#65533; 
aD&#65533;+&#65533;2&#65533;&#65533;&#65533;+g&#65533;`)&#65533;pF)p&#65533;&#65533;&#65533;1&#65533;&#65533;'p&#65533;&#65533;F)&#65533;eR&#65533;/&#65533;.&#65533;&#434;&#65533;*b&#65533;&#65533;&#65533;&#65533;bet!&#65533;&#65533;&#65533;&#65533;f*&#65533;`&#65533;@:@n&#65533; 
&#65533;> &#65533;&#65533;`&n&\&#65533;.$&#65533;(&#65533;b&&#65533;&#65533;v&#65533;&#65533;&#65533;*Yt&#65533;^&#65533;g&#65533;o+V"iX&#175;&#65533;'k&#65533;}L&#65533;tt&#65533;(&#65533;&#65533;.Q&#65533;d"^&#65533;&#65533;q&#65533;&#65533;w&#65533;@&#65533;`N&#65533;&#65533; &#65533;>&#65533;&#65533;&#65533;&#65533;&#65533;&#65533; ,G&-	&#65533;qhq&#65533;K#&#65533;&#65533;0&#1568;2|p&#65533;o&#65533;@&#65533;@pB,&#65533;(&#65533;B &#65533;@&#65533;&#65533;&#65533;&#65533;!&#65533;&#65533;V&sJ&#65533;'&#65533;&#65533;2.&#65533;&#65533;o&#65533;R!6&#65533;&#65533;B&&#65533;V&#65533;&#65533;&#65533;;#&#65533;.G&#65533;b!!&#65533;&#65533;&#65533;&#65533;*&#65533;s&#640;3|&#65533;o&#65533;GB&#65533; q&#65533; &#65533; &#65533;&#800;(&#65533;!&#65533;&#65533;9&#65533;C&#65533;&#65533;#6H&#65533;R&#65533;<&#65533;	&#65533;Gq4&#65533;&#65533;70&#65533;BB&#65533;&#65533;D&#65533;&#65533;&#525;&#65533;&#65533;<&#65533;!Fr&#65533;&#65533;r&#65533;&#65533;d-J&#65533;&#65533;$&#65533;&#65533; =,9&#65533;#5&#65533;&#65533;F&#65533;&#65533;8&#1539;&#65533;&&#65533;&#65533;HD&#65533;t&#65533;2@&#65533;&#65533;&#65533;&#65533;%A8&#65533;&#65533;FFA&#65533;\&#65533;dA&#65533;>&#65533;&#65533;&#65533;&#65533;R,&#65533;$&#65533;&#65533;&#65533;.&#65533;I.&#65533;G&#900;M&#676;Gv&#65533;&#65533;`	&#65533;&#65533;:&#65533;&#65533;R&#65533;D&#65533;V&#65533;I&#65533;&#65533;.&#65533;&a&#65533;&#544;&#65533;  
AO&#65533;&#65533;&#65533;&#65533;j.&#65533;m&#65533;Yl.~a&#1984;&#65533;Q%P22&#65533;d;zi6&#65533;m:&#65533;2&#65533;\&#65533;&#65533;&#65533;&#65533;D&#65533;	~&#65533;J&#65533;&#65533;0&#65533;7$@A|&#65533;W!H!&#65533;&#65533;&&#65533;H&#65533;&#65533;&#65533;{&#852;&#65533;M&#65533;8&#65533;&#65533;#&#65533;U&#65533;KB&#65533;&#65533;X&#65533;6 &#65533;&#65533;&#65533;%&#65533;&#65533;a&#65533;&#65533;&#65533;&#65533;&#65533;4&#65533;&#322553;&#65533;&#65533;&#1714;&#65533;&#65533;&#65533;8'a!&#65533;(d&#65533;&#65533;^&#65533;&#65533;Rg&#65533;&#65533;g&#1678;)&#65533;R,&#65533;&#65533;&#65533;&#65533;&#65533;F&#65533;&#65533;d&#65533;_&#65533;&#65533;f\&#65533;&#65533;&#65533;^jl&#65533;&m&#65533;&#65533;G&#65533;&#518;&#65533;&#65533;j&#65533;&#65533;gj&#65533;&#65533;&#65533;.&#65533;x&#65533;&#65533;&#65533; ^&#&#65533;K&#65533;&#65533;&#65533;&#65533;&#65533;&#65533;&#65533;&#65533;&#65533;&#65533;T`&#65533;2&#65533;d 
&#65533;@+)&#65533;&#1070; (&#65533;*&#65533;&#1199;&#65533;<&#65533;`^&#65533;&#65533;&#65533;e}*&#65533;p&#65533;`l &#65533;&#65533;&#65533;x&#65533;no&#65533;7&#65533;.&#65533;`a&#946;g&#65533;&#65533;&#65533;&#65533;&#65533;"!&#2108;&#65533;F&#65533;`
h&#65533;R&#65533;n&#65533;p&#65533;
&#1792;&#65533;&#65533;&#65533;&#65533;
I&#65533;&#1038;&#65533;&#65533;&#65533;&#65533;&#65533;B&#65533;b&#65533;Q&#65533;GtBD'p&#65533;&#65533;u&#65533;@3:&#65533; V/2&#65533;&#1664;&#65533;J&#65533;C&#65533;&#65533;&#65533;@v&#65533;sb|&#65533;&#4006;&#65533;+&#65533;&#65533;&#65533;<&#65533;uu&#65533;t{&#65533;&#65533;&#65533;2&#65533;s	&#65533;.&#65533; B5&#65533;&#65533;&#65533;&#65533;&#65533;z&#65533; &#65533;>&#65533;&#65533;"&#65533;<w&#65533;v?&#65533;&#65533;&#65533;h$&#65533;<-&#1644;V*$&#65533;&#65533;&#65533;F&#65533;&#65533;I[&#522;&#65533;&#65533;
'!1	&#65533;(&#65533;^&#65533;\&#65533;h&#65533;B&#65533;&#65533;7&#65533;&#65533;&#65533;&#65533;&#65533;BHI}&#65533;:&#65533;
&#65533;,&#65533;(!Y&#65533;&#65533;M&#65533;&#65533;&#65533;@*&#65533;&#65533;&#1584;&#65533;7&#65533;&#65533;<mF&#65533;&#65533;&#65533;*8&#172;&#65533;&#65533;&#65533;&#65533;!aP&#65533;_&#65533;&#65533;>&#65533;h&#65533;&#1928;&#65533;&#65533;G&#65533;&#65533;&#65533;V&#65533;B&#65533;&#65533;&#65533;TO&#65533;&#65533;&#65533;b!"&#65533;&#65533;M1Y&#65533;&#65533;Ir&#65533;&#65533;;	M&#65533;&#65533;&#65533;V&#65533;&#65533;&#65533;#W&#65533;p#&#65533;&#65533;&#65533;*&#65533;9"&#65533;&#65533;&#1440;&#65533;&#65533;
&#65533;`&#65533;@&#65533;eO>&#65533;j&#65533;&#65533;n#&#65533;&#65533;:%&#65533;&#19043;&#65533;1Rpu&#65533;|&#65533;&#65533;p&#65533;hGJI&#65533;&#804;&#817;T&#65533;&#65533;]&#65533;&#65533;U3&#65533;&#1524;Jl&#65533;9&#65533;&#65533;&#65533;B&#65533;x%&#65533;u#&#65533;&#65533;AO@A&#1786;&#65533;JqgI&#65533;X&#65533;@A&#65533;&#65533;&#65533;L&#65533;&#65533;&#65533;F&#65533;q$KrTa%&#65533;&#1664;&#65533;&#65533;&#65533;&#65533;3
Cx&#65533;i&#262;g=j6&#65533;&#65533;`&#65533;k&#65533;fIKb&#65533;r?c3h&#65533;&#65533;j&#65533;&#65533;%.6&#65533;&#65533;&#65533;g&#65533;*&#65533;Fi&#65533;&#65533;0&#65533;mSD@Dd&#65533;&#65533;jd&#65533;k3&#65533;Bm&#65533;&#65533;X&#65533;&#65533;&#65533;qDt&#162;&#65533;&#65533;vx&#65533; `&#65533;&#65533;/.&#65533;&#65533;&#65533;J&#65533;&#65533;&&#65533;&#65533;K1&#1920;!V&#65533;&#65533;&#65533; &#65533;`,`&#65533;&#65533;9&#65533;F@&#65533; &#65533;&K5&#65533;*@&#65533;,^l&#65533;_&#65533;&#65533;bv&r"&#65533;q&#1152;&#65533;n&#65533;"&#65533;/4o,x&#65533;"&#65533;&#65533;F&#65533;l"hpf"&#65533;-q&#65533;f&#65533;&#65533;&#65533;8&#65533;&#65533;&#65533; &#1195;&#65533;&#65533;&#65533; &#65533;&#65533;&#65533;&#65533;:&#65533;j&#65533;&#65533;*&#65533;&#65533;&#65533;.<&#65533;-&#65533;s&#65533; C&#65533;F&#65533;:>&#2026;.4&#65533;z&#65533;&#65533;/&#65533;&#65533;&#65533;z&#65533; &#65533;&#65533;:q"&#65533;!&#65533;Y'D&#65533;&#65533;&#736;D&#65533;&#65533;`4&#65533;6&#65533;y&#65533;&#65533;+,&#65533;y&#65533;Bw&#65533;K&#510;&#65533;D&#65533;&#65533;&#65533;@3&#65533;1Dz&#65533; &#65533;#&#65533;j&#65533;&#65533;&#65533;&#65533;&#65533;&#65533;C&#65533;D&#65533; w&#65533;.&#65533;8&#65533;&#65533;n&#65533;&#65533;D&#1240;C&#65533;&#65533;&#65533;&#65533;hN&#65533;&#65533;}&#65533;&#65533;&#65533;&#65533;c&#65533;+A&#65533;7&#65533;9&#65533;&#65533;l>&#65533;&#65533;,-C&#1847;$&#65533;:C&#65533;5.&#65533;
k&#65533;N&#65533;&#65533;@&#65533;_\&#65533;&#65533;]&#65533;M!&#65533;-&#65533;&#780;&#65533;&#780;G)&#65533;&#65533;S&#65533;}C&#65533;7&#65533;{G%A_X&#65533;&#65533;&#65533;+&#65533;&#65533;&#1022;&#65533;&#65533;&#1768;&#65533;$]&#65533;QUb&#65533;&#65533;m"&#65533;%H2&#65533;&#65533;6&#65533;w8&#65533;&#65533;uY&#65533;~nd#L2&#65533;&#65533;&#65533;&#65533;&#65533;&#65533;&#65533;L7&#65533;c9<&#65533;
&#65533;&#1952;&#65533;&#65533;
&#65533;`&#1326; aOhc.jIZ&#65533;&#65533;5&#65533;>ER#&#65533;IW&#65533;&#65533;6
&#65533;MP~O&#65533;&#65533;&#65533;DS&#65533;5&#65533;&#949;8&#65533;7&#65533;C8&#65533;&#65533;&#65533;D&#65533; &#65533;@&#65533;@&#65533;@=;L&#65533;[[%&#65533;&#65533;M&#65533;&#65533;&#375;&#65533;P&#65533;I&#65533;&#3492;&#65533;EX&#65533;f&#65533;&#65533;`
&#65533;&#65533;p&#65533;&#65533;&#65533;&#65533;|&#65533;f&#65533;&#65533;(&#65533;f&#65533;&#65533;&#65533;ld&#65533;&#65533;rj&#65533;&#65533;{&#65533;&#65533;Qb&#65533;&#65533;i &#65533;&#65533;eD&#65533;&#65533;&#65533;&#65533;G*&#65533;&#65533;^6&#65533;6&#65533;&#65533;E"^&#65533;w&#65533;D&#65533;E&#65533;&#65533;&#65533;&#65533;&)&#65533;&#666;&#65533;&#1153;&#65533;&#65533;pTps&#65533;&#65533;0&#65533;Jh&#65533;&#65533;@&#65533;)&#65533;+u.&#65533;.&#65533;i\b&#65533;&#65533;&#65533;e)&#65533;&#65533;&#65533;o&#65533;&#65533;Z&#65533;T/q5@jM&#65533;!&#65533;!2E_&#65533;&#625;&#65533;&#65533;&#363;&#65533;&#65533;&#65533;y&#65533;&#65533;V&#65533;{9&#1331;&#65533;&#65533;oO=q&#65533;F&#65533;g5&#65533;!F&#65533;%&#65533;.&#65533;&#65533;7&#65533;&#65533; #{&#65533;&#65533;*&#65533;`	N`&#65533;&#65533; &#65533;P&#65533;&#768;&#65533;&#65533;ZW&#65533;&#65533;&#65533;&#65533;&#65533;D&#65533;P&#65533;;&#65533;&#65533;3&#65533;&#1472;C&#65533;r
&#65533;&#65533; &#65533;?W&#65533;&#65533;&#65533;C{&#65533;,F&#65533;.&#65533;Ec RDE&#65533;s&#65533;&#65533;C&#65533;b&#65533;Zw &#65533;k&#65533;&#65533; u&#65533;&#65533;&#65533;&#65533;&#65533;&#65533;&#65533;.&#65533;.&#65533;w&#65533;&#65533;BU&#65533;a&#65533;6#3r&#65533;&#352;&#65533;&#65533;+&#65533;@&#65533;05&#65533;sh&#962;0&#65533;2&#65533;F&#65533;X&#65533;&#65533;&#65533;&#12702;&#65533;&#65533;G[&#65533;&#65533;&#65533;
]&#65533;&#65533;&#65533;&#858;H&#65533;&#65533;^&#65533;S&#65533;&#65533;-&#65533;8&#65533;4&#65533;&#65533;&#65533;&#65533;&#65533;s&#65533;&#65533;&#65533;&#65533;&#65533;&#65533;P&#65533;&#65533;&#65533;$&#65533;>"&#1594;&#65533;(&#65533;&&#65533;&#65533;&#65533;&#65533;&#1595;7X&#65533;l&#65533;&#65533;G&#65533;&#65533;&#65533;&#65533;&#65533;&#65533;?&#65533;&#65533;a&#65533;&&#65533;&#65533;h&#65533;18&#65533;&#65533;&#65533;&#65533;y&#65533;S&#65533;U&#65533;TH&#65533;{&#65533;W&#65533;I&#60691;TY&#65533;)&#65533;&#65533;&#65533;&#65533;i;&#65533;&#65533;W&#65533;&#65533;&#65533;&#65533;[&#864;&#65533;&#65533;R(&#65533;#a&#65533; &#65533;&#65533;\0&#65533;&#65533;x&#65533;R&#65533;L&#65533;I&#65533;:&#667;&#16988;&#65533;&#65533;c\&#445;&#65533;&#65533;j&#65533;&#65533;v&#65533;&#65533;&#273;?&#65533;&#65533;&#264;Q&#65533;&#65533;&#65533;$&#65533;w&#65533;:&#65533;#&#65533;Y!&#65533;&#65533; &#65533; 
&#65533;`&#1696;&#65533;&#65533;&#65533;&#65533;&#65533;MZ
 J&#65533;
5j(P&#65533;:e&#65533;&#1321;&#65533;&#65533;O&#65533;D&#65533;B&#65533;&#65533;+U&#65533;(ZTU&#65533;&#65533;":g&#65533;p&#65533;r&#65533;2h&#65533;&#65533;&#65533;&#65533;P&#65533;>&#65533;:&#65533;H&#65533;B&#65533; &#65533;&#65533;c&#65533;&#925;<{&#65533;&#65533;#g&#65533;&#65533;8r&#65533;&#65533;&#65533;3&#65533;;t&#65533;Y&#65533;&#65533;6X&#1788;&#65533;c&#65533;&#991;?~&#65533;&#1833;c&#65533;&#65533;&#65533;&#65533; &#65533;&#246;NO&#65533;t&#65533;&#65533;&#65533;&#65533;tN<|&#65533;&#65533;&#65533;&#65533;O&#65533;&#65533;{&#65533;&#65533;&#65533;&#65533;&#65533;=y&#65533;&#65533;&#211;&#65533;Q&#65533;l&#65533;H&#65533;&#65533;&#65533;&#65533;4i&#1324;&#65533;j&#65533;iO&#65533;o&#65533;`&#65533;
&#65533;'O&#65533;q(&#65533;&#65533;8&#65533;&#65533;:n&#65533;&#65533;&#65533;w&#65533;8v&#30233;&#65533;&#65533;&#65533;8&#65533;&#65533;&#137;Y&#800;I&#65533;&#65533;&#65533;&#65533;7o&#65533;H&#65533;r/&#65533;&#212;9s&#65533;&#65533;&#65533;&#65533;l&#1316;&#65533;&#65533;&#65533;L&#65533;1e&#65533;{O&#65533;;2&#65533;&#65533;HgSU32a&#65533;&#65533;A&#65533;&&#65533;9p&#65533;!&#65533;h&#65533;&#65533;]\&#65533;~c&#65533;&#65533;&#65533;Vq&#65533;q&#65533;Y}&#65533;&#65533;=&#65533;&#65533;&#65533;&#65533;@@&#272;&#65533;2&#65533; &#65533;2&#65533;y@&#65533;F_l&#65533;&#65533;b&#65533;&#65533;d&#65533;1&#65533;&#65533;&#65533;&#65533;&#65533;f(&#65533;&#65533;&#62785;Fp<&#65533;_m&#65533;&#65533;]L&#65533;AFb&#65533;&#65533;&#341;&#1701;&#65533;&#65533;&#65533;-&#65533;V=&#65533;&#65533;&#65533;=&#65533;&#65533;&#65533;&#65533;aff&#65533;&#65533;Yh&#65533;&#65533;&#65533;V.x&#65533;&#65533;]%Zdx&#65533;&#65533;j\&#65533;d9&#65533;&#65533;E&#65533;&#65533;Y&#65533;xV&#65533;&#65533;&#65533;&#65533;&#65533;&#65533;H$]r&#65533;&&#65533;4&#65533;&#65533;&#65533;&#65533;&#65533;2&#65533;'&#65533;&#65533;&#65533;I'&#65533;hb	%&#65533;\&#65533;&#39324;&#65533;`R	&#65533;&#65533;N&#65533;#&#65533;&#65533;&#648;#&#65533;L2&#613;&#65533;F
&#65533;&#65533;&#65533;
&#65533;(&#65533;6dj%&#65533;&#170;,%&#65533;d&#65533;&#43418;j&#65533;j&#65533;&#65533;8&#65533;$&#65533;&#65533;&#65533;&#65533;&#65533;&#65533;&#65533;&#65533;H#&#65533;N&#65533;&#52529;&#65533;&#65533;&#65533;$&#65533;b&#65533;D&#65533;&#65533;&#65533;	&#65533;&#65533;b&#65533;	&&#65533;L&#65533;&#65533;&#65533;&#65533;&#1722;&#574;&#65533;b&#575; &#65533;&#65533;#&#65533;&#65533;+&#60113;<&#65533;&#65533;&#65533;d&#65533;I(&#65533;&#65533;b&#65533;*&#65533;&#65533;&#65533;,&#65533;&#65533;-&#65533;t&#65533;q&#498;&#65533;&#65533;&#65533;&#65533;$W,K&#65533;%&#65533;2&#65533;,&#65533;&#65533;BK&#65533;.&#65533;R&#65533;&#65533;&#65533;&#65533;
+&#65533;&#65533;r&#65533;*&#65533;&#65533;B&#65533;(&#65533;&#65533;&#65533;&#65533;&&#65533;n&#65533;)'&#65533;X&#65533;&#65533;(A{&#65533;&#65533;"z&#65533;&#65533;gh&#65533;aG &#65533;(QA;[K-&#65533;&#65533;&#65533;&#65533;/&#65533;&#65533;B-&#65533;&#65533;&#65533;&#65533;/&#65533;&#65533;&#65533;/&#65533;&#65533;L/&#65533;&#65533;RK,7&#65533;&#65533;bJA|D&#65533;&#303;&#65533;"7&#65533;&#65533;&#65533;+&#65533;&#65533;&#65533;&#691;&#65533;&#65533;2&#65533;&#65533;&#65533;
)&#65533;r&#65533;&#65533;$&#65533;F&#65533;&#65533;"&#65533;<&#65533;&#574;&#65533;&#65533;&#65533;FJ!{(&#65533;I(&#65533;p&#65533;&#65533;(&#65533;ld&#65533;&#994;<&#65533;&#65533;C&#65533;pbI&#65533;A,qE#_$q*&#65533;l"	"stqEZp&#65533;h&#65533;t&#65533;DH"&#65533;r&#65533;"&#65533;&#65533;*	$&#65533;+R&#65533;ZD&#65533;&#65533;T&#65533;a&#65533;RI&#65533;AGl&#65533;&#65533;&#463;ej&#65533;abw&#65533;&#65533;{&#65533;&#2018;R&#65533;)JO&#65533;"&#65533;&#65533;&#65533;!4nH&#65533;]&#65533;0=00^&#65533;&#65533;&#65533;&#65533;T&#65533;)x&#65533;Q&#65533;&#65533;$&#65533;&#65533;L 4&#65533;&#1316;&#65533;2kH&#65533;&#65533;&#65533;&#65533;&#65533;&#65533;r&#65533;kd&#65533;&#65533;&#65533;&#65533;1|C&#65533;0&#65533;8&#65533;&#65533; &#65533;1 &#65533;&#65533;0&#65533;h&#65533;]"$&#65533;&#65533;&#65533;Ak&#65533;&#65533;n$9&#65533;&#65533;;),&#65533;.|GFb&#65533;r
&#65533;F1G&#65533;qZ&#65533;&#65533;&#65533;&#65533;-|&#65533;M&#665;O
&#1620;&#65533;0$&#65533;&#65533;&#65533;&#65533;zR&#65533;&#65533;&#65533;&#65533;Ay&#65533;Mfp&#65533;th8 &#1040;&#65533;A&#65533;D)R&#65533;&#65533;&#65533;`?}aJB&#65533;v&#65533;&#65533; &#65533;&#65533;OC&#1780;&#65533; :&#65533;&#65533;&#65533;&#65533;p&#65533;8&#65533;&#1102;&#65533;&#65533;D&#65533;2&#65533;2+&#65533;&#65533;
S&#65533;#^&#65533;O}Kr&#207;&#65533;d&#65533;&#65533;=r
&#65533;v&#65533;&#65533;&#65533;&#65533;H'@&#65533;1&#65533;(A&#65533;WB&#65533;(&#65533;$&&#65533;&#65533;&#603;k&#65533;#Q	Ld"&#65533;|VC<
&#65533;&#65533;&#65533;i&#65533;&#65533;&#65533;'Ze&#65533;K&#65533;J&#65533;&#65533;&#65533;D&#1192;&#65533;Fpk_&#65533;&#1813;&\'O&#65533;e&#65533;a&#65533;A&#65533;5OM&#65533;&#1246;&#706;&#65533;&#65533;-cM+a&#65533;&#552;&#65533;4&#65533;&#65533;nyka&#65533;8&#65533;*q&#65533;}&#65533;
&#65533;U99&#65533;S&#65533;"hi%,q&#65533;S&#65533;&#65533;@iG&#65533;D&#65533;P&#65533;P&#65533;q*LW&#65533;*&#65533;%Hz*Kd&#65533;h&#65533;)NQ&#65533;&#65533;&#65533;B&#65533;8&#65533;>&#65533;1Z4&#65533;f&#65533;x&#65533;&#65533;f&#65533;
VTY&#65533;&#65533;&#65533;&#65533;z&#65533;T&#302;d<&#65533;&#65533;)N1;&#65533;Mh&#65533;x&#65533;&(:OL`&#65533;!	(81&#65533;C&#1313;*&#65533;i&#65533;&#65533;`&#65533;G8u&#65533;[&#65533;Y+&#65533;&#65533;Z&#65533;&#65533;*&#709;.n&#65533;&#65533;]&#65533;&#65533;&#65533;&#65533;E.:VY&#65533;B{k&#65533;&&#1545;&#65533;QH&#65533;&#65533;&#65533;&#65533;&#65533;foQ7[d&#65533;&#65533;@&#65533;+,v8&#65533;&#65533;&#65533;&#65533;&#65533;&#65533;\B4q&#65533;I<b&#65533;D PDC&#65533;v8&#65533;&#65533;P&#65533;0&#65533;&#65533;&#65533; &#65533;='&#65533;
&#65533;2&#65533;T&#65533;0Z&#65533;.&#65533;&#65533;&#65533;v"&#65533;@EFRQV&#1334;&#65533;&#65533;8&#1168;&#65533;%A	Q&#65533;&#65533;&#65533;?&#65533;&#65533;cQ&#65533;z+H4B&#65533;&#649;&#1671;1h)4i&#65533;&#65533;&#65533;&#65533;R:&#65533;A<&#65533;!&#1154;&#65533;&#65533;8&#65533;3&#65533;yN&#65533;&#65533;2&#65533;
&#65533;&#65533;&#65533;	&#65533;&#65533;&#65533;&#65533;$6&#65533;&#376;&#65533;&#65533;S&#65533; :e6d`&#65533;Q&#65533;&#65533;E&#65533;&#65533; &#65533;&#65533;&#65533;&#65533;L&#65533;>&#65533;yw&#65533;C&#65533;&#65533;&#65533;&#65533;&#65533;&#65533;&#65533;CSd*(@&#65533;&#65533;d&#1920;,&#65533;@@&#65533;
&#65533; 	&#65533;&#65533;X&#65533;&#65533;B&#65533;9&#65533;&#65533;&#65533;&#10246;6a&#65533;*&#65533;LO&#65533;&#544;a&#65533;x!V&#65533;B&#65533;&#65533;E&#65533; H[&#65533;&#65533;&#65533;0&#65533;&#65533;&#65533;I9Zv&#65533;&#65533;cn&#65533;;V,&#65533;&-&#65533;/&#65533;A&#65533;Q&#65533;OZ&#65533;.&#65533; b&#65533;@8&#65533;v&#65533;!!&#65533;T&#65533;l&#65533;&#65533;&#65533;&#65533;t&#65533;&#65533;I&#65533;1ry&#65533; /eF>L&#65533;&#65533;0&#65533;i;k&#65533;&#65533;&#65533;5PI&#65533;&#65533;&#65533;&w&#65533;S&2A*<x&#65533;&#65533;U&#65533;R&#65533;&#65533;&#65533;v`_&#65533;.-%1|&#65533;TC&#65533;	qs&#65533; 	SL&#65533;&#65533;&#65533;j&#65533;#ki&#65533;)<&#65533;R(|&#65533;\&#65533;N&#65533;&#65533;D&#65533;L&#379;M&#65533;S&#65533;?&#1403;Z&#65533;T&#65533;;Lh1&#65533;&#299;&#65533;&#65533;Q[!&#65533;z&#65533;P&#65533;&#65533;Zu&#65533;	O&#65533;JX&#65533;&#65533;&#65533;:&#65533;&#65533;,eU&#65533;&#65533;h'&#65533;E&#65533;&#65533;&#65533;*a&#65533;&#65533;&#65533;&#65533;&#65533;&#65533;&#65533;?&#65533;&#65533;&#65533;&#65533;&#65533;4&#65533;&#65533;Y&#65533;z&#65533;&#65533;N&#65533;&#65533;+V&#65533;p&#65533;&#65533;E$`&#65533;*@q&#65533;lI[&#65533;&#65533;+M&#65533;IRLuR5E&#65533;X&#65533;&#65533;Y&#65533;u[&#65533;*g&#65533;&#65533;2&#1814;l&#65533;%c&#65533;N&#65533;v&#65533;Y&#65533;`]&#65533;)vV2&#1302;"b&#65533;8|An&#1481;&#65533;r&#65533;r&#65533;&#65533;&#65533;&#65533;a&#1963;v&#65533;J&#65533;x&#65533;&#65533;ns&#65533;@("W3&#65533;&#65533;F&#65533;
V&#290;q&#65533;&#65533;]&#65533;Z&#65533;M&#65533; iM;&#65533;&#65533;b&#65533;y&#65533;&#65533;V!&#65533;&#65533;mf&#65533;&#65533;ifV&#65533;&#65533;,!&#65533;&#65533;$1?e~&#65533;&#65533;r&#65533;&#65533;&#65533;.v&#65533;&#65533;XD&#65533;&#65533;Y&#65533;N&#65533;xJ&#65533;@&#65533;&#65533;&vW&#65533;&#65533;2&#65533;&#65533;-EE&#65533;&#65533;
&#65533;&&#65533; &#65533;&#65533;&#65533;"&#65533;Bx&#65533;&#1696;&#65533;@8&#65533; .&#65533;T=&#65533;:&#65533;z&#65533;q #[`V&#65533;f&#65533;EItt r&#65533;V&#65533;ob&#65533;#Y&#65533;o&#65533;ke@lk&p&#65533;Ac&#65533;B&#65533;Q*6vp&#65533;#&#65533;X}Db&#65533;&#65533;4&#386;&#65533;?$&#65533;&#65533;A&#65533;!cO&#65533;>hBk?"&#65533;&#65533;d&#1734;b&#65533;Xp&#65533;&#65533;A&#65533;A&#65533;q#(.6&#65533;nPS&#65533;&#65533; AD&#65533;3 &#1681;D?&#65533;B&#65533;EDU~p bp&#65533;&#65533;t4&#65533;&#65533;hV&#65533;ZP|8h&#65533;&#65533;L&#65533;&#65533;X K&#65533;i4r&#65533;&#65533;&#65533;E&#65533;&#65533;n42%t&#65533;UtEr&#65533;n&#870;&#65533; &#65533;&#65533; p !Df&#65533;3&#65533;
pH&#65533; 0G&#65533;u&#65533;&#65533;_1mQ! s  &#65533;kn&#65533;$&#65533;&#65533;>aps!e	dTj Vpa`gmPQM&#65533;Hnv&#65533;&#65533;A i0B&#65533;&#65533;i&#65533;A&N&#65533;n`| -&#65533;>A&#65533;&#65533;q(a&#65533;x&#65533;&#65533;QaDE(H&#65533;f&#65533;'	RMq&#141;S&#65533;2Dc&#65533;e&#65533;&#65533;&#65533;&#65533;*&#65533;EQ&#65533;	h&#65533;R&#65533;&#65533;W&#65533;T&#65533;&#65533; M&#65533;)&#65533;d	&#65533;b`&#65533;d41	&#65533;24&#65533;X	5&#65533;&#65533;&#65533;	&#65533;&#65533;	&#65533;5R&#65533;Wy4D&#65533;,55S/)	&#65533;0&#65533;4&#65533;Y&#65533;&#65533;&#65533;&#65533;D\e&#65533;	y&#65533;P&#65533;&#65533;T&#834;)&#65533;3W&#65533; q&#65533;R.)U-&#65533;&#65533;S>&#65533;\&#65533;p&#65533;&#65533;\Y.8&#65533;s&#65533;2	4&#21671;BR&#65533;
&#65533;&#65533;&#65533;
&#65533;pzX%q&#65533;1&#65533;&#65533;&#65533;p/#2%&#65533;&#65533;&#65533;83;|&#65533;c7&#65533; 3`u&#65533;C2q
:&#65533;
&#65533;&#65533;:&#65533;	&#65533; 	!&#65533;+!&#65533;s&#65533;"	&#65533;*&#65533;&#65533;4&#65533;&#65533;&#65533; }&#65533;y &#65533;&#65533;+&#65533;	t&#65533; 
S&#65533;
&#65533;&#65533;]tux&#65533;&#65533;1f&#65533;6&#65533;&#65533;1&#65533;&#65533;3&#65533;`91&#65533;N&#65533;p
-&#65533;1&#65533;&#65533;
&#65533;&#65533;&#65533;(C2&#65533;&#65533;woE2&#65533;i
&#65533;x&&#65533;4&#65533;pi!|&#65533;&#65533;&#65533;&#65533;m&#65533;'g@}@&#65533;P&#65533; 	0&#65533;{t&#65533;)&&#65533;x&#65533;&#65533;&#65533;{<&#65533;^&#65533;w&#65533;`
&#65533;&#65533;	&#65533;&#65533;&#65533; `F&#65533;5&#65533;I&#65533;gp54&#65533;9XI&#65533;&#65533;`u>u&#65533;&#65533;-BQ4i&#65533;x&#65533;! &#65533;&#65533;b&tB&#65533;a&#65533;&#65533;D&#65533;&#65533;o@-&#65533;?T&#65533;&#65533;&#65533;&#65533;o0&#65533;Tp&#65533;&#65533;$h&#65533;&#65533;xP?H7F&#65533;%6&#65533;c>&#65533;c&#65533;&#65533;?Z8L &#65533;V&#65533;b&#932;e &#65533;&kw&#65533;&#65533;3p4&#65533;D&#65533;$op&#65533;&#65533;!&#65533;A &#65533;I&#65533;epl@&#65533;q0&#65533;&#65533;&#65533;&#65533;&#65533;|&#65533;1F\&#65533;&#65533;&#65533;#qRE<!F&#65533;&#65533;&#65533;$v'2&#65533;&#65533;&&#65533;J&#65533;&#33561;a&#65533;&#65533;v&#65533;;Mh&#65533;&&#65533;&#65533;&#65533;&#65533;G&#65533;\@+`&#65533;&#65533;0D@:&#65533;p =e&#65533;%:&#65533;5f&#65533;%&#65533;&#65533;&#65533;#&#65533;ID &#65533;&#65533;cm0	&#65533;cp$\1s0&&#65533;v&#65533;D)8&#65533;&#65533;&#65533;e&#65533;x@CB(&#65533;&#65533;d{&#65533;@G!Ha&#65533;&#65533;hd&#65533;x0&#65533;&#65533;u&#65533;b&#65533;t#u6&#1574;L&#65533;&#65533;#at&#282;[A&#65533;&#65533;4|&#65533;W0&#65533; 	&#65533;&#65533;x&#65533;&#65533;x&#65533;&#65533;x&#65533;&#65533;41,*'&#65533;&#65533;SQ&#65533;&#65533;,&#65533;&#65533;Q&#65533;"`&#65533;&#65533;&#65533;&#65533;&#65533;&#65533;&#65533;&#65533;&#65533;&#65533;N&#65533;&#65533;x&#65533;*Ai)-&#65533;&#65533;*&#65533;/DQ.WNd&#1520;$&#65533;&#65533;^E#&#65533;&#65533;W&#65533;&#65533;&#65533;&#65533;-8&#65533;9V&#65533;*2S&#65533;&#65533;2&#65533;&#1651;0&#65533;&#65533;&#147;&#65533;&#65533; x&#65533;e&#65533;&#65533;8p&#65533;U&#65533;&#65533;&#65533;P7&#65533;ewby6&#65533;wuU&#65533;h&#65533;{z&#65533;532&#65533;g9&#65533;3=C&#65533;K&#65533;W6&#65533;R7&#65533;&#65533;=&#65533; 	&#65533;&#65533;&#65533;9&#65533;`&#65533;g&#65533;Z--{&#65533;&#65533;&#65533;>&#65533;&#65533;cV&#65533;p&#65533;&#65533;&#65533;zm&#65533;&#65533;&#65533;)&#65533;1&#65533;p2&#65533;&#65533;SUV&#65533;&#65533;&#65533;&#65533;
&#65533;&#65533;P&#65533;&#65533;
e&#65533;3&#65533;$*&#65533;)&#65533;&#65533;$&#65533;_&#65533;&#65533;&#65533;u&#65533;^&#65533;p`z&#65533;&#65533;&#65533;?&#65533;.&#65533;01&#65533;%Oy5s&#65533;&#65533;&#65533;&#65533;^D
&#65533;@	&#65533; q@D&#65533;3 >a&#65533;|`&#65533;&#65533;p.XyN5&#65533;W&#65533;&#65533;D(&#65533;&&#1178;&#65533;n&#65533;4&#65533;D&#65533;4b&#65533;rPD&#65533;_&#65533;&#65533;&#65533;xdt&#65533; &#65533;e	&#65533;$B&#65533;&#65533;&#65533;&#65533;kq&#65533;A&#65533;&#65533;&#65533;&#65533;?dA&#65533;&#65533;j&#65533;NQaZ&#65533;%&#65533;1&&#65533;A&#65533;&#65533;d&#65533;&#65533;@x&#65533;$'&#65533;@&#65533;4&#65533;F&#65533;\P,ppH&#65533;T@5jr&#65533;|&~&#65533;\A&#65533;&#65533;)&#65533;&#65533;:$&#65533;&#65533;&&#65533;&#65533;&#65533;&#65533;} &#65533;Tf&#65533;bB2Bs&#65533;}&#65533;&#65533;[&#65533;Uj&#65533;#&#65533;y?2	t?&#65533;]S&#65533;!bvH&#65533; p&#65533;&#65533;|&#65533;&#65533;&#65533;}&#65533;-&#65533;\)&#65533;P$V&#65533;Kq &#65533;|&#65533;&#65533;&#65533;&#65533;&#65533;x&#65533;,&#65533;&#65533;&#65533;b&#65533;
d&&#65533;$&#65533;>sap@&#65533;i&#65533;XEG&#65533;&&#65533;r<%&#65533;&#65533;&#65533;_&#65533;x&#65533;l&#65533;&#65533;>&#65533;&#65533;f&#65533;&#65533;F(%&#65533;&#65533;G
2&#1178; ]P&#65533;&#65533;&#65533;p&#65533;&#65533;&#65533;U &#65533;g);s%&#65533;&#65533;&#65533;PF&#65533;&#65533;&#65533;T2W&#65533;&#65533;&#65533;\&#65533;=&#65533;&#65533;+&#65533;&#65533;&#65533;{&#65533;&#65533;+&#65533;N&#65533;&#65533;&#65533;&#65533;BSO&#65533;O&#65533;G^&#65533;&#65533;*/G.&#65533;T&#65533;&#65533;&#65533;&#65533;&#469;&#65533;2O&#65533;$&#65533;&#65533;&#65533;&#252;T:&#65533;R&#65533;&#65533;&#1427;\&#65533;0&#65533;&#65533;&#65533;Y&#65533;&#65533;G&#65533;&#65533;&#65533;&#65533;N&#65533;<&#65533;&#65533;&#65533;3&#65533;&#65533;8#&#65533;
f&#65533;1&#65533;&#65533;&#65533;@Z^%2.6&#65533; &#307;&#65533;|'&#65533;f&#65533;8v<`&#628;Wew41&#65533;&#65533;7&#65533;&#65533;|Z{+&#65533;&#65533;&#65533;
.&#65533;&#65533;&#65533;E\&#65533;,	&#65533;`&#65533;d1l&#65533;$;&#65533;&#65533;&#65533;&#65533;	ql[z&#65533;|&#65533;
1x&#65533;&#65533;&#65533;#j&#65533;Y"#x1&#65533;#&#65533;a&#65533;LC&#65533;&#65533;&#65533;7&#65533;G93w{&#65533;&#65533;;&#65533;P	&#65533;@k&#65533;&#65533;&#65533;&#65533;&#65533;eXp#e&#65533;X&#65533;&#65533;p&#65533;&#65533;&#1125;0
&#65533;&#65533;P&#65533;r{&#65533;p^HMW&#65533;&#65533;	&#65533;&#65533;&#65533;q&#65533;R`8&#65533;)&#65533;Api``&#65533;&#65533;&#65533;&#65533;|9E&#65533;&#65533;b"}@na&#1002;&#65533;&#65533;&#65533;&#65533;J6&#65533;r&#65533;bYq&#65533;+9&#65533;"b&#65533;q8p&#65533;&#65533;c&#65533;&#65533;#&#65533;&#65533;&#65533;&#65533;&#65533;Kc&#65533;&#65533;&#65533;D&#1690;=j&#65533;+&#65533;N&#65533;?&#65533;KQ&#65533;@&#65533;$I&#65533;&&#65533;&#65533;&#65533;&#65533;7&#65533;c&#65533;u&#65533;?54o&#65533;AP&#65533;V &#65533; @N &#65533;&#65533;&#65533;&#65533;F`Z&#65533;)&#65533;|&#65533;c&#65533;&#6985;&#65533;&#65533;&#65533;0&#65533;&#65533;&#546;4[&#65533;&#65533;c&#65533;&#65533;&#65533;&#65533;$&#65533;&#65533; $&#65533;v>E&#65533;&#65533;ChXd2&#65533;tm&#65533;C&#65533;&#65533; Q&#65533;j&#65533; P7&#65533;_&#65533;n&#65533;&#65533;e&#65533;&#65533;&#65533;?U&#507;l&#65533;*J&#65533;8&#65533;&#65533;&#65533;3
c*8&#65533;&#65533;22&#65533;&#65533;&#65533;b@?"M&#65533;bs@fFoJ&bB&&#65533;&#65533;&#65533;!&#65533;LQ&#65533;f&#65533;cj&#65533;8&#65533;f@&#65533;&#65533;&#65533; &&&#65533;&#65533;a .&#65533;&#65533;&#65533;&#65533;t&#65533;&#65533;i&#65533;&&#65533;2&#65533;&#65533;+&#65533;&#65533;4E^&#65533;r{&#65533;&#65533;Wp&#65533;&#65533;&#65533;&#813;&#65533;&#861;&#65533;T&#65533;p~&#65533;&#65533;&#65533;D&#65533;&#760;&#65533;]&#65533;q&#65533;g~.&#65533;w)&#65533;-DR&#65533;&#65533;&#65533;N&#65533;+5/5R&#65533;&#65533;&#65533;G&#65533;&#65533;&#65533;jv&#65533;C/;u&#65533;&#65533;Q9:&#65533;&#65533;x &#65533;^&#65533;2!&#65533;[;S"&#65533;,&#65533;&#65533;&#65533;&#65533;3&#65533;<3-C&#65533;&#65533;&#65533;s6&#65533;pw&#65533;1s&#65533;@<m
0m&#982;&#65533;
	}3&#65533;wV&#65533;'|&#65533;&#65533;-&#1135;R&#65533;W+&#65533;&#65533;&#65533;&#65533;
	&#65533;b*_&#65533;.&#65533;&#65533;jv!AqtEk&#65533;o&#65533;2&#65533;&#65533;&#65533;DM,AUg
ai&#65533;U
&#65533;&#65533;	Wq&#65533;HC	2&#65533;&#65533;i*&#65533;&#65533;u&#65533;&#65533;4&#65533;&#65533;R&#65533;&#65533;|%vWP&#65533;&#65533;'&#65533;s&#65533;p&#65533;&#65533;&#65533;0'1&#65533;wr&#65533;&#65533;	5&#65533;&#65533;&#65533;3&#65533;0	&#65533;`n0U&#65533;@&#65533;0&p2`]&#65533;{0&#65533; T&#65533;2NV&#65533;/'&#65533;yp&#65533;&#65533;&#65533;X&#65533;&#65533;&#65533;h&#65533;>&#65533;Q&#65533;t&#65533;h&#65533;@(
H&#65533;&#65533;D&#65533;&#65533;bg&#65533;&#65533;Sw }&#65533;&#65533;aC-TA &#65533;&#919;&#65533;&#65533;N&#65533;Gk&#65533;&#65533;&#65533;;A7Vb&#65533;t&#65533;C[&#65533;v&#65533;/&#65533;A&#65533;#&#65533;&#65533;&#65533;&#65533;Mv&#65533;&&#65533;p0&#65533;D&#65533; @M0b&#65533;&#65533;%v &#65533;5&#65533;\.&#65533;&#65533;8F&#65533;c!n0$&#65533;H& 6&#65533;&#65533;>&#65533;a&#65533;|<&#65533;e:&#65533;R&#65533;U&#65533;I<aAR&#65533;&#65533;W&#65533;}
)J&#65533;tf 7@`H&#65533;$P&&#65533;I@&#65533;&#65533;v&#138;&#65533;9&#1299;&#65533;r&#65533;&#65533;&#65533;oRdLATn&#65533;&#65533;&#65533;t&#65533;b`P&#65533;Q0&#65533;hZ&#65533;l&#65533;6&&#65533;&#65533;L$&#65533;B&#65533;X&#65533;&#65533;f&#65533;4&#65533;&#65533;ma a&#65533;K&#65533;2f&#796;!&#65533;0&#716;hFM&#65533;8s&#65533;\&#65533;&#65533;M&#65533;5k&#65533; &#65533;&#65533;&#65533;+X&#65533;paHfb6&#980;	&#65533;%&#65533;0^)&#65533;DI'&#65533;J&#65533;0i&#65533;d&#65533;&#65533;K&#65533;6q&#65533;J&#1319;O&#65533;Byj&#65533;&#65533;&#1254;LE;]&#65533;&#1673;SPJ&#65533;$Q&#65533;y&#65533;&#65533;%&#65533;&#65533;0&#65533;z4&#65533;(P&#65533;B=&#65533;&#65533;&#65533;&#65533;UMf5a&#65533;&#65533;&#65533;,R&#65533;&#65533;&#65533;N&#65533;X&#65533;&&#130;g&#65533;T)&#65533;NL=	&#65533;4m&#65533;&#65533;&#65533;&#65533;v&#65533;T&#65533;S&#1889;&#65533;E&#65533;&#65533;"B&#65533;&#65533;g&#65533;;w&#65533;&#65533;&#65533;&#1107;G&#65533;>2&#65533;&#65533;Q$K&#65533;&#65533;&#26948;&#65533;&#65533;T&#417;H&#65533;*&#65533;j&#65533;V&#65533;[&#65533;&#65533;U&#726;._&#65533;pQ&#65533;ek&#1519;&#65533;hI&#65533;&#65533;V+U&#65533;U&#65533;jk&#65533;&#65533;Z&#65533;`9o&#65533;j&#65533;rW&#65533;h&#65533;&#65533;&#65533;J>&#65533;R&#65533;T&#65533;"&#65533;L$q&#65533;Ha$AF>&#65533;&#65533;&#65533;&#65533;D&#65533;&#65533;7Kl&#65533;I&i&#65533;?&#65533;:>&#65533;&#526;/&#65533;&#65533;&#65533;@aDL:e&#65533;&#65533;^4V\y&#65533;&#65533;SHa&#65533;)&#65533;2&#65533;&#65533;&#65533;3e&#65533;Wf&#65533;O&#65533;R:n&#65533;&#65533;&#65533;3%&#65533;O8&#65533;Fa&#65533;&#65533;0&#65533;,&#65533;G&#65533;KH yd&#65533;B&#65533;?&#65533;PM<&#65533;X,&#65533;&#65533;&#65533;/&#65533;@#&#65533;<qD2&#65533;H1E&#65533;TJE&#65533;AC%&#65533;QPQ&#65533;&#65533;RB&#65533;$;&#65533;&#65533;&#65533;
)&#65533;&#134;^&#1025;	1&#65533;&#65533;&#65533;E1&#65533;Q&#65533;?&#65533;&#515;5;&#65533;x&#65533;7&#65533;X&#65533;9&#65533;c:&#65533;&#65533;7&#65533;&#65533;&#65533;V:&#65533;&#65533;&#65533;6b&#205;6(&#65533;u;&#65533;&#65533;&#65533;&#65533;&#65533;&#65533;8&#65533;X&#65533;&#65533;_&#65533;c9z&#65533;&#65533;&#65533;9&#65533;p&#65533;8&#65533;&#1571;&#65533;>&#65533;&#65533;&#65533;`m&#65533;&#65533;=&#65533;&#65533;6x&#65533;&#65533;&#65533;S&#37741;&#65533;|[&#1239;?&#65533;&#65533;6&#65533;&#65533;hUW]_U&#65533;Y&#65533;&#65533;&#65533;&#65533;h&#65533;&#65533;u&#65533;&#65533;5Yl&#65533;&#65533;&#65533;&#65533;&#65533;uV7&#65533;&#65533;&#65533;>&#65533;&#65533;B  &#65533;<&#2122;2&#309;&#65533;[q&#65533;$&#65533;!$5z&#65533;&#65533;&#65533;49&#65533;&#65533;&#65533;&#65533;Z:c0&#65533;&#65533;38Z&#65533;&#65533;&#65533;6\}#&#65533;m&#65533;m&#65533;3&#65533;0z&#65533;&#65533;&#65533;X&#65533;&#65533;5*#l&#65533;6RC&#65533;&#65533;&#65533;@#mb&#65533;&#65533;&#65533;i6&#65533;6X&#65533;2&#65533;&#65533;&#65533;0&#65533;&#65533;A&#65533;(&#65533; &#65533;&#65533;&#65533;[&#65533;,&#65533;&#65533;&#65533;f8&#65533;&#65533;8 &#65533;&#65533;KyD&#65533;A&#65533;&#65533;C &#65533;B&#65533;&#65533;&#65533;&#65533;&#65533;&#65533;&#65533;	.&#65533;-&#65533;&#65533;&#65533;
&#65533;&#65533;&#65533;&#65533;&#65533;&#65533;u&#65533;{&&#65533;aM&#65533;Xq&#65533;&#65533;&#544;4&#65533;7Wq&#65533;&#65533;&#65533;55&#65533;&#65533;&#65533;&#65533;~Hi4&#65533;V#&#65533;&#65533;&#65533;H&#65533;2&#65533;&#65533;x&#1675;8&#1509;&#65533;&#65533;8#&#65533;&#65533;&#65533;&#65533;/&#65533;XZ[e&#65533;&#65533;&#65533;&#65533;@&#65533;&#65533;C&#65533;&#65533;&#65533;I.&#65533;K&#65533;&#65533;j&#65533;&#65533;&#65533;bJ&#65533;&#65533;<&#65533;&#65533;&#65533;&#65533;&#65533;&#65533;otb	&#65533;&#65533;.&#65533;&#65533;L'&#65533;&#65533;&#65533;&#65533;&#65533;&#65533;&#65533;&#65533;&#65533;UC&#65533;&#65533;d,F&#65533;&#65533;&#65533;R.s&#65533;&#65533;&#65533;s&#65533;
&#65533;&#65533;d&#65533;&#65533;&#65533;&#65533;*Da&#65533;&#65533;&#65533;x&#65533;K&#65533;H&#65533;!&#65533;?&#65533;)^&#65533;&#65533;&#65533;&#65533;e&#65533;&#65533;&#65533;^&#65533;A&#65533;" &#65533;&#65533; '8	&#65533;&#286;J&#65533;&#65533;&#65533;&#65533;g9&#1041;&#65533;.~a&#65533;&#65533;B&#65533;&#65533;Nxn&#65533;&#65533;\&#65533;"<&#65533;&#65533;&#65533;+&#65533;8&#65533;&#65533;|qatE+h4&#65533;X&#65533;&#65533;;&#65533;&#65533;&#978; $ A
j&#279;	-&#65533;o~&#65533;HP&#65533;&#65533;A&#65533;&#65533;&#65533;2X"wE<&#65533;A&#65533;xDp&#65533;&#65533;#>&#65533;(&#65533;Fr&#65533;\&#65533;&#65533;&#65533;&#65533;&#65533;A&#65533;,X&#65533;&#65533;Q@&#65533;&#65533;P*P!
&#65533;h&#65533;&#65533;X&#65533;!p&#65533;&#65533;I&#65533;&#65533;&#65533;PD.&#65533;&#65533;D("&#65533;&#65533;*&#65533;i&#65533;&#65533;>&#65533;`g&#1538;&#65533;P&#65533;+l!j&#65533;&#65533;&#65533;I\&#65533;.2E*NQ&#65533;u&#65533;&#65533;H&#65533;(B&#65533;	G&#65533;!Yx&#65533;&#65533;0&#65533;&#65533; 6&#65533;`&#65533;@&#65533;&#65533;e:&#1395;&#65533;&#65533;W5&#65533;XYC&#65533;&#1840;&#65533;\)R|rpC&#65533;&#65533;]&#65533;&#65533;U1&#65533;&#65533;&#1336;5&#65533;&#65533;9&#65533;V&#65533;&#65533;&#245;<&#65533;&#65533;Y&#65533;!W,y&#65533;&#65533;.&#65533;&#65533;W&#65533;Ch3&#65533;&#65533;&#65533;&#65533;\&#65533;J&#65533;&&#65533;&#65533;&#65533;&#65533;&#65533;l&#65533;&#1030;&#65533;u&#65533;U&#65533;*Cg&#65533;2&#65533;!sQ&#65533;Gy&#65533;!&#65533;&#65533;&;,)&#65533;&#65533;&#65533;q&#65533;]v@R&#65533; &#65533;&#65533;eU C&#65533;,&#65533;,;&#65533;&#65533;&#65533;e&#65533;T3S&#65533;&#65533;6k&#65533;H?/x&#65533;2&#65533;&#65533;j6&#65533;&#65533;-a#CH&#304;5&#65533;lb&#65533;Zv&#65533;&#1386;&#65533;$l&#65533;+&#65533;&#65533;<&#65533;&#65533;&#65533;&#65533;M&#65533;~P&#65533;&#65533;o&#65533;g@&#65533;@@&#65533;&#65533;9&#65533;|&#65533;Db"&#65533;C&#65533;f8&#65533;q!l&#65533;ns&#65533;&#65533;.h&#65533;
ZH&#65533;&#1806;&#65533;&#65533;&#65533;&#65533;kG&#65533;[&#65533;&#672;[&#65533;&#65533;h[O&#65533;+&#65533;&#65533;Zq]&#65533;&#65533;&#65533;&#65533;!a&#65533;&#65533;&#65533;&#65533;&#65533;3&#65533;vZBd&#65533;&#65533;*&#65533;&#65533;&#65533;&#65533;Xh J&#65533;0&#65533;3(,&#65533;&#65533;
/D&#65533;1&#65533;B&#65533;%$&#65533;&#65533;Q&#65533;}&#65533;&#1540;5&#65533;	&#997;&#65533;&#65533;&#65533;&#65533;&%K8=9g&#65533;&#65533;a2&#65533;-l&#65533;`&&#65533;&#65533;&#65533;&#65533;&#65533;'&#65533;&#65533;&#65533;%&#65533;&#172;\3P&#65533;&#65533;p_0&#65533;PX&#65533;iA"&#65533;7i&#65533;N&#65533;%/&#65533;`"&#65533;&#65533;&#65533;\&#225;,&#65533;&#65533;&#65533;
&#65533;L&#65533;&#65533;&#65533;%2&#65533;&#65533;8&#65533;)&#65533;&#65533;X&#65533;&#65533;&#65533;&#65533;&#65533;-&#65533;&#65533;`&#65533;&#65533;&#65533;Z&#65533;b.&#65533;c&#65533;&#65533;&#65533;&#65533;v&#65533;-d&#65533;&#65533;&#65533;&#65533;w&#65533;3-`&#65533;F0s&#65533;&#65533;0E)+a&#65533;F4BA&#65533;XD/&#65533; G&#65533;&#65533;&#65533;&#65533;&#65533;&#1288;EB&#65533;&#65533;&#65533;6&#65533;MtpW&#65533;&#584;IhB&#65533;&#65533;`Ns&#65533;4&#65533;Q&#65533;&#65533;*>KcD&#65533;U&#65533;&#65533;F&#65533;&#1418;w&#65533;#(Ub&#65533;&#65533;0 P&#65533;G8ZK>Di1&#65533;B&#65533;jT&#65533;&#65533;6&#65533;PS&#65533;9&#65533;&#65533;Q@&#65533;&#65533;@&#65533;&#65533;&#65533;Xo8&#65533;"q&#65533;&#65533;&#65533;D&#65533;(2&#65533;@&#65533;&#65533;O(&#65533;n@&#65533;&#65533;&#65533; :P&#1840;&#65533;&#65533;&#65533;~&#65533;&#65533;&#65533;&#65533;*&#65533;&#65533;&#65533;jV&#65533;&#65533;&#1148;&#1040;&#1749;&#65533;&#65533;&#65533;Z&#148973;YITx&#65533;cG\&#65533;6&#65533;&#65533;&#65533;5&#65533;Z&#1526;&#65533;w,&#65533;&#65533;&#65533;&#690;&#65533;&#65533;&#65533;&#65533;&#65533;r&#65533;&#65533;T&#65533;&#65533;g&#65533;&#65533;&#65533;z&#65533;&#65533;&#65533;&#65533;4&#65533;&#65533;&#65533;*f&#65533;a&#65533;mo&#65533;0&#65533;&#65533;&#65533;!"1&#65533;&#65533;&#65533;&#65533;f&#65533;&#65533;&#29325;J&#65533;.&#65533;ETj&#65533;b&#65533;&#65533;`,@e&#65533;&#65533;p;Yi&#65533;&#65533;!Q&#65533;29y&#65533;x&#65533;&#65533;&#65533;x&#65533;&#65533;U&#65533;&#65533;#&#65533;{&#65533;&#65533; &#65533;&#65533;&#65533;%a@<&#65533;;&#1916;&#65533;!s&#65533;&#65533;[n+&#65533;iA+n@&#65533;Krx&#65533;&#65533; &#65533;l&#864;$&#65533;&#65533;&#65533;mhE&#65533;&#65533;&#65533;&#65533;&#65533;&#1031;ETB&#65533;[y%m&#65533; &#65533;&#65533;7&#65533;l8&#65533;&#65533;0&#65533;&#65533;&GS<&#65533;&#1029;&#65533;M<&#65533;Q&#65533;&#65533;&#65533;W&#65533;&#65533;&#65533;,&#65533;&#65533;&#65533;l>{_&#65533;&#1604;&#65533;&#65533;]&#65533;&#65533;&#65533;&#65533;b+&#65533;&#65533;{]k&#65533;:4&#65533;&#65533;&#65533;#!}&#65533;&#544;|9&#65533;&#65533;&#65533;&#65533;&#65533;/&#65533;?x&#65533;&#65533;#0&#585;&#65533;&#65533;&#65533;&#65533;&#65533;&#65533;&#65533;*&#65533;&#65533;&#65533;&#65533;0&#65533;b&#65533;S &#65533;J&#65533;&#65533;&#65533;0&#65533;&#1072;&#65533;&#65533;&#65533;&#65533;0&#65533;P r&#65533;C&#65533;&&#65533;5qRA&#65533;&#65533;1&#65533;&#65533;&#65533;&#65533;&#65533;&#1801;H&#65533;&#65533;C8&#65533;]2Ap2&#65533;{*&#65533;&#65533;&#65533;@&#65533;6DH&#65533;E&#65533;&#65533;&#65533;&#65533;+&#274;K&#65533;&#65533;&#65533;&#65533;X"5%K&#65533;&#65533;9&#65533;.&#65533;&#65533;_&#65533;&#65533;4&#197;]&#65533;&#65533;)z&#65533;9&#65533;&#65533;.&#65533;4&#65533;&#65533;&#65533;&#65533;&#65533;83]H&#65533;9&#65533;&#65533;X&#65533;2&#65533;&#65533;R
Lk6H&#65533;h+&#65533;Z&#65533;&#65533;&#65533;G&#65533;#Gd@H&#65533;!B&#65533;9&#65533;?0 &#65533;/ &#65533;1&#65533;&#65533;&#65533;h&#65533;&#65533;@h&#65533;K &#65533;CC&#65533;&#65533;m*&#65533;&#65533;
M&#65533;L&#65533;&#65533;1&#65533;X&#65533;$&#65533;&#65533;&#65533;K&#65533;&#65533;&#65533;!&#65533;&#1603;@@&#65533;O&#65533;&#65533;2&#65533;&#65533;Q&B|J&#65533;7&#65533;( &#65533;&&#65533;&#65533;/P&#65533;:&#65533;CpJ&#65533;&#65533;pY4CG>&#65533;O&#65533;&#65533;A&#65533;&#65533;2&#65533;&#65533;%&#65533;x&#65533;&#65533;&#65533; &#65533;2&#65533;&#65533;>&#65533;&#65533;]&#65533;E=&#1577;X&#65533;C&#65533;&#65533;&#65533;&#65533;&#65533;&#65533;>&#65533;z&#65533;&#65533;)&#65533;&#65533;&#65533;&#65533;&#65533;!:&&#65533;&#65533;&#65533;&#4716;&#65533;&#65533;&#65533;\&#65533;&#65533;&#65533;&#65533;&#789;&#65533;&#33310;&#65533;&#65533;&#65533;&#65533;&#65533;I)&#65533;&#65533;)&#65533;&#65533;&#65533;"&#65533;T&#65533;!&#65533;&#65533;9@&#65533;&#65533;&#65533;&#65533;c&#65533;&#65533;)&#65533;&#65533;&#65533;[	&#65533;;&#65533;&#65533;&#65533;&#65533;&#65533;w&#65533;&#65533;&#65533;&#65533;c+h&#65533;&#65533;&#65533;(&#65533;&#65533;1&#65533;&#65533;h&#65533;&#1467;&#65533; &#65533;,&#65533;/&#36547;N&#65533;1&#65533;&#65533;SY&#65533;&#65533;*&#65533;q&#65533;&#65533;&#65533;&#65533;	&#65533;&#65533;&#65533;&#65533;&#65533;	&#65533;:	&#65533;&#65533;-&#65533;&#1690;&#65533;&#65533;&#65533;&#65533;&#65533;D&#65533;R,&#65533;c&#65533;*&#65533;&#65533;;&#762;&#65533;&#65533;&#65533;;&#65533;&#65533;B&#65533;2&#65533;,X&#65533;P `&#65533;&#65533;{ H&#65533;&#65533;&#65533;&#65533;B &#65533;!&#65533;&#65533;&#65533;*h&#65533;@&#65533;M&#65533;L&#65533;4F8>p&#65533;L&#1962;&#65533;/&#65533;0&#65533;&#65533;&#65533;0 &#65533;&#65533;&#65533;Z&#65533;q(c)&#65533;,&#65533;&#65533;#L&#65533;&#65533;0 &#65533;A&#65533;&#65533;C,&#65533;&#12600;&#65533;A?&#65533;&#65533;&#65533;&#65533;&#65533;<&#871;&#65533;&#65533;*&#65533;&#65533;&#65533;z&#65533;&#65533;&#65533;&#65533;&#65533;&#65533;L&#950;!&#65533;&#65533;D&#65533;1&#65533;'&#1293;F&#65533;&#65533;<&#65533;&#65533;&#65533;i&#65533;&#65533;&#65533;s&#371;
&#65533;&#65533;&#65533;@&#65533;pE#J&#65533;&#65533;&#65533;&#65533;j&#65533;$A&#65533;&#65533;&#65533;IP&#65533;&#65533;O&#1695;&#65533;&#65533;&#65533;M&#65533;BCS lP&#65533;&#65533;
e7Z[&#65533;&#65533;xPq&#10221;(&#65533; t&#65533;EXF&#65533;#D&#65533;c&#65533;>P&#65533;? &#65533;&#65533;&#65533;&#65533;&#65533;&#65533;`&#65533;'&#65533;&#65533;&#65533;&#65533;2&#65533;`&#65533;&#65533;<&#65533;&#65533;p&#65533;^ &#65533;]&#65533;#&#65533;&#65533;&#65533;9&#65533;&#65533;\&#65533;_&#65533;4&#65533;&#65533;Z&#65533;&#65533;[&#65533;_@&#65533;6t&#65533;/&#65533;&#65533;W &#65533;w&#65533;&#65533;O&#65533;O&#65533;&#65533;\&#65533;x&#65533;BP&#65533;Fs&#65533;F&#65533;p&#65533;&#65533;%C<p&#65533;&#172;&#65533;)&#65533;/8&#65533;S&#65533;!&#65533;&#65533;;@L &#65533;HY&#65533;Y&#65533;&#189;&#65533;P>Q&#65533;X#&#65533;E&#65533;&#65533;0&#65533;&#65533;&#65533;&#65533;X&#65533;GXC 5=&#65533;&#65533;BX&#65533;)Y2&#65533;C&#65533;&#65533;P5e&#65533;6fDU&#65533;&#65533;: &#65533;((&#65533;&#65533;"&#65533;/P:&#65533;G&#65533;&#516;D%R3&#65533;&#65533;m'R&#1540;F&#65533;&#65533;4&#65533;*p&#65533;&#65533;&#65533;&#65533;&#1537;%&#65533;6&#65533;a&#441;&#65533;9&#1032;&#65533;Z,&#65533;&#65533;&#65533;R:&#65533;&#65533;8&#65533;&#65533;&#65533;`F&#42599;&#65533;)&#65533;&#65533;&#65533;&#3694;&#65533;b&#65533;d&#65533;&#65533;c&#65533;o-&#65533;&#65533;.&#65533;q&#65533;&#65533;"&#65533;zq&#65533;y&#65533;&#65533;&#65533;k&#65533;&#5602;{&#65533;:&#65533;t&#617;&#65533;&#65533;&#65533;&#65533;2p:&#65533;(&#65533;&#65533;;Y&#605;&#65533;&#65533;&#65533;&#65533;>P&#65533;&#65533;&#65533;>eyBa&#65533;<@ pJ&#65533;&#65533;&#65533;&#65533;{&#65533;9&#65533;@08|rQ:p4&#65533;&#65533;&#65533;D5h;&#65533;&#65533;$?&#65533;/2&#65533;&#65533;[>&#65533;	9Y<&#65533;&#65533;&#65533;&#65533;+&#65533;`&#65533;1PXN&#65533;I&#65533;&#65533;A&#65533;&#65533;#0&#65533;I&#65533;&#65533;>&#65533;+&#65533;&#65533; &#65533;&#65533;&#65533;X&#65533;
&#65533;&#65533; 8&#65533;&#65533;Y&#65533;X&#65533;p &#65533;&#65533;#&#65533;:(&#65533;I&#65533;&#65533;Lp&#65533;&#65533;&#65533;;(M&#65533;j&#65533;]i&#65533;&#65533;&#65533;&#65533;&#65533;&#65533;2&#65533;&#65533;&#65533;H&#65533;#&#65533;&#65533;&#65533;;&#65533;&#65533;&#65533;&#65533;+&#65533;^a:&#65533;&#65533;&#65533;&#65533;&#65533;&#65533;4&#65533;z&#65533;X&#65533;&#65533;{8&#65533;(&#65533;&#65533;(7X&#65533;3	&#65533;&#65533;'&#65533;&#65533;&#65533; 4&#65533;&#65533;&#65533;&#65533;&#65533;&#65533;&#65533;)&#65533;by&#65533;&#65533;&#65533;{&#65533;%&#65533;q&#65533;101&#65533;&#65533;&#65533;&#65533;&#65533;&#65533;!&#65533;L&#65533;&#65533;&#65533;&#65533;-#&#65533;(&#65533;z&#65533;&#65533; P&#65533;E
&#17186;&#65533;&#65533;UNbK
B)&#65533;&#65533;&#65533;H&#65533;&#65533;PM
&#65533;&#65533;&#2022;&#65533;&#65533;&#65533;]&#65533;P&#65533;&#65533;&#65533;&#65533;&#65533;#H[&#65533;-9S&#65533;$&#65533;;&#65533;R&#65533;)
,!,&#65533; k&#65533;1%B&#65533;&#65533;&#65533;&#65533;+&#65533;&#65533;&#65533;&#65533;&#65533;&#65533;`&#65533;^8a\&#65533;R7#&#65533;\&#65533;^83&#65533;&#65533;2&#1797;^&#65533;&#65533;&#901;:&#65533;RZpS&#65533;&#65533;&#65533;&#65533;&#65533;pEB&#65533;T$$&4DPb%.B_&#65533;B**&#65533;JD&)X%X)&#65533;U@U&#65533;&#65533;u@&#65533;N&#65533;&#65533;&#65533;&#65533;8T&#65533;P&#65533; &#65533;&#65533;
&#65533;&#65533;_%IT&#65533;Q&#65533;&#65533;M&#65533;I&#1588;&#65533;&#65533;47u&#65533;D&#65533;&#65533;&#65533;&#65533;CP2R&#65533;6&#65533;@&#65533;&#65533;cD&#65533;&#65533;&#65533;B&#65533;&#65533;>&#65533;4&#65533;&#65533;#&#65533;&#65533;&#65533;$ +8&#65533;&#65533;>X&#65533;J&#65533;&#65533;NPaMm&#65533;&#65533;&#65533;HS&#65533;&#65533;H&#65533;8 *h#&#65533;&#1537;}&#65533;!&#65533;&#65533;2x&#65533;:P)&#65533;M9 &#65533;&#65533;m/&#65533;0&#65533;J&#1879;&#65533;&#65533;:p&#65533;&#65533;ZF&#65533;o&#65533;(&#65533;&#65533;av&#898;&#65533;_&#65533;&#65533;&#65533;&#65533;&#1808;K&#65533;&#65533;Y&#65533;_&#65533;f&#65533;&#65533;/&#65533;&#10109;c&#65533;&#65533;&#65533;&#65533;[&#65533;^&#65533;&#65533;&#65533;&#65533;}&#65533;&#65533;	&#1943;0/&#65533;&#65533;)&#65533;&#1313;&#65533;K&#65533;f&#65533;9x&#65533;*j&#65533;!>&#65533;&#65533;&#65533;&#65533;@&#65533;%0(&#65533;&#65533;`&#65533;&#65533;&#65533;$&#65533;3&#65533;<8d&#65533;&#65533;5&#65533;N-&#65533;&#65533;&#65533;.	-&#65533;&#65533;3pk&#65533;]&#65533;&#65533;&#65533;&#65533;&#65533;&#857;&#65533;&#65533;&#65533;-&#65533;U&#740;1<&#65533;D&#65533;&#65533;m&#65533;&#65533;4,&#65533;KK&#65533;;&#65533;&#65533;&#879;.&#65533;&#65533;&#65533;&#65533;`&#65533;&#65533;	1&#65533;'&#65533;&#65533;p&#65533;&#65533;H#&#65533;&#65533; &#65533;]&#65533;&#65533;&#65533;&#65533;&#65533;`&#65533;&#65533;3&#1027;E&#65533;EW&#65533;KK&#65533;J$?&#65533;&#65533;+&#65533;m&#65533;&#65533;&#65533;&#65533;]&#65533;&#65533;j(&#65533;&#65533;&#65533;&#65533;&#65533;' &#65533;&#65533;a&#65533;&#65533;}9&#65533;&#65533;&#65533;&#65533;t&#65533;&#65533;Y&#65533;&#65533;e&#65533;&#65533;&#65533;&#65533;a&#65533;&#65533;}&#65533;&#65533;&#65533;+&#65533;&#65533;&#65533;r&#65533;&#65533;&#65533;&#65533;&#65533;<&#65533;N&#65533;&#65533;&#65533;&#65533;&#65533;K#,&#65533;&#65533;)6&#65533;&#1768;6C m&#65533;&B"lS&#65533;&#65533;&#65533;&#65533;0&#65533;$K&#65533;0W&#65533;&#65533;&#65533;	&#652;&#65533;&#65533;&#65533;c&#1138;&#65533;&#65533;0
&#65533;
&#65533;N&#65533;&#65533;&#65533;&#65533;2&#65533;0M&#65533;0&#65533;hAAq4&#65533;R&#65533;n&#65533;&#65533;Z&#65533;&#65533;n&#65533;&#65533;0&#65533;&#65533;&#65533;&#65533;&#65533;&#65533;&#65533;&#65533;H&#65533;&#65533; &#65533;&#65533;1&#65533;&#65533;OS?&#65533;&#65533;&#65533;o|
#&#65533;&#65533;&#65533;&#65533;k&#65533;&#65533;&#65533;&#65533;$z&#65533;C;T35*&#65533;Yx&#65533;6&#65533;"/:3_ &#65533; p&&#65533;W3W36&#65533;\0p4X&#65533;3XX&#65533;EQ&#65533;&#65533;&#1061;&#65533;Ip6&#65533;:&#65533;&#65533;l&#65533;&#65533;&#65533;&#65533;&#65533;&#65533;&#65533;[BA&#65533;9(&#65533;*H!&#65533;&#65533;'&#65533;S7&#65533;&#65533;&#65533;&#1544;9&#65533;J RP&#65533;U2&#65533;f%&#65533;&#65533;&#65533;n
&#65533;&#65533;8&#65533;&#65533;:2l&#65533;*&#65533;QI&#65533;4a2&#65533;8&#65533;*&#65533;4D&#65533;&#65533;&#65533;)A@&#65533;C0&#65533;2&#65533;6&#1026;%&#65533;&#65533;&#65533; 8-@&#65533;6&#65533;B&#65533;4J&#65533;Q0&#65533;&#65533;&#65533;E&#65533;I Y=j" &#65533;&#65533;G&#65533;!`-H&#65533;&#65533;&#65533;&#65533;&#65533;/P&#65533;$&#65533;&#65533;q&#65533;&#65533;&#65533;Y]&#65533;&#65533;&#65533;j&#65533;&#65533;&#860;mi&#65533;K&#65533;&#65533;&#65533;?10&#65533;&#65533;&#65533;-&#65533;s&#65533;&#65533;&#65533;i&#65533;&#1980;&#65533;&#65533;&#65533;<(&#65533;&#65533;&#65533;;H&#65533;&#1964;+&#1564;&#65533;&#65533;p	Wi:&#881;x&#65533;&#65533;&#65533;&#65533;:&#65533;s&#65533;Tg&#65533;&#65533;&#65533;Y&#65533;&#65533;&#65533;j&#65533;l&#65533;&#65533;c&#65533;&#65533;~&#65533;)f&#1091;Q&#65533;&#65533;&#65533;H<&#65533;&#65533;&#65533; &#65533;Y P&#65533;j&#65533;2X&#65533;9&#65533;&#65533;}&#65533;1 	'8&#65533;"(&#65533;!0&#65533;&&#65533;)&#65533;&#10963;fY&#65533;:(M&#65533;&#1599;/&#1050;&#65533;f&#65533;&#65533;^&#65533;+&#65533;Fu&#65533;(&#65533;2&#65533;~&#65533;&#65533;&#65533;	&#65533;F&#65533;&#65533;T&#65533;*&#65533;&#65533;-&#65533;+&#65533;<&#65533;7&#65533;&#65533;x&#65533;&#65533;&#65533;&#65533;&#65533;&x*&#1538;1`&#65533;90:2p&#65533; P 	&#65533; &#65533;&#65533;@(&#65533;,x&#65533;@x&#65533;&#65533;&#65533;-qA&#65533;&#65533;&#65533;&#49457;]`&#65533;&#65533;	&#65533;Z&#65533;x&#65533;OO&#65533;|&#65533;1/&#65533;&#65533;&#65533;(&#1520;&#65533;3?&#65533;&#65533;&#65533;&#65533;&#65533;k&#65533;6(.&#65533;S*&#65533;&#65533;* y&#65533;&#65533;<&#65533;$&#65533;&#65533;&#20667;&#65533;+,&#65533;&#65533;&#65533;&#65533;&#65533;&#65533;&#65533;&#65533;) &#65533;&#65533;'&#65533;&#65533;(&#65533;	&#65533;1&#514;)"\&#65533;P&#65533;;&#653;a&#65533;&#65533;X(YK&#65533;&#65533;&#1330;&#65533;&#65533;P&#65533;&#65533;&#65533;&#65533;&#65533;&#65533;0&#65533;&#65533;&#65533;&#65533;&#65533;
&#65533;BK&#65533; &#65533;&#338;&#65533; &#65533;p&#65533; .&#65533;&#65533;&#65533;&#65533;1&#65533;&#65533;&#65533;j&#65533;&#65533;&#65533;&#65533;&#65533;}&#65533;T&#65533;&#65533;&#65533;bHSQ@NDH&#65533;*O&#65533;i;+G&#65533;&#65533;&#65533;&#65533;S8&#65533;&#65533;&#65533;0&#65533;2V&#65533;q&#65533;P&#65533;&#65533;`&#65533;P&#65533;X&#65533;&#65533;>&#65533;&#65533;&#65533;P&#65533;&#65533;+&#65533;\&#1029;&#65533;"]&#65533;C&#65533;/C^&#65533;a^P^x0&#65533;&#65533;Xh&#65533; &#65533;Q&#65533;:y%&#65533;&#65533;&#65533;S&#65533;Dm&#65533;&#65533;&#65533;&#65533;>z&#65533;&#65533;&#65533;&#65533;gO?~&#65533; &#65533;&#65533;&#65533;&#65533;&#65533;A&#65533;5Z&#65533;&#65533;!A~&#65533;&#65533;3&#328;"L&#65533;|1&#65533;&#65533;&#65533;4d&#412;&#65533;s&#65533;&#65533;&Q&#65533;N&#65533;&#65533;J&#1320;P&#65533;4]&#65533;D&#65533;&#65533;M&#65533;>&#65533;U&#65533;*U&#65533;L&#65533;&#1668;&#65533;&#65533;#D&#65533;&#65533;P&#65533;h&#65533;O C&#65533;N
&#65533;'c&#65533;&#65533;o&#65533;l&#65533;&#65533;&#65533;=/&#65533;)&#65533;&#65533;6 &#65533;{&#9273;&#65533;d&#65533;A&#65533;xs!&#65533;&#65533;,&#65533;*E&#43690;V&#65533;`&#65533;J&#65533;IR!<j&#65533;PirD&#65533;0jy&#65533;&#65533;&#795;9t&#65533;&#513;&#65533;s&#65533;&#65533;4h&#780;cM&#65533;4gx&#65533;1s&#65533;L2h&#1592;y&#65533;&#65533;;&#65533;&#65533;Pw&#65533;&M&#65533;3k&#65533;&#65533;&#65533;yF&#65533;&#65533;m&#1304;)n&#65533;L&#65533;4j&#65533;&#1852;&#65533;F7{&#65533;&#65533;&#65533;&#65533;CO&#65533;&#65533;&#65533;&#65533;&#65533;&#65533;&#65533;a&#65533;Qph&#65533;&#65533;l&#65533;&#65533;&#65533;s&#1905;&#65533;F&#65533;&#65533;qGs&#65533;G&#65533;u&#65533;a&#65533;w&#65533;Ql&#65533;&#65533;z&#65533;&#65533;WZ&#65533;]&#65533;&#65533;_|&#65533;&#65533;E&#65533;AQ&#65533;} "!&#65533;&#65533; #9"	&&#65533;t&#65533;&#65533;$&#65533;&#65533;QE<&#65533; &#65533;&#65533;CRl&#65533;&#65533;X!&#65533;q&#65533;H&#65533;&#65533;=&#65533;TLQ&#65533;d&#65533;q&#65533;Fd&#65533;HG&#65533; `&#65533;1&#65533;z&#65533;&#65533;&#65533;p&#65533;q&#65533;b&#65533;&#65533;E_&#1801;&#65533;slhGt&#65533;&#65533;]&#65533;9&#65533;F[:`r_haEVXq&#65533;`&#65533;&#65533;e&#65533;&#65533;A&#1897;b\y&#65533;u&#65533;1&#65533;!{&#65533;&#65533;X&#65533;&#65533;%&#65533;&#65533;&#65533;71&#65533;t2	A_]&#65533;!|&#273;Fy&#349;&#65533;&#65533;s&#65533;&#65533;zl&#65533;qE&#65533;!mpX&#65533;&#65533;&#1417;&#65533;[rf&#65533;&#65533;&#65533;}&#65533;&#65533;^&#65533;1&#65533;&#477;A&#65533;&#65533;i&#65533;&#65533;F&#65533;&#1489;&#65533;Zd&#65533;Zp&#65533;&#1565;&#65533;&#65533;;%lFy^h&#65533;&#65533;XdAhW\&#65533;b&#65533;&#65533;&#65533;n&#65533;&#65533;_\1&#65533;&#65533;"&#65533;&#65533;d&#65533;!&#65533;&#65533;&#65533;&#65533;&#645;&#65533;&#65533;#&#65533;L&#65533;T&Fv&#137;&#65533;8wr&#65533;W&#65533;&#65533;&#65533;s%&#65533;h&#65533;%&#65533;&#65533;&#65533;3&#1172;D&#65533;&#65533;%53&#65533;&#65533;&#65533;;or&#65533;%&#65533;db&#65533;S>_&#65533;&#65533;B&#65533;I(E}&#65533;)&#65533;$E&#65533;e&#65533;&#65533;&#65533;&#65533;c&#65533;&#65533;&#65533;&#1568;$&#65533;&#65533;U&#65533;r7&#1955;&#65533;&#65533;&#1759;h&#65533;u&#65533;>&#65533;#&#65533;,r&#65533;Z&#65533;B&#65533;[&#65533;&#65533;$&#65533;&#65533;
+&#65533;&#65533;&#65533;&#65533;(7}&#65533;U&#65533;&#65533;&#65533;9+&#65533;X&&#65533;e&#65533;By+&#65533;|&#65533;&#65533;,&#65533;&#65533;bK-&#65533;&#65533;/&#65533;&#65533;/&#65533;&#65533;&#65533;.&#65533;&#65533;&#65533;&#65533;&#65533;&#65533;/&#65533;&#65533;B&#65533;-&#65533;&#65533;;0&#65533;0|&#65533;&#65533;"&#65533;&#43732;B&#65533;(&#65533;&#65533;&#65533;*&#65533;p&#65533;HDzL&#1569;&#65533;z&#65533;QG&#65533;&#65533;&#65533;&#65533;&#65533;&#65533;T&#65533;&#527;&#65533;|&#65533;eH&#1092;OHqE&#65533;Ai&#65533;PB@B&#65533;(&#65533;&#1642;&#65533;6Nx&#65533;5#H(&#65533;g
U&#65533;&#65533;e&#65533;&#65533;%|&#65533;A&#65533;&#65533;r&#65533;u&#65533;&#65533;&#65533;&#65533;[&#65533;E2&#65533;=&#65533;AB&#65533;&#65533;>&#65533;&#65533;A&#65533;&#65533;H&#65533;  &#65533;&#65533;&#65533;o &#65533;&#65533; ,A
R&#65533;&#65533;&#65533;PF4&#65533;&#65533;&#65533;&#65533;),&#1482;X&#65533;&#65533;&#65533;&#65533;D!&#65533;&#65533;&#65533;1la
Ox&#65533;n&#65533;&#65533;@	[P&#65533;E9&#65533;&#65533;[&#65533;&#65533;&#835;&#65533;&#65533;&#65533;&#65533;&#65533;KAk&#65533;M&#65533;&#65533;D&#1857;Qr(&#65533;m&#65533;&#362;5&#65533;&<p&#65533;&#65533;s&#65533;c&#65533;C&#65533;8I&#65533; 9&#65533;<&#65533;&#65533;&#65533;&#65533;&#65533;Ct:du&#65533;f&#65533;Q&#65533;&#65533;&#65533; 7`&#65533;T&#65533;&#65533;&#65533;&#65533;&#65533;&#65533;<l&#65533;wP&#65533;D&#65533;W&#65533;?&#65533;ax&#65533;&#65533;&#65533;>&#65533;&#65533;&#65533;&#65533;&#65533;&#65533;&#65533;_Q&#65533;	&#65533;#4&#65533;!"1@ldG&#65533;`&#65533;"&#65533;&#65533;HDB^&#65533;(B&#65533;	I&#65533;Kx&#65533;6@&#65533;&#65533; :&#65533;&#65533;0&#65533;&#65533;&#65533;Y&#65533;&#65533;&#65533;|&#65533;&#65533;&#65533;	Y&#65533;&#65533;&#65533;&#304;<&#65533;r,wPv&#65533;/&#65533;&#65533;&#65533;&#65533;&#65533;78r=iC"&#645;0&#65533;!&#65533;)&#65533;&#65533;m"%)2&#65533;&#65533;=&#36792;1*D!
h
C&#65533;#/y&#65533;&#65533;d&#65533;Nl&#65533;&#65533;&#65533;D&#65533;dXBT&#65533;&#65533;&#65533;&#65533;:&#1537;&#65533;&#65533;,&#65533;!&#65533;&#65533;&#65533;&#65533;&#65533;v	G&#65533;l(O&#65533;&#65533;5&#65533;aP^&#65533;&#65533;&#65533;&#65533;&#65533;2&#65533;aQrh&#65533;&#65533;&#65533;&#65533;HC&#65533;&#129;<&#65533;&#1245;&#65533;/&#65533;&#65533;Z&#65533;&#65533;&#821;&#65533;e)D&#65533;I(^&#65533;&#65533;6&#1809;V&#65533;&#65533;w&#65533;-&#65533;x&#65533;&#65533;&#65533;&#65533;&#1499;&#1948;&#65533;u&#784;X&#65533;^&#65533;"&#65533;&#65533;!a&#65533;&#65533;$q&#65533;H&#65533;&#65533;&#65533;&#136;G&#556;U&#65533;Y&#65533;R&#1737;L &#65533;g3&#65533;D&2&#65533;&#65533;U&#65533;g&#65533;&#65533;m&0&#65533;&#65533;&#65533;&#65533;V8&#65533;&#65533;W*!&#1828;	pP&#65533;&#65533;&#946;&#65533;&#65533;&#51789;n&#65533;<&#65533;&#65533;DAR&#65533;&#65533;&#65533;j&#65533;f$&#65533;&#65533;&#65533;&#65533;r&#65533;&#65533;'&#65533;&#65533;4JH"&#65533;`&#65533;&#65533;J&#65533;&#65533;&#65533;&#65533;&#65533; &#65533;Kx&#65533;YY&#65533;VJ&#65533;&#1896;dQL&#65533;&#65533;NA&#1890;&#65533;&#65533;2&#65533;&#65533;&#65533;&#65533;<&#65533;
*&#65533;n&#65533;&#65533;&#65533;.x&#65533;	&#65533;"&#65533;&#65533;&#324;)&#65533;&#65533;&#65533;b&#65533;&#183;&#65533;/tq&#65533;
&#65533;x&#65533;&#65533;&#65533;&#46263;&#65533;[L&#65533;HuEq&#65533;S&#65533;"&#65533;&#65533;&#65533;$&#65533;<0j&#65533;&#65533;&#65533;8&#65533;=&#65533;7*_F&#65533;&#65533;&#65533;!Z&#65533;&#65533;&#65533;&#65533;&#65533;t&#65533;&#65533;"&#65533;&#65533;&#1152;&#65533;CLB&#65533;0[(&#65533;&#65533;	O&#65533;&#65533;P&#65533;J&#1580;b&#65533;&#65533;6E&#65533;3D&#65533;&#65533;&#65533;&#65533;&#65533;!&#65533;X&#65533;!&#1095;<&#774;C}&#65533;&#65533;&#65533;&#65533;(;&#65533;&#65533;E&#65533;+&#65533;Z&#65533;)&#65533;b&#65533;0s0&#65533;&#65533;&#65533;&#65533;&#65533;4F&#65533;B&#65533;p&#65533;FP&#65533;&#65533;X&#65533;fZq&#65533;MB:&#65533;&#65533;&#65533;&#65533;!&#1056;-&#65533;(&#65533;&#65533;5&#657;:&#65533;VdxH)EM&#65533;6&#65533;z&#65533;&#65533;&#65533;n&#65533;R&#65533;|EP&#65533;&#65533;XkM&#65533;&#65533;ad#&#65533;h&#65533;m&#65533;U&#65533;&#65533;b#&#65533;0&#65533;&#65533;>Y&#65533;=7&#65533;&#65533;&#65533;&#65533;d3&#65533;[&#65533;v&#65533;'&#65533;&#65533; k&#65533;Q&#65533;RP&#65533;pI&#65533;&#65533;Z&#65533;%B!2&#65533;&#65533;&#65533;&#65533;E.zY&#65533;&#65533;7&#65533;C,&#65533;&#65533;`D&#788;&#65533;	&#65533;\&#65533;&#65533;&#65533;&#65533; &#65533;p|@&#65533;&#65533;\&#65533;&#65533; A	&#65533;&#65533;&#65533; $&#65533; :&#65533;&#65533;&#65533; -&#65533;Ys&#65533;!R&#65533;&#65533;?&#65533;&#65533;u&#65533;&#65533;D&#65533;&#1091;&#65533;<&#65533;&#65533;&#65533;zTMY&#65533;
X &#65533;.$&#65533;&#65533;&#65533;a&#65533;&#1643;u&#65533;+kadP&#65533;B&#65533;&#65533;&#1133;sTb&#65533;&#65533;N&#65533;6&#65533;a&#65533;G&#65533;&#65533;P&#65533;#&#65533;&#65533;&#65533;'&#65533;&#65533;+x!&#65533;&#65533;@jVH&#65533;&#65533;E(>&#65533;I&#65533;&#65533;&#65533;V;&#65533;&#65533;&#65533;rX#j&#65533;&#65533;z&#65533;^&#65533;&#65533;&#65533;&#65533;y&#65533;&#65533;s&#65533;`[&#65533;BX&#65533;&#65533;H&#65533;&#65533;&#65533;!z&#65533;0|]&#65533;&#65533;kA&#65533;c&#65533;&#65533;8_
R&#245;&&#65533;4&#65533;
&#65533;&#65533;t.[&#1697;&#65533;&#65533;&#501822;&#65533;-`&#65533;
&#65533;&#65533;L#&#65533;{&#65533;&#1046;&#65533;ejab&#65533;M&#65533;&#65533;&#65533;&#58165;&#65533;&#65533;&#65533;&#65533;5a	&#65533;&#65533;G&#65533;&#65533;&#65533;2&#65533;&#65533;M&#65533;jSs&#65533;$&#65533;q&#65533;&#65533;&#65533;&#964;j&#32182;&#65533;%k&#65533;&#65533;H&#65533;3&#65533;&#65533;EbJ&#65533;&#534;&X&#65533;A&#65533;&#65533;x%$$&#65533;"&#65533;&#65533;&#65533;&#65533; &#65533;^&#65533;&#65533;!&#65533;Ri&#65533;)X&#65533;&#1744;Yj&#65533;&#65533;(&#65533;W+T&#65533;e&#65533;&#65533;&#1631;&#65533;L&#65533;*&#65533;&#65533;--&#65533;&#65533;+&#65533;B-&#1794;&#65533;C/&#65533;&#65533;-&#65533;&#135;&#54152;O&#65533;&#65533; &#65533;&#65533;&#65533; .&#65533;&#65533;B&#65533;&#1824;&#65533;&#65533;&#65533;/&#65533;&#65533;&#65533;&#65533;B+XU4&#65533;&@B!&#65533;AT&#65533;&#65533;XG&#65533;&#65533;&#1769;D&#65533;&#65533;l&#65533;&#65533;&#65533;E&#65533;&#65533;&#65533;t&#65533;&#65533;&#65533;$AIMA&#65533;PA|&#65533;&#65533;&#65533;"H&#65533;&#65533;&#65533;R&#65533;B&#65533;&#65533;&#65533;&HBj"&#65533;&#65533;&#65533;r&#65533;Oc&#65533;A&#65533;#@&#65533;"&#65533;&#65533;u&#65533;Q&#65533;&#65533;&#65533;r&#65533;&#65533;+&#65533;&#545;9&#65533;	&#65533;3&#65533;H&#65533;A&#65533;&#65533;&#65533;&#65533;&#65533; &#65533;  &#65533;&#65533;A <B&&#65533;&#65533;l&#65533;*&#65533;&#65533;'DBL&#65533;ei0&#65533;&#65533;&#65533;T&#65533;&#65533;&#1286;X&#65533;&#1967;E
&#65533;Xb&#65533;&#65533;[&#65533;O&#65533;&#65533;ADJ&#65533;&#65533;&#65533;iT&#65533;`Km&#65533;&#65533;H&#1763;`&#65533;X1TtY&#65533;&#65533;a&#65533;&#65533;E&#65533;&#65533;&#65533;D&#65533;&#65533;&#65533;A&#65533;$T&#65533;F&#65533;&#502;`&#65533;=&#65533;&#65533;&#65533;+]&#65533;&#65533;&#65533;eJ&#65533;G&#65533;&#65533;J&#65533;]&#65533;&#65533;	mb!&#65533;&#65533;.&#65533;&#65533;R&#65533;&#65533;z\#&#65533;&#65533;&#65533;*PW& At&#65533;l &#65533;@
&#65533;&#65533;&#65533;@4AII$&#1792;&#65533;&#65533; &#65533;\&#65533;&#279;"&#65533;&#65533;Xd&#65533;&#65533;q&#65533;!p&#65533;&#65533;\&#65533;1&#65533;|A@&#65533;K&#65533;&#65533;HA&#65533;&#65533;&#65533;&#65533;&#65533;&#65533;xt&#65533;&#65533;&#65533;:&#65533;&#65533;&#49473;&#65533;&#65533;H&#65533;&#65533;A&#65533;_y&#65533;&#65533;T&#65533;|&#65533;&#65533; 0B$<!&#65533;A@A0&#65533;&#65533;&#65533;&#65533;&#65533;e&#65533;&#65533;u(&#65533;&&#65533;&#65533;+&#65533;&#65533;'<B &#65533;&#65533;&#65533;&#65533;p&#65533;&#65533;&#65533;@&#65533;&#65533;5&#65533;&#65533;&#739;&#65533;F^&#65533;(&#65533;&#65533;&#1161;&#65533;&#65533;v&#65533;&#65533;RA &#65533;&#65533;2&#65533;#&#65533;&#65533;A1L&#65533;U&#65533;G&#65533;i&#65533;(]&#65533;&#65533;&#65533;w@P<eDETn2L<B&#65533;x|L&#65533;e&#65533;&#65533; &#65533;&#65533;&#65533;t&#65533;&#65533;",B&#65533;!$H&#65533;i=P&#65533;P&#65533;'&#65533;@d&#65533;&l&#65533;&#65533;&#65533;p&#65533;Vl&#65533;&#65533;D&#337;&#65533;&#65533;&#65533;&#65533;&#65533;l'&#65533;&#65533;&#65533;&#65533;&#65533;LB&#65533;&#65533;&#1536;&#65533;N&#65533;&#65533;&#65533;&#65533;&#65533;&#65533;5B&#65533;&#65533;&#65533;&#65533;&#65533;'&#65533;&#65533;&#65533;m&#65533;d&#65533;s5&#65533;&#65533;~"&#65533;$@&#65533;#,Bz&#65533;&#65533;z-)&#65533;%l&#65533;Q&#65533;&#65533;)&#65533;&#133;.u&#65533;(&#65533;&#65533;5a*&#65533;*&#65533;	&#65533;&#65533;q&#65533;,&#65533;-&#65533;&#65533;B,&#258;-&#65533;B/i&#65533;\&#65533;&#65533;&#65533;.&#65533;&#65533;,&#65533;
O&#65533;&#65533;&#65533;D&#1553;&#65533;&#65533;.&#65533;.&#65533;&#65533;9&#65533;&#65533;
i*&#65533;&#65533;e&#65533;'$&#65533;&#65533;}&iK-&#65533;&#65533;&#65533;h&#65533;&#65533;!&#65533;5#&#840;*iD&#65533;&#65533;xA@A&#65533;&#1828;&#65533;&#65533;&#65533;#XB&#65533;p w&#1631;e,&#65533;(`&#65533;"BH tPY&#65533;\&#65533;\&#1537;"&#65533;V$$6J&#65533;&#65533;Q&#65533;&#65533;&#65533;*a&#65533;&#65533;R&#65533;}v&#65533;&#65533;Z&#65533;&#65533;~&#65533;&#65533;&#65533;&#65533;&#768;&#65533;",&#65533;&#65533;&#65533;#x&#65533;te&#65533;&#65533;(X"&#65533;&#65533;e&#533;&#65533;&#65533; &#65533;&#65533;]&#65533;&#65533;1&#1781;&#65533;&#1694;DG&#65533;&#65533;&#65533;&#65533;&#65533;Y&#65533;A&#65533;&#65533;J&#65533;!&#65533;l&#816;&#65533;[&#65533;(&#65533;R&#65533;&#65533;_&#65533;,H&#65533;&#833;&&#65533;Yi&#65533;&#65533;8
u&#65533;R	G&#65533;&#65533;&#65533;p&#65533;&#65533;&#65533;y&#734;&#65533;&#65533;&#65533;Q&#65533;5&#687;I&#65533;G&#65533; &#448;&#65533;yl]T9V_d&#65533;Z$BJH&#65533;&#65533;[&#65533; &#65533;P#&#65533;,y&tB(&#65533;`*&#65533;&&#65533;L&#65533;&#65533;&#65533;	&#65533;&#65533;	&#65533;&#65533;9&#65533;&#65533;<A &#65533;&#65533;@&#65533;&#65533;&#65533;  $&#65533;\A&#65533;eE&#65533;&#65533;&#65533;&#65533;&#65533;dX
T^&#65533;&#65533;1&#65533;A&#1097;&#65533;&#65533;&#65533;]D5FT&#331;&#65533;&#65533;Y>&#65533;&#65533;|&#65533;&#65533;&#65533;&#65533;&#65533;&#1309;e&#65533;pA&#65533;5&#65533;|&#669;JqV&#65533;&#65533;&#65533;&#65533;R&#65533;PLA0&#65533;&#65533;,A&#65533;T&#65533;L&#65533;A!X&#65533;$( &#65533;&#65533;-&#65533;Ky&#65533;&#65533;o0&#65533;&#65533;Z&#65533;&#65533;Psx$&#65533;&#65533;&#65533;fG&#65533;&#65533;&#65533;&#65533;&#65533;K!&#65533;D&#65533;As&#65533;Zx@&#65533;n&#65533;&#65533;v(&#65533;&#65533;&#65533;&#65533;&#1906;C&#65533;&#65533;P&#497;E&#65533;u&#1308;&#65533;&#65533;&#65533;&#65533;&#65533;&#65533;&#65533;kJ&#65533;K&#65533;U&#65533;/\&#65533;0Bgeg&#65533;t&#65533;#4&#65533;&#65533;&#65533;j%&#65533;t&#65533;M&#65533;&#65533;6&#916;&#65533;&#65533;&#65533;&#65533;&&#65533;&#65533;&#65533;t&#65533;&#1804;gjq&#65533;&#65533;U&#65533;&#65533;&#65533;LTpBA&#65533;&#65533;&#65533;LPM&#35842;&#65533;&#65533;B
&#65533;N &#65533;B&#65533;B&#65533;&#65533;&#65533;&#65533;MQ&#65533;)|&#1665;F&#65533;&#65533;gk$&#65533;&#6661;&#65533;d&#65533;v&#65533;&#65533;!E&#65533;$U&#65533;	&#65533;#&#268;&#65533;&#65533;&#65533;-~&#65533;eP+&#65533;N&#65533;&#65533;&#142;,&#65533;&#65533;- C&#65533;B0di/&#65533;-&#65533;&#65533;+&#65533;&#65533;&#131;&#65533;N&#65533;&#65533;&#65533;.&#65533;/&#65533;&#65533;-&#65533;p&#65533;&#65533;`. &#65533;U,&#65533;-&#65533;&#65533;M(X&#65533;"&#65533;&#65533;A>&#65533;cH&#65533;[&#65533;^&#65533;Fp&#65533;&#65533;aDH&#65533;P&#65533;&#65533;&#65533;&#65533;&#65533;@&#65533;Y&#65533; B$&#65533;j10&#65533;)&#65533;&#65533;'X&#65533;!p&#65533;&#65533;&#65533;&#65533;&#65533;$&#65533;&#65533;1&#65533;"T&#65533;&#65533;4!&#65533;&#65533;&#65533;k&#65533;
&#65533;G &#65533;&#65533;Y&#65533;/&#65533;!&#65533;&#65533;@&#65533;&#65533;@&#65533;@&#65533;@&#65533;@t&#65533;0&#65533;&#65533;rB&#65533;%&#65533;&8&#65533;&#65533;&#65533;&#65533;C&#65533;A&#65533;@)&#65533;&#65533;&#65533;&#65533;&#65533;&#65533;&#65533;lXR;ZK&#65533;&#65533;8&#65533;(&#65533;#&#65533;&#65533;#:&#65533;&#65533;D&#65533;&#65533;&#65533;r&#65533;&#65533;1&#65533;|&#65533;c&#65533;0&#65533;#A&#65533;&#518;&#65533;&#65533;&#65533;K2&#65533;c(&#843;'&#65533;&#65533;sx&#65533;=EY&#65533;K%&#65533;->&#65533;l&#65533;Q&#65533;&#65533;&#65533;"E&#65533;2&#65533;+&#65533;T&#65533;c&#65533;&#65533;B&#664;&#65533;&#65533;&#65533;&#65533; &#65533;&#65533;&#65533;&#65533;&#65533;&#65533;B&#65533;^&#65533;k&#65533;&#65533;&#65533;&#65533;g&#65533;&#65533;A&#65533;&#65533;&#65533;&#65533;\J&#65533;$A$A&#65533;&#65533;&#804;&#65533;tJk&#65533;D&#65533;\q&#1340;&#65533;&#65533;&#65533;1&#65533;&#65533;B&#65533;&#65533;G`RinG@3&#65533;w&#65533;f&#65533;p&#65533;&#65533;HsT&#65533;&#65533;-\r&#65533;&#65533;&#65533;\&#65533;&#65533;qTU&#65533;&#65533;IA&#65533;`A&#65533;X&#65533;XA&#65533;&#65533;&#65533;qI&#65533;uh`R&#65533;&#65533;&#65533;&#65533;Q&#65533;&#65533;&#65533;&#362;&#65533;p&#65533;&#65533;qD&#1205;&#65533;)&#65533;t&#65533;p&#65533;&#65533;A]&#65533;&#65533;.&#65533;1S&#65533;&#65533;&#65533;^^&#65533;&z&#65533;&#65533;}&#65533;i&#65533;P&#65533;&#65533;&#65533;&#65533;&#1298;&#65533;&#1718;&#65533;&#65533;&#65533;&#65533;	zt%\&#65533;FT&#65533;	Uy&#65533;M&#65533;&#65533;\Z&#65533;&#65533;I@&#65533;#$&#65533;&#65533;&#65533;&#65533;6iM&#65533;i&#65533;Vh&#65533;y&#65533;x&#65533;&#65533;&#65533;&#1831;naBl&#65533;nMA&#65533;&#65533;&#65533;&#65533;|&#65533;gp&#65533;g&#65533;2&#65533;&#65533;f&#65533;&#65533;(t&#65533;uS&#65533;&#65533;&#65533;*T&#65533;u&#65533;&#65533;)h)|7xg xg&#65533;x&#65533;7}&#65533;}&#65533;'%T&#65533;$&#65533;e&#65533;6 &#65533;p&#65533;vBPh&#65533;&#65533;J(&#65533;\E&#65533;)&#65533;&#65533;&#65533;&#65533;t&#65533;(* r&#65533;^FB&#65533;N+,X&#65533;L&#976;&#65533;B&#65533;&#65533;&#65533;YX&#65533;&#20627;&#65533;&#65533;&#65533;&#386;,&#65533;&#129;[&#65533;&#65533;&#65533;,&#1026;&#65533;Z&#65533;.&#65533;.&#65533;&#65533;N&#65533;&#65533;&#1666;&#65533;&#65533;+&#65533;RM!&#65533;&#65533;5&#65533;EF&#65533;&#65533;{&#65533;4&#65533;&#65533;&#65533;3&#65533;&#65533;L&#65533; &#65533;&#65533;{&#65533;Ad&#65533;=A&#65533;s"Np&#470;Tp&#65533;(&#65533;&#65533;vs&&#65533;r&#65533;&#65533;&#65533;X&#65533;i&#65533;(&#65533;A&#801;#&#65533;&#65533;&#65533;4&#65533;^&#65533;&#65533;&#65533;&#65533;&#65533;3n&#65533;&#65533;I&#65533;I&#65533;E2B&#65533;&#65533;F&#768;&#65533;&#65533; &#65533;@&#65533;&#65533;z_qA&#65533;%H!&#65533;A4&#65533;A&#65533;&#65533;&#65533;&#65533;&#65533;&#65533;bd&#65533;v&#65533;&#65533;&#65533;&#65533;&#65533;&#65533;&#65533;Kh&#65533;&#65533;.&#65533;j[&#65533;&#65533;&#65533;&#65533;B]1&#65533;&#438;M&#65533;&#65533;&#65533;[&#65533;&#65533;P)-&#1768;&#923;&#65533;&#65533;pp&#65533;R%&#65533;j&#65533;Ya&YD&#65533;&#65533;&#65533;&#65533;&#65533;&#65533;&#65533;&#65533;+&#65533;z&#65533;]&#65533;)&#671;&#65533;&#65533;{&#65533;&#65533;-&#65533;&#65533;&#65533;&#65533;/&#704;&#65533;2&#65533;&#65533;&#65533;&#65533;&#1288;"wFBiYB&#65533;&#65533; &#65533;&#65533;#&#65533;&#65533;{&#65533;?&#65533;&#65533;&#65533;&#65533;<&#65533;@&#1792;&#65533; &#65533;&#65533;&#65533;&#65533;,&#65533;&#65533;{L&#65533;&#65533;x&#661;&#65533;@A&#65533;&#65533;&#65533;&#65533;qTm~%&#65533;&#65533;&#1374;&#65533;^u&#65533;&#65533;e&#65533;Im&#65533;&#65533;&#65533;&#65533;&#1232;_A&#65533;h&#65533;&#65533;XX&#65533;&#65533;&#65533;m.&#65533;g&#65533;&#65533;&#65533;&#65533;v,&#65533;x&#65533;&#65533;P&#65533;vJ&#65533;_]&#65533;<&#65533;&#65533;&#65533;$V.&#65533;mvd.&#65533;lA%&#65533;AI&#65533;&#65533;&#65533;{&#65533;Fb&#65533;bB&#65533;&#1425;&#65533;&#1061;&#65533;&#65533;&#65533;&#1921;HG&#65533;&#65533;G&#65533;dG!N&#65533;{TA&#65533;&#65533;q&#65533;&#1337;&#65533;&#65533;&#65533;&#65533;&-&#65533;J 2]z&#65533;&#65533;gA&#65533;P&#65533;\Io&#65533;H&#65533;\&#65533;&#65533;&#65533;qA&#65533;)&#65533;#&#65533;&#65533;lw(&#65533;D"&#65533;v$&#65533;&#777;&#65533;&#65533;a&#65533;R&#65533;&#65533;&#1060;V&#65533;&#65533;'T&#65533;&#65533;g&#65533;&#479;j&#65533;o&#65533;&#65533;V&#65533;	N&#65533;&#65533; V\Nw&#65533;&#65533;V &#65533;F&#65533;&#65533;&#65533;T&#65533;&#65533;&#65533;&#65533;&#65533;X&#65533;hd&#1956;&#65533;&#65533;&#65533;XR&#65533;V~M&#65533;}&#65533;09&#65533;	&#65533;&#65533;&#65533;lex&#65533;&#65533; &#65533;&#65533;)\v&#65533;>)`&#65533;&#65533;&#65533;&#65533;v>,&#65533;&#65533;&#65533;N&#65533;&#65533;N&#65533;&#65533;&#65533;w~vw&#65533;&#65533;B&#44546;,P&#65533;&#65533;1&#65533;&#65533;+|O&#65533;*&#65533;&#65533;RL.&#65533;p1&#65533;&#65533;&#65533;&#65533;dD1J&#65533;.&#65533;&#65533;&#65533;&#65533;&#65533;&#987;h@&#65533;i&#198; &#65533;6j&#65533;p&#65533;&#65533;d&#65533;C&#65533;dQ&#65533;&#65533;P&#65533;H&#65533;(a&#65533;&#1289;&#65533;'Q&#65533;T&#65533;BU&#65533;&#65533;'I&#65533;&#65533;&#65533;SG&#65533;6h&#65533;l&#65533;r&#65533;!I&#65533;&#65533;&#65533;&#65533;g >u&#1544;&#65533;&#65533;h&#65533;2i&#1724;&#65533;C@&#65533;&#65533;
2&#65533;h&#65533;"E&#65533;&#65533;
&#65533;g&#65533;;v&#65533;$u&#65533;	&#65533;'L&#65533;&#65533;&#65533;d&#65533;=&#65533;%Bd&#65533;"D&#65533;&#65533;&#65533;&#65533;&#65533;&#527;<l&#65533;0a&#65533;&#65533;;&#65533;D&#65533;be&#65533;[&#65533;H&#65533;&#165;K&#65533;&#65533;`&#1068;Y&#65533;&#65533;&#65533;4e&#65533;x1Z&#65533;L&#65533;5l&#65533;&#801;&#65533;&#65533; 9t&#65533;&#1329;s&#65533;N&#65533;s&#18966;&#65533;[&#65533;;u&#65533;&#825;&#65533;&#65533;&#65533;&#65533;7&#65533;&#65533;&#1574;'&#65533;1GO&#65533;&#65533;&#65533;[&#65533;o&#65533;&#65533;d&#963;&#65533;m&#65533;z&#65533;&#65533;&#65533;&#65533;&#65533;O&#65533;z&#65533;&#65533;&#65533;-&#65533;3e&#936;I&#65533;\y&#65533;&#65533;v&#65533;&#65533;&#65533;O&#65533;8&#65533;j&#65533;&#65533;^&#65533;<?1$&#65533;
&#37500;?	&#65533;&#65533;=&#65533;x&#65533;&#65533;D
!&#65533;&#65533;&#65533;&#819;&#13144;&#65533;&#65533;&#65533;,&#65533;PL1(&#65533;PB&#65533;&#65533;&#65533; &#65533;&#65533;h&#65533;&#65533; h&#65533;&#65533;'&#65533;@&#65533;*&#65533;&#65533;"+&#65533;&#65533;.&#65533; &#65533;H&#65533;&#65533;b&#65533;&#65533;p&#65533;0&#65533; -&#65533;&#65533;&#65533;dc&#65533;3&#65533;(C('&#65533;&#65533;b&#65533;0&#65533;&#65533;b&#65533;!&#65533;2&#508;c&#65533;&#65533;&#65533;RK/&#65533;&#65533;&#65533;K-&#65533;&#65533;&#65533;&#65533;B&#65533;(&#65533;&#65533;b&#65533;+D&#65533;&#65533;1-&#65533;0&#65533;O=s&#65533;b&#65533;/+&#65533;L&#65533;&#65533;&#65533;0CR7&#65533;*&#65533;K&#65533;&#65533;s&#65533;)&#65533;&#65533;&#65533;1+&#1762;
+&#65533;H2&#65533;&#65533;&#65533;H&#65533;&#65533;&#65533;&#1040;t&#65533;/&#528;T&#65533;&#65533;&#65533;P&#65533;/&#65533;H&#65533;&#65533;%8e&#65533;&#65533;+3j&#65533;6&#1680;&#65533;&#65533;&#65533;(N&#65533;5&#65533; &#65533;&#65533;K&#65533;&#65533;&#65533;&#65533;)&#65533;0	(&#65533;&#65533;"F&#65533;&#65533;&#65533;5&#65533;&#65533;G"&#65533;&#65533;H&#65533;}&#65533;&#65533;E&#65533;*$.Eq&#65533;I*&#65533;$N:&#65533;ERF	e_P8&#65533;D&#65533;L6O8
XM:&#65533;$L0&#65533;$&#65533;O<&#65533;&#65533;A&#65533;X&#65533;&#65533;&#65533;&#65533;&#65533;&#65533;?eRD	e&#65533;RP	&#597;&#65533;]aE&#65533;UZq9&#65533;&#65533;UISHEgRH&#65533;&#65533;#}y&#65533;&#65533;&#65533;K!e&#65533;N>	&#65533;N8&#65533;&#65533;M4&#65533;ds&#973;&#273;EdBA&#17448;&#65533;U&#65533;\&#65533;&)&#65533;l&#65533;(&#65533;$QTi&#65533;&#65533;UR1&#340;Tj&#65533;&#65533;&#65533;H*:&#65533;&#65533;&#65533;&#65533;dhSVq&#65533;&#65533;V\&#65533;E&#65533;Yh&#65533;&#65533;&#65533;&#65533;&#65533;Y &#65533;%&#65533;WZQ%$Vf&#65533;TR&#65533;&#1621;Wb&#65533;&#65533;p&#65533;W&#65533;&#65533;U&#65533;9VL&#65533;&#274;HI&#65533;?&#65533;&#65533;&#65533;:&#65533;&#65533;c>&#65533;+o?&#65533;&#65533;&#65533;&#65533;&#65533;&#65533;&#65533;&#65533;&#65533;X&#65533;&#65533;V&#65533;@&#65533;y&#65533;&#65533;+C&#65533;&#65533;z&#65533;A&#65533;%&#65533;&#1538;7&#65533;&#65533;H&#65533;&#1960;&#65533;R&#65533;n9&#65533;R:&#65533;&#65533;@&#65533;&#65533;C&#65533;6`&#65533;B&#65533;*&#65533;(&#166;$&#65533;&#65533;&#65533;)&#65533;&#65533;5&#65533;p&#65533;38&#65533;yW2C&#65533;?Bk&#65533;@&#258;&#65533;fBD(&#65533;&#65533;&#65533;&#65533;R:&#65533;f]`&#65533;v&#65533;&#65533; 	T&#65533;&#65533;&#25629;&#65533;d&#65533;|&#65533;zB&#65533; 5&#65533;&#65533;v0&#65533;$8A
T&#65533;&#65533;&#65533;)X&#65533;L&#65533;&#1686;&#65533;&#65533;&#65533;&#65533;/&#65533;	M&#65533;ViP&#65533;8Ln  &#1184;&#65533;&#65533;&#65533;Jj&#546;A&#65533;&#65533;&#65533;&#65533;&#65533;&8&#65533;Al&#65533;&#65533;u!b(&#65533;&#65533;XF9&#65533;&#65533;S&#65533;M&#65533;&#65533;&#65533;&#65533;&#65533;&8&#65533;&#65533;&#65533;`:&#65533;&#65533;q&#65533;oXC&#1056;&#65533;&#65533;&#65533;X&#65533;*&#65533;6&#65533;A:&#65533;!Ym8$&#65533;&#65533;,&#65533;&#65533;3&#65533;&#65533;&#65533;&#65533;C&#65533;&#65533;&#1105;8p&#65533;&#65533;&#65533;&#65533;@&#65533;ayP^r2|&#65533;&#65533;&#65533;e&#65533;&#65533;,D&#65533;	H8&#65533;&#65533;&$a	NP&#65533;&#65533;&#65533;&4	&#65533;t&#65533;&#65533;MM&#65533;	J&#65533;FT&#65533;&6q&#65533;]&#65533;&#65533;@&#65533;-l&#65533;&#65533;d&#65533; &#65533;&#65533;4&#65533;&#65533;&#65533;&#65533;&#1128;&#65533;&#65533;M/&#65533;&#65533;FP&#65533;&#65533;&#1635;&#65533;|!apb&#65533;&#65533;&#65533;0xa&#65533;&#65533;*&#1140;PT,l&#65533;G&#65533;&#65533;>&#65533;I&#65533;,P
Mp&#65533;&#65533;&#65533;iA&#65533;&#65533;&#65533;&#65533;01&#65533;&#65533;&#65533;4&#185;M'~	_H&#65533;&#65533;Hj&#65533;aM&#65533;'&#65533;&#65533;&#65533;&#65533;cH&#65533;&#65533;t*&#1244;&#65533; &#65533;iC&#65533;P=1&#65533;&#65533;:&#65533;&#65533;s&#65533;&#956;&#65533;&#65533;&#65533;&#65533;&#65533;Ta&a&#65533;&#65533;&#1153;vIM$U&#65533;Y&#65533;&#65533;B<B&#65533;`+$QDdHC][#,&#65533;Kh_!&#65533;_{&#65533;&#65533;y&#815;&#65533;&#65533;(&#436;&#65533;e&#65533;&#65533;(&#65533;&#65533;Dq0&#65533;-j&#65533;&#65533;+&#65533;&#65533;&#65533;	&#65533;vd&#65533;[&#65533;gY&#65533;&#65533;~V&#65533;&#65533;&#65533;L&#65533;&#65533;M&#65533;va&#65533;D&#65533;V&#65533;&#65533;K&#65533;+&#65533;}X%$Q	LPB&#65533;&#65533;D#&#65533;G0B&#65533;U&#65533;\qA<&#65533;a&#65533; DT&#65533;&#65533;&#65533;&#65533;&#65533;&#1381;&#65533;u)Q6K&#65533;bu&#65533;UE&#65533;l&#65533;3T&#65533;v&#65533;~&#1240;&#65533;,&#65533;&#65533;N&#65533;&#65533;|&#65533;u/+^&#65533;8Z&#65533;w&#65533;&#65533;&#65533;&#65533;&#65533;+FKZT&#65533;lf&#65533;(&#65533;&#65533;Nf&#65533;&#65533;&#65533;f&#65533;&#65533;GH&#65533;4&#65533;&#65533;&#65533;&#65533;0&#65533;  &#1095;V&#65533;!&#65533;&#65533;k&#65533;p<&#65533;,wV&#65533; &#65533;&#65533;1&#65533;&#65533;5&#65533;&#65533;s&#3270;&#65533;&#65533;!O&#65533;A^,&#65533;{bTcp&#65533;&#65533;&#65533;H\b&#65533;&#65533;&#65533;&#65533;,g
OX&#65533;&#65533;&#65533;&#65533;&#65533;0&#65533;&#65533;	G&#65533;.jB1&#333;G9r&#65533;e%2&#65533;&#65533;q&#65533;&#65533;&#65533;&#65533;&#65533;@"B&#65533;&#65533;]$&#65533;Aj&#65533;h&#65533;&#158;&#65533;@"4&#65533;OZ8CQ&#65533;J&#65533;4x!
4&#65533;h4&#65533;?&#65533;(G:2&#65533;&#65533;l9&#65533;qjA&#65533;v&#65533;&#65533;J$#&#1066;l0--%7&#65533;c&#65533;Rf&#65533;&#65533;&#65533;)Ng&#65533;t&#65533;O&#65533; (?u&#65533;&#65533;XMV&#65533;&#65533;&#65533;G&#65533;Vi&#65533;fPdA&#65533;&#65533;A&#65533;8U&#65533;&#815;y&#65533;6e&f&#65533;&#65533;&#1344;&#65533;2&#65533;&#65533;&#65533;&#65533;i4&#65533;&#65533; &#65533;&#65533;U&#65533;&#658;&#65533;&#1904;&#65533;Wz4pz&#65533;&#65533;@&#65533;&#65533;&#65533;&#65533;*&#65533;&#65533;&#65533;B&#65533;&#65533;+i~S&#65533;&#65533;&#65533;G&#65533;Mm*DK B&#65533;&#65533;-AQ&#65533;I&#65533;$&#65533;&#65533;&#65533;2XI&#65533;&#65533;!H&#65533;&#65533;g&#883;
W
Q&#65533;&#65533;&#65533;N&#65533;&#65533;2I&#65533;P4-&#65533;p&#65533;&#1131;&#65533;&#65533;&#65533;&#65533;)Re&#65533;&#65533;w&#65533;P&#65533;&#65533;z:&#65533;&#65533;&#65533;DE&#65533;&#65533;pS\&#65533;&#65533;Y[&#65533;&#65533;&#65533;&#65533;&#65533;&#65533;O&#65533;&#65533;`:T&#65533;J&#65533;|C&#1047;&#65533;&#65533;&#65533;|&#65533;q&#65533;%&#65533;`&#65533;I&#65533;&#65533;=l(&#65533;Fj&#65533;;c57&#65533;&#65533;W(&#65533;N&#65533;&#65533;%/&#65533;&#65533;&#65533;g&#65533;9&#65533;&#277;&#65533;:h&#65533;.&#65533;&#65533;n&#65533;&#65533;8&#65533;E&#65533;&#65533;DHpV&#65533; &#65533;&#65533;&#65533;6"&#65533;&#65533;&#65533;&#65533;o0&#65533;&#65533;"#&#1662;&#65533;{qj&#65533;&#65533;X&#65533;.&#1417;&#65533;e&#65533;&#65533;&#878;n;&#65533;[Mlbh:&#65533;&#65533;&#65533;x&#65533;&#65533;&#65533;&#65533;gCZ&#65533;0Q	&#65533;B&#65533;&#65533;&#65533;&#65533;p!&#65533;&#65533;w.&#65533;&#65533;
V &#65533;@&#65533;kH+&#65533;D&#65533;*&#65533;&#65533;:&#65533;!&#65533;P&#65533;&#65533;&#65533; &#65533;D&#65533;8m&#65533;}l&#65533;ZID&#65533;&#65533;&#65533;xI&#65533;	&#65533;u&#65533;&#65533;&#65533;<&#65533;!!	K@Lj&#31364;&B&#65533;&#65533;o.$&#65533;&#65533;&#65533;HB!X&#65533;ub`|&#65533;&#65533;(&#65533;i&#65533;F0!&#65533;*az&#759;j&#65533;j&#65533;&#524;&#806;&#65533;&&#65533;&#65533;K&#65533;&#65533;&#210;&#65533;&#65533;&#65533;&#65533;X&#1440;&#65533;I3&#65533;4&#65533;=H*&#65533;L)&#65533;&#65533;&#667;&#65533;&#65533;&#65533;&#65533;&#65533;&#65533;&#65533;v&#65533;zl&#65533;&#65533; &#65533; &#1152;{&#65533;0,&#65533;&#65533;:&#65533;`&#65533; !&#65533;@&#65533; &#65533;&#65533;P&#65533;&#65533;&#65533;&#65533;&#65533;&#65533;&#65533;&#65533;&#65533;&#65533; &#65533;&#65533;&#65533;^&#873;	&#65533;&#65533; &#65533;&#465;&#65533;&#65533;4&#65533;&#65533;B&#65533;	&#65533;@#L&#65533; E&#65533;&#65533;G&#65533;&#65533;&#65533;bK&#65533;&#65533;
&#65533;&#65533;&#65533;&#65533;`&#65533;-&#65533;&#65533;@	&#65533;)&#65533;&#65533;IG4j
&#65533;&#65533;&#1124;&#65533;P&#65533;&#65533;&#65533;&#65533;&#65533;O&#65533;&#65533;&#65533;T&#65533;">i&#762; &#65533;J%N&#65533;&#65533;p2&#65533;&#65533;B&#65533;IJN&#65533;&#65533;p&#65533;&#65533; 
&#65533;H&#65533;&#65533;&#65533;&#65533;&#65533; &#65533;&#65533;
n&#65533;Hc&#65533;&%N\&#65533;3&#65533;&#65533;8&#65533;&#65533;&#65533;&#65533;&#65533;&#65533;"&#65533;&#1434;M&#288;&#65533;&#65533;&#65533;=&#65533;&#65533;&#65533;h&#65533;&#65533;&#65533;&#65533;H&#65533;&#65533;M&#65533;&#65533;H&#65533;&#55002;G&#65533;:0J&#65533;&#65533;U&#65533;I&#65533;&#65533;X4&#65533;X&#65533;G&#65533;&#65533;&#65533; X&#65533;&#65533;&#65533;(&#65533;2&#65533;&#65533;2&#65533;&#65533;&#65533;&#65533;9P
2&#65533;&#65533;&#553;&#65533; &#65533;4NJM&#928;&#65533;&#65533;&#65533;t1&#65533;$&#65533;&#65533;&#65533;$&#65533;&#65533;&#65533;&#65533;&#1504;qI&#65533;H&#65533;&#65533;&#65533;#&#65533;&#65533;
&#65533;&#65533;&#65533;C&#65533;$&#65533;kE&#65533;f&#65533;#&#65533;n3&#65533;&#65533;&#65533;&#65533; &#65533;&#65533; &#65533;&#65533;q&#65533;L&#65533;q&#65533;9&#65533;D&#65533;@&#65533;&#65533;&#65533;&#65533;p&#65533;
c#w0&#65533;()Y&#65533;&#65533;$&#65533;&#65533;&#65533;&#1101;&#1440;&#65533; =`&#65533;&#65533;&#65533;c?&&#65533;&#65533;&#65533;X&#65533;5H&#65533;+*}&#65533;&#65533;&#65533;:X&#65533;&#65533;&#65533;&#65533;&#65533;&#65533;&#65533;4)J2i&#65533;6&#65533;&#1598;&#65533;C#\
!&#65533;&#65533;&#65533;B+*&#65533;<&#65533;.&#65533;&#65533;&#65533;0&#65533;&#65533;&#65533;E&#65533;&#65533;P/o&#65533;&#65533;$x&&#65533;&#65533;//5//1jp&#759;&#65533;&#65533;&#65533;hO&#65533;&#65533;O&#65533;/&#65533;b&#65533;&#65533;,O&#65533;&#65533;f&#65533;&#65533;e3%a&#65533;&#65533;&#65533;z&#65533;&#65533;JA&#65533;J&#65533;&#65533;&#65533;C&#65533;&#65533;.*5&#65533;}&#65533;&#65533;*&#65533;&#65533;&#65533;&#65533;&#65533;&#65533; 5&#65533; A&#65533;&#65533;&#65533;E&#65533; &#65533; &#65533;&#65533;&#65533;e&#65533;&#65533;<&#65533;i&#65533;&#65533;&#65533;&#65533;&#65533;3k&#65533;#&#65533;&#65533;&#65533;^ &#65533;.2&#65533;*&#432;&#65533;&#65533;0#&#65533;"s3&#65533;e&#65533;&#65533;&#65533;4&#65533;&#65533;&#65533;lB&#65533;c;&#65533;&#65533;X&#65533;c@&#65533;&#65533;6&#65533;S&#65533;`&#65533;&#65533;&#65533;y@&#65533;&#65533;&#65533;&#65533;&#65533;'Ip&#65533;&#65533;#&#65533;&#65533;
&#65533;%&#65533;j
&#65533;&#65533;`B&#65533;`B&#65533; &#672;&#65533;&#65533;&#65533;&#65533;&#65533;`&#65533;@&#65533;&#65533;&#65533;3&#65533;&#65533;TB'&#65533; H1&#65533;8E&#65533;`
&#65533;&#65533;&#65533; A&#65533;M&#65533; &#65533;&#65533;&#65533;&#65533;H &#65533;J&#65533;&#65533;&#65533;Y&#65533;M4B&#65533;&#65533;K&#65533;-4&#65533;&#65533;&#65533;&#65533;@&#65533;|&#263;2&#65533;K&#65533;D&#65533;&#65533;I&#65533;`&#1958;&#65533;S0E&#65533;&#65533;N&#65533;$GEO&#1805;P&#65533;&#65533;	&#65533;P&#65533;&#65533;&#65533;BDO$&#65533;&#65533;J&#333;.&#65533;1*.M&#65533;-I~&#65533;G&#65533;&#65533;
:&#65533;(&#65533;D&#65533;&#65533;QV(!&#65533;&#327;&#65533;"&#65533;(&#65533;4\&#65533;P]QV&#1152;&#65533;&#65533; &#65533;&#65533;X&#65533;&#65533;#S&#65533;,&#65533;=&#65533;$4,&#65533;&#65533;&#65533;&#65533;&#65533;&#65533;&#65533;N&#65533;&#65533;J&#530;R&#65533;&#205;&#65533;&#65533;&#65533;&#65533;d&#65533;Hc&#65533;J&#65533;n&#65533;%&#65533;.&#65533;&#65533;&#65533;m2&#65533;&#65533;HJMZ&#65533;H&#65533;.:&#65533;&#65533;&#65533;R+&#65533;,EW&#65533;@&#65533;H&#65533;&#65533; &#65533;&#1571;3>&#65533;&#65533;&#65533;&#65533;&#65533;*8n&#65533;8&#65533;$&#65533;:&#65533;&#65533;M&#65533;&#65533;&#65533;K&#65533;&#65533;F&#65533;&#65533;8&#65533; &#65533;&#65533;&#65533;4&#65533;53&#65533;Q&#65533;`&#65533;&#65533; 6&#65533;&#65533;V&#65533;&#65533;&2G&#65533;&#278;|dJ&#65533;&#65533;&#65533;&#65533;7&#65533;'sr']&#65533;4&#65533;&#65533;&#65533;&#65533;3&#65533; ?&#65533;Lw&#65533;&#65533;+&#65533; &#65533;X&#65533;b&#65533;J4O&#65533;9&#65533;&#65533;&#1718;&#65533;>|&#65533;&#65533;&#65533;j)&#65533;Y&#65533;d&#65533;P&#65533;&#65533;'&#65533;,].:tA&#65533;&#65533;4dC&#65533;r&#65533;&#65533;.&#65533;f&#65533;	fi&#65533;s_N!$&#65533;&#65533;eng&#65533;&#65533;&#65533;sg%/&#65533;$&#65533;&#65533;4&#65533;*&#65533;&#65533;U&#65533;&#65533;&#65533;"&#806;3&#65533;F&#65533;&&#65533;j&#65533;E&#65533;4$l&#65533;&#65533;&#65533;$l&#65533; &#65533;&#65533;&#65533;&#65533;,&#65533; &#65533;h8&#65533;&#337;&#65533;&#65533;&#65533;&#65533;&#65533;G,&#65533;&#65533;&#65533;d[&#65533; &#65533;h&#65533;x&#65533;&#65533;7&#65533;&#65533;)&#65533;l6d+T&#65533;&#65533;&#65533;o.,&#65533;&#65533;o7`	5&#65533;C&#65533;&#65533;&#65533;&#65533;l&#65533;j&#65533;2&#65533;k=5&#65533;*<&#65533;s&#65533;&#65533;k&#65533;&#65533;kD&#65533;+m&#65533;&#65533;&#528;U&#65533;hx45&#65533;6&#65533;C&#65533;&#65533;n&#58626;&#65533;&#65533;&#65533;x'&#65533; &#65533;*&#65533;lU&#65533;&#244;j&#65533;&#1060;3&#65533;~&#65533;
&#65533;&#65533;&#65533;@1@e&#12032;&#65533;&#914;&#65533;/&#65533;&#162;V|&#65533;&#65533;&#65533;&#65533;1V&#65533;$L-&#65533;&#65533;&#65533;&#65533;&#65533;y&#65533;R&#65533;&#65533;I&#65533;&#65533;n=&#65533;&#65533;&#65533;&#65533;L&#65533;JM&#65533;&#65533;I#&#65533; &#65533;&#65533;&#65533;&#65533;&#65533;c&#65533;&#65533;&#65533;&#65533;&#1428;&#65533;&#65533;&#65533;Q
J
&#65533;q&#65533;>&#65533;y&#65533;&#65533;&#65533;&#65533;&#65533;O&#65533;&#65533;G&#65533;)Ip&#65533;{C4&#65533;&#65533;&#65533;&#65533;ZqO&#65533;&#65533;~&#65533;&#65533;HB&#1564;Jj3&#65533;u!&#65533;&#65533;9&#65533;&#65533;F&#208;R&#65533;)V&#65533;&#65533;p&#65533;'&#1163;nv&#65533;#8&#65533;&#65533;[&#65533;<&#65533;$&#65533;&#65533;&#65533;cE"&#65533;&#65533;&#65533;&#777;&#65533;&#65533;L&#65533;&#65533;&#65533;nG&#65533;&#516;A&#65533;X&#65533;&#65533;&#65533;	&#65533;&#65533;&#65533;&#65533;H&#65533;&#65533;&#65533;&#65533;&#65533;&#65533;&#65533;X&#65533;)&#65533;&#65533;&#65533;?&#65533;X&#65533;$&#65533;i&#65533;%&#65533;	&#65533;&#1923;&#65533;&qL&#65533;&#65533;&#65533;X&#65533;&#843;&#65533;&#65533;r&#65533;&#65533;&#65533;&#65533;\EW)5&#65533;&#65533;&#65533;{&#65533;\J4&#65533;d&#65533; &#65533;&#65533;&#65533;&#65533;{&#216;&#65533;&#65533;j&#65533;-&#65533;R:-(&#65533;&#65533;&#65533;&#65533;&#65533;&#65533;&#65533;Q{&#65533;&#65533;&#65533;,&#65533;5&#65533;&#65533;&#65533;.iJ:P&qL&#65533;&#65533;&#1440;{&#65533;&#65533;fX&#65533;Y&#65533;&#65533;&#2042;&#65533;
&#65533;&#65533;&#65533;&#65533;L&#65533;&#1124;2&#65533;x&#65533;&#65533;&#65533;X`&#65533;&#65533;&#65533;M&#65533;&#65533;&#65533;&#65533;W%2&#65533;Dg9p&#65533;&#65533;=&#65533;&#65533;&#65533;&#65533;&#65533;&#65533;&#65533;l&#65533;&#65533;+^&#65533;k&#65533;;7!d4/c&#65533;a&#65533;&#65533;&#65533;p+&#65533;*&#65533;j&#65533;k&#65533;P&#65533;w&#65533;9&#65533;&#65533;&#65533;5PI&#65533;s&#65533;&#65533;&#65533;&#1797;9&#65533;&#65533;$l&#65533;&#65533;@&#65533;&#65533;&#65533;&#65533;T&#65533;7&#65533;&#65533;&#65533;@?&#65533;6T&#65533;&#65533;&#65533;P&#65533;&#65533;&#65533;#)E&#65533;h7u&#1630;*&#65533;n&#65533;m&#65533;wzU&#65533;&#65533;742&#65533;awn]"&#65533;~#6J&#65533;6@	<&#65533;9m&#65533;@&#65533;&#65533;"5)'&#65533;.q&#65533;x&#65533;'&#65533;j%&#65533;&#65533;8!&#65533;ho
&#65533; &#65533;ZM&#65533;&#65533;&#65533;)v&#65533;&#65533;'w&#65533;r&#65533;"&#65533;&#65533;&#65533;&#65533;W&#65533;&#65533;"&#65533;&#65533;&#65533;&#65533;651&#65533;&#65533;&#65533;&#65533;&#65533;$"&#65533;~&#65533;&#65533;&#65533;LC[&x&#65533;R&#65533;H&#65533;&#65533;A5&#65533;J&#909;|1I &#65533;W&#65533;&#65533;&#1240;&#65533;&#65533;~&#65533;'&#65533;
z&#65533;&#65533;Nn4&#65533;&#65533;&#65533;
B &#65533;-&#65533;n%I&#1776;&#65533;(N&#65533;&#65533;&#65533;&#65533;b&#65533;,&#65533;R.%&#65533;&#65533;&#65533; O&#65533;&#65533;&#65533;z&#65533;&#65533;i&#1648;&#517;&#65533;&#65533;&#65533;@&#65533;&#65533;&#65533;\&#65533;u-&#65533;?&#65533;&#65533;lq7z&#65533;7J&#65533;@&#65533;U&#65533;q&#1282;&#208;8&#65533;&#65533;&#65533;Xh&#65533;&#65533;[q ):&#65533;;&#65533; 4	&#65533;&#65533;xj&#65533;&#65533;jtQ&#65533;V@&#65533;&#65533;&#65533;&#65533;&#65533;&#65533;Hh&#65533;(&#65533;1&#65533;(&#65533;&#65533;O.M&#65533;2&#65533;y&#65533;n&#1736;&#65533;&#65533;&#65533;&#65533;&#65533;&#65533;&#65533;&#65533;&#65533;&#1784;&#65533;&#65533;$>&#65533;&#917;&#1620;&#65533;&#65533;&#65533;&#65533;&#65533;R&#65533;&#65533;U&#65533;&#65533;&#65533;$q&#65533;Z&#65533;&#65533;&#65533;&#65533;Wt&#65533;&#65533;DNju&#65533;&#65533;&#65533; ]&#65533;&#65533;Q[&#65533;&#65533;H:2
m&#65533;&#65533;&#613;&#65533;&#65533;
n0&#65533;&#65533;&#65533;&#65533;&#65533;&#65533;9&#1449;&#65533;&&#65533;I&#65533;&#65533;UX&#65533;&#65533;&#65533;&#65533;&#288;&#65533;&#65533;@	&#65533; &#384;&#65533;F&#65533; &#65533;&#65533;U&#65533;&#65533;&#65533;&#65533;U(,1J&#65533;&#65533;4&#65533;)&#65533;B&#970;&#1554;&#65533;&#65533;|&#65533;&#65533;h&#65533;&#65533;&#65533;T&#65533;d&#65533;&#65533;*&#65533;&#65533;F&#65533;g5&#65533;&#65533;Z&#65533;"&#65533;&#65533;A&#65533;&#65533;=&#65533;&#65533;+f&#65533;Bzz?&#65533;&#65533;6ZB&#65533;Vu_"VlQZ{&#65533;7hC&#65533;&#65533;x&#65533;Jr#&#65533;<&#65533;&#65533;]U&#65533;&#65533;	&#65533;<&#65533;&#65533;/&#65533;M&#191;&#65533;&#65533;S&#65533;&#65533;zj&#65533;D&#65533;&#65533;t&#65533;&#65533;&#65533;U+&#65533;&#1736;&#65533;&#65533;&#65533;&#65533;&#65533;&#65533;&#65533;&#65533; P&#65533;&#65533;&#65533;&#65533;&#65533;T&#65533;2&#65533;&#65533;!&#65533;[&#65533;H]&#65533;
&#65533;@&#51868;&#65533;&#65533;v[&#65533;&#65533;Q&#65533;&#65533;&#65533;&#65533;	}&#65533;Q~&#65533; P&#65533;dU&#65533;H&#65533;&#65533;&#65533;?r&#65533;v&#65533;&#65533;+	@&#65533;D3(&#1163;&#65533;&#65533;H&#65533;*C&#65533;&#65533;&#65533;b&#65533;"r&#65533;H,]&#65533;&#65533;mg&#65533;&#65533;&#65533;yI&#568;(J&#65533;%&#65533;&#65533;P>&#65533;1&#65533;&#65533;&#65533;&#65533;)=&#65533;&#65533;&#65533;&#65533;,'2T&#65533;;&#65533;&#1935;&#65533;&#65533;>&#65533;Q&#65533;A)&#65533;BU&#65533;&#65533;&#65533;&#65533;&#65533;&#65533;&#65533;&#65533;R8&#65533;=&#65533;P	&#65533;&#65533;&#65533;X&#65533;&#65533;&#65533;&#65533;Z&#65533;&#65533;&#65533;&#65533;&#65533;&#65533;&#657;&#65533;&#65533;&#65533;4i&#65533;&#65533;X&#65533;p&#672;)v&#65533;&#65533;&#65533;E  &#65533;&#65533;@&#65533;&#65533;j&#65533;n&#625;&#65533;&#65533;X&#65533;&#65533;&#65533;C=d&#65533;&#65533;i&#389;1&#330;N&#65533;&#65533;&#65533;4l&#65533;&#65533;pYs&#65533;&#65533;&#65533;W&#65533;j	9
N&#1028;&#65533;i&#65533;&#65533;&#65533;d&#65533;R&#65533;I&#65533;^&#65533;&#65533;Sx&#65533;{&#65533;d&#65533;@e&#65533;&#65533;e&#65533;&#65533;&#65533;`	&#65533;&#65533;O&#65533;X&#1134;&#65533;b&#65533;&#65533;&#65533;&#65533;\y&#65533;&#65533;!&#65533;&#65533;X&#1993;b&#65533;&#65533;De&#65533;9&#65533;d&#1845;.&#65533;N+&#65533;{&#65533;.&#65533;M&#65533;9&#65533;*	&#65533;`[5&#65533;C&#211;c&#65533;&#65533;&#65533;p	&#65533; &#65533;0&#2028;i&#65533;&#65533;(&#65533;	&#65533;&#65533;#&#65533;&#65533; P&#65533;A&#65533;xt&#65533;&#65533;&#65533;&#65533; Fx&#65533;TD&#1839;&#65533;&#65533;PY&#65533;m&#65533;&#65533;&#65533;&#65533;&#65533;&#65533;&#65533;q^&#761;t&#65533;&#65533;&#65533;&#1752;&#65533;@Z&#65533;&#1720;H&#65533;(&#65533;1&#65533;&#65533;&#65533;	h&#65533;W=&#65533;m&#65533;&#65533;?&#65533;&#65533;#&#65533;&#65533;&#65533;&#65533;&#65533;&#65533;&#65533;&#65533;&#65533;3px&#65533;.&#65533;&#65533;Fg^&#65533;&#65533;&#65533;_&#65533;V&#65533;8&#65533;&#65533;&#65533;&#65533;M&&#65533;&#65533;w&#65533;&#65533;&#65533;4g&#65533;P&#65533;B&#65533;K&#65533;7q&#1964;13F&#792;2f&#800;Y&#230;M65jt&#65533;&#65533;&#65533;&#65533;&#65533;`&#276;)FLE3i&#1444;9&#65533;&#65533;e&#65533;3j&#1436;!&#65533;&#727;&#65533;a&#128;&#65533;	&#65533;&#65533;&#65533;`&#556;,3&#65533;&#65533;7o&#65533;&#65533;&#65533;s'&#65533;&#65533;r&#65533;4&#65533;&#65533;M&#65533;2&&#1532;a82`&#65533;]i&#65533;&#65533;.W&#65533;pQ&#65533;&#65533;&#65533;8n2&#145;C'&#65533;&#1968;`&#65533;&#1593;cg&#65533;9s7&#65533;&#65533;2-&#65533;8~s&&#65533;4j&#1708;Q&#65533;&#65533;&#65533;]&#65533;r&#65533;&#825;&#65533;&#65533;O&#65533;>{&#65533;&#65533;&#65533;3&#65533;&#65533;iZ&#65533;&#65533;&#65533;FM4\&#476;Ai&#65533;n&#65533;hi&#65533;&#65533;&#65533;;&#65533;&#65533;&#65533;d&&#65533;&#65533;|&#65533;&#65533;0_&#65533;&#65533;U&#65533;&#65533;Z3&#65533;&#65533;[_&#65533;&5&#65533;&#65533;x&#65533;2&#65533;&#65533;x,]L&#65533;&#65533;&#65533;&#65533;&#65533;&#65533;&#65533;iO&#65533;?O]&#65533;&#65533;&#65533;&#1791;?&#65533;y&#65533;.\&#65533;p&#65533;"&#65533;}&#65533;&#65533;q&#65533;un&#65533;!GC&#65533;&#65533;&[wI&#65533;u`a&#65533;&#65533;&#65533;&#65533;K&#65533;EVL&#65533;i&#65533;&#65533;V&#65533;&#65533;Sdd&#65533;&#65533;t&#65533;QZTy&#65533;!G&#65533;&#65533;&#65533;6&#65533;&#65533;1&#65533;u6"6&#65533;n&#65533;&#65533;&#65533;}=&#65533;&#65533;&#384;lm&#65533;EWp&#65533;&#65533;H&#65533;9&#65533;d:Zv&#65533;^t&#65533;&#65533;\\&#65533;YP!&#65533;&#65533;a&#65533;&#65533;S&#65533;i&#65533;P@&#65533;&#65533;hFG,A&#65533;Vh&#65533;EU`qe&#65533;&#65533;&#65533;QFK&#65533;&#65533;&#1093;B&#65533;AhR&#65533;	X_&#65533;'U\&#65533;&#65533;RRI(&#65533;h&#65533;&#65533;_&#65533;&#65533;I.&#65533;'JSr&#65533;EQ'Mv[cS&#65533;&#65533;&#65533;k&#273;&#65533;Iy&#65533;&#65533;&#65533;^	&#65533;F&#65533;cD&#65533;^&#65533;&#65533;H&#65533;&#65533;mX&#65533;&#65533;Q&#65533;&#65533;&#65533;&#65533;"M&#65533;UP&#65533;DZ&#65533;H&#65533;&#65533;EM&#65533;-Y&#65533;j:&#65533;Wzae54R&#65533;aAg&#65533;&#65533;&#65533;"&#65533;@&#65533;&#65533;&#65533;~&#65533;vE&#65533;6&#65533;&#65533;ThAoP@&#65533;&#65533;&#65533;f&#65533;A'[XQE&#65533;&#65533;&#65533;~&#65533;J&#65533;X&#65533;]dV&#65533;&#65533;xE&#65533;&#65533;+N&#65533;&#65533;e&#1380;#whdFV&#65533;&#65533;A[d&#65533;L&#65533;Ekx\&#65533;_&#65533;&#65533;|&#65533;Zhq&#65533;{ " z&#65533;A&#65533;&#65533;QS_&#65533;&#65533;ROMa&#65533;&#65533;&#65533;&#65533;?&#65533;&#65533;cM=z}&#65533;;&#65533;&#65533;&#65533;&#65533;u)'&#65533;&#854;&#65533;&#1434;F-%&#65533;x&#65533;&#65533;u&#65533;|&#65533;&#65533;u&#65533;a &#65533;&#65533;&#65533;qLN&#65533;t>&#65533;&#65533;~&#65533;&#65533;&#65533;&#65533;fZ&#65533;&#65533;A&#65533;&#1997;&#65533;&#65533;`&#65533;~&#65533;&#65533;bA&#65533;(&#65533;&#65533;&#65533;&#65533;&#65533;Q&#65533;q&#65533;&#65533;&#65533;_x&#65533;&#65533;&#1826; &#65533;&#65533;&#65533;w&#1041; &#65533;&#65533;&#65533;&#65533;`%&#65533;W&#65533;zr&#65533;&#65533;&#65533;&#65533;M35|&#65533;&#65533;#_r&#65533;owi&#65533;0O&#65533;&#65533;7r|&#65533;L&#65533;&#65533;&#65533;o&#65533;&#65533;u&#65533;&#65533;&#65533;&#65533;&#65533;YD}&#65533;&#65533;&#65533;&#65533;n&#65533;_&#65533;2&#65533;&#65533;v&#65533;&#65533;&#65533;U&#1475;&#65533;d&#65533;l&#1641;&#65533;9&#65533;&#65533;HK]&#65533;W5&#65533;&#65533;&#65533;e&#65533;&#65533;CR&#65533;&#2044;f6-q&#65533;z&#65533;/&#65533;&#65533;&#65533;'$&#65533;&#65533;D&#65533;&#65533;&#65533;a&#65533;y&#65533;&#65533;&#65533;E'&#65533;&#65533;q&#65533;"&#65533;&#65533;F&#65533;T(&#65533;&#65533;yp8&#65533;&#65533;&#65533;=&#65533;`&#65533;'&#65533;&#65533;&#65533;&#65533;.h&#65533;][&#65533;&#65533;&#65533;&#65533;G!QNi&#642;>83&#65533;&#65533;JO&#65533;]Z &#65533;%&&#65533;&#65533;`&#65533;&#65533;&#65533;
&#65533;&#65533;&#65533;&#65533;4&#65533;?&#65533;U&#65533;&#65533;O11&#65533;&#65533;E>7&#65533;&#65533;fJj<&#65533;R&#65533;&#65533;o&#65533;&#65533;l&#65533;&#65533;&#1898;&#65533;&#340;%Og4I&#65533;/=&#65533;{&#65533;&#65533;&#65533;c&#65533;p&#65533;8&#65533;&#65533;xcG&#65533;&#65533;l&#65533;D3]&#65533;*5&#65533;&#65533;p_&#65533;&#437;&#65533;&#65533;DF&#65533;&#65533;q&#65533;6E&#65533;\&#65533;+fdT!&#65533;H//&#65533;!>&#65533;&#65533;&#65533;&#65533;D:'W&#1337;&#65533;&#65533;@*-Pa
^O&#65533;&#65533;|Lf%&#65533;e.&#65533;x&#65533;&#65533;&#65533;&#65533;&#65533;"&#65533;&#65533;%&#65533;#<jM&#65533;&#65533;&#605;4&#65533;&#65533;D&#65533;{&#65533;@&#65533;u*&#65533;y&#1027;=EV&#65533;m&#65533;l&#65533; 1B &#65533;&#65533;kHg&#65533;:&#65533;&#65533;%o&#65533;&#65533;C]z&#65533;&#65533;l=yY&#65533;&#65533;&#65533;8&#1677;/&#203;C&#65533;B&#65533;&#65533;&#65533;&#65533;&#65533;&#65533;C&#65533;t&#65533;&#65533;&#65533;a#&#65533;YT&#65533;	&#525;do5e&#65533;&#65533;&#65533;&#65533;&#65533;<&#65533; D &#65533;P&#65533;p&#65533;sz&#65533;&#65533;7Gs4I&#65533;%ii&#65533;bI&#65533;&#65533;'jw&#65533;&#65533;&#65533;&#137;U>&#65533;&#65533;&#65533;&#65533;D&#65533;&#65533;&#65533;&#1176;&#65533;nOY&#65533;Y&#65533;J&#65533;&#65533;fw&#65533;&#65533;&#65533;&#65533;:&#1885;n0sek&#65533;&#65533;&#65533;&#65533;R&#65533;G&#65533;&#65533;_&#65533;&#65533;4&#65533;X&#65533;j*sM&#65533;Xx&#65533;4e*&#65533;N&#65533;&#65533;&#65533;]&#65533;s3z&#65533;b&#65533;&#65533;&#65533;&#65533;0&#65533;&#387;&#65533;&#1332;&#65533;&#65533;Si&#65533;:~$ &#65533;B&#65533;06e V&#65533; &#65533;M&#65533;B81&#65533;m6-1Z&#65533;O#&#65533;&#65533;&#65533;&#65533;v&#65533;Z&#65533;`]&#65533;V&#65533;}&#65533;&#65533;&#65533;&#65533;&#65533;^D&#65533;&#65533;&#65533;Y&#670;$&#65533;&#65533;&#65533;&#65533;HB>FS&#65533;9#&#65533;&#44394;+&#65533;ia&#65533;&#65533;&#65533;F&#65533;\W&#65533;O&#65533;U$p&#65533;5E1WWV&#65533;I~&#65533;&#553;Q&#65533;qY&#65533;&#65533;&#65533;&#65533;X&#65533;&#295;&/AL|t&#65533;&#65533;&#65533;OU%)KJv&#65533;&#488;&#65533;. &#65533;&#65533;&#65533;&#65533;&#65533;"&#65533;>l&#65533;&#65533;&#65533;_&#65533;&#65533;K\!&#&#65533;T&#1170;&#65533;P&#65533;"&#65533;+&#65533;&#65533;X&#65533;&#65533;&#65533;@&#65533;>&#65533;&#65533;&#65533;Knr&#65533;-,&#502;,IqX&#65533;&#948;&#65533;&#65533;y&#574;&#65533;P+&#65533;X&#65533;	&#65533;0&#65533;&#65533;H&#65533;&#65533;&#65533;FJ&#137;&#65533;&#65533;HN&#65533;Q&#65533;&#1781;&#65533;&#65533;f#M&#65533;&#65533;D&#65533;S&#65533;&#65533;0
&#65533;K&#65533;>&#65533;s&#65533;&#65533;V&#218;&#65533;7&#65533;&#65533;.&#65533;'v&#65533;&#65533;RH|1&#65533;&#65533;*w7&#65533;D&#65533;&#65533;&#65533;&#65533;&#65533;7%WO&#481;&#413;0a&#65533;G_&#65533;&#65533;&#65533;i&#65533;!&#65533;&#65533;O -&#65533;5z&#65533;&#65533;&#65533;&#65533;-7&#1240;d&#65533;3mX@&#65533;&#65533;&#65533;*L&#65533;&#65533;j&#65533;w:
&#14662;8M&#65533;&#65533;&#65533;&#65533;&#65533;4&#65533;\]='&#65533;&#1034;&#65533;Yj&#65533;&#1949;$&#65533;
5&#353;&#65533;]&#65533;H&#65533;&#65533;&#65533;&#65533;&#65533;a&#65533;Q&#65533;&#65533;&#65533;o&#65533;s&#65533;%&#65533;
&#65533;j&#65533;&#65533;&#65533;&#65533;	B&#65533;jjX&#65533;P&#65533;&#65533;&#65533;&#65533;\&#65533;&#65533;V&#65533;&#65533;&#65533;;&#65533;&#65533;s&#65533;&#65533;8m0&#65533;[&#65533;Wlh&#65533;0 &#65533;Z&#65533;&#717;&#65533;&#65533;&#65533;&#65533;&#65533;&#65533;"&#65533;2&#65533;&#65533;&#65533;&#65533;A&#65533;|MWR&#65533;P&#65533;x&#65533;0V&#65533;$$C&#65533;&#65533;.;m&#65533;&#65533;0&#65533;&#65533;&#65533;'V&#65533;&#65533;&#65533;0,Xa
&#65533;&#1233;p.&#65533;&#65533;&#65533;&#65533;&#65533;"&#65533;P&#65533;&#65533;g@&#65533;&#65533;X0X&#65533;nD&#65533;&#65533;&#65533;{&#65533;M&#65533;&#65533;.I&#65533;&#65533;I&#65533;KJH&#65533;~&#65533;5&#65533;Q&#65533;[L
&#65533;&#65533;&#65533;'EH&#65533;&#65533;S&#65533;Cr%e&#65533;:&#65533;H&#65533;dt&#65533;0*&#65533;
&#65533;&#65533;WDJU&#65533;&#65533;]&#65533;k&#65533;&#65533;&#65533;\&#65533;&#65533;R&#363;&#65533;&#65533;&#65533;&#65533;dX=&#65533;&#65533;&#65533;$[&#65533;B&#1019;&#65533;'&#65533;M&#65533;&#1494;&#65533;&#65533;^+&#65533;	S&#65533;B&#65533;&#65533;X&#65533;H&#65533;+9&#65533;&#65533; &#65533;&#429;&#65533;=&#65533;}&#65533;C`&#65533;&#65533;$&#65533;f&#65533;&#65533;cNI&#65533;&#65533;&#65533;&#65533;&#65533;&#65533;&#65533;b&#65533;XR&#65533;I&#65533;8&#65533;&#65533;A&#65533;&#65533;&#65533;o&#65533;&#65533;&#65533;&#65533;&#65533;&#65533;&#773;.&#65533;>&#65533;t.&#180;&#65533;2&#65533;&#65533;&#1723;%&#65533;1&#65533;&#65533;@0q&#65533;&#65533;&#65533;&#65533;q&#65533;&#65533;&#65533;&#65533;&#65533;T}&#65533;&#65533;&#65533;&#65533;8E&#65533;R4&#65533;&#65533;t;za9}P;&#65533;&#65533;"Rc&#65533;&#65533;&#65533;#&#65533;&#65533;;.&#65533;vh.UO&#65533;&#65533;U&#65533;&#65533;,R&#65533;&#65533;QT&#65533;'!&#65533;&#65533;;m&#65533;lVQCx&#65533;RHS&#65533;nEeZ.E9&#65533;[a)0&#65533;$&#65533;&#65533; &&#65533;;R&#65533;7r&#65533;U}&#65533;&#65533;&#65533;h&#65533;s&#65533;&#65533;&#65533;&#65533;&#65533;&#65533;&#65533;hu R&#547;&#65533;&#65533;6&#65533;Z&#65533;!S&#65533;L&#65533;&#65533;&#65533;m
N&#65533;&#65533;@%TC%2&#65533;&#65533;8&#65533;&#1414;&#65533;&#65533;8"3ViuZ&#65533;&#65533;v&#65533;Ar5$~&#65533;&VqPSa:&#65533;FS!SS&#65533;&#611;&#65533;6u&#65533;&#65533;?&#65533;M&#65533;SR&#65533;h&#65533;:&#65533;FC&#65533;&#65533;&#65533;g&#65533;&#65533;&#65533;5&#387;e(D&#65533;&#65533;vI&#65533;@&#65533;&#65533;9f&#65533;&#65533;YRC&#65533;&#65533;&#65533;&#65533;>1s&#65533;&#65533;=A+&#65533;M&#65533;?&#65533;7Dq&#65533;_p&#65533;&#65533;r$&#65533;B:&#65533;&#65533;*&#65533;C&#65533;&#1016;&#65533;&#65533;O&#65533;q&#65533;~&#65533;6&#65533;&#65533;&#65533;(7K&#65533;&#65533;&#65533;xX7&#65533;>Q&#65533;^>&#65533;.D#33&#65533;&#65533;X7qu)&#65533;&#65533;&#65533;K&#65533;&#65533;&#65533;F&#65533;&#65533;X&#65533;F&#65533;&#65533;)q1&#65533;Dm&#65533;&#65533;&#65533;r4gH>&#65533;%&#65533;IW4"^&#65533;&#65533;&#243;&#65533;N(7&#65533;n#"!"(w&#65533;R&#65533;r&#65533;A+&#65533;V&#65533;N@x&#65533;&#65533;[V&#65533;_^&NdH&#65533;&#65533;B(&#65533;&#65533;&#65533;e&#65533;m&#65533;&#65533;&#65533;w\&#65533;&#65533;&#65533;=&#65533;&#65533;A2&#65533;d@&#65533;]&#65533;G[qfb3&#65533;&#65533;5&#65533;&#65533;?&#65533;&#65533;B/&#65533;&#65533;&#65533;&#65533;As&#65533;{&#65533;&#65533;o&#65533;EawAW&#65533;Q&#65533;&#65533;Z/&#65533;&#65533;giG&#65533;R&#65533;=&#65533;&#65533;V&#65533;qo&#65533;o&#65533;5&#65533;&#65533;4I&#65533;q3r&#65533;~p4vc&#65533;&#65533;`V&#65533;Ux`@&#65533;UW&#65533;&#65533;7&#65533;Vs&#65533;frsT=T&#65533;&#65533;RNh;&#65533;n~qn&#582; &#65533;V&#65533;&#65533;I&#1285;{vS9M&#65533;&#65533;3&#65533;x"&#65533;&}n&#65533;G&#65533;u&#65533;m&#65533;&#65533;&#65533;&#1988;v&#65533;h{&#65533;&#65533;P&#65533;@&#65533;3
xMhO|&#65533;&#65533;&#65533;&#65533;&#65533;z&#65533;&#65533;h&#65533;Q&#65533;wP&#65533;6&#65533;&#65533;shv&#65533;g} ;gH;Z%&#65533;&#65533;&#65533;8&#1894;U&#65533;V
&#65533;&#65533;&#65533;w&#65533;&#65533;~&#65533;m&#65533;&#65533;&#65533;&#569;:C&#65533;&#65533;&#601;s&#65533;@&#65533;&#65533;&#65533;%W&#65533;&#65533;i&#65533;&#65533;i&#65533;&#65533;&#65533;s eUS6&#65533;7 H;&#65533;F@&#65533;&#65533;SBe&#65533;'&#65533;+7&#65533;8&#65533;JU&#65533;e&#65533;
&#65533;&#65533;&#65533;^QC&#65533;6&#65533;&#65533;F&#65533;&#65533;<&#65533;&#65533;Y{5p1(&#65533;np)&#65533;q)&#65533;A_SAtaf&#65533;&#65533;'E&#65533;[J&#65533;&#65533;&#1380; &#65533;&#65533;&#65533;?2Y&#65533;&#65533;~&#65533;x,q~&#65533;&#65533;&#65533;&#65533;9jTZ&#65533;f5&#65533;&#65533;J53&#65533;l&#65533;|&#65533;}&#65533;7&#65533;"fe&#65533;Q&#65533;Z &#65533;&#65533;a&#65533;^s&#65533;&#65533;&#65533;&#65533;&#65533;6/"W&#65533;O'&#65533;[&#65533;&#65533;y;J&#65533;6&#65533;#=&#65533;5&#65533;&#65533;~?&#65533;&#65533;Y&#65533;n&#65533;&#65533;PY)&#65533;&#65533;J&#65533;&#65533;732G7&#65533;%&#65533;&#65533;?&#65533;dnS2&#65533;A~'6i&#65533;,&#65533;&#1705;fcza&#65533;OQ&#65533;(:>&#65533;8&#65533;&#65533;AT&#65533;I@95VxqZ &#65533;M&#1010;)Dv#&#65533;&#65533;'&#65533;4&#65533;&#65533;6?&#65533;#'Sk&#65533;Ca&#65533;ho&#65533;6~Rs&#65533;&#65533;&#65533;&#65533;d#&#65533;&#65533;&#65533;C&#65533;&#65533;&#65533;V&#65533;a:&#65533;$e&#65533;&#65533;&#65533;&#65533;&#65533;&#1539;&#790;;{!$5&#65533;Urt&#65533;&#65533;_5;&#65533;&#65533;l&#65533;f&#65533;&#65533;V&#1090;d&#65533;&#1734;&#65533;&#65533;&&#65533;E&#65533;S&#65533;C@&#65533;*&#65533;&#65533;&#65533;p`fI&#65533;&#65533;&#65533;	X&#65533;*&#65533;&#65533;x&#65533;T&#65533;&#65533;&#65533;Az &#65533;>;&#65533;V&#65533;S&#65533;&#65533;U&#65533;y&#65533;&#65533;&#65533;&#65533;&#65533;P?;_&#65533;Sg8?[&#65533;&#3267;&#65533;v&#65533;n&#65533;	&#65533;nBuH&#65533;&#65533;e&#65533;&#65533;&#65533;~&#65533;S]5;aNY;&#65533;&#65533;	&#65533;&#65533;SQ&#65533;R&#65533;&#65533;I;eH&#65533;&57&#65533;&#65533;SY;&#65533;&#65533;&#65533;&#65533;xn"&#65533;cU&#65533; S70&#65533;j&#65533;|&#65533;&#65533;&#65533;&#65533;&#65533;&#65533;m&#65533;1lZ&#65533;g8&#65533;&#65533;	3&#1665;k&#65533;V&#65533;&#65533;&#65533;eul&#65533;n&#65533;&#65533;"&#65533;&#65533;&#65533;&#65533;y"&#65533;kn&#65533;&#65533;&#65533;&#65533;2&#65533;&#65533;{ &#65533;&#65533;zP&#65533;q&#65533;&#65533;M$&#378;/&#65533;9&#65533;&#65533;\&#65533;&#65533;a&#65533;&#65533;Tb,&#65533;e=M&#65533;T*&#65533;^&#65533;&#65533;&#65533;&#65533;&#65533;&#65533;~&#65533;V&#65533;&#65533;y&#65533;V&#65533;G &#65533;w:&#65533;QAq&#65533;&#65533;&#65533;P&#65533;&#65533;+&#65533;;&#65533;w&#65533;&#65533;&#65533;bt&#65533;#&#65533;Q:kC=&#65533;h%&#65533;&#65533;p`;V&#65533;&#65533;h&#65533;;&#65533;h&#65533;6&#1134;&#65533;jUg&#65533;&#65533;6!&#65533;K&#65533;VX&#65533;&#65533;&#65533;&#65533;qSe&#65533;&#65533;<L&#65533;,&#65533;&#65533;*&#65533;&#65533;*0&#65533;Y&#65533;?&#65533;a&#65533;z '&#65533;&#65533;J&#65533;my`j&#65533;&#65533;Q&#65533;&#65533;&#65533;:3&#65533;&#65533;&#65533;&#65533;2&#65533;HZ&#65533;AsocA&#65533;#B&#65533;q&#65533;&#65533;&#65533;!&#65533;&#65533;)&#65533;&#65533;f?&#65533;&#65533;9\k&#65533;&#65533;\&#65533;Jfq&#65533;&#65533;&#65533;(&#65533;&#65533;k&#65533;k&#65533;lt&#1376;[&#65533;&#65533;&#65533;&#65533;&#65533;&#65533;&#65533;&#65533;th&#65533;1&#65533;x A;&#65533;2&#65533;&#65533;&#65533;&#1538;&#65533;&#65533;&#65533;&#65533;Z&#65533;u&#65533;:G&#65533;&#65533;hHT*&#65533;|&#65533;&#65533;&#65533;fn&#65533;T&#65533;&#65533;&#65533;W5&#65533;Z6&#65533;2&#65533;[E&#65533;&#65533;&#65533;&#65533;&#65533;C&#65533;&#65533;&#65533;&#65533;Pq7PA-&#65533;eL&#65533;p&#65533; &#65533;&#65533;&#65533;&#65533;&#65533;&#65533;&#65533;&#604;&#65533;&#65533;&#65533;&#65533;&#65533; 	&#65533;&#65533;&#65533;&#65533;&#65533;&#65533;&#606;l&#65533;l&#65533;F+P|&#65533;v&#65533;&#65533;&#65533;S&#65533;aO|lU&#65533;D&#65533;\%=&#65533;m&#65533;&#65533;:&#65533;mr&#65533;S&#65533;P4b57&#65533;p&#65533;U`&#65533;"9&#65533;Sg&#819;&#65533;"[7&#65533;y&#65533;&#380;&#65533;`k&#65533;&#65533;)&#65533;&#65533;ynK&#65533;&#65533;C&#65533;&#65533;I&#65533;c&#65533;&#65533;Q&#65533;Um8&#65533;r&#65533;&#65533;&#65533;Ob&#65533;&#65533;:&#65533;&#65533;Se&#65533;&#65533;&#1846;&#65533;&#65533;+9&#65533;\;&#65533;&#65533;&#65533;&#65533;&#65533;&#65533;&#65533;cR$&#65533;[&#65533;}&#65533;$&#65533;"`&#65533;1z&#65533;S&#65533;a&#65533;v#IU&#65533;4rD\`&#65533;&#65533;Q&#65533;&#65533; &#65533;&#65533;o&#1409;IG!H&#65533;R#&#65533;&#65533;K&#65533;&#65533;&#65533;5&#65533;&#65533;<&#65533;K{ja[RF}&#65533;&#65533;&#65533;?&#65533;&#65533;QA&#51711;&#65533;tI&#65533;J7&#65533;_&#65533;'{&#65533;'&#65533;&#65533;l&#211;&#19757;&#65533;X&#65533;D&#65533;&#65533;&#65533;&#65533;2&#65533;o&#65533;&#65533;&#65533;&#65533;B
&#65533;&#65533;s&#65533;J:yW$&#65533;&#65533;T&#65533;&#65533;&#65533;&#65533;A"&#65533;(|2Zs&#65533;&#65533;C&#65533;[&#65533;&#65533;&#65533;&#1671;&#65533;K|&#65533;&#65533;&#65533;&#65533;!<)&#65533;Q&#65533;z&#65533;i@&#65533;&#65533;[U xJ&#65533;&#65533;&#65533;ot~&#65533;]&#65533;&#65533;fp&#65533;Ng=&#65533;r&#65533;a \&#65533;&#65533;&#65533;&#65533;&#65533;MQy%ee&#65533;&#65533;}&#65533;x&#65533;&#65533;HCO&#65533;\VO&#65533;&#65533;Q1&#65533;QK7H&#65533;&#65533;i&#65533;K&#65533;g&#65533;Yw@&#65533;d(&#65533;c&#65533;&#65533;v&#65533;P8&#65533;\&#65533;&#65533;]5&#65533;&#65533;&#65533;&#440;&#65533;&#65533;&#65533;m&#65533;v&#65533;&#65533;Yp&#65533;15t1&#65533;&#65533;KC&#65533;NN\T&#65533;&#65533;&#353;&#65533;u&#65533;e&#65533;nv&#65533;&#65533;&#65533;&#65533;&#65533;&#65533;&#65533;&#65533;&#65533;&#65533;&#65533;&#65533;&#1997;&#65533;&#682;&#65533;&#65533;	&#65533;&#65533;&#65533;&#65533;&#65533;&#65533;&#65533;&#65533;p
&#65533;&#687;L&#65533;9&#65533;&#65533;&#65533;ZOF9"&#65533;;v&#65533;P&#65533;&#65533;fE&#65533;kl&#65533;:&#65533;&#65533;&#65533;i&#65533;&#65533;h~&#6225;&#65533;&#65533;&#65533;&#65533;&#65533;_&#65533;&#65533;&#65533;&#65533;&#65533;)&#65533;R&#65533;i&#65533;&#65533;&#1244;&#65533; &#65533;:&#65533;5+&#65533;&#65533;j&#65533;&#65533;&#65533;/L&#65533;<E&#850;9f&#1589;&#65533;I&#65533;e&#65533;&#65533;&#65533;&#65533;d3&#65533;R!&#65533;&#65533;&#65533;&#467;X&#65533;"!~&#65533;&#65533;&#65533;&#65533;&#65533;i&#65533;&#1946;&#65533;G&#65533;&#65533;&#65533;&#65533;&#65533;&#65533;!&#65533;&#65533;&#65533;8&#65533;-o&#65533;&#35713;&#65533;J/&#65533;_&#65533;&#65533;b&#65533;&#65533;&#65533;a'\&#65533;b}&#65533;&#65533;&#65533;&#1617;GAa*HA0&#340;*4&#65533;!&#65533;&#65533;vn&#65533;\1ra&#65533;r&#65533;Lq&#65533;A&#65533;2&#65533;&#65533;&#65533;&#65533;&#65533;&#65533;&#65533;9+&#65533;>&#65533;d%;1%;!1&#65533;&#65533;XG&#65533;&#65533;&#65533;F&#65533;&#65533;)x*xwtt&#65533;&#65533;&#65533;&#65533;v&#65533;&#65533;Q&#65533;&#65533;&#65533;&#65533;&#65533;u`&#1133;&#65533;3&#65533;G"&#65533;&#65533;R"&#65533;&#65533;E &#65533;$&#65533;1&#65533;&#65533;&#65533;&#65533;3&#65533;&#65533;M&#65533;&#65533;&#34021;&#65533;-&#65533;&#65533;!k&#65533;&#65533;F&#65533;"&#65533;|.&#65533;U0&#65533;&#65533;P&#65533;&#65533;2D&#65533;a$S&#65533;[&#65533;&#65533;&#65533;)&&#65533;)&#65533;+mo&#65533;2&#65533;M&#65533;Tj#T&#65533;~c&#65533;&#65533;&#54970;&#65533;&#65533;&#65533;&#65533;|h&#65533;I&#65533;&#65533;-&#65533;M&#65533;&#65533;&#65533;&#65533;&#65533;P&#65533;&#65533;&#65533;\&#65533; 	%	&#65533;@{&#65533;4?N&#65533;&#65533;&#65533;&#65533;&&#65533;&#65533;\&#65533;c[&#65533;&#65533;0&#65533;&#65533;&#65533;&#65533;&#65533;&#65533;&#65533;&#65533;&#65533;p`;!x;^N&#65533;|&#65533;"&#65533;	&#65533;&#65533;%;j?T*&#65533;&#65533;-]-6h&#65533;@&#65533;&#624;E&#65533;&#65533;&#1862;#&#65533;&#65533;&#10677;&#65533;`:[&#65533;<o&#65533;&#65533;&#65533;&#65533;&#65533;&#65533;&#65533;&#65533;&#65533;H&#65533;lHK[&#65533;0E[u?&#65533;&#65533;&#65533;&#65533;mt&#65533;&#65533;&#65533;&#65533;[&#65533;&#65533;&#65533;&#65533;L1&#265;em^>&#65533;
&#65533;&#65533;16&#65533;I&#65533;&#65533;f&#65533;k&#65533;&#65533;^&#65533;&#65533;cR&#65533;&#65533;~&#65533;"m&#65533;&#65533;H&#65533;	~&#65533;&#65533;&#65533;&#65533;&#65533;LT&#65533;oP&#65533;g&#65533;&#65533;)&#65533;&#65533;&#65533;&#65533;Z&#65533;&#65533;N&#65533;M&#65533;l[&#65533;&#65533;Y&#65533;&#65533;AE&#65533;2V^&#940;&#65533;&#65533;l&#65533;&#65533;&#65533;&#65533;c!"|3&#65533;&#65533;&#65533;&#65533;c&#65533;$&#65533;m&#1375;m&#65533;:L{&#65533;A
&#65533;&#65533;&#65533;&#65533;&#65533;&#65533;&#65533;&#65533;&#65533;IaKO&#65533;&#65533;4(i&#65533;.|B&#65533;g&#65533;K+&#65533;&#65533;&#65533;&#65533;XS&#65533;&#65533;h&#65533;&#65533;V&#65533;-&#65533;&#65533;Eg&#65533;I&#65533;a&#532;9&#65533;&&#65533;&#65533;8o&#1580;Y&#65533;&#65533;&#65533;5i&#796;13F 4i&#65533;&#65533;&#65533;&#65533;/!Cf&#65533;&#65533;&#65533;*Y&#65533;X&#65533;&#65533;eK&#65533;*[&#65533;&#804;Y&#65533;&&#65533;3s&#65533;I&#65533;1 &#65533;dI&#65533;%&#65533;1Ez&#65533;&#65533;fI/Z&#65533;h&#65533;&#65533;&#65533;&#65533;&#65533;f&#512;Y&#65533;T&#65533;&#65533;&#65533;g&#1064;iS&#65533;&#65533;&#65533;8p2d&#65533;F&#65533;C&#65533;`&#580;&#65533;&#65533;e&#65533;w&#65533; &#65533;&#792;2e&#788;	&#65533;&#65533;La&#65533;&#65533;0l&#65533;&#65533;&#65533;j&#65533;]&#65533;&#434;e5g&#65533;|&#65533;R&#65533;+X&#65533;Y&#65533;1<&#65533;L&#1061;I&#65533;F&#65533;1T&#65533;t&#65533;(p&#65533;&#65533;gr&#65533;&#65533;&#65533;7&#65533;&#398;&#1784;&#344;&#65533;&#65533;b&#65533;c&#65533;&#65533;A&#65533;P&#65533;&#65533;8r&#65533;&#65533;L&#65533;^&#65533;&#924;&#65533;&#65533;&#65533;&#1065;c&#65533;{:q,&#209;n&#65533;N&#65533;=	&#65533;&#65533;Nx7o&#65533;X&#65533;&#65533;g&#65533;}&#65533;{&#65533;&#65533;&#1475;&#65533;&#65533;&#65533;&#65533;&#65533;&#65533;@ &#65533;&#207;>&#65533;@&#65533;&#65533;&#65533;&#65533;F &#65533;D&#65533;H&#65533;9&#1936;&#65533;&#65533;<&#65533;#C&#65533;&#65533;&#65533;&#65533;&#65533;&#65533;&#65533;&#65533;&#65533;d&#65533;AI&#65533;&#65533;GY&#65533;&#65533;FYd&#65533;D&#65533;&#65533;&#65533;x&#65533;n&#65533;9&#654;&#65533;&#65533;&#65533;&#65533;o>4&#65533;&#65533;:&#65533;&#65533;&#65533;j&#65533;&#65533;&#65533;&#65533;&#65533;J&#65533;,&#65533;&#65533; 0?<&#131;&#65533;&#65533; &#65533;#2y&#65533;/&#65533;@!&#65533;&#65533;CQ61&#65533;E51&#272;B&#65533;&#65533;&#65533;9A&#65533;&#65533;C>H&#65533;C&#65533;>&#65533;&#65533;#&#65533;&#65533;G&#65533;&#65533;8&#65533;&#65533;<&#65533; o:&#65533;&#65533;&#65533;TS&#65533;&#1792;&#65533;7&#65533;8&#65533;&#65533;&#65533;&#65533;&#65533;"r&#65533;&#65533;&#65533;&#65533;&#65533;@>v&#1020;W&#65533;x5&#65533;BO&#65533;C&#65533;E&#65533;&#65533;dP?&#65533;T&#65533;#w&#65533;&#65533;&#65533;<&#65533;B&#65533;&#272;C&#65533;$&#65533;&#65533;=&#65533;&#65533;&#65533;&#65533;4&#65533;&#65533;L[&#65533;C&#65533;e&#612;&#65533;&#65533;&#65533;&#65533;5R&#65533;$&#1535;;&#65533;`&#13117;3&#65533;8&#65533;&#906;/LU85&#65533;&#65533;m&#65533;&#65533;&#65533;&#65533;&#39933;&#65533;&#65533;&#65533;&#65533;`&#65533;&#65533;P&#65533;&#65533;:&#65533;&#65533;&#65533;[&#65533;}|&#65533;6$
,0&#65533;&#65533;&#65533;&#65533;c&#65533;:&#65533;`&#65533;;
&#65533;&#65533;0&#65533;&#65533;&#65533;y3l&#65533;&#65533;&#65533;&#65533;&#65533;&#65533;&#1402;&#65533;3&#65533;5&#65533;6&#65533;&#65533;&#65533;&#65533;&&#65533;&#65533;&#65533;B+&#65533;`&#65533;&#65533;&#65533;&#65533;f&#65533;&#65533; 
&#65533;&#65533;&#65533;&#1357;&#65533;&#1826;&#65533;h&#65533;&#65533;&#65533;&#65533;&#65533;*&#65533;&#1570;3&#65533;DL+&#65533;&#65533;&#65533;&#65533;0&#65533;&#65533;&#65533;c&#65533;&#65533;&#65533;&#65533;&#65533;/&#65533;&#65533;&Z/1&#65533;&#65533;&#65533;8&#65533;&#65533;&#65533;&#65533;&#65533;#&#65533;&#65533;`J,&#65533;&#65533;"&#65533;&#65533;&#65533;&#65533;p&#245;&#65533;b&#65533;&#65533;&#65533;&#65533;#&#65533;pK7&#65533;&#65533;&#65533;r&#65533;&#65533;&#65533;&#65533;TT&#65533;n&#65533;&#65533;,&#1393;&#65533;&#65533;&#65533;2&#65533;H&#65533;,&#65533;3&#65533;P&#65533;_&#65533;&#65533;w&#997;&#65533;tw&#65533;r;:&#65533;K&#717;5f&#65533;Y&#65533;&#65533;&#65533;5&#65533;&#34327;c>K&#36867;&#65533;&#65533;&#65533;&#65533;x&#65533;&#65533;o&#15215;&#65533;&#65533;&#65533;*C&#65533;&#65533;&#65533; 3&#65533;S&#65533;Y&#65533;&#65533;&#65533;02(&#65533;&#61235;#x&#65533;&#65533;&#65533;&#51095;&#65533;;&#65533;Ph6&#65533;HY&#65533;"&#65533;0&#65533;@&#65533;&#65533;&#65533;&#1010028;a&#65533;H&#65533;B&#1246;&#65533;&#65533;EePk2&#65533;"p$<&#65533;&#65533; t&#65533;&#65533;&#65533;,&#65533;"&#65533;A@2R&#65533;&#65533;&#65533;&#65533;&#65533;p&#65533;y&#65533; !&#65533;&#65533;&#65533;&#65533;Q&#65533;&#65533;&#65533;-&#65533;&#65533;&#65533;|(&#65533;1<&#65533;!&#65533;&#65533;K`&#65533; &#65533;!J=&#65533;&#65533;&#65533;&#65533;&#222;r&#65533;gU&#65533;&#65533;b&#65533; !?&#65533;Mk&#65533;! ze$q&#65533;aU5 &#65533;(2&#65533;&#65533;Ru&#65533;&#65533;&#65533;C&#65533;;&#65533;QYv&#65533;C&#65533;s5&#65533;q&#65533;%&#65533;&#65533;&#65533;&#65533;7&#65533;1&#65533;&#65533;&#65533;&#65533;&#65533;"BDR&#65533;&#65533;&#65533;&#1217;2H.K&#65533;E\T&#65533;$Q.&#65533;$)&#65533;&#65533;&#65533;&#65533;}V&#65533;&#65533;J&#65533;&#65533;\&#65533;&#65533;&#65533;p&#65533;[&#65533;&#588;&#65533;&#1699;&#65533;R7&#65533;|&#65533;"&#65533;&#65533;&#65533;!?F&#65533;>&#65533;&#65533;C&#1922;&#65533;&#65533;4&#385;	&#65533;&#955;&#65533;&#65533;&#65533;&#65533;&#65533;Rs&#65533;s&#11325;&#65533;P&#65533;o &#65533;KP&#65533;"&#65533;&#65533;<&#65533;2&#65533;&#65533;&#65533;&#65533;)&#65533;<q<d&#65533;&#65533;&#65533;G?f&#65533;i k&#65533;P1&#65533;&#65533;W&#65533;&#65533; &#65533;&#65533;&#65533;&#65533;&#65533;&#65533;&#65533;\&#65533;&#65533;6/&#65533;!|&#65533;&#65533;&#65533;&#1024;&#65533;&#65533;&#65533;,&#65533;&#65533;Kk66&#65533;&#65533;&#65533;&#65533;>[&#65533;&#1174;&#65533;e&#65533;&#65533;{(W&#65533; /&#65533;&#65533;&#65533;9&#65533;&#65533;H8&#12442;.da
S&#65533;&#65533;&#65533;&#65533;&#65533;.t&#65533;+ip&#65533;v&#65533;&#65533;&#65533;&#65533;&#65533;1j&#65533;[G{J&#65533;)&#65533;1&#65533;{&#65533;&#65533;&#65533;1o&&#65533;>&#65533;E&#65533;&#65533;&#65533;x&#65533;eez&#65533;@&#65533;&#65533;x&#65533;Aa&#65533;\Y&#65533;&#65533;0&#65533;&#65533;g?v@ &#65533;BG2&#65533;&#65533;Z&#65533;&#65533;&#65533;"&#65533;&#65533;&#65533;e-&#65533;:&#1524;f&#65533;&#1245;o&#65533;&#65533;
R&#65533;{&#65533;&#65533; &#65533;&#65533;@fD&#65533;)}&#65533;F9&#65533;0@Z&#65533;W&#65533;H&#65533;&#65533;&#65533;&#65533;&#65533;2*Qs&#65533;&#65533;B&#65533; V&#65533;&#65533;&#65533;eag)gY&#65533;sN&#65533;5FT&#65533;ls&#65533;&#65533;&#65533;&#65533;&#65533;&#65533;&#65533;#&#65533;B'&#65533;O&#65533;*:&#65533;&#65533;&#1152;&#65533;1&#65533;&#65533;&#65533;*&#65533;&#65533;&#65533;c&#65533;&#65533;xY&#65533;&#65533;&#825;&#65533;&#65533;&#65533;v&#65533;zjE&#65533;C&#65533;&#65533;U&#65533;)&#65533;~&#65533;&#519;b&#65533;j8Usk&#65533;T)"&#65533;w@)Z&#1268;&#65533;&#65533;&#65533;Z&#65533;(&#65533;&#65533;&#65533;0&#65533;e&#65533;	=&#65533;R&#65533;&#65533; &#65533;C4b&#65533;&#65533;&#65533;43&#65533;)&#65533;}-&#65533;&#65533;5&#65533;>N&#65533;<&#65533;R&#65533;&#65533;&#65533;'&#65533;&#65533;&#65533;H&#65533;5;b@&#65533;P?&#65533;&#1188;f&#65533;&#65533;D&#65533;&#65533;f&#65533;~&#65533;&#65533;A&#65533;&#65533;W&#65533;&#65533;Q!&#65533;C&#65533;&#65533;\&#65533;&#65533;]w$ 5
&#65533;&#65533; &#285;&#65533;&#65533;9&#65533;)O&#65533;&#65533;r&#65533;&#65533;&#65533;+3"&#65533;Rv&#65533;&#65533;&#65533;&#65533;&#65533;&#65533;&#65533;&#65533;&#65533;&#65533;&#65533;m&#65533;&#65533;&#65533;&#65533;*|&#65533;{&#65533;&#65533;Jk&#65533;&#65533;s&#65533;&#65533;&#65533;&#65533;&#65533;&#65533;&#65533;C&#65533;D&#65533;q&#65533;&#65533;&#65533;&#65533;i;&#65533;&#65533;cd&#65533;f$&#65533;HV&#65533;K&#763;B7h&#65533;%"&#65533;-&#65533;&#65533;&#65533;&#65533;&#65533;>H&#65533;Na&#65533;&#65533;l&#65533;&#65533;&#65533;&#65533;9
A^h&#65533;:&#65533;&#65533;Ajt&#65533;*&#65533;&#65533;L&vQ`|@&#1350;&#65533;P&#65533;&#65533;E&#65533;4i&#65533;df.&#65533;&#212;"
&#65533;Q&#65533;&#65533;Q&#65533;&#65533;&#65533;&#65533;&#65533;O#&#65533;k/	!&#65533;&#65533;|&#65533;!&#65533;&#65533;&#65533;,7&#65533;U>zH&#65533;&#65533;&#65533;;f2&#65533;D!&#65533;&#65533;a-<&#65533;EcG-&#65533;AB&#65533;)&#1237;UST&#65533;p&#65533;&#65533;&#65533;&#65533;&#65533;x&#65533;&#65533;&#65533;&#65533;q&#65533;y&#65533;Y&#622;_&#65533; &#65533;&#65533;&#65533;~&#65533;&#65533;&#65533;&#835;&#65533;&#65533;_$%&#65533;&#65533;&#65533;"/~&#65533;&#65533;&#65533;&#65533;&#65533;?&#65533;ZUh&#65533;E+^Uv&#65533;3&#65533;$h$H&#65533;&#65533;&#65533;}&#65533;$&#65533;&#1318;&#65533;&#65533;0>&#65533;&#65533;&#65533;",/&#65533;&#65533;&#65533;&#1895;pR&#65533;&#65533;O:&#65533;&#65533;&#65533;t&#65533;jC&#65533;[pw&#65533;&#65533;&#65533;O&#65533;L_&#65533;&#65533;&#65533;&#65533;o&#65533;a%W&#65533;&#65533;&#65533;&#65533;&#641;xY&#65533;&#65533;&#65533;c&#65533;&#65533;&#65533;~&#65533;&#13823;%sf	;_.&#65533;&#65533;7&#65533;+4k&#65533;&#65533;T&#65533;:xJ&#65533;|&#1568;&#65533;^lA&#65533;&#65533;K&#65533;&#65533;_o&#65533;&#65533;&#65533;.&#65533;&#65533;WdQ &#65533;&#1351;&#65533;&#65533;w&#65533;&#65533;!&#65533;<&#801;X&#629;DDn&#65533;c&#65533;&#65533;&#65533;&#65533;
&#65533;GF&#65533;M&#65533;&#65533;$&#65533; &#65533;@&#65533;ob&#65533;o&#65533;&#65533;&#65533;F0z#&#65533;<&#9419;*T&#65533;&#65533;TX&#65533;MR&#65533;&#65533;&#65533;R&#65533;&#65533;&#65533;s&#65533;J&#65533;&#65533;t?&#969;4Y|g<&#65533;>&#65533;r&#65533;d&#65533;&#65533;_&#65533;3&#65533;a&#65533;m&#65533;&#65533;R&#65533;QV&#1155;&#65533;&#65533;&#65533;O&#65533;I&#65533;#&#65533;Q6&#65533;Z &#65533;&#65533;&#65533;&#619;2+0&#65533;&#1730;;Ia&#65533;&#65533;&#65533;&#65533;&#65533;&#65533;0&#65533;&#65533;;&#65533;&#65533;&#65533;.;H.&#65533;=`&#65533;090&#65533;&#65533;&#65533;x&#65533;&#65533;0&#65533;&#65533;1Z&#65533;&#65533;dA&#65533;&#65533;fIe9$&#65533;&#65533;&#65533;&#65533;;&#65533;[1&#65533;<&#65533;&#65533;8&#65533;	&#65533; &#65533;0&#65533;yJ)&#65533; j/D&#686;&#65533;HBh&#65533;&#65533;pB&#65533;&#65533;&#65533;&#65533;&#65533;&#65533;2&#65533;&#65533;&#65533;&#65533;&#65533;&#65533;:P&#65533;&#65533;&#234;:h&#65533;&#65533;J&#65533;&#65533;&#65533;&#65533;=0>_1j"-&#65533;&#65533;&#65533;&#65533;&#65533;&#65533;&#65533;&#65533;&#65533;=FJ&#65533;?&#65533;I&#65533;&#65533;&#65533;&#65533;&#65533;k=&#65533;&#65533;&#65533;@&#65533;t&#65533;&#65533; i46&#65533;&#65533;R&#65533;&#65533;B'&#65533;&#65533;6x%a&#65533;@/K&#65533;RLa)!C*&#65533;Q&#65533;b1&#65533;&#65533;:&#65533;&#65533;*%/#&#65533;&#65533;9&#65533;&&#65533;&#65533;&#65533;&#65533;:&#65533;)&#65533;y.(,9&#65533;M
&#65533;&#65533;&#14485;&#65533;a&#65533;YL&#65533;&#65533;[&#65533;&#65533;&#65533;&#65533;&#65533;@&d&#65533;3&#65533;&#65533;&#65533;&#65533;&#65533;&#65533;7 !&#65533;bA&#65533;&#65533;&#1239;}9GP&#65533;&#65533;[/=E-&#65533;8&#65533;&#65533;X&#223;*&#65533;r*&#65533;F&#65533;&#65533;&#65533;9&#65533;0Wt&#65533;&#65533;-&#65533;#&#65533;&#65533;&#65533;&#65533;X&#1418;&#65533;[Z&#65533;(&#65533;&#65533;&#65533;x&#65533;&#65533;k7A&#65533;9&#65533;u.Q&#65533;&#1687;&#65533;&#65533;.ea	&#65533;F!q&#65533;&#1993;&#65533;&#65533;x&#65533;&#65533;&#65533;!r&#65533;1&#65533;&#65533;1&#65533;&#65533;yI&#65533;=Q\&#65533;&#65533;&#65533;A(DH&#65533;&#65533;1<&#65533;&#65533;4&#65533;98&#65533;&#65533;&#65533;&#65533;=A&#65533;&#178;1&#65533;9&#65533;&#65533;E&#65533;&#65533;&#65533;&#65533;=5&#52278;#S&#65533;4!&#65533;&#65533;&#65533;&#65533;+b&#65533;O&#65533;".Z&#65533;&#65533;&#65533;6&#65533;9&#65533;&#65533;$=&#65533;s3&#65533;.&#65533;&#65533;&#65533; &#65533;&#65533;&#65533;
,V&#65533;&#65533;t&#65533;=&#65533;&#65533;&#65533;p&#65533;&#65533;
.&#65533;!&#65533;8&#65533;!2&#65533;@G&#65533;&#65533;f&#65533;&#65533;A&#65533;1",F&#65533;&#65533;&#515;[&#65533;?/Z*&#65533;n&#65533;>=&#65533;&#65533;&#65533;&#143;D3d&#65533;&#65533;&#65533;&#65533;#K&#65533;P)a&#65533;&#65533;G&#65533;+&#65533;&#65533;%L&#65533;r&#65533;$&#65533;&#65533;&#65533;&#65533;H&#65533;[+&#65533;&#65533;&#65533;&#65533;j&#1897;&#65533;&#65533;&#1551;ES&#65533;&#65533;9&#65533;1&#65533;&#65533;&#65533;&#65533;0&#65533;\&#65533;&#65533;&#65533;#&#65533;&#65533;k&#65533;&#600;&#65533;2&#65533;&#65533;x.4&#65533;.@&#65533;&#1258;&#65533;/4&#65533;V&#65533;&#65533;[&#65533;&#65533;&#65533;&#65533;&#791;&#65533;&#65533;z&#65533;D&#1231;o1&#65533;&#65533;i&#65533;&#65533;&#65533;&#1067;&#65533;I&#65533;&#65533;&#65533;&#788;&#65533;i&#65533;&#65533;&#65533;&#65533;&#65533;&#1553;&#65533;&#65533;=&#1166;&#65533;&#65533;&#65533;K&#65533;BM&#65533;&#65533;Q<&#65533;&#65533;Aa&#65533;&#65533;&#65533;&#65533;&#65533;&#65533;&#65533;&#65533;LS&#65533;&#65533;&#528;&#65533;&#65533;m&#65533;&#509;&#724;&#65533;&#65533;y&#65533;&#65533;&#65533;&#65533;-c&#65533;&#65533;T	&#65533;k&#65533;=&#65533;&#65533;F&#65533;&#65533;p&#65533;g&#1674;&#65533;&#65533;&#65533;&#9800;&#65533;&#65533;&#65533;NQJ&#65533;&#65533;b&#65533;&#65533;3&#65533;J&#65533;&#65533;&#65533;Q&#65533;&#65533;D&#65533;2k&#65533;&#65533;Y&#65533;&#65533;&#65533;2P&#65533;9&#65533;3V&#65533;&#65533;3&#65533;&#65533;&#65533;&#65533;&#1908;+E&#65533;&#65533;p&#65533;'DAuJ'|&#65533;&#65533;&#65533;0&#65533;&#65533;&#65533;&#65533;&#65533;&#65533;sD 1=&#65533;H&#65533;&#65533;#L&#65533;&#65533;&#1634;&#65533;&#1340;&#65533;&#65533;A&#65533;!&#65533;,&#65533;&#65533;Y&#65533;r&#65533;L&#65533;K&#65533;&#65533;1,!09&#65533;&#43774;&#65533;&#65533;\&#65533;&#1508;&#65533;A@&#65533;8A&#65533;3&#65533;@pC &#65533;U&#65533;&#65533;5[&#65533;&#65533;.&#65533;+%k&#65533;&#65533;&#65533;&#65533;&#65533;&#65533;&#65533;&#65533;&#65533;D&#65533;&#65533;2b2&#65533;&#65533;5&#65533;&#65533;&#65533;d&#65533;=!2I&#65533;c&#65533;&#65533;&#723;&#176;&#65533;&#65533;&#65533;= &#65533;DX&#65533;?TM&#747;G&#65533;J&#65533;&#65533;"&#65533;&#65533;FF&#65533;&#65533;/&#65533;&#65533;&#65533;&#65533;&#65533;&#65533;Y&#65533;&#65533;h&#65533;]*&#65533;Z&#65533;ARECp&#65533;G&#65533;&#65533;U&#895;b=K?&#65533;.&#65533;0&#65533;SF%Y&#65533;&#65533;J&#65533;&#65533;&#65533;? &#65533;ay&#65533;:&#65533;&#1076;&#65533;&#65533;&#65533;NR&#65533;&#65533;&#65533;b.Q&#853;\&#65533;&#65533;&#65533;&#65533;&#65533;&#65533;&#65533;&#65533;&#65533;X&#65533;X&#65533;2&#65533;&#65533;&#65533;I!&#65533;7&#65533;&#65533;HC&#65533;s3&#65533;ct&#65533;p&#1850;&#65533;E&#65533;&#65533;v&#65533;	</&#65533;&#65533;&#65533;&#65533;&#65533;(&#65533;&#65533;i&#65533;&#147;&#65533;&#65533;&#37798;&#65533;!&#65533;h&#1082;{&#65533;#&#65533;&#65533;s&#1694;g&#65533;&#65533;&#65533;&#65533;-&#65533;0&#65533;&#65533;&#65533;.&#65533;&#65533;&#65533;&#65533;&#65533;&#65533;&#65533;B&#65533;&#65533;Q3&#65533;&#65533;&#65533;2&#65533;&#65533;3&#65533;&#65533;&#65533;&#65533;&#65533;j&#65533;<9U&#65533;$u&#65533;&#65533;&#65533;&#155;&#65533;P6&#65533;8&#65533; &#65533;&#65533;&#65533;P&#65533;&#65533;&#65533;&#1180;&#65533;&#65533;&#65533;&#65533;&#65533;&#65533;'&#65533;7&#65533;&#202;&#65533;&#65533;&#65533;z{&#65533;(&#65533;&#65533;&#65533;&#65533;&#65533;=&#65533;T&#65533;F\&#65533;&#65533;&#65533;4&#65533;&#65533;Od

&#65533;&#65533;&#65533;&#65533;&#65533;*&#65533;&#65533;	:C&#65533;&#65533;h&#65533;p;&#65533;\&#845;&#65533;RQ]&#65533;1&#65533;&#65533;o&#65533;&#65533;&#65533;&#65533;&#65533;(4x&#65533;:&#65533;=&#65533;Z&#65533;&#65533;&#65533;&#65533;4&#65533;$<iYy&#65533;&#65533;z&#65533;&#65533;&#65533;&#65533;d&#65533;D&#65533;&#65533;;]R&#65533;&#65533;&#65533;=&#65533;!&#65533;(<x8&#65533;&#65533;&#65533;&#65533;&#65533;&#65533;&#65533;&#65533;&#65533;x&#65533;&#65533;&#65533;&#65533;<?&#65533;&#65533;g&#65533;&#65533;&#65533;/&#65533;&#65533;&#65533;&#65533;u&#65533;&#65533;&#65533;@&#1205;&#65533;$2&#65533;$6&#65533;0&#65533;&#65533;u#&#65533;o&#65533;^&#65533;&#65533;&#65533;9&#65533;&#65533;*F&#65533;-:J&#65533;1T&#65533;&#65533;Ap&#65533;Bh&#65533;&#65533;&#1815;&#65533;&#65533;
&#65533;&#65533;&#65533;S&#65533;&#543;&#65533;&#65533;&#65533;6M&#65533;&#65533;B&#65533;2\Y&#65533;@&#65533;&#65533;&#65533;
aGb&#65533;&#65533;I2&#1196;Ch#4z@&#65533;&#65533;fT&#65533; $&#65533;l&#65533;>	C&#65533;I&#65533;&#65533;L&#65533;90&#65533;&#319;&#65533;S7iS&#65533;(&#65533;&#65533;PZQ&#65533;,*B &#65533;I?1&#65533;%,r!&#65533;&#65533;U5&#65533;&#65533;&#65533;&#65533;XA&#65533;&#65533;&#65533;d&#65533;<&#1138;cCN&#65533;jY`>M&#65533;&#65533;&s&#65533;F&#65533;&#65533;E&#65533;&#65533;B&#65533;&#65533;&#65533;&#65533;5i&#65533;?I&#65533;D&#1971;=&#65533;&#65533;7O)$FGF&#65533;&#1279;L&#65533;&#65533;&#65533;&#65533;:&#65533;&#65533;0&#65533;&#65533;&#65533;&#65533;&#65533;&#65533; &#65533;&#65533;&#65533;I&#65533;&#65533;&#65533;&#65533;5&#65533;&#65533;&#65533;&#65533;&#65533;&#65533;
&#65533;&#65533; R)&#65533;&#65533;tN&#65533;&#65533;&#65533;&#65533;&#65533;T&#65533;Z&#65533;&#65533;dE&#65533;&#65533;3&#65533; {&#65533;&#65533;&#65533;H&#65533;&#65533;&#65533;&#65533;1&#65533;&#65533;&&#65533;&#65533;^&#65533;&#65533;L&#65533;jR/P&#65533;&#65533;&#65533;&#3571;h:&#65533;&#65533;&#65533;&#65533;&#65533;&#65533;F&#65533;&#65533;tj&#65533;&#65533;&#65533;&#1016;K&#65533;&#65533;&#65533;1&#65533;&#65533;"4&#65533;'&#65533;A&#65533;&#65533;&#65533;&#65533;&#65533;"&#65533;&#65533;cHMi&#65533;&#65533;&#1059;&#65533;&#65533;>8&#65533;>b&#65533;C&#65533;7Q,&#65533;YO&#65533;.N&#65533;2`&#65533;.&#65533;)&#65533;&#65533;'m&#65533;{&&#65533;&#65533;&#65533;&#65533;@&#65533;&#65533;*&#65533;x;u&#65533;&#65533;&#65533;W&#65533;,I&#65533;&#65533;&#1775;x&#284;&#65533;&#65533;&#65533;&#65533;9&#65533; :&#65533;&#65533;&#144;&#65533;^5&#65533;I0:B&#65533;B$7u4p&#65533;O2&#65533;4Z3M&#65533;9x&#65533;&#65533;98&#515;&#65533;&#65533;;`&#65533;&#33301;&#65533;*	&#65533;U&#65533;&#65533;&#65533;&#65533;MF&#65533;&#65533;P&"]6&#65533;&#65533;&#65533;&#65533;s*&#65533;&#65533;&#65533;&#65533;;&#65533;@&#65533;&#65533;&#65533;&#48714;t&#65533;v&#65533;\7&#65533;+&#65533;&#65533;)J&#65533;&#65533;KD &#65533;&#65533;ZQ&#65533;2&#65533;U2<B&#65533;&#65533;G8X= &#65533;&#65533;%U&#65533;&#65533;;&#65533;r&#65533;&#65533;8&#65533;&#65533;k&#65533;&#65533;c&#65533;&#65533;&#65533;
&#65533;&#65533;K&#654;u&#65533;&#65533;A=8"&#65533;&#65533;&#65533;&#65533;`&#65533;&#65533;&#65533;I&#65533;k&#65533;&#65533;B	/&#65533;4&#65533;&#65533;?D&#65533;&#65533;cnF&#65533;bN T&#65533;&#65533;M&#65533;&#65533;H8&#65533;&#65533;&#65533;J&#37785;U&#65533;^&#850;&#65533;&#65533;W
&#65533;&#65533;&#65533;9&#65533;C$&#65533;&#65533;&#65533;&#65533;1&#65533;9J&#65533;d+"%+"&#65533;&#65533;&#65533;&#65533;&#65533;&#65533;&#65533;Q&#65533;&#65533;W&#65533;&#65533;;&#65533;&#65533;?T&#65533;|&#65533;F&#65533;H&#65533;&#65533;H&#65533;F8?&#65533;A;&#65533;&#65533;+&#65533;&#65533;&#65533;\&#484;&#65533;&#65533;0.&#65533;4y&#65533;&#65533;C&#65533;Y^&#65533;&#65533;&#65533;p&#65533;&#65533;&#65533;}&#65533;&#65533;&#65533;&#65533;
_&#61443;3&#65533; &#65533;z&#65533;&#65533;hH&#65533;&#65533;:''&#65533;"OQ&#65533;8hfgF&#65533;\TL&#65533;ny&#65533;p(d&#65533;3 &#65533;&#65533;&#65533;2 &#65533;&#65533;rZQ&#65533;7}&#65533;U&#65533;LLDA0O:&#65533;jMa-&#65533;1&#65533;&#65533;&#65533;&#65533;brNw.&#65533;&#220;.&#65533;&#1178;&#65533;&#65533;&#65533;2G0 &#65533;&#65533;&#1538;&#65533;I&#65533;&#65533;&#65533;&#65533;&#65533;&#65533;{&#65533;4&#65533;i^1&#17540;Y=[rq&#1168;	&#65533;&#65533;&#1382;[&#65533;5P'&#65533;&#65533;e&#65533;&#65533;&#65533;(&#65533;&#65533;gd&#1165;&#65533;Y&#65533;&#65533;5&#65533;:&#65533;&#65533;Yut&#65533;&#65533;&#65533;h{P&#65533;! &#65533;%T-4&#65533;&#65533;&#65533;l&#65533;1q&#65533;Py&#65533;&#65533;60&#65533;&#65533;&#65533;&#65533;!<(9D&#65533;42-17<@&#65533;:&#65533;&#65533;&#65533;&#65533;t&#65533;&#65533;&#1545;Zs&#65533;&#65533;&#65533;S$w&#65533;&#65533;&#65533;&#65533;\&#65533;&#65533;&#194;K
&#65533;:3O5SZ?&#65533;&#1235;L&#65533;Hi#d'!=x&#65533;6=&#582;&#65533;x_&#65533;&#65533;&#1387;&#65533;,&#65533;[&#65533;
&#65533;6&#65533;&#65533;=&#65533;&#65533;&#65533;9&#65533;k&#65533;&#65533; Gp&#65533;D 1&#65533;&#65533;A&#65533;&#65533;AK&#65533;&#65533;hq&#65533;&#786;lJ&#65533;I
&#65533;H&#65533;^n{&#65533;&#65533;&#65533;WG&#65533;EXb?9&#65533;&#65533;3&#65533;&#65533;&#65533;&#65533;&#65533;Fx&#65533;&#65533;&#65533;w&#65533;&#65533;N P&#65533;&#65533;N&#1028;Jx&#65533;(&#65533;&#65533;&#65533; &#65533;,&#1853;&#65533;p&#65533;&#65533;A&#65533;9\&#65533;q&#65533;`6&#65533;+&#65533;&#65533;R&#65533;&#65533;&#65533;&#65533;D&#65533;/"&#65533;<&#65533;&#65533;19&#65533;&#65533;&#65533;0&#65533;j&#65533;&#65533;N&#65533;&#65533;B&#65533;&#65533;/&#65533;&#65533;p&#65533;&#65533;S	&#65533;3&#65533;+&#65533;Vy&#65533;&#979;.&#65533;&#65533;y&#65533;&#65533;&#65533;&#65533;&#65533;&#65533;?&#65533;&#65533;3&#65533;+&#65533;&#65533;&#65533;)Y&#65533;:&#65533;&#65533;0t&#65533;&#65533;&#65533;X&#65533;&#65533;&#1276;&#65533;&#65533;&#65533;&#65533;a&#65533;/&#635;&#65533;'f&#65533;&#65533;&#65533;&#1630;&#65533;!&#65533;&#65533;x6&#65533;&#65533;S&#65533;&#65533;&#1612;X&#65533;LC&#65533;&#65533;+&#65533;7~f&#65533;1`&#65533;&#65533;X&#65533;0&#65533;&#65533;D&#65533; R&#65533;&#65533;&#65533;&#65533;&#65533;&#65533;&#65533;&#65533;p&#65533;&#65533;Y&#65533;&#65533; &#65533; &#1143;^%l&#65533;.k&#65533;fF&#65533;G*&#1779;`&#65533;&#65533;y5&#65533;:&#65533;&#65533;&#65533;&#65533;&#65533;z&#65533;
&#65533;&#65533;&#65533;Ys&#65533;9&#65533;M&#1994;&#65533; &#65533;&#65533;&#65533;&#65533;&#65533;Dm&#65533;&#65533;<P&#65533;:&#65533;`&#65533;&#65533;&#840;&#65533;y&#65533;&#65533;&#1611;&#65533;P&#65533;&#65533;&#65533;&#65533;;x&#65533;&#65533;Q33f&#920;)&&#65533;5n.&#65533;9S&#65533;&#65533;&#65533;/_&#65533;&#65533;	S&#65533;4l&#1580;Y&#65533;&#65533;&#65533;8r&#65533;&#65533;&#65533;&#65533;M7pb&#65533;i&#65533;&#65533;J8q~&#153;&#65533;&#65533;&#65533;1g&#65533;&#65533;9&#65533;L,Z&#528;lS&#65533; A&#65533;&#65533;&#65533;&#1139;&#65533;&#814;r&#65533;q6&#65533;0Z&#65533;\&#65533;BFM<{&#65533;2T&#65533;&#65533;A&#65533;&#65533;&#65533;S&#65533;-=|]&#65533;c&#65533;?&#65533;*4&#65533;<&#65533;&#65533;&#65533;&#579;g2&#65533;&#65533;y&#65533;d&#1363;&#65533;X9p&#1844;y#&#65533;&#65533;N8$&#1480;&#65533;'&#65533;L7&#65533;&#65533;&#65533;&#65533;&#65533;&#65533;&#65533;~&#65533;7&#65533;?}"&#65533;DwP &#65533;&#65533;&#65533;[&#65533;&#1057;C&#65533;:&#65533;&#65533;&#65533;I&#65533;E&#65533;$&#593;&#65533;F&#65533;&#65533;
&#65533;Od&#661;&#65533;&#65533;&#65533;&#1255;&#65533;B&#65533;%z&#59854;5;&#1396;&#65533;c&#65533;&#991;&#65533;&#65533;&#65533;&#65533;&#65533;#&#65533;&#65533;&#65533; &#65533;Y&#65533;&#65533;n&#65533;b&#65533;&#65533;t%&#65533;&#65533;"&#65533;4&#65533;&#65533;w&#65533;5B&#65533;$&#65533;$&#65533;&#65533;"&#65533;&#1184;&#65533;&#65533;(&#65533;&#65533;"&#65533;@&#65533;H&#65533;%2&#65533;&#65533;"&#65533;&#65533;&#65533;l{&#65533;&#65533;&#65533;&#65533;%&#65533;&#65533;s&#65533;t&#65533;"&#65533;M&#65533;]w&#65533;$&#65533;&#65533;#&#65533;X&#65533;&#65533;&#65533;&#65533;X&#65533;"&#65533;)&#65533; &#65533;&#65533;&#65533;G_y@&#65533;&#65533;dw&#65533;a&#65533;d\&#65533;5&#65533;n&#65533;A&#65533;Eb&#65533;E&#65533;jq&#65533;&#65533;Ma&#65533;Y_g&#65533;&#65533;&#65533;&#65533;&#65533;u&#65533;&#65533;ZWs&#65533;&#479;0&#65533;f&#65533;_&#65533;T&#65533;&#65533;&#39013;y&#65533;&#1345;'1&#65533;e&#65533;&#65533;&#65533;Q&#65533;gp&#65533;)l&#65533;q&#65533;Jq|&#65533;&#65533;&#65533;
&#65533;[&#65533;{hv&#65533;&#65533;&#65533;q'gn&#65533;QM&#65533;&#65533;q&#65533;&#65533;&#65533;&#65533;&#65533;&#65533;&#65533;&#65533;&#65533;O&#65533;&#65533;&#65533;&#65533;I&#65533;&#65533;&#65533;R&#65533;&#65533;r:l&#65533;&#65533;N&#65533;&#65533;jo&#65533;&#65533;&#65533;&#65533;.&#65533;h&#65533;&#65533;&#65533;FZA&&#65533;&#65533;vKfh,&#65533;&#65533;&#65533;d&#65533;1&#65533;T&#65533;&#65533;1&#477;&#65533;&#65533;{g&#65533;7j&#65533;2&#65533;&#65533;Ff&#65533;t&#65533;Lk&#65533;&#65533;&#65533;i&#65533;&#65533;&#65533;c&#65533;!P&&#353;&#65533;9&#65533;&#65533;0]&#65533;&#65533;Z`&#65533;&#65533;^&#65533;&#65533;E}&#65533;b&#65533;,&#65533;P	&#65533;&#65533;3%&#65533;&#65533;&#65533;&#65533;&#65533;&#65533;
&#65533;&#65533;-&#1116;pJ&#65533;&#65533;&#65533;&#65533;&#65533;j&#65533;+FSUX&#65533;Oo&#65533;E[XQ&#65533;Z&#65533;&#1105;&#65533;gY5K&#65533;ET&#65533;\&#65533;Z<]T&#65533;_3&#65533;&#65533;Fh&#65533;<4&#65533;&#65533;0e&#65533;a&#65533;&#65533;n&#65533;7&#65533;&#638;&#65533;&#65533;@g&#65533;&#65533;&#65533;N&#65533;Aay&#65533;Qm&#65533;e*Z&#368;&Q&#65533;k&#65533;&#65533;&#65533;K&#65533;Fc&#65533;&#65533;(Kv&#65533;9Gk&#65533;&#1140;&#65533;Jmd&#65533;Jo&#65533;&#65533;&#65533;&#65533;&#65533;_j&#65533;_&#65533;r&#65533;&#20090;(&#65533;&#65533;&#65533;&#65533;Y&#65533;A&#65533;&#65533;!&#65533;H9&#65533;&#65533;RZ&#65533;&#65533;!?>7Hb<v&#65533;&#65533;!Sf`q&#65533;&#65533;W&#65533;]F*&#65533;h^&#65533;1&#65533;&#65533;m<;&#65533;h&#65533;&#65533;&#65533;&#65533;YI&#65533;lX"&#65533;r&#65533;&#65533;&#65533;l!&&#65533;8&#65533;aPt	HDb&#65533;&#65533;&#65533;%0q&#65533;&#65533;b"&#65533;&#1028;/a	J@b&#65533;&#65533;&#65533;z:&#65533;&#65533;L	&#65533;A&#65533;!&#65533;&#65533;'&#65533;z&#65533;&#1316;&#455;&#65533;A&#65533;?&#65533;!&#65533;&#65533;&#65533;<{&#65533;&#1761;&#65533;J&#65533;&#65533;&#65533;&#65533;&#65533;P$$1&#65533;IP&#65533;&#65533;&#65533;D#&#65533;E B.&#673;K&#65533; &#65533;=&#1031;ac&#65533;H~&#65533;:&#65533;A6&#65533;&#65533;&#65533;D&#65533;yj~&#65533;IN!&#65533;&#65533;A&#65533;GKv&#65533;&#65533;E&#65533;T&#65533;7&#65533;DT(&#65533;&#65533;D&#65533;=&#65533;|{&#65533;#k&#65533;'/&#65533;,D h&#65533;&#65533;V(&#65533;=&#847;]&#65533;&#248;(&#65533;&#65533;l&#65533;ks&#1642;L&#65533;U&#65533;&#65533;&#65533;&#65533;b&#65533;&#1317;&#65533;"&#65533;&#65533;U&#65533;F3&#65533;&#791;&#65533;d&#65533;&#65533;P.&#65533;&#65533;&#65533;&#65533;&#65533;-'<~X&#65533;&#65533;d&#65533;&#65533;&#65533;&#65533;'?Q&#65533;&#65533;&e>{y&#65533;&#65533;L&#65533;T&#65533;N&#65533;0&#65533;&#65533;!ih&#65533;&#65533;&#65533;&#65533;b&#65533;.^.{I&#65533;&#65533;4&#65533;p&#1244;f&#65533;n&#65533;&#65533;w&#65533;l&#65533;GB&#65533;1wz&#65533;#a&#65533;&#65533;&#65533;&#65533;7&#65533;&#65533;!a&#65533;&#65533;&#65533;&#343;&#65533;&#65533;c&#65533;L&#1413;&#65533;&#65533;&#65533;o>k&#65533;g&#65533;@&#65533;Q&#65533;
V&#65533;&#65533;&#65533;&Ha&#65533;fC&#65533;&#65533;&#65533;&#65533;+&#65533;&#65533;
X&#65533;X&#65533;p&#65533;7&#65533;l&#65533;ea&#65533;g<&#65533;p&#65533;6&#65533;&#65533;D&#65533;x31l&#65533;JC&#1466;5&#65533;&#65533;-bO&#65533;&#65533;&#65533;&#65533;0&#65533;&#65533;j&#65533;J'&#65533;-`&#65533;
"&#65533;&#65533;&#65533;&#65533;4&#65533;v&#65533;S&#65533;&#65533;h&#65533;&#65533;8&#65533;[&#65533;;&#65533;&#1073;v&#65533;&#65533;&#65533;#&#65533;4&#65533;&#65533;&#65533;+&#65533;&#65533;&#65533;f&#65533;&#65533;&#65533;&#65533;&#65533;&#65533;&l&#65533;C&#65533;&#65533;Z&#65533;&#65533;R&#65533;&#65533;qUe&#65533;G&#65533;&#1801;&#65533;\&#65533;&#65533;&#65533;&#65533;&#65533;B}&#65533;&#65533;X&#65533;;&#65533;^E#&#65533;gwz&#65533;&#65533;&#1811;]&#65533;.2&#65533;l&#1334;D&#65533;&#65533;1&#65533;&#65533;P&#65533;"2&#65533;E,&#65533;z&#65533;&#65533;&#65533;&&#65533;Z
e&#65533;B&#65533;&#65533;-oa;&#65533;&#65533;&#65533;&#65533;
W&#65533;,&#1640;&#65533;"&#65533;N&#65533;&#65533;<&#65533;aeh&#65533;~&#65533;&#65533;&#65533;|p&#65533;&#65533;d&#65533;x&#65533;T&#65533;&#65533;&#65533;.&#65533;&#65533;&#65533;zds&#65533;E p&#65533;&#65533;{3q	&#65533;W&#65533;&#65533;D'&#65533;	LHb&#65533;	` &#65533;&#65533;&#65533;/&#65533;&#65533;[&#65533;#&#65533;&#65533;&#65533;&#65533;ae&#65533;&#65533;&#65533;&#65533;+`R&#65533;&#65533;;&#65533;C&#65533;&#65533;b&#65533;&#65533;&#65533;&#65533;&#65533;5&#65533;"> &#65533;&#65533;k=)&#65533;&#65533;&#65533;$i&#1984;0h&#65533;&#65533;U&#65533;BQ6r&#65533;&#65533;d0&#65533;&#65533;&#65533;&#65533;&#65533;^&#65533;M&#65533;\&#65533;Pz&#65533;&#65533;
&#65533;Z&#65533;&#65533;&#65533;Gq&#65533;&#65533;w!&#65533;p&#65533;&#65533;+a&#65533;b&#65533;&#65533;&#65533;&#65533;:)&#65533;&#65533;&#65533;0y&#1324;g&#65533;&#65533;&#65533;&#65533;&#65533;&#65533;&#65533;e&#65533;&#65533;E&#65533;&#65533;&#65533;&#65533;&#1515;&#65533;R?&#65533;NP&#65533;&#1163;[&#65533;&#65533;=&#65533;&#65533;w1&#65533;m&#65533;&#65533;&#65533;b^&#65533;4&#65533;yj&#65533;s&#65533;BC8z.wy,)sr&#65533;&#65533;&#65533;R_s2&#65533;&#65533;L&#65533;&#65533;&#65533;B[XD&#674;&#65533;~&#65533;a&#65533;&#65533;k&#65533;K&#65533;&#65533;&#65533;qdj&#65533;&#65533;&#65533;.&#1050;&#65533;&#65533;&#1305;Ruj&#65533;cN&#65533;&#1580;&#65533;&#65533;6&#65533;Im&#65533;>j&#65533;&#65533;FT/h5&#65533;W&#65533;I&#65533;&#65533;&#65533;esU&#65533;&#1634;V&#65533;&#65533;v&#65533;K&#65533;&#65533;*&#635;&#65533;p)La
RX7&#65533;&#65533;'Da&#65533;&#46978;&#65533;&#65533;&#65533; &#65533;)&#65533;&#65533;&#65533;Rc&#65533;&#65533;&#65533;&#65533;4&#65533;u&#65533;!)j&#1460;&#65533;1&#65533;&#65533;!e&#65533;6SHv&#65533;&#65533;&#65533;l&#65533;=&#65533;&#65533;2h&#65533;4g8&#65533;OWOhS&#65533;&#65533;"!&#65533;@&#65533;&#65533;&#65533;&#65533;!I&#65533;H&#65533;&#65533;l&#65533;&#65533;&#65533;M.S[&#704;&#65533;~Jq&#65533;&#65533;&#65533;&#65533;&#65533;&#65533;&#65533;A&#65533;f@&#863;&#65533;&#65533;&#1164;NP&#65533;&#65533;&#65533;&#65533;&#65533;)&#65533;&#1473;&#65533;b#mb&#65533;A&#65533;&&#65533;&#1100;xD&#65533; q&#65533;D&#65533;&#65533;&#65533;yR"~&#65533;&#65533;&#65533;y0X&#65533;Q&#65533;&#65533;&#65533;&#65533;:H&#65533;&#65533;$&#65533;&#65533;&#65533;&#65533;u&#65533;&#65533;&#65533;]&#65533;!&#65533;&#65533;&#65533;&#65533;&#65533;&#65533;&#65533;&#65533;*+&#65533;&#65533;&#1044;I&#65533;[&#65533;S%&#65533;&#65533;&#65533;We&#65533;T&#65533;&#65533;&#65533;9&#65533;Vz&#65533;&#205; &#65533;e&#65533;zJqnv&#65533;(&#65533;)&#65533;&#65533;+&#65533;}&#65533;!&t&#65533;&#65533;Ht&#65533;&#65533;u&#65533;%0&#65533;	O&#65533;&#65533;&#65533;pR&#65533;!=#&#65533;&#65533;F3&#65533;&#65533;&#65533;&#65533;&#65533;&#65533;&#65533;&#65533;&#719;&#65533;&#65533;&#65533;&#65533;!&#65533;p*&#65533;&#65533;&#65533;&#65533; &#255;&#65533;&#65533;&#65533;&#1181;0&#65533;&#65533;&#65533;&#65533;A&#947;&#65533;&#65533;&#65533;`&#65533;&#65533;i&#65533;,&#65533;Fb^&#65533;&#65533;U&#20034;,WrB&#65533;&#65533;&#65533;j46-&#65533;&#65533;r&#65533;&#65533;&#65533;O&#65533;&#65533;&#65533;&#283;&#65533;&#65533;&#65533;y&#1288;h&#65533;5&#65533;&#65533;&#65533;y&#65533;&#252;TI&#65533;&#65533;&#65533;&#65533;&#65533;&#65533;6&#65533;&#65533;&#65533;D&#65533;&#65533;&#65533;&#1820;&#65533;/&#65533;
&#65533;&#65533;&#65533;$L&#65533;&#65533;X&#65533;&#1151;&#65533;J&#65533;&#65533;F&#65533;&#65533;g&#65533;
&#65533;d&#65533;`&#1654;&#65533;&#65533;&#65533;&#65533;&#65533;&#65533;&#65533;&#65533;&#65533;&#1583;0U=&#65533;&#65533;<&#65533;p&#65533;Zh&#65533;4&#65533;8&#65533;LE(EC&#65533;&#65533;@-H&#65533;L-S&#65533;&#65533;X&#65533;&#65533;&#5124;&#65533;8D&#65533;Mp&#65533;&#65533;&#65533;&#65533;]&#65533;d&#65533;&#1572;&#1628;&#65533;p&#65533;m&#65533;TM&#65533;T&#65533;&#65533;\A&#65533;&#65533;[&#65533;&#65533;!&#65533;&#65533;(&#65533;@<&#65533;UY&#65533;Y&#65533;&#65533;YmG&#65533;LJ&#65533;L&#65533;t&#65533;SY&#65533;&#65533;&#65533;&#65533;XM&#65533;<m&#65533;eA&#65533;L&#65533;i&#65533;&#65533;|T&#65533;@&#65533;&#65533;&#65533;`A*V&#65533;G&#1633;A&#65533;Y&#65533;&#1380;!&#65533;a&#65533;!:&#65533;N&#1073;&#65533;Xu&#65533;&#65533;d&#65533;O=[S&#65533;&#65533;nL&#65533;U1&#65533;SI&#65533;&#65533;&#65533;&#65533;R&#65533;TK&#65533;&#65533;&#65533;8&#65533;6&#65533;F&#65533;=] &#65533;&#65533;Z&#65533;&#65533;Sp&#65533;.&#65533;	F&#65533;&#65533;&#65533;(&#65533;_X	+y&#65533;&#65533;4&#65533;&#65533;|&#65533;&#65533;&#65533;&#65533;T&#1537;V&#65533;&#65533;o&#65533;F&#65533;&#65533;K&#65533; f&#65533;&#65533;&#65533;&#65533;&#65533;1&#1869;&#65533;&#65533;&#65533;MQ&#65533;sxH&#65533;e&#65533;%d&#65533;&t&#65533;'lB&&#1822;&dB}1&#65533;vp&#65533;&#65533;&#65533;&#65533; $&#65533;)&#695;&#65533;&#65533;&#65533;=&#65533;P%d&P&#65533;%&#65533;&#65533;!%LB$dHQL&#676;&#65533;&#65533;u<#&#65533;&#451;@q&#65533;&#65533;&#65533;&#65533;&#65533;&#65533;&#65533;c&#65533;&#65533;&#65533;&#65533;Pd&#65533;&#65533;&#65533;&#65533;&#65533;&#65533;&#65533;D&#65533;m8t&#65533;&#65533;D&#65533;V&#65533;&#65533;&#65533;&#309;&#65533;D:&#65533;&#696;&#65533;&#65533;&#65533;&#65533;\&#65533;
s&#65533;&#65533;\&#50180;<&#65533;&#65533;&#65533;	&#65533;&#463;d&#65533;A`&#65533;&#65533;|&#65533;c&#65533;&#65533;&#65533;Q&#65533;r&#65533;A&#172;&#65533;g,&#827;&#65533;O&#65533;
&#65533;&#65533;~<&#696;T&#65533;A,&#65533;&#65533;&#65533;&#65533;&#65533;&#65533;f&#65533;F;&#902;l(&#65533;&#65533;(&#65533;&#65533;-
&#65533;F&#65533;X&#65533;V&#65533;K&#65533;&#65533;&#65533;)_}&#65533;!&#65533;&#65533;&#65533;&#65533;t&#600;,L&#65533;<\&#65533;&#65533;&#65533;M&#65533;	K&#65533;&#65533;&#65533;&#65533;&&#65533;&#65533;$&#65533;&#65533;]F&#65533;&#1293;&#1060;&#65533;U&#65533;A&#65533;I&#65533;MX<&#65533;N@I&#65533;&#65533;&#924;&#65533;&#149;&#65533;&#65533;M&#65533;&#65533;&#65533;&#65533;	&#65533;&#65533;&#65533;q'SA&#65533;	&E&#65533;y&#65533;&#65533;RM&#65533;	&#65533;&#65533;&#65533;(&#65533;~h&#737; &#65533;\&#65533;
&#65533;)&#65533;|^Z&#65533;|&#65533;Y&#792;Uy&#65533;&#65533;U&#65533;(N&#65533;&#65533;&#65533;q&#65533;&#533;&#65533;G&#65533;TY@5#&#65533;LC&#65533;[&#65533;1&#65533;@d&#65533;&#65533;&#65533;
&&#338;&#65533;&#65533;&#65533;TM&#65533;M-&#65533;&#65533;&#65533;&#65533;&#65533;&#65533;dPe&#65533;L&#65533;H&#65533;&#65533;&#65533;'&#65533;&#65533;&#65533;D&#65533;ZQA&#620;H &#65533;l&#1116;N&#65533;&#65533;&#65533;a&#65533;M&#1444;&#65533;&#1492;&#65533;&#65533;&#65533;&#65533;&#1052; &#160;'&#65533;&#65533;&#65533;D&#65533;&#620;LN&#65533;&#65533;&#449;&#65533;&#65533;&#65533;&#65533;=&#65533;&#65533;H&#65533;Q&#65533;&#65533;HpAT&#65533;&#65533;&#65533;K1&#65533;@&#65533;N&#65533;&v&#65533;y&#65533;&#608;&#65533;A&#65533;&#65533;&#65533;&#65533;=&#65533;b&#65533;ID&#65533;'B&#1756;V&#65533;&#65533;r&#65533;)&#65533;&#65533;g6%&#65533;_	&#65533;&#65533;d&#791;&#65533;N&#65533;*&#65533;sq
h&#65533;D&#65533;&#65533;&#65533;&#65533;f&#65533;&#65533;jB	G!f&#65533;$(&#65533;#&#65533;H&#1637;X&#65533;AG&#65533;&#166;N{Y&#65533;$4B&#65533;F&#65533;s&#65533;UB%H&#65533;q]#&#65533;zy(&#65533;B)&#65533;&#65533;)&#65533;&#65533;(&#65533;&#65533;(&#65533;&#65533;(&#65533;&#178;zB&&#65533;$&#65533;d&#65533;9	&#65533;&#65533;j&#65533;&#65533;HU&#65533;&#65533;t&#65533;^Q&#65533;&#65533;&#65533;&#65533;&#65533;9IkaGM&#65533;&#65533;kA&#65533;rL&#65533;x&#65533;0&#65533;E&#65533;&#65533;&#1056;&#65533;&#65533;&#3580;P&#65533;F'&#65533;&#65533;&#65533;&#65533;W&#65533;f`^&#65533;&#65533; &#65533;&#65533;&#65533;e"&#65533;&#65533;fP&#65533;$&#65533; &#65533;
n8&#65533;-GwB!&#790;w&#65533;&#65533;&#1485;<&#65533;Z&#65533;&#65533;&#65533;&#65533;&#65533;Wn&#65533;&#1066;&#65533;/&#65533;&#65533;&#65533;&#65533;|P\L9B"lX_&#65533;&#65533;qi&#65533;&#65533;&#65533;LC(fK&#65533;&#65533;4&#65533;&#65533;4&#732;&#1865;&#65533;&#286;y	&#65533;&#65533;&#65533;&#65533;&#65533;&#65533;x&#65533;&#65533;&#65533;'&#65533;&#987;I&#65533;&#65533;\WyXR&#65533;&#65533;g&#65533;AG&#65533;S6&#65533;X&#992;&#65533;&#65533;L1&#65533;&#65533;&#65533;y&#65533;&#65533;&#65533;T7eM>5&#65533;&#65533;W&#65533;&#65533;2&#65533;&#1298;&#65533;1~&#65533;b&#65533;&#65533;3&#1868;&#65533;B&#65533;&#65533;&#65533;<D&#65533;&#65533;%&#65533;&#65533;DHdaD$&#65533;B[&#65533;eA&#652;&#65533;PEM8&#65533;Dm&#65533;Hdh&#65533;&#905;&#65533;&#65533;&#929;&#65533;&#65533; f&#65533;OlZW&#65533;`&#65533;&#65533;&#639;&#65533;A&#65533;&#65533;b&#65533;G&#65533;!\H&#65533;&#65533;&#65533;ZQ&#65533;m^&#65533;Q&#65533;&#65533;&#65533;&#65533;&#65533;b&#65533;+&#65533;$&#1842;)&#65533;&#65533;>&#65533;J&#65533;I &#65533;&#65533;:&#65533;K&#65533;&#65533;&#65533;&n&#65533;U]/PyT|&#65533;H&#65533;&#6923;&#409;QqaQTD&#65533;&#65533;&#65533;&#65533;)&#65533;&#314;&#65533;&#65533;&#65533;D0~&#65533;L&#65533;&#65533;&#65533;`AKt&#65533;_&#65533;eN&#65533; &#65533;&#65533;&#65533;Mx&#65533;l&#65533;F&#65533;,&#65533;8&#65533;&#65533;f&#65533;&&#65533;&#65533;&#65533;&#65533;d&#65533;\&#65533;	=&#65533;&#65533;C&#65533;U@&#65533;`SH&#65533;&#65533;&#65533;b&#65533;	n&#65533;&#65533;#bZ&#65533;8Wn&#65533;&#65533;0	&#65533;\&#65533;e&#65533;&#65533;&#65533;&#65533;I8&#65533;4	M&#65533;&#65533;0&#65533;&#65533;f&#65533;w&#65533;&#65533;&#65533;t(&#65533;&#65533;b&#65533;&#65533;+&#65533;JN&#65533;#8&#65533;sD%m&#65533;A&#65533;&#901;&#65533;I&#65533;#0%D#B&#65533;&#65533;&#65533;f Bs B&#65533;y&#467;$&#65533;&#65533;0B$`&#65533;|}&#65533;(&#65533;'l&#65533;|qB&#65533;&#65533;JV&#65533;&#65533;Q&#1505;js&#65533;m&#65533;&#65533;&#65533;&#65533;&#65533;%m&#65533;&#65533;@&#65533;&#65533;B&#65533;&#65533;&#931;-&#65533;&#65533;HQ (X&#65533;P&#65533;&#65533;&#65533;
&#65533;&#65533;&#65533;&#65533;sU
&#65533;*&#65533;&#65533;&#65533;E&#65533;Ef&#65533;&#65533;&#65533;&#394;&#65533;,&#65533;&#65533;&#65533;&#1131;&#65533;A! &#65533;&#65533;&#65533;&#1865;|&#65533;&#1029;&#65533;X&#65533;&#65533;	H.#&#65533;&#65533;&#65533;N&#65533;L&#65533;&#65533;&#65533;&#65533;ep&#631;&#65533;&#65533;&#65533;&#65533;+&#65533;(&#65533;K&#65533;A&#65533;q&#65533;&#65533;&#65533;&#65533;J&#65533;&#65533;&#65533;&#65533;&#65533;A&#65533;&#65533;&#65533;&#65533;&#1808;&#65533;&#65533;&#65533;&#65533;&#65533;g&#65533;&#65533;:&#65533;&#65533;)&#1871;ed&#411;&#65533;l_'1m&#65533;"&#65533;9&#65533;,X&#65533;&#65533;&#65533;&#621;L&#65533;&#65533;r/&#65533;&#65533;Z&#669;&#65533;&#65533;&#65533;&#65533;&#65533;&#256;&#65533;@x&#65533;&#65533;&#65533;\&#545;&#65533;&#65533;&#65533;&#1586;KH&#65533;M&#65533;&#65533;bG&#65533;&#65533;Uq&#65533;&#692;&#65533;AuA&#65533;b&#65533;&#65533;&#65533;&#192;&#65533;B&#297;VAZ@&#65533;|tDq(&#65533;&#65533;W&#38115;&#65533;s])yF &#65533;&#65533;W'&#65533;c&#65533;
d&#65533;&#65533;L&#65533;N&#65533;&#65533;&#65533;&#65533;&#65533;&#65533;,tU&#65533;m&#65533;&#821;&#65533;e&#1359;f&#65533;F&#65533;&#65533;Y9&#65533;&#65533;E&#65533;&#65533;&#65533;M&#65533;W&#65533;A&#65533;&#65533;&#65533;1\&#65533;&#65533;&#65533;G&#65533;&#65533;&#224;&#65533;&#65533;g&#65533;,&#65533;X&#65533;oS&#65533;K&#65533;&#65533;&#65533;8_R&#65533;C&#65533;M&#65533;-&#65533;&#65533;|p&#65533;&#65533;&#65533;&#65533;#&#65533;`s&#65533;uM$&#65533;&#65533;&#65533;&#65533;J&#65533;&#65533;&#65533;X&#65533;&#65533;&#65533;&#65533;D&#65533;1S&#65533;H&#65533;kD]&#65533;&#65533;&#65533;&#65533;&#65533;0&#65533;&#65533;&#65533;4iD&#65533;&#65533;i&#65533;&#65533;&#65533;&#65533;n&#65533;&#65533;	&#65533;Y&#65533;&#65533;F@t=&#65533;&#65533;m&#672;&#65533;&#65533;&#65533;1&#65533;&#65533;n&#65533;&#65533;&#65533;8&#65533;Dp;&#65533;^7&#65533;&#65533;&#65533;L&#65533;	&#65533;&#65533;&#65533;&#65533;?&#65533;&#65533;&#65533;,&#1269;Ve(&#65533;&#1236;A&#65533;51J_&#1537;&#65533;&#65533;&#396;&#65533;b`&#65533;&#65533;I&#65533;	l &#65533;&#65533;&#65533;&#65533;&#65533;Z&#65533;%&#65533;u&#65533;s@c&#65533;Yc&#65533;	&#65533;&#65533;a&#65533;&#65533;&#65533;F&#65533;L&#307;d&#65533;&#65533;&#65533;&#65533;&#65533;&#65533;&#65533;&#65533;&#65533;&#65533;2T&#1892;/&#65533;&#65533;=&#65533;O$&#65533;M&#65533;&#65533;L&#65533;&#65533;E&#65533;U@&#65533;&#65533;&#65533;&#65533;&#65533;3i&#65533;&#65533;_&#65533;&#65533;Na&#65533;&#65533;Fiee2&#65533;&#65533;&#65533;&#65533;&#65533;&#65533;&#65533;&#606;sQ:&#65533;c&#65533;c(Ef&#65533;&#65533;O&#65533;&#65533;&#65533;z&#16470;&#65533;&#65533;&#65533;&#65533;I&#65533;D&#65533;&#65533;Ai&#65533;&#65533;b&#65533;&#65533;B&#65533;&#65533;L &#65533;2&#65533;&&#65533;&#65533;&#65533;&#65533;&#65533;&#65533;?F&#65533;&#65533;kV&#1591;]&#65533;&#65533;m&#65533;&#65533;e&#65533;&#1892;T&#644;&#65533;&#65533;Q&#65533;&#65533;-&#65533;&#65533;G!!&Z&#1754;b"/&#65533;L&#65533;&#65533;&#65533;&#1335;&#65533;9@m&#65533;&#65533;&#65533;i&#65533;M&#65533;~&#65533;&#65533;~r.&#65533;&#65533;&#65533;,Z6Wq&#65533;&#65533;&#1876;@&#65533;&#65533;&#65533;"&#65533;;Q(~&#65533;
&#65533;x3&#65533;&#65533;&#65533;&#164;N&#65533;`&#65533;&#1256;O&#65533;&#850;&#65533;i+&#65533;&#22809;&#65533;&#65533;&#65533;e&#65533;&#65533;0&#65533;&#65533;y_&#65533;Y&#65533;p&#65533;&#65533;&#65533;Q&#65533;SSz&#2011;&#65533;s&#65533;&#65533;&#65533;sF&#65533;&#65533;&#65533;M)!ZCz&#65533;&#65533;&#65533;@&#65533;&#65533;&#1548;&#65533; &#65533;rfD&#65533;U&#65533;&#65533; R&#65533;&#65533;;&#65533;\Q&#65533;v&#65533;X(&#65533;&#65533;&#65533;&#65533;&#890;&#65533;&#65533; V;5^b4&#65533;I&#65533;8&#65533;&#65533;&#65533; &#1269;$D&#65533;T&#1424;j*D &#65533;$'&#65533;&#65533;1&#65533;gT&#65533;av&#65533;&#65533;&#65533;S&#65533;&#65533;9&#65533;=&#65533;M&#1008;F&#65533;&#65533;]&#65533;=&#65533;&#65533;&#265;&#65533;&#65533;&#65533;ot%&#65533;9&#65533;&#65533;&#65533;)I`&#65533;&#65533;
"-&#65533;&#65533;r&#65533;_&#65533;	n&#65533;&#319;&#3531;&#65533;&#65533;&#884;&#65533;&#65533;&#65533;39&#65533;D$&#65533;&#65533;&#65533;7&#65533;&#65533;bA&#65533;&#65533;&#65533;S&#65533;&#823;m&#276;&#65533;k&#65533;&#29398;&#65533; &#1237;(&#65533;z&#65533; &#65533;p&#65533;q&#65533;&#65533;e&#1241;&#65533;&#315;@&#65533;&#1492;&#65533;(C&#65533;T&#65533;EDI8
&#65533;3&#65533;&#65533;&#700;|&#65533;&#65533;&#65533; DHv&#65533;&#65533;S&#65533;&#65533;l&#65533;wS&#65533;&#65533;&#65533;0J&#65533;b&#65533;&#65533;&#699;&#973;&#65533;&#65533;&#1549;Y&#65533;` &#65533;xK;&#65533;+&#65533;/
<&#65533;xa&#65533;J/hL^&#65533;4&#65533;JM&#65533;@l &#65533;&#1789;9&#65533;&#65533;4&#65533;F&#65533;&#65533;&#65533;&#18962;B&#65533;&#65533;&#65533;&#65533;&#539;7&#65533;J&#65533;&#65533;&#65533;Y&#65533;oI&#65533;&#65533;_e>&&#65533;&#65533;&#65533;&#65533;&#65533;Jh&#65533;`&#65533;.5&#65533;&#65533;>&#65533;&#65533;&#65533;/>D&#65533;Z&#65533;$&#65533;[&#65533;Z&#65533;&#65533;&#65533;Ca&#65533;&#65533;&#65533;:&#65533;T&#65533;&#65533;&#65533;&#65533;&#65533;&#65533;&#65533;&#65533;&#65533;%Z&#61393;n?=&#65533;&#65533;&#65533;F&#65533;X&#303;&#65533;&&#65533;&#65533;^&#65533;&#65533;J&#65533;&#65533;&#65533;~6&#65533;&#65533;&#65533;;w&#65533;&#65533;&#1107;&#65533;&#65533;;&#65533;&#65533;H&#65533; B#*&#65533;&#65533;Q&#65533;I&#65533;"9Z&#65533;&#65533;P!C&#65533;2T&#65533;&#65533; ?{&#65533;&#521;&#485;7p&#65533;&#65533;&#65533;&#65533;&#65533;O &#65533;:W&#1945;#G&#65533;:u&#65533;&#65533;&#65533;cg&#65533;7o&#65533;&#545;C0OT&#65533;&#65533;&#1041;&#65533;&#858;6N&#65533; ec&#65533;&#65533;0^&#65533;p1k&#65533;&#65533;1a&#65533;t	3&#65533;&#65533;&#65533;3h&#65533;&#1048;!s&#65533;L\4k&#65533;&#65533;e&#65533;&#65533;L^&#65533;q&#996;&#65533;&#65533;fM&#65533;3d&#392;q,L&#65533;-[&#65533;tCF.&#1596;{&#65533;&#65533;Qv&#65533;&#65533;&#65533;fH3^&#65533;&#65533;&#65533;&#201;&#844;&#65533;<&#65533;&#65533;&#65533;a&#65533;Q&#65533;&#65533;&#65533;a70&#65533;&#1185;3&#461;&#65533;/&#65533;&#192;&#65533;&#65533;nr2y&#65533;|c&#65533;&#65533;8p&#65533;+&#65533;&#596;w&#65533;7n&#65533;&#65533;EX&#791;&#65533;`&#276;	]>&#65533;x/^&#575;-|4&#65533;p3&#65533;&#65533;&#65533;L&#65533;kd&#65533;&#65533;&#65533;&#65533;6&#65533;&#65533;&#65533;&#65533;TC#&#65533;&#65533;&#65533;&#65533;-/&#65533;&#65533;(&#65533;&#65533;&#65533;&#65533;&#65533;&#65533;&#65533;&#65533;4&#65533;&#65533;j&#65533;&#65533;C&#65533;0&#65533;
oD&#65533;H&#65533;&#1008;&#65533;&#65533;&#238;&#65533;&#65533;/&#65533;&#65533;*&#65533;B&#65533;&#65533;V$&#65533;0&#65533;[Q&#65533;	+c&#65533;&#65533;.&#65533;&#65533;:&#65533;&#65533;7&#65533;H&#65533;<3&#65533;"&#65533;0&#65533;&#65533;`J&#65533;&#65533;&#65533;`C&#65533;&#65533;&#65533;:#&#65533;&#65533;&#65533;&#245;&#65533;&#65533;C.&#65533;H;&#65533;41&#1467;&#65533;&#65533;&#65533;$&#65533;&#65533;
-s&#65533;&#65533;"&#65533;&#139;14;Q&#65533;5:4&#65533;&#65533;&#65533;&#65533;KC&#65533;&#65533;&#65533;&#65533;O&#65533;&#1840;&#65533;&&#65533;&#65533;&#65533;&#65533;*n&#65533;ETS&#65533;J&#65533;XJ&#65533;&#65533;&#65533;B&#65533;+&#65533;&#65533;&#65533;&#65533;R&#65533;&#65533;bT+&#65533;&#65533;b8QU&#65533;b&#65533;/&#65533;8c.&#65533;6&#65533;
&#65533;4]&#552;:&#65533;<r(&#65533;v &#65533;&#65533;&#65533;@4&#65533;&#274;&#65533;&#65533;&#65533;&#65533;BU.]&#65533;&#65533;-&#65533;&#65533;b-&#65533;&#65533;v[&#65533;h&#65533;&#65533;ZT&#65533;&#65533;LC&#65533;&#65533;P&#65533;&#65533;*&#65533;8&#65533;&#65533;&#65533;&#65533;&#65533;p$&#65533;&#65533; &#65533;C&#65533;&#65533;&#65533;2H&#65533;=&#65533;&#65533;&#207;?tz(&#65533;?&#65533;&#65533;W_&#65533;&#65533;&#65533;#&#65533;6&#65533;=&#65533;X@&#65533;&#65533;<&#65533;&#65533;&#65533;N&#65533;&#65533;&#65533;$T&#65533;Tc&#65533;;&#65533;8H&#65533;&#65533;~&#65533;&#1567;&#65533;&#65533;&#1503;z&#65533;&#65533;c+&#65533;&#65533;&#65533;&#46730;)1B	&#65533;2&#65533;9&#65533;&#65533;#f&#65533;&#65533;b&#65533; = &#65533;&#65533;&#1984;&#65533;&#65533;d&#65533;}&#65533;	&&#65533;&#65533;&#65533;+&#65533;&#65533;&#65533;&#65533;&#65533;8&#65533;&#65533;c&#65533;?&#65533;6&#65533;=V&#65533;:&#65533;*&#65533;x&#65533;&#65533;&#65533;&#65533;E&#65533;&#65533;EAD&#65533;E&#65533;&#65533;&#65533;	&#65533;C&#65533;:&#65533;&#65533;&#869;9&#65533;&#65533;&#65533;@W&#65533;=&#65533;`J&#65533;&#65533;&#65533;&#65533;(&#65533;[&#1655;&#65533;&#65533;pW&#65533;-&#65533;&#65533;&#65533;&#65533;&#65533;
&#65533;,<&#65533;&#65533;&#65533;&#65533;.s&#65533;&#65533;P&#65533;X&#65533;&#65533;&#65533;&#65533;l&#65533;U&#65533;+&#65533;Bl&#65533;&#65533;&#65533;&#65533;[&#65533;&#65533;&#65533;&#65533;&#65533;&#65533;&#65533;&#65533;&#65533;B&#65533;TSu&#65533;&#65533;&#65533;:&#65533;&#65533;r&#65533;S6&#65533;kJ*ys	&#65533;&#760;Su1D&#65533;=&#65533;J&#65533;&#65533;&#65533;&#953;&#65533;~&#65533;&#65533;&#65533;`&#65533;&#65533;&#65533;&#65533;Rl9&#65533;H&#65533;N&#65533;&#65533;&#41260;&#65533;<k&#65533;K,&#65533;&#1995;&#65533;S&#65533;3&#65533;J?j&#65533;&#65533;&#65533;M&#65533;&#1993;\c">&#65533;HZn&#65533;&#786;&#65533;6&#65533;j&#65533;&#65533;&#65533;&#65533;&#65533;&#65533;y&#65533;&#65533;&#65533;&#65533;&#65533;t(aF,0&#65533;&#65533;b&#65533;'B&#65533;E5&#65533;&#65533;&#65533;&#65533;F&#65533;~b&#65533;&#65533;9(&#65533;;&#65533;&#65533;U&#65533;&#512;t&#65533;&#65533;}&#65533;I&#65533;V&#65533;&#65533;:&#65533;&#65533;gl&#65533;&#65533;&#65533;&#65533;&#65533;Z	KYQ&#65533;&#65533;:t1H&#65533;9&#65533;)&#65533;S&#65533;&#1130;V&#65533;Y&#65533;&#65533;p&#65533;;J&#65533;c:&#65533;&#65533;S&#65533;F8&#65533;9	&#65533;&#65533;&#65533;&#65533;@&#65533;A&#65533;&#65533;&#65533;&#65533;&#65533;&#65533;&#65533;&#65533;1a&#65533;Q&#65533;*<3J&#65533;1&#65533;&#65533;R&#65533;&#65533;&#65533;6&#65533;%?&#65533;&#65533;z&#65533;&#65533;&#65533;p&#65533;#&#65533;&#65533;();&#65533;&#65533;&7&#65533;&#65533;};s&#65533;&#65533;&#197;&#65533;`&#65533;<t&#140;&#65533;&#65533;7&#65533;5ma&#65533;&#65533;p&#693;&#65533;:&#1473;&#65533;&#786;&#65533;9&#65533;!io&#65533; !&#65533;&#65533;b`b#D&#65533;)&#65533;&#65533;&#65533;$%&#65533;&#65533;&#65533;rBMA&#65533;&#65533;|&#65533; 
&#65533;Fx$&#65533;0&#65533;J&#65533; _AS!&#65533;:&#65533;@&#57927;&#65533;&#65533;klc&#65533;9:N&#65533;&#65533;,!-{&#65533;K&#65533;&#65533;&#65533;&#65533;r &#65533;&#65533;&#65533;&#65533;&#65533;2&#901;dq&#65533;&#65533;A&#65533;&#65533;&#1102;N._{&#65533;D&#65533;&#65533;ATl&#65533;M&#65533;&#65533;~sD&#65533;\&#65533;3&#65533;&#65533;M&#65533;&#65533;|&#65533;r(T&#65533;&#65533;(_&#65533;~&#65533;a^&#65533;II
1&#65533;T&#65533;"&#65533;&#65533;&#65533;&#65533;=?&#1868;&#65533;	]&#65533;H&#65533;&#65533;p&#65533;&&#65533;&#65533;	&#65533;&#65533;D&#65533;/&#65533;&#65533;QgB&#65533;y.4lu&#65533;LN&#65533;&#65533;&#65533;&#65533;'&#65533;&#65533;HRO&#65533;	&#65533;&#65533;ei1&#65533;&#65533;LaB&#1437;&#1805;N&#65533;1:\&#660;&#65533;^*+1&#65533;2&#65533;&#65533;&#65533;&#65533;H&#65533;V&#65533;&#65533;whX&#65533;&.&y9&#65533;Kh&#65533;6&#65533;q/@
&#65533;&#65533;&#65533;&#65533;%'&#65533;J&#65533;&#65533;5&#65533;*&#65533;&#65533;&#65533;&#65533;JY&#65533;&#65533;v&#65533;&#65533;&#65533;?y&#65533;?"&#65533;_&#65533;S&#65533;&#65533;&#65533;)&#65533;cb&#65533;o&#65533;&#65533;=-&#715;&#65533;J&#65533;&#65533;&#65533;rXB}&#65533;9&#65533;&#65533;X&#65533;&#65533;J]&#65533;p&#65533;&#65533;Q&#65533;0&#65533;N&#65533;&#65533;&#65533;"&#65533;2&#65533;&#65533;r&#65533;&#1841;&#65533;$&#65533;7<&#65533; UyY&#65533;
&#1199;&#65533; U`&#65533;&#65533;C|&#65533;=&#65533;&#65533;l&#65533;&#65533;&#65533;(&#65533;[&#1268;&#65533;&#65533;4&#65533;&#65533;&#65533;&#65533;&#65533;:DL&#65533;{&#65533;&#65533;K&#65533;&#65533;i&#65533;&#65533;z D5'@&#65533;&#65533;a&#65533;j&#65533;&#65533;J&#65533;&#65533;&#65533;&#65533;k&#65533;#&#65533;&#65533;&#65533;&#65533;&#65533;d(F&#65533;&#65533;&#65533;&#65533;zY&#65533;&#65533;&#65533;W&#65533;&#65533;&#65533;NC&#65533;&#282;!1&#65533;!&#65533;JT&#65533;&#65533;&#65533;&#65533;#&#65533;v&#65533;D&#65533;m&#65533;H!a&#1282;&#65533;&#65533;&#65533;&#65533;DI&#65533;&#65533;\1&#65533;(N&#65533;&#65533;l&#65533;lUx&#65533;E&#65533;K_&#65533;K&#65533;8l&#65533;&#65533;*N!&#657;&#65533;&#65533;&#65533;(W&#65533;Y&#65533;&#65533;&#65533;(&#65533;i&#65533;<""&#65533;	0&#65533;&#65533;`&#65533;N&#65533;H9U&#65533;&#65533;&#65533;l&#65533;&#65533;H&#65533;K_&#65533;&#1159;(&#65533;&#65533;&#65533;&#65533;&#65533;&#65533;`c&#65533; &#65533;)&#65533;S&#65533;$&#65533;&#65533;jE&#65533;&#65533;&#641;X&#65533;U&#65533;&#65533;&#65533;@&#65533;D&#65533;&#65533;&#65533;!Q&#65533;&#65533;Ms"&#65533;&#65533;&#65533;\&#65533;.&#65533;&#1236;&#540;_&#65533;v&#65533;&#65533;&#65533;&#65533;Y8Dg&#65533;7&#65533;&#65533;F4R#&#65533;l$#&#65533;r&#65533;&#65533;A&#65533;0&#65533;&#65533;2&#65533;]&#1425;&#65533;C&#65533;&#65533;&#306;&#65533;&#65533;&#65533;&#1660;&#65533;3&#65533;&#65533;&#65533;+&#65533;&#387;&#65533;tR&#65533;&#65533;&#65533;3"8B&#65533;b&#1357;QW&#65533;&#65533;z8J&#65533;&#65533;*R&#65533;w"mr&#65533;&#65533;&#65533;j&#13744;uWt5&#65533;-&#65533;&#65533;&#65533;&#65533;%&#65533;p&#65533;K&#65533;C&#65533;^Fv&#65533;(&#65533;vx&#65533;R.k&#65533;&#65533;&#65533;*y>&#65533;&#65533;&#65533;&#65533;&#65533;v&&#65533;&#65533;I&#65533;]&#65533;&#65533;)eg r`S~&#65533;P*-&#65533;&#65533;,KhW&#65533;&#817;f&#65533;\?'&#65533;&#902;&#65533;&#65533;>&#65533;&#65533;/Tl&#65533;&#18566;&#65533;8[&#65533;@&#65533;&#65533;n&#65533;C&#65533; =k&#65533;&#65533;&#65533;&#65533;c&#65533;&#65533;&#65533;&#65533;&#65533;Rc&#65533;&#65533;w&#65533;wR&#65533;&#65533;B;&#65533;D3&#65533;&#65533;&#65533;&#65533;ot^&#65533;&#65533;&#65533;@&#65533;6&#65533;h-bHC&#65533;xZ&#65533;&#65533;&#65533;&#65533;J&#65533;&#65533;G9&#65533;&#65533;:&#65533;\&#65533;&#1278;&#65533;&#65533;U&#65533;s&#65533;P3&#65533;&#65533;&#65533;v&#65533;&#65533;&#65533;U&#65533;&#65533;&#19242;&#65533;&#65533;R&#65533;r&#65533;S&#65533;&#65533;v&#65533;&#65533;M&#1256;&#65533;&#65533;GM&#65533;F0B9&#65533;&#65533;4&#65533;&#65533;cu&#65533;/&#65533;&#65533;&#65533;m(&#65533;7CX&#65533;&#65533;&#65533;W'&#65533;&#263;&#65533;&#65533;Y&#65533;$?.&#65533;"q|&#65533;&#65533;&#65533;&#65533;F&#65533;&#65533;%&#65533;?&#65533;HD&#65533;qr#"AJ&#65533;&#65533;.&#65533;&#65533;&#65533;
&#65533;&#65533;!&#65533;)p&#65533;&#65533;f&#65533;+&#65533;xO&#65533;&#65533;_&#65533;fs&#65533;&#159;Db&#65533;&#65533;&#65533;&#65533;^&#65533;]&#8208;&#65533;&#65533;&#256;F(j-&#65533;&#65533;`6L&#65533;r&#65533;`&#65533;"&!"F&#65533;&#65533;e&#1824;&#65533; $&#65533;^&#65533;&#604;&#65533;i_&#65533;&#65533;&#65533;e&#65533;&#65533;&#65533;$H&#65533;$8&#65533;&#65533;*-r&#65533;^Rm&#65533;&#65533;&#65533;&#65533;&#1378;L&#65533;
&#65533;&#65533;&#65533;&#65533;!"P&#65533;&#65533;A:&#65533;&#65533;&#65533;O&#65533;A&#65533;.F`t&#65533;$rl'&#65533;
e&#65533;&#65533;*$&#65533;&#65533;R&#65533;$&#65533;&#65533;&#65533;b*b&#65533;&#65533;&#65533;(40&#65533;&#65533;&#65533;&#65533;&#65533;i Vi&#65533;&#65533;&#65533;i&#65533;&#65533;&#65533;2GmL!`&#65533;b6&#65533;&#65533;d&#65533;}&#65533;*&#65533;&#65533;&#65533;&#65533;&#65533;&#600;&#65533;maz&#65533;&#65533;&#65533;$0&#65533;&#65533;&#65533;&#764;I&#1678;&#65533;v&#65533;)&#65533;$&#1618;b)&#65533;KP&#65533;&#65533;&#65533;&#521;^d&#65533;-),J1&#65533;&#65533;&#65533;&#65533;&#65533;&#65533; &#65533;&#65533;8&#65533;&#259;&#65533;&#65533;&#65533;.jE&#65533;
(^f&#65533;&#65533;<&#65533;&#65533;c@&#65533;&#65533;J&#65533;`&#65533;&#65533;&#65533;%&#65533;&#65533;&#65533;%6G9&#65533;&#65533;:&#65533;&#65533;&#65533;&#65533;&#65533;&#65533;&#1085;^&#65533;_b;&#65533;&#65533;H&#65533;&#65533;&#65533;(&#65533;c#&#65533;&#65533;&#65533;&#65533;l&#65533;
b&#65533;&#65533;&#65533;(&#65533;&#65533;g7&#65533;0t&#65533;&#65533;&#65533;&#65533;?&#65533;+&#65533;&#65533;&#65533;&#65533;&kh9&#65533;]&#65533;V&#65533;n{&#65533;E#]&#65533;)&#65533;&#65533; L&#65533;#&#65533; &#65533;&#65533;`&#65533; <.c&#65533;$1N&#65533;.&#65533;)**&#65533;3&#65533;&#65533; 7&#65533; &#65533;&#65533;&#65533;j&#65533;b*&#65533;&#65533;#&#65533;*-&#65533;&#399;i&#65533;E&#65533;&#65533;E&#65533;&#65533;zM&#65533;&#65533;`B,+8k!",&#65533;D2&#65533;&#65533;&#65533;&#65533;l&fq&#65533;)&#65533;A,5&#65533;&#65533;4&#65533;&#65533;L&#65533;&#65533;A
{o&#65533;@&#65533;Q&#65533;&#513;&#65533;&#65533;&#65533;&#65533;&#65533;^&#65533;(hOr0n&#65533;.^*_z&#65533;_&#65533;%"h&#65533;&#65533;((2&#65533;pL!&#65533;&#65533;&&#65533;2;"&#65533;&#65533;&#65533;&&#65533;4a6&#65533;@&#65533;2S>&#65533;37&#65533;a)&#65533;/%&#65533;&#65533;6M&#65533;&#65533;&#65533;&#65533;&#65533;&#336;&#65533;&#65533;&#65533;&#65533;Vpg&#65533;&#65533;&#65533;&#65533;&#65533;&#65533;i&#65533;'&#65533;&#65533;&#65533;&#65533;^&#65533;&#65533;X&#65533;.&#65533;H&#65533;&#65533;&#65533;!&#65533;	#&#65533;,&#658;6P:|#&#65533;&#65533;,$3&#65533;&#65533;&#65533;&#458;J"&#65533;%&#65533;-$X&#65533;4B&#65533;o&#65533;&#65533;&#65533;&#65533;&#65533;ma,&#65533;!s&#65533;&#65533;&#65533;
%&#65533;&#65533;&#65533;&#65533;+&#65533;-B*&#65533;&#65533;E&#65533;&#65533;5f&#65533;L,e&#65533;&#65533; &#65533;&#65533;&#65533;&#65533;);=p)&&#65533;*.&#65533;c&#65533;&#65533;k&#65533;\
6&#65533;5&#409;x&#65533;&#65533;"
&#65533;z&#1064;)\b#{&#65533;&#65533;g&#65533;&!&#65533;&#65533;&#65533;&#65533;&#65533;&#65533;&#672;&#65533;k&#65533;&#65533;,c@2i&#65533;B&#1890;&#864;&#65533;e;J&#65533;&#65533;j&#65533;&#65533;&#65533;Tm&#65533;&#65533; &#65533;&#65533;c&#65533;C4&#65533;9&#65533;
5&#65533;&#65533;&#65533;v2&#2000;b"m&&#65533; |+&#65533;&#65533;&#65533;&#675;&#65533;&#65533;&#65533;Z&#65533;7&#65533;&#65533;&#65533;&#65533;'&#65533;Qh&#65533;&#65533;%&#65533;&#65533;'&#65533;Bp&#1831;3&#65533;O&#65533;&#65533;	I&#65533;1&#65533; &#65533;P&#1129;&#65533;&#65533;@&#65533;&#65533;
V&#65533;FD&#65533;&#65533;&#65533;)lb &#65533;"&#65533;&#65533;i&#65533;j*&#65533;W&#65533;C&#65533;&#65533;BY"$,&#1570;&#65533;,hS&#65533;Gk &#65533;"L&#65533;&#65533;)L&#65533;&#65533;&#65533;&#65533;E&#65533;03&#65533;*5	&#65533;P&#65533;&#65533;&#65533;&&#1780;&#65533;&#65533;&#65533;&#1786;b&#65533;`\r&#65533;&#1184;)&#65533;`Jh=&#65533;&#65533;!&#65533;k&#65533;(w#$&#65533;&#65533;>,&#65533; 0&#768;?&#65533;@&#65533;&#65533;$&#65533;&#65533;P&#65533;f	b&#65533;&#65533;^&#65533;&#65533;>i}&#65533;@&#65533;&#65533;XP&#65533;&#65533;LL&#65533;&#65533;&#65533;&#65533;&#65533;&#2044;&#65533;;&#65533;J"p0&#65533;8&#65533;&#65533;m&#65533;J&#65533;'&#65533;@&#65533;&#65533;1k^&#65533;)L&#65533;A&#65533;&#65533;&#65533; &#65533;&#65533;&#65533;&#65533;&#65533;*&#65533;&&#425;&#65533;&#65533;&#192;m&#514;&#65533;!&#65533;
&#65533; &#65533;eA&#65533;o#$A0&#65533;a&#65533;	*!8&#65533;BAv&#65533;gC&#65533;6&#65533;0!&#65533;P&#65533;&#65533;&#65533;*&#65533;	&#65533;G&&#65533;&#65533;l&#65533;i&#65533;$&#65533;QV&#65533;&#65533;&#65533;M&#65533;m&#65533;H
6&#54984;sW&#65533;&#65533;. C&#65533;&#65533;E*&#65533;&#65533;&#65533;&#65533;&#65533;\6d&#65533;&#65533;&#65533;&#65533;W$&#65533;&#65533;&#65533;b>Ll$"$B&#65533;&mo&#65533;v	[&#65533;&#65533; !!c&#65533;Me0`&#65533;g&#1583;&#1360;&#65533;$(J&#65533;f:&#65533;E&#65533;&#65533;J&#65533;J#0&#65533;g&&#65533;&#208;^b&#65533;@\7&#65533;$&#65533;O&#65533;&#65533;&#65533;&#65533;&#65533;&#65533;&#65533;&#1980;&#65533;&#65533;&#65533;2
O&#65533;&#65533;T*e&#65533;i_&#65533;&#65533;cw&#65533;&#65533;a&#65533;Em&#65533;F,&#65533;0&#65533;T&#65533;m&#65533;c-o&#65533;&#65533;&#65533;&#65533;$&#65533;2[&#966;N&#65533;&#65533;&#65533;&#65533;&#65533;p L&#65533;fp&#65533;Vi!&#65533;&#65533;"&#65533;&#65533;&#65533;&#65533;k&#65533;pj#&#65533;9&#65533;&#65533;<&#65533;G|&#65533;&#65533;&#65533;&#65533;N9G&#65533;Rl&#65533;&#65533;6#t&#65533;&#65533;y&#65533;&#65533;&#65533;&#65533;&#65533;&#65533;H&#65533;;6&#65533;v&#65533;c4&#65533;7&#662;L E!GW)&#65533;&#65533;&#65533;jP&#65533;&#65533;&#65533;&#65533; &#65533;@
&#65533;&#65533;
J&#65533;F&#65533;P&#65533;&#65533;&#65533;&#65533;`&#65533;&#65533;w&#65533;&#65533;&#65533;/&#65533;&#65533;&#65533;&#65533;&#65533;jp&#902;&#65533;&#65533;;&#65533;
3&#65533;&#65533;d8&#65533;3&#65533;$g&#65533;Jp&#65533;|&#65533;&#65533;&#65533;W&#65533;&#65533;;&#65533;b_"(&#65533;(~&#65533;&#65533;i"&#65533;l&#65533;&#65533;&#65533;o&#65533;E&#65533;&#65533;&#65533;&#65533;`&#65533;&#65533; 
&/&#65533;&#65533;&#65533; &#65533;&#65533; &#65533;`
&#65533; 	&#65533;@&#65533; &#65533; O&#65533;k1&#65533;9&#65533;&#65533;&#65533;&#65533;&#65533;`&#65533;&#65533;	&#65533; 	&#65533; &#65533; &#65533;&#65533;&#65533; Z&#65533;&#65533;&#65533;	&#65533;&#65533;&#65533;&#65533;
&#65533;@&#65533;&#65533;$&#65533;&#65533;I&#640;&#65533;&#736;(n
&#65533;&#65533;&#65533;&#65533;&#65533;&#65533;Ls&#65533;&#65533;&#65533;0&#65533;/&#65533;&#65533;|&#65533;&#65533;&#175;&#65533;2&#65533;&#65533;*bi"&#65533;*JMO7`&#65533;&#1280;&#65533;o2&#65533;&#65533;&#65533;&#65533;J&#65533;Vd&#65533;&#65533;&#65533;/&#65533;&#65533;mO&#65533;-&#65533;Kj&#65533;S&&#65533; 8a2&#65533;&#65533;&#65533;&#65533;*&#65533;6&#65533;:xv@&#65533;O&#65533;!J&#65533;R&#65533;&#65533;$,)&#65533;&#65533;&#65533;r(&#65533;7&#65533;&#65533;ae&#65533;&#65533;&#65533;&#65533;Vp*&#65533;%&#65533;z,&#65533;&#1704;<&#65533;&#65533;&#65533;&#65533;6h=&#65533;c&#65533;e&#65533;j&#65533;	&#65533;&#65533;&#65533;&#65533;y&#65533;&#65533;&#65533;f&#65533;I=lqGo&#1508;&#65533;<&#65533;&&#65533;l&#65533;&#65533;&&#65533;n&#65533;&#65533;/W&#65533;u&#65533;zTpHc&#65533;&#65533;&#65533;M&#776;&#65533;#%6&#65533;&#65533;&#1034;ut$&#65533;&#65533;m&#65533;d&#65533;lQ&#65533;$&#65533;&#65533;&#65533;&#65533;&#65533;&#65533; &#65533;&#65533;&#65533;&#65533;&#65533;)&#326;&#65533;&#65533;&#65533;!&#65533;I&#1108;f&#65533;&#690;&#65533;
!#\V&#65533;&#65533;$&#65533;7&#65533;&u&#65533;u'<c&#65533;2&#814;J&:&#65533;&#65533;rcC &#65533;
1i&fi&#65533;e&#1334;L&#65533;&#65533;&#65533;*b&#65533;M'&#65533;(&#65533;&#65533;&#65533;3&#65533;&#65533;Eh&#65533;l&#65533;&#65533;C&#65533;hI&#65533;>b,&#65533;&#65533; &#65533;%&#65533;3@&#65533;&#65533;D&#65533;e&#65533;&_n&#65533;K&#65533;%&#65533;e"(&#65533;f&#65533;Fo&#65533;&#65533; 8*4d&&#65533;t&#65533;(h&#692;&#65533;&#65533;X&#65533;&#65533;&#65533;&#65533;'w&#65533;@Z(&#65533;-&#65533;.&#65533;&#65533;&#344;f&#1816;
&#65533;(
De&#65533;&#65533;C0,&#65533;&#65533;D&#65533;&#65533;&#65533;T&#65533;,&#1284;M&#65533;u7&#65533;&#65533;&#65533;&#65533;8&#65533;&#65533;%J=PZ&#65533;&#65533;&#65533;B&#65533;y&#65533;:`0F&#65533;|bsp&#65533;&#65533;v&#65533; &#65533;@&#65533;&#65533;w&#65533;&#65533;&#65533; &#65533;` &#65533;&#65533;&#65533;&#65533;&#65533;&#65533;&#65533;
&#65533; R&#65533; T&#65533;@Y&#65533; &#1066;/*<&#65533;`:&#65533;&#209;&#65533;`	&#65533;`	&#65533;&#65533;&#65533;&#65533;&#65533;4l&#768;&#65533;&#65533;F&#65533;`	&#65533;&#65533;&#65533; &#65533; &#65533;@'&#65533;&#65533;&#65533;Af)&#65533;&#65533;k&#65533;&#1357;&#65533;P&#65533;E&#65533;&#65533;&#65533;q&#65533;xc&#65533;YZ&#65533;t&#65533;m&#65533;&#65533;{R&#65533;&#65533;B&#65533;&#65533;hp&#65533;&#65533;6Uc7G&#65533;`&#1303;hqj&#65533;&#742;"u&#65533;	&#65533;&#65533;	&#65533;&#65533;&#65533;&#65533;o&#65533;&#65533;nL&#65533;&#65533;p !2#&#65533;2&#65533;(&#65533;&#65533;&#65533;$&#65533;&#65533;&#60394;&#65533;2!&#65533;hQj&#65533;f2&#65533;Z&#65533;.&#65533;&#65533;'/&&#65533;&#65533;&#65533;|k&#65533;f'&#65533;*&#65533;&#65533;&#65533;jY&#65533;(b&#65533;H&#65533;&#65533;A&#65533;X&#65533;&#65533;h%&#65533;:Kb/"y3Mu&#65533;&#65533;&#712;o`F&#65533;^&#65533;
&#65533;&#65533;&#65533;nN&#65533;&#65533;%&#65533;&#65533;&#65533;&#65533;&#65533;,&#1238;7&#65533;n&#794;&#65533;|o&#65533;&#65533;&#65533;T"&#65533;cBQ&#65533;i~&#65533;&#65533;a&#65533;&#65533;&#65533;&#65533;&#65533;&#65533;&#65533;lz&#65533;p--_4&#65533;&#65533;&#65533;&#65533;&#65533;y&#65533;&#65533;&#748;	o&#65533;&#65533;&#65533;&#1548;&#65533;u&#65533;&#65533;b&#65533;&#65533;`&#65533;&#605;&#65533;fn&#65533;&#65533;$P&#65533;&#65533;&#720;&#43316;S'&#65533;&#65533;&#65533;Ie|&#65533;_&#65533;tbD&#65533;S&#65533;'j&#65533;&#65533;l^Wmn&#65533;&#65533;&#2003;&#65533;J&#65533;&#65533;&#65533;p&*f&#65533;X&#65533;&#65533;&#65533;!&#65533;&#230;(j&#65533;&#65533;&&#65533;hx+O&#65533;&#65533;&#65533;+Jw&#1185;}a&#65533;&#65533;$5&#48224;&#65533;&#65533;U:&#65533;&#65533;+ &#65533;&#65533;&#65533;[e`&#689;mH@&#65533;&#65533;f&#65533;&#65533;,&#65533;M;&#601;&#65533;1+|&#65533;Ac&#65533;&#65533;&#65533;~&#65533;d&#65533;&#65533;&#65533;&#65533;&#65533;&#65533;&#65533;&#65533;/&#65533;&#65533;&#65533;.&#65533;&#65533;,&#65533;&#33987;R&#65533;&#65533;jt&#65533;=&#65533;Z	&#65533;&#1824;s0&#65533;&#65533;3~&#65533;H&#65533;&#65533;8V8c&#65533;&#65533;&#65533;@&#65533;&#65533;&#65533;&#65533;&#65533; &#65533;`&#65533;&#65533;&#65533;.&#65533;@	&#65533;&#65533;-&#65533;&#65533;&#65533;@&#65533;&#65533;&#65533;9v&#65533;&#65533;
&#65533;&#65533;&#65533;&#65533;;*<	&#65533;@-&#65533;&#65533;
&#65533;&#65533;&#65533;&#65533; &#65533;&#65533;
&#1056; &#65533;&#65533;R&#2005;&#65533;`&#65533;&#65533; I&#65533;&#65533;&#65533;&#65533;&#65533;&#65533;&#65533;&#1324;&#65533;&#1132;0A2&#65533;&#65533;w&#65533;&#65533;-8&#65533;&#65533;&#65533;dr&Y
&#65533;J&#65533; [b\&#65533;#&#65533;+W&#65533;&#65533;&#65533;&#65533;&#65533;&#65533;TfsT&#65533;&#65533;r&#65533;.H&#65533;{&#65533;lZ&#65533;&#65533;Y&#65533;/V&#65533;S`&#65533;&#65533;&#65533;1&#65533;s&#65533;=%H&#65533;;&#65533;&#65533;&#65533;&#65533;&#65533;&#529;\&#65533;&#65533;z&#65533;_ &#65533;aC&#65533;&#65533;&#65533;:z&#65533;&#65533;YH&#65533; B	ZI&#65533;#F1:4&#65533;&#990;<u&#65533;&#65533;&#65533;&#65533;&#65533;4j&#65533;&#65533;&#65533;&#65533;&#65533;O!E&#65533;&#65533;'O&#65533;>|&#65533;&#65533;&#65533;iO&#65533;m&#1676;)&#65533;&#65533;O&#65533;@&#65533;Z&#65533;&#65533;"E&#65533;
	&#65533;G>}&#65533; ("&#1263;&#65533;-BdH&#65533;!C&#65533;:&#65533;&#65533;"C&#65533;&#65533; "&#65533;#&#65533;E0&#65533;:$v&#65533;&#65533;H&#65533;&#65533;&#65533;J(&#1055;>:&#65533;&#65533;&#65533;&#65533;&#65533;>
&#65533;	4h&#65533;d@&#65533;=&#65533;&#65533;I&#65533;gM&#65533;&I&#65533;!A[&#65533;&#65533;&#65533;g&#65533;;w&#65533;&#65533;!J&#65533;&#65533;<:&#65533;&#65533;&#65533;*s&#65533;d&#65533;J&#65533;VN
q)&#65533;E&#65533;&#65533;&#65533;P&#6917;Io&#65533;HY&#65533;&#65533;U&#65533;&#65533;&#65533;&#65533;&#65533;?&#65533;&#65533;Vf&#65533;}ztCRY&#65533;&#1114;z&#65533;C&#65533;&#65533;>$&#65533;&#65533;j&#65533;U&#65533;&#35450;&#65533;&#65533;&#65533;&#368;&#65533;aGs&#65533;1&#449;v&#34899;BU&#65533;Zww&#1537;&#65533;M;&#65533;&#65533;&#453;:e&#65533;UX&#65533;t&#65533;!"&#65533;b!&#65533;N{&#65533;abkJh&#65533;U^&#65533;&#65533;b=&#65533;qbO&#65533;&#65533;&#65533;S&#65533;"&#65533;&#65533;x&#65533;8G@&#65533;o&#65533;&#65533;&#65533;l&#65533;A&#65533;&#65533;	GP"i&#65533;:vU=VI F&#65533;1ds&#65533;&#65533;&#65533;O&#65533;q&#65533;j&#65533;a&#410;f&#65533;&#65533;g&#65533;&#65533;F&#65533;y&#65533;%k&#65533;aj&#65533;Q&#415;`xata&#34886;~1&#415;&#65533;WLq&#65533;WP&#65533;&#65533;W&#65533;qFJC
Ed&#65533;&#65533;d:_(zf&#65533;n&#65533;!&#491;rp	jf&#65533;jF&#65533;`&#65533;&#65533;&#65533;p &#65533;&#65533;j&#65533;&#65533;h&#65533;&#65533;&#65533;Pn&#65533;&#65533;&#65533;`t&#65533;)yEa4&#65533;EG<&#65533;g[(&#65533;&#65533;_&#65533;&#1094;ZL1&#65533;h&#65533;D&#65533;jY&#65533;&#65533;u&#65533;&#65533;ER|&#65533;Mp&#65533;A&#65533;h&#65533;1aXXQjx&#65533;Dd&#65533;&#65533;FK&#182;&#65533;tDq&#65533;&#65533;&#65533;6)&#65533;IM&#65533;&#65533;?&#65533;&u&#65533;&#65533;b&#65533;&#65533;&#65533;F)dP$&#65533;*G&&#65533;Qd&#65533;i&#65533;1kf&#65533;aP&#65533;!P&#65533;h&#65533;&#65533;k&#65533;&#65533;l&#65533;Q&#418;j&#65533;&#65533;&#65533;G&#65533;&#65533;&#1546;&#65533;MH#&#65533;7M&Z&#65533;HR&#65533;&#1557;P"&#65533;#j97&#65533; N&#65533;&#65533;V&#65533;&#65533;&#65533;&#65533;t(&#65533;*9Ri&#65533;Qtm&#529;VR&#65533;q&#65533;$&#65533;H$&#65533;&#65533;M&#65533;Z&#65533;&#65533;_&#65533;b&#65533;&#65533;p&#65533;&#65533;jy 2&#65533;L3uwU&#65533;&#65533;&#65533;&#65533;Gw&#65533;&#65533;p&#626;&#833;&#65533;|P&#65533;6&#1735;#&#65533;!!&#65533;&#65533;&#65533;&#65533;&#65533;\58&#65533;CL&#65533;T&#203;&#65533;\ZnIw&#65533;&#65533;&#65533;5&#65533;Sz&#1558;#&#65533;0&#65533;H"&#65533;&#65533;&#65533;y&#65533;.&#65533;&#65533;U&#60439;hb&#65533;&#65533;&#65533;&#65533;&#65533;Y&#65533;+&#65533;$&#65533;8r&#65533;i&#65533;&#65533;&#65533;&#65533;&#65533;U&#65533;8s&#65533;&#65533;&#65533;&#65533;&#65533;&#65533;Z&#65533;m&#65533;V&#65533;&#65533;>&#65533;&#65533;EG&#65533;pD#&#65533;&#65533;&#65533;9&#65533;)&#65533;[`&#65533;&#65533;<E&#65533;&#65533;&#65533;}&#65533;g&#65533;&#65533;if !&#65533;&#65533;FTdl&#65533;&#65533;$&#65533;&#65533;&#65533;t&#65533;,N&#65533;&#65533;v&#65533;&#65533;&#1256;F~v&#65533;&#65533;f&#65533;8&#65533;&#65533;&#65533;dV&#65533;?&#65533;D&#65533;1'J&#65533;&#65533;&#65533;&#65533;&#65533;L&#65533;4&#65533;&#65533;O$V &#65533;&#65533;fG&#65533;&#65533;&#65533;"f7!&#65533;Dgn &#65533;&#65533;J&#65533;&#65533;&#65533;$FRC&#65533;h&#65533;&#65533;&#65533;VJ&#65533;&#65533;z8&#65533;&#65533;&#65533;AX]&#65533;&#65533;&#65533;&#65533;`(1&#65533;&#65533;L&#65533;j&#65533;V6&#65533;9&#65533;Ox&#65533;&#65533;9&#65533;0&#65533;abhV&#65533;&#65533;/t&#65533;&#65533;&#65533;&#65533;0&#65533;S&#65533;NdXT&#65533;I04k^&#65533;&#65533;`&#65533;,P&#65533;
&#65533;&#1316;)&#325;-lA&#65533;T&#549;.&#65533;P+l!W&#65533;"%&#65533;&#65533;2&#65533;&#65533;hE% &#65533;@&#65533;U&#65533;&#65533; C&#65533;k&#65533;&#65533;?&#65533;2&#65533;d(Vf&#65533;4&#65533;I_&#65533;&#65533;5&#65533;&#65533;-l&#65533;&#65533;&#65533;&#65533;&#65533;0&#65533;$&#65533;
hp&#65533;&#65533;&#65533;&#65533;(L&#65533;
P8B&#65533;&#65533;&#65533;3&#65533;&#65533;
V8&#65533;&#65533;&#65533;&#65533;/&#65533;a
E@B&#65533;&#65533;'&#65533;&#65533;qr&#65533;&#65533;B&#65533;0XA
a&#65533;&#65533;&#65533;&#65533;P1L&#65533;	WHC&#65533;&#65533;0-&#65533;VY@&#65533;B&#65533;@&#65533;&#65533;0&#65533;&#65533;&#65533;&#65533;&#65533;&#65533;9&7&#65533;&#65533;C &#65533;&#65533;&#65533;'"&#65533;&#65533;&#65533;BN'4 &#65533;&#65533; AyS&#65533;&#65533;T+5&#65533;&#65533;b&#65533;&#65533;c&#65533;)I&#65533;&#65533;&#65533;&#65533;@&#65533;)&#65533;,&#65533;&#1792;1hr`&#65533;&#65533;n&#65533;:&#1592;uBx&#65533;&#65533;H&#65533;`&#65533;&#65533;&#65533;&#65533;&#65533;h$!&#65533;&#65533;"&#65533;K&#65533;&#65533;s&#65533;d&#65533;sG &#65533;6V&#65533;E&#65533;oMU&#65533;&#65533;?b"aa`&#65533;"&#65533;&#65533;&#65533;&#65533;&#65533;S!=&#65533;A%s&#65533;V&#65533;w&#65533;&#65533;t'+&#65533;&#65533;&#65533;[o&#65533;&#268;O.&#65533;&#65533;&#65533;"&#65533;En8&#65533;M{&#65533;c&#65533;&#65533;L&#65533;&#65533;&#65533;M&#65533;]&#49341;E F#&#65533;}&#65533;q&#65533;&#65533;=&#65533;`&#65533;g&#65533;In&#65533;&#65533;&#65533;@D&#65533;&#65533;&#65533;&#65533;&#65533;0>&#65533;c&#65533;&#65533;lp>&#65533;&#65533;&#65533;&#65533;f@&#65533;&#65533;&#65533;F]&#1759;&#65533;N&#65533;&#65533;&#65533;bMw&#65533;&#65533;&#65533;&#65533;{h!&#65533;&#712;&#65533;-0&#65533;&#65533;mD$F3&#65533;G0P&#65533;L)	&#65533; W&#944;&#65533;&#65533;B&#65533;Lx&#65533;&#65533; &#65533;&<&#65533;&#65533;O|&#65533;&#65533;&#65533;%&#65533;&#65533;&"D&#65533;&#65533;&#65533;&#65533;
g&#65533;&#65533;e=&#65533;&#1757;Be8&#65533;&#65533;5&#65533;&#65533;O&#65533;V&#65533;&#65533;LS,&#65533;R;!&#65533;&#65533;/&#65533;m&#65533;&#65533;&#65533;&#65533;&#65533;&#65533;U/k&#1358;i&#65533;/a&#65533;&#65533;P^XT&#65533;t&#65533;&6=&#65533;&#65533;&#65533;&#65533;B*&#65533;xbY&#65533;&#65533;&#65533;Y&#65533;&#65533;T&#65533;.PA
Pp'&#65533;&#65533;#8&#65533;\&#65533;&#65533;&#65533;&#65533;&#65533;1&#65533;&#855;&#65533;&#65533;&#65533;NeJf&#65533;1&#854;d&#65533;&#65533;&#65533;*`RT&#65533;&#65533;%-y&#65533;\1&#65533;&#65533;c&#65533;$&#65533;U&#65533;*L&#65533;Z&#549;&#65533;jCa&#1685;S5&#65533;TQ&#65533;i-T&#65533;
&#65533;6&#65533;&#65533;c4&#65533;&#65533;XAAV&#65533;&#65533;M&#65533;&#65533;&#65533;H&#65533;&&#65533;&#65533;&#65533;M&#65533;&#65533;)&#65533;&#65533;4+&#65533;&#65533;&#65533;A&#65533;AZI@B&#65533;&#65533;4*$&#65533;
|&#770;&#65533;&#65533;&#65533;P/0&#65533;	&#65533;&#65533;&#65533;&#65533;&#65533;&@!
JHB&#256;&#65533;Sg!&#65533;j&#65533;C&#65533;@&#65533;&#65533;n&#65533;a&#65533;&#65533;`&#65533;&#65533;&#65533;X&#65533;B&#65533;&#65533;/T&#65533;`_&#65533;'&#65533;^c&#65533;x&#65533;&#65533;_&#921;&#65533;08&#65533;,&#65533;E8&#65533;I&#65533;&#65533;d^&#65533;&#65533;&#65533;x!Keq:&#65533;K&#1948;&#65533;f&#65533;&#65533;>&#65533;]gC9&#65533; 5&#65533;&#65533;&#65533;&#65533;&#65533;
H&#65533;&#65533;4O"&#65533;&#65533;V&#65533;&#65533;~+m&#65533;A;Upi&#1095;!&#65533;m&#65533;r`&#65533;&#65533;&#64531;&#65533;,&#65533;&#65533;|&#65533;ADG|&#65533;&#65533;I&#65533;&#65533;X\&#65533;&#65533;\&#65533;X&#65533;~&#65533;k&#65533;:&#65533;&#65533;e	&#65533;&#65533;N&#65533;&#65533;I&#65533;&#65533;&#65533;Y"&#65533;&#65533;&#65533;H&#65533;j&#65533;&#1091;&#65533;06Q&#65533;8GU&#65533;_jV&#65533;&#65533;&#65533;&#65533;&#65533;)|&#65533;!&#65533;&#65533;S&#65533;w&#1030;&#65533;cOl/&#65533;&#65533;&#1063;&#65533;/&#65533;&#65533;&#1746;D,&#65533;&#65533;&#65533;s&#65533;&#65533;&#65533;d&#65533;9&#473;&#65533;["&#65533;&#65533;&#65533;V&#385;&#65533;&#65533;&#65533;^&#65533;&#65533;&#65533;&#306;&#65533;&#65533;H4&#65533;&#65533;&#65533;d?7&#65533;Jn&#65533;&#156;&#65533;D0Q&#65533;#&#65533;'6t&#65533;u&#65533;U #&#65533;&#1978;&#65533;|&#65533;-&#65533;&#65533;&#65533;&#65533;&#293;=2&#65533;>&#65533;&#65533;&#65533;&#65533;&#65533;&#65533;jQ&#65533;&#65533;d$&#65533;&#65533;;Qy&#65533;W&#65533;&#65533;(R7ft?v dv W&#65533;&#65533;Tf&#65533;L&#452;1&#65533;hbi&#65533;&#65533;HRh2H&#65533;&#65533;.*C0&#65533;M&#65533;$G1&#65533;&#65533;4H#&#65533;&#65533;'&#65533;&#65533;&#65533;}r+&#146;J&#65533;TK]&#65533;*&#65533;&#65533;L8HJ&#65533;&#65533;G&#65533;&#65533;_&#65533;TcP-&#65533;t*&#65533;tLm&#65533;,[`Q&#65533;nWi&#65533;tkY&#65533;&#65533;$(&#65533;&#65533;&:&#65533;*X6HLB8(A&#65533;&#65533;DP[&#65533;&#65533;D&#65533;ADXMprM&#65533;4J&#65533;&#65533;&#65533;T&#65533;&#65533;d8Kv&#65533;I&#65533;I&#65533;JI&#65533;4K&#65533;&#65533;&#65533;&#65533;&#65533;IB$?g&#65533;&#65533;&#65533;3=&#65533;CZ!s?b&#65533;):&#65533;&#65533;&#65533;&#65533;CabS$~
s0M&#65533;>73c&#65533;nNP\&#65533;,M@W`&#65533;&#65533;2&#65533;d&#65533;G&#65533;` .P ?@T OPWpG&#65533;&#65533;&#65533;&#65533;&#65533;tQ@^&#65533;a&#65533;&#65533;U"t Q&#65533;T0A&#65533;r&#65533;W&#65533;opDtpW`&#65533;h uS9U&#65533;oP5&#65533;&#65533;$&#65533;&#65533;&#65533;r3,&#65533;Q&#65533;p&&#65533;&#65533;&#65533;a0&#65533;&#65533;C&#65533;&#65533;t9&#65533;0BEQ&#65533;c4&#65533;4fQn&#65533;E5&#65533;Ul0'9&#65533;RH&#65533;"?&#65533;F!{ &#65533; 	&#65533;0	hs&#65533;&#65533;hF"o&&#65533;&#65533;.B>86!&#65533;]&#65533;zu	&#65533;&#65533;	&#65533;&#65533;&#65533;&#65533;&#65533;&#65533;&#65533;XX&#65533;&#65533;q&#65533;&#65533;&#65533;s&#65533;<&#65533;u&#1109;!r;q5X$&#65533;&#65533;GX&#65533;&#65533;=&#65533;5\2QD&#65533;s\&#65533;&#65533;Y&#65533; 	&#65533;[&#65533;&#65533;v-d&#65533;7}d&#65533;]p&#65533;&#65533;ak&#65533;&#65533;&#65533;g;&#65533;&#65533;w&#65533;&#65533;&#1507;&#65533;&#466;}&#65533;a4&#65533;&#65533;&#65533; 8&#65533;&#65533;z&#65533;t9'.&#65533;&#65533;|&#65533;xB1MR2%&#65533;&#65533;&#65533;&#65533;&#65533;X_&#65533;>&#1331;&#65533;\	&#65533;&#65533;rS22b9b1&#152;\&#1495;~	&#65533;-&#65533;1&#65533;6&#65533;9l&#65533;aow&#65533;A &&#65533;c&#65533;XZ&#65533;#&#65533;&#600;&#217;;&#65533;:YlF&#65533;TeV&#65533;c&P%j&#65533;&#65533;I&#65533;"gf&#65533;,&#65533;&#65533;,&#65533;&#65533;,&#1684;.:,&#65533;Y&#65533;&#65533;X&#65533;*a`Lq2&#65533;&#65533;9+&#65533;&#65533;'&#65533;&#65533;H&#65533;&#65533;3ob&&#65533;&#65533;Gf&#65533;f&#65533;9gkr&#65533;&#65533;G&#65533;&#65533;)U&#65533;7s&#65533;7&#65533;&&#65533;&#65533;&#65533;VP&#65533;4'b&#65533;&#65533;I&#65533;&#182;&#65533;I&#65533;&#65533;&#65533;&#65533;Bg_&#65533;&&#65533;&#65533;q&#65533;&#65533;&#65533;$1&#65533;&#65533;&#65533;&#65533;c&#65533;'w&#65533;f]&#65533;J[{b&&#516;&#65533;Pb Jf <&#65533;&#65533;&Z'c&#65533;T&#65533;2W&&#65533;&#65533;*?&#&#65533;&#65533;:&#65533;D>&#65533;C&#65533;&#65533;%&#65533;&#65533;$	@&#65533;&#65533;{&#65533;&#65533;=GFp0R&#65533;&#65533;RP[&#65533;?&#65533;&#65533;x+\PO&#65533;&#65533;gg&#65533;i`A`TP&#65533;R&#65533;Z&#65533;*&#65533;&#65533;&#65533;&#65533;O&#65533;&#65533;q@&#65533;&#65533;6&#1100;P&#65533;T@&#65533;&&#1432;m0E&#65533;vf&#65533;&#65533;&#65533;Q&#65533;&#65533;E&#65533;$&#65533;&#65533;+KR&#65533;&#65533;$hE;&#65533;#VQ8&#65533;ypw&#65533;
&#65533;Ihhm&#65533;F&#65533;&#65533;cIt&#65533;&#65533;5&#65533;  3$T`l|&#65533;1UbO&#65533;.I&#1192;D&#65533;d&#65533;1&#65533;&#65533;I1&#65533;n5&#65533;S&#65533;:a9Wi<&#65533;@=~ 	&#65533;&#65533;%A&#65533;:[q!\&#65533;S&#65533;c;&#563;\&#65533;@&#65533;&#65533;1&#65533;cE&#65533;&#65533;&#65533;&#65533;<&#65533;&#65533;Am3&#65533;uY&#65533;&#65533;@h&#65533;[0&#65533;>&#65533;>&#65533;C	&#65533;&#65533;bh&#65533;[k&#65533;&#65533;~ kC&#65533;5~&#65533;&#65533;@=c&#65533;W&#65533;&#65533;8&#65533;&#65533;w&#65533;&#65533;&#65533;g&#65533;&#65533;a{&#65533;&#65533;&#65533;*&#65533;Swt&#65533;&#65533;s5&#65533;&#65533;Z&#12756;9V&#65533;\&#65533;2ZR&#65533;2$&#65533;&#65533;j!z&#65533;2o&#65533;{&#65533;
&#65533;C,&#65533;&#65533;qZ&#65533;I&#65533;`B3%a @R &#65533;&#65533;&#65533;s&#65533;x&#65533;&#65533;@&#65533;&#65533;C&#65533;$+&#65533;:&#65533;j"&#65533;ZS6u&#65533;&#65533;&#65533;uaTG~r*&#65533;&#65533;&*&#65533;4p&#65533;;8&#65533;&#65533;&#65533;i4I&#65533;%C&#65533;&#65533;s&#65533;#_&#65533;E;t7&#65533;&#65533;&#65533;&#65533;7&#65533;&#65533;e&#65533;x&#65533;$&#65533;&#65533;7L+$=Tt&#65533;'&#65533;b&#65533;&#65533;49&#65533;2yj&#65533;p&#65533;u=4$E&#11782;&#65533;7&#65533;B&#65533;:4&#65533;&#65533;&#65533;&#65533;d"@4!&#65533;u &#65533;&#65533;k&#65533;F&#65533;&#65533;'&#65533;&#65533;&#65533;&#65533;3`+Dk&#65533;&#65533;&#65533;E63Z4l&#65533;w&#65533;&#65533;$&#65533;&#65533;&#65533;&#65533;&#1699;6R&#65533;B&#65533;&#65533;B2u&#65533;&#65533;&#65533;Ive&#65533;s&#65533;&#65533;a"=&#65533;4&#65533;&#65533;&#530;&#65533;&#65533;)@&#65533;&#65533;RBQ$G&#65533;`&#65533;ND&#65533;[0PN`&#65533;E n\0F&#65533;&#65533;RZ&#65533;t [`&#65533;&#65533;&#65533;[P2&#65533;7*q&#65533;&#65533;%#&#65533;` 4&#65533;1&#65533;(X&#65533;&#65533;aop)o e&#65533;/+&#65533;#! c`n``&#65533;JZ|IB&#65533;)&#65533;0re$~&#65533;+&#65533;&#65533;&#65533;y&#65533;&#65533;\&#65533;Y&#65533;&#63044;&#65533;&#65533;f&#65533;bLo&#65533;&#65533;&#65533;&#65533;&#65533;!7&#65533;&#65533;6&#65533;&#65533;Kbh&#65533;[&#65533;&#65533;9D&#65533;R(28&#65533;&#65533;7a&#307;W&#65533;"&#65533;&#65533;&#65533;&#65533; &#65533;&#65533;c21D&#65533;&#65533;&#65533;a;&#65533;&#65533;o&#65533;A&#65533;#HaC;&#65533;&#65533;&#65533;&#65533;1]d&#65533;< KG&#65533;u&#65533;&#65533;S&#65533;&#65533;S&#65533;1@;&#65533;&#65533;&#65533;&#65533;&#65533;8&#65533;SQ&#65533;&#65533;?&#65533;&#65533;&#65533;	&#65533;&#65533;	&#65533;P6*]&#65533;7&#65533;Uo1&#65533; L&#65533;&#65533;&#65533;Y&#65533;&#65533;a&#65533;`	"f6&#432;{6&#65533;=&#65533;&#65533;&#65533;cppov&#65533;	m&#65533;&#65533;D&#65533;&#65533;&#65533;&#65533;&#65533;%)1o&#65533;&#65533;&#65533;>&#65533;G&#65533;r&#65533;]&#65533;+7(.&#65533;&#65533;&#65533;&#65533;pB&#65533;&#65533;&#65533;&#65533;&#65533;'&#1465;7?33m&#65533;&J&#65533;Hbs&#65533;C&#65533;+&#65533;4&#65533;&#65533;4I&#248;&#65533;&#65533;&1&#65533;W&#65533;&#65533;ct+&#65533;&#65533;jWh&#65533;&#65533;&#65533;&#65533;g58v2%&#65533;&#65533;Gb3&#65533;H7t&#65533;&#65533;8+~ts&#1483;&#65533;&#65533;ZS&#65533;c!&#65533;&#65533;&#65533;7&#65533;7&#65533;3R&#65533;&#65533;k&#65533;&#1259;u+	M2&#65533;&#693;0&#65533;&#65533;&#65533;9s$3&#65533;!#&#65533;1@&#65533;ZD^&#65533;&#65533;3&#65533;&#65533;&#65533;]&#65533;&#65533;^&#65533;E&#65533;$7O&#65533;&#65533;,&#65533;C&#65533;&#65533;CD&#65533;C*&#65533;&#65533;=j"r3EtC3e$&#1108;:QJQ&#65533;&#65533;}&#65533;&#65533;_<&#65533;&#65533;R&#65533;&#65533;&#65533;&#65533;V(]&#65533;&#65533;$&#216;B&#65533;&#65533;&#65533;&#65533;&#65533;:6[&#65533;&#65533;&#537;&#65533;1Q&#65533;e>&#65533;&#65533;&#65533;&#65533;&#1075;)SX jY&#65533;JpIP&#65533;H&#65533;&#65533;
&#65533;X&#65533;on`nN0UR&#65533;O`a&#65533;&#65533;&#65533;
BB&#65533;D&#65533;&#359;&#65533;R&#65533;&#65533;&#65533;&#65533;uT&#65533;&#65533;&#65533;&#65533;f1@&#65533;*	&#65533;F&#65533;a&#65533;NS&#65533;Kt(&#65533;y&#65533;&#65533;&#65533;&#65533;&#65533;&#65533;5(.u&#65533;&#65533;&#65533;}&#65533;X2&#65533;#8'A&#65533;e&#65533;&#65533;+i0&#65533;
&#65533;&#65533;&#65533;4",&#65533;&#65533;!E&#65533;d9&#65533;!Y&#65533;&#65533;3&#65533;#&#65533;&#65533;(%JC^&#65533;<T&#1050;8B&#65533;W=\&#65533;&#65533;&#65533;&#65533;~P&#65533;&#65533;&#65533;;&#65533;&#65533;_&#65533;c8&#65533;&#65533;!&#65533;&#65533;~&#1479;A&#65533;9 *&#65533;:$&#65533;&#65533;&#65533;5c&#65533;1&#65533;&#65533;&#65533;&#65533;D+&#65533;&#65533;w&#65533;&#65533;;&&#65533;&#65533;C&#65533;@	(&#65533;&#1363;&#65533;,&#65533;@&#65533;&#651;&#65533;x$&#65533;_&#65533;j&#65533;&#65533;6Y}&#65533;&#65533;J=&#65533;&#65533;!&#65533;U&#65533;@&#183;L&#65533;&#859;&#65533;.&#65533;&#65533;*&#65533;8C&#65533;&#65533;&#65533;&#65533;&#65533;e&#65533;&#65533;8&#65533;&#65533;(ql&#65533;&#65533;r&#65533;&&#65533;&"&#65533;$0:&X&#65533;C&#65533;&#65533;u2&#65533;&#65533;&#65533;+qE&#65533;&#65533;&#65533;RD&#65533;#&#65533;&#65533;X&#65533;3&#65533;&#65533;&#65533;A>&#65533;!r
&#65533;TsvQ6&#65533;C	&#65533;&#65533;B&#65533;&#65533;}&#65533;&#65533;rO~[=):&#65533;?& &#65533;&#65533; &#65533;6&#65533;&#65533;SY&#65533;&#65533;&#65533;&#65533;;&#65533;y&#65533;G&#65533;;<&#65533;&#65533;&#65533;E,&#65533;&#65533;&#65533;&#65533;#"w&#65533;9&#65533;4&#65533;2&#65533;.&#65533;2y&#65533;^Dm&#65533;Z&#65533;[&#65533;1H\T&#65533;A&#65533;&#65533;&#65533;&#65533;L4&#65533;&#65533;r y&#65533;&S&#65533;.&#65533;E&#65533;&#65533;w&#65533;&#65533;&#65533;&#65533;S&#65533;&#65533;&#65533;&#65533;P&#65533;&#65533;&#65533;@&#65533;&#65533;{&#65533;SB"X&#65533;1&#65533;a%&#65533;Z&#65533;)B&#65533;&#65533;!9&#65533;d&#65533;:c	yps!&#65533;Suv&#65533;J>&#65533;I=&#65533;&#65533;g &#65533;&#65533;G&#65533;Y&#65533;0f0Ii0b&#1037;W&#65533;p&#65533;&#65533;gP;&#65533;A!!v&#65533;dO53+&#65533;1q1&#65533;&#65533;&#65533;&#65533;&#65533;e&#65533;&#65533;$lP &#65533;&#65533;l@#t;"f&#65533;Xp>?i&#1993;^&#65533;sE&#902;#&#65533;&#65533;~&#65533;&#65533;
&#65533;2&#65533;&#65533;[B&#65533;%a$X&#65533;&#65533;2l&#65533;&#1768;W&#65533;:&#65533;&#65533;&#65533;7&#65533;'r#&#65533;3&#65533;&#65533;"&#65533;&#65533;6$&#214;Tp"G&#65533;&#65533;&#65533;&#65533;&#65533;	&#65533;0
&#65533;`b&&#65533;	(&#65533;&#65533;
&#65533;&#65533;b&#65533;&#65533;&#65533;&#65533;&#65533;&#65533;&#65533;7T&#65533;A&#65533;&#65533;>@&#65533;Z&#65533;H&#65533;S&#65533;"aX &#14917;S&#65533;j&#65533;X&#65533;8&#65533;&#178;$&#65533;|&#65533;_&#65533;2&#65533;f4&#65533;&#65533;&#65533;]&#65533;&#65533;W&#65533;s&#65533;>~rh&#65533;&#65533;s)&#65533;&#65533;&#266;&#65533;1=&#65533;&#65533;P&#65533;&#65533;;&#65533;&#65533;R1&#65533;{0V(&#65533;2&#65533;&#65533;F.&#65533;&#65533;Y\7`.%R&#65533;&#65533;POsH&l4\&#65533;E[&#65533;	&#65533;E&#65533;&#65533;&#65533;&#65533;&#65533;Va8E*&#65533;T4I&#65533;d&#65533;(`&#65533;#E]&#65533;P&#65533;&#65533;&#65533;&#65533;&#65533;A'&#65533;&#65533;&#65533;; A&#65533;&#1056;A&#65533;)j)$I&#65533;(1&#65533;&#65533;)S&L&#65533;&#65533;$U&#65533;DI&#1188;H&#65533;-Rt&#65533;"D&#65533;&#65533;&#65533;P&#65533;B&#65533;
:iR&#65533;LA&#65533;&#65533;&#65533;(J&#65533;&#65533;&#65533;&#65533;&#65533;&#65533;&#65533;;x&#65533;5&#65533;&#65533;&#65533;>&#65533;TB&#65533;&#65533;&#1123;&#65533;&#65533;&#65533;\&#626;POB&#65533;&#65533;&#65533;	&#65533;&#65533;&#65533;L&#65533;&#65533;&#65533;&#65533;&#65533;O&#65533;<z&#65533;&#1569;3&#65533;8u&#65533;&#65533;a&#726;X&#65533;}B&#65533;&#65533;&#65533;&#65533;B}&#65533;5&#65533;'&#65533;U&#65533;&#65533;%:dr&#65533;@&#65533;&#65533;&#65533;g&#65533;^&#320;&#65533;&#65533;%:&#65533;(Q<m5&#65533;&#65533;S4O&#65533;9s&#65533;&#65533;U&#65533;&#65533;&#65533; C&#65533;l&#65533;Y&#65533;&#65533;&#1199;8&#65533;Bu&#65533;h&#65533;&#65533;&#457;&#65533;Hp&#65533;M&#65533;|2?Wz&#65533;&#990;&#65533;x&#65533;&#65533;&#1931;&#65533;&#65533;N&#65533;&#65533;9N&#65533;dHB&#65533;&#65533;U&#65533;6&#65533;!&#65533;m&#65533;jy)j&#65533;y&#65533;&#65533;&#65533;y&#65533;&#65533;&#65533;]&#65533;G&#65533;&#1313;&#65533;&#65533;:X&#65533;&#65533;5&#65533;0&#65533;3&#1568;&#65533;4&#65533;X&#65533;&#65533;5&#1152;&#65533;9&#65533;&#65533;&#65533;?id*G&#65533;&#65533;&#65533;FC&#272;A&#65533;*5;V(><&#65533;&#65533;CL&#49397;9&#65533;&#65533;9&#8195;&#65533;6&#65533;n&#65533;&#65533;&#65533;&#65533;:x&#65533;&#65533;#&#65533;&#65533;4&#65533;LH&#65533;&#65533;&#65533;C&#65533;C>
l0D&#65533;3&#65533;&#65533;X$?&#65533;k&#65533;&#65533;&#65533;R&#65533;&#65533;&#65533;?&#65533;3&#633;&#1792;&#65533;&#65533;;d[&#65533;&#65533;&#65533;#&#65533;&#65533;&#65533;&#65533;K&#65533;&#65533;&#1809;&#65533;7&#1824;KND&#65533;k&#205;8&#65533;&#65533;&#65533;B&#65533;H&#65533;OF)%SR6&#65533;&#65533;TT&#65533;Q@&#65533;&#65533;L&#43537;F>l&#65533;W&#65533;2&#65533;h&#65533;,&#65533;&#65533;&#65533;b*&#65533;&#65533;P(&#65533;0u&#65533;:)&#65533;{&#65533;&#65533;O&#65533;&#65533;c&#65533;6&#1920;&#65533;B;DK
,&#65533;&#65533;&#65533;&#65533;+&#65533;&#1410;+@m]&#65533;0Bj&#65533;C&#65533;)&#65533;f&#65533;-&#65533;EI$L@&#65533;HM&#65533;:&#65533;(&#680;<&#65533;H&#65533;3?&#65533;%r&#65533;|&#65533;&#65533;&#65533;&#65533;&#1968;&#65533;;&#65533;8&#65533;&#65533;&#65533;L&#65533;&#65533;&#1981;&#65533;&#65533;&#65533;=&#65533;&#205;!tC&#65533;:&#65533;&#65533;&#65533;+@f2&#65533;&#65533;&#65533;KVI9NFe&#1500;\&#65533;&#65533;&#727;1C;d&#65533;&#65533;&#65533;&#65533;#l&#238;f]&#65533;C&#65533;HiI$C&#65533;&#65533;&#65533; J&#677;&#65533;M:Y7$&#65533;&#65533;N9&#65533;&#65533;&#65533;E&#65533;l&#65533;&#65533;&#65533;e&#1509;_;&#65533;8&#65533;	&#65533;#&#65533;YdD&#65533;h&#65533;&#65533;&#65533;&#65533;&#65533;&#65533;&#65533;&#65533;&#65533;&#65533;&#1815;)&#65533;4&#65533;&#65533;&#65533;uJ&#65533;&#65533;U&#816;&#65533;&#65533;&#1637;o)q&#429;xR&#65533;N&#65533;&#65533;F&#65533;/h&#65533;&#65533;#&#65533;&#65533;2&#65533;&#65533;!&#65533;&#65533;W&#65533;L&#65533;h&#65533;N&#65533;&#65533;&#1139;&#65533;n&#65533;l&#65533;	&#65533;&#65533;ukL&#65533;&#65533;s+M&#65533;
&#65533;&#65533;&#205;F&#65533;&#65533;&#65533;Y&#65533;J&#65533;&#65533;&#65533;)&#65533;uj&#65533;&#65533;&#65533;&#1558;&#65533;&#65533;&#65533;&#65533;&#65533;D&#65533;:&#65533;&#1154;&#65533;{&#65533;+&#65533;x&&#65533;j&#65533;&#65533;&#65533;&#65533;,&#707;&#65533;7&#65533;&#1404;&#590;&#65533;u&#958;@&#65533;k}6&#65533;(c=&#65533;&#65533;r]&#65533;"[N&#65533;&#65533;&#65533;&#65533;>&#65533;&#65533;\&#65533;&#65533;?C(&#65533;&#65533;&#65533;#"1	JT&#65533;&#65533;&#65533;&#65533;%&&#65533;&#65533; g&#65533;!&#65533;&#65533;>&&#65533;&#65533;&#65533;%{V}Z&#65533;&#65533;&#65533;&#65533;d%01&#65533;ebT&#65533;&#65533;$Vk&#65533;#Q 6&#65533;m&#65533; &#65533;"&&#65533;.&#65533;%'&#65533;RQ&#65533;78&#65533;&#65533;m&#65533;Qe0&#65533;<&#65533;>&#65533;&#65533;&#65533;&#65533;&#65533;;$LP&#65533;!X&#65533;'&#65533;&#289;M&#65533;&#65533;C&#65533;D&#65533;
m&#65533;H&4&#65533;&#65533;N&#65533;&#65533;&#65533;&#65533;T(>&#65533;	Op&#65533;&#65533;&#65533;C 1HB&#65533;&#65533;&#65533;
T&#65533;&#65533;&#65533;&#65533;5&#65533;&#65533;&#65533;<V&#65533;&#65533;&#65533;+F~&#65533;&#635;&#65533;4#&#65533;G&#65533;u&#65533;&#1139;&#65533;&#65533;"&#65533;&#65533;pc&#65533;L&#65533;&#65533;b&#65533;&#65533;&#65533;&#65533;[\&#65533;&#65533;!&#65533;D&#65533;j&#65533;&#65533;31)D"&#65533;f&#65533;=&#65533;g&#65533;s&#65533;&#65533;y!m&#65533;(wx&#65533;Q&#65533; &#65533;5&#65533;&#65533;h`&#65533;&#65533;&#65533;&#65533;&#65533;&#65533;&#65533;HR&#65533;&#65533;6cf&#65533;&#65533;hPC&#65533;&#65533;";&#65533;)&#65533;&#65533;M!&#65533;rx&#65533;Aes8YkP&#65533;&#65533;&#65533;@&#65533;&&#65533;&#65533;U&#65533;&#252;&#65533;T&#65533;&j&#65533;&#65533;P&#65533; &#65533;F&#321;&#65533;~k&#65533;$-&#65533;&#65533;z&#65533;\(W&#65533;P&#65533;&#65533;i&#65533;ohf&#65533;p&#65533;&#65533;&#65533;@j&#686;Z2&#65533;0&#65533;=XA&#65533;'&#1628;$,D&#65533;Ud&#65533;+&#39190;`9&#65533;w>T&#65533;&#65063;0&#65533;1&#65533;&#65533;&#65533;R&#65533;Ai1&#65533;S&#65533;L&#65533;&#65533;+&#65533;&#65533;%5&#65533;&#65533;Wpb&#65533;&#65533;&#65533;HrX&#65533;&#65533;&#65533;,&#65533;&#65533;!.+k&#65533;&#65533;&#65533;3&#65533;&#537;&#65533;]&#65533;!HL&#65533;&#65533;&#65533;&#65533;I&#65533;IQ$&#65533;&#65533;2E&#65533;z&#65533;&#65533;&#65533;V w*&#65533;F|-&#1633;$&#65533;gj&#65533;&#65533;L&#65533;~&#65533;&#65533;&#65533;)y&#65533;&#65533;sR&#65533;&#65533;U"&#65533;&#65533;&#65533;&#65533;2$&#65533;&#65533;8Ip&#65533;&#1118;i&#65533;&#65533;&l&#65533;&#65533;>)M&#65533;&#65533;&#65533;(&#65533;&#65533;'&#65533;&#1988;&#1040;X&#65533;&#65533;\ Z&#65533;V&#65533;&#65533;'\&#65533;Y&#65533;!&#65533;j&#65533;lVg&#65533;&#65533;&#65533;e#&X	&#65533;&#65533;H&#65533;&#65533;$B4&#65533;@&#65533;&#65533;[&#65533;&#65533;&#65533;|5&#65533;&#65533;xo))&#65533;Jz&#65533;r&#65533;&#65533;&#65533;<,_&#65533;hyK&#65533;&#65533;&#65533;LB&#65533;m&#65533;&#24538;&#65533;'l&#65533;k&#65533;&#65533;@&#65533;&&#65533;P&#65533;&#65533;]V&#65533;Z&#950;8&#65533;M&;Y&#65533;&#65533;&#65533;#&#65533;&#65533;Vi&#65533;pb&#65533;(&#65533;CX&#65533;#&#65533;^&#65533;/&#65533;Nw
D!&#65533;&#65533;G&#65533;&#65533;&#65533;RU&#65533;&#65533;&#65533;&#65533;&#65533;Hlb&#65533;&#65533;&#65533;&#65533;&#65533;;&#65533;5M&#65533;f&#65533;$w&#65533;&#65533;&#65533;&#65533;D$&#65533;*;&#65533;&#65533;&#65533; &#65533;FM&#65533;j&#65533;A&#65533;b&#65533;g&#65533;&#65533;?&#65533;l&#65533;&#65533;&#65533;4&#65533;)&#65533;h&#65533;Y&#65533;M&#65533;d*e&#65533;'J&#65533;&#65533;&#65533;(F:&#65533;&#65533;t!f\~&#65533;F!JPP.&#65533;i&#65533;b&#65533;d&#539;&#1924;&#65533;&#65533;L1&#65533;a&#65533;&#65533;&#65533;\kBy&#65533;k&#65533;f&#65533;;B&#65533;&#65533;&#65533;&#44755;&#65533;bg&#65533;&#65533;&#65533;W&#65533;y3&#65533;4&#65533;&#65533;7&#65533;&#65533;&#1299;&#65533; &#65533;&#65533;c&#65533;Zyh&#832;&#65533;-&#65533;&#65533;&#65533;=&#65533;F9&#65533;g5&#65533;&#65533;&#678;i&#1680;&#65533;&#65533;K9&#65533;&#65533;b&#65533;&#65533;&#65533;:D&#65533;&#65533;&#65533;&#65533;&#65533;^&#65533;j&#65533;e:L&#1609;&#65533;&#65533;&?&#65533;/&#65533;&#65533;&#65533;&#65533;&#65533;\	>^A&#65533;8&#65533;P&#65533;&#65533;&#65533;f&#65533;JL(&#65533;&#65533;&#65533;&#65533;b$w
o&#65533;K&#65533;1&#65533;&#65533;&#65533;&#284;&#65533;_&#65533;&#65533;&#65533;$g_K{Iq&#65533;&#65533;&#65533;g&#65533;&#65533;&#65533;&#65533;&#65533;(&#65533;Tj?&#65533;s&#65533;&#65533;^C&#65533;&#65533;,&#65533;	E&#1571;m08&#65533;&#65533;`&#65533;&#65533;B8AdC&#65533;P&#65533;K&#65533;&#65533;`&#65533;S&#65533;N&#65533;&#65533;&#65533;&#65533;y[&#65533;&&#65533;sV/"'&#716;#g&#65533;&#65533;,&#65533;0f@#&#65533;&#65533;&#65533;&#65533;&#65533;t&#65533;&#65533;&#26809;&#65533;M&#65533;Q&#65533;&#65533;&#65533;n&#65533;KIH&#65533;C1&#65533;&#65533;&#65533;	Gl&#65533;0Z&#65533;1P&&#65533;&#65533;<&#1026;&#65533;Q$&#65533;+	&#65533;&#65533;J*XwU&#65533;A&#65533;&#65533;&#65533;O'&#65533;&#65533;.&#65533;&#65533;F&#65533;&#65533;6`s&#65533;`\&#65533;&#65533;jm&#65533;&#65533;yIMl2a&#65533;&#65533;v&#65533;n% &#65533;&#65533;&#65533;E&#65533;i{&#219;}27!&#65533;j)#(&#65533;-&#65533;&#65533;&#65533;.)+&#65533;&#65533;&#65533;&#65533;&#65533;4&#65533;&#65533;&#65533;&#65533;7&#229;k&#65533;&#65533;:&#65533;;
&#65533;@1t&#65533;d`&#65533;&#65533;&#65533;-f&#1988;&#65533;&#65533;&#65533;	@ct&#65533;1&#65533;&#413;&#379;WjB&#65533;G2F&#65533;&#1290;&#65533;w2+&#65533;&#65533;&#65533;#&#65533;=v&#65533;&#65533;&#65533;&#623;@G&#65533;&#65533;&#65533;&#65533;&#65533;&#65533;&#65533;Yel&#65533;&#1678;\S&#65533;&#327;=&#65533;&#65533;K&#65533;u&#65533;&#65533;&#65533;&#65533;&#65533;&#5726;&#65533;&#65533;&#65533;#8GI&#65533;&#65533;b&#65533;+6&#1652;88!:2&#65533;&#65533;-&#65533;&#65533;-&#65533;&#65533;0&#1597;&#65533;/&#65533;&#65533;25`&#65533;&#65533;y&#1113;&#65533;<g&#65533;&#65533;&#65533;&#65533;'<&#65533;'&#65533; &#65533;&#65533;Pr&#65533;2&#65533;@-&#65533;@&#65533;&#65533;@&#65533;&#65533;&#65533;&#40643;HQ&#65533;$&#65533;&#65533;A&x&#65533;c	%=I&#65533;#d3&#65533;@Y&#65533;&#65533;[&#65533;1(&#65533;&#65533;&#65533;&#65533;s-70&#65533;0&#65533;-&#1538;/2(8&#65533;&#65533;&#65533;&#65533;&#65533;&#65533;&#65533;X&#65533;d&#65533;&#65533;&#65533;,&#65533;&#65533;T&#65533;&(SA&#65533;;&#65533;8&#65533;y &#65533;
&#65533;&#63740;C@=P&#65533;By&#65533;&#65533;w&#1681;;&#171;I&#65533;&#1336;&#65533;&#65533;&#65533;&#65533;H&#669;&#65533;&#65533;&#65533;&#65533;&#65533;&#65533;&#3347;Y&#65533;B&#65533;p&#65533;f&#65533;&#65533;P&#65533;L&#65533;&#218;&#65533;2EY&#65533;&#1725;&#65533;&#65533;T&#65533;3,i=A&#65533;&#65533;C&#65533;8&#65533;=&#65533;&#65533;?&#65533;( &#65533;U&#65533;&#65533;$&#65533;E&#65533;&#65533;&#65533;a&#65533;D&#65533;``&#65533;@&#65533;s&#65533;yECE&#65533;5&#65533;&#232;X&#65533;&#65533;&#65533;&#1267;7&#65533;A&#800;&#65533;&z&#65533;&#65533;Q&#65533;X&#65533;E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kY&#65533;EK&#65533;&#65533;&#1880;%&#65533;&#867;&#65533;Qb&#1448;
xbC&#65533;2\&#824;&#65533;&#65533;&#464;#&#65533;&#65533;8Y,&#65533;&#728;3k&#65533;&#65533;s&#65533;&#514;_#&#65533;&#1256;S&#65533;^&#890;&#65533;&#65533;&#1520;c?-L&#1766;c&#65533;(&#65533;&#1899;&#65533;&#65533;&#65533;&#65533;z&#65533;]O&#65533;&#65533;&#65533;&#461;&#65533;&#65533;&#65533;&#65533;&#65368;{G&#65533;~&#65533;z&#65533;&#2004;i6N,0O&#65533;&#65533;&#65533;'L&#65533;&#65533;&#65533;&#65533;&#65533;&#1259;_&#65533;&#65533;&#65533;x&#65533;&#65533;>&#65533;O&#65533;&#65533;&#65533;&#65533;&#65533;&#65533;&#65533;&#65533;/{&#65533;&#65533;&#65533;&#65533;-6&#65533;=%QDOCb!&#65533;G%1&#65533; &#65533;%HQG&D`B&#65533;I&#65533;F69T`&#65533;&#65533;`&#65533;&#65533;g&#8810;)$&#65533;&#65533;%f&#65533;0&#65533;(&#65533;+*c&#65533;8&#65533;&#65533;&#65533;<&#65533;&#65533;&#65533;@&#65533;&#65533;M5&#65533;ZC!i&#65533;C F&#65533;`f&#65533;&#65533;Ny$&#65533;&#65533;u7&#65533;x &#65533;Gd&#65533;`&#65533;)&#1300;euW-	&#65533;_enu&&#65533;p&#65533;&#65533;&#65533;&#65533;t&#65533;i&#65533;x&#65533;9&#1051;j.&#65533;C&#65533;&#65533;&#1621;WN&#65533;&#609;_&#65533;Va&#65533;&#65533;"&#65533;&#1568;&#65533;N	&#65533;b&#65533;&#65533;&#65533;|zf&#65533;c&#65533;&#65533;)&#65533;%b&#65533;&#65533;)&#65533;&#65533;&#1793;&#65533;&#39528;&#65533;&#65533;&#65533;P&#1398;&#65533;b&#65533;:&#65533;+&#65533;&#65533;+&#65533;&#65533;&#65533;&#65533;&#65533;&#65533;&#65533;&#65533;&#65533;J&#65533;&#290;HQW[y9&#65533;Vr&#65533;yQ&#65533;&#65533;+&#65533;&#65533;&#65533;V&#65533;*&#65533;Y&#65533;&#39323;}&#65533;	&#1189;K2&#65533;&#65533;&#65533;*&#65533;&#65533;&#65533;Z&#65533;&#65533;T*&#65533;&#65533;bzI&#65533;&#1633;b&#65533;&#65533;k&#65533;&#65533;IBf^&#65533;&#65533;&#65533;&#65533;"&#65533;3&#65533;&#65533;&#65533;&#65533; &#65533;[&#65533;&#65533;&#65533;x0&#65533;&#65533;6&#65533;&#65533;&#65533;=1&#65533;p&#65533;{u&#65533;&#65533;f&#65533;&#65533;&#326;~&#65533;&#65533;c&#65533;|&#65533;&#65533;#&#65533;&#65533;&#65533;&#65533;&#65533;,dEob&#65533;kH0&#65533;,&#65533;&#65533;&#65533;&#65533;l&#65533;&#31932;&#65533;&#65533;6&#65533;)Q&#65533;&#2969;&#65533;&#867;&#65533;&#65533;&#65533;&#1897;&#65533;&#65533;&#65533;&#1246;I&#65533;>&#65533;{4&#65533;TWm&#65533;&#65533;T&#65533;t&#65533;XR&#65533;&#65533;&#65533;&#65533;&#65533;T&#65533;Fc&#65533;&#855;&#65533;_&#65533;&#65533;&#65533;&#1666;bk&#65533;&#65533;&#65533;nw&#65533;&#65533;&#65533;:&#65533;&#65533;u&#65533;&#65533;)&#65533;&#65533;&#65533;&#65533;&#65533;&#65533;&#1408;&#65533;&#65533;Y&#65533;'&#65533;&#65533;yM&#65533;m6n&#65533;&#65533;*&#65533;&#65533;&#65533;mu&#65533;/&#65533;d&#65533;gU&#65533;-&#65533;&#65533;&#65533;&#51126;&#65533;<VX&#65533;&#288;^_&#1489;&#65533;dcG&#65533;&#65533;Ag&#65533;&&#1119;&#65533;w;&#65533;&#65533;&#65533;&#65533;&#65533;&#65533;&#65533;V&#65533;&#65533;&#65533;sG&#65533;&#65533;&#65533;&#65533;&#65533;G)A&#65533;D&#65533;&#65533;&#65533;&#65533;&#65533;&#65533;&#65533;&#65533;&#65533;|&#65533;&#65533;;&#65533;&#65533;&#65533;f&#65533;&#65533;&#24482;&#65533;&#65533;gz&#65533;&#65533;&#65533;Z	%&#30125;]&#65533;L&#65533;&#65533;J*eV&#65533;t&#65533;Yw&#65533;N&#65533;&#65533;}&#65533;&#65533; &#65533;&#361;&#65533;&#65533;*W
&#65533;'&#65533; &#65533;&#65533;&#65533;&#65533;]j&#65533;&#65533;&#65533;U&#65533;&#65533;&#65533;&#65533;o&#65533;IZ&#65533;*x<W&#65533;*@LS&#65533;&#65533;&#65533;"J&#65533;S&#65533;[
S&#65533;A&#65533;P	&#65533;&#1695;6&#65533;&#65533;&#65533;eJ%&#65533; &#65533;t&#65533;pU&#65533;&#65533;&#65533;&#65533;X&#65533;&#65533;BD&#65533;&#65533;&#65533;%&#65533;Q&#65533;&#65533;&#65533;&#11919;&#65533;&#65533;~&#65533;&#65533;Z&#65533;&#65533;&#65533;&#65533;&#65533;MQ&#65533;&#65533;&#65533;P&#65533;x&#65533;&#65533;h&#65533;"&#1244;&#65533;g</*]\	^&#65533;&#65533;&#65533;&#65533;&#65533;,#m&#65533;&#65533;&#65533;&&#65533;&#65533;Tq&#65533;@&#65533;&#52232;&#65533;.&#65533;&#65533;N&#65533;&#65533;&#65533;&#278;&#65533;)&#65533;&#65533;&#65533;4$&#65533;&#65533;&#65533;&#65533;&#65533;.vP&#65533;&#65533;`9A&#65533;&#65533;P4&#65533;&#65533;&#65533;Aw&#65533;qb(&#65533;&#65533;'&#65533;&#65533;.&#65533;&#65533;HD&#65533;$&#65533;$&#65533;VZ&#788;Eje
&#65533;6F&#65533;
ke&#65533;$aD9JMUO&#65533;N<d"&#65533;	&#65533;$&#65533;$,{&#1288;&#65533;h&#65533;8sm|&#65533;&&#65533;&#65533;&#65533;&#65533;^Z&#895826;#&#65533;lF<&#65533;&#65533;&#65533;&#65533;e&#65533;&#65533;&#65533;h&#65533;&#65533;I&#65533;&#65533;&#65533;&#230;&#65533;&#65533;&#65533;&#65533;&#65533;8&#449;<&#65533;"&#1012;&#65533;&#65533;,&#329;&#65533;<&#65533;9&#65533;Ob&#65533;$8-&#65533;gq&#65533;cH&#65533;g&#65533;i&#65533;'A&#65533;#&#65533;&#65533;9&#65533;&#65533;D'J&#1098;vfr&#65533;&#228;&#65533;6H&#65533;&#515;&#65533;B&#65533;&#65533;jSB&#65533;&#28815;&#658;&#65533;v	&#65533;&#60133;&#65533;&#1687;:&#65533;R&#65533;&#741;&#65533;:\c0&#65533;/&#65533;Ff1&#65533;F##T&#65533;e&#65533;rG5[.!)&#65533;&#65533;4&#65533;&#65533;NugS&#65533;@&#65533;&#65533;N&#65533;&#65533;&#65533;)&#65533;&#65533;&#65533;-&#65533;x&#65533;[&#65533;&#65533;&#65533;&#65533;e&#65533;&#65533;&#65533;I=&#65533;r&#1462;&#65533;5&#65533;c&#65533;&#65533;W&#65533;J&#65533;F,|l&#65533;&#65533;I&#65533;&#65533;&#65533;&#285;&#65533;&#65533;&#65533;&#1095;s&#65533;+b&#65533;F_]u)N&#65533;a&#932;&#65533;&#65533;sZ&#65533;&#65533;2|"H&#65533;J&#65533;#&#65533;%,c&#65533;Kg)&#65533;&#65533;&#65533;&#65533;)&#65533;&#65533;&#65533;&#65533;K&#65533;)&#65533;&#1462;V&#65533;b&#65533;&#65533;k&#65533;YW&#65533;&#65533;g9&#65533;&#65533;&#65533;k&#65533;&#5043;&#65533;V&#65533;&#65533;&#65533;-&#65533;&#65533;Oz
7&#65533;&#65533;L"_lX&#65533;z&#65533;&#65533;&#65533;_R!&#65533;xF&#65533;)&#65533;mT"+
&#65533;&#65533;7&#65533;&#65533;F&#65533;&#65533;,HM&#65533;&#930;&#65533;&#65533;&#65533;&#65533;&#65533;&#65533;&#65533;N*&#65533;Q&#65533;&#65533;&&#65533;&#65533;K&#65533;&#65533;&#65533;&#65533;c&#65533;d&#65533;&#1632;CH!1&#65533;&#65533;L&#65533;or&#65533;&#65533;&#65533;H&#65533;&#65533;g&#65533;&#65533;P&#1990;&#1388;&#65533;&#65533;&#65533;l&#65533;Z[&#65533;2&#65533;/q+&#65533;&#65533;&#65533;a&#65533;&#65533;&#65533;&#65533;a&#65533;*Zc&#65533;&#65533;&#65533;&#65533;t&#624;\&#65533;P&#65533;&#1909;&#65533;&#65533;&#65533;&#65533;&#65533;&#65533;ao&#65533;&&#65533;"j&#65533;&#65533;Xq&#65533;1N&#65533;&#65533;q&#65533;u&#65533;rr&#65533;T&#65533;&#65533;&#65533;DSL)&#65533;Z&#65533;-&#65533;&#65533;GF&#65533;&#65533;v&#65533;&#65533;
&#65533;&#65533;&#65533;+&#65533;,&#65533;&#65533;&#65533;&#65533;h&#65533;&#65533;&#65533;9&#65533;&#65533;&#65533;&#65533;&#65533;&#65533;&#65533;&#65533;&#65533;&#65533;)&#65533;&#65533;&#65533;wBT&#65533;]=&#65533;Y:&#65533;&#65533;=&#48759;&#65533;&#65533;Y&#65533;E&#1184;&#65533;T&#65533;\&#65533;&#65533;&#65533;=&#65533;&#960;&#65533;&#65533;&#65533;&#65533;Z&#65533;&#65533;~&#65533;&#65533;&#65533;{&#65533;&#65533;z&#11499;&#65533;&#65533;sl&#65533;&#65533;h&#65533;L_&#65533;#&#65533;&#65533;`&#65533;]&#65533;}&#65533;&#65533;L&#1702;&#65533;&#65533;ZW&#65533;&#65533;&#65533;&#813;a&#65533;k&#65533;&#65533;:&#65533;&#65533;)&#65533;&#65533;&#65533;&#65533;&#65533;Z&#65533;&&#65533;d&#65533;&#65533;}-$W&#65533;(&#65533;&#65533;XkZwI&#65533;J5;&#65533;]+&#65533;m&#65533;&#65533;3&#65533;&#65533;'&#65533;&#65533;&#65533;U*&#65533;]^6_/J&#37984;&#65533;Hl&#65533;&#65533;u&#65533;OE	Y>&#65533;v&#65533;&#65533;&#65533;4&#65533;m&#65533;A+&#65533;u&#65533;&#65533;D&#65533;&#34598;&#65533;$&#65533;&#65533;x&#65533;N&#65533;>&#757;&#65533;&#65533;q&#65533;&#65533;&#65533;&#65533;	&#65533;&#65533;&#65533;6&#65533;]&#65533;&#783;&#1810;C`&#65533;&#43752;f&#65533;&#65533;&#65533;%&#65533;&#65533;&#65533;&#65533;&#65533;r&#65533;vj>&#65533;Y,&#65533;Kw&#65533;o>I&#53549;g3&#65533;&#65533;&#65533;t2&#65533;&#65533;_P&#65533;.&#65533;yr&#818;<&#65533;O&#65533;U&#65533;,&#65533;W2"bc&#65533;&#65533;p&#65533;&#65533;&#65533;.wj&#65533;&#65533;n!A&#59861;&#65533;t&W&#65533;&#65533;\&#65533;2*(L&#65533;&#65533;&#65533;v&#65533;&#65533;&#65533; &#65533;8XG&#65533;&#65533;&#65533;D&#65533;&#65533;_&#65533;&#65533;&#65533; 6&#65533;&#65533;&#65533;&#65533;&#65533;&#65533;V&#65533;<8&#1163;&#65533;n=\&#65533;&#65533;&#65533;&#65533;)&#65533;&#65533;&#65533;nc&#65533;&#65533;&#65533;}i9&#65533;s;&#65533;=&#1140;&#65533;&#65533;$&#65533;&#65533;z&#65533;Y&#65533;Q&#65533;&#65533;a&#65533;&#65533;R&#65533;T9Y&#65533;*HR&#65533;*&#65533;&#65533;&#65533;.&#65533;B2*&#65533;q&#65533;3&#1798;&#65533;n&#65533;-&#65533;&#65533;&#65533;&#65533;y&#65533;&#65533;&#65533;&#65533;&#65533;&#65533;&#65533;Lu&#65533;&#65533;&#65533;K&#65533;9&#65533;&#589;&#65533;n&#65533;&#65533;&#65533;4&#65533;&#65533;&#65533;|&#65533;&#65533;&#1487;&#65533;&#65533;&#65533;&#65533;&#65533;&#65533;&#65533;:&#65533;S&#65533;&#65533;&#65533;&#65533;:&#65533;&#65533;&#65533;&#65533;&#65533;&#65533;P&#65533;6q&#65533;`&#65533;a&#65533;&#65533;[	[^&#65533;P&#65533;7}&#65533;&#65533;}iF#8&%&#65533;&#65533;&#65533;&#2001;A&#65533;s&#1623;&#65533;$qn&#65533;%&#65533;b&#65533;},h?&#65533;&#65533;yEj&#65533;&#65533;}&#65533;[&#65533;SH&#65533;t&#65533;&#65533;F{4&#65533;B&#65533;&#65533;8&&#65533;`&#65533;W(FxK=&#1474;&#65533;l#+&#65533;&#65533;6F&#65533;1N(m&#65533;~&#65533;N&#65533;s&#65533;Dz&#65533;&#65533;o1&#65533;5&#65533;&#65533;ge&#65533;TQl&#65533;5i[&#65533;U&#65533;&#65533;g[#1O&#65533;t&#65533;&#65533;&#65533;i&#65533;v&#65533;&#65533;~&#65533;&#65533;~&#65533;&#65533;&#65533;&#455;&#65533;&#65533;h&#65533;&#65533;i&#485;e&U1X&#65533;&#65533;r&#65533;x&#65533;&#65533;&#65533;&#65533;&#65533;X&#65533; i&#65533;o|p&#65533;&#65533;yGi&#65533;&#65533;iv&#65533;g&#65533;hO&#65533;HO&#65533;p&&#65533;&#65533;e2)d&#65533;&#65533;&#65533;f&#65533;(&#65533;bt<&#65533;R&#65533;Q&#65533;G&#65533;&#65533;g&#65533;&#65533;b]&#65533;&#65533;&#65533;&#65533;Uf&#65533;g&#65533;!P&#65533;g\&#280;&#65533;&#65533;&#65533;&#65533;&#65533;P&#65533;XQ&#65533;&#65533;p&#65533;C&#65533;/a&#65533;3&#65533;A&#65533;&#65533;5&#65533;h&#65533;y&#65533;7&#65533;(9&#65533;r&#65533;&#268;&#65533;h&#65533;5492&#65533;(&#65533;u&#65533;&#65533;%&#65533;&#65533;(&#65533;&#65533;W&#65533;EO&#65533;h&#65533;c&#65533;cH&#65533;&#65533;Hb&#65533;q&#65533;&#65533;h|&O)V&#65533;gV&#65533;Gi&#65533;~x&#65533;&#65533;&#1041;~&#65533;&#65533;&#65533;&#65533;&#65533;&#65533;&#65533;&#65533;ps%P&#65533;&#65533;O&#65533;3)&#65533;9&#65533;&#65533;Q&#65533;V&#65533;'&#65533;h&#65533;&#65533;&#65533;&#65533;i&#65533; &#65533;o&y&#65533;:yw<&#65533;&#65533;&#65533;&#65533;Ca&#65533;&#65533;&#65533;&#65533;&#65533;b?&#65533;2&#65533;&#65533;&#65533;&#65533;-&#65533;&#65533;$&#65533;R&#65533;rE&#65533;&#65533;__7L&#65533;&#454;&#65533;hh!is&#65533;&#65533;v_&#65533;O&#65533;g&#65533;&#65533;[&#65533;Wi&#65533;x&#65533;4`&#65533;&#65533;e&#65533;k&#65533;&#65533;]&#65533;&#65533;R9&#65533;m3#q&#65533;<&#65533;(6&#65533;&#65533;|Se&#65533;K&#65533;Dq}&#65533;Ts&#65533;h1&#65533;&#527;&#65533;&#65533;&#65533;1C@&#65533;89&#65533;&#65533;wvp&#65533;H&#65533;&#65533;v&#65533;u&#65533;U&#65533;$&#65533;h&#65533;&#65533;&#65533;&#65533;&#65533;&#65533;~&#65533;&#65533;&#65533;i&#65533;x&#65533;G&#65533;&#65533;&&#65533;&#65533;p$i&#65533;&#65533;'\h&#65533;H&#65533;&#65533;bS&#65533;&#65533;BHx&#65533;&#65533;&#65533;&#65533;'yw&#59411;=&#65533;?i&#65533;&#65533;&#1562;&#65533;&#65533;&#65533;uG&#65533;'b&#65533;&#65533;%&#65533;&#65533;&#65533;&#65533;&#65533;%&#65533;d&#65533;cS&#65533;h)&#1507;%T&#65533;&#65533;&#65533;&#65533;&#65533;&#65533;&#65533;&#65533;H&#65533;bt&#65533;[&#65533;&#65533;h!r&#65533;(&#65533;&#65533;Y&#65533;&#65533;z&#65533;wV&#65533;&#65533;5h&#65533;&#65533;N&x6x&#65533;@C&#65533;]3l&#65533;&#65533;&#65533;Y#l&#65533;ae&#65533;	&#65533;<&#65533;H;&#65533;.&#65533;&#65533;zsW&#65533;3*z&#65533;,&#65533;J&#65533;%&#962;J&#65533;5n:&#65533;&#65533;ea[&#1681;N&#65533;&#65533;&#65533;&#65533;&#65533;&#65533;&#65533;&#65533;m&#65533;~&#65533;&#65533;~&#65533;&#65533;y&#65533;H&#65533;&#65533; &#1479;&#65533;&#65533;&#1607;N:&#65533;$&#603;&#65533;`&#65533;&#65533;&#65533;&#65533;&#65533;&#65533;&#65533;[&#65533;'&#65533;&#34211;&#65533;&#65533;MCa(m&#65533;x&#65533;&#65533;~>&#65533;&#65533;[&#65533;&#65533;;)&#65533;M*&#65533;G&#65533;B&#65533;&#65533;&#65533;&#65533;g:q&#65533;(y&#65533;7v&#65533;6&#65533;&#65533;70&#65533;^+&#65533;C'$#&#65533;z&#65533;&#65533;9K&#65533;cop&#65533;'`&#1528;&#65533;l&#65533;Oiy&#65533;p&#65533;y&#65533;'&#65533;&#65533;&#1360;&#65533;$&#65533;(&#65533;pH&#65533;&#65533;&#678;&#65533;Vy&#613;d)&#65533;&#65533;&#65533;w&#65533;vx&#1063;&#65533;E9&#65533;&#65533;j&#65533;&#65533;k&#65533;G&#65533;&#65533;	&#65533;&#65533;&#65533;k&#65533;I]&#65533;&#65533;&#65533;3&#65533;&#65533;B4&#65533;&#65533;[&#65533;&#65533;&#65533;&#65533;&#65533;KU]}io&#65533;*&#65533;D&#65533;*&#65533;e+xin&#65533;P&#65533;&#65533;&#65533;&#65533;I&#65533;&#65533;&#65533;&#65533;&#65533;L&#65533;A&#65533;&#65533;G&#65533;L
&#65533;&#65533;&#548;&#65533;)&#65533;&#65533;&#65533;&#65533;R*&#65533;&#65533;&#1553;&#65533;&#65533;&#65533; &#65533;&#65533;z&#65533;:&#65533;&#65533;@&#65533;0&#65533;p&#65533;&#65533;&#65533;&#65533;`&#65533;&#65533;HV3A&#65533;)N&#65533;&#65533;&#65533;Uh&#65533;fw&#65533;Z&#65533;&&#65533;&#65533;h&#65533;?)&#65533;&#65533;&#65533;8&#65533;&#65533;&#65533;&#65533;&#65533;(&#65533;&#1257;x&#65533;&#65533;N&#65533;U&#65533;&#65533;r~&#65533;=,g&#65533;lu,{&#65533;&#65533;&#65533;9&#65533;&#65533;&#65533;&#65533;&#65533;&#65533;V
&#65533;&#65533;&#65533;x&#65533;&#65533;9&#65533;&#65533;(&#65533;y'&#65533;&#65533;&#65533;&#65533;&#65533;&#65533;h&#65533;'p&#65533;i?&#65533;&#65533;&#65533;&#65533;Vp&#65533;D5&#596;&#65533;&s&#65533;Gup&#260;&#65533;,az&#65533;zhL&#65533;&#65533;%&#65533;&#65533;&#65533;,:&#65533;&#65533;$5&#65533;&#65533;e&#65533;Q&#65533;&#65533;&#1368;&#305;V\&#65533;g&#65533;L&#1717;0&#65533;5l>&#65533;&#65533;XB&#65533;c&#65533;&#65533;%&#65533;w&#65533;V&#65533;{W&#65533;fz%&#65533;&#65533;&#65533;T &#65533;&#65533;&#1465;&#65533;!9&#65533;G*&#65533;&#65533;&#65533;&#65533;&#65533;k&#65533; &#65533;&#65533;&#65533;#	&#65533;&#65533;&#65533;&#65533;#&#633;&#65533;&#1081;Uj&#65533;&#65533;j&#65533;*&#65533;&#65533;&#65533;&#65533;&#65533;&#679;&#65533;&#65533;vT&#65533;&#65533;c&#65533;R&#65533;&#454;&#65533;X&#65533;&#65533;i&#65533;&#65533;7&#65533;P&#65533;&#65533;&#65533;&#65533;&#65533;&#65533;9i&#65533;F&#65533;A&#65533;&#65533;&#65533;%\v9}&#65533;&#407;z&#65533;y%s&#65533;&#65533;&#1526;&#65533;&#65533;\&#65533;
M&#65533;&#65533;&#65533;*y&#65533;&#1759;w&#65533;&#65533;&#764;&#65533;{&#65533;&#29415;&#52947;FY&#65533;x&#65533;&#65533;&#65533;&#723;&#10983;&#65533;5-&#65533;O,)&#65533;#HZ-&#65533;k&#65533;&#1770;&#65533;x&#65533;&#180;:&#65533;&#65533;&#1200;sS1&#65533;2&#65533;&#65533;:g&#65533;&#65533;&#65533;&#65533;rA&#65533;&#65533;&#65533;{fk{O&#65533;mJ7g<*&#65533;hg<&#65533;I)[&#65533;&#295;&#65533;&#65533;&#65533;n&#65533;&#65533;#m&#65533;&#65533;&#65533;H&#65533;&#65533;&#37945;&#65533;9&#65533;&#65533;[&#65533;@:&#65533;&#65533;?\&#65533;:&#285;&#65533;&#65533;&#23609;B&#65533;&#65533;&#65533;J&#65533;&#65533;&#65533;+v&#65533;&#65533;.&#65533;&#1180;&#65533;Fq	&#65533;x3&#65533;~X&#65533;&#65533;&#65533;&#65533;&#65533;&#65533;&#65533;&#65533;J&#65533;g&#65533;&#65533;u5dd5&#65533;yEX4s:f6D&#65533;Dyf&#65533;x&#65533;&#65533;&#65533;)&#65533;w:&#65533;&#65533;&#1651;cL&#65533;M&#65533;&#65533;&#65533;&#65533;&#1977;qd&#65533;a&#65533;&#65533;4pf&#65533;&#65533;&#65533;F&#65533;&#65533;$3&#65533;Va&#65533;${03=W|&#65533;C&#65533;&#65533;&#65533;^&#65533;WB&#65533;MGFc=q]pL&#65533;j&#65533;&#65533;:W&#65533;gG.,^~&#65533;f&#65533;K&#65533;&#65533;TJ&#65533;&#65533;`&#65533;G|&#65533;&#65533;&#65533;&#65533;k&#65533;F|&#65533;&#65533;k&#65533;&#65533;{&#65533;&#65533;l&#807;K&#65533;&#65533;&#65533;&#65533;&#65533;&#65533; &#65533;&#65533;I&#872;&#1755;&#65533;+&#65533;&#65533;y&#65533;l&#65533;!&#65533;&#65533;&#65533;&#65533;&#25003;&#65533;[IK&#65533;&#65533;{&#65533;&#65533;j&#65533;&#65533;&#65533;wCz&#65533;&#65533;&#65533;ep&#65533;y&#65533;&#65533;&#65533;&#65533;C&#65533;&#65533;$&#65533;&#65533;&#764;&#65533;e&#65533;&#65533;[h&#65533;Z&#65533;&#65533;&#766;nZ&#65533;
&#65533;i&#65533;&#65533;&#65533;<&#65533;&#65533;&#65533;&#65533;)&#65533;F9&#65533;&#45533;&#65533;&#48915;z&#65533;&#65533;&#65533;a&#65533;;&#65533;&#1083;&#65533;*L]:&#65533;&#65533;{&#65533;p&#65533;&#65533;&#65533;&#65533;V&#65533;\x0Iq&#65533;H&#65533;$&#65533;6&#65533;k&#65533;8&#65533;}&#65533;v&#65533;&#65533;/}&#65533;&#65533;&#65533;QtuA&#65533;&#65533;$x&#65533;y&#65533;&#65533;&#65533;&#65533;&#65533;&#65533;&#65533;&#65533;E((h&#65533;&#65533;y&#227;&#762;&#65533;k&#65533;j&#65533; &#761;[-&#65533;E<_=&#65533;W&#65533;&#65533;&#65533;\&#65533;f}&#65533;g&#65533;&#65533;&#65533;{M&#65533;&#65533;'bLIe&#65533;A&#65533;0&#65533;&#65533;&#65533;(p&#65533;|&#65533;?&#65533;z&#65533;&#1425;&#65533;&#65533;&#65533;\5(&#65533;K"&#65533;:&#65533;&#65533;&#65533;0&#65533;Vn&#65533;n&#65533;&#65533;&#65533;&#65533;&#65533;&#1492;]&#1622;}&#1624;&#65533;&#1623;&#65533;&#65533;h&#691;Ok&#65533;`&#65533;&#1569;&#65533;Z
&#65533;O&#65533;L&#65533;&#65533;&#1885;&#65533;]&#65533;+)l&#65533;&1&#65533;&#65533;&#65533;DDx}&#65533;&#65533;&#65533;&#1550;&#65533;r&#65533;t&#65533;Mfx%&#65533;t\&#65533;'[qc&#1517;LE&#65533;&#65533;C&#65533;&#65533;&#65533;&#65533;&#65533;&#65533;&#65533;y&#741;&#65533;&#65533;&#65533;&#1849;&#65533;&#65533;F&#65533;&#238;&#828;&#65533;&#65533;&#65533;l&#65533;h&#65533;&#65533;&#65533;&#65533;&#65533; &#65533;&#65533;&#65533;&#65533;&#65533;&#65533;&#65533;&#65533;LCVe&#65533;&#65533;T4&#65533;&#65533;}P&#65533;q&#65533;&#1790;?&#65533;&#65533;9&#65533;h&#65533;&#65533;E&#65533;Z&#65533;&#65533;&#65533;&#65533;&#65533;n&#65533;6eS&#65533;#&#65533;H:&#65533;l5b&#65533;x&#65533;'=&#65533;uW&#65533;&#65533;&#65533;~&#65533;9Y&#65533;}-&#65533;&#903;&#65533;[&#65533;M&#65533;&#65533;(&#65533;&#1641;&#65533;&#65533;d&#618;]&#65533;6Y&#65533;&#65533;N&#65533;&#65533;?&#65533;z&#65533;&#1994;x6&#358;&#65533;3<&#65533;n\&#65533;(&#65533;&#65533;9&#65533;O>&#916;&#65533;&#567;&#65533;&#65533;&#65533;&#65533;&#65533;&#65533;H&#65533;'&#1872;&#65533;*&#65533;:W&#65533;&#65533;-^&#65533;m&#65533;=&#65533;&#65533;l&#65533;&#65533;&#65533;&#65533;;&#65533;&#65533;f&#65533;&#65533;]>&#65533;&#65533;]&#65533;g&#65533;:&#65533;&#65533;A&#65533;h&#65533;&#65533;1)&#65533;&#65533;&#65533;&#1301;@&#1606;&#65533;&#65533;.&#65533;&#65533;&#65533;&#65533;u}{{Dj#&#65533;J6}fZ'&#65533;x[&#65533;&#65533;&#65533;&#65533;HS&#65533;v&#65533;&#65533;&#65533;qL&#65533;>&#65533;]&#65533;&#65533;&#65533;w&#65533;7Y&#65533;%{&#65533;&#65533;&#65533;&#65533;&#65533;&#356;&#65533;&#480;xb&#65533;mb&#65533;&#65533;ad&#65533;&#65533;&#65533;&#65533;\Je[3&#65533;&#65533;&#65533;"|&#65533;aeQ&#1741;\&#65533;|&#65533;&#65533;N[K&#65533;&#65533;&#65533;o&#65533;&#65533;Z&#65533;n&#65533;&#65533;&#65533;a&#65533;l&#65533;r]&#65533;%&#65533;&#65533;&#65533;{&#917;&#65533;&#65533;Y&#65533;&#65533;&#65533;&#65533;<&#65533;d&#65533;&#65533;&#1196;&#65533; &#65533;&#65533;&#65533;&#65533;&#65533;@&#65533;&#65533;&#65533;&#65533; &#65533;&#65533;&#65533;n&#65533;&#1982;&#65533;8&#65533;&#65533;[&#65533;&#65533;Nu&#65533;&#65533;q_	;3!&#65533;&#65533;W&#65533;'}&#65533;)&#65533;[&#65533;l[\U&#65533;3&#65533;&#65533;&#65533;uQej&#65533;&#65533;?&#65533;&#65533;&#65533;^&#65533;&#65533;}&#65533;&#65533;&#65533;&#65533;&#65533;I&#65533;&I&#65533;&#65533;&#65533;&#65533;&#65533;&#65533;&#65533;&#65533;&#65533;&#65533;&#65533;&#65533;j&#65533;^\&#65533;&#65533;(&#65533;&#65533;&#65533;&#65533;{]&#65533;%&#65533;2&#65533;&#1493;;&#65533;K&#65533;&#65533;H&#65533;$&#65533;&#65533;&#49629;&#65533;&#65533;&#65533;&#65533;[&#65533;&#65533;&#65533;&#65533;&#65533;G@&#65533;5_sJ4&#1298;ak&#65533;&#65533;h	&#16534;&#65533;*\n&#65533;E&#65533;&#65533;VDF&#65533;L4a&#624;
&#65533;&#65533;[sK&#65533;&#65533;&#65533;Rx&#65533;&#65533;&#65533;&#1236;.&#65533;)&#65533;&#65533;:&#65533;Z&#65533;B\&#65533;El&#65533;&#65533;&#65533;&#65533;&#65533;&#65533;&#65533;&#65533;&#65533;&#65533;&#65533;&#65533;&#65533;&#65533;&#65533;&#65533;\&#65533;&#65533;@&#65533;j:&#65533;S+&#65533;bZ&#65533;us&#590;&#65533;&#65533;
ZDi&#65533;&#65533;&#65533;<&#65533;_&#65533;&#65533;~~&#65533;z{&#65533;&#65533;W&#65533;&#65533;&#65533;'&#65533;&#1552;~&#553;]&#65533;!&#65533;&#65533;m]&#65533;&#65533;&#65533;&#65533;&#65533;{&#65533;l}&#65533;S:&#65533;&#65533;z&#65533;&#65533;&#65533;&#65533;k&#65533;&#65533;O&#40649;&#65533;&#65533; &#65533;&#65533;&#65533;[&#65533;&#65533;&#65533;&#65533;?&#65533;l&#65533;&#65533;&#65533;&#65533;&#65533;=&#65533;&#65533;_&#65533;&#65533;&#65533;&#65533;)&#65533;&#65533;&#65533;&#65533;&#65533;K&#65533;4E&#65533;&#65533;&#65533;&#65533;??^&#65533;&#65533;n&#65533;"&#65533;&#65533;]L&#65533;&#65533;&#65533;N&#65533;&#65533;&#65533;&#65533;&#65533; AO&#1980;z	&#915;G&#65533;By&#65533;&#1123;&#496;aCx&#65533;&#65533;&#619;x&#65533;b&#65533;x&#65533;&#65533;}R&#65533;;&#65533;&#65533;8&#65533;3&#65533;Pa={&#65533;&#65533;&#65533;S&#65533;L&#65533;5m&#65533;&#281;S&#65533;N&#65533;=}&#65533;&#65533;&#65533;P{&#65533;
&#939;&#65533;];v&#65533;:U&#65533;j:t&#65533;&#661;;g&#65533;&#65533;&#65533;r&#65533;&#269;#&#1525;&#48687;&#65533;&#385;5&#65533;&#65533;&#65533;Yq&#65533;&#65533;&#65533;&#65533;&#65533;m&#65533;&#65533;W&#65533;r&#858;Wo:&#65533;&#65533;&#65533;-&#65533;&#65533;&#65533;J&#65533;-&#65533;&#65533;9&#65533;&#65533;=&#65533;C7&#65533;g&#65533;&#65533;&#65533;&#65533;+!:d8/&#65533;&#65533;N&#65533;Y&#65533;h&#1109;G&#65533;=&#65533;!D&#1347;M&#65533;.hY!&#65533;D&#65533;Uz^&#65533;ug&#65533;&#65533;&#65533;&#65533;\&#65533;&#465;&#65533;&#65533;+&#65533;\y&#549;&#65533;&#65533;S&#65533;N&#65533;&#65533;t&#65533;&#65533;e&#65533;n&#65533;&#65533;&#65533;&#1661;&#65533;~|v&#65533;&#1211;G&#65533;&#65533;&#65533;&#65533;t&#65533;|&#1485;&#974;&#65533;*:&#65533;&#65533;&#65533;&#65533;&#65533;&#65533;=&#65533;^&#65533;&#65533;&#857;&#65533;>&#65533;&#65533;{&#65533;@&#65533;4&#65533;&#65533;&#65533;&#65533;b&#65533;/&#65533;A)&#65533;x&#65533;&#65533;mB&#65533;
+*&#65533;&#586;&#65533;&#65533;1{<&#65533;&#65533;2&#65533;*&#65533;&#65533;!&#65533;.M&#65533;&#65533;Vd&#65533;&#65533;
).F&#65533;&|&#65533;&#65533;	[\&#65533;&#264;L$&#65533;2a&#65533;&#65533;&#65533;XrG"&#65533;,1&#65533;$'&#65533;MF&#65533;:&#610;&#65533;&#65533;&#65533;&#65533;#)&#65533;&#65533;&#65533;&#65533;&#65533;&#65533;C&#65533;3L1&#65533;$s&#65533;&#65533;&#65533;&#65533;v,P&#65533;&#65533;&#65533;+,s&#65533;$&#65533;&#65533;&#689;s<&#65533;&#65533;&#65533;9&#65533;&#65533;JA&#65533;&#65533;q&#65533;&#65533;&#65533;&&#65533;p&#65533;IT&#65533;q&#65533;&#65533;&#65533;&#65533;&#65533;&#65533;Bg:&#65533;&#65533;	&#65533;&#65533;&#65533;&#65533;0+&#1254;&#65533;Zz&#65533;1&#578;D&#65533;Se&#65533;&#65533;T*h&#65533;XB&#65533;0Wo&#65533;&#65533;X	&#65533;&#65533;&#1413;\D&#65533;$&#65533;:2)M&#65533;&#65533;C6&#65533;&#65533;&#65533;dG&#65533;&#1900;&#1704;&#65533;&#339;6[j&#65533;&#65533;&#65533;&#65533;n&#1995;v[q+&#65533;6:l&#65533;&#65533;N&#65533;&#65533;&#1317;*&#65533;I&#1989;7&#1980;&#785;S&#1980;&#65533;c3_}&#65533;&#65533;&#65533;&#65533;L1"	&#65533;&#65533;&#65533;&#65533;U&#65533;&#65533;9&#65533;`V{M&#65533;W&#65533;&#65533;Xa'&#65533;h`&#65533;/&#65533;&#65533;&#65533;E\U&#1350;}&#65533;Q&#460;G&#65533;&#65533;2X`&#65533;B6&#1546;S6&#65533;EN&#65533;&#65533;f&#65533;o&#65533;9&#65533;&#65533;`&#65533;&#65533;9}&#65533;&#65533;k&#941;&#65533;&#65533;+&#65533;&#65533;"k+A&#65533;*&#65533;,A&#1874;K.&#65533;&#65533;&#65533;F&#65533;h8&#65533;O:&#65533;zP&#65533;	&#65533;&#65533;,CPo&#688;&#65533;&#65533;F;&#65533;&#65533;22/&#65533;;n&#65533;=<W&#65533;g&#65533;9&#65533;&#65533;0&#65533;[&#65533;-IKo&#65533;&#65533;&#155;&#65533;-&#65533;I'c$NM&#65533;c&#65533;/&#65533;$G&#65533;8&#65533;&#65533;&#11965;&#65533;&#65533;{S&#65533;&#65533;</>&#65533;lW&#65533;&#65533;O&#65533;?&#65533;&#65533;[7&#65533;&#65533;^w&#65533;&#65533;sd&#65533;&#1884;&#65533;kz&#65533;&#65533;&#65533;&#957;w&#1991;&#65533;&#65533;w&#65533;&#65533;&#65533;&#65533;&#65533;&#266;&#65533;&#65533;&#65533;&#65533;w&#65533;1_z&#65533;-&#65533;rFK&#65533;~c&#65533;
\H&#65533;W\&#65533;&9&#65533;F&#65533;_&#65533;&#65533;&#65533;&#65533;|&#65533;&#65533;o&#65533;1&#65533;~I&#65533;&#65533;&#65533;o&#65533;~&#65533;&#65533;&#65533;&#65533;&#65533;&#65533;JCRB&#65533;&#65533;o~&#65533;&#65533;&#65533;5&#1025;&#65533;&#65533;=>3&#65533;&#65533;`nkOqS&#65533;&&#65533;&#65533;=&#65533;)O&#65533;r&#65533;&#1278;"(&#65533;&#65533;XT&#65533;RH&#65533;&#65533;&#65533;h&#65533;&#65533;&#65533;}&#65533;&#65533;f}D|JRHQ@&#1398;&#65533;Q!&#65533;&#65533;MlX56&#65533;&#65533;&#65533;&#65533;&#65533;!&#65533;t&#65533;&#65533;&#65533;&#65533;6&&#65533;&#529;&#65533;8&#65533;&#65533;|&#778;P&#280;&#308;h&#65533;&#65533;&#65533;&#65533;)&#865;&#65533;q&#65533;&#65533;.&#65533;AKa&#1271;&#1045;A{MjZm&#65533;W&#65533;&#65533;&#65533;F&#65533;&#65533;&#65533;Ny&#147;&#65533;&#65533;&#65533;(:&#873;&#65533;$&#65533;Y&#65533;@&#65533;Q}:&#65533;Y"&#65533;&#65533;&#65533;k&#65533;&#899;d_&#65533;&#65533;&#65533;&#65533;HLf?&#65533;&#458;t&#65533;&#984;l&#65533;-+I(?I&#65533;`&#65533;&#788;-C&#65533;LV2,&#65533;&#65533;&#65533;.k\rKeA(J&#65533;L&#65533;J&#65533;d&#65533;&#1175;&#65533;&#65533;Id~&#65533;&#65533;&#65533;&#65533;&#790;`l&#987;\&#65533;&#65533;&#65533;&#65533;.D#&#65533;U&#65533;&#1173;&#65533;&#65533;&#65533;EO^&#65533;Z&#65533;XXH&#65533;&#65533;&#65533;vAc&#65533;&#65533;LGv&#65533;I&#65533;&#65533;k&#65533;&#65533;C	&#65533;~&#65533;L&#65533;<8&#65533;&#65533;yv,l&#65533;d&#65533;7&#65533;q&#65533;C&#65533;9&#65533;&#1732;&#65533;'&#65533;4A&#65533;b&#65533;&#65533;#W&#65533;oB&#65533;-&#65533;&#65533;L&#65533;&#65533;&#65533;&#65533;c9&#65533;B&#65533;Z&#65533;j&#65533;&#65533;9;aM&#65533;&#65533;B&#65533;&#65533;&#65533;&#65533;L&#65533;&#997;GaX&#65533;&#65533;&#65533;8&#65533;&#65533;i$&#65533;&#65533;L&#65533;&#65533;R&#65533;t&#65533;&#65533;&#65533;&#65533;}&#65533;&#65533;&#65533;@&#65533;AGePFYF&#65533;m&#65533;5&#65533;s&#65533;ltd&#65533;&#65533;&#65533;&#65533;8j&#65533;&#65533;&#65533;&#65533;&#65533;&#65533;B&#65533;|6&#65533;':]&#65533;%U&#65533;&#65533;6<&#65533;QC&#65533;
,&#65533;&#65533;#1&#65533;&#65533;&#65533;d&#65533;&#65533;P)&#65533;&#65533;&#65533;&#65533;&#65533;~	&#65533;&#65533;/&#65533;&#65533;I&m&#65533;8M&#65533;&#65533;2'&#65533;R&#65533;)N&#65533;z&#65533;#&#65533;&#65533;9(&#901;&#65533;&#65533;j#&#65533;&#65533;"&#1320;t&#1459;&#65533;!I&#65533;H&#65533;%z&D&#65533;6B-&#65533;l(&#65533;&#65533;&#65533;PK&#65533;&#65533;@&#65533;&#65533;m(0>&#65533;H&#65533;$.W^&#65533;&#782;v5&#65533;_&#65533;l7Sera&#65533;J&#65533;&#65533;V$_&#65533;&#65533;s&#65533;&#65533;,g]n&#65533;&#65533;&#65533;&#65533;D&#65533;&#65533;&#65533;&#65533;?&#65533;&#65533;Wxc&#65533;:=&#65533;v&#65533;}&#65533;&#65533;&#65533;&#65533;&#65533;&#65533;w&#65533;4!&#65533;&#65533;&#65533;&#65533;.&#65533;2KX	&#65533;&#1975;&#65533;&#65533;'{&#65533;&#65533;HI&#65533;~F1E&#1873;&#65533;6&#65533;&#65533;R&#65533;1&#65533;0&#65533;5&#65533;&#65533;&#65533;&#65533;&#65533;r&#65533;K\&#65533;2&#65533;.b&#65533;Z	V&#65533;&#65533;^&#65533;b&#65533;m%j&#65533;&#65533;&#65533;ZRr&#65533;+vn`N&#65533;&#65533;&#65533;u&#65533;&#65533;&#65533;q&#65533;m6P#&#65533;&#65533;!y&#65533;\S&#65533;&#65533;.&#65533;:
&#65533;F&#65533;&#65533;&#65533;W&#65533;&#65533;&#65533;E&#65533;&#65533;'&#65533;J*`o&#65533;&#65533;&#65533;&#1353;&#65533;EX&#776;&#65533;&#65533;&#65533;^&#65533;&#65533;&#65533;&#65533;?b&#65533;h2~l&#65533;vh&#65533;&#65533;&#65533;&#65533;BI[aX"&#65533;&#65533;&#65533;(&#65533;&#307;c2&#65533;I&#65533;Eik[?"&#65533; &#1709;Av&#65533;&#65533;&#65533;&#65533;&#65533;&#65533;&#65533;&#65533;|t&#65533;&#65533;c&#65533;J&#65533;g&#65533;&#65533;s&#65533;&#65533;v&#65533;:	-w&#65533;E&#65533;J&#65533;&#65533;&#1889;Ewy
&#65533;&#65533;>mM%&#65533;%&#65533;&#65533;&&#738;&#65533;H&?m&#65533; d&#65533;&#65533;2#/&#691;&#65533;#&#65533;&#65533;&#65533;T&#65533;M3L&#65533;&#65533;&#65533;&#65533;&#65533;&#198;Q&#65533;`&#65533;nl%&#65533;&#65533;P;3&#65533;]QW&#65533;&#65533;&#1356;x&#65533;I&#65533;&#65533;PJ*&#65533;>&#65533;&#65533;&#65533;p&#65533;&#65533;R&#65533;&#65533;=&#65533;t&#65533;[|S3&#65533;&#65533;&#65533;&#65533;x&#65533;ve&#65533;&#65533;m&#65533; W&#65533;:x&#65533;&#65533;w"L&#65533;&#65533;KI&#65533;&#65533;&#65533;K&#65533;&#65533;7=&#65533;&#65533;&#65533;&#65533;&#65533;&#65533;B&#65533;&#65533;&#65533;&#65533;&#65533;e&#65533;&#65533;&#65533;&#65533;+&#65533;of\&#65533;&#65533;)jT"&#65533;Q&#65533;G&#65533;CEy&#65533;&#65533;&#65533;vP&#65533;"&#65533;&#65533;m&#65533;&#65533;&#65533;&#65533;p&l.
&#65533;I&#65533;s&#65533;&#65533;&#65533;&#65533;a#&#65533;&#65533;i2no&#65533;&#1029;F&#65533;&#65533;&#65533;&#65533;}I&#65533;@LW9b&#65533;C&#65533;&#65533;gR_&#65533;K&#65533;&#65533;#&#65533;&#65533;&#65533;&#65533;&#65533;"&#65533;&#65533;j&#65533;&#65533;&#65533;g&#65533;UBD)&#65533;Q&#65533;~5&#65533;d&#65533;&#745;&#65533;Q&#65533;VP*&#65533;jM&#65533;[&#65533;:&#65533;&#65533;&#65533;&#65533;9&#65533;"o\&#65533;&#65533;D&#65533;&#65533;&#65533;J&#65533;p&#65533;&#65533;&#65533;|&#65533;M&#65533;yc&#65533;&#1877;&#65533;&#65533;&#65533;&#65533;TL&#65533;QY&#65533;&#65533;&#65533;&#65533;'vJ&#65533;p&#65533;3&#65533;&#65533;&#65533;e?{&#65533;&#65533;m&#65533;&#333;&#65533;&#65533;&#65533;&#65533;&#65533;&#65533;&#65533;&#65533;\&#65533;e&#65533;4;&#65533;&#65533;!2&#65533;j&#65533;&#65533;&#65533;&#65533;g&#65533;Z&#65533;&#65533;f&#65533;TB>&#65533;&#65533;#:&#65533;&#65533;&#65533;&#65533;F3S&#65533;&#65533;&#554;l.&#65533;6&#65533;&j6&#65533;b&#1343;~&#65533;&#65533;&#65533;&#65533;M&#65533;&#65533;6&#1442;&#2019;&#65533;H&#65533;<&#65533;h&#65533;"&#65533;_&#65533;&#65533;&#65533;6&#65533;t&#65533;:&#65533;&#65533;:U{&V&#65533;&#65533;&#65533;z/&#65533;&#65533;&h&#65533;/4&#65533;&#65533;&#65533;/&#65533;;;&#65533;QBrFA&#65533;&#65533;&#65533;&#65533;&#65533;&#65533;&#65533;&#65533;&#65533;) &#65533;8&#65533;&#65533;&#65533;&#65533;&#65533;&#65533;uQb&#65533;&#65533;&#65533;&#65533;4&#1663;F<&#65533;&#65533;Q&#65533;hk"&#65533;&#65533;&#65533;&#65533;&#65533;*&#65533;&#65533;+&#65533;&#65533;&#65533;&#65533;+&#65533;B-&#65533;&#65533;&#65533;&#65533;&#1270;&#65533;8&#65533;&#65533;H6&#65533;&#65533;&#65533;&#65533;&#65533;&#65533;os&#65533;&#65533;B&#65533;-&#65533;vb3&#65533;&#65533;0&#65533;3|&#65533;-&#65533;&#65533;3b&#65533;&#290;&#65533;&#65533;!&#1780;&#65533;)&#65533;&#65533;[&#65533;&#65533;(&#65533;&#65533;&#65533;&7,&#65533;&#65533;&#65533;&#65533;&#65533;&#65533;&#65533;&#65533;&#65533;&#65533;	&#65533;&#65533;&#65533;&#65533;&#65533;@AB'4&#65533;&#65533;&#65533;&#65533;A<&#65533;"C1&#793;&#65533;#&#65533;T	&#65533;hn{&#65533;&#65533;&#65533;&#65533;&#65533;&#65533;L&#65533;&#65533;&#65533;A0&#65533;&#65533;R$EsAA&#65533;z&#65533;&#65533;/Vl!&#65533;j&#65533;&#65533;&#1065;Y&#65533;E&#65533;&#65533;E^k2&#65533;&#65533;&#65533;Z&#65533;&#65533;l&#65533;&#1766;`|&#65533;Y&#65533;CY4F:t&#65533;|&#65533;sIAnauA0&#65533;&#65533;E&#65533;PEiEF&#65533;&#65533;M&#589;Z1(&#65533;?[&#65533;v&#65533;"LB[&#65533;?B%L.&#65533;De9#&#65533;#4&#65533;&#65533;7&#65533;c.19&#65533;?H&#65533;G&#65533;&#65533;&#65533;=4&#65533;&#65533;&#65533;:&#65533;;&#65533;&#65533;&#65533;&#65533;k&#65533;&#65533;3&#65533;&#65533;(5&#65533;&#65533;:L&#65533;&#65533;&#65533;	&#65533;&#65533;&#65533;CQ&#65533;
&#65533;D&#65533;&#65533;&#65533;Hf&#65533;H&#65533;&#65533;&#65533;;&#65533;3'&#65533;z&#65533;l&#65533;&#65533;Z>&#65533;&#65533;&#65533;4C&#65533;&#65533;B[&#65533;Y&#65533;&#65533;8&#65533;&#65533;&#306;&#65533;;6&#65533;&#65533;&#65533;&#65533;&#65533;&#65533;&#65533;&#65533;&#65533;&#65533;&#65533;&#65533;&#65533;&#65533;r&#559;&#65533;&#65533;Vs&#65533;PzJ&#65533;&#65533;E&#65533;#&#65533;&#65533;&#65533;&#65533;&#65533;l;&#65533;3!CQ;`T2&#65533;&#65533;J
t&#65533;gB@&#65533;4&#65533;&#65533;&#65533;&#65533;&#65533;:&#65533;l&#65533;&#65533;&#65533;&#65533;t&#65533;&#65533;q+&#65533;&#65533;&#65533;?&#65533;&#65533;&#65533;td&#65533;,&#65533;&#65533;&#65533;&#65533;&#65533;&#65533;&#65533;&#65533;w&#65533;&#65533;D&#65533;y\&#65533;d-*&#65533;&#65533;z&#65533;&#65533;&#65533;&#319;&#65533;C&#65533;&#65533;&#65533;&#65533;JI&#65533;&#65533;L&#65533;s&#65533; k&#65533;tQ&#65533;&#65533;<&#65533;&#65533;&#65533;2&#883;l&#65533;Ns&#65533;&#65533;&#65533;&#65533;;&#65533;<&#65533;Xl&#65533;&#65533;&#65533;&#65533;&#65533;M&#65533;&#65533;&#65533;&#65533;&#65533;)&#65533;&#65533;&#65533;&#65533;&#65533;&#65533;&#1841;~z&#65533;&#65533;&#65533;&#65533;&#65533;&#65533;&#65533;<&#65533;&#65533;T&#65533;&#65533;&#65533;&#65533;&#65533;b&#65533;&#65533;	&#65533;g&#65533;&#65533;&#65533;&#65533;
&#65533;&#65533;:&#65533;z&#65533;]&#309;&#746;@[sJ_&#65533;&#65533;B&#65533;<&#65533;\;&#65533;&#65533;&#65533;,&#1015;h&#65533;$&#65533;&&#65533;&#65533;V&#65533;#&#65533;&#65533;)&#763;&#65533;;&#65533;&#65533;9&#65533;&#65533;L&#65533;b&#1790;&#65533;&#65533;&#65533;vY&#65533;&#65533;A&#65533;(.*&#65533;r&#65533;>&#65533;&#65533;sSs&#65533;&#65533;t&#65533;&#65533;L&#65533;&#65533;&#65533;M&#65533;&#65533;(Q&#65533;Z2&#65533;&#227;(&#65533;IB[&#65533;&#65533;&#65533;}k&#65533;&#65533;{&#65533;+&#65533;&#65533;7&#65533;Q&#65533;	&#65533;&#65533;&#65533;&#65533;5&#65533;Q&#65533;&#65533;&#65533;c&#65533;>&#65533;`&#65533;@&#65533;k&#65533;&#1484;&#65533;&#65533;&#65533;&#65533;%&#65533;VD&#407;&#65533;8J&#65533;&#65533;&#65533;&#65533;M&#65533;&#65533;&#65533;&#65533;&#65533;&#1104;\&#65533;&#65533;X&#65533;&#65533;D&#65533;&#65533;&#65533;k<&#353;*P&#65533;&#65533;&#65533;&#65533;&#65533;TEL&#65533;&#65533;&#65533;/&#65533;&#65533;&#65533;B2&#65533;&#65533;&#65533;S[&#65533;&#65533;a|;&#65533;&#65533;&#65533;&#65533;J&#65533;&#65533;&#1270;&#65533;S&#65533;&#65533;&&#65533;&#687;&#65533;R&#65533;&#44559;+&#65533;&#65533;*&#65533;&#65533;h&#65533;&#65533;RL&&#65533;#&#65533;K&#65533;&#65533;r4&#65533;&#65533;&#65533;&#65533;&#65533;&#65533;&#65533;&#65533;P-&#65533;O&#65533;&#65533;&#65533;p&#65533;&#65533;|"t&#65533;Pt&#1200;&#65533;%Q&#65533;!&#65533;&#65533;tU*&#65533;Rt<&#65533;ut*&#65533;)&#65533;&#65533;&#65533;&#65533;+&#65533;0|	&#65533; +&#65533;&#65533;8&&#65533;K&#65533;&#65533;`#&#65533;R`&#65533;MD&#65533;&#65533;&#65533;&#65533;&#65533;&#65533;k-&#65533;&#65533;V=&#65533;&#225;)&#65533;&#65533;&#65533;&#65533;&#318;&#65533;P&#65533;&#65533;&#65533;H&#65533;&#65533;&#65533;X&#65533;&#65533;&#65533;&#65533;&#65533;P*&#65533;&#65533;|&#65533;O&#65533;D&#65533;
&#65533;Z&#65533;vi&#1452;&#65533;&#65533;X&#65533;5&#65533;yJq@BR&#65533;^&#65533;oH&#65533;&#65533;U&#65533;&#65533;T&#65533;&#65533;&#65533;b&#65533;&#65533;&#65533;LO<&#65533;E&#65533;4&#65533;&#65533;&#65533;`&#65533;&#65533;'GmK&#65533;'@&#65533;&#65533;&#65533;@c*&#65533;&#65533;&#65533;$Sd;&#65533;&#65533;2&#65533;$L&#65533;UKD&#65533;&#65533;*&#331;?'&#65533;DY&#65533;#&#65533;&#65533;&#65533;&#65533;&#548;&#65533;&#65533;:&#65533;&#1706;&#65533;&#65533;&#65533;&#65533;&#65533;&#65533;&#65533;@&#65533;&#65533;&#65533;&#65533;/L&#1515;8&#65533;l'&#65533;@&#65533;-&#65533;&#65533;K=&#65533;&#65533;&#65533;n&#65533;&#65533;L3&#65533;f&#65533;&#65533;&#65533;,&#65533;&#65533;&#65533;K&#65533;K&#65533;&#65533;[$3&#65533;C	X&#65533;J&#65533;E"&#65533;{&#65533;&#65533;th&#65533;&#65533;|t&#65533;&#1685;4&#65533;&#65533;/&#65533;&#65533;b&#65533;&#65533;m&#65533;&#65533;&#65533;&#65533;&#65533;8&#65533;#&#65533;&#1056;=d?&#65533;&#65533;&#65533;&#65533;&#65533;J=&#65533;&#65533;&#65533;MX&#65533;e&#65533;&#65533;e&#65533;&#65533;5&#65533;&#65533;]&#65533;LOB1]*O&#65533;OCr!M&#65533;&#65533; &#65533;sq&#65533;G%u&#1110;&#65533;&#65533;+Mf"r&#65533;&#65533;9&#65533;K&#65533;Jc&#65533;&#65533;K=Kz&#65533;&#65533; Z&#65533;Z&#65533;&#65533;&#65533;e&#65533;&#65533;51K&#65533;K&#65533;&#65533;&#65533;Q&#65533;M&#65533;{&#65533;&#65533;a&#65533;&#65533;&#65533;3^&#65533;&#65533;&#1712;q&#65533;&#65533;u&#1984;&#1232;&#65533;(&#65533;&#1226;&#65533;"&#65533;&#65533;x&#65533;u&#65533;&#65533;?&#65533;&_+&#65533;z&#65533;8&#65533;&#65533;&#65533;\&#65533;&#65533;&#65533;&#65533;&#1254;|&#65533;r@&#65533;$uQ&#65533;&#65533;&#65533;&#1114;&#65533;&#65533;Kz&#65533;&#65533;&#65533;1&#65533;5CwR&#65533;&&#65533;&#65533;&#65533;&#65533;wh&#65533;&#65533;&#65533;2&#65533;&#65533;vI&#65533;&#65533;&#65533;1&#65533;&#65533;&#65533;&#65533;&#757;&#65533;&#65533;]&#1910;K&#65533;&#65533;&#65533;X&#65533;-&#65533;&#1141;a&#65533;&#65533;&#65533;&#65533;@&#65533;&#65533;&#65533;&#65533;J&#65533;mZc`&#65533;&#65533;&#65533;&#65533;+S&#65533;%vT&#65533;&#65533;&#65533;&#65533;&#65533;&#65533;&#65533;p&#65533;&#65533;m&#65533;l&#1030;m&#65533;l &#65533;`t	&#65533;&#65533;Ndk&#65533;2&#65533;&#65533;&#65533;&#65533;Ll&#65533; 6Vcl&#65533;&#65533;&#65533;}&#1696;MQm;:5&#65533;<VNC&#65533;@&#65533;&#65533;cG&#65533;BU!&#1105;&#65533;D]&#65533;{&#65533;&#65533;&#65533;Qvd_&#65533;8&#65533;3^&#65533;&#723;&#65533;(r&#65533;,vq&#65533;y&#65533;&#65533;&#65533;&#65533;&#65533;"&#65533;&#65533;Se&#1597;,n&#65533;&#65533;&#65533;&#65533;&#65533;&#65533;3&#65533;&#65533;}d&#65533;&#65533;&#65533;&#65533;H&#65533;ZfU&#65533;j&#65533;&#65533; pi&#65533;t&#65533;;&#501;&#65533;&#65533;&#65533;dJ&#65533;\S&#65533;c.e&#65533;MBA!f&#65533;@&#65533;#&#65533;hv&#65533;B9f`X|A&#65533;/<Z&#334;&#1742;&#65533;&#65533;&#65533;q&#65533;5&#65533; h<071&#65533;q&#65533;m&#65533;&#65533;gHc8&#65533;y6d&#65533;&#65533;m(`v&#65533;&#65533;&#65533;&#65533;H&#65533;$-&#65533;&#65533;&#65533;"&#65533;b")&#65533;&#65533;N1q\&#65533;lS{T&#65533;&#65533;&#65533;z&#65533;&#65533;&#65533;&#65533;G
y&#65533;&#65533;9&#65533;&#65533;&#65533;&#65533;V&#65533;&#65533;F&#65533;&#65533;&#945;&#65533;d&#65533;q^&#65533;T&#65533;I&#65533;&#65533;&#1193;#&#65533;haW&#65533;&#65533;}X&#65533;i&#65533;pJ&#65533;&#65533;@&#65533;&#65533;&#26753;i&#65533;&#65533;&#65533;JK&#65533;W&#65533;`4#&#65533;4S&#65533;3&#65533;&#65533;$AB&#65533;(9&#65533;&#65533;g&#65533;ND&#65533;&#65533;&#65533;x&#19531;&#65533;&#65533;i&#65533;&#65533;&#1563;~&#65533;&#65533;&#1584;fXDQ&#65533;
k&#65533;&#65533;&#1585;&#65533;&&#65533;&#65533;&#65533;W\&#65533;h&#65533;&#65533;&#65533;D)b&#65533;TH&#65533;&#65533;&#65533;Y8&#65533;&#65533;m&#1030;n&#65533;&#65533;l&#65533;i&#65533;&#65533;f0_&#517;[&#65533;&#65533;ZH&#65533;R&#65533;c&#65533;&#65533;&#65533;&#65533;&#65533;tYS&#65533;&#65533;2ve	&#65533;&#65533;l&#65533;ZjP&#65533;&#65533;s&#65533;&#65533;*]&#65533;&#65533;&#65533;&#636;?o&#65533;<r&#65533;&#65533;&#1062;P&#65533;&#65533;&#33137;&#65533;}L&#65533;&#65533;Y&#65533;&#65533;&#65533;&#65533;&#65533;&#65533;M&#65533;&#65533;&#65533;h&#65533;&#65533;&#1687;&#65533;H&#65533;&#65533;&#1827;?&#65533;&#65533;&#65533;&#694;Sfhv;&#65533;,&#65533;C&#65533;&#65533;;&#65533;&#65533;N&#65533;&#65533;&#1171;&#1009;&#65533;&#65533;K&#65533;&#65533;&#65533;&#65533;&#1627;&#65533;VIU&#65533;S^&#65533;&#65533;6z&#65533;&#65533;q8&#65533;kk&#65533;&#65533;&#65533;&#65533;ffr;&#1317;&#65533;&#65533;&#65533;&#65533;&#65533;>]&#65533;^&#65533;@&#65533;PFn<&#163;xiT&#65533;&#65533;&#65533;k&#65533;s&#65533;&#65533;&#65533;jgl&#65533;&#65533;dX&#65533;i&#65533;d(&#65533;	'_&#65533;W@&#65533;S C&#65533;D@&#65533;i&#65533;`V#&#65533; &#65533;_&#65533;&#65533;}&#1737;ih&#65533;Y1m&#65533;R
&#65533;&#65533;&#65533;&#65533;/&#65533;&#65533;qd%&#65533;y9("h&#65533;&#1654;Xr
&#65533;R&#65533;&#65533;&#65533;Fr&#65533;&#65533;&#65533;&#65533;-H&#65533;&#65533;k&#65533;&#65533;s&#65533;)@&#65533;i&#65533;&#65533;&#65533;+&#65533;E#&#65533;&#65533;&#65533;a&r&#65533;t&#65533;!&#65533;Nr&#65533;`&#65533;&#65533;8&#65533;&#65533;&#65533;X&#1946;S4D)&#65533;!&#65533;$&#65533; &#65533;&#65533;&#65533;=&#65533;&#65533;&#65533;a&#65533;&#65533;&#65533;&#65533;&#65533;&#65533;?Wk&#65533;&#65533;X9&#65533;4&#65533;T&#65533;&#65533;Ub&#65533;6&#65533;&#65533;+peh)p&#65533;&#65533;k&#65533;pgH&#65533;bb0&#65533;
&#1477;\&#65533;^&#65533;W0O&#65533;&#65533;A8&#65533;+&#65533;&#65533;@ky&#65533;&#65533;%&#65533;!c&#65533;&#65533;c&#65533;3&#65533;&#65533;	&#65533;Km[&#65533;&#65533;=c&#65533;&#65533;M\&#65533;&#1386;&#65533;&#65533;&#65533;&#65533;&#65533;D&#1089;Am &#65533;?&#65533;Y&#65533;v&#65533;A &#65533;&#65533;&#65533;&#65533;&#65533;&#65533;&#65533;&#65533;&#65533;&#65533;32/&#65533;m&#65533;&#65533;3&#65533;&#65533;1x&#65533;&#65533;~&#65533;4&#65533;r&#65533;&#65533;&#65533;d~o&#65533;v&#65533;F&#65533;&#65533;&#65533;,&#65533;&#65533;m&#65533;v&#65533;-:1&#65533;f\&#65533;&#65533;x&#65533;&#65533;a&#65533;l&&#65533;&#65533;vf&#65533;5]i6&#65533;<w&#65533;&#65533;^&#65533;&#65533;&#65533;>$8jT~&#65533;g&#65533;h&#65533;Wr&#65533;&#65533;tb&#65533;]&#1029;`&#65533;]&#65533;[&#65533;&#65533;W&#65533;&#65533;Zx&#65533;R&#65533;&#65533;G&#65533;2p&#65533; &#65533;&#65533;.@m8!S&#65533;&#65533;&#65533;&#1708;&#65533;&#65533;&#65533;c&#65533;&#65533;&#65533;&#65533;&#65533;&#65533;Xm&#65533;ZB%&#65533;&#65533;&#65533;&#65533;G&#1752;6{&#65533;v&#65533;&#65533;q&#65533;&#65533;&#65533;&#65533;&#65533;t&#65533;&#1770;&#65533;{&#65533;z,]3&#65533;&#65533;&#65533;&#1694;&#65533;&#65533;&#65533;9&#65533;&#65533;a&#65533;&#65533;&>?&#65533;&#65533;%k&#65533;&#65533;&#65533;&#65533;Aq&#1911;(&#65533;p&#65533;&#65533;&#65533;yz&#65533;&#65533;&#65533;&#65533;7;&#65533;&#65533;&#65533;? &#65533;(&#1971;&#65533;&#65533;\&#65533;&#65533;W&#65533;B&#65533; &#1006;&#65533;&#65533;<k&#65533;&#65533;s&#65533;&#65533;r&#65533;D&#65533;&#65533;&#65533;K&#65533;&#65533;/&#65533;&#389;&#65533;&#65533;&#65533;&#65533;
q&#518;f_&#65533;\&#65533;Y&#65533;&#65533;&#65533;&#65533;&#65533;WhU@THT&#65533;&#65533;&#65533;BP-p!&#1537;`A&#65533;m[&#65533;@&#65533;&#65533;&#65533;&#65533;W?&#65533;&#65533;)Q&#65533;&#417;&#65533;&#738;&#65533;&#65533;$&#65533;&#65533;&#65533;&#65533;s
&#65533;&#65533;B&#65533;&#65533;*&#65533;A'&#65533;R%&#65533;&#65533;&#65533;&#65533;&#65533;3&#65533;
T&#65533;*Bv&#65533;&#65533;&#65533;&#65533;&#65533;9&#1846;w&#65533;&#65533;&#65533;&#65533;n&#65533;@&#65533;&#65533;&#1704;&#65533;&#843;;j&#65533;Eo,&#65533;-\&#65533;o&#65533;*d&#65533;0&#65533;7q'&#65533;+w&#65533;"Ft&#65533;&#1849;{o^={&#65533;F&#65533;,i&#65533;$&#660;*W&#65533;l&#65533;&#65533;%&#792;0&#65533;&#1403;w&#65533;&#65533;<z&#65533;&#65533;&#595;&#65533;&#480;&#65533;&#1709;+&#65533;&#65533;\:uG1^47n&#65533;&#65533;r&#65533;&#65533;E&#65533;hu"D&#65533;Z&#65533;y'&#65533;&#65533;Wp&#65533;,kV&#65533;&#1588;&#65533;^&#65533;Z&#65533;)T&#65533;&#65533;M&#65533;&#65533;&#65533;]t&#65533;&#1313;&#65533;&#65533;&#65533;o_uE&#65533;.&#65533;wo&#65533;&#65533;|&#65533;.m
&#65533;1\&#65533;j&#65533;re&#65533;&#65533;*S&#65533;J&#65533;&#65533;&#65533;&#65533;&#65533;">&#65533;&#65533;&#65533;&#65533;&#65533;H&#65533;D&#65533;&#1185;&#65533;&#65533;&#65533;&#65533;\&#65533;z&#65533;k4&#65533;O&#65533;=w&#65533;&#65533;&#65533;7p&#1977;qj&#65533;;&#65533;&#65533;j&#65533;[>89Q&#1716;m
/<w&#65533;&#65533;e&#65533;&#65533;&#65533;&#65533;&#65533;&#65533;t&#65533;&#65533;&#65533;{7&#65533;z<&#1223;&#65533;I&#65533;|&#65533;&#65533;&#65533;&#1279;&#65533;&#65533;=}&#65533;&#65533;&#65533;&#65533;,&#65533;?&#65533;z&#65533;&#65533;&#1216;&#65533;&#65533;&#65533;[N&#65533;&#65533;w~!&#65533;3&#65533;H2I8!&#65533;&#65533;ta|V&#65533;!&#65533;z&#65533;&#65533;I&#1188;O=&#65533;4&#65533;rJ&#65533;v9&#65533;81&#65533;(&#65533;X&#65533;|S&#65533;0&#696;c&#65533;&#65533;H&#65533;&#65533;8S&#65533;&#65533;&#65533;\I1&#65533;H&#65533;&#65533;$&#65533;M:Y&#65533;M#&#65533;G v&#65533;&#65533;&#65533;&#65533;&#65533;(%X&#65533;cL&#65533;cQT_&#65533;&#65533;b&#65533;-NE&&#65533;/&#65533;&#65533;&#65533;<&#65533;&#65533;&#65533;&#65533;d&#65533;B8&#65533;)&#65533;0"&#65533;c8C&#65533;&#65533;&#65533;8&#65533;c&#65533;9_&#65533;&#65533;N:K&#65533;&#65533;&#65533;F&#65533;&#65533;a&#65533;i)&#65533;t&#613;(&#65533;R&#65533;j&#65533;i&#65533;+&#65533;&#65533;5&#65533;&#65533;K-&#65533;T&#65533;
&#65533;&#65533;&#65533;&#65533;&#65533;)&#65533;&#65533;R&#65533;V&#65533;`&#65533;DG&#65533;&#65533;9}&#65533;&#65533;kl&#65533;
];&#65533;r&#65533;&#917;W&#65533;&#65533;~:&#65533;&#65533;&#65533;%&#65533;G&#65533;&#65533;fms&#557;&#65533;&#65533;sEq+m&#65533;U&#65533;x&#65533;&#65533;t&#1913;&N&#65533;&#65533;G&#65533;>&#65533;|:&#65533;g&#65533;=&#65533;&#65533;&#65533;&#65533;&#65533;6H&#65533;&#65533;&#27751;&#65533;&#65533;&#65533;&#65533;/&#65533;L&#65533;{&#65533;&#65533;;R&#65533;O:\&#65533;"&#65533; |&#65533;=|1&#65533;&#65533;4NX&#65533;&#65533;&#65533;RN&#65533;&#65533;X_u&#65533;&#65533;&#65533;ZY&#65533;E&#65533;T&#65533;&#65533;&irH:&#65533;1&#65533;5&#65533;&#65533;&#65533;N&&#65533;&#65533;[P&#65533;&#65533;%lR&#65533;&#65533;V&#65533;&#65533;&#65533;&#65533;&#65533;&{eUC	&#65533;V&#65533;%'&#65533;&#65533;BcN&#65533;D&#65533;C&#34888;&#65533;nm&#65533;=v&#65533;&#65533;&#65533;X`x-U&#65533;7&#65533;$&#65533;.&#65533;&#65533;2&#65533;+&#65533;&#65533;r&#65533;*&#65533;&#65533;"&#65533;&&#65533;&#65533;Q&#65533;5 &#65533;&#65533;&#65533;&#65533;&#65533;+&#65533;&#65533;"&#65533;&#65533;&#65533;q&#65533;&#65533;\&#65533;B&#65533;x&#65533;n;sf&#65533;&#65533;y&#65533;&#65533;r&#65533;&#65533;&#24265;G&#65533; Q&#65533;&#65533;&#65533;&#65533;&#65533;:&#65533;&#65533;~/&#65533;&#65533;&#1828;&#65533;
&#49083;&#65533; &#1011;,O&#65533;&#65533;X&#65533;&#65533;~<&#65533;&#65533;&#65533;&#65533;P&#65533;&#65533;&#65533;&#65533;X&#65533;&#65533;&#65533;&#65533;v&#65533;E&#65533;&#65533;r&#65533;(Q&#65533;e&#65533;I&#65533;&#65533;&#65533;&#65533;&#65533;&#65533; I&#65533;&#65533;&#619;&#65533;&#65533;K&#65533;>k&#65533;&#65533;@e[&#65533;&#65533;&#65533;&#65533;u&#65533;&#65533;Z]&#65533;8|&#65533;&#2019;&#65533;&#65533;&#1318;8&#841;Nh&#65533;&#65533;&#65533;&#65533;d&#65533;3&#65533;"d&#65533;&#65533;&#65533;&#65533;g&#65533;&#65533;p&#65533;Q&#65533;*&#65533;&#65533;@&#65533;&#65533;&#65533;&#1541;&#65533;&#65533;Z&#65533;&#65533;&#65533;&#65533;Uc&#65533;&#65533;-f&#65533;W&#65533;&#65533;&#65533;x&#65533;&#65533;:	>&#65533;&#65533;6&#65533;&#65533;~@&#65533;#$&#65533;5&#65533;&#65533;)&#65533;q&#65533;u&#65533;#*&#65533;T&#65533;\&#65533;%B-1L&#65533;Vm&#65533;&#1361;&#65533; &#65533;\&#65533;&#65533;&#65533;J&#65533;9sQk&#65533;&#65533;r&#65533;&#65533;&&#65533;&#65533;&#65533;$&#65533;&#65533;I#&#65533;Eb&#65533;:&#506;"&#65533;&#65533;&#65533;&#65533;e&#65533;f?=)&#65533;~&#65533;8 g&#65533;d_;&#65533;W&#65533;&#65533;&#65533;Gg&#65533;&#65533;&#65533;I&#65533;!&#65533;&#65533;B2&#65533;&#65533;z&#65533;&#65533;d<&#65533;&#65533;_&#65533;&#65533;]&#896;&#65533;&#65533;Tq&#65533;	j%C)J(&#65533;C&#65533;y&#65533;&#65533;XSD3}&#65533;y&#65533;@&#65533;t&#65533;&#65533;L&#65533;hVAb&#65533;&#65533;'3%&#65533;&#65533;&#65533;&#65533;&#65533;Y&MW&#65533;&#65533;~&#65533; &#65533;&#65533;&#65533;&#65533;-&#65533;EM`C&#65533;&#65533;&#53829;!O&#65533;&#65533;Ad&#65533;=&#65533;|&#65533;&#65533;A&#65533;-%&#65533;&#65533;&#65533;F)H&#65533; :&#65533;&#65533;u&#65533;f/&#65533;&#65533;&#65533;2&#65533;&#65533;R&#65533;b&#65533;(E'2&#65533;	Np&#65533;&#65533;&#65533;&#65533;0&#65533;&#65533; =&#65533;A&#65533;&#65533;0a&#65533;&#65533;_&#65533;&#65533;&#65533;cf&#65533;hT9&U&#65533;57&#65533;&#65533;8&#65533;&#65533;\&#65533;|&#65533;&#65533;&#65533;l&#65533;I&#65533;:&#65533;y&#65533;&#65533;&#26947;k,r8&#65533;N&#65533;s ipH/&#65533;hb9	fo&#65533;&#65533;:&#65533;$(@&#65533;"&#65533;P&#65533;c&#65533;O&#65533;N>3&#65533;$C&#65533;0&#65533;D2B&#65533;&#65533;&#65533;!u&#65533;&#493;&#65533;1ZUb&#1522;&#65533;&#617;&#65533;&#65533;&#65533;4&#65533;X&#65533;&#65533;&#65533;&#65533;9&#65533;@M<&#65533;D&#65533;t#&#65533;&#65533;uz>&#65533;8/&#65533;#&#364;]&#65533;4+`/&&#65533;&#65533;Qg&#65533;&#65533;\&#65533;4%&#65533;0&#65533;I*.&#65533;&#65533;&#65533;\&#65533;&#65533; =H&#65533;&#65533;l&#65533;v&#65533;Y0GmR&#65533;&#65533;&#65533;2yO|&#65533;akD&#1576;&#65533;&#65533;&#65533;eL&#65533;T&#65533;&#65533;^&#65533;W&#65533;a8&#65533;Q]&#1794;&#65533;HE)B&#65533;	J4&#65533;&#65533;&#65533;&&#65533;*!7&#65533;lP&#65533;`B&#65533;A&#65533;`	e@Ed&#65533;&#65533;&#65533;&#65533;&#65533;&#65533;&#65533;pm&#65533;&#65533;Vr&#65533;&#65533;&#65533;8
/&#65533;&#65533;*NIi&#65533;X&#65533;&#65533;S&#65533;l/&#65533;&#65533;lK(&#65533;d{&#65533;&#65533;S&#65533;&#65533;&#65533;a&#65533;&#65533;&#65533;A&#65533;&#65533;:}0R#&#65533;`&#65533;4&#65533;u+&#1927;h2&#65533;&#65533;&#65533;%&#65533;&#65533;I&#65533;&#65533;&#65533;&#65533;H&#65533;`&#65533;&#65533;&>1&#65533;&#65533;&#1565;&#65533;&#65533;]&#65533;&#65533;&#1862;&#65533;j&#65533;&#65533;&#1112;&#385;&#65533;&#65533;J&#65533;&#65533;&#65533;x|l9l&#65533;&#65533;2&#65533;&#65533;#o6&#65533;&#65533;&#65533;&#65533;&#65533;z&#65533;&#65533;&#65533;E0&#65533;&#65533;_q,&#65533;&1&#65533;]$&#65533;|_&#65533;8&#65533;8V&#65533;&#65533;T$j&#65533;$Oi&#65533;&#65533;&#65533;4&#65533;<52/&#65533;KO&#65533;HS\C&#65533;&#65533;t&#65533;s&#65533;&#65533;y&#65533;&#65533;5s&#65533;&#65533;(&#65533;7&#65533;A&#65533;[&#65533;B&#65533; &#65533;'0&#65533;D&#65533;&#65533;p&#65533;"&#65533;&#65533;&#65533;?&#65533;fp&#65533;&#65533;Fx&#65533;-&#65533;1&#65533;&#65533;&#65533;"VoE0&#65533;&#65533;"&#65533;&#65533;Q&#65533;#&#65533;uR&#65533;&#65533;&#65533;7&#65533;&#65533;&#65533;&#65533;93&#65533;]k&#65533;&#65533;&#65533;W&#65533;Y&#65533;&#65533;t&#65533;bo&#65533;8T&#65533;&#65533;&#488;	~&#65533;R&#65533;&#65533;&#65533;t&#65533;&#1150;&#65533;&#65533;&#65533;&#65533;(+&#65533;&#187;K&#65533;&#65533;;&#65533;&#65533;5&#65533;&#65533;&#65533;&#65533;&#65533;)&#1261;&#65533;uS&#65533;&#65533;&#65533;B&#65533;&#65533;&#65533;~&#65533;&#65533;/6&#65533;&#65533;^&#65533;;&#65533;&#65533;&#65533;a&#65533;&#65533;Y&#65533;&#65533;&#712;&#65533;&#65533;w&#65533;c&#65533;:&#65533;&#65533;=5I&#65533;&#65533;&#65533;sS5&#65533;y&#65533;&#65533;1&#65533;&#65533;&#65533;`&#65533;z&#65533;&#65533;)s|I&#65533;&#65533;q&#65533;&#65533;&#401;&#65533;&#65533;lGATk&#65533;&#65533;&#474;&#65533;&#65533;T{&#65533;B&#1700;@3&#65533;+&#65533; &#65533;]&#65533;'&#65533;&#65533;|&#65533;,&#65533;&#65533;i3b[&#65533;&#65533;&#65533;&#65533;M&#65533;&#1051;&#65533;2UQ|&#65533;&#65533;s8&#65533;&#65533;^&#65533;63&#65533;&#65533;&#65533;&#65533;&#65533;F&#65533;P&#65533;&#65533;
\`K&#65533;&#65533;8&#65533;Av&#65533;&#65533;&#65533;cXE5&#65533;q&#65533;?&#65533;&#65533;+O&#65533;&#1424;I&#65533;&#65533;R1u#&#65533;,&#65533;&#65533;&#65533;9&#65533;&#65533;&#65533;<[&#65533;&#65533;\&#65533;c&#65533;&#65533;,&#65533;;&#65533;Aw&#65533;&#65533;]&#65533;W&#65533;\XL&#65533;y2&#65533;&#65533;&#65533;&#65533;}&#65533;K&#65533;&#65533;?&#65533;&#65533;&#65533;W&#65533;&#65533;&#673;&#65533;q8?&#65533;&#65533;&#65533;&#65533;z&#65533;I:zT&#65533;&#65533;&#65533;}&#65533;&#65533;&#65533;&#65533;&#65533;w&#65533;X&#65533;&#674;"&#65533;&#65533;/&#65533;&#65533;&#65533;Gj&#65533;&#65533;%b}&#65533;&#65533;&#65533;1&#65533;F&#65533;)&#65533;&#65533;\&#65533;TkW&#65533;=eF&#65533;&#65533;4&#1279;&#65533;&#65533;&#65533;E&#1289;{&#65533;&#65533;&#65533;[&#65533;wy&#781;&#65533;&#65533;;&#65533;-&#65533;&#1462;fZ&#65533;&#65533;&#65533;&#65533;%&#283;&#65533;e&#65533;&#753;&#65533;&#65533;]&#65533;&#65533;&#65533;< &#65533;!&#65533;&#65533;J&#65533;8&#1898;&#65533;ye&#65533;b&#65533;&#65533;k&#65533;&#65533;&#65533;&#65533;xu&#65533;3 &#65533;-&#65533;&#65533;+&#65533;B'P&#65533;#0B#$B &#65533;&#65533;&#1024;	&#65533;&#65533;&#65533;&#65533;A&#65533;&#65533;&#65533;&#65533;&#65533; &#65533;&#65533;&#65533;&#65533;&#65533;*T&#65533;8x&#65533;&#65533;&#65533;E	&#65533;a&#65533;]&#65533;t&#65533;T&#65533; &#65533;q&#65533;&#65533;yP&#65533;&#65533;&#65533;Y&#65533;<L&#65533;TuL&#65533;v|U&#65533;&#65533;Q&#65533;J&#65533;G&#65533;a&#65533;&#65533;Q&#65533;&#65533;&#65533;&#1809;R&#65533;FB&#65533;]&#65533;&#65533;&#65533;T~&#65533;&#65533;x&#65533;&#65533;&#65533;^)&#65533;&#65533;&#65533;&#65533;&#65533;&#65533;MK&#65533;QabKq&#65533;#&#65533;Qz&#65533;&#65533;u&#65533;v&#65533;&#65533;&&#65533;&&#65533;&#65533;u&#65533;&#65533;&#795;&#65533;&#54396;l&#65533;&#65533;&#65533;`ILd&#503;&#65533;H&#65533;If&#1353;f&#65533;&#603;&#65533;V&#65533;4!&#65533;&#65533;<&#65533;&#65533;&#65533;/*&#65533;`=K&#65533;&#849;&#65533;q&#65533;&#65533;&#65533;&#65533;0&#65533;&#65533;ZE&#65533;	&#65533;,&#65533;21&#65533;c&#65533;xEO&#65533;&#65533;Uh&#65533;&#65533;+E&#65533;&#65533;Y&#65533;=c&#65533;&#65533;&#1624;&#65533;&#65533;E&#65533;&#65533;} l&#65533;YS&#65533;&#65533;&#65533;Lcx&#65533;C4&#65533;/&#65533;&#65533;&#65533;	&#65533;&#65533;&@B#8&#65533;|A&#65533;&#65533;&#65533;@&#65533;&#65533;&#65533;&#65533; &#65533;@&#1280;&#65533;@&#65533; &#65533;&#65533;7&#65533;dY*&#65533;^&#65533;k&#65533;&#65533;I&#65533;zmL&#65533;&#65533;&#65533;Z&#65533;&#65533;*5Nm&#1623;~Y&#65533;~&#340;#z&#65533;&#65533;)M&#65533;"&#65533;QzYKK&#916;&#65533;&#65533;&#1722;&#65533;&#65533;&#65533;&#65533;&#65533;&#65533;Fa&#65533;O&#65533;dHM&#65533;&#65533;U&#65533;&#65533;L&#65533;S&#65533;X&#65533;!&#65533;Kb&#597;4O&#65533;U&#65533;U~&#65533;&#65533;&#65533;V&#65533;&#65533;Ei&#65533;T"&#65533;md&#65533;&#65533;&#65533;&#65533;&#65533;ZG&#65533;&#65533;&#65533;e&#65533;&#65533;&#65533;&#65533;H&#65533;b/&#65533;!Z&#65533;U&#65533;&#65533;&#65533;&#65533;&#65533;&#65533;&#65533;&#65533;&#527;(Y&#65533;&#65533;&#65533;x%&#65533;&#65533;&#65533;&#65533;&#65533;%b&&#65533;&#65533;qcrG&#65533;}&#65533;]&#65533;_&#65533;!FM&#65533;P &#65533;W4^&#65533;&&#65533;&#65533;gQ &#65533;0`Y&#65533;&#65533;i&#65533;&#65533;_&#65533;H3&#65533;	&#65533;8&#65533;&#1618;&#65533;W`*l&#65533;cfV&#65533;8P&#65533;1&#65533;0&#65533;B-&#65533;&#65533;'L&#65533;"B&#65533;	t&#65533;&#65533;&#65533;&#65533;&#65533;&#65533;s&#65533;@,&#65533;&#65533;@A&#65533;@&#65533;^N\J$gr&#65533;~'&#65533;<!J&#65533;Ea@&#65533;~]&#65533;U:&#65533;1&#65533;&#65533;&#65533;gn!yj&#65533;W&#65533;&#65533;$z&#65533;'&#65533;}J&#65533;&#65533;WN%X&#65533;&#65533;Z&#65533;&#65533;&#65533;&#65533;&#65533;&#65533;&#65533;&#65533;&#65533;O|&#65533;'~&#65533;&#65533;4&#65533;8(e_&#65533;&#65533;&#65533;&#65533;Gc^&#578;&#65533;e&#65533;&#65533;9&#65533;&#65533;~&#65533;#&&#65533;QH&&#65533;&#65533;&#65533;l&#65533;$d&#65533;d&#65533;lK$f&#65533;&#65533;&#65533;&#65533;&#65533;5&#1018;u&#65533;.&#65533;^b2I&#65533;&#65533;D&#65533;|&#65533;&#65533;&#65533;&#65533;D&#65533;&#65533;g	Y&#65533;5&#65533;&#65533;2-&#65533;&#65533;&#65533;&#65533;:&#65533;[Eh&#65533;>iJ&#1048;y&#65533;&#724;&#65533;0&#65533;&#65533;w&#65533;%*#[&#65533;V2Zf&#65533;Z^&#65533;iiq&#65533;&#65533;Y&#65533;&#65533;f6*&#65533;&#65533;)&#65533;&#65533;&#65533;W&#65533;&#65533;dA$B&#65533;&#65533;&#65533;y&#65533;2&#65533;&#13390;c&#65533;&#65533;D~6<2&#65533;	&#65533;(\&#65533;!&#65533;&#65533;&#65533;@	&#65533;@A&#65533;@D&#65533;
&#65533;&#65533;
&#65533;@@g&#65533;&#65533;
&#65533; &#65533;&#65533;C&#65533;&#65533;]&#65533;)e"&#1240;J&#65533;&#65533;&#65533;"&#65533;&#65533;T
&#65533;&#65533;&#65533;s&#65533;&#65533;E&#65533;&#65533;&#938;&#1973;&#65533;&#65533;T&#65533;e&#65533;&#65533;*&#65533;~&#65533;~%&#65533;&#65533;&#65533;&#65533;&#65533;&#65533;&#65533;&#65533; &#65533;&#65533;H&#65533;!.&#65533;O,&#65533;'Y&#65533;&#65533;V&#65533;)M^'U&#65533;Oe&#65533;<H&#65533;*&#65533;PJk&#65533;&#65533;&#65533;&#1536;&#1125;`&#65533;V&#65533;+&#65533;l&#65533;F&#1175;>O&#65533;&#65533;&#65533;k&#65533;&#65533;&#65533;`&#65533;"&#65533;&#65533;&#65533;QGU&#65533;&#65533;&#65533;eP-&#65533;\B&#65533;&#65533;&#65533;DH&#65533;a&#65533;&#65533;&#65533;&#65533;&#65533;D&#65533;&#65533;6&#65533;\&#65533;&#65533;&#65533;&#65533;Px$H&#65533; ,&#350;DTI&#65533;Y&#65533;vP&#65533;&#65533;aJ_8&#65533;u&#65533;&#65533;`&#65533;2&#65533;&#65533;&#1617;v&#65533;d&#65533;b+&#65533;&#65533;P&#65533;Z&#65533;	&#65533;&#65533;&#65533;6
&#65533;\&#1097;&#65533;&#65533;&#65533;&#65533;a&z&#65533;6T4,&#65533;1&#65533;.&#65533;&#65533;'P&#65533;!&#1793;<&#65533;dAlA4&#65533;&#65533;&#65533;@	&#65533;&#65533;&#512;&#65533;&#65533;&#65533;@&#65533;.|*&#65533;&#65533;&#65533;p&#65533;e&#65533;&#65533;&#1430;&#65533;x&#874;&#65533;g:&#65533;&#65533;\&#65533;*&#1930;9&#1962;xv!&#65533;&#65533;MJ&#65533;&#65533;&#65533;&#357;Mk&#65533;&#65533;U&#65533;&#549;&#65533;&	c&#65533;*&#65533;Z&#65533;d&#65533;(&#65533;&#65533;Z&#65533;Pk&#65533;&#65533;&#65533;$&#65533;&#65533;&#1974;ZI&#65533;&#65533;&#65533;&#65533;&#65533;Gd&#65533;&#65533;&#65533;&#65533;&#65533;_&#65533;&#65533;&#65533;&#65533;zI&#1430;&#1041;h&#65533;&#65533;I&#65533;d&#65533;Ja&#65533;&#65533;&#65533;&#65533;!&#65533;Y&#65533;U/&#65533;&#65533;"&#65533;&#65533;&#65533;&#65533;&#65533;.&#65533;_&#65533;&#65533;_r&#65533;A!&#65533;n&#65533;X&#65533;b&#65533;V&#65533;|&#65533;&#65533;&#65533;X&#65533;&#65533;&#65533;&#65533;p&#65533;&#65533;Q&#65533;&#65533;&#65533;}&#65533;w&#65533;&#65533;l&#65533;&#65533;&#65533;&#65533;v&#65533;&#65533;a&#65533;&#65533;&#65533;&#65533;&#65533;&#65533;&#65533;&#65533;&&#65533;&#65533;"Yi&#65533;H&#65533;0D&#65533;",&#65533;M&#65533;&#65533;(&#65533;XlC50C28&#65533;3&#65533;or&#65533;"(&#65533;%|B($&#65533;%X&#65533;$(&#65533;d&#65533;&#1280;p@&#65533;&#1566; &#65533;A0&#65533;"&#65533;
wjfx&#65533;&#65533;&#65533;$&#1720;ZH&#65533;'&#65533;&#65533;-&#65533;f&#65533;{b&#65533;&#65533;A&#65533;|F}Z&#65533;&#65533;I&#506;&#65533;&#65533;d&#65533;n}&#65533;H&#65533;&#65533;&#65533;&#65533;8"&#65533;l&#65533;M&#65533;.&#65533;&#65533;!&#65533;&#65533;&#65533;&#65533;+L:&#65533;&#65533;!k1_&#65533;-&#65533;B&#65533;&#65533;&#557;e&#65533;:bt&#65533;&#65533;&#65533;&#65533;2E&#65533;&#65533;)&#65533;&#65533;&#65533;&#31393;c]&#65533;+&#65533;&#65533;gz&#65533;$&#65533;&#65533;&#65533;&#65533;G$&#65533;%H&#65533;h&#65533;&#65533;IL&#65533;f&#65533;^&#65533;yt,&#177;V&#1949;&#1624;YV&#65533;&#65533;i&#65533;&#65533;l&#65533;&#65533;XB&#65533;Y/&&#65533;&#65533;&#65533;r&#65533;VY&#65533;&#65533;q&#65533;_&#65533;&#65533;k&#816;E&#65533; &#65533;j&#65533;"&#65533;&#65533;&#65533;I &#65533;&#65533;B&#65533;&#65533;"YtC7T]9&#849;&#65533;5*a&#65533;`&#65533;7tC6LC3$&#65533;2 /&#65533;B)\B!(&#65533;(&#65533;03+XF*\&#65533;&#65533;&#65533;&#65533;&#65533;
&#65533;@&#1558;@&#65533;&#65533;B2&#65533;]#&#65533;&&#65533;&#65533;	&#65533;/:&#65533;A&#65533;&#65533;&#65533;&#65533;&#65533;&#1636;+&#65533;p&#65533;&#65533;&#65533;Z)&#65533;&#65533;^k&#65533;&#65533;$&#65533;Xa&#65533;&#65533;1&#65533;&#65533;&#65533;Kji&#65533;*&#65533;W&#65533;&#65533;Gn&#65533;&#65533;&#65533;WR%Tz&#65533;&#65533;&#65533;&#65533;X&#65533;&#65533;&#65533;Q&#65533;Q&#65533;&#65533;&#65533;b&#65533;~l,|&#65533;+;&#65533;&#65533;&#65533;19&#65533;jIJF&#65533;&#610;,&#65533;&#65533;	&#65533;S0&#65533;&#65533;&#65533;n&#65533;&#65533;j&#65533;>&#65533;&#65533;4&#65533;&#438;<GL%&#65533;[&#65533;&#1371;}&#65533;!&#65533;&#65533;&#65533;dr&#65533;*< \'&#65533;U,,&#65533;Z&#1324;S9&#65533;&#65533;:p&#65533;v&#65533;F&#65533; &#65533;R&#65533;&#65533;&#65533;&#65533;&#65533;&#65533;&#65533;&#65533;&#65533;k&#65533;&#65533;&#65533;&#65533;&#65533;% &#65533;)&#65533;&#648;Y&#65533;&#65533;e&#65533;&#338;]&#65533;&#65533;v&#65533;6lC-c&#65533;6e&#65533;&#65533;\C	&#65533;&#65533;&#65533;^_C5P&#65533;3&#65533;.&#770;
B! &#65533;&&#65533;,&#65533;&#65533;(&#65533;&#65533;&#65533;)&#65533;&#65533;&#1880;&&#65533;D&#65533;&#65533;@&#65533;@&#65533;@`4&#65533;&#65533;&#65533;$&#65533;&#65533; &#65533;&#725;&#65533;&#65533;59`D&#65533;&#65533;&#65533;&#65533;<mhdJ&#65533;k&#65533;m:&#65533;&#65533;=&#65533;Ty*&#65533;K]!K&#65533;4&#65533;t&#1061;#&#65533;If&#1093;&#2032;&#65533;6&#65533;&#65533;&#65533;N&#65533;JQ#Fa&#65533;6qWq&#65533;e&#65533;&#65533;mHF&#65533;&#65533;	Es&#65533;7V9H&#65533;zw&#30621;p{&#65533;&#65533;&#65533;&#65533;&#65533;&#65533;Z&#65533;9&#65533;&#65533;r&#65533;&#65533;}&#363;&#65533;
.(&#65533;+&#65533;9&#65533;oNu&#65533;&#65533;PC_&#65533;|&#65533;&#65533;%Fk/!&#65533;%&#65533;pG&#65533;&#65533;&#65533;Q&#65533;d&#65533;&#65533;Z&#65533;&#65533;Dv&#65533;o&#65533;&#65533;FlGH`4X&#65533;x&#65533;l&#65533;!&#65533;&#65533;&#65533;&#65533;!D&#65533;&#550;&#65533;C)[&#65533;u7&#65533;7Z&#65533;&#65533;yf&#65533;&#65533;%&#953;i&#65533;&#65533;RAt7p&#65533;C-&#65533;R\&#65533;/&#65533;&#65533;&#65533;q&#65533;6`&#65533;5T&#65533;0&#65533;&#65533;o&#65533;B'L&#65533;!(&#65533;#P&l&#65533;&#65533;*&#65533;&#65533;oy&#65533;#&#65533;&#65533;$&#65533;\&#65533;A%&#65533;&#65533;_h&#65533;&#65533;3&#65533;X&#65533;&#65533;&#65533;+&#1616;&#65533;&#65533;&#65533;<sp&#65533;]&#65533;&#65533;W&#65533;&#65533;&#65533;&#65533;]V
&#65533;&#65533;FEr2&#1459;kL&#65533;&#65533;^&#65533;&#1592;&#65533;&#65533;&#65533;J.&#65533;P$q5&#65533;c&#65533;W&#65533;&#65533;V&#65533;&#65533;&#65533;k&#65533;D&#65533;&#65533;&#65533;( U&#65533;4&#1086;&#65533;8	&#65533;&#65533;&#65533;zE1!Ea&#863;#E&#65533;&#65533;&#65533;&#65533;-FK&#65533;&#65533;&#65533;&#65533;sx&#65533;Q&#65533;&#65533;&#65533;O&#65533;!&#65533;&#65533;&#65533;&#65533;&#65533;`&#65533;Y&#65533;&#65533;&#65533;&#65533;&#65533;&#65533;&#65533;N&#65533;Fm&#65533;&#65533;&#65533;g&#65533;&#65533;&#1563;"&#65533;&#905;&#65533;&#65533;&#450;_&#65533;lS&#65533;p&#1432;&#51943;{&#724;&#65533;0&#1038;&#798;&#65533;&#65533;&#65533;&#65533;&#65533;&#65533;&#65533;uA&#65533;	&#65533;2WdC&#65533;O3/&#65533;&#65533;* &#65533;%<B &#65533;&#65533;&#65533;&#65533;@B&t&#65533;'xF(d&#65533;)&#65533;&#65533;#(&#65533;'&#258;/$5tCdQ$&#65533;v<&#65533; 4&#65533;&#65533;&#65533;&#65533;7$&#65533;&#65533;j&#65533;&#431;4a=&#65533;&#65533;J&#65533;a&#65533;&#65533;&#65533;9~&#65533;&#65533;,:L&#65533;J9&#65533;&#979;&#65533;F&#65533;&#65533;o&#65533;W&#65533; &#65533;&#65533;sry&#63475;&#65533;7#cV&#65533;&#65533;O&#65533;I3&#65533;m&#65533;&#65533;I7&#65533;xk&#65533;	/&#65533;&#65533;&#65533;&#59472;$eD&#65533;7z&#65533;@&#65533;&#65533;I&#65533;-&#65533;(v&#65533;&#22844;&#65533;&#65533;m&#65533;&#65533;&#65533;[&#65533;7%&#65533;&#65533;.RwuF&#65533;}&#65533;&#65533;&#65533; jQ&#65533;&#65533;&#1551;v&#65533;&#65533;&#65533;&#65533;#&#65533;xhj&#65533;&#65533;&#854;&#65533;&#65533;K&#65533;k&#65533;&#65533;+u&#65533;\&#1349;&#65533;&#65533;GW&#65533;e#&#65533;&#65533;&#65533;&#65533;&#65533;8&#65533;&#65533;9&#65533;&#65533;&#65533;jf&#65533;3&#65533;&#65533;Y&#1074;@&#65533;>&#65533;&#65533;r&#65533;{-y&#65533;*Y/&#65533;&#65533;^cC5D3/&#65533;B+&#65533;'DB!&#65533;@A&#65533;&#65533;A8&t&#65533;&#65533;*&#65533;*x)7&#65533;&#65533;Tf[&#65533;1J&#65533;&#65533;P+&#42672;@Q?&#65533;&#65533;&#65533;V}.@&#65533;&#65533;(&#65533;LT&#65533;y&#65533;NP&#65533;&#65533;&#65533;7
&#65533;Pj&#65533;&#65533;C&#65533;IC&#65533;&#65533;h=@&#65533;#7&#65533;\9s&#65533;&#65533;<W&#65533;&#65533;t&#65533;&#65533;9|&#65533;P&#65533;:u&#65533;*^&#65533;X&#65533;"Gu/f&#65533;&#1553;&#65533;:&#65533;'&#1653;c&#65533;.%&#65533;&#65533;&#65533;`&#139;'O^&#65533;&#65533;&#65533;&#65533;&#65533;&#1257;&#65533;&#65533;&#65533;{?&#65533;:&#65533;hQ&#65533;&#65533;&#65533;%UZo&#65533;x&#65533;&#1849;SiR&#65533;&#65533;s&'&#65533;+&#65533;p&#2046;&#65533;&#65533;&#65533;&#65533;8pd&#962;+8&#65533;m&#2042;e&#65533;&#65533;7&#65533;_&#1366;&#65533;[v\&#65533;q&#721;,&#65533;&#65533;@s&#65533;&#65533;%$xpc&#327;_&#65533;|.&#65533;I&#65533;&#65533;&#65533;&#65533;&#65533;&#65533;N&#65533;S&#65533;4A&#65533;v
5j&#65533;v*]&#65533;&#20250;3jvQO&#65533;&#65533;'z&#65533;L&#1004;9&#982;&#65533;&&#65533;&#65533;p&#65533;d*&#65533;^&#65533;&#65533;&#65533;q&#65533;;&#65533;<&#65533;m&#65533;+-Z&#65533;xo&#1713;b&#65533;&#65533;&#65533;&#65533;,]q7&#65533;&#65533;Y&#65533;<&#65533;I&#65533;U&#65533;&#65533;}{&#65533;&#65533;&#65533;&#471;?&#65533;~}&#65533;&#65533;.MZ&#65533;&&#65533;&#65533;&#65533;&#65533;&#65533;&#65533;t&&#65533;&#796;&#65533;&#1738;&#65533;&#65533;&#65533;Q&#65533;;&#65533;&#65533;Q&#65533;&#65533;&#65533;&#65533;.o0&#65533;0&#65533;n&#65533;&#1638;=&#65533;Fn&#65533;&#65533;Dn&#65533;!QCo&#65533;&#65533;&#65533;&#65533;&#65533;&#65533;&#410;j&#65533;a&#65533;&#65533;^jie&#65533;M&#65533;&#65533;(zhA&#65533;>P&#65533;	;&#1124;&#65533;N<&#65533;&#65533;O69&#345;&#65533; *l&#65533;&#65533;&#65533;&#65533;&#65533;&#65533;&#65533;H&#65533;-&#65533;&#65533;&#65533;.&#65533;"&#65533;&#65533;2&#65533;S&#65533;/&#65533;l&#65533;@&#65533;&#65533;&#65533;0&#65533;&#65533;s&#65533;$&#65533;&#65533;-SB&#65533;"L&#65533;+&#65533;&#65533;&#65533;P:&#65533;t3L&#65533;\&#65533;K=&#65533;&#65533;&#65533;N&#65533;&#65533;t&#562;K1eI&#65533;x&#65533;&#65533;&#65533;3&#65533;&#65533;&#65533;/&#65533;{&#65533;&#65533;{&#65533;&#65533;S&#65533;N[iL&#65533;&#65533;P&#65533;&#1706;&#65533;-&#65533;l&#65533;&#65533;.Zs&#65533;5&#65533;]oG,&#65533;&#65533;&#65533;k&#65533;c,&#1602;Z&#65533;g&#65533;&#65533;*&#65533;&#65533;t&#65533;$&#65533;Rr&#30552;&#65533;&#1357;6&#65533;V-M&#65533;&#65533;4&#65533;(5&#65533;N&#65533;h$&#65533;X:&#65533;qSr&#1525;&#65533;0#&#65533;&#65533;&#65533; &#65533;v&#65533;&#65533;rj&#65533;&#65533;[&#65533;V&#65533;
:&#65533;&#65533;-P+&#65533;x&#65533;&#246;&#65533;&#65533;Z&#65533;B&#65533;.&#1749;&#65533;<&#65533;&#65533;*&#65533;&#65533;8&#65533;&#65533;&#65533;AY&#65533;SI&#65533;I9U{&#65533;&#65533;&#65533;&#65533;BRW&#65533;&#65533;`=&#65533;&#65533;&#65533;&#65533;&#65533;f&#65533;h&#65533;y&#65533;&#65533;&#65533;&#65533;&#65533;&#65533;&#65533;n&#65533;&#65533;&#65533;h&#65533;&#65533;&#65533;h&#65533;&#65533;&#65533;&#65533;.&#65533;GDl&#65533;&#65533;&&#65533;f&#65533;XR&#6416;8&#800;B&#65533;B&#65533;@,h&#65533;	8&#65533;$&#65533;M8&#65533;&#65533;Od&#65533;F%&#65533;JT2&#65533;'&#65533;H:&#65533;&#65533;\o&#65533;&#65533;j&#65533;&#65533;wY&#65533;&#65533;&#65533;&#65533;&#1248;&#65533;/&#65533;0&#65533;&#65533;&#65533;&#65533;&#65533;&#65533;&#65533;&#65533;&#65533;&#65533;&#65533;V0&#65533;%&#65533;yP&#65533;?W&#65533;&#65533;&#65533;&#65533;&#65533;Z6?&#1826;&#65533;&#65533;&#65533;%1}m&#65533;&#65533;b&#1687;&&#65533;xR&#65533;'RK&#65533;&#65533;&#65533;`&#65533;&#65533;Q&#65533; &#65533;&#65533;&#65533;&#65533;-tX-&#65533;+z&#65533;&#65533;&#65533;K&#65533;&#65533;-&#65533;&#65533;@=0&#65533;&#65533;T&#65533;r/&#65533;2L&#65533;&#65533;3&#65533;&#65533;&#65533;M&#65533;&#10826;H&#65533;&#65533;~&#65533;&#65533;&#65533;&#65533;&#65533;&#65533;L&#65533;E&#65533;}|&#65533;&#31578;&#65533;&#65533;3&#65533;&#65533;Ti$&#65533;&#65533;4.!&#65533;&#65533;&#65533;WV&#65533;&#65533;e&#65533;\Q&#65533;U(v&#65533;v&#65533;+T&#65533;&#65533;&#65533;'2&#65533;&#65533;&#65533;%4!~P&#65533;&#65533;0*+iU&#65533; &#65533;'&#65533;&#65533;J&#65533;&#65533;J&#65533;&#65533;'&#65533;&#65533;@P&#65533;=&#65533;`&#65533;&#65533;&#65533;m&#65533;h&#65533;(&#65533;0&#65533;a&#65533;U&#65533;k&#65533;&#65533;&#65533;&#1026;&#65533;&#65533;&#65533; 2p&&#65533;A&#65533;&#65533;&#65533;&&!&#65533;Q&#65533;"&#65533;&#65533;$S&#65533;&#65533;|&#65533;x&#65533;k&#65533;1&#65533;&#65533;&#65533;&#65533;pft&#65533;&#65533;G&&#65533;&#1649;!rl&#65533;&#65533;Hr&#65533;EY&#65533;JL&#65533;&#65533;&#65533;&#65533;&#65533;&#65533;1&#65533;h&#65533;&#65533;&#65533;$u&#65533;x&#65533;&#65533;2&#65533;y&#65533;&#65533;>e&#65533;&#65533;&#65533;&#65533;&#65533;|~&#65533;&#65533;&#65533;&#65533;d&#65533;"&#65533;!&#65533;9B&#65533;La&#65533;s&#65533;]|&#65533;"&#65533;&#65533;&#65533;a&#65533;&#65533;&#65533;&#65533;`Y&#65533;&#65533;&#65533;j&#65533;QV&#65533;"&#65533;&#65533;&#65533;|G&#65533;&#37618;&#65533;%d&#65533;q&#65533;A w&#397;&#65533;O[&#65533;&#1174;&#694;&#65533;- &#65533;&@'S&#65533;,&#65533;."&#65533;&#65533;A.7&#65533;&#1721;K[&#65533;&#65533;6&#65533;k&#65533;&#65533;x&#65533;&#65533;&#65533;T&#65533;&#65533;[&#65533;&#65533;g&#65533;a&#65533;&#65533;K]
Dr&#65533;S&#65533;&#65533;&#65533;&#65533;&#65533;&#65533;('t&#65533;C!Q&#65533;&#65533;8&#65533;&#65533;&#65533;&#65533;`&#65533;&#65533;&#65533;&#65533;"&#65533;&#65533;b&#65533;%LgR&#65533;/&#65533;&#65533;&#65533;I&#65533;&#735;&#65533;&#65533;&#65533;@&#65533;&#749;&#65533;&#65533;lX&#65533;Y&#65533;&#65533;-hq&#65533;F&#65533;AKN&#65533;&#65533;&#65533;h@&#65533;&#65533;.&#1026;&&#65533;!&#65533;&#65533;&#65533;#"Q
`t&#65533;&#65533;&#65533;&#65533;&#65533;&#775;F&#925;n&#65533;&#65533;&#65533;V&#65533;Fsr	&#65533;n&#65533;&#65533;&#65533;.8&#65533;
N&#65533;&#65533;&#65533;*&#65533; 7&#65533;d&#65533;&#65533;/&#65533;&#65533;U8&#65533;9:Y&#1388;Y&#1306;&#65533;Z&#65533;j E5
v&#65533;&#65533;&#65533;&I&#65533;Jb&#65533;]&#65533;&#780;L&#65533;s&#65533;&#65533;&#65533;&#65533;'&#65533;AJzD&#65533;&#65533;&#65533;~&#1113;&#65533;&#65533;'&#65533;&#65533;F&#65533;y-5m&#65533;&#65533;&#65533;Z&#65533;&#65533;z\&#65533;!&#65533;&#65533;&#65533;,&#65533;0+&#65533;7&#65533;
9&#1928;&#65533;&#65533;D*&#65533;&#65533;_&#1521;&#65533;GF&#65533;RbU&#65533;dR&#65533;G-[&#65533;&#65533;=;&#65533;&#65533;*&#65533;BfiK{&#1686;&#65533;&#65533;N}l. iBQUV&#65533;&#65533;5&#65533;yOh&#65533;&#65533;$&#65533;&#65533;&#65533;&#65533;o&#65533;&#65533;MJ'YVT&#65533;r&#65533;<&#65533;&#65533;RP&#65533;&#65533;}&#65533;]&#65533;A&#65533;f1[{&#65533;'&#65533;0((!,A/ &#65533;
H&#65533;@&#65533;q	J@u&#65533;&#65533;;&#65533;q&#65533;&#65533;!j2&#65533;&#65533;&#65533;g&#65533;&#65533; &#65533;@B&#65533;g&#65533;&#65533;B&#65533;+;&#65533;Wd\&#65533;v&#65533;&#65533;Y&#65533;&#65533;&#1938;&#65533;&#65533;E&#65533;O&#65533;&#65533;&#65533;I0&#65533;&#65533;&#65533;eRx&#65533;&#65533;&#65533;By&#65533;&#65533;<e\&#65533;&#65533;H&#65533;&#65533;&#65533;\&#65533;V&#65533;&#65533;&#65533;s&#65533;+1&#197;&#65533;&#65533;&#1166;&#65533;&#65533;&#65533;&#65533;3&#65533;u&#65533;d&#65533;&#65533;&#65533;(2;&#286;k&#65533;&#65533;H.&#65533;&#65533;&#65533;&#65533;&#65533;~&#1179;&#65533;0&#65533;7&#65533;P#"&#65533;&#65533;a&#65533;%N72f&#65533;(&#65533;&#65533;&#65533;&#65533;&#65533;&#65533;&#65533;0&#65533;]&#65533;r	&#65533;TE&#65533;Aj&#65533;P&#65533;d8W&#65533;&#65533;	/Wy&#65533;&#65533;&#65533;+I&#65533;&#65533;&#65533;q8&#65533;&#65533;g&#65533;&#65533;'&#65533;*K&#65533;>&#65533;&#65533;27&#65533;&#65533;&#65533;&#65533;&#65533;&#1541;-L&#65533;&#65533;/&#65533;	J&#65533;&#65533;6`&#65533;
d &#65533;&#65533;"&#65533;&#65533;$&#65533;a&#65533;&#65533;&#65533;$.&#65533;
it&#65533;&#65533;&#65533;[&#65533;]V&#65533;nUo&#65533;9&#65533;G;&#65533;9&#680;npemSB&#65533;&#65533;g&#65533;&#65533;xo~&#65533;7&#65533;&#65533;&#65533;Lf9&#65533;Xw]&#65533;&#65533;&#65533;&#771;0ZZ[%L&#65533;&#65533;&#65533;Vi&#65533;&#65533;R&#65533;n]R&#65533;&#65533;&#65533;D&#65533;&#65533;qr&#65533;2K<&#65533;&#1585;A&#65533;]&#65533;k5&#65533;Z&#65533;F&#65533;&#65533;&#65533;}-w&&#65533;&#65533;&#65533;&#65533;&#65533;*&#65533;&#845;U-q&#65533;Z&#65533;<r8;:&#65533;&#65533;Cd&#65533;&#65533;#&#65533;&#65533;|1&#65533;i&#974;B&#65533;&#65533;k&#1470;&#36662;&#65533;dy&#65533;;&#65533;&#65533;&#65533;&#65533;}&#65533;&#65533;q&&#65533;\&#65533;e7&#65533;	&#1387;&#65533;&#65533;&#1092;&#65533;&#65533;&#65533;12&#65533;&#65533;&#65533;9&#65533;M&#65533;&#65533;&#65533;&#65533;&#65533;Ek&#65533;&#65533;-/b#GL&#65533;a&#65533;a&#65533;&#65533;&#65533;.,&#65533;(!	D`A' 	\[&#65533;@&#65533;&#65533;Pt&#65533;&#65533;&#65533;&#65533;0&#289;&#65533;v&#65533;&#38274;&#65533;&#65533;&#65533;&#65533;&#65533;&#65533;Bj&#65533;&#65533;W&#65533;&#65533;&#65533;~&#65533;&#65533;&#65533;[&#65533;&#65533; k[&#65533;&#65533;]	Q&#65533;&#65533;_&#65533;&#65533;&#65533;4Mj&#530;&#59730;&#65533;&#65533;&#65533;pP&#65533;&#65533;&#65533;}L&#65533;&#65533;&#65533;&#65533;n&#65533;9&#65533;&#65533;e/&#65533;,&#65533;&#65533;z&#65533;&#418;&#65533;&#65533;?h&#65533;6&#65533;&#65533;&#65533;4&#65533;&#65533;_&#65533;.&#65533;&#65533;.&#65533;SW&#65533;)$&#65533;&#65533;I&#65533;&#65533;
3K&#65533;	"1ta&#65533;&#65533;&#65533;j!m&#65533;&#65533;&#65533; &#65533;&#65533;0f&#65533;&#65533;oV&#65533; b&#65533;&#65533;&#65533;W &#65533;&#65533;&#65533;&#65533;i~&#65533;VC&#65533;&#65533;&#65533;&#65533;&#65533;]&#65533;)7&#65533;4-&#65533;&#65533;KxN&#65533;&#65533;&#523;(V&#65533;&#65533;\&#65533;&#65533;(&#65533;dJ&#65533;&#65533;&#65533;&#65533;S&#65533;&#65533;&#65533;&#65533;&#65533;E&#65533;&#65533;jf(PXz&#65533;&#65533;l&#776;p&#65533;0&#65533;C&#65533;ph&#65533;&#65533;&#65533;&#65533;&#65533;v&#65533;x&#65533;F!&#65533;&#65533;v ^ ,&#65533;&#65533;&#65533;" &#65533;$&#65533;&#65533;&#65533;`&#65533;"&#65533;b&#65533;&#65533;&#65533;&#65533;&#65533;&#65533;Mu""&#65533;&#65533;Pr&#65533;jM&#65533;&#65533;&#65533;&#65533;&#65533;&#65533;#'p&#65533;d&#65533;&#65533;&#65533;JZ&#65533;&#65533;r1Z&#65533;'&#65533;&#65533;K &#65533;iV&#65533;&#65533;&#65533;&#65533;k&#65533;Y(&#65533;&#65533;&#65533;;)&#65533;K&#65533;2&#65533;F1&#65533;&#65533;&#65533;<"&#65533;<*+&#65533;@&#65533;':))&#65533;%4&#65533;&#825;&#65533;(&#65533;&#65533;y~&#65533;&#65533;oy&#1151;&#65533;&#65533;&#65533;&#65533;A+&#65533;&#65533;i&#65533;&#65533;&#65533;&#65533;&#65533;)&#65533;X&#65533;*&#65533;&#65533;KOO&#65533;&#65533;0&#65533;N&#65533;&#65533;z/&#388;Q&#65533;&#65533;o&#65533;h&#65533;&#65533;&#65533;&#65533;PDE&#65533;&#65533;.&#65533;T&#65533;&#65533; &#65533;&#65533;&#65533;&#65533;r_l"w&#65533;)x'&#65533;&#65533;n&#65533;^0&#65533;N&#65533;&#65533;b9&#1707;}
h&#65533;5&#65533;&#65533;&#65533;h&#65533;&#65533;&#65533;&#186;&#65533;iW,d.&#65533;jy&#65533;&#65533;&#65533;&#1186;.&#1922;Cd&#65533;F&#65533;&#65533;&#65533;&#65533;&#65533;&#65533;a||&#65533;P&#65533;&#65533;|`T&#65533;&#65533;&#65533;&#65533;`&#65533;&#65533;%!` &#65533;&#65533;6&#65533;60&#65533;da&#65533;&#65533;$gs&#65533;0&#65533;@j&#65533;&#65533;$	&#65533;(&#65533;&#65533;)&#65533;)%!C&#65533;&#65533;&#65533;&#65533;*&#65533;&#65533;&#65533;&#641;/rhzroA&#65533;*&#65533;&#65533;&#65533;&#65533;2&#65533;&#65533;&#65533;&#65533;&#65533;&#1554;&#1223;}vG)H&#65533;&*&#65533;Hi&#65533;&#65533;&#65533;i&#1392;&#65533;&#65533;W&#65533;,;p&#65533;&#65533;v1,&#65533;&#65533;-
3&#65533;&#65533;&#65533;&#65533;&#65533;&#65533;f&#65533;Z &#65533;r&#65533;*&&#65533;&#65533;o4&#65533;&#65533;&#65533;&#65533;qL&#65533;&#65533;&#65533;$fsYHgF&#65533;&#65533;sl&#65533;&#65533;&#65533;&#65533;; &#65533;0&#65533;	&#65533;),&#65533;b&#65533;,Q&#65533;&#65533;&#65533;s&#65533;&#65533;0R&#65533;L@&#65533;\D&#65533;V&&#65533;&#65533;&#65533;&#65533;&#65533;KFc6F&#65533;&#65533;RHI&#65533;8v&#65533;Ue_8%&#65533;d&#65533;Zq*&#65533;iA&#65533;&#65533;&#65533;q<&#65533;&#65533;&#65533;+&#65533;&#65533;&#65533;&#65533;&#65533;a&#65533;&#65533;&#65533;&#65533;&#65533;&#65533;&#65533;&#65533;|a&&#65533;&#65533;&#65533;&#65533;@P&#65533;&#65533;(&#65533; @&#65533;&#65533;@"&#65533;&#65533;`4!n:AAl&#65533;&#801;&#65533;&#65533;&#1804;&#65533;M&#65533;f>3&#65533;0&#65533;&#65533;&#65533;*D&#65533;&#65533;K&#65533;&#65533;&#65533;D!&#65533;T1&#65533;&#65533;s>&#65533;gi&#65533;4&#65533;&#65533;A&#65533;Pjg\3&#882;&#65533;&#65533;&#65533;,qFF_f&#65533;&#65533;&#65533;&#65533;u&#65533;s%R&#65533;-&#65533;&#65533;sw0&#65533;&#65533;&#65533;s>&#65533;2&#65533;V&#65533;&#65533;^&#65533;&#65533;&#65533;N&#65533;&#65533;&#65533;&#65533;&#65533;/LE&#65533;L&#65533;C1M&#65533;L&#65533;G,r<VK&#65533;T&#65533;2'C7&#65533;&#65533;&#65533;Q&#65533;&#347;&#1586;N&#65533;1-&#65533;6&#65533;&#65533;{nK&#65533;Ti&#65533;tP&#65533;&#65533;T)G&#65533;2j&#65533;NL&#65533;L&#65533;Q
BX&#65533;&#65533;R&#65533;tG&#65533;4NW&#65533;L~&#65533;&#65533;A&#65533;&#65533;1&#65533;e&#676;&#65533;':&#65533;9U&#65533;&#65533;&#65533;4&#65533;&#65533;8aQ&#65533;+k&#65533;&#53895;v&#65533;&#65533;&#65533;)&#65533;&#65533; &#65533;*&#65533;&#65533;J&#65533;&#65533;/&#65533;!&#65533;a&#65533;&#65533;&#65533;&#65533;&#65533;&#65533;&#65533;&#65533;&#65533;H~&#65533;DA&#65533;`f&#65533;?K&#65533;&#65533;"/&O"&#65533; &&#65533;&#65533;&#65533;A7&#65533;t&#65533; At&#65533;&#65533;&#65533;&#65533;&#940;"&#58196;&#65533;&#65533;X&#65533;^&#65533;H_u&#65533;&#65533;&#65533;+&#65533;<&#65533;&#65533;&#65533;d&#65533;P$Q&#65533;&#65533;&#65533;R&#65533;~&#65533;&#65533;&#65533;&#65533;&#65533;U&#65533;"6&#65533;&#65533;&#65533;&#65533;&#65533;I5h&#65533;
(.&#1123;&#65533;&#65533;&#65533;=&#65533;4&#65533;&#65533;8&#65533;@`#:&#65533;$VV)a&#65533;#&#65533;z,p)&#65533;&#65533;M}&#65533;hj&#65533;&#65533;&#65533;&#65533;&#65533;&#65533;X&#65533;Rb&#65533;&#65533;V&#65533;KJ&#65533;Z&#65533;.:z&#65533;L&#65533;&#65533;&#65533;O&#65533;HsH&#65533;S&#65533;&#65533;3<&#979;<r&#65533;vf/&#65533;8DR7&#65533;-dvle&#65533;5&#65533;&#65533;l&#65533;B,&#1174;&#1178;&#65533;|&#65533;&#65533;\&#65533;,6&#65533;&#65533;?x4&#65533;&#299;d~gU&#65533;&#65533;cB	UQ&#65533;d&#65533;&#65533;&#65533;v":W&#65533;:&#65533;b[&#65533;&#65533;&#65533;&#65533;EQNX&#65533;Y&#65533;&#65533;6&#65533;&#65533;&#65533;&#897;&#65533;&#65533;&#65533;&#65533;&#65533;&#65533;!&#65533;&#65533;&#65533;A&#65533;&#65533;&#65533;ja| `&#65533;h &&#65533;&#65533;"&#65533;&#65533;&#65533;&#65533;P t<A4Aa0&#65533;&#65533;&#65533;u&#65533;&#589;&#65533;&#65533; m&#65533;&#65533;&#65533;h&#65533;*2&#65533;&#65533;m&#65533;$$&#65533;vz/&#65533;i&#65533;a&#65533;&#65533;&#65533;&#65533;&#65533;&#65533;{&#65533;&#65533;&#65533;&#65533;&#65533;
&#65533;j1&#65533;^&#65533;*&#65533;&#65533;eKQcM&#65533;^&#65533;&#65533;&&#65533;&#65533;wRU>(&#65533;R&#65533;wTeS&#65533;&#65533;&#65533;da&#65533;&#65533;&&#65533;&#65533;&#65533;1giv&#65533;X&#65533;&#65533;&#65533;mVC@di&#65533;+X&#65533;ka&#65533;&#65533;(&#65533;&#65533;&#65533;&#65533;O1&#65533;qx+&#65533;1&#65533;&#65533;&#65533; cX&#65533;Q&#65533;&#65533;e_&#65533;DK&#65533;n&#1108;Lq&#65533;|<&#65533;&#65533;&#65533;&#65533;'O&#65533;v&#65533;AV&#65533;+~Cvo}Xd;&#65533;~cpep&#65533;LP4&#65533;vU\&#65533;&#65533;&#65533;&#65533;*&#65533;&#65533;&#65533;N&#65533;&#65533;&#65533;)&#65533;&#65533;1&#65533;&#65533;&#65533;&#65533;&#65533;&#65533;&#65533;8&#65533;&#65533;&#65533;v&#65533;n!&#65533;&#65533;\ b`8&#65533;&#1712;&#65533;`@&#65533;`& &#65533;&#65533;6!:&#65533;&#65533;8&#65533;&#65533;&#65533;a&#65533;&#65533;,&#65533;&#65533;&#65533;&#1485;&#65533;pxyM &#65533;&#65533;&#65533;&#65533;&#65533;&#65533;&#65533;,k&#402;U)&#65533;&#65533;&#65533;K&#65533;LrM_&#65533;L&#65533;&#65533;BJ*&#65533;&#65533;`&#65533;&#586;&#65533;2&#65533;&#65533;,&#65533;&#1591;$d'[&#65533;E_PQ.&#65533;&#65533;&#65533;&#1507;U)&#65533;d&#65533;e ;bO&#65533;&`&#65533;&#65533;&#65533;&#65533;y&#65533;T&#65533;&#65533;&#65533;&#65533;^s,&#65533;&#65533;&#65533;R&#65533;C&#65533;&E&#65533;&#65533;&#65533;`kP&#65533;6g&#65533;&#65533;u&#65533;&#65533;Zd&#65533;;)B&#65533;&#65533;&#65533;&#65533;W&#65533;&#65533;mrb&#65533;H{w&#65533;Gq&#65533;V&#65533;kMK6&#65533;0&#65533;&#65533;0&#65533;&#65533;z`T&#65533;#&#65533;&#65533;B&#65533;&#65533;^"J&#65533;'&#65533;8&#65533;&#65533;bcZ&#65533;&#65533;(Dipi&#65533;&#65533;du&#65533;7&#65533;&#65533;o*9&#65533;&#3363;&#65533;j&#65533;w&#65533;&#65533;s&#65533;j!tAr&#65533;l&#65533;VA&#65533;`t ` h@6&#65533;u&#65533;`&#65533;yz ` &#65533;&#65533;D&#65533;&#65533;q&#65533;&#65533;&#65533;l&#65533;&#65533;Zg&#65533;L&#65533;&#65533;&#791;&#65533;&#65533;&#65533;&#65533;iXu&#65533;&#65533;L&#17219;u3QXvtP9!&#65533;r&#65533;&#65533;i&#65533;&#65533;0&#1370;y&#65533;/#t&#65533;yQ=T&#65533;&#65533;&#65533;*&#65533;P&#65533;&#65533;~&#65533;*2}&#65533;l&#65533;.&#65533;8&#65533;&#65533;&#65533;"&#65533;&#65533;+&#65533;T&#65533;&#65533;s&#65533;&#65533;&#65533;&#65533;''ry&#65533;+&#65533;&#147;inz^&#65533;&#65533;&#65533;&#65533;&#1223;>&#65533;&#65533;f&#65533;&#65533;&#65533;&#65533;7dA&#307;I&#65533;&#65533;&#1061;.&#65533;/&#65533;j&#65533;"dNV&#65533;&#65533;;&#65533;_&#65533;=&#65533;&#65533;&#65533;o&#65533;n&#65533;e&#65533;&#65533;m&#65533;Y&#65533;&#65533;l&#65533;!{&#65533;&#65533;&#65533;R&#65533;6;&#65533;&#65533;7&#65533;&#65533;&#65533;&#65533;&#65533;&#65533;[h8;&#65533;?&#65533;&#65533;3&#281;&#65533;&#65533;&#65533;#SuYq&#65533;&#65533;#&#65533;q7~&#65533;c:=i&#65533;[&#65533;&#65533;U[T&&#65533;&#65533;d&#65533;&#65533;&#58841;v&#65533;&#65533;;&#65533;c&#65533;M(fL&#65533;&#65533;r&#65533;Xf&#65533;f!X&#65533;6a&#65533;@	Z&#65533;^&#65533;h&#65533;4 \ &#65533;&#65533;&#65533;&#65533;@@&#65533;. &#65533;@8&#65533;H!w;&#65533;
&#65533;Fa&#65533;a&#65533;"&#65533;hQ&#65533;w;&#65533;&#65533;&#65533;&#65533;l<&#65533;p&#65533;0&#449;N&#65533;&#65533;:&#65533;P&#65533;{&#65533;6&#65533;d,1&#65533;/E&#65533;/{&#1160;bVV&#65533;Y&#65533;&#65533;|&#65533;&#65533;&#65533;&#65533;3k[&#65533;i&#65533;&#65533;&#65533;&#65533;&#65533;&#65533;n&#65533;N&#1166;dM&#852;Ze'&#65533;&#65533;&#65533;U<&#65533;,&#65533;-[&#65533;&#65533;L+[&#65533;1&#65533;&#65533;&#65533;D&#65533;fh&#65533;&#65533;h&#65533;&#65533;C<Dh&#65533;E&#65533;&#65533;&#65533;&#65533;&#65533;&#65533;]&#65533;?&#65533;&#65533;v&#1162;;&#519;&#65533;*&#65533;&#65533;&#65533;&#355;&#65533;)&#65533;H&#65533;&#65533;&#65533;0&#223;&#65533;&#65533;_GX&#65533;&#65533;|{&#65533;b&#65533;&#65533;&#65533;&#65533;&#65533;LX&#65533;&#65533;&#975;&#65533;&#65533;	&#65533;iZ&#65533;&#971;&#65533;&#65533;%-&#65533;u&#65533;'&#65533;WC&#65533;|9&#65533;b&#1458;%&#65533;J&#65533;&#65533;St&#65533;n&#65533;&#65533;W&#65533;&#65533;}&#65533;&#24008;&#65533;&#65533;d&#65533;K_&#65533;ce&#65533;l&#1128;#&#65533;&#65533;R&#65533;xN(&#65533;&#65533;&#65533;&#65533;&#65533;A^LT&#65533;| &#65533;&#65533;&#65533;&#65533;&#65533;uS`^ 0  &#65533; ^R&#65533;&#65533;&#65533;:&#65533;&#65533;&#65533;:PA&!0A&#65533;H&#65533;&#65533;&#65533;&#1033;&#65533;&#65533;(&#65533;&#1866;&#65533;&#65533;&#65533;&&#65533;"&#65533;<&#65533;c*&#65533;&#65533;&#820;&#1407;&#65533;{O&#65533;&#65533;&#65533;V&#65533;&#65533;';&#65533;&#65533;&#65533;&#65533;&#65533;&#65533;&#65533;&#65533;&#65533;&#65533;1&#65533;&#65533;Q&#65533;t&#65533;&#65533;&#65533;&#1044;&#65533;&#65533;&#65533;rt&#65533;E&#65533;&#65533;&#65533;=H&&#65533;&#65533;&#65533;a&#65533;)&#65533;<&#65533;P&#65533;E&#65533;a"&#65533;y&#65533;&#65533;!g&#65533;KO&#65533;&#65533;&#65533;&#65533;&#65533;p=&#65533;]&#65533;&#1421;&ED&#65533;&#65533;=&#65533;&#65533;ad&#65533;&#65533;~&#65533;&#65533;h&#65533;&#954;[&#301;&#65533;&#65533;F&#65533;9&#65533;2&#65533;&#65533;_&#65533;Oe&#65533;/~&#65533;&#855;4[vk&#65533;|&#65533;&#65533;&#65533;G=&#65533;W=&#65533;f&#65533;hj=EJ&#65533;&#65533;}&#65533;&#65533;&#65533;&#1437;&#65533;&#65533;q]&#65533;&#65533;S/&#65533;V&#65533;&#65533;g9&#65533;&#65533;&#65533;e&#65533;&#65533;&PQ'&#65533;x&#65533;&#65533;&#65533;&#65533;&#65533;&#1310;=pM&#65533;S&#65533;&#65533;(	&#65533;)&#1923;+&#65533;)AT~&#65533;c&#65533;&#65533;a&#65533;&#65533;V&#65533;H&#65533;&#1053;0&#65533;a&#1824;
r` t&#65533;&#65533;&#65533;=&#65533;&#65533;&#65533;&#65533;&#65533; @0&#65533;&#65533;@&#65533;R!2, &#65533;&#65533;`&#65533;!~8&#65533;&#65533;&#65533;&#65533;]&#65533;&#65533;&#65533;&#65533;5'&#65533;&#65533;O&#65533;D/&#65533;&#65533;&#65533;&#65533;y&#65533;&#65533;&#1783;p&#2046;&#65533;W&#65533;&#65533;7ol&#65533;p &#65533;pV&#65533;X#&#65533;p&#65533;&#65533;&#65533;&#65533;q&#65533;&#65533;q&#65533;&#65533;&#269;,y&#65533;&#65533;8s&#65533;&#657;+&#65533;&#65533;&#24153;4&#1125;K&#65533;&#65533;&&#65533;t&#65533;v&#65533;&#1305;&#65533;fP&#65533;6&#1377;&#65533;&#65533;&#65533;f&#65533;uL&#65533;&#65533;k&#65533;&#65533;&#65533;x&#65533;&#65533;&#875;&#65533;5&#65533;&#65533;{&#65533;&#65533;z&#65533;&#65533;k&#65533;{&#65533;&#65533;f&#65533;7O^<x&#65533;&#1849;k&#462;)&#921;.&#761;|&#65533;r&#65533;K&#65533;&&#65533;Q4&#65533;o`&#65533;&#65533;/&&#65533;&#65533;&#65533;&#573;~t&#65533;"&#65533;n&#65533;R&#65533;\&#65533;[7n&#1784;m&#65533;&#65533;&#65533;&#65533;m&#65533;G&#65533;&&#65533;4g&#1003;3K&#65533;vD&#65533;&#65533;&#65533;&#65533;K&#65533;Ks4&#65533;e&#65533;Np&#65533;Gi&#65533;D&#65533;|&#65533;&#65533;&#65533;0{;?&#65533;%9&#65533;~c&#65533;&#65533;x&#65533;&#65533;&#65533;g&#65533;m#&#65533;&#1496;&#65533;k&#65533;&#65533;:&#65533;gm&#65533;L&#65533;G&#65533;Z&#65533;&#12560;&#65533;,&#1910;&#65533;&#731;&#65533;.&#65533;TSN&#65533;C ;n&#65533;=&#65533;Tj&#65533;&#65533;UW&#65533;a&#65533;&#65533;&#65533;Ea&#65533;^&#65533;a&#65533;n&#65533;a&#65533;&#65533;s&#65533;d&#65533;cV&#65533;&#65533;&#65533;5=&#65533;&#547;&#65533;j&#65533;&#65533;\&#65533;p&#65533;&#65533;&#65533;t&#65533;&#65533;&#65533;9&#65533;&#65533;O4&#65533;3N7&#65533;X#3&#65533;&#65533;&#65533;&#65533;)&#65533;&#65533;&#65533;&#65533;)&#65533;4bH w&#65533;&#1092;X&#65533;&#65533;4&#65533;&#65533;&#65533;8&#65533; 8&#65533;&#65533;  &#65533;
L&#65533;&#65533;G$&#65533;&#65533;&#65533;J'&#65533;PbI%}<A&#65533;.&#65533;X\R&#65533;&#65533;H&#65533;&#65533;&#65533;&#65533;&#65533;&#65533;sE	7#&#65533;7
&#65533;&#65533;>Ng&#65533;uYTPD&#65533;&&#1061;&#65533;J&#65533;)&#65533;ed&#65533;&#65533;&#65533;'X`&#65533;GR^&#657;&#65533;&#1505;@>&#65533;&#65533;L &#65533;&#65533;SN&#65533;&#65533;J&#65533;&#65533;&#65533;&&#65533;&#65533;&#65533;F5UU&#65533;&#65533;H&#1415; &#65533;h&#65533;&#65533;i&#65533;&#65533;V;&#65533;&#65533;&#65533;Xtx&#65533;&#280;^&#65533;qG&#65533;&#65533;&#65533;&#65533;&#65533;A&#65533;d&#65533;&#65533;&#65533;&#65533;&#65533;`&#65533;&#65533;G&#65533;y&#65533;&#65533;g7&#65533;M{&#65533;uv&#65533;&#65533;&#65533;&#65533;KZ&#65533;&#65533;&#65533;&#65533;&#65533;&#65533;&#65533;&#65533;E&#65533;R&#65533;&#65533;H&#65533;&#65533;GO&#65533;=&#65533;\&#65533;&#65533;k&#65533;&#65533;+Kvi&#795;&#65533;&#789;&#65533;&#65533;%$r&#65533;&#65533;n&#65533;B&#65533;.&#65533;._FYe&#65533;&#65533;&#65533;/{&#65533;&#65533;y&#65533;<_&#65533;&#65533;)&#65533;Q`&#65533;&#65533;fW&#65533;&#65533;&#65533;dN&#65533;@&#65533;h&#65533;&#65533;&#65533;&#65533;&#65533;[Q&#65533;&#65533;&#65533;,&#65533;&#65533;&#65533;&#65533;Xm5"Y&#65533;*v&#65533;b&#65533;}&#65533;&#65533;f&#65533;&#65533;l&#65533;Y;&#65533;&#65533;&#65533;P&#65533;v&#65533;pA=&#65533;&#65533;&#65533;&#65533;&#65533;t&#65533;&#65533;&#65533;&#65533;[&#65533;&#65533;|&#65533;5&#65533;L&#65533;1&#65533;&#546;
*&#65533;&#65533;2J%&#65533;&#65533;&#65533;&#65533;U&#65533;&#65533;&#65533;&#65533;&#65533;#d fe&#65533;:&#65533;&#65533;&#65533;&#65533;9|&#65533;&#65533;!&#65533;pr&#65533;*&#65533;PR&#65533;%&#65533;&#1793;&#65533;&#65533;`&#65533;&#65533;;&#65533;-}w&#65533;&#65533;&#65533;&#65533;&#65533;&#65533;&#65533;&#65533;R9&#65533;K&#65533;&#65533;&#65533;81&#65533;,=O1u&9v&#65533;&#65533;&#65533;&#28457;&#65533;-&#65533;&#65533;&#65533;&#65533;&#65533;&#65533;&#65533;~$&#65533;&#65533;s&#789;O&#911;&#425;&#65533;;&#65533;}e&#65533;P&#65533;&#65533;gT&#65533;>&#65533;4&#65533;RQ&#65533;&#65533;V\&#65533;&#65533;&#65533;+VyQ&#65533;&#65533;v0&#65533;8KIH(B&#65533;&#65533;f&#65533;A&#65533;H&#65533;*H&#65533;|D&#65533;&#65533;T&#65533;BE&#65533;ym&#65533;3#&#65533;iZ&#65533;&#65533;&#65533;&#65533;f&#65533;jOGc3&#65533;`%&#65533;&#65533;&#65533;&#65533;\&#65533; <DU&#65533;C+&#65533;	&#65533;wy&#65533;Nm~H&#65533;$&&&#65533;1&#65533;&#65533;*&#65533;&#65533;&#65533;Dq&#65533;&#65533;&#65533;&#65533;1&#65533;&#65533;&#65533;&#1616;&#65533;&#65533;Z&#65533;7Px&#65533;&#65533;}&#65533;&#65533;&#65533;&#65533;&#65533;&#65533;&#65533;&#65533;)&#1640;&#65533;&#65533;&#65533; _&#65533;C1&#65533;\&#65533;&#65533;q&#590;&#65533;&#65533;0^&#65533;$jRkK&#65533;&#65533;Ra-E$"&#65533;&#65533;&#518;&#65533;D*C&#65533;9&#65533;&#65533;E&#65533;Vq&#65533;&#65533;y&#65533;&#65533;@O&#65533;&#65533;&#65533;&#65533;&#65533;&#65533;&#65533;L,7y&#65533;&#65533;j&#65533;m\&#65533;&#1376;5&#65533;&#1099;Y&#65533;&#65533;&#65533;H( &#65533;<&#65533;!;`&#65533;  &#65533;&#65533;&#65533;@&#65533;&#65533;&#65533;L]:5&#65533;A&#65533;&#65533;D)\W&#65533;Lh&#65533;pHA&#65533;&#1035;r&#65533;c&#65533;&#65533;&#65533;&#65533;&#65533;&#65533;Q&#65533;S&&#65533;K*&#65533;&#65533;&#65533;i0#&#736;8&#65533;&#65533;A&#65533;r&#65533;J&#65533;u&#65533;&#65533;&#65533;y" &#65533;^&#65533;0&#65533;P&#65533;h&#65533;/&#65533;I&#65533;&#65533;&#10200;&#65533;&#65533;8&#65533;&#65533;&#65533;&#65533;j&#65533;&#65533;&#65533;&#65533;&#65533;&#65533;&#65533;&#65533;&#65533;&#65533;&#65533;4&#65533;&#65533;/&#65533;Y&#65533;&#65533;X8&#65533;&#65533;&#65533;&#65533;Y&#65533;&#65533;&#65533;SH&#65533;&#65533;&#65533;&#65533;&#65533;T&#65533;&#65533;q&#65533;T\#k&#65533;H&#65533;.)r&#65533;57&#65533;&#65533;Q&#65533;&#65533;&#65533;2&#65533;P&#65533;Lm&#65533;Se&#65533;/&#65533;J&#1384;&#65533;qM|N&#65533;&#65533;h&&#65533;U&#65533;G&#65533;&#65533;R&#65533;\5&#65533;`&#65533;u&#65533;&#65533;&#646;&#65533;&#65533;F&#65533;&#65533;&#65533;&#65533;<[4aR&#65533;3&#1404;rFf:4(A&#65533;3&#65533;&#65533;&#65533;$VE\L&#65533;&#65533;&#65533;D)[&#65533;&#65533;&#65533;&#65533;GxK-&#65533;+`&#1740;&#65533;5&#65533;y&#65533;k&#65533;&#65533;g;&#65533;&#1620;&#65533;hD&&#65533;&#65533;&#65533;&#65533;&#65533;"&#65533;M&#65533;-&#65533;&#65533;&#65533;&#65533;I;&#65533;&#65533;d&#65533;F&#65533;&#65533;nh&#1592;&#65533;<&#65533;qX&#65533;&#65533;&#65533;&#65533;&#65533;"&#65533;3$a &#65533;@,&#65533;&&#65533;&#65533;&#65533;h &#65533;&h&#65533; `&#65533;&#65533;0&#65533;A &#65533;&#65533;*B&#65533;	Md&#65533;sp	&#65533;&#65533;&#65533;l&#65533;c&#65533;(i&#65533;#v&#65533;&#65533;71&#65533;8&#65533;&#65533;lP&#65533;&#65533;P1|&#65533;&#65533;Z&#65533;&#808;F7&#65533;?k&#65533;f&#65533; +&#65533;c8&#1165;lT#&#65533;x&#65533;6C&#1534;&#65533;q%OQfq&#65533;f&#356;&#65533;m&#985;7&#65533;MG&#65533;&#65533;&#65533;&#65533;o&#65533;&#1124;|T8&#65533;LP&#65533;&#65533;'&#65533;&#65533;(&#65533;,&J&#706;b&#65533;&#65533;&#65533;WzL&#1952;O&#65533;
S%$TNh&#65533;,&#65533;W&#760;g&#65533;ed&#65533;S&#65533;f&#1120;f&#65533;cc&#65533;&#65533;&#65533;P&#65533;&#65533;s7-ns&#65533;&#65533;&#65533;dV&#65533;&#65533;&#65533;4&#65533;&#65533;&#65533;&#65533;g&#65533;&#65533;&#65533;&#65533;PfYx8&#65533;&#65533;&#65533;d&#65533;!`&#65533;rj&#65533;|&#65533;D7&#298;Y~&#65533;&#65533;I&#65533;GX&#65533;&#65533;h&#65533;J&#65533;9'&#65533;4&#65533;0JX&#65533;&#65533;Z&#65533;D5&#65533;&#65533;h&#1315;&#65533;&#65533;&#65533;&#65533;!&#65533;&#1002;z&#1356;D5&#65533;N=IR&#65533;Z&#65533;&#65533;&#1882;R?s>&#65533;}&#65533;rO&#65533;&#65533;oT&#65533;(&#65533;0x!&#65533;&#65533;b&#65533;&#65533;&#65533;&#65533;d&#65533;&#65533;`&#65533;4 x@&#65533;&#65533;]4 M&#65533;C!&#65533;&#65533;J|&#65533;&#65533; E&,q&#65533;>!5XC0&#65533;&#65533;&#65533;&#65533;&#65533;&#65533;&#1073;&#65533;&#65533;&#65533;&#65533;&#65533;i,&#65533;&#65533;8v.&#65533;D&#65533;O&#65533;&#65533;&#65533;&#65533;8&#913;+U&#65533;77:&#65533;7&#65533;q&#65533;&#65533;k&#65533;&#65533;&#65533;&#65533;E-J&#65533;
elcTt&#882;&#65533;&#65533;&#65533;&#65533;&#65533;O&#65533;yI,&#65533;&#65533;&#65533;&#65533;&#65533;&#65533;&#65533;&#65533;8&#65533;&#65533;E&#65533;&#65533;&#65533;&#65533;&#65533;&#65533;ZI&#65533;&#65533;R&#65533;XZo!&#65533;&#65533;&#65533;&#1244;I&#65533;&#65533;d&#65533;z&#65533;&#65533;&#65533;E&#65533;&#65533;le&#65533;&#65533;&#65533;&#65533;&#65533;&#65533;G&#65533;]&#65533;R&#65533;v{&#65533;+_d&#2007;&#65533;Rc&#65533;xQUS&#65533;&#65533;&#65533;A&#65533;&#281;&#65533;&#65533;&#65533;X-&#65533;N&#65533;T&#65533;&#65533;g&#65533;&#65533;:&#65533;.&#65533;?O} C&#65533;&#827;O&#65533;Bs&#65533;&#65533;&#65533;&#65533;&#1632;&#65533;&#65533;&#65533;\&#65533;f&#65533;tK&#65533;&#65533;b&#65533;,&#65533;&M&#15476;>&#65533;&#630;E&#65533;&#274;&#65533;&#65533;O&#65533;z&#65533;-E&#65533;&#65533;&#65533;XN&#65533;&#65533;&#1543;m&#65533;&#65533;&#65533;&#65533;&#65533;u{&#65533;0&#65533;o&#65533;l&#1384;&#65533;O&#65533;Zb&#65533;&#65533;7&#65533;&#65533;&#65533;_&#65533;~&#65533; &#65533;.h&#65533;
V&#65533;&#65533;hD"&#65533;&#65533;&#65533; &#65533;&#65533;&#65533;p&#65533;` M@&&#65533;p&#65533;&#65533; d!qHh"&#65533;&#65533;S$4&#65533;&#65533;.&#65533;`&#65533;&#65533;&#65533;8&#1697;&#65533;&#65533;t&#65533;Pzsy:&#65533;P&#65533;e&#65533;&#65533;C&#65533;&#65533;&#65533;0O&#65533; &#65533;&#65533;&#65533;p
&#65533;P	&#65533;	&#65533;&#65533;&#65533; 7&#65533;tv&#65533;@&#65533;&#65533;J&#65533; &#65533;K&#65533;&#65533;
&#65533;p	&#65533; 	&#65533;&#65533;q&#65533;&#65533;p&#65533;Uxh&E?&#65533;&#65533;&#65533;&#65533;D&#65533;q4H&#65533;1G&#65533;<r&#65533;1&#65533;&#65533;9r&#65533;$&#65533;&#65533;&#65533;t(&#65533;tt&#65533;&#65533;s?4&#65533;c&#65533;$R&#65533;&#65533;?&#65533;&#65533;j&#65533;ujF|E&#65533;qJ&#65533;AVv*&#65533;A&#65533;xo8hd&#65533;h&#65533;&#65533;&#65533;&#65533;ea&#65533;&#65533;y&#65533;&#65533;3&#65533;T&#65533;q/&#65533;&#65533;.SDS~&#65533;F&#65533;&#65533;gc&#65533;>NdDX4hC&#65533;g&#65533;B9&#65533;hrH&#65533;^Fs(&#65533;&#65533;&#65533;F~&#65533;)>&#65533;f$&#65533;o&#65533;&#65533;&#65533;t>&#65533;a+&#65533;&#65533;i9&#65533;&#65533;(&#65533; &#65533;&#25263;&#65533;i&#65533; j&#65533;&#1349;^&#65533;j"{&#65533;@&#65533;&#65533;&#65533;p,iaZ&#65533;&#65533;I&#65533;&#65533;V&#65533;e&#65533;6[&#65533;&#65533;E&#1856;e&#1440;&#65533;&#65533;
&#65533;&#65533;8&#65533;&#65533;	&#65533;f	t`. &#65533;&#65533;G&#65533;4 &#2022;L&#65533;&#65533;L n &#65533;0&#65533;0&#65533;@	&#65533;&#65533;	&#65533;&#65533;&#65533;&#65533;	&#65533; F&#65533;&#65533;&#65533;&#65533;&#65533;&#65533;i&#65533;+a<&#65533;8&#65533;3&#65533;&#65533; &#65533;`&#65533;&#65533;&#65533;BG&#65533; &#65533;&#65533; &#65533; a&#65533;&#65533; &#65533;0&#65533;&#65533;*&#204;&#65533;&#65533;&#65533;P&#65533;`&#65533;&#65533;
&#65533;`w&#65533;ePO&#65533;Q&#65533;2@w A&#1224;&#65533;&#65533;b-7i0!S+&#65533;_FIX&#65533;&#65533;fKI&#65533;&#65533;cgx&#65533;&#65533;&#65533;&#65533;&#65533;&#65533;U)&#65533;MI&#65533;g&#65533;&#65533;&#65533;&#65533;&#65533;RS&#65533;Z.&#65533;{&#65533; {&#65533;6&#65533;{|t&#65533;&#65533;#S&#65533;Bw!&#65533;8E&#65533;&#1443;Fp83&#65533;q&#65533;&#65533;xb&#65533;&#65533;&#65533;)&#65533;NU36cT}&#65533;h&#65533;&#65533;3u&#65533;S&#65533;E&#65533; &#65533;Vk$TQ0&#65533;cEP4&#9369;&#65533;E53&#65533;&#65533;2&#65533;T&#65533;C_D&#65533;&#65533;Y&#65533;&#65533;ir&#65533;SP&#65533;b&#65533;1X&#65533;&#65533;13&#65533;&#65533;ar&#65533;Q:&#65533;s	&#65533;G&#65533;XtPz&#65533;	&#65533;.&#65533;z&#65533;&#65533;Y&#65533;&#65533;&#65533;&#65533;hyjl&#65533;5mcd&#65533;uzr#&#65533;g#&#65533;&#65533;&#65533;&#65533;8&#65533; {&#65533;&#65533;&#65533;&#65533;P&#65533;&#65533;
&#65533;&#65533;
&#65533;&#65533;
&#65533;&#65533;	&#65533;&#65533;&#65533;'0 &#65533;@T0&#65533;&
&#65533;&#65533;&&#65533;  Pe &#65533;P&#65533; &#65533;&#65533;&#65533;&#65533;	&#65533;&#65533;&#65533;&#65533;&#65533;&#65533;g&#65533;0%@&#65533;P&#65533;.&#65533;&#65533;&#65533;!&#65533;Q(&#65533;&#65533;&#65533; &#65533;&#65533;&#65533;&#65533;W&#65533;)&#65533;&#65533;&#65533;@l&#65533;}&#65533;
&#65533;0r&#65533;&#65533;&#65533;&#65533;&#65533;&#65533;&#65533;|&#65533;&#65533;	&#65533;v iT 8&#65533;8PF@&#65533;&#65533;8)&#65533;&#65533;&#65533;N&#65533;U&#65533;1XU&#65533;$QBh&#65533;\&#65533;1&#355;1f&#65533;Dj&#65533;g&#65533;l&#65533;&#65533;i*&#65533;ha&#65533;&#65533;&#65533;&#65533;&#1202;?&#65533;&#65533;z&#65533;&#65533;!$&#65533;&#65533;$&#65533;~4721K&#65533;f&#65533;&#65533;f&#65533;&#65533;&#65533;Z&#65533;h&#65533;vxF&#65533;&#65533;h&#65533;5&#65533;&#65533;&#65533;&#65533;O5f&#65533;&#1640;W%h&#65533;&#65533;q-&#65533;&#65533;.v&#65533;&#65533;S&#65533;&#65533;&#65533;&#65533;z&#65533;&#65533;g&#65533;p&#65533;&#65533;&#1641;&#65533;&#65533;g&#65533;&#65533;&#65533;&#65533;q&#65533;&#65533;&#65533;_&#65533;4&#65533;&#65533;&#65533;&#65533;Y&#65533;&#65533;&#65533;&#65533;QPA &#65533;H&#65533;&#65533;Uj&#65533;V&#65533;&#65533;&#65533;jAWd&#65533;X&#65533;x&#65533;&#65533;jock&#65533;&#65533;@&#65533;&#65533;k&#65533;Ys&#65533;8&#65533;0&#65533;Y&#65533;p&#65533;&#65533;&#65533;&#65533;&#65533;&#65533;&#65533;P]&#65533;'`,p!&#65533;$&#65533;K0&#1670; &#1878; &#65533;&#65533; &#65533;p@&#65533;P	[&#65533;&#65533;&#65533;@	&#65533;&#65533;&#65533;x&#65533;\!`pX	&#65533;0&#535;>&#65533;B&#65533;p&#65533;&#65533;&#65533;&#65533;z&#65533;k&#65533;&#65533;&#65533;`&#65533;p&#65533;P&#551;LT>&#65533;`&#65533;&#65533;W &#65533;&#65533;Gb&#1424;q&#704;&#65533;P&#65533;
&#65533; 	u ^`t&#65533;r M&#65533;5&#65533;^&#65533;&#65533;}?p&#65533;&#65533;&#65533;@<&#65533;&#65533;d,&#65533;&#65533;&#65533;&#65533; G3F&#65533;+&#65533;N&#65533;&#65533;&#8886;i$&#65533;&#65533;k&#65533;&,&#65533;&#65533;=W?7dhC"&#1241;-&#65533;yq&#65533;O&#65533;S1&#65533;&#65533;d&#65533;"&#65533;t&#65533;u~&#65533;3&#65533;uSe&#65533;~&#65533;W0&#65533;&#65533;&#65533;&#65533;[&#65533;&#65533;T&#65533;&#65533;M5&#65533;&#65533;&#65533;&#65533;*$&#65533;&#65533;&#65533;T&#65533;k&#65533;)$CH&#1400;\&#65533;&#65533;&#65533;&#407;?c&#65533;A*&#65533;O&#65533;&#65533;&#65533;=&#65533;&#65533;(&w&#65533;&#65533;S&#65533;{x8&#215;#&#65533;v&#65533;[&#65533;&#46733;(W'&#65533;>H)&#65533;1a&#65533;,N&#65533;(=6&#65533;&#65533;&#65533;sS LQ &#65533;*R&#65533;&#65533;6&#65533;&#65533;{r,&#65533;&#65533;@'&#65533;&#476;&#65533;&#65533;z&#21246;&#65533;@&#65533;w{&#65533;9k&#65533;Hkz0Rt&#65533; &#65533;7V&#65533;&#65533;%&#65533;&#65533;&#65533;r#&#65533;&#65533;&#65533;0&#65533;&#65533;&#1040;&#65533;p`&#65533;&#65533;&#65533;&#65533;&#65533;A&#65533;!0'P&#65533;&#65533;7@6&#65533;K&#65533; &#65533;T &#65533;~J&#65533;&#65533;&#65533;j&#65533; &#65533;x&#65533;&#65533;&#65533;&#65533;&#65533;P&#65533;&#65533;&#65533;S&#65533;&#65533; &#65533;p&#65533;&#65533;&#65533;&#65533;'[&#65533;&#65533;a&#65533;@&#65533;&#65533;&#65533;%J4&#65533;&#65533;X&#65533;&#65533;&#480;	y0&#65533;0&#65533;&#65533;&#65533;&#65533;&#65533;`&#65533;&#65533;
&#65533;&#65533;	&#65533;&#65533;&#65533;&#65533;t0&#65533;p
&#65533;
&#65533;&#65533;RP$@ ?&#65533;&#65533;&#65533;&#65533;&#65533;N&#65533;[&#1701;&#65533;1cJ&#65533;@&#65533;u3a&#65533;K&#65533;k&#65533;#&#65533;U&#65533;<(&#65533;E&#65533;&#65533;K|&#65533;5&#65533;&#65533;ZH,]&#65533;5&#65533;&#65533;&#65533;e&#65533;j&#65533;&#41704;udo&#65533;&#65533;&#65533;&#65533;V&#2001;&#65533;&#65533;jA&#65533;hP&#65533;J&#65533;&#65533;&#65533;e_$&#65533;&#65533;L&#65533;&#65533;&#65533;&#65533;*k&#65533;&#65533;&#65533;&#65533;Mu$&#65533;&#761;=&#65533;&#763;&#65533;&#65533;L&#65533;&#727;J&#65533;&#65533;v&#65533;f&#65533;&#65533;j&#65533; %4Ao&#65533;&#65533;&#65533;wF&#65533;Z&#851;Q&#65533;'4&#755;\&#65533;&#65533;&#65533;&#65533;&#65533;&#1833;&#6379;&#65533;&#65533;P^{c&#65533;&#65533;&#65533;:&#65533;&#65533;p+&#65533;Rs&#65533;&#65533;&#65533;&#65533;:,&#65533;&#1708;&#65533;&#65533; &#65533;g"&#65533;thkd&#65533;&#65533;&#65533;5&#65533;jf&#65533;&#65533;RW&#65533;"&#65533;&#65533;I&#65533;
&#65533;&#65533;#&#65533;&#65533;&#65533;&#65533;o&#65533;q&#65533;&#65533;&#65533;&#65533;&#65533;&#28722;8&#65533;62&#65533;0&#65533;&#65533;&#65533;&#65533;	|@,&#65533;  ! &#65533;&#65533;:P' &#65533;&#65533;]&#65533;6&#65533;|&#65533;&#65533;&#65533;%&#65533;&#65533;p	&#65533;&#65533;&#65533;N&#65533;&#65533; &#65533;&#65533;R&#65533;  &#65533;"&#65533;&#65533;&#65533;(&#65533;-aDF&#65533;&#65533;&#65533;&#65533;k%K&#65533;1&#65533;&#65533;&#65533;&#65533;i&#65533;	&#65533;P&#65533; &#65533;p&#65533; 
&#65533;&#65533;&#65533;&#65533;&#65533;@
&#65533;&#1744;&#65533;@&#65533;&#65533;;&#65533;&#65533;&#65533;&#65533;&#65533;P&#65533;	&#65533;&#65533;&#65533;&#65533;P&#65533;y&#65533;&#65533;ZJo&#65533;&#65533;&#65533;d&#65533;&#65533;&#65533;&#65533;b;&#65533;e[&#65533;&#65533;&#65533;D&#65533;
&#65533;_&#65533;_5&#65533;&#65533;&#65533;&#908;&#65533;Xq+&#65533;?&#65533;&#65533;,&#65533;&#65533;&#65533;&#65533;y@&#65533;&#65533;wx&#65533;1&#65533;+$&#1471;&#65533;&#65533;&#65533;u&#65533;#&#65533;&#65533;;U&#65533;&#65533;BQ&#65533;u&#65533;!/&#65533;&#65533;u`&#65533;[M&#1401;&#65533;M&#280;&#796;&#65533;[&#65533;&#65533;&#65533;{&#65533;-&#65533;&#65533;`&#65533;`&#65533;&#1005;&#65533;/&#65533;W&#65533;&#65533;3&#65533;2=&#65533;&#65533;vW&#65533;w&#65533;&#65533;v&#65533;T&#65533;&#65533;S&#65533;YW6d&#65533;;#&#65533;&#65533;}C&#65533;&#65533;&#65533;&#65533;'^&#65533;&#65533;&#65533;+&#65533;?s!&#65533;w&#65533;^&#65533;&#65533;&#65533;&#65533;%&#65533;&#426;?&#65533; &#65533;&#65533;&#65533;L&#65533;kqz&#65533;Hc&#65533;5-&#65533;<Z&#65533;+!w&#65533;zh&#65533;&#65533;f!!*N&#65533;&#65533;wk&#65533;"&#65533;&#65533;p&#65533;z&#65533;&#65533;G&#65533;&#65533;iF&#65533;RX&#65533;&#65533;bi&#65533;&#65533;&#65533;&#201;b&#65533;@=!&#65533;-&#65533;&#65533;&#65533; &#65533;&#65533;T&#65533;&#65533;&#65533;&#65533;S&#65533;&#65533;"p&#65533;&#65533;]&#1845; &#65533;R&#65533;&#65533;&#65533;&#65533;@&#65533;&#65533;&#65533;&#65533;	&#65533;`&#1481;0A&#65533;p &#65533;&#65533;&#65533; &#65533;&#65533;`O&#65533;&#65533;&#65533;&#65533;yh-&#65533;&#65533;2&#65533;&#65533;a&#65533;1&&#65533;&#65533;@	z`	&#65533;&#65533;&#65533;&#65533;&#65533; ?:&#65533;&#65533;	&#65533;p
&#65533; &#720;&#65533; &#256;l&#65533;@&#65533;C&#65533;&#65533;&#65533;0p.S&#65533;&#65533;&#65533;E.&#65533;&#65533;&#805;&#65533;&#1586;U&#65533;&#65533;&#65533;&#1509;_&#65533;&#65533;u&#65533;&#526;M&#65533;6&#65533;&#65533;&#65533;LBQ&#65533;&#65533;&#65533;w&#65533;0!u&#65533;&#402;&#65533;h6&#65533;Ljcx&#65533;rA`&#65533;&#65533;H&#65533;&#65533;&#65533;&#776;&#65533;&#731;&#65533;T&#65533;&#921;&#65533;&#65533;&#65533;v&#65533;&#1916;L&#65533;&#65533;&#65533;&#65533;&#65533;p$&#65533;$&#65533;&#65533;&#65533;e&#65533;&#65533;t8&#65533;Ae&#65533;&#65533;X&#65533;=&#65533;f&#65533;&#65533;n&#65533;&#1833;T&#65533;&#65533;v&#65533;}A&#65533;&#65533;&#1150;&#438;&#65533;&#65533;&#65533;n&#65533;&#65533;&#65533;&#65533;&#65533;7&#65533;z&#65533;8&#65533;&#65533;&#65533;vI&#65533;-k)^"R&#65533;&#65533;&#65533;&#65533;&#65533;+&#65533;&#65533;&#1418;&#65533;
-&#65533;%&#65533;"&#65533;&#65533;"0&#65533;I8&#65533;&#65533;/&#65533;&#65533;>#;A|&#65533;&#1205;&#65533;&#65533;&#65533;a&#65533;&#1609;&#65533;|&#65533;Q&#65533;Jn$&#65533; &#65533;	_ &#65533;^&#1541;&#65533;&#65533;&#65533;&#65533; Q&#65533;L &Pk d^&#65533;&#65533;&#65533;&#65533;@	&#65533;&#65533;	&#65533;&#65533;j&#65533;p]`&#65533;&#65533; pw&#65533;
&#65533;&#65533;D1&#65533;&#65533;o&#65533;&#65533;2*&#65533;8&#65533;%!&#65533;&#65533;
0&#65533;	&#65533;0&#65533;&#65533;&#65533; &#65533; &#65533;&#65533;
&#65533;Py&#65533;p&#65533; 
&#65533;&#65533;
&#65533;`V^&#65533;u&#65533;9	&#65533;N@	&#65533;0&#1605;o&#65533;t&#65533;&#1649;?&#1619;}&#65533;{w&#65533;&#65533;&#65533;&#65533;&#65533;&#65533;&#65533;i&#65533;o&#1151;$&#65533;&#65533;&#65533;&#65533;"&#65533;W&#65533;	&#65533;@+&#65533;Z~&#65533;	&#311;s&#65533;,&#65533;&#65533;&#65533;&#65533;o&#65533;S&#65533;&#65533;&#65533;&#65533;;&#65533;&#65533;&#65533;T&#65533;]&#65533;&#65533;v&#65533;k&#65533;&#65533;&#65533;&#65533;&#65533;&#65533;[G&#65533;&#1245;&#65533;&#65533;q&#65533;,&#65533;&#65533;_&#65533;&#65533;&#65533;&#65533;&#65533;&#65533;P&#65533;&#65533;q&#65533;&#65533;&#65533;&#1522;e&#198;m`Am	*&#65533;&#65533;m&#65533;&#65533;&#65533;&#65533;=&#65533;&#557;&#65533;7&#65533;&#65533;&#65533;&#65533;&#65533;&#65533;&#65533;G&#65533;!E~&#65533;&#65533;Qc8q&#65533;6&#65533;'nc&#727;.Q&#65533;&#65533;&#65533;&#65533;&#65533;H&#65533; Ov&#65533;&#65533;&#65533;'Hp*m&#65533;Gn&#65533;P&#65533;&#65533;&#533;+&#65533;&#65533;&#65533;9&#65533;&#65533;&#1061;&#65533;Z&#65533;*UtP&#65533;&#65533;[&#65533;&#65533;+;wa&#254;{7&#65533;&#65533;X&#65533;b&#65533;&#65533;&#65533;'/[&#65533;m&#65533;&#661;W&#65533;&#65533;[&#65533;v&#65533;&#859;G&#65533;&#65533;_&#65533;&#65533;&#65533;&#1651;'&#65533;&#65533;a&#65533;&#65533;&#65533;.f&#824;.&#2045;&#65533;7&#65533;\&#65533;2&#65533;&#65533;n&#65533;m&#65533;\v&#65533;gx&#65533;&#758;k&#65533;&#65533;&#65533;i&#65533;&#65533;&#1317;&#65533;:&#65533;9s&#65533;&#65533;Bm&#65533;&#1320;&#65533;&#65533;&#65533;p/&#65533;&#65533;&#65533;(S&#65533;J&#65533;&#65533;&#65533;&#65533;&#65533;&#1918;&#65533;&#65533;&#65533;f&#65533;U"&2L&#960;!C&#65533;&#65533;  @`&#65533;&#65533;		&#65533;&#65533;&#8797;B&#65533;!Z&#264;&#1122;F&#65533;8i&#65533;&#65533;&#65533;&#65533;
0xp&#65533;&#65533;&#65533;
&#65533; &#65533;1&)&#65533;u&#65533;&#1133;%&#65533;&#65533;	&#65533;&#65533;&#65533;fB&#65533;&#65533;&#65533;((qxcJ9&#65533;n&#65533;HjPI$N&#65533;&#65533;&#65533;&#65533;i&#65533;aFZPIE^&#65533;&#65533;%&#65533;I&#273;Q^qe&#65533; &#65533;`&#65533;
@&#65533; H&#65533;
K&#65533;1'&#65533;&#65533;vk)8&#65533;Rn&#65533;&#1856;&#65533;C&#23348;m&#65533;sjN&#65533;r&#65533;4&#65533;)1&#65533;s&#65533;3&#65533;&#65533;&#65533;*6&#65533;z&#65533;&#65533;&#65533;z-*8&#1524;j&#65533;&#65533;qg&#65533;&#65533;&#65533;0{&#65533;tPB&#65533;G0D&#65533;&#813;&#65533;&#65533;"&#875;t&#65533;&#65533;&#65533;q&#65533;m&#65533;J+&#65533;B&#65533;&#65533;	&#65533;#OA&#65533;&#65533;OG&#65533;F&#65533;&#65533;&&#65533;UY&#65533;fU&#65533;&#65533;uVZe&#65533;&#65533;&#65533;&#65533;&#65533;&Wk&#65533;u k&#65533;&#65533;&#65533;&#65533;&#65533;5&#65533;[y&#65533;&#65533;l&#65533;&#65533;Xg&#65533;9&#65533;&#65533;e&#65533;VZh&#65533;&#65533;vWd{&#65533;&#65533;&#1733;^u&#65533;&#65533;&#65533;N&#65533;&#65533;s&#65533;&#65533;Uv_I#&#65533;<&#65533;(TRG&#65533;Sx7U&#65533;'&#65533;&#65533;2&#65533;_&#65533;G&#65533;&#65533;$&#65533; &#65533;-%Pq&#65533;Rr&#65533;&#65533;
&#65533;t&#65533;Ig+8&#65533;QgN&#65533;&#65533;J&#1012;:&#65533;&#65533;,x&#65533;9&#65533;&#65533;&+&#65533;d&#65533;&#65533;&#65533;Ke&#65533;&#65533;I&#65533;&#65533;Dyf&#65533;k&#65533;&#65533;&#65533;&#65533;&#65533;&#65533;&#65533;6&#65533;x*&#65533;&#969;8R&#65533;&]&#65533;L3&#65533;4LJ<&#65533;&#65533;&#401;&#65533;8&#65533;+]p&#65533;k&#65533;&#65533;D
F&#512;&#65533;	&&#65533;&#65533;<&#65533; &#65533;&#65533;&#65533;&#65533;6&#65533;@,&#65533;!&#65533;=
	D&#65533;&#65533;&#65533;c&#65533;D&&#65533;D&#65533;F&#65533;&#65533;"x@&#65533; p &#65533;_`',&#65533;&#65533;)S&#1672;^z&#65533;*"V9?%&#65533;6t&#65533;&#65533;r&#65533;L&#65533;&#65533;`&#65533;&#65533;l&#65533;a&#65533;SVI%F&#65533;&#65533;1	%&#65533;L&#65533;`&#65533;&#65533;&#65533; &#65533;&#65533;&#65533;&#65533;&#65533;h%q&#65533;jZ&#65533;&#65533;&#484;>&#1255;&#65533;&j&#65533;&#65533;&#65533;&#65533;&#65533;&#65533;IW&#65533;&#65533;&#65533;vj&#65533;&#65533;&#65533;W&#65533;a&#65533;&#65533;+&#65533;&#65533;a&#65533;&#65533;&#65533;&#65533;&#65533;&#65533;
&#65533;&#65533;B&#1419;&#65533;&#65533;&#1891;P&#65533;=
&#65533;&#65533;i&#65533;&#65533;a&#65533;&#378;2&#65533;&#65533;&#65533;f9&#65533;R&#65533;&#65533;&#65533;!O&#65533;$&#65533;)&#65533;?&#65533;9&#65533;t&#65533;"&#65533;#&#1514;0"B
&#65533;
\+&#65533;A&#65533;&#65533;&#65533;	)&#558;&#65533;qiD&#65533;&#65533;&#65533;&#65533;&#65533;pX&#65533;[7&#65533;U&#65533;t&#65533;Cj&#65533;C<"&#65533;%&#65533;&#65533;p&#65533;,&#65533;&#65533;D&#65533;
I&#65533;!&#65533;b
&#65533;H!&#65533;&#65533;&#65533;&c&#65533;x&#65533;1&#65533;D#!&#65533;I&#65533;&#65533;&#65533;&#65533;q#J#&#65533;L"G<&#65533;&#1100;I&#65533;M%&#65533;M&#65533;Mn&#1674;&#65533;&#65533;&#65533;&#65533;&#65533;&#65533;&#65533;&#65533;a$#&#65533;&#65533;&#65533;&#65533;0&#65533;&#65533;$b&#65533;2I{H21 &#65533;G`&#65533;ID&#65533;0&#65533;&#140;bj&#65533;&#604;g7{&#65533;h&#1537;HG&#65533;&#65533;&#65533;&#65533;S&#65533;|f1&#65533;H&#65533;MQ&#65533;&#65533;,h&#65533;&#65533;T&#65533;&#65533;-GS&#65533;&#65533;"gt
B&#65533;0Q&#65533;&#65533;&#65533;.&#65533;&#65533;Y @&#65533;&#65533;t:`&#65533;H KP&#65533;@B&#65533;p&#65533;{A&#65533;K`Bf&#65533;&#65533;A&#65533; 4&#65533;R&#1024;<&#65533;^&#65533;D34&&#65533;&#65533;Q%&#65533;a	&#65533;xZ(&&#65533;&#65533;&#1370;&#65533;&#65533;`,Bo0+&#65533;Qb#&#65533;0&#65533;(HQ
O8&#65533;J&#65533;&#65533;&#65533;&#65533;&#65533;I&#65533;:&#65533;&#65533;"&#65533;&#65533;&#65533;&#65533;@<&#65533;0tB&#65533;X:&#65533;FQ)&#65533;&#65533;W&#65533;&#65533;1&#65533;"&#65533;&#65533;t&#536;z&#664;&#65533;&&#65533;`&#1386;f&#65533;&#65533;p&#65533;
&#65533;Ac&#65533;&#65533;U&#65533;"K>&#65533;&#65533;&#65533;0&#65533;=H@BJQu&#65533;G]&#65533;2K&#65533;&#65533;&#65533;*&#65533;&#65533;I=OV&#65533;&#65533;&#65533;&#65533;`/&#65533;l\&#65533;&#65533;"&#65533;&#710;&#65533;z&#65533;Bxx&#65533;cY&#65533;W&#65533;&#149;d	B,&#65533;&#65533;pZ&#65533;&#65533;lA(+Y&#65533;d Q&#65533;g&#65533;&#65533;&#502;&#65533;&#65533;&#65533;-&#65533;&#65533;&#65533;&#65533;&6&#65533;y$U&#65533;&#65533;&#23489;&#65533;d`&#65533;%&#65533;&#65533;&#65533;+&#65533;&#65533;\(^AA&#65533;&#65533;&#65533;&#65533;&#1066;&#65533;j*f&#65533;&#474;&#65533;&#65533;O&#65533;&#65533;&#65533;R&#65533;&#65533;w&#1301;,y&#65533;&#65533;&#65533;D&#65533;&#65533;&#65533;&#65533;Q/>(BF&#65533;&#65533;&#65533;'_v&#65533;D&#65533;&#65533;e&#65533;&#65533; %&#65533;&#65533;U&#65533;wd&#65533;8K;8&#65533;v&#65533;CO	^pW&#65533;&#65533;&#65533;&#65533;&#1103;|&#65533;tX&#65533;&#65533;Z&#65533;&#65533;&#65533;I
B&&#65533;;&#65533;*&#65533;&#65533;8ET&#1026;\@&#65533;&#65533; v:p&#65533;&#65533;!&#65533;&#65533;@^ &#65533;&#65533; s&#65533; &#65533;yFH&#65533;&#65533;&#65533;&#65533;&#65533;$&#65533;&#65533;&#65533;/&#65533;&#65533;H&#65533;&#65533;&#65533;@<&#65533; &#65533;^`&#65533;TlCj&#65533;%&#65533;V&#65533;&#65533;&#1296;F4&#65533;&#65533;q&#65533;&#65533; &#65533;&#65533;&#65533;[&#65533;&#65533;psrHz&#65533;B&#65533;&#65533;	X&#65533;B&#65533;&#65533;$!	JHu&#65533;&#65533;RP0&#65533;!T`&#65533; &#65533;&#65533;	H`&#65533;&#65533;&#65533;&#65533;/&#1025;&#65533;`&#65533;&#65533;sA&#65533;&#65533;6&#65533;&#65533;&#1247;&&uM&#65533;&#65533;5&#65533;|&#65533;h&#65533;&#65533;&#65533;&#65533;U&#65533;a&#65533;&#65533;
&#65533;&#65533;7?&#65533;&#65533;R~z&#65533; Y}&#65533;&#65533;&#65533;i&#65533;&#65533;&#65533;(&#65533;&#65533;&#65533;&#65533;&#1405;&#65533;&#65533;&#65533;L&#65533;Y&&#65533;h&#65533;&#65533;/&#65533;d;&#65533;&#65533;.	&#65533;&#65533;x!z&#65533;'>Aa
;&#65533;*-NdB&#65533;&#65533;"oX&#1604;tKZ&#65533;&#65533;&#65533;k}&#65533;&#65533;!b&#65533;Y&#65533;&#65533;&#65533;h&#65533;Eoj&#65533;Z&#65533;%b&#65533;c!K&#65533;&#65533;&#65533;&#65533;&#65533;&#65533;&#65533;vcqB)&#65533;&#65533;:q&#65533;&#65533;\<&#65533;x&#487;&0&#65533;&#65533;&#65533;`g,#M2&#65533;)1&#65533;k&#65533;{&#65533;4&#65533;&#65533;&#65533;&#65533;RK&#65533;Kt&#65533;S&#65533;&#65533;*8U&#65533;+&#65533;}&#65533;f&#65533;[2Hj0n%z&#65533;&#65533;[&#65533;&#65533;&#65533;u&#65533;&#65533;|&#65533;&#65533;&#65533;&#65533;&#65533;We&#65533;4%*I&#65533;&#65533;&#65533;&#65533;-x&#65533;y]&#65533;&#1180;&#65533;a&#65533;_&#65533;]&#65533;&#65533;:&#65533;:*I-&#65533;lD}9m&#964;T&#65533;C&#65533;&#65533;1&#65533;ty&#65533;&#65533;3&#65533;&#65533;5v&#65533;&#65533;"&#65533;&#65533;&#65533; &#65533;{zX 
h&#65533;&#65533;&#65533;&#65533;&#65533;5&#65533;&#65533;&#65533;`&#65533;C,&#65533;&#65533;x$"&#65533;GD&#65533;&#65533;&#65533;.&#65533;&#65533;&#65533;&#65533; Qv&#65533;$&#65533;&#65533;@`|&#65533;&#65533;0&#65533;&#65533;&#65533;h&#65533;&#65533;#yHA&#65533;&#65533;>&#65533;2&#65533;aTm&#65533;&#65533;&#188;(02a&d&#65533;&#65533;&#65533;*<&#65533;	C&#65533;&#65533;&#65533;kh&#65533;&#65533;&#65533;&#65533;&#65533;&#65533;(&#65533;Ad@< &#65533;&#65533;&#65533;'&#65533;&#65533;_&#65533;X I&#65533;C(z&#65533;ip)&#65533;:&#65533;&#65533;?Ej&#65533;!&#65533;&#65533;&#65533;&#65533;&#65533;&#1704;&#65533;,&#65533;Y#&#65533;&#65533;&#65533;*&#65533;&#65533;&#65533;&#65533;5X&#65533;&#65533;&#65533;z
&#65533;&#65533;&#65533;_&#65533;5&#65533;+$&#65533;
&#65533;&#65533;  &#65533;:&#65533;&#65533;[6EYE&#65533;&#65533;&#65533;*&#65533;2&#30371;&#65533;&#65533;&#65533;&#65533;
&#65533;&#65533;&#65533;&#521;&#65533;J3&#65533;8&#65533;&#65533;W&#65533;us&#65533;z[y&#65533;&#65533;&#65533;&#1410;&#65533;&#65533;&#65533;{{&#65533;"&#65533;e&#65533;&#65533;&#65533;&#65533;&#65533;B &#65533;7&#65533;s&#65533;&#65533;:&#65533;o!&#65533;&#65533;&#65533;&#1730;&#65533;p&#65533;&#65533;
	2&#65533;&#65533;
&#65533;R9&#65533;r	l&#65533;&#65533;qC&#65533;&#65533;&#65533;p&#65533;&#65533;&#156;O&#65533;&#65533;@>&#65533;tZ&#65533;&#65533;&#65533;&#65533;&#65533;&#1631;&#65533;&#65533;&#65533;&#65533;:H&#65533;@Y6&#65533;+H&#65533;+b&#65533;I&#65533;$4&#65533;c&#65533;&#65533;Q&#65533;&#65533;R&#65533;z&#65533;&#65533;U
&#65533;&#65533;
&#65533;&#65533;C&#65533;.wH&#65533;&#65533;q&#65533;&#65533;&#65533;W&#65533;,&#65533;o[&#65533;&#65533;M&#65533;9&#136;|&#65533;&#65533;&#65533;mJ8&#65533; P&#65533;&#65533; &#65533;&#65533; &#65533;&#65533;&	&#65533;0 &#65533;H&#65533;H&#65533;7 &#65533;D`&#65533;H&#65533;&#65533;Hp&#65533;m&#65533;F&#65533;&#196;Fx$&#65533; &#tDGx&#65533;&#65533;&#1152;h&#65533;OP&#65533;V&#65533;&#65533;_8fxh&#65533;i&#65533;&#65533;
&#65533;h0&#65533;^&#517;^f8&#65533;&#65533;&#65533;&#65533;{&#65533;0&#65533;i&#65533;C&#65533; &#65533;;X&#65533;^ G&#65533;4&#65533;$P%8&#65533;&#65533;`&#65533;&#65533;&#65533;`&#65533;x&#65533;@ 8&#65533;&#65533;r&#65533;&#65533;X H&#65533;&#65533;&#65533;%H&#65533;D &#65533;^&#65533;&#65533;&#65533;&#65533;&#65533;&#65533;&#65533; &#65533;;b&#65533;&#65533;J&#65533;&#1872; 
[&#65533;&#65533;&#65533;5^&#65533;&#65533;A&#65533;&#65533;ATJ&#65533;&#65533;&#65533;&#65533;Z&#65533;&#65533;7&#65533;&#65533;[&#65533;&#65533;&#65533;$d&#65533;&#311;2&#65533;N2&#65533;V&#65533;&#65533;z&#65533;T&#65533;&#65533;&#758;1&#65533;q&#65533;&#65533;H&#65533;5r#&#65533;&#65533;&#65533;&#65533;&#65533;U&#65533;KB!&#65533;&#65533;"&#65533;Z-Y&#65533;&#65533;&#65533;&#65533;"4-&#1082;,&#65533;C&#65533;&#65533;RL&#65533;C&#65533;&#188;&#65533;&#922;&#65533;&#292;&#65533;&#172;7_&#65533;=x&#65533;&#65533;&#65533;&#65533;&#65533;&#65533;p&#65533;"r)&#65533;{/JH5|&#65533;&#65533;&#65533;&#65533; 6&#65533;&#65533;&#65533;&#65533;(&QsM&#65533;&#65533; &#65533;&#65533;H(f:&#65533;(q
&#65533;	D&#1568;&#65533;B2&#65533;&#65533;&#65533;&#65533;&#65533;&#65533;M&#65533;&#65533;&#65533;D&#65533;|N&#65533;s/&#65533;&#65533;N&#65533;d&#65533;d:&#65533;s&#65533;&#65533;&#65533;&#65533;$ S&#65533;&#65533;k&#65533;F&#41780; &#65533;&#65533;0CR&#65533;^&#65533;5&#65533;SO&#1932;&#65533;&#65533;&#65533; 6&#65533;8&#65533;&#65533;K&#65533;&#65533;&#65533;Uq&#65533;&#1116;&#65533;&#65533;&#65533;d&#65533;28?&#65533; &#65533;&#65533;&#65533;aF&#65533;a<X&#65533; &#65533;X$@&#65533;=&#65533;E=J&#65533;I02&#65533;&#65533;J&#1028;J &#65533;- &#65533;tL&#500;&#65533;&#65533;9@LS8&#65533;T`Wp9&#65533;iX-&#65533;&#1542;l&#65533;&#65533;fP&#65533;ip&#65533;i8&#65533;^&#65533;]&#65533;c&#65533;&#65533;&#65533;x&#65533;C&#65533;&#65533;h8=h8&#65533;7`^&#65533;:&#65533;&#65533; &#513;&#65533;p&#65533;h&#65533;<h&#65533; ) @&#65533;&#65533;&#65533;B&#65533;&#65533;b10&#65533;&#65533;!hO`t(}i&#65533;&#65533;hM tS&#65533;&#870;&#65533;M&#65533;&#65533;@&#65533;Au
&#65533;&#65533;5&#65533;&#65533;0E&#65533;&#65533;qT+&#65533;&#65533;&#65533;&#65533;5Gu&#65533;&#65533;$&#65533;&#65533;&#65533;&#65533;&#65533;&#65533;|DC1&#65533;2%y&#65533;:i&#949;5&#65533;&#65533;:"&#65533;&#65533;<&#65533;&#65533;M&#65533;s&#65533;]4&#65533;&#65533;&#65533;E[MM&#65533;&#65533;&#65533;+&#65533;&#65533;&#65533;&#65533;-&#65533;B/&#65533;bL%r&#65533;`8&#65533;L&#1098;Ld&#364;bM/D&#65533;cU&#65533;&#65533;:&#65533;j-&#65533;(&#65533;&#65533;x&#65533;&#65533;m&#65533;
I&#65533;WU7&#65533;WUyUs&#65533;8t&#65533;-&#65533;&#65533;&#65533;&#65533;&#65533;&#65533;%HE&#65533;>&#673;&#65533;<&#65533;&#65533;9@&#65533;`&#65533;}D&#65533;&#1317;&#65533;&#65533;&#65533;&#65533;T@&#65533;&#65533;&#65533;&#65533;&#65533;&#65533;LX&#65533;uN&#65533;&#135;&#65533;&#263;u&#65533;&#65533;&#65533;H&#345;&#65533;&#65533;&#65533;X&#65533;St&#65533;[&#65533;
&#65533;q &#65533;&#65533;
[&#1642;",&#65533;&#65533;&#65533;&#65533;&#65533;U&#65533;k&#65533;t&#65533;&#65533;Ev&#65533;r&#65533;&#65533;S&#65533;&#65533; `&#65533;&#65533;&#65533; &#65533; &#65533; Jc&#65533;&#339;&#65533;&#65533;I  &#65533;!?@CH&#65533;G02J&#65533;Z&#65533;&#65533;&#65533;J&#1540;LX&#65533;38&#65533;-&#65533;&#65533;+ &#65533;&#65533;&#65533;&#65533;A&#1028;M&#65533;O&#65533;O&#65533;&#65533;MX[P`\(g0&#65533;3[l&#65533;&#65533;e&#65533;=V&#65533;&#65533;c&#65533;&#65533;[&#65533;Z &#65533;d&#65533;[&#19656;
&#65533;&#65533;q&#65533;c&#65533;5 &#65533;&#65533;-h&#65533;M&#65533;&#65533;-&#65533; S0&#65533; &#65533;&#65533;&#65533;g,Q&#65533;t |&#65533;&#65533;j&#640;&#65533;&#65533;&#65533;9x&#65533;l&#65533;&#65533;&#65533;Mj&#1492; &&#65533;&#65533;6c&#65533;w5&#65533;&#65533;&#65533;&#65533;TO&#65533;^SUJ&#1877;&#65533;GE1&#65533;&#65533;&#65533;&#65533;&#65533;~&#65533;&#65533;&#65533;&#1646;&#65533;y%&#65533;O&#65533;N&#65533;&#65533;*&#65533;I&#65533;D&#65533;&#65533;:&#65533;&#65533;&#65533;t9&#65533;&#65533;;^&#65533;W&#65533;A&#65533;&#65533;	7V5&#65533;d&#65533;A&#65533;U&#65533;&#65533;Al&#65533;+&#65533;&#1989;&#65533;&#65533;wC&#65533;aE&#65533;&#65533;&#65533;7}8 6&#65533;e&#65533;B&#65533;+`&#65533;&#65533;N`&#439;&#65533;&#65533;,&#842;B&#604;`&#65533;T&#65533;&#65533;,B_&#65533;p&#65533;L&#65533;L&#516;&#65533;&#65533;&#65533;&#65533;&#65533;^_&#173;&#65533;&#65533;$	&#65533;#7&#65533;C?&#65533;SN&#65533;&#65533;]&#65533;&#65533;}}&#65533;`*&#65533;.&#65533;{&#65533;&#65533;&#65533;&#65533;@&#65533;h&#65533;M&#65533;&#65533;&#65533;N&#65533;:#^X%^bPE&#65533;tb&#65533;&#65533;&#65533;&#65533;&#65533;Pl&#65533;&#65533;&#65533;&#65533;&#65533;c &#65533;&#65533;&#65533;&#65533;&#65533;\bWd@&#65533;c&#65533;&#65533; \&#65533;&#65533;
&#65533;Dn&#65533;&#65533;,C&#65533;L&#65533;|&#1094;\&#65533;&#65533;b4X&#65533;@&#65533;&#65533;&#65533;p 	&#65533; 	&#65533;&#65533;&#65533;gLS&#65533;&#65533;&#65533;;`L&#65533;&#65533;E&#65533;&#65533;&#65533;&#65533;&#65533;&#1706;&#836;FH&#65533;-&#65533;(&#65533;&#1025;&#1961;L &#65533;N&#65533;O&#65533;L&#65533;M&#65533;&#65533;P(U&#65533;&#65533;&#65533;D&#65533;h&#65533;?p&#65533;&#65533;hh&#65533;&#65533;jH&#65533;\0N&#65533;S&#65533;_8h(&#65533;&#65533;Qe&#65533;X*x&#65533;X&#65533;*&#65533;&#65533;"&#65533;&#65533;p&#65533;  &#65533;&#62976;H&#65533;&#1063;&#65533;&#65533;@&#65533;?~&#65533;j&#65533; &#65533;&#65533;&#65533;&#65533; &#65533;=&#65533;k&#522;&#65533;;&#65533;&#1812;.5&#65533;&#65533;a&#65533;&#65533;&#65533;Y|&#65533;0&#65533;W&#65533;v&#65533;&#65533;1Y&#65533;t9&#65533;W&#65533;&#65533;&#65533;ah&#65533;P&#65533;&#65533;&#65533;&#65533;0Y&#65533;EN&#65533;&#65533;&#65533;^&#65533;&#65533;Dt&#65533;&#65533;&#65533;0>&#1367;&#65533;&#65533;8>&#65533;u&#65533;"d&#65533;s&#65533;yU&#65533;&#440;&#65533;&#65533;&#37672;&#985;&#65533;&#65533;&#65533;&#2007;F&#65533;hW&#65533;i&#65533;&#65533;5B)`&#65533;&#65533;&#65533;7&#65533;&#65533;L>j&#65533;d`&#65533;F&#2446;`&#65533;^&#65533;a5&#65533;z&#65533;V&#65533;Lo&#55060;&#65533;A&#65533;H&#65533;]&#65533;~&#65533;&#65533;T#f	l;1F&#65533;&#65533;3&#65533;&#65533;&#65533;&#65533;/	&#65533;JE(&#65533;&#65533;g
c&#65533;&#65533;&#65533;&#65533;%&#65533;T&#65533;&#65533;&#65533;&#65533;&#65533;xX&#65533;&#65533;K&#65533;&#65533;^&Nl&#65533;&#65533;&#65533;5&#65533;&#65533;D&#65533;;&#1593;&#65533;b&#65533;0&#65533;&#65533;&#65533;&#65533;b&#65533;&#65533;&#65533;&#65533;&#65533;J|&#65533;]&#65533;)&#65533;:&#65533;&#1988;&#65533;_vc&#65533;2&#65533;&#65533;4;q&#65533;_&#65533;&(&#65533;0(&#65533; &#65533;\!i&#65533;
&#65533; 	`&#65533;&#1363;2
&#65533;@&#516;&#65533;&#65533;F0&#65533;BP&#65533;ZK&#65533;&#65533;x&#65533;N&#65533;&#65533;8&#65533;x(#&#65533;= &#65533;&#65533;&#65533;*&#65533;Q&#65533;K&#65533;&#65533;&#65533;L&#65533;ZU&#65533;&#65533; U&#65533;&#65533;[&#1541;`&#65533;&#65533;i&#65533;&#65533;b&#65533;``by^&#65533;G@&#65533;M&#65533;Z &#65533;fp&#65533;g8pfP&#65533;a&#65533;I0
&#512;H&#65533;&#65533;&#65533;x&#65533;&#65533; &#65533;oN&#65533;&#65533;nF&#65533;F&#65533;)g&#65533; &#65533;&&#960;&#65533;&#65533; P>&#65533;l &#65533;s&#65533;M&#65533;&#65533;g&#65533;&#65533; &#65533;x&#65533;>&#65533;&#65533;=&#65533;&#65533;&#65533;&#65533;6T2v&#65533;&#65533;&#65533; 5&#65533;y&#65533;z&#65533;&#65533;&#65533;&#65533;Kl&#65533;+&#65533;^&#65533;B4&#954;&#65533;^&#65533;&#65533;&#1957;S/&#65533;m&#65533;&#65533;&#65533;&#65533;&#65533;&#65533;ym&#65533;Z&#65533;q&#65533;&#65533;:&#65533;&#65533;&#65533;&#65533;V&#65533;&#65533;&#1794;.]&#65533;#[M,B&#1533;&#65533;sV&#65533;Ob-k&#65533;Ba&#65533;e&#65533;b]&#65533;d&#65533;B&#65533;&#65533;&#65533;<&#65533;iE&#65533;&#65533;l&#65533;@w&#65533;AOt~&#65533;7&#65533;6t&#65533;&#65533;^=&#65533;Y)m&#65533;tU</&#46088;s&#1765;0&#65533;&#65533;
&#65533;&#65533;\ZT&#65533;&#65533;&#65533;u&#65533;P[&#702;2&#65533;&#65533;&#65533;&#65533;&#65533;&#65533;`&#65533;&#376;&#65533;$^l_&#65533;u&#65533;D&#65533;&#65533;D&#65533;&#65533;&#65533;&#65533;&#65533;&#65533;&#65533;&#65533;&#65533;E
&#65533;&#65533;&#65533;,N&#65533;&#65533;&#65533;lW&#65533;9&#65533;$T&#65533;(&#65533;&#65533;P&#65533;&#65533;&#65533;&#65533;&#65533;&#65533;&#65533;&#65533;g&#65533;.&#65533;&#65533;H&#65533;1&#65533; &#65533;&#65533;f&#65533;&#65533;&#1822;&#65533;0 H&#65533;&#65533;*&#65533;&#65533;J8UXV &#65533;J`C &#65533;m&#65533;&#65533;L`&#65533;N&#65533;&#65533;&#65533;(&#65533;&#65533;&#65533;) ;&#65533;&#65533;&#65533;=K&#65533;G&#1596;I [&#65533;&#1412;N&#65533;KhH&#65533;X&#65533;&#65533;V&#65533;&#65533;R&#65533;&#65533;aX&#65533;e&#65533;&#65533;OP;IV&#65533;&#65533;"&#65533;\&#517;[x&#65533;P@&#65533;4(&#512;
&#65533; X?&#65533;&#65533;h&#65533;&#65533; A&#65533;&#65533;Q1&#65533;A}&#65533;&#65533;&#65533;&#65533;0P
&#65533;z`&#65533; &#65533;(0&#65533;&#1539;X&#65533;&#65533;&#65533;&#65533;J&#1632;&#65533;x&#65533;&#65533;&#65533;&#65533;&#65533;&#65533;E^
|uW&#65533;&#65533;R'^G&#65533;E&#65533;07&#65533; &#65533;jC&#65533;&#65533;J&#65533;.&#65533;&#65533;J&#65533;&#65533;D&#65533;&&#65533;#.K&#65533;x&#65533;&#65533;&#65533;&#673;&#65533;&#65533;K<&#65533;8&#65533;&#65533;K&#65533;tY='&#65533;&#65533;l&#65533;&#65533;#&#65533;P&#65533;;&#65533;u_&#65533;W&#65533;{&#65533;&#65533;&#65533;>W&#65533;&#65533;L&#652;tf&#65533;H&#65533;"ce&#65533;&#65533;D&#65533; "L&#1490;L&#1911;`&#65533;&#65533;}&#65533;'"`-~/&#65533;&#65533;&#65533;&#458;&#65533;&#65533;&#65533;OwY&#65533;&#65533;&#65533; &#65533;$,K&#65533;&#65533;&#65533;&#65533;&#65533;7&#65533;^&#1738;&#65533;&#377;&#65533;&#65533;&#65533;G&#65533;*&#65533;&#65533;^&#65533;;b&#1739;,&#65533;L&#65533;T`&#65533;&#65533;O6&#65533;>b&#65533;%N&#65533;&#65533;&#65533;&#65533;&#65533;E&#65533;&#65533;&#65533;&#65533;<x&#65533;&#65533;d&#65533;&#65533;&#1914;&#65533;&#1385;Cw]&#65533;s-&#65533;3w&#65533;9r&#65533;&#525;W&#65533;&#65533;&#65533;q&#65533;N&#65533;&#65533;&#65533;7o._z&#65533;&3f7n&#1784;&#1660;&#65533;&#65533;6m&#1852;&#65533;[h&#65533;p&#65533;&#65533;&#65533;S&#65533;D&#65533;%<p&#34817;BL&#65533;pB
.&#65533;&#65533;&#65533;&#65533;&#1259;Z&#65533;Z&#65533;*&#65533;	&#65533;!C&#65533;M&#65533;i&#65533;$J&#65533;:&#65533;&#65533;&#65533;%&#388;&#65533;&#65533;&#65533;&#65533;8e&#65533;R&#65533;(Q&#65533;E&#65533;-f&#776;&#65533;&#65533;&#65533;&#65533; -&#65533;&#65533;&#65533;=&#65533;&#65533;&#553;&#65533;Q&O&#65533;&#65533;&#65533;A&#65533;&&#65533;G&#65533;F&#65533;:5&#65533;&#65533;H&#65533;&#65533;t)&#65533;BC&#65533;D&#65533;0BD	*V&#65533;&#65533;&#65533;&#133;<|&#65533;`&#65533;&#65533;&#65533;z3`&#65533;&#65533;&#65533;4`&#65533;9"P&#65533;&#65533;@b	T&#65533;&#65533;&#65533;9&#65533;&#65533;&#65533;&#65533;=~&#65533;&#65533;c&#65533;r/b&#65533;&#65533;E&#35091;&#65533;D &#65533;wN&#65533;1 &#65533;&#65533;c&#65533;Q&#65533;u$&#65533;QF&#65533;C&#65533;&#65533;&#65533;&#65533;7A&#65533;NK&#65533;pX&#65533;I&#65533;5H&#65533;:&#65533; &#65533;;&#65533;&#65533;3=&#65533;&#65533;c&#65533;=&#65533;&#1795;&#65533;&#65533;&#65533;&#65533;h&#65533;&#65533;4&#65533;3&#65533;<&#65533;&#65533;N;*HJ*&#65533;&#65533;M?&#65533;$&#65533;M2m&#65533;&#65533;V>&#65533;&#65533;MNr#e&#65533;5u	&#65533;7M&#65533;&#65533;R&#65533;!&#65533;Hb&#65533;Z&#65533;&#65533;,&#65533;&#65533;&#65533;P/&#65533;&#65533;4I&#1619;6&#65533;\s&#65533;M6&#65533; &#65533;6}b3h&#65533;&#65533;XSM5&#65533;\sh&#65533;&#65533;6:&#65533;&#65533;8&#65533;(&#65533;&#65533;"ji&#65533;&#65533;.Z)&#65533;&#65533;Z3&#39185;&#65533;
j&#65533;|&#65533;j(&#65533;&#65533;:*&#65533;&#65533;&#65533;&#65533;&#65533;&#426;&#65533;6[>	&#65533;&#65533;&#65533;&#65533;I&#65533;&#65533;&#65533;y&#65533;8^T&#65533;&#65533;&#65533;8&#65533;&#65533;:.&#65533;&#65533;Qd&#65533;&#998;sN:&#65533;&#65533;m&#65533;&#65533;B&#65533;&#65533;:&#65533;.&#65533;.&#65533;#=3&#65533;8&#65533;<&#65533;&#1774;&#65533;&#65533;&#65533;&#65533;&#65533;&#65533;&#65533;[&#65533;&#65533;9&#65533;hc&#65533;&#65533;&#65533;X&#65533;&#65533;&#65533;#&#65533;&#65533;)<&#65533;&#65533;&#65533;&#65533;&#65533;&#65533;P&#65533;#9&#65533;&#65533;	h&#65533;G(&#65533;&#65533;&#65533;I(Y&#65533;0e&#65533;&#65533;&#65533;TI&#65533;&#65533;&#65533;&#1285;'E&#65533;M,UpPxTP&#65533;(&#65533; P&#65533;@$pQ&#1313;&#65533;+&#65533;&#65533;&#65533;&#65533;
+&#65533;u2	"&#65533;&#65533;H#&#65533;&#65533;&#65533;x&#65533;H#&#65533;&#65533;r&#65533; @	dH&#65533;J.&#65533;0b&#65533;(b!&#65533; !n"!&#65533;,&#1160;#&#65533;&#65533;&#65533;A&#65533;&#65533;;&#65533;&#65533;&#65533;:&#65533;&#65533;T@&#65533;Eh&#65533;&#65533;Xb&#65533;#&#65533;&#65533;P AC
L&#65533; D&#65533;&#65533;8h&#65533;A&#65533;&#65533;B	 |&#65533;&#65533;thP&#65533;&#65533;I`Zy|X&#65533;&#65533;p$&#65533;&#65533;B	7&#65533;a&#65533;2q&#65533;H&#65533;Q_}9&#65533;D,I&#65533;:;&#65533;&#65533;G&#65533;}&#65533;_~H%&#65533;Q&#65533;&#1342;&#65533;,&#65533;&#65533;&#65533;g&#65533;&#65533;&#65533;'&#65533;F6&#65533;&#65533;1&#65533;&#65533;F&#65533;&#65533;Q&#65533;&#65533;/LH&#65533;&#65533;&#65533;Q&#65533;llCd"&#65533;Y7b&#65533;%&#65533;`0&#65533;&#65533;IM&#65533;d&#65533;]&#65533;&#65533;N0&#65533;&#1991;&#65533;gB&#65533;&#65533;&#65533;$(dU&#65533;&#65533;t&#65533;&#65533;M&#43040;&#65533;Q&#65533;*&#65533;&#65533;T|j&#1383;$&#65533;&#65533;J&#65533;&#65533;&#65533;&#65533;b&#65533;&#65533;(&#65533;D&#65533;P&#65533;R-&#65533;&#65533;P&#65533;&#65533;SI&#65533;T&#65533;6u(?i&#65533;&#65533;&#65533;&#65533;&#65533;'Z&#65533;QV%&#65533;&#65533;&#65533;t&#65533;V&#65533;L&#65533;_Q($ qkY,ZCV&#65533;,;B&#65533;!y&#65533;&#15700;e&#65533;?+&#65533;&#65533;P&#65533; _T&#65533;C&#65533;#&#65533;&#65533;&#65533;&#65533;&#65533;&#65533;u#{A2&#65533;&#65533;&#65533;$%u4&#65533;P_82 &#65533;fD&#65533; 	&#65533;`,&#65533;@&#26756;&#65533;&#65533;&#65533;&#65533;r+[i&#65533;&#65533;L&#65533;#&#65533;}Vx&&#65533;&#65533;&#65533;d&#65533;N`&#65533; &#65533;&#1432;&#65533;4&#65533;&#65533;&#65533;}&#65533;'&#1240; &#65533;t&#65533;	L'&#65533;&#65533;&#65533;&#65533; &#65533;=&#65533;:	8&#65533;.&#65533;&#65533;!&#65533;a&#65533;&#65533;,X&#65533;&#65533;T&#65533;b&#65533;&#65533;&#65533;"&#65533;06&#65533;Y&#65533;&#65533;&#65533; &#65533;1&#65533;A&#65533;0&#65533;B&#65533;&#65533;hA&#65533;&#65533;F7&#65533;&#65533;	7&#65533;&#65533;&#65533;&#65533;&#65533;&#65533;&#65533;&#65533;:&#65533;&#65533;v&#65533;&#65533;&#65533;5A&#157;c@&#65533;Lp&#65533;t&#65533;8 &#65533;@N&#65533;&#65533;&#65533;*x&#65533;&#65533;&#65533;mC&#65533;`&#65533;| &#65533;&#65533;&rG&#65533;d&#65533;`&#65533;4&#65533;&#65533;&#65533;`/h&#65533;
N@&#65533;x`O&#65533;@.P&#65533;&#1669;g&#65533;&#65533;&#65533;&p&#65533;&#65533; 'p&#65533;&#65533;&#65533;&#65533;Z`&#65533;&#65533;I&#65533;8&#160;&#65533;~&#65533;XY&#65533;F<&#65533;&#65533;&#65533;&#65533;&#65533;z&#65533;X&#65533;$CzH($j&#65533;L
&#65533;&#65533;&#409;&#65533;O&#65533;5&#65533;^(&#65533;&#65533;"K!&#65533;H<&#805;/&#1963;F<&#65533;&#65533;&#1102;&#65533;H&#65533;|'&#65533;&#65533;K&#1176;&#722;&#65533;&#65533;&#65533;&#65533;Ub[{&#65533;&#65533;&#65533;c&#65533;&#65533;O&#65533;J2&#65533;&#1666;&#65533;$&#65533;&#65533;&#65533;6T"&#65533;&#65533;)&#65533;4lO&#65533;&#65533;CJI
&#65533;&#65533;&#65533;&#65533;x)-6
Q&#65533;R.&#65533;&#65533;&#65533;&#65533;&#65533;>q&#65533;&#65533;jn&#65533;H*&#65533;JW&#65533;&#65533;&#65533;.&#65533;&#65533;$]&#65533;W&#65533;&#773;&#65533;&#65533;&#1768;0&#65533;&#65533;'&#65533;5-LRK_&#65533;&#65533;&#65533;N&#65533;&#65533;o&#2040;&#65533;&#65533;&#65533;h\
3&#65533;&#65533;&#65533;EG&#65533; &#65533; FH&#65533;&#65533;&#21379;U&#65533;&#65533;>&#65533;x	&#65533;&#65533;&#65533;0&#65533;;\&#65533;&#65533;&#65533;F&#65533;&#65533;&#65533;&#65533;&#513;&#65533;E)>&#65533;&#65533;&#65533;bg&#65533;@yP]3&#65533;&#65533;&#65533;&#65533;L&#65533;}I2&&#65533;&#65533;r(C&#65533;&#1029;,h&#65533;c@&#65533;&#65533;8F1`A&#65533;&#65533; &#65533;&#65533;J&#936;&#65533;3$ 0@0&#65533;&#65533;P&#65533;8&#65533;+\&#65533;&#65533;S&#65533;&#65533;&#65533;&#65533;#&#65533;&#65533;&#65533;"&#65533; $P&#65533;Pp3&#65533;&#65533;i8&#65533;X&#65533;P&#65533;%&#65533;`&#65533;&#65533;&#65533;:&#65533;&#65533;~&#515;&#1696;&#65533;4&#65533;ac@C&#65533;3`	6`&#65533;h&#1345; "&#65533;*	F0j&#65533; R C&#65533;P$&#65533;1&#65533;T&&#65533;S&#65533;T`&#65533;&#65533;&#65533;&#65533;+&#65533;&#65533;| &`&#65533;``&#800;,X&#65533;&#65533;&#65533;.&#65533;P&#65533;&#943;50[&#65533;N&#65533;!&#65533;4&#65533;3&#65533;B
&#65533;F1ba&#65533;
R7&#65533;@B>r&#65533;V&#65533;*&#65533;&#65533;&#1060;c3&#65533;$&#65533;W&#65533;&#65533;C&#65533;&#65533;^&#65533;c&#65533;&#1463;&Jsa_&#65533;&#1485;&#65533;5&#65533;Q~&#65533;Y
&#65533;1&#65533;&8&#286;Q&#65533;&#65533;1by|_&#65533;&#65533;oe&#65533;]&#65533;QD&#65533;z&#65533;&#65533;&#65533;m&#65533;&#65533;&#65533;&#65533;&#65533;&#65533;N&#65533;&#65533;&#65533;&#65533;&#65533;U&#65533;&#65533;&#65533;&#65533;T&#949;X&#65533;&#33962;W&#65533;9r	u&#65533;&#65533;&#65533;&#65533;&#65533;Zbw)ut&#65533;+&#65533;&#65533;&#973;&#1961;&#65533;j&#65533;Tz&#975;&#65533;&#65533;He&#65533;*&#65533;&#65533;&#65533;T&#65533;[]&#1840;&#65533;E#&#65533;G&#65533;$&#65533;f&#575;&#65533;&#1984;&#65533;N.S&#65533;&#65533;&0A \YlF&#65533;&#65533;|&#65533;#K*&#65533;&#202;_<&#65533;+i&#65533;&#65533;'P&#65533;BB&#65533;!+o&#644;8&#65533;a&#65533;&#65533;&#12410;&#65533;n&#65533;&#65533;&#65533;>&#65533;x+'od&#65533;&#276;&#65533;5&#65533;Q&#65533;T&#65533;&#65533;m&#65533;&#65533;&#65533;
&#65533;B&#65533;!i&#65533;A"&#65533;&#65533; ;Zn&#65533;5pM&#65533;&#65533; A&#65533; &#65533;@d&#65533;&#65533;P*&#65533;)&#65533;Q&#65533;b&#65533;&#65533;&#65533;Cz&#65533;b&#65533; E&#65533;&#65533;&#1095;04&#65533;c&#65533;D1&#65533;&#65533;&#65533;FU#&#65533;&#65533;&#65533; &#65533;Ix&#65533;&#65533;`D! &#65533;9 &#65533;0&#65533; &#65533;&#65533;w\@&#65533;&#65533;&#65533;8 &#48142;v&#65533;&#65533;&#65533;(&#65533;&#65533;&#65533;&#65533; 	h&#65533;8&#65533;`&#65533;V&#65533;&#65533;Y&#65533;&#65533;]&#65533;| q&#65533;@
&#65533;&#65533;&#65533; &#65533;@&#65533; &#65533; &#65533;@
&#65533;Y&#65533;G&#65533;&#65533;x&#65533;Zb@y@&#65533;&#65533;&#65533;&#65533;#&#65533;8&#65533;C&#65533;p&#65533;j&#65533;~X&#65533;H&#65533;|&#65533;&#65533;&#65533;}h&#65533;&#65533; Q&#65533;&#65533;`&#65533;P&#65533;Q&#65533;O&#65533;&#65533;&#65533;&#65533;&#65533;>&#65533;M&#65533;
uC	a&#65533;H&#65533;&#65533;&#65533;He&#65533;H#P&#65533;q&#1424;&#65533;;8&#1025;@P&#65533;&#65533;K&#65533;&#1749;&#65533;}&#65533;&#65533;&#65533;&#65533;&#65533;&#65533;~&#65533;&#1818;&#534;&#65533;&#65533;%nL&#65533;&#65533;J&#65533;[9D&#65533;&#1947;&#65533;&#65533;&#65533;v-&#65533;5&#65533;&#65533;a&#65533;&#65533;&#65533;&#65533;r&#65533;&#65533;&#65533;&#65533;&#65533;&#65533;P&#65533;&#65533;tW&#1249;b,&#65533;b)&#65533;
w&#65533;"&#65533;&#65533;&#65533;*B&#65533;&#65533;b&#65533;&#65533;&#65533;b)&#65533;b&#65533;&#65533;
&#65533;&#65533;&#65533;!2b&#65533;0&#65533;#&#65533;O}&#65533;E&#65533;&#65533;Y&#65533;&#65533;0P&#65533;L&#65533;&#65533;&#65533;&#65533;	&#65533;&!^&#65533;&#65533;9&#65533;#%]&#65533;=l&#65533;&#65533;CgQ]c&#65533;i&#65533;&#65533;@&#65533;=V&#65533;A&#65533;&#65533;DFl&#65533;&#65533;&#65533;&#65533;lP$6<&#65533;0&#65533;&#65533;,&#65533;,&#65533;&#65533;3&#65533;'&#65533;&#65533;h&#65533;w&#65533;&#65533;&#65533;9 @&#65533; &#65533;&#65533; _G8&#65533;F"&#65533;D&#65533;&#65533; \&#65533;&#65533;%&#65533;B)&#65533;$)&#65533;&#65533;'&#65533;&#65533;(&#65533;&#65533;(&#65533;&#65533;&&#65533;&#65533;&#65533;&#65533;&#65533;!,&#65533;#H"&#65533;&#65533;)&#65533;4XC4$C3H&#65533;0&#65533;&#65533;&H&#65533;#XB,(C3 &#65533;/&#65533;+&#65533;B%0&#65533;!&#65533;&#65533;H&#768;&#65533;&#65533;l@8&#65533;X&#65533;&#65533;N&#65533;&#65533;\R&#65533;&#65533;&#65533;&#65533;@&#65533; &#65533; 	t&#65533;rP@(&#65533;&#65533;&#65533;&#65533;p@&#65533;e&#65533;&#65533; &#65533;
&#65533;&#65533;&#65533;&#65533;&#65533;X&#65533;e&#65533;&#65533;
&#65533;@&#65533;&#65533;&#65533;c&#65533;&#65533;\&#65533;&#65533;qGy` u`&#65533;l&#65533;%@&#65533;&#65533;[k&#65533;&#65533;&#65533;-&#65533;&#65533;&#585;&#65533;?&#65533;&#65533;&#65533;&#65533;&#65533;&#65533;&#65533;&#65533;&#65533;&#65533;2"&#65533;j&#65533;&#65533;2&#65533;&#65533;&#65533;5D!
^=&#65533;&#766;&#65533;&#761;	&#65533;4&#65533;&#65533;&#65533;&#65533;&#65533;&#65533;	a&#65533;IMx&#65533;F	w&#65533;Q&#65533;b&#65533;I&#793;&#65533;_9V_&#65533;&#65533;$V&#65533;
&#65533;&#65533;&#328;&#65533;]&#65533;Vm%&#65533;{JJ&#65533;&#65533;vfV&#65533;&#65533;&#65533;]&#65533;&#65533;&#65533;1&#678; Q%&#65533;&#65533;Q&#65533;&#65533;&#65533;&#65533;&#65533;&#65533;&#65533;%&#65533;&#26372;&#65533;	&#65533;h%&#65533;)&#65533;&#65533;b(&#65533;Z&#65533;&#849;&#65533;&#65533;&#65533;p&#65533;&#65533;&#65533;)b&#65533;&#65533;c&#859;&#65533;]E&#65533;&#192;&#65533;"&#65533;"&#65533;'L&#65533;&#65533;&#65533;< &#65533;%&#65533;&#65533;c:i&#65533;
)&#65533;\&#65533;P&#65533;}&#65533;(AX&#65533;,&#65533;!&#65533;&#65533;&#65533;Q&#65533;@&#65533;&#65533;n &#65533;-e&#65533;U.&#65533;&#65533;|5 &#65533;&#65533;(0&#65533; &#65533;&#65533;&#65533;&#65533;&#65533;&#65533;}&#65533;\&#65533;&#65533;	  &#65533;&#65533;>&#65533;&#65533;@&#65533;ud&#65533;"&#65533;4&#65533;&#65533;&#65533;6_&#65533; A&#65533;&#65533;l&#65533;'\&#65533;(&#65533;(&#65533;&#65533;(&#65533;B*&#65533;,&#65533;&#65533;#&#65533;  B$`&TB$0&#65533; <&#65533;,(&#65533;4 &#65533;4430&#65533;0&#65533;B*\+&#65533;4&#65533;]582&#65533;,&#65533;*|&#65533;#&#65533;AH&#65533;&#65533;&#65533;
&#65533;%&#65533;&#65533;_N@UH ^G&#65533;&#65533;p&#65533;&#65533;&#65533;L&#65533;&#65533;>&#65533;Qi&#996;&#65533;|&#65533;&#65533; q&#65533;&#65533;&#65533;@&#65533;&#65533;&#65533;@&#65533;&#65533;&#65533; &#65533; &#65533; &#65533;&#65533; 
&#65533;@S&#65533;&#65533;
&#65533;&#65533;&#65533;`hR@x&#65533;&#65533;@@&#65533;&#65533;&#65533;&#65533;3&#65533;&#65533;;&#18682;&#65533;&#65533;&#65533;D&#65533;J&#65533;&#65533;H&#65533;&#65533;e}&#65533;&#65533;h&#65533;&#65533;P&#1437;d&#65533;&#65533;(&#1866;&#65533;&#33033;nP&#394;h&#65533;&#65533;&#65533;MD&#65533;&#65533;(&#65533;h&#65533;&#65533;&#65533;:&#65533;&#65533;&#65533;&#65533;8L>&#65533;&#65533;&#428;&#65533;&#65533;Ik&#65533;W#&#65533;&#602;H&#65533;z&#65533;&#65533;H&#65533;&#65533;l&#65533;l&&#65533;&#65533;&#806;%&#65533;&#65533;`O&#65533;&#65533;X&#1110;D'&#65533;	7&#65533;&#65533;&#65533;t5&#65533;y&#65533;&#65533;&#65533;#&#65533;j&#65533;&#65533;&#65533;b1.&#65533;+bW,&#65533;&#65533;(c&#1370;&#65533;y&#65533;s&#65533;&#65533;&#65533;Z&#65533;&#65533;V&#65533;&#65533;&&#65533;&#65533;&#65533;&#65533;	&#65533;&#65533;J#E&#65533;&#65533;&#65533;D&#65533;&i&#65533;&#65533;&#65533;&	&#65533;&#65533;&#65533;&#65533;&#65533;"&#65533;it*.eyc&#65533;=>L&#65533;:D&#65533;hK?&#65533;&#65533;h&#65533;&#65533;7`3&#65533;&#65533;$|A&#65533;@&#65533; ^&#65533;&#65533;J&#65533;@P&#65533;&#65533;&#65533;G&#65533;i&#65533;&#430;&#65533;d&#65533;&#65533;L &#65533;H@&#65533; R>%T&&#65533;$(|&#65533;&#65533;&#65533;&#65533;)&#65533;&#65533;+&#258;*|&#65533;%D$H&#65533;$&#65533;$$&#65533;&#65533;&#65533;4p&#65533;&#65533;2&#65533;4&#65533;/&#65533;&#65533;+&#65533;-&#65533;&#65533;0&#65533;4&#65533;&#65533;5DC1&#65533;2$C&#65533;~&#65533; &#65533;&#65533;&#65533;|&#65533;
&#65533;&#65533;&#65533;&#65533;&#65533;\F&#65533;&#65533;&#65533;Q&#65533;&#65533;I&#65533;&#65533;&#65533;TH&#65533;&#65533;B&#65533;t&#65533;T&#65533;
&#65533;&#65533;&#65533;@c&#65533;n&#65533;&#65533;@&#65533;&#65533;&#65533; &#65533; &#65533;@&#65533;&#65533;&#65533;&#65533;&#65533; S&#65533; &#65533;&#65533;Zh&#65533;ZV \@&#65533;&#65533;&#65533;&#65533;5L)&#65533;&#65533;&#65533;&#65533;&#65533;[&#65533;l"J&#65533;	&#65533;&#65533;,&#65533;&#65533;&#1791;Q&#65533;)&#65533;&#65533;&#65533;W1(*c&#65533;&#65533;&#65533;&#65533;&#65533;Y&#65533;&#65533;H&#65533;Is&#65533;H&#65533;^&#65533;Ng&#65533;&#65533;XLo&#65533;P&#65533;v&V&#65533;&#65533;&#65533;gc&#65533;&#65533;cU&#65533;z&#65533;V&#65533;QOQ&#65533;&#765;q|&#65533;'}&#65533;&#65533;&#65533;&#65533;&#65533;&#65533;F&#65533;&#29840;&#65533;&#65533;&#65533;&#65533;&#65533;&#65533;Ah&#65533;e
&#65533;&#65533;&#65533;r&#65533;&#65533;!#J&#65533;
&#65533;r&#65533;9(#+r$'2"J%7(!h&#65533;&#65533;&#65533;&#65533;&#65533;a&#65533;n&#1807;El&#65533;&#65533;&#65533;Q&#65533;&#65533;:&#65533;&#65533;"&#65533;&#65533;&19&n,&#65533;&#65533;,C&#65533; &#65533;c'5.uV&#65533;!1L)5&#65533;*Dr:&#65533;U&#65533;&#65533;D&#65533;{.lK&#65533;&#65533;4&#65533;&#65533;&&#65533;&#65533;hA&#65533;`&#65533;P&#65533;N,@d&#65533;U&#65533;N6&#65533;&#65533;7 \&#65533;h&#65533;x&#65533;|&#65533;&#65533;&#65533;&#65533;&#65533;,&#65533;$T&#65533;&&#65533;d&#65533;>j)&#65533;)t%8B#T'dB%X&X&#65533;&#65533;B&#65533;+C6x&#65533;&#65533;&#65533;&#65533;&#65533;500&#1282;&#65533;&#65533;/3L&#65533;&#65533;a&#65533;4@4LC6H0&#65533;B+p&#65533;!&#65533;&#65533;&#65533;(&#65533; dA@&#65533;|@4&#65533;&#65533;9&#65533;&#65533;U@@O&#65533;u&#65533;&#65533;s<0 &#65533;&#65533;ZR&#65533;&#65533;&#65533;@&#65533;&#1664;Q&#65533; &#65533;&#65533; &#65533;@&#65533; &#65533;&#65533;@
&#65533;&#65533;	0E&#65533;&#65533;&#65533;4&#65533;&#65533;&#65533;
Op@&#65533;A( &#65533;8T]&#65533;&#65533;N&#65533;|l&#65533;&#790;&#65533;i&#65533;NIi&#65533;&#498;&#65533;j&#65533;&#65533;]&#65533;g&#65533;&#65533;X&#65533;&#1366;9<K&#65533;&#65533;Rq&#65533;c&#65533;&&#65533;&#65533;`n&#65533;&#65533;&#65533;&#65533;&#65533;f#&#65533;&#65533;&#65533;&n&#65533;&#65533;K&#65533;n"&&#65533;Gnq&#65533;&#65533;-&#65533;b&#65533;m&#65533;\&#65533;&#65533;Wn!&#65533;s&#65533;&#65533;&#65533;&#65533;6u5&#65533;/zW0
&#65533;&#65533;6&#65533;k3&#1598;&#65533;&#65533;&#65533;&#65533;&#65533;ZJ)&#65533;&#65533;l&#65533;&#65533;-&#65533;bmJw&#65533;&#65533;n&#65533;&#65533;'&#65533;&#65533;&#65533;&#65533;cg:&#65533;h<;&#65533;&#65533;tSwu&#65533;&#65533;&#65533;
&#65533;5.&#65533;,&#65533;&#65533;&#65533;a7^#&#65533;&#65533;&#65533;g&#65533;(&#65533;C:&#65533;U&#65533;K&&#65533;9|&#65533;-&#65533;&#65533;	&#65533; &#65533;&#65533;&#65533;`k~_&#65533; $@&#65533;`&#65533;. 8&#65533;Gz$&#65533;5&#65533;&#65533;&#65533; &#65533;&#65533;A&#65533;*&|&#65533;(&#65533;&#65533;(x&#65533;'&#65533;B>&#65533; &#65533;A"&#65533;%d'`&#65533;$&#65533;, C5hs
5&#65533;+&#65533;&#65533;)&#65533;&#65533;0H&#65533;&#65533;H&#65533;2$5`5C+&#65533;+&#65533;&#65533;*&#65533;&#65533;$&#65533;&#65533;&#65533;&#65533; &#65533;'&#65533;&#65533;@5&#65533;75+M&#65533;&#65533;6p&#65533;&#65533;&#65533;%4&#65533;^&&#65533;@&#65533;R&#1728;&#65533;@&#65533;&#65533;&#65533;&#65533;&#65533;@Je&#65533;&#65533;Z&#65533;&#65533;&#65533;L&#65533;4&#65533;Va]v&#65533;w&#65533;&#65533;8&#65533;&#65533;&#65533;C&#65533;&#65533;&#65533;q&#65533;&&#65533;1~&#65533;L&#65533;&#65533;&#65533;w&#65533;&#65533;&&#65533;&#1005;!":k	3.z&#65533;K:&#65533;&#65533;q&#65533;&#65533;&#65533;1'&#65533;.&#65533;&#65533;&#65533;&#65533;Q&#65533;&#65533;0&#65533;&#65533;q&#65533;&#65533;O&#65533;r8&#65533;&#65533;&#65533;VH&#65533;1}&#65533;&#65533;&#65533;Z&#65533;:&#65533;UG4,&#65533;&#65533;&#65533;&#65533;&#65533;q~&#561;&#65533;&#65533;&#65533;4&#65533;8&#65533;&#1159;&#65533;I&#65533;&#65533;6&#65533;&#65533;	h&#65533;D&#65533;!3rq&#65533;#&#65533;!KhI&#65533;]&#65533;S&#1142;cr&#65533;s&#65533;&&#65533;;&#65533;2&#65533;&#65533;'sPk&#65533;I&#613;&#65533;&#65533;2R&#65533;Y&#65533;&#65533;&#65533;-&#2034;&#65533;&#65533;&#65533;&#65533;;,&#1019;&#65533;&#65533;%&#65533;8&#65533;&#65533;&#65533;U&#65533;&#65533;&#65533;.&#65533;&#65533;&#65533;&#65533;)&#65533;^D~&#65533;2(&#65533;&#65533;&#65533;bv@&#65533;&#65533;4v&#65533;U4&#65533;o&#65533;`@t&#65533;&#65533;&#65533;&#65533;.&#65533;&#65533;D&#65533;`&#65533;&#65533;&#65533;@&#65533;&&#65533;&#65533;&#65533;B*xX
B&#65533;A!&#65533;F't'h&#65533;v&#65533;-(&#65533;&#65533;&#685;X&#65533;/&#65533;&#65533;%T&#65533;&&#65533;/45P&#65533;30&#65533;2<C6DC.&#65533;&&#65533;&#65533;.&#65533;24C2&#65533;B$|&#65533;Q/&#65533;&#65533;&#65533;&#65533;&#65533;	&#65533;0sSvh5&#65533;Y&#65533;V&#65533; P&#65533;Nt&#65533;&#65533;y$
(&#65533;e5&#65533;&#65533;L&#65533;&#65533;&#65533;&#65533;&#65533;&#65533; &#65533;k&#65533;@&#65533; &#65533;&#65533;ND&#65533;&#65533;&#65533;&#65533;&#65533;&#65533;&#65533;Zd&#65533;$C9&#65533;&#65533;&#65533;&#65533;&#65533;9&#65533;D&#65533;&#65533;&#65533;&#65533;'&#65533;&#65533;v&#65533;&#65533;&#65533;&#65533;&#65533;&#65533;&#65533;x&#1214;&#65533;&#65533;&#65533;&#65533;&#65533;&#65533;&#65533;&#65533;&#65533;^+&#65533;_&#1249;&#65533;vf&#65533;&#65533;&#65533;t^&#65533;&#65533;m&#65533;&#65533;&#65533;e&#219;&#65533;h&#65533;&#65533;&#65533;&#65533;]&#344;&#65533;`K}&#65533;V&#65533;&#65533;&mm&#65533;fwIx&#65533;&#65533;\&#65533;&#65533;Y&#65533;b&#65533;-&#65533;&#65533;&#65533;T&#65533;&#65533;P-&#65533;b&#65533;&#1682;Ws&#65533;&#65533;/&#65533;"&#1538;m&#65533;&#65533;&#65533;&#65533;&#65533;&#65533;&#65533;s-&#65533;D6k&#1458;a&#65533;v&#65533;&#65533;&#65533;l&#1516;a[&#65533;&#65533;a6&#65533;"&#65533;&#65533;&#65533;6&#65533;9v&#65533;&#65533;&#65533;[H&#65533;#&#65533;&#65533;'n&#65533;&#65533;s&#65533;&#65533;&#65533;&#65533;W&#65533;>&#65533;3i&#1460;ygN&#65533;;y&#1468;&#65533;&#65533;&#65533;z&#65533;&#65533;5*i&#1188;E&#65533;&#65533;c&#65533;thT&#65533;&#65533;&#65533;&#65533;&#65533;zkV&#65533;&#65533;&#65533;N&#65533;:OiXy&#65533;&#1981;&#65533;G&#65533;,<w&#65533;&#65533;u&#65533;.&#65533;u&#65533;&#1313;;w&#65533;&#65533;&#65533;8r&#65533;&#785;Cg&#65533;- P&#65533;&#65533;&#65533;&#65533;&#331;(X0!6j&#65533;&#65533;&#65533;&#65533;&#65533;&#859;9w>`&#65533; 8&#65533;tf&#65533;&#65533;1zq:&#65533;-U&#65533;&#65533;&#65533;"I)f&#65533;&#65533;*&#65533;'O&#65533;8&#65533;&#65533;&#65533;&#65533;&#1718;&#65533;&#1520;a&#65533;&#65533;&#65533;S&#65533;D&#65533;:&#65533;"&#65533;,Z2c&#934;Q&#65533;U&#65533;P#S&#496;u&#65533;F&#65533;U)2X&#65533;&#65533;&#65533;&#65533;E&#65533;p>p@&#65533;	$`A&#65533;:&#65533;&#65533;&#65533;<&#65533;&#65533;@ aP&#65533;\x&#65533;&#65533;z&#65533;&#65533;&#65533;@B	!.&#65533;A&#65533;t&#65533;A\x&#65533;&#65533;&#65533;&#65533;&#65533;(Xl1
T&#65533;,x&#65533;+*&#65533;&#65533;&#65533;r&#65533;9&#65533;q&#65533;&#65533;+%s&#65533;Hp&#65533;G%&#65533;Tr&#65533;(&#65533;&#65533;&#65533;&#65533;&#65533;*&#65533;&#65533;&#722;&#65533;&#65533;&#65533;&#65533; U:'&#65533;u&#65533;d.x&#65533;&#65533;&#65533;&{&#65533;&#65533;IM&#65533;&#65533;&#65533;w&#65533;iG.1&#65533;J&#65533;s&#65533;QIOrz$&#65533;H$&#65533;<i&#65533;<}&#65533;&#65533;!}&#65533;&#65533;&#65533;!{&#65533;&#65533;<&#65533;&#65533;/@&#65533;&#65533;&&#65533;4IN;&#65533;p&#65533;&#65533;Kp<&#65533;I!U&#65533;&#65533;P&#65533;4&#65533;X&#65533;&#65533;nl&#65533;u&#65533;&#65533;6*&#65533;&#65533;k|&#65533;&#65533;W`&#65533;&#65533;j&#65533;&#65533;&#65533;b&#65533;MY_&#65533;&#65533;&#65533;&#1603;&#65533;Yi&#65533;S&#65533;9a&#65533;&#65533;[n&#65533;&#65533;&#65533;Yh&#65533;&#65533;&#65533;&#65533;o&#65533;&#65533;&#65533;&#65533;a&#65533;&#65533;!m&#65533;&#65533;&#65533;#&#65533;&#65533;&#65533;&#65533;&#65533;nh&#65533;&#65533;&#65533;o&#65533;&#1323;tX&#65533;&#65533;&#65533;&#65533;X+&#65533;&#65533;\&#65533;+&#65533;&#65533;&#65533;&#65533;+&#65533;&#65533;i&#65533;)&#65533;&#65533;*&#65533;,&#65533;,~&#65533;&#65533;&#65533;&#65533;&#65533;&#65533;&#65533;=&#65533;&#65533;*5&#65533;$&#65533;&#17581;J&#65533;a&#65533;&#65533;A&#65533;)&#65533;&#65533;&#65533;&#65533;7&#65533;&#65533;bv&#65533;IgtEg&#65533;9&#65533;	'&#65533;8l``	&&#65533;&#65533;&#65533;h &#65533;&#65533;f`T&#65533;&#65533;D&#65533;&#65533;&#65533;2&#65533;k&#65533;` &#65533;\HB6&#65533; &#65533;
+&#65533;&#65533;&#65533;LL&#65533;%&#65533;T0&#65533;'x&#65533;&#65533;(&#65533;X&#65533;	-&#65533;&#65533;d&#65533;RH&#339;P\&#65533;&#65533;&#65533;&#65533;&#65533;&#409;f&#65533;&#65533;&#65533;L1DQv1&&#65533;b&#65533;Q&#65533;]6&#65533;C&#65533;Mn9&&#65533;i&#65533;1f4&#65533;H&#65533;&#65533;H a&x &#65533;X&#65533;h &#65533;&#65533;	,&#65533;&#65533;&#65533;&#65533;@VL&#65533;LP&#65533;\&#65533;&#65533;l&#65533;&#65533;&#65533;z&#65533;Az`&#65533;&#65533;&#65533;Y@&#65533;&#65533;8&#512;;&#65533;@&#65533;1&#65533;&#65533; RD_P&#65533;B&#65533;c&#65533;&#65533;U E5U&#65533;Y&#65533;&#65533;T&#65533;&#151; &#53605;,ejVT&#65533;&#65533;b&#65533;&#65533;S=
&#65533;P&#65533;:&#65533;A&w&#65533;&#65533;- &#65533;&#65533;P||&#65533;#*o&#65533;&#65533;[&#65533;T';&#65533;&#65533;.&#65533;&#65533;_&#65533;4&#65533;&#65533;&#65533;O&#65533;&#65533;S&#65533;'&#65533;&#65533;&#65533;/.&#65533;&#65533;^&#65533;&#65533;CU&#65533;&#65533;S\
&#470;&#65533;$&#65533;-=&#65533;KGDR&#65533;H&#65533;?!&#65533;
&#65533;&#65533;&#65533;a&#65533;th$T9&#65533;I!!`7&#65533;&#5189;8&#65533;]qC2&#65533;&#65533;iT&#65533;&#65533;&#65533;&#65533;t&#269;&#65533;c	"&#65533;8Z$&#65533;&#1368;&#65533;&#65533;,7Z&#271;r\&#65533;xG&#377;q&#65533;!c&#65533;&#65533;opc^!&#65533;&#65533;&#65533;&#65533;&#65533;x&#65533;dY
Pf&#65533;I&#65533;e(&#65533;TY(&#65533;&#65533;&#65533;&#65533;&#65533;RbeiK&#65533;&#65533;d'W&#65533;&#65533;cj&#65533;&#65533;.f&&#65533;&#65533;#*U&#65533;&#65533;.y&#65533;&#65533;&#65533;&#65533;b&#65533;hJX^v&#65533;&#65533;&#65533;&#65533;#&#65533;&#65533;&#65533;pv3&#65533;#L&#65533;&#65533;6&#65533;a p@&#65533; >&#65533;&#65533;<&#65533;1&#65533;&#65533;@
d`X&#65533;&#65533;&#65533;:5&#65533;&#65533;L&#65533;)&#65533;&#65533;`&#65533;8&#65533;&#65533;
W 	O&#65533;&#65533;&#65533; &#65533;&#65533;&#65533;&#65533; ZhZ&#65533;/&#65533;&#65533;H&#65533;&#65533;@&#65533;
[$&#65533;n&#65533;24&#65533;&#65533;[&#65533;&#65533;&#65533;'p!&#65533;&#65533;&#65533;&#65533;&#65533;`&#65533;V&#65533;&#65533; &#65533;-H&#65533;&#65533;&#65533;&#65533;E&#65533; $&#65533; t&#65533;v&#65533;f&#1024; e&#65533;-8A&#65533;&#65533;&#65533;@&#65533;[P	Vp&#65533;&#65533;0&#65533;vP4&#65533;&#65533;/&#65533;&#65533;V>&#65533;Y&#65533;}&#65533;&#65533;&#65533;C&#65533;u&#65533;&#65533;&#65533;&#65533;<P&#65533;&#65533;&#65533;&#65533;&#65533;&#414;&#65533;q"&#1096;F&#65533;&#65533;a&#65533;mv&#65533;V*bb&#65533;NH/&#65533;K&#65533;&#65533;4&#759;&#65533;R&#65533;&#65533;L&0_&#65533;,/&#65533;&#65533;&#65533;*H&#65533;u&#65533;&#65533;&#65533;`:&#65533;&#151;s&#65533;V&#65533;&#65533;&#65533; k&#65533;&#65533;?&#630;&#65533;&#42091;P&#65533;(&#65533;&#65533;&#65533;&#65533;&#65533;&#65533;&#65533;\&#65533;&#65533;@&#65533;&#65533;H.bq&#65533;7DS&#65533;&#65533;$&#65533;&#65533;m&#65533;~$&#65533;&#65533;&#65533;$&#65533;&#65533;&#65533;&#65533;8@zuQ#&#65533;-&#65533;&#65533;&#48012;&#65533;wZ&#65533;U&#65533;z&#1227;.i&#65533;&#65533;Y&#65533;&#65533;U&#65533;&#65533;&#65533;m&#65533;7Y&#226;&#65533;&#65533;U_&#65533;&#151;Z&#65533;b&#65533;&#65533;&#65533;&#65533;&#65533;&#65533;&#65533;]&#65533;l&#65533;(}E&#65533;,1&#65533;Sb&#65533;K&#65533;&#791;&#65533;"&#65533;&#65533;/C&#65533;K5&#65533;&#65533;(&#65533;8KSF,&#65533;x&#65533;xftK&#526;V&#1157;&#65533;&#65533;&#65533;&#65533;&#65533;&#65533;2c	&#65533;0&#65533;&#65533;&#65533;&#65533;+8KUj&#65533;&#65533;&#65533;e'&#65533;&#65533;K#&#65533;&#275;&#65533;&#65533;&#65533;/&#65533;a&#65533;&#65533;$E&#65533;&#65533;&#65533;Y[&#65533;Q'&#65533;&#65533;&#65533;&#65533;,2&#65533;&#65533;%x `&#65533;0&#65533;5&#65533;&#65533;&#65533;&#65533;@	JPWn`k&#65533;&#65533;;9&#65533;"&#65533;A}&#65533;&#65533;4&#65533;&#65533;h$1&#65533;:&#65533;&#65533;
J@&#65533;&#65533;&#65533;&#65533;&#65533;&#65533;7pB &#65533;
VLT&#65533;&#65533;/H&#65533;,&#65533;%c&#65533;&#65533;&#65533;,Hq&#65533;J&#65533;&#65533;&#65533;`2&#65533;&#65533;&#65533;W&#65533;!z&#65533;&#65533;.`&#65533;&#65533;U@&#65533;S&#65533;AR&#65533;`@&#65533;x@:&#65533;&#65533;=&#65533;&#65533;&#65533;@&#65533;^&#65533;&#65533;<[*H&#65533;&#65533;	H &#65533;&#65533;&#65533;&#65533;&#65533;	(&#65533;&#65533;&#65533; &
k&#65533;&#65533;&#65533;&#65533;!&#65533;&#65533;:@&#65533;&#65533;o&#65533;&#65533;@&#65533;&#65533;l&#65533;{&#65533;&#65533;
&#640;&#65533;i&#65533;&#65533;GnX%&#65533;&#65533;<T*&#65533;&#65533;&#65533;7p&#65533;&#65533;&#65533;T[&#1710;&#65533;&#65533;&#65533;&#65533;QY&#65533;T&#65533;&#65533;&#65533;%&#65533;@}E&#65533;Q{&#65533;&#65533;]&#65533;ASnp&#65533;&#65533;d'C&#65533;2&#65533;&#1097;L&#65533;&#65533;	U;&#65533;&#65533;&#65533;&#65533;&#65533;&#65533;&#65533;D&#65533;!&#65533;&#65533;A&#65533;_&#65533;&#65533;"N&#1159;|&#65533;Q_&#65533;X$@&#65533;&#65533;Qzmm&#65533;&#65533;&#65533;&#65533;&#583;Q?I`&#65533;&#65533;m&#65533;&#65533;
&#65533;&#65533;%&#65533;a-#&#65533;JdsRF@f&#48970;&#65533;&#65533;'&#65533;&#65533;&#1015;\y&#65533;{E&#65533;1&#65533;k&#65533;I&#65533;&Y&#65533;t&#65533;&#65533;,&#65533;]&#65533;P&#65533;&#65533;&#65533;T&#65533;&#65533;&#65533;2&#714;&#65533;r&#65533;Cc&#65533;&#65533;&#65533;&#65533;Z9'&#65533;&#65533;&#1173;u&#65533;&#1316;&#65533;&#65533;&#65533;&#65533;_&#65533;&#65533;&#65533;ai&#65533;&#65533;&#65533;R&#65533;RY&#65533;+&#787;$W&#65533;&#65533;&#65533;&#65533;&#65533;u&#65533;x|&#65533;>&#65533;D&#65533;&#65533;_&#65533;2b&#65533;&#65533;-&#65533;8&#65533;7&#65533;&#65533;&#65533;^t&#65533;V&#65533;&#65533;&#65533;&#65533;&#65533;F&#65533;@&#65533;g9w-&#65533;`A&#65533;&#65533;&#65533;&#65533; = "&#65533; D&#65533; 5&#65533;Aix&#65533;&#65533;&#65533;&#65533;&#65533; &#65533;`
&#65533;P&#65533;P&#65533;R&#65533;f&#65533;&#65533;&#65533;&#65533;&#65533;&#65533;&#65533;&#65533;A&#65533;&l&#65533;Jz!2&#65533;
&#65533; &#65533;&#65533;&#65533;!^!&#65533; &#173;V &#65533;
1&#65533;&#65533;&#65533;&#65533; &#65533;&#65533;i`&#65533;dDX &#65533;&#65533;&#65533;&#65533;Z`B&#65533;&#684;6&#65533;"&#65533;Z&#65533;p&#65533;~&#65533;d p@&#65533;&#65533;jT&#297;B@&#65533;>&#65533;d&#65533;ME:&#65533;0&#65533;@<@% r`P&#65533;&#65533;&#65533;&#65533;&#65533;$&#65533;&#65533;&#65533;&#65533;T&#65533;I&#65533;&#65533;&#65533;&#65533;&#65533;L&#65533;IDE&#65533;8&#65533;LH.&#65533;2M:	&#65533;:K("f,b&#65533;&#65533;,&#65533;N(h&#65533;&#65533;XoLJ&#725;&#65533;&#65533;&#11650;&#65533;H&#65533;H3&#65533;S8&#65533;&#65533;JS1=&#65533;Q\&#65533;.X&#65533;&#65533;&#65533;d&#65533;&#65533;D&#65533;&#65533;&#65533;T&#65533; &#65533;O&#65533;NQ~&#65533;&#65533;&#65533;&#65533;le^&#65533;(&#65533;&#65533;Q#!&#65533;&#65533;Wz%X\&#65533;&#65533;\&#65533;&#65533;Z&#65533;\&#65533;%&#65533;&#60069;!&#65533;&#65533;\l &#65533;&#65533;&#65533;&#65533;q#&#65533;&#65533;&#65533;&#65533;&#65533;&#65533;T&#65533;B\&#65533;&#65533;Aia&#65533;,'&#65533;Mb&#65533;L&#65533;~&#65533;-L&#65533;,:&#65533;`&#65533;&#65533;\l%&#65533;N&&#65533;fbL&#65533;(&#65533;P`hO&#65533;B&#65533;^&#65533;&#65533;R&#65533;&#65533;n&#65533;&#65533;&#65533;&#65533;&#65533;&#65533;)6&#65533;`Bd&#65533;&#65533;&#65533;l&#65533;&#65533;a`&#65533;(L&#65533;&#65533;Nry&#65533;&<&#65533;`P&#65533;a&#65533;&#65533;)&)&#65533;&#65533;c&#65533;&#65533;Z&#65533;`
&#65533;&#65533;&#65533;&#65533;@i&#1321;k&#65533;&#65533;$@&#1582;&#65533;&#65533;&#65533;&#65533;3&#65533;&#65533;&#65533;@&#65533;&#65533;&#65533;$A&#65533;O&#65533;&#65533;/&#65533;`&#65533;&#65533;&#65533;`&#65533;`a&#65533;@t`C|&#65533;&#65533;`6&#65533;Z!N!b&#65533;Z&#65533;E&#65533;&#65533;&#65533;&#65533;bC&#65533;&#65533;9~a!&#65533;&#65533;f!&#65533;A<'&#65533;&#65533;>&#65533;uJ v0&#65533;&#65533;*@1&#784;&#65533;&#65533;&#65533; ,&#65533;2&#65533;*6`8 L&#65533;&#65533;&#65533;P&#65533;Z@&#65533;\`L@&#65533;&#65533; V &#65533;&#65533;&#65533;c&#65533;f 7&#65533;J &#65533;Vd&#65533;g&#65533;&#65533;&#65533;8@(&#65533;&#65533;*&#65533;F &#65533; `&#65533;&#65533;&#65533;&#65533;&#65533;<&#65533;&#65533;D"SB&#65533;;I&#65533;&#65533;&#65533;.&#65533;&#65533;&#65533;&#65533;&#65533;&#65533;&#65533;K;;Nh;I&#11846;&#568;vQ&#65533;z&#65533;&#65533;,*:(&@(&~i&#65533;&#65533;&#152;&#65533;&#65533;-`&#65533;&#65533;,1&#65533;LK&#65533;`&#65533;N&#147798;/&#65533;&#65533;HHqS&#65533;aK&#65533;&#65533;B&#65533;EB&#65533;.&#65533;&#65533;G&#65533;NdK&#65533;,!%&#65533;&#65533;&#1713;.fLEURzDEkK&#65533;.&#65533;Tf&#65533;&#65533;&#65533;^ &#65533;rTGw&#65533;G{&#65533;&#65533;&#65533;|EK#&#65533;E&#65533;&#65533;H&#65533;!&#65533;Yb&#65533;&#65533;&#65533;&#65533;&#65533;&#65533;&#65533;"	"&#65533;&#65533;&#65533;I%&#65533;&#65533;&#65533;&#65533;&#65533;q&#65533;&#65533;#H&#65533;&#65533;&#65533;&#276;#
&#65533;&#65533;
H_&#65533;$&#65533;&&#65533;g&#65533;&&#65533;q&#65533;pO&#65533;&#65533;&#65533;&&#65533;bL&#65533;&#65533;bOW&#65533;@&#65533;"&#65533;Xk&#65533;FOT&#65533;P&#65533;`&#65533;&#65533;U"&#65533;b&#65533;rL&#65533;"&#65533;&#65533;&#65533;)&#65533;Q*f&#65533;&#65533;&#65533;~I&W&#65533;&#65533;&#65533;,p)T&#65533;&#65533;&#65533;Xr'&#65533;a&#65533;&#65533;apiU&#65533;,&#65533;&#65533;)&#1921;&#65533;&#65533;&#65533;`D&#65533;@&#65533;(&#65533;$&#65533;&#65533;&#65533;&#63176;&#65533;)&#65533; &#65533; &#65533;&#65533;A4&#65533;&#65533;!&#65533;a&#65533;&#65533; &#65533;&#65533;&#65533;&&#65533; 
&#65533;@	&#65533; p&#65533;&#65533;&#65533;@P&#65533;V&#65533;P!~!&#65533;K&#65533;A&#65533;&#65533;|&#65533;t&#65533;!&#65533;A\!&#65533;@&#65533;`&#65533;&#65533;&#65533;&#65533;b&#65533;&#65533;&#65533;&#65533;VD&#65533;^&#65533;v*tg&xd@&#65533;
&#65533;A&#138;L&#65533;&#65533;&#65533;&#65533;&#65533;&#65533;&#65533;c?&#65533;4W&#65533;&#65533;&#65533;	&#65533;&#65533;jf&#65533;V F@>&#65533;@t&#65533;w: &#65533;&#65533;Ex&#65533;}4&#65533;D&#65533;&#65533;&#65533;&#65533;&#65533;BOBFitFM"i&#65533;&#449;&#65533;&#65533;T&#65533;&#65533;&#65533;N1&#1936;<&#627;&#65533;&#65533;H$
&#65533;V&#65533;(_&#65533;$&#65533;&#65533;&#65533;c0+&#65533;&#65533;B&#65533;&#65533;$&C&#65533;&#65533;&#65533;b&#65533;@_&#65533;&#65533;|n/&#65533;
&#65533;j.D%&#65533;%&#65533;&#65533;&#65533;&#65533;VTER.&#65533;Vc&#65533;q9O&#65533;*&#65533;&#65533;Z&#65533;.r&#65533;&#65533;.@t&#65533;"&#65533;PBqG&#65533;V&#65533;&#65533;&#65533;<@&#65533;sG&#65533;p&#1339;&#65533;&#65533;!	&#65533;(#&#65533;&#65533;&#65533;&#65533;	"&#65533;&#65533; &#65533;&#65533;v&#65533;&#65533;&#65533;%!&#65533;k&#65533;!&#65533;&#65533;XL"&#65533;L&#65533;&#65533;&#65533;&#65533;k&#65533;_>&#65533;D_O?&#65533;d&#65533;C&#65533;)&#65533;c&#65533;{&#65533;&#65533;$!1QL`&#65533;Pa&#65533;Q_&#1141; &#65533;X&#65533;|c+&#65533;f&#65533;&#446;wnU&#65533;&#65533;,&#65533;X&#65533;#5&#65533;~&#65533;w#&#65533;d&#65533;4&#65533;e&#65533;~&#65533;"NM&#65533;'&#65533;v&#65533;Hu&#65533;6&#65533;Uq&#65533;&#65533;A &#65533;
\@&#65533;w&&#65533;}&&#65533;W&#65533;&#65533; &#65533;v&#65533;U&#65533;
 T &#65533;&#65533;(GL-&#65533;
&#65533;Za!&#65533;aa&#65533;&#65533;
&#65533;`o&#65533;&#65533;`&#65533;&#65533;.&#65533;Z&#65533;Xa&#65533;&#65533;&#65533;&#65533;&#65533;AZJ&#65533;^&#65533;n&#65533;x&#65533;&#65533;&#65533;*a&#65533;&#65533;4&#65533;!p!&#65533;&#65533;
&#65533;6&#65533;F<`&#65533;#v@s49&#65533;G&#65533;&#167;T &#1896;&#65533;5&#65533;&#65533;X&#65533;6&#65533;g{&#65533;&#65533; $L&#65533;F&#65533;PgM&#65533;&#458;
E&#65533;R J &#65533;&#65533;&#65533;|dDg&#65533;ce&#65533;A&#65533;|2@z R&#65533;&#65533;R|D&#65533;!TL&#65533;&#65533;&#65533;S/p&#65533;EK1&#65533;&#65533;&#65533;e&#65533;>&#65533;&#65533;&#65533;&#65533;Kl&#65533;V&#820;^&#65533;&#65533;&#65533;&#65533;Vi&#65533;&#65533;&#65533;&#65533;b&#65533;&#65533;B&#65533;&#65533;N&#65533;&#65533;@&#65533;.,&#708;,.T&#65533;,&#65533;&#65533;.&#1713;&#65533;8&#65533;pmN&#65533;&#65533;&#65533;x&#65533;&#65533;&#1650;&#65533;&#65533;&#65533;&#65533;&#1500;_u&#65533;4&#65533;&#65533;&#65533;YQ&#65533;N\&#65533;&#65533;&#65533;"&#65533;&#65533;&#65533;&#65533;<&#65533;vF&#65533;&#65533;&#65533;&#65533;&#65533;T&#65533;&#65533;f&#65533;^&#65533;eJj%u&#65533;X&#65533;&#65533;u&#65533;4H&#65533;&#65533;&#65533;oW&#65533;&#65533;]:&#65533;&#65533;v}&#65533;Z&#65533;q&#65533;&#65533;H&#65533;1HW&#65533;#O&#65533;K&#65533;'?3&#65533;*&#65533;l(&#65533;q&#65533;&#65533;d&#65533;&#65533;&#65533;,&#65533;d&#65533;&#65533;&#65533; 5|Qk|w&#65533;&#65533;$g`&#65533;or{fN&#65533;&#65533;c&#65533;&#65533;&#65533;=&&#65533;Z&#65533;&#65533;V&&#65533;&#65533;&#65533;?&#65533;&#65533;&#65533;&#65533;:&#65533;&#65533;q':K&#65533;&#65533;Qa&#65533;l&#1697;"&#65533;
H&#65533;&#65533;&#65533;&#65533;	8 b&#65533;&#65533;&#1754;&#65533;&#65533; B@	&#65533; a"&#65533;,a&#65533;&#65533;&#65533;[&#65533;&#65533;&#65533;&#65533;&#65533; 
&#65533;&#65533;	&#65533;@&#65533;&#65533;&#65533;&#65533; V&#65533;\d&#65533;laB&#65533;&#65533;&#65533;&#65533;!&A*&#65533;Xa&#1792;:&#65533;&#65533;&#65533;2!2&#65533;&#65533;Z&#65533;W&#65533;#&#65533;;&#65533;&#65533;s&#65533;&#65533;&#1484;G&#65533;B`b&#65533;ub&#65533;&#65533;P@B^&#65533;$&#65533;&#65533;Y&#65533;&#65533;Y&#65533;&#65533;L&#65533;&#65533;&#65533;&#65533;&#65533;( >&#65533;&#65533;&#1785;&#65533;&#65533;&#65533;&#65533;j&#65533;&#65533;&#65533;6&#65533;&#65533;&#65533;&#65533;&#65533;&#65533;&#65533;&#887;&#65533;&#65533;8&#65533;&#65533;&#65533;&#65533;A&#65533;"B#k&#65533;|&#65533;U&#65533;&#65533;&#65533;&#65533;&#65533;U&#65533;&#959;ey&#65533;8&#65533;&#65533;&#65533;J&#65533;sNu_&#1073;^$&#65533;&#65533;e&#65533;pQ&#65533;R&#65533;&#65533;D2&#65533;^&#65533;&#65533;&#65533;Nfi&#235;,&#65533;&#65533;VOa&#65533;&#65533;&#65533;&#65533;&#65533;0&#65533;n&#65533;&#1629;&#65533;[&#65533;H|cJ&#65533;&#65533;;&#26012;L&#65533;&#65533;&#65533;%F&#65533;&#65533;&#65533;&#65533;n}&#65533;}]&#65533;r&#1143;&#65533;&#65533;&#760;&#65533;&#65533;&#65533;T&#65533;=Qs&#65533;&#65533;&#65533;.&#65533;&#65533;&#65533;&#65533;&#65533;&#65533;$&#65533;&#65533;<&#142;&#65533;&#65533;&#65533;&#65533;&#65533;H"b&#65533;]&#41724;x&#65533;:&#65533;!&#65533;.&#65533;&#65533;&#65533;&#65533;&#65533;K&#244;H}&#65533;&#65533;w&#65533;iJ&#65533;&#1236;)%L&#65533;&#1622;(&#65533;oU/&#65533;&#65533;&#65533;&#65533;Q| {|&#65533;&#65533;wPO&#65533;&#65533;Uh!YT"G&#65533;%R&#65533;L&#65533; w&#65533;&#65533;v&#65533;&#267;Z&#65533;Rl&#65533;&#65533;3]c$&#65533;&#65533;&#65533;&#65533;&#413;&#65533;#&#65533;&#65533;&#65533;|&#65533;T&#65533;1m&#65533;z&#65533;&#65533;A<&#65533;
J&#65533;F&#65533;&#65533;)~,  &#65533;&#65533;Z&#65533;7#3&#65533;&#65533; Ya2(A&#65533;%AN8&#65533;&#65533;&#1625;}&#65533;j	&#65533;&#65533;&#1671; &#65533;&#65533;&#65533;&#65533;Ha&#65533;Q&#1184;
&#65533;&#65533;t&#65533;&#65533;v&#65533;B&#65533;&#65533;	&#65533;&#65533;&#65533;@
&#65533;`	r&#65533;&#65533;&#65533;6
&#65533;&#65533;&#65533;&#65533;L&#65533;&#65533;&@,&#65533;&#65533;&#65533;L?*&#65533;8V&#65533;H@&#65533;J&#65533;&#273;U&#65533;&#65533;&#65533;W@&#65533;&#65533;0dI&#65533;&#65533;&#873;&#65533;mEc0 *&#65533;&#65533;p{(^xD &#65533;&#65533;&#65533;>`9&#1741;@DA&#65533;&#65533;9`8&#65533;*&#65533;=&#65533;d&#65533;	&#65533;&#65533;a&#65533;H&#65533;&#65533;&#65533;&#65533;T&#65533;$P&#65533;&#65533;&#65533;KKh&#65533;&#65533;&#65533;i&#65533;p=&#65533;d&#65533;p&#65533;&#65533;V&#65533;&#65533;s&#65533;C&#65533;D"&#65533;$?&#65533;&#65533;&#65533;3&#52454;b9]&#65533;e&#65533;&#648;&#1668;(&#65533;l+&#65533;-&#65533;9n&#65533;&#65533;g0&&#65533;&#65533;~,&#65533;&#65533;&#65533;&#65533;e&#65533;7&#65533;B&#65533;T&#65533;&#65533;&#65533;b&#65533;&#65533;9.n&#65533;Q&#65533;v&#65533;&#65533;S&#65533;&#65533;&#65533;&#65533;&#65533;&#65533;G&#65533;&#377;&#65533;K8&#65533;$H&#65533;V&#65533;&#65533;&#65533;sVje&#65533;&#65533;&#65533;&#65533;&#65533;&#65533; &#65533;%&#65533;;&#65533;^&#65533;&#65533;7&#65533;X&#65533;&#65533;R&#65533;J}%[&#65533;7Z&#65533;$&#65533;&#65533;&#65533;C&#65533;&#65533;&#65533;&#65533;&#65533;&#65533;"N&#65533;&#787;&#65533;h<&#65533;ff&#65533;&#65533;&#65533;&#65533;&#65533;^&#65533;k,o&#65533;P]&#65533;|}&#65533;o&#65533;&#309;&#65533;#W&#65533;&#65533;_&#65533;&#65533;&#65533;&#65533;L&#65533;&#65533;&#65533;Y&#65533;&#65533;n&#65533;m&#65533;&#65533;IR&#65533;<I&#65533;9&#628;ZS5UM&#65533;&#65533;&#65533;`8S&#65533;&#65533;&#65533;_&#65533;f0&#65533; H&#65533;`&#65533;XX&#65533;`B &#65533;&#65533; I&#65533;6Y&#65533;D&#594;%J&#65533;9I&#65533;&#65533;3Cr&#65533;X&#65533;&#65533;'D&#65533;RU*&#65533;&D&#65533;&#65533;a&#65533;/L|q"2&#65533;X&#65533;p!&#65533;4h&#65533;&#65533;&#65533;&#65533;
(Hp&#1056;&#65533;&#65533;B&#65533;K&#65533;&#65533;
%P&#65533;PQB&#65533;&#65533;m[&#65533;(&#65533;Bn["@&#65533;1"&#65533;&#65533; D&#65533;&#65533;`&#65533;&#65533;:(&#65533;P&#65533;&#65533;&#65533;&#65533;&#65533;H&#65533;&#65533;&#65533;&#65533;.l&#65533;&#65533;R&&#65533;&#65533;&#65533;&#65533;&#65533;=t&#65533;&#65533;&#65533;&#135;&&#65533;&#65533;&#65533;+7N\8q&#65533;&#661;#&#65533;{&#65533;nr&#65533;j&#65533;#g&#65533;&#65533;&#65533;&#65533;&#65533;&#65533;+&#65533;\8&#65533;&#959;}w&#65533;v8&#65533;&#997;&#65533;&#65533;&#65533;9wo&#65533;&#195;&#65533;&#65533;m&#1782;n&#1846;i[&#65533;&#65533;&#65533;&#65533;&#36345;&#65533;M|&#65533;&#1779;&#989;C&#65533;n];w&#65533;&#65533;#&#65533;<&#65533;&#65533;c >&x&#65533;&#65533;&#65533;&#65533;`=&#65533;&#65533;#`<&#65533;C!;&#65533;&#65533;;&#65533;t&#65533;&#65533;:v("&#65533;&#65533;&#65533;W&#65533;;&#65533;&#65533;&#65533;&#65533;&#65533;&#65533;b;&#65533;&#65533;m&#10019;N&#65533;*&#65533;O<<(O<J(O&#65533;:&#65533;3&#65533;&#65533;?I =&#65533;&#65533;!&#65533;BX&#65533;&#65533;
h&#65533;:&#65533;&#971;&#65533;&#65533;&#65533;#&#65533;&#65533;&#65533;~&#65533;&#65533;n&#65533;)&#65533;&u&#1065;&#65533;&#65533;oi&#11675;&#65533;4ZGgv&#65533;9G&#65533;&#65533;ys&#65533;&#65533;yC&#65533;&#65533;&#65533;6&#65533;y&#65533;i&#65533;M6&#46695;&#65533;|&#65533;j&#65533;&#65533;v&#65533;Qw&#65533;7&#65533;h&#65533;M5&#65533;`&#65533;&#65533;&#65533;Xc&#866;&#65533;f&#65533;&#65533;&#65533;!&#65533;^&#65533;&#65533;!J&#65533;v&#65533;	G&#65533;q&#65533;&#65533;S\9&#26659;&#942;&#65533;&#65533;&#65533;&#65533;&#65533;&#1683;&#65533;&#65533;&#65533;,x&#65533;=&#65533;Fh&#65533;&#65533;&#65533;4&#65533;l<&#65533;&#65533;&#65533;:&#65533;c-&#43795;N:&#65533;n&#65533;-&#65533;&#65533;&#65533;&#65533;&#65533;&#65533;&#65533;n;&&#65533;&#65533;{&#65533;o&#65533;&#65533;&#65533;&#65533;o&#65533;&#65533;&#686;n&#65533;&#65533;S\&#65533;&#65533;&#65533;&#65533;&#65533;&#65533;&#65533;&#65533;:&#1730;&#65533;&#65533;&#65533;l&#65533;&#65533;Ei$&#65533;9&#65533;&#65533;&#65533;&#65533;NI &#65533;&#65533;X,>&#65533;.8,&#65533;&#65533;k&#65533;&#65533;&#65533;&#65533;sl<&#508;CH &#65533;<&#65533;h4p&#65533;,`&#65533;&#65533;8#&#65533;&#65533; <p&#65533;B q$&#65533;x&#65533;&#65533;F&#65533;d"&#65533;#&#65533;H"&#65533;&#1299;H&#65533; ca&#65533;2&#560;&#65533;
:\a)&#65533;&#65533;&#65533;&#65533;'&#65533;lABX&#65533;&#65533;A&#65533;&#65533;
 |k&#65533;&#65533;&#65533;&#65533;&#65533;$&#65533;&#65533;B@0&#65533;f&#65533;&#65533;&#65533; 8&#65533;G&#65533;	f&#65533;&#65533;&#65533;,X&#65533;B&#65533;/l&#65533;-&#65533;%Bz&#65533;uw&#65533;!&#65533;&#65533;	&#65533;qf&#65533;&#65533;Q@i&#65533;&#65533;e&#65533;+&#65533; &#65533;&#65533;ik&#65533;&#65533;&#65533;AL&#65533;&#65533;&#65533;h&#65533;&#65533;Q)@&#65533;&#65533;3&#5683;]8&#65533;&#347;&#1787;&#65533;&#65533;&#65533;r&#65533;&#65533;&t&#65533;Q&#65533;'sl~&#65533;t~&#65533;/^x&#65533;&#65533;({&#65533;&#65533;&#65533;({&#65533;7&#65533;&#65533;&#65533;z&#65533;&#65533;&#65533;&#65533;&#65533;&#65533;&#65533;A&#65533;cI&#65533;I&#65533;&#65533;Q&#65533; &#65533;&#65533;hW&#65533;&#3512;&#65533;-q}&#65533;`&#144;:&#65533;&#65533;lX&#65533;&#1248;&#65533;5&#65533;&#65533;&#1816;c&#65533;&#65533;&#65533;e%
i	IWRa&#65533;T&#65533;%!0bSJ`+&#65533;&#65533;iHZ@&#65533;R&#65533; &#65533;/&#65533;&#65533;&#65533;^&#65533;	Nr&#289;Dq&#65533;HM&#65533;&#734;qe&#65533;%&#393;{W&#65533;M&#65533;&#65533;g&#65533;J&#65533;&#65533;&#65533;&#65533;Qbm&#65533;#&#65533;&#65533;h&#65533;6&#65533;A_zR&#65533;'&#65533;|&#65533;7&#65533;"&#65533;&#351;r8&#65533;&#65533;17V&#65533;)&#65533;p&#65533;&#65533;&#65533;k&#65533;&#65533;&#65533;&#65533;&#65533;&#65533;&#65533;a&#65533;&#65533;&#65533;Yq&#65533;&#65533;&#65533;zYK?&#65533;Q&#65533;|&#65533;&#65533;`&#65533;X&#65533;&#65533;&#65533;#&#65533;&#65533;&#65533;&#65533;&#65533;&#65533;&#1265;.z&#65533;GL&#65533;9&#65533;&#65533;(&#65533;	&#65533;[D&#65533;V&#65533;l&#65533;S&#65533;I{&#1379;M&#65533;jDNQ8&#65533;I&#65533;&#65533;&#65533;5&#65533;Y&#65533;*]&#65533;&#65533;&#65533;&#65533;&#65533;&#65533;!^AP&#65533;&#65533;z&#65533;$[&#65533;&#65533;*Z'J&#65533;x&#65533;&#65533;Mh@&#65533;&#498;&#65533;I&#65533;r~,X&#65533;&#65533;<xTx|#H&#65533;@&#646;&#65533;&#65533;\E'&#65533;l&#65533;&#65533;3&#65533;4&#287;@&#65533;U4&#65533;a `&#65533;&#65533; &#65533;`0&#65533;A&#65533;0&#65533;&#65533;&#65533;&#65533;&#65533;'4&#65533;&#65533;K`&#65533;&#65533;h&#65533;$(AR&#65533;Q&#65533;#&#65533;&#65533;r:&#65533;@$&#65533;q
S&#65533;b&&#65533;&#65533;&#65533;@&#65533;&#65533;&#65533;20&#65533;b>0&#65533;&#1889;&#65533;m&#65533;&#65533;B&#65533;&#1196;\&#65533;&#65533;;&#65533; 
&#65533;&#65533;&#65533; r&#65533;c\L&#65533;&#65533;l&#65533;&#65533;&#65533;V&#65533;9&#65533;&#65533;E/&#65533;+
`DP&#65533;&#65533;&#936;&#65533;&#65533;&#65533;
\&#65533;@[n&#65533;&#65533;&#65533;&#65533;f&#65533;!j&#65533;&&#65533;O&#65533;<&#65533;&#65533; &#65533;&#65533;&#65533;&#65533;&#65533;&#65533;&#65533;&#65533;&#65533;u&#65533;$&#65533;9&#65533;&#65533;S&#65533;2&#65533;&#65533;&#65533;&#65533;)&#65533;&#1745;&#65533;&#65533;&#65533;&#65533;&#1178;&#65533;&#65533;k&#1827;&#65533;&#65533;s*&#65533;&#65533;&#975;z&#65533;&#65533;}&#65533;&#65533;&#65533;&#65533;dk&#65533;&#65533;&#65533;&#65533;6&#65533;1&#65533;(&#65533;
\&#1140;^K}&#65533;&#65533;^&#65533;I&#65533;&#65533;&#65533;&#65533;h>&#65533;&#65533;&#65533;5&#65533;&#65533;&#65533;c&#65533;8&#65533;2&#65533;&#65533;k&#65533;&#65533;&#65533;Q
&#65533;C&#65533;&#65533;*&#65533;K&#65533;&#65533;d&#65533;,f&#65533;wI1T &#65533;&#65533;P&#65533;&#65533;Ov&#65533;A&#65533;2&#65533;5L[128&#65533;5&#65533;DE&#65533;&#65533;	8&#1475;b&#65533;&#65533;g&#65533;&#65533;IVN&#65533;,&#65533;q:&#65533;&#65533;YM&#65533;9&#65533;&#65533;&#65533;;4&#65533;1&#65533;&#65533;K&#65533;&#65533;&#65533;&#65533;&#65533;&#65533;&#65533;~&#65533;&#65533;,x&#65533;Q&#65533;&#65533;&#65533;{&#65533;1&#65533;YL]U+&#65533;&#65533;t&#65533;&#65533;&#65533;5N	Q&#65533;&#65533;&#65533;&#65533;-&#65533;&#65533;&#65533;&#65533;.7&#65533;gj-&#65533;&#65533;&#65533;&#65533;&#20530;"&#65533;5&F
&#1224;H&#65533;&#65533;&#65533;&#65533;=&#65533;qz&#1001;N&#65533;&#65533;S&#65533;E6&#65533;&#65533;&#65533;&#65533;29&#65533;&#65533;-"&#65533;
[&#65533;S&#19245;&#65533;&#65533;&#65533;`&#65533;6&#65533;&#65533;>&#65533;&#65533;&#65533;=LX&#65533;&#65533;4!&#65533;&#65533;&#65533;D&#65533;0&#65533;0A&#65533;&#65533;l
p&#65533;&#65533; /&#65533;g?&#65533; &#65533;&#65533;q&#65533;&#65533;+6&#65533;$ !&#65533;&#65533;&#65533;&#65533;C&#65533;&#65533;&#65533;hB&#65533;pOx&#65533;&#65533;&#65533;%&#65533;G&#65533;&#65533;O{&#65533;$8r84A!&#65533;&#65533;&#65533;&#65533;.8b&#65533; E)P&#65533;
M&#65533;&#65533;h@&#65533;&#65533;`&#65533;G)M&#65533;b&#65533;&#65533;P`&#65533; &#65533;&#65533;&#236;&&&#65533;&#65533;R&#65533;&#65533;zw&#65533;&&#65533;&#65533;&#65533;B&#65533;L.-@	&#65533;r&#65533;&#65533;g&#65533;K&#65533;&#65533;&#65533;&#65533;`t&#65533;@(]&#65533;0 &#65533;&#65533;&#65533;B&#65533;&#1361;N/&#65533;&#65533;&#65533;>S&#65533;s&#65533;[&#65533;&#65533;&#65533;&#65533;4 &#65533;&#65533;n/&#65533;&#65533;'&#65533;&#65533;r0G;e&#65533;UF&#65533;&#65533;\}mL&#65533;&#65533;l&#65533;5&#65533;&#65533;&#65533;HO&#65533;&#65533;&#65533;&#65533;l\&#65533;}&#65533;&#65533;&#65533;8&#65533;&#65533;&#65533;G&#65533;&#65533;&#65533;n&#65533;&#65533;1&#65533;&#65533;S&#65533;&#65533;&#65533;Zy&#65533;&#65533;25&#65533;zWVdmm{.s&#65533;c&#65533;h&#65533;1&#65533;ac&#65533;&#65533;&#65533;F1&#65533;Q&#65533;&#65533;@<&#65533;&#65533;a(C&#65533;&#65533;p&#65533;J
&#65533;&#65533;$F&#517;&#65533;Z!O!n.PC&#65533;&&#65533;&#383;&#65533;J7&#65533;&#65533;G?&\&#65533;&#65533;&#65533;G<&#65533;&#65533;&#65533;&#65533;(&#65533;&#65533;&#65533;[&#65533;/&#65533;g&#65533;V&#65533;&#65533;5Y&#65533;-&#65533;&#65533;&#65533;*&#65533;P:&#65533;&#65533;&#65533;&#65533;U&#65533;&#65533;&#65533;&#65533;&#65533;&#65533;&#65533;_D&#65533;Y&#65533;&#65533;&#65533;&#65533;&#65533;I&#65533;,&#65533;&#1946;BdG&#65533; &#65533;&#65533;9&#65533;&#65533;&#65533;K&#65533;Snxi&#65533;&#65533;xV&#65533;{&#1531;&#65533;i&#65533;&#65533;&#65533;{&#65533;_}/&#65533;8&#65533;&#65533;Xj8&#65533;&#65533;&#65533;&#65533;&#65533;&#65533;|FF]&#65533;&#65533;|&#65533;a&#65533;-&#65533;Dd&#65533;rg.x>4_A&#65533;&#65533;&#65533;'&#65533;&#65533;|&#65533;_&#65533;&#65533; 
&#65533;cp&#65533;&#65533; 0&#65533;#&#65533; &#65533; pj&#65533;&#65533;'&#65533; U 5&#65533;&#65533;2\#&#65533;ap&#65533;`]&#65533;0&#65533; 	&#65533; &#65533;q&#65533;&#65533;&#65533;&#65533;`&#65533;&#65533;?&#65533;zm&#65533;&#65533;4O&#65533;k&#65533;6	&#65533; 	&#65533;`	&#65533;&#65533;w`5&#65533;(&#65533;, &`l@	&#65533;&#65533;
6e
&#65533;p
&#65533;8 `&#65533;2O&#65533;7x&#65533;m S&#65533;m`&#65533;&#65533;&#65533;a&#65533;&#65533;&pduUx!(&#65533;&#65533;;&o'P9&#65533;x&#65533;H&#65533;G&#65533;05
&#65533;Us&#65533;o&#65533;&#65533;<&#65533;7 hO5&#65533;m&#65533;;&#65533;&#65533;{&#65533;&#65533;&#65533;mYA&#65533;0#&#65533;&#65533;
G#&#65533;0&#65533;&#65533;&#65533;&#65533;&#65533;&#65533;Nd>&#65533;2&#65533;8(&#65533;&#1228;&#65533;&#65533;&#65533;&#65533;%(&#65533;?&#65533;u&#65533;&#65533;&#65533;p&#65533;@*Q&#65533;t&#65533;qg&#65533;JXNSR&#65533;1&#65533; ,&#65533;[&#65533;-\&#&#65533;&#65533;k&#65533;}&#65533;Wv&#1171;&#65533;P&#65533;P&#65533;@&#65533;w&#65533;&#65533;&#65533; &#65533;&#65533;#?&#65533;u&#65533;B2 ) "^)&#65533;uQ&#65533; sIdI&#65533;&#65533;&#65533;P &#65533;@I&#65533;%&#65533;&#65533;+")\:&#65533;M&#65533;{&#65533;D)&#65533;&#65533;*IJ&#65533;"u&#65533;-&#65533;+&#1316;%$&#65533;{&#65533;A&#65533;+&#65533;t.m&#65533;&#65533;&#65533;MDY&#65533;&#65533;d&#65533;&#65533;H&#65533;E&#65533;&#65533;=yc>i/&#65533;&#65533;v&#65533;&#65533;V&#65533;{&#65533;t-&#65533;&#1363;&#65533;&#65533;z&#65533;Wv&#65533;MVP&#65533;e\&#65533;&&#65533;G&#65533;&#65533;+&#65533;8&#65533;&#65533;wJ&#65533;&#65533;+V-&#65533;wz&#65533;&#65533;&&#65533;&#65533;`&#1651;H&#65533;&#65533;de2cqi/&#65533;&#65533;f6f-&#65533;&#65533;f&#65533;&#65533;W&#65533;c&#65533;!&#65533;&#65533;&#65533;&#65533;!	X&#65533;x6D&#65533;)"&#65533;P&#65533;&#65533; /@&#65533; &#65533;&#65533; &#65533;v &#65533;i&#65533; &#65533;&#65533;&#65533;&#65533;&#65533;&#65533;&#65533;h&#65533;	&#65533;0&#448;	e&#65533;@&#65533; 'Pu@s 6&#65533;&#65533;	N&#65533;Q0&#65533;&#65533;
&#65533;p	&#65533;4"ER&#65533;0	&#65533;@	&#65533;&#65533;	&#65533;&#65533;pPD&#65533;B@&#65533;&#65533;&#65533;&#65533;	&#65533;&#65533;
&#65533;`
&#1174;
&#65533;&#65533;	pP&#65533;2W&#65533;X7&#65533;mKp,P&#65533;VHa7&#65533;h9/&#65533;&`p&#65533;&#65533;&#65533;f;&#65533;&#65533;&#65533;&#65533;ho,p&#65533;?&#65533;9*&#65533;&#65533;.G(p:&#65533; &#65533;- V5&#65533;2&#65533;`8:&#65533;nux&#65533;3:&#65533;.&#65533;<L&#65533;&#65533;r0&#65533;&#65533;n&#65533;&#393;)P&#65533;#&#65533;M&#65533;&#65533;@0&#1936;tz&#65533;H&#65533;&#65533;&#65533;q&#65533;B?&#65533;q&#65533;P&#65533;&#65533;N7B&#65533;&#356;&#65533;Q&#65533;E+&#65533;&#65533;?&#65533;&#65533;?Q"@&#65533;&#65533;IR%&#65533;\&#65533;&#65533;%&#65533;i.&#452;&#65533;&#65533;&#65533;&#65533;?YDc&#65533;&#65533;0w&#65533;&#65533;&#65533;&#65533;&#65533;&#65533;&#65533;&#608;&#1136;y#&#65533;|&#65533;_3&#65533;B&#65533;&#65533;I/Tx&#65533; Y@&#65533;&#65533;&#65533;r&#65533;&#65533;p1]&#65533;$C&#65533;u/Ty&#65533;&#65533;I&#65533;)&#65533;&#65533;h&#65533;:&#65533;&#65533;&#65533;"&#65533;"=4&#65533;&#65533;&#65533;0&#65533;fh}&#65533;#&#65533;&#65533;@R}&#65533;&#65533;B&#65533;&#65533;&#65533;&#65533;&#65533;D/&#65533;t&#65533;7&#65533;L&#65533;D&U/&#65533;.&#65533;vk
I&#65533;tz}Y`&#65533;U&#65533;FG&#65533;_&#65533;vs&#65533;&#65533;gD'&#1562;&#65533;&#65533;T~MV&#65533;&#65533;&#65533;a&#65533;&#65533;y&#65533;&#65533;j&#1517;&#65533;zfdr\&#44206;&#65533;%&#65533;&#65533;&#65533;|&#65533;|D&#65533;&#65533;&#65533;&#65533;_/&#65533;?&#65533;&#65533;&#65533;".&#65533;K4M&#65533;&#65533;B&#65533;&#65533;@ P3&#65533;&#65533;7W&#65533;&#65533;&#65533;&#65533;&#65533; &#65533;&#65533; p&#65533;&#65533;&#65533;&#65533;A&#65533;&#65533;&#65533;	&#65533;`_&#65533;*&#65533;&#65533;n"@W&#65533;M`S gP*&#65533;e 	&#65533;&#65533;	&#65533; l&#65533; 	W(	&#65533;i&#65533;&#65533;&#3281;0tpa&#65533;i&#65533;>&#65533;&#65533;	&#65533;PS&#65533;0
&#65533;&#65533;
&#65533;&#65533;
&#65533;&#65533;!&#65533; 0o%@T 0&#65533;1&#65533;,0)&#65533;pz1&&#65533;]&#65533;0&#65533;%P#&#65533;&#65533;&#65533;&#65533;,&#65533;9*0&#65533;&#65533;&#65533;R.5&#65533;v&#65533;&#65533;;&#65533;#&#65533;X&#65533;&#65533;&&#65533; 1`8@+&#65533;&#65533;&#65533;&#65533; 	PO&#65533;8&#65533;8&#65533;&#65533;@&#65533;&#65533;&#65533;q&#65533;Xan&#65533;`8y&#65533;&#65533;&#65533;0D0&#65533;&#65533;&#65533;&#65533;&#164;'&#65533;GX&#652;I
&#65533;&#65533;C&#65533;R*&#65533;&#65533;&#65533;&#65533;Q&#65533;(S&#65533;&#65533;&#65533;[T7#pi[$ y \&#65533;&#65533;&#65533;X&#65533;&#65533;CGB$8&#65533;{&#65533;$M&#65533;9.&#65533;b#&#65533;P&#416;wv
&#65533;&#65533;"&#65533;@&#65533;@&#1456;&#65533;`&#65533;d![&#65533;#*Bx&#65533;&#65533;X&#65533;&#65533;&#65533;[&#65533;%&#65533;1&#65533;&#65533;1&#65533;&#65533; &#65533;N&#65533;8&#65533;-x&#65533;\&#65533;e&#65533;$BByFi&#65533;&#65533;&#65533;M&#65533;2y!&#65533;u9y(&#65533;$<b&#65533;&#65533;k&#65533;y&#65533;&#65533;-&#65533;&#686;&#65533;&#65533;-&#65533;&#342;&#65533;&#65533;H&#65533;$F<&#65533;e&#65533;&#65533;&#65533;d6&#65533;1)&#65533;E)=&#65533;&#65533;n&#65533;.i`U&#65533;&#65533;m&#65533;&#65533;P\)f&#65533;D&#1811;&#65533;&#276;&#65533;&#65533;$.&#65533;}L&#65533;eS&#65533;~4&#394;D&#65533;.&#65533;y&#65533;&#65533;&#65533;&#65533;*&#65533;&#65533;Z&#65533;#BM&#65533;y&#65533;&#65533;&#65533;&#65533;	&#65533;"&#65533;w&#65533;&#65533;&#65533;&#65533;&#65533;
J&#65533;O&#65533;&#65533;&#65533;&#65533;6&#65533;-q&#65533;&#65533;7 x&#65533;)&#65533; &#65533;%P;&#65533;:&#65533;R19&#65533;&#65533;?8;&#65533;#&#65533;&#65533;&#65533;&#65533;U&#65533;&#65533;#&#65533;&#65533;j[&#65533;&#65533;&#65533;&#65533;&#65533;&#65533;k!&#65533;&#65533;f&#65533;&#65533;P	&#65533;	&#65533;&#65533;&#65533;&#65533;&#65533;o&#65533;&#65533;h&#65533;&#65533;0
&#65533; 
&#65533;@
&#65533;V6&#65533; -P3&#65533;&#65533;v70`&#65533;PU&#65533;}qza(0&#65533;&#65533;*&#65533;&#65533;&#65533;r&#65533;&#65533;o&#65533;C&#65533;&#65533;<&#851;&#65533;&#678;ltq&#65533;&#65533;q&#65533;&#65533;f7#&#65533;x&#1782;*&#65533;&#65533;&#65533;&#65533;
0&#65533;&#65533;&#65533;n&#65533;&#65533;&#570;&#65533;Qr&#65533;xn&#65533;cr&#65533;&#65533;&#65533;&#65533;3;&#65533;a&#65533;A&#65533;@q&#65533;
&#65533; &#65533;&#65533;GD&#65533;&#65533;&#65533;s&#65533;[&#65533;&#65533;q&#65533;!&#65533;&#65533;T
&#65533;M&#65533;&#65533;&#65533;&#65533;tQJ&#65533;Y:&#65533;&#65533;&#65533;&#65533;&#65533;[&#65533;jNC&#65533;%O&#65533;$a&#1472;&#65533;&#65533;&#65533;D&#65533;&#65533;&#65533;2&&#65533; &#65533;p&#65533;0&#65533;`&#65533;&#65533;I&#65533;&#65533;&#65533;&#65533;G&#65533;k!J&#65533;#>&#65533;C(&#65533;0?2^&#65533;1*@&#65533;Z1g=&#65533;&#65533;&#65533;1&#65533;&#65533;[a
!&#65533;*_)&#65533;g&#65533;&#65533;{@&#65533;x&#65533;"&#65533;&\&#65533;&#65533;&#65533;&#65533;&#65533;<&#65533;1Y&#1552;J@c&#65533;C&#65533;&#65533;@&#1464;&#65533;@ &#65533;-0&#65533;-R&#65533;d&#65533;&#65533;?&#65533;dG&#65533;1&#256;&#65533;Yn2&#65533;&#65533;Z9c&#65533;&#65533;&#65533;H&#65533;&#65533;~&#65533;ee&#65533;'&#293;-&#65533;&#65533;zc$f&#593;&#65533;&#65533;&#65533;&#65533;&#65533;(&#65533;&#65533;&#65533;.GTJRe&#65533;"&#65533;&#65533;&#65533;dr+&#445;&#65533;&#65533;&#65533;L&#65533;&#65533;$&#65533;&#65533;=.&#65533;&#65533;A&#65533;"]B&#65533;5&#65533;+&#65533;&#65533;c&#65533;:I'&#65533;&#65533;&#65533;&#65533;8&#65533; &#65533;4&#65533;&#65533;=pNRN&#65533;D@7?&#65533;.p&#65533;&#65533; &#65533;)`&#65533;=PE ;p:&#65533;:0.&#65533;I&#65533;7|&#65533;&#65533;{b&#65533;;&#65533;a&#65533;&#65533;&#65533;/&#65533;c&#65533;&#65533;&5B&#65533;&#65533;&#65533;p	?k&#65533;&#65533;p	&#65533; &#65533;Ms{&#65533;&#65533;&#65533;	&#65533;&#65533;	&#65533;&#65533;&#804;`&#65533;7&#65533;Y :&#65533;r @%&#65533;&#65533; 0  &#65533;&#65533;:&#65533;&#1750;%  &#65533;9'&#65533;&#65533;mus$p(@&#65533;`&#65533;p&#65533;&#65533;8hq sQ&#65533;]^&#65533;&#65533;7j&#65533;&#65533;9&&#65533;&#65533; &#65533;7 Z&#65533;6p
&#65533; &#65533;Tx&#65533;n&#65533;x&#65533;&#65533;&#1586;}&#65533;h&#65533;2&#65533;&#65533;f&#65533;&#65533;2&#65533;P&#65533;&#65533; &#65533;&#764;{&#65533;&#65533;+t&#491;>&#65533;Z&#65533;#(~&#65533;&#65533;&#65533;G&#65533;&#65533;&#65533;&#65533;)&#65533;&#65533;(K7u&#65533;&#65533;&#65533;&#65533;:&#65533;$&#65533;&#65533;&#65533;&#65533;m&#65533;)&#65533;F)\&#65533;Z" "&#65533;1&#65533;&#65533;`&#65533;&#65533;)&#65533;&#1952;0&#65533;&#65533;&#65533;*&#65533;`&#65533;&#65533;S&#65533;I&#65533;,}&#65533;&#65533;&#65533;U &#65533;&#65533;[&#65533;&#65533;&#65533;&#65533;|&#65533;&#65533;&#65533; &#65533;&#65533; &#65533;&#65533;p=!>&#65533;&#65533;s&#65533;*$&#65533;&#65533;&#65533;&#65533;&#65533; &#65533;&#65533;&#65533;N@&#65533;&#65533;&#65533;&#65533;&#65533;&#65533;&#65533;1&#65533;&#65533;&#65533;&#65533;x&#65533;2&#65533;&#65533;&#65533;"&#65533;U4&#65533;&#65533;-cbaR&#65533;b&#65533;&#65533;&#65533;&#65533;&#65533;E	O'&#65533;&#65533;&#65533;&#869;&#65533;Y&#65533;bi&#65533;l&#65533;&#65533;S&#65533;&niuf&#830;[<g/&#65533;[&#65533;&#65533;&#65533;&#65533; &#574;tFJsf&#65533;l&#65533;&#65533;&#65533;"D8&#65533; &#65533;M&#65533;b_&#65533;&#65533;&#65533;&#65533;cMr&#65533;&#65533;
q@ 0&#65533;n`uPv`s&#65533;b&#65533;N`>&#65533;=&#65533;&#65533;6&#65533;;^r`::&#65533;J <&#65533;Q&#65533;;P&#65533;k.&#65533;y&#65533;&#65533;&#65533;dV'&#65533;;&#65533;	]0&#65533;&#65533;4&#65533;FR$&#65533;	a&#65533;&#65533;&#65533;&#65533;&#65533; 	&#65533;`	Q&#65533;	&#65533;&#65533;&#65533;&#65533;	&#65533;0
&#65533;&#65533;&#65533;&#65533; 
&#65533;&#65533;)PK&#65533;&&#65533;&#65533;P&#65533;$&#65533;&#65533;&#65533;&#65533;&#65533;7o&#65533;I:&#65533;&#65533;&#65533;9J&#65533;,&#65533;' &#1007;o&#65533;&#65533;$&#65533;r&#65533;&#65533;7&#65533;{d8&#65533;^&#65533;9xK&#65533;&#65533;&#65533;&#65533;E&#65533;&#65533;&#65533; &&#65533; &#65533;&#65533;&#65533;&#65533; &#65533;&#65533;&#65533;&#65533;&#65533;&#65533;n1&#65533;&#65533;Ie&#65533;&#65533;&#65533;8&#65533;&#65533;T@&#65533;F@&#65533; &#65533;&#65533;? )&#65533;c&#65533;&#65533;+>?&#65533;vc&#65533;&#65533;)Ez&#65533;,&#65533;&#65533;"-&#65533;\$c&#65533;&#65533;&#65533;9_&#65533; Q&#65533;@&#65533;Dh&#65533;z&#65533;&#65533;&#851;q&#65533;Cy&#65533;&#1977;&#216;Q&#65533;#;v&#65533;&#65533;UCV,&#65533;&#65533;m&#65533;&#65533;=&#65533;/&#1912;o&#1780;&#65533;{W&#65533;&#65533;z2&#65533;&#65533;&#65533;S&#65533;&#154;5&#65533;A&#65533;&#65533;&#65533;C&#65533;(&#65533;dh&#65533;&#65533;&#1157;;s&#65533;&#65533;IiO&#65533;(#&#435;&#65533;G&#65533;&#65533;&#1853;&#65533;6&#1980;z9g*M&#65533;V&#65533;Z&#65533;m.dz&#65533;&#65533;&#201;2&#65533;&#65533;No&#1597;a&#65533;~&#65533;&#1710;&#65533;&#65533;t&#65533;&#1053;3W&#65533;&#65533;9t&#65533;&#65533;C&#65533;&#65533;\&#65533;q&#65533;,&#65533;\&#65533;&#794;7_&#428;&#65533;&#65533;&#65533;&#65533;&#65533;&#541;&Wr&#65533;&#65533;&#65533;&#1453;#&#65533;+&#65533;ui&#65533;&&#65533;N]&#65533;&#186;y&#65533;6|n&#65533;p&#65533;7G&#65533;b&#65533;C&#65533;&#65533;Xyq&#1363;&#65533;O&#65533;\9k&#65533;&#65533;O7><q&#1454;_&#454;&#65533;&#65533;&#65533;&#65533;&#65533;&#65533;[&#65533;&#65533;&#65533;&#65533;V&#65533;&#65533;b&#65533;&#65533;&#65533;/&#1996;&#65533;&#65533;m&#65533;~M0&#65533;&#65533;*q@I&#65533;(&#65533;&#65533;&#65533;A&#65533;&#65533;&#65533;4&#65533;&#65533;
&&#65533;&#65533;&#65533;`&#65533;&#65533;&#65533;Z0&#65533;	$&#65533;`r&#65533;!&#65533;#&#65533; bv&#65533;&#65533;fxaN8&#65533;:&#65533; &#65533;HP&#65533;&#65533;&#65533;&#65533;A&#65533; &#65533;0 "&#65533;G8&#65533;&#65533;I*&#65533;$&#65533;L.&#65533;$KK0&#65533;$&#65533;HYD&#65533;NL!%O:A&#65533;O@aS&#65533;RN(`&#65533;`&#65533;J@!4&#65533; &#65533;&#65533;&#65533;B &#65533;4&#65533;&#65533;>8&#65533;&#65533;B&#65533;&#65533;B?&#65533;&#65533;
2(!&#65533;Q !&#65533;N&#36100;F&#65533;&#65533;Q%E&#65533;OK&#65533;OX&#65533;\`&#65533;<&#65533;&#65533;&#65533;0&#65533; &#65533;&#65533;g&#65533;&#65533;&#65533;+&#65533;x"	R&#65533;&#65533;&#65533;H&#65533;&#65533;&#65533;`&#65533;
2&#65533;@k1&#65533;vm'&#65533;&#65533;< &#65533;P(&#65533;@&#65533;
 !J&#65533;&#65533;&#65533;&#65533;&#65533;&#65533;$n&#65533;&#65533;f^o&#65533;&#65533;oF&#65533;{&#65533;&#65533;_&#65533;4&#65533;3&#65533;~&#65533;&#65533;&#65533;&#65533;x&#1926;&#65533;"&#65533;&#65533;z&#65533;&#65533;w&#65533;&#65533;&#65533;I.2&#65533;&#65533;*&#65533;&#65533;r&#65533;d&#65533;&#65533;&#65533;	&#65533;&#65533;&#65533;&#65533;x&#65533;&#65533;&#65533;wb&#65533;o&#65533;p&#65533;Yi"&#477;&#65533;&#65533;A&#65533;t&#65533;&#65533;&#65533;o&#1561;'&#65533;&#65533;n:y&&#65533;&#65533;&#65533;&#65533;&#65533;&#65533;Z&#65533;&#65533;e&#65533;'2
j&#65533;o&#65533;&#65533;&&#65533;&#65533;F&#65533;.&#65533;&#65533;R&#65533;&#65533;&#65533;4&#65533;&#65533;&#65533;&#65533;Q&#65533;&#65533;&#65533;&#65533;29n&#65533;K^&#65533;(&#65533;&#65533;R&#65533;&#65533;&#65533;&#65533;5v&#65533;(m&#65533;&#65533;&#65533;#v&#915;&#65533;&#65533;&#65533;&#65533;`&#65533;;&#65533;l&#65533;&#65533;&#65533;&#65533;&#65533;&#65533;&#65533;~&#65533;&#65533;&#65533;&#65533;&#65533;&#65533;cG+ t&#65533;&#65533;&#65533;0&#65533;&#65533;&#65533;&#65533;=&#65533;&#1835;&#65533;?&#65533;&#65533;&#65533;&#359;#.&#65533;u$&#65533;]2&#65533;N3&#65533;&#65533;&#65533;]&#65533;&#65533;4&#65533;}&#65533;&#65533;%&#65533;c&#65533;&#513;=y&#65533;+'5&#65533;so&#65533;:t&#65533;&#65533;u&#65533;&#65533;>{ ;G&#1790;&#65533;a&#65533;&#65533;f&#65533;&#65533;&#65533;~+&#65533;&#65533;K&#65533;&#65533;&#65533;f5&#65533;$&#65533;I
&#65533;&#65533;0&#65533;h&#65533;!&#65533;&#65533;a&#65533;`PA	V&#65533;&#65533;&#65533;`&#65533;D&#65533;&#65533;&#65533; 	I&#65533;|&#65533;&#65533; C1x&#65533;F&#65533;&#65533;&#65533;P&#65533;&#65533;R&#65533;&#65533;&#65533;&#65533;-8A&#65533;&#65533;@&#65533;&#65533;&&#65533;&#65533;&#65533;M\&#65533;Y&#65533;&6&#65533;	J4&#65533;&#65533;&#65533;(T&#65533;&#65533;Q|"Mh&#65533;&#65533;'F!&#65533;O&#65533;"&#65533;&#65533;&#65533;H&#65533;&#65533;B&#65533;@ &#65533;&#65533;&#65533;`&#65533;H&#65533;V&#65533;R&#65533;0&#65533;&#65533;[&#65533;&#65533;> )j&#65533;0R0&#65533;B&#65533;&#65533;&#65533;`&#65533;&#65533;&#65533;PuG<z
&&#65533;B&#65533;&#65533;&#65533;A&#65533;XF0&#65533;1&#65533;l&#65533;b&#65533;E& &#65533;&#65533;H&#65533;N&#65533;&#65533;&#65533; <@[&#65533;S&#65533;&#65533;-ne&#65533;&#65533;B&#65533;
JP&#65533;X`D8&#65533;,&#65533;&#1106;&#65533;=,_&#65533;&#65533;&#65533;-s0^&#65533;r&#65533;&#65533;&#65533;7*&#32259;	&#65533;3&#65533;&#151;&#65533;j&#65533;opC&#812;&#65533;v&#65533;a&#65533;y&#145;&#65533;2&#65533;&#813; p9K8{&#65533;r&#65533;l.w&#65533;Q2v&#65533;&#65533;&#65533;&#65533;&#65533;e&#65533;&#1102;&#65533;-$&#65533; 7&#65533;&#65533;r&#65533;&#65533;e?&#65533;J8&#22709;&#65533;&#65533;&#65533;&#724;B&#65533;&#65533; &#65533;k5&#65533;L&#65533;&#65533;&#65533;QTlw&#65533;HF&#65533;x&#65533;+"&#65533;&#65533;X&#65533;&#65533;5&#65533;F&#65533;.&#65533;	T&#65533;&#65533;1m&#65533;/&#65533;&#65533;&#65533;&#65533;Q&#65533;`&#65533;"&#65533;&#65533;&#65533;r&#661;&#65533;&#65533;g7~&#65533;
X."&#65533;&#65533;`o7&#65533;yMw&#897;&#65533;:&#65533;w&#899;b&#65533;&#65533;8&#1256;&#65533;;&#65533;&#65533;)X
&#65533;&#65533;m?&#65533;j_&#1969;&#65533;&#65533;&#65533;&#65533;&#65533;&#65533;[&#65533;~J&#65533;&#65533;&#65533;t&#65533;9Lr&#65533;&#1276;&#65533;A5&#65533;yjS&#65533;&#65533;;&#65533;E&#65533;0WuOt<f&#65533;&#65533;c &#65533;&#65533;&#65533;&#65533;&#65533;V&#65533;&#65533;&#65533;<m,&#65533;&#65533;&#1455;&#65533;4f&#586;V&#65533;"&#1437;&#65533;&#65533;|&#65533;&#65533;&#65533;&#65533;&#65533;j&#65533;&#65533;e&#65533;C"&#65533;&#65533;;&#65533;&#65533;[&#65533;&#65533;Vd&#65533;&#1824;6&#65533;&#65533;l&#65533;&#65533;&#65533;
h&#65533;h&#1027;!&#65533;-&#65533;&#65533;n&#65533;&#65533;\&#65533;P(`&#65533;V`&#65533;&#65533;,$
&#65533;&#1282;&#65533;&#65533;S &#65533;@P &#65533;:T)&#65533;&#65533;'8q^&#65533;Z&#65533;J&#65533;`&#65533;!q	R&#65533;"&#65533;E(&#65533;
6&#65533;&#65533;&#65533;(&#65533;*Z&#65533;	@([kl &#65533;@&#65533; @ &#65533;<&#65533;)&#65533;j&#65533;R&#65533;&#65533;0P&#65533;	&#65533;\&#65533;,0&#65533;&#65533;j&#65533;&#65533;&#65533;&#65533;5&#1025;T&#65533;@&&#65533;&#65533;&#65533;h&#65533;&#65533;&#65533;8&#65533;&#65533;A&#65533;(&#65533;&#65533;&#65533;9&#65533;&#65533;kHc&#65533;-&#65533;`&#65533;"&#65533;%&#65533;&#1029;&#65533; 	8&#65533;&#65533;.&#65533;-Rn&#65533;[&#65533;z&#65533;wG&#65533;J&#65533;`
&#65533;X<k&#65533;&#65533;&#65533;&#65533;&#65533;b&#65533;&#65533;&#65533;&#65533;&#65533;Ko&#65533;4&#65533;&#65533;6&#65533;&#65533;&#65533;&#65533;b&#65533;s&#65533;&#65533;g~&#65533;&#65533;k&#65533;&#65533;&#65533;&#65533;{4&#65533;x'-&#65533;9R&#1178;&#65533;Mg&#65533;&#65533;]&#65533;&#65533;&#432;&#65533;&#65533;@&#65533;&#65533;;&#65533;14lh&#65533;&#65533;F3*iJO:j&#65533;&#65533;=&#65533;&#65533;2Y&#65533;&#65533;k%}&#1772;a=&#946;e&#65533;&#65533;#&#65533;&#65533;&#65533;&#65533;7&#65533;&#65533;&#65533;:&#65533;zS&#65533;&#65533;P&#65533;&#65533;HO&#65533;&#65533;&#65533;5U\v6&#65533;|&#65533;6~&#65533;&#65533;&#65533;rsT&#65533;&#1318;{&#65533;&#65533;&#65533;&#65533;g;&#65533;MO&#65533;&#65533;&#65533;:7j&#65533;dS&#65533;:&#65533;&#65533;&#65533;"5c&#65533;[&#65533;&#65533;^[&#65533;f&#65533;2p&#65533;n&#65533;&#65533;w&#65533;&#65533;&#65533;Nu^&#65533;&#65533;&#65533;&#65533;x&#65533;&#65533;k&#65533;f&#65533;&#65533;{h&#65533;&#65533;&#65533;&#65533;&#1442;&#65533;{&#65533;{lWF&#65533;=&#65533;&#65533;,1C9&#65533;&#65533;63d&#716;?&#65533;&#65533;&#65533;V&#65533;&#65533;7u&#65533;c&#65533;@&#65533;!&#65533; : &#65533;&#65533;sx&#65533;&#65533; &#65533;'8&#65533;&#65533;G&#65533;z&#65533;&#65533;&#65533;&#65533;8&#65533;2@!	B&#65533;A(X&#65533;&#65533;`V$,!&#65533;W@&#65533;\&#1145;&#65533;&#65533;&#65533;N&#65533;&#65533;Q&#65533;j/ C#2q&#65533;#&#65533;7&#65533;&#65533;"&#65533;$S&#65533;&#65533;|&#65533;Iq&#65533;U&#65533;B&#65533;&#65533;&#65533;u&#65533;&#65533;@6@&#65533;
P&#65533;?Y&#65533;$&#65533;&#65533;<&#65533;yd&#65533;&#65533;&#65533;&#65533;&#65533;&#65533;&#65533;X&#65533;&#361;2&#65533;
R8.4&#65533;1U&#65533;W&#65533;N)&#65533;&#65533;=&#65533;&#65533;Z @&D&#65533;&#65533;&#1053;&#65533;&#65533;_&#65533;&#65533;&#65533;&#65533;8*&#65533;kHC&#65533;0&#65533;&#65533;&#65533;Ig1 #&#65533;&#65533;&#65533;E&#1483;&#65533;&#65533;%&#65533; 46&#65533;"ak&#65533;&#65533;.&#65533;&#65533;\:&#65533;&#65533;t&#65533;&#65533;1&#65533;L&#65533;&#65533;&#65533;&#65533;&#65533;&#65533;&#65533;K&#65533; l&#65533;x&#65533;l"&#65533;s&#65533;&#65533; &#65533;&#65533;R&#65533;h&#65533;Y&#65533;&#65533;")&#65533;&#65533;T&#65533;&#65533;&#65533;
&#65533;&#65533;&#65533;&#65533;&#65533;&#65533;&#65533;&#65533;&#65533;s&#160;'&#65533;&#65533;yP&#65533; &#65533;S&#65533;w&#65533;&#65533;&#65533;&#65533;(	&#65533;&#65533;&#65533;X&#65533;&#65533;&#65533;,'&#65533;&#65533;&#65533;&#65533;Yk&#65533;&#65533;&#65533;A&#65533;q)&#65533;z&#65533;b[AU&#65533;&#65533;&#65533; &#65533;&#65533;&#65533;&#65533;@B$&#65533;
&#65533;H&#65533;tz&#65533;q&#65533;T&#142;&#65533;&#65533;`K&#65533;+&#65533;&#65533;*&#65533;)%,&#65533;&#65533;&#46859;&#65533;&#65533;&#65533;J+&#65533;&#65533;7&#65533;&#65533;&#65533;&#65533;&#1720;&#65533;Q&#65533;&#65533;2&#147;C&#65533;s&#211;&#65533;('-&#65533;:
{0&#65533;,'&#65533;&#65533;&#65533;&#65533;&#65533;&#65533;&#65533;a6&#65533;&#1010;&#65533;&#65533;h&#65533;2&#65533;&#65533;x&#65533;&#65533;0&#65533;&#65533;H&#65533;&#65533;&#550;&#65533;1&#65533;oC&#65533;&#65533;&#1656;&#65533;&#65533;&#65533;&#65533;&#65533;&#1590;mc,&#65533;&#65533;/&#65533;&#65533;$&#271;&#898;9&#65533;b&#65533;&#65533;&#65533;&#65533;&#65533;)&#65533;k Y&#65533;F&#65533;&#65533;1&#65533;&#65533;.@&#65533;;&#1027;5&#65533;,&#65533;&#65533;&`(p&#65533;$8&#65533;#	&#701;&#65533;&#65533;&#65533;&#65533;&#65533;S&#1747;&#65533;&#65533;&#65533;&#65533;1&#65533; &#65533;&#65533;M9&#65533;h#&#65533;&#65533;&#65533;0&#65533;2&#65533;P+&#65533;&#65533;KX&#65533;&#65533;&#65533;/O&#1028;J&#65533;&#65533;H&#65533;&#65533;G0@HKT &#65533;<ThV&#65533;&#65533;<`&#65533;&#65533;&#65533;&#65533;
&#65533;&#65533;&#65533;&#65533;&#65533;; &#65533;&#65533;4&#65533;C&#65533; &#65533;&#65533;N"&#65533;/;&#65533;(&#65533;&#1600;&#65533;&#65533;+&#65533; &#65533;Ty1V&#65533;8&#65533;&#65533;&#65533;e&#65533;&#65533;&#65533;&#65533;.h_&#65533;ro&#65533;j &#65533;hP&#65533;_xK(&#65533;O8p`&#65533;s&#65533;&#65533;mH&#65533;Y&#65533;&#65533;B8$8
` ?i&#65533;&#1598;m&#65533;>&#65533; *"r&#1792;&#65533; &#65533;&#65533;b &#65533;op&&#65533;?s&#65533;&#65533;4:&CC&#65533;&#65533;&#65533;&#65533;&#65533;&#65533;&#65533;K&#65533;H})4_&#65533;jq@4&#65533;&#65533;t&#65533;B&#65533;&#65533;&#65533;	]&#65533;5h&#65533;5z&#219;&#620;&#65533;DL&#65533;&#65533;4<dthQK&#65533;tw&#65533;I&#65533;@i3&#65533;}&#65533;&#65533;{3B&#65533;	&#65533;&#65533;7&#65533;jL,&#65533;&#65533;&#65533;&#65533;a&#65533;&#65533;&#65533;&#65533;&#65533;&#65533;&#65533;&#1081;&#65533;&#65533;&#65533;&#65533;&#618;8t&#65533;&#65533;	&#65533;&#65533;&#65533;2TN}N&#65533;&#65533;&#65533;CN&#65533;&#65533;&#65533;9&#65533;oC&#65533;{&#65533;&#65533;d&#65533;&#65533;&#65533;Z&#65533;&#65533;&#65533;f&#65533;&#65533;&#65533;&#65533;	&#65533;	&#65533;4&#65533;&#65533;&#65533;&#65533;&#65533;7&#65533;IE/&#65533;
&#65533;8&#65533;7u&#65533;s{J&#65533;&#217;&#65533;&#65533;Q&#65533;&#162;8r[&#65533;&#65533;&#65533;&#1689;8&#65533;&#65533;6&#65533;`&#1059;"&#65533;&#65533;&#65533;I&#65533;[&#65533;&#65533;&#65533;&#65533;g(&#65533;Uh&#65533;9&#65533;"&#65533;&#65533;&#513;*h&#65533;;&#65533;/&#65533;&#65533;(`" &H h&#65533;&#65533;&#65533;&#65533;RF`x &#65533;&#65533;&#65533;&#65533;&#65533;&#65533;&#65533;:&#65533;:"&#65533;&#65533; &#65533;&#65533;Z&#65533;&#65533;&#65533;&#65533;#&#65533;&#65533;ppD&#65533;K$`&#65533;GR&#65533;-&#65533;P&#65533;KpEP&#65533;EH@&#65533;@`M&#65533;R`&#65533;6&#65533;R@U&#65533;J,&#65533;&#65533; &#1538;$X
P &#65533;&#65533;&#65533;&#65533;,&#65533;-zi&#65533; &#65533; Q&#65533;&#65533;@ &#65533;&#65533;Q&#65533; &#65533;&#65533; %&#65533;&#65533;&#65533;q&#65533;0&#65533;&#65533; &#65533;&#65533; &#65533;&#65533;&#65533;&#65533;1#U&#65533;&#65533;&#65533;&#65533;J8S&#65533;m&#65533;iH&#65533;e&#65533;l&#65533;g&#65533;&#65533;>`4&#65533;`&#65533;&#65533;&#65533;jxf&#65533;U(&#65533;'@&#65533;+k&#65533;&#65533;&#65533;&#65533;>
PV&#65533; &#65533;Ab &#65533;&#65533;>0&#65533;XK&#65533;&#65533;&#65533;&#65533;&#229;[&#65533;&#65533;g&#65533;&#65533;oq &#65533;:W&#65533;&#65533;?&#65533;&#65533;p&#65533;&&#65533;&#65533;&#65533;t&#65533;&#65533;&#65533;A&#65533;Gc
z-O&#65533;&#65533;
s&#65533;B&#65533;&#65533;&#65533;B&#65533;&#65533;w &#65533;&#65533;&#65533;&#65533;&#65533;&#65533;&#969;[&#65533;a&#65533;r&#65533;3&#65533;j'&#65533;&#239;&#65533;&#65533;&#65533;$9&#65533;&#65533;&#65533;d&#65533;
t&#65533;&#65533;&#65533;&#65533;&#65533;`&#65533;&#65533;(&#65533;i&#65533;h(&#65533; B&#65533;&#65533;&#65533;&#65533;&#65533;*&#65533;&#1871;!&#65533;(}&#1609;&#65533;&#65533;&#65533;E&#65533;j&#65533;&#65533;&#65533;&#65533;&#65533;X&#65533;2&#65533;&#65533;&#65533;(&#65533;&#779;&#65533;&#65533;&#65533;&#65533;Y&#65533;3&#65533;&#65533;&#65533; *&#65533;&#65533;*&#65533;)_&#65533;@&#65533;&#65533;&#65533;
&#65533;&#65533;&#65533;&#65533;&#65533;&#65533;&#65533;m(i&#65533;W&#65533; 6r&#65533;5_&#65533;&#65533;&#65533;}&#65533;&#65533;j(&#65533; )
&#65533;&#65533;,&#65533;&#65533;&#65533;Z'&#65533;&#65533;&#65533;&#65533;&#1054;&#65533;&#65533;&#65533; &#65533;&#65533;Y&#65533;&#65533;}W&#65533;&#65533;&#65533;&#65533;B&#65533;&#65533;st&#65533;&#65533;&#65533;!\&#65533; &#65533;&#65533;*&#65533; l0X&#516;@X&#65533;,h"&#65533;X&#65533;&#65533;,`6(&#65533;
&#65533;'P$&#65533;&#65533;&#65533;&#65533;&#65533;&#507;F&#65533;&#65533;&#65533;(&#65533;&#65533;&#65533;&#1835;&#65533;&#65533;b&#65533;&#65533;&#65533;&#65533;&#65533;&#65533;&#65533;P&#65533;&#65533;z&#65533;IVh&#65533;`&#65533;;&#65533;,&#65533;L 3&#65533;&#65533;&#65533;&#65533;Kh&#65533;C&#65533;A&#65533;<&#65533;=0I&#65533;&#65533; [UP&#65533;T(-5&#65533;&#65533;&#65533;c&#65533;08&#65533;?&#65533;&#65533;&#65533;R0&#65533;&#65533;?5&#65533;,#KG&#65533;J&#65533; p PD&#1662;(&#65533;&#1059;&#65533;&#65533;;&#65533;II&#65533;&#65533;&#65533;&#65533;&#65533;&#65533;>&#65533;1&#65533;r&#65533;B&#1029;n&#1478;&#65533;Ij&#518;y&#582;e(&#65533;=&#65533;DpL&#65533;e&#65533;&#65533;lx`0<\X&#65533;@&#65533;&#65533;&#65533; &#65533;&#65533;&#65533;&#65533;&#65533;&#65533;&#65533;j&#65533;&#65533;&#65533;&#65533;&#65533;&#65533;$0d&#65533;&#65533;V]&#65533;&#65533;'&#1983;:Lu&#65533;d&#65533;&#65533;&#65533;&#65533;?&#65533;&#65533;?&#65533;&#65533;^&#65533;&#65533; &#826;R&#65533;&#65533;&#65533;yuL&#65533;&#65533;M|&#65533;
&#65533;&#65533;&#1685;&#65533;&#65533;&#65533;c&#65533;B&#65533;}&#65533;C&#65533;X&#65533;5&#65533;&#65533;
s n&#65533;&#65533;&#65533;8u&#65533;&#65533;&#65533;	&#65533;D&#65533; &#65533;&#65533;vHZ&#65533;&#136;#<&#65533;&#65533;)(s*&#1615;U&#65533;z&#65533;M&#65533;&#65533;&#1593;pO&#65533;&#65533;&#65533;&#65533;3&#65533;&#65533;y&#65533;&#65533;&#65533;DO&#65533;r[qCP&#65533;&#65533;8uce&#65533;xY&#65533;=&#172;&#35350;&#65533;(@t&#18202;&#65533;m&#65533;q;&#65533;&#65533;&#65533;&#65533;8&#17619;&#65533;q&#65533;&#65533;&#65533;C&#65533;&#65533;	&#65533;&#65533;Af&#65533;&#65533;&#65533;Qf&#65533;&#65533;&#65533;&#65533;gk&#65533;&#65533;b)&#65533;&#65533;&#65533;h&#65533;&#65533;z&#65533;&#65533;&#65533;&#65533;CL&#65533;&#65533;97s&#65533;[$P&#196;&#65533;&#65533;Y&#65533;&#65533;E&#65533;&#65533;kb&#65533;:&#65533;z&#65533;kb&#65533;&#472;*q&#65533;j0&#65533;X&#65533;&#65533;=&#65533;&#65533; H&#65533;V!Y&#65533;:.@1&#65533;&#65533;,&#65533;a&#65533; &#65533;&#65533;x&#65533;&#65533;&#1409;&#65533;&#65533;&#65533; &#65533;h&#65533;&#65533;&#65533;"!&#65533;&#65533;V&#65533;&#65533;&#65533;&#65533;mt&#65533;B&#65533;OY&#65533;&#65533;&#65533;#PB&#65533;GhHX&#65533;&#49987;5P&#65533;n;&#65533;E&#65533;QXVX&#65533;U &#65533;R0T@N&#65533;,x&#65533;&#65533;&#65533;A0&#65533;Tp&#65533;$&#65533; 
 &#65533;,&#65533;&#65533;&#1570;x&#65533;&#65533;&#65533;&#65533;%&#65533;k&#65533;&#65533; &#65533;3&#65533;I&#65533;T&#65533;T&#65533;n&#65533;S&#65533;&#65533;&#65533;&#65533; &#65533;E^&#65533;&#65533;W&#65533;&#65533;q &#65533;\&#663;&#65533;&#65533;nh&#65533;ZG&#515;9p&#65533;V c&#33116;RH&#65533;F&#65533;&#65533;/&#65533;&#65533; &#65533; 	&#65533;&#65533;&#65533;c&#65533;&#65533; &#65533;2&#65533;gX&#65533;t&#65533;&#65533;&#65533;V&#65533;&#65533;V&#65533;y&#65533;&#65533;9Wp&#65533;(VW&#65533;n&#65533;&#65533;c&#65533;&#65533;&#65533; |&#65533;&#65533; &#65533;x&#65533;&#65533;&#65533;&#65533;	&#65533;&#65533;&#65533;&#65533;&#65533;&#65533;=&#148;-&#65533;3&#65533;&#59450;)&#65533;t`&#65533;o0&#65533;}!&#65533;&#65533;&#65533;&#65533;9&#65533;&#65533;&#65533;nl&#65533;&#65533;&#65533;&#65533;vSDMdP&#65533;&#65533;&#65533;&#65533;&#65533;&#65533;&#141;&#65533;B:&#65533;4d&#65533;&#65533;&#65533;8&#65533;&#65533;e9&#65533;&#65533;&#65533;&#65533;&#65533;trA&#65533;R&#65533;&#65533;8P&#65533;p&#65533;&#65533;&#65533;w&#1272;/&#65533; &#65533;O^B&#65533;&#65533;6&#65533;p&#65533;&#65533;&#250;&#65533;&#65533; q&#65533;gw&#65533;&#65533;(&#65533;&#65533;H,lk,E&#65533;&#65533;Y&#65533;,&#65533;jZ&#65533;N&#65533;
&#65533;&#65533;&#65533;&#65533;&#65533;&#65533;A&#65533;&#65533;H'=&#1306;&#65533;[&#65533;*O&#65533;&#65533;A&#65533;&#65533;Z&#65533;&#65533;Bp&#65533;4&#65533;Qd&#65533;&#65533; @&#65533;Y&#65533;&#65533;&#65533;&#65533;&#65533;+g*&#65533;&#65533;I&#673;&#65533;&#582;lx&#65533;&#65533;&#1094;l&#65533;&#65533;i&#65533;t8&#65533;&#65533;&#65533;~.&#65533;X&#65533;&#65533;:&#65533;+X&#65533;&#65533;9&#65533;+j&#65533;&#65533;)&#65533;0&#65533;&#65533;,x&#65533;)&#65533;"8F!&#65533;&#65533;&#65533;&#65533;&#65533;D&#65533;&#65533;&#65533; 0&#65533;8:]&#65533;&#65533; &#65533;[&#65533;&#65533;h&#65533;&#65533;F;&#65533;&#65533;#p`&#65533;&#65533;&#65533;]&#65533;*@&#65533;8&#65533;68&#65533;1&#65533;*X&#65533;	&#65533;&#65533;&#65533;'H;&#65533;&#65533;AHLX&#65533;-&#65533;Q@X`&#65533;M&#65533;$&#65533;&#65533;'&#65533;M`Z &#65533;1H&#65533;&#65533;
X&#65533;h DE &#65533; &#65533;&#65533;&#65533;2&#65533;&#65533;
&#65533;&#65533;X  &#65533;TT&#65533;&#65533; &#65533;&#65533;&#65533;C&#65533;&#65533;&#65533;&#65533;&#65533;&#65533;&#65533;&#1731;&#65533;&#65533;)X@n&&#1870;&#65533;yi&#65533;i``C&#65533;?XK&#65533;Ip&#65533;/x6&#65533;&#65533;A'J&#65533;EHDH&#65533;&#65533;&#1195;&#65533;&#65533;&#65533;$`&#65533;&&#65533;&#65533;M&#65533;l&#65533;&#65533;&#613;&#65533;qy&#65533;&&#65533;4z&#65533;}&#65533;&#65533;ou}&#65533;&#65533;@&#65533;&#65533;.&#65533;&#65533;x&#65533;&#65533;&#65533;&#65533;&#65533;y&#65533;&#65533;&#65533;&#65533;&#65533;A4t3@&#65533;b@&#65533;tz6&#27994;&#65533;n&#65533;8&#65533;&#65533;&#65533;n&#65533;2E&#65533; &#65533;&#65533;9~&#65533;&#65533;&#65533;&#65533;&#65533;&#65533;&#65533;s&#65533;N&#65533;)&#65533;&#65533;&#65533;4sn&#65533;&#65533;(&#65533;&#1481;&#65533;&#65533;e&#65533;&#1487;+&#65533;&#65533;8&#65533;8v&#65533;&#65533;}dC&#65533;&#65533;&#65533;&#65533;&#65533;&#65533;&#65533;Cf&#65533;+$X&#65533;KM<&#65533;&#860;&#65533;&#65533;&#65533;x}&#65533;&#65533;&#65533;F&#65533;&#65533;&#65533;wd&#65533;[&#65533;&#65533;&#65533;[q&#65533;dd].g&#65533;Z&#65533;&#65533;!&&#65533;*uV&#65533;&#65533;2&#65533;&#65533;A,	&#65533;8&#65533;&#65533;8x&#65533;,c&#65533;U&#65533;ZRe&#65533;&#65533;&#24802;&#65533;y&#65533;9&#65533;B&#65533;&#65533;&#65533;&#65533;&#65533;m^&#65533;&#65533;t&#65533;&#65533;&#65533;&#65533;&#65533;&#65533;Y'F&#65533;}&#65533;&#742;&#65533;&#65533;-&#65533;&#65533;P&#65533;_*&#65533;i&#65533;&#65533;&#604;&#65533;&#65533;&#65533;&#65533;"&#65533;&#65533;i&#65533;&#65533;g&#65533;&#65533;i(&#65533;i&#65533;&#65533;c&#65533;e&#65533;&#65533;&#65533;&#65533;&#65533;hH&#65533;`&#65533;&#65533;T&#65533;&#65533;? &#65533;pm|im&#65533;0p0&#65533;&#1157;&#65533;*Fz&#65533;h&#65533;P&#460;<r&#65533;xa&#65533;"&#65533;" p0&#65533;&#65533;&#65533; =n&#65533;pq&#65533;E3p@|&#65533;&#65533;&#65533;0X&#65533;"&#65533;&#65533;.b&#65533;D&#65533;b&#65533;%R&#65533;,!&#163;&#65533;(T&#65533;Pa&#65533;&#65533;4u&#65533;&#65533;&#65533;&#65533;j'P&#65533;R&#65533;&#1700;&#649;G&#65533;dB&#65533;&#65533;V&#65533;=HR\&#65533;AA&#65533;
<&#65533;@!&#65533;&#65533;,L&#65533;&#65533;o&#65533;
 L&#65533;&#65533;&#65533;&#65533;&#65533; 8\&#65533;&#65533;A1"l*&#65533;{&#65533;&#65533;+x&#65533;&#65533;&#65533;cGG&#65533;&#65533;&#65533;&#65533;m[&#65533;n&#1780;&#65533;&#1414;Z5&#65533;o&#65533;&#645;3VJ&#65533;?&#65533;2U&#65533;&#65533;&#65533;P&#65533;&#65533;&#65533;&#65533;kY4UntT&#65533;&#65533;pA&#65533;&#65533;1&#65533;&#65533;&#65533;&#65533;(d&#65533;&#65533;&#65533;&#65533;&#65533;&#65533;{7n&#1784;&#65533;&#65533;zz&#65533;&#65533;&#65533;{&#65533;&#65533;&#65533;&#65533;{&#65533;&#65533;&#65533;&#1263;?_<7o&#65533;&#65533;&#65533;&#65533;&#65533;vy&#65533;&#65533;W&#65533;y&#65533;&#65533;&#65533;|&#65533;t&#65533;8&#65533;S&#65533;9&#30739;&#65533;:&#65533;O<&#65027;>&#65533;&#65533;&#225;&#65533; ~&#65533;!&#65533;&#65533;xhO=)&#65533;X=-&#65533;#&#65533;</&#65533;8#&#65533;5&#65533;s&#65533;&#65533;&#65533;&#65533;&#65533;&#65533;&#65533;s&#65533;8&#65533;@H&#65533;8&#65533;3&#65533;8&#65533;&#65533; 9&#65533;&#65533;$&#65533;P&#65533;&#65533;N;&#65533;S&#65533;:Yj&#65533;&#65533;9&#65533;cN&#65533;a&#65533;&#65533;:&#65533;&#65533;&#39427;&#65533;:>&#65533;y&#65533;&#65533;d&#65533;&#65533;:&#65533;s&#65533;;;&#65533;!&#65533;SF&#65533;ZYa&#65533;&#65533;&#65533;&#65533;q&#65533;&#65533;&#65533;R&#65533;&#65533;|&#65533;	&#65533;T&#65533;&#65533;&#65533;&#65533;p&#65533;&#65533;q&#65533;&#65533;&#65533;&#26755;&#65533;c(&#65533;&#65533;&#65533;&#65533;&&#65533;d&#65533;:&#65533;&#65533;d&#65533;&#65533;*&#65533;^&#65533;i9&#65533;386&#65533;k&#65533;&#65533;&#65533;c&#65533;&#65533;`r*&#6681;&#681;&#65533;&#65533;pj9&#65533;:QR&#65533;g;SJ;&#65533;4&#65533;Xc&#65533;&#65533;&#65533;s-&#65533;3rkm&#65533;.&#65533;O<&#65533;&#65533;)&#65533;BK&#65533;vbX&#65533;&#65533;&#65533;&#65533;h&#65533;+&#65533;[&#65533;)&#65533;X&#65533;&#65533;&#65533;X&#1016;0fhg&#65533;R>&#65533;&#33997;VI(&#65533;f&#65533;&#44206;&#65533;9j&#65533;J:&#65533;%&#65533;&#65533;(&#65533;M6&#65533;T#&#65533;2&#65533;&#65533;K0&#65533;(&#204;2&#65533;&#65533;rJ+&#65533;&#65533;&#65533;J(&#65533;[P&#65533;D9&#65533;&#65533;&#65533;+&#65533;&#65533;&#65533;&&#65533;p]x&#65533;P&#65533;&#65533;C>&#65533;&#65533;>&#65533;0&#65533;&#65533;&#65533;F50&#65533;FAQ&#65533;(YS9&#65533;0C-&#65533;&#65533;\2&#65533;&#65533;&#65533;	!&#65533;&#65533;/&#65533;]b&#65533;0P1&#65533;&#65533;B	#|&#65533;AP &#65533;.!&#65533;&#65533;Db&#65533;$&#65533;tR
+&#65533;D&#65533;F/&#65533;&#65533;&#65533;&#65533;&#65533;&#65533;&#65533;(&#65533;&#65533;&#65533;B&#65533;&#65533;A	&#65533;&#65533;40^&#65533;P&#65533;&#65533;&#65533;&#1367;@ At&#65533;bp&#65533;Xb&#65533;	&#65533;}&#65533;&#65533;&#65533;pB4&#65533;&#65533;5&#65533;&#65533;&#65533;L&#65533;7&#65533;}'&#65533;x&#65533;&#1503;7&#65533;DS/&#65533;&#65533;&#65533;.&#65533;L&#65533;F&#65533;`&#65533;&#65533;&#65533;&#65533;
0&#65533;&#65533;&#65533;7&#65533;@B&#65533;&#65533;&#65533;9l&#65533;&#65533; F1&#65533;&#65533;&#65533;u'5&#65533;&#65533;&#65533;&#65533;|#>lO&#65533;&#65533;&#65533;p&#65533;&#65533;;&#65533;&#65533;UA&#65533;A	&#65533;&#65533;&#65533;A&#65533;	M&#65533;&#65533;&#65533;&#65533;{za]&#65533;H&#65533;*&#65533;b`B&#482;&#65533;&#65533;.w&#65533;&#65533;C&#663490;&#65533;C&#65533;&#65533;&#65533;&#65533;&#65533;{&#65533;Z&#65533;p;&#65533;a&#65533;6&#65533;K&#65533;&#65533;&#1175;&#65533;&#65533;&#65533;<AjG&#21639;&#65533;x&#65533;,D&#65533;&#65533;U&#65533;*&#65533;&#65533;&&#65533;&#65533;S&#65533;&#65533;8t&#65533;&#65533;&i=&#65533;&#65533;&#65533;b&#1266;&#65533;$1&#65533;aJ&#65533;g:&#65533;"T&A&#65533;Q&#65533;&#1185;&#65533;t&#65533;**&#65533;&#65533;&#65533;&#65533;&#65533;"d&#65533;&#65533;&#65533;b&#65533;&#65533;&#554;&#65533;al&#65533;&#65533;2R'&#65533;!JQ&#65533;cJ&#65533;&#65533;&#65533;d+\qgW&#65533;&#65533;&#65533;`Y&#65533;/q*S&#65533;"&#65533;&#65533;F&#65533;&#65533;N&#65533;&#65533;&#65533;&#65533;&#65533;-0
^.&2a&#65533;qe&#65533;:
&#65533;v&#65533;c&#65533;ia&#65533;&#65533;!&#65533;&#65533;&#65533;pq&#65533;&#65533;&#65533;l&#65533;&#65533;&#65533;&#65533;&#65533;m&#1096;Gc0M&#65533;ijJ&#65533;&#65533;&#65533;.&#65533;&#65533;2&#65533;Kg&#65533;&#65533;8&#65533;&#65533;kHc&#65533;&#65533;&#65533;+dA&#65533;[&#65533;&#65533;(&#65533;&#65533;&#65533;&#65533;?&#65533;!]`&#65533;R&#65533;&#65533;&#65533; 6@
X7&#65533;&#65533;7 &#65533;&#65533;,P
JBCz&#65533;&#65533;&#65533;tQ&#65533;&#65533;l &#65533;&#65533;&#65533;$.H&#65533;&#437;")qZ&#65533;S&#1280;$U	NP6&#65533;&#65533; "&#65533;Pk&#65533;&#65533;&#65533;&#65533;$35A	V@&#588;`"&#65533;&#65533;:`	\@E&#65533;!&#65533;HP&#65533;&#65533;&#65533;&#65533;!&#65533;0&#65533; z&#65533;&#65533;(Ra
P&#65533;&#65533;&#65533;&#65533;X&#65533;&#65533;&#65533;&#65533; q@&#65533;&#65533;&#472;`!&#65533;&#65533;n&#65533;H&#65533;&#65533; d2[&#65533;&#15200; &#65533;&#65533;Z&#65533;&#65533;&#65533;&#65533;5&#65533;&#65533;|`&#65533;&#65533;&#65533;&#65533;&#65533;9&#65533;&#65533;&#1412;=&#65533;_k&#65533;Q&#65533;j\c&#65533;&#65533;&#65533;6&#65533;&#65533;&#65533;_&#65533;bYHB&#65533;&#65533;Q&#65533;"&#65533;h&#65533;..&#65533;-X&#65533;|&#65533;&#65533;+&#65533;&#65533;q&#65533;&#65533;&#65533;P&#65533;M&#65533;@&#65533;`&#65533;&#65533;"<&#65533;{>&#65533;&#65533;&#444;&#65533;X{Y(_&#65533;&#65533;p&#65533;&#65533;&#65533;m&#65533;B&#65533;&#65533;I&#65533;2V&#65533;&#65533;&#1294;{&#65533;&#65533;DZ&#65533;X$/%&#65533;&#65533;&#65533;"&#65533;&#65533;H&#65533;{&#65533;hb,&#65533;+&#65533;mQ&#65533;&#663;&#65533;&#65533;&#65533;"r&#65533;&#65533;&#65533;D&#65533;&#65533;&#1572;bA%,&#65533;&#65533;&#65533;e&#65533;&#65533;&#65533;KFNka&#65533;:#&#65533;&#65533;%!I&#65533;&#65533;&#65533;&#65533;)g&#65533;ETE2U&#65533;4&#65533; Y&#65533;&#65533;&#65533;
&#65533;&#65533;&#65533;P,k%&#65533;Z9Y&#65533;&#65533;Z&#65533;&#65533;4&#65533;qp&#65533;&#65533;&#65533;&#65533;uP&#65533;&#65533;&#65533;&#65533;\mY&#65533;\VP&#65533;&#65533;&#65533;&#65533;pHPW&#65533;&#65533;&#65533;(g&#65533;$Z>b&#65533;#&#65533;v4%a&#65533;&#65533;&#65533;&#65533;"5&#65533;ja+C&#65533;&#65533;b&#65533;&#65533;&#65533;&#65533;k&#65533;&#1085;t&#65533;<&#65533;X&#65533;2}*Y&#65533;&#65533;b13&#65533;/&#65533;G8&#43454;pThs>s&#65533;&#65533;&#915;&#65533;P&#65533;.&#65533;&#65533;&#65533;n&#1481;&#65533;eiMq&#65533;&#2040;o&#65533;&#65533;W&#65533;b&#65533;p &#65533;`&#65533;#&#65533;&#65533;7&#65533;&#65533;&#65533;6&#65533;&#65533; &#65533;-H&#65533;	J&#65533;~&#65533;40B&#65533;0&#65533;&#65533;BH&#65533;vP&#65533;&#65533;;"O&#65533;A^&#65533;&#65533;&#65533;&#65533;&#65533;"&#65533; G@&#65533;`&#65533;'QA	P &#65533;&#65533;&#65533;M&#1715;Cb &#65533;&#65533;&#65533;`2r&#1271;&#65533;&#65533;&#65533;`l+&#65533;hV&#65533;<&#65533;&#65533;&#65533;&#65533;w6&#65533;x X&#65533;&#65533;#4&#65533;O<&#65533;JX7&#65533;&#65533;&#65533;O&#65533;&#65533;&#65533;E)H&#65533;	&#65533;
&#65533;&#65533;X]&#65533;*&#65533;&#1617;&#65533;&#65533;&#65533;$&#65533;&#65533;@&#65533;&#65533;&#65533;f3+7&#65533;`p&#65533;&#65533;@&#65533;0&#65533;&#1182;?@[:q&#1608;&#65533;5&#65533;&#65533;j\vm&#34231;&#65533;&#65533;	&#65533;&#65533;l&#65533;&#65533;T`&#65533;+|Q&#65533;b&#65533;&#65533;h2&#65533;aY&#65533;"&#808;&#65533;&#65533;k&#65533;
&#65533;g=&#65533;E&#65533;~&#65533;&#65533;&#65533;&#65533;A!d&#65533;&#65533;&#65533;f&#611;}&#65533;,&#65533;}_&#1682;&#65533;&#65533;&#65533;r)&#65533;a!(&#65533;JE&#65533;&#65533;8?|Lm&#65533;(&#65533;&#65533;&#65533;&#65533;&#65533;&#65533;D"&#1214;&#65533;@&#65533;&#501;&#65533;ea*&#65533;#F&#65533;&#65533;&#65533;<l&#65533;&#65533;S&#65533;E8
#&#65533;b&#65533;&#65533;:&#65533;O&#65533;&#65533;S&#65533;&#65533;.1V)&#65533;3&#65533;a&#65533;*T&#65533;BR&#65533;P&#352;~QrrX&#65533;&#1329;&#65533;&#65533;c`&#65533;Iz&#1069;\&#65533; ,&#65533;&#65533;&#65533;&#65533;&#65533;&#65533;@&#65533;C&#65533;;&#65533;i&#65533;&#65533;&#65533;&#65533;&#65533;&#65533;&#65533;}&#65533;&#65533;&#65533;&#65533;&#65533;Y&#65533;R ML&#65533;&#65533;&#65533;&#65533;Z&#65533;&#65533;9L&#65533;&#65533;&#65533;9KA&#65533;&#65533;&#65533;&#606;e~1&#65533;&#65533;&#65533;&#65533;5Z&#65533;&#65533;4&#676;Q&#1690;&#65533;&#65533;&#65533;I&#65533;&#65533;M &#1929;r&#65533;&#65533;&#65533;S6&#65533;Z&#65533;X09&#746;&#65533;&#65533;3&#65533;&#65533;&#65533;&#6245;&#65533;&#65533;	&#65533;-&#65533;9&#65533;8`C1&#65533;B(<&#65533;&#65533;AA&#65533;&#65533;X@&#65533;`&#65533;p@d&#65533;&#65533;
8U^&#65533;&#65533;d&#65533; &#65533;&#65533;T&#65533;&#65533;9&#65533;&#65533;&#65533;I&#65533;&#65533;&#65533;@&#65533;&#65533;&#1580;[&#65533;&#65533;@&#65533;\&#65533;&#65533;&#65533;	&#65533;L&#1364;E&#65533;&#65533;&#65533;&#65533;&#1376;&#65533;&#65533;&#65533;&#65533;	&#65533; &#65533;&#65533;XX&#65533;&#65533;&#65533;&#201;&#65533;&#65533;t&#65533;	&#65533;@
&#65533;&#65533;&#65533;D l&#65533;d&#65533;,$B&#65533;
&#65533;@&#65533;"&#65533;,&#65533;B*&#65533;B&#789;&#65533;(T&#65533;@A&#65533;%&#65533;&#65533;0@&#65533;&#65533;&#65533;h&#65533;&#65533;I&#65533;(*@&#65533;N&#65533;|&#65533;&#65533;@&#65533;&#65533;Ehy&#65533;X h c&#65533;&#1820;&#65533;i&#65533;&#65533;&#65533;&#65533;,2p&#65533;&#65533;&#1573;#:&#65533;F&#65533;X&#65533;5h&#65533;	E&#1027;&#65533;&#65533;&#65533;A'5lC6H3<&#65533;5&#65533;C&#65533;p&#65533;p&#65533;|=&#65533;6&#65533;k l&#65533;&#65533;&#65533;&#65533;&#65533;~`&#65533;&#65533;l&#65533;&#65533;&#583;E&#65533;Wy&#65533;F&#65533;&#65533;&#65533;&#65533;Gm&#65533;&#65533;2I,&#65533;&#65533;>	&#65533;&#65533;&#65533;&#65533;&#65533;^&#65533;&#65533;^y&#65533;&#65533;|&#65533;&#65533;&#1543;&#65533;MR=x&#65533;&#65533;3&#65533;H&#65533;&#1539;M&#65533;)&#65533;&#65533;&#65533; R&#65533;y&#65533;<&#65533;3&#65533;Z	R&#65533;&#65533;&#65533;$&#65533;&#65533;&#1184;&#65533;&#1185;,&#65533;<&#65533;&#1564;&#65533;}&#65533;&&#1362;#&#65533;_$&#65533;&#1564;&#65533;Y&#65533;&#65533;&#65533;&#65533;&#65533;&#65533;x&#839; VP[&#65533;{&#65533;&#65533;y&#65533;&#65533;\&#65533;&#1518;&#65533;^&#65533;&#65533;&#65533;&#65533;&#65533;&#65533;&#65533;&#65533;&#65533;&#65533;#&#65533;&#65533;&#65533;5!<	&#65533;<]&#65533;!&#65533;&#1222;)a&#65533;&#65533;&#65533; a&#65533;E_R&#65533;
&#65533; &#65533;a&#65533;&#65533;:U&#65533;&#65533;
&#65533;&#65533;&#65533;&#65533;&#65533;&#65533;&#65533;&#65533;&#65533;!&#65533;&#65533;U&#65533;&#65533;!J.	&#65533;&#65533;3U&#65533;&#65533;`&#65533;f6&#65533;&#1615;&#65533;Z5&#65533;%&#65533; AE&#65533; 
8&#65533;&#65533;@c
&#65533;@&#65533;-&#65533;x &#65533;&#65533;&#65533;&#65533;A`&#65533;d<A&#65533;TC&#65533;&#65533;j&#65533;$&#65533; T&#65533;E&#1044;P&#65533; 
X &#65533;G&#65533;@&#65533; 
&#65533;&#65533;&#65533;MPaD&#65533; &#65533;&#65533;x&#65533;K&#65533;@I&#65533;&#65533;S&#65533;@&#65533;&#65533;M&#65533;MUi&#65533;O&#65533;'	&#65533; &#1792;&#65533;@&#65533;\ (&#65533;&#65533;&#65533;&#768;	&#65533; &#65533;A$&#65533;+&#65533;&#65533;)&#65533;&#65533;*&#65533;B)&#65533;B(H&#65533;8A/VGPV_0&#65533;&#65533;m@2*&#65533;\,@0&#65533;@
4&#65533;&#65533;h&#65533;ey&#65533;T&#65533;&#65533;t&#65533;&#1912;&#65533;i&#65533;@
@&#65533;"&#65533;B6x&#65533;j0$&#65533;@&#65533;y&#65533;c6d&#65533;&#1573;&#65533;9&#65533;C1hB/&#65533;#&#65533;&#65533;&#65533;&#65533;&#65533;&#65533;&#790;kx&#65533;&#65533;&#65533;&#65533;|&#65533;&#65533;&#65533;&#65533;&#65533;&#65533;{&#65533;%mF&#65533;&#65533;y&#65533;y&#65533;&#513;&#65533;&#65533;BF&#65533;^f-&.XJ&#65533;&#65533;&#65533;=&#65533;&#65533;&#65533;&#65533;&#65533;Ej&#65533;&#65533;&#65533;&#65533;&#65533;&#65533;&#65533;&#65533;&#65533;&#65533;&#65533;&#243;&#65533;&#65533;J&#65533;CM&#65533;&#65533;&#65533;d&#65533;2&#65533;H&#65533;L&#65533;&#65533;&#65533;j&#65533;&#65533;$&#65533;p&#65533;!&#65533;&#65533;ib9&#65533;&#65533;f&#65533;&#65533;&#65533;&#65533;&#65533;&#65533;&#65533;&#43620;	&#65533;$&#1648;D&#65533;$&#65533;IYJ&#65533;&#65533;&#65533;&#65533;&#65533;eZv&#65533;&#1577;DJ&#65533;&#65533;&#1972;&#65533;&#65533;&#65533;&#65533;i&#65533;)&#65533;r&#65533;&#65533;&#2007;E)e&#65533;&#65533;h&#65533;U&#65533;b&#65533;&#65533;&#65533;&#65533;+.f&#645152;&#65533;&#65533;J&#65533;&#65533;-L&#65533;&#65533;+&#65533;&#65533;&#65533;&#65533;&#65533;&#1621;&#65533;XU&#65533;&#65533;&#65533;&#65533;&#65533;&#65533;5&#65533;&#65533;&#65533;W&#65533;Q&#65533;1&#65533;.=I&#65533;&#65533;&#65533;m&#65533;&#65533;&#65533; &#65533;&#65533;&#65533;;&#65533;7,C-P&#65533;X&#65533; &#65533;&#65533;I[&#65533;E&#65533;&#65533; &#65533;6&#65533;l@fH&#65533;&#1280;d&#65533; Mv6AV&#65533;E&#65533;&#65533;L]&#65533;K&#1319;&#65533;&#65533;$ {&#65533;&#65533;{&#167;7&#65533;y&#65533;&#65533;&#65533;i~&#65533;&#65533;&#1536;&#65533; I U&#1812;&#65533;|&#65533;&#65533;&#65533;&#65533;&#65533;&#65533;j"'&#65533;&#65533;	&#65533;@H@ @&#65533;@A&#65533;&#65533;&#65533;&&#65533;&#65533;+&#65533;&#65533;&#733;&#65533;*&#65533;h)&#65533;B#&#65533;&#65533;  "&#65533;&#65533;: &#65533;&#65533;&#65533;\@s<&#65533;&#65533;&#65533;]&#65533;8E&#65533;&#65533;v&#65533;&#65533;&#65533;l1Z#67&#65533;&#65533;7&#65533;&#65533;&#65533; &#1280;&#1793;-L&#65533;U&#65533;AF)&#65533;O&#65533;&#65533;&#65533;p&#65533;C28B`.\&#65533;8t&#65533;&#65533;&#65533;&#65533;*&#65533;&#65533;G&#65533;&#65533;nm&#65533;&#65533;&#65533;&#65533;P
&#65533;\2&#1048;5o&#65533;&#65533;&#65533;&#65533;&#65533;&#65533;z&#65533;&#65533;Qo&#65533;&#1527;&#65533;J&#65533;0 &#65533;&#65533;&#611;&#65533;&#1923;&#65533;&#65533;/&#65533;P&#65533;o&#65533;&#65533;&#1571;2&#41253;&#65533;e&#65533;&#65533;&#65533;J&#65533;Cu&#1547;&#771;&#65533;&#65533;*&#65533;Yj&#65533;&#65533;&#65533;BX&#65533;&#65533;H&#65533;e&#65533;&#65533;&#65533;&#65533;&#65533;oZ&#65533;fmB&#65533;&#65533;=&#65533;q&#65533;V0&#65533;&#65533;&#65533;q&#65533;&#65533;x&#65533;_v&#65533;,	&#754;&#159;@&#65533;R'&#65533;&#65533;w&#65533;&#65533;&#65533;(1&#65533;&#65533;8&#65533;	&#1001;}&#65533;&#65533;D&#65533;&#65533;&#65533;p]rP~&#65533;&#65533;e9D&#533;&#65533;&#65533;&#65533;&#1875;=&#65533;&#65533;9&#1290;&#65533;&#65533;f&#65533;&#65533;&#275;&#65533;(&#65533;b&#65533;&#65533;%1g&#65533;&#65533;[&#65533;4&#65533;J=&#65533;&#616;&#65533;&#1098;me&#65533;&#65533;&#65533;&#65533;`&#65533;&#65533;&#65533;p`&q&#65533;&#65533;&#65533;^&#65533;&#65533;&#65533;&#1188;&#65533;I&#65533;&#65533;&#65533;:p1x&#65533;(<[&#65533;p&#65533;a&#65533;xa&#65533;v NP&#65533;&#65533;&#65533;d&#65533;&#65533;bX&#65533;HA&#65533;&#65533;EO`&#65533;&#65533;&#65533;O&#65533; 	&#65533;&#65533;M&#65533;&#65533;" \&#65533;&#65533;!v&#65533;M&#65533;bWM&#65533;MXm&#65533;IbM&#65533;&#65533;|*"O&#65533;&#65533;&#65533;#6&#65533;H&#65533;@@&#65533;&#65533;&#65533;PH(&#65533;+&#65533;&#65533;-&#65533;()&#65533;&#65533;'&#65533; @ &#65533;&#65533;&#65533;&#65533;&#65533;&#65533; @8 &#65533;E&#65533;\4@D&#65533;W1&#65533;c$&#65533;h&#65533;&#65533;&#65533;`&#13322;@&#65533;&#65533;&#65533;&#65533; 
&#65533;4&#65533;G6\6&#65533;&#65533;&#1481;]&#65533;&#65533;&#65533;&#65533;&#65533;>gC8(C$&#65533;A%&#65533;B5&#65533;&#65533;xx&#65533;Cv^Gz&#65533;z4&#65533;&#65533;&#65533;f&#65533;C&#65533;&#65533;&#65533;Q&#65533;D&#65533;)\J&#65533;&#65533;&#65533;)&#65533;&#65533;l&#65533;&#65533;H&#65533;k&#784;&#65533;p&#65533;&#65533;po:(I&#65533;&#65533;d&#65533;&#65533;&#65533;&#65533;&#65533;&#65533;&#65533;&#65533;2mK&#65533;K&#65533;}&#1666;&#65533;&#758;&#65533;&#65533;<&#65533;&#65533;&#1353;1&#65533;&#65533;&#65533;&#65533;!&#65533;=5Q>57&#584;R>&#65533;&#65533;5&#65533;&#65533;:&#65533;Z&#65533;&#65533;j&#1678;P&#675;&#65533;SZ&#65533;l0&#65533;&#65533;&#65533;&#65533;&#65533;_&#65533;]&#65533;&#65533;&#665;&#65533;]&#65533;&#65533;&#65533;lR$M&#65533;y&#1197;D$&#65533;&#65533;&#65533;&#65533;&#65533;&#65533;&#65533;G
&#65533;)&#65533;&#65533;&#65533;|H^&#65533;&#65533;&#65533;&#65533;&#65533;&#65533;5&#65533;&#65533;&#65533;(}&#65533;&#65533;4&#65533;1`&#65533;J&#65533;`&#65533;&#65533;&#65533;&#65533;&#65533;d&#65533;&#65533;&#65533;&#1062;&#65533;&#65533;i;&#65533;&#65533;&#65533;&#65533;i&#65533;5&#65533;&#65533;v&#65533;&#65533;w&#65533;{&#65533;Gy&#65533;&#1603;H&#1196;&#65533;5&#65533;I&&#65533;$#&#65533;k&#65533;l5&#65533;&#65533;7&#65533;*0&#65533;&#65533;&#65533;	&#65533;,&#65533;&#65533;p@<&#65533;&#65533;&#65533;Ep&#65533;&#65533;x&#65533;|&#65533;&#65533;&#65533;&#65533;&#65533;	&#65533;@h&#65533;l&#65533; &#65533; &#65533;w&#896;&#65533;&#65533;0gX8 &#65533;2&#65533;f&#65533;&#65533;&#65533;L|&#65533;&#65533;W&#65533; &#65533;&#65533;&#65533;#&#65533;Eh&#65533;Wym&#1920;n&#65533;&#65533; &#1692;&#65533;J&#65533;&#65533;&#65533;&#65533;&#65533;9[@&#65533;\&#65533;&#65533;&#65533;&#65533;A'&#65533;&#65533;+&#65533;B+&#65533;)&#65533;B)&#65533;B&#65533;&#65533;&#65533;'&#65533;A&#65533;@D8(&#65533;&#65533;&#65533;`&#65533;&#65533;\$&#65533;\,&#65533; &#65533;`&#65533;&#8866;p&#65533; &#65533;b&#65533;N#&#65533;DGRU&#65533;&#65533;&#65533;&#65533;*0j&#65533;&#65533;5X&#65533;Eo&#65533;&#622;&#65533;V&#65533;&#65533;&#65533;]&#65533;&#65533;3lB &#65533;(D8&#65533;&#65533;.d&#65533;&#65533;&#65533;X&#65533;@C&#65533;&#65533;&#65533;&#10868;&#65533;&#65533;&#65533;&#1104;&#65533;&&#65533;xoC&#65533;&#65533;z&#65533;[&#65533;&#65533;&#65533;&#65533;%k&#65533;&#237;x&#65533;&#65533;&#65533;&#65533;&#65533;&#65533;KN&#65533;&#1699;&#65533;&&#65533;aK&#65533;lX&#65533;`&#65533;&#65533;&#65533;: &#65533;&#65533;&#583;&#65533;&#65533;R&#1120;7&#65533;Rn&#65533;&#65533;O&#65533;&#65533;Kf&#65533;Y&#65533;&#65533;&#65533;&#65533;&#65533;e&#65533;&#65533;P&#65533;&#65533;21"&#65533;C&#65533;&#65533;Y&#65533;)&#65533;e&#65533;S&#65533;&#65533;Q&#65533;&#65533;&#65533;XFH&#65533;P&#65533;&#256;v&#65533;&#65533;&#65533;/1!&#65533;&#65533;&#65533;(5&#65533;)&#65533;_[&#65533;){m&#65533;}&#1559;}&#65533;y&#65533;&#65533;e=k&#65533;C&#65533;&#65533;J,a6i&#65533;&#1198;&#65533;&#65533;-Mq&#65533;&#65533;&#65533;&#65533;I&#65533;w&#1491;&#65533;X&#65533;&#65533;J&#65533;IYf&#65533;5c6Z&#65533;;&#65533;&#1626;j&#65533;5&#65533;c?C&#65533;vq0&#65533;1&#65533;PL&#65533;&#65533;k&#65533;&#65533;-&#65533;&#65533;&#65533;&#65533;&#65533;5&#65533;"&#65533;&#65533;-&#65533;&#65533;&#65533;&#65533;f@&#65533;h&#65533;&#65533;&#65533;\@&#65533; P&#65533;&#65533;&#65533;&#65533;	&#65533;&#65533;
&#65533;&#65533;u&#65533;&#65533;,&#65533;H&#65533;&#65533;r&#65533;&#65533;@'&#65533;@&#65533;g{&#65533;'&#1038;MS%&#65533;&#1016;lg&#65533;&#65533; &#65533;4&#65533;x&#65533;EHUX&#1372;&#65533;&#65533;@&#779;&#1478;&#65533;&#65533;< @ 
X&#65533;hB*&#65533;B+|&#65533;&#1523;&#65533;&#65533;&#65533;B&#65533;&#65533;&#65533;)tAt&#65533; @<&#65533;/@&#65533;&#65533;&#65533;D&#65533;&#65533;&#65533;}dM@6&#65533;&#65533;e&#65533;&#65533;&#20886;,&#65533;eOh&#845;P&#65533; D&#65533;@&#65533;&#65533;&,&#65533;j&#65533;&#65533;&#65533;>y&#65533;&#65533;?&#65533;&#65533;&#65533;_&#65533;5`&#65533;o=&#65533;*B,B3&#65533;649&#65533;9m&#65533;&#41465;BB&#65533;&#65533;|&#65533;>E&#65533;P&#65533;=&#65533;&#65533;&#65533;&#65533;&#65533;V&#65533;&#65533;&#65533;W+q&#65533;Y&#1190;&#65533;&#65533;6&#868;&#65533;~&#65533;&#65533;&#65533;0&#65533;f&#65533;&#65533;40f&#65533;S;&#65533;`&#65533;&#65533;&#65533;9t&#65533; &#65533;(}&#65533;8&#65533;&#65533;y&#65533;&#65533;&#65533;4L&#65533;&#65533;`2_lz&#65533;&#65533;q&#65533;&#65533;&#65533;&#65533;|&#65533;&#65533;
&#65533;&#65533;&#206;&#65533;ULw]&#65533;&#65533;$&#762;ZZ&#65533;5 &#65533;?@&#65533;H&#65533;\A&#65533;&#729;;&#65533;&#65533;9&#65533;&#65533;K&#65533;Nb:u1&#65533;&#1256;Nc&#65533;v&#65533;&#1597;&#65533;&#65533;N&#65533;H&#65533;&#65533;&#1849;k&#65533;e&#65533;u&#65533;&#65533;#&#65533;&#1052;&#65533;q&#65533;&#65533;}&#65533;S&#65533;Np&#65533;&#129;&#65533;6&#65533;[&#65533;&#65533;C&#65533;&#54708;&#65533;7&#65533;N&#65533;&#65533;'&#65533;jU&#65533;S&#65533;e&#65533;&#65533;ukA&#65533;2&#65533;*&#65533;&#65533;&#65533;\Y&#65533;g+&#164;&#65533;P&#243;fk&L;&#65533;-D&#65533;i&#65533;7N&#65533;^&#65533;7	&#65533;&#65533;"9&#65533;&#65533;S&#65533;&#65533;&#65533;&#65533;r&#65533;u&#65533;vm&#65533;f&#65533;&#65533;5&#65533;&MZ&#65533;&#65533;l&#1782;q'&#934;&#65533;&#65533;&#65533;k&#65533;.C&#65533;&#1521;&#65533;h&#65533;,CWj&#65533;&#544;&#65533;&#199;.P&#65533;&#65533;&#65533;&#65533;&#65533;$D&#65533;&#65533;&#65533;C6&#65533;l&#65533;B'~T&#65533;&#65533;E&#65533;*P&#65533; &#65533;c&#65533;/&#1063;G&#65533;B-T&#65533;0&#65533;&#132;&#65533;&#65533;&#65533;#&#65533;&#65533;)Xx&#65533;J&#65533;
&#65533;DPA&#65533;t&#65533;V@a&#65533;&#1059;&#65533;j&#65533;&#65533;&#1291;&#65533;&#65533;&#1283;/&#65533;R(&#65533;,h &#65533;&#65533;&#65533;#Xj&#65533;&#65533;UVa&#65533;&#65533;SJ9%TH&#65533;1l&#65533;&#65533;`&#65533;0@"x &#65533;&#13067;R&#65533;	(&#65533; 4&#65533;&#65533;&#65533;
4&#65533;&#65533;&#65533;AF&#65533;&#65533;5E8a`&#65533;&#65533;&#65533;&#65533;&#65533;&#65533;&#65533;m&#65533;&#65533;FO=&#65533;&#65533;&&#65533;=&#65533;&#65533;F&#65533;A&#65533;&#65533;&#65533;O=&#65533;A4&#65533;k&#65533;&#65533;&#65533;l&#65533;&#65533;L&#65533;&#65533;&#65533;p&#65533;&#65533;&&#65533;=&#65533;&#65533;PA&#65533;&#65533;?&#65533;$TTC&#65533;F&#65533;UY]&#65533;W&#65533;&#6759;&#65533;&#65533;&#65533;&#65533;&#65533;&#65533;`MjUW&#65533;auWnB&#65533;5&#65533;V&#65533;j&#65533;)on&#65533;&#65533;1&#65533;Z&#65533;,srz&#65533;&#65533;Zz&#65533;&#65533;V[y&#65533;&#65533;'&#65533;xPR	&#65533;&#65533;&#65533;&#65533;&#65533;r&#65533;&#65533;g&#65533;tI&#65533;6&#1812;\&#65533;&#65533;&#65533;&#65533;&#65533;f&#65533;&#65533;m&#65533;&#1638;&#65533;h&#65533;9'&#65533;u<*&#65533;`&#65533;X:IawdC	&#65533;&#65533;&#65533;&#1096;&#65533;&#65533;D&#65533;V&#65533;y&#65533;&#65533;X&#65533;&#65533;&#65533;&#65533;&#65533;p&#65533;M&#65533;a&#65533;&#1457;&#65533;&#65533;&#65533;`J9&#65533;r&#65533;&#65533;&#65533;&#65533;&#65533;i&#65533;&#65533;X~&#65533;q&#65533;&#1708;p&#65533;Y&#65533;&#65533;&#65533;&#65533;&#65533;&#65533;&#65533;&#65533;&#65533;&#65533;&#65533;a&#65533;&#65533;&#65533;&#65533;&#65533;&#65533;%&#65533;&#65533;`q&#65533;Qi&#65533;&#1513;&#65533;!&#65533;]&&#65533;h&#65533;&#65533;-l&#65533;p&#65533;&#65533;&#65533;&#65533;z&#65533;5&#65533;W&#65533;j*&#65533;z&#65533;k&#65533;&#65533;&#65533;*&#65533;&#65533;&#65533;&#65533;,&#65533;&#65533;&#65533;&#65533;&#65533;&#65533;b&#1709;&#65533;z&#65533;&#65533;&#65533;&#65533;&#65533;&#65533;&#65533;&#65533;9&#65533;&#65533;y&#65533;{&#65533;qb&#65533;<&#65533;n&#65533;&#65533;&#65533;&#65533;b&#65533;!&#65533;&#65533;^&#65533;1&#408;e&#65533;&#65533;Fg&#65533;&#65533;&#65533;&#65533;Z&#65533;&#65533;&#65533;pq~Z&#65533;o&#65533;>&#474;Z&#65533;&#65533;bB&#65533;&#65533;<&#65533;
&#65533;&#65533;J
(&#65533;@KL&#65533;&#65533;&#65533;'&#65533;"&#65533; &#65533;'&#65533;&#65533;&#65533;(&#65533;p&#65533; ~&#1537;&#65533;`PO&#65533;l&#65533;W8 @`&#65533;R&#65533;&#65533;&#65533;&#65533;la&#65533;&#65533;&#65533;?&#65533;4&#65533;&#65533;4&#65533;A8HXP&#65533;(=q&#65533;&#65533;l@>&#65533;&#65533;@&#65533;&#65533;Q	N &#65533;4y&#65533;P@&#65533;&#65533;P&#65533;&#65533;h&#65533;*N&#65533;&#65533;U&#65533;&#65533;&#65533; E)`(
I&#65533;A
/&#65533;@&#65533;t &#65533;I
&#65533; &#65533;&#65533;+!&#65533;	p&#65533;q&#65533;&#65533;&#65533;Q	K&#65533;[p60&#65533;5&#65533;O\&#65533;	x&#65533;LR&#65533;iT&#65533;&#65533;&#65533;F}&#65533;Qb|T&#65533;&#152;&#65533;G1*&#65533;&#65533;&#65533;&#65533;&#65533;&#65533;jc&#65533;p4&#65533;&#65533;l|&#65533;b&#65533;c5&#65533;1&#65533;QS&#65533;TQ@&#65533;&#65533;m(R&#65533;&#65533;r&#65533;#&#65533;I&#65533;,r&#65533;&#65533;7&#65533;&#65533;I`1&#65533;&#65533;&#65533;D&#65533;h&#65533;&#65533;&#65533;&#65533;&#548;&9&#65533;&#65533;&#426;E&#65533;y&#65533;+[&#65533;re&#65533;@&#65533;-u&#65533;K][&#65533;-/6&#65533;UZ,[&#65533;eJ&#65533;&#590;t&#65533;&#65533;&#1432;&#65533;"&#65533;&#65533;j`#&#65533;Q&#65533;&#65533;&#65533;&#65533;@,jY&#65533;&#65533;5&#65533;9&#65533;j&#65533;&#65533;SW&#65533;&#65533;&#65533;J&#65533;&#65533;&#65533;$&#65533;"Y4&#65533;U0sv&#65533;%I&#65533;C&#65533;&#65533;&#65533;#.&#65533;&#65533;&#65533;;b8&#65533;&#65533;$'?&#65533;I&#65533;w&#65533;&#65533;&#65533;&#65533;*/&#1739;&#65533;&#65533;)O&#65533;d&#65533;"Q&#65533;XC#1u\35`i&#65533;W&#65533;IP&#65533;4g&#65533;&#65533;&#65533;g&#1025;N&#65533;*8&#65533;&#65533;B&#65533;&#65533;h9&#65533;&#65533;)KAR&#65533;&#65533;&#65533;o5&#65533;&#65533;J&#65533;R&#65533;,k&#65533;p3&#65533;&#65533;z&#65533;&#65533;(&nA5*&#65533;t&#65533;Q&#65533;x#&#65533;h3&#65533;A`&#65533;&#65533; &#65533;1&#65533;&#65533;`(&#65533;&#1872;
8&#65533;X&#65533;X&#65533;v&#65533;&#65533;L&#65533;&#150;a&#65533;C&#65533;8b0l)&#65533;&#65533;&#65533;q$P&#65533;x&#65533;&#65533;&#65533;&#65533;`0x&#65533;&#65533;&#65533;`D@$&#65533;A&#65533; (<&#65533;	G&#65533;"h>&#65533;O:
&#65533;&#65533;&#65533;&#65533;&#65533;&#65533;&#65533;J&#65533;&#65533;&#65533;`L
&#65533;6&#65533;&#65533; =&#65533;A&#65533;Z&#65533;&#65533;&#65533;`5 &#65533;:&#65533;&#65533;&#65533;&#65533;&#65533;&#65533;&#65533;&#65533;&#1278;&#65533;Z(p $ &#65533;7&#65533;&#65533;&#65533;E+Z&#65533;&#65533;T&#65533;&#65533;&#65533;@&#65533;H&#65533;&#65533;O&#65533;@0&#65533;
P&#65533;(`&#65533;e&#65533;&#65533;&#192;4@{&#65533;&#65533;&#65533;^P &#65533;&#65533;k&#65533;F&#65533;&#65533;&#65533;\A` &#65533;&#65533;-&#65533;P	`&#65533;+&#65533;&#65533;&#65533;&#65533; &#65533;h&#65533;jhJQj&#65533;&#65533;9&#65533;F;j&#65533;&#65533;@&#65533;/&#65533;Q&#65533;Q&#65533;&#65533;&#65533;"&#65533;&#65533;5&#65533;&#65533;&#65533;&#65533;8Q&#65533;
&#65533;&#65533;&#65533;p&#65533;*H&#65533;&#496;&#65533;U&#65533;U&#65533;&#549;Hf&#536;&#65533;&#65533;y&#65533;[q&#356;&#65533;)GPN&#65533;&#65533;y&#65533;[&#65533;d&#65533;;&#65533;&#65533;o&#65533;+[[&#65533;&#65533;&#65533;&#65533;e]&#65533;Y&#65533;&#65533;&#65533;2&#65533;N&#65533;&#65533;&#65533;pC&#65533;&#65533;D&#65533;R5`&#65533;&#65533;&#65533;TYj\&#65533;4w&#65533;9e&#65533;&7A"&#65533;&#65533;x&#65533;c#&#65533;&#1465;&#65533;&#65533;,c&#65533;V=&#65533;i{&#65533;c&#65533;&#1794;e;]0yI#!&#65533;&#65533;.2&#819;&#65533;/&#65533;yWr&#65533;5oI&#65533;)[&#65533;R&#65533;&#65533;&#65533;-p&#65533;&#65533;9&#65533;fj&#65533;&#65533;&#1284;&#46825;&#65533;5&#65533;&#65533;&#65533;k&#978;'E^#MQ&#65533;E"&#65533;~&#65533;&#65533;&#65533;&#65533;jt\&#65533;,&#65533;2&#65533;&#65533;V&#65533;\g%&#65533;&#1558;&#65533;`u&#65533;}&#65533;&#65533;&#65533;#5&#65533;&#65533;[&#65533;&#65533;&#1912;&#65533;&#65533;-r&#65533;Q&#65533;i<*V&#65533;&#65533;#6TR&#65533;&#65533;&#65533;&#65533;&#65533;F1&#65533;&#65533;&#65533;&#65533;L&#65533;a&#65533;)&#65533;&#65533;&#65533;L&#65533;:(&#65533;@&#65533;&#65533;&#65533;.&#65533;&#65533;0&#65533;h`>h&#65533;&#65533;&#65533;'&#65533;>&#65533;A&#679;Y&#65533;L&#65533;&#65533;i&#65533;	&#65533;&#65533;I&#65533;&#65533;L@&#65533;&#65533;&#65533;&#65533;s&#65533;	X&#1729;h&#65533;&#65533;>&#1537;Z&#65533;&#65533;&#65533;@7&#65533;A xs&#65533;:&#65533;&#65533;r`&#65533;&#65533;&#65533;h6{C&#65533;&#65533;C&#65533;B&&#65533;nvY&#65533;]&#65533;&#65533;0&#65533;&#65533;&#65533;\&#65533;&#65533; &#65533;&#65533;&#65533;.&#65533;: &#65533;&#65533;(_#bIy&#65533;M&#65533;&#65533;s1M&#65533;&#873;&#65533;&#65533;$&#65533;&#65533; N8&#65533;&#65533;	^&#1028;@&#65533;O&#65533;@&#65533;!&#65533;&#65533;(A6j&#65533;gt&#1311;`&#65533;&#65533;&#65533;6&#65533;&#65533;Q&#65533;:&#65533;&#65533;P&#65533;&#65533;&#1331;&#65533;P&#65533; =&#65533;&#65533;ol&#65533;&#65533;&#65533;&#65533;d&#65533;&#65533;&#65533;&#65533;&#65533;/2&#65533;O&#65533;&#65533;&#65533;&#65533;V8&#65533;<&#65533;r&#65533;&#65533;.&#65533;&#52046;&#65533;&#65533;&#65533;&#11032;I&#65533;&#65533;K&#65533;[&#65533;P&#65533;B&#65533;A&#65533;K&#65533;&#65533;"&#65533;&#65533;&#65533;jZ&#65533;0iH&#65533;(&#154;f&#65533;&#65533;&a&#65533;&#65533;L &#65533;&#1254;&#65533;f&#65533;&[&#633;&#65533;O&#65533;0&#65533;"&#65533;&#65533;&#65533;&#65533;P&#65533;(&#65533;&#65533;.&#65533;[HB%<b&P60-+p#&&#65533;,&#65533;&#65533;z&#65533;J&#65533;&#65533;&#65533;&L&#65533;&#65533;&#65533;e&#65533;Z*&#65533;l&#65533;d&#65533;&#65533;&#65533;1&#65533;",&#65533;&#65533;&#65533;B&#65533;&#65533;&#65533;&jp&#65533;B-&#65533;&#65533;&#65533;`&#65533;&#65533;&#65533;&#65533;#&&#65533;&#1624;f,^&#65533;F&#65533;w*&#65533;&#65533;b&#65533;&#65533;&#65533;-f&#65533;&#159;g1H&#65533;&#65533;&#65533;&#863;6
&#65533;'|&#65533;'&#65533;J&#65533;!&#65533;&#65533;&#65533;&#65533;z&#65533;A&#65533;&#65533;az&#65533;db!d&#65533;v&#65533;&#65533;!&#65533;&#65533;&#65533;&#65533;%_&#65533;bV&#65533;h&#65533;&#65533;h&#769;&#65533;!&#1184;P&#65533;6&#65533;&#65533;4 &#65533;(&#65533;`: &#65533;4&#65533;V`	&#65533; &#65533;@l &#65533;~ 
&#65533;@&#65533;&#65533;@U@&#65533;&#65533;	&#65533;&#65533;,&#758;n&#65533;&#65533;K&#65533;4&#65533;R@>F&#65533;$@&#65533;  Z&#65533;T&#65533;&#65533;
D&#65533;B &#65533;H&#65533;L &#65533;X &#515;\N&#65533;DFdD&#65533;#&#65533;>j&#65533;&#65533;.&#65533;P&#65533;&#65533;P&#65533;&#65533;&&#65533;&#65533;p`6&#65533;f&#65533;&#65533;&#65533;1&#65533;XHB@a&#65533;@H@&#65533;&#65533;&#65533; &#65533;&#65533;&#65533;&#65533;+&#65533;@2&#65533;&#65533;&#65533; &#65533;&#65533;\&#65533;0&#65533;&#65533;&#65533;&#65533;*zc&#65533;@&#65533;&#65533;j: L&#65533;&#65533;^`V &#65533;``&#65533;r&#65533;&#65533;eU&#65533;&#65533;&#65533;&#65533;(S^lQ2E&#65533;f,%S4 &#65533;%&%T:&#65533;T`/&#65533;R&#65533;P&#65533;&#65533;W\&#65533;&#65533;&#65533;Vp&#65533;(?&#65533;}&#65533;*&#65533;&#65533;&#65533;\&#65533;&#638;a&#65533;a&#680;&#65533;&#65533;&#677;]&#65533;e&#948;R\&#65533;&#65533;VB&#65533;&#65533;&#65533;&#65533;&#1445;&#65533;&#65533;&#65533;&#65533;A_&#65533;&#65533;&#65533;A!\&#65533;&#65533;&#65533;2&#65533;&#65533;&#65533;#&#65533;,j&#65533;&#65533;"&#65533;b&#65533;&#65533;gR&#65533;rn&#65533;rXGh&#65533;%&#65533;&#65533;b&#65533;,[M&#65533;<c:&#65533;\&#65533;	k`C.	f%2M$&#65533;a&#65533;&#65533;&#65533;>
&#65533;&#65533;&#65533;M&#65533;v-p|.&#65533;R+H*fpb&#616;&#65533;p&#65533;q&#65533;&#65533;.f-&&#65533;	-&#65533;L6K&6&#65533;f.&#65533;&#65533;.y3&#65533;~gl
&#65533;&#65533;!pL&#65533;-F&#65533;o&#65533;-&#65533;t&#65533;n&#65533;h&#65533;9J
%&#65533;m&#65533;&#65533;U&#65533;&#65533;&#65533;&#65533;8&#65533;&#65533;&#65533;&#65533;!&#65533;&#65533;&#65533;&#880;a&#65533;&#65533;d&#65533;L&#65533;P!6AL&#65533;&#65533;AO&#65533;!&#65533;&#65533;&#65533;&#65533;&#65533;&#65533;&#65533;BU@(c&#65533;&#65533;AF&#65533;&#65533;&#65533;r&#65533;&#65533;y&#65533;# 5 @X@L&#65533;&#65533;V!&#65533;&#65533;&#65533;&#65533;
&#65533;&#65533;la&#65533;&#65533;&#65533;&#65533;L&#65533; &#65533;	&#65533;&#65533;&#65533;j &#65533;.&#65533;RN&#65533;\ F X&#65533;> "@&#65533;&#65533;L `@znMB@M&#65533;&#65533;B@f@&#65533;n#I&#65533;Z Hm`p &#65533;H&#65533;&#65533;K_ H_ &#65533;2hD`&&#65533; $ 
j!&#65533;&#65533;&#65533;T&#65533;B&#65533;:&#65533;2&#65533;J&#65533;&#65533; `&#65533;  &#65533;&#65533; &#65533;D&#65533;G&#65533;&#65533;&#65533;&#65533;&#65533;x&#65533;&#65533;I&#65533;h&#65533;&#65533;&#65533;H1&#65533; &#65533;@V@:&#65533;&#65533;&#65533;x!0&#65533;&#65533;A&#65533;^&#65533;&#65533;&#65533;D&#65533;&#65533;h&#65533;P&#65533;TMPu&#65533;Vu&#65533;P&#65533;U&#65533;h&#65533;&#65533;a&#65533;f&#65533;&#65533;&#65533;P&#65533;(&#65533;l&#65533;&#65533;|4&#65533;&#65533;W&#65533;%&#65533;&#65533;YTM5&#65533;f&#65533;&#65533;Z&#65533;-&#65533;a&#65533;&#652;&#65533;|&#65533;&#65533;B&#65533;&#65533;&#65533;-?&#65533;&#65533;$&#65533;L,&#65533;&#65533;%J&#65533;&#65533;L&#236;8B&#1438;IZ&#65533;-YB&#65533;e]-P.1&#65533;&#65533;&#65533;B&#65533;Z&#65533;{h&#65533;&#65533;*F&#65533;&#65533;&#65533;&#65533;&#978;M&#65533;&#65533;&#65533;d2"&#65533;&#65533;&#11618;&#65533;&#65533;-f&#65533;7&#65533;4&#65533;f&#65533;&#65533;&#65533;r&#65533;i&#65533;,&#65533;&#65533;&#65533;&#65533;&#10712;RV@&#65533;&#65533;B&#65533;4&#65533;b&#65533;&#65533;&#65533;IFj>&#65533;&#1250;f&#65533;&#65533;&#65533;.&#65533;7O&#65533;&#65533;6&#65533;&#65533;&#65533;0.&#65533;&#65533;&#65533;&#65533;i&#65533;YZ&#65533;&#65533;*&#65533;	)&#65533;&#65533;&#65533;c&#65533;	g~&#65533;
&#65533;0&#65533;^&#65533;s&#65533;&#65533;&(&#65533;b&#65533;F2&#516;&#65533;%&#65533;&#65533;&#65533;A&#65533;a&#65533;&#65533;&#65533;au&#65533;!&#65533;vaK&#65533;.aAAB!&#65533;&#65533;!&#65533;|BG&#65533;&#65533;3J&#65533;O@&#65533;&#1165;&#65533;&#65533;	j&#65533;8 &#65533;&#65533;8$&#65533;N&#65533;~@F&#65533;v`A&#1536;
&#65533; 4A>&#65533;A&#65533;&#65533;&#65533;&#65533;&#65533; &#65533;h&#65533;	&#65533; 	&#65533;&#65533;0&#65533;p&#65533;z@&#65533;&#65533;&#37547;&#65533;&#65533;4&#65533;B&#65533;&#65533;}.&#65533;&#65533;n4 h`x&#65533;&#65533;$&#65533;&#65533;F&#65533;<&#65533;&#65533;&#65533;&#65533;]&#65533;7$e &#65533;&#65533;Vw&#583;KmQU&#65533; &#65533;`Z!&#65533;+&#65533;&#65533;nGH&#65533;2&#65533;<&#65533;&#1696;&#65533;&#65533;I&#65533;&#65533;&#65533; &#65533;&#65533;&#65533;&#65533;9rJ&#65533;&#65533;&#65533;2&#65533;$&#65533; * &#65533;&#65533;&#65533;
&#65533;x&#65533;-&#65533;M&#65533;@f&#65533;&#65533;&#65533;&#65533;%X|X&#65533;(%7PH&#65533;%%&#65533;T?&#65533;&#65533;&#65533;E&#65533;*ValO,&#65533;&#65533;"X&#65533;e&#65533;&#65533;$&#65533;,4&#65533;&#65533;X&#65533;&#65533;&#65533;sE'&#65533;&#65533;m&#65533;'&#65533;&#65533;ie&#65533;n#&#65533;&#65533;a&#65533;&#65533;&#306;&#65533;mZ&#65533;	&#65533;&#65533;&#65533;\&#65533;&#65533;*&#65533;8&#65533;&#65533;&#65533;&#65533;&#65533;dR&#65533;&#65533;.Ik&#65533;&#65533;E&#65533;Z &#65533;]&#65533;\&#65533;&#776;&#65533;I2YVb&#65533;&#65533;e<&#65533;&#65533;&#65533;&#65533;(T&#65533;g&#65533;J'&&#65533;h&#65533;&#65533;3	&#65533;S&#65533;X*&#1556;&#65533;5&#65533;X&#65533;)&#65533;&#65533;@s&#1218;&#65533;6l&#1816;&#65533;Jc&#65533;b&#65533;&#65533;&#65533;&#65533;$&#65533;&#65533;a$se5&#65533;7&#472;e&#65533;r&#65533;&#65533;&#65533;&&#65533;&#65533;&#65533;&#65533;&#65533;&#65533;&#65533;&#65533;b&#65533;&#65533;Ro&#65533;"&#65533;&#65533;o&#65533;&#65533;&#65533;\&#65533;h&#65533;X&#65533;&#65533;&#65533;"cT:e&#65533;Z&#65533;&#65533;A&#65533;A&#65533;&#65533;&#65533;&#65533;?&#65533;%)&#65533;a&#65533;&#65533;ba*&#65533;aA&#800;t&#65533;v&#65533;&#65533;&#65533;&#65533;&#65533;&#65533;&#432;Q&#65533;&#65533;3&#65533;!\&#65533;&#65533;	\&#65533;&#65533;&#65533;J&#65533;F&#65533;&#65533;@	`&#65533;p&#65533;&#65533;`&#65533;&#65533;&#65533; |&#65533;:&#65533;&#65533;&#65533;&#65533;%da&#65533;l&#65533;f`	&#65533;&#65533;&#547;&#65533;n u{ ue`Is &#65533;V&#65533;u[&#65533;F &#65533;&#65533;&#1207;&#65533;J&#65533;"ZH}#&#65533;&#65533;(&#65533;I&#65533;x Y&#65533;=Z&#65533;&#65533;nJ&#65533;&#65533;&#65533;.p`f@&#65533;s d&#65533;J'&#65533;d&#65533;&#65533;&#65533;`\&#65533;=OA&#1553;&#65533;&#65533;&#65533;.&#65533;>&#65533;&#65533;&#65533;&#65533;+hW}9&#65533;9&#65533;n &#65533;
&#65533;z&#65533;&#65533;w&#65533;D&#65533;&#420;&#65533;&#65533;&#65533;&#65533;L.zJ&#65533;&#65533;&#65533;tA4&#65533;!&#65533;&#65533;TsE2&#65533;&#65533;j&#65533;&#65533;lV[&#65533;&#65533;&#65533;VW/&#65533;noPr&#65533;'&#65533;&#65533;zU&#65533;&#65533;&#65533;y&#65533;&#65533;&#65533;u&#65533;&#65533;Fm&#65533;&#65533;&#65533;&#65533;&#65533;V&#65533;3&#65533;&#65533;S&#65533;A&#1953;&#65533;&#65533;&#65533;&#65533;&#65533;&#65533;]"Y&#65533;&#65533;&#65533;&#65533;^&#599;&#65533;&#65533;&#65533;&#65533;&#1621;f)&#65533;&#1985;&#65533;0-X&#65533;"<&#65533;&#65533;&#65533;&#65533;&#65533;\&#65533;U&#65533;&#65533;&#65533;&#65533;&#65533;&#65533;%&#65533;`(3^$fq&#65533;c&#65533;&#65533;m&#65533;b
&#65533;Y&#65533;b
&#65533;"&#65533;&#65533;&#65533;i&#65533;[(&#65533;&#65533;(&#65533;B)&#65533;&#65533;k&#65533;&#65533;&#65533;&#65533;v&#65533;U%@&#65533;%@AC&#65533;&#65533;)&#65533;&#65533;&#65533;&#65533;Y,B&#65533;Bn&#65533;Z&#65533;bh&#65533;p&#1664;pb&#65533;&#65533;]50e&#1858;&#65533;&#65533;F&#65533;Jf&#65533;e&#65533;&#65533;jM&#65533;j&#65533;">&#65533;&#65533;!&#65533;&#65533;$\&#65533;>"&#65533;&#65533;&#65533;&#65533;&#65533;&#65533;H!8&#65533;&#65533;m&#65533;&#65533;v@I)m&#65533;&#65533;q&#174;&#65533;&#65533;&#65533;aj&#65533;a&#65533;&#65533;&#65533;&#65533;v&#65533;&#65533;eApA&#65533;&#1988;b&#65533;A|&#65533;X&#65533;&&#65533;!&#65533; &#65533;&#65533;&#65533;&#65533;(a>&#65533;8!2&#65533;D&#65533;&#65533;X&#65533;&#65533;&#65533;v&#65533;V!a&#65533;&#65533;6&#65533;&#65533;J ` E&#65533;&#65533;&#65533;	p`Z&#65533;
&#65533;&#65533;&#65533; &#65533;&#65533;|&#65533;"c-i&#65533;"fA&#65533;K &#65533;&#65533;l &#65533;m&#65533;&#65533;i&#65533;&#65533;j &#1107;&#65533;:K&#65533;&#65533;1&#65533;8&#65533;&#65533;&#65533; &#65533;p&#65533;2&#65533;d"a"G&#65533;&#65533;g&#65533;Fh&#65533;v&#65533;=(&#65533;@$&#65533;0&#65533;b&#65533;=&#65533;&#65533;F&#65533;T}&#65533;1&#65533;zJ&#65533;P&#65533;=Q&#65533;G&#65533;K&#65533;Z?&#65533;@A&#65533; 2`&#65533; &#65533;&#65533;&#65533;&#65533;"&#65533;&#65533;+~%@&#65533;&#65533;&#65533;&#65533;&#65533;&#1311;"#&#65533;&#65533;&#65533;&#65533;&#65533; l&#65533;#2~&#65533;t&#65533;&#65533;NPd&#65533;&#65533;&#65533;U5&#65533;B&#65533;&#65533;1xQFl&#65533;@eQj&#65533;&#65533;T<&#65533;3 &#65533;&#1115;Trl)T&#65533;) 8U&#65533;&#65533;)ze(&#65533;&#65533;&#65533;&#65533;&#65533;&#65533;&#65533;&#65533;->&#65533;-&#65533;&#65533;&#65533;[&#65533;sB&#65533;A`&#1665;&#65533;D&#65533;&#65533;&#65533;ax&#65533;%&#65533;&#65533;&#65533;&#65533;1&#65533;R&#65533;<"6&#65533;&#65533;&#65533;&#65533;&#65533;&#65533;E&#1793;&#65533;&#65533;"^^#&#65533;[&#65533;R&#65533;&#65533;X[F&#138;&#65533;&#65533;&#65533;X&#65533;&#65533;-K~&#65533; &#65533;-&#65533;&#65533;&#65533;&#65533;f&#65533;v&#319;j*&#65533;p&#65533;&#65533;8;&#65533;&#65533;=&#65533;&#3966;P&#65533;&#65533;&#65533;&#65533;D&#65533;&#65533;rEl9i:&#65533;.&#65533;E&#1436;&#65533;5&#65533;&#65533;Z&#65533;i&#65533;&#65533;,&#65533;L.eC&#65533;&#1598;&#1668;3&#65533;i&#65533;6Q&#65533;6}&#65533;&#65533;mj9?y&#65533;9&#65533;q&#65533;&#65533;&#65533;&#65533;b&#65533;&#65533;&#65533;&#65533;&#1738;&#65533;8W04C&#65533;K
q&#65533;&#65533;&#65533;^e&#65533;&#65533;3YD&#65533;&#65533;A*&#65533;S&#65533;u9&#65533;n&#65533;<&#65533;*&#65533;\&#65533;&#65533;V&#65533;&#65533;&#65533;&#65533;za*&#65533;a&#65533;&#65533;&#65533;t&#65533;&#65533;&#65533;&#65533;&#65533;&#65533;&#65533; &#65533;&#65533; "&#65533;&#65533;6&#65533;@&#65533;&#65533;B $&#65533;&#65533;8&#65533;+d&#65533;&#65533; v&#65533;&#65533;aH&#65533;&#65533;A&#65533;s&#65533;&#65533;/f&#65533;p&#65533;X&#65533;Ja&#65533;H &#65533;CKi}P@} b
&D&#65533;&#65533; &#65533;h@Q&#65533;&#65533;,X&#65533;&#65533;&#65533;&#65533;L&#65533;&#65533;!	#F&#65533;h&#65533;&#65533;D
1Z&#65533;PqR&#65533;&#65533;.P&#65533; )&#65533;&#65533;
"@x&#65533;&#65533;&#65533;@&#65533;-&#65533;ZeJ&#65533;&#65533;S&#65533;V&#65533;:U&#65533;T(O&#65533;Dyr&#65533;&#65533;&#259;x&#65533;&#65533;&#65533;&#65533;$@P&#65533;@&#65533;&#65533; &#65533;p&#65533;A&#65533;@&#65533;&#65533;W&#65533;&#65533;6X&#65533;&#65533;AC&#65533;>&#65533;@&#65533;&#65533;&#65533;	%~x}&#59127;n&#1846;q&#65533;M&#65533;6&#794;+k&#1238;&#858;&#65533;l&#65533;&#65533;&#65533;&#65533;v-&#65533;&#1260;[&#65533;~}[&#65533;k&#65533;G&#65533;&#65533;m-5&#65533;&#1834;&#65533;&#638;&#65533;&#65533;&#65533;&#65533;&#65533;&#65533;w_#&#65533;&#65533;[&#65533;&#860;&#65533;g&#1468;&#882;&#65533;&#65533;&#1844;q&#65533;&#65533;=&#65533;r&#65533;&#65533;1w&#65533;.9&#65533;&#65533;&#65533;&#65533;&#65533;&#65533;&#65533;&#65533;<zp&#65533;=&#65533;&#65533;&#65533;&#1849;v&#65533;&#65533;&#323;w&#65533;&#65533;&#65533;&#65533;&#65533;&#1777;k&#65533;;&#65533;&#65533;N&#65533;h`;&#65533;&#65533;&#65533;`&#65533;&#65533;&#65533;&#1984; &#65533;G&#65533;;&#65533;N9&#14643;:&#65533;cN9&#65533;&#65533;&#65533;&#65533;&#65533;&#65533;O&#65533;&#65533;&#65533;#O&#65533;0&#65533;c&#65533;&#65533;6&#65533;X_&#65533;&#65533;Q8&#65533;;&#65533;&#65533;&#65533; ;&#65533;&#65533;:F&#65533;&#65533;&#65533;:%&Y"&#65533;&#65533;|"9&#65533;S&#65533;&#65533;T&#65533;#&#65533;8&#65533;l)d&#65533;&#65533;&#65533;e8b&#65533;&#65533;^zeN&#65533;e&#65533;}&#65533;&#65533;wh*w&#65533;tmrg&#65533;uv&#65533;f&#65533;z&#65533;&#65533;d&#2032;&#65533;&#65533;&#26147;&#65533;&#65533;&#65533;h&#65533;&#65533;&#65533;W&#65533;:H&#65533;s$:&#30499;&#17556;&#65533;&#65533;(&#65533;&#65533;zX&#65533;&#65533;&#65533;&#65533;3N&#65533;
&#65533;&#65533;&#65533;&#65533;&#65533;&#65533;I^j*&#65533;&#65533;&#65533;j)&#65533;&#65533;l&#65533;j&#65533;&#65533;&#65533;&#65533;!&#65533;&#65533;R&#65533;+&#65533;&#65533;#e&#65533;c&#65533;i&#65533;&#134;&#65533;e&#65533;&#65533;.,&#65533;&#654;j&#65533;&#65533;B&#65533;&#65533;&#65533;&#65533;&#65533;&#65533;&#65533;&#22464;z&#614;r&#65533;PCp&#65533;@&#65533;2&#65533;&#65533;&#65533;0&#65533;&#1826;J'&#65533;&#65533;&#65533;&#65533;0b	(&#65533;&#65533;&#65533;&#65533;,&#65533;&#65533;"
#&#65533;&#65533;&#65533;iTq;&#65533;0DK,&#1092;O8&#65533;D&#65533;&#65533;PPA&#65533;M&#65533;X0A&#65533;&#65533;&#65533;\&#65533;A#&#65533;dBC&#65533;'&#65533;&#274;&#65533;l&#65533;c&#65533;4&#65533;D&#65533;5&#65533;|;&#65533;&#65533;&#65533;8&#65533;&#65533;B
,&#65533;&#65533;&#65533;0&#65533;`CLO=5J&#65533;`&#65533;	&&#65533; &#65533;P0&#65533;8`&#65533;*&#65533; &#65533;)&#65533;&#65533;!&#65533;`&#65533;A,&#65533;
&#65533;0&#65533;0&#65533;P9&#65533;&#65533;&#65533;?QDC&#65533;&#65533;C<&#65533; &#65533;
%&#65533;BL&#65533; 	d&#65533;&#65533;&#65533;&#65533;
*&#65533;&#65533;&#65533;
+&#65533;,eU&#65533;Db0&#65533;&#65533;W^&#65533;&#65533;T&#65533;&#65533;_&#65533;~&#65533;8 &#65533;YpI0rxE&#65533; Yt&#65533;&#65533;Zd&#65533;A&#65533;E&#65533;P rK5&#65533;`Vi&#65533;&#65533;v&#65533;l&#65533;t&#65533;&#65533;&#65533;&#65533;&#65533; &#65533;p&#65533;&#65533;o&#65533;i&#65533;&#65533;&#65533;&#65533;&#65533;&#1364;&#65533;&#65533;&#65533;&#65533;?&#65533;&#65533;&#65533;wO&#65533;&#65533;&#65533;&&#65533;&#65533;&#65533;&&#65533;&#65533;&#65533;O{&#65533;&#65533;&#65533;r.&#65533;&#65533;9I&#65533;2&#65533;Q&#65533;y&#65533;%&#65533;,A&#65533;L&#65533;&#65533;/&#65533;t&#65533;[&#65533;&#65533;&#65533;&#65533;&#65533;&#65533;&#65533;n&#65533;X&#65533;PP&#65533;&#65533;(&#65533;#B"&#65533;^&#65533;&#65533;0@&#65533;V&#65533;v&#65533;CC&#65533;&#65533;&#65533;&#65533;&#65533;&#65533;$&#65533;&#65533;&#65533;&#65533;~h&#65533;x&#65533;'&#65533;KT&#65533;}.tDwDqH4&#1026;p&#1550;&#65533;H&#65533;&#65533;9&#65533;a&#65533;s@*&#65533;&#65533;&#65533;&#65533;&#65533;&#65533;e]&#65533;Y&#65533;yL!&#65533;8&#65533;'2b
x&#65533;&#65533;F&#65533;&#65533;q&#65533;|&#65533;&#65533;&#65533;B&#65533;&#65533;&#65533;!&#65533;yHD)&#65533;&#65533;c5&#65533;_1kYh&#65533;jU&#65533;V&#65533;
&#65533;&#65533;&#65533;&#65533;`EFNz&#603844;&#65533;&o&#65533;&#65533;&#65533;&#65533;JUz&#1440;&#65533;&#65533;F
&#65533;&#65533;&#65533;Z&#65533;'&#65533;&#65533;[B&#65533;=&#65533;&#65533;&#65533;d&#65533;f&#65533;&#65533;&#65533;&#65533;F5&#65533;a_&#65533;&#65533;&#65533;+>&#65533;4H&#65533;	Q&#65533;&#65533;&#1440;D4&#65533;&#65533;&#65533;P&#65533;4&#65533;&#65533;[&#65533;&#65533;^&#65533;@e*`&#65533;;Y&#65533;&#65533;&#65533;&#65533;`&#65533; &#65533;&#65533;&#65533;J&#65533;O&#65533;E 0&#65533;	$&#65533;&#65533; &#65533;&#65533;&#65533;)z!&#65533;4&#65533;\2&#65533;&#65533;&#65533;&#65533;&#65533;A&#65533;IpP&#65533;.&#65533;&#65533;&#65533;d&#65533;&#1104;2&#65533; #H&#65533;&#65533;&#65533;&#65533;&#65533;&#65533;+	&#65533;&#65533;N&#65533;4&#65533;&#65533;%P&#65533;Za&#65533;F8&#65533;&#65533;0:&#65533;&#65533;&#65533;`&#65533;&#65533;&#65533;&#65533;&#65533;&#65533;&#65533;@B H`@ F&#65533;@&#65533;&#65533;&#65533;&#65533;`+Pq&#65533;&#65533;y&#65533;)&#65533;&#65533;'>&#1097;@`&#65533;&#65533;&#65533;&#65533;Z d&#65533;&#65533;@<&#65533;&#65533;{&#65533;s&#65533;&#65533;K@W&#65533;T@&#65533;&#65533;&#65533;&#65533;&#65533; 
&#65533;&#65533;&#65533;&#1014;&#65533;&#65533;&#65533;}&#1304;5&#65533;1&#65533;i&#65533;&&#65533;&#1384;&#65533;e=&#65533;Y&#758;&&#65533;&#65533;&#65533;,hO+Z&#1424;5&#65533;A&#65533;h&#65533;&#1533;&#65533;<g~&#65533;&#65533;nX&#65533;&#65533;&#65533;V&#65533;&#1041;-&#65533;&#65533;&#1864;&7&#65533;!&#65533;e&#65533;&#65533;&#65533;d&#65533;=&#65533;03&#65533;-&#65533;&#65533;M&#65533;&#65533;&#65533;&#65533;&#65533;a&#65533;i|C&#65533;0&#65533; &#65533;&#65533;B&#65533;Q&#65533;&#65533;T&#65533;&#65533;4&#65533;/~w&#65533;5l&#65533;&#65533;&#65533;&#65533;PuI2ZU&#334;&#65533;&#65533;&#65533;F&#65533;&#65533;ow&#65533;_&#65533;ZH?Rk&#65533;&#65533;{&#65533;&#65533;&#65533;=&#65533;:J&#65533;&#65533;T%iS&#65533;&#65533;U$&#65533;&#65533;&#65533;)&#65533;J&#65533;&#65533;&#65533;a&#65533;f&#65533;&#65533;rP[&#65533;&#65533;&#65533;0&#65533;&#65533;n&#65533;&#65533;<&#65533;&#65533;&#65533;{&#65533;&#65533;A-=&#65533;T&#65533;&#65533;&#65533;&#65533;&#65533;&#65533;&#65533;J&#65533;Q&#65533;&#65533;&#65533;&#1767;>2&#65533;&#1201;&#65533;@&#65533;+&#65533;&#65533;S&#65533;&#65533;&#65533;&#65533;n&#65533;)O&#65533;&#65533;S&#65533;&#65533;&#65533;&#65533;&#65533;qd]&#65533;8&#65533;Q&#11270;&#65533;&#65533;&#65533;ox9&#65533;Y&#65533;t&#65533;:&#65533;&#65533;1&#65533;q&#65533;L,&#65533;_&#65533;&#65533;M&#65533;<&#65533;6&#65533;Qh$s&#65533;&#65533;,B&#65533;&#65533;6T&#65533;?Bx&#65533;&#65533;BAA&#65533;&#65533;p&#65533;&#65533;&#65533;&#65533; 0&#65533;&#65533;&#65533;&#65533;p&#65533;vH&#65533;&#65533;j
&#65533;&#65533;&#65533;&#65533;K&#65533;&#65533; B&#65533;&#65533;q&#65533;T&#65533;&#65533;&#65533;h&#65533;&#65533;&#65533;&#65533;&#65533;]&#65533;&#65533;]&#65533; 2&#65533;a&#65533;Y&#65533;&#65533;Z&#65533;&#65533;&#65533;g&#65533;Q&#65533;&#65533;&#65533;`is&#65533;H&#65533;&#65533;&#65533; 4&#65533;I=%&#65533;R&#270;&#65533;aN&#65533;&#65533;&#1056;q&&#65533;:E&#65533;&#1376;4i&#65533;;&#2045;&#65533;&#65533;&#65533;q&#65533;&#65533;@M&#65533;9&#65533;8&#65533;x&#65533;`&#65533;&#65533;&#65533;&#65533;p&#65533;&#65533;z
S&#65533;b*&#65533;&#65533;&#65533;'>!&#65533;X&#65533; h&#65533;[P p{&#65533;&#65533;&#65533;&#65533;TA&#65533;W&#65533;&#65533;&#65533;&#65533;&#65533;&#65533;;&#65533;&#65533;a@P
&#65533;&#65533;_X#&#1832;-&#65533;&#65533;&#65533;i4c&#1112;3&#65533;&#65533;&#1631;O#&#65533;F4&#65533;&#65533;j<C&#65533;&#65533;&#65533;&#65533;&#65533;&#65533;eH&#65533;&#65533;&#800;&#65533;4&#65533;&#65533;&#65533;3]&#65533;L&#65533;&#1251;>&#65533;f4c&#65533;hF&#1167;c&#65533;&#65533;03&#65533;&#65533;&#65533;&#65533;&#65533;G[&#65533;&#65533;&#65533;&#65533; 66&#65533;!&#65533;&#65533;M4&#1152;&#65533;&#65533;qc&#65533;&#65533;&#65533; &#65533;0&#65533;kd$c&#65533;g4&#65533;&#65533;N#&#1912;&#65533;&#65533;Km`&#65533;&#65533;?&#1788;7&#65533;&#65533;ydA&#65533;W&#65533;8&#673;)R&#65533;1&#65533;A&#65533;&#65533;:&&#65533;z&#65533;3IR&#65533;R&#65533;&#65533;B6&#65533;d&#65533;u&#65533;S&#65533;O&#65533;P&#65533;&#1104;&#65533;&#65533;&#65533;&#65533;0A&#65533;&#65533;&#65533;&#65533;&#65533;&#65533;&#35319;Q&#65533;z&#65533;&#65533;&#65533;_Fcm&#65533;&#65533;K&#65533;>&#65533;&#65533;c^&#65533;G=&#65533;/&#65533;&#65533;%
fI&#65533;Z&#658;&#65533;&#65533;&#971;&#65533;2&#65533;&#65533;#&#65533;&#65533;&#65533;^&#65533;&#65533;J&#65533;&#65533;0&#65533;8&#65533;I&#65533;4_ndG&#65533;&#65533;\&#65533;&#65533;F&#65533;&#65533;,6-&#65533;&#65533;b&#65533;r-XRK&#65533;a&#65533;&#65533;~?&#65533;ag&#65533;} &#65533;,&#65533;7%"&#65533;>V&#65533;Y&#65533;Ev&#65533;&#65533;@s&#65533;&#65533;&#65533;K&#65533;Q~&#901;fi&#65533;~&#65533;&#65533;K&#65533;q\&#65533;&#65533;&#65533;vmWW7&#65533;`&#65533; &#65533;&#65533;x`U@1F&#65533;,@>&#65533;i&#65533;&#65533;P&#65533;&#65533;&#65533;&#65533;&#65533;&#65533;O &#65533;&#65533;%j]&#65533;&#65533;!S6(&#65533;=&#65533;x 	&#65533;&#65533;
&#65533;&#65533;k&#65533; &#65533;&#65533;&#65533;&#65533;&#65533;.|&#65533;0&#65533;&#65533; P&#65533;$8&#65533;7&#65533;Qzs&#65533;-&#65533;&#65533;R#R5AfXa!&#65533;m
&#65533;&#65533;&#65533; `&#65533;4&#65533;&#65533;&#65533;q&#65533;  &#65533;&#65533;}X&#65533;&#65533;&#65533;&#65533; 
&#65533;P&#65533;&#65533;vWpP&#65533;W	&#65533;?&#65533;&#65533;&#65533;	&#65533;&#65533;
&#65533;&#65533;
Q!
&#65533;&#65533;	&#65533;&#65533;	&#65533;&#65533;	&#65533;@`9	&#65533; pq,u&#65533; 	&#65533; &#65533;#&#65533;&#65533;&#65533;&#65533;x&#65533; j&#65533;&#65533; &#65533;x< &#65533;bh&#65533;\Xj&#65533;
&#1440;t&#65533;&#65533;&#65533;&#65533;3&#65533; &#65533;5\&#65533;(&#1328;&#65533; &#65533;&#65533;&#65533;~&#65533;&#65533;0t&#896;Y&#65533;&#65533;@wG&#65533;&#65533;&#65533;|&#65533;&#1616;&#1104;.&#65533; &#65533;	&#65533;&#583;&#65533;&#65533;[&#65533;5&#65533;&#992;&#65533;*&#65533;-&#65533;Q&#65533;&#736;3&#1617;&#65533;&#65533;&#65533;&#65533;&#65533;0&#65533;&#65533;&#65533;&#65533;&#65533;&#65533;&#65533;&#65533;&#65533;&#65533;&#65533; &#65533;&#65533;&#65533;
G&#65533;&#65533;&#65533; 
K)
&#65533;p
&#65533;&#65533;&#65533;&#65533;
&#65533;@&#65533;&#65533;&#65533;&#65533;&#65533;p&#65533;&#65533;P&#65533;&#65533;L&#65533;&#65533;&#65533;@&#65533;0&#65533;&#65533;p&#65533;'x&#512;&#416;&#65533;g&#65533;x&#65533;X&#65533;&#65533;L&#65533;&#65533;&#65533;$&#65533;r&#65533;&#65533;")&#65533;"+&#65533;r&#65533;w&#599;f{Rc&#65533;&#65533;z&#65533;X&#65533;A&#65533;&#65533;&#65533;&#1680;%w&#65533;&#65533;&#65533;}J&#65533;B6H-&#65533;&#65533;&#65533;&#65533;#B$0&#65533;E&#65533;i&#65533;&#65533;G}&#65533;b^&#65533;&#65533;&#65533;&#65533;&#17897;&#65533;H9F%I&#1434;Pv,&#65533;c&#65533;a
(%&#65533;%&#65533;Rd&#65533;&#65533;a]2d(&#65533;F&#65533;!{&#65533;G&#65533;A&#65533;q&#65533;&#65533;&#65533;q&#65533;A&#65533;&#65533;&#65533;dV,.c&#65533;'&#65533;y)&#65533;&#65533;l&#65533;&t&#65533;\m2f&#65533;&#65533;f&#65533;"d&#65533;&#65533;&#65533;&#65533;&#65533;&#65533;5d6&#65533;7-&#65533;&#65533;uc&#65533;&#65533;Y[&#65533; 	>&#65533;!&#65533;~Ac&#65533;Aov~&#1682;-p&#65533;&#65533;&#65533;&#65533;&&#65533; >&#65533;&#65533;&#65533;w&#65533;&#65533;&#65533; &#65533;&#65533;	&#65533;0&#65533; &#65533;q@U&#65533;&#65533;&#65533;4&#65533;%&#65533;&#65533;&#65533;&#65533;a&#65533;&#65533;O&#65533;&#65533;&#65533;&#65533; &#65533;c&#65533;0&#65533;3&#65533; p&#65533;&#65533;C&#65533;r&#65533;&#65533;&#65533;	&#65533;&#65533;&#65533;&#65533;&#65533;P&#65533;&#65533;&#65533;&#65533;p&#65533; &#65533;&#65533;&#65533; K&#65533;&#65533; 	\ 8&#65533;>&#65533;9&#65533;l}#1`&#65533;&#65533;&#65533;&#65533;l!&#65533;4&#65533;*o&#65533;6&#65533;oq&#65533;q@&#65533;&#65533;&#65533; &#65533;m @q@ ` &#65533; &#65533;&#65533;&#65533;`&#65533;&#65533;&#65533; &#1272;0 ~&#65533;V0&#65533;&#65533;&#65533;&#65533;&#65533;&#65533;&#65533;6&#65533;c&#65533;&#65533; 
&#65533;&#65533;9&#65533;0
&#65533; 
&#65533;&#65533;	&#65533;U@&#65533;&#65533;&#65533; \qq-E&#65533;&#65533; hq2&#65533;x;&#65533;&#65533;$&#65533;&#65533;<&#65533;&#65533;m &#65533;&#65533;zO&#65533;&#65533;c&#65533;	&#65533;@Si&#65533;K&#65533;v>&#65533;&#65533;&#65533;PY&#65533;atb&#65533;u.&#65533;&#65533;:&#65533;e&#65533;&#65533;u&#1408;.<&#65533;&#65533;&#65533;3f&#65533;ws&#65533;&#65533;&#65533; &#976;uw&#65533;&#65533;&#1490;&#65533;&#1709;&#65533;"&#65533;&#1280;g!&#65533;&#65533;&#65533;&#65533;&#65533;&#65533;&#65533;&#65533;&#65533;&#65533;`&#65533; &#65533;&#65533;
&#65533;X
&#65533;


&#65533;P&#65533;&#65533;Z	&#65533;P	&#65533;	&#65533;	&#65533;&#65533;&#65533;0&#65533;&#65533;!+&#65533;~&#65533;{`&#65533;{&#65533;xp+{y&#65533;
 &#65533;~&#65533; &#65533;&#65533;&#65533;&#65533;&#65533;p	&#65533;0	&#65533;A&#65533;&#65533;&#65533;&#65533;Ck	&#65533; 
&#65533;p
&#65533;P
&#65533;P	&#65533;&#65533;&#65533; &#65533;S&#65533;}&#65533;&#65533;&#65533;&#65533;e&#65533;G(&#65533;&#65533;(6f(&#65533;&#65533;H&#65533;&#65533;&#65533;
*Y2&#65533;`z&#65533;&#65533;*\&#65533;m;^&#65533;A|&#65533;&#23953;&#65533;*&#65533;rI&#65533;&#65533;&#65533;&#65533;&#65533;BJ&#65533;TF&#65533;B)&#65533;&#65533;*&#65533;&#65533;*&#65533;&#65533;,\R&#65533;&#65533;&#65533;*O"%!&#65533;%&#418;a&#65533;iK&#65533;&#65533;,*L&#65533;&#65533;bz&#65533;&#65533;prg&#65533;&#65533;&#65533;&#65533;%<&#65533;&#65533;&#65533;&#65533;p&#65533;&#65533;f&#65533;@&#65533;)'p&#65533;&&#65533;&#65533;&#65533;A?&#65533;>&#65533;1&#65533;&#65533;&#65533;&#65533;e&#65533;Q@wfjr&#65533;&#65533;e&#65533;y&#65533;-m&#65533;&#65533;vrl&#65533;v&#65533;ku&#65533;&#65533;&#65533;&#1072;&#65533;&#65533;&#704;&#65533;p&#65533;=7@&#1632;&#65533;ifp.&#577;&#65533;&#65533;@&#65533;&&#65533;&#65533;&#65533;&#65533;	&#65533;c&#65533;&#65533;t&#65533;&#65533;&#65533;&#65533;&#65533; 
&#65533; 	&#65533;P	&#65533;0
&#65533;&#3340;&#65533;q`]pN03p&#65533;=&#65533;&#65533;&#65533;r&#65533;r&#65533;q0*&#65533;S6&#65533;$&#65533;&#65533;&#65533;Q[jY0&#65533;&#65533;
&#65533;&#65533;<&#1519;&#65533;S&#65533;&#65533;p&#65533;&#65533;*&#65533;&#65533;&#144;&#65533;&#65533;p&#65533;&#65533;p&#65533;x<&#65533;?&#65533;&#65533;&#65533;&#65533;F&#65533;=&#65533;8#&#65533;QM&#65533;-&#65533;Q&#65533;&#65533;&#65533;Rm&#65533; 	p&#65533;&#65533;H&#65533;t&#65533;md&#65533;&#65533;&#1176; sj &#65533;&#65533;Uh&#65533; &#65533; wz&#65533;&#65533;&#65533;aQ(j&#65533;tQN&#65533;l&#65533;s &#65533;&#65533;&#65533;
&#65533;`
&#65533;@
&#65533;&#65533;p&#65533;&#65533;E0pi&#65533;_q &#65533; &#65533;&#65533;pi&#65533;<%an&#65533;DI&#65533;&#65533;(e&#65533;P&#65533;&#65533;&#65533;36`&#65533;&#65533;	&#65533;&#65533;&#65533;&#65533;	&#65533;p&#487; &#65533; &#65533;Wx&#65533;&#65533;&#65533;+,&#65533;&#65533;L&#65533;p&#65533;&#65533;pxx&#65533;P&#65533;&#65533;&#65533;S*&#65533;&#65533;&#65533;J&#65533;&#65533;&#65533;&#65533;&#762; &#65533;&#65533;&#65533;0`&#65533;&#65533;&#65533;&#65533;p&#940;&#65533; &#65533;&#65533;&#65533;&#65533;&#65533;&#65533;&#65533; &#65533;&#65533;&#65533;&#65533;&#65533;&#65533;&#65533;&#65533;
&#65533;&#1036;&#65533;&#65533;	&#872;	&#65533;`	&#65533;	&#65533;&#65533;&#65533;`&#65533; &#65533;P0(&#65533;&#65533;&#65533;ypu@s qo&#65533;i`d&#65533;&#65533;	&#65533;&#65533;dPe@c&#65533;^&#65533;&#65533;&#65533;d _&#65533;[&#65533;&#65533;&#65533;&#65533;&#65533;&#65533;f&#65533;tPq&#65533;j&#65533;)&#65533;l&#65533;m&#65533;oP| &#65533;p&#65533;\0&#65533;&#1959;&#65533;&#1783;~;&#1886;D&#65533;&#65533;&#65533;&#65533;d&#65533;"zy&#65533;&#65533;b^&#65533;&#65533;&#65533;&#1888;&#65533;&#65533;&#1233;tei&#65533;W&#65533;&#65533;K&#65533;$Xm&#65533;Xfe&#65533;'e&#65533;&#65533;+We&#65533;&#65533;dVIUre&#65533;&#65533;&#1388;&#65533;z&#65533;Ra&#65533;&#65533;,&#65533;%&#65533;!&#65533;WIA<&#65533;&#65533;tb&#65533;"&#65533;&#65533;&#65533;~t&&#65533;&#65533;&#65533; &#65533;P&#65533;&#1726;&#65533;&#65533;RG;&#65533;&#65533;&#65533;p&#65533;j9vD&#65533;t*tt&#65533;&#65533;&#65533;v&#65533;&#65533;&#65533;&#65533;s&#65533;&#65533;&#65533;&#65533;&#65533;&#65533;&#65533;Y'&#65533;Ywt&#976;g&#65533;zL&#1002;sRW?>&#65533;&#65533;>&#1441;&#65533;&#65533;&#65533;&#890;5'&#65533;&#65533;&#1595;3&#65533;*&#65533;3&#65533;@'&#65533;&#65533;&#65533;Pb&#65533;&#65533;&#65533;@&#65533;mi&#65533;&#65533;=&#65533;1	&#65533;g&#65533;&#65533;c&#65533;&#65533;?x&v&#65533;>&#65533;&#893;&#65533;#&#65533;{g&#65533; Y&#65533;J.&#65533;&#65533;&#65533; O&#65533;&#65533;P	[&#65533;&#65533;&#65533;&#2020;&#65533;&#65533;&#65533;&#911;&#65533;&#65533;pm`Z&#65533;@@'&#65533;&QO(&#65533;l&#65533;&#65533;-&#65533;5@P&#65533;n&#65533;&#65533;P&#65533; (&#65533;0&#65533;&#65533;&#65533;p	&#65533; 
&#65533;&#65533;&#65533;&#65533;p&#65533;p&#65533;&#65533;&#65533;&#65533;P&#65533;+=&#65533;&#65533;+&#65533;&#65533;5&#65533;
s`$&#65533;3&#65533;@&#65533;&#65533;,A~&#65533;n;&#65533;&#65533;Q&#65533;4)&#65533;.0o' #1*&#65533;o&#65533;S&#65533;mR<&#65533;	 &#65533;&#65533;P&#65533;&#65533;&#65533; '&#65533;q)&#65533;o^KX|Z&#65533;&#65533;&#65533; P<e&#65533;e0	&#65533; d&#65533;&#65533;0
&#65533;`
Qa&#483;p&#458;@4&#65533; &#65533;+&#65533;&#65533;^&#65533;&#65533;c&#65533;&#65533;&#65533;jq!&#65533;-&#65533;8"p+p$&#65533;&#65533;&#65533;&#65533;R&#7715;&#65533;&#65533;&#65533; &#65533;/&#65533;m&#65533;r&#65533;g&#65533;q m &#65533;&#65533;&#65533;&#1075;&#65533;P	&#65533;>	&#65533;K&#65533;&#209760;&#65533;&#65533;&#65533;&#65533;M&#65533;&#65533;&#686;&#65533;&#65533;&#65533;`&#65533;@&#65533;&#65533;&#65533;@&#65533;y&#65533;}&#65533;&#65533;&#65533; &#65533;~&#65533;u`y&#65533;}&#65533;&#65533;|&#65533;&#65533;&#65533;&#65533;n&#65533;v@vpr&#65533;p k&#65533;n&#65533;&#65533;j&#65533;o&#65533;m&#65533;&#65533;(&#65533;	Na0&#65533;&#65533;b&#65533;&#65533;dpg0dp&#65533;` &#65533;&#65533;
}h&#65533;&#65533;-ab0&#65533;&#65533;Z&#65533;&#65533;)&#65533;&#65533;)&#65533;b&#65533;m&#65533;&#65533;j`&#65533;&#65533;fpi&#65533;/]z&#65533;|@&#65533;&#65533;l&#65533;&#65533;&#65533;&#1272;4I&#1077;A&#65533;RA&#882;%VkJA$+T{*&#65533;m&#65533;t&#65533;&#65533;I&#65533;TF&#65533;&#65533;&#65533;[oJ&#65533;J&#65533;&#65533;,&#1409;EV,&#65533;"&#65533;f&#65533;}`&#1464;&#65533;*G2F&#65533;u&#65533;&#65533;!&#65533;*&#65533;&#65533; &#65533;&#65533;&#65533;&#65533;&#1268;&#1601;&#65533;&#65533;%&#65533;&#65533;&#1216;&#65533;&#65533;&#65533;7_4G&#65533;&#65533;&9&#65533;#&#65533;&#65533;p&#65533;&#65533;]&#65533;&#65533;s&#65533;`K
t&#65533;t&#65533;&#65533;&#65533;&#65533;&#65533;%xY&#65533;&#65533;[&#65533;&#65533;Y&#65533;;&#65533;&#65533;;&#65533;&#65533;`&#65533;0d&#65533;
&#65533;t&#65533;&#65533;O&#65533;&#65533;&#65533;&#65533;&#65533;x&#65533;&#65533;&#65533;&#65533;5t&#65533;&#65533;=&#65533;E&#65533;&#65533;qY&#65533;sF&#65533;&#65533;D&#65533;&#65533;&#65533;&#65533;&#65533;;&#65533;-9&#65533;&#1040;&#65533;&#1115;.&#65533;O&#65533;&#65533;&#65533;&#65533;&#65533;&#65533;&#65533;9&#65533;cI&#65533;&#65533;@&#1759;&#65533;=gu&#65533;&#65533;&#65533;&#65533;&#65533;=&#65533;&#65533;=&#65533;&#65533;Z&#65533;&#65533;&#65533;&#65533;&#592;&#65533;1&#65533;&#65533;&#65533;&#65533;&#65533;&#65533;
&#65533;&#65533;
&#65533;&#65533;
&#65533; &#65533;8a&#65533;d	&#65533;&#65533;C|&#65533;&#65533;R&#65533;&#65533;>&#65533;&#65533;"&#65533;K&#65533;0_.&#65533;&#65533;rf&#994;K&#65533;J&#65533;&#65533;e&#65533;V&#65533;W&#65533;f&#65533;&#65533;&#65533;X&#65533;`&#65533;&#65533;&#1781;&#65533;0a&#198;&#65533;&#65533;&#65533;&#65533;W&#65533;&#65533;a&#65533;x&#38057;s&#65533;.^&#65533;&#65533;&#65533;"4$E	9&#65533; &#65533;&#65533;&#65533;&#65533;9j&#65533;&#65533;&#65533;7b&#65533;x&#65533;4E&#65533;&#65533;*\&#65533;&#65533;vD	*F&#65533;&#65533;&#65533;C&#65533;
&#65533;&#65533;&#65533;@D&#65533;&#65533;&#65533;&#65533;&#65533;(`&#65533; &#65533;&#65533;1f&#65533;P&#65533;&#65533;&#65533;/DTh&#65533;&#65533;o&#65533;h&#65533;A&#65533;&#65533;%?\&#65533;&#65533;&#65533;&#65533;&#1320;Q&#65533;^&#65533;%(&#650;
$v&#65533;&#65533;&#65533;@&#65533;	L &#65533;&#65533;B
,$&#65533;&#65533;	&#65533;*Dp&#1552;&#65533;.T n&#65533;&#65533;w,\XA&#65533;&#65533;1X&#65533;L&#65533;&#65533;E&#65533;0i&#65533;&#801;/&#65533;&#65533;&#65533;&#65533;&#305;&#65533;f&#858;4&#65533;@C&#65533; ,P4&#65533;Pp04&#65533;&#65533;.&#65533;&#65533;&#65533;
,&#65533;&#65533;&#65533;.&#65533;&#65533;/&#65533;&#65533;&#65533;&#65533;+&#65533;&#65533;B&#65533;&#65533;&#546;&#65533;&#65533;&#65533;&#65533;&#65533;,T&#65533;b+&#65533;&#65533;"&#65533;*&#65533;&#65533;&#65533;&#65533;*&#65533;&#1538;&#65533;.z&#65533;&#65533;G.&#65533;XO
)&#65533;&#65533;&#65533;1&#65533;&#65533;&#65533;1&#65533;&#65533;P2&#656;RJ2&#65533; &#204;4&#65533;8K-&#65533;,CI/&#65533;&#65533;2&#65533;4&#65533;L/&#65533;&#65533;&#65533;*&#65533;t&#65533;4&#65533;Xc&#65533;9&#65533;&#65533;9&#65533;&#65533;o&#65533;&#65533;&#65533;r&#65533;&#65533;sPB&#65533;o&#65533;A&#65533;o&#65533;I&#65533;&#65533;D&#65533;94q&#433;&#65533;RK=&#476;@1&#65533;T&#65533;o&#65533;&#1606;D&#65533;&#65533;&#65533;n&#65533;9&#65533;&#65533;F&#65533;1'u&#65533;Ag&#65533;s&#921;&#65533;VtlUguzM&#65533;V`k&#65533;&#65533;`&#65533;!&#65533;s&#65533;&#65533;&#65533;J&#65533;&#65533;&#65533;c&#65533;	&#65533;i;&#65533;&#65533;&#65533;d&#65533;&#65533;]&#65533;&#65533;&#65533;^&#65533;&#65533;uv&#65533;1&#65533;&#65533;s&#65533;&#65533;&#65533;4[nk&#65533;&#65533;&#65533;e!&#65533;&#65533;&#65533;ou&#65533;?&#65533;&#1367;&#65533;q&#65533;&#65533;&#65533;&#65533;d&#65533;&#65533;&#65533;YD&#65533;]&#65533;&#65533;n&#65533;&#65533;&#65533;&#65533;&#65533;&#65533;&#65533;&#65533;j&#65533;&f&#65533;Y&#65533;&#65533;&#65533;&#65533;fd&#65533;&#65533;&#65533;j&#65533;q&#65533;c&#65533;&#65533;di*&#65533;8ch&#65533;A&#65533;i&#65533;Q&i&#65533;Yf&#65533;&#65533;&#65533;&#65533;Fg&#65533;y&#65533;9n&#65533;&#65533;&#65533;&#65533;dg&#65533;Q&#65533;g&#65533;&#65533;&#65533;&#65533;7&#65533;Xjg&#65533;IFi&#65533;Q&&#65533;g&#65533;n&#65533;h&#65533;q&#65533;&#65533;&#65533;v&#1562;i&#65533;&#65533;:mf&#65533;&#65533;&&#65533;&#65533;&#65533;^9j&#65533;&#65533;9&#65533;&#65533;&#65533;&#65533;&#65533;&#65533;e&#65533;v&#65533;&#65533;b&#65533;&#65533;8&#65533;&#65533;&#65533;n&#65533;e&#65533;&#65533;)&#65533;&#65533;&#65533;&#65533;&#65533;&#31137;&#65533;&#65533;&#65533;d`^&#65533;k&#65533;o~&#1562;&#65533;!&#1980;s&#65533;9&#65533;&#65533;&#65533;&#65533;)a&#65533;&#65533;_z&#1637;Zt&#65533;%Zdq&#65533;%&#65533;SL)E&#65533;&#65533;	d<&#65533;9&#27683;&#65533;D29XPAWLY%&#65533;&#65533;A&#65533;&#65533;&#1345;&#65533;&#65533;c&#65533;&#65533;^)b:n&#65533;&#65533;{A
(a~&#65533;%_&#65533;&#65533;	(&#65533;TWJe2&#65533;&#65533;Z&#65533;A$j(!&#512;9&#65533;A&#65533;p&#65533;!&#65533;diZ&#65533;&#65533;>&#65533;+&#65533; T`&#65533;&#65533;&#65533;. &#65533;K$ &#65533;&#65533;/|FP&#65533;&#65533;.&#65533;&#65533;fP&#65533; EBt@@&#65533;9x&#65533;,&#65533; &#65533;&#65533; H&#65533;&#65533;&#1031;OlBY`&#65533;&#65533;Q&#65533;&#65533;E(>&#65533;!&#65533;&#65533;1&#65533;o|&#65533;&#65533;&#65533;8&#65533; 4P&#65533;p &#65533;&#576;4&#65533;&#65533;&#65533;@&#65533;&#65533;&#65533;&#65533;&#65533;&#65533;&#65533;k,c&#65533;&#65533;&#65533;L&#65533;<Dz$t"-`&#65533;
U&#65533;B&#65533;4&#65533;.d&#65533;&#65533;&#65533;@&#65533;0<&#65533;A_&#65533;F&#65533;&#65533;IN&#65533;IL0&#65533;&#65533;&#65533;p&#1310;eA=&#65533;&#65533;Z&#65533;HD&#65533;H&#65533;&#65533;&#65533;P&#65533;&#65533;&#65533;/&#65533;!&#65533;&#65533;&#65533;&#1028;!.&#65533;A&#65533;$f13&#133;&#65533;&#65533;hCVj&#65533;&#65533;!0D&#65533;JC$%K&#65533;&#65533;Kmb&#1048;&#65533;t&#65533;4)&#65533;&#65533;&#1288;(&#244;$2HlxC&#65533;&#65533;'>&#65533;+P&#802;'&#65533;&#65533;H5&#65533;&#65533;
&#65533;>%&#65533;&#65533;K1&#65533;_&#65533;?&#65533;&#65533;mt&#65533;P&#65533;&#65533;&#65533;&#65533;nh&#65533;&#65533;&#65533;'&#186;&#65533;|Yt^&#1952;&#65533;&#65533;q&#65533;ML[&#65533;bW9,%&#65533;x&#65533;S&#65533;*&#65533;&#65533;&#65533;&#65533;&#65533;&#65533;&#65533;q&#65533;&#65533;Z&#65533;&#65533;WL&#65533;&#65533;,D&#65533;&#65533;S&#65533;&#65533;&#65533;tO?&#65533;&#1316;&#65533; &#65533;&#65533;&#65533;J&#65533;f&#65533;tY&#65533;&#65533;gD&#65533;&#65533;0k&#65533;Lb&#1328;F6&#65533;&#65533;&#65533;&#65533;S(&#65533;&#1333;n:&#65533;CET&#65533;&#65533;&#65533;X&#65533;&#65533;&#1319;&#65533;d&#1096;&#65533;Z?&#65533;6&#65533;1&#65533;q}&#65533;&#65533;&#65533;Ji8ck&#65533;&#65533;&#65533;&#65533;T6W&#65533;&#1397;cz%\&#65533;&#65533;V&#65533;)&#65533;rZ]	G&#65533;&#65533;5mi&#65533;(2&#65533;F&#65533;Q&#65533;p&#65533;&#65533;^%&#48638;5&#65533;is&#65533;&#65533;&#65533;&#65533;J&#65533;fH&#65533;q<&#65533;\&#65533;&#65533;&#1658;&#65533;L&#65533;<&#65533;,&#65533;&#65533;&#65533;.-&#65533;XF&#65533;&#65533;v4g(&#65533;q|&#65533;Fk;4&#65533;&#65533;&#65533;h&#65533;&#65533;k&#544;!&#65533;jL&#65533;&#1360;&#65533;&#65533;zW&#65533;&#65533;,&#65533;&#65533;0&#65533;0T&#65533;&#65533;"&#65533;@
.j&#65533;U&#65533;&#65533;&#65533;&#65533; &#65533;'>&#65533;&#65533;KT&#65533;&#65533;&#65533;D&<&#65533;U&#65533;B&#856;&#65533;&#65533;f&&#65533;&#65533;B&#65533;ai&#65533;.1&#65533;Q&#65533;&#65533;f&#65533;&#65533;&#65533;&#65533;]&#65533;&#65533;&#65533;&#65533;Ew|aC&#65533;&#65533;&#65533;\&#65533; &#65533;&#65533;;&#65533;
"s&#65533;
A	D&#65533;V&#65533;&#65533;E&#65533;3~&#65533;&#65533;2&#65533;~ &#65533; N^<&#65533;0&#65533;&#65533;	V&#65533;&#65533; KN&#65533;x`&#65533;.p&#65533;.X	60$ {9@&#65533;&#65533;T&#65533;&#65533;&#65533;&#65533;&#65533;p64b&#65533;&#65533;D'&#65533;&#1801;K&#65533;&#65533;(xx&#65533;<&#65533;7&#65533;y&#65533;! l@&#65533;@ux,&#20775;&#65533; p?r&#65533;&#65533;&#65533;@< &#65533;p 1&#65533;&#65533;
&#65533;&#65533;6&#65533;a&#65533;#&#41112;&#65533;&#65533;&#65533;+L&#65533;
&#65533;&#65533;&#1105;&#65533;&#65533;!Qz&#65533;GhS&#65533;k&#65533;.(r]&#65533;&#65533;(4j+&#65533;&#65533;&#65533;<.&#65533;&#65533;_C&#65533;&#65533;8&#65533;Y&#65533;&#65533;&#65533;A&'&#65533;T&#65533;*IsJd&#65533;/&#65533;&#65533;$/y&#65533;&#65533;&#65533;&#65533;65&#65533;}&#65533;pw&#1755;&#65533;$&#65533;$&#65533;&#65533;&#65533;2&#65533;&#65533;&#65533;C&#944;&#65533;7&#65533;n&#65533;S&#65533;&#65533;&#65533;,z4&#65533;H&#65533;g&#65533;&#65533;*&#65533;&#65533;&#65533;t&#65533;&#65533;
hN&#65533;&#65533;&#1011;^&#65533;6*&#65533;&#65533;&#65533;=&#65533;1&#65533;&#65533;p&#1458;&#65533;7&#65533;&#65533;hF4&#65533;&#65533;Or&#65533;&#65533;&#65533;&#65533;&#65533;&#65533;&#65533;O&#65533;^3g&#65533;&#65533;&#65533;&#65533;,&#65533;&#65533;&#65533;&#65533;&#65533;F&#178;&#65533;*l &#65533;F&#65533;\&#1126;&#65533;&#65533;3C&#65533;&#65533;5&#65533;[&#65533;k0&#65533;&#65533;&#65533;&#178;q&#65533;&#65533;&#65533;[&#65533;&#65533;z&#1473;Vmp&#65533;QB&#21799;&#65533;y&#65533;z&#65533;&#65533;&#65533;&#65533;9&#65533;&#65533;V&#65533;&#65533;E&#65533;z&#65533;F&#786;A3&#65533;I&#65533;m7&#65533;&#65533;&#65533;&#65533;&#65533;1&#65533;&#65533;=m{&#65533;&#65533;t&#65533;&#65533;&#65533;&#65533;oVl&#65533;&#65533;&#65533;32W&#65533;&#65533;7&#65533;s&#65533;&#65533;]&#65533;&#65533;&#65533;[&#65533;&#65533;&#65533;(&#65533;1&#65533;&#65533;Y&#65533;&#65533;&#65533;&#65533;&#65533;&#1230;Qy&#65533;-&#65533;&#65533;I&#65533;\&#65533;&#65533;^y&#65533;;q&#65533;&#65533;|&#65533;&#65533;&#65533;&#65533;/&#65533;d&#65533;7&#65533;&#65533;&#65533;i&#65533;b&#65533;&#65533;z&#65533;V_&#65533;&#65533;1&#65533;gb&#65533;&#1310;1&#65533;&#65533;/&#65533;&#65533;&#65533;&#65533;}wy&#65533;&#65533;&#65533;b&#65533;&#65533;E,`&#65533;
U&#65533;B&#65533;&#65533;&#65533;#*&#1114;U&#65533;b&#65533;&#65533;&#65533;-p&#65533;a#u&#800;&#65533;&#65533;&#65533;&#65533;&#65533;}&#65533;&#65533;&#65533;0p&#65533;&#65533;q&#65533;&#44760;&#65533;&#65533;<&#65533;a@&#65533;&#58032;#&#65533;c0PP!@&#65533;x&#65533;`&#65533; &#65533;H2&#65533; &#65533; &#65533;P8&#65533;&#65533;2#p&#65533;&#1696;&#65533; #&#65533;b&#65533; 2&#65533;h h h&#65533;&#65533; A&#65533; 	&#65533;(B &#65533;#L&#65533;&#65533;&#65533;&#1024;E&#65533; &#65533; T&#65533;&#65533;P &#65533;E(&#65533;J&#65533;(H&#65533;9&#65533;&#65533;K&#65533;K&#65533;&#65533;H&#65533;&#65533;M&#65533;E&#65533;&#65533;&#65533;PX&#65533;&#65533;2&#65533;&#65533;X&#65533;&#65533;&#65533;
&#65533;=&#65533;&#65533;&#65533; 5&#65533;C&#17408;"T&#65533;&#14848;hA&#1024;&#1536;&#22016; &#65533;!&#65533;3-&#65533;+&#65533;'5-&#1538;-8&#65533;&#65533;e&#65533;nj&#65533;RH&#65533;i&#65533;M&#65533;&#65533;eJT&#65533;1&#65533;&#65533;$9&#65533;\&#65533;M&#65533;arEi&#65533;&#65533;^T&#65533;0T<&#65533;3@&#65533;mc&#65533;&#65533;&#65533;6M&#65533;*A&#65533;r+6	m;&#65533;l&#65533;jD7l|&v3&#65533;R&#65533;*&#65533;&#65533;[&#65533;\&#1808;iSEkB7&#65533;&#65533;5@&#65533;j&#65533;&#65533;&#65533;)&#65533;:&#65533;&#65533;&#65533;)qP&#65533;B&#65533;b}d&#65533;G&#65533;}&#65533;&#501;S&#65533;&#65533;s&#65533;[&#65533;hpk&#1049;&#65533;.ex	e&#65533;?&#65533;	bP&#65533;K&#65533;D&#65533;&#65533;:&#65533;g&#65533;&#65533;=a&#65533;&#65533;&#65533;&#65533;&#65533;&#65533;yQ&#65533;&#65533;L&#65533;n@(&#65533;&#262;&#65533;,+&#65533;&#65533;9&#65533;&#65533;Go8&#65533;l`&#625;&#65533;8hp<&#65533;&#280;b&#65533;H&#65533;ke&#65533;K&#65533;a&#65533;d &#65533;d&#65533;ePs&#65533;&#29318;&#65533;&#65533;&#612;	
&#65533;&#65533;Jap@&#65533;y.&#65533;&#65533;&#65533;&#65533;'o`;&#65533;&#710;&#65533;:kH&#65533;i&#65533;&#65533;&#65533;a&#65533;&#65533;&#65533;$&#65533;&#65533;AK&#65533;I-&#65533;&#65533;&#65533;&#65533;&#65533;&#65533;
,&#65533;&#65533;&#65533;fXi&#65533;&#65533;&#65533;&#65533;&#65533;&#65533;&#65533;Q&#410;j&#65533;+&#65533;&#65533;&#65533;q&#65533;&#1946;e&#65533;&#65533;&#65533;&#140;&#65533;&#65533;&#65533;.&#642;&#65533;&#65533;&#65533;&#65533;A&#65533;&#65533;&#65533;L&#65533;&#1195;&#65533;&#65533;K&#65533;J&#65533;&#65533;R&#65533;&#65533;M&#65533;&#65533;&#65533;4&#65533;&#65533;&#65533;M&#65533;R&#65533;&#65533;&#65533;.&#65533;1&#65533;&#65533;&#65533;M&#65533;&#65533;-&#65533;&#1645;&#65533;&#65533;-&#65533;d.&#65533;&#65533;&#1122;+&#65533;r&#65533;&#65533;&#65533;
&#65533;&#65533;&#65533;_&#1541;[&#65533;&#65533;Y&#65533;&#65533;IT&#541;&#65533;&#65533;2&#65533;P0&#65533;V&#65533;&#65533;&#65533;`x	&#65533;a<c@&#65533;c&#65533;.&#65533;.&#65533;	&#65533;&#65533;&#65533;L&#65533;&#65533;&#65533;&#65533;&#65533;&#65533;^&#521;_&#65533;&#65533;k&#65533;^&#65533;_&#65533;`&#65533;,]&#517;[&#65533;[&#65533;&#65533;&#65533;Z&#65533;8X0&#65533;&#65533;&#65533;'[&#65533;`&#65533;&#65533;( &#65533;&#65533;B@&#65533;\&#65533;&#65533;&#65533; &#65533;&#65533; &#65533;&#65533;X&#65533;&#65533;H p &#65533;2  0 `&#65533;&#65533;Q&#65533;Q&#65533;QX 	&#65533;&#65533;`4
XQ&#65533;&#65533;p &#1538;D&#65533;B ,Cp/N&#1028;K&#65533;&#65533;K&#65533;H&#65533;&#65533;&&#65533;&#65533; @
P&#65533;9D&#65533;$] &#65533;&#65533;x&#65533;&#65533; @l&#65533;&#65533;S9&#65533;S&#65533;(&#65533;&#65533;&#65533;&#65533; D#<&#65533;&#65533;%&#65533;2 &#65533;-&#65533;aEV&#65533;&#65533;6Wd&#65533;(I&#65533;G&#397;&#65533;bk&#65533;e&#65533;&#65533;z&#65533;&#65533;L&#65533;&`&#65533;i&#65533;\&#65533;L&#65533;&#65533;y&#65533;0&#65533;]*&#65533;1&#65533;k&#65533;&#65533;&#65533; &#65533;hTiTi&#806;gZ6O&#65533;l&#294;&#65533;-&#65533;&#65533;^&#65533;&#65533;q&#65533;3&#65533;&#65533;a7W<P&#65533;$&#65533;+&#65533;5M&#65533;&#65533;k378a&#65533;6@&#65533;2&#65533;m&#65533;&#65533;)da&#65533;&#65533;Z&#65533;~J;&#65533;&#65533;rmU)Wr&#65533;k &#65533;g &#65533;d &#65533;&#65533;&#65533;/&#1345;h&#65533; &#65533;R&#65533;&#65533;&#35741;40~&#1916;c8dHd&#65533;&#665;;&#65533;!9e8&#65533;	&#65533;&#65533;&#1028;;&#65533;AX&#65533;&#65533;Ii@W&#65533;&#65533;H&#65533;[&#65533;&#65533;x&#65533;W&#65533;:&#65533;&#65533;I&#20434;%{&#65533;&#65533;&#65533;&#65533;&#65533;&#65533;X&#65533;&#65533;&#65533;&#65533;4
&#65533;&#65533;&#65533;b&#65533;?&#65533;&#65533;U&#65533;&#65533;!&#65533;&#65533;}&#65533;&#65533;&#65533;&#65533;&#65533;&#65533;.&#65533;>&#65533;@&#971;&#65533;&#65533;&#65533;&#65533;=hp=&#65533;&#65533;&#65533;&#65533;S&#65533;&#65533;&#65533;&#65533;&#65533;	K&#65533;&#65533;&#65533;&#65533;H&#65533;b&#65533;&#1219;&#65533;j &#65533;5&#65533;&#65533;-&#720;)&#65533;&#65533;&#65533;&#65533;&#1681;SL&#65533;&#65533;?&#65533;&#1624;&#65533;&#65533;&#65533;[&#1765;&#1371;&#65533;&#65533;&#65533;&#65533;&#65533;=&#65533;-&#65533;&#65533;e<&#65533;b&#1695;!=&#65533;&#65533;[&#65533;&#65533;<&#65533;&#252;&#65533;!&#65533;&#65533;&#1762;&#856;&#65533;0&#1827;&#65533;&#65533;;&#1725;&#65533;&#65533;&#1459;[&#65533;&#65533;[&#629;<&#65533;5
`&#1029;]@N&#65533;&#65533;&#65533;s&#65533;VH&#65533;&#65533;&#65533;OTh&#65533;X&#65533;&#65533;[&#517;]&#65533;_(&#65533;&#65533;&#1097;&#65533;&#65533;>&#65533;&#65533;0&#65533;[0&#65533;/&#65533;&#65533;{&#65533;&#65533;&#65533;I&#65533;%^T0Ux&#65533;W`W&#65533;&#65533;&#65533;{^Y&#65533;&#65533;\&#65533;\/W8&#65533;&#65533;q3Q&#65533;N&#65533;F&#65533;&#65533;+&#65533;(.&#65533;j&#65533;&#65533;P&#65533;&#65533;&#65533;&#65533;y&#65533;LA&#656;#H&#65533;&#65533; 8&#65533;1&#65533; &#65533;&#65533;,&#65533;#/&#65533;&#65533;&#65533;9`&#65533;h "kDZB(&#65533; &#65533;&#65533;>&#65533;&#65533;5p&#65533;1&#65533;MPU8&#65533;Q`/&#65533;(+&#65533;&#65533;(h8&#65533;1`&#65533;B ,&#65533;&#65533;C&#65533;`&#65533;<&#65533;&#65533;&#65533;&#65533;&#65533;X&#65533;2R#'d&#65533;&#65533; 6,&#65533;,&#65533;&#65533;FFM&#65533;$$&#65533;Y&#65533;5fT$Q&#65533;Z&#65533;5,&#65533;&#65533;]3&#65533;4&#65533;4Q&#65533;$>&#65533;a&#65533;`&#65533;5i&#65533;ir&.&#65533;b	&#65533;j&#65533;bl&#65533;b3VU&#65533;4&#65533;e&#65533;&#65533;]E&#65533;k&#65533;.&#65533;4HK"m:&#65533;Fu&?&#65533;&#65533;M&#65533;Dq&#65533;&#65533;3Hk&#65533;c.A&#65533;^&#65533;+l0&#65533;Fn;&#65533;*+U&#65533;&#606;&#65533;&#1121;W&#65533;d&#65533;&#65533;d&#65533;&#65533;&#65533;&#65533;&#65533;dP&#65533;d&#65533;)J&#65533;L&#65533;&#65533;&#65533;d&#1541;\&#65533;I&#65533;&#65533;&#65533;	[ ^&#65533;X&#65533;0&#65533;&#65533;&#65533;&#65533;[~&#65533;&#65533;&#65533;&#65533;^&#65533;	c&#1581;a&#65533;&#65533;&#1971;&#65533;&#65533;&#65533;&#65533;&#65533;&#65533;&#65533;&#65533;&#65533;`f&#65533;<&#65533;&#65533;d&#65533;|fe&#65533;,&#1628;J&#65533;A&#65533;_&#65533;O&#65533;&#65533;	&#65533;&#65533;	&#65533;A&#65533;&#65533;	&#65533;&#65533;&#65533;&#65533;&#65533;&#65533;&#65533;=&#65533;&#65533;5&#65533;f&#65533;L&#65533;,&#65533;&#65533;&#603;&#522;L&#65533;`&#65533;&#538;&#65533;K&#65533;+&#65533;&#713332;&#65533;bHJ&#65533;c&#65533;2&#65533;&#65533;\&#65533;
&#65533;&#65533;L&#65533;r&#693;2&#65533;&#65533;:M&#65533;&#65533;&#65533;+&#65533;&#65533;+&#65533;9&#65533;&#65533;&#65533;&#65533;&#65533;.&#65533;&#889478;&#65533;c&#65533;,d&#65533;&#65533;<i&#65533;N&#38126;O&#65533;:&#662;~	&#65533;U&#65533;&#65533;&#65533;-&#65533;F0&#642;g&#65533;&#65533;&#65533;&#65533;&#65533;&#65533;&#65533;&#13917;>J&#65533;&#65533;?&#65533;&#65533;&#65533;&#65533;&#25670;Z&#65533;\&#65533;&#65533;&#65533;A&#65533;&#65533;&#65533;&#65533;&&#65533;|&#65533;&#409;&#39345;&#65533;&#65533;&#65533;b&#65533;&#65533;&#65533;q&#65533;&#1349;&#65533;@&#65533;&#65533;&#65533;D&#65533;T0S@&#65533;Up&#65533;Y&#517;^&#65533;&#665;(&#65533;&#1668;&#65533;&#65533;?&#65533;t&#65533;^[&#65533;&#65533;U P(U(O&#65533;&#65533;&#65533;&#65533;&#65533;I&#65533;&#65533;H(?H(J&#65533;L&#516;L&#65533;&#65533;I&#65533;&#65533;F`&#65533;G0lI&#65533;Hx&#65533;FPE`E8&#65533;C0&#65533;@&#65533;&#65533;.&#65533;8&#65533;&#65533;&#712;*K&#65533;`&#65533;&#65533;&#65533;&#65533;&#65533;&#65533;1&#65533;&#65533;[&#65533;xH&#65533;0h&#65533;L&#65533; 
&#65533;&#65533;&#65533; H&#65533;&#65533;h&#65533;H&#65533;`&#65533;U &`&#65533;&#65533;&#65533;H#I&#65533; 5&#65533;SD#&#65533;&#65533;-`4&#65533;C&#65533;&#65533;M&#65533;&#65533;SH&#65533;Q&#515;P(&#65533;&#65533;&#65533;&#65533;&#65533; &#65533;3C&#65533;A&#65533;(&#65533;K&#65533;&#65533;<p=&#65533; &#65533;h#&#65533; D&#65533; &#65533;Xhy&#200;&#612;R&#65533;V<&n&#65533;&#65533;&#65533;B&#65533;2&#65533;&#65533;a7o&#65533;TN&#65533;&#65533;8Fu&#65533;#&#65533;bz&#65533;a&#65533;7n&#65533;&#65533;&y&#65533;1~&#65533;sC&#65533;5@&#65533;;.(&#65533;$p&#65533;&#65533;B6&#65533;;.V{&#65533;q &#65533;&#65533;u&#65533;&#65533;i&#65533;$a&#65533;FH2&#65533;	&#65533;z+dk4&#65533;<&#65533;61&#65533;&#1630;s&#65533;&#65533;&#1602;&#65533;&#1615;&#65533;&#1681;&#65533;O&#65533;&#65533;I6&#65533;Wcx&#65533;&#65533;ns9&#65533;&#65533;&#65533;&#65533;?aX&#65533;&#65533;&#65533;.]x&#65533;&#1085;&#65533;&#65533; &#65533;&#65533;^&#65533;&#65533;;g&#65533;&#65533;&#65533;\&#65533; &#65533;&#65533;&#65533;&#65533;&#65533;&#65533;&#65533;&#65533;&#65533;8Y&#65533;&#65533;	&#65533;}&#65533;:&#65533;&#65533;&#65533;&#65533;^&#65533;6&#65533;&#65533;t{&#65533;t&#65533;Q&#22208;&#65533;&#1345;]&#65533;mt&#65533;&#65533;t&#65533;&#65533;&#65533;\&#65533;&#65533;u&#65533;&#65533;&#65533;&#65533;\&#65533;_ O&#65533;L&#65533;WJ&#65533;&#65533;3Y&#65533;&#65533;t`&#65533;W&#65533;&#65533;g&#65533;d&#65533;&#65533;&#65533;&#65533;&#65533;&#65533;&#65533;&#1782;&#65533;&#65533;[&#65533;&#65533;&#65533;K&#65533;&#65533;&#65533;.&#65533;&#65533;&#65533;csb&#65533;^o&#65533;vp&#65533;&#65533;t&#65533;&#65533;&#65533;?&#1989;&#65533;&#65533;tIWwu'Y&#65533;Hw&#65533;]N_&#65533;J;w&#65533;
#Y&#65533;&#65533;OF&#65533;	&#65533;E&#65533;&#65533;&#65533;&#65533;Y6u&#65533;&#65533;	&#65533;lw_&#1617;&#65533;tM&#65533;&#65533;&#65533;&#65533;OSWt&#65533;&#581;&#65533;[&#65533;C&#65533;PH&#65533;Y&#65533;t&#65533;&#65533;m&#65533;&#1816;&#65533;\&#397;&#65533;&#65533;&#65533;&#1811;h&#65533;&#65533;&#65533;&#65533;P&#65533;L&#65533;EH&#65533;C@&#65533;&#65533;?&#65533;&#65533;&#65533;<&#515;=&#65533;=&#65533;&#65533;? ?&#65533;&#65533;<&#65533;&#65533;6 &#65533;+x&#65533;* &#65533;/X:&#65533;&#65533;;&#65533;=&#65533;&#65533;;&#65533;&#65533;&#451;:&#65533;&#65533;n0&#1025;hPD&#65533;&#65533;&#65533;&#1074;(&#65533;&#65533;&#65533;&#65533;@&#65533;'_&#65533;As&#65533;h 	&#65533;{d &#65533;.{&#65533;&#65533;&#65533;&#65533;&#65533;&#65533;&#65533;&#65533;=&#65533; @X&#65533;&#65533;p#XDx&#65533;@&#65533;1&#1539;F&#65533;&#65533;P&#65533;5P&#65533;&#65533;&#65533;#p&#65533;"&#65533;&#65533; S&#65533;> <t4	#&#65533;&#1536;=J#&#65533; H&#65533;1&#65533;`&#65533;A
p&#65533;&#65533;(&#1026;+`&#65533;5&#65533;&#65533;&#65533;us%+&#65533;&#65533;Y&#706;)&#65533;&#65533;p&#65533;&#65533;V2&#65533;WS&#65533;aD'&#65533;5&&#65533;&#65533;&#65533;+&#28043;&#65533;~r&#65533;qt&#65533;q6XG	&#65533;2&#65533;~8&#65533;c:&#65533;6&#65533;&#65533;5H&#65533;&#65533;U'&#65533;&#65533;&#65533;&#65533;Fj&#65533;&#65533;&#65533;&#65533;I&#65533;&#65533;&#65533;&#65533;&#65533;mRb&#65533;D&#65533;&p&#65533;&#65533;_&#65533;~6&#65533;&#65533;1b&#65533;&#65533;&#65533;&#65533;L&#1584;a*&#65533;FZ&#65533;b&#272;%#&#65533;&#65533;0b&#592;+&#65533;&#65533;&#7253;&#65533;v&#65533;&#1157;&#65533;`&#65533;]&#65533;l&#65533;&#65533;,/\&#65533;x	#6&#65533;W&#65533;_&#65533;&#65533;
&#65533;&#363;&#65533;R^&#65533;&#65533;*&#65533;&#65533;k&#65533;/^&#65533;>v&#65533;H&#65533;bE&#65533;Z&#65533;n&#65533;t&#65533;&#65533;w&#65533;*[&#65533;&#65533;.&#65533;
-&#65533;j&#65533;&#65533;&#65533;&#904;M}	&#65533;&#65533;&#65533;R&#65533;&#65533;&#65533;t&#65533;&#65533;E&#65533;&#194;&#65533;p&#65533;b&#65533;&#65533;w]k&#65533;&#65533;b&#145;&#65533;&#65533;&#65533;"0_&#65533;/&#65533;&#65533;5&#65533;3f&#728;5[&#65533;&#65533;Y&#65533;&#1385;&#65533;9{&#65533;&#65533;t3g(&#65533;&#65533;^&#65533;L5k&#1970;M&#65533;NF&#65533;&#65533;D&#65533;&#65533;j!&#65533;&#65533;g&#65533;&#65533;&#65533;q&#65533;&#65533;&#65533;&#65533;&#65533;&#65533;^&#65533;&#65533;"DL&#65533;s^&#65533;&#65533;&#1212;&#65533;1&#65533;&#65533;&#65533;;_w[&#65533;:Z&#65533;&#65533;Z&#65533;&#65533;&#65533;&#65533;`&#1453;n&#65533;&#65533;K4&#65533;&#725;&#65533;&#65533;&#65533;-&#65533;D&#65533;_&#65533;uP/&#65533;&#65533;&#65533;J)&#65533;&#65533;&#65533;(&#65533;&#258;&#65533;T%&#65533;`.&#65533;X&#65533;Q&#65533;V&#65533;0&#65533;&#65533;+&#65533;&#65533;
'&#65533;P&#65533;#&#65533;8&#136;"&#65533;&#135;y&#65533;q&#65533;&#65533;t&#65533;Xu&#65533;&#65533;&#65533;w&#65533;G8&#641;&#65533;G&#65533;P&#65533;889&#65533;Y|Q&#65533;q )&#65533;&#65533;b aC
!&#65533;&#65533;B<&#65533;&#65533;B	$&#65533;0&#65533;/&#65533;&#65533;&#65533;
'&#65533;&#65533;/&#65533;&#65533;B
&&#65533;&#65533;B&#65533;-&#65533;0 x&#65533;&#65533;<&#65533; 0&#65533;&#65533;8&#65533;&#65533;&#65533;
,&#65533; &#65533;
`&#65533;&#65533;&#65533;Z&#65533;&#65533;	&#65533;)@&#65533;&#65533;&#65533;0&#65533;h#&#65533; &#65533;X&#65533;A,p@Lp!&#65533;`_&#65533;&#65533;FT&#65533;&#65533;`&#65533;H4&#65533;C	P &#65533;&#65533;&#65533;&#65533;*A&#65533;LPh&#65533;A|&#65533;m!&#65533;p&#65533;	$&#65533;&#65533;&#65533;&#65533;p&#65533;&#65533;&#65533;&#65533;@&#65533;ThqEYpQ&#65533;&#65533;&#65533;&#65533;{&#65533;&#65533;&#65533;k&#65533;VX&#65533;&#381;^|&#65533;^&#65533;&#65533;Z&#65533;&#65533;c&#65533;Q&#65533;c&#65533;A&#65533;+&#65533;E&#65533;!F&#65533;&#65533;aX&#65533;p&#65533;&#65533;q&#65533;f&#65533;&#65533;2&#65533;.&#65533;|F)&#65533;&#65533;&#65533;m&#65533;&#65533;&#65533;j&#65533;&#65533;&#65533;+&#65533;&#65533;r&#65533;2W\&#65533;i&#65533;&#65533;&#65533;&#65533;i&#65533;&#1798;n&#65533;&#1843;&#65533;h&#65533;&#65533;1&#65533;&#65533;Q&#65533;&#65533;TG&#65533;[d&#65533;E_&#65533;A&#65533;Z&#65533;&#65533;s5&#65533;&#65533;qL&#65533;E&#65533;.&#65533;D&#65533;Y`&#65533;71&#65533;HS5&#65533;D&#65533;&#65533;1&#65533;@&#65533;&#65533;1&#65533;<c2&#65533;&#65533;8cL2&#65533;0S&#65533;2&#65533;,&#65533;N&#65533;dLg&#65533;&#65533;R&#65533;.
	&#65533;PZ&#65533;K.xYT&#1030;&#65533;&#65533;K&#65533;&#65533;&#65533;D&#65533;@&#65533;C8I&#65533;&#65533;U&#1961;&#65533;&#65533;&#65533;&#65533;&#65533;&#289;&#65533;&#65533;&#65533;"A&#65533;&#65533;POi&#65533;&#65533;.&#65533;&#65533;K&#65533;K&#65533; ]&#65533;&#65533;&#65533;`&#65533;&#237;&#65533;&#65533;I	&#65533;&#65533;:E&#65533;&#65533;&#1851;&#65533;Z1&#65533;D&#65533;&#65533;1&#65533;&#65533;&#65533;L&#65533;&#65533;@&#65533;LK&#65533;4c&#65533;&#65533;w58G&#65533;nq&#65533;&#65533;_&#65533;&#65533;&#65533;fx$t&#65533;&#65533;&#65533;-&#65533;&#65533;&#65533;.&#65533;:8&#65533;&#65533;-&#65533; &#65533;&#65533;r&#65533;/0W&#65533;\ &#65533;x &#65533;N.h&#65533;&#65533;/-&#65533;#&#65533;L&#65533;:f&#65533;|Z&#65533;&#65533;&#65533;B&#183;$}q&#65533;L&#61490;&#65533;	&#65533;N&#65533;&#65533;&#65533;&#65533;/&#65533;g&#65533;Z&#65533;"B&#65533;)X!Z&#65533;&#65533;B"&#65533;&#65533;&#65533;#&#65533;&#334; &#65533;+:Q&#65533;FB&#65533;&#65533;C&#65533;&#65533;&#65533;;&#65533;az&#1027;&#65533; $=&#65533;=&#65533;C&#65533;&#65533;&#65533;?&#65533;1&#65533;&#65533;&#65533;&#416;&#65533;)#&#65533; &#65533;Z&#65533;#<Aj&#65533;&#65533;l&#65533;;&#65533;
7 &#65533;D&#65533;	9pAb&#65533;&#65533;&#65533;&#65533;Mlr)E&#65533;&&#65533;`qzA&#65533;&#65533;T.T@h &#65533;"0&#65533;[&#65533;R&#65533;p&#65533;&#65533;&#65533;eYj&#65533;:  &#65533; 8`&#65533;&#65533;:&#65533; @&#65533;
d&#65533;&#65533;&#65533;@2@	&#65533;*&#65533;&#65533;&#65533; [^&#65533;, &#65533;` &#65533; &#65533;	6&#65533;@&#65533;&#65533;y)mJ &#65533;&#65533;51(h&#65533;&#65533;&#65533;'F&#65533;&#65533; &#65533;(A	Tp@}&#65533;&#65533;#&#65533;&#65533;&#65533;&#65533;&#65533;-,_&#65533;(D&#65533;U&#65533;{&#65533;a`&#65533;&#65533;612&#65533;&#65533;i*KCR&#65533;&#65533;&#65533;&#65533;&#65533;hh&#65533;&#65533;&#65533;&#65533;p&#65533;&#65533;&#65533;&#65533;^CLg
&#1172;F&#65533;f`&#800;&#65533;&#65533;Te?5i&#65533;&#65533; &#65533;78&#65533;&#65533;=&#65533;&#65533;v&#434;&#65533;&#65533;A&#65533;Rc&#65533;&#65533; 58Xu&#65533;K}j&#65533;&#1296;&#65533;&#65533;~ueA&#65533;X&#65533;&#65533;&#65533;}U&#65533;IS&#65533;&#65533;`
%3e&#65533;&#65533;]&#65533;&#65533;&#65533;&#65533;&#65533;3&#65533;&#65533;&#65533;IjSf&#65533;&#648;jfe&#65533;&#65533;n&#65533;a&#65533;#&#65533;"&#65533;p+T&#65533;
T&#65533;&#65533;e&#65533;&#65533;.n&#65533;!&#65533;0E@&#65533;]&#65533;Mf1&#65533;&#770;&#65533;&#65533;	&#65533;&#65533;&#65533; &#65533;)&#65533;:&#65533;O`&#65533;c&#65533;&#65533;&#65533;bnLyJg	t&#1787; A0&#65533;9]p{&#65533;&#65533;&#65533;UG@&#65533;A&#65533;,&X&#65533;"&#65533;&#65533;&#65533;+&#65533;8Y&#65533;&#65533;&#65533;&#65533;&#65533;&#65533;io&#65533;&#65533;2Eo&#65533;&#65533;g&#65533;ZD&#65533;&#65533;e)&#65533;!&#65533;\6k^&#65533;"&#65533;&#65533;&#65533;A&#65533;&#65533;&#65533;#&#65533;&#400;&#65533;2<rc&#65533;&#65533;&#65533;(F`&#65533;C&#65533;&#65533;&#65533;4&#65533;(&#65533;i&#65533;af&#65533;&#65533;f&#770;b&#1171;	^&#65533;&#65533;&#753;&#65533;x!&#65533;a\,%&#285;&#21504;tA^&#65533;&#65533;&?&#65533;	&#65533;aB &#65533;8&#65533;Ent@&#65533;&#65533;Z&#65533;&#65533;&#65533;Q&#65533;AM&#65533;&#187;&#65533;`c&#65533;"N&#65533;&#65533;&#1100;&#65533;&#65533;&#65533;d&#65533;&#2227;&#65533;&#65533;&#65533;-&#65533;&#65533;&#65533;ZPy&#65533;h&#65533;,^&#65533;
S&#65533;&#65533;&#65533;&#65533;D'@!&#65533;R&#65533;&#65533;&#65533;}&#65533;d_&#65533;
T&#65533;&#65533;&#65533;h&#65533;+Z&#65533;
V&#65533;&#65533;&#65533;&#65533;&#65533;+&#65533;&#1802;Sl&#65533;&#65533;&#65533;CtD&#65533;;&#65533;Ar&#65533;}d:&#65533;HHC&#643;&#65533;&#65533;@`&#65533;&#65533;&#65533;&#65533;&#65533;&#65533; O#&#65533;&6&#65533;&#65533;&#65533;&#65533;>HB&#65533;p47&#545;R&#65533;V&#65533;I&#65533;>&#65533;b`&#256;M-H&#65533;
&#65533;&#65533;&#65533;&#65533;N.P&#65533;&#65533;&#65533;J@m&#65533;&#65533;&#65533;&#65533;M`&#65533;&#65533; &#65533;&#65533;
&#65533;(Q&#65533;sV&#65533;R&#65533;&#65533;&#65533; p&#65533;*R&#65533;&#65533; &#65533;"P
P&#65533;&#65533;&#65533;z@&#65533; &#65533; &#65533;&#65533;&#65533;p&#65533;AH&#65533;P)w&#65533;T&#65533;&#65533;&#65533;-&#65533;&#65533;-li+&#65533;&#65533;&#65533;&#65533;'&#65533; &#65533;&	&#65533;&#65533;&#65533;:=&#65533;&#65533;&#65533; 2{}&#65533;\&#65533;&#65533; 
Q&#65533;u&#65533;`_&#65533;y&#65533;i&#65533;>s&#65533;&#65533;&#65533;`C&#65533;v&#65533;1&#65533;&#65533;&#65533;5#&#65533;&#65533;&#1526;&#65533;3&#65533;&#65533;&#65533;kSzO&#65533;&#65533;&#65533;=&#65533;&#65533;;&#65533;&#65533;v&#65533;&#1363;&&#65533;&#65533;YG&#65533;H&#65533;&#65533;&#65533;AG&#65533;&#65533;&#1569;&#65533;3&#65533;&#65533;!&#65533;o&#65533;&#65533;p:&#65533;!&#65533;q&#65533;j&#65533;&#65533;&#65533;7&#65533;&#65533;Xw&#65533;&#65533;&#65533;&#65533;4&#65533;=j|&#1497;&#1016;:&#65533;&#65533;!&#65533;i;c&#65533;&#1296;Z0&#65533;D
&#65533;N(&#65533;&#65533;zq]&#65533;Z&#65533;;	&#65533;"&#65533;`4&#65533;&#65533;&#1047;&#65533;0&#65533;&#65533;&#65533;,P&#65533;LTB&#65533;&#65533;&#65533;&F&#65533;!F&#65533;:&#65533;&#65533;s;&#65533;&#65533;>&#65533;&#65533;&#65533;&#65533;UN&#65533;&#65533;&#65533;&#65533;&#65533;^&#65533;9MX&#65533;&#65533;&#65533;&#65533;&#65533;^&#65533;&#65533;gN&#65533;{&#65533;&#65533;9&#65533;'&#65533;-f&#65533;
S&#65533;&#65533;
&#345;&#65533;_
S&#65533;b&#65533;HE&#65533;Y&#65533;
&#65533;&#65533;&#65533;Y&#65533;&#65533;&#65533;}&#65533;+&#65533;A&#1221;&#65533;{74&#65533;&#65533;&#65533;g&#65533;m&#65533;&#65533; &#65533;&#65533;&#65533;]&#65533;&#65533;&#65533;DE$`IgI&#65533;f&#65533;(P&#65533;&#65533;&#65533;&#65533;"E&#65533;&#65533;r`&#65533;&#65533;8&#65533;&#65533;&#65533;y&#65533;y&#65533;&#65533;H_&#65533;&#65533;H&#65533;z&#65533;&#65533;1&#65533;m&#65533;&#65533;&#65533;O&#65533;&#65533;NH.&#65533; &#65533;&#65533;B-&#65533;r&#65533;.&#65533;&#65533;t&#65533;,trDV&#65533;&#65533;&#65533;&#65533;&#534;&#65533;*&#65533;&#65533;'x&#65533;'p&#65533;%L$4B#@B%d'd&#65533;%&#65533;&#65533;%&#65533;&#65533;ZB&#65533;L&#65533;&&#65533;H&t&#65533;&`&#65533;&x&#65533;&&#65533;&#65533;%H&#65533;#(!&#65533;A&#65533;&#65533;&#65533;&#65533;&#65533;&#65533;&#65533;Q&#65533;&#65533;&#65533;&#65533; 6&#1189;e&#65533;XZp&#65533;&#65533;&#65533;&#65533;&#65533;>&#65533;K&#65533;d &#65533;&#65533;	&#65533; :AA&#65533;&#65533;DA&#65533; &#65533;@(&#65533;&#65533;&#65533;&#65533;&#65533; &#65533;&#65533;&#65533;&#65533;&#65533;	&#65533;&#65533;&#65533;&#65533;&#65533;&#65533;&#65533;&#65533;&#65533;&#65533;	&#65533;&#65533;
&#65533; &#65533;&#65533; 
7i&#65533;-Q&#65533;x &#349;&#65533;
&#65533;@X&#65533;.&#65533;;\3"&#65533;1-&#65533;29c3&#65533;J<&#65533;&#65533;5N $&#65533;69@` &#65533;&#65533;&#65533;&#65533;p@(&#65533;Y
&#65533;@ &#65533;M &#65533;E,i@`&#65533;p&#65533;&#65533;&#65533;&#65533;
&#65533;J&#65533;&#65533;&#65533;	&#65533;&#65533;&#65533;&#65533;&#65533;&#65533;xlT&#65533;t&#65533;L&#65533;t&#65533;tADv&#600;&#65533;&#65533;&#65533;LC~&#65533;9d&#65533;&#65533;&#65533;&#1620;GB&#65533;I&#65533;&#65533;(&#65533;I&#65533;&#65533;&#888;&#65533;PK&#65533;&#65533;K&#65533;&#65533;&#65533;t&#65533;&#65533;hUM&#1700;&#65533;(ZN*Z<&#65533;&#65533;&#65533;O&#65533;&#65533;&#65533;A &#65533;&#65533;O&#65533;P&#413;&#65533;$&#65533;&#65533;&#65533;&#65533;&#65533;&#65533;&#65533;&#1829;&#65533;&#65533;&#65533;A&#65533;A&#1012;Le&#65533;U&#65533;J&#65533;&#65533;&#65533;&#65533;Sj%O&#65533;A&#65533;&#65533;,L&#65533;/t&#65533;	&#65533;Yx&#65533;x&#65533;en&#65533;ad&#65533;f&#65533;&#65533;|9&#65533;U&#65533;\&#65533;&#1421;a&#65533;+&#65533;B&D&#65533;#<$HB&&#65533;,&#65533;L&#65533;&#65533;m&#65533;,&#65533;&#65533;e^&#65533;,@W&#65533;&#65533;&#150;&#65533;&#65533;+&#65533;&#158;&#65533;&HD,&#65533;`&#65533;&#65533;&#65533;ejfj&#65533;&#65533;tQ&#65533;sL&#65533;e&#65533;h&#65533;&#65533;[u_grf&#65533;m+&#65533;&#65533;d&#65533;&#65533;d&#65533;Bp&#65533;&#65533;*&#65533;&#65533;(&#65533;&#65533;&#65533;-Q&#65533;&#65533;&#65533;9&#65533;(&#65533;&#65533;eI&#65533;t&#65533;&#65533;&#65533;Bl&#65533;Wo&#65533;WND`&#65533;&h&#65533;&#65533;i:Ew&#65533;_&#65533;W[&#65533;e^&#65533;&#65533;&#65533;&#65533;w&#65533;&#65533;w~&#65533;\&#65533;DL|'a&#533;0&#65533;Gx&#65533;&#65533;h&#65533;&#65533;&#65533;&#65533;u&#65533;_&#65533;
&#65533;&#65533; &#525;	&#65533;-pW&#65533;-R&#65533;&#65533;&#131;Bh&#65533;:&#65533;&#65533;&#65533;&#65533;*&#65533;&#65533;&#65533;Ye&#65533;h&#65533;&#65533;*Df&#65533;&#65533;*&#65533;&#1605;&#65533;Bq&#65533;&#65533;&#65533;&#65533;&#65533;&#65533;&#138;&#65533;)&#65533;&#65533;&#65533;&#65533;(&#65533;h(|B'x(&#65533;h&#65533;r'tB&#65533;&#65533;&#65533;'&#65533;&#65533;&#65533;%PB$&#65533;"",&#65533;#HB&#65533;&#65533;&#523;&#65533;&#65533;"(&&#65533;,#,&#65533;@&#65533;&#65533;,&$8B#,&#65533;!&#65533; &#65533;&#65533;&#65533;I&#65533;&#65533;&#65533;&#1105;&#65533;&#1101;&#65533;&#65533;&#65533;A&#65533;&#65533;A&#65533;&#65533;&#65533;fZ &#65533;m &#65533;&#65533;@<&#65533;&#65533;y &#65533;H&#65533;<&#65533;&#65533;	&#65533;&#65533;8"&#65533;PA0 &#65533;&#65533;H&#65533;&#65533;@&#65533;@&#65533;&#65533;&#65533;"
&#65533;+&#65533;&#65533;
&#65533;	
&#65533; *.&#65533;&#65533;&#65533;	&#65533;&#65533;4I4&#65533;&#65533;T&#65533;&#65533;\ &#65533;]&#65533;l&#65533;&#65533;0J;&#65533;PJ&#686;JJ3&#65533;&#65533;&#65533;k&#65533;&#65533;-Q&#65533;&#65533;X &#65533;H&#65533;7&#65533;&#65533;&#65533; &#65533;&#65533;&#65533;&#65533;H@&#65533;&#65533;&#65533; &#65533;7Y#4&#1891;&#65533;r*%&#65533;&#65533;&#65533;&#65533; ?&#65533;&#65533;&#65533;&#65533;	&#65533;a&#65533;&#65533; h&#65533;D&#65533;<&#296;L&#65533;PM&#65533;M&#1245;MJ!&#65533;&#65533;&#65533;&#65533;&#65533;&#65533;&#1652;&#65533;&#65533;M&#65533;!]&#65533;m&#65533;&#65533;x]&#65533;&#65533;&#65533;I]&#65533;1,&#1517;&#1708;A&#65533;8l&#65533;&#65533;&#65533;&#65533;]&#65533;z&#65533;&#65533;&#65533;LU&#65533;&#65533;&#65533;&#65533;&#157;&#65533;&#65533;&#65533;&#65533;P&#65533;&#766;&#65533;&#65533;&#1890;%&#65533;Rf&#65533;&#1873;&#65533;NbeO&#65533;&#65533;R&#65533;&#65533;&#1833;]U&#65533;&#65533;&#65533;&#1708;T&#65533;&#65533;&#890;AI5&#65533;U&#65533;&#65533;&#1922;f&#65533;&#65533;&#65533;IO6-td&#65533;-p&#65533;&#65533;&#65533;&#65533;m&#65533;@&#65533;B&#65533;&#65533;&#65533;r&#1026;&#65533;T&#65533;(hF&#65533;$L&#65533;&&#65533;,&#65533;&#65533;-&#65533;^tmt=Q&#65533;&#65533;&#65533;]&#65533;z&#65533;&#65533;.F&#65533;&#65533;^Ov&#65533;.u&#65533;&#1623;&#65533;&#65533;a&#65533;f&#65533;&#65533;&#65533;&#65533;&#65533;q&#65533;&#65533;&#65533;Bu&#65533;Yu*&#57940;)&#65533;&#65533;'H)l.)&#65533;&#65533;&#65533;&#65533;&#65533;&#65533;&#65533;*&#65533;&#65533;*&#65533;B&#65533;&#65533;&#65533;p&#65533;T&#65533;&#65533;]&#1668;&#65533;'}mYHY&#782;&#65533;L&#65533;&#65533;&#65533;&#65533;,%D&#65533;&&#65533;&#65533;<&#65533;&#65533;&#65533;gUEL&#65533;EN&#65533;&#65533;!&#65533;&#1816;L&#65533;BNpn&#65533;v%u&#65533;&#65533;&#65533;B&#65533;j/&&#65533;&#65533;n&#65533;&#65533;&#65533;&#65533;&#65533;o&#65533;6W+&#65533;&#65533;B&#65533;fo,&#65533;&#1629;&#65533;&#1605;&#65533;&#65533;)T&#65533;q&#65533;n&#65533;~&#65533;(0&#65533;&#65533;&#1192;&#65533;&#65533;h&#65533;&#1704;'&#65533;'&#65533;(&#65533;&#225;%&#65533;&#65533;8&#65533;b&#65533;^%0p&#65533;<p[&#65533;?p^0&#65533;J&#65533;#4&#65533;&#65533;B!&#65533;p!()#|0#&#65533;0#,&#65533;*B
&#65533;&#65533;&#65533;&B&#65533;.B'&#65533;&#65533;&#65533;blb&#65533;p&#1702;&#65533;!&#65533;B &#65533; &#65533;B&#65533;&#65533;A&#65533;&#65533;&#65533;&#65533;U&#65533;&#65533;&#65533;&#65533;&#65533;&#65533;&#65533;>&#65533; &#65533;&#65533; &#65533;@&#65533;<x&#65533;(&#65533;@&#65533;&#65533;+&#65533;")&#65533;"[*&#65533;&#65533;+&#65533;#&#65533;&#65533;&#65533;&#65533;tK,&#339;=&#65533;&#65533;`&#65533;&#65533;j3]&#65533;&#65533;&#65533;(&#65533;&#65533;nk&#65533;R6%&#65533; @/&#65533;&#65533;:" &#65533;&#65533;&#65533;p&#65533;&#65533;`&#65533; 
&#65533; &#65533;~"X&#65533;&#65533;f&#65533;:
&#65533;<Q\&#65533;?UR&#65533;-&#65533;&#65533;&#65533;
&#65533;@&#65533;&#65533;4&#65533;&#65533;4&#65533;&#65533;&#65533;O1UM&&#65533;&#65533;\,&#65533;6&#65533;&#65533;r.&#65533;._lZ&#65533;M&#65533;Mn&#65533;R&#65533;]&#65533;h&#65533;Q&#65533;&#65533;&#374;&#65533;&#285;&#65533;J%$U&#65533;&#65533;AP%&#65533;es&#65533;
&#65533;!&#65533;eQ&#65533;5&#65533;$P&#65533;Rq&#65533;N&#65533;&#65533;&#65533;a	P&#1409;5s&#65533;&#65533;&#769;Q&#65533;>&#65533;L&#65533;&#65533;&#65533;&#65533;&#65533;&#65533;&#65533;&#65533;&#65533;&#65533;t]f@&#65533;&f^&#65533;r\&#65533;&#65533;N&#65533;@c&]&#65533;v&#65533;DE&#65533;.&#65533;&#65533;b&e&#65533;&#65533;&#65533;&#65533;&#65533;&#65533;&#65533;B'X&#65533;#,&#65533;"(&#65533;"LB(&#65533;,t&#65533;e&#65533;B&#65533;&#1666;e&#65533;Yp&#65533;&#65533;Et&#65533;&#65533;tz&#65533;m6&#65533;&#65533;"&#65533;hRlVP&#65533;E&#65533;&#65533;A&#65533;J&#65533;YoF&#65533;&#65533;&#65533;B+<!*&#65533;*&#65533;nR&#65533;&#65533;&#65533;V&#1411;&#65533;(S&#65533;YU&#65533;BS&#65533;&#65533;&#65533;&#65533;&#65533;m&#65533;)&#65533;&#65533;&#65533;5XguY&#65533;&#65533;e&#65533;&#65533;&#65533;&#65533;Vn&#65533;&#65533;j&#65533;S&#65533;&#65533;j_E[&#65533;&#65533;u&#65533;NpE&#65533;DE&#65533;Z&#65533;N[&#65533;&#65533;t&#65533;&#65533;e&#65533;&#1630;}&#65533;e&#65533;&#65533;d&#65533;&#65533;&#41646;&#65533;I&#65533;*&#65533;&#65533;+h&&#65533;M&#65533;Rg5*L&#65533;d&#65533;otN&#65533;t^&#65533;*&#65533;&#65533;h&#65533;vM&#65533;&#65533;&#65533;&#65533;&#65533;t&#65533;&#65533;&#65533;&#65533;h&#65533;&#65533;)<&#65533;&#65533;"&#65533;'&#65533;v&#65533;nB'&#65533;6'lBo&#65533;&#65533;&`&#65533;%X&#65533;%hBogBp&#65533;&#65533;$&#65533;&#65533;&#65533;1&#65533;rO&#65533;&#65533;-&#65533;r'&#65533;&#65533;&#65533;H&#65533;&#65533;",B#T0#$" Bc&#65533;'&#65533;u&#65533;4&#65533;&#65533;y&#65533;4&#65533;&#65533;B&#65533;B!&#65533;!&#65533;tw&#65533;&#65533;
w&#65533;wcw!&#65533;&#65533;~&#65533;&#65533;~&#65533;&#1544;&#65533;&#65533;Q&#65533;&#65533;i"RZ&#65533;&#65533;&#65533;&#65533;&#1001;!&#1705;a".&#65533;&#1281;x@<&#65533;&#65533;&#65533;&#65533;|&#65533;p@	&#65533;&#65533;&#65533;&#65533;S&#65533;I@A&#65533;D&#65533;&#65533;@&#65533;&#65533;@&#65533; &#65533;q&#65533;&#65533;&#65533;&#65533;@&#65533;&#65533;&#65533;&#65533;*&#65533;&#65533;&#65533;&#65533;&#65533;&#65533;&#65533;&#65533;&#65533;&#65533;
&#65533;&#65533;A&#65533;&#65533;t@7"&#65533;&#65533;$
&#65533;%&#65533;&#65533;&#65533;&#686;&#65533;&#65533;x2&#65533; $&#65533;J=2
&#65533;( &#65533; &#65533;&#65533;&#1024;|&#65533;Dc&#65533;&#65533;&#65533;&#65533;8K| &#65533;&#65533;k&#65533;&#65533;c&#65533;l&#65533;,~&#65533;&#65533;&#65533;&#65533;&#65533;P4&#65533;@8h&#65533;VVVa&#65533;j,&#65533;&#65533;&#65533;&#65533;#&#65533;Til&#65533;s&#65533;K&#65533;&#65533;u&#65533;l&#65533;&#65533;&#65533;P&#65533;&#65533;&#522;]&#1969;&#65533;&#65533;&#65533;&#65533;JQ&#65533;~&#65533;&#65533;&#1693;&#65533;&#65533;&#65533;&#65533;%&#65533;
&#65533;&#65533;d&#65533;&#65533;l&#65533;&#65533;r%6&#65533;R&#65533;&#65533;N&#65533;&#65533;N&#65533;&#65533;N&#65533;&#65533;&#594;,V&#65533;]&#65533;&#65533;&#65533;&#65533;&#65533;&#65533;$&#65533;&#1781;l&#65533;l&#65533;[&#65533;&#1917;&#65533;&#65533;&#65533;&#65533;E&#65533;d&#65533;&#65533;I{&#65533;&#65533;&#65533;vA&#1525;K;KSND&#65533;&#65533;&#65533;&#65533;fZ&#65533;&#65533;Q&#65533;&#65533;&#65533;&XBZ&#65533;#$!!4B&#65533;v&#65533;&#65533;EVoz&#65533;&#65533;B&#65533;&#65533;&#65533;B&#65533;.f&#65533;/&#65533;6&#65533;+&#65533;&#65533;&#65533;&#65533;&#65533;&#65533;G&#65533;)&#65533;&#65533;&#65533;&#601;&#65533;&#65533;&#65533;:&#65533;&#65533;8&#65533;&#65533;&#65533;&#65533;&#65533;W&#65533;&#65533;^h*p&#65533;(&#65533;&#65533;em.U&#65533;&#65533;&#65533;&#65533;&#65533;{&#275;B&#547;H&#543;&#65533;&#65533;)0&#65533;)T&#65533;&#65533;8&#65533;&#65533;&#65533;&#65533;ov&#65533;pv&#65533;J&#65533;&#65533;w&#65533;&#65533;e2&#65533;&#65533;X&#65533;&#65533;Q&#65533;oN&#65533;en&#65533;s&#65533;&#959;B&#65533;Zh&#1319;&#65533;sR&#65533;s&#65533;&#141;"&#65533;'&#65533;&#65533;(&#65533;&#65533;%&#65533;6&#65533;&#65533;&#65533;&#65533;n&#65533;c}&#65533;v&#138;&#65533;&#65533;
&#65533;'po=&#65533;&#65533;m&#65533;&#65533;&#65533;&#65533;0k&#186;{a%&#65533;&#65533;&#65533;K0>&#65533;G&#65533;#D&#65533;&#65533;)&#65533;N&#139;,>&#65533;&#65533;aJ&#65533;&#65533;S~&#65533;K~
&#65533;x&#65533;p)"l&#65533;&#65533;p	g>&#65533;&&#65533;&#65533;&#65533;&#65533;&#968;!&#65533;&#65533; &#65533;&#65533;{&#65533;0&#65533;W)
&#65533;0|&#968;#q&#65533;&#65533;>!B&#65533;&#65533;i&#65533;&#65533;&#65533;&#65533;c&#65533;!$b&#65533;fZ&#65533;&#65533;0&#65533;&#65533;&#65533;&#65533;Ah 0&#65533;&#65533;;&#65533;#\&#65533;&#65533; &#65533;&#768;&#65533;q&#65533;&#65533;&#65533;&#65533;|b&#65533;@&#65533; &#65533;u&#65533;*	&#65533;&#65533;&#65533;@&#65533;	&#65533;&#65533;	&#65533;R&#575;
&#65533;&#65533;&#1570;&#65533;&#65533;b7i&#65533;( &#65533;4c&#65533;&#65533; q&#65533;&#65533;&#65533;4<&#65533;&#65533;!D$8P&#65533; ",`h&#65533;&#207;P&#65533;0&#65533;&#65533;(&#65533; &#462;*@P@P&#65533;aN&#65533;:,&#65533;&#65533; &#65533;&#65533;@x&#65533;Pa&#65533;Q<`&#65533;&#65533;&#65533;C&#65533;,Nh0yu&#65533;!j@)&#198;M7p&#65533;5[6&#65533;&#65533;7q&#1972;Y&#65533;fl&#65533;6s&#65533;&#393;Co^&#65533;{&#65533;&#65533;E&#65533;&#65533;:u&#65533;&#1305;sN&#65533;a&#1376;I&#65533;w.&#1597;d&#986;&#65533;C&#65533;&#65533;6j&#65533;tN&#65533;&,e9n&#65533;&#65533;I&#65533;&#65533;&#65533;&#65533;8e&#65533;&#65533;k&#65533;l&#65533;&#65533;v&#1904;Asf&#65533;Z&#292;K&#65533;wu[&#65533;&#65533;&#65533;P&#65533;&#65533;&#65533;&#65533;,Y&#65533;^&#65533;rKVs&#65533;\A&#65533;K,&#65533;&#65533;[&#65533;N&#65533;&#1452;X&#65533;&#65533;&#730;U+&#65533;vW&#65533;W&#65533;r&#65533;*)P&#65533;2]&#65533;Ti&#1187;D&#65533;r&#65533;&#65533;QH&#65533;TZ&#65533;&#65533;&#65533;V&#65533;cEATDEVXI&#65533;R$&#340;QI&#65533;W&#65533;s&#65533;&#65533;V<&#65533;oC&#65533; de&#65533;SA&#65533;RJy&#65533;BK&#65533;0U&#65533;;&#65533;i&#65533;&#65533;E[$%N8ERF	&#65533;P&#65533;P&#65533;Pt&#65533;&#65533;P&#65533;<rJ)Ii&#65533;O@%&#65533;-&#65533;&#65533;D&#65533;,?qrQF9SP<!&#1172;&#65533;,&#65533;&#65533;4=&#39187;OD&#65533;&#65533;9&#65533;E&#65533;9;Y&#65533;I?&#65533;&#65533;PB;&#65533;D&#65533;D]4QL,&#65533;&#65533;L4&#65533;&#65533;&#65533;I=&#65533;DK(&#65533;$&#65533;M6&#65533;&#65533;RM8&#65533;&#65533;&#65533;I&#65533;&#65533;>M)&#65533;O1&#580;M.&#65533;UH!/&#1874;K:&#65533;&#821;&#65533;\k&#65533;&#65533;U&#63172;&#65533;b)&#65533;&#65533;&#65533;b'a&#65533;J$&#65533;De'&#65533;&#65533;M7&#65533;6&#65533;I&#65533;u&#65533;n&#65533;&#65533;\p#Gq&#65533;\FId&#65533;F&#65533;m&#65533;G&#65533;&#65533;&#65533;FQdF&#65533;&#65533;F&#65533;&#855;&#65533;&#65533;&#65533;&#65533;W]D)&#65533;C9$&#65533;Di&#65533;&#65533;|Q&#65533;&#65533;$@$&#65533;3&#65533;&#65533;>&#65533;&#65533;&#65533;;&#65533;&#65533;#&#65533;=&#65533; &#65533;?&#65533;&#65533;C=&#65533;&#65533;y&#65533;>&#65533;&#1539;?V&#65533;&#65533;&#65533;g&Y? &#65533;&#65533;!>8&#65533;,&#65533; 2&#65533; &#65533;HH&#65533;&#65533;j&#65533;&#65533;&#65533;~&#65533;&#65533;!&#65533;bk&#65533;v&#65533;&#65533;&#526;&#65533;N0&#65533;Xx!&#65533;&#65533;O&#65533;&#65533;PX\paB&#65533;`&#65533;(&#65533;&#65533;&#65533;&#65533;8C&#65533;&#65533;&#65533;&#65533;
'&#65533;@&#65533;&#65533;  &#65533;8 &#65533;H&#65533;P&#65533;&#65533;$
@&#65533; &#65533;*&#65533;&#65533;r&#65533;*&#65533;&#65533;2X&#65533;,7&#65533;X&#65533;aH&#65533;`p&#65533;	x&#65533;<&#65533;`&#65533;&#65533;&#65533;&#65533;&#65533;:`&#65533;y$&#65533;@&#65533;^P&#65533;&#65533;-&#65533; &#65533;6`a-&#1536;&#244;9&#65533;&#240;&#65533;&#807;&#247;8L&#65533;&#65533;&#65533;&#65533;'&#65533;|&#65533;&#65533;_M&#65533;&#65533;&#2015;&#65533;&#65533;&#65533;&#65533;7&#65533;&#65533;i&#65533;p&#65533;&#65533;&#65533;A&#65533;q&#65533;&#65533;&#65533;&#65533;&#65533;/&#65533;MV&#65533;&#65533;&#65533;&#65533;&#65533;[S&#65533;&#833;-&#65533;IC&#65533;&#65533;&#65533;5&#65533;&#65533;}&#65533;&#65533;	K&#65533;p&#65533;P&#65533;}&#65533;&#65533;hHC&#1276;!,4&#65533;&#65533;\&#65533;&#65533;&#65533;&#65533;f&#65533; &#65533;Q&#65533;"&#65533;x,h!&#65533;&#65533;(&#65533;&#65533;1&#65533;+&#65533;&#65533;&#65533;W&#65533;":Lt&#65533;x&#65533;#Zt&#65533;RDz&#65533;&#65533;&#65533;I&#65533;&#65533;&#65533;6&#1132;IH&#65533;&#65533;@"	X&#1353;L&#65533;H&#65533;*&#65533;&#65533;&#65533;m&#65533;w2&#65533;OQ&A&#65533;If:*&#65533;d&#65533;S&#1833;Mi&#65533;&#65533;$)&#65533;	Nl&#65533;R&#65533;&#65533;&#65533;&F&#65533;&#65533;Q&#65533;H[&#65533;d&#65533;p&#65533;	Oe&#65533;P&#65533;&#65533;&<&#65533;JO&#65533;&#65533;&#65533;&#65533;&#65533;&#65533;.&#65533;JX&#65533;&#65533;>&#65533;z&#1379;^U&#65533;Jd"&#65533;&#65533;&#292;&#65533;ELI]&#65533;X&#65533;&#1284;/3&#65533;&#65533;af"Y&#65533;($&#65533;&#65533;&#65533;FdK^&#65533;&#65533;D6&#65533;5Mmm&#65533;&#65533;2&#65533;&#65533;&#65533;&#65533;&#65533;&#65533;MA&#65533;&#65533;&#65533;9&#65533;03&#65533;&#65533;V?&#65533;x&#65533;$V&#65533;K_^&#65533;S&#65533;&#65533;U&#65533;dI&#65533;?&#65533;)M&#65533;&#65533;#&#65533;&#65533;&#65533;'&#65533;f&#65533;&#7446;%&#65533;Na&#65533;?&#65533;R&#36222;)&#65533;hN&#65533;&#65533;&#65533;&#65533;"&#65533;&#65533;g	,`&#65533;&#65533;&#65533;&#65533;uMH&#65533;k)E&#65533;#&#65533;R|&#65533;&#65533;1M&#65533;&#65533;a&#65533;C&#1332;;DNc&#65533;C&#65533;?c&#65533;&#65533;P&#1314;&#1708;<&#65533;&#65533;&#65533;&#65533;&#65533;&#65533;&#65533;&#65533;"&#65533;&#65533;R&#65533;J&#1381;&&#65533;fL5&#65533;x&#65533;&#65533;&#65533; &#1024;&#65533;&#1172;&#65533;&#65533; $x&#65533;h&#65533;&#65533;&#65533; &#65533;=&#65533;&#65533;[&#14979;&#65533; 9&#65533;&#65533;^&#65533;&#65533;&#65533;&#65533;.h&#65533;`Q0&#65533;&#65533;`&#65533;.`&#65533;	F@5&#65533;M$6P&#65533;&#65533;m&#65533;&#65533;F&#65533;:&#65533;&#65533;L&#65533;&#65533;&#65533;@&#65533;&#147;&#65533;J("&#65533;&#65533;&#65533;&#65533;)&#65533;S&#65533;6&#65533;&#65533;@&#65533;#I@<&#65533;4&#65533;&#65533;&#65533;x	&#65533;&#65533;	h&#65533;&#65533;&#65533;&#65533;&#65533;&#65533;&#65533;&#65533;&#65533;e&#65533;&#65533;&#65533;Q2&#65533;<| &#65533;h&#65533;@0&#65533;&#65533;&#65533; &#65533;&#65533;6&#65533;&#65533;&#65533;&#65533;T(C/s&#65533;&#65533;&#65533;s&#65533;/&#65533;&#65533;U&#65533;&#65533;W&#65533;&#65533;ae&#65533;&#65533;&#740;&#65533;,&#65533;&#65533;&#65533;&#65533;{&#65533;&#65533;&#65533;0qX&#65533;&#65533;&#1051;:ph@&#65533;&#65533;&#65533;&#65533;o0&#65533;&#65533;Z&#65533;@&#65533;F&#65533;&#65533;q&#65533;&#65533;&#65533;&#65533;&#65533;&#65533;e&#65533;&#65533;K&#65533;`&#65533;&#264;&#1029;ix}&#65533;&#65533;&#65533;&#65533;P13$&#65533;Y&#1698;:&#65533;&#65533;&#323;y&#65533;&#65533;7X&#65533;&#65533; &#65533;q&#65533;sP&#65533; u'&#65533; &#65533;&#65533;q&#65533;c&#65533;&#65533;,&#65533;&#688;&#65533;&#65533;&#65533;&#65533;$+&#65533;)2&#65533;(@Q&#65533;a&#595;Z&#65533;&#65533;&#65533;$,A+M&#1289;T&#65533;xS(&#65533;t&#65533;DaRM&#65533;b&#65533;&#65533;x&#65533;&#65533;L8*&#65533;&#65533;&#65533;&#1468;&#65533;UhC:^&#65533;XJ&#65533;oY&#65533;^-m&#65533;&#65533;T
-m&#65533;K&#65533;&#65533;&#65533;4&#65533;<&#65533;MK<J&#65533;&#65533;x&#65533;&#65533;/M&#65533;^&#65533;&#1534;&#65533;e&#65533;dI&#65533;&#65533;&#65533;&#65533;&&#65533;&#65533;-X&#65533;9&#65533;zc&#65533;&#65533;&#65533;&#65533;G&#65533;&#65533;&#65533;&#65533;&#65533;&#65533;%&#65533;x&#65533;Z&#65533;k&#1960;9&#65533;%/j&#65533;:Z&#1754;&#65533;&#65533;&#65533;&#65533;jStY&#65533;
f&#65533;:+`6SH&#65533;&#65533;D&#65533;6!&#65533;^aIP&#65533;&#65533;&#1242;&#65533;&#65533;O&#65533;b&#65533;&#65533;&:&#65533;]&#65533;g&#65533;s&#65533;&#65533;"V&#65533;&#65533;	k&#65533;&#65533;&#65533;&#65533;0&#65533;-|&#2010;&#65533;&#65533;W&#65533;Z&#65533;&#65533;&#65533;&#65533;&#65533;81&#65533;YL&#65533;&#65533;8P!&#65533;W&#65533;'D&#65533;t&#1458;&#65533;&#65533;g=&#65533;&#65533;&#65533;@2&#65533;&#65533;&#65533;7CYSe&#65533;&#65533;&#65533;&#65533;&#65533;dyh&#65533;&#65533;M&#65533;&#65533;9&#65533;&#65533;
E&#65533;&#65533;V&#65533;Lj&#65533;&#65533; S&#1066;V&#65533;&#384;5&#65533;&#65533;&#65533;z&#65533;&#65533;&#65533;K&#65533;1&#65533;&#65533;&#65533;&#65533;&#65533;&#65533; &&#65533;k	J0&#65533;&#65533;&#65533;&#65533;(H&#65533;	N&#65533;&#65533;m&#65533;"oP&#65533;:&#65533;av&#65533;`&#32775;&#65533;&#609;S&#65533;&#65533;,&#65533;h`a&#65533; y&#65533;&#65533;&#65533;&#65533;t&#65533;[&#65533;&#65533;&#65533;&#65533;8E&#65533;,&#65533;X 2&#65533;A@0&#65533;&#65533;0&#65533;&#65533;&#65533;o@&#65533;;&#65533;@&#65533;&#65533;>0&#65533;&#65533;&#65533;&#65533;&#65533;E&#65533;&#65533;&#65533;~$&#65533;A&#65533;&#65533;&#65533;&#1495;&#65533;&#65533;Da&#65533;{&#65533;&#65533;&#65533;&#65533;7&#65533;&#65533;o&#65533;&#65533;>&#65533;80&#65533;&#65533;/pe&#65533;[_;&#65533;&#65533;3eH&#65533;&#65533;5&#65533;&#65533;&#65533;&#65533;Gp&#65533;&#65533;&#65533;&#65533;o&#65533;&#65533;&#65533;&#65533;&#65533;R&#65533;&#65533;&#65533;&#65533;~&#65533;oN&#65533;&#65533;P&#65533;&#65533;&#65533;&#65533;-&#65533;.&#65533;"4.&#195;&#642;}p(,&#65533;&#65533;L&#65533;d&#65533;&#65533;&#65533;6&#65533;H"&#65533;&#65533;hP&#271;H&#65533;:&#65533;UAQDG&#65533;O&#65533;&#65533;&#1032;&#65533;&#65533;&#65533;P&#65533;&#65533;&#429;&#65533;&#65533;&#65533;&#65533;&#65533;M&#65533; 
&#65533;0!&#1924;&#65533;H[&#65533;&#65533;4JY~-&#65533;&#65533;ef&#65533;&#65533;&#65533;eVf&#65533;&#65533;J	Yfc:N&#65533;2&#65533;&#65533;&#65533;&#65533;	1&&#65533;e&#65533;&#65533;
=&#65533;&#65533;&#65533;&#65533;%`&#65533;&#65533;&#1034;&#65533;a&#65533;&#65533;`&#65533;&#65533;&#65533;eb&#65533;a&m&#65533;&#65533;^&#65533;&#65533;&#65533;&#65533;&#65533;&#65533;m^J-Z &#65533;&#65533;&#65533;p&#65533;-[F
&#65533;Q&#65533;&#65533;&#1861;&#65533;&#65533;m[|I&#65533;&#65533;P_&#65533;&#606;V&#65533;8&#65533;Q\&#65533;&#65533;&#670;>V&#65533;CT&#65533;&#65533;&#65533;
%&#65533;&#65533;M&#65533;&#65533;&#65533;T~&#65533;OQHpp&#65533;(j&#65533;2&#65533;&#65533;p0Y&#65533;&#65533;&#65533;m&#65533;a\&#65533;&#65533;Ya&#65533;&#65533;E&#65533;FM&#65533;$&#65533;&#65533;&#65533;0&#65533;\&#65533;&#65533;&#1061;&#65533;&#65533;A&#65533;&#65533;&#65533;Q&#65533;&#65533;eB&g A&#65533;&#1064;&#65533;*&#65533;&#65533;&#65533;&#65533;e^&#65533;f&#65533;&#65533;&#65533;&#65533;&#65533;&#65533;&#65533;e&#65533;d&#65533;Jf&#65533;
eb&#65533;dnN&#65533;v&#65533;&#65533;j&#65533;&#65533;"&#65533;%0f&#65533; 
n&#65533;< B@B&#65533;2&#65533;&#65533;@@&#65533;&#65533;&#65533;Q&#65533;&#65533;l@j&#65533;&#65533;"R"%&#65533;P@&#65533;&#65533;O &#65533;F`&#65533;B`j&#65533;&#65533;&#65533;T`H&#65533;Z&#65533;J&#65533;&#65533;@&#65533;&#65533;&#65533;&#65533;&#65533;4h&#65533;&#65533;&#65533;&#65533;&#65533;J !Nk&#65533;z&#65533;&#65533;&#65533;(&#65533;
(&#65533;&#65533;fK" &#65533;s&@&#65533;j&#65533;w`V@`&#65533;2&#65533;F&#65533;v&#65533;'<&#65533;,"8@i^+i&#65533;&#65533;i&#65533;Qy\/ $ b&#65533;&#65533;@0&#65533;K_&#65533;&#65533;p&#65533;&#65533;~&#65533;&#65533;11C}&#65533;O-6H-&#65533;O&#65533;&#65533;&#65533;-z&#65533;1	&#65533;&#65533;&#65533;&#65533;Z(7&#65533;&#65533;&#65533;b,.&#65533;&#65533;J&#65533;&#65533;&#65533;&#65533;<h&#65533;&#65533;&#65533;Z&#65533;&#65533;x&#65533;0$&#65533;&#65533;4&#65533;p&#65533;dFf4&#65533;&#65533;&#58558;r&#65533;&#65533;J3&#65533;&#65533;&#65533;4Z331C6&#65533;&#65533;2i5&#65533;#:&#65533;P&#65533;&#65533;&#65533;&#65533;B&#65533;$I&#1156;T&#65533;&#941;Hp&#272;&#65533;&#65533;	&#65533;&#65533;di&#65533;$D8&#65533;S;&#65533;Ld%&#65533;6E&#65533;&#65533;m&#65533;4R*&#65533;:QS&#65533;&#65533;9ES:&#65533;&#65533;~&#65533;D*]|j&#65533;&#65533;&#65533;*&#65533;&#65533;&#65533;&#65533;6&#65533;e&#65533;&#65533;f&#65533;Jc&#65533;0&#65533;1&#65533;&#65533;&#65533;&#65533;&#65533;H&#65533;&#65533;t&#65533;&#65533;%A_&#65533;%e&#65533;_$m&#65533;&#65533;&#65533;&#65533;&#65533;&#65533;&#65533;&#65533;&#65533;Cs-Y<&#65533;X&#65533;-&#1948;%&#65533;
&#65533;<&#65533;&#65533;>T[&#65533;&#65533;C_&#65533;Cq-&#65533;&#65533;	Z&#65533;M&#65533;TE&#65533;dM&#65533;i&#65533;p&#65533;Ud&#65533;S&#65533;tR^&#65533;S&#65533;&#65533;R&#65533;&#65533;&#65533;&#65533;&#65533;L&#65533;&#65533;&#65533;PbE&#65533;d&#65533;>&#65533;&#65533;J&#65533;&#65533;&#65533;&#65533;lC)A&#65533;&#65533;&#65533;>&#65533;#&#65533;H-^&#65533;&#65533;L&#65533;,&#65533;D&#65533;&#65533;VM&#1733;u&#65533;&#65533;&#65533;a&#65533;&#65533;&#65533;c&#65533;a&#65533;N&#65533;@&#65533;O&#65533;&#65533;O{f&#65533;&#65533;&#65533;&#65533;&#65533;&#65533;e^&&#65533;&#65533;&#65533;V&#65533; &#65533;&#65533;d&#65533;&#65533;c&#65533;x&#65533;f5&#65533;g|&&#65533;bf7fp&#65533;Ra&#65533;d&#65533;P&#445;Rf&#65533;&#65533;r&#65533;&#65533;&#65533;&#65533;&#65533;o<&#65533;<@&#65533;F@&#65533;F&#65533;Lrn&#65533;&#65533;R&#65533;&#65533;n&#65533;&R"a Z&#65533;F&#65533;b5P&#65533;&#1326;B&#65533;&#65533;&XS&#65533;&#65533;n&#65533;X *&#65533;&#65533;@R&#65533;%&#871;4&#65533;&#65533;@&#65533;@&#65533;&#65533;`@p&#65533;&#65533;&#65533;&#65533;B&#65533;^'&#65533;:@&#65533;Vu&#65533;#."b&#65533;8&#65533;&#65533; ~&#65533;); n R&#65533;Lo&#65533;&#65533;&#65533;);GZ&#65533;'$&#65533;2 z&#65533;&#65533;f&#65533;&#65533;:&#65533;&#65533;$@#hk P &#65533;&#65533;&#65533;&#65533;&#65533;&#65533;cf&#65533;&#65533;z&#65533;&#65533;&#65533;/0~&#65533;/-&#65533;2=&#65533;&#65533;8&#65533;$&#65533;
C&#65533;&#65533;@l&#65533;&#65533;`&#65533; /#h{.&#65533;F&#65533;hYv}e&#1073;fR.T&#65533;qkSNkc&#65533;g@fkg&#65533;K&#425;&#65533; }Xv&#65533;&#65533;Om&#65533;S&#65533;eRFkm&#65533;2&#65533;V&#65533;'&#65533;&#65533;&#65533;X<&#65533;:&#65533;&#65533;V6	&#65533;2&#65533;8&#65533;&#65533;jI&#65533;&#65533;Dpq&#65533;&#65533;&#65533;&#65533;E&#65533;#F&#65533;L&#65533;LV&#65533;I<1j&#65533;&#65533;M&#65533;&#65533;i[&#65533;&#65533;&#65533;&#65533;^r&#65533;\&#65533;&#65533;&#65533;8&	&#65533;
&#65533;&#65533;@&#65533;&#65533;&#65533;&#65533;&#65533;&#65533;e4F&#65533;`&#65533;&#65533;&#65533;]&#65533;e&#65533;&#65533;&#65533; &#65533;&#65533;v&#65533;&#65533;:&#65533;w&#65533;&#65533;&#65533;v&#65533;&#65533;&#65533;&#65533;&#65533;)bs&#65533;&#65533;Y&#65533;&#65533;>&#65533;IU,WZ&#65533;m3J<&#65533;&#65533;s&#65533;&#1186;e&#65533;B4uQ&#65533;&#65533;&#65533;>0AH8&#597;\&#65533;&#65533;41QFL2IQ8IK(7Q&#65533;&#65533;Q&#65533;&#65533;D&#65533;F&#65533;&#65533;E!&#65533;z&#65533;&#65533;AMo&#65533;]&#65533;&#65533;{&#65533;]J_&#10753;a&#65533;f&#65533;&#65533;&#65533;~J&#16650;g&#65533;&#65533;
&#65533;gt&#65533;m&#65533;6QG&#65533;S&#65533;&lA&#65533;&#65533;S&#65533;Q&#65533;&#65533;&#65533;&#65533;&#65533;CX?&#65533;&#65533;&#65533;(&#65533;d&#65533;6gx&#65533;&#65533;z&#65533;t&#65533;&#241;&#65533;FF&#65533;&#58760;&#65533;&#65533;&#65533;&#65533;@&#65533;&#65533;VI`N  i5V&#65533;f&#65533;P&#65533;&#65533;&*&#65533;&#65533;D X &#65533;&#65533;X&#65533;&#65533;Xm.&#65533;E@#Q&#65533;P&#65533;o&#65533;x$oU&#65533;N&#65533;&#65533;XD&#65533;x &#950;&#65533;&#775;&#65533;&#65533;}&#65533;&#65533; &#65533;c&#65533; &#65533; J&#65533;O8&#65533;o&#65533;&#65533;&#65533;py&#65533;&#65533; 6B(@c&#65533;&#65533; &#65533;&#65533;)=&#65533;j&#65533;&#65533;& bw&#65533;?&#65533;Z&#65533;&#65533;(&#65533;'o/_&#65533;&#65533;&#65533;&#65533;&#65533;0 &#65533;rB&#65533;&#65533;&#65533;&#65533;&#65533;&#65533;"&#65533;&#65533;`&#65533;&#65533;&#1777;&#65533;TU&#65533;&#65533;/&#65533;o&#65533;&#65533;lVl52h&#65533;`0&#65533;O&#65533;&#65533;jh&#65533;l&#65533;@h&#65533;`&#65533;&#1449;Z&#65533;n&#65533;6P}&#897;&#65533; hu&#65533;,u&#65533;&#65533;&#65533;R}&#65533;&#65533;&#65533;	&#65533;&#65533;&#65533;1&#65533;P&#65533;&#65533;2&#65533;&#65533;&#65533;c&#65533;qg`6gt	&#65533; &#65533;&#65533;f<U&#65533;~&&#65533;.V&#65533;U&#65533;tN&#65533;#K?&#65533;&#65533;U&#65533;U8iR&&#65533;V&#43234;&#65533;+&#65533;&#65533;M&#65533;&#65533;BD&#65533;&#65533;7Gi0z&#1865;&#65533;&#429;&#65533;Re)&#65533;&#65533;NM&#65533;j&#65533;&#65533;&&#65533;!&#65533;&#65533;&#65533;v&#65533;&#65533;m7aa&#65533;&aB&#898;.a&#65533;h&#65533;&#65533;|&#65533;3L&#65533;R(ELO&#65533;EO&#65533;&#65533;&#65533;&#65533;\&#65533;&#65533;&#65533; Q&#65533;&#65533;&#65533;&#65533;	Ei&#65533;&#65533;-&#65533;&#65533;t_&#65533;&#364;&#65533;T &#65533;s&#65533;&#350; A&#65533;&#65533;a&#65533;E]&#65533;&#65533;Z&#65533;&#65533;&#65533;p&#65533;&#65533;U&#65533;4K}&#65533;&#65533;&#65533;t\&#65533;&#65533;<&#65533;HD&#65533;=&#65533;_&#65533;%F!_&#65533;b"[&#65533;%tZ&#65533;&#65533;&#65533;b*[a.w-&#65533;bB&#59840;&#65533;&#65533;0w/&#65533;c@&#65533;Ns&#65533;&#65533;B&#65533;&#65533;0&#65533;Pv&#65533;d&#65533;&#65533;I&#65533;O&#65533;&#65533;&#65533;t@5c&#65533;9&#65533;V&#65533;&#65533;&#65533;&#1222;&#65533;&#65533;lQ&&#65533;&#65533;&#65533;&#65533;K.u&#65533;&#65533;v&#65533;fN3&#65533;&#65533;&#65533;&#65533;L@.&#65533;.&#65533;F&#65533;Y&#65533;&#65533;&#65533;&#65533;&#65533;&#65533;{&#65533;F &#65533;F &#65533;+VI&#65533;&#65533;K&#65533;&#65533;&#65533;&#1789;&#65533;&#65533;&#65533;bj&#65533;&#65533;T@&#65533;&#65533;q$F&#65533;ZU&#65533;&#65533;;8 \&#65533;	&#65533;n&#65533;@~&#65533;|&#65533;&#489;&#65533;j&#65533;8&#65533;&#65533;^&#65533;8&#65533;$&#65533;x(&#65533;2&#65533;y&#65533;&#65533;$&`&#65533;@&#65533;!&#65533;&#65533;giV&#65533; &#65533;&&#65533;&#65533;F &#65533;s&#65533; &#65533;&#65533;|&#65533;&#65533;]9+. ,&#65533;&#65533;&#65533;g* "9&#65533;rpb-]@
&#65533;&#65533;&#65533;v&#65533;&#65533;&#1112;&#65533;&#65533;&#65533;g&#65533;&#65533;&#65533;&#65533;02&#65533;&#65533;&#65533;`&#65533;&#1799;&#65533;x&#65533;2&#65533;|&#65533;&#65533;&#65533;&#65533;b&#65533;&#65533;&#65533;7&#65533;&#65533;@n&#65533;&#65533;83D&#65533;5&#65533;&#65533;&#65533;&#416;&#65533; N&#65533;Q&#65533;&#65533;f]&#65533;3k&#65533;SU&#65533;v&#65533;`&#65533;&#65533;~&#65533;&#65533;p&#65533;&#65533;g :&#65533;&#821;&#65533;EUh&#65533;&#65533;eU&#65533;`8&#65533;&#65533;77&#65533;|o)&#65533;*&#65533;<EX&#65533;&#65533;;&#65533;&#65533;&#65533;&#65533;<+A&#65533;I&#65533;&#65533;I&#65533;&#65533;&#65533;&#65533;\8&#65533;&#65533;S&#65533;Z&#341;(&#65533;&#65533;j&#65533;&#65533;&#65533;&#603;&#65533;&#65533;&#65533;&#65533;&#1702;&#65533;&#65533;&#65533;s7O/.w&#65533;&#65533;"t]&#65533;Af&#65533;&#65533;&#65533;&#65533;&#65533;	&#65533;jVD-<}&#1130;7mb&#65533;%&#1250;e&#65533;;E/|;
&#65533;#T&#65533;&#65533;&#65533;&#65533;&#65533;t&#65533;&#65533;&#65533;&#65533;#[&#1829;[~&#65533;&#1212;e
&#65533;&#65533;|Z&#65533;&#65533;a"&#65533;&#65533;&#65533;]&#65533;'{&#2661;[&#65533;}&#65533;&#65533;]&#65533;&#65533;%&#65533;&#65533;Xb&#1061;&#65533;"-&#65533;p*&#1743;&#65533;
a8&#65533;K;w&#65533;&#65533;W&#65533;&#65533;AY^O9&#65533;@g7&#65533;*&#65533;1&#65533;v&#65533;&#65533;v;&#65533;&#65533;
&#65533;a&#65533;N-&#60729;0&#65533;k7w&#65533;&#65533;1&#65533;&#65533;&#65533;0
A]&#65533;&#1063;&#65533;&#65533;&#65533;[W&#65533;~?&#65533;&#65533;&#65533;6&#65533;r&#438;[w&#65533;&#65533;&#65533;O&#65533;&#65533;{cl&#65533;&#65533;B&#65533;{*v( &#65533;&#65533;*&#327;G*&#65533;&#65533;+&#65533;&#65533;A&#65533;&#65533;&#65533;y&#65533;(E&#65533;#&#65533;'&#65533;C&#65533;&#65533;&#65533;&#65533;&#65533;&#65533;&#65533;D (&#65533;&#65533;Z&#65533;&#65533;&#65533;@&#65533; ^&#65533;&#65533;6&#65533;&#65533;&#65533;`fB3h6&#65533;&#65533;`
&#65533;&#65533;T 6&#65533;#&#65533;&#65533;&#65533;&#65533;8&#65533;&#65533;)&#65533;&#65533;Bx"&#65533;&#65533;,@&#65533;u&#65533;$`&#65533;@ &#65533;H`&#65533;&#65533;#@&#65533;2'&#65533;D6&#65533;&#65533;&#65533;Q&#65533;&#65533;&#65533;&#490;{0&#65533;0 +( i>&#65533;)@&#65533;&#65533;  t@&#65533;&#65533;S[&#65533;&#2033;d
~bXT1fS&#65533;|&#65533;&#65533;%&#65533;"7b&#65533;~&#65533;&#65533;0&#65533;&#65533; &#1596;&#65533;#g&#924;:v&#65533;<xG&#65533;&#65533;<&#65533;&#65533;&#65533;&#1255;&#65533;&#65533;t&#65533;&#1081;sg&#65533;5`&#424;&#65533;S&#65533;#&#65533;&#65533;&#65533;&#65533;&#65533;&#65533;&#65533;K&#65533;v&#65533;t&#65533;&#199;K=}&#65533;&#65533;&#1091;&#65533;&#798;s&#1968;i&#65533;&&#65533;&#607;KN&#65533;&#65533;c>&#65533;&#65533;9&#65533;G&#65533;&#265;4&#65533;&#65533;C!&#151;y&#65533;\}yNG&#65533;$U&#65533;&#278;-&M&#65533;&#65533;j&#65533;T)&#65533;\Kv/Y&#65533;&#65533;&#1490;&M&#65533;*&#65533;L&#65533;&#65533;&#65533;J&#65533;<y%*&#65533;'P&#65533;F=&#65533;&#65533;'&#65533;&#65533;&I&#65533;T7&#65533;^&#160;	&#65533;m{	.&&#65533;&#65533;&#1606;&#65533;,&#65533;Q&#65533;I&#65533;*4hP&#65533;B&#65533;	
&#65533;;&#65533;&#65533;&#2045;	&#65533;&#65533;&#65533;@&#65533;&#65533;&&#65533;[&#65533;?~ R&#19002;uH&#65533;&#65533;V]iR&#65533;G&#65533;&#203;&#1000;&#65533;&#65533;D&#65533;&#65533;w&#65533;HQ&#65533;F&#65533;&#65533;O$&#65533;Q"C&#65533;&#65533;D&#65533;P&#65533;D&#65533;4'&#65533;q&#65533;&#65533;\~
w&#65533;p&#65533;-H[ &#65533;&#65533;&#65533;q&#65533;&#65533;w`r&#65533;&#65533;&#65533;[&#65533; &#65533;!"&#65533;&#456;"&#65533;1&#65533;"&#65533;&#65533;&#65533;&#65533;{&#65533;&#65533;&#65533;w&#65533;0&#65533;&#65533;&#65533;$&#65533;v&#65533;!8&#65533;[!&#65533;<2"&#65533;@&R&#65533;B&#65533;&#65533;A&#65533;Gb&#65533; &#65533;&#65533;!&#65533;1&#65533;}&#65533;&#65533;n&#65533;&#65533;&#1814;&#65533;vs&#65533;t8&#65533;8&#65533;w&#65533;&#65533;C&#65533;&#65533;&#65533;&#65533;"&#65533;&#2011;8&#65533;&#65533;&#65533;n&#65533;H&#65533;&#65533;u"7ojy&#65533;&#65533;Z&#521;&#65533;y&#65533;&#481;&#65533;&#65533;Q&#65533;&#65533;&#65533;A&#65533;V&#65533;Y&#65533;q&#65533;&#65533;&#65533; &#65533;&#65533;"na&#65533;L`j&#65533; &#65533;D&#65533;&#65533; &#65533; &#65533;Z&#65533;&#65533;r&#65533;&#65533;&#65533;P`&#65533;hp&#65533;&#65533;&#65533;B
#|&#1025;&#65533;&#65533;&#65533;/&#65533;&#65533;
%&#65533;&#65533;B	&#65533;f&#65533;&#65533;,&#65533;,	<xA&#65533;o&#65533;&#65533;&#65533;&#65533;6=&#65533;GN&#65533;&#65533;&#65533;h&#65533;z&#273;&#65533;H&#65533; &#65533;<&#65533; 	48&#65533;&#65533;H &#65533;`&#65533;A7&#769;? &#65533;@&#65533; &#176;D&#65533;&#65533;&#65533;v| H0&#65533;&#65533;L&#65533;&#65533;p&#65533;A&#65533;npAT`A&#65533;X`&#65533;&#65533; x@&#65533;&#65533; A	E&#65533;&#65533;Gq&#65533;{KeT&#65533;x&#65533;&#65533;&#65533;Jz&#65533;!6=
&#65533;&#65533;<&#65533;$&#65533;OU&#65533;RV&#65533;&#65533;&#65533;&#65533;u&#65533;&#65533;PL1&#65533;&#65533;&#65533;La&#65533;&#65533;|l&#65533;GiWe&#65533;i&#65533;A&#65533;S[s&#65533;.&#65533;&#65533;&#65533;&#65533;C5&#65533;&#65533;&#481;W&#65533;Gp&#65533;UqD&#65533;mWd.D-&#65533;&#65533;UX&#65533;"ULU&#65533;E&#65533;h&#65533;&#65533;&#65533;Ar%&#65533;4&#65533;&#65533;M&#65533;&#65533;1G&#65533;4&#65533;k&#65533;PR'&#65533;\F&#65533;[&#65533;g"&#65533;`&#65533;`r&#65533;j&#65533;_&#65533;&&#65533;E6&#65533;c&#65533;&#65533;&#65533;e&#65533;&#65533;&#65533;g&#65533;y&#65533;f&#65533;I&#65533;&#65533;%&#65533;P&#65533;&#65533;&#65533;&#65533;	$&#65533;&#65533;H&#65533;&#65533;$&#65533;&#65533;Bx&#65533;&#65533;&#65533;3&#65533; W&#65533;&#65533;&#65533;ot&#65533;&#65533;GD{&#65533;&#65533;!@t&#65533;E8&#65533; &#65533;&#65533;&#65533;&#65533;7!&#65533;H&#65533;"&#65533;&#65533;!&#65533;g6:&#65533;!&#65533;D&#65533;=U&#65533;R8&#915;<h)&#65533; &#65533;P&#65533;&#65533;QX&#65533;&#65533;PQ}&#65533;&#65533;&#65533;&#295;&&#65533;F9rSy&#65533;&#65533;&&#65533;LpA*:&#65533;&#1106;;I@&#65533;&#65533;Y&#65533;!&#65533;&#65533;&#65533;&.1&#65533;0"y&#1540;&#65533;E&#65533;&#65533;S&#65533;&#1569;y&#65533;&#65533;E&#65533;&#65533;B&#65533;&#960;&#65533;P7&#1025;&#65533;&#65533;&#65533;pt)g&#65533;~2"&#65533;&#65533;&#65533;CV&#65533;&#65533;}<&#65533;&#65533;O&#65533;q&#65533;+&#65533;#&#65533;pC'J&#65533;K&#289;&#65533;&#65533;~&#65533;'9&#65533;&#65533;&#65533;l&#1627;&#65533;<&#65533;8&#65533;)&#65533;&#65533;&#65533;DJ&#65533;&#65533;8&#65533;b&#65533;&bf&#65533;A2P*S+U&#65533;&#65533; +YA&#65533;W&#65533;&#65533;H&#65533;0&#65533;p&#65533;e&#65533;&#65533;&#65533;f&#65533;&#65533;|`)@&#65533;<&#65533;&#65533;&#65533;@+XL \XH`&#65533;j&#65533;&#65533;8&#65533;&#65533;0&#65533;?&#1286;&#65533;&#65533;_t&#65533;S&#65533;A&#340;&#65533;&#65533;P&#65533;`!X
&#1408;d&#65533;T<[&#65533;>&#65533;l&#65533;&#65533;"&#65533;@,&#65533;2
&#65533; 	D&#65533;&#65533;0&#65533;&#65533;<&#65533; &#65533;&#65533; &#65533;&#65533;W&&#65533;~E&#65533;l&#65533;&#65533;&#65533;&#65533;U2&#65533;L_j &#65533;&#65533; &#65533;0 &#65533;w(Mv&#65533;&#65533;&#65533;dm.&#65533;(u&#65533;&#65533;&#65533;-B-TK&#65533;&#65533;&#65533;u&#65533;&#65533;R"&#65533;MT&#65533;?&#65533;$")&#65533;&#65533;&#65533;&#65533;tAjOZ&#65533;&#1850;&#65533;p9&#65533;'J&#65533;&#65533;&#2014;S&#65533;|m&#65533;69\&#65533;&;&#65533;&#65533;&#65533;L1M&#65533;&#65533;&#65533;d*v&#65533;&#230; 17&#65533;d%q8C&#65533;3&#65533;&#65533;`(&#65533;&#65533;t&#65533;&#65533;u_&#65533;&#65533;c;&#65533;0;&#65533;&#65533;&#65533;g&#65533;&#65533;o0F&#65533;&#65533;$&#65533;WZ&#65533;`&#65533;&#65533; )&#65533;7&#65533;&#1542;&#65533;&#65533;&#65533;vNK	H&#65533;&#65533;&#65533;&#65533;&#65533;$&#65533;&#65533;&#65533;G<&#65533;&#65533;}&#65533;&#65533;&#65533;&&#65533;.&#65533;[&#65533;&#65533;&#65533;mQ&#65533;KU&#65533;*&#65533;!&#65533;&#65533;S&#41039;#&#915;&#65533;&#65533;&#443;9&#65533;Qm&#65533;K&#65533;&#65533;&#65533;&#65533;&#65533;W&#65533;M&#65533;&#65533;&#65533;F.M&#656;P&#65533;&#65533;$C&#65533; &#65533;&#425;&#65533;e&#65533;&#65533;+L&#65533;"&#1179;d&#65533;) q&#65533;dc&#65533;EGD"&#65533;&#65533;&#65533;&#65533;&#65533;*!&#65533;&#65533;5&#138;<&#65533;&#65533;&#65533;a&#65533;E&#65533;&#65533;&#65533;&#65533;&#65533;&#65533;h &#65533;&#65533;&#65533;v&#65533;&#65533;!G&#65533;q&#65533;&#65533;&#65533;	G&#65533;&#65533;zXE&#65533;|j&#65533;-v&#65533;&#1859;d&#65533;&#65533;&#65533;S&#65533;&#65533;&#65533;&#65533;T&#65533;&#65533;I&#65533;
z_&#65533; &#65533;eI&#65533;O&#65533;&#65533;&#65533;&
y&#65533;s&#65533;()&#65533;&#65533;0Z&#65533;&#65533;2Q
R|&#65533;p&#65533;,&#65533;/	T`&#65533;Z
&#65533;:&#65533;T&#65533;@B0&#65533;^z&#65533;&#65533;&#828;&#65533;-&#65533;L:&#65533;&#65533;&#65533;^&#65533;&#65533;#<&#65533;
\HC&#1548;%@&#65533;S&#65533;&#1619;&#65533;&#65533;%WN&#65533;f&#65533;&#65533;&#65533; &#65533;)!-&#65533;4&#65533;R&#65533;kVH&#1386;Bp&#65533;`&#65533;&#65533;&#65533;^@&&#65533;&#65533;&#65533;&#65533;(&#65533;QX}&#65533;P@&#65533;b&#65533;&#65533;_&#65533;l&#65533;&#2030; &#65533;R&#1707;nm &#65533;&#65533;r N&#65533;&#65533;&#65533;&#65533;D&#65533;&#65533;&#65533;&#65533;&#65533;&#65533;dr&#65533;&#65533;&#65533;X&#65533;&#65533;&#1436;&#65533;&#65533;r&#537;&#65533;&&#1401;&#65533;AE&#65533;&#65533;"xt&#65533;:X&#65533;&#65533;o&#65533;&#1741;~QX&#65533;D9&#65533;&#65533;q[&#65533;&#65533;&#65533;TL&#65533;.,P&#65533;nN&#65533;V=$&#65533;r&#65533;&#65533;2&#65533;&#65533;)C&#65533;&#65533;k&#65533;&#65533;	&#65533;&#65533;7&#65533;S&#65533;&#65533;&#65533;P*t&#65533;&#65533;&#65533;&#65533;&#65533;&#65533;"&#65533;&#65533;dqm&#65533;&#65533;&#65533;&#65533;&#65533;&#65533;.&#65533;&#65533;v&#65533;&#221;&#1468;h&#65533;&#65533;&#65533;Na2[&#65533;&#65533;&#65533;&#65533;&#65533;ms&#65533;Z&#65533;&#65533;E&#65533;8&#65533;"&#65533;u&#65533;&#65533;o&#65533;L&#65533;@&#1704;&#65533;(&#65533;&#65533;Tk&#65533;.&#65533;p&#65533;'7&#65533;&#65533;x&#1169;&#65533;l5&#65533;)&#65533;r&#65533;&#65533;&#65533;"WgDLQ&#1925;&#65533;! &#65533;	@&#65533;`&#65533;&#65533;8&#65533;&#65533;&#65533;&#65533;&#65533;&#65533;&#65533;&#65533;&#65533;&#65533;%&#65533;f&#65533;9K&#65533;&#65533;&#65533;&#65533;hiKp3&#65533;L_&#65533;&#65533;&K:&#65533;z&#65533;&#65533;&#65533;&#65533;&#65533;HT{&#65533;n}1MG g*q&#65533;&#65533;o&#65533;&#65533;&#65533;&#65533;&#65533;&#65533;W&#65533;|&#65533;&#65533;Z,&#65533;P-&#65533;&#65533;=&#65533;&#65533;&#65533;&#65533;&#65533;&#264;D&#65533;y<&#65533;&#65533;?&#65533;u&#65533;&#65533;h&#65533;&#65533;&#65533;W$c&#65533;&#65533;Dd&#65533;&#65533;&#65533;&#65533;&#65533;&&#65533;&#65533;SJ"A&#65533;"&#65533;Am&#65533;j&#65533;&#65533;z`&#65533;z&#65533;7zn&#65533;D&#65533;DC&#65533;&#65533;DhG&#65533;&#65533;{P&#65533;'{&#65533;\P rm&#65533;+&#65533; 0m&#65533;&#65533;2&#65533;*&#65533; &#65533; 0p&#65533;&#65533;K&#980;&@&#65533;&#65533;&#65533;6&#65533;gp2+xR!&#65533;&#65533;hFXQp+u/&#65533;O&#65533;g&#65533;&#65533;p`&#65533;0G&#65533;Pz&#65533;fw&#65533;&#65533;?5&#65533;.&#65533;&#65533;&#65533;7"&#65533;&#65533;s&#65533;]FA&#65533;, &#65533; &#65533;&#65533;h&#65533;f,&#65533;*&#65533;P!@%p;&#65533;T&#65533;&#65533; Ph&#65533; p &#65533;&#65533; z`sn2&#65533;+3c*&#65533; &#65533;&#65533;+p2=&#65533; &#65533;M&#834;/ U&#65533;M&#65533;)'Q6ls.2&#65533;6PQ.'W&#65533;R!&#65533;&#65533;I3&#65533;P&#65533;I&#65533;T&#65533;1C&#65533;&#65533;j!$B&#65533;Q&#65533;WHsW&#65533;!&#65533;t(<&#65533;&#65533;U5 &#65533;j&#65533;t.&#65533;&#65533;z&#65533;&#65533;&#65533;&#65533;&#65533;&#65533;
&#65533; &#65533;!6L5T&#65533;&#65533;(Q&#65533;c&#65533;O&#65533;M&#65533;N V lPT.&#65533;&#65533;Ua&#65533;X&#65533;&#65533;&#65533;&#65533;=&#65533;W;&#65533;@	&#65533;&#65533;	&#65533;&#65533;	t&#65533;	&#65533;&#65533;v&#65533;a	&#65533;&#65533;&#65533;&#65533;[P&#65533;&#65533;&#65533;u&#65533;&#65533;u&#65533;&#65533;	&#65533;<9g&#65533;#\&#65533;v&#65533;	&#65533;12#q&#65533;bTD^XH&#65533;}B&#65533;&#65533;8}&#65533;U\&#65533;Yo&#65533;5ZTY&#65533;p~&#65533;n"UdE\E'&#65533;&#65533;&#65533;&#65533;CFG/R&#65533;##&#65533;&#468;U&#65533;&#65533;&#276;\ \&#65533;A&#65533;>T&#65533;$ &#65533;c&#65533;&#65533;$2A&#65533;Rj_&#65533;"[&#65533;#F&#1298;Y&#65533;=H$&#65533;&#65533;pa12&#65533;&#65533;&#65533;@&#65533;&#65533;&#65533;&#65533;|&#65533;&#65533;&#65533;&#65533;&#65533;Q&#65533;	&#65533;&#65533;&#65533;&#65533;y	&#65533;p<&#65533;u&#65533;&#65533;&#65533;9&#65533;&#65533; #]&#65533;&#65533;&#65533;&#65533;v&#65533;	&#41047;&#65533;@x&#65533;"&#213;&#65533;&&#65533;E&#65533;)&#65533;&#65533;&#65533;ydeH&#65533;K&#65533;b2&#149;N&#65533;^&#65533;"fH&#65533;&#65533; &#65533;gf>&#65533;O&#65533;k&#148;&#65533;y&#65533; &&#32852;{T&#65533;.)&#65533;H&#65533;&#65533;bY&#65533;&#65533;)#&#65533;Y&#65533;a2AO&&#65533;&#65533;a0)&#65533;*&#65533;&2&#65533;&#65533;22>h2&#65533;d&#65533;#&#65533;)&#65533;M+&#65533;!&#65533;,tVn&#65533;&#65533;&#10626;&#818;L&#65533;2Lt&#65533; &#65533;i6&#65533;V`{&#65533;!TJ&#65533;&#65533;?&#65533;&#65533; &#65533;&#65533;&#65533;^&#65533;>DEU"4&#65533;&#65533;)&#65533;&#65533;ti 5&#65533;@&#65533;' '&#65533;&#65533;&#65533;+&#65533;P&#65533;XGZ`#`&#65533;&#65533;0+&#65533; &#65533;h&#65533;3&#65533;l2&#14566;&#65533; &#65533;&#65533;Q)X&#65533;1&#65533;&#65533; &#65533;'&#65533;,&#65533;0&#65533;&#65533;P@g&#65533;&#65533;e41JU&#65533;&#65533;B)&#65533;B&#65533;&#65533;!&#288;&#65533;j5`\&#65533;&#65533;&#65533;t`c&#65533;&#65533;&#65533;T!&#65533;BQAxZ&#65533;U:QYN3C&#65533;#_&#65533;7&#65533; f[&#65533;H&#65533;Bu&#65533;5&#65533;wb&#65533;sP`D&#65533;P@&#65533;c&#65533;l@}0&#65533;&#65533;&#65533;w/&#65533;&#65533;S&#65533; w]da~&#65533;	&#65533;&#65533;	o1Z&#65533;&#65533;&#65533;&#599;;&#65533;3Z&#65533;&#65533;&#65533;&#65533;u&#65533;p
&#65533; 
&#65533;&#65533;	&#65533;s&#65533;&#65533;&#65533;	&#65533;&#65533;&#65533;&#65533;Y;&#65533;@&#65533;&#65533;d"f&#65533;^s&#65533;)&#65533;An&#65533;&#65533;&#65533;&6h&#65533;qBr*&#65533;w
;V&#65533;Xu&#65533;q&#65533;a b&#65533;ai&#65533;&#65533;&#65533;E/&#65533;#&#65533;zapG&#65533;r&#494;0&#65533;E&#65533;E&#31834;t&#65533;&#65533;&#65533;4$/&#65533;H&#65533;E;&#65533;o&#65533;&#65533;&#65533;&#65533;E&#65533;r&#65533;@H~/&#65533;&#65533;=r>l'\&#65533;&#65533;=&#65533;Q	&#65533;&#65533;&#65533;&#65533;&#65533;&#65533;&#65533;a&#65533;&#65533;oq<&#65533;&#65533;&#65533;&#65533;%&#65533;1&#65533;Eh&#65533;&#65533;!\p&#65533;&#65533;6&#65533;&#65533;A&#65533;tD-{&#65533;&#65533;&#65533;x&#65533;t"&#65533;id&#65533;'&#65533;+R&#65533;#!&#65533;&#65533;!&#65533;'&#65533;4&&#65533;C&#65533;&#65533;&#1193;&#65533;u&#65533;d&#65533;w"Jr"&#65533;#B#hI|'/&#65533;m&#65533;Du 6 &#65533;&#65533;2&#65533;2&#65533;3v&#65533;2&#65533;&#65533;K+i&#65533;&#65533;&#65533;n'&#65533;8CP%&#65533;6&#65533;B@D >"&#65533;kp3Up&#65533;&#65533; $["&#65533;&#65533;r&#65533;&#65533;&#65533;Q{&#65533;|&#65533; r&#65533;&#65533;&#65533;&#65533;&#65533;%J  &#65533;x @-&#65533;f&#65533;&#1182;' &#65533;.&#65533;I&#65533;U&#65533;k,M&#65533;d!&#65533; $&#65533;&#65533;&#65533;K&#65533;60P&#65533; 
P &#65533;g&#65533;&#65533;&#65533; &#65533;R 
0P&#65533;/&#65533;0&#65533;N s 76qT&#65533;&#65533;&#65533;&#65533;&#65533;&#65533;V&#65533;&#65533;H&#696;e&#65533;Q!&#65533;1)&#65533;&#65533;?O&#65533;,'f&#65533;4pB&#65533;)&#65533;{j&#65533;&#65533;.&#65533;j9U&#65533;q\sp&#65533;&#65533;Q!L&#65533;&#65533;&#65533;&#65533; &#65533;TB0&#65533;&#65533;s&#65533;b&#65533;[&#65533;S V&#65533;&#65533;a&#65533;m&#65533;vC%dcJaXy 5aR;{&#65533;&#65533;Q&#65533;&#65533;&#65533;A&#194;&#65533;&#65533;;	&#65533;EZ&#65533;J&#65533;aG
&#65533;&#65533;
&#65533; 
&#65533;;&#65533;c&#65533;	y	,&#65533;Ci&#65533;&#65533;&#65533;&#65533;&#65533;&#65533;y&#65533;'_&#65533;&#65533;]8&#65533; Vk@~&#65533;wo&#1363;E&#65533;ox7&#417;&#65533;&#65533;f&#65533;ZN7&#65533;;;K&#65533;&#65533;u&#165;vZ&#65533;&#65533;&#65533;&#65533;P&#65533;A&#65533;y&#65533;!&#65533;@&#65533;b&#65533;G&#65533;&#65533;&#65533;C4&#65533;&#65533;HA&#65533;&#65533;Z&#65533;&#65533;&#65533;&#65533;&#65533;Q&#65533;&#65533;I&#491;&#65533;&#65533;s	&#65533;p&#259;&#65533;;&#65533;Z3&#65533;<&#65533; <&#65533;&#65533;[;l&#225;&#65533;&#65533;&#65533;&#65533;&#65533;r&#65533;Zn&#65533;v&#65533;&#65533;p&#1817;&#65533;&#65533;&#65533;o&#1842;pY&#65533;&#65533;4&#65533;T&#65533;&#65533;Ra6&#65533;D&#65533;\&#65533;&#65533;&#65533;:T&#65533;)6&#65533;E&#65533;&#812;&#65533;F%&#65533;&#65533;"&#65533;&#65533;&#65533;~,&#65533;&#65533;&#65533;yY&#65533;e&#65533;&#65533;&|PA&#65533;0&#65533;&#65533;J&#65533;&#65533;`g&#65533;+3&#65533;&#65533;&#65533;Q&#65533;F &#65533;8&#65533;:&#65533;&#65533;9&#65533;<@Q&#65533;{scm`=P8&#65533;J&#65533;lp&#65533;&#65533;&#65533;&#65533;XI&#65533;&#65533;r&#65533;J)4J{P!&#65533;&#65533;)&#65533;&#65533;&#65533; &#65533;&#65533;d&#65533;l?&#65533;r&#65533;&#65533;&#65533;VP'&#65533;"&#65533;K)`l(pE J`2&#65533;&#65533;&#65533;&#65533;@P@p)&#65533;K)K&#65533;"l&#65533;&#65533;&#65533;{f &#65533; J&#65533;/&#65533;&#65533;3&#65533;R &#65533;*&#65533;&#65533;&#65533;&#65533;a &#65533;h.&#65533;&#65533;&#65533;\&#65533;&#65533;&#65533;@S&#65533;&#65533;&#65533;_`b&#65533;v&#65533;j&#65533;&#65533;yP&#65533;5&#65533;&#65533;aI&#65533;;7]&#65533;SvC&#65533;&#65533;&#65533;&#65533;&#65533;cLp&#65533;n w&#65533;&#65533;k&#65533;?c&#65533;|&#65533;&#65533;&#1605;&#65533;t8&#65533;&#65533;{r&#65533;D&#65533;m&#65533;k&#65533;yS&#65533;o@MCp&#65533;9&#65533;s5+,&#65533;&#65533;&#65533;&#65533;>&#65533;I	&#65533;p=&#1555;&#65533;&#1159;Z&#65533;e&#65533;:&#65533;}{&#65533;}&#65533;&#65533;&#222;&#65533;	&#65533;#[&#65533;&#65533;
&#65533;0=&#65533;&#65533;&#65533;&#65533;&#65533;&#65533;	&#65533;P	&#65533;{:&#65533;Zm'\u&#65533;'&#65533;&#65533;
&#65533;F&#65533;&#65533;f&#65533;@Vmp[&#65533;*q._&#1811;&#65533;&#65533;&#65533;J]&#65533;V*&#1870;&#65533;&#65533;&#65533;,&#65533;&#65533;W}1&#65533;&#65533;&#65533;p>&#65533;zvv&#65533;;t&#65533;&#65533;&#65533;&#65533;&#65533;{&#48321;&#65533;WA&#65533;D&#65533;&#65533;&#65533;&#65533;&#65533;&#65533;&#65533;&#65533;&#65533;&#65533;~d'r&#65533;
^}&#65533;*>&#1097;h'#h&#65533;Z&#65533;m<&#1777;;	y&#65533;&#65533;&#65533;&#65533;	&#65533;&#65533;;&#65533;&#65533;p&#65533;#K&#65533;n&#65533;uY&#65533;&#65533;&#1111;&#65533;3&#65533;V&#65533;&#65533;3&#65533;&#65533;&#65533;}&#65533;c&#65533;&#65533;}D8&#65533;;4&#65533;L&#65533;&#65533;&#65533;H&#65533;Z&#65533;&#65533;H&#65533;&#65533;&#770;&#65533;&#65533;&#65533;W~0&#65533;&#65533;&#65533;BK&#65533;&#65533;v&#65533;P~&#65533;&#498;&#65533;&#65533;]&#65533;&#65533;Ak"&#65533;z
&#65533;,&#65533;)&#65533;&#65533;j&#65533;&#65533;eN&#65533;[&#65533;j&#65533;p&#65533;Pq@0&#65533;&#65533;'SQ&#65533;&#259;&#65533;xP2&#65533;,"&#65533;K&#65533;&#65533;h&#65533;&#65533;L*&#65533;3&#65533;B [&#65533;^&#65533;\&#65533;``:xe&#65533;&#65533; _&#65533;[@n&#65533;&#65533;f&#65533;&#65533;*&#65533;&#65533;&#460;&#65533;!4&#65533;&#65533;&#65533;B'&#65533;&#65533;n [&#65533;8P m&#65533;&#65533;&#65533;	&#65533;&#65533;# &#65533;#Z60&#65533;H/&#65533;>&#65533;; F&#65533;G&#65533;6&#65533;
eL/&#65533;K%P&#65533;D&#65533;  &#65533;v&@ 0&#60676;&#65533;
 &#65533;$&#65533;&#65533;&#65533;&#65533;+&#65533;&#65533;&#65533;&#65533;&#65533;&#359;&#65533;&#65533;rh&#65533;^&#65533; 6a&#65533;&#65533;&#65533;&#65533; &#65533;H&#65533;x(z&#65533;&#65533;P&#65533;|0&#65533;'`&#65533;R&#65533;&#65533;&#65533;5;&#65533;xEU&#65533;&#65533;)&#65533;&#65533;N^RX5&#65533;&#65533;&#65533;&#65533;&#65533;6&#65533;&#65533;U&#65533;&#65533;&#65533;>&#65533;p!DT&#65533;C&#65533;?&#65533;i39&#65533;7&#65533;]&#65533;&#65533;UtC&#65533;&#1180;&#65533;&#65533;&#627;	&#65533;&#65533;&#65533;\'&&#65533;&#65533;&#65533;&#65533;&#65533;&#65533;&#250;[^W
&#65533;5=&#65533;Q&#65533;@&#65533;&#65533;&#65533;&#397;&#65533;&#65533;&#65533;=&#65533;&#65533;=&#65533;&#65533;CRf&#65533;[&#65533;&#65533;K&$&#65533;AVp&#65533;&#65533;&#65533;]&#65533;&#65533;&#65533;&#65533;8&#65533;&#65533;V&#65533;&#65533;?&&#65533;j&#65533;&#65533;"s&#65533;v&#65533;&#65533;&#65533;&#65533;&#65533;&#271;\&#65533;	&#65533;&#65533;&#495;Y;&#65533;>'&#65533;^&#65533;\&#65533;E	&#65533;&#65533;C&#65533;tI&#65533;&#65533;&#65533;&#65533;&#65533;v&#2033;&#65533;&#65533;&#65533;Jn&#65533;&#578;!\&#65533;&#65533;&#65533;&#551;&#65533;)&#65533;w&#65533;&#65533;=&#65533;1
&#65533;&#65533;&#65533;&#65533;P&#65533;&#65533;&#65533;&#65533;&#65533;&#65533;<E/&#65533;|b#&#65533;&#65533;&#65533;&#637;#&#65533;&#65533;u&#65533;$9&#65533;&#687;&#65533;&#65533;\&#65533;A&#65533;&#309;&#65533;?&#65533;nwb&#65533;&#65533;&#65533;`&#65533;&#65533;&#65533;h&#65533;&#65533;&#65533;E2&#65533;&#65533;~&#65533;!&#65533;&#65533;&#65533;&#65533;o&#65533;&#65533;&#65533;`&#65533;&#65533;&&#65533;&#65533; Ef0&#65533;`o^f&#65533;&#65533;eZH&#65533;0Bp/&#65533;V&#65533; &#65533;&#65533;(h&#65533; AA&#65533;4&#65533; A&#65533;c&#65533;&#65533;D&#65533;Da&#65533;&#65533;&#65533;/m&#65533;&#65533;&#65533;#h&#65533;&#65533;&#65533;
B&#65533;h&#65533;JD&#65533;&#65533;&#1635;&#65533;&#1058;D&#65533;&#65533;&#65533;&#65533;&#65533;G&#65533;@&#65533;&#65533;9&#65533;&#65533;C*!"$&#65533;R@&#65533;D*&#65533;hh&#65533;&#65533;"&#65533;&#65533;49T)S&#65533;<&#65533;X&#593;PB&#65533;5r&#65533;p&#65533;bE	(X&#65533;&#132;&#65533;#V&#65533;&#65533;H&#65533;#&#65533;&#65533;=~&#65533;&#65533;&#65533;&#65533;&#65533;@Ab&#330;,<X&#65533;&#65533;&#65533;>&#65533;&#65533;HP&#65533;&#65533;&#65533;<'x &#65533;&#65533;/^&#65533;&#65533;&#65533;&#65533;&#600;:&#65533;n]&#1685;*&#1245;#&#65533;
&#65533;&#65533;&#1055;&#65533;&#65533;&#65533;y{&#65533;&#65533;B&#65533;&#65533;&#65533;^&#65533;&#65533;&#65533;&#65533;&#65533;c&#65533;&#65533;?&#65533;&#65533;&#65533;&#65533;:p&#65533;w&#65533;&#1073;&#65533;s:&#65533;?>m&#65533;R&#65533;R?~&#65533;&#65533;&#65533;&#65533;&#65533;&#65533;&#65533;>xrb/&#65533;HQ&#65533;&#8530;*'/*&#65533;&#65533;&#65533;&#65533;&#65533;&#65533;&#65533;=&#65533;&#65533;&#65533;C&#65533;<&#65533;&#65533;&#65533;&#65533;<&#65533;c
@&#65533;&#65533;D?&#65533;&#65533;&#206;Bq$HFt&#65533;H&&#65533;&#65533;&#65533;K2&#65533;&#65533;S&#65533;&#65533;J^|qH"yqEKTdQEM8&#65533;&#65533;QH%&#65533;PF!&#65533;&#65533;P@1&#65533;&#65533;&&#65533;&#65533;dKlG]&#65533;&#65533;F9&#65533;&#65533;&#65533;&#65533;i&#65533;&#65533;1&#65533;1&#65533;2&#65533;&#65533;O&#65533;=&#65533;X&#65533;<&#1827;N&#65533;&#65533;&#65533;S@&#65533;&#65533;\&#65533;B?BZO&#65533;&#65533;&#65533;L&#65533;&#65533;G&#65533;D&#65533;&#65533;J&&#65533;D&#65533;&#65533;&#65533;EI"&#65533;&#65533;QJ'&#65533;&#65533;&#65533;Ga&#65533;DI&#65533;SQ&#65533;TSIdD&#65533;DRZDTFL&#65533;&#65533;UW&#65533;&#65533;&#65533;&#65533;|q&#65533;H6u&#1361;o&#65533;DDG&#65533;&#65533;&#65533;`%&#65533;$Ymt&#65533;&#65533;C+&#580;&#65533;N&#65533;&#53523;L&#65533;&#65533;6&#65533;N&#65533;2&#65533;$&#65533;D&#65533;&#65533;"A&#339;L097Fu&#1357;VH1&#65533;A&#65533;&#65533;N6a&#65533;K0i&#65533;l5A&#65533;&#65533;Kf&#65533;&#65533;&#65533;}[&#65533;q&#65533;H&#65533;&#65533;&#65533;&#65533;QG&#402;RJ&#65533;&#65533;TDRMuT&#65533;G<)&#65533;A@5&#65533;C7&#65533;&#65533;Sb&#65533;&#65533;-1T&#721;E~&#65533;&#65533;W&#65533;&#65533;e&#345;SFh2Y&#65533;NUm&#65533;&#65533;U)&#65533;&#65533;	U&#65533;2&#65533;/&#225;&#65533;J&#65533;'\&#65533;`&#65533; &#65533;	,&#65533; &#65533;6&#65533;&#65533;&#65533;D&#65533;&#65533;3&#65533;P&#65533;&#65533;0&#65533;X&#65533;&#65533;7&#65533;hC4&#1848;#&#65533;YiU&#65533;&#65533;S5.&#65533;V&#65533;&#65533;C&#65533;c&#65533;=&#65533;J&#65533;&#65533;E8v.&#65533;&#65533;&#65533;&#65533;?&#65533;&#252;&#65533;k&#65533;&#65533;> q<&#65533;?&#65533;`&#65533;0&#65533;p&#65533;TH&#65533;b/T&#1218;	&#65533;\p!&#65533;`&#65533;&#65533;p&#32839;!yD0&#65533;H !&#65533;|XB
+&#65533;&#65533;(&#65533;"0@&#65533;&#65533;`&#65533;,&#65533;&#65533;&#65533;xOm&#65533;:&#65533;2&#1273;@3&#65533;J$&#65533;qN&#65533;g&#65533;&#1855;&#65533;4&#65533;&#65533;&#65533;&#641;&#65533;&#65533;&#65533;&#65533;'&#65533;&#65533;g9&#65533;y&#640;&#65533;&#65533;@&#65533;T&#65533;%	RJ&#65533;&#65533;t&#65533;?y&#65533;&#65533;&#65533;&#65533;&#65533;&&#1491;&#65533;lgNz&#65533;&#65533;$&#1543;@|h?]&#65533;&#65533;I&#65533;&#65533;&#65533;dNs&#65533;I1&#65533;?&#65533;aN&#65533;&#65533;p:pj
&#65533;jX9&#65533;d&#65533;&#65533;&#304;q&#65533;\LYKT&#65533;&#65533;Klb[&#65533;&#65533;(>&#65533;Eo&#65533;&#65533;&#65533;(&#65533;&#65533;r&#65533;a&#65533;&#65533;Y_	O-m~&#65533;SaR&#65533;8&#65533;!0:$&#65533;&#65533;&#65533;:}N8d&#65533;&#65533;&#65533;4P9B{&#65533;&#65533;\&#65533;D&.&#65533;f&#65533;&#65533;&#65533;!c&IC&#65533;FBg&#65533;&#65533;T&#65533;D&#1352;F&#65533;L&#65533;&#65533;&#65533;'-&#65533;&#65533;Ch&#65533;U&#65533;&#65533;&#65533;+Ak&#65533;&#65533;D&&&#65533;DE&#65533;l&#65533;&#65533; &#65533;%Nj&#784;&#65533;&#1556;&#65533;&#65533;JQ&#65533;&#65533;h&&#65533;&#65533;-mII&#65533;&#65533;E&#65533;I&#65533;RHsE2&#1534;8!&#65533;mNk&#65533;&#65533;&#1028;$&#65533;&#65533;&#65533;Lb&#65533;&#65533;f&\)#lMk&#65533;8&2!F&#65533;Ll&._&#65533;H5&#65533;!&#679;$&#65533;Far2Q&#65533;r&#65533;J:&#1352;C:"D&#65533;d&#65533;&#65533;&#65533;I&#65533;U:&#65533;B/I+]&#65533;g&#65533;z&#65533;C'&#65533;3&#65533;z&#65533;&#65533;&#65533;&#1167;q&#65533;&#65533;8Q)m&#65533;&#65533;&#65533;PJ&#65533;36&#65533;&#65533;&#65533;&#65533;&#65533;&#65533;&#65533;&#65533;@&#65533;@&#65533;+&#65533;&#65533;8&#1096;f&#65533;&#65533;&#65533;d&#65533;"&#65533; &#65533;4U&#65533;&#65533;&#65533;'&#65533;iH&#65533; &#65533;&#65533;T&#65533;{&#65533;Nyq&#65533;E"r$&#65533;!	&#65533; >t&#65533;&#65533;&#65533;&#65533;&#65533;&#65533;@&#65533;&#65533;&#65533;M&#65533;&#65533;P&#65533;&#65533;:&#65533;ANc&#65533;&#65533;`-"&#65533;&#65533;T)dA	*&#65533;&#65533;D&#610;&#65533;0&#65533;t&#65533;&#65533;)/#8&#65533;j&#65533;3&#65533;!@:&#65533;F&#65533; &#65533;!&#65533;;m@>&#65533;\V5&#65533;&#65533;
 &#65533;&#65533;&#65533;&#65533;dP&#65533;&#1303;&#65533;2&#65533;@&#1414;&#65533;&#65533;&#65533;y&#65533;&#65533;&#65533;u>&#65533;&#65533;.I|RJB&#65533;&#65533;&#65533;	&#65533;&#65533;V&#65533;&#65533;&#65533;x&#65533;&#65533;&#65533;06B&#1098;&#65533;;&#65533;&#65533;`&#65533;$&#65533;&#65533;&#65533;&#1923;&#65533;;&#65533;!>ur&#65533;&#65533;d&#65533;&#65533;&#265;:{&#65533;>&#65533;&#65533;\&#65533;&#65533;&#65533;&#65533;&#65533;&#65533;T4&#65533;y68G&#65533;&#65533;&#65533;i&#65533;p%IFZ&#65533;&#65533;&#65533;&#65533;	&#65533;LQ&#65533;`0%&#65533;&#65533;2&#65533;P&#65533;&#65533;q
J&#65533;F&#65533;R&#65533;&#65533;9=y&#65533;S&#65533;&#65533;_=Y&#65533;&#65533;&#65533;_&#65533;&#65533;&#65533;&#65533;&#65533;rU'+&#65533;U&#65533;\"*a&#65533;&#65533;&#289;.%&#65533;&#65533;JU,%&#1455;"E#*&#65533;*U&#65533;&#65533;&#65533;J^f&#65533;&#65533;&#65533;&#65533;&#65533;&#65533;d%,&#65533;"K&#65533;K3&#65533;&#65533;e&'&#65533;DC.&#65533; &#1136;c&#65533;ZA*&#65533;=&#65533;g{B8&#65533;&#65533;HE&#65533;Q1h@&#65533;&#65533;&#65533; 4*&#65533;&#65533;$Ots&#65533;&#65533;&#65533;&#65533;&#65533;&#65533;	LH&#10767;&#65533;&#65533;%&#65533;&#65533;&#65533;zz&#65533;&#65533;V&#65533;2q	&#65533;&#65533;ZV&#65533;'&#166;&#65533;ae&#65533;R&#65533;&#1525;.&#65533;&#65533;&#65533;9E&#65533;T&#65533;&#65533;d&#65533;,e-&#65533;&#65533;I&#65533;&#65533;&#65533;&#65533;Hf&#65533;D<&#65533;f0f&#65533;f&#65533;&#65533;]~&#65533;&#65533;9&#65533;hF]&#65533;&#65533;&#65533;UMFS&#305;;&#65533;34TC;&#65533;&#65533;"&#65533;>t&#65533;&#65533;@2P&#65533;0&#65533;&#65533;@4&#65533;x&#65533;
&#65533; &#65533;04.&#65533;W&#65533;lD&#65533;&#65533;3&#65533;&#65533;&#65533;BQ&#65533;&#1132;&#65533;*&#65533;&#65533;Fs&#65533;&#65533;&#65533;&#65533;{&#65533; &#65533;&#876;&#65533;&#65533;&#65533;&#65533;&#65533;$&&#65533;&#52164;&#65533;&#65533;}&#65533;<T':qj&#65533;&#65533;@,8&#65533;?&#65533;&#65533;V&#65533;&#65533;&#65533;&#65533;&#65533;&#65533;h[&#65533;&#65533;G&#1025;4`&#65533;&#65533;|&#65533;&#65533;,xAj&#65533;&#65533;&#65533;&#65533;&#65533; h&#65533;&#65533;&#65533;0&#65533;&#65533;&#65533;]&#65533;&#65533;D &#65533;&#1024;\&#65533;%P&#65533;l&#65533;2&#1325;8&#65533;&#65533;q&#65533;`&#1720;&#65533;&#65533;&#65533;r&#65533;&#65533;6{&#65533;&#65533;]A&E$O[w&#65533;z&#65533;&#65533;&#65533;!&#65533;t&#1070;&#65533;&#65533;&#65533;&#65533;&#65533;&#65533;7&#65533;t&#65533;P&#65533;8&#65533;&#65533;r&#65533;H`2&#65533;&#65533;&#65533;A=&#65533;sO&#65533;&#65533;s&#65533;&#65533;l&#65533;&#386;pjF>&#65533;	&#65533;&#65533;&#65533;&#65533;&#65533;&#65533;&#65533;6&#65533;&#65533;n
I&#65533;Uz&#65533;t&#65533;&#65533;&#65533;P;&#65533;&#65533;&#65533;&#65533;&#65533;,iu%W^&#65533;_&#65533;t&#65533;<+&#65533;&#65533;iI8I&#1524;&#65533;(&#65533;(&#65533;O&#65533;B&#65533;&#65533;B&#65533;1&#65533;YEu6&#65533;&#65533;&#65533;&#65533;2&#65533;a{%+1&#65533;Y&#65533;8?&#65533;&#65533;f(^&#65533;?&#65533;&#22878;&#65533;pPx+)%&#65533;B&#65533;4&#65533;&#65533;G&C&#65533;&#65533;&#65533;&#65533;M&#65533;$&#65533;&#65533;$B&#65533;hC&#65533;&#65533;(&#65533;&#65533;&#65533;&#65533;s$C&#65533;&#65533;&#65533;&#65533;&#65533;&#65533;Y&#65533;&#65533;&#65533;re&#65533;&#65533;Cj&#65533;&#65533;&#65533;&#65533;s)F&#65533;&#65533;'O#H&#65533;&#65533;&#65533;t&#65533;&#65533;?c&#65533;d&#65533;V&#65533;&#65533;VpY&#65533;&#65533;W&#65533;AU0&#65533;.&#65533;0n)2&#65533;AQh43&#65533;c&#65533;ii&#65533;%&#65533;>&#65533;'M&#65533;&#1604;m&#65533;&#65533;m&#65533;'&#65533;-&#65533;WR5J&#65533;|&#65533;&#65533;g&#65533;{ZF&#132;&#65533;&#65533;c&#65533;&#65533;5&#65533;&#65533;/&#65533;R&#65533;2&#65533;&#65533;\&#65533;LjA&#65533;&#65533;z&#65533;a&#65533;&#65533;&#65533;&#65533;&#65533;&#65533;&#65533;()&#65533;&#65533;&#65533;*
&#65533;
%r&#65533;&#65533;a&#65533;H&#65533;Gp% 	&#65533; &#65533;)X 	&#65533;&#65533;&#65533; :h 	&#65533;2&#65533;&#65533;&#65533;p&#65533;D&#65533;&#65533;&#65533;&#65533;&#65533;x&#65533;&#65533;s&#65533;&#65533;H*&#65533;&#1654;&#65533;C
&#65533;&#65533;A&#65533;E&#65533;&#65533;&#65533;&#65027;=&#65533;&#65533;&#65533;8&#65533;&#65533;&#65533;&#65533;&#65533;&#65533;/1&#65533;M)&#65533;&#65533;&#65533;&#65533;&#65533;&#65533;&#65533;&#65533;&#65533;&#65533;9@&#65533;&#65533;&#65533;&#65533;. &#65533;&#65533;;&#65533;&#65533;X &#65533; &#65533;&#65533;&#65533;B&#65533; &#65533;3&#65533;8&#65533;&#65533;&#65533;X&#65533;h&#65533;2&#65533;&#65533;&#65533;&#65533;;&#1944;!=0 &#65533;&#65533;@ &#65533;Q &#65533;&#65533;0&#65533;&#65533;&#65533;'(<&#65533;=&#65533;`&#65533;&#65533;?&#65533;&#65533;H&#65533;B&#65533;&#65533;&#65533;&#65533;&#65533;&#65533;&#547;/y&#65533;&#65533;(&#65533;&#65533;&#65533;&#65533;&#65533;&#65533;&#65533;9p&#65533;9&#65533;&#65533;&#1614;&#65533;[<&#65533;&#1571;&#65533;&#65533;x&#62013;304&#65533;&#65533;&#65533;&#65533;&#65533;"J&#65533;&#141;&#65533;&#1149;&#65533;)&#65533;&#65533;&#65533;"J<&#65533;&#65533;&#65533;;`&#65533;3H&#65533;&#65533;:`&#65533;40.&#65533;.8&#65533;F&#65533;k&#65533;9&#65533;&#65533;&#65533;&#65533;&#65533;&#65533;8p6`&#65533;5@&#65533;2 &#65533;2@&#65533;6&#65533;;E&#65533;&#65533;C&#65533;Kc&#65533;&#65533;&#65533;&#65533;K&#65533;&#65533;Y&#65533;e&#65533;&#65533;PP&#316;0r!&#65533;&&#65533;0P3&#65533;k&#65533;L&#65533;&#65533;G &#65533;&#65533;k&#65533;
&#65533;&#65533;&#65533;&#65533;2&#65533;&#65533;*!3A&#65533;&#65533;&#65533;A&#65533;&#65533;&#65533;&#65533;;&#65533;;&#65533;A&#65533;&#65533;)&#65533;&#65533;1&#65533;&#65533;&#65533;&#65533;&#65533;7&#65533;&#65533;&#65533;&#65533;$z&#65533;&&#65533;Y&#65533;&#65533;&#65533;I&#65533;&#65533;da&#65533;&#65533;z&#65533;&#65533;Z)E&#658;&#65533;*&#897;&#65533;	PQ&#65533;&#65533;&#65533;&#65533;D&#65533;{&#65533;&#65533;)+&#65533;&#65533;&#65533;&#65533;&#65533;&#65533;A&#65533;&#65533;&#65533;"tj&#65533;I&#65533;&#65533;-Th&#65533;UH&#65533;U&#65533;AW&#65533;Y&#65533;&#65533;X &#65533;T &#65533;S&#65533;&#65533;kH&#65533;&#65533;.&#1826;&#65533;B&#65533;O&#65533;B&#65533;&#65533;&#65533;&#65533;ta&#65533;sA5
&#65533;1&#65533;B-&#1830;X&#65533;&#65533;&#65533;Diq&#65533;I&#65533;D&#65533;&#65533;&#65533;&#1623;&#65533;Y&#65533;&#65533;&#65533;K &#65533;&#65533;&#65533;MZ*&#65533;RZ&#65533;F(&#65533;&#65533;&#65533;&#65533;K,&#65533;W&#65533;&#65533;&#65533;&#65533;	&#65533;&#65533;&#65533;&#65533;&#65533;1 &#65533;&#65533;&#65533;&#65533;&#65533; }&#65533;&#65533;B&#65533;b(&#65533;)&#65533;&#65533;&#65533; P&#65533;&#65533;8&#65533;&#65533;&#65533;&#65533;&#65533;&#65533;&#65533;&#65533;&#65533;&#65533;&#65533;W$8B&#65533;6`&#65533;&#65533;&#489;&#65533;&#65533;Y&#65533;T&#65533;&#65533;&#65533;&#65533;&#65533;(&#65533;)1b&#65533;P&#65533;%?&#65533;&#65533;8@7@&#65533;?&#65533;Bx&#1201;&#65533;@&#65533;&#65533;<J&#403;`*&#65533;cT&#65533;&#65533;@&#65533;S7x&#65533;:&#1539;&#753;&#65533;1X&#65533;x&#65533;&#65533;&#65533;uk&#65533;X&#65533;$&#65533;&#65533;&#65533;&#65533;&#65533;+&#65533;&#65533;0&#65533;&#65533;&#65533;&#65533;&#65533; &#65533;&#65533;&#65533;&#65533;&#65533;&#65533;"&#65533;9 !?&#65533;&#33283;'`	0&#65533;X&#65533;&#65533;&#65533;7&#65533;C;&#65533;&#65533;&#65533;:&#65533;&#65533;&#65533;h! &#65533;N&#65533;
&#65533;&#65533; +i&#65533;m&#65533;&#547;&#65533;+&#65533;&#65533;&#65533;&#65533;&#65533;&#65533;&#65533;
@h/&#65533;/&#65533;&#65533;tJ&#65533;&#65533;&#65533;&#65533;&#65533;&#65533;&#65533;&#65533;+&#65533;&#65533;h&#65533;&#65533; &#65533;<&#65533;&#65533;9&#65533;8&#65533;&#65533;@&#65533;&#65533;&#65533;&#65533;V=&#65533;&#65533;&#2019;&#65533; &#65533;K8 }&#65533;&#65533;8`X&#65533;&#65533;&#65533;t.8I&#65533;&#65533;8&#65533;&#707;&#65533;9&#65533;&#65533;8&#65533;&#65533;&#65533;*.&#1026;- &#65533;2H2&#65533;0&#65533;,x)&#65533;.8&#65533;7P&#65533;}=&#65533;3&#65533;&#65533;j&#65533;9P&#65533;0&#65533;+&#65533;.&#65533;1&#65533;.&#65533;&#65533;(&#65533;+ 6&#65533;b&#65533;&#65533;&#65533;3&#65533;LE!^&#65533;ha)&#65533;&#65533;&#738;O&#65533;&#65533;"1&#65533;m!#0#tz&#65533;*&#65533;CeB&]&#65533;&#65533;1&#65533;8r&#65533;&#65533;&#65533;#&#65533;M2&#65533;&#65533;&#65533;x&#65533;&#65533;&#1801;1&#65533;*R&#65533;&#1188;&#65533;&#65533;p&#65533;P1&#65533;&#65533;Z&#65533;5&#65533;U&#65533;&#65533;&#65533;&#65533;EJ&#65533;$&#65533;&#65533;]&#65533;[c&#65533;\ICv&#1156;I&#65533;&#65533;Cyb&#65533;'&#65533;A&#65533;<h&#65533;5p&#65533;&#65533;[z&#65533;*&#65533;&#65533;a&#65533;7&#65533;*tBq2@&#65533;&#65533;c&#65533;&#65533;2&#65533;5 J&#65533;&#65533;l&#65533;3*&#65533;Z."TXT0&#65533;T&#65533;&#65533;W&#65533;&#65533;Z&#65533;W&#65533;&#65533;S8U0&#65533;E[&#65533;1&#65533;&t&#65533;M0^'&#65533;&#65533;.R&#65533;&&#65533;&#65533;T&#1220;&#65533;}%x&#65533;dJ&#65533;&#65533;c&#65533;Cj&#65533;la&#65533;&#65533;&#65533;&#65533;0&#65533;2U&#65533;&#65533;'Z&#65533;&#65533;O%1&#65533;&#65533;K&#1048;&#65533;&#65533;(&#65533;&#65533;&#65533;&#65533;bZ&#65533;&&#65533;&#65533;&#65533;&#65533;&#65533;.&#65533;&#65533;&&#1797;&#65533;&#65533;&#65533;$NA&#65533;&#65533;.&#65533;RK&#65533;-&#65533;&#65533;&#65533;&#65533;
&#65533; &#65533;8 &#65533;&#65533; h&#65533;&#65533; Ha3 &#65533;3&#65533;[&#65533;&#65533;;&#65533;B&#65533;&#65533;&#65533;&#65533;&#65533;s?>&#65533;&#65533;X&#65533;&#65533;F&#65533;	=&#65533;78&#65533;]9&#65533;&#65533;&#65533;=&#65533;>&#65533;<&#65533;*&#65533;&#65533;&#65533;&#65533;:&#559;>&#65533;&#65533;&#65533;	!&#65533;&#65533;4Pc5x&#65533;h0&#65533;!&#65533;&#65533;&#65533; &#65533;&#65533;&#65533;(&#65533;#&#65533;&#65533;-X&#65533;&#65533; @&#65533;&#65533;&#65533; `&#1388;&#65533; &#65533; &#65533;&#65533;r&#65533;"&#65533;7&#65533;&#65533;&#65533;&#65533;DF&#65533;&#1027;.&#65533;@ &#65533;&#65533;d&#65533;-&#65533;&#65533;&#65533;&#65533;'&#65533;&#1611;&#65533;&#65533;/<&#65533;!=&#65533;
&#65533;Z&#65533;:&#65533;JNb,&#65533;&#65533;&#65533;&#65533;bI^IyQ&#65533;@&#515;-  (&#65533;&&#1538;6&#65533;>	q&#65533;\6c&#65533;&#65533;&#65533;&#65533;;pU&#65533;&#65533;;&#65533;&#65533;&#65533;5&#65533;&#65533;5 9&#875;Nw>9&#65533;&#65533;:&#65533;&#65533;4h&#65533;&#65533;lN&#65533;Tg6h&#65533;n>Xff;&#65533;7h&#65533;&#65533;&#65533;&#65533;6&#65533;98&#65533;3(&#65533;2&#65533;&#65533;&#65533;)&#65533;&#65533;+&#65533;,&#65533;&#65533;-&#65533;-&#65533;&#65533;(&#65533;*@&#65533;,&#65533;&#65533;28&#65533;,&#65533;&#65533;2h&#65533;[1&#65533;&#65533;!"x&#65533;s&#20642;=#h&#65533;,0&#65533;6`&#1666;&#65533;&#65533;e&#65533;&#65533;&#65533;&#1141;k9_&#65533;%&#65533;=c&#65533;&#65533;$P&#65533;3'&#65533;&#65533;F&#65533;P&#65533;",\%&#65533;k&#65533;&#65533;a*&#65533;&#65533;&#65533;&#65533;A!B&#65533;S&#1890;&#65533;&#65533;&#65533;&#65533;0&#65533;&#65533;J*&#65533;&#65533;&#65533;&#65533;&#65533;B&#65533;&#65533;&#65533;P6&#65533;YD&#65533;&#65533;@8&#65533;_&#65533;X&#65533;&#65533;YQY&#65533;&#65533;&#65533;I&#65533;&#65533;&#65533;dA&#65533;&#65533;&#65533;>1&#65533;X1-&#955;&#65533;v&#65533;Fy&#65533;&#65533;9&#65533;K5&#65533;D&#65533;&#65533;1&#65533;&#65533;X&#65533;&#65533;`i&#65533;G&#65533;&#65533;N&#65533;N&#65533;&#65533;F >&#65533;&#65533;&#65533;f@@F&#65533;E&#65533;m	&#65533;&#65533;AP&#65533;&#65533;n!S8&#65533;BkXx^[&#65533;&#65533;&#65533;=4B&#65533;&#65533;N&#65533;S(&#65533;CS0&#65533;s&#65533;Q &#65533;#&#65533;&#65533;uP&#65533;&#65533;3
&#65533;K&#65533;k&#65533;&#1026;&#1105;&#65533;;m3&#343;&#65533;n&#65533;s&#65533;DZC&#65533;&#65533;$&#1752;#&#65533;&#65533;&#65533;nx&#65533;R&#65533;l&#65533;&#65533;9E&#65533;b&#65533;&#65533;a&#65533;L)&#65533;`&#65533;l&#65533;&#65533;)b&#1621;&#65533;Q	_I&#65533;I1&#65533;&#65533;B*&#65533;&#65533;&#65533;i&#65533;H-&#65533;&#512;&#65533;1&#65533;X&#65533;x&#65533;&&#65533;&#65533;&#65533;Y&#53290;&#65533;$p&#65533;AH&#65533;&#65533;:&#65533;&#65533;&#65533;yS&#65533;
&#65533;&#65533;@&#65533;&#65533;8	&#65533;z	&#65533;&#65533;&#65533;X&#65533;;&#65533;50&#65533;^8&#65533;J&#65533;`W&#979;X&#65533;#<&#65533;[&#65533;&#65533;X?ecX&#65533;4&#65533;)`&#65533;/0&#65533;3-&#65533;&#65533;$(&#65533;! #@&#65533;%x+ 2&#65533;&#65533;&#65533;&#65533;&#65533;	0&#65533;p&#65533;&#65533; &#1024;&#1562;yCE@&#65533;-&#65533;&#65533;&#65533;uJ&#65533;J^T6&#65533;&#65533;&#65533;A&#65533;&#65533;&#65533;&#65533;:&#65533;&#65533;((&#65533;	&#65533;&#65533;&#65533;&#65533;&#65533;7@~6&#65533;4P5&#65533;&#65533;&#65533;&#65533;7&#65533;&#65533;&#65533;{&#65533;&#65533;/&#65533;&#65533;&#65533;,&#65533;&#65533;&#65533;/h#P&#65533;+&#65533;&#65533;&#65533;8&#65533;g7&#65533;&#65533;:&#65533;3&#1538;/H;&#65533;&#65533;j&#65533;8@1 &#65533;Z5&#65533;&#65533;Z/&#65533;&#65533;T&#65533;5&#65533;gX&#65533;&#65533;W&#65533;g&#4816;&#65533;&#65533;&#65533;g5&#65533;K&#65533;\gun&#65533;&#65533;U6&#65533;ud&#65533;&#65533;7&#65533;&#65533;K?&#65533;h&#65533;&#65533;4&#65533;/0W,&#65533;+&#65533;&#65533;&#65533;&#65533;&#65533;&#65533;u.&#65533;&#65533;,8&#65533;/&#65533;&#65533;.&#65533;&#65533;10&#65533;/&#1538;-8Ws&#65533;&#65533;*&#65533;&#65533;'&#65533;.&#65533;&#65533;0&#65533;&#65533;&#65533;&#1410;/ &#65533;3@&#65533;&#65533;n&#65533;b`&#65533;s&#65533;&#65533;&#65533;M[m&#65533;&#65533;[&#65533;&#65533;"!iP!&#1662;/&#65533;>&#854;n&#65533;&#65533;F(&#65533;G,6&#65533;&#65533;&#65533;&#65533;{&#276; 1&#812;
&#65533;&#65533;&#65533;&#65533;P&#445;&#65533;a&#65533;&#65533;&#65533;&#65533;N)@Y&#65533;&#291; &#65533;=&#65533;&#65533;>0G@&#65533;&#65533;M&#193;&#65533;&#65533;&#65533;&#1303;&#65533;&&#65533;}&#65533;&#301;'~9&#65533;,&#65533;x.?&#65533;O&#65533;8l&#65533;D&#65533;_*&#65533;HP@&#65533;&#65533;4 JB@&#65533;&#65533;&#65533;Xj&#65533;OZO&#65533;NPmu&#65533;&#65533;D &#65533;|&#65533;:&#65533;<BhF&#65533;\K&#65533;&#65533;&#65533;&#65533;&#65533;7&#65533;$)&#65533;RPWp&#65533;W&#65533;&#65533;Z&#65533;&#65533;&#807;XpV&#65533;&#65533;SX#D&#65533;T0&#65533;OE&#65533;|S&#65533;&#65533;#&#318;iRmNx&#65533;&#65533;&#65533;e&#65533;B&#65533;w&#65533;1lCK&#65533;&#65533;QX4o[p&#65533;&#2047;d&#65533;&#65533;\&#65533;I"N&#65533;%&#65533;&#65533;&#65533;&#65533;&#65533;~q&#65533;]&#5426;Rlqz&#65533;\&#65533;G&#65533;&#65533;$*&#65533;D&#1170;IN&#65533;e&#65533;]&#65533;&#65533;I*&#65533;E&#65533;?A8&#65533;]&#1684;`Q9 &#65533;&#65533;&#65533;P&#65533; 
&#65533;&#65533;P&#65533;:X&#65533;# &#65533;">&#65533;&#65533;&#65533;&#65533;&#135;'v
)RtHP B&#65533;
"&#65533;&#65533;"D&#65533;&#65533;O<}"&#65533;&#65533;&#65533;@*U&#65533;&#65533;3&#65533;&#65533;=y&#65533;&#65533;&#65533;	$&#65533;&#65533;9n&#924;Y&#198;;x&#65533;&#65533;ct&#65533;&#65533;=}&#65533;&#65533;&#1651;'&#65533;9v&#65533;&#785;cU&#65533;6m&#65533;d-&#65533;&#65533;O4a&#65533;$9&#65533;
&#65533;/_&#65533;T&#65533;&#65533;&#331;2k&#65533;&#1041;&#65533;&&#65533;&H&#65533;&#65533;&#65533;/&#65533;4T&#65533;&#65533;&#65533;$N&#1032;R&#65533;&#65533;8B&#65533;P&#65533;C&#65533;&#65533;?&#65533;&#65533;&#65533;cF&#65533;
$x0&#65533;&#65533;&#65533;-h&#65533;&#65533;&#65533;&#731;;D-&#985;gM1\&#65533;&#65533;c&#65533;&#65533;&#65533;;t&#65533;&#65533;&#65533;S&#65533;;s&#65533;&#65533;:5&#65533;&#784;!&#65533;:&#65533;s&#65533;.U&#65533;&#65533;Q&#65533;&#65533;&#65533;7h&#1072;&#65533;S&#65533;&#65533;#N&#65533;&#817;&#65533;G7e&#65533;L&#65533;"%
(_&#65533;&#65533;C&#65533;&#65533;d&#65533;&#65533;Er&#65533;&#65533;k|&#65533;Uq0&#65533;&#65533;`xF&#65533;hx&#65533;&#65533;OZ&#65533;&#65533;Fd&#65533;&#65533;&#65533;&#65533;[&#65533;&#454;wA&#65533;qGi&#65533;&#65533;E-&#65533;Fn]l1#,&#65533;A&#65533;x+j&#65533;cXO<q`p&#65533;&#65533;[tq#&#65533;&#65533;i&#65533;&#65533;&#65533;#&#65533;Pr%&#65533;YF&#65533;H$YRb&#65533;%&#65533;dY&#65533;%&#65533;PB&#65533;&&#65533;&#65533;&#65533;&#65533;'&#65533;&#65533;"&#65533;(&#65533;&#65533;J&#65533;&#65533;&#65533;&#65533;&#65533;w&#65533;g&#65533;tz&#65533;f'&#65533;d&#65533;I&#65533;&#65533;&#65533;)&#65533;#&#65533;$&#65533;&#65533;!&#65533;rH&#65533;&#65533;6:&#65533;D&#65533;:z&#546;&#65533;P4 ~Hu&#65533;&#65533;&#65533; &#65533;"r*"&#65533;4&#65533;H&#65533;&#65533;BjH!&#65533;(&#65533;&#65533;$&#65533;L"	$&#65533;@&#65533;#&#65533;0&#65533;&#65533;!&#65533;&#65533;&#65533; &#65533;(&#1160;$d&#65533;yk%&#65533;8+&#27509;bIf&&#65533;p&#65533;	&&#65533;X&#65533;&#65533;$`f&#65533;	&#65533;&#65533;&#65533;:;(&a^i	&#65533;f&#65533;&#65533;	&#65533;&#65533;fR&#65533;&#65533;[>2/&#65533;&#65533;B"&#65533;&#65533;&#65533;,&#65533;&#65533;!&#65533;&#65533;&#65533;&#65533;&#65533;P&#65533;e&#65533;dVI#&#65533;<r&%&#65533;(&#65533;&#65533;&#65533;;Ly&#1793; &#65533;@R&#65533;$&#65533;n&#34463;|&#65533;'u&#65533;B
&#65533;(&#65533;&#65533;&#65533;+&#65533;&#65533;"K,&#65533;&#65533;b&#65533;-&#65533;&#65533;&#65533;*&#65533;&#65533;&#65533;
*&#65533;&#65533;&#179;&#999;&#65533;l&#65533;&#1001;&#65533;R
*<&#65533;R&#65533;(n&#409;2&#672;t&#65533;&#65533;%b&#65533;iu&#65533;&#1530;k&#65533;&#65533;g^&#65533;	'&#65533;j&#65533;&#65533;(&#65533;&#65533;R
&#1317;,-&#65533;'&#65533;&#65533;K5%&#65533;&#40313;&#65533;n&#584;C&&#346;&#65533;&#65533;H2	&#65533;g:&#65533;&#65533;&#65533;&#65533;J%&#65533;x/&#65533;&#65533;&#65533;d&#65533;&#65533;&&#65533;D&#65533;&#65533;[6&#65533;H#&#65533;F&#65533;&#65533;&#65533;&#65533;&#65533;&#65533;y&#65533;&#65533;,&#65533;&#553;&#65533;&#1170;k>9#&#65533;&#65533;&#65533;t&#65533;&#65533;&#65533;#&#65533;4&#65533;"xh&#65533;t@&#65533;T A>&#65533;!&#65533;]&#65533;@&#65533;\ AH&#65533;&#65533; &#65533; &#65533;&#65533;} B&#65533;&#65533;&#65533;&#1095;h&#65533;qz&#65533;&#65533;!x&#65533;&#65533;F{&#65533;t&#65533;A&#65533;d&#65533;&#65533;9%&#65533;&#65533;f&#65533;&#65533;F&#65533;0Q&#65533;&u0&#65533;hB&#65533;U&#65533;6r`&#65533;~&#65533;&#929;iPC&#65533; &#65533;0&#65533;e_Cp&#65533;A5x&#65533;'p&#65533;&#65533;f&#65533;0&#65533;`&#65533;&#65533; 0 &#65533; 2&#65533;&#65533;d )`&#65533;&#65533;P&#65533;<b&#65533;&#65533;&#65533;&#65533;&#423;;&#65533;&#65533;)&#65533;CS&#65533;&#65533;&#65533; l&#65533; 8@$ &#65533;@51&#65533;&#65533;&#65533;`&#65533;4&#65533;&#65533;!&#65533;&#1824;4&#65533;&#65533;k&#65533;&#65533;&#65533;&#65533;;&#65533;&#65533;b&#65533;&#65533;P!7 &#65533;|f&#65533;C &#65533;&#65533;>4%$f&#65533;#&#65533;4&#65533;2&#65533;&#65533;|&#65533;H&#65533;&#1030;.HAi&#65533;&#65533;&#1696;&#65533;z&#65533;]&#65533;B&#65533;&#1028;.&#65533;aa&#65533;&#65533;&#65533;p%]&#65533;
\Cn&#275;40&#65533;k0C&#65533;&#65533;&#65533;/&#65533;H@bp&#65533;O&#65533;&#65533;4&#65533;&#65533;e&#65533;&#65533;&#65533;&#65533;7$&#65533;c&#65533;&#65533;&#1936;&#65533;D~0&#65533;DC&#65533;&#65533;,Ta&#65533;[&#65533;B'A&#65533;-X&#65533;
&#65533;&#65533;B*&#65533;P&#65533;"0!
V&#65533;&#65533;&#65533;&#65533;&#65533;i&#65533;&#65533;&#65533;@&#65533;&#65533;]&#65533;b&#65533; &#65533;.&#65533;]&#65533;&#65533;&#65533;&#182;&O&#65533;&#65533;i&#65533;E&#65533;D&#65533;O&#65533;)&#65533;tz(>&#65533;&#65533;?u&#65533;d&#65533;&#65533;&#65533;%.&#65533;	m&#65533;W&#65533;&#65533;&#65533;&#65533;*&#65533;B&#65533;&#65533;&#65533;+5&#65533;&#65533;&#65533;U&#65533;A&#65533;&#65533;)Oy AHij"&#65533;Z&#65533;&#65533;6&#65533;&#65533;&#65533;&#65533;^X&#65533;&#65533;&#65533;"&#1096;&#65533;9&#65533;T&#65533;&#65533;*&DQb&#65533;U&#65533;D&#65533;&#65533;&#65533;%Kh&#65533;"&#65533;$&#65533;&#65533;&#65533;&#65533;&#65533;qe&#65533;&#65533;%&#65533;&#65533;5&#65533;&#65533;&#65533;ce&#65533;&#65533;$&#65533;&#65533;&#65533;a&#65533;V&#65533;&#65533;&#65533;?&#65533;4&#65533;F`&#65533;v&#65533;b&#65533;&#65533;0+au_&#65533;XD&#65533;*&#65533;&#65533;&#65533;&#65533;R&#65533;&#65533;&#65533;&#65533;J&#65533;La&#65533;G;J2&#65533;&#65533;"N&#65533;@)J&#65533;&#65533;V&#65533;&#65533;&#65533;&#65533;E,ZV&#65533;&#65533;b&#65533;@+Ta&#65533;S&#65533;&#65533;h&#65533;&#65533;&#65533;gCk
U&#65533;&#65533;&#65533;&#65533;&#65533;&#65533;&#65533;&#1318;&#65533;&#65533;&#65533;l{WA*&#65533;&#65533;a&#65533;&#65533;&#65533;&#65533;&#65533;:F(5&#65533;&#65533;&#65533;hE+Pa&#65533;&#65533;&#65533;6&#65533;&#65533;&#65533;&#65533;&#65533;&#1077;	Ci"r&#338;$l&#65533;(D,&#65533;&#65533;&#65533;U%,!_&#65533;uYg&#65533;&#65533;#d&#65533;&#65533;F(&#65533;&#65533;&#65533;r/&#65533;@&#65533;U|&#65533;&#65533;r&#65533;&#65533;&#65533;&#65533;&#65533;I&#65533;&#65533;Wf&#65533;`&#65533;&#65533;&#65533;&#65533;&#65533;X&#65533;#&#65533;&#65533;Dd&#65533;&#531;&#65533;&#65533;Uc	*&#65533;&#65533;&#65533; &#65533;@&#65533;@C&#65533;J8&#65533;< ,@T&#65533;&#65533;G&#65533;`&#65533;>&#65533;&#65533;&#65533;kI &#65533;&#65533;=&#65533;0&#65533;}^&#65533;B&#65533; &#65533;@&#65533;7T&#65533;&#65533;2&#65533;5&#65533;&#65533;&#65533;&#65533;C &#65533; *:&#257;D&#65533;$!@&#65533;7&#65533;Ao`&#65533;x1&#65533;&#1318;&#65533;f&#65533;h&#65533;6x&#65533;&#65533; l&#65533;-&#65533;&#65533;&#65533;4P &#65533;&#65533; x&#65533;&#65533;@&#65533;&#65533;<`&#65533;@t&#65533;&#65533;&#65533;&#65533;=p&#65533;&#65533;:;&#65533;%&#65533;&#65533;H&#65533;&#65533;&#65533;'&#65533;&#65533;y&#65533;&#65533;T&#65533; &#65533; 0&#65533;
&#1218;&#65533;`<p&#65533;&#65533;b&#65533;&#65533;Du&#65533;&#65533;S&#65533;=&#65533;*z&#65533;&#65533;&#65533;-&#65533;ah&#65533;&#65533;&#65533;&#65533;!b&#65533;&#65533;&#65533;S&#65533;&#65533;6dS&#65533;&#65533;&#65533;p&#65533;&#65533;A&#65533;`@C&#65533;&#1920;&#65533;(HA
W(&#65533;&#65533;`)L!rP&#65533;&#65533;&#1029;,Ta``&#65533;&#65533; &#65533;(x&#65533;&#65533;&#65533;&#65533;B$8&#65533;@&#65533;<&#65533;zdO&#65025;rP&#65533;&#65533;&#65533;&#65533;&#65533;&#65533;l(&#65533;&#65533;&#65533;5d&#65533;&#65533;j`&#65533;#&#65533;&#65533;&#65533;V&#65533;R-p&#65533;KZI&#65533;&#65533;_&#65533;Y`&#65533;i-&#65533;&#65533;
Y&#65533;&#433;&#65533;1bc&#65533;&#65533;jZ&#65533;&#65533;	J&#65533;0&#65533;c&#65533;&#65533;*&#65533;&#1525;K&#65533;k .)&#65533;d'<&#65533;&#65533;Me&#65533;&#65533;&#65533;
&#65533;&#65533;&#65533;&#65533;&#65533;%&#65533;&#65533;&#65533;&#65533;)jR,M&#65533;&#65533;N&#65533;E&#65533;&#65533;&#65533;&#65533;JU"q:;@	&#65533;Y.D&#65533;&#65533;&#65533;&#65533;r&#65533;&#65533;3&#65533;#&#65533;&#65533;&#65533;#&#212;&#65533;&#65533;&#65533;l&#65533;&#65533;&#65533;Q&#65533;`&#65533;&#65533;$&#65533;5u4u&#65533; &#65533;&#65533;&#1459;d	w&#65533;&#65533;\&#65533;&#65533;&#1521;&#65533;u&#65533;UmLqw%b&#65533;.&#65533;Sbr&#65533;Z*$&#65533;&#65533;-&#65533;5&#65533;a&#65533;&#65533;D'D&#65533;&#65533;H(JU&#65533;R$1&#65533;/L[&#65533;&#65533;&#65533;&#65533;|D&#65533;k&#65533;"&#65533;&#65533;&#65533;0&#65533;	:u&#65533;M&#65533;D&#65533;O&#65533;&#1890;b&#65533;&#65533;XiMkZ&#65533;"&#65533;&#65533;&#65533;ieW&#65533;6f&#65533;&#65533;&#65533;-&#65533;o&#65533;&#65533;&#940;+&#65533;n=&#65533;&#65533;@&#65533;&#65533;o&#65533;xa&#65533;&#65533;&#65533;&#65533;&#65533;T&#65533;$^e&#65533;f&#65533;B)&#65533;B,&#65533;L,&#65533;&#65533;*&#65533;&#65533;*`l&#65533;&#65533;'&#65533;&#1336;&#65533;M&#65533;tM^&#65533;U&#65533;&#65533;M&#65533;<N&#636;&#65533;
&#65533;	&#65533;L&#65533;&&#65533;%<&#65533;M&#65533;(&#65533; P&#65533; 0&#65533;&#65533;&#65533;$&#65533;\-&#65533;a&#65533;&#687;8&#65533;"d&#65533;!&#65533;
 &#65533;H&#65533;A&#408;&#65533;L&#65533;&#65533;AB{	&#65533;!&#1793;&#65533; ap@&#65533;@4@&#65533; &#65533;&#65533;&#65533;
LA&#65533;&#65533;P&#65533;H&#65533;	\A 5&#65533;&#65533;K&#65533;&#65533;&#65533;4&#489;&#65533;A<&#65533;}&#65533;&#1109;A&#65533;" &#65533;&#65533;&#65533;&#65533;D&#65533;&#65533;&#65533;m&#65533; W&#65533;&#65533;&#493;Q`&#65533;A&#65533;&#65533;#&#65533;3&#65533;A&#65533;&#65533;&#65533;&#65533;&#65533;&#65533;QT&#65533;&#1606;&#65533;A&#65533;RM&#65533;&#65533;&#65533;&#65533;x&#65533;N&#65533;&#65533;A&#65533;&#65533;S&#65533;&#65533;A&#65533;&#65533;Al T &#65533;!\&#65533;|&#65533;&#65533; q@&#65533;&#65533;\&#65533;&#65533;A!&#65533;A\&#65533;0\&#65533;&#65533;x\]Q$&#65533;&#65533;&#65533;l  T@&#65533;&#65533;
&#65533;&#65533;&#65533;&#65533;&#65533; xy&#65533;AyG u&#65533;&#65533;&#65533;G&#65533;&#65533;&#65533;Hxp&#65533;,A&#65533;&#65533;&#540;T&#65533;&#65533;Hh&#65533;&#65533;&#65533;"&#65533;&#1627;e&#417;&#65533;h&#65533;HS&#65533;UhR<]&#65533;|&#65533;$m&#65533;&#65533;&#65533;A,I&#65533;&#65533;&#513;&#65533;&#65533;A &#65533;&#65533;&#65533;&#65533;8&#65533;&#65533;tA,d/&#65533;&#65533;&#65533;&#65533;&#65533;&#65533;V&#65533;Ap&#65533;lex&#65533;&#65533;=&#65533;&#65533;&#65533;VF&#65533;&#65533;/:&#65533;&#65533;(I&#65533;&#65533;&#65533;&#65533;Q&#65533;eT&#65533;&#65533;/}&#65533;&#65533; 	y&#65533;"&#65533;&#65533;O&#65533;mD&#65533;4&#1911;&#535;&#65533;&#65533;&#65533;x&#65533;I&#65533;&#65533;&#65533;&#65533;B5&#65533;4W&#65533;X'0Dy&#65533;t&#65533;&#65533;LFa&#65533;&#564;&#65533;&#572;Ig&#65533;&#65533;G&#65533;We&#65533;KOU&#65533;&#65533;4J&#65533;&#65533;J&#65533;&#65533;&#65533;&#65533;&#65533;
&#65533;&#65533;J!@&#65533;&#65533;&#65533;!&#65533;
&#65533;&#65533;JO&#65533;&#65533;  B#t&#65533;$ VC &#65533;&#65533;&#65533;U&#65533;=WtE&#65533;&#65533;l&#65533;%&#65533;JzU&#65533;Hi&#65533;c&#65533;'&#65533;I&#65533;P&#65533;?5N&#65533;t&#65533;&#65533;&#65533;%&&#65533;P&#65533;&#65533;(&#65533;s&#65533;&#65533;&#65533;&#65533;&#65533;x&#65533;&#65533;&#65533;&#65533;&#65533;&#65533;|&#65533;&#65533;f&#65533; &#65533;#XB(&#65533;'&#65533;&#65533;{&#65533;@&#65533;&#65533;L1&#65533;T&#65533;&#65533;&#65533;&#892;&#65533;&#65533;Z&#65533;w6&#65533;&#65533;&#65533;&#65533;&#65533;%$_F&#65533;&#579;&#65533;&#65533;&#65533;&#1136;&#65533;+&#65533;&#65533;,&#65533;&#65533;j&#65533;Lj&#65533;&#65533;j&#65533;&#65533;,&#65533;v&#65533;&#65533;P&#65533;m-&#841;&#65533;&#65533;&#65533;&#65533;wAMq&#65533;h&#65533;&#65533;]f&#65533;&#65533;yNB$l&#65533;@&#65533;h&#65533;MBtn&#65533;'&#65533;B&#65533;h&#65533;&#65533;&#65533; v&#65533;(&#65533;~B&#65533;&#65533;	&#65533;-&#65533;&#65533;D&#65533;&#65533;&#65533;&#65533;&L&#65533;Hu&#65533;&#65533;&#685; &#65533;&#65533;X&#65533;&#65533;@ &#65533;&#65533;!&#65533;&#65533;&#65533;A&#65533;(&#65533;&#65533;L&#65533;^&#65533;]yI&#2857;#&#65533;&#65533;&#65533;&#65533;K&#65533; &#65533; &#65533;A&#65533;&#65533; !&#65533;U&#65533;"B &#65533;&#65533;&#65533;&#65533;p&#65533;&#65533;&#65533;l T &#65533;&#65533;`&#65533;&#65533;@&#65533;&#65533;&#65533;&#65533;&#65533; &#65533;@X &#65533;&#65533;`&#65533;H&#65533;&#65533;U&#65533;&&#65533;Q&#65533;EN&#65533;&#65533;W&#65533;&#65533;&#65533;&#65533;D&#65533;A&#65533;&#65533;&#65533;S &#65533;A>&#65533;&#65533;&#65533;&#65533;[>&#65533;&#65533;8&#65533;&#65533;&#65533;&#65533;&#65533;N&#65533;&#65533;0&#65533;&#65533;PqTG&#65533;&#65533;T &#512;&#65533;&#65533;i)&#65533;&#65533;&#65533;&#65533;&#65533;&#65533;A&#65533;&#65533;&#1606;&#65533;&#65533;&#65533;&#65533;	8&#65533;T&#65533;&#65533;&#65533;X &#65533;&#65533;@&#65533;&#65533;
&#65533;P&#65533;&#65533;A,A&#65533;AJ&#65533;&#65533;"&#65533;&#65533;&#65533;&#65533;&#772;&#257;&#65533;&#65533;@P&#65533;&#65533; 
&#65533;@>&#65533;A(e&#65533;A&#65533;TdFM&#65533;&#65533;&#65533;"&#65533;&#65533;Y&#65533;&#65533;&#65533;&#65533;&#65533;,&#65533;&#65533;&#65533;&#65533;o&#65533;$&#65533;&#65533;G"Sm&#65533;!&#65533;&#65533;R&#897;&#257;8\y&#65533;&#65533;&#65533;&#65533;HO &#65533;r&#65533;d&#65533;&#65533;&#65533;&#65533;L-&#65533;&#65533;0&#65533;A29-&#65533;d8&#65533;e&#65533;9&#65533;&#65533;&#65533;!H&#65533;&#65533;&#65533;"m&#65533;3=HU&#65533;At&#65533;l&#65533;<&#65533; #x<PCN&#65533;&#65533;6$&#65533;&#65533;&#65533;AQH&#65533;R&#65533;/"[R&#65533;H&#65533;*&#1943;&#65533;&#65533;&#65533;K&#65533;&#65533;H]K&#65533;y&#65533;&#65533;&#65533;&#65533;&#65533;}&#885;|_&#632;]W&#65533;&#1911;&#65533;&#65533;&#65533;&#65533;&&#65533;&#65533;&#65533;t&#65533;&#65533;&#65533;I&#65533;.&#65533;&#65533;VM&#65533;Q
&#65533;&#65533;J&#65533;D&#65533;cm&#65533; &#65533;&#65533;&#65533;&#311;}D&#65533;&#65533;DH&#65533;&#65533;J&#65533;P&#65533;&#65533;&#65533;&#65533;&#65533;&#65533;UF&#65533;W&#65533;l&#65533;&#65533;N&#65533;N&#65533;&#65533;|	&#65533;&#65533;J&#65533;&&#65533;&#65533;&#65533;^&#65533;&#65533;&#65533;X-&#65533;ujK&#65533;9Ky&#65533;^&#65533;&#65533;c&#65533;^&#65533;a&#1346;]B&#65533;&#65533;&#65533;?q&@&#65533;&#65533; &#749;l&#637;&#65533;h&#65533;&#65533;&#65533;&#65533; &#65533;&#65533;&#65533;&#65533;%8!&#65533;Z &#65533;q.N|&#65533;&#65533;&#65533;&#65533;\&#65533;&#65533;&#65533;&#65533;&#65533;&#795;&#65533;&#65533;C&#65533;&#65533;&#65533;&#65533;&#65533;&#65533;&#65533;,&#65533;&#65533;&#65533;&#65533;,&#65533;&#65533;,&#1311;&#800;&#65533;+&#65533;v&#65533;Bm&#65533;&#65533;&#1120;&#65533;&#1700;&#65533;k&#65533;+hh1  &#65533;B&#65533;|V9&#65533;!(B&#65533;&#65533;&#700;&#65533;$hB(&#65533;&#65533;+xh&#65533;&#514;
&#65533;B&#916;&#65533;(T'&#65533;&#65533;|&#65533;@&#65533;&#65533;&#65533;N&#65533;&#65533;#T&#65533;&#65533;&#65533;Ia&#65533;&#738;`&#65533;"P"`&#65533;d]&#65533;&#65533;&#65533;&#65533;T$&#65533;&#65533;&#65533;X&#65533;4X&#65533;h&#1370;>&#65533;&#65533;X&#65533;I&#134;YD&#65533;yS&#65533;&#65533;&#65533;xD|JG&#65533;&#65533;l&#65533;&#65533;&#65533;&#65533;&#65533;A&#65533;&#65533;&#65533;P@|@`&#65533;&#65533; &#65533;$&#173;&#65533;&#65533;&#65533;&#65533; h&#65533;
TA&#65533;  p ,&#65533;'&#65533;A&#65533;&#65533;&#1218;E>&#65533;&#65533;3&#65533;&#65533;T&#65533;*eA&#65533;&#65533;&#65533;&#65533;&#65533;&#65533;&#65533;&#65533;&#65533;&#65533;A&#65533;&#65533;&#65533;&#65533;*&#65533;p&#65533;$&#65533;*&#65533;p&#65533;!V`/,"&#65533;AjbNd&#65533;&#65533;p&#65533;R&#65533;rE2u&#65533;&#65533;&#65533;&#65533;t&#65533;&#65533;&#65533;A$&#65533;&#65533;X &#65533;&#65533;P&#65533;&#65533;&#65533;b&#65533;&#65533;A &#65533;"&#65533;'uA&#1281;f&#65533;TQ&#65533;&#65533;GPl&#65533;\@ @&#65533;b&#65533;&#65533; &#65533;@&#65533;&#65533; &#65533;&#65533;|A&#65533;&#65533;-&#65533;Y&#65533;&#65533;`&#65533;#&#65533;[&#65533;&#65533;&#65533;M~&#65533;o&#65533;,M&#65533;&#65533;&#65533;"	&#65533;&#65533;"&#65533;&#65533;&#65533;d&#65533;&#65533;&#65533;&#65533;&#65533;&#65533;&#65533;&#65533;&#65533;&#65533;&#65533;&#65533;\`RNd"&#1134;m&#65533;&#65533;&#65533;S&#65533;&#65533;9&#65533;&#65533;+&#65533;2&#65533;&#65533;Vx"&#65533;&#65533;GQ,&#65533;&#65533;&#1359;&#2046;2&#65533;&#65533;&#65533;&#65533;&#65533;&#65533;&#65533;&#65533;&#65533;&#65533;%&#65533;q&#65533;&#65533;&#65533;^&#65533;^&#65533;&#65533; r&#65533;E&#65533;&#65533;&#65533;e&#65533;&#65533;&#65533;AD	&#65533;&#65533;&#65533;x'b&#65533;/&#65533;&#797;&#65533;&#65533;W&#65533;&#65533;Ts&#65533;&#65533;&#65533;&#65533;t^&#65533;X5&#65533;wf&#65533;b&#65533;t&#65533;phb_&#65533;.i&#65533;&#65533;Dx&#1767;&#65533;DX&#65533;Gp&#65533;f&#65533;.k&#65533;&#65533;Y&#65533;9&#65533;&#65533;Z&#1549;:&#65533;o&#65533;!&#65533;@	]9&#65533;&#65533;o&#65533;&#65533;W&#65533;~I&#65533;I&#65533;&#65533;&#65533;H]&#65533;4&#65533;&#65533;hB|&#65533;&#65533;&#65533;B&#65533;tT&#65533;&#65533;^|Q&#1916;H&#65533;&#65533;
vz&#65533;D&#65533;E&#65533;&#65533;1&#1550;"J&#65533;P&#65533;&#65533;&#65533;&#65533;x&#65533;%0 P&#65533;B&#65533;M&@&#65533;
fM&#1821;&#65533;&#65533;Q&#65533;&#65533;4&#65533;&#65533;B&#65533;&#65533;&#65533;L&#65533;&#65533;&#65533;&#1474;,,1g&#65533;&#65533;&#65533;&#65533;&#65533;<q&#65533;&#65533;L*x&#65533;V&#65533;L&#65533;M&#652;B&#65533;&#65533;&#65533;)&#65533;&#65533;&#65533;&#65533;&#65533;C!&#65533;BX&#361;C4&#65533;&#65533;&#65533;|m&#65533;%p(X+d&#65533;&#65533;&#65533;*&#65533;)&#65533;&#65533;'&#65533;]\P&#65533;J&#156;&#65533;I &#65533; &#65533;! &#65533;&#65533;M]&#65533;< &#65533;J&#65533;u&#65533;d&#65533;`&#65533;fL&#65533;&#961;h""&#65533;&#65533;!(L:o&#65533;xI&#65533;5p&#65533;T&#65533;&#65533;<&#65533;!pDj&#65533;n&#65533;x&#65533;G&#65533;&#65533; &#65533;G%J&#65533;A@&#65533;@&#65533;&#65533;H&#65533;$&#65533;&#65533;&#65533;A,&#65533;&#65533;&#65533;&#65533;nT&#65533;@	&#65533;@&#513;C&#65533;&#1303;&.(&#65533;&#65533;&#65533;AOp&#65533;(7m&#65533;DAd&#65533;&#65533;&#65533;\&#65533;A&#65533;&#65533;&#65533;&#65533;Zh&#65533;&#490;a&#65533;4UA&#65533;)HA&#65533;d&#65533;A8&#65533;)&#65533;&#65533;T-&#65533;&#65533;!s`&#65533;#&#57456;&#65533;&#65533;-.y&#65533;&#65533;&#65533;&#65533;&#1054;&#65533;k&#65533;q&#65533;&#65533;&#47282;&#65533;
F&&#65533; 
&#65533; &#65533;&#65533;"&#65533;&#65533;&#65533;V&#65533;&#65533;&#65533;&#65533;##&#65533;P&#1537;,A$&#65533;`tP&#65533;&#65533;&#65533;G&#1216;&#65533; &#65533;&#65533;&#65533;V&#65533;-2aEE&#65533;&#65533;sH,&#65533;E4&#1198;&#65533;&#65533;y&#65533;&#65533;&#65533; &#65533;Y&#65533;x&#65533;U &#1777;1&#65533;&#65533;&#65533;K&#65533;A&#65533;&#65533;&#65533;&#65533;P &#885;&#65533;&#65533;&#65533;t&#65533;p&#65533;p\F&#65533;&#65533;L GQx&#65533;&#65533;hEs0&#65533;Yr&#65533;8&#65533;eDE/EU&#65533;&#65533;&#65533;1&#65533;&#65533;ZR&#65533;Dr@}&#65533;&#65533;&#65533;&#65533;&#65533;A=E&#65533;&#65533;&#65533;&#65533;T!-&#65533;&#65533;&#65533;&#65533;&#65533;&#65533;&#65533;&#65533;4&#65533;L&#65533;cF&#65533;v&#65533;&#65533;e&#65533;&#65533;p&#65533;&#65533;s&#65533;&#65533;p&#65533;&#65533;].&#65533;og&#65533;&#65533;&#65533;e{&#65533;&#448;&#65533;tN&#65533; &#65533;i>E&#65533;&#65533;&#65533;~J&#65533;&#65533;l"&#65533;|$&#65533;t5&#65533;<&#65533;\ga '!p&#65533;&#65533;U&#65533;&#65533;`&#65533;{&#65533;&#65533;p&#65533;&#65533;&#65533;&#901;&#65533;|&#65533;&#65533;}&#65533;&#598;t&#65533;&#65533;&#65533;&#65533;|&#65533;}&#65533;w&#65533;&#65533;W&#65533;&#65533;Buf%N&#65533;&#65533;&#65533;y&#65533;&#65533;&#1341;%&#65533;&#65533;$dKZ&#65533;i&#65533;&#65533;%l&#65533;LB"|
#&#65533;&#65533;&P&#147;o&#392;&#65533;&#65533;"&#65533;&#65533;V&#65533;&#65533;&#65533;Q&#65533;&#65533;}&#65533;p&#65533;&#65533;&#304;)&#65533;&#65533;&#65533;&#65533;&#65533;&#65533;o&#65533;&#1218;&#65533;e&#65533;j&#65533;B&#65533;&#65533;&#65533;&#65533;`&#65533;&#65533;
&#65533;&#65533;o&#65533;&#648;&#65533;&#65533;&#65533;8&#65533;@l&#65533;&#65533;&#65533;S&#65533;AO&#65533;2YRh&#65533;&#65533;$I&#65533;&Y&#180;&#65533;&#65533;&J&#65533;M&#164;&#65533;&#65533;K&#65533;>&#65533;"&#65533;&#661;*T&#65533;L&#65533;*E&#65533;&#65533;(Q&#65533;2Mr&#65533;&#65533;P&#65533;B&#65533;5b&#65533;&#65533;!B&#65533; &#65533;3g&#992;D&#65533;=&#65533;&#65533;&#65533;C&#65533;4&#65533;'&#65533;>}&#65533;H&#65533;#N<~ &#65533;&#65533;G&#65533;A&#65533;&#65533;&#65533;&#65533;&#65533;&#65533;"F&#65533;&#65533;<&#65533;"%&#65533;&#65533;*}&#65533;
T(Q&#65533;8e&#65533;I&#65533;&#991;&#65533;
!F&#65533;&#65533;&#65533;;z B4&#65533;&#65533;;y&#65533;&#65533;&#65533;&#65533;&#65533;L&#65533;&>t 1&#65533;&#65533;v\&#65533;&#65533;&#65533;#&#65533;&#65533;&#1704;A&#65533;e	&#65533;Y&#65533;&#65533;&#65533;&#1518;s&#65533;&#65533;&#65533;C6Oq:o&#1436;f&#65533;.X&#65533;c&#65533;2&#65533;&#65533;m&#65533;&#65533;&#65533;&#65533;&#65533;)S&#65533;p&#65533;&#795;3R&#65533;&#65533;X&#65533;2%&#659;)X&#308;&#65533;&#65533;&#65533;&#65533;:p&#1424;	&#65533;&#65533;5&#65533;&#65533;h2&#65533;H&#65533;9&#65533; C&#65533;&#65533;&#1416;C8=&#65533;[#&#65533;4&#65533;xc&#65533;&#65533;&#65533; C&#65533;;&#65533;H&#200;B&#65533; (&#65533;`&#65533;
6&#1056;8&#65533;&#65533;<@&#65533;(&#65533;H&#65533;&#65533;&#65533;&#65533;7&#65533;&#65533;&#65533;G<&#65533;+&#946;=&#314;&#65533;:&#65533;&#65533;&#65533;8&#65533;&#65533;a&#65533;8&#65533;&#65533;F`&#65533;b&#65533;A&#65533;&#65533;9&#65533;&#65533;-&#65533;&#65533;&#65533;C7&#65533;Pc8&#65533;7bCC&#65533;&#1692;8&#65533;0;n&#65533;6&#65533;@&#1037;?&#65533;&#65533;C&#65533;9&#65533;&#65533;&#65533;&#1796;&#65533;&#65533;&#65533;&#65533;&#65533;&#65533;&#65533;&#50691;&#65533;&#65533;6&#65533;#&#65533;&#65533;6K+3;.&#65533;&#65533;&#65533;&#65533;&#65533;&#65533;#-K&#65533;&#65533;#&#65533;0/#&#65533;2&#65533;,&#65533;&#65533;M&#65533;$T&#65533;A{&#65533;&#65533;&#65533;&#65533;&#65533;&#65533;&#65533;#&#65533;>&#65533;&#65533;&#206;0&#65533;4&#65533;M9&#65533;&#65533;&#65533;&#65533;&#65533;&#65533;c&#65533;>&#65533;&#1010;X&#707;8&#65533;8&#65533;h&#65533;t&#65533;G$&#1092;L6&#65533;N6&#65533;&#65533;&#65533;&#65533;0&#65533;D&#65533;N&#65533;&#786;&#65533;(&#65533;&#65533;&#65533;q7&#65533;&#65533;&#65533;&#65533;6&#65533;&#65533;J&&#65533;&#65533;&#1851;$&#65533;&#65533;L.&#65533;H&#1802;&#65533;&#836;"v&#65533;#&#65533;&#65533;Z&#65533;&#65533;&#65533;A&#806;&#65533;1&#65533;&#65533;&#65533;&#65533;	&#65533;?F&#65533;&#65533;&#65533;=&#65533;8&#65533;>&#65533;\&#65533;4&#65533;`&#205;7&#65533;&#65533;,&#65533;,&#65533;@)$F&#65533;&#65533;Iq&#65533;&#65533;{"&#65533;I&#65533;1G&#65533;&#65533;9&#65533; &#65533;gG&#65533;&#1552;C&#65533;&#1454;J,(&#65533;K&#1965;D&#65533;O&#65533;&#65533;D&#65533;&#65533;&#65533;Z&#65533;&#65533;&#65533;b&#65533;&#65533;&#65533;,&#65533;&#65533;&#65533;}&#65533;&#65533;&#65533;H"&#65533;d&#65533;N6yd&#65533;e&#65533;&#65533;&#65533;G&#65533;b&#65533;H*&#65533;&#65533;&#65533;Er&#65533;&#65533;&#65533;&#1989;D&#65533;F&#65533;&#65533;Pj&#65533;&#65533;D&#65533;TT9&#65533;&#65533;&#65533;G7%TJ1EVZ&#65533;e&#65533;Zl&#65533;eXZy%W\&#65533;&#342;&#65533;i&#65533;&#65533;VV	^&#65533;UTIE%T&#65533;O&#65533;%TP!%P&#65533;>8_}&#65533;&#65533;&#65533;&#65533;&#65533;&#65533;&#65533;M&#65533;d&#65533;E &#65533;&#65533;^N<&#65533;$&#65533;PFj&#65533;yQ:O&#65533;&#65533;Q&#65533;L&Q&#65533;&&#65533;_$&#65533;D$>&#65533;&#65533;&#65533;HD&#65533;)D{J&#65533;A&#65533;&#65533;x&#65533;&#65533;&#65533;&#65533;Hv>&#65533;&#65533;*&#65533;"
&#65533;T&#65533;A&#65533;&#65533;&#65533;&#65533; a&#65533;F&#267;!x&#65533;&#65533;&#65533;F&#65533;&#191;&#65533;&#65533;`&#65533;&#65533;&#65533;D&#65533;$.&#65533;&#65533;C&#65533;P?&#65533;@}&#65533;;X&#65533;!&#65533; &#65533;RT@PA&#65533;&#65533;#;&#65533;&#65533;&#65533;0D&#65533;&#65533;2T
^&#65533;&#65533;8teV&#65533;CX&#65533;:&#65533;&#65533;e &#65533;&#65533;$&#65533;/&#65533;&#65533;V&#65533;&#65533;&#65533; 4&#65533;!Mr&#65533;&#65533;&#65533;&#1029;*P&#65533;
]C&#65533;&#65533;&#65533;24A	X&#1026;&#65533;P&#65533;-&#65533;&#65533;i&#65533;V&#65533;&#65533;4&#65533;&#65533;&#65533;&#65533;&#65533;P&#65533;&#65533;1|&#65533;d`&#65533;&#40966;.lhPT&#65533;&#65533;&#65533;5&#65533;I9&#65533;C&#65533;`&#65533;7&#65533;&#65533;X&#65533;0&#65533;&#65533;&#65533;hHQ*&#65533;X 0&#65533;&#65533;@&#65533;u&#65533;_0C&#65533;&#65533;&#65533; IIeq&#785;&#65533;&#225;&#65533;(&#65533; &#65533;&#65533;&#65533;@/p'Z0.&#65533;&#65533;8G*&#65533;y&#65533;9`&#65533;N&#65533;&#65533;M&#65533;&#65533;&#65533;T=&#65533;e,sPY&#65533; &#65533;?&#65533;!P&#65533;&#65533;&#65533;&#65533;|&#65533;7v&#65533;ME9$=&#65533;R*&#65533;V&#65533;$&#65533;l&#65533;v&#65533;&#65533;&#65533;<&#65533;&#65533;\eJ&#65533;&#1660;e&#65533;&#65533;`'N	I&#65533;&#65533;&#65533;&#65533;M&#65533;x+\&#65533;
+&#65533;&#65533;C&#65533;&#65533;T&#65533;&#65533;r%&#65533;&#65533;I&#65533;&#65533;*qn*3&#65533;&#65533;&#65533;&#65533;&#65533;&#65533;j!&#65533;&#65533;)~&#65533; 	&#65533;&#65533;+!&#65533;W&#65533;&#65533;0&#65533;&#65533;+q&#65533;&#65533;&#65533;@&#65533;&#1413;&#65533;uKiZ%&#65533;0}m&#65533;`&#65533;&#43710;>&#65533;9&#65533;udho1DM&#65533;2&#65533;&#65533;&#65533;&#65533;Oy5,&#65533;c&#65533;&#65533;&#65533; &#65533;R&#65533;I&#65533;	&#65533;c&#65533;?&#65533;&#65533;Wt&#65533;&#65533;r&#65533;&#65533;&#65533;&#65533;!R&#65533;K&#1414;&#65533;&#65533;C`-#&#65533;{Dan&#65533;&#65533;&#65533;&#1380;&#65533;&#65533;&#65533;"&#65533;&#65533;&#65533;y&#65533;&#65533;&#65533;2&#65533;&&#677;&#65533;&#65533;&#65533;&#65533;.&#65533;J&#65533;Z&#65533;&#656;&#65533;I&#65533;gA&#65533;s&#65533;&#65533;&#65533;&#65533;I&#65533;&&#65533;&#65533;"!t2&#65533;C,&#65533;5&#65533;&#65533;\&#65533;+	KP&#65533;^&#65533;@&#65533;U&#65533;&#65533;&#65533;&#65533;Us&#65533;&#65533;'&#1047;&#65533;&#65533;&#65533;&#65533;t&#65533;XI&#65533;PA&#65533;W&#65533;Bv&#65533;p+N&#65533;&#65533;&#65533;&#65533;&#65533;h&#65533;*P&#65533;&#65533;"&#65533; E&#65533;\
P&#65533;d&#65533;_{W$&&#65533;5&#65533;@#Z#&#65533;"&#65533;&#65533;.&#65533;"&#65533;!&#65533;!$&#65533;	R&#65533;&#65533;&#65533;XE*V'Y&#65533;&#65533;|&#65533;)Va;X&#65533;&#65533;&#65533;#$&#440;&#65533;d&#65533;`&#65533;pa&#65533;0a6L&#65533;p&OQ&#65533;1&#65533;f%&#65533;&#65533;&#65533;U #&#65533;^&#65533;!&#65533;&#65533;&#65533;&#65533;&#65533;J>&#65533;&#65533;0&#65533; DH	&#65533;1&#65533;k&#65533;(_A>&#65533;&#65533;&#65533;&#65533;&#65533;&#65533;XK&#65533;"
!&#65533;=&#65533;A?&#65533;&#65533;&#65533;	q5&#65533;&#65533;*l@	"&#65533;&#65533;&#65533;3&#65533;&#65533;>&#65533;&#65533;1p*&#65533;}&#65533;n#q&#65533;&#65533;&#65533;<f@&#65533;&#65533; 'LBTPc&#65533;CI{t&#65533;5|W&#65533;&#65533;,&#65533;P4(&#65533;
G@&#65533;&#65533;&#65533;IY&#65533;&#65533;Fc&#65533;&#65533;,&#1606;&#1832;&#65533;Z&#65533;&#65533;p6&#65533;V&#65533;&#65533;&#1074;2&#65533;&#65533;k`&#65533;&#432;&#65533;/&#65533;&#65533;_&#65533;&#65533;CM&#65533;j&#65533;&#65533;&#65533;lpTd&#65533;&#65533;&#65533;%&#65533;P&#65533;&#65533;T&#65533;&#65533; 1'@dR &#65533;&#65533;@&#65533;0G*$!
&#65533;&#65533;&#65533;P#6!&#65533;W&#65533;&#65533;&#65533;&#65533;&#65533;&#65533;&#65533;j]&#65533;&#65533;&#1024;
t@7&#65533;&#65533;&#65533;^p&#65533;&#65533;&#65533;q&#65533;C&#65533;TF&#65533;&#65533;J8&#65533;&#65533;&#65533;TLQ&#65533;&#65533;X&#65533;,&#65533;]&#65533;Q&#65533;&#1812;S&#65533;f&#65533;&#65533;y&#65533;&#65533;&#65533;%-Y\&#65533;e2+&#65533;&#846;&#65533;A&#65533;&#65533;&#65533;,:&#1060;&#65533;R.&#65533;N&#65533;d&#65533;&#65533;0q&#65533;C%&#65533;zIk&#65533;&#65533;\&#65533;]*&#65533;&#65533;&#65533;}&#65533;Z&#1178;&#65533;&#65533;&#65533;>iM&#65533;)A&#65533;!3&#298;VB]&#1364;&#65533;&#65533;F&#65533;&#65533;&#65533;
&#65533;	&#65533;&#65533;&#65533;kW&#65533;H&#65533;&#65533;&#65533;&#65533;&#65533;&#65533;&#65533;&#53431;&#65533;a&#65533;&#65533;&#65533;&#65533;&#65533;&#65533;LL&#65533;&#857;&#65533;&#1028;&#65533;&#65533;&#65533;&#65533;&#65533;j&#65533;&#65533;&#65533;`&#65533;[~&#65533;c&#65533;Ui&#65533;&#297;H&#65533;L&#65533;&#65533;&#65533; !&#1566;&#65533;9,<&#65533;&#65533; &#65533;&#65533;[&#65533;0^&#65533;&#65533;&#65533;#@&#65533;F&#65533;&#65533;&#65533;$&#65533;L&#65533;&#65533;&#65533;DUa[&#65533;&#65533;&#65533;&#65533;{&#65533;&#65533;Do&#65533;&#65533;6M0$&#65533;&#309;&#65533;K&#1494;&#65533;~&#65533;o&#65533;&#65533;[!C&#65533;&#65533;.>&#65533;&#65533;"&#65533;&#65533;=&#65533;&#65533;(O&#65533;
"Fl &#65533;&#65533;A&#65533;&#65533;,
&#65533;W8hg A^&#65533;&#65533;&#65533;E$X&#65533;%&#1543;}F&#65533;&#65533;@gZg|&#65533;NB&#65533;t'vb&#65533;&#65533;&#65533;F&#65533;%&&#65533;sZ&#65533;sF&#65533;&#65533;E&#65533;&#65533;&#65533;&#65533;&#65533;k&#65533;)Ghz&#65533;&#65533;o &#65533;&#65533;&#65533;&!FB@&#65533;&#65533;b&#65533;pAX&#65533;x&#65533;rAr&#65533;f&#65533;D&#65533;~$&#65533;gg&#65533;&#65533;@AVBB!&#65533;0AfB&#65533;&#65533;&#65533;&#65533;:&#65533;&#65533;&#65533;l"&#65533;&#65533;cp&#65533;2&#65533;&#65533;e&#65533;&#65533;&#65533;"&#65533;r/&#65533;F&#65533;&#65533;&#65533;d&#65533;a&#65533;&#65533;]&#1296;&#65533;g"&#65533;H&#65533;&#65533;&#65533;
&#65533;@&#1648;)A"&#65533;
&#65533;&#65533;&#65533;	f&#65533;H &#65533;&#65533;n :&#65533;&#65533;&#65533;~&#1008;&#65533;q&#65533;&#65533;&#65533;&#65533;b&#65533;&#65533;PIR&#65533;h(NRN&#65533;&#65533;&#65533;&#65533;&#416;&#65533;&#65533; 7&#65533;@&#65533;&#65533;&#128;
&#65533;&#65533;&#65533;jd&#65533;h&#65533;e^&#65533;&#65533;&#65533;&#65533; &#65533;&#65533;&#65533;`B,&#65533;&#768;&#65533;`&#65533;`Z&#65533;*&#65533;&#65533;c&#65533;&#65533;&#128;&#65533;@&#1910;Q&#65533;lh&#65533;B&#65533;&#65533;L&#65533;l&#65533;8$V&#65533;R`$&#65533;&#65533;LD &#65533;&#65533;&#65533;( n@
&#65533; &#65533;&#65533;`&#65533;&#1585;Z&#65533;&#65533;S&#65533;&#65533;&#65533;b&#65533;&#65533;&#65533;ff&#65533;G&#65533;`&#65533;`&#65533;, ^`v&#65533;&#65533;&#65533;H`&#65533; *&#65533;&#65533;n*8~&#65533;S~%XH&#65533;&#65533;1&#65533;/Hn&#65533;d&#65533;c&#65533;&#65533; &#65533;&#65533;&#60656;&#65533;&#65533;&#65533;P&#65533;d8j&#65533;@f&#65533;r&#65533;8&#65533; &#65533;&#65533;&#65533;2&#65533;T&#65533;&#65533;Lh&#65533;&#65533;&#65533;U|%&#65533;&#65533;.&#65533;p&#65533;&#65533;#'s&#65533;V@&&#65533;&#65533;.,6&#65533;f&#65533;r&#65533;x&#65533;f&#65533;D&#65533;8&#65533;&#65533;8&#65533;H&#65533;d&#65533;&#49386;&#65533;J&#65533;&#65533;&#65533;&#65533;@&#65533;&#65533;&#65533;&#65533;]&&#65533;^&#65533;&#65533;&#65533;&#65533;e&#65533;&#65533;%!&#65533;&#65533;`&#517;{|&#65533;.&#65533;E0&#65533;E`&#65533;$S2&#1733;3&#65533;&#65533;&#65533;&#65533;a&&#65533;4&#65533;&#65533;-lp&#65533;&#65533;&#65533;&#65533;
+&#65533;&#65533;&#65533;&#65533;&#65533;&#65533;f&#65533;!&#65533;>f*$c1&#65533;b&#65533;&#65533;&#65533;v&#65533;rD,&#65533;&&x 5&#183;$&#65533;!&#65533;&#65533;&#65533;2*ag&#65533;b.&#65533;>&#65533;z&#65533;io! &#65533;&#933;^J<!&#65533;<&#65533;&#65533;&#274;o&#65533;&#65533;
K&#65533;
1~&#65533;&#65533;&#556;cp&#65533;&#65533;&#65533;,
!i&#65533;&#455;po.&#65533;&#65533;&#65533;&#65533;&#65533;)V*&#1036;&&#65533;&#65533;&#65533;s&&#65533;C&#65533;&#65533;&#65533;&#65533;D&#65533;%T&#65533;xL&#65533;&#65533;8&#65533;$\Ah&#65533;vX&#65533;C&#65533;0vf&#65533;w l&#65533;<!&#65533;&#65533;&#65533;&#944;s1&#65533;O9&#65533;&#65533;#&#65533;%b!j&#65533;on4&#65533;F=&#65533;f6&#65533;-"&#65533;N&#65533;`&#65533;FTx&#65533;n&#65533;0|an&#65533;&#65533;aD4 &#65533;/o4R&#65533;xZG&#65533;^AL&#65533;%@!5q&#65533;rB'h&#65533;c&#65533;&#65533;&#65533;1&#65533;&#65533;&#65533;l".:F>5&izb&#65533;&#65533;&#65533;Xp3&#65533;4T0&#65533;&#65533;&#65533;&#65533;@
&#65533;
&#65533;&#65533;&#65533;&#65533;&#65533;&#65533; &#65533;&#65533;2!!&#65533; &#65533;&#65533;	&#65533;&#65533;
&#65533; J`&#65533; &#65533; "&#65533;,&#65533;j|"rE&#65533;bI-&#65533;&#65533;&#65533;.&#65533;#&#1250;TXd&#65533;&#65533;G6j3&#65533;d,&#65533; A&#65533;&#162;0#/{S&#65533;b&#65533;&#65533;&#65533;W 3&#65533;J&#65533;&#65533;..&#65533;Rb&#65533;W&#65533;&#53930;M&#65533;&#65533;L&#132;&#65533;u.E&#65533;&#65533;@&#65533;`Z&#65533;&#65533;& "@L$ &#65533; &#65533;\ 	&#65533;`&#546;&#65533;Z&#65533;Y&#65533;&#65533;&#65533;&#62886;,&#65533;t&#65533;&#65533;&#65533;&#65533;W&#65533; `&#65533;@L&#65533;x&#65533;x&#65533;&#65533;L`n&#65533;
&#1824;&#49185;P	/&#65533;Rd|e&#65533;&#65533;&#65533;G&#65533;&#65533;)&#65533;&#65533;Hv&#65533;L6)9+&#65533;&#65533;&#65533;&#65533;&#514;&#65533;&#65533;&#65533;d&#65533;RWz*-&#65533;e8n)/K&#65533;^&#65533;&#65533;&#65533;j&#65533;l
R&#65533;ueMf&#65533;UWZO&#65533;&#65533;r&#65533;&#65533;&#65533;fuJ&#65533;HfW&#65533;
&#65533;D&#65533;W&#65533;&#65533;&#1322;&#65533;VjK&#65533;&#65533;&#65533;4&#65533;k&#65533;&#65533;^
o^&#65533;\2a&#65533;&#65533;&#65533;&#65533;_LH0&#179;|&#65533;&#65533;J&#65533;&#65533;&#65533;|d&#65533;a&#65533;&#65533;&#65533;G&#65533;&#65533;=	*&#65533;&#65533;&#65533;&#65533;.
&#65533;&a&#65533;&&#432;rfg(G&#65533;"j whz&#65533;!&#1292;\&!&&#65533;&#65533;~&/&#65533;&#65533;&#65533;&#65533;5A&#65533;&#65533;&#65533;V+>&#65533;&#65533;&#65533;:H&#65533;&#65533;4v&#65533;4Ny&#65533;&#65533;B)&#65533;&#65533;&#65533;0o&#65533;BiB&#65533;&#65533;&#65533;&#65533;{&#65533;&#65533;&#804;&#65533;,(sd&#65533;B&#65533;p&#65533;&#776;7+&#65533;q&#844;*&#65533;S6&#65533;&#65533;j&#65533;>31&#65533;&#65533;&#65533;k5&#65533;Rz&#65533;v^&#65533;&#65533;&#65533;sR&#65533;tP&#65533;|O&#65533;&#65533;T&#65533;&#65533;j&#65533;Hw&#65533;z&#65533;}U&#65533;D&#65533;&#65533;&#65533;O4&#1868;a&#65533;%&#65533;6/lo_&#65533;&#65533;r&#65533;h)xwrl0o&#65533;#TRaCe!hazpax&#65533;}&#65533;<&#65533;th&#65533;&#65533;&#18885;:&#65533;F&#65533;\&#65533;tJc&#65533;Bg8!n'&#65533;&#65533;&#65533;b&#65533;F&#65533;&#65533;&#65533;&#45527;/.v8&#65533;K
fD"&#65533;Z"&#896;&#65533;3&#586;&#65533;&#65533;&#65533;&#65533;@
&#65533;&#65533;	&#65533; 
&#65533;`&#65533;&#65533;&#65533;&#65533;`Z&#65533;6Q&#65533;&#65533;&#65533;&#65533;
~@j 	&#65533;&#65533;&#65533;a]$&#65533;ud0&#65533;f8&*p&#65533;V?F&#65533;<J&#65533;&#65533;&#65533;y&#65533;&#65533;&#65533;cI&#65533;&#65533;.yi&#65533;&#65533;TJW&#65533;&#65533;&#21573;r[&#65533;r7".&#65533;vi&#65533;+K&#65533;&#65533;&#65533;C&#65533;.3&#65533;&#1186;&#65533;RY&#65533;,&#65533;&#65533;&#65533;H`.&#65533;&#65533;&#1333;&#65533;&#65533; @0 &#65533;&#65533;&#65533;&#65533;&#65533;&#65533;&#65533;V&#65533;&#65533;-&#65533;&#65533;*&#65533;&#65533;R8&#65533;p`&#65533;>&#65533;l@r&#65533;^&#65533;<&#65533;&#65533;&#65533;P&#65533;d&#65533;'&#65533;n&#65533;&#65533;C&#65533;D&#65533;T&#65533;R&#65533;&#65533;U4
f]&#65533;&#65533;&#65533;&#65533;&#65533;0EYv&#65533;&#65533;&#65533;RB&#65533;&#65533;b&#65533;)&#65533; Ox6dA&#65533;&#65533;&#65533;,U&#65533;&#65533;v&#65533;hc&#65533;&#65533;&#65533;d&#65533;&#65533;&#65533;*&#65533;&#65533;{&#65533;>&#65533;$O LbJ[&#65533;&#65533;V&#65533;ER&#65533;&#65533;P&#65533;U&#65533;&#65533;ek&#65533;<&#65533;&#65533;&#65533;
g&#65533;&#65533;&#65533;Vs&#65533;&#65533;2Czk2&#65533;/&#65533;&#65533;/2&#65533;n5&#65533;&#65533;#tT&#65533;J&#65533;&#65533;!&#65533;&#65533;oY31&#65533;&#65533;{
C&#65533;&#65533; &#65533;&#65533;&#65533;41l+q&#65533;o&#65533;c'&#65533;Z=A,#&#65533;cPL&#65533;&#65533;&#65533;&#65533;{z&#35818;&#65533;&#65533;b&#65533;6&#65533;&#65533;R&#65533;&#65533;&#65533;V &#65533;&#65533;&#65533;BW&#65533;,B(&#65533;&#65533;&#65533;q&#65533;k&#65533;v&#65533;&#65533;&#65533;3&#65533;&#65533;6&#65533;B,&#65533;&#65533;&#65533;9&#65533;&#65533;&#65533;&#65533;&#65533;&#65533;q&#65533;b
;1&#65533;&#65533;L&#65533;`&#65533;&#1940;&#65533;&#65533;Zp&#65533;&#65533;r&#65533;<-&#65533;!_&#65533;&#65533;NA&#65533;&#460;' &#65533;&#65533;wCa&#65533;&#65533;&#65533;W&#65533;&#65533;&#65533;J9&#65533; c"&#65533;"<&#65533;&#65533;&#65533;jhtb&#65533;x&#65533;h$&#503;&#65533;|+&#65533;@Z&#65533;&#65533;o&#65533;\&#65533;!z!&#65533;&#65533;r&#65533;&#65533;&#65533;^aLA~@&#65533;X&#65533;&#65533;ag&#65533;&#65533;&#65533;l&#65533;wV&#65533;`&#65533;j3&#65533;j&#65533;&#65533;&#65533;&#65533;j&#65533;&#65533;&#65533;qzFG'&#65533;!&#65533;eo$&#65533;|&#65533;&#65533;%&#65533;*_J&#65533;.&#65533;l
&#65533;&#65533;@	&#65533;`	&#65533;&#65533;&#65533;<
&#65533;&#65533;&#65533;&#65533;`L!&#65533;&#65533;ye;&#896;
j&#65533;&#65533;&#65533;pB&#65533;g&#65533;`@rn~d&#65533;&#65533; &#65533;*&zSJf&#65533;&#65533;&#65533;4&#65533;&#65533;&#65533;NT^V&#65533;&#65533;u&#65533;DE&#65533;&#65533;)&#65533;N&#65533;}&#65533;2&#65533;&#65533;&#65533;Z*&#65533;y&#65533;ci&#65533;&#65533;H&#65533;&#65533;j&#65533;H&#65533;&#65533;&#65533;&#65533;:&#65533;` #&#65533; &#65533;&#65533; &#65533; 
 v &#65533;&#65533;|&#65533;&#65533;&#65533;*n&#65533;>&#65533;&#65533;V}o-&#65533;r&#65533;|&#65533;&#65533;h1&#65533;&#65533;D&#65533;`@&#65533;d b&#65533;D &#65533;&#2016;&#65533;n&#65533;S&#65533;&#65533;f&#65533;5&#65533;&#65533;BF
-)&#65533;&#795;
&#65533; &#65533;&#65533;d&#65533;&#65533;&#65533;&#65533;)}&#65533;)-},&#65533;&#65533;&#65533;&#65533;\U&#956;Nph&#65533;&#42898;&#65533;8v&#65533;T(&#65533;8z&#65533;&#65533;
&#65533;.JbJ&#65533;&#65533;&#353;&#65533;j&#65533;M&#65533;&#65533;J&#65533;&#65533;&#65533;"IMV&#65533;&#65533;&#65533;=7&#65533;&#65533; &#65533;&#65533;&#65533;`d&#65533;&#65533;c &#65533;&#65533;nGS&#65533;&#65533;&#65533;&#65533;
f :&#65533;/&#903;A&#65533;&#65533; x&#65533;&#65533;4$`:&#65533;&#65533;&#65533;<w[&#65533;&#65533;s&#65533;&#65533;&#65533;?7h=&#65533;&#65533;&#65533;'>&#65533;&@H&#65533;&#65533;&#65533;'&#65533;8+t&#65533;{&#65533;&#65533;qp&#65533;)^&#566;8&#65533;&#65533;&#65533;&#65533;$&#65533;1f(1(&#65533;&#65533;wy&#65533;&#65533;&#65533;&#65533;$Y@*Y&#65533;xy&#65533;&#65533;F/&#65533;&#65533;g&#65533;&#65533;&#65533;'Ro&#65533;khb&#65533;j&#65533;0&#65533;Z1v/&#65533;4&#65533;&#65533;o&#65533;&#1391;sO>9&#65533;&#65533;z&#65533;R~1&#65533;o1!&#65533;&#65533;g&#299;`D&#65533;$F&#65533;o&#65533;@&#65533;sL&#65533;C&#65533;&#65533;&#65533;G&#65533;=0t'vat&#65533;h!
~&#65533;%Vh#&#65533;&#65533;&#65533;b{:O  &#65533;&#65533;&#65533;&#65533;G&#65533;&#65533;&#65533;&#65533;/&#65533;&#65533;#&#65533;ip|&#65533;&#65533;&#65533;&#65533;&#65533;&#65533;&#1029;&#65533;&#65533;&#65533;a&#65533;{&#65533;:&#65533;&#65533;A:T&#65533;M!&#65533;E&#65533;4&#65533;&#1027;{A&#65533;m&#65533;N!6!&#65533;&#65533;eH&#522;&#65533;pG&#65533;&#65533;"&#65533;{&#65533;)&#65533;&#65533;{a2a/&#65533;&#65533;s&#65533;&#65533;&#468;l&#65533;V1&#65533;&#65533;A&#128;	&#65533;&#65533;&#65533; 
:5
&#65533;`
:5&#65533;s&#65533;@&#65533;.&#65533;&#65533;&#65533;	&#65533;@&#65533;&#65533;;&#65533;&#65533;&#65533;&#65533;&#1580;&#65533;&#65533;tI&#65533;.&#65533;e&#65533;&#65533;&&#65533;&#65533;&#1874;&#49943;&#65533;h<*I&#65533;&#65533;"+&#65533;n3\&#65533;e=&#65533;&#65533;D&#65533;H&#65533;&#65533;o&#65533;eo\$-&#65533;, &#1055;>{&#65533;&#1841;&#65533;'<z&#65533;d&#65533;&#65533;&#853;"4@``A&#65533;4" 0`&#65533;&#65533;_&#65533;&#65533;&#65533;&#1264;a={N&#65533;&#65533;&#65533;g&#65533;J=+&#65533; &#65533;s&#1167;&#65533;?~&#65533;&#65533;\&#65533;'f8c&#65533;&#552;&#65533; /\4%&#65533;&#65533;C(n&#65533;y&#65533;&#65533;&#133;w&#65533;&#65533;&#65533;z&#65533;&#65533;&#65533;y&#65533;&#65533;&#65533;u&#65533;B&#65533;^&#65533;M&#65533;&#65533;&#65533;&#65533;9r&#65533;&#65533;&#65533;Gg>yq&#65533;!&#65533;&#65533;g:xd&#65533;{&#65533;&#65533;8o&#65533;&#65533;&#65533;&#1447;&#65533;:&#65533;&#65533;&#65533;q&#65533;&#65533;&#65533;&#65533;t&#65533;<V9wNB&#65533;i&#750;&#65533;#Sq9b&#1173;&#65533;2&#65533;6n&#65533;&#65533;v&#65533;&#65533;&#65533;&#65533;&#1560;&#1908;&#65533;&#65533;u&#65533;&#65533;&#382;&#1648;Y&#65533;&&#858;&#65533;j&#916;i)&#65533;&K&#65533;&#65533;[&#65533;N&#65533;R&N&#65533;<&#65533;&#65533;&#65533;'&#65533;D&#65533;&#65533;&#65533;)&#65533;x&#65533;&#65533;7]&#65533;>&#65533;&#65533;(R&#65533;F&#65533;&#65533;&#702;&#65533;&#659211;&#65533;&#65533;&#65533;'&#65533;&#1879;&#65533;%&#65533;8"&#65533;$&#65533;Q"&#65533;#&#65533;0&#65533;&#65533;!&#65533;(&#65533;&#65533;!&#65533;\X"BH {&#65533;&#65533;oo&#1041;&#65533;&#65533;B&#65533; '&#65533;H &#65533;&#65533;$&#65533;&#65533;t&#65533;A&#65533;&#65533;&#65533;&#65533;"&#65533; &#65533;&#65533;"&#65533;&#65533;&#65533;#	F&#65533;")bH">&#65533;&#16588;T8H ~&#65533;&#1351;M&#65533;% &#65533;&#65533;&#65533;G;RHf&#65533;&#65533;&#65533;&#65533;H&#65533;&#65533;&#65533;&#65533;&#65533;&#65533;>rb!&#65533;&#65533;!"&#65533;@2I&#65533;zB&#65533;H&#65533;l&#65533;&#65533;H$&#65533;&#65533;&#537;&#65533;&#65533;b!&#65533;T&#65533;&#65533;d"&#65533;)H&#65533;'&#65533;&#65533;&#65533;&#65533;&#65533;G&#65533;&#65533;8&#65533;&#29703;)&#65533;%&#65533;p&#65533;&#65533;,&#65533;&#65533;b&#65533;(&#65533;	(&#65533;|&#65533;&#65533;&#65533;J+&#65533;&#65533;"&#65533;+&#65533;&#65533;b+-&#65533;&#65533;&#65533;K0&#65533;#&#65533;/&#65533;&#65533;R&#65533;,&#65533;&#65533;&#1162;*&#65533;&#65533;W(&#65533;&#65533;&#65533;&#65533;z&#65533;|
&#65533;&#65533;L'*{&#65533;\BI&#65533;&#65533;M"&#65533;#&#65533;F"n$&#65533;I&#65533;#&#65533;`&#65533;Iy&#65533;|R
+&#65533;&#65533;B&#65533;-&#65533;&#65533;&#65533;.&#65533;3&#65533;0&#65533;&#65533;&#65533;K&#65533;&#65533;&#65533;&#65533;.&#65533;&#1450;&#65533;|&#65533;&#65533;K-&#65533; 0/&#65533;&#65533;b,&#65533;&#65533;&#137;%&#65533;T&#65533;i#&#65533;!	&#5775;*%#&#65533;@&#65533;&#65533;&#65533;9I%&#65533;x&#65533;&#65533;(2&#65533;RJ*&#65533;&#65533;&#65533;&#65533;(&#65533;]kI%&#65533;i&#65533;&#65533;"s&#65533;!&#65533;O@!YL1ZlQ&#65533;|&#65533;e&#65533;&#65533;&#65533;&#65533;{&#65533;&#461;q&#65533;VG&#65533;r&#65533; h,&#65533;Wx&#65533;Bw&#65533;&#65533; -&#65533;&#65533;~i)&#65533;^q&#65533;&#65533;x&#196;&#65533;&#65533;&#65533;W&#65533;y&#65533;&#65533;G&#65533;At&#65533;W&#609;&#65533;&#65533;&&#65533;Bz&#65533;4&#65533;s&#1841;&#65533;@|&#65533;D&#65533;&#65533;&#65533;q&#65533;&#65533;P&#65533;Ep@&#47931;n&#65533;C&#65533;&#65533;&#65533; z|&#65533;N-&#65533;x&#1923;&#65533;&#65533;@Wf&#65533;&#65533;@&#65533;&#65533;&#65533;PhxQH&#65533;&#65533;
0&#65533;@&#65533;	 t`&#65533;k&#65533;Q&#65533;c&#65533;&#65533;5&#65533;t&#65533;qMhue&#65533;&#65533;&#65533;&#65533;aGC^&#65533;?&#65533;By}&#65533;&#65533;\&#1843;&#65533;GP&#65533;&#65533;%&#65533;&#65533;'O&#65533;&#65533;&#65533;4&#65533;&#65533;M.&#65533;&#65533;F2&#65533;&#65533;&#65533;&#65533;`#&#65533;9&#1025;]&#65533;&#65533;&#1168;&#445;-t&#65533;&#65533;"&#65533;&#65533;&#65533;&#65533;&#65533;7&#65533;i&#65533;	M&#65533;&#65533;&#65533;a&#65533;n&#65533;&#65533;U&#65533;0"&#65533;*&#65533;YC&#768;C1|&#65533;^&#65533;&#65533;%0Q&#65533;IDDD&#65533;&#65533;U&#65533;K&#65533;LD&#65533;z&#65533;
P&#65533;G=&#65533;&#65533;&&#65533;&#65533;&#65533;i&#65533;&#65533;Y&#65533;&#65533;O&#65533;&#65533;&#65533;j&#65533;Q&#65533;T&#65533;&#65533;(&#1096;;%hA&#65533;j&#65533;"&#65533;7Z&#65533;&#65533;&#65533;!&#65533;&#65533;&#65533;&$&#65533; .4$C&#65533;pR&#65533; jD&#65533;&#2028;a6v&#65533;&#65533;!&#65533;)H<BF&#65533;8#&#65533; B&#65533;&#65533;H&#271;&#65533;&#65533;G<&#141;&#65533;0D&#65533;T$:aR&#65533;D&#65533; &#65533;&#65533;&#65533;q&#65533;	&#65533;&#65533;#&9KGDH&#65533;&#65533;&#65533;-&#65533;&#65533;IX&#65533;&#65533;&#65533;&#65533;%&!&#65533;`
1&#65533;&#65533;&#65533;&1(H&#65533;I&#65533;&#65533;$&#1475;<&&#65533;!&#65533;:Hi&#65533;$&#65533;&#65533;i&#65533;FH"&#65533;&#65533;x&#65533;'L&#65533;
V&#65533;&#65533;]&#65533;b(FQ&#65533;S&#65533;&#65533;&#65533;&#65533;&#65533;-h&#65533;Y&#65533;S&#65533;&#65533;/zb&#65533;_&#65533;&#65533;&#65533;.pA&#65533;c&#65533;b&#65533;`'}B&#65533;OPk&#65533;m&#65533;2q&#65533;Ldq&#65533;9"&g9&#65533;^#'&#65533;B&#65533;EQ&#65533;&#65533;&#65533;&#65533;&#65533;Ksa&#65533;&#10239;F0j/_&#65533;b&#65533;&#65533;.&#65533;&#65533;
U&#65533;&#65533;&#65533;E&#65533;va\&#65533;&#65533;&#65533;h*t&#65533;&#65533;H&#65533;&#65533;G&#65533;f&#65533;8&#21010;&#65533;,&#65533;'{D&#65533;&#65533; JtB&#65533;&#65533;(&#65533;CIa&#65533;T&#65533;&#65533;&#65533;z&#65533;u$	K\&#65533;|&#65533;&#65533;&#65533; &#65533;-`&#65533;
U&#65533;B&#65533;&#65533;&#65533;&#65533;&#65533;hC&#656;&#65533;7&#65533;!qi&#65533;&#65533;0&#65533;0&#65533;a&#65533;U&#65533;&#65533;&#65533;* vo&#65533;K&#65533;)&#65533;&#65533;&#65533;$(&#65533;C&#65533;x&#65533;&#1549; )!&#65533;&#65533;&#65533;&#65533;&#65533;,*1&#65533;JH7>&#65533;&#65533;E|&#65533;_~G>t&#65533;J&#65533;K&#65533;AA:&#65533;&#65533;
:&#65533;&#65533;6&#65533;&#65533;&#65533;J&#65533;  &#65533;p&#65533;&#65533;&#65533;+&#65533;+&#65533;&#65533;tg&#65533;&#65533;&#65533;d/&#65533;&#65533;&#65533;x&#65533;&#65533;;&#65533;&#65533;M`&&#65533;&#65533;Q&#65533;%&#65533;&#65533;>&#65533;0&#65533;&#65533;|&#65533;iM)&#65533;&#65533;&#1029;_qHX&#65533;&#65533;&#65533;&#65533;&#65533;}]&#65533;/]&#65533;`&#65533;&#65533;&#65533;&#65533;&#65533;&#65533;%&#65533;&#65533;h+&#65533;&#65533;&#65533;6npg&#65533;&#65533;&#65533;&#65533;l&#65533;%xX!&#65533;&#65533;=&#65533;t&#65533;.<&#65533;&#65533;b?'&#28623;q&#65533;]^&#65533;&#65533;/&#65533;&#65533;&#65533;&#65533;m6&#65533;&#65533;&#65533;&#65533;&#65533;2n`Cg2&#65533;&#65533;&#609;i&#65533;P&#65533;l&#65533;&#65533;4&#65533;a&#65533;+&#65533;<&#65533;1<A&#65533;S&#1657;&#65533;'F&#1119;&#65533;:q?&#65533;)#'0a	MDT\l3&#65533;&#65533;&#65533;&#65533;0&#65533;Y&#65533;&#65533;&#65533;{$&#65533;U<-&#65533;[&#1194;"&#65533;&F&#65533;&#65533;=Y&#65533;&#65533;&#65533;&#65533;$	&#65533;&#65533;&#960;&#560;&#65533;+hA&#65533;tp&#65533;#&#65533;MT&#974;Z&#65533;$&#133;2&#65533;
J&#65533;&#65533;tV&#65533;&#547;RIJ&#1828;#&#65533;&#65533;&#65533;&#65533;&#65533;I&#65533;&#65533;&#65533;&#65533;u&#65533;D&#65533;HTH&#65533;&#65533;'6&#65533;`&#65533;g<&#65533;&#65533;t\&#65533;i&#65533;e"&#65533;&#65533;&#65533;u&#65533;&#65533;)	Jht<&#65533;&#65533;&#65533;&#65533;&#65533;&#65533;M &#65533;e&#65533;&#60802;&#1196;iQ&#65533;'?&#65533;	EZM&#65533;,8&#65533;&#65533;U&#65533;&#65533;&#65533;Kw&#65533;&#65533;[&#65533;X&#46589;&#65533;&#65533;c!+&#65533;&#65533;X) Z&#384;&#65533;G&#65533;&#65533;&#65533;t0&#65533;&#65533;LP&#65533;&#65533;&#65533;r&#65533;FyMt&#65533;r&#65533;'&#65533;O&#65533;\&#65533;&#1175;&#65533;&#65533;E&#65533;&#65533;u&#65533;&#65533;B&#65533;&#65533;&#65533;W&#65533;\:W&#65533;&#65533;&#65533;&#65533;@E+&#65533;rc&#65533;&#65533;&#65533;&#65533;&$&#65533;&#65533;&#65533;&#65533;t&#65533;5&#65533;&#65533;&#65533;'&#65533;B&#65533;Q&#65533;)
X&#65533;"&#65533;&#65533;&#65533;~<&#65533;&#65533;&#65533;&#65533;g&#65533;&#65533;r0A!C&#65533;k&#65533;&#65533;&#65533;&#65533;f&#65533;&#65533;q`C&#65533;&#65533;&#65533;&#65533;&#65533;&#65533;sx&#65533;o&#1584;'
j&#65533;&#65533;&#1661;p)PAV&#65533;&#65533;&#65533; &#65533;&#65533;&#65533;%t3&#2034;t%&#65533;&#65533;s&#65533;&#65533;[&#65533;.L&#65533;&#65533;&#65533;x|&#65533;&#65533;&#65533;&#65533;&#65533;&#65533;1&#65533;(&#65533;&#65533;I&#65533;&#65533;&#65533;&#65533;&#65533;o&#65533;&#65533;b.&#1243;&#1972;!: &#65533;`'&#65533;&#65533;"&#65533;#0&#65533;&#65533;&#65533;&#65533;e&#65533;&#65533;&#65533;h&#65533;&#65533;&#65533;A&#65533;\^&#65533;&#65533;+&#65533;&#65533;&#65533;2D%&#65533;@&#65533;&#65533;&#65533;&#65533;&#65533;@&#65533;`&#65533;~Pr:a&#65533;&#1106;>&#65533;8d.&#65533;&#65533;!&#65533;_C`&#65533;&#65533;&#65533;v&#65533;&#65533;~&#65533;V&#65533;&#65533;&#65533;&#65533;U	a&#65533;&#65533;}&#569;a&#65533;&#65533;&#65533;&#65533;&#65533;O>&#65533;&#65533;&#65533;b&#65533;&#65533;}8v&#65533;J&#65533;c:6B&#65533;Q#&#65533;&#1895;c!&#65533;&#65533;E~&#65533;&#65533;{ewi&#65533;&#65533;!9&#65533;k&#65533;&#65533; ND&#65533;U&#65533;TD&#1110;f&#65533;P
&#65533;R-&#65533;Dl&#1410;&#65533;E&#65533;&#65533;4&#1218;4SV&#65533;&#65533;n&#65533;&#65533;3`E&#65533;&#65533;p&#1238;	&#1745;p&#65533;	&#65533;@	&#65533;T&#65533;&#65533;&#65533;V&#65533;&#65533;1&#65533;DJC'h&#65533;@UL%&#65533;&#65533;UX&#65533;gtd&#65533;`w5i&#65533;5&#65533;&#65533;&#65533;L&#65533;&#65533;	&#65533;L&#65533;JDC&#65533;Fi&#65533;&#65533;"R
D#&#65533;&#65533;Cm&#65533;K[&R&#1617;&#65533;&#65533;V&#65533;&#65533;.a&#65533;	&#65533;&#65533;f&#65533;D&#65533;&#65533;K&#65533;&#65533;	&#65533;&#65533;Q&#65533;P&#65533;&#65533;&#65533;&#65533;! &#65533;&#1542;E&#521;&#65533;&#65533;Q&#65533;u&#1510;fP$ P&#65533;V&#65533;&#65533;Q&#65533;q
&#65533;D&#65533;T	&#65533;X	r&#65533;	&#65533;`&#65533;&#1026;<X
&#65533;&#65533;r&#65533;&#65533;
&#65533;P&#65533;
&#65533;&#65533;&#65533;q&#65533;p&#65533;&#65533;P&#704;&#65533;&#65533;&#65533; &#65533;&#65533;P&#562;
&#65533;&#65533;3&#65533;AQ&#65533;&#65533;DT&#65533;	U&#65533;&#65533;tE&#65533;@MG&#65533;gs82&#65533;&#65533;U&#65533;r	7H3&#65533;&#65533;q&#65533;&#65533;3&#65533;&#65533;0P&#65533;0S&#65533;&#65533;&#65533;K&#65533;R&#65533;&#65533;&#65533;&#65533;&#65533;3&#65533;P&#65533;P&#65533;
&#65533; &#65533;&#65533;
&#65533;&#65533;&#65533;&#65533;&#65533;
&#65533; U&#65533;`uC'P&#65533;HR&#65533;BD&#65533;&#65533;&#65533;F&#65533;&h&#65533;06&#65533; 	&#65533;$
&#65533;&#65533;
%&#65533;P&#65533;Ea&&#65533;D&#65533;"(&#65533;d.&#65533;}f&#65533;Z&#65533;9&#65533;`&#65533;g \&#65533;i&#65533;p&#65533;>vAePPD&#65533;e&#65533;6&#65533;wSPE3Z&#65533;w&#65533;;&#65533;&#65533;J&#65533;&#65533;J&#65533;&#65533;Z&#65533;&#65533;01y~&#65533;{&#65533;x&#65533;e^hy9&#65533;;ab&#65533;n&#65533;9e&#65533;&#65533;>&#65533;Xb&#65533;'&#65533;`&#65533;Qbn&#65533;t&#65533;O&#65533;&#65533; {&#65533;S &#65533; +&#65533;c0e&#65533;'15&#65533;&#65533;&#65533;a>q&#65533;7[e&#65533;0a<&#65533;&#65533;&#65533;&#65533;^&#65533;4`"&#65533;,&#65533;1@_ &#65533;C&#65533;F&#65533;&#65533;&#65533;&#1911;b+&#65533;0&#65533;W&#65533;5&#65533;&#65533;{&#65533;I&#65533;a&#65533;EnQ)&#65533;[act&#65533;Bt&#65533;{&#65533;b&#65533;&#65533;a&#289;&#65533;q&#65533;Y&#65533;E&#65533;]5Fv\&#65533;!&#65533;&#65533;&#65533;>&#65533;!&#65533;&#65533;{W&#65533;&#65533;d4&#65533;&#65533;&#65533;o`BU"&#65533;&#65533;`!&#65533;L&#65533;(&#65533;2qP&#65533;2Z&#65533;3&#65533;&#65533;,&#65533;&#65533;
&#65533;&#65533;E&#65533;&#65533;P&#65533;&#65533;
&#65533;&#65533;&#65533;i&#65533;&#65533;gE
&#65533;&#65533;&#65533;g&#65533;bF&#1714;l&#65533;2l&#65533;vk)&#65533;&#65533;Y&#65533;&RRJ9$&#65533;&#65533;mz2&#65533;V!&#65533;&#65533;@&#65533;&#65533;&#65533; i6&#65533;&#1571;&#65533; &#65533;!S2'&#65533;m@#W&#65533;&#65533;&#65533;VD	&#65533;bk&#65533;&#65533;'&#65533;f	i&#65533;l
&#65533;k&#65533;!3&#65533;&#65533;m&#65533;&#65533;FZ&#65533;&#65533;&#65533;	&#65533;&#65533; &#65533;uf&#65533;'W&#65533;Vk&#65533;&#65533;&#65533;&#65533;V&#65533;&#65533;1pgJ&#65533;&#65533;&#65533;	@&#65533;Q$Z&#65533;&#65533;	j3
Is&#65533;&#65533;
&#65533;&#65533;
&#65533; ,	&#65533;
y&#65533;:&#65533;&#65533; 1&#65533;&#65533;&#65533;2&#65533;&#65533;&#65533;/&#65533;60&#1128;o&#65533;&#65533;N&#65533;,T&#65533;&#1656;&#65533;&#65533;&#65533;p&#65533;&#65533;&#65533;&#65533;&#65533;-&#65533;F.&#65533;Fo$H&#65533;&#65533;	(&#1358;7r&#65533;Vo&#65533;&#65533;&#65533;&#65533;0&#65533;r&#65533;&#65533;3r&#65533;P+G&#65533;&#65533;&#65533;&#65533;
7C3&#65533;0	B2)&#65533;&#65533;.&#65533;!&#65533;&#65533;&#65533;-}V2&#65533;0'&#65533;pi&#65533;
-&#65533;&#65533;
i&#65533;&#65533; 
m:&#65533;&#65533;Hb$&#65533;-&#65533;&#65533;&#65533;popCf0`f UP[ d&#65533;|&#65533;>&#65533;&#65533;bpGI`f&#65533;j&#65533;w~%	+Vpx &&#65533;&#65533;JR%&#65533;&#65533;%&#65533;Z&#65533;&#65533;&#65533;8&#65533;3\abxzc88&#65533;&:18&#65533;&#65533;@a&#65533;&#65533;&#65533;&#65533;&#65533;&#65533;rH&#65533;&#65533;;&#65533;5x Ep&#65533;&#65533; &#65533;&#65533;&#65533;s &#65533;m&#65533;&#65533;Q"*&#65533;&#65533;'9a9&#65533;&#65533;&#65533;A8+&#65533;y&#65533;YP3p!@+@=)&#65533;&#65533;  M&#65533;F&#65533;&#65533;&#65533;gb&#65533;&#65533;&#65533;&#65533;B&#65533;3d&#65533;&#65533;I&#65533;&#65533;u`&#65533;&#65533;&#65533;G&#65533;_1dtAm&#65533;d&#65533;&#65533;?,A&#65533;3+8:8&+4t&#65533;&#65533;&#65533;&#65533;B|~7&#65533;>CA&#1843;:&#65533;b&#1593;"&#65533;c&#65533;&#65533;B&#65533;A&#65533;&#65533;&#65533;e&#65533;"&#65533;&#65533;UXu'&#65533;&#65533;&#65533;x
&#65533;z&#65533;<&#65533;&#65533;?F&#65533;d
&#65533;
&#65533;&#65533;&#65533;48
&#65533;&#65533;xV&#65533;&#65533;&#65533;&#65533;1&#65533;&#1414;	&#65533;&#1540;&#65533;HM$&#65533;&#65533;oJ&#65533;ZHL&#65533;X&#65533;K[&h?2G&#65533;&#9537;P&#65533;&#65533; A&#65533;"WT&#65533;&#65533;?&#65533;&#65533;&#65533;&!&#65533;&#65533;s&#65533;&#65533;2&#65533;P&#65533;&#65533;Dx&#65533;&#65533;&#65533;-{V	W&#65533;D&#65533;XN&#65533;;&#65533;N&#65533;g&#65533;BD&#132;p&#65533;2-a&#65533;N&#65533;pW&#65533;&#65533;&#65533;&#65533;&#65533;XL&#65533;$Q&#1686;&#65533; &#65533;Ed&#1293;&#65533;x&#65533;fn*+&#65533;&#65533;+&#65533;&#65533;qWr&#65533;0&#65533;&#65533;&#65533;&#65533;
&#65533;4&#65533;&#65533;JS&#65533;B&#65533;&#65533;&#65533;&#65533;J&#65533;&#65533;&#65533;&#65533;&#65533;r&#65533;0O&#65533;&#65533;N&#65533;&#65533;DO&#65533;&#65533;R&#65533;Q&#65533;Bd$&#1300;'#&#65533;&#65533;S&#65533;!sR&#65533;@	&#65533;07&#65533;&#65533;&#65533;(S&#65533;h&#65533;&#65533;x&#65533;.&#65533;&#65533;&#65533;r&#65533;&#65533;S&#65533;&#65533;*&#65533;O&#65533; O&#65533;&#65533;&#65533;,&#65533;TV%
&#65533; Ut&#65533;$&#65533;&#65533;&#65533;&#65533;&#65533;m&#65533;&#65533;L&#65533;&G(r &#65533;&#65533;&#65533; 
&#65533;&#65533;&#65533;&#65533;(F&#65533;&&#65533;&#65533;$&#65533;]x &#65533;t&#65533;&#65533;&#65533;&#65533;&#65533;7mw&#65533;uV&#65533;]&#65533;&#65533;&#65533;&#65533;&#65533;a&#65533;Q@>0P@EF_&#65533;S&#65533;^cpr \s&#65533;J'^9ZxC',bxz&#65533;&#65533;<&#65533;&#65533;&#65533;Z&#65533;5`	<f	\&#65533;e&#65533;&#65533;&#65533;&#65533;%l	&#65533;>&#65533;x&#65533;o@9&#65533;&#65533; 
&#65533;&#65533;&#65533;U &#65533; &`k&#65533;X&#65533;&#65533;&#65533;&#65533;] &#65533;X&#65533;&#65533;{o&#65533;,1[q9&#65533;	&#65533;8qj 1&#65533;0@.&#65533;! &#65533; &#65533;\plP_3&#65533;W&#65533;\&#601;&#65533;&#65533;Ya&#65533;&#65533;&#65533;&#65533;@b&#65533;&#65533;&#65533;1c&#65533;&#65533;/&#65533;{3&#65533;&#65533;&#65533;&#65533;q&#65533;&#65533;a&#65533;&#65533;-&#1912;+&#65533;	&#65533;&#65533;1`&#313;&#65533;&#65533;&#65533;&#65533;&#65533;4]&#65533;&#65533;A&#65533;9&#65533;`&#65533;	&#1309;&#65533;{V&#65533;A=B?&&#65533;WQ&#65533;&#65533;&#65533;W&#65533;&#65533;%R	&#1713;f8&#65533;E&#65533;Eng&#65533;&#65533;f&#65533;&#65533;&#65533;U&#65533;&#65533;&#65533;&#65533;RWp&#65533;&#65533;C<Cu&#65533;bugj&#65533;g&#65533;2h\&#65533;"&#65533;&#65533;$A&#65533;(&#65533;TI&#65533;)&#65533;@2F"&#65533;&#65533;&#65533;i&#65533;djx.}rJ&#65533;"%&#65533;&#65533; ]&#421;a&#65533;-L&#65533;&#65533;!&#65533;&#65533;&#1746;&#65533;&#65533;v&#65533;,&#65533;&#65533;g&#65533;	SW&#65533;f&#65533;3&#65533;&#65533;-&#65533;2&#65533;q&#65533;j&#65533;
&#454;&#65533;qfm&#65533;&#65533;
&#65533;&#65533;
&#65533;&#65533;+&#65533;&#65533;&#183; 1&#65533;&#65533;&#65533;&#65533;!G&#65533;&#65533;o&#65533;b&#65533;&#65533;&#65533;*&#65533;&#65533;&#65533; S&#65533;r&#65533;PV&#65533;&#65533;r.h&#65533;&#65533;ub&#65533;m&#65533;&#65533;J&#65533;&#65533;&#65533;1D
"(&#65533;b&#65533;:&#65533;&#65533;p&#65533;rc&#65533;&#65533;	4&#65533;*,U&#1802;Z0&#65533;&#65533;
 W&#1855;&#65533;&#65533;&#65533;}&#65533;&#65533;
&#65533;&#1154;iu
&#65533;@&#65533;&&#37104;r
:&#65533;	Hb&#65533;&#65533;kf-	MA&#65533;&|&#65533;i&#65533;&#65533;	&#65533;&#65533;or:l&#65533;`	&#65533;F&si&#65533;sZe2(&#65533;CD&#65533;&#65533;&#65533;oh&#65533;;f&#65533;R&#65533;WU&#65533;C&#65533;?&#65533;a&#65533;>9&#65533;~g8}&#65533;&#65533;,&#65533;Y77&#65533;&#65533;&#65533;&#65533;&#65533;)2y&#65533;&#65533;Z&#65533;7&#65533;&#65533;7Q8&#65533;&#65533;&#65533;	&#1144;&#65533;A&#65533;O&#65533;A1K&#65533;&#65533;&#65533;@414D&#65533;^&#65533;&#65533;&#65533;&#1237; &#65533;K&#65533;vw &#65533;&#65533;&#65533;&#65533;&#65533;&#65533;&#65533;`&#65533;&#65533;&#65533;5&#327;&#65533;&#65533;v&#65533;3&#65533;
P &#65533;)&#65533;a{ &#65533; 1 d&#65533;d&#65533;&#65533;&#65533;su&#65533;>&#65533;!$&#65533;&#65533;a&#65533;&#65533;@&#13915;&#65533;bT@&#65533;&#65533;&#65533;m&#65533;>&#65533;9&#65533;qB&#65533;&#65533;b&#65533;&#65533;&#65533;g>CV&#65533;]&#65533;`&#65533;&#65533;ta&#65533;&#65533;>&#65533;&#65533;&#65533;q9M9&#65533;&#65533;&#65533;&#65533;!&#65533;&#65533;&#65533;&#65533;sB&#65533;&#65533;f@'C&#65533;ZU&#65533;yj&#65533;-w
&#65533;&#65533;&#65533; O`E[T&#65533;\D&#65533;L&#65533;he&#65533;&#65533;n
&#65533;fat&#65533;&#65533;&#65533;+y&#65533;&#65533;W&#65533;&#65533;M&#65533;&#65533;&#65533;wT7.&#149;&#65533;DG&#65533;&#65533;&#65533;&#65533;&#65533;&#65533;WH'#&#65533;M=&#65533;s>I&#660;&#65533;K&#65533;&#65533;-vb2&#65533;#&#65533;2&#65533;o&#65533;&#65533;JX&#1620;}&#65533;m&#65533;C
7&#65533;&#891;.Y&#65533;&#65533;&#65533;(Q&#65533;&#65533;&#65533;&#65533;&#65533;&#65533;&#1796;K&#65533;&#65533;-&#65533;	&#65533;&#65533;&#65533;&#65533;&#65533;&u-	&#65533;&#65533;&#65533;	&#65533;&#65533;p&#1781;&#65533;&#65533;:l&#65533;3&#65533;&#65533;&#65533;&#194;O%&#65533;0&#65533;&#65533;&#65533;O&#65533;/&#65533;p&#65533; &#65533;P3W&#65533;&#65533;\-Y&#65533;V&#65533;&#65533;l&#65533;n&#65533;&#65533;S$ &#1474;&#65533;>&#65533;&#65533;&#65533;M&#65533;-1&#65533;`	&#65533;&#65533;&#170;&#65533;R&#65533; &#65533;5,=&#65533;&#65533;&#65533;8,&#65533;&#65533;E&#65533;&#65533;&#65533;&#65533;f&#65533;n-'&#65533;]y&#65533;*<su
&#65533;&#1759;&#1418;&#65533;P&#65533;&#65533;"&#65533;yMl&#65533;Iu&#65533;.&#65533;B&#65533;&#65533;[
&#65533; &#65533;r&#65533;UZe&#65533;&#65533;)&#65533;-%j&#65533;2&#65533;&#65533;&|&#65533;{_&#65533;lp&#65533;7IM >@N&#65533;&#65533;e&#65533;&#65533;Zl@&#65533;#&#65533;&#65533;&#65533;"&#65533;&#65533;J*"Zxc&#1512;T7;q;&#65533;&#65533;&#65533;5<&#65533;c&#65533;&#65533;&#65533;&#65533;&#65533;;4&#65533;&#65533;&#65533;&#65533;3Q[&#65533;#c&#65533;&#65533;)nO@"`;&#65533;&#65533;a*@g&#65533;F-&#65533;&#65533;&#65533;G&#65533;&#65533;&#249;Bp&#65533;&#65533;&#65533;&#65533;&#65533;&#65533;G&#65533;&#65533;=	&#65533;&#65533;&#65533;h&#985;"&( &#65533;&#65533;X&#65533;BI6m&#1592;&#65533;C&#65533;&#65533;&#65533;;w&#65533;&#65533;1yG&#65533;'Q&#65533;&#65533;c&#65533;$<+&#65533;&#1793;IGN&#65533;8r&#65533;
&#65533;Yg&#65533;&#65533;8o&#65533; &#65533;&#1268;&#65533;:s&#65533;@&#65533;S&#65533;&#65533;U&#65533;Q*}&#65533;&#65533;9;&#65533;!K&#65533;&#65533;G&#39484;jU&#65533;&#65533;9v&#65533;&#65533;9&#65533;&#65533;&#737;D&#65533;&#1161;'nJ;R&#65533;&#65533;&#65533;&#65533;&#65533;8&#65533;J&#65533;~&#65533;&#65533;&#65533;&#65533;&#65533;&#65533;&#65533;:&#65533;&M&#65533;C&#65533;m^&#65533;y3&#65533;F&#65533;*e&#65533;j)S&#65533;R&#65533;&#65533;&#65533;)&#65533;hP&#65533;d&#65533;
&#65533;)6)&#1849;e&#65533;&#65533;&#38120;&#1255;V&#65533;2&#65533;j&#65533;R&#65533;F&#65533;&#65533;-&#65533;S'&#65533;E&#65533;n&#65533;&#65533;&#65533;I&#65533;&#65533;O&#65533;.)&#65533;#F&#65533;*T&#65533;P&#65533;A&#65533;
$H`C@&#65533;&#65533;&#65533;O&#528;&#65533;D&#65533;&#65533;&#65533;&#65533;_&#65533;&#1057;D<&#1772;G"&#65533;N;%Q$&#65533;?	D&#65533;&#65533;4&#65533;$&#65533;K4&#65533;&#65533;&#65533;&#65533;{&#315;F9;&#65533;n&#65533;&#65533;d&#65533;L,&#65533;d&#65533;K&#65533;&#65533;Ea&#260;&#65533;Nl&#65533;&#65533;PD&#65533;6&#65533;J&#65533;M.&#65533;&#65533;&#65533;L\&#65533;&#65533;&#65533;K,l&#65533;
i&#65533;.&#65533;"&#65533;\&#65533;&#65533;&#65533;B	&#65533;OFA&#65533;Y&#65533;j&#65533;&#342;Z&#700;&#65533;`v&#65533;&#65533;`t&#65533;X`&#65533;E&#65533;\&#65533;f<&#65533;&#65533;S&#65533;;&#65533;&#65533;]t&#65533;&#65533;\&#412;&#65533;WZI%9&#65533;Jq&#65533;Q&#65533;&#65533;&#65533;R&#65533;k&#65533;RL/%.V&#65533;+E&#65533; 7a&#65533;:IID>&#65533;&#2256;H:1&#65533;W^&#65533;&#342;[&#65533;&#65533;&#65533;`|&#65533;e`z&#581;&#65533;\q&#65533;E_}&#65533;3&#65533;]j&#65533;&#65533;8TX&#65533;&#65533;^~&#65533;&#65533;1o&#65533;&#65533;&#65533;XME&#65533;&#65533;.&#65533;d&#65533;@&#65533;&#951;Pv&#65533;&#65533;&#65533;&#1534;sd&#65533;u=&#65533;&#274;MF)%5VL&#65533;J	-E	&#65533;&#65533;&#65533;&#65533;PCI &#65533;&#65533;3&#65533;1P&#65533;I&#65533;&#65533;&#65533; &#65533;c&#65533;<&#65533;&#65533;"&#65533;,&#65533;&#514;&#65533;&&#65533; &#65533;	+&#65533; c7&#1800;&#206;=&#65533;`/b&#65533;&#65533;Zv&#65533;e&#65533;c&#65533;&#65533;&#65533;&#65533;&#65533;&#65533;?9&#65533;Af&#1955;&#65533;&#65533;&#65533;&#65533;&#65533;&#26563;&#65533;&#207;&#65533;:h&#65533;a&#65533;	!&#65533;&#65533;Pi%&#65533;P&#65533;#&#65533;=&#65533;:&#65533;&#65533;&#65533;&#65533;K&#65533;<&#1576;&#65533;2&#65533;&#65533;&#65533;P[&#65533;2p&#65533;	5&#65533;&#65533;&#13217;&#65533;rc)8L&#65533;&#65533;&#65533;&#192;J&#65533;&#65533;&#65533;&#1027;&#65533;&#65533;[&#65533;Y!&#65533;	&#65533;#&#65533;-t&#65533;&#65533;&#65533;&&#65533;`&#65533;X&#65533; &#65533;X&#65533;&#65533;6&#65533;&#65533;&#65533;<&#65533;&#65533;:%&#65533;&#65533;&#65533;&#65533;&#65533;&#65533;&#65533;hc&#65533;&#65533;&#65533;&#65533;i&#65533;&#65533;+&#65533;n&#65533;K&#65533;C&#65533;&#65533;&#65533;2&#65533;o&#65533;&#65533;&#65533;&#65533;&#65533;&#65533;H&#65533;&#1893;&#65533;HOI&#65533;&#196;&#65533;&#65533;'&#65533;&#65533;&#651;&#65533;&#65533;&#65533;&#65533;&#65533;lx&#65533;
+&#65533;&#65533;&#65533;&#65533;&#65533;&#65533;&#65533;r&#65533;&#65533;&#65533;G&#65533;&#65533; g&#65533;&#65533;%kc&#65533;&#65533;LD&#65533;&#1836;@IF&#65533;&#65533;&#65533;T&#65533;&#65533;0%F&#65533;	 &#65533;F&#65533;&#65533;n&#65533;u&#65533;-&#65533;G&#65533;:*R&#65533;
&#65533;&#65533;&#65533;&#65533;s&#65533;U#-1&#65533;&#65533;`%"&#65533;I&#65533;&#65533; &#65533;f&#65533;sCB3&#65533;&#1158;F&#65533;&#65533;&#65533;H&#65533;&#65533;4&#65533;C&#65533;&#65533;?2&#65533;~ &#65533;D(b@&#65533;xh$&#65533;H,&#65533;)b&#65533;&#65533;FD&#65533;&#65533;&#65533;&#65533;%&#65533;&#65533;&#65533;H@&#65533;&#65533;&#65533;&#65533;D1q&#65533;(&#65533;&#65533;
T&#65533;-f^&#65533;N%0a!<&#65533;\8=(&#65533;sPK&#65533;&#65533;&#65533;&&#65533;UHpm&#144;I&#65533;&#65533;&#65533;&#65533;&#65533;:&#65533;HJ&#65533;&#1796;&#65533;&#65533;	)&#65533;&#65533;9&#65533;8+dA&#65533;1&#1602;&#65533;&#65533;&#1390;z&#65533;^&#65533;c&#65533;&#65533;,d&#65533;0&#65533;B&#65533;&#65533;&#65533;&#1246;Py&#65533;^&#65533;&#9513;\%&#65533;F&#65533;E&#28841;P&#65533;)H!
&#65533;&#65533;&#65533;8&#65533;H&#65533;+&#65533;&#65533;&#65533;W&#65533;Q&#65533;xE+P!
O&#65533;K&#65533;i#&#65533;=&#65533;U&#65533;j)k&#65533;^&#65533;r&#65533;&#65533;/z&#65533;&#65533;]&#65533;i&#65533;
&#65533;<QO=&#65533;	[q&#65533;&#65533;-N&#65533;&#65533;P&#65533;n&#65533;*&#65533;;&#65533;+:\&#65533;";!&#65533;-]&#65533;&#65533;&#65533;&#65533;%
NQ&#1242;&#65533;&#65533;&#65533;$&#65533;E(&#65533;<&#65533;9&#65533;!H&#65533;&#65533;&#65533;O&#65533;	Mb&#65533;&#65533;O"&#65533;3&#65533;
TX&#65533;&#65533;0&#65533;(<&#65533;	R&#65533;&#1968;;<&#65533;A&#65533;PA&&#65533;&#65533;&#65533;E&#65533;=9&#65533;&#65533;&#65533;&#65533;@&#65533;g&#65533;(&#65533;&#65533;&#65533;&#1391;&#65533;lf&#65533;&#65533;N~&#65533;&#65533;&#65533;E&#65533;{&#65533;O&#65533;&#65533;5&#65533;&#65533;&#65533;xs&#65533;&#65533;\pv4&#65533;&#65533;m&#65533;BP&#65533;	4 k#@&#65533;&#65533;La&#65533;&#65533;&#65533;&&#65533;@*j=JW&#65533;&#65533;&#65533;>.[* &#65533;&#391;&#65533;n&#65533;_g&#65533;&#65533;	 &#65533; 
X&#65533;` &#65533;j@O &#65533;G&#65533;&#65533;U&#65533;f]3K&#65533;Z&#65533;"d&#65533;z8I&#65533;&#65533; &#65533;&#65533;]&#65533;s&#65533;&#65533;&#65533;>&#65533;&#65533;!&#65533;}@KR0&#65533;&#65533;%&#65533;KdO&#65533;V&#65533;&#65533;$*&#65533;&#65533;"&#247;&#65533;&#65533;N.d&#65533;C\&#65533;&#65533;&#65533;&#65533;&#65533;}&#65533;1&#65533;&#1168;&#65533;&#65533;&#65533;ts&#65533;&#65533;&#65533;&#65533;&#65533;a-&#65533;e&#65533;P&#65533;R2&#65533; &#65533;V &#65533;2"@&#65533;
&#65533;&#65533;$&#65533;|b&#65533;&#65533;&#65533;&#65533;&#65533;(&#65533;G9zNt&#65533;X
N&#65533;&#65533;&#65533;8&#65533;&#65533;&#65533;&#65533;Mrq&#65533;&#65533;&#65533;&#65533;w&#65533;F&#65533;&#65533;)&#65533;&#65533;T&#65533;&#65533;9&#65533;&#832;&#65533;&#65533;&#65533;Q?&#65533;i&#65533; &#65533;c&#65533;$&#65533;8&#65533;A!$&#65533;=&#65533;!2#aC&#65533;G&#65533;&#65533;&#65533;uB$&#65533;&#65533;$*&#839;J&#65533;&#65533;6&#768;+&#65533;&#65533;+&#65533;&#65533;g3K&#65533;ujc &#65533;F&#65533;&#65533;&#65533;}&#65533;%&#65533;&#65533;&#65533;&#65533;s&#65533;
&#65533;&#65533;?wi&#65533;&#65533;j!&#65533;WP&#65533;kJ.&#65533;e-Q&#65533;iVg&#65533;S-&#65533;&#65533;N&#65533;&#65533;&#65533;&#65533;E&#65533;&#65533;D&#65533;_.&#65533;&#65533;qf&#65533;X&#65533;&#65533;FY*S&#65533;r&#65533;'c&#65533;O&#162;^&#65533;Q&#65533;#&#65533;5&#65533;&#65533;U&#65533;h&#364;l!&#65533;4Q&#65533;V&#65533;F&#65533;vQ&#65533;Zf{m&#65533;E&#65533;q&#65533;&#65533;+]y&#65533;V&#65533;X&#65533;,T1
O)J&#65533;B?1&#65533;S&#65533;&#65533;:b&#65533;&#65533;
R4&#65533;&#1204;p&#65533;*H&#65533;&#65533;J@b#%&#65533;&#65533;&#65533;e&#65533;&#65533;9nD&#65533;_8&#65533;E&#65533;9i&#65533;&#65533;&#65533;Q(&#65533;&#65533; &#65533;)X&#65533;&#65533;&#65533;&#65533;&#1408;&#1458;&#65533;ru&#65533;3&#65533;!&#65533;&#65533;Y&#65533;&#65533;&#65533;x}&#65533;&#65533;&#65533;&#65533; &#65533;&k1HNJ&#65533;&#65533;9&#65533;&#65533;j&#65533;&#65533;Z&#65533;p&#65533;&#65533;&#65533;&#65533;P&#65533;&#169;&#65533;tH&#65533;&#65533;P&#65533;&#65533;&#65533;&#65533;&#65533; &#512;
o&#1539;&#65533;`&#65533;4&#65533;}pYKJ|&#65533;:&#65533;&#65533;&#363;)G&#65533;U&#65533;&#65533;&#1091;z `mj+ $`#&#65533;&#65533;5&#65533;&#65533;&#65533;&#2035;r>&#65533;$tw&#65533;&#65533;&#848;v8&#65533;&#65533;ML&9&#65533;&#65533;p>&#65533;&#65533;&#65533;zy&#65533;C&#65533;^&#65533;&#65533;>&#65533;&#65533;~&#65533;&#65533;T&#65533;&#65533;4&#65533;ao&#65533;&#65533;&#65533;,&#65533;&#65533;&#65533;&#65533;&#65533;0]&#65533;y&#65533;w&#65533;&#65533;&#65533;&#65533;(E&#65533;
r&#65533;;&#65533;&#65533;h8&#65533;&#65533;&#65533;:|&#65533;q`&#65533;}&#65533;P&#65533;&#65533;&#65533;v&#65533;C&#65533;m&#65533;&#65533;.1w[&#65533;&#65533;`&#65533;&#65533;&#65533;$&#65533;w"N&#65533;(&#291;&#65533;0&#65533;U&#65533;&#65533;<3&#65533;G&#65533;&#1188;N&#65533;&#65533;V`U@&#65533;&#65533;S&#65533;S8&d&#65533;xK&#65533;&#65533;`&#65533;&#65533;&#65533;&#65533;&#65533;&#65533;)&#65533;&#65533;%C&#65533;&#65533;A&#65533;&#65533;&#65533;&#65533;BX&#65533;F&#65533;&#65533;D@&#65533;&#65533;&#65533;&#65533;&#65533;&#65533;&#65533;D&#65533;&#65533;}a!&#65533;&#65533;JP&#65533;E@&#65533;E@!&#65533;&#65533;EpI8Mx&#65533;4&#65533;;&#65533;,&#65533;)&#65533;&#65533;x3&#65533;X3&#65533;(&#65533;&#65533;G&#65533;.&#65533;.j&#65533;I&#65533;&#65533;F&#65533;&#65533;&#1688;&#65533;Y&#65533;R&#65533;&#65533;&#65533;A&Q0&#65533;SH&#65533;+&#65533;&#65533;&#65533;2&#65533; P&#65533; y.z&#65533;3Cr&#1636;-&#65533;&#65533;S&#65533;&#65533;J&#65533;X &#65533;=&#65533;\z&#65533;\8r&#65533;&#65533;Q&#65533;&#65533;Z&#65533;|&#65533;6`P'_&#65533;r&#65533;&#65533;8&#65533;WXVPRHX&#65533;&#65533;Yp&#65533;jG&#65533;]&#65533;9y%M&#65533;&#65533;WXR&#65533;&#65533;&#65533;j(&i&#65533;&#65533;PJ&#65533;fs&#65533;Z&#65533;'r&#197;^ ?&#65533;]&#65533;6_`&#65533;A&#613;t&#65533;_&#65533;a&#65533;&#65533;[x&#65533;k&#1702;(&#65533;&#65533;$&#65533;&N&#65533;Up&#65533;HD&#65533;Dm&#65533;FbZ&#65533;r&#65533;C&#65533;M&#65533;&#65533;&#65533;&#65533;!&#65533;hB&#65533;A8&#65533;A}A&#65533;&)L&#65533;
#&#65533;&#65533;)&#65533;&#65533;>&#65533;,5&#65533;&H(&#65533;/09&#65533;&#65533;&#65533;&#65533;&#65533;&#65533;#&#65533;&#65533;y<&#65533;&#65533;!&#65533;9&#65533;&#65533;Y&#65533;&#65533;&#65533;!&#65533;&#65533;&#65533;{&#65533;&#65533;09&#65533;&#65533;&#65533;p	&#65533;
:4P&#65533;&#65533;&#65533;&#65533;X	&#65533;p+&#65533;y&#65533;&#65533;P&#65533;&#65533;i&#65533;&#9454;&#65533;a&#65533;?&#65533;&#65533;&#65533;&#65533;&#65533;#&#65533;( 
P&#65533;#9(&#65533;T&#65533;&#65533;&#8396;&#65533;J=&#65533;&#65533;,&#299769;{&#65533;A&#65533;&#65533;2&#65533;&&#65533;&#65533;&#65533;&#65533;s&#65533;&#65533;6h&#65533;`&#65533;<&#65533;9&#65533; &#65533;!&#65533;9 2&#65533;&#65533;Q&#65533;&#65533;&#826041;&#65533;#&#65533; &#65533;&#65533;&#65533;&#766;@&#65533;68&#65533;&#65533;8&#65533;&#65533;&#65533;s&#65533;Q&#65533;&#65533;H&#65533;!
&#65533;&#65533;&#65533;1&#65533;&#65533;&#65533;p&#65533;&#65533;&#65533;&#65533;&#65533;&#65533;x&#65533;&#65533;X;&#65533;1	&#65533;>&#65533;&#1162;&#65533;&#65533;	&#65533;&#65533;>&#65533;&#65533;&#814; ?909	&#65533;&#65533;&#65533;?&#65533;2&#65533;&#65533;&#65533;&#65533;D&#65533;&#65533;	&#65533;x&#65533;
8&#65533;> D&#65533;&#65533;&#1496;&#65533;&#65533;&#65533;&#65533;1 &#65533;?Q9&#65533;&#65533;l&#65533;8l)i&#65533;.J&#65533;&#65533;X&#65533;U8&#65533;&#65533;X&#65533;TP&#65533;&#65533;&#65533;dHp8))&#65533;H&#65533;&#65533;&#1039;&#65533;&#65533;C&#65533; 
&#65533;4&#65533;%&#65533;@&#65533;&#65533;)&#65533;[!J&#65533;(H&#65533;%&#65533;&#65533;Ix&#65533;6&#65533;&#65533;&#65533;&#65533;F&#65533;&#65533;.S&#65533;
&#65533;)&#1228;!}&#65533;&#65533;9&#65533;#&#65533;&#65533;&#65533;!C&#65533;N\&#65533;|&#65533;b:&#65533;&#65533;( j&#65533;&#65533;`&#65533;K&#65533;u&#1732;lQ&#65533;&#1554;1Q&#65533;&#65533;;&#65533;X&#65533;&#65533;l&#65533;&#65533;BU&#65533;B&#65533;EV3&#65533;W&#65533;Z&#65533;[&#65533;#&#65533;&#65533;&#65533;@L'\&#65533;&#65533;VX(&#65533;&#65533;f@W&#65533;i&#65533;W&#65533;xS&#65533;J&#65533;K&#65533;QXp&#65533;X&#65533;&#65533; \&#65533;&#65533;&#65533;&#65533;&#65533;CN&#65533;D&#65533;&#65533;H&#65533;R&#65533;4X+aa5a	<&#65533;&#65533;=9&#65533;=&#65533;'#&#65533;^AF<&#65533;&#65533;^&#65533;&#65533;&#65533;&#65533;&#65533;Kh&#65533;m:G[L&#65533;U&#65533;&#65533;0B&#65533;&#65533;]c&#65533;.&#65533;Fj&#65533;V &#65533;MP&#65533;&#65533;!|&#65533;&#65533;(&#65533;vT&#65533;&#65533;	&#65533;&#65533;,&#65533;G&#65533;a9&#65533;&#65533;&#65533;2&#65533;&#65533;- &#65533;2X:&#65533;&#65533;&#65533;!&#65533;p&#65533;p&#65533;&#65533;&#1313;&#65533;&#65533;&#65533;&#65533;-&#65533;X&#65533;!&#65533;:&#65533;&#65533;Y&#65533;&#492;&#65533;&#65533;&#65533;&#65533;= :&#65533;&#65533;&#65533;9X&#65533;4p&#65533;9&#65533;+&#65533;&#65533;&#65533;&#1249;&#65533;p&#1438;kI&#65533;&#65533;&#65533;K&#65533;:X&#65533;|&#65533;Z&#65533;#&#65533;&#65533;&#65533;&#65533; 
H &#65533;[&#65533;&#65533;&#65533;X4&#65533;&#65533;I&#65533;1&#65533;&#65533;:&#20574;&#748;&#65533;&#65533;:9Q&#65533;B&#65533;&#65533;hS&#65533;&#65533;'[2&#65533;&#65533;9&#1026;&#65533;  KX&#65533;&#65533;/&#65533;&#65533;&#65533;&#65533;&#65533;&#65533;&#65533;&#65533;p#	&#552;U&#65533;&#65533;&#65533;AI&#65533;s+&#65533;&#65533;&#65533;&#65533;&#65533;&#65533;a&#65533;D:&#65533;&#65533;
;`/&#65533;&#65533;,&#65533;i&#65533;&#65533;u&#1099;&#65533;&#65533;&#65533;T	Z&#65533;1&#65533;k&#1387;&#65533;&#65533;&#65533;&#65533;&#65533;0&#65533;p&#65533;
&#65533;u&#65533;&#65533;&#1377;&#65533;&#65533;i/&#65533; &#65533;&#515;&#65533;&#65533;&#1643;&#601;!&#1259;&#65533;0&#65533;&#65533;M&#65533;&#603;&#65533;16P&#65533;L&#65533;3&#65533;3&#65533;#<&#65533;&#65533;@K&#65533;3&#65533;KQ&#65533;MQ&#65533;-&#65533;j7L&#65533;&#65533;&#65533;&#65533;RbBS`&#65533;({&#65533;K&#65533;&#65533;&#65533;z,&#65533;AKA &#65533;&#65533;P&#65533;d&#65533;@&#65533;&#65533;&#143;%&#65533;)&#65533;$&#65533;u&#65533;&#65533;!&#65533;&#65533;<&#65533;'&#65533;&#65533;&#960;&#65533;&#65533;x&#65533;&#65533;\8Dp&#65533;@(&#65533;IO,"&#65533;&#65533;+A&#65533;0v&#625;&#65533;&#65533;&#65533;&#526;w9&#65533;J&#65533;&#65533;&#65533;&#65533;&#65533;y&#65533;\
1&#1304;&#65533;&#65533;Q=r&#65533;QB&#43195;5&#65533;J&#145;-&#65533;&#1248;&#65533;Q&#65533;X&#65533;X&#65533;Dib&`&#65533;DZ\&#65533;Z	DV&#65533;&#65533;5&#65533;xJFAIF&#65533;&#65533;&#65533;Y&#65533;k2V&#65533;Yc&#65533;hr&#65533;P&#65533;&#65533;&#65533;&#65533;
&#65533;F/&#65533;&#65533;fB&#65533;[+P &#65533;&#65533;*&#65533;-&#65533;HHOBHIp&#65533;&P&#65533;&#65533;&#837;@&#65533;l3&#65533;\&#65533;&#65533;c&#65533;^ `[&#65533;&#65533;a ]DYXN&#65533;#q&#65533;&#65533;&#65533;(&#65533;&#65533;&#65533;R(&#65533;&#65533;Q[&#65533;&#65533;D&#65533;&#65533;&#65533;&#65533;&#65533;K&#65533;&#65533;MeQ&#65533;&#65533;F&#65533;8jX&#65533;&#65533;+*&#65533;&#65533;"&#65533;;&#65533;H^FhS.&#46703;j&#65533;@X&#65533;&#65533;&#65533;&#65533;&#65533;&#65533;p&#65533;&#65533;Z9&#65533;$V&#65533;&#65533;+&#1066;H&#65533;m&#1463;&#65533;&#65533;IV&#65533;&#65533;=&#65533;q&#65533;&#962;+&#65533;9&#65533;&#65533;&#65533;Y&#65533;9*&#17995;q&#65533;&#65533;z+&#65533;s&#65533;&#65533;d&#65533;&#1801;&#65533;-&#65533;*&#65533;&#65533;&#65533;&#65533;&#65533;&#65533;! &#65533;  &#65533;,h&#65533;&#65533;&#65533;&#65533;	&#65533;&#65533;&#65533;SJ&#65533;s&#65533;&#65533;&#65533;&#1427;m&#65533;&#140;)#&#65533;&#65533;8q&#65533;&#65533;; &#65533;&#65533; &#65533;&#65533;X&#65533; &#65533;&#65533;8`&#65533;=&#65533;c&#65533;i&#65533;<@.6&#65533;/&#65533;Y
&#65533;<&#612;X:&#65533;x&#65533;&#65533;*&#65533;&#65533;&#65533;&#65533;&#65533;&#65533;L&#65533;qZ&#65533;&#65533;&#65533;
?&#65533;	&#65533;"	&#65533;C	&#65533;T&#65533;0&#65533;:&#65533;&#1881;&#65533;&#65533;Z&#905;[&#65533;0&#65533;&#65533;&#65533;M&#65533;B08&#65533;d&#65533;Y&#65533;vp&#65533;	&#65533;&#65533;&#65533;&#1249;&#65533;h+&#65533;&#65533;Z&#1985;&#65533;&#65533;I&#65533;agu&#65533;&#65533;&#65533;&#65533;a&#65533;"	&#65533;&#65533;&#65533;A	B&#65533;&#65533;&#65533;;&#65533;h:S&#65533;&#65533;&#65533;;.E&#65533;&#65533;A;SKX!I&#65533;\	&#65533;&#65533;6&#65533;X#&#65533;d&#65533;"&#65533;&#65533;.&#65533;&#65533;$@&#65533;!@&#65533;&#65533; &#65533;&#65533;&#65533;Axi&#65533;&#65533;&#65533;&#65533;&#65533;&#65533;&#65533;c&#65533;9!&#65533;&#335;&#65533;b&#65533;&#65533;(&#65533;&#65533;)8C&#65533;&#65533;S&#65533;&#65533;&#65533;&#65533;H&#65533;&#65533;&#65533;-&#65533;"a&#65533;-&#65533;?&#1272;^JY`&#65533;&#65533;&#65533;c&#65533;&#65533;&#65533;U&#806;&#870;%&#65533;&#65533; &#65533;&#65533;&#65533;&#65533;&#65533;&#65533;X,&#65533;&#65533;Pd&#65533;&#65533;L&#65533;&#65533;n&#65533;&#65533;j&#65533;6ZA'i&#65533;(b&#581;"&#65533;Y&#65533;'&#217;FW&#65533;&#65533;g&#65533;_o&#65533;k&#1172;Thj&#65533;mD&#65533;&#65533; &#65533;&#65533;N&#65533;&#65533;&#65533;LxKp&#65533;q&#65533;F&#1028;W&#65533;&9y6O%[&#1029;D&#65533;6bb0c d&#65533;&#65533;6&#65533;a@A_&#65533;&#65533;p&#65533; &#65533;&#65533;o&#65533; Q&#65533;&#65533;"&#65533;T&#65533;&#65533;&&#65533;&#65533;C	&#65533;&#65533;FI&#65533;&#65533;&#65533;U&#65533;JX&#65533;oj9&#65533;&#65533;&#65533;&#65533; )&#65533;&#65533;&#65533;&#65533;A &#1100;~I&#65533;a&#65533;G'S&#65533;&#65533;&P$&#65533;@&#65533;{&#65533;&#65533;&#65533;&#65533;a&#65533;&#65533;&#65533;&#65533;-HdwV>&#65533;(;&#65533;1&#65533;&#65533;;&#65533;&#65533;x&#65533;&#65533;&#65533;&#65533;HWHN:z&#65533;.&#65533;y&#65533;&#65533;&#65533;!<h,&#513;&#65533;&#65533;&#65533;&#65533;&#65533;+&#65533;&#131; &#65533;% &#65533;&#65533;k&#65533;&#65533;p&#743;&#65533;&#65533;&#65533;K&#964;&#65533;&#65533;&#65533;&#1697;&#65533;0#&#65533;&#65533;O)&#65533;&#65533;D=`&@&#65533;	8 &#65533;<`&#65533;&#65533;3&#65533;9&#65533;&#4718;Y;8&#65533;&#65533;;5&#65533;&#65533;&#65533;&#65533;"&#1502;&#748;	zNZ&#65533;,&#65533;&#65533;&#65533;.&#65533;@&#660;&#65533;|N&#65533;&#65533;I&#65533;&#65533;U&#65533;8&#65533;&#65533;&#65533;&#65533;
&#65533;&#65533;&#65533;{&#60306;&#65533;&#65533;&#65533;&#65533;&#65533;Ps&#65533;v=_&#65533;&#65533;t&#65533;&#65533;H&#65533;&#65533;&#65533;K&#65533;+&#65533;&#65533;,&#65533;&#65533;&#65533;8t&#65533;!&#65533;&#65533;=A/&#65533;`&#65533;E&#65533;J:S/&#65533;s&#65533;&#65533;+i\w^&#65533;"u3$&#65533;,&#65533;D&#65533;&#65533;T&#65533;&#65533;i&#65533;&#65533;	-&#65533;&#65533;&#65533;&#65533;i&#65533;&#65533;&#65533;1&#65533;&#65533;hc&#65533;Y+&#65533;&#1821;&#65533;&#65533;&#65533;A&#65533;&#65533;||&#65533;xt?q&#65533;xI4(&#65533;$&#65533;&#65533;u<&#65533;C&#65533;@&#65533;l&#65533;&#65533;@&#65533;HG&#65533;(Gw&#65533;&#65533;&#65533;N&#65533;x&#65533;J&#1540;&#65533;&#65533;&#65533;&#65533;&#65533;&#65533;&#65533;&#65533;&#65533;(]&#65533;`&#65533;k&#65533;%&#65533;=Q&#65533;J&#65533;`_&#65533;&#65533;&#65533;Rv?&#65533;Q&#65533;|m&#65533;&D+=%7	%?&#65533;G&#65533;4&#65533;&#65533;`&#65533;^&#65533;}&#65533;L&#65533;lY&#65533;U&#65533;3&#65533;&#65533;&#1477;V&#65533;DW&#65533;&#65533;&#65533;&#65533;l&#65533;&#65533;[X&#65533;&#1520;#&#65533;h&#65533;&#65533;&#65533;&#65533;F&#65533;9&#65533;S
&#1152;Z&#65533;l&#65533;&#65533;`(&#65533;fx&#65533;c F;F?&#65533;&#65533;&#65533;\x&#1776;&#65533;5$&#65533;G&#65533;&#65533;&#65533;r&#65533;Sg#DL{&#65533;L&#65533;O&#65533;Sh&#65533;&#65533;Z8&#65533;N&#65533;&#65533;)Z&#534;AY\&#65533;&#65533;.&#65533;2,J&#65533;7)$)CH&#65533;&#65533;&#65533;6&#65533;&#65533;&#65533;&#65533;&#670;&#65533;&#65533;&#1367;Q.&#1770;:^&#65533;&#65533;k&#65533;rMVg]r#[j.c&#65533;&#65533;&#65533;&#65533;T&#65533;:&#65533;Q&#65533;&#65533;&#65533;VN&#65533;p&#65533;=H&#65533;&#65533;&#65533;.7&#65533;2;&#65533;&#194; &#65533;&#65533;&#65533;x- &#65533;H&#65533;" &#65533;80&#65533;J>&#65533;Z&#65533;A.d&#65533;:?&#65533;WF	&#65533;&#65533;&#65533;&#65533;(&#65533;r&#65533;&#65533;E(&#65533;>&#65533;/&#65533;&#65533;&#65533;&#65533;&#65533;+ &#65533; &#65533;8H*&#65533;&#65533;&#65533;&#900;&#65533;Cg&#65533;5&#1564;&#65533;&#65533;&#65533;&#65533;D;&#65533;&#65533;S&#65533;&#65533;;u&#65533;&#817;s'&#65533;;t&#65533;&#801;&#65533;'&#65533;&#65533;9r&#12041;CP&#65533;&#65533;&#65533;x&#65533;0&#65533;&#65533;&#65533;&#65533;8p&#10252;#&#65533;&#924;8s&#65533;L&#65533;&#65533;G&#989;&#65533;u&#65533;&#65533;&#65533;C&#65533;"D&#65533;F&#65533;(&#65533;"J9U^|&#1254;&#65533;n&#65533;4U&#65533;&#65533;M7'S&&#65533;&#65533;&#65533;W&#65533;9,81O<@&#65533;U&#65533;eJ&#65533;tX&#65533;aC&#65533;&#1190;Nv&#65533;&#65533;&#65533;t&#65533;&#65533;&#65533;O&#65533;>&#65533;&#65533;&#65533;I&#1253;J&#65533;$I&#65533;&#65533;X&#65533;$I&#65533;(5~&#65533;&#65533;&&#152;8&#65533;&#65533;$j&#65533;S&#65533;X&#65533;b&#65533;&#65533;+T&#65533;N&#65533;>-&#65533;&#65533;M&#65533;Gz&#65533;&#65533;&#65533;b&#401;1b&#65533;&#65533;&#65533;!E&#65533;*D&#65533;&#1056;@~h&#65533;I^&#65533;a:w&#65533;&#65533;(&#65533;D&#65533;&#65533;&#65533;&#65533;g"F&#65533;E&#65533;T&#65533;yK&#65533;46<&#65533;2&#65533;&#65533;&#65533;,U&#65533;&#65533;(&#65533;w&#65533;&#65533;	&#65533;_&#65533;&#65533;&#65533;&#65533; &#65533;rH"&#65533; RHq&#65533;&#65533;&#65533;#&#65533;@&#65533;H#^&#65533;	)&#65533;&#65533;R&#645;&#65533;&#65533;b&#65533;(&#65533;&#65533;&#65533;&&#65533;&#65533;bJ*&#65533;&#65533;&#65533;J++&#65533;&#65533;&#65533;+&#65533;&#65533;b&#65533;j&#65533;x"J&#65533;_&#65533;&#65533;&#65533;_9~J_x&#65533;&#65533;	(&#65533;&#65533;&#65533;&#65533;*&#65533;&#65533;&#65533;&#65533;*&#65533;&#65533;&#65533;&#65533;(&#65533;&#65533;&#65533;&#65533;*Sy&#645;&#65533;&#65533;b&#65533;&#65533;&#65533;&#65533;&#1163;/&#65533;hy.&#65533;&#65533;&#65533;&#65533;.&#65533;&#65533;&#65533;/&#65533;3L0&#65533;&#65533;&#65533;-&#65533;&#65533;&#65533;,&#65533;&#65533;&#65533;&#65533;*&#65533;&#65533;2&#65533;f&#65533;&#65533;&#65533;,&#65533;&#65533;&#587;.e&#65533;&#65533;e.rn&#1640;-&#65533;&#65533;&#162;&#65533;&#65533;&#65533;2&#65533;_vq&#65533;d&#65533;(R!&#65533;@&#65533;&#65533;*&#65533;&#65533;&#65533;&#65533;.&#65533;&#65533;&#65533;K&#65533;&#65533;&#65533;&#65533;&#65533;0&#65533;&#65533;&#65533;&&#65533;&#65533;&#1228;3&#65533;&#65533;:&#65533;0&#65533;&#65533;&#65533;K.&#65533;&#65533;RK+&#65533;&#65533;&#65533;&#65533;&BF&#65533;&#651;&#65533;&#65533;
*&#65533;&#65533;2-&#65533;&#65533;&#65533;
+&#65533;`&#65533;&#65533;h&#65533;
Z&#65533;Z&#65533;b&#65533;+&#65533;T&#65533;"&#65533;(&#65533;&#65533;&#65533;&#65533;n&#65533;&#65533;)&#65533;&#65533;#2&#65533;&#65533;n&#65533;x&#65533;&#65533;&#65533;G&#65533;&#65533;&#65533;&#65533;&#65533;r"&#65533; &#65533;p&#65533; &#65533;n` &#65533;&#65533;]&#65533;Y&#65533;&#65533;&#65533;&#65533;z&#65533;&#65533;|h7&#65533;p&#65533;&#65533;H&#65533; &#65533;&#65533;q&#65533;~d&#65533;&#65533;L~P\&#65533;LeM2Hx&#65533;&#65533;&#65533;Nx8D&#65533;O}rvz&#65533;A&#65533;>&#65533;&#65533;4&#65533;@,&#65533;&#65533;K&#65533;&#65533;&#65533;&#65533;|&#65533;&#65533;W^&#65533;Q&#65533;Jv&#65533;eL&#65533;&#65533;qM)eTr<G]!&#65533;Yw0"*r7&#135;&#65533;&#65533;&#65533;o&#65533;&#65533;&#65533;&#65533;;`&#65533;&#65533;&#65533;xHp&#65533;f&#65533;&#65533;&#65533;No[t&#65533;[-&#65533;&#65533;JB&#65533;&#65533;&#65533;&#65533;C&#65533;=&#65533;&&#65533;&#65533;&#65533;a&#65533;m&#65533;@m&#65533;Rh&#65533;5Gc&#612;&#65533;C	&#65533;1&#65533;x<&#65533;&#65533;@-wHU&#65533;&#65533;ImaTU&#65533;SKm&#326;Uq&#65533;&#65533;&#65533;&#65533;kP&#65533;&#65533;EJ-&#65533;Za_Le%?;B&#65533;/&#65533;TI.D&#65533;j&#65533;U&#65533;&#65533;&#65533;Ec'&#65533;&#65533;&#65533;&#65533;$&#65533;4&&#65533;d&#65533;&#65533;&&#65533;`m(Q&#65533;&#65533;&#65533;&#65533;.B"&#65533;&#65533;X&#65533;
&#980;&5&#65533;&#65533;&#65533;&
&#65533;&#65533;&#65533;D(&#65533;&#65533;_#&#35016;C&#65533;&#65533;	&#65533; A&#65533;&#65533;&#65533;f#&#65533;N~&#65533;C&#65533;&#65533;a&#65533;D"&#65533;HHB6t&#65533;	s&#65533;L&#65533;G&#65533;&#65533;D&CD&#65533;&#65533;'7&#65533;&#65533;Dl&#65533;%&#65533;&#65533;Xt&#65533;&#65533;Jl&#65533;W}#	&#65533;&#65533;P&#65533;&#528;&#65533;V&#65533;,R&#65533;"&#65533;&#65533;)>&#65533;,Y&#65533;BRv&#65533;,b4&#65533;Nx&#65533;G &#65533;&#65533;#&#65533;&#65533;F&#65533;i&#65533;Q&#65533;&#65533;6F05&#65533;X$&#65533;)J&#65533;!&#65533;&#65533;H&#65533;pE-n&#65533;%\&#65533;&#146;&#65533;&#65533;&#65533;/~&#65533;&#65533;3}&#65533;h:&#65533;0|&#65533;&#65533;^&#65533;btj&#65533;`t
&#65533;H&#65533;&#65533;&#65533;&#65533;)&#65533;I-q&#1172;&#65533;&#65533;&#65533;&&#65533;&#65533;&#65533;&#65533;&#65533;w&#65533;&#65533;&#65533;B&#65533;0&#65533;&#65533;&#65533;)`&#65533;KT&#65533;&#9654;&#65533;&#65533;&#65533;$&#65533;Y&#65533;&#65533;&#65533;"&#65533;1&#65533;A&#65533;\CMoR&#65533;'&#65533;&#65533;
R&#65533;EG&#65533;h&#65533;&#65533;&#65533;&#65533;,i&#65533;B&#65533;&#65533;0&#65533;
P&#65533;&#65533;&#65533;&#65533;&#65533;,`&#65533;J&#1666;&#65533;0&#65533;&#65533;&#65533;.&#65533;M&#65533;a&#65533;&#65533; &#24968;.Ba&#65533;1&#65533;&#65533;&#65533;&#65533;&#65533;&#65533;l&#65533;!,&#65533;&#65533;a/&#65533;&#65533;G8S&#65533;t&#65533;&#65533;@\T@~&#65533;N@&#65533;&#65533;<&#65533;g9&#65533;	N&#65533;&#65533;&#65533;&#65533;&#65533;&#65533;g8&#65533;&#65533;B&#65533;&#65533;&#65533;&#65533;&#65533;&#65533;D&#65533;f3&#65533;z0KA~"S&#65533;&#65533;&#65533;``&#65533;>&#65533;  X% 2&#65533;.&#257;&#65533;&#65533;g&#65533;&#65533; ohf[&#65533;&#65533;&#65533;;&#65533;X&#65533;m&#65533;
&#65533;&#65533;J&#65533;&#65533;:&#65533;&#65533;&#65533;~&#65533;&#65533;MA&#65533;C&#65533;@&#65533; &#65533;K&#65533;&#65533; t&#65533;(&#65533;0&#65533;&#65533;%.&#65533;{	&#906;V&#65533;&#65533;&#65533;!yK&#65533;&#65533;-eg(&#65533;&#65533;p4&#65533;!&#65533;iPCl&#1088;&#65533;6&#65533;.&#65533;&#65533; B&#65533;&#65533;&#65533;"QNi&#65533;&#65533;[&#65533;&#65533;l&#65533;&#65533;&#65533;&#65533;&#1829;&#65533;&#65533;*m&#65533;.t&#65533;&#65533;&#65533;4&#65533;!&#65533;=&#65533;&#1518;&#65533;&#65533;!&#65533;S&#65533;q1&#65533;&#65533;&#865;gp-&#1280;&#65533;5T&#65533;&#65533;S&#65533;4(&#65533;&#65533;&#65533;&#65533;&#65533;&#1284;%(&#65533;	&#65533;LH&#65533;A&#65533;&#65533;_mb#@&#65533;&#65533;&#65533;K:x&#65533;	&#65533;&#65533; ?&#65533;K`&#65533;&#65533;A&#65533;oc/{&#65533;-&#65533;$&#65533;Op&#65533;E&#65533;&#65533;&#1028;Z,G{F8<&#65533;O&&#65533;&#65533;S&#65533; Ly,DK81Vb&#65533;&#65533;4&#65533;I.&#65533;&#65533;&#65533;&#65533;&#65533;&#65533;&#65533;"&#65533;&#65533;f&#1385;4z&#65533;&#65533;\y&#65533;1R&#65533;&#65533;&#65533;,^aG4&#65533;=&#65533;'&#65533;&#65533;#&#65533;&#65533;&#65533;d#&#65533;R&#65533;'&#1012;&#8287;y&#65533;&#65533;P&#65533;&#65533;&#65533;`&#65533;&#65533;&#65533;&#65533;)Z1\&#65533;"&#65533;&#65533;&#65533;&#19394;^&#65533;bW&#65533;&#65533;40v!JCyI&#65533;d&#65533;&#65533;_&#65533;S<&#65533;&#65533;<U)&#65533;*4&#65533;j&#65533;&#65533;rE+%u&#65533;}&#65533;R&#65533;&#65533;D&#65533;&#65533;&#65533;&#65533;B&#65533;(E+hQ\&#65533;2N&#65533;&#65533;e&#65533;&#65533;&#65533;&#65533;V&#65533;&#65533;&#65533;&#65533;&#65533;&2&#65533;A&#65533;c&#65533;&#65533;@2&#65533;Q&#65533;H&#65533;R&#65533;&#65533;&#562;)H&#65533;!R&#65533;&#65533;Y&#65533;&#65533;&#65533;&#65533;m&#65533;Z&#65533;"&#65533;&#65533;&2&#65533;&#65533;M|&#65533;&#65533;&#65533;&#65533;cA&#65533;&#65533;&#65533;&#65533;&#65533;&#65533;&#65533;"&#65533;&#65533;&#65533;(T]B&#65533;tZ&#65533;&#65533;L&#65533;`y31Ji&#65533;&#65533;?H&#65533;@B&#65533;&#65533;&&#65533;&#1748;]&#65533;2&#65533;&I&#65533;B&#65533;j&#65533;T,&#65533;,&#65533;&#65533;&#65533;2<&#65533;&#65533;4d&#65533;Yt&#65533;&#65533;>&#65533;Lf&#65533;LyF&#65533;9&#65533;&#65533;
C&#65533;&#65533;P &#65533;1&#65533;&#65533;A&#65533;@&#65533;[Knw&#65533;&#65533;&#65533;46&#65533;&#65533;&#508;&#65533;&#65533;\&#65533;&#65533;6&#65533;&#65533;&#65533;X|&#65533;&#65533;(&#65533;7&#65533;(&#65533;d&#65533;!N&#65533;&#65533;`3@a&#65533;`&#65533;&#65533;&#65533;&#65533;&#65533;&#65533;
s P&#65533; &#65533;u&#65533;&#65533;&#65533;&#1388;&#65533;&#132342;&#65533;<,&#65533;&#65533;\!B&#65533;6`/&#65533;&#65533;&#65533;`&#65533;&#65533;c&#65533;e &#65533;&#65533;&#65533;&#65533;4&#65533;a&#65533;&#22562;<&#65533;&#65533;>v&#65533;&#65533;&#65533;y&#65533;F<&#1589;{UaC&#65533;&#65533;;&#65533;&#65533;R&#65533;&#1149;&#65533;m&#1344;{&#65533;D&#65533;$&#65533;'I&#65533;1{&#65533;7%.&#65533;S&#65533;&#1664;&#65533;1&#1814;&#65533;&#65533;w&#688;D&#65533;&#65533;&#65533;&#65533;&#65533;&#65533;&#65533;&#65533;J&#65533;'6&#65533;&#65533;c&&#65533;&#65533;E&#65533;f8s&#65533;m&#65533;&Z&#65533;&#65533;$&#65533;N&#65533;&#65533;&#65533;&#65533;&#65533;&#65533;&#65533;H&#65533;HX&#65533;&#65533;&#65533;&#65533;&#65533;L&#65533;	&#65533;=&#65533;&#65533;DwxTz&#838;lT&#65533;&`&#65533;&#65533;aF&#65533;&#65533;&#65533;&#65533;k&#65533;%LB&#65533;Y&#144;&#65533;Gn&#65533;X&#1869;&#65533;&#65533;l&#65533;	&#65533;$&#65533;&#65533;&lB(p&#65533;+&#65533;&#65533;&#65533;&#65533;&#65533;<&#65533;h&#65533;&#65533;&#65533;&#258;&#65533;M&#65533;&#65533;&#65533;&#65533;&#65533;&#65533;	&#65533;,&#65533;"&#65533;&#65533;&#65533;&#528;pFmKh&#65533;iL!&#65533;&#65533;!a&#529;&#65533;I&#65533;&#65533;&#65533;&#65533;&#65533;5E*%Z/&#65533;&#65533;&#65533;&#65533;J0\&#65533;0&#65533;&#65533;&#65533;0&#65533;B&m&#65533;M&#65533;M	
0&#65533;!0&#65533;a&#65533;I&#65533;.A
,&#65533;B,L&#65533;h&#65533;H&#65533;&#65533;&#65533;&XB#&#65533;t&#65533;#hB&#65533;-&#65533;&#65533;`&#65533;/&#65533;&#65533;ZS&#65533;9Z1044&#65533;3<&#65533;1&#65533;3<&#65533;18Z&#65533;&#65533;&#65533;&#65533;&#65533;B&#65533;&#65533;&#65533;&#65533;+&#770;&#65533;&#65533;/&#65533;B&#65533;&#65533;&#65533;+&#65533;(`&#128;My\&#65533;&&#65533;&#65533;+l	&#65533;,&#65533;&#65533;&&#65533;&#65533;#&#65533;&#65533;&#65533;&#65533;"&#65533;&#65533;&#65533;Gv&#65533;&#65533;&#228;&#1546;&#65533;&#65533;3Z&#65533;&#65533;$q B&#460;&#65533;D&#65533;&#65533;&#65533;&#65533;&#65533;LPa\~&#65533;&#65533;&#65533;P&#65533;&#65533;8&#65533;,Up&#65533;r&#65533;AT&#1808;&#65533;	&#65533;F(K&#65533;&#65533;&#65533;t\&#65533;Y&#65533;&#380;L
&#65533;&#65533;&#65533;&#65533;&#65533;&#65533;M&#65533;p\ |&#65533;0 V-&#65533;&#1224;&#65533;&#65533;AX&#65533;&#65533;&#65533;&#65533;Q&#65533;&#65533;@bCzN&#65533;&#65533;P&#65533;A&#65533;^x&#65533;&#65533;&#65533;h]&#65533;d&#65533;HQv&#65533;&#65533;H&#65533;B&#65533;A&#65533;&#65533;$&#65533;b &#65533;&#65533;&#65533;&#65533;&#65533;&#2037;&#65533;QlEI&#65533;&#65533;&#65533;$t$&#65533;[}&#65533;Z1&#65533;\&#65533;&#65533;n&#65533;^{]&#65533;&#65533;&#65533;\&#65533;&#65533;V&#65533;&#65533;XE&#65533;H&#65533;d&#65533;R&#65533;&#65533;s&#65533;A&#65533;W&#65533;P&#65533;y&#65533;W&#65533;&#65533;&#65533;&#65533;OvY&#65533;&#65533;&#65533;_&#65533;&#65533;v&#65533;&#65533;&#65533;&#65533;^lu%lIWY&#65533;T&#65533;&#65533;%U<TT4&#65533;U$&#65533;|9&#65533;HH&&#65533;&#65533;#H&#65533;&&#65533;E>&#65533;&#65533;&#65533;5&#65533;&#65533;l&#65533;GEd&#65533;&#65533;d`&#65533;`P&#65533;uF&#65533;&#65533;&#65533;u&#65533;m&#65533;k&#65533;`'&#65533;-&#396;&#65533;$|&#65533;&#65533;&#65533;G&#65533;M`&#65533;]&#65533;&#65533;y&#65533; &#65533;Fnp&#1095;&#65533;&#508;\&#65533;]l2&#65533;&#65533;f]&#65533;&%&#65533;&#65533;	%@B#L&#65533;K&#65533;&#65533;&#65533;!&#65533;&#65533;I9&#65533;&#65533;&#65533;/bB'l&#65533;(&#65533;+&#65533;[<&#65533;Y&#65533;&#65533;&#65533;&#65533;&#65533;&#65533;&#65533;&#65533;B@&#65533;&#65533;&#65533;&#1111;&#337;&#65533;B&#65533;&#65533;^&#65533;g&#65533;F_&#65533;&#65533;&#65533;&#1221;&#1062;&#65533;iKmN&#65533;m&#65533;&#65533;(t&#385;&#65533;&#513;:&#65533;' J+&#65533;'&#65533;&#65533;&#65533;&#65533;/L&#57994;&#65533;0&#65533;&#65533;(e&#65533;&#65533;&#1033;m&#724;&#65533;&#65533;v&#65533;-J&#65533; &#65533;&#65533;I&#65533;&#65533;-&#65533;~&#65533;Y,&#65533;&#65533;+&#65533;1&#65533;&#65533;/YI&#65533;&#65533;&#65533;1&#65533;&#65533;A&#65533;&#65533; 0&&#65533;&#65533;&#65533;&#65533;Y%y	&#65533;t&#65533;/&#65533;i/X&#65533;/&#65533;&#603; 1,C3&#65533;'&#65533;J1$C2C0 &#65533;&#65533;&#65533;J.&#65533;&#1227;(K&#65533;&#65533;	&#65533;&#65533;&#1776;&#65533;&#65533;&#65533;&#1417;*&#65533;&#65533;&p&#65533;u&#65533;l@%l&#65533;)&#19025;&#65533;[(\&#65533;y^&#65533;&#65533;o0&#65533;X&#65533;X\&#65533;&#65533;&#65533;p&#65533;&#65533;&#65533;&#513;&#65533;&#65533;o&#65533;&#65533; H&#65533;&#1632;M&#65533;&#65533;a&#65533;$&#65533;5&#2016;K&#65533;&#65533;L&#65533;U&#65533;s&#65533;Kp&#65533;4&#65533;&#1571;&#65533;&#65533;W&#1059;&#65533;&#65533;hMh]&#685;&#548;\&#65533;&#65533;&#65533;&#65533;&#65533;&#65533;&#65533;&#65533;&#65533;&#65533;&#65533;#&#1505;A&#65533;@0&#65533; &#65533;&#65533; &#65533;&#65533;&#65533;&#65533;&#65533;y&#65533;g&#65533;&#65533;&#65533;A&#65533;EX&#65533;&#65533;H0&#65533;x%_\&#65533;&#65533;*&#65533;&#65533;,&#65533;s&#65533;AAB&#65533; &#65533;A0<&#65533;,4&#65533;	AhGN&#65533;T&#65533;^&#65533;LOF&#65533;&#65533;t\C(q&#65533;&#65533;J&#65533;&#65533;C&#65533;M&#65533;W&#65533;&#65533;Pf&#65533;B&#65533;&#65533;&#65533;&#65533;&#65533;I&#65533;&#65533;&#65533;(&#65533;&#65533;d&#65533;&#65533;1&#65533;&#65533;&#65533;m&#854;tAW&#65533;&#65533;&#65533;&#65533;,|&#65533;&#65533;^b&#65533;&#65533;&#65533;&#65533;_r&#65533;cB^W&#65533;,l&#65533;&#65533;^&#65533;U8&#65533;A&#65533;d&#65533;&#65533;&#65533;,m&#65533;&#65533;&#65533;&#65533;&#65533;&#65533;0GShf&#65533; &#65533;&#65533;	)&#65533;k Q|&#65533;g#&#65533;-x&#65533;&#65533;&#65533; =HmL&#65533;!bX&#65533;&#65533;I)&#65533;&#131;&#65533;m#&#65533;&#65533;&#65533;}]&#65533;e&#37259;-B&#65533;4 z&#65533;EA&#65533;AIG&#65533;&#65533;X&#65533;&#65533;" H#PB&#65533;&#65533;&&#65533;G &#65533;&#65533;&#65533;&#65533;%&#65533;&#65533;%P&#65533;#t&#65533;&#65533;P&#65533;&#65533;HMGv&#65533;&#65533;&#65533;&#65533;K&#65533;>&#65533;c`&#65533;:i&#758;&#65533;B a&#65533;&#65533;&#65533;-&#65533;&#65533;D&#65533;&#65533;&#1665;
Z&#65533;e&#65533;NPy&#65533;&#65533;&#65533;F)&#65533;&#65533;&#65533;&#65533;&#1091;!&#65533;&#65533;&#65533;&#539;.)|&#65533;&#65533;&#65533;&#65533;&#1154;&#65533;X-&#65533;B&#65533;&#65533;&#156;~&#65533;&#65533;&#65533;&#65533;'&#65533;	+&#65533;h,&#65533;&#65533;&#65533;&#1903;&#65533;&#65533;&#65533;TR->&#65533;)&#65533;a&	&#65533;+&#65533;&#65533;&#65533;&#65533;+&#65533;&#65533;&#65533;!&#65533;&#38606;&#794;)&#65533;&#65533;[&#65533;,&#65533;%|B&#65533;&#65533;&#65533;&#65533;&#65533;'a&&#65533;0&#65533;R&#65533;&#65533;e&#65533;0&#65533;&#65533;&#65533;&#65533;&#65533;=/&#65533;'&#53404;&#65533;-&#65533;&#65533;&#65533;&#65533;?#zK&#65533;&#65533;&#129;&#65533;&#65533;"&#65533;q&#65533;K&#65533;#@&#65533;%p}fH(`B#&#65533;&#65533;K&#65533;&#65533;&#1593;&#65533;&#65533;Ki&#65533;LJ.&#65533;&#65533;7&#65533;&#65533;]MT6&#65533;!&#65533;IBu&#65533;cJ&#65533;&#65533;&#25009;&#65533;&#65533;&#65533;l&#65533;Z&#1835;&#65533;\v0D&#65533;2&#65533;R&#917;F,^x9&#65533;&#65533;&#65533;	Y&#65533;q&#65533;&#65533;&#541;M&#65533;&#65533;L&#65533;
s&#65533;8&#65533;&#65533;M&#65533;&#65533;&#65533;&#65533;4&#65533;&#65533;.&#65533;&#65533;&#65533;&#65533;&#65533;&#65533;&#65533;&#65533;&#65533;&#65533;%A&#65533;&#65533;&#1512;&#65533;R&#65533;N\&#65533;VU&#65533;&#65533;W&#65533;&#65533;I&#65533;AhU&#65533;u&#65533;&#65533;&#65533;JEW\VW&#65533;&#65533;R&#65533;S $&#65533;&#65533;&#65533;M&#65533;&#65533;&#65533;&#65533;&#65533;&#65533;8 &#65533;&#65533;&#65533;&#65533;&#65533;&#65533;&#65533;&#65533;A&#65533;<_&#172;&#65533;&#65533;&#65533;&#65533;&#65533;&#65533;	^Yz&#65533;&#65533;&#65533;&#65533;&#65533;&#65533;&#65533;,(&#65533;&#65533;&#65533;9weBRH&#65533;&#65533;&#65533;e&#65533;
&#65533;&#65533;&#65533;&#65533;&#65533;=[&#65533;8o|&#65533;&#65533;&#65533;&#65533;&#65533;&#65533;&#65533;&#65533;t&#65533;&#65533;d&#65533;]2eF&#65533;M&#65533;A&#65533;X&#65533;l&#65533;|&#65533;&#65533;t&&#65533;&#65533;&#65533;&#65533;mE&#65533;Ae&#17491;&#65533;&#65533;&l&#65533;&#65533;&#65533;&#65533;&#65533;l@&#65533;K&#65533;&#65533;)&#65533;&#65533;&#65533;&#65533;&#65533;^&#65533;gJ&#1203;&#65533;&#65533;id(g&#1544;&#65533;X&#65533;e&#65533;&#65533;G&#65533;&#65533;&#65533; &#65533;&#65533;|&#17219;&#65533;&#65533;&#65533;D%&#65533;&#65533;&#554;vTD&#65533;&#65533;Ci."8B%pB&#65533;&#65533;&#65533;&#65533;&#65533;`&#65533;Oe&#65533;&#65533;d&#65533;&#65533;$&#65533;&#65533;n&#65533;PUKJiT"&#65533;Pb(&#65533;&&#65533;+&#65533;&#65533;&#65533;&#65533;Rb?&#65533;[&#65533;&#593;?&#65533;%&#65533;K&#65533;p&#722;R&#65533;&#65533;&#386;Z&#65533;&#65533;q&#65533;&#65533;'&#65533;G&#65533;To&#65533;	h&#65533;	*<fs)&#65533;&#65533;'(c&#65533;u&#65533;&#65533;&#65533;_&#65533;h&#65533;4M&#1673;BZ/@&#65533;K/&#65533;&#65533;/&#65533;oi<K*<&#65533;e;^&#65533;'&#65533;t&#65533;&#65533;
&#65533;X&#65533;&#65533;i&#65533;&#65533;+ &#65533;&#65533;&#65533;S&#65533;&#65533;I)t&#65533;{TB&#65533;&#65533;&#65533;&#65533;&#65533;&#65533;&#65533;!L&#65533;'&#1688;&#65533;"&#65533;&#65533;b&#65533;&#65533;&#65533;.&#65533;/&#65533;&#65533;v&#65533;&#65533;&#65533;k&#65533;.&#65533;&#65533;&#65533;&#65533;(&#65533;XR<&#339;&#65533;&#65533;&#65533;(&#65533;O=B"&#65533;&#65533;&#65533;@&#65533;=S|H&#65533;"&#65533;&#65533;&#65533;&#65533;+Q`&#65533;|&#65533;$YpLQ0S&#65533;&#65533;K&#708;M&#65533;&#65533;&#65533;&#889;LNhGB&#65533;&#65533;Zt(Y&#65533;P&#65533;&#65533;&#65533;&#65533;&#65533;DB&#65533;&#65533;&#65533;@&#490;bK)&#65533;XDi&#65533;&#65533;r&#65533;MB&#65533;&#65533;8&#65533;&#65533;r!&#65533;&#65533;gU&#65533;&#65533;,D&#65533;Vk&#65533;b&#65533;d&#65533;&#65533;8&#65533;E^&#65533;t&#65533;`&#65533;&#65533;&#65533;&#65533;A&#65533;&#65533;[\N{Q&#65533;&#65533;&#65533;&#65533;&#1086;&#65533;&#65533;&#65533;&#65533;@U&#65533;2&#65533;&#65533;|m&#65533;l]OU&#65533;&#65533;&#65533;&#65533;&#65533;&#65533;&#65533;&#528;LBO<A\&#65533;O&#65533;d@T&#65533;&#65533;1&#65533;dn&#1387;&#1596;&#65533;&#65533;^S&#65533;&#65533;&#774;M,2&#65533;4&#65533;&#65533;C&#317;&#65533;&#65533;O&#65533;#&#65533;&#65533;&#65533;V&#65533;&#65533;ZPl&#65533;V&#65533;&#65533;&#65533;&#65533;<s4SN&#65533;&#65533;&#65533;]fs&#65533;&#65533;D&#65533;&#65533;[0xQ&#65533;E&#1298;&#65533;X&#65533;O\&#65533;&#65533;&#65533;&#65533;xA&#65533;&#65533;&#65533;&#1230;l&#65533;&#65533;&#65533;.&#65533;&#65533;T&#65533;:'j&#65533;H^.c&#65533;IF&#65533;m&#65533;&#65533;&#65533;&#65533;d&#65533;&#65533;h&#65533;&#65533;=og&#65533;YJ&#65533;AI&#65533;&#65533;W0z&#65533;e;&#65533;&#65533;&#65533;2Q&#65533;&#1095;&#65533;`6&#65533;&#65533;&#65533;rQ&#65533;&#65533;{&#65533;&#65533;$TB&#65533;p&#65533;&#65533;&#65533;&#65533;t&#65533;&#65533;5t&#65533;&#65533;&#65533;G2&#65533;w&#65533;g&#65533;&@{(&#65533;&#65533;* "&#65533;&#65533;&#65533;&#65533;h&#65533;&#65533;?&#65533;p&#65533;&#65533;&#65533;s&#65533;&#65533;4iR&#65533;*&#65533;&#65533;`&#65533;&#65533;b&#65533;&#65533;Ja*&#65533;&#65533;*&#65533;&#65533;_pB&#65533;&#65533;&#65533;z#L&#65533;&#65533;_&#65533;&#65533;&#65533;&#65533;*$&#65533;&#65533;&#65533;&#65533;&#65533;B-z&#65533;&#65533;J&#65533;&#65533;p&&#57484;&#401;q&#65533;&#65533;&#65533;#}%&#65533;&#65533;&#65533;&#65533;&#65533;ykR.Zag&#65533;v&#65533;*U&#65533;a@"&#65533;U&#65533;e&#65533;&#65533; &#65533;@3	a&#65533;&#65533;&#65533;&#65533;&#65533; &#65533;wm&#65533;w&#65533;h&#65533;-&#65533;w&#65533;&#65533;&#65533;&#65533;}&#65533;&#65533;&P#(&#65533; 3&#65533; &#65533;S&#65533;&#9598;&#65533;&#65533;7&#65533;&#65533;&#1281;&#65533;A&#65533;&#65533;&#33217;&#65533;&#1601;&#65533;&#65533;&#65533;&#65533;&#65533;8&#65533;E5&#58441;&#65533;
&#65533;~&#65533;N&#65533;* kP&#65533;L &#65533;&#65533;7\9&#1946;&#65533;&#65533;&#65533;R&#65533;N&#65533;&#65533;&#65533;&#65533;&#65533;&#65533;&#65533;J&#65533;&#65533;&#65533;&#65533;&#65533;D&#65533;&#65533;\&#65533;&#65533;B&#65533;&#65533;&#65533;A%#&#65533;&#925;jA&#65533;TYDo&#65533;&#65533;&#65533;&#65533;HA&#65533; Dy&gU|@l&#65533;@&#65533;n&#65533;&#65533;m&#65533;&#65533;&#65533;8c&#65533;vQ&#65533;IPO&#65533;&#65533;s&#282;4h&#65533;&#65533;y&#65533;&#65533;:u&#65533;&#65533;q&#1222;&#65533;&#65533;3i&#1456;a&#65533;&#65533;&#65533;&#65533;`|g&#65533;<"&#65533;&#65533;&#1091;&#65533;&#924;&#65533;7`&#65533;&#65533;@@&#65533;&#65533;F$1S&#65533;&#65533;?{&#65533;&#65533;&#65533;s&#65533;&#924;8q&#65533;&#65533;g6m nt&#65533;&#65533;#&#65533;9S&#65533;&#665;c&#65533;Q;x~V-z&#65533;'X&#65533;{&#65533;&#65533;&#1603;g7n&#65533;&#1073;&#65533;n&#1824;
&#65533;Kta&#65533;#&#53309;&#65533;p&#65533;&#1456;i&#1776;&#65533;&#65533;'&#65533;>y&#65533;m8g&#65533;&#1286;n&#1176;I&#65533;N&#65533;9G&#65533;&#65533;a&#65533;&#65533;&#65533;A&#65533;j?&#249;&#65533;&#65533;&#65533;]&#65533;mLm&#65533;&#65533;&#1255;Q&#65533;H&#65533;
&#65533;&#65533;&#1254;L&#65533;(I&#65533;)R&#65533;&#2047;#M&#65533;t&#65533;qI&#65533;&#65533;t&#65533;&#65533;&O&#65533;By&#65533;t&#65533;&#65533;tQ&#65533;N&#65533;:U;T&#65533;P&#65533;<M'o&#65533;'M&#65533;0a&#65533;dI8&#65533;&#65533;&#407;&#65533;4)&#65533;&#65533;F&#65533;&#65533;3Z&#65533;(D)&#65533;@9d&#65533;AA&#65533;$E&#65533;&#65533;&#65533;?iDL<&#65533;&#65533;N&#65533;&#1220;Nv&#65533;&#274;L*&#65533;&#65533;&#65533;&#65533;&&#65533;&#65533;&#65533; 1$&#65533;E&#65533;K&#65533;B&#65533;9&#65533;AG(&#580;&#65533;&#65533;d;&#65533;Xd&#65533;&#342;"&#65533;&#65533;e&#65533;X&#65533;&#65533;WZi&#341;Xd&#65533;E&#65533;Yl&#65533;e&#65533;)e&#65533;&#65533;'[&#65533;VP&#65533;&#65533;TRY&#65533;K/&#65533;$E&#65533;&#65533;&#65533;&#65533;1K&#65533;&#65533;&#65533;:Q1sN0&#65533;&#65533;E$&#65533;&#65533;&#65533; &#65533;G q$L@9&#65533;Yj1R^|&#65533;&#65533;[v&#65533;^z&#1620;&#65533;L}&#65533;&#65533;\&#65533;&#65533;&#65533;&#65533;VXI&#65533;&#65533;:&#65533;#&#65533;/g&#65533;&#65533;&#65533;\,&#65533;&#65533;HZ^QeP@)&#65533;&#65533;W&#65533;<&#65533;J.[Q&#65533;P&#65533;&#228;&#65533;ID&#65533;=&#65533;(&#65533;; i$&#65533;Q&#65533;T&#65533;eW&#65533;&#65533;r&#65533;G&#65533;&#65533;&#65533;&#65533;O&#65533;&#65533;t&#65533;[bq&#65533;t&#65533;tEU&#65533;&#65533;&#65533;ZdqeS<&#65533;$B &#37071;=Li&#65533;?i&#65533;D
!$&#65533;&#65533;&#65533;=|&#65533;I37&#65533; #2&#65533;C3&#65533;&#65533;&#65533;*
&#65533;&#65533;J&#1699;&#65533;&#65533;$@&#65533;P&#65533;&#65533;G&#65533;#&#65533;>&#65533;&#65533;&#65533;&#65533;8&#65533;C&#65533;&#65533;Py&#65533;@IP@&#65533;&#65533;h?&#65533;+:&#65533;&#65533;Ci&#65533;&#1544;&#65533;&#65533;&#65533;G&#131;&#65533;~=f&#65533;&#65533;&#65533;&#65533;&#65533;l3&#65533;&#65533;&#65533;&#65533;&#65533;<&#65533;2%&#65533;&#65533;>	&#65533;O&#65533;Ci8.&#65533;9/&#65533;&#65533;&#65533;	@ &#65533;&#65533;
0 &#65533;&#65533;&#65533;8&#1846;h5>&#65533;&#65533;4&#65533;#&#65533;2&#1288;#&#65533;B&#969732;&#65533;h&#65533;&#65533;&#65533;&#65533;`(&#65533;&#65533;&#65533;&#65533;,7&#1448;&#65533;&#65533;&#65533;&#65533; &#65533;&#65533;&#65533;2&#139;&#65533;:c:6&#65533;&#65533;!&#65533;8 p&#65533;&#140;9&#65533;&#1065;a&#65533;&#65533;&#65533;&#65533;i&#65533;EG&#65533;R#&#65533;4&#65533;(&#65533;4&#65533;W&#65533;5&#992;&#65533;Y &#65533;:Jp&#65533;<&#65533;d&#65533;&#65533;&#65533;t&#1462;&#65533;&#65533;&#65533;&#65533;&#65533;&#65533;*]*&#65533;8&#65533;k?&#65533;&#65533;(&#65533;&#65533;xC&#65533;&#65533;&#65533;&#65533;&#65533;&#65533;Z&#65533;&#65533;lF&#65533;&#65533;&#65533;Ef&#65533;XA"W&#65533;&#1577;!C&#65533;J&#65533;&#65533;&#65533;&#964;&5U&#65533;&#65533;Xs6&#65533;!6&#65533;an:&#65533;JP"&#65533;Pa#!&#65533;I<&#65533;&#65533;Ir&#65533;I&#65533;:&#65533;&#65533;&#65533;&#65533;3&#65533;R&#1062;:&#65533;&#65533;3&#65533;&#65533;K\b&#65533;&#65533;&#65533;#V&#65533;BD&#65533;Q&#593;&#65533;~&#65533;!&#65533;O*&#65533;!&#65533;&#65533;CpQ&#65533;&#65533;&#65533;`&#65533;&#65533;&#65533;8&#65533;="&#65533;&&#65533;&#65533;DK&#65533;&#65533;#r&#260;&#65533;s&#65533;&#65533;<&#65533;`+&#65533;"&#65533;8 &#65533;H@fd&#65533;#0&#65533;&#65533;	J&#65533;&#65533;&#65533;-&#65533;u%XxI[&#65533;&#65533;&#65533;+b!/J&#65533;b^&#65533;&#1810;*L&#65533;
V|&#65533;&#65533;D+&#65533;d*T&#65533;&W&#65533;&#65533;&#65533;vH&#65533;&#65533;V&#65533;iN&#65533;XE*J!
NP&#65533;&#65533;&#65533;0D&#65533;`3&#65533;&#65533;{ !
&#65533;&#65533;I|B&#65533;E&#65533;n&#65533;`&#65533;&#65533;&#65533;&#65533;&#65533;&#65533;/tqkZ
&#65533;&#65533;&#65533;5o!/'&#65533;&#65533;^&#65533;&#65533;S+M&#65533;
W&#65533;&#154;&#65533;&#65533;h&#65533;T&#65533;";&#65533;@&#65533;+Y$o&#65533;&#65533;&#65533;`&#65533;	%1GFBH&#65533;` &#65533;K|bN&#65533;|R&#65533;&#65533;E&#65533;o5&#65533;H&#65533;&#65533;+N!&#65533;X&#65533;&#65533;t&#65533;&#65533;%&#65533;U&#65533;&#65533;&#65533;&#65533;x &#65533;&#65533;/&#65533;&#65533;&#65533;&#65533; &#65533;'Bmh&#65533;K&#65533;&#65533;&#65533;&#65533;&#65533;&#65533;&#65533;k@&#65533;|&#65533;9&#65533;%&#65533;c&#65533;&#65533;&#3744;&#65533;&#65533;f8&#65533;C f$&#65533;&#65533;&#65533;T%s &#65533;&#65533;&#65533;\fBc&#65533; R&#65533;U&#65533;	&#65533;~KU&#734;&#65533;&#65533;%&#65533;h0CN&#12214;&#65533;&#65533;fS!_B&#65533;VT&#65533;&#65533;L/5&#65533;k&#65533;L23&#65533;&#65533;D/>&#65533;&#65533;&#1927;&#65533;&#65533;0&#65533; `&#65533;&#65533;&#65533;&#65533; &#65533;"`B<&#65533;S4&#65533;&#65533;0rH&#65533;&#65533;&#65533;`0x!j&#65533;&#65533;&#65533;0&#65533;&#65533;U&#65533;=&#65533;&#65533;&#65533;&#65533;W&#65533;>&#65533;&#65533;i&#65533;&#65533;I&#65533;:&#65533;&#65533;&#1846;rF&#65533;mU&#65533;&#65533;&#65533;&#65533;AD&#65533;&#65533;&#65533;7<&#65533;=&#65533;B&#65533;&#1415;&#65533;,D&#65533;A&#65533;D8&#65533;&#65533;&#65533;a&#65533;^ &#65533;&#65533;&#65533;&#1260;&#65533;&#65533;&#65533;TJ&#65533;&#65533;&#65533;/&#65533;A&#65533;&#65533;CS&#65533;BT&#65533;&#65533;$uX/B&#1824;:&#65533;$'&#65533;[&#65533;@&#65533;&#65533;O&#65533;K&#65533;ma
r>&#65533;ae&#65533;i&#65533;Q&#1936;&#65533;]&#65533;-&#65533;&#65533;&#65533;l	&#65533;&#65533;&#65533;!)f(Cy&#65533;`&#65533;&#1726;!*1&#65533;RL&#65533;&#65533;&#65533;&#65533;a&#65533;&#65533;EZS&#65533;&#65533;&#65533;$_eB&#65533;J&#65533;&#65533;&#65533;y!#e&#65533;&#65533;&#816;7&#65533;h&#65533;s|3&#65533;&#65533;d=&#65533;	&#65533;(D&#65533;"&#65533;hCj&#1293;{&#65533;C	!S&#65533;&#65533;p&#65533;pd&#65533;&#65533;H&#65533;&#65533;A&#65533;h#&#268;3l?/jQ&#65533;&#65533;&#65533;cV"D&#65533;&#65533;&#65533;x&#65533;&#65533;(G&#65533;6D&#65533;p&#65533;E!&#65533;d\&#65533;O&#65533;&D&#65533;5&#65533;0&#65533;&#65533;(N&#65533;(&#866;&#65533;&#65533;&#65533;E5&#65533;&#65533;&#65533;$}3JS&#65533;&#65533;d&#65533;H(m&#65533;$&#65533;&#65533;R&#65533;&#65533;R&#65533;&#65533;&#65533;8&#65533;&#65533;c
&#65533;FK&&#65533;)PQ
Pd&#65533;7&#65533;(D&#65533;&#65533;&#65533;&#65533;&#65533;&#65533;Le&#65533;%@&#1130;X&#65533;3R&#65533;&#65533;E&#65533;&#65533;&#65533;&#65533;j&#65533;&#65533;R&#65533;&#1029;&#65533;$&#65533;&#65533;Z0&#65533;O&#65533;m&#65533;&#65533;&#65533;8&#65533;&#65533;&#65533;&#65533;"&#65533;&#1866;\&#65533;H&#65533;&#65533;&#65533;&#65533;&#65533;D&#65533;a&#65533;C&#65533;&#65533;b&#65533;	Q&#65533;2`Ae&#65533;&#65533;&#65533;
n&#65533;&#65533;&#65533;&#65533;&#65533;&#65533;&#65533;&#65533;&#65533;&#65533;V&#65533;&#65533;&#65533;&#65533;N&#65533;&#65533;4
8&#65533;	M&#1754;-bq&#65533;&#65533;Nb&#65533;&#65533;hB&#65533;;&#65533;&#65533; &#65533;&#65533;\&#65533;&#65533;%F1&#65533;I&#65533;&#65533;&#502;&#65533;d&#65533;&#65533;&#65533;Q&#65533;&#65533;&#65533;&#65533;&#65533;bxmhV&#65533;"&#65533;>(&#65533;&#65533;Nmy]&#65533; &#65533;&#376;\/S)&#65533;&#65533;&#65533;U@&#65533;,QOX&#65533;&#65533;&#65533;&#65533;&#65533;1lU&#65533;&#65533;&#65533;&#65533;&#65533;4K&#65533;&#65533;&#65533;&#65533;&#65533;&#65533;l&#65533;i]&#65533;Xz&#65533;&#65533;&#65533;f&#65533;&#65533;v&#65533;
4BT&#512;&#65533;1&#65533;&#65533;&#65533;&#65533;L&#65533; &#397;&#65533;`&#65533;$AT&#65533;CR&#65533;&#65533;4&#65533;&#65533;&#65533;r`[/U&#65533;&#65533;=&#65533;h&#65533;&#65533;P9&#65533;~&#65533;&#65533;&#65533;&#65533;&#65533;O&#65533;&#65533;&#65533;&#1813;|&#65533;&#65533;9W&#65533;&#65533;&#65533;&#65533;v&#65533;}I&#65533;&#65533;P\&#65533; 0)&#65533;0&#65533;%|&#65533;xX&#65533;&#65533;&#65533;.6&#65533;&#65533;A":&#65533;N&#65533;p11&#65533;&#65533;&#65533;&#65533;ZG&#65533;_&#65533;&#65533;h&#65533;b\&#65533;&#65533;@&#65533;&#65533;OC{&#65533;"&#65533;&#65533;`&#65533;"&#65533;{&#65533;&#65533;&#65533;r&#65533;&#65533;&#65533;&#65533;&#65533;&#65533;	&#65533;&#65533;&#65533;&#65533;x&#65533;&#65533;gf&#65533;a&#65533;&#65533; &#65533;&#65533;@&#65533;&#65533;&#65533;&#65533;&#65533;"
G&#65533;.(f&#65533;o&#65533;&#65533;&#65533;p&#65533;Gz&#65533;/"&#65533;`&#65533;`&#1184;#&#65533;&#65533;&#65533;&#65533;B F&#65533;&#65533;j&#65533;&#428;CO*4a&#65533;8&#65533;l&#65533;"&#65533;b9&#65533;&#65533;P&#65533;;>!&#65533;<&#65533;E&#65533;&#65533;&#65533;(C8&#65533;&#65533;&#65533;&#65533;,a&#65533;C=,&#65533;D&#65533;8p&#65533;&#65533;?&#1196;&#65533; &#65533;E&#65533;C]&#65533;Ab(&#65533;b&#65533;80a&#65533;&#65533;:d&#912;&#65533;	'&#65533;8N&#65533;&#65533;&#65533;&#994;N&#65533;!&#65533; &#65533;b&#65533;&#65533;C&#65533;&#65533;B&#65533;Lh&#65533;Qvxa&#65533;&#65533;&#65533;J&#65533;I&#65533;p&#65533;&#65533;&#11405;&#65533;&#1705;&#65533;1Q&#65533;&#65533;@J&#65533;l&#65533;6&#65533;H;n&#65533;VF&#65533;&#65533;
&#65533;&#65533;`&#65533;&#65533;&#416;&#65533;@&#65533;2&#65533;&#65533;Xo&#65533;&#65533;	&#65533;V~!p&#65533;`1~&#65533;pA&#65533;&#65533;&#65533;&#65533;&#65533;a&#65533;&#65533;&#1268;&#65533;h&#65533;f)&#65533;V&#65533;\&#65533;~&#65533;	Q&#65533;&#65533;H&#65533;&#65533;p&#65533;&#65533;&#65533;L%DAC0&#65533;M&#65533;`&#65533;&#65533;	&#65533;`&#65533;&#65533;8!j&#65533;RA&#65533;K&#65533;&#65533;&#65533;6l0W&#33860;d#&#65533;YAI&#132;&#65533;.&#65533;&#65533;&#65533;&#65533;&#65533;$B)&#65533;&#65533;&#65533;&#65533;&#65533;d&#65533;_&#65533;&#65533;&#65533;&#1062;'&#65533;&#65533;&#65533;\&#65533;-&#65533;&#65533;'j&#65533;x&#65533;g&#65533;&#65533;&#65533;*&#65533;fx&#65533;&#65533;&#65533;A&#65533;&#65533;a&#65533;&#65533;&#65533;&#65533;B$&#65533;&#65533;_L"&#65533;&#65533;XF&#65533;&#65533;J&#65533;&a&M&#65533;&#65533;&#65533;$r&#65533;&#65533;V&#65533;&#65533;8#3z&#65533;a4&#65533;p&#65533; g|R1v&#65533;&#65533;&#65533;&#65533;t&#65533;*&#65533;&&#65533;&#65533;&#65533;g&#65533; &#65533;!&#65533;bl&#65533;&#65533;~&#65533; &#65533;&#65533;&#65533;.&#65533;+o
 (@&#65533; &#65533;&#65533;&#65533;&#65533;@&#65533;G|&#65533;&#65533;$&#65533;rJ&#65533;v&#65533;&#65533;|N&#65533;&#65533;X2/&#65533;_&#65533;
1&#65533;&#65533;'&#65533;"
#&#65533;&#65533;DN(&#65533;&#65533;("'&#65533;r&#65533;_&#65533;&#65533;&#65533; 	F &#65533;k&B &#65533;&#65533;&#65533;&#65533;&#65533;&#65533;&#65533;.'&#65533; &#65533;&#65533;il&#65533;3&#65533;&#65533;/&#65533;ns&#65533;0&#65533;&#65533;B(H#&#65533;&#65533;&#65533;Rl&#65533;&#65533;&#727;r*)b&#65533; IG&#65533;&#65533;&#65533;24&#65533;&#65533;&#65533;@:&#65533; &#65533;&#65533; &#65533;&#65533;&#65533;"&#65533; &#65533;&#65533;G&#65533;&#65533;^C&#65533;&#65533;&#3874;&#65533;$&#151;&#65533; &#324;3&#65533;&#65533;@p*&#65533;&#65533;&#65533;&#65533;&#65533;>Ak=&#65533;G&#65533;&#65533;&#65533;<&#65533;&#65533;y&#65533; &#65533;*vj&#65533;&#65533;?Y&#65533;&#65533;&#65533;3&#65533;N&#65533;tEWpc&#65533;2&#65533;&#646;&#65533;&#65533;X&#65533;&#564;,&#538;&#65533;"!&#944;#&#65533;@7&#65533;&#65533;&#65533;&#20750;&#65533;*&#65533;&#65533;&#65533;=EpDY?L&#65533;&#732;&#65533;&#65533;&#65533;,
&#65533;9&#65533;L&#65533;&#65533;&#65533;7"&#65533;zp=:&#65533;A}&#65533;o&#65533;&#65533;p&#65533;Ol&#65533;&#65533;N&#65533;d
AE8&#65533;&#65533;&#65533;&#65533;&#65533;&#65533;>&#65533;&#65533;R&#851;&#65533;&#65533;&#65533;&#65533;H&#65533;&#65533;J&#65533;&#65533;\&#65533;$J&#65533;&#65533;IT&#65533;L&#65533;&#65533;K&#65533;Q-&#65533;R&#65533;&#65533;#6t%&#65533;QC6a&#65533;4&#65533;7&#65533;`&#65533;&#65533;
&#65533;`,&#65533;&#65533;&#65533;F&#65533;Ud&#65533;RxAT&#65533;&#65533;R&#65533;eQ&#65533;&#65533;&#65533;x1R&#65533;MKKe&#65533;H&#65533;&#65533;j-&#65533;&#65533;&#65533;P&#65533;&#1054;&#65533;&#65533;&#65533;&#65533; &#65533;&#65533;j&#65533;JqaT^ALrE=.a&#65533;&#65533;&#65533;&#65533;&#65533;&#65533;&#65533; 
&#65533;`&#65533;&#65533;(&#65533;@&#65533;:&#1425;L&#65533;&#65533;&#65533;F&#65533;TJ&#65533;&#65533;&#65533;C6&#65533;=8&#65533;E&#65533;NPE&#65533;&#65533;&#65533;6&#65533;&#65533; t
&#65533;~&#65533;#K&#65533;~&#65533;Dnad&#65533;e&#65533;N&#65533;V&#65533;!&#65533;&#65533;&#65533;\&#65533;\-&#65533;!&#65533;L&#65533;t&#65533;,&#65533;&#65533;&#65533;&#1931;d&#65533;a&#65533;A&#65533;D@&#65533;&#65533;gPf&#65533;&#65533;f'&#65533;%&#65533;f&#65533;V&#65533;&#65533;&R&#65533;&#65533;j&#65533;&#65533; he&#65533;.gr&#65533;buB&#65533;(&#65533;&#65533;&#65533;&#65533;N&#65533;&#65533;R&#65533;&#65533;N&#65533;&#65533;&#65533;
~&#65533;,&#65533;&#65533;&#65533;@  &#65533;&#65533;vF&#65533;&#65533;9&#65533;&#450;&#65533;|&#65533;"%&#65533; 8H&#65533;&#65533;&+^&#65533;y&#65533;&#65533;q&#65533;&#65533;&#65533;&#1419;)&#65533;&#65533;"&#1766;&#65533;&#65533;":b&#65533;&#65533;!&#65533;j&#65533;&#65533;&#65533;t8n&#65533;df1&#65533;&#65533;
h &#65533;&#65533;p&#65533;X`&#65533; &#65533;&#65533;,&#65533;"&#65533;&#65533;&#65533; &#65533;&#65533;Pg *C&#65533;&#65533;n&#65533;:w&#65533;&#65533;&#65533;&#65533;#\c)*hgyj3z&#65533;'p&#65533;sz.(4
P&#65533;&#65533;&#65533;b&#65533;`&#65533;&#65533;pw&#65533;)*&#189;&#65533;&#65533;}6&#65533;.&#65533;b&#65533;&#65533;y&#65533;&#65533;&#65533;&#65533;&#65533;&#65533;l3&#65533;&#65533;&#65533;q&#65533;&#65533;b&#65533;`&#65533;&#65533;q&#288;&#65533;q!7&#65533;&#65533;&#65533;!,P<&#65533;3y&#65533;v7D&#65533;P&#65533;&#65533;&#65533;=&#65533;Y&#65533;&#65533;&#65533;hE&#65533;&#65533;&#65533;&#65533;&#65533;&#65533;&#65533;.A&#65533;Ti&#65533;&#675;&#65533;&#65533;&#65533;&#1032;&#65533;&#65533;q&#65533;G&#65533;eDW&#65533;y%&#65533;&#65533;&#65533;&#65533;AG&#65533;&#65533;F&#65533;&#65533;&#65533;&#65533;&#65533;#	!&#65533;&#65533;&#65533;&#65533;&#65533;4&#4372;&#326;&#65533;0&#65533;\*&#65533;`&#65533;&#65533;h&#65533;&#65533;&#65533;&#65533;	&#65533;&#65533;&#65533;$&#65533;tH;Zi&#65533;&#65533;&#65533;)K&#65533;%&#65533;&#65533;&#65533;D&#65533;%&#65533;L&#1220;&#65533;"&#65533;>a&#65533;&#65533;qD&#65533;&#65533;;A&#65533;
&#65533;<>&#65533;*&#65533;&#65533;&#65533;&#65533;&#65533;&#65533; N&#65533;JQ$a&#65533;&#65533;Z&#65533;&#65533;>&#65533;T&#65533;&#65533;{&#65533;&#65533;&#1449;)&#65533;&#65533;&#65533;6&#65533;&#65533;X&#65533;&#65533;^&#65533;&#65533;&#65533;)`a&#65533; &#65533;Ke&#65533;&#65533;$&#65533;m&#65533;cr,&#65533;&#65533;&#65533;&#65533;`&#65533; p&#65533;&#65533;.AO,aP5&#65533;9)(*&#65533;&#65533;%&#65533;&#65533;*A}&#263;&#65533;1&#65533;Q	.&#65533;&#65533;&#65533;&#65533;&#65533;^7S&#65533;V&#65533;&#65533;&#65533;uEV&#65533;$G&#65533;"&#65533;"&#65533;b! &#65533;&#65533;TRvFf&#65533;&#65533;$~g&#65533;^&#65533;hZ.&#65533;&#65533;&#65533;c@gX&#65533;hDrgDn&#65533;&#65533;&#65533;&#65533;&#65533;T&#27336;&#65533;]&#65533;b&#65533;&#65533;"t*&#65533;u&#65533;&t&#65533;j&#65533;&#65533;gf*L&#65533;&#65533;&#65533; &#65533;&#65533;*&#65533;&#65533;$&#1062;0k&#65533;}&#65533;g&#65533;&#65533;&#65533; 	^ &#65533;2ecBj &#65533;`&#65533;&#65533;&#65533;k=5&#65533;G&#212;s&#65533;&#65533;&#65533;"t&#65533;&#65533;&#65533;&#65533;k&#65533;Y#,D7&#65533;t&#65533;&#65533;x&#65533;?&#65533;&#65533;,&#189;6&#65533;&#65533;2&#65533;&#1516;/zt&#65533;&#65533;&#65533;'&#65533;2&#65533;&#65533;( &#65533;&#65533;k2&#65533;&#65533;&#65533;&#65533;@l&#65533;n'&#65533;N&#1280;&#65533;&#65533;&#65533;&#65533;=&#65533;&#65533;&#65533; >9&#65533;&#65533;&#665; &#65533;&#65533;b(&#65533;s&#65533;&#65533;=s&#65533;t&#65533;G8&#65533;k=&#65533;&#65533;)nz&#65533;&#65533;/&#65533;&#65533;&#65533;&#65533;&#65533;&#65533;9&#65533;&#65533;X7cf&#65533;&#65533;&#65533;>&#65533;`g5&#65533;&#65533; &#65533;&#65533;>Yr&#65533; 9&#65533;>&#65533;&#65533;&#65533;&#65533;&#65533;&#65533;&#65533;&#1687;&#65533;&#65533;6&#65533;&#65533;~&#65533;G8&#65533;&#65533;&#65533;&#65533;,&#65533;D"AL&#65533;xY0&#65533;&#65533;8&#65533;#&#65533;CJ&#65533;H&#65533;t&#65533;MqCJM&#65533;z&#65533;&#65533;D&#65533;x&#65533;&#65533;&#65533;GtEE?&#65533;,&#65533;dF@&#65533;&#65533;&#65533;B'&#65533;&#65533;&#65533;?"4&#65533;B&#65533;&#65533;Lx=&#65533;&#65533;A1!&#65533;|c8jt&#65533;&#65533;&#65533;R&&#65533;n&#65533;
&#65533;P&#65533;&#65533;x&#65533;I&#65533;>&#65533;R&#65533;]|&#65533;H0i&#65533;&#65533;&#65533;&#65533;F-&#65533;:&#65533;^&#65533;uN&#65533;QT&#65533;&#65533;.&#65533;8cm6&#65533;:&#65533;C78&#65533;<<$Ya&#65533;&#65533;&#65533;&#65533;:&#65533; &#65533;$! q&#65533;(&#65533;J&#65533;&#65533;x&#65533;SiV&#65533;-L&#65533;&#65533;&#65533;Q=6aP3&#65533;Q&#65533;;K&#65533;8&#65533;&#65533;&#65533;&#65533;&#65533;&#65533;Q&#65533;&#65533;X0&#1096;&#65533;(&#65533;!_&#65533;&#65533;&#65533; &#65533;&#65533;&#65533;&#65533;0!&#65533;L&#65533;X&#65533;N&#65533;&#65533;Lj&#65533;X&#65533;&#65533;&#65533;8.A&#35932;&#804;&#65533;~&#65533;&#65533;q&#65533;@n&#65533;&#65533;
&#65533;@&#65533;&#65533;q&#65533;@&#65533;&#65533;&#65533;&#65533;&#65533;&#65533;&#65533;&#65533;4&#65533;3h&#65533;$>&#65533;.&#65533;
(&#65533;&#65533;p&#65533;&#65533;vU&#65533;f&#17605;B*&#65533;2g&#65533;k&&#65533;&#65533;w &#65533;gfD&#65533;&#65533;%&#65533;&#65533;&#65533;&#65533;T&#65533;~(&#65533;2&#65533;r&#58662;&#65533; &#65533;  &#65533;y0&#65533;#U+s<&#65533;#EB&#65533;&#65533;<$&#65533;&#65533;eH"&#65533;&#65533;r#&#65533;Jpz$ -&#65533;f  f&#65533;
&#1920;$&#65533;&#65533;&#65533;a&#65533;&#65533;pn&#65533;&#65533;&#65533;z&#65533;2t&#65533;&#65533;&#65533;@&#65533;c&#65533;&#65533;-B&#65533;r&#65533;gy&#65533;&#65533;qW&#65533;f=, &#65533;B&#65533;&#65533;&#65533;&#65533; z'&#65533;&#65533;a&#65533;%&#65533;&#65533; &#65533;&#65533;k&#65533;h&#65533;	&#65533;`&#65533;@&#65533;6&#65533;,&#65533;v/0>&#320;>_&#65533;nyj"H&#65533;)p&#65533;2&#65533;=k&#65533;4~&#65533;#&#65533;Lw)f&#65533;&#65533;/&#65533;?&#65533;lZ $&#65533;&#65533;&#65533;b&#65533;t6"n&#65533;s &#65533;&#65533;&#65533;&#1367;""&#65533;&#65533;&#65533;&#65533;*&#65533;&#65533;&#65533;o"z7 &#65533;&#65533;iz&#65533;&#65533;y&#65533;
&#65533;&#65533;&#65533;&#65533;hV&#65533;&#314;&#65533;MK(D&#65533;:&#65533;WE&#65533;9R&#65533;E.T?&#65533;&#65533;.7&#65533;0&#65533;M&QO&#65533;p&#65533;J&#65533;C&#65533;p&#906;&#65533;U&#65533;h&#65533; $&#65533;\$&#65533;dP&#65533;X&#65533;fH)&#65533;&#65533;Z&#65533;&#65533;s&#65533;4a&#65533;Q&#65533;}&#65533;&#65533;!&#65533;`&#65533;&#65533;_&#65533;&#65533;FA&#65533;&#65533;>&#65533;&#65533;&#65533;&#65533;P&#65533;&#12335;&#65533;&#65533;8)&#65533;&#65533;E&#65533;"&#65533;&#65533;&#65533;q^>&#65533;&#65533;&#65533;&#65533;I&#65533;4&#65533;Ya&#65533;C&#65533;&#65533;&#65533;m&#65533;:4t&#65533;&#65533;&#65533;&#65533;&#65533;&#65533;&#65533; >Nh!&#65533;HJgc&#65533;H&#65533;Q>U&#65533;k&#65533;&#65533;&#65533;&#65533;S&#65533;&#65533;&#65533;&#65533;Aj&#65533;V&#65533;&#65533;p&#65533;84!M&#65533;&#65533;Q&#65533;&#65533;P&#65533;&#65533;&#65533;&#65533;&#65533;ED_&#65533; &#65533; &#65533;@&#65533;8&#65533;&#65533;]T&#65533;&#65533;&#65533;&#65533;x	&#65533;&#65533;&#1998;1j&#65533;&#65533;@&#65533;Ad&#65533;	&#65533;&#65533;&#65533;&#65533;&#464;A&#65533;&#65533;w&#65533;5&#65533;z1&#65533;`&#65533;&#65533;T""&#65533;&#65533;&#60138;&#65533;B4|&#65533;&#65533;&#65533;&#65533;y&#65533;Y&#65533;&#65533;z&#65533;,&#65533;&#1414;&#65533;S&#65533;k&#65533;5%&#65533;kx&#65533;&#65533; &#65533;&#65533;0&g&#65533;&#65533;&#65533;&#65533;,jP
 &#65533;&#65533;&#462;&#65533;:s&#65533;(&#65533;C&#65533;&#925;;&#65533;&#809;&#65533;&#65533;&#65533;8m&#65533;hd&#65533;&&#65533;&#65533;9t&#65533;i&#65533;I&#65533;w&#65533;&#1065;c&#65533;e&#65533;;x&#65533;&#65533;&#65533;N&#65533;&#65533;s&#65533;&#65533;&#65533;	&#65533;7`&#65533;&#65533;p@&#65533;&#65533;&#1123;f`&#65533;#(&#65533;&#65533;B~&#65533;&#65533;Q&#65533;&#65533;&#858;3f&#65533;&#65533;&#65533;%L4j&#1448;1&#65533;u&#859;5b&#65533;&#65533;&#65533;&#65533;e&#65533;2e&#65533;&#65533;E&#65533;&#65533;&#1847;f&#1196;ac5&#65533;V/\&#65533;&#65533;I&#65533;&#65533;LX&#65533;W&#65533;P&#1221;&#65533;1y5&#441;&#65533;G&#65533;&#65533;=&#65533;&#65533;&#65533;iC&#65533;&#324;Fx0B&#65533;5
&#65533;&#199;&#990;;&#65533;&#65533;y&#65533;&#65533;/m&#65533;|&#65533;&#65533;&#65533;4f&#65533; +k&#65533;3i&#1724;&#65533;&#65533;#q9&#65533;&#1616;&#65533;&#1208;K&#65533;&#65533;`&#65533;p&#65533;&#65533;&#65533;MI&#65533;?&#65533;&#65533;:\&#65533;7r&#65533;&#65533;&#65533;SG&#65533;&#65533;j&#65533;&#65533;&#65533;&#65533;&#1839;&#65533;3h&#65533;&#65533;$&#65533;0&#65533;w&#65533;h6\]`!_^|&#65533;4[&#65533;&#65533;&#65533;&#65533;x&#765;&#65533;&#65533;u&#65533;&#65533;&#389;|Qb&#65533;&&#65533;t&#65533;&#65533;'&#65533;t&#65533;&#65533;&&#65533;`&#65533;I&&#65533;XR	&&#65533;p&#137;&(&#65533;&#65533;	%4F&#65533;&#65533;"&#65533;,&#65533;##&#65533;@"&#586;rb"'&#65533;b$(!~&#65533;&#65533;&#65533;4N&#65533;#&#65533;&#65533;(&#65533;$QJII%&#65533;p(&#65533;&#65533;&#65533;`R&#65533;$&#65533;<r&#65533;S;*&#65533;&#65533;!&#65533;&#65533;&#65533;"<>&#65533;c&#65533;X^R&#65533;&#65533;aF&#65533;!&&#65533;&#65533;
(Fz&#65533;b&#65533;r6	$&#65533;&#65533;&#65533;#&#65533;"!&#65533;&#65533;!&#65533;&#65533;$Q:I&r&#65533;9	&#65533;-z&#65533;(&#65533;&#65533;RJ)&#65533;&#65533;&#138;+&#65533;&#65533;b&#746;&#65533;&#65533;&#65533;Z-&#65533;&#65533;&#65533;J+&#65533;&#65533;&#65533;&#681;&#65533;&#65533;Z&#65533;)&#65533;&#65533;BJ&#65533;&#65533;&#65533;&#65533;J+&#65533;&#65533;&#65533;&#684;&#65533;"&#65533;
*&#65533;&#65533;&#65533;&#65533;)&#65533;&#65533;"&#65533;&#65533;&#1230;"&#65533;&#65533;&#65533;x&#65533;&#65533;'G&#65533;&#65533;	&&#65533;P&#&#65533;&#65533; H!&#65533;Lb	&#65533;&#65533;&#65533;"&#687;&#65533;&#65533;&#765;&#65533;&#65533;&#65533;&#65533;*&#65533;&#65533;RK-&#65533;&#65533;&#65533;j.&#65533;&#65533;B+&#65533;&#65533;&#65533;I&#65533;&#65533;<&#65533;$&#65533;xBJ*&#65533;&#65533;BK&#65533;&#65533;&#65533;&#753;&#630;&#65533;l+&#65533;&#65533;+K,&#65533;&#65533;:J(&#65533;ti&#65533;$&#65533;$J&#65533;&#65533;&#65533;6m1&#65533;&#65533;&#65533;<BB	&&#65533;&#65533;b
&#65533;&#65533;&#1562;&#65533;)&#65533;|&#65533;&#599;&#65533;T)%&#65533;&#65533;&#65533;bJ*&#65533;&#65533;RJ(&#65533;tI n|D&#65533;_&#65533;Q&#65533;&#65533;r&#65533;"=Jr&#65533;QV.#&#65533;&#65533;Gs&#65533;&#65533;`&#65533;LAE&#65533;&#65533;!&#65533;&#65533;yD&#65533;g&#65533;e&#65533;b&#65533;&#65533;[p&#65533;eD&#65533;X&#65533;&#65533;&#65533;&#65533;CID&#65533;&#65533;K&#65533;&#65533;n&#65533;&#65533;6&#20551;A6&#37959;&#65533;x&#65533;z&#65533;&#65533;-&#65533;3&#1092;&#65533;r&#65533;_~k&#65533;&#65533;&#65533;&#65533;&#65533;7&#65533;^b&#65533;&#65533;9&#65533;&#65533;&#65533;O&#65533;&#65533;4&#65533;&#65533;&#65533;&#65533;&#65533;{jPu&#65533;]&#65533; EU&#65533;*Lq&#65533;!&#65533;&#1832;!z&#1041;&#65533;^&#65533;&#65533;&#65533;c&#65533;Q&#65533;)&#65533;TT&#65533;&#65533;cah&#65533;&#65533;^ C&#65533;&#65533;&#65533;&#65533;&#65533;O8"&#65533;2@&#65533;&#1689;&#65533;&#65533;g&#65533;1&#65533;&#65533;&#65533;&#65533;&#65533; &#65533;&#65533;&#65533;n~&#65533;&#65533;&#65533;&#65533;4@4&#65533;A@H&#65533;/&#65533;&#65533;&#65533; &#65533;&#65533;@&#65533;&#65533;!m&#65533;Ko&#65533;C&#65533;&#65533;&#65533;&#65533;&#65533;&#65533;&#65533;"H&#156;g&#65533;&#65533;&#65533;&#65533; &#65533;&#65533;&#65533;&#65533;&#65533;&#65533;t &#65533;~&#65533;&#65533;&#65533;R&#65533;&#65533;&#65533;n&#65533;[~&#65533;&#134;&#2036;&#65533;z&#65533;&#65533; &#65533;ErL&#65533;&#65533;@&#65533;&#65533;i&#65533;%&#65533;[&#65533;x&#65533;`&#65533;1&#65533;&#65533;Ab&#65533;&#65533;b&#65533;&#65533;&#65533;&#65533;&#65533;&#65533;}&#65533;K&#65533;#&#65533;&#65533;&#65533;&#65533;$&#649;K&#40977;Mi&#65533;C&#65533;&#33846;f&#65533;&#65533;K[&#65533;d'4&#65533;"JD&#65533;|&#65533;H&#65533;!&#65533;F4&#65533;NX&#65533;&#65533;&.&#65533;%&#65533;e&#65533;&#65533;&#65533;&#65533;v(&#65533;M&#65533;P&#65533;&#65533;0&#65533;&#65533;Pvh&#65533;s&#65533;&#65533;&#65533;&#65533;&#65533;F&#65533;&#65533;&#65533;&#65533;&#65533;*]&#65533;H(mm4f&#65533;t&#65533;N&#65533;I&#65533;E&#65533;^&#65533;&#65533;5	&#65533;x&#65533;#Z&#65533;&#65533;@&#65533;lZ&#65533;*A))&#65533;r&#65533;&#2010;S61&#65533;	&#65533;b&#65533;&#65533;V)n&#65533;
{&#1122;&#65533;&#65533;.na&#65533;&#65533;V&#65533;8&#65533;&#65533;XQ&#65533;c&#65533;&#65533;&#65533;&#65533;)Ja
UT&#65533;c&#634;&#65533;&#65533;T&#1024;n4&#65533;&#1202;(F$KNp+e&#65533;&#65533;&#65533;%&#65533;t&#65533;E&#65533;&&#65533;"&#65533;"&#65533;I&#65533;,q&#65533;&#65533;+(&#44107;&#65533;&#65533;W&#65533;&#65533;&#65533;,PuP&#65533;&#65533;B&#65533;&#65533;((&#65533;F	eB&#65533;&#65533;&#65533;D)N&#65533;
Y&#65533;&#47852;&#65533;&#65533;&#65533;&#65533;&#330;T&#65533;&#65533;&#65533;cEF&#65533;yLLL&#65533;&#65533;&#65533;C &#65533;(B&#65533;&#65533;ix&#65533;&#65533;&#65533;A&#65533;k&#65533;&#65533;%:1&#65533;S&#65533;&#10423;&#65533;&#65533;(<AJ&#65533;F&#65533;*&#65533;.

!Mb&#65533;p&#65533;&#65533;&#1027; !	R&#65533;&#65533;&#65533;V6&#65533;&#65533;W&#65533;:&#65533;$Dbx&#65533;&#65533;m&#65533;&#65533;$$&#65533;YCOB&#65533;&#65533;<&#65533;wp&#65533;&#65533;x7&#65533;&#65533;4&#65533;g&#65533; !S&#65533;&#65533;<(i&#65533;G9&#1537;=%a&#65533;o&#65533;]&#65533;&#65533;6!t&#65533;	{&#65533;&#65533;&#65533;&#65533;&#65533;#&#65533;{&#65533;zd&#65533;P&#65533;&#65533;&#65533;OX&#435;?&#65533;&#65533;&#65533;d &#65533;&#65533;`&#65533;&#65533;&#65533;&#65533;&#65533;&#584;^ y&#65533;&#65533;d&#1037;&#65533;&#65533;&#65533;&#65533;(@ R&#65533;80B&#65533;t%"&#65533;p=&#65533;D" np&#65533;&#65533;&#65533;$7 &#65533;&#65533;&#65533;p,t&#65533;&#65533;&#65533; n&#65533;&#65533;b&#65533;',r#&#65533;&#65533;0&#65533;&#65533;,<&#65533;
d&#65533;?&#65533;T&#65533;&#65533;I&#65533;&#65533;p%&#65533;&#65533;(@h
P@&#65533;p&#65533; &#65533;&#65533;&#65533;&#65533;=&#65533;U_&#65533;c&#65533;K&#65533;Y!qv&#65533;&#65533;@&#65533;6 &#65533;xpC &#65533;&#65533;!}&#65533;&#65533;&#65533;&#65533;&#65533;&#65533;&#65533;2t&#65533;cd&#65533;&#65533;@N8&#65533;1\&#65533;5&#65533;!|&#65533;&#466;&#65533; &#65533;e&#65533;C1?&#65533;&#65533;&#65533;7<&#65533;aF&#65533;&#65533;&#65533;89k&#65533;!&#65533;0&#65533;&#65533; %&#65533;&#65533;\&#65533;c!&#65533;&#65533;&#65533;V&#65533; CT&#65533;;GHBK&#65533;&#65533;V&#65533;G&#65533;"b&#65533;SD&#65533;&#65533;&#65533;&#65533;&#65533;$&#65533;+B;z%&#65533;\&#65533;RO&#65533;O&#65533;&#65533;RL-1	IX&#65533;J`&#65533;&#65533;%d&#65533;&#65533;L&#1752;&#65533; &#1111;&#65533;&#65533;Hdx&#65533;H&#65533;&#65533;&#65533;&#840;GX*&#65533;%r[>&#65533;&#65533;N&#65533;+&#65533;&#65533;&#65533;&#65533;0&#65533;%7U&#65533;J'&#65533;q&#65533;A"&#65533;`e"&#65533;J&#65533;
&#65533;&#65533;&#65533;&#1211;6&#65533;!Q&#65533;jT&#65533;&#65533;+f!&#65533;&#65533;T&#65533;&#65533;&#65533;&#65533;E.P&#65533;]&#65533;j$&#65533;&#65533;F&#65533;
V&#65533;BT&#65533;:E&#65533;*&Y&#65533;&#65533;&#65533;&#65533;*+&#65533;t&#65533;+T&#65533;UZ&#65533;X&#65533;&#65533;&#65533;v&#65533;L&#65533;&#65533;&#65533;T&#65533;&#65533;*A.B&#65533;;&#1876;&#65533;6u&#65533;M|&#65533;^CE&#65533;&#65533;&#65533;&#65533;&#65533;&#65533;&#65533;&#65533;,&#65533;j
&#65533;yIC&#65533;&#65533;&#65533;AFrX&#65533;=d[-z^&#65533;Z1kX&#65533;*&#65533;+R1
&#65533;s&#621;&#65533; &#65533;;%&#65533;>&#65533;!&#65533;5C$&#65533;&#65533;&#65533;
&#65533;&#65533;x&#65533;%&#65533;,U&#65533;Y&#65533;&#65533;&#65533;&`&#65533;&#65533;N&#65533;&#65533;Y&#65533;&#65533;'*&#65533;E&#65533;b&#65533;Bj&#65533;&#65533;&#65533;N&#65533;kxa#|w&#65533;e&#65533;ND!&#65533;p&#65533;&#65533;&#65533;^&#65533;&#65533;&#65533;&#65533;&#65533;&#65533;Nv+&#65533;&#557;%$&#65533;7=2&#65533;>#r&#65533;&#65533;&#65533;4rsv(&#65533;&#65533;0&#65533;&#65533;<Wz&#65533;&#65533;K$&#65533;&#65533;:=&#65533;'=&#65533;c&#65533;&#65533;&#65533;&#65533;&#37140;&&#65533;&#65533;&#65533;M&#1819;&#65533;&#137;Q?&#1463;&#65533;%&#945;&#65533;&#65533;&#65533;!&#65533;9&#65533;b4&#65533;h`A&#65533;an`N&#65533;P&#65533; &#65533;L&#65533;&#65533;&#65533;a8&#65533;&#65533;W&#65533;&#65533;c&#65533;&#65533;&#65533;!&#65533;3&#65533;&#65533;C9&#65533;Du&#65533;HbA&#65533;V=b&#65533;;&#65533;&#65533;9&#65533;C&#179;c&#65533;AkR<&#65533;A9^&#65533;]o&#65533;Bp S&#65533; %&#65533;Z&#65533;~&#65533;&#65533;&#65533;&#65533;&#65533;gy&#65533;~}&#65533;w"qw#_<Hj&#65533;;&#65533;&#65533;&#65533;&#65533;b&#65533;&#65533;&#65533;&#65533;wv&#1219;&#65533;}7&#65533;=&#65533;=&#65533;&#65533;&#65533;hd&#65533;aH&#65533;>,HhF&#65533;&#65533;v &#65533;0}P&#65533;&^!&#65533;h&#65533;cq&#65533;$VU]8Q8j&#25183;h=&#65533;&#65533;x&#65533;&#65533;J&#65533;/&#65533;'/+eL&#65533;dm&#65533;FN&#65533;N&#65533;&#65533;L&#65533;	Xul.&#65533;	&#65533;Fv&#65533;&#65533;%&#65533;&#65533;%&#65533;&#65533;uK$^&#65533;O&#65533;"&#65533;&#65533;%&#65533;"%`&#65533;J&#65533;DM&#65533;v(&#65533;&#65533;I&#65533;&#65533;	&#65533;%)&#65533;	&#65533;&#65533;R&#65533; &#65533;`rZ,&#65533;L&#65533;o&#65533;p&#65533;&#65533;@C&#65533;&#65533;&hX&#65533;uRg%ncn&#65533;pz&#65533;Q&#65533;U&#65533;u&#65533;&#65533;&#65533;&#65533;&#65533;&#65533;&#65533;&#65533;1&#65533;&#65533;v&#65533;Ta&#65533;R&#65533;Q&#65533;&#65533;U&#65533; +C&#65533;1#9T&#65533;,brb&#65533;
&#722;Q&#65533;p	I&#65533;N&#65533;&#65533;m&#65533;&#65533;&#65533;&#65533;dN&#65533;4n&#65533; 	Oqu&#65533;&#65533;ic#l&#65533;0&#552;	&#65533;%5H"&#65533;&#65533;+U1E&#65533;&#65533;&#65533;&#65533;R&#65533;2&#65533;&#65533;%&#65533;bX%&#65533;&#65533;
&#65533;rv\&#65533;rRyX&#65533;&#65533;Q&#65533;&#65533;
&&#65533;&#65533;&#65533; 
&#64013;&#65533;	&#65533;3&#65533;@&#65533;&#65533;&#65533; &#65533;&#65533;<&#65533;Q6&#65533; 	&#65533;0
&#65533;&#65533;&#65533;&#65533;&#65533;
&#65533;&#65533;Q'&#65533;I&#1176;%&#65533; 5&#65533;2
&#65533; 7&#65533; bpL&#65533;1@>&#65533;V@s &#65533;&#65533;aXS3R)&#65533;&#65533;&#65533;W7&#65533;!c&#65533;@W&#65533;&#65533;fA] &#65533;}r&#65533;&#65533;&#65533;&#65533;w&#65533;&#65533;&#65533;i17c&#65533;tp::&#65533;1&#65533;;?&#65533;H&#65533;&#65533;&#65533;&#65533;{&#65533;&#65533;E&#65533;1&#65533;&#65533;&#65533;b(5&#65533;:&#65533;&#65533;:&#65533;&#65533;&#65533;6`&#65533;/a{`:&#65533;&#65533;&#65533;a&#65533;&#65533;&#65533;&#65533;&#65533;&#65533;&#65533;q&#65533;cq&#65533;&#65533;i&#65533;S 0 &#65533; &#65533;G&#65533;&#65533;&#65533;#&#65533;&#65533;J&#65533;ts&#65533;p!&#65533;vT&#65533;Af@9Bj&#65533;i!Wx&#65533;>&#65533;&#65533;&#65533;D&#65533;\ v&#65533;ch&#65533;W!&#65533;&#65533;+Q&#65533;&#65533;F&#65533;&#2023;>&#65533;&#65533;:x%&#65533;G&#65533; &#65533;>0h&#65533;&#65533;&#65533;p&#65533;pB&#65533;&#65533;&#65533;&#65533;x &#65533;q|lFj&#65533;A&#65533;S&#65533;&#65533;T&#65533;q`z&#65533;De&#65533;&#65533;&#65533;y&#65533;v]2&#65533;:&#65533;&#65533;9&#65533;&#65533;<&#65533;&#65533;?d&#65533;;&#65533;2&#65533;o!f&#65533;S&#65533;&#65533;r&#65533;TJ@&#65533;&#65533;q&#65533;a&#65533;&#65533;b&#65533;&#65533;n&#65533; ,Z\ hf &#65533;&#1521;Z&#65533;&#65533;aTb	&#65533;&#65533;!&#65533;&#297;&#65533;J/&#65533;"&#65533;&#65533;t&#65533;&#65533;$a&#65533;N&#65533;&#65533;Jw&#65533;"CR$&#65533;K&#1608;)N&#65533;qN&#65533;S&#65533;Dn;C$3n&#65533;&#65533;n4bUaRo&#65533;jo&#65533;	a&#65533;0ns"&#65533;.&#65533;Zl#.&#65533;"_&#65533;p&#65533;D&#65533;$&#65533;&#65533;tI0B&&#65533;W&#65533;&#133;<&#65533;+&#65533;-Y&#65533;u&#65533;Q&#65533;bs&#65533;&#65533;`&#65533;&#65533;&#65533; &#65533;+&#65533;*&#65533;Rw&#65533;rs(E
&#65533;u*+57Q&#65533;2R&#65533;bs&#65533;&#65533;,&#65533;z&#722;t+&#65533;3&#65533;&#65533;J7&#65533;#&#65533;&#65533;K;&#65533;-&#65533;&#65533;d&#65533;&#65533;&#65533;&#65533;N&#65533;&#65533;&#65533;&#65533;u&#65533;9-&#65533;&#65533;	&#65533;&#1172;&#65533;&#65533;1&#65533;&#65533;+&#65533;'&#65533;n
&#65533;&#65533;r
&#65533; !&#65533;
&#65533;*"gw^94&#65533;p2{"
u
D&#65533;Ql&#65533;)&#65533;DK&#65533;&#65533;s&#65533;e&#65533;aj&#65533;bW&#65533;&#65533;co~}&#65533;@	&#65533;D*&#65533;+&#1346;2&#294;	"&#65533;&#65533;RE	&#65533;&#65533;gdpM07&#65533;/pI&#65533;j&#65533;&#65533; o6i&#65533;&j#	&#65533;dW&#65533;W_h@&#65533;&#65533;H&#65533;!&#65533;&#65533;&#65533;}&#1525;g&#65533;ct&#65533;&#65533;&#65533;FC&#65533;g| 
&#65533;&#65533;QH&#65533;&#65533;
&#65533;:&#65533;&#65533;&#65533;:zi}`&#65533;_&#65533;&#65533;&#65533;&#65533;&#65533;&#65533;w&#65533;&#65533;~&#65533;E&#65533;*xC&#65533;&#65533;7 &#65533;9&#65533;&#65533;&#65533;S&#65533;g:*&#65533;&#65533;^&#65533;k&#65533;&#65533;&#65533;9j &#65533;[HdP'&#65533; &#65533;%^P&#65533;p&&#65533;&#65533;JO&#65533;&#65533;V&#65533;S&#65533;a:&#65533;&#65533;}&#65533;&#65533;&#65533; &&#65533;t&#65533;F}P&#65533;-&#65533;f&#65533;ku98l d&#65533;{&#65533;4&#65533;F~&#65533;_&#65533;&#65533;&#65533;7&#41031;m&#65533;:&#65533;&#65533;#e&#65533; &#65533;B&#65533;vk&1&#65533;&#113451;.H&#65533;&#65533;B&#65533;a!&#65533;&#65533;H&#65533;&#65533;"f&#65533;&#65533;&#65533;Y&#65533;W&#65533;m&#65533;q&#65533;&#65533;dx0&#65533;`FTFk&#65533;;&#65533;C4H8&#65533;&#65533;r&#65533;&#65533;&#65533;7BR&#65533;]l&#65533;n&#65533;]{1`p&#65533;Sb&#65533;&#65533;&#65533;a\ab&#65533;q!c&#65533;j&#65533;U@T&#65533;8T2m&#65533;&#65533;&#65533;#b	&#65533;&#65533;&#65533;&#65533;p	n&#65533;&#65533;&#65533;$&#65533;b	>EK&#65533;rK&#65533;&#65533;-~.&#65533;&#65533;2&#65533;&#65533;L&#570;q)&#65533;B#&#65533;4p&#65533;&#65533;-&#65533;(&#65533;D),C%&#65533;&&#65533;g&#65533;m&#65533;O&#65533;&#65533;&#65533;n&#65533;&#65533;&#65533;(S&#65533;JJIs&#65533;:&#65533;#:&#65533;&#65533;&#65533;x&#65533;+&#65533;&#65533;F&#65533;2&#65533;p3&#65533;RJ4U	&#65533;&#65533;%=3-&#65533;,g&#366;&#65533;&#65533;&#65533;&#65533;%V&#65533;&#65533;*&#65533;&#65533;/&#65533;&#65533;&#65533;s&#65533;T s,&#65533;bX&#65533;E&#65533;&#65533;,f&#65533;&#65533;:&#65533;
&#65533;&#65533;t&#65533;4O6	&#65533;&#65533;v%YbY&#65533;`&#65533;8&#65533;.~%_x&#65533;&#65533;&#65533;&#65533;&#65533;'&#1842;&#65533;'c&#65533;AET&#65533;Bx&#65533;Fm&#65533;&#65533;!&#65533;&#65533;+&#65533; s&#65533;&#65533;&#65533;&#65533;"T#5&#65533;YY&#65533;&#65533;"N&#65533;4"&#65533;RU&#65533;p&#65533;&#65533;\&#65533;w&#65533;T S`X&#65533;g@y}P&#65533;&#65533;	&#65533;&#65533;3A&#65533;Q&#65533;B5&#65533;'&#65533;2*&#65533; 
&#65533;&#65533;&#65533;Pl[>P0:&#65533;b |pf&#65533;J&#65533;6&#1290;&#65533;p&#65533;&#65533;Z&#65533;&#949;k&#65533;!!&#65533;&#65533;H&#11896;m &#65533;BH+&#65533;&#65533;&#65533;&#65533;~&#65533;&#65533;&#65533;&#65533;&#65533;&#65533;&#65533;%1 &#65533;&#65533;y&#65533;Br&#65533;&#65533;&#65533;&#65533;:&#65533;[&#65533;F*&#65533;2&#65533;&#65533;:&#65533;&#65533;&#65533;w&#65533;&#65533;&#65533;^aC9&#65533;A&#65533;&#65533;-&#65533;&#65533;&#65533;&#65533;&#65533;j0&#65533;^&#65533;&#65533;~&#65533;$&#65533;'!j`4&#65533;@ 	&#65533;0 n&#65533;~5&#65533;@M,&#65533;N[&#65533;&#65533;&#65533;71[7F_&#65533;&#65533;A&#65533;&#65533;&#65533;&#65533;&#65533;v|>&#65533;&#65533;&#65533;&#65533;&#65533;4&#65533;&#65533;<&#65533;A &#65533;&#65533;A&#65533;e]_&#65533;qG&#65533;0&#65533;Ga P 0=pl&#65533;&#65533;&#65533;q&#65533;2
&#65533;&#65533;&#65533;&#65533;E&#65533;zQ9&#65533;}8&#65533;W&#65533;l0Z@Rp[pV&#65533;&#65533;&#65533;&#65533;"&#65533;37&#65533;;&#65533;&#65533;C=&#65533;&#65533;&#65533;S&#65533;C~4&#65533;H&#65533;e&#65533;Fb&#65533;&#65533;xid&#65533;@&#65533; 6&#65533;A&#65533;rX&&#65533;&#65533;&#65533;`&#65533;&#65533;D>v&#65533;\&#65533;&#65533;&#65533;S&#65533;N&#65533;&#65533;t'&#65533;&#65533;l&#65533;%*&#65533;.&#65533;&#65533;VQ&#65533;m1&#65533;&#946;&#65533;%$2n&#65533;b&#65533;&#65533;&#65533;l&#65533;D&#65533;(&#65533;m&#65533;.(r	,"'&#65533;&#65533;&#65533;&#65533;@$ "&#65533;&#65533;%&#1894;6&#65533;2SD.D.LU&#65533;&#65533;H^&#65533;I&#65533;M&#65533;-*B&#65533;a2q&#65533;&#65533;&#65533;&#65533;&#65533;v[&#65533;w]&#65533;;W&#65533;&#65533;P2nT%&#65533;&#65533;Xm&#65533;v&#65533;/tW(&#65533;&#65533;r&#65533;&#65533;&#65533;&#65533;&#65533;r1&#65533;&#65533;&#65533;K&#65533;/hiP&#65533;w5&#65533;&#65533;&#65533;2T&#65533;&#65533;,'i&#65533;*Y4&#65533; &#65533;&#33079;&#65533;&#65533;L&#65533;)&#65533;&#65533;&#65533;r&#1811;&#65533;&#65533;&#65533;&#65533;u &#65533;v&#65533;&#1618;2	Dw "/Li&#65533;6&#65533;+0&#65533;S&&#65533;&#65533;&#65533;41#'&#65533;@
{2&#65533;&#65533;9v&#65533;5#&#65533;B)&#65533;,$&#65533;`	&#65533;&#65533;&#846;&#65533;&#65533;&#65533;N.[v&#65533;C&#65533;&#65533;SP&#65533;G&#65533;V&#65533;&#65533;~ &#1155;&#65533;&#65533;&#65533;&#65533;+e-K, &#65533;
&#65533;&#65533;	&#65533;&#65533;h&#65533;V&#1078;@&#65533;5<&#65533;Xpu&#65533;.7q&#65533;&#65533;&#65533;03&#65533;&#65533;n&#65533;c>:=A&#65533;+q&#65533;&#2023;9s&#65533;;&#65533;&#65533;&#65533;%&#65533;&#65533;u&#65533;&#65533;g&#65533;&#65533;&#65533;$L&#65533;&#65533;	&#65533;gJ&#65533;&#65533;&#65533;&#65533;&#65533;^4&#65533;&#65533;&#65533;&#65533;&#65533;&#65533;&#65533;&#65533;1&#65533;*X&#65533;_&#65533;&#65533;&#65533;(&#65533;&#65533;_&#65533;&#65533;&#65533;&#65533;+&#65533;&#1414;&#65533;&#65533;&#65533;S.&#65533;&#65533;&#65533;^&#65533;C&#65533;3=p&#65533;j&#65533;R&#65533;"	p  8&#65533;v&#65533;&#65533;&#65533;,&#65533;(&#65533;&#65533;pVG&#65533;	&#65533;&#65533;#j&#65533;c#6&#65533;d?g&#65533;<#&#65533;96Ya8&#65533;xf&#65533;&#65533;&#65533;3_&#65533;&#65533;&#65533;&#65533;&#65533;&#65533;&#65533;g&#65533;&#65533;V -&#65533;&#65533;&#65533;QV 	&#65533; &#65533;&#65533;S@o@^_&#65533;`(b&#65533;pC7nP&#65533;&&#65533;&#65533;&#65533;QW&#65533;Dh&#65533;T@X`&#65533;]&#65533;&#65533;'&#65533;!&#65533;i&#65533;b&#65533;|S_|&#65533;P&#65533;&#65533;2ltP&#65533;&#65533;3&#65533;&#65533;q>&#1144;d!^4h&#65533;Kh&#65533;A&#65533;2]&#65533;oqb&#65533;&#65533;\&#1255;&#65533;&#65533;?eq!&#65533;&#65533;A3c0F&#65533;a9y5)'&#65533;o&#65533;&#65533;n*&#65533;K&#65533;&#65533;&#65533;&#65533;&#65533;&#65533;(&#65533;&#65533;&#65533;&#65533;&#65533;)&#65533;&#65533;&#65533;&#65533;q=&#65533;	Mw&#65533;R&#65533;&#429;n&#65533;&#65533;,"&#65533;&#65533;V &#65533;I&#65533;&#65533;M&#65533;,&#65533;&#65533;&#65533;&#65533;&#65533;K&#65533;:e&#65533;&#65533;&#65533;!&#65533;M&#65533;05&#65533;8P&#65533;@N&#65533;,]&#65533;T&#65533;%I&#65533;Ez&#65533;&#65533;"E&#65533;
&#65533;&#65533;<v&#65533;&#65533;&#65533;g&#65533;;x&#65533;&#65533;&#65533;#&#65533;&#65533;I3&#65533;9&#65533;&#65533;&#129;&#65533;B&#65533;e*&#65533;VU&#65533;&#154;U&#65533;&#1454;_&#65533;n&#65533;&#65533;&#65533;K&#65533;/_&#65533;l&#65533;E&#65533;v,W&#65533;\aM[+&#65533;+&#65533;u&#40373;j&#65533;&#65533;*S&#65533;R&#65533;&#65533;&#610;&#65533;J%5Z&#65533;&#65533;$&#269;"E*&#65533;I2&#65533;H&#65533;
4SO<w&#65533;&#65533;y&#65533;N&#65533;=&#65533;b&#65533;&#65533;$K&#65533;&#65533;8}U&#65533;*UT&#65533;&#65533;"5*C&#597;,el&#65533;&#65533;V&#65533;`&#65533;&#1353;(&#65533;&#65533;L&#65533;&#65533;	%G&#65533;%Z&#65533;&#65533;&#65533;I%B&#65533;H&#65533;&#65533;D&#65533;	D&#65533;P @z&#1792;&#65533;&#65533;d&#527;"O&#65533;&#65533;ys&#65533;O!G&#65533;&#65533;weR$p@SNY&#65533;TNQ&#65533;O&&#65533;.&#65533;`&#65533;x&#65533;a&#65533;&#65533;6&#65533;&#65533;C)&#65533;&#65533;&#65533;&#65533;&#65533;L=&#65533;&#65533;&#65533;&#65533;&#65533;@cCg&#65533;&#65533;&#65533;7&#65533;c&#65533;9&#65533;-'o
&#65533;8&#65533;p&#205;8p&#65533;H&#65533;pQ&#65533;:&#57394;&#65533;9~&#65533;#&#65533;&#65533;	&#65533;"&#65533;&#65533;)&#65533;&#65533;:&#65533;&#65533;&#65533;;V&#65533;E3&#65533;&#65533;&#65533;?&#65533;&#65533;&#65533;K<&#65533;ls&#65533;>&#65533; &#65533;?&#65533;Xq&#65533;<&#40963;&#65533;6&#65533;H#&#65533;?&#65533;p#K&#65533;&#65533;0&#65533;5&#65533;&#65533;&#65533;&#65533;9&#65533;&#65533;7&#65533;#/&#65533;&#65533;r&#65533;:&#65533;&#65533;&#65533;:&#1448;b&#65533;P&#65533;@&#65533;&#65533;@&#65533;!&#65533;&#65533;CNBa&#65533;&#65533;G a&#65533;DC&#65533;&#65533;&#65533;=&#65533;#>&#65533;&#65533;&#65533;&#65533;d&#65533;X6&#65533;@&#204;2&#65533;&#65533;&#65533;.&#65533;&#65533;b&#65533;4d\&#65533;&#65533;4&#65533;&#65533;3&#65533;=c&#65533;5&#65533;`&#205;6&#65533;M&#65533;s&#65533;&#65533;q&#65533;M&#65533;w&#65533;@#&#65533;x&#65533;&#65533;Q'<&#692;t&#65533;1&#65533;&#65533;!	0 `&#65533;8&#65533;&#65533;\&#65533;&#65533;&#65533;(&#65533;&#65533;&#65533;&#65533;1&#65533;&#65533;c&#65533;E"&#65533;d&#65533;)iD&#65533;=&#65533;pc&#65533;3&#65533;@c&#65533;6B[W&#65533;5&#65533;&#65533;5&#65533;&#65533;&#65533;
,&#65533;&#65533;B3P&#65533;&#65533;&#65533;;&#65533;c&#65533;0&#65533;c[&#65533;(^5&#65533;&#65533;vEmt&#65533;Z&#65533;&#237;&#65533;&#65533;&#65533;&#65533;n&#65533;D&#65533;&#65533;6&#65533;M]&#65533;&#65533;X#&#65533;&#65533;&#65533;&#65533;[p&#65533;E#1&#65533;u&#65533;0&#65533;Mc&#65533;&#1044;d&#65533;&#65533;0&#65533;05&#65533;n&#65533;1&#65533;XWH&#65533;H&#65533;&#65533;&#65533;(&#65533;&#65533;&#65533;2&#4407;&#65533;*&#65533;N69H2&#65533;&#65533;J*&#65533;J\&#65533;&#65533;&#65533;\&#65533;QB&#65533;&#275;N<!}&#65533;L4	&#65533;r&#247;&#65533;&#291;&#65533;8Y|t&#65533;|&#65533;+R&#65533;&#65533;a&#65533;&#65533;N6a(&#65533;&#65533;5&#65533;dH$I&#65533;&#65533;G&#65533;&#65533;&#65533;&#65533;b&#65533;	&#65533;7&#65533;4&#65533;&#65533;&#65533;V&#65533;#&#65533;B&#65533;&#65533; &#1365;b&#65533;)&#65533;I)&#65533;&#65533;r&#65533;Yl&#65533;&#65533;[&#65533;+,&#65533;&#1250;&#2006;Zha+Zj&#65533;&#65533;~Z&#65533; -b&#65533;&#65533;8&#65533;&#65533;&#65533;&#65533;(>&#65533;;&#65533;L&#65533;x&#65533;&#65533;x1A&#65533;8bV&#65533;&#65533;&#65533; &#65533;&#65533;&#65533;&#65533;AI&#65533;&#65533;&#1040;&#65533;&#65533;&#65533;&#65533;N&#65533;HO&#65533;A&#65533;M&#65533;A&#921;
_J&#65533;O<.$&#65533;&#65533;&#65533;'D! &#65533;&#65533;&#65533;D&0&#65533;	&#65533;0:&#65533;y&#65533;"&#65533;#&#65533;B "5t&#65533;&#65533;c*V&#65533;%&#65533;P&#65533;K&#1459;&#65533;9&#65533;a
B&#65533;&#65533;~`*&#65533;!r&#65533;&#235;$&#65533;&#65533;&#65533;H@&#65533;_VQ&#65533;&#1736;B&#65533;&#65533;&#65533;&#65533;  &#65533; 3p&#65533;&#65533;&#65533;@9&#65533;&#65533;&#65533;&#65533;"L&#65533;&#65533;&#65533;&#65533;L4&#65533;Y&#65533;&#1362;&#65533;(J&
&#65533;
T&#65533;&#65533;629X&#65533;&#65533;t&#65533;&#65533;&#65533;#8$-&#65533;k(R&#65533;&#65533;&#65533;Q&#65533;B"&#65533;&#65533;J&#65533;&#65533;?	)G&#65533;&#65533;	&#65533;$&#65533;&#65533;=&#65533;	Xf&#65533;&#65533;~i&&#65533;$&#65533;&#65533;z&#65533;&#65533;&#65533;IyF\&#65533;&#65533;&#65533;&#65533;&#65533;E&#65533;v&#65533;J&#145;&#65533;z&#610;>&#65533;&#65533;&#65533;a&#65533;f&#65533;p)=&#65533;Ro&#65533;&#65533;d&#65533;&#65533;X`k&#65533;j&#65533;1&#65533;&#65533;Ja&#65533;B&#65533;Nx&#65533;0&#65533;9H&#65533;t(&#65533;&#65533;&#65533;U&#65533;5\&#65533;c &#65533; m%ja C&#65533;0&#1120;)+h&#65533;W&#65533;&#65533;v&#65533;&#65533;&#65533;&#65533;I&#65533;q&#65533;&#65533;<z&#65533;/&#65533;4ff@W:&#65533;&#65533;'&#1377;^84&#65533; &#807;`@,&#65533;&#65533;t@+&#65533;&#65533;&#65533;&#65533;&#65533;:&#65533;F&#65533;8
$1&#65533;>lJ&#65533;&#65533;&#65533;e1&#556;[d&#65533;&#65533;&#65533;Z
/p&#65533;2&#65533;5st38&#65533;A&#65533;^&#65533;%&#65533; 0&#65533;!a &#65533;&&#65533;&#65533;&#65533;&#65533;&#65533;n Ee&#65533;&#65533;
&#1139;-h%%&#65533;&#65533;&#65533;&#65533; &#1166;&#65533;&#65533;m`&#65533;&#65533;&#65533;&#65533;n&#65533;al&#65533;&#65533;G&#736;6h&#65533;d#&#65533;&#65533;&#65533;&#65533;Q6]<ze)&#65533;&#65533;6 M&#65533;@&#65533;&#65533;&#65533;&#65533;K&#65533;o#i&#65533;0&#1146;K&#65533;&#65533;7&#65533;&#65533;&#65533;GN&#65533;&#65533;&#65533;X&#65533;&#65533;&#65533;'B&#65533;&#1037;&#65533;&#65533;&#65533;&#65533;&#65533;GTw&#65533;&#1949;&#953;&#65533;&#65533;nv&#65533;+&#65533;n7&#65533;&#65533;K.&#65533;&#171;&#65533;&#65533;&#65533;&#65533;&#366;&#65533;&#713;I<"&#65533;#1&#65533;#&#65533;F,&#65533;L&#65533; ,u&#65533;&#65533;&#65533;&#65533;&#65533; 
q&#65533;E<b&#65533;&#65533;&#65533;A&#65533;&#65533;&#65533;&#65533;F*&#65533;J&#65533;&#1431;&#65533;\&#65533;,&#65533;&#65533;_Zp&#65533;&#65533;&#65533;e&#65533;&#65533;&#65533;&#65533;&#65533;\&#65533;&#65533;&#65533;(&#65533;Z&#65533;&#65533;W&#65533;B&#65533;&#65533;K&#65533;(MX&#65533;;&#65533;X&#65533;!&#65533;&#65533;&#65533;C&#65533;&#65533;&#65533;&#65533;&#65533;"E&#65533;C&#65533;pH&#65533;&#65533;&#65533;-&#65533;&#65533;n&#65533;&#65533;1&#65533;&#65533;&#65533;=&#65533;CE*Z&#65533;&#65533;S&#65533;&#384;&#65533;&#65533;&#65533;2&#30412;(W&#65533;M*H
N&#65533;&#65533;&#65533;&#65533;&#65533;&#65533;C(&#65533;&#65533;	&#65533;&#65533;Ne&#65533;E$B&#65533;/&#65533;1&#65533;->&#65533;AV&#65533;v&#65533;'p&#65533;n&#515; &#65533;&#65533;$@:E&#65533;3=G&#65533;&#65533;&#65533;&#65533;&#65533;D &#1712;&#65533;&!&#65533;=&#65533;b`#`!v&#65533;C&#65533; &#65533;&#348;&#65533;5&#65533;&#65533;SjCs&#65533;&#65533;&#65533;&#65533;Z6bC&#65533;2&#65533;FA&#672;7s&#65533;&#65533;&#65533;&#65533;>&#65533;]&#65533;&#65533;&#65533;&#65533; &#65533;,&#65533;&#65533;j&#65533;R&#244;D6&#65533;R&#65533;&#65533;o&#65533;&#65533;~%&#65533;2&#65533;W(*&#65533;f&#65533;&#65533;@&#65533;&#65533;4&#65533;&#65533;C&#65533;&#1940;&#65533;&#65533;&#65533;R4E:&#1172;&#65533;=P&#65533;&#65533;A&#65533;:&#65533;&#623;&#65533;&#65533;M;&#65533;IE&#65533;&#65533;C/&#65533;&#65533;p4u&#65533;x@CL 0&#65533;Tx&#65533;|&#65533;&#65533;4&#65533;!w&#65533;z&#65533;&#65533;&#65533;)I6#&#65533;dZ&#65533;jX&#65533;&#172;_&#65533;&#1669;&#65533;f&#65533;r&#65533;&#65533;&#448;&#65533;&#846;&#65533;&#65533;&#65533;&#65533;&#65533;&#65533;&#65533;U&#65533;&#65533;]	&#65533;&KD&#65533;&#65533;&#65533;/&#65533;&#65533;&#65533;&#65533;Z&#65533;&#65533;&#65533;&#65533;2<!&#65533; 
&#65533;&#1217;&#65533;  &#65533;&#65533;&#65533; ;&#514;	&#65533;D&#65533;V&#65533;(4&#65533;u.siT&#65533;Rnn&#65533;&#65533;&#65533;r#&#249;P&#65533;fT&#65533;`&#65533;VHq&#65533;t&#65533;&#65533;&#65533;k&#65533;&#1467;&#65533;zk&#65533;nV&#1386;&#65533;&#65533;&#65533;j&#65533;]&#65533;'&#65533;&#65533;jM&#65533;lA&#65533;&#65533;&#65533;^c&#65533;K&#65533;&#65533;d&#65533;ji).&#65533;f[Y&#65533;&#65533;PD$&#65533;&#65533;;&#65533;&#65533;&#65533;&#65533;&#65533;&&#65533;&#65533;&#65533;o&#65533;;&#65533;A\&#1225;O&#65533;"0&#65533;Er&#65533;\&#65533;)&#65533;&#65533;&#65533;]&#65533;rC &#65533;t*&#65533;J&#65533;C!&#65533;&#65533;C&#65533;s&#65533;&#65533;Np&#65533;&#65533;~&#65533;&#65533;&#65533;&#65533;&#65533;'l<&#65533;&#65533;Q&#65533;b&#65533;&#65533;qb&#65533;EA&#65533;&#65533;&#65533;.&#65533;&#65533;<&#65533;@(F&#65533;&#65533;&#65533;&#65533;J&#65533;&#65533;&#65533;a&#65533;&#65533;&#65533;S&#65533;&#65533;&#65533;(&#65533;&#65533;&#65533;^ ^&#65533;&#65533;;&#65533;&#65533;&#65533;[&#65533;&#65533;&#65533;&#65533;^&#65533;
#&#65533;&#65533;&#65533;&#65533;&#65533;&#65533;&#65533;V&#65533;
.&#65533;&#65533;&#65533;K&#65533;&#65533;&#65533;&#65533;0A &#65533;&#65533;C*&#65533;&#65533;&#280;&#65533;;X&#65533;/&#65533;&#65533;)&#65533;*&#514;/P:&#65533;&#65533;?<&#65533;&#65533;@X&#65533;I&#65533;Q0&#65533;V`&#65533;53&#65533;&#65533;&#65533;T@&#65533;&#65533;45c&#65533;&#65533;&#65533;&#65533;&#65533;$&#65533;/E&#65533;/az&#65533;&#1703;&#65533;&#65533;?#A&#65533;C4EB.X&#65533; &#65533;%&#65533;&#65533;0XB?@H&#65533;&#65533;Js&#65533;A&#65533;U&#65533;&#65533;&#65533;@&#65533;C&#65533;2&#65533;&#65533;"#&#65533;&#65533;&#65533;&#65533;&#65533;1(!Y&#65533;>&#65533;&#65533;7&#65533;1&#65533;&#65533;)\
&#65533;O&#65533;;&#65533;&#65533;`&#65533;;E&#65533;&#65533;xEO&#1169;O&#65533;&#65533;Y&#65533;5U&#65533;&#65533;&&#65533;&#65533;&#65533;!&#65533;A&#65533;&#65533;n&#65533;&#65533;5&#65533;&#65533;8X,xQ&#65533;:&#65533;&#65533;^*4&#65533;<&#65533;&#65533;7&#65533;Fk<(&#65533;&#65533;&#65533;&#65533;&#65533;E&#65533;Q&#65533;@&#65533;/H&#65533;&#65533;%	&#65533;`&#65533;&#65533;II8&#65533;&#65533;6&#65533;&#65533;&#65533;Ap&#65533;A8&#65533;i*xwR&#65533;`&#65533;&#65533;&#65533;(&#65533;/x<&#65533;&#65533;?@&#65533;q&#65533;3&#35515;&#1689;&#65533;&#65533;r,7&#65533;$QRQ&#65533;B&#65533;&#65533;1p&#65533;.&#65533;&#65533;&#65533;&#598;&#65533;&#65533;(&#65533;c&#65533;.&#65533;&#65533;/@&#65533;&#65533;j&#65533;&#65533;&#65533;$(&#65533;y(&#65533;&#65533;&#65533;w&#65533;&#65533;&#65533;s=&#65533; &#65533;:&#65533;&#65533; J@&#65533;x&#65533;
 &#65533;;P&#65533;I&#65533;6&#65533;K&#65533;&#65533;&#65533;&#65533;<&#65533;^&#65533;&#65533;i1&#65533;&#65533;&#65533;$)m&#65533;&#65533;x&#65533;&#65533;l&#65533;&#65533;&#65533;&#65533;&#65533;2 &#65533;&#65533;&#65533;&#65533;1@+50&#65533;&#65533; &#65533;&#65533;=&#65533;&#19791;&#65533;&#65533;&#65533;:L&#65533;&#65533;&#65533;;&#65533;&#65533;&#65533;&#65533;&#65533;Y,g&#65533;j&#65533;&#65533;B(&#65533;I&#65533;&#1302;i!K&#65533;+<^&#65533;&#65533;&#65533;!wi"G@&#65533;&#65533;&#65533;&#65533;&#273;&#65533;&#65533;&#65533;|&#65533;&#65533;P@&#65533;H!.&#65533;a&#65533;&#129;&#65533;JX
&#65533;P&#65533;&#65533;M&#65533;&#1790;PX&#65533;&#65533;&#65533;&#65533;,&#65533;&#65533;P&#65533;&#65533;&#65533;&#65533;Q&#65533;!R&#65533;P &#65533;&#65533;&#65533;&#65533;,&#65533;&#65533;&#65533;&#65533;&#937;>&#65533;2&#65533;&#65533;!&#65533;N&#65533;&#65533;&#65533;&#821520;&#65533;&#65533;&#65533;&#65533;`	E&#65533;&#65533;)z&#65533;&#65533;&#65533;&#65533;&#65533;&#65533;&#65533;{&#65533;&#65533;*&#65533;&#1709;&#65533; &#65533;&#65533;&#65533;&#65533;&#65533;!9&#65533;BU&#65533;#X&#65533;&#65533;Y&#65533;&#1004;&#65533;]&#65533;&#65533;&#65533;@&#65533;&#1029;^&#1541;&#65533;9&#65533;&#65533;&#65533;&#65533;&#65533;&#65533;&#1541;&#65533;&#65533;Z&#65533;O[&#65533;V&#65533;4&#65533;t>&#65533;X&#65533;&#65533;&#65533;*&#65533;&#65533;\&#65533;/&#65533;8&#65533;<&#65533;X9?&#65533;""&#65533;(x&#65533;a&#65533;Vi&#65533;=&#65533;?&#65533;@&#65533;&#65533;!&#65533;&#65533;!&#65533;y6K&#65533;&#65533;|MN&#65533;&#65533;&#65533;UP&#65533;R&#65533;@	H80&#65533;x&#65533;Z&#65533;&#65533;&#65533;Pa&#65533;D&#65533;&#65533;E&#65533;&#65533;3,&#65533;G|&#65533;G<<@&#515;&#65533;7 &#65533;*&#65533;&#65533; '&#65533;&#65533;1h&#65533;; &#65533;&#65533;&#65533;&#65533;&#65533;&#65533;d&#1752;&#65533;&#65533;$&#65533;KH&#65533;<P.x#&#65533;&#65533;&#65533; %&#65533;4&#65533;&#65533;&#65533;&#65533;5&#65533;&#65533;jx99E!&#65533;|&#65533;0&#65533;k&#65533;&#333;F&#65533;&#65533;&#1097;&#1097;*&#65533;&#630;i&#65533;&#65533;&#65533;7h(z&#65533;U&#821;Na9&#65533;IK&#65533;A&#65533;NbG&#65533;&#65533;&#65533;&#65533;&#65533;$&#65533;&#65533;&#65533;)y&#65533;H7&#65533;&#65533;&#65533;#Q&#65533;`&#65533;Ep&#65533;c&#65533;77&#65533;%;&#65533;)w&#65533;&#65533;o&#65533;&#65533;4A&#65533;3&#65533;	&#65533;&#65533;C ;&#65533;&#65533;	p 	&#65533;&#65533;&#65533;&#65533;X2x&#65533;;&#65533;&#65533;&#65533;*&#65533;/&#65533;,&#65533;&#65533;+`&#65533;-&#1538;/&#65533;&#65533;&#65533;&#143;7&#65533;&#65533;&#65533;A&#65533;4&#65533;(&#65533;L&#65533;e&#619;&#65533;&#65533;&#65533;&#65533;T&#65533;&#65533;&#65533;*10&#65533;
&#65533;&#65533;&#65533;&#65533;&#65533;:&#65533;@&#65533;;&#65533;&#65533;[#&#65533;&#65533;&#65533;&#65533;&#65533;&#65533;&#65533;&#65533;&#65533;&#65533;&#65533;&#65533;k0h&#65533;	H &#65533;;&#65533;+&#685;;&#65533;&#65533; h#8&#65533;>PJP&#65533;&#65533;&#65533;L&#65533;B&#65533;&#65533;&#65533;<&#65533;&#65533;$^&#65533;&#65533;Gh2%_k&#65533;&#65533;JF&#65533;&#65533;^&#65533;6h<&#65533;&#65533;&#1814;I&#65533;&#65533;&#65533;Z&#65533;Ql&#65533;(&#65533;&#65533;&#65533;&#65533;&#65533;&#65533;3&#65533;+&#65533;&#65533;(&#65533;&#65533;&#65533;e&#65533;*&#65533;&#65533;&#65533;&#65533;sFB&#65533;9B	&#65533;&#65533;C+&#65533;&#65533;&#65533;&#65533;XM&#65533;&#65533;&#65533;[&#65533;&#281;-&#65533;&#65533;&#65533;&#65533;8>&#65533;0'5&#65533;&#65533;&#65533;&#65533;qM&#65533;@&#65533;J&#65533;y&#65533;&#65533;&#65533;\&#65533;p&#65533;&#65533;&#65533;&#65533;}&#65533;&#65533; &#65533;&#65533;hO&#65533;&#65533;&#65533;	&#65533;&#65533;>&#65533;&#65533;\&#65533;8&#65533;&#65533;&#65533;&#65533;&#1357;&#1285;N&#1156;/&#65533;&#65533;&#65533;&#65533;&#65533;&#65533;'&#65533;&#65533;&#65533;C&#65533;"/&#65533;	v3&#65533;F&#65533;&#65533;&#65533;&#65533;&#65533;&#65533;k&#65533;3&#65533;&#65533;N&#65533;:&#65533;&#65533;&#1611;&#65533;`W&#65533;^&#65533;}&#65533;&#65533;&#65533;&#65533;&#65533;O&#65533;&#65533;&#65533;&#65533;&#65533;&#773;_&#65533;
] _(1[&#65533;&#65533;&#65533;&#1078;&#65533;&#65533;&#65533;>j>&#65533;&#65533;J`&#65533;&#65533;&#65533;u[&#65533;v&#65533;&#65533;o&#65533;3&#65533;&#65533;HB&#65533;&#65533;;p&#65533;1&#65533;(8&#65533;"&#65533;0H&#65533;8H8;@2xy&#65533;=&#65533;'I&#65533;9 &#65533;&#65533;! ]&#65533;&#65533;"zD"O0J&#65533;?C&#65533;>&#65533;&#65533;&#65533;8d

&#65533;&#65533;&#65533;+J&#65533;;&#65533;&#65533;8&#65533;;&#65533;&#65533; e&#65533;/X&#65533;&#65533;&#65533;`&#65533;&&#65533;1X&#65533;9&#65533;Bx-&#65533;S&#5133;4&#65533;@&#65533;PR&#65533;&#65533;C&#65533;6&#65533;*&#65533;'&#65533;&#65533;&#65533;&#65533;(, e&#65533;	&#65533;&#65533;&#65533;&#65533;P&#65533;&#65533;{&#65533;&#65533;c&#65533;&#65533;(2&#65533;&#65533;p&#65533;:e&#65533;&#65533;&#65533;&#65533;E&#65533;`Z&#65533;&&#65533;{[LdI&#65533;&#65533;&#65533;8&#65533;_&#65533;T=&#65533;E&#65533;&#1708;&#65533;z&#65533;&#65533;+Q&#65533;&#65533;&#65533;Q6&#65533;p&#65533;&#65533;&#65533;g&#65533;&#65533;&#65533;&#65533;&#65533;?`&#65533;B&#65533;x&#65533;k&#65533;k&#65533;%a'(I6&#65533;&#65533;p&#65533;&#65533;HE&#65533;&#65533;[&#65533;&#65533;:&#65533;F@Ap&#65533;%&#65533;&#65533;&#65533;
&#65533;&#65533;@&#65533;&#65533;&#65533;3HU4&#65533;&#65533;+&#65533;&#65533;)P&#65533;#h)8&#65533;,x]IC&#65533;o&#1164;&#65533;&#65533;&#65533;4P:&#427;&#65533;&#65533;R&#65533;60)&#65533;B&#65533;AIg&#65533;&#65533;&#65533;&#65533;&#1282;$^&#65533;<&#65533;&#65533;&#65533;&#65533;s&#65533;&#65533;&#65533;-&#65533;+&#65533;(&#65533;*&#592;a&#65533;&#65533;*&#65533;:H&#65533;,&#65533;&#65533;c.&#65533;&#65533;&#671;j&#65533;	&#1024;&#65533;&#65533;+`&#65533;>&#65533;&#65533;L&#65533;&#65533;&#65533;G&#65533;9&#65533;&#65533;&#65533;&#65533;&#65533;I&#65533;a&#65533;^&#1617;k&#65533;&#1670;&#65533;Kc&#65533;&#65533;&#65533;&#65533;&#65533;#&#65533;FHF&#65533;{&#65533;&#65533;&#65533;&&#65533;&#65533;X%&#65533;.&#65533;*&#65533;&#65533;&#65533;Nbd,&#65533;DI=/@&#585;&#65533;&#65533;k)/&#65533;j&#65533;&#65533;&#65533;&#65533;)&#65533;,&#65533;&#65533;a&#179;d	,&#65533;&#65533;-p&#65533;.&#65533;*h&#65533;&#65533;*&#65533;&#65533;A@&#65533;&#65533;\&#65533;@&#65533;^O!&#65533;&#65533;&#46340;&#65533;\&#600;&#65533;&#65533;&#65533;?&#65533;Q
&#65533;&#65533;&#65533;&#1092;&#65533;l&#65533;&#65533;&#65533;&#65533;&#65533;&#65533;.&#65533;&#65533;M&#1421;&#65533;&#65533;M&#65533;&&#65533;&#65533;>&#65533;j#&#1597;&#65533;&#65533;.&#65533;&#65533;&#65533;&#65533; &#65533;&#65533;z\&#65533;e&#65533;Xa?&#65533;&#65533;c&#65533;&#65533;&#65533;=&#65533;&#65533;&#65533;&#65533;&#65533;&#65533;S&#65533;&#65533;&#65533;&#65533;2&#65533;1<&#65533;&#65533;8&#65533;&#65533;v&#65533;&#65533;&#65533;x&#65533;s&#65533;&#65533;Y&#65533;Z81&#65533;HnC&#65533;&#65533;E1[&#65533;0&#65533;&#65533;&#65533;&#1413;&#65533;^XPM&#65533;X&#522;&#65533;p
E?&#65533;48&#65533;JH&#65533;E&#1189;n&#65533;%&#65533;&#65533;1E&#65533;1&#65533;&#65533;+X&#65533;"@b1&#65533;&#751;&#65533;&#65533;z&#65533;Hc&#65533;K&#65533;&#65533;&#65533;`&#65533;&#65533;&#65533;8&#65533;&#65533;:.&#65533;8&#65533;&#65533;&#65533;&#65533; 	:&#65533;$&9!&#65533;&#65533;0&#65533;0!&#65533;&#1457;&#65533;cj7&#65533;&#65533;CJ&&#65533;&#65533;(,&#65533;)&#65533;&#65533;&#65533;5&&#65533;&#65533;,&#65533;Ep/&#65533;y&#65533;&#1624;&#65533;&#65533;#V(L&#65533;&#1272;&#65533;+&#65533;&#65533;% &#65533;&#65533;&#513;Ee&#1297;!&#65533;&#65533;&#65533;D&#65533;&#50611;&#65533;&#1325;jLs&#65533;&#65533;j&#65533;&&&#65533;&#65533;Q&#65533;=&#65533;&#65533;&#65533;7&#65533;&#65533;&#65533;&#65533;kL\&#757;q&#65533;Jg&#65533;&#65533;&#65533;&#65533;;&#1539;&#65533;	=8(7&#566;&#65533;&#65533;XU4&#65533;W&#65533;&#65533;&#65533;&#65533;+&#65533;&#65533;u&#65533;F&#65533;a%&#65533;A&#65533;QF&#65533;&#65533;&#579;&#65533;@$&#65533;&#65533;	6&#65533;9	\Y^&#65533;_8A&#65533;&#65533;&#65533;&#65533;&#65533;&#65533;j&#65533;&#65533;I@&#65533;;&#65533;)0&#65533;&#65533;&#65533;x&#65533;p&#65533;&#65533;&#65533;'X$(&#65533;"8%p)&#65533;&#65533;,&#1538;&#65533;&#65533;X4&#65533;8&#65533;&#65533;&#65533;dk&#65533;&#65533;&#65533;&#65533;&#65533;
&#604;V&#65533;)&#65533;&#1407;&#235;/&#65533;(2 !O&#65533;&#65533;&#65533;&#65533;seI&#65533;&#65533;&#65533;(&#65533;&#65533;,&#65533;&#65533;&#65533;&#386;-&#65533;&#65533;&#65533;2&#65533;Ey&#65533;&#65533;	3&#65533;$&#65533;((&#65533;P5&#65533;	h&#65533;h&#65533;&#65533;&#65533;0&#65533;@&#65533;' 8&#65533;H&#65533;&#65533;M&#65533;Up&#65533;&#65533;T&#65533;&#65533;@&#65533;5x&#65533;K&#65533;&#65533;j&#1686;7&#65533;ES5&#65533;Y&#65533;&#65533;&#65533;&#65533;&#65533;L&#65533;X&#65533;&#65533;&#65533;&#65533;&#65533;&#65533;&#700;y	&#65533;1&#65533;&#65533;&#65533;&#65533;-&#65533;&#65533;&#65533;Fm9&#65533;&#65533;&#65533;&#65533;&#65533;&#65533;j&#65533;%&#65533;W,&#65533;&#65533;&#65533;/0s&#65533;&#65533;&#65533;&#65533;y/ k-&#514;+&#65533;&#65533;fz&#65533;&#65533;s&#65533;,&#65533;"@S@&#65533;Q&#65533;	&#65533;&#65533;C\&#65533;&#65533;&#65533;&#65533;&#65533;\&#65533;&#65533;&#65533;&#65533;`&#65533;aD&#65533;&#65533;&#65533;I&#65533;:&#65533;L&#65533;L(&#65533;&#65533;&#65533;>y&#65533;&#65533;e]&#65533;]]&#65533;;&#65533;&#65533;&#1224;&#65533;&#65533;l^&#65533;&#65533;&#65533;&#65533;&#65533;(&#65533;&#65533;&#65533;&#65533;&#65533;^&9	&#65533;&#65533;N &#65533;&#65533;&#65533;&#65533;&#65533;&#65533;&#65533;&#65533;aV&#65533;B&#65533;&#65533;&#65533;&#65533;&#65533;&#879;&#65533;&#65533;&#65533;&#65533;&#65533;&#65533;&#65533;&#65533;&#65533;&#65533;&#65533;&#65533;&#65533;&#65533;&#65533; &#65533;&#65533;&#65533;@&#65533;&#65533;`&#65533;]P&#65533;]8_&#65533;0}[&#65533;&#65533;4&#65533;&#65533;&#65533;QS&#65533;@Q&#65533;B&#65533;d]&#65533;&#65533;&#65533;S&#65533;_	0&#65533;&#65533;u#&#65533;&#65533;7&#65533;&#65533;'xQ/&#65533;*&#65533;k&#65533;.&#65533;&#65533;2&#65533;)&#65533;N&#65533;&#65533;&#65533;x#R&#65533;&#65533;H&#65533;&#1408;&#65533; &#65533;G4&#65533;&#65533;&#65533;FH&#65533;B0E	&#65533;&#65533;&#65533;B @|&#65533;&#65533;&#65533;&#65533;  ?|&#65533;&#65533;c&#65533;P&#65533;B&#65533;&R&#65533;P&#65533;4[&#65533;&#65533;A&#65533;&#65533; A&#65533;<&#1634;"H&#65533;0qE
+V&#65533;b&#65533;D&#65533;I&#65533;6d&#65533;p&#65533;&#65533;H&#65533;6d&#65533;h&#65533;E&#65533;;J&#65533;&#1681;&#65533;&#858;&#65533;Q&#1396;&#65533;3&#65533;j8Z&#65533;@e&#65533;M7q&#65533;&#1329;SgN&#65533;&#65533;k&#800;i3&#65533;,&#1514;q&#6405;&#65533;F&#65533;&#65533;:z&#65533;&#65533;y&#65533;&#65533;&#65533;kT&#65533;U&#65533;&#825;&#65533;g<w&#65533;&#1561;&#65533;&#65533;d&#65533;Is&#65533;7i7&#65533;&#65533;<V&#65533;=z&#65533;0&#65533;&#65533;Gt&#65533;;|;&#233;S0&#65533;>{&#65533; &#65533;c&#65533;v&#65533;A)B4q&#65533;&#65533;&#129;J&#65533;(&#65533;#F&#65533;"M&#65533;ti&#65533;'Q&#65533;BI&#65533;I&#65533;7[&#65533;&#65533;p&#65533;&#65533;&#332;G&#65533;P&#65533;&#65533;&#65533;&#65533;'F&#65533;$YBd&#65533;(&#65533;t&#65533;B&#429;&#65533;=~&#65533;&#65533;is&#65533;&#65533;f&#65533;Qi&#65533;A&#65533;&#65533;!&#65533;a&#65533;&#65533;&#65533;\nDe&#65533;^p&#65533;&#65533;p(W^Y&#65533;&#65533;g&#65533;&#65533; &#65533;8&#65533;^l&#65533;&#65533;ST&#65533;&#65533;&#65533;&#65533;&#65533;f &#65533;r&#65533;Q^X&#65533;&#65533;H01E&#65533;e!&#65533;
P&#65533;A&#65533; &#65533;;&#65533;&#65533;c&#65533;&#65533;&#65533;&#65533;&&#65533;&#65533;-&#65533;&#65533;&#65533;&&#65533;&#1313;F`&#65533;&#65533;&#65533;` &#1571;]|&#65533;M=&#65533;&#65533;mt&#65533;h&#65533;9Ff&#65533;&#65533;'f&#65533;QF_
F%&#65533;q&#65533;R&#65533;a&#65533;&#65533;i&#65533;&#65533; &#65533;&#65533;Ut
&#65533; &#65533;R&#65533;&#65533;i&#65533;b&#65533;!Gh&#65533;H&#65533;c&#65533;&#65533;g&#65533;&#65533;A&#65533;cj&#65533;a&#65533;&#65533;^&#65533;&#65533;fa&#65533;&#65533;*&#65533;&#65533;n&#65533;&#65533;ERbH#&#65533;PbI&&#65533;t&#65533;,&#65533;&#65533;F&#65533;I&&#65533;TB&#626;&#65533;d&#65533;&#65533;%&#65533;^&#65533;-&#65533;&#65533;Z&#65533;&#65533;&&#65533;hr	&#65533;&#65533;d&#65533;&#627;&#65533;l&#65533;	&#65533;&#65533;6GI%&#65533;&#65533;&#65533;&#65533;'&#65533;&#65533;&#65533;(&#65533;&#65533;&#65533;/&#65533;&#65533;&#65533;&#65533;I'&#65533;&#65533;&#65533;&#65533; &#65533;I'&#65533;&#65533;&#176;&#65533;&#65533;vB-&#65533;&#65533;<J(/&#65533;,'&#65533;8&#65533;	&#65533;&#65533;N&#65533;&#65533;&#65533;"&#65533;$&#65533;H!&#65533;&#65533;&#65533;PA&#65533;02I&&#65533;tB&#65533;*&#65533;&#65533;&#65533;
)C&#65533;&#65533;K&#65533;&#65533;&#65533;&#65533;*&#65533;&#65533;r&#65533;)&#65533;0&#65533;&#65533;(&#65533;&#65533;<&#65533;*5&#65533;"&#65533;,\&#65533;2&#65533;-&#65533;&#65533;&#139;/&#65533;&#65533;&#65533;/&#65533;t&#65533;&#65533;.&#65533;&#65533;&#1163;.V&#65533;}&#65533;.Z&#65533;&#65533;&#65533;-kg&#65533;u&#65533;S&#65533;K.&#65533;&#65533;&#65533;+&#65533;&#65533;r
&#419;&#65533;&#65533;J*E&#65533;rI"~&#65533;A&#1448;o&#65533;FZ&#65533;y8&#65533;bz&#1873;Xy&#65533;ddQE\&#65533;&#65533;yZ`q&#65533;Y|&#65533;&#65533;&#65533;H&#65533;	(&#65533;b
u&#65533;lB.&#65533;&#65533;>&#65533;0&#51340;&#65533;&&#65533; &#65533;"&#65533;&#65533;g&#65533;k&#65533;&#65533;&#65533; &#65533;$&#65533;H!P&#65533;&#65533;&#65533;Wn&#65533;&#65533;A&#65533;"H ~&#65533;&#65533;V &#65533;&#65533;.&#65533;C9&#65533;&#65533;&#65533;m&#65533;&#65533;&#65533;%&#65533;X|J&#1257;&#1551;J)&#65533;L&#65533;&#65533;_&#65533;(&#65533;t&#65533;&#65533;&#65533;QC&#44056;&#65533;&#609;&#65533;vy&#65533;&#65533;&#65533;&#65533;(&#65533;4&#65533;aLc&#65533;&#65533;6\*2r&#522;]&#65533;&#65533;&#65533;u&#1041;f>B02Z&#65533;&#65533;U&#65533;&#65533;~&#65533;Ut&#65533;QXhH&#416;&#65533;ox&#1317;4C&#65533;&#65533;Au&#65533;K	&#65533;*PzyH&#65533;&#65533;&#65533;A&#65533;@
3	&#65533;&#65533;r> B&#65533;!&#65533;E0&#65533;y&#65533;&#65533;FC""&#65533;H&#65533;"&#65533;&#65533;@BY&#65533;&#65533;&#65533;(JA&#65533;&#65533;|&#65533;&#65533;&#515;&#65533;&#1028; &#65533;6&#65533;|P&#65533;"&#65533;=&#65533;&#65533;&#65533;&#65533; 4&#65533;EHO&#65533;@&#65533;4&#65533;!zYd&#65533;&#240;/&#65533;&#65533;B6&#65533;&#65533;&#65533;1&#65533;&#65533;j*P&#65533;&#65533;&#65533;&#65533;1h&#65533;
U&#514;&#65533;&#65533;&#65533;&#65533;<*S"&#65533;Ve&#65533;4&#65533;a&#65533;E<C&#65533;Dg&#65533;*\A^h&#65533;+&#65533;@"1&#65533;Afh&#65533;&#65533;&#65533;1&#65533;&#65533;t&#65533;"&#65533;3,!&#65533; Fp&#65533; 4&#65533;&#65533;P$BTB&#65533;&#65533;.j&#65533;
M&#65533;&#65533;&#65533;>&#65533;&#65533;&#65533;I&#65533;&#65533;W&#65533;!&#65533;4&#65533;*St&#65533;&#65533;e&#65533;&#65533;3&#65533;)&#65533;\&#1026;&#65533;@#&#65533;4&#65533;/'P&#65533;hEJ0&#1320;u&#65533;&#65533;&#65533;Q&#65533;&#65533;&#65533;&#65533;iP&#65533;X&#65533;Y&#65533;E&#65533;z)U&#65533;28&#65533;&#65533;&#65533;QO&#65533; 4&#65533;&#65533;Qv&#65533;PQ&#65533;&#65533;A&#65533;&#65533;Q(&#65533;&#184;&#65533;&#65533;&#65533;v&#1210;*&#65533;6&#65533;z&#65533;+&#65533;&#65533;j&#65533;&#65533;	v&#65533;&#65533;&#65533;&#65533;&#65533;&#1587;@&#65533;&#65533;k&#65533;ud&#65533;P&#1458;&#65533;&#65533;O&#65533;`v%&#65533;&#65533;&#65533;0&#65533;z&#65533;&#65533;|&#65533;&#65533;d&-<&#65533;~&#65533;&#65533;&#65533;&#65533;H$&#65533;&#65533;&#65533;M "{&#65533;F&#65533;&#65533;`&#65533;H&#65533;LT!
&#65533;F&#65533;&#65533;X&#65533;L&#65533;&#65533;U&#65533;&#65533;h
&#65533;&#65533;&#65533;l&#65533;
S&#65533;&#65533;&#65533;&#65533;E-&#65533;65\&#65533;q&#65533;&#65533;.&#65533;&#65533;\&#65533;bj&#65533;&#65533;mo&#65533;\&#65533;&#65533;v&#65533;&#65533;&#65533;/&#65533;&#65533;&#65533;&#65533;&#65533;"6[&#65533;&#65533;DA
=&#65533;&#65533;&#65533;@&#65533;&#65533;`&#65533;&#65533;&#65533;&#801;&#65533;&#65533;&#65533;
s&#65533;&#65533;t5&#65533;&#65533;2&#65533;K
Qx/&#65533;@8&#65533;&#65533;&#65533;&#65533;&#65533;B&#65533;&#1534;r&#65533;{&#65533;&,q-H0&#65533;&#65533;h&#65533;&#65533;0(&#65533;A&#65533;&#65533;%&	F"g&#65533;C&#65533;^<8.&#65533;&#65533;&#65533;&#65533;%2&#65533;>&#1313;`pB&#65533;s&#65533; 1&#65533;&#160;Fd&#65533;&#65533;W)r&#65533;&#65533;Plb&#65533;&#65533;C&#65533;p&#65533;p&#65533;.(`&#65533;P&#65533;&#65533;!G&#65533;!W&#65533;"&#65533;Z&#65533;
&#65533;h.&#65533;&#65533;'&#65533;H&#65533;^&#65533;*&#1492;&#65533;&#65533;C]e&#65533;&#65533;&#65533;*&#65533;&#65533;&#65533; &#65533;$&#65533;&#65533;2*&#65533;&#65533;2&#65533;&#65533;H&#65533;&#65533;t&#65533;a^#hA7&#65533;k&#65533;&2&#65533;`&#65533;g&#65533;&#65533;2 2&#65533;&#65533;&#65533;&#65533;&#65533;XD&#65533;&#65533;&#509;&#562;&#65533;&#65533; &#65533;c/&#840;F<&#65533;,&#65533;1(&#65533;%&#65533;D B]&#65533;&#65533;&#65533; &#65533;&#65533;&#65533;>&#65533;p&#1027;&#65533;6&#65533;&#65533;|&#65533;&#65533;Tk&#65533;C&#65533;J&#65533;+`&#65533;X&#65533;B&#65533;`&#65533;&#65533;J&#65533;
a&#65533;P&#65533;&#65533;&#65533;/$&#65533;P&#65533;nT&#384;)&#65533;&#65533;
Y&#65533;&#65533;&#65533;Lq&#65533;r&#65533;\&#65533;g&#65533;,&#65533;(-:&#65533;&#65533;4&#65533;I&#65533;s&#65533;j&#65533;&#65533; &#65533;7*b&#65533;~8\@&#65533;&#65533;( &#65533;:_&#65533;&#65533;!U&#65533;&#65533;&#65533;'RUtb&#65533;&#65533;fi(i(&#65533;0&#65533;&#65533;&#65533;b&#65533;t&#65533;P&#65533;&#675;T&#65533;n]&#65533;&#65533;sg V&#65533;A&#65533;&#65533;&#65533;&#65533;4&#65533;&#65533;\&#65533;*ez(&#1868;&#65533;
&#65533;&#65533;&#65533;JU1&#65533;O&#65533;&#65533;&#65533;K6(E+&#65533;7&#65533;-Ge&#65533;<&#65533;&#65533;v0&#65533;&#65533;2&#65533;cu&#65533;F0&#65533;#l`s&#65533;0&#65533;.&#65533;&#878;[&#65533;"+&#65533;8&#65533;&#65533;&#65533;{&#65533;]t&#65533;&#1458;&#65533;5	H<B&#65533;&#65533;&#65533;&#65533;&#65533;&#65533;ZS&#65533;b&#65533;G&#65533;&#65533;&#65533;;&#583;&#65533;&#1329;&#65533;&#65533;&#65533;&#65533;&#65533;&#238;&#65533;u&#65533;W)0&#65533;&#65533;}&#65533;&#65533;c&#65533;&#65533;%&#65533;E&#65533;&#65533;&#65533;&#65533;K4LwK&#65533;)H&#65533;/c&#65533;%&#65533;X+T1Z&#65533;&#65533;&#65533;&#65533;%&#65533;*X&#65533;X&#65533;B&#65533;h&#65533;&#65533;y&#65533;&#65533;&#65533;"l&#65533;&#65533;-jq}/UMts&#65533;.&#65533;&#64882;&#65533;kg&#65533;&#65533;&#65533;e&#65533;&#65533;&#65533;h&#65533;`&#65533;&#65533;&#65533;&#65533;A~&#65533;C&#65533;&#65533;&#65533;MOVV&#65533; &#65533;GT&#65533;&#65533;&#65533;D@&#65533;X&#65533;&#65533;$p&#65533;&#65533;Lg&#65533;&#65533;$&#65533;t&#65533;&#65533;&LB#,Bo&#65533;Q &#65533;A&#65533;&#65533;&#65533;&#65533;&#21145;&#1537;!T&#65533;P&#65533;u&#65533;Aj&#65533;E&#65533;,m&#65533;!"$&#65533;!&#65533;&#65533;B&#1793;x&#65533;&#65533;&#65533;&#65533;w&#65533;&#65533;&#1024;d&#65533;,&#65533;%&#65533;&#65533;tt&#65533;&#65533;&#65533;'XB#B&#65533;&#65533;l&#65533;&#65533;&#65533;&#1792;&#65533;&#65533;&#65533;&#65533;B&#65533;_&#65533;E&#65533;&#65533;	&#65533;AC&#65533;A&#518;&#65533;&#65533;Y&#65533;bEOqT&#65533;R&#65533;&#65533;iF_t&#65533;)U!&#65533;&#65533;ZbNY,P&#65533;M&#65533;u&#65533;&#65533;&#65533;KHf&#65533;]dE &#65533;a&#65533;J&#65533;1&#424;&#65533;OM&#65533;@A&#1293;0
&#65533; &#65533;B"($8&#65533;&#65533;bd&#65533;&#65533;+&#65533;Q&#65533;`*&#65533;#@B&#65533;&#605;&#65533;H&#65533;&#65533;&#65533;A<8A&#65533;&#65533;&#65533;&#65533; &#65533;&#65533;@8&#65533;#&#65533;&#65533;|&#65533;&#65533;S ]&#65533;]yl&#65533;&#65533;&#65533;&#65533;(m!X&#65533;&#65533;&#65533;&#65533;5}&#65533;<Z&#65533;I}&#65533;&#65533;]&#65533;&#65533;H6&#65533;I6&#65533;&#65533;&#65533;&#65533;&#65533;&#65533;T^&#65533;&#65533;2&#65533;HF&#65533;&#65533;&#65533;IK9T6&#65533;5T&#65533;&#65533;&#65533;g&#1793;@i&#65533;`A&#794;#&#65533;@&#65533;&#65533;&#65533;&#65533;0AL&#65533;&#65533;A&#65533;"<&#65533;"XD&#65533;AA"&#1246;&#65533;	%f&#65533;
&#65533;&#65533;V&#65533;P&#65533;D&#65533;X&#65533;&#1059;H&#65533;&#1305;D&#65533;&#65533;$&#65533;&#65533;&#640;%dh&#65533;vm&#65533;b&#1341;&#65533;U&#65533;&#65533;E&#65533;&#65533;&#65533;&#65533;&#65533;&#65533;	&#65533;T&#65533;&#1229;A5&#65533;H&#65533;\&#385;&#65533;I&#65533;H&#65533;&#65533;&#65533;&#65533;EUF&#65533;&#65533;&#65533;&#65533;[&#65533;&#65533;#4&#65533;s&#65533;&#65533;&#65533;&#65533;W&#65533;xu&#65533;`FG(L&#65533;X&#65533;%&#65533;&#65533;&#65533; &#65533;=&#65533;a&#65533;&#65533;thYu&#65533;cz&#65533;&#65533;T&#65533;&#65533;&#65533;&#65533;&#65533;L*&#65533;i&#65533;&#65533;h&#65533;*&#65533;&#65533;4M&#65533;	_&#65533;&#895;L&#65533;g&#422;]&#65533;&#65533;j&#65533;&#65533;(&#65533;&#65533;'&#65533;&#65533;&XK&#65533;X&#65533;$&#65533;&#65533;&#46412;!&#65533;&#65533;"Pt&#65533;g&#65533;&#65533;&#65533;X)&#65533;&#65533;&#65533;Xk&#65533;M&#65533;&#65533;*Ml&#65533;fL&#772;&#65533;pIlQ&#65533;-&#1302;.&#65533;&#65533;/&#65533;B.&#65533;&#65533;/&#65533;&#65533;&#65533;&#65533;&#65533;k&#1346;z&#65533;Vl&#65533;&#65533;/&#65533;l&#65533;&#65533;y&#65533;n&#65533;.&#65533;B/&#65533;'&#65533;&#1282;&#1154;+&#65533;B&#65533;&8&#65533; &#65533;&#22790;&#65533;&#65533;@L&#65533;h&#65533;&#65533;E&#65533;E&#65533;AA&#1542;B&#65533;T&#65533;&#65533;p&#65533;&#65533;&#65533;<&#65533;l&#65533;&#65533;A"&#65533;&#65533;cB&#65533;`&&#65533;&#65533;)\B#,&#65533;&#65533;&#641;&#65533;&#1349;l&#65533;&#257; &#65533;`&#65533;I&#65533;" &#65533;&#65533;LL&#65533;m&#65533;&#65533;&#65533;",)"&#65533;&#65533;&#65533;&#65533;&#65533;&#65533;dP&#65533;&#65533;&#65533;&#65533;&#65533;&#65533;&#65533; <&#65533;&#65533;&#65533;&#65533;B&#65533;!&#65533;&#65533;&#65533;&#65533;H&#65533;%&#65533;&#65533; &#1280;A&#65533;A&#774;&#65533;aQZ&#65533;
&#65533;&#65533;&#65533;E	a&#65533;h&#65533;&#65533;R8&#65533;i&#65533;Ae&#65533;&#65533;R&#1609;N&#65533;J_<&#1619;}&#349;|Y&#65533;&#65533;`XZ@PZDj!1%"&#65533;&#65533;Yw&#65533;&#65533;&#65533;&#65533;	&#325;&#65533;&#65533;Aa&#65533;&#65533;&#65533;NPVD*d&#747;&#65533;&#65533;pP&#65533;Am&#65533;o<r(&#65533;!lO,~X!-&#65533;*&#65533;$@&#65533;X&#65533;-B!&#65533;A&#65533;&#1051;.`&#65533;	APd&#65533;6~#&#65533;&#65533;7&#65533;&#65533; &#65533;&#65533;&#65533;&#65533;&#65533;&#65533;(l&#65533;$&#65533; T&#65533;*&#65533;&#65533;&#65533;&#65533;
I&#65533;+&#65533;&#65533;A&#65533;2&#65533;_|&#65533;&#65533;0&#65533;&#65533;&#65533;&#65533;&#65533;&#65533;&#65533;&#65533;&#65533;&#65533;|&#65533;/U&#65533;PS&#65533;#&#65533;8JQ&#65533;H&#65533;&#18174;&#65533;&#65533;D&#65533;t&#65533;`&#65533;&#65533;&#65533;D&#65533;4A8&#65533;2&#65533;&#65533;&#65533;HMEQ!UQ-&#65533;3&#65533;&#614;@]&*&#65533;&#65533;x"H*Aq&#1057;&#65533;[&#65533;e&#65533;E&#65533;&#65533;&#65533;	&#65533;B&#65533;&#65533;P&#65533;&#885;&#65533;&#1066;&#65533;X&#2145;&#65533;&#1152;T&#517;&#1032;Y&#65533;+&#65533;H&#65533;&#65533;&#65533;&#65533;\H@&#65533;&#65533;f&#65533;G&#65533;&#65533;U&#65533;h&#65533;B&#65533;&#65533;&#65533;8L&#65533;a&#65533;&#65533;&#65533;&#65533;&#65533;d^&#65533;&#65533;&#65533;h&#65533;&#65533;i&#65533;&#65533;hB&#65533;&#65533;&#65533;E&#65533;&#65533;&#65533;&#65533;h&#65533;&#65533;&#65533;X]&#65533;&#65533;&#65533;&#65533;&#65533;&#65533;"&#65533;&#65533;&#65533;D&#65533;&#65533;)&#65533;&#65533;&#65533;&#65533;&#65533;&#65533;X&#65533;&#65533;&#65533;I&#65533;t&#65533;t&#65533;&#65533;&#65533;&#65533;&#65533;&#65533;&#65533;&#1977;&#65533;&#65533;]&#65533;$D&#174;&#65533;&#65533;&#65533;]&#65533;#@%4K&#65533;:&#65533;&#300;&#65533;&#65533;&#65533;)P&#65533;&#65533;&#65533;(ni&#65533;Z&#65533;Hk&#1356;&#65533;,&#65533;&#65533;&#65533;&#65533;&#65533;.l&#65533;&#65533;&#65533;{&#65533;&#65533;&#65533;&#65533;&#65533;+&#65533;&#65533;&#65533;T&#65533;&#65533;1_-&#65533;&#65533;&#65533;&#65533;&#65533;&#65533;&#65533;&#65533;B&#65533;to-&#65533;&#65533;,&#65533;Bu&#65533;$0B!&#65533;`&#65533;Z&#65533;	&#65533;&#65533;&#65533;U&#65533;\&#65533;ZH&#65533;&#65533;ATA&#65533;A,&#65533;tA&#65533;&#65533; 4&#65533;&#65533;&#65533;g5&#65533;&#65533;>&#65533;y&#65533;&#65533;"&#65533;&#65533;&#65533;&#65533;&#65533;l<&#65533;L&#65533;-q&#65533;&#65533;&#65533;"<"B `&#933;X&#65533;wMNx&#65533;p&#65533;&#65533;j&#65533;&#65533;%&#65533;@$`A&#65533;&#65533;@
&#65533;@&#65533;&#65533;&#65533; &#65533;[U&#65533;$H&#65533;$&#65533;&#65533;%D"&#65533;A&#65533;&#65533;@&#65533;4&#65533;&#65533;&#65533;&#65533;&#65533;QP!&#65533;&#65533;&#65533;&#65533;(Ud&#65533;P&#65533;&#65533;&#65533;&#65533;&#65533;]0&#65533;&#65533;p&#359;<&#65533;
&#65533;&#65533;&#65533;y&#65533;&#65533;q_&#65533;&#65533;&#65533;&#65533;\&#65533;&#65533;A&#65533;b^@&#65533;D&#65533;&#65533;0&#65533;vQY&#65533;'&#65533;&#65533;&#65533;Q&#65533;&#65533;m&#65533;S`"]&#65533;\&#65533;1&#65533;)&#65533;&#65533;&#65533;lT&#65533;&#65533;&#65533; &#65533; &#65533;b&#65533;&&#65533;&#65533;(&#65533;&#65533;!&#65533;# &#65533;&#65533;o&#65533;	&#65533;i&#65533;2c &#65533;8R&#65533;&#1970;&#65533;~#&#65533;@&#65533;@&#65533;"&#65533;$&#65533;&#65533;8&#65533;h&#34322;&#65533;&#65533;R&#65533;&#1300;&#65533;&#65533;&#65533;3&#65533;A&#65533;&#65533;&#65533;eEA&#65533;:&#65533;&#65533;&#65533;&#65533;t&#65533;+O&#65533;t&#65533;&#65533;Hs+&#65533;&#65533;+)&#65533;TCd&#65533;@dM-H&#65533;H&#65533;&#65533;&#568;9TA&#65533;XA&#65533;&#65533;X&#65533;&#65533;2 &#65533;&#65533;H&#65533;e&#65533;&#65533;*Z0&#65533;&#65533;l&#65533;&#65533;&#65533;YRbR&#65533;&#65533;&#65533;&#65533;dApA5!J&#65533;&#65533;&#65533;4h&#65533;j&#65533;q61&#65533;>&#65533;?f&#65533;&#65533;^FKU&#522;&#65533;#'5P &#65533;19&#65533;AF&#65533;=nF]4FgAFuA&#1390;<&#65533;<&#65533;&&#65533;V&#65533;&#65533;&#65533; @Q&#65533;A&#65533;&#65533;+&&#65533;^b&#65533;<K&#65533;@&#65533;&#65533;&#65533;&#65533;Vc&#65533;4&'\&#65533;%&#65533;)LZ}Z]&#65533;&#65533;)k&#65533;&#65533;&f&#65533;\&#65533;Ug&#65533;ul&#65533;&#65533;u&#65533;(&#65533;_&#65533;K&#65533;&#65533;&#65533;]&#65533;oF&#65533;&#65533;&#65533;*&#65533;&#65533;d[&#65533;X&#65533;&#65533;&#65533;'&#65533;m&#65533;&#65533;&#65533;&#65533;g&#65533;*\&#65533;'h&#65533;Y)L&#65533;&#65533;&#1012;l&#65533;&#65533;l&#65533;&#65533;-&#65533;&#65533;+H&#65533;]C^*&#65533;Lk/&#65533;&#65533;&#65533;+&#65533;Bli&#65533;s&#65533;&#65533;,d&#65533;&#65533;&#65533;&#65533;|&#65533;V&#65533;&#65533;@\&#65533;b&#65533;&#65533;m&#65533;&#65533;@&#65533;&#65533;&#65533;P&#65533;&#65533;YX&#65533;,S>6)&#65533;&#65533; &#65533;@8&#65533;&#65533;&#65533;A&#65533;"&#65533;%Kt&#65533;&#376;&#65533;*&#65533;(\&#65533;#l&#65533;&#65533;&#65533;&#65533;&#65533;&#65533;0&#65533;&#65533;&#65533;&#65533;p&#65533;E&#57441;&#65533;I&#1884;X&#817;&#65533;&#65533;&#65533;(&#65533;1&#65533;"&#65533;&#65533; &#65533;&#65533;&#65533;A2^A&#65533; &#65533;@D&#65533;&#1281;&#65533;&#65533;g"&#65533;d&#65533;,&#65533;&#65533;&#768;&#65533;&#65533;@	H&#65533;&#65533;&#65533;&#464;YP&#65533;&#506;&#639;5&#65533;&#65533;TT&#65533;&#65533;U
&#65533;&#65533;q&#65533;&#65533;&#65533;&#65533;&#65533;S,9s&#65533;qa&#65533;&#65533;&#65533;&#65533;&#65533;D&#65533;gt&#65533;i0&#65533;&#65533;&#65533;&#65533;&#65533;>&#65533;j&#65533;FObpHU<$&#65533;&&#65533;R&#65533;&#65533;&#65533;&#65533;&#65533;d"6&#65533;	&#65533;&#65533;&#65533;.&#65533;o&#65533;&#388;v&#65533; &#65533;F&#65533;&#65533;&#65533;&#65533;&#65533;&#65533;&#65533;&#65533;],&#65533;&#65533;&#65533; &#65533;&#65533;=&#65533;&#65533;E&#65533; &#65533;A&#65533;3:&#65533;#&#65533;=&#65533;T&#65533;`&#65533;L&#65533;&#65533;45&#65533;&#65533;Y&#65533;0&#684;ze&#65533;&#65533;H&#65533;&#65533;8&#65533;@&#65533;P&#65533;PA&#65533;&#392;&#65533;&J&#65533;H&#1270;&#65533;&#65533;&#65533;
&#65533;B_H&#65533;:&#65533;&#65533;&#1511;K&#65533;{&#65533;FS&#65533;{5{(&#65533; &#65533;||&#65533;+&#65533;&#65533;&#65533;&#65533;W&#65533;&#65533;8&#1910;&#65533;&#557;`AhA8&#65533;&#65533;_&#65533;\&#65533;&#65533;P/Z&#65533;SE"bQ&#65533;&#65533;N|A&#65533;&#65533;&#1823;&#65533;A<A0&#65533;&#65533;'s\&#65533;&#65533;R@f&#65533;W8&#65533;&#65533;,&#65533;&#65533;&#65533;&#65533;H&#65533;4&#65533;&#65533;&#65533;&#65533;c&#65533;&#1836;&#65533;Z&#65533;&#65533;&#65533;&#65533;&#65533;&#65533;&#65533;q&#65533;&#65533;c&#65533;&#816;m&#65533;m&#65533;&#65533;m&#65533;&#65533;N&#65533;A&#822; &#1976;&#65533;&#65533;&&#65533;~&#65533;&#65533;h&#65533;~&#65533;&#65533;&#65533;&#65533;&#65533;&#65533;5&#65533; n&#65533;@&#65533;[c&#65533;+&#65533;&#65533;&#65533;<&#65533;&#65533;&#65533;'&#65533;&#65533;am^&#65533;&#65533;m&#65533;UK&#65533;&#65533;f&#65533;1$L&#65533;#&#65533;&#65533;!&#65533;&#65533;&#65533;Q#l}$|&#1926;&#824;4K(H&#65533;&#65533;&#65533;B&#65533;&#65533;O&#65533;&#65533;|&#65533;Y^&#65533;5&#65533;m&#63554;k&#65533;&#65533;?M&#65533;^_l&#65533;n&#65533;&#65533;8&#65533;k&#65533;&#65533;&#65533;&#1679;&#65533;&#65533;&#65533;*&#65533;&#65533;&#65533;&#1256;&#65533;iRf&#65533;&#65533;'d&#65533;&#65533;&#65533;&#65533;5&#65533;&#65533;6P&#65533;H&#646;&#65533;FP/2&#65533;Pe&#65533;&#65533;zJ&#65533;&#65533;c@!&#65533; &#65533;HA|&#65533;A&#65533;&#65533;"@B%&#65533;|_]&#65533;\('L&#65533;"&#65533;&#65533;&#65533;&#65533;&#65533;e&#65533; &#65533;&#65533;$!&#65533;,&#65533;&#65533;&#65533;(5&#65533;	&#65533;I&#65533;&#65533;&#65533;%U=&#65533;l&#65533;6D&#65533;&#65533;YN&#65533;t(A4&#65533;%9&#65533;A'Y&#65533;&#65533;A&#65533;A&#65533;&#65533;$&#65533;&#65533;&#1536;!P&#65533;I~&#65533;8&#65533;{&#65533;j0@h&#65533;&#65533;&#65533;0c"S&#65533;&#65533;&#65533;1g&#1336;&#65533;3gN7j&#916;1s&#858;6m&#65533;&#65533;&#65533;&#65533;&#397;&#65533;7q&#18708;3&#65533;NK&#65533;U&#65533;l	M-^&#65533;9)&#65533;&#65533;9(}&#65533;|#&#65533;&#65533;&#65533;8q&#65533;&#65533;h&#65533;NS&#65533;&#65533;t&#65533;&#65533;&#65533;&#65533;&#65533;&#65533;6i&#920;1&#65533;&&#65533;&#65533;5lv&#65533;&#65533;&#1266;'6Y&#1396;i&#65533;&#65533;4l$&#65533;lIqfH8p&#65533;&#65533;&#65533;&#65533;&#1056;@~&#65533;&#65533;q&#65533;&#65533;&#65533;/\&#148;)3&#65533;&#726;-&#65533;`&#65533;&#65533;&#65533;Ie'K&#65533;d&#1436;&#1608;!F&#65533;4a&#65533;d3&#65533;"J&#65533;H&#65533;R&#65533;J&#65533;)P&#65533;L&#65533;B&#65533;
&#65533;+Ufc&#65533;&#133;A/]&#416;As&#65533;&#65533;&#65533;4k0&#65533;&#65533;%&#65533;&#65533;-X&#65533;\q&#65533;E&#65533;#&#65533;&#65533;t)&#65533;E{&#65533;&#588;/&#65533;`&#65533;`&#65533;t&#1618;&#65533;-\&#65533;&#65533;&#65533;&#65533;>&#65533;&#65533;&#65533;&#1005;&#551;&#65533;?&#65533;k&#65533;O&#65533;&#65533;&#65533;>&#65533;&#65533;b;&#65533;&#65533;K&#204;0&#65533;{&#65533;&#65533;/B&#65533;0&#65533;&#65533;&#65533;"CC2&#65533;`&#65533;;&#65533;&#65533;I8&#65533;&#65533;&#65533;&#65533;(&#65533;8&#65533;J&#65533;b&#65533;&#65533;3&#65533;&#65533;B
&#65533;,&#65533;&#65533;3&#65533;
)&#65533;&#65533;&#65533;*&#65533;&#65533;9&#65533;&#205;&#65533;&#65533;&#33631;&#65533;@&#65533;0&#65533;&#65533;B&#65533;&#65533;&#65533;&#65533;"242CE6>&#65533;&#741;-C&#65533;&#65533;5&#1954;j+&#65533;&#65533;&#65533;EyD&#65533;I&&#65533;d&#65533;N:	EP<&#65533;&#65533;OD&#65533;NQD&#65533;sRJ!&#65533;&#65533;P:&#65533;dL*&#65533;&#65533;&#65533;J,&#65533;&#65533;OF	&#339;:=&#65533;&#65533;ME&#65533;&#65533;D&#65533;M8&#65533;3&#65533;Q@&#340;TV)uTH9E&#65533;S&#65533;&#65533;s&#65533;SR&#65533;&#65533;L&#65533;D&#65533;[7&#65533;&#65533;&#65533;F7&#65533;D&#65533;L(&#65533;&#65533;L&&#65533;$&#65533;GaHQD&#65533;C
1hI&#272;A&#65533;&#65533;&#65533;&#65533;&#65533;&#65533;/B&#65533;dJ2-&#65533;PE&#493;$N@!%&#65533;TJiU&#65533;RP1E&#65533;P@&#65533;1&#65533;P
&#65533;&#275;K&&#65533;dMK&#65533;7UT1&#65533;XdqeaYZa&#65533;XXA&#65533;@S9e&#65533;VE&#65533;w^T"5&#340;Q@)Q4&#65533;$Z%&#612;&#65533;E
&#65533;c<&#65533;h&#65533;&#65533;&#65533;&#65533;r&#65533;&#65533;&#65533;&#65533;&#65533;8&#65533;#6&#65533;&#65533;K$$&#65533;8l+&#65533;M&#65533;E2&#65533;&#65533;z&#65533;&#65533;&#65533;!&#65533;x
*&#65533;&#65533;8&#65533; $&#65533;I2&#65533;&#65533;9IA&#65533;&#65533;M(&#65533;&#65533;;H&#65533;&#65533;&#65533;b&#65533; ~ &#65533;"&#65533;&#65533;&#65533;1&#65533;&#65533;I,&#65533;&#65533;&#65533;&#65533;&#65533;]\c&#65533;7&#65533;&#65533;A
&#271;>&#65533;&#65533;&#65533;f<&#65533;&#65533;&#65533;&#65533;&#65533;j0&#65533;&#65533;b	"&#65533;h
)&#65533;&#15202;&#65533; :1&#65533;&#65533;&#65533;	#&#65533; &#65533; pB&#1793;	'&#65533;B	&#1544;&#65533;/>
&#65533;wk&#65533;&#65533;&#65533;|:&#65533;6&#65533;&#65533;&#65533;/x&#65533;&#65533;1s&#65533;&#65533;R&#65533;{&#65533;&#65533;&#65533;&#65533;&#65533;&#65533;&#65533;&#65533;*&#65533;&#65533;&#65533;4N*&#65533;&#65533;&#65533;&#65533;&#65533;+&#65533;&#65533;w1$&#65533;&#65533;r&#65533;&#65533;W<&#65533; *&#65533;&#65533;{&#65533;&#65533;
\&#65533;B4&#65533;&#65533;&#65533;h0&#65533;&#65533; &#65533;5d&#65533;K&#65533;&#65533;&#816;&#65533;9&#65533;&#65533;4&#65533;C&#65533;&#65533;&#65533;&]&#65533;
`&#65533;&#65533;	7&#65533;3P&#65533;I&#1833;&#65533;`CFA5&#65533;BpC($aI8&#65533;&#65533;c&#65533;P&#65533;S&#65533;&#65533;&#65533;7&#65533;0|GX)NG&#65533;&#65533;,T]&#65533;&#65533;&#65533; &#65533;/`&#65533;=&#65533;&#65533;&#65533; &#65533;"&#332;q&#65533;Zcx&#65533;37&#65533;M!;&#65533;&#1812;&#65533;&#65533;&#65533;&#65533;zK&#65533;&#65533;~sG+V&#65533;
[&#65533;&#140;&#65533;&#65533;&#65533;%]&#65533;&#65533;f0 &#65533;&#65533;&u!ZA&#65533;&#3122;:&#65533;&#65533;)&#65533;s&#65533;&#65533;&#19463;&#65533;&#65533;m&#65533;RI&#65533;&#145;&#65533;&#65533;&#65533;% &#65533;Ph&#65533;&#65533;a,&#65533;YEZ&#65533;&#65533;&#65533;|*o \&#65533;&#65533;&#20563;D:&#65533;y&#65533;xF*&#65533;zG&#65533;&#65533;&#65533;&#65533;<&#1825;>RJ&#65533;R&#65533;&#65533;a&#65533;8&#65533;"&#65533;mN&#65533;&#65533;&#65533;'@&#7155;&#65533;IP&#65533;*9U&#65533;&#65533;RJ&#65533;X&#65533;%*a+N_&#65533;&#65533;&#65533;*!	HH&#65533;&#65533;V&#65533;.&#65533;	Mp&#65533;l&#65533;:&#1631;E&#65533;{&#65533;&#65533;&#65533;&#65533;&#65533;2&#65533;+H4&#65533;&#65533;HD"&#65533;&#65533;Fd&#65533;&#65533;X"!&#65533;A0&#65533;GR&#65533;&#65533;!&#65533;&#65533;&#65533;*e&#65533;8n&#65533;&#65533;&#65533;&#65533;GLbX&#65533;&#65533;&#65533;'"&#65533;Oq%J]&#65533; UC/&#65533;&#65533;K&#65533;s&#65533;h&#65533;E&#65533;&#65533;H&#739;&#65533;f$*&#65533;	_tO&#65533;&#65533;&#65533;8&#65533;T&#65533;_e&#65533;hY-a&#65533;&#65533;&#65533;&#65533;&#1255;6&#65533;&#65533;&#65533;&#65533;&B&#65533;HDHQ&#65533;B("f|X&#65533;&#65533;(2&#65533;&#65533;&#65533;!h&#65533;&#65533;&#1808;7&#65533;&#65533;&#65533;&#65533;j&#65533;Jb&#65533; &#65533;9&#65533;AZ&#65533;kV&#65533;&#65533;&#65533;&#65533;A&#65533;_x~&#65533;&#65533;&#65533;wNhB&#65533;&#65533;&#65533;0&#65533;v&#65533;C" &#65533;&#1004;&#65533;&#65533;@D &#65533;&#65533;&#65533;3&#65533;!Z&#65533;&#65533;dsC'(&#65533;4J&#65533;&#65533;t&#65533;7&#65533;&#65533;&#65533;bi&#65533;T&#65533;d&#65533;1&#65533;&#65533;8&#65533;;&#65533;p<&#65533;&#65533;X&#65533;XY&#65533;s&#65533;@&#65533;A&#65533;om&#65533;&#65533;*Da&#65533;Jpl&#65533;&#65533;&#65533;(&#65533;	&#65533;&#65533;&#65533;&#65533;}&#65533;&#65533;&#65533;&#65533;q>&#65533;&#65533;-pg&#65533;&#65533;d!J&#65533;&#776;[&#65533; &#65533;Ii&#65533;:&#65533;&#65533;@&#65533;&#1856;&#65533;B&#65533;W
&#65533;&#65533;3t&#65533;
PH&#65533;jWT&#65533;!&#65533;8&#65533;&#65533;&#65533;/&#65533;&#65533;!&#65533;&#65533;A&#65533;&#65533;R&&#65533;X&#65533;&#65533;y&#65533;s&#65533;&#65533;n$+e &#65533;&#65533;&#65533;&#65533;(&#65533;lp&#65533;&#65533;44&#65533;h&#528;
|&#65533;l&#65533;&#65533;X&#65533;m&#65533;&#65533;x,&#65533;&#65533;
V&#65533;&#65533;\^&#65533;&#65533;&#65533;&#65533;<G&#65533;l|o&#65533;&#65533;&#65533;<G7zD3b4B&#803;&#1427;*&#65533;1&#65533;<&#65533;&#65533;&#65533;Y&#65533;&#65533;&#65533;H5`%&#65533;a&#65533;&#1986;&#65533;%&#65533;8&#65533;&#65533;9aqR&#65533;&#65533;
.2Y&#65533;&#65533;Bb&#65533;&#65533;!d&#65533;"&#65533;&#65533;w&#65533;&#65533;Q&#65533;&#65533; ae&#992;B&#65533;&#65533;Zh&#65533;!r&#65533;&#65533;&#65533;&#65533;1&#65533;~&#65533;&#65533;&#65533; K&#65533;I&#65533;&#65533;&#656;&#65533;G&#65533;A<&#65533;Y&#65533;&#65533;&#65533;&#65533;&#65533;> (&#65533;4&#65533;&#65533;.D&#65533;&#65533;&#65533;&#65533;D(2[&#65533;&#275;&&#65533;H&#65533;&#65533;X&#65533;Al&#65533;076%q	&#65533;&#65533;J&#65533;&#65533;&#65533;$&#65533;&#65533;<&#65533;*V&#65533;BT&#65533;&#60265;N&#65533;&#65533; &#65533;&#65533;&#65533;&#65533;&#65533;c1&#65533;&#65533;&#65533;h&#65533;&#357;&#65533;^-&#65533;&#1917;&#65533;D[#&#65533;&#65533;fs&#65533;&#834;!A9?b&#65533;&#65533;8!<&#65533;=,&#65533;&#65533;&#65533;Y&#65533;&#873;m|pP&#65533; H&#65533;&#65533;&#65533;a&#65533;H#&#65533;a5U&#65533;G&#65533;"t&#65533;T&#65533;'bZ! &#65533;&#65533;&#65533;=&#65533;&#65533;&#65533;&#65533;&#65533;&#65533;&#65533;&#65533;&#65533;&#65533;u&#65533;6&#65533;*Uc	,u&#1465;&#65533;&#65533;&#65533;&#65533;f&#65533; &#65533;&#65533;&#65533;&#65533;=\n[-&#65533;&#65533;&#65533;&#65533;L&#65533;&#65533;.&#65533;&#65533;C&#873420;X8:&#65533;L&#65533; &#65533;	>&#65533;Dl&#65533;CK&#65533;/P&#65533;&#65533;&#65533;o&#65533;y&#65533;Y&#65533;	&#65533;#z&#65533;%|
V@&#65533;&#65533;`@&#65533;&#65533;h&#65533;"&#65533;;&#65533;&#65533;f &#65533;o&#65533;&#65533;*<:&#65533;&#65533;B&#65533;3&#65533;&#65533;!v&#65533;\b,&#65533;&#65533;h&#65533;&#65533;&#65533;C3w&#65533;X&#65533;%V&#65533;&#65533;a&#65533;&#65533;l&#65533;&#65533;7&q&#65533;0&#65533;s~&#65533;$&#65533;&#65533;&#65533;Q&#65533;&#65533;&#65533;&#65533;eC*&#65533;&#65533;2&#65533;p&#65533;&#65533;&#65533;&#1931;"&#527;&#65533;&#65533;&#65533;&#65533;&#65533;&#65533;&#65533;&#65533;}&#65533;<y8J	&#65533;E&#65533;P&#65533;&#65533;!T&#65533;#&#65533;&#65533;8K&#65533;&#65533;&#65533;&#132;*&#65533;&#65533;&#65533;&#65533;"&#65533;&&#1730;&#65533;&#65533;&#65533;&#65533;H=&#65533;&#65533;&#1212;&#65533;ox&#65533;&#65533;
B&#65533;&#65533;|l	&#65533;PH&#520;&#65533;&#65533;&#65533; &#65533;&#65533;G&#736; &#65533;&#65533;.|Qi&#65533;&#65533;&#65533;hVLq$&#65533;0&#65533;I&#65533;&#65533;&#65533;G&#500;&#65533;&#65533;! &#65533;B6&#65533;I&#65533;&#65533;ld&#65533;&#65533;-D&#65533;&#65533;&#65533;&#65533;&#65533;y&#65533;@q&#65533;&#65533;&#65533;&#65533;&#65533;&#65533; ThC4D1&#65533;pC&#65533;p&#65533;R0&#65533;H&#65533;pD$C8&#65533;&#65533;M1 "&#192;O#&#206;&#65533;Z&#65533;
&#65533;z&#65533;&#65533;d&#65533;>zC&#65533;$&#21677;*X	*<'&#65533;g&#65533;&#65533;LJ&#65533;@&#65533; &#65533;^j/P&#65533;&#65533;`&#65533;l&#65533;#Xi&#65533;D<&#65533;0.&#65533;Jl&#65533;&#65533;&#65533;K&#65533;&#65533;&#65533;L+&#65533;`Bxo&#65533;g&#65533;.BI&#65533;&#65533;&#65533;G&#65533;b&#65533;&#65533;&#65533;E&#1282;&#65533;&#65533; &#65533;&#65533; &#65533;&#65533;&#65533;&#65533;)&#65533;&#65533;&#65533;X"aQ&#65533;&#65533;MS&#65533;&#606;&#65533;d&#65533;&#65533;&#65533;&#65533;&#65533;&#65533;&#669;&#65533;
&#65533;&#65533;YZ&#65533;E&#65533;&#65533;&#65533;&#65533; &#65533;&#65533;&#65533;D\&#1572;Xa&#65533;"&#65533;&#65533;&#65533;%&#65533;&&#65533; &#65533;&#65533;&#65533;`&#65533;&#65533;&#1166;&#65533;l-&#65533;\i&#65533;,
&#2000;08BhJd&#65533;*&#65533;FXq&#65533;&I$&#65533;&#1294;lm"&#65533; &#65533;&#65533;&#65533;&#65533;&#65533;*&#65533;&#65533;&#65533;&#65533;&#65533;&#65533;R&#65533;L&#65533;&#1298;&#65533;&#65533;&#65533;@&#65533;&#65533;@&#65533;&#65533;&#65533;BJa#&#65533;&&#65533;A&#65533;'F&#147;p&#65533;$&#65533;>"$&#65533;&#65533;Y-"`u$&#65533;d)&#65533;&#65533;&#65533;#&#1378;&#65533;q&#65533;&#65533;|&#65533;c&#65533;&#65533;&#65533;+&#65533;&#65533;x&#65533;&#65533;dD	Pc&#65533;
l&#65533;"zf<&#65533;#&#65533;$&#65533;&#65533;<&#65533;,&#1270;&#65533;&#65533;&#65533;&#65533;cB6&#65533;-*HE6M1#&#65533;&#65533;&#65533;&#65533;$&#65533;&#65533;pR&#268;&#65533;&#65533; (D&#65533;&#65533;&#65533;5&#65533;&#65533;z&#65533;7
&#65533;&#128;,&#65533;Ll{n&#65533;0&#65533; &#65533;&#65533;`37s@&#65533;&#65533;>&#65533;@:ZH&#65533;&#65533;l&#65533;B&#65533;hB,p&#65533;&#65533;&#176;-&#65533;&#65533;&#65533;^&#65533;5&#65533;&#65533;0/$h&#65533;&#65533;D~&#65533;6&#65533;&#65533;8gL&#65533;)"&#65533;)&#65533;B,&#65533;rH&#65533;K&#65533;&#65533;|")&#65533;&#150;&#65533;&#65533;-Y&#65533;0Z&#65533;1"&#65533;rq
&#65533;&#65533; &#65533;&#65533;JDE&#65533;,&#65533;Gq&#65533;&#65533;F&#65533;+"v&#65533;J&#65533;&#65533;<<&#65533;&#65533;&#65533;&#65533;&#65533;#&#65533;R;3!&#65533;&#65533;J&#65533;H;8&#65533;<|l&#65533;~l&#65533;&#65533;n&#65533;&#65533;&#65533;~,E&#65533;9&#65533;C&#65533;&#65533;6&#65533;&#65533;MbHN$&#65533;&#65533;R&#65533;C(&#65533;&#65533;P11&#65533; &#65533;&#65533; &#65533;hn&#65533;&#65533;&#65533;C&#65533;&#65533;C5&#65533;L 9&#65533;&#180;>z&#65533;;&#65533;&#65533;
&#65533;@	&#65533;&#65533;	&#65533; &#65533;&#65533; 
&#65533;(J.H&#65533;+&#65533;>&#65533;&#65533;-&#1376;&#65533;&#65533;&#65533;&#65533;*i&#65533;H&#65533;"&#65533;,&#65533;&#65533;&#65533;~&#65533;&#65533;`	&#65533;&#65533;Jm&#65533;&#65533;&#65533;:&#65533;~&#65533;$&#65533;l&#65533;"AbL&#65533;hHzl#4x&#65533;&#65533;L0-&#65533;J&#65533;&#65533;s&#65533; H|Q%&#65533;@&#65533;$&#65533;&#65533;8NA&#65533;&#65533;&#65533;&#65533;:
&#65533;"&#65533;&#65533;$&#65533;&#65533;&#65533;&#65533;M&#65533;&#65533;&#65533;qf&#65533;&#65533;&#65533;&#65533;&#65533;(*&#65533; &#65533;&#65533; aR&#65533;&#65533;&#1294;&#65533;V"&#65533;q&#65533; A&#65533;&#65533;&#65533;j&#65533;CPR&#65533;&#65533;&#1538;&#65533;*&#65533;({&#65533;CA&#65533;c&#65533;z&#65533;(&#65533;tI&#65533;&#65533;KW&#65533;d&#65533;CP5+H!&#65533;&#65533;&#972;&#65533;&#65533;8g&#65533;i:[&#65533;&#65533;t&#65533;&#65533;T%[
s&#65533;%sM&#65533;F&#65533;&#65533;|i#&#65533;K+&#65533;&#65533;'&#65533;&#65533;&#65533;&#163;V&#65533;&#65533;KI&#65533;&#65533;"5O)&#65533;&#65533;$&#65533;[ U9I>I,&#65533;&#65533;G&#65533;dV%#&#65533;&#65533;f&#65533;&#65533;7&#65533;&#65533;#@&#65533;EK)&#65533;mD&#65533;&#65533;B5&#65533;.&#65533;H&#65533;80&#65533;6MB&#65533;&#65533;
&#65533;oJ&#65533;,{&#65533;&#137;&#65533;&#65533;&#65533;dQ&#65533;&#65533;&#65533;$O&#65533;&#65533;F#&#65533;~
&#65533;-GI&#65533;&#65533;I$e	6&#556;&#65533;^&#65533;&#65533;#&#65533;@&#65533;&#65533;&#65533;r&#65533;M&#616;K&#1378;'&#65533;zb&#65533;(&#65533;8m&#65533;6&#65533;)&#65533;M&#65533;R-b&#352;&#467;H&#65533;89g&#65533;&#65533; %&#65533;&#65533;&#65533;FD&#65533;&#65533;2o&#65533;$&#65533;&#65533; m&#65533;h\'&#65533;&#65533;&#65533;&#65533;&#65533;$:&#65533;hl9pX&#65533;&#65533;2&#65533;o.&#65533;G'&#65533;&#65533;&#65533;&#65533;+&#65533;&#65533;"!r5=&&#65533;78+<&#65533;&#65533;;&#65533;&#65533;&#65533;&#65533;&#65533;@&#65533;>&#65533;2i&#65533;8&#928;1&#1932;f&#65533;&#65533;&#65533;(eIv&#65533;C0&#65533;&#65533;&#65533;"&#65533;k6-+&#65533;&#65533;:8&#1413;Z&#65533;zL&#65533;&#65533;Z(&#65533;
v&#65533;GF&#65533;`&#65533; 	n&#65533;
&#65533;&#65533;x&#65533;&#61610;&#65533;H&#65533;'#r&#65533;&#65533;&#65533;SI&#65533;&#65533;&#65533;&#1073; "&#272;V~&#65533;@9"C	&#65533;&#65533;j&#65533;&#65533;&#65533; &#65533;hQA &#65533;0)+&#65533;WC	&#65533;-\7-f&#65533;#&#65533;&#65533;&#65533;W+&#65533;&#65533;I&#65533;2&#65533;#{ &#65533;	&#65533;@&#65533;H1&#65533;&#65533; &#65533;&#65533;GP&#65533;:)XGd&#65533;&#65533;&#65533;&#65533;z&#65533;G&#65533;&#65533;&#65533;&#592;$&#65533;&#65533;zf'&#65533;O.(VB(&#65533;6RGN^&#65533;&#65533;h`&#65533;kKH&#65533;&#65533;&#65533;&#65533;Iv&#65533;?&#65533;&#65533;&#65533;&#65533; p~&#65533;=&#65533; g&#65533;&#65533;&#65533;@ r$&#65533;,B&#65533;#&#65533;@&#65533;hV&#65533;n&#65533;J&#65533;&#65533;8&#65533;&#65533;&#65533;&#65533;&#65533;RD&#626;&#516;#&#65533;&#65533;&#65533;#&(<&#65533;&#65533;#DRH&#693;+<I5""&#65533;3&#65533;(&#65533;&#65533;&#65533;Vy&#65533;&#65533;&#65533;@5&#65533;&#65533;#&#65533;&#65533;\i'&#65533;"&#65533;&#65533;&#18098;&#65533;@)q&#65533;!&#65533;&#65533;&#65533;D8&#65533;&#65533;&#65533; &#65533;&#65533;R&#65533;j&#65533;fP&#65533;"&#65533;e&#65533;f&#65533;lSE&#65533;BZ&#65533; &#65533;b7&#65533;,&#65533;mua&#65533;&#596;&#65533;IN3E5&#65533;&#65533;T$]&#65533;&#65533;e{&#65533;e>B&#65533;&#706;&#65533;8XQ&#65533;~&#65533;\&#65533;(W9$h&#65533;&#65533;Kl&#65533;s&#65533;&#65533;&#65533;&#65533;&#65533;&#65533;Z&#65533;Xh&#65533;&#65533;yy&#65533;N&#65533;&#65533;&#65533;&#65533;[l8&#65533;&#65533;&#314;&#65533;}],&#65533;'/&#65533;&#65533;&#65533;T&#65533;,&#65533;&#65533;&#65533;&Y&#65533;&#65533;hE&#65533;9&#65533;&#65533;{&#65533;s&#65533;&#65533;&#65533;&#65533;D$&#65533;Aj&#65533;1.&#65533;{,{&#65533;R#&#65533;8&#65533;&#65533;B&#1347;&#65533;l &#1155;&#65533;&#65533;7&#65533;&#65533;vc?&#65533;@&#65533;&#65533;6$&#65533;&#65533;g&#65533;&&#65533;o&#65533;&#65533;&#65533;&#65533;BD9<&#1027;E&#65533;&#65533;&#65533;&#65533;&^9gS&#65533;(&#783;_&#65533;z&#65533;&#65533;.qWJ&#65533;&#65533;&#65533;&#65533;j&#65533;z&#65533;(&#65533;&#65533;	t&#65533;1&#65533;0&#232;&#65533;u&#65533;B|l!&#65533;&#65533;7v/&#65533;&#65533; G&#65533;3gy&#65533;8.&#65533;&#65533;v#&#65533;&#65533;| &#65533;&#65533;6&#65533;@&#65533;6M&#65533;@-(1&#65533;&#65533;;&#65533;&#65533;&#65533;w&#65533;&#65533;&#65533;&#65533;&#65533;#&#65533;r95-#^&#65533;9&#65533;&#65533;z&#65533;+&#65533;&&#65533;&#65533;&#65533;&#65533;&#65533;&#65533;C&#65533;"&#65533;;&#773;C&#65533;&#65533;&#65533;~C&#65533;,&#65533;&#65533;7d&#65533;&#65533;&#65533;&#65533;&#65533;VHm&#1677;?&#65533;$L&#65533;&#65533;X]d8&#65533;+(&#65533;s&#65533;&#65533;R&#65533;"$8&#65533;3&#65533;&#65533;&#65533;&#65533;&#65533;&#65533;&#65533;&#65533;'Zo&#65533;"&#65533;>&#65533;&#65533;KI&#1411; &#65533;&#65533;B"&#65533;+&#65533;s&#65533;#1&#65533;-UD&#65533;&#65533;!Nd5&#65533;&#65533;M#&#65533;Z3'<	&#65533;|&#65533;D&#65533;0l&#65533;[&#65533;04&#538;&#65533;+1d&#65533;#&#65533;M<&#38915;8H&#65533;&#1610;&#65533;j&#65533;P&#65533;v$&#65533;"&#1548;&#1154;B&#65533;`
!&#65533; &#65533;a&#65533;-ifpR&#65533;Z&#65533;&#65533;V&#65533;XD&#65533;&#65533;&#65533;&#65533;uL"&#65533;&#65533;u&#65533;3hX&#65533;.Zok&#65533;&#65533;|&#65533; &#65533;3&#65533;&#65533;|(&#65533;U&#65533;&#65533;&#65533;&#65533;&#65533;7&#65533;&#65533;.fp&#65533;&#65533;&#65533;O0\i&#65533;&#65533;&#65533;J&#65533;u&#65533;-&#65533;&#65533;&#65533;(&#65533;&#305;&#65533;&#65533;&#65533;&#1040;&#65533;&#65533;pn&#65533;"&#65533;&#53880;&#65533;nX8x&#65533;&#65533;~i+&#65533;6R&#65533;&#65533;&#65533;#&#65533;&#65533;S&#1832;&#65533;&#65533;m&#65533;&#65533;nm0&#65533;&#65533;&#65533;&#656;B#$&#65533;&#65533;&#65533;&#453;_&#65533;B&#65533;fk6w#&#65533;&#65533;>&#65533;&#65533;&#65533;&#65533;&#65533;&#65533;X&#65533;0&#65533;
&#65533;&#65533;q&#65533;kzx&#65533;&#65533;swX Ht&#65533;&#65533;p&#65533;&#65533;8&#65533;&#65533;5&#65533;6&#65533;{L&#65533;&#65533;&#65533;h&#65533;&#65533;&#65533;&#65533;1TC&#65533;&#558;Iv&#65533;4&#65533;#R&#65533;7.&#65533;<b&#65533;x&#65533;&#65533;1&#65533;`+&#65533;&#65533;8&#65533;I&#65533;&#65533;z,&#65533;=!&#65533;@&#65533;d&#65533;&#65533;Z+&#65533;&#65533;&#65533;%O&#65533;&#65533;	&#65533;@&#65533;]&#65533;&#65533;+&#65533;&#65533;R&#65533;]&#360;7dQ&#522;M&#65533;8&#65533;&#65533;&#65533;&#1612;&#65533;&#65533;&#65533;&#65533; j{0&#65533;7"&#65533;J<7&#65533;^oB&#65533;&#65533;Cx&#65533;BS&#65533;&#65533;&#65533;
&#65533;W5&#65533;&#65533;&#65533;f7s&#65533;O&#65533;&#65533;h0&#65533;+&#65533;&#65533;&#65533;6r,9&#65533;Yl&#65533;&#65533;&#65533;&#65533;&#65533;x[&&#594;&#65533;6Y&#1147;&#65533;&#65533;f&#65533;D&#65533;x&#65533;&#65533;&#65533;q&#65533;.0&#65533;u(&#65533;&#65533;sP&#65533;)U&#65533;&#65533;&#2006;&#65533;&#65533;&#65533;&#65533;	&#65533;&#65533;m)+&#65533;&#65533;&#65533; N&#65533;&#65533;$&#65533;[&#65533;D&#65533;\9&#65533;EX&#65533;F&#65533;&#65533;%&#65533;&#65533;B$>$D&#65533;&#65533;0&#65533;&#65533;;&#65533;&#65533;/:&#65533;f0G")&#65533;&#65533;S&#65533;USu.,&#65533;&#1744;b-&#65533;&#65533;&#65533;&#65533;B&#65533;v\&#65533;bH&#65533;&#65533;(&#65533;+&#65533;Xu'&#65533;8%&#65533;&#65533;r4)&#65533;2&#65533;)Q&#48763;&#65533;&#65533;&#65533;)n&#65533;&#65533;&#65533;v$)B&&#65533;&#65533;*&#65533;&#65533;&#65533;p&#65533;!&#65533;(&#65533;&#65533;&#65533;#\&#65533;"&#65533;]&#65533;<&#65533;&#65533;}&#65533;&#65533;}&#65533;^&#65533;&#65533;&#65533;L&#550;&#65533;&#65533;J&#65533;&#65533;cm&#65533;&#65533;&#648;0&#65533;&#65533;&#65533;&#65533;Bpa%"k&#65533;&#65533;}E)&#212;&#65533;k&#65533;&#65533;HB)&#65533;@/&G&#65533;&#65533;%&#542;u&#65533;W&#65533;DA(&#684;&#65533;-y&#65533;&#65533;J&#65533;&#65533;&#65533;&#65533;>g[q&#65533;.&#10233;&#497;&#731;u&#65533;&#65533;Rh&#65533;&#65533;p&#65533;&#65533;27!&#65533;&#65533;D&#65533;#=&#65533;#p&#65533;h>&#65533;&#65533;=&#65533;0&#65533;;"p&#1443;>pB&#65533;&#65533; &#1343;ovi&#1139;/eA&#65533;&#65533;@&#65533;s7&#1070;	&#65533;&#65533;	&#65533;p&#65533;`SI"&#65533;&#65533;#&#65533;9&#65533; B&#1027;z&#65533;HGF
?y&#65533;v&#65533;:&#65533;  &#65533;K,V&#65533;p9&#549;&#65533;&#65533;.*&#65533;&#65533;2k&#65533;&#65533;q&#65533;fM3f&#1192;Q&#65533;&#65533;&#65533;M4i6&#65533;)s&#65533;&#65533;4&#1244;)&#65533;&#65533;k&#65533;&#65533;r&#65533;&#65533;&#65533;c&#65533;&#65533;&#65533;&#792;3D&#1260;	&#65533;&#65533;f&#524;f&#136;1C&&#65533;3c&#65533;tLY&#65533;1T&#65533;&#65533;)&#65533;&#65533;&#65533;&#65533;&#65533;e&#65533;|&#65533;&#65533;M&#65533;3d&#65533;&#65533;T3&#65533;&#65533;5m&#65533;&#65533;%J&#65533;j0^&#65533;X&#65533;r%p`,\&#65533;&#65533;	C&#65533;2g&#65533;&#65533;aY&#65533;&#664;b&#1276;&#65533;s'O<v&#65533;&#1057;3#&#65533;6u!&#65533;n&#65533;&&#65533;&#65533;;z&#65533;&#52851;F&#50767;&#1788;&#65533;S&#65533;>&#65533;&#65533;&#65533;&#65533;lg&#65533;H6o&#65533;&#65533;&#65533;&#33759;=y&#65533;&#1297;3'&#65533;&#65533;9&#65533;&#65533;&#65533;&#65533;&#65533;=;&#65533;<&#65533;&#65533;&#1565;&#65533;&#65533;&#65533;&#65533;7&#65533;&#65533;&#273;&#65533;&#65533;H&#65533;x&#1268;&#65533;c&#65533;&#925;&#65533;s&#65533;&#993;S'3&#65533;;t&#65533;&#65533;I&#65533;g&#65533;&#65533;&#65533;q&#65533;~&#65533;&#65533;!n&#65533;&#65533;f"H&#65533;i&#65533;&#65533;AZ&#65533;m&#257;&#65533;g&#65533;&#65533;&#1114;k&#65533;&#65533;&#65533;&#65533;~&#65533;&#65533;[o&#65533;&#65533;&#65533;&#65533;sn&#65533;&#65533;q&#65533;A&#65533;ys&#65533;!&#65533;E&#65533;&#65533;E&#65533;3bt&#65533;m&#65533;W&#65533;f&#65533;&#16858;&#65533;F"&#65533;&#65533;&#22599;&#65533;&#65533;u&#519;]k&#65533;i&#65533;&#65533;t&#65533;&#65533;&#65533;^f&#65533;&#65533;u&#65533;1&#65533;dQ&#65533;&#65533;yq4zb&#65533;Vn&#65533;&#65533;fzj&#65533;&#65533;[h=&#390;l&#65533;!&#65533;T}&#65533;&#65533;Y_|aHB&#65533;&#65533;V|!&#65533;[hLVb&#65533;QFTO&#65533;qQ~&&#65533;QHo&#65533;&#1542;F&#65533;&#149;js&#65533;!&#65533;s&#65533;&#65533;5&#29431;&#1905;G&#65533;E9&#488;b&#440;&#65533;\Mu&#65533;&#65533;_d&#65533;WTa&#65533;A[dl&#65533;B}&#65533;$&#65533;5&#65533;K*qj&#65533;m&#65533;&#65533;9[&#65533;&#65533;&#65533;QH&#65533;Zh&#65533;&#65533;&#65533;:&#65533;&#65533;r&#1877;&#65533;&#65533;&#65533;&#65533;&#65533;&#65533;bcAF&#65533;b&#65533;&#65533;S&#65533;5&#65533;Qf&#65533;+&#65533;V:y&#65533;P&#65533;&#65533;&#1774;@\`Q&#65533;[$&#446;o&#65533;&#65533;&#65533;]0&#261;&#65533;&#65533;PC9&#65533;&#370;&#65533;J-G&#65533;&#65533;&#65533;&#65533;&#65533;&#65533;&#65533;\y&#65533;E&#65533;_1&#65533;	q&#65533;Ej&#65533;GaFGm$F8W&#65533;Vd&#65533;&#65533;VLEKc&#65533;&#65533;&#65533;"7&#65533;&#65533;Yg&#65533;&#65533;'\&#65533;&#1188;,%e&#65533;E&#65533;&#65533;&#65533;&#65533;&#65533;&#65533;&#65533;Q&#65533;E&#65533; G&#65533;&#65533;&#65533;.&#23940;G&#65533;q&#65533;&#65533;z&#65533;&#65533;Dyv&#65533;h&#65533;=&#65533;&#65533;X&#65533;&#1436;&#65533;&#65533;&#65533;9]t4&#65533;&#65533;"&#65533;G&#65533;&#65533;&#65533;&#65533;2e5&#1757;u&#65533;&#65533;v&#65533;1&#65533;-&#65533;&#65533;a&#65533;&#65533;&#65533;&#1442;&#65533;&#65533;&#1097;&#65533;|&#65533;&#65533;!G&#65533;h&#65533;&#65533;&#1995;k&#65533;&#1441;&#65533;R&#65533;H&#65533;y^z&#65533;&#1057;_&#65533;MY`&#65533;&#65533;7&#65533;Ghh&#65533;&#65533;c&#65533;3&#65533;&#65533;&#65533;&#65533;&#65533;VRlX&#65533;&#65533;`|&#65533;h~}s`'_wz)+&#65533;&#65533;&#65533;&#65533;&#65533;6Zqu&#65533;xauSRY&#65533;&#65533;(3L2Qo&#65533;@")&#65533;a-&#65533;&#65533;&#65533;g=&#65533;QBs&#65533;Q&#65533;F&#65533;7&#65533;&#65533;H&#65533;!&#65533;&#65533;&#65533;&#65533;l&#65533;J&#65533;;&#65533;f&#65533;&#65533;'0&#65533;%4P&#65533;:&#65533;&#65533;&#65533;?&#65533;_&#65533;&#65533;&4y&#65533;~&#65533;&#65533;ZHu&#65533;
&#6658;&#65533;Zq&#65533;&#65533;K&#65533;!S&#65533;PP&#65533;E5
dga&#1591;\&#65533;&#65533;i&#65533;&#65533;#r&#65533;rC&#65533;$&#65533;8&#65533;&#65533;I=&#65533;:&#65533;&#65533;;8&#65533;=&#65533;RC]<"&#65533;yk,&#65533;:&#65533;U&#65533;&#65533;70t&#65533;
T&#65533;&#65533;&#65533;&#65533;b!&#65533; \&#65533;B&#65533;@&#65533;&#65533;$&=yJ#&#65533;R12&#65533;1&#65533;&#65533;[&#65533; 	&#65533;&#65533;&#65533;Ib&#65533;&#65533;L34&#65533;&#65533;P&#65533;&#65533;K&#478;2=F&#65533;&#65533;+ny&#65533;N&#65533;(&#65533;&#65533;%)#&#65533;&#65533;<v&#65533;&#65533;&#65533;ldf&#65533;&#65533;&#65533;P3B)&#65533;d&#65533;&#65533;2&#65533;&#65533;&#65533;&#65533;p &#65533;&#65533;&#65533;&#65533;&#65533;.h&#65533;
T&#65533;&#352;54@lj&#65533;OK^&#65533;y&#65533;DL+&#65533;&#65533;
&#65533;_&#65533;%/e&#65533;f&#65533;0&#65533;&#65533;XXB&#65533;&#65533;&#65533;(T&#65533;&#65533;T&#65533;&#65533;&#65533;V0&#65533;q*%*G&#65533;&#65533;&#65533;&#1777;&#65533;J&#65533;&#65533;Q&#65533;rX&#65533;&#65533;5Jq`&#65533;&#65533;&#65533;&#65533;U&#349;&#65533;Zc9&#65533;&#65533;&#65533;r&#65533;2Te&#65533;&#65533;:&#65533;&#65533;Tf3/&#65533;$2&#65533;+	Y&#65533;u&#65533;&#65533; &#579;&#1001;&#65533;&#65533;&#65533;$&#65533;&#65533;&#65533;<&#11343;&#65533;G*&#65533;Tu9&#65533;]Z&#65533;&#65533;&#65533;&#65533;w&#65533;&#65533;&#65533;&#65533;&#65533;#V'&#65533;&#65533;QR&#65533;&#65533;7&#65533;J|&#65533;g&#65533;s&#65533;Q&#65533;&#65533;&#65533;&#65533;&#65533;&#65533;&#65533;}&#1027;&#9251;90o;&#65533;&#65533;j&#65533;&#65533;&#65533;'&#65533;'Lx&#65533;yR&#65533;&#65533;"&#65533;n&#65533;^z&#65533;&#65533;&#65533;W]&#65533;-&#65533;!~&#65533;S&#65533;=P&#65533;rQ~&#65533;&#65533;&#65533;&#65533;&#65533;&#65533;`&#65533;&#65533;&#1287;>&#65533;&#65533;&#65533;D &#65533;&#65533;&#65533;&#65533;D&#65533;&#65533;P~&#65533;&#293;&#65533;&#65533;j&#65533;j&#65533; d&#65533;@<PI&#65533;Cb&#65533;&#65533;&#65533;&#65533;&#65533;&#65533;j&#65533;f}&#65533;u5&#65533;&#65533;&#65533;M&#65533;R&#65533;&#537;&#65533;I&#65533;?5&#65533;&#65533;k(&#65533;u&#65533;%&#65533;&#65533;&#2010;&#65533;&#1682;&#65533;B&#65533;+&#65533;"(&#65533;&#65533;&#65533;&#65533;9l&#65533;&#322;&#65533;/&#185;l<&#65533;&#65533;Tu&#65533;&#65533;&#65533;dN&#65533;&#65533;&#65533;&#65533;fC6&#65533;# &#65533;&#65533;&#46289;&#65533;|&#65533;2]O&#65533;&#1542;&#37732;R&#65533;&#65533;&#65533;S&#65533;&#65533;&#65533;l&#65533;N&#65533;&#65533;>&#65533;)&#65533;!X&#65533;|C&#65533;:E+WIgTPR&#65533;.R&#65533;&&#65533;&#65533;I&#65533;&#16698;65H&#65533;&#65533;jl-S
&#65533;D%(C&#65533;&#65533;&#65533;&#65533;&#65533;&#65533;6}I&#65533;&#65533;&#65533;&#618;&#65533;ib&#65533;&#65533;/&#65533;&#65533;&#65533;$Y&#65533;]&#65533;&#65533;&#1628;&#65533;&#65533;*C-&#65533;R&#65533;&#65533;6F,6c&#65533;&#65533;E&#65533;`Ul1&#65533;"N&#65533;ZG&#65533;&#65533;jB&#65533;[[&#65533;x&#65533;&#65533;&#65533;t,d&#65533;&#65533;W&#65533;R&#65533;&#65533;&#65533;Hp9L&#65533; 1&#65533;-D&#65533;pN&#65533;.&#65533;c&#65533;hz&#65533;&#65533;&#65533;&#65533;&#38836;&#65533;&#65533;&#278;T[t&#65533;]J&#65533;'&#65533;&#65533;1k\S&#65533;&#65533;zY&#65533;v&#65533;&#609;&#65533;&#65533;&#65533;&#65533;&#65533;e&#65533;&#1784;&#65533;IIK\&#7240;u|{&#65533;
U.BQ&#65533; &#65533;&#65533; *&#65533;1f,&#65533;t&#65533;&#1256;&#65533;&#65533;'tD&#65533;&#1997;&#65533;W6 i/V3&#65533;acE&#65533;&#65533;B&#419;&#65533;!&#65533;?&#65533;w&#65533;&#1759;1$&#65533;&#65533;d&#1020;r&#65533;&#65533; &#65533;&#1984;:&#65533;L&#65533;NV;{=&#65533;&#65533;vJX&#65533;2G&#65533;&#65533;&#65533;&#65533;&#65533;9&#65533;&#65533;&#65533;&#65533;3A&#65533;`'&#65533;&#65533;+N&#1971;?8&#65533;J&#1617;Of&#65533;&#65533;@,G&#65533;!@&#65533;(&#65533;&#65533;	&#65533; !&#65533;A&#65533;,/&#65533;&#65533;p&#65533;&#65533;&#65533;&#65533;&#65533;&#65533;SR:&#614;&#65533;j'&#65533;&#65533;D&#65533;u>@&#65533;&#65533;&#65533;k&#65533;&#65533;o&#65533;+&#65533;&#65533;Y&#65533;r&#65533;&#65533;u&#65533;&#65533;<&#65533;p&#65533;;&#65533;&#65533;h>2&#65533;&#65533;=&#65533;&#65533;b&#65533;Kre(&#65533;&#65533;zW&#65533;)v&#65533;&#65533;z&#65533;&#14555;&#65533;&#65533;&#65533;&#65533;o@CbX&#65533;m&#1313;&#65533;K&#65533;M&#65533;s&#65533;k&#65533;&#65533;&#65533;*&#65533;S&#65533; n&#65533;wl&#65533;&#65533;3`&#65533;&#65533;|&#791;&#65533;8&#65533;f&#65533;|&#65533;&#65533;&#65533;H)&#65533;&#65533;8&#65533;a[&#65533;&#65533;1&#65533;&#65533;&#65533;iM&#1218;&#65533;&#65533;&#65533;&#65533;l&#65533;[&#38812;t&#65533;&&#65533;&#65533;&#65533;&#65533;&#65533;&#65533;&#65533;O&#65533;&#65533;&#65533;&#65533;|&#65533;&#65533;i&#1114;&#65533;:0x&#65533;&#65533;gX&#65533;&#65533;&#65533;s&#65533;&&#65533;&#65533;2&#65533;&#65533;&#65533;C&#65533;&#65533;G\&#65533;&#65533;j&#65533;&;&#65533;F&#65533;&#65533;mF&#48358;I$&#65533;g,X*&#65533;$&#65533;&#65533;;&#65533;&#65533;&#65533;p1A&#65533;&#65533;&#65533;&#65533;-AQ&#65533;T%ad&#65533;&#65533;)!P&#65533;{$&#65533;E&#65533;vBqhZ&#65533;&#65533;d0&#65533;&#65533;e&#65533;%&#65533;#&#65533;2&#65533;d@C&#65533;&#65533;F&#65533;3#j#2&#65533;*&#65533;&#65533;%&#65533;&#65533;&#65533;&#65533;>%(&#65533;V}TkOVm%(l&#65533;"u.&#65533;#E&#65533;Rh&#65533;I^r&#65533;[&#65533;WJ&#65533;?&#65533;4ySR&#65533;./&#65533;&#65533;a&#65533;aG&#65533;R&#65533;A]/C'.r&#65533;&#65533;&#65533;"&#65533;a&#65533;&#65533;&#65533;!n&#65533; &#65533;&#65533;;&#65533;&#65533;&#65533;&#65533;Xo8y :'&#65533; o&#1825;;&#65533;3<u&#65533;&#65533;% &#65533;&#65533;<&#65533;&#65533;uV&#65533;<M&#65533;&#65533;&#65533;$&#1793;&#65533;Gg&&#65533;6,>&#65533;ws&#65533;&#65533;y &#65533;j&#65533;@Q&#65533;&#65533;&#65533;t&#65533;[~&#65533;t{(&#65533;&#65533;&#65533;&#65533;&#65533;o9's77&#65533;&#65533;&#65533;&#65533;&#65533; 	&#65533;&#65533;&#65533;&#65533;&#65533;p&#65533;P&#65533;&#65533;s&#65533;`&#65533;&#65533;x&#65533;h&#65533;&#65533;w&#65533;%&#65533;"G&#65533;!&#65533;%@&#65533;a%!&#65533;u&#65533;&#1354;&#65533;&#65533;&#65533;{hZ|&#65533;x&#65533;W&#593;&#65533;&#65533;Y&#197;\&#65533;5Z&#65533;p&#65533;&#65533;&#65533;z&#65533;t&#65533;%&#65533;'&#65533;&#65533;",&#65533;&#65533;a=3H$\&#65533;&#65533;j&#65533;Es'"%T2q&#65533;8"&#65533;&#65533;!"ZZ&#65533;_&#65533;'&#65533;&#65533;w&#65533;&=e&#65533;A&#65533;$&#65533;&#65533;&#65533;m5B&#65533;&#65533;L"pKR%&#65533;&#65533;uy"r&#65533;&#65533;V&#65533;&#65533;&#65533;&#65533;&#65533;&#65533;&#65533;d9&#65533;Qj &#65533;&#65533;&#65533;&#65533;q&#65533;&#65533;)&#65533;E("&#65533;Oq-T1/1&#65533;#<&#65533;&#65533;5o1&#65533;&#65533;27&#65533;&#65533;Gop&#65533;&#65533;|^dQ&#65533;&#65533;v&#65533;&#65533;?}z&#65533;|T &#65533;&#65533;&#65533;=&#65533;2&=2I&#65533;!&#65533;U&#65533;&#65533;&#65533;&#65533;&#65533;c&#65533;&#65533;&#65533;&#65533;Y"&#65533;S&#65533;E&#65533;/&#65533;D&#65533;_=X&#65533;&#65533;Zj5$&#65533;&#65533;d+!=B&#65533;:MvP&#65533;&#65533;-C&#65533;A#M&#65533;&#65533;p&#65533;(&#65533;G;&#65533;(&#65533;]Z&#65533;5&#65533;R&#65533;&#65533;nB$&#65533;Y&#65533;&#65533;V&#65533;c&#65533;3VeX04<t&#65533;$&#65533;&#65533;q&#1953;&#65533;&#65533;e 'x&#65533;9&#65533;!G&#65533;&#65533;Nf&#65533;&#65533;@r"Q&#65533;&#65533;&#65533;&#65533;a-E~&#65533;&#65533;lB+&#65533;d*&#65533;&#65533;pj&#65533;A&#65533;Y1Y2&#65533;;&#65533;wV&#65533;&#65533;B&#65533;Q+&#65533;&#65533;7H\&#65533;&#65533;#&#65533;&#65533;Vb&#65533;&#65533;sg&#65533;&#65533;s&#65533;^R$	=&#65533;&#520;G&#65533;&#65533;]&#65533;'&#65533;%O&#65533;ABx&#65533;Q&#65533;&#65533;ah34&#65533;$V&#65533;&#65533;&#65533;!x&#899;{&#65533;&#65533;&#65533;*&#65533;a&#65533;H&#65533;&#65533;&#65533;&#65533;&#65533;&#65533;`)&#65533;&#65533;&#65533;x&#392;&#65533;&#65533;&#65533; 	&#65533;0	&#65533; 	&#65533;&#65533;&#65533;&#546;A&#674;3j&#65533;&#65533; &#65533;&#65533;07&#65533;&#65533;Lr&#65533;j&#65533;$"v&#65533;FU*&#65533;%si$&#65533;&#65533;Fv&#65533;&#65533;&#65533;s&#65533;&#913;R&#65533;Z&#65533;"&#65533;2s&#65533;&#550;&#65533;f&#65533;1&#65533;&#65533;&#65533;&#65533;&#65533;Xs&#65533;&#65533;&#65533;5Zy&#65533;V&#65533;&#65533;A&#65533;&#65533;w"'ZVr&#65533;s2)&#65533;Wr&#65533;&#65533;&#65533;\&#65533;&#65533;&#617;]h&#65533;&#65533;$C&#65533;|&#65533;u&#65533;of&#65533;&#65533;&#65533;&#65533;W&#65533;a&#65533;sz&#65533;&#65533;&#65533;&#65533;&#65533;v#&#65533;u&#65533;s|&#65533;&#65533;A4Ci&#65533;'
&#65533;&#65533;5&#65533;&#65533;&#65533;66&#65533;~&#65533;&#65533;hs(cQc&#65533;.yaQ5dK$&#65533;&#65533;]1p&#65533;2&#65533;c-&#65533;Y!>&#65533;q&#65533;`&Q3A&#65533;ry &#65533;6&#65533;VGW9AC&eQ&#65533;&#65533;d2)t&3>?1&#65533;C9E&#65533;E&#65533;-&#65533;aP&#65533;A&#65533;EC&#65533;&#65533;T&#65533;&#65533;[l &#65533;',&#726;&#65533;YP*&#65533;2p&#65533;'&#362;b&#65533;t&#65533;1&#65533;Q"88&#65533;&#65533;dP/f&!&#65533;&#65533;Y&#65533;&#65533;uoE!>rX/&#65533;9.1]d&#65533;&#65533;Bdi&#65533;&#65533;e \p,&#65533;4&#65533;&#65533;&#65533;&#65533;/&#65533;7&#65533;&#65533; [7&#65533;&#65533;5 * &#65533;ixf&#65533;&#65533;K&#65533;&#65533;E&#65533;4R[COU5&#65533;Tb&#65533;2QE&#65533;&#65533;Un&#65533;%&#65533;A&#1448;&#65533;&&#65533;)d$9"PZ+&#65533;&#351;&#65533;x&#65533;X&#65533;&#65533;&#65533;&#65533;1&#65533;'&#65533;v&#65533;ah&#65533;o7Wqnz&#65533;G*"&#65533;$&#65533;&#65533;8&#65533;j&#1380;Bn &#65533;h* &#65533;4&#65533;tg&#65533;}/&#65533;!&#65533;v&#65533;v*p}&#65533;yX&#65533;p&#65533;&#65533;&#65533;&#65533;&#65533;&#65533;`&#65533;&#65533;&#65533;&#65533;&#65533;&#65533;&#65533;&#65533;&#65533;&#65533;&#65533;&#65533;&#65533;&#65533;x&#65533;3j&#65533;&#65533;&#65533;&#65533;PG&#65533;N&#65533;&#65533;&#865;&#65533;&#65533;&#65533;&#65533;!&#65533;&#65533;B&#65533;&#65533;& &#65533;99B)&#297;&#65533;&#65533;U&#65533;i&#65533;&#65533;as&#65533;FZ&#65533;s&#65533;X&#65533;&#65533;*s&#65533;\Z&#65533;&#65533;&#65533;e+c&#507;{&#65533;&#65533;;&#65533;&#65533;&#65533;&#65533;&#65533;&#65533;bpn;&#65533;&#65533;%&#65533;&&#65533;&#65533;&#65533;&#65533;&#65533;sh`&#65533;d&#65533;&#65533;#&#65533;$j&#65533;v5&#65533;<&#65533;&&#65533;&#454;&#65533;a&#65533;&#65533;&#65533;&#65533;{&#65533;&#65533;:&#65533;&#65533;
&#65533;&#65533;&#65533;S&}n&#65533;>J&#65533;[&#65533;!\&#65533;&#65533;&#65533;&#65533;`A(&#65533;30Q3&#65533;d&#65533;&#65533;)&#65533;R&#65533;v&#65533;&#65533;+U&#65533;D&#65533;r'!I&#65533;r-&#65533;:1&#65533;&#65533;"-&#65533;Q&#65533;- &#65533;&#65533;%.%1K&#65533;&#65533;W&#65533;&#65533;&#65533;E&#65533;&#65533;&#65533;a&#65533;&#65533;8&#65533;a&#65533;t)&#65533;,&#65533;&#65533;>11&#65533;&#65533;.&#65533;Ra*h&#65533;&#65533;Z|&#65533;v&#65533;&#65533;&#65533;RI&#65533;j&#65533;j&#65533;D&#65533;%F&#65533;7&#65533;LA	-.&#65533;W|q~&#65533;K&#65533;&#65533;_&#65533;&#65533;&#65533;&#65533;R&#65533;+&#65533;&#65533;&#65533;zo&#65533;&#65533;TR&#65533;&#233;F&#65533;&#65533;8)L&#65533;&#65533;p&#65533;Q &#65533;&#65533; &#65533;L]&#65533;Z&#65533;1&#65533;dE&#65533;3,E&#65533;af&#65533;H&#65533;&#65533;Cd&#65533;N_&#65533;F&#65533;&#65533;&#65533;=&#65533;cS&#65533;&#65533;&#65533;&#65533;&#65533;[&#65533;&#65533;p&#65533;S&#65533;wp&#65533;&#65533;&#65533;w&#65533;&#65533;&#65533;&#65533;&#65533;&#65533;&#65533;&#65533;:&#65533;&#65533;!"&#65533;&#65533;\u&#65533;&#65533;&#65533;&#65533;&#65533;`&#65533;&#65533;	&#65533;&#65533;&#65533;&#65533;&#65533;uE#0&#584;xJ&#65533;&#65533;l+&#65533;&#65533;&#65533;&#65533;&#65533;	=&#65533;Q&#65533;&#65533;&#65533;>&#65533;9Zb&#65533;&#65533;!>n&#65533;`&#65533;Y O&#65533;.8&#65533;r&#65533;y&#65533;&#65533;&#65533;&#65533;W&#65533;&#65533;&#65533;z0&#65533;&#1739;7*	&#65533;&#65533;&#65533;p&#632;&#65533;&#525;NW&#65533;0&#65533;"&#65533;n3&#65533;&#65533;&#65533;%Zl&#65533;&#65533;&#2043;&#65533;}%B&#65533;&#503;W&#65533;&#65533;&#231;&#65533;&#65533;&#65533;>&#65533;&#65533;u5&#65533;&#65533;&#65533;*tV &#65533;&#65533;&#550;&#65533;&#65533;&#65533;B&#65533;&#65533;0&#65533;u&#65533;rbW&#65533;6&#65533;U&#1725;2&#65533;&#65533;&#1217;&#65533;&#65533;&#65533;n2Ysh&#65533;|@&#65533;&#65533;v$b"&#65533;@&#65533;&#65533;&#65533;f!K5&#65533;*(&#65533;:&#65533;}&#65533;&#65533;C&#65533;{&#65533;/`&#65533;/6w&#65533;&#65533;&#65533;;*&#65533;&#65533;&#65533;&#65533;&#65533;
&#65533;\&#65533;&#65533;"&#65533;_&#65533;&#65533;21&#65533;.&#65533;f-6&#65533;)~3&#65533;&#65533;&#65533;hQ(IA&#65533;&#65533;x&#65533;cL!&#65533;_dRaM&#65533;&#65533;)cQ"&#65533;@&#65533;8X&#65533;(n3*&#65533;l&#65533;&#65533;&#65533;)&#65533;&#65533;f&#65533;&#65533;&#65533;&#65533;D&#65533;H:[M&#65533;&#65533;&#65533;Ke-&#65533;&#65533;&#65533;/4&#65533;eS&#65533;Yp&#65533;
&#65533; /z&#65533;&#65533;&#65533;&#65533;DM&#65533;&#65533;NKd7|&#65533;&#65533;&#65533;CkTQR&#65533;&#65533;&#65533;w&#65533;&#65533;1&#65533;&#65533;&#65533;|&#65533;&#65533;*&#65533;&#65533;&#65533;&#898;b&#65533;&#813;&#65533;-r&#65533;&#65533;ieT4<=a&#65533;e&#65533;&#65533;&#65533;+s&#65533;_&#65533;&#65533;"K&#65533;r&#65533;)&#65533;.	&#65533;)&#65533;&#65533;&#198;E)Wii&#65533;4&#65533;['&#65533;>&#65533;&#65533;&#65533;&#65533;&#516;#ai&#65533;&#1185;!&#65533;&#65533;Sb&#65533;o&#65533;&#65533;B]x`&#65533;&#65533;&#65533;&#65533;y&#1043;&#65533;'&#65533;&#65533;&#65533;U&#65533;&#65533;&#65533;&#65533;~&#65533;&#65533;&#65533;t&#65533;&#65533;&#65533;0&#910;&#65533;~&#1039;W&#65533;&#65533;*&#65533;&#65533;Vy&#65533;&#65533;&#65533; &#65533;&#65533;&#65533;r&#65533;&#65533;&#1095;0&#65533;&#65533;&#65533;&#65533;&#65533;Bi> F
x o&#65533;X&#65533;&#65533;&#1505;&#65533;o*(&#65533;&#65533;a&#65533;>
&#65533;]&#65533;&#65533;8&#1533;&#65533;p&#65533;$-&#65533;J&#65533;&#65533;&#65533;&#65533;t&#65533;8&#65533;&#1825;|i&#65533;&#65533;h&#65533;&#865;&#1447; &#65533;vY&#65533;&&#65533;g'&#65533;&#65533;A$&#65533;&#65533;:t+4&#65533;&#65533;&#65533;B&#65533;&#65533;l&#21388;&#65533;s[!&#1157;p&#65533;&#65533;&#65533;t&#65533;X&#65533;&#65533;K&#65533;)2&#65533;&#65533;"&#65533;s&#65533;!%&#65533;%V3&#289;&#65533;K&#65533;G&#65533;p&#65533;n#&#65533;&#65533;' 3&#65533;[&#65533;&#65533;&#65533;&#65533;&#719;!&#65533;&#65533;r^&#65533;U*Z&#65533;/C&#65533;&#65533;l&#65533;&#65533;&#65533;_&#65533;Zs&#1371;&#65533;A&#65533;&#65533;Y4*k&#65533;&#3217;)&#65533;&#65533;&#65533;I&#65533;&#65533;b#>AX&#65533;&#65533;&#1767;&#65533;"8{&#65533;&#65533;&#65533;H&#65533;r&#65533;gN&#65533;&#65533;i_	I&#65533;2Z&#65533;&#65533;&#65533;Eq&#65533;M|&#65533;/&#65533;-1&#65533;&#65533;&#65533;&#65533;4&#65533;&#65533;&#65533;E&#65533;&#65533;[`L%&#65533;,D[a&#65533;&#65533;&#65533;&#65533;%&#65533;&#65533;U&#65533;/V0B),(&#65533;J&#65533;'&#65533;%&#65533;&#65533;&#65533;&#65533;2&#65533;a&#65533;&#65533;&#65533;&#65533;&#65533;&#65533;	&#65533;?6&#22396;=-&#65533;gln&#65533;6&#65533;&#65533;?X&#65533;X,b^Rw&#65533;&#65533;&#524;&#65533;o&#65533;@Y&#65533;&#288;&#65533;&#65533;+tm0&#65533;&&#65533;I&#65533;&#65533;&#65533;<[&#65533;u2*6&#65533;{&#65533;w&#1443;[&#65533;U&#65533;:Q&#65533;&#65533;&#65533;JP&#65533;I&#65533;D&#65533;"&#65533;&#65533;{&#65533;]>t&#65533;&#65533;2&#65533;&#65533;c&#65533;q&#65533;&#65533;&#65533;&#65533;o2)&#65533;op&#65533;xmA&#65533;oX&#65533;&#65533;=&#65533;W:&#65533;|(v&#65533;x&#65533;K| W&#65533;&#65533;&#65533;6>l&#65533;&#65533;&#65533;a&#65533;QWq4&#65533;6=&#65533;&#65533;B&#65533;h&#65533;&#65533;&#65533;X+&#65533;0	&#65533;&#65533;&#65533;Pl&#65533;&#65533;Qmp&#65533;&#65533;'"&#65533;a&#65533;y&#1595;&#65533;&#1019;;&#65533;&#65533;H"&#65533;&#1738;0G&#65533;&#65533;&#65533;&#65533;&#65533;!!&#65533;&#65533;|H&#65533;$&#65533;&#65533;&#65533;;&#65533;E&#65533;&#65533;&#65533;&#65533;>&#65533;&#65533;&#65533;?&#65533;*&#65533;&#65533;v:B9&#65533;Z&#65533;$( A&#65533; 4&#65533;&#65533;CB&#65533;NT&#65533;&#65533;D&#65533;#&#65533;&#65533;&#65533;G&#65533;9p&#1704;AS&#65533;&#65533;6p&#65533;&#65533;&#65533;&#65533;&#65533;&#65533;;s&#65533;&#1569;I'&#923;69&#1788;&#65533;&#65533;GO&#65533;?&#65533;&#65533;&#65533;#&#65533;&#65533;&#65533;;x&#65533;&#65533;&#65533;3&#65533;5l&#1572;A&#65533;&#65533;9s&#65533;&#65533;ac&#65533;&#65533;W3j&#65533;&#65533;Q&#65533;&#65533;&#65533;8W&#65533;&#65533;y&#65533;L&#65533;0_&#404;)C&#65533;n&#65533;3P&#988;Q&#65533;f&#65533;&#65533;8q&#65533;&#65533;!<'NV&#65533;2&#65533;&#65533;&#65533;&#65533;&#65533;K<w$&#2025;3sr&#65533;X&#2020;&#65533;;&#25304;2&#65533;&#65533;c&e&#65533;j&#65533;x3F&#65533;.\&#65533;&#65533;Q&#65533;&#65533;&#65533;&#65533;:sp&#65533;	&#916;8&#65533;&#65533;Y&#65533;&#65533;n&#65533;&#65533;a&#65533;,&#65533;&#65533;&#65533;q&#65533;&#1085;&#65533;&#65533;I#&#65533;:&#65533;&#65533;8&#1644;I&#65533;&#65533;8&#65533;;{G&#65533;&#65533;L^&#1374;&#65533;w&#65533;2K&#65533;.^@&#65533;A&#65533;&<{&#65533;&#65533;&#65533;&#65533;&#65533;&#65533;&#65533;&#65533;R&#65533;&#65533;3&#1592;&#65533;&8&#65533;&#35703;7&#65533;K&#65533;.&#65533;&#65533;&#65533;.&#65533;&#235;/&#65533;PR&#65533;&#65533;&#65533;nj&#65533;/&#65533;C.4&#65533;K#&#65533;&#65533;~sC5&#65533;N|#&#65533;w&#65533;&#65533;0&#65533;&#51715;&i&#65533;l&#65533;&#65533;&#65533;Hi;&#65533;&#65533;&#65533;&#65533;&#65533;3&#65533;H$&#65533;&#65533;#&&#65533;T*>&#65533;$&#65533;A$zI=#JH"&#65533;&#65533;/&#65533;&#65533;#<"&#65533;I2gZjH&#65533;28&#65533;D$:&#20787;A&#65533;0&#65533;&#65533;<&#65533;`K&#402;&#65533;c&#65533;;&#52739;&#65533;&#65533;z(B&#65533;HC&#65533;&#65533;C&#65533;/&#65533;|N&#65533;P&#65533;&#65533;&#65533;H&#15340;h&#65533;&#65533;S:F&#65533;&#65533;T_$6&#65533;&#65533;b0&#1080;&#65533;F?&#65533;&#65533;#&&#65533;$&#65533;&#65533;&#65533;6:&#65533;&#65533;0&#2032;&#65533;C&#65533;=&#65533;&#65533;3K>&#428;&#65533;Vf?J&#65533;&#65533;J&#65533;J&#65533;&&#65533;&#65533;&#65533;&#207;@j&#65533;B &#65533;cI2&#65533;r&#65533;P&#65533;&#65533;`+:n+&#65533;&#65533;d&#65533;(3&#65533;B9<,&#65533;B)&#65533;:Vt&#65533;SO&#1888;C&#65533;&#65533;&#65533;CY<&#65533;(U+5&#65533;CIDEA&#65533;A
&#65533;&#1167;&#65533;*&#65533;&#65533;&#65533;&#1843;)&#65533;&#65533; DbEI&#65533;A&#65533;&#65533;<&#65533;%72&#65533;&#65533;c&#65533;&#65533;r&#65533;&#65533;P(&#65533;C&#65533;2154&#65533;&#65533;&#65533;&#65533;yd&#65533;U&#65533;&#65533;&#65533;8&#65533;8&#65533;@2&&#65533;cB)&#65533;&#65533;&#65533;.&#65533;&#65533;,&#65533;&#65533;&#65533;D&#1772;&#65533;&#1740;%&#65533;h&#65533;f&#65533;&#65533;&#65533;&#65533;&#234;&#65533;&#65533;&#65533;.JUC&#65533;&#205;&#65533;|,H&#65533;p.5Hd&#65533;E&#65533;7&#65533;x&#65533;&#65533;&#242;&#65533;&#65533;L&#65533;&#65533;p&#65533;-6&#1952;&#65533;K"&#65533;&#65533;18&#65533;&#65533;&#65533;S}4\&#65533;&#65533;Tb&#65533;&#65533;2&#65533;&#65533;q&#65533;Z&#65533;&#65533;&#65533;&#65533;&#65533;&#65533;M&#65533;&#65533;n;&#65533;&#65533;&#65533;
U8&#65533;s2&#65533;&#65533; c&#65533;&#65533;&#65533;&#65533;b/&#65533;XCCi&#65533;U&#65533;&#65533;&#1873;T5&#65533;o&#65533;&#65533;m&#65533;&#65533;&#65533;+&#65533;&#1245;DM&#65533;&#65533;s&#65533;V&#65533;&#1765;&#65533;G&#65533;&#65533;&#65533;=:&#65533;(&#65533;&#65533;0&#65533; &#65533;>&#65533;D2&#65533;3&#65533;3&#65533;&#65533;%&#483;&#65533;&#65533;&#65533;m(&#65533;&#65533;&#65533;M&#65533;&#65533;%&#65533;-)g&#65533;&#65533;M&#65533;2&#65533;&#65533;&#65533;%&#65533;q&#65533;_&#65533;T&#65533;<4e*A&#65533;QW&#65533;&#65533;&#65533;&#65533;U5&#65533;C&#65533;e
&#65533;:&#65533;&#65533;)fd&#65533;W&#65533;N8*n%Y&#1683;&#65533;&#65533;
vC&#65533;-&#65533;iNs&#65533;Eq1&#65533;gJb&#65533;z8&#65533;&#65533;(7&#65533;S&#65533;&#65533;&#65533;n&#65533;k&#65533;&#65533;&#65533;&#1446;f&#65533;&#65533;&#65533; y&#1616;&#65533;&#65533;l&#65533;S&#65533;&#65533;<&#1313;a&#65533;&#65533;^&#65533;&#65533;&#65533;5H&#65533;7&#65533;e&#65533;&#65533;|&#65533;:9&#65533;M&#65533;d7&#65533;$%=&#65533;&#65533;P0&#65533;&#65533;6mLb&#65533;u&#65533;&#65533;R&#65533;	&#65533;oS&#65533;&#65533;`&#65533;^>&#65533;&#65533;nr,&#65533;L&#65533;VQ&#65533;&#65533;&#65533;&#65533;H,&#65533;O;&#65533;a&#65533;&#65533;&#65533;&#65533;&#776;$'&#65533;&#65533;RD&#65533;&#65533;&#65533;m)&#65533;&#65533;L&#65533;f7&#837;y&#65533;&#65533;}4&#65533;&#65533;-l &#65533;INd&#65533;&#65533;0&#65533;coR&#65533;!F?4&#65533;J'S"&#65533;F&#65533;&#65533;d&#65533; &#65533;9&#65533;&#65533;&#65533;G,&#156;&#65533;P&#65533;3.M
)(&#65533;&#65533;rT*:&#65533;)^&#65533;4U&#65533;&#65533;&#65533;&#65533;(Dp&#65533;&#65533;&#65533;&#65533;&#65533;d&#65533;&#65533;1V&#65533;X!$&#65533;&#65533;&#65533;&#65533;l!/I&#65533;&#65533;&#65533;&#65533;&#65533;=D&#65533;&#65533;g&#65533;&#65533;&#65533;&#65533;&#65533;(-3&#65533;&#994;y&#65533;;&#65533;H6B&#1956;"#w&#65533;0f&#65533;2&#65533;@&#65533;&#65533;&#65533;5eI@=&#65533;&#201;mIt"&#65533;&#65533;W&#65533; '&#65533;&#65533;&#65533;YX&#65533;&#65533;W8&#1377;&#65533;p&#65533;&#65533;&#65533;*&#65533;V&#65533;&#65533;h&#65533;LO&#65533;$&#65533;&#65533;&#1333;p&#65533;&#592;RQ&#65533;W&#65533;&#65533;&#65533;0&#65533;&#65533;3JM&#65533;8 &#65533;L21Cn&#65533;&#65533;HV&#65533;E&#43172;&#65533; u0!&#65533;&#65533;II)&&#1186;&#1287;4v&#65533;0A&#1170;&#65533;@&#65533;&#65533;%o&#65533;&#65533;&#65533;&#65533;&#65533;&#65533;eF&#65533;&#65533;&#65533;2Q&#65533;&#65533;&#65533;`&#65533;&#65533;b&#65533;&#65533;&#65533;%&#65533;V&#65533;&#65533;&#844;&#65533;tX"&#65533;gf
&#65533;P^3&#65533;R&#65533;&#65533;F$&#1737;#`&#65533;&#65533;R&#65533;$,&#65533;{&#65533;&#65533;N5Iy&#65533;]&#65533;&#65533;u`)&#65533;aBT&#65533;&#65533;{l&#65533;&#65533;b&#270;D&#65533;t&#65533;	&#65533;^&#65533;F&#65533;&#65533;Cy&#65533;&#65533;&#65533;&#65533;&#65533;F&#65533;ka{&#65533;P&#65533;*/dITO&#65533;&#65533;aI&#65533;D&#65533;>&#1387;&#65533;>IC<&#65533;&#65533;&#65533;&#65533;yQ&#65533;&#65533;&#65533;&#65533;83&#65533;I&#65533;J&#65533;6n&#65533;&#65533;9&#65533;&#65533;&#65533;&#65533;b&#65533;%-&#65533;&#65533;In|&#65533;&#65533;U&#65533;3^i&#65533;J&#65533;4	T&#65533;H&#65533;&#65533;&#65533;K=&#65533;&#65533;&#252;&#65533;Ur&#65533;ne&#65533;m&#65533;CLv&#65533;,&#65533;&#65533;p nxG&#65533;&#65533;&#65533;0B+&#65533;&#65533;p&#65533;&#65533;8&#65533;$oJ7r-&#65533;&#65533;&#65533;&#65533;&#65533;&#1868;&#65533;&#65533;&#65533;p&#65533;;&#65533;P&#65533;&#65533;B&#65533;	&#65533;!c&#65533;&#65533;"&#65533;p&#65533;"Q$i&#65533;&#65533;(&#65533;&#65533;y2;ZP&#65533;&#65533;&#65533;&#65533;&#65533;y7"b&#65533;&#65533;U6&#1042;&#65533;\H&#65533;Wf&#65533;&#65533;'&&#65533;7&#65533;&#1756;&#65533;&#368;&#65533;E&#65533;s[)I&#65533;&#65533;&#65533;*&#65533;H~&#65533;&#65533;ls#&#65533;?&#65533;v#&#65533;&#65533;y&#65533;@&#65533;$&#65533;M*#1&#65533;&#65533;&#65533;&#65533;&#65533;&#65533;x&#65533;#&#65533;5(&#65533;J&#65533;`(%&#65533;&#65533;&#65533;0&#65533;a\Zv&#65533;&#65533;(%&#65533;&#65533;&#65533;L&#65533;ji&#65533;B&#574;&#65533;$w&#65533;!f&#65533;&#65533;&#65533;$&#65533;3bxz4&#65533;&#65533; &#65533;+X&#65533;&#65533;&#65533;&#65533;&#65533;3s&#65533;V
&#65533;&#65533;=tS>&#65533;/&#65533;K&#65533;&#65533;&#65533;L&#65533;$"&#65533;&#65533;&#65533;U4&#65533;:&#65533;!c9?"&#237;&#65533;&#65533;Q.'&#65533;&#289;&#65533;-&#65533;&#65533;9&#65533;&#1241;~&#65533;xmTw&#65533;&#65533;&#65533;mD&#65533;&#65533;&%&#65533;&#65533;&#65533;&#65533;}dR*H&#65533;&#65533;&#65533;&#65533;&#65533;#&#65533;,&#65533;"&#65533;j&#1930;&#1421;x{&#65533;&#65533;&#65533;&#65533;hA&#65533;xn&#65533;R5&#65533;]&#65533;p&#65533;&#65533;&#65533;&#65533;&#65533;&#524;&#1477;&#65533;`G&#65533; &#65533;
&#65533;&#65533;H#&#65533;&#65533;&#65533;y.L^Yl&#65533;&#65533;&#1812;8G&#65533;&#65533;Y&#65533;&#65533;&#65533;&#65533;&#65533;f%$&#65533;&#65533;))&#65533;`&#65533;.|&#65533;9&#65533;Q&#65533;q}&#65533;&#65533;8&#65533;&#65533;&#65533;&#65533;&#65533;G&#65533;G&#65533;&#65533;G&#65533;&#65533;&#65533;hF&#65533;&#65533;,>I&#65533;a&#65533;&#65533;"&#65533;^q&#65533;|Q>[&#65533;&#65533;&#65533;C'&#65533;&#65533;&#241;>&#65533;o;&#65533;B&#65533;z&#65533;{78&#65533;d)~H&#65533;3&#65533;&#65533;&#65533;ll&#453;R9 _&#65533;l5&#65533;&#65533;&#65533;c&#65533;&#65533;&#65533;Hy&#65533;&#65533;&#65533;M&#65533;&#65533;&#65533;B&#65533;&#65533;&#65533;$&#65533;&#65533;&#65533;&#65533;-&#65533;&#65533;&#65533;&#65533;&#65533;&#65533;&#65533;&#65533;$0&#65533;&#65533; &#65533;2&#65533;&#65533;T&#65533;J6&#65533;UH&#65533;%&#65533;&#65533;3Y}&#65533;&#817;&#65533;r&#65533;&#65533;&#65533;&#65533;&#65533;&#65533;	R&#65533;
&#65533;&#65533;&#65533;&#65533;&#65533;&#65533;&#65533;z&#65533;q&#65533;X&#65533;s&#65533;%&#65533;;8P&#65533;&#534;&#576;&#65533;&#65533;&#65533;(CH&#65533;C&#65533;&#65533;&#65533;j&#65533;=&#65533;&#65533;<E`&#65533;n"=&#65533;?=&#65533;&#65533;&#1171;3&#65533;@ 2&#65533;/a!:&#65533;,u!	&#65533;0&#65533;	$)&#65533;&#65533;j(&#65533;hA8G&#65533;L&#65533;IP&#65533;@@&#65533;S&#65533; &#65533;>Hh&#65533;.(&#65533;&#65533;&#65533;&#65533;&#65533;(&#65533;&#65533;!B&#65533;&#65533;&#65533;c&#65533;&#65533;&#65533;&#65533;&#65533;
&#65533;&#65533;&#65533;&#65533;&#65533;&#65533;&#65533;3&#8744;&#65533;G&#65533;&#65533;Ep&#65533;&#65533;@&#65533;x)&#65533;&#65533;&#65533;eq.&#65533;&#65533;0[&#65533;&#65533;&#65533;&#65533;&#65533;&#65533;k&#65533;u&#65533;$"&#1198;%&#1124;&#65533;&#65533;&#65533;)&#65533;f&#65533;
^&#65533;&#65533;(&#65533;&#65533;4&#65533;&#65533;*&#65533;Y&#65533;	&#65533;&#65533;&#65533;&#65533;)d&#65533;&#65533;R&#65533;&#65533;&#1162;&#65533;&#65533; &#65533;&#65533;&#65533;&#65533;#@H&#65533;7(&#65533;a$HR&#65533;&#65533;8&#65533;&#65533;&#65533;&#65533;M,&#65533;&#65533;p&#65533;&#65533;&#65533;&#65533;P/&#65533;&#65533;	&#65533;@N&#65533;&#65533;&#65533;x&#65533;&#65533;	<&#65533;&#65533;]&#65533;&#65533;1%&#65533;&#65533;&#65533;(&#65533;	&#65533;&#65533;&#65533;&#65533;&#65533;q&#65533;7(&#65533;
;&#65533;#&#65533;&#65533;#cDD&#65533;&#65533;E&#65533;&&#65533;c&#65533;&#65533;&#65533;&#65533;&#65533;&#65533;1&#65533;
&#65533;&#65533;j&#65533;'A)U1 &#65533;&#65533;1&#65533;&#65533;&#65533;1p&#65533;0@&#65533;_!&#65533;&#65533; &#65533;&#65533;&#1835;$&#65533;0&#65533;x&#65533;&#65533;&#65533;8&#65533;&#65533;q"&#65533;B&#65533;'d&#65533;xI&#65533;&#65533;Q2 0&#65533;&#65533;&#65533;&#65533;&#65533;4&#65533;&#65533;&#65533;)B&#65533;&#65533;&#65533;&#65533;&#65533;<C&#65533;&#65533;A&#65533;7X&#65533;&#65533;&#65533;&#65533;&#65533;&#65533;P&#65533;&#65533;C&#65533;&#65533;&#562;&#65533;h&#65533;88&#65533;&#65533;5&#65533;&#65533;QA=@&#65533;&#65533;&#65533;&#65533;&#65533;&#65533;&#65533;r&#65533;8r&#65533;&#65533;*&#65533;b&#65533;&#65533;&#65533; &#65533;&#65533;I&#65533;[a&#65533;&#65533;h&#65533; &#65533;&#65533; &#65533;1&#65533;[&#65533;&#65533;&#65533;i&#65533;&#65533;?x&#65533;&#65533;&#65533;&#65533;&#65533;7&#65533; &#65533;&#133;&#65533;,&#65533;&#65533;A&#65533;&#65533;&#65533;&#65533;&#65533;99&#65533;X6&#65533;&#65533;@@&#65533;&#65533;&#65533;az&#65533;K&#65533;$&#65533;&#65533; &#65533;&#63072;&#65533;&#65533;#&#65533;4$b&#65533;&#65533;yD&#1947;&#65533;&#65533;I&#65533;r&#65533;&#65533;;&#65533;Ah
>&#65533;8C&#65533;Cx?&#65533;&#65533;K&#65533;&#65533;&#65533;O&#65533;&#65533;w&#65533;&#65533;L&#65533;K&#65533;F8.T&#65533;4:&#65533;&#65533;&#317;#&#65533;K&#65533;&#65533;C&#65533;&#65533;&#65533;y	&#65533;[&#65533;&#65533;&#37063;&#65533;&#65533;z&#65533;Nn&#65533;i&#65533;#5&#65533;&#65533;@0Z&#65533;&#841;1'&#411;&#65533;&#65533;&#65533;N&#65533;&#65533;Z
~R!&#65533;&#65533;/@ &#65533;8&#65533;&#65533;&#65533;1&#65533;@p&#65533;@&#65533;&#65533;&#65533;@.&#65533;&#65533;&#65533; &#65533;&#65533;&#65533;&#65533;&#65533;h$&#65533;&#65533;&#65533;&#65533;&#65533;f,&#65533;&#65533;(&#65533;&#65533;`&#65533;&#1641;99&#65533;7&#65533;K&#65533;PP
&#140;&#65533;&#65533;1 &#65533;&#65533;&#65533;Jv&#65533;&#65533;&#1121;&#65533;&#65533;&#713;F'*#Tdaq&#65533;r]&#65533;
&#208;J&#65533;0&#65533;1&#65533;1(&#65533;Dr&#65533;&#65533;&#65533;9&#65533;2&#65533;&#65533;&#65533;&#65533;KLQ")&#1202;&#65533;&#170;9 &&#65533;&#65533;&#65533;0&#65533;S&#65533;1&#65533;
&#65533;b&#65533;0^&#7340;`4x.&#65533;&#65533;<&#65533;8	&#65533;&#1632;&#65533;&#65533;]&#65533;&#65533;&#65533;&#65533;9[)&#65533;&#65533;&#65533;T&#65533;&#65533;&#65533;2!&#65533;&#65533;#&#65533;*&#65533;&#65533;&#65533;&#65533;.M&#65533;88&#65533;&#65533;3&#65533;`\&#65533;/&#65533;&#65533;v&#65533;8&#65533;`&#65533;&#65533;&#65533;&#65533;j&#1335;*&#65533;S?&#65533;&#65533;z1B9&#65533;&#65533;3&#65533;&#65533;R&#65533;&#65533;&#65533;`G&#65533;&#65533;&#65533;&#65533;(&#65533;k&#65533;
&#65533;&#65533;&#65533;&#65533;?&#65533;&#65533;6 &#65533;&#65533;
N&#65533;5&#573;{&#65533;&#65533;&#65533;&#65533;&#1331;&#65533;5&#65533;2`&#65533;&#65533;&#65533;%K&#65533;Z&#65533;&#65533;&#65533;<3&#65533;&#65533;&#26143;<&#65533;&#65533;q&#65533;C&#65533;	7&#65533;&#65533;YL&#1643;bZ&#65533;&#65533;&#65533;
f&#65533;Sv):&#65533;&#65533;&#65533;A&#65533;&#65533;&#65533;Y&#65533;&#65533;Ip&#65533;&#65533;&#65533;<p3 &#65533;6&#65533;&#65533;&#65533;Q-&#65533;h&#65533;r&#65533;ID&#65533;&#767;&#65533;&#65533;:h&#65533;&#65533;&#65533;6&#65533;ZI&#65533;G(&#65533;&#549;&#65533;7&#65533;&#1382;&#65533;&#65533;By&#65533;=%&#65533; &#65533;?&#65533;+!G&#65533;&#65533;<9&#65533;y&#65533;&#65533;&#65533;&#65533;Eh&#65533;<&#65533;CX&#65533;nR&#65533;D&#65533;&#65533;"&#65533;v&#65533;&#65533;v&#43419;&#65533;&#65533;E`FPY&#65533;}I&#65533;&#65533;N T(&#65533;O&#65533;&#65533;G&#65533;&#970;&#65533;SS-m4&#31402;,q&#65533;&#65533;-&#65533;x&#280;&#65533;:&#65533;Mx&#65533;A&#65533;&#65533;:&#65533;&#65533;&#65533;&#65533;&#65533;?0&#65533;3p&#65533;"C&#65533;jN &#65533;5&#65533;8&#65533;&#65533;"na&#1641;&#65533;@&#65533;&#65533;%:&#65533;4@0&#65533;^&#65533;(&#65533;!&#65533;&#65533;P&#65533;&#604;H&#65533;W<&#65533; &#65533;V2&#65533;&#65533;MTIJ+&#65533;mD&#65533;&#65533;&#65533;=&#65533;k*&#65533;:5=I&#65533;&#65533;$&#65533; &#717;6X&#65533;&#1464;&#65533;0@&#65533;s&#65533;&#65533;&#65533;m4&#65533;y]&#2000;
&#65533;&#65533;&#65533;&#65533;rP&#208;&#65533;&#248;&#65533;&#65533;B&#65533;&#65533;&#65533;&#65533;&#65533;lhl&#65533;20S.&#65533;M&#65533;=&#65533;&#65533;&b:&#65533;0&#65533;m&#65533;&#65533;+&#65533;Q/A&#65533;&#65533;&#65533;'&#65533;&#65533;&#1944;F&#65533;}]&#65533;&#65533;&#65533;H&#65533;&#65533;	&#65533;1&#65533; &#65533;&#65533;&#65533;&#65533;&#65533;G&#65533;&#65533;*&#65533;&#65533;,&#1538;&#65533;_&#65533;S&#65533;&#65533;&#65533;&#65533;0&#65533;h0
:&#65533;Q&#65533;&#65533;&#65533;&#65533;&#65533;8&#65533;)&#65533;&#65533;v1&#65533;(&#65533;G&#65533;3o&#65533;&#65533;OO;s&#65533;&#65533;5u&#65533;M&#65533;=&#65533;@&#65533;0&#65533;&#65533;/ 1&#65533;k&#65533;&#65533;9&#65533;&#65533;O&#65533;2S
S@$&#65533;&#65533;&#60427;&#65533;0&#65533;&#65533;&#65533;&#65533;&#65533;&#65533;&#65533;12&#65533;-&#65533;&#65533;&#65533;&#65533;&#65533;8&#65533;&#65533;^&#65533;&#65533;M&#1226;&#65533;	&#65533;1y&#65533;&#65533;~&#65533;&#65533;D&#65533;B&#65533;&#65533;S&#65533;^*W&#65533;[&#65533;&#65533;IF&#25673;&#65533;&#65533;&#65533;u&#65533;uY&#65533;&#65533;;&#65533;Z&#65533;&#65533;&#65533;&#65533;&#65533;&#65533;-&#65533;&#65533;W&#65533;(L&#65533;&#65533;7&#65533;&#65533;n&#65533;yC&#65533;H&#65533;&#65533;Gp&#65533;&#65533;m&#65533;n&#65533;&#65533;&#65533;@&#65533;&#65533;&#138;&#65533;H&#65533;&#65533;8[Gx&#65533;F@&#65533;Z&#65533;?u&#65533;&#65533;&#65533;&#65533;\&#65533;m&#65533;H#&#1733;J&#65533;Dq&#65533;&#1676;c&#65533;mQn&#65533;D&#65533;f9#rJH&#65533;>N&#65533;ue&#65533;&#65533;W&#65533;&#65533;Z&#65533;cFf&#65533;&#65533;&#65533;&#65533;mH&#65533;J&#65533;HpQ&#65533;&#65533;J&#516;M&#65533;&#65533;M&#65533;Jx&#65533;&#65533;&#65533;&#65533;p"D&#65533;*&#1645;&#15770;h&#65533;%EGz&#65533;9&#65533;&#65533;&#65533;
&#65533;&#65533;'&#65533;&#65533;*3i&#65533;&#65533;&#65533;v&#65533;&#65533;a&#65533;&#65533;&#65533;&#65533;V&#65533;&#65533;&#65533;@&#65533;&#65533;&#729;< &#65533;&#6850;1&#65533;&#65533;@&#65533;^&#65533;d&#65533;!&#65533;	&#65533;B&#65533;&#65533;&#65533;N)&#65533;&#65533;!&#65533;&#65533;&#65533;8&#65533;&#65533;&#65533;&#65533;vynTFK9&#65533;&#65533;&#65533;&#65533;H8&#65533;hJ&#65533;&#65533;: 2&#65533;|&#65533;&#65533;&#65533;f&#65533;&#65533;&#65533;&#65533;^&#65533;J&#65533;&#65533;X&#65533;p&#65533;|&#65533;e$&#65533;),A&#65533;s&#65533;&#65533;&#65533;&#65533;5&#65533;&#65533;&#65533;i&#1289;&#65533;#&#65533;&#65533;3<&#65533;&#65533;2&#65533;8&#65533;&#65533;&#65533;8&#65533;&#65533;&#1609;@j:&#65533;AK&#65533;&#65533;&#65533;y&#65533;/&#65533;&#65533;/p&#65533;&#65533;&#65533;&#65533;D&#65533;&#65533;&#1298;|T	A&#65533;8&#65533;8/&#65533;-&#65533;+&#65533;+&#1026;&#65533;}&#65533;	&#65533;,&#65533;&#65533;&#65533;&#65533;F&#65533;&#65533;!&#65533;&#65533;; ,F&#65533;&#65533;[&#65533;&#65533;&#65533;0>Z&#65533;2&#5758;!&#65533;`a&#65533; z@&#65533;
&#65533;&#65533;&#65533;&#65533;&#65533;&#65533;AZ&#65533;&#65533;1&#65533;&#65533;^10&#65533;@&#65533;2&#65533;&#65533;)&#696;&#65533;/&#65533;&#65533;z&#65533;&#65533;&#65533;8&#65533;&#65533;%&#65533;&#65533;&#65533;81>T&#65533;&#2017;&#65533;&#65533;@(&#65533;3qa!Y&#65533;&#65533;&#65533;9&#1853;@&#65533;&#65533;3&#65533;&#65533;&#65533;&#65533;n&#65533;&#1599;L&#65533;&#65533;&#42149;&#65533;&Z&#65533;&#65533;&#65533;&#65533;&#65533;&#65533;Y&#65533;&#65533;!&#65533;&#65533;I&#65533;&#65533;&#65533;I&#65533;&#65533;&#1227;&#65533;&#1973;&#65533;&#65533;l@=&#65533;&#65533;&#65533;x]&#65533;&#65533;u&#65533;&#65533;?@&#65533;@E&#65533;I&#65533;cQNBM&#65533;&#65533;L&#65533;&#65533;L&#65533;&#65533;J&#65533;G&#65533;&#65533;C&#65533;Hx#&#65533;&#65533;S&#65533;"&#65533;oFxV&#65533;&#65533;A&#65533;;`Vu&#65533;%&#65533;&#65533;&#65533;MCP&#65533;G&#65533;I&#65533;&#65533;(&#65533;&#65533;2&#65533;n&#65533;H`e^&#65533;oI&#65533;M&#65533;]&#65533;&#65533;&#65533;[&#65533;!&#65533;x&#65533;&#65533;&#65533;&#65533;p&#65533;&#65533;&#65533;&#65533;&#65533;!&#65533;<&#65533;&#65533;6&#65533;U&#65533;F&#65533;&#65533;6:QGx&#65533;H&#65533;n
&#65533;&#65533;&#65533;Z%&#65533;&#65533;1&#308;&#65533;&#65533;&#65533;{&#65533;(&#65533;&#65533;&#65533;i]&#65533;j&#65533;&#341;&#65533;&#65533;<,_&#65533;&#65533;Gz&#65533;`b.&#65533;1&#65533;
&#65533;&#65533;U&#65533;@&#65533;&#65533;]&#1499;c&#65533;&#65533;s`&#65533;&#65533;&#65533;9&#729;&#65533;,B&#65533;&#65533;
&#65533;F&#1008;27<A&#65533;(-&#65533;&#1760;Ui&#65533;&#65533;&#1235;<&#65533;a&#65533;&#65533;}.E&#65533;s&#65533;&#65533;g&#65533;c^Ti&#65533;&#65533;&#65533;&#65533;&#65533;&#65533;X&#65533;&#65533;3`&#65533;&#65533;&#65533;b&#65533;x&#65533;9G=&#65533;&#65533;&#65533;&#65533;&#65533;&#65533;1H&#574;&#65533;&#65533;&#65533;&#65533;&#65533;&#65533;P&#65533;&#65533;Dz&#65533;&#65533;Z&#65533;&#65533;~&#65533;+&#65533;&#65533;*&#65533;&#65533;&#65533;&#65533;&#65533;xT&#65533;&#1737;&#65533;-F&#65533;&#65533;&#65533;&#65533;&#65533;'&#65533;1yu&#65533;J&#65533;&#65533;C&#65533;&#65533;8&#65533;v&#65533;x&#65533;&#65533;!lw&#65533;*&#65533;&#65533;-&#65533;&#65533;&#65533;X&#65533;-&#65533;&#65533;&#65533;&#65533;ow&#65533;&#65533;,&#65533;|&#65533;&#65533;&#65533;&#65533;&#65533;u&#65533;&#65533;&#65533;EU&#65533;&#65533;&#65533;&#65533;&#65533;&#65533;
&#65533;[&#65533;&#65533;&#65533;R
LgCZ&#65533;&#65533;x&#65533;&#65533;bt&#65533;&#65533;&#65533;\&#65533;_&#65533;&#65533;&#65533;&#65533;$.!&#65533;&#65533;R&#65533;&#65533;&#65533;{}l&#65533;L&#13828;&#65533;.,&#65533;m&#65533;&#65533;&#65533;&#65533;&#65533;`N&#65533;=(&#65533;&#65533;&#65533;&#65533;&#65533;&#65533;&#65533;e&#65533;&#65533;&#65533;6Z&#65533;w&#856;&#65533;x&#65533;g&#65533;&#65533;Q&#617;&#65533;	&#65533;&#1565;&#65533;&#65533;@5&#65533;8&#65533;&#65533;$&#65533;&#65533;&#65533;q&#8046;&#65533;&#65533;U&#65533;f^&#65533;&#65533;"&#65533;&#65533;u}&#65533;I&#65533;LP&#65533;J&#65533;&#65533;L &#65533;M&#65533;O&#65533;M8&#65533;&#65533;&#65533;IX&#65533;B &#65533;&#65533;&#65533;&#65533;}]\&#1492;&#65533;&#65533;r&#65533;K&#65533;&#65533;=4I&#65533;&#65533;&#65533;&#65533;T&#65533;?xM&#65533;&#65533;&#65533;&#595;&#65533;&#65533;?0&#65533;&#65533;G&#65533;F&#65533;&#65533;q&#65533;&#65533;&#65533;&#65533;&#65533;3&#65533;&#1624;&#65533;&#65533;&#65533;7&#65533;1&#65533;&#65533;t&#65533;&#65533;RK&#65533;&#65533;8&#65533;Q&#65533;&#65533;&#65533;&=&#65533;&#235;&#65533;"&#65533;Fx&#65533;&#65533;1N&&&#65533;&#65533;z&#65533;V&#65533;&#65533;C&#65533;Zt3&#65533;U&#65533;Ps1&#65533;|s&#65533;&#65533;&#65533;&#65533;9?&#65533;&#65533;*&#65533;C.&#65533;@&#65533;.J&#65533;&#427;s&#65533;p&#65533;&#65533;&#65533;[&#65533;&#65533;8[&#65533;qg&#65533;&#65533;CgN9r&#65533;&#65533;&#65533;C&#65533;N;v&#65533;&#1033;#&#65533;7m&#1448;a&#65533;M&#397;j&#1456;	&#65533;&#65533;&#65533;2i&#1044;)&#65533;&#65533;&#65533;8.&#65533;&#545;s'&#65533;>{&#65533;&#65533;Y&#65533;&#65533;&#65533;4j&#1724;i&#65533;&#396;&#65533;g&#65533;"M&#65533;&#65533;6l&#1172;!#&#65533;&#65533;1`&#65533;|&&#65533;U&#65533;^&#65533;&#65533;S&#65533;h&#660;T&#65533;lM+m1%K&#65533;&#65533;&#65533;/m&#1098;)c&&#65533;&#65533;1b&#448;#f&#65533;&#65533;60&#65533;A#&#65533;K+T&#65533;L&#65533;&#65533;$J&#65533;*T&#65533;X&#626;%&#65533;&#65533;X&#65533;X&#65533;%&#65533;&#65533;0S&#65533;&#65533;&#65533;&#65533;e&#65533;&#65533;/&#65533;&#65533;&#65533;1*&#65533;L&#65533;&#65533;&#65533;
6&#65533;FI&#65533;d&#65533;X&#65533;&#65533;%p&#65533;0_&#65533;&#65533;&#65533;&#65533;&#65533;.w&#65533;xY&#65533;|.&#65533;-[&#65533;t&#65533;n&#65533;q&#55023;`&#65533;&#65533;Y&#65533;&#65533;&#65533;&#65533;O&#65533;~&#65533;&#65533;&#65533;&#1870;	C&#65533;&#65533;J7&#65533;&#65533;&#289;CG7P&#65533;&#65533;&#65533;B&#65533;&#65533;FE;&#65533;V&#65533;o&#65533;$&#65533;:&#65533;&#65533;&#65533;v&#65533;7&#65533;K
&#628;&#65533;&#65533;&#1159;&#65533;&#65533;z&#65533;G6&#65533;&#65533;{&#65533;&#65533;&#65533;z&#65533;&#65533;&#65533;BH!&#65533;&#65533;H"&#65533;&#65533;#"<&#65533;h&#65533;&#65533;&#65533;"&#65533;|&#65533;H"y&#65533;xC&#65533;&#65533;Gt&#65533;H!&#65533;@2I$&#65533;p&#65533;H"?B&#65533;!&#65533;8&#65533;#g&#65533;&#65533;"&#65533;"d&#65533;&#65533;2&#65533;"&#65533;0&#65533;!4&#65533;&#65533;&#65533;&#65533;&#65533;&#65533;b&#65533;z&#65533;APu&#65533;~&#65533;&#65533;"u&#65533;qPE&#65533;&#65533;&#65533;&#65533;&#65533;op&#262;5!
&#65533; o&#65533;&#1607;&#65533;&#65533;&#65533;&#65533;&#65533;zZ&#65533;&#65533;/&#24647;Cv&#1841;$&#65533;&#65533;"&#65533;b~&#65533;H&#65533;&#65533;\2	%&#65533;\"&#622;&#65533; &#65533;&#65533;&&#65533;|J'&#65533;D&#65533;&#65533; p&#65533;&#65533;&#65533;&#615;&#65533;'b&#13836;0&#65533;&#65533;!&#65533;&#65533;hm&#65533;&#65533;hE&#65533;&#65533;d\&#65533;}&#65533;(&#65533;&#65533;&#65533;&#65533;'&#65533;x&#65533;Q&#65533;L&#65533;&#65533;&#65533; &#65533;
&#65533;&#65533;&#65533;&#65533;&#65533;kS&#65533;d&#65533;&#65533;:HU\!&#65533;T.&#65533;&#65533;&#65533;H&#65533;&#451;Geih$&#65533;&#65533;:&#65533;$&#65533;&#65533;&#65533;>&#339;O!&#65533;&#65533;&#65533;d&#65533;}&#65533;&#65533;}&#65533;&#65533;t&#65533;&#65533;&#65533;j&#65533;&#65533;&#65533;S;&#65533;&#65533;uF)&#65533;!&#65533;d|&#65533;&#65533;h&#65533;{&#65533;A&#65533;Qo&#65533;&#65533;&#65533;&#65533;&#65533;<`24S&#65533;&#65533;&#65533;&#65533;~Ul(&#65533;&#65533;&#65533;!# 2&#65533;&#65533;g&#65533;&#65533;&#65533;~&#65533;&#65533;#&#65533;{&#614; p&#65533;HH&#65533;k'&#65533;@p&#65533;&#65533;RL&#65533;2&#65533;E&#65533;&#65533;Sl&#65533;&#65533;D[&#65533;?&#65533;1V&#65533;&#65533;'&#65533;&#65533;&#65533;&#65533;Bm&#65533;&#65533;eEEFj[h&#65533;Eu&#65533;&#65533;&#65533;:&#65533;}1&#65533;_&#65533;u&#65533;&#65533;&#65533;&#65533;&#65533;:&#65533;Z&#65533;>{t&#65533;^&#65533;&#65533;&#65533;&#65533;&#65533;``&#65533;&#65533;x{&#65533;&#65533;&#65533;&#65533;&#443;X&#65533;YU5\Iz&#65533;&#65533;q;1&#65533;&#65533;&#65533;IQ&#65533;&#65533;&#65533;O&#1113;R\&#65533;&#65533;&#65533;&#65533;KQ&#65533;&#65533;&#65533;Ud&#65533;&#65533;&#65533;i&#65533;4R)&#65533;%za&#65533;Ns&#130;;&#65533;DOy&#1131;]j\&#252;&#65533;&#65533;%5&#491;&#65533;iN&#252;&#65533;&#65533;+aH&#65533;q2&#65533;2&#65533; QhsA&#65533;g&#65533;LS&#65533;[&#65533;3&#65533;&#65533;&#65533;f &#65533;B`&#65533;3<&#65533;&#65533;&#65533;SX&#65533;&#65533;&#65533;&#65533;#GyCp&#65533;&#65533;&#65533;&#65533;g&,R&#65533;&#65533;$v(Ab[~ T&#65533;&#65533;&#65533;&#65533;"H&#65533;&#65533; &#65533;&#65533;EFL"&#65533;&#65533;&#65533;&#65533;%*q	amB&#65533; c&#65533;&#65533;e&#65533;E&#65533;&#65533;&#65533;H&#1314;&#65533;P&#65533;&#65533;i`sD&#65533;IX"&#65533;&#65533;&#65533;&#65533;$$1&#65533;JTB&#65533;x&#65533;#n&#65533;&#65533;0&#65533;Q&#65533;&#65533;B&#65533;&#65533;&#65533;&#65533;/#&#65533;$l&#65533;&#65533;c&#65533;&#65533;&#65533;&#65533;R&#65533;&#65533;Ds&#65533;&#65533;4&#65533;&#65533;&#65533;DSl&#65533;&#65533;@&#65533;T&#65533;Kp&#65533;p&#65533; &#65533;0&#65533;&#65533;&#65533;&#65533;&#65533;JjU&#65533;&&#296;&#65533;@mY{&#65533;`%Jb&#65533;K&#65533;hD&#65533;&#65533;&#65533;GD&#65533;&#65533;&#65533;&#65533;&#65533;%(&#65533;%F&#65533;_5&#65533;$&#65533;\E">&#65533;M&#65533;P&&#65533;Q&#65533;&#65533;A&#65533;&#65533;&#65533;&#65533;pH&#65533;&#65533;&#65533;7y&#65533;&#65533;&#65533;f&#1003;&#65533;&#65533;`u&#65533;	H&#65533;&#65533;&#65533;B&#65533;&#65533;D6)&#65533;@_&#65533;*&#65533;&#65533;a&#65533;z&#65533;&#65533;&#65533;&#65533;p&#65533;S&#65533;D&#65533;&7&#65533;&#65533;#Q&#65533;&#65533;&#65533;f9%R&#65533;IO&#65533;&#65533;&#65533;~1$l0&#65533;&#65533;&&#65533;&#65533;&#65533;&#65533;&#65533;I
&#65533;j&#65533;&#65533;y&#65533;!!&#65533;z&#65533;I&#65533;&#65533;1G&#65533;&#65533;~	&#65533;P&#65533;B&#65533;e%!&#65533;&#65533;D$&#65533;&#1100;&#65533;&#65533;{&#65533;&#65533;a$&#65533;9&#65533;i_0C?a&#729304;&#65533;?5&#65533;&#65533;(t`6&#65533;]&#65533;&#65533;\"&#289;&#65533;*E&#65533;g{L&#65533;&#1200;se)I	&#65533;&#65533;&#65533;&#65533;F0&#65533;c&#65533;&#65533;iC&#65533;0&#65533;9a&#65533;!P&#65533;&#65533;&#65533;H&#65533;7{&#65533;&#65533;q&#65533;p*X&#65533;&#65533;&#65533;s&#65533;&#65533;&#65533;&#65533;4-=&#65533;&#65533;&#65533;&#65533;`&#65533;+&#65533;&#65533;&#65533;Z&#65533;VK-&#65533;n8&#65533;&#1358;]&#1170;&#65533;&#65533;8/&#65533;&#65533;X&#65533;R&#35854;&#65533;&#65533;n&#65533;&#65533;F&#65533;&#65533;	&#65533;&#65533;&#65533;&#65533;p<X&#65533;x&#65533;*P!;&#1149;wQ&#65533;&#65533;&#65533;h&#65533;3U&#65533;&#65533;f&#65533;&#65533;&#65533;!h'&#65533;&#65533;z&#65533;r^&#65533;0G8&#65533;	&#65533;&#65533;b+=&#65533;&#311;i&#65533;QITk&#65533;x+tQ^lz&#65533;3L&#65533;#@&#65533;M&#65533;V&#65533;C8H&#65533;"&#65533;&#65533;_&#65533;N&#1672;&#65533;,E&#65533;m&#65533;1I&#65533;&#65533;&#65533;t&#65533;C"&#65533;&#65533;f&#65533;&#65533;&#65533; &#65533;"%&#65533;D*&#65533;&#65533;&#65533;fdcA&#65533;&#65533;&#65533;&#65533;&#65533;&#65533;&#65533;&#65533; &#65533;+a&#65533;&#65533;&#65533;8"ad#3&#65533;&#65533;&#65533;D'<&#65533;Q&#65533;&#65533; &#65533;I1
cq&#65533;&#65533;!&#65533;&#65533;;&#65533;iw(85EC "d&#65533;&#65533;&6&#65533;&#65533;JD"&#65533;&#65533;#%&#65533;	J&#65533;1&#65533;DS#qf5&#65533;)&#65533;&#65533;&#65533;&#65533;b&#65533;&#65533;JT)B&#1290;H40&#65533;a?&#65533;&#65533;&#65533;4&#65533;cDd&#65533;&#65533;Z&#65533;?&#65533;&#65533;E !&#65533;&#65533;&#65533;&#65533;u&#65533;F&#65533;xm&#65533;JTMN&#65533;&#65533;;&#65533;pmb&#65533;&#65533;&#65533;)4&#65533;:&#65533;jE&#65533;I!AY&#65533;UE&#65533;&#65533;!&#65533;&#65533;D&#65533;7&#65533;&#65533;N&#65533;w&#65533;&#1064;E&#65533;Kl$e&#65533;&#65533;@&#65533;&#65533;r &#1890;&#65533; O&#65533;a&#65533;J&#65533;&#65533;&#26931;	;U&#65533;&#65533;b&#65533; 
&#65533;O&#65533;&#65533;&#360;T&#65533;7&#65533;{&#65533;-&#65533;&#65533;a&#65533;gX&#65533;&#65533;"&#1613;FZbh&#65533;&#65533;&#65533; n@&#65533;^&#65533;r&#65533;&#65533;D&#65533;P&#65533;	D&#65533;0&#65533;&#65533;o>'9N&#65533;&#65533;&#65533;&#65533;$&#65533;;	I&#65533;J&#65533;&#65533;%0&#65533;10o&#955;&#65533;pa&#65533;>&#65533;H0R&#149;&#65533;&#65533;&#65533;q&#65533;&#65533;E&#65533;&#65533;\&#65533;@&#65533;aT&#65533;.pww&#1457;&#65533;&#65533;&#439;&#65533;&#65533;&#65533;+Z&#65533;&#65533;xB&#65533;&#65533;&#65533;;&#65533;n&#65533;TR#<&#65533;qU@/&#65533;x\&#368;&#65533;ox(&#65533;9:x4&#1790;&#65533;a&#65533;v~9&#65533;z&#65533;`Y-0&#65533;}`&#65533;l]8S&#65533;&#65533;&#65533;&#65533;&#65533;JV&#178;a&#65533;E)&#65533;&#65533;&#65533;o&#65533;&#65533;1,h&#65533;D&#65533;&#65533;&#65533;&#65533;&#65533;&#65533;&#65533;f&#65533;&#65533;U)
&#65533;&#65533;&#65533;&#65533;&#65533;&#65533;&#65533;Nk&#1075;&#65533;&#65533;.]XXf&#65533;&#65533;&#65533;&#65533;&#65533;&#65533;&#65533;'B&#65533;&#65533;&#65533;&#65533;.&#65533;&#65533;&#65533;1&#65533;&#65533;h&#65533;S&#65533;&#9542;&#65533;M!&#65533;&#65533;&#65533;&#65533;<&#65533;&#65533;&#65533;&#65533;&#65533;
B&#65533;L&#65533;<&#65533;!S&#65533;c&#65533;&#18692;&#65533;&#65533;J&#1488;&#65533;&#65533;!x&#65533;O&#65533;&#65533;&#65533;&#65533;6&#65533;a&#65533;i&#65533;&#65533;&#65533;&#65533;Mg&#65533;&#65533;&#65533;E~D"&#65533;		;&#65533;2&#65533;y&#660;&#65533;9DD8&#65533;&#65533;H#&#65533;&#844;&#65533;$B&#65533;y&#65533;2YR&#65533;)B#L&&#65533;&#65533;&#65533;&#65533;&#65533;&#65533;&#65533;^&#65533;'K5&#65533;5E$0&#143;&#65533;&#1267;&#65533;&#777;\Q"8B4M&#65533;"&#65533;&#65533;$4&#65533;&#604;&#65533;&#1232;&#65533;3-&#65533;!&#65533;&#65533;L&#884;&#870;I&#65533;&#65533;&#65533;&#1697;!B&#65533;&#65533;e&#65533;L&#65533;&#65533;&#65533;&#65533;&#1752;&#65533;&#65533;&#65533;&#65533;&#65533;&#65533;&#65533;&#65533;!8#8$&#34319;d&#65533;&#65533;&#65533;&#65533;&#65533;eI%h&#601;4B6&#65533;&#65533;&#65533;H&#65533;a&#65533;8K&#65533;&#65533;&#65533;&#65533;&#65533;&#65533;6iA@&#1569;&#65533;P&#65533;&#542;&#65533;Z&#65533;B!B&#65533;9&#65533;X&#65533;&#65533;&#65533;&#65533;&#65533;0&#65533;oT]&#65533;&#65533;&#65533;EQ&#65533;&#65533;&#65533;G=&#65533;&#65533;&#65533;J&#65533;&#65533;&#65533;&#65533;&#65533;&#65533;&#65533;&#65533;&#65533;0&#586;&#65533;HA9&#65533;&#65533;
&#65533;$&#65533;&#65533;LH&#65533;&#65533;&#65533;&#65533;&#65533;A{h&#65533;]&#65533;&#65533;&#65533;P&#65533;&#65533;&#65533;w&#65533;&#65533;j&#65533;&#65533;&#65533;&#65533;&#65533;XW&#65533;&#65533;&#65533;&#65533;;&#65533;p&#65533;&#65533;H&#65533;;I;I&#643;&#65533;&#65533;i&#65533;&#65533;&#65533;&#65533;&#65533;FQ&#65533;Ab}]|&#1890;&#65533;&#65533;!&#65533;\8&#65533;Tfh&#65533;\,L&#65533;G&#65533;G"R&#65533;&#65533;l&#65533;G&#65533;&#65533;&#65533;0&#65533;D&#65533;&#65533;:&#274;lb&#65533;I&#580;&#65533;AP&#65533;pg&#65533;&#65533;:v&#65533;;e&#65533;&#65533;,&#65533;Fh&#65533;&#1532;&#65533;@,/&#65533;&#65533;`uX&#65533;&#65533;^&#513;&#65533;&#65533;+ED&#65533;T"PL&#65533;E&#65533;&#65533;li&#65533;f8Gon&#65533;|&#65533;qX&#65533;&#1798;&#65533;&#65533;&#65533;;&#65533;&#65533;&#404;&#65533;\&#65533;&#65533;p&#65533;&#65533;\N	&#65533;Nm&#65533;&#65533;T&#65533;&#65533;&#65533;xS&#65533;&#65533;U&#65533;<&#65533;#&#65533;&#739;O\&#65533;&#65533;#J&#65533;G&#65533;`&#65533;cTuO&#65533; &#65533;&#65533;&#65533;&#65533;dB&#65533;&#644;&#65533;L&#65533;&#65533;&#65533;N&#65533;F{&#839;&#65533;&#65533;&#65533;&#65533;q&#65533;t&#65533;&#65533;&#65533;&#65533;L&#65533;&#65533;l&#65533;0*&#65533;&#65533;-&#65533;=&#65533;D&#65533;&#65533;~@_&#65533;&#65533;E
&#65533;&#65533;Jy&#65533;M?&#65533;&#65533;&#65533;&#65533;&#65533;&#65533;&#65533;A&#65533;&#65533;Z&#65533;&#65533;&#65533;&#65533;LA|&#65533;#n[&#65533;]&#65533;B &#65533;&#65533;&#65533;&#65533;"Y-	&#65533;&#65533;&#65533;!&#65533;&#65533;&#65533;F&#65533;$&#65533;&#65533;&#65533;DM&#65533;&#65533;&#65533;&#65533;tQ",B&#65533;@B4E#&#65533;&#65533;&#65533;93q	3e&#65533;&#65533;&#65533;&#65533;&#65533;2N&#65533;B! B 
&#65533;u&#65533;b@&#65533;&#65533;X&#65533;J]&#65533;&1&#1335;&#65533;&#65533;Fd[S&#65533;&#65533;&#65533;|&#65533;&#65533;X&#349;&#65533;l&#65533;D&#65533;P&#65533;E&#65533;&#65533;&#65533;!X&#65533;&#65533;&#177;]&#65533;&#65533;&#157;&#520;&#65533; &#65533;&#65533;"&#65533;&#65533;#&#65533;	&#65533;$&#65533;&#65533;&#65533;n&#721;&#65533;&#65533;&#65533;&#65533;&#65533;&#65533;J&#65533;&#65533;!&#65533;a&#65533;&#65533;|LM&#774;&#65533;&#65533;)jD&#65533;&#65533;&#1101;&#65533;:j&#65533;&#65533;&#65533;&#65533;q&#65533;eo&#65533;^ X&#65533;XL&#65533;&#65533;H|M.L&#65533;&#65533;&#65533;C4D'&#65533;&#65533;&#65533;&#65533;+&#65533;&#65533;&#65533;I&#65533;i&#65533;@(&#65533;CXFiN&#65533;&#65533;&#65533;Y &#65533;z$z&#65533;&#65533;&#65533;q&#65533;!&#65533;b&#65533;}&#65533;&#65533;WG&#65533;#V &#65533;&#65533;&#65533;F&#65533;E&#65533;yh&#65533;LA&#65533;w$&#65533;:NW&#65533;XG}&#65533;&#65533;&#65533;U&#65533;A&#65533;g&#65533;&#65533;&#65533;qvd&#65533;]|^zEN/&#65533;&#65533;&#65533;5K&#65533;LC0&#65533;YV&#65533;&#1384;&#848;&#65533;u&#65533; &#65533;&#65533;&#65533;&#65533;3*&#65533;&#65533;P&#65533;&#65533;!z:&#65533;)&#65533;&#65533;8&#65533;u&#909;&#65533;&#65533;&#65533;&#65533;&#65533;F&#65533;i&#65533;&#65533;RT&#65533;&#1804;'mM&#65533;&#65533;&#65533;L&#65533; &#65533;T4&#65533;&#65533;&#65533;$ &#65533;X&#674;&#65533;&#65533;&#65533;&#65533;,&#65533;W@&#1858; P@&#65533;|&#65533;F&#65533;&#65533;zQ&#1780;	UX&#65533;&#65533;&#65533;0&#600;&#65533;-&#65533;&#1364;&#65533;S&#65533;SS&#803;&#320;DE8&#65533;x2&#65533;E&#65533;&#65533;EEO`&#65533;n&#65533;&#65533;&#65533;!&#65533;0&#65533;e&#65533;Q&#65533;&#65533;&#65533;&#65533;6&#65533;x&&#1105;&#65533;P&#65533;&#65533;&#65533;&#65533;&#65533;&#65533;&#65533; &#65533;uU&#65533;&#65533;Q]&#65533;&#65533;C&#65533;&#481;&#65533;R&#65533;&#65533;K&#65533;+&#65533;&#65533;P&#65533;&#65533;C&#65533;P&#65533;&#65533;N&#65533;E&#65533;&#65533;&#65533;lE&#65533;YfD&#65533;&#65533;p&#65533;K&#1543;&#65533;}&#65533;l&#65533;`&#65533;N&#65533;l&#65533;R&#65533;&#65533;dmQ&#65533;&#65533;:XH&#65533;&#65533;L&#65533;t&#65533;&#65533;sUcI&#65533;&#65533;}&#65533;&#65533;&#328;$&#1384;&#65533;&#65533;&#65533;&#572;&#65533;&#1187;`&#1731;P&#65533;%&#65533;&#65533;[&#65533;&#65533;F&#65533;g&#65533;&#65533;&#65533;kb&#65533;G`F&#1052;;&#65533;A&#616;TS&#65533;&#65533;&#65533;	%&#65533;&#65533;&#65533;&#65533;i_&#65533;:X^f%&#65533;F[T]&#65533;t$b&#65533;h&#65533;&#65533;&#65533;f&#65533;	&#65533;&#65533;<&#363;Z\&#65533;&#292;F&#65533;&#1996;&#65533;&#65533;&#65533;&#65533;&#65533;&#65533;&&#65533;&#65533;K&#65533;@&#65533;&#65533;&#65533;&#65533;&#65533;DB&#65533;S&#65533;pe&#65533;z&#65533;`&#65533;8&#65533;O&#65533;LAv&#65533;&#65533;&#65533;V&#65533;E&#65533;&#65533;Dcg&#65533;&#65533;&#65533;&#65533;&#65533;TI5&#65533;@&#65533;&#65533;N}&#65533;KP&#65533;&#65533;&#65533;[&#65533;&#65533;A&#65533;p&#65533;&#1788;&#65533;M&#65533;G&#65533;&#65533;~\&#65533;&#65533;o&#384;&#65533;&#65533;&#65533;G&#65533;&#65533;[L&#953;&#65533;$\t&#65533;y&#65533;&#65533;y&#65533;&#65533;&#65533;&#501;&#65533;V&#65533;z&#65533;&#65533;:&#65533;&#65533;s&#65533;&#65533;T&#65533;&#65533;Oi]$&#65533;&#65533;&#65533;WJ&#65533;&#65533;&#65533;.&#65533;YD&#65533;&#65533;&#65533;%]&#65533;&#65533;Y&#65533;&#702;&#65533;&#65533;T&#65533;&#65533;I&#65533;&#65533;H[&#65533;&#65533;&#65533;#&#65533;&#1111;4(&#65533;&#65533;K&#65533;&#65533;h&#65533;fB&#65533;
&#65533;&#65533;!&#65533;&#65533;A&#65533;!TDX&#65533;S&#65533;&#65533;&#65533;&&#65533; &#65533;.&#65533;Y&#65533;&#65533;&#65533;&#65533;G&#65533;Jh&#65533;PaL&#65533;,F&#65533;&#65533;&#65533;%Lbb$U&#262;F1E&#65533;dDc&#65533;&#65533;^&#65533;&#65533;|0&#65533;}&#65533;&#65533;QD&#65533;&#65533;&#65533;&#65533;&#65533;&#65533;&#65533;;	H|&#936;&#65533;&#1686;zi&#65533;Nv&#65533;&#65533;&#65533;"W0&#65533;<&#65533;&#65533;&#65533;Kz&#65533;T&#65533;<d
i&#65533;&#65533;&#65533;U&#65533;&#65533;MR&#65533;&#65533;&#65533;k&#65533;%F&#65533; j&#65533;)_&#65533;&#65533;DN&#65533;&#65533;L&#65533;&#65533;N&#65533;&#65533;J&#65533;	}&#65533;N&#65533;$&#65533;6&#65533;\&#65533;z&#65533;&#65533;H&#65533;EX&#65533;&#773;&#65533;&#65533;V&#65533;&#1145;j&#65533;&#65533;&#65533;z&#65533;&#65533;&#65533;&#65533;&#65533;&#65533;&#65533;&#65533;T&#65533;p4-S&#65533;&#65533;&#65533;q&#65533;.&#65533;&#65533;&#65533;`Vg&#65533;&#1469;-G^&#65533;&#65533;T&#65533;+&#65533;&#65533;G&#656;1VqR&#65533;EY&#65533;&#1369;&#65533;^&#65533;VU&#65533;&#65533;&#1893;&#65533;V&#1330;&#65533;f&#65533;w&#65533;H&#65533;&#65533;&#65533;(&#65533;i\NB&#65533;&#65533;c&#65533;b[8l&#65533;&#65533;jp&#65533;<&#65533;&#65533;SH&#65533;&#65533;P&#65533;d&#65533;j&#65533;&#65533;jTV&#65533;8W&#65533;&#65533;&#65533;`J&#65533;X&#65533;0/C&#65533;&#65533;<&#65533;&#65533;&#65533;(}&#65533;o&#65533;2ZH&#65533;f&#65533;#f&#65533;.G&#65533;&#65533;&#65533;&#65533;H&#65533;#&#65533;qL|&#65533;&#65533;&#65533;\&#65533;&#65533;Q&#65533;&#65533;&#65533; &#288;&#65533;N&#65533;&#65533;&#65533;v&#65533;|a&#65533;&#65533;&#65533;H&#65533;!&#65533;')&#65533;K&#65533;
&#65533;U&#65533;&#65533;&#65533;&#65533;&#65533;PI&#65533;JUN&#65533;&#65533;_&#65533;M&#1686;P&#65533;2$T&#262;;&#65533;&#65533;n&#65533;&#65533;5&#65533;_Z&#65533;&#65533;`&#65533;s&#65533;Q&#65533;D&#65533;&#65533;&#65533;)&#65533;&#65533;&#65533;H.BA&#65533;D&#65533;&#65533;
&#65533;&#65533;n&#65533;&#65533;f&#65533;O0HG&#65533;
&#65533;y&#65533;&~"&#65533;&#65533;_&#65533;I&#65533;)&#65533;%&#65533;a!&#65533;`#T&#1166;&#65533;&#1681;XTA&#65533;&#65533;&#65533;X&#65533;&#283;&#65533;&#65533;=&#65533;&#65533;C&#1962;.&#65533;&#65533;ML?nE&#65533;&#65533;&#294;&#65533;&#65533;&#65533;h#&#65533;tc&#65533; &#65533;&#65533;^&#1287;[I&#65533;P&#65533;(&#65533;&#65533;mO&#65533;WT&#65533;W&#65533;E4p&#65533;&#65533;&#65533;&#65533;&#65533;&#65533;z&#65533;d&#65533;&#65533;mb&#65533;&#65533;&#65533;&#65533;&#65533;[TW&#65533;&#65533;}&#295;&#65533;yt&#65533;&#65533;]&#65533;_5^&#65533;&#65533;=&#65533;x"&#65533;&#65533;E<+&#65533;&#65533;&#65533;&#65533;WS&#65533;y&#65533;&#65533;&#65533;&#65533;^,x&#65533;&#65533;KX&#65533;b&#65533;N&#65533;\&#65533;I%&#65533;V&#65533;&#65533;F&#65533;&#65533;&#65533;-&#65533;J&#65533;&#65533;&#65533;&#65533;&#65533;rCw&#65533;&#65533;&#65533;&#65533;A3&#65533;&#65533;&#65533;&#65533;^&#65533;\&#65533;g&#65533;&#65533;L&#65533;S4f&#65533;At&#65533;xe&#65533;\&#65533;A.I&#65533;C&#65533;&#65533;Z&#65533;#&#833;&#65533;&#65533;VXD&#65533;N&#65533;&#65533;3~CO&#65533;i&#65533;W&#65533;eX&#65533;t&#65533;&#65533;&#65533;X&#343;&#65533;tr&#65533;s&#65533;&#65533;$&#65533;xF&#65533;G&#65533; S&#65533;,sx&#65533;&#65533;C9b&#65533;i&#65533;-&#65533;&#65533; &#65533;^&#2013;&#65533;$eu&#65533;&#65533;&#65533;H8[&#1320;A{d&#65533;&#65533;&#65533;G#&#65533;u/&#65533;"/	&#65533;&#65533;&#65533;&#65533;&#65533;e&#65533;&#65533;&#65533;-&#65533;U&#65533;V&#65533;&#65533;&#65533;U|&#65533;&#65533; dd&#65533;&#65533;MX/V+V&#65533;oe&CGn&#65533;&#65533;&:&#65533;&#65533;&#65533;&#65533;&#65533;&#602;&#65533;6&#65533;&#65533;Z &#65533;HF&#65533;&#65533;$`"N&#65533;&#65533;*|R&#65533;&#65533;|&#1397;9a&#65533;&#65533;j&#65533;&#65533;6&#65533;@&#65533;
>Ia&#65533;&#65533;&#65533;2&#274;&#65533;[4e/&#65533;&&#65533;j&#65533;&#65533;&#65533;&#65533;l&#65533; )&#65533;V&#65533;&#54543;&#65533;~L&#65533;&#1128;C&#65533;&#65533;l&#65533;C&#65533;&#65533;&#65533;a&#65533;&#65533;&#65533;&#65533;&#65533;&#65533;&#65533;=`Y+&#65533;H&#65533;kB&#772;&#65533;	&#65533;&#272;Rl&#65533;&#65533;cMY&#482961;&#65533;&#258;TP&#65533;&#65533;&#65533;&#1978;&#65533;<!&#65533;b^{&#65533;&#65533;!z&#65533;&#65533;&#65533;5&#65533;&#65533;&#65533;v&#65533;&#65533;N&#65533;&#65533;oS&#65533;]d&#65533;&#65533;&#1057;&#65533;&#65533;Uf&#65533;S+U&#65533;&#65533;FE&#65533;pGo%&#65533;VUSUDK&#65533;E&#65533;&#65533;&#65533;&#1998;&#65533;4&#65533;&#65533;&#65533;&#65533;s&#65533;&#65533;&#65533;D&#65533;&#65533;&#738;&#65533;&#65533;J&#65533;&#1151;e&#65533;F&#65533;o&#65533;&#274;f&#65533;x&#65533;&#65533;&#65533;&#65533;6&#307;mS54'&#65533;&#65533;&#65533;&#65533;n8&#65533;HH&#65533;&#1833;&#65533;&#65533;U2&#65533;}l&#65533;L}&#65533;\&#65533;&#65533;K&#65533;&#350;W^&#65533;&#65533;"&#65533;&#65533;i&#65533;&#65533;&#65533;&#822;u&#65533;&#65533;8&#65533;&#65533;&#65533;&#65533;&#65533;&#65533;&#65533;L&#65533;G&#65533;&#65533;&#65533;_[d&#65533;|&#65533;(CI5U&#65533;&#65533;&#65533;<&#65533;A4&#65533;G&#65533;`&#65533;&T8&#65533;[&#65533;&#65533;l&#65533;&#65533;;&#65533;T&#65533;&#65533;%&#65533;B<V&#65533;\&#929;&#65533;&#65533;&#65533;&#65533;?&#65533;5&#65533;&#65533;
&#65533;&#65533;A&#65533;&#65533;}
&#1864;&#65533;&#65533;&#65533;8&#65533;h&#65533;&#65533;&#65533;&#65533;nLX&#65533;e&#65533;&#697;&#65533;&#65533;D&#65533;&#65533;ro2]~&#65533;s&#65533;70&#65533;&#65533;0O&#65533;&#65533;&#65533;&#65533;&8&#65533;&#65533;&#65533;=&#65533;&#65533;&#65533;E&#65533;&#65533;&#65533;A&#65533;&#65533;&#65533;I&#65533;&#65533;UEr&#1031;&#746;&#65533;&#65533;7=&#65533;&#65533;<K8&#65533;H&#65533;\&#753;&#65533;&#626;&#65533;&#65533;&#65533;&#65533;&#65533;!$&#65533;q&#65533;I$8B&#65533;h0&D<y&#65533;&#65533;&#65533;&#231;&#65533;@&#65533;&#65533;&#65533;#P@&#65533;UtQP&#396;9n&#65533;g&#65533;&#65533;y&#65533;&#257;#&#65533;&#65533;9&&#65533;&#817;C&#65533;`&#65533;&#65533;&#1825;&#65533;M3c&#688;&#65533;S&#65533;&#65533;C&#65533;&#65533;&#65533;&#65533;c0&#65533;?}&#65533;&#65533;&#65533;&#65533;#&#65533;$&#1681;s5N98&#65533;t&#65533;&#65533;&#65533;;w&#65533;&#65533;s&#65533;&#65533;&#65533;:t&#65533;e;&#65533;&#65533;&#1719;k&#65533;&#31805;&#65533;&#65533; A2T&#65533;!&#65533;&#65533;&#65533;&#65533;7m&#1452;a&#65533;&#65533;%&#1652;r&#47877;&#1222;&#65533;&#65533;9x
&#65533;4&#65533;yS=&#65533;&#1041;5&#65533;&#65533;i&#1316;)&#65533;K&#65533;.]&#65533;&#65533;&#65533;F&#65533;6n&#1836;9&#65533;&#65533;0&#65533;&#336;I&#65533;&#65533;&#65533;&#65533;e&#65533;&#65533;9&#65533;&#65533;qk4g&#65533;W&#65533;&#65533;&#65533;h&#65533;&#65533;&#65533;&#65533;&#65533;5&#65533;&#65533;&#1644;&#65533;^&#65533;n&#65533;h&#692;o&#65533;&#1868;&#65533;&#65533;&#65533;[&#65533;W&#998;&#65533;&#65533;e&#65533;&#65533;g&#65533;X&#65533;8&#65533;,&#65533;9T{57&#65533;+c&#65533;&#65533;Z;&#65533;1&#65533;&#65533;&#65533;&#65533;&#65533;3CB&#65533;3&#65533;3&#65533;[C&#65533;@&#1067;&#65533;&#65533;n7&#65533;&#65533;&#65533;2&#65533;K&#65533;<&#65533;3&#65533;2&#65533;&#65533;p&#65533; &#65533;/&#65533;&#65533;&#65533;y3&#65533;8&#65533;&#65533;3p&#65533;&#65533;&#65533;&#65533;Z&#65533;&#65533;&#65533;&#65533;&#65533;0&#65533;&#65533;&#65533;9&#65533;+&#65533;a&#65533;&#65533;5&#65533;S&#65533;/&#65533;&#65533;&#695;2Tk&#65533;M&#65533;&#65533;Bm&#65533;9&#65533;&#65533;s&#919;&#65533;*&#65533;&#65533;&#65533;&#65533;&#65533;&#65533;&#65533;>&#65533;&#65533;KB9&#65533;=&#1330;&#65533;=&#65533;L&#65533;6~2&#65533;&#65533;&#65533;*&#65533;s&#65533;&#65533;&#65533;&#65533;;&#65533;2&#1037;&#65533;&#65533;z)4&#65533;&#65533;&#65533;&#65533;&#65533;=C&#65533;C&#65533;@)d&#65533;&#65533;Hl%&#1908;&#65533;&#65533;&#65533;&#65533;&#65533;/&#65533;&#65533;tC&#65533;&#65533;&#65533;#RM9K&#65533;&#65533;&#65533;&#65533;S&#65533;:&#65533;&#65533;CCa&#65533;B&#65533;PH&#65533;B!dCi5&#65533;g&#65533;\H"&#65533;&#65533;Gy$J&#1317;$GYD&#65533;&#65533;eI&#65533;e&#65533;F&#65533;U&#65533;EA&#65533;&#65533;?&#65533; 	'&#65533;&#65533;0&#65533;9&#65533;&#65533;O>D&#1187;&#65533;&#65533;&#65533;&#65533;#A&#65533;bhI&#65533;&#65533;&#65533;T-&#65533;&#65533;L7&#65533;*&&#65533;b&#65533;&#65533;Bj`=U&#65533;&#65533;&#65533;,u&#65533;&#65533;&#65533;&#65533;cW6&#65533;?."&#65533;DQD&#65533;D&#65533;R&#65533;_FA0B,&0Ca&#65533;[r&#65533;_~&#65533;&#182;"@&#65533;&#591;BAD&#65533;s&#65533;Ud&#65533;A
&#65533;)&#65533;*zn&#65533;*&#65533;$&#65533;cP"&#1628;c&#65533;?&#65533;D)=&#65533;x&#252;1x&#65533;&#65533;+&#65533;&#65533;&#65533;
&#65533;{,&#65533;&#65533;2MT&#65533;&#65533;vp &#65533;h&#139;O&#65533;N&#65533;+_&#65533;&#65533;8g&-t&#65533;Q&#65533;&#65533;&#65533;&#65533;&#65533;&#65533;&#65533;>&#65533;D &#65533;8PA&#65533;&#876;&#65533;N&#65533;&#65533;&#65533;&#65533;&#65533;jIS&#65533;&#65533;&#65533;}&#65533;&#65533;8#&#65533;8&#65533;(&#65533;&#65533;b&#65533;o&#65533;&#930;&#65533;&#65533;6{&#2002;G&#65533;&#65533;&#65533;&#65533;&#65533;7sC&#65533;&#65533;W&#65533;6&#65533;ZRI&#65533;	O&#65533;=&#65533;|&#65533;V[[&#50004;&#65533;/M&#65533;&#65533;&#65533;>&#65533;&#65533;&#651;&#65533;1{&#65533;&#65533;!-&#65533;-N,&#65533;&#1946;&#65533;W9e%&#65533;&#65533;b&#65533;@F&#65533;&#65533;h'A&#65533;A&#65533;&#65533;v&#65533;&#65533;&#65533;A&#65533;&#65533;&#65533;&#65533;p?&#65533;t:&#65533;K&#65533;s|%&#65533;&#380;)+&#65533;&#65533;&#65533;&#65533;F@[&#65533;&#65533;	&#65533;~ &#65533;$&#65533;r&#65533;&#650;&#65533;&#65533;s&#65533;&#65533;@&#65533;@k&#65533;N&#65533;&#65533;\5&#65533;F`&#65533;&#65533;&#549;)`H&#65533;&#65533;&#65533;mpx*&#65533;UyZ&#65533;xO@@&#65533;&#57618;&#65533;=&#65533;&#65533;v1&#65533;&#65533;&#65533;@&#65533;,0&#1434;&#65533;&#65533;&#65533;&#65533;&#65533;&#65533;&,tiK&#65533;&#44050;&#65533;D%##H&#65533;T&#65533;&#65533;&#65533;l/{)&#65533;&#65533;C&#65533;&#65533;&#65533;m&#65533;&#65533;K&#65533;&#65533;&#65533;*?&#65533;&#65533;,y&#65533;&#65533;&#65533;U&#65533;7&#65533;&#65533;J7&#65533;&#65533;&#65533;I&#65533;&#65533;&#65533; dw&#65533;c&#65533;&#65533;:&#65533; -&#65533;HY&#65533;&&#628;&#65533;	&#65533;oz	&#65533;E
&#65533;&#65533;F8&#65533;\&#65533;&#65533;D&&#65533;&#65533;	L\&#65533;&#65533;b&#65533;A	Mx&#65533;&#65533;&#65533;&'6&#65533;	LT&#65533;&#65533;&#65533;D%$&#65533;&#65533; &#65533;2f&#65533;L&#65533;p&#459;&#65533;(k&#65533;T+&#65533;7B&#65533;!f&#65533;D&#65533;&#65533;4U)&#65533;&#65533;A&#65533;
&#65533;^&#65533;&#65533;@ShB3!&#65533;&#65533;&#65533;9&#65533;&EM	&#65533;h?dr&#65533;&#65533;&#65533;,&#65533;2$&#65533;&#65533;o&#65533;&#65533;&#65533;&#65533;-&#65533;&#65533;hc+i/&#1367;F&#65533;&#65533;&#65533;&#65533;&#65533;&#65533;&#65533;-@&#65533;&#65533;(l&#65533;&#65533;L&#65533;&#1583;cJb&#65533;&#65533;#.Y&#65533;&#65533;&#65533;&#65533;&#65533;n&#65533;&#65533;M&#65533;"J&#65533;X%|j&#65533;&#65533;&#65533;p&#448;0rz D&#65533;E&#65533;f1|&#65533;/M&#65533;&#65533;P%*"AB&#65533;Uh&#65533;0&#65533;&#65533;&&#65533;&#65533;D&#65533;&#65533;LK!&#65533;&#65533;&#65533;M&#65533;C&#62021;.&#65533;iTQ&#65533;&#65533;&#65533;&#333;R&#65533;V&#65533;&#65533;&#65533;}&#65533;&#65533;J&#65533;F 1&#65533;R&#65533;&#1102;&#65533;&#65533;'E&#65533;&#65533;&#65533;&#65533;`&#65533;&#65533;&#65533;&#65533;&#65533;I!8	,&#65533;&#65533;&#65533;&#65533;x&#910;&#65533;&#65533;&#65533;rP+&#65533;&#65533;!~&#65533;&#65533;@D]&#65533;$nP&#65533;N&#65533;$&#65533;&#65533;|&#65533;!&#65533;&#65533;P&#65533;&#65533;&#65533;	&#65533;&#65533;&#65533;lg&#65533;&#65533;;&#65533;&#65533;I&#65533;QMkZ&#1123;&#65533;T&#65533;X&#65533; &#65533;"&#65533;&#65533;b&#65533;Ov&#65533;&#65533;+&#65533;P@Y&#65533;&#65533;r&#65533;&#656;&#65533;,&#65533;L&#65533;6k&#65533;&#65533;&#65533;G&#65533;9&#65533;}px&#65533;&#65533;&#65533;&#65533;&#65533;&#65533;na5&#172;&#65533;WS&#65533;&#65533;z&#65533;[&#65533;q&#65533;&#65533;2&#65533;J!&#1238;e&#65533;&#1534;&#65533;&#65533;C&#65533;&#1687;&#65533;&#65533;D&#65533;&#65533;&#65533;[&#65533;&#65533;s&#65533;&#65533;&#65533;AV&#65533;&#65533;[&#65533;&#65533;&#65533;V&#65533;ljI+&#65533;&#679;&#65533;&#65533;&#65533;(nm&#65533;G`&#65533;&#65533;&#65533;5&#65533;&#65533;X&#65533;R&#65533;%&#65533;Apl&#65533;&#65533;&#65533;&#65533;&#65533;&#65533;6&#65533;8S&#65533;PF&#65533;&#65533;QlD#&#1252;Ff&#65533;&#65533;U&#65533;rZ&#65533;S&#65533;&#65533;&#65533;&#65533;&#65533;&YQQ_T&#65533;&#65533;&#807;S.&#1603;&#65533;&#65533;&#65533;G&#65533;&#942;&#65533;L&#65533;^B&#65533;&#65533;&#1393;!&#65533;Z&#65533;&#65533;&#65533;&#65533;P&#65533;&#65533;@&21&#65533;I<b&#65533;&#65533;&#65533;"$&#65533;	N|"&#65533;u(>&#65533;MMX&#65533;&#65533;|&#65533;&#65533;&#65533;&#65533;&#65533;&#65533;Op&#65533;'	&#65533;&#65533;$&#65533;oc&#65533;&#65533;Y&#65533;&#65533;&#65533;~0&#65533;q&#65533;&#65533;&#65533;&#65533;A&l&#65533;zW"e&#65533;:&#65533;&#65533;`&#65533;&#65533;&#65533;&#65533;&#65533;0&#65533;A3xH&#65533;A&#65533;&#65533;H<&#65533;_&#65533;&#65533;C&#65533;&#65533;@&#65533;&#65533;&#65533;&#65533;/&#65533;&#65533;Lj&#65533;_&#662;w&#65533;Q&#65533;uI&#65533;&#65533;&#65533;&#65533;}C&#755;&#65533;&#65533;0&#65533;&#65533;&#1470;V&#1706;O&#65533;&#65533;&#65533;T2&#65533;nWH&#65533;U&#65533;x,&#65533;N&#65533;v&#65533;<Lh&#65533;jw&#65533;&#65533; &#65533;B&#417;7-r_&#65533;&#65533;&#65533;&#65533;Dzy&#65533;&#65533;
&#65533;&#65533;D&#65533;&#65533;&#65533;&#65533;fQ&#65533;&#65533;&#65533;&#65533;%-&#65533;CK&#65533;eBG&#65533;&#65533;&#65533;&#65533;&#65533;q&#65533;&#65533;&#65533;&#65533;.&#65533;a^&#65533;HT&#65533;e&#65533;D&Q~r&#65533;&#65533;k&#65533;O&#65533;&&#65533;&#65533;>&#65533;&#65533;&#65533;&#65533;&#65533;r%d&#65533;N&#65533;&#65533;&#65533;&#65533;&#1030;&#65533;g&#65533;a&#65533;&#65533;&#24098;&#65533;&#65533;mIK&#1547;X&#65533;&#65533;&#65533;&#65533;K&#65533;&#65533;L+&#65533;_&#65533;4}&#65533;$&#65533;&#65533;&#65533;&#65533;2&#20522;&#65533;14&#65533;&#65533;T&#65533;&#65533;&#65533; &#65533;&#65533;&#669;&#65533;&#65533;&#65533;|d&#65533;&#65533;a\&#65533;B8&#65533;&#65533;&#65533;&#65533;&#65533;G&#65533;&#65533;oP&#65533;T=p~&#65533;&#65533;&#65533;&#65533;&#65533;&#65533;&#65533;&#65533;&#65533;&#65533;);m&#65533;&#65533;v&#65533;#&#65533;Lh&#65533;&#65533;X&#65533;k&#65533;cu}&#65533;&#65533;&#65533;K%&#65533;.&#65533;&#65533;#&#65533;&#65533;&#65533;cwNQp&#1033;|.&#65533;\I&#65533;&#65533;&#65533;&#65533;&#65533;&#65533;&#65533;b&#65533;&#65533;$f&#65533;&#65533;0&#65533;&#65533;&#65533;&#65533;7,O&#65533;ZmHI&#65533;p&#65533;&#65533;Y[&#65533;v&#65533;&#65533;0&#65533;&#65533;B7&#65533;C&#65533;&#65533;&#65533;&#65533;&#1932;n-V&#65533;~&#65533;Fv&#65533;&#65533;.Z"}&#65533;#B&#65533;@x,nO"#&#65533;(>&#65533;y&#65533;"e&#65533;&#65533;&#65533;ni&#65533;*&#65533;&#65533;Ff0&#65533;&#65533;@&#65533;R&#65533;'&#65533; 4&#65533;%&#65533;>BT$FX\iOH&#65533;&#65533;*f&#65533;V&#65533;&#65533;t&#65533;(b`*&#65533;&#65533;&#65533;2PZ&#65533;E&#1317;]&#65533;&#65533;_ a&#65533;<!F&#65533;	E<&#65533;4&#65533;&#65533;&#65533;&#65533;v &#65533;y&#65533;&#65533;0+|NT&#65533;B&#65533;F&#65533;&#65533;&#65533;U
&#65533;.&#65533;"&#65533;d&#65533;B&#846;m&#65533;AA&#65533;z&#1571;&#52640;&#65533;H&#65533;`&#65533;&#65533;r&#65533;&#65533;&#65533;dj&#65533;f&#65533;vB&#65533;&#65533;dP&#65533;h.!&#65533;&#65533;&#65533;&#65533;&#65533;&#65533;&#65533;i&#65533;&#65533;&#65533;"&#65533;[ &#65533;&#65533;&#65533;/Vn*&#65533; &#802;fl&#65533;U2&#65533;&#65533;&#65533;&#65533;nV&#65533;&#65533;&#538;*1^&#65533;&#65533;P"(&#65533;&#65533; &#65533;&#65533;Z`G&#65533;&&#65533;vl&#65533;&#65533;z-&#65533;krtpe&#65533;&#146;b&#65533;]J&#65533;/R/&#65533;8c&#65533;&#65533;&#65533;V&#65533;O&#65533;&#65533;&#65533;&#65533;%[bgh&#65533;ez&#65533;l&#65533;&#65533;zQ^&#65533;&#65533;P
#hn&#65533;&#65533;@&#65533;&#65533;&#65533;'(&#65533;&#65533;6&#65533;in'O&#65533;&#65533;F&#65533;&#1833;URf)f(&#65533;4X&#65533;w&#928;&#65533;@&#65533; G&#65533;k&#65533;L"r&#60158;rf&#65533;&#65533;k7&#65533;&#65533;&#65533;VFdj&#65533;Fded&#65533;&#65533;&#65533;&#65533;&#65533;&#65533;&#65533;}&#65533;+&#65533;&#1578;&#65533;dZ&#65533;&#65533;H&#65533;;&#65533;#=&#1841;.T&#65533;!l,&#65533;1!&#65533;&#65533;Tf&#1184;&#65533;&#65533;
&#65533;&#65533;
&#65533;`&#65533;&#65533;&#65533;(d cd&#1960;b&P)&#65533;&#65533;j&#65533;&#65533;*&#332;C&#65533;&#65533;&#65533;B&#512;G&#65533;&#65533;&#1164;T&#65533;&#65533;&#65533;`6&#65533;H&#65533;&#65533;&#65533;2t&#65533;&#65533;&#65533;&#65533;&#65533;H0I&#65533;'&#65533;&#65533;K&#65533;j&O&#65533;Q&#65533;p*$&#65533;&#65533;7cd
&#65533;&#65533;&#65533;&#65533;+&SB&#65533;&#65533;&#65533;0&#65533;&#65533;frn,&#65533; '&#65533;`&#65533;&#65533;@&#65533;&#65533;&#65533;&#65533;B&#65533; &#65533; -&#65533; 8O
&#65533;&#65533;	z&#65533;	&#65533;@4&#65533;`	&#65533;&#65533;'&#65533;&#65533;J&#65533;g&#65533;B&#65533;&#65533;'&#416;6&#65533;&#65533;p&#1408;3&#65533; &#65533;`&#65533;"&#65533;@:&#65533;'&#65533;&#65533;:&#65533;&#65533;&#65533;
|&#65533;	&#65533;@&#65533;&#65533;(&#65533;&#65533;,&#65533;"z'&#65533;&#65533;?&#65533;&#54630;E*&#65533;&#65533;*Bj&#65533;&#65533;&#65533;&#65533;k/&#65533; &#65533;n '&#65533;&#65533;&#65533;&#65533;*S&#65533;&#65533;&#65533;&#65533;>s&#65533;l&#65533;\`&#65533;F&#65533;AvrI&#65533;&#65533;&#65533;_&#65533;&#65533;)&#65533;&!A&#65533;&#65533;e<&#65533;&#65533;&#65533;&#65533;(!&#65533;&#65533;&#65533;&#65533;P\&#65533;&#208;&#65533;&#65533;&#65533;&#65533;&#65533;MD&#65533;uF1Mo&#65533;&#65533;"&#65533;0&#65533;&#65533;&#65533;&#65533;I&#65533;&#65533;*Nx&#50608;&#65533;b&#1932;&#65533;&#65533;jEW &#65533;&#65533;&#65533; &#65533;&#65533;$A&#65533;&#65533;Z6&#65533;"bZ-&#65533;&#65533;q!l&#858;Tj&#65533;&#65533;&#65533;&#65533;&#65533;&#65533;F&#65533;2&#65533;ZP&#65533;;j&#65533;0*j&#65533;&#65533;v&#65533;&#360;&#1186;&#1806;&#65533;&#65533;&#65533;Q&#65533;;&#65533;B&#65533;`&#65533;e&#65533;&#1800;&#65533;h&#65533;&#65533;&#65533;&#65533;fG&#65533;&#65533;,&#65533;&#65533;H&#65533;"&#65533;l &#65533;j&#65533;&#65533;j&#65533;e&#65533;dg&#65533;b&#48654;&#65533;&#65533;&#65533;&#65533;h4-h&#65533;]6Q\&#65533;%&#65533;V&#65533;!&#65533;`&#65533;2I04&#65533;)&#65533;&#65533;&#65533;`&#65533;-&#65533;&#65533;&#65533;&#65533;B&#65533;zt&#65533;&#65533;b&#65533;&#65533;&#65533;FU&#65533;S-$ &#65533;&#1068;&#65533;&#1024;&#65533;&#65533;&#65533;&#65533;E"&#65533;&#65533;&#65533;E&#65533;&#65533;:&#65533;7&#65533;&#65533;C&#65533;N3.&#65533;1&#65533;&#65533;X&#65533;&#65533;$&#65533;&#65533;&#65533;&#1617;SN&#65533;&#65533;@&#65533;oY&#65533;lO&#65533;`&#65533;&#65533;@&#65533;BD&#65533;4C&#65533;2&#65533;C&#65533;&#65533;&#65533;&#65533;&#65533;&#65533;&#65533;`&#65533;&#65533; &#65533;j&#65533;&#65533;&#65533;Sf&#65533;ZA&#242;D&#65533;&#65533;&#65533;d&#65533;@&#65533;DZ&#65533;}p&#65533;=&#65533;&#65533;&#1602;S|&#65533;W&#65533;&#65533;&#65533;&#65533; Y&#65533;,&#65533;VE)-&#65533;&#65533;j&#65533;56&#65533;&#65533;X&#65533;&#65533;C9&#563;&#65533;&#65533;\&#65533;&#65533;6|&#65533;&#65533;tR&#65533;&#65533;&#65533;X&#65533;7&#65533;"&#65533;o&#65533;&#65533;&#65533;*d&#65533;\b&#1312;&#65533;@MF&#65533;`&#65533;4&#65533; &#65533;@&#1408;J&#65533;&#65533;
&#65533;`
&#65533; &#65533; 
&#65533;&#65533;&#65533;&#65533;
&#65533;&#65533;
&#65533;&#65533;
&#65533;&#65533; i&#303;&#65533;&#65533;&#65533; 
&#65533;&#65533;A`S&#65533;&#65533;&#65533; &#65533; Q&#65533;`&#65533;`5&#65533;&#65533;
&#65533; 2&#1920;&#65533; &#65533;&#65533;&#65533;&#65533;&#65533;&#65533;&#65533;&DGD&#65533;&#65533;&#65533;-&#65533;&#65533;B&#65533;&#65533;&#65533;)q&#65533;&#65533; f&#65533;]&#65533;&#65533;&#65533;D)}6(&#65533;&#65533;&#65533;E&#65533;b &#65533; &#65533;&#65533;&#65533;	c[-4zv&#65533;&&#65533;&#65533;!&&#65533;DQ&#65533;&#65533;e&#65533;2&#65533;&#65533;&#65533;@&#65533;e&#65533;&&#65533;&#65533;&#65533;&#1520;b&#65533;&#418;4@&#65533;<&#65533;#udU1&#65533;,[&#65533;j&#65533;`&#65533;&#65533;&#442;R01(&#65533;Smp
&#65533;&#65533;"R&#65533;&#65533;@4&#65533;&#65533;&#65533;Y&#65533;&#65533;&#65533;iuJ&#1882;&#65533;O&#65533;S&#65533;&#65533;E&#65533;&#3543;&#65533;&#65533;hv&#65533;&#65533;&&#65533;eP&#65533;&#65533;_&#65533;[&#65533;S&#1272;f&#65533;&#65533;1k&#65533;b&#65533;PQ&#65533;&#65533;0&#65533;@&#65533;&#1708;HF*&#65533;a&#65533;	&#1368;&#65533;A1M&#1274;T&#22402;&#65533;&#65533;%$&#65533;&#65533;&#65533;&#65533;&#65533;&#65533;Fldg&#65533;&#65533;&#65533;Q[Z&#65533;iD&#65533;5JV&#65533;4&#65533;&#65533;w&#65533;&#65533;&#65533;&#65533;ThJ&#65533;&#1626;gm&#65533;V*hdkN&#65533;&#65533;&#65533;&#1421;&#65533;&#65533;j&#65533;&#65533;)*&#65533;R&#65533;&#65533;&#392;&#65533;h&#728;G&#65533;2&#65533;-&#65533;&#31794;Oj&#65533;y&#65533;UQP&#335;&#65533;&#65533;&#65533;BbB+R&#65533;f&#65533;tA&#65533;,&#65533;u+&#65533;1&#65533;=f&#65533;<&#65533;s&#65533;PQr&#65533;&#65533;T&#65533;x&#65533;D&#65533;&#65533;6#Tr&#65533;r&#65533;.&#65533;&#65533;*s&#65533;&#434;K&#65533;NiecHEpH}6&#65533;&#65533;&#65533;F"&#65533;&#65533;&#1795;F&#1198;&#65533;f&#65533;;&#65533;&#65533;&#65533;i&#65533;fDI&#65533;`&#65533;&#65533;&#65533;,=&#65533;4&#65533;&#65533;7&#65533;`&#65533;`"&#1418;&#65533;&#65533;&#65533;&#65533;&#65533;b&#65533;&#65533;L,5&#65533;,&#65533;&#65533;$B&#65533;&#536;&#65533;&#65533;W{&#65533;q&#65533;&#65533;`.&#65533;E&#65533;&#65533;5b&#65533;&#65533;a99&#65533;@&#1186;&#65533;@iqf&#65533;&#65533;1&#65533;&#65533;
&#65533;&#65533;&#65533;ErD&#65533;`r&#65533;
&#65533; a&#65533;&#65533;&#65533;&#65533;&#65533;&#65533;&#65533;&#65533;&#65533;@&#65533;(&#65533;`	&#65533;&#65533;;&#65533;n&#65533;&#65533;m&#65533;&#65533;F&#65533;&#65533;
&#65533; &#65533;y&#65533;s'&#65533;&#65533;&#65533;'(&#65533;&#65533; &#65533;h&#65533;&#65533;F&#676;'&#65533;Cl#H&#65533;&#65533;&#65533;Pues(&#65533;&#65533;*&#65533;r&#65533;&#65533;de&#65533;}/'X(&#65533;F'|LR&#65533;O&#65533;&#65533;el&#65533;&#65533;&#65533;%&#65533;&#65533;&#65533;0",&#871;VN4Dw&#65533;P&#65533;&#65533;"1&#65533;&#65533;
g9l+&#65533;&#65533;+&#65533;&#65533;$&#65533;JU&#65533;NUO&#65533;&#65533;x&#65533;~+&#65533;,h&#65533;&#1841;<&#65533;Q&#65533;&#65533;D-&#65533;&#65533;&#65533;'U&#65533;&#65533;<c&#65533;y?&#65533; &#65533;rKW&#65533;Nk&#65533;_&#65533;&#65533;Y&#65533;Z&#65533;e&#65533;_~&#65533;@{z&#65533;,&#65533;Y&#65533;&#65533;&#65533;&#65533;&#65533;*&#65533;fii&#65533;)&#65533;&#65533;&#26663;Q&#65533;lV'H)6&#65533;&#65533;&#65533;p&#1406;&#65533; &#65533;&#65533;&#65533;&#65533; &#65533;8hdz&#65533;I&#65533;&#65533;&#65533;"ft0%ir&#65533;I#ml&#65533;i&#65533;F&#65533;&#65533;&#65533;&#33574;&#65533;&#65533;&#837;&#65533;&#582;&#65533;&#65533;m(A&#65533;z:&#65533;&#65533;v=&#65533;g*&#65533;R&#65533;&#65533;R&#65533;&#65533;]&#65533;F0&#65533;&#65533;R&#65533;j./&#65533;q9cO&#65533;1m&#180;&#65533;O&#65533;&#65533;}I8PK&#65533;A\j&#65533;;g&#65533;)&#65533;&#65533;;&#65533;a&#65533;&#65533;f&#65533;&#36932;(+h&#65533;&#65533;&#65533;&#65533;&#65533;&#65533;,&#65533;{&&#65533;&#65533;Gg&#65533;L'&#65533; 2:FNIb&&#65533;&t&#65533;x&#65533;&#65533;_&#65533;&#65533;:+&#65533;&#65533;X&#65533;J&#65533;&#65533;D&#1956;&#65533;&#65533;C&#309;&#65533;&#65533;l&#65533;^&#65533;&#65533;}&#65533;&#65533;A&#65533;&#65533;a6&#65533;&#65533;V
&#65533;Yk&#65533;&#65533;
&#65533;&#65533;&#65533;M&#65533;&#65533;&#65533;PYG&#65533;&#65533;&#65533;&#65533;y&#65533;&#65533;&#26851;&#65533;&#65533;S ?B6d]&#65533;+ZB|D&#65533;&#65533;n6z
&#65533;&#65533;&#743;&#65533;&#743;&#65533;
&#65533;
&#65533;c&#65533;&#65533;F|C&#65533;&#65533;I0&#65533; (&#65533;@&#65533; 8&#1088;&#65533;&#65533;&#435;@&#65533;&#65533;
&#65533;&#65533;&#65533;&#65533;&#65533;&#65533;a&#65533;go&#65533;`I&#65533;&#65533;&#65533;&#65533;
~&#65533;'&#65533;&#65533;~B&#65533;@B&#65533;&#65533;J&#65533; a&#1824;&#65533;`&#65533;@$&#65533; &#65533;@&#65533;`&<&#65533;bR&#65533;&#1291;M&#65533;&#65533;&#65533;&#65533;X:&#65533;&#65533;1~YD&#65533;&#65533;-&#65533;&#65533;W&#65533;&#65533;&#65533;&#65533;9&#65533;+0/&#65533;:&#65533;$#&#65533;4r\|6&#65533;nct&#65533;4P&#1158;z&#65533;&#65533;&#65533;|N2/&#65533;&#65533;v&#65533;@&#65533;&#65533;Z&#65533;S)zs&#65533;"&#65533;k&#65533;&#65533;b&#65533;K&#65533;&#65533;&#65533;&#65533;&#65533;&#65533;&#65533;[/&#65533;\&#65533;I\&#65533;-Q&#65533;&#65533;Z&#65533;knNy&#65533;
&#65533;`2&#65533;O&#65533;&#65533;&#65268;&#65533;*&#65533;[&#65533;&#65533;z&#1126;hNQ&#184;T+&#65533;l^&#65533;j&#65533;&#65533;51_&#65533;T_&#65533;B#a&#65533;&#1850;&#65533;&#65533;&#65533;Fwq&#65533;&#65533;d&#65533;Q&#65533;&#65533;&#65533;/fL&#65533;&#65533;$&#65533;!&#65533;&#856;&#17721;&#65533;85-&#65533;.&,k&#65533;&#65533;&#65533;&#65533;`u&#65533;n&#65533;&#65533;S&#65533;&#65533;1!&#65533;&#65533;^$A'&#65533; &#65533;&#65533;&#65533;_&#65533;e&#65533;~&#1393;F&#65533;&#65533;dGRk&#65533;$&#858;8&#65533;&#65533;&#65533;	&#65533;.&#65533; 4B&#65533;&#65533;@'m&#65533;&#65533;.i&#65533;&#65533;_v:v&#65533;&#65533;U&#65533;&#65533;4&#65533;&#65533;&#65533;/&&#65533;J&#65533;k&#185;^&#65533;3*c&#65533;85&#65533;Z&#65533;&#65533;&#65533;&#65533;&#65533;F&#65533;&#65533;R&#65533;)(H&#65533;&#65533;kE&#65533;&#65533;-&#65533;D&#65533;&#65533;)&#51846;H&#65533;H&#65533;&#65533;&#65533;$
$&#65533;&#65533; 6&#65533;
&#65533;``&#65533;&#65533;&#65533;&#65533;&#65533;&#65533;&#65533;p&#65533;D&#65533;&#65533;K@~&#65533;'&#65533;d&#65533;G&#65533;<&#949;&#65533;&#65533;r?<O9fk&#65533;K05&#65533;&#65533;7&#65533;&#65533;j&#13837;y&#65533;&#65533;&#65533;&#65533;g&#65533;
6&#65533;'r
&#65533;&#65533;&#65533;&#65533;9&#65533;#>&#65533;C#]&#65533;;Z&#65533;F<&#65533;K(?&#65533;3d0&#65533;V&#65533;fc?&#65533;cC&#65533;$z&#65533;&#65533;}u&#1698;&#65533;	&#65533;&#65533;&#749;_&#65533;c3&#65533;
 &#268;1&#65533;&#65533;M&#65533;6l&#1312;!sf&#65533;0Z&#65533;(&#65533;c&#65533;1g&#65533;dqb&#65533;H&#65533;'F&#65533;P1&#65533;&#65533;N&#65533;1r&#65533;&#65533;C&#65533;&#65533;3V&#65533;L!'&#65533;&#65533;r&#65533;I3&#65533;,T&#65533;&#65533;&#65533;&#65533;&#65533;M8n&#65533;H&#65533;Re&#65533;C4k&#65533;P&#65533;&#65533;f&#65533;&#65533;7Y&#65533;tY&#65533;g&#65533;J:w&#65533;&#65533;&#65533;C&#65533;&#65533;&#65533;C&#65533;5&#65533;&#65533;&#528;&#65533;D&#65533;&#65533;'&#65533;7&#856;)&#247;&#65533;5k&#1448;1#&#65533;K&#65533;2c&#65533;&#65533;&#65533;&#65533;&#65533;
1i&#169;cgNK8h&#65533;&#65533;&#65533;[&L&#65533;3o&#65533;&#65533;&#1603;&#65533;&#65533;4d&#65533;aS&#65533;&#65533; D&#65533;)*&#65533;GO&#65533;9x&#65533;&#65533;&#65533;7qZZDh&#65533; B&#65533;		
&#284;&#65533;&#65533;&#65533;=&#65533;&#65533;v:&#65533;F&#65533;$=b&#65533;&#65533;&#65533;&#65533;&#65533;s&#65533;&#1569;3&#65533;&#65533;&#65533;u&#65533;&#705;&#65533;&T8w&#65533;&#65533;y&#65533;H&#1188;&#65533;&#65533;!1&#65533;&#65533;&#65533; @&#65533;&#65533;~&#65533;5&#65533;r&#65533;&#65533;&#65533;o&#65533;&#65533;&#65533;U&#65533;D(&#4352;&#65533;&#453;&#65533;a &#65533;	]&#65533;&#65533; &#65533;qnR&#521;&#65533;E&#65533;&#65533;{&#65533;Q&#65533;&#65533;^&#65533;&#65533;qhug&#65533;&#65533;&#65533;&#65533;&#65533;H#9:I$&#65533;&#65533;7	%&#65533;Y&#65533;$&#65533;xw&#65533;!&#65533;,rH&#65533;&#65533;&#65533;&#65533;q)JH\q&#65533;&#65533;&#65533;&#65533;]&#65533;&#65533;&#65533;)&#65533;&#33220;}&#65533;!GwhH&#65533;}\(^w&#65533;&#65533;&#65533;&#65533;H&#65533;b8V&#65533;~&#65533;&#65533;&#65533;|d	2s&#65533;zX&#65533;&#65533;,&#65533;&#65533;&#65533; &#65533;L&#65533;&#14545;H"&#39188;R&#65533;	&H.&#65533;&#65533;!&#65533;&#65533;&#65533;#&#65533;`&#65533;I%&#65533;H&#65533;_Z&#65533;&#65533;&#65533;&#554;&#65533;H&#65533;&#65533;&&#65533;d&#65533;	%?NrI&&#65533;&#650;&#65533;%&#65533;T&#65533;&#65533;"&#65533;$bHq&#65533;H!&#65533; B&#65533;&#65533;&#65533;Jy&#65533;QR&#65533;&#65533;&#65533;Ap&#65533;&#1106;&#65533;vt&#65533;m9&#65533;{&#65533;&#65533;&#65533;"&#65533;q&#65533;1G&#65533;wtK&#65533;&#65533;&#65533;+&#65533;&#65533;&#1514;qFA&#65533;~&#65533;P^f&#65533;Fd$&#65533;&#65533;&#65533;&#65533;u&#65533;&#65533;@&#65533;L&#65533;a`Xa&#65533;mf&#65533;!T1&#65533;&#65533;R0Q&#65533;Qx&#65533;&#65533;TT&#65533;&#65533;(&#65533;&#65533;v&#65533;r&#65533;vX^&#65533;A&#65533;^&#65533;&#1797;%o&#65533;EVl&#65533;]x&#65533;e&#65533;q&#65533;&#65533;+&#65533;v&#65533;^&#65533;&#65533;As&#65533;&#65533;&#65533;X&#65533;&#65533;&#65533;c:M&#65533;&#65533;,&#65533;&#65533;&#65533;^P]X`&#65533;&#65533;&#65533;&#65533;&#65533;&#65533;k&#1340;&#65533;^&#65533;q&#65533;&#65533;&#65533;q&#65533;&#65533;&#65533;h&#65533;q&#65533;&#65533;&#65533;E&#65533;(&#65533;&#65533;&#65533;&#65533;&#65533;F-&#1926;&#65533;&#65533;!yo&#65533;&#65533;i&#65533;&#65533;N&#65533;&#65533;V&#65533;1G41ES<g&#305;&#65533;_&#65533;&#65533;&#65533;k&#65533;&#65533;Ff %&#65533;e&#65533;&#65533;Z&#65533;&#65533;Ud&#65533;Kd&#65533;&#65533;Q&#65533;S&#65533;1P&#65533;&#65533;Dj&#65533;!etA&#65533;&#65533;}&#65533;V^*&#65533;&#65533;&#65533;0&#1160;&#65533;'&#65533;&#65533;s&#65533;^}&#65533;&#65533;&#65533;_n&#65533;&#65533; C&#376;&#65533;e&#65533;&#65533;&#65533;&#65533;&#65533;d&#65533;I&#65533;&#65533;68&#65533;&#65533;v&#65533;&#65533;&#65533;S&#65533;4&#65533;&#65533;~xM&#65533;&#65533;&#65533;&#65533;&#65533;2&#65533;&#65533;&#65533;A&#65533;&#65533;&#65533;&#65533;&#65533;&#65533;.&#65533;&#65533;C&#65533;T&#65533;&#65533;
Y	&#65533;&#65533;%$A&#65533;J\BT&#65533;&#65533;&#273;L&#1352;D&#65533;O}&#65533;UD?&#65533;&#65533;<`&#65533;&#204;!H8&#65533;`K"
1(@&#65533;&#65533;rR&#65533;]&#65533;&#65533;&#65533;2&#65533;s&#65533;&#65533;%!&#65533;@ ""<&#65533;D "&#65533;&#65533;eS&#65533;&#65533;&#65533;~&#65533;&#65533;&#65533;&#65533;&#65533;=&#65533;&#65533;|
&#1074;&#65533;&#65533;&#65533;%&#65533;;&#65533;p&#65533;u&#65533;'>bG&#65533;&#65533;D&#65533;&#65533;3&#65533;S%kS&#65533;&#65533;&#65533;e&#65533;&#65533;C&#65533;K.&#65533;Y*4&#65533;&#65533;&#65533;]t`PJ4$&#65533;&#65533;A<`yP]&#65533; &#65533;&#1140;&#65533;&#65533;i&#786;Y&#65533;&#65533;&&#65533;HX&#65533;&#65533;&#65533;J
&#65533;&#65533;11@l&#65533;ch&#65533;9&#65533;AM&#65533;T!q8&#65533;
U&#65533;&#65533;&#7180;&#65533;,&#65533;&#65533;;?&#65533;"
!&#65533;&#65533;&#1103;&#65533;&#65533;C1M*&#65533;Q&#65533;#&#65533;&#65533;<9T&#65533;@&#32857;&#65533;9&#65533;&#65533;0&#65533;&#65533;&#65533;&#65533;~&#65533;C&#65533;`&#65533;&#65533; .`f &#65533;&#65533;&#65533;&#65533;mn&#65533;1&#65533;`2Q&#65533;FsA&#253;j&#65533;7&#65533;m&#65533;l &#65533;`4&#65533;&#65533;{&#65533;v&#65533;&#65533;&#65533;R2&#65533;&#65533;_-]iBz&#65533;&#65533;&#65533;&#65533;&#65533;f&#65533;&#65533;&#65533;&#65533;0&#65533;&#65533;)T&#65533;&#65533;F&#65533;6&#65533;*P&#65533;T&#65533;&#65533;&#65533;&#65533;&#65533;&#65533;~+iIo&#65533;.&#869;`&#65533;&#65533;K&#65533;&#65533;?&#65533;&#65533;&#65533;(&#65533;&#65533;&#65533;z&#65533;%&#65533;_&#65533;+&#65533;&#65533;2T&#65533;x&#65533;
&#65533;&#65533;&#65533;&#65533;zS&#65533;]&#65533;/
&#65533;_S&#1220;^TqO&#65533;V&#65533;&#65533;`&#65533;&#65533;&#7176;=&#65533;]r&#65533;:&#65533;&#65533;t&#65533;&#65533;l&#65533;7&#65533;&#65533;7n8l&#65533;$&#65533;;&#65533;ID&#65533;&#65533;&#65533;W\&#65533;%=&#65533;&#65533;s&#65533;&#1216;&#65533;B&#65533;<&#946;|f&#65533;CzjV&#65533;&#65533;dDpB&#65533;&#65533;&#65533;&#65533;&#65533;t`G;&#65533;&#65533;n&#65533;&#65533;[ C&#65533; *&#65533;!^(Y&#65533;&#1028;/&#65533;&#65533;
Q&#65533;&#65533;&#65533;@*&#65533;&#65533;&#65533;,&#65533;"&#65533;7&#65533;akC&#65533;&#65533;&#65533;&#65533;&#65533;&#65533;!`&#65533;&#65533;&#65533;"&#65533;&#65533;&#65533;<\t Z&#65533;%&#65533;&#65533;aA9R&#65533;p&#65533;&#65533;&#65533;0Gk)_&#944;&#65533;&#65533;&#65533;F&#65533;uM&#65533;B&#65533;&#430;r&#65533;bg&#65533;&#65533;v&#65533;!&#65533;&#65533;&#65533;&#65533;&#65533;h&#65533;t&#65533;&#753;"<p&#65533;U&#65533;d&#65533;-b&#65533;&#65533;2&#65533;C&#65533;JR&#65533;&#65533;&#65533;%2&#65533;&#65533;g&#65533;V&#65533;&#65533;&#65533;!&#65533;&#65533;&#65533;0&#65533;&#515;&#65533;&#65533;	&#65533; "BD'G9&#65533;&#65533;"!&#65533;
&#65533;!=H&#65533;&#65533;&#65533;&#65533;&#65533;@&#141;&#65533;9&#65533;&#508;&#65533;<&#65533;%&#65533;p&#713;
&#65533;&#65533;&#65533;(&#65533;G&#65533;&#65533;1[ A	Hx&#65533;&#65533;&#65533;i2&#65533;X&#65533;%&#65533;&#65533;y4&#65533;kv&#65533;#$MG;;&#65533;$J&#65533;I8bS%Z&#65533;U&#65533;,&#65533;&#65533;Nt
&#65533;?&#65533;&#65533;,)s<&#65533;&#65533;&#65533;&#65533;?6&#65533;&#65533;<6&#65533;&#65533;h&#65533;&#1180; YQ&#65533;&#65533;&#65533;&#65533;!&#65533;&#65533;&#65533;&#65533;C}hMl"&#65533;&#65533;&#65533;&#65533;Ce&#1539;&#65533;|&#65533;$&#65533;V&#65533;&#65533;bN:&#65533;&#65533;9k&#65533;&#1175;&#65533;&#65533;&#65533;h}&#65533;&#65533;&#65533;&#65533;&#65533;&#47451;&#65533;&#65533;&#65533;&#1982;Ip&#65533;&#65533;&#65533;Y&#65533;^g &#65533;Pl&#65533;&#65533;&#65533;&#65533;&#65533;&#65533;jF/7&#65533;^&#65533;&#65533;S&#65533;&#65533;&#65533;&#65533;&#65533;A&#65533;o&#65533;&#65533;4D&a&#1079;&#65533;&#65533;&#65533;&#65533;m&#65533;p&#65533;&#65533;A&#65533;&#65533;Q&#65533;&#65533;K&#65533;qHA&#65533;q&#65533;&#65533;X&#325;&#860;P&#65533;&#65533;&#65533;&#65533;&#65533;&#65533;&&#65533;B&#65533;&#65533;&#65533;&#65533;&#65533;v&#65533;3&#65533;&#65533;&#517;&#65533;4&#65533;!b&#65533;I&#65533;^&#65533;&#65533;t&#65533;&#1909;&#65533;k&#65533;&#65533;&#65533;&#65533;&#65533;l&#65533;&#65533;&#65533;&#65533;@&#1226;&#65533; o`1;,&#1049;&#65533;&#65533;&#65533;_&#65533;&#65533;&#65533;&#65533;.&#730;&#65533;&#65533;x&#65533;p]&#65533;&#65533;S&#65533;R~&#65533;2qk&#65533;&#65533;j&#65533;2-&#65533;a&#717;&#65533;&#65533;&#65533;H\&#65533;G&#65533;&#65533;!&#168;K&#65533;&#65533;&#65533;	\&#453;%&#65533;S`zw&#65533; &#65533;!&#65533;!dx&#65533;`w&#65533;:&#65533;&#65533;1i&#65533;&#65533;&#65533;o&#65533;&#1612;f&#65533;B&#176;&#65533;7&#65533;&#65533;
b&#65533;&#202;&#65533;p2X&#65533;
a&#65533;&#193;>&#65533;)0&#65533;
[&#65533;&#186;&#65533;w(&#65533;A{&#65533;J&#65533;>9&#65533;an&#65533;&#65533;&#65533;c&#65533;&#826;v&#65533;B&#65533;&#65533;-&#1292;&#65533;\G&#65533;"h&#65533;,.S7&#65533;Cm&#65533;&#65533;it^&#65533;&#65533;&#65533;)&#65533;&#1069;&#65533;+&#65533;&#65533;x;{&#65533;vX&#65533;n&#65533;&#65533;<&#65533;&#65533;2&#65533;kI&#65533;&#65533;&#65533;K&#65533;&#65533;&#65533;&#65533;&#65533;&#65533;bv&#65533;&aTE &#65533;(HJ-$(iVMP&#65533;&#65533;&#65533;TF&#65533;|$bG&#481;f&#65533;QD^&#65533;G&#65533;,&#65533;&#65533;>kA	&#65533;F&#65533;GhV"&#65533;&#65533;&#65533;Q	&#65533;R	&#65533;&#65533;H&#65533;&#65533;$&#65533;&#65533;,KBN&#65533;&#65533;'&#65533;1^&#65533;B&#65533;&#65533;&#65533;aC2d	L8C&#65533;BC&#65533;p	&#65533;P	&#65533;&#65533;&#65533;&#65533;,xV(e&#65533;Gspb&#65533;4&#65533;8&#65533;&#65533;.&#65533;$b&#65533;&#65533; '4&#65533;&#65533;&#65533;-&#65533;'yJ&#65533;F&#65533;n&#65533;cj&#65533;%&#65533;&#65533;h&#65533; c&#65533;UYF&#65533;j&#65533;?&#65533;6&#65533;b&#65533;&#65533;&#65533;H&#65533;8&#65533;&#65533; &#65533;5'&#65533;d&#65533;&#65533;3&#65533;.&#65533;(~$&BHK&#65533;X~&#65533;7&#65533;Y&#65533;e>&#65533;P&#65533;q&#65533;&#65533;&#65533;&#65533;d &#65533;&#65533;&#65533;kS,v&&#65533;o}&#65533;Uv&#65533;RUl &#65533;u&#65533;&#65533;qBK&#65533;g?&#65533;r&#65533;&#65533;|&#65533;Y&#65533;&#65533;u&#65533;&#65533;X&#65533;ru&#65533;&#65533;X&#65533;&#65533;&#65533;b&#65533;?&#65533;&#65533;.&#65533;&#65533;-&#65533;&#1549;&#65533;19&#65533;&#65533;mh&#65533;6&#65533;s&#65533;!&#65533;L&#65533;('&#65533;&#65533;-H&#65533;8&#65533;&#65533;&#65533;@&#65533;&#65533;8?wt&#65533;A1Q&#65533;D&#65533;6.&#65533;&#65533;7aY&#65533;&#65533;Y&#65533;&#65533;.*1K&#65533;&#65533;g,&#65533;i&#65533;&#65533;.r&#129;&#65533;&#65533;T&#65533;&#65533;&#65533;&#65533;&#65533;X&#65533;ul&#65533;&#65533;&#65533;&#65533;%&#65533;cY&#65533;&#65533;Xp"Bd>&#65533;,i&#65533;>&#65533;$&#65533;F)9F&#65533;&#65533;;&#65533;C&#65533;l&#65533;4A&#65533;&#65533;r&#65533;bPK&#65533;U01g&#65533;U X&#65533;&#65533;&#65533;&#65533;-jx&#65533;U&#65533;1^R&#65533;i 9&#65533;&#65533;&#65533;nP}&#65533;s[0`0&#65533;gU&#65533;h&#65533;&#65533;&#65533;$&#65533;`&#65533;Z&#65533;R0KX&#65533;PPX &#1890;&#65533;&#65533;&#65533;a4_&#65533;t&#65533;&#65533;&#65533;&#65533;&#65533;f&#65533; x&#65533;:&#65533;n_&#65533;;X 3f&#65533;&#65533;q&#65533;c&#65533;&f&#65533;&#65533;-&#65533;&#65533;_&#65533;>&#65533;%^*qOt&#65533;7-&#65533;&#65533;&#65533;7&#65533;&#65533;b7&#65533;j&#65533;b6QBJ&#182;w&#65533;,&#65533;&#65533;&#65533;&#65533;>&#337;df&#65533;&&#65533;"&#65533;&#65533;G&#65533;&#65533;'2&#65533;l&#65533; &#738;f'&#65533;&#65533;&#65533;,'&#65533;Y&#65533;&#65533;]&#65533;N&#65533;&#65533;HS&#65533;|f@&#65533;gu&#65533;^6kNd+&#65533;@eer&&#65533;&#65533;}&&#65533;d&#65533;&#65533;&#65533;&#65533;*&#65533;&#65533;	2&#65533;$&#1825;h&#65533;z'*&#65533;d,&#65533;&#65533;&#65533;&#65533;&#65533;	&#65533;0&#65533;&#65533;b	&#65533;&#65533;:&#65533;	*)I,&#65533;&#65533;&&#65533;eq&#65533;Y0&#65533;V&#65533;&#65533;fp&#65533;8&#65533;&#65533;hMV$l]&#65533;b&#65533;AP&#65533;4] WVe]e&#65533;p&#65533;b&#65533;W *&#65533;8&#65533;S`&#65533;&#65533;?&#65533;&#65533;&&#65533;67AP&#65533;q01&#65533;Y&#65533;ue&#65533;&#65533;&#65533;&#65533;T9&#65533;&#65533;&#65533;y&#65533;a"&#65533;&#65533;&#65533;Aq&#65533;X&#65533;s&#65533;]4hQ&#65533;&#65533;O"&#65533;<HNetO\&#65533;&#65533;SjK&-,&#65533;&#65533;&#65533;&#65533;&#65533;&#65533;&#65533;&#65533;E1&#65533;l'&#65533;\&#65533;L&&#1297;&#65533;%-rO&#260;&#65533;&#708;&#65533;&#65533;E&#65533;&#65533;l&#65533;&#65533;E&#137;&#65533;&#65533;Ea7c&#65533;G~&#65533;'&#65533;h&#65533;&#65533;&#65533;x&#65533;&#65533;&#65533;k^&#65533;Q&#65533;&ROhH&#65533;b&#65533;B&#65533;&#1414;&#584;m&#65533;&#29145;&#65533;@&#138;`&#65533;t2Z}T&#65533;&#335;&#65533;&#65533;1&#65533;|$&#65533;f&#65533;I!@&#65533;'&#65533;	&#65533;(d*&#65533;&#65533;: R>&#65533;Y&#65533;oB)&#65533;!~J&#65533;&#65533;W&#671;&#65533;F&#65533;&#65533;b&#65533;dp&#65533;D&#65533;&#65533;&#65533;x&#65533;&#65533;Qi&#65533;@&#65533;x&#65533;0&#65533;g/.&#65533;pyY;YTu&#65533;&#65533;^&#65533;n&#65533;T>sR [&#65533;&#65533;D&#65533;Q^&#65533;a&#65533;N&#65533;N@]01jP&#65533;f0\&#65533;WY08R&#65533;K&#65533;G&#65533;\&#65533; &#65533;A&#65533;;f&#65533;q&#65533;@&#65533;DG&#65533; -WY&#65533;"~&#65533;Q;&&#65533;&#65533;.&#65533;DX/&&#65533;[F>}&#65533;f&#65533;&#65533;&#65533;&#65533;EmrO&#65533;/&#65533;a-&#65533;&#65533;@@&#41470;&#65533;7-A| &#65533;	;&#65533;	&#65533; &#65533;Q(*[&#65533;	&#65533;&#65533;	&#65533;&#65533;	
ZI&#65533;)&#65533;&#65533;M&#65533;&#65533;&#65533;G&#65533;&#65533;&#65533;&#65533;9 mR&#65533;1&#65533;'&#65533;C&#65533;&#65533;&#65533;&#65533;&&#65533;&#65533;-&#65533;&#65533;Ll&#65533;i&#65533;h.&#65533;&#65533;&#65533;7'&#65533;&#65533;!`&#65533;{y#&#65533;6&#819;&#65533;&#65533;&#65533;|&#65533;&#65533;5TI2i&#65533;p&#65533;F&#65533;d&#65533;Z	ID3&#65533;&#65533;&#65533;;	&#65533; C&#65533;&#65533;C<&#65533;v&#65533;&#65533;&#65533;4,&#65533;&#65533;RY&#65533;&#65533;&#65533;n`&#65533;&#65533;2&#65533;&#65533;^DXD&#65533;&#65533;X&#65533;#YB`	&#65533;;|q&#65533;&#65533;H1r&#65533;m&#65533;&#65533;&#65533;&#65533;k&#65533;D&#65533;&#65533;UvX$-m&#65533;9&#1378;j&#65533;t&#65533;~&#65533;&&#65533;4DX&#65533;&#65533;\&#65533;&#65533;&#65533;H&#34249;l&#65533;(}'!"r&#65533;&#65533;h&#65533;k*&#65533;!Cv	&#65533;&#65533;H9&#34392;%&#65533;&#65533;!&#65533;DO&#65533;d"&#65533;&#65533;B&#44603;&#65533;&#65533;Bi&#65533;&#65533;',&#65533;}&#65533;(9&#65533;yj'&#65533;g"&#65533;1 &#65533;I!&#65533;$v&#65533;Z{&#65533;&&#65533;&#65533;}&#65533;jB&#65533;y&#65533;j&#65533;f&#65533;&#65533;bF&#65533; &#65533;
;<&#10817; LC(9F[J&#157;}&#1783;&#65533;&#65533;&#65533;&#65533;&#65533;&#65533;y'<8,}&#65533;G&#65533;&#65533;"gF)h#&#65533;&#65533;|dU&#65533;}&#65533;g&#65533;zNDD&#65533;{&#65533;l`$Hk6{m&#65533; ZZ&#65533;H&#65533;&#65533;{db&#65533;&#440;tLe&#65533;G&#65533;&#65533;&#65533;&#65533;otI&#626;$&#65533;BE&#65533;&#65533;K&#65533;&#65533;Y5S&#65533;6Dx&#65533;&#65533;PW&#65533;@C&#65533;k?&#65533;y`^&#65533;Y&#65533;Y&#65533;&#65533;]&#65533;y&#65533;|&#65533;cP\ Q&#65533;&#65533;Z&#65533;9:j;&#65533;&#65533;&#65533;&#65533;!}&#65533;&#65533;/Y2P&#65533;i&#65533;}&#1368;.&#65533;&#65533;&#65533;&#65533;&#65533;7&#65533;&#65533;&#65533;&#65533;&#65533;%&#65533;Z&#65533;2&#65533;&#65533;hi?dH&#65533;r.&#65533;H&#65533;&#65533;#&#65533;&#65533;"i&#65533;X&#65533;&#65533;u!&#65533;-&#65533;&#65533;&#65533;&#65533;9-&#65533;-&#65533;g&#65533;&#65533;&#65533;p	&#65533;0
&#65533;&#65533;
&#65533;P
&#65533;&#65533;&#932;&#65533;&#934;&#65533;
&#65533;&#65533;
&#65533;P
&#65533;&#65533;	
Z$&#65533;&#65533;&#65533;&#65533;T&#65533;fq&#65533;C &#65533;B&#65533;D'u&#65533;_&#65533;&#65533;I?HEy&#65533;&#65533;dB&#65533;D&#65533;&#65533;D&#65533;&#65533;LXM&#65533;&#65533;GX&#65533;G1&#65533;.	&#65533;&#65533;&#499;&#65533;&#65533;jr,IIB&#65533;N&#65533;)b&#65533;Y>&#65533;&#65533;{&#65533;dL&#65533;&#1745;&#65533;!&#65533; 2f&#65533;&#65533;&#65533;&#65533;jy&#65533;%&#65533;t&#65533;w&#65533;R9&#65533;r&#65533;&#65533;ObbJ'$u1&#65533;(?&#65533;uy&#65533;-M&#65533;&#65533;*Z3-(&#65533;bM&#65533;2,s&#65533;v &#65533;7&#65533;&#65533;&#65533;~&#65533;&#65533;&#65533;_&#24755;&#65533;Z EZeA&#65533;m&#65533;&#65533;Lck&#65533;&#693398;Ik&#65533;&#972;Dk&#65533;&#65533;c&#65533;B)&#65533;&#65533;&#65533;8f&#65533;&#65533;&#65533;&#1985;&#65533;X#m$&#65533;j&#65533;&#65533;Y2&#65533;&#497;fr&#65533;'X&#65533;-p&#65533;&#65533;&#65533;!R&#65533;K&#65533;t i&#65533;&#1490;F,TB(s&#65533;&#65533;&#65533;&#65533;&#65533;Ft&#65533;mNv"O!&#65533;&#65533;'M&#65533;&#65533;&#65533;&#65533;N&#65533;&#65533;~&#65533;oqM&#65533;&#65533;,&#65533;6&#65533;&#65533;&#65533;!&#65533;	P&#65533;&#65533;&#65533;z&#65533;&#65533;}b&#65533;&#65533;&#65533;&#65533;bkn&#65533;$Y&#65533;&~&#65533;Eh&#65533;v&#317;*	X,&#65533;&#65533;wyN&#65533;'h&#65533;T(&#65533;&#65533;&#65533;&#65533;2N&#65533;&#65533;I2&#65533;{Z &#65533;RGO&#65533;&#65533;&#65533;d&#65533;d&#65533;~&#65533;}!c&#65533;&#65533;&#65533;&#433;c4 &#65533;%?y&#65533;&&#65533;sH&#65533;&#65533;D$&#65533;`&#65533;m&#65533;	&#65533;p	UHgu&#65533;&#65533;&#65533;&#65533;C&#1590;&#65533;%&#65533;0&#65533;&#65533;!&#65533;&#65533;`U&#65533;&#65533;* &#65533;M&#65533;&#65533;A&#65533;!`fi&#65533;,s&#65533;H&#65533;&#65533;&#65533;&&#65533;&#65533;<&#65533;#&#65533;&#65533;{G&#65533;&#65533;&#65533;&#65533; M-|&&#65533;99&#65533;&#65533;G&#65533;nD&#65533;E&#65533;Y?&#65533;&#65533;@&#65533;&#65533;&#65533;&#65533;&#65533;Yck*Hg7&#65533;	&#65533;&#65533;	&#65533; 
&#65533;`
&#65533;&#65533;
&#65533;P
&#65533; 
&#65533;&#65533;+&#65533;`	vw0i&#65533;&#65533;&#65533;$&#65533;,X(J&#65533;&#65533;G1&#65533;g&#65533;&#189;&#65533;&#65533;.DO&&#65533;%&#996; &#65533;&#65533;.&#65533;(&#65533;C&#65533;E&#65533;&#65533;&#65533;&#65533;&#65533;&#65533;&#65533;Q&#65533;m&#65533;d&#65533;&#65533;&#65533;&#65533;FB M&#65533;M j
&#65533;&#65533;)&|&#65533;&#65533;8&#65533;&#65533;&#65533;-q&#65533;~G&#65533;_&#822;&#65533;gwp&#65533;&#65533;8&#65533;&#65533;&#65533;&#65533;v&#65533;r!(/l&#65533;&#65533;x&#65533;h&#65533;>&#65533;G&#65533;&#65533;&#65533;.,J&#65533;%O&#65533;&#65533;&#275;&#65533;&#65533;&#65533;#&#65533;&#65533;L&#65533;+&#65533;&#65533;}&#65533;&#65533;K&#65533;f&#773;&#65533;&#65533;N&#65533;<&#65533;&#65533;&#65533;%R"&#65533;;&#65533;!&#65533;&#65533;>&#65533;&#65533;&#65533;7,n&#65533;&#65533;&#65533;D,&#65533;0Mh&#65533;&#65533;&#65533;&#65533;>|&#65533;F=XHn&#65533;&#65533;[2&#65533;&#65533;M&#65533;NM&#65533;&#65533;)i&#65533;&#65533;&#65533;2j&#65533;&#65533;&#65533;d&#65533;&#65533;&#1974;&#65533;\G&#65533;]&#65533;yHx&#65533;*&#65533;RG&#65533;f&#65533;fbf_~ bM&#65533;=&#65533;t&#65533;E&#65533;6&#418;u&#65533;&#65533;&#65533;&#65533;&#65533;H&#65533;&#65533;9&#65533;&#65533;z~eu&#65533;2&#65533;&#65533;w&#65533;c&#65533;&#65533;&#65533;&#65533;3&#65533;Z&#65533;&#65533;&#65533;6&#65533;&#65533;R*<&#65533;rL At'&#65533;&#65533;>(Ob&#65533;&#65533;ztE&#65533;1?&G/&#65533;}s/&#65533;\;&#65533;&#65533;}&#65533;H&#65533;a&#65533;K&#65533;4&#65533;z-L&#65533;Q&#1233;@$&#65533;"&#65533;&#65533;p+&#65533;	&#65533;p$&#65533;b&#65533;&#65533;K&#65533;&#65533;|.&#65533;w&#65533;)&#65533;k)&#65533;&#65533;&#65533;&#65533;&#657;Io&#65533;b&#65533;(8,&#237;&#1777;&#477;&#65533;F+$&#65533;0(&#65533;&#65533;(&#65533;&#65533;Dlq&#65533;pOY&#65533;~R:Qz"I&#65533;9&#65533;&#65533;j&#65533;UZ&#65533;&#65533;1?&#65533;o&#65533;&#65533;&#65533;&#1164;&#65533;&#65533;&#65533;"&#65533;&#65533;y&#65533;&#65533;&#65533;;Je&#65533;&#65533;&#65533;&#65533;&#65533;	&#65533;&#65533;&#65533;&#65533;&#65533;	&#65533;p	&#65533;&#65533;&#65533;{/	&#65533;Qk&#65533;k&#65533;Kr (&#65533;| &#65533;&#65533;g&#65533;&#65533;t&#65533;bafX&#65533;I&#65533;&#65533;&#729;&#65533;&#162;{Tj&#65533;&#65533;&#65533;&#65533;&#65533;&&#65533;&#65533;O&#65533;&#65533;&#65533;!&#65533;&#65533;"j 1&#528;"G&#65533;DTh &#65533;}&#65533;<|&#65533;g&#65533;&#65533;?&#65533;~&#65533;&#65533;&#1619;'&#65533;&#65533;<u&#65533;i&#65533;&#65533;&#65533;w4j&#65533;&#65533;&#65533;O&#65533;@+B&#1795;g&#65533;7p&#65533;l&#65533;h&#65533;&#65533;&#65533;&#65533;&#65533;&#1102;&#65533;8q&#65533;&#801;#GM2f&#1464;&#65533;3&#65533;I&#65533;x&#65533;&#65533;,d&#65533;&#65533; A-&#65533;8:G,&#65533;t&#65533;&#1441;&#65533;&#65533;&#65533;OB&#65533;1&#65533;&#65533;&#65533;&#341;&#65533;&#65533;d&#65533;S&#65533;&#925;;x&#65533;&#65533;9&#65533;W&#65533;&#65533;}'&#65533;&#65533;&#65533;&#65533;&#65533;&#65533;z&#65533;&#65533;&#65533;&#65533;&#65533;:d&#65533;&#65533;&#65533;{7l&#1444;1&#65533;&#65533;5"&#65533;&#65533;&#65533;s&#65533;'&#65533;@\*&#65533;&#65533;f8l&#1592;yc&#65533;&#65533;A&#65533;|&#65533;&#65533;&#1910;m&#65533;&#65533;&#65533;&#65533;&#65533;I&#65533;"C&#65533;
!B&#65533;&#65533;&#65533;&#65533;E&#1059;'b~&#65533;'&#65533;@&#65533;&#65533;&#65533;&#65533;&#65533;0&#65533;&#65533;&#903;2t&#65533;z&#65533;&#65533;&#65533;J&#65533;&#982;?&#65533;&#65533;cgNQ9&#65533;&#65533;dH.@&#65533;N9D`[N&#65533;CZ&#65533;HY&#65533; E&#4715;&#65533;&#65533; &#65533;B&#65533;y&#65533;<&#65533;&#65533;&#65533;O&#65533;&#65533;Km&#65533;&#65533;&#65533;l&#65533;&#65533;&#65533;&#65533;+)8&#65533;*
)9&#65533;)$8&#65533; *&#65533;7&#65533;h&#65533;66&#65533; &#65533;0&#65533;0&#65533;)2&#65533;H&#65533;&#65533;8&#65533;&#65533;&#65533;,&#65533;&#65533;&#1027;&#65533;R&#65533;&#65533;&#65533;&#65533;.&#65533;&#65533;&#65533;&#65533;&#65533;,&#65533;-&#65533;t(K+&#65533;&#65533;R"&#188;$K&#65533;3%&#65533;0D&#65533;&#65533;&#1071;6!&#1872;&#65533;&#65533;&#65533;<*&#653;4&#65533; P&#65533;&#65533;(#/&#65533;\&#65533;1&#65533;&#65533;&#65533;1&#65533; &#65533;Q4&#65533;HcRJ&#65533;x&#65533;&#65533;&#65533;=&#65533;hC?
)&#65533;'C!HJ(&#65533;&#65533;F&#65533;&#65533;&#65533;F i&#65533;[o&#65533;&#65533;&#65533;D&#65533;&#65533;&#65533;-&#65533;z&#65533;;A&#65533;&#65533;&#65533;&#65533;TDi&#65533;E`;&#65533;&#65533;Y$C&#65533;#1&#65533;&#65533;&#1065;W@0&#1164;&#65533;9&#65533;&#65533;&#226;&#65533;&#65533;&#65533;&#65533;&#65533;z3o&#65533;<&#65533;&#65533;c&#65533;&#65533;&#65533;"&#65533;5 =&#65533;5&#65533;pc&#65533;&#65533;&#65533; &#65533;'&#65533;&#65533;&#65533;&#648;&#65533;&#65533;h4&#65533;&#65533;4&#65533;&#65533;&#65533;@&#65533;&#65533;7&#65533;KS&#65533;&#65533;&#65533;&#65533;r&#65533;&#65533;&#65533;6&#65533;C&#65533;S&#65533;:&#65533;q&#65533;Z&#65533;8&#65533;&#65533;&#65533;&#65533;*N&#65533;Nr@A&#65533;&#65533;&#65533;8&#65533;
[&#65533;&#65533;[NB
&#65533;Z,&&#65533;&#65533;&#65533;L&#676;&#65533;&#65533;&#65533;2&#65533;&#65533;x&#65533;'y&#65533;Z&#65533;&#65533;&#65533;W5&#65533;&#65533;&#65533;&#65533;V&#65533;&#65533;&#65533;&#65533;&#65533;&#65533;l&#65533;R&#65533;&#65533;8&#65533;&#17869;4&#65533;`&#65533;&#65533;&#65533;N&#65533;&#65533;T&#65533;21&#65533;<51&#65533;&#65533;(Z	&#65533;&#65533;&#65533;&#65533;H&#65533;&#65533;45&#65533;$&#65533;'&#65533;&#65533;&#65533;{&#65533;&#65533;&#65533;&#65533;&#65533;2&#65533;&#65533;n3&#65533;'&#65533;j@R}}&#65533;#&#65533;&#65533;&#65533;&#65533;G&#65533;&#65533;=&#65533;&#702;t&#65533;&#65533;&#65533;&#65533;ZI9&#65533;d&#65533;7&#65533;&#65533;&#65533;&#65533;&#35724;&#65533;&#946;&#65533;zk&#65533;&#65533;&#65533;Ks=aW&#65533;4&#65533;&#65533;b&#65533;&#65533;!M&#205;:R&#65533;
&#65533;&#65533;VC&#65533;&#246;&#65533;^&#65533;&#65533;&#65533;Z&#65533;5&#65533; g&#65533;C&#65533;FL&#65533;&#65533;&#65533;S&#65533;&#65533;&#967;]P&#65533;	&#65533;&#206;&#65533;?T&#65533;}2&#65533;G&#65533;<&#65533;&#65533;&#65533;:JZ&#65533;7&#65533;&#65533;%&#1411;L&#65533;|&#65533;&#65533;4&#65533;7*&#65533;GPt&#65533;&#65533;tDFQ&#65533;&#65533;&#65533;&#65533;p&#65533;&#65533;6m&#65533;&#65533;&#65533;&#65533;&#65533;&#65533;&#65533;wG&#65533;&#65533;&#65533;B&#65533; iq&#65533;&#65533;&#1101;&#65533;&#65533;#&#65533;&#65533;R&#65533;9&#65533;&#65533;&#65533;5B&#65533;&3*!&#65533;&#65533;&#65533;&#65533;&#65533;E#):&#65533;c&#65533;%&#65533;&#65533;(p&#65533;&#65533;=h&#65533;&#65533;&#65533;&#65533;O&#65533;&#65533;&#65533;Hj&#65533;Jq&#65533;TT&#65533;d&#65533;&#65533;;|&#65533;_m&#65533;01Id0&#65533;&#1029;/ &#65533;^ C&#65533;&#65533;(48&#65533;,T!&#65533;&#65533;&#65533;= "&#65533;@&#65533;"^&#65533;IT&#65533;&#65533;`&#65533;V&#65533;I*=&#65533;|U&_e&#65533;&#65533;&#65533;#&#65533;QL&#65533;&#65533;8+&#65533;&#65533;&#937;!&#65533;I8&#65533;U&#65533;c&#65533;p&#65533;|&#65533;S&#65533;+
A&#65533;$&#1441;GE&#65533;C-O&#65533;"Y&#65533;$O&#65533;M<&#65533;&#65533;1p&#65533;2C&#65533;p3&#65533;&#65533;NQW&#65533;2r&#65533;&#65533;&#65533;a&#65533;&#65533;g8&#65533;9Nr&#65533;OT&#65533;&#65533;&#65533;t&#65533;&#65533;2&#65533;SQ&#65533;&#65533;U*"&#65533;B8"f~&#65533;&#65533;DI&#65533;KT&_&#1575;&#65533;&#65533;<b&#65533;H&#65533;B:&#65533;=X&#65533;>Y&#65533;&#65533;"!&#65533;&#65533;&#65533;&#65533;#U&#65533;&#65533;&#1670;G&#65533;7P&#65533;me&#65533;&E&#65533;&#65533;&#65533;RK*&#65533;&#282;&#65533;&#65533;llp&#65533;a&#65533;X&#65533;6&#65533;&#1117;&#65533;AC&#65533;0J&#65533;o&#65533;I0 &#65533;NN&#65533;&#65533;&#65533;&#65533;a&#65533;&#65533;&#65533;C&#65533; .4&#65533;y`&#65533;!8&#65533;p&#925;f&#65533;&#65533;&#65533;hO}&#65533;&#1344;B9[	&#65533;-'&#65533;&#65533;y0&#65533;&#65533;&x&#65533;&#1005;&#65533;&#65533;&#65533;:&#1454;&#65533;&#65533;&#65533;>&#65533;-&#65533;"&#65533;0&#27562;FMH&#1896;UiL&#65533;sY&#65533;&#65533;&#65533;0&#65533;.tAh&#65533;&#65533;T&#152;&#65533;&#65533;&#670;&#65533;&#65533;w&#65533;&#65533;$U#&#45850;&#65533;|I&#65533;&#65533;}&#65533;y&#65533;|&#65533;y&#65533;EhRZq%D&#65533; %&#65533;&#65533;I$&#65533;k&#1374;&#65533;&#1408;&#65533;F.&#65533;c$2Y&#65533;&#65533;E[&#65533;;&#65533;&#65533;\&#1524;U&#65533;f(d&#65533;QO&#65533;N5&#65533;&#65533;hP&#65533;tu&#65533;&#65533;v&#65533;&#65533;_J&#65533;&#65533;_&#65533;4&#65533;jN&#65533;&#65533;n&#65533;"zA&#65533;#o&#65533;&#65533;[&#65533;&#65533;5&#65533;k0&#65533;npbG)"&#65533;&#65533;&#65533;mn&#65533;/jk&#65533;H&#65533;Z&#883;&#65533;&#65533;&#1285;&#65533;U5$&#65533;mf&#65533;TH&#65533;f&#65533;&#65533;&#44296;&#65533;&#65533;mH&#65533;B5(&#65533;f&#65533;d C&#65533; b9&#65533;q&#65533;
.q&#65533;&#65533;&#65533;&#65533;&#65533;&#65533;a&#65533;B@  !&#65533;   ,    &#65533;] &#65533; &#65533;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J&#65533;&#65533;&#1123;H&#65533;*]&#692;&#65533;&#1255;P&#65533;J&#65533;J&#65533;&#65533;&#1379;7'&&#776;a&#468;&#65533;&#65533;&#1107;)3&#1979;w&#65533;&#830;s	&#65533;<&#65533;i&#65533;&#65533;#K&#65533;n&#786;&#65533;&#65533;&#65533;&#65533;(1k&#1285;
<&#65533;aa&#65533;*^&#824;&#65533;&#65533;&#464;QF&#65533;,&#65533;&#65533;&#728;3k&#65533;|9"&#65533;&#65533;&#65533;&#65533;&#65533;&#65533;&#65533;q&#65533;&#65533;&#1256;S&#65533;^&#890;&#65533;&#65533;&#1520;&#65533;&#65533;m&#65533;&#65533;F&#65533;&#65533;&#65533;&#891;;&#65533;&#65533;&#65533;&#1198;L&#65533;&#65533;&#65533;&#65533;&#453;&#65533;.&#65533;&#65533;2o&#65533;&#65533;-G&#65533;&#65533;{2M&#392;C&#65533;&#65533;Yz&#65533;&#65533;&#65533;&#203;&#65533;O&#65533;&#65533;&#65533;&#65533;&#65533;&#1235;&#65533;&#65533;}&#65533;&#65533;&#65533;&#65533;&#735;O&#65533;&#65533;&#65533;&#65533;&#65533;c&#65533;&#65533;&#65533;p&#65533;b&#65533;&#65533;&#65533;D=&#65533;U&#65533;g&#65533;&#65533;[B2$VD9&#544;&#65533;&#65533;&#65533;F69Da`&#65533;&#65533;_`&#65533;&#65533;'&#65533;&#65533;!V&#65533;B&#65533;8&#1097;,&#65533;&#65533;bb*&#65533;&#65533;&#65533;$.&#65533;b&#65533;8&#65533;&#65533;<&#65533;&#65533;M/~&#65533;&#65533;B&#65533;hdE&#65533;x&#65533;C?6&#65533;&#65533;&#65533;C&#65533;&#65533;]&#65533; &#65533;b=f&#65533;&#65533;SY]&#277;E&#65533;&#65533;TQVu&#65533;Uh&#65533;5fE[&#65533;&#65533;W&#65533;p&#65533;)&#65533;;z&#65533;&#65533;C1TX&#65533;]y&#65533;&#65533;&#65533;z&#65533;a&#65533;|
&#65533;Ya&#65533;&#65533;&#65533;&#65533;}af&#65533;M&#65533;)&#39220;E
&#65533;T&#65533;&#65533;im&#65533;u:&#65533;A&#65533;}*&#43556;&#65533;&#65533;&#65533;a&#65533;y&#65533;&&#65533;a&#65533;&#1616;&#65533;iz&#65533;&#65533;#&#65533;&#65533;&#666;&#65533;&#65533;&#65533;j&#65533;&#65533;G&#65533;g&#65533;Yz&#65533;_&#65533;Z&#65533;)&#65533;&#65533;	a
&#65533;&#65533;6&#65533;&#65533;A&#65533;Y&#65533;f&#65533;&#65533;&#65533;fB&#65533;h&#65533;Ze&#65533;&#1398;&#65533;{&#65533;V&#1046;{&#65533;&#65533;/&#65533;(B&&#65533;&#65533;D&#65533;Z$&#65533;&#65533;&#65533;&#65533;.&#65533;&#65533;&#65533;&#65533;n&#65533;3&#65533;&#65533;&#65533;&#65533;&#65533;"&#65533;&#65533;&#65533;;&#65533;&#65533;'&#65533;&#65533;Q7~g&#65533;&#65533;&#65533;&#65533;&#65533;&#65533;&#727;&#65533;&#65533;f&#65533;&#65533;&#65533;m\q&#65533;&#65533;q&#65533;w&#65533;&#65533;&#65533;D-y'E!&#65533;&#65533;&#65533;&#65533;0o&#65533;-&#65533;&#65533;~&#65533;&#65533;&#65533;5S&#65533;&#65533;&#65533;5&#65533;&#65533;Q&#65533;ir&#65533;3&#65533;0&#65533;l&#65533;&#65533;({&#65533;&#65533;&#65533;vk&#65533;&#65533;&#65533;&#65533;,&#65533;&#65533;TW&#65533;&#65533;8!&#65533;r&#65533;&#65533;.&#65533;a&#65533;&#65533;LY&#65533;4Q&&#65533;&#65533;e&#65533;&#65533;&#65533;&#65533;lk&#65533;&#65533;&#65533;E+&#65533;5&#1815;&#65533;Jwh&#65533;&#65533;&#65533;\k&#65533;&#65533;&#65533;&#65533;&#65533;&#65533;-8x_&#65533;&#65533;&#65533;A&#65533;&#65533;=&#65533;&#1541;&#65533;&#65533;&#65533;{&#65533;&#65533;Fn&#65533;&#65533;>&#612;&#576;?&#65533;&#65533;A&#65533;T8&#65533;Z&#65533;|R&#65533;y&#65533;%OXc&#65533;u&#65533;I`&#65533;T]H&#1966;&#65533;&#65533;&#65533;&#65533;&#65533;&#65533;&#65533;&#65533;3&#65533;&#65533;4&#65533;&&#65533;&#65533;&#65533;&#65533;&#65533;&#65533;6zb	:&#65533;9_<&#65533;Md&#65533;&#65533;&#1135;Y{m&#65533;w&#65533;wl&_jx&#65533;&#65533;&#65533;&#65533;xn&#65533;&#65533;e+&#65533;%&#65533;L*&#65533;4S&#65533;c&#65533;&#65533;Ro&#1321;}&#65533;&#65533;&#65533;&#65533;,r&#65533;&#1692; &#65533;&#65533;
&#40963;&#65533; &#65533;B>&#65533;&#65533;G&#65533;_Nf&#65533;.OUJ&#65533;&#65533;&#65533;&#65533;&#65533;<&#65533;5&#65533;&#65533;kT&#65533;&#65533;&#65533;x&#65533;&#65533;&#65533;H=j&#65533;&#65533;&#65533;&#17492;&#65533;&#261;b&#65533;Ke2#&#215;%.F&#288;&#65533;h&#65533;4?i&#65533;&#65533;	Z&#65533;&#65533;&#65533;Xg&#65533;"&#65533;&#65533;}*i&#65533;&#65533;g55q&#65533;ZL&#65533;&#65533;C&#65533;&#65533;zT&#65533;&#65533;&#65533;&#65533;&#65533;&#65533;.&#65533;v=&#65533;&#65533;&#912;&#279;&#65533;&#65533;&#65533;g&#65533;&#65533;!&#65533;x&#65533;&#65533;2&#65533;&#65533;j&#65533;&#65533;&#65533;&#65533;:&#65533;&#65533;&#65533;&#65533;"&#816;&#65533;ERMd&#65533;e'&#65533;&#65533;%&#1096;&#65533;l&#65533;!I&#65533;&#65533;&#65533;&#65533;$4	K&#65533;h&#65533;F&#65533;&#65533;bJ&#65533;&#65533;&#65533;&#65533;G&#65533;&#65533;&#65533;&#65533;&#65533;Z'&#65533;&#27591;I&#65533;SP&#65533;h&#65533;&#65533;IN&#65533;*&#65533;8&#784;
/&#65533;;<&#65533;RsaS&#65533;&#65533;V&#65533;&#65533;&#65533;rm&#65533;&#65533;&#65533;(&#65533;%&#65533;)&#65533;&#65533;9&#65533;Lf]&#65533;&#1554;&#65533;&#65533;&#65533;u(Y]4eGg&#65533;&#65533;&#65533;&#65533;&#65533;87&#65533;nzS6&#65533;cc&#65533;830&#65533;G&#65533;&#65533;,&#65533;&#65533;&#1688;M&#65533;}&#63231;r&#65533;c&#65533;&#65533;&#65533;$-&#65533;xKp&#65533;&#65533;&#65533;&#65533;&#65533;&#1247;&#65533; &#65533;?&#65533;&#65533;L&#65533;&#65533;s.&#65533;L(o&#65533;3&#65533;&#65533; &#65533;	%&#65533;B'J&#1098;V31|&#65533;+'9&#65533;&#65533;&#65533;R&#65533;&#65533; &#65533;d	&#65533;&#65533;&#65533;&#65533;&#65533;&#65533;b&#65533;6K&#65533;&#65533;S&#65533;9&#65533;L+&#65533;*&#65533;&#65533;D&#1796;'&#65533;&#31707;"&#65533;1UR&#65533;&#65533;&#65533;&#65533;&#65533;B&#65533;&#65533;&#853;P&#65533;JT&#65533;&#1384;&#65533;;&#65533;FwI&#65533;&#65533;L5&#65533;H&#65533;N?&#65533;F&#65533;&#65533;%pi<&#65533;&#65533;w&#65533;&#65533;&#65533;qA\&#65533;j&#1410;&#65533;&#65533;&#65533;c5"\&#65533;&#65533;V&#65533;&#165;%wu&#65533;^&#65533;&#65533;&#65533;&#364;z&#65533;&#65533;]&#65533;iC&#65533;&#65533;if&#65533;!&#65533;D,uM&#65533;&#65533;z,&#65533;&#65533;&#941;&#65533;dx&#65533;&#65533;b&#65533;"&#65533;vz&#65533;&#65533;R&#65533;#^&#65533;&#854;/v&#65533;&#1679;,&#65533;U~E~.&#65533;&#65533;;&#65533;&#5043;&#65533;&#65533;&#1452;&#65533;&#65533;nw&#65533;&#1785;&#65533;&#1249;&#65533;&#65533;*Lv&#65533;&#65533;&#65533;&#65533;M.o&#1250;[&#65533;&#65533;&#65533;&#65533;&#65533;s&#65533;PC&#65533;&#65533;&#65533;&#65533;&#65533;&#65533;&#65533;&#1147;&#1906;U{&#65533;&#1852;&#65533;(&#65533;&#65533;0xy&#65533;&#65533;&#65533;&#1339;]&#197;&SZ%&#65533;`&#65533;&#65533;&#65533;&#65533;&#65533;wT&#65533;s&#65533;e&#65533;&#65533;Mc&#65533;&#65533;fI-&#65533;&#65533;&#65533;&#65533;&#65533;M[sn3&#65533;.X&#65533;A&#65533;)k&#65533;&#65533;&#1359;&#65533;&#65533;q&#65533;&#65533;&#65533;5&#65533;&#65533;&#65533;U.y&#65533;&#65533;I&#65533;&#65533;&#65533;:&#65533;E.N&#65533;ZA,&#65533;8&#65533;&#65533;f1A&#65533;s&#65533;{&#65533;x&#65533;,!&#65533;&#65533;&#146;]keMN&#65533;&#65533;&#65533;&#65533;,fL&#65533;mj&#65533;O&#65533;G&#65533;M&#65533;e&#65533;iX&#65533;V&#65533;~&#65533;db&#324;)
&#65533;}s8&#65533;&#65533;i&#65533;&#65533;cl&#65533;@K&#65533;&#65533;5&#65533;&#65533;&#65533;&#65533;3cD&#65533;9&#65533;B&#65533;&#65533;&#65533;&#1246;P&#65533;&#65533;&#65533;m&#65533;Mcz+&#65533;f$&#65533;=&#65533;m&#65533;&#65533;&#65533;v&#65533;&#65533;&#1030;n&#65533;&#65533;k&#65533;&#65533;&#65533;&#1189;9&#65533;&#65533;&#65533;"&#65533;i?JCW&#65533;&#65533;&#65533;&#65533;&#65533;o;[&#65533;&#65533;6&#65533;&#65533;&#65533;o&#65533;&#65533;&#65533;M&#65533;&#65533;&#65533;$&#65533;&#65533;=[F;8&#1204;L&#65533; &#65533;%&#65533;U&#65533;&#65533;&#65533;&#65533;&#65533;8#C?&#65533;z&#65533;M&#23083;&#65533;&#65533;&#65533;9&#65533;&#1594;&#65533;g&#65533;&#65533;&#65533;&#65533;&#65533;&#65533;&#65533;&#65533;3&#65533;&#65533;&#65533;Q&#65533;&#65533;&#2651;J&#65533;Y&#65533;eG&#65533;&#65533;I&#65533;&#65533;&#65533;6&#65533;qV&#65533;K&#65533;&#65533;&#65533;&#65533;&#65533;&#65533;&#65533;~l&#65533;&#65533;&#65533;&#65533;<g7&#65533;l&#65533;.&#65533;&#65533;zYJU&#65533;&#65533;b&#65533;q&#65533;Y&#65533;&#1238;&#1029;F&#65533;&#65533;Am&#65533;P&#740;&#65533;&#65533;&#65533;*&#65533;&#65533;&#65533;&#65533;;&#65533;s&#365;&#65533;&#65533;&#65533;7&#65533;i&#65533;&#65533;&#65533;&#65533;&#65533;&#65533;u&#65533;[&#65533;&#65533;\&#65533;&#65533;="5&#65533;g&#65533;e&#65533;0&#65533;&#65533;&#65533;W8&#65533;`z&&#65533;&#65533;]&#65533;f&#65533;&#1533;&#65533;K&#65533;6b&#65533;&&#961;.&#65533;&#65533;VX&#65533;&#65533;&#65533;a&#65533;&#65533;6&#1209;&#65533;&#65533;Jw&#65533;&#65533;&#65533;4KmUi&#65533;zf&#65533;&#65533;&#65533;=)&#65533;4&#65533;c&#65533;}N&#65533;XWgvn&#65533;S&#65533;&#65533;&#65533;J(&#1621;&#65533;&#65533;&#65533;&#65533;K&#65533;rH&#65533;_&#65533;&#65533;&#65533;pv&#65533;&#65533;&#65533;6&#65533;t&#65533;&#65533;&#65533;&#65533;&#65533;P&#1415;_&#65533;&#65533;&#65533;&#32798;%&#65533;"7&#65533;&#65533;&#65533;&#36312;|&#65533;&#65533;t&#65533;7&#65533;x&#65533;3&#65533;%H&#65533;tM&#65533;&#65533;&#65533;&#65533;&#1743;&#65533;&#65533;&#65533;&#65533;&#65533;&#65533;&#65533;)R&#65533;
&#65533;&#65533;&#65533;bG{&#65533;&#65533;Z3&#65533;^=VY>k&#65533;~&#65533;Ve&#65533;@y4R&#2023;&#65533;&#1391;&#65533;1'&#65533;&#65533;&#65533;&#65533;&#65533;&#65533;N&#65533;&#65533;&#1214;&#65533;&#65533;w&#65533;4&#65533;{Jx&#54765;{&#65533;&#65533;	I~j&#65533;&#65533;&#65533;&#65533;B%&#65533;&#65533;&#65533;!&#65533;1&#65533;&#65533;{hE&#65533;&#65533;&#65533;f&#65533;:&#65533;&#65533;w&#65533;/&#65533;&#1070;&#65533;P&#65533;&#65533;&#65533;{|&#65533;L&#65533;Ve%xg&#65533;&#65533;a&#65533;&#65533;&&#65533;h&#65533;&#65533;f&#65533;j&#65533;&#65533;&#65533;&#65533;&#65533;b&#65533;&#65533;&#65533;x&#65533;&#65533;c_&#65533;{&#65533;u_#_">&#65533;*&#65533;c}&#65533;&#65533;iwa56&#65533;P&#65533;&#65533;~&#65533;&#65533;&#65533;k&#65533;&#65533;	e&#65533;&#65533;k	&#65533;&#65533;Et&#65533;R(&#65533;&#196;&#65533;&#65533;0&#65533;#&#2039;"I&#1154;&#65533;zFhx3&#65533;&#65533;&#65533;L&#65533;'p&#65533;&#65533;&#65533;GB=v&#65533;&#65533;s&#1108;s]&#65533;'*~> 2XO&#65533;oa&#65533;&#1141;&#65533;j8[&#65533;&#65533;x&#65533;ve?y&#65533;[&#65533;&#263;&#65533;&#65533;p&#65533;&#65533;&#65533;&#65533;&#65533;&#65533;&#65533;&#65533;&#65533;&#65533;&#65533;&#65533;w&#65533;p*wG&#65533;&#65533;Y&#65533;&#65533;&#65533;6&#65533;y&#65533;&#65533;&#65533;&#65533;&#65533;q&#65533;&#65533;j|&#65533;&#65533;e&#65533;&#65533;a&#65533;q&#65533;(y&#65533;O&#65533;ev|&#65533;Qj'_&#65533;hoT&#65533;tK&#65533;G&#65533;8&#65533;}{&#65533;hHzW&#65533;5Wg&#65533;&#65533;F]d&#65533;OEQ"{&#65533;]&#65533;&#65533;O&#65533;h&#65533;&#65533;&#65533;z&#65533;X&#65533;&#65533;5&#65533;l&#65533;v&#65533;t*&#65533;uM&#65533;u&#65533;8&#65533;&#65533;&#65533;&#65533;T&#65533;f&#65533;&#65533;(&#65533;&#65533;DOX55&#65533;&#65533;'&#65533;&#65533;uN&#65533;'&#65533;15i&#65533;c&#65533;&#65533;&#1188;&#65533;=phg&#65533;wH&#773;[&#65533;&#65533;y&#28676;&#65533;&#65533;h&#65533;E]&#65533;v&#65533;h&#65533;&#65533;&#65533;&#65533;!&#65533;&#65533;&#65533;h&#65533;'&#65533;&#65533;W&#65533;&#65533;p[&#65533;(&#65533;&oA&#65533;(&#232;&#632;&#65533;&#65533;&#65533;&#65533;w&#65533;&#65533;&#65533;&#65533;&#65533;h&#65533;;&#65533;}&#65533;X&#65533;&#65533;f&#65533;F&#65533;y&#65533;EWq%&#65533;&#65533;z&#65533;*&#65533;&#65533;7&#65533;&#65533;I&#65533;Smq&#65533;J&#65533;&#65533;uG&#65533;k&#65533;zFDx&#65533;&#65533;v&#65533;&#65533;&#65533;&#65533;&#65533;&#65533;[&#65533;Oe&#65533;&#65533;%)&#65533;j&#65533;[&#65533;7xpi&#65533;&#65533;}&#65533;&~GU#sn&#65533;&#65533;&#65533;KIHeMh&#65533;Xiu&#65533;5&#65533;d}&#65533;[&#65533;&#65533;{I&#65533;&#65533;dsR9z&#1167;&#65533;&#65533;l&#65533;F&#65533;&#65533;nK&#65533;1&#374;z&#65533;&#65533;&#65533;&#65533;&#65533;*&#1270;&#65533;+6&#65533;&#65533;\!W[&#65533;&#65533;{G&#65533;&#65533;G&#65533;&#65533;&#65533;&#65533;&#65533;&#65533;h&#65533;&#65533;&#65533;&#65533;(&#65533;&#65533;&#65533;%I&#65533;&#65533;&#65533;K&#65533;&#65533;d&#65533;j&#65533;Q`<&#65533;+MX&#65533;xT&#65533;q&#65533;&#65533;y&#65533;>yW&#65533;;&#65533;&#65533;&#65533;X&#65533;-&#65533;a&#65533;&#65533;&#65533;&#65533;&#65533;j-&&#65533;&#65533;&#65533;f&#65533;G`&#65533;&#65533;&#65533;S_O&#65533;^&#65533;&#65533;&#65533;S8XFm&#65533;C$
!&#65533;&#65533;7] &#65533;qqay&#65533;8&#65533;&#65533;&#65533;y&#65533;vVm&#65533;b&#1612;u&#65533;yi&#65533;yir%j&#1720;Li&#65533;:&#65533;2&#65533;&#65533;&#65533;&#1359;W3k&#65533;YaI&#65533;Z&#65533;X>K&#13223;27o&#65533;v6IZ&#65533;&#65533;G:i&#65533;&#65533;5L7&#1118;*&#65533;,"&#65533;_S&#65533;$"4U&#65533;BiFDZY&#65533;&#65533;&#65533;&#65533;_1t&#65533;fUI&#65533;B&#65533;w;&#65533;TZ&#65533;V*&#65533;&#65533;y&#65533;&#65533;'&#65533;&#65533;I&#65533;&#65533;P&#65533;_z&#65533;_&#65533;_&#65533;&#65533;&#65533;aqiZ&#65533;&#65533;+>ueB&#65533;6&#65533;e&#65533;&#65533;&#65533;&#65533;&#65533;&#65533;i&#65533;
&#65533;!i&#65533;D&#65533;&#65533;&#65533;xp&#65533;Y&#65533;	&#65533;h&#65533;&#65533;&#65533;&#65533;}.&#65533;|&#65533;bz,&#65533;&#65533;_&#65533;C%&#65533;&#65533;&#65533;&#65533;EB&#65533;&#65533;&#65533;F&#21914;*&#65533;&#65533;U&#65533;h&#65533;&#65533;&#65533;w&#65533;&#65533;G&#37954;7e&#65533;&#65533;&#65533;ji&#65533;&#65533;f&#65533;&#65533;&#65533;&#65533;&#65533;x&#65533;[&#65533;;&#65533;&#65533;}&#65533;	2&#65533;)/uw&#65533;&#65533;&#65533;K&#65533;&#65533;&#65533;&#65533;&#65533;6&#65533;?*LL&#65533;""&#65533;8&#65533;&#65533;Q0HQ&#65533;&#648;&#65533;{	m!&#65533;:1&#65533;&#1512;V&#65533;&#65533;:&#65533;&#65533;:2h&#65533;&#65533;W&#65533;7v&#65533;^H&#65533;&#65533;W&#65533;&#65533;:&#65533;&#65533;&#65533;&#65533;&#65533;&#1629;&#65533;'&#65533;*	&#65533;&#65533;Y&#65533;&#65533;&#1711;&#65533;j&#65533;&#65533;H&#65533;&#65533;&#687;&#65533;@&#65533; &#65533;&#65533;`&#65533;`&#65533;cz[&#65533;&#65533;&#65533;&#65533;hj&#65533;V&#65533;c[Qm&#65533;&#65533;&#65533;&#65533;&#65533;&#65533;&#65533;&#65533;6&#65533;&#65533;&#1629;	g&#65533;&#65533;W&#65533;&#65533;*&#65533;C&#65533;&#65533;-I&#65533;:9&#65533;&#65533;H&#65533;&#65533;0Av&#65533;Q;&#65533;3Y&#65533;&#65533;3l&#65533;v&#65533;&#65533;X&#65533;&#65533;&#65533;&#65533;&#65533;Z21WF&#65533;+&#65533;&#65533;&#65533;Y&#65533;!K&#65533;1K&#65533;-&#65533;&#65533;&#34543;&#65533;q&#65533;hS&#65533;ii&#65533;&#65533;aJ&#65533;jO&#65533;&#65533;	*C&#65533;z&#65533;s&#65533;ZlBT?,A&#65533;&#65533;i&#65533;&#1334;#6v0&#65533;&#65533;-'dM14%vV&#65533;GD&#65533;&#65533;4V&#65533;x&#65533;ydZ&#65533;T5NG9K&#65533;U(.&#22835;&#65533;&#65533;&#65533;#&#65533;!F&#65533;&#65533;5&#65533;5&#65533;nBv&#65533;BY&#65533;&#65533;&#65533;&#65533;&#65533;(&#65533;&#65533;x&#65533;k&#65533;&#65533; &#65533;&#65533;&#65533;&#65533;&#65533;&#1786;&#65533;K&#65533;@&#65533;&#65533;&#65533;;&#65533;&#65533;[&#65533;;&#65533;&#65533;x&#65533;'&#65533;&#65533;&#65533;m*&#65533;x{&#539;&#65533;&#65533;&#65533;&#65533;&#65533;&#65533;&#65533;&#65533;&#65533;&#65533;&#65533;&#65533;&#65533;&#65533;&#65533;sz&#65533;	G&#65533;&#65533;&#65533;[&#65533;
&#65533;&#65533;&#1477;&#65533;&#1240;pS&#65533;&#65533;&#65533;s`|R&#65533;&#65533;&#65533;n&#65533;*&#65533;
:j&#65533;Vy&#65533;&#65533;yX{&#65533;+&#65533;&#65533;&#65533;Y&#65533;&#65533;H&#65533;&#65533;*&#65533;&#65533;y&#65533;&#65533;&#65533;&#65533;J&#65533;y&#65533;O&#65533;aW&#65533;qa&#65533;&#65533;&#65533;&#65533;Z&#65533;w&#65533;w&#65533;&#65533;v&#65533;&#65533;U\&#65533;&#65533;&#65533;x&#65533;y)&#65533;&#65533;&#65533;9&#65533;t&#65533;&#65533;d&#65533;&#65533;p2&#65533;H&#65533;&#65533;&#65533;&(o&#65533;+3&#65533;gov&#65533;VO&#65533;(]&#193;c&#65533;&#65533;>&#65533;&#1198;&#65533;k{p&&#65533;&#65533;&#361;d&#44710;K&#65533;P@&#65533;&#65533;&#65533;&#65533; &#65533;&#65533;0&#295;k&#65533;0k&#297;&#358;k&#65533; &#65533;i&#65533;&#65533;s&#65533;i&#65533;&#65533;m1rf&#1642;I&#65533;"&#65533;&#65533;K&#65533;,kp&#65533;&#65533;&#65533; z&#65533;rk&#65533;	&#65533;3&#65533;#&#65533;&#65533;g5~k/&#65533;V&#65533;&#65533;&#65533;&#756;&#65533;&#65533;&#65533;&#820;~<&#65533;&#65533;&&#65533;P&#1791;&#65533;&#65533;&#466;&#65533;&#65533;&#65533;x&#65533;&#65533;v&#65533;u&#65533;f!&#65533;Wv&#65533;&#65533; &#65533;"&#65533;&#65533;&#65533;|&#65533;cGw\&#65533;&#65533;nF5&#65533;EN&#65533;&#65533;d?&#65533;&#65533;.&#65533;&#65533;.6&#65533;&#65533;"g7l_#&#65533;w&#1083;&#65533;&#65533;:&#65533;'&#65533;&#65533;&#65533;&#65533;	[&#65533;&#65533;&#65533;&#65533;&#65533;&#65533;0&#65533;+&#65533;&#65533;&#65533;&#65533;&#65533;&#65533;&#65533; &#65533;&#508;&#65533;&#65533;&#306;&#65533;&#65533;a&#648;&#65533;{&#65533;&#2042;&#594;h&#65533;&#65533;&#65533;&#65533;tr&#65533;&#65533;;&#65533;&#65533;e&#65533;&#65533;S&#65533;&#65533;&#65533;&#597;&#65533;@hU&#65533;U&#65533;xT&#65533;&#65533;&#65533;0&#1239;&#65533;&#65533;&#65533;&#65533;&#809;&#800;k&#65533;&#65533;J&#65533;&#65533;:&#65533;&#65533;&#65533;&#65533;&#65533;&#65533;-&#65533;&#65533;g&#65533; m&#65533;&#65533;&#65533;&#65533;m&#65533;&#65533;&#65533;h&#65533;&#65533;&#65533;&#65533;r&#65533;&#65533;%&#65533;&#65533;*&#65533;&#65533;&#65533;[/\y &#65533;&#65533;g&#65533;h&#65533;&#65533;&#65533;&#65533;2}H&#65533;&#65533;&#65533;+&#65533;&#65533;5p7&#65533;&#65533;&#65533;8&#65533;2&#65533;=&#65533;&#65533;&#65533;&#65533;&#65533;&#65533;&#65533;fJ(%&#65533;fng&#65533;`}&#65533;&#65533;&#65533;&#65533;ZiEGz&#65533;lmr&#65533;{&#65533;&#65533;$&#65533;&#65533;&#65533;i&#65533;&#65533;l&#65533;U=&#65533;&#764;&#65533;+&#65533;&#65533;&#65533;&#65533;&#65533;&#65533;&#65533;^&#65533;&#65533;V&#65533;&#65533;d]&#65533;f&#65533;&#65533;SL&#65533;&#65533;&#65533;&#383;uN#o&#310;c&#65533;b"W&#65533;&#16178;&#65533;W&#65533;&#65533;wVnAV&#65533;pu&#65533;Hz&#65533;&#65533;.&#65533;&#65533;ze&#65533;&#65533;b?i&#65533;y&#65533;&#1552;&#1618;=&#1620;&#55104;&#65533;&#65533;N&#65533;&#65533;v&#65533;&#65533;g5P &#65533;a~&#65533;a&#65533;&#1600;&#65533;&#65533;&#987;&#65533;az&#1835;"&#65533;H&#65533;&#65533;&#65533;V&#65533;&#65533;&#65533; J&#65533;5&#65533;=&#482;~ebx&#65533;qb&#65533;&#65533;&#65533;\FK&#65533;&#1337;&#65533;&#65533;&#65533;|&#65533;&#65533;8&#1381;&#65533;&#65533;&#65533;&#65533;&#65533;,&#65533;&#65533;<&#65533;&#65533;&#754;K&#1407;&#65533;&#65533;}&#65533;&#1821;&#65533;P&#65533;L&#65533;&#1212;&#65533;&#65533;&#65533;&#65533;&#65533;&#65533;1&#65533;l{&#65533;&#65533;&#65533;&#385;a&#65533;z&#65533;&#65533;&#65533;&#65533;&#65533;&#65533;&#65533;&#65533;q&#65533;E&#65533;&#65533;(\5t&#65533;&#65533;&#65533;dsL5&#42474;w]&#65533;&#65533;&#65533;d&#65533;&#65533;&&#1918;&#65533;&#65533;&#65533;&#1493;&#65533;&#65533;Sz&#65533;&#65533;;&#65533;QJ&#65533;n&#65533;&#65533;&#1387;&#65533;GY&#65533;i&#65533;&#29167;&#65533;&#65533;&#65533;&#65533;&#65533;&#65533;&#65533;&#65533;&#65533;&#65533;=&#65533;Ki&#65533;&#65533;E&#65533;!&#65533;&#65533;&#65533;,&#65533;&#65533;&#65533;
V!&#65533;&#65533;&#703;&#65533;s&#65533;M&#65533;&#65533;D&#65533;&#65533;&#65533;o&#65533;&#65533;f&#65533;
&#65533;J&#65533;=AX&#502;_\&#65533;S&#65533;&#237;{&#65533;W-&#65533;[=&#65533;
&#65533;&#1387;k&#65533;&#65533;&#65533;&#23643;&#65533;i&#1914;&#65533;9&#65533;X&#65533;D7;&#1170;&#65533;-&#1283;&#65533;5&#65533;k&#65533;&#65533;&#1744;Ln&#1731;@.&#65533;&#65533;m&#65533;&#65533;&#65533;&#65533;_Q&#65533;6YMDJ&#583;&#65533;&#65533;&#65533;&#65533;MW&#65533;&#65533;&#65533;c&#1844;&#65533;&#65533;P}&#65533;z&#65533;kl&#65533;O&#65533;&#65533;Q&#1757;!&#65533;&#65533;&&#65533;M&#65533;&#65533;&#65533;&#65533;t&#65533;&#65533;Rn&#65533;&#65533;[wM&#65533;W&#527;&#65533;w&&#65533;.&#65533;&#65533;&#65533;Egc&#65533;&#65533;k&#65533;&#65533;&#65533;~b&#65533;]W&#65533;&#65533;un&#65533;~&#65533;-Sd&#65533;&#65533;e&#65533;b,&#65533;&#65533;}&#65533;&#65533;&#65533;&#65533;M.&#65533;&#65533;yq&#65533;8&#65533;&#65533;&#65533;p&#65533;&#65533;m&#65533;&#1309;&#65533;\&#65533;&#65533;+&#65533;&#668;&#65533;&#65533; &#65533; &#65533; &#65533;|&#65533;&#65533;N&#65533;P&#65533;&#65533;&#65533;<&#65533;&#65533;[&#65533;x&#65533;>&#65533;k*&#65533;%2&#65533;&#65533;&#65533;\&#65533;)&#65533;&#65533;=]0=\&#65533;P|&#65533;6&#65533;&#65533;&#65533;~&#1233;&#65533;&#65533;z&#65533;X&#65533;&#65533;&#65533;Vp&#65533;Zpt&#65533;}&#65533;&K&#65533;&#65533;9&#65533;&#65533;&#65533;&#65533;#&#1660;&#65533;*&#65533;*O&#65533;l&#65533;&#65533;&#65533;&#65533;eL&#65533;	&#65533;&#65533;&#65533;*Y&#65533;n&#65533;&#48952;<&#65533;.&#65533;&#65533;&#65533;&#65533;^&#65533;#9&#65533;y&#65533;&#65533;&#65533;K&#65533;&#65533;x&#1990;&#65533;{
B8T2&#65533;&#65533; &#65533;'IEHi&#65533;&#65533;U&#65533;(&#65533;H&#65533;&#65533;O{&#65533;&#65533;&#65533;Tw5&#65533;&#65533;&#65533;&#65533;W_c&#65533;&#65533;&#65533;&#65533;&#65533;:i&#65533;!$6&#65533;&#65533;<s,&#65533;&#65533;&#65533;&#65533;x&#65533;&#65533;V&#65533;&#65533;J&#65533;&#65533;&#65533;@&#65533;&#65533;&#65533;&#65533;&#65533;_&#65533;&#65533;o&#65533;&#65533;&#65533;d.&#65533;&#65533;=r5;(&#65533;&#65533;EA&#65533;&&#65533;&#65533;z&#65533;&#65533;&#65533;n&#65533;&#65533;Lo&#65533;&#580;&#65533;&#65533;&#65533;f&#65533;&#65533;`&#65533;O&#1506;&#65533;&#65533;+&#65533;&#65533;&#65533;&#65533;&#65533;9&#65533;>&#65533;&#65533;T.&#65533;h&#65533;Q=&#65533;R&#65533;&#65533;&#65533;&#65533;&#65533;*I&#65533;&#65533;X&#65533;&#65533;&#65533;&#252;_&#65533;&#65533;&#65533;&#65533;O&#65533;&#65533;?&#65533;H&#65533;&#65533;&#65533;&#65533;&#65533;&#65533;o&#65533;&#65533;-&#65533;&#65533;&#65533;&#65533;&#65533;.r&#65533;&#65533;&#65533;&#65533;X&#65533;&#65533;T&#65533;m&#65533;Z&#65533;&#65533;&#65533;vA&#65533;m&#65533;&#65533;^&#65533;&#65533;&#65533;LQ&#65533;|&#65533;W&#65533;&#65533;&#65533;oKG&#65533;ah&#65533;&#1319;n&#65533;F&#65533;&#65533;&#65533;N&#65533;&#65533;&#65533;^&#65533; &#65533;N&#65533;u&#65533;Cg&#65533;&#65533;&#65533;s
&#593;+Gn&#65533;&#65533;&#65533;&#65533;&#65533;=GQ&#65533;&#333;&#193;R$&#65533;p&#65533;8&#65533;&#65533;q&#65533;9&#65533;-&#1121;K&#65533;&#65533;&#65533;v&#65533;l&#65533;t&#65533;&#65533;&#65533;x&#65533;&#65533;&#875;g&#65533;&#65533;=|E&#65533;E&#65533;T&#65533;&#1186;&#65533;&#65533;&#65533;s&#65533;&#65533;&#65533;S&#65533;N&#65533;&#65533;w&#65533;&#65533;&#65533;z&#65533;&#65533;&#65533;&#65533;&#65533;&#65533;'&#1584;>&#65533;&#65533;&#65533;&#65533;&#65533;<zm&#65533;&#65533;&#65533;&#65533;V&#65533;&#1784;r&#65533;~&#65533;&#1494;&#65533;&#1533;u&#65533;v&#65533;&#65533;&#65533;&#65533;`&#65533;n&#65533;&#65533;m&#65533;&#65533;Z&#65533;&#65533;&#65533;&#65533;&#65533;;&#65533;&#65533;-_&#412;&#65533;];v29M0&#65533;h&#1187;&#65533;&#65533;,&#65533;Z&#65533;j&#65533;&#65533;Y&#65533;S&#65533;&#65533;h&#65533;&#65533;&#65533;&#65533;=&#65533;`&#65533;u&#65533;_&#65533;&#65533;}&#65533;&#65533;&#65533;Oo&#65533;Ra&#65533;&#65533;&#861;/7:&#65533;&#65533;&#65533;]&#65533;&#65533;NP&#65533;&#65533;&#65533;&#65533;&#65533;&#1998;sM&#65533;:#&#65533;l&#65533;P&#65533;\&#65533;Rj&#65533;&#65533;|&#65533;p3f&#65533;^&#65533;&#65533;xcK0&#65533;&#65533;&#65533;&#65533;&#65533;&#65533;&#65533;K1&#65533;&#65533;"l&#65533;&#65533;&#65533;zP&#65533;&#65533;~&#65533;&#65533;B&#65533;&#65533;J&#65533;&#65533;&#65533;g&#65533; &#65533;&#65533;& &#65533;&#1097;2&#65533;x&#748;&#65533;&#65533;&#65533;)_&#65533;1Fg&#65533;&#65533;Fo&#65533;&#65533;&#65533;&#3689;&#65533;&#65533;C&#65533;9&#65533;&#65533;&#65533;&#65533;&#65533;H&#65533;&#65533;&#65533;$G&#65533;&#65533;&#65533;&#65533;p&#65533;&#65533;FJ*&#65533;&#808;&#65533;r&#65533;&#1842;I&#65533;C&#65533;;&#65533;&#65533;&#65533;L&&#498;o&#65533;&#65533;&#65533;&#491;&#65533;j&#65533;&#65533;&#65533;&#65533;&#65533;N;&#65533;\&#65533;&#65533;&#65533;&#683;&#65533;&#65533;&#65533;&#65533;3&#65533;&#65533;&#65533;&#65533;(=&#65533;&#65533;&#65533;&#65533;&#1020;&#65533;J&#65533;wsyx&#65533;&#65533;G&#65533;.&#65533;&#65533;&#65533;v&#1449;&#65533;&#65533;&#65533;&#65533;yI&#65533;PA&#65533;)&#65533;z&#65533;0Uu&#65533;PM-&#65533;T&#65533;Z&#65533;&#65533;UXQ-&#65533;U&#65533;^-&#65533;T}&#65533;&#65533;9s&#65533;&#65533;(&#65533;&#65533;v&26&#65533;&#65533;&#65533;&#65533;&#65533;1g*&#65533;'&#65533;&#65533;&#65533;&#578;&#65533;N&#65533;&#65533;&#65533;+&#65533;$&#65533;\m&#65533;E&#65533;&#65533;r&#65533;&#65533;3Q/&#65533;3Qy'L&#65533;&#65533;=&#65533;&#65533;k&#65533;u&#65533;I7Rl;&#65533;&#65533;&#65533;&#65533;H&#65533;R&#65533;&#65533;P&#65533;&#65533;d&#65533;a&#65533;&#65533;8&#65533;&#65533;&#1107;C&#65533;&#65533;&#65533;n6&#65533;Zr(&#65533;&#65533;*&#65533;(&#713;.Y&#65533;'&#65533;i&#65533;p8*'&#65533;&#65533;&#65533;kf/a&#65533;M&#65533;|/&#65533;UJ(&#65533;&#65533;<*+&#65533;&#65533;&#65533;&#65533;h&#65533;&#65533;6Z(&#65533;fl&#1130;&#65533;&#65533;&#65533;*j&#65533;&#65533;&#65533;&#65533;+&#65533;&#65533;T0&#65533;&#65533;OC&#65533;&#65533;&#65533;:l&#65533;",&#65533;&#65533;&#65533;&#65533;&#65533;&#65533;&#65533;&#65533;&#65533;&#65533;&#65533; w2&#65533;_&#65533;&#299;i&#65533;&#65533;h&#148;n2&#65533;6&#65533;&#65533;JC&#65533;7&#65533;p&#65533;~;&#65533;8&#65533;g&#65533;&#65533;&#65533;[C<:&#65533;&#65533;&#65533;!&#65533;&#65533;t&#65533;!&#65533;d6&#65533;"&#65533;4=&#65533;&#65533;MFi&#65533;&#65533;y%&#65533;V&#65533;;&#65533;&#65533;f&#65533;gj&#65533;&&#65533;<I&#65533;KC&#65533;&#65533;o.&#65533;&#65533;&#1168;]=$&#65533;?&#65533;&#65533;F&#65533;x&#65533;&#2009;[&#65533;&#65533;&#65533;zm&#65533;&#65533;.&#65533;&#65533;&#65533;&#65533;&#65533;&#65533;&#65533;&#65533;&#65533;L&#65533;M&#65533;&#65533;&#65533;k/Qg&#65533;h&#65533;&#65533;g&#65533;}&#65533;i&#65533;G&#65533;&#65533;o&#65533;&#65533;&#65533;Q[R&#65533;&#65533;&#65533;I&#65533;&#1828;''&#65533; &#65533;$&#65533;*M&#65533;&#65533;W*	&#65533;&#65533;G&#65533;&#65533;y&#65533;4&#65533;&#65533;yu&#65533;&#65533;E&#65533;=&#65533;&#65533;]&#65533;&#65533;&#65533;4&#65533;6&#65533;&#65533;=n
&#65533;&#65533;&#65533;F&#65533;A&#873;b&#65533;s^&#65533;
&#65533;&#65533;|&#65533;kB(&#65533;&#65533;"&#65533;&#65533;&#65533;R&#65533;&#65533;&#1446;rh&#65533;&#65533;do:,AF5Dc&#65533;p&#65533;2b&#65533;&#65533;*%6&#65533;H&#65533;Z&#1430;h$*kX&#65533; &#65533;h$&#65533;XZj s&#65533;&#65533;+&#1493;4{&#65533;&#65533;&&#65533;!&#65533;&#65533;&#65533;B&&#65533;w&#65533;.:v&#65533;`2T&#65533;c&#65533;8&#65533;&#65533;&#1103;k&#65533;c y t]&#646;&#65533;*&#65533;M&#65533;&#65533;&#65533;&#65533;&#65533;}&#65533;&#65533;d$&#1751;&#65533;&#65533;p&#65533;_t&#65533;&#65533;&#65533;ze9&#685;DI&#65533;h&#65533;E"b&#65533;&#65533;&#65533;e&#65533;&#532;2&#65533;$pt!);&#65533;I0&#65533;&#65533;Y7&#726;c&#65533;&#65533; Oz^&#65533;Xrw&#65533;&#65533;&#65533;&#65533;L;&&#65533;&#65533;&&#65533;&#65533;&#65533;&#65533;&#65533;&#65533;&#65533;|.&#65533;&#65533;&#65533;&#65533;&#65533;-Y&#65533;a&#65533;8.&#65533;&#65533;&#65533;\&#531;&#65533;4#&#65533;i&#65533;&#65533;&#65533;u&#219;&#65533;&#65533;c7&#65533;&#65533;S3\&#65533;&#65533;8y6&#65533;&#65533;J|e>/'X&#65533;&#65533;"&#65533;&#65533;&#65533;&#65533;&#65533;&#65533;^&#65533;c-&#65533;H>)'9&#65533;5+8&#65533;&#65533;&#65533;nF&#65533;&#65533;P&#65533;&#65533;&#65533;9Oi5&#65533;X&#65533;.&#65533;hZe.=&#65533;`&#65533;&#65533;&#1024;d &#65533;&#65533;g[&#65533;
&#65533; 	"&#65533;(|&#65533;y&#65533;&#65533;0c&#65533;&#65533;h&#65533;&#65533; }&#65533;#I&#65533;&#1384;4&#65533;&#65533;7"w&#65533;&L&#65533;*"&#65533;d&#65533;.1)&#65533;D&#65533;HV&#321;&#65533;,&#65533;&#1183;L&#65533;V&#65533;&#65533;n&#65533;S&#65533;&#65533;N&#65533;&#65533;V&#65533;&#65533;&#1389;k&#65533;&#65533;&#65533;&#65533;&#448;&#65533;C=jR&#65533;&#65533;&#547;&#65533;	~&#65533; T(6&#65533;&#65533;&#65533;&#65533;N&#65533;Z&#65533;&#65533;4&#65533;86*&#65533;&#65533;&#65533;#&#65533; &#65533;&#65533;v&#1138;g&#65533;L&#65533;&#777;&#65533;j&#65533;/&#65533;&#65533;UT&#65533;&#364;&#65533;4$:&#65533;&#65533;&#65533;i9vZf&#65533;VX&#65533;M-j&#65533;1U&#65533;&#1462;K&#65533;=&#65533;&#65533;&#65533;&#65533;&#65533;&#65533;&#65533;&#65533;4&#65533;T&#65533;&#65533;1{F&#1321;-&#65533;-&#65533;Y-&#65533;&#65533;t'9i+XZ&#65533;0x1hO&#65533;m
&#65533;eR=&#65533;&#65533;4L&#65533;Ke&#65533;&#65533;/&#65533;0d&#65533;d&#65533;50D&#65533;`&#65533;
Xe&#65533;&#65533;]&#65533;&#65533;.(y&#65533;o~&#65533;&#65533;4&#65533;&#65533;E,&#65533;&#65533;;Bk&#65533;&#65533;	&#65533;t&#65533;A[&#65533;&#65533;T&#65533;$&#65533;&#65533;&#65533;&#65533;&#65533;H&#1365;'!yI&#65533;a&#65533;&#65533;&#65533;-'&#65533;hG&#65533;B|1ubrZ&#65533;1&#65533;v]&#65533;=6&#65533;-2J&#1220;&#65533;D\ZaO&#974;&#65533;&#65533;&#65533;&#65533;.r&#65533;&#65533;&#65533;B&#65533;&#65533;&#65533;<6E&#65533;&#65533;&#65533;&#923;&#65533;.vM&#65533;!&#65533;,e&#65533;&#1060; &#65533;q&#1408;&#65533;&#65533;&#65533;8'"2&#65533;?&#65533;&#65533;&#65533;&#65533;&#65533;&#65533;#	&#65533;&#65533;Z:+vI&#863;&#65533;\&#65533;F&#65533;?UjU&#65533;&#65533;\Y&#65533;&#65533;&#65533;&#65533;&#65533;cq&#65533;&#65533;&#65533;V&#65533;hl6Y^m&#65533;&#65533;*7&#65533;&#65533;8&#65533;&#65533;M&#65533;C"J&#65533;&#65533;$&#65533;]&#65533;;!&#65533;&#65533;&#65533;E&#65533;4&#65533;&#65533;&#65533;G&#65533;&#65533;&#65533;^&#65533;J&#65533;&#65533;Q&#65533;z{&#65533;35&#65533;&#65533;7&#65533;&#65533;&#65533;S&#65533;V&#65533;&#65533;&#65533;:&#65533;&#65533;&#65533;B}a&#65533;&#65533;&#65533;;lb?&#65533;&#65533;@&#65533;&#65533;V&#65533;&#65533;<	X&#65533;.&#65533;&#65533;&#65533;&#65533;&#65533;&#65533;)&#65533;DX&#65533;&#65533;&#65533;&#65533;&#967;T&#65533;&#65533;vI&#65533;&#65533;&#65533;I&#65533;|&#65533;&#670;!&#65533;v&#65533;jV&#65533;&#65533;&#65533;$&#65533;#<&#65533;&#65533;b'&#65533;&#322;&#65533;k&#65533;&#65533;&#65533;&#65533;&#65533;&#65533;&#65533;&#65533;&#65533;&#65533;&#65533;&#65533;F&#65533;K&#65533;O&#65533;&#65533;u&#1297;&#65533;&#65533;&#65533;|&#65533;&#65533;&#65533;Xh&#65533;&#65533;Q|S&#65533;9&#65533;	&#65533;Z	/&#65533;&#65533;.&#65533;&#65533;LU&#65533;i&#587;&#65533;#)GN&#65533;-n&#65533;#&#65533; &#65533; _n@+&#1291;}&#65533;&#65533;M&#65533;@k&#65533;&#65533;p&#65533;&#65533;&#65533;l&#65533;&#65533;\&#65533;&#1897;x&#65533;&#65533;'&#65533;&#65533;[k3&#65533;E&#65533;yiCq&#65533;&#65533;+u&#65533;&#65533;&#65533;&#65533;&#65533;&#65533;&#65533;&#65533;&#65533;^&#1916;&#65533;6F&#65533;;&#65533;zI&#65533;&#65533;&#65533;o;Ud&#65533;?&#65533;]&#65533;&#65533;]&#65533;&#65533;3&#65533;#&#65533;Vo&#65533;&#65533;&#65533;FUif&#65533;&#65533;&#65533;&#65533;&#65533;x;&#65533;	&#65533;j&#65533;Dr&#65533;Z&#1140;&#65533;\&#65533;E&#65533;&#65533;W&#65533;&#1416;K&#65533;&#65533;&#65533;&#65533;&#65533;&#65533;z6&#65533;&#65533;<&#65533;&#65533;g&#65533;6&#65533;&#65533;&#887;&#718;&#65533;#&#65533;|&#65533;&#65533;&#1168;&#766;iWA&#65533;4;*&#65533;&#65533;_7&#65533;&#65533;&#65533;&#65533;&#65533;&#65533;wm&#65533;&#65533;1Z&#65533;&#65533;r&#65533;/&#65533;+_&#65533;&#65533;&#441;&#65533;&#65533;>&#65533;9&#65533;&#65533;&#65533;&#65533;	&#65533;6&#65533;?a&#65533;r&#65533;&#65533;&#65533;~&#65533;7&#65533;&#65533;,R	&#65533;&#65533;y&#65533;`&#65533;&#65533;&#65533;&#65533;SE&#65533;A&#65533;&#65533;@K.L&#65533;"}&#65533;&#65533;&#65533;+q&#65533;&#65533; &#1034;2&#65533;[&#65533;*&#65533;&#65533;&#65533;&#65533;	&#65533;&#65533;z&#65533;9A&#65533;Z&#65533;&#65533;&#65533;%&#65533;&#65533;&#65533;X1]&#65533;&#65533;l&#65533;&#65533;&#65533;&#65533;&#65533;&#65533;&#65533;
&#65533;&#65533;&#65533;R=&#65533;&#65533;&#65533;&#65533;&#65533;&#65533;&#65533;&#65533;&#65533;&#65533;Y&#65533;|&#65533;=&#65533;&#65533;&#65533;&#65533;&#65533;&#65533;y&#65533;&#65533;"&#65533;&#65533;&#65533;&#65533;&#65533;&#65533;&#65533;&#65533;&#65533;&#65533;&#65533;&#65533;k&#65533;"&#65533;-*2%~:(&#65533;*B&#65533;&#65533;&#16412;&#1408;&#65533;{-&#65533;&#65533;&#65533;#+&#65533;@&#65533;&#65533;)zx=d&#65533;&#65533;&#65533;
&#65533;&#65533;&#65533;i&#65533;P&#65533;4&#65533;)&#65533;&#65533;&#65533;3&#65533;7&#65533;8&#65533;,u&#65533;&#65533;&#65533;&#65533;&#65533;2*D&#65533;S&#131;&#65533;&#65533;:(%D&#65533;&#301;J &#65533;q0&#65533;PDE4&#65533;Ur0&#65533;{&#65533;&#65533;[%G< &#65533;s0&#65533;S0A&#65533;'&#65533;7&#65533;&#65533;&#65533;&#65533;?^&#65533;&#65533;9&#65533;&#65533;&#65533;&#65533;S<&#65533;&#1776;&#65533;1	&#65533;&#65533;1&#65533;m&#65533;&#65533;,/&#65533;&#65533;c&#65533;&#65533;&#65533;&#65533;@&#65533;2&#65533;ZC&#65533;&#65533;&#65533;&#65533;&#65533;v&#65533;/&#65533;4&#65533;&#65533;,<&#65533;E&#65533;&#65533;&#65533;Fb&#65533;/&#65533;i&#65533;&#65533;e&#65533;&#65533;&#65533;M&#1144;&#65533;Z&#65533;nl&#65533;S&#65533;&#65533;i3&#65533;&#65533;2$&#1322;&#65533;#&#65533;&#65533;Zs&#65533;2&#65533;&#65533;&#65533;&#1281;&#65533;&#65533;4&#65533;&#65533; &#65533;<1&#65533;JC;&#65533;&#65533;Fj46}&#65533;w)&#65533;!3&#65533;[&#65533;&#65533;iC&#65533;&#65533;<&#65533;X&#546;&#65533;8&#65533;&#65533;&#65533;&#65533;&#65533;D,&#65533;&#65533;&#65533;&#65533;)&#65533;n&#65533;&#65533;&#65533;&#249;&#65533;&#65533;&#65533;>&#1258;&#65533;L%&#65533;0D&#65533;&#65533;&#65533;&#65533;(	&#65533;4&#621;"	<&#65533;3&#65533;&#65533;D(9&#65533;HT?I&#313;t&#65533;&#65533;&#65533;&#65533;I &#65533;&#65533;&#65533; &#65533;&#65533;&#65533;C+&#65533;&#65533;&#65533;&#65533;&#65533;&#65533;&#65533;&#65533;&#65533;&#675;d&#348;&#65533;G&#1743;&#35430;&#65533;);&#65533;&#186;tA&#65533;&#65533;&#65533;&#65533;&#65533;5&#65533;&#65533;CZ&#65533;&#704;&#65533;&#65533;&#65533;5&#65533;^s&#65533;	F&#65533;S&#65533;m!&#65533;&#65533;&#65533;;&#65533;&#65533;&#504;&#65533;&#736;&#65533;&#65533;&#65533;&#65533;&#65533;0&#65533;[&#65533;+&#65533;g&#1788;&#65533;&#65533;AA&#65533;&#65533;&#1127;&#65533;&#758;,&#65533;&#65533;&#65533;&#7004;&#65533;&#65533;Bo&#65533;&#65533;%B.&#65533;D~&#65533;KH&#65533; &#65533;1&#65533;&#65533;J&#147;&#65533;$3H&#65533;\:&#65533;&#545;,JP&#65533;2&#65533;S&#65533;&#65533;cM&#65533;	&#65533;&#65533;&#65533;Hi&#65533;&#65533;Xz0&#65533;I&#1756;&#65533;&#65533;&#65533;3Hd&#65533;&#65533;t&#65533;&#65533;&#2036;&#277;&#65533;MKd&#65533;&#65533;&#274;&#65533;&#65533;3&#65533;8Gq&#65533;&#65533;&#156;&#65533;&#65533;0c*&#65533;&#65533;M&#1724;&#65533;&#242;&#65533;SJ&#65533;&#831;&#65533;"&#65533;C;&#65533;&#65533;&#65533;?&#65533;z;&#65533;b&#65533;&#65533;&#65533;&#65533;I@&#65533;y&#65533;QO&#65533;X5&#65533;&#692;LC;R&#65533;&#65533;j&#65533;##&#65533;|&#65533;&#65533;X&#65533;&#65533;&#65533;&#65533;&#65533;&#65533;:UC&#65533;U&#65533;&#65533;&#65533;&#637;&#65533;T&#1080;<&#65533;pw&#65533;$FsE&#65533;X&#65533;&#65533;&#65533;&#65533;&#65533;&#1636;=\3B|&#65533;p&#65533;&#65533;2&#65533;&#65533;I&#65533;&#65533;&#65533;D&#492;&#65533;%$41&#65533;&#65533;&#65533;&#65533;&#65533;u&#65533;h&#65533;&#427;&#65533;&#65533;n*&#65533;&#163;O6&#65533;&#65533;4&#65533;;,&#65533;R&#65533;U&#65533;I&#1058;&#65533;&#65533;X&#65533;&#65533;Q&#65533;@4&#65533;&#65533;&#1709;Q&#65533;&#65533;&#65533;&#65533;&#65533;&#65533;&#65533;&#600;&#65533;D+) &#65533;&#65533;DHD&#65533;G|D&#65533;<&#65533;k0&#65533;&#557;e&#65533;#4&#161;s	&#65533;P&#65533;%&#65533;&#65533;&#65533;&#65533;!B.&#65533;&#65533;&#65533;;R&#65533;&#65533;w&#65533;E&#65533;&#65533;&#65533;&#65533;[&#65533;K&#65533;=&#343;&#65533;&#65533;E3&#65533;S&#368;E]Z&#442;;&#65533;&#65533;&#65533;&#65533;35&#65533;b;E%;]&#65533;E&#65533;2&#65533;E&#65533;&&#65533;&#65533; &#65533;TD&#65533;'a&#65533;([&#65533;R0&#65533;&#1813;*&#65533;&#65533;&#65533;'&#65533;&#65533;&#65533;sR&#65533;R&#65533;&#65533;S&#65533;%&#65533;&#65533;D&#65533;z&#65533;N&#65533;&#65533;\&#65533;dQz&#567;N&#65533;/&#852;&#1137;a&#65533;|xc*O1>&#65533;C&#65533;34"&#65533;&#65533;&#65533;&#65533; Q-a&#65533;-&#65533;i&#65533;&#65533;@DW&#65533;"H&#65533;o&#65533;&#65533;q-&#65533;B&#65533;*	u5W*!&#65533;&#65533;\&#65533;&#65533;&#65533;RCtI&#65533;\&#65533;Pj&#65533;u&#65533;>&#65533;&#65533;&#65533;ku&#65533;&#65533; =&#65533;&#65533;\&#65533;r&#65533;*rH&#65533;d&#30937;&#65533;9E&#65533;X&#65533;;%&#65533;X&#65533;J&#65533;&#65533;&#371;&#35212;&#65533;5&#65533;&#65533;&#65533;&#65533;X&#65533;&#65533;X&#65533;Z&#65533;&#65533;&#65533;)&#65533;&#65533;`&#65533;JlTx&#65533;KJ&#65533;Q&#65533;&#65533;&#65533;:&#65533;:,&#65533;&#65533;+b&#65533;&#65533;&#65533;&#65533;&#65533;jO&#65533;&#681;'&#65533;9&#65533;/&#65533;<&#65533;H9&#65533;D&#65533;0&#65533;&#860;&#65533;&#65533;-&#475;#&#780;&#65533;j&#746;y&#65533;&#65533;&#65533;&#65533;&#65533;&#1391;&#65533;&#65533;
l!&#65533;&#65533;&#65533;M&#65533;&#65533;&#65533;Wq&#65533;&#65533;P%R&#65533;&#65533;U&#65533;&#65533;ai?(&#65533;&#65533;&#65533;*&#65533;8&#65533;&#65533;q&#65533;r&#65533;[&#65533;&#65533;&#65533;*&#65533;&#65533;&#65533;\&#65533;&#65533;[r=?&#65533;&#1816;$	,&#65533;&#1176;&#1267;&#65533;M&#65533;u&#65533;&#873;&#65533;&#65533;&#65533;A;-{&#65533;&#65533;q&#65533;&#65533;n&#1542;l&#65533;l&#65533;f&#65533;o &#65533;&#65533;&#65533;ZQ&#65533;+M&#65533;E&#65533;H&#65533;&#609623;&#65533;:!s&#65533;&#65533;0&#591;&#65533;U&#65533;n&#65533;&#2005;)&#65533;C8&#65533;&#65533;J&#65533;jT&#65533;S&#65533;D&#65533;#@"&#65533;&#65533;i,&#65533;mKA&#65533;a&#65533;&#65533;&#45437;&#65533;)&#65533;c&#65533;&#367;&#65533;G&#65533;&#961;&#65533;C&#65533;7C&#65533;&#65533;&#65533;&#65533;$&#65533;s,&#65533;yE&#65533;&#65533;&#65533;U&#284;&#65533;M&#65533;yz&#65533;|&#65533;y&#65533;^&#65533;$c&#65533;&#65533;&#65533;H+Y;&#65533;&#65533;F&#65533;&#65533;&#65533;&#65533;D&#65533;&#65533;&#65533;&#65533;IQ|M&#65533;r&#65533;&#65533;A&#65533;&#65533;3?VR&#65533;x&#65533;&#65533;\r&#65533;`&#65533;\&#65533;[s&#65533;&#65533;&#65533;Q?u%I:I,iDq&#183;&#65533;&#65533;&#65533;&#65533;&#65533;&#65533;&#65533;&#65533;&#65533;S&#65533;N&#65533;&#65533;k&#65533;j&#65533;&#65533;f8&#65533;c0^&#65533;_`o&#65533;&#65533;&#65533;(4D&#968;&#65533;&#65533;_5F&#65533;&#65533;SIOz&#65533;&#65533;&#65533;&#65533;&#65533;B&#65533;<&#65533;_&#65533;&#65533;c&#65533;0&#878;&#65533;O&#65533;)&#65533;&#1833;&#65533;]:P&#948;+&#248;^"&#65533;&#65533;1&#65533;C&#65533;&#65533;c&#65533;&#65533;&#65533;qP&#65533;35&#65533;QQ&#65533;&#65533;2=Bj9&#65533;*&#65533;J&#65533;(&#65533;R&#65533;qZ&#65533;JRSZ"&#65533;Z&#65533;&#65533;&#65533;;&#65533;&#65533;&#65533;_&#65533;`&#65533;&#65533;)&#65533;&#65533;&&#65533;(&#65533;H!M&#65533;&#65533;V&#65533;[&#65533;&#65533;U&#65533;&#65533;DD&#65533;&#65533;Wo8\Y&#65533;&#65533;&#65533;&#65533;&#65533;D&#65533;&#65533;X>&#65533;[&#65533;M&#65533;+&#65533;/S&#65533;.d&#65533;<f)&#65533;
Efv[[&#65533;&#65533;n&#65533;&#65533;g&#1926;jXc0&#65533;c(&#65533;^&#65533;Y&#65533;R&#65533;P&#65533;&#65533;iP&#65533;%&#65533;9M.h&#65533;v&#65533;c4&#65533;&#65533;rA&#65533;&#65533;&#65533;<&#65533;&#65533;&#65533;&#65533;&#65533;&#65533;J&#65533;a&#65533;&#65533;&#65533;2K&#21358;&#65533;Y&#65533;&#65533;h&#65533;&#65533;TK6hjL&#65533;&#65533;>&#65533;&#65533;8,&#65533;K&#65533;&#65533;S&#65533;&#65533;&#1820;Ob&#65533;o&#65533;`6a&#65533;tDR&#65533;>&#65533;K&#65533;&#65533;0R&#65533;K&#1411;&#65533;&#65533;h&#65533;d&#65533;		KSV&#228;&#65533;)&#65533;,&#65533;&#65533;&#65533;&#65533;V&#65533;&#65533;$O&#65533;M]&#65533;&#65533;&#65533;&#65533;h&#65533;0&#65533;(&#65533;es%j&#65533;SW&#65533;Ljv5\&#65533;NouR&#65533;A&#65533;&#65533;)L&#65533;&#65533;&#65533;&#65533;73*&#65533;s&#65533;m&#65533;en&#65533;&#65533;k&#65533;i&#65533;&#65533;hx &#65533;]&#65533;]&#517;X@&#65533;R&#65533;&#65533;C&#65533;&#65533;80&#65533;_8&#65533;L&#65533;&#65533;&#65533;=&#65533;&#65533;C&#65533;&#65533;VD#&#65533;<&#65533;&#65533;XM&#65533;Y&#65533;+&#65533;&#65533;qY\&#65533;^\&#65533;&#65533;&#65533;^KJCEj&#65533;p:&#65533;&#65533;f&#65533;&#65533;4&#65533;&#218;&#65533;&#65533;&&#65533;&#65533;:1&#65533;&#65533;&#65533;d&#65533;F&#65533;&#65533;&#65533;FI/su&#65533;&#65533;	&#65533;*&#65533;=d^&#65533;&#1752;&#65533;e(&#65533;e&#65533;W&&#65533;&#65533;2&#65533;&#65533;|&#65533;&#65533;&#65533;&#65533;Mm&#65533;3&#65533;<&#65533;&#65533;&#65533;&#65533;&#65533;gY[#&#671;"&#65533;&#65533;&#65533;&#65533;m&#1814;&#65533;(}ew&#65533;&#65533;&#65533;&#65533;&#65533;&#65533;&#65533;=&#65533;&#65533;&#65533;>&#65533;4&#65533;&&#65533;n&#65533;U#&#65533;&#65533;&#65533;j&#65533;8&#65533;p&#65533;&#65533;d&#65533;jhj6&#65533;b&#65533;&#65533;`&#65533;&#65533;\&#65533;Z&#65533;&#65533;Wx&#65533;S&#65533;LP&#65533;3H &#65533;&#65533;Q&#65533;44]o&#65533;&#65533;&#65533;!z&#65533;S&#65533;uf&#65533;z~@?&#65533;&#65533;&#65533;&#65533;)&#65533;{u&#65533;>&#65533;p&#65533;&#65533;&#65533;&#65533;zFy&#65533;9&#65533;^&#1038;&#65533;_q<&#1147;&#65533;:&#65533;&#65533;&#65533;&#65533;&#65533;&#1009;&#65533;&#65533;&#65533;&#65533;&#65533;y	&#65533;&#65533;&#65533;'&#65533;#&#65533;&#598;&#65533;3g1I&#65533;&#65533;&#65533;&#65533;b+&#65533;&#65533;a&#65533;&#710;P	&#65533;&#65533;&#65533;&#65533;&#65533;X&#65533;V&#65533;&#65533;&#65533;&#65533;#/&#65533;&#65533;6&#65533;3&#65533;Vs4_?(e&#65533;&#65533;c&#65533;8Ro&#65533;&#65533;g&#65533;h&#65533;&#65533;g]&#65533;u(&#65533;np&#65533;a&#65533;o`&#65533;^&#65533;^&#65533;o[&#65533;XpVH&#65533;T@&#65533;O&#65533;?@(&#65533;&#65533;@&#65533;&#65533;n&#65533;`&#65533;Vv&#1664;*&#1384;&#959;&#65533;&#65533;A&#65533;&#65533;&#50333;&#65533;&#65533;>)&#65533;J[&#65533;}.&#65533;
&#65533;[&#65533;1fl&#582;&#65533;&#65533;l&#65533;&#65533;&#65533;8&#65533;^&#65533;&#65533;j&#65533;&#65533;4&#65533;j$&#65533;&#65533;&#1246;&#65533;fO&#65533;&#65533;&#65533;F&#65533;&#65533; "
&#65533;A'&#65533;n&#65533;&#65533;m&#65533;e&#65533;n9H&#65533;<1&#65533;uv&#65533;v&#65533;&#65533;&#65533;&#65533;&#65533;&#65533;&#65533;&#65533;&#773;&#65533;b&#65533;^&#65533;&#65533;&#65533;m]&#65533;eJ&#1807;&#65533;&#65533;m'&#65533;&#65533;&#65533;}&#65533;w)&#61506;&#65533;T&#65533;q&#65533;&#65533;&#65533;W.&#65533;&#65533;8u&#65533;&#65533;lha&#65533;\&#65533;&#65533;[&#65533;&#65533;[&#65533;Ew&#65533;U0&#65533;R&#65533;&#65533;Q&#65533;&#65533;=&#65533;#&#65533;&#65533;&#65533; IH&#65533;&#65533;r&#29205;&#27149;&#65533;my;&#54579;&#65533;.m&#65533;Sy.&#65533;&#65533;Lawv&#65533;&#65533;&#65533;r&#65533;&#65533;gGY&#65533;w^@&#65533;&#65533;&#65533;&#65533; wqd_!&#52399;&#65533;u
/&#65533;&#65533;&#65533;ArA:&#65533;&#65533;&#65533;&#65533;&#65533;&#65533;	&&#65533;n&#65533;&#65533;&#65533;&#65533;&#65533;"&#65533;&#65533;&#65533;&#65533;&#592;n&#65533;pc&#346;&#65533;&#65533;`v&#65533;&#65533;/&#65533;&#439;&#65533;Qa,&#65533;&#65533;8e&#65533;&#65533;&#65533;&#65533;&#958;&#65533;r&#65533;T\&#65533;Gr&#65533;&#65533;[&#65533;.{&#65533;&#65533;&#65533;&#65533;	&#65533;OD&#65533;&#65533;-&#523;&#65533;T&#65533;&#65533;`S&#65533;	&#65533;&#65533;&#65533;8p&#65533;&#65533;f&#65533;_&#65533;\&#65533;&#65533;Y&#65533;&#65533;XPtF?R&#65533;}&#65533;&#65533;&#65533;,&#65533;&#65533;&#65533;&#65533; @4hn0&#65533;&#65533;&#65533;p&#65533;l	&#65533;X-&#65533;&#65533;`&#65533;&#65533;&#65533;V*&#65533;&#65533;J&#65533;&#65533;&#65533;&#65533;Z2&#65533;4&#65533;#&#65533;s&#65533;&#65533;T&#65533;Zw&#65533;P&#65533;&#65533;&#65533;K&#65533;/&#65533;&#65533;&#65533;&#65533;7&#65533;4&#65533;&#65533;&&#65533;&#65533;7c&#65533;{&#65533;&#65533;&#65533;&#65533;&#65533;+&#65533;&#65533;&#65533;z&#65533;&#65533;Kl&#65533;&#65533;&#65533;&#65533;n&#65533;&#65533;o&#65533;&#257;&#65533;6P&#65533;&#65533;r&#65533;&#65533;!g&#65533;&#65533;s&#65533;&#1325;[&#65533;&#65533;<y&#65533;&#65533;&#65533;&#65533;&#65533;&#65533;#&#528;"G&#65533;,i&#65533;$&#660;*W&#65533;dy&#65533;^&#65533;z&#65533;&#65533;&#595;&#65533;]Fx&#65533;v&#65533;[&#65533;&#65533;]&#65533;u&#65533;&#65533;E&#65533;Xn9sG&#65533;&#65533;&#65533;&#65533;!&#168;&#65533;}7&#65533;j&#65533;&#65533;Y	V&#65533;j&#65533;&#65533;&#65533;&#65533;b&#466;&#1749;&#65533;&#1523;ZFmu&#65533;&#1735;E&#997;[&#65533;&#65533;&#65533;&#1865;C&#65533;&#65533;&#65533;;&#65533;n&#1866;&#65533;&#65533;&#65533;W&#65533;&#65533;t&#65533;&#905;&#65533;6M&#65533;&#65533;`&#65533;t&#1346;&#65533;&#65533;r&#65533;U&#65533;H&#65533;5&#65533;&#65533;#39\&#312;$&#594;H$1&#65533;&#65533;&#65533;8&#65533;sg&#1262;1&#65533;O&#65533;&#65533;w&#65533;~&#65533;&&#65533;&#65533;&#135;&#65533;&#65533;&#951;&#380695;&#65533;l&#65533;.hEv&#65533;	_lWx&#65533;&#65533;&#65533;&#725;&#65533;D~<&#65533;q&#65533;&#1977;&#65533;W&#65533;&&#65533;&#65533;&#65533;&#65533;&#65533;lo&#2045;&#65533;1;&#65533;t&#65533;eLz&#22487;g&#65533;y&#47703;&#65533;~&#65533;m&#65533;{&#65533;&#65533;s_}1&#65533;&#65533;{-I8!&#65533;--&#65533;&#65533;}&#65533;&#65533;`|&#65533;\X!&#65533;!&#65533;8&#65533;K&#65533;t&#1990;&#932;M7&#65533;:J&#65533;STR&#65533;&#65533;@8&#65533;(&#1038;&#65533;&#65533;&#65533;#&#65533;?&#65533;936%[Q&#65533;(vQFEH"&#65533;QJ9&#65533;I/&#65533;&#65533;&#65533;~&#65533;h&#65533;&#65533;&#65533;;&#65533;<&#65533;t&#65533;&#65533;&#65533;$&#65533;J=&#65533;9i&#65533;hdli&#65533;&#65533;&#65533;V&#65533;	&#65533;p
&#65533;&#65533;&#65533;?&#65533;%V&#65533;&#65533;&#65533;&#65533;#Zx9(8C&#65533;&#65533;&#1297;E&#65533;Y&#65533;\JR$&#65533;]WbB)6)&#65533;b&#65533;s&#65533;:&#65533;l1&#65533;&#65533;2&#65533;-&#65533;&#65533;&#65533;+&#65533;&#65533;&#65533;J)&#65533;&#65533;&#65533;&&#65533;&#65533;&#65533;D*&#65533;&#65533;O4Q&#65533;;w&#65533;H&#65533;&#65533;&#65533;&#65533;&#65533;`&#65533;9&#65533;N&#65533;&#65533;,&#65533;&#65533;l	&#65533;&#65533;]~&#39282;&#65533;@&#65533;&#65533;&#65533;u&#65533;iv&#65533;&#53523;&#65533;&#65533;&#65533;W&#1273;&#65533;H;m&#65533;&#65533;R&#65533;&#65533;&#65533;&#65533; &#65533;&#65533;`&#65533;&#1715;&#65533;L&#65533;'&#65533;L&#65533;<&#65533;&#65533;&#65533;&#65533;&#65533;&#65533;V&#65533;kb&#65533;T:%&#65533;&&#65533;&#65533;&#65533;&#65533;&#65533;&#65533;k&#65533;&#65533;J&#65533;&#1124;&#65533;;&#65533;uln&#65533;&#65533;&#65533;V7&#65533;&#65533;&#65533;W[&#65533;&#65533;&#65533;BN&#65533;6&#65533;&#65533;&#65533;&#65533;1&#65533;9&#65533;_{Ybdo&#1738;&#65533;&#65533;lG=sS
&#65533;e2&#65533;.&#65533;&#65533;Tc&#65533;2&#65533;&#65533;&#65533;U&#65533;l!Td&#65533;13jn&#65533;&#65533;&#65533;-&#65533;e&#65533;&#65533;E&#65533;S&#65533;1&#65533;&#65533;&#1674;+&#65533;&#65533;&#65533;&#65533;*&#65533;&#65533;"&#65533;(&#65533;pR&#65533;!ia.&#65533; DQ0&#65533;&#65533;&#65533;&#65533;&#65533;M;&#65533;&#1654;&#65533;&#65533;&#65533;&#65533;-&#65533;O&#65533;:-&#65533;&#197;^&#1081;5&#65533;&#65533;&#1633;cW&#65533;&#65533;;5&#65533;&#65533;&#65533;&#65533;&#65533;&#65533;+&#65533;&#65533;&#65533;l&#65533;&#65533;&#65533;n{&#65533;&#65533;&#65533;&#65533;&#65533;&#65533;&#65533;&#65533;;&#65533;&#65533;&#65533;&#65533;^&#65533;&#41111;.&#65533;&#65533;<&#65533;#&#65533;&#65533;&#65533;sb&#65533;|&#65533;8&#65533;&#65533;I(&#65533;{R&#65533;&#65533;~&#65533;Xg&#65533;&#65533;+Z&#65533;&#65533;&#65533;0&#65533;&#65533;&#65533;&#875;&#65533;&#65533;&#65533;V&#65533;&#65533;&#65533;]&#65533;4&#65533;&#65533;&#65533;#&#65533;5&#65533;Bh&#65533;)>\H1-(&#65533;&#65533;$' &#65533;),&#65533;&#65533;&#65533;&#65533;&#65533;B&#65533;Pw&#464;&#65533;W&#65533;&#65533;+I&#65533;&#65533;v&#65533;&#65533;A&#65533;&#65533;&#65533;"&#65533;&#65533;&#65533;&#65533;&#65533;pP&#65533;&#65533;x+V&#65533;&#65533;T&#65533;B&#65533;&#65533;&#65533;$*&#65533;&#65533;Md"{&#65533;&#65533;j&#65533;&#65533;&#65533; @8B&#65533;&#65533;&#65533;!&#65533;&#65533;&#65533;&#65533;T&#65533;&#1044;&5-QM&#65533;&#65533;&#65533;&#65533;!#s&#65533;iS&#65533;&#65533;&#65533;p&#65533;we&#65533;8&#23689;&#65533;&#65533;&#65533;-nQ&#65533;R&#65533;B&#65533;5&#65533;&#65533;Ga&#65533;:&#698;&#65533;r&#65533;&#65533;&#65533;']&#65533;q&#65533;o,V&#65533;&#65533;&#65533;&#65533;]&#65533;&#65533;3A&#65533;&#65533;&#65533;{,$	)&#65533;x!&#65533;&#65533;&#65533;W}.&#65533;&#65533;&#65533;D&#65533;&#65533;n&#65533;&#65533;&#65533;g87&#65533;&#65533;w&#65533;&#542;'U&#65533;&#65533;&#65533;&#65533;&#65533;Z&#18812;&#296;HR&#65533;\&#65533;&#65533;NV&#65533;Y&#65533;&#65533;j7:&#65533;b#&#65533;$Y&#65533;g&#65533;&#65533;)&#65533;Y&#599;t8.&#65533;`&#65533;R4W&#65533;()&#65533;k&#65533;&#65533;&#65533;&#65533;[r&#65533;e&#65533;&#65533;U&#802;&#65533;&#65533;&#65533;&#65533;_&#65533;&8_&#65533;&#65533; &#65533;(u&#65533;&#65533;&#65533;:&#65533;&#65533; fd&#65533;Q8&#65533;q\&#65533;&#65533;($'.&#65533;CB&#65533;&#65533;#&#65533;&#65533;&#65533;&#65533;&#65533; 2&#65533;A| $0&#65533;E&#65533;&#65533;l&#65533;&#65533;&#65533;)ei&#65533;&#65533;[(
g&#65533;i&#65533;&#65533;&#65533;&#65533;&#65533;&#65533;C&#65533;&#805;N~&#753;Na&#65533;&#917;&#65533;yI&#65533;&#65533;sfu&#65533;t&#65533;&#65533;$m&#65533;&#65533;&#65533;&#65533;&#65533;@&#65533;a]W&#65533;&#65533; &#65533;&#65533;c&#65533;c&#65533;&#65533;&#65533;&#65533;9c&&#65533;B2I&#65533;FHa=dQ&#65533;&#65533;C
&#65533;&#65533;z&#65533;&#65533;z&#65533;&#65533;N&&#65533;ZW&#65533;&#65533;yT[{&#65533;&#65533;8&#65533; <&#65533;&#65533;&#65533;&#65533;&#65533;#8	&#65533;*o_Re&#65533;&#65533;m&#65533;i=,&#456;YT&#65533;&#65533;t[h&#65533;&#550;"#3M.nj&#65533;S&#65533;)&#1529;&#65533;&#1391;&#65533;`#&#65533; &#65533;	O&#65533;=&#65533;g&#65533;&#65533;&#65533;&#65533;o&#65533;&#65533;:&#65533;&#65533;&#65533;A&#65533;h&#643;l&#65533;mm&#65533;&#65533;N+&#65533;&#65533;&#65533;&#65533;&#65533;3~&#65533;]&#65533;&#65533;&#1540;% &#65533;&#65533;C(&#65533;&#65533;&#65533;&#65533;&#65533;&#65533; 9&#65533;&#65533;|&#65533;&#65533; !	I&#65533;"n&#264;FE
&#65533;&#65533;+&#65533;V!&#65533;&#65533;d&#65533;&#65533;&#65533;e&#65533;kKs|&#1466;&#65533;*&#65533;&#65533;Mz&#65533;-&#65533;c[)&#65533;H&#65533;[&#65533;&#65533;&#1458;&#65533;X-.q&#65533;&#65533;:^PE=&#65533;k@&#65533;&#65533;&#65533;&#65533;C&#65533;bY&#65533;p&#65533;C&#65533;&#65533;&#65533;*_	#L&#426;<&#65533;K&#65533;&#65533;DQ&#65533;&#65533;&#65533;U&#65533;&#65533;x6&#65533;1&#65533;s&#65533;&#65533;&#65533;<n&#65533;&#65533;&#65533;'E&#65533;
K&#65533;&#65533;&#65533;U&#65533;2&#65533;$W&#1187;N48&#65533;&#65533;(&#65533;(&#65533;&#65533;&#1330;&#65533;&#65533;&#65533;5|&#65533;U&#65533;8&#65533;$&#65533;&#65533;c#em2&#65533;&#65533;&#1313;&#65533;q~&#65533;Ic&#65533;92'6E&#65533;%&#1164;&#65533;&#65533;=&#65533;&#65533;&#65533;&#65533;\&#65533;jY&#65533;&#65533;&#65533;&#65533;/I&#652;&#65533;&#65533;I&G&#65533;e"D&#65533;-#&#65533;&#65533;&#65533;&#65533;0&#65533;0&#65533;&#65533;&#65533;Y&#65533;&#65533;&#65533;&#65533;&#65533;#&#65533;&#65533;B&#1793;8X&#65533;j&#65533;P$&#65533;<&#65533;&#65533;&#65533;P!&#65533;a&#65533;&#65533;E	m4&#65533;	&#65533;R&#65533;|&#65533;R&#65533;&#33806;K8&#65533;rr&#65533;&#65533;&#65533;pi'(-&#65533;&#2025;&#65533;i'&#65533;&#65533;[&#65533;&#65533;&#65533;&#65533;&#65533;&#65533;Q&#65533;&#1982;&#65533;ph&#65533;&#65533;&#156;,P&#65533;*&#65533;s&#65533;&#65533;&#65533;&FJY&#65533;&#65533;&#65533;&#65533;&#65533;&#65533;&#65533;x}xEv<&#65533;q.&#65533;&#65533;<&#65533;?9N&#65533;&#65533;&#65533;&#65533;&#65533;5&#65533;&#65533;&#65533;&#65533;&#65533;&#65533;&#65533;y&#331;&#65533;&#65533;&#65533;&#65533;&#65533;X&#65533;;&#65533;ng&#65533;&&#65533; 9&#65533;&#65533;<gS#&#65533;Q3&#65533;&#65533;&#65533;&#65533;zoj])-z&#65533;&#65533;&#65533;&#65533;\&#65533;7&#65533;=s&#65533;s"&#65533;&#65533;C?&#3158;s&#65533;&#65533;&#65533;(&#65533;&#65533;$[&#65533;&#65533;&#65533;&#65533;&#1719;&#65533;&#65533;U&#65533; K&#65533;gB&#65533;z&#65533;N&#65533;&#65533;&#65533;&#65533;&#65533;t&#65533;"&#65533;kG&#65533;o&#65533;G&#1662;E&#65533;&#65533;&#65533;{&#65533;BY*&#65533;R&#65533;@&#65533;0v1&#65533;T|&#65533;x&#65533;"&&#65533;&#65533;&h&#65533;z&#65533;&#65533;&#65533;9 &#65533;&#65533;o&#1026;","&#65533;8&#475;&#65533;&#1663;&#65533;&#65533;I|F
lD&#65533;&#65533;(&#65533;&#65533;&#65533;"$&#65533;&#65533;Qp1&#65533;&#65533;&#65533;&#65533;&#65533;a&#65533;v&#65533;&#65533;&#65533;~&#65533;U}&#65533;&#65533;&#65533;l&#65533;n\&#65533;&#65533;&#65533;G&#65533;{&#65533;Sk]&#65533;)&#65533;&#65533;&#65533;&#5069;X&#65533;&#65533;'&#65533;&#65533;&#65533;"Q^x&#272;d&#65533;]&#65533;&#65533;{&#1742;&#65533;X&#65533;&#65533;&#65533;&#65533;&#65533;&#65533;&#65533;&#65533;t&#65533;&#65533;t&#65533;&#65533;&#65533;&#65533;"&#65533;&#65533;=&#65533;yz}x&#65533;&#65533;\&#906;&#65533;U&#65533;x-a&#65533;e&#65533;9&#65533;s%g(&#65533;&#65533;n&#65533;&#65533;yD&#1001;&#65533;;&#65533;&#65533;^&#65533;]+&#65533;\&#65533;E&#65533;&#65533;&#65533;&#65533;x&#1208;&#65533;&#65533;&#65533;&#65533;&#65533;&#65533;/&#65533;_ f`&#500;&#65533;=&#65533;Qx&#65533;&#65533;&#65533;T&#65533;&#65533;-&#65533;&#65533;&#65533;H&#1105;&#65533;&#65533;&#65533;,&#65533;T&#65533;&#65533;i&#65533;
&#416;&#65533;&#65533;&#65533;&#65533;&#1376;R&#65533;-a&#65533;%
"&#65533;\T&#65533;N&#65533;A&#1209;&#65533;&#65533;WQ4&#65533;&#65533;&#65533;&#65533;8t5,&#65533;&#65533;&#65533;B+&#65533;&#65533;& &#65533; &#65533;&#65533;@&#65533;&#65533;&#65533;&#65533;@&#65533;&#65533;&#1536;&#65533;&#65533;&#65533;&#65533;&#65533;&#65533;&#65533;
(&#65533;&@C8&#65533;C,m&#65533;MC&#65533;`G%!&#65533;&#65533;&#65533;UJL&#65533;L}&#65533;&#65533;!J&#65533;T&#65533;DN|&#65533;&#65533;9)	&#65533;N&#65533;`&#65533;&#65533;h&#65533;x4&#65533;I&#65533;&#65533;$:M&#65533;&#65533;M&#65533;Tp&#65533;p&#65533;&#1784;&#65533;&#65533;&#65533;d&#65533;&&#65533;X&#65533;&#65533;&#65533;&#65533;&#65533;&#65533;&#908;\&#65533;mI[&#65533;&#65533;I&#65533;&#65533;&#65533;	&#1911;t&#65533;-BG&#65533;&#546;&#65533;&#65533;}&#65533;&#451;&#65533;&#65533;&#65533;*#VU&#65533;&#65533;``&#65533;0cZ=&#65533;h&#65533;&#65533;F&#65533;&#65533;i=6&#65533;`&#65533;Z&#65533;&#65533;_&#65533;F&#65533;&#65533;i 9&#65533;D&#65533;&#65533;KQ}[&#65533;&#65533;&#312;`;&#65533;Q&#65533;&#65533;a&#65533;y!E&#65533;&#1305;&#65533;dVl&#65533;#?Z&#65533;Z:=2&#65533;Ul&#65533;-&#65533;&#65533;&#65533;Y&#65533;&#65533;I&#65533;vT&#65533;`&#65533;!&#65533;&#588;|5(&#65533;0C/p&#65533;&&#65533; |&#65533;&#65533;&#65533;
&#65533; &#65533;&#65533;&#65533;@u&#65533; &#1792;&#65533;-A(`C8&#65533;&#592;d&#65533;&#65533;W@&#65533;$|&#65533;mT&#65533;d&#65533;&#65533;!-&#65533;&#65533;&#65533;!&#65533;&#65533;0m!e&#65533;&#65533;&#65533;b&#65533;&#65533;,&#1694;v\Vf&#65533;&#65533;+~&#65533;&#65533;&#65533;&&#65533;&#65533;&#65533;	&#65533;XBK&#65533;&#65533;&#65533;&#65533;-c&#65533;P~&#65533;&#65533;&#65533;1&#65533;&#65533;&#65533;;.&#65533;&#65533;&#65533;&#65533;N&#65533;^&#65533;&#65533;^nPP`&Eh&#65533;1&#65533;W5&#65533;]&#65533;Y&#65533;m&#65533;N&#65533;&#2039;&#65533;#&#65533;&#65533;&#65533;&#65533;&#13628;[&#65533;&#65533;OX&#65533;&#65533;&#65533;&#65533;HJS_!&#65533;g]c&#65533;&#65533;b4&#65533;`Y`z(e&#65533;&#65533;Z&#65533;N&#65533;i&#65533;&#65533;H&#65533;&#65533; &#65533;&#65533;&#65533;	6d{dCv#&#65533;&#65533;U&#65533;&#65533;&#65533;oB&#65533;&#65533;xj&#65533;VA&#65533;&#65533;z%&#65533;&#65533;J=J&#65533;&#65533;&#65533;tN&#65533;@&#65533;&#65533;j&#65533;0 C-&#65533;&#65533;&<!&#65533;&#65533;&#65533;&#65533; A&#65533;&#65533;&#65533;&#1280;&#65533;@&#1024;&#65533;@&#65533;$8&#65533;(`&#65533;@&#65533;&#65533;&#65533;&#65533;&#1432;&#65533;N&#65533;&#65533;'&#65533;&#65533;JQ&#65533;`&#65533;_&#65533;tE2&#65533;&#65533;&#65533;&#65533;&#65533;M&#65533;&#65533;&#65533;&#65533;&#65533;&#65533;T(&#65533;^&#65533;-&#65533;_O&#65533;&#65533;&#1085;Q&#65533;a&#65533;&#65533;&#65533;&#65533;(&&#65533;&#65533;e&#65533;z[q&#65533;X&#65533;&#65533;X&#65533;&#65533;&#65533;&#65533;L&#65533;\R[&#65533;&#65533;&#65533;&#65533;Vq&#65533;&#65533;Y&#65533;_&#65533;&#65533;h&#65533;Z&#65533;l)&#65533;m&#65533;&#26956;&#65533;I_&#65533; &#65533;%T"/Re;&#65533;^&#65533;&#65533;}\F&#65533;&#65533;&#433;&&#65533;&#65533;G&#65533;&#65533;&#65533;;&#65533;&#1824;&#65533;&#65533;g~&#65533;&#65533;&#65533;&#65533;(&#65533;&#65533;cFx&#65533;&#65533;4&#65533;&#65533;&#65533;H&#65533;L&#1819;&#65533;&#65533;&#65533;bi&#65533;&#65533;f&#65533;&#65533;
&#65533;f&#65533;Y&#65533;z*&#65533;g&#65533;&#65533;&#65533;&#65533;R_e&#1624;&#65533;U &#65533;}&#65533;VAv&#65533;jA&#65533;M&#65533;&#65533;&#65533;^*g&#65533;7h6<&#65533;00&#514;(T#B &#65533; &#65533; &#257; &#65533;&#65533;&#65533;&#65533; &#65533;&#65533;t&#65533;&#65533;&#65533;&#65533;x&#65533;3tA&#65533;
r&#65533;@&#1312;&#65533;&#65533;!
&#65533;+i^&#65533;,mu&#65533;.&#65533;&#65533;&#65533;&#65533;&#65533;)&#65533;k&#65533;&#65533;C&#65533;!&#65533;M&#65533;K&#65533;&#65533;v+av&#65533;&#65533;aO&#1302;_&1Go&#65533;b&#65533;k&#65533;&#65533;&#65533;^&#65533;&#65533;^N&#1879;&#65533;G$&#65533;&#65533;>&#65533;M(&#65533;&#65533;I%\&#1037;&#65533;
&&#65533;F
`&#65533;&#1105;J&#65533;]DN&#65533;&#65533;&#65533;&#65533;SF&#65533;"&#65533;&#65533;%\&#65533;b&#65533;^:&#65533;T&#65533;k&#65533;*&#65533;dv&#786;&#65533;)|\&#65533;&#65533;&#65533;&#65533;*&#65533;O=6&#65533;&#65533;&#65533;&#65533;M&#65533;&#65533;:&#50356;C&#65533;Y&#65533;&#65533;&#65533;&#65533;HL&#65533;&#65533;&#65533; &#65533;f&#65533;\&ffh&#65533; &#65533;&#65533;&#65533;OE&#65533; &#65533;`&#65533;\*C&#65533;`&#65533;V\&#65533;&#65533;]&#65533;U&#65533;M-&#65533;8`&#65533;&#65533;&#65533;&#65533;&#65533;Ujch&#58974;lC5H4$C&#65533;&#65533;&#65533;+&#65533;B$$"L*&#65533;B*l(X&#65533; &#65533;&#65533;&#65533;&#65533;&#65533;	&#65533;@
&#65533; 
&#65533;@TA(H&#65533;7&#65533;j&#65533;Qf=&#65533;o.!N&#65533;&#65533;&#65533;E&#65533;&#1243;&#65533;Qo&#65533;+&#65533;&#65533;&#65533;&#65533;W]$&#65533;&&#740;,`&#65533;&#65533;&#65533;i+&#65533;&#65533;cPN&#65533;&#65533;&#65533;W&#342;$&#65533;K&#65533;&#65533;&#65533;q f]&#65533;&#65533;&#65533;&#1886;&#65533;d"&#65533;&#65533;K[~D&#65533;&#65533;&#65533;&#65533;D,&#65533;;v)&#65533;5&#65533;&#65533;!/<:&#65533;&#65533;&#9802;Pi"&#65533;K&#598;&#65533;&#65533;&#65533;	&#65533;xk&#65533;&#65533;&#65533;&#65533;&#65533;nrc"J&#65533;&#65533;&#65533;f&#65533;]&#65533;b&#65533;u(S"&#65533;rz&#65533;_&#65533;f&#65533;
&#65533;Y&#65533;&#65533;l&#65533;&#65533;&#65533;&#930;H\&#65533;&#1998;&#65533;&#65533;SjJ&#65533;&#65533;&#65533;taS&#65533;t&#65533;>
g\&#65533;&#65533;&#65533;i&#65533;E&#1478;&#65533;g&#65533;Xp&#65533;&#65533;,&#65533;M7d58&#65533;1&#65533;0&#65533;&#65533;-&#65533;&#65533;'<&#65533;!0B'&#1538;.&#65533;&#65533;)&#65533;&#65533;e&#65533;&#65533;&,BX&#65533;&#65533;&#65533;&#65533;&#65533;&#65533;&#65533; &#65533;8p&#65533;&#65533;&#65533;&#65533;~bnc&#65533;c^!&#65533;&#65533;&#65533;&#65533;&#65533;&#996;&#65533;*&#65533;	&#65533;SQ&#65533;&#65533;nq&#65533;^&#65533;m"&#65533;&#65533;&#65533;+&#65533;];&#65533;&#65533;|&#65533;&#65533;Ev&#65533;^&#65533;~&#65533;sX&#65533;^b&#65533;&#65533;,&#65533;%):&#65533;9&#65533;b&#65533;&#65533;_&#65533;&#65533;&#65533;"
&#65533;R:,&#65533;&#65533;&#65533;O*I&#65533;&#65533;M&#65533;&#65533;&#601;&#65533;\&#1807;!KD&#65533;`&#65533;R&#65533;P^2&#65533;&#65533;&#65533;&#65533;%&#65533;n&#65533;F&#65533;&#297;&|&#65533;&#65533;&#616;&#65533;j&#65533;&#65533;&#65533;U&#65533;&#65533;&#332;T&#65533;5R&#65533;Qh&#65533;&#65533;9&#65533;&#65533;&#65533;)&#65533;&#65533;L&#65533;&#65533;&#65533;&#65533;&#65533;&#65533;&#419;&#65533;&#65533;&#65533;&#65533;$&#65533; 1N
$&#65533;&#65533;	&#65533; &#22542;p-5&#65533;E&#65533;T&#65533;4&#65533;U&#65533;^#y&#65533;6t*3l&#65533;/&#65533;B,&#65533;'(W#\&#65533;)&#65533;&#65533;(&#65533;&#65533;&#65533;*&#65533;,XF)XB&#65533;&#65533;&#65533; &#65533;@ A B0(M3{&#65533;&#65533;	o&1&#65533;:&#65533;nI
&#65533;jh&#65533;(&#65533;C&#65533;!
!&#65533;$ClE&#65533;&#65533;y^&#65533;*&#65533;&#65533;m&#65533;k&#65533;L-&#1238;E&#65533;&#65533;&#65533;!&#65533;&#65533;&#65533;&#65533;&#65533;%&#65533;&#65533;&#65533;9&#65533;&#65533;&#65533;&#65533;&#65533;IX&#65533;YQL&#65533;&#65533;&#65533;)&#65533;"r2O&#65533;&#65533;Bx&#65533;	&#65533;&#65533;V&#1637;V&#65533;&#65533;&#65533;DH&#65533;S;&#50274;&#65533;ynt&#65533;;&#65533;oU&#65533;&#65533;&#65533;&#65533;&#917;&#65533;l&#65533;!/&#65533;&#65533;&#65533;&#65533;*/&#65533;.-DT&#65533;	[k]&#65533;!&#65533;##&#65533;&#65533;&#65533;&#65533;&#846;&#65533;]&#65533;D&#65533;&#65533;l&#65533;&#65533;^"&#65533;&#65533;Nq&#65533;-&#65533;&#65533;&#65533;ogB&#65533;\&#65533;&#65533;q^M&#708;)&#65533;p&#65533;&#65533;\&#65533;4vd{O&#65533;2P&#65533;u&#65533;&#65533;RC8&#65533;&#65533;,&#65533;0="B &#65533;$t)&#65533;&#65533;(&#65533;6)&#65533;(\&#65533;&#65533;A&#65533;A8B*68S&#65533;	&#65533;8&#65533;&#65533;ajF	&#65533;&#65533;F&#65533;~&#65533;J7&#65533;EtV&#65533;&#65533;"^Ok&#65533;&#65533;&#65533;QPt2{&#65533;&#1202;&#65533;r.Vs&#65533;p&#65533;&#65533;{wV&#65533;&#65533;&#65533;=i&#65533;&#65533;&#65533;&#1021;&#65533;&#65533;&#65533;&#65533;&#65533;ok&#65533;&#65533;&1&#65533;I	l&#65533;&#65533;/1&#65533;&&#65533;Dc&#65533;L&#65533;[C&#65533;}&#65533;WO"&#65533;&#65533;	&#65533;C&#65533;E&#65533;9&#65533;S&#65533;^%&#1713;}&#1287;'&#65533;&#65533;3&#65533;&#65533;U)&#65533;&#65533;&#517;&#65533;^d^&#65533;D&#65533;&#65533;J3&#65533;E_&#65533;&#35429;.&#2037;&#65533;&#65533;.&#65533;#:&#65533;&#65533;LLU&#65533;&#65533;tH&#65533;&#65533;&#65533;Ins&#65533;6]&#65533;&#65533;8&#65533;&#65533;xow&#65533;&#65533;&#65533;]&#65533;&#65533;8&#65533;&#65533;&#65533;&#65533;k&#65533;&#65533;&#65533;&#65533;7gC&#65533;*&#65533;/&#1043;+&#65533;&#65533;G2&#65533; &#65533;\&#65533;&#65533; TB'|B(&#65533;&#1960;&#65533;*X&#65533;!D&#65533;(&#65533;1\&#65533;r&#65533;&#65533;1&#65533;N&#65533;&#65533;&#65533;&#65533;!k&#65533;rBC.&#65533;&#65533;&#65533;&#65533;W.&#65533;H$&#65533;)$&#65533;&#65533;U+&#65533;&#65533; z1K C:&#65533;Da!&#65533;&#65533;z&#65533;aN&#65533;&#65533;&#65533;&#1934;&#65533;&#65533;&#65533;M8&#65533;&#65533;G&#65533;&#65533;}&#65533;&#386;&#65533;l&#65533;Y.&#65533;&#65533;
&#65533;`&#65533;&#65533;&#65533;$-2a~&#65533;Z&#828;&#65533;CvQ&#65533;I&#65533;&#65533;_&#65533;&#65533;w&#65533;"H}Xfb&#65533;D&#65533;&#65533;`&#65533;&#65533;f&#65533;&#65533;GJ&#65533;&#65533;0&#65533;&#65533;&#65533;&#65533;&#248;.&#65533;9(&#65533;&#65533;U&#65533;&#65533;&#65533;&#65533;&#65533;&#65533;{&#65533;&#65533;&#65533;&#65533;R&#65533;)V'&#65533;&#65533;&#65533;&#65533;&#1077;&#65533;S&#65533;"&#65533;&#65533;&#65533;z&#476;&#65533;g&#65533;t~B0&#65533;q&#65533;&#65533;}E&#65533;&#65533;;&#65533;&#65533;&#1446;^&#65533;5L&#65533;1&#65533;,&#65533;B*&#65533;&#65533;% &#65533;&#65533;&#65533;&#65533; &#256;pD&#65533;'&#65533;&#65533;'x&#65533;'&#65533;B)\&#65533;/d&#65533;8&#65533;E&#65533;M&#65533;&#65533;d&#65533;&#65533;&#65533;>&#65533;2&#65533;&#65533;&#26689;m&#65533;*&#65533;&#65533;_P&#65533;J!7EB&#65533;&#65533;&#65533;1&#65533;&#65533;&#1444;G/!aP&#65533;:&#65533;[&#65533;&#65533;&#65533;Uz&#65533;WG/&#881;&#65533;&#65533;&#65533;&#65533;&#65533;&#65533;&#65533;1&#65533;N ?:s&#65533;&#65533;2&#65533;&#14115;&#65533;=n&#65533;&#65533;s}&#65533;&#65533;2+
&#65533;#/&#65533;;=u&#65533;&&#65533;&#65533;%ZH&#32882;.L&#65533;Q&#65533;K&#65533;nI;&#65533;\&#65533;&#65533;&#65533;&#65533;O&#761;X&#65533;^c&#65533;&#65533;	&#65533;&#65533;L&#65533;~&#65533;Xx&#65533;&#65533;, &#65533;1cE&#65533;a<:&#65533;&#65533;&#65533;qv&#65533;V&#65533;&#65533;,&#65533;3&#65533;&#65533;H&#65533;&#65533;&#65533;2&#65533;&#65533;&#65533;&#65533;x&#65533;&#65533;.&#65533;D&#65533;&#65533;&#65533;!&#65533;f&#65533;_&#65533;&#65533;7&#65533;&#65533;4&#65533;s&#65533;&&#65533;YTm&#65533;]&#65533;E7pC7xC&#65533;&#65533;~7&#65533;>&#65533;	8|&#65533;&#65533;7C0&#65533;*pB#&#65533;Ap&#65533;*x&#65533;&#65533;&#65533;&#65533;&#65533;$p&#65533;&dB&tB(xB)(&#65533;:HK; &#65533;&#65533;[&#65533;{E&#65533;"W&#65533;&#65533;CSG&#65533;&#65533;&#65533;&#65533;/&#65533;GVmP1&#65533;&#65533;M2&#65533;"&#65533;A@&#65533;;w&#65533;9s&#65533;+wP&#65533;&#65533;r&#65533;7&#65533;&#65533;&#65533;q&#65533;*b'&#65533;\&#263;&#65533;L&#65533;&#65533;&#65533;:u&#65533;P&#65533;T&#65533;R&#1914;&#65533;-_&#65533;l)s&#858;5&#1653;cW&#65533;&#65533;;w&#65533;&#65533;&#595;/&#65533;y&#65533;&#65533;"&#65533;g&#65533;^&#1254;&#65533;&#65533;F&#65533;:&#65533;&#65533;&#65533;zW&#65533;&#1435;'4&#65533;;&#65533;>u&#65533;+8&#65533;&#65533;&#261;&#65533;&#293;U&#65533;&#65533;m[q&#65533;&#65533;&#65533;s&#65533;6n&#65533;&#65533;j&#65533;&#65533;&#65533;.&#1737;&#65533;&#65533;&#65533;x&#65533;\&#522;
;"^&#65533;qqa&#262;&#65533;&#65533;L6&#65533;M&#65533;7s&#65533;&#65533;&#65533;Py&#65533;&#65533;~=&#65533;&#65533;W&#65533;&#65533;v&#65533;F&#65533;S&#65533;j&#1518;&#65533;&#65533;&#65533;&#65533;]&#65533;&#1709;{&#1718;&#65533;k&#65533;y]u&#65533;6j&#65533;p&#65533;&#65533;&#65533;&#65533;;&#65533;&#1384;<x&#65533;&#1909;F]S&#65533;C&#65533;&#65533;&#1062;&#65533;&#65533;m&#65533;&#65533;&#65533;&#65533;&#65533;y&#65533;M&#65533;x&#65533;&#65533;.b']&#732;@&#65533;b&#65533;G&#65533;~}&#65533;&#65533;&#65533;&#65533;&#1535;&#65533;&#65533;&#65533;&#65533;){&#65533;&#65533;*&#65533;f&#65533;9&#65533;&#65533;&#65533;&#39315;&#65533;2g"&#65533;&#65533;+&#65533;&#65533;&#65533;&#65533;JO&#65533;&#1491;&#65533;&#65533;&#65533;Q&#65533;o&#65533;&#65533;&#65533;&#65533;QD&#65533;m&#65533;&#65533;f&#65533;&#65533;&#65533;&#65533;&#65533;&#65533;n&#65533;&#65533;1E&#65533;&#65533;&#65533;&#65533;j&#65533;q&#65533;&#65533;^ji%E&#11778;^&#65533; 4&#65533;&#65533;&#65533;&#65533;&#65533;J*&#65533;D&#65533;N0&#65533;s&#65533;k&#65533;s0&#65533;&#65533;&#65533;/&#65533;,s&#65533;&#65533;&#65533;i&#65533;K&#65533;&#65533;Q%&#65533;PZG 4&#876;&#65533;K&#65533;i&#65533;0)&#65533;R&#65533;6&#65533;&#65533;&#65533;1&#65533;&#65533;TOO&#65533;&#65533;:k&#65533;'&#65533;&#65533;&#65533;&#65533;&#65533;&#65533;&#65533;tN:&#65533;N4&#65533;&#65533;t&#65533;&#65533;n&#65533;&#65533;'&#65533;j*A&#19642;j> &#65533;!p)U&#65533;&#32367;&#65533;Js2&#65533;6&#65533;&#65533;-&#65533;&#65533;&#65533;&#65533;&#65533;&#65533;&#65533;&#65533;5&#65533;&#65533;&#65533;W&#65533;~-&#65533;&#65533;&#65533;ru&#65533;&#65533;&#65533;:
&#65533;&#65533;0;&#65533;(&#1676;&#65533;&#65533;&#65533;&#65533;2&#1121;&#65533;S&#65533;2{&#65533;&#65533;)
&#65533;&#65533;&#65533;r&#1396;&#1270;&#65533;&#65533;&#65533;7Ob)&#65533;v&#65533;&#65533;&#65533;AN_C&#861;W&#65533;&#65533;j7&#65533;&#65533;#&#65533;&#65533;&#65533;g37&#65533;&#65533;&#65533;U	&#65533;&#65533;U&#65533;b&#65533;51.&#65533;&#65533;&#65533;&#264;I&#65533;"&#65533;:"&#65533;&#1174;z
W&#65533;&#65533;
P&#65533;I.&#65533;&#65533;Q&#65533;*U&#65533;R&#65533;&#65533;&#65533;&#65533;UAw2s&#144;&#65533;&#65533;5$&#65533;&#65533;&#65533;&#65533;&#1613;2
&#65533;&#65533;76&#65533;&#65533;"&#65533;8&#65533;&#65533;&#65533;o&#65533;~:&#65533;I&#65533;&#265;&#65533;&#65533;Fg&#65533;fYP&#65533;&#65533;&#65533;+&#65533;&#65533;a2&#65533;@&#65533;$&#65533;&#65533;&#65533;&#65533;&#65533;#L.&#65533;&#65533;MPa&#65533;u&#65533;&#65533;&#65533;&#1693;%k&#65533;oI&#665;R&#65533;,]i&#65533;&#65533;Q*&#65533;&#65533;&#65533;&#65533;$&#65533;,&#65533;Cz&#65533;&#65533;(&#65533;s%&#65533;/;&#65533;&#65533;6&#1723;&#65533;&#65533;&#225;&#65533;&#65533;r&#65533;	&#65533;&#65533;&#65533;&#65533;ag&#65533;&#65533;u&#65533;&#65533;l5O&#65533;&#65533;]&#25551;+&#65533;N&#65533;&#65533;&#65533;T&#65533;+t&#65533;$&#65533;3;[&#65533;2&#65533;-&#65533;&#65533;z&#65533;&#65533;[&#65533;&#65533;&#65533;&#65533;>&#65533;d&#65533;:&#65533;QF&#65533;&#65533;&#65533;&#65533;=<&#65533;&#65533;/+&#65533;'OM&#65533;`&#65533;&#909;N}N&#1516;&#65533;&#65533;L&#65533;&#65533;&#65533;i&#65533;&#65533;^&#65533;&#65533;*&#65533;&#65533;j3&#65533;zNg&#65533;q/&#65533;|e'.&#65533;&#65533;"&#65533;l/<7&#65533;&#65533;&#65533;&#947;(&#65533;&#772;_qrRB&#65533;&#65533;&#65533;%&#65533;O&#65533;&#65533;&#65533;&#65533;x&&#65533;&#65533;J&#65533;&#65533;l&#65533;&#65533;&#65533;M&#65533;0&#65533;&#65533;&#65533;&#167;[Qpi&#65533;&#1134;&#65533;"&#65533;m`&#65533;&#65533;0&#65533;0&#65533;&#65533;Vp&#65533;_(&#65533;&#65533;`l&#65533;&#65533; 4`&#65533;&#65533;&#65533;&#65533;&#65533;&*&#65533;O&#1538;&#65533;h&#65533;&#65533;4W)&#65533;&#65533;Ir&#65533;Sc&#65533;E&#65533;7..y&#65533;&#65533;c&#65533;h&#65533;?&#65533;e&#65533;&#65533;&#65533;&#65533;&#65533;&#65533;&#65533;|y&#65533;#&#65533;-&#65533;&#65533;K&#65533;&#65533;^&#65533;LOv&#65533;&#65533;&#65533;cHQ&#65533;U&#49231;&#65533;&#65533;e:Ps^/&#65533;&#65533;*!Z_N&#65533;&#65533;X&#65533;bo9&#65533;x&#65533;&#711;&#65533;&#65533;b&#65533;&#65533;&#65533;,gY5`M/&#65533;&#65533;F &#65533;&#65533;_M#&#65533;&#65533; &#65533;&#773;&#65533;v&#65533;&#65533;&#65533;&#65533;:&#65533;-p&#65533;A&#65533;&#1530;`&#65533;&#65533;&#65533;<&#65533;u&#65533;&#65533;L&#65533;&#65533;9u&#65533;&#65533;%&#65533;&#65533;&#65533;&#65533;&#65533;&#65533;D&#65533;}&#65533;&#65533;&&#872;&#65533;&#65533;@Ka&#65533;&#65533;^d	K&#65533;&#65533;Xvi&#65533;9&#65533;i&#65533;&#65533;&#65533;s&#65533;SL&#65533;P&#65533;.&#65533;&#65533;&#65533;iY&#65533;b&#65533;&#65533;oy&#346;&#65533;I	&#65533;&7(0&#65533;&#65533;#&#65533;fE&#65533;&#65533;J_mi&#65533;&#65533;&#65533;&#65533;lL&#65533;&#65533;&#65533;/p1S&#65533;UP&#65533;h&#65533;&#65533;	` &#65533;@&#65533;&p&#65533;&#65533;0A&#65533;&#1540;%"&#65533;	V8;!&#65533;&#65533;&#958;e.&#65533;&#65533;&#65533;&#65533;SwU&#65533;E5g&#65533;2%s&#65533;&#65533;&#65533;&#65533;L(!&#65533;B&#65533;&#65533;,&#65533;&#65533;&#65533;
&#65533;/9&#65533;&#65533;&#65533;(&#65533;!&#740;&#65533;<&#65533;&#65533;&#65533;&#65533;&#65533;&#65533;p+&#65533;&#65533;&#65533;&#65533;&#65533;&#65533;K&#65533;&#65533;&#65533;q&#65533;&#65533;&#598;&#65533;?V&#65533;d&#65533; &#65533;9&#65533;&#65533;&#65533;Xk&#65533;&#65533;+&#35176;<&#65533;3&#65533;g/(&#65533;&#65533;v{&#65533;&#65533;"&#65533;&#65533;&#65533;&#65533;&#65533;.&#65533;&#65533;&#65533;79HY&#65533;&#65533;&#65533;}0&#65533;&#2012;Y?&#65533;*/c&#65533;;&#65533;q&#65533;&#65533;&#65533;&#65533;+&#65533;&#65533;k&#65533;(&#65533;&#65533;&#65533;zz&#65533;'hM&#65533;Y&#65533;&#65533;&#65533;2&#65533;&#65533;&#65533;P&#65533;&#65533;L6&#65533;&#65533;&#65533;&#65533;&#65533;&#65533;Z&#65533;&#65533;&#65533;P(-&#65533;i&#65533;&:9&#65533;&#65533;	a&#65533;&#65533;&#65533;w=&#65533;B7&#65533;m&#65533;&#65533;6&#65533;&#65533;#&#65533;
#&#65533;P&#65533;&&#65533;`'D&#65533; &#65533;&#65533;&@+x&#65533;&#65533;&#65533;P&#65533;Lh&#65533;&#65533;&#65533;D0&#65533;&#65533;>Drr
&#65533;&#65533;&#65533;GK&#65533;,&#65533;)$Y.C&#65533;)&#65533;&#65533;&#65533;&#941;&#65533;7&#65533;&#65533;&#65533;*&#65533;).T&#65533;&#65533;)6&#65533;&#65533;&#65533;&#65533;m&#65533;(I&#65533;R1&#65533;&#65533;&#65533;&#65533;dd#J&#65533;Q&#65533;uC&#65533;Ce*&#65533;&#65533;"]V&#65533;&#65533;&#65533;&#65533;I&#65533;e-&#65533;&#65533;&#65533;&#65533;^&#65533;&#65533;^*+#&#65533;S&#579;.S&#65533;z&#65533;&#65533;]&#65533;g6a25&#65533;5q4k)&#65533;&#65533;&#65533;e&#65533;q&#1690;]&#65533;h&#65533;f&#65533; &#65533;LZx)&#65533;(W9&#65533;cV&#65533;&#65533;&#65533;!&#65533;&#65533;&#65533;w&#65533;&#65533;A&#65533;|*&#65533;~&#65533;&#1245;&#65533;&#65533;S &#65533;*&#65533;&#65533;K&#65533;&#65533;e6&#65533;:Y&#65533;&#65533;&#1306;H&#65533;v&#65533;|:&#65533;&#65533;&#65533;&#65533;&#65533;`&#131;&#65533;f&#65533;&#65533;&#65533;E.b&#65533;	@h&#65533;BB
&#65533;`e+;H&#65533;&#65533;p	O`b&#65533;&#65533;4&#65533;!?u&#65533;&#65533;|&#65533;&#65533;&#65533;V&#65533;&#1713;bksmJ&#65533;&#65533;&#65533;l&#65533;4&#65533;&#65533;Nwk&#65533;&#65533;&#65533;^&#65533;&#65533;&#1258;&#65533;&#65533;1o&#65533;K&#65533;~9C&#65533;&#65533;&#1126;5-&#65533;&#65533;u&#65533;}&#65533;&#65533;mw&#65533;&#65533;&#65533;&#65533;[&#65533;&#65533;&#65533;o&#65533;&#65533;X&#65533;A&#65533;&#65533;&#65533;&#65533;eb&#65533;&#65533;&#65533;&#65533;(r.&#65533;&#65533;&#65533;=&#65533;&#65533;{<&#65533;&#65533;hgl&#65533;g&#65533;~&#65533;&#65533;{|F&#65533;&#65533;&#65533;R&#65533;&#65533;N,&#65533;&#437;g&#1876;&#1306;&#65533;+&#65533;&#65533;D;&#65533;8&#549;&#1815;G&#721;'&#65533;&#65533;&#65533;D&#65533;&#65533;&#65533;2&#65533;@&#65533;&#65533;&#65533;&#1393;n&#65533;&#65533;B`<&#65533;l&#65533;&#65533;&#65533;8&#65533;&#65533;Qh&#65533;&#65533;&#65533;O&#1949;&#65533;&#65533;&#65533;!&#65533;&#65533;&#65533;F&#1476;&#65533;[&#65533;&#65533;&#65533; CzP&#65533;t&#65533;&#65533;n&#65533;&#65533;&#65533;&#65533;&#65533;&#65533;&#65533;&#65533;&#65533;%.1
\T#}2|&#65533;X.&#65533;&#1759;&#65533;&#65533;N6&#65533;<&#65533;\&#719;&#65533;|1&#65533;A&#65533;hi&#65533;y"&#65533;&#65533;]nhc&#65533;&#65533;O&#65533;S&#65533;&#65533;vH^F&#65533;&#65533;&#65533;&#65533;&#65533;T&#65533;&#65533;&#65533;)&#1515;&#65533;w&#65533;&#65533;U=&#65533;&#65533;&#65533;I&#65533;&#65533;t&_iW&#65533;&#65533;&#65533;}&#65533;'bce&#1190;&#1008;&#65533;+=`Z&#65533;&#65533;:&#65533;88[F&#1060;&#790;K&#65533;&#65533;~8i3v&#65533;v&#65533;&#600;H&#65533;&#65533;rt	&#65533;D&#65533;&#65533;&#65533;|&#65533;&#65533;&#65533;>&#670;&#65533;&#65533;X&#65533;&#932;&#65533;f&#65533;&#65533;&#65533;&#65533;&#65533;&#65533;6&#65533;$L&#65533;5&#65533;&#65533;[&#65533;b(xg8|g&#65533;\&#65533;&#65533;ke&#65533;+&#65533;&#65533;&#65533;;m@2&#65533;&#65533;&#65533;$&#65533;&#65533;$&#65533;9&#65533;&#65533;Ar&#65533;`
&&#65533;D' &#65533;O/^I&#65533;j-E2k#&#65533;aE&#65533;&#65533;&#65533;&#65533;r&#65533;^&#65533;&#65533;&#65533;	&#65533;`T&#65533;&#65533;,&#65533;$@&#65533;$&#65533;&#65533;v 
&#65533;8ad&#1742;k,\g&#65533;&#1037; &#65533;&#65533;s&#65533;&#65533;A&#65533;|&#176;&#207;&#65533;4&#65533;q&#1552;&#65533;&#65533;&#65533;&#65533;&#65533;&#65533;Y&#65533;Y>&#65533;r&#65533;&#65533; &#65533;&#65533;&#65533;.&#65533;&#1954;&#65533;Xk.fP&#1144;&#65533;&#65533;
&#65533;"&#65533;tP&#65533;&#65533;&#65533;&#65533;&#65533;&#65533;&#65533;&#1287;&#65533;&#65533;&#65533;^&#65533;I&#65533;(-&#65533;Bf&#65533;d)4&#65533;T|&#65533;&#65533;&#65533;&#65533;jb&#65533;by&#65533;b&#65533;&#65533;oY&#65533;&#65533;&{F&#65533;&#65533;&#65533;&#65533;\/&#65533;&#65533;&#65533;&#65533;&#65533;K&#65533;,&#65533;&#65533;&#65533;4N"&#65533;g&#65533;&#65533;&#65533;&#65533;n&#65533;&#65533;&#65533;$&#65533;c&#65533;"&#65533;&#65533; &#65533;+FZd&#65533;&#65533;'&#65533;&#269;&#65533;z.&#65533;&#65533;#&#65533;&#65533;&#133;(&#65533;%&#65533;|&#65533;&#65533;&#65533;6&#1137;&#65533;P#&#65533;}<&#65533;&#65533;J&#65533;&#65533;E5&#65533;dc"dOC&#163;&#65533;&#65533;/&#65533;1&#65533;&#65533;&#65533;E&#65533;&#65533;&#65533;&#65533;&#65533;t&#65533;f!&#65533;&#65533;t&#65533;&#65533;n @&#65533;   2@&#65533;:&#65533;2&#65533;&#65533;@b&#65533;\&#65533;&#65533;&#65533;&#65533;0&#65533;&#65533;%&#65533;m&#65533;H&#65533;Lz1&#65533;0&#65533;&#65533;C&#65533;&#65533;&#65533;&#65533;&#65533;&#65533;&#65533;Px&#1172;&#65533;1&#65533;Jo(&#4281;&#65533;q.B/0&#65533;&#65533;)&#65533;oh&#1296;&#65533;&#65533;&#65533;&#65533;h&#65533;&#478;i&#65533;nO>>&#65533;&#65533;&#65533;c&#65533;&#65533;1&#65533;&#65533;&#65533;O&#65533;&#65533;&#65533;".Y4Kb*&#65533;&#65533;X&#65533;&#65533;&#65533;i&#65533;&#65533;AN&#65533;&#65533;&#65533;Wz&#65533;&#65533;&#65533;&#65533;&#65533;&#65533;&#1398;	&#65533;`m&#65533;lB0&#65533;s&#65533;o&#65533;&#65533;1&#65533;0&#65533;&#65533;Z&#65533;h&#65533;P&#65533; &#65533;y&#65533;,zJ&#65533;&#65533;f&#65533;i&#65533;l&#65533;&#65533;rC&#1070;&#65533;&#65533;Bc&#65533;4&#65533;	&#65533;LC?&#65533;{G9.&#65533;&#65533;B&eS&#65533;&#65533;&#65533;&#65533;&#65533;&#1170;&#65533;UD&#65533;U&#65533;&#65533;x&#65533;&#65533;'&#65533;)&#65533;
&#65533;#&#65533;V&#65533;C{0&#65533;&#65533;81&#65533;&#65533;hD&#65533;&#65533;&#65533;&#65533;&#65533;a&#65533;&#65533;~X&#65533;&#65533;@	l@"&#65533;	,
`&#65533; &#65533;"@f&#65533;&#65533;&#65533;8aA a&#65533;&#65533;&#65533;&#65533;m&#65533;6&#65533;&#65533;&&#65533;&#65533;bg&#65533;&#65533;O&#65533;&#65533;a&#65533;o&#65533;
4tA&#65533;&#65533;&#65533;&#65533;&#65533;&#65533;g1hC&#65533;B&#65533;(y&#65533;(e&#1045;&#65533;&#65533;)-&#65533;3W&#65533;&#65533;&#65533;8j&#65533;J&#65533;/&#65533;&#1113;^c&#924;&#65533;&#65533;&#65533;*&#65533;&#1212;Rx
&#65533;&#65533;b+&#65533;&#65533;&#65533;+&#65533;e0<$&#65533;*&&#65533;&#65533;n&#65533;&#65533;A.&#65533;;>N&#65533;rYx&#65533;&#65533;&#65533;&#65533;I&#65533;&#65533;&#65533;
&#65533;&#65533;R&#65533;,&#24974;B
%!&#65533;N&#65533;\m|.&#65533;,+4&#65533;&#65533;&#65533;,4"&#65533;J/H&#65533;k&#65533;0&#65533;&#65533;&#65533;b0Y&#65533;&#1311;&#65533;t&#65533;.B"&#65533;I&#65533;&#1052;b_&#65533;!7&#721;+g&#65533;PQf&#65533;&#65533;5&#65533;&#65533;&#65533;&#65533;&#65533;h&#65533;f%1&#65533;&#65533;|&#65533;&#65533;&#65533;1k&#65533;&#65533; &#65533;&#65533;&#65533;&#65533;&#65533;&#65533;&#65533;&#65533;@&#65533;@b&#65533;n@"#&#65533;U_&#65533;,&#65533;^"&#65533;f`(!<=&#65533;&#65533;&#65533;dA&#65533;a*/[&#65533;&#65533;&#65533;&#65533;&#65533;&#65533;&#522;&#65533;\&#65533;&#65533;&#65533;&#65533;&#65533;(&#65533;i$&#65533;&#65533;A&#1507;NSl&#65533;&#65533;&#65533;IUK[&#628;[1&#65533;-&#65533;/P&#65533;[&#65533;&#65533;B&#65533;i]&#65533;&#65533;L D[ho&#65533;&#65533;&#65533;&#65533;"&#65533;|&#65533;EC&#65533;~g+&#65533;c&#65533;\&#25812;&#65533;F]%O&#65533;&#65533;i&#65533;>D\&#65533;hM&#65533;kM&#65533;&#65533; &#65533;&#65533;&#65533;t.)&#65533;&#65533;&#65533;&#65533;b&#65533;&#65533;&#65533;&#65533;&#65533;&#65533;&#65533;&#65533;&#65533;&#65533;&#65533;~nv&#65533;&#65533;&#65533;8#*g1!&#65533;YT(Q'9&#65533;9e&#65533;/&#65533;&#65533;&#65533;&#65533;h,&#65533;b&#65533;F43&#65533;H&#65533;(/6h&#65533;&#65533;.&#65533;&#65533;#&#65533;:
&#65533;&#65533;&#65533;!&#65533;j&#65533;&#65533;:&#65533;=d:	Q&#65533;&#65533;d&#65533;&#65533;&#65533;_K%7&#65533;\&#65533;"Pv&#65533;&#65533;&#65533;h&#65533;g&#65533;&#65533;S&#65533;&#65533;b&#65533;A&#65533;A&#65533;&#65533;&#1476;!&#65533;&#65533;a&#65533;&#65533;V&#65533;&#65533;&#65533;`&#65533;d B&#65533;	-&#65533;"&#65533;&#65533;@4&#65533;&#65533;`"@!9!ANa&#65533;&#65533;&#65533;&#65533;`&#65533;p&#65533;~&#759;&#65533;Q&#65533; &#65533;&#65533;x&#65533;s=&#65533;s&#65533;1&#65533;T#b&#65533;fiV&#65533;&#65533;fa&#65533;L&#65533;&#65533;o6w&#65533;TX&#65533;Cw&#65533;"&#65533;&#65533;&#65533;:3a&#65533;%&#65533;&#65533;U&#65533;&#1164;&#65533;&#65533;&#65533;M&#65533;cR&#65533;&#65533;]&#65533;E55Q&#65533;>&#139;k&#65533;C7&#65533;&#65533;&#65533;&#65533;o&#65533;,akh(&#65533;&#65533;f&#65533;/b%&#65533;D&#65533;&#65533;|&#65533;&#65533;j&#65533;wb&#65533;&#65533;Dfd&#65533;&#65533;&#65533;&#65533;&#65533;&#65533;&#65533;&#65533;&#65533;CX&#65533;&#65533;&#65533;#&#65533;b&#65533;4&#65533;~&#65533;n,e&#65533;&#65533;%&#65533;&#65533;R5u\])&#65533;&#65533;k&#65533;&#791;&#65533;&#65533;&#65533;}&#65533;&#65533;H&#65533;g&#65533;N&#65533;jg&#65533;U]:5&#65533;&#65533;&#65533;w
&#65533;z&#65533;&#65533;&#65533;&#65533;#&#65533;P8d&#65533;vU5>J&#65533;&#65533;$0&#65533;&#65533;Wp&#65533;&#65533;Y&#65533;&&#65533;#&#65533;&#65533;b&#65533;&#65533;&#65533;&#65533;&#65533;&#65533;&#65533;&#65533;r&#65533;x!4A&#65533; X &#65533;&#65533;&#65533;&#65533; &#65533;" &#65533; 
 F@	&#65533; rE&#65533;,a4&#65533;&#65533;t&#65533;&#65533;&#65533;&#65533;&#65533;lg&#65533;NB&#65533;&#65533;F[&#65533;p&&#65533;&#65533;&#65533;&#1520;Ac&#65533;)D(&#65533;s.&#65533;&#65533;W0&#65533;YFJ&#65533;&#65533;5&#65533;f&#65533;,0&#65533;&#65533;8#&#65533;!C&#65533;*n^L&#65533;&#65533;K&#1044;w&#1162;B&#520;'6&#65533;&#65533;Pf&#65533;&#65533;N&#65533;&#65533;6&#65533;,=B#&#1074;&#65533;_	&#65533;`&#65533;&#65533;&#65533;&#65533;b,sD&#65533;&#1174;Y&#65533;&#65533;\&#65533;g&#65533;&#65533;i.&#65533;&#65533;p&#65533;&#1782;&#65533;&#65533;14&#65533;Y&#876;&#65533;I6&#65533;&#65533;&#65533;s44&#65533;&#65533;g&#903;&#65533;&#65533;&#332;ad&#65533;bh&#65533;&#65533;,3)&#65533;&#65533;&#65533;H&#65533;4W&#65533;&#65533;&#65533;&#65533;&#65533;b&#65533;[&#65533;W5&#65533;&#65533;&#65533;F&#65533;jM8&#65533;&#65533;B&#65533;4&#65533;e&#65533;&#65533;"&#65533;w^8l{S&#65533;Y&#65533;&#65533;0&#65533;&#65533;&#65533;YO7BY&#65533;&#65533;vp&#65533;&#65533;&#65533;&#65533;o&#65533;h&#65533;B&#65533;&#65533; R&#65533;p&#65533;Z@&#65533; &#65533;#&#65533;``&#65533;&#65533; &#65533;&#65533;`,AF&#65533;4&#65533;6&#65533;&#65533;0&#65533;&#65533;A3&#65533;&#65533;&#65533;&#65533; &#65533;?&#65533;u&#65533;z&#65533;&#65533;&#65533;r&#1389;&#65533;&#65533;*r&#65533;&#65533;XL	&#65533;W&#1074;(iv&#65533;Y&#65533;9c&#65533;=&#65533;&#65533;&#65533;&#65533;&#65533;v&#65533;J&#65533;&#65533;AN&#65533;&#65533;&#65533;49&#65533;E&#65533;&#65533;&#65533;#x&#65533;qE&#65533;6&#65533;&#65533;&#65533;H&#65533;:&#65533;&#65533;&#65533;I&#65533;u&#65533;&#65533;WR&#65533;&#65533;N&#65533;/h&#65533;2&#65533;U&#65533;-h~&#65533;i&#65533;&#65533;FdD3;Fl~&#65533;&#65533;&#65533;&#65533;TN/fh^&#65533;&#65533;4.&#65533;y&&#65533;&#65533;&#65533;&#65533;#&#65533;&#65533;:4&#65533;t&#65533;I&#65533;&5bt&#65533;&#65533;X&#65533;U&#65533;xH}G&#65533;&#65533;|&#65533;!&#65533;&#65533;&#65533;&#65533;;&#65533;k}&#65533;`&#65533;~&#65533;S&#65533;&#65533;t&#65533;&#65533;&#65533;4&#65533;&#65533;&#65533;&#65533;_&#65533;5&#65533;&#65533;J&#65533;&#65533;&#65533;>D&#65533;&#570;&#65533;F&#65533;(&#65533;oE&#1880;&#65533;&#65533;&#65533;&#65533;	&#65533;&#65533;*&#65533;&#65533;&#65533;|&#65533;zAhAdR&#65533;&#65533;&#65533;<`x&#65533;T&#65533;&#65533;" # q&#65533;8&#65533;`. &#65533; &#65533;B7!$VP}*%&#65533;5&#65533;&#65533;&#65533;&#1019;?&#65533;&#65533;Z&#65533;J&#65533;&#65533;]&#65533;&#1704;&#65533;&#65533;&#50761;F&#65533;&#65533;&#65533;hY;&#65533;S&#65533;&#65533;94 &#1730;&#65533;&#239;&#65533;,&#65533;&#65533;&#65533;&#65533;q&#65533;&#65533;&#65533;&#65533;&#65533;uS&#65533;,&#65533;?&#65533;:&#1036;&#65533;&#944;j&#65533;HX*R&#65533;&#65533;j&#65533;&#65533;JC&#65533;,&#65533;K"'Lcw&#65533;7"&#65533;&#65533;&#65533;9&#65533;L}&#65533;&#65533;/s}&#983;}?&#65533;&#65533;g&#65533;&#65533;&#65533;g&#65533;f&#65533;F&#65533;&#731;&#65533;&#65533;cDjl&#65533; }9h&#65533;i&#65533;&#65533;w&#65533;&#604;W&#65533;&#921;Bn&#65533;&#65533;&#65533;&#65533;&#589;&#65533;k&#65533;w4f&#65533;xW&#1601;&#65533;&#65533;&#759;&#65533;&#65533;
&#65533;&#65533;F&#65533;&#65533;E&#65533;&#65533;&#65533;&#65533;'8&#65533;&#65533;&#65533;&#1367;&#65533;X&#65533;<C&#65533;&#65533;&#145;E&#65533;E&#65533;&#65533;&#65533;7\E8&#65533;y&#65533;1&#65533;&#65533;&#65533;eV&#65533;-&#65533;&#65533;0Q&#65533;&#65533;G&#65533;NRx=&#65533;U&#65533;&#65533;&#65533;|&#65533;G&#65533;&#65533;pR&#65533;&#65533;&#65533;I&#65533;&#65533;&#65533;`> J`d`4 &#65533;&#65533; J:&#65533;&#65533;  `&#65533;@&#65533;D!JK.&#65533; &#65533;&#65533;@&#65533;!6H&#65533;2&#65533;&#65533;&#65533;o&#1536;&#65533;&#1542;#s&#65533;&#65533;&#65533;0&#65533;<&#65533;&#65533;&#65533;]1\&#65533;&#65533;&#65533;|y&#65533;m6h&#65533;&#65533;%ViI?&#65533;G{I9&#65533;%&#65533;&#65533;2g&#65533;[Bv&#1583;&#65533;&#65533;&&#65533;&#65533;~<&#65533;A&#65533;&#65533;&#65533;e:&#65533;,&#65533;&#65533;n&#65533;&#65533;&#65533;V C&#65533;&#65533;&#65533;&#685;&#65533;&#65533;w7&#65533;&#65533;	&#65533;y>}A&#65533;&#65533;&#1372;&#65533;#=&#65533;g&#65533;F&#65533;&#65533;&#65533;;&#65533;&#65533;&#781;&#65533;gC&#65533;&#65533;3=48B#q&#65533;&#65533;&#65533;u&#65533;B&#65533;'&#65533;&#65533;}9^&#911;&#65533;&#65533;&#478;&#65533;&#65533;&#65533;}&#65533;&#65533;&#65533;o&#65533;&#65533;3}&#1177;&#65533;&#1155;&#65533;&#65533;&#65533;&#65533;&#65533;&#65533;7]&#65533;:&#65533;j&#65533;(&#65533;&#65533;&#65533;7&#65533;&#65533;3&#65533;c&#65533;&#65533;ZS)0Me`&#65533;^&#65533;*Te&#65533;5`q]&#65533;t&#65533;x&#65533;&#65533;e&#65533;I3&#65533;&#65533;&#65533;;&#65533;!`&#65533;FAL&#65533;$a&#65533; 
^&#65533;@t > &#65533;}&#65533;&#65533;;&#65533;&#65533;#i&#65533;
&#65533;@&!R&#65533;>*&#65533;a
&#65533;`&#65533;a&#65533;!&#1925;&#65533;&#65533;{&#65533;&#65533;&#65533;&#65533;&#65533;&#65533;&#65533;>W?&#65533;&#65533;xZt b"4&#65533;&#65533;_&#65533;&#65533;2&#65533;&#5303;	&#65533;&#65533;~&#65533;~a&#65533;,0`V&#65533;/~P2>&#65533;&#65533;&#65533;$&#302;&#65533;&#65533;&#65533;&#65533;&#65533;&#65533;&#65533;:&#65533;&#65533;&#65533;&#65533;&#65533;8&#65533;&#1981;z&#1179;'/&#65533;w&#65533;&#1845;c&#65533;n]&#65533;&#65533;&#65533;&#1181;&#65533;Xn&#65533;&#65533;&#65533;$&#65533;K&#65533;#W&#65533;&#65533;&#65533;p$Y&#65533;tf&#65533;o&#65533;b&#65533;&#65533;8&#65533;&#65533;x&#65533;&#65533;	&#65533;'8o;&#65533;z;&#65533;4&#65533;&#65533;n&#1878;r&#65533;&#429;&#65533;&#1256;S&#65533;m&#65533;&#65533;&#65533;jV&#65533;V&#65533;B&#65533;&#65533;Uk&#1510;J&#65533;z&#65533;&#65533;t'&#925;&#65533;&#393;l&#65533;2%9s&#65533;&#65533;&#65533;=&#65533;N&#65533;:ty&#65533;e&#65533;&#65533;&#65533;&#65533;&#463;tU&#65533;7&#65533;p]&#65533;&#65533;;6&#65533;q&#670;2o&#65533;d&#65533;&#65533;&#65533;&#794;&#65533;c&#65533;Z&#65533;(N&#65533;9&#65533;.%K&#65533;[j&#65533;\O&#65533;]&#65533;t&#65533;R&#65533;4&#65533;&#65533;$-&#65533;&#65533;&#822;&#65533;B&#65533;&#65533;Kx9&#65533;x&#65533;&#65533;&#840;9;v&#1653;&#65533;&#65533;.&#65533;Dx&#65533;&#65533;Y&#65533;N&#990;v{&#65533;&#65533;i7>&#65533;&#65533;&#65533;&#65533;&#731;?&#65533;>}&#65533;&#65533;&#65533;&#65533;Sh&#65533;&#65533;C&#65533;&#65533;&#65533;&#587;x_&#65533;&#266;&#65533;&#65533;&#65533;&#65533;c&#65533;&#65533;&#344;b&#65533;&#65533;F&#65533;xs&#65533;5&#65533;L&#65533;L.&#65533;&#65533;"&#65533;'&#65533;|&#65533;&#65533;"z&#65533;q&#65533;	( &#65533;0|p&#65533;<&#65533;&#65533;*&#65533;&#65533;@p&#65533;h&#65533;&#65533;%&#65533;&#65533;R&#65533;(&#65533;X
$K&#65533;@H0&#65533;&#65533;&#1230;&#65533;G`&#65533;.I&#1537;w&#65533;&#65533;_&#65533;@VW:f&#65533;`A&#65533;N&#65533;&#65533;fNp&#65533;&#65533;&e7u6SQh&#65533;&Ml&#65533;T&#1691;&#65533;&#65533;&#65533;&#1241;v&#169;&#65533;O,yV&#65533;8&#65533;&#65533;&#65533;&#65533;pL&#65533;eq &#65533;W&#65533;[&#65533;&#65533;&#1494;YB	&#65533;q&#65533;9<&#65533;TG&#65533;|)&#65533;^B&#65533;&#65533;WDQ&#65533;&#65533;Eud\&#65533;&#65533;&#65533;e&#65533;fp&#65533;&#65533;&#65533;O&#65533;&#65533;&#1683;m&#65533;&#1946;&#65533;|&#65533;:kOh&#1396;&#26407;9&#333;WQm&#65533;TW&#65533;&#65533;SP9kU&#65533;&#65533;&#65533;*&#65533;l&#65533;Q&#65533;ZSLi&#65533;&#65533;Y&#65533;&#65533;&#65533;I*&#65533;&#65533;d&#65533;]B&#65533;W&#65533;zyD&#1472;&#65533;&#65533;&#65533;g9&#65533;*F&#65533;&#65533;&#65533;&#1397;&#65533;d&#65533;P&Tm&#65533;%&#1325;&#65533;&#65533;&#65533;o&#65533;&#65533;&#65533;&#65533;&#65533;&#65533;&#65533;jk&#65533;&#65533;&#65533;5&#65533;m&#65533;&#65533;K[&#357;&#65533;&#1452;&#65533;&#65533;&#65533;n&#65533;)oc&#65533;&#65533;&#65533;&#65533;q&#749;C&#65533;;&#65533;L&#65533;&#65533;I&#65533;i}&#65533;h&#65533;&#65533;{
q&#65533;i&#65533;:&#65533;&#65533;s&#65533;&#7767;3BA&#65533;&#65533;]=2&#65533;<&#65533;w&#2024;&#65533;&#65533;&#65533;^z &#65533;&#65533;&#65533;&#65533;9&#65533;hCM5*sK*&#65533;&#65533;&#65533;&#65533;&&#65533;D&#65533;O&#65533; 
&#65533;&#65533;&#65533;$&#65533;&#65533;@&#65533;+&&#65533;&#65533;&#65533;&#65533;E&#65533;,	&&#65533;&#65533;2
'&#65533;&#65533;&#65533;0|&#65533;	6&#65533;Y&#65533;{Q&#65533;&#65533;&#65533;&#65533;V&#65533;_&#24867;&#65533;6&#65533;&#65533;`&#65533;M&#65533;&#1924;&#65533;Q&#65533;&#65533;5J&#65533;&#65533;&#65533;&#65533;5&#65533;8&#65533;&#65533;&#65533;&#375;&#884;&#65533;i&#65533;i&#65533;&#65533;&#65533;&#65533;5&#65533;&#65533;&#1467;p&#65533;	p&#65533;&#65533;K&#65533;&#65533;_F&#65533;&#65533;S&#65533;5y^&#65533;&#65533;r&#1013;|&#65533;&#1177;&#65533;ls&#65533;@&#65533;&#464;u&#65533;gj&#65533;&#65533;y&#65533;&#65533;&#65533;&#65533;e&#65533;h&#65533;_&#65533;Z&#65533;fgy&#65533;?&#65533;&#65533;&#65533;;&#65533;&#65533;2&#65533;&#65533;xEDV&#65533;x&#65533;"&#65533;&#65533;&#65533;b &#65533;&#65533;&#65533;DE&#65533;&#1944;J&#65533;R&#65533;&#65533;&#65533;d&#65533;t&#65533;&#65533; &#65533;&#65533;-JJ$	JVe&#65533;&#65533;&#65533;1&#65533;	&#65533;S"&#65533;&#65533;&#65533;&#65533;VlS&#65533;j&#65533;&#65533;&#65533;&#65533;D~&#65533;c&#65533;&#65533;L#A^&#65533;&#65533;&#65533;8*&#65533;&#65533;r&#65533;&#65533;|H'&#65533;&#65533;n&#65533;$&#456;70k&#65533;&#65533;3B&#65533;&#65533;wP:bc&#65533;&#65533;&#65533;4&#65533;&#876;>&#65533;&#65533;B|&#65533;8&#65533;&#65533;g&#65533;&#65533;&#65533;{&#65533;&#65533;F<&#65533;o>&#65533;@Z~ &#65533;4&#65533;&#65533;
#&#65533;&#65533;&#65533;&#65533;
&#65533;&#65533;&#65533;&#65533;&#65533;9&#65533;&#65533;lT&#65533;&#65533;`&#65533;0j&#65533;
Qx&#65533;&#65533;&#65533;&#65533;!&#65533;P&#65533; X&#65533;
&#65533;p\ @&#65533;Vd&#65533; @&#65533;&#65533;&#65533;@C B&#65533;&#65533;(>&#65533;&#65533;P4"
-&#65533;&#65533;&#545;&#65533;P&#65533;#LpDC&#65533;DsK&#65533;F2&#65533;a`&#65533;&#65533; F2&#65533;&#65533;qdI&#65533;L&#65533;&#65533;&#65533;&#65533;q&#65533;$&#1872;F3&#65533;&#65533;&#65533;:=q&#65533;k&#65533;&#65533;&#65533;&#65533;:q&#65533;VRl&#65533;&#65533;&#65533;E&#65533;&#65533;&#65533;x&#65533;L^&#65533;&#65533;&#65533;&#65533;&#65533;-&#65533;KSk&#65533;$&#65533;&#65533;&#65533;Y&#65533;:}&#65533;&#65533;&#65533;&#65533;&#65533;&#65533;&#65533;&#65533;T&#65533;&#65533;_&#65533;&#65533;k&#65533;&#65533;&#65533;L&#65533;$&#65533;&#65533;
l`&#65533;&#65533;?W&#65533;+'
+&#65533;&#65533;&#65533;&#65533;&#65533;&#1244;&#65533;t&#65533;8&#65533;V&#65533;~*&#65533;&#65533;Z+5&#65533;a
g&#65533;&#6606;&#65533;&#65533;7&#65533;&#65533;K&#65533;&#65533;/Y&#65533;3&#65533;&#65533;	V&#65533;&#65533;M\&#65533;VL&#65533;&#65533;R&#65533;}&#1387;&#65533;4M&#65533;&#65533;9&#65533;&#65533;t&#65533;&#65533; &#65533;H&#65533;{&#65533;&#65533;wl&#65533;&#65533;&#65533;B&#65533;&#65533;&#65533;>&#26190;&#65533;H&#65533;&#65533;&#65533;&#65533;T&#65533;&#65533;&#65533;&#65533;hD&#65533;&#65533;4&#65533;Ygf3&#65533;&#65533;&#65533;&#65533;&#65533;&#65533;&#65533;&#65533;;&#65533;,&#65533;>&#65533;&#65533;P--&#65533;&#65533;&#65533;&#65533;<&#65533;&#65533;H)&#65533;&#65533;&#65533;t&#65533;&#65533;&#65533;a%t&#65533;&#65533;&#65533;&#198;$&#65533;A&#65533;[&#65533;&#65533; E'&#65533;1!&#65533;&#65533;&`&#65533;(&#65533; p&#65533;&#65533;&#65533;&#65533; 8&#65533;0&#65533;&#65533;&#65533;&#65533;&#65533;(:&#65533;&#65533;PX"AP>q&#65533;s\d&#65533;{&#65533;&#65533;d&#957;"&#1284;&#65533;8&#65533;af&#65533;&#65533;&#65533;&#65533;//ja&#65533;^ c&#65533; &#65533;&#65533;&#65533;&#65533;v&#65533;&#65533;&#1504;F&#1512;&#65533;f$&#65533;&#65533;H(X&#65533;l&#65533;C&#65533;4+Z&#65533;w&#239;&#65533;Wv&#65533;!&#65533;&#65533;r&#65533;%&#261;	&#65533;UC&#65533;&#65533;X&#65533;(n&#65533;&#65533;&#65533;P&#65533;8G&#65533;&#65533;&#65533;&#65533;.&#65533;=M&#65533;&#65533;ic&#65533;&#51346;&#1449;&#65533;$>&#65533;K&#65533;$&#342;&#65533;o&#65533;:&#65533;0&#65533;&#65533;b&#65533;&#65533;T&#65533;rO&#65533;&#65533;e){&#65533;Ia&#65533;o&#65533;*&#65533;&#348;&#65533;&#65533;F&#65533;&#65533;&#65533; &#65533;U&#65533;S&#65533;&#65533;;v&#65533;&#65533;tf2&#65533;,&#65533;&#65533;&#65533;&#65533;&#235;&#65533;&#65533;X&#65533;Ac	&#65533;i&#65533;'@C&#65533;&#65533;&#65533;&#65533;$.D&#65533;&#65533;&#65533; &#65533;&#65533;&#65533;:&#65533;1c<,-F&#65533;&#65533;1&#65533;&#65533;&#65533;&#65533;d?&#65533;&#65533;&#65533;G {&#1329;&#65533;4&#884;&#65533;T&#65533;?&#65533;L&#65533;!)w509&#65533;J&#65533;&#65533;&#1846;&#65533;&#65533;k4&#65533;&#65533;&#65533;E,Z!&#65533;74A/&#65533;* !h!@Q&#65533;&#65533;"&#65533;Lh&#65533; A"&#65533;&#65533;%$!
Q "4&#65533;P&#65533;&#65533;&#65533;#Y&#65533;&#65533;&#65533;W&#65533;pp&#65533;&#65533;P&#65533;3&#65533;!&#65533;iP&#65533;&#65533;&#65533;&#65533;-T
U&#65533;B&#65533;&#65533;F*W&#65533;fc&#65533;&#65533;E/&#65533;&#65533;Z&#65533;&#65533;&#65533;@&#65533;&#65533;@&#65533;J(&#65533;&#65533;pY&#65533;O&#65533;&#65533;&#65533;3&#65533;&#619;&#609;&#65533;&#65533;vO&#65533;Mj&#65533;]&#65533;&#65533;&#65533;<&#65533;U&#65533;`&#65533;s&#65533;w&#65533;&#65533;!o&#65533;(f&#65533;&#65533;}&#65533;&#65533;z&#65533;&#65533;R&#65533;&#65533;&#1490;&#65533;H5V&#65533;&#65533;&#65533;&#65533;
v&#65533;&#65533;&#1574;6&#65533;&#65533;&#65533;e&#65533;&#65533;n=,&#65533;~&#65533;&#65533;&#65533;y&#65533;&#65533;f-YX!;k&#65533;&#65533;S&#65533;&#65533;(aE&#65533;:&#65533;&#65533;&#65533;&#65533;,C&#595;fx&#155;&#65533;&#65533;&#65533;7S&#65533;&#65533;&#1251;>0&#65533;&#65533;WQ7&#65533;&#1345;(1 &#65533;]&#65533;C&#65533;2j@n&#65533;1=&#65533;b&#1687;&#65533;&#65533;/{&#65533;&#65533;P&#65533;;NDK&#21398;&#65533;leb$&#65533;&#65533;V&#65533;z&#65533;o;5&#65533;&#65533;c=&#65533;&#65533;&#65533;&#65533;f&#65533;q|&#65533;&#65533;{@jzT&#65533;d&#65533;?
&#65533;&#1274;J&#65533;pol&#65533;&#65533;&#65533;`&#65533;&#65533;&#65533;PE%&#65533;p&#65533;`!&#65533;&#65533;>0&#65533;-&#65533; 8&#65533;`&#65533;`&#65533;A&#65533;&#65533;CB&#1743;&#516;&#65533;"&#65533;&#65533;="4&#32779;o&#65533;&#65533;&#65533;&#65533;&#65533;&#65533;&#65533;T&#65533;yK&#65533;^&#65533;&#65533;N&#65533;&#1568;u&#65533;&#65533;&#65533;@[&#65533;0
&#65533;@&#65533;*&#65533;1&#1936;&#1232;W&#65533;&#65533;&#65533;p	&#65533;&#65533;q&#65533;G&#65533;I&#65533;&#65533;&#65533;&#65533;P&FAh&#65533;&#65533;&{&#65533;;&#65533;&#65533;1&#65533;R<UN&#65533;3/J&#131;N&#65533;yw&#65533; 1T&#131;&#65533;&#65533;&#65533;Dh&#65533;&#65533;P&#65533;&#65533;z&#65533;3&#65533;&#65533;i&#65533;m&#65533;&#65533;&#65533;s&#65533;f&#545;(&#65533;aD&#65533;d&#65533;&#65533;&#65533;cg&#65533;fa-C&#65533;?^&#65533;e&#1824;T&#65533;usH&#65533;uxe&#65533;&#65533;@Dy8&#65533;C&#65533;&#65533;C&#65533;&#65533;Ck<&#65533;bw&#65533;;e'Qwg{Eg&#65533;gZ&#65533;Dn&#65533;en&#65533;P&#65533;&#65533;H&#65533;v?y&#65533;fnAa&#65533;h,D&&#65533;XZX)F&#65533;&#65533;6&#65533;X&#65533;8Xc&#266;&#65533;&#65533;Y.&#65533;2&#65533;RHSQ&#65533;@j&#65533;({&#65533;&#65533;Q&#65533;&*&#1699;{&#65533;&#65533;&#65533;n&#65533;1Z&#65533;!&3g&#65533;&#65533;0g&#65533;&#65533;P&#65533;&#65533;&#65533;&#65533;
&#65533;&#65533;S&#65533;3&#65533;&#65533;&#65533;&#65533;;P8P
K&#65533;\&#65533;w;&#65533;~&#65533;&#65533;P&#65533;h&#65533;@	&#65533;&#65533;&#65533;&#65533;&#65533;&#65533;	&#65533;&#65533;-@ &#65533;&#65533;&#65533;&#65533;hP&#65533;&#65533;h&#65533;&#65533;/&#65533;\&#65533;&#65533;`&#65533; f&#65533;9&#1104;&#65533;&#65533;hP&#65533;&#65533;Ea&#65533;&#65533;0&#65533;&#65533;&#65533;&#65533;&#65533;&#65533;&#65533;&#65533;	&#65533;b B (&#65533;F0&#65533;&#65533;&#65533;&#65533;	eg&#65533;;&A&#65533;}&#65533;&#65533;R|&#65533;&#65533;h'D&#65533;&#65533;8f&#65533;4Pu&#65533;d&#65533;&#65533;O9MYNP	&#65533;o&#65533;Qt&#65533;&#65533;28&#65533;2&#65533;&#65533;=&#65533;h&#65533;nD3~tX&#65533;&#65533;2&#65533;&#65533;n~&#65533;(xU&#65533;&#214;(&#65533;$&#65533;Ui&#65533;q@UT&#65533;"AkEvOa&#65533;{&#599;`&#65533;,4T1&#65533;;&#65533;Str+C&c&#65533;Ns'&#65533;t&#65533;Rt&#65533;f&#65533;?hV&#65533;R&#65533;e&#65533;?R&#65533;0&#65533;&#65533;&#65533;DD&#65533;&#65533;0@&#65533;8'&#65533;&#65533;+l&#65533;w&#65533;bXtULLX~&#65533;y`4c&#65533;&#65533;&#65533;-&#12971;&#65533;+CF&#65533;E&#65533;&#65533;v4&#65533;&#65533;3&#65533;H&#65533;&#65533;Y]&#65533;4&#65533;F&#65533;(&#65533;&#65533;4&#65533;h&#65533;Q&#65533;<T&#65533;T1&#65533;&#65533;D&#65533;&#65533;&#65533; &#65533;&#65533;&#65533;
&#65533;0`&#65533;-&#65533;)  &#65533;6&#65533;;0p 	&#65533; ` &#65533;}'&#65533;v`&#65533;&#65533;&#65533;&#65533;&#65533;&#65533;&#65533;&#65533;	&#65533;&#65533;&#65533;0	&#65533;&#65533;90&#65533; #@&#65533;&#65533;X3&#65533;.&#410;Jb&#65533;&#65533;s&#65533;P.H&#65533;yB&#65533; &#65533;&#65533;	}}&#65533;
&#65533;&#65533;&#65533;&#65533;&#65533;&#65533;&#65533;&#65533;&#65533;&#65533;()&#65533;&#65533;wpqO&#65533;0&#65533;*0E&#65533;~ 
&#65533; &#65533;&#65533;iu&#65533;)0&#65533;b&#65533;&#65533;#&#65533;&#65533;&#177;&#65533;&#65533;1b&#65533;&#65533;&#65533;&#65533;2&#65533;&#65533;TZj/\&#65533;&#65533;_&#65533;W*&#65533;L&#65533;_&#65533;&#65533;%F7g)&#65533;&#65533;Fy&#65533;)&#65533;&#65533;GY(&#65533;<&#65533;&#65533;(n&/&#65533;cdFf&#65533;rYp&#65533;&#65533;H&#65533;&#65533;D&#65533;L&#1111;&#65533;&#65533;&#65533;VFD&#65533;*&#65533;&#65533;&#6667;&#65533;w&#65533;&#65533;&#65533;B&#65533;sF&Q{&#65533;:&#65533;Z9!gh&#65533;&#65533;qH&#65533;&#65533;&#65533;&#65533;&#65533;&#65533;S&#65533;&#65533;m&#65533;
&#618;!&#65533;^&#65533;&#65533;(Vb$&#961;&#65533;&#586;&#65533;Q&#65533;&#65533;&#65533;&#65533;&#65533;Q5*&#65533;&#65533;Y&#65533;Y&#65533;&#65533;){&#65533;c&#65533;&#65533;)&#65533;&#65533;Y&#328;&#65533;&#65533;&#65533;&#65533;&#65533;QY3s&#65533;3&#65533;&#65533;&#65533;`&#65533;&#65533;&#65533;P&#65533;	g0+P-&#65533;&#65533;	/&#65533;?@&#65533; &#65533;6&#65533;&#65533; &#65533;oP&#65533;&#65533;&#65533;&#65533;&#65533; 	&#65533;P	&#65533;&#65533;&#65533;@l &#65533;` V`
&#65533;P&#65533;E&#65533;T|B&#65533;.q&#65533;&#1808;&#65533;&#1504;&#65533;p&#65533;B.	)`&#65533;@v&#65533;&#65533;&#65533;&#65533;&#65533;Wa&#631;|&#65533;&#65533;&#65533;&#65533;&#65533; 
&#65533;0&#65533;Y&#65533;;&#65533;4&#65533;!&#65533;' &#65533;&#65533;&#65533;&#65533;&#65533;&#65533;ad&#65533;A&#65533;&#65533;B&#65533;&#65533;M&#65533;&#65533;&#65533;AA6&#65533;Uk&#65533;&#65533;Ck&#273;*&#65533;Q&#65533;&#65533;&#65533;&#65533;);C4?W&#697;Q&#65533;Jt_&#65533;:SEp&#65533;Bl&#65533;'q[u&#65533;D&#65533;&#65533;u&#65533;&#65533;&#65533;7u&#65533;&#65533;&#65533;9&#65533;Z&#1600;S~+&#65533;&#19904;:&#65533;&#65533;Z9&#65533;9&#65533;&#65533;,&#65533;r-Zw&#65533;tIhJ&#65533;<&#65533;c&#65533;gw&#65533;&#65533;f&#65533;"&#65533;&#65533;&#65533;&#65533;AA41&#65533;9&#65533;j&#65533;x&#65533;&#634;&#65533;ye&#65533;&#65533;2E 6q&#65533;:&#65533;YeJ9g&#65533;&#65533;&#65533;&#65533;&#65533;&#65533;Q8H&#65533;a*&#65533;S*&#65533;Fb&#65533;&#65533;&#65533;2g&#65533;G&#65533;&#65533;1&#65533;&#65533;14&#65533;g&#65533;&#65533;{&#65533;&#65533;&#65533;)&#65533;&#65533;7>e[&#65533;1&#65533;&#65533;&#65533;2MC&#65533;&#65533;&&#65533;q&#65533;&#65533;&#65533;&#65533;&#65533;&#65533;jF&#65533;&#65533;H&#65533;&#65533;Dj&#65533;&#1680;&#65533;&#65533;&#65533;p&#65533;&#65533;U#'`!&#65533;&#65533;&#65533;!&#65533;400&#65533;&#65533;$K0U&#65533;&#65533;`&#65533;&#65533;&#65533;&#1839;&#65533;p	&#65533;0k&#65533;` &#65533;@&#65533;b 
&#65533;&#65533;&#65533;C&#65533;!&#65533;T!6S&#65533;&#65533;&#65533;&#1504;&#65533;&#65533;&#65533;BBf&#65533;&#65533;B=&#65533;0&#65533;0{P	&#65533; &#65533;`&#1136;&#65533;&#65533;&#65533;@&#65533;&#65533;&#65533;&#65533;	&#65533;
&#65533;fY&#65533;:&#65533;6&#65533;&#65533;  "&#65533;&#65533;&#1792;Z&#359;> v&#65533;&#65533;3&#65533;Ke9er&#65533;w&#65533;!Z&#65533;&#65533;&#65533;&#65533;&#65533;bG&#65533;&#65533;&#65533;&#65533;3&#65533;&#65533;&#65533;"&#65533; &#507;&#65533;&#65533;&#65533;z&#65533;&#65533;s&#65533;q&#65533;q&#65533;YZ&#65533;&#65533;u&#65533;&#65533;d@i&#65533;&A&#65533;&#65533;&#65533;&#65533;&#65533;:&#65533;&#65533;&#65533;8u,&#65533;&#65533;&#605;&#1815;&#65533;&#65533;&#65533;8&#65533;&#65533; k&#65533;H\&#65533;D&#65533;9u&#643;&#65533;&#65533;8&#65533;&#65533;:&#65533;&#65533;Y&#65533;Sr&#65533;&#65533;qXD^&#65533;x&#65533;?ja'&#65533;
&#65533;&#65533;&#65533;dir&#65533;&#65533;&#65533;d]hR&#65533;&#716;:&#65533;&#65533;&#65533;&#65533;&#65533;&#773;*&#65533;&#65533;hYE&#65533;(&#65533;&#65533;&#65533;&#65533;&#65533;&#65533;&#849;&#65533;&#65533;:&#65533;&#65533;k&#65533;&#65533;&#65533;&#65533;j)&#65533;#&#65533;&#65533;&#65533;&#65533;&#65533;&#65533;V83&#65533;&#65533;&#65533;a3&#65533;&#25337;&#65533;&#65533;&#65533;c&#65533;&#65533;j&#65533;iZ&#65533;&#65533;&#65533;j$&#65533;Ut&#65533;C&#65533;`&#65533;T&#65533;Z]&#65533;&#65533;/&#65533;&#65533;p&#65533;&#65533;
&#65533;&#65533;)0 &#65533;&#65533;&#65533;&#65533;&#65533;%&#65533;&#65533;J&#65533;&#65533; pO&#65533;&#65533;&#65533;&#65533;&#65533;-&#879;&#65533;&#65533;	&#65533;`	&#65533;`-0&#65533; &#65533;&#65533;  dx&#65533;q&#65533; &#65533;a&#65533;&#65533;G&#65533;1&#65533;
&#65533;:R5\E
i&#65533;&#65533;&#65533;p&#65533;&#65533;v0
&#65533;5&#65533;P&#65533;0&#65533;p&#992;&#65533;
&#65533;&#65533;&#65533;&#65533;&#65533;p&#65533;p3p<@)&#65533;n&#65533;  &#65533;&#65533;&#2032;&#33808;v?y&#65533;&#65533;B&#65533;&#65533;W&#65533;&#65533;&#65533;&#65533;x&#65533;&#65533;H&#65533;&#65533;W.D&#65533;&#65533;2&#65533;&#65533;}&#65533;/&#65533;(X9X_&#1749;&#65533;&#65533;&#522;\Yd+>M&#65533;&#65533;Zj&#65533;LJeBp&#65533;&#65533;s&#65533;/&#65533;{k@&#65533;K@&#65533;2&#1757;L&#65533;)&#65533;&#65533;&#65533;&#760;&#65533;+&#744;l&#65533;&#65533;&#65533;&#65533;&#65533; &#1838;%&#65533;&#65533;&#65533;&#65533;=&#65533;&#65533;z&#65533;SW&#65533;&#65533;&#65533;&#65533;c&#65533;&5x&#65533;&#65533;&#1713;Kw&#65533;&#1491;q&#65533;tp&#65533;&#65533;Ga[7&#65533; $&#65533;sk&#65533;&#4986;&#65533;WI&#65533;&#65533;s+&#65533;&#65533;&#65533;"&#65533;hg&#65533;&#65533;&#65533;&#65533;&#65533;")1&#65533;&#65533;(&#65533;&#941;hz&#65533;&#65533;Q&#65533;&#65533;&#65533;&#65533;&#1482;&#65533;&#65533;&#65533;9&#65533;3&#65533;&#65533;z&#65533;&#65533;|&#65533;&#65533;&#65533;&#65533;&#65533;F&#65533;)&#65533;&#65533;f&#65533;&#65533;i{&#65533;&#65533;&#65533;k&#65533;&#65533;&#65533;z#>F&#65533;&#586;&#1034;*~u^H&#218;Wyw&#65533;N#&#65533;&#65533;Cq&#65533;&#65533;?&#65533;&#65533;&#65533;&#65533;&#65533;&#65533; @&#65533; @ &#65533; &#65533;c&#65533;&#1478;&#65533;&#65533;&#65533;&#65533;&#65533; 	&#65533;&#65533;	&#65533;P	}@.p&#65533;`&#65533;@&#65533;9P&#65533;&#65533;&#65533;TKR&#65533;t&#65533;&#65533;R&#65533;H&#65533;&#65533;p&#65533;&#65533;k~&#65533;&#65533;&#65533;w&#65533;
	x&#1056;&#65533;&#65533;@&#65533;P&#65533;i
&#65533;

&#65533;`&#65533;&#65533;T&#65533;;&#65533;0@&#65533;  N&#65533;&#65533;`&#65533;&#65533;s&#65533;w&#65533;[&#65533;&#65533;U&#65533;w.nf8&#65533;4&#65533;Gg9&#65533;&#65533;bm,P{&#65533;Z{&#65533;&#65533;&#65533;|&#65533;(e&#65533;_&#65533;&#65533;E]&#65533;&#65533;TxY;&#65533;G&#65533;&#65533;&#65533;&#65533;&#65533;&#65533;&#65533;&#65533;&#65533;&#65533;&#167;ce&#65533;&#65533;&#777;J&#65533;}&#65533;&#643;&#65533;&#65533;:&#65533;&#65533;&#65533;&#65533;\&#65533;:&#665;&#65533;g&#65533;&#65533;&#1913;&#65533;w&#29620;&#38826;&#65533;:d}Z&#65533;&#65533;yMv&#65533;&#65533;.&#65533;@&#65533;&#65533;D]:Q&#65533;W&#65533;&#64008;&#65533;:&#65533;&#65533;\&#65533;,&#65533;
&#65533;&#65533;&#65533;&#65533;&#65533;H&#65533;f&#65533;
&#65533;&#65533;p&#65533;&#65533;&#65533;l&#65533;&#65533;&#65533;&#65533;jj&#65533;&#65533;G_&#65533;|&#65533;
&#65533;\&#65533;&#65533;Z|q&#1044;&#65533;x&#65533;&#65533;&#65533;&#65533;&#65533;&#65533;r!Sz^x&#65533;6&#65533;-0p&#65533;&#65533;@&#65533;&#65533;&#65533;&#65533; ).&#65533;q &#65533;X&#65533;	&#65533;&#65533;&#65533; &#65533;	&#65533;&#65533;	&#65533; 	yp5p-R=N&#65533;&#65533;F &#65533;&#65533;!&#65533;&#65533;XrF6&#796;&#65533;AO&#65533;&#65533;&#65533;&#65533;B&#65533;&#65533;P	~&#65533;
&#1488;&#65533;&#65533;&#65533;&#1407;&#65533;|&#65533;p
g&#65533;&#65533;&#65533;|&#65533;O&#65533;;p)&#65533;&#65533;&#65533;&#65533;[ V0
&#65533;0E&#65533;&#65533;S&#65533;&#65533;B&#65533;l&#65533;&#65533;&#65533;&#65533;&#65533;&#1561;O&#65533;&#65533;z&#65533;&#65533;8&#1620;&#65533;&#65533;m&#65533;Pr%Y&#65533;&#65533;&#65533;&#1973;*&#65533;sa&#65533;&#1307;&#65533;4&#65533;4&#65533;&#65533;2Os2)&#65533;<Pj&#65533;t&#65533;&#65533;&#65533;R+t&#65533;;qy;]f&#65533;{&#65533;&#1800;&#65533;&#65533;&#65533;&#65533;&#65533;&#65533;&#65533;&#65533;&#1272;&#65533;&#65533;&#461;8&#65533;&#65533;+&#65533;&#65533;/&#65533;&#1391;&#65533;&#65533;&#65533;&#65533;&#1967;&#65533;&#65533;&#65533;&#65533;&#65533;/&#65533;&#65533;=&#65533;	t@&#65533;01&#65533;b&#65533;&#65533;&#65533;R&#65533;&#65533;fn&#65533;&#65533;S&#65533;&#65533;&#65533;&#65533;&#65533;&#65533;&&#65533;m&#65533;&#65533;QE&#65533;&#65533;&#533;#X&#65533;&#65533;t&#65533;&#65533;c&#1552;&#65533;&#131;&#65533;&#65533;M&#65533;H&#65533;&#65533;;&#65533;&#1917;{&#65533;&#65533;#&#65533;w&#65533;D&#65533;&#65533;'O^&#65533;&#65533;&U&#65533;D	/&#65533;J&#65533;1&#65533;&#867;W&#65533;&#65533;z9s&#1715;&#65533;&#65533;'&#65533;&#65533;&#65533;%*t&#65533;<&#65533;F&#65533;&#65533;&#65533;R&#65533;D&#65533;&#65533;Y&#65533;*&#526;;&#65533;k&#65533;&#65533;&#65533;&#65533;u&#230;&#65533;&#65533;N!:&#65533;&#65533;&#789;(&#1056;9r&#65533;&#269;&#65533;;&#65533;.]&#65533;m&#449;&#65533;&#65533;&#65533;&#65533;7pt&#65533;&#65533;x&#65533;&#65533;FRb&#65533; b
8|&#65533; A&#65533;&#65533;$w&#65533;&#65533;@&#65533;0z
$&#65533;#G&#65533;=&#65533;T)S&Gw&#65533;&#65533;&#65533;&#65533;`Al3&#65533;&#65533;&#65533; \&#65533;&#65533;&#65533;\W&#65533;&#65533;p&#65533;&#65533;/_&#1975;7n&#1916;&#65533;&#65533;/q&#65533;&#65533;&#65533;&#65533;}&#65533;V&#65533;Q&#530;#6LX&#65533;^&#65533;|&#65533;
&#65533;&#65533;&#986;.`&#924;&#65533;&#65533;.P&#65533; yBf&#65533;bf&#665;&#65533;&#65533;
&#65533;k &#65533;&#65533;r&#65533;-&#65533;&#65533;&#65533;+/\&#65533;&#65533;&#65533;:&#65533;&#65533;&#65533;&#65533;*&#476;Cq&#65533;E$D&#65533;&#65533;Q!&#65533;Zt&#35588;:"&#65533;&#65533;&#65533;&#65533;B*I(&#65533;|&#65533;&#65533;G &#65533;&#65533;&#65533;&#65533;|*&#65533;&#65533;&#65533;&#65533;h&#65533;tTtR-r&#65533;&#65533;rJ)&#65533;Y&#65533;&#65533;&#65533;&#65533;
'&#65533;o&#65533;&#1650;/&#65533;&#65533;&#65533;:p&#65533;&#65533;&#65533;&#65533;m&#65533;&#65533;M5&#65533;\sn&#65533;&#65533;fm&#65533;&#65533;N<&#65533;&#65533;k&#65533;&#65533;&#65533;k&#65533;&#65533;3&#65533;?&#65533;&#65533;k&#65533;&#65533;C&#65533;,TPC&#65533;&#65533;&#65533;Pk&#65533;&#65533;4&#65533;F-&#65533;&#65533;Q>/&#65533;4&#65533;J/U4&#65533;M%5&#65533;&#65533;A&#65533;TuUm&#65533;&#65533;U9a&#65533;&#65533;&#65533;;&#65533;L&#65533;&#65533;8&#65533;&#65533;f&#65533;2&#65533;&#65533;&#65533;&#65533;_&#65533;/2&#65533;&#65533;`uUvYf&#65533;u6Lp&#65533;3X/&#65533;&#65533;&#65533;&#65533;&#65533;&#65533;zrEu&#65533;B&#65533;[&#65533;TLg&#586;.&#65533;&#65533;&#1807;&#65533;&#65533;&#65533;*&#65533;T*&#65533;]&#65533;&#65533;R&#65533;Gzf&#65533;&#65533;&#65533;"u&#65533;&#65533;]~&#65533;&#65533;&#65533;&#65533;&#65533;Aw`w&#65533;\2&#65533;qV&#65533;&#65533;m&#65533;&#65533;&#65533;r&#65533;&#65533;r&#65533;&#65533;&#65533;&#65533;1&#65533;g&#65533;q&#65533;&#65533;$&#65533;@&#65533;&#65533;&#65533;&#65533;,&#65533;(P&#65533; &#65533;&#65533;&#65533;&#65533;T&#65533;`&#65533;&&#65533;&#65533;A	&#65533;E&#65533;H&&#65533;DF&#65533;hB&#65533;H&#65533;&#65533;0&#65533;&#65533;:0&#65533;d&#65533;(&#65533;&#65533;6&#65533;X.&#65533;]&#65533;&#65533;C&#65533;&#65533;&&#1673;?&#65533;&#48691;&#65533;g[&#65533;(&#65533;Yn&#65533;E&#65533;&#65533;^&#65533;	&#65533;\xI&#65533;7&#65533;&#65533;&#65533;&#65533;&#65533;
 V&#65533;@&#65533;$&#65533;`	&#65533;&#65533;&#65533;F&#65533;i&#65533;I&#65533;&#65533;&#65533;?&#65533;&#65533;&#1674;&#65533;&#65533;s&#65533;97g&#65533;!N{&#65533;O&#65533;m&#65533;!.&#65533;&#65533;ht&#65533;e&#65533;&#65533;ur&#65533;L&#65533;[o&#65533;&#65533;=&#65533;m&#65533;&#65533;&#65533;&#65533;&#65533;&#65533;&#65533;H]&#65533;j&#695;&#65533;{&#65533;t&#65533;&#65533;{z&#65533;i&#65533;x&#65533;&#65533;J&#581;_&#65533;&#1180;&#65533;]B,&#65533;D&#47961;c&#65533;/&#65533;&#65533;&#65533;5&#65533;&#65533;f&#65533;3&#1863;&#65533;9:&#65533;.&#65533;&#65533;Y&#65533;&#65533;&#65533;l&#65533;&#65533;&#65533;l&#65533;	&#65533;_&#65533;&#65533;&#65533;&#65533;M&#1314;6(@u*&#65533;&#65533;!&#65533;&#65533;EE&#65533;\T&#65533;&#65533;~P&#65533;J&#65533;&#65533;d&#65533;9i#Mv&#65533;t\&#65533;B5&#65533;&#65533;X|&#65533;&#65533;lxC&#65533;I&#65533;}&#65533;&#65533;R&#65533;&#1463;&#65533;.&#65533;0|b&#65533;&#65533;C&#65533;&#65533;&#65533;Bd"s&#65533;H&#65533;&#65533;&#65533;&#65533;Zxq&#65533;&#65533;&#65533;&#65533;&#65533;,&#65533;HF&#65533;&#65533;ld$!&#65533;JJ&#65533;4&#65533;&#65533;<&#65533;M&#65533;&#65533;F&#65533; e&#65533;ltc&#65533;&#65533;&#65533;&#65533;&#65533;&#65533;)4A&#65533;S&#65533;E&#65533; &#65533;(Ny
&#65533;&#65533;U&#65533;&#65533;&#65533;`&#65533;&#65533;W&#65533;.f&#65533;!C&#65533;Z&#65533;&#65533;$&#1569;B&#2027;R&#65533;&#65533;&#65533;m&#65533;O|S&#65533;9&#65533;&#65533;&#65533;5&#65533;#&#65533; ZIh@&#65533;&#65533;p 8&#65533;8A@&#65533;(&#65533;&#65533;&#65533;0&#65533;!&#65533;&#65533;E&#65533;&#65533;&#65533;&#65533;k$&#65533;<$A&#65533;aY&#65533; L &#65533;&#65533; &#65533;n&#65533;b&#1867;"rh&#65533;&#65533;&#65533;/M&#65533;`&#65533;4&#65533;&#65533;&#65533;!.'&#65533;&#65533;&#65533;&#65533;&#65533;!p,n&#65533;B>&#65533;] &#65533;X&#65533;.`q&#65533;G&#65533;
:x&#65533;p0&#65533;"&#65533;&#65533;&#65533;&#65533;&#65533;&#65533;m6 &#65533;&#65533;6&#65533;&#65533;9&#65533;b&#65533;&#65533;&#65533;`&#65533;F!&#65533;d&#65533;-y&#65533;+&#65533;R&#65533;Tg u&#65533;PL&#65533;&#1440;&#65533;%&#65533;k&#65533;OI&#65533;&#65533;&#65533;&#1319;Z\&#65533;Y&#65533;&#65533;&#65533;	/x,K&#65533;r&#17571;(o&#65533;&#1147;G&#65533;$"&#65533;&#65533;HI&#65533;dX"&#65533;bn i&#14612;&#65533;&#65533;%&#65533;&#65533;&#65533;&#65533;L&#65533;&#65533;e&#65533;t&#65533;&#65533;M&#65533;Z&#65533;&#65533;d&#65533;&#65533;&#65533;&#65533;z&#65533;&#65533;'D&#65533;&#65533;&#65533;&#65533;&#1316;XLv&#65533;&#65533;&#21737;&#65533;D&#65533;FE
&#65533;v&#65533;,&#65533;(&#65533;'&#65533;&#65533;UU&#65533;&#65533;,&#65533;&#65533;&#65533;&#65533;&#65533;&#65533;/L&#65533;K&#65533;&#65533;dZj&#65533;&#65533;W_2&#65533;&#65533;t&#65533;&#65533;r-&#65533;3&#65533;-lS+[/kX&#65533;*&#65533;M&#65533;$+&#65533;\OBH&#65533;&#65533;E.s&#65533;I&#65533;&#65533;J8&#65533;.&#65533;&#65533;&#65533;V&#65533;&#65533;&#65533;&#65533;&#65533;&#65533;#z&#65533;&#65533;j&#65533;k&#65533;3&#65533;&#65533;^&#65533;&#65533;	R&#65533;+&#65533;&#65533;q_&#65533;<d&#65533;&#65533;a<H&#65533;+#^&#65533;JW&#65533;{&#1989;E"&#65533;+&#65533;&#65533;h1&#65533;r&#65533;R&#65533;k&#65533;z&#65533;&#65533;&#65533;&#65533;&#65533;F&#65533;&#65533;&#818;&#65533;((&#65533;&#65533;\&#65533;
&#65533;&#65533;	D&#65533;&#65533;)&#65533;g>SM#&#65533;&	H8"&#65533;&#65533;D&#65533;&#65533;&#65533;&#65533; ,K&#65533;"p&#65533;0&#65533;+&#65533;B&&#65533;Qihc.&#545;R&#65533;&#65533;)&#65533;VE&#792;F5&#65533;'&#65533;Bc&#65533;&#65533;8&#65533;^P&#65533;J&#65533;&#65533;%T&#65533;&#65533;c0#&#65533;0E%&#65533;&#65533;(&#1824;$hp p +3@&#65533;7&#65533;&#65533;(&#65533;h&#65533;&#65533;@&#65533;&#65533;Zc&#65533;S&#1188;J&#65533;&#65533;&#65533;&#65533;I&#65533;+t&#65533;&#65533;_&#10542;s&#65533;&#1232;Z&#65533;gE&#65533;b&#65533;&#65533;{q;\&#65533;n&#65533;[&#65533;2F&#65533;&#65533;^&#65533;4&#65533;'&#1605;&#65533;t&#65533;&#65533;&#65533;&#65533;"&#65533;`&#1547;&#65533;&#65533;&#65533;2&#65533;&#65533;&#65533;*Z&#65533;&#65533;5I&#65533;&#65533;&#65533;.[&#65533;&#65533;&#65533;&#65533;r&#65533;l&#65533;&#65533;Y&#977;&#65533;X&#65533;Bh&#65533;/&#65533; &#65533;&#65533;e&#65533;Ba;Px&#65533;&#65533;&#65533;P&#65533;DvS&#65533;&#65533;F&#65533;&#65533;&#65533;AQ&#65533;&#65533;&#1796;5w&#65533;2&#65533;&#65533;w&#65533;&#65533;P$&#1333;&#65533;(&#65533;&#65533;{&#65533;&#65533;[&#65533;
]C45&#65533;&#65533;&#65533;x&#65533;&#65533;&#1509;&#65533;L&#65533;&#65533;&#65533;Z&#65533;0&#65533;&#65533;%&#65533;#N&#65533;*&#65533;&#65533;&#65533;&#65533;4[&#65533;&#65533;&#65533;&#65533;&#65533;$&#65533;&#65533;h&#65533;&#65533;I&#404;&#65533;&#65533;$*$N&#65533;ZU&#65533;&#65533;&#65533;yU&#65533;kn&#65533;&#65533;M&#65533;'&#65533;&#65533;y&#65533;&#65533;&#65533;&#65533;)/(&#65533;&#65533;z&#65533;rH&#65533;T/&#65533;"iIV0R&#65533;&#65533;~&#65533;&#65533;]&#65533;$%I~&#65533;&#65533;&#65533;&#65533;&#65533;&#65533;.&#31735;V&#65533;&#65533;&#65533;W&#50899;&#65533;&#65533;]-&#65533;&#65533;&#65533;&#65533;PCJP&#65533;x&#65533;&#65533;%&#65533;h40&#65533; &#65533;9@*&#65533;d&#65533;&#65533;&#65533;2#!&#65533;H4+&#65533;&1&#65533;<@&#65533;LS&#65533;&#65533; &#65533;K&#65533;f&#65533;D+`&#65533;
`t&#65533;@&#65533;n&#65533;&#65533;&#65533;&#65533;O&#1784;F4&#65533;!&#65533;e,&#65533;N&#65533;&#65533;&#65533;7&#65533;qpC&#65533;&#65533;&#65533;&#65533;R&#65533;&#65533;&#65533;&#1540;$&#65533;0hA	48AB`&#65533;&#65533;&#65533;h&#65533;-1&#65533; &#65533;&#65533;f7&#65533;&#65533;@	Z&#65533;&#65533;&&#65533;&#65533;&#65533;&#65533;9&#65533;E&#65533;&#65533;&#65533;&#65533;&#65533;_G&#1652;&#65533;5&#65533;&#65533;:ZS&#65533;&#65533;*$&#65533;&#65533;&#65533;&#65533;&#65533;_i*'I&#65533;&#65533;5O&#65533;Iz&#65533;!&#65533;&#65533;&#65533;#&#65533;&#65533;9&#65533;x5&#65533;z
&#65533;Y&#65533;&#65533;&#65533;$r&#65533;b&#632;cY""z-ii&#65533;&#65533;&#65533;-&#65533;&#65533;&#65533;sb&#65533;0&#65533;&#65533;8)&#65533;&#65533;&#65533;[q&#65533;&#65533;&#147;&#65533;7C&#65533;&#65533;&#65533;,r&#65533;B&#65533;&#65533;6M),M&#65533;6Q&#65533;K1&#65533;!D&#65533;t&#65533;tC&#65533;$&#800;&#65533;&#65533;&#65533;E&#65533;&#65533;&#65533;({&#65533;s&#65533;&#906;&#65533;z+]a8&#1185;^+Cd&#65533;`+)&#65533;&#65533;&#65533;&#65533;&#65533;)&#65533;&#65533;&#65533;C&#1017;&#65533;&#65533;&#65533;KB&#65533;c$&#65533;&#65533;&#65533;&#65533;#W&#65533;*B,&#65533;&#65533;&#65533;&#1646;W&#65533;|X&#65533;E&#65533;&#65533;rD&#65533;1&#65533;z&#65533;D&#65533;&#65533;~a&#65533;&#65533;r.&#65533;&#65533;@&#65533;&#33419;&#65533;*&#65533;0T&#65533;&#65533;&#65533;&#65533;&#1289;?6l&#65533;&#65533;J6&#65533;&#65533;&#65533;&#65533;o &#65533;: &#65533;p&#65533; &#65533;&#65533;&#65533; &#65533;&#65533; :; hp%X&#65533;?8&#65533;d&#65533;GJ&#65533;&#65533;&#65533;J&#65533;O&#65533;-H&#65533;&#65533;<&#65533;&#65533;&#65533;&#65533;&#65533; &#65533;&#65533;=&#65533;&#65533;&#65533;&#65533;V&#65533;&#65533;^&#65533;&#65533;d&#65533;j&#65533;&#65533;/<&#65533;7&#65533;j&#65533;&#65533;jP&#65533;lx&#65533;b&#65533;`&#65533;t,&#65533;&#65533;&#65533;&#65533;o&#65533;&#65533;Z@&#65533;.%0&#65533;WX&#65533;L&#65533;5 )&#65533;&#513;&#65533;;&#65533;H&#65533;&#65533;&#65533;&#65533;&#65533;&#65533;s &#65533;<&#65533;1&#65533;&#65533; &#65533;&#65533;&#65533;O&#65533;&#65533;;&#65533;j&#65533;"*2&#65533;1&#65533;&#65533;z&#65533;l&#65533;&#833;)&#65533;&#65533;&#65533;&#65533;&#65533;&#65533;&#65533;$&#65533;&#65533;C:&#65533;&#65533;&#65533;I&#65533;&#1663;&#65533;l&#65533;&#65533;&#65533;-z//J
&#65533;&#65533;C&#313;&#65533;&#65533;&#65533;
&#65533;&#65533;&#65533;&#65533;*&#62050;&#65533;&#65533;\&#65533;&#65533;c&#65533;x&#44359;"^sIeC&#65533;&#65533;i&#65533;&#65533;y&#65533;y!&#65533;&#65533;,&#65533;K&#65533;&#65533;&#65533;G&#65533;Boc t&#65533;u&#65533;B&#1347;&#65533;&#65533;&#65533;&#65533;&#65533;b,
b&#65533;&#65533;&#65533;&#65533;&#65533;&#65533;&#65533;"&#831;&#65533;KF&#65533;&#65533;m&#747;&#444;&#65533;Z!&#65533;&#65533;h&#65533;&#65533;&#65533;q0&#65533;<""&#65533;&#65533;&#65533;5&#65533;&#65533;&#65533;&#65533;&#65533;"M&#1316;&#65533;(MFK)D&#65533;&#65533;J&#65533;&#65533;&#65533;4&#65533;&#65533;&#65533;&#65533;&#65533;0&#65533;&#65533;5r#9z&#65533;4D&#65533;4D&#65533;&#65533;&#65533;&#65533;&#65533;.8&#65533;&#65533;&#65533;&#65533;:j&#65533;&#65533;L&#65533;&#65533;j&#65533;&#65533;&#65533;
&#65533;p&#65533;&#65533;&#65533;:P&#65533;&#65533;&#65533;&#65533;&#65533;&#65533;+&#65533;z&#65533;&#65533;&#65533;#&#65533;&#65533;;&#65533;&#65533;&#1057;&#1219;&#65533;&#65533;&#154;sf&#65533;&#65533;(0&#65533;&#65533;&#65533;(&#65533;&#337;&#65533; &#65533;&#65533;&#65533;[Z &#65533;<<hI8&#65533;c&#65533;f&#65533;J&#65533;IL&#65533;P&#65533;&#65533;,@&#65533;l&#65533;&#65533;m$&#65533;x&#65533;3&#65533;H&#65533;K&#65533;R8&#65533;S@&#65533;T`&#65533;X&#65533;t&#65533;&#65533;l8&#65533;2&#65533;l&#65533;e&#65533;&#65533;V&#1094;jh`&#65533;d&#65533;GG&#65533;2Q"p&#65533;`&#65533;8H&#65533;(&#65533;E&#65533;&#65533;K&#65533;.P&#65533; &#65533;p&#65533; &#65533;&#65533;&#65533; &#65533;[&#65533;c&#65533;&#65533;>&#65533;&#65533;&#65533;&#65533;&#65533;&#65533;&#65533; &#65533;	&#65533;&#65533;XTx&#65533;!.&#65533;&#65533;&#65533;&#1781;(B&#65533;Q&#65533;&#65533;&#65533;&#65533;r)&#65533;&#169;zji&#65533;@&#65533;4A&#65533;&#65533;&#65533;&#65533;JS&#65533;&#65533;&#65533;&#65533;I:,&#65533;Ij*&#65533;Q&#65533;&#65533;xJV&#65533;&#65533;!&#618;&#65533;&#65533;&#298;&#65533;5&#1577;S^&#65533;"b&#65533;&#65533;Y&#65533;3-Q-&#65533;P&#65533;Lh&#632;V&#65533;L]y&#65533;iS&#65533;&#65533;AZ&#21756;&#65533; 
L&#65533;&#65533;&#65533;]&#65533;U&#65533;L^&#65533;&#65533;p&#65533;&#65533;&#65533;&#65533;&#65533;sk _%&#65533;a&#65533;7&#65533;&#65533;&#65533;&#666;B&#65533;&#65533;&#65533;&#65533;&#147;&#65533;&#572603;&#65533;&#604;&#65533;k}&#65533;&#65533;S&#65533;UA\[?&#65533;&#65533;S&#65533;I&#65533;[W9&#65533;&#65533;&#65533;&#65533;&#65533;&#65533;&#65533;
T&#1652;C&#65533;&#65533;4O+&#65533;&#1544;&#65533;\&#65533;&#65533;LD8N&#65533;&#65533;&#65533;\&#65533;&#65533;&#65533;*&#65533;}&#65533;&#65533;&#65533;.&#65533;&#65533;&#65533;&#65533;/j&#65533;vP&#65533;&#65533;&#65533;&#65533;&#65533;&#65533;{@&#65533;&#65533;"K&#65533;&#1236;&#65533;&#65533;D&#65533;o&#65533;E9&#65533;&#65533;1))s&#65533;V&#65533;&#65533;&#65533;&#1536;&#65533;&#65533; 
@&#65533;&#65533;&#65533;&#65533;&#65533; &#65533;&#65533;3\&#65533; 	&#65533; &#65533;&#65533;@&#65533;Q&#65533;E dZ&#65533;&#65533;&#65533;&#65533;&#65533;K&#65533;N&#65533;I &#65533;&#65533;&#65533;&#65533;  @&#65533;@&#65533;#HDp&#65533;K&#65533;&#65533;O8&#65533;&#65533;&#65533;N&#65533;O V&#65533;a`&#65533;u&#65533;b&#65533;v&#65533;=?&#65533;&#65533;i]&#65533;dh&#65533;h&#65533; j&#65533;&#65533;&#65533;&#65533;fpD&#65533;P&#65533;&#65533;I&#65533;&#65533;+&#65533;&#65533;`]&#65533; mz&#65533;&#65533;F&#65533;;&#65533;&#65533;;	&#65533; &#65533;&#65533;]35&#65533; &#65533;:Hh&#65533;s&#65533;&#65533;&#65533;U0"3&#65533;&#65533;)y}&#65533;&#1909;&#65533;x&#65533;&#65533;&#1933;&#65533;A&#65533;+&#65533;:&#65533;&#65533;&#65533;&#65533;&#65533;AyT&#65533;@&#65533;&#65533;T&#65533;9&#65533;&#65533;|@V&#65533;CD&#65533;S
N&#65533;&#65533;&i&#65533;aCa&#65533;&#65533;8&#65533;cA&#65533;DYf{&#65533;~t&#65533;&#65533;&#65533;0&#65533;&#65533;tUe&#65533;&#65533;&#65533;&#65533;&#65533;&#65533;+F&#65533;6IiBp&#65533;&#65533;&#65533;7r&#65533;q&#65533;c&#65533;&#65533;*`<&#65533;q&#65533;Ks#&#65533;&T&#65533;rs&#65533;r&#65533;z&#65533;&#65533;
~&#65533;~c&#65533;6A,&#65533;7~&#65533;&#65533;f&#65533;&#65533;&#65533;-a&#65533;C_Y&#1394;,&#65533;E{&#65533;&#65533;&#65533;&#65533;&#65533;4&#65533;&#65533;&#65533;&#65533;&#65533;&#65533;C&#65533;&#65533;&#65533;&#65533;Y)&#65533;&#65533;&#65533;&#65533;:.&#65533;>T/9&#65533;&#664;&#65533;T&#65533;=&#65533;#>N&#65533;&#65533;&#65533;\&#65533;&#65533;&#65533;&#65533;lN&#65533;M&#65533;&#65533;DP&#65533;uH$&#65533;&#65533;A@&#65533;(E&#65533;&#65533;&#65533;:&#65533;Mr&#65533;`3&#65533;c&#2031;&#65533;&#1455;QO&#65533;o&#65533;> &#65533;&#65533;&#65533;p&#65533;&#65533;	&#65533;H&#1920;&#65533;,&#65533;&#65533;0 &#65533;h&#65533;`&#65533;8x&#65533;&#65533;5&#65533;O&#65533;&#65533;E@E&#65533;h&#65533;&#65533;&#65533;L&#65533;&#65533;P&#516;8 &#65533;&#65533;&#1708;&#65533; &#65533; &#65533;&#65533;8 FHHh&#65533;M&#65533;&#65533;M&#65533;N&#65533;QH&#65533;W&#65533;_&#65533;&#65533;m&#538;&#65533;&#1030;hXhH&#65533;i&#65533;VH&#65533;E&#65533;&#65533;&#65533;&#65533;&#1670;lh\&#65533;:H&#65533;&#65533;'0&#65533;&#65533;&#65533;x0&#65533;R&#65533;c[
d&#1403;[&#65533;\&#65533;&#65533;&#65533;&#65533;&#65533;&#1856;&#65533; (&#65533;8&#65533;`Rp&#65533;&#65533;(#C&#65533;X&#65533;-&#65533;&#65533;&#455;&#65533;az&#65533;a&#1981;?&#65533;q&#65533;)E>&#65533;&#65533;C&#65533;&#794;&#65533;.&#65533;\s&#65533;&#65533;&#65533; &#65533;s@@uh&#65533;&#65533;j@&#65533;&#65533;&#65533;K&#65533;&#65533;&#65533;&#65533;&#65533;D2&#65533;N&#65533;dKi;&#65533;m&#65533;&#65533;-&#65533;,&#65533;TU5f&#65533;&#65533;m&#65533;&#65533;5O&#65533;I&#4507;_&#65533;}A6)!&#65533;&#65533;&#65533;&#65533;N)J&#65533;`&#65533;s7`&#65533;v`^j.&#65533;&#65533;K&#65533;^`&#65533;&#65533;jb&#65533;tK&#65533;&#65533;&#65533;&#65533;j&#1375;&#65533;n&#65533;4&#65533;n&#65533;&#65533;6&#65533;}.&#65533;!@'!9K&#10144;&#65533;!&#65533;&#65533;a&#65533;&#1172;M&#65533;)&#65533;I&#65533;J&#65533;m&#65533;&#65533;&#65533;a&#65533;p&#65533;&#65533;D6
N$>l&#65533;N&#65533;LNH&#65533;#&#65533;*:x&#65533;&#65533;)&#65533;
*~:&#65533;&#65533;&#65533;I&#65533;&#65533;B&#65533;Q|W&#65533;&#65533;g2&#65533;&#65533;R&#65533;&#1430;&#65533;r c&#1028;,`&#65533;H &#65533; 
&#65533;&#65533;]&#65533;d<&#65533;&&#65533;&#65533;L`W&#65533;&#65533;Q&#1540;HP&#65533;GF&#65533;I&#65533;&#65533;K&#65533;&#65533;L&#65533;L&#65533;O&#65533;&#65533;D0&#65533;&#65533;h&#65533;H &#65533;&#65533;*`? &#65533;.&#65533;EX&#1703;}&#65533;&#65533;&#65533;N &#65533;Q8&#65533;V&#65533;&#65533;^cHePi&#65533;ga&#65533;h@&#65533;\K U&#65533;&#65533;](&#65533;&#65533;&#65533;&#65533;e`&#65533;e0&#65533;Z&#65533;>&#1026;&#65533;;8X&#65533;p&#65533;&#65533;E&#65533; &#65533;&#65533;R-&#65533;&#65533;g&#65533;&#65533;<&#512;r>&#65533;&#65533;&#65533;&#65533;]]&#65533;6&#65533;a&#65533;{*&#65533;iYI&#65533;k?5$&#65533;&#65533;&#65533;l&#65533;&#65533;z&#65533;&#65533;&#65533;#M&#65533;nk&#65533;&#65533;&#65533;y&#65533;&#65533;*&#65533;&#65533;TE&#65533;#&#65533;&#65533;"&#65533;89&#65533;&#65533;*&#65533;S&#65533;V#bL&#65533;@&#65533;&#65533;*&#65533;1=4&#65533;&#65533;s5&#65533;,&#65533;6yU&#65533;&#65533;&#65533;2&#65533;V"&#65533;&#65533;hiU&#65533;&#65533;&#65533;9&#65533;&#65533;&#65533;Z&#65533;&#65533;JV&#65533;&#65533;c&#65533;&#65533;\&#65533;&#65533; ?&#65533;U>'&#65533;]%`*t^&#65533;A&#65533;L&#444;&#65533;&#65533;b&#65533;&#65533;}L&#65533;B&#65533;&#65533;-YU}sN&#65533;&#65533;&#1076;&#65533;&#65533;&#1878;&#65533;&#65533;X&#634;&#65533;&#1775;&#65533;&#65533;&#65533;T&#65533;&#65533;&#65533;y&#65533;0&#65533;&#65533;(&#65533;.&#65533;k&#65533;&#65533;&#65533;&#65533;&#65533;"6&#65533;&#65533;&#65533;u_&#65533;&#65533;]&#1017;]w&#288;&#65533;&#65533;z&#65533;&#65533;&#65533;&#65533;2&#65533;&&#65533;Q&#65533;loa&#1305;&#65533;Sx-&#65533;&#1134;_/4YS&#65533;r&#65533;O(&#65533; x&#65533;&#65533;&#65533; &#65533; &#65533;&#65533;&#65533;&#65533;i a&#65533; x&#65533;=&#65533;W&#65533;XhV@&#65533;O&#65533;GX&#65533;L&#65533;&#65533;M&#65533;&#65533;&#65533;K&#65533;M &#65533;I&#65533;H 
&#65533;4&#65533;&#65533;>&#65533;7p9&#65533;BPG&#65533;J@1fZ&#65533;&#65533;keP&#65533;R&#65533;F&#1448;Mh&#65533;_&#65533;&#65533;s&#65533;,c&#65533;W&#65533;&#65533;&#65533;^&#65533;I&#65533;U&#65533;&#65533;&#65533;&#65533;&#65533;&#65533;R&#65533;&#65533;:&#65533;(Z&#65533; &#65533;&#65533;`&#65533;&#65533;&#65533;&#1039;&#1093;(9&#65533;&#65533;&#65533;&#65533;k&#65533; &#512;&#65533;"&#65533;&#1117;%&#65533; v6&#65533;&#65533;(&#65533;\&#65533;&#65533;&#65533;&#65533;s3&#65533;&#65533;&#65533;&#859;&#65533;X&#65533;&#65533;&#65533;&#65533;e{&#65533;}{&#65533;$^&#65533;&#65533;xMr&#65533;&#65533;&#65533;&#65533;b&#65533;@&#65533;&#65533;&#65533;R	T&#65533;	&#65533;&#65533;&#65533;&#65533;&#65533;D&#65533;&#65533;&#65533;
&#65533;I#C&#65533;&#1174;6&#65533;t!L/m&#65533;&#65533;t&#65533;&#65533;&&#65533;!&#65533;Z&#65533;j&#65533;&#65533;&#65533;&#65533;&#65533;&#65533;&#65533;&#65533;&#65533;he&#65533;e&#65533;Ua&#65533;&#65533;&#65533;H_}I_LF&#65533;&#65533;&#65533;=&#65533;*&#65533;&#65533;>&#65533;&#65533;&#65533;&#65533;&#65533;	~t?&#65533;f&#65533;&#65533;&#65533;+51&#65533;&#65533;&#65533;&#65533;S&#65533;L&#65533;,&#65533;*&#65533;"(&#65533;&#65533;1&#65533;&#65533;v&#65533;&#65533;&#186;I*&#65533;&#65533;)&#65533;.&#65533;&#65533;^&#65533;&#65533;S&#65533;&#858;(&#65533;_/&#65533;Gb&#65533;&#65533;hb&#65533;(>	&#65533;&#65533;&#65533;&#59759;&#65533;&#65533;?*&#65533;q&#1946;b&#65533;&#65533;2s&#65533;q&#65533;8&#65533;&#1590;&#65533;A&#65533;&#65533;v&#65533;&#65533;&#65533;&#65533;o&#65533;"&#15587;&#65533;).D&#560;&#65533;&#65533;&t|&#65533;@&#65533;&#65533;	(&#65533;&#65533;&#65533;&#65533;jV&#65533;W&#65533;X&#65533;&#65533;&#65533;Q&#65533;?|&#65533;&#65533;&#65533;s&#65533;4k&#65533; z&#65533;&#65533;&#65533;#|&#65533;1&#65533;&#65533;&#65533;&#65533;I&#65533;&#65533;&#1329;&#65533;!E&#65533;%J&#65533;(+&#65533;H&#65533;2e&#65533;T&#65533;1b&#552;&#1139;H&#1188;&#65533;&#65533;@q&#65533;&#65533;(&#65533;;&#65533;a&#65533;DIR$I&#65533;&#65533;!&#65533;$G&#65533;$daBD&#65533;&#65533;?t&#65533;p!&#65533;%V&#65533; &#65533;&#65533;&#132;,@&#65533;a&#65533;$c&#65533;&#65533;&#65533;&#65533;&#65533;@&#65533;(&#65533;&#65533;	!wN-&#65533;&.Co&#65533;&#65533;7n\&#65533;r&#65533;&#65533;?^&#65533;&#1849;&#65533;&#65533;&#65533;_&#65533;&#65533;&#65533;&#65533;s&#65533;W&#65533;N&#65533;&#65533;&#65533;&#65533;&#891;_/7N&#65533;q&#65533;&#65533;&#399;+n&#65533;&#65533;&#65533;&#65533;&#373;_&#65533;8C&#65533;&#65533;&#65533;c_&#65533;8st&#65533;&#1325;&#65533;N;&#65533;&#65533;N<&#65533;&#65533;SO=&#65533;&#65533;s&#65533;=&#65533;@&#65533;&#65533;&#65533;R&#65533;&#65533;<&#65533;&#65533;#<&#65533;&#65533;N:&#65533;Xw&#65533;n&#65533;&#65533;&#65533;7us&#65533;6&#65533;tP&#65533;&#1908;x"7)&#65533;x&#65533;&#65533;3&#65533;&#65533;&#65533;A%&#65533;&#65533;&#65533;B&#65533;-&#65533;^&#65533;&#65533;&#65533;&#65533;P&#65533;&#65533;&#65533;&#65533;&#65533;&#1988;3&#65533;o&#65533;@&#611;7	MI%&#65533;+b&#65533;6&#65533;`&#65533;%&#65533;[ZSM5&#65533;|yM&#65533;c&#65533;y&#65533;5&#1536;)&&#65533;^&#65533;&#65533;&#65533;&#65533;l&#65533;&#39324;h&#65533;i'&#65533;q&#65533;&#65533;&#65533;g6u&#65533;&#65533;[&#65533;y'&#65533;{Z&#65533;&#65533;^b&#65533;&#65533;6^&#65533;&#65533;&#65533;,bY&#65533;&#65533;&#65533;D&#65533;&#65533;&#65533;&#65533;&#65533;|I&#65533;G&#65533;v&#35107;N:&#30010;&#65533;&#65533;&#65533;&#65533;:&#65533;&#65533;&#65533;&#65533;&#65533;&#65533;&#65533;W&#65533;&#65533;&#65533;&#65533;w&#789;j+&#65533;&#65533;&#65533;&#65533;&#65533;&#65533;&#65533; &#65533;l=B&#65533;`&#65533;&#65533;B&#65533;&#65533;&#65533;R[&#65533;&#65533;&#65533;b&#65533;&#65533;28&#65533;&#65533;&#65533;"&#65533;a&#65533;&#65533;&#65533;O<&#65533;&#65533;a&#65533;&#65533;,;&#65533;&#65533;&#65533;&#65533;&#65533;&#65533;fgr&#65533;7|&#65533;&#65533;j&#65533;&#65533;&#65533;8&#65533;76&#184;&#65533;&#65533;&#65533;&#65533;&#65533;&#65533;&#65533;|C&#65533;,`&#65533;&#65533;&#65533;&#65533;@&#65533; @&#65533; &#65533; 	F&#65533;&#65533;&#65533;&&#65533;&#65533;&#65533;&#65533;*)&#65533;B&#65533;&&#65533;&#65533;&#65533;P$1&#65533;+&#65533;&#65533;:&#65533;&#65533;!sq&#65533;&#65533;R6&#65533;83&#65533;L-&#65533;(&#65533;&#65533;q&#65533;&#65533;&#65533; &#65533;R&#65533; S&#65533;&#65533;#&#65533;0R&#65533;Q&#65533;>qDTpqVi&#65533;&#65533;&#65533;b&#65533;&#65533;&#65533;!&#65533;$&#65533;&#65533;q&#65533;!C&#65533;&#65533;B4&#65533;@l&#65533;&#65533;h&#65533;&#65533;\&#65533;&#65533;k%T&#65533;&#65533;	&#65533;S&#65533;&#65533;j&#65533;uP&#65533;h&#65533;o&#65533;h&#65533;l&#65533;&#65533;$0Q&#65533;2&#65533;N&#65533;&#65533;\r&#65533;"W&#65533;&#65533;E&#65533;]&#65533;&#65533;&#65533;&#65533;9&#65533;7&#65533;r&#65533;?b&#65533;P
&#65533;&#65533;&#65533; &#65533;d~&#65533;2&#65533;co0&&#65533;bBa&#65533;$&#29738;&#65533;&#65533;&#65533;`&#65533;&#65533;0-&#65533;&#65533;(&#65533;`=&#65533;`&#966;&#65533;&#65533;j&#65533;&#65533;&#65533;&#65533;#&#65533;Sn&#65533;&#65533;@&#65533;_P&#65533;&#65533;&#65533;/S&#65533;&#65533;&#65533;&#65533;~&#65533;&#65533;&#65533;5yq{&#65533;&#478;&#65533; OI&#1563;&#65533; &#65533;G&#65533;&#65533;/&#65533;&#65533;&#65533;C&#65533;	&#65533;uJT&#65533;>h(9&#65533;L&d&#65533;&#65533;&#65533;B&*P&#65533;&#65533;ahBIm&#65533;N(&#65533;&#65533;&#65533;&#65533;D&#65533;.e&#65533;\&#65533;&#1316;&#65533;4&#65533;&#65533;&#65533;O&#65533;=&#65533;&#65533;C>&#65533;}Q&#65533;U 2&#1391;&#65533;&#65533;&#65533;&#65533;
&#65533;&#65533;&#65533;&#65533;&#65533;&#65533;EY&#65533;
Wb&#65533;&#65533;&#65533;.&#65533;+&#65533;&#65533;Z&#65533;(&#65533;&#65533;me+&#65533;r&#65533;#&#65533;!&#65533;&#1101;&#65533;&#1477;.$&#65533;x&#65533;&#65533;}J&#65533;&#65533;&#65533;./&#65533;&#65533;U&#65533;\ds&#65533;e&#65533;\&#65533;&#65533;:&#957;&#65533;&#65533;&#65533;{&#65533;&#65533;7v)&#65533;I&#65533;:&#65533;9&#65533;qA&#65533;&#65533;&#65533;@&#65533;@`&#65533;&#65533; @&#1536;&#65533; Ex"&#65533; *&#65533;I&#65533;R|&#65533;&#65533;&#65533;C&#65533;&#65533;&#65533;&#65533;`$P&#65533;&#65533;P&#65533;>&#65533;Y&#65533;"^&#65533;b#&#65533;X&&#65533;<&#65533;Ax&#65533;&#65533;&#65533;@9&#545;} &#65533;&#65533;&#65533;. *HEX &#65533;&#65533;D&#65533;&#65533;`&#65533;#
f&#65533;C &#65533;&#65533;2|a
E&#65533;A
@&#65533;&#65533;0&#65533;&#65533;&#65533;&#65533;2&#65533;
P@#&#65533;Hp&#65533;`.0<P&#65533;t&#65533;&#65533;hIE&#65533;&#65533;L &#65533;&#65533;&#576;i60 &#65533;[&#65533;&#65533;3&#65533;a&#65533;=&#65533;<&#65533;ydw&#65533;&#65533;&#65533;&#65533;&#65533;&#65533;&#65533;]9tG&#65533;=&#65533;&#65533;&#65533;y&#65533;&#65533;@!&#65533;!&#65533;&#65533;}"V(1&#65533;F;&#65533; &#65533;Jpg&#65533;&#65533;	&#1024;&#65533;Hzt&#65533;|&#65533;Z&#65533;&#65533;Dt&#65533;&#65533;Y&#65533;&#65533;%&#65533;'&#65533;%&#65533;&#65533;`&#65533;&#65533;Z&#65533;"B&#65533;&#65533;Kzb&#65533;&#65533;c$&#65533; Gx&#65533;*&#65533;f&#65533;*&#65533;&#65533;&#65533;6&#65533;&#65533;]H&#65533;&#65533;&#65533;&#65533;=
K`&#65533;R&#65533;&#65533;&#65533;&#65533;7	&#65533;Kf&#65533;S&#65533;&#65533;&#65533;Z&#65533;&#65533;&#65533;&#65533;&#65533;5n&#65533;Z1&#65533;&#65533;K>&#65533;-o&#65533;&#65533;H&#65533;vO&#65533;]T&#65533;Z&#65533;&#65533;&#65533;&7&#65533;&#65533;]-&#65533;&#65533;&#65533;&#65533;&#65533;ZwR&#65533;&#287;&#65533;YO&#65533;&#65533;&#65533;&#65533;VQ &#65533;&#65533;&#65533;X&#65533;Z&#65533;&#65533;&#65533;^&#65533;&#1109;&#65533;&#65533;-&#1465;&#65533;&#65533;&#65533;%+YB&#1986;&#65533;e&#65533;&#65533;8&#65533;&#65533;&#65533;&#65533;&#65533;&#65533;>&#65533;&#65533;&#207;k&#65533;+&#65533;&#65533;&#65533;>&#65533;k&#65533;&#65533;&#65533;&#65533;&#24029;&#65533;&#65533;<&#65533;&#1132;&#65533;&#65533;S"&#65533;~x &#65533;&#65533;6"&#65533;"o8#C&#65533;&#65533;&#65533;&#65533; &#65533;&#65533; h &#65533;&#65533;&#65533;8&#65533;&#65533;&#65533;=&#65533;H&#65533;&#65533;h&#1616;Ia&#65533;Q&#65533;B&#65533;D&#65533;&#65533;	Y@&#65533;ql&#65533;h&#65533;2&#65533;1j&#65533;&#65533;0&#65533;-&#65533;&#65533;<&#65533;&#65533;m0C&#65533;@&#65533;6&#65533;&#65533;`&#65533;&#65533;n&#65533;&#65533;&#65533;.xAx &#65533;&#65533;@,@&#65533;Q %&#65533;rH&#65533;&#65533;`e#&#65533;&#65533;&#65533;G*&#65533;
&#65533;r&#65533; lV&#65533;&#65533; 6pV&#65533;&#65533;&#65533;&#65533;&#65533;-?YP&#65533;&#65533;4&#65533;`&#65533;:&#65533;x&#65533;(AZ&#65533;'_&#65533;N#c&#362;&#65533;DUW&#65533;&#1429;&#65533;&#65533;l&#65533;&#65533;_&#65533;&#65533;&#1577;j&#65533;&#65533;&#65533;&#65533;&#65533;c&#65533;&#65533;U&#65533;:&#65533;q&#65533;&#65533;2&#65533;&#65533;&#65533;JkBB&#65533;}&#65533;&#65533;&#65533;&#65533;&#65533;&#65533;&#65533;&#65533;ii&#65533;?$&#65533;&#65533;E0&#1207;&#65533;&#65533;M&#65533;&#65533;|&#65533;&#65533;P8e&#65533;%&#65533;&#65533;p&#65533;&#65533;&#65533;&#65533;&#65533;uI&#65533;>|&#65533;S&#65533;&#65533;(-u	R:&#65533;&#65533;&#65533;&#65533;B&#65533;
&#65533;h?&#65533;&#408;6Nr&#65533;&#65533;('&#65533;&#65533;d&#65533;&#65533;~&#65533;%y&#65533;=&#65533;&#141;M&#65533;'&#65533;&#65533;l&#65533;2&#65533;|&#65533;&#65533;&#65533;&#65533;&#65533;&#65533;&#65533;	dF&#65533;&#65533;&#65533;x%QV9&#65533;&#65533;&#1920;&#65533;a&#65533;&#65533;&#65533;&#65533;&#65533;&#65533;Z&#65533;&#65533;&#65533;&#65533;&#65533;&#65533;&#65533;&#65533;&#65533;&#65533;&#1463;_&#65533;&#65533;A&#834;&#65533;&#65533;&#65533;&#65533;&#65533;&#65533;Q&#65533;~&#65533;&#65533;&#65533;&#65533;X&#65533;s&#65533;&#65533;\]&#65533;"&#65533;fe&#65533;1&#65533;&#65533;T&#65533;&#65533;&#65533;s&#65533;&#65533;&#65533;&#65533;Z&#65533;u&#65533;AO&#65533;\&#65533;Z&#65533;B&#65533;&#65533;%.Q	H<"P&#65533; &#65533; &#65533;Xl&#65533; 0 * B&#65533;0&#65533;JtB&#65533;&#65533;02&#54217;
T&#65533;&#65533;&#65533;&#65533;&#65533;&#304;9&#65533;a&#65533;x# !P&#65533;b&#65533;h&#65533;2&#65533;\&#65533;&#65533;&#65533;&#65533;H&&#65533;&#65533;u&#65533;!o`C&#65533;i&#65533;&#65533;(&#65533;B@&#65533;&#65533;7&#65533;
D@8p&#65533;4&#65533;&#65533; &#65533;&&#65533;&&#65533;&#65533;O0&#65533;X&#65533;&#65533;&#65533;&#65533;&#65533;lP&#65533;	&#65533;&#65533;&#65533; 0&#65533;&#65533; &#65533;&#65533;&#65533;&#65533;&#65533;&#65533;&#65533;&#65533;&#65533;F`&#65533;]&#65533;T&#65533;B&#65533;&#65533;&#65533;+L&#65533;UA&#65533;r(&#65533;&#65533;&#65533;&#65533;&#65533;&#65533;&#65533;w<&#65533;v0G&#65533; u`Gx&#65533;q&#65533;C&#65533;&#65533;YBL&#65533;&#65533;&#65533;&#65533;&#65533;&#65533;\&#65533;&#65533;p[&#65533;&#1819;&#1177;U~&#65533;&#65533;&#65533; R&#65533;u&#65533;&#65533;&#65533;&#65533;=|&#65533;&#65533;h&#65533;&#65533;&#65533;&#65533;&#65533;&#65533;&#65533;Hi&#65533;&#65533;UJ&#65533;t&#65533;&#65533;&#65533;@&#65533;wE&#65533;d&#65533;(&#65533;We%Ge&#65533;G&#65533;&#65533;&#454;U&#65533;UE[&#65533;&#65533;&#65533;:&#65533;pC]&#65533;s&#65533;	&#65533;&#65533;p-&#65533;&#65533;&#65533;s	"r&#65533;&#65533; &#65533;I!&#65533;Pp&#65533;&#65533; jP#&#65533; &#1430;&#65533;&#65533;a&#65533;<b&#65533;E&#65533;&#65533;L"&""r	&#65533;&#65533;&#65533;a&#65533;Lq&#65533;d]g]&#65533;&#65533;&#65533;&#65533;&#65533;b&#1437;&#65533;9&#65533;&#65533;&#1784;&#65533;&#65533;&#65533;&#65533;b&#65533;&#65533;&#65533;/c0
&#65533;&#65533;&#65533;&#65533;&#65533;"<`]&#65533;&#65533;]"&#65533;&#65533;&#65533;&#65533;&#685;&#65533;&#233;d&#65533;9&#65533;u`Re&#65533;&#65533;&#65533;8 &#1804;&#65533;&#65533;&#65533;&#65533;<&#65533;&#65533; &#65533;@&#65533;&#65533;&#65533;&#65533;4 &#65533;&#65533;^&#65533; &#65533;&#65533;#&#65533;<&#65533;&#65533; x&#65533;,%h&#65533;'&#65533;B&#65533;&#65533;)&#65533;&#65533;+&#258;*p&#65533;$0&#65533;&#65533;"4&#65533;#<&#65533;UD$&#65533;"&#65533;B4&#65533;	5LpAC205X&#65533;4D&#65533;2&#65533;*&#65533;E%D%T&#65533;$&#65533;|A&#65533;&#65533;@`&#65533;T&#65533;,=&#65533;X&#65533;&#65533;&#65533;&#65533;@&#65533;&#65533;Lr&#65533;&#65533;&#65533; 
&#65533;&#65533;&#65533;&#65533;&#65533;&#65533;jT&#65533;(&#65533;&#65533;Z&#65533;Tkp&#65533;&#65533;Y&#65533;&#65533;j&#65533;V&#65533; 	P`&#65533;@&#65533;&#65533;&#602;0&#65533;D@&#65533;< Hx &#65533;&#65533;*&#65533; :h&#65533;&#65533;&#1125;&#65533;&#1109844;&#65533;r&#65533;&#65533;^B&#65533;5Z#O6nc&#65533;%va)"&#65533;&#65533;&#1418;(&#1463;AQs&#65533;&#65533;:4!<&#65533;&#761;&#65533;&#243;&#65533;&#65533;&#65533;&#65533;&#65533;&#65533;&#65533;K&#65533;&#65533;K	f&#65533;&#65533;&#65533;&#65533;X&#65533;!&#65533;U&#65533;&#65533;&#65533;P&#65533;&#65533;!P&#65533;fp&#65533;&#65533;"W!\&#65533;&#65533;GU&#65533;!&#65533;i&#65533;&#65533;&#65533; y&#65533;&#65533;&#65533;&#65533;&#65533;7&#65533;&#65533;H&#65533;&#586;&#65533;&#65533;=&#65533;&#65533;&#993;&#65533;&#65533;9&#65533;A&#65533;J&#65533;&#65533;&#65533;t
&#65533;D'u&#65533;&#65533;I&#65533;
&#65533;x
Qp5
&#65533;uP&#65533;&#65533;Iv&#65533;!&#65533;&#65533;&#65533;|$a)$&#65533;&#65533;&#65533;|&#65533;&#65533;&#65533;]&#65533;&#65533;f&#65533;Q=`&#65533;e&#65533;/&#65533;&#65533;0h&#65533;&#65533;&#65533;&#65533;&#65533;X)X&#65533;&#65533;&#65533;8&#65533;t&#1092;&#399;e&#65533;y&#65533;&#65533;&#65533;&#65533;v@&#65533;&#65533;O&#65533;X/&#65533;B&#65533;]B&&#65533;&#65533;,&#65533;&#65533;#&#65533;&#65533;&#65533; F<&#65533;&#1554;&#65533;>&#65533;&#65533;X<&#65533;(,@4@FI&#65533;&#65533;&#65533;&#65533;A 8&#65533;J^&#65533;&#65533;&#65533;&#65533;&#65533;&#65533;B&#65533;&#65533;&#65533;)|&#65533;%\&#65533;&l&#65533;&&#65533;&#65533;$@[4&#65533;%&#65533;&#65533;qg5HC3<&#65533;HF&#65533;5-&#65533;&#65533;*&#65533;&#65533;*&#65533;,&#65533;+T &#65533;&#65533;&#65533;&#65533;&#65533;bh &#65533;a&#65533;\@&#65533;edT@%l&#65533;&#65533;&#65533;@4q&#65533;*Q&#65533;&#65533;` Yf&#65533;H&#65533;&#65533;c&#65533; &#65533;#&#65533; &#65533;&#65533;&#65533;@p&#65533;`j&#65533; 
&#65533;
&#65533;&#65533;x&#65533;`YF&#65533;&#65533;%< &#65533;&#65533;@&#65533;&#65533;)\&#65533;&#65533;<&#65533;	nh&#65533;&#65533;fq&#65533;&#65533;&#65533;)&#65533;y&#65533;&#65533;~&#65533;k:I&#65533;&#65533;&#65533;&#65533;&#65533;q&#65533;j&#65533;&#65533;&#1819;&#65533;<\&#65533;J]&#65533;&#1733;X&#65533;M!_&#1347;}&#65533;g&#65533;&#259;`%&#65533;w&#65533;&#65533;&#65533;l&#65533;&#65533;&#523;&#65533;&#65533;&#65533;+&#65533;&#65533;!.&#65533;(&#65533;&#65533;&#65533;!6&#65533;!t&#65533;&#65533;^&#65533;6&#65533;k&#65533;&#65533;!&#65533;w&#65533;&#65533;&#65533;&#65533;&#65533;u&#65533;&#65533;"&#65533;u&#65533;&#65533;&#65533;&#65533;&#65533;s&#65533;vA&#65533;"^&#65533;'Nb(&#65533;&#65533;%b&#65533;&#65533;V&#65533;kY,qW&rl&#65533;z&#65533;"R,b&#65533;&#65533;&#65533;&#65533;o&#65533;Ux&#65533;&#65533;&#65533;&#65533;:e&#65533;&#65533;&#65533;Q&#65533;&#65533;&#65533;&#65533;&#65533;&#65533;&#65533;&#65533;&#65533;,&#65533;&#65533;&#65533;&#65533;&#65533;1f&#65533;2R&#65533;2&#65533;b&#65533;&#65533;W&#65533;&#65533;&#65533;&#65533;&#65533;&#65533;&#65533;&#65533;`&#65533;&#65533;7l6,*&#65533;\&#65533; AT&#65533;&#65533;&#65533;&#65533;t&#65533;|&#65533;#.&#65533;h&#65533;*&#65533;&#65533;%@h&#65533;i8&#65533;A#L$D'$+&#65533;)&#65533;B(d&#65533;"&#65533;!@&#65533;&t'd% &#65533;JZ&#65533;(%~&#65533;&#65533;I6P1&#1538;+&#65533;&#65533;-&#65533;0&#65533;34&#65533;.&#65533;B(HB&#65533;A &#65533;&#65533;@&#65533;&#65533;&#65533;]&#65533;p@&#65533;&#65533;Re4&#65533;&#65533;&#65533;&#65533;&#65533;&#65533;`@&#65533;&#65533;S&#410;l &#65533;&#65533; f&#65533;&#65533;&#65533;&#65533;&#256;&#65533;&#65533;&#65533;@0&#65533;&#65533; X&#65533;Y&#65533;
&#65533;  &#65533;&#65533;j&#65533;&#65533;p&#65533;&#65533;N&#65533;&#65533;&#1794;7&#65533;J&#65533;&#65533;&#65533;3&#65533;o5&#65533;&#65533;&#65533;%&#65533;&#65533;F&#65533;aj&#65533;&#65533;ob&#65533;&#65533;bj&#65533;&#65533;&#815;d&#65533;,u&#65533;&#640;&#556;&#65533;&#65533;&#21826;P&#7284;&#1019;y&&#65533;&#21201;g
P&#65533;H&#65533;r
&#65533;Z0&#65533;X\&#1894;&#229;&#65533;&#65533;&#65533;q&#65533;y&#65533;*:\%&#65533;&#65533;	&#65533;p
&#65533;&#65533;V&#609;&#65533;\&#65533;l&#1481;&#65533;&#65533;&#65533;u&#65533;&#65533;&#65533;&#65533;x&#65533;&#65533;&#599;&#1033;y&#65533;&#65533;&#65533;p&#65533;&#65533;0&#65533;&#65533;11&#65533;0&#65533;+&#65533;&#65533;),]&#65533;&#65533;"!|&#65533;&#65533;&#65533;&#1471;&#65533;&#65533;&#65533;+R&&&#65533;h&#986;&#65533;&#65533;&#65533;$&#65533;~)&#65533;f&#65533; &#65533;]!&#65533;&#65533;&#65533;|&#65533;&#65533;&#65533;}&#65533;J^9L.p&#65533;&#65533;&#65533;&#65533;&#65533;&#65533;@
&#65533;@A&#65533; ,&#65533;d&#65533;#&#65533;h&#65533;R2&#65533;&#1298;&#65533; &#65533;&#65533;$LB%p&#65533;(&#65533;+&#65533;B'4&#65533;&#65533;ApA&#65533;&#65533;#&#65533;&#65533;(x&#65533;&`&#65533;-cB&h&#65533;)C&#65533;&#65533;5(&#65533;&#65533;QC0&#65533;&#65533;*&#65533;&#65533;,&#65533;2&#65533;&#65533;3&#65533;B,&#65533;&#65533;,&#65533;&#65533;'4&#65533;&#65533;&#65533;&#65533;t&#65533;&#65533; &#65533;9@F&#65533;&#65533;E&#65533;&#65533;6&#65533;&#65533;N@N&#65533;H1&#65533;&#65533;&#65533;&#65533;&#65533;&#65533;	&#65533;&#65533;0&#65533;&#65533;&#65533;&#65533;&#65533;&#65533;@&#65533;&#65533;&#65533;&#65533;&#65533;&#65533;&#65533;&#65533;&#65533;&#65533;b&#65533;&#65533;&#65533;T&#65533;&#65533;&#65533;N&#65533;Ge&#65533;G&#65533;&#65533;&#769;)DC9|Hq@&#65533;&#65533;4m&#65533;&#65533;&#65533;Z_&#65533;&#65533;9ZE&#65533;&#65533;T&#65533;&#65533;Y&#65533;&#65533; &#65533;i"&#65533;Bk &#65533;(&#65533;9&#65533;&#65533;d&#565;&#65533;&#65533;&#65533;&#65533;|G&#65533;&#65533;&#65533;+&#65533;&#65533;x&#65533;&#65533;&#65533;I&#65533;&#65533;&#65533;>&#65533;0&#65533;&#65533;W&#65533;&#1697;&#65533;&#65533;R&#65533;&#65533;RG&#65533;5&#65533;&#65533;s&#65533;!&#65533;&#65533;&#65533;`.&#65533;kC&#65533;&#65533;&#65533;&#65533;1&#65533;&#65533;!&#65533;&#65533;%&#65533;&#65533;Yo&#65533;&#65533;i	Y&#65533;&#65533;'"p!\&#65533;&#65533;$&#949;#&#65533;p&#65533;&#65533;&#65533;L&#65533;#*'&#65533;\&#65533;&#65533;&#65533;&#65533;&#65533;&#65533;F&#65533;Q&#65533;a+&#65533;&#65533;;xk&#65533;qdK&#65533;d?K&#65533;&#65533;q1
-2&#65533;-:!&#65533;-|5&#65533;&#65533;&&#65533;8&#65533;!P&#65533;J&#65533;&#65533;4&#65533;@,	&#65533;H&#65533;&#65533;&#65533;D&#65533;*&#65533;c%W&#65533;&#65533;&#65533;@,&#65533;l&#65533;&#65533;&#65533;&#65533;Z'tB(&#65533;*p&#65533;!&#65533;&#65533; &#65533; &#65533;A"pB(x&#65533;'tBvg&#65533;&&#65533;&#65533;0&#65533;dY&#65533;&#65533;&#65533;MC/&#65533;&#65533;(&#65533;B*&#514;1<&#65533;1&#65533;&#65533;&#65533;&#65533;&#65533;1p&#65533;/&#65533;B&&#65533;&#65533;&#65533; <&#65533;'&#65533;&#65533;l@&#65533;<&#65533;&#65533;&#65533;-T&#65533;H&#65533;&#65533;&#65533;^ &#65533; J&#65533;&#65533;@&#65533;&#65533;@&#65533;&#65533;@&#65533;&#65533;&#65533;&#65533;G&#65533;&#65533;@Vv&#65533;Or &#65533;&#65533;I@$&#65533;&#65533;q&#65533;k e&#65533;t&#65533;&#65533;*H&#65533;8&#65533;C&u]>G&#1249;&#65533;N&#65533;P&#65533;&#65533;&#65533;~&#65533;b&#65533;&#65533;&#65533;&#65533;&#65533;&#65533;&#65533;a&#65533;&#65533;vA&#65533;b&#65533;&#65533;K&#65533;T&#65533;h%h&#65533;&#65533;&#65533;;&#65533;C&#65533;&#65533;&#65533;xaRH&#65533;&#65533;&#65533;Z&#65533;{&#65533;&#65533;&#65533;m&#65533;G&#65533;&#65533;p&#65533;&#65533;Ts&#65533;K&#65533;65y%&#65533;&#65533;&#65533;&#65533;&#65533;p&#1440;&#65533;&#65533;p&#65533;&#65533;K&#65533;g&#65533;y&#65533;&#65533;&#65533;&#1097;&#65533;&#65533;u&#65533;P3q9&#65533;&#65533;/&#65533;&#753;&#65533;xb'&#65533;+z&#65533;&#65533;&#65533;G&#65533;&#65533;&#65533;(&#65533;&#65533;&#65533;V)"&#65533;R0&#65533;&#65533;&#65533;&#65533;&#65533;&#65533;8&#65533;&#65533;P6&#65533;&#65533;Q&#65533;,&#65533;&#65533;&#65533;&#65533;z&#65533;W&#65533;&#65533;&#65533;	&#65533;&#65533;bk&#65533;&#65533;W}&#65533;&#65533;O&#65533;q&#65533;Z&#1136;xQ&#65533;=Ui/$8p@&#65533;=N4y@`0 hd&#65533;j&#65533;6n&#65533;h.I &#65533;#t&#65533;t&#65533;&#65533;$@~&#65533;(&#65533;B'&#65533;A&#65533;&#65533; X&#65533;&#65533;A@)&#65533;(&#65533;(|&#65533;u&#65533;B/80c&#65533;&#65533;&#65533;M&#65533;.&#65533;&#65533;q&#65533;&#65533;+&#65533;/&#65533;'&#65533;&#65533;1D&#65533;38C2&#65533;&#65533;$&#65533;&#65533;j8B A	0@&#65533;) &#65533;f&#65533;&#65533;r&#65533;M&#65533;&#60225;&#65533;&#65533;5&#65533;&#65533;&#65533;	Z<;&#65533;&#65533;&#65533;&#65533;&#65533;&#65533;&#65533;&#1596;=&#65533;@&#65533;&#65533;&#65533;&#65533;&#65533;&#65533;t&#65533;=&#65533;&#651;&#65533;Gt&#65533;&#65533; x4&#65533;&#65533;&#65533;&#65533;06Gt&#65533;y&#65533;&#65533;5O&#65533;&#65533;&#1511;fj&#65533;&#65533;&#65533;x&#65533;J+]&#65533;D&#65533;&#65533;&&#65533;&#65533;&#65533;d>&#65533;M&#65533;=&#65533;&#65533;&#65533;&#65533;&#65533;&#65533;3c&#65533;u(`Bue&#65533;&#65533;&#65533;?&#65533;R&#65533;&#65533;&#65533;&#65533;l&#1584;9&#65533;0&#65533;9&#65533;&#65533;&#65533;T&#65533;,g&#65533;&#65533;&#65533;gVV&#65533;&#65533;&#65533;&#939;Ws&#65533;&#65533;60;&#65533;&#534;&#65533;j&#65533;V&#65533;6&#65533;Z&#65533;&#65533;&#65533;&#65533;&#65533;&#65533;~&#65533;b&#65533;&#562;#>lnE&#65533;&#65533;&#65533;&#65533;&#65533;bW&#65533;&#65533;`&#65533;&#65533;&#622;&#65533;&#65533;0&#65533;&#65533;C6&#65533;#(&#65533;&#954;_&#65533;C&#65533;cfg&#65533;&#65533;&#65533;&#65533;&#65533;&#65533; &#65533;&#65533;Q!&#65533;SaN#&#65533;&#65533;&#65533;&#65533;&#65533;b&#65533;&#65533;&#65533;&#65533;&#65533;4&#65533;B&#65533;&#65533;&#1047;&#65533;&#65533;&#65533;.&#65533;s&#65533;n&#65533;&#65533;&#65533;&#65533;Z;.)@x&#65533;&#65533;&#65533;&#65533;&#65533;h&#65533;&#65533;! &#65533;&#65533;J&#65533;D&#65533;&#65533;&#65533;&#65533;	+&#65533;t&#65533;&#65533;&#65533;<&#65533;T&#65533;*5
&#65533;'P&#65533;p!&#65533;&#65533;&#65533;&#65533;l&#1644;U&#65533;F&#65533;&#1717;&#65533;&#65533;z&#65533;&#1668;&#65533;&#65533;(T&#65533;&#65533;&#65533;&#1636;&#65533;&#65533;d&#322;&#65533;&#65533;#&#65533;F&#65533;P&#65533;d9&#65533;B&#65533;&#65533; (} &#65533;D&#65533;0&#65533;*P&#65533;`a"R&#65533;Ab&#65533;&#65533;4v&#65533;&#65533;a&#65533;&#65533;&#65533;>x&#1288;&#65533;c&#65533;9t&#65533;x&#65533;&#65533;&#65533;&#65533; >|&#65533;@aBb
&#65533;`&#65533;&#65533;`]&#65533;AM&#65533;&#65533;q&#65533;&#65533;u&#65533;<&#65533;&#65533;&#65533;q&#65533;D&#65533;#&#65533;&#65533;sj&#65533;&#65533;ys&#65533;vl&#1651;i&#1502;&#65533;m&#1782;n&#65533;&#65533;y&#14765;w&#65533;o&#65533;X&#65533;<&#65533;&#1849;t&#46643;s&#65533;&#65533;<&#65533;&#65533;&#65533;U&#65533;&#65533;{v{&#65533;&#65533;&#65533;&#65533;^&#65533;&#65533;<&#65533;&#65533;&#1977;k&#462;&#65533;&#65533;t&#65533;&#921;3&#65533;=|&#65533;&#65533;&#65533;;&#65533;y9&#65533;&#65533;M&#65533;&#65533;&#65533;&#1948;&#65533;&#65533;&#48115;&#1995;/&#65533; &#65533;&#65533;/@&#65533;P&#65533;&#65533;%&#65533;0q*,&#1086;p&#65533;&#65533;&&#65533;&#65533;*&#65533;P&#65533;&#65533;&#65533;/&#65533;rJ&#65533;&#65533;35&#65533;&#65533;n\tQ&#65533;l&#65533;&#65533;F&#65533;&#65533;&#65533;&#65533;&#65533;&#65533;q&#65533;s	GK&#65533;&GK&#65533;Q&#65533;j&#65533;,&#65533;!&#65533;&#65533;&#65533;I&#65533;&#65533;Q&#65533;&#65533;&&#65533;&#65533;&#65533;+&#65533;L	K+&#65533;&#65533;2&#65533;-&#65533;&#65533;&#65533;&#65533;	2H g&#65533;&#65533;M6&#65533;y&#65533;E&#65533;\&#65533;F&#65533;p&#65533;1'v&#65533;&#65533;&#478;&#65533;&#65533;&#65533;&#65533;@;&#65533;&#65533;&#65533;&#65533;&#65533;&#65533;&#65533;&#65533;&#954;z&#26183;&#65533;&#65533;(&#65533;&#65533;R&#65533;&#65533;!&#65533;&#65533;w<}&#65533;PE&#65533;Sx&#65533;y&#65533;TT&#65533;&#65533;R>&#65533;!&#65533;Xe&#65533;&#65533;&#65533;E_=&#1310;H&#65533;&#65533;G&#65533;I}&#65533;T&#65533;M&#65533;&#65533;&#65533;bS}&#65533;&#65533;&#65533;&#65533;Q/&#65533;<&#2025;_&#65533;&#65533;&#65533;0&#65533;&#65533;0	,&#65533;`&#65533;(&#65533;&#65533;L(&#65533;
` &#65533;]&#65533;]v`@fp&#65533;5&#65533;pc+&#65533;&#65533;b=
q&#65533;M,!&#65533;#^XA&#65533;"&#65533;&#134;v&#65533;&#65533;PZY&#65533;&#65533;PB&#65533;&#65533;c&#65533;!)&#65533;)&#65533;&#65533;a&#65533;j&#65533;&#65533;FWF&#6419;J&#65533;X&#65533;=VA&#65533;g&#65533;1fG&#65533;&#65533;a&#65533;J`a&#65533;Z&#65533;`&#65533;jX &#65533;` it8@$&#65533; +<&#65533; :(&#65533;B(A&#65533;f&#65533;&#65533;l&#65533;&#65533;&#398;&#65533;k&#65533;`&#65533;!&#65533;P(!&#65533;&#65533;@&#65533; &#65533;&#65533;<&#65533;`&#65533;&#65533;&#160;j&#65533;e&#65533;&#65533;&#65533;d&#65533;I&#476;&#65533;Y&#65533;B&#65533;N&#65533;'&#65533;&#65533;5&#65533;Z&#65533;N&#65533;4&#65533;&#65533;&#65533;7&#65533;r8&#65533;&#65533;&#65533;s'l&#65533;?&#65533;IG&#65533;u&#65533;q&#65533;T&#65533;Y&#65533;&#65533;&#65533;&#65533;&#65533;&#65533;&#65533;C&#65533;O:x@UV=t&#65533;1&#65533;?&#65533;;y&#65533;&#65533;&#893;&#65533;7&#65533;&#65533;B;&#65533;&#65533;Gt/?&#65533;&#65533;x&#65533;Q+&#65533;8&#65533;c&#65533;<Bq6&#65533;L&#65533;&#65533;&#65533;O&#65533;&#65533;&#65533;g&#65533;&#65533;&#65533;3&#65533;;&#65533;&#638;&#65533;TL_|&#65533;t&#65533;MlJS&#65533;fd&#65533;&#65533;D%!I&#65533;8&#65533;&1&#65533;&#65533;$&#65533;&#65533;JR:&#1026;&#65533;`S"#V&#65533;&#65533;`&#65533;&#65533;jp$&#65533;`	5&#65533;@k&#65533;&#65533;&#65533;I iX&#65533;&#65533;&#65533;&s&#65533;&#65533;&#392;&#929;w&#65533;&#65533;V&#65533;&#10418;)&#65533;&#65533;;I&#65533;&#65533;v&#65533;S&#65533;&#65533;P&#29308;&#65533;&#1318;<EET&#65533;
Y&#65533;&#65533;&#65533;&#65533;&#65533;&#65533;-:&#65533;&#65533;h&#65533;;^&#65533;&#65533;&#65533;#&#65533;2&#65533;&#65533;&#65533;F7.JW&#1369;T&#65533;.&#379;aKU&#65533;C&#65533;&#65533;&#65533;s&#65533;&#65533;&#65533;&#65533;c&#65533;76&#65533;&#65533;(`W&#65533; &#65533; &#65533;(&#65533;&#65533; 
&#65533;&#1410;,&#65533;]&#65533;&#65533;d &#65533;&#65533;$Au&#65533;&#65533;(&#65533;p&#65533;&#65533;+|!&#65533;8&#65533;# &#65533;&#65533;=&#65533;&#65533;	GH&#65533;&#65533;p&#65533;&#65533;&#65533;1@&#65533;&#65533;V&#65533;&#65533;&#65533;L&#65533;-&#65533;&#65533;B&#664;F&#65533;Q&#65533;[&#65533;&#65533;&#65533;@&#65533;&#65533;&#65533;H&#65533;B&#65533;@&#65533;3&#65533;&#65533;%&#65533;`[&#65533;LW#&#65533;&#65533;hr]H@&P&#65533;&#65533;&#65533;)&#65533;B &#65533;y&ZZ&#65533;&#65533;&#65533;-/&#65533;@	
&#65533;qA&#65533;&#385;&#65533;L&#65533;+&#65533;i&#65533;:&#65533;&#65533;N&#65533;&#65533; . &#65533;+t&#65533;&#65533;&#65533;&#65533;Z&#65533;>&#65533;&#65533;#~&#65533;c&#65533;&#65533;&#65533;&#65533;9o&#65533;/&#65533;.&#65533;&#65533;d
:&#65533;&8&#65533;`&#65533;&#65533;w&#65533;&#65533;&#65533;)9&#65533;a&#65533;&#65533;3,(&#1443;&#65533;&#65533;&#65533;&#65533;wv&#65533;)c&#65533;&#207;&#65533;b]&#65533;&#65533;JU@y&#65533;&#65533;&#65533;V&#65533;&#65533;&#65533;&#65533;&#65533;'>&#65533;&#65533;O&#65533;
&#1311;&#65533;&#65533;&#65533;|&#65533;&#719;&#65533;&#65533;G9&#65533;M&#65533;Bb5&#65533;}&#65533;s>&#65533;(rl%N&#65533;*&#65533;:&#65533;H?j=&#65533;&#65533;$&#1306;&#65533;&#65533;	s&#65533;&#65533;M&#65533;dD&#65533;&#65533;h$&#65533;&#65533;&#65533;nD#Q&#65533;F&#65533;&#65533;,&#65533;:&#65533;#+&#65533;GW"&#65533;&#596;%&#65533;r&#65533;K&#65533;&#65533;&#65533;g&#65533;&#65533;#&#1310;vJ_bR&#65533;6&#65533;&#65533;&#65533;&#65533;M&#65533;&#65533;&#65533;2&#65533;&#65533;&#65533;&#771;O}"&#65533;p&#65533;&#65533;%2q;&#65533;ib&#65533;&#65533;S)&#65533;f&#65533;W&#65533;&#65533;&#1316;f&#65533;T>&#65533;&#65533;u&#65533;z]s&#65533;<&#65533;}&#65533;&#65533;&#65533;&#65533;&#65533;&#65533;,&#65533;=&#65533;&#65533;&#65533;D&#65533;21&#65533;&#65533;Z&#65533;&#65533;;&#65533;\q&#65533;Q&#65533;&#65533;&#65533;~&#65533;&#65533;\;&#65533;&#65533;&#65533;z&#65533;&#65533;&#65533;&#65533;x&#65533;&#65533;&#65533;T&#65533;&#65533;&#65533;&#65533;\h &#65533; D &#65533;&P
D&#65533;&#65533;&#65533; &#65533;D''I &#65533;/&#65533;&#65533;|&#65533; &#52230;3&#65533;Az&#65533;&#65533; a@&#65533;Af`&#65533;&#65533;&#65533; o&#65533;&#65533;P&#65533;S&#65533;"&#65533;8&#65533;*b&#65533;&#65533;a0C&#65533;&#65533;3&#65533;!2j@#&#65533;&#65533;&#65533;-X&#65533;	Ad&#65533;
&#65533;&#517;3&#65533;qb#&#65533;&#65533;\ `&#738;V	&#65533;&#65533;&#65533;&#65533;&#65533;(&#65533;0&#65533;&#65533; 3&#65533;&#65533;V &#65533;&#65533;&#65533;m# a&#65533;I&#65533; 8&#65533;A&#65533;&#65533;--P&#65533;	&#65533;&#65533;&#65533;}&#232;&#65533;c&#65533;&#65533;i&#65533;&#65533;&#65533; D&#65533;&#65533;&#65533;
&#65533;h&#65533;3&#65533;q&#952;&#65533;&#65533;&#65533;&#65533;&#65533;&#65533;Zc&#65533;&#65533;&#65533;t&#65533;&#65533;&#65533;ag3&#65533;&#65533;u&#65533;C&#65533;&#65533;k&#65533;>&#65533;&#65533;9{s&#65533;m&#65533;QK&#65533;&#65533;&#65533;&#65533;>&#65533;Y]&#65533;&#65533;&#65533;&#1645;&#65533;H&#65533;&#65533;p&#65533;&#65533;&#65533;;&#65533;&#65533;<&#65533;y&#65533;y&#65533;&#65533;Eu&#65533;&#65533;K&#65533;&#65533;&#65533;&#65533;&{&#827;&#1984;&#65533;&#65533;>)|&#65533;K&#65533;f@&#65533;&#65533;&#65533;&#65533;&#65533;y&#65533;&#65533;&#65533;&#65533;p&#65533;&#65533;y&#65533;&#65533;&#65533;&#65533;&#65533;M<&#65533;&#65533;6&#65533;&#65533;&#65533;&#65533;9~[	&#65533;&#65533;&#65533;&#65533;&#65533;C>A&#65533;/&#65533;H&#65533;9I"C
&#65533;&#65533;G/&#65533;&#65533;&#65533;b&#65533;&#65533;})$4&#65533;&#65533;H&#65533;&#65533;6&#65533;&#65533;&#65533;&#65533;&#65533;&#65533;p&#65533;Wt&#65533;wSi&#65533;~%+$&#65533;&#65533;&#65533;&#65533;&#65533;&#65533;(&#65533;)a&#65533;&#65533;&#65533;&#65533;J&#65533;&#65533;&#65533;n2&#65533;NY&#65533;r7y&#65533;}<&#65533;&#65533;;&#65533;&#65533;CG&#65533;&#65533;&#65533;&#65533;-&#65533;qv&#65533;]&#65533;&#65533;z&#65533;7QJ&#65533;&#65533;&#65533;&#65533;^&#65533;A=&#65533;OJ&#65533;z&#65533;&#65533;u &#65533;&#65533;0G7&#65533;&#65533;&#65533;Sb6&#65533; &#65533;&#65533;7N&#65533;@J@&#65533;4 "}&#65533;K&#65533;&#65533;4&#65533;&#65533;&#65533;0#&#65533;<&#65533;a&#65533;&#65533;} &#65533;P&#65533;9&#65533;&#65533; D&#65533;&#65533; A>&#65533;&#65533;&#1033;X&#65533;&#65533;&#65533;`+d&#65533;e>&#65533;&#65533;&#65533;&#65533;3&#65533;ab&#65533;&#65533;&#65533;xC&#65533;&#65533;&#65533;E&#65533;&#65533;&#65533;&#65533;'&&#65533;&#65533;@0&#65533;b&#937;&#65533;  &#65533;	&#65533;? &#65533;&#65533;&#65533;,pl &#65533;&#65533;E&#65533;X n&#65533;&#65533;Z>`g &#65533;`&#65533;&#65533;i&#65533;\`/r`&#65533;&#65533;&#65533;,V D@,6&#65533;&#65533;&#65533;0$&#65533;(&#674;&#65533;8 H ,@&#65533;&#65533;H&#65533;&#65533;A?&#385;&#65533;RC&#65533;&#263;&#65533;&#65533;-|&#65533;&#65533;s&#519;&#65533;&#65533;GD&#65533;&#65533;~&#65533;&#65533;@&#65533;g&#65533;'&#65533;&#65533;D&#65533;&#65533;&#65533;&#65533;h:t&#65533;v&#65533;k&#65533;&#65533;&#65533;&#65533;&#65533;&#65533;~&#65533;&#65533;&#65533;&#65533;&#65533;&#65533;&#65533;&#65533;ZgY&#65533;
&#65533;&#65533;=&#65533;P&#65533;&#65533;'&#65533;&#65533;&#65533;&#65533;>&#65533;'&#65533;^&#65533;&#65533;&#65533;8&#560;&#65533;&#65533;&#65533;J&#65533;4B&#65533;x&#65533;&#65533;09&#65533;z&#65533;&#65533;=H#&#65533;#A&#65533;g&#65533;\#Bj&#65533;E6.&#65533;r&#65533;&#65533;&#65533;&#65533;jH&#65533;&#65533;d&#65533;6k&#65533;&#65533;&#65533;&#65533;&#65533;&#65533;&#65533;&#65533;&#256;&#65533;&#65533;L&#65533;dHp&#65533;HH&#65533;&#65533;K8q&#65533;d$v&#65533;U&#65533;&#65533;r&#65533;ktG&#65533;F&#65533;u&#65533;U.%&#65533;&#65533;nP&#65533;k&#65533;r&#65533;&#65533;&#65533;%X &#65533;S~&#65533;&#65533;oS&#65533;h&#65533;&#65533;H&#65533;&#65533;&#335;&#65533;k&#65533;K&#65533;&#65533;P&#65533;&#65533;&#65533;&#1294;=&#65533;J&#65533;&#929;&#65533;&#65533;&#65533;h&#65533;&#65533;nX~&#65533;v&#65533;K&#65533;&#65533;k&#65533;&#65533;&#65533;&#65533;&#689;&#65533;&#65533;&#65533;&#65533;&#65533;&#65533;V&#65533;&#65533;;&#65533;&#65533;&#65533;t%<&#65533;&#65533;&#65533;a&#65533;&#65533;<&#65533; &#65533; V&#65533;\ &#65533;&#65533;&&#65533;@&#65533;l&#65533;"&#65533;*@ &#65533;BL&#65533;&#65533;	: &#65533;&#65533;!&#65533;(&#65533;
&#65533;jl&#65533;@&#65533;@&#65533;a&#65533;&#65533;&#65533;	&#65533;&#65533;	&#65533; 	~&#65533;	&#65533;&#65533;&#65533;VRa&#65533;&#65533;zc"&#65533;&#65533;z&#65533;&#65533;!&#65533;&#65533;N&#65533;&#65533;`
&#65533; jd&#65533;aa&#65533;&#65533;Z` A`&#65533;4@&#65533;&#65533; &#65533;&#65533; &#65533;&#65533;&#157; &#65533;&#65533;"nF@&#65533;0--(^&#65533;V&#65533;&#65533;mkP -^@N`*f&#65533;mF&#65533;&#65533;&#65533;R&#65533;B-&#65533;E.&#65533;nLmP-9@&#65533;6&#65533;&#65533;L &#65533;&#65533;r&#65533;&#65533;D&#1496;&#65533;]Q&#65533;4S&#65533;&&#65533;&#65533;L&#65533;&#65533;z-}<&#65533;&#65533; &#65533;4&#65533;0&#65533;0&#65533;sp&#65533;N&#65533;&#65533;&#65533;2'&#65533;,&#65533;q
Nx&#65533;	&#65533;&#65533;:&#65533;w&#65533;w&#65533;H&#65533;X&#515;T&#65533;&#65533;S&#65533;H&#65533;&#939;&#65533;i&#65533;&#520;&#65533;&#65533;&#65533;&#65533;&#65533;&#65533;&#65533;N&#65533;&#65533;NC:&#65533;&#65533;&#65533;#9&#65533;s3LDyF&#65533;&#65533;&#65533;Y&#65533;&#65533;YZG=&#65533;A9&#65533;&#65533;&#65533;&#65533;&#65533;&#65533;L&#65533;&#1811;=&#65533;~LJqHJ}|#7&#65533;s?Y&#65533;&#65533;&#65533;?T@&#65533;&#65533;&#65533;a@+FL&#65533;MP&#65533;%&#65533;&#65533;L&#65533;&#65533;JQ&#65533;RN&#65533;&#65533;D&#65533;JnB)&#65533;BI&#65533;&#65533;T"BtG8&#57732;&#65533;s&#65533;G&#65533;&#65533;9&#65533;kUr1&#65533;d&#65533;&#65533;&#65533;&#65533;&#65533;&#65533;~h&#65533;8&#65533;8&#65533;&#65533;&#1880;&#65533;&#65533;-&#65533;&#65533;&#65533;Q&#65533;$z&#65533;Q&#65533;mWg&#65533;C&#65533;l3&#65533;&#65533;&#65533;&#65533;&#65533;1&#65533;&#1713;&#65533;J&#65533;H&#65533;&#1297;V&#65533;q&#65533;t&#65533;:&#65533;X&ER&#65533;n&#65533;&#65533;&#65533;H&#65533;)&#220;&#65533;L&#65533;2o*RN&#65533;LX&#65533;	&#65533; &#65533;2!4&#65533;N&#65533;h&#65533;<&#65533;&#65533;&#65533;&#65533;&#65533;@
&#65533;&#65533;
&#65533;`&#65533;@&#65533;@T!V&#65533;p&#65533;&#65533;a$&#65533;&#65533;&#65533;A&#65533;&#65533;&#65533;!&#65533;AbfzA&#65533;&#65533;&#65533; b&#65533;&#65533;A&#65533;&#65533;&#65533;`:&#65533;8 &#65533;&#65533;&#65533;4`"&#65533;h&#65533;^* j<&#65533;&#65533;,PnB`R&#65533;m&#65533;&#65533;&#65533;J M&#65533;J,B&#65533;R&#65533;D&#65533;&#65533;&#65533;U&#65533;&#65533;&#65533;&#65533;JD&#65533;&#65533;B&#65533;j&#65533;&C&#65533;:&#65533;&#65533;"n2&#65533;R`	&#65533;&#65533;A&#65533;c&#65533;j&#65533;s&#65533;_Ij&#65533;&#65533;UE&#65533;p&#65533;&#65533;3s0|pp`&#65533;&#65533;54&#65533;3c&#65533;E&#65533;&#65533;aw&#65533;V~Pg&#65533;&#65533;k&#65533;&#65533;*7us&#65533;t&#65533;&#65533;&#65533;&#65533;&#58000;&#65533;&#65533;&#65533;
&#65533;d&#65533;e&#65533;:&#65533;T&#65533;&#65533;<&#65533;&#65533;HcA&#65533;Q&#65533;&#65533;@&#65533;&#65533;Y&#65533;<&#65533;=&#65533;Kde&#65533;O&#65533;TR&#65533;&#65533;B%&#65533;&#65533;&#65533;&#65533;\G&#65533;v&#65533;&#1748;q=&#65533;pOC&#65533;J&#65533;&#65533;&#65533;j&#65533;`_J&#65533;^jqv&#65533;k&#65533;&#65533;a&#65533;d&#65533;&#65533;&#65533;aTQBe&#65533;&#65533;&#65533;&#65533;lcd&#65533;v&#57444;$$R&#65533;B&#65533;6nuJNKGP&#65533;mi&#65533;&#65533;jb]&#65533;&#65533;^&#65533;}&#65533;<&#65533;Se&#65533;&#201;&#65533;&#65533;E&#65533;H&#65533;<&#65533;&#65533;&#65533;&#65533;+&#65533;s&#65533;d&#65533;T|&#65533;<&#65533;%&#65533;h<s6yd&#65533;&#65533;CfW&#65533;&#65533;J&#65533;&#65533;&#65533;-=&#1934;F&#65533;R&#65533;&#65533;}&#65533;u}e&#65533;J&#65533;&#65533;u&#65533;&#65533;q&#65533;&#65533;c&#65533;&#65533;V&#65533;&#65533;t&#65533;&#65533;&#65533;a&#65533;!&#256;R&#65533;* &#65533;&#174;&#65533;&#65533;&#65533;&#65533;)]RNE&#65533; `h&#65533;&#65533;`&&#65533;,&#65533;a&#65533;&#65533;&#65533;&#65533;"&#65533;&#65533; &#65533;&#65533;	&#65533;@	&#65533;&#65533;&#65533; &#65533;&#65533;2uV&#65533;n&#65533;&#65533;!xAa&#65533;H&#65533;&#65533;&#65533;h&#65533;j!a.&#65533;&#65533;@p&#65533;d$&#65533;h   ,>&#65533;. &#65533;&#65533;$&#65533;&#65533;26&#65533;&#65533;H 8&#65533;1@&#65533;k\&#65533;X`Z&#65533;&#65533;Y*&#65533;S &#65533;&#65533;R,&#1295;&#65533;U&#65533;&#65533;R`[&#65533;fjY?M&#65533;O &#65533;8`0&#65533;n 
2(&#65533;&#65533;&#65533;&#65533;/n:`B&#65533;t&#65533;
6&#65533;&#65533;&#65533;&#1424;&#65533;mj&#1784;&#65533;1&#65533;@&#65533;C?d&#65533;&#1626;}.de&#65533;&#65533;e&#65533;&#65533;&#65533;Mq:&#65533;E 6u&#65533;5&#2026;C&#65533;{&#65533;&#65533;u&#65533;MX&#65533;N&#65533;n&#65533;q&#65533;(&#65533;&#65533;&#65533;&#65533;(Y&#65533;&#65533;&#296;d&#65533;: &#65533;F&#65533;&#65533;<&#65533;0&#65533;]&#65533;&#65533;&#65533;P=&#65533;&#660;&#65533;S9&#65533;&#65533;<b&#65533;&#65533;h&#65533;g&#65533;Wz&#460;|q&#65533;m&#65533;J6u&#65533;&#65533;&#65533;s&#65533;&#65533;&#65533;&#65533;&#65533;B&#65533;86&#1368;&#65533;N`&#65533;bc&#65533;&#65533;1%&#65533;s&#65533;s&#65533;&#65533;|.Mt&#19584;&#65533;Gp&#65533;_&#65533;Ib&#65533;&#65533;&#65533;&#65533;o&#2038;&#65533;|&#65533;M&#1094;y6p&#65533;BLd&#65533;&#1612;&#65533;&#65533;&#65533;&#65533;E&#65533;&#65533;W&#65533;&#65533;<8&#65533;&#65533;&#65533;&#65533;T&#65533;Mss4&#65533;&#65533;z&#65533;&#65533;J&#65533;&#65533;=<W&#65533;&#65533;&#65533;&#65533;&#65533;&#65533;.wr&#65533;&#65533;r&#65533;&#65533;&#65533;:er7&#65533;&#65533;;&#1699;&#65533;&#65533;7&#65533;&#65533;F&#65533;&#65533;&#65533;&#548;&#65533;&#65533;&#65533;&#1537;(&#65533;R &#65533;b$ &#1460;M&#65533;zsZ&#65533;&#65533; < 	&#65533;`,&#65533;22!&&#65533;A&#65533;&#65533;"!X&#65533;!&#65533;&#65533;	&#65533;&#65533;&#65533; 	&#65533;&#65533;&#65533;&#65533; ALaZ&#65533;N&#65533;$A&#65533;&#65533;&#65533;	&#65533; &#65533;&#65533;$&#65533;&#65533;&#65533;&#65533;&#65533;&#65533;&#65533;&#65533;O&#65533;@	X &#65533;6jz&#65533;&#65533;&#65533;)&#65533;&#65533;&#65533;&#65533;U &#65533;UYO&#65533;@&#65533;^&#65533;"{&#65533;&#65533;b&#65533;Y &#65533;Q &#65533;L&#65533;&#1359;[&#65533;EkL@&#65533;A@&#65533;&#65533;&#65533;&#65533;&#65533;Z`J /&#65533;&#1587;&#65533;&#1109;&#65533;&#65533;&#65533;M&#65533;@&#65533;&&#65533;&#65533;@&#65533;a>&#65533;G&#65533;&#65533;p&#65533;P&#238;&#65533;&#65533;;&#65533;&#65533;&#65533;v0&#65533;&#65533;&#65533;&#65533;VZ
&#1634;&#65533;&#65533;&#65533;v&#65533;&#65533;6&#65533;&#65533;J&#65533;F>b&#65533;&#65533;&#65533;7&#65533;M7&#65533;	&#65533;&#954;&#65533;&#65533;&#65533;&#65533;q&#65533;09&#65533;&#65533;;=&#65533;&#65533;ayF&#65533;v&#65533;&#65533;&#723;a&#65533;&#65533;&#65533;&#65533;Q&#65533;&#65533;&#65533;&#65533;&#65533;&#65533;&#65533;&#65533;&#65533;&#65533;&#65533;q&#65533;&#65533;&#65533;&#65533;c<&#65533;&#65533;wT&#65533;d&#65533;&#65533;&#65533;&#65533;&#65533;;&#65533;s&#65533;o&#65533;&#65533;-&#65533;g&#65533;*&#65533;&#65533;
3;&#65533;&#65533;Ut1p_3t&#534;&#65533;&#65533;6A&#65533;6&#65533;&#1814;&#65533;y&#65533;&#731;&#65533;O&#65533;-Qn&#65533;e&#65533;^&#65533;&#65533;Mp&#65533;M&#65533;y&#65533;&#65533;3&#65533;T&#65533;&#65533;&#65533;Ur7&#65533;E&#65533;&#65533;&#65533;wZ&#65533;&#65533;&#65533;;&#65533;q4G&#65533;&#1323;&#65533;&#683;&#65533;&#65533;&#65533;&#65533;&#65533;Q&#65533;&#65533;&#65533;D&#65533;;e&#65533;%&#65533;&#65533;V&#65533;&#65533;.&#65533;&#65533;&#65533;dS&#1469;_h?&#65533;T&#65533;&#65533;R&#65533;&#65533;&#65533;&#48972;K&#65533;&#65533;KV&#65533;&#65533;_&#65533;&#65533;&#65533;&#65533;@<&#65533;o&#65533;&#65533;&#65533;TXBO&#65533;]&#65533;&#65533;&#65533;F&#65533;	 &#65533;2*a$a&#65533;z&#65533;&#65533;&#65533;&#65533;&#65533;*A&#65533;&#65533;&#65533;h`j&#65533;j&#65533;&#65533;&#65533; "N&#65533;R!&#65533;&#65533;	&#65533;&#65533;&#65533;R&#65533;`z n&#65533;&#65533; n@fz\@~&#65533;&#65533;&#65533;Q&#65533;&#65533;&#65533;+(@&#65533; &#65533;&#65533;"&#65533;Fn&#65533;[5&#65533;7&#49585;u&#65533;O&#65533;&#65533;&#65533;&#65533;=.j&#65533;o&#65533;C&#65533;u&#65533;4&#65533;&#65533;N&#65533;< &#65533;"&#65533;sx-&#65533;oZ^&#65533;81,/ 2&#65533;&#65533;&#65533;e&#65533;&#65533;&#65533;&#544;&#65533;A=&#65533;*E&#65533;&#65533;&#65533;4&#65533;c3R&#65533;&#65533;&#65533;zT&#65533;4'&#65533;`&#65533;&#65533;C\&#65533;a+&#65533;&#65533;?&#65533;{t:s&#65533;"&#65533;;&#65533;&#65533;Hc&#65533;&#65533;&#65533;.&#65533;y&#65533;E-&#65533;Xn&#65533;&#65533;&#65533;&#13503;&#65533;pT&#65533;d&#65533;&#863;c&#65533;&#65533;;v&#65533;SDv&#65533;dGO&#65533;x7u&#65533;\E&#65533;&#9311;&#65533;&#65533;EE&#65533;&#65533;I&#65533;&#65533;Gdy&#65533;&#65533;&#65533;_&#65533;&#65533;>&#65533;4N&#65533;=<&#65533;&#65533;&#65533;7&#65533;N&#65533;&#65533;t&#65533;s^J&#65533;&#65533;dM&#65533;N&#958;&#65533;;&#65533;&#65533;{J&#65533;&#65533;&#65533;&#65533;L<T/k&#65533;&#65533;5_6=&#65533;&#65533;Fc&#65533;=W&#65533;R&#65533;&#65533;q&#65533;&#65533;<&#65533;&#65533;&#65533;&#65533;Xf&#65533;g&#65533;P<&#65533;ps&#65533;hgzH&#65533;\tDA&#65533;&#65533; &#65533;&#65533;&#65533;g1&#65533;s&#1486;=T_&#65533;&#65533;G&#65533;1&#65533;&#65533;S&#65533;&#631;&#65533;;&#65533;&#65533;|&#65533;q&#65533;&#65533;F&#65533;&#65533;:z&#65533;U&#65533;&#65533;2!T`1&&#220;@*&#65533;
&#65533;&#65533;&#65533;&#65533;   &#1824;P&#65533;&#65533;&#65533;*&#65533;&#65533;*=&#65533;'a&#65533;!&#65533;&#65533;x&#65533;/v&#65533;&#65533;&#65533;&#65533;A!SMA&#65533;.I&#65533;2D&#65533;N&#65533;&#65533;&#65533;&#65533;7  0X&#65533;&#131139;	D&#65533;pqB&#65533;	*X&#65533; &#65533;A6&#65533; AbD&#65533;#N&#65533;`a&#132;
%&#65533;(&#65533;&#65533;E
&#65533;-P&#65533;H&#65533;b&#65533;&#65533;8A&#65533; &#65533;&#65533;&#65533;C
4&#65533;&#65533;0&#65533;h&#65533;0&#65533;x(&#65533;&#65533;$D|&#65533;p&#65533;&#65533;&#65533;8&#65533;a&#65533;	"`&#65533;&#65533;&#65533;&#65533;&#65533;&#65533; u&#35397;M&#65533;&#65533;s&#65533;&#261;'&#65533;\&#65533;r&#65533;&#65533;&#12123;&#1500;9&#65533;~&#589;'n&#65533;&#65533;&#65533;'&#65533;&#65533;&#65533;&#65533;o&#65533;&#65533;s&#65533;&#65533;&#65533;&#65533;&#721;&#65533;]&#65533;&#793;s7n&#1780;&#65533;&#65533;&#65533;&#65533;3&#65533;&#65533;&#65533;Jw&#65533;&#65533;8r&#65533;r&#65533;&#929;K&#65533;&#65533;&#65533;;x&#65533;&#65533;&#867;G&#65533;^=|&#65533;&#65533;&#65533;~&#65533;w&#65533;y&#65533;&#65533;&#851;/&#65533;;x&#65533;&#65533;s&#1486;&#1914;&#65533;&#65533;&#1381;C&#65533;=&#65533;&#65533;&#65533;&#65533;&#65533;agG^&#65533;:&#65533;&#65533;&#631;k&#65533;n&#65533;dp&#65533;&#65533;&#65533;5wN<&#65533;w&#65533;v3&#65533;&#65533;&#65533;9&#65533;x&#65533;5&#65533;&#1728;&#65533;-&#475;q&#65533;h&#65533;=&#65533;&#65533;f\=&#65533;(t&#65533;L&#65533;&#901;&#1321;g&#65533;[&#65533;e&#65533;Nl&#65533;&#65533;&#65533;9&#65533;&#65533;b&#65533;y6&#65533;b&#65533; &#418;]'.F&#65533;\3&#65533;&#65533;&#65533;\&#65533;q&#65533;d;&#65533;&#65533;cc&#65533;y$d&#65533;uc$j&#1700;f$d&#65533;6&#65533;&#65533;&#65533;vX8&#65533;y&#1229;6&#65533;d&#65533;&#65533;I&#65533;&#65533;d&#65533;F^&#65533;&#65533;&#65533;Dz&#65533;d8-&#65533;&#65533;]&#65533;F_x&#65533;s&#65533;&#65533;c&#65533;=&#65533;&#1801;O&#65533;*gg&#65533;&#65533;!&#65533;&#65533;&#65533;P&#65533;&#65533;:&#1965;&#65533;w&#65533;1&#65533;v&#65533;&#65533;&#65533;&#1892;&#65533;u)&#65533;&#65533;&#65533;&#65533;&#65533;&#65533;&#65533;e&#65533;&#65533;f^z&#65533;&#65533;&a&#65533;|z&#65533;l&#65533;&#65533;U&#923; ~:&#65533;E&#65533;&#65533;&#65533;&#65533;7^z&#65533;M*gu&#65533;T&#65533;&#65533;<&#65533;	[!n&#65533;&&#65533;l&#65533;&#65533;&#65533;&#65533;&#65533;w&#65533;	&#65533;:&#65533;&#65533;=&#65533;HU@
,&#65533;@H &#65533;W&#65533;&#65533;&#65533;&#52635;nP&#65533;&#65533;&#65533;&#65533;&#683;@1X&#65533;G'&#65533;l&#65533;/'&#65533;D&#65533;$&#65533;PB&#65533;$WRI aA&#65533;/&#65533;&#65533;&#65533;	A&#65533;!&#65533;&&#65533;&#65533;B&#65533;(&#65533;x&#65533;&#65533;00&#65533;%&#65533;&#65533;)&#65533;&#65533;A$Tp@P&#65533;&#65533;
*&#65533;&#65533;U&#65533;&#65533;&#65533;x0&#65533;
,&#65533;&#65533;&#65533;
&#65533; 1)&#65533;`&#65533;
&#65533;P&#65533;#E&#65533;&#65533;	"&#65533;&#65533;N,&#65533;&#65533;\0AYx[TQ&#65533;&#65533;&#65533;L&#65533;&#65533;&#65533;	!x&#65533;&#65533; x&#65533;V(ADp&#65533;&#65533;&#65533;&#65533;	1&#65533;F,&#65533;&#65533;&#65533;&#65533;*&#65533;&#65533;&#65533;
"}!&#65533;&#65533;&#10946;&#1896;|&#65533;QFX&#65533;Tn&#1432;e&#65533;&#65533;&#65533;&#65533;h&#1732;&&#65533;&#65533;J&#65533;&&#65533;&#65533;&#65533;$Z&#65533;m&#65533; &#65533;[p&#65533;&#65533;'&#65533;&#65533;&#65533;\<&#65533;&#65533;&#965;&#65533;)&#673;[&#65533;&#490;&#65533;&#65533;xw!&#65533;&#65533;h&#65533;&#65533;&#205;5&#65533;L#&#65533;3&#65533;PCM5&#65533;H&#65533;<&#65533;&#65533;!s&#65533;@7&#65533;&#65533;&#65533;%&#65533;\&#65533;&#65533;&#65533;O&#65533;&#65533;&#65533;J<&#65533;&#379;#,u&#65533;&#65533;&#65533;z&#65533;&#206;&#65533;hGS&#65533;&#668;_4&#1506;-&#65533;&#65533;ir&#65533; &#65533;*s &#65533;&#65533;&#65533;`S&#65533;&#65533;@&#65533;Im&#65533;`&#65533;VD%&#65533;P&#65533;0&#65533;&#65533;&#65533;&#65533;39&U&#65533;&#65533;&#65533;]&#65533;b&#65533;&#65533;(&#65533;q&#785;&#65533;&#65533;&#65533;&#65533;&#65533;PH&#65533;&#65533;&#65533;&#65533;2&#65533;&#65533;0&#65533;&#65533;&#65533;&#65533;C"&#65533;p&#65533;>&#1465;t &#65533;>GT$&#1969;&#65533;&#65533;&#65533;\&#65533;&#1307;&#65533;E&#65533;D&#65533;Jz&#65533;&#65533;&#65533;&#65533;&#65533;G=LQ&#65533;y&#65533;&#65533;&#65533;&#65533;&#65533;&#65533;R&#65533;es%&#65533;&#717;R5&#709;&#65533;&#65533;T&#65533;s&#65533;&#65533;&#65533;5&#65533;Jy&#65533;&#65533;&#65533;&#65533;F&#65533;'y\&#65533;s&#65533;&#65533;&#65533;=&#65533;?&#65533;&#65533;d&#65533;&#65533;&#510;&#65533;-&#65533;&#65533;&#65533;&#65533;$usw4c:H&#65533;&#65533;&#65533;k\0&#65533;&#65533;.y&#65533;&#65533; &#65533;@6 	&#65533;&#699;&#65533; &#65533;&#65533;	N0&#65533;:Q&#65533;N8&#65533;&#65533;$
f0J(Lb(&#65533;R0&#65533;&#65533;&#65533;&#65533;	y&#65533;(P&#65533;&#65533;R&#65533;&#65533;&#65533;&#65533;C: &#65533;&#65533; -(&#65533;&#65533;@&#65533; &#65533;&#65533; d&#65533;'&#65533;
FP&#65533;4%,X&#65533;TP&#65533;&#65533;&#65533;R{&#65533;I&#65533;6&#65533;&#65533;&#65533;jTc&#65533;G&#65533;v&#65533;&#65533;`&#65533;&#1536;<&#65533;&#65533;&#65533;\&#65533;&#65533;Q&#65533;2&#65533;&#65533;&#65533;@& `&#65533;&#65533;&#65533;&#65533;&#65533;(&#65533;&#65533;j&#65533;I&#65533;r&#65533;&#65533;&#65533;pG&#65533;P1&#65533;j|C&#65533;aM]&#65533;G1&#65533;&#65533;Dz&#65533;&#65533;&#65533;
&#65533;&#624;&#65533;GUj&#785;&#65533;&#65533;&#65533;0Y&#65533;&#65533;;t&#65533;h&#65533;4&#65533;&#65533;&#65533;&#65533;KG2&#65533;k&#65533;$&#65533;G&#65533;Nx&#65533;&#1886;4&#65533;}R7&#65533;&#65533; &#65533;&#65533;&#65533;H&#65533;
&#65533;&#65533;\l&#65533;B&#65533;
&#65533;&#687;&#65533;(G7&#65533;&#65533;&#65533;c&#65533;&#65533;&#65533;d}&#65533;kD&#65533;&#1784;&#65533;;&#65533;&#65533;&#65533;A&#65533;&#65533;}&#65533;SN&#65533;&#1959;,@&#65533;&#65533;@&#65533;^&#65533;&#65533;&#65533;I&#65533;&#65533;g:&#65533;3&#1286;.&#65533;&#65533;&#65533;'&#65533;&#65533;e &#65533;&#65533;t&#65533;	F0&#1820;n;&#65533;&#408;&#65533;.0Lo&#65533;)&#65533;&#65533;v&#65533;&#65533;&#65533;&#65533;t&#65533;&#65533;u&#65533;<&#65533;)` HD&#65533;c&#65533;&#65533;&#65533;&#401;&#65533;j5&#65533;&#65533;&#65533;&#65533;&#65533;&#65533;&#65533;P22/D&#65533;&#65533;&#65533;&#65533;m&#65533;('c&#65533;&#435;&#65533;*&#65533;m(9[F&#65533;&#65533;M&#65533;a&#65533;&#65533;&#65533;&#65533;l/a&#65533;&#65533;&#65533;Pa*&#65533;&#65533;&#65533;p&#65533;&#65533;;NP.&#65533;).&#65533;
s`&#65533;b&#65533;&#65533;&#65533;q&#65533;&#65533;D&#65533;<6&#65533;f;'&#65533;&#65533;&#65533;&#65533;&#65533;+&#65533;\&#65533;:&#65533;&#65533;&#65533;&#65533;f&#65533;&#65533;&#65533;&#65533;&#65533;<&#65533;&#65533;&#65533;&#65533;GI&#65533;JX&#65533;&#65533;&#65533;%&#65533;@&#65533;&#65533;z&#65533;+&#65533;r&#65533;ELZ&#65533;k^&#65533;@` !&#65533;@&#65533;/kY&#65533;
&#65533;&#65533;&#65533;&#65533;&#65533;&#65533;&#65533;fv`&#65533;&#65533;#&#65533;IT&#1242;&#65533;@&#65533;&#65533; &#65533;&#65533;&#65533;&&#65533;#:1&#65533;R&#65533;&#65533; &#65533;+2&#65533;&#65533;P&#65533;P`&#65533;D h  &#65533;&#65533;&#65533;&#65533;L&#65533;@W0&#65533;'&#65533;&#65533;E&#65533;&#65533;&#65533;&#65533;`$%x&#65533;LP&#65533;&#65533;&#65533;&#65533;qS&*`&#65533;L&#65533;&#65533;Q&#65533;-%@I=&#65533;6$&#65533;&#65533;H&#65533;D&#65533;&#65533;M&#65533;p&#65533;&#65533;&#65533;V&#65533;&#65533;m&#65533;&#65533;d&#65533;,H&#65533;\&#65533;|&#65533;j=&#65533;k &#65533;rWU&#65533;<\&#65533;&#65533;<&#65533;:u&#65533;&#65533;&#65533;&#65533;wj&#65533;&#65533;C#&#65533;{u&#65533;&#65533;&#65533;5&#65533;Q&#65533;&#1533;N&#1962;Q&#65533;afu;&#1793;&#65533;7&#65533;&#65533;&#65533;p&#65533;T-&#65533;i1C&#65533;$O_&#65533;&#65533;&#65533;&#65533;&#65533;T&#65533;e&#65533;r\&#65533;&#65533;&#65533;&#515;!r`&#65533;&#65533;&#65533;PF2&#65533;a&#65533;"&#65533;&#65533;&#65533;&#65533;&#65533;'?&#65533;
&#65533;&#65533;&#65533;rt&#1947;&#65533;&#65533;&#65533;&#65533;v&#65533;G&#65533;&#65533;&#65533;&#65533;&#65533;&#698;&#65533;&#65533;N&#65533;&#65533;!r&#65533;.&#65533;3dmg&#65533;&#65533;@P&#65533;&#65533;r&#65533;&#65533;0n&#65533;Q&#65533;&#65533;&#1323;&#65533;&#65533;&#65533;&#65533;&#65533;&#1102;&#65533;RG&#65533;6y&#65533;+&#65533;&#65533;)&#65533;l&#65533;a&#65533;&#65533;>&#65533;&#65533;&#65533;&#65533;g&#65533;!&#65533;|&#65533;&#65533;!>&#65533;Xe;&#65533;/2&#65533;&#65533;&#305;;z&#65533;&#65533;:&#65533;v8&#65533;&#65533;&#65533;&#65533;&#65533;&#65533;&#65533;r&#65533;Q/X*&#65533;&#65533;&#65533;&#65533;c&#65533;&#65533;&#65533;&#65533;"&#65533;&#65533;G&#65533;M&#65533;&#65533;8&#65533;'&#65533;Sm&#65533;&#65533;&#65533;K)4J&#1872;&#65533;Z&#65533;u	c&#65533;&#65533;&#65533;_&#65533;#{u&#65533;&#65533;rr&#65533;<&#65533;1&#65533;Mx d&#384;$`&#65533;L&#65533;&#65533;&#65533;&#65533;&#65533;&#65533;`f
&#65533;Y*&#65533;&#65533;&#65533;k?&#65533;&#65533;&#65533;&#65533;&#65533;@`q&#65533;,r.&#65533;&#65533;&#65533;`
&#65533;pO&#65533;&#65533;&#65533;P	&#65533;&#65533;k&#65533;&#65533;d0&#65533;`	&#65533;Ph`A&#65533;C&#65533;+ cp	&#65533;@
h&#65533;p
&#65533;&#65533;&#65533;
&#65533;@1&#65533;y#}`&#65533;5&#65533;&#65533;  $s$&#65533;s&#65533;2&#65533;4`5P40.`8&#65533;"&#65533;)p&&#65533;RC&#65533;W3&#65533;B5&#65533;&&#65533;5&#65533;&#65533;58!O#1(&#65533;&#65533;&#65533;3
&#65533; P077&#65533;a&#65533;&#65533;qSaY&#65533;kEQ0Uq1 u&#65533;
&#992;&#65533;&#65533;$[u\,&#65533;U&#65533;&#65533;C&#65533;&#65533;:&#65533;&#65533;&#65533;!V&#65533;S&#65533;vV&#65533;&#65533;oXr&#1488;%&#65533;&#65533;$&#65533;;&#65533;&#65533;9&#65533;Rp&#65533;R''W	wE&#65533;&#65533;&#65533;wt&#739;#"&#65533;&#65533;[&#65533;"&#65533;&#65533;&#1841;&#65533;&#65533;0&#65533;&#65533;&#1296;$&#65533;&#65533;&#65533;&#1168;&#65533;p&#65533;&#65533;&#65533;&#65533;EE2&#65533;&#65533;;&#65533; &#65533;&#65533;&#65533;Y&#65533;&#65533; &#65533;q'B-AG&#65533;&#65533;&#65533;'{&#65533;'&#65533;&#65533;&#65533;Z&#65533;q!&#1201;vlG&#65533;&#65533;C@&#65533;${&#65533;W&#65533;&#65533;&#65533;&#65533;&#65533;&#65533;b&#65533;&#65533;]&#65533;&#65533;lg@&#65533;&#1550;&#65533;wC&#65533;&#65533;0&#65533;I&#65533;&#65533;&#65533;Q&#65533;&#65533;qH&#65533;[&#65533;3&#263;b&#65533;&#65533;&#65533;qG&#65533;&#65533;)&#65533;&#65533;b&#65533;&#65533;5)&#65533;&#65533;W9b&#65533;&#65533;Va&#65533;&#65533;*&#65533;gA&#65533;&#65533;"&#65533;&#65533;[$&#65533;&&#65533;&#65533;a&#65533;C+&#65533;(&#65533;_&#65533;&#65533;9z&#65533;9&#65533;&#65533;^l&#65533;9-y9&#65533;<0&#65533;D2&#65533;+&#65533;W&#65533;By&#65533;A&#65533;&#65533;r&#65533;|Ny(&#65533;&#65533;O&#65533;(&#65533;&#65533;&#65533;&#65533;&#65533;&#65533;&#65533; &#65533;~ ._q &#65533;}D}&#65533;v&#65533;&#65533;&#65533;d&#65533; &#65533;&#65533;&#65533;&#65533;&#65533;&#65533;&#65533;9 D&#65533;w&#65533;r&#65533; jn80&#65533;'1&#65533;&#65533;&#65533;	&#65533; 	&#65533;0&#65533;s&#65533;c	&#65533;&#65533;	&#65533;&#65533;v@w a&#65533;A&#65533;&#65533;&#65533;&#65533;X
&#65533;@
~&#65533;
&#65533;	`&#65533;&#65533; 
&#65533; @7&#65533;&#65533;&#65533;66#8	&#65533;"0R#&#65533;4&#65533;=&#65533;=&#65533;6&#65533;&#65533;%$&#65533;3$PP#11&#65533;4,1/@C&#65533;5&#65533;4*&#65533;R&#65533;&&#65533;P0`7&#65533;`E&#65533;K2&#65533; &#65533;6v&#65533;kCO-C8P6Zh"(&#65533;p?!&#65533;&#65533;&#65533;15&#65533;&#65533; &#65533;&#65533;&#65533;&#65533;&#65533;&#65533;:*&#65533;&#65533; V&#65533;&#65533;&#65533;&#65533;&#65533;&#65533;F&#65533;o&#65533;&#65533;$&#65533;p&#65533;&#65533;&#65533;&#65533;v&#65533;&#65533;&#65533;&#65533;&#65533;A3b&#65533;&#532;&#65533;&#65533;s&#65533;!&#65533;	&#65533;;?ye,/&#65533;]/&#65533;H&#65533;&#65533;&#65533;&#65533;&#65533;w&#65533;&#65533;!B&#65533;+&#65533;&#65533;&#65533;&#336;&#65533;&#65533;&#65533;c&#65533;0&#65533;&#65533;&#65533;&#65533;&#14356;&#375;vYts3<B<&#65533;1wpb&#65533;v&#65533;p&#65533;&#65533;&#141;$&#65533;;'Z&#258;&#65533;D'&#65533;%&#65533;&#65533;&#65533;{&#65533;&#65533;&#65533;[N&#65533;&#65533;Q<&#65533;tI&#65533;#Z"&#65533;&#65533;&#65533;&#65533;OZ&#65533;\4@&#65533;&#65533;I(&#65533;I&#65533;C&#65533;&#355;d$+Q&#65533;l4&#65533;Gh&#65533;Tb$F&#65533;:y&#65533;&#65533;\&#65533;&#65533;u$F&#65533;zv&#65533;&#65533;EtD{&#65533;y&&#65533;Gmb&#65533;#z+&#65533;b&#65533;&#1505;)&#65533;&#65533;F&#65533;&#65533;&#65533;ZA &#65533;`&#65533;G&#65533;w&#65533;&#65533;&#65533;k&#65533;HE&#65533;bR&#65533;&#65533;&#65533;&#65533;
&#65533;&#755;{&#65533;&#527;+j|&#65533;<&#65533;&#65533;&#65533;&#65533;&#65533;@`&#65533;&#65533;&#65533;!&#65533;3&#65533;&#65533;&#1097;3'@!&#65533;&#65533; &#65533; &#65533;&#65533;&&#65533;;&#65533;(!jq'0;&#65533;2f8SP&#65533;j&#65533;&#65533;2 &#65533;=&#65533;|&#65533;&#65533; 	&#65533;&#65533;&#65533;&#65533;fofM&#65533;&#65533;	&#65533;&#65533;	&#65533;&#65533;f&#65533;&#65533;i&#65533;t 	&#65533;&#65533;&#65533;(
&#65533;0
&#65533; &#65533;&#65533;N&#65533;Y6&#65533;&#65533;#&#65533;P&#65533;% 7&#65533;*p&#65533;9P- 5&#65533;:&#65533;5@&#65533;&#65533;$&#65533;&#65533;&#65533;( P&#65533;QBx7{&#65533;5Ch81(&#65533;Q&#65533;&#65533;I&#65533;,&#65533;p&#65533;0&#65533;+&#65533;&#65533; @&#65533;&#65533;7i&#65533;3 4&#65533;&#65533;i@S&#65533;&#65533;JKP`l$&#65533;  f 
&#928;gV&#65533;h&#65533;`&#65533;U&#672;&#65533;f$&#65533;V&#65533;C&#65533;H&#65533;ce&#65533;&#65533;&#65533;&#65533;<&#65533;C-$py&#65533;H&#65533;&#65533;,u&#1701;{b'&#65533;B&#65533;&#65533;&#65533;p[4'&#65533;&#65533;&#65533;&#65533;&#65533;&#65533;&#65533;8'V;a&#65533;&#65533; r<&#65533;&#65533;,&#65533; &#65533;&#65533;`&#65533;@&#65533;p&#65533;&#65533;&#65533;>&#65533;&#65533;&#65533;&#65533;3!&#347;&#65533;&#65533;1&#65533;&#65533;&#1596;&#1138;&#65533;&#65533;a&#65533;+&#65533;]
&#65533;r&#65533;&#65533;;!aJ!&#65533;1s&#65533; C&#65533;&#65533;I&#65533;&#65533;&#65533;&#65533;&#65533;DE&#65533;A&#65533;&#65533;&#65533;'&#65533;&#65533;'w<&#65533;&#65533;&#65533;&#2043;&#65533;&#65533;&#65533;&#65533; &#46284;&#467;t&#65533;;&#65533;&#65533;&#65533;[&#65533;&#65533;GHV"&#65533;&#65533;tB)TUV&#65533;A&#65533;S`&#65533;)&#65533;&#65533;&#65533;(iy&#65533;&#65533;&#65533;#tA&#65533;&#65533;3&#65533;&#65533;&#65533;`m&#65533;V9&#65533;v&#65533;'&#65533;9J&#65533;0L&#65533;&#65533;&#65533;&#65533;n&#65533;&#65533;&#65533;Wl&#65533;^1&#244;&#65533;&#190;&#65533;]&#583;!&#65533;q]&#65533;4&#65533;&#65533;&#65533;&#65533;&#65533;0
a&#65533;&#65533;&#65533;-2;B&#65533;W&#65533;`&#65533;[0J&#65533;H90(`P 
`?: G@<&#65533;9@&#65533;P&#65533;Jf&#65533;3&#65533;&#65533;h&#65533;&#65533; &#65533;J`&#65533;&#65533;&#65533;T	&#65533;	&#65533; 	&#65533;	&#65533;`~&#65533;&#65533;@	}&#65533;&#65533;&#65533; 
&#65533; 
~&
&#65533;` pp+p&#65533;&#65533;&#65533;}&#65533;PX&#65533;5<a&#65533;
&#65533;0 1BKR&#65533;Ij&#65533;yj*&#65533;&#65533;Okm&#65533;&#65533;&#65533;&#65533;&#65533;&#65533;T&#65533;1 (&#65533;N&#65533;*pg@>03`{&#65533;'.h&#65533;&#65533;&#65533;&#65533;g&#65533;&#65533;p&#65533;dDA&#1054;fQR&#65533;h 
&#65533;;&#65533;&#65533;n&#65533;Q&#65533;&#912;&#65533;&#65533;&#65533;&#65533;L&#65533;&#65533;p&#65533;&#65533;\V&#65533;a&#65533;rFRD #&#1701;
7W&#65533;&#190;&#65533;K&#65533;tJtB&#65533;&#65533;v&#65533;&#65533;<&#65533;&#65533;HHg&#65533;&#1488;&#272;&#65533;&#65533;&#65533;K(&#65533;0&#65533;&#65533;&#65533;G&#65533;|&#65533;&#65533;&#65533;&#65533;&#65533; &#65533;&#65533;?o&#65533;>&#65533;&#65533;&#65533;&#65533;&#65533;&#65533;&#1790;\&#65533;'&#65533;&#65533;	&#1534;BW&#65533;jj!&#65533;E&#65533;&#65533;&#65533;;-Z&#65533;&#65533;&#65533;X&#65533;1}&#65533;Z*-&#65533;+W3&#65533;;&#65533;"-Z&#65533;&#65533;D]&#65533;&#65533;;`*s&#307;x&#65533;R@Iz&#65533;&#65533;&#65533;:y&#65533;&#65533;97B%I&#65533;B&#65533;&#65533;&#65533;&#65533;&#65533;&#65533;z&#65533;&#65533;<&#65533;
Ft&#65533;[Vzu]&#65533;wMX*&#65533;&wbf&#65533;)&#65533;&#65533;x&#65533;T&#65533;&#65533;&#65533;*&#65533;&#65533;@Z&#65533;aew{&#65533;&#65533;&#65533;&#65533;&#247;&#65533;H&#65533;w);{Uix&#65533;QI&#65533;&#65533;vh&#65533;<I&#65533;!&#65533;&#65533;{&#65533;S(&#65533;x&#65533;M&#65533;J&#65533;L W&#65533;d&#65533;hP]0L`D@?&#65533;2p`} /&#1051;B`E0A @&#65533;706&#1732;% &#65533;bs&#65533;s&#1549;&#65533;:&#65533;Jpl&#65533;	&#65533;0	&#65533;&#65533;	&#65533;&#65533;0&#65533;@&#1945;&#65533;g&#65533;	&#65533;fk&#65533;&#65533;&#65533;	&#65533;&#65533;&#65533; 
&#65533;&#65533;&#65533;P
~&#65533;&#65533;~&#65533;&#65533;40 &#65533;&#65533;(&#65533;/&#65533;p%.50EOd&#65533;!&#65533;R&#65533;&#1549;G{(Q7 @P;Qk&#65533;VP&#65533;P%a/ -  .pGP&#65533;&#65533;&#65533;&#65533;0&#65533; <rs&#65533; &#65533;y&#65533;&#65533;3&#65533;&#65533;gc&#65533;l&#65533;H>~&#65533;&#65533;p&#65533;&#65533;&#65533;&#65533;o&#65533;q&#65533;TN&#65533;
:&#973;&#65533;nTn\&#65533;#Y&#65533;mT&#65533;o&#65533;:f&#65533;&#65533;&#65533;&#14418;&#65533;_&#65533;&#65533;sK-&#65533;&#65533;&#65533;rn&#65533;&#65533;; &#65533;k&#65533;&#65533;&#482;^d&#65533; &#65533;p=&#65533;&#65533;I&#65533;p&#65533;a&&#65533;&#65533;&#140;A&#65533;'&#65533;-&#65533;&#65533;4gZ&#892;&#65533;82o&#65533;;&#65533;~&#65533;&#65533;rW&#65533;vZ=_Y!&#65533;'&#1243;pq&#933;p&#65533;&#1976;&#39998;&#65533;&#65533;{&#65533;&#65533;&#65533;&#65533;&Z&#65533;u<&#65533;&#65533;E&#65533;`@&#65533;&#65533;"&#65533;&#65533;=&#65533;&#65533;`1&#65533;&#65533;:7&#65533;A&#65533;&#65533;&#65533;&#65533;"+&#65533;'&#65533;&#65533;&#65533;&#65533;&#65533;&#1557;&#842;-&#65533;&#65533;&#65533;.&#65533;Y&#65533;&#1342;&#65533;&#1642;(<&#65533;&#65533;&#65533;&#65533;&#65533;A)&#65533;!&#65533;)&#65533;qc,&#65533;&#65533;&#1255;&#499;&#65533;b&#65533;W&#65533;qt&#65533;&#65533;&#65533;@&#65533;&#65533;&#65533;p0Pd&#65533;&#65533;&#65533;&#65533;&#65533;u k`^PFp2&#65533;&#65533; PR&#65533;&#65533;<&#65533;A&#65533;_;&#65533;>&#65533;6&#65533;&#65533;-`QFXCkpuQ%&#65533;+&#65533;`Hh&#65533;	&#65533;&#65533;	8&#65533;	&#65533;p	&#65533;&#65533;&#65533;p&#2014;&#65533;&#1940;&#65533;&#65533;p&#65533;&#65533;	&#65533; 
&#65533;l&#610; 
&#65533;&#65533;	&#65533;&#65533;
&#65533;&#65533;	o&#65533;&#65533;&#65533;&#65533;&#65533; &#65533;R&#65533;#&#65533;(&#65533;&#65533;&#65533;&#65533;v?j&#65533;t&#65533;`&#65533;&#65533;&#65533;+P&#1737;&#65533;j(&#65533;a_k&#457;&#65533;&#65533;&#65533;&#65533;1-&#65533;hG&#65533;~ 	&#65533; &#65533;&#65533;&#65533;	5&#65533;&#65533;&#65533;/&#65533;I&#65533;*&#65533;&#65533; U&#65533;&#65533;Y&#65533;pX&#65533;&#65533;EO&#65533;3&#65533;,&#65533;&#65533;&#65533;b&#136;e&#65533;&#65533;
&#65533;W&#65533;&#65533;S32&#65533;42:&#702;&#65533;&#1005;&#65533;&#65533;&#65533;9=\p&#65533;[E&#65533;>&#65533;$
&#65533;&#882;,&#65533;&#65431;<&#65533;&#65533;&#65533;&#65533;@&#65533;P&#65533;`&#65533;&#65533;T&#1936;&#65533;&#65533;`'U&#1726;&#65533;n&#65533;?Gt&#65533;&#65533;s&#65533;R&#65533;UM&#65533;&#65533;&#997;&#65533;&#1788;Q&#65533;&#65533;v&#65533;:&#65533;!&#65533;&#65533;>&#1272;p&#65533;N&#65533;&#65533;&#65533;&#65533;&#65533;/-&#65533;I&#65533;&#65533;&#65533; !o&#65533;x&#65533;&#65533;s&#1518;&#65533;&#65533;w>&#65533;&#65533;!<&#65533;&#65533;&#1581;S&#65533;&#65533;&#65533;9s&#65533;&#665;;&#65533;N&#65533;&#65533;s&#589;&#65533;Re8p&#65533;&#177;'n&#65533;&#596;&#65533;y&#65533;&#65533;&#65533;&#65533;&#65533;r&#65533;|~<&#65533;N&#65533;HuE&#1521;&#65533;x&#65533;Rv
/&#65533;&#65533;n&#417;E&#65533;^%&#65533;&#65533;$&#480;&#65533;n&#65533;X&#65533;cOr &#65533;&#65533;&#65533;&#65533;&#1682;A&#65533;&#65533;&#65533;&#65533;&#1067;u&#65533;&#65533;]&#65533;oI&#65533;S&#65533;&#65533;&#65533;(&#65533;&#65533;&#1402;&#65533;&#65533;J]&#65533;.&#65533;B&#65533;&#65533;"lQ&#65533;&#65533;&#330;&#65533;Ne&#65533;.&#65533;<t&#65533;iab&&#65533;F&#65533;&#65533;&#65533;ys&L*Ix&#65533;`&#65533;"-Lx&#65533;&#65533;&#65533;&#65533;?~1d&#65533;7&#65533;&#2008;&#65533;bE
/X&#65533;@Q&#65533;C&#65533;H&#65533;p&#65533;B&#65533;&#65533;K&#65533;&#65533;&#65533;"&#65533;P&#65533;>u&#1172;	S&#65533;M&#65533;:y
&#65533;'M&#65533;(!&#65533;&#65533;(R&#65533;&#65533;H&#65533;%&#65533;&#65533;<&#65533;&#65533;S`A&#65533;0Z&#65533;`&#65533;&#65533;;&#65533;(&#65533;&#65533;*&#65533;&#65533;D *&#65533;&#65533;&#65533;4 &#1091;&#65533;&#65533;`>&#65533; 
.&#65533;D0&#65533;K &#65533;C(&#65533;:HN0!&#65533;&#65533;&#65533;&#65533;9O&#65533;a&#65533;CR&#65533;e&#65533;e&#65533;&#65533;&#65533;fN&#65533;&#65533;&#65533;D&#65533;CF$a&#65533;-v&#65533;X 
&`&#65533;&#65533;t&#65533;&#65533;&#65533;.&#65533;`8&#785;&#65533;&#65533; &#65533;<~a&#603;n&#65533;&#65533;FC5tn&#65533;QG&#65533;&#65533;I%4&#65533;J'&#65533;I'M[
G&#65533;:U)&#1301;&#65533;!&#65533;&#65533;o&#65533;A&#65533;PE}4&#1180;\&#65533;&#65533;&#65533;&#65533;&#65533;b&#65533;&#65533;x&#65533;&#65533;|v&#65533;W_6X{&#65533;!&#65533;&#65533;z&#65533;&#65533;&#65533;ds&#65533;&#65533;Yx&#1793;G&#65533;g-C*&#65533;n&#65533;&#65533;&&#65533;m&#65533;&#65533;l&#65533;b&#65533;9g&#65533;o&#65533;&#65533;&#65533;y&#65533;g&#65533;b&#65533;&#65533;&#65533;&#65533;{&#65533;&#65533;w&#65533;&#65533;Gz&#65533;&#65533;W&#65533;d&#65533;5&#65533;_&#65533;e7]c&#14199;_d&#65533;Xe&#65533;uLZh&#65533;&#65533;Y&#65533;&#65533;A&#1502;x&#65533;&#65533;8c&#65533;7&#65533;&#65533;]{&#65533;&#65533;&#65533;&#65533;&#65533;&#65533;w,Zj&#65533;&#65533;&#65533;L&#65533;h&#65533;U,&#65533;-&#65533;J&#65533;2
I&#65533;h&#65533;&#65533;f&#41500;&#65533;&#65533;&#65533;&#1317;&#65533;|R&#65533;&#65533;Z&#34982;&#1513;U&#24846;&#65533;:)&#65533;&#65533;&#65533;&#65533;&#65533;&#65533;Y&#65533;tTV&#65533;&#28048;6&#65533;q&#65533;&#65533;&#65533;&#65533;&#65533;NJ[h&#65533;&#65533;&#65533;&#65533;&#1963;&#65533;&#65533;KV&#65533;&#65533;&#65533;L!&#65533;&#65533;f&#65533;&#65533;&#65533;;j&#65533;e~'&#65533;x&#65533;~Z&#65533;&#65533;&#65533;p&#65533;[n'&#65533;&#65533;kB&#65533;&#65533;8q=&#65533;&#65533;&#139;-&#65533;&#65533;"
&&#65533;&#65533;A&#65533;`&#65533;a&#65533;`8&#65533;`&#65533;7&#65533;|&#65533;a&#65533;a&#65533;&#65533;`p&#65533;Rh&#65533;GT&#65533;&#65533;@&#65533;&#65533;&#65533;H8q&#65533;X&#65533;
C4%N0&#65533;D&#65533;&#65533;&#65533;^&#65533;J(&#65533;D&#65533;A&#65533;DRH&#65533;OD&#65533;&#65533;eVB&#579;&#65533;.&#65533;&#65533;&#65533;UH&#65533;P  #P&#65533;&#65533;<d&#65533;x`&#65533; @&#65533;&#65533;X&#65533;&#1249;@&#65533;L&#1313;q0Ab&#65533;A&#65533;&#65533;&#65533;. ^
&#65533;'5&#65533;&#65533;&#65533; &#65533;7&#65533;&#65533;a&#65533;b&#65533;XE.&#65533;1e(&#65533;&#65533;&#65533;2R&#65533;'&#65533;@X&#65533; 	&#65533;&#65533;	X@"&#65533;&
X`&#65533;&#65533;@&#65533;&#65533;&#65533;d&#65533;&#65533;(T&#65533;&#65533;&#65533;0n&#65533;&#65533;&#65533;0c#5)Tq&#65533;m&#276;&#65533;&#65533;&#65533;R&#65533;q&#65533;&#65533;&#65533;FL|*&#65533;&#65533;&#65533;&&#65533;&#65533;'&#65533;F9&#65533;T&#65533;X&#65533;&#1506;&#65533;&#65533;&#65533;&#1323;cC&#1518;&&#65533;&#65533;X&#65533;&#65533;G&#65533;&#65533;&#65533;&#65533;yP&#65533;1Q&#65533;9&#65533;&#65533;q&#65533;&#65533;&#65533;&#65533;&#65533;&#65533;&#65533;5rl&#65533;&#65533;p=&#1925;&#65533;{Y&#65533;b&#65533;d&&#65533;&#65533;K&#65533;&#65533;&#65533;&#65533;$&#65533; f1b+]&#65533;T&#65533;&#65533;&#65533;&#65533;&#65533;]^&#65533;^&#65533;(&#557;&#65533;)1j*N &#65533;&#65533;G.&#65533;&#65533;&#65533;f&#65533;+&#65533;&#65533;&#65533;&#65533;9&#65533;q"&#65533;b&#65533;&#65533;&#65533;No*&#65533;&#65533;IHS&#65533;&#65533;,3O!J&#65533;&#65533;I&#65533;9&#403;(U&#65533;&#65533;&#65533;&#65533;&#65533;#-5hBg&#65533;u&#65533;&#65533;,n&#65533;&#65533;&#65533;&#65533;&#65533;&#65533;&#65533;Tt2Q&#65533;A2zQ&#65533;T2Y&#65533;Bhv&#65533;Lt!a&#65533;E&#65533;&#65533;&#65533;&#65533;%m9hO&#65533;&#65533;&#65533;&#65533;Dh-&#65533;i&#1908;&#151;&#65533;dm0&#65533;&#65533;eG3&#65533;)NIJS&#65533;6T&#65533;.f&#65533;)&#65533;&#65533;&#65533;&#65533;&#65533;&#65533;|&#65533;9&#65533;&#65533;&#65533;<`!tD" 1`&#65533;
T&#65533;&#65533;&#65533;&#65533;$!68&#65533;l&#65533;< &#65533;&#65533;&#65533;&#65533;!4&#65533;Ah &#1536;/&#65533;&#65533;
Z&#65533;&#65533;&#65533;&#65533;!0&#65533;
\&#65533;&#65533;&#65533;F&#65533;Y&#65533;
&#65533;&#65533;@d"@&#65533;`&#65533;'@Q&#65533;&#65533;&#65533;&#65533;&#65533;D$&#65533;&#65533;Ht&#65533;&#65533;0&#65533;(&#65533;3
&#1614;6@&#65533;X&#65533;*>d &#65533;@R0|&#65533;0 &#65533;&#65533;&#65533;&#1025;&#65533;&#65533;289Q'&#65533; &#65533;2P&#65533;th5&#65533;&#65533;;^&#730; ;IZ&#65533;&#65533;`S0&#65533;'&#65533;&#65533;6&#65533;&#1100;c&#65533;p&#65533;.&#65533;&#65533;&#65533;&#65533;&#65533;&#65533;&#65533;E'q#&#65533; 7Xb&#65533;&#65533;8Up&#65533;zT&#65533;<&#65533;T&#65533;&#65533;1&#65533;&#65533;&#65533;F&#65533;&#65533;Pb&#65533;F&#65533;%&#65533;&#1164;&#65533;bU&#65533;&#65533;)sj&#65533;+&#65533;&#1321;R&#65533;b*'&#65533;zI&#65533;&#786;ZEf3&#65533;|&#65533;&#398;)&#65533;m&#1239;&#65533;&#65533;&#65533;&#65533;&#65533;&#65533;,T&#65533;&#65533;&#65533;P&#65533;E&#65533;&#65533;&#65533;l&#65533;ZI8&#65533;v&#65533;_&#65533;&#65533;U&#65533;&#65533;u&#65533;^&#65533;&#65533;X&#65533;&#65533;&#1392;*0&#65533;&#65533;`&#65533;&#135;&#65533;&#65533;20Od&#65533;&#65533;&#65533;&#65533;2Yg&#65533;Q$b&#65533;J&#1594;&#65533;l&#65533;1&#65533;3&#65533;fV#&#65533;U/N6+rR&#65533;&#65533;;&#65533;&iyu&#65533;Yk&#65533;Sm&#65533;&#65533;K&#65533;&#65533;k<&#65533;&#65533;&#65533;&#65533;&#65533;LG&#65533;YR&#65533;<7&#65533;>&#1995;&#65533;&#65533;&#65533;W&#65533;&#65533;I>K&#975;&#1460;&#746;&#65533;&#349;&#65533;&#65533;&#1598;&#65533;&#65533;&#65533;&#65533;l)MK&#65533;&#65533;&#65533;&#65533;&#65533;fLi&#65533;2&#65533;&#65533;Pd&#65533;J=
&#65533;&#65533;&#65533;&#65533;,&#65533;&#65533;-JQ&#65533;MQ&#65533;&#65533;#qi*R&#65533;V&#65533;u&#65533;#&#65533;@(&#65533; #`&#65533;z&#65533;&#65533;&#65533; ,L
NhB&#65533;&#65533;p&#65533;&#65533;6&#65533;&#65533;t&#65533;&#65533;&#65533;"&#65533;&#65533;&#65533;rp&#65533;#&#65533;3&#65533;f&#65533;:&#65533;`u/p&#65533;&#501;CHV&#65533;)A	&#65533;&#65533;&#65533;&#65533;@&#65533;&#65533;&#65533;&#65533;&#65533;	&#65533;&#65533;&#65533;&#65533;&#65533;$ &#65533;E,b&#65533;&#65533;0&#65533;*P&#65533;&#65533;}}&#65533;8&#65533;*B&#65533;&#65533;-&#65533;O&#65533; Z&#65533;&#65533;&#65533; 
0@&#65533; &#65533;(G&#65533;&#65533;2H&#65533;L&#65533;^&#65533;@,&#65533;u&#65533;"&#65533;:y&#65533;>BA&#65533;&#65533;&#65533;&#65533;P_`#%&#65533;&#65533;&#65533;5&#65533;&#65533;4Zc&#65533;&#65533;">Qkh&#65533;&#518;&#65533;&#65533;&#65533;G&#65533;&#65533;*&#65533;&#65533;$ A	t^&#65533;&#65533;-&#65533;&#65533;&#1798;#&#65533;&#65533;#&#65533;B&#65533;&#1100;&#65533;q&#65533;&#65533;(8&#65533;^Qq&#265;!m<&#65533;&#65533;&#350;&#65533;&#65533;Mp/)&#65533;&#65533;&#65533;=&#65533;&#65533;&#1510;&#152;&#257;&#65533;W&#65533;&#65533;9&#65533;/&#65533;af2&#65533;&#65533;&#65533;3&#65533;&#65533;&#65533;@w&#65533;e&#65533;&#65533;&#65533;&#1761;&#65533;&#65533;c^&#65533;;&#65533;&#65533;&#65533;&#65533;&#65533;&#65533;&#545;&#65533;@&#991;&#65533;&#65533;&#65533;&#65533;>&#65533;5&#65533;0~&#65533;kW&#65533;''[:&#65533;H
&#65533;p*'d&#65533;F&#65533;&#65533;&#65533;(&#65533;rk*&#265;*&#65533;&#65533;&#65533;&#65533;&#65533;5&#65533;P&#65533;&#65533;Y&#65533;S&#65533;&#65533;@O*&#65533;&#65533;(&#65533;0:&#65533;&#65533;&#65533;
)&#65533;&#65533;&#65533;&#65533;q&#757;&#65533;R&#65533;K&#65533;6l&#65533;KCA	d&#65533;<&#234;&#65533;&#65533;'&#65533;&#65533;|&#65533;$&#65533;I&#65533;c*&#65533;2&#1253;&#65533;&#213;z&#65533;&#65533;w&#65533;&#65533;?NBB&&#65533;&#65533;&#65533;&#65533;&#65533;&#65533;&#65533;&#65533;&#65533;
&#65533;&#65533;&#65533;&#65533;(nK&#65533;&#65533;:A&#65533;4&#65533;9&#65533;``&#65533;&#65533;&#65533;&#65533;&#65533;@74&#65533;&#65533;R(&#65533;&#65533;&#226;&#65533;
-Q	,&#65533;2&#65533;it&#65533;&#65533;e&#65533;PH&#65533;8&#65533;%&#65533;&#65533; &#65533;;&#65533;7&#65533;-&#65533;*&#65533;&&#65533;&#65533;&#65533;&#65533;&#65533; .&#65533;z&#65533; &#65533;&#65533; `&#65533;&#32841;&#65533;8&#170;&#65533;&#65533;@!@&#65533;S&#65533;&#65533;&#65533; &#65533;@Z<&#65533;&#65533;,8@&#65533;$pG&#65533;Q&#542;PPR N&#65533;&#65533;Ix&#65533;-B&#65533;&#65533;B&#65533;THS &#65533;S&#65533;-&#65533;9&#65533;VpS8&#65533;- &#65533;#&#65533;	&#65533;&#65533;<(&#65533;p&#65533;
&#1536;&#65533; &#65533;&#65533;&#65533;&&#65533;&#65533;"X&#65533;&#65533;&#65533;&#65533;&#65533;!&#65533; &#65533;&#65533;&#65533;&#65533;&#65533;&#65533;&#65533;Xd&#65533;&#65533;&#65533;C&#65533;l8&#65533;S&#1094;l&#518;U&#65533;g&#65533;K`-&#65533;W&#65533;f&#65533;&#65533;i&#65533;&#65533;g&#65533;&#65533;i8V )0&#65533;
&#65533; 	P&#65533;0&#65533;&#65533; h1&#65533;&#65533;&#65533;p NP<&#65533;D	#&#1611;=&#65533;K&#65533;GQ&#65533;&#65533;5&#65533;R&#65533;&#65533;&#65533;&#65533;	&#65533;&#65533;&#65533;h&#65533;M&#65533;&#667;&#65533;&#683;L&#65533;&#65533;&#1073;&#65533;:&#65533;}&#65533;&#65533;&#28915;&#65533;!&#65533;"&#65533;5o&#65533;y&#65533;[&#65533;&#65533;$&#65533;&#65533;Yw@&#65533;b&#65533;$&#65533;&#65533;
&#65533;&#65533;&#65533;=ksp&#65533;s&#65533;&#65533;&#65533;\KtKSs&sK&#553;&#65533;k2&&#65533;Y&#65533;&#65533;|&#65533;&#65533;&#65533;&#65533;&#65533;1&#65533;g)&#65533;NS
s&#65533;&#65533;&#65533;&#65533;	&#65533;&#65533;&#65533;d&#65533;&#65533;q*&#868;&#65533;&#65533;'}2&#65533;&#1332;^&#65533;&#65533;d&#65533;&#65533;&#65533;&#65533;&#36105;&#694;&#23786;&#65533;&#65533;&#65533;&#65533;3D;Kc&#65533;m&#65533;W&#65533;?G&#65533;&#65533;&#65533;&#65533;&#48869;B&#1781;&#65533;&#65533;@&#65533;)&#528;&#914;	&#212;&#65533;&#65533;+L&#65533;&#65533;&#65533;&#65533;&#65533;`&#65533;&#65533;&#65533;bC&#65533;&#33336;&#65533;&#65533;&#65533;&#65533;&#65533;&#65533;POq&#65533;&#65533;&#65533;	&#65533;@ck&#65533;0&#65533;p&#65533;&#65533;jHZ&#65533;&#65533;>&#65533;!`&#65533;&#65533;03&#65533;&#65533;&#65533;&#65533;&#65533;&#65533;(8&#65533;X&#65533;y&#65533;&#65533;&#65533;P&#65533;&#65533;	&#65533;&#65533;J&#65533;	8!h"&#65533;&#65533;&#513;9&#65533;#&#65533;&#65533;&#65533;M&#65533;&#1784;&#65533;Q&#65533;&#65533;1&#65533;"&#65533;X&#65533;)&#65533;&#65533;&#65533;=&#65533;&#65533;	&#65533;&#65533;M&#65533;HPA&#65533;=&#65533;>PM&#65533;RH&#65533;U8SPU8&#65533;&#65533;I&#65533;XPI(&#65533;-&#65533;<&#65533;&#65533;&#65533;  &#65533;&#65533;&#65533;sGwT&#65533;&#65533;&#65533; &#65533;&#65533;)Z&#65533;6a&#65533;:&#65533; h&#65533;&#65533; &#65533;&#65533;/&#65533; 
&#65533;&#65533;&#65533; &#65533;&#65533;&#65533;&#65533;&#65533;9&#65533;lh	o@&#65533;3:&#65533;k&#65533;kh8&#65533;&#65533;4&#65533;&#65533;B&#65533;\&#65533;^&#65533;Vx&#65533;\pd&#65533;&#65533;&#65533;4&#1537; X&#65533;&#65533;&#65533;&#65533;h 	&#65533;&#65533;X&#65533;&#65533;"&#65533;y;&#65533;&#65533;X&#65533;&#65533;#&#65533;&#65533;&#65533;D9#7&#65533;&#65533;#&#65533;&#65533;V&#65533;#a&#65533;&#65533;:&#65533;b&#65533;&#65533;3&#65533;9J&#65533;c&#65533;&#1844;&#65533;&#65533;<&1&#65533;$N&#12227;&#65533;>%&#819;%\Bh&#65533;@&#65533;&#131;&#65533;&#65533;r&#65533;&#65533;X&#65533;X/&#65533;RR&#65533;&#65533;&#65533;z&#65533;&#1422;Z&#65533;\#C&#281;&#65533;;$&#65533;&r&#65533;&#65533;&#65533;k&#65533;tq&#65533;&#65533;&#65533;le&#65533;&#65533;&#65533;q;)&#65533;&#563;?&#65533;5&#65533;&#65533;p}'&#65533;@&#65533;_&#65533;&#65533;&#65533;Z>&#1700;&#65533;&#65533;&#65533;&#65533;&#65533;(&#65533; &#65533;&#513;&#65533;&#65533;X~r&#65533;&#65533;&#65533;N&#65533;&#65533;B&#65533; &#65533;&#65533;A&#65533;|&#65533;&#65533;p&#65533;&#856;&#65533;|&#65533;a*&#65533;~&#65533;?`!&#65533;k5&#65533;&#65533;&#65533;Vm&#65533;5&#65533;CX\&#65533;r&#65533;&#65533;&#65533;L:&#65533;le4}&#65533;3f&#65533;&#65533;&#65533;&#65533;L&#65533;&#65533;`X&#65533;a|
&#65533;&#65533;&#33453;
&#65533;B6&#65533;&#65533;&#65533;&#65533;&#65533;)&#65533;%&#65533;Dn&#65533;&#65533;&#65533;&#65533;"W&#65533;&#65533;-;&#65533;&#65533;Z&#65533;&#65533;e&#65533;OH&#65533;; &#65533;)8&#65533;&#65533;&#1401;#&#65533;5&#65533;&#65533;4`&#65533;'&#65533;&#65533;$&#65533;P&#65533;&#65533;&#65533;&#65533;&#65533;C&#65533;&#65533;{  '(&#65533;T&#65533;&#65533;&#65533;Q&#65533;&#65533;,&#65533;+&#65533;&#65533;X&#65533;B]&#65533;X&#65533;&#65533;&#65533;,&#65533;xH^&#65533;$>&#65533;O &#65533;L&#65533;IpC&#65533;&#65533;;&#65533;5P&#65533;7&#65533;>(&#65533;G&#1540;&#65533;B&#65533;'M&#65533;S(&#65533;R@&#65533;&#65533;&#65533;/&#65533;h&#65533;?&#65533;N`&#512;
&#65533;&#1024;&#65533;Iw, z&#65533; :&#65533; p7e&#65533;&#65533;&#65533;
x&#65533;&#65533;@&#65533;&#65533;&#65533;I<!&#65533; &#65533;&#65533;8&#65533;&#65533;&#65533;K&#65533;&#65533;bm=J&#65533;KY&#65533;X(Ph&#65533;<&#65533;E&#65533;&#65533;N&#65533;E&#65533;5&#65533;;&#65533;(X&#65533;-&#65533;E&#1539;;&#65533;&#65533;,h
X&#65533; &#65533;
&#65533;&#65533;&#65533;&#65533;&&#65533;/p&#65533;D&#65533;g&#65533;&#65533;c&#65533;&#65533;&#65533;U&#65533;0BY&#65533;&#65533;&#65533;&#65533;E&#65533;&#65533;&#65533;&#65533;a&#65533;&#65533;L&#65533;	&#65533;|J&#65533;<&#65533;W&#1097;X&#65533;&#65533;&#65533;&#481;&#65533;j-KB3&#65533;:&#65533;&#65533;-&#65533;&#65533;.~&#65533;&#65533;&#65533;[qs`O&#65533;&#65533;&#65533;t`s #q(&#65533;C&#65533;&#65533;&#65533;&#65533;LM&#65533;&#65533;B&#137;
07s&#65533;b\&#65533;&#65533;d&#65533;&cR&#65533;!\&#65533; T&#65533;aY&#65533;d&#1124;&#65533;m&#719;&#65533;&#65533;&#65533;\$+&#65533;Z&#65533;&#65533;&#65533;&#65533;g#&#65533;&#65533;&#588;H&#65533;&#65533;F&#65533;&#65533;&#65533;&#65533;&#65533;&#65533;Y?&#65533;&#65533;b&#65533;q{
&#65533;	&#1749;&#65533;`&#65533;&#65533;&#65533;&#65533;
&#65533;&#65533;Z&#1708;6&#65533;$&#65533;Z&#65533;@&#65533;&#65533;&#65533; L&#65533;&#65533;<&#65533;~I&#65533;=&#65533;?W&#65533;&#65533;y&#65533; D&#65533;&#65533;4f&#596;&#65533;lNA3K&#65533;&#791;i&#65533;(&#65533;`&#65533;&#65533;&#65533;&#65533;P#6&#1013;&#65533;&#65533;b&#65533;&#65533;$O&#65533;&#65533;n&#65533;l&#598;i&#65533;k&#65533;A&#65533;jP&#65533;ax&#65533;o8&#65533;&#65533;&#65533;&#65533;q&#65533;&#65533;&#65533;?%&#65533;p&#65533;&#65533;&#65533;!&#65533;&#65533;1H4&#65533;,&#65533;&#65533;S!&#65533;&#65533;&#65533;&#65533;&#65533;&#12355;K&#65533;
&#65533;+&#65533; X!&#65533;h	%&#1103;f&#65533;&#65533;&#65533;&#65533;P&#65533;k&#65533;&#65533;k,&#65533;]&#2025;h&#8760;.&#65533;&#65533;DPD ?&#515;8(&#65533;.&#65533;&#65533;r&#65533;-H;&#65533;&#65533;B&#65533;P&#65533;&#65533;J&#65533;0&#65533;&#65533;&#65533;%JX&#65533;H!`&#65533;M&#65533;X%8&#65533; F&#570;25&#65533;&#512; y&#65533;V;7&#65533;&#65533;9m&#65533; QS&#65533;&#65533;&#65533;Y&#65533;&#65533;k&#65533;&#65533;AE&#65533;&0\&#65533;&#65533;02&#65533;&#65533;HI&#65533;w&#65533;jx&#65533;A&#65533;&#65533;;&#65533;FI.&#65533;&#65533;&#513;(&#65533;S&#1029;Z&#65533;a&#65533;&#65533;-&#65533;&#65533;&#65533; &#65533;.&#65533;&#65533;/0&#65533;F&#65533;&#65533;YXm&#65533;	%~&#65533;DQUq&#65533;&#65533;V#B&#65533;!&#65533;mL&#65533;&#65533;&#65533;=&#65533;&#65533;mc&#65533;#&#65533;H&#65533;>&#65533;YG'6c'vR&#65533;&#65533;&#65533;&#65533;*D7&#65533;}@	&#65533;Zv@qq&#65533;@t &#65533;n&#65533;&#65533; &#65533;th&#65533;r[>;&#65533;&#65533;-&#65533;&#65533;&#65533;6&#65533;&#65533;&#65533;C5&#65533;R67{&#65533;&#65533;.&#65533;&#65533;&#65533;&#1791;&#65533;M&#65533;y &#65533;&#65533;Q~&#65533;	&#65533;&#65533;&#65533;&#65533;%&#65533;&#65533;%&#65533;m&#16149;g&#65533;&#65533;=&#65533;C,&#65533;N&#65533;*&#65533;&#65533;1g&#65533;&#65533;|&#65533;'C&#65533;E&#65533;&#65533; &#65533;&#65533;!&#65533;X&#65533;p(&#65533;&#200;&#65533;&#65533;&#65533;:&#65533;&#65533;-6&#65533;")&#65533;&#65533;\#A&#65533;&#1676;\&#65533;~&#65533;&#65533;&#65533;#nC&#65533;&(42&#65533;&#65533;V&#65533;t&#65533;L&#65533;e&#65533;a&#65533;B&#65533;$fj4kZ&#65533;&#65533;&#65533;&#65533; &#65533;=	6&#65533;&#65533;&#65533;Cdc&#65533;&#65533;&#681;&#65533;E&#65533;&#65533;*&#65533;fH&#65533;eHcH&#65533;fp&#65533;e \0n0&#65533;@&#65533;r&#65533;&#65533;j(&#65533;W&#65533;Ap.h &#65533;H&#65533;&#65533;&#1101;&#65533;+ &#65533;1-&#65533;)x$&#65533;L&#65533;&#1025;,&#65533;&#65533;&#65533;&#65533;&#65533;&#65533;&#65533;&#65533;q&#65533;&#65533;&#65533;&#65533;h&#65533;&#65533;&#65533;&#65533;&#65533;&#1696;&#65533;&#65533;&#65533;&#65533;Eh,ZQ,&#65533;&#65533;&#65533;,)&#65533;&#1121;'`"&#65533;s00&#65533;x&#65533;3&#65533;@X&#65533;J&#65533;&#65533;&#65533;&#65533;V@&#65533;D&#65533;`5hS&#65533;&#65533;W&#65533;6&#1537;&#65533;&#65533;	&#65533;j&#65533;&#65533;&#65533;&#65533;z&#65533;
&#65533; |l	@&#65533;&#65533;&#65533;&#65533;
&#65533;4&#65533;&#65533; )&#65533;&#65533;&#65533;&#65533;GW&#65533;.&#65533;s&#65533;&#65533;&#65533;Y&#65533;&#65533;5&#65533;&#65533;i &#65533;0B&#65533;{&#65533;&#65533;A&#65533;&#65533;cH&#65533;L&#65533;M(&#65533;Xh&#65533;D8-X&#65533;VD3XRx&#65533;`&#65533;`&#65533;4 &#65533;&#65533;h&#65533;1&#65533;Q&#65533;a8&#65533;i&#65533;&#65533;Q&#65533;	6Z&#65533;B1#&#65533;/J&#155;1&#65533;&#65533;!~&#65533;RQb0&#65533;a2j&#65533;&#65533;bK9&#65533;&#65533;yF&#65533;1&#65533;&#65533;&#65533;&#65533;&#65533;([&#65533;&#65533;&#65533;&#65533;6&#65533;&#65533;L7&#65533;&#65533;s*&#65533;e&#65533;&#65533;&#65533;h&#65533;&#65533;nA?&#65533;&#65533;i>&#65533;z&#65533;s&#65533;:B&#65533;<&#65533;w-&#65533;wE&#65533;Lf&#65533;&#65533;1&#235;&#65533;&#65533;&#65533;&#65533;p9T&#65533;&#65533;&#249;&#65533;&#65533;&#65533;&#65533;&#65533;&#65533;Z&#65533;&#65533;4/^&#65533;iq&#65533;t&#65533;&#1708;&#1895;}Y/nK&#65533;Z|"&#65533;&#65533;&#65533;&#65533;&#231;c&#65533;&#65533;
h&#65533;&#65533;8e&#65533;&#65533;	o&#65533;<&#65533;&#65533;&#65533;&#65533;O(&#65533;&#65533;>&#65533;&#65533;&#65533;&#65533;&#65533;&#65533;&#65533;&#65533;&#65533;C(&#65533;&#65533;&#65533;&#65533;&#65533;&#65533;&#65533;&#1836;?&#65533;Q@@&#1779;&#65533;t&#65533;MR\&#65533;f	&#65533;h|&#65533;y&#65533;lM2&#65533;&#65533;7L&#65533;&#65533;g&#65533;&#728;b&#65533;!&#65533;&#65533;&#65533;&#65533;&#65533;&#1498;&#65533;&#65533;p&#65533;&#65533;b:L&#65533;&#65533;&#65533;&#65533;&#1030;G&#65533;&#65533;e(a&#65533;&#65533;\&#65533;_ _&#65533;V&#65533;&#65533;b&#65533;l&#65533;&#65533;a&#65533;&#65533;U&#65533;O1&#65533;&#65533;8&#65533;&#65533;&#65533;&#65533;h&#65533;&#65533;(&#65533;.&#1026;+&#65533;7' &#65533;%B|,&#65533;c&#65533;
&#65533;pq&#65533;&#65533;4&#65533;&#65533;Q&#65533;E&#65533;	r&#65533;&#65533;q&#65533;&#65533;&J&#65533;`1r&#65533;
'Zx&#65533;&#65533;&#65533;F&#65533;e&#65533;&#1569;&#65533;F&#65533;(6T&#65533;&#65533;&#65533;&#65533;4&#65533;&#65533;&#65533;&#65533;&#1125;M&#65533;,m&#65533;&#65533;T&#65533;1.>&#65533;&#65533;&#65533;hT*W&#65533;B&#65533;&#65533;aC&#65533;
8&#65533;&#65533;A&#65533;	:&#65533;&#65533;&#65533;&#65533;	r)T&#65533; &#65533;&#65533;&#65533;(&#65533;&#65533;D&#65533;&#65533;&#65533;&#65533;&#65533;B$&#65533;0&#65533;]&#65533;E&#65533;:d&#65533;&#65533;Qe&#65533;4q&#1912;i&#65533;&#65533;&#65533;3hm&#1848;MC&#65533;&#65533;&#65533;_&#930;&#65533;&#65533;&#65533;&#914;P&#65533;&#1700;&#65533;&#65533;g&#65533;8&#65533;Q&#65533;&#65533;&#929;Q&#65533;&#65533;yg&#65533;x&#65533;o&#65533;&#137;&#65533;&#65533;|37o&#1846;q&#65533;L}&#65533;&#65533;m&#1914;m&#65533;&#65533;&#55031;&#65533;&#65533;&#211;/o~y&#65533;&#65533;&#65533;&#65533;O&#65533;>}{&#65533;n&#65533;&#631;&#65533;^&#65533;=w&#65533;&#65533;&#65533;&#65533;&#65533;q&#65533;s&#65533;9&#35123;&#65533;:&#65533;&#65533;&#65533;;&#65533;&#65533;&#65533;&#65533;=&#65533;<&#65533;B!&#65533;&#1715;!&#65533;&#65533;&#65533;&#65533;!&#65533;&#65533;&#65533;3"&#65533;&#65533;xb&#65533;&&#947;&#65533;<-&#65533;&#65533;;&#65533;s9&#17939;N:&#65533;s&#65533;9&#65533;cN96&#65533;&#65533;&#65533;&#65533;&#65533;&#65533;N;F&#65533;d;&#52275;&#65533;Q&#65533;N&#65533;&#65533;&#65533;&#65533;:&#65533;&#65533;&#65533;X&#65533;&#65533;e:&#65533;&#65533;e&#65533;&&#65533;$&#65533;O&#65533;&#65533;&#65533;F6&#65533;&&#65533;I:&#1636;&#65533;On&#65533;&#65533;:&#65533;&#1801;&#65533;&#65533;e&#65533;&#65533;&#65533;&#65533;c&&#65533;$&#65533;&#65533;&#65533;&#65533;1*&#65533;(&#65533;v&#65533;&#65533;VZ&#65533;&#65533;&#65533;Zj&#65533;&#65533;Rfh&#65533;c&#65533;&#65533;x&#911;&#65533;&#65533;ii&#65533;&#65533;&#65533;Hi9&#65533;&#65533;9&#65533;C&#65533;&#65533;&#65533;&#65533;&#65533;&#65533;8&#65533;1'`&#65533;?&#65533;h&#13202;N&#65533;h&#65533;&#65533;&#65533;&#65533;f&#65533;s&#65533;&#65533;N&#65533;I&kh&#65533;K"O<&#65533;&#65533;C&#65533;<.&#65533;&#65533;&#65533;&#65533;N[&#65533;&#65533;&#65533;Z&#65533;&#65533;&#65533;V&#65533;&#65533;/.&#1708;&#65533;m>Yg&#65533;&#65533;"
&#65533;&#65533;#&#65533;XO&#65533;&#65533;n&#65533;&#65533;&#65533;&#65533;k&#65533;&#65533;"&#65533;&#65533;&#65533;s*0&#65533;&#65533;&#65533;&#65533;&#65533;g&#65533;&#65533;%&#192;z&#65533;h&#65533;a&#65533;&#65533;&#65533;6&#65533;T&#65533;L/&#65533;&#65533;&#65533;&#65533;-&#65533;&#65533;b&#65533;'&#65533;T&#65533;&#65533;'&#65533;&#65533;\X!&#65533;8&#65533; &#65533;3&#65533;@B	$&#65533; P`&#65533;&#65533;P &#1092;HDA&#65533;&#65533;C11&#65533;, :&#65533;&#65533;8q&#65533;5&#65533;@&#65533;B.&#65533;P&#65533;a.&#65533;&#65533;B
&&#65533;&#65533;.&#65533;&#65533;&#65533;&#65533;&#65533;9&#65533;&#65533;52`&#65533;
&#65533;&#65533;&#1026;H!l&#65533;&#65533;_&#65533;&#65533;pxL&#65533;&#65533;%&#65533;4&#65533;%y4!&#65533;
>&#65533;qH(&#65533;&#65533;&#65533;
+&#65533;`R%t &#65533;X0&#65533;&#65533;D&#65533;	e{&#65533;&#65533;P&#65533;LP&#65533;AV&#65533;	"&#65533;&#65533;W	*&#65533;P&#65533; hp&#65533;&#65533;+&#65533;
k&#65533;t]pRL7&#65533;l&#65533;&#65533;h&#65533;UO&#65533;t&#65533;m&#65533;5&#65533;D3M5&#1416;f&#65533;3&#688;&#65533;Fxp&#65533;.&#65533; &#65533;&#65533;1&#65533; &#65533;.&#65533;&#65533;R4&#65533;x&#941;&#833;&#255;8^Eq|c;&#65533;&#65533;N}Fc&#65533;&#65533;&#448;&#65533;&#65533;&#65533;&#65533;&#65533;&#65533;|&#65533;&#65533;y &#65533;&#65533;&#65533;&#65533;&#448;&#65533;x&#65533;&#65533;4p4
,&#65533;7&#65533;w&#65533;(akj&#65533;;0&#65533;&#65533;&#65533;e&#65533;&#65533;6&#65533;&#65533;g&#65533;&#65533;&#65533;p&#65533;&#65533;&#65533;&#65533;&#65533;%v&#65533;&#65533;MP&#65533;&#65533;&#65533;&#65533;h&#579;&#65533;&#65533;W&#65533;&#65533;B&#1641;Of&#65533;&#65533;&H&#21067;i&#65533;&#65533;&#65533;&#1294;&#65533;&#65533;IFZ&#65533;0E&#65533;)M
Kaj&#65533;&#1576;&#65533;Q&#65533;@x&#65533;&#1254;&#65533;80;m&#65533;Jn&#17486;I&#65533;@&#65533;&#65533;&#65533;&#65533;#&#65533;(&#65533; &#65533;&#65533;G&#65533;&#65533;&#1386;t4@q&#65533;(V&#65533;&#65533;$&#65533;CIF&#65533;j&#65533;&#65533;Q&#65533;:&#65533;+I&#65533;&#65533;K&#65533;R&#65533;&#65533;&#65533;&#65533;,E&#65533;rA&#65533;&#65533;&#65533;+&#65533;&#65533;-iA&#1570;G&#65533;&#65533;&#65533;&#65533;hM&#65533;&#65533;&#65533;0&#65533;&#1645;w&#65533;&#65533;Y&#65533;Z&#65533;&#65533;&#65533;D&#65533;&#65533;1lP&#642;V<z&#65533;&#65533;iR&#65533;&#65533;&#65533;&#65533;W=&#65533;!KZ&#65533;QP&#65533;4&8&#233;&#65533;#%&#65533;Xqj&#65533;%&#65533;.&#65533;c;&#65533;&#65533;/&#65533;&#65533;&#65533;Ul&#65533;&#65533; D&#65533;@&#65533;2la	8H&#65533;	P&#65533;&#65533; '2&#65533;		l7&#65533;&#65533;&#65533;	W&#65533;&#65533;&#65533;&#65533;! a&#65533;=&#65533;&#65533;2&#65533;&#65533;&#65533;8&#65533;&#65533;&#65533;&#65533;&#65533;&#65533;&#65533;&#65533;Oc@xp&#65533;&#65533;6&#65533;	HX&#65533;&#65533;,&#65533;"!&#65533;
&#65533;&#1410;&#65533;`*h&#65533;h&#75324;&#65533;%\&#65533;HX&#65533;&#65533;&#65533;&#65533;(&#65533;&#65533;ha&#65533;&#65533;':q&#65533;C&#65533;&#65533;	*8A&#65533; 	R&#65533;"&#65533;&#65533;+<&#65533; &#65533;&#65533;&#65533;+ &#65533;  &#65533;&#65533; Ny&#65533;&#65533;&#65533;n1&#65533;&#65533;&#65533;*&#65533;&#65533;&#65533;/$&#65533;&#65533;&#65533;&#65533;B&#65533;&#65533;&#65533;@1 a&#65533;&#65533;&#65533;`&#65533;QXD3$&#65533;&#65533;,&#65533;z&#65533;&#65533;X&#65533;&#65533;&#65533;&#65533;	&#65533;&#65533;&#65533;&#65533;h&#65533; &#65533; &#65533;\@&#65533;b&#512;2&#65533;Q&#65533;P&#65533;&#65533;tN
&#65533;&#65533;+&#65533;&#65533;>&#65533;&#65533;^u(&#65533;&#65533;&#65533;&#65533;<&#65533;&#1123;&#65533;&#65533;v=|ny|K&#65533;&#391;?&#1316;&#65533;&#65533;%d*	I&#65533;&#65533;&#65533;hy&#65533;&#1498;&#65533;/z&#65533;k!&#65533;&#65533;&#65533;&#65533;&#65533;&#65533;&#1122;2fi&#65533;"&#1214;&#1051;&#65533;{&#65533;&#65533;E&#65533;&#65533;9&#744;&#65533;0&#65533;P&#65533;2;&#65533;&#65533;&#65533;/&#65533;&#65533;bTR&#65533;&#65533;&#65533;7N&#65533;&#65533;X&#65533;"&#65533;+I&#41605;&#65533;d&#65533;N%%/&#65533;&#65533;T*&#492;^%&#65533;&#65533;&#65533;&#333;&#65533;&#65533;k&#65533;@&#65533;d0&#65533;&#881;1nUh+&#65533;&#65533;G&#633;&#65533;&#65533;&#65533;&#65533;&#65533;&#789;&#65533;&#65533;&#551;5&#65533;&#65533;&#65533;rr1]&#65533;&#65533;&#65533;&#65533;r&#65533; vV&#65533;&#65533;%&#65533;*sYZ&#65533;&#65533;&#65533;0&#65533;&#65533;&#65533;m&#65533;&#65533;SW&#65533;&#65533;&#65533;4&#65533;&#65533;&#65533;n~&#65533;6E]>qDq^&#65533;&#65533;&#65533;MuK&#65533;K:T&#65533;u$)
&#65533;E&#65533;&#65533; LKv&#65533;&#65533;&#65533;&#65533;5&#65533;&#65533;Xp&#65533;^&#65533;&#65533;~`&#65533;&#65533;@-0&#65533;&#65533;2&#65533;&#65533;&#65533;*0A&#1730;(&#65533;	S&#65533;&#65533;&#65533;%A@&#65533;&#65533;f&#65533;&#65533;&#65533; &#65533;&#65533;&#65533;L&#65533;S&#65533;@xa&#65533;h &#65533;&#678;`&#65533;QA	R06&#65533;&#65533;&#65533;wvSHN0&#65533;f&#65533;1&#65533;&#65533;&#65533;&#65533;m&#65533;&#65533;m.&#65533;&#65533;&#1598;v&#65533; &#65533;&#65533;|&#65533;K&#65533;&#65533;tx&#65533;F &#65533;'&#65533;&#65533;YAE)HQ
S&#65533;&#65533;o&#65533;&#1721;$&#65533; @ 8 l{q&#65533;&#65533;@,P	4`x7:0&#65533;&#65533;l{0&#1536;@&#65533;&#65533;q !O&#65533;	&#65533;Z&#65533;&#65533;&#65533;&#65533;&#65533;&#65533;643&#65533;&#920;p&#65533;&#65533;&#65533;&#65533;&#1013;1&#65533;l`#&#65533;&#65533;v&#65533;&#65533;J&#65533;a&#65533;&#65533;&#65533;7&#65533;q&#65533;kX&#65533;&#65533;&#65533;&#65533;&#65533;&#65533;G9)|&#65533;f:8&#159;&#65533;:&#65533;&#65533;`&#65533;&#733;&#65533;0&#65533;n&#65533;&#65533;x&#65533;&#177;&#2023;:&#65533;5&#65533;	&#65533;#d&#65533;
g&#65533;&#65533;&#65533;&#65533;&#65533;([&#65533;s&#65533;&#277;-}&#65533;&#65533;&#65533;
|&#65533;&#65533;&#65533;&#65533;&#65533;&#65533;E&#65533;<&#1793;&#65533;&#65533;&#1507;&#65533;&#65533;&#65533;<&#65533;u&#65533;x;&#65533;Q-zG2&#65533;&#65533;fBZ&#65533;Q&#65533;%&#65533;&#65533;&#65533;g,8J&#65533;&#1684;&#65533;&#65533;&#65533;+P&#65533;&#65533;&#233;&#65533;&#65533;B&#65533;aI&#65533;
H5&#65533;#&#65533;P ^&#65533;*@&#65533; 2&#65533;&#65533;&#65533;&#65533;&#65533;'G<&#65533;k&#65533;&#65533;&#65533;&#65533;&#65533;^&#65533;&#65533;Gr&#65533;/~&#65533;&#65533;&#65533;*&#65533;n&#65533;&#65533;&#65533;&#65533;6%&#65533;&#65533;&#65533;&#65533;$h'g&#65533;&#65533;q2p&#65533;=&#65533;&#65533;Oy&#65533;&#65533;&#65533;&#65533;&#65533;`.]&#65533;&#65533;&#1625;&#65533;&#65533;&#65533;! &#65533;&#65533;&#65533;&#65533;Y&#65533;,&#65533;&#65533;1	&#65533;&#65533;H&#65533;&#65533;&#607;8&#65533;&#65533;&#65533;Z,&#338;&#65533;&#65533;&#65533;+&#65533;_i:&#65533;C8\1&#65533;&#65533;$&#65533;&#65533;&#65533; &#1868;&#65533;bx a}&#65533;WVb,
&#65533; &#589;&#65533;<&#65533;&#65533;&#65533;,&#65533;&#65533;&#65533;&#65533;C&#65533;@&#65533; L&#65533;@&#256;&#65533;&#65533;M&#65533;l&#65533;\) &#65533;&#65533;&#65533; 4P-&#65533;&#65533;&#65533;&#65533;	&#65533;@
&#65533;&#65533;&#65533; d&#65533;J&#65533;F&#65533;[n&#65533;&#65533;\M> &#65533;\&#65533;&#65533;!&#65533;&#256;&#65533;&#65533;&#65533;'&#65533;&#65533;,&#65533;&#65533;&#65533;$&#65533;%&#65533;&#65533;&#65533;&#65533;&#65533;db&&#65533;&#65533;Zbt@\&#65533;\&#65533;N&#65533;\T &#65533;&#65533;&#65533;&#65533;&#65533;@O&#65533;&#65533;X@p&#65533;ci@&#749;E`&#65533;&#65533;&#65533;&#65533;&#65533;&#65533;@&#65533;5|&#65533;&#65533;&#65533;\&#65533;&#65533;F&#65533;MO&#65533;M]&#65533;a6&#65533;5&#65533;&#65533;"$&#65533;(@&#65533;8|PtI&#65533;&#65533;&#65533;&#65533;&#1097;v#&#65533;XO&#65533;r&#65533;&#65533;s0&#65533;z4W&#65533;u;&#65533;&#65533;8&#65533;G8&#1693;&#65533;]&#65533;&#65533;&#65533;9&#65533;I2&#1099;&#65533;?&#65533;W&#65533;&#65533;&#65533;&#65533;H=dHA^&#65533;&#65533;P&#65533;&#65533;!&#65533;&#65533;I4-&#65533;B&#65533;&#65533;&#65533;&#307740;&#568;&#65533;=x&#65533;&#65533;4&#65533;1E &#65533;&#65533;&#65533;--&#731;&#65533;8Y|&#65533;]Q&#65533;&#18322;Q&#65533; &#1361;&#65533;&#65533;&#65533;&#65533;&#65533; I#&#65533;&#65533;Nb&#65533;&#65533;E&#65533;q&#65533;:2&#65533;&#65533;&#65533;Xqe&#65533;h&#65533;#y(&#65533;xt&#65533;R&#65533;PJ&#65533;
	&#65533;&#65533;&#65533;
&#2033;&#65533;&#65533;K&#65533;W2Y&#65533;X:!&#65533;X>&#65533;dY
R&#65533;Z&#65533;&#65533;+ &&#65533;&#65533;&#65533;&#22165;e&#65533;&#65533;_&#65533;&#65533;&#65533;&#65533;&#65533;e&#65533;m&#1218;&#65533;C&#65533;&#65533;&#640;&#65533;
&#65533;&#1105;&#65533;&#65533;]&#65533;&#65533;&#65533;&#65533;	&#65533;R.y<&#65533;&#65533;7C)&#65533;A(&#65533; &#65533;%&#65533;nf&#65533;&#65533;&#65533;+&#65533; N&#65533;@&#65533;XhA@A(&#65533;&#65533;&#65533;}&#65533;&#65533; &#65533; $&#65533; &#65533;&#65533;b&#65533; 8&#65533;XP  &#65533;@I&#65533;[L&#65533;&#65533;W&#65533;&#65533;&#65533;l&#65533;T&#65533;&#65533;B&#65533;Na&#65533;@D!H&#65533;&#65533;&#1380;&#65533;nf&#65533; &#65533; &#65533;&#65533;&#65533;&#65533;&#65533;"|BV&#65533;&#65533;V \)&#65533;&#65533;& &#65533;&#65533;@o.&#65533;&jb\E@&#65533;&#65533;bT&#65533;(&#65533;g &#65533;)r&#65533;O&#65533;&#65533;@&#65533;@&#65533;&#1122;&#65533;b-&#1422;&#65533;&#65533;&#65533;@&#1025;)@&#65533;t#&#65533;i&#65533;td&#65533;g%&#65533;6dC6t&#392;&#65533;6&#65533;&#65533;%&#1537;!&#65533;8lOwx&#65533;;&#65533;&#65533;<r&#65533;y&#65533;&#65533;&#65533;huTW|&#65533;h9J_T
&#65533;s&#65533;VQv&#65533;&#65533;jc&#65533;V&#65533;p-) G&#65533;h`&#65533;&#65533;&#65533;5&#65533;&#710;&#65533;c&#65533;`&#65533;E&#65533;H&#65533;&#1867;&#65533;!&#65533;&#65533;zaH&#65533;v&#65533;BV&#65533;&#65533;l&#65533;<h^;0&#1140;H&#65533;D&#65533;&#65533;&#65533;zm)&#65533;<&#540;&#65533;H&#65533;h&#65533;GBK&#65533;&#65533;ES	 &#65533;&#65533;&#65533;&#65533;&#65533;&#65533;	&#65533;&#65533;I&#65533;&#65533;&#65533;&#65533;&#65533;&#65533;&#65533;&#65533;&#65533;QN"&#65533;OI&#65533;&#65533;&#65533;&#65533;XU
&#65533;qD&#65533;n&#65533;J8&#65533;&#65533;n&#65533;&#65533;&#65533;&#65533;&#65533;&#65533;s1%&#1481;
&#65533;&#65533;}]qq&#65533;&#65533;&#65533;&#65533;
&#1024;\&#65533;&#65533;&#65533;
&#65533;|	1L&#65533;4&#65533;&#65533;&#65533;&#65533;\&#65533;&#65533;&#65533;(&#65533;&#65533;&#65533;&#65533;&#65533;*&#65533;&#65533;	&#65533;*&#65533;&#65533;&#65533;X&#65533;&#65533;&#1945;&#65533;&#65533;\rJ&#65533;&#65533;^2&#65533;:&#1032;T&#65533;&#65533;%&#65533;`&#65533;C&#65533;-&#65533;\&#65533;&#625;&#65533;I&&#65533;&#65533;A&#65533;;&#65533;C70&#65533;,LB@A&#65533;&#65533;@&#65533;Zp@&#65533;y@x@&#65533;&#65533;&#65533;f~ &#65533;&#65533;&#65533;S&#65533;LpAXH&#65533;V&#65533;*&#65533;l&#65533;q&#65533;!&#1572;&#65533;H&#65533;&#65533; &#65533;JUlH(UH&#65533;@&#65533;N	&#65533;$&#65533;&#65533;&#65533;&#65533; i&#65533;&#65533;	&#65533;@&#65533;&#65533;@l&#65533;&#65533;f&#65533;H&#65533;&#65533;&#65533;&#65533;&#65533;R%&#65533;H&#65533;@
l&#65533;&#65533;&#65533;&#65533; &#65533;A%&#65533;&#65533;+&#65533;&#65533;*&#65533;&#65533;&#1274;&#65533;(X&#65533;P&#65533;
d&#65533;\&#65533;&#65533;&#201;&#65533;\0&#65533;NZ&#65533;&#65533;L@&#65533;&#65533;.&#65533;&#65533;&h&#65533;&#65533;&#65533;&#866;&#741;&#65533;&#65533;@&#65533;&#65533;
&#65533;@&#65533;3t8l&#65533;&#65533;&#65533;h&#1994;F&#65533;&#65533;&#65533;&#65533;}&#65533;&#65533;h&#1998;h&#65533;C'&#65533;&#65533;&#65533;7`&#65533;5&#65533;&#65533;q&#65533;7r&#65533;&#65533;&#65533;&#65533;	]&#65533;&#65533;&#65533;&#65533;(&#65533;&#65533;&#65533;&#65533;Z&#65533;&#65533;&#65533;&#65533;%&#65533;&#65533;&#43911;&#65533;<&#65533;&#65533;u&#65533;.&#65533;9&#65533;&#65533;&#65533;&#1175;L&#65533;?Vix}i~&#65533;&#57628;&#65533;&#65533;&#65533;&#65533;&#65533;&#65533;&#65533;e&#65533;F&#65533;~&#65533;B&#65533;&#65533;cIK=&#65533;&#65533;)E2dQdmi&#579;&#65533;&#65533;&#573;&#65533;&#65533;&#65533;&#65533;&#65533;&#65533;R&#65533;&#65533;R&#65533;&#65533; &#65533;I&#65533;&#65533;HX&#65533;8*&#65533;\jN&#65533;&#1187;J&#65533; &#65533;$!&#65533;_&#65533;&#65533;&#65533;
u&#65533;&#65533;] A&#65533;&#65533;e&#65533;&#65533;&#65533;*&#65533;.eS&#65533;&#65533;y&#65533;&#65533;GulP7tU&#152;&#65533;&#1550;&#65533;H&#65533;&#65533;&#65533;&#65533;&#65533;&#557;&#1962;&#65533;&#65533;&#65533;&#65533;I)&#65533;%	&#65533;&#65533;&#65533;&#65533;J&#65533;&#65533;&#65533;&#65533;&#65533;&#65533;&#65533;d&#65533;&#65533;&#65533;&#65533;&#65533;&#65533;J&#65533;&#65533;L&#65533;+ I8H&#65533;&#65533;"&#65533;	`&#65533;H&#65533;-&#65533;&#65533;XQ	&#65533;	^&#65533;	9D&#65533;,,&#65533;A[`&#65533;&#65533;&#65533;Y&#65533;|&#65533;&#65533;l&#65533;&#65533;&#65533;f&#65533;N` 	&#1792;@&#65533;XA&#65533;6l&#65533;Zs2DFhg&#65533;&#65533;&#65533;h,,@x&#65533;E,&#65533;
&#65533;DH&#65533;&#65533;&#65533;&#65533;&#65533;al&#65533;&#65533;&#65533;!&#65533;
&#65533;!K&#65533;&#65533;8&#65533;L&#550;G&#65533;&#65533;	&#65533;&#65533;H&#65533;&#65533;h@$ L@	&#65533;&#65533;&#65533;A#t&#65533;)@-*&#65533;&#65533;*&#65533;&#65533;)&#65533;)&#65533;B$&#65533;&#65533;&#65533;&#65533;$&#65533;}@~&#65533;"0@H&#65533;( H&#65533;^d&#65533;D&#65533;Yh`&#289;`F+&#65533;&#65533;b@&#65533;D(P&#65533;\&#65533;&#65533;$ &#65533;	i&#65533;.c&#65533;jn&#65533;N&#1864;&#65533;R&#65533;5|s&#65533;m3&#65533;&#65533;T)DC&#65533;Z&#65533;&#65533;#;o&#65533;]&#65533;(&#65533;z&#65533;]3&#65533;&#65533;&#1869;&#65533;S&#65533;c;~&#65533;&#65533;j&#65533;&#65533;&#65533;&#65533;&#65533;(~&#65533;]p&#65533;&#65533;=Zp&#65533;&#65533;p&#65533;ldE>4&#65533;V$&#65533;&#65533;&#65533;&#65533;.&#65533;&#65533;yK&#65533;`&#65533;.q&#65533;&#65533;L&#65533;&#65533;&#65533;.&#65533;C:&#65533;&#65533;:&#65533;-&#65533;&#65533;*&#65533;qH&#65533;&#65533;5&#65533;&#65533;&#65533;&#65533;&#65533;&#65533;.I&#65533;X&#65533;&#65533;uK&#65533;Q&#65533;	&#1574;0&#65533;	&#65533;&#65533;r&#65533;&#65533;&#2018;&#65533;L&#175;&#65533;P*)&#65533;dG&#65533;&#65533;&#65533;#&#65533;&#65533;&#65533;&#65533;j3e5&#65533;_&#65533;9&#65533;q&#65533;&#65533;1%&#65533;2%=RP{H&#65533;h&#775;&#65533;&#65533;W7&#65533;&#65533;&#65533;W&#65533;&#686;&#65533;&#65533;&#1461;aJX&#65533;&#65533;)&#65533;&#65533;&#65533;u]&#65533;$&#65533;&#65533;TS&#65533;=&#65533;&#65533;,&#65533;&#65533;9#Y&#65533;&#65533;#&#65533;&#65533;7p&#65533;5P&#65533;4L&#65533;5&#65533;6<&#65533;&#65533;/&#65533;&#65533;&#65533;q&#65533;&#65533;&#65533;	&#65533;&#65533;&#65533;9\0l&#65533;PA&#65533; X &#65533;&#65533;&#65533;&#65533;&#1570;&#65533;4&#65533;&#525;&#65533;&#65533;&#65533;@
&#65533;&#65533;@@&#65533; hAP&#65533;`A&#65533;&#65533;&#65533;&#65533;l&#65533;&#65533;&#65533;&#65533;&#65533;@&#65533;jgo&#65533;&#410;&#65533;@&#65533;&#65533;#&#65533;M
&#65533;N+&#65533;N`&#65533;&#65533;&#65533;@&#1180;&#65533;&#65533;M&#1632;@&#65533; &#65533;&#65533;@s'D87|&#65533;,&#65533;&#65533;&#65533;&#1636;MH&#65533;@&#65533;]&#65533;&#65533;&#65533;A `&#65533;)&#65533;&#65533;+&#65533;+&#65533;r*H&#65533;)&#65533;&#65533;)&#65533;&#65533;!&#65533;&#65533;&#65533;&#65533; Yhb&#65533;-&#65533;&#65533;@&#65533;4 &#389;&#65533;L&#65533;&#65533;&#65533;`L&#1846;&#65533;`h h&#65533;&#65533;&#65533;&#574;&#65533;\$&#65533;B3&#65533;&#65533;E&#65533;2
n6&#65533;&#65533;<.&#65533;UC&#65533;&#65533;85&#514;&#65533;&#65533;*&#65533;6&#65533;&#65533;&#65533;&#65533;&#65533;&#65533;&#1011;&#65533;In&#65533;&#65533;(&#65533;ns&#32942;o&#65533;&#65533;m&#65533;&#65533;}9&#65533;&#65533;]>g&#65533;&#65533;&#65533;r%&#65533;&#65533;&#65533;&#65533;5&#37595;&#65533;&#65533;&#65533;&
&#65533;(K&#65533;&#65533;&#65533;+	&#65533;6&#65533;M&#65533;&#673;&#65533;&#1938;&#65533;9|&#42620;&#65533;&#65533;&#65533;&#65533;J&#65533;&#65533;&#65533;&#65533;^&#65533;&#65533;&#65533;y&#65533;	&#65533;&#65533;&#65533;%Z&#65533;&#65533;&#65533;&#65533;H&#65533;&#65533;&#232;&#1130;&#65533;Q&#65533;&#286;*AK&#65533;f&#65533;	&#65533;&#65533;O&#65533;&#65533;2&#65533;&#65533;&#65533;`Wj"&#65533;&#65533;&#65533;/S&#65533;&#65533;&#65533;N&#65533;3)J&#65533;!&#65533;&#529;!&#65533;d&#65533;PV&#65533;=WoQ&#65533;Z&#65533;&#65533;&#65533;A&#2000;&#65533;&#65533;B[0`?&#65533;]&#65533;&#65533;
&#2026;)&#65533;^S&#65533;'&#65533;&#65533;Y&#65533;&#65533;&#65533;$(eW&#65533;_*&#65533;&#65533;&#65533;Oj*n)&#65533;&#65533;/9&#65533;C6H&#65533;2$C4&#65533;&#65533;7_&#65533;6x&#231;:i&#65533;&#65533;&#65533;&#65533;&#65533;z&#1089; &#65533;&#65533;4&#65533;"L&#65533;&#65533;Z&#65533;&#65533;&#65533;_&#65533;mh&#65533;&#65533;&#379;&#65533;&#65533;@&#65533;&#256;4&#65533;Al&#65533;ia8&#65533;&#65533;&#65533;  &#65533;&#65533;&#65533;@&#940;T&#65533;&#1388;&#65533;h&#65533;XL@$&#65533;&#65533;s&#65533;&#65533;
(&#65533;&#65533;|@&#65533;w&#65533;&#65533;&#65533;&#65533;N&#65533;&#65533;&#65533;
Hg"&#65533; e!&#65533;&#65533;l&#65533;&#65533;&#65533;J&#65533;&#842;&#65533;&#65533;&#65533;@&#65533;A%&#65533;&#65533;&#1270;&#65533;+&#65533;*&#65533;&#65533;)&#65533;&#65533;Y&#65533;B(&#65533;&#65533;&#65533;D &#65533;&#65533;&#65533;&#65533;&#65533;h&#65533; &#65533;&#65533;&#65533;&#65533;(&#65533;&#65533;b!&#65533;&#65533;&#65533;&#65533;&#65533;+{&#65533;M&#65533;&#65533;4&#65533;/&#1083;&#65533;J&#65533;:&#65533;86&#65533;s6T&#65533;<&#65533;F5Cn&#65533;O&#65533;6(&#65533;'h0&#65533;&#65533;&#65533;;>&#65533;^&#65533;&#65533;Wy&#65533;&#65533;&#65533;gl3|&#65533;3&#65533;&#65533;#&#65533;&#65533;&#65533;&#65533;P>&#455;&#65533;5&#65533;&#65533;&#65533;P&#65533;[&#65533;&#65533;&#65533;&#65533;&#65533;cdF2&#65533;&#65533;9&#65533;<&#65533;y&#65533;&#65533;&#65533;]&#65533;&#65533;&#65533;&#65533;&#65533;&#65533;u<&#65533;wt&#65533;9&#65533;(&#65533;&#65533;v&#65533;F_&#65533;6&#65533;&#65533;&#65533;/**&#761;&#65533;&#65533;^&#65533;+)&#65533;&#65533;&#65533;&#65533;&#65533;M&#65533;&#1489;&#65533;Ip&#65533;&#65533;i&#65533;j=&#65533;&#65533;a&#65533; &#65533;/m&#65533;#U&#65533;&#65533;g&#65533;&#65533;&#65533;_&#65533;ck&#65533;&#65533;&#65533;Z&#65533;$@&#65533;K&#65533;&#65533;9s&#65533;
<WN8&#65533;&#65533;&#65533;&#65533;7p)V&#65533;V&#65533;&#65533;F&#65533;=Z'&#65533;d&#65533;q'&#353;L&#65533;&#65533;d&#65533;r&#65533;`&#65533;&#65533;y&#65533;\9&#65533;6&#65533;&#1305;&#65533;&#65533;?&#65533;4&#65533;.&#65533;@t&#65533;%X&#65533;%&#928;M&#613;|)5&&#65533;q&#65533;&#573;&#65533;&#65533;&#65533;9&#65533;R&#65533;f&#65533;*&#65533;d&#65533;o&#1912;m&#65533;&#397;&#65533;6l&#1452;i&#65533;&#1848;n&#1434;!&#1243;,&#65533;&#65533;e&#928;Q&#65533;&#65533;&#65533;&#1395;&#65533;&#65533;tz&#65533;&#65533;Q&#65533;D&#65533;&#65533; *.4p&#65533; &#65533;&#65533;@_&#65533;pa:&#65533;&#561;"&#65533;&#65533;G&#65533;|&#65533;BCCA&#65533;l&#4229;
&H&#65533;&#65533;&#65533;qCF&#65533;e&#1840;&#65533;&#65533;&#65533;,T&#65533;x&#65533;"&#65533; C&#65533;&#65533;+T&#65533;Wa"&#65533;&#65533;?t&#65533; b<l&#65533;0&#65533;&#65533;&#65533;1h&#65533;&#65533;q&#65533;&#65533;~&#65533;7n&#65533;&#65533;&#65533;3&#65533;8V&#65533;/T&#65533;&#65533;p&#65533;&#65533;*&#65533;&#1060;&#65533;ZbiEUXae&#65533;TPAE&#65533;TH	&#65533;5x8a&#65533;(&#65533;&#65533;8@&#65533;	,&#65533;&#65533;	&&#65533;q&#65533;&#65533;`&#65533;&#65533;&#65533;@&#65533;	*&#65533;@&#65533;F@&#65533;66&#65533;&#65533;IF0!&#65533;P`&#65533;+&#65533;&#65533;p&#65533;&#65533;&#65533;l&#65533;&#1242;j&#65533;&#65533;&#65533;5&#65533;,S&#65533;4&#65533;3Nl&#65533;&#1316;&#65533;&#887;&#65533;&#1638;&#65533;`|q&M:&#65533;\&#65533;k&#65533;&#65533;Pl&#65533;&#1094;&#65533;D&#65533;&#65533;&#65533;&#65533;D!&#65533;4&#1141;&#1186;&#65533;&#65533;&#65533;&#65533;Ak&#65533;n&#65533;&#65533;&#65533;&#65533;OAU&#65533;Q;&#65533;SS&#65533;&#65533;4&#65533;K3-&#65533;SoL&#65533;H&#65533;&#65533;&#65533;:&#65533;'&#65533;&#65533;qz&#65533;&#65533;&#65533;&#65533;_&#65533;GXx&#65533;&#65533;'&#65533;w&#65533;qGYe&#65533;Y&#65533;&#65533;e&#65533;&#65533;G&#65533;x&#65533;&#65533;vz&#65533;	&#65533;&#65533;a&#65533;&#65533;VYv&#65533;ig&#65533;t&#65533;Gf&#65533;&#65533;&#65533;&#65533;:&#65533;4&#65533;s&#65533;Y'&#65533;p&#1769;&#65533;&#65533;v&#65533;QGv&#65533;e&#65533;&#65533;.*&#1921;&#65533;&#65533;W&#65533;w&#65533;&#65533;&#1733;^8&#1540;&#65533;&#65533;GZx&#65533;&#65533;&#22359;`&#65533;&#65533;&#617;&#65533;&#65533;&JI&#65533;q`&#65533;i&#65533;&#65533;O&#65533;&#65533;&#65533;&#65533;&#65533;&#65533;")f&#65533;&#65533;y&#65533;&#65533;&#65533;Gf&#65533;_.G&#65533;&#65533;&#65533;"&#1271;(u~&#65533;Y&#65533;1)&#65533;p&#65533;	&#65533;&#65533;&#65533;jH&#65533;&#65533;F*&#65533;&#65533;q&#65533;&#65533;&#65533;&#65533;&#65533;&#65533;Zj&#65533;&#65533;&#65533;Z&#65533;&#65533;&#65533;&#65533;*&#65533;&#65533;&#65533; &#65533;&#65533;&&#65533;i&#65533;&#65533;&#65533;&#65533;g&#65533;t&#65533;jn&#65533;&#65533;~o&#65533;&#65533;zy&#65533;&#65533;&	m&#65533;&#65533;.&#65533;mrb&#1836;o&#65533;&#65533;&&#65533;5!&#65533;&#65533;g&#65533;q&&#65533;o&#65533;
&#65533;&#65533;k&#65533;	&]@&#65533;e&#65533;b&#65533;yf&#65533;&#65533;N&#65533;&#65533;M&#65533;9&#65533;e&#65533;JG&#65533;&#65533;N&#65533;&#65533;@&#65533;h0='9&#65533;&#65533;&#65533;&#65533;+&#65533;`
(h`h&#65533;b B0!&#65533;&#65533;H&#203;,P &#65533;&#65533;&#65533;")&#65533;x&#65533; ~&#65533;/^&#65533;a|&#65533;&#65533;w&#953;H@&#65533;&#65533;@&#65533;&#65533;p&#65533;&#65533;b`&#65533;&#65533;!Z&#65533;?&#65533;h&#65533;(A&#65533;&#65533;&#65533;&#65533;+h&#65533;t&#65533;&#65533;&#65533;`83&#65533;&#65533;&#65533;C>&#65533;&#65533;o|&#65533;+&#65533;t^&#1056;
, `&#65533; >&#65533;X&#65533;&#65533;&#65533;8&#65533;)V&#65533;&#65533;Sl&#65533;&#65533;&#65533;% &#65533;&#65533;&#65533;&#65533;)  , h&#65533;|&#65533;#$&#65533;&#65533;@6&#65533;!&#65533;H&#65533;&#65533;:&#65533;)9i&#65533;&#65533;fB&#65533;,&#65533;-`r&#65533;&#65533;m(jMf&#65533;&#65533;&#65533;1&6e&#65533;&#65533;h&#65533;&#65533;&#65533;&#65533;7&#65533;1&#65533;|&#65533;#&#65533;&#65533;4(&#65533;\&#205;p&#65533;#\&#1640;6&#1169;&#65533;o&#65533;&#65533;#!&#65533;)&#489;j-&#65533;"&#65533;%1*&#65533;m*U&#65533;&#65533;&#65533;&#65533;&#65533;JI&#65533;2$&#1113;T&#65533;V&#65533;&#65533;W&#65533;&#65533;U&#65533;&#65533;U-b&#65533;Z&#65533;V,yH&#65533;Z&#1746;&#65533;<&#65533;&#65533;&#65533;m&#65533;r&#65533;&#65533;&#65533;&#65533;&#65533;;&#65533;&#65533;u&#65533;&#65533;&#65533;TE&#65533;2&#65533;&#65533;&#65533;Y&#65533;&#65533;!&#65533;M&#65533;E&#65533;fQ&#1176;&#65533;m&#65533;_&#65533;2f.g&#65533;&#65533;&#65533;&#65533;&#65533;&#65533;BV&#65533;&#65533;e&#65533;&#65533;&#65533;X&#65533;<&#1458;&#65533;&#65533;/&#65533;&#65533;&#65533;'=y&#65533;A\&#65533;&#65533;&#65533;&#65533;(K&#65533;J&#65533;T&#65533;&#65533;}Eq&#65533;&#65533;E&#65533;&#65533;&#65533;&#65533;&#859;D&#65533;&#65533;&#1086;&#65533;Q&#65533;&#65533;d+U)&#65533;U&#65533;&#65533;&#65533;%j)&#65533;
&#65533;@&#65533;P&#65533;&#65533;&#65533; &#65533;B&#65533;P&#65533;&#65533;&#982;N&#65533;)O)&#65533;&#1752;P&#65533;&#65533;&#65533;nv&#65533;[N&#65533;&#408;}&#1453;.b&#65533;I&#65533;&#65533;f2&#65533;l&#65533;UG&#65533;&#262;&#65533;&#65533;&#65533;Kro$d&#65533;&#65533;&#65533;e #&#65533;&#1542;8j"o\c&#65533;&#65533;.jq^&#65533;&#65533;&#168;\4&#65533;AU5e&#65533;&#65533;a	&#65533;2Q&#65533;D&#65533;&#65533;&#65533;E#&#65533;p&#65533;l@3&#65533;&#65533;&#65533;&#65533;& &#65533;N&#65533;x@&#65533;&#65533;?&#65533;!&#65533; 	Z&#65533;-p&#65533;.0 &#65533;P&#65533;*D
OPB&#65533;&#1027;&#65533;`|3`&#65533;&#65533;^&#65533;h'8}L0L@`@X&#65533;?&#65533;G% &#65533;&#65533;D&#65533;| @&#65533;T&#65533;Z&#65533;D &#65533;C&#65533;&#65533;&#65533;&#1461;1pNsX&#65533;&#65533;y&#65533;&#65533;&#65533;&#65533;3x&#65533;&#65533;P+X&#65533;&#65533;TtH&#65533;&#65533;8&#65533;(F
F&#65533;A	+&#512;&#65533;H 
P@.&#65533;&#65533;&#65533;8M&#65533;.&#65533;H&#65533;&#65533;&#65533;4&#65533;x`&#65533;[&#65533; 6&#65533;&#65533;&#65533;&#65533;&#65533;&#65533;
ih.&#65533;pbd&#65533;cF&#65533;&#65533;N&#65533;&#65533;S&#65533;&#65533;&#60710;3&#65533;Q-&#65533;x#q&#65533;&#65533; &#65533;&#65533;Pv&#65533;&#65533;&#65533;&#65533;&I&#65533;e&#65533;j&#65533;&#65533;&#65533;a)V&#65533;*&#65533;U&#65533;&#65533;'&#65533;r&#65533;M&#65533;*Sh&#65533;2[N&#65533;*&#65533;&#65533;&#65533;dU%8X&#65533;&#65533;y&#65533;&#65533;&#65533;&#65533;&#65533;=&#65533;&#65533;Nd&#65533;&#65533;u&#65533;&#65533;0{&#65533;&#65533;v,3&#65533;&#65533;&#65533;F9&#65533;&#1393;tL&#726;&#65533;&#65533;X&#65533;f&#65533;&#65533;&#65533;L&#65533;=&#65533;[?m&#65533;&#65533;&#65533;k&#65533;&#65533;4&#65533;&#65533;&#65533;&#65533;z&#675;&#65533;&#65533;&#65533;&#65533;&#65533;O&#65533;y&#65533;&#65533;&#274;y&#65533;C#z_&#65533;&#65533;&#65533;c&#180;&#65533;&#65533;&#65533;+H&#65533;&#65533;&#65533;Nb&#65533;&#65533;&#65533;&#65533; z[4P&#677;&#65533;&#65533;&#65533;m&#65533;@&#65533;&#65533;B&#65533;6&#65533;c&#65533;$&#65533;&#65533;*&#676;&#65533;&#65533;WsS_&#65533;&#65533;P&#65533;}f&#65533;&#65533;@JTnn\&#65533;$L&#65533;
&#65533;&#65533;F5&#65533;tJu?F&#65533;&#65533;&#65533;&#65533;(&#65533;b&#65533;&#65533;&#65533;&#65533;F8\2&#65533;ohC&#65533;&#65533;.lq&#65533;[&#1538;&#65533;&#65533;E.&#65533;1&#65533;V&#65533;&#460;3j&#65533;vR&#65533;nck&#65533;P@&#65533;X&#65533;C&#65533; &#65533;&#65533;!b&#65533;&#65533;B
&#65533;&#65533;&#65533;	_XC&#65533;&#65533;(D&#65533;&#65533;P&#65533;9&#65533;&#65533;&#65533;&#65533;`2&#65533;&#65533;aA0&#65533;(H&#65533;?p&#65533;&#65533;&8&#65533;	&#65533;&#65533;&#65533;&#65533;&#65533;I!8&#65533;
J`&#65533;&#65533;&#65533;> :&#65533;&#65533;&#65533;&#65533;&#65533;86&#65533;`rtP&#65533;&#65533; &#65533;uAs&#65533;G&#65533;&#65533;@&#65533;+f&#65533;V&#65533;&#65533;&#65533;&#65533;;+Ta
Qx&#65533;&#65533;&#65533;&#65533;t0	&#65533; &#1937; 
(G:&#65533;&#65533;&#65533;&#65533;G&#65533;,`X&#65533;&#65533;4&#65533;&#65533;-&#65533;&#65533;VoAsH\&#65533;&#65533;-&#65533;&#65533;&#65533;rK!	&#65533;&#65533;<&#65533;-&#65533;&#65533;&#65533;[&#65533;{?&#65533;&#1770;f"&#65533;&#65533;&#65533;<&&#65533;<*&#65533;&#65533;&#65533;&#442;F&#65533;|Q&#65533;E&#503;&#65533;&#65533;\)&#65533;w&#65533;"	&#65533;&#1648;&#436;&#65533;&#65533;&#65533;&#65533;&#65533;V&#65533;&#65533;Kc	&#1349;&#65533;s;&#65533;I,d&#65533;&#65533;&#65533;&#65533;7&#65533;1&#65533;\&#65533;c&#65533;&#65533; &#65533; &#65533;&#65533;&#65533;r&#65533;k(&#65533;B&#65533;&#65533;&#65533;&#65533;^&#65533;\&#65533;&#859;&#65533;&#65533;&#65533;&#65533;	&#65533;&#65533;dtM&#65533;X&#65533;&#65533;ZJ&#65533;&#65533;1&#65533;_&#65533;&#65533;&#65533;(&&#65533;&#65533;ia&#65533;&#65533;<&#65533;40&#65533;v&#65533;&#65533;&#65533;&#65533;_J&#65533;&#65533;&#65533;&#65533;&#65533;&#65533;Ih&#65533;&#160;d&#65533;&#65533;&#65533;&#65533;dH&&#65533;pJ(rjek&#65533;&#65533;pbP&&#65533;-*f0&#65533;
&#65533;12jh&#65533;i)&#65533;j&#65533;1&#65533;-^&#65533;mc6&
&#65533;p&#65533;j1&#65533;&#65533;&#65533;&#65533;&#65533;&#65533;-&#65533;p!&#65533;&#&#65533;
K
&#65533;nm"&#65533;	&#65533;&#65533;pSu
%&#65533;
"&&#65533;S&#65533;&#65533;&#65533;&#65533;D&#65533;!&#65533;a&#65533;&#65533;x&#65533;&#65533;!&#65533;&#65533;t&#65533;&#65533;&#65533;&#65533;paZ&#65533;LQf&#65533;&#65533;a&#65533;&#65533;0&#65533;!&#65533;&#65533;(V^&#65533;&#65533;!1&#65533;E&#65533;&#65533;&#65533;&#65533;	Z&#65533;@@40 * &#65533;&#65533;~$2 * 	!j&#65533;~&#65533;Z&#65533;&#65533;&#65533;&#65533;,&#65533;A
x@&#65533;&#65533;	&#65533; 	&#65533; 
&#65533; 8v&#65533;&#65533;&#65533;?&#65533;K}&#65533;&#65533;`&#65533;R&#65533;&#65533;&#65533;c&#65533;2  &#65533;8&#65533;r&#65533;< I&#65533;C&#65533;$J H@P@5|&#65533;&#65533;&#679;&#65533;R&#65533;&#65533;r&#65533;&#65533;&#65533;8`&#65533;&#65533;&#65533;c?d&#65533;9dk&#65533;&#65533;&#65533;&#65533;&#65533;&#65533;`&#65533;&#65533;&#65533;f&#65533;4d&#65533;&#65533;&#65533;T&#65533;:!8!&#65533; V $&#65533;E`N&#65533;&#65533;&#65533;"&#65533;^&#65533;Fr&#65533;t&#65533;0`&#65533;&#65533;* &#65533;4,&#65533;D&#65533;IB`nkS`|&#65533;,&#65533;&#65533;&#1448;Qdo&#65533;.&#65533;&#65533;.%rjlPpLM&#65533;&#65533;Op&#65533;&#65533;&#1805;P&#65533;&#65533;&#65533;RP&#65533;Q&#65533;&#65533;&#65533;M&#65533;&#65533;R&#1314;-&#65533;l&#65533;,i&#65533;&#65533;&#65533;S&#65533;o&#65533;&#65533;/q&#65533;&#65533;+&#65533;b!&#65533;"\&#65533;a&#65533;&#65533;&#65533;&#65533;&&#65533;X&#65533;/&#65533;&#65533;&#65533; 0 &#65533;E0&#65533;`&#65533; )&#65533;&#65533;$fj&#65533;&#65533;&#65533;&#65533;a#&#65533;&#65533;&#65533;&#65533;&#65533;&#65533;&#1166;& &#65533;&#65533;`&#65533;&#65533;&#65533;&#65533;mD&#65533;q&#Li%N&#65533;2&#65533;&#65533;(&#65533;p0&#65533;&#65533;&#65533;&#65533;$FW&#1199;&#65533;
3^&#65533;BiZ-&#65533;d3 &#65533;&#65533;&#65533;:!&#65533;&#65533;%&#65533;&#65533;&#1840;&#65533;c^&#65533;&#65533;f&#65533;l&#65533;&#65533;'&#65533;d&#65533;p&#65533;#&#65533;&#65533;T&#65533;&#65533;:[&#65533;_&#65533;&#65533;'f&#65533;:h&#65533;&#65533;3&#65533;S^&#65533;<&#65533;&#65533;t&#65533;l~=sB=&#65533;&#65533;$&#65533;Sv~&#65533;&#65533;&#656;&#65533;&#65533;"&#65533;&#65533;"r&#65533;&#65533;B&#65533;J:&#65533;&#65533;SfE&#65533;&#65533;&#65533;&#65533;&#65533;&#65533;&#65533;a&#65533;bAt&#65533;A&#65533;!-&#65533;zALA6a&#65533;,&#65533;a~8gvA&#65533;!&#65533;&#65533;L&#65533;.&#65533;D<&#65533;&#65533;aLA&#65533;`>&#65533;s&#65533;@&#65533;&#65533;8JV &#65533;8Ad&#65533;&#65533;&#65533;0&#65533;R&#65533;&#161;&#672;&#65533;	&#65533; &#65533;&#65533;&#65533;	&#65533; &#65533;&#65533;`@&#65533;&#65533;'}&#647;|R&#65533;'&#65533;&#65533;&#65533;K&#65533;E$&#65533;n B Nh&#65533;&#65533;&#65533;P r&#65533;&#65533;&#65533;&#65533;&#65533;O&#65533;&#65533;v d&#65533;&#65533;n&#65533;c+v`O(&#65533;N&#65533;&#65533;V`J&#65533;&#65533;v&#65533;:af&#65533;q"W&#65533;&#65533;>a,&#65533;"aX&#65533;'&#65533;E&#65533; &#65533;$!&#65533;&#65533;T &#65533;g&#65533;&#65533;hx2&#65533;0 &#65533;&#65533;&#65533;<&#12964;dN&#65533;&#65533;&#392;I&#65533;'B&#65533;&#65533;gRD&#65533;&#654;R&#65533;&#65533;&#65533;&#65533;*&#65533;&#65533;*&#65533;uZ&#65533;&#1166;$&#31384;&#65533;P&#65533;o&#65533;@&#65533;&#65533;&#65533;&#65533;&#65533;&#65533;2\&#65533;M-&#65533;&#65533;&#65533;&#65533;Mm&#65533;&#65533;(&#1217;&#65533;2&#65533;&#1804;&#65533;P&#65533;&#65533;h333-Y&#65533;	&#65533;&#65533; &#65533;)&#65533;|	&#65533;&#65533;a&#968;&#65533;&#65533;&#65533;&&#65533;&#65533;&#65533;&#65533;(&#65533;&#65533;&#604;&#65533;U76Y&#65533;&#65533;&#65533;&#65533;^,&#65533;<&#65533;	2&#65533;bqE&#65533;0b&#65533;<+R&#65533;&#65533;l&#65533;&#65533;X&#65533;&#65533;&#19679;d&#65533;Z&#65533;&#65533;Rs+$&#65533;!&#65533;)&#65533;% j?k&#65533;,&#65533;&#65533;"&#65533;.N*n~j&#65533;&#65533;4E".&#65533;&#65533;}&#65533; e&#65533;Pa&#65533;3&#65533;)i_m<&#339;&#65533;p&#65533;jJ'&#65533;&#65533;gw&#65533;nD&#65533;c&#65533;&#65533;AS+R&#65533;+&#65533;M&#65533;&#65533;jJj:&#65533;*/"7Q$6&#65533;S&#65533;&#65533;!&#65533;&#65533;&#65533;a~&#65533;l&#65533;P&#65533;Za&#65533;!&#65533;&#65533;bz&#65533;6&#65533;0A&#65533;&#1152;!lA&#65533;&#65533;r!x&#65533;&#65533;&#65533;a&#65533;&#65533;0&#65533;AAi&#65533;&#65533;&#65533;FE&#3078;&#65533;ir&#65533;&#65533;&#65533;h&#65533;& &#65533; n&#65533;&#65533;&#65533;
&#65533; J!&#65533;a&#65533;"&#65533;&#65533;&#65533;`&#65533;n&#65533;&#65533;&#65533;&#65533;&#65533;&#65533;&#65533;&#65533;vN&#65533;`K&#65533;&#1326;O_@(&#65533;&#65533;&#65533;V7&#1015;>&#65533;p&#65533;X&#65533;&#65533;'Bl&#65533;D&#65533;&#65533;&#65533;&#65533;&#65533;>HL}
&#65533;u&#65533;&#65533;d&#65533;8&#1326;&#65533;&#65533;&#65533;8h&#65533;&#65533;5&#65533;&#65533; @&#65533;f@$D$&#65533;6u&#65533;:&#65533;$&#65533;&#65533;`$`&#65533; ,&#65533;$)l$&#65533;&#65533; V' `qx"&#65533;v4`0,&#65533;x&#65533;<&#65533;&#65533;2#&#65533;\&#65533;&#65533;&#65533;&#65533; &#65533;&#65533;&#65533;&#65533;&#65533;6&#65533;!:b&#65533;;&#65533;"L)n&#65533;5&#65533;&#65533;&#65533;&#65533;&#65533;d&#65533;%+u+&#65533;R&#65533;I&#65533;&#65533;8&#65533;&#65533;,,&#65533;r['E&#65533;U4%&#680;L\&#65533;&#65533;-A&#65533;&#65533;/&#65533;9bg&#65533;pl&#652;!&#65533;&#65533;&#65533;!1&#65533;l&#65533;"&#65533;&#65533;Ua&#65533;o&#65533;v&#65533;/&#65533;&#65533;5&#65533;[,FW&#1793;1&#65533;E&#65533;!&#65533;&#65533;(&#65533;&#65533;&#65533;a&#65533;lb*&#65533;[&#65533;&#65533;&#65533;9&#65533;&#65533;&#65533;^&#65533;i'&#65533;&#65533;&#65533;&#65533;&#65533;dng&#65533;Fh&#65533;&#65533;&#65533;hFmY&#65533;,2b#<E?&#1136;c'&#65533;&#65533;{x-7&#65533;U&#65533;&#65533;k&#65533;&#65533;v2|&#65533;c&#792;&#1474;&#65533;m&#65533;;7&_&#65533;	&#65533;&#65533;&#65533;7&#65533;;&#65533;&#65533;&#65533;&#65533;;?&#1784;&#65533;&#65533;&#65533;&#65533;O&#65533;fYv<&#65533;&#65533;S9&#65533;\&#65533;&#65533;&#65533;&#65533;l&#65533;F&#1850;&#65533;_TL&#65533;0p&#65533;B&#65533;&#65533;&#65533;&#65533;p&#65533;da*!0&#65533;~&#65533;&#65533;&#65533;e&#65533;&#65533;D&#65533;!&#65533;&#65533;`&#65533;
&#65533;&#65533;x&#65533;^aF&#65533;t&#65533;&#65533;!&#65533;&#65533;xA@&#65533;&#65533; X Gs&#65533;&#65533;(L$ &#65533;&#65533;&#65533; F@&#65533;&#65533;.R&#65533;&#65533;&#65533;&#65533;&#65533;&#65533;y^j_j&#65533;&#65533;z |z@&#65533;r&#65533;&#65533;v@~&#65533;&#65533;r@&#65533;&#65533;&#65533;&#65533;&#65533;L&#65533;3&#65533;7 |`h@H&#65533;L&#65533;I&#65533;Ib&#65533;
&#296;?&#65533;&#65533;T&#65533;&#65533;|N|&#65533;L@:\&#65533;&#65533;N?&#65533;@ &#65533;&#65533;RA&#65533;8&#65533;Ja&#65533;B!!j&#65533;G%&#65533;*&#65533;&#65533;Oc&#65533;&#65533;^u&#65533;&#65533;&#65533;&#65533;H2&#65533;w&#65533;H@P@&#65533;	(@&#65533;&#65533;L&#65533;<&#65533;@&#65533;A&#673;(wX&#65533;&#65533;Pg&#65533;&&#65533;y&#65533;T&#65533;&#65533;&#65533;&#65533;|&#65533;Lt&#65533;&#65533;&#65533;&#65533;Zoo&#65533;&#65533;&#65533;`[rd&#1742;X&#1738;&#65533;&#65533;&#65533;$e&#65533;&#65533;8&#65533;&#65533;5T.B&#1868;;:&#65533;&#65533;&#65533;&#65533;&#65533;&#65533;&#65533;[-S6&#65533;Z&#65533;u^k&#65533;b&#65533;&#65533;&#65533;ag&#65533;&#65533;)&#65533;f&#65533;&#65533;&#65533;&#65533;&#65533;\&#65533;!Y0&#65533;&#1589;&#65533;a&#1245;&#1935;_&#65533;O&#65533;&#65533;{&#65533; &#65533;3&#65533;E;0(h&#65533;g&#65533;v&#65533; n&#65533;&#1236;P&#65533;?&#65533;s&#65533;;&#65533;T|&#65533;&#828;&#65533;&#65533;l,&#65533;b&#65533;&#65533;)'&#65533;&#65533;&#65533;r$&#65533;v&#65533; #&#65533;&#65533;&#65533;&#65533;p &#65533;&#65533;n&#65533;i&#65533;ei&#65533;&#65533;?&#65533;(l3&#65533;Z<&#65533;&#65533;&#65533;i&#65533; &#65533;&#65533;&#65533;&#65533;
&#65533;jdqP+&#65533;&#65533;6&#65533;&#65533;&#895;&#65533;P*&#65533;&#164;Vjl_&#65533;&#65533;&#65533;6q &#65533;m)&#65533;&#65533;&#65533;Q$i&#65533;&#65533;&#65533;&#65533;&#65533;A&#65533;a!!&#65533;@&#65533; FAz&#65533;r&#65533;\&#65533;A&#65533;&#65533;&#65533;&#65533;
&#640;&#65533; 
&#65533;.TA2"KA&#65533;&#65533;&#65533;F&#65533;"&#65533;&#65533;Q&#65533;&#65533;` &#65533;&#65533;@&#65533; 	T&#65533;&#65533;&#65533;LA&#65533; &#65533;A&&#65533;u&#65533;(j&#65533;&#65533;U&#65533;&#65533;#&#65533;&#65533;&#65533;&#65533;&#65533;PQ]}a+A&#65533;&#65533;F&#65533;6@&#65533;.` "@X &#65533;e &#65533;#=<&#65533;D@&#65533;`&#65533; &#65533;&#65533;O&#65533;N&#65533;&#65533;p&#65533;&#65533;`&#65533;`r&#65533;&#65533;v&#65533;&#65533;V@8&#65533;I<@"  &#65533; T&#65533;T&#65533;&#65533;Z&#65533;@&#65533;&#65533;H&#514;-XF@&#65533;&#65533;x&#65533;&#65533;&#65533;@&#65533;F &#65533; @P2&#65533;\&#65533; &#65533;&#65533;&#65533;I\X&#204;D&#65533;W&#65533;
a|q&#65533;&#65533;!VY&#65533;&#65533;&#65533;R&#1448;N@^*&#65533;R&#516;&#810;|&#776;E^+U&#65533;&#65533;&#65533;P&#65533;LN&#65533;&#65533;&#398;lQeL(&#65533;M&#65533;L&#65533;&#65533;&#65533;U&#65533;U&#65533;&#65533;&#65533;r)5)VJ&#65533;U@&#65533;&#65533;UY&#65533;&#65533;0g&#65533;J&#65533;&#65533;@&#65533;5--Z2&#65533;7&#65533;9\&#65533;Y0m3&#65533;i&#65533;&#65533;8&#65533;&#65533;(&#65533;&#65533;!&#65533;a&#65533;a&#65533;&#65533;&#65533;&#65533;&#65533;&#65533;&#65533;&#65533;&#65533;&#65533;>3&#65533;L&#65533;m;?<o.&#65533;&#65533;&#65533;"?&#65533;;:&#65533;&#1272;&#65533;U&#65533;T&#65533;&#65533;}~&#65533;R&#65533;&#65533;&#65533;&#157;r"&#65533;,C&#65533;&#65533;&#65533;b&#65533;&#65533;&#65533;6Y<^&#65533;3&#65533;&#65533;&#65533;&#65533;7&#65533;&#65533;
&#65533;&#65533;=&#65533;S&#1730;F&#65533;&#65533;&#65533;&#311;(x9&#65533;&#65533;&#65533;F&#65533;\&&#1498;3g!*&#65533;&#65533;*&#65533;&#1318;\&#65533;f+&#65533;&#65533;&#65533;&#65533;&#65533;&#65533;&#65533;SZ&#65533;&#65533;&#65533;&#488;a&#65533;&#65533;&#65533;&#65533;A&#65533;&#65533;V&#65533;&#65533;&#65533;&#65533;&#65533; &#65533;  F`&#65533;$&#65533;&#65533;@!&#65533;&#65533;&#65533;&#65533;&#65533;m&#65533;&#65533;&#65533;&#65533;&#65533;&#65533; &#65533;`
&#65533;&!&#65533;&#65533; &#65533;&#65533; "&#196;
DX&#65533;&#65533; &#65533;jH&#65533;&#65533;&#329;-&#65533;t&#65533;
&#65533;&#65533;.g&#1496;!&#65533;&#59127;o&#65533;&#65533;&#65533;2&#65533;&#65533;&#65533;
2J&#65533;h&#65533;&#397;6b&#65533;&#65533;y&#65533;&#925;:S&#65533;@&#65533;"&#65533;!4\&#65533;&#65533;&#65533;D &#65533;0H&#65533;1&#65533;&#264;1z9d&#65533;3l&#128;Ac&#461;4&#65533;&#65533;&#65533;r$Hsy!r#&#65533;
0t&#65533;P&#65533;&#65533;XR&#65533;
)R&#65533;T&#65533;:&#65533;X&#65533;&#65533;O&#65533;:1
&#65533;"&#65533;:{&#65533;| &#65533;&#65533;GS8=&#65533;A&#65533; h &#65533;&#165;&#65533;l&#65533;p&#65533;&#65533;<&#65533;&#65533;&#65533;A&#65533;	%&#65533;&#65533;q+7.&#65533;&#65533;&#65533;&#763;q&#65533;&#65533;&#65533;7m&#1850;m&#1222;=&#65533;&#65533;l&#1452;e&#65533;f&#65533;&#65533;&#65533;j&#65533;&#731;?^<6&#65533;&#65533;&#1643;&#65533;&#65533;&#65533;l&#65533;&#65533;&#1271;&#65533;=w&#65533;&#65533;&#65533;&#65533;&#65533;v6&#65533;A&#65533;&#65533;&#65533;l&#1229;u.&#65533;`t&#65533;X7`7&#65533;MH&#65533;u~&#65533;a&#65533;&#65533;$s&#65533;&#65533;&#65533;7&#65533;NH&#1988;&#65533;I&#65533;&#65533;N;&#65533;&#1250;;2&#65533;8#&#65533;,&#65533;&#65533;&#65533;&#47635;&#65533;:&#65533;&#65533;&#65533;c&#65533;B&#65533;&#65533;N&#65533;0)&#65533;&#65533;&#65533;.&#65533;&#65533;;/&#65533;&#65533;&#65533;;&#47107;N:&#51987;&#65533;9&#65533; &#65533;N;&#37635;&#65533;;&#65533;&#65533;&#972;Q&#65533;&#65533;$<j&#65533;	&#984;&#65533;&#65533;;g&#65533;&#39185;/&#65533;x&#65533;.&#65533;Hc&#65533;F&#59918;&#65533;&#65533;h:&#65533;S&#65533;9Z&#65533;h&#65533;&#65533;&#65533;3&#65533;8%EN&#65533;&#65533;HJ&#65533;&#65533;&#65533;(78&#65533;vH!s>&#65533;&#65533;&#65533;&#65533;:'a&#65533;&#65533;MG 7&#65533;&#65533;*&#65533;"&#65533;&#65533;\&#65533;%&#65533;&#65533;&#65533;8&#65533;T&#65533;&#65533;?"&#65533;&#65533;&#65533;?&#65533;&#65533;&#65533;9&#65533;&#65533;e&#65533;&#65533;,&#65533;,:&#65533;C&#65533;&#65533;L&#39353;&#65533;m&#65533;Z&#65533;N&#65533;&#65533;&#65533;&#65533;m&#65533;&#65533;&#65533;&#43896;&#65533;v&#65533;m&#65533;&#65533;"&#65533;e&#65533;&#65533;&#65533;(&#65533;&#65533;&#65533;S&#65533;&#65533;&#65533;:&#65533;&#65533;&#65533;&#1467;i&#65533;&#65533;&#1866;&#65533;&#65533;&#65533;LpH&#65533;Zp&#65533;&#65533;*&#1839;&#65533;&#1705;H&#65533;Z&#65533;&#65533;5&#65533;D&#65533;L2&#65533;,&#65533;2&#65533;&#65533;r&#65533;+&#65533;l&#65533;&#65533;`4A&#65533;I$&#65533;D_&#65533;q&#65533;bLq&#65533;e&#65533;&#65533;&#65533;<&#65533;&#65533;.&#65533;&#65533;C&#65533;H(&#65533;&#65533;&#65533;P<&#65533;DH&#65533;
H&#65533;D &#65533;U&#65533;	0&#65533;P"&#65533;`%&#65533;&#1826;&#65533;*&#65533;X&#65533;&#65533;1&#65533;Ls&#65533;5&#65533;X&#1229;,e&#65533;M)&#65533;`&#65533;
/&#65533;P&#65533;7&#560;&#65533;&#65533;<&#65533;&#65533;B
>&#65533;
&&#65533;&#65533;H&#65533;&#65533; $0A&#65533;*&#65533;&#65533;s
+&#65533;&#1027;4&#65533;&#65533;B&#65533;-`.&#65533;XS&#65533;p1&#65533;&#65533;&#65533;
&&#65533;PBt&#65533;&#65533;'&#65533;&#65533;B+ &#65533;AX@&#65533;`&#65533;&#65533;%&#65533;$&#408;*&#65533;<6J(&#65533;t&#65533;	(&#65533;&#65533;&#65533;Kq&#65533;Yg &#65533;|]&#65533;&#65533;&#65533;`@A&#65533;L A,&#65533;&#65533;T&#65533;&#65533;&#65533;&#65533;l&#65533;{p&#65533;s &#65533;&la	`hcS&#65533;z&#65533;6&#65533;&#65533;&#65533;\&#65533;&#65533; &#65533;&#65533;&#65533;&#65533;G&#65533;&#65533;h&#65533;&#65533;k\&#65533;&#65533;&#65533; &#65533;&#65533;&#65533;@&#65533;&#65533;;P	O&#65533;&#65533;&#65533;0&#65533;&#65533;&#65533;&#65533;
A&#65533;&#65533;JUJ&#65533;:e&#65533;&#65533;TjR&#65533;&#65533;&#65533;UDU&#65533;R&#65533;&#65533;T&#65533;&#65533;0pl#&#65533;:&#65533;T$&#65533;H&#65533;{j&#65533;&#65533;$&#65533;n&#65533;&#65533;\&#65533;b&#65533;l&#65533;'+&#65533;&#65533;OW&#65533;&#65533;&#65533;&#65533;D&#65533;C&#65533;0&#65533;8&#817;&#65533;w&#65533;&#65533;Ot&#65533;<&#65533;&#65533;6&#65533;&#65533;&#65533;&#65533;&#65533;_&#65533;&#65533;&#65533;eT&#65533;&#65533;&#65533;&#65533;# &#65533;&#65533;&#65533;2V&#65533;&#65533;e&#65533;s@J&#65533;{&#65533;9&U\&#65533;&#65533; &#65533;&#65533;&#1481;LT)&#65533;rB#&#65533;$&#65533;8	JN&#65533;j&#65533;&#65533;&#65533;$+&#65533;&#65533;De+P7Z&#65533;&#65533;&#65533;&#65533;#v&#65533;Y&#65533;r&#65533;&#65533;&#65533;&#65533;&#65533;g&#65533;&#65533;T86yDq`&#65533;Y&#65533;<G&#65533;&#65533;&#1315;32s&#65533;&#1324;&#65533;5&#65533;Y&#65533;dQS&#65533;&#65533;4&#65533;5&#65533;q&#65533;D!&#65533;a7f&#65533;0"&#65533;D Q;?T&#65533;x&#65533;&#65533;D&#65533;&#65533;1C&#65533;&#65533;X&#65533;0&#65533;_&#1538;&#65533;&#65533;%&#65533;9&#65533;a
K &#65533;&#65533;&#65533;&#65533; 8`K&#65533;2&#65533;&#65533;&#65533;%A
\ &#1184;&#65533; &#65533;&#65533;@> h&#65533;h&#65533;K&#65533;&#65533;&#65533;6xA,&#65533;&#65533;)h"&#65533;p&#65533;'X!jh&#65533;&#65533; 1&#65533;1j<&#65533;&#680;&#65533;,&#65533;&#65533;&#65533;`./@&#65533;O&#65533;F&#65533;3&#65533;Ad0&#65533;&#65533;&#65533;nt1i&#65533;	&#65533;&#65533;&#65533;&#65533;&#65533; 
&#65533;&#65533;8&#65533;Q&#65533;&#65533;@&#65533;
8P
d )"&#65533;&#65533;v&#65533;&#65533;@*(&#65533;0 &#65533;&#65533;5P&#65533;&#65533;OF &#1812;&#65533;E@b &#65533;G&#65533;"&#65533;0E*X&#65533;
U&#65533;&#65533;y&#65533;&#65533;&#65533;da<` &#65533;&#65533;Lp\&#65533;&#65533;n&#65533;&#65533;
@M-m&#65533;&#65533;&#65533;
&#65533;(@4&#65533;&#65533;&#65533;&#65533;&#65533;&#65533;V&#65533;&#65533;ID&#65533;Sr&#65533;&#65533;&#65533;&#65533;&#65533;&#65533;I=&#65533;4&#65533;A&#65533;&#65533;V&#65533;&#65533;&#65533;ow&#65533;k&#65533;&#65533;;loy&#65533;+&#65533;&#65533;&#65533;&#65533;@&#65533;~&#65533;&#65533;&#65533;&#65533;W&#65533;&#65533;-ox&#65533; ic=&#65533;-&#65533;4,&#65533;UC>&#65533;D`&#65533;&#65533;s&#65533;&#65533;&#65533;&#65533;T&#65533;&#1097;hu&#65533;#V&#65533;&#1720;'&#65533;&#65533;DJ&#65533;>&#65533;&#65533;H&#65533;#fQ&#65533;X&#65533;&#65533;Q&#65533;&#65533;&#65533;E,
I&#437;$r&#65533;%o&#65533;h&#65533;&#65533;&#1518;&#65533;q&#65533;<&#65533;&#65533;LM&#65533;S&#65533;&#65533;X$D&#65533;F&#65533;L&#65533;&#65533;&#65533;<&#65533;]
&#65533;G&#65533;&#65533;&#65533;VImzs_&#65533;&#65533;&#65533;5&#65533;&#65533;&#65533;R&#65533;|&#65533;&#65533;&#65533;<&#65533;ij&#65533;H&#65533;&#65533;+e&#65533;!&#65533;T&#65533;&#65533;&#65533;,"&#65533;&#1080;&#65533;*K&#65533;&#65533;V&#65533;&#43368;E&#1355;Z&#65533;g&#65533;(&#65533;*{jj_&#65533;b&#1531;m/&#65533;_k&#65533;&#65533;8&#65533;s&#65533;p&#65533;sZ&#65533;&#65533;t9&#65533;iE&#65533;+R&#65533;l&#65533;6&#65533;Io,p&#65533;&#65533;x&#65533;4&#65533;&#65533;&#65533;f&#65533;a&#65533;$Q:&#65533;\)Oi&#65533;&#65533;e.&#65533;*4&#65533;lT&#65533;&#65533;/tQW&#65533;&#65533;"&#65533;`&#65533;!&#65533;:&#65533;&#65533;h&#65533;&#65533;~&#65533;l k&#65533;;&#65533;oP&#65533;-v &#65533;
	D&#65533;&#65533;fT&#65533;&#65533;&#65533;&#65533;&#1175;6&#65533;}&#65533;&#65533;f&#1473;(A&#65533;&#65533;E.l!]&#65533;D&#65533;H/&#65533;&#65533;1&#65533;C&#65533;@&#65533; &#65533;&#65533; (x&#1243;&#65533;&#65533;&#65533; 'b&#65533;I&#65533;n&#65533;&#65533;&#65533;&#65533;&#65533;&#65533;`&#65533;0`j&#65533;}k>&#65533;R(@&#65533;&#65533;&#65533;&#65533;&#359;&#65533;4X&#65533;f t&#65533;`0&#65533;&#65533;@&#65533;H&#65533;W&#65533; 7(&#65533;#:1&#65533;Sp&#65533;&#65533;&#65533;&#65533;6&#65533;	N&#65533;"H&#65533;&#65533;&#65533;&#1446;|&#65533;c&#65533;xS&#65533;,&#65533;5-&#65533;&#65533;2&#65533;&#65533;&#65533;s@&#65533;5@&#65533;&#65533;&#65533;&#65533;&#65533;"&#65533;n&#65533;&#65533;&#65533;9&#65533;M`v&#65533;c&#65533;&#65533;&#65533;X4&#65533;&#1245;i0&#65533;&#2013;&#65533;40&#25355;)&#65533;JU4&#65533;&#65533;eD&#65533;O!&#65533;O&#65533;&#65533;&#1299;c&#1000;F&#65533;&#65533;>&#65533;9&#65533;&#65533;&#65533;4&#65533;&#65533;&#65533;VO&#65533;&#65533;&#65533;&#65533;&#1760;&#65533;`h<&#65533;;&#65533;p&#65533;3&#65533;&#65533;&#65533;&#65533;G&#65533;&#65533;k}Z&#65533;&#65533;&#65533;p+X&#65533;X&#65533;B&#65533;&#65533;&#65533;-x&#65533;_ &#65533;&#65533;1&#65533;Q&#65533;&#65533;&#65533;K4&#65533;8&#65533;ac&#65533;&#1776;&#65533;4&#65533;&#65533;K&#65533;&#65533;&#65533;F&#65533;K&#65533;r.&#1922;F&#65533;&#65533;.&#1716;-&#65533;Be0&#384;&#226;H&#65533;&#65533;F&#65533;&#65533;&#65533;&#65533;&#65533;&#65533;&#65533;P&#65533;&#65533;r&#65533;`$W&#65533;E&#65533;&#65533;Gv&#65533;dL$-&#65533;H&#65533;d&#65533;&#65533;b&#65533;BbY&#65533;&#65533;.&#65533;e1&#65533;-&#65533;&#65533;gw6-&#65533;&#65533;&#65533;%&#65533;k&#65533;N&#65533;&#65533;)&#65533;vD&#65533;&)S-CX0&#65533;&#65533;&#65533;RC+o&#65533;&N&#65533;&#65533;i&#65533;rf&#65533;+B&#65533;)*&#65533;&#65533;&#65533;&#1093;5&#65533;a&#65533;20&#65533;&#65533;!1Cgx!&#65533;)i&#65533;&#65533; s0&#65533;e&#420;L7&&#65533;&#545;N&#65533;2&#65533;U&#1200;&#65533;&#65533;&#65533;p&#65533;% &#65533;qN&#65533;RJ&#65533;&#65533;I&#65533;d"&#65533;&#65533;&#65533;&#65533;&#65533;Jo&#65533;&#65533;&#65533;O&#65533;&#65533;&#65533;&#65533;&#65533;&#65533;	&#65533;&#65533;&#65533;P&#65533;p&#65533;&#65533;&#65533;@`&#65533;8 ,&#65533;- (&#65533; &#65533;y&#65533;&#65533;u[&#65533;&#65533;;&#65533;T#&#65533;5&#65533;&#1547;&#65533; &#65533;!`(&#65533;1 \&#65533;&#65533; 
&#65533;`&#65533;P&#65533;&#65533;O&#65533;&#65533;c&#65533;&#65533;&#65533;O&#65533;&#65533;~&#65533; 
hp&#65533;&#65533;1@&#65533;.p$&#65533;&#65533;3ZUfA&#65533;&#65533;V&#65533;&#65533;::'&#65533;V1sL!v&#65533;&#65533; 
&#65533;&#65533;&#65533;&#65533;V&#65533;&#65533; &#65533; &#65533; &#65533; &#65533;&#65533;&#65533;>	` p`[&#65533; &#65533; "Pe&#65533;&#65533;&#65533;	&#467;
&#65533;@
&#65533; 
&#65533;&#65533;	&#65533;&#65533;	&#65533;&#65533;	t&#65533;&#65533; &#65533;&#65533; &#65533;&#65533; 0U&#65533; &#65533;+&#65533;&#65533;&#65533;R&#65533;&#65533;&#65533;q&#65533;&#65533;qS&#65533;&#65533; &#65533;&#65533;&#65533;&#65533;&#65533;1&#65533;0y&#784;1&#512;&#592;M	&#65533;&#1168;T&#1184;W`&#65533;&#65533;&#65533;&#65533;|&#65533;&#65533;&#560;&#65533;&#65533;&#65533;&#65533;&#65533;&#65533;&#65533;&#65533;&#65533;&#65533;&#65533;&#65533;E&#65533;A&#1200;&#65533;u&#599;}&#65533;]z&#65533;&#192;&#992;&#65533;&#65533;&#65533;]&#65533;Ty&#65533;|&#65533;&#65533;&#65533;c9&#65533; &#65533; &#65533;i&#65533;&#65533;&#65533;&#65533;&#65533;&#65533;&#65533;&#65533;|&#65533;`&#65533;}&#65533;P&#65533;&#65533;
&#65533;&#65533;	&#65533;@	&#65533;9	&#65533;&#65533;&#65533;&#65533;&#65533;&#65533;&#65533;&#107312;&#65533;&#65533;&#65533;&#65533;	&#65533;&#65533;	&#65533;&#65533;	&#65533;&#65533;	&#65533; 
&#65533;9&#65533;&#65533;P
T'&#65533; &#65533;&#65533;&#65533;&#65533;`&#65533;&#65533;`&#65533;~&#65533;0&#65533;&#65533;p&#65533;@W&#65533;g&#1010;L&#65533;"-&#1074;b&#65533;$Kw&#65533;LT&#65533;#&#65533;&#65533;E&#65533;R(&#65533;&#65533;b&#306;K&#65533;B)&#65533;D&#65533;0x&#65533;Dl&#65533;-T6(Q&#65533;KCr%[&#65533;5&#65533;&#65533;&#65533;&#38795;&#65533;g&#65533;%[&#65533;&#65533;&#65533;.+F%&#65533;&#65533;&#65533;R%&#65533;&#65533;&#65533;ie&#65533;,&#1924;I&#65533;Bf&#65533;/&#692;F&#65533;D?&#65533;&#65533;V&#65533;&#65533;&#65533;N+&#65533;!&#1412;Nxh&#65533;
&#65533; &#65533;&#65533;&#65533;7&#65533;&#65533;&#65533;wDm(x&#65533;&#65533;J&#65533;BC&#65533;&#65533;@&#65533;Q3&#1669;&#65533;&#65533;@&#65533;ax+&#65533;B&#65533;{&#65533;2k&#65533;kC&#65533;A&#65533;k&#65533;dC&#65533;&#65533;&#65533;@&#65533;&#65533;&#65533;&#65533;~&#65533;&#65533;&#65533;{ v<&#65533;0&#65533;&#65533;&#65533;6*&#65533;&#65533;!&#65533;""[(*J&#65533;&#65533;p1&#65533;0~&#65533;&#65533;&#65533;&#65533;&#65533;@&#1447;
&#65533;`
&#65533; 
&#65533;w&#65533;a&#65533;PP&#65533;&#65533;>&#65533;&#65533;\&#65533;%\&#65533;&#65533; 0&#65533;p &#65533;Qs5&#65533; &#65533; &#65533;V$&#65533;Q`q0}&#65533;&#65533;&#65533;
&#65533;`&#65533;&#65533;&#65533;&#65533;&#65533;&#65533;&#65533;&#65533;&#65533;&#65533;P~&#65533;8&#65533;&#65533;&#65533;&#65533;
w`$&#65533;4&#65533;5&#65533;&#65533;=&#65533;59&#65533;52&#65533;71&#65533;b&#65533;30A&#65533;"'!  &#65533;&#65533;Q &#65533;&#65533;
&#65533;&#65533;&#65533;p &#65533;&#65533;>&#65533;&#65533;&#65533;&#440;'0&#65533;sV&#1786;&#65533;&#65533;pv&#65533;&#65533; `_&#65533;[&#65533;&#65533;&#65533;<&#65533; Z&#65533; 
	
&#65533;&#65533;	&#65533;0&#65533;X&#65533; &#65533;&#65533;Z1&#65533;>	&#65533;Ws&#65533;&#65533;m&#65533;&#65533;&#65533;&#65533;>9[&#65533;&#65533;0;&#65533;!w \P	 &#65533;	&#65533;0
&#65533;&#65533;
&#65533;P&#65533;)
&#65533;0&#65533;&#1579;&#65533; &#65533;&#65533;&#65533;~Q&#65533;&#65533;n&#65533;n&#65533;&#65533;&#65533;&#65533; &#65533;&#65533;&#65533;&#65533;&#65533;&#65533;Q&#65533;&#65533;&#65533;&#65533;&#65533;&#65533;P&#65533;(&#65533;[&#757;R&#65533;&#65533;&#65533;&#65533;&#65533;O&#65533;P&#65533;&#65533;&#65533;&#65533;&#65533;@&#65533;&#65533;0&#65533;&#65533;&#65533;	&#65533;&#65533;1&#65533;	&#65533;P	&#65533;P	&#65533; 	&#65533; 	&#65533;&#65533;&#65533;&#65533;&#65533;&#65533;&#65533;&#65533;p&#65533;(&#65533; |&#65533;&#65533;tp0u &#65533;s r&#65533;t0&#65533;r m&#65533;qPw&#65533;x`t0q&#65533;m t &#65533;&#65533;q`&#65533;&#65533;&#65533;&#65533; &#65533;K&#65533;&#65533;P&#65533;&#65533;&#65533;&#65533;&#65533; T&#65533;L&#65533;&#65533;C&#65533;f&#65533;%a&#65533;&#65533;&#65533;+#&#65533;/&#65533;&#65533;,XV%{F%&#65533;&#65533;&#65533;&#65533;&#65533;L&#65533;N&#65533;&#65533;&#65533;a&#65533;&#65533;J&#65533;B&#65533;&#65533;t,&#65533;&#65533;8,.H(&#65533;&#65533;-&#65533;2&#65533;&#1003;&#65533;&#65533;&#65533;%:&#65533;&#65533;&#65533;}&#65533;&#1010;(&#65533;F&#65533;&#65533;&#65533;#&#65533;&#65533;J,	Z,&#65533;&#65533;/&#65533;R-&#65533;NWXj l&#65533;4&#65533;	&#65533;Dq&#65533;0&#65533;&#65533;fJ&#65533;&#65533;&#65533;*K&#65533;1&#65533;f1&#65533;&#65533;&#65533;5\&#65533;_&#65533;1BP&#65533;*%l&#65533;rf]&#65533;&#1351;&#65533;&#65533;A&#65533;^&#65533;qy[&#65533;^&#65533;&#65533;&#65533;&#65533;a&#65533;&#65533; qvNkX&#65533;-l8z&#65533;&#65533;Qz&#65533;h	&#65533;@&#65533;&#65533;m&#65533;`&#65533;`&#65533;&#65533;&#65533;&#65533;`#&#65533;P&#65533;&#65533;?&#804;&,&#65533;W\&#65533;A&#65533;a&#65533;&#336;&#65533;W&#65533;p&#65533;&#65533;*&#65533;&#65533;&#65533;
&#65533;&#65533;	&#65533;@	&#65533;&#65533;o&#65533;I @&#65533;7'&#65533;&#65533;o&#65533;&#65533;&#65533;0&#65533;U0.&#65533;&&#65533;&#65533;1aB0j0&#65533;&#65533;
&#65533;&#65533;&#65533;w~&#192;p&#912;&#65533;&#683;&#65533;&#65533; &#65533;&#65533;&#65533;0B&#65533;/&#65533;6 :&#65533;}#2&#65533;<P401&#65533;,`&#65533;;&#65533;9&#1242;&#766;&#65533;&#65533;LX#p
0t&#65533;&#65533;=&#65533;$&#65533;&#65533;f&#65533;WP&#65533;830&#65533;&#65533;jQ&#65533;&#65533;&#65533;&#186193;&#65533;&#65533;y`L&#65533;&#65533;
&#65533;&#65533;<&#65533;1
&#65533;&#65533;&#65533;&#65533;	&#65533;P&#65533; p&#65533;&#65533;#&#65533;&#65533;&#65533;>&#65533;&#1135; &#65533;&#65533;&#65533;:w&#65533;E>&#65533;Pp&#563;&#65533;&#65533;&#65533;#&#65533;w0&#65533;&#65533;x&#65533;&#65533;&#65533;&#65533;p&#65533;&#65533;|&#65533;&#65533;&#65533;&#65533;`&#65533;&#65533;&#65533;
&#65533;&#65533;}&#65533;0&#65533;&#65533;&#1202;P&#65533;g1&#65533;&#65533;p&#65533;&#65533;&#65533;p&#65533;p&#65533;&#65533;&#1271; &#65533;P&#1263;&#65533;
&#65533;@}E}&#1321;&#65533;&#65533;U&#1325;&#65533;
&#65533;&#65533;&#65533;HM&#65533;Q&#65533;&#65533;	k&#65533;
&#65533;	&#65533;`	&#65533;0	&#65533;&#65533;&#65533;&#65533;&#65533;&#65533;`&#65533;&#65533;}&#65533;z&#65533;|&#65533;&#65533;xPt`&#65533;q&#1080;n&#65533;k&#65533;h&#65533;l&#65533;j&#65533;&#65533;gPc _&#65533;&#65533;&#65533;^d`&#1543;&#65533;mi&#65533;7Cb&#65533;`p&#65533;~&#65533;[&#65533;Z`T&#65533;&#65533;M&#65533;X0T&#65533;b&#65533;s]_ c ] &#65533;e`h&#65533;&#65533;ltP&#65533; &#65533;O&#65533;&#65533;I &#661142;m&#65533;N&#65533;"0&#65533;&#65533;i[&#65533;&#65533;&#1730;&#65533;F&#65533;D+&#65533;&#65533;D&#65533;&#65533;&#65533;o&#1341;{&&#65533;X"&#65533;&#65533;re&#65533;&#65533;-&#65533;/&#65533;V&#65533;&/&#65533;&#65533;h&#65533;&K&#65533;R&#65533;&#65533;t&#65533;&#65533;)&#65533;&#65533;K&#65533;&#670;&#65533;&#65533;&#65533;&#65533;v&#65533;u&#65533;C&#1825;&#699;&#1752;&#65533;()&#65533;0ex&#65533;&#65533;&#65533;&#65533;&#65533;&#65533;!&#65533;A_&#65533;&#65533;1&#65533;Gl&#65533;p{&#65533;p`&#65533;&#65533;&#65533;3&#65533;&#65533;NL&#65533;N&#65533;~&#65533;W&#912;y/&#65533;&#65533;&#65533;q/ &#65533;p&#65533;T&#598;&#1812;&#65533;&#65533;&#65533;&#65533;z&#65533;w{&#65533;@&#65533;&#480;&#65533;~&#65533;&#65533;&#65533;p&#65533;&#65533;@&#65533;&#65533;B&#65533;&#65533;&#65533;&#65533;&#65533;&#65533;&#65533;&#29155;&#65533;1&#65533;En&#65533;Vi&#65533;/&#65533;&#65533;oI&#65533;&#65533; &#65533;&#65533;'&#65533;&#65533;P&#412;|T&#65533;&#65533;Ty&#65533;
&#65533;O&#65533;&#65533;&#65533;^ZT&#65533;]a&#65533;T{$ &#65533;`&#65533;&#65533;&#65533;Ti&#65533;:~n&#65533;&#65533; &#65533;`&#65533;&#65533;&#929;5
&#65533;&#65533;&#65533;[ I&#65533;M&#65533;4?&#65533;;&#65533;<P&#65533;&#65533;BPF&#65533;V&#65533;d&#65533;y&#65533;&#65533;&#65533;p&#65533;w&#65533;&#65533;&#65533;&#65533;&#65533;	&#65533;&#65533;
&#65533;&#65533;&#65533;&#65533;&#65533;&#65533;&#65533;&#288;&#65533;&#65533;&#65533;<&#65533;&#65533;&#65533;&#65533;&#1049;&#65533;&#65533;&#65533;&#65533;&#65533;g&#65533;\U%&#65533;&#65533;l8&#65533;&#65533;y\&#65533;&#65533;.&#65533;&#65533;&#65533;%&#65533;-&#65533;&#65533;&#65533;&#65533;n&#65533;-&#65533;&#65533;bW &#65533;&#65533;&#65533;&#65533;<X&#65533;&#65533;&#65533;7&#65533;&#65533;&#65533;&#794;; &#65533;;&#65533;&#65533;.@@ &#65533;&#1257;	&#65533; p]&#65533;~&#65533;[&#65533;&#65533;P&#65533;&#65533; &#65533;&#994;0	y&#65533;&#65533;&#1662;&#65533;&#990;q &#65533;&#1675;&#65533;>}Q&#65533;  &#638;&#65533;&#65533;v&#65533;p&#65533;n&#65533;
\&#65533;&#65533;n&#65533;&#65533;h &#65533;n&#65533;c0i&#65533;&#65533;o o&#65533;oPv&#65533;&#65533;t&#65533;~ &#65533;`&#65533;7o&#65533; &#65533;&#65533;&#65533;&#65533;&#65533;}&#65533;x&#65533;}&#65533;G/&#65533;v&#1080;v&#65533;&#65533;&#65533;k&#65533;&#65533;-&#65533;Stps0&#65533;T&#65533;&#65533;q&#65533;&#65533;o &#65533;k &#65533;a&#65533;i&#65533;f`&#65533;7c&#65533;e&#65533;ga&#65533;&#1487;&#65533;&#65533;f@&&#65533;&#65533;b m&#65533;Z&#65533;]@&#65533;b@e&#65533;&#1575;&#65533;&#65533;mb&#65533;0&#65533;}&#65533;q&#1606;&#65533;a&#65533;\&#65533;&#1603;&#65533;&#65533;&#65533;W&#65533;2e&#65533;t]&#65533;}}&#65533;~&#65533;&#65533;f&#65533;&#65533;&#65533;&#65533;$&#65533;0&#65533;0?XO&#65533;&#33333;BJ&#65533;d&#65533;&#651;F&#65533;%&#65533;&#65533;/&#65533; &#65533;0	&#65533; &#65533;c&#65533;&#65533;&#65533;i&#65533;&#65533;&#65533;K&#65533;I&#65533;$-&#65533;&#65533;&#65533;4Xi&#1522;&#65533;&#65533;&#65533;(&#65533;?&#65533;&#65533;&#65533;&#65533;,D&#65533;Y&#65533;&#65533;E&#65533;&#864;&#65533;b&#65533;&#65533;}j&#639;i&#65533;&#3766;F&#65533;2L&#65533;&#65533;C&#420;C&#65533;i&#65533;&#65533;sj,&#65533;&#65533;&#65533;&#65533;&#65533;P&#948;c&#65533;&#65533;&#65533;h&#65533;&#65533;&#1048;!s6&#65533;&#1649;a&#200;|&#65533;,Y&#65533;h&#1320;E&#65533;Fm&#65533;j&#1384;e&#65533;m&#65533;&#65533;g&#652;fL&#65533;3g&#65533;N6C&#65533;L 2f&#1046;!krdIe&#65533;R&#65533;l&#65533;2&#65533;&#65533;&#65533;i&#1044;&#1100;8&#65533;&#65533;&#257;&#734;d&#65533;&#65533;b7&#65533;K8U&#65533;1&#65533;,I;&#65533;L&#65533;&#65533;b'&#65533;J&#65533;&#65533;1&#65533;&#65533;b&#940;9T&#65533;C&#65533;-&#65533;Y&#65533;X&#65533;&#65533;ku&#65533;Y&#65533;V&#65533;Y2gcL&#65533;[&#65533;n&#850;&#65533;&#65533;&#65533;T&#65533;F&#65533;z&#65533;
U(M&#65533;&#65533;&#65533;'9o&#1712;q#&#65533;&#65533;&#65533;o&#65533;&#65533;&#65533;S&#65533;&#65533;$M&#65533;`&#1378;&#65533;&#65533;&#1321;T&#65533;h&#65533;&#65533;U&#65533;X1b&#65533;&#65533;
6x&#65533;&#65533;\&#65533;&#65533;l&#1518;&#65533;%&#65533;e&#1202;C&#65533;2\&#65533;(&#65533;B&#65533;&#65533;*d&#65533;&#65533;&#65533;C&#65533;&#65533;+J&#65533;hCF&#65533;&#65533;%R&#65533;&#4002;&#329;!@&#65533;&#65533;&#65533;&#65533;$x@0&#65533;&#65533;&#65533;&#65533;Px&#65533;R&#65533;!;
)d&#65533;`X&#65533;=XP&#65533;&#65533;&#65533;,P&#65533;&#65533;,&#65533;&#65533;&#65533;&#65533;5&#65533;&#65533;&#65533;PJ!e&#65533;P:&#65533;&#65533;P@Q&#65533; D0A`&#65533; &#65533;D`&#65533;&Pr
*&#65533;&#65533;`&#65533;&#65533;U@&#65533;NX&#65533;&#65533;.&#65533;&#65533;,&#65533;&#65533;&3L> &#65533;&#65533;4&#65533;A&#65533;5&#65533;8,&#65533;&#65533;&#65533;1&#65533;8&#204;1&#65533;8c.&#65533;&#1058;&#65533;0&#65533;0&#65533;&#65533;25#&#65533;2C&#65533;C#&#65533;&#65533;-&#65533;&#65533;1&#65533;&#65533;T&#65533;*&#65533;&#65533;&#65533;)&#65533;&#65533;T
(J5&#65533;(&#65533;&#514;&#65533;S&#65533;&#65533;&#65533;)N-5&#65533;)&#65533;&#65533;&#65533;&#65533;[&#65533;&#65533;W)&#65533;&#65533;&#65533;-&#65533;pQ&#65533;,&#65533;&#65533;d&#65533;M&#65533;-&#65533;&#65533;B&#65533;c&#65533;&#65533;j&#65533;&#564;&#65533;j&#65533;&#65533;V[2&#65533;&#65533;V/&#65533;&#65533;&#65533;&#65533;1&#65533;&#65533;&#65533;\.&#65533;&#65533;&#65533;T&#65533;5&#65533;`c&#65533;?&#464;&#65533;P4MC|&#65533;&#65533;&#65533;q&#65533;&#65533;r&#65533;x&#65533;p&#65533;&#65533;7p&#65533;&#65533;&#65533;&#65533;n8&#65533;o&#65533;&#65533;&#65533;&#65533;g&#65533;~/&#65533;&#65533;&#65533;&#65533;&#65533;&#65533;&#65533;q&#65533;&#65533;F&#65533;&#65533;&#65533;&m&#65533;&#37275;n"&#65533;Faq .&#476;s&#65533;)&#65533;&#65533;&#65533;)cq&#65533;9G&#65533;t&#65533;zh&#65533;&#849;&#65533;f&#65533;&#65533;.gg&#65533;-&#65533;&#65533;&#65533;&#65533;>Zf&#65533;u&#65533;&#65533;f&#65533;9&#65533;&#65533;jr&#65533;I&#65533;&#65533;Qgv&#65533;YGs&#65533;A&#65533;f&#65533;m&#65533;9m&#65533;&#65533;&#65533;&#65533;&#65533;&#65533;&n&#65533;&#1414;&#65533;&#65533;Yi&#65533;&#65533;g&#65533;	&#65533;[&#65533;&#65533;&#65533;&#65533;F&#65533;n&#65533;&#65533;f&#65533;e&#65533;&#65533;&#65533;k&#65533;z&#65533;'&#65533;d&#65533;&#65533;i&#65533;#j&#65533;I*"&#65533;.'F)&#65533;R&#65533;&#65533;d&#65533;	
&jz&#65533;&#65533;&#65533;&#65533;&#65533;f &#65533;&#65533;&#65533;&#65533;$gzb)&#65533;&#65533;&#65533;Z0gtW&#65533;&#65533;&#65533;&#65533;&#65533;&#1627;y&#65533;s&#65533;&#65533;Y&#65533;"&#65533;&#65533;_&#65533;&dN?&#65533;&#65533;f&#65533;7&#409;f&#65533;9&#65533;d\R&,&#65533; {&#65533;&#65533;ZI&#65533;&#65533;&#65533;a~b&#65533;y&#65533;-&#65533;&#65533;w&#65533;&#65533;?&#65533;+&#65533;&#65533;&#65533;E/t&#65533;J&#65533;&#65533;&#65533;&#65533;&#65533;YE+\&#65533;
T&#65533;&#65533;&#65533;&#65533;D%2&#65533;Q&#65533;&#65533;L+Z!&#65533;Z&#546;&#65533;X&#65533;*@&#65533;&#65533;Y&#1314;&#65533;&#65533;&#65533;.x&#65533;`&#65533;"&#65533;P&#65533;1&#65533;&#65533;&#65533;`&#65533;+T!p&#65533;&#65533;&#65533;&#65533;D&#65533;9&#65533;&#65533;r&#65533;C&#65533;`1!d)&#65533;P&#65533;&#65533;0h&#65533;&#65533;&#65533;&#65533;&#65533;&#65533;@8&#65533;^&#65533;&#65533;&#65533;5&#513;:&#65533;&#65533; &#65533;iL&#65533;&#65533;&#1217;&#65533;	&#65533; &#65533;p&#65533;&#65533; &#65533; "&#65533;&#65533;&#65533;&#65533;&#65533;&#65533;&#65533;&#65533;&?&#65533;&#65533;<&#65533;&#65533;&#65533;
(&#65533;p&#65533;&#65533;h&#65533;&#65533;pL&#65533;&#65533;F&#65533;&#65533;&#65533;%.&#65533;&#65533;O&#65533;	1Pv&#65533;!i&#65533;&#65533;&#65533;!-&#65533;&#65533;gP&#65533;0&#65533;p "&#65533;@p'u&#65533;&#65533;&#65533;8&#65533;Le&#65533;&#65533; &#65533; 6&#65533;&#65533;\_&#65533;&#65533;&#65533;&#65533;/x&#65533;&#65533;&#1794;*&#1349;q&#65533;3&#65533;&#65533;&#167;&#65533; &#65533;p&#65533;&#65533;^ C%1&#65533;I&#65533;&#65533;&#649;,hA&#65533;&#35310;&#65533;*Ae&#65533;&#65533; (@Z&#65533;wr&#65533;&#65533; M&#65533;>&#65533;&#65533;.H&#65533;&#65533;&#65533;&#65533;&#65533;&#65533;q&#65533;k&#65533;&#295;&#65533;&#65533;&#65533;&#65533;n&#65533;&#65533;&#65533;&#65533;J&#65533;&#65533;&#65533;&#65533;l&#65533;&#65533;`p)2u.q&#65533;]&#65533;&#65533;B&#784;&#65533;w&#65533;)&#65533;&#65533;&#65533;&#65533;p&#65533;&#65533;_1&#65533;Y&#65533;2&#65533;4&#65533;!c&#65533;&#65533;&#65533;&#65533;0o&#65533;&#65533;iN&#65533;j&#65533;&#65533;&#65533;px&#65533;
G&#15665;&#65533;Y&#65533;&#65533;&#65533;&#65533;5&#1802;&#65533;&#65533;&#65533;&#65533;qw&#65533;&#65533;5&#58765;&#65533;&#65533;m&#65533;K&#65533;&#65533;nv&#65533;&#65533;u&#65533;b &#65533;*&#65533;{&#1578;&#65533;cc&#65533;&#65533;&#65533;&#65533;&#65533;1&#65533;&#65533;&#65533;l&#65533;ke&#65533;*W&#65533;-&#65533;&#65533;`k&#65533;&#954;&#65533;&#65533;fU&#65533;&#65533;&#65533;&#1900;&#65533;&#65533;.(&#65533;H5&#65533;&#65533;&#65533;E&#65533;p&#65533;Yc&#65533;AZo&#65533;l&#65533;&#65533;&#65533;D&#1290;i&#65533;0	&#65533;_&#65533;b&#65533;&#65533;E"&#65533;H&#65533;p%&#65533;&#65533;@(&#65533;{&#65533;&#65533;&#65533;B<&#65533;&#65533;&#65533;%K&#65533;&#65533;&#65533;&#65533;)&#65533;w&#65533;s&#65533;&#65533;&#65533;q&#65533;d&#65533;&#65533;&#65533;r&#65533;h&#65533;2&#65533;"^&#65533;~&#65533;C&#65533;wC&#65533;&#1884;&#65533;D)&#65533;;n&#65533;[&#65533;&#65533;&#912;&#65533;&#65533;&#65533;&#65533;6D{&#65533;&#65533;&#65533;&#65533;&#65533;'>g0C~&#65533;&#65533;&#65533;&#65533;&#65533;&#2440;W'&#65533;E-4&#65533;Q&#65533;&#65533;|X&#65533;]Q&#65533;&#65533;&#65533;&#65533;&#65533;&#65533;E,Z&#65533;&#65533;&#65533;&#65533;0N&#65533;)D&#65533;	v&#65533;;&#65533;.&#65533;&#65533;&#65533;5&#65533;+&#65533;c&#65533;4f&#65533;a&#65533;F&#65533;/&#65533;&#65533;2 &#65533;&#65533;b&#65533;&#65533;1I&#65533;B&#65533;&#65533;&#65533;&#65533;dY&#65533;Y>2&#65533;2&#65533;-g8&#65533;0&#65533;f&#65533;)&#65533;Q$&#65533;	&#65533;&#65533;&#65533;`7&#65533;&#65533;&#65533;&#65533;&#65533;.&#65533;&#65533;&#65533;&#65533;&#65533;7b &#65533;@&#65533; < 	&#65533;&#65533;
T HG&#65533; &#65533;&#65533;&#65533;&#65533;#}i(` @&#65533;	@0&#65533;( &#65533;&#65533;6&#65533;&#65533;&#65533;R<"&#1859;%<&#65533;	N`b&#65533;&#65533;&#65533;%$&#65533;&#65533; :&#65533;X&#65533;"&#37967;&#65533;&#65533;*&#65533;hv&#65533;`@(`&#65533;p&#65533;&#65533;@&#65533;&#65533;&#65533;&#65533;&#65533;&#65533;&#65533;&#65533;&#65533;&#65533;ai08&#65533;&#65533;&#65533;n&#65533;&#65533;R&#65533;&#65533;N-&#65533;+PAP&#65533;&#65533;&#65533;&#1065;Sz&#65533;S^&#65533;&#65533;&#65533;H;&#65533;&#65533;tr&#1251;&#65533;L&#65533;s*O&#65533;&#499;&#65533;#%&#65533;8&#65533;&#65533;Msy&#65533;h&#65533;&#65533;&#65533;6:&#65533;}b&#1829;,&#65533;&#65533;&#65533;&#65533;|n\[&#65533;&#65533;dJ&#65533;j&#65533;!&#65533;&#65533;i&#65533;&#1381;'3d&#65533;&#65533;&#65533;&#65533;&#180;5R&#65533;:&#65533;&#65533;V&#65533;Z&#65533;&#65533;*&#65533;&#65533;&#65533;va-W&#65533;1&#65533;l&#65533;&#65533;&#65533;&#65533;7 &#65533;&#65533;&#65533;j&#65533;9&#65533;F4&#65533;&#65533;d8&#65533;!&#65533;&#65533;&#65533;&#65533;&#1395;&#65533;u&#65533;;d&#65533;&#65533;&#65533;&#1910;&#1138;&#194;&#65533;&#65533;*&#65533;&#65533;&#65533;v&#65533;&#65533;}qC&#65533;^&#65533;!&#65533;&#65533;&#65533;&#65533;&#65533;&#65533;z&#2037;.^&#65533;Ko&#65533;w&#65533;&#65533;&#65533;&#65533;&#65533;&#65533;/#&#1472;&#65533;\&#65533;&#65533;+G^&#65533;&#65533;]&#65533;&#65533;&#65533;?a;&#65533;g&#65533;fdhXC&&#1128;&#65533;&#65533;~&#65533;&#65533;Oc((iI&#29729;&#65533;&#65533;DsmI&#65533;G&#65533;&#65533;&#65533;&#65533;A&#192;&#65533;&#65533;M4&#65533;&#65533;&#65533;&#65533;s&#65533;&#65533;]VP&#65533;&#65533;D(&#65533;S&#65533;_{&#65533;D&#65533;,Q	N1&#65533;&#65533;&#65533;&#65533;&#65533;&#65533;w[&#65533;&#65533;&#65533;|&#65533;g&#65533;&#65533;&#65533;[&#65533;&#65533;g|&#65533;&#65533;&#960;
.T&#65533;&#65533;&#65533;&#65533;L%&#65533;#9&#65533;&#65533;/}&#65533;C&#65533;&#65533;&#65533;&#65533;&#65533;.&#460;&#65533;!&#65533;&#65533;{&#553;=&#65533;&#65533;&#1669;\&#65533;:&#65533;R0V&#65533;&#65533;Wh&#65533;X&#65533;Y&#65533;` &#65533;^&#65533;+&#65533;&#65533;`@&#65533;h&#65533;&#65533;8&#65533;0&#65533;&#65533;T&#65533;&#1041;&#65533;&#65533;$a&#65533;&#65533;	&#65533;,&#65533;&#65533;&#65533; 0&#65533;&#65533;%"&#65533;Xx&#65533;.h&#65533;&#65533;@&#1039; &#65533;&#65533;&#65533;x&#65533;>&#65533;"'&#65533;&#65533;(&#65533;&#65533;H&#65533;&#65533;&#65533; &#65533; d&#65533;&#65533; 5&#1571;&#65533;&#65533;4&#65533;4LC5<&#65533;&#65533;&#65533;@&#65533;&#65533;:&#65533; D&#65533; $&#65533;R0&#65533;rRC&#65533;M&#65533;K&#65533;&#65533;G&#65533;&#65533;L&#65533;&#65533;=&#514;8&#65533; %&#65533;&#65533;&#65533;&#65533;`3X$&#65533;&#65533;&91	$	&#65533;&#65533;&#1024;[&#65533; 
&#65533;&#65533;/q$4&#65533;&#65533;'&#65533; P&#65533;"2&#65533;&#65533;&#65533;&#65533;&#65533;z&#65533;0@&#65533;}&#65533;&#65533;1 &#65533;&#65533;&#65533;&#65533;`&#65533;EtQ&#65533;[Tp&#65533;'c'&#65533;+F}&#65533;^&#65533;9^&#65533;&#65533;z8qzq&#65533;'q&#65533;&#65533;{&#65533;]\&#65533;q&#65533;)t&#65533;[&#65533;'&#65533;&#65533;&#65533;&#65533;)n&#65533;'n&#65533;&#65533;mY&#65533;<)9&#65533;&#65533;&#65533;&#65533;&#65533;&#65533;k9&#65533;
&#65533;&#65533;&#65533;(x&#65533;)/p&#65533;p&#65533;&#65533;2&#65533;1&#65533;&#65533;*&#65533;9;o&#65533;+&#65533;&#37267;Q&#65533;&#65533;&#65533;&#65533;Y&#65533;&#65533;&#65533;&#65533;&#65533;&#65533;&#1158;&#65533;&#65533;&#65533;&#65533;&#65533;l.g&#65533;&#65533;e(&#65533;&#65533;_ Aa8I&#65533;&#65533;+#&#65533;lIa(&#65533;x&#65533; &#65533;&#65533;&#171;&#641;+&#65533;&#65533;&#1160;i&#65533;&#606;&#65533;&#65533;&#65533;&#65533;&#65533;&#65533;&#65533;&#65533;k&#65533;I&#65533;&#65533;H&#65533;&#65533;i&#65533;&#65533;\
cpI&#65533;&#65533;J&#65533;&#65533;J&#65533;d&#65533;a&#521;c&#65533;J&#65533;@&#65533;&#65533;\&#65533;&#65533;&#65533;&#65533;8&#65533;&#65533;&#65533;I&#65533;&#65533;h&#65533;&#65533;&#65533;&#65533;Xgf&#65533;0&#65533;yI&#65533;&#65533;<&#65533;)&#65533;i/e&#65533;&#65533;fH=f&#65533;#&#713;f&#65533;	j&#65533;&#65533;t&#65533;&#65533; &#65533;&#65533;&#65533;L&#65533;
g&#65533;e&#65533;&#65533;&#65533;	0S&#65533;&#65533;40#2&#65533;&#65533; "&#65533;j&#65533;&#65533;&#65533;&#65533;&#65533;bI&#65533;&#65533;&#65533;&#65533; &#65533;&#65533;&#65533;&#65533;&#65533;*0k&#65533;&#65533;<.'[&#65533;&#1252;&#65533;&#65533;&#65533;&#65533;0/;"&#65533;&#65533;M&#65533;"&#65533;"&#65533;&#65533;T&#65533;&#65533;Z
&#65533;*&#885;&#807;&#65533;&#65533;[&#65533;&#65533;Z&#65533;W&#65533; &#65533;]HN\&#65533;]&#65533;&#1539;&#65533;&#65533;&#65533;&#65533;&#65533;&#65533;&#65533;&#65533;&#65533;0&#65533;l&#65533;&#65533;&#65533;2&#65533;_&#65533;&#65533;[&#65533;&#65533;
&#65533;@&#65533;&#65533;W&#65533;[&#65533;1c&#65533;_&#65533;^&#65533;[&#65533;&#65533;[&#65533;]&#65533;&#65533;Tp0&#65533;&#65533;`&#65533;+&7&#65533;3&#65533;&#65533;&#65533;&#65533;&#65533;&#65533;&#65533;&#65533;&#65533;=&#65533;&#65533;&#65533;&#65533;&#65533;
&#65533; :,&#65533;#i `&#65533;0&#65533;&#65533;#mQ= &#65533; &#65533; &#65533; 1q&#65533; &#65533;!h&#65533;DX&#65533;#&#65533;&#65533;:xy5N&#516;L&#65533;E&#65533;&#65533;0&#65533;&P	&#65533;Da&#65533;&#65533;&#65533; Cz&#65533;8&#65533;#a&#65533;&i&#65533;2&#65533; &#1536;B&#65533; `&#65533;&#512;C&#65533;&#65533;X&#65533;$&#65533;'&#65533;;*4h&#65533;4&#1555;]&#276;f&#65533;8s&#65533;G&#65533;&#65533;'&#65533;&#65533;&#65533;+8&#65533;"1 L!&#65533;&#65533;&#212;&#65533;+T&#65533;
&#65533;zb&#65533;}&#65533;&#65533;&#65533;&#723;]&#787;L&#65533;{:4pTCA*>9k&#65533;&#65533;FA*R52&#65533;8{2T&#65533;&#65533;&#65533;&#65533;U&#65533;&#65533;&#65533;&#65533;"UY&#65533;WUn&#65533;U\8J	&#65533;&#65533;&#65533;&L&#65533;;&#65533;8j&#1030;&#65533;&#65533;*&#65533;z&#65533;&#65533;&#65533;&#65533;":&#65533;&#65533;&#65533;&#65533;k 0&#65533;&#65533;i&#65533;&#65533;e&#65533;&#65533;&#556;ip2}&#65533;&#1424; &#65533;&#65533;9b&#65533;&#65533;`&#65533;&#65533;e&#65533;^&#65533;&#65533;b&#65533;\&#65533;&#65533;_&#65533;&#65533;4&#65533;yJ&#65533;<&#65533;&#65533;@&#65533;+3&#65533;&#65533;&#65533;+&#65533;&#65533;&#65533;I&#65533;&#603;<cH&#65533;&#65533;\&#65533;&#65533;mm&#65533;j&#1085;&#65533;9}&#65533;W&#65533; 	&#65533;X&#65533;&#65533;&#65533;&#65533;#gX&#65533;&#65533; 2!k&#65533;&#65533;&#65533;jW\&#65533;m&#65533;X&#65533;2f &#65533;&#65533;K0&#65533;&#65533;j&#65533;&#65533;&#65533;&#65533;H&#1283;.&#65533;&#65533;0&#915348;&#65533;x=&#65533;&#65533;Vf&#65533;&#1612;&#811;+&#65533;&#65533; &#1736;&#1049;Y#&#65533;&#65533;&#65533;=&#65533;&#65533;&#65533;&#65533;&#65533;#&#65533;&#65533;&#65533;&#65533;!&#65533;1&#65533;8/&#65533;}2&#65533;:&#65533;&#65533;&#65533;&#705;=!S&#65533;&#65533;}2&#65533;e&#65533;&#65533;&#65533;&#1668;&#65533;=&#65533;&#65533;L&#65533;&#65533;&#1732;&#65533;&#65533;&#65533;?&#65533;U&#1774; I&#65533;;b &#368;&#65533;M_8\`X&#65533;$&#65533;&#65533;&#65533;&#65533;&#65533;&#65533;&#65533;&#65533;&#65533;&#65533;\&#65533;Oc&#65533;	&#65533;^X&#65533;X&#65533;&#65533;X@&#65533;N&#65533;H&#65533;&#65533;JH]H`&#65533;H&#65533;T&#65533;&#65533;[&#65533;Z&#65533;&#65533;V8P&#65533;&#65533;P(TH&#65533;T(O&#65533;&#65533;B  &#65533;&#65533;=&#65533;&#65533;&#65533;&#65533;&#530;PP/&#65533;&#65533;&#65533;&#65533;&#65533;&#65533;&#1025;&#1587;(T37&#65533;P-,4	&#65533;&#65533;;&#65533;RH &#65533;#H4=&#65533;E&#65533;&#65533;&#65533;&#65533;&#65533;-&#65533;&#65533;@&#65533; P-&#65533;p;xO0&#65533;MT8&#65533;Q &#65533;!p&#65533;x)&#65533;&#65533;	&#65533;R=_Z&#65533;%&#65533;i&#1782;i&#65533;i&#65533;@:6U&#65533;
&#65533;&#65533;&#65533; 1&#65533; F"&#65533;&#65533;&#65533;i!CI&#65533;vy&#65533;:M&#65533;&#65533;:|>&#65533;G|i&#65533;&#65533;s!&#65533;=&#65533;9tTiY&#65533;&#59994;&#660;d<&#474;Z)6bN&#65533;&#65533;2&#1365;:5 7%V&#9562;&#65533;5&#65533;b9aa".94&#65533;S3@5@&#65533;l9&#65533;b2&#65533;&#65533;z&#65533;b0>b5^c&#65533;T.&#65533;&#65533;#&#65533;&#65533;+6&#65533;g ;&#65533;&#4538;r+=v&#65533;&#1258;V>&#1416;&#65533;&#65533;&#65533;	BF	&#65533;h&#65533;b&#65533;&#65533;t2e&#65533;!f`&#65533;&#65533;&#65533;&#65533;ah&#65533;^&#1029;_&#65533;&#65533;`&#65533;[&#65533;&#65533;_&#65533;Z&#65533;&#65533;]&#65533;_&#65533;^&#65533;!r\&#65533; &#65533;&#65533;&#65533;`&#65533;&#65533;,&#65533;<&#65533;&#65533;&#65533;2&#65533;D&#65533;&#65533;)SY&#65533;Ja8fxJ]&#65533;d&#65533;p&#65533;{&#658;S&W&#65533;&#65533;&#65533;Xv&#65533;df`P&#65533;a&#65533;&#65533;&#65533;&#65533;&#65533;w5&#65533;X&#65533;[&#65533;&#65533;
	3&#65533;h&#65533;&#65533;'&#65533;J&#65533;d/&#65533;<&#65533;a q&#1982;&#65533;@&#65533;&#65533;p&#1830;&#65533;
;[&#65533;&#65533;Lz&#65533;&#29870;&#65533;&#815;1&#65533;l&#65533;&#65533;`.&#65533;	z^dg&#65533;&#65533;hq&#65533;	H&#65533;X"&#65533;&#65533;D\&#65533;>\\H&#65533;~&#1474;=&#65533;A&#65533;&#65533;&#65533;&#1726;&#65533;&#65533;&#65533;G&#65533;&#65533;&#65533;&#65533;!&#65533;-&#65533;d&#65533;c	&#65533;L&#65533;&#570;&#65533;XigiqE&#65533;"&#65533;&#65533;&#65533;fl~IX&#65533;g&&#65533;&#160;f&#65533;Li&#65533;&#65533;&#65533;&#65533;W&#65533;&#65533;Y&#65533;&#65533;&#65533;6&#65533;^P@[&#65533;]HWljYV&#65533;&#65533;j&#65533;hnf&#65533;&#65533;f&#65533;$"&#65533;&#65533;[&#65533;WpZ&#65533;&#65533;1R&#65533;&#65533;M&#516;K&#65533;H@&#65533;@&#65533;A &#65533;B(B &#65533;> &#65533;Cx&#65533;J&#65533;I&#65533;I&#65533;&#65533;mG&#65533;&#65533;H&#65533;&#65533;GXC>@'&#65533;&#65533;0^`%P1z&#65533;&#65533; &#65533;;&#65533;&#65533;&#65533;"&#65533;]&#65533;&#65533;3&#65533;X&#65533;&#65533;&#65533;9&#65533;&#65533;&#628;M&#65533;H 3D_&#65533;>&#65533;&#65533;R&#566;&#65533;&#65533;)&#65533;&#65533;'&#65533;&#65533;4&#65533;&#65533;?`&#65533;J&#1028;"&#65533;&#65533;&#65533;&#65533;)xP&#65533;p&#65533;&#65533;&#65533;&#1635;E&#65533;%&#65533;6i[i&#65533;&#65533;9&#65533;&#65533;3]E3&#65533;%k&#65533;%&#65533;&#65533; &#65533;*x8X<1&#65533;&#65533;E&#65533;&#349;&#65533;EMA&#65533;&#65533;&#65533;S&#65533;t&#65533;SE&#65533;&#65533;tQ&#65533;&#65533;&#65533;G&#65533;UX,&#65533;&#65533;Uj&#65533;&#65533;&#65533;&#65533;'diU&#65533;B&#65533;UM&#65533;y&#65533;&#65533;z&#65533;)/N&#65533;5&#65533;&#65533;S&#65533;&#65533;>&#65533;)u<*v9&#65533;4&#65533;b=Aaw&#65533;&#65533;w&#65533;b&#65533;&#65533;&|&#65533;8O&#65533;&#65533;&#65533;&#65533;Us!GX&#65533;&#65533;4&#65533;&#65533;&#65533;&#65533;&#65533;&#65533;&#65533;&#65533;&#65533;&#65533;}&#65533;Oa&#65533;&#65533;qU&#65533;a&#65533;_&#65533;&#2024;r&#65533;?&#24646;&#65533;Q&#65533;(&#65533;&#65533;*&#65533;X&#65533;u&#65533;p\&#65533;%\&#65533;&#65533;Z&#65533;^X1&#65533;&#1476;^ &#65533;&#65533;&#65533;\ &#65533;P&#65533;x&#65533;&#65533;8&#65533;\&#65533;&#65533;&#65533;&#2032;Z.&#65533;
&#65533;P&#65533;]P&#65533;&#65533;Te&#65533;&#65533;&#65533;&#65533;&#65533;3&#65533;&#65533;sB&#65533;\P&#65533; ]&#65533;\&#65533;n&#65533;&#65533;0k0&#65533;t@&#65533;ZNtQg&#65533;/&#65533;&#65533;>/	&#65533;&#65533;&#65533;*&#65533;m&#65533;&#65533;h&#65533;Z&#65533;0&#65533;pY&#65533;&#65533;&#65533;r&#65533;&#65533;&#65533;&#65533;q&#1020;[&#65533;&#65533;Z"&#65533;O\&#65533;]h&#65533;&#65533;vdGv&#65533;=&#65533;a&#65533;"R&#65533;&#65533;&#389;^&#65533;&#65533;]&#65533;&#65533;_&#65533;&#1861;X&#65533;t&#65533;U&#65533;n&#65533;vk&#65533;&#65533;T&#65533;ve&#65533;&#65533;$z!Svt&#65533;&#65533;x&#65533;&#65533;&#65533;&#65533;P&#381;t&#65533;L&#65533;wW&#65533;&#65533;0unGw&#65533;&#65533;&#65533;T&#65533;Wm&#65533;dM&#65533;bG&#65533;vvH&#65533;f&#65533;w:/&#65533;x&#65533;s&#65533;4&#65533;Y&#1585;&#65533; `P&#65533;&#65533;Gh&#65533;FP&#65533;C&#65533;?&#65533;&#65533;>&#1027;<&#65533;&#65533;;&#65533;&#65533;<&#65533;> @&#65533;>&#65533;&#65533;<&#65533;;&#65533;3&#65533;'4&#65533;&#65533;>&#65533;&#1923;&#65533;&#65533;8&#65533;&#65533;;h&#65533;-(m&#65533;&#65533;%&#65533;(&#65533;&#65533;0&#65533;&#65533;P)&#65533;&#65533;0&$B&#65533;G&#65533;D&#65533;&#65533;&#65533;B&#65533;&#65533;FK&#65533; _&#65533;&#65533;&#65533;&#65533;V_	`6	&#65533; n+&#65533;g&#65533;&#65533;&#65533;F&#65533;&#65533;&#65533;&#65533;4&#65533;&#65533;>5&#65533;&#65533;"x&#65533;#&#65533;&#65533;&#65533;#&#65533;=&#65533;^&#65533;R'&#65533;O&#65533;%0S&#65533;&#65533; &#65533;&#65533;0&#65533;&#65533;&#65533;%Xh&#65533;+ 8X&#65533;&#65533;>1Ty1&#65533;Ft&#65533;)&#65533;&#65533;t&#65533;&#65533;&#65533;G&#65533;&#65533;v&#13250;E5G$N&#65533;&#65533;&#65533;&#65533;q&#65533;&#65533;&#65533;J&#65533;v4&#65533;tl&#65533;W&#1878;&#65533;*w&#65533;&#65533;3&#65533;bi&#65533;a&#65533;&#65533;&#65533;wc&#65533;&#65533;&#65533;Jag/F&#65533;&#65533;99n~&#65533;R&#65533;g&#65533;&#65533;{A&#65533;'&#65533;EG&#65533;
^."&#65533;&#65533;&#65533;&#65533;&#65533;&#65533;@&#65533;d&#65533;hI &#65533;
'[&#65533;&#65533;&#65533;Kq&#65533;&#65533;&#65533;&#65533;K&#65533;06&#792;2c&#270;%3&&#65533;&#65533;^&#65533;v&#65533;&#65533;E&#726;._&#65533;p&#1650;&#65533;K&#65533;a&#65533;x&#65533;&#65533;l&#1584;`{&#65533;&&#65533;&#1518;[&#65533;6&#65533;&#65533;W0b&#260;&#65533;&#65533;&#65533;X&#65533;d7&#65533;&#65533;*t&#65533;J&#65533;@&#65533;&#65533;lf&#65533;_G&#65533;-&#65533;K&#65533;&#65533;K6&#793;U*0&#65533;&#65533;|&#65533;&#65533;%,&#1650;f&#65533;&#65533;&,&#65533;/&#65533;&#65533;h&#65533;&#65533;&#65533;&#65533;&[&#65533;&#65533;k{&#1323;&#545;&#65533;&#65533;
&#65533;&#65533;Y&#65533;&#65533;&#206;-k&#65533;lY&#65533;&#65533;&#796;9n&#65533;,&#65533;3d&#65533;OV|L%&#65533;c&#65533;'&#65533;&#65533;YQ&#65533;&#524;&#65533;&#65533;&#65533;&#65533;a&#65533;[&#65533;^&#65533;&#65533;(&#65533;l&#1655;t)&#65533;&#65533;V.^&#65533;l&#65533;t&#65533;&#65533;.&#65533;w&#65533;&#65533;K&#65533;r&#65533;&#65533;s>G&#65533;P&#65533;&#65533;&#65533;!A&#65533;el&#65533;N&#65533;&#65533;&#1414;&#65533;&#65533;+eU&#65533;&#65533;z&#1396;&#65533;1&#65533;zbUC&#65533;$&#65533;&#65533;&#65533;&#65533;s&#65533;R-&#65533;&#65533;xk&#65533;&#65533;]&#65533;t&#65533;R&#65533;X_&#65533;&#65533;RW&#65533;T&#65533;K."&#65533;&#65533;.&#65533;9&#65533;^1&#65533;&#65533;BK+&#65533;&#65533;&#65533;&#65533;$&#65533;P2&#65533;$&#65533;4RH{&#65533;Gv&#65533;Qo&#65533;x&#65533;&#65533;&#1095;&#65533;v&#65533;&#65533;EG &#65533;&#65533;Nl!&#65533;h&#65533;&#65533;&#65533;t&#65533;qGw&#65533;&#1092;(&#65533;&#1026;A!&#65533;	+&#65533;@&#65533;8&#1040;&#65533;	-&#65533;&#65533;&#65533;&#65533;2&#65533; 2&#65533;0&#65533;^&#65533;&#65533;&#65533;	)&#65533;&#65533;h&#65533;&#65533;@&#65533;&#65533;8A&#65533;&#65533;&#65533;(&#65533;&#65533;&#65533;"&#65533;&#65533;,`h&#65533;&#65533; 0p&#65533;D&#65533;l&#65533;(&#65533;@&#65533;&#65533;&#65533;&#65533;&#65533;Kd&#65533;+&#65533;p&#65533;C&#65533;&#65533;(&#65533;h&#65533;0&#65533;&#65533;&#65533;L@&#65533;t&#65533;Igp&#65533;A&#65533;&#65533;&#65533;&#65533;$&#65533; B%D&#65533;&#65533;z&#65533;&#65533;S\qE\|F[&#65533;&#65533;E`&#65533;&#65533;&#65533;&#65533;.&#65533;[\Q&#375;\&#65533;&#65533;n&#65533;^&#65533;&#65533;&#65533;z&#65533;E&#65533;^&#65533;&#65533;&#65533;`&#65533;1C&#65533;&#65533;0g&#65533;a&#65533;3\&#65533;&#65533;&#65533;&#65533;&#65533;A&#65533;` &#65533;e&#65533;&#65533;h&#65533;A&#65533;c&#65533;q&#65533;e8l&#65533;*&#65533;L$n&#65533;&#65533;"j&#65533;q&#65533;&#65533;&#65533;!&#65533;&#65533;g&#65533;&#65533;Fm&#65533;&#65533;23&#65533;&#65533;&#65533;l0-4&#65533;7+\F&#65533;=&#65533;1dj&#65533;&#65533;F
/2&#65533;<2&#65533;[&#65533;&#65533;&#65533;_&#65533;B&#65533;/&#65533;&#65533;0&#65533;&#65533;g&#65533;&#19595;ZmSL3&#65533;$s&#65533;3|#&#65533;3&#65533;#&#65533;1&#65533;D&#65533;L1&#65533;&#65533;D&#65533;&#65533;&#65533;&#65533;F&#65533;.&#65533;&#65533;&#65533;+&#65533;&#65533;RKF&#65533;mD&#65533;Z&#65533;,&#65533;&#65533;J&#65533;&#65533;&#65533;/&#65533;et/&#65533;\&#65533;0&#65533;O&#65533;Yg&#65533;X&#1783;&#65533;&#65533;9T&#65533;&#955;.&#65533;&#65533;W/&#65533;o&#65533;W&#65533;&#65533;&#65533;&#65533;v&#1831;&#65533;.&#65533;&#65533;&#65533;&#65533;S_}l&#65533;m.&#65533;/&#65533;4&#65533;0&#1631;&#65533;S&#65533;&#65533;Ea&#65533;EL1&#65533;w&#65533;#&#65533;4&#65533; M3&#65533;0&#65533;xP&#65533;8&#65533;o&#65533;&#65533;e&#65533;G&#65533;h4&#65533;C1	&#65533;n#&#65533;&#65533;&#65533;&&#65533;&#65533;&#65533;&#65533;A&#65533;&#1570;z&#65533;&#65533;&#65533;&#65533;R7&#65533;&#65533;F{&#65533;3&#65533;&#65533;&#65533;;oxv&#65533;&#65533;&#65533;&#65533;&#65533;&#1145;0&#65533;2TI&#65533;&#65533;"&#65533;&#65533;*&#65533;&#1033;{&#65533;&#65533;=0n&#65533;&#65533;&#65533;nf#&#65533;&#65533;,#&#65533;&#65533;&#65533;-t&#65533;&#65533;&#65533;&#65533;&#65533;&#65533;&#65533;&#65533;D$1&#65533;?&#65533;&#65533;Dy &#65533;&#65533;&#65533;wc&#65533;&#65533;:&#65533;X# &#65533;?&#1025;K&#65533;&#65533;^ &#65533;&#65533;?0&#65533;&#65533;@8l1|D&#65533;0&#65533;&#65533;&#65533;/&#65533;A&#65533;&#65533;&#65533;@9&#65533;` I1a&#65533;:&#65533;Al&#65533;&#65533;&#65533;&#65533;&#65533;&#65533;\A	B&#65533;X &#65533;@$&#65533;&#65533;	\&#65533;&#65533;e,&#65533;J( W&#65533;&#65533;&#65533;&#65533; 4&#65533;&#65533;<&#65533;&#65533;.&#65533;k&#65533;&#65533;
&#65533;&#65533;(&#65533;&#65533;\ H@&#65533;&#65533;&#65533;&#65533;L;0B~`
 &#65533; &#65533;4 &#65533;&#65533; @ XXe*;&#65533;&#65533;
d&#65533;h&#65533;&#65533;D&#65533;&#65533;&#65533;,&#65533;&#65533;X0&#65533;&#65533;&#65533;Y=&#65533;&#65533;@/ui&#65533;&#65533;
T&#65533;&#65533;A&#65533;&#65533;&#65533;v&#65533;&#65533;]]P&#65533;&#65533;&&#65533;.&#65533;Z&#65533;&#65533;;X&#65533;&#65533;05&#65533;!&#65533;ZR&#65533;&#65533;p5&#65533;]med&#65533;&#65533;&#65533;3&#65533;U&#65533;\(&#65533;I&#1376;R&#65533;&#65533;A&#65533;(&#65533;<&#65533;&#65533;&#65533;&#65533;qj&#65533;@4&#65533;&#65533;&#65533;dJc&#65533;&#65533;&#65533;&#65533;&#65533;&#65533;&#65533;&#65533;Mk&#65533;&#65533; U&#65533;buiQu&#65533;B&#65533;4&#65533;z&#65533;d`&#65533;O&#65533;&#65533;&#65533;5&#65533;&#65533;&#65533; &#65533;Z&#65533;2&#65533;	&#65533;:&#65533;kH&#65533;1&#65533;&#65533;&#65533;&#65533;P3&#65533;&#65533;&#65533;&#65533;c2&#65533;&#65533;&#65533;&#65533;Ab&#943;&#65533;hiX&#65533;&#65533;Y&#65533;&#65533;&#65533;&#65533;(F1
R&#65533;&#65533;&#65533;&#65533;&#65533;\&#65533;&#65533; h&#65533;&#65533;&#65533;,daZY&#65533;&#65533;&#65533; F\&#65533;&#65533; &#65533;&#65533;&#65533;l&#150;&#65533;&#65533;f9&#65533;)&#65533;-v(_&#65533;d{`&#65533;&#65533;&#65533;l&#65533;&#65533;Z&#65533;&#65533;%M&#65533;EDh&#65533;&#65533;W&#65533;"&#65533;p+Ta]&#48290;&#65533;&#65533;nt+&#65533;&#65533;X&#770;&#65533;u.Fp&#65533;&#898;D)[Q/{]&#65533;&#65533;&#65533;He;`&#65533;~&#65533;&#65533;&#65533;|&#65533;+c&#65533;w&#65533;c&#65533;&#65533;&#65533;&#65533;&#65533;c&#65533;r&#65533;&#65533;0{&#65533;&#65533;$&#65533;#&#65533;&#65533;p&#65533;&#65533;&#65533;&#65533;M&#1824;o$&#65533;C^`x&#65533;
&#65533;n;l&#65533;g{&#65533;mIE&#65533;Y&#27526;&#65533;&#65533;&#65533;&#65533;@&#65533; &#65533;&#1912;&#65533;(&#65533;EW&#65533;a&#65533;}%,@&#65533;&#643;H'=&#65533;&#65533;t&#65533;&#65533;&#1734;32&#65533;W&#65533;&#65533;y&#65533;&#65533;qga&#65533;YhW&#65533;H&#65533;)&#65533;&#65533;&#65533;/&#65533;&#65533;&#65533;E)&#65533;L
S&#65533;B&#65533;3&#65533;M&#65533;
U&#65533;&#812;pt/&#265;G&#65533;D_&#65533;&#65533;&#65533;&#65533;`&#65533;1&#65533;&#65533;u#&#65533;&#65533; &#65533;;&#65533;&#65533;&#65533;&#65533; A&#65533;A&#65533;hp&#65533;P&#65533;&#65533;<S)xAp@&#65533;'d&#65533;`@&#65533;&#1446;&#65533;&#65533;&#65533; {,BB	&#65533;p&#65533;/hA
T&#65533;-URK3&#65533;&#65533;%Wp&#65533; &#65533; &#65533; <`&#65533;S&#65533;B&#65533;&#65533;X &#65533;&#65533;&#1344;kO&#65533;R&#65533;b&#65533;&#65533;)J]&#65533; &#65533;&#65533;y\@
 &#65533; P&#65533;	&#65533; 2&#65533;&#65533;&#65533;p| &#65533;&#65533;&#65533;&#65533;&#65533;9i&#65533;&#65533;&#65533;8&#65533;&#65533;E&#65533;&#65533;&#65533;&#65533;/XA
j&#65533;&#65533;l`&#65533;b&#65533;&#65533;&#65533;&#65533;*`&#65533;\&#65533;&#65533;&#65533;&#65533;/&#65533;&#65533;&#65533;c_P&#65533;&#65533;6r&#65533;&#65533;&#65533;"'&#65533;&#65533;&#65533;&#65533;.&#65533;&#65533;tkA&#65533;*&#944;&#65533;Vs&#65533;uta.&#65533;&#65533;XC62&#65533;&#65533;e#&#65533;y&#174;&#65533;&#1358;&#65533;5k5ZS&#65533; 3B&#1868;Cuz&#65533;&#65533; &#65533;#!&#65533;&#65533;Bu&#65533;&#65533;&#1670;&#65533;&#65533;&#65533;h?&#65533;P&#65533;>48P&#65533;&#65533;B&#65533;&#65533; 2&#65533;am&#65533;nh&#65533;&#65533;Y&#65533;
Z&#65533;&#65533;t&#65533;&#65533;!/&#65533;&#65533;&#65533;&#65533;&#65533;:&#65533;]&#65533;&#997;&#1006;%&#65533;&#65533;$&#65533;&#65533;&#65533;&#65533;B&#65533;$&#65533;HX&#65533;&#605;&#65533;&#65533;^&#65533;&#65533;A&#65533;&#929;&#65533;&#65533;&#65533;F&#65533;&#65533;&#65533;I&#65533;&#65533;&#65533;&#65533;.J&#65533;&#65533;&#65533;&#65533;&#1925;&#1115;^&#65533;H9&#65533;&#65533;~?|&#65533;,hQ9W&#65533;&#65533;&#65533;&#65533;&#65533;&#65533;&#65533;";&#65533;P&#65533;b&#800;&#65533;&#65533;A&#65533;fS&#65533;&#65533;&#807;`+N&#65533;
V&#65533;&#65533;&#65533;&#65533;+P&#65533;A&#65533;&#65533;&#65533;{&#65533;&#65533;&#39315;&#65533;&#65533;&#65533;7m&#65533;&#65533;&#65533;8&#65533;&#65533;&#65533;&#65533;&#65533;|8	&#65533;MHR&#65533;"o3&#65533;K&#65533;&#65533;~&#65533;&#65533;N|&#65533;&#65533;_$&#65533;<P&#65533;&#65533;&#65533;y4&#65533;&#65533;&#65533;&#65533;^F,`/8P&#2029;Nj&#65533;J&#65533;&#65533;&#65533;P&#65533;W(&#65533;&#65533;&#65533;p`l&#65533;&#65533;&#65533;&#65533;-hY,&#65533;^&#65533;&#65533;&#65533;-h&#65533;n&#65533; mX&#65533;)&#65533;+&#65533;&#65533;B&#65533;&#65533;&#65533;v&#65533;&#65533;*&#65533;B&#65533;!)D_*&#1568;&#65533;e&#65533;v&#65533;*&#65533;&#65533;'x&#65533;'p&#65533;%XBJ&#65533;ZB%H$LB%D&#65533;PB$X&#65533;&#65533;EB%t&#65533;$P&#65533;%\J&#65533;#$&#65533; tQ&#65533;&#65533;&#65533;&#65533;&#65533;&#65533;&#65533;!&#65533;&#65533; &#65533;&#65533;	!&#65533;&#65533;\&#65533;&#65533;Z&#65533;&#65533;]&#65533;&#65533;&#65533;l@&#65533;@&#65533;&#65533;&#65533;d&#65533;,&#65533; &#65533;&#65533;@6&#65533;&#65533;&#65533;&&#65533;&#65533;&#65533;&#65533;&#65533;&#65533; &#65533;l&#65533;&#65533;"&#65533;&#65533;&#65533;	&#65533;@&#65533;&#65533;)Y L&#65533;P&#65533;T&#65533;,R&#65533;8D&#1268;&#65533;&#65533;/5 4&#65533;4%&#65533;0U
&#65533;$&#65533;<@X&#65533;  /&#65533;b3]&#65533;,&#65533;&#65533;/&#65533;&#65533;&#65533;&#65533;&#65533;&#65533;`&#65533;0R[&#65533;8&#65533;&#65533;&#65533;*&#65533;&#65533;,&#1776;U&#65533;&#65533;&#65533;&#65533;&#65533;	&#65533;&#65533;
&#65533;@)	b*:&#65533; 4&#65533;&#65533;\&#65533;&#65533;LT&#65533;&#65533;LL&#65533;L&#1337;T&#65533;&#65533;&#65533;&#65533;x&#65533;&#65533;`&#65533;@&#65533;&#332;Z&#65533;d&#65533;&#65533;|&#65533;8&#65533;&#65533;LUFfd&#1116;H&#65533;LN5LHz&#65533;O&#65533;G&#65533;XULUT&#65533;]&#1268;&#65533;&#65533;SMU&#65533;&#65533;&#65533;&#65533;$N&#136;&#65533;&#65533;&#65533;O&#65533;A|&#65533;U&#65533;&#65533;&#65533;&#860;&#65533;X&#65533;&#65533;&#65533;&#65533;&#1825;]PM&#65533;d&#65533;&#65533;-&#65533;FM8U&#65533;A)&#65533;&#65533;&#65533;&#65533;V&#65533;&#65533;&#65533;&#65533;r`X&#65533;UZ>&#65533;q&#65533;v&#65533;&#65533;rH&#65533;\&#65533;D&#65533;`-&#65533;&#65533;&#65533;
&#65533;,&#65533;)`B$@B#,B#LB(&#65533;&#65533;&#26656;&#65533;r&#322;tY,&#65533;B&#65533;&#65533;&#65533;+&#65533;&#65533;wY&#65533;v&#65533;&#65533;,<f,&#65533;^&#65533;^Z&#65533;Z&#65533;fi&#65533;z1&#65533;-&#65533;&#65533;&#65533;&#65533;&#65533;,T&#65533;]&#65533;cfN-&#65533;Ve&#65533;&#65533;&#65533; *&#65533;B*&#65533;&#65533; &#65533;Y(&#65533;B(\)&#65533;($)&#65533;*&#65533;&#65533;r&#65533;&#65533;s&#65533;&jW&#65533;&#65533;&#65533;y&#65533;&#65533;y&#65533;fv&#65533;&#65533;WlgN8&#65533;]&#65533;Go&#65533;NI&#65533;%&#65533;4&#514;WH&#65533;&#65533;g&#65533;&#65533;&#65533;L&#65533;{vVM0&#65533;o1&#1477;!&#65533;&#65533;)&#65533;-&#65533;&#65533;iYY&#65533;&#65533;f&#65533;&#65533;k&#65533;&#65533;q&#65533;F&#65533;`&#65533;&#65533;&#65533;i&#65533;-X&&#65533;&#65533;&#65533;D&#65533;&#65533;&#65533;p&#65533;&#65533;m^&#65533;u&#65533;&#65533;&#65533;Y*0g&#65533;qF&#65533;)t&#65533;&#65533;Q&#65533;&#65533;&#65533;%g(p&h&#65533;&d&#65533;%`&#140;&#65533;h&l'pB&T&#65533;$d&#65533;&#65533;(&#65533;&#65533;h&h&#65533;&#10766;RB2#|&#65533;&#65533;5#8&#65533;2&#65533;"H&#65533;*"&#65533;!$&#65533;"P&#65533;&#65533;2i&#65533;.B&#65533;&#65533;&#65533;&#65533;A&#65533;&#65533;&#537;&#65533;)&#65533;&#65533;i&#65533;&#65533;i&#65533;&#520;&#65533;&#65533;&#65533;&#65533;hAA
[&#65533;R&#65533;I<[H&#65533;&#65533;&#65533;&#65533;&#65533;&#65533;,A4A4&#65533;&#65533;&#65533;P&#65533;&#65533;@&#65533;&#65533;&#65533;&#65533;	\&#65533;t&#65533;&#65533;&#65533;&#65533;&#65533;&#65533;	 &#65533;*r@ 4 \&#65533;&#65533;&#65533;(&#65533;/&#760;=@/&#65533;
&#65533;\&#65533;&#65533;&#65533;&#1322;&#65533;,&#65533;&#65533;&#1642;4 5QJ&#65533;&#65533;&#65533;L&#65533;TJH@	&#65533;@&#65533;@&#65533;&#65533;&#512;&#65533;&#65533;y[&#65533;&#65533;&#65533;%&#65533;&#65533;&#65533;&#65533;;&#65533;&#65533;&#65533;&#65533;q*&#65533;z@&#65533;&#65533;&#65533;&#65533;	&#65533;&#65533;pA&#65533;&#65533;&#65533;&#65533;&#65533;?&#65533;&#1765;&#65533;&#1745;&#65533;&#65533;&#65533;&#65533;&#65533;k&#65533;&#65533;\G&#65533;&#65533;&#65533;AP&#830;I&#65533;&#65533;k&#65533;&#65533;&#830;&#65533;&#65533;&#1761;&#65533;&#65533;i&#65533;T}&#65533;&#65533;]&#65533;$&#65533;qR&#65533;\&#880;AY!&#65533;h%&#65533;A&#65533;&#65533;9&#65533;	&#65533;9Q&#608;&#65533;&#65533;&#1113;&#65533;!&#65533;&#65533;&#65533;U&#1636;&#65533;WE&#65533;L&#65533;&#65533;S*&#65533;&#65533;&#65533;AQ&#65533;&#65533;N&#65533;APZ&#65533;&#65533;&#65533;$&#65533;"	P^&#65533;&#65533;&#65533;A&#65533;&#65533;'&#65533;&#65533;F&#65533;&#65533;4&#65533;&#65533;&#65533;l&#65533;eX`Xm&#65533;`&#65533; O&#1090;dJ&#65533;+&#65533;rU&#65533;, &#65533;&&#65533;&#65533;B)`&#65533;$P#&#65533;'&#65533;&#65533;
NW,p&#65533;n&#65533;&#65533;&#65533;=&#65533;&#65533;&#65533;	V&#65533;&#65533;&#65533;`&#65533;&#65533;&#65533;&#65533;&,&#65533;mMPm\&#65533;).r}
V-l&#65533;-vYo&#65533;&#27181;v&#65533;&#65533;&#65533;B&#65533;)g)&#65533;`&#65533;F&#65533;)&#65533;&#65533;*4&#65533;r&#65533;*$&#65533;W&#65533;&#65533;*d~.&#65533;&#65533;)&#65533;&#65533;&#65533;&#65533;&.&#65533;&#65533;&#65533;&#65533;&#65533;&#65533;&#65533;&#65533;&#65533;&#65533;&#65533;&#65533;|D &#65533;v &#65533;Z&#65533;.&#65533;&#65533;R`&#65533; &#65533;&#65533;&#65533;&#65533;-&#65533;n&#65533;M&#65533;&#65533;Mj&#65533;&#65533;&#65533;&#65533;-&#1282;^D&#160;j&#65533;J&#65533;&#65533;z&#65533;Wi&#65533;&#65533;&#65533;f&#65533;Y&#65533;,<&#65533;+&#65533;&#65533;&#65533;u&#65533;v&#65533;&#65533;v&#65533;n&#65533;&#65533;.f&#65533;Y)&#65533;n&#65533;&#65533;(xq"&#65533;'0p't&#65533;&&#65533;('t&#65533;'8&#65533;&Ta%TBv!$t$`aW&#65533;$\^&#65533;<&#65533;#4&#65533;#&#65533;0#$"$&#65533;
;&#65533;#0&#65533;&#65533;&#65533;"&#65533;m#&#65533;p&#65533;&#65533;p&#65533;.
?&#65533;&#65533;&#65533;#(&#149;.B&#65533;&&#65533;&#65533;&G&#65533;j&#65533;!B!81",B"&#65533;" &#65533;&#65533; &#65533;&#65533;&#65533;&#65533;pQw&#65533;&#65533;&#65533;&#65533;&#65533;&#65533;A&#65533;AP&#65533;&#65533; &#65533;&#65533;&#65533; T&#65533;t &#65533;I&#65533;*JK&#65533;&#65533;	&#65533;&#65533;&#65533;&#65533;Q@A!3A&#65533;@&#65533;&#65533;"K&#65533;]$=&#1815;&#65533;&#65533;(Q&#65533;
&#65533;&#65533;@*&#1769;&#65533;h&#65533;&#65533; &#65533;&#65533;,S(&#65533;&#65533;L $&#65533;&#65533;,2&#65533;45&#65533;&Kc*&#65533;/E@&#65533;d &#65533;M &#65533;&#65533;&#65533;&#65533;&#65533;&#65533;&#65533;"&#65533; 	(&#65533;8Q[9&#65533;:"=&#65533;&#65533;*&#65533;&#65533;&#65533; 
@)&#65533;"*Y &#65533;&#65533; 	&#65533;@&#65533;&#65533;I&#65533;&#65533;&#65533;&#65533;&#65533;z&#65533;Wu&#65533;YM&#65533;Mu&#65533;&#65533;~l&#192;&#65533;7wF&#65533;3V
W	Le&#65533;&#65533;&#65533;L6&#65533;P&#65533;3V&#65533;,QM]>&#65533;&#65533;&#65533;"I&#65533;&#65533;&#65533;&#65533;d&#65533;B&#65533;a&#65533;%&#65533;0&#65533;&#65533;&#65533;&#65533;T&#65533;&#65533;0&#65533;&#65533;!&#65533;&#65533;,&#65533;&#65533;s&#65533;&#1281;&#65533;&#65533;&#65533;z&#65533;&#65533;Ap&#65533;'&#65533;^N&#65533;fg&#65533;&#65533;L&#65533;&#65533;I&#65533;&#65533;J&#1475;&#65533;&#65533;&#65533;n&#65533;&#65533;&#65533;&&#65533;&#65533;&#65533;f&#65533;5&#65533;5'&#65533;&#65533;*&#65533;&#65533;q&#65533;$&#65533;p""8&&#65533;&#65533;&#65533;*t&#65533;jVfwYd~&#65533;t&#65533;&#65533;*&#65533;&&#65533;&#65533;l&#65533;'gZm&#65533;tm&#65533;&#1429;=&#65533;d!&#65533;&#65533;&#65533;va&\{&#65533;&#65533;J&#65533;&#65533;&#65533;B^&#65533;&#65533;)&#65533;&#65533; o&#65533; &#65533;&#65533; &#65533;sj_^[&#65533;^&#65533;&#1627;&#65533;&#1607;&#65533;Y&#65533;&#65533;&#65533;^&#65533;&#65533;&#65533;^&#65533;r&#65533;g&#65533;&#65533;g&#65533;&e+s&#65533;eieNo(&#65533;&#65533;&#65533;1&#65533;h&#65533;o&#65533;&#65533; d&#65533;gn&#65533;,L&#65533;&#65533;&#65533;&#65533;nfW&#65533;	u&#65533;	&#65533;.&#65533;%!t6&#65533;eM&#65533;p&#65533;(|qw&#65533;Y&#65533;uY&#65533;-7&#65533;&#65533;&#65533;&#65533;w(&#65533;/)&#65533;&#65533;j&#139;&#65533;(g&#65533;'l&&#65533;&#65533;&l&#65533;&&#65533;h&#65533;&#65533;Z%&#65533;-%&#65533;&#65533;&#65533;%&#65533;!&#65533;za$P&#1939;&#65533;&#65533;|?&#65533;$|&#65533;&#65533;&#65533;>i#T)"(Bk&#65533;"&#65533;{&#65533;J&#65533;Nq"H&#65533;&#65533;:&#65533;#B&#65533;71&#65533;G8&#149;b&#65533;?&#65533;!&#65533;SGx&#65533;&#65533; &#65533;a&#65533;&#65533;)&#65533;&#65533;H&#65533;&#65533;&#65533;&#65533;&#65533;)&#65533;&#65533;&#1288;&#65533;&#1345;(A&#65533;&#65533;
<&#65533;&#65533;(&#65533;&#1097;&#65533;#&#157; &#65533;&#65533;&#65533; &#65533;@&#65533;&#65533;&#65533;&&#65533;@&#65533;_j@&#65533;P9&#65533;w&#65533;
&#65533;&#65533;
&#65533;&#65533;=&#65533;*&#145;j&&#65533;.S&#65533;&#65533;&#65533;|@$ 5I &#65533;'&#65533;2&#65533;&#689;&#65533;&#676;&#65533;&#65533;&&#65533;&#65533;( 1&#65533;&#65533;&#654;#&#65533;&#65533;&#65533;P@&#65533;@&#65533;@&#65533;@	T@/3&#65533;ik8v+"&#65533;&#65533;k&#65533;p@.+&#65533;&#65533;&#47522;@	&#65533;"2I&#65533;6A&#65533;$&#944;A&#65533;U&#65533;UYU&#1597;&#65533;&#65533;fl&#65533;&#65533;]&#65533;&#65533;&#65533;&#1274;&#65533;&#65533;:&#65533;p&#65533;&#65533;&#65533;&#1048;&#65533;J&#435;&#65533;F&#65533;&#65533;-&#65533;!&#65533;M.&#65533;&#65533;&#65533;&#65533;:k&#65533;&#65533;&#65533;&#65533;E&#65533;@&#65533;&#65533;&#65533;&#65533;&#65533;n,EK%&#65533;{S&#65533;&#65533;IU&#65533; 	&#65533;a&#65533;&#1249;&#1873;&#65533;&#65533;AZ&#1142;A&#65533;	BS&#65533;&#65533;&#65533;&#65533;&#65533;&#65533;&#65533;A&#65533;u&#65533;'&#65533;&#65533;&#65533;Q&
&#65533;&#65533;q&#65533;Qh&#65533;&#65533;;&#65533;_&ji&#65533;&#65533;VN+d&#65533;&#65533;*guW&#65533;p>&#65533;v_S[q&#65533;#L'HwR&#65533;B&#65533;&#65533;%&#65533;&#65533;<&#65533;&#65533;&#65533;&#65533;&#65533;&#65533;&#65533;Bo&#921;i&#1113;k&#65533;^,&#65533;4&#65533;&#65533;B&#65533;x&#65533;&#65533;&#65533;n &#65533; a&#65533;&#65533;2&#65533;&#65533;a&#65533;XG&#65533;&#65533;&#65533;B&#65533;0_&#65533;&#65533;=&#65533;&#65533;&#65533;0*,=_&#65533;&#65533;&#65533;n&#65533;"}&#65533;'&#65533;&#65533;&#65533;|&#799;|&#65533;&#65533;&#65533;&#65533;`&#1411;}&#65533;g&#65533;&#65533;&#65533;t&#65533;&#65533; f%a&#65533;&#65533;&#65533;e0q;&#65533;&#65533;&#1531;&#1347;&#65533;e1!&#65533;1a'X0&&#65533;%d&#65533;&#65533;=&#65533;(&#65533;0[&#65533;g&#65533;&#65533;&#65533;&#65533;O0;&#65533;&#65533;?>&#65533;[p&&#65533;&#65533;&#65533;&#65533;c>G&#65533;#p&#65533;&#439;$&#65533;&#65533;&#65533;$&#65533;~r~|C&#135;p~>&#65533;}[&#65533;};n&#65533;&#65533;0|&7)'i&#65533;&#65533;~&#65533;6&#65533;c&#65533;&#65533;q7q&#65533;&#65533;g&#65533;!?&#65533;gx&#65533;c&#65533; &#65533;Q&#65533;&#65533;&#65533;A&#65533;&#786;&#65533;&#65533;&#65533;&#65533;&#65533;&#65533; &#65533;&#65533;&#65533; 	&#65533;S&#65533;&#65533; &#65533;&#65533;K:b&#65533;4	&#65533; )&#65533;&#65533;&#65533; &#65533;&#65533;@X&#65533;b&#65533;&#65533;&#65533;Zr	&#65533;&#65533;
 &#264;-R&#65533;8&#65533;&#65533;&#264;-N&#65533;X&#65533;&#132;C%B&#65533;&#65533;`a&#132;"~&#65533;&#65533;&#65533;G&#65533;,?Tdx&#65533;&#65533;&#65533;&#65533;XXa
$h !&#65533;L&#65533; ,8&#65533;&#65533;'K&#65533;r&#916;a&#65533;M	<&#65533;&#65533;1c&#65533;
&#65533;V&#65533;&#65533;R&#65533;&#65533;:\&#65533;&#65533;&#65533;4T&#65533;&#65533;!&#65533;&#65533; B&#65533;P&#65533;bC&#396;<&#65533;&#65533;&#65533;&#65533;6{&#65533;&#65533;&#65533;&#65533;0&#65533;6n&#65533;&&#65533;&#65533;&#859;8o&#65533;&#65533;&#65533;&#65533;&#65533;s&#65533;&#1305;0&#65533;&#65533;r&#65533;&#65533;&#65533;p&#65533;6{&#65533;|6&#65533;Y1c&#65533;r(&#1521;&#65533;&#65533;:v,k&#65533;&#65533;&#65533;i&#183;s;&#65533;&#65533;/&#65533;&#65533;&#65533;&#65533;&#65533;Vs&#396;&#65533;4&#65533;&#65533;?^&#65533;fMt6&#65533;&#65533;&#393;S&#65533;q&#65533;&#65533;zK_w&#65533;&#65533;&#65533;5&#65533;&#65533;&#65533;&#65533;;&#65533;N&#65533;N&#65533;j&#65533;J&#65533;&#65533;X&#65533;a&#65533;&#65533;%&#65533;U&#65533;&#65533;&#65533;\&#330;&#23189; &#2003;o@X\&#65533;e&#65533;Zl&#65533;Ei&#65533;&#65533;UP)&#340;T&$CRD	eRL1&#65533;&#65533;QD&#65533;DK(&#65533;&#65533;FY&#65533;E&#65533;&#65533;M>&#65533;&#65533;PN&#65533;p&#65533;RNA&#65533;&#65533;TN&#65533;&#65533;&#65533;K&#1104;CA&#65533;QSY&#65533;GT&#65533;&#65533;&#65533;&#65533;!C&#65533;&M&#65533;0&#65533;PHe&#65533;Of<&#65533;&#65533;&#65533;Q&#65533;&#1298;&#65533;#&#65533;&#65533;&#65533;&#65533;M6&#65533;&#65533;P&#65533;t&#65533;&#65533;/iT&#65533;A&#65533;;=&#65533;d&#65533;N&#65533;&#65533;&#65533;&#65533;B7&#65533;Q8=Yt&#65533;N&#65533;D&#65533;M&#65533;t&#65533;&#65533;M2&#65533;&#65533;RG5&#65533;&#65533;K0&#65533;&#65533;RM8&#65533;Q&#65533;DT&#65533;N>)&#65533;K\}&#65533;STQm&#65533;&#65533;7-u5Q7&#65533;&#65533;&#65533;I(&#65533;&#65533;&#65533;J:&#65533;&#65533;Q9&#65533;d_]&#65533;&#65533;Lh&#65533;&#65533;L&#65533;u&#65533;=Q&#65533;&#65533;k&#65533;&#65533;QKS%U&#65533;Kz&#65533;&#65533;Y^&#65533;&#65533;&#65533;&#65533;VO&#65533;DJ&#65533;E6v&#1989;7_&#2005;$&#65533;v&#65533;}&#65533;H&#65533;&#65533;W&#65533;d%	x&#65533;|&#65533;a_v&#65533;&#65533;G"I&#65533;&#65533;&#65533;&#65533;&#65533;G&#65533;&#65533;&#65533;GYD&#65533;E.f$&#65533;DY$DJ6&#272;D1&#17426;D&#65533;A1e&#65533;&#65533;gB&#65533;B&#65533;&#65533;?&#65533; &#271;>&#65533;&#1571;&#65533;>&#65533;&#65533;<&#65533;&#65533;&#65533;&#65533;&#65533;&#65533;&#65533;&#65533;&#65533;&#65533;i&#65533;&#65533;8#&#65533;4&#65533;`&#65533;&#65533;6&#65533;&#65533;2&#65533;@0&#65533;&#65533;!d&#65533;l&#65533;&#1734;|&#65533;!|&#513;&#65533;^&#65533;&#65533;T8&#65533;&#65533;P`&#65533;&#65533;	?!\XA&#65533;W&#65533;&#65533;&#65533;O&#65533;&#65533;.&#65533;&#65533;&#65533;&#65533;x#&#65533;<&#58915;2&#65533;H&#65533;&#65533;8&#65533; &#65533;l&#65533;@2&#65533;@&#65533;
&#65533;&#65533; &#65533;4&#65533;@&#65533;VG&#65533;&#65533;&#65533;Yj&#65533;&#65533;t&#65533;@`&#65533;&#65533; &#65533;&#65533;j&#65533;&#65533;&#65533;
Vo&#65533;*&#65533;\r`&#65533;"&#65533; &#65533;&#65533;^K&#65533;6 &#65533;|&#65533;j&#65533;
p&#65533;&#65533;&#65533;&#65533;&#1026;&#65533;&#65533;&#1920;&#65533;5&#65533;&&#65533;&#65533;:&#65533;&#65533;&#65533;0 tk&#65533;&#65533;8&#65533;/6&#153;&#65533;l&#65533;&#65533;9<&#65533;&#65533;&#65533;&#65533;n&#65533;p?*P&#65533;I&#65533; 5C&#65533;&#65533;OTLh?8h&#65533;8&#65533;"|C_&#65533;&#65533;&#65533;&#65533;&#65533;&#65533;&#65533;a&#65533;&#65533;P9&#65533;Ai@&#65533;xs&#65533;&#65533;<&#65533;C&#65533; &#65533;.&#65533;I&#65533;&#65533; &#65533;&#36097;2&#65533;&#65533;t&#65533;#&#65533;&#65533;&#65533;/,&#65533;'B&#65533;
V&#65533;g&#65533;A&#65533;b1&#65533;b&#65533;&#65533;~Z&#65533;&#65533;/&#65533;b&#65533;8PDZ&#65533;&#65533;yLc'd
	&#65533;H&#65533;d&#65533;&#65533;&#65533;&#65533;Sl	&#65533;&#65533;&#65533;#&#65533;/G&#65533;&#65533;]&#65533;x&#65533;&#65533;$
Q&#521;&#65533;&#65533;&#65533;>&#65533;0e	&#65533;&#65533;&#65533;2Q	J`"QG&#65533;&#65533;&#65533;&#1289;Ka&#65533;]&#65533;&#65533;S&#65533;F9&#65533;IX"&#65533;&#65533;%&#65533;&#65533;&R&#65533;&#65533;&#65533;&#65533;&#65533;&#65533;&#65533;&#65533;&#65533;d&#65533;2\&#65533;JV%2A&#65533;RP&#65533;l&#65533;%2a	e&#65533;K&#65533;&#65533;4&#65533;5&#65533;e/da3&#65533;&#65533;&#65533;&#65533;&6!&#65533;&#65533;5r&#65533;&#65533;:#&#65533;&#65533;vu3&#65533;&#65533;&#65533;&#65533;&#65533;U	S&#65533;k^&#65533;4&#65533;&#65533;"%&#65533;zk&#65533;&#65533;&#65533;'&#65533;&#65533;&#65533;ONpJ&#65533;1&#65533;g&#65533;J&#65533;QE&#65533;&#65533;&#65533;&#8760;
6&#65533;	&#65533;uT4&#65533;&#65533;jF&#65533;&#65533;&#65533;&#65533;'<&#65533;i&#786;js^&#65533;&#65533;&#65533;11{es`1&#65533;&#65533;2&#65533;&#65533;hd&#65533;&#65533;&#65533;8&#65533;&#65533;F@&#65533;&#65533;j&#65533;8f&#65533;B&#65533;e&#65533;HD!&#65533;D&#65533;E&#65533;&#65533;Y qTE5W%&#65533;V&#65533;*&#65533;&#65533;&#65533;a&#65533;C&#65533;&#65533;z&#65533;&#65533;&#65533;AM&#65533;&#65533;Y&#890;&#65533;;<MtU&#65533;&#65533;V&#65533;.&#65533; P&#65533;>&#65533;&#65533;&#65533;i&#65533;&#65533;&#65533;.&#65533;&#65533;&#65533;3&#65533;b@&#1824;&#65533;<&#65533;&#65533;dw@&#65533;]&#65533;. 	&#65533;L&#65533;|q\f%GZ$N$&#65533;&#65533;&#65533;J /&#65533;!&#65533;y&#65533;&#65533;&#65533;8@!&#65533;&#65533;O&#65533;&#65533;&#65533;d&#65533;&#65533;ZY&#65533;7&#65533;`&#65533;w
P &#65533; &#65533; `&#65533;2 6`&#65533;&#65533;4 {&#1651;
 &#65533;B`.&#65533; &#65533;*&#65533;f&#65533;(L0&#1867;&#65533;#&#65533;A&#65533;p@&#65533;P&#65533;&#65533;&#65533;&#65533;k&#65533;`&#65533;&#65533;tM3&#538;&#65533;&#65533;&#65533;/&#65533;&#65533;&#65533;k^S&#65533;&#65533;&#65533;/&#65533;&#65533;q&#65533;&#65533;P&#65533;&#65533;,&#65533;/p8&#65533;F&#65533;&#65533;&#518;6^0&#65533;8&#65533; c&#65533;/&#65533;&#65533;L&#65533;W&#65533;@&#1921;&#65533;&#65533;dP\&#65533;&#385;h8C&#65533;@70&#65533;8&#65533;&#65533;&#65533;e&#65533;&#65533;&#65533;&#806;&#65533;s&#65533;u&#65533;R&#65533;&#65533;;\&#65533;V.py
Uh_lE&#65533;&#65533;HfV&#65533;&#65533;&#65533;_dE*T&#65533;&#65533;0&#65533;&#812;&#65533;&#65533;l&#65533;U&#65533;bC&#65533;&#65533;TE&#65533;$&#65533;&#65533;J&#65533;&#65533;&#65533;0&#65533;&#65533;1&#65533;&#65533;Y&#65533;2&#65533;-&#65533;&#65533;&#65533;v&#65533;&#65533;*}&#65533;&#65533;z	&#65533;1rc*#&#25098;1&#65533;N5"&#65533;2&#65533;&#65533;&j&#65533;&#65533;&#65533;jF&#65533;&#65533;&#1389;V&#65533;&#65533;Z&#65533;1F&#1978;_&#65533;&#65533;#&#65533;Se&#65533;&#65533;&#65533;-m#G&#65533;I &#65533;&#65533;&#65533;N'&#65533;Y/K&#1515;b&#65533;&#65533;&#65533;&#65533;Tj&#65533;g;E&#65533;&#65533;tK+&#65533;N&#65533;i&#65533;&#65533;&#65533;~&#65533;&#65533;&#65533;&#23313;3Y&#65533;45[e&#65533;f&#65533;&#65533;S&#65533;b&&#65533;<&#65533;Q]&#65533;P&#65533;&#42420;P9&#65533;6&#65533;jT&#65533;&#65533;&#65533;'&#65533;4&#65533;K8&#65533;&#65533;
T&#65533;L4&#65533;c&#65533;V&#65533;U&#65533;&#65533;&#65533;&#65533;*/I&#65533;]&#65533;0&#65533;>+!	&#1310;&#65533;&#65533;&#65533;&#65533;U&#65533;&#65533;1;&#65533;)Y&#65533;VT&#65533;&#65533;&#65533;,&#65533;&&#65533;"&#65533;:&#65533;@&#65533;=&#65533;&#65533;t.&#65533;&#65533;&#65533;&#65533;&#65533;8&#65533;&#65533;V&#65533;
&#65533;&#65533;&#65533;&#65533;:DX&#65533;&#65533;&#65533;&#65533;hQ&#65533;Z&#1256;N&#65533;+&#65533;&#65533;i&#65533;ZZC&#65533;4&#65533;]=|&#65533;&#65533;&#65533;&#65533;&#65533;&#65533;E v&#65533; 4&#65533;&#65533;&#65533;e&#65533;|&#65533;@F&#65533;4v0&#65533;A&#65533;w&#65533;o~&#65533;&#65533;&#65533;b&#65533;&#65533;&#65533;%H|	G&#65533;&#65533; &#65533;&#65533;@\p&#65533;&#395;&#65533;&#65533;A&#65533;&#65533;4&#65533;!F&#65533;&#65533;@&#65533;&#65533; H 2&#65533;&#65533;&#65533;&#65533;&#65533;X>&#65533;9
D&#65533;y^&#65533;B&#65533;|@&#65533;&#65533;O&#65533; &#65533;0`&#65533;&#65533;0XA*&#65533;&#65533;&#65533;&#65533;W(H&#65533;&#65533;|&#65533;
&#65533;-mk[>`@&#65533;8&#65533;
Lp\&#65533;I&#65533;7&#65533;B:LC&#65533;&#65533;&#65533;&#65533;&#65533;&#65533;&#65533;?&#65533;&#65533;&#65533;&#65533;N&#65533;+.&#1027;0 !&#65533;>&#65533;&#65533;XC3L&#65533;&#65533;`&#65533; 8J&#65533;&#65533;(&#65533;6Z&#65533;
L&#65533;&#65533;&#65533;6&#65533;&#65533;&#65533;&#65533;&#65533;&#65533;O9&#65533;2&#65533; &#65533;&#65533;@t&#65533;&#65533;&#65533;\&#65533;~(&#65533;&#65533;/6&#65533;&#65533;1`&#65533;8&#65533;*&#65533;&#65533;&#65533;~&#210;F&#65533;J&#65533;B&#65533;&#271;&#65533;&#65533;&#750;&#65533;I&#65533;H&#65533;P&#5162;DU&#65533;GP&#65533;&#65533;&#65533;&#1037;	&#65533;&#65533;D&#65533;&#65533;&#65533;M&#65533;c&#65533;Dd&#65533;,&#65533;&#65533;&#65533;&#65533;&#65533;&#65533;&#65533;&#65533;&#65533;&#65533;Ec&#65533;)c&#65533;&#65533;AE@fep&#427;&#65533;&#65533;&#65533;&#65533;P&#65533;&#65533;&#65533;&#65533;&#65533;@&#65533;0&#65533;&#65533;p&#65533;
&#65533;&#65533;X&#65533;&#65533;J&#65533;&#65533;~&#65533;&#65533;	e&#65533;e<&#65533;c>&#65533;&#65533;&#65533;IU&#65533;&#65533;&#65533;&#65533;&#65533;&#65533;&#65533;&#65533;d&#65533;*&#65533;a&#65533;!&#65533;X
&#65533;>q&#65533;<&#65533;D<mP$&#65533;@&#65533;O&#65533;&#65533;Pd&#65533;H&#65533;`j&#65533;&#65533;@N&#65533;&#65533;&#287;&#65533;&#65533;D&#65533;&#65533;&#65533;&#65533;,&#65533;MZ&#65533;%i&#65533;2&#65533;TpIQ&#65533;e&#65533;.*&#65533;8!&#65533;x%Fx2
eW&#557;F&#65533;e&#65533;Z&#65533;%&#65533;&#65533;q`R&#65533;&#65533;&#65533;&#65533;Q&#65533;&#65533;&#65533;&#65533;B&&#65533;&#65533;&#65533;,&#65533;9&&#65533;&#65533;&#65533;&#65533;da&#65533;pgvF&#65533;&#65533;h&#65533;h&#65533;&#65533;&#65533;J!r!Q!"#r!&#65533;@&#65533;&#65533;"k&#65533;&#65533;&#65533;jpL3&#65533;&#65533;&#65533;.&#65533;&#65533;&#65533;$&#65533;&#65533;&#65533;&#65533;&#682;&#65533;i&#65533; &#1280;	D '@`)&#1282;,.`-D@*F r>&#65533;'?&#65533;`&#65533;t&#65533;L&#65533;(&#65533;J`
&#65533;"B@P&#65533;P&#65533;P`"V "T`&#65533;r)&#65533;&#65533;&#65533;&#65533;&#65533;jt&#65533;&#65533;&#65533;` &#65533;@h&#65533;N&#65533;x:&#65533;&#65533;&#65533;&#765;&#290;}(&#65533;&#65533;&#65533;&#65533;'~&#65533; @&[&#65533;"$`%&#65533;&#65533;J@b 6 &#65533;+{&#65533;2(&#65533;o&#65533;&#65533;B.&#1547;
k&#65533;@&#65533;$ %&#65533;BR&#65533;2&#65533;(`&#65533;&#65533;@/k&#65533;N&#65533;&#65533;&#65533; %&#65533;&#65533;4O&#65533;$&#65533;&#65533;&#65533;&#65533;d&#65533;c5&#65533;c&#65533;&#65533;&#65533;2l&#1224;l&#65533; H&#65533;P&#65533;&#65533; &#65533;/<&#65533;&#65533;R&#65533;&#65533;&#65533;6&#65533;&#65533;&#65533;&#65533;j&#65533;&#65533;>:&#65533;S:E&#65533;&#65533;&#65533;&#65533;&#65533;fi&#65533;&#65533;5&#65533;S9&#65533;&#65533;&#65533;:&#65533;#p6>&#65533;&#65533;&#65533;&#65533;&#65533;Z&#65533;DUBaC&#65533;&#65533;&#65533;3&#65533;%[&#65533;=?&#65533;=	&#65533;&#65533;&#65533;?M&#65533;K&#65533;&#65533;V&#65533;i&#65533;"J&#65533;&#65533;@5a&&#65533;&#65533;&#65533;a&#65533;4&#65533;&#65533;p.&#65533;&#65533;&#65533;T&#65533;&#65533;&#65533;&#65533;&#65533;&#65533;C?&#65533;&#65533;&#65533;&#65533;&#65533;&#65533; "&#65533;&#65533;h&#65533;&&#65533; !f.&#65533;cR&#65533;c^&#65533;&#65533;fB!Q&#65533;&#65533;E&#65533;&#65533;&#65533;&#65533;&#65533;&#65533;a.F&#12596;]N&#65533;&#65533;,ME01&#65533;EH-b&#65533;Ta,&#65533;a&#65533;^n&#607;&#65533;&#65533;}&#65533;&#65533;%&#65533;&#65533;&#65533;] &#65533;Jg&#65533;^|&#65533;YP&#65533;M&#65533;&#65533;W"&#65533;E\&#65533;&#65533;&#65533;*P&#65533;@eT&#65533;4)&#65533;&#65533;F&#65533;&#65533;R&#65533;P\ X&#65533;&#65533;Oi&#65533;U&#1370;&#65533;&#65533;_,f&#65533; &#65533;W&#65533;B&#65533;jd&#65533;P#5&#65533;RMdF&#65533;r&#65533;&#65533;f&#65533;F&#65533;&#65533;B!&#65533;&#65533;jfP&#65533;&#65533;
f&#65533;ND&#65533;&#683;>&#65533;&#65533;&#65533;"-&#65533;&#31414;&#65533;ji&#65533;&#65533;Vi&#65533;L&#65533;"#&#65533;!)r&#65533;Jr&#65533;&#65533;&#65533;i&#65533;&#65533;6&#65533;&#65533;i&#65533;.&#65533;&#65533;p&#65533;&#65533;&#65533;h0&#65533;$&#65533;;&#65533; &#65533; &#65533;&#65533;&#65533;&#65533;&#65533;&#65533;<&#65533;-&#65533;2&#65533;&#65533;2)K@\&#501;T &#65533;h@ &#65533;"*M@4s&#65533;&#65533;&#65533;-N&#65533;&#65533;P _Q@3&#65533;U3G H &#65533; &#65533;&#65533;&#65533;&#65533;&#65533; !&#65533;`&#65533;`
&#65533;@8  &#65533;.&#65533;8&#65533;-B@c+&#65533;$&#65533;&#65533;&#65533;$&#65533;cW' &Z/2&#65533;g%
&#65533; &#65533;Z f@@&#65533;&#65533;&#65533;*\&&#65533;&#65533; ('s&#65533;&#65533;:&#65533;&#1803;0&#65533;b)&#65533;0&#65533;z&#65533;. &#65533;&#65533;&#65533;P&#65533;&#65533;&#65533;&#65533;B&#65533;j&#65533;Y&#65533;&#65533;&#65533;Z&#65533;<&#65533;&#65533;,(&#774;T&#65533;&#65533;&#65533;&#65533;&#65533;g0&#65533;C5P&#65533;&#65533;Zi&#65533;`&#65533;&#1824;2&#65533;&#65533;&#65533;&g&#65533;i&#65533;&#65533;&#65533;h&#1418;n&#65533;&i
p&#65533;7iZ5&#65533;@&#65533;Ab&#65533;&#65533;&#65533;5&#65533;,&#65533;Wr]&#65533;$&#65533;V#E&#65533;WRp&#714;i&#65533; &#65533;~EJIM!.R&#65533;P4&#65533;&#65533;&#65533;&#65533;&#65533;&#65533;M>A&#65533;&#65533;&#65533;C&#65533;dD&#65533;&#65533;&#65533;&#413;&#65533;&#65533;OHe]&#65533;a&#65533;&#65533;&#65533;&#65533;A&#65533;i&#65533;IU&#65533;&#65533;w&#65533;&#65533;&#65533;&#65533;^&#65533;g@&#65533;g&#65533;&#65533;t&#65533;g|&#65533;R&#65533;&#65533;&#65533;&#65533;e&#65533;&#65533;w/&#65533;&#65533;&#1801;*&`&#65533;%Y&#567;&#1682;E^z&#65533;&#65533;&#65533;E&#65533;&#859;V&#65533;]&#65533;p}&#65533;&#65533;a~&#65533;yJ&#65533;&#65533;&#65533;b&#1801;`&#65533;&#65533;&#65533;`*&#65533;&#1325;e&#65533;].%&#65533;&#65533;&#1532;&#65533;&#1796;&#65533;&#65533;w&#65533;8t{&#65533;&#65533;PT&#65533;,XRVU&#65533;&#65533;&#65533;\&#65533;`F&#65533;G&#65533;&#65533;K8+f&#65533;V&#65533;xi&#65533;_p&#65533;R&&#65533;J&#65533;r&#43638;&#65533;&#65533;f4&#65533;b&#65533;eR&#65533;&#65533;}&#65533;0WU&#65533;&#65533;n&#65533;g|f&#65533;h&#65533; DM3w&#65533;&#65533;WK&#65533;V&#65533;8&#65533; W&#65533;&#65533;CK&#65533;&#65533;&#1580;~UX&#65533;&#65533;#K&#65533;&#65533;&#65533;&#65533;&#65533;&#65533;Jh<&#65533;:&#65533;&#65533;V	a&#288;N &#65533;.&#65533;v2&#65533;+\&#65533;[? _E&#65533;-&#65533;&#1423;9`&#65533;N!X&#65533;Z`J@N`+3SF&#65533;&#65533;N@&#65533;&#65533;
y"B&#65533;&#65533;F&#65533;[G &#65533;"&#65533;&#65533;`h&#65533;&#899;&#65533;&#65533;i&#65533;&#65533;U&#65533;`&#65533;`&#65533;x'b&#65533;&#65533;r&#65533;-&#65533;#&#65533;&#65533;(@P&#65533;dk&#65533;(@&#65533;&#65533;&#65533;gd`d &#65533;Jx&#65533;&#65533;b&#65533;1&#1099;g&#54831;&#65533;&#65533;g1&#65533;4&#65533;&#65533;w&#33977;@F&#65533;&#65533;&#65533;&#65533;0t&#65533;&#65533;&#65533;.&#65533;&#65533;Y&#65533;&#65533;#&#65533;$&#65533;7{L&#65533;&#65533;&#65533;n&#65533;&#65533;&#65533;l&#65533;^&#65533;1 &#65533;4&#65533;&#65533;n&#65533;&#65533;&#65533;Rh&#65533;&#65533;8&#65533;&#65533;:&#65533;iJri&#1034;"&#65533;&#65533; &#65533;&#65533;&#65533;h&#65533;&#65533;&#65533;&#65533;W1&#65533;U&#65533;
&#65533;&#65533;&#65533;!&#65533;&#65533;k=&#65533;j&#65533;&#65533;&#65533;^#r'q&#65533;&#65533;&#65533;&#65533;&#65533;&#65533; &#65533;&#65533;z&#65533;@&#65533;)R&#65533;=7&#65533;X&#65533;&#22917;eXv&#65533;&#65533;&#65533;&#358;&#65533;iX4&#65533;&#610;&#65533;H,&#65533;&#1148;&#65533;6&#65533;r&#65533;M&#65533;&#65533;&#1540;m&#65533;&#1975;A&#65533;QJ&#65533;h&#65533;&#65533;d
&#65533;&#65533;h&#65533;[FUXe&#65533;q&#65533;&#65533;Z&Q+&#65533;Ma^
&#65533;I&#676;N\&#65533;&#65533;&#65533;&#65533;&#65533;&#65533;e]&#1380;&#65533;&#65533;jtcH&#65533;&#65533;H&#65533;E9&#65533;R&#65533;p_"&#65533;&#65533;8&#65533;_~&#65533;F&#65533;x#&#65533;&#65533;F&#65533;&#65533;]:%Y4&#65533;K&#65533;QX&#65533;E&#65533;&#65533;%&#65533;-a`&#65533;T&#65533;ZQ&#65533;&#65533;&#65533;&#65533;%^p*I7F&#65533;&#65533;Q&#65533;g&#65533;&#65533;Q&#65533;_& o&#65533;E&#65533;Q&#65533;&#65533;&#65533;&#65533;|&#65533;KM&#65533;&#65533;f&#65533;&#65533;&#65533;&#1783;u&#65533;m&#65533;[uh&#65533;gz&#390;&#65533;&#65533;! &#65533;&#65533;&#65533;&Rr&#65533;\&#65533;p&#65533;&#65533;D&#65533;X&#65533;7&#65533;DM&#65533;&#65533;&#65533;N&#65533;&#65533;&#65533;j&#65533;&#65533; ]&#65533;!o.z&#65533;&#65533;p&#65533;&#65533;
n&#65533;&#65533;8@fb*&#65533;bkO&#65533;&#65533;f&#65533;&#65533;b- &#65533;<y `&#65533;6&#65533;&#65533;&#65533;rrT+&#1662;8&#65533;*<'#&#65533; \(3&#65533;`;&#65533;l8`^ 	&#65533; &#65533;&#65533;$&#65533;5&#65533;K!&#65533;&#65533;&#65533;@&#65533; :&#65533;.&#65533;gy&#65533;G#&#65533;&#703;3&#65533;'P&#65533;&#65533;&#65533;^&#65533;&  &#65533;6`t&#65533;B * &#65533;&#65533;*&#65533;&#65533;ZBg&#65533;&#65533;k-"&#65533;v w2&#65533;&#65533; VVD &#65533;&#65533;&#65533;3&#65533;&#65533;&#65533;&#65533;&#65533;&#65533;&#65533;2&#65533;*&#65533;c&#65533;hbke&#65533;&#65533;Z&#65533;jZ&#1568;/c0&#65533;&#65533;&#65533;O4&#65533;#2&#65533;8 5&#65533;&#65533;#A&#65533;&#65533;N&#65533;5&#65533;&#65533;&#65533;@<&#65533;&#65533;&#65533;^Z&#65533;iLp&#46101;j&#65533;3&#65533;~u&#65533;&#65533;&#65533;;"&#65533;d#&#65533;&#368;&#65533;&#65533;Nthh&#65533;kK&#65533;&#65533;&#65533;&#1130;~&#65533;&#65533;&#65533;&#65533;5&#65533;&#65533;f&#65533;&#65533;&#65533;G*xU&#65533;v&#65533;0&&#65533;/&#65533;uCu&#65533;	E&#560;L&#65533;%W.&#65533;*&#65533;&#65533;&#65533;&#65533;[&#65533;&#65533;&#65533;:Y"!&#65533;&#1201;A&#65533;
&#65533;&#65533;&#65533;W&#65533;&#65533;Je&#65533;&#65533;zo&#65533;&#1245;F&#65533;&#65533;&#65533;4&#65533;Fx`&&#65533;&#65533;1_p&#602;J&#65533;Y{&#65533;E&#65533;&#65533;&#65533;]&#65533;&#65533;I&#65533;&#65533;Ta&#65533;yY4&#65533;&#65533;]fd.Sg[&#65533;&#65533;d&#65533;{&#65533;	&#65533;e&#65533;b.&#65533;J&#65533;df&#65533;&#1370;&#65533;J&#65533;cM&#65533;Q&#65533;Q&#65533;&#65533;5&#65533;&#65533;&#65533;I-&#65533;&#65533;&#841;h&#65533;e:fy&#65533;f|&#65533;&#65533;v&#65533;&#65533;&#65533;&#65533;z&U&#65533;&#65533;_e&#65533;~&#65533;&#65533;&#65533;s&#65533;X&#65533;De&#65533;&#1928;F&#65533;&#65533;&#65533;t&#47358;&#65533;on&#65533;Q&#65533;&#65533;&#65533;T!&#65533;T&#65533;x&#65533;#&#50126;&#65533;&#65533;>f&#65533;&#65533;"&#65533;fz&#65533;&#65533;j&#65533;wh&#65533;&#65533;uf &#65533;&#65533;n&#65533;&#65533;`	Z 2&#65533;&#1791;)&#65533;&&#65533;&#447;&#65533;v&#65533;&#65533;&#65533;&#65533;b.0<&#65533;&#65533;R&#65533;1g&#65533;2\&#65533;u2.&#65533;bs&#65533;k&#65533;&#65533;Uz&#65533;	&#544;&#65533;&#65533;wVW&#65533;&#65533;Xf
&#65533;&#1696;
z@V , &#65533;@&#65533;"&#65533;c&#65533;'r9%&#65533;&#65533;9&#65533;&#65533;yy&@&#65533;7&#65533;Z&#65533;&#65533;3B&#623;&#65533;@&#65533;&#65533;&#65533;&#65533;&#65533;&#65533;&#65533;&#65533;&#65533;b5&#65533;h'# ,&#65533;&#65533;%&#65533;Z &#65533; &#690;&#65533;&#65533;&#65533;u&#65533;&#1866;6f&#65533;{&#65533;U&#65533;&#65533;6`h&#1211;&#65533;&#65533;&#65533;6aH&#65533; &#65533;&#65533;&#65533;&#231;&#65533;&#65533;;q&#65533;&#65533;&#65533;C&#65533;N;&#65533;Hlh&#65533;|&#65533;&#1827;'O&#65533;;&#61500;&#65533;&#1102;5m&#65533;&#65533;&#65533;&#65533;p&#65533;&#471;z8&#25177;&#482;&#859;7=&#1961;&#65533;p&#65533;6i&#65533;(&#65533;3&#65533;gM;<Fl&#65533;&#65533;@&#65533;&#65533;&#785;3g`>y&#65533;&#65533;Y&#65533;&#65533;&#65533;8&#65533;&#65533;i&#65533;HR&#65533;L&#65533;,i&#65533;T&#65533;&#65533;ZJp&#65533;&#653;;)&#65533;&#65533;G&#65533;&#65533;&#65533;&#65533;$
&#1319;P}&#65533;&#65533;"%&#65533;Z&#65533;&#65533;&#65533;&#65533;M[&#65533;c&#65533;&#65533;5&#65533;&#65533;&#65533;&#65533;R&#65533;G&#65533;&#65533;Bz$&#65533;&#65533;&#65533;H&#65533;9b&#65533;&#1122;F&#65533;)24H @&#65533;	
{&#65533;m&#1778;&#65533;&#65533;#A?&#65533;s&#65533;&dQ"E&#65533;PG&#65533;$&#65533;Q&#65533;F&#65533;I&#65533;&#65533;(&#65533;&#65533;&#65533;&#65533;5&#65533;&#65533;<&#65533;&#65533;&#65533;&#1205;7R$&#65533;qF&#1107;{&#65533;&#65533;&#65533;P!@&#65533;_&#65533;&#65533;&#65533;&#65533;&#65533;&#65533;&#65533;&#65533;&#65533;h&#65533;B&#65533;&#65533;v[k&#65533;&#65533;n&#65533;&#65533; &#65533;&#65533;w&#65533;&#65533;8[m B&#65533;m&#65533;\H&#65533;!&#65533;Ew&#65533;"&#65533;$]&#65533;&#65533; &#65533;Hr&#65533;1"&#65533;"&#65533;0&#65533;H$&#65533;8&#65533;e.FF&#65533;"&#65533;,&#65533;"&&#65533;&#65533;&#65533;&#65533;&#65533;g&#65533;&#65533;&#65533;&#65533;&#65533;!&#65533;V&#1805;8&#65533;&#65533;&#65533;7&&#65533;c&#65533;&#65533;&#65533;{&#65533;&#65533;"]&#65533;Zf&#65533;d&#65533;&#65533;&#65533;!&#65533;&#65533;&#65533;&#65533;!&#65533;rH{&#65533;p&#65533;#y&#65533;i&#65533;l&#65533;&#65533;6&#65533;&#65533;&#65533;%&#65533;Zv&I[&#65533;&#65533;&#65533;&#65533;%&#65533;&#65533;&#65533;&#65533;&#65533;&#65533;&#65533;&#65533;(&#65533;&#65533;&#65533;U|&#65533;Mh&#1760;&#65533;2&#65533;&#65533;Nv&#65533;!&#65533;!r&#65533;\P&#65533;&#65533;b&#65533;&#65533; x&#65533;&#65533;&#65533;F&#65533;&#65533;&#65533;j&#65533;t&#65533;A&#65533;&#65533;N@&#65533;&#65533;j&#65533;* &#65533;&#65533;B
#|&#65533;&#65533; &#65533;&#65533;
"&#65533;J&#65533;\ &#65533;&#65533;P<8&#65533;Ep&#65533;!&#65533;&#65533;$&#65533;[&#65533;&#65533;&#65533;!&#65533; 2t&#65533;!>&#65533;0B0&#65533;@,&#65533;&#65533;&#65533;J A&#65533;b&#65533;H&#65533;&#65533;\&#65533;&#65533;&#65533;	&#65533;&#65533; d&#65533;&#65533;< &#65533;&#65533;H@&#65533;TP&#65533;&#65533;&#65533;$o`*&#65533;d&#65533;&#65533;&#65533;f &#65533;&#65533;Gl&#65533;&#65533;x&#65533;&#65533;&#65533;&#65533;{p&#65533;&#1086;&#65533;tLUU&#65533;}&#65533;&#65533;3&#65533;}&#65533;AGv&#65533;&#65533;&#65533;~P&#65533;&#65533;{&#1284;&#65533;&#65533;W&#65533;&#65533;&#65533;W&#65533;&#65533;Ax&#65533;&#65533;&#65533;&#65533;bg&#65533;&#65533;}&#65533;4VR&#65533;qu&#65533;3&#65533;&#65533;&#65533;~f&#65533;&#65533;[}&#65533;&#65533;wp&#65533;A5Rt0D&#65533;o&#65533;&#65533;&#65533;3VM&#65533;$PWy&#65533;Bh&#65533;1&#65533;n&#65533;&#65533;c&#65533;&#65533;&#65533;W&#65533;&#65533;Fx&#65533;#&#65533;`&#65533;&#65533;&#65533;l&#65533;&#65533;&#65533;\&#65533;&#65533;U&#65533;]&#65533;&#65533;u	'}&#65533;"&#65533;(~F&#65533;a&#65533;XR;byM&#65533;&#65533;&#622424;|s&#65533;I"&#65533;$v1r&#65533;&#65533;<&#65533;HuH&#65533;I&#65533;t&#65533; &#65533;&#65533;&#65533;w?n&#65533;&#65533;|&#65533;a&#65533;D&#65533;&#65533;3&#65533;Pxr&#949;&#65533;^&#65533;aWbi=&#65533;&#65533;$&#65533;&#65533;&#65533;q5&#65533;L?*&#272;&#65533;&#65533;3&#65533;uD#0)&#65533;%&#65533;&#65533;&#65533;dhB&#65533;&#65533;&#65533;&#65533;T G&#367;@W&#65533;`&#65533;&#65533; &#65533;AE&#65533;6d&#65533;Pl&#65533;&#65533;&#65533;&#65533;D&#65533;8J&#65533;&#65533;s"&#65533;l&#65533;M&#65533;qe.&#65533;C&#65533;L"F&#65533;qt\&#65533;&#65533;,*&#65533;h^&#65533;"N"&#65533;&#65533;&#65533;&#65533;"&#1647;&#65533;7$`&#65533;&#65533;&#65533;&#65533;8&#65533;&#65533;K&#65533;0b{HFR&#65533;hD&#65533;&#65533;J&#65533;&#65533;&#65533;p&#65533;D2&#65533;&#65533;_x&#65533;4&#65533;&#65533;\&#65533;&#65533;m&#65533;&#65533;>fp\vD&#65533;&#65533;&#65533;&#65533;&#65533;@&#65533;&#1033;&#65533;`3(>&#65533;&#65533;o
&#65533;&#65533;h&#65533;A@p&#65533;!&#65533;RzP&#65533;t &#65533;&#65533;&#448;E&#65533;W&#330;	&#65533;&#65533;X&#65533;,bu&#65533;e&#65533;&#65533;0P
``f"0&#65533;	&#65533;&#65533;&#65533;l&#65533;" &#65533;&#65533;&#65533;*t&#65533;(&#65533;&#65533; &#65533;)l&#65533;|&#65533;"q&#65533;'&#65533;&#65533;&#65533;&#65533; 	&#65533;A&#65533;I&#65533; D&#65533;0$ &#65533;)A>P&#65533;ZU&#65533;&#65533; &#65533;"&#65533;&#65533;&#65533;&#65533;$&#65533;g0{&#65533;&#65533;&#65533;&#65533;H&#65533;
D c3 &#65533;&#725;&#65533;0&#65533;Tf+&#65533;
U&#65533; &#65533;&#65533;&#65533;&#65533;`N &#65533;&#65533;&#65533;e&#65533;>&#65533;&#65533;&#65533;&#65533;&#65533;&#65533;&#65533;&#65533;5&#65533;&#218;W&#65533;&#65533;&#65533;>&#65533;P&#65533;!T&#65533;iS&#1596;&#65533;@_|&#65533;&#65533;&#65533;&#65533;&#849;A&#65533;MP&#479;@xE#M&#65533;$&#65533;&#65533;&#65533;:n&#65533;{H[L&#65533;&#65533;U&#65533;&#65533;J[&#65533;&#65533;&#680;q&#65533;&#65533;JQ&#65533;&#65533;&#65533;=&#65533;wh&#65533;p&#65533;&#65533;-&#65533;![&#65533;&#65533;&#65533;&#65533;&#65533;<&#65533;&#65533; &#65533;&#65533;&#65533;V}&#65533;:8&#65533;&#65533;&#65533;&#65533;D&,&#1112;&#65533;/.&#65533;&#65533;L&#65533; &#65533;&#65533;Kl&#65533;&#65533;&#65533;(#&#65533;Pd&#65533;-&#65533;9&#65533;&#65533;2Z&#65533;e42R&#65533;Q&#65533;&#65533;!&#65533;&#65533;4$$&#65533;&#65533;+A*$&#65533;&#65533;C&#65533;B&#65533;&#65533;d&#65533;&#65533;r&#65533;6&#65533;e@nBD&#65533;TTG&#65533;"&#65533;&#65533;&#65533;%&#65533;siB&#65533;<&#1486;&#65533;u&#65533;]s&#65533;&#65533;/l&#65533;j&#65533;x&#65533;1&#65533;&#65533;R&#65533;J&#65533;.&#65533;&#65533;&#65533;
&#65533;&#65533;k&#65533;&#65533;&#65533;&#65533;&#65533;DQF&#65533;&#65533;&#65533;tT".B&#65533;&#65533;&#65533;&#65533;t&#65533;&#65533;SBy&#1267;K# 	&#65533;m&#65533;E1r&#65533;_&#65533;`j&#65533;&#575;T&#65533;0z&#1667;[XG&#65533;xO&#65533;b&#65533;B&#65533;n4&#65533;Mq&#65533;H7E&#65533;&#65533;~oj&#65533;IC'&#65533;'&#65533;iLa&#65533;$&k&#65533;	&#65533;w,6[\&#65533;@&#65533;&#65533;J&#65533;&#65533;ro&#65533;0&#65533;wP&#65533;(H&#65533;&#65533;L&#65533;X &#65533;&#65533;
&#65533;&#65533;&#65533;&#65533;@&#65533;	T &#65533;T&#65533;  &#65533;a&#65533;&#1685;^i21?&#65533;&&#65533;&#65533;4&#65533;2&#65533;&#65533;C&#65533;B&#65533;&#65533;B(W&#65533;&#23910;l.(A&#65533;1&#65533;(_&#65533;&#65533;4|&#65533;
K&#65533;&#65533;\&#65533;I&#65533;=&#65533;(Z0&#65533;t&#65533;( AH0&#65533;)<&#65533;0&#65533;&#65533;&#65533;&#65533;X'&#65533; 	p FIfQ&#65533;&#65533;&#65533;&#65533;&#65533;&#65533;&#728;q&#65533;&#65533;&#65533; 	`0&#65533;/&#65533;&#65533;j&#65533;&#65533;HN&#65533;&#65533;&#65533;&#65533;&#65533;/n5i&#65533;~&#65533;&#65533;4GU&#65533;&#65533;&#65533;&#65533;O&#65533;&#65533;&#65533;&#1248;&#65533;&#65533;&#65533;;&#65533;&#65533;W&#65533;6^&#65533;&#65533;&#65533;&#65533;?&#65533;&#65533;2&#65533;&#65533;@&#65533;miu
&#65533;.&#1169;&#65533;&#65533;&#65533;5&#65533;[F&#65533;'&#65533;T0&#65533;&#65533;&#65533;&#65533;&#65533;&#65533;&#65533;&#1967;&#65533;A[&#65533;B&#65533;P*L!
Q&#65533;&#60974;&#65533;&#65533;r5&#65533;&#65533;X&#65533;&#65533;XM|&#65533;&#65533;&#65533;},\&#65533;&#65533;&#65533;`fm&#65533;D':&#65533;	&#65533;&#65533;&#65533;&#65533;(6&#65533;	Nl&#65533;@zc,q	&#65533;doF&#1627;&#65533;);&#65533;&#65533;nf4UlRt&#65533;&#65533;c<&#65533;&#65533;B&#65533;&#65533;&#65533;N&#65533;&#65533;V&#65533;$&#65533;*y&#65533;K&#65533;&&#65533;8(.' &#65533;Py&#65533;t&#65533;}&#65533;=&#65533;e&#65533;q&#65533;T&#65533;2V&#65533;&#65533;&#65533;qS&#65533;	h&#65533;1&#65533;&#65533;8M&#442;Y&#65533;K&#65533;&#65533;&#65533;&#65533;5&#65533;&#65533;n&#65533;&#65533;&#65533;_&#65533;XH&#65533;{&#65533;S&#65533; T@&#651;&#65533;-jW&#65533;(&#65533;&#65533;,'&#65533;&#1659;&#65533;&#65533;#l&#65533;&#65533;&#65533;y&#65533;&#65533;&2&#65533;&#65533;&#65533;=&#65533;D&#65533;&#65533;&#65533;&#861717;&#65533;2&#65533;&#65533;&#65533;$ &#65533;"&#65533;&#65533;	"&#65533;S&#65533;!&#65533;}>{&#65533;O!&#65533;&#65533;&#65533;EHV&#65533;&#65533;&#508;&#65533;vT"7U&#65533;&#65533;&#65533;a&#65533;&#65533;&#1570;&#65533;M6&#65533;.)}3^s&#65533;d&#65533;/&#65533;)&#65533;&#65533;&#65533;&#65533;&#65533;7#&#65533;&#65533;n^&#65533;]&#65533;&#65533;S&#65533;&#65533;~AA$Bk&#65533;)&#65533;K&#65533;Tp &#65533; 03&#65533;+&#65533;b&#65533;@2!0#&#65533;N&#65533;J&#65533;&#65533;&#274;&#65533;&#65533;g&p$@,$&#65533;&#65533;&#65533;&@A fp&#65533;"oW&#65533;&#65533;B(&#1684;h&#65533;&#65533;h&#65533;&#65533;&#65533;uQVl Qp?`*&#65533;&#65533; &#65533;#&#65533;+0&#65533;&#65533;+&#65533;'`)`&#65533;'&#65533;=&#65533;W&#65533;&#65533; &#65533;&#65533; P hk
@P0&#65533;&#65533;&#65533;, X1&#65533;&#65533; &#65533; &#65533;f0&#65533;RP&#65533;6&#65533;18A#r1b*&#65533;7=&#65533;#&#65533;"6&#65533;1T&#65533;&#65533;&#65533;qn&#65533;&#65533;A&#65533;&#65533;;&#65533;B&#65533;T&#65533;&#65533;&#65533;S&#65533;d&#65533;&#65533;'R &#65533;FRo&#65533;oHQesRc&#65533;W&#65533;\3%&#65533;BeA&#65533;5(\D&#65533;&#65533;mp`PN&#65533;J&#65533;P@W&#65533;e m&#65533; w&#65533;o&#65533;p&#65533;&#65533;&#65533;nq	&#65533;;&#65533;0;&#65533;Y&#65533;s`yaY&#65533;0s4&#65533;	&#65533;@
&#65533;Y&#65533;&#65533;	&#65533; 
&#65533;&#65533;	&#65533;&#65533;&#65533;&#65533;&#65533;E	2&#65533;f;&#65533;q;&#65533;%&#65533;}A""&#65533;"v&#65533;Gf&#65533;c&#65533;&#65533;T!"&#65533;Rw&#65533;&#65533;q4k&#65533;c4m&#65533;M&#65533;	&#65533;y&#65533;1=&#65533;0&#65533;*6'&#65533;c&h&#65533;9&#65533;C&#65533;&#65533;_5&#65533;{M&#65533;&D&#65533;db&#711;&B$%&#65533;_M&#65533;F&&#65533;_O&#65533;d&#65533;&#65533;&#65533;'E9b|
	&#739;t&#65533;&#65533;tLI=&#65533;&#65533;q	&#65533;&#65533;&#65533;&#65533;	&#65533;&#65533;	&#65533;&#65533;	&#65533;	&#65533;	&#65533;&#65533;	&#65533;PtJ&#65533;&#65533;&#65533;1'&#65533;&#65533;&#65533;&#65533;EM&#65533;&#65533;&#65533;&#65533;L&#65533;Z&#1428;&#65533;&#65533;&#65533;&#65533;&#532;&#65533;Q8&#65533;Dea &}&#1783;$&#65533;\&#65533;bD9&#65533;)V&#65533;#&#65533;F4&#65533;&m&#65533;_s"$)"7&#65533;#q4G&#65533;&#65533;)I&#65533;"&#65533;_&#65533;&#65533;bB&#65533;O&#65533;=o	&#65533;8i&#65533;M 2w| B&#65533;J&#65533;t&#65533;&#65533; &#65533;&#65533;k"&#65533;2&#65533;*&#65533;+&#65533;&#65533;y&#65533;&#65533;j&#65533;&#65533;2&#65533;&#65533;,&#65533;N&#468;>&#65533;N N&#65533;FP!p&#65533;?`l&#65533;Od%&#65533;AI&#65533;&#65533;P&>QE!>&#65533;h&#65533;&#65533;G&#965;u&#65533; x m&#65533;;0P+p,$ #&#65533;&#65533;)&#65533;$&#65533;/PC&#65533;\ - q6&#65533;1p &#1586;f0s+&#65533;&#65533;Ll&#65533;+&#65533;&0/&#65533;IPw@RRT5&#65533;6&#65533;3&#65533;TS&#65533;vn%d &#65533;&#65533;'8((&#65533;&#65533;H&#65533;(&#65533;&#65533;bnJ&#65533;m&#65533;&#65533;h:&#65533;(&#65533;6qs5A&#65533;&#65533;&#65533;H-&#65533;'pEy &#65533;e&#65533;&#65533;&#65533;&#65533;&#65533;?&#65533;q6Anp_&#65533;TMPC&#65533;T&#65533;g \s&#65533;&#65533;"XZ&#65533;Me&#65533;!&#65533;&#65533;X&#65533;prRYtrA=&#65533;&#65533;{&#65533;{q!&#65533;&#65533;E&#65533;&#65533;&#65533;;&#65533;&#65533;	5
&#65533;&#65533;&#65533;&#65533;gA	&#65533;&#65533;A;&#691;&#65533;g?@R&#65533;T&#65533;wU&#65533;G~"nYSXp`vQ6|c4&#65533;c4[&#65533;R&#405;^&#65533;&#65533;"&#65533;S	&#65533;qH&#65533;&#65533;&#65533;`0&#65533;F&#65533;i&#65533;$&#65533;Y#&#65533;c?&#65533;Q?&#65533;W7&#65533;H&#65533;&#65533;D&#1310;4Y3&#65533;d&#561;&#65533; &#65533;&#65533;aE&#65533;}&#65533;$P&#65533;&#65533;UzPIYma<&#65533;&#65533;X&#65533;&#65533;t&#65533;&#65533;&#65533;&#65533;&#65533;s&#65533;H&#54830;~&#65533;	`&#65533;	&#65533;&#65533;&#65533;g&#65533;&#65533;x&#65533;&#65533;S	&#65533;&#65533;{&#65533;G&#659;&#65533;&#65533;F&#487;Ky<&#1027;3R=H&#65533;"&#65533;&#65533;"&#65533;g&#65533;
&#65533;#w&#65533;&#65533;&#65533;n' &#65533;!6&#47276;&#433;a&#65533;1&#65533;;&#65533;aU&#65533;yDy&#65533;T$z&#65533;&#65533;.&#65533;&#65533;.&#59500;M&#65533;#&#677;&#65533;P&#65533;D&#65533;&#65533;$&#65533;&#65533;\K&#65533;Vp p&#65533;J&#65533; P&#65533;&#65533;2&#65533;f&#65533;KPO&#65533;K&#65533;&#65533;K&#65533;F0F&#65533;I@C B0H&#65533;N&#65533;A&#65533;>&#65533;]&#65533;p \n&#65533;XP;&#65533;A _&#65533;&#65533;%2Ezm;&#65533;&#65533;7&#65533;Hx&#65533;n&#65533;&#65533;v&#65533;&#65533;&#65533;&#65533;E&#65533;p2"&#65533;&&#65533;*&#65533;*%&#65533;Wx.&#65533;H0R06&#65533;- -P&#65533;&#65533;@&#65533;&#65533;*K@2&#65533;K&#65533;&#65533; l&#65533; &#65533;0P&#65533;8&#65533;b@&#65533;dq;U&#65533;&#65533;&#65533;&#65533;&#65533;&#7803;&#65533;&#65533; 8&#65533;&#65533;&#65533;&#259;&#65533;&#65533;&#65533;T?%&#65533;m2e>)*(&#65533;&#65533;^&#65533;	4ACV&#291; &#65533;{&#65533;.r:&#65533;8&#65533;XQn&#65533;h@`&#65533;^&#65533;&#65533;&#65533;a&#65533;9Q&#65533;&#65533;+LCQc1`&#65533;%&#65533;&#65533;&#65533;t#&#65533;AM&#65533;r&#6809;0&#65533;&#65533;&#65533;	&#65533;s&#65533;@s&#65533;&#65533;&#65533;&#65533;x&#1043;&#65533;1&#65533;p&#52324;q]&#65533;uH&#65533;A(K&#65533; XR&#65533;xh&#65533;p&#65533;&#65533;F54&#65533;&#65533;6&#1286;:&#65533;&#65533;6&#65533;1.&#65533;&#65533;&#65533;j;\&#65533;&#65533;Z6}&#65533;
]&#65533;&#65533;v&#65533;a&#65533;&#65533;&#65533;FI&&#65533;d&#65533;&#65533;&#65533;&#65533;&#1655;.6&#65533;&#65533;&#65533;KGD !&#65533;&#65533;&#65533;Y&#65533;gYh&#65533;&#65533;&#65533;y1&#65533;&#65533;	&#65533;`	&#65533;
&#65533;s&#65533;&#65533;r<
&#65533;Z&#65533;&#65533;k&#65533;X&#65533;&#65533;&#65533;%{&#65533;a&#65533;#;e&#65533;s1&#65533;&#65533;&#65533;XM&#65533;&#65533;&#65533;&#65533;&#65533;.&#65533;L&#65533;G&#65533;&#65533;&#1363;aH&#65533;&#65533;z&#65533;l%&#65533;&#65533;}/d&#65533;V\E&#65533;&#65533;&#65533;.YL&#65533;&#65533;xu&#65533;Q&#65533;&#65533;&#65533;V&#65533;&#65533;&#65533;}$&#65533;!&#65533;&#65533;&t&#65533;,  f@+&#65533;&#65533;g&#65533;0&#65533;d&#65533;u@<!&#65533;;&#65533;4&#65533;l&#65533;m0{09R@&#65533;&#65533;&#65533;&#65533;s&#65533;&#65533;&#65533;(&#65533;q&#65533;EU&#65533;v\&#65533;&#65533;=5d&#65533;&#315;&#65533;&#65533;]U&#65533;%j&#65533;/0&#65533;'&#65533;,!0&#65533;-&#65533;2&#65533;Y(&#65533;L&#65533;?P3&#65533;?pD&#65533;>@<&#65533;00&#65533;'&#65533;I&#65533;+#l	&#65533;&#65533;&#65533;&#65533;	&#65533; p 
 j!p5`\&#65533;&#65533;&#743;,&#65533;Iz&#65533;&#65533;&#65533;&#65533;0-&#65533;&#65533;&#65533;p&#65533;+[&#65533;dL&#65533;&#65533;&#65533;d%&#65533;aI4T&#65533;&#65533;>&#65533;ng3&#65533;&#65533;T8&#65533; X&#65533;;a7&#65533;&#65533;&#65533;VU&#65533;&#65533;&#65533;&#65533;T1&#65533;&#65533;&#65533;&#65533;l:&#65533;8s0&#65533;&#65533;E,\v&#65533;&#65533;31a&#65533;ZERO&#65533;k`&#749;&#65533;#Z0&#65533;&#65533;&#65533;&#65533;y&#65533;EGt&#65533;&#65533;&#65533;&#65533;
7G&#65533;&#65533;5G&#65533;~&#65533;	j\t&#1395;&#246;#&#65533;&#65533;+&#65533;">Ry&#65533;c&#65533;b&#65533;&#65533;&#65533;{ }&#65533;o&#65533;j&#65533;m &#65533;U3X0&#65533;&#65533;`3U0&#65533;&#65533;&#65533;&#65533;!&#65533;u&#407;&#65533;M&#65533;&#65533;&#65533;(&#65533;&#519;|&#65533;w&#65533;&#65533;.&#65533;'&#65533;&#65533;&#65533;U?w&#65533;"8&#65533;$&#65533;z&&#65533;&#65533;&#65533;&#65533;]&#65533;M&#65533;&#65533;&#65533;_U,&#65533;&#65533;]z&#65533;&#65533;a&#65533;:&#65533;Mt&#65533;\&#65533;tsn&#65533;	&#65533;(s&#65533;8t&#65533;0t&#65533;&#65533;&#1963;&#65533;&#65533;3&#65533;&#414;0
&#65533;p
&#65533;0&#65533;&#65533;=&#2022;Pk&#65533;&#65533;&#65533;&#435;&#65533;&#65533;&#65533;&#65533;m	&#65533;&#65533;&#65533;&#65533;&#65533;w|Y&#65533;&#65533;&#65533;&#65533;&#65533;&#65533;}&#65533;	&#65533;&#65533;l&#65533;<m&#65533;&#1891;&#65533;&#543;&#65533;&#65533;&#65533;0s&#65533;&#65533;{1"&#65533;&#13726;&#65533;&#65533;&#65533;&#65533;|&#65533;&#65533;8R$&#65533;*""+E&#65533;}&#65533;$&#65533;&#65533;S&#65533;&#65533;9~c)TH9&#65533;&#65533;U&#65533;&#65533;7~dB~&#152;&#65533;&#65533;#z:&#65533;&#65533;I&#65533;&#65533;Tk#&#65533;gP&#65533;JA &#65533;SHj&#65533;&#65533;&#65533;+&#65533;QV]&#65533;=&#1357;$&#65533;&#65533;&#65533;@~&#65533;&#65533;(N&#65533;m&#65533;&#65533;&#65533;&#65533;&#65533;@&#65533;0&#65533;&#65533;&#65533;yx&#65533;'&#65533;A&#65533;+W&#65533;&#65533;+&#65533;&#65533;)&#65533;K&p&#65533;&#65533;&#65533;&#65533;&#65533;=&#65533;G&#65533;/&#65533;;PJ&#65533;T[D&#65533;0@*&#65533;&#65533;+&#65533;0*&#65533;,&#1081;	` &#65533; &#65533;"f
&#65533;1&#65533;&#65533;&#65533;&#65533;1 Y&#65533;%&#65533;TX&#65533;V&#65533;[&#65533;&#65533;&#65533;&#65533;&#65533;&#65533;y&#65533;G&#65533;~.&#65533;a&#65533;&#1861;&#65533;&#65533;&#65533;&#65533;U&#65533; &#65533;aI`&#230;)6s&#65533;2&#65533;|&#65533;&#65533;8Uy&#65533;6A&#65533;&#2041;!6Y&#65533;	&#65533;%&#65533;7&#65533;#X&#65533;H^c&#65533;Mqy a&#65533;&#65533;UFJUs&#65533;V&#65533;pd&#65533;&&#65533;+&#387;&#65533;&#65533;&#65533;t&#65533;&#65533;X&#65533;X&#65533;&#65533;	3&#65533;&#65533;7&#65533;a&#65533;&#65533;h&#65533;&#65533;C&#65533;	!&#918;w&#65533;&#1155;bC&#65533;d&#65533;&#65533;=&#65533;	"0t~R&#65533;&#65533;&#65533;&#65533;}`&#65533;&#65533;aw&#65533;04m&#65533;Q&#65533;&#65533;l&#1167;&#65533;C&#65533;&#65533;t&#65533;"&#65533;&#65533;&#65533;q&#65533;&#1866;L&#662;&#38423;&#65533;"H&#65533;{3&#65533;&#65533;Q4va&#65533;&#1619;>Y@s&#65533;\&#65533;&#65533;:o&#65533;&#65533;l&#65533;&#65533;4&#65533;&#65533;e&#65533;`L&#65533;&#65533;s&#65533;&#65533;q&#65533;s&#65533;M&#65533;&#65533;&#65533;U&#65533;&#65533;&#65533;&#65533;&#65533;j&#65533;&#65533;&#65533;
&#65533;&#65533;
t_&#65533;&#65533;&#65533;
&#65533;&#65533;s&#65533;&#65533;&#65533;no&#65533;&#65533;@t&#65533;U&#65533;&#65533;&#65533;s&#65533;`&#65533;&#65533;	&#65533;&#65533;&#65533;H&#65533;&#65533; s&#65533;&#845;&#65533;&#65533;&#814;&#65533;&#65533;X])&#65533;<&#65533;>l;t&#65533;&#65533;+&#65533;&#65533;=&#65533;#&#65533;&#807;&#65533;&#65533;6XRW&#65533;&#65533;&#65533;&#65533;&#65533;&#65533;R&#65533;&#65533;&#65533;&#65533;Z&#293;&#65533;#$_h&#65533;&#240;&#65533;"&#2008;i&#65533;&#65533;	&#65533;&#1335;&#65533;`Ip&#65533;&#65533;"&#65533;&#65533;M0V0P&#65533;k&#417;# r&#65533;&#65533;&#65533;&#65533;#O4&#65533;&#65533;&#65533;]Q&#31137;&#65533;&#65533;GQf5J&#65533;7&#65533;$&#65533;&#65533;^E~ o&#65533;X(&#65533;!&#65533;&#65533;n?5zPH&#65533; 1&#65533;&#65533;6\&#65533;`aB&#265;&F&#65533;&#65533;&#65533;c&#65533;",N&#65533;&#65533;&#65533;&#65533;>&#65533;&#65533;hQ&#65533;&#65533;
>&#65533; &#65533;&#65533;$&#65533;&#65533;&#65533; &#65533;&#65533;&#65533;`0A&#65533;&#65533;.^&#65533;&#65533;&#65533;&#65533;O&#65533;@~&#65533;&#65533;&#65533;&#65533; &#65533;&#65533;&#65533;
U&#65533;R&#65533;U&#65533;.}*ui&#65533;&#65533;&#65533; &#65533;&#1268;&#65533;S&#65533;A&#65533;&#65533;4(PUA&#65533;&#1294;U&#65533;G&#65533;U&#65533;&#65533;!*4&#65533;&#65533;?&#65533;&#65533;&#1603;'R&#65533;P&#65533;	{&#65533;A&#65533;&#65533;&#65533;&#1603;&#65533;j&#65533;@f)r&#65533;&#65533;!D&#65533;&#65533;&#65533;&#65533;&#65533;2_&#65533;r&#65533;&#65533;mZ&#65533;&#65533;=x&#65533;&#1459;&#65533;&#65533;;wb&#65533;F&#65533;&#65533;&#65533;>z&#65533;&#65533;QC&#65533;"G&#65533;(Y&#65533;t&#65533;%&#65533;&#861;?&#65533;&#65533;	S%&#65533;&#1233;_:&#65533;i&#65533;&#65533;O&#65533;F&#65533;&#659;'P&#65533;&#587;&#65533;*&#65533;&#65533;P&#65533;0Y&#65533;	&#1187;H&#65533;&#65533;&#455;$&#65533;&#65533;"E&#65533;-J&#65533;C	&#65533;3D1&#65533;D&#65533;&#65533;*&#65533;D&#65533;&#65533;@ &#65533;#&#65533;<CL4&#65533;pCL.&#65533;&#65533;@+-BY&#65533;&#65533;a&#65533;GL&#65533;D> 	&#65533;&#65533;>&#65533;*&#65533;&#65533;8&#65533;$&#65533;$GGR&#65533;Q&#65533;&#65533;,&#65533;3ET&#65533;&#273;FL\&#65533;&#65533;&#65533;q&#65533;D&#65533;J&#65533;G)&#65533;OJF&#65533;&#1215;&#65533;o&#65533;s&#65533;O&#65533;I*YN&#65533;&#65533;2&#65533;&#65533;&#65533;k&#65533;H"&#998482;K2&#1134;;&#65533;&#65533;d&#65533;:5&#65533;&#65533;N4&#1092;;&#65533;&#65533;CQa&#65533;E]&#65533;%VRAS&#65533;&#65533;&#65533;&#65533;D!%N6&#65533;d&#65533;>&#65533;t&#65533;A5&#65533;&#17455;&#65533;D&#65533;H.&#65533;tM,y&#65533;&#65533;K0&#65533;$P;=&#65533;U&#65533;@&#65533;&#65533;&#65533;&#65533;K&&#65533;/&#65533;&#65533;&#65533;3V3m&#65533;O&#65533;&#65533;&&#65533;&#65533;&#65533;4n9H&#65533;D&#1040; &#65533;&#65533;&#65533;J)Aq[&#65533;}&#65533;p&#65533;]&#65533;W&#65533;Q&#65533;mS&#65533;&#948;&#65533;RKF&#65533;0HD&#65533;r&#65533;&#65533;'<&#65533;^&#65533;Md+nA>&#65533;&#65533;&#65533;	D&#65533;&#65533;&#65533;CY#.&#65533;&#65533;&#65533;	$&#65533;&#65533;&#65533; &#65533;&#65533;k&#65533;&#65533;2&#65533;&#65533;&#1050;&#65533;&#65533;&#65533;@n&#65533;B&#65533;*d&#65533;&#65533;&#65533;*&#65533;	&#65533;&#1585;>"l&#65533;e&#65533;&#65533;&#65533;ZB&#65533;J&#65533;&#65533;&#65533;&#65533;Z&#692;&#65533;&#65533;&#65533;&#65533;&#65533;&#65533;j&#65533;6;&#65533;&#65533;&#65533;l&#65533;A&#65533;`X&#65533;&#65533;D(&#65533;>&#65533;&#65533;&#65533;&#65533;P&#65533;D@&#65533;&#65533;`&#65533;&#65533;pb&#65533;P&#65533;&#65533;2&#65533;&#65533;&#65533;T&#65533;&#65533;&#65533;P&#65533;&#65533;@&#65533;l&#65533;&#65533; &#65533; &#65533;X&#65533;&#65533;&#65533;.&#65533; &#65533;(&#65533;&#65533;&#65533;#&#65533;&#65533;&#65533;f&#65533;&#65533;&#65533;&#65533;&#65533;$&#65533;|&#65533;&#65533;&#65533;&#1706;,&#65533;&#1962;l&#65533;&#65533;I/&#744;&#65533;*&#65533;&#65533;&#65533;&#65533;&#65533;&#65533;&#65533;*d&#65533;&#65533;g/&#65533;A&#258;&#65533;&#65533;,&#65533;&#65533;&#65533;<&#65533;+&#65533;.&#65533;!&#65533;&#65533;C&#65533;:&#65533;c&#65533;&#65533;&#65533;&#65533;&#65533;j&#65533;&#65533;&#65533;&#65533;2<n&#1776;&#65533;&#65533;n>&#65533;&#65533;&#65533;&#547;7&#65533; CzE&#65533;&#65533;&#65533;X&#65533;wn&#65533;&#65533;&#65533;?;;?&#65533;(&#65533;3(OpP&#65533;E(
&#65533;	L&#65533;&#65533;&#65533;iN|&#65533;&#65533; D &#65533;Z:k&#65533;2xA&#65533;&#65533;&#65533;A*&#65533;j&#65533;&#8675;A&fKIK&#65533;&=&#65533;&#65533;&#65533;&#65533;JQ} &#65533;&#65533;$]&#24911;@%"&#65533;H&#520;&#65533;&#65533;!&#65533;$&#65533;&#65533;?ATW&#65533;&#65533;/yY	&#65533;R&#65533;&#65533;DF&#65533;&#65533;H=&#65533;&#65533;*&#65533;&#65533;JB&#65533;&#65533;Y!&#1284;#h&#65533;P&#65533;<&#65533;,q	A&#65533;&#65533;N&#65533;&#65533;&#65533;&#64777;K&#65533;&#65533;&#65533;1)&#65533;&#65533;V&#65533;B&#65533;X&#65533;)T&#65533;&#65533;SJ&#65533;&#65533;#)X@7*&#7251;&$&#65533;&#65533;&#65533;&#65533;&#65533;&#65533;&#65533;'2&#65533;XmQu&#65533;#_&#65533;	Ay&#65533;;&#65533;&#65533;$b&#65533;&#65533;o&#65533;&#65533;p&#65533;$&#65533;%	J&#65533;H&#65533;j&#304;n$.H&#65533;2&#65533;;&#65533;L$&#65533;x%(n&#65533;[&#65533;Z&#65533;7C+&1&#65533;4&#65533;&#65533;&#65533;&#65533;(&#65533;&#65533;3mAP&#65533;&#65533;&#65533;&#65533;y&#65533;&#65533;&#65533;&#65533;&#65533;u&#65533;&#65533;@Z@&#65533;:4&#65533;zh&#65533;,@&#65533;	\&#65533;#&#65533;>V&#65533;&#65533;U&#415;&#65533;&#65533; 
	Q&#65533;&#65533;&#65533;(/s&#1611;&#65533;&#65533;&#154;
&#65533;%g&#65533;&#65533;&#65533;d&#65533;&#65533;|OB&#65533;&#65533;C&#65533;09&#65533;a&#65533;&#65533;C&#65533;&#65533;&#65533;7&#289;e&#65533;&#65533;f`&#65533;&#65533;&#65533;&#512;&#65533;Bh =hBnp&#65533;&#65533;e "X`0T&#65533; `&#65533;&#65533;8 &#65533;&#65533;&#65533;`&#65533;k2pBT`&#65533;&#65533;&#65533;q&#65533;S&#65533;P&#65533; T&#65533;s !&#65533;&#65533;&#65533;I&#65533;.e&#65533;[,&#42271;&#65533;&#65533;vo&#1866;[y&#65533;&#65533;&#65533;&#773;y&#65533;(	Ax&#65533;&#1028;&#351;T)LT&&#65533;:B&#65533;&#65533;&#65533;B(&#65533;&#65533;&#65533;Wi&#65533;Z&#1450;&#65533;&#65533;&#65533;5y@M&#65533;G&#65533;=&#65533;&#65533;&#65533;&#65533;&#65533;X3&#65533;&#1132;FCH1n&&#65533;&#65533;&#65533;OjC!F&#65533;Y&#65533;=&#65533;&#65533;v&#65533;[&#65533;&#65533;V&#65533;&#65533;TwF1&#65533;&#65533;&#65533;&#65533;&#65533;"r&#755;PT
W:&#65533;&#65533;&#65533;y&#65533; e&#65533;_&#65533;&#65533;`&#65533;&#65533;y &#65533;&#65533;N&#65533;&#65533;&#65533;&#65533;<Z&#65533;&#65533;%zm&#65533;l&#65533;&#65533;&#65533;&&#65533;Y&#65533;&#65533;{&#65533;$&#65533;~I&#65533;?&#65533;&#65533;V&#65533;$}&#65533;_U&#65533;b&#65533;&#65533;KE&#65533;&#65533;&#65533;&#65533;&#65533;&#65533;&#65533; &#65533;0Z&#65533;8&#65533;t&#597;&#65533;&#65533;+&#65533;1&#65533;t)'&#65533;D&#65533;:u*&#65533;&#65533;,&#65533;&#65533;6W&#65533;&#65533;8&#65533;wL)D&#65533;B.&#65533;&#331;Y&#65533;&#65533;T&#65533;&#65533; E)V\&#65533;S&#65533;&#65533;&#65533;&#65533; r&#65533;&#65533;&#65533;&#65533;&#65533;xB&#65533;&#65533;y&#65533;m%b&#65533;&#65533;jN\&#65533;'>1&#65533;R&#65533;X=y&#65533;c&#65533;G&#65533;&#65533;&#65533;hL&#65533;&#65533;&#1255;&#65533;&#65533;I&#40985;&#65533;&#65533;&#65533;&#21735;C&6g&#65533;Nt&#65533;vh&#65533;&#65533;&#65533;&#65533;&#65533;&#65533;&#65533;"&#65533;{.q&#65533;&#65533;&#7841;qp$h7i&#65533;/D"&#65533;&#65533;hp&#65533;&#65533;&#65533;u9&#65533;x)Bh&#65533;A&#65533;&#65533;P&#65533;#&#65533; Q"ALa&#65533;&#65533;&#65533;,&#65533;&#65533;!H&#65533;&#65533;&#65533;x&#65533;E&#1055;OD.&#65533;&#65533;&#65533;&#65533;&#65533;&#65533;.{&#65533;%&#65533; &#65533;X&#65533;&#65533;&#65533;@&#65533;{J&#706;<`WF&#65533;P&#65533;!&#65533;&#65533;4;&#65533;&#65533;x&#65533;&#65533;&#65533;Q:T&#65533;hpBT`t@&#65533;&#65533;20&#65533;&#65533; GX&#65533;\&#65533;	&#65533;&#65533;)a*	N&#65533;o&#65533;&#65533;d&#65533;?M&#65533;f&#65533;&#65533;#djp&#65533;$p &#65533; 
`@&#65533; ` $x&#65533;&#65533;&#65533;;&#65533;&#65533;t&#65533;&#65533;jo&#1428;&#1397;l&#65533;O&#65533;&#65533;V&#65533;Z&#845;p&#65533;&#65533;&#65533;&#65533;&#852;&#504;Fi&#65533;9&#65533;&#65533;>&#65533;|.&#65533;;&#65533;wI&#65533;&#65533;m+L&#65533;CF5*7&#65533;&#65533;r&#65533;&#780;&#65533;s&#65533;D&#65533;&#65533;bf&&#65533;&#65533;-&#65533;1~&#65533;C&#65533;`=l{sh&#65533;&#65533;@&#65533;&#65533;Zcm(ei&#65533;&#65533;&#65533;+&#65533;t&#65533;&#65533;&#65533;&#65533;&#65533;&#65533;8&#65533;&#65533;u`&#65533;&#65533;&#65533;D&#65533;&#65533;&#65533;&#65533;&#65533;x&#65533;&#65533;&#65533;g":&#65533;&#65533;&#65533;(Dq\ _J&#65533;Ez &#65533;)&#65533;:&#470;&#65533;$;&#65533;orI@&#65533;]de&#65533;Z&#65533;&#65533;26Z0&#65533;V&#65533;f&#65533;&#65533;)&#65533;"&#65533;j&#65533;&#65533;E&#65533;2&#65533;&#65533;&#65533;!&#65533;&#65533;'&#65533;\&#65533;RJ&#65533;&&#65533;&#65533;&#65533;&#65533;(&#65533;&#65533;&.&#65533;i&#65533;&#65533;&#65533;RJ8&#65533;&#65533;&#65533;)&#65533;Ca.&#65533;0y&#65533;&#245;&#65533;2&#65533;(M&#65533;H&#65533;&#1318;&#65533;&#65533;CfM&#65533;U&#65533;%&#65533;T&#65533;R>&#65533;&#65533;TO&#65533;&#65533;D&#322;&#65533; @Z&#65533;E!$ARS$VP&#65533;G&#65533;&#65533;<&#65533;D2&#65533;&#65533;S&#65533;
&#65533;&#65533;Fb&#65533;-B<M&#65533;&#65533;K&#65533;;	&#65533;T&#65533;D&#65533;#IAWX&#65533;Q&#65533;&#65533;&#65533;K&#65533;8j$&#65533;&#65533;#%8&#65533;&#65533;M&#65533;&#65533;&#65533;&#65533;&#1812;M&#65533;&#65533;b#8&#65533;#&#65533;]*&#65533;&#161;&#65533;h&#65533;%[z&#65533;`:&#65533;<4&#65533;&#65533;&#65533;%&#65533; )	.'&#65533;!i&#65533;t	&#65533;
&#65533;&#65533;m&#65533;&#65533;=&#65533;&#65533; &#65533;&#65533;&#65533; &#65533;-&#65533;k&#1612;* T&#65533; z&#65533; &#65533;5&#65533;&#65533;&#768;i&#65533;?\&#65533;&#65533;&#65533;&#65533;&#65533;I&#65533;&#65533;&#1551;m&#65533;^{&#65533;&#65533;&#65533;1B&#250;9&#65533;&#65533;h[&#65533;&#65533;&#1757;&#65533;P&#65533;A(DF8&#65533;&#65533;&#65533;B&#65533;C &#65533;&#65533;&#65533;;?&#65533;,P&#65533;&#65533;&#65533;&#65533;&#65533;&#65533; p&#65533;!&#65533;-&#65533;&#65533;&&#65533;&#65533;&#65533;&#65533;&#65533; &#65533;PC&#65533;`&#65533;&#65533;&#65533;&#65533;&#65533;Y&#65533;0&#65533;%&#514;6&#65533;C&#65533;7X&#65533;`&#65533;( &#65533;&#65533;&#65533;&#65533;k&#65533;	&#65533;&#65533; &#65533;&#65533;&#65533;"X&#65533;&#65533;A&#65533;&#65533;X&#65533;&#65533;&#65533;&#65533;
&#65533;R6&#2001;&#65533;+&#65533;&#65533; &#65533;&#65533;&#65533;m{&#65533;;&#65533;&#65533;&#65533;&#65533;9&#65533;&#65533;&#65533;&#65533;9&#65533;&#7799;Z&#65533;&#65533;R&#65533;&#65533;&#65533;&#65533;k&#65533;9&#65533;X&#842;6@&#65533;4p&#65533;0&#65533;&#65533;&#65533;&#65533;&#65533;:H,lCv&#65533;&#65533;(&#65533;R&#65533;;&#65533;6&#65533;k&#65533;&#65533;&#65533;<&#65533;4@7&#65533;7`58/&#65533;+&#65533;2`&#65533;&#40555;&#65533;&#65533;:&#65533; &#65533;&#1960;&#65533;&#65533;d6h&#65533;5 /&#65533;.&#65533;1&#65533;@&#65533;782 &#65533;&#1722;-&#65533;Z&#65533;&#65533;&#65533;&#65533;O&#65533;N&#65533;L1&#65533;&#15508;&#65533;&#65533;J&#65533;&#65533;?&#65533;&#65533;X&#65533;qA&#65533;	i&#65533;.&#65533;&#65533;,&#65533;&#65533;"&#65533;&#65533;&#279;&#65533;&#65533;&#65533;&#65533;&#65533;&#65533;&#1113;&#65533;3oz&#65533;&#65533;&#65533;&#65533;&#65533;&#65533;(&#65533;&#60147;e&#65533;J&#65533;$a&#65533;;s&#65533;J &#65533;I&#65533;&#65533;/&#65533;4a0&#65533;K1 *&#65533;&#65533;&#65533;&#65533;\&#65533;Y&#65533;&#65533;i)&#65533;<&#65533;;&#65533;&#65533;>y&#65533;H&#65533;&#65533;s&#65533;&#65533;H&#65533;"N&#65533;M&#65533;4&#65533;&#65533;&#65533;;&#65533;Ub&#65533;H&#65533;&#65533;LF&#65533;S&#65533;&#65533;&#65533;l&#65533;&#65533;[&#65533;W`U`1T&#65533;R8UP&#65533;T($,K $&#65533; C&#65533;&#65533;7&#65533;0&#65533;&#65533;@!RXX&#65533;1Y&#65533;\&#65533;YxF&#65533;#X8&#65533;O&#65533;-&#65533;&#65533;(k&#65533;&#65533;&#1806;&#65533;&#65533;K&#559;#&#65533;&#65533;&#65533;&#65533;&#65533;P&#65533;ca&#65533;Yy&#65533;&#1746;&#65533;&#65533;xs&#65533;>&#65533;&#65533;q&#65533;i&#65533;]R&#65533;&#1931;/x&#65533;&#65533;'a/&#65533;kq&#65533;i]&#65533;!&#65533;=&#65533;&#65533;E0 	&#65533;&#65533;&#65533;&#65533;&#1024;&#65533;&#65533;&#65533;&#65533;%&#1154;&#65533; 
&#65533;&#65533;&#65533; 
&#65533; HD@&#65533;yy&#65533;!&#65533;&#65533;+y&#65533;*9\S&#65533;Q&#65533;&#65533;&#65533;&#65533;&#65533;&#65533;
&#65533;:x&#65533;&#65533;:&#1027;&#65533;a&#65533;&#65533;&#65533;&#65533;&#65533;&#65533;A "&#65533;&#65533;
&#65533;@&#65533;&#65533;p&#855;l8&#65533;&#65533;6&#65533;'&#65533;@&#65533;@&#65533;X&#65533;&#65533;' &#65533;7&#65533;;0"((&#65533;&#65533;&#65533;&#65533; P
&#65533; @&#65533;X&#65533;8p&#65533;"&#65533;&#65533;0X&#65533;:&#65533;&#65533;&#65533;&#1091;.&#65533;&#65533;H 0&#65533;`&#65533;p &#65533;&#65533;&#65533;&#65533;X&#65533;5&#65533;8;&#65533;)!&#65533;;x4AH:&#65533;&#65533;&#65533; &#65533;&#65533;&#65533;&#65533;&#1795;&#65533;&#65533;9&#65533;&#65533;&#65533;3/A&#65533;&#65533;5&#65533;)&#65533;&#65533;-0&#65533;6x&#65533;p-&#65533;8&#65533;G&#65533;&#600;&#65533;&#65533;&#65533;H
&#65533;4
&#65533;&#1091;&#65533;AI&#65533;&#65533;Sb&#65533;&#65533;&#504;&#65533;&#65533;)&#65533;&#65533;;&#65533;&#65533;&#65533;^&#1490;&#65533;&#65533;;&#65533;&#65533;&#65533;&#65533;&#65533;+&#65533;&#643;&#65533;&#65533;&#65533;{I48&#65533;&#65533;\&#65533;500&#1026;&#65533;4&#65533;2/ &#65533;1&#65533;(&#65533;&#65533;,&#65533;X4&#65533;&#65533;58p5&#65533;&#65533;H< S4 &#65533;,&#514;-&#65533;1 &#65533;0&#1538;)h%h&#65533;&#65533;p&#65533;4&#65533;&#65533;E&#65533;&#65533;&#65533;&#65533;&#65533;a32!&#65533;W&#65533;$K&#65533; &#65533;	4 Ka$&#65533;H&#65533;r&#65533;&#65533;&#65533;0r&#65533;&#65533;&#65533;&#65533;&#65533;S&#65533;&#65533;2G&#65533;&#65533;&#65533;w&#65533;&#65533;&#65533;,/&#1737;&#65533;&#65533;&#65533;K"2&#65533;z(&#65533;!&&#65533;^&#65533;C&#65533;x&#65533;&#65533;&#65533;&#65533;\&#65533;&#65533;i<&#65533;*&#746;>`&#65533;&#65533;&#1102;&#65533;m&#65533;&#65533;B&#65533;&,JH?&#65533;#>w
Q&#65533;A&#65533;&#65533;H8&#65533;<`Y4&#65533;&#65533;OT&#65533;Z&#65533;=&#1119;+&#65533;=Kp&#65533;L&#65533;&#65533;h&#65533;,P&#65533;V&#1092;J&#65533;/I&#65533;&#65533;;&#65533;=R&#65533;\Z&#65533;&#65533;W&#65533;?Yp&#65533;V&#65533;&#65533;&#65533;1C)TX&#65533;l&#65533;l&#65533;B&#65533;2E2&#65533;&#65533; 	 &#65533;$&#65533;E&#65533;]&#65533;3&#65533;&#65533;&#65533;&#65533;[&#65533;&#65533;`&#65533;&#65533;&#65533;&#65533;&#65533;Z`&#65533;-[V&#65533;@N)P7R&#65533;&#65533;&#65533;&#65533;&#65533;&#65533;&#65533;&#65533; AD.&#65533;_:&#65533;%1&#65533;&#65533;x\pq&#65533;&#65533;!\&#65533;&#65533;t&#65533;B&z&#65533;&#65533;&#65533;#&#65533;&#65533;&#65533;!%&#65533;&#65533;{&#65533; &#65533;&#65533;B&#65533;&#1024;zR*&#65533;&#65533;5&#65533;&#65533;&#65533;X&#65533;.x&#65533;&#65533;1&#65533;&#65533; (B&#65533;&#65533;&#65533;2"
2&#65533;&#65533;&#65533;A&#65533;&#65533;&#1961;&#65533;&#65533;2&#65533;@&#65533;&#65533;7H304X&#65533;>X&#65533;&#65533;(&#65533;&#65533;&#65533;&#65533; -#&#65533;&#65533;!&#65533;&#65533;I:p&#65533;/&#1538;-&#65533;1&#65533;&#65533;,(&#65533;&#65533;&#65533;I&#65533;(&#65533;+X&#65533;>hD&#65533;$ &#65533;&#65533;&#1536;s&#65533;&#65533;;&#65533;&#65533;
&#1536;|[&#65533;&#65533;&#65533;48S}&#65533;&#65533;=(&#65533;! p&#65533;&#65533;&#65533;&#65533;	pc&#65533;P!&#65533;&#65533;K^&#65533;&#65533;&#65533;3&#65533;vtM7&#65533;&#65533;{&#65533;&#65533;D&#1465;9(S8&#65533;&#65533;I&#65533;&#65533; &#65533;;&#65533;&#65533;&#65533;&#65533;<&#65533;&#65533;&#65533;&#65533;G*&#65533;Y*&#65533;&#65533;$&#1026;3&#65533;&#1544;eG&#65533;&#65533;t&#65533;&#65533;&#1731;&#65533;&#65533;IJ&#65533;&#65533;j&#65533;:xW:p&#65533;5&#65533;&#65533;Y&#65533;=&#65533;&#459;L&#65533;:&#65533;9&#65533;U&#65533;&#65533;&#65533;<&#65533;&#65533;5&#65533;p&#65533;Y&#65533;8h7`;&#65533;S&#65533;f&#65533;f5&#65533;a.&#65533;&#65533;&#65533;-&#65533;)&#65533;&#65533;*&#65533;Y/&#65533;*&#65533;1&#65533;)&#65533;.&#65533;*&#65533;&#65533;.&#65533;&#65533;*4&#1538;*&#65533;&#65533;F&#65533;&#65533;'($&#65533;&#65533;+&#65533;/&#65533;,&#65533;&#65533;$(&&#65533;48&#65533;1&#65533;.h4&#65533;&#65533;&#65533;&#65533;0&#65533;7&#65533;&#65533;FR&#65533;	&#65533;&#65533;2&#65533;&#65533;K&#65533;T&#65533;&#65533;r.&#65533;|&#65533;&#65533;l&#65533;K6&#65533;&#65533;&#65533;Zd&#46898;H&#65533;8&#65533;&#65533;&#65533;&#65533;&#65533;&#65533;F&#65533;zy&#65533;&#65533;&#65533;&#65533;l&#65533;;;?&#65533;{&#65533;5Q&#65533;&#540;@ &#621;5&#65533;P:aA&#65533;&#65533;&#65533;&#65533;&#65533;>&#65533;d&#65533;&#65533;&#65533;&#65533;V3X&#65533;&#65533;t&#65533;&#65533;3d&#65533;%B&#65533;&#65533;3&#65533;7&#65533;Cx&#65533;&#65533;&#65533;5&#65533;"&#65533;1&#65533;`&#65533;&#65533;&#65533;L&#65533;&#65533;&#65533;}&#65533;&#65533;T&#65533;@(&#65533;FX&#65533;&#65533;&#65533;&#65533;J&#65533;B &#65533;$&#65533;Gq&#65533;Z&#65533;&#65533;Y&#65533;&#65533;NUH&#65533;DY&#65533;+^H&#65533;&#65533;s&#65533;BJ L&#65533;1S&#65533;< &#65533;j.F:&#65533;&#65533;>&#65533;M&#65533;&#65533;&#65533;&#65533;][&#65533;&#65533;a_&#1541;[ &#65533;Z&#65533;V&#65533;?I?@i&#65533;&#65533;&#65533;&#65533;K&#65533;&#65533;h&#65533;&#65533;&#65533;&#65533;&#65533;&#65533;	D&#65533;&#65533;&#65533;#	Q&#65533;i#qv&#65533;&#65533;`ey0cA&#65533;e1&#935;&Q]&#65533;&#65533;T&#65533;&#65533;3&#65533;&#65533;&#65533;n-&#65533;&#65533;&#65533;&#65533;>>8&#65533; &#65533;oO5&#65533;#&#65533;&#65533;yJ&#65533;&#65533; &#65533;&#65533; &#65533;>&#65533; &#1050;&#65533;&#48278;&#65533;&#65533;&#65533;&#65533;&#65533;&#65533;&#65533;&#65533;,&#65533;&#1761;9&#65533;I
>@;5H4XK~W&#65533;&#65533;&#65533;&#65533;&#65533;w}GQ&#387;g&#65533;&#65533;G&#1448;&#65533;&#1704;&#65533;s&#65533;4h&#65533;*&#65533;&#65533;&#1346;~&#65533;+x%&#65533;&#65533;-(}&#65533;?&#65533;&#65533;< &#65533; &#65533;	h &#65533;&#65533;&#65533; 
8&#65533;{&#65533;4&#65533;&#65533;c((&#65533;&#65533;:&#65533;= &#65533;&#65533;8pEM&#859;&#65533;&#65533;8,&#65533;&#65533;7&#65533;&#65533;&#65533;H&#65533;&#65533;;&#65533;&#65533;e&#65533;,q4 &#65533;2(&#65533;8&#65533;&#18147;&#65533;&#65533;&#65533;69GS&#930;&#65533;&#65533;&#15971;&#1593;;`/&#65533;&#65533;$x&#65533;/q32H&#65533;7&#65533;d:8,(U8&#65533;AV;&#65533;&#65533;.&#65533;&#65533;+&#65533;4&#65533;f>&#65533;5&#65533;&#65533;%3PK)&#65533;&#65533;&#65533;8&#65533;&#65533;]wf&#65533;&#65533;f5&#65533;t&#65533;f&#65533;\&#65533;,Z&#65533;&#65533;&#65533;&#616;&#65533;&#65533;^eVg&#65533;5@&#65533;&#65533;&#65533;-&#65533;&#65533;*&#65533;&#65533;,&#65533;mh-&#65533;&#65533;|.&#65533;&#65533;k&#65533;180&#1538;,Hg)`&#29422;&#65533;&#65533;&#258;- 2&#65533;&#65533;.&#65533;1&#65533;&#65533;5&#65533;.&#65533;&#65533;-&#65533;X
&#65533;&#65533;c&#65533;&#65533;&#65533;$l&#65533;8B &#65533;Hx&#65533;&#65533;&#65533;G&#1212;&#65533;&#65533;&#65533;&#65533;<&#891;?7
B&#65533;&#65533;a&#65533;5=&#65533;&#269;&#65533; &#65533;2&#65533;&#65533;&#65533;&#65533;@HV=&#65533;'-&#65533;=&#65533;]"h{&#65533;&#65533;X&#65533;[&&#65533;&#65533;D(&#65533;&#65533;&#65533;j&#65533;&#65533;&#65533;&#18190;&#65533;&#65533;y:zf&#65533;&#65533;&#65533;&#65533;&#65533;x%&#65533;%biB&#65533;&#65533;L&#65533;e&#65533;4r&#65533;&#65533;gM>X&#65533;=8G&#65533;&#65533;M&#65533;//Zz&#65533;"J8<_&#65533;=^kC&#65533;%K&#65533;*&#242;l.L&#65533;&#65533;U&#65533;V&#65533;&#65533;&#65533;$&#65533;W&#65533;&#65533;&#65533;T&#65533;S&#65533;&#65533;&#958;&#2047;T&#65533;&#65533;T0&#1265;A&#65533;3&#65533;I!&#65533;&#65533;&#65533;MXM&#65533;sAK&#65533;&#65533;&#65533;LZ&#65533;&#65533;a&#65533;&#65533;`&#65533;\n&#65533;&#65533;R&#65533;x?9&#65533;&#1215;&#65533;rz&#65533;&#65533;2&#65533;y1&#65533;&#65533;&#65533;&#65533;&#908;X&#65533;&#65533;&#65533;&#65533;?&#65533;`w&#161;&#65533;'&#65533;r&#65533;{|&#65533;J&&#65533;>&#65533;&#65533;q!&#65533;&#65533;&v)>=&#65533;y4&#65533;C`&#65533;&#34516;&#65533; M=&#65533;$&#65533;&#65533;xC&#65533;*H&#65533;8	&#65533;&#65533; &#65533;&#65533;:&#65533;6q&#65533;{&#65533;H&#65533;@&#1539;&#65533;&#65533;&#65533;<Pa&#65533;<&#65533;&#65533;&#65533;&#65533;>z&#65533;&#65533;y&#65533;f6o&#65533;&#1585;&#65533;'&#65533;;{&#65533;&#65533;Cg>~&#65533;&#65533;&#65533;x&#65533;&#65533;9n&#1588;q&#65533;&#65533;&#65533;I9r&#65533;&#65533;&#65533;
(G&#65533;d&#65533;!s&#65533;&#792;/b&#65533;&#65533;&#1651;q&#65533;@z&#65533;Y&#65533;&#65533;&#65533;&#65533;&#65533;.t8&#65533;&#65533;&#65533;&#65533; >&#65533;Hq&#201;8u&#65533;&#65533;&#65533;s&#65533;&#991;<`v&#65533;&#65533;&#65533;&#65533;&#65533;&#65533;*l&#65533;&#65533;AD&#65533;F&#65533;&#65533;&#65533;S&#65533;c&#65533;&#65533;&#65533;#N&#65533;&#65533;&#65533;&#65533;&#65533;&#65533;&#65533;p&#65533;7w#&#65533;&#65533;&#65533;G&#65533;9l&#65533;&#313;&#65533;'bC&#65533;y&#65533;&#65533;#O&#65533;&#65533;k&#65533;x!&#65533;fa2`&#164;&#65533;s&#65533;$L&#65533;&#65533;&#65533;#&#65533;O&#65533;9m&#1036;&#65533;J&#65533;#V&#424;&#65533;|&#65533;&#65533;.[&#65533;(&#65533;b&#65533;M3i&#65533;&#65533;&#65533;M&#65533;3f&#664;1&#65533;&#65533;4&#65533;&#1589;&#65533;&#65533;&#65533;&#65533;&#65533;!&#65533;o?&#65533;7&#65533;&#65533;t&#65533;&#65533;&#331;4j&#772;Q&#924;&#65533;i&#65533;&#65533;FZl&#65533;9]&#65533;D4Q&#65533;u&#65533;\&#65533;&#65533;&#65533;UGq&#65533;&#65533;&#65533;a&#65533;0"	%!&#65533;8&#65533;%&#65533;T2b%&#65533;`&#65533;I&+r&#65533;&#65533;&#65533;&#65533;&#65533;&#65533;'&#65533;&#65533;X&#13151;&#65533;&#65533;(&#65533;&#65533;"J(&#65533;&#65533;&#65533;4vr&#17497;&#65533;&#65533;$&#65533;,&#65533;&#65533;!&#65533;H9%&#65533;Sr&#65533;!&#65533;\iH&#65533;U&#65533;H"Q"H Q&#65533;&#65533;Ev&#65533;&#65533;&#65533;&#65533;h&#65533;!#&#65533;&#65533;&#65533;H&#65533;&#65533;&#65533;&#65533;&#65533;"&#65533;D&#65533;$&#65533;@&#65533;&#65533;&#65533;0B&#65533;#&#65533;4&#65533;H&#65533;&#65533;|&#65533;&#65533;"&#65533;Hr&#65533;&#65533;&#65533;H2I&#65533;'&#65533;x&#65533;&#65533;&#65533;@&#65533;$#z&#65533;)%&#65533;&#65533;&#65533;&#65533;%#&#65533;&#65533;g$&#65533;h&#1672;&#65533;Z	&&#65533;&#65533;J&#65533;$&#65533;v:I&#65533;#Fb&#65533;`"&#65533;e"&#65533;D&#1193;$&#65533;$&#65533;!&#65533;P&#65533;&#65533;&#65533;&#65533;&#65533;9&#65533;&#65533;&#65533;P&#65533;"&#65533; &#65533;&#65533;#&#65533;d&#65533;I(&#65533;&#65533;&#65533;-)&#65533;&#65533;&#65533;c(&#65533;&#65533;&#65533;&#65533;*&#65533;&#65533;&#65533;n+&#65533;&#65533;&#763;&#65533;&#65533;&#65533;,&#65533;&#65533;&#65533;.+&#65533;&#65533;&#65533;&#65533;&#65533;&#65533;&#65533;k&#65533;&#65533;&#65533;&#65533;{J)&#65533;&#65533;&#65533;/&#65533;&#65533;&#65533;&#65533;
*&#65533;2c'0^2&#65533;&#65533;%N&#65533;&#65533;&Gz"&#697;&#65533;&#65533;&#65533;,&#65533;&#65533;"&#65533;/&#65533;&#65533;&#65533;.&#65533;&#65533;r&#65533;-&#65533;&#65533;&#65533;J)&#65533;xc&/&#65533;&#65533;I&#65533;&#65533;hbb&#65533;&#65533;&#65533;&#65533;i&#65533;&#65533;j&#65533;s&#65533;&#65533;&#65533;e&#65533;&#898;&#65533;i&#65533;K&#65533;&#1672;#&#65533;<+&#65533;&#65533;&#65533;X&#65533;&#65533;&#1051;&#65533;&#65533;	'8{*&#606;&#65533;*&#65533;$&#65533;&#65533;	&#65533;&#65533;u&#65533;I'#&#65533;&#65533;&#65533;G&#65533;&#7240;&#65533;&#65533;"&#65533;&#65533;&#65533;"&#65533;>&#65533;H"&#65533;<&#65533;&#65533;N&#65533;&#65533;Ah@x }x&#65533;^&#65533;P&#65533;|pT$HA&#65533; &#65533;"y&#65533;R&#65533; |&#65533;&#65533;&#65533;jP&#65533;&#65533;l&#65533;&#65533;!~D'G|&#65533;&#65533;Gp`&#65533;&#65533;t&#65533;1u&#65533;ah&#65533;&#65533;{&#1457;g&#65533;&#65533;[&#65533;&#65533;&#65533;w&#65533;QG&#65533;&#65533;gt<t&#65533;ev&#65533;&#65533;&#65533;:q'}6&#65533;&#65533;n&#65533;Aq&#65533;&#65533;&#65533;^z&#65533;q&#65533;
X@A4A.&#65533;&#65533;t@*S&#65533;f&#65533;/&#65533;aw&#65533;&#65533;&#131533;&#65533;HP&#65533;` 0&#65533;&#65533;@8 &#65533;\&#65533;n&#65533;&#65533;C&&#65533;A&#65533;x&#65533;W&#65533;g&#65533;&#65533;&#65533;A&#65533;YHF&#65533;p&#65533;&#65533;&#65533;!^&#65533;B&#65533;0%&#65533;u&#65533; &#65533;&#65533;&#65533;t$2o`&#65533;&#65533; &#65533;1&#65533;P!&#65533;&#65533;/\&#65533;k&#65533;&#65533;0&#65533;hh8&#65533;&#65533;&#1028;.&#65533;y&#65533;]&#65533;&#65533;&#65533;0+h&#65533;
T&#65533;B&#65533;&#65533;0&#65533;a:$	&#65533;*&#65533;&#65533;g&#65533;&#65533;&#65533;&#65533;&#65533;&#65533;&#65533;7b0C&#65533;&#65533;&#65533;&#65533;&#65533;#QC&#65533;x5&#65533;&#65533;a&#65533;B&#65533;-X&#65533;&#65533;[&#1538;&#65533;&#65533;C&#369;
V&#65533;,&#65533;&#65533;%HY&#65533;&#65533;&#65533;&#65533;T&#65533;&#65533;&#65533;iX^&#65533; &#65533;&#65533;&#65533;&#65533;&#65533;X%*q"e2S&#65533;&#65533;&#65533;&#65533;&#65533;&64Qq&#65533;H&#65533;&#65533;&&#1520;&#65533;MO&#65533;+\?&#65533;&#65533;t$
P &#65533;&#65533;&#65533;&0&#65533;&#65533;FT&#65533;KUrg&#65533;&#65533;O7&#65533;&#65533;J&#65533;,&#309;&#65533;&#65533;B}&#65533;Ch&#65533;W<&#65533;&#65533;t&#65533;&#65533;&#65533;&#65533;C&#65533;&#65533;&#65533;P&#65533;1sE&#65533;HDmU
&#65533;&#1712;(&#65533;&#65533;"J&#65533;&#65533;'0!&#65533;f&&#65533;&#65533;&#948;&#65533;&#65533;L&#65533;4h&#65533;S&#908;&#65533;&#65533;&#65533;Qv>&#65533;&#65533;Z&#65533;z&#65533;&MD&#65533;jT$.&#65533;5GD&#65533;K6%&#65533; A$&#65533;j&#65533;&#65533;&#65533;E&#65533;&#65533;	u&#65533;&#65533;T&#65533;9&#65533;Q&#65533;&#65533;[&#65533;&#65533;&#65533;)V&#65533;.W&#65533;&#65533;&#65533;c&#65533;-b&#65533;Y&#65533;B&#65533;h+&#65533;&#65533;U&#65533;&#65533;`&#65533;P&#65533;WQ&#65533;&#65533;T&#65533;"&#65533;@&#65533;)&#65533;&#1392;T&#65533;&#65533;`&#65533;&#65533;&#65533;d&#65533;L&#65533;e,&#65533;&#65533;D'j4&#65533;&#65533;&#65533;U&#65533;&#65533;&#65533;&#65533;.~&#1099;\&#65533;B&#65533;&#65533;-hQ&#65533;&#65533;&#65533;b&#65533;E'X&#65533;5j&#65533;
c&#65533;&#65533;D&#65533;l:&#65533;G3D&#1068;&#65533;&*AQV)tR&#65533;&#65533;3=&#65533;&#65533;P]bv&#65533;&#65533;&#65533;&Q"I]B&#65533;9W&#65533;&#928;&#65533;&#1457;&#65533;2&#65533;&#1318;P;"&#65533;D&#65533;&#65533;&#455;@(&#65533;&#65533;8&#65533;&#65533;&#65533;&#65533;&#65533;A&#65533;Z&#65533;y&#65533;&#65533;?`&#65533;&#65533; <&#65533;&#65533;( #&#65533;&#65533;g&#65533;&#872;A
0&#65533;&#65533;&#65533;+&#65533;&#65533;
u&#65533;C :&#65533;	:t&#65533;&#65533;&#65533;&#65533;#&#65533;&#65533;	c&#65533;C&#65533;/l&#65533;&#2035;C&#1312;&#65533;=&#65533;$]y"&#65533;@&#65533;3&#65533;$!6&#65533;&#65533;u*&#65533;&#65533;&#65533;&#65533;&#65533;x&#65533;&#65533;&#65533;&#65533;W&#65533;	&#65533;&#65533;~&#65533;C&#65533; 6/m@M&#65533; &#65533;&#65533;&#65533;fp &#65533;7P&#65533;&#65533;@& ( &#65533;&#65533;S(&#65533;&#65533;B&#65533;&#65533;0&#65533;&#65533;y&#65533;&#65533;n&#65533;&&#65533;A(&#65533;&#65533;&#65533;6 &#65533;&#1568;S&#65533;&#65533;&#65533;&#65533;&#65533;6x&#65533;&#65533;&#65533;=DP&#65533;&#65533;&#65533;@&#65533;&#65533;iM&#65533;!Rx&#65533;0T&#65533;
c&#65533;&#65533;j&#65533;@&#65533;&#65533;&#65533;~&#65533;~&#65533;&#65533;&#65533;A&#65533;cH&#65533;&#65533;>H^&#65533;&#65533;&#65533;&#65533;&#65533;p0&#65533;&#65533;&#65533;fx&#944;&#65533;R&#65533;r&#65533;&#65533;&#65533;&#65533;&#65533;*|A?&#65533;Q&#211;&#65533;p%<!&#1582;&#65533;&#65533;`&#65533;3&#65533;\&#65533;&#65533;vT&#65533;&#65533;6&#65533;8!&#65533;&#65533;&#65533;&#65533;&#65533;1&#65533;&#65533;&#65533;+I&#65533;`,t&#65533;0&#65533;&#65533;&#65533;&#65533;&#65533;R&#65533;&#65533;_&#65533;B&#65533; p-x&#65533;0`x&#65533;s4&#65533;&#65533;:xu0&#65533;&#1184;)&#65533;&#65533;Mc{&#65533;T&#65533;\$&#65533;L]&#65533;'Z&#65533;&#65533;Ot&#65533;a&#65533; &#1166;`~&#65533;&#65533;&#65533;&#65533;#U&#65533;"&#65533;D&#65533;&#65533;&#65533;&#65533;&#1009;&#65533;&#65533;,&#65533;J&#65533;&#65533;&#65533;<&#65533;O%&#65533;&#65533;&#65533;D&#65533;|&#65533;&#65533;c&#65533;&#65533;&#65533;j&#65533;&#65533;&#65533;"&E
"&#65533;&#1311; !&#65533;&#65533;&#65533;&#65533;RS&#65533;$&#65533;&#65533;!&#65533;&#65533;(V&#1124;&#65533;;&#65533;qLH&#65533;DX&#65533;UE$4L&#65533;&#65533;j,&#65533;L&#65533;)&#65533;H4K&#65533;&#65533;&#65533;&#65533;4vO&#65533;&#65533;&#65533;&#65533;Q'&#65533;5&#65533;8!&#65533;&#65533;K=D#&+&#65533;&#65533;&#65533;&#65533;&#65533;&#65533;&#65533;dM&#65533;&#65533;Bu-E&#65533;&#65533;$
q&#65533;K&#65533;&#65533;+d1&#65533;&#65533;&#65533;&#65533;&#1531;Dk&#65533;&#65533;k&#65533;p&#65533;+*&#1029;&#65533;&#65533;&#65533;K`&#65533;W&#65533;Z&#65533;&#65533;&#65533;&#65533;&#65533;?"g&#1478;&#65533;	&#65533;&#65533;&#65533;&#65533;S&#65533;(&#65533;&#1674;W&#65533;&#65533;^&#65533;&#65533;E.N&&#65533;a&#65533;&#65533;&#65533;`&#65533;,Xf&#65533;&#1973;&#65533;&#65533;&#65533;&#571;&#65533;$I&#65533;&#65533;h&#65533;{s#f	I
P&#65533;&#65533;smBK1&#65533;&#65533;P'&#65533;&#65533;&,B  &#65533;&#65533;&#65533;&#65533;&#65533;&&#65533;&#65533;&#65533;&#65533;L &#65533;&#65533;J&#65533;<I"&#65533;&#65533;MA&#161;T&#728; &#65533;&#65533;P0Z&#65533;&#65533;I&#65533; 0&#65533;!&#65533;&#65533;y&#65533;&#65533;	x@~y&#65533;&#65533;<&#65533;&#65533;&#65533;&#65533;&#65533;&#65533;O&#65533;W&#65533; p@`&#65533;&#65533;&#65533;&#65533;hAH&#65533;&#65533;&#65533;&#65533;p&#65533;\&#65533;F]B&#65533;&#65533;&#65533;O@5&#65533;&#65533;&#65533;I&#65533;&#65533;h&#65533;&#65533;paq$&#65533;d&#65533;t&#65533;&#65533;D\&#65533;X&#65533;&#65533;R)_&#65533;&#65533;&#65533;J&#65533;&#65533;&#65533;&#65533;&#65533;&#65533;&#65533;$&#65533;&#65533;&#65533;@
&#1568;T&#65533;<&#65533;H@h@IEU&#65533;@$&#65533;pD&#65533;&#65533;&#65533;L&#65533;g&#65533;&#65533;D&#65533;	D   d &#65533;`&#65533;@&#65533;@(&#65533;&#65533;A&#65533;Xl_&#65533;&#65533;&#65533;&#65533;&#65533;&#65533;A^P&#65533;p&#65533;&#65533;d&#65533;u &#65533;u&#65533;&#65533;XH&#65533;&#65533;A I&#65533;|&#65533;&#65533;&#65533;&#65533;F&#65533;7&#65533;&#65533;&#65533;&#65533;&#65533;&#65533;&#65533;&#65533;&#65533;&#65533;&#65533;&#65533;t&#65533;&#65533;A&#65533;&#65533;&#65533;0&#65533;AyA&#65533;	&#1089;&#65533;uAu&#65533;A&#1552;!&#65533;&#65533;1&#65533;A &#65533;A&#65533;&#65533;;
&#65533;&#65533;&#65533;A~4&#65533;&#257;|&#65533;&#65533;&#65533;&#65533;&#65533;<&#65533;v&#65533;A0&#65533;&#65533;H&#65533;A`DN&#65533;I&#65533;&#65533;i&#65533;A&#65533;&#65533;&#65533;&#65533;&#65533;&#65533;F&#65533;v&#65533;&#65533;0&#65533;WSBL&#65533;&#65533;&#65533;$&#65533;&#65533;&#65533;&#65533;&#65533;&#65533;&#65533;&&#65533;
&#65533;T&#1227;&#65533;&#65533;4&#65533;&#65533;&#65533;&#65533;5&#65533;S&#65533;&#65533;&#65533;X&#65533;&#65533;T7&#65533;&#65533;&#65533;&#524;&#65533;&#65533;&#444;&#65533;&#877;&#65533;<&#65533;&#65533;&#65533;&#65533;}&#65533;&#1077;&#65533;&#65533;waIX&#65533;&#65533;q&#65533;yBw&#65533;&#65533;&#65533;d &#65533;&#65533;Zr&#65533;C%&#155;8%&#65533;&#65533;$l&#65533;8B&#65533;L
&#65533;&#65533;V#<&#65533;&&#65533;&#65533;HNi&#1315; &#65533;5]&\&#65533;Sr&#65533;p&#146;T5&#65533;:&#65533;&#65533;a&#65533;
&&#65533;&#650;&#65533;&#1441;`&#65533;D&#65533;M&#65533;&#65533;&#622;$a&#65533;e&#65533;
#<B&&#65533;&#65533;TB&#65533;&#65533;&#65533;-&#65533; &#65533;&#65533;#P&#65533;&#65533;]2]&#65533;&#1416;B`&#65533;UW&#65533;*&#65533;&#65533;a&#65533;&#65533;&#65533;&#65533;&#65533;X&#65533;&#762;&#65533;&#65533;h&#65533;^,&#65533;-&#65533;Z&#65533;Vh&#65533;+&#65533;&#762;&#1045;^&#65533;B&#65533;&#65533;)&#65533;&#65533;&#65533;&#65533;u&#65533;Ua&#65533;&#65533;&#65533;UvB&#65533;B(|BHA&#65533;&#65533;&#65533;&#65533;&#65533;&#65533;,&#65533;B,&#65533;&#65533;-&#65533;/ &#65533;0 &#65533;.&#65533;B*&#65533;&#560;hu&#65533;+&#65533;&#65533;(D&#65533;&#65533;&#65533;&#65533;&&#65533;H&#65533;`2&#740;&#65533;&#65533;$&#65533;&#65533;%&#65533;L-&#65533;F4&#65533;Hcv&#65533;&#65533;"@&#65533;&&#65533;&#65533;%&#65533;&#65533;O $&#65533; h&#65533;&#65533;&#65533;Ni&#65533;cYBOZ &#65533;l&#65533;&#65533;n&#65533;&#65533;Q&#65533;q&#65533;&#65533;J&#65533;B &#65533;f&#65533;h&#65533;&#65533;	&#65533;&#65533;&#65533;]&#65533;!&#65533;&#65533;&#65533;AR&#65533;&#65533;&#65533;p@&#65533; 	&#65533;@h&#65533;&#65533;&#65533;&#65533;W&#65533;&#65533; &#65533;8&#65533;
&#65533;  !&#65533; \&#65533;@&#65533;A%&#1605;e&#65533;j&#65533;&#65533;l&#65533;#%$&#65533;A^&#65533;&#65533;&#65533;`&#65533; "&#65533;!E$
/&#65533;&#65533;&#65533;-&#65533;L&#65533;cD&#65533;9z#D<D&#65533;&#65533;QFt&#65533;g&#65533;&#65533;&#65533;&#65533;d&#65533;&#65533;&#65533;&#65533;Gt&#65533;d&#65533;&#65533;V&#65533;A&#65533;@L&#65533;&#65533;&#65533;&#65533;&#65533;Yx@T| &#65533;&#65533;&#65533;&#65533;&#65533;H&#65533;G!&#65533;1&#65533;&#65533;&#65533;t@$@X &#65533;	&#65533; &#65533; H&#65533;"&#65533;e&#65533;&#65533;L&#65533;&#65533;@A=*&#65533;&#65533;o&#65533;&#65533;&#65533;x&#65533;&#65533;&#65533;&#65533;&#65533;M&#65533;$&#65533;&#65533;@&#65533;&#65533;&#65533;EcD&#65533;&#65533;&#65533;&#65533;&#65533;A&#65533;&#65533;&#65533;1RB&#65533;&#65533;BLjvWp!2bO&#65533;B&#65533; A&#65533;A&#65533;&#65533;&#65533;&#65533;A&#65533;&#65533;	9&#65533;V&#65533;&#65533;&#65533;/UR&#65533;&#65533;A&#65533;&#65533;0Y&#65533;&#65533;&#65533;&#6446;<&#65533;G&#65533;A&#65533;&#65533;&#65533;&#65533;\&#65533;ux&#65533;9&#65533;&#65533;PG&#65533;&#65533;&#65533;\&#65533;$&#65533;OX\&#65533;&#65533;&#65533;N&#65533;_&#65533;&#65533;_&#65533;1&#65533;&#65533;&#65533;&#65533;&#65533;_&#65533;L&#65533;&#65533;R&#65533;2&#65533;&#65533;j&#65533;&#65533;&#65533;&#65533;d&#65533; I&#65533;d&#65533;H&#65533;&#150;&#65533;d&#597;&#65533;&#65533;&#65533;&#65533;&#65533;n&#65533;&#65533;&#65533;&#65533;h&#65533;Y&#65533;&#65533;&#65533;^p&#65533;&#65533;E&#65533;%&#65533;X&#65533;B!$$l&#65533;%&#65533;&#27664;]&#65533;&#65533;o&#65533;%_&#65533;&#65533;&#65533;
$l&#65533;#L&#65533;Q&#65533;&#65533;`M&#65533;p&#65533;h&#65533;9&#65533;&#65533;m&#65533;&#65533;(t&#146;&#65533;&#65533;&#65533;&#65533;&#65533;&#65533;KB&#1620;&#65533;&#65533;&#65533;&#65533;*n&#65533;&#65533;&#2032;&#65533;&#65533;`^&#65533;&#65533;LU)H&#65533;8&#65533;(&#65533;&#65533;&#65533;&#65533;r&#65533;&#404;&#65533;)&#65533;&#65533;&#65533;)&#65533;)|'&#65533;P&#65533;r&#65533;&#65533;+&#65533;^-&#65533;B&#65533;&#65533;&#65533;}&#898;,&#65533;&#65533;v&#65533;+&#65533;&#65533;e&#65533;&#65533; &#65533;&#65533;_&#65533;^w&#65533;&#65533;)`}&#1400;&#65533;&#1937;&#65533;&#65533;d&#65533; &#65533;f&#65533;&#65533;&#65533;&#65533;&#65533;&#65533;,&#65533;&#65533;.&#65533;B/&#65533;.&#65533;B,&#65533;b&#65533;B)&#65533;&#65533;ZUoh&#65533;&#65533;*&#65533;&#65533;'&#65533;&#65533;&#65533;,S&#65533;&#1438;&#65533;&#65533;^&#65533;e&#65533;4&#65533;&#65533;bEe]C&#65533;\&#65533; )"&#65533;I&#65533;[$&#65533;Am&#65533;	&#65533;A&#65533;1EM&#65533;&#65533;&#2028;&#65533;&#65533;&#65533;\&#65533;&#65533;&#65533;&#65533;#&#1061;&#65533;Cu&#65533;&#65533;&#65533;R	)#&#65533;m &#65533;&#65533;"ni&#65533;iY&#65533;&#65533;A<&#65533;&#65533;&#65533;&#65533;@	&#65533;@$AXXxE&#65533;% A&#65533;@@&#65533;&#65533;&#65533;&#65533;&#65533;&#65533;&#65533;Kb&#65533; &#65533;&#65533;p\D&#65533;&#65533;&#65533;}Q&#65533;Al&#65533;-	b1D&#65533;&#65533;AT&#65533;&#65533;&#65533;+i&#65533;&#65533;z&#65533;@&#65533;d&#65533;&#65533;&#65533;6&#65533;&#65533;/&#65533;$d&#65533;p&#65533;&#65533;E&#65533;)%&#65533;&#65533;:2j&#65533;D&#65533;/~i|&#65533; )&#65533;&#65533;L&#65533;@+&#65533;&#65533;F&#65533;\&#65533;&#65533;&#65533;|&#65533;&#65533;kxGE&#65533;0&#65533;Mg&#65533;&#65533;&#65533;&#65533;&#65533;0&#65533;H@&#65533; &#65533;@&#65533;&#65533;4&#65533;&#65533;&#65533;&#65533;&#65533;&#65533;a&#65533;&#65533;&#65533;|&#65533;D^&#65533;R&#65533;&#65533;&#65533;>&#65533;&#65533;B<&#65533;&#65533;tO&#65533;\&#65533;&#1345;&#65533;]&#65533;yE&#65533;A'&#65533;&#65533;c&#65533;j&#65533;Y`&#65533;G&#65533;9&#65533;&#65533;YW&#65533;Pu`&#65533;&#65533;<!@&#65533;&#65533; *&#65533;|&#65533;
E&#65533;&#65533;&#65533;E0=&#65533;D&#65533;&#65533;a&#65533;&#65533;J@&#65533;&#65533;]4&#65533;&#65533;&#65533;&#65533;C&#65533;&#65533;{&#65533;E$&#65533;&#65533;&#65533;,P\&#65533;c&#65533;&#65533;c&#65533;&#65533;&#65533;&#65533;&#65533;&#65533;m	!mm&#65533;_&#65533;&#65533;L&#848;&#65533;t%H&#65533;&#65533;&#65533;&#65533;u&#65533;_Q&#65533;&#65533;&#65533;N&#65533;&#65533;&#65533; V&#65533;&#65533;rM&#65533;5&#65533;"&#65533;\&#65533;lu&#65533;&#65533;&#65533;.&#65533;(&#65533;B&#65533;Q&#65533;c&#65533;&#65533;&#65533;D&#65533;m&#65533;5_&#65533;pS&#65533;#B`>&#166;&#65533;&#65533;`&#65533;&#\&#65533;&#65533;&#814;M](&#65533;&#65533;&#65533;&#1745;&#65533;&#1368;H&#65533;&#65533;&#65533;(&#65533;t&#65533;&#65533;ll&#65533;&#65533;&#65533;&#662;&#65533;#pJ&#65533;&#65533;_&#65533;&#65533;&#65533;l&#678;`&#65533;I&#65533;&#1860;&#65533;]E&#65533;&&#65533;^'8&#65533;&#65533;!d]&#65533;d&#65533;t&#65533;J5&#65533;^&#65533;&#65533;l&#65533;&#65533;&#33090;|z&#65533;*Do&#65533;&#414;[I&#65533;}&#65533;o&#65533;&#65533;&#65533;&#65533;\1m&#65533;&#65533;&#65533;g&#65533;&#65533;o&#248;&#65533;)&#65533;{B&#1474;nBq&#65533;T&#65533;&#526;pUw&#65533;&#65533;}&#65533;B.&#65533;&#65533;&#65533;B&#65533;&#65533;&#65533;*,/(&#65533;&#65533;*&#65533;B~&#65533;.&#65533;&#65533;'&#65533;&#65533;&#1136;&#65533;(S#<&#65533;&#65533;&#65533;&#65533;&U&#65533;X&#65533;&#65533;!&#65533;m&#65533;JI&#65533;&#65533;&#65533;&#65533;&#65533;AP&#65533;&#65533;&#65533;&#65533; &#65533;
&#65533;&#65533; &#65533;O&#65533;&#65533;J&#65533;HB&#65533;&#65533;C&#65533;X&#65533;&#65533;|&#65533; &#65533;&#65533;&#65533;&#65533;&#65533;&#65533;&#65533;&#65533;f&#65533;g&#65533;W&#65533;&#65533;H &#65533; &#65533;&#65533;	&#65533;&#65533;|[^&#65533;]&#65533;&#65533;1&#65533;&#65533;&#65533;&#65533;~&#65533;@&#65533;A&#65533;P|&#65533;a&#65533;[o`&#65533;M&#65533;D&#65533;&#65533;|&#65533;pr&#65533;%&#65533;'B0\|Qh&#65533;A&#65533;&#65533;&#65533;&#65533;TA&#177;A&#65533;Dap&#65533;L&#65533;&#65533;!&#65533;&#65533;3&#65533;	&#65533;&#65533;&#65533;&#65533;.&#65533;&#65533;2#`&#65533;&#65533;&#65533;&#65533;q&#65533;A8G&#65533;&#65533;E&#65533;&#65533;&#65533; \@&#65533;X ,&#65533;*TP&#65533;&#65533;0&#65533;&#65533;_S|&#65533;&#65533;&#65533;&#65533;C&#65533;&#65533; hP&#65533;`&#65533;	L&#65533;&#65533;&#65533;&#65533;&#928;&#65533;#&#65533;D&#65533;&#65533;6&#65533;&#65533;IXRW&#65533;av&#65533;D&#65533;&#65533;&#65533;&#65533;XB&#65533;&#65533;!a&#65533;&#65533;&#65533;&#65533;[&#746;D&#65533;&#65533;C&#65533;Db&#65533;&#65533;J&#65533;&#65533;V@J&#65533;xx&#65533;0R&#65533;&#65533;JR&#65533; &#65533;V&#65533;!&#65533;H&#1572;n=&#65533;e<F&#65533;&#65533;XD&#65533;N6&#65533;@`jg&#65533;G&#65533;e|&#65533;5=&#65533;&#65533;&#65533;&#65533;&#65533;&#65533;&#65533;&#65533;T&#65533;4F&#65533;>&#834;2r#P&#65533;&#65533;&#1138;A&#65533;v&#65533; &#65533;&#65533;&#65533;]&#65533;&#65533;d&#1286;.nN&#65533;&#65533;eB&#65533;,&#65533;5&#65533;(&#65533;&#65533;&#65533;&#65533;T&#65533;U3&#65533;&#65533;r5&#65533;w	"&#65533;e&#65533;&#65533;&#65533;&#65533;&#65533;G&#1579;0&#65533;&#65533;&#65533;&#65533;&#65533;D{&#65533;[&#65533;}&#65533;&#65533;s&#65533;R&#65533;&#65533;&#65533;`&#65533;&#65533;#&#65533;n&#65533;&#65533;&#65533;TK"&#33398;&#2593;&#688;&#65533;&#686;@}&#65533;T-5&#65533;H&#65533;&#65533;J&#65533;&#65533;&#65533;&#65533;HM&#65533;&#65533;&#65533;8v&#65533;@
&#65533;&#65533;&#521;@UD&#65533;4a&#65533;$du#&#65533;&#65533;&#65533;\&HB&#65533;&#65533;&#65533;C	&&#65533;&#65533;&#65533;'pU_&#65533;U&#65533;&#65533;&#65533;&#65533;&#65533;n&#65533;v&#65533;6p&#65533;&#1402;&#65533;&#65533;&#65533;&#65533;&#65533;p&#65533;&#65533;q*&#65533;(&#65533;^W/m&#65533;&#65533;*&#65533;+0&#65533;&#132;&#65533;XU&#1316;H&#65533;nkF&#65533;dq&#65533;&#65533;&#65533;,&#1026;-&#65533;&#65533;&#65533;&#612;L.&#65533;,&#65533;+&#65533;&#65533;,&#65533;B/&#65533;.&#65533;&#65533;&#65533;&#65533;B&#65533;Bq&#65533;&#65533;]N&#65533;9&#65533;L%`&#65533;0&#65533;&#921;&#65533;Y&#65533;Sg&#65533;f&#65533;&#65533;&#65533;&#65533;&#65533;&#65533;&#65533;&#65533;&#65533;AI&#65533;&#65533;j&&#65533;YJ8>A2Yx&#65533;`SN&#65533;F&#65533;&#1810;I&#65533;&#65533;&#65533;&#65533;&#65533;m?&#65533;&#65533;%&#65533;X&#65533;&#65533;&#65533;&#722;8&#65533;&#65533;&#65533; 
t@XAR&#65533;&#65533;&#65533;&#65533;&f&#1564;A&#1254;&#65533;8z mJ&#65533;&#65533;&#65533;#;Z&#65533;`"&#397;9t&#65533;&#65533;&#65533;&#14799;&#65533;:p&#1308;&#792;1]&#65533;`&#65533;&#65533;&#65533;&#726;,Z&#65533;8&#65533;&#65533;M.T&#65533;@&#65533;&#65533;&#65533;7s&#65533;LYBE&#65533;&#65533;]&#65533;(T&#65533;&#65533;;w&#65533;&#65533;5L&#65533;oR&#65533;!&#65533;&#65533;8f&#65533;&#65533;Y&#65533;&#65533;>y&#65533;Y37N&#65533;<r&#1696;I&#65533;pL&#65533;_~&#65533;&#65533;&#65533;&#65533;
&T&#65533;&#65533;&#65533;.&#65533;&#65533;&#65533;&#65533;0k&#65533;&#537;&#65533;YN&#65533;9w&#65533;&#65533;&#65533;zN" p`&#65533;&#65533;0n&#2049;&#598;7x&#65533;&#769;g&#65533;&#65533;7o&#65533;&#1193;C&#65533;s&#65533;9u&#65533;Q&#65533;&#65533;(&#65533;&#1912;i&#65533;&#65533;&#65533;W&#53670;&#65533;FC5i&#65533;t&#65533;&#65533;Ys&#65533;&#65533;r&#65533;&#65533;&#65533;c&#65533;&#925;>}p&#65533;^O&#65533;&#65533;&#65533;&#1057;&#65533;&#65533;&#65533;&#65533;&#65533;&#65533;x&#65533;&#65533;#;&#65533;&#65533;&#207;?&#65533;x@&#65533;&#65533;&#65533;&#65533; i&#65533;;&#65533;hO@ /P=&#65533;&#1219;&#65533;&#65533;&#65533;&#65533;/D&#65533;&#65533;&#65533;
&#65533;&#65533;&#65533;&#65533;&#65533;8&#65533;&#65533;&#65533;<&#65533;4<6&#65533;&#65533;&#65533;&#65533;&#65533;&#65533;&#65533; o;&#65533;&#65533;9&#65533;&#65533;p&#65533;F&#65533;&#65533;J,&#1092;&#65533;N&#65533;&#65533;&#65533;M.Yr&#65533;J0&#65533;&#65533;M0&#65533;&#65533;&#65533;.&#65533;&#65533;M0&#65533;&#65533;&/&#65533;d&#65533;'&#65533;lJ*3q&#65533;N&#65533;&#65533;D&#65533;F1&#65533;&#65533;=&#65533;&#65533;&#65533;O?	!&#65533;Di&#65533;@	$&#65533;D&#65533;C&#65533;:&#65533;h&#65533;&#65533;";n&#65533;"&#65533;x&#65533;<:&#65533;&#65533;CP@&#65533;&#65533;&#65533;C@-DG"&#65533;DHIFY&#65533;Ih}&#65533;&#65533;&#65533;EAD&#65533;I,&#65533;&#65533;&#65533;FaDXG iDXF&#65533;&#65533;IK&#65533;&#65533;2N8&#65533;&#65533;K$i&#65533;JK.&#65533;&#65533;&#65533;0&#65533;&#65533;D&#65533;3U&#65533;$HR&#65533;6&#65533;s}&#1489;Xy&#65533;H&#65533;-&#65533;CQD&#65533;H(&#65533;D&#65533;M&#65533;&#65533;&#274;IA&#65533;&#65533;I&#65533;s&#65533;H&#65533;&#65533;QHI%SJq&#65533;RH	&#339;QTiE&#65533;WY&#65533;&#65533;&#65533;[a&#65533;cVD^&#65533;Xf&#65533;&#65533;&#65533;7f&#65533;&#65533;G&#65533;&#65533;OB&#65533;&#65533;o&#340;TTYET*&#65533;KV]&#65533;&#65533;D &#65533;U&#65533;G2&#65533;&#65533;SLVE&#65533;&#65533;[y&#65533;&#65533;[r&#65533;&#65533;`&#65533;&#65533;^t&#65533;&#65533;\f&#65533;&#65533;]~&#65533;\|&#65533;e&#65533;\nYe&#65533;3&#65533;eg&#65533;y>&#65533;&#65533;&#65533;aF9D&#65533;&#65533;C&#65533;c&#65533;>&#65533; UB&#65533;&#65533;?&#65533;$Q&#65533;&#65533;&#65533;#B#1z&#65533;@&#65533;&#272;E &#65533;&#65533;&#65533;&#65533;&#65533;L4a&#65533;K&y&#65533;B-d&#65533;E&#65533;3&#65533;B&#65533;A i&#65533;@&#65533;c&#65533;;&#65533;D=&#65533;&#65533;B	$&#65533; &#65533;#B&#32775;)Z&#65533;&#65533;5Rb&#65533;G<&#65533;&#65533;&#65533;7&#65533; &#65533;$&#65533;&#65533;&#65533;&#65533;&#65533;>
&#65533;R&#65533;&#65533;#4&#65533; C3&#65533;h&#65533;0Xc)&#65533;pB&#65533;&#1952;&#65533;&#65533;m&#65533;
W&#514;&#544;&#65533;7 e
M&#65533;&#65533;V&#65533;&#65533;&#65533;1&#65533;Ah(&#65533;&#656;&#65533;&#65533;!d&#65533;&#65533;&#65533;&#65533;&#65533;&#65533;;C(&#65533;4|!gX&#65533;mF&#65533;>b&#65533;y&#65533;&#65533;I&#65533;3&#65533;/&#65533;&#65533;J&#65533;:&#65533; &#65533;&#65533; &#65533;&#1217;X /X&#65533;&#65533;?&#65533;&#65533;&#65533;&#65533;&#65533;&#65533;xT4<&#65533;&#1281;R&#65533;P&#65533;X@-&#65533;v0&#65533;
nP&#65533;&#65533;C &#4614;=&#65533;Q&#65533;&#65533;&#65533;8&#65533;9*&#65533;O{d&#65533; 9
rH&#65533;*&#65533;&#65533;f&#65533;>}&#65533;&#65533;&#65533;D&#65533;{&#515;|&#65533;&#65533;&#65533;&#65533;&#65533;&#65533;C:&#65533;&#65533;E&#65533;A2&#65533;B&#65533; &#65533;&#65533;a?&#65533;Lz&#65533;C#&#65533;&#65533;a&#65533;&#65533;&#65533;);&#65533;K]v&#65533;A2&#65533;#&#65533;&#65533;&#65533;&#65533;C&&#65533;(&#65533;3&#65533;&#65533; &#65533;&#65533;G4&#65533;8B&#65533;3&#65533;A&#65533;&#65533;(&#65533;,6&#65533;&#65533;_&#65533;&#65533;&#65533;%&#65533;u	&#65533;m&#65533;t&#1954;&#65533;&#65533;N9&#65533;&#65533;k&#65533;&#65533;&#65533;	E&#65533;&#65533;O&#65533;&#65533;&#65533;&#65533;&#1528;C&#65533;.Q&#65533;@&#65533;w&#65533;O&#65533;A:*f&#65533; &#65533;(>&#65533;A|:"&#65533;&#65533;@&#65533;2&#65533;&#288;b&#65533;Gl4iKr&#65533;!&#65533;QTE&#65533;&#65533;XD&#65533;1&#65533;&#1429;&#65533;X&#65533;PD"!&#65533;dQBM&#65533;&#65533;W&#65533;&#65533;&#65533;	P|bD&#65533;&#277;&#65533;4%Kp&#65533;N&#65533;&#65533;F&#65533;&#65533;&#65533;&#65533;^&#65533;*&#65533;<	1&#65533;@1N`&#65533;h"&#65533;&#65533;&#65533;F("WcV&#65533;0&#65533;&#65533;`&#65533;0&#65533;!&#65533;	N&#65533;&#65533;&#65533;&#65533;X)&F1&#65533;&#65533;&#65533;k*&#65533;&#65533;U&#65533;>&#65533;++\&#304497;Lc.&#65533;+&#65533;&#65533;&#65533;	&#65533;.v&#65533;&#65533;&#65533;i(HQ&#65533;Q&#65533;|&#65533;&#65533;&#65533;&#65533;Qc&#65533;4&#65533;0&#65533;&#65533;\&#65533;X&#65533;BcV&#65533;E&#65533;&#65533;&_d`&#65533;E/r&#65533;&#65533;&#65533;&#65533;&#65533;.&#1062;6&#65533;W&#65533;B&#65533;&#65533;&#65533;*P6&#65533;&#65533;b&#65533;n&#65533;)O+&#65533;&#65533;&#65533;J&#65533;Xh&#65533;%(&#65533;9"&#65533;CE5;A&#65533;&#65533;x" &#65533;@ >&#65533;&#65533;&#65533;&#65533;y&#65533;&#65533;-/&#65533;\&#65533;piL&#65533;9A&#65533;x&#65533;0#&#65533;U]=&#65533;a&#65533;~&#65533;&#65533;&#65533;&#65533;B&#65533;&#65533;o`CZp&#65533;Q(&#195;&#65533;&#65533;&#65533; &#65533;&#65533;&#65533;&#65533;&#65533;#&#65533;&#65533;L7$R&#65533;D&#1677;q&#65533;s6&#65533;&#65533;
]0&#65533;tX&#65533;4&#65533;&#65533;
NxB&#65533;P&#65533;3&#65533;&#65533;
&#65533;1^M;&#65533;&#65533; ,&#65533;@2&#65533;a`&#65533;B&#65533;`&#65533;&#65533;&#65533;&#65533;o8&#65533;&#65533;&#65533;3&#65533;&#65533;?&#65533;&#65533;@&#65533;)&#65533;&#219;&#65533;&#65533;&#65533;3c5t&#65533;Bo@&#65533;&#65533;&#65533;&#65533;(&#65533;`&#65533;@&#65533;&#65533;&#65533;&nv&#65533;Lp&#65533;4&#65533;&/&#65533;&#65533;&#65533;&#65533;c*VE&#65533;w&#65533;&#65533;`&#65533;( &#65533;&#65533;b&#65533;&#65533;Q<&#65533;.&#65533;&#65533;&#65533;h=&#65533;&#65533;Mu&#65533;Y&#65533;&#65533;(&#65533;~8H;&#65533;e9T&#65533;,&#65533;c&#65533;&#65533;9&#65533;dBiY&#65533;L&#65533;(@&#65533;Y&#65533;{Pi&#65533;&#65533;&#65533;A&#65533;&#65533;&#65533;,&#1874;&#65533;Kn$&#65533;!&#65533;fRd&#65533;A&#1682;&#65533;J&#65533;.u&#65533;Jc&#65533;&#65533;* B&#65533;u&#65533;&#65533;J&#65533;%S&#65533;[&#65533;#zF&#65533;7&#65533;&#65533;<&#65533;&#65533;p&#65533;&#65533;A30&#65533;&#65533;&#65533;&#1176;&#65533;&#65533;Mle&#65533;&#2007;P+'&#660;MfeS[w&#65533;&#65533;$&#65533;Mx&#177;3k8&#65533;&#65533;NxVK&#65533;&#65533;&#65533;&#65533;&#65533;&#65533;&#65533;&#65533;&#65533;&#65533;v(&#65533;&#65533;&#65533;&#65533;&#65533;&#65533;&#65533;.&#65533;&#65533;&#65533;&#65533;!&#65533;w&#65533;&#65533;oxL&#65533;&#65533;&#65533;)"V&#1442;&#299;!8&#65533;.VUj&#65533;b&#65533;&#65533;[&#65533;1&#65533;)&#65533;2!N}iu&#65533;&#65533;z&#65533;&#65533;&#65533;&#65533;&#65533;jI&#65533;&#65533;n&#779;&#65533;:&#65533;&#65533;J&#65533;d/&#65533; B&#65533;&#65533;&#65533;&#65533;&#65533;&#285;R_w&#65533;YI&#65533;&#65533;&#65533;:i&#65533;h&#65533;S&#65533;&#65533;<i&#65533;&#65533;'D1&#65533;R&#65533;&#173;r&#65533;(F5&#65533;&#65533;"y&#65533;*&#65533;&#65533;&#65533;T&#65533;&#65533;%l+|&#65533;&#65533;Q&#65533;M&#65533;&#65533;&#1397;&#65533;P|bKe&#65533;D&#65533;p^&#65533;c&#65533;
&#65533;8E`cA&#65533;Z&#514;&#65533;&#65533;&#65533;&#65533;/&#65533;&#65533;]&#65533;&#65533;`&#65533;/v!6&#65533;&#65533;b&#65533;&#65533;&#65533;&#65533;z!&#65533;`&#65533;&#65533;&#65533;E'&#65533;j&#65533;&#1563;&#886;&#65533;&#65533;&#65533;Y&#65533;Qp&#65533;&#65533;r#!&#65533;&#65533;
JP1&#65533;&#65533;?&#65533;&#65533;&#65533;&#65533;&#148;&#65533;/&#65533;&#65533;&#65533;gGPBw&#65533;'<&#65533;	2&#65533;	[&#65533;,g%X&#65533;Z &#65533;&#65533;&#1455;&#65533;&#65533;]A&#65533;"&#65533;&#65533;&#65533;&#65533;X&#65533;&#65533;&#65533;T&#65533;'&#65533;@N &#65533; +&#674;:&#65533;&#65533; &#65533;*&#65533;&#65533;
&#65533;&#1923;rC8&#65533;c'@@&#65533;&#65533;&#65533;&#65533;&#65533;&#65533;@b><&#65533;B&#65533;&#65533;&#65533;&#65533; &#65533;&#65533;"I@&#65533;&#65533;xB&#65533;`.&#65533;&#65533; &#65533;9&#65533;`&#65533;&#65533;&#1586;&#65533;%:":&#65533;&#65533;E&#65533;"SH&#65533;>&#65533;82#&#65533;H&#65533;&#65533;&#65533;&#65533;$&#65533;&#65533; B`&#65533;1C14&#65533;* 4@T&#65533;&#65533; &#65533;`@&#65533;)&#65533;&#65533;#:&#65533;&#65533;#&#65533;4&#65533;&#1920;&#65533;&#65533;&#65533;&#65533;&#65533;d`&Z&#65533; &#65533;`.&#65533;&#65533;&#653;=x&#65533;=4&#65533;>&#65533;c=&#65533;&#65533;&#65533;C&#65533;@&#65533;|&#65533; &#65533;-%&#65533;&#65533;&#65533;k3&#65533;&#65533;&#65533;
&#65533;&#65533;C&#65533;&#65533;FE$L&#65533;$@)&#65533;z-E&#65533;cF &#278;.qE&#65533;g8&#771;E&#65533;#&#1512;&#65533;&#1710;&#863;&#65533;&#65533;{&#65533;D&#65533;-@&#65533;&#594;&#65533;c&#65533;&#65533;-G&#65533;h4&#65533;(&#65533;&#65533;&#65533;Btc7&#65533;M&#65533;&#529;H&#65533; &#896;"u&#65533;&#358;&#65533;&#65533;M&#65533;&#65533;&#65533;Qo&#678;*&#65533;&#65533;&#65533;&#65533;eN&#65533;Z &#65533;b&#65533;&#65533;D&#65533;&#65533;X&#490;Nj!&#65533;!&#65533;JW&#65533;&#65533;`&#65533;&#65533;&#65533;$&#65533;*&#65533;"*p&#65533;.pA&#65533;&#65533;&#65533;xle!&#65533;&#65533;&#65533;uN&#65533;&!M&#65533;`r&#65533;$K&#65533;u&#65533;Kvgp&#65533;I,&#65533;&#65533;&#65533;&#65533;&#65533;Z w`Y&#65533;&#65533;&#389;`&#65533;&#65533;&#65533;zR&#65533;&#65533;&#65533;*&#65533;Z&#65533;&#65533;aw.
v&#65533;kQ&#65533;$&#65533;&#65533;D&#65533;?@	&#65533; &#65533;&#65533;&#65533;vp&#65533;qd&#65533;Xb
a!v&#65533;&#65533;$)A&#65533;&#65533;+[6aa&#65533;*&#65533;&#65533;bo&#65533;&#65533;*dH&#65533;e&#65533;&#65533;d\&#65533;lhAe&#65533;&#65533;j&#65533;&#65533;&#65533;&#65533;M&#65533;&#65533;If&#65533; &#65533;$uT&#65533;$i&#65533;X&#65533;&#65533;,&#65533;&#65533;\Aj&#65533;&#65533;ja^Aza&#65533;&`&#65533;&#65533;&#65533;&#65533;O|&#65533;&#65533;j&#65533;&#65533;&#1542;k&#65533;a&#65533;h&#65533;&#65533;&#65533;cZ!&#65533;f&#65533;5{Amh!eZF!&#65533;eU&#65533;%-u&#65533;&#65533;&#65533;&#65533;`N&#65533;&#65533;.VB*&#65533;2w@g&#65533;dN<!&#65533;Fa;Z&#65533;)K&#41256;&#65533;&#65533;&#65533;T&#65533;T&#65533;&#65533;&#65533;Pe]x.
&#65533;&#65533;&#65533;&#65533;`&#65533;&#65533;2&#65533;>AjD&#65533;x&#65533;&#65533;C&#65533;&#65533;h&#65533;&#65533;@&#65533;CV&#65533;&#65533;J*&#65533;&#674;&#65533;&#65533;H&#65533;C&#65533;c?d4$t?H&#65533;&#65533;C&#65533;&#65533;&#65533;@'&#65533;D&#65533;A&#65533;&#65533;"&#65533;:&#65533;H>&#65533;@&#65533;&#65533;BH)A&#65533;>6M&#65533;FP&#65533;h&#65533;&#65533;d&#65533;&#65533;zi&#65533; 	d &#65533;,&#904;H&#65533;hx&#65533;
&#1792;&#65533;&#65533;c}.&#65533;Q&#65533;&#65533;@9&#65533;&#65533;&#65533;&#65533;&#65533;&#65533;&#65533;N #f`t@N&#65533;*&#65533;@L&#65533;6d&#65533;&#65533;;lqCBMD=&#65533;A	M&#65533;I3&#65533;&#65533;@&#65533;NK&#65533;-rc
k&#65533;AR&#65533;Q&#65533;ki$dOm4M&#65533;&#65533;F0&#65533;F&#65533;&#65533;N&#65533;&#65533;&#65533;&#1302;&#65533;&#65533;%u&#65533;x&#65533;Nj}r&#65533;&#65533;&#65533;@&#65533;F&#65533;BC&#65533;$&#65533;&#65533;9&#65533;&#65533;<&#65533;&#65533;9&#65533;&#65533;@&#273;Hl.&#65533;-&#65533;%&#65533;e&#65533;>OZ&#65533;DV&#65533;DL.&#65533;&#65533; i&@A&#65533;U&#65533;&#65533;M&#65533;&#65533;&#65533;VJ&#65533;JJ&#65533;T&#65533;&+j#a*p&#65533;&#65533;,J&#65533;d&#65533;&#65533;!&#65533;n&#65533;&#65533;&#65533;"5&#65533;U~&#65533;N&#65533;s\h&#65533;If&#65533;,&#65533;"&#65533;b&#65533;^jHEQD&#65533;r&#65533; a&#65533;
O
aQA&#65533;&#65533;&#65533;&#65533;t&#65533;&#65533;&#65533;&#65533;A&#65533;#e&#65533;]DJ&#65533;&#65533;W,p$&#65533;r^&#65533;I;&#65533;qE&#65533;u*&#65533;q6&#65533;&#65533;
&#65533;aE&#65533;&#65533;Le&#65533;&#65533;_&#65533;E&#65533;&#65533;
&#65533;HA&#65533;i &#65533;NAj&#65533;&#65533;&#65533;&#65533;&#65533;^t&#65533;h!t&#65533;Rf&#65533;0&#65533;aFAd&Jh&#65533;X&#1609;J&#65533;Z&#65533;&#65533;I&#65533;1\&#65533;E!_&#65533;^6&#65533;B&#65533;ll&#65533;&#65533;b&#65533;&#65533;&#65533;k&#65533;o7&#65533;&#65533;&#65533;&#65533;l;&#65533;ld&#65533;&#65533;kn&#65533;35&#65533;gLe&#65533;FkzAp&#65533;`AHaH&#65533;V&#65533;&#65533;P@^&#65533;#@
Wnn&#65533;&#65533;n&#65533;fB&#65533;*&#65533;(&#65533;b
&#65533;&#65533;V&#65533;NR&#65533;o&#65533;\&#65533;&#65533;[VEI&#65533;&#65533;&#65533;&#65533;&#65533;&#65533;&#65533; &#65533; 
&#65533;&#65533;	&#65533;@HAP&#65533;!&#65533;"&#65533;F&#65533; &#65533;&#65533;&#65533;&#65533;!*&#65533;&#1406;!_&&#65533;8&#65533;N+Gn&#65533;&#65533;TriD&#65533;MDx	&#65533;&#65533;KQF.z!&#65533;2t$&#65533;P&#65533;B&#65533;rQ&#65533;&#65533;D6d$z)>&#65533;&#65533;Eg&#65533;8&#65533;&#65533;p$&#65533;*gQ&#65533; &#65533;&#65533;^`8`&#65533; &#65533;$` &#65533;&#65533;2@&#65533;&#65533;&#65533;&#65533;^&#65533;g&#65533;,j^14))&#65533;&#65533;@&#65533;&#65533;.&#65533;:&#65533;V&#65533;^@`&#65533;&#648;&#800;S&#65533;`&#65533;&#65533;@4&#65533;&#65533;&#65533;F&#65533;}&#65533;7&#65533;&#65533;*&#65533;&#1474;&#65533;Fh1&#65533;&#65533; 9<B&#65533;D&#65533;?&#65533;&#65533;P5&#65533;s&#65533;&#65533;C1&#65533;6D&#65533;F&#65533;E&#65533;ET$Gr&#65533;MsQQQ&#65533;?&#65533;&#65533;TCO	&#65533;&#65533;Z&#65533;&#65533;bS&#65533;q'&#65533;&#65533;3z$&#65533;iE&#65533;&#65533;H4
~
K&#1801;V&#65533;d&#65533;ER&#65533;RgI0&#65533;
&#65533;f\i&#65533;e&#65533;&#65533;)&#65533;&#65533;`f&#65533;tN&#65533;SX&#65533;&#65533;$B&#65533;
&#65533;$&#65533;&#1182;>&#65533;sh&#65533;:&#65533;`&#65533;&#65533;&#65533;&&#65533;w&#65533;U&#65533;&#65533;%U&#65533;3-E.$eEI&#1336;&#65533;&#65533;3X&#65533;.w2NO&#65533;&#916;&#65533;T=	H&#65533; &#65533;n&#65533;&#65533;'z&#65533;&#65533;&#65533;L&#65533;&#65533;&#65533;&#65533;&#65533;&#65533;.#]&#65533;&#65533;q&#482;z&#28913;()&#65533;&#65533;&#65533;B|&#65533;&#65533;&#65533;p&#65533;&#65533;R'&#65533;&#65533;&#65533;_&#65533;&#65533;&#65533;&#65533;&#1220;&#65533;&#65533;Z/Hh&#65533;
/os&#65533;f&#65533;&#678;&#65533;&#65533;&#65533;z&#65533;l&#65533;`&#65533;&#65533;&#65533;&&#65533;1&#65533;&#65533;&#65533;&#65533;&#65533;&#65533;&#65533;I&#65533;e_&#65533;&#65533;N
&#65533;&#65533;&#65533;&#65533;&#65533;&#65533;&#65533;H&#65533;6&#65533;oQ&#65533;&#65533;v!&#65533;AvV&#65533;o&#65533;k&#738;i&#65533;5Z&#65533;Y&#65533;a27&#65533;&#65533;&#65533;&#65533;3Q!4&#65533;W&#65533;ua&#65533;yO&#65533;&#65533;^A&#676;&#65533;X&#65533;&#65533;\&#65533;k&#65533;8&#65533;aT&#65533;e&#65533;3r#&#65533;&#65533;&#65533;&#65533;K&#65533;r&#65533;Re8&#65533;&#65533;&#65533;&#65533;$\&#65533;D]&#65533;&#65533;&#65533;&#65533;
&#65533;&#65533;&#65533;&#65533; 
&#65533;&#65533;&#65533;`&#65533;&#65533;g9*%&#65533;&#65533;0&#65533;&#65533;&#65533;&#65533;D&#65533;T&#65533;s&&#65533;&#65533;&#65533;L&#65533;&#65533;&#65533;&#65533;qy&#1986;&#65533;&#65533;qU?&#65533;&#65533;s&#65533;R&#65533;P&#65533;&#65533;&#65533;&#65533;&#65533;&#65533;IuMC&#65533;r&#65533;&#65533;&#65533;X)D,&#65533;B&#65533;&#65533;:"&#1746;&#65533;&#65533;&#65533;&#65533;&#65533;N&#65533;&#65533;&#65533;L@   &#65533;&#65533;U@
&#65533;@&#65533;ug&#65533;RU4&#65533;u&#65533;C&#65533;&#65533;&#65533;`. ,&#65533;&#65533;*F &#65533;&#65533;&#65533;&#65533;8&#65533;&#65533;=&#65533;#&#65533;&#65533;&#65533;&#65533;G#&#65533;&#65533;&#65533;LU>&#65533;&#65533;8p&#65533;D&#65533;&#65533;&#65533;&#65533;&#65533;(&#65533;&#65533;&#65533;q&#65533;f&#65533;z		&#65533;&#65533;&#65533;A{C&#65533;t&#65533;&#65533;c&#65533;L5}&#65533;X&#65533;&#65533;&#65533;<I&#65533;R&#65533;&#847;&#65533;&#65533;Q
&#65533;3&#65533;m&#65533;&#65533;&#65533;*~&#65533;*&#65533;&#65533;!&#65533;&#65533;:Zd&#65533;zD:&#65533;*&#65533;&#65533;*&#65533;'&#65533;@&#65533;&#65533;&#65533;`&#65533;eWA&#65533;&#65533;&#65533;5X=&#65533;fu_&#65533;L.&#65533;FAr&#65533;u&#65533;x&#65533;&&#65533;
&#65533;&#65533;&#65533; &#65533;-&#65533;&#65533;<&#581;(&#65533;%&#65533;&#65533;7&#65533;&#65533;^
&#65533;&#65533;*&#65533;&#65533;&#65533;x&#65533;&#65533;&#65533;&#65533;;&#65533;q:.&#65533;&#65533;I9oz&#65533; g&#65533;&#65533;&#65533;hK&#65533;&#300;YO4&#65533;&&#65533;k&#65533;&#1571;v&#65533;gO&#65533;*&#65533;&#65533;|s>i4p&#1343;n&#65533;&#65533;B&#65533;,&#65533;
(s&#65533;&#65533;l&#65533;?jw&#65533;&#65533;&#65533;&#65533;m&#65533;&#65533;|s&#65533;*&#65533;&#65533;+&#65533;&#65533;&#65533;&#65533;&#65533;s&#65533;&#65533;&#65533;j&#65533;jF&#65533;J&#65533;D&#65533;qY&#65533;&#735;#N&vV&#65533;sa&#65533;v&#65533;r&#65533;&#65533;f*/&#65533;NA&#65533;FO&#65533;&#65533;&#65533;&#65533;&#65533;&#65533;V&#65533;&#485;E&#65533;&&#65533;]&#65533;=&#753;u*!T!&#65533;dA`A3qAx&#65533;x/&#65533;&#65533;&#65533;&#65533;&#65533;=&#65533;gA&#65533;cA&#65533;&#65533;sakG&#65533;~&#65533;d^!&#65533;&#65533;&#65533;z&#65533;^aL!&#65533;F&#65533;&#65533;&#65533;o&#65533;_#*&#65533;d&#938;p:&#65533;&#65533;&#65533;&#65533;@&#65533;&#65533;]A&#65533;&#65533;J&#65533;&#65533;&#65533;&#65533;&#901;uV&#65533;U&#65533;^<<&#65533;&#65533;&#65533;J*`
&#65533;&#65533;@&#65533; 
&#65533;`
&&#65533;	&#65533;&#65533;&#65533;@2&#65533; <&#65533;b:<&#65533;&#65533;&#65533;&#65533;&#65533;&#65533;Sk&#65533;#J(&#65533;v&#65533;&#65533;&#65533;4"D&#65533;&#65533;&#65533;A&#65533;&#65533;&#65533;?&#65533;yI.&#65533;=P'&#65533;B&#65533;&#65533;&#1172;I&#65533;CT7j&#65533;&#559;M&#65533;.ix&#65533;&#54792;&#65533;w&#65533; &#65533;@0&#65533;&#65533;&#65533;&#65533;&#65533; &#65533;
`Z`	&#65533;&#65533;+eG&#65533;|?4&#65533;&#65533;D(&#65533;&#65533;&#65533;`@  @N&#65533;\ H@&#65533;E&#65533;&#65533;&#65533;>$&#65533;9&#65533;&#65533;&#65533;&#65533;>&#65533;&#65533;&#65533;M&#65533;7E&#65533;Q|&#65533;N&#65533;{&#65533;7&#1159;&#65533;&#65533;9dFQM@&#65533;&#526;&#65533;-B&#65533;&#65533;.e7P&#65533;Gl&#65533;?4&#65533;&#65533;4G&#65533;AL&#65533;&#65533;1&#65533;&#65533;&#65533;p&#65533;&#387;&#65533;{&#65533;E&#1421;&#65533;&#65533;c8:&#65533;7~C:&#65533;&#65533;?&#65533;&#241;7~&#65533;v&#65533;8_&#65533;ia&#65533;&#65533;Ca;&#65533;3&#65533;&#65533;&#65533;&#65533;&#65533; I&#65533;~&#65533;f^&#65533;e&#65533;&#65533;&#65533;&#65533;&#65533;&#65533;&#65533;&#65533;&#65533;s|s&#65533;&#65533;&#65533;&#65533;X&#65533;&#65533;<&#65533;`&#65533;V&#65533;&#65533;5w&#65533;uq,rI&#65533; &#65533;&#65533;&#65533; bO B&#65533;-Z&#65533;&#65533;!&#65533;&#65533;B&#65533;&#1040;&#65533;A&#65533;J&#65533;(&#65533;&#65533;G&#65533;&U&#65533;H)R#F&#65533;*$H&#65533;E&#65533;&#65533;&#65533;&#65533;&#65533;&#65533;&#65533;&#65533;?}&#65533;&#65533;&#65533;O>&#65533;Ert&#65533;`#H&#65533;=&#65533;&#65533;&#65533;@ D&#65533;&#65533;!&#65533;&#65533;E&#65533;&#65533;1&J&#65533;&#65533;z&#65533;&#65533;S&#65533;"D
&#65533;D$&#65533;&#65533;#&#65533;b	&#65533;&#65533;&#65533;(&#65533;CS:<&#65533;&#65533;&#65533;#&#65533;&#65533;0A:&#65533;&#65533;Q%O&#65533;V6&#65533;&#65533;,Y&#65533;P&#65533;2&#65533;J&#65533;V&#65533;F&#65533;J&#65533;JV&#65533;Z&#65533;z&#65533;&#133;&#46576;&#1123;&#65533;&#65533;&#65533;u&#65533;&#65533;X&#65533;X&#65533;:Ej&#65533;&#65533;O&#65533;j&#1774;&#65533;JT(O&#65533;8e&#65533;&#65533;&#65533;SmN&#65533;,]&#65533;T&#65533;&#65533;I&#65533;	&#65533;&#65533;'&#1058;J&#65533;N&#65533;&#65533;&#65533;f[&#65533;&#65533;&#65533;&#693;&#65533;0&#65533;&#65533;P&#65533;:&#65533;V,X&#65533;f&#65533;&#65533;n&#65533;Vx_&#65533;l&#65533;w&#65533;*&#65533;&#65533;X&#65533;l&#65533;&#65533;&#65533;.&#65533;&#65533;&#65533;Z)&#65533;xb	V&#65533;%	$$&#65533;$_&#65533;&#65533;$"&#65533;&#65533;`R&#65533;	'&#65533;&#65533;&#65533;{&#65533;&#65533;b
)&&#65533;
m&#65533;U&#65533;$&#65533;h&#65533;&#65533;U&#65533;X&#65533;&#65533;%&#65533;&#1800;c&#65533;&#65533;H&#65533;Hjt&#65533;ERL&#65533;RT&#65533;&#65533;yT&#65533;&#65533;k&#65533;&#65533;&#65533;i&#65533;&#65533;i&#65533;!u&#65533;&#65533;t&#65533;1G&#65533;02	$&#65533;&#65533;&#65533;&#65533;_x!&#65533;w&#1809;GM9&#65533;r:E'{&#65533;&#615;M&#65533;&#65533;g&#65533;r&#65533;SM|&#65533;&#65533;o&#65533;&#65533;&#65533;G&#65533;9&#65533;&#65533;G&#65533;{&#65533;&#65533;~&#65533;&#65533;g&#65533;&#65533;&#65533;&#65533;J&#65533;&#65533;}&#65533;&#65533;&#475;&#65533;&#1953;&#65533;&#65533;c!&#65533; `&#65533; &#65533; ` &#65533;)\&#65533;M	B&#65533; &#65533;&#65533;M&#65533;&#65533;'L&#65533;fz&#65533;i4&#65533;p&#65533;&#65533;&#1454;@&#65533;(&#65533;0Ez&#65533;q&#65533;&#65533;&#65533;Q&#65533;t&#65533;&#65533;&#35404;&#65533;&#489;&#65533;zIGv&#65533;1G&#65533;s&#65533;&#65533;h&#65533;&#65533;&#65533;k&#65533;|&#65533;a&#65533;r&#65533;!&#65533;&#65533;&#65533;6J&#65533;&#65533;&#65533;&#65533;&#65533;&#65533;&#65533;&#65533;s|&#65533;&#65533;jZ&#65533;u&#65533;&#65533;o&#65533;&#65533;N,&#65533;&#65533;Qj
&#61511;&#65533;&#65533;*&#65533;\0&#65533;&#65533;
&#65533;m&#65533;Gn&#65533;&#65533;;\&#65533;&#65533;,&#65533;v&#65533;&#819;&#65533;8&#65533;&#65533;&#65533;b&#65533;1&#65533;R&#65533;Qpq\&#65533;&#589;&#65533;i&#65533;	(&#65533;&#65533;"
)&#65533;x&#65533;(&#65533;&#65533;f&#65533;'&#65533;&#65533;&#65533;&#65533;&#65533;&#65533;&#65533;&#65533;
l&&#65533;=&#65533;(k&#65533;b&#65533;&#65533;a&#65533;v&#65533;&#1696;p&#65533;&#65533;G&#65533;t&#65533;I&#65533;$&#65533;QH&#65533;&#65533;&#65533;#&#65533;&#65533;T&#65533;LN]&#65533;A.&#560;&#65533;v&#65533;&#65533;&#65533;"&#65533;&#65533;&#65533; P1H &#65533;&#65533;&#65533;^V&#65533;&#65533;&&#65533;&#65533;&#65533;o&#65533;,&#65533;]&#65533;&#65533;&#65533;{!&#65533;(&#65533;R&#65533;&#65533;&#65533;S5&#65533;$\A&#65533;&#65533;$9N	QD9&#65533;&#65533;]&#65533;&#65533;&#328;#{E&#65533;&&#65533;&#65533;J'&#65533;dB&#65533;%,&#65533;H	&#65533;B=Q2V&&#65533;?&#1208;&#65533;9&#65533;=$&#821;(	&#65533;^&#65533;r
T&#65533;Bv&#65533;&#65533;D(R&#65533;
X&#65533;b&#65533;!&#65533;cR&#65533;
Vh&#65533;&#65533;`fhq]&#65533;b4&#65533;&#65533;&#65533;x&#65533;&#65533;B&#65533;&#65533;&#65533;&#65533;zZ&#65533;&#65533;T&#65533;&#65533;o&#65533; &#65533;n&#65533;&#65533;Oxb&#65533;&#65533;!&^X&#65533;j}7&#65533;&#65533;#E&#65533;&#65533;&#65533;&#65533;'R&#65533;&#930;&#65533;&#65533;E/x&#65533;D&#65533;&#65533;%DOzd,&#65533;b?K&#65533;E/vaZ&#65533;&#65533;XE*V&#65533;Y&#65533;G>&#65533;&#65533;&#65533;K&#65533;&#65533;P&#65533;(&#65533;pI&#65533;g?&#65533;&#65533;y#)&#65533;D&#65533;J\b&#1698;S&#65533;&#65533;S&#65533;&#65533;n2&#1796;&#65533;'=;>&#65533;*&#65533;&#65533;?G&#65533;&#65533;^&#65533;&#65533;&#65533; &#65533;#Y&#65533;
Z&#65533;(56&#65533;&#65533;e&#65533;&#65533;&#65533;4&#65533;aXC&#65533;9&#65533;eH&#65533;&#65533; >&#65533;&#65533;O&#65533;&#65533;&#65533;&#65533;5&#65533;&#65533;;&#65533;&#65533;&#432;KI&#65533;&&#65533;&#65533;&#65533;&#65533;0=&#65533;&#65533;&#65533;dz&#1574;MFMp&#65533;&#65533;a&#65533;&#65533;&#28668;9&#65533;@&#65533;&#65533;Q;&#65533;&#65533;&#65533;&#65533;tn&#65533;Q&#65533;&#65533;&#65533;&#65533;8&#65533;6l&#65533;.&#65533;@`&#65533;`&#65533;h@J&#65533;DA&#65533;&#65533;&#65533;2&#65533;&#851;usO&#21268;M&#65533;*Qu&#65533;k&#65533;B@&#65533; &#65533;&#65533;/&#65533;H&#65533;&#65533;&#65533;`	c&#65533;&#65533;>v/z&#65533;&#65533;hA&#65533;&#65533;&#65533;jZS&#65533;mbt&#65533;W&#65533;fj*&#65533;<
U&#65533;&#65533;X&#65533;&#65533;%&#65533;k&#65533;lQC&#65533;S&#65533;&#65533;&#65533;&#65533;&#65533;md<{&#65533;&#65533;p&#65533;n&#65533;&#65533;&#65533;&#65533;&#65533;&#65533;P&#65533;&#852;&#65533;+h`]&#65533;<&#581;S&#65533;&#1172;^<#X&#65533;&#65533;&#65533;&#65533;&#65533;l&#65533;Y\&#65533;&#65533;8&#65533;&#807;q&#65533;&#48998;J&#65533;&#65533;Q)&#65533;={&#65533;&#65533;p3&#65533;&#65533;ft&#65533;&#65533;*&#1121;&#65533;&#65533;&#65533;&#65533;r&#65533;&#65533;
&#65533;6&#181;&#65533;f$&#1737;>&#65533;&#65533;&#65533;|&#65533;n&#65533;N&#65533;*18&#65533;&#65533;'&#65533;&#65533;'&#65533;&#65533;&#65533;$(:&#65533;C(2&#65533;`A/&#65533;&#65533;cR&#65533;Lm&#65533;b&#65533;8D#*&#65533;&#65533;&#65533;z/&#65533;&#65533;n<&#5604;B%'&#65533;"&#65533;B&#65533;D$&#65533;w&#1837;.#&#65533;&#65533;&#65533;&#65533;Y&#65533;F&#65533;&#65533;V&#65533;7&#65533;=b#z9o&#65533;2&#65533;	&#65533;&#65533;&#65533;n&#65533;&#65533;!&#65533;	&#65533;&#65533;&#1042;&#65533;H.'6&#65533;&#65533; p&#65533;&#65533;~<`&#65533;&#65533;&#65533;&#65533;E)T&#65533;
&#65533;&#65533;b5&#65533;&#65533;&#65533;e&#65533;&#65533;&#65533;&#65533;&#65533;&#65533;iE+&#65533;&#65533;&#65533;o&#65533;?,MC&#65533;\&#65533;&#65533;>&#65533;`*&#65533;fY&#65533;&#65533;w&#65533;&#65533;&#65533;&#65533;o2AC&#65533;v6&#65533;&#65533;#A@&#65533;l&#65533;&#65533;&#65533;(X&#65533;W&#65533;;&#65533;&#65533;&#65533;0~&#65533;^#&#65533;+&#65533;&#65533;y&#65533;&#65533;
'&#65533;&#65533;&#65533;-&#1811;e"P&#65533;kP&#65533;GT&#65533;&#65533;&#65533;&#65533;'&#65533;&#65533;&#65533;0&#65533;C&#65533;&#65533;&#65533;!&#65533;0D#&#65533;s&#65533;O&#65533;mlb3&#65533;*Hd"Q&#65533;M&#65533;s|{I&#65533;&#65533;&#65533;pdp&#65533;"&#65533;&#65533;*Da&#65533;P&#65533;B&#65533;&#65533;&2&#65533;&#65533;i&#65533;&#65533; j.t&#65533;Md&#65533;&#65533;&#65533;&#65533;>&#65533;&#65533;g&#65533;B&#65533;t&#65533;6&#65533;&#65533;W&#65533;&#65533;p/&#65533;&#65533;t`&#65533;\2&#65533;&#65533;;&(3&#65533;&#65533;d(v&#65533;&#65533;R&#65533;4&#65533;3&#65533;DI-ls}&#65533;&#1594;&#65533;+&#65533;?&#65533;&#65533;&#65533;r&#65533;zf3&#65533;&#65533;buht`8 &#65533;&#65533;@e5+&#65533;&#65533;K
"&#65533;|&#65533;&#65533;xu&#65533;R&#65533;&#28131;&#65533;&#65533;(&#65533;&#65533;!&#65533;_`B&#65533;,&#65533;&#65533;&#65533;&#65533;,(.0&#65533;!tA&#65533;&#65533;UZ&#65533;&#65533;f&#65533;&#65533;!;&#65533;9^4T!Lc&#65533;&#65533;^&#65533;181&#65533;&#65533;&#1688;&#65533;&#65533;e&#65533;9&#289;:&#65533;C&#65533;&#65533;@&#65533;&#65533;1&#65533;y&#65533;&#65533;-re&#65533;&#65533;][&#65533;&#65533;{.&#65533;&#65533;&#65533;&#65533;&#65533;p&#65533;y]&#1866;s&#65533;U&#65533;Jc&#65533;&#65533;r&#390;&#65533;&#65533;!&#65533;&#65533;p&#65533;&#65533;X&#65533;&#65533;i0!&#1615;&#65533;&#65533;&#65533;&#65533;&#65533;La
>&#65533;y&#996;`&#65533;BA
T$&#65533;b&#65533;&#65533;P&#65533;b&#65533;&#65533;"E3&#65533;q'4&#65533;&#65533;&#65533;&#1413;&#65533;&#65533;&#65533;&#65533;&#65533;&#65533; &#65533;&#65533;Q&#65533;vR&#65533;&#65533;R&#65533;s&#65533;&#65533;&#65533;&#65533;&#520;E\wwQ&#65533;&#65533;&#65533;GP"82&#65533;(L&#65533;&#65533;|&#65533;p&#65533;`&#65533;!Lg&#65533;D&#65533;&#65533;E&#65533;&#65533;&#65533;&#65533;&#65533;&#1480;:&#65533;1&#65533;&#65533;&#65533;&#65533;c&#65533;&#65533; '&#65533;=&#65533;&#65533;&#65533;w&#65533;L<&#65533;&#65533;&#65533;&#65533;x5&#65533;&#65533;&#65533;m&#65533;&#65533;Q_&#65533;&#65533;&#65533;v&#65533;&#65533;^q&#65533;;&#65533;8R8&#65533;&#65533;D&#65533;6&#65533;E&#65533;3&#65533;&#65533;&#65533;&#65533;&#65533;&#65533;]&#65533;V&#65533;0_&#65533;@&#65533;&#65533;b&#65533;&#65533;P&#672;&#65533;pb'6E&#65533;&#65533;-&#65533;
&#65533;w
&#65533;&#65533;	&#65533;&#65533;x&#65533;&#65533;}&#65533;q&#65533;`&#65533;&#65533;`&#65533;g^&#65533; #s&#65533;&#65533; u&#65533;&#65533;&#65533;&#65533; 
&#65533;&#65533;&&#65533;&#65533;&#65533;AS$&#65533;&#65533;&#65533;&#65533;b&#65533;e&#65533;P&#65533;@FZ&#65533;L&#65533;&#65533;&#65533;&#65533;&#65533;idE&#65533;pffF&#65533;&#65533;B&#65533;&#65533;	,&#65533;?}&#65533;`>&#65533;g>e[ud{Q&#65533;&#659;	&#65533;U7wS
q&#65533;}g&#65533;&#65533;&#65533;&#65533;G&#65533;&#65533;G&#65533;r?&#65533;&#65533;g0N&#65533;CO0W&#65533;b&#65533;kt&#65533;e&#65533;&#65533;&#65533;W@TPW&#65533;c&#65533;C&#65533;s&#65533;d&#65533;S&#65533;L&#65533;a&#65533;J`&#65533;V`&#65533;]&#65533;&#65533;m@#N&#65533;4*1A<8&#65533;(&#65533;&#65533;&m&#65533;&#65533;2'x&#65533;MvB,&#65533;&#65533;Q&#65533;(&#65533;&#65533;*M&#65533;&#65533;S9&#65533;L(s4=1&#65533;p&#65533;Q%` +&#65533;&&#65533;%/ rp&#65533;$&#65533;)&#65533;%&#65533;bQ&#65533;B,&#65533;XN&#65533;&#65533;k|`opXp&#65533;!P+03&#65533;P&#65533;V&#65533;&#65533;J&#65533;VL&#65533;`&#65533;S&#65533;Ue5&#65533;H4#T)#4&#65533;vU3O&#65533;RN
&#65533;U\%/2'Uc%s&#65533;r5&#65533;c.&#65533;B)L5O!)&#65533;&#65533;dV&#65533;B.\&#65533;S&#65533;&#65533;S 91V&#65533;>3=519uz%&#65533;UeUn5suEWJcs&#65533;&#65533;&#65533;%m&#65533;K7p %&#65533;&#65533;&#65533;a]&#65533;w&#65533;&#65533;&#65533;
jcagt&#65533;` &#65533;D
&#65533;Y&#65533;u$&#65533;g&#65533;&&#65533;Y&#65533;&#65533;=&#65533;&#65533;~&#65533;P@&#65533;&#65533;&#65533;&#65533; mxGw&#65533;t!&#65533;#&#65533;&#65533;&#65533;&#65533;;Q[%1]&#65533;"R!&#65533;	h(]s
$&#65533;"&#65533;1	&#65533;&#65533;Qa>&#65533;&#65533;)	&#65533;A>&#65533;3&#65533;x&#65533;&#65533;B&#65533;Gk&#65533;&>=6H&#65533;3H&#65533;_&#65533;&#65533;_4B8&#65533;%h&#65533;&#65533;\&#65533;a_&#65533;a}8f>&#65533;3;&#65533;u&#65533;j&#65533;"&#65533;%?&#65533;&#65533;&#65533;&#65533;&#65533;&#65533;	&#65533;Q8as"&#65533;&#65533;&#65533;&#65533;&#65533; F&#65533;&#65533; eVv&#65533;@&#65533;&#65533;&#905;$&#65533;&#65533;&#65533;pH&#65533;aB&#65533;b&#65533;p
&#65533; }&#65533;&#65533;	&#65533;YZ`s6&#65533;&#65533;	&#65533;
&#65533;&#65533;&#65533;&#65533;#&#65533;`&#65533;&#65533;&#65533;&#65533;&#65533;0
&#65533;ge&#65533;  Tb&#65533;aB&#65533;&#65533;&#65533;P&#65533;&#65533;
!&#65533;&#65533;&#65533;&#65533;0&#65533;p &#65533;e&#65533;`Eb&#65533;&#65533;@
&#65533;AC&#65533;C&#65533;&#65533;&#65533;&#65533;=&&#65533;&#65533;s&#65533;P	&#65533;&#65533;&#65533;1&#65533;\&#65533;`&#65533;sI&#65533;&#65533;&#65533;q&#65533;&#65533;U"&#65533;}PSU&#65533;&#65533;h&#65533;a&#65533;K[7o&#65533;]PY&#65533;Y@S`&#65533;X&#65533;y&#1034;s&#65533;_`$I H&#65533;a@&#65533;&#65533;[&#65533;Z&#65533;k&#65533;&#65533;g&#65533;+.&#65533;((8'*!,&#65533;b&#65533;&#65533;&#65533;&#65533;M(&#65533;'}&#65533;p*&#65533;&#65533;$'&#65533;&#65533;2&#65533;22Q-&#65533;|&#65533;LAN&#65533;&#65533;*&#65533;e&#65533;%p&#65533;&#65533;&#65533;n&#65533; '@s`'G&#65533;T&#65533;t&#65533;&#65533;k&#65533;J2&#65533;,&#65533;&#1418;z&#65533;K` "&#65533;&#65533;#07&#65533;@PQ&#65533;&#65533;208&#65533;t&#65533;&#65533;&#65533; cqwe5s&#337;&#65533;TTI3&#65533;v&#65533;S_Er"#.&#65533;r0C.CS&#65533;N&#65533;O&#65533;&#65533;QB&#65533;&#65533;R2&#65533;&#65533;&&#65533;"/&#65533;".&#65533;&#65533;"S.&#65533;&#65533;0&#65533;&#65533;S&#65533;:4&#65533;V&#65533;bO&#65533;&#65533;XTR%;Sr&#65533; ;&#65533;6sr5&#65533;&#65533;p\&#65533;&#65533;f#c&#65533;&#65533;6b3w&#65533;&#65533;&#65533;6&#65533;&#65533;Y|3xxs
&#65533;&#65533;6&#65533;&#65533;"&#65533;c}3bC5&#65533;"&#65533;&#65533;*[&&#65533;y&#65533;&#65533;&#65533;&#1205;&#65533;#
&#65533;P1<uVU1&#65533;,&#65533;G"&#65533;&#481;x}&#65533;	&#65533;I&#65533;c>>&#65533;&#65533;,S&#65533;&#65533;#g&#65533;&#35033;&#65533;}&#65533;`&#65533;&#65533;&#65533;&#65533;5l&#65533;>%&#65533;}&#65533;:&#65533;&#65533;&#65533;7&#65533;&#65533;Z&#65533;&#65533;x;$H:`g{&#65533;&#65533;G&#65533;&#65533;&#65533;7&#65533;	&#65533;	&#65533;I
fS
&#65533;q&#65533;&#65533;&#65533;&#65533;&#65533;&#65533;&#65533;&#65533;&#65533; 8&#65533;D&#65533;&#65533;&#65533;p&#65533;	&#512;OE7h&#65533;&#65533;&#65533;q
&#65533;&#65533;=l#_k&#65533;?0&#65533;wc3&#65533;&#65533;X&#65533;&#65533;	&#65533;&#65533;&#65533;@&#65533;&#65533; &#65533;
&#65533;&#65533;e&#65533;2&#65533;A d&#65533;&#65533;f&#65533;N&#65533;<8F&#65533;&#65533;0&#65533;&#65533;e&#1336;&#1433;&#65533;`&#65533;&#65533;eed
&#65533;Q&#65533;&#222;&#241;|&#65533;a>&#65533;z&#65533;79r	&#65533;&#65533;vO&#65533;	&#65533;&#65533;=&#65533;>D&#65533;<o&#65533;&#65533;&#65533;&#65533;z0;spg&#65533;IsA&#65533;&#65533;&#65533;s&#65533;j&#65533;Y&#65533;eWh06aj&#65533;P&#65533;B&#65533;E0]@ap&#65533;U&#65533;L Uze &#65533;
&#65533;&#65533;&#65533;'&#65533;&#65533;9&#65533;b2&#65533;&#65533;0&#1188;&#65533;+&#65533;&#65533;Mq)&#65533;z<&#65533;&#65533;&#65533;{BOg.`&#65533;o&#65533;&#65533;&#65533;zj&#65533;&#65533;&#65533;2&#65533;2Dx`I&#65533; &#65533;&#65533;&#681; Q&#65533;$91M&#65533;m&#65533;T&#65533;&#65533;N&#65533;Q&#65533;b20&#65533;zPq`H&#65533;0`%&#65533;&&#65533;&#65533;&#65533;2&#65533;h/MZ%;gUx&#1359;+&#65533;WG5&#65533;|3&#25746;0&#65533;&#65533;1&#65533;&#65533;s&#65533;/-2@.ie&#65533; &#589;&#65533;&#65533;W.90sP&#65533;&#65533;$Mz&#65533;A3V&#65533;R&#65533;'91|,Ud%1HU/2&#65533;&#65533;>&#65533;o&#65533;Wzu&#65533;&#65533;:&#65533;&#65533;j&#65533;i5kU	&#65533;&#65533;l&#65533;$:#WW&#65533;&#65533;&#65533;^&#65533;&#65533;5x&#65533;7&#65533;C&#65533;$&#65533;&#65533;&#22457;&#65533;&#65533;cY&#65533;6sW62&#65533;	&#65533;&#65533;>&#65533;a&#65533;79&#65533;C&#65533;&#65533;Zr&#65533;;d&#65533;&#65533;*,'*~&#65533;&#65533;u&#65533;Pj^7R&#65533;&#65533;=\#?<&#65533;&#65533;&#65533;@&#65533;&#65533;;&#65533;'&#65533;&#65533;&#65533;&#65533;q&#844;&#65533;I&#65533;&#65533;&#65533;&#65533;W#&#65533;u&#65533;&#65533;&#65533;&#65533;&#1822;3&#65533;6&#65533;Sc&#65533;8&#65533;Ec&#65533;&#790;D&#65533;&#65533;&#65533;|&#65533;;^&#65533;&#65533;5)2
&#65533;&#65533;ad&#65533;&#65533;&#65533;&#65533;&#65533;]f&#65533;pf&#65533;&#65533;&#65533;!db&#65533; e^F&#1270;&#65533;&#65533;&#65533;Y&#65533;&#65533;|&#65533;guG&#65533;&#65533;&#65533;
&#65533;&#65533;B&#65533;b&#65533; 
&#65533;);&#65533;&#65533;@	&#65533;)&#65533;p	&#65533;&#65533;aJfeN&#65533;&#65533;&#65533;&#65533;b&#1464;&#65533;0&#65533;&#65533;&#65533;&#65533;eN&#65533;&#65533;&#65533;&#65533;&#65533;[&#65533;&#65533;{e&#65533;A"&#65533;&#65533;&#65533;+&#65533;]Z&#65533;s	>$z&#65533;3:&#65533;&#65533;Z&#65533;!&#1320;[^;&#65533;$!!rGp&#65533;&#65533;&#65533;&#65533;&#841;&#65533;%r,&#65533;Sg2&#65533;&#1192;&#65533;&#65533;&#65533;&#65533;m Z0K0>&#65533;E&#65533;Z &#65533;(Q&#65533;E&#65533;U&#65533;i`)&#35313;&#65533;&#65533;rl&#65533;
&#65533;r*&#65533;&#65533;R(&#65533;")&#65533;&#65533;(&#65533;D&#65533;&#65533;`*&#65533;(&#65533;&#65533;&#65533;B)&#492;u&#65533;k&#65533;0&#65533;&#65533;&#65533;nH&#65533; `V 1&#65533;&#65533;R&#65533;&#65533;&#65533;)&#65533;m&#381;&#65533;&#65533;06&#65533;Qi&#65533;,P&#65533;&#65533;  &#65533;00&#65533;d&#65533;u &#65533;s9'&#65533;`".&#65533;jT!w*&#65533;&#65533;>&#65533;3t3s&#65533;u&#65533;R&G1&#65533;\o&#1390;@e&#65533;6&#65533;sWeq&#65533;V)&#65533;b&#65533;&#65533;2&#65533;&#65533;&#65533;&#65533;&#65533;sn4&#65533;q&#65533;r&#65533;&#65533;&#65533;4W&#335;>s&#65533;n&#65533;&#65533;[&#65533;t\&#65533;Z&#65533;5s&#65533;t&#65533;&#65533;7&#65533;	&#65533;>?&#65533;&#65533;r&#65533;&#65533;X8S&#65533;Y&#65533;&#65533;&#65533;?7&#65533;P&#1329;&#65533;6&#65533;#}3bx#&#65533;=&#65533;?&#65533;[&#65533;&#65533;y&#65533;&#65533;&#65533;9&#65533;N&#65533;H*&#65533;&#65533;#,&#65533;&#65533;&#65533;&#65533;&#65533;h&#65533;iy1	&#65533;Ax&#65533;&#65533;+,&#65533;&#65533;:&#65533;2&#65533;]
a\&#65533;&#65533;>&#65533;&#65533;#&#65533;&#65533;"&#65533;&#65533;&#65533;&#65533;&#65533;&#65533;%&#886;&#65533;&#65533;k&#65533;&#65533;E&#65533;i3&#65533;&#65533;p	&#65533;u&#65533;}&#65533;u6&#65533;d>&#65533;a&#65533;7r&#65533;&#65533;&#65533;i&#1777;&#65533;fQ&#65533;&#65533;!&#65533;&#65533;&#65533;&#65533;&#65533;b&#1340;&#65533;APT&#65533;:S&#65533;A"DB&#65533;e%&#65533;&#65533;&#65533;!&#65533;(&#65533;bm&#65533;H&#65533;T&#65533;q&#65533;&#65533;&#65533;&#1135;&#65533;&#65533;&#65533;
&#65533;+C&#65533;S8`&#1240;M-&#65533;&#65533;&#65533;	&#65533;&#65533;@&#1729;&#65533;&#65533;&#65533;A"&#65533;k&#65533;&#65533;&#65533;&#65533;&#65533;E&#65533;&#65533;D_E&#65533;&#65533;&#65533;&#65533;&#65533;&#65533;U&#65533;&#65533;&#65533;=&#65533;p &#65533;&#65533;6k&#65533;&#65533;&#65533;&#65533;&#65533;&#65533;?&#1303;	0&#65533;&#65533;(&#65533;&#65533;P^"1&#65533;&#65533;[&#65533;&#65533;&#65533;&#65533;w&#65533;&#65533;8]N9]>&#65533;Rgk.:&#65533;z]~&#65533; \7&#65533;:.1pkB&#65533;J@?`T&#65533;&#65533;&#65533;X&#65533;I\PO&#65533;u&#65533;(&#65533;-&#65533;&#65533;fM&#65533;2'4!MC&#65533;&#65533;*,&#65533;&#1578;&#65533;0&#65533;&#65533;T&#65533;r4&#65533;"*&#65533;&#65533;&#65533;C&#1483;&#65533;;&#65533;35A&#65533;&#65533; p+Hl &#65533;M&#65533;&#65533;&#65533;%&#65533;,*8&#65533;N.&#65533;&#65533;T
c'&#65533;&#65533;)z&#65533;l&#65533;% P&#65533;&#65533;&#65533;X&#65533;*pc`sGy&#65533;V5n&#65533;&#65533;&#65533;	I.&#65533;&#65533;&#65533;&#65533;k&#1688;&#65533;t@s&#65533;WH506&#65533;&#65533;&#65533;h&#65533;&#65533;&#65533;T$&F&#65533;&#65533;P&#65533;&#555;&#65533;&#65533;&#65533;&&#65533;q&#65533;v\0!&#65533;&#65533;&#65533;l&#65533;&#65533;*U&#65533;S]wO&#65533;&#65533;&#65533;&#65533;&#65533;&#65533;8&#65533;U&#65533;37&#65533;m&#65533;&#65533;3pU&#65533;}uq&#65533;3V&#65533;&#65533;&#65533;>&#65533; &#65533;5&#65533;&#65533;R&#65533;&#65533;!&#65533;q&#65533;&#65533;&#65533;&#65533;&#65533;g&#65533;
&#65533;P"&#65533;L&#65533;}&#65533;&#65533;f&#65533;&#65533;p?e&#65533;G&#65533;&#65533;&#65533;&#65533;E,&#65533;u_'&#65533;**&#65533;X<P&#65533;:P&#65533;i&#65533;&#65533;$&#65533;^&#65533;&#65533;A&#65533;&#65533;&#65533; 'M&#65533;(MzthP ?}&#65533;&#65533;(&#65533;P!C&#65533;!&#65533;&#65533;&#1123;H&#65533;I&#65533;&#65533;&#33892;I&#65533;T&#65533;&#65533;&#65533;r&#65533;K&#65533;&#65533;6e&#65533;D&#65533;R%K&#65533;~
E&#65533;&#65533;P&#65533;>&#65533;
&#65533;i&#65533;&#65533;O&#65533;&#65533;z
&#65533;&&#65533;&#65533;4&#65533;$j&#65533;*'N&#65533;*&#636;&#65533;&#65533;T&#65533;&#65533;6]&#65533;i&#65533;(R&#65533;X&#1138;&#1398;-&#65533;^&#134;&#65533;K&#65533;.`&#65533;r&#1906;5&#65533;&#65533;Z&#65533;n&#65533;&#65533;+&#65533;/a&#65533;r&#65533;&#65533;&#65533;%&#65533;n/\xy&#1898;U&#65533;2-X&#65533;Z&#65533;:uj&#65533;&#65533;V&#65533;T&#65533;B&#65533;*i&#879;faV=kt)&#1585;K&#65533;&#65533;S&J&#65533;U&#65533;t&#65533;&#65533;,&#65533;ns&#65533;,q&#65533;`&#65533;&#65533;&?<&#65533;9]azw&#65533;&#715;:&#65533;[&#65533;&#65533;&#65533;&#65533;6&#1519;_&#65533;j&#65533;jE&#65533;6&#65533;O&#65533;~"&#65533;>&#65533;)&#65533;&#25806;&#65533;j&#1364;&#65533;W&#65533;0&#65533;B*&#1252;F1&#65533;B.BDFLp IQ0&#65533;E&#65533;P&#65533;E&#65533;H&#65533;D
&#65533;@!&#65533;CQ$BI&#65533;@&#65533;9&#65533;0&#65533;+&#65533;x&#65533;	$&#65533;P"/&#65533;&#65533;1&#65533;@c=&#65533;&#65533;@&#65533;4&#65533;H$&#65533;&#65533;&#65533;&#65533;=&#65533;&#65533;C&#65533;=&#65533;&#65533;c&#65533;>&#65533;&#65533;cJ*&#65533;&#65533;&#65533;I>&#65533;&#65533;&#65533;'&#65533;&#65533;&#65533;I<&#65533;03=&#65533;0&#65533;<&#65533;&#65533;CH0&#65533;&#65533;1&#65533;<&#65533;I<&#65533;&#65533;&#65533;:&#65533;c6&#65533;&#65533;A&#65533;"&#65533;&#65533;&#65533;PT&#65533; (&#65533;&#65533;6&#65533;&#65533;S9&#65533;&#65533;#&#65533;2&#65533;D&#65533;&#65533;;&#65533;l2&#65533;6&#65533;&#65533;&#65533;H@&#65533;l&#65533;&#65533;&#65533;&#65533;$F&#65533; &&#65533;`&#65533;
@&#65533;&#65533;&#65533;&#65533;8&#65533;&#65533;R9&#65533;OP&#65533;4VO(&#65533;e3&#65533;%&#65533;&#65533;&#65533;&#65533;7&#1800;C&#65533;_&#39971;J&#65533;v[7&#65533;v;&#65533;&#515;&#65533;9&#65533;5&#65533;\a%%&#65533;[I&#65533;&#65533;&#65533;Rp&#65533;&#788;\?&#65533;&#1558;ZJ&#65533;=3MM&#65533;&#65533;&#1294;w&#65533;&#65533;``&#65533;v_&#65533;v&#65533;k&#65533;&#65533;&#65533;&#65533;8&#65533;hCZa&#581;&#205;7&#65533;&#65533;6&#65533;_&#65533;&#1368;&#65533;:&#44087;&#65533;6&#65533;`d&#65533;&#65533;8*&#65533;N&#65533;&#65533;&#65533;&K0&#65533;&#65533;,L&#65533;&#65533;$N6&#65533;!L4Q9)&#65533;JAETRaeS|Zo>M6&#65533;&#65533;&#65533;&#65533;&#65533;d&#65533;V&#65533;G(&#65533;&#65533;C
9&#65533;kB
&#65533;K? YR&#65533;5&#65533;&#65533;HA$&#65533;";dn&#65533;&#65533;&#65533;EF<9J&#65533;j9&#65533;&#65533;$i&#65533;A&#65533;&#65533;&#65533;A&#65533;@&#65533;&#65533;&#65533;&#65533;DI&#65533;G&#65533;6&#65533;o&#65533;#9	&&#65533;m&#65533;$&#65533;L4&#65533;&#1619;&#65533;&#65533;&#65533;)&#65533;NVN=&#65533;[W&#65533;O:&#65533;&#65533;&#65533;&#65533;&#65533;v&#1633;&#65533;jJz&#65533;=,&#65533;|&#65533;&#65533;RRi&#65533;&#1850;%&#65533;^&#65533;&#65533;^z&#65533;e^|&#65533;&#65533;]rn&#65533;y&#65533;&#65533;y&#59855;&#65533;&#65533;[p1&#65533;Yb&#65533;&#65533;]&#65533;W@[&#65533;&#65533;S&#65533;?&#65533;U&#65533;\&#65533;K&#65533;g&#65533;,W&#65533;B$&#65533;)&#65533;&#65533;	MTb&#65533;&#65533;D&J&#65533;
ZtGy&#65533;&#65533;.vqA&#65533;&#65533;"&#65533; &#65533;/6&#65533;&#65533;acz&#65533; Fa&#65533;&#65533;B&#65533;&#1451;d&#1666;=]&#65533;B&#65533;&#65533;L&#65533;"&#65533;&#65533;&#65533;B&#65533;&#65533;&#65533;N1&#65533;&#65533;&#65533;&#65533;&#65533;&#65533;lF&#65533;&#65533;&#65533;&#65533;&#65533;_+N&#65533;Hq&#65533;K&#259;N&#65533;&#65533;F<h&#65533;&#65533;&#65533;&#65533;7D&#65533;k_+D&#65533;w %&#65533;&#65533;&#65533;&#65533;&#65533;&#65533;6&#65533;&#65533;&#65533;zp`&#260;$4&#65533;	F &#65533;&#65533;&#65533;1&#65533;&#65533;o`&#65533;&#17415;&#65533;&#65533;&#65533;HR2&#65533;D&#65533;&#65533;&#65533;%M)"|pR&#65533;&#65533;&#1065;d&#65533;&#65533;RP&#10522;&#65533;U<&#65533;&#65533;y&#65533;V&#65533;L&#65533;K&#65533;iN&#65533;&#65533;&#65533;&#65533;&#65533;=&#65533;	T&#65533;&#65533;&#65533;$&#65533;&#65533;$&#65533;9&#65533;AY&#65533;	2P4 &#65533;ZV&#65533;&#65533;2H*`&#65533;B&#65533;:&#65533;&#65533;K&#65533;&#65533;&#1244;&#65533;&#65533;&#65533;&#1287;4&#65533;A"F&#65533;&#65533;&#65533;&#65533; p&#65533;&#65533; 8&#65533;Yd&#65533;&#65533;&#65533;&#65533;PJDJ&#65533;&#65533;%&#65533;&#65533;M(I&#65533;I&#65533;&#65533;&#65533;&#65533;Y&#65533;Kaj]&#728;&#65533;&#65533;^&#65533;&#65533;O&#21652;&#65533;4&#65533;;&#1313;S&#65533;&#65533;%3UJ&#65533;Z&#609108;&#65533;&#65533;&#65533;^&#65533;Wo(h*/EKK&#1921;`}ZW&#65533;$&#65533;6tK&#65533;&#65533;)B1&#65533;&#65533;7&#65533;Akx&#65533; %=&#65533;&#65533;b&#65533;&#65533;&#65533;f:R8&#65533;&#65533;`&#1730;&#65533;&#65533;p&#65533;I&#1292;eJ&#65533;Vx&#65533;&#65533;&#65533;lb,&#65533;&#65533;DBj&#65533;&#65533;M&#65533;&#65533;&#65533;&#65533;g<SD&#65533;&#65533;&#65533;\&#65533;J(v&#65533;	&#65533;t&&#65533;pD$&#65533;6^&#65533;o&#65533;H&#65533;
Q8'a&#65533;X&#65533;&#65533;&#65533;&#65533;&#65533;W&#65533;&#909;&#65533;`D7R&#65533;HT,&#65533;&#65533;$&#65533;&#65533;/&#65533;q\&#65533;Zg&#894075;E&#522;'q&#65533;&#65533;	&#65533;p&#65533;&X&#65533;I&#880;&#65533;	&#1177;&#65533;6&#65533;XJm&#65533;&#65533;)m&#65533;&#65533;*\Y&#65533;&#65533;&#65533;&#65533;$&#65533;R&#65533;U&#65533;&#65533;[&#65533;z&#65533;&#65533;&#65533;Mp&#65533;B&#187; &#65533;K.&#65533;&#65533;&#65533;,&#963;&#65533;8La&#65533;2&#65533;]T&#65533;2&#65533;&#65533;Ef4&#65533;
&#65533;&#65533;B&#65533;&#65533;&#65533;&#65533;F&#65533;
&#1112;&#65533;h&#65533;PM-d&#65533;&#65533;&#65533;&#65533;&#65533;&#65533;&#65533;	&#65533;)>a3JHB&#65533;&#65533;+b&#65533;_&#65533;a'8&#65533;&#65533;ExB&#65533;LW&#65533;1&#65533;A&#65533;&#65533;&#65533;x	&#65533;.&#65533;&#1238;&#65533;&#65533;?&#65533;&#65533;I&&#65533;&#65533;&#65533;C&#65533; %&#65533;P/&#65533;C&#65533;X&#65533;&#65533;&#65533;1}&#65533;&#65533;&#65533;&#65533;B&#65533;&#65533;$!"YD&#65533;&#65533;b&#65533;&#65533;5E&#65533;&#65533;&#65533;H&#65533;&#65533;(lpD&#1728;&#801;#&#65533;h&#65533;&#65533;p$@
GHB&#65533;&#65533;&#65533;4&#65533;&#65533;L&#65533;&#65533;&#213;&#65533;)MQMIK_&#65533;sD&#65533;T&#65533;Oy&#65533;[[&#65533;&#65533;u(&#65533;an&#65533;&#65533;&#65533;&#65533;E.t1&#65533;&#65533;&#65533;L&#65533;&#65533;&#65533;h&#65533;&#65533;Nq&#65533;&#65533;&#65533;&#65533;/&#65533;&#65533;@&#65533; b@(A~4&#65533;r&#65533;&#65533;&#1003;\&#65533;C&#65533;P&#65533;&#65533;5&#65533;:&#65533;&#65533;&#65533;&#65533;0 &#65533;	( 1P&#65533;&#65533;@S&#65533;&#65533;&#65533;8&#65533;&#65533;]JR#)&#65533;&;&#65533;&#609;R&#65533;&#31338;&#65533;QL&#65533;	`C&#65533;&#65533;A&#65533;p&#65533;&#65533;&#65533;&#65533;&#65533;O&#65533;&#65533;&#219;&#950;&#65533;&#65533;&#65533;&#65533;l&#65533;6&#65533;&#65533;i&#65533;1&#65533;N{&#65533;C&#65533;&#65533;&#1067;h&#65533;&#65533;&#65533;&#65533;tD&#65533;&#65533;g3&#65533;&#65533;\q &#65533;N1-&#65533;&\&#65533;I}C&#65533;&#1030;8&#65533;&#65533;&#65533;&#65533;C&#65533;&#65533;I&#65533;ld&#65533;&#65533;&#65533;l)&#65533;&#65533;i0#!U&#65533;A&#65533;&#65533;&#65533;&#65533;^R	&#65533;D&#65533;-k&#65533;&#65533;O&#65533;&#65533;hE[+&#65533;&#65533;&#65533;R&#65533;&#65533;GE&#1097;&#65533;P&#65533;&#65533;+!&#65533;]&#712;#;&#1612;&#65533;KD"A&#65533;&#65533;I)&#65533;p&#65533;!&#65533;&#65533;&#65533;q&#65533;&#65533;H$&#1288;&#65533;2b&#65533;KW&#1160;&#65533;&#65533;U&#290;"LbvF0&#65533;"s&#65533;&#65533;h&#65533;D&#65533;0{&#65533;_&#65533;LP"']&#65533;&#65533;&#65533;6a&#65533;&#65533;&#65533;&#65533;Eg&#65533;(:C&#65533;&#65533;=&#65533;&#65533;&#65533;m&#65533;BA[&#65533;&#65533;l+.&#65533;&#65533;&#65533;W*&#65533;&#65533;&#65533;&#65533;	|e&#65533;&#65533;Z&#65533;%&#65533;/&#65533;&#65533;&#65533;a`70&#65533;hLm&#65533;=&#65533;cz&#65533;&#1221;,&#65533;&#510;&#65533;i&#65533;&#65533;&#65533;E&#65533;h!W&#65533;&#65533;3&#65533;?-S&#65533;&#65533;5_0&#65533;x~&#65533;&#65533;7
b&#65533;!x&#65533;'&#65533;{&#65533;&#65533;0o2m&#65533;p&#65533;&#65533;gX&#65533; L&#65533;3&#65533;&#65533;a&#65533;&#65533;&#65533;&#65533;&#65533;^_ZQ&#65533;OH&#65533;JM`
P&#65533;&#65533;&#65533;&#65533;&#591;&#65533;&#590;&#65533;&#65533;.Zx&#65533;U&#65533;&#65533;	Z&#65533;Z&#65533;&#65533;T&#65533;KxD&#65533;2&#65533;&#65533;"5B&#65533;"&#65533;&#65533;&#65533;"	&#65533;;'k2&#65533;#&#65533;&#5169;A&#65533;&#65533;A&#65533;6&#65533;,&#65533;-&#65533;0 &#65533;.&#65533;0@&#65533;7jr3X&#148;V&#65533;&#65533;y&#65533;&#65533;&#65533;i&#65533;y&#65533;4&#65533;&#65533;zY&#65533;>&#65533;:&#65533;-&#65533;;h&#65533;3H&#65533;7&#65533;B2a5VC&#65533;&#65533;uS%2&#65533;&#65533;$Ec&#65533;&#65533;=&#65533;1x&#65533; `&#65533;aR&#65533;( &#65533; &#65533;&#65533;2&#65533;&#65533;&#65533;&#65533;&#65533;y&#65533;q&#1764;|&#65533;&#65533;*[&#65533;)#&#65533;&#65533;;C&#65533;&#65533;X#)7&#65533;p&#65533;D&#65533;&#65533;EY&#65533;&#65533;&#65533;( 5x'PrGj&#65533;&#65533;;&#65533;:&#65533;+1&#65533;&#65533;gZ%&#65533;&#65533;j&#65533;k&#65533;x&#65533;&#65533;Y&#65533;X&#65533;&#65533;w1&#65533;`&#65533;&#65533;a&#65533;*,Fcd)SZ&#65533;&#65533;&#65533;&#65533;^&#65533;&#65533;T&#65533;4w&#65533;&#65533;^&#65533;,T&#65533;v&#65533;yk&#65533;x&#65533;F&#65533;!)9&#65533;m-&#65533;&#65533;h&#65533;8&#65533;#*&#65533;&#65533;8&#65533;&#65533;t&#65533;8&#1065;F&#65533;&#65533;&#65533;h&#65533;x&#65533;&#65533;&#65533;&#65533;&#65533;X&#65533;&#65533;&#65533;&#65533;&#65533;&#65533;*&#65533;H&#65533;&#65533;&#65533;&#65533;0&#65533;)&#65533;&#65533;V8&#65533;L&#65533;&#65533;&#557;&#1858;<&#65533;h	&#65533;h&#65533;&#65533;{I25&#65533;+&#65533;&#65533;+&#65533;&#65533;4&#65533;&#65533;&#65533;&#38585;&#65533;@&#65533;#S&#65533;H	H&#65533;&#171;&#65533;a|&#65533;&#65533;H`Hh&#65533;[&#65533;G8&#65533;6I&#65533;&#65533;"I&#65533;&#65533;h&#65533;&#65533;+&#65533;@&#65533;&#65533;&#65533;9M&#65533;K&#65533;	&#65533;&#65533;*&#65533;&#65533;*&#65533;&#65533;&#65533;R&#65533;(&#65533;&#65533;R&#65533;S&#65533;&#65533;Q(&#759;b&#65533;&#65533;(&#65533;&#65533;&#714;&#65533;&#65533;&#65533;&#65533;&#65533;&#65533;8
$
&#65533;&#65533;Q(&#65533;U&#65533;&#65533;&#65533;/&#65533;X&#65533;!\&#65533;&#65533;&#65533;&#65533;&#65533;`&#30795;_0&#65533;K&#65533;8\&#1548;	&#65533;@&#65533;s&#65533;&#65533;&#65533;&#65533;&#65533;/XH&#65533;&#65533;&#65533;&#65533;&#65533;&#65533;/&#65533;d/&#65533;&#65533;&#65533;W&#65533;9&#65533;&#65533;&#686;a&#65533;&#65533;&#65533;Sh&#65533;&#65533;_&#65533;&#65533;&#716;
&#65533;&#65533;&#65533;&#65533;D&#65533;&#14384;&#65533;PhXbx0&#65533;T&#65533;&#65533;>W0&#65533;&#65533;*&#65533;+&#65533;i&#65533;&#65533;&#65533;&#65533;&#65533;/c&#65533;&#216; j&#1344;=Zp&#65533;R&#65533;&#65533;&#65533;&#65533;"	&#65533;&#65533;&#65533;&#65533;&#65533;&#1122;&#1074;:I&#65533;&#65533;*#	@&#65533;&#65533;&#65533;2g&#65533;&#65533;@&#1040;:P38i&#65533;)&#65533;&#65533;7&#65533;&#65533;&#65533;&#65533;&#65533;P&#65533;3&y&#65533;9S&#65533;&#65533;5&#65533;*&#65533;Fr&#65533;lj&#65533;5pAD&#65533;1&#65533;P5&#65533;v&#65533;F6&#65533;r&#65533;(2&#65533;ek38&#1603;:@-`&#65533;(&#65533;8P&#65533;&#65533;@ &#65533; &#65533;8&#65533;&#65533;>&#65533;}&1a6&#65533;l&#65533;	&#65533;$&#65533;&#65533;&#65533;&#65533;<&#65533;&#65533;b#&#65533;&#65533;1&#513;X _3&#65533;h&#65533;P&#65533;0`&#65533;9&#65533;&#65533;y&#65533;3R!&#65533;@x=4d&#65533;&#65533;&#65533;BXJ?K&#65533;xDa&#65533;K"@s&#65533;53&#65533;;@{&#65533;h!*j&#65533;@T@&#65533;&#65533;lqd&#65533;&#65533;tIQ&#65533;wyFo&#65533;#$%I&#65533;&#65533;~&#65533;&#65533;7&#65533;'9<&#65533;3P&#65533;66&#65533;S&#65533;q&#65533;&#65533;*C&#65533;&#65533;RET&#65533;&#65533;BB&#65533;&#65533;&#65533;&#65533;	&#65533;&#65533;	*<J&#65533;I&#1546;&#65533;U&#65533;&#65533;&#65533;{&#65533;Q0&#65533;&#65533; &#65533;C`&#65533;&#65533;&#65533;-&#65533;&#65533;+&#65533;&#65533;&#65533;&#65533;y&#65533;&#65533;&#65533;&#65533;&#65533;&#65533;2&#65533;&#65533;&#65533;&&#65533;&#65533;8j&#65533;&#65533;&#314;/&#65533;I&#65533;\&#65533;&#65533;&#65533;:qH@-&#347;&#65533;&#65533;&#65533;Lh&#65533;Z&#65533;&#65533;&#65533;&#65533;&#65533;&#65533;i&#65533;A;/&#65533;&#1026;&#65533;&#65533;3&#65533;&#65533;+#Dp&#1896;W&#65533;C&#65533;&#65533;&#65533;9&#65533;)=&#65533;&#65533;&#65533;&#65533;&#65533;&#686;L&#65533;TH&#65533;S&#65533;S@1&#65533;&#65533;&#65533;&#65533;*&#65533;&#65533;-&#65533;&#1028;&#65533;&#65533;L+&#1201;K&#65533;&#65533;#
&#65533;&#65533;8@PX&#65533;&#65533;s1&#13024;&#568;&#65533;&#65533;&#65533;x&#65533;&#65533;^p&#65533;^&#1029;^&#65533;=&#65533;&#65533; &#65533;$V&#65533;0&#65533;&#65533;P&#65533;&#65533;&#65533;[0K/&#65533;&#65533;/X&#65533;W&#65533;&#65533;"&#65533; b%&#65533; T F&#65533;:A&#65533;&#65533;K&#65533;Tx=&#65533;&#581;&#65533;&#65533;&#65533;b&#65533;z&#65533;&#65533;h&#65533;&#65533;1&#65533;A&#65533;y&#65533;a0d0&#65533;{&#65533;&#65533;&#1611;Y`&#65533;T&#1446;Q&#65533;&#65533;&#65533;&#65533;=&#65533;_U&#65533;&#65533;&#65533;&#65533;&#65533;&#65533;&#65533;&#65533; {&#65533;Y@&#65533;N&#65533;&#65533;E&#65533;&#567;2&#65533;I-Z&#65533;&#65533;&#65533;A&#65533;S&#65533;&#65533;&#65533;5@&#65533;%7!&#65533;&#65533;K}&#65533;H
&#65533;&#65533;#&#65533;&#65533;&#65533;j;&#65533;74e&#65533;i&#65533;%PI&#65533;.&#65533;4&#65533;&#65533;&#65533;&#65533;R%hj9&#65533;&#65533;o_Q71&#65533;g&#65533;9&#65533;&#65533;ra)&#65533;&#65533;%MB-&#65533;:&#65533;' &#65533;H&#65533;&#65533;&#65533;s&#65533;&#65533; &#65533;&#65533;c:&#65533;:&#65533;&#65533;&#65533;&#65533;Hk%L&#65533;m*&#65533;$2&#65533;&#1626;r=5&#65533;&#65533;&#65533;&#65533;+?`# &#65533;&#65533;P&#65533; &#65533;80EQ&#65533;&#65533;'A&#65533;&#65533; UY&#65533;6&#3611;
&#65533;&#65533;`\w&#65533;&#65533;A4pa&#65533;q&#65533;&#65533;&#65533;
&#65533;=&#65533;6&#65533;&#65533;)&#65533;&#65533;&#392;96^af&#65533;{#Tk&#65533;&#1233;2&#65533;&#65533;&#65533;&#1208;&#65533;&#65533;&#65533;V&#65533;&#65533;zS3p&#65533;&#1221;&#65533;&#65533;*\&#65533;(q&#65533;&#65533;`rqT&#65533;&#65533;&&#65533;&#28173;&#65533;&#65533;6&#65533;48&#65533;&#65533;G&#65533;&#65533;&#65533;&#65533;*&#65533;`&#65533;@&#65533;&#65533;&#65533;^&#65533;&#65533;R8&#65533;S&#65533;&#65533;&#65533;&#65533;H&#65533;Op&#65533;&#65533;z&#866;
Y#J?&#65533;&#65533;)&#65533;*C&#65533;Q&#65533;5;&#65533;W3Iq#&#65533;I&#65533;	&#65533;&#65533;&#65533;&#1051;&#65533;&#65533;&#65533;Jh&#65533;&#65533;&#65533;&#65533;(&#65533;'=&#65533;A#y&#65533;A&#65533;&#65533;H&#1850;$&#65533;&#65533;&#65533;F&#65533;&#65533;
&#65533;jc&#2009;&#65533;&#1017;&#65533;"&#65533;&#65533;&#65533;e&#1176;&#65533;&#65533;q"&#65533;Z&#65533;&#65533;H&#65533;&#65533;&#65533;&#65533;
V&#65533;`~K&#65533;0&#1442;&#65533;&#65533;&#65533;!$&#65533;&#65533;L&#65533;)\x&#65533;h.^&#65533;&#859;&#65533;&#65533;&#65533;Y&#65533;&#1072;h~&#65533;WP5N&#65533;s&#65533;&#65533;&#65533;(&#65533;&#1184;&#65533;&#65533;&#65533;&#65533;ZF&#65533;&#65533;r&#65533;c&#65533;&#65533;&#65533;&#65533;&#1841;	ChK+T [&#1539;&#65533;T@\&#65533;y=&#65533;z]&#65533;&#65533;&#284;&#65533;&#65533;b0&#65533;&#65533;?&#65533;6h&#65533;T&#65533;-&#65533;!&#65533;KY&#65533;&#65533;&#65533;&#65533;VP&#65533;&#1420;&#65533;5>&#65533;U0&#65533;r&#65533;P&#65533;G&#65533;&#65533;1uB.d&#65533;-&#65533;	&#65533;&#65533;&#65533;&#65533;;&#65533;&#65533;&#65533;&#65533;&#65533;&#65533;&#65533;'&#65533;&#65533;2{&#65533;P-q]	&#65533;&#15075;2&#65533;&#65533;6H&#65533;b&#65533;V4t&#65533;Qi$j&#65533;'W
&#65533;{&#65533;&#65533;&#1925;&#65533;7	*&#65533;&#65533;&#65533;]^Fc&#65533;>qc&#65533;di+&#65533;6;x&#65533;00&#65533;&#65533;&#65533; [&#65533;&#65533;^S&#65533;&#65533; `&#65533;4&#65533;&#65533;7{_&#65533;&#65533;&#65533;0lT&#65533;&#65533;&#65533;+&#65533;&#65533;&#65533;&#65533;_&#65533;0&#65533;@&#65533;&#65533;*&#65533;&#65533;`=, 
&#65533;)&#65533;&#65533;T&#65533;jdQ&#65533;`Q&#65533;&#65533;&#65533;'>&#65533;h&#65533; EQn&#65533;`&#65533;a&#65533;&#1619;?U6TbTe8&#65533;w&#65533;aJ&#65533;&#65533;)&#65533;c&#65533;]&&#65533;&#65533;n{&#65533;g&#311;&#1086;&#65533;E&#65533;^&#65533;i&#65533;$t&#65533;3&#65533;&#65533;$&#65533;&#65533;&#65533;&#439;w*&#65533;R&#65533;&#65533;J&#65533;BB3&#65533;&#1041;&#65533;&#601;&#307;&#65533;&#65533;;-&#65533;&#1628;&#65533;Q&#65533;1N&#65533;&#65533;&#65533;&#65533;T&#65533;&#65533;&#65533;
Y&#65533;&#65533;d&#65533;&#65533;IH&#65533;&#65533;&#528;Y-&#65533;&#65533;$Y&#40393;OK&#65533;pq&#65533;&#65533;&#65533;i&#65533; &#65533;&#65533;&#65533;&#65533;&#65533;&#65533;&#65533;&#65533;&#65533;K&#65533;&#154;E&#65533;&#65533;2&#65533;&#65533;.#F&#65533;&#65533;&#65533;B~&#65533;F&#65533;
&#65533;:&#65533;&#65533;&#731;&#65533;3&#65533;,&#65533;&#65533;y<&#65533;&#65533;&#1160;L&#65533;9WXW@&#65533;&#65533;z&#65533;&#65533;&#65533;&#65533;
&#65533;&#65533;&#65533;3
OH&#65533;*&#65533;&#65533;q&#65533;$&#65533;7&#65533;e~&#65533;&#65533;\&#65533;&#65533;&#65533;&#65533;&#65533;&#65533;r&#42123;` &#65533;&#65533;=0&#65533;&#65533;n&#65533;&#65533;&#65533;&#65533;-RP&#65533;&#1036;&#65533;,7&#65533;&#65533;MY&#65533;&#65533;&#1392;>&#65533;&#65533;&#65533;9&#65533;&#65533;c
N&#65533;E&#65533;&#65533;{&#65533;&#65533;d&#65533;&#65533;&#65533;&#65533;9&#65533;&#65533;&#65533;3&#1669;&#65533;&#65533; a&#65533;.a@&#65533;g`&#65533;b&#65533;&#65533;&#65533;&#65533;&#1661;&#65533;&#65533;&#65533;re&#65533;&#1545;&#65533;&#65533;&#65533;&#65533;@&#65533;&#65533;5&#65533;&#65533;T&#65533;W`&#65533;Z&#65533;&#65533;,&#65533;R&#65533;&#65533;&#186;p&#1485;&#65533;&#901;5BA&#65533;&#65533;&#65533;y"WC&#65533;Q&#65533;9&#65533;&#65533;&#65533;Y&#65533;&#65533;&#65533;}RjURBk2&#1022;Hz53J&#65533;V,&#65533;8!P%!&#65533;I&#65533;&#65533;VQg&#65533;^ecjc9&#65533;"&#65533;;&#65533;%#&#1588;;&#65533;&#65533;&#65533;  H&#65533;
`$&#65533;7P&#65533;;&#65533;&#65533;&#65533;&#65533;&<&#65533;&#65533;P&#65533;&#65533;)&#65533;&3W&#65533;&#747;&#65533;;(&#65533;$&#65533;}'&#65533;=&#65533; h9&#65533;@&#65533;U&#65533;3&#65533;&#65533;&#65533;2&#65533;S&#65533;9Tt&#65533;PPi7x&#65533;F2$kft&#65533;&#65533;&#65533;m&#65533;2&#8489;F%&#65533;&#65533;[&#65533;S[&#65533;&#65533;&#65533;k&#65533;&#65533;?)m&#65533;&#65533;&#65533;&#65533;&#65533;lm^&#65533;&#65533;oAG^&#65533;Tz&#65533;&#65533;5&#65533;nK!&#65533;I&#65533;&#65533;	&#65533;&#65533;&#65533;)&#65533;&#65533;&#65533;&#65533;&#65533;BRF&#65533;&#65533;&#65533;&#65533;&#65533;&#65533;L&#65533;j&#65533;&#65533;&#65533;&#65533;h&#65533;&#65533;8&#65533;&#65533;o&#65533;&#65533;&#65533;p&#65533;!&#65533;&#65533;&#65533;\oC&#65533;Z&#891;&#65533;&#65533;&#1012;.&#65533;]i&#65533;&#65533;&#65533;zBjj&#65533;Y&#65533;_&#65533;[&#65533;&#65533;e&#65533;&#65533;p&#65533;&#65533;J&#65533;0&#65533;D&#65533;&#65533;&#65533;/&#65533;nW&#65533;&#65533;z|q&#65533;q]2Ep&#65533;J0?&#65533;&#65533;&#65533;SH&#65533;#J&#65533;&#65533;f&#65533;&#65533;/&#65533;&#65533;&#65533;&#65533;>&#65533;&#65533;<&#65533;&#65533;&#65533;&#65533;&#65533;&#65533;&#65533;q$&#65533;&#65533;&#65533;&#65533;&#65533;&#65533;&#65533;&#65533;&#65533;&#65533;&#65533;&#65533;&#65533;!V&#65533;&#65533;7&#65533;&#65533;&#65533;L/&#65533;
&#65533;1g&#65533;&#65533;`&#65533;W&#65533;<&#65533;L&#65533;6&#65533;7?s&#65533;s.&#65533;v&#65533;Y&#65533;&#65533;&#1389;N&#65533;&#65533;@&#65533;BX&#65533;J(&#65533;Co&#65533;&#65533;&#65533;f&#65533;&#65533;&#65533;&#65533;&#65533;&#65533;&#65533;~&#65533;&#65533;&#65533;&#65533;`0a&#198;!s&#428;&#65533;&#199;&#65533;&#65533;&&#791;.[&#65533;d&#65533;j&#1354;&#65533;*U&#65533;\&#65533;&#65533;+e&#532;*U&#65533;j&#65533;&#65533;(P&#65533;D&#65533;*&#65533;j&#1386;V&#65533;b&#874;u&#65533;&#65533;/]&#65533;b&#65533;*&#65533;i#C&#65533;
$h!B&#65533;&#65533;&#65533;Z&#65533;&#65533;!E^%2d(&#65533;"F&#65533;&#65533;E&#65533;&#65533;&#1782;m	&#65533;&#65533;G&#65533;B&#65533;&#65533;O?&#65533;&#65533;D&#65533;^&#65533;&#65533;&#65533;&#7367;&#65533;&#65533;?|&#65533;&#65533;&#65533;sgr&#65533;&#65533;~.c&#65533;'&#65533;<}&#65533;&#65533;4H&#65533;T&#65533;x&#65533;6&#65533;,W5f&#1024;^&#65533;&#65533;&#65533;&#1717;?&#65533;|'&#65533;&#65533;<&#65533;u&#1761;C&#65533;&#65533;&#65533;&#65533;z&#65533;&#65533;9&#65533;&#65533;&#65533;2Q~&#65533;&#65533;&#65533;&#65533;&#65533;&#65533;&#65533;(x&#65533;a&#65533;&#65533;&i<&#65533;'N&#65533;&#65533;!&#1993;&#65533;&#65533;&#65533;&#714;&#65533;&#65533;	U6]&#65533;l&#65533;&#65533;Jx&#65533;7WZ8p&#65533;P@&#65533; | &#65533;o&#65533;&#65533;a&#65533;rPHauL(Gn&#65533;1&#65533;s&#65533;Q&#65533;q&#65533;&#65533;6&#65533;&#65533;Ex&#65533;duh/&#65533;&#65533;k&#65533;Q&#65533;&#65533;m&#65533;&#65533;c&#65533;ph&#65533;a&#65533;&#65533;ibv&#65533;AGG&#65533;&#65533;!s &#65533;&#65533;K)&#65533;p&#65533;&#65533;!a&#65533;H&#65533;&#65533;<&#65533;&#65533;a&#65533;1&#65533;&#65533;&#65533;/&#65533;&#65533;m&#65533;&#65533; 9!&#65533;
G&#464;&#65533;&#1810;-VX&#65533;[&#65533;&#65533;&#65533;q*&#65533;.&#65533;&#65533;&#65533;&#65533;<BI%&#65533;Z&#65533;h&#65533;&#65533;B&#65533;$&#65533;<&#65533;$&#65533;T&#648;&#65533;&#65533;p&#65533;)&#65533;&#65533;h&#65533;I'&#65533;xJ)&#65533;&#65533;&#65533;&#65533;)<&#65533;R
)&#65533;&#65533;&#65533;*)&#65533;&#65533;"&#65533;'&#65533;hr	&#65533;&#65533;@&#1160;Y&#65533;<I$&#65533;&#65533;$&#65533;0r&#65533; &#65533;&#65533;&&#65533;TUUlQRm &#65533;N&#65533;&#65533;\u]&#65533;H"&#65533;t&#65533;&#65533;$&#65533;&#65533;:&#65533;&#65533;&#65533;r&#65533;	&#65533;&#65533;.&#65533;+&#65533;&#65533;&#65533;-Uc)rH![&#65533;&#65533;|&#65533;FU&#65533;"eI&#65533;	&#65533;(&#65533;&#65533;&#138;H"&#65533;&#65533;J*&#65533;&#65533;:&#65533;(9&#65533;&#65533;&#65533;&#65533;S&#65533;&#65533;,&#65533;&#65533;&#65533;&#163;&#65533;&#65533;'&#65533;&#65533;kI&&#65533;~r&#539;db&#65533;&&#65533;&#65533;&#65533;&#65533;(&#65533;&#65533;+&#65533;&#65533;J&#65533;jI&#65533;&#65533;:+&#65533;&#65533;B&#65533;+&#65533;&#65533;b&#65533;-&#65533;&#65533;.B&#65533;&#65533;&#65533;/&#65533;&#65533;&#1163;0&#65533;&#65533;&#65533;.&#65533;&#65533;.&#65533;4-&#65533;&#65533;&#65533;&#65533;&#65533;&#65533;r,&#65533;d&#65533;&#65533;&#65533;e&#65533;&#65533;v-G&#65533;"&#432;`|&#684;&#65533;|&#65533;	%&#65533;\+"&#65533;x"
*&#65533;&#65533;]&#65533;.K&#2034;0L&#29880;B&#65533;&#65533;.C&#65533;1&#65533;<&#65533;&#65533;&#1273;&#65533;&#65533;&#65533;&#1397;&#65533;&#65533;H?un1-&#65533;o&#65533;J,&#65533;&#65533;&#65533;*&#65533;|&#65533;I&&#65533;&#65533;
&#65533;)&#65533;&#65533;"K&#1783;4N&#65533;+&#65533;&#65533;&#65533;&#65533;$&#65533;&#65533;[&#65533;OIE}&#65533;&#65533;!&#65533;&#1799;&#65533;&#65533;"&#65533;&#65533;U/&#65533;&#65533;&#65533;f&#65533;B!&#65533;&#65533;&#65533;\}&#65533;1Wi&#65533;!V&#65533;_&#65533;&#65533;&#65533;&#65533;o&#65533;&#65533;&#1150;&#65533;&#65533;&#475;m&#65533;+&#65533;Ts&#65533;&#65533;y&#65533;%w\o&#65533;&#65533;F>&#65533;`&#65533;&#65533;@&#65533;&#65533;&#65533;A2&#65533;&#65533;&#65533;oT&#65533;&#65533;o&#65533;C&#65533;p&#65533; @&#65533;&#65533;&#65533;&#65533;$&#65533;(&#65533;&#65533;&#1030;<&#65533;!v&#65533;C&#65533;&#65533;S&#65533;&#65533;D&#65533;J&#65533;&#65533;&#65533;{&#65533;&#65533;&#65533;i_&#65533;&#65533;&#65533;&#65533;&#65533;&#65533;q&#65533;BB&#65533;&#65533;;&#65533;&#1792;&#65533;pf}&#65533;C&#65533;&#65533;&#294;+&#65533;&#65533;R&#65533;{8&#65533;&#65533;EH8'Z&#65533;&#65533;&#65533;&#65533;6&#65533;&#65533;Pi0&#65533; &#65533;2&#65533;!&#65533;r&#65533;#&#65533;&#65533;&#65533;H&#65533;&#65533;&#65533;c&#65533;&#65533;&#65533;G3&#65533;GO&#65533;b&#65533;2&#65533;!4&#65533;a&#65533;r&#65533;Q&#65533;&#65533;&#65533;&#65533;&#65533;LiTS&#65533;&#65533;#&#65533;&#65533;~&#65533;&#65533;&#65533;&#65533;%-&#65533;&#65533;K&#65533;&#65533;&#65533;&#65533;4<&#1170;:Z&#65533;&#65533;#5&#65533;Q&#65533;&#65533;D&#65533;&!	It
&#65533;&#65533;T$v&#65533;+Gh
&#65533;&#65533;R&#65533;&#65533;;&#65533;&#65533;&#65533;&#65533;Z&#65533;rV&#65533;S&#65533;&#65533;V&#65533;&#65533;&#65533;~I,G&#65533;&#65533;&#65533;z&#305;&#65533;B<&#65533;L_&#65533;&#65533;f &#65533;"&#65533;{"yY"&#65533;&#65533;&#65533;<E0*;==1MNdb]&#65533;&#65533;e%&#65533;Y&#65533;H4",&#65533;T^"&#65533;&#65533;1O_&#65533;)&#65533;!&#65533;Y&#65533;n&#65533;DIL|&#65533;
W&#65533;&#65533;')a&#65533;)&#1418;&#65533;&#65533;&#65533;&#65533;&#65533;
RD&#65533;
TD&#65533;&#65533;&^&#65533;&#65533;O&#65533;&#65533;c&#65533;&#65533;&#65533;&@&#65533;2Z&#65533;"b&#65533;P&#362;Z&#65533;&#65533;T&#65533;&#65533;%QUG&#65533;&#65533;I+&#65533;&#65533;jU&#65533;Z.v&#65533;_&#65533;"&#65533;&#65533;]&#25234;9&#65533;Rj&#65533;&#65533;&#65533;T&#65533;&#65533;:&#65533;*g95&#65533;+&#390;&#65533;&#65533;.&#65533;e&#65533;&#65533;&#65533;87X&#300;V&#65533;&#516;$&#65533;,&#65533;$&#65533;o&#65533;H&#65533;R&#65533;v&#1449;6&#65533;&#65533;&#65533;Qz&#65533;U&#65533;e5&#65533;&#65533;0R&#65533;c&#65533;&#65533;@&#65533;1&#65533;&#65533;&#65533;&#65533;v&#65533;&#65533;&#65533;&#65533;Od&#65533;&#65533;&#65533;&#65533;B R&#65533;PH&#65533;W&#65533;b&#65533;XT%2&#65533;	N&#65533;j&#65533;P&#65533;JB&#65533;U&#65533;b&#65533;&#65533;pD!~&#65533;&#65533;|Ae&#65533;&#65533;U&#313;&#65533;&#65533;|&#65533;&#65533;&#65533;I&#65533;&#65533;k&#65533;&#65533;2&#65533;	&#2038;&#65533;\m&#65533;&#65533;&#65533;&#65533;&#65533;K&#65533;#n&#65533;&#65533;&#65533;&#1033;&#539;&#65533;&#65533;&#65533;&#65533;&#65533;m&#65533;&#65533;&#65533;/2&#65533;A/n&#65533;&#65533;>&#65533;O[&#65533;_|&#65533;&#65533;&#65533;&#65533; 8&#65533;&#65533;&#65533;/o&#65533;35t
@H&#65533; &#65533; &#65533; &#65533; 	n&#1028;1&#65533;&#65533;&#65533;&#65533;&#65533;
7&#65533;I:&#65533;09&#65533;&#65533;&#65533;&#65533;#&#65533;gbYqB&#65533;&#65533;g74R&#65533;C&#65533;0x&#65533;"P&&#65533;'&#65533;A&#49740;&#65533;p&#65533;#_&#65533;NW&#65533;&#65533;P&#65533;&#65533;&#65533;8&#65533;&#65533;&#65533;p&#65533;&#806;&#65533;&#65533;L&#65533;D&#65533;&#65533;p&#65533;2&#65533;ac(&#65533;&#65533;x6&#65533;qI&#65533;&#65533;I&#65533;&#65533;2&#65533;#&#65533;d&#65533;6&#65533;&#65533;E&#65533;!&#1184;
E#/&#65533;&#65533;&#65533;fV&#65533;I8&#65533;F&#65533;<d&#65533;i&#65533;&#65533;5&#65533;&#65533;}R&#1152;HC&#65533;&#65533;P}L&#1158;(&#65533;5p&#65533;&#65533;DS&#65533;&#65533;!7&#65533;&#65533;&#65533;&#772;&,&#65533;)I8&#65533;X&#65533;&#65533;&#65533;$(A&#65533;]&#65533;kS&#252;&#65533;k&#65533;i*&#65533;,a&#65533;&#65533;&#65533;QS&#23182;u&#65533;5&#65533;5&#65533;i&#65533;&#65533;]&#65533;&#65533;&#65533;&#65533;BD&#65533;&#65533;&#65533;&#65533;&#65533;%&#65533;]&#65533;&#65533;!&#65533;D&#65533;K+&#65533;$#,&#1387;Hh&#65533;&#65533;&#65533;EM&#65533;&#65533;&#65533;uY&#65533;&#1497;&#65533;g#&#65533;&#65533;&#65533;&#65533;&#65533;&#65533;&#65533;&#65533;Bq&#1557;FD&#65533;&#65533;&#65533;)P&#65533;*&#65533;Yl&#65533;&#65533;+lg&#65533;&#65533;&#65533;Bt&#65533;&#65533;l&#65533;~&#65533;&#65533;l&#65533;&#65533; &#65533;JIU2Q&#65533;lV&#65533;&#365;8&#65533;P&#534;&#65533;v&#65533;GrRW&#65533;b&#65533;&#65533;&#1336;&#65533;b.&#65533;S&#65533;"h&#65533;&#65533;EQ&#65533;&#65533;\&#65533;&#65533;FC4Rta0&#65533;G&#65533;&#391;1&#65533;&#65533;&#65533;&#65533;&#65533;&#65533;&#65533;&#65533;X&#65533;b}&#65533;^&#65533;F&&#65533;N\&#65533;&#1294;M!Q&#65533;O&#65533;&#65533;d&#65533;Z&#65533;}&#65533;_p&#65533;&#65533;&#65533;0,Qt&#65533;&#65533;^=ng&#65533;C&#65533;&#65533;$&#65533; &#65533;0&#65533;&#65533;&#65533;&#65533;b&#65533;&#65533;&#65533;&#65533;&#1483;[&#65533;M&#65533;&#65533;	&#65533;8a&#65533;F8TQ&#65533;&#65533;&#65533;Pn&#65533;Uq'&#65533;H&#65533;%*&#65533;dU&#65533;&#771;&#65533;p&#65533;K&#65533;S0&#65533;&#65533;&#65533;&#65533;&#65533;o&#65533;^A&#65533;bb&#65533;K&#65533;&#65533;&#65533;&#65533;&#65533;&#1879;&#65533;FC&#65533;@&#65533;&#65533;Dcp&#65533;&#65533;&#65533;h9T&#65533;s&#65533;!&#65533;&#65533;H&#1599;&#65533;&#65533;&#65533;&#65533;&#65533;&#65533;&#65533;&#65533;&#65533;&#65533;&#65533;&#65533;AN&#65533;&#65533;"&#65533;&#65533;&#65533;&#65533;>x&#65533;7&#65533;a&#65533;&#65533;&#65533;T&#65533;
H v,a&#65533;@&#65533;&#65533;&#65533;&#65533;&#65533;-I&#65533;&#65533;p&#65533;c|OI&#65533;&#65533;I'&#65533;&#65533;	&#65533;&#65533;e&#65533;m&#65533;&#65533;_&#65533;h&#261;&#65533;&#65533;\&#65533;\&#65533;$&#65533;d&#65533;(&#65533;!&#65533;&#65533;&#65533;&#65533;&#65533;o`&#65533;&#65533;I&#65533;&#65533;&#65533;&#65533;A&#65533;<&#65533;z&#65533;&#65533;&#65533;&#65533;Y&#65533;!Q&#1164;&#65533;&#65533;&#65533;&#65533;&#65533;&#65533;&#65533;&#65533;&#65533;&#65533;.&#65533;&#65533;&#65533;8	&#65533;&#65533;&#65533;&#65533;P&#65533;&#65533;x&#65533;&#65533;&#65533;	&#65533;&#65533;&#65533;<&#1677;&#65533;&#65533;&#65533;&#65533;e	&#65533;&#65533;$!&#65533;&#65533;&#524;x*&#65533;a&#65533;&#65533;A&#65533;A&#65533;A&#65533;&#65533;V&#65533;&#65533;&#65533;R&#65533;t&#65533;x&#65533;&#65533;6&#601;&#65533;&#600;&#65533;&#535;&#65533;&`&#65533;<09B$&#1306;-&#65533;&#65533;-E&#65533;E&#65533;0u&#65533;%&#65533;V'l&#65533;&l&#65533;'&#65533;&#65533;&#65533;H(&#65533;)<&#65533;(&#65533;&#65533;)xM&#65533;L&#65533;&&#65533;&#65533;0IB&#65533; &#65533;.AB/1&#65533;&#65533;&#65533;&#65533;-^&#65533;&#65533;[t&#65533;y[&#65533;&#65533;/^&#1791;XJ/I&#65533;&#65533;&#65533;&#65533;&&#65533;&#65533;&#496;TKUBk&#859;&#65533;&#65533;\&#65533;&#65533;]&#65533;&#65533;Y&#65533;"a&#65533;#&#65533;&#65533;]QK!$&#65533;.U&#65533;&#672;BY!&#65533;OL[&#65533;J&#65533;VY&#65533;&#65533;&#65533;`&#65533;GH&#65533;&#65533;U,&#65533;HPL&#65533;&#65533;&#65533;&#65533;&#65533;&#65533;&#65533;&#65533;
K&#65533;V&#65533;&#65533;&#65533;L&#65533;I&#65533;)&#65533;J&#65533;&#65533;\N&#65533;&#65533;C&#65533;&#65533;&#65533;&#65533;)&#65533;B,&#65533;\/&#65533;&#65533;&#65533;&#65533;&#65533;D&#65533;X&#65533;&#65533;0@a&#65533;&#65533;W&#65533;&#65533;&#65533;L2E&#65533;&#65533;&#65533;&#65533;P&#65533;&#65533;/\&#65533;&#65533;]&#65533;&#65533; &#65533;&#65533;&#65533;&#65533;&#65533;,^&#65533;DXy&#65533;&#65533;\$(B^&#65533;!8&#65533;%|)&#65533;&#65533;&#65533;&#65533;$&#65533;X&#65533;&#65533;&#65533;-(&#65533;.,&#65533;.\&#65533;&#65533;9&#65533;H&#65533;/&#65533;0C3,C1&#65533;2&#65533;AE&#65533;&#324;&#65533;&#65533;L&#65533;&#65533;&#65533;I&#65533;&#65533;(&#65533;S%<&#65533;l&#65533;8&#65533;%`B&#65533;&#65533;S&#65533;&#65533;&#17838;`&#65533;Y,&#183;&#65533;Sl&#65533;T&#65533;F&#65533;|Sq=&#65533;&#65533;&#65533;K&#65533;y[&#65533;&#65533;&#65533;]<&#65533;U<[X&#65533;^&#65533;&#65533;k&#65533;&#65533;u&#65533; =K&#65533; &#65533;&#65533;z\_&#65533; &#65533;&#65533;&#61766;)&#65533;&#65533; aH&#65533;&#65533;&#65533;E&#65533;p`&#65533;&#65533;A&#65533;&#65533;F&#65533;&#65533;&#65533;M&#65533;&#65533;&#65533;&#65533;&#65533;DH&#65533;&#65533;A&#65533;&#65533;&#65533;	X&#65533; )&#65533;&#65533;@X&#65533;&#65533;&#65533; &#65533;&l&#65533;&#65533;%	&#65533;&#65533;g&#1033;x`a&#65533;	
&#65533;&#65533;&#65533;}}&#65533;&#65533;&#65533;&#1432;&#65533;&#65533; &#65533;0&#65533;&#65533; t&#65533;Iq&#65533;u&#1169;&#65533;&#65533;&#65533;&#65533;&#65533;&#65533;&#65533;&#65533;&#65533;~&#65533;QI&#65533;&#65533;I&#65533;&#65533;A`&#65533;&#65533;&#65533;&#595;h&#65533; &#65533;&#65533;&#65533;	&#65533;&#65533;&#65533;&#65533;&#10829;a&#65533;q&#65533;&#65533;&#1628;&#65533;a&#65533;&#65533;&#65533;&#65533;&#65533;	&#65533;&#65533;j&#65533;&#65533;&#65533;aJ	&#65533;&#65533;&#65533;&#65533;Q&#65533;]&#65533;&#65533;Ax&#65533;|hh&#65533;&#65533;!&#65533;q&#65533;&#65533;&#65533;I&#65533;dY&#65533;(&#65533;A&#65533;A&#65533;U&#65533;$8&#65533;&#65533;&#65533;K#&#65533;&#65533;#>B6&#65533;i&#65533;u&#65533;3&#65533;L&#676;&#65533;=&#65533;B&#813;&#65533;L&#65533;
&#65533;&#65533;TMLS&#65533;&#65533;&#700;&#65533;b&#65533;&#65533;&#65533;.&#65533;&#65533;&#65533;&#1789;&#65533;^&#65533;&#65533;V[&#65533;S:1O&#65533;&#65533;[&#65533;t&#351;&#65533;R%`B&#65533;&#65533;&#65533;&#65533;&#65533;&#1251;<#&#65533;d&#65533;&#65533;&#65533;&#65533;&#65533;&#65533;K&#65533;a&#65533;&#65533;&#767;&#65533;Ep&#65533;&#65533;"D*'&#65533;+&#65533;B&#65533;x&#65533;&#65533;a&#65533;I&#65533;DH&#65533;BN&#65533;&#65533;x&#65533;;r&#372;&#63516;&#65533;&#65533;&#65533;&#65533;D&#65533;&#65533;J&#65533;Mj&#65533;&#361;P&#65533;+&#65533;)tB&&#65533;P&#179;A&#65533;<u&#65533;K&#65533;&#1488;&#65533;&#513;B&#65533;&#65533;_&#65533;&#65533;&#65533;/T&#65533;F@&#65533;/&#65533;,&#65533;S2]H&#65533;&#65533;>&#65533;&#65533;&#65533; M<&#65533;f&#65533;&#65533;L&#65533;&#65533;L&#65533;&#65533;mu&#65533;&#65533;4&#65533;&#65533;J"6&#65533;&#65533; BQvm&#65533;&#65533;&#65533;`&#65533;&#65533;&#65533;k-&#65533;&#65533;@%F$D&#65533;&#65533;.&#65533;dQ0D.p,&#65533;&#65533;&#65533;H&#65533;&#65533;S-&#65533;_&#1602;+8&#65533;&#65533;Z&#65533;&#65533;&#65533;
&#65533;X&#65533;[#&#914;&#65533;\&#65533;%LB&#65533;&#65533;&#370;&#65533;Xb&#65533;Ar&#65533;&#65533;h&#65533;q&#65533;&#65533;]&#65533;&#65533;&#65533;tE&#65533;E_&#65533;&#65533;7=&#65533;T&#65533;&#65533;&#65533;&#65533;f&#65533;Q&#65533;&#65533;&#65533;&#65533;BiVI'&#65533;I&#65533;&#65533;&#65533;E`&#65533;&#65533;&#65533;&#65533;fG&#65533;d&#65533;&#65533;&#65533;&#65533;n&#65533;t1&#65533;n&#65533;A&#65533;F&#65533;&#65533;&#65533;A&#413;&#65533;&#538;&#65533;pQ&#65533;}&#65533;o&#65533;&#65533;&#65533;A<&#65533;&#1024;D&#65533;&#65533;&#65533;&#65533;P&#65533;	A&#65533;&#65533;&#65533;y&#65533;&#65533;a&#65533;&#65533;&#65533;'u&#54300;m&#65533;A&#65533;i&#65533;&#65533;h&#65533;&#65533;
&#65533;&#65533;A&#65533;Y&#65533;|&#65533;	'&#65533;&#65533;&#65533; T'vH 
&#65533;&#65533;&#65533;&#65533;&#1089;P&#65533;"&#65533;#&#65533;&#65533;&#1958;G&#65533;y&#65533;*&#65533; p&#65533;Hd&#65533;&#65533;r&#65533;Q&#65533;	&#65533;&#65533;&#65533;&#65533;m&#65533;&#65533;y&#65533;"&#65533;&#65533;g&#65533;&#65533;&#65533;]&#65533;&#65533;&#65533;&#65533;A&#65533;a&#65533;2R&#65533;&#65533;Ii&#65533;&#65533;i&#65533;&#65533;P&#65533;&#65533;&#65533;&#65533;	&#65533;&#65533;&#65533;pAx&#65533;&#65533;&#65533;&#65533;Y&#65533;9R#a&#1173;bo&#65533;Y&#65533;r&#65533;ATb&#65533;&#1333;&#65533;&#65533;&#65533;L&#65533;&#65533;/M+&#65533;ep?&#65533;&#65533;&#65533;b&#65533;&#65533;
?&#65533;i&#65533;&#65533;AS)<&#65533;&#468;&#65533;'h&#65533;& b&#65533;&#65533;&#65533;&#65533;&#65533;R# &#65533;,&#65533;0&#65533;W&#65533;V<a&#65533;&#65533;s&#65533;&#65533;hr&#65533;y&#65533;"4B&#65533;MB?!&#65533;&#65533;&#65533;&#65533;&#65533;K&#65533;S.y&#65533;YD&#65533;6b&#65533;f02WAA&n&#65533;Q&#65533;=&#65533;&#65533;&#65533;l[q&#372;&#65533;W9J&#65533;#&#65533;&#65533;J&#65533;j(&#65533;&#65533;l&#65533;&#65533;C&#65533;D&#65533;&#65533;J&#65533;xB&#65533;&#65533;A&#65533;b*&#65533;H&#65533;&#65533;'X&#65533;d&#65533;kB"@&#65533;,u&#456;&#65533;&#65533;*&#514;@&#65533;kh&#65533;TA&#65533;K6&#65533;C,FfeC&#65533;&#65533;v&#65533;I&#65533;&#65533;&#65533;&#65533;&#681;&#65533;&#229;&#65533;Q&#65533;&#65533;I&#65533;C&#65533;&#65533;O&#65533;T&#65533;&#65533;-&#65533;&#65533;+&#1892;&#65533;$4&#65533;!8FB"H'zB)&#1038;&#65533;&#65533;&#65533;&#65533;&#65533;&#65533;&#65533;B2D&#65533;w&#65533;-he&#65533;l&#65533;VVD0X]&#65533;&#65533;c6;&#65533;O&#65533;a&#65533;fm*xB&#65533;
&#65533;DYzH&#65533;&#65533;&#65533;"Y&#816;&#65533;D&#65533;&#65533;&#65533;&#65533;r&#65533;m&#65533;I&#65533;&#65533;&#65533;&#65533;&#65533;T&#65533;H&#65533; G|&#65533;]&#65533;b^ &#65533;f@~&#65533;F9&#65533;E&#65533;tfb&#65533;jPKUf&#65533;y&#65533;&#65533;rJ&#65533;Y|&#65533;{	Fa&#1935;f&#65533;O&#65533;e&#65533;&#65533;&#65533;&#65533;R&#65533; ur&#1030;&#65533;hy&#65533;i&#65533;&#65533;n&#65533;&#65533;&#65533;axmM&#65533;W&#65533;&#65533;x&#65533;&#65533;&#65533;&#65533;&#65533;H!Qh &#65533;|&#65533;&#65533;h&#65533;&#65533;o&#65533;&#65533;&#65533;&#65533;o&#65533;&#65533;Q&#65533;&#513;&#65533;9&#65533;&#65533;B&#65533;&#65533;&#65533;`V&#65533;H-/&#65533;&#65533;xx &#65533;&#65533;P&#65533;
 &#65533;y\&#65533;d&#65533;&#65533; &#65533;&#65533;&#65533;&#65533;<&#577;&#65533;&#65533;&#65533;&#65533;&#1613;&#65533;&#65533;Jw&#1171;p. &#65533;&#65533;&#65533;&#65533;X&#65533;&#65533;Pp &#1690;&#65533;g&#65533;&#65533;&#1169;(&#65533;l&#65533;f&#65533;Z&#65533;&#65533;&#65533;Y&#65533;&#65533;RgkI&#65533;&#65533;&#65533;i
&#65533;8LC&#65533;&#65533;&#65533;&#65533;&#65533;&#65533;&#65533;&#65533;Y&#65533;fZ6&#65533;^R&#65533;&#65533;5&#65533;Z&#65533;&#65533; &#65533;`&#65533;5b&#65533;&#65533;&#65533;&#65533;1&#1772;Q&#65533;&#65533;&#65533;&#65533;a&#65533;%p&#65533;Ly&#65533;&#65533;B*&#65533;N&#65533;&#65533;&#65533;&#691;&#65533;&#65533;%&#1778;&#65533;p&#65533;I&#176;@&#65533;&#65533;0^&#65533;&#65533;&#65533;fEE&#65533;E&#65533;7&#65533;&#65533;&#65533;r]-`&#65533;#6w&#65533;&#65533;&#65533;&D&#65533;k&#65533;&#65533;w&#65533;&#65533;&#65533;;6&#65533;&#65533;*ZH
&#65533;&#65533;[&#65533;&#65533;;&#65533;&#65533;&#65533;&#65533;&#65533;&#65533;&#65533;j&#65533;&#65533;&#65533;&#65533;T&#65533;J&#65533;NJ|&#65533;+&#65533;B&#65533;R&#65533;&#65533;&#65533;&#796;&#65533;[&#65533;>&#65533;&#740;&#65533;&#65533;&#65533;+&#65533;&#65533;jI&#65533;"&#65533;&#65533;&#65533;&#65533; B#H&#65533;<&#65533;S)&#65533;B,&#65533;&#65533;Bt&#1737;$&#1033;d.&#65533;&#65533;&#65533;CTe&#65533;0&#65533;Q&#65533;&#65533;&#65533;&#65533;&#65533;Q&#65533;&#65533;&#1445;U-&#65533;&#65533;2&#332;2I]&#65533;&#65533;&#65533;&#65533;&#65533;f($&#65533;# &#65533;&#65533;&#65533;&#65533;&#65533;&#65533; 4&#65533;&#65533;&#65533;M*&#65533;&#65533;Jh:J^&#65533;J&#65533;g&#65533;&#65533;T&#65533;U&#65533;&#65533;&#65533;&#65533;kH&#65533;
&#65533;&#65533;&#65533;E&#65533;)&#65533;!t&m&#65533; 
u`&#65533;&#65533;&#65533;X"&#65533;"b&#1075;z&#65533;&#65533;&#65533;&#65533;x&#65533;&#65533;&#65533;&#65533;A&#65533;&#65533;&#65533;&#65533;4&#65533;&#65533;H{D!x&#65533;A;4d&#65533;&#65533;&#65533;&#65533;&#65533;&#65533;4 &#1606;&#65533; &#65533;&#65533;D&#65533;q&#65533;&#65533;8&#65533;s&#65533;R&#65533;&#40222;t&#65533;&#65533;`&#49005;&#65533;F&#65533;&#65533;&#65533;YW&#65533;&#65533;&#65533;&#65533;&#65533;&#65533;&#65533;_&#65533;W&#65533;&#65533;&#65533;|]&#65533;x8&#65533;&#65533;	p&#65533;&#65533;&#65533;h&#65533;A&#65533;`&#65533;D&#65533;[&#65533;`&#65533;&#65533;&#65533;A&#65533;nh&#65533;&!&#1676;|&#65533;&#44295;&#65533;&#65533;&#65533;Y&#65533;M&#65533;&#65533;&#65533;&#601;x&#65533;&#65533;E&#583;tRg&#65533;&#65533;&#65533;`&#65533;
8&#65533; 
&#65533;&#65533;\&#65533;Aa&#65533;&#65533;jF&#65533;J&#65533;&#65533;&#65533;N/&#65533;$]i&#65533;4Z&#65533;	&#65533;i&#65533;&#65533;&#65533;g&#65533;&#65533;	y9&#65533;&#65533;G&#65533;&#65533;A&#219;&#65533;&#65533;&#65533;&#65533;&#65533;&#65533;h&#65533;&#65533;I&#65533;&#65533;&#65533;&#65533;&#65533;u&#65533;&#65533;H&#65533;|;{E&#65533;9&#65533;_J&#65533;&#537;8&#65533;&#65533;7I&#65533;4&#65533;I&#65533;J&#65533;`&#65533;&#459;5&#65533;Xh&#65533;.&#65533;&#65533;&#65533;[&#65533;$&#65533;&#65533;%rJ%&#65533;ZyC&#65533;
wu$&#65533;&#65533;&#65533;'&#65533;&#65533;&#65533;&#65533;&#65533;K&#65533;&#65533;p&#696;&#65533;+&#65533;sO&#65533;#>6f&#65533;&#65533;&#65533;&#65533;sUax&#65533;&#31799;&#65533;&#65533;&#65533;&#65533;a&#65533;&#65533;&#65533;&#65533;&#65533;&#65533;&#65533;}+b&#65533;&#65533;u&#689;&#65533;3&#65533;&#65533;VqY&#65533;&#65533;&#2032;qw1&#65533;*j&#65533;&#65533;&#65533;=N\,&#65533;&#65533;&#65533;(LO&#65533;&#65533;&#65533;5&#65533;=v&#65533;c&#388;U&#65533;x&#65533;&#65533;&#65533;?&#65533;&#65533;(&#65533;r4&#65533;B&#65533;|]%4!&#65533;|Y&#65533;A&#65533;&#65533;  &#65533;Oj(&#65533;&#65533;,$&#65533;/&#65533;&#65533;&#65533;&#65533;S&M/d%F&#65533;&#65533;?&#65533;&#65533;t8+&#65533;&#65533;&#65533;&#65533;&#65533;l&#361;*&#65533;&#65533;=3N:&#65533;&#65533;D)&#65533;"&#65533;&#65533;&#65533;P&#65533;$U&#65533;W&#65533;L}&#65533;&#65533;(&#65533; >q&#1040;1&#65533;f&#65533;&#65533;J&#65533;<&#65533;:&#65533;*&#65533;+&#65533;&#65533;\&#65533;&#65533;&#65533;&#65533;G&#65533;&#65533;d&#65533;,&#593;&#65533;&#65533;V&#65533;j&#65533;&#661;&#65533;-Y&#65533;T&#65533;&#65533;&#65533;j&#65533;JY&#65533;\&#890;u&#65533;V&#65533;V&#65533;Hy&#65533;4h&#65533;;x&#65533;&#65533;&#65533;&#65533;&#65533;&#65533; &#65533;&#65533;%BDHP&#65533;@&#65533;&#65533;&#65533;>w&#65533;-+GN&#65533;&#65533;o&#1704;9c&#65533;&#65533;&#65533;/e&#65533;&#65533;&#65533;&#65533;N&#65533;9q&#3841;#&#65533;N&#65533;;K&#65533;&#65533;&#65533;s&#65533;&#65533;=y&#65533;&#1073;sG&#65533;<&#65533;&#65533;&#1433;#&#65533;d>}&#65533;t&#65533;&#65533;&#65533; A&#65533;$Z&#65533;&#65533;@}&#65533;&#1289;&#65533;&#65533;M&#65533;p&#1314;&#65533;&#65533;M5o&#65533;&#65533;&#65533;s&#65533;&#65533;=}&#65533;D^&#792;f&#758;&#65533;&#729;3&#65533;&#65533;<{&#65533;T'&#65533;&#65533;x&#65533;y&#65533;3m&#65533;&#65533;4g&#1056;Q&#65533;f&#65533;k3V&#65533;&#65533;q&#65533;&#195;&#65533;o&#65533;&#65533;&#65533;"z\Q&#65533;\-&#65533;&#65533;p&#65533;8&#65533;8p&#65533;&#65533; &#65533;0&#65533;:&#65533;@&#65533;&#65533;n&#65533;&#65533;&#65533;X
8:.C&#65533;@7`&#65533;&#65533;9&#65533;&#65533;&#65533;c&#65533;&#65533;&#65533;(&#65533; $0A&#65533;*&#65533;X&#65533;/&#65533;&#65533;`
G&#65533;&#65533;&#65533;&#65533;`&#65533;&#65533;5<0<5&#65533;0&#65533;&#65533;`c&#749;2&#65533;.4&#65533;`&#65533; 	t&#65533;28&#65533;&#65533;&#65533;&#65533;&#65533;7!&#65533;=&#65533;+&#65533;&#65533;&#65533;&#65533;&#205;6&#65533;\C&#65533;&#65533;80;&#65533;&#65533;3&#65533;&#65533;&#65533;5&#65533;h&#65533;A;&#65533;m,&#736;&#65533;&#65533;2&#65533;&#65533;J&#252;7&#65533;[&#65533;&#65533;6&#65533;H&#65533;&#65533;8&#65533;&#65533;rQ5<P&#767;n&#65533;&#65533;67&#65533;&#65533;4< M&#65533;2&#65533;1&#65533;`&#65533;&#65533;Fa$&#65533;CY&#65533;UH$&#65533;&#65533;H(&#1621;&#65533;IyDI~&#65533;&#65533;&#65533;J.&#6419;d&#65533;M6&#65533;ODO:&#65533;&#65533;K6&#65533;&#65533;&#274;c&#65533;&#65533;&#1362;L8&#65533;&#65533;&#65533;^!q&#65533;UG&#65533;u&#65533;I"q&#65533;&#65533;V)^xK&#65533;&#65533;E9&#65533;ZY&#65533;&#65533;D&#65533;ed|&#65533;&#65533;\k&#65533;&#324;&#65533;L,A8&#65533;pwu&#65533;WI&#65533;u&#65533;E&#65533;W&#65533;Y&#65533;&#65533;_EADV&#65533;$YPHIE%Wd&#65533;&#342;&#65533;]&#65533;&#65533;e[j&#65533;&#341;V&#65533;2%&#65533;V:&#65533;%&#65533;Wf&#65533;&#65533;#&#65533;]&#65533;&#65533;g&#65533;lNI%&#65533;&#65533;^&#65533;&#65533;UL!&#43557;&&#65533;&#65533;&#65533;&#65533;&#65533;L")&#65533;4&#65533;&#65533;&#139;1&#1568;&#65533;@i&#65533;NFI&#65533;'[n&#65533;&#65533;`tq&#65533;&#65533;&#65533;o&#65533;_p&#65533;&#65533;\&#65533;&#1925;&#65533;[Z&#65533;%&#65533;SVQ&#65533;jRB&#65533;&#275;&#65533;&#65533;6\&#65533;Wh&#65533;Xh&#65533;&#65533;h&#65533;&#65533;&#65533;&#65533;wv;&#65533;_&#65533;&#65533;&#65533;&#65533;O,q&#65533;@&#65533;`#.&#65533;H&#206;C&&#65533;DSrZZh&#65533;kZ#WXAEqPF)&#65533;O&#65533;&#65533;&#65533;R&#65533;&#65533;9&#65533;&#65533;m&#65533;Q>&#65533;d@&#65533; O&#65533;&#65533;&#65533;t&#65533;&#65533;Bb&#65533;&#65533;^B&#65533;&#65533;&#65533;&#65533;j-&#65533;5=&#65533;&#65533;M&#65533;t&#65533;&#65533;8&#1544;2&#65533;&#65533;&#65533;#&#65533;&#65533;&#65533;Q&#65533;&#65533;&#65533;&#65533;0{&#65533;&#65533;o&#65533;&#65533;&#65533;L&#65533;&#65533;L&#65533;&#65533;&#65533;t+&#65533;&#65533;&#65533;V&#65533;2A	&#65533;x&#65533;&#65533;&#65533;&#65533;=&#65533;agH&#65533;&#65533;.&#65533;&#65533;&#65533;N8&#65533;&#1061;6&#65533;'O1&#65533;1&#65533;!&#65533;vp&#285;&#65533;K4&#65533;&#65533;&#65533;4&#65533;&#65533;X&#65533;&#65533;$&#65533;&#65533;$&#65533; I<&#65533;}&#65533;&#1216;A&#65533;&#65533;&#65533;&#65533;d&#65533;&#1670;&#65533;T&#65533;Mf&#65533;S&#65533;&#512;&#65533;0&#65533;&#65533;CR3&#65533;&#65533;=&#65533;&#65533;&#65533;&#65533;&#65533;&#65533;&#1330;&#65533;]&#65533;L&#65533;&#65533;&#65533;&#65533;@&#65533;&#65533;>&#65533;&#65533;&#65533;&#65533;&#65533;2&#65533;&#65533;&#65533;&#65533;&#1308;b&#65533;&#65533;&#65533;&#65533;C|i&#65533;&#65533;&#65533;&#65533;&#65533;&#65533;&#65533;e8&#65533;&#65533;$u&#65533;1|!e &#65533;&#65533;&#65533;I0&#65533;!.&#65533;&#65533;&#65533;&#65533;B&#65533;*&#65533;!&#65533;&#65533;&#1116;&#65533;&#1286;@^h)&#65533;IN&#65533;&#65533;&#1542;&#65533;&#65533;&#65533;b@&#65533;&#65533;"&#65533;0&#65533;&#65533;#&#65533;X$&#65533;A7&#65533;&#65533;R>l_bH&#65533;&#65533;&#65533;&#65533;q&#65533;-&#192;&#65533;2&#65533;!&#65533;&#65533;I&#65533;&#65533;d&#65533;c&#65533;&#65533;&#65533;_&#65533;&#547;)*&#65533;&#65533;M&#65533;&#65533;&#65533;)M&#65533;&#65533;V&#65533;&#65533;dh&#65533;# &#65533;&#65533;}5X&#65533;&#65533;&#65533;$x&#1387;H&#1331;&#65533;&#65533; %&#65533;&#65533;	P|&#65533;Y&#65533;
&#65533;(F&#65533;h%&#65533;&#65533;D&#65533;01&#65533;]-,&#65533;&#65533;&#302;&#65533;&#65533;W&#65533;&#65533;&#65533;&#65533;(&#65533;>mE	G$"d&#65533;&#65533;&#65533;@&#65533;&#65533;0"WUJAOG&#65533;&#65533;&#65533; (F1&#65533;	Nl"&#65533;&#65533;&#65533;&#65533;F&#65533;		bE&#163;&#65533;Z&#65533;U.V&#65533;&#65533;{&#65533;&#65533;i&#65533;&#65533;&#1608;&#65533;&#938;&#65533;i&>&#65533;PQ&#65533;bC3I&#65533;\VV[&#65533;l&#65533;@*T&#65533;X&#65533;$o&#65533;&#65533;+&#65533;&#65533;
&#65533;&#65533;wye&#65533;*P&#65533;&#65533;&#65533;&#65533;u&#65533; 'N8&#65533;&#65533;Z&#65533;B&#65533;@6@&#65533;&#65533;&#65533;D(P&#65533;[&#65533;&#65533;&#65533;&#65533;.&#650;&#65533;]&#65533;&#65533;&#65533;&#65533;I.x&#65533;&#65533;&#65533;m&#65533;&#65533;&#65533;&#65533;Z&#65533;&#65533;S&#65533;B&#65533;&#65533;l&#65533;LV&#65533;&#65533;ue2y&#65533;+R&#65533;&#65533;Q&#65533;&#65533;#&#65533;&#65533;&#65533;.J&#65533;\&#65533;&#65533; &#65533;&#65533;#&#1095;9&#65533;A&#65533;k&#65533;C!$&#65533;&#65533;&#1709;&#65533;&#65533;&#65533;PEJR&#65533;V&#65533;M&#65533;,'&#65533;K&#65533;NTx&#65533;P&#65533;&#65533;pv;&#65533;&#65533;&#65533;&#65533;&#65533;&#65533;&#65533;:&#65533;mH&#964;&#65533;H&#65533;&#65533;&#65533;&#65533;&#65533;C&#65533; &#65533;2E&#65533;&#65533;6&#65533;&#65533;Kl&#65533;&#65533;&#65533; &#65533;MA&#65533;C&#65533;x&#65533;9&#65533;&#65533;Q
&#65533;4&#65533;~F1&#65533;&#65533;&#65533;S&#65533;&#65533;&#65533;&#65533;H&#65533;DQ)&#65533;!du&#65533;cE1DV&#1064;&#65533;;&#1830;F&#65533;)q&#1412;&#65533;&#65533;I{l&#65533;QfHL&#231;&#65533;&#65533;5}&#65533;m4&#797;3-&#65533;L&#345;&#773;&#65533;&#65533;`:&#65533;H&#65533;&#65533;P&#65533;2,4H&#65533;@&#65533; &#65533;"&&#65533;g &#65533; &#65533; =B&#65533;L&#65533;`&#65533;&#178;&#19421;&#65533;&#65533;h&#65533; @&#65533;Pg&#65533;&#65533;$&#65533;o&#65533;3DY&#384;<&#65533;,&#1253;>&#65533;&#65533;R&#65533;&#65533;&#65533;&#65533;&#65533;"	&#65533; W(C0s&#65533;&#65533;&#65533;O&#65533;&#65533; @&#65533;Ol0&#65533;&#65533;&#65533;&#65533;q&#65533;a@&#65533;#&#235;'u&#65533;YK2.&#65533;$8!&#65533;kX&#1222;&#65533;pRC&#65533;&#1052;&#65533;&#65533;&#65533;Nb5&#65533;=P&#65533;g<&#65533;V&#196;&#65533;&#65533;&#65533;2&#65533;<&#27253;&#65533;0lM&#65533;&#65533;&#65533;&#65533;&#65533;vB	0|b&#65533;f&#65533;&#65533;&#65533;K&#65533;H)&#1387;.&#65533;&#65533;0JI&#65533;9p&#65533;&#65533;&#65533;&#65533;4$&#65533;&#65533;a&#65533;&#65533;&#65533;`&#65533;&#65533;&#65533;W&#65533;&#65533;&#65533;@&#65533;&#65533;&#65533;IH&#65533;\/&#65533;`Z&#65533;Q@-&#65533;&#65533;&#310;&#65533;+Ll&#65533;#&#65533;uE&#65533;&#65533; O&#65533;$j&#65533;.&#65533;&#65533;X&#65533;&#65533;&#65533;&#65533;&#65533;&#65533;H&#65533;&#65533;_&#65533;(&#205;&#65533;&#65533;e%&#65533;&#65533;Py&#65533;&#65533;&#65533;&#65533;b&#65533;&#65533;&#65533; &#65533;&#65533;&#65533;]d&#65533; &#65533;&B
O&#65533;"'&#65533;&#65533;\gaV&#65533;&#65533;,&#65533;&#366;&#65533;32&#65533;}&#65533;r3&#65533;&#65533;w&#65533;&#65533;&#65533;&#65533;v&#65533;&#65533;&#65533;&#65533;"&#65533;&#65533;&#65533;n&#65533;cx&#65533;&#65533;tH&#65533;&#65533;&#65533;p^&#65533;B&#65533;&#65533;&#65533;L&#65533;&#65533;.x^&#65533;&#65533;w.~ax&#65533;&#65533;&#65533;f&#65533;#EC=a2&#65533;&#65533;"iJ&#65533;Y&#65533;`VY&#65533;&#65533;&#65533;&#65533;&#65533;Y,X&#65533;7&#65533;	&#65533;&#65533;&#65533;&#65533;$a&#65533;?&#65533;A&#65533;&#65533;&#65533; a&#65533;&#65533;&#65533;&#65533;i&#65533;&#65533;n)N&#65533;&#65533;&#65533;N&#65533;&#65533;&#65533;&&#65533;U	&#65533;Wa&#65533;]E&#65533;C&#65533;&#65533;&#1985;&#65533;&#65533;0&#65533;&#1728;'&#65533;A&#65533;&#65533;VA&#65533;B&#65533;8h<&#65533;&#65533;&#65533;&#65533;+7B>fc&#65533;&#65533;&#65533;=.&#65533;8&#65533;&#65533;&#65533;&#65533;&#65533;&#65533;&#38447;&#65533;&#65533;7&#648;&#65533;&#134;#+&#65533;&#65533;a&#65533;&#65533;&#65533; &#65533;&#65533;5&#65533;&#65533;&#65533;&#1026;&#65533;8&#65533;&#65533;&#65533;&#65533;&#65533;"&#65533;&#65533;dC6F&#65533;&#264;|&#65533;D6B3&#65533;"2&#65533;c&#65533;&#65533;L&#65533;&#65533; &#65533;&#65533;&#596;&#65533;@:&#65533;0&#65533;#9&#65533;&#65533;&#65533; 
^&#65533;V&#65533;&#792;&#65533; &#65533;&#65533;&#65533;&#65533;&#65533;&#65533;&#65533; H&#1152;&#65533;&#65533;mAj&#65533;A&#65533;l&#65533;&#65533; &#65533; &#65533;g &#518;&#65533;C2&#65533;A4&#65533;)d&#65533;&#65533;D&#65533;,$~d&#65533;7&#65533;O&#65533;&#65533;&#65533;` &#65533;:&#65533;&#65533;&#65533;&#65533; 04&#65533;&#65533;&#65533;&#65533; I&#65533;5&#65533;TI&#65533;&#65533;&#65533;&#65533;&#65533;&#65533;<x&#65533;&#65533;:<&#65533;Hj&#65533;&#65533;&#65533;B&#1656;)&#2000;)A&#65533; &#65533;&#65533;"H&#65533;#Al&#65533; &#65533; &#65533;<&#65533;&#65533;&#65533;#H &#65533;&#65533;&#65533;&#65533;p
Q&#1116;N&#65533;&#65533;&#65533;&#65533;&#781;"I&#65533; )Lq&#65533;&#65533;&#65533;.&#65533;5%&#1374;&#65533;&#65533;&#1408;&#65533;4&#65533; 	I&#65533;QJ&#65533;&#65533;0&#65533;I(&#65533;Q&#65533;&#65533;&#65533;&#65533;&#65533;&#65533;&#65533;&#65533;&#65533;&#65533;&#65533;(&#65533;B&#65533;W&#65533;&#65533;&#65533;&#65533;&#65533;Y>a&#65533;`&#65533;$
bHJ&#65533;.A&#65533;&#65533;&#360;&#65533;&#1123;&#65533;ia&#65533;*&#65533;F&#65533;e_&#65533;&#65533;*f%&#65533;n_r&#65533;&#65533;N&#65533;&#65533;X0&#65533;&#65533;~Ja(aa,&#675;&#65533;j&#65533;&#65533;&#169;&#65533;B4&#65533;&#65533;U@*&#65533;&#65533;&#65533;'*H&#65533;&#65533;&#65533;d&#65533;h&#65533;&#65533;d&#65533;&#65533;&#65533;J&#65533;Z&#65533;j%&#65533;*&#65533;&#65533;j&#65533;&#65533;k#&#1582;&&#65533;&#65533;'&#65533;
&#65533;B&#65533;Y&#65533;F&#65533;<&#65533;&#65533;&#65533;&#65533;&#65533; &#65533;@&#65533;`&#65533;&#65533;&#65533; &#65533;&#65533;:am<&#65533;j&#65533;o&#65533;&#65533;&#65533;x&#65533;&#65533;t&#65533;mx&#65533;,&#65533;&#65533;&#65533;Pk&#65533;ZffP"Jaq<&#65533;&#65533;&#65533;x&#65533;o%xF&#65533;>&#65533;&#65533;pB&#65533;dA&#65533;v&#65533;&#65533;L&#65533;#Ta6&#65533;a$A&#65533;b&#65533;&#65533;&#65533;&#65533;F&#65533;P&#65533;&#65533;&#65533;&#65533;|r&#65533;rb(Y&#65533; .&#65533;X@s &#65533;W$&#65533;Z>&#65533;N&#65533;&#65533;&#65533;r&#65533;Na:&#65533;&#1152; .b&#65533;&#65533;&#65533;&#65533;d^&#65533;_&#65533;&#65533;&#65533;&#65533;$&#65533;&#65533;&#65533;0b1&#65533;@-&#65533;&#65533;BT	2<} D:&#65533;&#65533;&#65442;&#65533;$/&#65533;N&#65533;Q&#65533;&#65533;L&#65533;@+&#65533;'4&#65533;&#65533;b&#65533;*&#65533;&#65533;&#350;*5f&#65533;&#65533;.&#65533;&#65533;1&#65533;,&#65533;
I;&#65533; 9XN\){&#65533;&#65533;&#65533; )i&#65533;&#65533;&#65533;&#65533;-/&#65533;&#65533;h24&#65533;&#65533;&#65533;dK&#642;9m&#65533;f1&#65533;&#65533;&@&#65533;&#65533; 
` 
&#65533;\&#65533;	&#65533;`&#65533;$(&#65533;@&#65533;z&#65533;&#65533;&)&#65533;"7%&#65533;&#65533;`F&#65533;)f1<&#65533;&#65533;&#65533;&#65533;&#65533;,&#65533;J`C9 &#65533;F*&#65533;&#65533;tN&#65533;@H&#65533;L2H&#65533; 2&#65533;&#65533;` 
&#65533; &#65533;&#65533;;&#65533;GK&#65533; lt&#65533;&#65533;&#65533;&#65533;H[-^&#853;EH&#65533;$&#65533;&#65533;L&#572;mR&#65533;&#2034;M7T&#65533;&#65533;&#65533;&#65533;D%&#65533;&#65533;&#65533;&#65533;&#65533;&#65533;&#65533; &#65533;J*q&#65533;#Tj&#65533;&#65533;Hlm&#65533;&#65533;&#65533;&#65533;O&#65533;&#65533;@O&#65533;&#65533;&#65533;>&#65533;&#65533;&#65533;&#65533; &#65533;&#65533;@R&#65533;E&#65533;D&#65533;&#65533;R&#65533;&#65533;&#65533;H&#65533;S&#65533;&#65533;&#65533; &#65533;&#65533; &#65533;&&#65533;a FV&#65533;L&#65533;&#65533;&#65533;a&#65533;&#65533;d&#65533;Y&#65533;&Y&#65533;&#65533;ave]&#1157;WF&#65533;&#65533;|&#65533;]&#65533;&#65533;U&#65533;&#65533;&#65533;x&#65533;e`Z`6&dr.Y&#65533;j\&#65533;%&#65533;JsWfa6&#65533;&#65533;&#65533;X&#65533;X&#65533;c.f&#65533;&#65533;HC&#65533;E&#65533;j&#65533;U&#65533;5].&#65533;&#65533;&#65533;jP&$&#65533;|&#65533;&#65533;&#65533;&#65533;r0&#65533;f&#65533;N&#65533;vGiV&#7522;&#65533;pt&#65533;`q&#65533;w&#65533;/&#65533;&#65533;&#65533;j&#65533;fq&#65533;&#65533;@AY&#65533;&#65533; &#65533;&#672;&#65533;&#896;&#65533;&#65533;&b&#65533;J&#65533;&#65533;Ts$&#65533;rX&#65533;&#65533;Z&#65533;e[`=&#65533;)&#65533;&#65533;^M&#65533;w4".&#65533;h4"&#65533;>&#65533;e&#65533;fPf&#65533;X&#65533;<<&#65533; A+-.&#65533;&#65533;&#65533;&#65533;',S&#65533;H&#65533;&#65533;,jW&#65533;&#65533;Ua&#65533;e%&#65533;&#65533;x&#65533;k0&#65533;&#65533;&#65533;&#65533;&#65533;
&#65533;@&#65533;&#65533;2	&#65533;&#65533;@&#65533;&#65533;JNk&#65533;&#65533;&#65533;E&#65533;&#65533;&#65533;~#&#65533;&#65533;$&#65533;&#65533;1&#65533;2,&#65533;1v&#65533;9&#65533;&#65533;&#65533;&#65533;F0=d&#65533;*&#327;&#65533;kJ&#65533;D&#65533;&#65533;3&#65533;`&#65533;&#65533;0&#65533;@&#65533;&#65533;&#65533;08&#65533;3&#65533;N&#65533;JW&#65533;"7K&#581;X&#65533;C&#65533;1@&#65533;-&#65533;&#596;&#65533;`&#65533;&#65533;&#65533;&#65533;&#65533;&#65533;&#65533;F4/&#65533;@D&#38752;)&#65533;rw/0&#65533;,&#65533;&#65533;	L&#65533;&#65533;  Z&#65533;	&#65533;`N&#65533;&#65533;B&#65533; &#65533;&#65533;&#65533;	&#65533;&#65533;&#65533;&#65533;&#65533;f&#65533;{&#65533; &#65533;^#v5&#65533;&#65533;&#65533;H&#65533;i&#65533;ZI6D&#65533;BH.&#160;E&#65533;B"&#65533;1&#65533;&#65533;~` &#65533;&#65533;&#65533;W&#65533; &#65533;N	&#65533;A.&#65533;A~&#65533;
&#65533;@&#65533;&#65533;&#297;Q}&#65533;&#65533;%&#65533;'&#65533;&#65533;D&#65533;6&#65533;&#65533;M&#65533;I&#65533;&#65533;@&#65533;&#65533;&#65533;&#65533;dH+&#65533;I&#65533;&#65533;T&#387;RN	&#65533;&#65533;C&#65533;(Q&#65533;&#65533;`&#227;}&#65533;d&#65533;&#65533;!.&#65533;#	&#471;K&#65533;&#65533;&#65533;
&#65533;&#65533;&#1920;.&#18579;&#65533;&#65533;&#65533;7I&#65533;2&#65533;&#65533;&#1911;&#65533;.&#65533;&#1982;&#65533; &#65533;R&#65533;e&#65533;.&#65533;"&#65533;&#65533;$&#65533;&#65533;&#65533;E"{*Y&#65533;&#65533;EY&#65533;&#971;&#65533;&#65533;&#65533;&#65533;)k&#65533;	&#65533;>
&#65533;lek&#65533;u&#65533;&#65533;&#65533;I&#65533;&#65533;&#65533;H&#65533;&#65533;&#65533;&#65533;VB&#65533;H&#65533;4}.&#65533;64&#65533;Iv&#65533;&#65533;&#65533;]&#65533;
$&#65533;&#65533;&#65533;&#65533;&#65533;&#65533;&#65533;&#65533;
%&#65533;&#65533;pF&#65533;Z&#65533;J&#65533;&#65533;&#65533;df&#65533;J&#65533;\!&#65533;N&#65533;Z&#65533;
&#65533;(&#65533;o*g&#65533;jb&#65533;&#65533;&#65533;&#468;K&#65533;&#65533;D!j&#65533;&#65533;xZ0A&#65533;&#65533;Cca8&#65533;q8&#65533;.&#65533;&#65533;\0&#65533;Jp&#65533;&#65533;e&#65533;nf&#65533;(@N"&#65533;L#LBx&#65533;0C&#65533;#vhxf&_&#65533;&#65533;K&#65533;4&#65533;&#65533;-&#65533;&#65533;&#65533;5&#65533;&#65533;&#65533;43A&#65533;a:&#65533;ik&#65533;l&#65533;D&#65533;j9&#65533;4&#65533;k&#65533;&#65533;^&#65533;x&#65533;&#65533;D!AN&#65533;
&#65533; 
&#65533;&#65533;
&#65533;`&#65533;&#65533; &#65533;@6&#65533;&#65533;-a&#65533;&#65533;%k&#65533;&#65533;!8&#65533;&#65533;>Dp&#65533;L&#65533;"-d#6$T&#65533;$&#65533;&#65533;&#65533;@&#65533;&#65533;wc&#65533;&#65533;Z&#65533;&#65533;&#65533;&#65533;&#65533;&#65533;~Cs&#65533;&#65533;v&#65533;&#65533;&#65533;28&#65533;|@&#65533;sC&#65533;@&#65533;1&#65533;&#65533;@jd&#65533;b&#65533;&#65533;&#1432;&#579;&#65533;"<&#65533;/&#65533;A&#65533;&#1677;>M6&#65533;C%&#65533;&#65533;&#65533;@&#65533;D)&#65533; &#65533;W&#65533;&#65533;`
t`&#65533;&#65533;>
&#65533;  $&#65533;v&#65533;	&#65533;&#65533;&#65533;pIS&#65533;&#65533;.&#65533;&#65533;&#65533;&#65533;@H&#65533;&#65533;!&#65533;&#883;aE&#65533;Q&#65533;S&#65533;-&#65533;n8&#65533;L&#65533;Cv&#65533;J&#65533;R&#65533;w&#1184;H&#65533;w2r&#65533;&#65533;@ ?@J&#65533;&#65533;&#65533;&#65533;.b&#65533;2&#65533;&#65533;&#65533;7&#65533;I&#65533;@&#65533;`"&#65533;{&#65533;&#65533;&#65533;D
&#65533;&#65533;NOt&#65533;&#65533;CC&#65533;&#65533;@&#1839;&#1920;&#65533;&#65533;&#65533;&#65533; `&#65533;&#65533;P&#65533;&#65533;&#1984;D&#65533;a&#65533;T&#65533;dGi&#65533; &#65533;8&#65533;DE&#65533;-Dh&#65533;&#65533;t}&#65533;lM&#65533;t&#65533;&#65533;D&#1791;&#65533;M&#65533;&#65533;&#65533;@H&#65533;&#65533;M&#65533;B&#65533;&#65533;QC{&#65533;+q&#65533;U&#65533;R&#65533;&#855;!&#65533;Z&#65533;ja4\&#65533;&#65533;E\^%J!&#65533;&#65533;X>Na&#65533;&#65533;&#65533;bYa&#65533;&#65533;h)W&#65533;&#65533;&#65533;&#65533;[ea&#65533;%\&#65533;&#65533;&#65533;l&#65533;\+&#65533;&#65533;b&#65533;&#65533;&]&#65533;q&#65533;&#65533;%\&#65533;E+&#65533;&#65533;&#65533;&#65533;E\&#65533;en*C&#1833;&#65533;B&#65533;&#65533;l&#65533;&#65533;&#65533;H&#915;&#65533;&#65533;6&#65533;&#65533;S&#65533;5]a&#65533;&#65533;&#65533;e1'&#65533;v&#65533;p&#65533;<#h&#65533;`&#65533;&#65533;d&#65533;&#65533;h&#65533;&#65533;`;&#65533;&#65533;&#65533;&#65533;p&#65533;rj&#65533;&#65533;&#65533;:&#65533;"&#65533;&#65533;&#65533;,A&#65533;".(a@!Z&#65533;&#65533;Y&#65533;&#65533;:g&#65533;&#1593;&#65533;&&#65533;&#65533;K&#65533;&#65533;\&#65533;.&#65533;H&#65533;@b&#65533;TAeH&#65533;&#65533;0'g&#65533;&#65533;&#65533;&#65533;,&#65533;eVqB&#65533;&#65533;&#65533;[.u:&#65533;&#1027;A&#65533;&A&#65533; &#65533;[&#65533;+&#65533;1&#65533;&#65533;Pk&#65533;&#65533;W&#65533;X &#65533;4;!&#65533;&#65533;&#65533;&^&#65533;8&#65533;&#65533;`&#65533;&#65533;
&#65533;&#65533;	&#65533; 
&#65533;&#65533;&#65533;l!2&#65533;&#65533;|*&#65533;t&#65533;&#1815;d:)&#65533;&#65533;B&#65533;&#3767;,&#65533;&#1540;&#65533;&#65533;&#65533;&#1698;<x&#65533;&#65533;)w&#65533;6.c~&#65533;&#65533;0&#65533;H0&#65533;&#65533;&#65533;4&#65533;-&#65533;0&#65533;&#65533;&#65533;#1`P&#65533;.&#65533;&#65533;J@&#65533;&#65533;&#65533;&#65533;c-&#65533;dH&#65533;G&#2035;&#65533;M&#65533;&#65533;&#65533;:h&#65533;IP&#65533;&#65533;&#65533;-&#65533;&#836;W&#65533;7,:&#65533;&#65533;&#65533;&#65533;	&#65533;@	&#65533;`
&#65533;&#65533;	p`&#65533;(&#65533;&#65533;&#65533;, &#65533; &#180;&#65533;z&#65533;k.&#65533;&#65533;&#65533;&#65533;q&#65533;N&#65533;u&#65533; &#65533;&#1686;&#1634;~&#65533;&#65533;&#65533;&#65533;&#65533;&#65533;6#&#65533;&#65533;&#260;&#65533;&#65533;&#65533;	U&#65533;`&#65533;&#65533;;(&#65533;&#65533;&#65533; $ &#65533;&#65533;&#65533;&#65533; &#1056;C&#65533;&#65533;&#65533;Q\&#65533;&#65533;&#65533;&#65533;&#65533; &#65533;8&#65533;&#65533;M&#65533;&#65533;&#65533;&#65533;U&#65533;&#65533;o&#65533;&#1447;&#65533;&#65533;7&#65533;&#65533;&#65533;&#65533;&#65533;&#832;&#65533;\&#65533;&#65533;&#65533;d@&#65533;&#65533;M&#65533;&#65533;@&#1690;&#65533;~&#65533;&#65533;&#65533;z&#65533;S&#65533;&#65533;&#27420; &#65533;6&#65533;&#65533;wA&#65533;&#65533;)&#65533;&#1898;~r=8w&#65533;&#65533;&#65533;&#65533;/DEQBQ&#65533;-&#65533;"6~$&#65533;&#65533;^&#65533;A3*&#65533;&#65533;_&#65533;%J&#65533;a
!,&#65533;&#65533;]&#65533;5["J"5&#65533;&#65533;e&#341;E&#65533;&#65533;J&#65533;"&#65533;&#65533;8k* 7
&#65533;&#65533;&#65533;[H&#65533;a&#65533;_`&#65533;$&#65533;&#368;&#65533;&#65533;n&#65533;&#65533;&#65533;Oa&#65533;#o&#65533;&#65533;A&#65533;&#65533;&#65533;J&#65533; (	&#65533;	&#65533;&#65533;I&#65533;%B&#65533;&#65533;P!B&#65533;ED($&#65533;1Nr&#65533;&#65533;&#65533;I&#65533;2q&#65533;j)R&#65533;N&#65533;R&#65533;*&#65533;&#65533;Y&#65533;l&#604;)&#65533;&#65533;,Y&#65533;^&#65533;&#1721;&#65533;&#65533;KY&#65533;X&#65533;:I%*V&#65533;^&#65533;&#65533;&#65533;t&#65533;&#65533;S&#65533;&#65533;&#65533;B&#65533;T&#65533;S&#65533;&#65533;&#65533;j&#65533;K&#65533;Fr&#1684;	&K&#65533;%:DHP&#65533;@&#65533;i&#65533;I&#1254;N&#65533;>&#65533;&#65533;R&#1387;X&#65533;c&#65533;b&#65533;&#65533;0+W&#65533;&#1250;YS&#65533;+T&#65533;6Y&#65533;$	&#65533;&#65533;&#65533;&#65533;P&#65533;J*S&#65533;&#65533;&#65533;&#65533;l&#65533;&#65533;&#65533;&#65533;&#65533;&#65533;X&#65533;`}&#65533;&#65533;&#65533;T&#65533;Nf&#65533;v&#65533;)&#65533;>z&#65533;qC&#65533;&#65533;!E&#65533;&#65533;/j&#65533;&#1190;&#65533;|O&#65533;&#65533;
U'K&#65533;&Az)&#65533;$&#65533;&#65533;-}&#65533;&#65533;&#65533;&#65533;&#65533;N&#65533;"&#65533;s&&#65533;$D&#65533;$&#65533;&#65533;A&#65533;5&#65533;&#65533;&#65533;&#65533;\N&#65533;&#65533;?&#65533;&#65533;&#65533;!?x&#65533;aq&#65533;&#65533;i&#65533;&#65533;E^&#65533;&#65533;&#65533;o&#65533;A&#65533;q&#65533;Qm&#65533;&#65533;r&#65533;&#65533;o&#65533;1G&#65533;1Gi&#65533;1Fa&#65533;&#65533;&#391;p&#65533;1&#452;4&#65533;q&#65533;x&#65533;&#65533;z&#65533;a&#65533;o&#65533;&#65533;F&#65533;h&#65533;&#65533;}&#65533;&#65533;&#65533;x&#65533;a!&#65533;up8#r&#65533;&#65533;1JI&#65533;&#65533;&#1665;G>&#65533;h&#65533;qFl&#65533;&#65533;FpX&#582;&#65533;Z&#65533;e&#65533;q&#65533;m^&#65533;&#65533;i&#65533;y&#65533;u&#65533;a&#65533;&#65533;i&#65533;&#65533;t&#65533;qG&#65533;]&#65533;&#65533;
#&#65533;`&#65533;	#hA0&#65533; <&#65533;	8<F|&#65533;A&#65533;E&#65533;1&#65533;]&#65533;tF`&#65533;&#65533;b_|&#65533;EZX1&#65533;[t&#65533;&#367;^|1bK&#65533;b|&#65533;"&#65533;b&#65533;&#65533;*&#65533;jf&#65533;g&#65533;a&#65533;-&#65533;&#65533;&#65533;`&#65533;!fS&#65533;A`&#65533;(&#65533;|&#65533;&#65533;&#466;w&#65533;abo&#65533;'&#65533;cx&#65533;&#65533;&#65533;d&#65533;&#65533;&#65533;&#65533;|&#65533;*KF&#65533;fG&#65533;]p&#65533;&#65533;c:&#65533;&#65533;&#65533;&#65533;&#65533;Q&#394;.V{&#65533;o&#65533;l&#65533;j&#65533;y%j@[&#65533;}&#65533;&#65533;&#65533;y&#65533;xn&#65533;&#65533;0&#65533;c&#65533;q'&#65533;K&#65533;8&#456;&#65533;&#37309;&#161;&#432;g&#65533;f&#640;&#65533;&#65533;&#65533;q&#65533;!&#481;A&#65533;&#872;j8t&#65533;qt&#1909;&#65533;Z8&#65533;&#65533;@&#65533;!&#65533;&#65533;s&#65533;Q&#65533;&#1676;82IX&#65533;&#65533;&#65533;I&#65533;"e&#65533;&&#65533;&#65533;&#65533;"&#65533;&#65533;&#65533;|&#65533;5&#65533;@a&#1629;I'&#65533;&#65533;&#65533;'&#65533;4&#65533;&#65533;%&#65533;&#65533;]IF&#65533;D&#65533;H$&#65533;W&#65533;&#13379;5&#65533;'&#65533;kRIZ&#65533;&#65533;n:#&#65533;+&#65533;!&#65533;,&#136;&#65533;&#65533;T";%&#65533;\&#65533;&#65533;e&#65533;\29&#54912;"&#65533;'&#65533;C&#65533;&#65533;t&#65533;#&#65533;&#65533;C&#65533;$&#65533; Q&#65533;&#65533;#&#65533;PN;%&#65533;&#65533;&#65533;&#65533;$&#65533;&#65533;n&#65533;I&#65533;&#65533;&#146;i&#65533;1&&#65533;-&#65533;&#65533;b&#65533;,&#65533;&#65533;&#1162;+&#65533;&#65533;&#65533;,&#65533;5&#65533;V&#65533;&#65533;&#65533;~,&#65533;&#65533;&#65533;&#65533;N&#65533;Q&#65533;&#65533;)&#65533;&#65533;J&#65533;&#65533;g&#65533;&#65533;&#65533;&#65533;&#65533;&#65533;N%27&#65533;TF &#65533;p&#65533;"1&#65533;&#65533;&#65533;&#65533;&#516;W(q&#65533;i/&#65533;0&#65533;*XA&#65533;V&#65533;&#65533;*'9J	]&#65533;Z&#65533;&#1029;&#65533;x(&#65533;&	&#65533;&#65533;&#65533;2x&#65533;&#65533;N&#65533;"&#65533;W&#65533;&#65533;4&#65533;LSJ&#1556;&#65533;&#65533;"&#65533;&#65533;&#65533;&#65533;&#65533;&#65533;	MPb&#65533;&#65533;&#65533;h&#65533;&:&#65533;&#65533; &#65533;!&#65533;:H&#65533;&#65533;$|)E*VA&#65533;R8&#65533;&#65533;&#65533;$>"&#65533;&#65533;Y&#65533;&#65533;0&#65533;W1
&#65533;<&#65533;u0&#65533;&#65533;&#65533;&#65533;&#65533;I&#65533;&#65533;&#65533; &#65533;D&#65533;&#65533;L&#65533;"&#65533;F0"8&#65533;&#65533;C&#65533;&#1446;&#65533;&#65533;\&#65533;&#65533;&#65533;&#65533;3&#65533;aHg&#65533;Y&#65533;$6T(^s8&#65533;&#1014;&#65533;&#65533;V6)k&#65533;&#65533;&#1030;C&#65533;BR&#65533;&#1612;&#65533;#&#65533;l^Ck&#65533;&#65533;&#65533;<&#65533;!&#65533;&#65533;C&#65533;hD%+aij&#65533;&#1808;&#65533;~&#65533;&&#65533;23{&#65533;&#65533;&#65533;&#65533;&#65533;&#65533;^z&#65533;P&#65533;&#65533;`31&#65533;AC &#65533;&#65533;&#65533;&#65533;'&#65533;&#65533;SZh&#65533;P&#65533;&#65533;&#65533;K=&#65533;&#65533;	&#65533;.&#65533;&#65533;
`&#65533;~&#65533;&#65533; X ,&#65533;&#65533;&#65533;\xC&#1604;&#65533;&#65533;&#65533;f&#65533;&#1451;L[&#1386;&#65533;[&#65533;Bf+0&#65533;&#65533;`,"&#65533;&#176;&#65533;/4+Yc &#65533;&#65533;&#65533;R&#65533;YK&#65533;&#65533;RY&#65533;&#65533;(l&#1441;]&#65533;&#65533; ~& ,&#65533;&#65533; &#65533;@&#65533;&#65533;y&#65533;R&#65533;&#65533;$&#65533;*&#65533;AU&#65533;&#65533;&#65533;&#1002;&#65533;&#65533;&#65533;Rt&#65533;e`Q&#65533;&#614;7&#65533;&#65533;
S&#65533;&#65533;&#65533;&#65533;7 	@p&#65533;&#1241;&#65533;T(h&#65533;&#65533;Cm&#65533;P&#65533;&#65533;&#1286;&#65533;`,})&#65533;p&#65533;D&#65533;&#65533;&#65533;h&#65533;&#65533;&#65533;V&#65533;9&#65533;&#65533;&#65533;C&#65533;T&#65533;4&#65533;)Fi&#65533;&#65533;H&#65533;&#65533;&#65533;&#65533;Y&#65533;2&#65533;&#65533;$&#65533;&#65533;&#65533;Ue@&#65533;&#1312;!&#65533;&#65533;PR*j&#65533;&#65533;8&#65533;u@&#65533;&#237;Z&#65533;F<&#65533;t&#65533;&#65533;&#65533;&#65533;&#65533;&#65533;&#65533;N&#65533;@D|q&#65533;HD&#65533;&#65533;&#65533;]<&#65533;&#65533;1&#65533;c&#1133;&0&#65533;&#65533;&#65533;$#&#65533;&#65533;7&#65533;[&#65533;vB/&#65533;&#65533;&#65533;&#65533;Fg&#65533;&#65533;%u&#65533;&#65533;"p.W&#65533;K&#65533;&#65533;-&#850;&#65533;L&#65533;.,&#65533;&#65533;&#65533;&#65533;&#27067;&#65533;H&#65533; &#65533;C^&#65533;B&#65533;BT&#65533;"&#65533;&#65533;v1&#65533;&#65533;&#65533;w&#65533;&#65533;&#65533;'&#65533;C&#65533;&#65533;7&#65533;&#65533;&#65533;r&#65533;^&#65533;&#65533;&&#65533;h&#65533;gAb&#65533;&#65533;b0&#65533;&#65533;&#65533;&#65533;bb&#65533;&#65533;&#65533;)&#65533;H&#65533;&#65533;&#458;V&#65533;D8FE&#65533;UQ&#495;&#65533;sy&#65533;&#65533;9F&#65533;d&#65533;&#65533;X9WF&#65533;I&#65533;rZ&#65533;&#65533;&#65533;&#65533;&#65533;$&#65533;P&#65533;&#65533;^&#65533;&#65533;.&#24866;&#65533;&#65533;W&#65533;9N|&#65533;&#65533;&#65533;a&#65533;&#65533;gZ&#65533;4T&#65533;&#65533;&#65533;&#65533;wb&#65533;&#1549;v&#65533;&#65533;&#65533;&(&#65533;B &#65533;z&#65533;$f&#65533;+f&#65533;&#65533;-'&#65533;B&#65533;&#65533;"&#65533;C&#1610;'2N&#65533;&#65533;&#65533;&D&#65533;hU&#65533;&#65533;&#65533;5&#65533;&#65533;&#65533;(a5&#65533;&#65533;8&#65533;&#65533;^b&#65533;J&#65533;&#65533;x&#65533;&#65533;C&#65533;&#306;&#65533;&#65533;&#65533;Me&#65533;&#65533;FC+$8&#65533;Hj?&#65533;W&#65533;&#65533;&#65533;&#947;&#65533;h&#62134;&#65533;@%	&#65533;i@|&#65533;&#65533;&#1380;/&#65533;&#65533;Qy0&#1148;l	&#65533;9&#65533;&#65533;&#65533; &#65533;/w&#65533;'	&#65533;IR&#65533;&#65533;&#65533;p&#296;u&#65533;*Y]&#65533;t&#65533;&#65533;D8Z&#65533;&#65533;^&#65533;&#65533;};@&#65533;Z&#65533;&#65533;	5:&#1043;&#65533;&#65533;&#65533;Q&#65533; P&#65533;  &#65533;&#65533;6&#65533;|&#65533;QCk&#65533;&#65533;>&#65533;&#65533;&#65533;&#65533;&#65533;@J5 &#65533;`&#65533;f&#65533;&#65533; &#65533;&#65533;&#65533;&#65533;&#65533;k&#65533;PF&#1694;&#65533;&#65533;H?'m&#65533;&#65533;P$&#65533;&#65533;Yi`&#65533;)gt&#65533;&#65533;&#65533;&#65533;R&#65533;&#65533;&#65533;	`&#65533;&#65533;	&#65533;&#65533;&#65533;0&#65533;A"&#65533;|&#65533;&#65533;&#65533;x&#65533;&#1305;&#65533;&#65533;d&#65533;&#65533;&#65533;&#65533;&#65533;&#65533;&#65533;&#65533;&#65533;h0&#65533;&#65533;&#65533;z&#65533;!&#65533;&#65533;&#65533;&#65533;0;&#65533;s&#65533;h&#65533;&#65533;&#65533;P&#65533;Qr&#65533;I%b&#65533;&#65533;&#1808;&#65533;m:&#65533;L&#65533;u&#1667;Bd&#65533;&#65533;&#65533;\Hir&#65533;&#65533;,Ia&#65533;&#65533;)5&#65533;'Q&#65533;:%&#65533;Yp&#65533;&#428;&#65533;&#65533;&#65533;&#65533;L4KCV&#65533;&#65533;&#65533;gV]&#65533;&#65533;&#65533;&#65533;*0&#65533;X&#65533;&#65533;&#65533;&#65533;"&#65533;_&#65533;&#257;r&#13759;H&#65533;zev&#65533;^#,&#65533;&#65533;.&#65533;%!&#65533;(>&#65533;&#65533;&#65533;&#65533;@&#1534;&#1481;^&#65533;9&#65533;@&#65533;4N&#65533;&#65533;o&#65533;^&#65533;&#65533;8&#65533;V&#65533;2&#65533;{$"&#65533;&#65533;&#65533;&#65533;Er&#65533;&#65533;&#65533;%&#65533;&#65533;&#65533;&#65533;&#65533;W6&#65533;&#65533;~&#65533;:6
&#65533;&#65533;&#65533;&#65533;C	&#65533;A&#65533;^t#1a&@&#65533;&#65533;?'&#65533;B4&#65533;&#65533;&#65533;V=&#65533;?@&#65533;&#65533;&#65533;
&#65533;c &#65533;>&#65533;P&#65533;&#65533;&#65533;C&#65533; &#65533;#G&#65533;Pc)&#65533;&#65533;&#65533;&#65533;i+
&#65533;pBv\&#65533;&#65533;:&#65533;0&#65533;3;&#65533;&#65533;X&#65533;q&#65533;`&#65533;&#65533;&#65533;	&#65533;a&#65533;&#65533;&#65533;&#65533;=+
z1
&#65533; F%D&#65533;=&#65533;c^^&#65533;7aaf&#65533;p&#65533;&#65533;i"Tc&#65533;@&#65533;AB&#65533;&#65533;
:&#65533;&#65533;&#65533;!&#65533;&#65533;@
&#65533;&#65533;F&#65533;&#65533;&#65533;&#65533; &#65533;t&#65533;Dt&#65533;Tr&#65533;C&#65533; &#65533;&#65533;
6X&#65533;b&#65533;c&#65533;S&#65533;M&#65533;;&#65533;&#65533;	&#65533;&#65533;
Hd	&#65533; x&#65533;d`J 95PVpv \d&#65533;&#65533;&#65533;7&#1169;&#65533;q`W3wZs&#65533; &#65533;&#65533;zX&#65533;(&#65533;D%rW&#65533;&#65533;g&#65533;#&#65533;&#1156;&#65533;M&#65533;g&wr?&#65533;5 GO&#65533;&#65533;J7&&#65533;&#65533;$$"6&#65533;q
xTb&#65533;G&#65533;nz&#65533;nQ&#65533;5s&#65533;(;&#65533;n&#65533;4 &#65533;"&#65533;!&#65533;&#1293;x&#1038;&#65533;&#1550;|&#65533;'&#65533;&#65533;}n&#1782;mR#P&#65533;&#65533;p&#65533;&#65533;&#65533;&#65533;sPH&#65533;&#65533;Op 	&#65533; p' `&#65533;&#65533;&#65533;&#65533;&#65533;L&#65533;&#65533;&#65533;&#65533;&#65533;~&#65533;&#65533;&#65533;"N5RJr&#65533;&#65533;&#65533;&#65533;x&#65533;&#65533;&#65533;D &#65533;&#65533;%&#65533;2:&#65533;xRZ!&#65533;r&#65533;Tl&#65533;V&#65533;%/8w&#65533;&#65533;t&#65533;4&#65533;&#65533;O&#65533;&#65533;  f&#65533;k&#65533;L&#65533;&#65533;7{&#65533;MbR!1#3&#65533;V3w #"&#65533;s&#65533;4&#65533;C#s&#65533;r%&#65533;"|c&#65533;Y &#65533;Z`&#65533;-0s&#65533;2J&#65533;Dn&#65533;2&#65533;&#65533;T&#65533;&#65533;"zRW&#65533;&#65533;=&#65533;%&#65533;el&#65533;r&#65533;X&#65533;&#65533;"&#65533;&#65533;1&#65533;H2f[&#65533;+&#65533;,&#65533;R+.&#65533;ZKd&#65533;w&#65533;rjB&#65533;&#65533;U &#65533;V&#65533;&#65533;kc+&#65533;&#65533;&#65533;&iX"UL&#65533;~&#1253;	&#65533;&#65533;@yA&#65533;=&#1367;\&#65533;&#65533;&#65533;&#65533;&#65533;]f1L&#65533;cAf&#65533;Q&#65533;&#65533;&#65533;&#857;~d&#65533;&#65533;&#65533;^	&#65533;&#65533;#&#65533;&#65533; }&#65533;&#65533;&#65533;g19&#65533; <&#65533;p	t~eq	&#65533;	&#65533;&#65533;&#65533;&#65533;kAAK&#1166;Irrz&#65533;.&#65533;&#65533;&#65533;&#65533;\&#65533;kT&#65533;"&#65533;&#65533;&#65533;&#65533;"d'&#65533;&#65533;&#65533;3q&#65533;&#65533;&#65533;?&#65533;p6r&#65533;
&#65533;qBs&#65533;b&#65533;!&#65533;P&#65533;&#65533; GVa&#65533;&#65533;&#65533;B&#65533;p5&#65533;&#65533;&#65533;M&#65533;&#65533;&#65533;H&#65533;&#65533;Q_&#65533;&#65533;&#65533;&#65533;&#65533;$p&#65533;&#65533;:&#65533;&#65533;&#65533;&#65533;Z&#65533;:&#65533;F&#1763;}&#65533; 
&#65533; DF%jF\(a&#65533;&#65533;|_&#65533;	&#65533;0
&#65533;&#65533;&#65533;&#65533;F&#65533;
&#65533; :&#65533;X
&#65533;P_&#65533;9
Y&#65533;e&#65533;0&#65533;&#65533;Q&#65533;&#65533;V1olY&#65533;_Pjy &#65533;&#65533;:&#65533;&#65533;@f&#65533;&#65533;N)&#65533;A
&#65533;&#65533;&#65533;&#65533;&#65533;sS&#65533;u&#65533;&#65533;	&#65533;&#65533;plV&#65533;A&#65533;2&#65533;2&#65533;O&#65533;z`&#65533;&#65533;&#1457;&#65533;~&#65533;@ia&#65533;@&#65533;P&#65533;%"&#65533;&#65533;wn 2&#65533;i&#65533;^&#65533;H5&#65533;&#65533;24&#65533;t&#65533;&#65533;&#65533;&#65533;~pr&#65533;b5&#65533;4#6&#65533;JN25`&#65533;#&#1958;&#65533;L&#65533;n%WT&#65533;&#65533;&#1142;&#65533;|&#1045;&#65533;%"*&#1486;&#65533;v#&#65533;&#65533;$j&#65533;5&#65533;&#65533;!&#65533;&#65533;`&#65533;&#65533;&#65533;ZvO&#65533;vR%&#65533;"|5#z0&#65533; 	&#65533;q	&#65533; n&#65533;D0#`.	 !`O@u@2&#65533;
Q&#65533;$&#65533;&#65533;6Ed)(45)&#65533;1&#65533;&#65533;&#65533;&#65533;&#684;QR3&#65533;N;&#65533;&#65533;wE0>&#65533;&.&#65533;U&#65533;&#65533;X&#65533;&#65533;o&#65533;dz&#65533;7vBP`.&#65533;&#65533; &#65533;N&#65533;
Iq`&#65533;&#65533;T&#65533;%&#65533;&#557;3&#65533;&#65533;/KYN#"ac"[b&#65533;i)mX&#65533; Z&#65533;/\pW &#65533;-&#65533;
&#65533;&NG&#65533;m&#65533;s&#65533;45&#65533;B4y&#65533;VPR/&#65533;&#65533;[5z,&#65533;'{&#65533;x&#65533;&L{&#65533;l&#65533;2&#65533;6&#65533;&#65533;Z&#65533;&#65533;D+&#65533;&#65533;kj&#65533;&#65533;iR&#65533;84.k`&#65533;b&#65533;&#65533;&#65533;$-e &#65533;&#65533;$&#65533;o&#65533;&#65533;B	&#401;~&#65533;&#65533;Dg&#65533;&#65533;)&#65533;39&#65533;S_&#65533;&#65533;Xh&#65533;&#65533;&#65533;	v&#65533;&#65533;a&#65533;&#65533;&#65533;&#65533;g&#65533;&#65533;_&#65533;|h&#65533;}&#65533;&#65533;q&#389;&#65533;!	&#65533;a&#65533;^!<&#65533;&#65533;&#65533;&#65533;&#65533;}&#65533;d_&#65533;SC5&#65533;&#1707;&#65533;&#65533;&#65533;g)/&#1034;#&#65533;&#65533;Zd	&#65533;!	&#65533;&#65533;h&#65533;&#65533;&#65533;+VJ>&#65533;#&#65533;m&#65533; &4D&#65533;S&#65533; t?&#65533;!&#65533;&#65533;%:&#65533;Uqt
&#65533; c7&#65533;	N&#65533;&#65533;&#1153;:&#65533;&#65533;&#65533;&#65533;E&#1317;&#65533;IRT	&#65533;QT&#65533;&#65533;%&#65533;(&#65533;&#65533;&#65533;&#65533;}&#389;a&#65533;&#65533;&#65533;&#65533;;&#65533;:&#65533;Ki&#65533;#
&#65533;&#65533;{&#33125;@c&#65533;AFf4C&#65533;&#65533;_&#65533;&#65533;	&#65533;&#65533;	D&#65533;&#65533;&#65533;&#765;uzm0[0Q0X&#65533;g z@&#65533;&#65533; =&#65533;&#65533;_E&#65533;&#65533;D&#65533;8&#65533; 
&#65533;&#65533;&#65533;&#65533;	&#65533;Ps@Y@NP<0/ 6 R&#65533;}&#65533;&#65533;&#65533;:&#1491;i&#65533;:&#65533;&#65533;&#65533;`&#65533;&#65533;n&#65533;&#65533;&j&#65533;&#65533;&#65533;&#65533;&#65533;&#65533;&#65533;($Rr'7*&#65533;kl"%&#65533;&#65533;&#65533;&#65533;&#65533;	&#65533;o[WY2x7&#65533;mX&#65533;&#65533;&#65533;&#1439;&#65533;
&#65533;&#65533;&#65533;&#1770;&#65533;&#65533;xr&#1412;#&#1256;P&#65533;&#65533;<&#65533;x&#65533;&#535;&#65533;&#65533;&#65533;o&#65533;&&#65533;&#65533;&#65533;&#65533;D#&#65533;<&#65533;&#65533;N/&#65533;&#65533;&#65533;&#65533;&#65533;	&&#65533;	&#65533;&#65533;aP-  	&#65533; &#65533;&#65533;>&#65533;y&#65533;&#65533;&#65533;&#65533;&#65533;jr&#65533;&#65533;$|&#65533;X&#65533;ze&#65533;&#65533;&#65533;&#65533;$&#65533;&#65533;"&#65533;&#65533;T&#65533;w)&#65533;&#65533;$S-HGZ #sq&#65533;X"&#65533;ZTC&#65533;}&#65533;h 2&#65533;O&#65533;&#65533; &#65533;5`r&#65533;&#65533;<o&#65533;.'&&#1112;$K2mt0&&#65533;&#65533;R&#65533;'o&#65533;*5r#&&#65533;SR&#65533;I&#65533;&#1525;&#65533;&#65533;,'&#65533;'I&#65533;&#65533;Ld&#65533;f&#65533;l&#65533;&#65533;!8=oR&#65533;&#65533;&#65533;&#65533;0$S&&#65533;"&#65533;{&#65533;KN"&&#164;&B&#65533;&#65533;&#65533;0&#65533;)Q&#65533;&#65533; &#65533;[&f&#65533;,&#65533;Oo{%&#65533;+a&#65533;,I3z$sW=Z=g_&#65533;&#65533;&#65533;&#65533;&#65533;g&#65533;&#65533;9]&#179;&#65533;&#65533;a_&#65533;&#65533;K&#65533;L&#65533;&#65533;0&#65533;V&#65533;&#65533;A&#65533;q&#1301;]wM&#65533;&#65533;]&#65533;;7i&#65533;a&#65533;&#65533;7&#1653;&#1590;&#65533;&#1466;&#65533;]&#65533;&#65533;]&#65533;s&#65533;c9&#65533;A&#65533;{@&#65533;&#65533;<#&#65533;&#65533;#@tl&#65533;&#65533;'&#65533;q7&#2005;8;&#65533;
&#65533;,D&#65533;&#65533;&#65533;&#65533;&#65533;&#65533;&#65533;"&#65533;1&#1804;a&#65533;f&#5375;1xc8&#65533;cYAc6&#65533;+&#65533;f&#65533;	;|&#65533;&#65533;H&#65533;A&#65533;&#65533;e\&#65533;&#196;&#65533;z&#65533;&#65533;I55)&#65533;&#65533;`&#65533;&#65533;	&#65533;`J&#65533;&#65533;&#65533;&#65533;
'4
&#65533;
:&#65533;}&#65533;&#65533;&#65533;	&#65533;&#65533;
&#65533;
\&#65533;i5F&#65533;r4&#65533;&#65533;=&#65533;&#65533;&#65533;%&#65533;&#65533;&#65533;&#65533;)&#65533;}&#65533;``&#65533;Dg&#65533;h|Jpa&#65533;q&#65533;&#65533;&#65533;a&#1093;Z&#65533;&#65533;5c1&#65533;
&#65533;H
&#65533;&#65533;x&#65533;\&#65533;&#65533;i&#65533;3&#65533;&#65533;A0d0&#65533;t<\&#65533;&#65533;&#65533;&#65533;p&#65533;1&#65533;&#65533;&#65533;%9&#65533;&#65533;!&#65533;'o9&#65533;m&#65533;K4&#65533;xl&#65533;Z2p&#65533;&#65533;&#65533;x&#65533;&#65533;&#65533;}G6^c&#65533;&#65533;%&#65533;fS[&#65533;&#65533;&#65533;&#65533;.G5&#65533;&#65533;&#65533;&#65533;$&#65533;7&#65533;&#65533;&#65533;q&#65533;y&#65533;&#65533;I&#65533;&#65533;5&#65533;&#65533;'&#65533;pb3!#&#65533;&#65533;&#65533;&#65533;.&#65533;<3&#65533;4!z &#65533;&#65533;&#65533;E&#65533;&#65533;&#65533;q`;PP &#65533;1&#65533;b&#65533;&#65533;&#65533;i&#65533;!&#65533;&#65533;&#1066;&#65533;y&#65533;4ymg&#65533;*&#65533;&#65533;M&#65533;&#65533;&#65533;&#65533;1&#65533;4&#65533;T39c&#65533;&#65533;2&#65533;&#65533;R,&#65533;*&#65533;&#65533;Nr&#65533;&#65533;&#65533;B/&#65533;&#65533;&#65533;p&#65533;B@&#65533;S&#65533;S GvqG;&#65533;c&#65533;&#65533;&#65533;&#65533;&#65533;q&#65533;X&#65533;hU&#65533;&#65533;&#65533;&#65533;IWW&#65533;&#65533;2kByAr^&#1077;]&#65533;&#65533;HC|} q&#65533;_-ylU(]3&g&#65533;Q&#65533;'&#65533;&#65533;&#65533;%&#65533;&#65533;&#65533;U&#65533;"&#65533;b&H&#65533;&&#65533;&#65533;2}&#65533;&#212;&#65533;^vMNJ#&#65533;w&#65533;z&#1241;c0SV#L&#65533;&#65533;1&#65533;&#65533;k&#65533;&#65533;4&#65533;i&#65533;|&#65533;&#65533;&#65533;&#1366;%(B0&#65533;&#65533;0&#65533;&#65533;A&#65533;D&#65533;&#1263;&#65533;&#65533;3&#65533;1&#1498;3&#1607;&#65533;&#65533;&#65533;&#1535;&#65533;&#65533;~&#65533;D&#1349;gv&#65533;L&#65533;&#65533;c&#65533;D&#65533;yV&#65533;&#1308;xs8&#65533;#&#65533;y&#65533;&#65533;U&#65533;M4&#65533;&#65533;&#65533;&#65533;<[&#65533;z&#65533;&#1125;&#65533;w:q&#65533;`H&#65533;&#65533;&#65533;f&#65533;8&#1781;&#65533;>&#65533;&#65533;&#1786;&#65533;&#1790;&#65533;&#65533;S&#65533;&#65533;&#65533;C&#65533;3&#65533;@&#65533;&#65533;x&#969;:&#65533;&#1829;`
&#65533;&#65533;}&#65533;&#65533;&#65533;&#65533;&#65533;U	&#65533;&#65533;&#65533;c9&#65533;&#65533;&#65533;M&#65533;$&#65533;&#65533;&#65533;C&#65533;& cn1`&#65533;`[&#65533;&#65533;	Ij&#65533;L&#65533;Y&#65533;\6&#65533;D
&#65533;PU&#65533;8&#65533;_&#65533;&#1896;]ak&#65533;?&#65533;e{&#65533;`&#65533;u&#65533;&#65533;EVA&#65533;\I A&#65533;O&#65533;w &#65533; 8&#65533; e&#65533;&#65533;Z&#65533;&#65533;<@&#65533;&#65533;m&#65533;&#65533;S&#65533;K&#65533;&#65533;62&#65533;K&#65533;m&#65533;&#65533;&#65533;&#65533;C}|&#65533;Ul2&#65533;!WW&#65533;&#945;j"&#65533;&#65533;!j&#146;3&#1175;&#65533;&#65533;K8=p 1&#65533;N;&#65533;3G&#65533;B9q2\8G!&#65533;7o&#65533;&#825;sG!&#65533;&#65533;x&#65533;&#65533;AH0&#65533;>%&#65533;&#65533;&#65533;&#65533;&#65533;=y&#65533;x&#65533;&#65533;&#65533;@V&#65533;&#65533;C&#65533;M4l&#1572;I&#230;M&#65533;7p&#1840;qgM7s&#65533;d&#65533;S&#65533;&#65533;D:v&#65533;&#65533;&#65533;&#65533;P&#65533;@&#65533; &#65533;&#65533;&#65533;&#65533;&#65533;K?&#65533;I&#65533;&#65533;I&#1320;K&#65533;&#65533;\&#65533;!BC@&#65533;H"&#65533;N!F&#65533;!:dh&#65533;W=&#65533;&#65533;&#241;&#65533;&#65533;5g&#388;&#65533;&#65533;5&#65533;&#65533;&#65533;!SF&#65533;f3h&#1192;&#65533;&&#65533;&#1056;&#1520;Y&#65533;&#65533;t&#65533;3e&#65533;&#796;&#65533;&#65533;Fv&#65533;5n&#65533;4t&#65533;Z&#65533;i5&#65533;&#65533;&#65533;&#65533;&#65533;N&#65533;9f&#65533;&#65533;&#65533;&#65533;&#65533;&#65533;&#65533;	`(&#65533;c&#663;2d&#272;9&#65533;&#65533;&#65533;:|TJ&#65533;&#529;&#65533;F&#65533;&#65533;&#65533;<r&#65533;&#65533;<&#65533;&#1269;&#65533;&#65533;&#65533;&#1116;!&#65533;/^&#65533;x#&#65533;&#65533;&#65533;c&#65533;;&#65533;0&#65533;/&#65533; M&#65533;4&#65533;0#(&#65533;&#65533;L&#65533;J&#65533;&#65533;"5&#65533;&#65533;&#65533;1&#65533; &#65533;&#65533;3&#1040;&#65533;7&#65533;z5{&#65533;)&#65533;&#65533;&#65533;&#65533;6&#65533;&#65533;&#65533;4&#65533;&#65533;0&#65533;&#65533;&#65533;&#65533;2&#65533;N&#65533;&#232;5&#65533;CC;-t&#65533;6l&#65533;1&#65533;&#65533;&#65533;H&#65533;:2d&#65533;oD&#1058;&#65533;/&#65533;&#65533;L8&#65533;&#65533;L8&#612;J(&#65533;&#65533;3&#996;d&#65533;G&#65533;bM5&#65533;&#65533;dN:&#65533;&#1235;OBO&#65533;&#65533;&#65533;2-S&#65533;5&#65533;&#65533;DL&#308;PO&#65533;4RI&#65533;&#65533;NA)&#65533;&#65533;&#65533;J&#1396;&#65533;I;&#65533;&#65533;I&#65533;&#65533;dTH"y&#65533;&#65533;E9&#65533;W)$>&#33795;#&#65533;&#65533;&#65533;)&#65533;B&#139;&#65533;&#65533;L6V&#65533;5/&#65533;$OOB&#65533;SRY&#65533;&#65533;V&#65533;uZn&#65533;&#65533;[&#65533;&#65533;&#65533;m&#65533;&#65533;&#65533;Zh&#65533;Z&#65533;&#65533;e&#65533;Wb	7&#65533;Ydy&#65533;&#65533;UN)&#65533;&#65533;QBAV&#65533;O@&#65533;&#65533;&#65533;I Y0D ;&#65533;&#65533;i&#65533;&#65533;E	d&#65533;=&#65533;p&#65533;&#65533;&#65533;.9&#65533;0$Xc&#65533;&#65533;F&&#65533;&#275;QH)&#65533;f&#65533;e&#65533;x&#65533;&#65533;&#65533;QH#&#65533;&#65533;dM1&#65533;&#65533;PRv&#65533;&#65533;&#65533;?&#65533;K&q$&#65533;C~N&#65533;&#65533;^/&#65533;&#65533;H
^&#65533;UA&#65533;&#65533;U&#65533;W&#65533;&#205;/&#65533;&#135;&#65533;P2&#65533;&#65533;c&#65533;&#65533;&#65533;D&#65533;H!&#65533;l&#65533;&#65533;&#65533;&#65533;wa&#65533;D&#65533;B&#65533; &#65533;&#65533;$&#65533;" v&#65533;&#65533;&#65533;!&#65533;&#65533;&#65533;=)EQ&#65533;&#65533;?&#65533;C&#65533;&#65533;X&#65533;&#292;&#65533;<&#65533;&#65533;	5&#65533;&#65533;{&#65533;5&#65533;&#65533;&#65533;&#65533;rz&#65533;&#65533;8&#65533;&#65533;H"&#1255;&#65533;H&#65533;&#65533;&#65533;(&#65533;7L&#65533;)&#65533;7j&#65533;&#65533;u&#65533;&#65533;&#65533;<&#65533;&#65533;&#65533;&#65533;&#65533;&#65533;&#65533;&#3154;&#65533;$&#65533;z&#65533;	&#65533;&#65533;&#65533;8&#65533;8P&#65533;&#65533; ]&#65533;&#65533;'K&#65533;&#240;&#65533;2&#65533;&#65533;&#65533;|&#30927;>|g&#65533;+&#65533;&#65533;$&#65533;G&&#65533;&#65533;&#65533;O&D&#65533;0&#65533;APP&#65533;&#65533;&#65533;}&#65533;|^r2&#1533;&#65533;DQ&#65533;*#"&#65533;&#65533;$5&#65533;&#65533;&#65533;f4&#65533;0&#65533;Bf&#65533; &#65533;a&#65533;Tf&#65533;,RjNT&#65533;8D&#65533;g&#65533;&#65533;n&#65533; M&#65533;4&#65533;&#65533;\&#65533;0&#65533;&#65533;X&#65533;&#65533;&#65533;<&#65533;(A
H &#65533;&#65533;`9&#65533;A&#65533;&#65533;P&#65533;?&#65533;%G[U"!GL~&#65533;&#65533;&#65533; !&#65533;p&#65533;5&#65533;&#65533;&#1029;0&#65533;&#65533;?b&#65533;&#65533;PN#&#65533;4&#65533;&#65533;C &#65533;`u&#65533; 0&#65533;a4&#65533;i&#65533;_C%>V&#65533;&#65533;C&#65533;R&#573;a(?&#65533;c}&#65533;2&#65533;6&#65533;&#65533;J6&#65533;\oZS&#65533;a&#65533;b&#65533;Q(&#65533;BRd(I&#65533;&#65533;&#65533;&#65533;0&#65533;&#65533;X&#65533;u&#65533;a&#65533;6J&#65533;&#65533;a&#65533;&#280;&#65533;T(&#65533;&#329;&#65533;P&#1278; 1&#65533;8&#65533;&#65533;hiJ&#1309;&#673177;E
L&#65533;&#65533;D&#65533;0&#65533;&#65533;&#65533;i&#65533;L&#65533;&#1028;&#65533;&#65533;>&#65533;&#65533;OTs&#65533;&#65533;&#65533;&#65533;5&#65533;&#65533;&#65533;jr&#65533;&#1171;&#684;&#65533;&#65533;Nh&#65533;&#65533;&#65533;&#65533;#v&#65533;&#65533;H&#65533;/&#65533;&#65533;&#65533;C&#65533;? $w&#65533;I &#65533;&#65533;Gpl&#65533;&#65533;'tF&#65533;b&#65533;f&#65533;P&#371;&#65533;
X&#514;&#65533;&#65533;-r&#65533;&#65533;[p&#65533;&#65533;&#65533;&&#65533;QmI&#65533;&#65533;&#1834;&#65533;, &#65533;&#65533;\`&#65533;&#65533;rE&#65533;bf/&#65533;&#65533;&#65533;O&#65533;(&#65533;&#65533;V&#65533;&#65533;&#65533;&#65533;&#65533;&#65533;T&#65533;0&#65533;&#65533;qpC&#65533;&#65533;SI4&#801;&#65533;`U!&#65533;&#65533;:&#65533;&#65533;&#65533;&#65533;E)N&#65533;,g&#65533;B&#65533;Xi@&#65533;&#361;&#65533;&#65533;s- &#65533;&#65533;(&#65533;	M8&#65533;&#65533;&#65533;@+1&#65533;H&#65533;&#65533;U&#65533; D&#65533;&#65533;'&#65533;g&#65533;&#65533;&#65533;>o&#65533;4Bbr &#65533;&#65533; &#65533;@N&#1026;&#65533;&#65533;&#65533;&#65533;m&#65533;}_=&#65533;&#65533;N1&#65533;e&#65533;&#65533;&#65533;D%&#65533;6p&#65533;	E&#65533;A&#65533;&#65533;&#65533;@	Y(C&#65533;BB&#65533;&#65533;W&#65533;2&#65533;&#65533;Ba&#65533;&#65533;:&#65533;a2&#65533;t&#65533;c&#65533;9&#65533;n&#65533;&#65533;&#274;&#65533;;&#65533;At&#65533;&#65533;&#65533;v&#65533;&#65533;&#65533;N&#65533;E&#65533;&#65533;&#65533;F&#65533;5&#65533;A!1&#65533;E&#65533;p&#65533;<&#65533;!|&#65533;&#65533;&#65533;W&#65533;&#65533;&#65533;&#65533;&#65533;&#65533;JJ&#65533;&#65533;&#65533;JE"F&#65533;MDC@&#65533;&#65533;6&#65533;y&#65533;&#31762;&#65533;&#65533;x&#65533;x`1 Z&#65533;T&#65533;	&#65533;&#65533;&#65533;%&#65533;&#65533;&B&#65533;Z`&#65533;&#65533;&#65533;O&#65533;&#65533;|+&#65533;&#612;&#65533;&#65533;U&#65533;vX'&#65533;&#65533;&#65533;D&#1371;&#65533;%8&#65533;9r&#65533;&#65533;#&#65533;l!&#65533;h&#65533;C&#65533;s&#1872;&#65533;&#65533;&#65533;2|a&#65533;b&#65533;&#65533;P&#65533;$5`xh@&#65533;S&#65533;&#65533; <&#65533;20t 9&#65533;&#65533; &#65533;F&#65533;R&#65533;P&#65533;$&#65533;&#65533;&#65533;2AB&#65533;S`&#65533;<&#65533;&#65533;&#65533;Gb`&#65533;3&#65533;&#65533;F3&#65533;&#65533;&#65533;A&#65533;&#65533;&#65533;e4RP&#65533;G&#65533;z&#65533;&#65533;&#65533;&#65533;&#65533;v#&#65533;&#65533;',r&#65533;&#65533;;#&#65533;&#65533;X&#36266;a&#65533;3cI0&#65533;A&#65533;&#65533;&#65533;$Q4&#65533;=3&#65533;V&#65533;&#65533;h(&#65533;_&#65533;P&#65533;&#65533;&#65533;T&#65533;&#65533;\&#65533;HdS&#65533;h/U&#65533;I&#65533;2N&#65533;&#65533;D&#65533;&#65533;&#65533;	B&#65533;	&#65533;~&#65533;T&#65533;&#65533;&#65533;&#65533;C]&#65533;R&#65533;&#65533;&#305;P&#65533;&#65533;Qt&#65533;Oj&#65533;v&#65533;&#65533;&#65533;lmO&#65533;O&#65533;&#65533;&#65533;]&#65533;mw;&#65533;&#65533;i&#65533;y)o&#65533;&#65533;EU&#65533;&#65533;&#65533;"&#65533;&#65533;&#65533;t&#65533;p&#65533;)&#65533;!&#65533;&#65533;/a&#65533;&#65533;\&#65533;AIq&#65533;&#65533;)&#65533;&#65533;&#65533;&#65533;&#65533;&#65533;&#65533;_&#1059062;&#65533;0xQ&#1102;&#65533;&#65533;&#65533;&#65533;&#65533;/|qq]&#65533;b&#65533;&#65533;&#65533;A&#65533;v&#65533;B&#65533;&#65533;&#65533;&#508;PMP&#65533;<&#65533;:O&#65533;ojD&#65533;&#65533;&#65533;P&#65533;I&#65533;K(&#65533;Q&#65533;cHC2f&#65533;}&#552;&#65533;hD%<a&#65533;U&#65533;&#65533;&#65533;%&#65533;&#65533;&#65533;&#65533;&#65533;/q&#65533;N&#65533; &#65533;*&#65533;%&#65533;S&#65533;5L&#65533;&#65533;&#65533;&#65533;z	3&#65533;&#65533;&#65533;XD!&#65533;&#65533;&#1696;&#65533;/rO&#65533;&#65533;&#65533;&#65533;&#65533;&#65533;&#65533;v`&#65533;P&#65533;&#65533;&#65533; L&#65533;&#65533;&#65533;&#65533;&#65533;&#65533;&#65533;&#65533;H&#65533;&#65533;UT&#65533;&#65533;&#65533;$&#65533;7&#65533;&#65533;
O0B&#65533;&#65533;&#65533; D!n&#65533;&#65533;&#65533;`S&#65533;
&#65533;u`u&#65533;&#65533;bi&#65533;&#65533;&#65533;V&#65533;P&#65533;&#65533;&#65533;bt!%&#65533;{Q!&#65533;s&#65533;&#65533;&#65533;&#65533;v!@e&#65533;&#65533;O&#65533;R&#65533;.E&#65533;&#65533;w&#65533;[+&#65533;&#65533;&#65533;&&i	&#65533;B^=&#535;=!&#65533;Cy&#65533;&#65533;\&#1369;&#1210;t 0&#65533;&#65533;<&#65533;2W&#65533;&#65533;?I&#65533;2&#65533;?&#65533;&#65533;RD"&#65533;&#65533;&#65533;3=&#65533;p&#65533;*8&#65533;&#1025;&#65533;&#706;0`!&#65533;,&#65533;&#65533;t&#65533;+&#1026;1&#65533;&#65533;`&#65533;A&#42792;&#65533;9&#65533;&#65533;&#65533;1&#1472;&#65533;&#1804;&#65533;&#65533;0&#65533;&#65533;X&#65533;="&#65533;8&#65533;&#65533;".z#2&#1564;Z&#65533;(&#65533;&#65533;P&#65533;&#65533;A&#65533;&#65533;X&#65533;0 H X&#65533;	&#65533;&#65533;7&#65533;&#65533;&#65533;d&#65533;f&#65533;&#65533;PH&#65533;T8S&#65533;L`&#65533;>&#65533;&#65533;8&#65533;&#1193;.&#65533;&#65533;&#65533;&#65533;&#1312;&#65533;?&#65533;1&#65533;&#1488;&#65533;K&#65533;+&#65533; &#65533;5&#1826;&#65533;01;3&#65533;&#65533;&#65533;&#65533;&#65533;y&#65533;&#65533;H&#65533;7&#65533;&#65533;#&#1192;&#65533;H"&#65533;/&#65533;	$6&#65533;&#65533; %&#65533;&#65533;#3&#65533;50&#65533;&#616;&#65533;"!1%H&#976;&#65533;2 /x&#65533;&#65533;&#65533;M(&#65533;S&#65533;6&#65533;&#65533;D&#65533;&#65533;8)I&#65533;%a&#65533;U&#65533;g{7P)&#65533;&#65533;Z&#65533;&#65533;[&#65533;8&#65533;&#65533;&#65533;&#65533;&P&#65533;&#65533;&#65533;&#65533;<&#65533;&#65533;b&#65533;&#65533;d&#65533;P Ff&#65533;E@9&#65533;bQl:+Q&#65533;PpF>&#65533;x&#65533;I&#65533;&#65533;8&#65533;{&#65533;&#65533;&#65533;&#65533;9X&#65533;&#65533;A&#65533;Fx;H &#65533;&#65533;g&#65533;x&#65533;q&#1190;N &#65533;&#65533;S&#65533;&#65533;&#65533;GW&#65533;&#65533;B&#65533;Z&#65533;&#65533;]&#65533;&#65533;&#65533;&#65533;&#65533;;&#65533;m&#65533;^&#65533;&#65533;&#65533;(]`&#65533;&#65533;^&#3595;&#65533;&#65533;3&#65533;\&#1541;l&#65533;YH&#65533;UH&#65533;Rl,&#65533;>&#65533;&#65533;&#65533;&#65533;X&#65533;&#65533; &#65533;BG&#65533;Y	&#65533;cVs&#65533;&#65533;z&#65533;;&#65533;/&#65533;&#65533;"&#65533;&#65533;> &#65533;G&#65533;Q&#65533;&#144;I&#65533;&#65533;A&#65533;&#65533;&#65533;`#&#65533;|!N &#65533;RP&#65533;T(&#673;&#65533;xsGvl&#65533;Qq&#65533;GhFx&#65533;&#65533;S@&#65533;)R&#65533;&#65533;&#65533;&#65533;&#65533;;&#65533;&#65533;?&#65533;&#65533;&#65533;&#65533;"&#65533;&#65533;&#513; &#65533;&#65533;@8&#65533;&#65533;%|I&#65533;&#65533;N&#65533;l\&#65533;&#65533;Y&#65533;"S&#65533;C&#65533;&#65533;9@.&#65533;&#65533;&#65533;&#65533;&#65533;&#65533; 8&#65533;3&#65533;&#65533;&#65533;&#65533;>&#65533;0/&#65533;
*1&#65533;&#65533;`!&#65533;&#505;&#829;<&#65533;&#65533;7&#65533;&#65533;Z&#65533;>&#65533;&#65533;&#65533;	&#65533;68&#65533;$&#65533;&#65533;&#33390;&#65533;Y&#65533; 1&#65533;&#65533;&#65533;L&#65533;H&#65533;&#65533;&#65533;R&#65533;&#65533;/&#65533;B&#65533;&#65533;h&#65533;&#65533;.<&#65533;&#65533; ?&#65533;H=&#65533;&#65533;&#65533;k&#65533;&#65533;&#65533;&#65533;&#65533;&#65533;&#65533;9&#65533;&#65533;&#65533;N&#65533;0&#65533;&#65533;H	&#65533;2&#65533;{&#65533;7&#65533;5;HH&#65533;>&#65533;2&#65533;)@&#65533;&#65533;&#1793;!h&#65533;+&#65533;/&#65533;&#65533;'P$@&#65533;%&#65533;&#65533;)&#65533;)&#65533;&#65533;+&#65533;)	5&#65533;x&#65533;:0&#65533;=`&#65533;&#65533;&#65533;&#65533;+A!9&#65533;1&#65533;&#48164;1&#65533; *&#65533;&#65533;` &#65533;8&#65533;&#448;&#65533;E&#65533;4&#65533;004&#65533;&#65533;&#65533;;&#65533;&#65533;h&#65533;&&#65533;p )&#65533;A*&#65533;2&#65533;2$ P&#65533;&#65533; p&#65533;2&#65533;Bp&#65533;&#65533;SN&#65533;&#65533;M(&#65533;&#65533;&#65533;[&#65533;N@&#65533;<x&#65533;`Z&#65533;&#65533;&#65533;&#65533;&#65533;0&#65533;xq=&#65533;&#65533;8
&#65533;&#1368;&#65533;&#65533;&#157;&#65533;&#65533;%Y&#50334;&#65533;I.&#1538;-&#65533;A&#65533;=&#65533;&#65533;&#65533;&#65533;-&#65533;;&#65533;&#65533;&#65533;&#65533;#A&#65533;.&#65533;&#65533;+&#65533;&#65533;M%&#65533;$&#65533;&#65533;@&#65533;:&#65533;&#65533;(&#65533;&#65533;&#65533;&#65533;81&#65533;&#1826;B&#65533;-&#65533;&#65533;@-&#65533;&#65533;b&#65533;&#65533;/&#65533;&#65533;B&#65533;4&#65533;&#65533;_&#65533;&#65533;	&#65533;J0X5_3&#65533;@Y&Ye&#65533;C9&#65533;4&#65533;Iyg&#65533;&#65533;&#65533;&#65533;=V>&#65533;=&#65533;&#65533;@I9UUd&#65533;'=&#65533;&#65533;jZol&#65533;]&#65533;wJ&#65533;B@&#65533;&#65533;&#65533;&#65533;&#65533;T,&#65533;&#65533;&#65533;&#65533;&#65533;&#65533;&#65533;&#65533;u&#65533;&#65533;&#65533;qJV&#644;rW&#65533;i&#65533;Y&#65533;&#65533;&#65533;&#65533;(k&#65533;j&#65533;8&#65533;&#65533;8&#65533;&#1221;_&#65533;&#65533;&#65533;&#1686;{&#65533;X&#65533;&#65533;w&#65533;&#65533;)&#65533;&#65533;u&#65533;&#65533;H&#65533;V}	&#65533;	&#65533;&#65533;&#65533;Q	&#65533;N&#65533;"0&#65533;;-&#65533;&#65533;C4 &#65533;1h&#65533;9&#1027;C&#65533;%&#65533;<&#65533;!&#65533;V&#65533;&#65533;3A&#65533;&#547;<T &#65533;P&#65533;&#65533;1&#65533;*O&#65533;&#65533;&#65533;K&#65533;E(&#65533;D&#65533;&#65533;>`&#65533;&#65533;&#65533;&#65533;&#65533;+&#65533;&#65533;)&#65533;A&#65533;&#65533;&#65533;&#65533;' &#65533;&#65533;&#65533;0!`-@&#65533;7 &#65533;}&#65533;&#65533;&#65533;&i&#65533;#LS&#1028;E&#65533;&#65533;4.&#65533;O#&#65533;8&#65533; @*@Y&#65533;/[&#65533;&#65533;	Y/&#65533;B&#65533;1xB&#65533;&#65533;p&#953;9&#65533;&#65533;&#65533;iC&#65533;&#65533;bT5 &#65533;&#65533;&#65533;&#65533;&#65533;P2H!&#65533; 1&#65533;&#65533;&#65533;9&#65533;&#65533;&#65533;&#65533;&#65533;&#65533;8&#65533;&#65533;&#65533;[&#65533;&#65533;&#65533;1&#65533;Kt$&#65533;X:&#65533;&#65533;&#65533;$?&#65533;r&#1098;&#65533;&#65533;&#65533;&#65533;<&#65533;&#65533;&#65533;&#65533;&#65533;C&#65533;`&#65533;&#65533;C/&#65533;&#65533;&#65533;x	&#65533;&#65533;&#65533;a-&#65533;z;5&#65533;7_a&#65533;Hx&#65533;9(&#65533;+`" &#65533;&#65533;&#65533;&#65533;&#65533;&#65533;'&#65533;$&#65533;  &#65533;#&#65533;&#65533;-&#1026;&#65533;&#65533;&#65533;)&#65533;&#65533;=C4&#65533;I&#65533;`&#65533;&#65533;&#65533;&#65533;&#65533;&#65533;&#65533;&#65533;3*&#65533;D{&#65533;&#65533;&#65533;&#65533;&#65533;]&#65533;!&#1689;&#65533;&#65533;&#65533;E+&#65533;&#65533;P&#65533;&#65533;-(P.&#65533;&#65533;F&#65533;&#65533;&#65533;&#1445;&#65533;=&#65533;00&#65533;&#65533; &#65533;a,&#65533;&#65533;&#65533;&#65533; &#65533;&#1538;3&#65533;&#65533;&#65533;&#65533;%&#65533;&#65533;Q@&#65533;&#65533;&#65533;&#65533;&#65533;&#65533;Sp&#65533;=&#65533;&#65533;
\&#65533;y&#65533;&#65533;&#65533;&#65533;&#65533;&#65533;-&#65533;1$&#65533;!&#65533;&#65533;@&#65533;&#65533;	&#65533;&#65533;&#65533;&#65533;6!&#65533;&#65533;&#65533;*
qD&#65533;&#65533;*&#1026;,&#65533;=&#65533;&#65533;m&#65533;,&#65533;$&#65533;#&#65533;1
Y-&#65533;&#1346;*&#514;.&#65533;*&#65533;&#65533;-&#65533;*&#65533;&#65533;F&#65533;&#65533;&#697;P-&#65533;.&#65533;`,`&#65533;)&#65533;&#65533;&#65533;&#65533;\&#616;&#65533;&#65533;t&#65533;&#65533;&#65533;7&#65533;&#65533;+&#65533;&#65533;,&#65533;[-&#65533;c)&#65533;Y
&E)Da6[jH&#65533;V6i&#65533;&#65533;&#65533;5&#65533;&#65533;M&#65533;d6a+Y<e6&#65533;&|tFg&#65533;&WFa&#65533;&#65533;m&#65533;&#65533;f$&#65533;bR&#65533;St&<&#65533;9_YYB&#65533;a&#65533;ez&#65533;&#65533;b'c[Om5&#65533;&#65533;&#65533;&#65533;&#65533;$&#65533;&#65533;&#65533;K(&#65533;V&#65533;&E)&#65533;&#65533;G&#65533;B&#65533;m&#65533;f&#65533;+&#65533;>&#65533;&#65533;Tp9TH(&#65533;&#65533;&#65533;W&#65533;&#65533;Z&#65533;G&#65533;&#65533;&#65533;&#65533;&#65533;l)&#65533;&#65533;&#65533;\&#65533;^&#65533;&#65533;\&#65533;^&#65533;H[&#65533;H\&#65533;W{e&#65533;V&#65533;:&#65533;&#65533;X&#65533;&#65533;S&#65533;&#65533;R&#65533;G &#65533;&#65533;&#65533;0&#65533;;0&#65533; 0&#65533;&#65533;&#65533;S
4&#527;&#65533;&#65533;&#65533;/&#65533;	*T/H&#65533;:&#65533;&#580;y&#65533;9z&#65533;&#65533;O@&#65533;ZzUkC&#65533;&#65533;&#65533;*&#826;~aA&#65533;&#65533;&#65533;&#1539;? &#65533;&#65533;+G?0&#65533;|&#65533;&#65533;&#65533;&#65533;&#65533;&#1215;&#65533;Q&#65533;&#65533;&#1603;4&#65533;' &#65533;&#65533;&#65533;&#65533;&#65533;&&#65533;+:&#65533;&#65533;aK&#65533;&#65533;<&#65533;&#65533;&#65533;r&#65533;V&#65533;WOx@&#65533;IQ&#65533;[&#65533;&#65533;&#65533;&#65533;) &#65533;5&#1069;&#65533;"&#65533;&#65533;%4&#65533;$&#65533;&#65533;&#255;&C&#65533;&#65533;&#65533;&#65533;&#1497;&#65533;&#65533;&#65533;&#65533;:
&#65533;q&#65533;a&#65533;5&#65533;&#65533;G&#1805;&#379;&#1541;Q&#65533;&#65533;&#65533;&#65533;K&#65533;&#65533;B&#1421;&#65533;h&#65533;&#65533;;&#2919;@]9&#65533;&#65533;&#65533;s,&#65533;&#65533;`:&#65533;&#65533;&#65533;&#65533;
&#65533;&#65533;J&#65533;&#65533;(&#65533;jp&#65533;&#65533;]&T&#65533;d&#65533;&#65533;F&#65533;;P&#65533;-`&#65533;!&#65533;&#65533;&#65533;&#65533;&#65533;&#65533;&#65533;&#65533;&#65533;&#65533;"@#&#65533;&#65533;%`&#65533;,X_(&#65533;&#65533;*&#65533;&#792; 3h&#65533;&#65533;&#65533;&#65533;&#1229;-&#1164;A&#65533;184D&#65533;Dr%&#65533;&#65533;&#65533;2"&#65533;1&#65533;&#65533;&#65533;&#65533;P&#65533;&#65533;`*&#65533;&#65533;9&#65533;&#65533;.&#65533;8&#65533;&#65533;&#65533;&#65533;&#65533;80(&#65533;h < x 
&#65533; &#65533; &#65533;&#65533;(;&#65533;&#65533;&#65533;@&#65533;&#65533;"&#65533;&#65533;&#65533;@XJ&#1540;Q`&#65533;V&#65533;&#65533;&#65533;&#65533;WZ0G&#65533;&#65533;>CA+&#65533;7`&#65533;&#65533;$&#1868;&#65533;&#65533;V&#65533;&#1416;&#65533; 
D&#65533;&#65533;2&#65533;&#65533;&#65533;d&#65533;Mk&#65533;ID&#65533;&#65533;xP&#65533;&#65533;&#65533;D&#65533;p&#65533;/@_&#65533;&#65533;&#1346;D&#65533;&#65533;
&#65533;P&#616;{T&#65533;&#65533;&#65533;&#1538;+&#65533;/@_$&#65533;&#65533;p&#65533;&#65533;&#65533;?
.&#514;8&#65533;-&#65533;&#65533;?&#65533;&#65533;&#65533;&#65533;Y&#65533;K&#65533;UO&#65533;UXD&#65533;39W_&#65533;1aU6&#65533;&#65533;&#65533;&#65533;W&#1860;PP&#65533;u]&#1522;y7&#65533;&#65533;t&#65533;4&#65533;?&#65533;:	b&#65533;&#65533;X&#65533;&#65533;;!FsK&#65533;i})bk&#65533;z&#65533;&#65533;&#65533;&#1546;&#65533;%iP&#65533;&#26139;&#65533;K1&#399;gV&#65533;a&#65533;&#65533;x&#40370;I&#65533;&#65533;&#65533;&#65533;X@g&#65533;&#65533;a&#65533;&#65533;&#760;&#65533;&#65533;`&#65533;r&#65533;&#65533;~]H&#65533;&#65533;&#65533;l&#65533;v[`9&#65533;~&#65533;&#65533;+&#65533;iUJ0&#65533;&#65533;&#65533;&#65533;&#65533;&#1118;&#53329;*&#65533;372&#65533;&#65533;&#65533;=&#65533;S&#65533;^,C &#65533;Y?&#65533;Fl+^&#65533;&#65533;&#65533;&#65533;&#65533;o6&#612;&#65533;+>`&#65533;&#65533;;&#65533;&#65533;])G&#65533;l.&#65533;>&#65533;&#65533;hf&#65533;&#65533;&#65533;&#65533;s&#65533;&#65533;:&#65533;5&#65533;&#65533;&#65533;n&#65533;&#65533;&#65533;&#65533;,0&#65533;9&#65533;ChL&#65533;F&#65533;F&#65533;&#65533;n&#65533;T&#65533;J0&#65533;;h#&#65533;Zk&#65533;&#65533;&#65533;&#65533;&#65533;"&#65533;&#65533;3&#65533;&#1858;!*&#65533;&#65533;&#65533;&#65533;&#65533;&#65533;&#65533;&#65533;p&#65533;.&#65533;&#192;&#65533;&#1397;&#65533;&#65533;IT[&#545;&#65533;z&#65533;&#65533;2!&#1328;Oz&#65533;&#65533;&#65533;>&#65533;{&#65533;&#65533;4&#65533;m&#65533;B"&#10896;
&#65533; &#903;&&#65533;&#65533;,&#65533;&#65533;&#65533;#m&#65533;&#65533;&#65533;&#65533;&#65533;&#15044;&#65533;&#1435;&#65533;"XEP|&#65533;&#65533;*Z&#65533;&#65533;&#65533;W&#65533;E&#65533;&#65533;L&#65533;&#65533;B&#65533;&#65533;&#65533;&#65533;"&#65533;&#65533;x&#65533;&#1039;&#65533;&#65533;Y&#65533;I' &#65533;(&#65533;^#p&#65533; &#65533;&#65533;"KT&#65533;&#65533;&#65533;&#65533;

&#65533;&#65533;&#544;0&#1616;&#65533;&#65533;&#653;!&#65533;1Z&#65533;&#65533;]&#65533;&#65533;`Cz3&#65533;&#65533;h&#65533;&#65533;2&#65533;&#65533;-&#65533;&#65533;&#65533;F&#65533;)&#65533;&#65533;D&#65533;oL*&#65533;5&#65533;!X` &#65533;&#65533;`&#65533;8 &#65533;&#1024;X }&#65533;4(&#65533;O6&#65533;D&#65533;&#65533;PXiaH] &#65533;Z&#65533;f&#65533;&#65533;(&#987;4f&#65533;|C&#65533;&#65533;8y&#65533;&#1281;&#198;M&#65533;&#65533;/^&#65533;&#65533;fM&#65533;3eF&#65533;I&#65533;&&#65533;2`&#65533;|i&#65533;a4j.&#65533;&#65533;x&#65533;L&#65533;^v~&#65533;&#65533;E&#794;7B&#1908;Y&#65533;F&#858;55&#65533;E&#65533;&#65533;M;w&#65533;&#65533;is&#65533;&#65533;&#65533;0gD&#65533;I&#65533;&#65533;=z&#65533;&#65533;If'&#65533;.]&#65533;&#65533;C&#65533;[2n&#1136;y&#65533;*&#65533;.K&#65533;@&#65533;B&#65533;e&#65533;1]&#65533;&#65533;q;&#65533;\1^&#65533;l&#65533;B&#65533;&#1190;N&#65533;'K&#65533;t&#65533;&#65533;&#794;7s~|	S&#65533;L&#65533;@&#65533;&#65533;&#65533;)&#1253;J&#65533;%=z	&#1187;H&#65533;*a&#65533;&#65533;&#65533;&#1850;s&#65533;

T&#65533;P&#65533;:y&#65533;&#65533;'&#65533;O&#65533;T&#65533;&#1190;&#65533;6i2Mx&#65533;&#65533;&#65533;&#65533;	&#65533;&#65533;I&#65533;^3J&#65533;&#65533;&#65533;"D&#65533;
2&#65533;&#65533;Q%N&#65533;P&#65533;Zej&#65533;&#65533;&#65533;?&#65533;U&#65533;T*&#65533;&#65533;&#65533;
+&#65533;&#65533;&#65533;J&#65533;&#65533;&#65533;&#1179;(&#65533;&#65533;R&#65533;*&#65533;&#65533;&#65533;,&#65533;X8K-&#65533;&#1538;&#65533;.&#65533;&#65533;&#65533;&#65533;-&#65533;x&#523;&#65533;&#65533;h&#65533;&#65533;@&#65533;&#65533;&#65533;-"&#65533;B&#65533;/&&#65533;r&#65533;.&#65533;&#65533;R&#65533;,&#65533;&#65533;B *&#65533;4&#65533;&#1731;&#65533;&#65533;r&#65533;"&#65533;&#65533;AGq&#65533;!&#65533;w&#65533;SI9et&#65533;&#65533;&#65533;&#65533;qa&#65533;&#65533;\h&#65533;&#65533;Wp1&#65533;z&#65533;&#65533;%&#65533;-W'&#65533;m&#65533;&#65533;g&#65533;}rgw&#65533;X2	$&#65533; RH |&#65533;&#65533;&#65533;f&#65533;&#65533;0&#65533;#&#65533;&#65533;Xt )Gw&#65533;&#65533;G2!&#65533;!&#65533;H"&#65533;'Hv&#65533;&#65533;?&#544;
+&#1312;HLa&#65533;&#65533;4&#65533;I&#65533;&#65533;WJ*&#65533;&#65533;&#65533;&#65533;)&#65533;d&#136;qpY&#65533;JT$!D4&#65533;&#65533;c&#785;&#65533;QV9Gv-)&#65533;m<Gx&#65533;5&#65533;D&#65533;NT&#65533;=%&#65533;YbG&#65533;O"	&#466;q&#65533;&#65533;&#65533;Xj{%&#65533;t&#65533;!G&#65533;J&#65533;&#65533;&#65533;o(	0&#65533;L&#65533;&#65533;&#65533;O&#65533;;uH,&#65533;&#65533;V&#65533;Q&#65533;&#1009;1SNe%&#53169;&#65533;g&#65533;&#65533;&#65533;j&#65533;o&#65533;AGt:H &#65533;R&#65533;!&#65533;&#65533;&#65533;3"=#r&#65533;!&#65533;4&#65533;H#&#65533;&#840;#&#65533;HR&#65533;%&#65533; &#65533;I&&#65533; &#135;gt!@&#65533;&#65533;&#65533;5&#65533;&#65533;&#65533;/&#768;?!fq&#65533;C&#65533;&#65533;CG8Q&#65533;e&#65533;T&#65533;Hd&#65533;&#65533;Vh&#65533;&#65533;#&#65533;X&#65533;&#65533;&#65533;a&#65533;&#65533;2&#65533;o&#65533;YTQ&#65533;`&#65533;&#785;h&#65533;&#65533;&#65533;b&#65533;&#65533;&#65533;w&#65533;QGn&#65533;&#65533;X&#65533;c&#65533;XZp&#65533;&#65533;&#65533;&#65533;k&#65533;&#65533;jd1&#65533;
`&#65533;&#65533;	:8&#65533;[4&#65533;C$|0B
-&#65533; &#65533;5&#1808;&#65533;GD&#65533;E|,&#65533;&#65533;(&#65533;&#65533;K+&#65533;&#65533;&#65533;I$&#65533;&#65533;!&#65533;&#65533;&#65533;&#1110;Lk&#65533;!i&#65533;&aD&#65533;&#65533;Q/<S&#65533;,xI)&#65533;&#65533;xOm&#65533;a&#65533;L&#65533;&#65533;&#65533;&#65533;&#65533;~c&#65533;&#65533;
&#65533;3@%`&#65533;&#65533;&#570;&#65533;t&#65533;&#65533;&#65533;IiC&#634;$&#65533;j&Pa&#65533;&#65533; &#65533;&#65533;&#65533;] &#65533;&#65533;r1&#65533;&#65533;&#65533;JjY&#65533;&#65533;&#65533;!A	R&#65533;&#144;&#65533;0&#65533;&#65533;P&#65533;*YNz&#1157;&#65533;D&#65533;2r&#65533;Dg&#65533;&#65533;L|&#65533;L&#260;%2&#65533;&#65533;\&#65533;3&#65533;p$&&#65533;&#65533;&#65533;&#65533;6&#65533;&#65533;b~@&#65533;&#65533;O&#65533;f$&#65533;'c&#65533;@&#65533;&#65533;x&#65533;&#65533;
Q&#65533;&#65533;?&#65533;P)&#65533;	M&#65533;&#65533;WlD#&#65533;3Pr&#65533;&#65533;&#65533;m&#65533;
U&#65533;B8&#65533;&#65533;y%&#65533;&#65533;&#65533;&#65533;XE%KA&#65533;0&#65533;H&#65533;H&#65533;)&#65533;W&#770;&#1763;&#65533;&#65533;t&#65533;&#65533;_&#65533;&#65533;3&#65533;E/&#65533;&#65533;W&#65533;&#532;&#65533;@%&#65533;Nt^&#65533;&#65533;&#65533;%.|&#1346;&#65533;&#65533;e+&#65533;&#65533;IR&#65533;J&#65533;X&#65533; &#65533;p$n&#65533;u&#65533;V&#65533;<&#65533;M;&#1569;&#65533;*&#65533;&#65533;&#65533;&,L!
&#65533;&#65533;&#1824;&#65533;CP&#65533;4&#65533;&#65533;S&#1228;h&#65533;&#65533;p&#65533;&#65533;i"&#65533;&#65533;C&#65533;Tvx&#65533;&#65533;&#65533;&#65533;&#65533;zHD)&#65533;&#65533;D&#65533;"&#65533;&#65533;&#65533;&#309;&#65533;=&#65533;&#65533;S&#65533;&#65533;T&#65533;F@&#65533;jY@X@&#65533; 2&#65533;A&#65533;@&#65533;A0&#65533;&#65533;&#65533;cnJ&#65533;IPd&#65533;&#65533;Cp21D!=&#65533;f *&#65533;&#65533;&#65533;&#65533;&#65533;T&#65533;p&#65533;&#65533;-)]khC&#65533;&#65533;0&#65533;=&#65533;e&#65533;V&#323;R&#65533;@&#65533;&#65533;p&#65533;&)sC&#65533;&#65533;U&#65533;&#65533;e,&#65533;k&#65533;&#65533;2&#65533;&#65533;&#65533;Y&#65533;&#65533;|&#65533;&#65533;&#65533;&#65533;z&#65533;&#967;&#65533;+I]&#65533;&#65533;1&#65533;I&#65533;Jn&#65533;&#65533;&#65533;&#65533;U&#65533;JIiL)&#65533;V&#1174;2x&#65533;wI&#65533;&#656;&#65533;6&#65533;A&#65533;&#65533;( Q&#65533;D&#65533;O&#65533;&#65533;hm&#65533;&#65533;i&#65533;&#65533;L%&#65533;3&#65533;E"g&#65533;B&#65533;&#65533;6&#65533;&#65533;&#65533;7&#65533;&#65533;r+&#65533;&#65533;&#65533;5&#65533;&#65533;j`&#65533;&#65533;&#65533; 0&#65533;&#65533;&#65533;&#65533;&#65533;/&#65533;&#65533;-`&#65533;&#65533;&#65533;&#65533;:*L!&#65533;cs&#135;&#65533;/L`P&#65533;&#65533;&#65533;&#65533;3$.rT&#65533;&#65533;O8&#65533;&#65533;E7&#65533;CX%&#429;6&#65533;&#65533;`X&#65533;L&#65533;&#65533;d&#65533;&#65533;x&#1866;&#65533;-a/&#65533;A&#65533;&#65533;&#65533;&#65533;&#65533;&#65533;d&#65533;&#65533;&#65533; 0h&#65533;	T !&#65533;
`p&#65533;&#65533;&#65533;f	KH"&#65533;&#65533;&#1152;&#65533;&#65533;&#65533;&#65533;&#65533;I&#65533;&#65533;&#405;nK&#65533;&#65533;&#65533;]F&#65533;&#65533;&#65533;D%&#65533;	|&#65533;&#1712;&#65533;&#65533;&#65533;"&#65533;&#65533;&#65533;ML&#65533;&#65533;!C&#65533;&#65533;&#65533;&#65533;B&#65533;&#65533;&#1283;&#65533;W19&#65533;KF&#65533;&#1974;\&#65533;&#65533;;C &#65533;`< &#65533;bpH&#65533;&#662;&#1286;1ha
JB&#65533;&#65533;&#65533;&#65533;&#65533;Z&#65533;&#65533;&#65533;J\&#65533;&#65533;)&#65533;3M8&#65533;1&#65533;9&#65533;&#65533;SC&#65533;&#65533;|G&#65533;&#65533;D&&#65533;#&#65533;G#z4U&#65533;&#65533;&&#65533;&#65533;&#65533;&#65533;&#65533;F&#65533;)dz
ThR7&#65533;`&#65533;&C&#65533;IQ&#65533;&#65533;&#1312;&#65533;N&4&#65533;	N&#65533;&#65533;&#65533;io&#65533;3
&#65533;n&#65533;G&#65533;&#65533;&#65533;'&#65533;&#65533;&#65533;B&#65533;&#65533;E&#65533;l&#65533;&#65533; &#65533;&#65533;t&#65533;N'E&#65533;&#65533; &#65533;&#65533;&#65533;&#65533;&#65533;&#65533;&#65533;iT&#65533;b&#65533;&#65533;&#65533;6&#65533;"Y&#65533;$&#65533;.Bt&#65533;\&#65533;&#1846;&#65533;E&#65533;&#429;&#65533;\&#65533;&#65533;2&#65533;E&#65533;|&#1099;\&#65533;&#65533;&#65533;&#65533;.f&#65533;&#65533;P(X&#65533;hD!&#65533;&#65533;&#65533;&#10331;&#65533;( &#65533;&#65533;&#65533;R&#65533;&#65533;&#65533;1&#65533;&#65533;&#65533;&#65533;g(&#2024; &#65533;&$A	O&#65533;B&#65533; &#65533;F8Q&#65533;{&#65533;bq~&#65533;R&#65533;7&#65533;&#65533;% &#65533;DXt&#65533;&#65533;p/&#65533;w&#65533;cH&#65533;!	&#65533;TB&#65533; &#65533;&#65533;#&#65533;&#65533;&#65533;c
&#65533;8&#65533;&#65533;
&#65533;QQbS&#65533;\C&#65533;&#65533;&#65533;&#65533;&#65533;-&#65533;&#65533;&#65533;&#65533;uN&#65533;&#65533;&#65533;&#65533;Qp&#65533;&#65533;&#65533;I &#65533;sH&#65533;&#65533;'&#65533;&#65533;&#65533;6&#65533;&#65533;&#65533;p&#65533;9`&#65533;Zv&#65533;&#1469;&#65533;W&#65533;<ud&#65533;&#65533;&#65533;_U&#65533;&#65533;&#65533;r&#65533;*2k&#65533;p&#65533;&#50349;&#65533;&#65533;)h&#65533;a&#65533;i&#65533;&#65533;&#65533;u&#65533;&#65533;&#65533;R&#65533;4&#1158;&#65533;&#65533;&#65533;bR&#65533;&#65533;7&#65533;T&#65533;&#65533;&#65533;+#&#65533;&#65533;&#65533;&#65533;9o&#65533;&#65533;`&#65533;$)&#65533;&#65533;P6&#65533;:&#65533;a&#65533;5&#65533;!&#65533;V&#65533;?u}&#65533;&#65533;&#65533;"H&#65533;a&#65533;5&#65533;&#65533;&#65533;B&#65533;&#65533;9&#65533;AP@&#65533;r`l&#65533;;&#65533;&#65533;&#65533;O&#65533;&#65533;&#1527;d&#65533;ATp&#1312;F&#65533;B&#65533;]&#65533;d&#65533;H&#65533;&#65533;Ncp&#65533;8&#65533;&#65533;&#65533;Y&#65533;&#65533;W&#1559;&#65533;t&#65533;&#65533;&#65533;	&#65533;PL&#65533;&#65533;&#616;ct&#65533;K&#65533;&#65533;&#65533;&#65533;&#65533;&#156;&#65533;IV&#65533;=&#65533;&#65533;&#65533;&#65533;&#65533;X&#65533;&#65533;&#65533;h&#65533;&#65533;}T&#65533;&#65533;&#65533;&#65533;&#65533;&#65533;&#65533;&#65533;&#65533;&#65533;&#65533; pT&#65533;&#65533;&#65533;&#65533;P&#65533;&#257;&#65533;D&#65533;E&#65533;&#65533;p&#65533; &#65533;&#766;&#65533;&#65533;&#65533;&#65533;M&#65533;]E&#65533;D&#65533;&#65533;&#65533;L&#65533;&#1983;&#65533;M<&#1041;&#65533;&#65533;&#65533;&#65533;7}YP0I&#65533;&#65533;L&#65533;&#65533;DR&#65533;&#65533;(&#65533;:&#1117;&#65533;IlA&#65533;&#65533;B&#65533;I~&#65533;TI&#694;&#65533;&#65533;&#65533;<&#65533;&#364;&#65533;x&#65533;W&#65533;\&#65533;&#65533;&#65533;z	R&&#785;&#65533;&#65533;&#65533;&#1733;&#65533;r&#65533;&#65533;&#65533;q+&#65533;b&XB&#65533;L&#65533;<yB&#65533;tB+&#65533;b+"&#65533;(,nH&#65533;&#65533;)&#65533;&#65533;&#65533;&#65533;&#65533;)&#65533;&#65533;&#65533;*&#65533;&#65533;%)*&#65533;32~&#65533;&#65533;'&#65533;")c2#)&#65533;1&#65533;*&#65533;*&#65533;&#169;&#65533;&#65533;-r]&#65533;Q&#65533;$H&#65533;d&#65533;e&#65533;$&#65533;
(&#65533;\r,&#65533;&#65533;Z=
c&#65533;&#65533;&#65533;>&#65533;&#65533;&)&#65533;*&#65533;c+&#65533;&#65533;&#65533;&#65533;&#65533;*&#65533;.&#65533;&#65533;/&#65533;0&#65533;.&#65533;B-&#65533;H)&#65533;&#65533;+&#65533;&#65533;,&#65533;&#65533;+&#65533;&#65533;&#65533;/&#65533;&#65533;&#65533;h,&#65533;&#65533;-&#65533;&#65533;,&#65533;B)&#65533;R(T#&#65533; l&#65533;&#65533;&#65533;&#65533;&#65533;&#65533;!&#65533; pU&#65533;&#65533;&#65533;&#65533;&#65533;&#65533;K&#65533;&#1061;&#65533;9A&#65533;&#65533;XA&#65533;&#65533;&#65533;!m&#65533;-&#65533;b'&#65533;&#65533;*&#65533;&#65533;%&#65533;&#65533;'`&#65533;&#1261;G?I&#257;}ATW~}A&#65533;!Dj&#65533;&#65533;!&#65533;_&#65533;&#65533;&#65533;LR&#65533;Lb&#1409;&#65533;&#65533;&#65533;L&#65533;L&#385;H&#65533;DXn&#65533;hA&#65533;"&#65533;F%&#65533;b+&#65533;#&#65533;X`Ec\A&#65533;&#65533;&#65533;I&#65533;&#65533;&#65533;&#65533;&#65533;8I&#65533;&#65533;K&#65533;&#65533;&#65533;0&#65533;&#65533;D&#65533;[yS&#65533;p&#65533;&#65533;&#65533;&#65533;T&#65533;&#1605;>&#65533;&#65533;&#404;&#65533;&#65533;y&#65533;F&#65533;&#65533;&#65533;@mbTH&#831;&#65533;^5m&#65533;l&#65533;&#65533;&#65533;&#1822;[M&#65533;&#65533;&#65533;&#65533;&#65533;U&#65533;&#65533;&#65533;&#65533;e&#65533;&#65533;|K&#65533;&#65533;&#65533;&#65533;&#65533;&#65533;&#65533;E&#65533;&#65533;&#65533;&#65533;&#65533;E&#65533;d].&#65533;"8&#65533;^>&#65533;{(&#65533;>&#65533;&#65533;z>k>&#65533;&#65533;O4&#65533; &#1536;&#65533;Mb&&#65533;&#65533;n&#65533;@P&#65533; m&#65533;&#65533;&#65533; 	&#65533;@I&#65533;@8&#65533;!DQFz&#65533;Z&#65533;&#65533;[8clAt&#65533;sm&#65533;O&#65533;&#65533; ^h^&#65533;G&#65533;LL(&#65533;a&#65533;&#330;&#65533;&#65533;`&#65533;Z&#65533;	[&#65533;&#65533;[&#65533;[H&#65533;]&#65533;&#65533;dATWJ&#65533;&#65533;&#65533;N&#65533;L&#65533;8&#65533;&#65533;:Ai&#65533;Q:H&#65533;&#65533;&#65533;&#65533;-DOx&#65533;Z&#65533;&#65533;Zdi&#650;&#65533;&#65533;&#769;&#65533;&#65533;&#65533;&#65533;&#65533;OR&#65533;v&#65533;&#65533;&#65533;^&#65533;(&#65533;tr&#65533;t&#1935;&#65533;&#65533;l&#65533;&#65533;T&#1537;&#65533;TK&#65533;&#65533;&#65533;E&#65533;&#65533;TI&#65533;&#65533;&#65533;Ey-`&#65533;&#65533;P&#65533;R^&#65533;ThA&#65533;&#65533;lY&#65533;f&#65533;d&#65533;G&#65533;X&#65533;&#65533;X&#65533;&#65533;&#616;v	&#65533;}&#65533;&#65533;O&#65533;&#354;FA&#65533;&#65533;Gv&#65533;YM&#65533;&#65533;AZh`&#65533;u&#65533;&#65533;&#65533;&#65533;&#65533;&#65533;&#65533;&#65533;)&#65533;&#65533;L&#65533;&#65533;&#65533;&#692;&#65533;Z&#65533;M&#65533;k&#65533;&#65533;&#65533;&#65533;&#65533;#&#65533;j&#65533;	r &#65533;rx&#65533;(&#65533;B&#65533;&#65533;Bwp&#156;`&#65533;b&#65533;-B#&#65533;_f&#65533;#&#65533;&#65533;&#65533;v&#65533;&#1141;&#65533;&#65533;&#65533;&#65533;+&#65533;&#65533;+&#65533;fc'&#65533;Q&#65533;~&#65533;&#65533;&#65533;&#65533;-&#65533;&#65533;&#65533;&#65533;&#65533;&#65533;&#65533;&#65533;&#65533;/&#65533;B,&#65533;&#142;&#65533;&#65533;d,&#65533;&#1784;&#65533;&#65533;-&#65533;&#65533;&#65533;&#667;H&#65533;&#65533;,&#65533;,|&#65533;)&#65533;&#65533;t\$&#65533; &#65533;&#65533;\h&#65533;&#65533;&#65533;eK&#65533;A&#65533;U&#65533;&#65533;D&#65533;O&#65533;i|&#65533;&#65533;t&#65533;`&#65533;A&#65533;&#65533;$&#65533;6%#L&#65533;%&#65533;&#65533;i&#65533;]5~c&#65533;&#65533;'TB#&#840;&#65533;Xpx&#65533;H&#65533;>&#65533;&#65533;!%&#65533; &#65533;&#65533;|K&#65533;TI&#65533;&#65533;A &#65533;&#65533;&#65533;&#65533;v] D&#65533;&#65533;&#65533;&#65533;x&#65533;A&#65533;&#65533;r)&#65533;&#65533;B"$M$DBk<>&#65533;&#1857;&#65533;D&#65533;A&#65533; &#65533; &#65533;XA&#65533;&#65533;&#65533;&#65533;&#65533;OM&#65533;W&#65533;&#65533;_M&#65533;&#65533;&#65533;&#65533;&#65533;&#65533;&#65533;|u&#65533;&#65533;a&#65533;YIE7]&#65533;\&#1611;&#65533;&#65533;\A&#65533;TD&#605;&#65533;&#65533;&#65533;K&#65533;&#65533;&#65533;&#65533;&#65533;u&#65533;.6&#65533;&#65533;uJ&#65533;&#65533;L&#65533;u'h&#169;&#65533;&#65533;&#65533;.&#65533;&#65533;i&#65533;&#405;&#65533;&#65533;!v&#65533;&#65533;&#65533;&#1726;&#65533;N&#65533;&#65533;&#1420; d/&#65533;&#65533;d{!&#65533;G &#65533;&#65533;&#65533;A\&#65533;&#65533;&#65533;A&#65533;0&#65533;&#65533;&#65533;&#65533;&#65533;&#65533;&#65533;X&#65533; &#65533;@&#65533;O&#65533;&#65533;oD&#65533;XJA\A&#65533;&#1105;&#65533;L&#65533;`&#65533;&#65533;&#65533;&#65533;&#65533;&#65533;`GP&#65533;p&#65533;&#65533;|&#65533;&#65533;j&#65533;{p&#65533;,AL&#65533;&#65533;N~I&#65533;z&#65533;a&#65533;l
&#65533;&#65533;&#65533;&#65533;d&#65533;&#65533;&#65533;6&#65533;&#65533;&#65533;%J&#65533;&#65533;&#65533;9&#65533;&#65533;&#65533;,&#65533;C0&#65533;l&#65533;pc&#65533;&#65533;4&#65533;	ah&#65533;<&#65533;&#65533;&#65533;&#65533;&#65533;@*`&#65533;&#65533;a&#65533;&#65533;M&#65533;T&#65533;&#65533;eN&#65533;e&#65533;RHP&#65533;&#65533;&#65533;&#65533;&#220;&#65533;&#65533;C&#65533;&#65533;V&#65533;&#1838;R&#65533;&#65533;&#22415;v&#65533;&#65533;T&#65533;&#65533;&#65533;5&#65533;@&#65533;&#65533;a&#65533;]&#65533;S&#65533;&Q&#65533;&#65533;HVF&#65533;&#65533;&#65533;O&#628;X&#65533;~&#65533;`A&#65533;&#65533;.&#65533;&#65533;&#659;([&#65533;9&#65533;	&#595;'s&#65533;e&#65533;F.&#65533;&#65533;n&#65533;&#65533;&#65533;&#1719;&#65533;B(u&#65533;t&#65533;%&#65533;#&#65533;&#65533;#&#65533;&#65533;i&#65533;bn&#65533;0:N&#65533;&#65533;&#65533;%&#65533;#%D&#65533;;&#65533;$HB&#65533;:&#65533;x&#65533;&#65533;5Bz&#65533;&#65533;&#65533;<&#65533;&#65533;%&#65533;rD[,&#65533;&#1719;&#65533;&#65533;.o&#65533;x,F&#65533;-&#65533;j(&#65533;@
<;&#65533;@8&#65533;&#65533;NHE"H7&#65533;3
&#65533;>")&#65533;&#65533;&#65533;}&#65533;
&&#65533;B7~&#65533;0#Q:B&#65533;&#65533;!&#65533;&#549;&#65533;@&#65533;&#65533;&#65533;]&#65533;&#266;m&#65533;d&#65533;&#65533;&#65533;c&#65533;hcl&#65533;,&#65533;,&#65533;D&#65533;&#65533;&#65533;&#65533;&#1546;$&#774;&#65533;}&#65533;r?&#65533;&#65533;&@&#163;(\&#65533;WR&#65533;&#65533;&#65533;&#65533;	o&#65533;&#65533;A&#65533;&#65533;&#65533;W&#65533;&#65533;&#65533;j&#65533;&#65533;!&#65533;&#2034;f&#65533;-&#209;&#65533;&#65533;&#65533;,&#65533;&#65533;&#65533;$&#65533;t&#65533;&#65533;&#65533;&#65533;$MNo|&#65533;&#65533;PP&#65533;&#65533;&#65533;&#65533;&#512;&#65533;&#65533;
&#65533;HWPA&#65533;&#60773;&#65533;&#65533;&#65533;&#65533;P&#65533;&#65533;N&#65533;&#1546;a&#65533;&#65533;jR&#65533;&#65533;&#65533;&#65533;&#65533;&#65533;n&#65533;.I&#65533;4&#65533;&#65533;&#65533;&#65533;&#65533;Y&#217;R@&#65533;&#65533;9'&#65533;D&#65533;7&#65533;&&#65533;M&#65533;X&#65533;g[qSg&#65533;.G&#65533;&#65533;R&#65533;R&#65533;&#65533;D&#65533;&#380;)G8&#65533;&#65533;-'7&#65533;&#65533;l&#65533;[ETUe&#65533;e&#65533;&#65533;D&#65533;&#65533;OK&#261;`&#65533;&#65533;&#65533;. A&#65533;&#65533;sO7u&#65533;'~&#65533;&#65533;&#65533;&#65533;@&#65533;s&#65533;&#65533;0&#65533;&#65533;P&#65533;&#65533;0w[&#65533;)
n&#65533;&#65533;&#65533;&#65533;ak&#65533;BX)D&#65533;J&#65533;_d&#65533;l	&#65533;&#65533;<&#65533;Z&#65533;uIV&#65533;&#65533;&#65533;^g&#65533;Z0&#65533;&#65533;Iz&#65533;&#65533;&#65533;7Y&#1207;&#65533;&#65533;I9q%@&#65533;&#65533;&#296;	u&#65533;PA&#65533;&#65533;v	&#65533;&#65533;&#65533;&#65533;&#65533;&#65533;ItM&#65533;&#65533;&#65533;Y&#65533;&#65533;Z0&#65533;@QdK&#65533;&#65533;U&#65533;&#65533;&#65533;&#65533;&#65533;&#65533;&#65533;&#65533;A,&#65533;&#65533;a&#65533;&#65533;&#65533;^&#65533;&#65533;`&#65533;&#65533;%&#65533;&#65533;EL&#65533;&#65533;&#65533;&#65533;&#65533;KdhW&#65533;&#65533;&#65533;\Lb&#65533;&#65533;v&#65533;A,&#65533;&#65533;&#65533;&#65533;&#65533;)&#266;%&#65533;I&#65533;&#65533;&#65533;*&#65533;J&#65533;&#65533;&#65533;&#65533;&#65533;'Z&#65533;J&#65533;~&#65533;&#65533;U&#65533;=}Fh&#65533;&#1716;v&#65533;&#65533;&#65533;i&#65533;&#65533;o&#1183;&#65533;&i&#65533;+v&#65533;h&#65533;&#65533;.
&#65533;8BkHs" B"&#65533; R&#65533;&#65533; &#65533;!&#65533;NSK\
&#65533;*M:J&#65533;%TGu&#65533;&#65533;&#65533;&#65533;&#16146;B3&#65533;&#65533;&&#65533;;&#65533;(|3s&#65533;&#65533;Sf&#65533;&#65533;Qe+&#50104;B&#65533;*,&#65533; &#65533;+8&#65533;&#65533;&#435;&#65533;&#65533;#&#65533;&#2010;&#65533;&#65533;&#1134;&#65533;&#65533;8Be&l&#65533;L&#1188; &#65533;Z[I&#65533;dL&#65533;b&#65533;&#65533;&#65533;ha&#65533;D&#65533;G"Hl&#65533;:ONH&#65533;l&#65533;@&#65533;&#65533;&#65533; &#65533;&#2009;&#65533;W&#65533;&#65533;!,$@&#436;&#65533;*&#65533;B'h," &#65533;&#65533;&#65533;x&#1595;&#65533;&#65533;&#65533;(&#65533;(&#65533;&#63935;&#65533;M&#1025;&#65533;&#65533;&#808;B&#65533;Mt&#65533;Y&#639;$`A&#65533;$&#65533;&#65533;\&#65533;Y&#65533;&#65533;!I&#65533;&#65533;A&#65533;C&#65533;&#65533;&#65533;2&#65533;~F&#65533;}&#65533;&#65533;$&#65533;,&#65533;8&#65533;TA&#65533;&#65533;&#65533;rb[t	'&P&#65533;X&#65533;&#1803;&#65533;M&#65533;&#65533;&#65533;f&#65533;&#65533;i^y&#65533;&#65533;&#65533;i;PR&#65533;&#65533;&#65533;&#65533;&#65533;&#65533;&#65533;&#65533;>PSHbS&#65533;&#722;k&#65533;&#65533;&#65533;=&#65533;&#65533;&#65533;G@Y&#65533;&#65533;&#1880;D&#65533;>&#65533;&#65533;P&#65533;=&#65533;&#65533;SlnG&#65533;&#65533;&#65533;s'&#65533;&#65533;A\V&#65533;&#65533;a&#65533;\8V yD&#65533;0\"_SQ&#65533;&#65533;;&#65533;&#65533;>&#65533;|&#65533;;&#65533;q(&#65533; A&#65533;&#65533;0&#65533;&#65533;&#65533;W&#65533;&#1776;&#65533;&&#65533;c!&#65533;&#65533;&#65533;&#65533;70&#65533;Nax&#65533;&#65533;	&#65533;&#65533;	}a&#65533;j&#65533;&#1145;&#65533;%&#65533;&#65533;M&#65533;&#1024;&#65533;?&#65533;&#65533;&#65533;H&#65533;&#65533;[&#65533;&#65533;~&#65533;6&#65533;Z$P&#65533;7&#65533;&#65533;&#65533;KF&#65533;]&#65533;X@&#65533;D&#65533;&#65533;&#65533;&#65533;Wt<@&#65533;I&#65533;&#65533;&#65533;&#65533;o&#65533;&#65533;y&#65533;&#65533;&#65533;5b&#65533;X&#65533;&#65533;6o&#65533;&#273;3'N6l&#65533;0&#65533;&#65533;&#65533;&#65533;&#65533;&#65533;X|3&#65533;&#65533;8j&#772;&#65533;&#65533;&#65533;1a&#65533;|&#65533;&#65533;&#65533;&#65533;`&#284;Y&#65533;&#65533;&#65533;<w&#65533;&#1321;#&#65533;&#396;&#65533;s&#65533;1&#65533;1$&#65533;W&#65533;&#65533;Q&#65533;&#65533;k37q&#65533;	#&#65533;&P&#65533;<}E&#65533;T)R&#65533;>&#65533;W&#65533;'&#65533;&#65533;2]&#1188;&#65533;R&#65533;Ph&#1346;&#65533;&#265;&#65533;$&#199;K&#65533;T)&#1254;M&#65533;B}&#65533;&#65533;&#65533;&#65533;&#541;&#65533;vr&#65533;&#65533;&#1189;&#65533;&#65533;_&#65533;&#65533;&#65533;#G&#65533;-R&#65533;&#65533;P!D&#65533;4&#65533;&#65533;d&#65533;&#65533;=}z&#65533;&#1107;'&#65533;7i&#928;Y&#65533;F&#65533;&#65533;A&#65533;"Y&#65533;<&#65533;c&#473;(!&#65533;&#65533;	s&#65533;T&#65533;6M&&#65533;&#65533;&#1254;K&#65533;-Z&#65533;R$J&#65533;&#65533;GB&#65533;(&#65533;L&#65533;D&#65533;&#1199;&#65533;&#1320;S&#65533;TQ%&#65533;SF!R43&#65533;,&#65533;&#65533;&#65533;&#65533;&#65533;2&#65533;DB	+q&#65533;&#65533;&#65533;0&#65533;HaD&#65533;E&#65533;&#65533;:&#65533;*)&#65533;x&#14539;F&#65533;j&#65533;7&#65533;R&#65533;&#65533;\dC&#65533;2p4&#65533;&#65533; C&#65533;)&#65533;x&#65533;"&#65533;&#65533;&#65533;H(&#65533; "&#65533; v&#65533;&#65533;&#65533;&#65533;	-&#65533;&#65533;3&#1976;&#65533;&#65533;A&#65533;D&#65533;L>1&#65533;&#65533;"ID&#65533;>&#65533;c&#65533;&#65533;&#65533;&#65533;&#65533;&#65533;-&#65533;&#65533;B
&&#65533;&#65533;&#65533;(&#65533;p&#65533;
.&#65533;&#65533;JG6&#65533;#&#65533;&#65533;c7
2&#525;9&#65533;&#65533;&#65533;&#65533;P&#65533;&#65533;=r&#65533;6&#65533;(#&#65533;&#65533;&#65533;b&#65533;*"&#65533;&#138;-x2&#65533; &#65533;`&#203;,&#65533;&#65533;"&#65533;$&#65533;xB	"&#65533;&#65533;&#65533;U)&#65533;8&#65533;H'&#65533;(&#65533;	(&#65533;&#65533;"R&#65533;&#65533;3
P&#65533;,&#65533;&#65533;.&#65533;&#65533;&#65533;MR&#65533;&#65533;2&#65533;p&#225;&#65533;&#65533;&#65533;&#65533;.&#65533;&#65533;3&#65533;(c&#65533;&#65533;&#51366;0&#65533;%C9K=b&#65533;&#65533;&#65533;&#65533;i&#65533;&#65533;&#65533;8&#65533;&#65533;0)&#65533;S&#65533; &#65533;&#65533;&#65533;,*(9&#65533;V\&#65533;*D=BC(&#65533;1&#65533;&#65533;p&#65533;I&#65533;/&#65533;&#204;&#65533;a*&#65533;q#Z&#65533;X&#65533;)&#65533;0&#65533;&#65533;&#1229;8"&#65533;&#65533;&#65533;4T&#65533;&#65533;Z&#65533;&#65533;Mh&#65533;5<&#65533;d0&#65533;&#65533;J/vZ&#65533;&#65533;d&#65533;&#65533;&#65533;-&#65533;&#65533;&#65533;i#&#65533; &#65533;&#65533;Q&#65533;&#65533;&#65533;
&#65533;&#65533;\V&#65533;x&#65533;R&#65533;>Z&#65533;+/&&#65533;[&#65533;&#65533;8xf&#65533;&#65533;n&#65533;&#65533;p&#65533;&#65533;&#65533;[q&#65533;&#65533;&#65533;&#65533;+&#65533;-C&#65533;3&#65533;V&#65533;d?q&#65533;&U&#65533;.&#65533;
&#65533;&#65533;&#65533;VS0&#65533;&#65533;X &#65533;o&#65533;]N7$&#65533;&#65533;&#65533;\&#1189;&#65533;*&#65533;&#65533;&#65533;x&#65533;Z&#65533;&#65533;F*K&#65533;Y*&#65533;&#992;J&#65533;:&#65533;&#65533;&#65533;7<&#65533;a&#65533;rN=&#65533;v&#65533;&#65533;c&#65533;&#65533;X&#65533;&#65533;&#65533;&#65533;&#65533;&#1547;&#65533;&#65533;b&#65533;&#65533;&#65533;8&#65533;8&#65533;H#:&#65533;ZJg&#65533;q&#65533;&#1953;3,nS&#1612;&#616;&#65533;O&#65533;&#65533;&#724; M&#65533;O&#65533;DY&#65533;&#65533;P&#65533;$B&#65533;&#65533;&#65533;&#65533;&#65533;L,&#65533;$&#65533;Ga&#65533;&#65533;&#65533;&#65533;&#65533;$B&#65533;[&#65533;%.&#65533;&#65533;KX";&#65533;&#65533;&#65533;&#65533;&#65533;0&#65533;&#65533;&#65533;_&#65533;Q&#65533;b j&#219;=&#65533;(x&#65533;Q&#65533;W&#65533;I&#65533;$_&#65533;s&#65533;n&#65533;-S&#65533;&#65533;}&#65533;!Q&#65533;F8&#65533;&#65533;&#65533;&#65533;&#65533; 6&#65533;=&#65533;&#65533;N#v&#65533;&#65533;C&#65533;F~&#65533;
&#65533;&#65533;&#65533;?&#65533;&#65533;lhC&#65533;&#65533;&#65533;&#65533;&#65533;?Z&#65533;&#65533;&#65533;`jv&#65533;&#65533;ED&#65533; &#65533;n&#65533;0B&#65533;&#65533;&#65533;6&#65533;&#65533;n&#65533;p&#65533;&#65533;&#65533;z&#1203;
&#65533;d&#65533;4&#65533;&#65533;&#65533;)&#65533;VD&#65533;&#65533;_g&#65533;E&#1952;2|av&#65533;&#65533;&#65533;p&#65533;*@&#65533;	Ox'&#65533;&#65533;$,
R&#65533;&#65533;&#65533;&#65533;0&#65533;&#65533;Zx ! &#65533;&#65533;&#65533;0bx&#65533;C&#65533;&#65533;=0h&#65533;
&#65533;*&#65533;P9%&#65533;@0B&#65533;&#65533;&#65533;&#65533;&#65533;&#624;Z&#65533;&#65533;&#65533;&#65533;&#65533;&#65533;+Z&#65533;&#65533;&#65533;&#65533;0&#65533;5p\&#65533;&#568;&#65533;,h&#65533;&#65533;&#65533;B&#65533;&#65533;&#65533;/&#65533;Eb&#65533;&#65533;&#65533;H&#65533;K+&#65533;&#65533;
V&#65533;B&#65533;u<.l&#1171;P&#65533;d&#65533;y7`&#65533;	XTX&#65533;&#65533;0&#65533;,,-"&#65533;&#65533;&#65533;&#65533;9-1&#65533;!no&#65533;&#65533;5&#65533;v&#65533;&#65533;&#65533;Y<&#1110;:&#65533;BQ&#65533;qEa&#65533;&#65533;&#65533;M|"&#65533;4&#65533;A#&#65533;j&#65533;&#65533;&#65533; &#65533;&#65533;U\&#65533;J&#65533;&#65533;76&#65533;+l&#65533;&#65533;T&#65533;I&#65533;214|E&&#65533;$g&#65533;&#65533;&#65533;qIGs$I&#65533;5&#65533;2&#65533;&#65533;c&#65533;*&#65533;&#65533;&#65533;&#65533;&#65533;ye&#65533;&#65533;&#65533;&#65533;P&#65533;&#781;&#65533;!l&#65533;
&#65533;&#1040;6L&#65533;&#721;2J+&#65533;&#65533;1th<J&#65533;v&#65533;&#65533;,`&#65533;[81W;/&#65533;&#65533;.h,l&#65533;&#65533;&#65533;&#65533;&#65533;:&#65533;&#65533;l}$s"&#65533;\R&#65533;bn&#65533;*&#65533;b&#65533;1T&#65533;e;E&#65533;#q&#65533;&#65533;_\i$U/V.&#65533;i&#65533;F&#65533;:&#65533;\&#65533;&#65533;gu&#65533;ka&#65533;&#65533;&#65533;&#65533;&#65533;&#65533;E^I&#65533;&#65533;v23 *&#65533;&#65533;~&#65533;&#65533;g&#65533;&#65533;&#65533;&#65533;P&#65533;&#65533;&#65533;M&#65533;&#65533;TQ&#426;&#65533;[&#65533;L%n&#65533;V&#65533;FD!\&#65533;N&#65533;b*&#65533;&#65533;Lt&#1458;TS2b&#65533;2&#65533;
Y&#65533;&#1056;*^j&#65533;&#65533;&#65533;&#65533; !&#65533;&#65533;L&#65533;&#65533;x&#65533;]&#65533;&#65533;	&#65533;xBy1&#65533;}"&#281;Hl&#65533;&#65533;HD	qDb&#65533;&#65533;C@l&#65533;CX&#65533;&#65533;&#65533;0&#65533;&#65533;&#65533;&#65533;w&#65533;&#843;&#65533;&#65533;8&#65533;8ztR2&#65533;\&#65533;&#65533;*&#65533;:&#1354;n$.&#65533;nmc&#65533;&#65533;&#65533;&#65533;&#65533;>&#65533;&#65533;&#65533;&#65533;&#1568; &#65533;&#65533;&#65533;&#65533;&#65533;"li;&#65533;&#65533;&#65533;d&#65533;&#65533;G4&#65533;9!&#65533;&#65533;&#65533;a'g&#65533;&#65533;&#65533; \&#65533;?(WD'&#65533;
&#65533;&#65533;(&#65533;(&#65533;i&#65533;VTT&#65533;&#65533;l&#65533;-&#65533;&#1509;V#D&#65533;&#65533;&#65533;\&#65533;&#65533;&#65533;&#65533;O{&#65533;[&#65533;&#65533;&#645;&#65533;aAU&#65533;&#176;&#1717;&#65533;&#65533;&#65533;|&#65533;C&#65533;0&#65533;&#65533;A&#65533;&#65533;&#1282;&#65533;&#1417;#0&#65533;&#65533;W&#65533;J&#65533;h&#65533;&#65533;
E&#65533;n&#65533;&#65533;&#65533;T&#65533;+\a&#65533;&#65533;&#65533;(&#65533;&#65533;dZ&#65533;&#65533;&#65533;&#65533;&#65533;4&#65533;a-k&#65533;f&#65533;R&#65533;&#65533;&#65533;&#65533;-p&#65533;&#1001;&#65533;&#65533;&#65533;&#65533;VS&#65533;&#65533;U&#65533;&#65533;&#65533;.&#65533;&#65533;V&#65533;&#65533;}kFi&#65533;W&#65533;&#65533;w&#65533;K?tyl&#65533;Wam&#65533;X&#65533;&#65533;&#65533;)<&#65533;X&#65533;&#65533;:_&#65533;&#65533;&#65533;&#65533;&#65533;&#65533;&#65533;&#65533;&#65533;~m&#65533;&#65533;Jj6&#65533;&#65533;K1&#65533;zT&#475;W6&#65533;5&#65533;yY&#65533;`3&#65533;lZeTXk&#65533;&#65533;&#65533;I]&#65533;&#65533;&#1158;&#1814;&#65533;D&#65533;&#65533;j&#65533;
&#48041;&#65533;Fm&#65533;&#65533;6o&#65533;
&#65533;&#65533;i&#65533;l"2&#65533;&#65533;&#721;2&#65533;W4Y.&#65533;?&#65533;%{&#65533;^ZU&#65533;O&#65533;c\&#65533;j&#65533;.&#65533;V&#65533;]`&#65533;G&#65533;e&#65533;.p2c&#65533;j&#65533;&#65533;>T&#65533;&#65533;z&#65533;H&#816;K+D&#65533;&#65533;&#65533;&#65533;&#65533;&#65533;&#65533;Y&#65533;&#65533;Lj&#65533;&#65533;&#65533;U/&1&#65533;&#65533;&#65533;J`PC&#65533;&#65533;&#65533;G&#832;&#65533;C&#65533;&#65533;&#65533;h&#65533;&#65533;<Cw*&#65533;Zw&#65533;&#65533;fJ1&#65533;-&#65533;p&#65533;&#65533;&#65533;x,[&#65533;UDW&#65533;&#65533;bn&#65533;IZW&#65533;ME&#65533;e&#65533;9I<"&#65533;&#65533;t&#65533;&#65533;&#65533;&#65533;&#65533;&#65533;-&#65533;&#65533;5&#65533;&#1569;#&#1151;4R&#65533;4*F"&#65533;&#65533;D&#141;r&#65533;MFX&#65533;&#65533;&#65533;&#65533;v&#65533;z]&#65533;&#65533;&#65533;*&#65533;&#65533;&#65533;&#65533;C&#65533;P&#65533;H&#65533;&#65533;&#225;&#65533;&#65533;R?&#65533;1&#65533;t&#65533;TK"&#65533;&#65533;&#65533;+&#65533;&#65533;&#65533;&#65533;&#65533;Iy
&#65533;#&#65533;&#65533;t$&#65533;Z&#65533;&#65533;&#65533;&#65533;(&#65533;&#65533;Q%&#65533;b&#65533;&#65533;
'&#65533;%&#65533;&#65533;i]&#65533;&#65533;&#918;&#65533;ob&#65533;^&#65533;`&#65533;n&#65533;&#65533; &#65533;&#65533;(PG)Bg+&#65533;bZ&#65533;&#65533;b)&#65533;
"&#65533;&#65533;+&#65533;&#423;&#65533;j+&#65533;*V"&#65533;(&#65533;*|&#65533; 0S"&#65533;&#65533;-&#65533;&#65533;I&&#65533;&#65533;&#65533;&#65533;&#65533;&#65533;&#65533;&#65533;m&#65533;&#65533;&#65533;&#1833;O0&#65533;E&#65533;P&#65533;&#65533;EZr&#65533;E&#65533;j\&#65533;&#65533;&#65533; &#65533;&#65533;DfdN&#425;&#65533;&#65533;&#65533;Id*&#65533;&#65533;&#65533;`&#65533;h&#65533;&#65533;&#692;&#65533;&#65533;&#1326;M&#65533;&#65533;VF[~&#65533;A&#65533;Q&#65533;&#65533;E VM&#1962;&#291;&#65533;&#65533;&#65533;&#65533;i, +#&#65533;-&#65533;M&#65533;&#65533;,&#65533;&#65533;&#65533;"Lf&#65533;&#65533;J&#65533;&&#65533;&#65533;&#65533;0&#65533;&#65533;&#65533;&#65533;&#65533;s&#65533;&#65533;!&#65533;Z0&#65533;cf&#65533;zN&#65533;#l&#65533;&#496;Qv
#"*8&#65533;!&#65533;&#65533;&#65533;&#65533;&#65533;&#65533;&#65533;&#65533;@&#65533;&#65533;&#65533;e&#65533;&#65533;F&#65533;&#65533;H*`&#65533;1&#65533;&#65533;&#65533;,td&#65533;&#65533;&#294;&#65533;b&#65533;{|d&#65533;&#65533;&#65533;i&#65533;&#65533;+&#65533;&#65533;'&#65533;&#65533;X))&#65533;&#65533;&#65533;
(8&#65533;cp&#65533;&#65533;z)k&#65533;&#65533;XF&#65533;c&#65533;J]TM&#65533;,&#65533;&#65533;)(&#65533;&#65533;&#65533;"Je j&#65533;&#65533; &#65533;&#65533;c&#65533;D&#1866;e&#65533;&#65533; &#65533;Q&#65533;&#65533;&#65533;$&#65533;_ &#65533;[&#65533;e'z&#65533;
&#65533;g&#65533;		&#65533;&#65533;&#65533;&#65533;&#65533;$&#65533; %&#1257;'&#65533;f t&#684;&#65533;.&#65533;&#65533;%\&#65533;o&#65533;b&#65533;&#65533;@&#65533;E:&#65533;@"&#65533;&#65533;d&#65533;&#65533;
&#65533;&#65533;&#65533;&#65533; 
&&#65533;Z&#65533;J9&#65533;&#452;&#65533;g&#65533;@&#65533;&#65533;Q&#65533;+X)&#65533;&#65533;&#65533;&#65533;&#65533;)&#65533;)%&#65533;&#65533;&#65533;>&#186;&#65533;Q&#65533;&#65533;&#65533;&#65533;&#65533;p&&#65533;M`$&#65533;r&#65533;&#65533;&#65533;j&#65533;&#65533;&#65533;$&#65533;P&#65533;Z&#65533;$H&#65533;&#65533;&#65533;&#765;&#65533;&#65533;&&#65533;"d.&#65533;&#65533;0&#65533;&#65533;#&#65533;&#65533;r^&#65533;)6&#65533;&#65533;&#721;p&#65533;&#65533;`d&#65533;p)&#65533;&#65533;1&#65533;Xf&#65533;&#65533;].n&#65533;u<"S&#65533;y4&&#65533;F&#65533;J&#65533;*&#689;&#65533;&#65533;E&#1974;&#65533;m&#65533;& &#65533;q&#65533;&#65533;&#65533;&#526;q&#65533;&#65533;&#65533;*&#65533;"I(|,&#65533;&#65533;%~K&#65533;d&#65533;&#65533;&#65533;r2&#65533;b&#65533;,K&#65533;&#667;H&#65533;n&#65533;k&#65533;F&#65533;&#65533;&#65533;&#65533;&#250; N&#65533;&#65533;m&#65533;&#65533;7y&#65533;F&#2004;g\&#65533;'c&#65533;&#65533;`d$&#65533;R$Z&#65533;#&#65533;@S&#65533;Fy&#65533;I4&#65533;Gy&#65533;&#1065;&#65533;&#65533;d&#65533;"&#65533; &#65533;&#65533;&#65533;f&#65533;`&#65533;3&#65533;&#65533;5&#65533;|&#65533;&#65533;X&#65533;&#65533;!Tdfr&#65533; 7&#65533;[Dn&#65533; *bZ'&#65533;&#65533;&#65533;&#65533;.&#65533;&#65533;&#65533;&#65533;m&#65533;,%&#65533;B&#65533;Ne&#65533;KGJ&#65533;zT&#65533;(,&#65533;%&#65533;'	&#65533;ol&#65533;&#65533;&#65533;iDX&#65533;&#65533;&#65533;G!,e$Z&#65533;)&#65533;1Q%&#65533;&#65533;&#65533;&#65533;&#521;&#65533;FvO&#65533;v&#65533;]&#65533;&#65533;&#65533;&#65533;.&#65533;&#65533;&#65533;&#65533;&#65533;i@;2&#65533;8&#65533;g&#65533;&#65533;T&#65533;b&#65533;&#65533;&#65533;&#65533;&&#65533;L&#852;&#65533;&#65533;&#65533;x&#1833;&#65533;(&#65533;T&#65533;/&#65533;&#65533;&"2&#65533;&#1722; ';&#65533;&#65533;&#65533;
@&#65533;T&#65533;m&#65533;&#65533;&#65533;Yl&#65533;f&#65533;&#65533;&#1700;&#65533;d&#65533;O!&#65533;i&#65533;&#65533;$&#65533;&#65533;&#65533;jh&#65533;h&#65533;&#285;&#65533;&#65533;h
4&#65533;T&#1250; 	&#65533;&#65533;j&#65533;&#65533;U&#65533;$
&#65533; &#65533;&#65533;&#65533;&#65533;tF"g&#603;&#65533;&#65533; &#65533;JG&#65533;&#65533;
M&#65533;m&#65533;&#65533;9)*&#65533;&#65533;	&#65533; &#65533;&#65533;&#65533; &#65533;&#65533;&#65533;fD&#65533;&#65533;Qp&#65533;**&#65533;&#65533;"&#65533;&#65533;&#65533;&#65533;[Df&#65533;&#65533;&#65533;4*i(&#65533;&#65533;OP&#65533;T&#65533;&#65533;&#65533;L&#65533;DK&#65533;f$5A&#65533;L&#65533;T'XF&&#65533;%&#65533;(&#65533;&#65533; &#65533;"G^&#65533;&#65533;b&#65533; &#65533;	h&#65533;&#65533;&#65533;&#65533;&#65533;&#65533;&#65533;&#65533;&#65533;'"$D&#65533;&#65533;UwOa&#65533;&#65533;c&#65533;0&#65533;&#65533;50g$=k&#65533;&#65533;@&#65533;&#65533;
&#65533; >&#65533;&#302;&#65533;&#65533;&#65533;Du&#65533;&#65533;n,&#65533;&#65533;@&#65533;&#65533;Rb&#65533;M+%&&#65533;Xi&#65533;&n<4&#65533;|&#65533;&#65533;&#65533;&#65533;Z&#65533;#z&#65533;Z&#65533;&#65533;{&#65533;&#688;&#65533;&#65533;tm&#65533;$J'"&#65533;9]&#65533;Fu&#65533;&#65533;h&#65533;o&#65533;b:e&#65533;`&#65533;d&#65533;jo**Z knS&3&#65533;b#&#65533;O3&#65533;&#65533;x&#65533;D&#65533;&#65533;#F&#65533;IT&#65533;j&#65533;E&#65533;p&#65533;&#65533;&#65533;&#65533;&#65533;&#65533;&#65533;SB7*&#65533;&#65533;p&#65533;&#65533;v&#65533;	-'%&^f&#65533;#&#65533;&#433;v&#65533;v N&#65533;&#65533;&#65533;m<&#65533;&#45195;q&#65533;&#65533;&#65533;bJ&#65533;&#65533;&#65533;iG>&#65533;QT(E>&#65533;/&#65533;&#65533;R&#65533;Q&#65533;>G&#65533;&#65533;&#65533;&#65533;&#65533;5]&#272;&#65533;&#65533;&#65533;P*&#65533;-&#65533;&#65533;@&#598;&#65533;v&#65533;&#65533;]&#65533;&#65533;&#65533;q&#65533;sP5&#65533;KE&#65533;9&#65533;r=&#65533;&#65533;&#65533;&#65533;&#65533;&#65533;K,rBb&#65533;&#65533;.S&#65533;S&g'xiQGEh&#65533;k&#65533;YL&#24318;&#65533;&#65533;&#65533;&#65533;j&#65533;("M&#65533;&#65533;&#65533;q:2Zd&#65533;h&#65533;&#65533;^&#65533;&#65533;tD&#65533;D&#65533;&#65533;	(&#65533;&#65533;y&#65533;ue&#65533;<#&'&#65533;&#65533;&#65533;D
&#65533;bM&#65533;&#65533;&#65533;&#1168;
&#65533;%&#65533;`&#65533;&#65533;&#65533;3Y)}&#1481;&#65533;&#65533;&#65533;'.7'&#65533;u&#65533;&#65533;"9&#65533;&#65533;gjU&&#65533;&#65533;X&#65533;	&#65533;&#65533;	&#65533;&#65533;
&#65533;&#65533;V&#65533;,&#65533;&#65533;&#65533;&#65533;&#65533;w^&#65533;&#65533;&#65533;7&#65533;6&#65533;&#65533;&#65533;,&#65533;&#65533;v&#65533;&#65533;&#65533;r&#65533;&#65533;&#65533;w&#65533;TFh&#65533;YV&#65533;Y&#65533; }&#65533;&#65533;&#65533;&#65533;&#65533;&#65533;&#65533;&#1257;&#65533;&#65533;&#65533;
&#65533;&&#65533;&#65533;fT&#65533;@
&#65533;&#65533;h&#65533;&#65533;&#65533;X &#65533;&#65533;a&#65533;&#65533;r1W&#65533;&#65533;&#65533;m&#65533;$,&#65533;Z&#65533;qS&#65533;&#51717;m&#65533;&#65533;&#65533;"x&#512;&#65533;&#65533;&#65533;&#1184;&#65533;&#65533;&#65533;&#65533;")&#65533;&#65533;6&#65533;&#65533;}&#65533;&#65533;+n&#65533;Rk1%&#65533;~&#65533;b&#65533;E^(&#65533;&#65533;1,f,&#672;+6so&#65533;0)n&#65533;&#65533;&#43052;^&#65533;&#65533;b&#65533;`&#65533;!&#65533;_r&#65533;~p9XB&#65533;h&#65533;Dt&#1341;&#65533;j(&#65533;k2&#65533;&#65533;c&#65533;1&#65533;&#881;xp&#65533;&#65533;&#65533;rd]Z
&#788;&#65533;D&#65533;&#65533;&#65533;#:&#65533;&#65533;hF e&#65533;E^q!^q#&#65533;&#65533;#&#65533;&#65533;&#65533;El=&#65533;/-&#65533;=IU''(&#65533;B#&#65533;&#65533;`l&#65533;7G&#688;&#65533;&#65533;&&#65533;&#65533;ol&#65533;c@&#65533;"&#1834;&#766;&#65533;&#65533;Q'&#65533;&#65533;&#65533;&#65533;Ty&#65533;&#26114;,c&#65533;EF'c&#65533;QH&#65533;vI &#65533;&#65533;&#960;Q*F&#65533;YJ_&#65533;3&#65533;&#65533;&A&#65533;&#65533;.t&#1382;w&#65533;9&#65533;\\r&#65533;&#65533;kDK&#65533;&#65533;&#1681;C&#65533;^&gY&#65533;&#65533;x0&#65533;&#65533;&#65533;y.&#65533;&#65533;RR&#65533;&#65533;&#65533;R&#65533;%&#1614;|WZ&#65533; i&#791;Yj/k&#65533;L&#65533;&Z&#65533;&#65533;&#65533;*i
 J&#65533;j&#65533;&#65533;k9&#65533;q&#65533;&#65533;)d&#65533;7&#65533;.&#65533;&#65533;&#692;6&#65533;f%Z&#65533;&#65533;*&#65533;<MNRX&#65533;&#65533;dP
~&#1892;jF&#65533;{&#65533;&#65533;x&#640;&#65533;BR&#62265;Fl&#65533;|Bdj&#1565;&#65533;&#65533;Bkz&#65533;&#65533;3' &#65533;&#65533;&#65533;&&#65533;`&#65533;&#65533;&#65533;&#65533;Fj&#65533;&#65533;&#65533;&#65533;b&#65533;Y&#65533;5&#65533;&#1714;&#65533;j&#65533;g&#65533;&#65533;&#65533;&#65533;&#65533;I&#65533;y&#65533;&#65533;pb&#65533;b&#65533;&#65533;&#65533;&#65533;p&#65533;&#65533;&#65533;&#65533; 7&#65533;a&#65533;&#65533;dj&#65533;o,ft&#65533;!:&#65533;m&#65533;&#65533;&#65533;`Q&#65533;+M&#65533;&#65533;nS&#65533; &#65533;&#48674;(&#65533;%B&#65533;&#65533;&#65533;&#65533;&#65533;
&#65533;v&#65533;f&#65533;&#65533;&#65533;&#65533;&#65533;&#65533;&#1174;&#65533;&#65533;dBB_&#65533;&#65533;b&#65533;Y&#65533;d&#65533;&#65533;l!&#65533;os&#65533;&#65533;&#65533;&#65533;D'&#65533;&#65533;R&#65533;!&#65533;&#65533;&#65533;vu&#65533;R|,&#65533;&#65533;j&#65533;4&#65533;&#65533;&#65533;4G&#65533;
3_&#65533;zk&#65533;{&#1104;&#65533;4&#65533;t &#65533;&#65533;&#65533;Zs&#65533;&#65533;.&#65533;	)&Ef&#65533;&#65533;&#65533;&#65533;N*jT&#65533;FW[qR&#65533;/!X&#65533;&#65533;z&#65533; &#65533;&#65533;r!&#65533;`&#65533;&#65533;';&#65533;*2&#65533;&#65533;`&#1136;&#65533;fn	gU&#65533;&#205;ge&#65533;9*&#65533;RD&#65533;&#658;q&#65533; o&#65533;&#65533;&#65533;&#65533;&#65533;3&#65533;|qF&#65533;"&#65533;l&#65533;)&#65533;
&#65533;H&#1633;K.}g&#65533;&#65533;/&#65533;n&#65533;#lD&#65533;g,&#389;7&#65533;&#1372;X&#65533;rByp&#65533;&#65533;&#65533;&#65533;U$&#65533;&#1588;m&#65533;EhNfvJg1&#756;&#65533;7&#65533;Z&#65533;vx#&#65533;tZ&#65533;:&#65533;(
&#65533;&#65533;&#41517;D&#65533;O&#65533;Wi&#65533;&#65533;&#65533;&#65533;&#65533;&#65533;&#65533;XYx"&#65533;v&#65533;{&#65533;&#65533;&#65533;\&#65533;&#65533;&#65533;&#65533;&#65533;&#65533;K&#65533;F;&#65533;&#65533;+&#65533;&#65533;&#65533;o"&#65533;&#65533;&#65533;Wyv$	h`&#65533;&#65533;&#65533;n&#65533;m&#65533;uB~&#65533;&#65533;&#1399;&#65533;{&#65533;I&#65533;&#65533;&#65533;"|&#65533;AF9T&#65533;gJ&#65533;&#65533;&#64764;&#65533;&#65533;z\\
X&#65533;E&#1798;%&#65533;X&#65533;&#65533;\d&#65533;&#65533;&#65533;&#65533;&#65533;'x&#65533;z&#65533;&#65533;&#422;GZU.jG&#1435;G&#65533;&#65533;1&#11664;44&#65533;&#65533;&#65533;&#65533;`,&#65533;w!&#65533;&#65533;&#65533;Ai&#65533;D&#65533;&#65533;F&#65533;&#65533;&#65533;S&#65533;&#65533;&#65533;`3u<&#65533;;&#65533; &#65533;0#&#65533;G&#65533;L&#65533;&#65533;Os:&#65533;&#65533;wV4_&#65533;[k&#65533;K^&#65533;&#65533;&#65533;[&#65533;a&#65533;F5&#65533;&#65533;&#612;L	g&#65533;&#65533;1&#65533;E&#65533;oJQ&#65533;&#65533;K!F&#65533;)H&#65533;&#65533;|-&#65533;2&#65533;&#65533;yGMBGWn&#65533;&#65533;\_&#65533;<s|&#65533;&#65533;&#65533;o&#65533;;&#65533;&#65533;qw&#65533;*&#65533;:bGJ&#65533;+B&#1117;&#65533;&#65533;&#65533;&#436;&#65533;&#65533;my&#65533;s&#409;|'&#65533;&#65533;&#65533;&#65533;&#1935;8b&#65533;w&#65533;/&#65533;/&#65533;&#65533;&#65533;&#65533;|&#65533;%{7$4&#65533;&#1065;&#65533;1uF&#65533;&#65533;[&#65533;\V9&#65533;)d&#65533;xn&#65533;h"&#65533;&#65533;&#65533;*|rl&#65533;qH&#65533; G&#65533;&#65533;&#65533;&#65533;<&#65533;:&#65533;]&#65533;&#65533;&#65533;Pl*&#65533;&#65533;&#289;&#65533;&#65533;&#65533;u&#65533;K&#65533;&#65533;+&#65533;U&#65533;&#65533;.&#65533;&#681;&#65533;&#65533;F&#1670;m&#65533;&#65533;E&#65533;&#65533;v&#65533;z&#65533;&#65533;&#65533; Rb'_&#65533;&#65533;e&#65533;&#65533;&#65533;s&#65533;k&#65533;&#65533;B&#65533;&#230;	m&#65533;&#65533;E*\&#258;&#65533;&#65533;:{^v&#65533;I&#65533;c.&hY&#65533;'&#65533;	&#65533;aM&#65533;&#65533;&#65533;&#1184;&#65533;&#65533;&#8919;/&#65533;t&#65533;&#65533;e&#65533;)Q&#65533;H&#65533;r&#65533;&#65533;*Z&#65533;!S&#65533;&#65533;3g&#1052;&#65533;&#65533;xf&#65533;6n&#65533;&#65533;i&#65533;fM&#65533;&#65533;[&#65533;Ah&#65533;K1&#472;I&#65533;FM3d&#384;&#65533;&#65533;EL&#65533;/	&#65533;L&#65533;&#65533;&#65533;&#65533;&#65533;P&#65533;X&#626;eK-I&#65533;X&#65533;&#65533;5&#65533;0gr&#65533;&#65533;&#1650;&#65533;!&#1880;&#65533;G&#924;;x&#65533;&#1297;&#65533;&#65533;&#909;iD&#65533;\6#&#65533;0a2&#65533;&#65533;&#65533;&#65533;&#65533;ez&#65533;&#65533;&#65533;qc&#750;f&#65533;P&#65533;7&#65533;&#65533;&#266;7&#65533;I&#65533;&#65533;&#65533;/\&#65533;Q&#65533;&&#65533;:t&#65533;&#521;&#65533;&#65533;Mh&#65533;r&#65533;a{&#65533;&#65533;)G&#65533;i&#65533;F&#65533;&#1385;o&#65533;n&#65533;&#1444;&#65533;jXj&#65533;&#65533;&#65533;M&#65533;&#65533;&#65533;I&#65533;q&#65533;&#65533;8qQ&#65533;&#65533;};wn4j&#65533;&#545;&#65533;v&#65533;&#65533;9v&#65533;&#65533;&#1107;'&#65533;y<v&#65533;&#65533;aG&#65533;i&#65533;&#65533;&#65533;6=&#65533;Z&#65533;&#65533;&#65533;&#65533;&#65533;&#65533;&#65533;&#65533;y&#65533;5&#65533;wt&#65533;q&#65533;&#65533;&#65533;wj&#65533;&#65533;&#65533;F]&#1637;i\&#65533;Ju&#65533;&#65533;&#65533;hs&#65533;Q&#65533;~&#65533;&#65533;ol&#65533;Q&#65533;ed&#65533;I&#65533;&#65533;&#65533;&#65533;Im|GZ&#65533;&#65533;&#65533;}&#65533;&#65533;&#65533;&#65533;&#65533;=&#65533;&#1985;&#65533;&#1345;&#65533;z&#65533;&#1095;&#65533;v&#545;&#65533;&#65533;&#65533;&#65533;A$&#65533;&#65533;&#65533;Y^&#65533;Xa&#65533;&#65533;&#65533;u&#1809;I&#65533;&#65533;&#65533;[sPg&#65533;w&#65533;AiG&#65533;&#65533;&#65533;&#65533;%&#65533;{&#65533;&#65533;&#65533;~&#65533;&#65533;&#65533;z&#65533;&#1607;m%&#1574;{&#65533;M	&#65533;t&#65533;=WbJ:&#65533;qY&#65533;=&#65533;\&#65533;&#65533;&#65533;&#65533;k&#65533;&#65533;hV&#65533;&#65533;&#65533;9&#65533;w,	d&#65533;T&#65533;b&#65533;&#65533;E8&#65533;&#65533;&#65533;p&#65533;&#65533;EFG8&#65533;F&#65533;;F&#65533;M9&#65533;&#1286;W"&#65533;&#65533;&#65533;&#65533;B&#65533;&#65533;mf&#65533;A&#65533;~B&(&#65533;q&#65533;j!IM&#65533;!R`l&#65533;&#65533;ZDbd&#65533;&#65533;RV\&#65533;&#65533;RT1&#65533;&#65533;XP1&#65533;S[t&#65533;g9y&#65533;&#65533;_&#65533;]d&#65533;Pcy&#65533;[pTR&#65533;&#65533;&#65533;&#65533;&#65533;&#65533;~p|&#65533;&#65533;w&#65533;Gd&#65533;%&#65533;&#65533;^&#65533;&#65533;+^&#65533;y&#65533;1^&#65533;IXk&#65533;)&#65533;&#65533;S[&#65533;WG&#65533;&#65533;V&#65533;6&#65533;!F`&#65533;&#65533;&#65533;2&#65533;&#65533;&#65533;&#65533;&#65533;&#65533;&#65533;&#65533;&#65533;&#65533;&#65533;_&#65533;;EW&#65533;T&#65533;,a&#65533;&#1194;u&#65533;u&#65533;&#65533;z&#65533;&#65533;3M2&#65533;l&#65533;ece&#65533;&#65533;b\&#65533;E&#65533;\\&#65533;DL4E&#1146;UT&#65533;U&#65533;`&#556;s&#65533;Rg&#65533;&#65533;&#65533;%	7&#65533;&#65533;&#65533;&#65533;&#65533;u&#65533;:wX~Ch&#65533;&#65533;`pb&#65533;&#65533;qj`&#65533;&#65533;	!&#65533;&#406;'&#65533;(w&#65533;g&#65533;&#65533;&#65533;f&#65533;&#23174;&#65533;Z&#65533;&#65533;E'&#65533;&#65533;&#65533;&#1416;&#65533;r0RKk&#65533;=&#65533;&#65533;&#65533;&#65533;D&#65533;&#65533;5&#65533;&#65533;o12&#65533;&#65533;Y&#65533;&#65533;a&#65533;u&#65533;AyH&#65533;wa&#65533;}&#65533;x&#65533;&#65533;`|&#65533;Aw[&#65533;&#1391;.&#1665;&#65533;&#65533;Q&#65533;zu&#65533;&#65533;~:~~&#65533;&#65533;XZ&#65533;&#65533;&#65533;4&#65533;&#65533;B&#65533;&#65533;h&#65533;&#65533;&#65533;&#65533;J&#65533;W&#65533;Z	&#65533;&#65533;&#65533;&#865;A5&#1619;&#65533;&#65533;&#65533;W&#65533;<&#65533;&#65533;S
&#1245;!BBcj&#65533;{&#65533;&#278;&#65533;4P&#65533;|@&#65533;&#65533;Z&#65533;&#65533;&#65533;}	&#65533;1	&#65533;&#65533;c&#65533;&#65533;H+w&#65533;&#65533;&#65533;&#65533;&#65533; &#65533;>&#65533;)&#65533;yKZ&#65533;&#65533;)&#65533;p&#65533;v&#65533;&#65533;&#65533;&#65533; &#65533;	&#65533;&#65533;("  (@&#65533;&#65533;&#65533;CO[zX&#65533;&#65533;&#65533;K=&#65533;L#D&#65533;&#65533;P&&#65533;1{&#65533;>&#65533;&#65533;&#29094;!&#65533;&#65533;&#65533;/&#65533;In&#65533;&#65533;2&#65533;0&#65533;id7&#65533;&#65533;&#65533;&#65533;&#1201;&#65533;&#65533;PR'	&#65533;Hfc&#65533;&#65533;&#65533;FS&#65533;m&#65533;&#65533;e}vP&#65533;&#915;&#65533;f5&#221;o&#65533;&#65533;&#65533;&#65533;K B1Ha&#65533;&#65533;2/@&#65533;\&#65533;&#65533;&#65533;`&#65533;&#65533;M&3&#65533;&#65533;X2&#65533;0&#65533;A&#65533;}&#599;&#65533;&#65533;76&#65533;&4i&#65533;&#65533; [&#65533;&#65533;<GWt&#65533;&#65533;0`&#65533;TfXC&#65533;&#65533;&#65533;;&#65533;&#65533;5&#65533;&#65533;&#867;&#65533;(&#65533;,&#65533;6&#65533;&#65533;7u&#1268;&#65533;\Q8&#65533;t&#65533;&#65533;00\&#65533;n%&#65533;&#65533;uBC-&#65533;Ag&#65533;{&#65533;&#65533;pPb^&#65533;7&#65533;,&#65533;4&#65533;&#65533;A&#1642;*&#454;&#65533;%V=&#65533;H&#65533;&#65533;/&#65533;l]A&#65533;&#65533;&#65533;@&#65533;/L&#65533;	U&#65533;&#65533;D&#65533;t&#658;kV&#65533;,%,%4&#65533;&#65533;AI&#65533;':&#65533;:xd&#65533;&#65533;&#65533;&#65533;&#65533;&#65533;S76m&#65533;N/&#65533;2,_&#65533;&#65533;L]tK&#65533;\d&#65533;LmjB1y&#65533;&#65533;4L`g&#65533;L&#65533;&#65533;*&#65533;&{&#65533;&#65533;&#43258;&#65533;&#65533;&#65533;H&#65533;&#65533;ty&#65533;&#65533;#&#65533;&#65533;&#65533;i&#65533;&#65533;Q&#65533;&#65533;C&#65533;F&#65533;&#65533;&#65533;&#65533;#;&&#65533;Y&#65533;p&#65533; &#65533;BBx&#65533;{&#65533;&#1568;&#65533;&#65533;N&#65533;&#65533;a&#839;&#65533;&#1031;=yp=v&#65533;&#65533;&#230;&#65533;GzmQ&#65533;&#65533;&#65533;&#65533;&#1212;&#65533;c&#329;V/&#54471;@B&#65533;&#65533;a&#65533;: &#65533;&#65533;P&#65533;TL?&#65533;? &#65533;&#65533;z
!&#65533;G<&#65533;e"aB"J&#65533;&#65533;r&#65533;&#65533; Y=&#65533;&#65533;&#65533;dD&#65533;)=&#65533;&#65533;&#65533;c&#65533;K&#65533;9up&#65533;}D!Q&#65533;AB&#65533;&#65533;U&#65533;&#65533;&#65533;&#65533;jW&#65533;&#65533;&#65533;l&#65533;T&#65533;&Fv&#65533;;2bUK&#65533; &#65533;wOBLR&#65533;&#65533;=&#65533;&#65533;W&#65533;#tvwa&#65533;EIN{2&#65533;Y&#65533;E&#65533;&#65533;/&#65533;&#65533;0&#65533;7&#65533;F&#65533;&#65533;&#65533;O&#65533;$5&#65533;&#155;] f&#1860;&#65533;6&#65533;&#65533;Kd&#65533;,z&#65533;&#65533;&#65533;&#65533;O&#65533;&#672;&#65533; &#65533;&#65533;?&#65533;&#1461;o&#65533;&#65533;I&#65533;&#65533;&#1420;&#65533;&#65533;&#65533; &#65533;'03&#65533;!!.s&#65533;&#65533;&#1365;&#65533;B&#65533;#&#65533;Pn&#65533;V;&#65533;q)4*M&#65533;qc")&#65533;K&#65533;&#65533;&#65533;7&#65533;&#65533;&#65533;|&#65533;+&#65533;)Om&#65533;R&#65533;$&#65533;&#65533;-	&#65533;&#65533;&#65533;&#65533;C]=T&#65533;Y]&#65533;N&#65533;%;&#65533;&#65533;&#65533;q&#65533;mrK&#1296;Q&#65533;&#65533;&#65533;v&#65533;n&#65533;<&#65533;]2&#65533;Dc&#65533;&#65533;&#65533;NE&#1118;&#65533;.&#65533;&#65533;	&#65533;&#65533;&#65533;&#65533;&#65533;&#1190;c_'JjU&#65533;&#65533;&#65533;D,Y&#65533;Pkxy&#65533;&#65533;&#65533;q`]&#65533;)&#2037;&#65533;Y}&#65533;bu&#65533;&#65533;R05BOO|x}&#65533;`-_&#65533;&#65533;at&#65533;^&#65533;&#65533;/qK&#65533;jN&#275;&#65533;&#65533;&#65533;&#65533;&#65533;.7&#65533;Q&#65533;2&#65533;&#65533;*J&#65533;f&#15023;&#65533;LX&#65533;7lV&#65533;&#65533;yd,p&#65533;	&#631;&#320;
&#65533;&#65533;)&#65533;i&#65533;&#1697;&#65533;t&#65533;&#65533;j&a&#65533;&#803;&#65533;&#65533;n&#65533;&#65533;jC&#65533;0B&#65533;&#65533;b&#65533;p&#65533;&#65533;&#65533;&#65533;i&#65533;&#65533;&#65533;`&#65533;&#65533;&#65533;D&#65533;0&#65533;<&#65533;t{&#65533;&#65533;&#65533;T.*&#65533;P&#65533;`&#65533;&#65533;&#65533;&#65533;<&#65533;$&#65533;w&#65533;&#65533;3&#65533;kH`"&#65533;q&#65533;C&#65533;H?D"&#65533;ILb&#42176;D#&#65533;&#65533;&#65533;&#65533;&#65533;yA&#65533;&#65533;
&#65533;&#65533;$&#65533;/&#65533;&#65533;c&#65533;&#65533;&#65533;?;&#65533;&#1245;
&#65533;&#1838;&#65533;&#65533;O&#1765;aw&#65533;&#65533;p&#65533;&#65533;&#65533;&#65533;O&#65533;&#65533;eMa"&#65533;]&#65533;z&#65533;&#65533;&#65533;=&#65533;v&#65533;&#65533;&#65533;x&#65533;&#65533;D?&#65533;Iy5&#65533;&#65533;~&#65533;&#65533;DCO&#65533;&#65533;m|&#65533;^&#65533;&#65533;:&#65533;&#65533;{&#65533;&#65533;e&#65533;T&#65533;%7&#65533;:_}&#65533;"RX&#65533;/o&#65533;&#247;&#65533;!q&#65533;<&#65533;&#65533;{A&#65533;{]&#65533;~P&#65533;N:&#65533;&#65533;&#65533;x&#65533; s&#65533;&#65533;H&#65533;3&#65533;e&#65533;rt&#65533;&#65533;&#65533;pD&#65533;C&#65533;&#65533;Xg&#65533;1&#65533;&#65533;/*&#65533;&#65533;&#474;G)b}&#594;T\P&#65533;&#65533;&#351;U&#65533;&#1139;t#&#65533;&#65533;&#65533;&#65533;W"&#65533;&#65533;&#65533;SD,&#65533;&#65533;1SN&#1185;)&#65533;SWn&#65533;2&#65533;&#65533;8g&#65533;z&#65533;bN&#65533;&#65533;ad&#65533;Qo&#65533;9:&#65533;U&#65533;&#65533;!P&&#65533;&#65533;&#487;&#65533;b,&#225;&#65533;Bw8I?&#65533;&#65533;k&#65533;&#65533;&#1825;oH&#65533;"&#65533;/&#65533;&#65533;L9Te!&#65533;1w`'&#65533;&#65533;18&#65533;AjG&#404;)&#65533;&#65533; &#65533;&<Qh'R"&#65533;[A&#65533;&#65533;S q!"&#65533;&#65533;k&#65533;&#65533;S&#65533;"&#65533;^&#65533;4&#978;"E3)a!v&#65533;U&#65533;&#65533;K&#65533;Vo&#65533;&#65533;R"uTi0&oAG&&#1301;~&#65533;X&#65533;&#65533;&k&#65533;_N&#65533;&#65533;&#65533;[&#65533;\&#405;^&#65533;us&#65533;@&#65533;&#65533;w&#65533;!(&#65533;&#65533;Y &#65533;&#65533;[&#65533;&#65533;&#65533;&#65533;t&#65533;g
&#65533;&#65533; &#65533;H&#65533;{&#65533;C&#65533;AIR3ccQaZ+!!;3f&#65533;@]LZ&#65533;&#65533; vp$&#65533;&#65533;q&#65533;&#65533;p&#65533;&#65533;&#65533; &#65533;&#65533;&#65533;&#65533;&#65533;&#65533;&#65533;&#65533;&#65533;&#65533;&#65533;&#65533;[&#65533;t`'A&#65533;&#65533;&#65533; &#65533;&#65533;&#65533;^sY&#65533;&#65533;g&#65533;CBi&#65533;h+ (E&#65533;3I:&#65533;&#65533;'&#65533;!&#65533;37;&#65533;&#65533;<&#65533;'x&#65533;&#65533;q&#757;^&#65533;^|&#65533;[&#65533;&#65533;|&#65533;&#65533;vH&#65533;'z&#65533;F&#65533;$	&#65533;C&#65533;&#65533;D
4z&#65533;qoZ&#65533;&#65533;Y&#65533;&#65533;&#65533;(q&#65533;F|Q3&#65533;3&#65533;w&#65533;&#65533;<&#65533;@dz8DY|&#65533;A v&#65533;ED)d&#65533;t@&#65533;&#65533;&#65533;wp-&#65533;&#65533;u`i&#65533;`&#65533;dKt&#65533;`x&#65533;&#65533;.&#65533;&#65533;&#65533;6&#65533;L<&#65533;&#65533;16!7ZC&#65533;a&#65533;T.&#65533;2K&#65533;b*i&#65533;$mR%'&#65533;&#65533;&#65533;&#65533;9&#65533;&#65533;_&#65533;&#65533;&#65533;d%9u2Q(;gh >K"bR&#65533;06Q&#65533;&#65533;&#65533;T6Q&#65533;U3&#65533;2%&#65533;&#65533;&#65533;O&#65533;&#65533;dB/ &#65533;9&#65533;e+u&#65533;*a&#65533;&#65533;D,5&#65533;&#65533;&#65533;dQ+&#65533;&#65533;CI-&#65533;&&#65533;S&#65533;&#65533;&#65533;X&#65533;Q&#65533;TJ%&#65533;&#65533;#K&#65533;&#65533;6>q&#65533;&#65533;&#65533;0&#65533;HbxW&#65533;&#65533;!&#65533;&#65533;Q%V&#65533;0q&#65533;&#65533;&#65533;&#65533;TqT&#65533;&#65533;&#65533;UP&#65533;&#65533;89&#65533;H&#65533;&#65533;Y3!s&#65533;G&#65533;a&#65533;K&#418;Sv*&#65533;"&#65533;&#65533;	&#65533;&#65533;&#65533;S&#65533;!&#65533;Y&#65533;&#883;G&#65533;&#65533;,d|pDz8 H&#65533;@/b&#65533;>l&#65533;Z&#65533;[&#65533;[@&#65533;u&#65533; 	&#65533;&#65533;A&C1GCo&#65533;t&#65533;Hv&#65533;]&#65533;[&#65533;&#65533;&#65533;H&#65533;&#65533;&#65533;u&#65533;(&#65533;sWP&#65533;&#65533;&&#65533;c&#65533;p&#65533;F?qZ&#65533;-a&#65533;%&#65533;)&#65533;cE&#65533;lkD&#65533;&#65533;$&#65533;vwL&#65533;&#65533;&#65533;E&#65533;&#65533;\&#65533;`a&#65533;^&#65533;&#65533;@c&#65533;|_O"&#65533;&#65533;ug&at&#65533;ES&#65533;r&#65533;g&#65533;&&#65533;&#65533;1&#65533;&#65533;&#65533;#F&#65533;&#65533;H8&#65533;yc&#65533;q&#65533;(vcg&#65533;&#65533;C&#65533;5vzCtDZDzXzg&#65533;$&#65533;sV&#65533;&#65533;A&#65533;l&#1061;a&#65533;&#1361;&#65533;&#65533;#e&#65533;&#65533;&#65533;UL&#65533;&#65533;7&#65533;&#65533;U&#65533;&#65533;]&#17065;W&#65533;)&#65533;&#65533;X&#65533;&#65533;z&#65533;Eb&#514;/Y&#65533;&#65533;#&#65533;&#65533;&#65533;_9xUz&#65533;&#65533;r&#65533;&#65533;Sb&#65533;&#65533;f&#65533;eaD>,3B!&#65533;	G&#65533;}U&#65533;&#65533;"&#65533;&#65533;%&#65533;CT&#65533;CsJ&#65533;*$&b&#65533;&#65533;N&#65533;&#65533;"WI~&#65533;&#65533;Q&#65533;&#65533;&#65533;*5&#65533;c&#65533;K&#65533;B;&#65533;"^\&#65533;&#65533;.&#65533;19&#65533;&#65533;|&#65533;Q&#65533;&#65533;3V&#65533;&#65533;&#65533;&#1325;i&#65533;&#65533;&#65533;7j&#65533;&#65533;&#65533;&#65533;&#65533;&#1539;&#65533;84&#65533;&#65533;&#65533;&#65533;(&#65533;Q-&#65533;-&#65533;&#65533;&#65533;&#65533;>!&#65533;:2&#65533;&#65533;&#65533;*Q&#65533;y&#65533;tg+&#65533;Q&#65533;&#65533;th&#65533;Q&#65533;;&#65533;:1/&#65533;B&#65533;&#65533;&#65533;h&#65533;;~&#65533;R|18-G&#65533;t&#65533;E&#65533;&#65533;M7&#65533;&#65533;&#65533;&#65533;&#65533;n&#65533;&#65533;@7t&#65533;:&#65533;&#65533;$&#65533;&#1227;&#65533;&#65533;<&#65533;&#65533;g%&#65533;tL&#65533;$uDBJ'Md]`t &#65533;'>&#65533;'&#65533;
	&#65533;&#65533;WG7v&#65533;7&#65533;d&#65533;&d]`&#65533;&#65533;Y&#65533;u&#65533;(~&#65533;@&#65533;g&#65533;&#65533;%&#65533;2&#65533;qw&#65533;&#65533;W@\&#65533;&#65533;Q7&#65533; 9"&P	>bR&#65533;&#65533;d?&#65533;&#65533;Bo;r}&#65533;_{&#65533;&#65533;&#65533;e^[GI&#65533;atba&#65533;&#65533;v&#65533;Ey{&#65533; &#65533;qGI>&#65533;[Y~&#65533;&#65533;aE1n&#65533;q&#65533;ov&#65533;7&#65533;q?/&#65533;u]&#65533;&#1511;&#65533;&#65533;&#65533;&#65533;&#65533;&#65533;tOJ&#65533;&#65533;5&#65533;&#65533;K&#65533;&#65533;J&#65533;&#65533;W|s2&#65533;UR&#65533;be&#1322;9v&#65533;&#65533;C &#65533;'&#65533;Y&#65533;$sI&#65533;U&#65533;r1l0l&#65533;D&#65533;+&#65533;t&#65533;m&#65533;&#65533;_&#65533;Y&#65533;&#65533;6&#65533;9i&#65533;&#65533;f&#65533;T&#65533;&#65533;o&#65533;a&#65533;&#65533;b~&#65533;&#65533;!&#65533;'S&#65533;&#65533;2&#65533;&&#65533;&#65533;&#1959;4&#163;,<&#65533;k8&#65533;S&#65533;4i&#65533;Q&#852;Spf&#65533;4#&#65533;>&#65533;&#65533;&#65533;&#65533;I&#65533;W`JQ&#65533;&#65533;41&#65533;&#65533;n&#65533;:[h5]&#65533;S0&#65533;)Q&#65533;I&#65533;&#65533;z/&#65533;J&#65533;rX&#65533;&#65533;[&#65533;&#65533;&#65533;~&#65533;&#65533;D&#65533;TS\&#484;&#65533;T|?Q&#65533;&#65533;T&#65533;Ow&#65533;&#65533;U&#65533;6\&#65533;5&#65533;dU<2&#65533;&#65533;[S&#65533;&#65533;&#65533;v&#65533;&#65533;8&#65533;1/&#65533;&#65533;&#65533;$f:&#65533;&#65533;E[$&#65533;&#65533;]q"u#&#65533;N=&#65533;&#65533;>Q&#65533;A&#688;#.&#65533;?&#65533;f&#65533;&#65533;Bo#&#1099;r&#65533;a&#65533;Ia&#65533;%{&#65533;I&#65533;&#65533;bG&#65533;
T&#65533;p&#65533;n(&#65533;&#65533;&#65533;;&#65533;o&#65533;&#65533;4&#65533;&#65533;0&#65533;&#65533;%r&#65533;&#65533;&#65533;"&#65533;&#65533;B&#65533;&#65533;&#65533;"9&#65533;&#65533;&#65533;r&#65533;f&#65533;&#65533;&#65533;E=
&#65533;&#65533;h&#1450;&#65533;0J&#65533;}0N&#65533;K&#65533;#&#65533;&#65533;@&#1205;y&#65533;&#65533;qI&#65533;&#65533;&#65533;]K4=&#65533;&#65533;l>&#65533;wjwk&#65533;&#65533;Z~0v}@&#65533;&#65533;3&#65533;&#65533;f&#65533;s&#65533;4&#65533;&#65533;byTX&#65533;q$&#65533;Ga&#65533;&#65533;v0D&#65533;<&#65533;brt`d&#65533;X&3&#1445;&#1525;b&#65533;&#65533;)&#65533;&#65533;&#65533;&#65533;d&#65533;&#65533;D&#65533;GNt&#65533;&#65533;5&#65533;B&#65533;g&#65533;&#65533;&#65533;&#65533;&#21152;&#65533;&#65533;&#65533;&#65533;dla'&#65533;[|&#65533;&#65533;{&#32453;&#65533;uJ&#65533;&#65533;\G&#295;&#65533;_&#65533;B	d]2-(e
	&#1289;wZ&#1350;&#65533;I&#65533;&#65533;&#65533;1&#65533;&#65533;ZR&#65533;r&#65533;&#2116;W&#65533;&#65533;F	i&#65533;j*&#65533;$3&#65533;&#65533;cQ+&#65533;!&#65533;&#163;&z&#65533;b&#65533;^&#65533;a&#65533;&#65533;]&#65533;&#65533;#O&#65533;8W9i&#65533;v!&#401;&#65533;jx<&#65533;bk/&#65533;%2b&#65533;28&#1828;&#65533;&#65533;g&#65533;&#65533;j&#65533;&#65533;"T<&#65533;&#65533;/!?&#65533;&#65533;/&#65533;&#65533;U&#65533;&#65533;&#65533;K1&#65533;&#65533;a&#65533;~&#65533;+Y@+&#65533;*2&#65533;Y5)&#65533;&#65533; &#65533;&#65533;y*&#65533;&#1905;+H&#65533;76&#65533;&#65533;q&#65533;&#65533;&#65533;&#65533;!&#65533;=1&#65533;nXZ_&#65533;3&#65533;&#65533;&#65533;&#65533;I&#65533;R&#65533;&#65533;&#65533;c&#65533;&#65533;&#65533;FHY&#65533;8t&#65533;&#65533;C_&#65533;&#65533;_&#65533;wlQYDr&/&#65533;,&#65533;&#65533;&#65533;m&#65533;&#65533;)5&#65533;&#65533;H&#65533;&#1361;4cg${&#65533;&#65533;d}>&#65533;qG&#65533;ubG&#65533;&#629;Z&#65533;&#65533;DM&#1181;&#65533;w &#65533;q4a&#65533;&#65533;9&#65533;&#65533;/&#65533;K&#65533;ia-&#65533;<W c&#65533;7&#1003;B&#65533;r&#65533;e&#65533;&#65533;A&#65533;&#65533;4IX&#65533;&#65533;)&#65533;&#65533;[ &#1723;F&#65533;Z&#65533;3&#65533;]p_&#65533;N$&#65533;N&#65533;#DA&#65533;&#65533;&#65533;5T&#65533;!&#65533;U]b=qb&#65533;"&#65533;&#65533;&#65533;&#65533;0y&#65533;&#65533;&#65533;&#65533;h !&#65533;'&#65533;s>&#65533;Y&#65533;&#65533;i.\&#65533;h&#65533;K&#65533;&#65533;:&#65533;&#65533;&#65533;&#65533;&#65533;@?)&#65533;&#1288;&#65533;&#21742;+&#65533;&#65533;+tmtp]&#65533;omG&#65533;2B&#65533;&#65533;&#65533;&#65533;&#65533;d&#65533;@R}&#65533;&#65533;&#65533;Fn&#65533;rpKB8&#400;&#65533;{]&#41083;{&#65533;&#65533;\=|&#65533;&#65533;&#65533;&#296;&#65533;&#1906;&#65533;&#65533;&#65533;&#65533;Q>1u2@&#65533;&#65533;&#65533;&#65533;]p&#65533;&#786;&#65533;&#65533;CI&#65533;r&#65533;e&#65533;&#65533;&#65533;&#65533;(q&#65533;<B&#65533;&#65533;am&#65533;&#65533;C&#65533;d&#65533;&#65533;^2c{&#65533;&#65533;)&#65533;&#65533;&&#65533;&#65533;&#65533;D&#65533;&#65533;4&#270;&#65533;r&#65533;&#65533;&#65533;^&#65533;"a&#65533;F&#65533;&#65533;&#65533;()&#617;&#65533;&#65533;&#65533;&p&#65533;!&#482;&#65533;&#65533;7kY&#65533;w&#65533;W&#65533;C-&#65533;&#65533;y&#2006;&#65533;&#65533;&#65533;&#65533;&#65533;L&#65533;K&#1484;B3vQ'&#65533;e&#65533;&#65533;&#65533;&#65533;<B8a&#65533;< &#65533;&#65533;&#65533;r&#65533;&#65533;&#65533;&#65533;&#65533;&#65533;&#65533;&#65533;9&#65533;f&#1828;#&#1009;&#65533;u&#65533;)&#65533;W&#65533;LM&#65533;B:&#65533;v&#65533;_&#65533;&#65533;iV&#65533;	M&#65533;&#65533;u&#65533;&#65533;&#65533;&#65533;&#65533; &#65533;&#65533;&#65533;\&#65533;&#65533;&&#65533;A{!o&#65533;&#65533;^X&#65533;&#65533;'2IX&#65533;&#65533;&#65533;a#m&#65533;&#65533;uD&#65533;&#65533;&#1353;.wm&#65533;G&#65533;>7^&#65533;&z&#65533;&#65533;&#65533;9|&#65533;ABi&#65533;&#65533;e&#65533;e&#65533;,adT&#65533;D&#65533;&#65533;)"F/&#387;L&#65533;i+{&#65533;&#1154;?P&#65533;&#65533;81&#65533;
HBm&#65533;&#65533;8@&#65533;&#65533;&#65533;&#65533;<d&#1739;&#65533;&#65533;&#65533;W$6;&#65533;&#65533;E&#65533;&#65533;&#65533;I&#65533;&#65533;[&#65533;&#65533;l{XK&#65533;&#65533;&#65533;E&#65533;& &#65533;#&#65533;!&#701;&#65533;	&#65533;g&#65533;&#65533;d&#65533;eSJ&#65533;D&#65533;&#65533;&#65533;3kf&#65533;fQ&#65533;&#65533;&#1175;lq&#65533;&#65533; &#65533;&&#65533;^&#65533;&#65533; }&#65533;YM&#65533;&#65533;&#507;&#65533;&#507;&#65533;t&#65533;k&#65533;&#65533;&#65533;D&' )=&#65533;&%&#65533;^&#65533;&#65533;aD"'&#65533;&#65533;&#65533;rM&#65533;v&#65533;{ 2a/I &#65533;MDBdDX
&#65533;(&#65533; &#65533;	&#65533;&#65533;&#65533;p&#989;:u&#65533;&#513;&#1254;&#65533;&#65533;6j&#1464;&#65533;Q&#65533;6!&#65533;&#817;cgN&#65533;5k&#1592;y&#65533;f&#65533;<x&#58668;s'&#65533;&#65533;=zn&#65533;&#65533;c&#65533;&#65533;&#65533;tJ&#1673;hs&#65533;>~&#65533;&#65533;I'&#65533;8w&#65533;*ThP ?|dF&#65533;##&#65533;#&#65533;&#65533;!k&#65533;&#65533;Y&#65533;:&#65533;&#65533;G&#65533;9r&#65533;&#1057;Sgh&#65533;sj&#65533;&#1353;&#65533;l&#801;w&#65533;&#65533;&#65533;&#65533;&#65533;&#65533;0&#65533;&#65533;&#65533;&#65533;&#65533;7m&#1184;As&#65533;&#65533;5+&#65533;&#65533;&#65533;+&#65533;&#65533;0&#578;&#65533;&#65533;vO;q@N&#65533;&#65533;&#65533;&#65533;8t&#65533;&#65533;&#65533;&#65533;&#65533;&#34912;'&#657;C&#65533;&#65533;&#1112;w&#65533;TF&#65533;&M8&#65533;y&#65533;Q3&&#65533;3h6&#65533;&#65533;9|&#65533;s8_WB&#65533;K&#65533;&#65533;&#65533;"DH&#1055;&#65533;&#65533;^l&#65533;&#65533;>&#65533;ub&#65533;j&#65533;Ml&#65533;g&#65533;&#65533;&#65533;sN&#65533;&#65533;&#65533;&#33318;&#65533;&#65533; 4&#65533;&#65533;&#65533;c&#65533;#&#65533;H&#65533;&#65533;~&#11127;&#65533;n&#65533;&#65533;&#65533;&#65533;&#65533;#&#65533;+&#65533;T&#65533;&#65533;&#65533;z&#65533;&#65533;-I$&#47622;&#65533;&#65533;,=&#65533;&#65533;&#65533;&#65533;&#65533;&#65533; &#65533;jC1&#65533;>&#65533;*&#65533;&#65533;&#547;&#65533;8&#65533;&#65533;M&#65533;	&#65533;r3=&#65533;&#65533; &1D&#65533;&#65533;&#65533;&#65533;&#65533;+&#65533;{&#64262;&#65533;&#65533;&#65533;b&#65533;&#65533;&#65533;$&#65533;|)@rL"&#65533;&#1443;&#65533;.2&#65533;b&#681;&#848;&#65533;&#65533;9&#65533;)&#65533;2&#65533;,&#204;4BT&#65533;&#65533;`&#65533;&#887;&#65533;&#65533;&#65533;&#65533;&#65533;&#65533;&#65533;2#&#65533;BZ#&#65533;&#65533;&#1312;T:&#65533;&#65533;P&#65533;&#446;&#65533;&#65533;C&#65533;@&#65533;&#65533;&#65533;=|&#65533;&#65533;'&#65533;*&#65533;"V&#65533;&#65533;H&#65533;
&#65533;&#65533;=<&#65533;`&#65533;=&#65533;EY$&#65533;A&#65533;&#65533;&#65533;&#65533;5&#1720;OH&#65533;&#65533;&#65533;)2{&#65533;&#65533;&#65533;&#65533;&#65533;&#65533;.&#65533;&#65533;&#65533;5&#65533;P&#65533;P&#65533;@
	6d&#65533;&#65533;&#65533;&#65533;V&#65533;Mc&#65533;&#65533;&#1283;&#65533;&#709;&#65533;R&#65533;(+!$_Q&#65533;&#65533;&#65533;^{E&#65533;&#65533;&#65533;&#65533;
&#65533;A&#65533;L&#65533;!O&#65533;&#35567;w	&#65533;65=&#1656;h&#65533;jl'&#65533;&#65533; 5m&#65533;&#65533;&#65533;`&#1187;Z&#65533;&#65533;&#65533;!nW&#65533;>b&#65533;)(<R.h&#65533;@&#65533;3&#65533;}q>&#65533;*&#65533;d&#65533;&#65533;^<&#890;0w&#65533;#6*S9&#65533;&#65533;EN&#65533;6&#65533;&#65533;4<<&#65533;>&#65533;f&#65533;gDyD&#65533;B&#65533;&#65533;i1Q&#65533;&#65533;&#65533;&#65533;&#65533;&#65533;E1$&#65533;`,m&#65533;	4=K2&#65533;&#65533;&#828;2>&#65533;&#65533;O&#65533;:&#65533;pmR&#65533;6z	'&#65533;W&#65533;6?6^H&#65533;f^&#36689;%&#65533;&#65533;+7&#65533;#&#65533;D&#65533;q&#65533;&#65533;gDh&#65533;&#65533;&#65533;CZ&#65533;B<Z+E/]&#65533;+7&#65533;&#65533;&#65533;&#65533;&#65533;#7&#65533;H&#65533;&#65533;&#65533;oO#&#65533;/&#65533;&#65533;3&#65533;7&#65533;X&#65533;S&#65533;&#65533;c&#65533;&#65533;&#65533;&#946; &#65533;&#65533;3/&#65533;&#65533;`&#65533;\&#65533;;&#65533;\&#65533;&#65533;&#65533;oQ)&#65533;&#65533;&#65533;3&#65533;P&#65533;&#65533;&#65533;&#65533;&#65533;T&#65533;"t&#65533;&#65533;&#65533;&#65533;&#65533;b&#65533;&#65533;Wa&#65533;L&#65533;k&#65533;&#65533;%&#65533;&#65533;[!&#65533;&#65533;b&#65533;&#65533;I&#65533;&#65533;T1&#65533;&#65533;Z1&#65533;OLB&#65533;,/&#65533;&#65533;,#&#65533;&#65533;Y&#65533;2&#65533;+&#65533;3&#65533;|.G&#65533;jW&#65533;&#1401;&#65533;&#65533;eI&#65533;&#65533;&#65533;8&#65533;&#65533;&#65533;&#65533;t&#65533;Q&#65533;&#65533;8&#65533;&#257;&#65533;&#65533;&#65533;&#65533;&#65533;`&#65533;ue&#65533;6&#65533;&#65533;&#65533;&#65533;&#65533;@m&#65533;7
&#65533;lx&#1302;&#65533;&#65533;&#65533;'@&#65533;&#65533;&#65533;@&#65533;>&#65533;&#65533;&#65533;zC&#65533;p&#65533;&#65533;&#65533;N1&#65533;&#65533;A!?&#65533;J~&#65533;&#65533;&#65533;d&#65533;&#65533;&#65533;&#65533;&#65533;&s&#1897;KT42 &#65533;&#65533;&#65533;Rm&#65533;4&#65533;Ac&#65533;&#65533;&#65533;02&#65533;&#65533;r&#65533;CK&#65533;(BD2PY&#65533;$ &#65533;&#65533;&#65533;[)&#65533;&#65533;Xf&#65533;#	i.\&#65533;x&#65533;&#65533;%!&#65533;$&#65533;&#65533;&#65533;&#65533;&#65533;&#65533;&#65533;0&#65533;!QA(&#65533;ek&#65533;CT&#65533;&#65533;&#65533;(-&#65533;9]p&#65533;&#65533;&#773;(&#65533;&#65533;(&#65533;)&`&#65533;&#65533;%&#65533;"&#696;&#65533;&#65533;)&#65533;&#65533;c^&#65533;&#65533;I&#65533;-&#65533;&#65533;&#65533;&#65533;+C&#65533;1MI&#65533;&#65533;6&#65533;&#65533;BJ&#65533;&#65533;&#65533;"~u|5&#65533;K9&#65533;ju&#65533;+F&#65533;o&#65533;JK&#65533;&#65533;-9T&#65533;FI&#65533;&#65533;&#65533;rbN^=&#65533;&#65533;`!&#65533;w&#65533;&#65533;&#65533;V1&#65533;&#65533;!&#65533;i2	zV!.&#65533;&#65533;&#65533;&#65533;&#65533;&#65533;`&#65533;Z&#65533;&#65533;J&#65533;&#65533;&#65533;&#65533;H&#65533;d&#65533;B&#65533;OmJ &#65533;&#65533;gOmi&#65533;X&#65533;OG&#65533;I]>s &#65533;&#65533;!o&#65533;lHx&#419;&#65533;3&#65533;f7&#65533;c&#65533;N&#65533;RpnJ&#65533;&#65533;&#65533;*8&#65533;$=&#65533;A[&#1737;&#65533; 0|&#65533;9f&#65533;&#1408;&#65533;&#65533;&#65533;L'/&#65533;C&#65533;l&#65533;7&#65533;&#1128;6&#65533;&#65533;&#65533;h B&#65533;&#1849;&#65533;8k&#65533;_~:&#65533;&#65533;&#65533;Af&#65533;0&#65533;K&#65533;a#,&#65533;JE&#65533;&#65533;&#65533;&#65533;&#65533;U&#65533;&#65533;&#65533;a\&#65533;&#65533;&#65533;&#65533;&w*&#65533;&#1287;&#65533;F&#65533;%&#65533;Kt&#65533;&&#65533;&#65533;&#65533;M&#65533;J&#65533;(&#65533;&#65533;&#253;X3&#65533;-!&#33870;&#65533;97#&#65533;&#65533;H&#896;&#65533;36B&#65533;&#65533;_s&#65533;&#65533;&#65533;Z&#65533;[&#65533;\K&#212;9&#65533;&#65533;r&#65533;&#65533;v&#65533;,&#65533;I.&#65533;&#732;(&#2004;&#65533;#E,f C]D3 %&#53760;&#65533;&#65533;J&#65533;&#65533;(&#65533;&#65533;&#65533;-Ia&#65533;Rs&#65533;&#65533;&#65533;Awk0&#65533;&#65533;&#65533;/&#65533;&#65533;&#65533;y&#65533;T
&#65533;F&#65533;X&#65533;wv&#65533;&#65533;&#65533;0PDY&#65533;&#65533;f&#65533;t&#65533;&#65533;&#65533;T&#65533;D&#65533;9&#65533;&#65533;00&#65533;as&#65533;&#65533;x&#65533;x&#65533;I&#65533;O^&#65533;q&#65533;&#65533;p,&#65533;}&#65533;E&#65533;&#65533;<|D2&#1714;&#65533;&#65533;zQ;&#65533;izbM&#65533;6&#65533;&#65533;&#65533;uF&#65533;c[&#65533;&#65533;v&#65533;&#65533;&#65533;&#65533;&#65533;&#65533;&#65533;&#65533;&#65533;F&#65533;I&#65533;&#65533;D<&#65533;&#2016;e&#65533;x&#65533;x&#65533;f&#65533;&#51097;&#65533;&#65533;&#65533;&#65533;L&#533;&#65533;&#65533;&#65533;&#65533;1&#65533;&#36995;&#65533;&#65533;P&#65533;&#65533;J&#65533;&#65533;&#922;&#65533;m&#65533;&#65533;'Y&#65533;HD&#65533;&#65533;&#65533;&#65533;x6&#65533;B(Z&#65533;lcD#!	JTB&#1300;&#65533;&#65533;"&#65533;&#65533;P&#65533;h&#65533;xjC&#65533;.#u6&#65533;&#65533;&#65533;3&#65533;r&#65533;'&#65533;&#65533;*&#65533;hD$a&#65533;?&#65533;&&#65533;&#65533;iV&#65533;2;&#65533;&#65533;q&#65533;&#65533;&#65533;&#65533;&#65533;&#65533;e[ex&#65533;j$&#65533;.&#65533;&#65533;&#65533;e-&#65533;&#65533; &#65533;=&#65533;&#65533;&#65533;k&#65533;&#65533;3D=&#65533;uj&#65533;&#65533;U&#65533;&#65533;+ )g3E&#65533;&#65533;GQK&#65533;&#65533;&#65533;8&#65533;&#65533;$&#65533;&#65533;Z.
&#65533;B&#65533;$&#65533;o&#65533;&#65533;&#65533;c &#65533;&#724;o&#65533;&#65533;&#65533; &#65533;&#65533;!P&#65533;&#65533;&#65533;u&#65533;&#65533;*#ML\	&#65533;d&#65533;&#65533;s&#65533;6&#65533;w7$&#65533;M&#65533;V	&#642;G&#65533;1&#65533;&#65533;&#65533;&#65533;,&#65533;2K+&#65533;u&#65533;\&#65533;&#65533;5[&#1730;&#65533;&#65533;&#65533;&#65533;.&#65533;&#65533;>&#65533;&#65533;&#65533;)&#65533;/&#65533;\?&#65533;&#65533;z&#65533;&#65533;,(@&#65533;R	&#65533;&#65533;&#65533;J&#65533;&#65533;|&#65533;y&#2026;&#65533;&#65533;&#65533;&#65533;W6@i&#65533;'=+&#65533; &#65533;&#65533;&#65533;&#65533;Q&#65533;\f-&#65533;&#65533;c&#65533;G&#65533;&#65533;!&#65533;&#65533;>&#65533;)^|S16YO?&#65533;c/&#65533;&#65533;&&#65533;2&#65533;T<&#65533;{S&#65533;&#65533;	'&#1420;P&#65533;&#1832;&#65533;&#65533;&#65533;\&#65533;B&#65533;<2&#65533;&#65533;s&#65533;0&#65533;&#65533;%&#65533;&#65533;&#65533;&#65533;z&#65533;c&#65533;s&#65533;P&#65533;&#65533;&#65533;5&#65533;3&#65533;YxJ&#2034;&#65533;bU$&#65533;&#65533;&#210313;\p&#65533;3n&#65533;&#65533;T>D&#65533;%&#65533;&#65533;&#65533;H&#65533;:|E%&#65533;&#65533;&#65533;&#65533;D&#65533;b;je&#65533;&#65533;e&#65533;&#65533;m&#65533;^&#65533;$&#65533;&#65533;&#65533;8&#65533;&#65533;&#65533;!q0n&#65533;@a&#65533;$>(&#65533;&#65533;A&#65533;&#65533;FnF1)&#65533;gc&#65533;&#65533;@&#65533;&#65533;p&#65533;&#65533;i;&#65533; @z&#65533;&#65533;j&#65533;&#65533;Ro&#65533;&}&#65533;&#65533;&#65533;`&#65533;&#65533;&#65533;&#65533;&#65533;&#65533;&#65533;@&#65533;1&#65533;@G&#65533;&#65533;R&#65533;)a&#65533;yaFh&#65533;E0AtG&#65533;4|A&#65533;P&#65533;&#65533;M&#65533;Q&#65533;Q&#65533;N&#65533;&#65533;E&#65533;&#65533;?&#65533;0ka"&#65533;&#65533;&#65533;&#65533;a&#65533;&#65533;&#65533;	&#65533; 3&#1704;&#65533;&#65533;a&#65533;&#65533;&#65533;&#65533;{D&#65533;'&#65533;&#65533;&#65533;&#65533;&#65533;&#65533;?Z&#65533;&#65533;8)&#65533;3&#65533;&#65533;&#65533;&#65533;&#65533;&#65533;(#&#65533;c&#65533;&#65533;&#65533;&#65533;LS4&#65533;9&#65533;&#65533;q&#65533;&#65533;J&#65533;T&#65533;&#65533;p&#65533;&#65533;&#65533;&#65533; b&#65533;&#65533;&#65533;8	&#65533;&#65533;&#65533; m&#65533;=&#65533;&#65533;&#65533;&#65533;&#65533;#c
6&#65533;&#65533;&#65533;V&#65533;!&#65533;7OY!
&#65533;&#65533;X&#65533;&#65533;&#65533;&#65533;d&#65533;N:&#65533;F&#65533;&#65533;&#65533;c&#65533;&#65533;P&#65533;7	
&#65533;&#648;&#65533;&#65533;r&#65533;&#65533;#S)B&#65533;7&#65533;&#65533;&#65533;3&#65533;R9&#65533;&#65533;!&#65533;100&#65533;.&#65533;.&#65533;1c&#605;&#65533;&#65533;kjd&#65533;&#65533;&#65533;&#65533;!&#65533;&#65533;&#65533;&#65533;Cl&#65533;o1&#418;K&#65533;b&#65533;U		&#65533;Cy&#65533;c&#65533;&#65533;2&#65533;&#65533;!B,&#65533;H2 &#65533;.&#65533;&#65533;&#65533;)A&#604;&#65533;I&#65533;r&#65533;G&#65533;h&#65533;&#65533;)8&&#65533;&#65533;&#65533;&#65533;G&#65533;&#65533;1&#65533;&#65533;&#65533;&#65533;&#65533;R&#65533;&#65533;A&#65533; &#65533;&#65533;x9&#65533;&#65533;+H&#65533;&#65533;&#65533;X&#65533;4&#65533;&#65533;+&#65533;{=B&#65533;&3&#65533;?1&#65533;&#65533; &#65533;&#65533;7Q&#65533;&#65533;h/&#65533;&#65533;3&#65533;^&#65533;+&#1538;2H&#65533;6x	y&#65533;&#1248;&#65533; B1&#65533;&#65533;4&#65533;&#65533;+&#65533;&#65533;,H&#65533;&#65533;8-&#65533;h&#65533;&#65533;&#160;k9/&#65533;&#65533;;B&#65533;S&#65533;&#65533;&#65533;&#65533;&#65533;;&#65533;&#65533;&#65533;E&#65533;	&#65533;A&#65533;&#65533;1&#65533;&#65533;O!kr/&#65533;(*&#65533; &#65533;&#65533;@x&#65533;&#65533;&#65533;!&#65533;&#65533;?DHAS&#12499;&#65533;;&#65533;C&#65533;&#65533;&#65533;d&#65533;C&#65533;3&#65533;0?p G&#65533;%9&#65533;u&#65533;P3&#65533;&#65533;&#65533;'>#&#65533;&#65533;"K2&#65533;&#65533;8H&#65533;&#65533;A(&#65533;&#65533;&#65533;&#65533;&#65533;d&#65533;&#65533;
	&#65533;&&#65533;`&#65533;h*7&#65533;&#65533;&#65533;D&#65533;4F&#65533;&#65533;&#65533;&#65533;B8&#65533;O&#65533;&#1788;M&#65533;&#65533;MI&#65533;&#65533;K&#1028;O&#65533;SP&#65533;UH&#65533;R&#65533;Hp&#65533;H&#65533;&#65533;&#65533;&#65533;+&#65533;&#65533;&#65533;&#1615;u&#65533;&#65533;6&#65533;&#65533;0&#65533;&#65533;&#65533;&#65533;&#65533;&#65533;frF&#65533;8&#65533;&#65533;(&#65533;&#65533;&#65533;B&#65533;&#65533;	&#65533; &#65533;a&#65533;#T!,&#65533;K&#65533;&#65533;&#65533;l&#65533;&#65533;&#65533;,&#65533;J&#65533;	&#65533;&#65533;&#65533;&#65533;&#65533;I&#29969;&#65533;&#37655;&#65533;A&#65533;&#65533;&#12472;ba&#65533;100_&#65533;I1{&#65533;7&#65533;&#65533;&#558;&#65533;s&#65533;&#65533;@H&#65533;(&#65533;&#65533;&#65533;&#65533;i`
&#65533;[&#725;I&#65533;&#65533;&#65533;,&#65533;&#65533;&#65533;&#65533;&#65533;C&#65533;&#743;p4&#1058;>Q&#65533;!
4&#65533;&#65533;&#65533;&#65533;&#46792;&#65533;&#65533;+
&#65533;&#866;GI&#65533;C&#65533;&#65533;vt9$&#65533;4x&#65533;#&#65533;&#65533;&#65533;>G&#65533;&#65533;P&#65533;H&#65533;&#65533;"&#65533;I9II&#65533;&#65533;&#65533;&#65533;x&#65533;&#65533;&#65533;&#65533;pQ&#65533;1J>&#65533;&#65533;,
&#65533;&#65533;"&#65533;&#65533;.&#65533;-&#65533;*&#65533;/&#800;&#65533;&#65533;&#65533;&#65533; K&#65533;<@&#65533;&#1301; &#65533;{&&#65533;&#65533;&#65533;=&#65533;.]&#65533;E-/&#65533;&#65533;&#62557;&#65533;yj&#65533;Gh&#65533;&#65533;&#65533;&#65533;I-?&#65533;1?2
&#65533;`k&#65533;&#65533;&#65533;&#65533;&#65533;&#65533;,&#65533;&#65533;&#65533;?&#65533;=CR>&#65533;)&#65533;&#65533;R&#65533;&#65533;&#65533;S&#65533;*&#65533;&#65533;@&#65533;&#65533;S&#65533;&#65533;&#65533;&#65533;'8K&#65533;/&#840;&#65533;(U`&#65533;KC&#65533;&#65533;&#65533;[R6-&#65533;?b&#65533;%!&#65533;&#65533;\&#65533;&#65533;|&#65533;&#65533;&#65533;!&#65533;&#65533;.r&#65533;&#431; E7&#65533;@5.^&#382;&#65533;&#65533;&#65533;&#65533;&#65533;&#916;&#65533;&#65533;&#65533;&#65533;6&#65533;&#65533;&#65533;&#65533;&#65533;&#65533;&#65533;&#65533;D&#65533;I&#65533;WJ&#65533;K&#65533;&#65533;H&#65533;&#65533;F&#65533;&#1328;Q&#65533;&#65533;	&#65533;RL&#65533;P&#65533;|&#65533;B&#65533;&#65533;&#65533;q
&#65533;JE&#65533;%&#65533;&#65533;&#65533;&#65533;&#727;I&#65533;&#65533;&#65533;(f&#65533;&#65533;&#1644;'{&#65533;4G @&#65533;&#65533;n&#65533;&#65533;&#65533;&#65533;&#65533;&#65533;&#65533;&#65533;>&#65533;&#65533;&#65533;&#65533;&#65533;&#65533;0&#65533;&#65533;%&#65533;UA&#65533;&#65533;Y&#1124;FpH&#65533;N&#65533;P &#65533;Q&#65533;L8&#65533;K=4&#65533;~"&#65533;&#65533;VG&#65533;&#65533;&#65533;&#65533;&#65533;0&#65533;&#65533;&#654;I&#65533;&#65533;&#65533;&#65533;&#65533;9h&#65533;_&#65533;N&#65533;&#65533;&#65533;&#65533;@6i&#65533;&#65533;&#65533;&#65533;&#65533;&#65533;-4L&#1049;&#744;"&#65533;&#65533;T!&#65533;&#65533;L&#65533;&#65533;&#65533;,&#65533;HN|&#65533;U&#65533;b&#65533;&#65533;oQ&#65533;&#65533;&#530;pF&#1330;F&#65533;&#65533;"]q&#65533;&#65533;&#65533;>&#65533;&#65533;&#920;B&#65533;&#65533;D,Y'&#65533;L&#65533;L\&#65533;YT@e&#65533;^T04p&#65533;&#65533;j&#65533;&#65533;&#65533;{D&#65533;`&#65533;&#65533;&#65533;&#65533;&#65533;&#65533;&#65533;*m9&#65533;&#65533;&#65533;"&#65533;:&#65533;$&#65533;S5&#34188;&#65533;&#1396;Z&#65533;&#65533;-Z&#65533;&#65533; &#65533;q,&#65533;&#65533;&#65533;&#65533;F
&#65533; &#65533;]&#65533;&#65533;&#65533;2?&#65533;#&#65533;&#65533;-=&#65533;&#65533;&#65533;U,&#65533;&#65533;]>	&#65533;&#65533;&#65533;^T+2@&#65533;vdI&#65533;)&#65533;&#65533;-&#65533;&#65533;+&#65533;SDB"1&#65533;_0`_/&#65533;&#65533;&#65533;&#65533;&#65533;&#65533;S0&#65533;&#65533;&#65533;&#65533;C8&#65533;&#65533;,&#65533;X`&#65533;&#65533;@&#1314;&#65533;&#65533;d3&#65533;c6&Y
&#65533;8&#65533;&#65533;Y&#65533;&#65533;	&#65533;&#65533;{&#65533;C&#65533;&#65533;H&#65533;&#65533;&#65533;&#65533;l!&#65533;Q*&#65533;&#65533;
&#65533;9&#65533;b&#65533;&#65533;O&#65533;&#65533;7i&#65533;|&#65533;&#65533;q&#65533;&#65533;k)&#65533;u4&#65533;	9h&#65533;J]&#65533;&#65533;m&#65533;<&#65533;&#65533;&#65533;&#65533;&#65533;Ly&#65533;&#65533;'Q&#65533;*&#65533;F&#65533;&#65533;G&#65533;&#65533;&#65533;&#65533;l{&#65533;<&#65533;&#65533;8&#65533;k:kD&#1509;2&#65533;6&#65533;5&#65533;&#65533;&#65533;B&#65533;&&#65533;&#65533;z&#65533;w3&#65533;&#65533;i&#65533;&#65533;B&#65533;&#65533;I&#65533;&#65533;&#65533;L&#65533;&#65533;&#1860;L&#65533;&#65533;L&#65533;&#65533;NHdN(dK&#65533;E(
3^
&#65533;+	C&#65533;&#65533;F&#65533;'E0&#65533;@&#65533;&#65533;;&#65533;F&#65533;C&#65533;&#65533;&#65533;&#65533;&#65533;h&#65533;}&#65533;&#65533;~I&#65533;	i-je&#65533;9&#65533;~&#65533;&#65533;&#65533;&#65533;9&#65533;NYH&#65533;4 . &#65533;&#65533;&#65533;&#65533;#C&#65533;oY&#65533;&#65533;u&#65533;&#65533;B`&#65533;&#65533;K&#65533;R&#65533;eD&#65533;=&#33468;&#65533;&#65533;&#65533;&#65533;@&#65533;&#65533;&#65533;E&#65533;&#65533;"&#65533;B&#65533;lq_&#65533;&#65533;4&#65533;&#65533;$i&#65533;&#65533;H	[&#65533;|4	&#65533;"&#65533;&#65533;s&#65533;1&#65533;&#65533;&#65533;	&#65533;!&#65533;b&#65533;	R&#65533;8&#65533;N&#65533;&#65533;&#65533;0&#65533;&#65533;&#65533;&#65533;&#65533;(&#65533;-N6,S&#65533;&#65533;&#65533;&#65533;&#335;&#65533;&#65533;&#65533;p
&#65533;J&#65533;Y&#65533;]&#65533;ldjL&#65533;&#65533;&#65533;&#65533;^*L&#65533;&#65533;E&#65533;&#65533;&#65533;&#65533;&#65533;&#822;&#65533;&#65533;&#65533;H&~+$DJ&#65533;&#65533;ER/x&#65533;&#65533;&#65533;&#65533;fJ&#65533;"&#65533;&#65533;&#65533;<=&#65533;&#65533;DR0@&#65533;&#65533;&#1288;&#65533;&#162;+j&#65533;$&#65533;.(&#65533;&#65533;&#65533;1&#65533;(x(&#65533;)&#65533;&#65533;&#65533;J,&#65533;&#65533;&#65533;&#65533;&&#65533;`,k&#65533;%&#65533;&#65533;&#65533;&#65533;8bU&#65533;j&#65533;&#65533;&#65533;&#65533;^&#65533;2&#65533;&#65533;&#65533;Q-J&#65533;.x&#65533;/@&#65533;8&#65533;k&#65533;&#65533;&#65533;&#65533;M0&#65533;N_#u&#65533;.100A:&#65533;+&#65533;&#65533;+&#1538;&#65533;&#65533;.&#65533;S&#65533;n&#65533;9&#65533;.&#65533;H&#5745;&#65533;&#65533;_&#65533;"&#65533;>"5&#65533;&#65533;&#65533;&#65533;&#65533;:&#65533;&#65533;%0S&#65533;

A(&#65533;0&#65533;&#65533;&#65533;@&#403;&#65533;K&#65533;0&#65533;&#65533;e&#65533;&#65533;6&#65533;&#65533;XU&#65533;&#65533;&#476;&#65533;&#65533;A&#65533;&#65533;&#65533;&#999;&#65533;''v&#65533;G&#65533;A&#65533;&#65533;&#65533;%yZ4X&#65533;&#65533;y&#65533;&#65533;&#65533;RE,KyY&#65533;&#65533;I&#65533;M&#65533;&#65533;&&#65533;@GP&#11657;&#65533;Z&#65533;(v&#65533;^&#65533;%M3T3&#65533;&#65533;&#65533;&#65533;7&#65533;&#65533;&#65533;&#65533;&#669;&#65533;&#65533;&#65533;&#65533;&#65533;&#65533;v&#1192;M&#65533;74D&#65533;&#65533;i&#65533;&#65533;&#65533;.&#65533;[&#65533;A@X&#65533;&#65533;I&#65533;K&#65533;M&#1540;N&#65533;&#65533;O&#65533;&#65533;O &#65533;O&#65533;M&#65533;&#65533;T&#65533;M&#593;&#316;&#65533;\&#65533;&#65533;&#65533;z&#65533;A&#65533;&#65533;&#65533;&#65533;&#65533;.&#65533;&#65533;r&#65533;&#65533;h6&#65533;&#65533;&#65533;L&#65533;&#65533;qK&#65533;&#65533;o&#65533;R&#65533;Q&#65533;hy&#65533;&#65533;&#65533;7(.&#65533;,ER&#65533;k&#65533;&#65533;w1&#65533;&#65533;6r(&#65533;&#65533;xJ'o&#65533;&#65533;&#65533;HX&#65533;&#548;&#65533;&#1545;&#65533;&#1912;&#65533;S&#65533;&#65533;&#65533;&#65533;5X0J9&#787;,7&#65533;&#65533;&#65533;D7&#1084;_&#65533;&#65533;&#65533;	&#65533;`.	&#65533; %&#65533;&#65533;}&#65533;&#65533;3&#65533;&#1423;;A*^&#65533;W&#65533;&#65533;
7&#65533;$D&#65533;&#65533;&#65533;C&#65533;&#65533;&#65533;&#65533;&#65533;?7-	+t&#65533;Z@UA8,&#65533;&#65533;q&#65533;&#340;$R&#65533;"m&#65533;ZI&#65533;&#65533;&#65533;&#65533;!&#65533;k&#65533;&#65533;s&#65533;^&#65533;D&#65533;k.Wb(55$&#65533;&#65533;-&#65533;l&#65533;]&#65533;&#65533;&#65533;$&#65533;&#65533;&#65533;&#65533;,`&#65533;/&#65533;1e&#65533;v&#65533;&#65533;&#65533;c&#65533;:0s9aDRa<&#65533;&#704;&#65533;*p&#65533;&&#65533;*&#65533;&#65533;&#65533;+&#65533;)&#65533;j)&#65533;z&#65533;&#65533;b&#65533;&#65533;*&#65533;o&#65533;/&#65533;-(k&#65533;_;U&#65533;/(&#65533;?&#65533;&#65533;&#65533;=WP[l&#65533;&#65533;F&#65533;f&#65533;&#65533;&#65533;&#65533;&#65533;&#65533;l&#65533;-&#65533;uT+N&#65533;&#65533;7&#1986;&#955;&#65533;K&#1154;&#65533;o&#455;&#65533;&#65533;&#65533;&#65533;Z&#65533;OlDz8B&#65533;&#65533;&#65533;50&#65533;F&#65533;&#65533;h	&#65533;$38Pn&#65533;=&#65533;&#65533;f&#65533;&#65533;]&#65533;&#65533;uK!&#65533;&#65533;&#65533;&#65533;&#65533;&#65533;du\&#65533;&#65533;&#65533;&#65533;&#65533;9H0&#1690;d&#65533;&#65533;D&#65533;5H&#65533;&#65533;J&#65533;pL&#65533;&#65533;&#1476;N&#65533;L ATb&#65533;&#65533;c&#65533;q&#65533;&#65533;w&#65533;P])7F&#65533;z&#65533;&#65533;&#964;M&#65533;f&#65533;&#65533;bG&#65533;&#65533;EX%F'M&#65533;Ktj&#1626;%Cq&#65533;&#65533;&#65533;&#65533;&#65533;&#65533;&#65533;5;;'&#65533;&#65533;>0O&#65533;&#65533;R&#65533;[2?&#65533;&#65533;&#65533;GR&#65533;l[R&#65533;&#65533;9&#59688;~)&#65533;H&#65533;J{&#65533;{&#65533;&#65533;&#65533;F&#65533;*&#65533;"&#65533;&#65533;&#65533;tC&#65533; &#1500;3$&#65533;pu&#65533;&#65533;i&#65533;<y&#65533;#&#65533;&#65533;&&#65533;&#65533;&#65533;V&#65533;&#65533;&#65533;H&#65533;a&#65533;-&#65533;&#65533;5&#65533;=&#65533;&#65533;B&#65533;#&#65533;&#65533;&#65533;&#65533;&#65533;&#65533;!&#65533;y&#65533;&#65533;&#65533;&#65533;!&#65533;8a%&#65533;&#65533;X&#65533;&#65533;`w&#65533;ra~8&#65533;S&#65533;&#65533;#q&#65533;&#65533;=&#65533;&#65533;3&#65533;0]&#65533;|s&#65533;7&#65533;&#65533;&#65533;#gE&#65533;t&#65533;&#1817;&#65533;M&#65533;&#65533;i&#1324;a&#65533;&#65533;D:&#65533;&#1809;&#65533;&#65533;M&#65533;9u&#65533;&#1337;&#65533;O&#65533;&#65533;y&#65533;&#65533;&#65533;&#65533;&#65533;O ?{&#65533;&#65533;&#65533;c&#65533;&#863;}&#65533; &#65533;i&#65533;&#65533;&#65533;&#65533;&#65533;&#65533;&#65533;g&#65533;&#65533;s&#65533;&#65533;q&#198;&#65533;5j&#65533;&#65533;&#65533;r&#1606;o&#65533;t&#65533;&#65533;&#65533;&#65533;2e&#65533;|	S&#65533;&#1914;i&#554;13&#395;&#65533;0b&#65533;t3f3g&#65533;&#65533;%&#65533;f&#65533;&#65533;8h&#1268;-C&#65533;&#65533;&#65533;.[&#65533;X&#65533;be)&#65533;r&#65533;&#1189;&#65533;&#65533;d&#65533;p&#65533;z&#65533;*WD{S&#65533;Kh&#1058;Q&#65533;&#65533;B%&#727;/|&#65533;&#65533;37&#65533;[2ah&#65533;&#65533;&#65533;2a&#65533;wm&#65533;&#65533;P&#65533;R%&#726;*U&#65533;h&#65533;2E&#65533;&#65533;)&#65533;&#65533;_aM&#65533;&#65533;&#65533;&#65533;|&#65533;d6o~&#65533;g&#65533;^&#65533;&#65533;&#65533;o1b&#65533; &#65533;E&#65533;&#65533;&#65533;&#65533;&#65533;&#25986;n&#65533;5`&#65533;&#65533;&#65533;_&#65533;&#65533;&#65533;_&#65533;&#65533;&#65533;&#65533;r&#65533;&#65533;&#65533;\b&#65533;&#65533;\&#65533;&#65533;&#65533;k&#65533;&#65533;}&#65533;&#65533;WX]&#629;&#65533;A&#65533;&#65533;Q]s%&#65533;Vkt&#1296;C&#65533;&#65533;Qd7&#65533;&#65533;&#65533;Fw~&#65533;&#65533;&#65533;&#65533;E| "&#65533; &#65533;&#65533;&#65533;!&#65533;L&#65533;"&#65533;&#65533;&#65533;&#65533; &#65533;$&#65533;&#65533;"&#65533;8&#65533;f:&#65533;&#65533;#&#65533;\&#65533;&#65533;'&#65533;|&#65533;(&#65533;&#65533;2&#668;&#65533;&#65533;&#65533;"J'&#65533;drI&#65533;&#65533; &#65533;&#65533;!&#65533;8&#65533;"&#65533;<&#65533;N]2&#65533;!&#65533;0&#65533;&#538;&#65533;&#65533;&#1609;&&#65533;T"	$&#65533;`bI%&#65533;X&#65533;	&&#65533;H	$&#65533;<&#65533;&#65533;"a.&#65533;j&#65533;&#65533;2&#65533;&#65533;!&#65533; &#65533;&#65533;*&#65533;A&#65533;&#65533;&#65533;:&#65533;x&#65533;&#65533;T&#65533;&#65533;z&#65533;Q&#65533;p&#65533;&#65533;F&#65533;B)!&#65533; 2&#65533;s&#65533;&#65533;I~2(&#65533;&#65533;:HP5&#65533;&#1125;&#65533;&#65533;&#65533;@&#65533;&#65533;&#65533;&#65533;B&#65533;!&#65533;&#65533;&#65533;|&#65533;KH!&#65533;&#65533;&#65533;&#65288;$&#65533;!&#65533;>&#65533;&#65533;"&#65533;"Hx&#65533;d&#65533;n&#65533;&#65533;+&#65533;&#65533;TH"&#65533;&#65533;x&#65533;&#65533;&#65533;7&#65533;&#65533;\g&#65533;a&#65533;!6&#65533;m@&#811;I&#65533;&#65533;P*=&#65533;&#65533;q\4&#65533;Lw&#65533;&#65533;c=&#65533;a&#65533;&#65533;&#65533;&#65533;W&#65533;ar&#65533;&#65533;&#65533;&#65533;7	;&#65533;F&#65533;\t&#65533;T&#65533;,4EL&#65533;F&#65533;[&#65533;&#65533;Uhv&#65533;d&#221;&#65533;&#65533;?:&#65533;4&#65533;m&#65533;q&#65533;Wi&#65533;a&#65533;&#65533;&#65533;Ds&#1036;&#65533;&#65533;r&#65533;&#65533;&#65533;]h&#65533;&#65533;&#65533;&#65533;!&#65533;`e&#65533;&#65533;&#65533;&#65533;!q&#65533;&#65533;qaP.&#65533;a&#65533;}T&#65533;&#65533;f&#65533;wa&#65533;&#65533;cD &#65533;$G4&#65533;&#65533;0D&#65533;&#65533;ZR&#65533;QG&#1487;&#65533;FR@aE&#65533;&#65533;f&#65533;r&#65533;v]h&#65533;m&#65533;&#65533;QN&#65533;d&#65533;y&#65533;<&#65533;&#65533;?X&#65533;&#65533;&#65533;&#1424;&#65533;<rNF&#65533;b&#65533;a&#65533;d&#65533;qF&#65533;o&#65533;&#65533;Xl&#1111;[&#65533;&#1371;ld$N9&#65533;_lQ&#65533;e&#65533;&#65533;&#65533;E&#65533;%&#65533;&#65533;/&#65533;`&#65533;&#65533;B&#65533;7&#65533;&#65533;2&#65533;&#65533;j&#65533;&#65533;&#264;&#65533;0&#65533;3&#65533;`&#65533;&#65533;&#65533;p&#65533;/&#65533;A &#65533;&#65533;w&#65533;&#65533;L/Z&#65533;&#65533;p-&#65533;&#964;&#65533;&#65533;&#65533;0&#65533;&#65533;5&#65533;1!w($&#65533;&#65533;qd!&#65533;&#65533;r&#65533;&#65533;A&#65533;Q&#65533;B&#65533;s&#65533;s$&#65533;'q&#65533;&#65533;`2&#65533;	fd&#65533;IK&#65533;&#65533;5&#65533;&#65533;D+]I&#1270;&#65533;4$&#65533;&#65533;1&#65533;&#65533;"6&#65533;&#65533;-&#65533;&#65533;S&#65533;&#65533;&#65533;R65h&#65533;(F&#65533;&#65533;&#65533;&#65533;&#65533;&#65533;&#65533;1m\&#65533;&S&#65533;}&#65533;aK&#65533;&#41991;?&#65533;&#65533;&#65533;0&#65533;&#65533;&#65533;&#65533;I8b&#65533;&#65533;C&#65533;&#18760;H9PjJ&#65533;$&#65533;&#65533;&Ot&#65533;&#65533;(>1
Rv"&#65533;&#516;%$Q(E(&#65533;&#65533;&#65533;x&#65533;&#65533;1A@&#65533;X{&#65533;&#215;Q&HL&#65533;&#65533;&#65533;&#65533;&Z&#37379;I&#65533;&#65533;L&#65533;&#65533;% &#65533;&#65533;E b`&#65533;h&#65533; a&#65533;B&#65533;&#65533; DO&#65533;P&#65533;7&#65533;hxj&#65533;&#65533;&#65533;`&#65533;&#65533; &#65533;v&#65533;&#65533;P&#65533;&#65533;&#65533;&#65533;Ys&#65533;&#65533; /Z&#65533;&#65533;a&#65533;L&#65533;&#65533;o1"LA&#65533;2%&#65533;&#65533;6&F0b&#65533;&#65533;&#65533;&#65533;%%kZ&#65533;P&#65533;&#65533;5&#65533;be]V&#65533;C&#65533;&#65533;&#65533;6D,&y&#65533;&#65533;&#1352;Cp&#65533;hu&#65533;&#65533;&#65533;s&#65533;f&#65533;&#65533;2&#65533;C&#65533;&#65533;&#65533;&#65533;0el&#65533;Y&#65533;&#65533;g&#65533;a%[Y*Q]4&#65533;&#65533;&#65533;cN&#65533;	&#65533;f*&#65533;&#65533;K&#65533;&#65533;&#65533;v&#65533;b!&#65533;&6I&#65533;S&#65533;j&#1440;&#65533;$&#65533;&#65533;&#65533;&#65533;d&#65533;3&#65533;8&#65533;B&#65533;4&#65533;&#65533;&#65533;&#65533;pnjtz&#65533;&#65533;3&#65533;!W&#65533;VL&#65533;&#65533;&#65533;( *n0&#65533;3&#65533;D&#65533;&#65533;~&#65533;&#65533;Cap&#65533;&#65533;&#65533;&#65533;.&#65533;&#65533;S\d&#45509;*&#65533;&#65533;}.
Y&#65533;&#65533;&#65533;&#65533;&#65533;&#65533;8KkV&#65533;&#65533;5&#65533;&#65533;vh6&#65533;&#65533;X$&#65533;y&#65533;
N`&#65533;&#65533;P&#65533;&#65533;&#65533;d&#65533;&#65533;g\&#65533;&#65533;&#65533;x
&#65533;H`g;&#65533;f&#65533;&#65533;l&#65533;&#65533;}z(4&#65533;&#65533;%q8&#65533;
&#65533;&#65533;&#65533;!tc+&#65533;q&#903;-G8&#65533;S&#65533;&#65533;&#65533;<&#65533;\p01&#65533;h-h9&#65533;&#65533;l&#65533;&#65533;&#65533;V&#65533;&#65533;&#65533;u&#65533;leP&#65533;h|^&#65533;&#65533;+&#65533;
Yj&#65533;F&#65533;{&#65533;!kCQ&#65533;&#65533;B&#65533;X&#65533;9&#65533;&#65533;M&#65533;(&#65533;&#65533;&#236;&#65533;&#65533;&#65533;3&#65533;~x&#65533;&#65533;&#65533;|&#348;7=&#65533;&#65533;&#65533;#&#65533;&#65533;V&#65533;e^d&#65533;&#65533;&#65533;&#65533;&#65533;0uA&#65533;&#65533;C&#65533;&#65533;&#65533;.^kZ&#65533;L&#1267;@&#65533;&#65533;C&#65533;&#65533;fl&#65533;q&#65533;,ea&#65533;[&#65533;T&#65533;	~fhv&#65533;w&#65533;&#65533;1\9-H&#65533;&#65533;#&#65533;Rxp5&#65533;qW&#65533;Z6&#65533;&#65533;i2&#65533;C&#65533;&#65533;(&#65533;&#1451;9d&#65533;&#65533;L&#65533;&#65533;&#65533;D]P*&#65533;/U&#65533;0&#65533;&#65533;&#65533;<D&#65533;HZ&#65533;}&#65533;&#436;f|&#1651;&#65533;&#65533;<D&#158;&#65533;&#65533;@tJxV&#65533;G&&#65533;&#65533;&#65533;6cVv&#65533;&#65533;y%$[&#65533;&#858;+B"&#65533;&#65533;&#65533;&#65533;&#65533;&#1398;&#65533;Q$fC&#65533;&#65533;&#65533;C&#65533;)&#65533;&#65533;&!&#65533;&#65533;&#1061;&#65533;'Q&#65533;&#65533;!Z0Dps&#65533;&#65533;&#65533;!$&#65533;.&#65533;&#65533;!j&#65533;&#65533;W&#65533;E&#65533;u&#65533;&KK;&#65533;&#65533;&#65533;t5E*]5I<&#65533;&#65533;b&&#237;&#65533;&#65533;(&#1243;&#65533;&#65533;&#65533;&#65533;&#65533;[Gr&#65533;+oE&#1386;&#65533;&#65533;ZF&#65533;_&#65533;c&#65533;&#65533;&#65533;L&#65533;6&#65533;&#65533;#&#65533;&#65533;uL&#65533; l&#1537;|k&#65533;}s^&#65533;&#65533;&#65533;2 &#65533;&#65533;n&#65533;&#65533;q&#65533;&#65533;&#65533;&#65533;&#65533;-c&#65533;&#65533;&#65533;+&#65533;&#65533;&#65533;F&#945;&#65533;AXc-&#65533;x9 &#65533;<g&#65533;^A3&#65533;-h0&#65533;+&#65533;&#65533;&#65533;i:e&#764;&#65533;&#65533;&#65533;]I&#65533;&#65533;&#65533;&#65533;%&#65533;&#65533;9!VEo)-F"(&#65533;&#65533;V&#65533;&#65533;&#65533;&#65533;%&#65533;X&#65533;U&#239;&#1767;Q%&#65533;T&#65533;&#65533;U&#1808;&q&#65533;9&#65533;u&#65533;&#65533;&#65533;u&#65533;A(K;&#65533;&#65533;&#65533;&#910;&#65533;8&#65533;(7.[&#65533;d&#1558;&#65533;&#65533;q&#65533;&#65533;&#65533;j&#65533;X&#65533;&#65533;kG&#65533;mC&#65533;5&#65533;&#65533;H&#321;K&#65533;u&#65533;&#65533;&#495;TXS&#65533;&#65533;P&#65533;F&#65533;[&#65533;&#1226;8SI&#65533;J&#65533;&#65533;&#65533;&#65533;Y_j&#65533;&#65533;(&#65533;\	&#65533;1hN&#65533;&#65533;&#65533;x&#65533;&#65533;&#65533;ms(W[&#65533;&#65533;&#65533;&#65533;*H&#65533;&#65533;&#65533;&#65533;&#65533;(&#65533;&#65533;&#65533;e&#65533;&#65533;&#65533;&#65533;&#65533;&#65533;>yW|&#65533;}$X&#65533;|rA:&#65533;&#65533;&#65533;&#65533;&#65533;&#65533;cr&#65533; &#65533;E&#65533;&#65533;&#65533;&#65533;&#65533;&#65533;FP&#65533;&#65533;U&#65533;&#65533;SVD&#65533;&#65533;&#65533;j&#65533;MT&#65533;]&#65533;h&#65533;&#65533;&#65533;&#65533;]&#65533;I&#577;&#65533;&#764;&#65533;&#65533;&#65533;&#65533;&#65533;Q&#65533;&#65533;&#65533;&#65533;&#65533;&#65533;:&#65533;&#65533;&#65533;&#947;l&#65533;&#65533;9&#65533;&#1928;\&#65533;&#65533;&#65533;OE&#65533;&#65533;&#65533;&#65533;&#2008;&#65533;&#65533;&#65533;^Qa&#65533;&#65533;Ht&#65533;9&#65533;V&#65533;&#65533; &#65533;&#342;A&#65533;D&#65533;&#65533;&#65533;VKF&#65533;T9&#65533;Z&#65533;&#65533;&#65533;&#65533;W]\&#1388;T &#148;h&#65533;&#65533;X&#65533;&#65533;&#65533;&#65533;a&#65533;&#65533;Z&#65533;&#65533;P&#65533;LZ&#65533;&#65533;`&#65533;&#65533;&#65533;&#65533;<&#65533;D&#65533;&#65533;d&#65533;Hd	&#515;&#65533;&#65533;&#65533;&#65533;G&#65533; J&#65533;&#65533;4&#65533;!U&#808;Y&#65533;&#65533;&#312;M&#65533;U&#65533;&#65533;&#65533;`&#65533;|\&#65533;&#65533;I&#65533;&#65533;&#541;^XPHl`W&#1804;&#65533;&#1478;i&#512;&#65533;\sL&#65533;&#65533;}D\U&#65533;8H&#65533;|&#65533;p&#65533;Fm&#65533;&#65533;&#65533;&#65533;&#65533;IV`&#65533;hlV|5e&#65533;8&#65533;&#65533;&#65533;&#65533;Ch&#65533;&#65533;&#65533;S&#65533;&#65533;L&#65533;;&#65533;Q&#65533;Y&#65533;&#65533;SSXL&#65533; $4&#65533;" &#65533;&#65533;i&#65533; &#65533;&#65533;&#65533;F&#65533;A	&#65533;&#1263;&#65533;S&#65533;&#65533;&#65533;W&#1881; 4&#371;&#65533;Z&#65533;&#65533;Q&#65533;&#1715;&#65533; 4[&#65533;&#65533;7&#65533;&#65533;;u&#65533;&#65533;&#1000;&#65533;&#65533;&#65533;{O&#1820;&#65533;&#65533;|&#65533;&#65533;&#65533;&#65533;&#65533;D&#65533;&#65533;&#65533;&#65533;E&#65533;&#65533;Y&#65533;H&#65533;&#65533;&#65533;&#65533;&#65533;\&#65533;G&#65533;MS&#1121;L}&#65533;&#65533;&#65533;TE&#65533;]&#65533;j&#65533;&#65533;|M\`&#65533;&#65533;ZI&#65533;&#65533;&#65533;1`&#65533;]&#65533;&#800;T&#65533;&#65533;&#65533;&#65533;M&#65533;U&#65533;&#65533;&#65533;&#65533;]Y]&#65533;&#65533;R&#65533;Ct&#65533;&#65533;	&#65533;}QIU&#65533;|&#65533;&#65533;&#65533;&#65533;&#65533;&#65533;#&#65533;&#65533;&#1449;"&#65533;(&#65533;W&#65533;&#853;E&#65533;&#65533;FC&#65533;V&#65533;K&#65533;&#65533;&#65533;&#847;4&#65533;&#65533;&#65533;I&#65533;Q5W&#65533;&#65533;&#65533;&#65533;"O!&#65533;&#65533;q&#65533;&#65533;O1&#65533;&#65533; .LF5rW&#65533;H&#65533;xi&#65533;&#65533;&#65533;`^6&#65533;X&#65533;~$&#65533;&#65533;&#65533;=&#65533;&#65533;(&#65533;&#65533;(&#65533;s&#65533;&#65533;&#65533;}&#65533;i &#65533;&#65533;&#65533;	&#65533;{&#65533;&#9240;&#65533;	]&#65533;&#65533;&#1472;u&#65533;	&#65533;x &#65533;y&#65533;&#65533;&#65533;&#65533;&#65533;&#65533;9&#65533;X&#65533;&#65533;&#65533;&#1045;&#65533;0e&#65533;I\W&#65533;VZ&#65533;&#65533;&#65533;L&#65533;b&#65533;&#65533;&#65533;M&#65533;&#65533;D&#65533;&#65533;&#65533;&#65533;&#967;&#65533;\&#65533; v&#65533;*A$&#65533;D&#65533;z(&#65533;}&#65533;\&#65533;u&#1025;&#65533;&#65533;&#65533;Mt&#1864;&#65533;y&#65533;je&#65533;jI&#273;I 8&#65533;M&#65533;&#65533;S&#65533;&#65533;:!&#65533;7^&#65533;S&#879;&#65533;&#65533;T&#65533;^&#65533;&#65533;M&#65533;m&#65533;Q&#65533;x&#65533;&#65533;`&#65533;&#65533;m-pJW-&#65533;&#65533;&#1640;&#65533;&#65533;&#65533;&#65533;&#65533;g>m&#65533;`&#65533;P&#65533;&#65533;&#65533;&#65533;&#65533;f1&#65533;FJ&#65533;&#65533;`\Z&#65533;hJ&#65533;&#65533;LI0&#862;A&#65533;\&#65533;&#1977;&#65533;;&#65533;&#65533;J&#65533;c&#65533;RH&#638;&#65533;R&&#65533;	%&#65533;&#65533;$0&#65533;#(&#65533;61&#65533;&#65533;Xy\&#65533;Q&#49266;&#65533;&#65533;&#65533;KMd&#65533;E&#65533;&#65533;F|G&#65533;&#65533;8*&#65533;0&#65533;&#65533;U&#65533;&#65533;&#65533; `[t&#65533;&#65533;&#65533;&#65533;p&#1800;&#65533;&#65533;C&#65533;`E&#65533;&#65533;L&#65533;&#65533;O&%&#65533;&#65533;&#65533;Xbz&#65533;pl_&#65533;&#65533;&#65533;W`&#65533;&#65533;&#65533;&#65533;F&#65533;&#1932;M&#65533;&#65533;&#544;&#65533;&#65533;&#65533;&#65533;&#65533;&#65533;&#65533;w~A&#65533;R&#65533;&#65533;Z&#65533;~&#65533;*&#65533;&#65533;&#65533;&#65533;&#65533;I&#65533;NH&#65533;&#65533;iE!]&#65533;X&#65533;&#65533;&#65533;J&#65533;H&#153;&#593;d&#65533;i&#65533;&#65533;$&#65533;&#65533;Y&#65533;Z&#65533;Qp&#65533;&#65533;o&#65533;&#65533;&#65533;&#1023;&#65533;&#65533;!^&#65533;YZli&#65533;&#65533;b&#65533;&#65533;&#65533;&#65533;!_&#65533;j&#65533;&#65533;&#65533;B&#65533;&#65533;~@&#65533;&#65533;h&#65533;t&#65533;&#1816;M&#1449;&#65533;d&#65533;&#65533;f&#65533;&#65533;&#1544;&#65533;@
]&#325;&#584;WX&#65533;Gt&#65533;&#65533; Qs&#65533;&#65533;~&#65533;jP	&#65533;&#65533;^&#9752;&#65533;@&#65533;q&#512;&#65533;&#65533;&#65533;=O&#65533;&#65533;{&#65533;&#65533;\JKl&#65533;&#65533;IE&#257;(&#65533;&#65533;&#65533;&#65533;&#65533;&#65533;&#65533;&#65533;E&#65533;&#65533;&#65533;&#65533;&#65533;&#17707;gEA&#65533;&&#65533;&#65533;&#65533;ep&#65533;&#65533;&#783;pj&#65533;Y&#65533;NL&#65533;&#65533;)'r&#65533;
[&#65533;1UD&#65533;%&#65533;&#65533;op&#65533;`g&#65533;XAl&#65533;d&#65533;&#65533;u&#65533;&#65533;	&#65533;`!f&#65533;&#65533;EC&#65533;&#65533;6h&#65533;*&#65533;(&#65533;&#65533;%&#65533;&#65533;&#65533;!?&#65533;U&#33053;&#65533;&#65533;N&#65533;P&#49431;&#65533;6M	&#65533;&#65533;&#65533;$G&#65533;&#65533;Sb&#65533;&#65533;W&#65533;&#1392;l&#65533;:u&#65533;s&#65533;&#65533;&#65533;M&#65533;xD2&#65533;kI&#65533;&#65533;Ea&#65533;&#65533;&#65533;&#65533;v&#65533;^&#65533;&#65533;&#65533;&#65533;&#65533;	&#58516;&#65533;T&#65533;.&#65533;&#1337;)&#65533;r&#65533;x&#65533;g	&#65533;&#65533;P&#65533;F&#65533;D&#65533;:&#65533;Q &#182;QK",&#65533;&#65533;J&#65533;$PB&#65533;8&#65533;&#65533;&#65533;
&#65533;$TC&#65533;'&#65533;Q&#65533;	&#65533;&#65533;&#65533;&#65533;&#731;&#65533;";aDM&#65533;&#65533;&#225;gH-&#65533;R(&#65533;;&#65533;J&#65533;0&#65533;&#65533;A&#65533;&#65533;X&#65533;&#1190;&#65533;&#65533;HDh&#65533;q&#65533;CH&#65533;&#65533;&#65533;&#65533; p&#65533;*k_u&#65533;^&#65533;&#65533;&#65533;&#65533;&#65533;&#909;&#65533;&#65533;,ZN&#65533;&#1946;&#65533;&#65533;l&#65533;q&#65533;&#65533;&#65533;&#1962;FW&#65533;&#65533;&#65533;&#65533;&#65533;!&#65533;^A&#65533;&#65533;]&#65533;W&#65533;&#65533;&#65533;&#65533;o&#65533;&#65533;,&#65533;i&#65533;j&#65533;&#65533;&#65533;9&#65533;d(&#65533;&#65533;&#65533;&#65533;_fK&#65533;&#65533;*&#65533;O&#65533;nBP&#65533;tH&#65533;&#65533;&#65533;&#65533;&#65533;&#65533;QeF"&#65533;&#65533;&&#65533;&#65533;&#65533;&#65533;&#65533;E(&#65533;&#65533;%U&#42321;&#35571;Z&#14778;&#65533;S&#65533;/&#65533;Y"&#65533;*&#65533;&#656;&#65533;)&#65533;&#65533;mU&#65533;C<M&#65533;N&#65533;&#398;&#65533;&#65533;1Q&#65533;&#65533;&#65533;&#65533;&#65533;-&#65533;&#65533;C&#65533;DX&#65533;E&#65533;&#65533;&#65533;&#65533;s&#65533;&#65533;V@W&#65533;,&#65533;&#65533;2&#65533;D&#65533;&#65533;&#65533;&#65533;&&#65533;G&#65533;&#691;&#65533;U&#65533;&#65533;&#324;&#65533;:v[.&#65533;&#65533;&#65533;L&#65533;&#65533;X)*;&#65533;&#65533;&#65533;&#1115;&#500;A&#65533;-&#65533;&#65533;&#65533;K&#65533;o&#65533;&#65533;!&#65533;:&#65533;v&#65533;L&#65533;R&#65533;&#65533;*&#736;&#65533;&#65533;P&#65533;QQ&#65533;U,X&#577;&#65533;&#65533;&#65533;&#65533;&#65533;A&#65533;&#65533;K&#65533;&#65533;J&#65533;5&#65533;&#65533;&#800;K&#65533;&#65533;;&#65533;D$&#65533;&#65533;&#65533;L&#809; X&#65533;&#65533;&#65533;T0n&#65533;&#65533;&#1251;P&#65533;&#65533;&#65533;#@B$D&#65533;&#65533;0B<&#65533;c&#65533;,&#65533;&#65533;
&#65533;Q8&#65533;F&#65533;2&#65533;&#65533;-&#65533;&#65533; &#65533;#d&#65533;,&#65533;&#65533;`&#65533;BOS
&#65533;&#65533;&#65533;&#65533;&#65533;l&#65533;J&#65533;&#65533;&#65533;x&#65533;U&#65533;&#65533;&#65533;hM&#65533;&#65533;&#65533;&#65533;D&#65533;b&#65533;&#65533;&#65533;&#65533;&#65533;&#65533;	&#65533;&#65533;b&#65533;&#65533;&#65533;% &#65533;&#65533;&#812;r&#65533;&#553;&#65533;&#65533;Mt&#65533;&#65533;&#65533;D&#65533;&#65533;&#65533;&#779;"q&#65533;&#65533;&&#65533;	&#65533;8Q&#65533;&#65533;|&#65533;yN&#817;&#65533;&#65533;EK&#65533;&#65533;<&#65533;N&#65533;&#30510;Kb&#65533;&#65533;&#65533;&#894;E&#65533;T&#65533;~&#65533;&#65533;a&#65533;d&#65533;$^&#65533;&#65533;X@ &#65533;&#65533;m&#65533;&#1649;/&#65533;&#65533;&#65533;&#65533;3Kr&#65533;&#65533;W&#65533;&#65533;&#65533;&#65533;bxD&#65533;&#65533;ZP&#65533;&#65533;$&#65533;eN#&#65533;&#65533;F&#65533;&#65533;&#65533;^tI&#65533;&#65533;&#397;Y[&#65533;G&#65533;&#65533;H&#65533;&#65533;^&#65533;&#65533;Q&#65533;&#65533;&#65533;]O&#65533;&#331;&#65533;&#1553;&#65533;&#383;&#65533;&#65533;r&#65533;,b&#65533;&#65533;&#65533;re&#65533;&#1358;&#65533;&#65533;&#65533;&#65533;&#65533;}&#65533;|&#65533;&#65533;Tp!&#65533;&#65533;A&#65533;]3kH&#65533;0&#65533;X&#65533;O&#65533;&#308;&#65533;&#65533;D&#65533;+&#65533;&#65533;&#65533;&#65533;q`q&#65533;[&#65533;&#65533;.sb&&#65533;&#65533;}&#65533;&#65533;	&#65533;&#852;&#65533;&#65533;)Mq\3&#850;&#65533;&#65533;&#65533;r&#65533;&#65533;&#65533;&#65533;&#65533;D|&#65533;&#65533;#&#65533;&#65533;&#65533;KR(&#65533;&#65533;ha&#65533;	 &#65533; Z^&#65533;&#65533;&#1834;X~]&#65533;&#1281;&#65533;&#65533;&#65533; &#65533;NTR&#65533;&#65533;b&#65533;&#65533;&#65533;s!0&#65533;#&#65533;&#65533;&#65533;

6)R;&#65533;-&#65533;&#65533;E&#65533;&#65533;&#65533;&#65533;&#65533;:n&#65533;6%$&#65533;&#65533;gF&#65533;Aw1&#65533;&#65533;&#65533;&#65533;&#65533;&#65533;&#65533;&#65533;)&#65533;  &#65533;7&#65533;&#65533;&#65533;&#65533;&#65533;&#65533;&#65533;&#65533;N:&#65533;&#65533;&#65533;g&#65533;&#65533;&#65533;_&#65533;&#65533;=IEU8&#65533;6&#65533;&#65261;KU&#65533;2&#65533;V}&#65533;R0E59PC&#65533;VM[5]&#793;&#65533;	&#65533;0x&#65533;:"&#65533;&#65533;&#65533;&#65533;PI5&#65533;"&#65533;R&#65533;2&#65533; (/&#65533;&#65533;&#65533;	&#65533;D&#65533;$&#65533;&#65533;=s&#65533;&#65533;&#65533;&#65533;z&#65533;&#65533;M&#65533;&#65533;&#65533;7&#65533;&#65533;?3&#65533;h&#65533;EF&&#65533;&#65533;u&#1814;&#65533;]RR&#65533;&#65533;J&#65533;&#761;l&#65533;&#65533;&#65533;UWdp&#65533;&#65533;P&#65533;!)&#65533;&#65533;u&#65533;1>&#65533;&Z&#65533;HO	&#65533;&#65533;cA&#65533;7
&#65533;[5MJA&#65533;z*&#65533;&#1456;5&#65533;N&#65533;&#65533;$&#65533;&#65533;&#65533;&#65533;i&#65533;&#65533;8&#65533;1&#65533;O&#65533;&#65533;&#65533;"&#65533;12&#65533;&#65533;R&#65533;VD"m&#65533;Z&#65533;#&#65533;&#1117;&#65533;eE%C&#65533;&#176;C&#65533;&#65533;&#65533;&#65533;&#65533;JF-&#65533;r&#65533;C&#65533;&#1994;&#65533;&#65533;YvQE&#1849;&#65533;nZ&#65533;u&#65533;%^x&#65533;^&#65533;p&#65533;&#65533;&#65533;&#1673;.X&#65533;&#65533;*P&#65533;&#877;&#65533;&#65533;&#1588;p&#65533;a&#65533;&#65533;&#65533;&#65533;e&#65533;f&#65533;z&#65533;&#65533;3&#65533;&#65533;X&#65533;&#890;&#2018;dx&#65533;MF&#65533;&#65533;hiLP&#65533;m&#65533;!%k&#65533;<aI&#65533;$&#65533;&#65533;&#65533;V&#65533;&#879;&#65533;D&#65533;&#65533;&#65533;B9&#65533;&#65533;xRlT&#65533;ZtD&#65533;'&#65533;|`;&#65533;$&#65533;R&#65533;/S&#65533;z&#65533;&#65533;&#10379;&#65533;&#65533;&#65533;&#65533;=TG&#65533;&#65533;&#65533;&#65533;ZX&#65533;&#65533;$&#65533;&#65533;&#65533;k&#65533;&#1620;&#65533;LMMl2&#65533;&#65533;&#65533;%&#65533;%U.}[?&&#65533;&#65533;&#65533;&#1628;*}@&#65533;&#65533;,&#627;<CB-&#65533;l&#65533;#p&#65533;&t'd%&#65533;&#65533;&#65533;&#65533;&#65533;#$t&#65533;&#65533;
&#65533;hK&#65533;&#65533;&#65533;&#65533;q&#65533;&#65533;[Z	&#65533;u&#65533;&#2042;L &#65533;l J&#65533;&#65533;&#65533;|&#65533;#&#65533;&#65533;J!&#65533;&#65533;@&#65533;)H&#65533;&#65533;U>&#65533;&#65533;&#65533;?&#65533;&#65533;&#65533;V&#65533;&#31952;&#65533;&#65533;&#65533;&#65533;A4&#65533;F&#65533;&#65533;&#65533;&#495;&#65533;&&#65533;B!(B#&#65533;&#65533;$&#65533;>$&#65533;71y
&#65533;&#65533;&#65533;!&#65533;&#65533;&#65533;\&#65533;&#65533;\&#65533;#pZ)&#65533;&#65533;
DE
&#65533;&#65533;
&#65533;&#65533;&#65533;&#65533;9G\&#65533;]Z&#65533;&&#65533;O&#769;`FXgo&#65533;A&#65533;&#65533;{&#65533;&#65533;&#65533;2&#818;&#65533;Z&#65533;>&#65533;&#65533;J&#65533;&#65533;&#65533;K&#65533;&#65533;NUJ&#65533;&#65533;&#283;8p&#65533;4&#65533;&#65533;&#925;;x&#65533;&#65533;&#65533;#&#65533;P&#65533;D&#65533;5R&#65533;(&#1121;B&#65533;	&#527;<#&#65533;&#1321;3&#65533;8+&#65533;(&#65533;s&#65533;$&#65533;&#65533;q
&#65533;I&#65533;&#65533;&#65533;&#65533;3l&#65533;0&#1843;&#65533;?~&#65533;&#65533;4
&#65533;&#65533;&#65533;sh&#65533;&#65533;&#65533;j0c&#65533;&#1844;&#65533;F&#858;6oTt&#65533;f&#65533;7p&#65533;&#65533;1y&#65533;&#65533;&#65533;s&#65533;&#65533;!(&#65533;&#65533;&#65533;n&#65533;&#65533;&#275;'&#819;I&#65533;&#65533;AK&#65533;B&#65533;x&#65533;&#65533;&#65533;5&#65533;&#65533;a&#1504;)c&#65533;&#65533;6[W&#65533;,&#65533;&#65533;&#65533;y&#65533;&#65533;1z&#65533;p\&#65533;mI&#65533;%8&#65533;&#65533;V8&#65533;&#65533;&#297;C&#65533;&#65533;:1'M&#65533;:5c&#65533;:&#65533;`Ec&#65533;0d&#65533;LH&#65533; &#65533;m&#65533;VN&#65533;F&#65533;r&#65533;&#65533;&#65533;&#649;S0&#65533;6b&#65533;d&#65533;&#65533;I;#=&#65533;A&#65533;=l&#65533;7r&#65533;&#1526;&#65533;&#65533;1&#65533;2&#65533;&#864;&#65533;&#65533;&#65533;&#65533;&#65533;&#65533;f&#65533;&#65533;&#65533;&#65533;7&#65533;b&#65533;,&#65533;N&#65533;&#65533;-&#65533;&#65533;&#65533;&#895;&#65533;&#65533;&#65533;B2&#128;&#65533;&#65533;&#65533;:&#65533;&#65533;&#65533;&#65533;&#139;&#65533;&#65533;&#65533;&#65533;A&#65533;&#65533;&#65533;&#65533;@Y1@&#65533;&#65533;=&#65533;#.&#65533;z"/&#65533;:h&#65533;	&#65533;Z3K&#65533;&#65533;\Z&#65533;.=&#65533;R&#65533;&#65533;
)D&#65533;&#65533;GJ(&#65533;QD?r1F;&#65533;&#65533;.WJ-&#65533;&#65533;cC&#65533;9&#65533;0&#65533;?&#65533;&#65533;Q$&#146;z)0&#65533;&#65533;&#65533;B&#65533;&#65533;&#65533;C!$&#65533;&#65533;"&#65533;&#65533;&#65533;&#65533;&#65533;&#65533;&#65533;Ba&#65533;H$&#65533;&#65533;I*b#C&#65533;&#65533;ND)&#65533;&#65533;P<&#1604;SM2&#65533;&#65533;K*&#65533;d&#65533;C&#65533;&#65533;?&#65533;p&#270;&#65533;&#65533;c;&#65533;z&#65533;G<&#65533;&#65533;&#65533;&#65533;&#65533;&#243;&#65533;0&#65533;&#65533;zc&#65533;;&#65533;&#65533;&#65533;&#65533;?N&#65533;C(\#b$A&#65533;c3&#65533;&#34955;/"&#65533;&#65533;&#65533;&#65533;C&#65533;Ai&#65533;H Y$<V[	<&#65533;&#65533;&#65533;#&#65533;i&#65533;Ab6(>&#65533;&#65533;WM<1D&#65533;F Y&#65533;QG&#65533;S3&#65533;&#65533;&#65533;W1&#65533;"G&#65533;&#65533;&#65533;I*jd&#65533;=&#65533;&#65533;Ua>&#65533;&#272;C&#65533;S&#65533;?&#65533;0&#64788;&#65533;`&#65533;&#65533;&#65533;8&#65533;2&#65533;P&#65533;&#65533;8&#65533;&#65533;&#65533;%&#65533;&#65533;&#65533;Y&#65533;`&#65533;&#65533;&#65533;"&#65533;k&#65533;&#65533;i+&#65533;0&#65533;#&#65533;A[&#1061855;&#65533;@&#65533;L!9j&#65533;&#65533;&#65533;&#65533;&#65533;&#65533;&#919;W-&#65533;&#65533;&#65533;O&#65533;N&#27440;&#65533;&#65533;&#65533;C&#65533;@9DFXHi&#65533;H)&#65533;#&#65533;Il&#65533;&#65533;&#65533;&#65533;=&#65533;&#1379;&#65533;&#65533;&#65533;f&#65533;&#65533;V&#65533;&#225;&#65533;w&#1507;b&#65533;&#65533;6&#65533;&#65533;-&#65533;&#65533;b&#65533;
&#65533;b&#65533;&#65533;&#65533;Rk&#65533;&#1334;:]&#65533;&#65533;&#65533;R&#65533;&#706;&#65533;&#65533;&#65533;&#65533;&#65533;/&#65533;k&#65533;&#65533;C&#1470;&#65533;&#814;&#65533;&#65533;&#1419;&#65533;&#65533;&#65533;&#65533;*&#65533;3&#65533;(&#65533;&#1774;&#65533;&#65533;&#65533;x&#65533;R&#65533;|O&#65533;&#13089;&#65533;&#65533;7&#1400;&#65533;&#65533;&#65533;&#65533;0)&#65533;&#65533;&#65533;&#65533;&#65533;w&#2047;;&#65533;0&#65533;&#65533;&#65533;N&#65533;&#65533;&#65533;&#65533;o&#65533;&#65533;&#65533;&#65533; &#65533;KP1&#65533;&#928;&#65533;:&#65533;A&#65533;&#65533;&#65533;&#65533;&#65533;&#65533;!&#65533;&#65533;&#65533;vV&#412;&#65533;&#65533;&#65533;.&#65533;CNB&#65533;4mr3\Q&#65533;&#65533;5&#65533;&#65533;&&#65533;&#65533;&#65533;&#65533;&#514;&#65533;&#65533;&#1326;t&#65533;i&#65533;&#65533;&#65533;&#65533;&#1541;C&#65533;B	&#65533;&#65533;&#65533;&#65533;&#65533;&#65533;&#65533;c&#65533;&#65533;&#65533;1&#65533;&#65533;0&#65533;@&#65533;&#65533;&#65533;T&#65533;e&#65533;2&#65533;&#65533;&#65533;&#65533;&#65533;X1m}&#65533;&#65533;&#65533; &#65533; &#65533;&#65533;$D!H&#65533;&#65533;b&&#65533;&#65533; &#65533;t[rW&#65533;&#65533;v%{&#65533;(jx&#65533;&#65533;JT&#65533;&#65533;&#65533;&#65533;&#65533;&#65533;:G&#65533;&#65533;&#65533;&#65533;&#65533;&#2105;&#65533;&#65533;&#65533;5i&#65533;"0b&#65533;&#65533;&#65533;M&#65533;&#65533;&#65533;&#65533;&#65533;@E &#65533;&#65533;[&#65533;,&#65533;&#65533;&#65533;&#65533;'&#65533;&#65533;!C)&#65533;&#65533;&#65533;&#65533;&#65533;$&Q&#65533;&#65533;1&#65533;&#65533;&#65533;(F&#65533;JQ&#65533;RS&#65533;&#65533;&#65533;,&#65533;&#65533;A&#65533;Ms
&#1513;&#65533;R&#65533;>&#65533;,=Z&#65533;&#65533;8d&#65533;&#65533;&#65533;D&#65533;8 w&#65533;>
&#65533;'t&#65533;d&#65533;JT&#65533;&#65533;&#65533;^{&#65533;&#65533;&#65533;&#65533;/h&#65533;
V&#1538;&#65533;@&#65533;5&#65533;&#65533;&#65533;&#65533;!&#65533;K`b&#65533;&#65533;`&#65533;&#65533;&#65533;&#65533;&#65533;!&#65533;l"&#65533;&#65533;&#65533;&#65533;SYn$&#65533;&#65533;&B.I8*c&#65533;&#1562;g&#65533;&#65533;JQ&#65533;`&#65533;&#65533;'&#65533;hc&#65533;i&#65533;&#65533;&#65533;"T&#584;Fi&#65533;u&#916;F&#65533;\#"&#65533;.&#65533;&#1208;5&#65533;`D&#65533;&#65533;&#65533;jT,&#229;)k&#65533;@D"."P6&#65533;&#65533;,O&#65533;&#65533;&#65533;&#65533;xl&#65533;Q"Q&#65533;&#65533;&#65533;Bb&#65533;&#65533;`&#65533;'X&#65533;AR&#65533;D&#65533;E!&#65533;H8"o5&#65533;"v&#65533;&#65533;T&#65533;QK&#65533;9&#65533;&#65533;	5&#65533;&#65533;|&#65533;B&#65533;&#65533;&#65533;h&#65533;&#65533;J&#65533;x&#1042;&#65533;Z&#65533;&#65533;3&#65533;&#65533;[&#65533;&#65533;p&#1222;&#65533;&#65533;:j	^&#65533;&#65533;&#65533;&#65533;&#65533;e6qh`&#65533;&#65533;&#65533;&#65533;9&#58084;q&#65533;&#1664;&#65533;E&#65533;&#65533;&#65533;-}Q
AJ&#65533;&#65533;1k&#65533;o&#65533;&#65533;p&#65533;&#584;&#65533;94Y&#65533;&#65533;&#1314;=&#65533;J&#65533;&#65533;&#65533;&#65533;( &#65533;P&#65533;B&#65533;0&#65533;&#65533;i&#65533;LI&#65533;uH&#65533;&#65533;H&#65533;&#65533;)IiV&#65533;&#65533;&#65533;&#65533;ph&#65533;&#65533;&#65533;P&#65533;5&#65533;-&#65533;q&#65533;p&#65533;&#65533;&#65533;u&#65533;&#65533;ZV&#65533;4&#65533;!&#1517;&#65533;d&&#1734;&#65533;i0&#65533;)&&#65533;&#65533;%@&#65533;J&#65533;&#65533;&#65533;Wl&#65533;&#65533;&#65533;	_&#65533;&#65533;&#65533;^gC&#65533;&#65533;&#65533;/P&#65533;p^h&#65533;"&#65533;&#65533;yq1&#65533;&#65533;&#65533;&#65533;&#65533;&#65533;?&#65533;&#65533;&#65533;1e&#65533;T&#65533;32q]&#65533;
&#65533;&#65533;n&#65533;
E&#65533;&#65533;&#65533;&#65533;C
h &#65533;&#1593;&#65533;1dy&#448;&#65533;&#65533;A&#65533;}N&#65533;B-&#65533;&#65533;n"&#65533;&#65533; (Mf&#65533;&#65533;&#65533;IQ&#65533;#a#&#65533;pPd&#872;&#65533;AE[&#65533;LIb&#222;&#65533;&#65533;p&#65533;x[$9b(&#65533;fD#.BQ&#65533;&#65533;&#65533;&#65533;5k&#65533;X&#65533;#"	&#65533;.&#65533;&#65533;!A&#65533;wb&#1176;&#65533;%H5&#65533;B(4/&#65533;&#65533;B2&#65533;.YG4eR&#65533;&#65533;^&#65533;&#65533;c&#65533;&#65533;ZHG&#65533;&#65533;},d&#65533;&#65533;%&#65533;&#65533;&#65533;&#65533;b "&#65533;&#503;&#65533;@b\&#65533; %X&#65533;&#65533;?&#65533;&#65533;z1&#618;p&#65533;&#65533;&#65533;i&#65533;J&#65533;hQ'&#65533;&#65533;&#65533;J&#65533;&#65533;y[&#65533;"&#65533;'e&#65533;&#65533;o/"&#65533;&#65533;&#65533;:o&#65533;,&#65533;G&#65533;t*>&#65533;&#65533;&#65533;hnS%&#65533;&#65533;,q&#65533;&#65533;&#65533;!aj&#65533;)".M!3&#65533;*.&#65533;&#65533;&#65533;&#65533;&#65533;
&#65533;&#65533;6bn&#65533;&#65533;D$,2p>&#65533;&#65533;C&#65533;(&#65533;&#65533;&#1181;.B&#65533;&#65533;&#65533; V&#65533;TQ&#65533; &#65533;&#65533;f&#65533;E&#65533;&#65533;&#65533;&#65533;&#520;!h&#65533;B\	jN&#65533;&#65533;&#65533;&#65533;Me&#65533;kE&#65533;&#65533;rn&#65533;&&#65533;I&#65533;iQC^F&#65533;&#65533;&#65533;ee&#65533;&#65533;&#65533;?8&#65533;$&&#65533;uORc<&#65533;&#389;&#65533;'&#65533;&#65533;j[&#65533;&#65533;&#65533;Yp<L&#65533;&#65533;gb&#65533;u&#65533;&#1843;&#65533;A&#65533;&#65533;&#65533;&#65533;&#1827;5 /i&#65533;&#65533;&#65533;eZ&#65533;&#65533;d&#65533;mz&#440;&#65533;&#65533; ,H&#65533;!
&#65533;&#65533;^0&#65533;&#65533;b&#65533;&#65533;k&#65533;&#65533;&#65533;(&#65533;&#65533;&#968;&#65533;_a&#65533;&#65533;&#65533;>&#65533;0&#65533;z*;&#65533;&#65533;j4G&#65533;&#65533;l&#65533;T&#65533;zZB&#168;ew&#65533;[&#65533;p&#65533;&#65533;&#65533; &#65533;FS&#65533;&#65533;J0&#65533;&#65533;&#65533;k&#65533;n&#65533;p=%+&#65533;`&#1246;&#65533;{&#65533;&#65533;&#65533;1&#65533;&#65533;\&#65533;&#65533;&#65533;t&#65533;}rB&#65533;B&#65533;&#65533;p\&#65533;&#65533;?H&#65533;&#65533;&#65533;&#65533;+|&#65533;*c&#65533;&#65533;@&#65533;*da^`&#65533;&#65533;$,a
&#65533;&#65533;
&#65533;&#65533;&#65533;&#65533;
&#65533; &#65533;&#65533;w&#65533;%/&#65533;@&#65533;&#65533;
0 &#65533;`&#65533;&#65533;&#65533;0&#65533;&#65533;5&#65533;&#65533;
&#65533; &#65533;&#65533;&#65533; 	&#65533;&#65533;&#65533; 	&#65533;&#65533;*pBv&#65533;&#65533;/R&#65533;p&#65533;M&#65533;L&#65533;&#65533;i&#65533;D&#65533;f`&#65533;&#65533;J&#65533;&#65533;&#65533;>&#65533;&#65533;X&#65533;&#65533;&#65533;&#65533;f&#65533;XD&#1834;'j&#65533;F&#65533;M&#65533;0-&#65533;_&#65533;&#65533;\.&#65533;j&#65533;,d&#65533;M&#65533;m&#65533;&#65533;&#65533;0&#65533;N.&#65533;&#65533;5&#65533;E&#65533;&#65533;@&#560;&#65533;&#65533;&#65533;B(v&#65533;'&#65533;D&#65533;m&#65533; E &#65533;0&#1824;1&#65533;&#65533;&#65533;&#65533;&#65533;&#65533;BD&#65533;&#65533;&#65533;&#65533;&#65533;&#65533;g&#162;&#65533;&#65533;!&#65533;&#403;b&#65533;#&#65533;&#65533;&#65533;&#65533;&#65533;\'!&#65533;&#65533; .R&#65533;&#659;&#65533;&#65533;"&#65533;&#65533;m&#65533;@&#65533;&#65533;Q&#65533;&#65533;N$%&#65533;&#65533;&&#65533;&#65533;&#65533;&#65533;U &#65533;&#65533;&#65533;&#65533;i&#65533;LE&#65533;&#65533;E&#65533;F&#65533;&#65533;&#65533;,A~12A.&#65533;&#65533;OpEg&#65533;&#65533;E&#65533;u&#65533;b&#65533;&#65533;#@&#65533;&#65533;d"&#65533;f`$j&#1782;M&#1898;&#65533;&#65533;&#65533;0&#65533;&#65533;e"&#65533;&#65533;&#65533;&#65533;&#65533;&#65533;o&#65533;&&#65533;&#65533;&#65533;v&#65533;O&#65533;(d&#65533;oFK&&#65533;d&#65533;6&#65533;&#65533;}&#65533;&#65533;H&#65533;&#65533;B&#65533;m&#65533;	K&#65533;&#65533;s&#65533;(t&#65533;!&#65533;&#65533;E&#65533;&#65533;0&#65533;&#65533;8&#65533;#!bu`&#65533;+&#1799;-&#65533;0&#65533;&#65533;&#65533;.&#65533;c6&#65533;$&#65533;5&#65533;+I&#65533;/&#65533;&#65533;&#65533;(&#65533;&#65533;5&#65533;'&#65533;&#65533;@k;&#65533;56&#65533;&#65533;&#65533;&#65533;&#65533;&#754;E>&#65533;Y&#935;(&#65533;&#65533;&#65533;	&#65533;*P%0&#830;R#PR)&#65533;&#65533;&#65533;0&#65533;%R&#506;&#65533;>?&#65533;8&#65533;#L&#128;"&#65533; [&#65533;&#65533;&#366;^g&#65533;"q&#65533;B&#65533;Lo{&#65533;&#65533;&#288;&#65533;&#65533;&#65533;J&#65533;&#52264;&#65533;&#65533;&#65533;!&#65533;&#65533;&#65533;&#65533;&#65533;&#65533;##&#65533;2#&#65533;&#65533;&#65533;"&#65533;&#65533;4&#65533;4F&#65533;&#2507;&#65533;#y&#65533;&#65533;&#65533;&#65533;&#65533;&#65533;&#65533;&#65533;&#65533;B&#65533;&#65533;&#65533;b2&#65533;&#65533;&#65533;&#65533;
&#1280;&&#65533; 
(&#65533;&#65533; &#65533;&#65533;2&#65533;&#65533; &#65533;&#65533;&#65533;&#65533;	&#65533; 
&#65533;&#65533;
&#65533;&#65533;&#65533; &#65533;&#65533;j&#65533;y&#65533;&#65533;
K+&#65533; &#65533;&#65533; &#65533;`a&#65533;&#65533;A&#65533;@&#65533; &#65533; &#65533;`,&#672;
&#65533;@&#65533;&#65533;
&#65533; +&#65533; +@2&#65533;t#@h&#454;&#65533;#&#65533;h:>&#65533;&#65533;#1&#65533;N&#65533;'<&#65533;"5&#65533;f&#65533;k&#65533;D&#65533;BU&#65533;P&#65533;,)&#65533;&#65533;cN&#65533;&#65533;$&#65533;&#65533;nL&#65533;U&#65533;(&#65533;&#65533;XdE&#65533;$&#65533;C&#65533;&#65533;e2hH1p&#65533;*D&#65533;&#65533;a&#65533;M&#65533;D&#65533;&#65533;Bf&#65533;&#65533;d^RM&#65533;q&#65533;&#65533;t&#65533;&#65533;Hrk&#65533;&	y&#65533;&#65533;N&#65533;^&#65533;?&#65533;rn&#65533;p&#65533;&#65533;&#65533;,bO3J&#65533;&#65533;$&#65533;d&#65533;&#65533;&#65533;-&#65533;0&#65533;&#65533;&#65533;&#65533;&#65533;dn@&#65533;E&#65533;*A&#65533;#&#65533;&#65533;&#65533;\&#65533;&#65533;"d&#65533;#&#65533;L_6&#65533;&#65533;i&#65533;&#65533;F&#65533;d&#65533;&&#65533;&#65533;T6!F%c&#65533;H&#65533;&#65533;h&#65533;&h&#65533;&#65533;b&#65533;&#65533;%&#65533;&#65533;&#65533;#&#65533;Q@&#65533;&#65533;_:&#65533;&#65533; )"$"&#65533;DfP&#65533;&#65533;&#65533;cxj&#65533;$&#65533;&#65533;&#65533;&#65533;u&#65533;&#65533;M&#65533;f@SQ/c&#65533;&#65533;&#65533;@&#65533;BEd^&#65533;A&#65533;z
&#65533;hn#1&#874;&#65533;&#65533;DN<&#403;&#65533;T&#65533;oz&#65533;.&#65533;&#65533;%&#65533;B&#65533;&#65533;K&#65533;&#65533;&#65533;&#65533;j&#65533;&#65533;z&#65533;&#65533;&#65533;9&#65533;&#65533;%&#65533;&#65533;&#65533;&#65533;)&#154;&#65533;|&#65533;&#65533;p&#65533;eN&#65533;D&#65533;B&#65533;"qV&#65533;F&#65533;%&#65533;5q&#11087;&#65533;B5&#65533;&#65533;9&#65533;&#65533;&v&#65533;&#65533;r"=&#65533;&#65533;x&#65533;&#65533;}~&#24770;c>&#288;h"D&#552;N&#65533;"Dy0d&#65533; &#65533;&#65533;&#65533;:&#65533; &#65533;0B"d&#65533;hh&#65533;&#65533;&#65533;&#65533;&#65533;&#65533;&#65533;&#65533;&#65533;&#65533;JL&#65533;&#687;&#65533;&#65533;&#65533;+&#65533;c&#65533;&#65533;=&#65533;#f&#65533;2|P&#65533;;&#65533;e*&#65533;&#65533;&#65533;&#527;d&#65533; &#65533;<'&#65533;&#425;hVve&#65533;'#&#65533;&#65533;L&#65533;&#65533;x&#65533;&#65533;&#65533;&#1013;|0&#65533;&#65533;&#186;>&#65533;&#65533;r&#65533;_m&#65533;!&#65533;`&#65533;&#65533;&#65533;@&#65533;&#65533;&#65533;
&#65533;@9&#65533;&#65533;h&#65533; &#65533; &#400;@	&#65533;&#65533;&#65533;`
&#65533;&#65533;*&#65533;@&#65533; &#65533;c&#65533;&#65533;&#65533;9&#65533;`&#65533;"&#65533; l&#65533; &#65533;@(&#65533;1&#59411;&#65533;&#65533;&#65533; $&#65533;G&#65533;-&#1573;b&#65533;&#65533;18&#65533;#+&#65533;`&#65533;&#65533; &#65533;&#65533;6&#65533;cyZ&#65533; V&#65533;&#65533;78&#65533;?&#65533; &#65533;%F&#65533;@'&#65533;o&#338;(~mO&#65533;K3(G&#65533;1&#65533;&#65533;,&#132162;mJ#&#65533;HQ&#1006;&#65533;J&#65533;pA&#65533;&#65533;&#65533;&#65533;&#65533;U&#65533;}~&#65533;&#65533;t&#181;R@|mL&#65533;&#65533;&#65533;Jx&#65533;&#65533;&#65533;&#65533;Ox&#65533;&#65533;l&#65533;X6&#65533;<<&#565;bU2&#65533;U&#65533;&#65533;&#65533;&#65533;X&#65533;i&#65533;U&#65533;I&#65533;^4{m&#65533;M&#65533;p&#65533;&#65533;D"!&#65533;QSq&#65533;&#65533;&#65533;JI&#65533;&#65533;&#65533;a&#65533;&#65533;Eu)&#65533;Q&#65533;W~&#65533;&#65533;&#65533;&#65533;T&#65533;&#65533;I&#65533;D&#65533;&#65533;&#65533;.&#65533;@&#65533;&#65533;&#65533;$N&#65533;&#65533;&#65533;8&#65533;k&#65533;Y&#65533;&#65533;&#65533;$&#65533;<&#65533;&#65533;I&#65533;EEvE_&#65533;&#65533;^&#65533;&#593;&#561;&#65533;&#65533;G&#65533;"&#65533;&O&#65533;Pd&#65533;&#65533;YZ&#65533;&#65533;Q&#65533;&#65533;m&#65533;&#65533;w|&#65533;&#65533;S6!Mu&#65533;Ta&#65533;,&#65533;&#65533;&#65533;&#65533;M&#980;T&#65533;T&#625;&#65533;t&#65533;(~Bl\&#65533;&#65533;&#65533;m$&#65533;&#65533;&#65533;%E8d&#65533;&#65533;I&#65533;TR&#65533;&#65533;"&#65533;J!&#65533;&#65533;'#&#65533;N&#65533;/8rK&#65533;&#1086;f&#65533;#&#65533;&#65533;&#19650;D&#65533;&#65533;2'&#65533;1&#65533;&#65533;9&#65533;&#65533;i*&#65533;Z0$&#65533;&#65533;3p&#65533;C&#65533;&#163;&#65533;&#65533;p&#65533;&#65533;&#65533;&#65533;D&#65533;d&#65533;&#65533;6&#65533;&#65533;2&#65533;tdF?zD9&#164;&#262;&B&#65533;U&#65533;&#65533; *B9$$&#65533;&#65533;&#65533;s&#65533;@
VY
&#65533;`&#65533; &#65533;>G[&#65533;C0&#65533;#&#65533;V>d~&$ffer&#65533;fT&#65533;org&#65533;& &#1272;&#65533;8L&#65533;&#65533;&#65533;&#65533; &#65533; &#65533;&#65533; &#65533;&#65533;&#65533;&#65533;&#65533;E[ &#65533;&#65533;+A.&#65533;9(&#65533;o&#65533;&#65533;&#65533;2&#65533;V7&#396;&#65533;&#65533;&#65533;+p&#65533;>&#65533;"&#65533;&#65533;
&#65533;&#65533;&#65533;V&#65533;&#65533;&#65533;	&#65533;&#65533;86B&#65533;&#65533;
^s&#65533;CX&#65533;&#65533;>*0&#65533; &#65533; E&#1920;p&#65533; &#65533;*0&#65533;&#65533;D&#65533;&#65533;&#65533;>&#65533;[&#65533;&#65533;&#65533;r&#65533;*sCb2&#65533;nB&#65533;&#65533;
&#265;hy&#65533;#&#65533;2LLlc&#1248;>&#65533;J&#65533;&#65533;
&#65533;@&#65533; Lc&#65533;r&#65533;&#1974;$9>&#65533;tm&#65533;N&#65533;Wg&#65533;(&#65533;0HY@&#65533;G&#65533;"&#65533;Fo4&#65533;D!$,&#65533;&#65533;(&3&#65533;&#65533;&#65533;&#65533;a&#65533;}&#762;&#65533;V	&#65533;rw2&#65533;w&#65533;&#65533;$&#65533;&#65533;i&#65533;&#65533;&#65533;&#65533;LO&#65533;qY&#65533;&E&#65533;(E2&#65533;&#65533;&#65533;st&#65533;&#65533;&#65533;mEn5n	&#65533;&#65533;&#1678;&#65533;&#65533;&#65533;&&#65533;Q&#65533;&#65533;\&#65533;&#645;O&#65533;I&#65533;7I&#65533;$&#65533;6B&#65533;-&#65533;&#65533;k&#65533;r*&#65533;&#65533;t&#65533;&#65533;PD&#65533;}\wEH&#65533;O&&#65533;P&#65533;<&#65533;m&#65533;&#65533;^&&#65533;&#65533;<&#65533;1Q&#65533;&#65533;&#65533;&#65533;Q1BQ'&#65533;\&&#65533;b&#65533;&#65533;}&#1489;&#65533;F&#65533;&#1032;v&#65533;S&#65533;Q&#65533;~&#65533;I+&#65533;&#65533;J&#65533;Be a&#65533;&#65533;to&#65533;TH;T#&#65533;j#1&#65533;&#65533;&#65533;&#65533;>&#65533;H<&#65533;&#65533;&#65533;s&#65533;,&#65533;&#65533;&#65533;&#65533;&#65533;z&&#65533;&#65533;&#65533;&#65533;&#65533;&#65533;h&#65533;&#65533;b!&#65533;$a[&#65533;&#65533;sh;&#65533;B>&#65533;C&#65533;f&#29058;&#65533;DVde&8&#65533; @6S|f&#65533;&#65533;&#65533;&#65533;&#65533;&#65533;
Lz
&#65533; joS&#65533;&#65533;&#65533;&#65533;U>&#65533;&#65533;&#65533;&#65533;&#65533;&#65533;c&#65533;)Y&#65533;&#65533;&#65533;7&#65533;:&#65533;&#65533;:&#65533; :&#457;&#65533;&#65533;&#65533;+<f&#65533;&#65533;&#65533;&#65533;k&#65533;RVd&#65533;&#65533;_&#65533;jS&#65533;i&#65533;d&#65533; &#627;`&#65533;&#65533;	&#65533;e&#65533;n|&#65533;MLd&#65533;&#65533;*;z(&#65533;</&#65533;B9&#65533;Bs&#65533;'=&#65533;&#827;sa'C7(&#65533;Z&#65533;3&#65533;&#65533;&#65533;@&#65533;F&#65533;&#65533;o&#65533;&#65533;&#65533;&#65533;&#65533;&#65533;=&#1720;}&#65533;c5&#65533;&#65533;&#65533;&#65533;"&#65533;&#65533;9&#65533;&#65533;&#65533;8&#65533; &#65533;@`&#736;p&#65533; &#65533;&#65533;&#65533;&#65533;5&#65533;&#65533;&#65533;@&#143;
&#65533; &#65533;&#65533;&#65533;`
&#65533; 	&#65533; t&#65533;8y&#65533;&#65533;&#65533;9&#65533;&#65533;&#65533;&#65533;`
&#65533;@	&#65533;&#65533;&#26685;&#65533;f&#65533;&#65533;&#65533;&#65533;&#65533;&#65533;&#65533;&#65533;&#65533;&#65533;?6vf8&#65533;&#65533;&#65533;D*&#811;[L&#65533;&#65533;h&#65533;;&#65533;&#434;&#65533;&#65533;&#65533;H0&#65533;,L&#65533;c&#65533;^n&#65533;az&#65533;&Du(&#65533;G&#65533;&#65533;&#65533;Z&#65533;&#65533;&#65533;&#65533;:&#65533;&#65533;AI|&#65533;|&#65533;&#65533;&#65533;&#65533;&#1558;z&!&#65533;d6&#65533;&#65533;&#65533;&#65533;n&#65533; &#65533;EnJ&#65533;&#65533;&#65533;&#65533;*&#65533;&#65533;&#65533;3RxD&#65533;&#65533;&#65533;Nn&#65533;E&#65533;N@n&#65533;&#65533;&#65533;&#65533;xQ&#65533;&#65533;v&#65533;z&#65533;&#65533;m&#65533; &#65533;&#65533;N	&#65533;T8n&#65533;,&#65533;&#65533;&#65533;D&#65533;Q(&#65533;Q&#65533;m@G&#65533;&#65533;W&#65533;&#65533;&#65533;&#65533;h# !&#65533;&#65533;4&&#65533;&#65533;&#65533;&#65533;&#65533;z&#65533;(&#65533;u&#65533;&#65533;D&#65533;&#65533;T&#65533;d#&#65533;l&#65533;&#65533;g&#65533;&#65533;&#65533;&#65533;&#65533;rN(:&#65533;&#65533;&#65533;\j&#65533;&#65533;T	o&#65533;}a
`&#65533;^-&#65533;S&#65533;XQ
m&#65533;&#1703;&#65533;Jx&#65533;"&#401;&#65533;&#65533;&#65533;+J&#65533;^&#65533;u&#65533;&#65533;&#65533;&#65533;&#65533;&#65533;f&#65533;<:&#65533;&#65533;-Zlt7<&#65533;,&#65533;&#65533;&#65533;w	y&#65533;S+&#65533;k&#65533;H&#65533;&#65533;.&#65533;&#1366;&#65533;GB&#65533;&#65533;6&#623;&#309;&#65533;&#65533;&#1810;&#65533;n&#65533;&#65533;G,f&#65533;&#65533;&#65533;]K&#65533;&#65533;&#65533;1Z	&#65533;&#65533;	&#65533;`&#1121;&#65533;&#65533;0I&#65533;d&#65533;2;-&#65533;&#65533;{&#65533;&#65533;&#65533;&#65533;V&#65533;&#65533;&#235;s&#65533;&#65533;)&#65533;&#65533;&#65533;&&#65533;&#65533;OdA&#65533;k]&#1618;{&#65533;&#65533;f&#65533;&#65533;&#1650;&#65533;&#65533;&#65533;&#65533;g9&#65533;&#65533;*&#65533;&#65533;+&#65533;\&W&#65533;&#65533;d&#65533;$G&#65533;"&#65533;&#65533;&#1985;&#65533;0&#65533;+r&#65533;&#65533;K]U"cb"&#65533;U&#65533;\R&#65533;&#65533;2&#65533;&#65533;}-&#65533; &#65533;H&#65533;3d&#944;q&#65533;&#65533;&#65533;3W&#65533;DS'&#65533;&#65533;/R&#65533;pC&#65533;&#65533;0g&#1684;&#65533;&#65533;e&#65533;;q&#65533;x&#65533;&#65533;e&#65533;7z&#65533;&#65533;AC&#65533;&#726;0_&#65533;T&#65533;B&#65533;&#65533;1v&#65533;&#65533;&#65533;&#65533;&#65533;$S&#65533;&#65533;&#65533;&#65533;&N,^&#65533;
&#65533;g&#921;&#65533;f&#1468;&#65533;&#65533;f&#65533;28&#65533;&#65533;&&#65533;2g&#1200;i*gN&#65533;&#65533;p&#11565;c&#65533;&#65533;={&#65533;&#1537;&#65533;f&#65533;;w&#1513;&#65533;'&#65533;;&#65533;&#65533;&#65533;&#65533;&#65533;6m&#65533;&#65533;!&#65533;'&#65533;&#65533;&#65533;&#65533;&#1553;&#65533;5&#65533;&#65533;&#65533;m&#65533;&#65533;&#65533;&#65533;M\:&#65533;&#65533;&#65533;&#65533;|2O&#65533;A&#65533;-zD)S&K&#65533;r[&#65533;&#65533;Q#G&#65533;&#65533;G&#65533;>&#65533;&#65533;&#65533;l&#65533;u&#65533;;{:&#65533;hQ&#65533;G&#65533;-J&#65533;(&#65533;!B&#65533;&#65533;&#65533;3&#65533;n&#65533;&#200;&#65533;&#65533;&#65533;&#65533;&#65533;?&#65533;&#65533;4&#65533;~{&#65533;&#65533;aBt&#65533;&#65533;&#65533;&#65533;&#65533;0&#65533;v>&#65533;&#513;6&#136;w&#65533;"&#65533;~ &#65533;Gr~ 'Tew&#65533;Aa&#65533;&#65533;"&#65533;o&#65533;D"&#65533;&#65533;$&#1601;(&#65533;$&#65533;X&#65533;	&&#65533;L&#65533;v&#65533;&#280;H&#65533;&#65533;1&#65533;&#65533;!&#65533;8&#65533;&#65533;I&#65533;|&#65533;R&#65533;t&#65533;&#65533;z&#65533;B"&#65533;$rH z&#65533;&&#65533;[&#65533;&#65533;Q&#65533;&#65533;&#65533;Qa^w&#65533;'&#65533;!&#65533;)B&#65533;&#65533;&#65533;&#65533;Ht0%&#468;&#65533;&#65533;&#65533;&#65533;&#65533;Afq&#65533;&#65533;&#65533;]z_|&#65533;h)!&#65533;&#65533;&#65533;?"&#528;8&#520;v&#65533;&#65533;7!&#65533;&#65533;1T&#65533;ivGF&#65533;^&#65533;?&#65533;&#487;&#65533;&#65533;Q&#65533;q&#65533;&#65533;u&#65533;~&#1429;i&#65533;&#65533;&#65533;&#65533;&#65533;C&#65533;&#65533;aGg&#65533;&#65533;&#65533;&#65533;&#65533;h@&#65533;Fi&#65533;a&#65533;1Wcl&#65533;&#65533;&#65533;B&#65533;k&#65533;&#434;:&#65533;&#65533;5&#65533;&#65533;cm8&#65533;F\&#65533;&#65533;&#65533;&#65533;}&#65533;&#65533;&#65533;g&#65533;A&#65533;&#65533;"&#65533;n&#65533;&#65533;&#65533;&#65533;&#65533;l&#65533;&#65533;&#65533;&#65533;hkoZ&#65533;B&#65533;&#1072;&#65533;1F]T1&#65533;q&#65533;&#65533;=&#65533;4m&#65533;&#1374;{&#65533;3&#65533;&#65533;p&#65533;&#51627;.Nb&#65533;Ge&#65533;{Pb&#65533;&#65533;Yd&#65533;&#65533;&#65533;&#65533;&#65533;]&#65533;&#65533;&#65533;&#65533;&#65533;m&#65533;mx&#65533;&#65533;[&#65533;1&#65533;FW-&#65533;m&#65533;r&#65533;9%S[&#65533;&#65533;s fX`&#65533;f&#65533;jt&#65533;q&#65533;n1[&#65533;ir&#65533;U&#65533;&#65533;&#65533;&#65533;G&#65533;&#65533;(&#65533;#&#65533;(&#65533;dwj&#65533;&#65533;"&#65533;&#65533;&#65533;!}j&#65533;&#65533;,&#65533;G&#65533;|&#65533;y&#65533;&#65533;|XV&#65533;Fnt&#65533;!WSq&#65533;1EO&#65533;&#65533;nt1Eo&#65533;U&#65533;gm&#65533;aEl&#1553;G&#65533;UXqhx&#65533;j&#65533;A&#65533;YT&#65533;9&#65533;f`&#65533;&#65533;&#65533;&#65533;Z&#65533;&#65533;MP1&#65533;&#65533;W!&#65533;z&#65533;&#65533;bp&#65533;&#65533;&#65533;&#65533;i&#65533;&#65533;&#65533;{&#65533;&#955;,U&#65533;G&#1566;Z&#65533;a&#65533;CV&#65533;&#65533;&#65533;G&#65533;&#65533;&#65533;&#65533;{,&#65533;ax&#65533;&#65533;
&#65533;F&#65533;Y&#65533;[&#65533;&#65533;&#65533;5Mf0pp&#65533;R&#65533;p&#65533;&#65533;%&#65533;&#65533;ZU&#65533;&#65533;G&#65533;p&#65533;&#65533;D&#65533;Mg@&#65533;&#65533;&#65533;&#65533;#&#65533;aBxq&#1220;D&#382;!1&#65533;0\"
(@&#65533;&#65533;&#65533;&#65533;&#1077;&#65533;a&#65533;&#65533;
&#65533; &#65533;&#65533;&#65533;>jPH,&#65533;&#65533;&#65533;&#65533;&#65533;
&#65533;&#65533;F@&#8848;&#1096;$&#65533;"J@&#65533;ATQ&#65533; &#65533;&#65533;&#65533;&#65533;/&#65533;yI&#65533;&#65533;&#65533;&#65533;+R&#65533;&#65533;&#516;&.A&#65533;I&#1585;&#65533;&#65533;D%&#65533;.&#65533;	MX&#65533;&#65533;&#65533;P&#65533;+(#&#65533;qBx&#65533;&#65533;&#65533;#>>&#65533;g&#65533;1DxFx&#65533;?&#65533;?&#65533; &#65533;f&#65533;G/&#65533;,&#65533;&#65533;	&#65533;&#1394;&#25610; &#65533;&#65533;&#65533;!&#65533;&#65533;&#65533;m&#65533;&#65533;j&#65533;g&#65533;&#65533;iF3t@&#65533;&#65533;.r&#65533;&#65533;r&#65533;T"W&#65533;<a&#65533;1&#65533;k&#65533;&#65533;V&#65533;&#65533;&#1039;<&#65533;&#65533;C&#1664;/qm&#65533;N&#65533;&#65533;&#65533;&#1068;&#65533;&#65533;&#65533;3&#65533;&#65533;Sh&#65533;_&#65533;+X&#65533;dC5&#65533;E0&#65533;&#65533;&#65533;T&#65533;@&#65533;&#65533;bA&#65533;X&#65533;r&#65533;h&#65533;)&#65533;&#65533;&#65533;SV?&#65533;'A"&#65533;&#65533;4Dz&#65533;d&#65533;\&#65533;&#65533;Kr:t&#65533;&#65533;{&#65533;B&#65533;O&#169;&#65533;&#65533;&#65533;&#1802;8w&#65533;j&#1164;f&#65533;&#65533;&#65533;&#65533;&#65533;&#65533;&#65533;&#65533;J&#65533;&#65533;&#65533;&#65533;4&#65533;&#504;&#65533;&#65533;/&#65533;U&#65533;&#65533;&#65533;&#65533;&#65533;&#65533;&#65533;r_&#65533;&#65533;Y*&#65533;&#363;!m&#65533;&#65533;&#65533;&#65533;&#288;1&#65533;&#65533;9&#65533;&#65533;
&#65533;&#65533;&#65533;&#65533;R&#65533;D(&#65533;&#65533;&#65533;&#65533;&#65533;,<#Vq&#536;&#65533;&#65533;$w&#65533;C&#65533;&#65533;(D<b&#65533;h&#65533;$&#65533;&#65533;&#65533;9&#65533;&#65533;&#65533;%uT4:2&#65533;h+&#65533;T&#1314;&#65533;&#65533;jS&#65533;&#65533;&#65533;&#65533;'&#65533;1D&#65533;E&#65533;&#65533;&#65533;`&#65533;,@&#65533;
c&#65533;&#65533;&#65533;F&#65533;:&#65533;&#65533;
V0&#65533; &#65533;&#65533;0&#65533;&#65533;&#65533;Y@&#65533;&#65533;&#65533;1t&#65533;
J&#65533;&#65533;&#65533;p0X	T8&#65533;i&#65533;&#65533;*	Q&#65533;&#180;f&#65533;&P&#65533;0&#65533;&#65533;a2\&#65533;jhJcvi&#65533;28&#65533;d&#65533;&#65533;B&#1199;&#65533;&#65533;!U<&#65533;LIU&#65533;:&#65533;&#65533;P&#65533;"s &#65533;59QJ&#65533;&#65533;DH&#65533;&#65533;Y&#65533;A&#65533;+Z&#65533;yP&#65533;B&#65533;'&#65533;A&#65533;&#65533;&#65533;&#1695;&#65533;&#65533;>A&#65533;&#65533;S&#65533;@&#65533;q&#65533;t&#65533;j&#65533;&#65533;#*&#65533;&#65533;i*&#65533;&#65533;Sl&#65533;D@JR&#65533;&#65533;&#1316;TL>&#65533;	&#65533;f&#65533;&#65533;NZ&#65533;&#65533;`&#65533;&#65533;b&#65533;P#,&#775;4-&#65533;&#65533;r0{CGL"7&#65533;&#65533; ;&#65533;&#65533;&#65533;RPy&#65533;PR&#65533;&#65533;&#65533;&#65533;&#65533;s&#65533;&#65533;JPBW&#270;&#65533;U&#65533;&#65533;M\&#65533;E2d&#65533;&#65533;*&#65533;&#65533;AU&#522;&#65533;8&#65533;&#1620;&#65533;aG&#65533;&#65533;V!8Ti&#65533;&#65533;nN&#65533;&#65533;^X&#65533;&c8K&#65533;G8&#65533;&#65533;&#65533;&#65533;&#65533;b{&#65533;}&#65533;s)bF&#65533;&#65533;&#65533;d&#65533;u&#65533;&#65533;RUC&#65533;&#65533;i&#65533;&#65533;b?&#65533;&#65533;&#65533;&#65533;&#65533;_&#65533;&#65533;&#65533;)&#65533;P&#65533;&#65533;!&#65533;&#1246;
&#65533;	VG;&#65533;Ia5kZ&#65533;&#65533;/&#65533;j&#65533;&#65533;S&#65533;J
S&#65533;Ydj|&#65533;eNH/_%\&#65533;&#65533;&#65533;f&#161;J&#65533;&#65533;"&#65533;&#65533;&#65533;W&#65533;hxjD&#65533;&#65533;]S&#1392;&#65533;&#65533;M&#65533;V&#65533;&#65533;&#65533;:&#65533;9d)&#65533;&#65533;&#65533;2&#65533;J&#65533;M&#65533;/&#65533;&#65533;&#1067;&#65533;&#65533;&#1204;&#65533;.&#65533;&#65533;&#65533;&#65533; _&#65533;&#65533;&#65533;&#65533;F&#65533;5&#65533;&#65533;5uk&#594;%,0YE&#65533;&#65533;bU&#65533;}&#65533;&#65533;e&#65533;&8&#65533;o&#65533;>&#65533;~&#65533;&#65533;|&#65533;y7&#65533;&#65533; &#65533;&#65533;G&#65533;Z&#65533;a&#65533;rG@&#65533;,&#65533;&#65533;&#65533;&#340;&#609;,r&#65533;6&#65533;_&#65533;&#1619;&#65533;!&#65533;r&#65533;op&#65533;&#65533;&#65533;7&#775;H&#65533;&#65533;&#65533;&#65533;&#65533;$ha!g&#65533;&#65533;&#65533;&#65533;&#65533;4&#1569;~&#65533;"&#65533;&#65533;`&#65533;&#65533;
[&#65533;0&#65533;&#928;&#65533;)|&#65533;&#65533;&#65533;&#65533;C&#65533; &#65533;"&#7283;+&#304;7&#65533;&#65533;P&#65533;&#65533;4h!z(&#65533;&#65533;&#65533;&#65533;,&#65533;&#65533;&#65533;&#65533;C&#65533;@&#65533;wZs&#65533;j&#65533;U_&#65533;&#65533;bm&#65533;]S&#65533;{$u&#65533;&#65533;&#65533;T3&#65533;?C6&#65533;+_&#65533;&#65533;v&#65533;&#65533;Tb7&#65533;&#65533;&#65533;\N&#65533;K`&#65533;P&#65533;&#65533;&#65533;r&#65533; &#65533;MRIE&#1542;&#65533;H"'K&#65533;a&#65533;&#65533;j&#65533;&#65533;M&#65533;&#65533;&#65533;&#65533;Y&#65533;M&#65533;&#65533;&#992;&#65533;#\&#65533;>4u&#65533;C &#65533;&#65533; &#65533;I&#65533;t&#65533;U&#65533;"&#65533;QT&#65533;AI&#65533;uZa&#65533; &#65533;&#65533;l2t&#1073;?&#65533;'&#65533;&#65533;&#65533;&#65533;&#65533;&#65533;&#65533;E&#65533;!&#65533;&#65533;&#65533;6&#65533;wV&#65533;P{&#65533;&#65533;j&#65533;&#65533;&#65533;\&#65533;Q'EJ&#65533;&#65533;&#65533;hK&#65533;&#65533;&#65533;-&#65533;L&#65533;qx&#65533;l|&#65533;+&#65533;t&#65533;&#65533;&#65533;N&#65533;\a&#65533;?f a&#65533;&#1221;&#65533;B,&#65533;.&#65533;&#65533;Us4u&#65533;)&#65533;4La&#65533;M&#65533;&#65533;&#65533;Ly#*&#65533;4&#65533;C&#65533;&#65533;O&#65533;&#65533;Wv!x&#65533;&#65533;R!&#65533;&#65533;$g&#192;vdGu&#65533;A&#65533;&#65533;A&#65533;!C&#65533;!&#65533;&#65533;@&#65533;rU&#65533;Q`Z&#65533;&#65533;&#65533;V5&#65533;&#65533;#&#65533;G&#65533;&Bq&#65533;A~sd&#65533;&#65533;&#65533;&#65533;e&#65533;@`lD&#65533;C&#65533;a|*&#65533;'&#65533;pWi&#65533;')DdX&#65533;)&#65533;!$J&#65533;&#65533;&#65533;|UdCQ&#65533;&#65533;W&#65533;%&e&#65533;$9b$r&#65533;&#65533;!!&#65533;4I&#65533;&#65533;&#65533;&#65533;&#65533;kb6b&#65533;L&#65533;&#65533;k&#65533;V{cI&#65533;6&#65533;&#65533;a6h3H&#65533;&#65533;(B&#65533;#,&#65533;)xBm&#65533;J&#65533;&#65533;r&#65533;&#65533;`'X&#65533;'u&#65533;@j46&#65533;Q&#65533;&#65533;{&#65533;L&#65533;`&#65533;E3&#65533;D&#65533;&#65533;s&#65533;&#65533; 6g|&#1942;[6cs(&#65533;Qb&#65533;#tCF&#65533;&#65533;&#65533;q&#65533;Lr 4&#65533;&#65533;;&#65533;Qo0^&#65533;w9&#65533;&#65533;<d Jw&#65533;Y&#65533;9YpQ&#65533;W m :I&#65533;:Wp0QQ YrP!y&#65533;Ks&#65533;&#65533;4&#65533;&#65533;&#65533;Ls&#65533;&#65533;&#65533;&#65533;fmpr&#65533;pq&#65533;$&#65533;6_&#65533;4%A&#65533;J&#65533;4Zq]&#65533;r]x&#65533;&qEd&#65533;&#65533;)&#65533;%%&#65533;T)&#65533;k&#65533;@AwC&#65533;@	&#65533;&#65533;	&#65533;
&#65533;p
&#65533; 
&#65533;&#65533;	&#65533;&#65533;	&#65533;p
&#65533;&#65533;
&#65533;
&#65533;&#65533;&#65533;	&#65533;po&#65533;&#65533;a 	&#65533; &#65533;&#65533;#4)&#65533;"*#&#65533;%xe`&#65533;By&#65533;_&#65533;$J6TD&#65533;)&#65533;&#65533;7y&#65533;at&#65533;&&#65533;&#65533;*\c5E&6uXj&#65533;Qt&#1890;3M&#65533;&#65533;6&#65533;&#65533;R("&#65533;&#65533;&#65533;!&#65533;8&#65533;$76*&#65533;&#65533;!7p&#65533;J&#65533;&#65533;c&#65533;B`yc&#65533;&#65533;&#65533;&#65533;gI&#65533;1&#65533;D&#65533;-&#65533;C&#65533;"&#65533;q?R>&#65533;&#65533;=E,ZQ5&#65533;W&#65533;ix&#65533;!,#3dB&#65533;B)q&#65533;h;g&#65533;T&#65533;&#65533;`4^&#65533;&#65533;)&#65533;F>`3&#65533;!N&#65533;t)&#65533;&#65533;BR&#65533;&#65533;&#65533;c&#65533;&#65533;Mb0"&#65533;&#65533;d&#65533;&#65533;#"&#65533;[	Tac&#65533;&#65533;uIL&#65533; &#65533;&#65533;J&#65533;&#65533;&#65533;Hd&#65533;&#65533;J&#65533;&#65533;F&#65533;8DL&#65533;E&#65533;&#65533;|h&#65533;(&#65533;1m(&#65533;&#65533;&#65533;&#65533;'
&#65533;jY':'qF&#65533;qc&#65533;j&#65533;&#65533;&#65533;4:F&#65533;2&#65533;&#65533;9&#65533;Td
&#65533;$3&#65533;&#65533;A&#65533;'&#65533;W&#65533;W&#65533;&#65533;G&#663;&#65533;&#65533;4&#65533;&#65533;&#65533;)&#65533;}&#65533;)+&#262;&#65533;/#&#65533;#&#65533;p)T&#65533;s&#65533;&#65533;&#65533;&#65533;mh&#65533;&#65533; &#65533;W&#65533;&#65533; 9B&#65533;&#65533;DW0Z!@r(sSqFu5|h&#65533;p\&#65533;pR&#65533;&#65533;	wS&#65533;$&#65533;&#65533;ce2l3&#1601;6ms&#65533;&#65533;Q&#65533;|&#65533;5&#65533;E/'&#65533;&#2033;_&#65533;aaup,j ~&#65533;#}&#65533;x&#65533;tP^&#65533;Y&#65533;Z&#65533;_`s0A&#65533;1$|&#65533;dp.&#65533;&#65533;m&#65533;&#65533;i&#65533;|f	&#65533;!&#65533;&#65533;a| M<t&#65533;&#65533;&#65533;&#65533;!V'$&#65533;1&#65533;5&#65533;Q&#65533;CM&#65533;w]&#65533;J&#65533;&#65533;S>+UK_fS&#65533;Z'8&#65533;b>&#65533;v)&#65533;a(4vVx&#65533;	&#65533; 
l&#65533;	])
&#65533;&#65533;
&#65533;&#65533;
&#65533;p
&#65533;
&#65533;&#65533;	o	&#65533;&#65533;p&#65533;	sLHu&#65533;n&#65533;8YE&#65533;a&#65533;&#167;&#65533;&#65533;7&#65533;&#1644;&#65533;&#65533;&#65533;&#65533;[&#65533;P_u&#65533;&#65533;hK&#65533;ap&#65533;&#65533;&#65533;&#65533;R&#65533;'D\
(&#65533;&#65533;&#65533;&#65533;	&#65533;&#65533;G*'&#65533;&#65533;7&#65533;&#65533;&#65533;&#65533;_&#65533;&#65533;#&#65533;!?-&#65533;&#65533;%<&#65533;&#65533;$ &#65533;x&#65533;4&#65533;-&#1685;&#65533;D&#65533;_t&#65533;C&#65533;a&#65533;iX&#65533;&#65533;O&#65533;_&#65533;WH3&#65533;(&#65533;&#65533;&#65533;0C&#65533;&#65533;>&#65533;89&#65533;$&#65533;&#65533;T&#65533;Q&#65533;&#65533;G&#65533;&#65533;D6td&#65533;&#65533;&#65533;&#65533;%&#65533;&#65533;&#65533;&#65533;&#65533;&#65533;&#65533;6&#65533;W&4t&#65533;&#65533;&#65533;E&#65533;qE&#65533;&#65533;El&#65533;(&jJa&#65533;&#65533;h&#65533;$L"I&#65533;(J&#270;&#65533;T&#65533;&#65533;&#65533;H&#65533;&#273;&#65533;Dz&#65533;8&#65533;&#65533;3r&#65533;&#65533;&#65533;}&#65533;i&#65533;hxU&#65533;Y&#65533;&#65533;FW&#65533;&#65533;H&#65533;&#65533;&#65533;&#65533;&#65533;#&#65533;&#65533;&#65533;&#65533;&#65533;&#65533;&#65533;&#65533;Je2C/&#65533;6y5&#65533;Z&#65533;%&#65533;&#65533;j|&#65533;f6&#65533;&#1148;Y&#65533;&#65533;&#65533;&#65533;&#65533;~&#65533;&#65533;v$&#65533;&#1324;&#65533;a&#65533;&#65533;&#65533;&#65533;_&#65533;'!BQ&#65533;'&#306;9g&#44426;wc&#65533;w&#65533;&#65533;&#65533;A&#65533;&#65533;B&#65533;&#1512;@&#1422;{&#65533;mm(a&#65533;&#65533;[K&#65533;An*u&#65533;&#65533;1>k&#65533;%&#65533;&#1772;&#65533;X6&#1521; &#65533;!(&#11592;&#65533;&#65533;	&#65533;6i&#65533;&#65533;&#65533;&#65533;t&u0 &#65533;p	&#65533;&#65533;	&#65533;@G&#65533;pE&#65533;9	&#65533;@vx&#65533;&#65533;&#65533;&#65533;pD&#65533;&#65533;&#65533;&#1577;2 &#65533;&#65533;&#65533; &#65533;&#65533;+a&#65533;&#65533;{&#65533;'\&#65533;&#65533;&#65533;>{&#65533;&#65533;&#65533;&#65533;r&#65533;&#65533;&#65533;`&#65533;&#65533;9&#65533;z&#65533;&#65533;3A+&#65533;&#65533;@\&#65533;&#65533;C&#65533;&-&#65533;QR&#65533;\q&#65533;-;&#65533;&#65533;k&#65533;&#65533;&#836;&#65533;&#65533;&#65533;s4	&#65533;&#65533;&#65533;&#65533;&#65533;	&#65533;&#65533;GWV" &#65533;{&#65533;&#65533;_&#65533;&#65533;&#65533;(WIqZB&#65533;&#65533; &#65533;&#65533;&#65533;&#65533;&#65533;|gS#&#1729;J&#65533;D?&#65533;Y&#65533;L&#65533;H&#65533;&#65533;j'u&#65533;j&#65533;&#65533;S&#65533;I&#65533;y_jV(Z&#65533;W@&#407;&#65533;&#28255;&#65533;F&#65533;j&#535;&#65533;{&#65533;&#65533;&#65533;DBat&#65533;!&#65533;L&#65533;&#65533;&#1103;&#65533;&#65533; &#65533;&#65533;g&#65533;&#65533;GV&#65533;4$B&#65533;a%&#65533;&#65533;ZF&#65533;&#65533;'&#65533;nys*BE^H&#65533;4>;&#65533;')&#65533;D&#65533;?&#65533;a&#65533;L%&#65533;$n&#65533;\&#65533;6v&#65533;<&#65533;&#65533;&#65533;92F&#65533;gbT&#65533;>&#65533;&#65533;|p&#247;&#65533;&#65533;(i3&#65533;&#65533;&#65533;&#65533;&#1489;&#65533;&#65533;?F&#65533;&#65533;BCT!V?B6&#65533;1&#65533;&#65533;|L&#65533;*&#65533;&#1953;&#65533;&#65533;&#65533;&#65533;&#65533; &#65533;B&#65533;C&#65533;jJ&#65533;&#65533;&#65533;VA&#65533;e&#65533;&#1377;A&#65533;&#65533;b&#65533;|&#65533;
&#65533;|&#65533;$Q[&#65533;&#65533;w&#65533;&#65533;Uh&#65533;&#65533;Dr&#65533;&#65533;WCL&#65533;&#65533;C5k&#65533;4%pAM&#65533;,&#65533;b&#65533;&#65533;v&#65533;&#65533;&#65533;f&#65533;R*H&#65533;T&#65533;!t&#65533;&#65533;q&#65533;&#65533;;&#65533;#"zpvc!-K&#65533;}t&#65533;>&#65533;M&#65533;?WSR&#65533;9S&#65533;&#65533;\&#65533;&#65533;&#65533;,=&#65533;-&#65533;&#65533;UG&#65533;Jr5&#65533;J&#65533;zqWcrG$&#1496;[&>&#65533;c&#65533;K7D&#65533;&#65533;&#65533;]&#65533;d0&#65533;&#65533;0&#65533;tSA&#65533;!&#65533;4,&#1157;&#65533;E&#65533;	v4"&#177;&#65533;&#65533;4&#65533;&#65533;8D&#65533;2d&#1465;)&#843;&#65533;@ch&#65533;&#65533;@&#65533;&#1145;%&#65533;GeP&#65533;&#65533;UP&#65533;v)X&#65533;)T&#65533;%x&#65533;}&#65533;B/t-&#65533;&#65533;J&#65533;-&#65533;q.&#65533;B4[V&#65533;&#65533;w&#65533;IC{&#65533;&#65533;V&#65533;A&#1553;&#65533;&#65533;p#j&#65533;&#65533;K?&#65533;e&#1733;&#65533;ffDqZA&#65533;;a&#65533;<&#65533;3bE&#65533;&#65533;r&#65533;W&#1448;);8&#65533;&#65533;&#259;&#65533;&#65533;W&#65533;&#65533;gFS&#65533;Z&#65533;&#65533;[t-uh7&#65533;&#65533;e&#65533;19tB@&#65533;$LQ&#65533;k&#65533;&#65533;Hij&#65533;&#65533;h;&#65533;`z*&#65533;+&#65533;&#65533;U?&#65533;&#65533;mZ&#65533;m&#65533;&#65533;&#137;!~&#65533;8`&#65533;ls}u&#65533;&#65533;T&#65533;&#65533;&#65533;Cy&#65533;),$&#65533;&#65533;&#65533;?&#65533;&#65533;&#65533;s&#65533;&#65533;&#65533;&#65533;&#211;=&#65533;f&#65533;g%?&#65533;]&#65533;n(}s@=i&#65533;&#65533;&#65533;&#65533; &#65533;&#65533;&#65533;&#65533;&#65533;&#65533;&#65533;>&#65533;&#65533;T&#65533;&#65533;&#65533;{q&#1417;&#65533;&#65533;e&#65533;|m&#65533;	l&#65533;r&#65533;&#65533;7&#65533;&#65533;&#65533;xp#&#65533;&#65533;6&#65533;&#65533;=$&#65533;="&#65533;&#65533;&#65533;n.$&#65533;&#65533;&#65533;&#7551;1&#65533;pS&#65533;$&#65533;k&#65533;K]sm&#65533;DknF^&#65533;&#65533;&#65533;i&#65533;&#65533;]!&#65533;&#65533;5&#65533;&#65533;&#65533;&#65533;&#65533;S2b!]&#65533;&#1778;&#65533;M W5&#65533;>&#65533;L@)&#344;o
'\"d&#65533;F&#65533;&#65533;J5T&#65533;x*&#65533;&#65533;&#65533;&#65533;&#65533;??&#38157;O&#65533;O&#65533;Bc&#65533;\&#65533;&#65533;y&#65533;&#65533;M-&#65533;&#65533;kt&#65533;&#65533;[6'S)&#65533;&#65533;&#65533;g(%&#65533;s+!&#65533;&#65533;#&&#65533;&#597;&#65533;&#65533;q+&#65533;&&#65533;&#65533;k&#65533;c&#65533;M&#65533;&#65533;&#65533;R&#65533;&#65533;Y&#65533;r f&#65533;&#65533;&#65533;q&#65533;&#65533;S&#65533;&#65533;&#65533;%&#65533;m&#65533;;>&#65533;&#472;&#65533;&#65533;&#65533;6Sc&#65533;[&#65533;?d&#65533;&#65533;&#65533;N&#65533;16_~C&#65533;R &#65533;&#65533;1,&#65533;&#65533;kZ&#65533;?%<#&#65533;d
&#65533;c&#1860;T&#65533;_&#65533;cKH4&#65533;&#65533;&#65533;&#65533;&#65533;j&#65533;?&#65533;>&#65533;&#65533;&#65533;&#65533;&#65533;kEW]j
&#65533;C&#65533;a$e&#65533;nQ.&#65533;&#65533;&#65533;'&#65533;k&#65533;&#65533;&#65533;,j&#65533;N&#65533;i&#65533;:&#65533;&#65533;&#65533;&#65533;&#65533;73}&#1228;&#65533;&#65533;&#65533;&#65533;?&#65533;O&#65533;&#468;N&#65533;%w&#65533;&#65533;+&#65533;
V&#65533;-&#65533;+Z&#65533;h&#65533;d&#1206;]&#65533;\&#65533;4&#65533;&#65533;&#43314;%&#1958;$&#65533;,Du|!7L&#65533;&#65533;&#65533;N;&#65533;&#1328;&#65533;#&#65533;&#65533;&!&#65533;<B#K5&#65533;&#65533;ip1=
&#65533;&#65533;&#65533;5&#65533;^&#65533;tp/]c&#65533;.e`&#65533;%&#972718;d&#65533;&#65533;8&#65533;B&#65533;qe&#343;&#65533;3&#65533;&#65533;H&#65533;&#65533;&#65533;R-&#65533;&#65533;&#65533;&#65533;&#65533;&#65533;&&#65533;&#65533;&#65533;&#65533;W&#65533;)L*+9]%u1&#65533;G&#65533;&#65533;jv&#65533;b`&#65533;B&#65533;&#65533;(&#65533;&#1686;&#65533;K&#65533;&#65533;^&#65533;&#65533;&#65533;d&#65533;]&#65533;&#65533;:&#65533;&#65533;&#65533;P&#65533;&#65533;@&#65533;h&#65533;>&#65533;F&#65533;L&#65533;&#65533;t&#65533;&#1789;4&#65533;I&#65533;,&#65533;BM&#65533;&#65533;Ot&#65533;to&#65533;I&#340;&#65533;&#65533;/&#65533;5A&#65533; &#65533;F&#65533;6&#1512;I&#65533;&#65533;&#65533;8o&#65533;\G&#924;:&#65533;u&#65533;&#785;&#65533;q&#65533;8q
&#65533;&#65533;3g&#788;A)&#65533;K2*&#65533;&#65533;&#65533;"&#65533;L&#65533;0g&#1044;9&#65533;&#65533;&#858;6p:v&#1801;&#65533;&#65533;&#65533;c&#65533;&#65533;,C&#65533;&#65533;&#65533;o&#65533;&#65533;&#65533;s&#65533;&#65533;n$&#177;
&#65533;&#65533;&#65533;3J&#65533;8&#65533;&#582;&#65533;&#1585;h&#1436;%&#65533;F&#65533;;r:&#681;&#65533;&#65533;&#991;?&#65533;
&#65533;M&#65533;&#65533;&#65533;D&#65533;&#65533;2Zt&#65533;P >u~&#65533;t&#65533;&#65533;&#65533;d&#672;&#65533;&#65533;F&#65533;t,&#65533;LY&#65533;&#65533;&#65533;d&#65533;D&#65533;&#65533;&#65533;&#65533;h.Z&#65533;&#65533;)ym&#65533;@&#65533;&#65533;&#65533;&#1651;'&#989;:r&#65533;B\s&#65533;&#65533;4fB,&#65533;&#65533;c&#65533;&#65533;R&#65533;C'Ol> &#65533;;&#65533;&#65533;=|&#65533;5&#65533;(p&#65533;&#65533;&#65533;B&#65533;7&#65533;&#65533;&#1606;7v&#65533;&#65533;M8l&#65533;&#1273;&#65533;&#65533; C&#65533;&#65533;&#65533;&#65533;&#65533;&#65533;&#65533;;zb&#65533;&#65533;A&#65533;C<&#65533;&#65533;&#65533;09&#65533;;+&#65533;&#65533;&#642;&#551;&#65533;:&#65533;A&#65533;&#65533;Z&#65533;&#65533;4R&#65533;C&#65533;&#65533;&#65533;&#65533;&#65533;&#65533;F$&#65533;@&#65533;&#65533;&#65533;";&#65533;&#65533;&#65533;Q&#137; &#65533;&#65533;@.=&#65533;+&#65533;Ci&#65533;&#65533;F1&#65533;.A&#65533;d:<&#65533;Z&#65533;&#65533;8c7hD.*W&#65533;&#65533;-&#65533;*&#65533;&#65533;&#65533;&#65533;&#65533;[.6/&#65533;&#65533;&#65533;&#65533;=&#65533;&#65533;D&#65533;&#65533;>&#65533;n>&#65533;&#65533;&#65533;9&#65533;C&#65533;&#65533;f&#65533;r&#65533;@&#65533;N&#65533;CY&#65533;Ay&#65533;B!&#65533;M&#65533;&#65533;&#65533;J&#65533;R&#65533;&#824;)sG=&#65533;#)&#65533;&#65533;B4&#65533;&#65533;&#34956;&#65533;:&#65533;=&#65533;p.&#65533;5&#65533;&#65533;&#65533;&#65533;R&#1359;?&#65533;&#57859;&#65533;&#65533;Hb#&#65533;*&#65533;&#1358;<.&#65533;/&#65533;H&#65533;T&#65533;&#65533;!D&#65533;b&#65533;&#65533;&#65533;G1s&#65533;&#65533;6&#65533;&#65533;
9&#65533;&#65533;&#65533;2&#65533;1&#65533;P&#65533;&#65533;&#65533;&#65533;&#65533;c&#65533;YO&#65533;vT&#65533;&#65533;&#65533;:&#221;&#685;8&#65533;mB[&#65533;"&#65533;I5J:(F&#65533;&#65533;;.&#65533;8&#65533;P-&#65533;k&#65533;l&#65533;9n\9&#65533;b&#65533;7&#65533;&#65533;p&#2014;&#65533;-&#65533;&#65533;4$&#65533;&#65533;F<&#65533;&#65533;&#65533;&#65533;=&#65533;&#65533;&#65533;&#65533;&#65533;5NJ&#65533;&#65533;&#65533;2#b&#65533;T&#65533;&#65533;&#65533;-&#65533;&#65533;W&#1930;u&#65533;&#65533;0&#65533; c&#65533;.H&#65533;B&#65533;/&#65533;C&#65533;.&#65533;X&#65533;&#65533;&#65533;Z&#65533;&2&#65533;&#65533;&#65533;&#65533;&#65533;&#65533;cPe"*C&#65533;&#65533;&#65533;h&#65533;
&#65533;&#65533;0e&#65533;&#65533;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686;g&#65533;&#65533;5&#65533;&#65533;&#65533;&#1915;-K&#923;G&#65533;&#65533;&#300;Q*LX&#65533;&#262;&#65533;1.d&#568;&#65533;&#65533;&#464;#KF&#65533;&#65533;X&#65533;&#65533;3k&#65533;&#825;s&#25106;#&#65533;J:0&#386;
K&#65533;^&#890;&#65533;&#65533;&#1520;c&#734;M&#65533;&#65533;&#1736;3&#1416;!X&#65533;{&#65533;&#65533;&#65533;&#65533;W^&#1685;&#65533;&#65533;L>|&#65533;q&#65533;&#609;+&#65533;M=x&#65533;&#65533;|1[&#65533;>&#65533;2M&#458;G&#65533;&#65533;yz&#65533;&#65533;&#65533;&#1259;_&#1022;&#65533;&#65533;&#65533;&#65533;&#65533;?_&#65533;~&#65533;&#65533;&#65533;&#65533;&#1023;&#65533;&#65533;&#65533; (&#65533;&#65533;&#65533;&#65533;G&#65533;@&#65533;1F&#65533;=%QDOCbAG%1T!&#65533;VRBr&#65533;&#65533;&#65533;69&#65533;Q&#65533;5HX&#65533;>D&#1537;&#65533;&#65533;&#65533;&#65533;MtZ&#65533;4&#904;&#65533;~3&#65533;x#&#65533;;&#65533;(c&#65533;1&#65533;&#65533;&#65533;Di&#65533;H&#65533;W&#65533;&#65533;).&#65533;*&#65533;&#65533;&#65533;`5&#65533;MW:d&#65533;L&#65533;F&#65533;&#65533;	&#65533;t&#65533;&#65533;I&#65533;i&#65533;UY&#65533;&#65533;MeEQW[e&#65533;&#65533;V&#377;&#1355;i&#65533;)j&#65533;&#65533;&#30656;*&#65533;&#65533;^&#65533;v&#65533;F&#65533;1&#65533;&#65533;&#65533;#&#65533;Uh&#65533;&#65533;2j&#65533;&#65533;#v&#65533;n&#65533;&#1432;&#65533;&#65533;&#65533;'&#35296;&#65533;&#65533;&#65533;PbI*&#65533;&#65533;&&#65533;&#41699;&#696;_~{&#65533;&#65533;*&#47924;&#65533;z{^E&#1640;&#65533;&#65533;&#65533;&#65533;b&#65533;&#65533;,&#65533;&#65533;*z&#23498;&#65533;+&#65533;&#65533;&#65533;h&#48351;&#65533;J&#65533;y&Tj&#65533;&#65533;f&#65533;&#65533;&#65533;&#65533;vK&#65533;&#65533;U&#65533;Gu&#65533;	g&#65533;WN&#65533;&W\I&#65533;Diz+om5&#65533;dNn&#65533;o&#65533;&#65533;M&#38845; &#65533;&#65533;&#65533;&#65533;&#65533;
lp&#65533;<6&#65533;&#65533; &#65533;&#65533;G,&#65533;RC2&#52275;`"&#65533;&#65533;&#404;z&#65533;1&#65533;\&#65533;&#65533;&#65533;&#65533; G&#65533;&#65533;&#65533;c&#65533;&#65533;&#65533;,+u-&#65533;&#65533;,&#65533;&#65533;2&#65533;Z.&#65533;v&#1676;mV&#65533;Ij&#65533;@&#65533;&#65533;&#65533;&#65533;&#65533;+m&#65533;H'&#65533;4&#65533;{&#65533;{nF&#65533;&#65533;I&#65533;TWm&#65533;&#65533;~1&#65533;&#65533;&#65533;W&#65533;&#37655;&&#65533;U_YfvIg{dY&#65533;|&#65533;&#65533;&#65533;&#65533;&#65533;&#65533;
wn&#65533;&#65533;&#65533;&#65533;l&#65533;8a&#65533;&#65533;&#65533;&#65533;[.&#65533;&#65533;]&#65533;&#65533;&#65533;@u&#65533;ieh&#65533;&#65533;&#65533;xc&#65533;B&#65533;&#65533;&#65533;V^(&#65533;4[&#65533;&#65533;&#65533;G&#65533;w"&#65533;4C&#65533;~t&#65533;{&#65533;&#65533;&#65533;&#65533;a&#65533;~:&#65533;m&#65533;&#65533;&#65533;G&#65533;It&#65533;>&#65533;&#65533;'&#65533;&#65533;&#65533;~&#65533;&#65533;ro&#65533;5&#65533;{&#65533;&#65533;'O&#65533;&#65533;?g~&#65533;&#65533;~&#65533;&#65533;&#179;/&#65533;&#65533;&#65533;w&#65533;&#65533;ow&#65533;y&#65533;&#65533;f&#65533;&#65533;&#65533;&#65533;?&#65533;%~&#65533;&#65533;&#65533;&#65533;z^9&#65533;&#65533;J&#1633;&#65533;RJ3&#65533;&#65533;X&#65533;q&#65533;v`U*y&#65533;&#65533;:&#65533;&#65533;(&#1534;&#65533;%"J` &#65533;&#65533;&#65533;AF#&#65533;R&#65533;&#65533;&#65533;&#65533;&#65533;e=t&#65533;]e&#65533;&#909;
W&#65533;i&#65533;*(&#65533;Myij&#65533;KO&#65533; &#65533;&#65533;&#65533;&#65533;^]&#65533;W&#1686;&#65533;q&v&#65533;B&#65533;&#65533;&#65533;&#65533;A&#65533;&#65533;]&#1459;&#65533;&#65533;&#65533;&#65533;&#65533;&#65533;&#65533;&#65533;/&#590;W&#65533;?&#65533;&#65533;&#65533;{&#65533;&#65533;&E!&#65533;iZ=&#65533;I&#65533;n&#65533;4&#65533;eQi&#65533;&#65533;^&#65533;z<&#65533;h&#65533;#R&#274;&#65533;&#65533;3&#2013;q#i&#65533;&#65533;&#65533;Hb:,(&#65533;&#65533;&#826;G&#65533;/B&#65533;`%&#65533;&#65533;&#25224;&#65533;B&q&#65533;&#65533;&#223;m&#65533;D&#65533;&#65533;-s&#1947;b&#65533;d&#65533;&#65533;&#65533;&#65533;1'&#65533;$&#65533;%/&#65533;&#65533;L&#65533;{T&#65533;R&#65533;h&#65533;e&#65533;fJ!J%&#65533;&HJ&#65533;&#65533;/E I&#65533;exC&#65533;G&#1444;0=&#65533;$&#65533;&#65533;$&#497;&#65533;wiI&#65533;&#434;l&#65533;&#65533;#-%&#65533;L&#65533;qJ&#65533;&#1036;&i&#65533;&#1595;t1&#65533;?&#65533;&#65533;X&#65533;.&#65533;3&#65533;4&#65533;&#65533;&#65533;&#65533;&#65533;8&#329;&#65533;Y&#65533;x&#65533;&#1245;i&#65533;g;&#65533;!v&#65533;&#65533;&#65533;a&#65533;q&#65533;&#65533;&#65533;&#65533;&#65533;s9&#65533;d&#65533;s&#65533;&#65533;x&#65533;&#65533;M&#65533;B&#1693;vDs&#65533;&#1632;&#65533;&#65533;&#65533;VI0E&#65533;&#65533;&#65533;*
M&#65533;rE&#864;z8&#65533;&#65533;&#65533;&#65533;&#65533;&#65533;T&#65533;hV6N&#65533;&#65533;&#65533;&#65533;:&#65533;n,&#65533;7&#65533;&&#65533;q5&#65533;&#65533;Ms&#65533;&#1243;jL&#65533;6&#65533;&#65533;C;C&#226;>&#65533;r&#65533;l&#65533;cyGD&#65533;&#65533;k&#65533;T&#65533;&#9130;&#65533;-t&#65533;Z&#65533;&#1385;&#65533;S&#65533;^="W&#65533;J&#1017;&#65533;&#65533;&#65533;_M+L&#65533;2&#65533;&#65533;X&#65533;f&#65533;&#65533;&#1768;&#65533;&#65533;U1j@C#&#65533;*&#65533;Fj&#65533;&#65533;&#1508;&#65533;&#65533;&#65533;&#65533;l*&#65533;r%&#65533;^&#65533;@p:&#65533;&#65533;&#65533;s&#65533;&#65533;&#65533;&#65533;&#65533;62k&#65533;;l&#65533;&#65533;6C&#65533;!r&#65533;&#65533;jh&#65533;y&#65533;w&#65533;&#1460;X5=&#65533;	&#65533;&#65533;&#65533;,P%&#65533;ig{&#65533;&#65533;&#65533;&#65533;&#65533;T+&#65533;&#65533;s&#65533;^&#65533;l&#65533;,-&#65533;+s%&#65533;&#65533;sh&#65533;&#65533;&#65533;&#65533;F6&#315;-&#65533;&#65533;&#65533;=&#65533;&#1826;{8R&#65533;IL&#65533;&#65533;y(:&#65533;Wf&#65533;&#65533;wI#2<+&#65533;d&#65533;&#65533;&#402;lq&#65533;U&#65533;ckXK<&#1463;&#65533;&#65533;U.q&#65533;&#65533;Y?q&#65533;#M}	W&#65533;r&#65533;v^U&#65533;&#65533;=&#65533;Vm&#65533;Va&#65533;&#334;dp[&#65533;)&#65533;g&#65533;&#65533;i&#65533;-&#65533;ar&#65533;&#65533;&#65533;&#65533;r=@n|&#65533;&#648;|{&#65533;&#65533;&#65533;e&#65533;CY&#65533;K''&#65533;&#65533;&#65533;+qfQ&#65533;c&#65533;wL&#65533;/&#65533;&#65533;&#65533;<v&#65533;&#65533;&#65533;[o&#1320;gF2&#65533;&#65533;&#65533;&#65533;|o&#65533;#;&#65533;&#65533;N&#651;&#65533;N&#65533;&#1748;&#65533;~+5&#65533;&#65533;&#65533;z`:&#65533;&#1914;$&#65533;UmG;&#1825;&#65533;4&#65533;&#65533;&#65533;&#65533;U&#65533;&#65533;i&#65533;
&#65533;E&#1719;9N-&#65533;&#65533;z>&#65533;&#65533;&#65533;&#65533;Y&#65533;N&#65533;&#403;&#65533;h&#65533;s&#65533;&#65533;ChD&#65533;&#65533;&#1102;&#65533;&#65533;d&#65533;&#65533;P&#337;&#65533;L&#65533;4M&#65533;eK&#65533;U,&#65533;&#65533;L&#65533;k&#65533;&#1822;rz&#65533;>&#65533;)el&#65533;j&#65533;&#65533;&#65533;&#65533;,nE&#65533;&#65533;&#65533;TQ&#65533; &#65533;&#65533;&#65533;\&#65533;5&#65533;&#65533;MY&#65533;UrP&#65533;,&#65533;	+&#65533;2&#65533;mr?&#65533;Y&#65533;&#65533;&#65533;&#65533;*&#65533;&#65533;Q&#65533;&d.&#65533;&#262;&#65533;a&#65533;8&#65533;;&#65533;<hse&#65533;&#65533;&#65533;&#65533;)&#65533;4&#65533;&#65533;&#65533;8&#65533;&#65533;&#65533;&#65533;v&#65533;&#65533;&#65533;ae	C&#65533;	j&#65533;&#65533;-&#65533;.yg&#65533;&#65533;&#65533;o&#65533;&#65533;Y&#1122;&#65533;0V&#65533;R&#65533;~&#65533;e&#65533;&#65533;]0&#65533;&#714;Uw:,&#65533;n$E8B&#65533;&#65533;&#65533;&#65533;v[&#65533;&#65533;&#65533;;r&#65533;&#2003;&#65533;gm&#65533;&#65533;sRY,4&#65533;&#65533;-&#65533;6U&#65533;U&#65533;ry&#65533;X&5&#65533;Y&#65533;J&#65533;^&#65533;&#65533;&#65533;&#65533;^&#65533;&#65533;&#65533;a#&#65533;H&#65533;&#65533;q|&#65533;&#65533;&#65533;&#17081;&#65533;mJ&#65533;f&#65533;&#65533;&#1737;&#65533;&#65533;&#65533;&#65533;&#65533;&#65533;&#783;&#65533;U&#1533;nt&#65533;&#65533;&#65533;r&#65533;'r6&#65533;&#65533;&#65533;Fof&#65533;t&#65533;u&#65533;&#65533;&#65533;&#65533;	&#65533;j&#65533;&#65533;&#65533;&#65533;&#65533;&#65533;&#65533;&#65533;&#65533;&#65533;&#206;hy+q:&#65533;u&#65533;*n\&#65533;&#65533;7~&#65533;&#65533;,&#65533;&#65533;&#65533;&#65533;&#65533;&#65533;&#65533;**&#65533;G~&#65533;&#65533;&#65533;{&#65533;&#65533;&#65533;<&#65533;(&#65533;P&#65533;&#65533;0&#65533;2X~f&#65533;&#65533;-&#65533;F&#65533;{n&#65533;r&#65533;&#65533;&#65533;).nS"}&#65533;&#65533;&#65533;&#65533;&#65533;&#65533;&#65533;Eo-o&#65533;&#65533;&#65533;\.&#65533;(qk&#65533;*_&#65533;&#65533;dX&#65533;&#1537;&#65533;>W&#1889;A&#65533;8cG&#65533;&#65533;&#1762;&#65533;&#65533;{&#65533;&#65533;~&#65533;&#65533;,&#1721; &#65533;%$/5&#65533;c#9&#65533;<&#65533;6&#65533;n&#65533;~&#65533;<}&#65533;S&#65533;&#65533;&#65533;&#65533;&#65533;&#65533;&#65533;&#65533;&#65533;&#65533;&#221;&#65533;p&#65533;&#65533;&#65533;&#65533;s{&#65533;&#65533;r5&#65533;k&#65533;^"r*csC&#196;_&#65533;&#65533;&#65533;a&#65533;&#65533;&#65533;Q&#65533;W|&#65533;&#65533;Z&#65533;'&#65533;xf&#65533;O&#65533;i&#65533;G&#65533;&#65533;qv&#65533;"&#65533;&#65533;"&#65533;D&#65533;-$&#65533;&#707;&#65533;%&#65533;!&#65533;r"(&#65533;4I-x&#65533;&#65533;&#65533;"&#65533;&&#65533;&#65533;5r&#65533;q'qT<Tm&#65533;&#65533;X&#65533;fV&#65533;NuPO5hk1O&#65533;4hT&#65533;&#65533;L&#65533;T&#65533;O&#65533;&#65533;u&#65533;vn&#65533;&#65533;&#65533;G&#65533;_&#65533;n	oo&#65533;&#65533;&m|&#65533;&#65533;Rf,&#65533;ow&#65533;v&#65533;n h&#65533;&#65533;g&#65533;f&#65533;v&#65533;]ww{h&#65533;&#65533;ou1V&#65533;&#65533;x&#65533;&#65533;&#65533;&#65533;C}&#65533;$:&#65533;gM&#65533;(9Al&#65533;&#65533;N&#631;x&#65533;&#65533;&#65533;4Vc&#324;&#65533;i&#65533;|&#65533;&#65533;&#65533;&#65533;&#385;f&#65533;&#65533;&#65533;h&#65533;Z&#65533;i&#65533;&#65533;[&#65533;t&#65533;&#65533;9Ow&#65533;&#65533;;&#65533;&#65533;(&#65533;xiJ' 5&#459;&#65533;R&#65533;m&#65533;&#65533;l&#65533;s&#65533;my&#65533;"t&#65533;8~&#65533;&#65533;3j&#65533;@#rqFGt&#65533;q&&#65533;6b&#203;G&#65533;-&#65533;&#65533;D&#65533;&#65533;Z&#65533;&#65533;|\&#65533;fk&#65533;]&#65533;~&#65533;w`[(&#65533;&#65533;X&#65533;&#65533;&#65533;&#65533;p&#65533;p&#65533;&#65533;&#527;&#65533;&#65533;}&#65533;g&#483867;,&#65533;kD&#65533;TUE&#65533;&#65533;8p&#65533;~[&#65533;&#65533;&#65533;&#65533;&#65533;&#65533;&#65533;u&#65533;&&#65533;&#65533;fi&#65533;FkcK3'$&#65533;&#65533;]%&#65533;QArkc&#65533;k.&#65533;@j3T&#65533;&#65533;~i&#65533;p&#65533;W&#65533;qWnX&#65533;&#65533;a}&#65533;O&#497;&#65533;&#65533;u&#65533;&#65533;&#65533;U2Y&#65533;A&#65533;&#65533;&#65533;T&#65533;d_&#65533;&#65533;V&#65533;HJ&#65533;B2T&#65533;Z&#65533;&#65533;k]F\&#65533;&#65533;l&#65533;&#65533;&#1576;&#65533;Ht&#65533;qy"&#65533;UiN&#65533;&#65533;WP&#65533;A&#65533;&#1228;y&#65533;y&#65533;&#65533;&#65533;&#65533;&#65533;Zh&#65533;,F&#65533;&#65533;&#65533;&#65533;M&#65533;&#65533;`UwT&#65533;f&#65533;gy&#65533;w&#65533;f&#65533;6h&#65533;fn&#65533;&#65533;&#65533;&#65533;&#65533;&#65533;x&#65533;&#65533;&#65533; &#65533;&#65533;Y&#65533;&#1799;&#65533;&#65533;~&#65533;aB)&#65533;,*%"&#65533;#}&#65533;}&#65533;&#65533;v&#65533;o&#65533;&#65533;&#65533;&#65533;&#65533;&#65533;n6&#65533;p&#65533;n[&#65533;&#65533;&#65533;&#65533;;&#65533;&#65533;?&#65533;&#65533;c&#65533;8B&#65533;1:&#65533;%A6&#65533;&#65533;ec&#65533;q&#65533;&#65533;D	&#65533;aj&#65533;h&#65533;&#65533;w&#65533;(hx'Z&#65533;&#65533;`&#65533;8U&#65533;a{&#1500;ga&#1305;&#65533;&#473;L&#65533;ytl&#65533;:&#65533;c&#65533;c&#65533;r&#65533;&#65533;8I_c&#65533;.&#65533;)r&#65533;]&#65533;&#65533;{yDY&#65533;&#65533;ql&#65533;#&#65533;&#65533;6(DVT&#65533;&#65533;&#65533;Q[&#65533;T~&#65533;&#65533;?&#65533;&#65533;o&#65533;&#65533;&#65533;&#65533;>&#65533;d&#65533;&#65533;&#65533;gZ&#65533;~&#65533;P&#65533;&#65533;V&#65533;&#65533;&#1569;&#1697;&#65533;x&#65533;&#65533;&#65533;f&#65533;&#65533;&&#43089;)&#65533;&#65533;&#65533;&#65533; &#65533;dv&#65533;xHM9,&#65533;e&#65533;&#65533;(G&#65533;&#65533;~<&#65533;&#65533;&#65533;u&#65533;&#463;&#65533;y&#65533;>&#1699;#&#65533;&#65533;&#65533;I&#65533;&#65533;'&#65533;w&#644;r&#65533;&#65533;IQ&#65533;#'&#277;*4&#65533;T&#65533;&#65533;&#65533;/|y_&#65533;cD@&#65533;&#65533;&#65533;Z&#65533;&#65533;&#65533;&#1443;&#65533;&#65533;i&#65533;}z&#65533;g	&#65533;Uzx&#65533;&#65533;vn&#65533;tj&#65533;p'&#65533;&#65533;1&#65533;&#65533;q&#65533;k&#65533;&#65533;1[R&#65533;&#65533;w6&#65533;j&#65533;&#65533;&#65533;i&#65533;&#65533;d2:&#65533;&#65533;&#65533;&#65533;#&#65533;1&#65533;&#65533;x#&#65533;{&#65533;&#65533;&#65533;G :3&#65533;&#65533;J&#65533;e]&#65533;E^w&#65533;N:&#65533;&#65533;J?&#1700;&#65533;&#65533;&#65533;&#65533;&#65533;&#65533;D&#65533;}&#65533;&#65533;&#65533;&#65533;&#65533;&#65533;H&#65533;&#65533;&#65533;&#65533;&#65533;&#65533;&#65533;&#65533;c&#65533;&#65533;&#65533;&#65533;&#65533;&#65533;*&#65533;&#65533;-&#65533;&#65533;&#65533;&#65533;&#53639;&#65533;&#65533;D&#65533;&#65533;y)R#;&#65533;eU
&#65533;&#65533;&#65533;^G&#65533;&#65533;}&#65533;Z&#65533;&#65533;&#65533;&#65533;f&#65533;}kF&#65533;&#65533;&#65533;fjHVt&#65533;{&#65533;XY&#65533;DpS=PV;&#65533;"W&#65533;&#65533;\&#65533;(S&#65533;``)`&#65533;&#65533;}7p&#65533;vZ&#65533;&#65533;&#65533;&#685;&#65533;&#65533;+&#65533;&#65533;z&#65533;&#65533;&#65533;&#65533;&#65533;kw&#65533;&#65533;&#65533;Wen&#65533;&#65533;on&#65533;vdE&#65533;2&#65533;DV&#65533;&#65533;&#65533;Q&#65533;&{{&#65533;NTGwg&#65533;w5p&#65533;&#65533;&#65533;&#65533;&#65533;(&#65533;	&#65533;V&#65533;&#65533;hQ&#65533;h1&#65533;V&#65533;&#65533;q&#65533;G&#65533;JX&#65533;&#65533;d&#65533;(&#65533;&#65533;&#43467;&#65533;P?&#65533;&#65533;&#65533;&#65533;&#753;&#65533;J&#65533;&#65533;&#65533;&#826;&#65533;&#65533;&#65533;&#65533;z&#65533;P&#65533;Y&#65533;c&#65533;&#65533;&#65533;)&#65533;&#65533;jfK&#65533;o&#65533;&#65533;&#65533;0&#65533;&#65533;0&#65533;&#27682;&#65533;J&#65533;f&#65533;&#65533;C[T&#65533;S&#65533;fX&#65533;&#65533;j&#65533;&#65533;n\&#65533;u]&#65533;&#65533;c&#35658;K&#65533;x8&#65533;&#65533;&#65533;&#65533;|&#65533;&#65533;&#65533;uh&#65533;Zt"R&#65533;D]&#65533;&#65533;U2&#65533;C&#65533;&#65533;&#65533;wNxf&#65533;6&#65533;R&#65533;&#65533;fp&#65533;&#749;&#65533;&#65533;&#65533;&#65533;&#65533;&#65533;&#65533;H&#65533;\G&#65533;9&#65533;&#65533;&#65533;&#65533;&#65533;&#65533;&#65533;&#65533;&#65533;&#65533;E)v=&#65533;D&#65533;&#65533;&#65533;&#65533;&#65533;@is6&{u&#65533;H&#65533;8&#65533;&#923;&#65533;1X&#65533;&#65533;e"&#65533;&#65533;>&#1556;j&#65533;&#65533;&#65533;C+&#65533;&#65533;&#65533;&#65533;yi	l{&#1238;$5\rC&#65533;&#65533;&#65533;&#65533;H&#65533;t&#65533;f&#65533;&#2034;&#65533;&#65533;&#1709;&#65533;z&#65533;)&#65533;&#65533;ck&#65533;0sK&#65533;p&#65533;*Z&#65533;&#65533;&#65533;K&#65533;&#767;&#65533;&#65533;&#65533;&#65533;&#65533;&#65533;&#65533;&#65533;/g&#65533;&#65533; &#65533;&#65533;dUp!&#65533;u&#65533;&#688;$j&#65533;&#65533;&#47918;&#65533;&#65533;Z&#65533;&#65533;&#1695;&#65533;UYnE<A&#65533;&#65533;ZqW&#65533;'&#65533;&#65533;O&#65533;&#65533;
&#65533;&#65533;&#65533;&#65533;"&#65533;&#65533;}&<&#65533;>&#65533;&#65533;*&#65533;&#65533;&#65533;n&#65533;&#65533;&#65533;&#65533;i&#65533;&#873;`&#65533;&#65533;&#65533;ee!&&#65533;j&#65533;&#65533;0y7;u%3&#65533;S&#65533;&#65533;&#65533;:d&#65533;s&#65533;&#65533;&#65533;&#65533;S&#65533;BbMy&#65533;Tj;i&#65533;&#65533;&#65533;:\&#65533;!&#65533;a(&#65533;&#65533;Z&#65533;&#65533;`&#65533;}&#65533;&#65533;wk&#65533; &#65533;P&#65533; &#65533;&#65533;n&#65533;&#65533;\&#65533;e&#65533;\&#515;\&#524;L&#65533;&#65533;0 \&#65533;&#65533;&#65533;.&#65533;n&#65533;&#65533;?&#65533;&#65533;&#65533;W&#1482;&#65533;Up}&#65533;&#65533;&#65533;	&#65533;/J&#65533;&#65533;&#48885;&#65533;&#360878;&#1575;&#65533;&#65533;&#65533;&#65533;&#65533;A&#65533;^&#65533;'T&#65533;&#65533;&#65533;&#65533;EK&#65533;QHY&#65533;&#65533;c:&#65533;&#65533;&#337;=z&#65533;&#65533;&#65533;&#65533;&#65533;&#65533;&#65533;&#65533;&#65533;&#65533;fh&#65533;&#65533;<&#875;&#65533;&#65533;&#65533;W&#65533;^G&#65533;&#65533;&#65533;&#65533;C&#65533;~&#65533;vx&#65533;&#65533;7[&#65533;H&#65533;kX&#65533;d&#65533;&#65533;&#65533;L[T&#65533;&#65533;&#65533;&#51637;&#65533;&#65533;&#65533;/&#65533;&#65533;&#65533;!&#65533;&#65533;t&#65533;U&#902;&#65533;&#65533;&#65533;&#65533;&#65533;O&#65533;&#65533;_'C&#65533;&#65533;,&#65533;&#65533;&#65533;S7n&#65533;&#65533;&#65533;k&#333;&#65533;&#65533;r&#65533;=&#65533;AU&#65533;&#65533;&#65533;&#65533;&#65533;i[&#65533;&#65533;&#65533;&#65533;&#65533;L&#1156;L&#65533;	&#65533; &#65533;&#65533;'M&#65533;&&#65533;&#65533;0&#65533;'=&#1161;&#65533;&#65533;&#65533;&#65533;:&#65533;&#65533;&#65533;&#65533;&#65533;ZPj&#65533;Lp;&#65533;&#65533;&#65533;&#174;&#65533;&#685;ipQup&#65533;-<&#65533;_&#65533;G&#65533;&#65533;_d&#1815;&#65533;4aT&#65533;p&#65533;&#65533;oD&#65533;C&#65533;&#65533;^&#65533;&#65533;`&#1882;&#65533;&#65533;&#65533;&#65533;&#65533;&#1359;[&#296;&#590;&#65533;w&#65533;&#65533;g&#65533;&#65533;p]&#65533;&#65533;&#65533;Z-&#65533;v&#65533;k]&#65533;g&#65533;&#65533;D&#1392;u&#65533;&#65533;&#65533;]&#65533;&#65533;&#65533;&#65533;&#65533;P&#65533;&#65533;Oa&#65533;&#65533;[&#65533;l&#65533;&#65533;s&#65533;&#1478;&#65533;laZ&#65533;&#65533;ax&#65533;&#65533;&#65533;&#65533;&#65533;\&#1223;&#65533;&#516;&#1685;l&#65533;&#65533; <2&#65533;&#65533;3&#65533;&#65533;,&#65533;-&#696;M,g&#65533;&#65533;e&#65533;kV&#65533;x&#65533;q|&#48910;k&#41459;&#65533;&#65533;{&#65533;&#65533;&#65533;&#53061;&#65533;w&#65533;&#65533;H&#65533;zN/96&#65533;&#65533;&#65533;&#65533;'K&#65533;f&#65533;&#65533;J&#65533;&#65533;&#936;&#379;&#65533;&#65533;&#65533;a&#65533;&#65533;&#65533;&#65533;&#65533;&#65533;#&#65533;&#65533;&#65533;&#65533;u&#65533;}&#1965;&#65533;&#65533;&#65533;|&#885;&#65533;_&#65533;&#65533;]&#1585;&#65533;&#65533;s:}&#50961;&#65533;~j&#65533;&#65533;e(&#65533;&#65533;=&#1103;&#65533;Fh&#65533;&#65533;&#65533;w&#65533;&#65533;&#1725;&#65533;&#65533;?S;&#65533;&#29839;&#65533;&#65533;
&#65533;&#65533;&#65533;&#65533;&#65533;&&#65533;&#65533;&#65533;&#65533;*|S&#65533;&#65533;&#65533;&#65533;o&#1674;&#65533;&#65533;&#65533;&#65533;%-&#65533;-&#65533;&#65533;-&#65533;&#1196;&#65533;&#65533;M&#65533;#&#65533;&#65533;L&#144;m&#65533;O&#65533;&#65533;Jq&#65533;N!&#65533;&#65533;Z%[&#65533;&#65533;&#65533;K}~&#65533;`SMG &#65533;&#65533;&#65533;Ye&#65533;e&#65533;&#65533;&#65533;W&#65533;&#65533;wDYV]&#65533;&#65533;a&#65533;&#65533;&#65533;&#65533;\n&#65533;!&#65533;&#65533;G&#65533;&#65533;&#65533;&#65533;a&#65533;&#65533;&#65533;I&#65533;;&#65533;c&#65533;&#65533;Ves&#65533;&#65533;&#65533;&#65533;&#65533;]&#65533;m&#65533;*&#65533;&#65533;[&#65533;<B3U&#65533;VE&#65533;&#65533;&#65533;&#65533;&#65533;&#65533;&#65533;&#65533; &#65533;{&#65533;&#65533;&#65533;&#65533;$&#65533;J>&#65533;-&#65533;vDp<b&#65533;-P7&#65533;&#65533;&#65533;&#65533;a&#65533;&#65533;0&#65533;&#65533;}&#65533;&#65533;&#65533;&#65533;&#65533; &#65533;@&#550;&#65533;&#43470;&#1158;&#65533;&#65533;4&#65533;&#65533;&#65533;&#65533;&#65533;&#65533;f8&#65533;Z&#65533;C&#65533;&#65533;&#65533;%&#65533;V&#65533;	nZ&#65533;7[K)&#65533;5&#65533;&#65533;&#65533;u&#65533;V&#65533;xW&#65533;c&#65533;&#65533;&#65533;&#65533;&#65533;&#65533;6&#65533;s&#65533;&#65533;V&#65533;&#65533;YU&#65533;&#65533;&#65533;f&#65533;&#65533;y[&#65533;&#65533;&#65533;&#65533;&#65533;&#65533;&#65533;&#65533;&#65533;&#65533;~&#65533;&#65533;j&#65533;&#65533;&#65533;&#65533;&#65533;&#65533;&#65533;&#65533;&#65533;&#65533;_h&#65533;yK&#65533;[N&#65533;&#65533;&#65533;&#65533;&#65533;&#65533;&#65533;&#65533;&#65533;&#654;&#65533;&#65533;&#65533;&#65533;.&#65533;&#65533;nr&#65533;h&#65533;=&#65533;3Q!&#65533;5&#65533;.&#65533;(&#65533;4Tne_&#65533;Z?&#65533;&#65533;&#65533;&#65533;&#65533;&#65533;
N&#65533;&#65533;&#65533;&#65533;&#65533;&#65533;&#65533;&#65533;m&#65533;&#65533;&#65533;}&#65533;&#65533;&#65533;&#65533;&#65533;&#65533;&#65533;:&#65533;&#65533;&#65533;q4&#65533;j&#1109;&#65533;&#65533;0&#65533;&#65533;&#65533;f&#65533;&#65533;&#65533;&#65533;.&#65533;&#65533;M&#65533;@/&#65533;&#65533;&#65533;C_&#65533;G&#65533;*&#65533;&#65533;..&#65533;&#682;&#65533;&#65533;v&#915;^8(GuBH<~&#65533;&#65533;M&#65533;&#65533;&#65533;1&#65533;&#341;&#65533;&#65533;&#65533;D&#65533;&#65533;I&#65533;a\L@&#65533;Z0;<{t+&#65533;3~p8O&#65533;t_&#65533;Z&#65533;&#65533;&#778;&#65533;&#65533;&#65533;&#65533;&#65533;&#65533;}_&#65533;&#65533;&#65533;&#65533;&#65533;&#65533;\&#65533;&#65533;&#65533;0~&#65533;sn&#65533;y&#65533;&#65533;&#65533;&#65533;&#65533;&#65533;?&#65533;&#65533;?&#65533;=_&#65533;i&#1762;&#65533;&#65533;&#65533;&#65533;;&#65533;~&#65533;&#65533;s&#65533;&#65533;-&#65533;#&#65533;&#1811;&#65533;&#65533;+&#65533;&#65533;&#65533;2&#65533;&#65533;
V&#65533;3~&#65533;R,&#65533;&#65533;HIn&#65533;&#65533;&#65533;&#65533;~~&#65533;w&#390;k&#65533;&#65533;g&#65533;'&#65533;^&#65533;&#65533;S&#65533;K)c&#65533;&#65533;]&#65533;&#65533;>&#65533;"&#618;&#65533;m&#65533;L&#65533;&#65533;&#65533;&#65533;`&#65533;&#1727;&#65533;&#65533;&#65533;&#65533;M&#65533;&#1103;&#65533;&#65533;&#65533;b&#65533;&#65533;&#65533;f&#65533;VH&#65533;6&#65533;e&#65533;&#65533;B&#65533;&#65533;&#65533;&#65533;&#65533;&#65533;x&#65533;&#65533;J&#65533;&#65533;AK&#65533;&#65533;q&#65533;zG&#65533;/&#1919;&#65533;&#65533; Q&#65533;=z&#65533;&#851;'&#65533;&#3845;&#65533;<8O"&#65533;&#65533;&#65533;&#65533;&#65533;&#216;Q&#65533;&#65533;w&#65533;<~R&#65533;H&#65533;&#1757;d&#65533;r&#65533;&#661;&#65533;&#1213;&#65533;S&#65533;L&#65533;5a&#65533;;&#65533;&#65533;\N&#65533;+_&#65533;s&#65533;n]&#1057;&#65533;]&#65533;&#65533;&#65533;M&#65533;&#65533;d&#65533;&#65533;yN&#65533;&#65533;&#789;+g&#65533;j&#65533;&#65533;]&#65533;v&#1898;&#65533;X&#65533;N&#65533;&#420;:u&#65533;&#65533;tB&#65533;eW.&#724;&#65533;&#1457;&#65533;N#&#65533;&#65533;}'&#1459;&#65533;=&#65533;&#65533;D&#65533;X&#65533;&#65533;&#65533;&#65533;'"&#65533;&#65533;&#65533;&#65533;+&#491;&#65533;W3<&#790;&#65533;y&#65533;&#65533;&#65533;&#1989;?d&#65533;&#65533;A&#65533;&#65533;]/D&#65533;&#65533;&#65533;D&#1235;g&#65533;[&#65533;&#1934;9o&#65533;&#65533;&#65533;!&#65533;&#65533;&#65533;&#65533;&#471;\&#65533;r&#65533;&#861;?&#65533;]&#65533;t&#65533;&#1389;_&#478;&#2045;z{&#65533;&#65533;;&#65533;e&#65533;&#65533;;&#589;&#65533;z^&#65533;qW&#465;s&#65533;zs&#31942;&#65533;&#65533;&#65533;&#65533;&#65533;&#65533;0=&#65533;&#65533;#0&#65533;&#65533;>&#65533;&#65533;&#65533;&#65533;-5&#65533;&#65533;&#65533;.B&#65533;&#65533;&#65533;&#65533;{S&#65533;&#65533;T&#65533;p&#65533;&#65533;:&#65533;&#65533;@LL&#65533;&#65533;&#65533;&#65533;AW\L&#65533;y&#65533;&#65533;D#&#65533;&#65533;&#65533;&#65533;&#65533;q&#65533;/ud0&#65533;&#65533;J2&#530;t'&#65533;&#65533;&#1305;
(&#65533;&#65533;2&#65533;&#65533;&#65533;&#65533;D%&#65533;&#65533;&#1189;&&#65533;&#65533;J-&#65533;t&#65533;I&#65533;&#65533;&#65533;2&#791;&#65533;&#65533;&#65533;@3&#65533;&#65533;O&#65533;&#65533;&#65533;&#65533;&#65533;&#65533;&#8911;M&#65533;&#65533;N;l&#65533;&#65533;&#65533;,z&#65533;&#65533;&#65533;^d1Pi&#65533;l4C&#65533;&#65533;&#65533;O>u&#65533;QG-hFB&#65533;pP'&#65533;&#65533;Ea&#65533;&#65533;R&#65533;&#65533;Q&#65533;}&#65533;&#65533;GwJe4&#65533;?GD&#65533;	_&#65533;5VYg&#65533;&#65533;9{4&#65533;&#65533;&#65533;&#65533;t&#65533;*&#65533;&#65533;!&#65533;&#65533;&#65533;vq&#65533;3&#65533;c&#65533;&#65533;&#65533;p&#65533;&#65533;6Zi&#65533;&#65533;&#65533;&#65533;&#65533;&#42801;&#65533;
&#65533;)u&#65533;w%pSj&#65533;&#65533;&#65533;&#65533;&#65533;&#65533;&#65533;&#65533;}N&#65533;&#65533;0|7^&#65533;&#65533;w]&#65533;&#65533;&#65533;&#65533;&#65533;=&#65533;&#65533;&#65533;&#65533;8`&#65533;%h5&#65533;T;(!&#65533;&#65533;L"&#65533;)J"&#65533;&#65533;"&#65533;#bX&#65533;j&#65533;c&#65533;4&#65533;H&#65533;&#65533;M	<M&#65533;HO\&#65533;\j+)&#65533;&#65533;&#65533;&#65533;&#1178;&#65533;&#795;&#65533;:&#65533;g&#65533;p&#65533;9h&#65533;l&#65533;9h&#65533;&#65533;9&#65533;&#35904;+Xb&#65533;v:&#65533;&#65533;&#65533;&#65533;u&#65533;&#43661;]&#65533;&#65533;e&#65533;vZ&#65533;`&#65533;&#65533;&#65533;&#65533;&#65533;&#65533;&#65533;&#953;&#189;k&#1812;N&#65533;M&#65533;&#65533;1s&#65533;C&#65533;/&&#65533;&#65533;&#65533;&#65533;x&#65533;&#65533;:&#65533;m&#65533;&#65533;p&#65533;&#65533;&#65533;&#65533;"&#65533;&#65533;&#65533;o&#65533;2&#65533;;&#65533;I&#65533;{a&#65533;7&#65533;&#65533;r&#65533;,&#65533;&#65533;&#65533;x;&#65533;&#65533;$&#65533;&#65533;&#897;[\&#4235;&#1271;V&#65533;Wg&#65533;u	&#65533;C&#65533;&#65533;&#65533;ZN[.&#780943;&#65533;7&#65533;&#65533;c{P&#65533;g&#65533;&#65533;&#65533;&#65533;&#65533;&#65533;&#65533;Z&#1219;&#1003;f&#65533;F&#65533;&#949;;&#65533;&#65533;`&#65533;&#65533;&#65533;&#65533;"B&#65533;t&#65533;&#65533;N&#65533;&#1327;_{A=T1&#65533;G)s&#65533;;&#65533;&#65533;5&#1511;&#65533;&#65533;&#65533;~}&#65533;<&#65533;&#65533;?ep&#65533;&#65533;XR%&#65533;JNaS&#65533;&#65533;&#65533;6&#65533;'Mp&#65533;O}z&#65533;7%&#962;&#65533;&#65533;&#65533;&#65533;c-&#65533;5/w &#65533;O}&#65533;W&#65533;%&#65533;)zfC! AR*?Q&#65533;U)&#65533;&#65533;6&#65533;&#65533;N&#65533;&#65533;m&#65533;&#65533;^H&#65533;'&#65533;#&#65533;&#65533;w&#65533;&#65533;&#65533;&#65533;Q&#65533;&#65533;_&#65533;&#65533;&#65533;R&#65533;$A&#1185;&#65533;~&#65533;&#65533;&#376;&#65533;uW&#65533;b&#65533;&#65533;&#65533;&#65533;&#65533;&#65533;'&#65533;&#54836;$Y&#65533;YZS&#65533;y&#65533;Cq&#65533;XS&#1760;&#65533;&#65533;j&#65533;&#65533;YO&#221;V&#65533;&#65533;&#65533;&#65533;&#65533;).jS&#65533;&#65533;&#65533;&#65533;M6&#65533;&#65533;!#G1&#65533;&#65533;&#65533;&#65533;&#167;/&#65533;a&#65533;_&#65533;&#65533;&#1475;0T&#65533;dF&#65533;1&#65533;&#65533;,V&#65533;V&#65533;11&#65533;&#65533;&#65533;&#65533;D&#65533;l$d>&#65533;&#65533;PB&#65533;&#65533;&#65533;&#790;&#65533;&#65533;&#65533;&#65533;&#65533;f21&#65533;d&&#65533;&#65533;&#65533;&#65533;3&#65533;N&#65533;&#65533;&#65533;A4Z&#65533;&#65533;&#46960;&#1539;&#65533;&#65533;$&#65533;X&#65533;:#&#65533;F&#65533;3Qi(0+
&#65533;r&#65533;&#65533;MO$&#65533;&#65533;&#65533;TCS&#1190;5&#65533;&#65533;&#65533;&#65533;,&#1177;&#65533;mp&#65533;&#65533;'=/&#65533;&#65533;&#980;7&#65533;&#65533;S&#65533;X&#65533;D&#65533;&#65533;#&#65533;s",E&#65533;&#65533;'2H&#65533;Rl&#65533;&#65533;&#65533;=-V&#1314;}&#65533;V9&#270;0gm&#65533;]&#65533;&#1443;A51=&#65533;&#65533;&#65533;z&#65533;d&#65533;&#65533;&#1137;Z&#65533;Z&#1592;U)&#65533;-@&#65533;iN&#65533;Y.&#65533;&#65533;h&#65533;?jP&#65533;&#65533;J&#65533;r&#65533;a&#65533;$F&#65533;&#65533;+*&#65533;B&#65533;L&#65533;#&#65533;&#65533;.&#65533;n1&#65533;&#65533;&#65533;ZeUWqg1&#65533;j&#65533;&#65533;&#65533;Q&#65533;5&#65533;&#65533;&#65533;9&#65533;&#65533;VZ&#65533;UWi&#65533;\
&#65533;;&#65533;t&#65533;Z&#65533;+X&#65533;j&#1533;&#65533;&#65533;&#65533;~&#65533;+`&#65533;(&#65533;4a&#65533;Z&#65533;V&#65533;&#65533;&#65533;%x&#65533;&#65533;&#65533;]{
[X&#65533;&#65533;4[r&#65533;&#65533;/&#65533;&#65533;&#180;*&#65533;H@&#136;&#65533;~&#65533;V&#65533;h{&#65533;&#65533;&#65533;T&#65533;&#65533;zzN&#65533;&#65533;&#65533;-:P&#65533;V&#65533;/&#65533;}P]&#65533;Q!&#65533;&#423;&#65533;%&#65533;l&#65533;&#65533;&#65533;NT&#65533;&#65533;Enr&#65533;&#65533;&#65533;&#65533;&#65533;n/*c&#65533;M&#65533;&#19179;&#65533;Z&#65533;&J&#65533;iF&#65533;kj&#65533;&#65533;a&#65533;&#65533;-a&#65533;&#65533;h&#65533;&#65533;Yz&#65533;3&#65533;y&#65533;\&#65533;&#46318;&#65533;+K&#65533;&#65533;&#65533;}2Wn&#65533;9HA&#65533;\*%L&#65533; /&#65533;&#65533;&#65533;9&#65533;&#695;&#65533;M&#65533;&#65533;c&#65533;a&#65533;*&#65533;&#65533;8
&#65533;Tt&#65533;e&#65533;&#65533;&#65533;&#65533;V&#65533;&#65533;-m&#65533;t&#65533;?&#65533;&#65533;&#65533;,(&#65533;2X&#65533;&#65533;&#65533;U&#65533;X&#65533;&#65533;&#65533;a,&#65533;&#65533;t-w0&#906;&#65533;&#65533;V&#1898;&#65533;8j&#65533;
o&#65533;&#65533;-&#65533;l&#65533;&#65533;-&#65533;&#65533;`'&#65533;A&#65533;6&#65533;&#65533;4/	&#37156;1I7&#65533;q-7&#65533;&#65533;&#65533;&#65533;$&#65533;=&#65533;CJc7sc&#65533;&#65533;&#65113;(&#65533;&#65533;&#65533;&#65533;;mw(u&#65533;G&#65533;3&#65533;&#65533;&#65533;&#65533;&#65533;Wt&#65533;$	&#65533;&#65533;&#65533;&#65533;&#65533;Z&#65533;&#65533;#&#65533;&#65533;:>&#65533;6&#65533;&#1130;3&#65533;&#65533;0fP&#65533;&#65533;&#65533;E&#65533;&#65533;M&#65533;b&#65533;&#65533;!&#65533;&#65533;w&#65533;&#65533;&#65533;&#65533;&#65533;&#65533;`&#65533;&#65533;e&#65533;&#65533;&#878;<&#65533;&#659;Z&#65533;&#65533;&#65533;&#65533;&#65533;&#65533;&#65533;&#65533;o&#65533;<&#65533;C&#65533;<&#274;&#65533;n&#65533;&#65533;&#65533;&#65533;Vh&#65533;&#65533;&#65533;WW&#65533;&#65533;I-R&#180;&#65533;&#65533;{H&#65533;}&#65533;d&#65533;&#65533;&#65533;\L&#530;]&#65533;&#65533;'O	&#65533;d&#65533;&#65533;!&#65533;kw&#65533;#I&#65533;xRQ&#743;&#65533;&#65533;tc4&#65533;&#65533;&#65533;&#65533;&#65533;x :2&#65533;&#65533;l-kiP&#1885;&#65533;4&#65533;&#65533;&#65533;&#65533;&#65533;W&#65533;2a&#65533;Lp&#485;&#65533;; &#65533;&#65533;&#65533;&#65533;&#65533;&#65533;FO&#65533;&#65533;)P&#65533;&#65533;&#65533;p9&#65533;&#65533;&#65533;&#65533;y&#65533;q6&#65533;&#65533;y=&#65533;&#65533;&#65533;&#65533;<&#65533;&#65533;A&#65533;Z&#65533;&#65533;&#65533;m&#65533;Qa&#65533;&#65533;T`&#65533;&#65533;&#65533;&#65533;&#65533;&#1475;.&#65533;&#65533;&#65533;&#65533;sy&#65533;&#1176;&#65533;&#65533;]7f&#1508;&#65533;&#65533;Zd&#65533;]&#65533;J&#65533;=&#65533;&#65533;2ws&#65533;&#65533;~&#65533;&#65533;8&#65533;&#65533;&#65533;&#1890;p&#65533;J&#65533;|&#65533;&#65533;&#65533;&#65533;&#65533;&#65533;&#65533;_?/0t&#65533;&#65533;/&#65533;8&#65533;&#65533;
z&&#65533;&#1434;&#65533;K4&#65533;&#1420;&#65533;^&#65533;&#65533;^vx.8&#65533;&#65533; &#65533;G#!f &&#65533;&#65533;&#65533;&#65533;&#65533;g&#65533;&#65533;&#65533;n&#65533;&#65533;&#65533;&#65533;&#46993;&#65533;&#65533;V&#65533;&#65533;N&#65533;&#65533;&#65533;Z&#2040;w&#65533;&#65533;l&#65533;&#65533;V&#65533;&#65533;5]F&#65533;&#65533;&#65533;aSz&#888;&#65533;&#65533;&#65533;S.hK&#65533;&#65533;_&#65533;&#65533;+J&#65533;#Bes&#65533;|&#589;f&#65533;&#65533;&#65533;&#65533;~&#65533;o&#65533;&#65533;W_4&#65533;&#65533;&#65533;&#65533;&#65533;I}R&#65533;9#&#65533;JVh&#65533;>8&#65533;&#65533;q&#65533;Nb&#65533;&#65533;&#65533;?t`&#65533;$2&#65533;&#65533;&#65533;I&#65533;k&#65533;&#65533;&#65533;Z&#65533;&#65533;+&#65533;&#65533;&#65533;&#65533;&#65533;&#65533;&#65533;&#65533;&#65533;&#65533;&#11370;&#65533;&#65533;&#65533;:&#65533;&#65533;&#65533;&#65533;&#65533;r
&#65533;9&#65533;&#515;
&#65533;&#65533;&#65533;&#65533;&#65533;5E3F&#65533;?&#1401;cK&#65533;&#65533;8:#&#65533;B&#65533;&#65533;&#65533;]&#65533;&#65533;&#65533;b&#65533;oj&#65533;Z&#65533;&#65533;&#65533;pA&#65533;P&#65533;&#65533;9/&#65533;y&#65533;l&#686;i:T&#65533;&#65533;&#65533;&#65533;S&#65533;`Q&#65533;&#1187;&#65533;&#65533;&#65533;&#65533;&#65533;7p@&#65533;&#65533;X&#65533;)l&#65533; &#65533;!&#65533;<k&#65533;< &#65533;&#65533;,&#65533;&#65533;)C&#65533;&#65533;&#65533;$C&#65533;&#65533;A&#65533;(C4DC&#65533;o&#1249;&#65533;&#65533;L&#65533;CI!.B&#65533;>&#65533;&#65533;-~&#65533;&#65533;&#40702;;&#65533;E1?&#65533;,&#65533;Y
&#65533;&#65533;	&#1602;-&#65533;k!Br&#65533;&#65533;&#65533;/&#65533;&#65533;H|?H&#65533;[&#65533;!&#65533;>*&#65533;R&#65533;&#65533;=3R&#65533;&#65533;, [&#65533;&#65533;&#65533;&#65533;&#65533;=&#65533;&#65533; &#65533;KE&#54950;&#65533;A&#65533;&#65533;B&#65533;&#65533;	n&#65533;=&#65533;(&#65533;P&#65533;&#65533;Z&#65533;xp&#65533;z&#65533;&#65533;&#65533;I&#65533;A&#65533;&#65533;5&#65533;:&#65533;+&#65533;&#65533;%+K
q)+&#65533;Ej&#65533;6$q&#65533;&#65533;LS&#65533;V&#65533;7Q&#65533;~&#65533;d&#65533;}&#1231;{c=(&#65533;ut&#1295;s$&#65533;&#65533;bGu|&#1315;&#65533;|&#65533;&#65533;8
&#448;{&#65533;&#826;=zo&#65533;J&#65533;&#65533;&#65533;S&#65533;&#65533;&#1590;&#65533;cHk\&#65533;&#65533;&#65533;2>3&#65533;&#65533;&#1112;&#65533;&#65533;&#19403;&#65533;C$:&#65533;&#65533;<&#65533;0&#65533;K;&#65533;e4k{"[&#65533;:Ak&#65533;
-&#65533;-&#65533;x!&#65533;&#1593;`&#65533;&#604;TwaI&#65533;&#65533;:;&#65533;&#65533;&#65533;&#65533;P&#65533;1&#65533;U&#65533;CE&#65533;&#65533;&#65533;&#65533;G&#65533;&#486;T&#65533;&#65533;t&#726;&#65533;&#65533;+&#65533;bo&#65533;&#65533;&#65533;&#65533;D&#65533;&#65533;{q&#65533;zI&#65533;&#65533;&#65533;q&#65533;A&#65533;&#65533; &#65533;&#65533;c&#65533;l&#65533;K&#65533;&#65533;&#698;&#65533;&#65533;^&#65533;<t&#65533;&#65533;tc&#65533;&#65533;&#65533;&#65533;%K2&#65533;y&#65533;&<&#65533;&#65533;SGzDL{&#65533;&#65533;|S&#65533;x&#65533;&#65533;B"&#65533;GxT&#65533;q4&#65533;&#1801;E&#896152;&#65533;&#65533;&#831;&#65533;&#65533;2&#65533; &#65533;.&#65533;[&#65533;>&#65533;&#65533;jd&#882;&#65533;&#65533;9s&#65533;-&#465;&#65533;&#65533;&#65533;)&#65533;&#65533;&#65533;&#517;&#1627;&#65533;&#65533;&#65533;&#65533;&#65533;3&#65533;B&#65533;4Ie&#65533;&#65533;&#65533;&#65533;6<&#65533;d<&#65533;&#65533;&#65533;H&#65533;K&#65533;2*&#65533;*&#65533;E&#65533;&#65533;&#65533;&#65533;&#65533;\&#65533;&#65533;@rA&#65533;&#65533;L;&#65533;&#65533;&#65533;<,M&#65533;&#65533;&#65533;B&#65533; &#800;&#65533;7&#65533;&#65533;tsO&#65533;&#65533;?.&#65533;E&#65533;&#65533;4&#65533;J&#65533;"&#65533;&#65533;&#65533;/&#50965;a&#65533;&#65533;~A>9t&#1856;I&#65533;RA;Y&#65533;pr&#65533;4,&#65533;&#65533;&#65533;&#65533;	&#1353;&#65533;J@!&#65533;&#65533;h&#65533;&#65533;&#160;x&#65533;&#65533;y&#65533;G}S=&#65533;G&#65533;I&#65533;&#65533;c&#65533;&#65533;&#65533;$4&#65533;(,&#65533;&#65533; &#65533;A<O&#65533;&#964400;&#65533;&#65533;bH&#65533;&#65533;
&#65533;&#65533;<&#65533;&#65533;)&#65533;&#65533;#I8M&#65533;"&#370;&#65533;AZ&#65533;9&#65533;&#65533;7&#65533;C&#65533;&#65533;&#65533;&#569;&#1344;6Ja&#1273;&#65533;&#65533;&#766;&#65533;&#65533;&#65533;6c&#65533;&#65533;)&#65533;&#65533;&#65533;&#213;[&#65533;\&#65533;&#65533;&#65533;&#65533;SS~j&#65533;&#65533;&#65533;&#65533;*J&#65533;&#65533;&#65533;9&#65533;9.:&#65533;&#65533;)B&#65533;"^&#65533;%&#65533;*1&#65533;)&#65533;skjl&#65533;:&#65533;k&#65533;&#65533;&#65533;&#65533;EE&#65533;TtT&#65533;;T&#65533;&#65533;&#1127;&#65533;&#664;!&#65533;&#27422;&#65533;&#65533;&#65533;&#65533;&#65533;&#65533;&#65533;&#65533;&#65533;
&#65533;<&#65533;%?5&#65533;S&#65533;S&#1388;&#65533;D&#65533;&#65533;&#65533;&#65533;&#65533;&#65533;&#65533;&#65533;PZB:2&#65533;&#65533;d&#65533;&#65533;&#65533;&#65533;0&#65533;&#65533;[&#65533;s&#65533;&#65533;o&#65533;U&#65533;V&#65533;yL&#148;&#65533;]&#65533;&#65533;&#65533;&#65533;Uu&#65533;}&#65533;J&#65533;&#65533;G&#65533;&#65533;&#65533;&#65533;&#65533;)&#65533;&#65533;F&#65533;n&#518;j&#65533;k&#518;o(]R&#65533;M]CD&#65533;SM8&#65533;+&#65533;&#65533;&#65533;/&#760;&#65533;x&#65533;8&#65533;y&#65533;&#65533;[&#65533;y&#65533;y&#65533;C*&#65533;0V&#190;&#65533;	&#65533;&#65533;l(w&#65533;&#65533;@C&#65533;5k3&#1826;H&#1768;&#843;&#65533;&#65533;&#65533;M&#65533;&#65533;&#65533;I:&#65533; &#65533;y&#65533;&#65533;&#65533;&#65533;l &#65533;4&#65533;)/#)&#65533;&#65533;&&#65533; /qtV}DY}5&#65533;\Jk*8K&#65533;&#667;&#713;U*&#65533;B>&#65533;&#65533;&#65533;&#65533;6&#65533;(<&#1745;&#65533;h\M+9&#65533;&#65533;&#65533;<&#1833;&#65533;&#65533;=&#196;L&#65533;Q&#65533;&#65533;(&#65533;&#1449;&#65533;&#65533;\%&#1451;&#65533;&#1706;&#65533;U&#65533;&#65533;&#65533;ZE&#65533;v&#65533;&#815;&#65533;&#65533;&#65533;&#65533;&#65533;Y9&#65533;B+&#65533;&#65533;&#65533;2&#65533;o&#65533;&#65533;l&#65533;&#65533;e _&#65533;_&#65533;e&#1030;s(
&#65533;&#65533;*YH&#65533;k&#838;&#65533;K&#65533;<&#65533;B&#65533;&#65533;E&#65533;&#518;5&#65533;_|&#65533;&#65533;&#65533;&#65533;&#65533;	3&#65533;&#65533;\&#65533;&#65533;R&#65533;
N&#65533;X! a&#65533; yI&#65533;&#65533;!):"&#65533;T&#65533;O2&#65533;&#65533;d&#65533;&#65533;&#1477;?&#65533;&#65533;&#65533;&#65533;&#65533;XS&#65533;&#65533;A&#65533;&#65533;&#65533;&#65533;&#65533;18r2&#65533;&#65533;Lb&#65533;gIVw<B&#65533;&#65533;&#65533;&#65533;#&#65533;&#65533;)K&#65533;&#393;*&#1581;&#65533;&#65533;&#65533;T&#65533;&#65533;\&#65533;xI&#65533;t/&#65533;R&#65533;o&#65533;l&#65533;	@U&#65533;&#65533;	@&#65533;#/Pc&#65533;j&#65533;i&#65533;&#65533;&#65533;{_(&#1452;5&#65533;&#65533;&#65533;&#65533;&#65533;Z&#65533;&#65533;&#65533;&#65533;&#65533;G&#65533;%V&#65533;&#65533;&#65533;d}L&#65533;E2&#337581;C/&#65533;&#65533;@j&#65533;Kk&#65533;l&#1350;m&#65533;l&#65533;j&#65533;&#65533;&#65533;[&#65533;&#65533;V0&#65533;O &#65533;b(vH &#65533;!W0_&#65533;&#65533;F*&#65533;v&#65533;&#65533;&#1203;#r&#65533;;&#65533;&&#65533;&#65533;;&#65533;<&#65533;&#65533;&#65533;&#65533;&#65533;&#65533;0&#65533;&#65533;&#65533;&#1045;&#65533;;9=&#1820;&#65533;t&#65533;C&#65533;&#65533;I&#65533;2&#65533;&#65533;@&#65533;b&#65533;&#65533;;&#65533;&#65533;&#65533;&#65533;&#65533;&#65533;&#65533;Z#&#65533;&#65533;&#65533;&#1104;&#65533;&#65533;&#65533;0&#65533;X&#65533;4&#65533;&#65533;7&#65533;&#65533;&#65533;&#65533;&#65533;B-2&#65533;1)&#65533;&#65533;&#65533;h&#65533;&#65533;&#65533;q&#65533;9&#65533;&#65533;-&#164;&#65533;&#1569;jC&#65533;1	Y&#65533;&#65533;&#65533;&#65533;&#65533;E&#65533;..&#65533;Uk&#65533;&#65533;r&&#65533;BF6&#65533;&#65533;&#65533;&#65533;U&#65533;F&#65533;p&#65533;&#65533;g&#65533;&#65533;4&#65533;&#65533;wdB&#65533;eQg&#1181;&#65533;&#65533;&#65533;
&#65533;&#65533;&#65533;=0)q&#65533;n&#65533;&#65533;m&#518;k&#65533;&#65533;j`e&#65533;&#65533;iP&#65533;c0a&#65533;[&#65533;XhP`&#65533;:&#65533;&#65533;T &#65533;
B&#65533;2v&#65533;&#285;B&#65533;&#65533;$&#65533;&#65533;&#65533;&#65533;&#65533;!Q&#65533;8&#65533;DD&#65533;m&#65533;-m&+&#65533;&#65533;CQ&#65533;7=&#65533;r&#65533;&#65533;&#65533;&#65533;t&#65533;Dya&#65533;&#65533;&#1104;/&#65533;2&#65533;&#65533;))M&#65533;[O&#65533;Y5L&#65533;&#65533;&#65533;i&#65533;&#65533;5j&#65533;k&#65533;l&#65533;&#369;&#65533;v8&#65533;&#65533;cuFJ&#65533;&#65533;C&#65533;X&#65533;0;([&#1701;,&#65533;&#65533;&#65533;;&#65533;&#40628;&#65533;&#1738;m&#65533;&#1427;&#65533;dm&#65533;~&#65533;d&#1307;_&#65533;5i&#65533;Ti^E&#65533;&#65533;U~nVeiO&#65533;&#65533;Ul&#65533;Y&#65533;Pf&#65533;)o&#65533;&#65533;i&#65533;gXe@d0`&#65533;&#65533;b(&#65533;^&#65533;&#65533;[&#65533;Yp&#65533;TK&#65533;4&#65533;(Pd&#65533;p!&#65533;&#65533;sTM&#65533;|&#65533;&#65533;a&#65533;.&#65533;<\&#65533;&#561;&#1796;&#65533;W&#65533;&#65533;&#845;&#65533;N{
&#65533;&#1639;&#1956;&#65533;5Xw&#65533;;?&#65533;B4&#65533;i&#65533;S&#65533;Is6&#65533;xXy&#65533;;&#65533;F&#65533;&#65533;&#65533;&#65533;[&#609;&#65533;&#65533;&#65533;#&#65533;&#65533;&#65533;y &#274;&#65533;zs&#65533;&#65533;Y&#65533;Hn&#65533;K&#65533;l5&=z&#65533;&#65533;&#65533;,&#65533;&#65533;I`Ll&#65533;;&#65533;)&#65533;>&#65533;&#65533;&#65533;X6&#65533;<&#65533;&#65533;&#65533;&#1030;&#65533;&#65533;^&#65533;&#65533;&#65533;m\&#65533;&#65533;&#65533;&#65533;&#65533;&#65533;&#65533;&#65533;m&#65533;&#65533;&#65533;&#17487;&#426;lk)8)&#65533;/9&#65533;;Aq&#65533;d(b&#65533;]&#517;&#65533;&#901;&#65533;^&#65533;X`&#65533;TH&#65533;VH&#65533;O&#65533;.@&#65533;&#1537;5(&#65533;hXwh&#65533;-a&#65533;&#65533;h$&#65533;c&#65533;.&#65533;&#65533;t\l&#65533;aS&#65533;-F&#65533;&#65533;&#65533;m&#65533;P&#65533;f&#65533;.Q&#65533;&#65533;Z&#65533;M&#65533;&#65533;'l&#65533;VMA&#65533;*&#65533;<&#65533;	&#65533;@.&#65533;&#65533;&#65533;x&#65533;}<&#65533;,&#65533;&#65533;&#65533;&#65533;d&#65533;U&#580;&#65533;%&#65533;O=&#1195;Jl1&#65533;&#65533;&#65533;Yh
&#65533;(z&#65533;&#65533;6C&#65533;Y&#65533;&#65533;+&#65533;#&#65533;&#963;O&#65533;EG&#65533;&#1707;5&#65533;\Ei&#65533;&#65533;m&#65533;ui#&#65533;&#65533;&#65533;9&#65533;f&#65533;&#65533;&#65533;pP&#65533;&#65533;&#65533;&#65533;&#65533;&#65533;
s&#65533;h&#65533;&#65533;^&#517;&#65533;&#65533;Z&#65533;&#65533;&#65533;Y&#65533;&#65533;XxU0R0U&#65533;&#65533;C`&#65533;)@"&#65533;&#65533;&#65533;<&#65533;&#65533;q&#65533;%&#65533;x&#65533;&#65533;&#65533;&#65533;!&#1689;&#65533;s&#65533;&&#65533;p1'&#65533;&#65533;'.&#65533;3&#65533;v9%&#65533;&#65533;k&#65533;/&#65533;&#65533;&#65533;{B&#65533;&#65533;C&#65533;&#65533;&#65533;&#65533;&#65533;'&#65533;.Oe&#65533;&#65533;A&#1130;wJ&#65533;&#65533;&#65533;NN6Wu&#65533;&#65533;$;&#65533;&#65533;&#65533;&#65533;&#65533;"&#65533;h&#65533;&#1710;K&#65533;&#65533;&#1758;d&#65533;l&#65533;&#65533;&#65533;"#q&#65533;y@&#65533;_&#65533;&#65533;^S&#65533;"&#65533;5&#65533;&#65533;&#65533;&#65533;&#914;3&#65533;n&#65533;&#65533;^&#65533;&#65533;&#65533;n&#19509;m&#65533;&#65533;&#65533;&#65533;6Q&#65533;&#65533;un&#65533;*&#65533;&#65533;&#65533;g.&#65533;+9&#65533;&#65533;E:s&#65533;kX]&#65533;[&#65533;Xx&#65533;Y&#65533;wWh&#65533;U8R &#65533;RF@%&#513;`#&#65533;&#65533;&#65533;L&#65533;&#65533;s Z&#65533;2z&#65533;/&#65533;
]D&#65533;&#65533;&#65533;xvgnNG&#65533;f&#65533;
p>&#65533;H&#65533;-_&#65533;Ed"&#65533;V&#65533;+.&#65533;@-&#65533;@6&#65533;u&#65533;&#65533;@I&#65533;&#65533;&#65533;y	?&#65533;&#65533;&#65533;S&#65533;y&#65533;&#65533;.W&#65533;&#65533;&#65533;Z}&#65533;&#65533;3r`&#65533;&#65533;&#65533;m&#65533;K&#65533;&#65533;&#65533;&#65533;h&#65533;"a&#65533;  &#65533;Ph&#65533;w&#65533;	&#65533;&#65533;S&#65533;&#65533;&#584;"&#65533;&#65533;&#1561;_&#65533;Z&#65533;&#65533;e2&#65533;|&#65533;&#65533;6q$/&#65533;V&#65533;$i&#65533;&#65533;&#24244;&#1945;&#65533;z&#65533;&#65533;&#65533;&#65533;&#723;q&#65533;g0^&#65533;YP|4w&#65533;X&#65533;&#65533;W`U@&#65533;R(&#65533;~&#65533;8`&#65533;0&#65533;$0&#65533; C@&#65533;px&#65533;nrU>&#65533;2&#65533;&#65533;&#65533;q&#65533;&#65533;&#65533;8&#65533;D]4&#65533;&#65533;XI?&#65533;&#65533;T]&#65533;%&#65533;O&#65533;&#65533;IG9&#65533;&#65533;&#65533;&#65533;&#65533;8&#65533;$&#65533;
A+}!&#65533;9&#65533;&#533;4&#65533;_63v&#65533;&#65533;&#65533;&#65533;&#65533;&#65533;&#65533;&#65533;f&#65533;&#65533;&#1271;&#65533;&#1718;&#65533;&#65533;&#65533;Z&#65533;&#65533;&#65533;pw&#65533;&#65533;&#65533;
&#65533;_b&#65533;&#65533;~&#65533;2&#65533;M	&#65533;&#65533;q&#65533;&#65533;&#65533;5&#65533;
2&^3wp&#65533;&#65533;lo,h&#65533;&#1783;p&#8065;&#65533;[&#199;&#65533;Q\8&#65533;&#65533;&#789;&#65533;&#65533;&#528;!&#1129;S&#65533;&#65533;&#65533;I&#65533;'&#1381;;&#65533;n]&#727;&#65533;f&#1196;I&#65533;&#1914;n&#65533;~&#65533;z&#65533;J&#65533;&#65533;V&#65533;X%&#65533;&#65533;&#65533;Q&#65533;DE&#65533;SEG>&#65533;$a&#65533;&#65533;&#65533;]&#65533;J&#65533;4G&#65533;&#560;b&#466;)&#65533;&&#65533;v&#65533;&#1458;}O&#1848;&#65533;&#65533;&#843;k&#65533;.\x&#65533;&#65533;&#579;&#65533;&#65533;/&#65533;v8o&#65533;&#65533;kg&#65533;&#65533;;&#65533;6&#65533;5&#65533;0&#65533;x&#65533;&#1977;&#65533;\&#65533;&#65533;&#65533;}&#65533;&#65533;&#65533;&#65533;&#65533;&#65533;<z&#65533;&#65533;&#875;g&#65533;&#65533;{&#65533;W&#65533;&#65533;gou={&#65533;&#61254;]&#65533;&#65533;&#65533;&#1200;&#65533;&#65533;%-&#65533;7&#65533;&#65533;&#65533;o&#731;k[6m&#1576;U&#65533;&#65533;&#65533;&#65533;9&#65533;&#65533;&#1191;S&#65533;n&#65533;:&#65533;&#65533;&#65533;g&#65533;>]yk&#65533;&#65533;&#467;/o&#65533;<&#65533;&#65533;&#65533;&#54102;|w8K&#65533;&#65533;8N&#65533;Gr&#65533;,~C&#65533;&#65533;E&#65533;0&#65533;&#1984;x&#65533;EQ&#65533;9&#65533;8&#65533;`&#65533;&#26165;;i&#65533;Oh&#65533;&#65533;&#65533;&#65533;z&#65533;!&#65533;&#941;'qp&#65533;&#65533;N`&#65533;U&#65533;K&#65533;t&#65533;`X^&#65533;&#65533;&#65533;8&#65533;&#65533;cFe&#65533;&#65533;~8bT&#65533;&#65533;&#65533;PDBD`&#65533;)&#65533;#&#65533;&#65533;&#1544;&#1996;q$&#65533;H&#65533;&#65533;"I3&#65533;&#65533;&#65533;&#65533;&#65533;,&#65533;&#65533;b:_&#65533;5&#65533;L&#65533;H&#65533;:&#65533;8&#65533;-&#65533;&#330;*&#65533;&#65533;R
&#65533;&#65533;&#65533;r&#65533;'&#65533;,"&#65533;@&#65533;CC &#65533;&#65533;?aG,&#1656;&#65533;NX0&#65533;&#65533;Q9eI&#65533;&#65533;_&#65533;&#65533;&#65533;_{&#65533;&#65533;Y\&#65533;&#65533;&#65533;&#65533;&#65533;&#65533;m&#65533;&#65533;Z&#65533;a*Zg&#65533;&#65533;&#65533;&#65533;&#65533;)d&#65533;h&#65533;&#65533;{&#65533;Jf&#10681;&#65533;C+\&#65533;&#65533;F&#65533;i&#65533;&#65533;&&#65533;j&#65533;[&#65533;m&#65533;&#65533;,&#65533;&#65533;5&#65533;&#65533;m&#65533;&#65533;v&#65533;l"n"&#65533;&#65533;R&#65533;&#1908;&#65533;&#65533;kl&#1674;;.&#65533;&#65533;V&#65533;{&#65533;fH&#65533;|&#65533;&#1090;9&#65533;&#65533;B&#65533;
&#65533;&#1085;&#65533;&#699; E&#65533;cN&#65533;&#65533;zD&#65533;Y&#65533;&#65533;5&#1525;&#65533;*&#65533;0&#65533;&#1065;nyA&#65533;*&#65533;.N&#65533;/9&#65533;&#65533;&#65533; &#65533;&#65533;&#65533;&#65533;&#65533;&#65533;[/&#65533;E&#65533;&#65533;&#65533;&#65533;&#1691;&#65533;&#65533;&#65533;&#800;&#65533;w&#19428;/&#65533;&#280;&#65533;&#65533;&#1700;&#65533;&#65533;&9&#65533; &#65533;&#65533;-&#65533;&#65533;&#65533;
*&#65533;|&#65533;	'&#65533;XR&#65533;&&#65533;PB&#65533;Q&#65533;@&#65533;=&#65533;@N4!&#65533;mx&#65533;&#65533;&#65533;1&#65533;&#65533;9&#65533;&#65533;&#65533;Y&#65533;v&#65533;;&#65533;&#65533;&#65533;&#65533;g&#65533;&#65533;&#65533;&#1257;=&#48951;&#904;9k[&#65533;&#65533;]w&#1888;&#65533;i&#65533;i&#65533;&#65533;;&#65533;8&#65533;#gl&#65533;&#65533;rkys&#65533;&#65533;H-&#65533;';&#1005;&#65533;&#65533;Z&#65533;&#65533;~z&#65533;&#1246;;&#65533;|,&#65533;{&#959;&#65533;&#65533;&#65533;&#65533;B
(&#65533;&#65533;&#65533;&#65533;
%(&#65533;W=a&#65533;>&#65533;E&#1712;&#65533;+&#65533;<&#65533;&#65533;F&#65533;{zf&&#65533;&#65533;&#65533;&#65533;W_A&#65533;&#65533;&#1795;<&#65533;&#65533;M2&#65533;;&#65533;&#65533; &#65533;&#65533;&#65533;&#65533;
~&#65533; &#65533;0Bz&#65533;&#65533;&#65533;&#65533;&#65533;f&#65533;&#65533;&#65533;M&#65533;Mfz&#65533;&#65533;9&#65533;&#65533;`&#65533;&#65533;&#65533;E)6&#65533;&#65533;J<b&#65533;h&#65533;$ 1&#65533;4&#65533;6&#65533;A &#20713;B&#65533;@&#65533;&#65533;n&#65533;.{&#65533;&#65533;	&#65533;&#141;&#65533;{&#1675;&#65533;&#65533;&#65533;W&#65533;0m&#65533;Bk&#65533;&#65533;v=&#65533;&#65533;JTo&#65533;&#65533;^PD1&#65533;y	&4&#65533;}&#65533;T&#65533;"&#65533;m06&#65533;&#65533;^$&#65533;&#65533;&#65533;J&#65533;U&#65533;!i&#65533;&#65533;E&#65533;+6&#65533;&#65533;h&#65533;(&#65533;&#65533;h&#65533;&#65533;Y&#65533;&#65533;&#65533;hF4fH9&#65533;im*&#65533;-&#1684;N\&#65533;&#65533;l&#65533;&#65533;&#65533;&#65533;&#65533;2&#65533;&#65533;&#65533;&#65533;&#380;Ar<&#51787;^&#65533;X&#65533;&#65533;&#65533;&#65533;F&#65533;QR&#65533;b!&#65533;Nd&#65533;&#65533;F&#65533;&#65533;a&#65533;&#65533;$(&#1395;&#65533;&#65533;H&#65533;-={Y2V&#65533;m,c&#65533;&#65533;&#65533;&#65533;&#65533;&#65533;&#65533;&#65533;&#65533;&#65533;d&#65533;&#65533;|'I{&#882;&#65533;$#&#65533;F&#65533;&#65533;&#65533;&#65533;Eg&#65533;2Y&#65533;&#65533;&#65533;&#65533;&#65533; 1~AR\&#65533;&#65533;H!&#65533;D&#65533;!Mx&#65533;
t&#65533;&#65533;&#65533;`7&#65533;&#65533;&#65533;&#65533;$a&#65533;&#65533;F&#65533;IX2&#65533;>&#65533;l%,&#65533;I&#50021;$+y"`:&#65533;&#65533;&#65533;&#65533;&#65533;2&#65533;&#65533;[&#65533;T&#65533;Pc&#65533;&#65533;J=&&#65533;8@&#65533;E/&#65533;&#65533;&#65533;@	&#65533;&#65533;&#287551;	&#65533;&#65533;&#65533;&#65533;K&#65533;t)&#65533;&#65533;#&#65533;&#65533;Q=o&#65533;&#65533;sJW&#65533;&#65533;&#65533;45&#65533;c&#65533;&#65533;&#65533;&#65533;Q5&#65533;&#65533;SU&#65533;&#65533;[JC&#65533;&#65533;Zg6&#1177;i(&#65533;&#1724;&#65533;<&#65533;D&#42633;&#65533;&#1025;&#65533;|&#65533;&#65533;@I&#65533;R$&#65533;&#65533;_&#65533;c!H&#65533;&#65533;P&#65533;&#65533;&#65533;Q*&#65533;Z&#65533;&#65533;&#65533;&#65533;&#65533;&#532;5&#65533;&#65533;Y&#65533;w%O&#65533;&#65533;c&#65533;*e&#65533;#&#65533;TdIKj&#65533;&#65533;$&#65533;&#65533;&#65533;G&#65533;&#65533;&#1102;&#65533;*O&#65533;a&#65533;A&#65533;+&#65533;&#65533;x&#65533;&#65533;&#65533;K<be1{&#65533;s&#65533;C&#65533;xF3&#65533;QTt&#65533;&#65533;xD# &#65533;&#65533;=&#65533;&#65533;4&#65533;ATx&#65533;&#65533;`;&#65533;&#65533;|0&#65533;&#65533;&#1096;'&#65533;\&#65533;/&#65533;x&#65533;&#65533;
#&#65533;QJ&#65533;&#65533;&#65533;&#65533;&#65533;L%+&#65533;&#65533;&#65533;&#65533;?&#65533;K&#65533;&#65533;&#65533;&#65533;Z&#65533;~&#65533;3f&#65533;j&#65533;&#65533;1&#65533;L&#65533;7L&#65533;&#65533;G&#65533;U7T<&#65533;[&#65533;&#65533;&#65533;&#65533;&#65533;&#65533;&#1507;u	&#65533;}&#1731;_&#65533;&#65533;&#65533;e&#65533;/p$&#65533;G&#65533;|&#65533;5	&#65533;#&#29843;&#469;&#65533;&#65533;;z&#65533;&#65533;~q#&#65533;	S&#65533;&#65533;&#65533;&#65533;1c&#65533;]&#65533;X
6*&#65533;&#65533;&#65533;H9a&#65533;&#65533;;&#65533;1jZS&#65533;&#65533;&#1157;u+&#65533;&#65533;9&#65533;'&#65533;&#65533;&#65533;&#65533;?&#65533;&rIy$R &#65533;&#1156;8Y9&#65533;&#65533;&#65533;&#65533;r-&#1274;&#65533;&#65533;&#65533;&)&#65533;l	#&#65533;1a&#65533;A&#65533;%&#65533;&#65533;L&#65533;,s&#65533;&#65533;X&#65533;r&#65533;3I)&#65533;&#65533;Ja&#65533;	K\&#65533;&#65533;&#65533;.&#65533;$W&#65533;5&#65533;c&#65533;&#65533;&#65533;%$&#65533;?&#65533;a+8A:}&#65533;&#65533;&#65533;&#65533;Y&#65533;Av &#65533;&#65533;A&#1160;&#65533;W;&#65533;/0CHf&#1752;>Y &#65533;&#65533;JmN$Z_X&#193;&#65533;&#65533;JPI?&#65533;&#65533;x;&#65533;X&#65533;C!YKtW&#65533;&#39110;5L&#65533;]O&#65533;W&#65533;&#65533;J&#65533;&#65533;_&#65533;'&#65533;&#430;/&#65533;3&#1956;&#65533;;gm&#65533;<&#65533;&#65533;&#65533;&#65533;&#65533;&#65533;]&#65533;)&#65533;r&#65533;&#65533;&#65533;&#65533;&#65533;ET8&#65533;6&#65533;&#205;&#65533;&#144;&#65533;2&#65533;&#65533;!&#65533;&#65533;{<&#65533;&#65533;&#65533;5c&#65533;&#65533;&#65533;&#65533;&#65533;&#65533;x1<"&#65533;&#65533;&#65533;hjd&#65533;	&#65533;&#65533;f&#1492;&#10705;q&#65533;&#65533;?E$&#65533;WVb&#65533;&#465;]&#65533;&#65533;&#65533;&#65533;&#65533;&#65533;}Ob&#65533;MnWi&#65533;%&#65533;&#65533;&#65533;>U(&#65533;y&#65533;&#65533;&#209;&#65533;
&#65533;&#65533;&#65533;&#65533; [H&#65533;c&#65533;&#65533;UB)J&#65533;&#65533;&#65533;&#65533;~&#65533;B(&#65533;&#65533;b?IXORpl&#65533;&#65533;H1z&#65533;;Ob&#65533;&#65533;Cd&#65533;&#65533;&#65533;@8&#65533;&#65533;,8[p&#65533;3`Vlqs8$#&#65533;&#65533;&#65533;#Y&#65533;(U&#1707;&#65533;&#65533;&#955;K&#65533;0&#65533;&#65533;&#65533;&#65533;n&#65533;&#65533;&#65533;&#65533;&#65533;&#268;&#65533;&#65533;:&#65533;&#65533;T&#65533;+)&#65533;r&#1369;8&#65533;RE&#65533;&#65533;&#65533;b|&#65533;#&#65533;n&#65533;&#65533;0&#1750;G&#65533;&#65533;?&#65533;m&#65533;o&#65533;&#65533;&#65533;&#65533;<&#65533;w`7N&#65533;&#65533;&#65533;#&#65533;&#65533;&#65533;&#65533;&#65533;&#65533;b&#65533;h]&#65533;&#65533;&#65533;
&#65533;&#65533;&#65533;}&#65533;`&#65533;&#65533;&#65533;i\E6L&#65533;{|&#65533;&#65533;fQt 5Q'&#65533;nw&#65533;&#65533;&#65533;&#65533;&#65533;M&#65533;ALq&#65533;%t~&#65533;&#65533;d&#65533;&#65533;&#65533;r&#65533;&#65533;G&#65533;&#65533;&#65533;r$&#65533;0&#65533;O$&#65533;`&#65533;[rC&#65533;&#40159;&#65533;7&#65533;M"%on3-2&#65533;@We&#65533;&#65533;IOXZ&#65533;&#65533;(&#65533;&#65533;+&#65533;&#65533;p&#65533;&#540;&#65533;#&#65533;&#65533;K&#65533;y&#65533;&#65533;l&#319;0&#65533;r&#38668;&#65533;&#65533;&#65533;@`&#65533;&#65533;_W&#65533;&#65533;7`&#65533;4(1C0&#65533;B&#65533;&#65533;xx@&#65533;&#65533;&#65533; :&#65533; &#1024;&#65533;&#65533;&#65533;&#65533;&#65533;@&#65533;&#65533;B/d&#65533;&#65533;&#65533;&#65533;&#65533;q	&#65533;&#65533;&#65533;~l&#65533;X&#65533;&#65533;&#65533;8\&#1073;Ma&#65533;&#65533;&#65533;`4aal&#65533;&#65533;&#65533;MX&#65533;&#65533;&#65533;4&#65533;a&#65533;t&#65533;ZhJ&#65533;ML`&#65533;!F&#65533;E&#65533;&#65533;{}J&#65533;&#65533;&#65533;u&#65533;oP&#65533;&#65533;F&#65533;&#65533;<z&#65533;&#65533;-&#65533;N]&#65533;&#65533;&#65533;&#65533;&#65533;W&#65533;HQ&#65533;z!&#65533;&#65533;O&#65533;&#1055;}a&#65533;MF&#65533;Q&#65533;A"&#65533;&#65533;$j&#65533;&#65533;Y"O&#65533;&#1531;&#1371;&#40287;&#65533;&#65533;N=l&#65533;"nW&#65533;IZ~&#65533;&#65533;V&#65533;b&#65533;&#65533;9`X&#65533;b&#1160;y"-&#65533;G&#65533;u&#65533;&#65533;&#65533;&#1517;&#65533;d&#65533;&#65533;^&#65533;&#65533;}}H&#65533;&#65533;T&#65533;&#65533;&#65533;&#65533;WD&#65533;F&#65533;&#65533;&#65533;3&#65533;&#1614;I&#65533;=9#b&#846;&#65533;_i&#65533;&#65533;8&#65533;x&#65533;&#65533;E&#65533;W!XD&#65533;Xp&#65533;7dC4(C11&#65533;-&#65533;B'\&#65533;&#65533;(A&#65533;  (Z
&#65533;@&#65533; :]d&#65533; /`&#65533;}&#65533;&#65533;5c&#745;]&#65533;$WB&#65533;P&#65533;`&#65533;&#65533;e&#65533;&#65533;&#65533;&#65533;&#65533;bv&#65533;&#65533;|x&#65533;baxYJ"bd&#65533;edZ!&#394;t&#65533;dt&#65533;&#65533;&#65533;&#65533; R^&#65533;E&#65533;uJI&#65533;$M&#65533;]&#65533;$J&#448;&#65533;&#65533;i&#65533;Z&#65533;&#1974;Q&#65533;U&#65533;QbW|p&#65533;_&#65533;&#65533;&#65533;&#65533;$TF&#65533;&#65533;0VeU&#65533;W&#65533;&#65533;,%W&#65533;&#65533;Qr&#65533;y%&#65533;M&#65533;Q&#65533;b&#65533;]N-j&#65533;= |P061BH&#65533;(&#65533;&#65533;,H6&#65533;
!9^&#1792;&#1328;tbZ&#65533;t&#65533;l&#65533;&#65533;&#65533;{P&#65533;[&#1183;&#65533;x&#65533;%!
}&#65533;&#65533;|UC~U&#65533;W&#65533;mY^&#65533;&#65533;&#65533;~&#65533;&#1405;&#65533;&#65533;]*Dh2&#65533;*%&#65533;B&#65533;&#65533;&#65533;&#65533;&#65533;&#65533;j&#65533;&#65533;9v 10&#65533;/&#65533;'@"&#65533;T&#65533;&#65533;A&#65533;A$&#65533;&#1024;&#65533; XX&#65533;@ &#65533;B6&#65533;B&#65533;Mq&#65533;^"&#65533;d&#65533;X&#65533;XX&#65533;.&#65533;&#65533;X
yE&#65533;x*FU&#65533;&#65533;@ zJd&#5078;l!F:&#65533;x&#65533;&#65533;x&#65533;[&#65533;$&#65533;L&#65533;&#65533;"FV:%X&#65533;!&#65533;&#65533;&#65533;.V&#65533;&#65533;
Y&#65533;Zu&#65533;
Hr$&#65533;&#65533;&#65533;!&#65533;&#65533;FO&#65533;_&#65533;&#65533;&#65533;&#1911;&#65533;&#65533;&#65533;&#65533;	~j&#65533;"v&#65533;&#65533;&#65533;O&#65533;X&#65533;&#65533;&#65533;h&#65533;&#65533;]&#1885;&#65533;b&#65533;-&#65533;&#65533;&#65533;&#65533;&#65533;&#65533;%#~&#1786;&#65533;&#65533;P	&&#65533;&#65533;[I&#65533;T&#65533; &#65533;$V&#65533;&#65533;\F&#65533;Y&#65533;&#65533;&#581;&#65533;J&#65533;&#1704;&#65533;V&#65533;&#65533;&#65533;w&#65533;&#65533;EO&#65533;&#65533;HU&#65533;sa&#65533;7&#65533;S&#65533;&#65533;&#65533;R&#65533;&#65533;&#65533;&#65533;&#65533;,%&#65533;B, &#65533;&#65533;&#65533;0&#65533;C&#65533;h&#65533;&#65533;&#65533;&#65533;&#65533;^&#65533;&#65533;*&#65533;)tr&#65533;4$&#65533;:&#65533;&#65533;.&#65533;&#65533;-&#65533;(T&#65533;#0&#65533;$&#65533;B*&#65533;&#65533;8B &#65533;A(&#65533;&#65533;@&#65533;&#65533;&#65533;@&#65533;&#65533;&#65533;&#65533; C7&#65533;&#65533;&#65533;&#1436;,u&#65533;h &#65533;@&#65533;7BHD*!&#65533;Ef&#65533;'t}&#65533;&#65533;B&#65533;&#65533;] &#65533;&#65533;j8&#398;&#65533;e&#65533;v&#65533;O&#65533;&#65533;j"&#65533;*&#65533;Z&#65533;&#65533;&#65533;6&#1609;f$!&#65533;&#65533;&#65533;&#65533;&#65533;
b&#65533;&#65533;&#65533;RFg&#65533;eHy&#65533;M&#1633;x&#65533;&#65533;&#65533;$&#65533;&#65533;&#65533;F&#65533;^I&#65533;&#65533;U&#65533;&#65533;U&#65533;&#65533;Uj&#65533;d&#65533;WKX&#65533;)&#65533;&#65533;&#65533;H&#65533;&#65533;^&#65533;&#65533;k&#65533;&#65533;&#65533;t\cdJ&#65533;&#65533;\&#65533;&#65533;v&#65533;&#1554;&#65533;TY&#65533;&#65533;&#65533;&#65533;:h'&#65533;&#65533; t&&#65533;&#65533;]&#65533;CFV&#65533;_!&#1407;N&#65533;&#65533;&#65533;K&#65533;&#65533;!&#65533;&#65533;&#65533;[&#65533;&#65533;dM&#65533;}&#65533;7&#65533;i&#65533;i&#65533;&#65533;&#38658;&#65533;&#65533;%&#153;i&#65533;|&#65533;b&#65533; I*&#65533;,hf&#65533;M&#65533;2&#65533;0&#65533;&#65533;-&#1282;,&#65533;&#65533;&D&#65533;"4B'&#65533;&#65533;2&#65533;&#65533;*&#65533;(X!&#65533;&#65533;@&#65533;&#65533;
&#65533; 
&#65533; &#65533;&#65533;"8&#65533;8&#65533;&#65533;~&#65533;&#65533;uj]&#65533;7&#65533;-&#65533;|Us&#65533;G&#65533;&2&#65533;&#45760;&#65533;&#65533;Jf&#65533;&#65533;&#65533;&#65533;&#1860;&#65533;l&#65533;&#65533;h&#65533;0&#65533;&#65533;dI&#65533;&#65533;OEn&#65533;&#65533;f$&#65533;rkJ&#65533;&#65533;.&#65533;&#65533;&#65533;&#65533;t&#65533;&#65533;&#65533;&#65533;OV&#65533;&#65533;
&#65533;&#65533;{)&#65533;Y&#65533;("&#1974;&#65533;dI&#65533;~&#65533;0&#65533;n&#65533;u'&#65533;&#65533;&#65533;&#65533;9f&#65533;!c&#65533;&#65533;X&#65533;&#65533;&#65533;&#65533;&#65533;&#65533;&#65533;j(F&#65533;&#65533;dT&#65533;`V+&#65533;P&#65533;&#65533;&#65533;&#65533;MN&#65533;&#65533;&#65533;&#65533;&#65533;~&#65533;&#65533;m&#65533;&#65533;&#65533;&#65533;	&#65533;&#65533;&#65533;&#65533;n&#65533;&#326;&#65533;ikf&#65533;&#65533;_&#65533;&#65533;E&#65533;r&#65533;&&#65533;&#65533;&#65533;&#65533;'kb&#65533;"oEx&&#65533;&#65533;&#65533;&#65533;D&#65533;&#65533;/}&#65533;&#65533;&#589;)I&#65533;- &#65533;]&#65533;40C&#65533;&#65533;+&#65533;&#65533;&<&#65533;!(B%&#65533;B-&#65533;&#65533;(&#65533;B*&#65533;&#65533;*&#65533;&#65533;(pB"&#65533;&#65533;&#65533;	p &#65533;&#65533;
&#65533;&h&#65533;&#65533;D&#65533;&#65533;Q&#65533;]&#65533;u2	;&#65533;&#889;&#65533;&#1978;+&#65533;&#65533;&#1790;&#65533;r]`&#65533;2H&#65533;'&#469;&#65533;&#65533; &#65533;v&#65533;&#65533;&#65533;V&#65533;&#65533;JV&#1073;&#65533;
&#238;&#65533;&#65533;#&#65533;&#65533;M&#65533;n&#65533;&#65533;&#65533;&#65533;&#65533;JPN&#65533;lH&#65533;&#1352;1b&#65533;Jw&#65533;Uzo&#65533;}&#65533;WI&#65533;-&#65533;D&#1859;cS&#65533;&#65533;&#65533;+z}&#65533;&#65533;&#65533;&#65533;&#65533;&#65533;&#65533;&#65533;&#65533;&#65533;
J&#65533;e&#65533;&#65533;&#65533;&#65533;&#65533;%&#65533;&#65533;&#65533;&#65533;1&#65533;&#65533;>G&#65533;&#65533;&#65533;AYJ&#65533;&#65533;.&#65533;&#65533;Q	&#65533;U&#663;&#65533;"&#65533;d&#65533;2%Sq&#65533;U&#65533;%&#65533;0&#65533;_&#65533;-&#65533;&#65533;Ld>&#65533;q&#65533;&#65533;&#65533;&#65533;%~&#65533;&#65533;&#1455;&#65533;^&#65533;&#65533;RB,&#65533;&#65533;&#65533;,&#65533;6T4,1&#65533;-&#65533;k&#65533;# &#65533;!B#HB%d(&#65533;&#65533;)&#65533;B*&#65533;B+&#65533;&#65533;$&#65533;(D&#65533;&#65533;&#65533;&#65533;8&#65533;S&#65533;Q&#65533;Sc&#65533;p^6#8&#65533;&#65533;w&#65533;3&#1766;&#65533;9&#65533;&#65533;&#1640;&&#65533;&#65533;H&#65533;mS&#970;4&#65533;&#65533;&#65533;0&#65533;s&#65533;A&#65533;E#&#65533;&#65533;x&#65533;-&#65533;&#65533;Lc&#65533;'&#65533;q&#65533;&#65533;&#1626;&#65533;(&#65533;H&#65533;&#65533;M&#65533;t&#65533;&#1972;&#65533;^&#65533;&#65533;&#65533;Q&#65533;I|&#65533;&#65533;&#65533;&#65533;8&#65533;P&#65533;&#65533;;o&#65533;&#65533;p&#1708;&#65533;&#65533;&#65533;&#65533;&#65533;)7&#65533;cJw1&#65533;e&#65533;&#1706;*&#65533;&#65533;4&#65533;&#65533;C&#65533;4JB	&#65533;yQ:)&#65533;yG%;&#65533;m`\0&#65533;&#65533;t*&#65533;&#65533;
&#65533;&#650;&#65533;z&#65533;&#65533;&#65533;&#65533;&#65533;&#65533;&#65533;&#65533;uP&#65533;&#65533;&#65533;&#65533;&#65533;Sro&#65533;&#65533;]7
&#65533;J&#65533;&#65533;{&#65533;t3E  Z&#1742;Z&#65533;&#65533;$	[&#65533;&#65533;p&#65533;5@2&#65533;0&#65533;&#65533;+&#65533;B)tB%@B"&#65533;&#65533;&#65533;&#65533;&#65533;#&#65533;B&#65533;&#65533;%$B#hB+&#65533;B14C6 &#65533;&#65533;&#65533;gb&#65533;&#65533;
!4F&#65533;&#65533;s;o2yg&#65533;9&#65533;:&#65533;&#65533;&#65533;&#65533;&#65533;&#65533;D1&#65533;-&#65533;Re&#65533; Q&#65533;x2&#65533;m&#65533;W)m&#65533;&#65533;&#65533;&#65533;&#65533;~6lk!&#65533;&#65533;&#65533;H&#154;A?F&#65533;&#65533;(&#65533;r&#65533;&#65533;&#65533;y&#65533;&#65533;Z&#65533;W&#65533;J&#65533;VJ)&#65533;jJ&#65533;&#1610;*og&#65533;Hf&#65533;U6&#65533;}s	s&#65533;G&#65533;\&#65533;&#65533;&#65533;&#65533;m&#1954;&#65533;#&#65533;&#65533;&#65533;[L&#65533;!O&#65533;&#65533;)h':&#65533;R&#65533;&#65533;5!T&#65533;\&#186;&#65533;&#65533;-&#65533;}&#65533;&#65533;&#65533;&#65533;&#65533;Z&#65533;&#702;U/&#65533; &#2018;k`&#65533;I&#65533;&#65533;&#65533;&#65533;&#65533;i&#65533;&#65533;t&#65533;G&#65533;f&#65533;&#1996;xw&#65533;Jcw&#17584;,&#245;&#65533;&#65533;$&#65533;x7t&#65533;7]:&#65533;/&#65533;&#1156;B%  &#1281;PA&#65533;&#65533;&#65533;&#65533;<&#65533;&t&#65533;&#65533;&p(&#65533;*&#65533;&#65533;&&#65533;2p&#65533;L&#280;	a&#65533;vGY&#65533;t&#65533;wa&#65533;PD6uw&#65533;0z&#65533;:&#65533;wy&#65533;Xx&#65533;H&#65533;p&#65533;a	&#65533;r&#65533;&#2042;&#65533;&#65533;r&#65533;&#65533;D&#65533;+jgv!c!&#65533;;&#65533;
'c&#1424;&#65533;d&#65533;T&#65533;&#65533;&#65533;&#65533;M&#65533;&#65533;u &#65533;a&#65533;4&#65533;&#65533;&#65533;&#1573;7&#65533;&#65533;&#65533;&#65533;&#65533;`&#65533;&#65533;
&#65533;]vb'&#65533;X&#65533;>&#65533;vg&#65533;i&#65533;z&#65533;&#65533;&#65533;&#65533;C&#65533;&#65533;@&#65533; &#65533;\4M4%f&#1135;&&#65533;&#65533;'&#65533;<&#65533;C&#1012;&#65533;&#65533;\.&#65533;W)&#65533;&#65533;&#65533;&#65533;:&#65533;S&#65533;-B&#65533;&#65533;A&#65533;&#65533;m&#65533;&#65533;&#65533;&#1078;&#65533;\&#65533;<Q&#65533;&#65533;O&#65533;&#65533;\&#65533;S&#65533;&#65533;&#65533;R&#65533;&#65533;&#65533;At&#65533;6l&#65533;&#65533;&#473;4C.&#65533;B+&#65533;&#65533;&#65533;AP&#65533;&#65533;x&#65533;	&#65533;&#65533;&#1281;$p&#65533;%`B'&#65533;&#65533;'d&&#65533;&#65533;&#65533;U&#65533;&#65533;&#65533;&#65533;&#65533;<&#65533;7z&#65533;i&#806;&#65533;z&#65533;&#2181;;&#65533;h/&#65533;&#2006;v&#65533;?&#65533;X&#65533;&#65533;&#65533;&#65533;:&#65533;&#65533;&#65533;C&#65533;6&#65533;!&#65533;k&#65533;&#712;x&#65533;$&#65533;v&#303;0&#65533;&#65533;|&#65533;&#65533;&#65533;q&#65533;&#65533;&#65533;Qr&#545;&#65533;eW&#65533;d&#65533;+O&#65533;&#65533;3&#65533;&#1152;&#65533;&#65533;&#65533;*$&#65533;&#65533;&#65533;u&#65533;2e&#65533;&#65533;!&#960;#&#65533;&#65533;v&#1287;?&#65533;&#65533;&#65533;<&#65533;&#65533;wAW&#65533;M&#65533;T&#65533;&#65533;&#65533;A&#1000;<&#65533;|<^&#65533;&#65533;&#65533;eY&#65533;&#65533;&#1979;&#65533;[l(&#65533;&#65533;&#65533;a&#65533;&#1463;&#65533;4&#65533;i&#65533;&#65533;&#65533;Q&#65533;&#65533;&#65533;X"&#65533;&#65533;&#65533;&#1415;;I&#65533;E&#65533;&#65533;&#65533;&#65533;;&#65533;K&#65533;&#65533;=&#65533;&#65533;&#65533;"Q&#65533;c^&#65533;&#65533;&#65533;&#65533;Xd&#65533;&#65533;?&#65533;&#65533;#&#65533;\&#65533;L&#65533; &#65533;D7p&#65533;&#65533;&#65533;@&#65533;~&#65533;s&#65533;&#65533;N&#65533;/k&#65533;!&#1025;@&#65533;&#65533; 	l&#65533;T &#65533;&#65533;&#65533;$\B&d&#65533;&d%\&#65533;.|C&#65533;M^&#65533;&#65533;c1&#65533;<&#65533;@YYxW&#65533;&#65533;m&#65533;&#65533;9>[&#65533;\&#65533;&#65533;t&#463;&#65533;8&#65533;&#65533;@&#65533;&#65533;&#65533;&#65533;=&#65533;&#65533;&#65533;&#65533;&#65533;&#65533;&#65533;&#65533;&#65533;&#65533;c&#590;&#65533;&#65533;e&!r&#65533;&#65533;&#65533;'&#1383;&#65533;&#65533;_&#65533;&#65533;mc&#65533;9@&#65533;(&#65533;]&#65533;&#65533;&#65533;&#65533;&#65533;&#65533;'o&#65533;<z&#1459;w&#65533;"E|1f&#1336;&#65533;D|&#65533;&#41308;'&#65533;d&#65533;x&#65533;&#1849;k70&#65533;s&#65533;&#525;+g&#65533;&#65533;8&#65533;&#65533;&#65533;&#65533;&#1337;&#65533;&#65533;&#65533;p&#65533;&#65533;&#65533;&#65533;T'&#65533;p&#65533;&#65533;}&#65533;s&#65533;P&#65533;@o&#908;9&#65533;&#65533;&#65533;N&#65533;Tg&#65533;#&#65533;u&#65533;9&#65533;\&#65533;&#65533;&#65533;INl&#1495;g&#1122;E&#65533;n&#65533;@v)&#6532;'&#65533;&#65533;&#65533;$&#65533;&#65533;&#696;&#65533;&#1585;[80B&#65533;&#65533;&L&#65533;]I&#65533;$&#65533;&#65533;<&#65533;&#65533;r&#65533;x&#65533;N^>YynC&#65533;&#65533;&#65533;&#65533;&#65533;a&#65533;&#65533;&#65533;L&#65533;L&#65533;a&#65533;&#65533;&#1182;&#65533;&#65533;3&#1847;oBm&#65533;&#65533;&#65533;R&#1982;o&#65533;I&#65533;+Yu&#65533;&#1197;k&#65533;&#65533;2&#65533;&#65533;m&#65533;>&#65533;zu&#65533;&#1521;g&#1534;&#65533;{w&#65533;&#65533;-&#65533;R&#65533;i&#65533;|&#65533;&#65533;<&#65533;K&#65533;&#65533;&#1110;G6&#65533;&#1308;8&#457;&#65533;&#65533;&#65533;l&#65533;&#65533;&#65533;k&#65533;F&#65533;	$&#65533;m&#65533;&#65533;m&#65533;&#65533;f	t0k&#65533;&#65533;WV	&#65533;5&#65533;&#65533;&#65533;L&#65533;,&#65533; &#65533;&#65533;&#65533;&#65533;M,&#65533;&#65533;I.&#65533;&#65533;Eu&#1803;M6r&#65533;&#241;8&#65533;&#65533;&#65533;&#65533;&#65533;t&#65533;&#65533;Q&#65533;&#65533;&#65533;Y&#65533;F#&#65533;I6!&#65533;&#65533;&#65533;&#65533;&#1636;"&#65533;&#65533;&#65533;o&#65533;&&#65533;<&#65533;+(g&#65533;/&#65533;)&#65533;&#65533;&#65533;)&#65533;&#65533;&#65533;i>&#65533;&#65533;&#65533;R&#878;t&#65533;H&#1556;<GI#&#65533;$r&#65533;&#65533;&#65533;&#65533;s9&#65533;c&#65533;?&#65533;&#65533;&#65533;{&"4$&#65533;&#65533;/&#65533;[&#65533;=-g&#65533;2&&#65533;&#428;t(&#65533;0%J&#65533;&#65533;2&#65533;&#65533;(&#65533;|:j&#65533;N&#65533;"
G1&#65533;&#1254;&#65533;&#65533;&#65533;&#493;^&#65533;&#65533;&#65533;*_&#65533;&#65533;H&#65533;DH<&#65533;&#65533;&#65533;&#65533;	6&#65533;&#65533;V&#65533;L&#65533;=&#65533;&#65533;&#65533;&#65533;EHg&#65533;3HZ&#65533;c&#65533;&#65533;&#65533;C&#65533;/&#65533;~&#65533;O&#65533;&#65533;&#65533;$&#65533;$c'&#65533;sk|i&#65533;q&#65533;&#65533;&#65533;&#65533;&#1982;&#65533;F&#65533;x&#65533;&#65533;-S&#65533;&#65533;&#65533;&#668;7&#65533;&#65533;&#65533;!y &#65533;h&#65533;&#65533;.&#65533;&#65533;&#65533;NX&#65533;5&#65533;&#65533;&#1350;&#65533;k&#1108;&#65533;mO,][&#65533;mV&#65533;"&#65533;*&#65533;[&#65533;t&#65533;&#65533;&#65533;&&#65533;
&#65533;L&#65533;7&#65533;&#65533;&#65533;oZ&#65533;Ff&#65533;U&#65533;&#65533;m&#65533;y&#408;^jiEH&#65533;&#65533;&#65533;"`qD2&#65533;&#65533;&#65533;x&#65533;&#65533;&#65533;J,&#65533;&#65533;&#65533;J<&#65533;u&#65533;&#65533;X&#65533;&#65533;&#65533;&#65533;&#65533;&#65533;"&#65533;&#65533;=&#65533;&#65533;<&#65533;&#1815;&#65533;L&#65533;F]&#65533;&#65533;&#65533;m&#65533;&#65533;{&&#65533;&#65533;5&#65533;&&#65533;&#65533;&#65533;U&#65533;t&#65533;&#65533;n&#65533;&#1421;&#65533;&#65533;W&#65533;&#65533;&#65533;&#65533;&#65533;&#65533;&#65533;&#65533;-&#65533;C!oK:&#889;&#65533;&
&#65533;;&#65533;&#65533;#&#65533;4&#65533;6&#1455;&#65533;^&#65533;&#65533;&#766;+&#65533;	&#65533;&#1347;&#65533;&#65533;7&#65533;zC&#65533;&#65533;&#65533;u&#65533;)&#65533;&#65533;dy&#65533;2G&#1278;&#65533;&#65533;&#65533;&#65533;Jr&#61331;&#1528;&#65533;R&#65533;&#65533;&#65533;&#65533;&#65533;&#65533;&#65533;0&#65533;&#65533;&#65533;&#65533;:&#65533;~I&#65533;&#47077;&#65533;N^&#65533;l&#65533;wD?&#65533;&#65533;&#46763;|&#65533;&#65533;r&#65533;|p&#65533;,P&#65533;i_&#65533;&#65533;&#65533;u&#65533;1&#65533;0&#65533;|&#65533;&#65533;@&#65533;:&#65533;Sy5,&#65533;&#65533;b,&#65533;ZL&#65533;$<4&#65533;D*&#65533;Z&#65533;&#65533;&#65533;&#65533;&#65533;&#65533;7&#1848;&#65533;3&#65533;1a&#65533;&#65533;&#65533;&#65533;p&#65533;&#65533;&#65533; ,&#65533;&#65533;&#65533;k@&4Q	L&#65533;b&#65533;X&#65533;&#1880;t&#65533;~&#65533;H@&#65533;&#65533;&#65533;&#65533;&#65533;,t2&#65533;&#65533;&#65533;&#65533;&#65533;}&#65533;J&#65533;K&#65533;&#65533;&#65533;3&#65533;(&qC<&#65533;&#65533;&#65533;(=&#65533;f&#65533;&#65533;	I>&#65533;'&#65533;}&#65533;&#65533;&#65533;N&#65533;
&#65533;D)*X&#65533;V&#65533;&#65533;+U&#65533;&#65533;(&#65533;z&#65533;&#65533;@&#65533;+)&#65533;*&#65533; &#65533;U&#65533;?&#65533;kT&#65533;&#65533;
T&#65533;&#65533;.H&#65533;
d&#65533;&#1516;,&#65533;*Lb&#65533;~&#65533;l&#65533;$&#65533;&#65533;&#65533; &#65533;R&#65533;&#65533;"S&#65533;&#65533; r&#65533;y&#65533;(&#65533;%&#305;&#65533;&#65533;kh&#65533;\r&#65533;s&#65533;/&#65533;S&#65533;r&#65533;&#65533;&#65533;_&#65533;&#65533;-&#65533;)&#65533;&#65533;2v?[jR>&#65533;8&#1382;De;b&#65533;A	&#65533;U&#65533;&#65533;]*X&#314;&#65533;&#65533;&#65533;&#65533;&#65533;4&#65533;F&#65533;9>&#65533;/&#65533;&#65533;2]&#182;&#65533;&#65533;jU&#65533;B&#65533;&#65533;*&#65533;$E)&#65533;&#65533;&#65533;&#65533;^6&#65533;n`&#65533;&#65533; F0|a&#65533;S&#65533;Tp&#65533;P&#65533;&#65533;L&#65533;&#65533;@( &#65533;&#65533;	v&#65533;Z&*&#65533;&#65533;\x&#65533;&#65533;w&#65533;2&#65533;&#65533;G&#65533;&#854;v&#65533;&#65533;&#65533;&#65533;&#65533;&#1173;&#65533;M&#65533;M&#65533;i&#65533;`
&#65533;&#65533;&#65533;t&#65533;9"&#65533;Xu&#65533;+&#65533;&#65533;&#65533;c?&#65533;T&#65533;i&#65533;&#65533;&#65533;?&#65533;&#65533;d&#65533;x&#65533;R&#65533;&#1716;m&#65533;&#65533;f&#65533;H9&#65533;`&#65533;$!qHi&#65533;&#65533;&#65533;t&#65533;l< &#65533;&#65533;&#65533;N&#65533;@&#971;7&#65533;S^&#65533;.&#65533;&#65533;n&#65533;u&#65533;k&#65533;&#65533;&#1691;&#65533;&#65533;&#65533;&{&#65533;&#620;&#1927;&#65533;Y&#65533;&#65533;U;&#65533;&#65533;&#65533;&#658;M"&#65533;{zJ&#65533;K$&#65533;9QH&#65533;Y&#65533;b_R%e&#65533;iN&#65533;&#65533;&#65533;c&#65533;=&#65533;qz&#65533;j&#65533;Y&#65533;3&#65533;&#65533;&#65533;&#65533;vm&#65533;&#65533;&#65533;&#65533;&#65533;&#65533;|o!&#65533;&#65533;G&#65533;<rN&#65533;&#58807; 4&#65533;&#65533;s&#65533;6&#65533;]4&#1892;&#65533;3&#65533;&#1957;V&#65533;cmkY&#65533;A9h&#65533;&#65533;0~q&#65533;Vd&#65533;H8B\&#65533;t &#65533;&#65533;(`&#65533;(&#65533;7C$@&#1097;H4B&#65533;&#65533;`&#65533;&#65533;&#65533;-&#65533;&#65533;-&#65533;Me&#65533;&#65533;$&#65533;&#65533;>&#65533;=Se&#65533;&#65533;0&#580;&V&#65533;]&#65533;`&#65533;&#65533;&#65533;R&#65533;&#65533;&#1171;&#65533;&#65533;,&#1097;&#65533;&#65533;s\c}&#65533;&#65533;&#65533;&#65533;&#65533;!q&#65533;v,&#65533;&#65533;?&#65533;Fbr&#65533;&#65533;&#65533;i&#65533;\u*&#65533;&#65533;&#65533;&#65533;	C&#65533;@&#65533;&#65533;&#65533;&#65533;&#65533;I*!&#65533;&#719;G&#65533;>5&#65533;&#65533;#&#65533;&#65533;&#65533;,Gfg$&#17202;&#65533;&#65533;&#65533;S,&#65533;&#65533;]G \FfL&#65533;&#65533;Z&#65533;&#745;d&#65533;U&#65533;&#1132;+&#65533;$&#65533;&#65533;lq&#65533;&#65533;<&#65533;&#65533;.&#65533;Tkff*Sn&#65533;&#65533;&#65533;&#1617;=Rs&#65533;P,&#65533;|&#65533;3&#65533;	&#65533;81&#65533;&#65533;&#65533;.&#65533;&#65533;&#65533;H&#65533;\A&#65533;QZ&#65533;&#65533;&#65533;Lw&#65533;&#1306;\&#65533;c&#65533;&#65533;&#65533;4Y&#65533;&#65533;&#364;A&#646;4&#65533;&#65533;^&#65533;&#65533;&#65533;&#65533;C&#65533;&#65533;&#65533; &#65533;i&#65533;&#65533;yq=&#65533;4&#65533;'&#65533;&#65533;">&#1097;KHB&#65533;X&#65533;9&#65533;l&#65533;&#65533;&#65533;&#65533;n&#65533;&#1301;6[&#65533;&#65533;t&#65533;(&#65533;&#65533;&#65533;&#65533;O&#65533;E[m&#1174;&#65533;&#65533;&#65533;&#65533;&#65533;'&#65533;&#65533;&#65533;d&#65533;&#65533;&#65533;&#65533;&#65533;N&#65533;&#65533;}B1r#=&#65533;N&#65533;JV&#65533;&#65533;&#1784;&#65533;&#65533;me&#65533;&#65533;-&#65533;B&#65533;&#65533;&#65533;&#65533;)&#65533;sr<e&#65533;&#65533;&#65533;<!1xSb&#65533;}&#65533;J&#65533;&#65533;&#65533;@&#65533;[m^&#65533;S&#65533;&#65533;n\)&#65533;0&#65533;-n&#65533;&#65533;&#65533;&#65533;rB&#65533;&#65533; {&#65533;:&#65533;&#632;&#65533;&#13384;TRi&#65533;&#65533;&#65533;&#65533;&#65533;Z&#65533;&#65533;#%&#65533;&#65533;&#65533;&#65533;&#65533;&#65533;&#65533;&#1173;&#65533;_&#65533;h-u+2&#65533;&#65533;m&#65533;&#65533;&#65533;&#65533;U&#65533;z &#65533;*&#65533;&#65533;&#65533;tjM	&#65533;&#65533;&#65533;&#65533;y&#65533;&#65533;&#65533;&#65533;}&#65533;&#65533;$lWa#g&#65533;&#65533;&#65533;.l&#65533;Dh&#65533;	L&#65533;&#65533;<&#65533;&#65533;\O@8&#65533;(&#65533;%&#65533;&#65533;&#65533;&#65533;& &#65533;WH&#65533;&#706;&#65533;9&#65533;s&#65533;?&#65533;&#65533;0g&#65533;&#65533;+?&#65533; &#65533;&#65533;&#65533;&#1852;&#65533;&#65533;~E&#65533;&#65533;&#65533;&#65533;&#65533;~&#65533;%&#65533;\&#65533;&#395;&#65533;&#65533;&#65533;>&#65533;&#65533;9e%&#1568;&#65533;3&#65533;&#65533;&#65533;q&#1163;:&#65533;&#65533;5&#65533;M?&#65533;S;&#65533;M&#65533;&#65533;&#65533;&#65533;&#65533;'2&#65533;:N&#65533;&#65533;&#65533;zM_&#65533;&#65533;&#65533;&#65533;jd&#65533;&#65533;j&#65533;&#65533;6&#1916;+Wz&#65533;EJ&#65533;`&#65533;~e&#65533;4nA}rq&#65533;27&#65533;&#65533;\]&#692;&#65533;X:&#65533;%&#65533;&#65533;cP&#65533;XNR&#65533;L&#415;&#65533;&#1006;d&#65533;&#65533;h&#65533;&#65533;&#65533;&#65533;L&#65533;Ol&#65533;%rCr&#65533;&#65533;!&#65533;&#171;F&#65533;rJ&#65533;9&#65533;"&#65533;O&#65533;&#65533;@p&#65533;&#65533;&#65533;<&#65533;&#65533;&#65533;&#65533;&#65533;"cbH&#65533;&#65533;&#65533;&#1730;&#65533; &#65533;d&#65533;j;&#65533;'V&#65533;^&#65533;&#65533;&#65533;&#65533;&#65533;&#65533;|An&#65533;2A&#65533;`&#65533;&#65533;2&#65533;0&#65533;&#65533;pm&#65533;@v&#65533;6&#65533;!&#65533;(&#65533;"&#65533;&#65533;a&#65533;	O&#1580;&#65533;&#65533;]&#65533;&#65533;zfIc&#65533;ok&#65533;&#65533;&#815;&#65533;p&#65533;&#65533;&#752;n&#65533;"&#65533;OR&#65533;&#65533;V&#65533;$o&#65533;&#65533;&#65533;&#65533;f,^&#65533;~&#65533;' {&#168;&#65533;&#872;&#65533;&#65533;)&#75657;&#1222;
&#65533;&#65533;&#65533;&#65533;&#65533;0q&#65533;&#65533;W &#65533;{&#65533;&#65533;r&#65533;&#65533;9&#65533;P&#65533;#
&#65533;P.}&#65533;&#65533;q&#65533;&#65533;K&#65533;&#65533;d&#65533;&#65533;&#65533;&#65533;	&#65533;\&#65533;&#450;&#65533;_&#65533;&#65533;X&#65533;&#65533;&#65533;*&#65533;&#65533;&#65533;&#65533;&#65533;&#65533;&#65533;nN&#65533;2&#65533;&#65533;Z&#65533;&#65533;n&#65533;(G&#65533;&#65533;&#65533;&#65533;(9&#65533;&#65533;&#65533;&#65533;-&#65533;&#526;'J&#65533;&#65533;N&#65533;B
$oG&#65533;q&#1852;Mm&#65533;8&#65533;&#65533; &gX&#65533;t&#65533;&#65533;&#65533;t&#65533;P&#65533;&#65533;C&#65533;&#65533;&#65533;JL/&#65533;EQD&#65533;|&#65533;&#65533;&#65533;&#65533;CM&#65533;&&#65533;&#65533;&#65533;fP7$&#65533;&#65533;&#65533;&#65533;rj&#65533;&#65533;`&#65533;&#65533;x *&#65533;&#65533;&#65533;&#65533;&#65533;& @&#65533;&#65533;: 	 &#65533;P&&#65533;&#65533;@&#289;&#65533;z&#65533;0/K4k&&#1636;G&#65533;&#65533;ml&#65533;&y$J&#65533;&#65533;KT&#65533;&#65533;&#65533;C#(&#65533;R&#65533;&#801;&#65533;n&#1098; &#65533;e'((&#65533;&#65533;U&#65533;&#65533;'&#65533;Gb&#65533;&#65533;R&#65533;&#65533;b&#65533;&#65533;&#65533;&#65533;L&#65533;&#65533;&#1809;:F&#65533;&#643;&#65533;E&#65533;&#1411;&#65533;&#65533;I6&#65533;&#65533;U&#65533;&@&#65533;&#65533;&#65533;d&#65533;&#65533;|&#65533;.&#65533;&#65533;&#65533;&#65533;v&#65533;(vl&#65533;j/cS&#65533;&#145; &#65533;,&#65533;R&#65533;'&#65533;&#19132;&#65533;1&#1868;&#714;&#65533;&#65533;<oG&#65533;&#65533;2c&#65533;2&#65533;&#65533;05SG&#65533;&3&#1517;)&#65533;H0&#65533;&#65533;A&#65533;k&#65533;*&#65533;&#65533;n&#65533;?b +&#65533;-;&#65533;~rI&#654;C&#65533;1y&#65533;&#65533;[J4 ""&#65533;}&#65533;&#65533;H&#65533;D&#65533;&#65533;&#65533;&#65533;rb\$f[&#65533;&#65533;&#65533;&#65533;ll&#65533;&#65533; &#65533;*&#65533;C:&#65533;&#65533;d&#65533;&#65533;(R&#65533;2~&#65533;f&#65533;&#65533;`n x .R&#65533; &#65533;&#65533;&#65533;`x&#65533;&#65533;&#65533;&#65533;&#65533;&#65533;AB&#65533;&#545;.&#65533;&#65533;Z s@&#65533;M1%&#65533;&#65533;&#1726;&#65533;&#65533;&#65533;&#65533;VJ&#65533;4&#65533;^SB&#65533;V&#65533;&#65533;V&#65533;Fp
&#65533;&#65533;
&#65533;T2&#65533;&#65533;E)&#65533;&#65533;&#65533;>%.&#65533;,q&#65533;&#65533;&#580;&#65533;&#65533;&#65533;1B&#65533;&#65533; &#65533;&#664;%-C,&#1048;&#65533;&#65533;
%s6&#65533;&#65533;&#65533;*5"-&#65533;&#65533;k%\&#65533;}<&#65533;F&#65533;D&#65533;.&#65533;h&#65533;7lG&#65533;&#65533;&#500;&#65533;JW+(&#65533;#&#65533;&#65533;&#65533;&#65533;&#65533;niA&#65533;&#65533;M&#65533;&#65533;&#65533;R&#65533;&#65533;&#65533;h2i&#65533;&#65533;vJ&#65533;t&&#65533;q&#65533;&#65533;&#65533;M&#65533;&#65533;'&#65533;*)4&#65533;/&#65533;&#65533; &#1901;O&#65533;&#65533;&#65533;4&&#65533;H&&#65533;&#65533;Ko&#65533;Yf&#65533;&#65533;&#65533;B&#65533;&#817;Q&#65533;."&#65533;7%a&#65533;&#65533;t&#65533;Nc&#382;ey&#65533;Gt&#65533;n}&#65533;&#65533;&#1540;&#65533;PG&#65533;&#65533;o@%&&#65533;&#65533;&#65533;DhX&#65533;&#65533;`f&#65533;n&#65533;* 8 0&#65533;  T`
a:&#65533;&#65533;S&#65533;&#65533;.!&#65533;&#65533;/&#65533;&#65533;L&#1388;&#65533;f&#65533;Z&#65533;(]&#65533;-&#65533;&#65533;z&#65533;H&#65533;L&#65533;M&#65533;&#65533;&#65533;h+N&#65533;5&#65533;&#65533;R&#65533;N&#65533;&#65533;&#65533;LnN1,?&#65533;NHtEY&#65533;&#65533;&#65533;&#65533;F&#65533;&#65533;ho&#65533;8g&#65533;&#65533;&#65533;at&#65533;,'f&#65533;&#65533;&#65533;&#65533;a,P&#65533;8&#65533;&#65533;)&#65533;LO]&#65533;&#65533;&#65533;&#65533;^&#65533;&#65533; &#65533;&#65533;b1c&#65533;&#65533;:&#65533;2&#65533;qG&#65533;~&#65533;&#692;&#65533;&#65533;&#65533;&#65533;+qz&#1836;MKJ&#65533;*&#65533;A&#1485;&#65533;3g&#65533;Cg&#65533;&#65533;6&#65533;&#65533;66%c&#65533;&#65533;b&#65533;&#65533;eH&#65533;&#65533;l#i&#65533;Vi&#65533;I&#65533;6e&#65533;J'&#65533;&#65533;&#65533;fbm&#65533;&#65533;&#65533;[P){sR&#65533;&#65533;`&#65533;nIP&#65533;n&#65533;&#65533;bX&&#65533;\&#65533;3++&#65533;&#65533;&#65533;&#65533;B&#65533;&#65533;f&#65533;$&#65533;&#65533;&#65533;zA<!~@p`R&#65533;(&#65533;&#65533;  &#65533;W & &#65533;`4&#65533;k.&#65533;&#65533;Z&#65533;P&#65533;L&#65533;F&#65533;f&#65533;&#65533;&RVR&#1552;&#65533;H&#65533;m&#65533;eRgK;&#65533;*v&#65533;&#1230;&#65533;vqw?&#65533;&#65533;&#65533;k&#65533;S&#65533;# I&#65533;0&#65533;?`0a&#1049;J&#65533;[E&#65533;&#65533;&#65533;Qf&#65533;_&#65533;6!&#65533;&#65533;&#1064;.;6&#65533;a&#65533;s/6&#65533;/V&#65533;-H&#65533;Z&#65533;&#65533;&#65533;&#65533;>&#65533; &#65533;jv&#65533;&#65533;&#65533;&#65533;}/v}&#65533;&#65533;}&#65533;wc#&#65533;4Gm&#65533;&#65533;&#65533;>3*Uq,&#65533;+&#65533;D&#872;&#65533;&#65533;B&#65533;4&#65533;&#65533;/&#65533;&#65533;K&#65533;2&#65533;&#65533;|&#994;i)&#65533;b&#65533;&#65533; [&#65533;A&#65533;&#65533;&#65533;&#65533;&#65533;l0&#65533;;T&#65533;N&#65533;&#65533;&#65533;o1&#65533;G!"`"&#65533;k]<<&#65533;&#330;&#65533;lI&#65533;r&#65533;%|`,&#65533;Z&#65533;&#65533;b&#65533;&#65533;&#65533;$+&#65533;"&#65533;!&#65533;&#65533;&#65533;&#65533;!&#65533;&#65533;n&#65533;&#65533;n@x@F@&&#65533; q&#65533;W!`&#65533;&#65533;&#65533;-&#65533;&#65533;&#65533;rEA:&!&#1592;?&#65533;"&#65533;qL[ol&#65533;&#65533;&#65533;u&#65533;pm&#65533;H&#65533;&#65533;xu&#65533;&#65533; &#65533;'&#65533;&#65533;'&#65533;w&#65533;rw&#65533;&#65533;&#65533;@x&#65533;9Eb&#65533;h&#65533;&#65533;x&#65533;"v&#65533;k6&#65533;F&#65533;5&#65533;R&#65533;|&#65533;[&#65533;&#65533;+}&#65533;z&#65533;7&#65533; a&#65533;&#462;&#65533;Y&#65533;&#65533;-&#65533;+&#65533;&#65533;UD&#65533;&#65533;&#65533;^&#65533;6&#65533;&#65533;g&#65533;&#65533;h&#65533;h]&#65533;hG&#65533;L&#65533;X*Af&#65533;T&#65533;Jliy&#65533;&#65533;l&#65533;m6&#65533;m&#1076;&#65533;\s&#65533;[
+&#65533;&#1490;&#65533;]&#65533;Jx}&#65533;&#65533;o&#65533;&#65533;7(fp&#65533;O0&#65533;T&#65533;K&#65533;&#65533;m&#422;Sy28&#65533;2J&#65533;&#65533;&#65533;&#65533;&#65533;&#65533;Y#-&#65533;<&#65533;&#65533;h&#65533;Pv&#65533;yom&#65533;&#65533;J&#65533;K&#65533;y&#65533;4&#65533;gE&#65533;!&#65533;!&#65533;A&#65533;a&#65533;&#65533;~&&#65533;&#65533;&#65533;\`l`7&#65533;&#65533; H&#65533; `H&#65533;&#65533; 8a&#1080;&#65533;6&#65533;$&#65533;&#65533;a&#65533;&#65533;G&#65533;F&#65533;&#65533;J&#65533;H&#65533;t&#65533;&#65533;&#65533;&#65533;&#65533;}pnt&#65533;&#1088;&#65533;t2&#65533;&#986;&#65533;JD&#65533;&#65533;v?&#65533;'&#65533;l&#65533;&#65533;&#65533;&#65533;9&#65533;&#65533;&#792;&#65533;&#65533;
uK&#65533;&#65533;&#1324;e7&#65533;&#65533;&#65533;&#65533;z&#65533;l&#1225;`&#65533;H8y&#65533;2&#65533;&#65533; &#65533;&#65533;l6&#65533;%&#65533;P&#65533;&#65533;]&#65533;&#65533;&#65533;u&#65533;:&#65533;k&#65533;&#65533;&#65533;J)x&#65533;Hf&#153;e[&#65533;&#65533;&#65533;4&#65533;kA&#65533;9&#65533;&#666;&#65533;&#65533;&#65533;&#65533;4;&#65533;&#65533;&&#65533;&#65533;Y&#65533;&#65533;DF&#65533;&#814;Y&#65533;&#65533;&#65533;&#65533;&#65533;g&#65533;&#65533;I&&#65533;&#65533;&#65533;'&#65533;&#65533;&#65533;&#65533;&#65533;.1&#65533;4m&#65533;4[&#65533;&#65533;&#65533;&#65533;a[&#65533;&#65533;&#65533;&#65533;K&#65533;Kq	&#65533;"GZ&#65533;&#65533;&#65533;"&#65533;&#65533;"Z&#65533;&#65533;]Xs&#65533;;&#65533;2p{&#199;\>&#65533;&#65533; &#65533;&#65533;&#65533;&#65533;\B&#65533;&#65533;&#65533;&#65533;v&#65533;lazad&#65533;&#65533;
f T&#65533;t&#65533;B&#65533;#I&#65533;&#65533;&#65533;#&#65533;&#65533;l 
&#65533;@2&#65533;B&#65533;,6&#65533;&#65533;f&#65533;&#65533;ht&#65533;&#65533;&#65533;&#65533;a&#16101;&#65533;L6&#65533;&#65533;NxN&#65533;&#65533;~&#65533;&#65533;@<&#65533;&#65533;&#873;&#65533;&#65533;Y&#65533;6&#65533;*&#65533;mw&#65533;&#65533;&#65533;Oq&#65533;)&#65533;4&#65533;&#65533;i{&#65533;\=&#65533;&#65533;&#65533;OH~Z@y\&#65533;y&#65533;=&#65533;0R&#65533;z%,&#65533;C8%B$FB&#65533;&#65533;&#65533;5&#65533;&#65533;&#65533;&#65533;T&#65533;&#65533;&#65533; &#65533;d&#65533;&#65533;o&#65533;&#65533;&#65533;&#65533;&#65533;A&#65533;1&#65533; &#65533;e&#65533;&#781;V&#65533;%d\f&#65533;a&#65533;&#65533;i&#65533;f&#65533;6i&#65533;Y&#65533;&#65533;D&#65533;i&#65533;M&#65533;8&#65533;&#65533;&#65533;&#65533;&#65533;&#65533;&#65533;ZlP&#65533;&#65533;v&#65533;8\&#65533;&#65533;gA&#65533;w{&#65533;&#65533;&#65533;[&#1090;&#65533;J&#65533;&#65533;&#65533;&#2044;&#65533;$&#65533;I&#65533;A&#65533;&#65533;g&#65533;O~c&#65533;(zv&#65533;'&#65533;k&#65533;lWC[&#65533;z&#65533;&#65533;B&#65533;Q&#65533;&#65533;F&#65533;&#65533;Y&#65533;&#65533;.K&#65533;&#65533;&#1063;&#65533;&#1673;a&#65533;&#1358;&#65533;&#65533;a&#65533;&#65533;,&#65533;&#65533;A&#65533;&#65533;aX&#65533;^&#65533;R&#65533;0&#65533;&#65533; D@L&#65533;x&#65533;&#65533;&&#65533;q&#65533;&#65533; &#65533;&#65533;&#65533; $&#65533;&#65533; &#65533;&#65533; &#65533;:!4&#65533;&#65533;&#65533;&#65533; &#65533;&#65533;&#65533;&#65533;&#65533;d&#65533;&#65533;&#65533;&#65533;M&#65533;+&#65533;X&#65533;&#65533;&#1087;&#65533;&#65533;&#65533;&#65533;&#65533;&#65533;vk&#65533;7&#1121;O&#65533;&#65533;&#65533;&#65533;x&#65533;&#65533;&#65533;CN&#65533;&#65533;&#1809;&#484;:&#65533;*&#65533;&#65533;&#65533;2&#65533;e&#65533;&#65533;B7t&#65533;&#65533;&#65533;$0\B&#65533;f}&#65533;kO&#595;&#65533;&#65533;&#65533;'&#65533;&#65533;u&#65533;&#65533;q&#65533;&#65533;m&#1041;mp&#919;&#65533;&#65533;k;&#65533;&#1756;&#65533;3x&#65533;e&#65533;&#65533;&#65533;&#65533;<&#857;~&#65533;~A&#65533;&#65533;&#65533;&#65533;E]93&#65533;OtA&#65533;m&#11224;s&#65533;fO&#65533;&#65533;N&#65533;&#65533;J&#65533;	&#65533;&#65533;&#65533;&#65533;&#65533;Wc&#65533;&#65533;&#65533;=&#65533;&#65533;5&#65533;&#65533;&#65533;&#65533;&#65533;&#65533;^f@&#65533;}&#55171;&#65533;v&#65533;7:&#65533;&#65533;&#586;:&#1684;&#65533;&#65533;
"!&#65533;&#1643;&#65533;5&#65533;&#65533;Gi&#65533;&#65533;#2'q]&#1477;E&#65533;&#65533;&#65533;%&#65533;&#65533;&#65533;&#65533;]fs,&#1593;&#65533;a&#65533;&#65533;Z&#65533;N&#65533;F&#65533;(&#65533;&#65533;@
`&#65533;&#65533;&#65533;@B &#65533;&#65533;q@&#65533; $&#65533; *&#65533;&#65533;&#65533;&#65533;a:&#65533;<&#65533;&#65533;`ZA&#65533;&#65533;&#65533;&#2011;&#32773;=&#65533;&#65533;&#65533;&#65533;&#65533;lN&#65533;&#65533;x&#65533;e2&#65533;&#65533;f|W&#65533;d&#447;]d|&#65533;&#65533;&#65533;.%&#65533;&#65533;U&#65533;&#65533;u^&#65533;1&#65533;&#65533;&#65533;c&#65533;+&#65533;3&#65533;&#65533;&#1763;=&#65533;&#65533;&#65533;/?m&#65533;&#65533;&#65533;&#65533;&#65533;;x&#65533;&#65533;&#859;W/&#65533;B{&#65533;&#65533;9|1&#65533;&#65533;{&#65533;&#65533;&#1891;&#65533;&#65533;&#65533;<y&#65533;&#65533;s&#1486;&#65533;u&#65533;&#65533;&#1177;T&#65533;&#65533;&#661;&#65533;&#525;#W&#933;&#65533;&#65533;4&#461;&#65533;	&#65533;&#65533;&#65533;p;y&#65533;&#65533;&#65533;Np&#65533;&#65533;&#65533;#j&#65533;gO&#65533;L&#65533;Ez&#1307;&#1321;S&#65533;u&#65533;j+&#65533;m&#1850;m&#65533;&#65533;m&#65533;&#1392;c&#65533;v&#65533;&#65533;&#65533;&#1523;f&#606;&#65533;J5&#65533;&#1848;&#2046;-&#65533;&#65533;Mq&#65533;&#65533;&#324;i&#65533;&#65533;t&#65533;&#1057;S&#65533;&#65533;$b&#65533;)W&#65533;3&#65533;&#1519;L&#65533;&#65533;U&#65533;&#65533;&#65533;1&#65533;&#65533;JB&#65533;l7\&#1915;&#65533;G&#65533;f)&#1145;r&#65533;b&#65533;&#65533;&#65533;mVoi&#65533;&#65533;~&#890;(Q&#1896;&#65533;&#65533;.&#65533;&#65533;&#796;/c&#65533;&#65533;|Y0a&#194;&#65533;&#622;&#65533;:&#65533;&#65533;@&#65533;#&#65533;<y&#65533;&#931;W&#65533;;C&#65533;&#65533;&#731;?&#65533;>&#65533;&#65533;&#65533;&#65533;&#65533;&#65533;c&#65533;p&#65533;&#65533;&#65533;&#65533;&#65533;)&#65533;&#65533;&#65533;F&#65533;9z&#65533;I&#65533;4J&#65533;&#65533;!&#65533;&#65533;e	FN7&#65533;L&#65533;&#65533;/&#65533;&#65533;&#65533;'&#65533;P&#65533;&#65533;a&#65533;&#65533;&#65533;!`@A(&#65533;@,&#65533;&#65533;&#65533;A`&#65533;q&#65533;"&#65533;P&#65533;I*&#65533;\2&#65533;(l$&#65533;E"&#65533;p'`&#65533;EHXJ&&#65533;&#65533;&#1793;
>&#65533;&#65533;Qfd&#65533;VRfIf&#65533;&#65533;`&#65533;f&#65533;c&#65533;&#65533;e&#65533;pBy&#65533;&#65533;j&#65533;&#65533;%&#65533;k&#1701;&#26284;M&#65533;&#65533;h&#65533;&#65533;&#65533;&^&#65533;	&#1367;K&#65533;&#65533;Y&#65533;M&#65533;$&#65533;$&#65533;&#65533;F&#65533;J&#65533;!&#65533;haI&#65533;N&#65533;F&#65533;&#65533;Nu&#65533;&#65533;}	]&#1310;|&#65533;U&#65533;&#65533;F&#65533;&#65533;N&#65533;K&#65533;&#65533;f0*&#65533;O<1%92&#65533;IkPA&#65533;f&#1323;&#65533;&#65533;&#65533;M&#65533;&#65533;&#65533;+k&#65533;ee&#65533;Z_q&#65533;,&#65533;a)&#65533;&#65533;Vbm&#65533;&#883;&#65533;&#65533;:&#65533;l&#65533;&#65533;&#65533;&#65533;U&#65533;^&#65533;&#65533;7k&#65533;*&#65533;&#65533;&#65533;F&#65533;r&#65533;&#65533;{.&#65533;&#65533;]hq7&#65533;Y&#954;&#65533;A&#65533;.K&#65533;&#65533;&#65533;&#65533;v&#65533;{'8&#65533;&#65533;p]&#65533;&#65533;&#65533;&#65533;q&#65533;i&#65533;&#65533;&#65533;j&#65533;&#65533;&#65533;fK&#1781;&#65533;&#65533;&#65533;&#65533;&#65533;&#1791;>&#65533;U&#65533;Kd&&#65533;9^&#65533;&#65533;(a&#65533;"&#65533;&#65533;"&#65533;&#65533;@]j&#65533;~&#65533;&#65533;E6&#65533;&#65533;i&#65533;:&#65533;&#819;y&#65533;l&#65533;|4&#65533;&#65533;i=}&#65533;_<&#65533;u&#65533;&#65533;u#)&#65533;&#65533;a$k&#65533;KM&#65533;D&#65533;7&#65533;XC&#65533;3&#65533;&#65533;"
'&#65533;D&#65533;H k0T&#65533;7&#65533;`<&#65533;&#65533;8&#65533;&#65533;P&#65533;K&#65533;&#65533;"&#65533;4&#65533;#*;R&#65533;?&#65533;q&#65533;@O/v$&#65533;$6&#65533;&#65533;VW&#65533;&#65533;&#65533;&#65533;&#65533;&#65533;&#65533;}&#65533;M6&#1824;6N`&#65533;-&#65533;*&#65533;&#12307;&#65533;W&#65533;T&#65533;2&#65533;&#299;Pd&#65533;&#65533;kS&#65533;z;g&#65533;&#65533;&#65533;&#65533;;&#65533;&#65533;&#65533;&#65533;&#65533;]&#65533;&#65533;W&#65533;&#65533;,&#65533;q&#65533;&#65533;/&#65533;Z&#65533;&#65533;I&#65533;+&#65533;&#65533;R77&#65533;s)S*A1&#1267;|&#65533;&#65533;&#65533;sB&#65533;&#65533;&#65533;&#65533;M&#65533;&#65533;&#65533;&#65533;**&#65533;C&#65533;	&#65533;Ov&#65533;S&#65533;Q&#65533;&#65533;&#65533;&#65533;&#65533;&#65533;&#65533;&#65533;&#65533;&#65533;?&#65533;&#65533;5&#65533;*VW&#65533;&#65533;&#65533;&#65533;@+Z&#65533;6&#65533;uA^&#65533;&#65533;&#65533;`W&#65533;2&#65533;&#65533;tN-l&#65533;&#65533;:&#65533;&#65533;&#65533;E&#65533;&#65533;&#65533;&#65533;E&#65533;N&#65533;]&#65533;&#65533;&#65533;&#65533;&#65533;&#65533;<O/&#65533;&#829;|&#65533;?&#1193;M&#65533;!M&#65533;&#65533;x&#65533;o&#65533;!&#65533;

&#65533;&#1366;&#65533;E&#65533;T,&#65533;&#65533;&#65533;;!&&#65533;Nz&#65533;U&#65533;f&#1175;&#65533;&#65533;&#65533;&&#65533;&#65533;&#65533;&#65533;&#65533;&#65533;&#65533;TJ &#65533;i&#65533;&#65533;0&#65533;&#65533;!&#65533;&#65533;O=h&#65533;&#65533;&#65533;&#65533;q&#65533;|$E&#65533;3&#65533;O&#65533;>G;&#65533;v&#65533;&#65533;&#65533;&#65533;&#65533;~$&#65533;&#65533;R&#65533;B&#65533;@s&#65533; &#65533;6&#65533;Q&#65533;L.&#65533;&#65533;&#516;$&#65533;8\&#65533;#&#65533;&#65533;,&#65533;'AH Zd&#65533;W@o`&#65533;
&#65533;&#65533;Ab&#65533;&#65533;D'H&#65533;	K&#65533;&#65533;z&#65533;&#65533;
x&#65533;&#65533;q&#65533;*:&#65533;P&#65533;&#65533;H&#65533;z&#65533;B&#65533;9&#65533;a&#65533;f &#872;5&#65533;&#65533;&#65533;d$C&#65533;&#65533;Kz(H&#65533;$&#1752;3&#65533;b &#65533;&#1540;$l&#65533;&#65533;&#65533;c&#65533;6i&#65533;QT&#65533;&#65533;%&#65533;i&#65533;T	&#65533;&#65533;&#65533;/&#65533;&&#65533;&#65533;&#65533;&#65533;&#65533;CU&#65533;&#65533;2&#65533;&#65533;f&#65533;45&#65533;&#65533;SQXC&#65533;I&#65533;>L!dS&#65533;k&#65533;&#65533;f4Qe';&#65533;&#65533;:
39&#65533;&#65533;Du&#65533;&#65533;&#65533;@&#65533;x&#65533;&#65533;n&#65533;S6&#65533;PX&#65533;XH&#180;dp&#65533;&#65533;&#65533;
&#1381;6&#65533;aL&#65533;UM&#65533;&#65533;Xy&#65533;&#65533;T/&#65533;&#65533;&#65533;CI&#65533;pn7&#65533;&#65533;w&#65533;&#65533;&#65533;P&#2026;/&#65533;&#65533;&#65533;&#65533;oZ&#65533;&#65533;wm&#65533;&#65533;W&#65533;&#65533;&#65533;&#65533;&#65533;&#65533;&#65533;:&#65533;5&#65533;j&#394;G&#65533;/&#65533;L&#65533;&#65533;^5&#65533;$&#65533;&#65533;&#65533;-&#65533;"&#65533;&#1247;8~g&#65533;&#65533;#&#65533;&#65533;&#65533;&#65533;&#65533;&#65533;&#65533;+_E&#65533;&#65533;&#65533;m&#65533;+U$&#65533;&#65533;&#65533;R&#65533;r&#65533;%&#65533;&#65533;LeV2od&#65533;&#65533;&#65533;&#65533;2nq
OP&#65533;u&#65533;P&#65533;` 7&#65533;&#65533;N0&#65533;m&#65533;&#65533;&#65533;&#65533;&#65533;	&#65533;&#65533;A"&#65533;0$0&#65533;	LL&#65533;&#65533;X&#65533;`&#65533;&#65533;8&#1058;&#65533;pGIs$H1&#65533;\m&#65533;D&#65533;&#65533;NLN&#65533;&#65533;PF3&#65533;e&#65533;&#65533;&#65533;E0&#65533;&#65533;o&#65533;v&#65533;&#65533;&#65533;6&#65533;&#65533;&#65533;&#65533;"&#65533;&#65533;!&#65533;&#65533;C&#65533;(Y(&#65533;&#65533;D&#65533;&#1525;&#65533; &#65533;o&#65533;<XGU&#65533;m1G&#65533;o&#65533;&#65533;&#65533;&#65533;&#65533;	&#65533;S&#65533;&#65533;R&#65533;&#65533;&#65533;&#65533;&#65533;X&#65533;NU&#65533;!&#65533;&#65533;&#65533;j&#65533;&#1140;E2&#65533;[&#65533;&#65533;&#65533;&#65533;j& &#65533;&#65533;&#65533;T&#65533;&#65533;?I&#65533;&#65533;;&#65533;35&#65533;&#65533;&#65533;&#65533;
X&#65533;Eu&#65533;&#65533;%&#65533;&#65533;0o&#65533;,l&#65533;&#65533;&#65533;&#65533;;0&#65533;&#65533;&#65533;/&#65533;&#65533;X&#65533;9*+&#65533;&#65533;b&#65533;&#65533;N&#65533;&#65533;.w&#65533;&#65533;Z&#1458;&#65533;&#65533;L&#65533;&#65533;&#65533;&#65533;&#65533;v&#65533;&#65533;&#65533;&#65533;&#65533;&#65533;H&#65533;&#65533;&#65533;R9&#65533;&#65533;&#65533;&#65533;&#65533;jU&#65533;&#65533;#&#65533;c&#65533;&#65533;Cr&#65533;&#65533;T&#65533;q&#65533;&#65533;A&#65533;b&#65533;&#65533;z&#65533;&#65533;2>&#65533;&#65533;ZM&#1091;&#65533;q4&#65533;&#65533;^k$Y&#65533;j,&#65533;Rn&#65533;al\&#65533;&#65533;&#65533;,N&#65533;	C&#65533;&#65533;	80&#65533;N&#65533;XA	.&#65533; 
@]&#65533;!&#65533;#hB&#65533;A &#65533;`&#65533;$*&#65533;Gx&#65533; DJ&#65533;&#65533;7 &#65533;e&#65533;5&#660;$&#65533;&#65533;&#65533;J&#65533;80&#65533;a&#65533;l\&#65533;&#1304;&#65533;2vU&#65533;&#65533;&#360;&#65533;7&#65533;b&#65533;qlC&#65533; &#65533;0&#65533;&#65533;\&#65533;&#65533;_&#65533;&#65533;&#65533;&#65533;[|#R&#65533;&#65533;&#65533;)&#65533;;.&#65533;V&#65533;&#65533;&#65533;&#65533;&#65533;&#65533;&#65533;5&#65533;&#65533;
&#65533;&#65533;cy~&#65533;;&#65533;K&#921;l&#65533;&#65533;x=R&#65533;&#65533;}Q&#65533;v&#65533;&#65533;&#529;0&#65533;{&#65533;&#65533;&#65533;&#65533;t&#65533;=&#65533;*&#65533;[&#65533;&#65533;&#65533;v&#65533;&#65533;&#750;q&#65533;V&#298;&#65533;37&#65533;,j&#65533;j&#65533;&#65533;-i=&#65533;&#65533;toX&#65533;&#48863;&#65533;&#65533;/&#65533;&#65533;g[}&#65533;&#65533;3&#65533;D2e&#65533;gV&#65533;&#65533;&#65533;r&#65533;&#65533;&#65533;%&,b&#1698;&#65533;_&#65533;&#65533;c5,6&#65533;&#65533;\&#65533;&#65533;&#1436;&#65533;D&#65533; ;&#65533;_&#65533;w&#65533;&#65533;$&#65533;\&#65533;&#65533;1K]&#1458;&#65533;&#65533;&#65533;&#65533;&#65533;&#65533;l&#65533;&#65533;8&#65533;&#65533;&#1868;&#1468;&#65533;F&#65533;&#958;z&#65533;&#65533;&#65533;5&#65533;`&#65533;U&#65533;vl&#65533;&#65533;&#65533;n&#65533;n&#65533;&#65533; &#65533;.f&#65533;
J&#65533;&#65533;
@x	8&#65533;&#65533;l`K(2&#65533;&#65533;p %&#65533;!&#65533;&#65533;
&#65533;&#65533;x&#65533;$&#65533;L&#65533;b&#65533;@B2 &#65533;&#65533;&#65533;&#65533;&#65533;/l&#65533;&#65533;&#65533;c/&#65533;3/&#65533; &#2032;&#65533; N&#65533;&#65533;7B&#1424;&#65533; &#65533;&#65533;	&#65533;&#65533;&#576;&#65533;&#65533;N&#65533;2&#65533; &#800;&#65533;&#65533;q&#65533;&#65533;
&#65533; 7&#65533;6&#65533;u&#65533;	&#65533; &#65533;p+hWd7n&#65533;VA1g7&#65533;<&#65533;a&#65533;&#65533;2I&#512;OB/b:U/&#65533;&#65533;$MH&#65533;Ph&#65533;&#65533;&#65533;VX5^&#65533;$&#65533;%&#65533;g{1ky&#65533;&#65533;k&#65533;fd&#65533;&#65533;d &#65533;L&#65533;#?b&#65533;g&#65533;&#65533;@&#65533;CYh&#65533;&#65533;D0o&#65533;&#65533;&#65533;yj&#65533;v&#65533;(&#65533;&#65533;&#65533;eFf D &#65533;&#65533;<&#65533;rmb&#65533;E&#65533;+&#65533;&#65533;;&#65533;&#65533;E"Fh>&#65533;!FEN&#65533;R&#65533;f&#65533;&#65533;&#65533;M&#65533;&P&#65533;h@&#65533;&#65533;Ca&#65533;&#65533;</&#65533;b&#65533;&#65533;%1&#65533;6YnD&#65533;&#65533;X&#65533;&#65533;&#65533;H&#65533;3G&#65533;1Hd&#65533;{&#65533;&#65533;&#65533;Q4*HsFc|&#65533;&#65533;^&#65533; F&#65533;&#65533;Vc&#65533;&#65533;&#65533;,&#65533;@&#65533;
&#65533;&#65533;=@+PJ&#65533;&#65533;=&#65533;.&#65533;&#65533;7]&#65533;H&#65533;&#65533;&#65533;`&#65533;@&#65533;&#65533;&#65533; 	&#65533;&#65533;&#65533;&#65533;&#65533;&#65533;&#65533;@&#65533;`t`&#65533;&#65533;&#65533;&#65533;&#65533;)Agg&#65533;&#65533;&#65533;&#65533;&#65533;[&#65533;pq;&#65533;E&#65533;&#65533;&#65533;0&#65533;P	&#65533;`	&#65533;P&#65533; &#65533;&#65533;-&#65533;q&#576;&#65533;&#65533;p&#65533;P&#65533; &#65533;`C&#65533;0&#65533;, r`
&#65533; +VD&#65533;&#65533;&#1235;&#65533;1x&#65533;$F&#65533;aF9(I?&#65533;E;.DgIYg/&#65533;&#65533;S&#65533;&#65533;&#65533;&#65533;b&#65533;T&#1620;$	&#65533;[Y=&#65533;(X&#65533;c&#65533;&#65533;&#65533;&#65533;YJ&#65533;'&#65533;kG&#65533;>&#65533;&#65533;$&#65533;&#65533;b;i&Iq&#65533;&#65533;S&#65533;&#65533;&#65533;=s^QyXUv&#65533;wyOE&#65533;&#65533;I&#65533;m&#65533;&#65533;9-&#65533;'Pq&#65533;xr&#65533;@&#65533;&#65533;*2&#65533;&#65533;&#65533;w3'S&#65533;&#65533;>W&#65533;D@hW|Ip&#65533;v&#65533;&#65533;,R&#65533;9&#65533;&#65533;&#65533;&#65533;&#65533;DF&#65533;&#65533;&#65533;&#65533;1>&#65533;&#65533;&#65533;b&#65533;=~&#65533;.&#65533;5&#65533;&#65533;	)Y&#65533;h&#65533;&#65533;&#65533;"&#65533;&#65533;4&#65533;&#65533;Y&#65533;fG&#65533;4&#65533;&#540;&#65533;t&#65533;&#65533;&#65533;j&#65533;j(>Pu&#65533;&#65533;R&#65533;D=V&#65533;|&#65533;&#65533;@	&#65533;@&#65533;&#65533;h`~*`"  &#65533;&#65533;;&#65533;/&#65533;&#65533;K0@`~P#&#65533; 8&#65533;S&#65533;&#65533;&#65533;I&#65533;&#65533;&#65533;@&#65533;&#65533;  {&#65533;&#65533;/&#65533;=]&#65533;&#65533;&#65533;=!+&#65533;&#65533;A&#65533;&#65533;&#65533;~a&#65533;*A&#65533;P&#65533;&#65533;
&#65533;p&#65533;P
&#65533;&#65533;&#65533;&#65533;&#1920;&#65533;`&#65533;&#1520;5&#65533;&#65533;&#65533;&#65533;V`?&#65533;1 !&#65533;`&#65533;&#65533;PbU&#65533;[&#65533;x&#13863;&#65533;R&#65533;jE&#65533;z&#65533;&#65533;I&#65533;&#65533;&#605;Wj&#65533;V&#65533;&#65533;U&#65533;&#65533;]Z&#65533;X:Q\&#1541;&#65533;&#65533;c&#65533;e{&#65533;29ckh&#65533;RO&#65533;d &#4915;&#65533; ezf&#65533;&#65533;&#65533;?0&#1481;!&#65533;&#65533;&#1607;h&#65533;&#65533;&#1255;&#65533;Z&#65533;&#65533;j&#65533;&#65533;&#65533;f&#65533;f&#65533;&#65533;&#65533;g<&#65533;&#65533;&#65533;y&#65533;.'&#65533;&#65533;Q&#65533;&#65533;V&#65533;&#65533;&#65533;zstx&#65533;&#65533;+b&#65533;&#65533;&#65533;&#65533;q&#65533;&j&#65533;&#65533;&#65533;&#65533;&#65533;&#65533;#&#65533;L<&#65533;&#65533;&#65533;&#65533;&#65533;&#65533;f&#65533;&#65533;&#1116;&#65533;)&#65533;&#65533;&#65533;&#1241;&#65533;&#65533;&#65533;&#65533;&#1548;E&#65533;Bg9&#65533;0:&#65533;b&#65533;&#65533; &#65533;&#65533;
t&#65533;8&#65533;$&#65533;	&#65533;+&#65533;8&#65533;&#65533;nPK a&#65533;&#65533;x&#65533;`&#65533;&#65533;&#65533;&#65533;&#65533;	&#65533;&#65533;&#65533; :0&#65533;0&#65533;&#65533;p&#644;&#65533;&#65533;&#65533;%&#65533;jz&#65533;&#65533;Kq&#65533;&#65533;cGIC&#65533;&#65533;&#65533;&#65533;}P&#65533;pl&#65533;[S&#65533;p&#65533;&#65533;&#65533;&#65533;&#65533;m0E F`3&#65533;&#65533;=&#65533;&#65533;&#65533;b?H&#65533;&#65533;tX&#65533;T(yN&#65533;*&#65533;&#65533;*&#65533;&#65533;&#65533;9&#65533;&#65533;*At E&#65533;&#65533;j
&#65533;e&#65533;GhhHO&#65533;H&#65533;2&#65533;Y9O&#673;&#65533;QS&#65533;&#65533;&#65533;u310&#65533;YE&#65533;&#65533;W
&#65533;0&#65533;yU&#65533;&#65533;v&#65533;L&#65533;&#1568;p$&#65533;g&#65533;peK&#65533;f&#1782;L%&#65533;p&#65533;&#65533;&#1575;&#65533;&#65533;&#65533;&#65533;-&#65533;&#65533; #g6&#65533;&#65533;&#65533;&#65533;&#65533;&#65533;&#65533;/&#65533;b&#65533;<Ui/&#65533;ZQy}&#65533;W&#65533;&#65533;\1&#65533;&#65533;x&#65533;&#65533;&#65533;&#65533;&#65533;&#65533;U?&#65533;jc&#65533;&#65533;&#65533;&#65533;&#65533;k&#65533;&#65533;&#65533;O3&#65533;&#65533;&#65533;&#65533;&#65533;&#65533;2*&#65533;4&#65533;f63&#65533;);3&#65533;&#65533;&#65533;&#65533;&#65533;&#65533;&#65533;&#65533;{Z&#65533;&#7932;&#65533;j&#65533;&#1402;P&#65533;2&#65533;&#65533;Z#j&#65533;7M&#65533;&#65533;&#65533;&#65533;W?&#1952;&#65533;P&#65533;&#65533;`&#65533;`	\&#65533;2&#65533;#&#65533;&#65533;&#65533;)p ]&#65533;V &#65533; % s &#65533;X&#65533;&#65533; &#65533;&#65533;&#65533;&#65533;&#65533;	&#65533;&#65533;	&#65533;&#65533;b&#65533;&#65533;@&#65533;&#65533; &#65533;0&#65533;&#65533;&#65533;`2&#65533;\&#161;~&gu&#65533;.&#65533;(&#65533;E&#2032;&#65533;&#65533;|&#65533;	&#65533;&#65533;M&#65533;&#65533;&#65533;0&#65533;&#65533;&#65533; &#65533;P&#65533;&#65533;&#65533;	}J? >&#65533;&#65533; #}@&#1616;-W&#65533;v&#65533;Bc&#356;Y(.^&#65533;<?E&#65533;bD&#65533;b&#65533;&#65533;NR&#65533;&#65533;&#65533;'=&#65533;&#65533;P&#65533;&#65533;b&#65533;Q&#65533;j&#65533;0&#65533;)@&CfxkE&#65533;n&#646;&#65533; &#65533;&#65533;dGY&#65533;[&#65533;4D&#65533;
!&s&#777;&#65533;&#65533;&#65533;t&#65533;d&#65533;&#65533;&#65533;:&#65533;[sL%&#65533;c&#65533;&#65533;&#65533;&#65533;&#65533;&#65533;&#65533;&#448;&#65533;lK&#65533;l	&#65533;T&#65533;&#65533;T&#65533;&#65533;vc1f|*&#65533;xLX&#65533;c<&#65533;&#65533;ep,&#65533;&#1458;?&#65533;D{,&#65533;y&#65533;f&#65533;l&#65533;&#65533;h&#425;t&#65533;e&#65533;&#65533;&#65533;F&#65533;&#65533;&#65533;$&#65533;&#65533;&#65533;&#65533;&#65533;&#65533;Z&#65533;E&#65533;f&#65533;&#65533;&#65533;&#65533;>&#65533;vtAk&#65533; &#438;&#65533;3kz&#65533;&#65533;k&#65533;&#65533;&#808;&#65533;k&#65533;&#65533;k&#65533;&#65533;2&#65533;&#65533;&#554;&#65533;SS&#65533;3&#65533;G)I{!&#65533;&#65533;&#65533;C&#65533;P
up/&#65533;* `&#65533;&#65533;@ &#65533;&#65533;".&#65533; &#65533;&#65533;| &#65533;&#65533;&#65533;[&#65533;&#65533; 
&#65533; 	y&#65533;2p&#65533;&#65533;&#65533; &#65533;T&#65533;&#65533;A&#65533;&#429;&#178;x&#690;z6&#65533;^e&#65533;@&#65533;&#65533;	&#65533;&#65533;N+(&#65533;&#1392;l&#65533;0
&#65533;&#65533;lp1&#65533;8&#65533;@
&#65533;D&#65533;&#65533;&#65533;&#65533;r&#65533;gE;g%&#65533;&#65533;&#65533;&#65533;&#65533;&#65533;&#65533;A=&#65533;i&#65533;&#65533;5a&#65533;&#65533;&#65533;&#65533;&#65533;`&#65533;[&#65533;&#65533;9&#65533;i/&#65533;&#65533;Rt&#65533;&#65533;(&#65533;&#65533;F!a&#65533;&#65533;&#65533;eIdf&#65533;&#65533;&#65533;&#65533;&#65533;&#65533;>H&#65533;<&#65533;L&#65533;HN&#65533;i&#65533;&#65533;1&#65533;b&#65533;K&#65533;z9&#65533;&#65533;W^&#65533;A}&#1673;~}Aiw&#65533;&#65533;&#65533;&#65533;:n&#65533;&#514;&#65533;&#65533;&#65533;&#65533;&#65533;2&#65533;p&#65533; &#65533;&#65533;6&#65533;+&#65533;&#65533;}&#65533;e&#65533;&#65533;R&#65533;Tg&&#1538;&#65533;&#65533;h&#65533;t&#65533;&#65533;&#65533;x{&#65533;S&#65533;Q&#65533;&#65533;y&#65533;x&#65533;&#65533;^a&#65533;&#65533;&#65533;&#65533;%&#65533;&#65533;x&#730;?X&#65533;z&#65533;x&#65533;7&#65533;&#1697;&#65533;&#243;&#65533;a=&#65533;j&#65533;&#65533;&#1392;W&#65533;QW)^&#65533;c&#65533;r&#65533;&#65533;G&#65533;&#65533;&#65533;&#65533;&#65533;Y(uZ&#65533;&#65533;&#65533;-&#65533;@4@*[,&#409;&#65533;&#65533;&#65533;&#65533;L3&#65533;&#65533;iG&#65533;&#65533;&#65533;,&#65533;&#65533;&#65533;&#65533;Rm&#1605;&#65533;&#65533;`&#65533;&#65533;&#65533;d&#65533;&#412;SP&#65533;&#65533;&#65533;&#65533;@&#65533;@m-&#65533;&#2007;&#65533;&#65533;&#65533;  @&#65533;+b &#65533;N&#65533;&#65533;n&#65533;P&#65533; &#65533;&#65533; 	&#65533;@	&#65533;&#65533;	&#65533;&#65533;}@@@&#65533;&#65533; &#65533; + &#65533;p&#1189;>&#65533;P&#65533;&#65533;r&#65533;&#65533;y]5&#65533;s&#65533;g}&#65533;&#65533; &#65533;&#65533;&#65533;&#65533;&#65533;`*&#65533;5&#65533;&#65533;&#65533;P&#65533;&#65533;
&#65533;0`PI&#65533;?&#65533;7&#65533;0 
&#65533;Q&#65533;&#65533;&#65533;VR& +&#358;&#65533;P&#65533;&#65533;`Y&#65533;b&#65533;q&#65533;l^&#65533;I&#65533;&#65533;L&#65533;&#65533;&#65533;&#65533;&#65533;>&#337;&#65533;2.2a&#65533;d&#65533;&#65533;&#65533;&#65533;=&#65533;=&#65533;&#65533;Q*!%&#65533;\,&#65533;^\k
&#65533;i&#65533;&#65533;p&#65533;c&#65533;&#65533;&#65533;&#65533;Q&#65533;&#65533;g&#65533;j&#65533;n,&#65533;&#65533;&#65533;Wzl&#479;~&#65533;&#65533;^&#65533;&#65533;&#65533;&#65533;p&#65533;&#65533;	&#65533;&#65533;k&#1504;&#43838;5f&#610;nfQ$&#65533;~*<V&#65533;y&#65533;&#65533;&#65533;&#65533;+v&#65533;&#703;y&#65533;&#1138;	d&#65533;&#65533;)Vu&#65533;z&#65533;&#65533;&#65533;(&#749;*&#65533;H6&#865;&#65533;&#765;&#65533;&#65533;&#65533;@&#65533;&#65533;&#65533;&#65533;&#65533;JW&#1918;&#65533;N&#65533;&#65533;DHA&#65533;kA&#65533;&#65533;^&#65533;&#65533;&#65533;k&#65533;&#871;&#65533;&#1577;&#702;&#65533;DI&#65533;&#65533;lz/&#65533;/:!&#65533;&#65533;0&#65533;&#65533;&#65533;&#65533;&#65533;  &#65533;&#65533; &#1981;&#65533; h&#65533;&#65533;n&#65533;&#65533;&#65533;k&#65533;@	&#65533;&#65533;	&#65533;&#65533;~&#65533;F&#65533;!p&#65533;Z&#65533; 	01&#65533;&#65533;&#65533;&#65533;QgV&#65533;&#65533;&#65533;&#65533;<&#65533;&#65533;&#65533;.l\:?4&#65533;&#65533;&#65533;&#65533;p	&#65533;&#65533;^&#65533;5&#65533; &#65533;`&#65533;@
&#65533;0	&#65533;&#65533;.&#65533;&#65533;;P+&#65533;4&#65533;!&#65533;1&#65533;&#65533;p&#65533;%Fi>lj\&#65533;Q-&#65533;*&#65533;&#65533;H}&#65533;N&#65533;;g(8&#65533;&#65533;u&#65533;o&#65533;&#65533;p\&#65533;z`&#65533;&#65533;2Z&#65533;&#1638;&#65533;&#65533;2&#65533;+u&#1349;S&#65533;&#65533;:A&#65533;t&#65533;&#65533;*z&#65533;&#307;&#65533;&#65533;&#65533;@^kU`&#65533;&#65533;f&#65533;&#65533;&#65533;_&#65533;&#65533;@&#65533;&#65533;_&#65533;&#65533;/&#65533;&#65533;v&#65533;?&#1629;&#65533;&#65533;-&#65533;&&#1635;&#65533;&#43343;I&#65533;.&#65533;&#65533;&#65533;&#65533;&#65533;&#65533;&#1540;iA&#65533;=U&#65533;&#1525;&#65533;&#65533;9&#65533;&#65533;@&#65533;&#65533;&#65533;]&#65533;D&#65533;&#65533;s@s&#65533;&#65533;nXU&#65533;?Yx&#65533;C&#65533;)=V&#65533;&#65533;&#65533;&#65533;_&#65533;&#65533;&#65533;&#1968;&#65533;&#65533;&#65533;&#65533;O&#506;&#1353;&#65533;&#1662;j&#65533;-&#65533;hZ&#65533;F&#65533;&#65533;&#24523;&#65533;w{&#65533;&#65533;&#65533;&#65533;&#65533;&#65533;_&#65533;&#65533;?*+e)MSY&#65533;Y&#65533;&#65533;w&#65533;&#65533;rQZcC<&#65533;&#65533;&#65533;&#65533;&#15757;7o&#65533;&#65533;-7&#65533;&#1846;Y&#65533;&#65533;&#65533; A&#65533;&#65533;&#65533;	0d&#65533;@&#65533;&#65533;
"hQD	E&#65533;&#65533;&#65533; B&#65533;-j&#65533;(&#65533;$K&#65533;,5&#65533;F	A%8`&#65533;&#65533;&#65533;&#65533;z}c&#65533;&#65533;\&#65533;q&#65533;&#65533;	&#65533;u&#65533;B&#65533;Q&#65533;)&#59127;o^&#65533;r](5&#65533;&#1320;&#65533;&#65533;&#65533;&#65533;&#1643;G&#65533;\9[f,&#65533;&#65533;c&#65533;ni&#65533;cF&#65533;(D~&#65533;1&#65533;&#65533;	$4h&#65533;B&#65533;2&#156;&#65533;&#65533;&#65533;]9&#65533;&#65533;&#65533;=-g&#65533;&#65533;&#65533;r&#65533;C&#65533;3+&#65533;&#65533;&#65533;r&#65533;&#65533;Y%-n&#65533;k&#1254;U&#65533;6;&#65533;&#65533;fs&#65533;&#65533;&#59195;wjs&#65533;&#65533;&#65533;8&#65533;s&#65533;&#65533;-g&#65533;\]:&#65533;&#675;+g&#65533;n&#65533;r&#65533;u&#65533;&#1589;s&#65533;^<y&#65533;&#65533;&#1387;g&#65533;&#65533;y|&#65533;&#1391;W&#65533;&#65533;{&#65533;&#65533;&#65533;&#65533;{&#65533;&#65533;];v&#65533;&#65533;_?&#65533;&#65533;&#65533;&#65533;&#65533;:[-&#65533;&#65533;&#65533;"'&#65533;&#65533;,+&#65533;o&#65533;	&#65533;A!|&#65533;+o&#65533;&#65533;*!&#65533;*&#65533;&#1051;n&#65533;&#1638;&#65533;*HD&#65533;&#65533;&#65533;FSTqE&#65533;&#65533;&#65533;l&#65533;&#65533;&#410;ld&#65533;&l&#65533;&#65533;&#65533;q&#65533;&&#65533;&#65533;&#65533;&#65533;&#65533;&#65533;&#65533;&#65533;H}<&#65533;&#65533;e&#65533;&#65533;!&#65533;DrG)&#65533;&#65533;&#65533;&#65533;&#65533;&#65533;&#65533;&#65533;&#65533;K?&#65533;PE1&#65533;f&#65533;3&#65533;&#65533;pM6+T&#65533;0B9l&#65533;N<&#65533;&#65533;&#65533;N
+|N&#65533;&#65533;&#65533;&#65533;&#65533;&#65533;&#65533;&#65533;&#65533;Qtu&#703;t&#65533;&#65533;T;&#65533;&#65533;&#65533;RL-&#65533;&#65533;&#65533;&#65533;&#65533;&#65533;&#65533;S&#65533;&#155;g&#65533;QE%&#65533;T&#65533;&#65533;B&#65533;z&#299;G>z&#65533;&#65533;&#65533;&#65533;Q&#65533;i&#65533;S\s&#65533;uW^{&#65533;&#65533;L&#65533;&#65533;&#65533;v&#65533;TRFE&#65533;&#65533;&#65533;0S&#65533;Y&#65533;&#65533;I&#731;&#65533;q&#65533;&#65533;&#65533;&#65533;Y&#65533;+h &#65533;.&#65533;`&#65533;&#65533;&#65533;u&#65533; &#65533;M`&#65533;P@&#65533;#&#65533; &#65533;B)&#65533;Ca&#65533;&#65533;F &#65533;&#65533;J.&#65533;&#65533;!<@&#65533; &#65533;@&#65533;p &#65533;p$&#65533;q&#65533;c&#65533;&#65533;B&#65533;]HB;5&#65533;O	&#65533;]&#65533;+&#65533;&#65533;&#65533;&#65533;N&#65533;&#65533;cb&#65533;&#65533;%&#65533;`pa&#65533;&#65533;;&#65533;&#65533;&#65533;	'&#65533;&#65533;LHl\	H&#65533;	(&#65533;`&#65533;&#65533;x&#22082;&#65533;&#65533;j*sP&#65533;&#65533;&#1065;	,&#65533;@gP&#65533;&#65533;&#65533;
k&#65533;ic&#65533;&#65533;&#65533;.P*5&#65533;Z&#53634;k&#65533;&#65533;&#65533;\&#65533;&#65533;&#65533;F&#65533;;Yu&#65533;&#65533;&#65533;&#1147;&#65533;&#65533;X&#65533;&#65533;&#65533;4VY&#48711;=&#65533;&#1275;&#478;&#65533;h&#65533;'x&#65533;k&#65533;u&#65533;k&#937;&#65533;A&#65533;-&#65533;&#65533;\-&#65533;@_&#65533;-q&#1816;&#65533;&#65533;R&#65533;t&#65533;&#65533;&#43727;9&#65533;&#65533;&#65533;&#1657;&#65533;&#65533;&#195;p/Lmp&#806;wlP&#65533;&x&#1985;&#65533;&#65533;x&#65533;&#65533;fx&#65533;&#65533;q&#65533;&#65533;y1&#65533;&#65533;a&#65533;&#65533;I&#47575;~z&#65533;&#798;&#65533;&#65533;Q&#65533;Qy&#65533;&#65533;_&#65533;&#65533;:&#65533;&#65533;&#65533;&#65533;&#2003;&#880;&#65533;r=u&#65533;&#65533;&#65533;&#65533;&#65533;&#65533;&#65533;J&#65533;&#65533;&#65533;&#65533;&#65533;&#65533;&#65533;O&#65533;&#65533;K&#65533;&#65533;&#290;&#65533;&#65533;&#65533;e-&#65533;c&#65533;TH&#65533;&#65533;&#65533;P&#65533;9&#65533;&#65533;r&#65533;3&#65533;&#65533;t&#65533;&#65533;N&#65533;&#1841;A&#65533;&#65533;S&#65533;&#65533;U	K&#65533;8[&#65533;&#65533;<&#65533;*&#65533;yXE&#65533;6.V,,&#65533;&#65533;jE&#65533;&#65533;&#65533;&#65533;q&#65533;&#65533;s*T&#65533;&#65533;WC|&#65533;&#65533;S)KMN&#65533;&#65533;&#65533;O~&#65533;U&#65533;t&#65533;G&#65533;&#65533;&#65533;o&#65533;&#65533;5&#65533;&g&#65533;F7&#65533;b&#65533;&#65533;D&#65533;&#65533;P&#65533;X``@&#65533;&#65533;4&#65533;&#65533;&#65533; &#65533;"&#65533;d&#65533;Kx&#65533;&#65533;F(B5&#65533;D$"!	&#65533;Q"&#65533;&#65533;&#65533;Np &#65533;Q&#65533; L&#65533;&#65533;&#65533;FW2&#65533;&#65533;h&#65533;lh#&#65533;ZTg'&#65533;!&#65533;&#671;&#65533;(&#65533;x&#65533;&#65533;&#65533;C&#65533;`&#65533;gH&#65533;&#65533;&#65533;&#65533;*"!&#65533;& F.X&#65533;
X&#65533;l  &#65533;&#65533; 4&#65533;hh&#65533;&#944;O&#65533;X&#65533;&#65533;b&#65533;&#1504;-4g3&#65533;(&#65533;&#65533;&#1292;F&#65533;&#65533;&#65533;Mk&#1033;&#65533;&#1704;&#65533;&#65533;&#65533;&#65533;&#65533;LR3z&#65533;f&#65533;&#65533;&#65533;&#65533;&#65533;H&#65533;&#65533;cQR&#65533;&#65533;~&#65533;&#65533;)S&#65533;<&#65533;&#65533;&#65533;&#65533;&#65533;&#65533;&#65533;g>&#65533;&#65533;u&#65533;~*X&#65533;Z&#65533;&#65533;&#65533;&#65533;T&#65533;#%]&#65533;&#65533;&#65533;:&#65533;&#65533;M&#1450;K9&#65533;!&#65533;tL&#65533;&#65533;&#1866;j&#290;&#65533;&#65533;&#65533;5&#65533;&#65533;&#65533;&#65533;&#65533;&#65533;	&#65533;G@&#65533;&#65533;&#65533;r4&#65533;	5G?JQN{Z#&#65533;6&#65533;<5_&#65533;&#65533;$&&#65533;&#1317;&#65533;k&#65533;&#65533;@&#65533;RA=Os"+&#65533;&#65533;&#1210;&#65533;&#65533;e&#65533;&#65533;&#65533;&#1685;&#65533;rT4TCu&#65533;&#65533;7D	tR&#65533;z&#486;&#65533;&#65533;W&#65533;&#65533;&#65533;W
-\y&#65533;&#65533;{&#65533;&#65533;qU&#65533;yj&#1544;VV&&#65533;&#65533;&#65533;Z+X&#65533;J&#65533;&#65533;&#65533;!gYE&#65533;!B&#65533;R&#65533;A&#65533;}&#65533;5&#65533;&#1270;cR&#65533;bm&#65533;&#65533;&#65533;&#65533;&#65533;'7i9)S&#65533;&#65533;T&#65533;&#65533;&#65533;.&#65533;&#65533;&#65533;K&#65533;&#65533;E,&#65533;&#65533;X&#65533;r4&#65533; &#65533; H&#65533;"&#65533;&#65533;&#65533;&#65533;D&#65533;&#65533;@d"&#65533;&#65533;	M,b3@&#65533; &#65533;u^$&#65533;&#65533;&#65533;LaiH#&#65533;H<K&#470;&#1040;N&#65533;F&#65533;&#65533;&#65533;&#65533;&#65533;&#21485;~&#65533;F4na/p&#65533;&#65533;X&#65533;3&#65533;&#65533;V@&#65533;Jp&P&#65533;t&#65533;&#65533;&#65533;&#65533;&#65533;XP&#65533;.&#65533;&#65533;`/&#65533;&#65533;B&#65533;p tj&#65533;&#65533;:i&#46733;r&#65533;&#65533;h&#65533;&#65533;)&#65533;h&#65533;&#65533;k&#65533;&#65533;+=&#65533;&#65533;&#65533;&#65533;"&#65533;3H&#65533;&#65533;r :&#65533;e	&#1333;R&#65533;&#65533;~&#1841;),&#65533;G&#65533;&#65533;s,&#65533;zX&#65533;*T&#65533;&#65533;&#65533;&#65533;&#65533;&#65533;&#1224;&#65533;u&#65533;d&#65533;+&#65533;&#65533;&#65533;9&#65533;&#65533;s&#65533;&#65533;T:&#65533;9&#65533;&#65533;&#65533;h&#65533;&#65533;&#1609;i}&#65533;&4&#65533;&#65533;"&#65533;w=R&#65533;&#65533;V&#65533;&#65533;F&#65533;&#65533;FH}&#65533;5&#65533;:&#65533;J&#232;{S&#65533;4&#65533;.mi&#65533;/GH&#65533;&#65533;&#65533;&#65533;&#65533;&#65533;&#65533;Iz&#65533;&#65533;&#65533;&#65533;&#65533;&#65533;&#65533;&#65533;&#65533;C0&#65533;&#65533;&#65533;w&#65533;&#65533;&#65533;
&#65533;&#65533;&#65533;&#65533;k>&#65533;tM&#65533;&#65533;+SwV&#65533;&#65533;&#65533;&#65533;&#65533;&#65533;_Z&#65533;&#65533;l&#65533;-&#65533;&#65533;]3&#65533;h&#65533;&#65533;{&&#65533;Q&#65533;&#65533;&#65533;&#2014;&#65533;&j0&#65533;&#65533;[&#65533;Pt&#65533;[q&#65533;]&#65533;&#65533;&#65533;&#65533;&#65533;.&#65533;q&#65533;X&#65533;&#65533;&#65533;<Y&#9267;6&#65533;,	k&#65533;]A&#65533;;&#65533;&#65533;&#65533;J&#65533;2K&#65533;L$&#65533;&#65533;&#65533;&#65533;&#65533;&#65533;1J&#65533;O&#65533;Moh&#224;&#65533;&#65533;t&#65533;&#65533;>&#65533;&#65533;&#65533;&#65533;&#65533;&#1368;l&#65533;&#65533; &#65533;&#65533;&#65533;*p&#65533;l&#65533;K&#65533;$&#65533; &#65533; 
l&#65533; &#1135;CzW&#65533;&#65533;$&#65533;p&#65533;&#65533;&#65533; &#65533;&#65533;R @t&#65533;&#65533;&#65533;&#65533;.&#65533;&#1100;h&#65533;&#65533;,&#65533;PZe&#65533;&#65533;m&#65533;&#65533;\b_&#65533;&#65533;&#65533;&#65533;d&#65533;&#65533;@&#65533;&#65533; M&#65533;&#65533;P&#65533;P&#65533;&#65533;&#65533;Xc&#65533;/0&#65533;
(1$&#65533;&#65533;P &#65533;DP&#65533;a&#65533;Y&#65533;&#65533;&#65533;&#65533;s&#65533;&#65533;zf&#65533;&#65533;[&#65533;&#65533;\^&#65533;O&#65533;M&#65533;&#65533;yz&#65533;A-7&#65533;&#65533;&#1710;&#65533;Ca&#65533;&#65533;&#65533;&#630;l5&#65533;&#65533;'[&#65533;&#65533;&#65533;&#65533;k&#65533;&#65533;sC&#498;&#65533;=&#65533;s|BeD'&#65533;&#65533;Y
Bk&#65533;&#65533;?&#65533;J&#65533;-&#65533;*&#65533;&#65533;&#65533;&#65533;&#1433;&#65533;]&#65533;h&#65533;~&#65533;d&#65533;&#65533;&#65533;&#65533;EA&#65533;4&#65533;R&#65533;#&#65533;-&#65533;&#65533;&#65533;&#65533;Rwd$R;iI7&#65533;?&#65533;&#318;&#65533;&E&#65533;H&#65533;&#1471;Q&#65533;&#65533;%%&#1663;N&#65533;&#65533;s&#65533;W&#65533;)&#65533;&#65533;&#65533;&#65533;3&#65533;	$&#65533;&#65533;*<!68&#65533;g&#65533;<&#65533;!&#65533;&#65533;&#65533;3:y&#65533;&#65533;H&#65533;&#65533;&#65533;&#65533;&#65533;&#65533;&#65533;&#65533; {j#&#1243;~:&#65533;H	&#65533;&#65533;(8&#65533;!Q&#65533;&#65533;&#65533;&#65533;&#65533;&#65533;A|&#65533;&#65533;I&#65533;.S&#65533;&#65533;c&#65533;&#65533;&#65533;x!&#65533;,&#65533;&#65533;&#65533;\&#65533;&#65533;&#65533;&#65533;&#65533;&#65533;Li8&#65533;@&#65533;I&#65533;&#65533;`AP*&#65533;r&#65533;+t&#65533;&#65533;Q&#65533;&#65533;5!&#65533;&#65533;&#65533;ax&#65533;H&#65533;(&#65533;&#65533;	&#65533;&#65533;&#65533;0X t&#65533;&#65533;&#65533;&#576;&#65533;:D(&#65533;BPG&#65533;	&#65533;&#65533;&#65533;&#65533;&#65533;J&#65533;M&#65533;J&#65533;H&#65533;t&#65533;C&#65533;&#65533;&#65533;&#65533;9p&#65533;M&#65533;&#65533;N&#65533;&#65533;S&#65533;\&#65533;d&#65533;&#65533;i&#65533;&#65533;l&#65533;&#65533;@&#65533;&#65533;C&#65533;*k&#65533;j&#65533;&#65533;i`E&#65533;&#65533;&#65533;&#65533;Aq&#65533;&#65533;mpQp&#65533;% &#65533;1 &#65533;B&#65533;&#65533;7&#65533;,PH&#65533;&#65533;&#1787;
 &#65533;&#65533;a&#65533;&#65533;Z&#65533;x&#65533;6&#65533;&#65533;&#65533;&#65533; &#65533; +&#65533;@&#65533;T`n(t&#65533;&#65533;&#65533;&#65533;&#65533;&#65533;8&#65533;&#65533;&#65533;K&#65533;&#65533;6D&#65533;&#65533;9&#65533;tJ&#65533;&#65533;&#65533;&#65533;&#1032;=P&#65533;={&#65533;=&#65533;C&#65533;&#65533;2&#1650;6${&#65533;&#65533;&#65533;L&#65533;Q!&#65533;&#65533;wC!&#65533;q&#65533;ay&#65533;,&#65533;&#65533;&#65533;A&#65533;8&#65533;@b&#65533;Z&#245;<&#6132;2&#65533;&#65533; &#65533;&#65533;*&#1625;&#65533;&#65533;&#65533;5B;&#65533;X&#65533;)&#65533;*&#65533;&#65533;)&#65533;&#65533;I&#65533;k&#65533;&#65533;&#65533;4&#65533;&#65533;4TKs&#65533;&#65533;4&#65533;|&#65533;&#65533;&#65533;I&#65533;&#65533;?M&#65533;&#602;&#65533;&#65533;&#65533;|&#65533;H&#65533;2A&#65533;A&#65533;0Y&#65533;!&#65533;&#65533;&#65533;&#65533;&#65533;&#65533;&#65533;&#65533;&#65533;&#1722;&#65533;&#65533;&#65533;&#65533;T&#65533;&#65533;#&#65533;&#65533;&#65533;'p&#65533;&#65533;q&#65533;&#65533;&#65533;(&#65533;&#65533;&#65533;&#65533;D&#65533;&#65533;R&#65533;&#65533;H&#65533;XaH&#65533;z&#65533;&#65533;&#65533;K&#65533;&#65533;7&#65533;L7&#65533;&#263;&#65533;7z&#65533;&#65533;z&#65533;!&#260;!&#65533;&7&#65533;&#65533;&#65533;K&#65533;B&#65533;;&#1458;&#65533;'k=&#65533;@K&#65533;&#65533;?&#65533;H>&#65533;E&#4532;2&#65533;&#5126;S&#65533;&#65533;&#65533;yCry&#65533;&#512;4&#65533; `&#65533; &#65533;x H&#65533;7PL&#65533;I8&#65533;AH&#65533;Fp&#65533;&#65533;G&#65533;&#65533;&#65533;M&#65533;N&#65533;A&#65533;&#65533;$&#65533;# &#65533;&#65533; &#65533;/&#65533;&#65533;H&#65533;&#65533;N&#65533;OQ &#65533;ThW&#65533;Y&#65533;P&#65533;_{&#65533;&#65533;&#65533;gP&#65533;g&#65533;&#65533;]&#65533;&#65533;&#65533;)&#65533;)&#65533;p&#65533;&#65533;o&#65533;`8
{)x2&#65533;&#65533;$&#65533;&#65533;9 &#65533;&#512;&#65533;[Fr&#65533;&#65533;g&#65533;.&#65533;N
&#65533; E&#65533;&#65533;&#65533; &#65533;&#65533;&#65533;)(&#65533;]&#1542;&#65533;0&#65533;&#65533;H&#65533;f&#65533;&#65533;9+e&#65533;<-&#65533;&#65533;&#65533;&#65533;w2&#65533;x&#65533;&#65533;q:&#65533;nJ2&#65533;z&#65533;&#65533;&#65533;&#65533;*&#65533;&#65533;w&#65533;&#65533;x&#65533;&#65533;&#65533;[2b&#65533;D"&#65533;&#65533;>&#65533;`&#65533;&#65533;&#65533;&#65533;&#65533;L3&#65533;-&#65533;&#784;&#65533;&#65533;>&#65533;&#65533;&#65533;k&#65533;L&#65533;&#1849;O-&#65533;&#65533;+&#65533;R&#65533;&#65533;&#65533;&#65533;&#65533;&#65533;&#65533;\&#65533;5&#65533;9&#65533;09@&#65533;&#65533;&#65533;&#65533;&#65533;&#65533;&#65533;9&#65533;S&#65533;D5&#65533;&#65533;T&#65533;):M&#65533;&#65533;&#65533;S>&#65533;<&#65533;&#65533;&#65533;>&#65533;&#65533;8&#65533;*&#65533;&#65533;*2&#65533;&#65533;&#65533;I&#65533;&#1841;&#65533;
&#65533;&#1593;&#1321;&#65533;&#65533;T&#65533;&#65533;U&#65533;x,Q&#65533;@R&#65533;&#65533;u2U&#65533;%&#65533;&#65533;&#65533;l&#65533;&#65533;&#65533;&#65533;&#65533;&#65533;&#65533;J&#65533;&#65533;h&#65533;&#65533;&#65533;.&#65533;K]&#65533;&#1406;$&#65533;&#65533;&#65533;&#65533;&#65533;",,&#65533;&#65533;^&#65533;B&#1696;&#65533;&#65533; &#65533;@"3&#65533; E&#65533;(hm-&#65533;Y&#65533;$[&#65533;&#65533;&#65533;&#65533;qd&#65533;5&#618;&#65533;/
&#65533;0&#65533;[&#65533;&#65533; &#512;P&#65533;&#65533;&#65533;
&#65533;&#65533;q&#65533;&#65533;k&#65533;&#65533;M&#65533;&#65533;&&#515;MPV0MPB@&#65533;xJ&#65533;H&#65533;&#65533;&#65533;&#65533;&#65533;M&#65533;O&#65533;Pp&#65533;%&#65533; &#65533;K &#65533;&#65533;&#65533;3J&#1540;&#65533;&#65533;O &#65533;O&#65533;&#271;&#65533;XRX&#65533;[8&#65533;i&#65533;&#65533;m&#65533;p&#65533;&#65533;y&#65533;f&#65533;(e&#65533;&#65533;d dhgE&#65533;b&#65533;o&#65533;k(SH&#65533;&#65533;&#65533; )(&#65533;h &#65533;&#65533;j&#65533;f&#65533;&#65533;&#65533;D8&#65533;&#65533;&#65533;&#65533;&#65533;&#65533;&#65533;&#65533;&#1856;P&#65533;B&#65533;&#65533;i&#65533;&#65533;1&#65533;&#65533;I&#65533;Z&#65533;qK&#65533;&#65533;JU&#65533;&#65533;G&#65533;Gk&#65533;&#65533;*&#65533;&#65533;&#65533;[&#65533;&#65533;&#65533;js&#1734;8&#65533;&#65533;X=&#65533;K&#65533; J&#65533;K-#&#65533;&#65533;&#65533;_&#65533;&#65533;W9>&#601;&#1193;!&#65533;8&#1781;Y&#65533;J]&#65533;57&#65533;&#65533;&#65533;y&#65533;5&#65533;\-&#65533;34&#65533;Ha&#65533;L&#65533;&#1175;&#65533;&#65533;&#65533;&#65533;&#65533;5&#65533;?=&#65533;4&#65533;J&#65533;@&#65533;5&#1749;&#65533;&#65533;&#1889;&#65533;&#65533;O&#65533;&#65533;&#65533;]*K&#65533;M')^=-&#65533;&#65533;&#65533;&#65533;0Y]YS@S&#65533;&#65533;&#65533;e&#65533;5&#65533;&#65533;`&#65533;3&#65533;&#65533;YG&#65533;,&#65533;&#65533;&#65533;&#65533;l1&#65533;&#65533;_&#65533;%&#65533;&#65533;&#65533;&#65533;&#65533;J&#65533;&#65533;&#792;Mp&#65533; &#65533;&#65533;&#65533;&#65533;b&#65533;&#65533;,>u&#65533;U&#65533;&#65533;&#65533;&#65533;&#65533;&#65533;v&#65533;&#65533;4L"l&#65533;UaB\q&#131;&#65533;&#65533;&#65533;R`&#65533;&#608;)}K&#65533;E)&#65533;&#65533;&#65533;&#65533;&&#65533;&#65533;&#65533;&#65533;?+&#65533;C&#65533;U&#65533;&#65533;-REP&#65533;&#65533; &#65533;&#18560;X p&#65533;h#
x H
x&#65533;/XP&#65533;V@O&#65533;D&#65533;&#65533;G&#65533;&#65533;K :N&#65533;QP&#65533;&#65533;O@&#65533;N&#65533;p &#65533; @&#65533;`&#65533;2&#65533;E`.&#65533;&#65533;J&#65533;LXN&#65533;&#65533;	M&#65533;&#65533;&#65533;&#65533;&#65533;^0&#65533;g&#65533;&#65533;oH&#65533;-&#65533;)h b8c^&#517;&#65533;1f&#65533;&#65533;&#65533;&#65533;&#65533;&#65533;:j S&#65533;&#65533;%&#65533;&#65533;&#65533;`7&#65533; h#h&#65533;8&#65533; &#65533;u @&#65533;&#65533;rF&#65533;i&#65533;F&#65533; &#65533;&#1123;&#65533;0&#1025;3&#65533;c&#1581;r&#65533;&#1157;&#65533;7i3&#65533;'&#65533;AK.&#65533;TY&#1933;&#65533;Ko&#65533;e&#65533;&#65533;&#65533;3&#65533;Q&#65533;@&#65533;Q&#65533;&#65533;I&#65533;&#65533;&#65533;G&#213;&#2046;&#65533;&#65533;s&#65533;&#65533;&#65533;h&#65533;#&#65533;\wh&#65533;3&#753;	&#65533;:&#65533;{T&#65533;&#1305;&#65533;&#65533;7&#65533;&#65533;&#65533;\[K	&#65533;3&#65533;g&#65533;s&g&#65533;&#65533;&#65533;\7e&#65533;T&#65533;&#65533;&#1453;&#65533;&#1613;]&#65533;&#65533;I(&#65533;&#65533;y&#65533;]&#65533;&#65533;g~^*O&#65533;&#65533;&#65533;5+&#65533;4&#65533;&#65533;&#65533;&#65533;%5&#65533;2@&#65533;^&#65533;v&#65533;&#65533;*6&#65533;&#65533;qV&#65533;VR&#65533;!E&#65533;&#65533;&#65533;&#65533;&#65533;&#65533;+&#65533;&#2032;QZ_&#65533;&#65533;&#65533;&#65533;&#65533;&#65533;&#65533;h&#65533;u&#65533;&#65533;&#65533; &#65533;&#65533;&#65533;K d&#65533;&#65533;&#65533;_&#65533;&#65533;&#65533;d&#65533;&#65533;B&#65533;,^B&#65533;c&#65533;"zB&#65533;Z&#65533;&#65533;d8&#65533;&#65533;`&#65533;83&#65533;&#65533;&#504;&#65533;&#65533;&#65533;*]T&#65533;R&#1834;ZLQ &#65533;( &#65533;&#65533;&#65533;&#65533; r&#65533;ZH&#65533;&#65533;}&#65533;*0&#65533;&#65533;kVP&#65533;SKXC(&#65533;&#65533;I0NFH&#65533;&#65533;`&#65533;H P&#65533;%&#65533;@-&#65533;2h;&#65533;&#65533;@&#65533;&#65533;?E@NK&#65533;K&#65533;&#65533;&#65533;&#65533;&#65533;#&#65533;RH&#65533;Y&#65533;&#65533;]&#65533;El&#65533;&#65533;jPc &#65533;bZ@SHY&#65533;&#65533;Ue`&#65533;c&#65533;&#65533;_]0A&#65533;&#65533;&#65533; P&#65533;&#65533;ZpPj&#65533;&#65533;&#65533;&#65533;G^&#391;A&#65533;&#65533;x&#65533;&#65533;&#65533;q&#65533;&#65533;q&#65533;&#65533;&#65533;&#65533;Z&#65533;&#65533;aZ&#65533;&#65533;&#65533;&#65533;&#65533;&#65533;&#65533;&#65533;\&#65533;?!)w&#65533;H&#65533;(&#65533;]i&#65533;&#65533;8&#65533;&#65533;ei&#65533;.&#65533;&#65533; Us&#65533;dk&#65533;&#65533;&#65533;&#65533;&#65533;&#65533;&#585;A&#65533;P&#65533;&#65533;L&#65533;&#442;&#65533;'&#65533;!xP-(&#156;p&#65533;&#65533;&#65533;ig&#65533;&#65533;R/&#65533;&#65533;&#1309;&#65533;&#65533;B[&#65533;,&#65533;2&#65533;p&#65533;3&#65533;&#65533;&#65533;&#65533;pXC&#65533;&#65533;&#65533;&#65533;=&#65533;&#1241;,&#1312;JqA&#65533;S&#65533;&#65533;&#65533;iqw&#65533;&#65533;1q&#65533;*<&#65533;A&#65533;&#65533;)&#65533;n&#65533;&#65533;&#65533;&#65533;Lu&#65533;3=S&#65533;1=2m#\j&#65533;V&#65533;}"&#65533;H&#65533;&#65533;(&#65533;&#65533;[&#65533;-nsr&#65533;X&#65533;&#601;&#65533;x&#65533;&#2044;L&#65533;&#65533;&#65533;>&#65533;3&#65533;i'BV&#65533;!%&#65533;id]V&#65533;L"*&#65533;Vi&#65533;&#65533;-&#65533;Q&#65533;&#65533;&#65533;l&#65533;VB&#65533;&#65533;&#1693;&#65533;2Em@60&#65533;DV&#65533;&#65533;&#65533; J&#65533;&#65533;f&#65533;ax &#65533;&#65533;+&#65533;NhXh&#65533;T0&#65533;R&#65533;Lx&#65533;B&#65533;?8u?&#65533;<h&#65533;.h) [R&#65533;J 7&#65533;&#65533;CXX&#65533;N0;x&#65533;6x&#65533;&#65533;&#65533;&#65533;HXHxGp&#65533;lO&#65533;M&#65533;LP&#65533;D&#65533;QX\0Y&#65533;&#65533;e(&#65533;bX&#65533;&#65533;FH&#65533;L@N&#65533;&#65533;X&#65533;Zx&#65533;S&#65533;&#65533;I&#65533;&#65533;-&#65533;&#65533; p&#65533;`&#65533;X&#65533;z&#65533; (&#65533;&#65533;&#65533;&#1038;8&#65533;v&#65533;&#65533;&#1088;x}ON&#65533;&#65533;&#65533;Q&#1030;&#65533;&#65533;A&#65533;T<Q[&#65533;y&#65533;&#65533;&#65533;&#65533;-&#65533;=+&#65533;&#65533;*&#65533;&#65533;,&#65533;[&#65533;&#65533;'y$&#65533;&#65533;&#1073;&#65533;&#65533;od&#65533;^&#65533;&#65533;%\&#65533;S`&#65533;!,&#65533;&#65533;o&#65533;d&#65533;&#65533;&#65533;&#65533;-<Sg&#65533;&#65533;&#309;n&#65533;&#65533;&#65533;HK&#65533;&#65533;&#65533;&#65533;#&#65533;H=&#65533;c&#65533;>:&#65533;`&#65533;&#65533;&#65533;[&#65533;&#65533;D&#65533;S&#65533;&#65533;/&#667;&#65533;&#65533;&#65533;&#613;&#65533;&#65533;4&#65533;|&#65533;&#65533;]&#65533;&#65533;&#65533;={&#65533;&#65533;&#65533;&#65533;&#65533;&#65533;\&#65533;&#65533;BO&#65533;y&#65533;-&#65533;RM=&#65533;&#65533;j M&#37034;&#65533;sr
N&#65533;&#65533;&#65533;'&#65533;&#65533;6&#65533;&#65533;.&#65533;.&#65533;&#1947;_%u&#65533;Fs&#687;&#65533;^e72&#65533;0&#65533;7T&#65533;&#65533;d&#65533;|&#65533;k&#65533;:&#65533;&#65533;&#65533;&#65533;[&#1619;e&#65533;&#65533;&#65533;]&#65533;&#65533;&#65533;&#65533;H&#65533;\&#65533;ip&#65533;"&#65533;&#65533;8&#65533;&#65533; hd;l &#65533;&#65533;&#65533; 06&#65533;R`&#65533;V`&#65533;QH&#65533;N&#65533;C&#1027;9x7H&#65533;/&#65533;&#65533;!&#65533;&#65533;h&#65533; &#65533;&#65533;2&#65533;@&#1027;? &#65533;_&#65533;&#65533;m&#65533;&#65533;aH&#65533;I &#65533;=&#65533;;&#65533;&#65533;= &#65533;B&#65533;&#65533;C@&#65533;&#65533;b/E0<&#65533;,&#65533;5&#65533;&#65533;H&#65533;IU&#65533;Z&#65533;f&#65533;&#65533;&#65533;&#65533;@{a&#65533;DI&#65533;$K&#65533;&#65533;&#65533;c&#65533;&#654;&\&#65533;&#1025;&#65533;
8`&#65533;&#65533;a(T&#65533;&#65533;&#65533;
%%H&#65533;P&#65533;B&#65533;Bj&#65533;8a&#65533;&#65533;@&#65533;0&#65533;&#65533;&#65533;eH)&#65533;&#923;7nV&#65533;u&#65533;&#65533;U&#65533;p&#65533;~G&#65533;\9rc&#718;5wn&#65533;9&#65533;&#65533;&#1326;e&#65533;6&#65533;\&#65533;&#65533;&#65533;&#65533;=W&#65533;&#1982;x&#590;'&#65533;&#65533;&#65533;p&#65533;&#345;|&#65533;&#65533;W&#390;&#65533;}&#65533;&#65533;5&#65533;7p&#65533;*6+&#65533;&#65533;9t&#65533;&#1325;c&#65533;&#925;&#65533;w&#65533;&#65533;&#65533;&#65533;&#65533;W&#990;&#65533;{&#65533;&#65533;&#65533;&#65533;&#65533;5m&#65533;&#65533;&#65533;&#595;&#63355;v&#65533;&#65533;&#65533;%&#65533;x&#65533;&#65533;n&#1846;iK&#65533;|&#65533;&#65533;mX&#65533;m3&#65533;\:&#65533;&#65533;&#1914;A&#65533;>&#65533;8V&#65533;U&#65533;o&#65533;Y<&#65533;&#65533;&#65533;&#65533;&#65533;&#65533;&#65533;^=&#65533;&#65533;_N&#65533;&#65533;&#65533;&#7111;&#65533;&#65533;_?7&#65533;&#1650;%&#65533;_&#65533;&#65533;\cM5&#65533;Xs6&#65533;&#65533;&#65533;&#65533;`6F&#65533; &#65533;^&#65533;&#65533;&#65533;j&#65533;&#65533;&#65533;Z!&#65533;
f#b&#65533; >x&#65533;&#1476;&#65533;"&#65533;&#65533;L&#65533;&#65533;&#725;&#65533;"s&#65533;%7&#65533;q9&#11805;U&#1285;gy&#65533;&#65533;&#65533;z&#65533;&#65533;&#65533;&#65533;g&#65533;&#65533;&#65533;o&#65533;&#65533;&#420;:R&#65533;sN&#65533;&#65533;`e:&#65533;%&#65533;V&#65533;U6&#65533;&#65533;&#65533;&#65533;&#1422;&#65533;g&#65533;&#65533;<&#460378;=&#65533;&#65533;&#65533;&#65533;k&#65533;&#65533;Y&#65533;&#65533;w&#9831;&#65533;{&#65533;&#65533;&#65533;gl&#65533;&#65533;y&#65533;j&#65533;&#65533;F&#65533;m&#65533;&#65533;[<&#65533;&#65533;&#65533;o&#65533;=JZo&#65533;&#65533;&#65533;&#65533;&#65533;%pt&#65533;&#65533;[f&#65533;jY&#65533;	F&#65533;W&#65533;&#22997;t&#65533;-&#65533;&#65533;7&#65533;}S&#65533;/&#65533;&#65533;$&#65533;&#65533;
` D &#65533;&#65533;d&#65533;U&#65533;&#65533;(&#65533;&#65533;RJ)&#65533;&#65533;&#65533;I(&#65533;(&#65533;Gf&#65533;Q+` &#65533;!&#65533;&#65533;&#65533;i&#65533;&#65533;&#65533; &#65533;d&#65533;M7&#65533;T&#65533;1&#65533;&#65533;"I r&#65533;x&#65533;&#65533;G &#65533;2&#65533; &#65533;,&#65533;!x&#65533;&#65533;&#65533;5&#65533;P&#65533;O&#65533;&#65533;Fv&#65533;"&#65533;D&#65533;"~&#65533;q&#65533;&#65533;{&#65533;&#65533;iX&#65533;&#65533;8&#65533; &#65533;CQP&#65533;&#65533;&#65533;\&#65533;&#65533;"&#65533;&#65533;B	4&#65533;&#65533;	&p`&#65533;&#65533;&#65533;J&#65533;<TMd&#65533;&#65533;&#65533;d&#65533;A&#65533;$4AI3&#65533;&#65533;&#65533;Mt&#65533;a&#65533;&#2001;`	6&#65533;&#65533;_s&#65533;&#65533;^t&#65533;3&#65533;&#65533;nq:&#65533;&#65533;&#65533;&#65533;&#1270;&#65533;n&#65533;C|^&#65533;W8v)&#65533;|&#65533;&#65533;'W&#65533;&#65533;&#65533;fj1&#65533;&#65533;h&#65533;&#65533;&#65533;Z&#65533;&#65533;&#65533;yk&#65533;=&#65533;h<&#65533;&#65533;&#65533;&#916;&#65533;&#65533;&#65533;u&#65533;&#65533;&#65533;\&#65533;W&#65533;&#65533;&#65533;&#65533;&#65533;&#65533;&#65533;ywYc&#65533;U&#65533;&#65533;&#951;W&#65533;&#65533;&#65533;&#1971;y&#65533;bv&#65533;&#65533;{&#65533;&#65533;A&#65533;{&#65533;4&#65533;&#65533;"&#65533;&#65533;lh`&#65533;&#65533;o8|&#65533;#.&#65533;&#65533;&#65533;Ch&#841;&#65533;&#65533;<&#65533;&#65533;H}&#65533;&#65533;_<&#65533;,&#168;\&#65533;&#65533;{&#65533;9r&#65533;&#65533;&#65533;s&#65533;G&#65533;xBbfd8b&#65533;&#65533;:&#65533;o&#65533;&#65533;gX&#65533;?&#65533;&#65533;&#65533;#&#65533;a&#65533;&#65533;&#65533;-!pK&#65533;&#65533;&#65533;')&#65533;&#65533;#&#65533;d&#65533;O&#65533;(8&#65533;&#65533;5~&#65533; ;&#65533;&#65533;&#65533;&#65533;qr&#65533;Mj&#65533;(&#1840;IQt&#1315;E&#65533;4U&#65533;p&#65533;&#65533;&#65533;&#65533;jx&#65533;&#65533;O/&#65533;xKYxH&#65533;&#65533;&#65533;J1&#65533;+&#911;*&#222;&#65533;y#&#65533;&#65533;,`&#65533;$&#65533; &#65533;&#65533;&#65533;&#65533;&#65533;4`&#65533;@	p&#65533;&#65533;2&#65533;&#65533;8*N&#65533;,P&#65533;b&#65533;&#65533;#&#65533;`8&#65533;&#65533;	=&#65533;r@)&#65533;&#65533;&#65533;&#65533;$&#65533;Ayc&#65533;(&#65533;,B!	D&#65533;{&#65533;&#65533;&#65533;@&#65533;9&#513;w&#65533;&#65533;&#65533;P,!$&#65533;&#65533;\&#65533;"8a
U&#65533;B&#65533;p&#65533;3&#65533;eP&#65533;:&#65533;Yh^Ph&#65533;-
&#65533;,&#65533;4&#65533;$-$@&#65533;R&#65533;&#65533;p@*x&#65533;-&#65533;;&#65533;&#65533;&#65533; )# I&#1100;6h I&#65533;&#65533;&#65533;&#65533;&#65533;(&#65533;8x&#65533;5&#65533;mm0f&#65533;&#65533;]&#65533;w&#65533;&#65533;l&#65533;;&#65533;VO&#65533;&#65533;Ml&#65533;:Uc&#65533;C&#65533;H2&#65533;&#65533;e&#65533;H&#1086;&#65533;g?&#65533;&#977;&#65533;&#65533;bi4&#65533;&#65533;&#65533;<&#65533;&#65533;&#65533;&#65533;IP&#65533;&#65533;M&#65533;&GKe
8e#q&#65533;S&#65533;&#65533;5G;W]u&#65533;&#65533;&#65533;o&#65533;&#65533;Y&#65533;{cS&#65533;&#65533;gk\&#65533;&#65533;W&#65533;&#1462;Q&#65533;e6*Q&#65533;&#65533;&#65533; &#65533;8&#65533;q&#65533;"&#65533;2hC0*&#1028;&#65533;&#65533; 	A&#65533;yR-&#65533;5&#65533;J&#65533;l`&#65533;D[-&#65533;U&#65533;&#65533;)&#65533;&#65533;\&#65533;&#65533;&#65533;&#65533;&#65533;&#1452;JH&#65533;r&#65533;&#1088;$&#65533;R&#65533;&#65533;s+&#65533;Zx&#65533;&#65533;&#65533;&#65533;aZ`&#708;&#65533;&#65533;&#218;&#65533;7&#65533;&#65533;b&#65533;&
&#65533;&#578;&#65533;,&#65533;Vc&#1400;&&#65533; &#65533;,g;&#65533;&#65533;=&#65533;fP&&#65533;,
ex<&#65533;&#65533;&#65533;;@*&#65533;&#65533;^&#65533;Kl&#65533;T\&#65533;&#65533;S&#1758;E16-ix&#65533;F&#272;#&#65533;@&#65533;#&#65533;&#65533;&#65533;[i&#1115;U\n&#65533; T&#65533;.8&#65533;&#32776;Lx&#65533;X&#65533;)H1&#65533;&#63106;&#65533; &#65533;%Q&#65533;=&#65533;&#65533;&#65533;z&#65533;"&#65533;F8&#65533;@Fr&#65533;&#65533;!m`C&#65533;8/\&#65533;	H&#65533;a&#65533;,&#65533;V&#65533;&#65533;6x!
H&#65533;A
@&#65533;&#65533;&#65533;?@&#65533;&#65533;@&#65533;"!;&#65533;A&#65533;&#65533;&#65533;5&#65533;&#65533;vX&#65533;&#65533;&#65533; (D&#65533; :&#65533;&#65533;jV@?s0&#65533;F&#65533;&#65533;&#65533;+&#1585;pP&#65533;&#65533;@$
Z&#65533;&#65533;`&#65533;&#65533;&#65533;&#65533;Xfl&#65533;&#65533;&#65533;^&#65533;&#65533;&#65533;X&#65533;<&#65533;q&#65533;pv&#1559;&#65533;l	Z&#65533;&#1658;&#65533;O&#65533;y&#65533;q&#65533;N&#65533;#&#65533;&#65533;&#65533;&#65533;2&#65533;&#65533;q&#65533;!&#1279;v&#65533;kV&#65533;;&#65533;&#65533;j0&#65533;&#65533;&#65533;&#65533;	&#65533;19&#65533;&#784;K#-Ld&#65533;&#65533;R&#65533;&#65533;&#65533;t&#65533;Ii&#65533;%&#65533;&#65533;&#65533;(tuF&#65533;gc&#1692;g&#65533;&#65533;~l`&#65533;"&#65533;}&#65533;&#65533; -N&#65533;&#65533;&#65533;HAJ&#45546;&#65533;&#65533;k`|&#65533;&#65533;&#65533;U&#65533;&#65533;k\7U&#1534;&#65533;u&#65533;y&#65533;&#65533;\&#65533;&#65533;A&#65533;s&#1968;&#65533;}&#65533;[+&#65533;&#65533;!j&#65533;H&#65533;&#65533;	&#65533;/@1&#683;&#65533;J&#65533;:&#65533;&#65533;&#30722;c&#65533;&#65533;&#65533;&#65533;&#65533;T.M&#65533;&#65533;Y)&#65533;&#65533;TEQcB&#1368;&#65533;&#65533;6&#65533;&#65533;7&#65533;&#65533;&#65533;&#65533;<&#65533;&#65533;ulwY|Z&#65533;&#65533;&#65533;&#65533;&#65533;&#65533;t&#65533;&#65533;&#65533;&#65533;&#65533;o&#65533;C&#65533;&#65533;,&#65533;Nz&#65533;&#65533;6&#65533;j1&#1968;F3&#65533;&#65533;]&#65533;&#65533;&#65533;&#65533;BDq&#65533;b.s&#65533;8&#65533;&#65533; ^&#65533;&#65533;#2&#65533;	M&#65533;&#65533;&#65533; )J^[&#65533;"&#65533;&#65533;%"&#65533;G@b&#65533;&#65533;&*&#65533;I&#65533;&#65533;&#888;v&#65533;&#1308;&#65533;I&#65533;&#65533;D"=&#65533;lv &#65533;Pb&#65533;! 4&#65533;&#65533;
L0&#65533;&#65533;&#65533;K&#65533;&#65533;<&#65533;&#65533;&#65533;&#65533;@$&#65533;&#65533;l&#65533;&#1380;@K&#65533;&#65533;&#65533;&#65533;&#65533;&#65533;|a@&#65533; a/&#65533;&#65533;KT&#65533;t&#65533;/@N&#65533;L8&#65533; &#65533; &#65533;:!&#65533;t&#65533;&#65533;>%Y&#65533;&#292;1&#65533;ySrQK&#1608;?&#65533;&#65533;&#65533;&#65533;&#65533;p&#65533;}&#65533;&#65533;Z&#65533;p1+&#401;&#65533;&#65533;&#65533;&#65533;&#65533;&#65533;$&#65533;*&#65533;1&#65533;&#65533;C&#65533;=&#65533;4)&#65533;7k &#65533;'&#65533;&#65533;7&#65533;A&#65533;&#65533;6&#65533;!R&#65533;&#940;&#65533;kJa&#65533;&#65533;nG&#65533;&#65533;&#65533;J&#65533;&#65533;&#65533;&#65533;&#65533;&#65533;Z &#1442;&#65533;&#65533;&#1622;&#65533;&#65533;&#65533;o&#65533;&#65533;[&#65533;Z&#65533;&#65533;v&#1055;SU&#1345;8WEHW&#65533;&#65533;&#65533;N&#65533;`&#65533;&#65533;T&#65533;FHj&#65533;[&#65533;&#65533;V&#65533;&#65533; &#65533;	&#65533; &#65533;&#65533;&#65533;F&#65533;	&#65533;&#65533;Sa&#65533; &#65533;Y&#65533;&#65533;JEG&#65533;&#857;&#65533;&#65533;&#65533;&#65533;y	k&#65533;&#65533;&#65533;&#65533;&#65533;&#65533;&#65533;n&#65533;In(&#65533;D&#65533;&#65533;<<N=dV&#65533;&#65533;&#65533;QaZ&#65533;&#65533;%&#65533;&#65533;&#65533;&#65533;!&#65533;&#65533;&#65533;&#65533;U\&#65533; &#65533;@I&#65533;&#65533;C&#65533;`&#65533;&#65533;X&#65533;M&#65533;|74C-|B&#65533;&#65533;L&#65533;&#65533;&#65533;,  @&#65533;@ &#65533;\&#65533;=@&#65533;&#65533;TA<%T&#65533;%h&#65533;'&#65533;&#1109;B*&#65533;&#65533;,&#770;+&#65533;B&#65533;Q%LB&#65533;=&#65533;&#65533;1&#65533;&#65533;&#65533;&#65533;3G^ J581&#65533;,&#65533;)l$x&#65533;@
&#65533;@.Y&#65533;&#65533;&#65533;&#65533;@&#65533;&#65533;&#65533;d&#65533;&#65533;&#65533;	&#65533;@ &#65533;x &#65533;R&#65533;E5&#65533;R&#65533; &#65533;&#65533;
&#65533;&#65533;&#65533;m&#65533;&#65533;&#65533;@&#65533;&#260;&#65533;J\&#65533;&#65533;(@&#65533;&#65533;H&#65533;(@x&#65533;&#65533;<1p&#65533;2Z&#65533;&#65533;E&#65533;&#65533;&#65533;?&#65533;E[&#65533;&#65533;&#65533;&#65533;80&#65533;&#65533;&#65533;H&#65533;&#65533;W&#65533;&#65533;L&#65533;&#65533;C&#1183;&#30484;&#65533;Y&#65533;&#65533;&#65533;`||D	&#65533;&#65533;&#65533;&#65533;&#65533;l&#65533;e&#65533;&#65533;M&#65533;&#65533;(ZY&#65533;T&#65533;U&#65533;&#65533;J^&#65533;&#65533;NL&#65533;&#65533;~p&#65533;&#65533;m&#65533;&#65533;&#2629;&#65533;ib&#65533;&#65533;&#65533;&#65533;J&#65533;&#65533;Z&#65533;N&#65533;M&#65533;qK&#65533;&#565;-&#565;E&#65533;&#65533;&#794;&#65533;$UJ&#65533;&#65533;&#65533;&#520;Xe&#65533;hO&#65533;ie&#65533;OT&#65533;&#513;,&#65533;X&#65533;ZW&#65533;Yb&#65533;S&#65533;&#65533;S&#65533;&#971;&#65533;H&#65533;&#65533;t&#65533;d&#65533;M&#65533;Z,&#65533;&#65533;IP_V&#65533;i&#65533;&#65533;<&#65533;n&&#65533;&#65533;d	&#65533;C&#65533;&#65533;&#65533;2fc:&#65533;9&#65533;&#65533;P&#65533;&#1050;(&#65533;j=\&#65533;&#65533;ff
&#65533;&#65533;&#65533;g:&#65533;&#65533;&#65533;&#65533;&#65533;&#65533;:&#65533;7L&#65533;2&#65533;/C3<0|&#65533; &#65533;0&#65533;&#65533; &#65533;&#65533;&#65533;   1&#65533;(@.W@`&#65533;	&#65533;&#65533;\A,&#65533;$HB$TB&|)&#65533;B)&#65533;(h$&#65533; 4&#65533;%|&#65533;'P]&#65533;M&#65533;x6&#65533;#&#65533;0P&#65533;&#65533;&#65533;&#65533;&#65533;'{&#65533;&#65533;5@C3 C/&#65533;*p&#65533;"&#65533;t&#65533;d&#65533;Q&#65533;&#65533;J&#65533;L&#65533;&#65533;&#65533;@h@` &#1256;	&#65533;&#65533;&#65533;&#1610;;&#65533;D&#65533;&#65533;G&#65533;&#65533;&#65533;.h1&#65533;@&#65533;@&#65533;&#1088;&#65533;@&#1536;&#65533; &#785;&#65533;@ &#65533;1Y&#65533;@@&#65533;&#65533;&#65533;,&#65533;&#65533;c<&#65533;P&#65533;"&#65533;B7&#65533;&#65533;P&#65533;MP2&#65533;&#65533;E&#65533;&#65533;<&#65533;g&#65533;&#65533;&#65533;}&#65533;&#65533;P`&#65533;R"&#65533;i&#65533;J&#65533;H&#65533;&#65533;&#65533;s G&#65533;&#65533;NVT&#65533;&#1924;&#65533;&#65533;&#65533;&#65533;4&#65533;<&#65533;G&#65533;jp&#65533;F&#65533;CE&#65533;&#65533;&#65533;&#65533;&#65533;I&#1113;6&#65533;Y&#65533;&#65533;&#2014;B&#65533;]&#65533;&#65533;&#65533;O&#1103;n&#65533;>&#65533;T&#65533;p&#65533;C&#65533;d"&#65533;=&#65533;&#65533;&#65533;&#65533;&#65533;&#65533;HyX4&#65533;~&#65533;T&#65533;%&#65533;\}U&#65533;UWI&#65533;~j&#65533;&#65533;&#65533;[&#65533; v&#2694;*&#65533;VU&#65533;&#65533;U&#65533;&#65533;U&#65533;&#65533;&#65533;&#65533;xj&#65533;jD&#65533;&#65533;Z&#65533;U&#65533;&#65533; &#65533;&#65533;X|&#65533;:&#65533;E&#65533;&#65533;aN&#65533;H&#65533;J&#65533;c:&#65533;B+he&#65533;a&#65533;&#65533;	q&#65533;N&#65533;G!c&#65533;&#65533;&#65533;PJb&#65533;&#65533;9xC5&#65533;,&#65533;&#65533;#B!`&#65533;)&#65533;&#65533;#@A
&#65533;&#65533;L 8@E&#65533; .8&#65533;&#65533;,&#65533;8&#65533;&#65533;@AtA&#65533;sR&#65533;&#65533;%x&#65533;y%&#65533;&#65533;&#65533;h&#65533;T(&#65533;B'p&#65533;&#65533;r&L&#65533;%&#65533;B1\8t&#65533;]&#65533;&#65533;&#65533;e640&#1794;+&#65533;&d'Lg*`L&#65533;&#65533;@	&#65533;&#65533;E`&#65533;LP@&#65533;bS&#65533;&#65533;6&#65533;&#65533;&#65533;,&#65533;I|@&#65533;6-6&#65533;&#65533;&#768;&#65533;@&#65533;&#65533;&#65533;@&#65533; &#65533;&#65533;&#65533;&#65533;&#65533;8&#65533;&#65533;5:-.&#65533;&#65533;&#65533;&#65533;&#65533;&#65533;5] &#65533;=&#65533;&#65533;>	&#65533;&#389;g&#65533;&#47386;&#65533;&#65533;(*&#65533;&#65533;&#65533;e&#65533;&#65533;&#65533;X&#65533;&#65533;l*E&#65533;iU&#65533;)&#65533;&#65533;&#65533;&#65533;>GL}&#65533;&#1299;:H&#65533;v$&#65533;&#65533;I&#65533;&#65533;&#65533;&#65533;&#65533;&#65533;&#65533;C&#65533;hJme|&#65533;w&#65533;M&#65533;&#980;&#65533;&#65533;tZX&#65533;&#65533;:9i&#65533;&#65533;d&#65533;&#65533;Y&#65533;J&#65533;&#65533;0&#65533;&#65533;&#65533;n&#57738;&#65533;&#65533;$&#65533;&#65533;&#65533;&#65533;q*&#65533;&#65533;&#65533;&#65533;&#1712;A&#65533;&#65533;&#65533;&#65533;&#65533;>&#65533;&#65533;P&#65533;&#65533;4/&#65533;&#65533;&#65533;B&#65533;N&#65533;&#65533;&#65533;V&#65533;&#65533;*o&#65533;,U&#65533;&#65533;&#65533;%&#450;&#65533;&#65533;&#65533;&#65533;&#65533;&#65533;&#65533;?&#465;k&#65533;&#65533;&#65533;&#65533;&#1778;F&#65533;&#65533;&#65533;F&#65533;&#65533;/&#65533;&#65533;lLk&#65533;&#65533;&#65533;H&#65533;&#65533;&#65533;&#65533;e&#65533;!&#65533;n@\ofAIht&#65533;1&#65533;&#65533;$&#65533;&#65533;t,&#65533;h&#65533;&#65533;&#65533;&#65533;&#65533;1 &#65533; @o&#65533;&#65533;.@ $&#65533;&#65533; X&#65533;t&#65533;&#65533;#<tJ% &#65533;$&#65533;&#65533;A"`B'&#65533;oBDpB+&#65533;4&#65533;H&#65533;L&#65533;-V`3&#65533;B&b)&#65533;B. &#65533;0&#1538;&&#65533; &#65533;@&#65533; &#65533;M&#1082;&#65533;B HH&#65533;5&#65533;RO&#65533;&#65533;&#65533;&#65533;H\#&#65533;@0S&#65533;&#1920;&#65533;@&#65533;&#65533;&#65533; `&#65533;&#65533;@0&#65533;&#65533;x&#65533;Q&#65533;&#65533;h&#65533;_S&#65533;&#65533;&#65533;&#65533;&#65533;&#65533;&#65533;&#65533;-TC9&#65533;&#65533;&#339;]&#65533;p&#65533;&#65533;=&#65533;&#65533;&#65533;&#65533;T&#65533;&#65533;?&#65533;&#65533;}&#38266;&#65533;*3&#65533;&#65533;5&#462;D&#65533;tT&#65533;&#1103;9HI&#65533;&#65533;&#65533;&#65533;&#65533;&#65533;&#65533;&#65533;_&#65533;&#65533;&#65533;U&#65533;]&#65533;c&#65533;QL&#65533;)U  N&#65533; &`>&#65533;E
`&#65533;2&#65533;&#65533;"*&#65533;&#65533;&#65533;1jZ&#65533;H%&#2652;2&#65533;&#65533;O&#65533;&#416;)&#65533;%
&#65533;Z&#65533;P`
&#65533;3&#65533;&#65533;&#950195;[&#65533;&#65533;q :&#65533; 9&#65533;&#65533;;&#65533;&#65533;T&#65533;s&#65533;.&#65533;S&#65533;*&#65533;&#65533;&#65533;&#65533;&#65533;1&#65533;M&#65533;a&#65533;j,f&#65533;2t&#65533;H24&#65533;Ff/Skj&#65533;d&#65533;btF&#694;2&#65533;&#65533;]&#660;d
2`B$&#65533;@4}&#65533;&#920;@&#65533;&#65533;&#65533;&#65533;B&#65533;b &#692;&#65533;@$A&#65533;A&#65533;&#65533;&#65533; 8&#65533;$T&#65533;%&#65533;'&#65533;A&#65533;@	&#65533; L&#65533;&#65533;$l&#65533;'x&#65533;'&#65533;&#810;B.,]y&#936;R&#65533;Zn&#65533;3&#65533;#&#65533;&#65533;&#65533;&#65533;.&#65533;0&#65533;!8&#65533;&#65533;&#65533; &#65533;d&#65533;$&#65533;D (&#65533;D&#65533;\&#65533;h;&#65533;&#65533;&#65533;&#65533;&#65533;&#65533;\&#65533;/&#65533;0&#65533; &#65533;z&#65533;&#65533;&#65533;6&#65533;1S
&#65533;\&#65533;&#65533;q /&#65533;&#65533;&#65533;&#65533;H&#65533;&#65533;&#65533;&#65533;6&#65533;&#65533;uM&#65533;8&#65533;]L&#65533;&#65533;R&#65533;Nu&#65533;>&#135;&#65533;n&#65533;&#65533;&#65533;_.E&#65533;6&#65533;*&#65533;m&#65533;&#65533;E~&#65533;`]&#65533;&#65533;I.&#65533;&#65533;&#65533;&#65533;a&#65533;Hj&#65533;;&#65533;&#65533;&#65533;f&#65533;&#65533;&#65533;.&#65533;&#65533;&#65533;&#65533;Mi&#1990;E&#65533;J`&#65533;Pb8&#65533;Y&#65533;<&#65533;&#65533;$&#65533;&#65533;&#65533;&#65533;	+&#65533;&#65533;$&#65533;&#65533;;_;&#65533;&#65533;a&#65533;&#65533;-e&#65533;&#65533;&#65533;&#65533;&#65533;&#65533;&#65533;6U&#65533;ZoW^&#65533;e&#65533;&#65533;w&#65533; &#65533;&#65533;&#65533;&#65533;c&#62212;/&#65533;8%&#65533;&#65533;&#65533;&#65533;&#65533;t&#65533;&#485;	&#65533;&#65533;&#65533;&#131;`.tDW&#65533;&#65533;e&#65533;&#65533;"w&#65533;&#65533;Pe!&#65533;&#65533;&#65533;fq&#65533;g1khA&#65533;hm!&#65533;&#65533;&#65533;e&#65533;&#65533;9&#65533;
&#65533;&#65533;b&#1436;v&#65533;(hA&#65533;]	 5&#65533;v KP <&#65533;5\&#65533;7&#65533;
L&#65533;&#65533;][&#65533;	|&#65533;&#65533;x&#65533;XA&#65533;A"PB&#65533;'&#65533;B(LB4&#65533;
x &#65533;@D&#65533;|B*&#65533;&#65533;I&#65533;'&#65533;B*&#1282;2dC&#36378;&#65533;S &#65533;P&#65533;0L&#65533;&#65533;&#65533;!t&#65533;*&#65533;&#65533;,&#65533;B!&#65533;A\A&#65533;,&#65533;@@0&#65533;&#65533;7@&#65533;= ]&#65533;c	K&#65533;PT&#65533;&#65533;Bc#7&#65533;&#65533;&#65533; 
&#65533;&#65533;
&#768;&#65533;@&#65533;&#65533;qK&#65533; &#65533;&#36416;&#65533;&#65533;@&#65533; &#65533;&#65533;e&#65533;&#65533;&#65533;DM.&#65533;&#65533;1&#1248;@&#65533;,P&#65533;9&#65533;j&#1487;&#65533;&#65533;&#65533;&#65533;&#65533;2&#65533;vy&#65533;&#65533;&#65533;|&#65533;&#65533;XE&#65533;&#65533;N&#65533;^&#65533;&#65533;.`;&#65533;&#65533;&#65533;K&#65533;&#17458;&#65533;&#65533;t&#65533; &#65533;b&fF&#65533;&#65533;&#65533;&#65533;&#65533;r&#65533;&#65533;%4G&#65533;&#65533;&#65533;&#65533;$&#65533;&#65533;z&#65533;m%d&#65533;&#1174;&#65533;&#65533;&#65533;&#1672;&#1696;&#65533;$`4&#65533;&#65533;&#65533;&#65533;-&#65533;&#65533;mm&#65533;&#65533;;&#28470;&#65533;&#65533;&#65533;&#65533;&#1654;&#65533;v&#65533;&#65533;&#65533;&#65533;Y1&#65533;&#65533;&#65533;*X&#65533;&#65533;V&#362;Z&#65533;&#65533;Y&#65533;&#52086;j&#65533;&#234;&#579;&#65533;[&#65533;U&#65533;&#65533;&#65533;&#65533;&#65533;|&#65533;
&#65533;1&#65533;&#65533;&#65533;^&#65533;&#65533;8a&#65533;&#65533;&#65533;&#65533;O&#65533;D'&#65533;d&#65533;&#65533;&#65533;k&#65533;+!j&#65533;&#65533;d&#65533;x&#65533;&#65533;&#65533;iG&#65533;&#65533;&#65533;]k&#65533;_+&#65533;Z&#65533;&#65533;&#65533;&#65533;&#65533;/&#1025;	X@'&#65533;]&#65533; &#65533;5m8&#65533;>&#65533;JP@x0&#65533;[&#65533;d&#65533;	&#65533;@&#65533;&#65533;&#65533;&#65533;&#65533;&#65533;X&#65533;|&#65533;&#1441;(4&#65533;,&#65533;&#65533; 0&#65533;&#65533;h&#65533;&#65533;hB+&#65533;*\gv&#65533;*&#65533;&#65533;1\&#65533;&#65533;&#65533;S&#65533;H&#65533;!&#65533;4&#65533;*&#65533;ui&#65533;(&#65533;&#65533;(&#65533;&#65533;'$&#65533;P&#65533;\&#65533;&#65533;&#65533;!&#65533;0 N&#1086;&#65533;&#65533;s&#65533;(&#65533;	&#65533;M&#65533;h&#65533;5&#65533;&#65533;&#65533; &#65533;Lm&#65533;fm&#65533;&#65533;&#65533;&#65533;@&#65533;&#65533;&#65533;&#65533;&#65533;e?&#65533;&#65533;q&#65533;&#65533;&#65533;Otv&#65533;&#65533;&#65533;&#177;&#65533;Y&#65533;"&#65533;j&#65533;F3N&#65533;&#65533;1&#65533;&#65533;1&#65533;)oW|@&#1659;Aa&#65533;A&#65533;&#65533;&#65533;&#65533;&#1225;CG&#65533;EG&#65533;&#65533;dQ&#65533;8&#65533;&#65533;&#525;Gp&#65533;8&#65533;&#65533;&#129;N!9q
&#721;+W&#65533;&#65533;9s&#733;;Wq&#65533;&#330;f&#65533;h&#65533;\&#399;
h&#65533;&#65533;C&#65533;&#249;(Q`&#65533;o&#65533;h&#65533;&#65533;&#65533;&#65533;%&#65533;&#65533;&#65533;
N&#65533;X&#65533;!&#65533;o&#1944;v&#48525;[&#1320;&#1780;U&#838;&#65533;ZV&#65533;&#1520;m&#65533;&#693;+&#65533;&#65533;a&#65533;Z&#65533;&#65533;uk5kh&#65533;&#65533;]K&#65533;-&#1580;j&#65533;b&#65533;&#65533;n&#65533;&#1529;g&#65533;&#65533;{7&#65533;Y&#65533;Y	&#65533;-,vl&#65533;&#65533;U7fU*UmP&#65533;F&#65533;&#435;&#65533;r&#65533;&#1593;&#65533;G&#65533;>&#1123;I&#65533;6}&#65533;&#65533;{&#65533;D&#65533;V&#65533;&#65533;{&#65533;e&#1246;]7&#65533;y&#65533;&#65533;&#65533;&#65533;[^<y&#65533;&#65533;{&#65533;&#65533;&#65533;&#65533;w&#65533;&#1585;k&#65533;&#65533;9&#65533;v&#65533;S&#65533;q&#65533;&#1669;&#65533;&#65533;&#65533;:ux&#65533;&#65533;&#599;?=&#65533;&#65533;=&#65533;&#65533;}&#65533;v\^|&#65533;&#65533;&#1519;&#65533;&#65533;&#65533;&#65533;y&#65533;:&#65533;A&#65533;Ppa&#65533;F&#65533;`&#65533;$&#65533;@6&#65533;`&#65533;
P&#65533; ,&#65533;CH&#65533;&#65533;^8&#65533;9&#65533;&#65533;c7&#65533;&#65533;&#65533;/&#65533;&#65533;OF&#65533;9&#65533;&#65533;B
+&#65533;&#65533;al&#65533;&#65533;
?09RD	ERJYEd&#65533;&#65533;F&#65533;&#1706;Fg&#65533;&#65533;&#65533;&#65533;&#65533;&#65533;A&#65533;B&#65533; $H(&#65533;&#65533;&#65533;M".&#65533;&#65533;&#65533;hPA	@&#65533;&#65533;&#65533;&#65533;N
X&#65533;&#65533;&#65533; B&#65533;2&#1056;&#65533;=T\&#65533;!&#65533;r&#32839;l&#65533;&#65533;}S5ip&#65533;@ &#65533;6&#65533; T&&#65533;`&#65533;
2(&#65533;&#65533;	&&#65533;&#65533;&#65533;Q;&#65533; &#65533;&#680;&#279;o&#65533;K&#65533;$&#65533;&#65533;&#43295;\j&#65533;&#65533;&#65533;fZ&#65533;&#65533;&#65533;&#65533;&#65533;&#65533;&#65533;f&#65533;}&#65533;h&#65533;&#65533;&#65533;&#65533;&#65533;&#65533;o&#65533;&#65533;v&#65533;&#65533;l&#65533;&#65533;t&#65533;Qg&#65533;&#27067;&#65533;;&#65533;p+&#65533;zXk7&#65533;&#8423;:&#65533;&#65533;Q't4B&#604;&#65533;&'%&#65533;6"'&#65533;&#65533;&#65533;l`&#65533;&#65533;R&#611;&#65533;S&#65533;&#65533;&#65533;&#65533;|E&#65533;&#65533;&#65533;&#65533;I)p&#65533;Q*&#65533;o&#65533;&#65533;	g&#65533;&#65533;&#65533;&#1865;&#65533;v&#65533;X&#65533;&#65533;C&#65533;c&#65533;J*gb&#65533;p&#65533;	&#65533;&#65533;,&#65533;&#65533;1m&#65533;&#65533;*&#65533;&#65533;&#65533;&#65533;&#65533;&#65533;&#65533;-&#65533;&#1714;&#65533;kC&#65533;i&#65533;&#65533;f&#65533;&#65533;&#65533;&#65533;&#1178;&#65533;&#65533;>&#47787;&#65533;&#65533;z&#43699;1kj&#65533;&#65533;&#65533;&#65533;k&#65533;&#65533;{&#35725;;&#44029;F&#65533;&#604;&#65533;{&#65533;&#65533;&#65533;&#65533;)&#65533;':g&#65533;v&#1937;4&#65533;Om&#65533;zh3|&#65533;&#65533;&#65533;&#65533;-7&#65533;&#1555;&#1528;w&#65533;|r&#65533;&#65533;mg&#65533;&#65533;5Wt&#65533;&#65533;&#65533;s&#65533;&#65533;&#65533;<&#65533;&#65533;&#65533;&#65533;&#1757;&#65533;&#965;G8&#65533;a&#65533;&#65533;&#65533;e&#65533;&#65533;&#65533;&#65533;&#65533;{&#65533;&#65533;&#65533;&#65533;G&#65533;&#1933;c&#65533;&#65533;&#661;&#65533;y&#65533;I&#65533;0&#65533;&#65533;@&#320;&#65533;S&#65533;`R(&#65533;&#528;{&#65533;&#65533;&#65533;P&#65533;8&#65533;&#65533;&#65533;7&#65533;&#65533;&#65533;7&#65533;X&#274;M2qD&#65533;7&#65533;&#65533;*x&#65533;&#65533;&#65533;|H&#65533;|&#1028;&#65533;JQ&#65533;R&#65533;&#65533;&#65533;&#65533;&#65533;2&#65533;6&#65533;A&#728;&#65533;Y&#65533;&#65533;\&#65533;&#65533;&#65533;(6A	J&#65533;&#65533;&#65533;&#65533;&#65533;&#65533;p`&#65533;&#65533;&#65533;&#65533;W&#65533;&#65533;&#65533; 
&#65533; &#65533;&#65533;	d (h&#65533;
F&#65533;?&#65533;&#65533;S&#65533;@>5&#65533;&#65533;&#65533;4&#65533;b&#65533;&#65533;&#65533;`@&#65533;&#65533;"&#65533;V0&#65533;Ou&#65533;}&#65533;&#65533;&#65533;*
P@&#65533;2&#65533;EXq&#65533;&#65533;&#65533;X@&#65533;C&#65533;&#65533;&#65533;0L2&#65533;&#65533;&#65533;&#65533;&#65533;e*C&#65533;7&#65533;&#65533;&#65533;&#65533;&#65533;&#65533;v&#65533;&#436;YHCj&#65533;n&#65533;&#65533;7&#65533;&#65533;&#65533;&#65533;&#1636;$I&#65533;&#65533;C&#65533;&#65533;&#327;&#65533;&#65533;jj&#65533;&#65533;&#65533;&#65533;>&#65533;q&#65533;&#65533;@'&#65533;&#65533;th#&#65533;HG&#65533;<&#65533;V6,#&#65533;
&#65533;)M&#65533;&#65533;U&#65533;r%F9	H"r_-&#65533;'&#65533;&#65533;x"&#65533;&#65533;%&#65533;&1D6&#65533;b!&#65533;&#65533;JQ&#65533;&#65533;&#65533;&#719;&#1506;&#65533;drF&#65533;&#65533;0&#65533;:&#65533;8&#65533;&#600;&#65533;t&#65533;&#65533;&#65533;&#659;3&#65533;&#65533;&#65533;.Za&#65533;:&#65533;&#65533;N&#65533;&#65533;s0f&#65533;&#65533;=&#65533;"&#65533;w&#1669;/L&#65533;JU:7&#65533;:2R&#65533;&#65533;&#65533;&#769;v\G&#65533;&#65533;M&#65533;G&#65533;&#65533;M46&#65533;&#65533;ot&#65533;&#65533;~&#65533;&#65533;	&#65533;HC9&#65533;z&#65533;&#65533;&#65533;&#65533;W&#65533;:&#65533;RYv&#65533;#&#65533;di&#65533;&#65533;&#1372;&#65533;&#65533;u&#65533;k&#65533;<.j&#65533;L^4=&#65533;&#65533;ib7&#65533;&#65533;T&#65533;p&#65533;&#65533;H7:&#65533;&#65533;=&#65533;u&#65533;&#65533;;&#65533;&#65533;``B&#65533;&#65533;&#65533;H	4&#65533;(Q+H&#65533;4&#65533;&#65533;t&#65533;&#65533;&#65533;T +&#65533;&#65533;w&#65533;!&#65533;;&#65533;&#65533;s&#65533;"!	I0&#65533;x&#65533;&#65533;&#65533; &	F&#65533;&#65533;&#65533;Cp&#65533;P&#65533;*RQ&#65533;T&#65533;&#65533;QKW&#65533;%hPik&#65533;F(&#65533;&#65533;&#65533;F&#65533;&#65533;&#65533; &#65533;*\&#65533;
L&#65533;!8 2&#65533;H 8+&#65533;
p <@&#65533;&#65533;4&#65533;&#65533;&#65533;@2 &#65533;b&#65533;&#65533;&#65533;&#65533;&#65533;A	t&#65533;(&#65533; S,P&#65533;&#65533;&#65533;&#65533;z&#65533;I&#65533;&#65533;Y@&#65533;&#65533;A&#65533;p1X&#65533;&#65533;&#1537;a&#65533;&#65533;&#65533;4&#65533;&#65533;&#65533;f~,&#65533;[&#65533;LL&`g9%[&#65533;B&#65533;S&#65533;&#65533;1&#65533;(34A&#65533;1|2;d)&#65533;&#65533;V&#506;&#65533;&#65533;L\&#65533;$&#65533;&#65533;&#65533;IM&#65533;&#65533;]&#65533;Z&#65533;&#65533;|&#65533;{&#65533;n&#65533;&#65533;&#65533;&#65533;h*:w&#65533;9&#65533;&#65533;,&#65533;0&#65533;&#65533;&#65533;#&#65533;N&#65533;&#21716;m&#65533;&#65533;?9XB&#65533;d /&#65533;Q&#65533;2&#65533;	B&#65533;&#65533;&#65533;&#65533;&#65533;&#65533;&#579;k&#1452;D&#65533;&#65533;&#65533;&#65533;&#65533; 9f&#65533;&#301;*Z&#65533;Y&#65533;&#65533;&#65533;5&#65533;&#65533;&#65533;.k&#65533;,&#65533;&#65533;&#65533;7&#65533;Y&#65533;qv&#65533;&#65533;&#65533;&#9704;&#65533;Y1&#65533;&#65533;J&#65533;&#1100;&#65533;6&#65533;&#65533;xKrG&#65533;6&#65533;&#65533;&#65533;&#65533;Y\R&#65533;S&#65533;&#65533;&#295;u&#65533;&#65533;t&#65533;#9&#65533;x&#65533;:&#65533;k&#65533;&#65533;&#65533;9|&#65533;+&#65533;k%&#65533;^&#65533;&#65533;&#65533;R&#65533;&#65533;+5%%&#1531;y&#65533;g8&#46157;z&#65533;&#65533;&#65533;&#1698;&#65533;&#65533;&#65533;Q%]a+&#65533;,v&#65533;n&#65533;&#65533;rTC&#65533;H&#65533;&#65533;&&#1025;2b&#65533;&#65533;&#65533;:UZ`&#65533;&#65533;P{h&#65533;0&#65533;`P&#65533;&#65533;PE(&#65533;&#65533;&#65533;&#65533;&#65533;&#65533;&#65533;B$b&#65533;HD &#65533; &#65533;A&#65533;&#65533;Z&#65533;&#65533;&#65533;,A&#65533;(E+&#65533;
T&#65533;"&#65533;P6&#65533;&#1430;&#65533;@-i&#65533;X &#65533;&#65533;I&#65533;"&#65533;p&#65533;+da]&#65533;&#65533;^&#65533;A&#65533;H&#65533;&#65533;F&#65533;0&#65533;P!&#65533;*&#65533;&#65533;G|AtP&#65533;&#65533;&#65533;j&#65533;	&#65533;&#65533;&#65533;-`&#65533;&#1171;&#65533;$&#65533;&#65533;&#65533;&#65533;%&#65533;&#65533;&#65533;&#65533;)&#65533;j&#65533;&#65533;3&#65533;&#65533;{`&#65533;x&#65533;.&#65533;&#65533;`&#65533; 0&#65533;T&#65533;p&#65533;&#65533;!6&#65533;#&#540;&#65533;p&#65533;&#65533;5&#65533;&#65533;r2a&#65533;,&&#65533;Y&#65533;&#65533;&#65533;>`&#65533;d$&#65533;:&#65533;&#65533;&#65533;-&#65533;:&#65533;&#65533;5&#65533;	'w&#65533;bLgg&#65533;&#65533;y1&#65533;p&#65533;&#65533;&#65533;}&#65533;&#1311;&#65533;&#65533;&#65533;&#65533;#j&#65533;p&#65533;&#65533;'&#65533;&#65533;5&#65533;&#65533;"{&#65533; &#65533;B&#65533;A,"&#65533;&#65533;^a&#65533;&#65533;HC[&#65533;&#65533;&#65533;&#65533;a&#65533;&#65533;&#65533;Q&#594;T^&#65533;#&#65533;D&#65533;&#65533;&#65533;&#65533;&#65533;jqC2w{&#65533;S-&#65533;&#65533;&#65533;&#65533;	'&#65533;&#65533;&#65533;}&#65533;&#65533;9/ ?[&#65533;&#65533;&#65533; &#65533;II?&#1180;T&#65533;&#65533;&#65533;g&#65533;?4B#&#65533;-&#65533;&#65533;#&#1439;&#65533;N&#65533;I&#65533;X&#65533;&#65533;Ll&#65533;&#65533;#8$'&#65533;&;P&#65533;&#65533;%:4&#65533;9F&#65533;^@&#65533;&#65533;zo&#65533;&#65533;&#65533;"&#65533;`Z&#65533;`j=g&#65533;dmu2m&#65533;6*&#65533;z&#65533;;z
Q0 &#65533;&#65533;r&#65533;/&#65533;&#1480;&#65533;]`#v,M&#65533;:&#675;&#65533;&#65533;&#65533;&#65533;&#65533;&#65533;&#65533;`&#65533;&#65533;&&#65533;L% &#65533;m,@&#65533;&#1700;vK&#65533;f.&#65533;2&#65533;d &#65533;&#65533;&#65533;A&#65533;&#65533; &#65533;&#65533;&#65533;&#65533;&#65533; &#65533;&#65533;&#65533;
&#65533;&#65533;	&#65533;@t 	&#65533;&#65533;,&#65533;X&#65533;ZaX+&#65533;A*&#65533;&#65533;A&#65533;A&#65533;&#65533;bz&#65533;a
&#65533; 
&#65533;&#65533;&#65533;p&#65533;TA&#65533;&#65533; P@h+&#65533;&@O@4&#65533;&#65533;~KT&#65533;PF P&#65533;R&#65533;d&#65533;d `Q&#65533;&#65533;X&#65533;?%H&#65533;J@<`&#65533;J &#65533;\@N&#65533;&#65533;T&#65533;P &#65533;&#65533;r&#65533;&#65533;j+&#65533;0 &#65533;2&#65533;&#65533;0&#65533;&#65533;&#65533;&#65533;K&#65533;&#65533;.T&#65533;Kh&#65533;$!&#65533;!&#65533;&#65533;X &#65533;YH&#65533;&#65533;&#108888;.&#65533;&#65533;<F&#65533;&#65533;%L&#65533;Zd&#65533;[l&#65533;)0&#65533;!2C3&#133;3&#65533;&#65533;&#65533;v&#65533;&#65533;T&#65533;]V&#65533;&#65533;
&#65533;:&#65533;s8o&#65533; P&#65533;8o&#1306;&#65533;::#"Mg;g#&#65533;\zL&#65533;B&#65533;`&#65533;&#65533;`&#65533;&#65533;#0&#65533;&#65533;d&#662;VI&#65533;_Z&#65533;%&#65533;2g&#65533;\&#65533;&#65533;.&#65533;&[&#65533;#&!h&#65533;d&#65533;&#65533;&#65533;F(	&#65533;&#65533;&#65533;(&#65533;&#65533;(&#65533;)&#65533;&#65533;gz&#65533;ix&#65533;&#65533;&#65533;i&#1446;i&#65533;og&#65533;&#65533;/&#65533;&#65533;j&#65533;&#65533;g&#65533;Fl&#65533;&m&#65533;&#65533;g&#65533;&#65533;*&#65533;&#65533;&#65533;o&#65533;&#65533;&#65533;2.#S"#&):&#1793;u &#65533;&#65533;&#65533;&#65533;|cw6&#65533;&#65533;&#65533;%x(&#65533;/&#65533;c"I&#65533;&#65533;6&#65533;&#1348;&#65533;(&#65533;&#65533;9&#65533;0cj&#65533;d&#65533;&#65533;&#65533;#&#65533;&#65533;&#65533;&#65533;x&#65533;&#65533;&#1416;C =
&#1622;J/5-wlM&#65533;dPv&#65533;&#65533;;&#65533;./J&#65533;&#65533;a.&#65533;p&#65533;&#65533;J&#65533;pk|&#65533;AN%"@&#65533;&#65533;P7&#65533;&#65533; 4 	&#65533;`A&#65533;&#65533;A&#624;&#65533;aa&#65533;&#65533;
&#65533;&#65533;	&#65533; 	&#65533; 	&#65533;`!R&#65533;&#65533;&#65533;b!&#65533;D&#65533;&#65533;&#65533;Ad&#65533;&#65533;&#65533;&#65533;a&#65533;!&#65533;&#65533;&#65533;`R@&#65533;&#65533;z&#65533;n&#65533;D!&#65533;&#65533;&#65533;&#65533;d&#65533;S&#65533;
'@  &#65533;&#65533;j&#65533;&#65533;&#65533;ON`&#65533;H&#65533;&#65533;&#65533;&#65533;k&#65533;<&#65533;O<%B0&#65533;&#65533;&#65533;&#65533;V&#65533;-e&#65533;&#65533;|1&#1192;&#65533;&#65533;(&#65533;&#65533;.z&#65533;&#65533;&#65533;&#65533;&#65533;4 &#65533;,&#65533; P&#65533;
&a&#65533;&#65533;&#65533;&#65533;&#65533;~R&#65533;TIOF&#65533;&#65533;&#65533;e&#65533;t&#65533;&#65533;1e&#689066;TJ&#65533;&#65533;&#65533;&#65533;&#65533;&#65533;%&#65533;&#65533;&#1105;2&#65533;&#65533;e&#65533;&#65533; &#65533;6&#65533;&#1379;&#65533;x&#65533;8&#65533;9&#65533;&#65533;!&#65533;CN&#65533;t&#65533;*&#65533;"&#65533;tN&#65533;&#65533;&#1230;#"#P&#65533;&#65533;E&#65533;n&#65533;#\&#65533;&#65533;
&#65533;T&#65533;j&#65533;%K&#65533;";cx&#65533;&#1224;G&#65533;&#65533;&#65533;!O&#65533;s,&#65533;%W*&#65533;>gtl
t|o`^B"&#65533;I&#65533;&#65533;&#65533;)v&#65533;T+&#65533;d&#65533;P&#65533;\U&#65533;[l&#65533;&#65533;&#65533;o&#65533;$c,&#65533;)&#65533;&#65533;&#65533;&#65533;M1&#65533;&#65533;08kk&#65533;+&#65533;L&#65533;&#65533;&#65533;*&#65533;k&#65533;&#65533;6&#65533;&#65533;n&#65533;2&#65533;[X&#65533;&#65533;`B,&#65533;&#65533;&#65533;;&#65533;&#65533;&#65533;&#65533;\&#1059;&#65533;&#65533;M&#65533;&#65533;&#65533;>&#65533;MS0&#65533;&#65533;u&#1344;&#65533;-S2Q&#65533;&#65533;&#65533;<&#65533;&#65533;8&#65533;9j&#65533;3&#65533;&#65533; 	pr&#65533;c&#65533;&#65533;&#65533;6S`7M]&#65533;4&#65533;&#65533;&#65533;&#1300;0&#65533;&#65533;&#65533;
!&#65533;`P&#65533; 	&#65533;&#65533;`{` @&$&#65533;&#65533; t3
K&#65533; $`&#65533; &#65533;&#65533;"&#65533;A&#65533;&#65533;&#65533;A&#65533;A&#65533; 	&#65533;@;&#65533; 	&#65533; &#65533; B&#65533;d!F&#65533;L&#65533;\a,!&#1824;&#65533;`XA|&#65533;p&#65533;.&#65533;N V&#65533;.a`!8A&#65533;`	j&#65533;N&#65533;z&#65533;&#65533;K&#65533;&#65533;pA&#65533; `B+&#65533;&#65533;T&#65533;Z`&#65533;kC&#65533;&#65533;E@&#65533;Q6&#65533;D&#65533;&#65533;&#65533;H&#65533;&#65533;F&#65533;D ,W&#65533;&#65533;9&#65533;&#65533;&#65533;&#65533;&#65533;+A\e&#65533;&#65533;&#65533;&#65533;&#65533;y&#65533;&#65533;&#65533;@&#65533;&#65533;&#65533;&#65533;&#65533;o&#65533;T&#65533;&#65533;d&#65533;I!D&#65533;!&#65533;c&#65533;""B&#65533;n7'D&#65533;j&#65533;&#65533;j7'&#65533;w&#65533;,LK)&#65533;&#65533;&#65533;&#65533;2&3R&#65533;&#65533;&`&#65533;e]&#65533;MW&#65533;3&#981;R&#65533;&#65533;r6&#65533;&#65533;&#65533;&#65533;T.&#1876;u0:&#65533;&#65533; 3O1g&#65533;0gtV&#65533;&g&#65533;&#65533;&#65533;\&#65533;&#65533; &#65533;;&#65533;`&#65533;&#65533;&#65533;Tx"&#65533;3&#65533;#u&&#65533;4&#65533;&#65533;&#65533; &#65533;&#65533;'&#65533;H&#65533;&#65533; cJ&#65533;t&#65533;~rZ&#65533;&#65533;nf&#65533;f&#65533;&#65533;(&#65533;&#65533;&#816;B,HxgJXi&#65533;&#65533;&#65533;&#65533;.&#65533;2X&#65533;lYaXg&#65533;&#65533;&#65533;&(&#65533;*&#65533;&#65533;&#65533;&#65533;Qo.&#65533;&#65533;;R&#65533;<lP=n&#1238;cN&#65533;&#210;&#65533;EN&#1653;]C&#65533;&#65533;XI7&#65533;^;GPYiS_&#65533;s&#421;\&#65533;&#65533;>&#65533;*&#65533;&#65533;&#65533;>&#65533;C&#65533;&#65533;&#1548;&#65533;&#65533;&#65533;X80s&#1156;&#845;k&#1546;&#65533;ub5n#&#65533;&#65533;A&#65533;aF&#65533; |&#65533; @&#65533;\E6]&#65533; |&#65533;cQV&#65533;/&#65533; &#65533;&#65533;@&#65533; A"&#65533;&#65533;&#65533;bV &#65533;$a&#65533;&#65533;	&#65533;&#65533;&#65533;t`~&#65533;&#65533;&#65533;&#65533;` aV!^&#65533;&#65533;L&#65533;&#65533; }&#65533;`	v&#65533;&#65533;`&#65533;&#65533;&#65533;&#1696;@@6&#65533;&#65533; &#65533;&#65533;&#65533;&#65533;`&#65533;K&#65533;:&#65533;&#65533;=&#65533;&#65533;L&#65533;&#65533;&#65533;b&#380;&#65533;&#65533;OJ&#65533;R\&#65533;&#65533;K&#65533;&#65533;&#65533;H&#65533;&#65533;y&#65533;N&#65533;QR&#65533;q&#65533;&#65533;&#65533;&#65533;&#65533;9`&#65533;<`D&#65533;D^&#65533;&#65533;yD?&#65533;TF&#65533;&#65533;.&#65533;o&#65533;hn32&#65533;&#65533; &#65533;&#65533;@ &#65533;^&#65533;&#65533;&#65533;&#65533;N	&J&#65533;&#65533;^&#65533; &#65533;(!&#65533;&#65533;"&#65533;&#65533;	&#65533; j&#65533;&#65533;&#65533;&#65533;xO&#65533;xoW&#65533;&#65533;&#65533;&#65533;8&#65533;VeU&#65533;&#65533;E%b&#65533;\&#65533;&#65533;&#65533;v&&#65533;&#65533;p'80O|&#375;})&#65533;HM&#65533;&#65533; &#65533;N&#65533;]&#65533;&#65533;&#65533;&#65533;&#65533;&#65533;&#65533;}&#65533;&#65533;&#65533;&#65533;&#65533;$*&#65533;V&#65533;8&#65533;&#2036;^.20m&#65533;#&#65533;&#65533;_&#65533;&#65533;`&#65533;N&#152;7x}	!X&#65533;J'&#65533;v&#65533;&#65533;Ko&#65533;&#65533;&#65533;&#65533;V&#65533;zY&#1042;&#65533;&#65533;r&#65533;&#65533;&#65533;I&#65533;&#65533;&#65533;m&#65533;j&#65533;g&#65533;&#65533;&#65533;&#65533;V&#65533;&#65533;&#65533;Y&#65533;&#65533;&#65533;)%P&#65533;}&#65533;&#65533;unM&#65533;&#65533;&#65533;&#65533;{&#65533;}/&#65533;+&#1161;&#1749;%Om&#65533;5&#65533;&#65533;o&#65533;P&#65533;&#65533;&#65533;&#65533;M&#65533;S&#65533;&#65533;&#65533;&#581;~Uj&#65533;&#65533;t|&#65533;&#65533;\&#65533;w&#65533;U92{&#65533;x&#65533;[&#65533;&#65533;&#65533;&#65533;8{j&#65533;x&#65533;&#65533;&#65533;]&#65533;u&#65533;&#65533;Ar&#65533;&#65533;&#65533;F&#65533;(&#65533;B@d]&#65533;c&#65533;C y&#65533;Q&#1463;\&#65533;
&#65533;"&#65533;&#65533;g7y&#65533;%&#65533;&#65533;&!A&#65533;&#65533;l`f&#65533;Z`&#65533; \&#65533;PN&#65533;JA&#800;&#65533;&#65533;J`j &#65533; 	&#65533;`&#65533;&#65533;p&#65533; &#65533;: r@;&#65533;`	z&#65533;&#65533;Q%&#65533;&#65533;&#65533;&#65533;Mw&#65533;&#1064;&#65533;+VR1&#65533;g@PT&#65533;&#65533;YQ&#65533;&#29214;&#65533;r&#65533;&#65533;&#65533;&#65533;B B&#65533;H&#65533;- 7D&#65533;
&#65533;R&#65533;du?&#380;6 &#65533;J&#65533;&#65533;&#65533;&#65533;P&#65533;&#65533;&#65533;&#65533;D&#65533;O l&#65533;!6&#65533;&#646;&#65533;&#65533;&#65533;	&#65533;|&#65533;$&#65533;&#65533;&#65533;@&#65533;$>&#65533;&#518;&#65533;&#65533;e&#65533;TI&#65533;1&#204;[&#65533;%&#65533;Q&#65533;;&#138;&#500; &#65533;&#65533;&#65533;&#2021;&#65533;&#65533;&#65533;&#65533;&#65533;O&#65533;z&#65533;f&#65533;Og;&#65533;2&#65533;C&#65533;&#65533;&#65533;&#65533;&#65533;&#65533;&#65533;#&#65533;&#65533;&#65533;&#1270;&#65533;x&#65533;&#65533; #&#65533;`&#65533;&#65533;v&#65533;]&#65533;X!]r&#1591;&#65533;Bm"&#65533;%&#65533;&#65533;l&#65533;`&#65533;&#65533;&#65533;&#65533;[|&#65533;c}f&#65533;|&#65533;&#65533;&#65533;ywB[&#65533;&#65533;&#65533;}&#65533;&#65533;/&#65533;&#65533;&#65533;R(&#65533;&#65533;V&#65533;U*&#65533;oV&#65533;&#65533;&#65533;&#65533;0&#65533;&#1006;&#65533;&#65533;c&#65533;&#65533;b&#65533;'#&#65533;&#65533;O&#65533;L&&bcti&#65533;&#65533;&#65533;&#65533;1&#65533;['M&#65533;&#65533;a&#65533;8&#65533;c&#65533;&#65533;\0&#65533;&#65533;e&#841;&#65533;x\&#65533;8&#65533;&#65533;&#65533;0S	&#65533;&#65533;&#65533;>&#65533;&#65533;xS&#65533;s&#65533;E\&#65533;&#65533;SA/&#65533;]sJ&#65533;"y;O1&#65533;&#1224;G;:&#65533;&#65533;XP6v&#65533;&#65533;Q0&#65533;ES4&#65533;!n&#65533;t " V2&#65533;&#65533;N&#65533;(&#65533;&#65533;&#28231; &#65533;&#65533;&#65533;&#65533;&#65533;!&#65533;&#65533;&#65533;&#65533;!A&#65533;'&#65533;&#65533;$A&#65533;@	f@&#65533;&#65533;&#65533;_`	&#65533; :&#65533;&#65533;&#65533;T&#65533;(&#65533;j@&#65533;d<qS&#65533;T@&#65533;&#65533;*$6 Qj&#65533;(UV&#35568;&#65533;&#629;P&#65533;&#65533;2&#65533;BY&#65533;,t&#65533;g&#65533;&#65533;&#65533;1&#65533;I&#65533;&#65533;pN&#65533;&#65533;S&#65533;+&#65533;&#65533;&#65533;`AMW&#65533;hZ&#1098;&#65533;&#65533;&#65533;S&#65533;&#65533;
&#1259;&#65533;\&#65533;d&#65533;TA&#65533;9&#65533;L |&#65533; pa&#65533;%d]fX/&#65533;d&#65533;(
&#65533;&#65533;G&#65533;[@B&#65533;2XJ&#65533;&#65533;i&#65533;#&#969;R[&#65533;&#65533;&#65533;1s*>~c{&#65533;&#65533;{&#65533;&#65533;&#65533;&#1812;&#8538;&#65533;6&#65533;kr\ &#65533;&#65533;&#65533;&#65533;|&#65533;&#65533;&#65533;&#65533;&#65533;!&#1810;&#65533;&#65533;p~_^&#65533;m&#65533;0m&#65533;&#65533;/^LL\or&#65533;&#65533;&#65533;8|&#65533;?&#65533;N&#65533;-}/&#65533;&#65533;<&#65533;w&#65533;.&#1699;_&#65533;y&#65533;W&#65533;#&#65533;&#65533; &#65533;&#65533;H&#65533;`8p&#65533;&#65533;&#65533;&#65533;&#65533;M&#65533;&#65533;&#65533;&#1978;u&#65533;M&#1782;&#65533;&#65533;$vK&#65533;P&#65533;&#65533;p&#65533;&#665;;W&#65533;&#1848;p&#65533;&j&#65533;&#434;%&#65533;k0&#65533;q&#65533;X&#65533;&#65533;Ln87~&#65533;&#65533;&#65533;G&#65533;&#65533;&#521;G&#65533;&#65533;Q&#65533;&#65533;&#65533;&#65533;L&#65533;&#65533;&#65533;&#65533;u&#65533;&#1721;s&#65533;^<y&#65533;&#65533;&#1907;w&#65533;V{&#65533;&#65533;&#875;&#65533;&#65533;&#65533;yh&#30541;&#65533;]&#65533;u&#38954;CG&#65533;&#65533;]&#65533;L&#65533;1]&#503;&#65533;_&#65533;z&#65533;Cw&#65533;&#65533;&#65533;&#200;'%Gnq&#1106;&#65533;&#65533;j&#65533;&#65533;9s&#65533;&#65533;&#65533;MZ&#65533;0a&#990;&#65533;
&#65533;ji&#65533;&#65533;R&#65533;N=&#65533;&#65533;T&#65533;S&#2045;&#65533;=&#65533;*<yis&#65533;F[&#65533;&#65533;&#65533;&#1983;&#65533;&#65533;w=|&#65533;&#65533;&#22707;&#65533;&#65533;&#65533;0T&#65533;&#65533;@*H&#65533;&#65533;&#65533;&#65533;&#65533;&#65533;&#65533;&#203;O&#65533;<hd&#65533;&#65533;(&#65533;$J&#65533;&ArI&#1187;G&#65533;(U&#65533;&#65533;&#65533;&#848;$&#65533; B	*&#65533; &#65533;&#65533;`"
*&#65533;&#65533;BJ)&#65533;&#65533;b&#65533;6P&#65533;@%&#65533;@C0&#65533;0B
 X0&#65533; P&#65533;&#65533;Pp&#65533;"&#65533;&#65533;&#65533;T&#65533;&#65533;H0&#65533;&#65533;p&#65533;A'&#65533;Pt&#65533;&#65533;)&#65533;&#65533;&#65533;,&#65533;&#65533;&#65533;-&#65533;p	(89B &#65533;@&#65533;
%&#65533;&#65533;B
!xdL&#65533;@@&#65533;&#65533;T&#65533;&#65533;SV&#65533;&x&#65533;&#65533;t&#65533;&#65533;&#65533;xF &#65533;&#65533;&#65533;&#65533;&#65533;&#65533;n&#65533; &#65533;
&&#65533;&#65533;&#65533;&#65533;D3N:&#65533;H&NH&#65533;9J&#65533;H&#65533;\fRc&#65533;9f&#65533;&#65533;&#65533;&#65533;&#65533;&#65533;A&#65533;&#65533;&#65533;@C&#65533;*B>&#65533;&#65533;&#43689;&#65533;t&#65533;6&#65533;Z&#65533;Lq#&#65533;P&#65533;&#65533;&#65533;S&#65533;Hu&#65533;Yh&#65533;s>&#65533;&#65533;&#65533;&#65533;&#65533;&#65533;&&#65533;<&#65533;\&#65533;l[&#65533;&#65533;Ok&#65533;&#65533;&#65533;&#65533;:N55&#65533;f&#65533;pF)]&#65533;&#65533;&#65533;\x&#65533;&#65533;_&#65533;CN6&#65533;P4&#65533;<5&#65533;&#65533;d&#65533;Q8&#65533;3n&#65533;&#65533;&#65533;&#65533; &#65533;&#65533;Zh	,nf%&#65533;Y&#65533;&#65533;&#65533;&#65533;l&#65533;Q%&#65533;l&#1338;&#65533;&#65533;&#65533;&#1574;&#65533;&#65533;&#65533;6&#65533;&#65533;&#65533; &#65533;&#65533;i&#65533;&#65533;&#65533;&#65533;&#477;&#65533;&#65533;k&#65533;&#65533;&#65533;&#65533;@"&#460;&#65533;&#65533;$&#65533;&#65533;D>q&#65533;MC ]&#65533;&#65533;Q&#65533;&#65533;umS&#65533;
&#65533;P&#65533;8&#65533;&#65533;&#65533;L&#65533;&#65533;G&#65533;%&#65533;&#65533;>&#65533;c&#65533;&#65533;&#65533;&#65533;&#65533;&#65533;F&#65533;U&#65533;-&#65533;[Zl]&#65533;pUm&#65533;&#65533;V&#65533;s&#65533;&#65533;&#65533;H?&#65533;&#65533;H&#65533;&#65533;&#65533;&#65533;z}FW&#65533;>&#65533;e&#65533;&#65533;YI&#65533;&#65533;PY]&#65533;&#65533;r[j&#65533;~n&#65533;&#65533;&#65533;&#1389;&#65533;Na&#65533;&#48730;&#65533;TT&#65533;FU&#65533;&#65533;Me[&#65533;&#65533;&#65533;&#918;&#65533;&#65533;6&#65533;,&#65533;&#65533;&#65533;Vo&#65533;S&#65533;@d&#65533;&#65533;\P#&#65533;(&#65533;&#65533;@&#65533;&#65533;
p"	 &#65533;|y&#65533;H&
(&#65533;&#65533;w&#65533;c&#65533;&#65533;&#65533;	8&#65533;p,rI&&#65533;H2#&#65533;&#1879;&#65533;%&#65533;0b&#65533;98&#65533;&#65533;
*&#65533;@&#65533;&#65533;BJ*&#65533;&#65533;b
)&#65533;&#65533;E*1X&#65533;8&#65533;b&#65533;&#65533;&#65533; D0&#65533;&#65533;&#65533;T&#65533;O,2&#65533;2&#65533;&#65533;|&#65533;&#65533; 6 &#65533;&#65533;&#65533;X&#65533;RF`&#65533;&#65533;&#65533;Hza&#65533;&#65533;&#65533;&#65533; $x&#65533;n&#65533;&#65533;&#65533;"&#65533;&#65533;>p&#65533;=&#65533;7&#65533;&#65533;&#65533;(&#65533;x&#65533;&#65533;&#65533;x&#65533;?]`z&#65533;&#65533;&#65533;d&#65533;t&#65533;`&#65533;L&#65533;&#65533;
T&#65533;h&#65533;3&#897;8R&#65533;D	&#65533;8&#65533;b&#65533;&#65533;&#65533;q&#65533;2H&#65533;&#65533;&#65533;&#65533;&#65533;&#65533; &#65533;F$&#65533;Aj&#65533;'H&#65533;FMb&#65533;m&#65533;&#65533;"	)&#547;&#16782;&#65533;&#65533;
ajV&#65533;&#65533;e&#65533;$K8&#65533;&#65533;&#65533;&#65533;&#1193;f.O&#65533;&#65533;&#1426;&#65533;&#65533;`&#65533;cE&#65533;cfi&#65533;&#65533;P&#65533;&#65533;8&#65533;1&#65533;&#65533;`C&#65533;2&#65533;&#65533;ip#_W%&#65533;&#65533;&#65533;&#65533;a&#65533;&#65533;&#65533;n&#65533;&#65533;&#65533;&#65533;&#65533;Y&#65533;&#65533;&#65533;&#65533;p&#65533;&#65533;iEkZ&#65533;k&#65533;\&#65533;&#65533;&#65533;&#65533;&#65533;&#65533;&#65533;9&#65533;&#65533;3&#65533;1&#58233;*I&#65533;)&#464;&#65533;&#65533;&#65533;<&#65533;&#65533;<&#65533;JKM&#65533; 	I:Ny&#65533;^QLb&#65533;&#1462;&#65533;&#1105;&#65533;L&#65533;&#65533;(&#65533;?a&#65533;tT&#65533;&#65533;&#65533;)ft&#65533;&#65533;&#65533;&#65533;n&#35992;&#1514;b&#65533;x&#65533;cu&#65533;&#65533;8&#65533;RU&#65533;p&#65533;&#65533;&#65533;F_&#65533;X&#65533;d$7&#65533;%&#65533;+g&#65533;&#65533;&#65533;d1&#65533;iM+&#65533;&#65533;&#65533;=J29&#1389;&#65533;
&#65533;&#65533;&#65533;&#65533;3~{j&#65533;&#65533;v7q&#65533;+.&#65533;&#65533;&#65533;F&#1023916;&#27365;&#65533;&#65533;&#65533;&#65533;*kQ%b&#65533;&#65533;&#65533;&#65533;&#65533;*&#1988;Cu&#513;, &#65533;0 X&#65533;&#65533;&#65533;  &#65533;&#65533;1&#65533;&#65533;&#65533;@O<'z@&#65533;
&#65533;&#65533;zP&#65533;&#65533;&#65533;|&#65533;&#65533;&#65533;D%&#65533;&#65533;D0&#65533;&#65533;p&#65533;$*&#65533;	MPs&#65533;Bv@&#65533;&#65533;&#65533;:H&#65533;&T
S&#65533;b&#65533;&#65533;-&#65533;$&#65533;DpG`&#65533;&#65533;60&#65533;	FvO&#65533;&#65533;(&#65533;#$7&#65533;P*&#65533;&#65533;\&#65533;$&#65533;&#65533;M&#65533;&#338;	Z&#65533;&#65533;&#65533;&#65533;*&#65533;&#65533;p&#65533;&#65533;MB&#65533;h&#65533;&#65533;`@&#65533;&#65533;k&#65533;&#65533;$&#65533;=`&#65533;&#65533;&#65533;0&#65533;&#65533; ]&#65533;&#65533;&#65533;Eb&#65533;jd&#65533;-n1MfL&#65533;&#65533;&#65533;&#65533;&#65533;3&#65533;&#65533;&#65533;&#65533;&#65533;&#65533;&#65533;&#65533;&#65533;&#804;&#65533;&#65533;p&#65533;&#65533;R&#65533;d }&#65533;&#65533;&#65533;I&#65533;E^b/;&#65533;&#65533;Q$#gl&#65533;&#65533;8rg<&#65533;&#65533;gz5&#65533;&#65533; &#65533;8&#65533;&#65533;dW&#65533;&#9972;(b&#65533;&#65533;&#65533;`&#65533;&#65533;&#65533;&#65533;&#65533;&#65533;qe&#65533;In&#65533;&#65533;&#65533;@F0&#65533;&#65533;`(#&#65533;F0&#65533;&#65533;k&#65533;c&#65533;j&#65533;J6&#65533;&#65533;j&#65533;`3Vda'a&#65533;D&#65533;Y&#65533;Q&#65533;g&#65533;yumy;&#65533;&#65533;&#65533;d&#65533;/[&#1878;H(&#65533;&#65533;FkF&#65533;K&#65533;IB&#65533;Zv&#65533;q&#65533;1&#65533;&#65533;&#65533;&#377;&#65533;P&#65533;3&#65533;&#65533;e&#65533;	3&#65533;Yv&&#54294;7&#65533;&#65533;&#65533;/&#1481;RZ&#65533;&#65533;&#65533;q&#65533;tp&#65533;&#65533;&#1763;u&#65533;&#1259;&#65533;#r&#65533;Z&#65533;&#65533;>&#65533;.lA&#65533;t^S&#65533;j&#65533;&#65533;&#65533;&#65533;h&#65533;&#65533;M
&#65533;^Y&#1314;p&#65533;p+&#65533;(Q&#65533;&#664;&#65533;\M2&#65533;&#65533;A&#65533;&#65533;n&#65533;r&#65533;oD&#65533;?&#65533;&#65533;&#65533;SW&#65533;&#65533;&#65533;&#65533;1&#65533;7+&#65533;&#65533;&#1094;&#65533;&#65533;&#65533;&#65533;&#65533;7&#65533;s&#65533;&#65533;&#65533;N-&#1404;&#65533;W&#65533;~
&#65533;e&#65533;v&#65533;&#65533;B&#65533; &#65533;;&#65533;@&#65533;k4pE<&#65533;O8&#65533;&#65533;<&#65533; &#65533;yH@&#65533;T&#1920;	p &#65533;&#65533;&#65533;4%&#65533;	8&#65533;&#65533;8&#65533;6T&#65533;&#65533;`&#65533;!&#65533;G&#65533;&#65533;&#65533;&#65533;&21	D&#1825;bH&#65533;&#65533;$&#65533;&#65533;&#65533;&#65533;(J&#65533; &#65533;&#65533;&#65533;@&#65533; &#65533;&#65533;&#65533;&#65533;
h&#65533;N&#65533;&#65533;H&#65533;
4`&#65533;&#65533;&#65533;!y&#65533;&#65533;;"&#65533;
f&#65533; 1&#65533;&#65533;&#65533;&#65533;~&#65533;(ha&#65533;Q&#65533;B&#65533;&#65533;6T&#65533;&#65533;&#65533;&#65533;&#65533; !/Z&#65533;$&#65533;&g&#65533;&#65533; &#65533;G`&#65533;f<;&#65533;&#65533;&#65533;&#65533;Io?&#65533;|&#65533;&#65533;&#65533;&#65533;HX&#65533;v&#65533;#&#65533;>EE7N&#65533;&#65533;U&#65533;
g&#65533;&#65533;!a<UQDg&#65533;&#65533;>&#65533;d<&#65533;l`#5&#65533;&#65533;#&#65533;}&#65533;&#65533;"&#65533;o>&#65533;
&#65533;-G&#65533;&#957;	&#65533;&#65533;&#65533;a&#65533;&#65533;,&#65533;.6&#65533;mQ&#65533;^&#65533;gAyed&#65533;&#65533;N&#65533;&#65533;&#65533;&#65533;&#65533;&#65533; &#65533; f&#880;&#65533;&#65533;&#65533;P&#65533;&#65533;&#65533;&#65533;Q[&#65533;&#65533;&#65533;,&#65533;&#65533;f&#65533;BMX!&#65533;V&#65533;&#65533;sv&#65533;&#65533;g&#65533;Z&#65533;aQ[&#65533;&#65533;2&#65533;*H&#65533;&#65533;rR&#65533;hjf&#65533;N&#65533;&#65533;i&#65533;N&#65533;&#65533;p&#65533;&#65533;&#65533;&#65533;&#65533;U&#65533;p.^#-=&#65533;M3&#65533;-&#65533;1&#65533;&#65533;l&#65533;RIQ&#65533;&#65533;;&#65533;&#65533;/Q&#65533;?HCAo&#65533;&#65533;QN!lU)~&#65533;)&#65533;&#65533;S&#65533;f9uC&#65533;"|&#65533;J&#65533;T7Uo&#65533;&#65533;R&#65533;&#65533;T&#65533;TT+3+E%&!bh&#65533;&#65533;(&#65533;&#65533;<&#65533;&#65533;&#65533;vN&#65533;H8&#1430;&#65533;D~&#65533;&#65533;7qH7&#65533;7&#65533;s&#65533;5y&#65533;h8N&#65533;hUKvU&#65533;R&#65533;&#65533;&&#358;U&#65533;&#65533;&#65533;&#65533;&#1728;r&#65533;D&#65533;w=&#65533;&#65533; (&#65533;4&#65533; (&#65533;(0&#65533;X&#65533;&#65533;E@#&#65533;=&#65533;&#65533;X&#65533;&&#65533;wdt'0_&#65533;\P&#65533;%rr#&#65533;&#65533; 	&#65533;&#65533;&#65533;&#65533;&#65533;&#65533;&#65533;&#65533;	&#65533;p	K7	&#65533;	&#65533;&#65533;yp\P&#65533; 
&#65533;
R
&#65533;@
 &#65533;
&#65533; 
&#65533;)&#65533;8&#65533;=&#65533;w&#65533;^I&#65533;/$Q4{&#65533;<&#65533;5 G&#65533;^T2$(&#65533;.&#65533;&#65533;eB+&#65533;&#65533;.&#65533;x$&#65533;#O%?&#65533;&&#65533;#0*&#65533;$&#65533;/&#65533;!@&#65533; &#65533; p&&#65533; p'`&#65533;&#65533;&#597;H&#65533;z&#65533;%#&#65533;EW&#693;E0&#65533;^&#65533;ATQ`
&#199;&#65533;&#65533;|&#65533;@&#65533;!&#65533;&#65533;16}&#65533;&#1493;&#65533;&#65533;3&#65533;}Z&#65533;&#65533;&#65533;W&#65533;1&#65533;&#65533;$&G&#65533;&#65533;l&#65533;rI&#65533;&#65533;~&#65533;&#65533;d'h&#1412;McJ&#65533;Rl&#65533;&#65533;9&#65533;kzs}S7v&#65533;&#65533;P&#65533; &#544;&#832;&#65533; &#65533;&#65533;&#65533;PL&#1664;/&#65533;&#65533;Pg&#65533;I&#65533;	h&#65533;&#65533;fo&#65533;~!&#65533;&#65533;&#65533;$(&#65533;q&#65533;IDV0 &#65533;:&#65533;&#65533;jgSJ&#65533;&#65533;MV&#65533;j(%&#65533;wPh3&#65533;k&#65533;,&#65533;I&#65533;&#65533;~&#65533;$&#65533;&#65533;v6l&#65533;&#65533;P-&#65533;&#65533;&#65533;&#65533;&#65533;,(J	j&#65533;&#65533;hx&#65533;&#65533;&#65533;&#65533;d&#65533;6Iwn&#65533;&#65533;-&#65533;sO&#1926;&#65533;&#65533;&#65533;&&#65533;&#65533;-&#65533;v&#65533;1KDO&#65533;3&#65533;rT&#65533;w&#65533;F%QsT&#65533;Kusk&#65533;RN&#65533;&#65533;m&#65533;)&#65533;&#65533;&#65533;&#65533;7qH9&#65533;&#65533;9&#65533;&#65533;o&#65533;&#65533;h&#65533;D&#65533;QG-ZJc&#65533;&#65533;&#65533;9&#65533;&#65533;&#65533;&#65533;pR&#65533; 
Q &f&#65533;*9>@F&#65533;LP:p6@0pP&#65533;&#1957;,@(s&#65533;# E&#65533;&#65533;&#65533;("xR0 @T%w&#65533;E.&#65533;y&#1037;&#65533; 	&#65533;0&#65533;&#65533;&#65533;	&#65533;&#65533;	&#65533;`&#65533;W&#65533;	&#65533; 
&#65533;p	&#65533;&#65533;n&#65533;&#65533;&#65533;	&#65533;
Z7
&#65533;&#65533;u&#65533;&#65533;
&#65533;P	c&#65533;&#65533; p&#65533;@ &#65533;0 &#65533;,&#1035;U2 &#65533;78&#65533;	&#65533;E%&#65533;&#65533;^0&#65533;^&#65533;&#65533;B)y&#65533;&#65533;C8&#65533;C&#65533;#-&#65533;^#%&#65533;2P/P U+&#65533;]&#65533;N`@=
&#65533; p'!&#65533;&#65533;'&#65533;gv&#65533;q#jBBo't&#65533;tP&#65533; G&#65533;H&#65533;"c&#65533;|H&#65533;*&#65533;&#65533;|&#65533;&#65533;j|.&#65533;&#65533;&#65533;*ei&#65533;&#65533;'~KEI&#65533;rIj&#65533;&#65533;&#65533;I&#65533;&#65533;~&#65533;&#38569;3-V1&#65533;&#65533;,DH&#65533;&#65533;&#65533;6m&#65533;V&#65533;h&#65533;@&#65533;&#65533;&#65533;&#65533;&#1440;&#65533;0h&#65533;`&#65533;p&#1280;&#65533;P&#65533;P=&#65533;fi&#1244;T&#513;&#65533;&#65533;ZA^&#65533;&#65533;&#65533;&#65533;&#65533;,&#65533;&#65533;L&#65533;Y&#65533;&#65533;w&#65533;&#65533;&#65533;&#65533;D&#65533;&#65533;)&#65533;/&#65533;&#65533;/W!/&#65533;g)&#65533;0&#65533;&#65533;+&#65533;&#65533;&#65533;&#65533;g&#65533;&#65533;g4&#65533;&#65533;C0&#65533;/&#65533;Yd&#65533;M&#65533;&#65533;l&#65533;h&#65533;j2&#65533;&#65533;7&#65533;	2C&#65533; 3pQk&#65533;p$bS2&#65533;&#65533;8^&#65533;d&#65533;+33~&#65533;&#65533;a{&#65533;&#65533;&#65533;G5M&#65533;5&#65533;&#65533;&#65533;mC&#65533;&#65533;&#263;&#65533;bnz&#65533;&#65533;&#391;;&#1396;&#65533;&#65533;dL&#65533;&#65533;x{R&#65533;!&#65533;V&#65533;t&#65533;&#65533;Fp&#65533;&#65533;kXI&#65533;0&#65533;@
TP)R%#&#65533;;0N&#65533;g&#65533;j``&#65533;W@K&#65533;6&#65533;"`!	PD&#65533;6&#65533;F 2P ~&#65533;w&#65533;D&#65533;E2&#65533;&#65533; &#65533;&&#65533;&#65533;Y&#65533;&#65533;&#65533;R&#65533;&#65533; &#65533;&#65533;&#65533;	&#65533;0&#65533;&#65533;&#65533;	&#65533;&#65533;	&#65533;&#65533;&#65533;&#65533;&#65533;&#65533;&#65533;&#65533;
&#65533;p&#65533;&#65533; 
&#65533;&#65533;u&#65533; 
&#65533;&#65533;	x&#65533;&#65533; &#65533;C2\&#65533;&#65533;=@/ -`&#65533;ZB*&#65533;&#65533;&#65533;&#65533;#0B&#65533;
%&#65533;&#65533;&#65533;&#65533;]&#65533;	&#65533;^A&#65533;&#65533;@
&#65533;&#65533;&#65533;&#65533;5&#65533;+ &#65533;&#1697;&#65533;9`&#65533; &#65533;P
X p @=2&#65533;&#65533; Zd`&#65533;&#65533;&&#65533;&#65533;&#65533;&#65533;&#65533;y*&#65533;&#65533;&#65533;Hgic&#65533;&#65533;*3&#65533;&#65533;8<&#65533;8\&#65533;B&#65533;?L}&#65533;z&#65533;&#1719;;SOe&#65533;&#65533;/&#65533;&#1649;&#65533;&#65533;&#65533;Y&#65533;&#65533;/&#65533;4&#65533;&#65533;&#306;E&#65533;d&#65533;F&#65533;&#65533;&#65533;.&#65533;&#65533;&#65533;`&#65533;$&#65533;0&#65533; &#65533;&#65533;0&#65533;&#1920;&#65533; &#65533;&#65533;&;S&#65533;&#65533;v&#65533;\6&#65533;J&#65533;9&#65533;d&#65533;&#65533;#(&#65533;[&#65533;&#65533;6&#65533;~;&#65533;c&#65533;g&#65533;D&#65533;&#65533;1&#65533;?v&#65533;&#65533;Y&#65533;\&#65533;&#65533;<&#65533;s	&#65533;&#65533;)&#65533;R<&#65533;&#65533;&#65533;&#65533;&#770;k&#613;&#65533;0&#65533;D&#65533;&#65533;&#65533;l&#65533;&#65533;&#65533;&#65533;&#157;&#65533;Bk&#65533;96&#65533;&#375;a~&#65533;Gl&#65533;m&#65533;&#65533;h&#65533;.NF7&#65533;&#65533;&&#65533;&#65533;N&#65533;&#65533;&#65533;&#65533;n&#65533;b5&#65533;l&#65533;&#65533;&#65533;&#65533;&#65533;&#65533;R&#65533;d&#65533;sk&#65533;&#1847;&#65533;r&#65533;o&#65533;8H&#65533;&#846;fh&#65533;7&#65533;&#65533;N&#65533;pje1R&#65533;R&#65533;Q&#65533;h-&#65533;&#65533;&#65533;&#65533;-&#65533;G@&#65533;&#65533;`0h&#65533;p&#65533;f&#65533;T&#65533;J&#65533;G&#65533;5&#65533;0&#65533;&#65533;-`&#65533;B&#65533;&#65533;52&#65533;}&#65533;A&#65533;&#1089;&#65533;&#65533;v&#65533;7^%&#65533;^?&#1171;D0&#65533;&#65533;tYj&#65533;&#65533;&#65533;&#65533;&#65533;&#65533;	&#65533;&#65533;	4&#65533;	&#65533;&#65533;&#65533;@&#65533;&#65533;&#65533;&#65533;	j

&#65533;
@-&#1310;&#65533;	&#65533;U	h&#65533;q&#65533;;$` &#65533;`  &#65533;Y&#65533;j&#65533;,&#65533;&#65533;)&#1041;- "&#65533;&#65533;&bt(&#65533;'&#65533;"'&#65533;B&#65533;gm&#65533;)&#65533;x#&#65533;&&#65533;&#65533;_&#65533;W&#65533;R$.x"p)PZ&#65533;&#65533;&#65533;	&#65533;&#65533;&#65533;&#65533;&#65533;&#65533;:&#65533;9&#65533;eq&#65533;X@.&#65533;&#547;W7&#65533;&#65533;&#65533;J'&#65533;@#*&#65533;&#65533;P&#65533;2&#65533;H&#1719;H&#65533;&#65533;Q&#65533;&#65533;&#65533;*/}%&#65533;c&6&#1784;&#65533;a~4&#65533;&#65533;&#65533;&#65533;&#65533;
~6&#65533;@&#65533;&#65533;{!&#65533;&#65533;c&#65533;&#65533;&#615;y&#65533;7&#65533;,6&#65533;&#65533;9&#65533;&#65533;&#65533;f&#65533;&#65533;.&#65533;1&#65533;&#65533; &#65533;&#65533;&#65533;P&#1856;&#65533;`&#65533;&#65533;&#65533;&#65533;H&#65533;&#65533;&#1026;&#65533;J'h&#65533;V,&#65533;&#65533;9(&#65533;&#65533;aS&#65533;&#65533;&#625;&#65533;,&#65533;&#65533;I6+&#65533;&#65533;&#65533;&#65533;&#65533;&#65533;j&#65533;rl&#65533;&#65533;PL&#65533;'x,&#65533;2&#65533;#8&#65533;
>&#65533;	n&#65533;^&#65533;7&#65533;&#653;&#65533;&#65533;A&#65533;&#65533; &#65533;&#65533;&#65533;65&#65533;&#65533;$&#65533;&#65533;-&#65533;&#65533;((*R&#65533;*X&#65533;+&#65533;&#65533;&#65533;#&#65533;&#65533;&#65533;79&#65533;4.,&#65533;9&#65533;Sz&#65533;&#65533;\&#65533;&#65533;&#65533;S&#65533;1&#65533;l&#65533;&#65533;&#65533;&#65533;q&#65533;&#65533;QI&#65533;a&#65533;X%&#65533;q&#65533;&#1036;-h&#65533;&#65533;&#65533;&#65533;+&#65533;&#65533;&#65533;&#65533;&#65533;&#65533;&#65533;&#65533;iC&#65533;&#65533;q&#65533;&#65533;&#65533;&#65533;0
g&#65533;O&#65533;&#65533;&#65533;p&#65533;&#65533;x j X&#65533;E&#65533;5 3&#65533;< #&#65533;&#65533;dR;&#65533;@&#65533;L@?&#65533;9 4&#65533;8Gb^Z"]u&#65533;{$&#168183;v&#65533;&#65533;&#65533;}&#65533;	&#65533;&#65533;	1=&#65533;&#65533; 
&#65533;&#65533;&#65533;^&#1238;&#65533;&#65533;&#65533;&#65533;&#65533;&#65533;`&#65533;&#65533;&#1085;g*
&#65533;&#65533;	&#65533;0
&#65533; &#65533;@#' &#65533;^( p &#65533;g"&#65533;-P&#65533;{&#65533;&#712;&#65533;&#728;"&#65533;A1&#65533;&#65533;&#65533;%@ry*&#65533;&#65533;#p&#65533;U&#65533;p&#65533;&#65533;&#65533;K&#65533;&#65533;&#65533;&#65533;T&#65533;&#65533;&#1200;&#512;&#65533;&#65533;&#65533;&#65533;	u&#65533;&#65533;p	&#65533; &#65533;P&#65533;&#65533;i &#65533; &#65533;<&#65533;&#65533;,&#65533;1'&#65533;A00&#320;&#65533;&#65533;&#65533;H9&#65533;H&#65533;?&#65533;&#1079;*&#65533;B&#10482;&#65533;3s&#65533;_5&#65533;&#65533;*&#65533;Mc&#65533;&#65533;YH)&#65533;&#65533;&#65533;2&#65533;&#65533;&#65533;I&#65533;&#65533;L&#65533;D&#65533;&#1892;&#65533;&#65533;}&#1680;&#65533; &#65533;&#65533;&#65533;&#65533;`R&#65533;&#65533;&#65533;P&#65533;8!&#65533;@&#649;&#65533;&#65533;&#65533;&#65533;&#1268;gN,&#65533;,&#65533;*&#65533;&#65533;&#65533;&#65533;&#65533;H&#65533;&#65533;&#65533;&#65533;&#65533;O&#65533;&#65533;h&#65533;&#65533;&#65533;&#65533;b?&#65533;RL&#65533;D&#65533; &#65533;&#65533;&#65533;&#65533;6#1&#65533;&#7174;&#65533;&#65533;8&#65533;VU?&#65533;8P&#65533;T&#65533;b5Q{&#758;&#65533;F&#65533;&#65533;&#65533;U&#65533;&#65533;&#65533;&#65533;&#65533;&#65533;&#65533;&#65533;U&#65533;&#1778;&#65533;eot&#65533;&#65533;&#65533;&#65533;&#65533;&#65533;-&#65533;7&#1897;&#65533;&#65533;&#65533;&#781;&#65533;&#1417;&#65533;Q%7&#1596;Cs9I&#65533;h&#65533;&#65533;&#65533;':"&#65533;U&#65533;Bp$U&#65533;&#65533;&#65533;d&#65533;t&#65533;@@N 	&#65533;&#65533;}&#65533;s&#65533;f&#65533;U&#65533;E&#65533;W&#65533;=@&&#65533;` &#65533;> @`F <&#65533;7&#65533;&#65533;&#65533;&#65533;0&#65533;^f&#1532;&#65533;"&#65533;;xg}&#65533;>&#65533;AK&#65533;&#65533;&#47453;&#65533;	W&#65533;C
&#65533;&#65533;	&#65533;0&#65533;&#65533; &#65533;`&#65533; 
 a&#65533;&#65533;@Q&#65533;@&#65533;
&#659;&#65533;P&#65533;fa&#65533;r&#65533;&#65533;!D&#65533;`&#1121;&#65533;&#65533;&#65533;,&#65533;81&#131;&#65533;6T&#65533;E&#65533; \&#65533;&#65533;&#65533;&#65533;&#65533;&#65533;(N&#65533;&#65533;&#65533;&#65533;%K$N&#65533;&#65533;&#65533;&#65533;'D&#65533;`!&#65533;F&#65533;$RIS&#599;6t&#65533;Mk&#65533;&#65533;X&#65533;V&#65533;T&#65533;:-[8o&#1154;&#65533;j&#262;	&#65533;,X&#65533; &#65533;&#65533;	u+d&#65533;@&#65533;&#65533;&#65533;#L&#65533;&#65533;&#65533;a&#131;&#65533;&#65533;m&#65533;M&#65533;&#65533;&#65533;&#1848;m&#65533;&#65533;&#65533;&#65533;&#65533;&#593;_&#65533;&#52763;7&#65533;&#1912;m&#65533;&#65533;&#65533;7p&#3985;W\8q&#65533;Y&#65533;&#65533;[v&#65533;&#1250;W&#65533;&#65533;&#65533;&#65533;go&#65533;W&#65533;G&#65533;&#65533;9t&#65533;&#1325;k&#65533;&#65533;&#65533;x&#65533;&#65533;=&#65533;&#65533;O&#65533;t&#65533;&#1389;_&#65533;N&#65533;^&#65533;{&#65533;&#65533;&#65533;&#65533;&#65533;&#65533;z&#65533;&#30039;&#65533;^=&#65533;w&#65533;&#1845;S'.5k&#1524;&#65533;c&#65533;x{&#65533;&#65533;&#65533;w&#65533;&#410;m&#65533;&#65533;&#65533;{&#65533;&#65533;&#65533;&#65533;&#65533;&#65533;&#65533;{0<&#65533;3&#65533;&#65533;&#65533;g?	7&#65533;&#65533;A%&#65533;&#65533;z(&#65533;N&#65533;&#65533;&#1155;&#65533;x&#65533;I&#65533;&#65533;w&#65533;iN=&#65533;&#65533;&#65533;&#65533;n&#65533;1Gq&#65533;&#65533;Yl&#65533;=v&#65533;{&#1149;v&#65533;aG&#65533;&#65533;Q&#65533;&#65533;&#65533;A&#65533;=)&#65533;&#65533;&#65533;(&#65533;I&#65533;-&#65533;L&#65533;-&#65533;4g&#65533;&#396;&#65533;s&#65533;g&#65533;&#1342;	'&#65533;&#65533;&#65533;&#65533;K&#11908;2&#65533;*&#65533;&#65533;&#65533;J=&#65533;d&#65533;#&#65533;\&#65533;&#65533;v&#65533;&#65533;2&#65533;.&#65533;&#65533;&#65533;&EG&#65533;3&#65533;,&#65533;&#65533;"5&#476;H!8&#65533;&#156;48K&#65533;1&#65533;PA&#65533;&#65533;TS&#1009;4N0%NN:&#65533;&#65533;&#65533;JA&#65533;&#65533;&#65533;JD&#65533;r&#65533;A&#65533;d&#65533;8A&#65533;3&#65533;x^&#65533;&#65533;a&#65533;[.&#65533;&#65533;kT&#611;&#65533;1&#65533;&#65533;&#65533;C&#65533;&#65533;&#65533;.&#65533;&#65533;"
&&#65533; b[f&#65533;&#65533;phA&#65533;X &#65533;~&#65533;a]t&#65533;&#65533;p&#65533;&#65533;&#65533;p&#65533;&#65533;BB&#65533;&#65533;tB&#65533;&#65533;JXABa&#65533;&#65533;p&#65533;&#65533;M8&#65533;$b&#65533;?e&#65533;O<&#65533;dK$q&#65533;AQ&#65533;QJh &#65533;)&#65533;&#65533;QPa&#65533;6&#65533;&#65533;&#65533;6&#65533; &#65533;P&#65533;@X &#65533;&#65533;@&#65533;&#65533;&#65533;.&#65533;&#65533;&#65533;0&#65533;&#1602;>x)0
&&#65533;&#65533;&#65533;TX&#65533;`&#65533;`&#65533;`&#38210;&#65533;&#65533;X&#65533;W&#65533;X&#65533;Y&#65533;a&#65533;&#65533;m&#65533;i&#65533;W\	&#65533;h&#65533;&#65533;Fj&#65533;&#39771;k&#65533;&#65533;d"L&#65533;"xZ	,&#65533;`&#65533;
.&#65533;`&#65533;&#65533;Q A0&#65533;&#65533;&#65533;&#65533;&#65533;&#65533;(&#65533;<sm&#65533;&#65533;&#65533;&#65533;9&#65533;2&#65533;,&#65533;&#65533;3&#65533;C&#65533;|toVguqZ&#65533;L2i&#65533;&#65533;2nT&#65533;&#65533;&#65533;^#g&#65533;.&#65533;[1=z&#65533;&#65533;p&#65533;&#65533;&#65533;y&#65533;d&#65533;&#65533;&#65533;&#65533;P<&#65533;&#65533;~&#65533;&#65533;RTQ&#65533;x&#65533;9GM&#65533;&#65533;Q&#65533;yd&#65533;r&#65533;&#65533;&#65533;>t2&#65533;&#65533;&#65533;&#65533;&#65533;.&#65533;&#65533;&#65533;&#65533;&#65533;&#65533;&#65533;&#65533;&#65533;&#65533;g&#65533;&#65533;&#65533;&#65533;&#65533;&#65533;&#65533;&#65533;D&#65533;&#65533;s#&#65533;'&#65533;`&#65533;<&#65533;&#65533;&#65533;&#65533;&#65533;<b&#65533;t&#65533;&#65533;&#65533;&#65533;p~"*P&#65533;4Ba&#65533;&#130; {&#65533;&#65533;$<
ILJGa&#65533;&#65533;@	jOS&#65533;&#65533;&#65533;b&#65533;&#65533;&#65533;0&#65533;&#65533;B&#65533;&#65533;&#65533;T)"&#65533;I0D&#473;$E3q&#65533;8}z"&#65533;&#65533;&#65533;&#65533;&#65533;&#65533;+z&#65533;`
&#65533;&#65533;A&#65533;=&#65533;R&#65533;&#65533;&#65533;&#65533;JWF&#65533;S:&#1073;&#65533;FU
L&#65533;b92&#65533;JEj&#65533;q&#65533;&#65533;&#65533;&#65533;*&#65533; Q&#65533;s&#65533;a&#65533;&#65533;B&=&#65533;Jz&#65533;\(&#65533;p&#65533;&#65533;&#65533;&#65533;w&#65533;&#65533;&#65533;I&#65533;0&#65533;"&#65533;&#65533;&#65533;g9&#65533;@ <&#65533;V&#65533;Z&#65533;Ba&#65533;>&#65533;!U&#65533;B&#65533;&#65533;&#65533;# &#65533;&#65533;B&#65533;A&#65533;&#65533;&#65533;&#65533;@ \`&#65533;!&#65533;K\<&#65533;&#65533;l`&#65533;43&#65533;4x&#65533;
&#65533;&#65533;&#65533;&#65533;&#65533;'HA\&#65533;&#65533;&#65533;&#65533;=&#65533;&#384;DT&#65533;ABFA&#65533;&#65533;|&#65533;k&#65533;! 1FX&#65533;	&#65533;&#65533;&#65533;I&#65533;P&#65533;&#65533;&#65533;X#&#65533; &#65533;&#65533;HT&#65533;&#65533; &#65533;&#65533;I&#65533;&#65533;&#65533;&#65533;&#65533;$$&#65533;&#65533;]&#65533;d&#65533;&#65533; QL &#65533;&#65533;&#65533;&#65533;8IIU&#65533;&#65533; /xA&#65533;@&#65533;XX#8&#65533;aL6&#65533;&#65533;&#65533;`&#65533;&#65533;H$V&#65533;fXC7&#65533; &#65533;4h&#65533;	?<&#65533; 0&#1024;t&#65533;&#65533; zb&#849;n@&#65533; &&#65533;n&#65533;2&#65533;&#65533;&#65533;66'&#65533;:&#65533;1&#65533;qk&#65533;6&#65533;&#65533;&#65533;&#65533;4&#65533;QM^K&#65533;&#65533;&#65533;&#65533;v&#65533;&#65533;fVw&#65533;&#65533;&#65533;5i&#65533;&#65533;&#65533;&#65533;TF&#65533;&#65533;H&#65533;&#65533;3&#65533;v&#65533;&#65533;&#65533;%/z&#65533;&#65533;&#65533;6d&#65533;y&#65533;Y&#65533;<&#1825;&#1194;q&#65533;&#65533;N&#65533;a&#65533;p&#65533;&#65533;&#65533;&#65533;&#65533;&#65533;&#65533;E&#65533;`&#65533;~&#65533;lw&#65533;SY&#65533;&#65533;A&#1713;&#65533;&#65533;8#&#65533;:&#65533;&#65533;&#65533;l&#65533;E&#65533;&#65533;&#65533;\&#65533;F
ny(&#65533;&#65533;5px&#65533;&#65533;c1&#65533;&#65533; &#65533;&#65533;O&#65533;ia5^@&#65533;&#65533;&#65533;!oz{&#360;#&#65533;wHYtG&#65533;&#65533;hH;1&#65533;E&#65533;&#65533;&#1028;K&#65533;	oD&#65533;&#65533;,&#65533;&#65533;J	F2:zuD5&#65533;Q&#65533;&#65533;&#1187;&#65533;(&#65533;K&#65533;&#65533;U&#65533;U&&#65533;&#65533;H.G&#65533;ty&#65533;&#65533;&#65533;&#65533;i&#65533;&#65533;&#65533;!i&#65533;%T&#65533;&#65533;&#65533;M&#65533;!:&#65533;&#65533;&#65533;j&#65533;&#65533;&#65533;&#65533;&#65533;!m0&#65533;z&#65533;&#65533;,&#65533; Cbe&#65533;&#65533;&#65533;&#65533;% IHBz&#65533;L&#65533;7&#65533;%0 &#65533;%&#65533;SWr0{&#65533;&#65533;^7&#65533;&#65533;\ ShS&#65533;k~&#65533;6I@&#65533;&#65533;&#65533;,x&#65533;&#65533;&#65533;Cd&#65533; t&#65533;-
O&#65533;h&#65533;&#65533;`!&#65533; EPb&#65533;&#65533;@HV2R&#65533;3&#65533;&#65533;&#65533;P0&#65533;'hA
>&#65533; &#65533;@J9&#65533;8(nt&#65533;@<&#65533;&#65533;x&#65533;&#65533;&#65533;&#986;&#65533;4&#65533;^&#65533;&#65533;,&#65533;&#605;U0&#65533;8&#65533;&#65533;&#65533;&#65533;&#65533;H&#65533;&#65533;kdc1&#1656;16&#65533;&\&#65533;&#65533;&#65533;&#65533;1&#65533;&#65533;a0c&#65533;A!&#65533;&#65533; x&#65533;&#65533;bx&#65533;&#65533;*HA	&#65533;&#65533; &#65533;a&#65533;h&#65533;c:7&#65533;&#65533;(&#65533;v&#65533;&#65533;\&#65533;&#65533;]:&#705;&#65533;t&#65533;&#65533;mb&#65533;&#1529;&#65533;&#65533;&#65533;1&#65533;&#65533;G&#65533;&#65533;&#65533;&#1094;M&#65533;y&#65533;b5\'d9v?&#65533;K&#65533; &#65533;&#65533; n&#65533;z&#58592;t&#65533;&#65533;&#65533;"&#65533;9&#961;yg&#65533;&#65533;&#65533;&#65533;&#65533;&#65533;Z:&#65533;&#65533;&#65533;&#65533;C&#65533;&#65533;m&#65533;9&#65533;qA&#946;'&#65533;&#65533;s&#65533;[&#65533;&#65533;&#65533;n&#65533;&#65533;&#65533;%&#65533;&#65533;2&#65533;&#65533;&#65533;U&#65533;y&#65533;&#65533;&#65533;&#65533;7! _1&#65533;&#63509;&#65533;&#65533;I&#65533;#&#65533;&#65533;[e&#65533;0&#65533;&#65533;&#65533;e&#65533;&#9482;D$7'&#65533;*&#65533;&#65533;:iv/&#65533;'&#65533;&#65533;&#65533;"&#65533;&#65533;&#65533;&#65533;6&#65533;;&#1641;&#546;&#65533; &#65533;&#65533;&#65533; &#65533;&#65533;&#65533;&#65533;&#65533;p&#65533;&#65533;&#65533;$&#65533;@a&#65533;6F*&#65533;&#65533;&#65533;&#65533;&#65533;?'&#65533;d&#65533;b&#65533;&#65533;&#65533;CF&#65533;&#65533;&#65533;j)I&#65533;/IPc&#65533;&#65533;&#65533;o$,&#65533;&#65533;W*&#65533;$&#1656;F-&#65533;1Uj&#65533;7&#65533;!&#65533;i4&#65533;(&#65533;9&#65533;1&#65533;k&#65533;&#65533;P&#65533;Q&#65533;&#65533;&#65533;&#65533;&#65533;&#65533;&#65533;&#65533;&#65533;'A&#65533;/0>pB&#65533; ;&#65533;&#65533;U&#65533;B&#65533;&#65533;&#65533;@&#65533;&#65533;&#65533;&#65533;j&#65533;L&#65533; &#65533;`&#65533;(&#65533;!&#65533;d&#65533;&#65533;d&#65533;&#65533;&#65533;&#65533;&#65533;za@&#65533;J3nb&#65533;mB&#65533;5&#65533;&#65533;&&#65533;"&#65533;&`E&#65533;Q&#65533;w&#65533;Jp&#65533;EH&#65533;&#1219;C&#65533;L&#65533;H+TH&#65533;S &#65533;Q(&#65533;S`Y&#65533;&#65533;5P&#65533;H&#65533;3&#65533;&#65533; 
&#65533; P &#65533;0&#65533;`&#65533;&#65533; @&#65533;&#65533; &#65533;1` &#65533; &#65533;&#65533;&#65533;&#65533;(B&#65533;&#65533;(&#65533;	U&#65533;5&#65533;&#65533; &#65533;&#640; 
p&#65533; &#65533;U&#1030;&#65533;!&#65533;P&#65533;&#65533;8&#65533;i&#65533;P &#65533;@x&#65533;FK&#65533;&#65533;V&#65533;&#65533;A&#65533;K&#65533;&#65533;c&#1029;=x&#65533;.&#65533;&#65533;?&#65533;0x&#65533;$&#65533;&#65533;B&#153; 
P. 8HS@&#65533;&#65533;n&#65533;&#65533;&#65533;&#65533;B&#65533;&#65533;R&#65533;&#65533;cE&#744;&#65533;W&#1292;&#65533;&#65533;&#65533;&#65533;0Z&#65533;E&#1152;&#65533;&#65533;&#380;&#65533;&#65533;]&#65533;+MA&#65533;&#65533;&#65533;>&#65533;!&#65533;c&#65533;y8&#65533;&#65533;
&#65533;&#65533;&#65533;&#52910;&#65533;"f&#65533;&#65533;&#65533;&#65533;&#65533;w`&#65533;&#65533;&#65533;&#65533;Q&#65533;^&#1657;i&#65533;3Q&#65533;{&#65533;j &#65533;&#65533;&#65533;i&#65533;j\.c.&#65533;&#65533;&#65533;&#65533;&#65533;&#65533;-&#65533;&#1197;&#65533;tl&#65533;&#65533;^&#65533;&#65533;&#65533;B=&#65533;+&#65533;wh &#65533;&#65533;b1&#65533;&#65533;S&#65533;\A&#65533;&#65533;&#65533;&#65533;&#65533;k,k\&#65533;OjG&#65533;&#65533;AB1&#65533;M&#65533;&#65533;&#65533;&#65533;H&#1163;&#65533;|&#782;{&#65533;&#65533;i&#784;&#65533;F&#65533;.&#65533;&#65533;&#65533;&#65533;1&#65533;&#65533;&#1851;&#65533;
&#65533;&#65533;&#65533;&#65533;&#65533;$&#65533;&#1249;Dy&#65533;&#65533;&#65533;,&#65533;Sa&#65533;R&#65533;0;&#65533;&#65533;J&#65533;&#65533;kh&#65533;b &#65533;&#65533;\j&#65533;q&#65533;ep&#65533;m &#65533;t&#65533;&#65533;H&#65533;#K!&#65533;[&#65533;\&#65533;?&#65533;@&#65533;&#65533;&#65533;&#65533;&#65533;9&#65533;;H&#65533;-&#65533;(&#65533;&#65533;$&#1025;&#65533;(&#65533;&#65533;&#65533;&#65533;&#65533; @&#65533;p&#65533;&#65533;&#65533;&#65533;&#65533;&#65533;\&#65533;K&#65533;rLt&#65533; h&#65533;&#65533;`&#65533;!&#65533;1&#65533;0&#65533;8&#65533;&#65533;&#65533;8HL&#65533;M&#65533;L&#65533;&#65533;C[&#65533;"&#65533;<&#65533;9p&#65533;:&#65533;E&#65533;&#65533;K&#65533;&#65533;P(&#65533;TXT&#65533;SXV@@&#65533;&#65533;`:&#65533;?h&#65533;`&#65533;&#65533; 8 &#65533;&#65533;&#65533;`&#65533;X&#65533;&#65533;&#65533;x&#65533;&#65533;&#65533;&#65533;&#65533;4&#65533;&#65533;&#65533;&#65533;	&#65533;z	&#65533; &#65533;A&#65533;y	&#512;"$&#65533;h&#65533;4C&#65533;L(&#65533;&#65533;o8&#65533;&#1904;d&#1029;TH3&#65533;&#65533;L&#65533;&#65533;=&#65533;&#65533;=p&#65533;D&#65533;$&#65533;&#65533;N&#65533;Z &#65533;I`&#65533;5&#65533;&#65533;&#65533;&#65533;&#65533;&#65533;&#65533;,&#65533;LH\@&#65533;L&#65533;A&#65533;`&#65533;&#860;&#65533;3&#65533;sQ&#65533;&#65533;&#65533;&#65533;`&#65533;&#65533;&#65533;q&#65533;3&#1881;&#65533;&#65533;!&#65533;&#65533;&#65533;&#65533;8&#65533;X&#65533;&#65533;&#65533;&#65533;9&#65533;&#65533;9hl&#65533;&#65533;&#65533;&#65533;&#65533;&#1182;&#65533;&#65533;R &#65533;[&#65533;&#65533;3=wHIQ&#65533;r@&#65533;vh&#65533;r&#65533;q0&#65533;&#65533;H&#65533;*&#65533;&#65533;	0&#65533;&#251;<Q$M&#65533;&#1091;&#65533;&#65533;&#65533;&#65533;&#65533;&#65533;"9&#65533;-&#65533;&#1120;a&#65533;&#65533;) &#65533;0&#65533;&#1749;&#65533;=-&#65533;Cu &#65533;"&#65533;&#65533;$	&#65533;&#65533;&#65533;_a&#65533;\1FD=&#65533; &#65533;S*z&#65533;&#65533;&#65533;&#65533;&#65533;[&#65533;&#65533;6&#65533;"&#65533;&#65533;$&#65533;{&#65533;Y&#65533;"&#65533;&#65533;&#65533;&#906;&#65533;Ne&#65533;`;&#65533;
=&#65533;:&#65533;Z%&#65533;s&#65533;&=S'&#65533;:&#65533; &#65533;&#65533;&#65533;&#65533;U&#65533;r&#65533;g\R%e&#65533;KE&#65533;=&#1355;TZ&#65533;&#65533;&#766;&#65533;&#65533;&#65533;/&#65533;1S&#65533;"&#65533;&#65533;&#65533;n&#65533;&#65533;hX&#65533;&#65533;T&#65533;f`&#65533;h&#1030;l&#65533;&#65533;i&#518;o@&#65533;&#65533;z1r&#1542;c&#65533;&#65533;O`&#65533;<P/X&#65533;`&#65533;&#65533;&#65533;&#65533;P0&#65533;&#65533;:`&#65533;/&#65533;&#65533;Y&#65533;&#65533;X&#65533;?&#65533;3&#65533;\&#65533;&#65533;&#65533;&#65533;0&#65533;&#65533;?e&#65533;&#65533;&#65533;&#65533;h&#65533;&#65533;&#65533;|&#65533;&#65533;&#1126;&#65533;Q3i&#65533;	X}Ikb&#65533;h5D@&#65533;B &#65533;&#65533;&#65533;&#65533;3&#1026;)&#65533;$&#65533;3&#65533;&#65533;@z&#65533;P &#65533;S@&#65533;S&#65533;&#65533;<`&#65533;&#65533;6&#65533;V&#65533;5&#65533;&#65533;b&#65533;*&#65533;8 x \&#65533; x 	&#65533;&#65533;
&#65533;&#65533;&#65533;8(&#65533; 
&#65533;&#65533;&#65533;&#65533;&#65533;&#65533; h&#65533;&#65533;^&#65533;&#65533;&#65533;&#65533;&#65533;&#65533;D&#65533;&#1537;8&#65533;&#65533;lXo&#65533;&#65533;&#65533;&#65533;&#65533;&#65533;oX&#65533;e&#65533;&#65533;FBXG&#65533;&#65533;'X&#65533;'h&#65533;#&#65533;&#65533;'&#65533;&#65533;IH&#65533;X&#65533;a@9&#65533;!&#65533;&#65533;!&#65533;&#65533;2O&#65533;&#65533;bxk&#65533;7Y&#2008;ES&#65533;&#760;&#65533;&#65533;&#65533;&#65533;&#496;&#528;W&#65533;E&#65533;5^&#65533;Q&#65533;E&#65533;<&#65533;^t^Y&#65533;&#65533;E&#65533;&#258;#8Z&#65533;(Y<yXe&#65533;&#65533;`FQR&#65533;s&#65533;&#65533;%&#65533;&#65533;UHX5_&#65533;&#65533;s&#65533;&#65533;Hs&#65533;&#65533;o&#65533;&#65533;p&#65533;&#65533;1p:,&#65533;g&#65533;3#+!&#65533;&#65533;&#65533;_?a&#65533;6&#65533;&#65533;&#65533;.&#65533;&#65533;&#1679;	!&#65533;&#1274;&#65533;R&#65533;&#1182;&#65533;z&#65533;c&#65533;&#65533;&#65533;.%&#65533;G[=#z&#65533;&#65533;&#65533;(&#65533;"&#65533;l&#65533;L&#65533;"U&#65533;&#65533;&#65533;_Eb&#65533;C&#65533;&#65533;$ &#65533;/i/FZ&#65533;&#65533;R&#65533;)
&#65533;&#65533;s&#65533;&#587;`.V&#65533;&#65533; &#65533;&#65533;^&#65533;R&#65533;&#874;&#65533;&#65533;#&#65533;&#65533; "&#65533;&#65533;&#65533;^$&#65533;&#65533;&#11197;S0 &#65533;V@&#65533;&#65533;f&#65533;-)-9q&#65533;S&#65533;Q)&#65533;o&#1030;k&#65533;e@h&#65533;&#65533;dH&#65533;g&#65533;g&#65533;
j&#65533;&#65533;&#65533;A&#65533;&#65533;&#65533;gH&#65533;\`*2p&#65533;P&#746;Y&#65533;&#65533;X-0&#65533;6P1&#65533;&#65533;%[&#65533;b&#65533;x&#65533;&#65533;&#1025;&#65533;}&#65533;P&#65533;&#65533; &#65533;&#1906;$&#65533;&#65533;&#65533;1&#65533;&#65533;S&#65533;3mJ&#65533;5k3&#65533;&#65533;9c&#65533;&#65533;:e&#65533;&6h4 &#65533;$s"&#65533;&#65533;&#65533;&#65533;&#65533;4&#65533;=&#1027;B&#65533;&#65533;&#65533;4R(&#65533;*&#65533;BP&#65533;H&#65533;&PU&#65533;T&#65533;&#65533;IB	H &#65533;&#65533;n~&#65533;L&#65533; 0&#1014;&#65533;&#65533;&#65533;&#65533; 	&#65533; &#65533;&#1344;&#65533; v+C &#65533;&#65533;]&#65533;&#65533; &#65533;&#65533;&#65533;&#65533;&#65533;&#65533;0&#65533;h&#65533;S&#65533;+};&#65533;&#65533;&#65533;&#65533;&#65533;Z&#65533;E&#65533;WBP&#65533;)&#65533;&#65533;7&#65533;&#65533;=&#1540;YH&#65533;lpU&#65533;@&#65533;=&#65533;W&#65533;i&#65533;&#65533;6&#65533;&#1109;&#65533;Q&#65533;|&#65533;~&#65533;&#65533;&#977;&#65533;.&#65533;&#65533;M&#65533;]&#1947;&#65533;i&#65533;&#65533;i&#65533;&#65533;JU1&#65533;!	&#65533;&#1634;&#65533;&#65533;&#65533;&#65533;&#65533;&#65533;&#65533;-v:B=&#65533;<&#65533;k<7&#65533;I-&#65533;&#65533;&#65533;&#65533;&#65533;&#1037;p&#65533;r0&#65533;r&#65533;&#65533;.&#65533;&#65533;=&#65533;&#65533;#&#65533;=&#65533;&#65533;=&#65533;!Tu&#65533;&#65533;&#65533;O&#65533;&#65533;&#65533;k&#65533;&#65533;;&#65533;&#65533;J&#2039;kjB&#65533;-=&#65533;&#65533;&#65533;,&#65533;&#65533;&#65533;&#65533;l&#65533;&#65533;&#65533;="*&#65533;F&#65533;&#65533;&#65533;&#65533;S &#65533;&#65533;&#65533;p&#65533;&#65533;&#65533;&#65533;&#65533;&#65533;?&#65533;#8
Fa4&#65533;6&#65533;&#65533;&#65533;f&#65533;>&#65533;&#65533;'Q1Y1&#65533;&#65533;8&#65533;&#65533;&#65533;&#65533;U&#65533;b&#65533;&#65533;&#65533;&#65533;j&#65533;&#65533;~&#65533;&#65533;&#1168;`m&#65533;*&#65533;&#65533;&#65533;l&#65533;iba%&#65533;&#65533;&#65533;&#468;&#65533;&#65533;,&#37561;c!&#65533;&#65533;&#65533;b&#65533;k&#65533;&#65533;!@"&#65533;UQ&#65533;S9&#65533;&#65533;&#65533;j&#65533;&#65533;e`&#65533;gX&#65533;a&#65533;Zx&#65533;W&#65533;&#65533;mx&#65533;c&#65533;U&#65533;Ah&#65533;-0&#65533;&#65533;&#65533;&#65533;p&#65533;&#550;&#65533;`&#65533;-&#65533;1&#65533;&#65533;+&#65533;&#65533;I &#65533;&#65533;&#193;&#65533;2&#65533;&#65533;4s&#65533;6&#65533; &#65533;e P]|@Tnp0&#65533;p&#65533;&#65533;&#65533;6&#65533;&#65533;1&#65533;&#65533;&#65533;T&#65533;&#65533;#&#65533;&#65533;&#65533;&#65533;&#65533;&#65533;B&#65533;&#65533;&#65533;/&#65533;&#65533;=0&#65533;G&#65533;&#65533;L&#65533;P&#65533;S&#65533;R&#65533;&p&#65533;&&#65533;&#65533;Nh&#65533;&#65533;3(&#65533; X&#65533;&#65533;J @ &#65533;&#65533;&#65533;&#65533;&#1080;&#65533;&#65533;&#65533;=C&#65533; X&#65533;p&#65533;&#65533;&#554;&#65533;&#65533;5(&#65533;&#65533;&#1738;"O&#65533;&#65533;&#65533;&#65533;&#65533;&#65533;N m &#65533;8+;&#2012;U&#65533;&#65533;&#65533;&#65533;&#65533;h&#65533;[gP_&#65533;S&#65533;D&#65533;&#1538;?&#65533;T&#65533;\&#65533;&#65533;bHc ^&#65533;b&#65533;&#65533;Y7i&#65533;ZT&#65533;&#65533;&#65533;]6&#65533;];t&#65533;U&#65533;&#65533;&#65533; ^&#65533;Q\&#65533;&#65533;i&#65533;u&#1356;&#65533;&#65533;&#65533;&#65533;&#65533;&#1357;X&#65533;&#65533;}&#346;/v&#65533;k&#65533;9&#762;,&#65533;#v&#33888;&#65533;`U-z&#65533;&#65533;j&#65533;&#65533;A&#65533;T&#65533;K=sp&#65533;&#65533;P&#65533;&#65533;@>&#65533;.&#65533;&#65533;j&#65533;&#65533;@&#65533;&#65533;&#65533;=I9&#65533;&#65533;&#1150;&#65533;&#65533;b,&#65533;&#65533;P<L&#65533;H&#65533;&#930;&#65533;k&#65533;z&#65533;wh-#&#65533;&#65533;&#65533;^&#65533;&#65533;5&#65533;&#65533;&#65533;E!&#65533;&#65533;&#65533;3&#65533;&#65533;$&#65533;&#65533;"fW&#65533;FuT&#65533;&#65533;$(&#65533;&#65533;&#65533;w&#65533;-q&#65533;&#65533;&#65533;;&#65533;N&#65533;n%&#65533;>9&#65533;05&#65533;>&#65533;.&#65533;.&#65533;&#65533;&#65533;&#65533;&#1408;<a%&#65533;'E&#65533;&#65533;&#65533;
1&#65533;&#65533;&#1438;&#65533;0:&#65533;1EZ&#65533;}&#65533; &#65533;Z&#65533;&#65533;&#65533;m:&#65533;&#65533;&#65533;`&#65533;<&#65533;jn:&#65533;&#65533;&&#65533;#Z&#65533;&#65533;K&#65533;a&#65533;&#65533;W"q&#65533;&#65533;k&#65533;&#65533;g0&#65533;c&#65533;^&#65533;)H`&#65533;P gx&#65533;b&#65533;Qp&#65533;; &#65533;%&#1537;PKP@&#65533;&#1318;&#65533;'&#65533;.x%(p&#65533;% &#65533;c&#65533;&#65533;&#65533;&#65533;&#65533;oL&#65533;&#65533;  &#65533;P&#65533; X
Y&#65533;&#65533;8k
&#65533;&#65533;&#65533;&#1559;&#65533;&#65533;&#836;&#65533;&#65533;&#65533;&#65533;&#65533;4&#65533;p&#65533;o&#65533;&#65533;&#65533;&#1024;[{&#65533; &#65533;&#65533;&#65533;5&#65533;&#65533;D&#65533;&#65533;L&#65533;&#65533;&#65533;&#65533;N&#65533;h^#&#65533;&#65533;J0U&#65533;'U&#65533;&#65533;&#65533;&#65533;Of&#157;1&#65533;SK&#65533;&#65533; ,&#65533;&#65533;q&#1408;&#65533;i&#65533;p&#65533;L&#65533;g&#65533;&#65533;&#65533;&#65533;&#65533;&#8806;&#65533;p&#65533;`&#65533;o&#65533;&#65533;FH&#65533;&#65533;&#65533;&#65533;aS&#1500;l&#65533;&#65533;?v&#65533;Qi&#65533;V&#65533;>&#65533;>(&#65533;[&#65533;\&#65533;Z &#65533;`&#65533;&#537;#7N&#65533;8p&#65533;2l&#65533;-\&#65533;o&#65533;&#65533;KXQ&#65533;Bn&#1784;u&#1272;&#65533;&#65533;&#65533;&#65533;&#1718;u&#65533;&#65533;q&#65533;&#262;*W&#65533;&#65533;F\J&#65533;&I&#65533;&#65533;&#65533;&#1179;F&#65533;K~&#65533;&#65533;&#65533;aDp&#469;;w]&#65533;u&#65533;&#65533;&#331;&#65533;&#65533;>|&#65533;&#65533;E&#65533;j&#65533;^={V&#65533;r&#65533;zk&#65533;&#65533;&#65533;&#65533;&#65533;K&#65533;l&#1649;h&#1226;m+&#65533;&#65533;<x&#65533;&#65533;E&#65533;&#65533;n&#65533;r&#65533;&#145;;w&#65533;&#65533;v&#65533;&#1981;k'&#65533;&#65533;`x&#65533;&#65533;&#65533;[&#65533;x&#65533;&#65533;&#65533;&#65533;&#65533;MG&#65533;&#65533;&#65533;&#65533;2&#65533;;:&#65533;eu&#65533;#&#65533;v&#1486;td&#65533;&#65533;I~j&#65533;&#65533;h&#1570;'[&#65533;&#1713;&#65533;&#866;7S&#65533;y&#65533;o&#557;&#65533;&#65533;#&#65533;&#65533;0q&#65533;&#65533;!&#65533;&#65533;&#65533;&#65533;(t&#65533;v;O&#65533;&#65533;&#65533;rh&#1105;y?&#65533;[&#65533;z&#65533;&#65533;&#65533;&#793;&#65533;\&#65533;|A&#65533;&#65533;"&#65533;w&#266;D&#721;#&#65533;&#65533; ]&#65533;&#65533;W&#65533;>;&#65533;n&#65533;&#65533;vZd&#65533;&#65533;Fb&#65533;&#65533;S&#65533;`M&#65533;3=&#65533;&#65533;3!&#65533;B(!&#65533;&#65533;U!&#65533;&#65533;#&#65533;&#65533;&#65533;&#65533;&#963;&#65533;G\q&#65533;&#65533;\f&#65533;&#65533;&#65533;N`	*&#963;d&#65533;&#65533;&#65533;p&#4643;&#65533;l&#65533;e&#65533;Tc&#65533;&#65533;j&#65533; &#65533;&#65533;v&#173;&#65533;&#65533;&#65533;&#65533;&#65533;0&#65533;&&#65533;&#65533;e&#65533;N9&#65533;<s1&#65533;&#65533;&#65533;+&#65533;&#65533;&#65533;xbJ&&#65533;&#65533;8&#35843;8&#65533;`&#65533;+&#65533;&#65533;&#65533;	+&#65533;&#65533;CSl&#65533;R<&#65533;&#65533;@&#65533;&#65533;C;&#65533;@&#65533;<&#65533;`&#65533;0&#65533;0&#65533;+&#65533;&#65533;4 CE&#65533;&#65533;&#65533;2P:*&#65533;&#65533;&#65533;&#65533;&#65533;	&&#65533;@Cw&#65533; B'&#65533;&#65533;&#65533;8&#65533; C&#65533;5&#65533;&#65533;&#65533;2&#816;&#65533;2&#65533;&#65533;B2&#65533;&#65533;&#65533;	#t&#65533;&#65533;p&#65533;&#65533;_rI)&#65533;&#65533;&#65533;I"d&#65533;BT&#65533;a	)&#65533;&#65533;R&#65533;*&#65533;!Dp@&#65533;&#65533;nP&#65533;&#65533;!\ &#65533;\`&#65533;&#65533;F&#65533;@d&#65533;&#65533;"&#65533;&#65533;	 (	&#518;&#1072;	!,B`&#65533;$&#528;&#65533;,&#65533;&#65533;&#65533;$&#65533;l#&#65533;F#&#65533;d&#65533;G&#65533;x&#65533;&#65533;6!ac&#65533;4&#65533;`&#65533;85&#65533;&#65533;9&#65533;L&#65533;F#&#65533;4&#65533;&#65533;4&#65533;@S&#65533;7&#65533;sD1&#65533;T3&#65533;0&#65533;$_}	&#65533;d&#65533;&#65533;%&#65533;&#65533;&#65533;O%&#65533;F7&#65533;d&#65533;KNs&#65533;&#65533;D.I&#65533;&#65533;7h&#65533;&#65533;t&#65533;FY&#65533;&#65533;E&#65533;&#65533;h&#65533;!fUTRm&#65533;UW}&#65533;&#65533;U&#1921;>8&#65533;&#65533;C&#976;*&#65533;&#65533;&#65533;e&#65533;&#65533;&#65533;;&#65533;&#65533;("&#65533;9b&#355;b&#65533;V$l&#65533;&#65533;&#65533;:02'&#65533;o&#65533;/E$j&#65533;u&#65533;&#65533;j&#65533;&#65533;W&#65533;sFY&#65533;&#65533;&#65533;we&#65533;S`l&#65533;&#65533;&#65533;g&#65533;&#65533;6&#65533;9F&#65533;w<&#65533;&#65533;#&#65533;W&#65533;v&#65533;G&#65533;&#65533;&#65533;c_^&#65533;&#65533;U=9&#65533;d&#65533;&#65533;&#65533;7=]&#65533;!&#65533;&#65533;&#65533;&#65533;&#65533;>&#65533;vq&#65533;;&#65533;>&#65533;`bM&#65533;&#65533;S&#65533;&#65533;3&#8339;_H&#65533;&#65533;&#59361;<6&#65533;&#65533;D&#65533;cb&#65533;&#65533;&#65533;&#65533;&#65533;f&#65533;&#65533;LR&#65533;&#65533;&#65533;UnM&#65533; 3&#65533;?e(+&#65533;&#65533;&#1040;&#65533;&#65533;&#65533;)&#65533;&#65533;	<!
&#65533;&#65533;&#65533;&#65533;5&#65533;!!r&#65533;Cj$&#65533;&#65533;&#65533;&#65533;.n&#65533;>&#65533;&#65533;	O&#65533;&#65533;p*&#65533;@!&#65533;&#65533;$'&#65533; )@&#65533;&#65533;)T&#65533;
S&#65533;&#65533;&#65533;@&#65533;&#65533;`^&#65533;Ah@&#65533;&#65533;U&#65533;&#65533;&#65533;	@&#65533;&#65533; &#65533;/8&#65533;&#65533;h&#65533;&#65533;&#65533;,&#65533;cV`&#65533;&#65533;@4xATP&#65533;&#65533;&#65533;&#65533;&#65533;&#65533;b@&#1802;W.&#65533;&#65533;&#65533;&#65533;0r&#65533;9&#65533;&#65533;&#65533;EXY@&#65533;&#65533;&#65533;0	T&#65533;"&#65533;CJ&#65533;&#65533;%&#65533;&#65533;&#65533;P&#65533;)D1
T&#65533;b`&#65533;&#65533;&#65533;.w! @&#65533;2p&#65533;l&#65533;&#65533;:f&#65533;$	&#65533;C&#65533;
&#65533;0&#65533;&#65533;U%&#1059;8&#65533;L&#65533;} &#65533; 	f&#65533;&#65533;I&#65533; &#65533;&#65533;Y&#756;&#65533;&#65533;uvd#++&#65533;6&#65533;q&#65533;kd&#65533;#W&#65533;F6&#65533;Qn&#65533;&#65533;&#65533;p&#65533;4&#65533;&#65533;&#65533;&#65533;M&KsEn&#65533;&#65533;#"o&#65533;	G&#65533;&#950;I&#65533;k)q&#65533;DmB6&#65533;<&/&#65533;Y&#892;v&#65533;vF4mo&#65533;&#65533;&#65533;&#65533;W<&#65533;&#65533;&#65533;&#65533;G&#65533;L&#65533;r&#65533;&#65533;4,4&#65533;&#65533;Zr&#65533;S&#1908;&#65533;>&#65533;)U
7&#65533;{&#65533;cD&#65533;&#65533;&#65533;r?&#65533;c&#65533;&#65533;&#65533;&#65533;2	&#65533;&#65533;@O&#65533;L#&#65533;&#65533;&#65533;-~F&#65533;cV&#65533;B&#65533;':t&#65533;&#1173;b&#65533;<&#65533;&#65533;&#65533;y&#65533;c&#65533;9&#65533;c&#65533;&#65533;&#65533;w&#929;K&#65533;&#65533;Z&#65533;H&#65533;h~&#65533;+`q&#65533;'j`&#65533;&#65533;^&#65533;V&#65533;&#65533;6&#65533;f&#65533;&#65533;kb[&#65533;&#65533;&#65533;g(G3&#65533;d&#1603;>&#65533;&#65533;F3&#65533;Y!b&#65533;&#65533;&#65533;-&#65533;&#65533;&#65533;&#65533;&#1097;$?U~&#65533;&#65533;B&#65533;&#65533;	&#872;&#65533;&#65533;&#65533;&#65533;\&#65533;&#65533;&#65533;J&#65533;y&#65533;&#65533; #&#65533;h.&#65533;&#397;!X%W&#65533;9&#65533;4&#801;&#65533;9&#1313;&#65533;&#65533;}6&#65533;&#65533;E&#65533;qNt%&#65533;&#65533;l&#65533;9&#65533;&#65533;&#65533;b&#65533;&#65533;&#65533;C&#65533;&#65533;&#65533;&#65533;@&#322;&#65533;&#65533;> &#65533;&#65533; &#65533;M&#65533;F&#65533;&#65533;
X&#65533;&#65533;&#65533;&#65533;A&#65533;7&#65533;&#65533;gP9&#65533; R&#65533;&#65533;&#65533;>@`%&#65533;&#65533;d&#65533;&#65533;&#65533;&#65533;&#65533;&#65533;ZA	F@&#65533;&#65533;&#65533;3h
J&#65533;&#65533;T&#65533; &#65533;&#65533;A&#65533;&#65533;8*_&#65533; &#406;d/&#65533;d&#65533;j&#65533; P&#65533;T&#65533;@|&#65533;k&#65533;	P&#65533;&#65533;/ B&#65533;)B&#65533;	R&#65533;&#65533;Z&#65533;A.&#65533;&#65533;.M9 &#65533;x&#65533;&#65533;T &#65533;&#65533;&#65533;&#65533;&#65533;|9+#&#65533;&#65533;&#65533;&#65533;\/&#65533;&#65533;&#65533;V&#65533;&#65533;&#65533;W#&#65533;RptD$i&#1633;G&#65533;N&#65533;&#65533;$&#65533;V4&#65533;GRo&#65533;B&#65533;&#65533;D1&#65533;&#65533;E&#65533;&#65533;9&#65533;IJ&#65533;6&#65533;&#65533;&#65533;&#65533;$6&#65533;&#65533;&#65533;&#65533;&#65533;u&#65533;&#65533;5uG&#65533;Y5o&#65533;&#65533;&#65533;/&#65533;&#65533;q-R&#65533;&#65533;&#65533;j&#65533;>&#65533;i-&#65533;q&#65533;U;&#65533;=&#65533;X&#65533;2&#65533;d&#65533;&#65533;&#65533;&#65533;-&#65533;&#65533;&#65533;&#65533;&#65533;6&#65533;G=&#65533;P&#65533;A&#65533;F&#65533;&#1041;S&#65533;&#65533;&#65533;&#65533;aEC&#65533;\s;7&#65533;&#817;&#65533;&#1908;&#65533;-8&#65533;&#65533;&#65533;J&#65533;&#65533;&#65533;&#65533;Wh%&#1772;&#65533;xx&#65533;&#65533;&#65533;&#65533;s&#65533;&#65533;&#65533; l]&#65533;Q&#65533;&#65533;&#65533;/&#65533;&#65533;&#65533;,&#65533;26&#65533;&#65533;Ei.I&#65533;HL8&#65533;&#65533; %>e&#65533;&#65533;&#65533;&#65533;&#65533;&#374;&#65533;{&#65533;_^&#65533;&#65533;;&#65533;&#65533;)&#65533;s&#65533;bB&#65533;7&#65533;0+&#65533;&#65533;&#65533;f&#65533;s&#65533;?&#65533;4&#65533;&#65533;&#65533;?
UU&#65533;&#65533;&#65533;mo&#65533;&#65533;'F,&#65533;&#65533;M&#65533;&#65533;&#65533;"f&#65533;&#65533;Q"&#65533;[&#65533;@}&#65533;&#65533;mmk&#65533;Wt&#65533;I&#65533;&#65533;/Z&#65533;
I&#65533;a
<&#65533;&#65533;&#65533;Ix&#65533;&#65533;"&#65533;f&#65533;&#65533;&#65533; 9XB&#65533;&#65533;'	N &#65533;`&#65533;`<&#65533;A&#65533;&#65533;I	SXxd&#65533;&#514;I&#1897;&#65533;w:&#65533;&#65533;0&#65533;&#1597;-8&#65533;	XpzU&#65533;&#65533;&#65533;&#65533;A&#65533;a&#65533;`&#65533;1T&#65533;&#65533;&#65533;	&#65533;T&#65533;P`&#65533;@&#65533;&#65533;2&#65533;(&#65533;1&#65533;T&#65533;&#674;&#65533;&#65533;(&#65533;B+&#65533;&#65533;&#1074;&#65533;), &#1536;:@f3o_Sl&#947;&#65533;%&#65533;&#65533;}a&#65533;&#65533;&#65533;&#65533;<b&#65533;&#65533;6&#65533;B)&#65533;&#65533;&#65533;&#65533;&#65533;&#65533;&#65533;&#65533;g4 &#65533;&#65533;&#65533;&#65533;S>&#65533;&#65533;7 &#65533;&&#65533;&#65533;&#65533;B&#65533;d&#65533;<e&#234;qCC|&#65533;&#1476;&#65533;&#65533;&#65533;&#680;&#65533;;	`O&#65533;Z&#65533;&#65533;DN\MD&#65533;Z&#65533;$&#877;qJ&#65533;&#65533;&#65533;4I&#65533;T&#65533;&#65533;]&#65533;J&#65533;ld&#65533;T&#65533;Q)&#65533;[&#65533;&#1742;&#65533;H&#65533;&#1288;&#65533;&#65533;W&#65533;&#65533;L)&#65533;&#65533;&#65533;&#65533;Q&#65533;C&#65533;&#259;&#65533;&#65533;&#65533;;t&#65533;&#65533;&#65533;&#65533;&#65533;`&#65533;&#65533;&#65533;dE&#65533;&#65533; &#65533;Vs%v&#55041;$&#65533;,&#65533;i&#65533;O&#65533;&#65533;&#65533; n&#65533;m H&#65533;&#65533;s&#65533;&#65533; &#65533;&#65533;&#65533;&#65533;&#65533;y&#65533;(O&#65533;D\&#269;Z&#65533;8&#65533;`AJ,&#65533;&#1050;&#65533;p&#65533;&#65533;&#34480;YcAD	&#65533;&#65533;&#65533;}&#65533;_&#65533;G&#65533;&#65533;&#65533;&#65533;&#65533;dh&#65533;j|V&#65533;&#65533;&#65533;&#62754;&#1269;&#65533;q&#584;k&#65533;&#8752;&#65533;&#65533;&#65533; ]o&#65533;s&#65533; o&#65533;b(&#65533;"j&#65533;&#65533;&#1606;&#65533;&#65533;aI:&#65533;&#65533;7&#65533;8&#65533;&#65533;&#65533;b'&#65533;KI&#1569;&#65533;+V<&#65533;&#65533;4&#65533;&#65533;$&#65533;A@&#65533;&#65533;@&#65533;&#65533;&#65533;&#65533;UL&#65533;&#65533;&#65533; )&#65533;0&#65533;@&#65533;&#65533;`&#65533;L&#65533;0A@&#65533;h&#1127;p&#65533;0&#65533;&#65533;&#65533;&#65533;&#65533;&#65533;&#65533;@@X&#65533;&#65533;&#65533;&#65533;&#65533;&#65533;@	&#65533;&#65533;I&#65533;&#65533;5=&#65533;&#65533; &#65533;J&&#65533;J&#65533;$&#65533;&#65533;&#65533;A^&#65533;&#65533;$1&#65533;&#65533;&#65533;&#65533;&#1886;T &#65533;|&#65533;@&#65533; 4&#65533;&#65533;%&#65533;&#65533;+&#65533;&#65533;)&#65533;B*&#65533;&#65533;(&#65533;'&#65533;&#65533;&#65533;@&#65533;&#65533; &#65533;D 0SX&#65533;&#65533;&#65533;&#65533;&#65533;&#65533;d@<S
x&#65533;}&#65533;_
&#65533;&#65533;C&#65533;&#65533;P&#65533;&#65533;&#65533;
Q&#65533;($&#65533; Z&#65533;&#65533;;&#65533;<&#65533;&#65533;<a&#65533;:mC5&#65533;&#65533;&#65533;&#65533;:&#65533;&#65533;&#1774;&#65533;J&#65533;%&#65533;rDO&#65533; aR&#65533;I1&#65533;"*&#65533;G-&#65533;a!L&#65533;Da
&M&#65533;BYbQ&#65533;&#1173;La!J&#65533;[&#65533;&#65533;&#65533;&#65533;&#65533;Y&#65533;f=aia&#65533;&#65533;f&#65533;&#65533;TNBHQ&#65533;;P&#65533;Z&#65533;k&#65533;&#65533;k&#65533;~&#65533;SU&#65533;O&#65533;&#65533;h&#65533;&#65533;&#65533;&#65533;&#65533;&#65533; 4.U&#65533;&#65533;i&#65533;Fk&#65533;&#65533;i &#65533;&#65533;&#65533;&#65533;F^F&#65533;,&#65533;N~&#65533;YA&#65533;98&#65533;&#65533;]V|T&#65533;0&#65533;&#65533;&#65533;`&#65533;xvM&#65533;M&#65533;c:&#65533;c&#65533;&#65533;x&#65533;G&#65533;0_4&#65533;}&#65533;X&#65533;~ &#65533;gp&#65533;&#65533;&#65533;/&#65533;ZAI&#65533;&#65533;(&#65533;U&#65533;[bFr,Ea&#65533;F&#65533;2&#65533;&#65533;t&#65533;&#65533;&#65533;&&#595;\IhX&#65533;&#65533;xG&#65533;&#1799;&#65533;&#65533;&#65533;&#65533;|6LC4PC6|&#65533;{&#65533;ay&#33026;&#65533;&#65533;(ctW&#65533;&#65533;C4&#65533;(B &#65533;@De6q t@&#65533;&#65533;B&#65533; 9n&#65533;l&#65533;H_4A &#65533;D=2&#65533;&#65533;=&#65533;@>N&#65533;$R&#65533;&#647;&#65533;&#65533;&#65533;!&#65533;&#65533;&#4785;&#65533;iB&#65533;&#65533;
&#65533;@&#65533;&#65533;C^S&#65533;}$&#1801;Ed&#65533;&#65533;&#1802;8-&#65533;&#65533;|&#65533;L&#65533;&#65533;&#65533;&#1118;&#65533; 8&#65533;( |@&#65533;&#65533;&#65533;&#65533;&#65533;,&#65533;B&#954549;&#65533;)&#65533;B&&#65533;A&#65533;@(&#65533;/%&#65533;/u&#65533;&#65533;&#65533;&#65533;%&#65533;S
LT&#65533;
&#65533;&#65533;&#65533;UZe
&#65533;Xp&#65533;&#65533;Wze&#65533;@&#65533;&#65533;&#65533;`B2l&#65533;7&#65533;:&#65533;&#65533;&#65533;&#65533;Z6&#65533;F(&#65533;&#65533;&#65533;=aC6xC1&#65533;&#65533;p4&#65533;&#65533;&&#65533;H&#65533;&#65533;CeTFY&#65533;
 Z&#65533;Z&#65533;&#65533;N|&#65533;&#65533;&#65533;H&#65533;x~&#65533;B4&|&#65533;IE&#65533;&#692;&#65533;&#65533;X P`&#65533;b&#65533;cPl2&#65533;M&#65533;[&#65533;TMiVh&#65533;&#65533;y!lz&#65533;Y&#65533;&#65533;&#65533;&#65533;iF&#374;&#65533;"&#65533;;&#65533;EY&#1318;m&#65533;&#65533;&#65533;0&#65533;nnfi&#65533;B&#65533;f&#65533;C&#65533;'&#65533;&#65533;4&#65533;+GSdWn-&#65533;S,E&#65533;&#65533;Yu&#65533;&#65533;&#65533;&#65533;y&#65533;lwbg&#65533;&#65533;&#65533;|M^&#65533;h&#65533;&#65533;'&#65533;-eM\D{&#65533;`
&#65533;&#65533;&#65533;<&#65533;&#65533;&#65533;&#65533;L&#65533;#:M&#65533;Va}m_&#65533;&#65533;9|&#65533;D9X}&#65533;gY&#65533;&#49166;&#65533;N/f(uNI)j&#65533;Z&#65533;ZI&#1966;&#65533;f&#65533;t&#65533;&#65533;&#65533;&#65533;e&#1356;&#65533;u&#65533;&#65533;q8L9&#65533;&#34563;8LC1&#65533;&#65533;/&#65533;3`&#251;&#65533;&#65533;&#65533;&#65533;V&#65533;&#65533;t&#65533;dT&#65533;&#65533;&#65533;&#65533;9p&#65533;0hB`&#65533;&#65533;&#65533;&#65533;1&#65533;|q&#65533;R&&#65533;l p&#65533;&#65533;&#65533;C&#65533; &#65533;QP&#65533;p&#65533;XAD&#65533;%&#65533;@"IJA&#65533;{&#65533;&#65533;&#65533;&#1311;&#65533;&#65533;&#65533;&#65533;( X^ R4&#65533; &#65533;i&#65533;C.&#65533;&#228; &#65533;&#65533;@&#65533;&#65533;*e^	&#65533;&#65533;&#65533;.o$&#65533;&#65533;&#65533;J&#65533;&#65533;*&#65533;&#65533;-d5QH 8@&#1280;&#65533;#x&#65533;)&#65533;&#65533;*&#65533;*&#65533;B&#65533;*&#65533;&#65533;'@&#65533;&#65533;&#65533;&#65533;&#65533;0&#65533;,&#65533;4*le,&#65533;D@&#65533;&#65533;YJ6@&#65533;X &#65533;&#65533; &#65533;&#65533;&#65533;I|y@&#65533;]&#65533;W&#65533;&#65533;&#65533;
$&#65533;&#65533;&#65533;i&#65533;&#659;5&#1840;5&#65533;&#65533;&#65533;q`&#65533;&#65533;5&#65533;5\6&#65533;L{&#65533;3P&#65533;&#65533;&#65533;0TC7&#531;&#65533;&#65533;&#65533;&#65533;I&#65533;&#65533;U&#65533;&#65533;&#65533;&#65533;% &#65533;&#65533;&#65533;Z&#65533;&#1526;'JL-_&#65533;Zd&#65533;O&#65533;&#65533;&#65533;&#65533;P&#65533;&#65533;&#65533;Nd&#65533;&#65533;&#65533;h*&#65533;&#65533;&#65533;&#65533;O&#65533;&#65533;&#65533;:&#65533;k]&#65533;&#65533;gV&#65533;&#65533;[UI&#65533;&#65533;ZPi&#65533;C:&#65533;&#65533;:&#65533;S&#65533;&#65533;F&#65533;MyfN&#65533;EY&#65533;&#65533; ,OM&#65533;&#65533;Ot&#65533;F&#65533;I0b&#65533;&#65533;&#65533;k&#65533;!t"&#65533;o]g\&#65533;&#65533;,&#65533;!,G&#65533;u&#65533;&#65533;~&#1797;&#65533;6&#965;&#65533;&#65533;V&#65533;&#65533;G&#65533;&#65533;a%&#65533;#&#65533;&#65533;&#65533;vDKd&#290;&#65533;&#65533;J&#1488;&#65533;&#65533;Q&#65533;&#65533;&#65533;&#65533;&#65533;&#65533;&#65533;~&#65533;G&#65533;zu0&#65533;&#65533;`&#65533;&#65533;&#65533;sta(&#65533;O&#65533;jgv&#65533;s^&#65533;UY&#65533;&#65533;}&#65533;&#65533;&#65533;&#65533;&#65533;f\z&#65533;&#65533;>&#65533;8\3&#65533;/&#65533;B0(&#65533;4dCI<CE&#65533;&my8&#65533;&#65533;s&#65533;&#65533;&#65533;f&#65533;&#65533;6$+$&#65533;&#65533; &#65533;&#65533;p&#65533;-&#65533;&#65533;Y&#65533;7&#65533;Y&#65533;&#65533;&#65533;&#65533;&#65533;@ &#65533; &#65533;&#65533;&#65533;0ApApAT<,&#65533;&#65533;&#680;&#65533;&#65533;&#65533;&&#65533;#&#65533;c
h&#65533;&#65533;|@&#65533;&#65533;B&#65533;&#65533;&#65533;&#65533;&#621;&#65533;
&#65533;1i&#1897;&#65533;&#65533;@{qc&#65533;&#65533;&#65533;	&#65533;&#2031;&#65533;&#687;&#43192;&#62073;&#1545;&#65533;J&#65533;&#65533;&#65533;
&#65533;&#65533;&#65533;P &#65533;&#65533;&#65533;Ah&#65533;+&#65533;&#65533;+&#65533;+&#65533;&#65533;&#65533;&#65533;&#65533;&#65533;&#65533;&&#65533;&#65533;@&#65533;,@&#65533;&#65533;R&#65533;Y0(@Tp&#65533;&#65533;&#65533;&#65533;&#65533;&#65533;Vn&#65533;&#65533;&#65533;*W&#65533;	&#65533;&#65533;&#65533;*&#65533;&#65533;&#558;&#65533;&#65533; &#65533; &#65533;)4&#65533;&#65533;&#65533;[C5TC?Z&#65533;-&#65533;&#65533;9 kW&#65533;&#65533;&#65533;5&#65533;67&#65533;%)&#65533;&#65533;1P&#65533;6&#65533;&#65533;&#65533;v&#64546;&#65533;0^>&#65533;mo17s&#65533;&#65533; &#65533;&#65533;&#65533;&#65533;&#65533;&#65533;&#65533;&#65533;D&#65533;V&#65533;3&#65533;&#65533;qw"&#65533;&#65533;q&#65533;&#65533;:U&#65533;M'Pj&#65533;&#65533;`&#65533;&#65533;q&#65533;&#1417;)&&#65533;&#65533;5&#65533;s&#65533;&#65533;&#1112;&#65533;1&#65533;< 	&#65533;&#65533;T&#65533;-&#65533;%&#65533;&#65533;&#65533;&#65533;&#65533;7q&#65533;&#65533;X&#65533;&#65533;s.l&#1096;b&#65533;V&#65533;&#65533;&#65533;'x`&#65533;&#1640;hmxU&#65533;j&#65533;a&#65533;Cw"&#65533;&#65533;O7&#65533;&#65533;&#65533;F&#65533;&#65533;0&#65533;&#65533;&#65533;&#65533;&#65533;G&#65533;pT&#65533;&#65533;D,"Nt&#65533;&#65533;&#65533;GE\&#65533;-eA&#65533;PD}&#1799;&v&#65533;-KG&#1034;GwZGR<&#65533;9w&#65533;&#65533;&#1809;3\&#65533;&#65533;&#65533;W&#65533;&#1140;GDp&#65533;&#65533;qHH&#65533;28&#65533;5x&#65533;&#65533;&#65533;8|&#65533;5,&#65533;/&#65533;&#65533;.4&#787;6xC8&#1587;B&#65533;V&#65533;+&#65533;&#65533;L9T&#65533;.`&#65533;&#65533;@&#65533;x&#65533;6Q&#65533;2Q@h &#65533;&#65533;&#65533;&#65533;&#65533;&#65533;&#65533;pA
L &#65533;@&#65533;4p&#65533;/&#65533;`5%&#65533;i&#65533;&#65533;&#65533;&#65533;&#65533;@&#65533;MJ
&#65533;X&#65533;&#65533;&#65533;@4&#65533;&#65533;B&#65533;&#65533;\Vz 9&#65533;&#65533;QS&#65533;&#65533;&#65533;F&#65533;&#65533;D&#65533;E&#65533;&#65533;&#65533;&#65533;aX&#65533;&#65533;&#523;
@&#65533;X*&#65533;&#65533;,&#65533;B+t;+4&#65533;M6_*&#65533;B%&#65533;A&#65533;&#65533;(&#65533;&#65533;&#65533;R-&#65533;1E@&#65533;ep&#65533;`&#65533;P&#65533;2&#65533;&#44808;@
&#65533;
L&#65533;&#65533;;	t&#65533; z&#65533;t&#65533; |B3&#65533;y&#65533;@`&#65533;&#65533;&#65533;&#65533;el&#979;&#65533;6&#65533;;<n[&#65533;&#65533;E&#65533;3D&#65533;k&#65533;S6&#65533;&#65533;&#65533;&#65533;&#65533;%&#555;v>&#65533;0&#65533;37&#65533;I&#65533;1R7&#65533;Ww&#65533;&#65533;HQ&#65533;&#65533;&#65533;E?&#1474;&#65533;&#65533;p&#65533;&#65533;ZP&#65533;&#65533;&#65533;n&#65533;&#65533;V&#65533;q} &#65533;&#65533;q%)&#65533;P#&#65533;C7\&#65533;6`&#65533;1&#65533;h;4&#1358;r&#65533;&#65533;&#1415;&#65533;"&#1541;U	=&#942;&#65533;q&#65533;&#65533;&#65533;`W&#65533;A&#65533;&#65533;sx8z&#65533;&#65533;u &#65533;p9&#65533;$&#382;uD&#65533;M,&#65533;Oa&#65533;&#65533;6&#65533;&#65533;&#65533;=<&#65533;x&#65533;x&#65533;gu&#65533;&#65533;+&#65533;&#65533;\f&#65533;H\}V&#65533;&#65533;&#1767;&#65533;]&#65533;O@"&#65533;]&#65533;~&#65533;&#65533;&#65533;B=&#65533;&#65533;&#65533;{&#65533;&#65533;&#65533;9^&#65533;!R&#65533;y8~&#65533;b&#65533;&#65533;A&#1331;&#65533;&#65533;q&#65533;d3&#65533;C&#65533;}."7dC5<C4&#65533;44&#65533;2 C2<&#65533;5t&#65533;|&#1029;7&#65533;H&#65533;0&#65533;B+&#65533;B/C3&#65533;(6t&#65533;&#65533;&#65533;&#65533;5p%"&#65533;&#65533;^=&#65533;^&#65533;5&#65533;B#&#65533;&#65533;&#65533; &#65533;&#65533;T&#65533;&#65533;
#&#65533;8@	&#65533;&#65533;&#65533;x&#65533;A!&#65533;&#65533;	, @d&#65533;1&#65533;&#65533;,\&#65533;`&#65533;&#65533;5l&#65533;A#&#395;2n&#1576;h&#65533;E%>Xp&#65533; A5v&#65533;@"&#65533;!F&#65533;A&#65533;&#65533;D&#65533;&#65533;&#65533;&#65533;&#65533;+R&#65533;0&#65533;b&#65533;&#65533;7j&#65533;&#65533;A&#65533;Ho&#65533;Q&#65533;O-0&#65533;hQ&#65533;&#65533;&#65533;&#65533;&#65533;J&#65533;&#65533;W&#65533;T&#65533;b&#65533;
U&#65533;R&#65533;&#1686;%&#65533;&#654;0`&#65533;@&@x aB`@&#65533;pA&#65533;(&#65533;@a&#65533;L!D&#65533;8!b&#65533;&#65533;@&#65533;-&#65533;&#65533;$`X1&#65533;[7m&#65533;&#65533;e&#65533;&#1781;k&#65533;&#65533;&#1878;&#65533;&#65533;&#65533;ml&#65533;&#65533;&#65533;&#65533;&#65533;;xp&#1783;&#65533;m&#65533;M&#1818;5&#15819;&#65533;~>]&#65533;&#65533;&#65533;&#1582;&#65533;~&#65533;&#65533;&#65533;6n&#1846;y&#1005;&#65533;&#65533;n&#65533;yS&#65533;&#65533;}{&#65533;&#65533;&#65533;{km~&#65533;&#65533;&#65533;&#65533;&#1335;n&#65533;-\8p&#65533;&#65533;&#65533;&#65533;r&#65533;A'u&#65533;A&#65533;r&#1793;&#65533;&#65533;z &#65533;&#65533;y&#65533;gy&#65533;P&#65533;x&#65533;y'&#65533;x&#65533;&#65533;&#65533;&#65533;w&#65533;)&#65533;Dv&#65533;i&#65533;&#65533;wD&#65533;0y`&#65533;&#65533;&#65533;	7tD&#65533;!&#65533;&#65533;&#65533;)G&#65533;o&#65533;Q&&#65533;&#65533;F&#65533;&#65533;)G&#65533;v&#65533;l&#65533;&#65533;'&#65533;aruR\'&#65533;*&#65533;&#65533;J+&#65533;&#65533;r&#65533;t&#65533;d&#65533;m&#65533;pz&#65533;L&#65533;y&#65533;&#65533;&#65533;At&#65533;'&#65533;&#1513;&#65533;&#65533;u&#65533;l&#65533;I;&#65533;9&#65533;s&#65533;G&#65533;q&#65533;!g&#65533;p&#65533;&#65533;sAr&#65533;&#65533;Ps&#65533;YpPr&#65533;4tPA&#65533;&#65533;&#65533;PM&#65533;?q<&#65533;O&#65533;&#65533;&#65533;p(]&#65533;s&#65533;&#65533;&#65533;Wae*&#65533;T&#65533;Vw&#65533;&#65533;S&#65533;tfE&#65533;RA	4&#65533;a3&#65533;&#65533; \P&#65533;q&#65533;&#65533;&#65533;&#65533;N&#852;=&#65533;&#65533;&#65533;Tf&#65533;v&#65533;q&#65533;1g&#65533;j&#65533;[C&#65533;0&#65533;p&#65533;LW&#65533;t-g&#65533;w#}t&#65533;V&#65533;=&#65533;&#65533;K&#65533;&#65533;V&#65533;}/7PL&#65533;&#65533;&#1281;&#65533;&#65533;k&#65533;Qf&#65533;h&#65533;Y&#65533;cz&#65533;&#65533;h&#65533;&#65533;fYq&#65533;	RTB9E`&#65533;1&#65533;j&#65533;&#65533;T&#65533;g&#65533;&#65533;&#65533;&#65533;&#1878;&#65533;E&#65533;-&#65533;^&&#65533;&#133;B&#65533;&#65533;*&#36418;&#65533;&#65533;$&#65533;@&#65533;&#65533;&#65533;)xp&#65533;&#65533;&#65533; &#272;6j&#65533;&#65533;&#65533;&#65533;&#65533;b
+&#65533;"&#65533;'&#65533;&#65533;&#65533;&#65533;jp*&#65533;,&#65533;!8&#65533;H&#65533;?&#65533; &#65533;&#65533;&#65533;&#65533;&#65533;X!4&#65533;@&#65533;,g&#65533;?!&#65533;&#65533;n&#65533;TX&#65533;&#65533;X0&#65533;&#65533;&#65533;&#65533;h&#65533;&#65533;6O<&#65533;H&#65533;&#65533;&#65533;&#65533;A&#65533;I\i&#65533;SH7E&#65533;J!&#65533;&#65533;HE4h&#65533;&#65533;&#65533;&#65533;&#65533;&#65533;&#65533;H &#65533;&#65533;$p &#65533;"&#65533;&#65533;&#65533;<&#65533; &#65533;&#65533;8&#65533;@:&#65533;;&#65533;0 ^&#65533;&#65533;O`a&#65533;h&#65533;ch&#65533;&#65533;&#65533;&#65533;l&#65533;-|l&#65533;&#65533;&#65533;|&#65533;G&#2010;&#65533;&#65533;&#65533;7&#1946;&#65533;&#65533;k&#65533;o.&#65533;&#65533;&#65533;w&#65533;~&#65533;&#65533;&#2010;&#65533;&#65533;&#65533;&#65533;&#65533;&#65533;&#65533;}&#65533;&#65533;w&#65533;@&#65533;&#65533;&#65533;G9&#65533;HO| A&#65533;0p&#65533;&#65533;h&#65533;&#65533;&#65533;c&#65533;&#65533;&#65533;&#65533;Z&#65533;&#65533;&#65533;e&#65533;L5&#65533;A&#65533;&#474;&#65533;4&#65533;3&#65533;&#65533;B 
&#65533;_&#65533;+&#65533;hE!zQ&#65533;`&#65533;!
&#65533;CC8&#65533;&#65533;&#65533;`&#1550;s0j&#1336;&#65533;k&#65533;&#65533;B-&#65533;K&#65533;&#65533;&#65533;&#65533; &#65533;&#65533;@&#65533;2&#1067;x&#65533;*z&#65533;OY&#65533;&#65533;&#65533;4&#65533;&#65533;G9&#65533;&#65533;&#65533;(&#65533;'&#65533;pL,z&#65533;
[8&#65533;iI&#65533;V&#65533;S&#65533;&#65533;&#65533;-W&#65533;&#65533;^&#65533;&#1247; UAZ&#65533;P&#65533;*T!D,P&#65533;Xd&#11760;&#65533;U&#65533;	Pz&#65533;b&#65533;v&#65533;I0m&#65533;&#65533;&#65533;&#65533;y&#65533;C&#65533;KP&#65533;jW&#65533;$&#65533; &#65533;Z&#65533;&#65533;&#65533;D&#65533;<&#65533;U&#65533;&#65533;%&#65533;&#65533;JF&#65533;@&#65533;&#65533; ')&#65533;>*&#65533;&#65533;&#65533;&#65533;0&#65533;u&#65533;.&#65533;Y&#65533;r&#65533;3	5 m&#65533;g&#65533;&#65533;&#65533;7&#65533;&#65533;mLC&#1504;3&#65533;&#65533;&#65533;b&#65533;&#65533;&#65533;&#65533;1&#65533;&#65533;Pia&#65533;@&#65533;&#65533;f&#65533;&#65533;^&#1016;&#65533;w&#65533;&#65533;&#65533;f&#65533;&#65533;T&#65533;&#65533;&#65533;&#65533;&#65533;&#65533;&#65533;l&#65533;&#65533;h(&#65533; &#65533;&4&#65533;@& 	D &#65533; z&#1473;&#65533;&#65533;zXR&#65533;t!s8&#65533;v &#65533;P&#65533;W&#65533;&#65533;&#65533; &$a?&#65533;Z&#65533;&#65533;&#65533;&#65533;-m+8&#65533;>&#65533;(&#65533; X&#65533;	l&#65533;&#65533;&#65533;0T&#65533;&#65533;L	p&&#1056;:&#65533;&#65533;R&#65533;&#65533;&#65533;&#65533;%-&#65533;r&#65533;&#65533;@0&#65533;ANo&#65533;S&#65533;&#65533;&#65533;%&#65533;{A
:P&#65533;(@G8*j&#65533;w&#65533;&#65533;&#65533;&#65533;H\N&#65533;:&#1353;"&#65533;&#65533;&#65533;0&#65533;6&#65533;&#65533;&#65533;&#65533;h&#65533; X &#65533; `Q&#65533;l&#65533;&#65533;y 0&#65533;&#65533;&#65533;e&#65533;y:&#65533;@h9 &#65533;&#65533;&#65533;.&#65533;L&#65533; &#65533;!!6&#65533;&#65533;M&#65533;&#65533;&#65533;&#65533;&#438;&#51917;q&#695;&#65533;&#65533;:&#65533;&#65533;&#65533;&#65533;&#65533;K&#65533;&#1684;&#65533;6&#65533;qnq&#65533;&#219;&#65533;hg;&#65533;&#65533;N&#65533;c&#65533;(&#65533;&#65533;.&#707;&#65533;&#65533;<&#65533;)&#65533;}&#65533;&#65533;S11&#65533;&#65533;&#65533;	M8&#65533;a&#516;&#65533;a&#65533;F&#65533;w<&#65533;D"z&#65533;&#65533;&#65533;&#65533;Cy&#519;>\&#65533;T&#65533;Cx&#65533;&#65533;^&#65533;&#65533;Fx&#65533;a&#65533;?&#65533;&#65533;9&#65533;&#5028;t&#65533;;&#65533;*A&#412;&#65533;&#65533;DI&#65533;W&#65533;RVY&#1200;&#65533;&#65533;&#1316;&#65533;&#65533;&#65533;L&#65533;&#459;&#65533;a&#65533;&#1731;&#65533;5&#65533;!&#65533;&#65533;w&#65533;&#65533;M&#65533;`&#1102;&#65533;dIQ&#65533;&#65533;&#65533;c&#65533;&#65533;IA&#65533;R[&#65533;&#65533;&#65533;+	$&#65533;&#65533;
&#65533; &#65533;&#65533;%5,1^z&#20138;&#65533;.lQrU&#65533;&#65533;T&#65533;XEd&#65533;Q&#65533;&#65533;&#65533;&#65533;&#65533;&#65533;|&#65533;&#65533;#&#65533;u&#65533;&#65533;(I.o=&#65533;&#65533;&#65533;P&#65533;&#65533;&#65533;&#65533;a&#65533;C&#65533;&#65533;`~&#65533;Qd&#65533;&#65533;&#65533;F,Z1&#65533;bT&#65533;S'7&#65533;&#65533;X&#65533;&#65533;&#65533;&#65533;&#65533;-p&#65533;b<c6&#65533;D5&#299;&#65533;#@&#65533;&#65533;S9&#65533;a^ &#65533;4`	B&#65533;Ox&#65533;#m&#65533;~&#65533;&#65533;T&#65533;B4(&#65533;	hP&#65533;+&#65533;ah&#65533;C&#65533;0+pAV&#65533;&#65533;&#65533; &#65533;&#65533;&#65533;&#65533;&#65533;r&#65533;&#65533;&#65533;&#65533;".h&#65533;K>&#65533;&#65533;&#65533;  &#65533;EV&#65533;&#65533;k&#1104; (&#65533;&#65533;)iZpn[&#65533;.pA&#65533;&#65533;=&#65533;&#65533;;&#65533;J&#65533;z~&#65533;&#65533;&#65533;&#65533;>A|&#65533; p&#65533;&#65533;&#555;Z&#1330;
&#65533;&#65533;B&#65533;P&#65533;(>	:$&#65533;&#65533; &#65533;r HT&#65533;&#65533;k2&#65533;D&#65533;0&#65533;&#65533;&#65533;&#65533;$&#65533; T z&#65533; C&#65533;&#65533;&#65533;P&#65533;&#65533;&h&#65533;EX&#65533;&#65533;4p"GRx&#65533;s&#65533;&&#65533;;&#65533;O&#615;?&#65533;m]&#65533;`&#65533;	&#65533;=&#65533;;&#65533;&#65533;z&#1575;&#65533;@f&#65533;&#65533;&#65533;fz&#65533;&#65533;&#65533;|&#65533;&#65533;u&#65533;&#65533;&#65533;U&#65533;&#65533;&#65533;+d&#65533;/&#65533;b&#65533;&#65533;&#65533;%&#65533;&#65533;v&#1313;4&#65533;&#65533;C&#65533;_Q&#65533;&#65533;&#65533;F"XCg&#65533;&#65533;k&#65533;&#65533;p&#65533;":&#260;&#65533;&#65533;&#65533;IPD&#65533;&9&#65533;&#65533;&#65533;>&#65533;&#1378;$&#1058;D&#1646;_&#65533;&#748;2q&#65533;T&#65533;F&#683;PM5f!&#65533;&#65533;x#&#65533;&#65533;&#65533;c&#65533;q5d^y9&#65533;&#65533;
&#65533; &#65533;&#65533;&#65533;P&#670;&#65533;&#65533;&#65533;e&#65533;GY(Ai&#65533;&#65533;~%+A&#65533;&#65533;&#1295;?&#65533;&#65533;?&#65533;&#65533;z*&#65533;jK^&#65533;&#65533;4&#65533;&#65533;]3&#65533;$N&#65533;&#65533;.A&#65533;k&#65533;&#65533;&#65533;&#65533;&#65533;&#65533;&#65533;&#65533;&#65533;?&#65533;&#1388;&#65533;&#65533;J&#65533;H&#65533;i[&#65533;&#65533; M&#65533;7x&#15890;C&#65533;&#65533;&#65533;&#65533;&#65533;!&#65533;x&#65533;&#65533;&#65533;b&#65533;&#65533;&#65533;&#65533;R&#65533;8&#65533;@ABA\&#65533;&#65533;&#65533;&#65533;&#65533;F&&#65533;n&#65533;&#65533;&#65533;&#65533;&#65533;&#65533;d$&#65533;6!`&#65533;D&#65533;D&#65533;"&#65533;>kD&#65533;2<&#65533;4 &#65533;@n&#65533;&#65533; N&#65533;&#65533;&#65533;&#65533;&#65533;&#65533;!T&#65533;&#65533; &#65533;`!&#65533; 	&#65533;&#65533;&#65533;&#65533;r v&#65533;v #l #6&#65533;"Z &#65533;&#65533;&&#65533;^B&&#65533; & `&#65533;('>&#65533;0&#65533;3h&#65533;`"j&#65533;k&#65533;&#65533;T &#65533;m^ ""*z&#65533;"j@."'&#65533;``''s*&#65533;/ &#65533;
e&#65533;RaZA&#65533;&#65533;N&#65533;:&#65533;<&#65533;&#65533; B&#65533;&#65533; 
&#65533;  0 x&#65533;2Kx&#65533;p0, :+&#65533;&#65533;(&#65533;3`<`zB&#65533;7&#65533;&#65533;P &#65533;R&#65533;&#65533; &#65533;&#65533;&#65533;&#346;&#65533;C`&#65533;C&#65533;&#65533;&#65533;;&#65533;&#65533;&#65533;q&#65533;&#65533;&#65533;&#65533;&#65533;8p#7&#65533;&#65533;&#65533;&#65533;6&#65533;&#65533;~&#65533;&#65533;|&#65533;+7&#65533;&#65533;&#65533;1;H&#65533;&#65533;&#65533;&#65533;&#65533;n&#65533;&#65533;&#65533;&#65533;&#65533;&#65533;&#171;!Y&#65533; &#65533;&#65533;&#381;&#65533;!E&#65533;a&#65533;
L&#65533;&#65533;&#65533;8d&#65533;N$&#65533;0l&#65533;&#65533;&#65533;h6RF&#65533;!&#65533;DA
&#65533;&#65533;AS
&#65533;U&#65533;O&#65533;$G&#65533;&#65533;4&#65533;N:&#65533;O%&#65533;&#65533;&#65533;&#65533;&#65533;H&#65533;&#65533;8e&#65533;&#65533;O&#65533;&#65533;&#65533;R&#65533;D&#65533;'1&#65533;&#65533;&#65533;&#65533;O&#65533;U&#65533;A&#65533;+&#65533;dW&#65533;l\&#65533;&#700;&#65533;Z&#65533;L&#65533;&#65533;(&#65533;`&#65533;&#65533;2&#65533;? &#65533;?&#1045;&#65533;%)ge'w&#65533;&#65533;&#65533;8&#65533;U/&#65533;r/&#65533;.&#65533;RQe]&#549;^&#65533;&#65533;&#65533;s&#65533;E]]&#65533;&#65533;*e\^&#65533;^&#65533;E`D&#346;&#65533;&#65533;X&#1586;?&#65533;2=&#65533;X&#931;&#65533;!&#65533;A&#65533;&#65533;!&#65533;&#65533;&#65533;&#65533;j&#65533;&#65533;.&#65533;6&#65533;&#65533;A&#65533;&#4256;&#65533;X&#65533;"A&#65533;&#65533;&#65533;j&#65533;&#65533;A&#65533;&#65533;F&#65533;{&#65533;a&#65533;&#65533;9e&#65533;&#65533;C~&#65533;&#65533;&#65533;H&#65533;&#65533;z-2&#65533;&#65533;8 &#65533;t&#65533;@&#65533;P&#65533;	AV&#65533;&#65533;&#65533;|&#65533;
&#65533;V&#1065;R&#65533;X 	&#65533;@l&#678;&#65533;&#65533;&#65533;
&#65533;Jp@j&#65533;-qF&#65533;<"AY  
w&#65533;"X d &#65533;Xbg0&#65533;&#65533;F@x &#65533;&#437;J@&#65533;&#65533;#$'P4EU4\&#65533;F&#65533;D&#65533;4 2 H&#65533;

&#65533;j&#65533;M!X&#65533;N&#65533;?a.!6!&#65533;&#65533;@&#65533;mjG/Kw$C&#65533;
x&#65533;w&#65533;Qx&#65533;&#65533;&#65533;0*`v&#65533;RkC&#65533;
&#65533;TA&#65533; &#65533;U&#65533;LZ &#65533;&#65533;&#65533;&#65533;&#65533;&#65533;&#65533;&#65533;1N&#65533;tN&#65533;&#65533;&#65533;&#65533;Q`r;&#65533;&#65533;7&#65533;&#897;&#65533;&#65533;O&#65533;i&#65533;&#65533;&#65533;&#65533;&#65533;nP&#65533;_&#65533;&#65533;&#65533;&#1153;2r&#65533;RF&#65533;&#65533;t&#65533;&#156;&#65533;&#65533;r&#65533;&#65533;j(+EO&#65533;l(%+D&#65533;E&#65533;&#65533;G&#65533;&#65533;U&#65533;L|&#65533;IX&#65533;R#URO&#65533;`&#65533;$wV&#65533;/&#65533;f&#65533;&#65533;^M&#65533;&#65533;&#65533;&#65533;&#65533;W&#65533;&#532;&#65533;/&#65533;&#65533;V&#65533;&#65533;&#780;&#65533;U&#65533;&#65533;,E&#65533;dE&#65533;^&#65533;[&#65533;&#1178;&#65533;I-W&#65533;&#65533;&#65533;u=&#65533;&#65533;&#65533;	&#65533;&#65533;&#65533;&#708;&#65533;2333&#65533;Z&#65533;[&#65533;/.&#65533;V`U'&#1615;ve&#65533;&#65533;&#65533;]&#65533;r/y2^&#65533;/&#65533;&#65533;O&#65533;^M_&#65533;i&#65533;z&#65533;\&#65533;&#65533;&#65533;&#940;&#65533;&#65533;&#65533;u&#65533;>&#65533;&#65533;&#65533;&#65533;&#65533;&#65533;&#65533;T&#65533; &#65533;a&#65533;&#65533;T.7&#65533;&#65533;&#65533;&#65533;&#65533;A&#65533;P&#65533;~&#65533;P&#65533;
a&#65533;F<&#65533;{&#65533;&#65533;R&#65533;&#65533;&#65533;&#65533;&#65533;V&#65533;l!\!t!&#65533;!6&#65533;A&#65533;a&#65533;9&#65533;V&#65533;&#65533;&#65533;	h ,@&#65533;@&#65533;&#65533; ( &#65533;&#65533;&#65533;@6G&#65533;@j&#65533;&#65533;@	&#65533;&#65533;.F&#65533;&#65533;&#65533;&#65533;d!
` &#65533;&#65533;t&#65533;r&#65533;~&#65533;m&#65533;p5&#65533;P&#65533;&#65533;&#65533;\BI3&#65533;i&#65533; @<`.&#65533;"R@&#65533;&#65533;&#65533;&#65533;&#65533;| &#65533;&#65533;q&#65533;P&#65533;&#65533;\ j&#65533;)j&#65533;&#65533; tEW&#65533;&#65533;Q30sI&#65533;.&#65533;&#65533;&#65533;&#65533; bAfe.LA&#65533;T0!&#65533;@&&#65533;&#65533;n&#65533;&#65533;&#65533;&#65533;&#65533;&&#65533;C2(&#65533;1&#65533;&#65533;D&#65533;3c3&#65533;Q4&#65533;&#65533;&#65533;&#65533;|A &#65533;W&#65533;EZ:&#65533;Z-M&#65533;&#65533;e=&#931;8&#65533;&#65533;&#65533;K}&#65533;&#65533;&#65533;&#65533;&#65533;q&#65533;C 8&#65533;K}&#65533;CO&#65533;&#65533;O&#65533;&#65533;&#44419;!U&#65533;2&#65533;:&#65533;|&#65533;5&#65533;&#65533;&#65533;&#65533;&#65533;&#65533;&#65533;&#65533;%&#65533;&#65533;<&#65533;&#65533;&#65533;&#65533;R!&#65533;Lr&#65533;#W&#65533;<&#65533;&#65533;&#65533;IB&#65533;&#65533;lQ&#65533;$Dv&#65533;&#65533;!G&#65533;&#65533;&&#65533;&#65533;&#65533;&#65533;,DHO&#65533;P&#65533;&K&#65533;$1&#65533;^s&#65533;Z&#65533;[>%=&#65533;&#65533;IS&#65533;$T&#1298;W)_&#1041;eX&#65533;(&#65533;xe
&=&#899;<0&#65533;&#65533;&#65533;&#65533;&#65533;&#65533;c=Xm&#65533;&#65533;&#65533;^&#65533;e`&#65533;&#65533;R.Q&#65533;&#65533;_&#65533;%&#65533;&#65533;$]&#1608;&#65533;u&#65533;&#876;&#65533;&#65533;&#65533;D/&#65533;^&#65533;2/&#65533;,&#65533;&#65533;E&#65533;&#65533;&#65533;X&#65533;lV&#65533;&#65533;'*&#65533;&#65533;E\&#65533;e&#65533;&#65533;,&#65533;&#178;&#65533;&#65533;&#65533;3;}m&#65533;|&#65533;&#65533;&#65533;!&#65533;&#65533;&#65533;!~ad&#65533;.&#65533;&#65533;@&#65533;&#65533;!|&#65533;1&#65533;:8&#65533;&#65533; 	x &#65533;@8&#65533;$!4&#65533;&#65533;a&#65533;a&#65533;&#65533;&#65533;N0A&#65533;&#65533;b&#65533;JN&#65533;*@d&#65533;@&#65533; &#65533; \&#65533;y&#65533; T&#65533;&#65533;&#65533;&#65533;&#65533;za&#65533;&#65533;@([d&#65533;p&#65533;Dk&#65533;n':&#65533;i@&#65533;m&#65533;B&#65533;&#65533;D&#65533;&#65533;3> &#65533;&#65533;&#65533;J`*n T@XW&#65533;&&\&#65533;|&#65533;&#65533;@x&#65533;p gi@@4&#65533;s	&#65533;&#2261;`	&#65533;@&#65533;m+&#65533;N&#65533;&#65533;jp&#65533;&#65533;&#65533;JX&#65533;Za-N&#65533;&#65533;>&#65533;:a&#65533; 
0&#65533; &#65533; j&#65533;I&#65533;0"j&#65533;&#65533;&J&#65533;&#65533;0&#65533;zhn&#65533;4D@&#65533;3&#65533;&#65533;?@&#65533; z&#65533;&#65533;&#587;'&#65533;3&#65533;&#65533;&#65533;?&#65533;&#65533;&#65533;&#65533;N&#65533;&#65533;|&#65533;&#65533;&#65533;.8&#65533;O&#65533;T&#65533; (6`#&#65533;&#65533;&#65533;&#65533;O&#65533;N&#65533;&#65533;c&#65533;&#65533;z?4&#65533;Z&#849;&#65533;5X&#65533;A>(+[5R&#65533;HG&#65533;&#65533;&#65533;J&#65533;&#65533;d&#65533;S[N&#65533;/&#65533;&#65533;&#65533;2&#65533;P&#65533;&#65533;@d&#65533;D&#65533;&#1793;M"&#65533;&#65533;t&#65533;&#65533;&#65533;h&#65533;&#65533;%&#65533;&#65533;6&#65533;DbU&#65533;&#65533;&#65533;&#65533;	&#65533;&#277;p&#1068;u-&#65533;&#65533;#&#65533;H&#65533;)?&#811;5&#65533;&#65533;&#65533;&#65533;}&#65533;#/(9&#65533;&#65533;&#65533;&#65533;&#65533;>&#65533;Z?&#65533;P&#65533;&#65533;&#65533;&#65533;l&#65533;(&#65533;&#65533;&#65533;&#65533;&#65533;&#65533;.&#65533;&#65533;D]&#65533;dO&#65533;H&#65533;f&#65533;&#65533;&#65533;&#65533;Kj5&#65533;&#65533;d&#65533;&#65533;&#65533;&#65533;&#65533;W&#65533;I_%i&#65533;&#65533;%&#65533;i[&#65533;&#65533;&#65533;&#65533;&#65533;-&#65533;/&#65533;&#65533;&#1782;]&#65533;Tb&#983;=B&#65533;~&#65533;&#65533;&#65533;aza\!H&#65533;,a&#65533;@&#65533;`	&#65533;@
&#65533;&#65533;&#65533;&#65533; !&#65533; &#65533;&#1408;
&#65533;&#65533;&#65533;&#65533;&#65533;@&#65533;@&#65533; (&#65533;Ja^A`a@&#65533;@&#65533;&#65533;f<&#65533;1"&#65533;x% "&#65533;j`&#65533;&#65533;
n j&#65533;(VA&#65533;@&#65533;2&#65533;&#65533;&#65533;6&#65533;a&&#65533;&#65533;&#65533; n&#65533;&#65533;9&#65533;&#65533;&#65533;nm oa&#65533;(&#65533;s&#65533;&#65533;oS&#65533;&#65533;&#65533;oq&#865;$`&#65533;&#65533;QjJ&#65533;&#65533;V H&#65533;4&#65533;J&#65533;J)p&#65533;&#65533;s &#65533;f ns&#65533;&#65533;v&#65533;<&#65533;&#65533;r"'#P&#65533;x0&#65533;&#65533;O&#65533; &#65533;@&#65533;&#65533;z4&#65533;U&#65533;-F!@&#65533;:&#65533;&#65533;l&#65533;@/&#65533;&#65533;v&#65533;&#65533;z'&#65533;2&#65533;0&#65533;<&#65533; &#65533;yyG&#65533; 1@k&#65533;Gy&#65533;1g6 L&#65533;&#65533;@&#65533;&#65533;[&#65533;&#65533;|&#65533;&#65533;&#65533;&#65533;&#65533;&#1788;&#65533;&#65533;7&#1303;&#65533;&#65533;=&#65533;a&#65533;&#65533;&#65533;A&#65533;}&#1809;&#65533;8&#65533;&#65533;&#65533;&#65533;'&#65533;Q6&#65533;&#65533;6&#65533;&#65533;&#1905;=9&#65533;&#65533;&#65533;gC&#65533;&#65533;&#1119;&#65533;q>&#1457;&#65533;&#65533;N&#65533;&#65533;4&#65533;&#65533;&#65533;;&#65533;&#65533;&#65533;&#65533;&#65533;DL.8&#65533;q&#65533;&#65533;wR$)O&#65533;NnrE&#65533;&#65533;A"E,&#65533;!E&#65533;&#65533;&#65533;#A&#65533;Q+&#65533;[8+~&#65533;&#1665;O&#65533;W&#65533;&#65533;/&#65533;&#65533;_&#65533;G&#65533;&#65533;&#65533;7(@y&#65533;&#65533;{M&#65533;&#954;&#65533;&#1785;5&#65533;&#65533;&#65533;&#65533;&#65533;&#65533;
D&#65533;&#28175;&#65533;u.&#65533;&#65533;/&#65533;&#65533;V&#65533;&#65533;&#65533;&#65533;ORV&#65533;&#39538;.&#65533;&#65533;&#65533;&#65533;8]&#65533;&#65533;]&#65533;x&#65533;&#133;&#65533;_	&#65533;&#65533;&#65533;T&#1842;&#65533;
Y&#65533;&#65533;`&#65533;>&#65533;&#65533;>S*&#1233;o&#65533;=\Cc&#65533;&#65533;pL&#65533;l&#65533;!&#65533;`&#65533; 
&#65533;&#65533;X&#65533;t&#65533;&#65533; &#65533; &#288;&#65533;@&#1536;&#65533;&#65533;*b&#65533;&#65533;	&#65533; &#65533;`&#65533; &#65533;&#65533;&#65533;S&#65533;&#65533;D&#65533;&#65533;&#65533;'&#65533;&#65533; &#65533; &#65533;*&#65533;&#65533; &#65533;`6&#65533;&#65533;&#65533;&#65533;AVa"&#65533;~>&#65533;W&#65533;&#65533;&#65533;@v <&#65533;&#65533;`&#65533;&#65533;&#65533;l^`y*&#1932;&#65533;&#65533;&#65533;&#65533;&#65533;&#65533;&#65533;&#65533;:nH&#65533;V&#65533;&#65533;&#65533;)f&#65533;&#65533;-&#65533;zZ&#65533;
&#65533;&#65533;k&#65533;'|
f&#65533;f]&#65533;3&#65533;oh&#65533;&#65533;&#65533;g"#&#65533;&#65533;&#65533;`D!uJ&#65533;t b&#65533;R&#65533;D}&#65533;&#65533;i&#65533;%:?:,(` &#65533;D&#65533;@&#65533;&#65533; &#65533;&#65533;	(Lx&#65533;`A&#65533;$8H&#65533; #&#65533;&#65533;(p&#65533;p&#65533;B0t B&#65533;oVm#.&#65533;o&#1930;=z&#65533;&#65533;6n&#1910;i&#65533;&#65533;M&#65533;&#65533;&#65533;T&#65533;b&#65533;v-&#65533;j\&#65533;z&#65533;jMZ&#65533;d&#1132;}=&#65533;&#65533;Z&#65533;lf&#65533;f&#65533;&#65533;&#65533;[&#65533;k&#65533;&#65533;&#1173;kM-&#1783;X&#65533;j&#65533;;&#65533;&#65533;&#65533;P&#65533;m+|&#65533;&#65533;&#65533;&#204;&#65533;m
&#65533;&#65533;&#596;&#65533;~&#65533;&#65533;9s8qC&#65533;&#65533;&#65533;&#883;&#65533;&#65533;&#65533;&#65533;~&#65533;&#65533;&#65533;&#65533;&#1388;Y&#65533;s&#1518;&#65533;&#65533;v&#65533;&#65533;&#1654;&#65533;.&#65533;&#65533;&#1788;m&#65533;&#65533;M&#65533;]l&#1393;&#65533;&#65533;>&#65533;|&#1913;s&#65533;&#1309;+7n\9s&#65533;&#1457;+G&#65533;&#65533;&#65533;x&#65533;^&#65533;&#65533;&#65533;&#65533;&#65533;kx&#65533;&#731;?&#65533;&#65533;&#65533;&#65533;i~&#65533;&#1650;&#65533;	&#65533;&#65533;&#65533;&#65533;&#65533;&#65533;w&#65533;O&#65533;&#65533;r.&#65533;&#65533;9&#65533;&#65533;&#65533;&#65533;&#65533;#NtB&#65533;a8&#65533;}6&#65533;7&#65533;<H&#65533;&#65533;&#65533;&#65533;&#65533; Q&#65533;u#&#65533;7$>V&#65533;bL&#65533;&#65533;"&#65533;%&#65533;&#65533;!f&#65533;&#65533;cN&#65533;&#65533;&#65533;f;&#65533;&#65533;x_q&#65533;&#65533;7 &#65533;&#65533;9&#65533;&#65533; H&#65533;&#65533;&#65533;&#65533;m&#65533;&#65533;e&#65533;0)N&#65533;&#65533; :U8&#21562;YI&#65533;rv	f&#65533;D&#65533;&#65533;\9`H&#65533;&#30259;`&#65533;&#65533;,&#1284;&#65533;&#65533;&#65533;hBm&#65533;`&#65533;&#65533;&#65533;9N&#65533;&#65533;1&#65533;'&#65533;&#65533;JhP&#65533;&#65533;7Q&#65533;]&#65533;&#65533;K-&#65533;&#65533;&#65533;&#65533;&&#65533;8RHz&#65533;&#65533;&#65533;aX0&#65533;&#65533;<&#65533;&#65533;&#65533;J4&#65533;&#65533;5&#65533;@&#65533;%&#544;C7&#65533;C@&#65533;Q0&#65533;&#65533;6&#65533;&#65533;&#65533;H&#65533;&#65533;@@A!&#65533;&#65533;&#65533;&#1440;&#65533;u&#65533;"L0&#65533;&#65533;"0&#65533;@5&#65533;&#65533;&#65533;d&#65533;&#65533;&#65533;C0&#65533;P&#232;/&#65533;&#65533;&#65533;2&#1536;&#65533;2&#65533;P&#65533;1&#65533;&#65533;n)&#65533;/&#65533;,&#65533;@&#65533;	!T&#65533;@@ 	LSL&#65533;&#65533;B&#65533;	``&#65533;@0A&#65533;p&#65533;A"opA&#65533;8&#65533; P $&#65533;@x &#65533;$&#65533;&#65533;@&#65533;&#65533;,1&#65533;&&#65533;&#65533;R&#65533;)&#65533;&#65533;&#65533;
&#1188;|&#65533;	'&#65533;P&#65533;&#65533;(0p&#65533;D&#65533;AH&#65533;&#65533;T&#65533;AD&#65533;&#65533;&#65533;#qA)`@H4@h&#65533;As&#65533;&#65533;&#65533;4&#65533;&#65533;&#65533;3O&#65533;&#65533;(7EE5x&#65533;&#65533;M&#65533;&#65533;`&#65533;4zM&#65533;;&#65533;Vm&#65533;&#65533;&#65533;4&#65533;<3&#65533;W&#65533;xZt}&#1400;YX	&#65533;&#65533;6&#65533;7.&#65533;6Z-^&#65533;\y)&#65533;&#65533;`&#65533;&#65533;^:T&#65533;8&#65533;&#65533;q&#65533;ah&#65533;2&#65533;&#65533;FG&#65533;t&#65533;I&#65533;&#65533;&#65533;n&#65533;'&#65533;&#323;&#65533;M6&#1924;&#65533;No&#65533;&#65533;&&#65533;o:^[:&#65533;&#253;&#65533;&#65533;&#65533;&#65533;f&#65533;&#65533;!&#65533;~|&#65533;&#65533;tX&#909;&#1581;C^&#65533;&#65533;&#65533;w&#65533;&#65533;&#65533;&#65533;&#65533;&#65533;#&#65533;&#65533;&#65533;&#65533;&#65533;'&#65533;&#65533;&#65533;'|&#65533;Rs&#65533;>2&#65533;):5*^&#65533;D&#65533;px&#65533;I{&#837;<&#65533;&#65533;)&#65533;&#65533;&#1043;D&#65533;&&#65533;2,&#65533;&#65533;h&#65533;d&#65533;YG{&#65533;&#65533;;&#65533;&#65533;pLgb&#1054;FcB&#65533;XJ&#65533;&#65533;!&#65533;t&#65533;&#65533;&#65533;&#65533;M&#65533;&#65533;(J&#1096;B&#65533;*&#65533;&#65533;B'Io&#65533;7Nd&#65533;&#65533;&#65533;P&#65533;&#65533;g|&#65533;&#65533;4~&#65533;2?&#65533;&#65533;>d"&#1389;&#65533;&#1328;2&#65533;&#65533;&#65533;Y&#65533;"&#65533;&#65533;&q&#65533;AD&#65533;&#65533;&#65533;&#65533;$&#65533;Yi&#65533;&#65533; 8&#65533;@R&#65533;<r&#65533;8&#65533;&#65533;$(&#65533;&#65533;xd&#65533;,eNP"4!
B&#65533;z"_&#65533;&#65533;&#65533;x&#65533;a&#65533;A&#65533;eLc&#65533;&#65533;&#65533;&#65533;&#65533;n&#65533;&#65533;$&#65533; 8&#65533;AZ&#1026;&#65533;&#65533;&#65533;1&#65533;Uf&#65533;&#65533;&#512;_&#1324;&5]&#65533;X&#65533;h &#65533;f5&#65533;MT&#65533;&#65533;&#65533;iN&#65533;&#65533;,
X&#65533;;&#65533;&#65533;N$&#65533; 
&#65533;&#65533;N&#65533;&#65533;&#65533;&#65533;&#65533;&#65533;	&#65533;0&#65533;L&#65533;&#65533;&#65533;@&#65533;@Jq4Q d&#65533;X&#65533;&#65533;p&#65533;YM"H@8p&#65533;	 K&#65533; MJ&#65533;Qd&#65533;&#65533;#&#65533;T&#65533;"p&#65533;^&#65533;&&#65533;Ip&#65533;NTC&#65533;&#65533;&#65533;S&#65533;"&#65533;&#65533;=&#65533;t&#65533;&#65533;F&#65533;&#65533;&#65533;i u&#65533;\!&#65533;O&#65533;r&#65533;&#65533;&#65533;esL&#65533;\R&#65533;&#65533;&#65533;!&#65533;q<&#65533;&#65533;U&#65533;FT&#65533;b&#359;&#65533;&#65533;*&#65533;&#65533;&#65533;&#529;-&#65533;&#65533;&#65533;4&#65533;&#65533;JC&#65533;\&#65533;
`&#65533;&#65533;&#65533;&#1453;&#65533;\M&#65533;&#65533;4d!]&#65533;xe&#65533;&#865; &#65533;J&#65533;5Rn&#65533;D$*&#65533;K&#65533;&#65533;m&#65533;&#65533;@Z&#65533;G&#65533;iMm&#65533;a&#65533;#*T&#65533;ih&#65533;&#65533;&#65533;9&#65533;Y&#65533;q&#65533;'8&#65533;U&#65533;&#65533;&#65533;&#65533;&#65533;&#65533;&#65533;&#1172;&#65533;$	")I	&#65533;o&#65533;&#65533;!(&#21059;&#65533;&#1680;&#65533;&#65533;d(C-&#65533;N&#65533;&#65533;hZ&#1890;&#520;y&#65533;&#65533;&#922;j&#65533;%$&#65533;&#65533;NI&#65533;&#65533;&#65533;&#65533;&#353;dF&#65533;D&#65533;&#65533;d2#B&#65533;&#65533;&#65533;&#65533;]&#65533;F&#65533;&#65533;AiN&#65533;&#1026;$&#65533;&#65533;&#65533;&#42491;&#65533;&#65533;nu&#65533;s&#65533;&#65533; &#65533;OB&#65533;&#65533;qV&#65533;A&#65533;&#65533;XKU&#65533;&#65533;&#65533;7F&#65533;P&#65533;p&#65533;$L3./&#65533;`&#65533;2&#65533;&#65533;e &#65533;&#65533;&#517;-d&#65533;&#65533;Q&#65533;&#65533;&#65533;D#
a2La&#65533;zA
>&#65533;l&#65533;&#65533;@'G@&#65533;&#65533;&#65533;&#65533;9&#65533;&#65533;&#65533;+``l&#65533;#&#65533;&#65533;`&#65533;&#65533;`&#65533;$&#65533;&#65533;A
W&#65533;b&#65533;&#65533;2&#65533;&#65533;a&#65533;Bc&#65533;1&#65533;qi&#65533;&#65533;[h	d *&#65533;@&#65533;&#65533;jp+&#65533; &#65533;&#65533;&#65533;&#65533;&#65533;&#65533;&#65533;&#65533;&#65533;&#65533;&#1072;(&#65533;&#65533;h&#65533;&#65533;&#65533;9&#65533;m&#65533;4&#65533;&#65533;&#65533;	d&#65533;f=&#65533;&#65533;&#65533;&#65533;6&#65533;&#65533;&#65533;&#65533;&#65533;&#65533;$&#65533;&#65533;&#65533;)Lq
&#65533;&#65533;R&#65533;&#65533;'&#65533;0&#65533;e&#65533;h 3&#65533;5&#65533;&#65533;&#65533;&#65533;?&#65533; &#65533;H&#65533;#r&#65533;&#65533;&#65533;&#65533;&#65533;&#65533;Mnt&#65533;[R&#1029;O cz*&#65533;
aC.mT#&#65533;&#65533;Y\5&#65533;&#65533;&#65533;hP#&#65533;&#1112;F3&#65533;&#65533;Kf&#65533;;&#65533;h5"w&#65533;e@#r&#65533;&#65533;&#65533;&#65533;&#65533;p&#65533; |&#65533;&#65533;bFY&#65533;*FA&#65533;N&#1098;4&#65533;1&#65533;&#65533;x&#65533; n&#65533;&#65533;&#65533;m&#65533;g0&#65533;&#65533;&#65533;@+3&#65533;&#65533;h0&#512;T-hQ&#65533;&#65533;&#65533;b[&#65533;p&#65533;+`&#65533;X&#514;&#65533;&#65533;&#65533;,jaZ&#65533;&#65533;&#65533;&#65533;-n&#65533;]&#65533;&#65533;&#65533;0&#65533;A&#65533;b(&#1160;F4&#65533;&#65533;Ku&#65533;&#65533;&#65533;&#65533;&#65533;7&#65533;1&#65533; YwMGDb$ &#65533;Z&#65533;&#65533;&#215;&#65533;u&#65533;(&#65533;&#65533;i 9&#315;&#65533;&#65533;t&#65533;(l&#65533;&#65533;7h4%&#65533;h&#65533;&#65533;&#65533;&#65533;&#65533;&#65533;MV&#65533;&#65533;&#65533;&#65533;&#65533;t#&#65533;&#1808;&#65533;&#65533;&#65533;m&#65533;&#65533;&#65533;x6&#65533;@ Pf&#65533;4&#65533;&#22871;x&#65533;&#65533;&#799;8?<>&#65533;&#65533;I2&#65533;x1&#65533;&#65533;K&#65533;&#172;/&#1308;&#65533;NfwG&#65533;S&#65533;1&#65533;
K7FV&#65533;&#65533;.&#65533;E&#65533;&#65533;&#65533;O
&#65533;|&#65533;&#996;$-&#65533;w@&#449;&#3836;5&#65533;/&#1368;&#65533;&#65533;&#65533;h$&#65533;&#65533;F3&#65533;&#65533;lX]&#65533;&#65533;_&#65533;&#65533;Ca&#65533;&#65533;,bW&#65533;&#65533;b#&#65533;&#1168;&#65533;&#65533;&#65533;&#65533;_&#65533;B&#65533;&#65533;E)61	&#65533; v&#65533;[&#65533;FP; +"&#65533;R6!2&#65533;(&#65533;3&#65533; !&#65533;x, &#65533;&#65533;&#65533;7<&#65533;/ )`d&#65533;&#65533;	&#65533;&&#65533;P&#65533;@&#65533;&#65533;&#65533;&#65533;&#65533;&#65533;&#65533;&#65533;&#65533; &#65533;&#65533;&#65533;0&#65533;&#65533;40- h$&#65533;. &#65533;&#65533;g3e&#65533;&#65533;g}&#65533;&#65533;O&#65533;g.&#65533;H+&#65533;' !&#65533;1O% 3&#65533;R&#65533;0&#678;&#65533; $&#65533;002&#65533;&#65533;0&#65533;&#65533;1&#65533;&#65533;  J 30v 	&#65533;&#65533;j&#65533;@&#65533;&#65533;
&#65533;&#65533;4&#65533;&#65533;	x&#65533;
&#65533;2&#65533;&#65533;`&#65533;&#65533; 
&#65533; P2&#65533;&#65533; 
&#65533; -a@2&#65533;T&#65533;&#65533;&#65533;+&#65533;# t &#65533;Q}&#65533;&#65533;&#65533;fq&#65533;@r&#65533;@r&#65533;0&#65533;&#65533;&#65533;&#65533;&#65533;&#1056;&#65533;&#65533;&#976;&#400;}&#65533;ph&#65533;&#65533;&#960;&#65533;K&#65533; &#65533;&#65533;K&#65533;WV&#1112;&#65533;&#65533;t&#65533;HTt&#65533;t&#65533;N&#65533;.&#65533;8&#65533;&#65533;x&#65533;`&#65533; b&#65533;&#65533;t`b&#65533;&#65533;&#65533;Po&#880;&#656;x&#65533;&#65533;p&#65533;Ps)W&#65533; &#144; 	&#65533;&#65533;&#65533;
&#65533; &#65533;&#65533;
&#65533;`
&#65533;@	&#65533;@	I	&#65533;&#65533;&#65533;&#65533;&#65533;&#65533;&#65533;&#65533;&#65533;&#65533;&#65533;&#65533; 	&#65533; 	&#65533;&#65533;&#65533;&#65533;!&#37969; 	&#65533;&#65533;	&#65533;&#65533;	&#65533; 
1&#65533;
4&#65533;r>&#65533;s&#65533;&#65533;s&#65533;&#65533;&#65533;&#65533;
&#65533;&#65533;&#65533;`%Z&#65533;]lR#&#65533;E#&#65533;W#C&#65533;DGiDhBX&#65533;>&#65533;#&#65533;Q[&#65533;Y&#65533;&#65533;@&#65533;$&#65533;&#65533;"n&#65533; !&#65533;1%&#65533;[&#65533;>&#65533;&#65533;&#65533;&#65533;&#65533;&#65533;&#65533;@&#65533;&#65533;CA&#65533;&#65533;%&#65533;U&#65533;v&#65533;u[a&#65533;xDvURvc&#65533;X~) Y&#65533;&#1121;|&#65533;%E&#65533; C&#65533;Y}&#65533;2&#65533;&#65533;&#65533;F&#65533;&#65533;&#65533;&#65533;$&#65533;e\F",&#65533;k&#65533;&#65533;&#65533;&#601;&#65533;&#65533;:O&#65533;"s&#65533;&#65533;&#65533;{&#65533;e"u58&#65533;a:&#65533;&#65533;&#65533;&#65533;IZ&#65533;rQ;&#65533;;&#65533;&#65533;&#65533;&#65533;m&#65533;^&#65533;qz}&#1191;;&#65533;&#65533;&#65533;&#65533;&#65533;-&#65533;r!&#65533;'&#65533;&#65533;&#65533;&#65533;&#65533;a&#65533;p&#65533;&#65533;&#65533;&#65533;!&#65533;5^&#65533;y"&#65533;sQT&#65533; &#65533;&#65533;pca&#65533;&#65533;&#65533;&#65533;zd
&#65533;@
&#65533;&#65533;	&#65533;&#65533;&#65533;&#65533;z0h ^0c5&#65533;  6&#65533;Gfd&#65533;)S5	&#65533; &#65533;&#65533;  &#65533; )&#65533; `  =@P&#65533;
&#65533;ps&#65533; &#65533;@&#65533;&#65533;&#65533;&#65533;&#65533;&#65533;&#65533;&#65533;&#65533; &#65533;&#65533;&#65533;&#65533;&#65533;
|&#65533;'0-&#65533;,&#65533;.8&#65533;g5&#65533;&#65533;+=&#65533;&#65533;&#65533;g4&#65533;&#65533;&#65533;L, 0/&#65533;/#83s&#65533;&#65533;f &#65533;!&#65533;2&#65533;.&#65533;T+&#65533;1p=&#65533;&#372;<&#65533;&#65533;;&#65533;g7&#65533;3&#65533;&#65533; &#65533;&#65533;k&#65533;0
&#65533; @M`&#65533;&#65533;	&#65533;I&#65533;&#65533;(
&#65533;
&#65533;&#65533;	&#65533;&#65533;$P &#65533;hu&#65533;&#65533;K&#672;&#65533;&#65533;h&#65533; 23"&#65533;&#65533;1&#65533;p&#65533;&#65533;T@3  2=&#65533;Q `90&#65533; &#65533;&#65533;0&#65533;`&#65533;&#65533;
&#65533;&#65533;G&#65533;
&#65533;&#65533;&#65533;&#65533;&#65533;	&#65533;&#65533;	&#65533;&#65533;	&#65533;&#65533;
&#65533; &#65533;P&#65533;@Hg&#65533;x&#480;&#65533;&#65533;&#65533;&#65533;&#65533;&o&#720;&#65533;q&#65533;&#428;&#65533;&#65533;q&#848;&#65533;&#1516;&#65533;&#65533;&#1280;&#65533;(&#65533;&#65533;&#65533;0&#65533;&#65533;&#65533;&#65533;&#65533;Rt&&#65533;&#65533;&#65533; 8gs+&#65533;
&#65533;k&#65533;
Cc
&#65533;&#65533;b&#65533;&#65533;L&#65533;	&#65533;&#65533;&#65533;@&#65533;&#65533;&#65533;&#65533;&#65533;&#65533;`&#65533;z&#65533;0&#65533;&#65533;|&#65533;&#65533;rv`u&#65533;u&#65533;&#65533;{ks ro&#65533;m&#65533;h&#65533;j&#65533;h&#65533;p'+t&#65533;&#65533;|`&#65533;J&#65533; &#65533;&#65533;| &#65533;`&#65533; &#65533;&#1312;&#65533;p]l&#152;&#65533;E``&#643;<&#65533;&#65533;&&#65533;&#65533;<&#65533;]wy&#65533;J&#65533;=&#65533;&#65533;XQ ]&#65533;=>i|x&#65533;x&#65533;x&#65533;w&#65533;a+&#65533;&#65533;&#65533;%N&#65533;F&#65533;Dg&#65533;]j[E&#1925;%&#65533;u]O&#65533;x &#65533;@&#65533;u&#65533;W)Ce&#65533;&#65533;U's&#65533;D]&#65533;C&#65533;u<\&#65533;C&#65533;&#65533;?$'C&#65533;&#65533;~&#65533;g'&#65533;;&#65533;&#65533;[&#65533;S&#65533;&#65533;}&#65533;+&#65533;&#65533;cVBeV@&#65533;&#65533;&#65533;&#65533;Q:&#65533;&#65533;&#65533;&#65533;	&#65533;W5&#65533;N&#65533;t&#65533;&#65533;&#65533;O&#65533;}&#65533;&#65533;tP5&#65533;B%&#65533;&#65533;&#65533;:nU&#65533;&#65533;&#65533;2w_d^&#65533;c&#65533;&#1977;&#65533;&#65533;&#65533;m&#65533;&#65533;&#65533;HK'b&#65533;8b&#65533;b&#65533;&#65533;(W&#65533;&#65533;t&#65533;{oq&#65533;&#65533;P1&#65533;&#65533;XV&#65533;&#1107;8&#65533;H&#65533;&#65533;J&#65533;p&#65533;@&#65533;&#65533;&#65533;&#65533; &#65533;`&#65533;&#65533; &#65533;&#65533;&#65533;	!&#65533;&#65533;@&#65533;nS`=`.&#65533;'&#65533;I!&#65533;XapO, &#65533; &#65533;!P'Ph"&#65533;4&#65533;M&#65533;k&#65533;&#65533;&#65533;
&#65533;0&#65533;&#65533;0dAuK&#65533;3X&#65533;)&#65533;&#65533;&#65533;&#65533;H&#65533;L&#65533;0&#65533;6&#65533;J1`<&#65533;&#65533;"M.&#65533;&#65533;&#65533;&#65533;6&#65533;.&#65533;&#65533;LB&#65533;#0&#65533;&#65533;&#65533;.cN
0%07`6 -&#65533;1@4&#65533;@&#65533;z&#65533;&#65533;[<&#65533;&#65533;{&#65533;M&#65533;6V&#65533;00@]&#65533;v&#65533;	&#65533;@
*V&#65533;*&&#476;&#65533;_ &#65533;"&#65533;	&#65533;&#65533; &#1376;&#65533;Q h9S7CJ&#65533;&#65533;&#65533;&#65533;&#65533;&#65533;"&#65533;>>v9&#65533;&#65533;&#65533;G&#65533;p
&#65533;p	&#65533;&#65533;&#65533;&#65533;&#65533;
|&#65533;w&#65533;|&#65533;}&#65533;{&#65533;&#65533;&#65533;	&#65533;&#65533;&#65533;&#65533;&#65533;
8&#65533;&#65533;;&#65533;&#65533;r&#65533;&#65533;&#65533;&#65533;\&#65533;&#65533;@&#813;&#65533;
.g&#65533;&#65533;&#65533;
&#348;
&#65533;&#65533;
&#65533;&#881;p&#65533;0&#65533; 
&#65533;&#65533;	&#65533;&#65533;&#65533;&#65533;&#65533;	1&#65533;&#65533;	&#65533;&#65533;	&#65533;&#65533;	&#65533;0	&#65533;&#65533;&#65533;&#65533;&#65533;&#65533;0&#65533;~&#65533;z&#65533;|&#65533; &#65533;&#65533;{&#65533;|&#65533;q&#65533;ipeP"&#65533;f@b@gpd&#65533;&#65533;a&#65533;a0`&#65533;`0m&#65533;f&#65533;j&#65533;&#65533;j&#65533;e&#65533;&#65533;^&#65533;&#65533;&#65533;[&#65533;U V&#65533;S0Y0&#65533;-&#65533;\&#65533;c &#65533;k&#65533;=_&#65533;&#65533;d &#65533;]&#65533; &#65533;#'r'&#65533;|&#65533;'&#65533;'H&#65533;_&#65533;&#65533;_fBXy&#65533;&f&#65533;&#65533;o"^&#65533; &#65533;&#65533;:VG"&#65533; &#65533;Xy&#65533;&#65533;wvm&#65533;xAI&#65533;e&#65533;&#65533;q &#65533;Y&#65533;F+&#1406;%`EY&#65533;G9&#65533;R&#65533;&E$%O=&#65533;&#65533;&#65533;{-x&#65533;&#65533;m&#65533;y
&#65533;^f"y&#1845;|&#65533;&#65533;`&#65533;kF&#65533;&#65533;K!&#65533;U!z&#65533;(ZA&#65533;lbkU&#65533;M'&#65533;&#1248;}&#65533;F&#65533;&#65533;&#65533;&#65533;n&#65533; o&#1975;q&#65533;7&#65533;&#65533;0&#65533;f&#65533;&#65533;&#65533;&#65533;(T&#65533;f}&#65533;`&#65533;&#65533;Z&#65533;&#65533;x&#65533;dA&#1718;&#65533; W&#65533;&#65533;&#65533;&#65533;&#65533;Kwn&#65533;H&#65533;8&#65533;&#65533;&#1802;&#65533;P&#1072;&#65533;P&#65533;@r&#65533;&#65533;&#65533;m&#65533;cq&#65533;&#65533; &#65533;&#256;&#65533;&#65533;&#65533;&#2173;
f&#1098;t&#65533;&#1973;h&#65533;c&#65533;&#65533; T&#65533;S&#65533;H&#65533;&#65533;`&#65533;3:t&#65533;:&#1152;&#65533;&#65533;8&#65533;&#65533;&#65533;`&#65533;`&#65533;&#65533;&#65533;@&#65533;&#65533;&#65533;&#65533;
&#65533;0&#65533;&#65533;z&#854;&#65533;&#65533;&#65533;&#65533;&#65533;` &#65533;K&#65533;;&#65533;&#65533;&#65533;&#65533;4&#65533;?`R&#65533;fy0
&#65533;i S&#65533;]}&#65533;&#65533;&#65533;0
&#65533;`68&#65533;&#65533;&#65533;&#65533;`&#536;t%&#65533;&#65533;?&#65533;&#65533;4&#65533;,p1P&#65533;&#65533;3&#65533;.1P[j/0&#65533;I'&#65533;&#65533;M4&#65533;/>,&#65533;S*&#65533;D&#65533;c;&#385;]SN_(2Qh&#1190;%S&#65533;&#65533;&#65533;&#65533;	&#65533;l&#65533;&#65533;!&#65533;&#65533;k&#65533;f &#65533;BPr&#65533;gPq,
&#65533;:k&#65533; 
&#65533;P	x  0"&#65533;+&#65533;aN&#65533;V&#65533;&#65533;l&#65533;d@1&#65533;&#65533;&#65533;M
&#65533;1@J&&#65533;i&#65533;i&#65533;4+X&#65533; &#65533;&#65533;)&#752;t0n&#65533;&#65533;&#65533;mp&#65533;nu&#65533;&#65533;t`x&#65533;&#65533;0&#65533;j&#65533;&#1074;&#65533;P&#65533;&#65533;&#65533;&#65533;&#65533;&#65533;{&#65533;&#65533;,p &#65533;&#65533;&#944;'&#752;p&#65533;m&#65533;&#65533;&#65533;&#65533;p@x`tn&#65533;h&#65533;f`&#65533;f&#65533;&#65533;i@!}h`e0\&#65533;_&#65533;&#65533;&#65533;_&#65533;n&#65533;``&#65533;`ep&#65533;^ &#65533;b`&#65533;\pW&#65533;]&#65533;=c&#65533;&#65533;b&#65533;&#65533;`&#65533;o&#65533;:m!/&#65533;M&#65533;&#65533;#&#65533;X`*]X&#65533;.=&#65533;=&#65533;k&#65533;&#65533;&#65533;&#65533;&#65533;&#65533;5M=&#65533;{&#65533;W&#65533;@&#65533;;&#65533;-&#65533;&#65533;&#65533;&#65533;&#65533;1B&#65533;$'&#65533;]&#1971;&#65533;&#65533;B'w&#65533;&#65533;sg&#65533;&#65533;=&#65533;&#65533;&#1249;uS&#65533;&[+A&#65533;`H&#65533; ?&#65533;&#65533;&#65533;&#65533;&#65533;
"&#65533;e&#65533;&#65533;[4&#65533;&#65533;CG&#65533;&#65533;k&#65533;v_&#65533;XCR o/`@qzL2]@&#65533;|IiA&#65533;&#65533;<&#65533;&#65533;Q'&#65533;!$}&#65533;&#65533;\u:&#65533;&#65533; &#65533;&#65533;b&#65533;&#65533;&#65533;&#65533;(r&#65533;&#65533;n&#65533;-&#65533;&#592;V&#65533;&#65533;_&#65533;&#65533;&#65533;&#65533;?r&#65533;&#65533;&#65533;&#264;}&#65533;&#1954;:&#65533;&#65533;@&#65533;H&#65533;}&#65533;&#65533;&#65533;&#65533;&#65533;&#65533;&#65533;o#7&#65533;&#65533;;&#65533;&#65533;n&#65533;&#65533;K&#65533;&#65533;}&#65533;&#65533;&#65533;&#65533;n2&#65533;&#65533;&#384;&#65533;&#65533;&#65533;&#65533;&#65533;&#65533;&#65533;&#65533;&#65533;&#1916;(r&#65533;Y&#65533;p9&#65533;Z&#1953;&#65533;&#65533;&#65533;&#65533;&#65533;&#65533;&#65533;&#1983;&#65533;cQ&#65533;&#65533;&#65533;_&#65533;9h&#65533;X&#745;&#65533;&#65533;&#65533;8&#65533;&#65533;&#65533;8&#65533;&#65533;&#65533;&#65533;&#65533;&#65533;_&#65533;&#65533;
&#65533;	&#65533;N&#65533;&#65533;t&#65533;&#65533;$?m&#1724;q&#65533;&#65533;&#65533;4o&#65533;&#65533;A)&#65533;(V&#65533;D&#65533;
&#65533;)S&#65533;@&#65533;N&#65533;&#65533;,4h&#520;&#65533;&#65533;W&#65533;a1e&#932;9&#65533;X2Ut&#65533;&#65533;X&#65533;#&#65533;	!L&#65533;p&#65533;&#65533;9j&#512;&#65533;&#65533;&#65533;&#65533;0d&#65533;&#65533;qc&#65533;Ya&#65533;8QbE&#65533;#Bx&#65533;p&#65533;&#198;(88`&#65533; &#65533;m`&#65533; &#65533;
&#65533;%&#65533;&#65533;&#65533;&#65533;D&#65533; &#65533;
$&#65533;&#65533; &#65533;&#65533;D{&#65533;`&#65533;&#65533;&#65533;&#1255;N&#65533;0o&#65533;&#65533;&#65533;#3AH|pA&#65533;s&#65533;"P&#65533; B&#65533;&#65533;*X&#65533;P{&#65533;&#65533;0Z&#65533;&#65533;&#65533;!&#1714;-X&#65533;&#65533;&#65533;&#65533;&#65533;<&#65533; &#65533;C&#65533;S&#65533;&#65533;Q&#65533;&#65533;L2g&#65533;lW&#65533;&#65533;&#793;4h&#660;9cfy&#65533;_&#65533;d&#65533;&#545561;&#65533;&#65533;&#848;!S>&#65533;0c&#65533;	&#65533;.&#65533;&#65533;&#65533;
&#65533;&#65533;&#65533;)&#65533;8P
(t&#65533;(&#65533;&#514;&#65533;&#65533;&#65533;b

&#65533;8&#65533;	).&#65533;&#65533;&#65533;	#&#65533;x"A*&#65533;P&#136;%&#65533;H0&#65533;&#65533;&#65533;&#65533;
,&#65533;&#65533;-&#65533;&#65533;-&#65533;&#65533;&#65533;1&#65533;&#65533;b&#65533;1&#65533;&#65533;-&#65533;&#65533;&#65533;/&#65533; &#65533;&#65533;&#65533;&#65533;&#65533;&#65533;&#65533;&#65533;!&&#65533;&#203;!&#65533;H&#65533;,&#65533;&#65533;@0&#65533;&#65533;B3&#65533;X&#65533;&#65533;&#65533;&#65533;&#65533;n&#65533;&#65533;&#65533;@&#65533;j&#65533;&#65533;Fq&#65533;)&#65533;:&#65533;gOq&#65533;&#65533;3:&#65533;&#65533;o&#65533;&#65533;&#65533;PB&#65533;!&#65533;P@&#65533;&#65533;&#65533;&#65533;q&#65533;gRr*&#65533;4Rq&&#65533;&#65533;m&#65533;&#614;n&#65533;&#65533;Fn@&#65533;&#65533;p&#65533;&#1638;&#65533;p&#441;&#65533;Ns&#65533;1G&#65533;E3'T&#65533;1u&#65533;A&#65533;`&#65533;&#1436;J&#841;&#65533;Xr4&#65533;4O:5&#65533;&#65533;&#65533;W&#65533;&#65533;v&#65533;r&#65533;&#65533;T&#65533;:&#65533;&#65533;&#65533;&#65533;cwM&#65533;[p&#65533;=&#65533;r&#65533;&#65533;&#65533;n&#65533;&#65533;T&#65533;l&#65533;&#65533;TTw&#65533;&#65533;&#65533;G)&#65533;UVc&#65533;5&#65533;Zc&#65533;-g&#65533;E&#65533;&#65533;&#65533;	&#65533;&#65533;&#65533;k&#65533;Q&#409;j&#65533;&#65533;&#65533;j&#65533;I&#65533;&#65533;g&#65533;A&#409;g&#65533;I&#409;i&#65533;&#65533;Ff&#65533;Y&j&#65533;&#65533;&#65533;e&#65533;iF&#65533;&#65533;&#65533;8&#65533;g&#65533;AF&#65533;g&#65533;&#65533;&#65533;&#65533;Ah&#65533;	ce`&#65533;&#65533;ff&#65533;A&#65533;fdtN&#65533;&#65533;eP&#65533;&#65533;&#65533;c&#65533;&#65533;8&#65533;en&#65533;&#65533;svz&#65533;d&#65533;&#65533;F&#65533;e&#65533;&#65533;&f&#65533;I)&#65533;wn&#409;c&#65533;Y&#65533;&#65533;b&#65533;i&#65533;&#65533;c&#65533;Y&#65533;&#65533;&#65533;&#65533;)F&#65533;'~&#65533;&#65533;Q&#65533;&#28239;y&#65533;&#36617;&#65533;y&#65533;e&#65533;.&#65533;&#65533;&#65533;a~&#65533;&#65533;&#65533;&#65533;&#65533;j&#65533;&#65533;f&#65533;&#877;&#65533;&egX&#65533;x&#65533;&#65533;6Y&#65533;hRo&#65533;a&#65533;.&#65533;uebR&#65533;&#65533;e&#65533;A&#65533;f&#65533;^&#65533;1&#408;a&#65533;&#65533;&#65533;Ub&#65533;&#341;U`&#65533;e&#65533;Vl&#613;Zn&#1125;a&#65533;	f`&#65533;&#65533;%&#65533;^&#65533;aic&#65533;i;&a&#65533;&#65533;&#65533;&&#65533;k&#65533;&#65533;M&#65533;&#65533;a&#65533;V(!&#65533;HX!&#65533;&#65533;h&#65533;\`&#65533;&#65533;&#65533;!)l&#65533;~- &#65533;Z&#65533;&#65533;|&#65533;&#65533; 8&#65533;&#65533;
&#65533; `&#65533;`&#65533;&#65533;&#65533;.o&#65533;`<&#65533;&#65533;&#65533;@ )$ 0 x&#65533;a&#65533; (a&#65533;&#65533;Dg4aKX&#65533;P&#65533;d&#65533;&#65533;&#65533;'&#65533;Q! &#65533;	D &#65533;&#65533;8P&#65533;&>04A	R&#65533;&#65533;&#65533;i&#65533;@&#65533;&#65533;'z&#65533;`.&#65533;&#65533;!to0&#65533;&#65533; &#65533;&#65533;&#65533;>&#65533;QCy&#65533;&#65533;&#65533;/$&#65533;&#65533;&#65533;&#65533;&#65533;&#65533;+l&#65533;KG&#65533;&#65533;&#65533;&#65533;$,i)&#65533;]x#|&#65533;0x&#65533;&#65533;X&#65533;&#65533;D&#65533;&#65533;&#578;&&#65533;&#65533;&#65533;<NR&#65533;&#65533;B&#65533;&#65533;y&#65533;D&#65533;$)&#65533;&#65533;&#65533;-&#65533;iM&#65533;	C&#65533;U&#65533;1?&#65533;C-?1 &#65533;JR&#65533;%1&#65533;4&#65533;/,i<dpc&#65533; &#65533;^&#65533;2La&#65533;&#65533;&#65533;&#65533;3<??&#65533;(&#65533;&#65533;9e&#65533;N&#65533;r&#65533;&#65533;&#1644;H&#65533;Qzb&#65533;&#65533;5(C&#65533;#Y&#65533;
&#65533;;e&#65533;Ayc&#710;7&#65533;!&#65533;ll&#65533;&#65533;hX6 &#1457;w&#65533;jU&#65533;4Y&#65533;<1kh#&#65533;&#3093;<&#65533;E&#65533;y>
&#65533;&#65533;&#65533;FG=&#65533;&#1103;R&#65533;Y&#65533;&#65533;g&#65533;2&#65533;op*k&#65533;5&#65533;&#65533;&#65533;&#65533;ja%U7lzS&#65533;&#65533;
&#65533;&#65533;(&#65533;6H&#65533;=uc&#65533;CJ&#65533;jTi\&#65533;T&#65533;&#1683;&#65533;0&#65533;&#65533;KE*R&#65533;&#65533;E9&#65533;&#65533;m`b&#1304;F&#504;Z2&#65533;&#65533;&#65533;i&#1256;&#65533;&#65533;jG&#65533;&#65533;9&#65533;W&#65533;!Vh&#65533;&#65533;)k&#65533;>&#65533;&#1421;&#65533;&#65533;qX;&#65533;&#65533;4g&#65533;5rj&#65533;Z&#788;&#65533;3&#65533;A.&#65533;h&#65533;&#65533;&#65533;6&#65533;&#65533;NjzE1`&#65533;&#65533;&#65533;qi]&#65533;&#65533;:+7&#65533;brg&#65533;&#65533;&#65533;*V5&#65533;&#65533;,&#65533;U\&#408;&3&#65533;9cwr&#65533;&#65533;37&#1533;e&#65533;&#65533;&#65533;{&#65533;lOK&#65533;&#65533;&#65533;u&#65533;q&#65533;&#65533;4z&#65533;&#65533;&#65533;&#65533;&#65533;kn&#65533;&#65533;&#610;&#65533;&#65533;r&#65533;0&#65533;&#65533;f&#65533;:iHcu'&#65533;&#65533;4&#65533;&#65533;&#65533;g|&#65533;&#65533;r3&#65533;J&#65533;A&#65533;&#65533;&#65533;&#65533;#[&#65533;1&#65533;&#65533;&#65533;&#65533;&#65533;0&#65533;&#65533;{_&#65533;&#26110;&#496;/&#65533;&#65533;>&#65533;@Yq
@&#65533;&#65533;&#31520;(.&#65533;&#65533;e@&#65533;&#65533;/&#65533; &#65533;&#65533;&#65533;:&#65533;&#65533;&#65533;&#65533;&#65533;&#65533;(&#65533;-#&q&#65533;Ml&#65533;4 *(&#65533;2@&#65533;\`ghD|&#65533;;0B&#65533;&#65533;D&*A	JX&#65533;&#65533;&#65533;CT &#65533;&#65533; .&#65533;&#65533;&#65533;b$F&#65533;&#65533;&#65533;&#65533;&#65533;&#65533;&#65533;P $&#65533;"N&#65533;&#65533;l&#65533;&#65533;&#65533;&#65533;|&#65533;9&#65533;&#65533;
&#65533; 4&#65533;QR2&#1456;&#65533;&#65533;Q&#65533;Z&#65533;$ )&#65533;U&#65533;B&#65533;	&-&#65533;&#65533;&#65533;&#65533;(&#65533;&#65533;&#65533;&#65533;IXB&#65533;&#65533;&#65533;L&#65533;q&#65533;a&#65533;#&#65533;&#1428;&#65533;&#65533;&#65533;&#65533;h`&#65533;&#65533;Pg5d&#65533;&#988;f&#65533;&#65533;$jK&#65533;)J&#65533;&#65533;1&#65533;&#65533;Len&#65533;&#65533;&#65533;&#65533;&#65533;&#65533;&#65533;-iI&#65533;&#65533;'Lir&#65533;&#65533;|&#65533;8&#65533;&#65533;,rQ&#65533;_&}&#65533;85&#65533;&#65533;
&#65533;UU&#65533;G&#65533;
R@y&#65533;&#65533;&#65533;&#65533;>5&#65533;&#65533;:&#65533;&#65533;2lg`&#65533;&#65533;&&#65533;X&#1040;q&#65533;{k&#65533;&#65533;&#65533;&#65533;5&#65533;&#65533;9Q&#65533;&#65533;P&#65533;&#65533;?&#65533;Q&#65533;&#65533;&#65533;]&#65533;b8&#65533;Z*o|C&#65533;W&#65533;&#65533;KUnxQ#e&#65533;&#65533;&#65533;&#65533;&#65533;Qmp#'&#65533;&#65533;EN&#65533;fT&#65533;k&#375;|w&#65533;r&#65533;w&#65533;]=x&#65533;&#65533;)q&#65533;&#65533;&#65533;XFR+&#65533;j&#65533;&#65533;{&#65533;%z&#65533;&#65533;&#65533;7&#65533;9#b*&#65533;&#65533;'4&#65533;&#65533;&#65533;j8&#65533;&#65533;&#1179;&#7454;&#65533;&#65533;&#65533;&#65533;&#65533;&#65533;&#65533;}3&#65533;&#65533;&#65533;&#65533;S&#65533;&#65533;&#830;&#65533;&#65533;&#65533;&#65533;&#65533;@&#65533;&#65533;&#1147;&#65533;&#65533;&#65533;}%&#65533;p&#65533;zc&#65533;7g@Cc1s74&#65533;n3&#65533;&#65533;ugy&#65533;&#1447;&#65533;&#65533;h&#65533;l%k/&#65533;&#65533;&#65533;N&#65533;C&#65533;&#65533;&#65533;8/&#65533;&#65533;x&#503;}&#65533;4&#728;&#65533;o&#65533;&#65533;&#65533;S&#65533;g&#65533;S&#65533;V+uf&#65533;&#65533;&#65533;.?&#65533;&#65533;%&#65533;v&#65533;Gm&#65533;-&#65533;&#65533;1&#1718;&#65533;&#65533;	&#65533;&#65533;[|&#65533;&#65533;&#65533;&#65533;&#65533;9c&#65533;&#65533;&#65533;&#65533;{|&#65533;&#65533;&#65533;v&#65533;F,&#65533; `&#65533;&#65533;&#65533;&#65533;b&#65533;&#65533;&#65533;&#65533;&#65533;-&#65533;&#65533;&#65533;`,e9KZ&&#65533;&#65533;h&#65533;-'f&#65533;?<&#65533;&#65533;&#65533;2[6 4bEp&#65533;(N1
O&#65533;M&#65533;&#65533;J&#1028;H&#65533;&#65533;(&#65533;&#65533;&#65533;&#65533;&#65533;8&#65533;H &#65533;0&#65533;&#65533;H&#65533;&#65533; &#65533;x&#65533;	&#65533;&#65533;&#1664;&#65533;	&#65533;&#65533;&#65533;&#65533;&#65533;&#65533; &#65533; &#65533;&#65533;&#65533;&#65533;&#65533;&#65533; &#65533;P&#65533;-2X.&#65533;#%&#65533;&)&#65533;3)&#65533;S{&#65533;Zz#&#65533;x&#65533;/ X&#65533;!&#65533;&#65533;-84 &#65533;ADZBU
&#65533;E&#65533;&!&#65533;!&#65533;.&#65533;#m&#65533;4N={&&#65533;&#65533;#V&#227;P{&#65533;&#65533;&#65533;&#65533;&#65533;/&#1573;)q&#65533;%&#65533;&#65533;ajQ&#65533;Y3&*&#65533;&#65533;&#65533;+&#65533;&#65533;Cg&#180;,dJ&#65533;^&#65533;p&#65533;K&#65533;kA'tr&#65533;m&#65533;&#65533;&#65533;m&#65533;q&#65533;r)&#65533;&#65533;&#65533;r)&#65533;&#65533;&#65533;&#65533;&#65533;&#65533;&#65533;9&#65533;r&#65533;j&#65533;-&#65533;qh&#65533;:&#65533;3&#65533;_&#65533;a^&#1029;_&#65533;a&#65533;E[&#65533;E[T&#65533;f&#65533;~&#65533;:&#65533;i +&#65533;&#65533;&#65533;)&#65533;&#65533;1&#65533;&#65533;;Fd<Fh&#65533;E&#65533;Y7l&#65533;m&#65533;&#65533;2&#65533;&#65533;&#65533;\&#65533;Fl&#65533;Fm&#65533;&#65533;``&#65533;&#65533;&#65533;F&#65533;&#65533;&#65533;&#65533;&#65533;&#65533;&#65533;q&#65533;9&#65533;&#65533;B&#65533;&#65533;y&#65533;v&#65533;Fa&#65533;&#65533;&#65533;&#65533;&#65533;e &#65533;&#65533;&#65533;+&#65533;Z&#65533;Z&#65533;&#65533;&#65533;&#65533;&#65533;&#65533;9&#65533;wT&#65533;	&#65533;&#65533;&#65533;&#65533;&#65533;G&#65533;YjP&#65533;&#65533;a&#65533;&#65533;&#65533;&#65533;Z&#65533;&#65533;E~4&#65533;&#441;&#65533;Q&#65533;`&#65533;&#65533;f&#65533;Ha&#65533;Q	&#65533;&#65533;G&#65533;J&#65533;f`&#65533;&#65533;:&#65533;&#1601;I&#65533;&#65533;&#65533;&#65533;H&#65533;&#65533;eh&#65533;&#65533;&#65533;I&#65533;&#65533;&#65533;&#65533;*&#65533;J&#65533;&#65533;&#65533;,&#1754;&#65533;]|&#65533;&#1202;&#65533;&#65533;&#65533;&#65533;	,Z,&#606;|&#666;_&#65533;&#65533;&#65533;&#65533;&#65533;f&#65533;&#65533;&#65533;E`&#61564;d&#65533;<~3&#65533;&#65533;R&#65533;t&#65533;&#65533;Xp&#65533;Y&#65533;&#65533;X&#65533;Z&#65533;&#65533;&#65533;&#65533;&#261;n&#65533;]&#517;[&#65533;Y0&#65533;>0&#49857;&#1549;@&#65533;&#65533;&#1808;&#65533;&#65533;&#65533;0&#65533;&#65533;&#65533;&#65533;&#65533;&#65533;@&#65533;(&#65533;
&#65533;&#65533;	&#65533;&#65533;&#65533;&#1464;&#65533;P&#65533;J&#65533;&#65533;X&#65533;&#65533;P[&#65533;p&#65533;&#65533;&#65533;&#65533;&#65533;&#512;h.p&#1026;C&#65533;&#65533;&#65533;R &#65533;&#65533;H 0&#65533;&#65533;" &#65533; &#65533;
&#65533;&#65533;[ `&#65533;&#65533; 
&#65533;&#65533;A&#768;`3&#65533;&#65533; 
&#65533;@&#1536;&#65533;&#65533;&#65533;d &#65533;&#65533;*d51&#65533;&#65533;84H&#65533;kb4&#65533;&#65533;;`r&#65533; DB&#65533;F&#65533;&#65533;0&#65533;&#65533;*&#65533;&#65533;1x&#65533;&#65533;&#65533;B&#65533;&#1571;y&#65533;2`5N&#65533;#&#65533;&#65533;9s#8r&#65533;&#65533;&#65533;9t3(&#65533;6&#1717;!4C&#65533;(Q&#65533;OV&#65533;&#1871;&#65533;(Q&#65533;&#65533;&#65533;&#65533;Q7&#65533;#8&#65533;6&#65533;&#65533;&#65533;f&#65533;3n&#65533;&#65533;mZ6&#65533;b6w&#65533;&#65533;=Y&#65533;J)&#65533;B&#65533;&#65533;&#65533;&#65533;A&#65533;&#65533;Q&#65533;&#65533;&#65533;&#65533;&#65533;j&#65533;g&#366;E&#65533;&#65533;R&#65533;	&#65533;^&#65533;E&#61561;b&#65533;&#65533;\&#65533;&#65533;55&#65533;&#65533;c&#65533;&#65533;T&#65533;&#65533;&#65533;^&#65533;a&#1565;&#1595;S<&#65533;&#65533;&#65533;&#65533;=u&#65533;&#65533;&#65533;&#65533;-&#65533;E&#65533;#&#65533;7-&#65533;7&#65533;&#65533;&#65533;&#65533;I&#65533;&#1115;E5&#65533;T)&#65533;e&#65533;&#65533;f&#65533;&#65533;a&#65533;s/&#65533;;/Zd&#65533;g&#65533;=&#65533;&#65533;&#65533;&#15863;&#65533;T&#65533;&#65533;&#65533;i&#65533;&#65533;*`&#65533;c`&#65533;&#65533;2&#65533;&#65533;&#65533;&#65533;&#1342;+&#65533;&#65533;b&#65533;W&#65533;&#65533;&#65533;*&#65533;&#1366;&#65533;&#65533;&#65533;`&#65533;&#65533;&#65533;=&#65533;&#65533;]&#65533;&#65533;&#65533;<&#65533;&#65533;&#65533;&#65533;&#747;C&#1367;9E&#65533;&#65533;&#337;&#65533;&#1402;j&#65533;&#65533;&#65533;&#630;&#65533;<&#65533;&#65533;c&#65533;Tk4Tq&#65533;	&#65533;j<&#65533;&#65533;]Vg&#65533;&#1337;;	&#65533;&#65533;&#65533;&#65533;V&#65533;W&#65533;0S&#65533;!&#65533;rM&#1304;&#65533;]&#65533;a,&#65533;y&#65533;c;a0SZ`&#65533;Q&#65533;GXG&#65533;J&#65533;H&#65533;&#65533;J&#65533;N&#65533;&#65533;M&#65533;K&#516;N&#65533;S@T(&#65533;P&#65533;M&#65533;<&#65533;&#65533;&#1025;h&#65533;P&#65533;&#65533;
&#65533;&#65533;&#65533;&#812;&#65533;&#65533;&#65533;&#65533;&#65533;&#65533;&#65533;&#65533;
&#65533;&#65533;P&#65533;&#65533;&#65533;&#65533;x"&#852;&#65533;`&#65533;&#65533;Lh&#65533;#&#65533;p H k&#65533;&#65533;@1&#65533;&#65533;&#65533;?P&#1024;&#65533; &#65533;2&#65533;1&#65533;&#65533;&#65533;>pO8&#65533;UX&#65533;TH&#65533;G&#65533;&#65533;&#65533; &#65533;%`N&#65533;$&#65533;
l&#65533;%&#65533;&#65533;&#65533;&#65533;&#65533; &#65533;&#65533;&#65533; dA&#65533;&#65533;.*\l&#65533; ?32&#65533;&#65533;&#65533;Z&#65533;&#65533;2I&#65533;&#65533;L58<&#65533;&#65533;&#65533;&#65533;&#65533;&#65533;2 &#65533;&#65533;d$ )%[r&#65533;^&#65533;&#65533;H&#65533;&#65533;er&#65533;F%?&#65533;&#65533;&#65533;&#65533;&#65533;&#1637;&#65533;xC'A&#65533;&#65533;&#1773;;[&#65533;:&#65533;\5&#65533;&&#1621;&#1909;&#65533;&#65533;&#65533;T&#65533;&&#1102;;{^&#36723;&#42514;K&#65533;&#65533;&#65533;-&#65533;\&#65533;&#65533;&#65533;}&#65533;c)&#65533;zR&#65533;&#65533;&#65533;A&#65533;&#65533;2&#65533;1_&#65533;Y&#65533;&#65533;\	c8,&#65533;)&#65533;&#505;&#65533;&#65533;i&#65533;eh&#810;&#2035;J&#65533;&#194;&#65533;&#65533;&#65533;\&#65533;&#65533;a&#65533;U&#65533;a&#65533;&#65533;[&#65533;_H`_&#65533;&#65533;`(&#65533;&#65533;&#65533;&#65533; &#65533;&#65533;&#65533;&#65533;)`&#65533;&#65533;F&#65533;`n&#65533;J&#65533;1&#65533;]`_P&#65533;_``&#65533;&#65533;n&#65533;f	&#65533;_(&#65533;&#65533;E	&#65533;I}&#65533;	&#65533;&#65533;&#65533;&#65533;&#1560;&#65533;&#65533;&#65533;&#65533;&#65533;c&#65533;E&#65533;Q	[&#18352;$&#65533;&#65533;9&#65533;I-&#65533;&#65533;,&#65533;&#65533;&#65533;&#65533;&#65533;&#65533;Y&#65533;Z&#65533;&#65533;&#65533;&#65533;*&#65533;*+&#65533;&#65533;&#65533;&#65533;&#65533;&#65533;&#65533;&#65533;c&#65533;_&#65533;&#65533;:&#65533;zI&#65533;&#65533;&#65533;&#1186;&#65533;c&#65533;&#2032;&#65533;&#65533;^P`^&#1541;6N`\8`&#65533;c;V&#65533;&#65533;&#65533;s7&#65533;&#65533;b&#65533;&#65533;&#65533;&#65533;LI&#65533;3b&#65533;9&#65533;&#65533;&#65533;v`&#65533;8&#65533;&#65533;&#65533;/`H&#65533;x+&#65533;HF&#65533;>&#65533;&#65533;f&#65533;`&#65533;dJZ&#1819;&#65533;*&#594;$&#65533;Nv&#65533;&#65533;J^&#65533;Vd&#65533;&#65533;&#65533;&#65533;b&#65533;&#65533;IT&#65533;aeD&#65533;]&#65533;&#65533;&#943;&#65533;&#65533;&#65533;`&#65533;\&#65533;b&#65533;&#65533;&#65533;Z&#65533;WH&#65533;&#65533;&#65533;&#65533;&#65533;&#65533;&#65533;D?&#65533;@ ?&#65533;>&#65533;A8EP&#65533;C&#65533;@B8&#65533;D@&#65533;D&#65533;B(&#65533;A&#65533;&#65533;.(&#65533;sL&#65533;
pMh&#65533;&#65533;&#65533;&#65533;&#65533;&#65533;U&#65533;&#65533;&#65533;hL}&#65533;&#1622;m&#65533;&#65533;"&#65533;&#65533;&#65533;&#65533;$2&#65533;&#65533;&#65533;l&#65533;&#65533;&#65533;[&#65533;MH&#65533;X&#65533;&#65533;&#65533;&#65533;&#65533;&#65533;&#65533;$&#65533;&#65533;"H" &#65533;H&#65533;&#65533;%&#65533;4&#65533;&#65533;APH&#65533;&#65533;@@&#65533;&#65533;&#65533;&#65533;#h!&#65533;x &#65533;@&#65533;&#65533;2j&#65533;&#65533;&#65533;N&#65533;.L&#65533; &#65533;\&#65533;(O&#65533;2&#65533;&#65533;2&#65533;&#65533;&#65533;&#65533;%HC A
&#65533;2&#65533;T&#65533;&#65533;E&#65533;&#65533;&#65533;&#65533;#&#65533;&#65533;&#65533;&#65533;&#65533;&#65533;&#578;&#65533;V%`:&#65533; T&#65533;&#65533;P&#65533;&#65533;&#65533;#L&#65533;&#65533;>{5&#65533;&#65533;|&&#65533;&#1076;&#65533;FP&#65533;x&#65533;&#65533;>&#65533;&#65533;3&#65533;&#65533;;&#65533;&#65533;V&#65533; a&#65533;&#65533;&#65533;@l5&#65533;&#65533;&#65533;&#65533;4&#65533;O&#822;O&#65533;&#65533;}M&#65533;5&#65533;&#65533;&#65533;n&#65533;*!&#1141;&#65533;&#65533;<&#65533;Sx{&#65533;[&#65533;&#65533;Z&#65533;&#65533;&#65533;_x^&#65533;b&#65533;&#65533;]`&#65533;9m&#65533;x&#65533;SxEWR&#65533;Vv&#65533;&#65533;&#65533;&#65533;\&#517;n3&#65533;S&#65533;1&#65533;[&#65533;&#65533;&#65533;X,&#65533;&#65533;&#65533;&#65533;_&#65533;:-&#65533;^8&#65533;b&#65533;Ez&#65533;n&#65533;&#65533;&#65533;&#65533;\XE]&#1029;x&#709;]`&#65533;&#65533;3&#65533;&#65533;&#65533;&o>&#65533;ToO&#65533;&#65533;e&#65533;&#65533;&#65533;&#65533;&#65533;v&#65533;&#65533;	&#1798;&#65533;&#65533;&#65533;&#65533;&WD-W&#65533;N&#65533;&#65533;^&#188998;&#65533;&#65533;)&#65533;&#65533;&#65533;&#65533;L&#65533;&#65533;&#65533;I&#65533;&#65533;i&#65533;&#65533;o-U&#65533;&#65533;&#65533;&#65533;W`&#1541;\&#65533;n&#34693;X&#65533;&#65533;&#65533;[xnoq&#65533;&#65533;&#65533;&#65533;&#65533;&#65533;q8&#65533;FN&#65533;m&#65533;&#65533;&#65533;S&#65533;&#65533;vE&#65533;&#65533;&#65533;e&#65533;&#65533;&#65533;&#65533;&#65533;<&#65533;` &#65533;&#65533;n&#65533;1&#65533;$_&#65533;\hr&#65533;&#65533;&#65533;^&#65533;W&#65533;S&#65533;&#65533;&#65533;"&#65533;&#65533;&#65533;&#65533;&#65533;_&#65533;o4MS&#65533;&#65533;&#65533;&#65533;vo&#65533;&#65533;4&#65533;&#65533;&#65533;V&#65533;&#65533;IT0&#65533;Q&#65533;I`C0&#65533;?&#65533;&#65533;=&#515;:&#65533;&#65533;:&#65533;=&#1027;<&#65533;&#65533;u&#65533;8&#65533;=&#65533;>&#1027;;&#65533;9&#65533;9&#65533;7y&#65533;J&#65533;<&#65533;&#65533;2h@+:
0&#27198;&#65533;k&#65533;(H&#65533;&#65533;&#766;&#65533;(u&#65533;i&#65533;&#65533; &#65533;&#65533;=?`&#65533;&#1504;&#65533;B &#65533;L&#65533;`&#65533;@`O?&#65533;&#65533;; &#65533;&#65533;&#65533;&#65533; 4&#65533;&#65533;&#65533;K &#65533;&#65533;%&#65533;Np&#65533; &#65533;&#65533;/&#65533;&#65533;4&#65533;@&#65533;H&#65533;f&#65533;h?
l&#65533;4&#65533;1KjP3r&#65533;&#65533;&#65533; &#65533;&#65533;h\&#65533;[&#65533;D&#65533;x#&#65533;$&#65533;+&#65533;&#65533;#&#65533;0&#65533;&#65533;&#65533;#20&#65533;&#65533;x&#65533;?&#65533;&#65533;&#65533;0&#65533;&#65533;&#65533;O:&#65533;EB]&#65533;G&#65533;&#65533;&#65533;/&#65533;&#65533;&#65533;x&#65533;]&#65533;K&#65533;&#65533;/<&#65533;jB&#65533;qC&#65533;7&#65533;&#65533;&#65533;;&#65533;&#65533;S&#65533;&9^&#65533;8&#65533;5P&#65533;U&#65533;&#65533;&#65533;l&#65533;>&#65533;&#65533; RWm&#65533;M&#65533;O]&#65533;2ho&#65533;&#65533;d[dcV&#65533;&#65533;&#65533;>o&#65533;&#65533;[~&#65533;&#65533;&#65533;&#65533;7&#65533;&#65533;&#1806;&#65533;&&#65533;&#65533;&#65533;&#65533;&#65533;y,f&#65533;_&#65533;&#65533;E&#65533;	&#728;&#65533;&#65533;_&#65533;&#65533;Yp&#65533;Xx&#65533;[&#65533;X&#65533;W^&#65533;&#65533;&#65533;mZ&#65533;&#65533;[&#517;8&#65533;&#65533;^&#65533;&#65533;ia&#65533;&#65533;&#65533;x&#65533;oS&#65533;&#65533;&#65533;&#65533;q&#65533;&#65533;&#65533;&#65533;{1&#65533;&#65533;^&#65533;J&#65533;w|&#65533;&#65533;9&#65533;&#65533;D&#65533;;&#65533;z&#65533;c_&#65533;8&#65533;e\&#65533;c&#65533;&#65533;&#65533;M&#65533;6&&#65533;&#1710;&#65533;&#1031;c&#65533;,&#65533;&#1470;oC&#65533;|O&#65533;&#65533;&#65533;&#2033;&#65533;_&#65533;W&#65533;&#65533;i&#65533;&#65533;&#65533;&#65533;v/&#65533;&#65533;&#381;Y&#65533;&#65533;&#65533;J&#65533;&#65533;&#1382;_}[&#65533;[&#65533;n&#42437;&#65533;&#65533;&#763;&#65533;~&#65533;&#65533;Z&#65533;&#65533;&#65533;&#65533;z_&#65533;&#65533;&#65533;o&#65533;]X&#65533;&#1575;J]P&#65533;9-&#65533;&#65533;&#65533;|&#65533;'&#65533;&#65533;&#65533;&#1438;&#65533;6&#65533;|&#65533;oE&#65533;&#65533;&#65533;/&#65533;&#65533;/X&#65533;&#65533;L&#65533;&#65533;^&#65533;&#65533;&#65533;&#65533;%&#65533;Cb&#65533;x&#65533;&#65533;&#65533;lX0_&#65533;v&#65533;&#65533;&#65533;+#D_9&#65533;&#65533;&#65533;k&#65533;-&#65533;&#65533;n&#65533;&#1701;R%&#65533;&#65533;-&#65533;eKW&#65533;[$g&#65533;&#149;r&#65533;&#718;&#65533;x&#65533;2&#42214;I&#65533;1JT(&#65533;;w&#65533;&#777;#&#65533;&#65533;9q&#1548;&#65533;&#164;H&S&#65533;&#65533;Q&#65533;=w&#65533;&#1041;&#65533;&#860;:u&#65533;&#65533;#&#65533;&#65533;'J&#65533;&#65533;&#65533;&#65533;	'V&#65533;&#65533;A#&#65533;(Z&#544;1F&#65533;/&#65533;p&#65533;&#65533;&#65533;%Dx&#1024;A&#65533;&#65533;,`&#65533;`&#65533;&#65533;&Hx&#65533;&#65533;@&#65533;_&#65533;F&#65533; &#65533; L &#65533;&#65533;@&#65533;~&#65533;&#65533;@a&#65533;D&#65533;&#65533;`&#65533;&#65533;p0QCI&#65533;(`&#65533;x&#65533;&#457;`&#65533;Op&#65533;&#133;&#65533;g&#65533;&#65533;!}g 8`&#65533;&#65533;&#65533;a&#65533;<&#65533;&#65533;|&#65533;4&#65533;X&#65533;\`AEWd&#65533;&#65533;a&#65533;F]&#65533;&#65533;&#65533;&#65533;RH&#65533;&#65533;B&#65533;&#65533;&#65533;&#65533;E&#65533;b&#65533;&#65533;&#65533;B&#65533;&#65533;Zx&#65533;d&#65533;&#65533;g&#65533;a&#65533;6&#65533;X&#65533;9&#65533;X&#65533;f&#65533;&#65533;"A&#65533;(&#65533;_D&#65533;"c&#65533;A&#402;M&#65533;(&#65533;&#65533;S&#65533;&#65533;&#65533;Zm&#65533;&#65533;k&#65533;&#65533;&#65533;&#65533;f&#65533;&#65533;$kp&#65533;&#65533;&#65533;m&#65533;&#65533;Fj&#65533;&#1126;&#65533;o&#65533;&#65533;&#65533;C&#1720;&#65533;2&#65533;&#65533;&#65533;z&#65533;&#65533;g&#65533;c&#65533;%&#65533;y&#65533;B&#65533;/&#65533;&#65533;4&#65533;0&#65533;&#65533;.&#65533;,&#65533;h0&#65533;$&#65533;&#65533;&#65533;&#65533;4&#65533;&#65533;&#65533;&#65533;A&#65533;
&#65533;&#65533;&#65533; &#65533;3&#65533;(3&#65533;0&#65533;j1&#65533;
c&#65533;3&#65533; &#65533;(0&#65533;&#65533;r&#65533;,&#65533;&#65533;&#65533;(&#65533;&#65533;&#65533;b
&#65533;&#65533;&#65533;b.&#65533; &#65533;K.&#65533;&#65533;K0&#65533;&#65533;Rl&#65533;&#65533;k&#65533;/&#65533;Z&#65533;&#65533;.&#65533;&#65533;&#1709;&#65533;&#65533;&#65533;&#65533;3&#452;&#65533;&#65533;&#65533;&#65533;&#65533;&#737;&#65533;&#65533;&#65533;&#65533;&#65533;Z*)&#65533;&#65533;.&#65533;h.&#65533;&#65533;[.&#65533;&#65533;jK,&#65533;&#65533;K,&#65533;&#65533;"p-&#65533;&#65533;"&#65533;-&#65533;&#65533;&#65533;h&#65533;&#65533;H&#65533;&#754;&#65533;4&#65533;&#65533;.&#65533;f&#1675;&#240;R&#65533;&#65533;?&#65533;&#744;&#65533;$&#888;%7c&#65533;2&#65533;.&#65533;P&#65533;&#65533;t&#65533;&#666222;&#65533;*3&#65533;&#15542;&#65533;&#1850;&#65533;/!&#65533;&#65533;-&#65533;&#65533;R&#65533;&#65533;G#}t&#65533;&#65533;&#65533;&#65533;&#65533;&#65533;R&#65533;&#65533;&#65533;?G&#1776;@&#65533;&#65533;/&#65533;T&#65533;n&#1049;:*/&#65533;dq&#65533;&#65533;/&#65533;&#65533;T:&#65533;&#65533;n&#65533;&#65533;&#65533;&#65533;&#65533;&#65533;&#65533;&#65533;&#65533;*&#65533;&#65533;?&#65533;Rt&#65533;~&#1730;&#65533;+&#65533;&#65533;&#65533;,&#65533;&#65533;0-&#65533;&#65533;&#65533;&#65533;
&#65533;&#65533;J*&#65533;&#65533;2&#65533;+&#65533;,p-&#65533;&#65533;&#65533;H!&#65533; &#65533;&#65533;q&#1601;Gq&#1873;&#65533;&#65533;;uGY&#65533;B|&#65533;BB,Qq&#65533;&#65533;|&#65533;&#65533;&#65533;&#65533;"&#65533;| &#65533;F>&#65533;eBI&#65533;&#65533;B.&#65533; C:&#65533;&#65533;&#65533;/&#800;&#65533;&#65533;y&#65533;c&#1723;&#65533;+&#65533;``&#65533;&#65533;
(&#65533;&#65533;&#65533;Al&#65533; k&#65533;&#65533;&#65533;  `&#65533;CM&#65533; @@&#65533;&#65533;mp&#65533;	H`&#65533;&#576;` &#65533;,`(&#65533;`p&#65533;"T
8Z&#65533;?&#65533;&#65533;&#65533;:`p`}&#65533;&#65533; &#65533;<P&#65533;&#65533;&#65533;*&#65533;
T&#65533;>&#65533;&#65533;`9X&#65533;&#65533;&#65533;-TA
W&#1027;&#65533;P*&#65533;h&#65533;A]&#65533;&#65533;&#65533;  &N&#65533;&#65533;F&#65533;"9&#65533; *v&#65533;bh&#65533;&#65533;@&2&#65533;&#65533;Ni2&#218;&#65533;PF5&#65533;Hj&#65533;&#65533;&#65533;D&#65533;2&#65533;&#65533;y&#65533;&#65533;h&#65533;3t&#65533;&#65533;g$&#65533;&#65533;&#65533;8&#65533;phC&#65533;&#65533;7&#65533;&#65533;U:&#65533;-RKp&#65533;&#65533;&#65533;&#65533;92&#65533;h&#65533;R&#65533;&#65533;8J?&#65533;iybE,tA&#65533;N%$!&#65533;&#65533;IB<bK&#65533;&#1330;E
&#1169;&#65533; &#65533;&#65533;&#65533;&#65533;-=c&#65533;&#65533;82&#65533;&#1100;d&#65533;&#65533;&#65533;(&#65533;1&#65533;)&#65533;_$&#65533;$&#65533;EQ$&#65533;&#65533;I\&#65533;&#65533;&#65533;E-n&#65533;&#65533;}A$Z&#65533;&#65533;&#65533;,&#65533;)&#445;"&#65533;(&#65533;,p&#65533;&#65533;u&#65533;&#65533;&&#65533;&#65533;VE&#65533;&#65533;.E&#65533;Lf&#65533;Z&#65533;&#65533;&#65533;&#65533;&#65533;X&#65533;&#65533;&(&#65533;	-tb&#65533;b&#65533;b&#65533;JWLf&#1106;&#65533;&#53981;&#65533;{g&#65533;Z&#65533;&#65533;T&#65533;HIS&#65533;&#65533;T&#65533;Br&#65533;hE<&#65533;IN\&#65533;D&#65533;i&#65533;>w9&#1220;&#65533;r &#65533;&#65533;ID&#65533;&#65533;m&#65533;&#65533;Bg*&#65533;H&#65533;&#65533;XF1X&#65533;bP&#65533;U&#65533;6c)&#65533;k"T&#65533;&#65533;@F3&#65533;&#867;b&#1254;&#65533;J":-]&#65533;MZI+V.&#65533;Z-&#65533;&#65533;$&#65533;&#65533;r%.&#65533;&#65533;&#65533;&#65533;uah&#65533;&#65533;]{&#65533;+&#65533;&#65533;D&#65533;&#65533;&#65533;&#65533;&#65533;Y&#65533;&#65533;&#65533;d&#65533;9&#1313;"&#1708;&#65533;sk&#316;H&#65533;&#65533;\&#65533;TY&#65533;z9e&#65533;&#1603;54&#65533;&#65533;&#65533;-f&#1098;Vxvr&#65533;X-kWk
R&#65533;&#65533;&#65533;&#65533;&#65533;'D!&#65533;O&#65533;&#65533;&#65533;&#1581;'8&#65533;	N&#65533;&#65533;&#65533;&#65533;&#65533;&f&#65533;P&#65533;B&#65533;&#65533;&#65533;$
&#65533;=&#65533;v&#65533;&#65533;&#65533;P&#65533;&#65533;a7&#65533;q&#65533;K&#65533;&#65533;&#65533;X@&#65533;&#65533;|&#65533;#<!`C9<&#65533;&#65533;,u&#65533;C&#65533;&#65533;<&#65533;G&#65533;&#65533;b&#65533;=&#1312;&#65533;&#65533;{&#65533;n&#65533;&#65533;X|&#65533;&#65533;
N &#65533;3&#65533;&#65533;o (&#65533;&#65533;yf3<&#65533;	_#&#65533;0&#65533;&#65533; b#&#65533; 8&#65533;D&#65533;&#65533;L&#65533;&#65533;&#65533; XC (`3&#65533;&#65533;t@&#65533;&a&#65533;3!&#65533;X&#65533;
&#65533;g=&#65533;a&#65533;zZ&#65533;&#65533;&#65533;(H
Ce<&#65533;+&#65533;Az&#65533;h!,X&#1098;Z&#65533;B&#65533;&#65533;&#65533;#m&#1098;
&#1680;&#65533;0&#65533;6&#65533;&#65533;&#65533;g&#65533;3&#65533;&#65533;&#65533;!&#65533;y&#65533;Hzs&#65533;&#65533;x8u&#65533;M&#65533;fC&#65533;&#65533;&#65533;'4&#65533;aK^&#65533;R&#65533;bT&#65533;&#65533;IF&#65533;Nt'&#1600;%M&#65533;&#65533;T&#65533;&#65533;&#65533;&#1952;i9Xe*WzC&#65533;R&#65533;9&#1057;&#65533;&#65533;F&#65533;&#65533;&#65533;DL&#65533;	K&#65533;&#65533;C&#65533;&#65533;6&#65533;&#65533;K&#65533;V&#65533;&#65533;&#65533;XH.&#65533;&#65533;Lh(+^Q&#951;&#65533;&#65533;c&#65533;&#65533;&#65533;)&#65533;=
&#65533;&#65533;&#65533;/&#65533;&#65533;&#65533;&#65533;M&#65533;Q &#436;&#65533;V/&#65533;z&#65533; %AAb&#65533;&#65533;&#65533;(\AZ&#65533;&#65533;a&#65533;$&#65533;+Tq&#65533;T&#65533;br+&#65533;+&#65533;=&#65533;X&#65533;&#65533;&&#65533;&#65533;&#65533;B&#65533;/X&#65533;Kc&#65533;&#1714;&#65533;&#65533;8&#65533;\Z&#65533;&#65533;&#65533;g&#65533;9&#65533;&#65533;+&#65533;w)Jq&#65533;O&#65533;&#65533;&#65533;&#65533;&#65533;;nrS&#65533;&#65533;&#65533;&#65533;.&#1851;!&m&#65533;	S&#65533;x04&#65533;f&#65533;&#65533;!Kb&#65533;nV0&#65533;&#65533;&#65533;Ami&#1182;&#65533;&#65533;&#65533;a`J!8&#65533;6&#65533;&#65533;&#65533;,~y&#65533;k&#65533;E&#65533;&#65533;sj#
&#65533;F#&#65533;-xa&#65533;&#65533;q=i&#65533;&#65533;&#1252;&#65533;&#65533;G!&#65533;XY&#65533;&#65533;&#65533;&#65533;&#65533;u^H&#65533;&#65533;&#65533;[&#65533;G&#65533;&#65533;&#65533;:&#65533;u&#65533;,&#65533;Y&#65533;&#65533;B&#65533;`E+ x&#65533;!&#52524;@&#65533;&#65533;3N9{&#65533;&#65533;&#65533;)L^y&#65533;&#65533;&#65533;&#65533;@&#65533;(p&#65533;	N\&#65533;&#65533;=&#65533;-Q&#65533;H8"&#65533;&#65533;x&#65533;#&#65533;E4"&#65533;&#65533;_D"!&#65533;&#65533;&#65533;^&#65533;(D!v&#65533;&#65533;&#65533;&#65533;y&#65533;C&#65533;&#65533;&#65533;g&#65533;,q&#65533;&#65533;b &#65533;	&#65533; ?&#65533;b&#65533;&#65533;&#65533;&#1536;?&#65533;&#65533;&#65533;&#65533;<&#65533;	&#65533;b&#65533;x&#65533;&#65533;&#65533;;&#65533;A&#65533;?`&#65533;&#65533;&#65533; &#65533;&#65533;LLC&#65533;&#65533;@+P&#65533;	8&#65533;8 qGu&#65533;k,&#65533;m &#65533;H@$ 1&#65533;&#65533;=&#65533;&#65533;&#65533; D&#65533;yH p&#65533;&#65533;l&#65533;b&#65533; t&#65533;&#65533;&#65533;@&#65533;y&#65533;Pyt&#65533;u e@}&#65533; 
&#65533;&#65533; &#65533;
&#65533;O}&#65533;&#65533; &#65533;&#65533;M&#1091;&#65533;&#65533;x&#65533;0&#65533;H&#65533;&#65533;&#65533;&#65533;&#65533;&#65533;&#65533;&#65533;&#65533;&#65533;&#65533;&#65533;&#65533;&#65533;5aA&#65533;R&#65533;V&#65533;`!&#65533;&#65533;&#65533;	'&#65533;a&#65533;I&#65533;A&#65533;&#65533;&#65533;&#4888;&#65533;&#65533;&#65533;(&#65533;&#65533;&#1691;X&#65533;Z&#282;&#65533;Z[&#65533;N &#65533;&#65533;S&#65533;&#65533;t&#65533;&#65533;U0&#65533;&#65533;&#1050;,&#1179;&#65533;&#65533;Z&#65533;u&#65533;&#65533;%&#65533;	&#65533;	&#65533;I&#65533;P&#65533;R&#65533;Z&#65533;AEN&#65533;&#65533;&#65533;&#65533;b;&#65533;&#65533;)&#65533;&#65533;]&#65533;U[!&#65533;,&#65533;
-(&#65533;- &#65533;&#65533;$-&#65533;bC&#65533;DK&#65533;&#65533;&#65533;&#65533;B,&#65533;b&#65533;&#65533;&#65533;,&#65533;(L&#65533;! B&#65533; &#65533;!DB(&#65533;)&#65533;&#1917;&#65533;i&#65533;H&#65533;&#65533;H&#65533;&#65533;&#65533;&#65533;I&#65533;&#65533;4&#65533;\&#65533;UM]&#65533;&#65533;&#65533;M&#65533;&#65533;.IZIL&#65533;&#65533;D&#65533;%&#65533;Lh&#65533;h1&#65533;&#65533;B&#65533;$&#65533;)&#65533;&#65533;+`&#65533;5Z&#65533;4N&#65533;*H^*&#65533;)&#65533;(&#65533;&#65533;@&#65533;&#557;V&#65533;Q&#65533;Gmc<&#65533;SC&#65533;/&#65533;DDD.Y$N]&#65533;WY&#673;\&#65533;/&#65533;?&#65533;UId$1&#65533;01AxdE T-&#65533;&#65533;&#65533;t&#65533;&#65533;&#65533;UD&#65533;&#65533;I&#65533;FL&#65533;h5L0&#65533;&#65533;C&#65533;;q,&#65533;S0V\&#184;&#65533;SQ&#65533;,&#65533;i&#65533;&#65533;R&#65533;D.&#65533;DQ&#65533;&#65533;&#65533;"PbN,x&#65533;?&#65533;&#65533;U&#65533;&#65533;V&#65533;B)&#65533;B(&#65533;)|&#65533;&#65533;$(&#65533;B&#65533;&#65533;&#65533;r}r}&#65533;o&#65533;B&#65533;\&#65533;&#65533;&#65533;oe&h&#65533;&`&l&#65533;&`qq'&#65533;&#65533;%\B^j&#65533;_&#65533;afB%P%D#0&#65533;&#65533;Af#0&#65533;#D&#65533;" "(&#65533;",&#65533;" &#65533;!x&#65533;g~&"&#1310;fjf"t&#65533;!B &#65533;&#65533;&#65533;&#65533;E&#65533;&#65533;&#65533;&#65533;&&#65533;&#65533;fl&#65533;&#65533;AH&#65533;
l&#65533;&#65533;&#65533;&#65533;&#65533;&#65533;&#65533;	&#65533;&#65533;t &#65533;&#65533;&#65533;&#65533;&#65533;&#65533;&#65533;&#65533;&#65533;$@&#65533;h$&#65533;L_L&#65533;&#65533;&#65533;@x&#1408;&#65533;@&#65533;&#65533;y&#65533;&#65533;&#65533; &#65533;&#65533;_&#65533;Y&#65533; l 	&#65533;@<&#65533; @h4&#65533;&#65533;X&#1034;-&#65533;&#326;hH&#65533;&#65533;@@j&#65533;X&#65533;&#65533;&#65533;&#65533;&#65533;&#65533;&#65533;Dq( @mP&#65533;&#65533;&#65533;&#65533; &#65533;T&#65533;&#65533;&#65533;(&#65533;&#65533;&#65533;gp&#65533;|d&#65533;Ggd &#65533;@
&#65533;@&#65533;
L&#65533;	&#65533;&#65533;|&#65533;&#65533;PA&#65533;5&#65533;h&#65533; J&#65533;&#560;EI&#65533;8	&#65533;&#65533;&#65533;%i&#65533;&#264;$&#65533;&#65533;D&#65533;D&#65533;&#65533;&#1929;8I&#65533;&#65533;!&#65533;I&#65533;#i#Q&#65533;R&#65533;&#65533;&#1709;&#65533;`I&#65533;&#65533;&#65533;ZI&#65533;&#1691;N&#65533;&#65533;&#65533;&#1702;I&#65533;&#65533;&#65533;[&#65533;&#65533;v&#65533;N&#65533;`&#65533;!&#65533;a&#65533;&#65533;X&#65533;&#65533;&#65533;&#65533;*R[&#65533;A&#65533;&#65533;'&#1174;hb&#65533;&#65533;E&#65533;&#65533;&#65533;&#65533;&#897;&#65533;&#65533;B*&#65533;&#65533;&#65533;&#65533;&#65533;&#65533;&#65533;&#65533;+&#65533;&#65533;!&#65533;.&#65533;D&#65533;LG&#65533;G&#65533;&#65533;*d\&#65533;&#65533;&#65533;&#65533;&#65533;&#9794;*l&#65533;8&#65533;*&#65533;&#65533;'L&#65533;!&#65533;&#65533;!8&#65533;'lc&#65533;&#65533; &#65533;&#3394;&#65533;&#65533;jJ&#65533;T&#65533;&#65533;&#65533;&#130;&#65533;ug&#65533;U&#65533;\&#65533;&#65533; &#65533;&#65533;&#65533;&#1977;&#65533;+&#65533;&#65533;D%,h^&#65533;r&#65533;4&#65533;&#65533;)&#65533;*&#65533;&#65533;&#1318;&#65533;&#65533;&#65533;u%*l^)&#803;&#65533;&#65533;&#65533;*&#65533;H&#65533;&#65533;(&#65533;&#65533;&#65533;&#65533;-&#65533;&#65533;/&#65533;&#65533;G&#65533;6&#65533;&#65533;&#65533;&#65533;&#1844;&#65533;&#65533;(,&#65533; &#65533;2&#65533;.&#65533;&#65533;&#65533;-&#65533;&#65533;
&#882;4&#65533;&#65533;&#65533;B&#65533;&#65533;&#65533;. &#65533;`&#65533;a&#65533;&#65533;&#65533;&#322;+&#51954;*^&#65533;&#65533;&#65533;&#65533;ZeJ&#65533;&#65533;&#65533;&#65533;e&#65533;&#65533;l&#65533;&#65533;,7&#65533;&#65533;&#1897;,@RNWRN*&#65533;\&#65533;&#65533;&#65533;&#521;e&#65533;-&#65533;l-&#65533;&XB& &#65533;%fbVB&#1306;&#65533;$$E#&#65533;&#65533;&#65533;E%Dm&#65533;J&#65533;5&#65533;&#1474;m&#65533;:$L&#41069;#D&#65533;Q&#65533;&#65533;#x&#65533;#H&#65533;&#65533;&#65533;"8&#65533;cvf"&#65533;-#,&#65533;!&#65533;"8&#65533;f*&#65533;!&#65533;&#65533;af""&#65533;&#65533;f&#65533;^!B  &#65533;&#65533;@&#65533;m&#65533;k&#65533;f&#65533;V&#65533;&#65533;&#65533;&#65533;&#65533;&#65533;g\&#65533;&#65533;&#65533;&#65533;&#65533;|&#65533;}d&#65533;&#65533;&#65533;&#65533;.h&#65533;&#65533;&#65533;&#512;&#65533; <A4&#65533; &#65533;&#65533;&#65533;&#65533;&#65533;&#65533;&#65533;&#65533;l&#65533;&#65533;&#65533;&#65533;O&#65533;&#65533;&#65533;h&#65533;&#65533;&#65533;&#65533;|&#65533;&  &#65533;@&#65533;&#65533;&#65533;&&#65533;k h`&#65533;<`U/r&#65533; &#65533;&#65533;&#65533;x`&#65533; &#65533;n&#65533;/@ &#65533;&#65533;P
&#65533;P&#65533;&#65533;&#65533;&#65533;)&#65533;&#65533;|&#65533;	&#65533;\F
&#65533;&#65533;}&#65533;\&#65533;(&#65533;&#65533;&#65533;a&#65533;'&#65533;&#65533;J&#65533;&#65533;Lp%&#65533;H&#65533;&#65533;#m&#65533;*&#65533;&#65533;4R#&#65533;&#65533;&#65533;&#65533;T&#2139;"&#65533;&#65533;&#65533;&#65533;A&&#65533;&#65533;&#65533;!&#65533;&#65533;$&#65533;&#65533;	&#65533;&#356;&#65533; &#65533;0v="	&#65533;&#65533;&#65533;&#65533;,R&#65533;&#65533;Z%&#321;[L&#65533;&#65533;&#65533;&#1508;RW&#65533;8&#65533; R#&#65533;W&#38670;&#65533;_X&#65533;(4&#65533;GQ&#65533;&#65533;&#65533;&#65533;&#65533;c&#65533;&#1571;=&#65533;&#65533;&#65533;&#65533;&#65533;&#65533;&#65533;5N&#65533;@&#65533;V&#65533;B6f&#65533;&#65533;V@&#65533;&#1853;&#65533;&#65533;Xne&#65533;#BTW&#65533;A"X&#65533;[&#65533;&#189;&#65533;Q2&#65533;&#65533;&#65533;&#65533;yTI&#65533;&#65533;&#65533;h&#65533;ime&#65533;&#65533;Q&#65533;&#65533;&#65533;O&#65533;&#1275;&#65533;b<&#65533;&#65533;I&#65533;k#W&#65533;&#65533;
&#65533;&#1869;&#1340;B&#65533;G&#65533;&#65533;&#65533;|I&#65533;B@r&#65533;&#65533;&#65533;&#65533;&#65533;&#65533;r&#1853;m&#65533;&#65533;&#65533;&#65533;Im&#65533;#&#65533;+&#65533;r1Im&#65533;/f&#65533;&#65533;q&#65533;Ur&#65533;NRNT&#65533;&#65533;h5s4G3&#65533;&#65533;q3/4,l%&#65533;r&#65533;&#65533;S5&#65533;TWr6
s&#65533;x&#65533;k&#65533;&#65533;(&#65533;&#521;&#65533;W&#65533;&#65533;;&#65533;e:&#65533;&#65533;'&#65533;3<EA&#65533;1<&#65533;&#65533;Y&#65533;&#65533;Yd&#1098;&#65533;:&#65533;&#65533;'&#65533;&#65533;'(&#65533;A&#2021;&dB&#65533;]B&h&#65533;`&#65533;&#65533;b
&&X&#65533;&#65533;F&#65533;%\B%&#65533;#&#65533;&#65533;$t&#65533;dBfH&#65533;&#65533;&#65533;-e6i&#65533;tJ&#65533;&#65533;gb&#65533;J&#65533;&#65533;v&&#65533;&#65533;e^&&#65533;&#65533;4M#&#65533;M&#65533;t&#65533;n&#65533;&#65533;^&#65533;^&#65533;&#65533;&#65533;&#65533;&#65533;&#64806;Y&#65533;&#65533;&#65533;&#65533;&#65533;&#65533;l_m.&#65533;&#65533;1&#65533;&#65533;&#65533;&#65533;&#65533;&#65533;&#65533;d &#65533;GW&#65533;&#65533;&#65533;&#65533;&#65533;&#65533;
&#65533; b&#65533;@8 w&#65533;n&#65533;&#65533;\&#65533;&#65533;x&#65533;@&#65533;&#65533;&#65533;	&#65533;&#65533;
&#65533; &#65533;Py&#65533;'&#65533;U&#65533;=X{&#65533;&#65533;&#65533;@&#65533;&#65533;$&#65533; , &#1028;&#65533;(&#65533;&#65533;!&#65533;&#65533; z&#65533;&#65533;&#65533;&#65533;&#65533;5&#65533;&#65533;&#65533;mhv&#65533;&#65533;&#65533;9&#65533;&#65533;o&#65533; \ht&#65533;&#65533;&#65533;	&#65533;(&#65533;&#65533;&#65533;&#65533;&#65533;&#65533;vz&#65533;&#65533;r&#65533; &#65533;&#65533;&#65533;t&#65533;&#65533;@p&#65533;&#65533;!&#65533;&#65533;I&#65533;&#1882;*&#65533;"&#65533;&#65533;
W&#65533;
&#65533;&#65533;&#65533;]wu)Kw&&#65533;it/&#65533;'rb&#65533;e	&#65533;-&#65533;&#65533;&#6569;&#65533;&#65533;z&#65533;&#65533;&#65533;&#688;[$&#65533;ZX	&#65533;!&#65533;*&#65533;I&#65533;&#65533;&#65533;Z&#65533;&#65533;~W&#65533;?&#65533;L&#65533;&#65533;&#65533;&#65533;&#65533;$&#65533;'&#65533;&#65533;#a&#65533;~*Z0"&#65533;&#65533;&#65533;&#65533;-&#1189;Yj&#65533;&#65533;&#65533;|a1&#65533;&#65533;\)D&#65533;&#65533;H&#65533;8&#65533;&#65533;l&#65533;&#65533;]&#65533;<N&#65533;7&#65533;&#65533;j+&#65533;&#65533;@v&#65533;A&#65533;+&#65533;&#65533;Z&#65533;%#&#65533;%,&#65533;" &#65533;&#65533;&#65533;&#65533;#TB&t(&#1068;&#65533;&#65533;T&#65533;&#65533;)&#65533;&#65533;&#65533;&#65533;&#65533;(@y&#65533;C9&#65533;$&#65533;^c2&#65533;T=&#65533;&#65533;&#65533;e&#65533;&#65533;G&#65533;&#65533;&#65533;B;&#65533;&#65533;)&#65533;&#65533;&#409;9&#65533;&#65533;j&#65533;&#995;&#65533;&#65533;[&#65533;&#618;&#65533;&#65533;&#65533;I&#65533;&#65533;'&#65533;&#65533;(Py&#473;&#65533;&#65533;y&#65533;&#65533;&#65533;H&#65533;&#65533;&#65533;&#65533;y:&#65533;&#65533;<&#65533;&#2006;&#65533;O9Iy&#65533;&#65533;;&#65533;&#521;&#65533;):&#65533;?&#65533;z&#65533;&#65533;q&#65533;&#65533;&#65533;z&#65533;&#65533;&#65533;&#65533;.&#65533;q]:X&#65533;&#65533;Ao&#65533;`&#65533;A:&#65533;W&&#65533;&#65533;&#65533;fFo&#65533;&#1462;z&#65533;2&#65533;&#65533;2-&#65533;&#65533;&\&#65533;&,&#65533;^&#65533;&#65533;&#65533;&#65533;zz'&#65533;&#65533;]bB&#65533;+&&#65533;G&#65533;b.&#65533;&#65533;J%&#65533;&#65533;GG;&#65533;S;&#65533;&#65533;m&#65533;V{&#65533;&#65533;-&#1574;-&#65533;u&#65533;d&#65533;-#|mR&#65533;4&#65533;n!&#65533;!&#65533;&#65533;&#65533;^&#65533;"&#65533;&#1977;&#65533;&#65533;&#65533;{&#65533;&#65533;&#65533;&#65533;&#65533;N&#65533;&#65533;&#65533;&#65533;&#65533;Nn&#65533;&#65533;N&#65533;V&#65533;&#65533;(|&#65533; &#1281;&#65533;D&#65533;&#65533;&#16400;&#65533;&#65533;&#65533;&#65533;@&#65533;g&#65533;&#65533; &#65533;&#65533;&#65533;0&#65533;L&#65533;&#65533;W&#65533;&#65533;&#65533;&#65533;&#65533;&#651;&#65533;	&#65533;&#65533;&#65533;@@&#65533;&#65533;@Y&#65533;&#65533;&#65533;a<&#65533;&#65533;&#65533;A&#65533;&#65533;&#65533;&#65533;&#65533;&#65533;&#65533; m\&#65533;*a&#65533;y&#375;n&#65533;&#65533;>@u &#65533;&#65533;&#65533;&#65533;&#65533;&#65533;&#65533;&#65533;l@&#65533; &#65533;@&#65533;q 
~(&#65533;&#65533;&#65533;&#65533;&#65533;c&#65533;&#65533; &#65533;&#65533;i &#395;&#65533;q&#65533;6&#65533;s&#65533;
Al&#65533;!y&#65533;&#65533;T&#347;&#65533;&#65533;&#65533;&#65533;7&#65533;y&#65533;%&#65533;%5&#65533;&#65533;&#65533;&#65533;y&#65533;&#65533;Gb|*#Q>&#65533;&#65533;H&#65533;U&#65533;&#65533;&#65533;&#65533;%m&#65533;&#65533;>&#65533;O&#65533;&#65533;A&#65533;>&#65533;C~&#65533;>&#65533;&#65533;0&#65533;&#1217;&#1025;&#65533;Q&#65533;8w$&#65533;&#65533;&#65533;i&#65533;eb#&#65533;~&#65533;N&#65533;&#65533;&#65533;&#65533;$b&#65533;&#65533;&#65533;&#65533;yi&#65533;&#65533;'&#65533;&#65533;&#65533;P-&#65533;,&#65533;&#65533;?^%&#65533;&#65533;l&#65533;3K&#65533;K+ %&#65533;~9&#65533;&#65533;?&#65533;\W
d.&#65533;&#65533;@&#65533;&#65533;&#65533;&#65533;&#50703;&#65533;&#65533;&#65533;J$0&#65533;! &#65533;l&#65533;A &#65533;"p4%l&#65533;&#65533;&#65533;&#65533;W&#65533;s&#65533;3&#65533;o&#65533;&#65533;&#65533;&&#65533;&#65533;8yu&#65533;S(R&#65533;F-d8
&#65533;(P	%~%&#65533;S&#396;&#65533;6i&#65533;&#65533;&#65533;G&#65533;"5~&#65533;&#297;&#65533;&#398;=i&#65533;&#595;&#65533;M&#65533;<&#65533;<&#65533;	&#65533;&#471;a&#65533;X&#65533;&#65533;%&#65533;&#65533;,Y&#65533;)NM&#65533;&#65533;&#65533;&#65533;&#273;&#65533;&#65533;&#65533;J/Y&#65533;Y&#65533;S&#65533;K&#65533;&#65533;b&#65533;T	lX&#65533;&#65533;&#65533;b&#65533;&#65533;&#65533;I&#65533;K3&#65533;&#65533;T&#65533;h&&#65533;L&#994;$J&#65533;&#65533;&#1358;&#65533;0u&#65533;&#65533;	%'M&#65533;*&#65533;Ki&#65533;$J|)q&#65533;&#1336;/&#65533;Mt&#65533;&#65533;,&#65533;`[&#65533;&#65533;&#65533;"&#65533;&#65533;&#65533;&#65533;`&#65533;1!N<&#65533;q^&#65533;&#65533;&#65533;N&#65533;I&#1188;H&#65533;&#65533;&#65533;{7&#65533;&#1488; I&#65533;&#65533;&#65533;&#65533;&#65533;&#65533;&#65533;&#65533;V,	R#F&#65533;5&#65533;&#65533;|&#65533;&#65533;D&#65533;%:d&#65533;P&#65533;D&#65533;)&#65533;&#65533;}&#65533;!C&#1457;O/4H&#65533;&#65533;A&#65533;
&#65533;/Dh&#65533;z&#65533;&#65533;&#1891;O&#65533;>{&#65533;&#65533;&#2019;&#65533; &#65533;&#65533;C&#65533;&#65533;&#65533;#<&#65533;&#65533;9&#65533;&#65533;A(&#65533; &#65533;h(&#65533;&#65533;&&#65533;@2&#1024;D8a&#65533;d&#65533;&#65533;h&#65533;A&#65533;"&#65533;&#65533;&#65533;&#65533;!|&#65533;&#65533;&#65533;n&#65533;&#65533;_hABvT&#65533;_&#65533;&#65533;P8&#65533;&#65533;%E&#65533;H> &#65533;&#65533;&#65533;&#65533;&#65533;;&#65533;p&#65533;.&#65533;&#65533;!
( p&#65533;(&#65533;p&#65533;.&#65533;&#65533;< &#65533;,&#65533;&#65533;&#65533;$&#65533;&#65533;@&#65533;&#65533;&#65533; (&#1587;&#65533;@p@&#65533;l&#34886;P&#65533; &#65533;0 &#65533;L55&#65533;&#65533;&#65533;&#65533;4&#65533;&#65533;&#65533;8 &#65533;2&#65533; &#65533;: &#65533;X<&#65533;S&#65533;5G&#65533;&#65533;2&#65533;&#65533;9&#65533;&#65533;b&#65533;&#65533;9&#65533;&#65533;Xd&#65533;(V&#65533;8&#65533;&#65533;6f&#65533;&#65533;&#65533;&#65533;j&#65533;]v:&#65533;&#65533;c[o&#65533;&#65533;&#65533;q&#65533;&#65533;&#65533;&#65533;6&#65533;@&#65533;5&#65533;&#65533;&#65533;&#65533;x&#65533;&#65533;&#65533;6&#65533; &#65533;&#65533;n&#357;C`&#65533;&#65533;&#65533;7&#65533;=&#65533;_n&#65533;&#65533;&#65533;`p&#65533;&#65533;[:&#65533;h&#65533;2&#65533;@#w&#65533;&#65533;;&#65533;w4&#65533; &#65533;5&#1800;&#65533;&#65533;8&#65533;p&#65533;]iQ&#65533;&#65533;&#65533;hO&#65533;d6&#1664;&#65533;6&#65533;0xX8j&#65533;$&#65533;TZa&#34821;zhWd&#65533;&#341;Wf&#65533;&#341;XhA:&#65533;Y^zSHASF&#65533;hSTA&#65533;!&#65533;Q &#65533;zl&#65533;&#65533;NEk&#65533;<&#580;HYdD
9D&#65533;&#65533;c&#65533;KxRJ&#65533;KP#j&#65533;.&#65533;&#65533;p&#65533;g3&#65533;&#65533;&#65533;&#65533;*p&#65533;?&#65533;&#65533;%?&#65533;p&#65533;
&#65533;&#65533;&#65533;&#65533;&#65533;v$&#65533;&#65533;&#65533;&#65533;&#65533;&#65533;|&#65533;&#65533;kkdt&#65533;IW&#65533;&#65533;&#65533;o&#65533;&#273;&#65533;q&#65533;&#65533;HX&#65533;D&#65533;G&#65533;&#849;&#65533;&#65533;&#65533;&#65533;&#1989;&#65533;$&#65533;J,&#65533;0&#65533;&#65533;0M&#65533;j&#65533;xN&#65533;&#65533;0&#65533;*NF&#65533;J&#65533;M&#65533;R&#65533;&#65533;&#65533;&#65533;&#65533;&#65533;(&#65533;&#65533;&#65533;I*&#65533;&#65533;&#65533;&#65533;&#559;&#65533;&#65533;&#65533;&#65533;%&#65533;'&#65533;&#65533;	&#65533;&#65533;&#65533;&#65533;n&#65533;&#65533;t &#65533;&#65533;&#65533;zC9&#65533;A&#57390;i&#65533;&#65533;&#65533;&#65533;&#65533;Mnt;D!Q7
&&#65533;D&#65533;x&#65533;c&#65533;&#65533;&#65533;;&#65533;  A&#65533;&#65533;&#65533;	D &#1427;B&#65533;P&#65533;a~&#65533;&#65533;&#65533;z&#65533;a&#65533;D &#65533;A<&#65533;&#65533;&#65533; &#65533;&&#1024;&#65533; R&#65533;&#65533;&#65533;&#65533;&#65533;&#65533;.P|&#65533;#PA^0&#65533;&#65533;@5&#1537;|&#65533;&#65533;;&#65533;An&#65533;&#65533;&#65533;&#65533;.&#65533;QR0&#65533;&#65533;-&#65533;#
Fp&#65533;&#1097;&A
VP&#65533;;&#65533;`SZ&#65533;&#65533;&#65533;&#65533;<&#65533;&#65533;yCp&#65533;	, 
&#1043;,&#65533;&#65533;)&#65533; &#65533;&#65533;'Q&#65533;&#65533;CI`OxR&#65533; &#1024;T&#65533;V&#65533;@p @@ r&#65533;&#65533; @&#65533;&#65533;&#65533;&#65533;&#65533;4 &#65533;S&#65533;:&#65533;L&#65533;&#65533;&#65533;3Q&#65533;\`+0&#65533;.0	T&#65533;.H&#65533;&#65533;&#1696;&#65533;e&#65533;&#65533;u`&#1457;&#65533;p&#65533;&#65533;&#65533;s'<&#889;Nzb&#65533;\&#1482;C&#750;%.e&#65533;&#65533;[&#65533;dg:&#65533;-7&#65533;af-&#65533;>&#65533;E/&#65533;&#65533;,^&#65533;"&#65533;&#65533;&#65533;&#65533;&#65533;:&#65533;S&#65533;&#65533;(<&#65533;9.|&#65533;&#1246;&#65533;&#65533;&#65533;&#65533;&#65533;15<sh'&#65533;&#198309;&#65533;gH&#65533;1b&#65533;&#65533;]&#65533;
&#65533;>O&#65533;O&#65533;&#65533;L^n&#65533;C;D&#65533;e&#65533;XS&#65533;R&#65533;&#65533;TT&#65533;b&#65533;HTY&#1098;W&#65533;&#65533;&#65533;`&#65533;*R&#65533;&#65533;S&#65533;&#65533;$&#65533;&#65533;@&#65533;&#65533;Pp&#65533;&#65533;	(&#65533;*&#65533;P|B0lk&#65533;t&#65533;A&#65533; b&#65533;&#65533;&#65533; #z&#65533;Go&#65533;uU&#65533;`	;&#65533;C\&#65533;=&#65533;&#65533;`|!&#65533;CTP:&#65533;&#65533;+
&#65533;&#65533;.&#11210;&#65533;lw&#65533;&#65533;&#65533;&#586;&#65533;&#65533;E&#65533;&#65533;&#65533;&#65533;Dt&#65533;:&#65533;U-a1&#1736;&#65533;&#65533;M&#65533;&#65533;m&#65533;f&#1757;F8":&#65533;&#65533;lt4{&#65533;G&#65533;vt&#65533;&#65533;DpyC&#65533;&#65533;>&#65533;c&#65533;k~K&#65533;&#65533;&#65533;Fwo&#65533;&#65533;o&#65533;&#65533;&#48014;&#65533;9
^&#65533;&#65533;&#65533;~d2&#65533;!&#65533;&#65533;:&#65533;7&#65533;|D0I[&#65533;&#65533;&#1903;&#65533;&#65533;/r	&#65533;Rh&#145;&#65533;0&#65533;'MLN2&#65533;&#65533;z&#65533;4V&#65533;&#65533;R&#65533;w&#65533;|%.}&#65533;&#65533;sP&#65533; &#65533;&#65533;&#469;&#65533;&#731;&#65533;,0v&#65533;e&#65533;"P&#65533;&#65533;2&#65533;9&#65533;u&#65533;w&#65533;J&#65533;&#65533;&#65533;&#65533;=&#65533;&#65533;	W&#65533;&#65533;3&#65533;O `&#65533;BA&#65533;&#65533;.&#65533;&#65533;
eHB&#65533;&#65533;)&#65533;&#65533;P&#65533;&#65533;$H&#65533;x&#65533;!&#65533;&#65533;=8r}&#65533;&#210;{&#65533;&#65533;&#65533;60A&#65533;&#65533;&#65533;: t`M&#65533;&#65533;&#65533;&`&#65533;t $8&#65533;,d&#65533;9&#65533;A&#65533;<&#65533;5&#65533;`4&#65533;&#65533;&#65533;N&#65533;&#65533;*"(&#65533;	LP&#65533;&#65533; L"&#65533;&#65533;Q&#65533;hD'&#65533;!&#65533;f@5&#65533;&#65533;et&#65533;&#65533;~&#65533;*&#65533;@H &#65533;
`` &#65533;BJW&#65533;*&#65533;&#65533;&#65533;&#65533;&#1076;&#65533;4 &#65533;#&#65533;&#65533;ji&#65533;L2@#PQJ&#65533;a&#65533;eR&#65533;&#1972;&&#65533;
&#65533;&#512;&#65533;&#65533;&#65533;*&#65533;&#65533;#&#65533;7/&#65533;l&#65533;&#1801;&#65533;q&#65533;&#65533;&#65533;&#65533;Bw:&#65533;UQsc,&#65533;&#65533;&#65533;|JO&#65533;&#65533;e&#65533;:X&#65533;&#65533;&#65533;-&#65533;c&#65533;|&#65533;f&#65533;&#65533;&#65533;l&#65533;&#65533;F&#65533;J$&#65533;%&#65533;+&#65533;&#65533;&#65533;T&#65533;&#65533;&#65533;&#65533;aa&#65533;Z&#65533;br&#65533;)&#65533;|&#251;&#65533;&#65533;JV&#65533;&#65533;).&#65533;S&#65533;\&#65533;&#65533;!&#65533;&#65533;	&#65533;PlMl&#65533;&#65533;&#65533;CQs&#65533;&#65533;&#65533;&#65533;][&#65533;&#1086;JsO&#65533;&#65533;m1&#65533;&&#65533;&#65533;J&#65533;&#65533;&#65533;}&#65533;J`S	&#65533;9&#65533;i&#65533; L&#65533;&#65533;0&#65533;m&#65533;&#65533;WxB&#65533;p&#65533;&#65533;&#65533;&#65533;&#65533;&#65533;\d?&#65533;&#65533;+&#65533;&#65533;&#65533;\&#65533;&#65533;&#65533;N&#1846;&#14202;&#65533;+V&#65533;}N&#65533;Y&#65533;&#65533;=:x&#65533;&#65533;&#65533;xD~;&#65533;I|v1&#65533;9&#65533;&#65533;&#65533;1q&#65533;|&#65533;&#65533;&#358;&#65533;&#65533;&#65533;-&#65533;i3&#65533;&#65533;	&#65533;s&#65533;lp&#65533;&#65533;&#65533;&#65533;&#65533;Mz&#65533;&#65533;&#65533;&#65533;&#65533;z&#65533;s-&#65533;&#65533;&#65533;&#65533;
Q&#65533;U2UA^&#65533;&#65533;B&#65533;&#65533;&#65533;o0\Qz_&#147;&#65533;&#65533;&#65533;yQ&#65533;_a;&#65533;d"8&#65533;&#65533;khb&#65533;&#65533;&#65533;&#65533;&#65533;}&#65533;W;&#65533;&#1677;&#65533;&#65533;&#65533;&#65533;&#65533;&#65533;&#65533;B&#65533;A&#1029;&#1324;"&#65533;&#65533;B&#65533;x&#65533;&#65533;&#65533;u&#65533;&#65533;&#65533;&#65533;~&#65533;q&#65533;}&#65533;>&#65533;&#65533;@&#65533;&#65533;&#65533;&#65533;&#65533; a&#65533;?&#65533;@&#65533;&#65533;L&#604;&#774;&#65533;&#65533;&#65533;&#65533;&#65533; &#65533; A0&#65533;&#65533;&#65533;&#65533;&#65533;6`:p0&#65533;&#65533;d>`TH&#65533;.&#65533;U&#65533;l&#65533;ht ,Dn`l@j &#65533;&#65533;&#65533;
&#65533;T &#65533;@)&#65533;V-&#65533;P@RVM&#65533;H&#65533;&#65533;H@R&#65533;$&#65533;&#65533;:&#65533;&#65533;&#65533;&#65533;k&#65533; Z &#65533;  "&#65533;&#65533;<&#65533;&#1406;&#65533;&#65533;8 &#65533;&#65533;p4&#65533;@"`&#65533;&#65533;&#65533;O &#65533;L d@&#65533;,)&#65533;&#65533;@&#65533;<&#65533;7&#65533;V&#65533;M&#65533;&#788;4&#65533;&#65533;> &#65533;&#65533;)V&#65533;&#65533; &#65533;&#65533;&#65533;&#65533;D&#65533;T&#65533;&#65533;&#65533;Pc&#65533;mp&#65533;&#65533;%&#65533;&#65533;&#65533;Z&#1952;FA1&#65533;*n&#65533;&#65533;I&#65533;2&#65533;\P&#416;n&#65533;&#65533;,&#65533;&#65533;&#65533;&#65533;&#65533;l&#65533;&#65533;@tq&#65533;&#65533;?&#65533;&#65533;&#65533;&#65533;&#65533;j&#65533;&#628;D_&#65533;&#65533;&#65533;?~1&#65533;&#65533; &#65533;&#65533;&#65533;"&#65533; <B&#65533;&#65533;N&#65533;4C&#65533;&#65533;K&#65533;&#65533;D&#65533;N&#65533;j&#65533;4&#65533;,5&#65533;"&#65533;z&#65533;5&&#65533;&#65533;&#65533;b+&#65533;&#65533;;&#65533;>&#65533;N&#65533;*&#65533;;&#65533;&#65533;;&#65533;&#65533;&#65533;>ZH&#65533;L(>a&#65533;&#65533;&#65533;c&#65533;&#65533;2=<&#36258;&#65533;p&#65533;&#65533;*&#65533;zu&#65533;&#65533;&#65533;8&#757;o&#65533;&#65533;&#65533;&#65533;&#437;6&#65533;9z<&#65533;"S&#65533;v&#65533;x&#65533;&&#65533;&#65533;&#65533;##&#65533;vf#&#65533;v&#65533;m&#65533;#v`&#65533;84&#65533;`C5&#65533;7&#65533;1bc)'/&#65533;"&#65533;o &#65533;B2R&#65533;+&#65533;24l"+&#65533;2+?a":a0&#65533;&#65533;/p&#65533;,/&#65533;-&#65533;"&#65533;&#65533;c&#65533;p&#65533;7&#65533;&p&#65533;o&#65533;&#65533;&#65533;zC&#65533;c eG6&#65533;&#65533;&#65533;&#65533;&v&#65533;9D&#65533;&#65533;6&#65533;+&#65533;n&#65533;&#65533;=\H<`2w&#65533;1A&#65533;&?&#65533;N&#65533;S&#65533;~&#65533;&#65533;i( &#65533;&#65533;&#65533;pH&#65533;4&#65533;&#65533;4C&#65533;&#65533;H&#65533;&#65533;&#65533;&#65533;&#65533;Z&#65533;&#814;&#65533;P&#65533;4&#65533;&#65533;&#65533;D&#65533;J2&#65533;/6&#65533;jH&#65533; &#1568;V 0&#65533;:&#65533;&#65533;&#812;&#65533;<&#65533;&#65533;dBdDR&#65533;IZ&#65533;Bf ,&#65533;r&#65533;&#65533;&#65533;&#65533;&#65533;&#65533;3&#65533;3&#65533;@i&#65533;|d&#65533;B`JN@jE@`&#65533;&#65533;J`&#65533;&#65533;&#2088;&#65533;&#65533;`&#65533;h&#65533;&#65533; &#65533;&#65533;	~ *&#65533;&#65533;,&#65533;B@A&#65533;&#65533;&#65533;D  &#65533; &#65533;&#65533;&#65533;&#65533;d&#65533;:&#65533;&#65533;&#65533;&#65533;&#65533;  V &#65533;V B&#65533; &#65533;pS:&#65533;S&#65533;&#65533;%&#65533;V&#65533;9)&#65533;&#65533;&#65533;&#65533;z`&#65533;&#65533;&#65533;LAn(&#65533;|&#65533;&#65533;&#1222;&#65533;)&#578;3Z
&#65533;&&#65533;F&#65533;&#65533;	&#65533;&#65533;f&#65533;&#65533;&#65533;.&#65533;&#65533;e&#65533;&#65533;&#65533;61&#65533;&#65533;&#65533;I&#65533;&#65533;&#65533;`&#65533;8&#65533;hY&#65533; &#65533;&#65533;@&#65533;3&#65533;fS4&#65533;&#65533;&#65533;JNQ&#65533;7&#65533;c34&#65533;@&#65533;&#65533;G&#65533;&#65533;&#65533;"&#65533;G	&#65533;M&#65533;/8&#65533;/?&#65533;&#65533;&#65533;H379M
a&#65533;b&#65533;C*,&#65533;&#65533;z&#65533;(&#65533;.&#65533;@al&#11040;&#65533;0^&#65533;&#65533;n&#65533;v&#65533;&#65533;4&#65533;5^g&#65533;k>&#65533;c&#1699;&#65533;2&#65533;\&#65533;w&#65533;#&#65533;&#65533;&#65533;Ua&#65533;:2&#65533;:K:n&#65533;&#65533;c<&#65533;&#65533;x&#65533;(&#65533;9P9jgYa#&#65533;`Cw22v\&#65533;&#65533;`&#65533;6hGZwgY&#65533;$o&#65533;[&#65533;n%&#65533;&#65533;s&#65533;&#65533;6N#9v&#65533;6,&#65533;*'Y&#65533;/6&#65533;&#65533;0,s&#65533;56^&#65533;x&#65533;5&#65533;&#65533;o&#65533;&#65533;#&#65533;
&#65533;&#1538;-&#65533;B3v_&#65533;'&#65533;_6^&#65533;"8&#65533;&#65533;&#65533;J&#65533;^&#65533;&#65533;&#65533;o&#65533;k&#65533;&#65533;k9&#65533;&#65533;&#65533;&#1205;&#65533;&#65533;&#65533;&#65533;&#65533;&#65533;&#65533;b5&#65533;<hdw&#65533;ba&#65533;&#18670;n,>&#65533; {l&#65533;&#65533;&#65533;5&#65533;4&#65533;&#65533;&#65533;&#65533;&#65533;&#65533;c&#65533;&#65533;T&#65533;&#65533;:&#65533;PAP?B3&#65533;U&#65533;&#65533;,iCS5&#1358;&#65533;&#65533;&#65533;f&#65533;&#65533; &#65533;h54&#65533;&#65533;yh@t&#65533;7&#65533;O&#65533;&#65533;&#65533;h&#65533; a&#65533;&#65533;@`&#65533;2DC0&#65533;HIF@A&#65533;E@P`X`T&#65533;nc&#65533;&#65533;oK JV 	&#65533;0&#65533;&#65533;&#65533;JV H&#65533;T o}&#65533;&#65533;$q&#65533;(&#65533;d`&#65533;&#65533;&#65533;D&#65533;&#65533;&#65533;&#65533;P&#65533;`&#65533;@	P&#65533;U&#65533;$N4 :9`&#65533;0t"&#65533;_W&#65533;@MJ%%&#65533;g&#65533;C]&#65533;h D &#65533; .&#65533;&#65533;&#65533;&#65533;x&#65533;@&#65533;Ut(&#65533;&#65533;Z&#65533;<&#65533;&#65533;r&#65533;c&#65533;&#65533;&#65533;&#65533;R&#65533;	qG+&#65533;q7D&#65533;&#65533;&#65533;H&#65533;&#65533;&#1031;0&#65533;&#65533;Wf}=&#65533;&#65533;&#65533;@&#65533;f&#65533;@X**&#65533;&#65533;&#65533;&#65533;`&#1408;R&#65533;&#65533;$.c&#65533;)v&#65533;&#65533;`\pH@&#65533;@&#65533;&#65533;jF&#65533;&#65533;d|pi&#65533;&#65533;&#65533;&#194;&#65533;&#65533;hi&#65533;&#65533;q@	&#65533;&#1961;6&#65533;&#65533;p2/87&#65533;6&#65533;&#65533;&#65533;&#65533;b&#65533;&#65533;fH?&#65533;4&#65533;%!p&#65533;&#65533;0&#65533;&#65533;a&#65533;f+v&#65533;/4&#65533;S1&#65533;&#65533;&#65533;j2&#65533;&#65533;5&#65533;Kv&#65533;&#65533;Y&#65533;Yu&#65533;>h>R&#65533;&#65533;&#65533;&#65533;9&#65533;oj&#65533;&#65533;&#65533;c1&#65533;C&#65533;TL&#65533;&#65533;=&#65533;f&#65533;&#65533;&#65533;&#65533;&#65533;&#65533;Z&#65533;5&#65533;&#65533;z&#65533;&#65533;YG&#65533;r&#65533;X'U&#65533;&#65533;-g&#65533;`&#65533;p"&#65533;0&#65533;&&#65533;&#65533;]&#65533;xYu&#65533;R:&#65533;y&#65533;"cK&#65533;vR1 a 9&#65533;&#65533;&#65533;%o8r'&#65533;C&#65533;a&#65533;(&#65533;&#65533;&#65533;&#65533;&#65533;k'&#65533;&#65533;+&#65533;499&#65533;&#62683;o&#65533;%6&#65533; &#65533;(&#65533;&#65533;&#65533;&#757;&#65533;&#65533;&#65533;&#65533;&#65533;&#65533;&#244;L&#65533;&#65533;(&#65533;=^&#65533;&#65533;r;&#65533;XM&#1200;&#65533;<\L!3&#65533;S6&#65533;&#65533;&#65533;d&#65533;&#350;&#1413;L&#65533;&#65533;gUl"&#65533;&#65533;&#65533;Nx&#65533;#s&#65533;zL&#65533;|&#65533;a&#65533;&#65533;PH&#65533;&#65533;y&#65533;M(&#65533;&#65533;2Q@&#65533;&#65533;HUXfYL&#65533;&#65533;&#65533;P&#65533;&#65533;&#65533;&#65533;d&#65533;*&#65533;L&#65533;&#65533;&#65533;&#65533;VT 	Q&#65533;G"&#65533;6&#65533;&#65533;6D&#65533;&#65533;&#65533;&#65533;&#65533;&#65533;LA&#65533;&#65533;PX%&#65533;&#65533;&#800;&#65533;&#1750;&#65533;A&#65533;X&#65533;:&#65533;l&#65533;&#65533;&#65533;&#65533;&#65533;&#65533;P@&#65533;&#1287;&#65533;&#65533;&#65533; &#65533; 
&#65533; <@ &#65533;&#65533;.@Bfm &#1301; &#65533;&#65533;&#65533;P&#852;&#65533;&#65533;&#65533;0&#65533;t&#65533;D`T"&#65533;&#65533;&#65533;&#65533;4i&#65533; &#65533;Wyt&#65533;&#65533;0 &#65533;r&#65533;&#65533;+&#65533;`&#65533;@| &#65533;4&#65533;&#65533;&#65533;&#65533;&#65533;&#65533;:WLX&#65533;D3 &#65533;&#65533;%&#65533;i&#65533;&#65533;E&#65533;&#65533;&#65533;e~&#65533;&#65533;X&#65533; &#65533;&#1056;
&#65533;4N&#65533;&#65533;@8&#65533;&#65533;4&#65533;^&#65533; &#1920;Y.Q|&#65533;tM&#65533;7&#65533;&#65533;J&#65533;&#65533;X X&#65533;1c
&#65533;&#65533;@{&#65533;{u&#65533;V&#65533;1&#65533;&#65533;&#65533;?&#65533;&#65533;q&#65533;o&#65533;&#65533;x&#65533;8R&#65533;&#65533;&#65533;5&#65533;&#65533;&#65533;&#65533;JbBzr16&#65533;&#1880;Y&#65533;&#65533;&#65533;k&#65533;Y&#65533;&#65533;&#65533;<H&#65533;&#1894;:&#65533; %&#1157;&#65533;&#65533;1#s&#65533;k<&&#65533;&#65533;a]&#65533;nw&#65533;&#65533;&#176;&#65533;&#65533;&#65533;&#224;&#65533;X&#65533;q&#65533;9&#65533;k&#65533;l&#65533;&#65533;G&#65533;b]&#65533;7f&#65533;&#65533;Nk&#65533;&#65533;&#65533;J&#65533;&#65533;&#65533;#=*&#65533;&#65533;>&#65533;&#65533;&#65533;&#65533;%!&#65533;&#65533;&#65533;&#65533;&#65533;;&#65533;#&#65533;&#65533;&#65533;U&#65533;&#65533;&#65533;xx&#65533;`&#65533;xKn*&#756;n&#65533;N&#65533;m9;0&#65533;$&#65533;&#65533;;N&#65533;dR&#65533;&#65533;&#65533;;&#65533;&#65533;/&#65533;&#65533;U&#65533;&#65533;&#65533;&#65533;;=Vl&#65533;&#65533;AK&#65533;9&#65533;&#65533;x&#65533;vH&#65533;&#1629;&#65533;fy&#65533;k&#65533;&#65533;&#767;V<&#65533;8&#65533;PhnK&#65533;<&#65533;x;&#65533;p&#65533;&#65533;ql&#65533;&#65533;&#1822;&#65533;]v&#65533;&#1294;&#65533;Xh"o&#65533;&#65533;&#65533;&#65533;?<&#65533;%&#65533;k&#65533;&#65533;&#65533;&#65533;&#65533;0&#65533;&#65533;&#65533; &#65533;+&#65533;&#65533; &#65533;&#65533;&#65533;dr&#65533;hrO&#65533;p5&#65533;y&#65533;D&#65533;&#65533;zCZ&#65533;&#1050;&#65533;&#65533;J@D&#65533;&#1660;&#65533;9&#65533;&#65533;*&#65533;&#65533;`&#65533; h&#65533;&#65533;uN&#65533;&#65533;@&#65533; &#65533;C&#65533;&#65533;&#65533;Z dIC&#65533;Pw&#65533;&#65533; &#65533;0&#65533;  &#65533;F&#65533;CJ&#65533;* &#65533;0 z@F&#65533;! OT&#65533;\)&#65533;" w&#65533;&#65533;&#65533;)&#65533;&#65533;&#65533;Z&#65533;&#65533;d" &#65533;)x&#65533;
&#65533; &#65533;r&#65533;&#65533;O&#65533;&#1816;&#65533;S&#65533;&#65533;&#65533;&#65533;&#65533;z&#65533;FL?&#65533;&#65533;$N&#65533;&#65533;&#1860;QKt&#65533;S*&#65533;&#65533;&#65533;~&#65533;&#65533;*[A&#65533;D&#65533;Jj&#65533;&#65533;J&#65533;&#65533;q&#65533;&#65533;&#65533;4&#65533;S&#65533;Q]&#65533;&#65533;`&#65533;&#65533;&#65533;&#65533;&#65533;.JL5&#65533;&#65533;&#65533;@&#65533;&#65533;`&#65533;&#65533;&#65533;(&#65533;}H&#65533;&#65533;&#65533;3&#65533;a&#65533;&#1786;&#65533;&#65533;&#65533;7&#65533;V&#65533;&#65533;'&#65533;&#65533;&#65533;&#65533;bk&#65533;
&#65533;&#65533;&#1166;&#65533;8&#65533;&#65533;&#65533;&#65533;&#65533;5h&#65533;&#65533;	k&#65533;$H&#65533;J&#711;q&#65533;!&#65533;Nj&#65533;&#65533;&#65533;&#65533;Cj&#65533;&#65533;&#65533;&#65533;&#65533;f&#65533;>&#65533;&#65533;&#65533;6&#65533;|&#65533;'k&#65533;9/&#65533;J&#65533;&#65533;&#65533;Y;\&#65533;&#65533;C9&#65533;&#65533;V&#65533;>&#65533;&#65533;=&#65533;&#65533;Y&#65533;K&#65533;&#326;L&#65533;z&#65533;g&#65533;`&#65533;=SNG&#65533;7k=&#65533;&#65533;&#1924;b&#65533;hK&#65533;>&#65533;&#65533;&#65533;v&#65533;!&#65533;>&#65533;&&#589;\&#65533;&#65533;&#65533;j&#65533;&#65533;&#65533;f&#65533;q &#65533;&#65533;m&#65533;>&#65533;&#65533;&#65533;x+&#65533;tG&#65533;&#65533;&#65533;
A&#65533;Qy&#65533;{1&#65533;&#65533;&#65533;&#65533;&#65533;A&#65533; a&#65533;&#65533;&&#65533;?&#65533;6f&#65533;&#65533;k&#65533;&#65533;&#65533;6|&#65533;&#65533;&#65533;a&#65533;W&#65533;&#389;~&#1315;&#65533;&#65533;&#196;&#65533;{&#65533;&#65533;n&#65533;&#65533;&#65533;X&#65533;&#65533;&#65533;#;&#65533;&#65533;0&#65533;&#1463;&#65533;&#65533;P&#65533;&#65533;&#65533;UH&#65533;|&#774; &#65533;da&#65533;a&#198;"0P a&#65533;;8&#65533;&#65533;&#65533;&#65533;&L&#65533;PP&#65533;
(X&#65533; &#65533;&#65533;I<h&#65533;&#65533;&#65533;&#65533;&#65533;!<d&#65533;&#65533;&#65533;&#65533;T&#65533;&#65533;&#65533;&#926;?&#65533;&#65533; &#65533;&#65533;&#65533; A&#65533;&#65533;*P &#65533;&#65533;h&#65533;4Z&#65533;&#65533;@!"C&#65533;(P&#65533;&#65533;&#65533;<qB&#65533;&#65533;>|&#65533;&#1057;b&#65533;	nIR#&#65533;^&#65533;D&#65533;&#65533;&#65533;*l&#65533;&#65533;&#65533;1dd&#65533;g&#65533; v&#65533;M&#65533;&#65533;&#65533;&#65533;&#65533;=z&#65533;&#65533;V&#65533;&#65533;N&#1385;O&#65533;&#1411;&#65533;&#65533;9s&#65533;&#65533;&#65533;&#1223;i&#65533;>E&#65533;&#65533;C&#65533;8&#65533;<&#65533;S/&#65533;&#65533;<|h&#65533;&#65533;&#1030687;>{&#65533;&#65533;G&#989;&#65533;w&#65533;~&#65533;&#463;y&#65533;B&#65533;5&#65533;&#65533;&#65533;&#65533;&#65533;&#65533;D&#1491;G&#65533;r&#65533;&#1327;&#65533;F&#895;?&#65533;&#65533;&#1669;G&#448;u&#65533;a`j&#65533;&#65533;&#65533;u&#65533;iG&#65533;&#65533;%&#65533;Gp&#65533;AFi&#65533;&#65533;_pFt&#1543;&#65533;&#65533;&#65533;&#65533;&#65533;q0&#65533;$&#65533;&#65533;&#65533;b&#65533;&#65533;0&#65533;&#65533;"&#65533;R!&#65533;$&#65533;$&#65533;&#65533;x	'&#65533;|&#65533;(&#65533;&#65533;2J(&#65533;pr&#587;/Vb&#65533;%&#65533;8	e$&#65533;@Be#;&#65533;8&#65533;$\R&#584;"`&#65533;&#65533;&#65533;!&#65533;(r&#65533;!&#65533;&#1288;&#65533;f&#65533;&#65533;"Q&#65533;&#65533;&#65533;t&#65533;&#1434;&#65533;xG&#65533;&#1389;!e&#65533;	&#&#65533;<&#65533;&#65533;"&#65533;,2&#65533;"&#65533;rH"c&#65533;T&#65533;J&#65533;&&#65533;&#65533;&#65533;&#65533;&#537;&#65533;&#65533;TSK}&#65533;T G1U&#65533;&#65533;&#1433;*&#65533;&#65533;5!r&#65533;&#65533;&#65533;&#65533;l&#65533;&#65533;1&#65533;&#65533;&#65533;$5&#65533; &#65533;&#65533;G&#65533;&#65533;&#65533;&#65533;PE(&#65533;&#65533;$&#65533;&#65533;&#65533;&#65533;&#65533;&#65533;&#52431;b&#65533;&#65533;"5*"##&#65533;4Bm&#65533;`b	&#65533;$S>&#65533;#&#65533;`K#&#65533;&#1322;&#65533;&#568;&#65533;&#65533;H$&#65533;H"&#65533;&#65533;&#65533;:&#65533;m"&#65533;:	%&#65533;<&#65533;&#65533;&#65533;&#65533;{&#65533;&#65533;_&#65533;&#65533;&#65533;2B&#65533;&#65533;U&#65533;&#65533;&#65533;i&#65533;&#65533;&#65533;&#65533;&#65533;&#1944;&#65533;&#65533;*&#65533;&#65533;HI&#65533;&#65533;&#462;&R&#15643;&"(&#65533;&#65533;&#65533;&#65533;1!&#65533;b&#65533;Iu&#65533;&#65533;,&#65533;&#65533;#&#530;&#65533; }&#65533;)&#65533;GB&#65533;&#65533;m&#65533;&#553;&#65533;&#65533;&#65533;s&#65533;L&#51762;;ov&#65533;&#65533;1E	&#65533;&#65533;$PA"&#65533;&#65533;Ac\&#65533;HfW`d&#65533;&#65533;[&#65533;I&#65533;#d&#65533;`&#65533;\&#65533;Y&#65533;&#65533;[\@&#65533;C$&#65533;&#65533;[&#65533;a&#65533;&#447;&#65533;!l&#65533;&#65533;&#65533;&#65533;&#65533;eb{&#65533;j\&#1092;:&#65533;&#65533;&#65533;	 l&#65533;&#65533;&#65533;&#65533;%&#65533;`	%&#65533;@&#65533;`&#65533;&#65533;!&#65533;&#65533;
8AF
f&#65533;	&#65533;n&#65533;]&#65533;&#65533;xg$&#65533;&#65533;pP&#65533;G&#65533;pCl&#65533;q&#65533;i%N&#65533;l&#65533;vZx&#65533;&#65533;&#65533;&#65533;
Sq&#65533;F]&#65533;&#65533;&#65533;&#65533;&#65533;p{&#65533;\P&#65533;&#65533;?yp&#154;\&#65533;wf&#65533;&#65533;&#65533;8%j;&#65533;&#65533;W&#65533;&#65533;&#65533;&#65533;S&#65533;d&#65533;&#65533;X0B&#65533;&#65533;&#65533;&#65533;&#65533;&#65533;8&#65533;Er&#65533;A&#65533;&#65533;t;&#65533;W&#65533;&#65533;&#65533;&#65533;&#65533;+@!
X &#65533;&#65533;`U&#65533;p5'&#65533;&#65533;&#65533;X&#65533;$L&#65533;:&#65533;"&#65533;&#65533;&#65533;&#65533;&#65533;&#65533; R&#65533;B&#65533;	Op=l&#65533;%4&#65533;	'Q&#65533;&#65533;&#65533;$&#65533;&#65533;&#65533;iq]&#65533;&#65533;T&#65533;&#65533;&#1580;IIe&#65533;f4&#302; &#65533;&#65533;&#65533;&#65533;plM&#27163; &#65533;&#65533;@t(&#65533;&#65533;X;&#65533;':y&#65533;&#223;&#65533;&#1580;L&#65533;&#65533;L&#65533;&#65533;&#65533;a&#65533;3M&#65533;Y&&#65533;&#65533;&#65533;A&#65533;L1&#65533;&#65533;[&#65533;&7)&#65533;Nz&#65533;)&#65533;:&#65533;yH&#65533;F&#65533;&#65533;&#65533;i&#65533;{&#65533;&#65533;&#65533;(5&#65533;i&#65533;&#1318;.&#65533;&#65533;D&#65533;I&#65533;'&#65533;%&#65533;&#65533;5&#65533;J&a&#65533;&#65533;&#65533;$"&#65533;.&#65533;&#65533;&#65533;&#65533;&6&#65533;	Kl&#65533;&#65533;&#196;&1&#65533;4&#65533;uA&#65533;KZ&#65533;5&#65533;&#1637;-6"=&#65533;W#&#65533;1&#65533;&#65533;_&#65533;&#65533;&#65533;0U&#65533;&#65533;&#65533;@z&#282;&#65533;I0&#65533;&#65533;b[&#65533;@&#1452;i&#65533;&#65533;dc&#65533;*#&#65533;|&#65533;ha&#65533;&#65533;&#65533;&#65533;n&#65533;&#65533;&#65533;)3&#65533;&#65533;&#65533;&#65533;	0&#65533;yJTM&#65533;&#65533;&#65533;L&J.&#65533;F&#65533;2D>&#65533;uA&#65533;
$&#65533;&#65533;&#65533;&#65533; @&#65533;) &#65533;*@	4&#65533;&#65533;@&#65533;. &#65533; $ &#65533;N&#65533;&#65533;	&#65533;-$HjR'&#65533; ,&#65533;&#65533;$&#65533;&#65533;]&#65533;E&#65533;&#65533;&#65533;a&#65533;&#65533;U&#65533;&#65533;Y&#65533;(&#65533;&#65533;YG&#65533;:U&#65533;&#65533;:&#65533;&#65533;\&#65533;&#65533;&#65533;P&#65533;&#65533;&#65533;]k&#65533;>p&#65533;&#65533;&#65533;&#65533;5&#65533;L&#65533;&#65533; S&#65533;B &#65533;&#65533;&#65533;m&#65533;YX&#65533;&#65533;P &#65533;@&#65533;(CS
p&#65533;If)&#65533;&#65533;&#65533;&#65533;e"&#65533;A&#1712;>T&#65533;&p<&#65533;&#65533;^&#65533;&#65533;HH5J&#65533;&#65533;n&#65533;R&#65533;&#65533;&#65533;<&#65533;&#65533;&#65533;&#65533;&#65533;r&#65533;P8t&#65533;&#65533; x&#65533;&#65533;1&#65533;)Iy&#65533;r7	AP}&#65533;|mlm[&#65533;&#65533;6&#65533;&#616;&#65533;|3\&#65533;t&#65533;&#65533;&#4329;&#65533;P7&#65533;AK0&#65533;&#65533;&#65533;&#65533;#4a
Y&#65533;a&#65533;S&#65533;&#65533;&#65533;>&#65533;&#65533;CvEJ&#65533;h&#65533;&#65533;&#65533;"T&#65533;-qBHJ$&#65533;&#65533;&#65533;&#65533;KX&#65533;&#65533;&#65533;'6&#65533;&#65533;LtBX&#65533;$&#49517;,=b&#65533;m&#65533;&#65533;&#65533;&#65533;\&#65533;&#65533;*(&#65533;&#65533;&#65533;&#65533;0&#65533;&#65533;>&#65533;&#65533;&#65533; 9&#65533;&#65533;6s&#65533;&#65533;lQ&#244;[-&#65533;L&#65533;J$&#65533;&#65533;)2Y&#65533;`_RD#A&#65533;.&#1675;Q&#65533;&#65533;&#65533;&#65533;&#21081;ub0s&#65533;&#65533;&#65533;A?&#65533;&#65533;[>&#65533;&#65533;&#65533;&#65533;d&#65533;a&#65533;z2&#65533;2&#65533;KQkZ&#65533;Z&#65533;&#65533;&#65533;T(qe&#65533;S&#1492;&#65533;&#65533;v9&#65533;&#65533;&#65533;0&#65533;5$P&#65533;&#65533;&#216;&#65533;t&&=iL\"&#65533;p&$&#65533;J\J&#65533;&#65533;&#65533;&#65533;.Q	JX&#65533;&#65533;&#65533;bQ&#65533;+	&#65533;&#65533;&#65533;&#65533;:41&#65533;gk&#65533;&#65533;&#65533;m&#1177;&#65533;I&#65533;@&#65533;_v&#65533;&#65533;&#65533;&#65533;\)&#65533;_&#65533;JT&#65533;&#65533;5&#65533;Y&#65533;Lm&#65533;&#65533;&#65533;5&#65533;d&#65533;&#65533;&#1692;&#65533;&#65533;&#65533;}gh,&#65533;2{&#1677;&#65533;&#65533;F&#65533;&#65533;fzv"A6(A*&#65533; &#65533;&#65533;&#65533;8(&#65533;]&#65533;&#65533;&#65533;8&#65533;xA&#65533;&#65533;&#65533;$&#65533;A8&#65533;h&#65533;&#768;&#65533;&#65533;`&#65533;&#65533;|@)&#65533;&#65533;z&#65533;&#65533;&#65533; 5p`[@&#65533;$|!~xT! a&#65533;&#65533;&#65533;e-&#65533;&#65533;R\&#65533;&#65533;5&#65533;&#65533;r9R&#65533;"
&#65533;<&#257;i0v 
<&#65533;{A
V&#65533;&#65533;&#65533;&#65533;*p&#65533;
&#65533;&#65533;-&#65533;a&#65533;D&#65533;B&#65533;$&#65533;X &#65533;&#65533;U&#65533;A&#65533;#I&#65533; f&#417913;&#65533;&#65533;p&#65533; T&#65533;Z6&#65533;&#65533;#&#65533;`Q&#219;&#65533;&#65533;g&#65533;&#65533;&#65533;zeR&#65533;&#65533;&#65533;&#65533;W&#65533;&#1128;&#65533;&#65533;	d`Q@]&#65533;E&#65533;&#65533;&#65533;&#65533;&#65533;S&#65533;:&#65533;&#65533;V&#65533;&#65533;&#65533;g&#65533;6&#65533;c&#65533;&#65533;x!&#498;&#65533;&#65533;&#65533;'bC&#65533;@$a	MP&#65533;&#1029;2&#65533;&#65533;&#1801;&#65533;&#65533;&#65533;&#65533;8&#65533;&#65533;&#65533;Q<0&#65533;(&#65533;np2&#65533;GMR&#65533;F!&#65533;Gs&#65533;&#65533;&#65533;&#65533;~':q&#65533;W"&#65533;&#65533;&#65533;&#65533;tbWt&#65533;kj&#1293;&#65533;&#65533;_&#615;4v,&#65533;w&#65533;&#65533;:&#65533;AiX&#65533;h&#65533;&#1536;&#65533;XGQ&gl3&#65533;K&#65533;&#65533;(&#65533;~D&#65533;#"6e&#65533;dnU&#65533;&#65533;&#65533;&#65533;dP&#65533;H&#65533;&#65533;&#65533;!&#65533;(ib#&#65533;&#65533;&G)S&#65533;y6cPQ&#1089;&#65533;Oe&#65533;&&#65533;&#65533;Nh%&#65533;Re&#65533;2b&#65533;tb+&#65533;Eh(&#65533;&#65533;EY$	&#65533;~&#65533;	D&#1283;&#65533;&#259;&#65533;&#65533;a&#1639;}H4
&#65533;'
I&#65533;	&#65533;&#65533;Q&#65533;&#65533;}&#65533;&#65533;	K&#65533;E&#65533;&#65533;a&#65533;&#65533;	&#65533;&#65533;	\X	&#65533;Pa`XE&#65533;pE&#65533;	&#65533;&#65533;L<&#65533;&#65533;G&#65533;	&#65533;&#131;&#1332;&#65533;&#65533;t(X2#&#65533;6e&#65533;&#65533;&#65533;&#1351;&#65533;&#65533;2N&#65533;&e&#65533;0U&#25036;0+&#65533;d~&#65533;K&#65533;&#33218;&#65533;K}X(&#65533; K&#65533;&#1543;&#65533;T&#65533;&#65533;&#65533;1i"&#65533;BI&#65533;$DCIe)&#65533;&#65533;&#65533;@B &#65533;V&#65533; $&#65533;g`5-&#65533;5eT&#65533; @-pp&#65533;u m&#65533;r&#65533;j&#65533;g&#65533;n&#65533;&#65533;o&#65533;c&#65533;R&#65533;G&#65533;Z`n &#65533;h!^&#65533;X&#65533;f&#65533;r&#65533;&#65533;&#65533;2&#65533;&#65533;?&#65533;&#65533;x&#65533;r~ &#65533;&#65533;H&#65533;&#65533;3#]&#65533;"4&#65533;&#65533;(&#65533;&#65533;3&#1585;o&#65533;2  &#65533; 6#&#65533;C&#65533;/&#65533;-&#65533;3 &#1736;4&#65533;mA&#65533;p &#65533;q &#65533;SpYP&#65533;q&#65533;&#65533;a6&#65533;h&#65533;6$ ] &#65533;Qd&#65533;&#65533;3&#65533;ut\&#65533;Q&#65533;&#65533;\A&#65533;]&#65533;W&#65533;&#65533;&#65533;?&#65533;W&#65533;&#65533;k&#65533;&#65533;b&#65533;3&#65533;&#65533;x%&#65533;7Yy&#65533;W\&#65533;&#65533;t&#65533;&#65533;&#65533;K&#65533;)&#65533;az&#65533;Ws)X3yp`h0]`Q&#65533;M&#65533;R&#65533;a&#65533;{w`A [&H&#65533;q")LE&#65533;"&#65533; ~f#&#65533;&#65533;;&#65533;C&#65533;&#65533;	&#65533;&#65533;`&#65533; 
F&#65533;$&#65533;W&#65533;&#65533;&#65533;L&#1511;L&#65533;G%,"/&#65533;&#65533;/&#65533;&#65533;%)&#65533;O&#65533;&#65533;k&#1125;\&#194;&#65533;~&#65533;&#65533;&#65533;&#65533;&#22140;&#65533;t&#65533;g0d&#65533;&#65533;&#65533;&#65533;'&#65533;&#65533;r&#65533;&#65533;2&#65533;4&#65533;XBb&#1522;d&#65533;&#65533;%&#65533; 	&#65533;C"FIW)&#65533;&#65533;HTv~8&#65533;&#65533;&#65533;tK&#65533;&#65533;&*&#65533;,E&#65533;&#65533;b&#65533;&#65533;P&#65533;	&#65533;&#65533;b"&#65533;v-&#65533;&#65533;.2L[&#65533;[&#65533;i&#65533;&#65533;#&#65533;R%&#65533;&#65533;/&#65533;&#65533;iU&#65533;ENR&#65533;j&#65533;&#65533;&#65533;&#65533;&#65533;	&#65533;6&#65533;U(&#65533;&#65533;G}&#65533; &#65533;ER
K
N&#65533;}&#65533;&#65533;/zi&#65533;6i&#65533;V&#65533;&#65533;6i&#65533;&#65533;i&#65533;&#65533;"<B	&#65533;&#65533;	&#65533;p$&#65533;&#65533;	&#65533;&#65533;$fi&#65533;V`j/Vb(V&#65533;[&#65533;&#65533;y60&#65533;fn'Z&#65533;&#65533;&#65533;/&#65533;0-F&#65533;&#65533;2&#65533;543&#65533;&{&#65533;"&#65533;&#65533;20-jN&Je.jg&#65533;&#65533;~&#65533;&#65533;&#65533;m&#65533;&#65533;OCZO&#65533;&#65533;n+&#1410;}&#65533;&#65533;:&#65533;&#65533;u&#65533;C9`F&#65533;5&#65533; !&#65533; pkp_"&#65533;E4R&#65533;3}&#65533;s@&#65533;f&#65533;r&#65533;&#65533;&#65533;,&#65533;&#65533;u@&#65533;&#65533;&#65533;+,I&#65533;J&#65533;&#65533;]Ei&#65533;2&#65533;ys&#65533;&#65533;&#65533;"R&#65533;&#65533;&#65533;pI&#65533;!@&P&#65533;:(&#65533;$u/&#65533;-&#65533;G R@8 &#65533;&#65533;&#65533;&#65533;&#65533; &#65533;&#65533;ou!&#65533;mc:&#65533;&#65533;&#65533;&#65533;&#65533; @=&#65533;r`p&#65533;kp&#65533;&#65533;p<S&#58446;&#65533;&#65533;&#65533;w&#65533;&#65533;&#65533;Ex&#65533;&#296;&#65533;&#65533;&#65533;1&#65533;&#65533;&#65533;&#65533;&#65533;r&#65533;E&#65533;4&#65533;u@&#65533;#&#65533;&#65533;\H&#65533;J&#65533;x&#65533;&#65533;@&#65533;+&#65533;&#65533;e&#65533;@&#65533;&#65533;=&#65533;e&#65533;&#65533;f0`&#65533;^&#65533;`&#65533;&#65533;&#65533;=&#65533;]&#65533;G&#65533;w`&#65533;Wb&#65533;I	
&#65533;C&#65533;&#65533;&#65533;L&#65533;&#65533;	Px$&#65533;`&#65533;$&#709;&#65533;&#65533;L&#65533;&#65533;	 f&#65533;[".<R~-*&#65533; &#65533;Oj4&#65533;&#65533;c?&#65533;A&#65533;&#65533;&#65533;Eu&#65533;]&#65533;b&#65533;s&#65533;&#65533;EL]&#65533;2Q;"&#65533;&#1250;&#65533;&#65533;E&#65533;&#65533;&#65533;&#65533;Q&#65533;"Rem*&#65533;b&#65533;&#65533;&#65533;&#65533;Bl&#65533;4&#65533;)+&#1620;4 &#65533;I&#65533;&#65533;O&#65533;&#65533;N&#65533;in&#65533;E[&#65533;&#65533;VD&#65533;&#65533;..&#1202;YB&#65533;&#65533;Z&#65533;	&#65533;LX&#65533;L&#65533;$C2a&#65533;
E&#1208;&#65533;&#65533;	B8~>&#65533;-&#65533;&#65533;L&#65533;PE&#65533;fE_&#65533;"Xtb"&#65533;&#65533;&#65533;	&#65533;&#65533;
&#65533;&#65533;&#65533;
&#65533;&#65533;&#65533;L&#65533;i&#65533;&#65533;L&#65533;&#65533;\&#65533;E%6krK(&#65533;&#65533;&#65533;&#65533;>&#65533;&#65533;ReH0&#65533;&#65533;j&#65533; &#209;&#65533;&#65533;0&#65533;.&#65533;"60&#65533;&#65533;Q{&#65533;&#65533;)X&#65533;&#65533;&#65533;~2SKcP_KF&#65533;BHh&#65533;O&#65533;rS0p&#65533;&#65533;( y&#65533;&#65533; ;&#65533;&#65533; &#65533;!x&#65533;)&#65533;`e1&#65533;&#65533;(o&#65533;&#65533;&#65533;~&#65533;&#616;&#65533;&#65533;U&#65533;&#65533;L#&#65533;&#65533;ax&#65533;7R&#65533;aB&#65533;P&#65533;&#65533;1&#65533;'7#4&#65533;&#65533;`P&#65533;&#65533;) aX)&#65533;'`;PpAp1&#65533;1p:&#65533;=@90 &#65533;u&#65533;4!8q48 &#65533;T&#65533; 7&#65533;b0&#65533;&#65533;dPU&#65533;v0&#65533;,U&#65533;G&#65533;@&#65533;j&#65533;&#65533;>&#1210;Il&#65533;1c^-c&#65533;
&#65533;&#65533;&#65533;Sw0&#65533;|&#65533;&#65533;7&#65533;&#65533;&#65533;[p&#65533;Z&#65533;S\N&#65533;>&#65533;w4k[oH9&#65533;xc&#65533;1_&#65533;H&#65533;r&#65533;*&#65533;a {&#65533;&#545;c&#65533;&#65533;&#65533;}&#65533;oJB&#65533;&#65533;&#65533;Gr&#65533;&#65533;m&#65533;g&#65533;/&#65533;&#65533;u&#65533;&#65533;}&#65533;&#65533;&#65533;&#65533;&#65533;&#65533;&#65533;&#65533;{i@&#65533;&#65533;N8&#65533;&#65533;9&#65533;&#65533;Y&#65533;&#65533;ab&#65533;TDT&#65533;i#&#65533;|&#249;)&#65533;2&#65533;@
&#65533;&#65533;&#65533;V&#65533;~&#65533;&#65533;&#65533;q&#65533;&#193;"n&#65533;l&#65533;&#65533;sA4d3&#65533;l&#65533;	8&#65533;&#65533;l&#65533;"&#65533;&#65533;Es&#65533;f&#65533;v,&#65533;)!&#65533;1&#65533;m&#65533;lmb&#65533;&#65533;&#65533;&#65533;&#65533;i#@&#65533;6lI&#65533;H&#65533;&#65533;&#65533;&#65533;&#65533;eC&#65533;&#65533;)z&#65533;h}f/&#65533;Y&#65533;Z//&#65533;&#65533;&#65533;iP&#65533;#&#65533;%&#65533;fj'&#65533;}&#65533; &#65533;&#65533;y
&#65533;&#65533;
&#65533;P
&#65533;p
]}&#65533;
&#65533;I
&#65533;`
&#65533;`
=
&#65533;&#65533;	6&#65533;`X&#65533;i&#65533;$R&#65533;&#65533;`a&#65533;		&#65533;&#65533;&#65533; 
&#65533;&#65533; &#65533;&#65533;
&#65533;&#65533;	a&#65533;&#65533;$&#65533;&#65533;&#65533;&#65533;"T&#65533;&#65533;(J&#65533;#&#65533;&#65533;&#65533;&#65533;U&#65533;&#847;y&#65533;&#65533;D&#65533;&#65533;9&#65533;8&#1688;&#65533;p&#65533;x&#65533;&#65533;z&#65533;&#65533;&#65533;&#65533;!&#65533;&#65533;!*&#65533;|f&#65533;g<&#65533;2&#2028;&#65533;g&#65533;&#65533;<#&#65533;P&#65533;&#1461;&#65533;&#65533;J&#65533;&#65533;g0(&#65533;&#65533;&#65533; &#65533;=&#65533;&#65533;&#65533;&#65533;C&#65533;FZa&#65533;s`n&#65533;&#65533;&#65533;&#998;VG3&#65533;D&#65533;&#65533;&#493;&#65533;&#65533;&#65533;&#65533;\K&#65533;&#65533;r&#65533;#IK&#65533;|]&#65533;&#65533;Fds&#65533;&#65533;zM&#65533;&v&#65533;7P}&#65533;0 - T&#65533;e(&#65533;#&#65533;=H&#65533;A`007&#65533;;&#65533;D&#65533;E&#65533;&@ vt&#65533;7&#65533;6gW&#65533;&#65533;&#65533;Y&#65533;:&#65533;qp&#65533;u&#65533;c0j&#65533;@&#65533;&#65533;&#363;m&#65533;V&#65533;\&#65533;&#65533;@&#65533;&#65533;aa&#65533;I&#65533;&#65533;f&#65533;&#65533;&&#65533;G]}&#65533;@B&#65533;&#65533;&#65533;&#65533;&#65533;&#65533;+&#65533;+&#65533;}&#65533;t&#65533;&#65533;^&#65533;&#65533;Aw-&#65533;&#65533;&#65533;=&#65533;&#65533;l&#65533;&#65533;Au&#65533;&#1082;&#65533;&#65533;>&#65533;&#65533;V&#65533;Lo&#65533;i &#65533;e&#65533;HVrhv&#65533;%=&#65533;=2E&#65533;&#65533;"'&#65533;&#65533;&#65533;&#1656;&#65533;&#65533;&#65533;G&#65533;&#65533;&#65533;}b#&#65533;/t&#65533;&#65533;"&#65533;l8C&#65533;&#65533;l2+&#65533;&#65533;&#65533;/99&#65533;U&#65533;nPGy&#65533;o4B&#65533;wbA&#65533;!&#65533;t&&#65533;&#65533;&#65533;&#65533;&#65533;&#65533;&#65533;i[2&#65533;}&#65533;&#65533;er&#65533;&#65533;&#65533;H(&#65533;&#65533;&m&#65533;&#65533;&#65533;%,JIs&#65533;iCI;R~&#65533;b&#65533;&#65533;&#65533;&#65533;9&#65533;$#&#65533;+&#65533;&#65533;N<&#65533;&#65533;d&#65533;&#65533;&#24932;&#65533;&#65533;&#65533;LSD&#65533;&#65533;&#65533;&#65533;&#644;&#65533;&#65533;
&#65533;&#65533;
&#65533;&#65533;
&#65533;`
&#65533; &#65533;)&#65533;&#65533;;&#65533;&#65533;P
&#65533;.&#1178;&#65533;E&#65533;W&#65533;U&#65533;&#65533;&#65533;&#65533;}&#65533;Wa&#65533;&#65533;s&#65533;&#65533;&#65533;&#65533;	&#65533;&#65533;
&#65533;@&#65533;0&#52368;
&#65533;[
&#65533;&#65533;
&#65533;&#65533;&#65533;&#65533;p	E&#65533;&#65533;=h/&#372;.&#65533;"{&#710;tI&#65533;G]M7h&#1372;&#65533;&#65533;&#65533; &#65533;B!F0O+&#65533;C.~&#65533;;&#65533;+&#65533;&#65533;&#20235;&#65533;,&#65533;&#65533;.'&#443;3R&#65533;&#65533;&#65533;&#65533;&#65533;"22+&#65533;&#65533;Dn02&#65533;&#65533;s&#65533;P&#65533;&#65533;&#65533;&#65533;&#65533;M&#65533;F%#)~&#65533;j4d?&#1233;&#65533;d&#65533;k&#1018;>&#65533;&#65533;[&#65533;E&#65533;&#65533;2&#65533;&#1299;&#65533;&#65533;'&#65533;R&#65533;&#65533;4~pb&#65533;9&#65533;&#65533;&#65533;.&#65533;.&#65533;&#65533;!@X\&#65533;#0B&#65533;I&#65533;0&#65533;&#65533;30;&#65533;&#669;: 0&#65533;3&#65533;vAg&#65533;&#1880;&#65533;#&#65533;J`r&#65533;co&#65533;q&#65533;&#65533;)&#65533;&#65533;~4f2&#65533;&#65533;&#65533;12J&#65533;&#65533;&#65533;I&#65533;d3&#65533;5&#65533;=&#65533;&#65533;&#65533;M&#65533;l&#65533;2&#65533;&#65533;&#65533;&#65533;4&#65533;&#65533;~&#65533;&#65533;&#65533;2&#65533;&#65533;&#65533;&#65533;E9&#65533;&#65533;&#65533;9s&#321;&#1684;&#65533;8&#65533;&#65533;&#65533;&#993;&#65533;&#65533;&#65533;&#65533;&#665;xd|kpfP&#65533;e&#65533;&#65533;&#65533;R&#65533;%&#1880;&#65533;N&#516;	&#65533;~	&#65533;	&#65533;&#65533;FR&#65533;&#65533;&#65533;	${&#65533;&#65533;PE&#65533;9&#65533;&#65533;yb&#65533;]&#65533;S&#65533;9&#65533;	Ri&#65533;`W&#65533;&#65533;@&#65533;&#65533;&#1944;&#65533; &#65533;W&#65533;&#65533;&#65533;[M&#65533;k&#65533;&2&#65533;&#65533;&#65533;VM#&#1410;&#65533;&#65533;&#65533;&#65533;f](r&#65533;&k&#65533;(&#65533;o&#65533;&#65533;)D-&#1665;&#65533;L&#65533;H&#65533;r)&#65533;p&#65533;S%&#65533;&#65533;Q&#65533;Lr&#65533;j7z&#65533;&#65533;I&#65533;&#65533;&#65533;&#65533; &#65533;&#65533;%I&#65533;1Z&#296;&#1123;H&#65533;(Y&#692;&#65533;&#65533;&#65533;&#65533;&#65533;,v&#65533;)&#65533;&#65533;3a&#1208;&#595;&#65533;R&#65533;R&#65533;R&#330;&#65533;&#65533;T&#65533;P&#65533;Du&#65533;&#65533;(P&#65533;F&#65533;"e&#65533;&#65533;&#65533;T&#65533;Fy&#65533;4&#65533;R&#65533;K ?&#65533;&#260;i&#65533;&#65533;&#65533;-~&#65533;i&#1186;A{&#65533;&#65533;1i)V&#65533;p&#65533;&#65533;e&#65533;V,&#65533;W*[&#330;&#65533;J&#65533;)P&#65533;*&#65533;4&#65533;&#65533;\&#65533;&#65533;&E&#65533;&#65533;&#65533;&#65533;#&#65533;&#65533;&#65533;&#65533;%&#1584;&#65533;&#1916;&#65533;&M&#65533;&#65533;&#65533;#&#65533;!	&#65533;4&#65533;&#1122;C&#65533;-r&#65533;X!C&#65533;y=;&#65533;&#65533;&#65533;Q#&#65533;x1^x0&#65533;A&#429;]&#65533;~l&#65533;uk&#1163;"D&#65533;r"D&#65533;{*dx&#65533;C&#65533;&#65533;'d	
.P&#65533;0&#406;:&#65533;&#65533;&#65533;G&#65533;	0d&#65533;P&#65533;C&#65533;6&#65533;%"$h&#65533; A&#65533;&#65533;&#991;>}&#65533;&#65533;&#65533;&#65533;&#65533;&#65533;&#1795;&#65533;&#65533;&#65533;&#65533;<&#65533;&#65533;#??&#65533;&#65533;&#65533;>@Q&#65533;&#65533;B&#65533;&#65533;&#65533;y0&#65533;@q&#65533;=&#65533;&#8399;&#65533;&#65533;#=F&#65533;c&#65533;;&#65533; %v`aF8&#65533;>&#65533;&#65533;@&#65533;`&#65533;pP&#65533;&#65533;"h&#65533;P&#65533;TP&#65533;l&#65533;AV&#65533;
2&#65533;`&#65533;@ &#65533;&#65533;>&#65533; &#65533;
"p&#65533;	&#65533;|@@h&#65533;&#65533;&#65533;&#65533;&#65533;9&#65533;&#65533;C&#65533;&#65533;&#65533;{&#65533;>&#65533;&#65533;O&#65533;&#65533;&#65533;/&#65533;&#65533;l&#65533;&#65533;&#65533;&#65533;&#65533;&#65533;&#65533;&#65533;NBI&#65533;@:&#65533;&#65533;3&#65533;?&#271;A&#65533; &#65533;&#65533;>&#65533;\0&#65533;A,dD&#65533;D&#65533;>&#65533;&#65533;&#65533;&#65533;&#65533;&#65533;&#65533;?4&#339;&#65533;S&#65533;+P&#65533;A
&#65533;&#65533;&#65533;&#65533;Iu&#65533;5&#65533;&#65533;&#65533;&#65533;&#65533;&#65533;;&#65533;&#65533;c&#65533;&#65533;&#65533;t&#65533;@&#65533;*<&#65533;pc4&#65533; C&#65533;0,&#65533;2&#65533;NS&#65533;/&#65533;&#65533;&#65533;&#65533;&#65533;&#65533;&#65533;dM&#65533;&#65533;&#65533;"PF	&#339;&#65533;&#20328;^{39&#65533;&#65533;"Q&#65533;BB.&#781;ANQ$C)&#65533;\1&#65533;5&#65533;Q>&#65533;&#65533;c:&#30968;bP9&#65533;47&#65533;u&#65533;v6&#65533;&#65533;&#65533;c&#65533;&#65533;5G"&#65533;&#1808;b&#822;C&#65533;C&#65533;BieY&#65533;&#642;3&#65533;&#156;&#65533;C&#65533;&#65533;&#65533;&#65533;&#65533;Y&#65533;&#65533;&#65533;E&#65533;&#65533;E&#65533;&#65533;&#65533;&#1849;$;&#65533;&#65533;J4&#65533;K&#65533;G&#65533;&#65533;&#65533;&#65533;F &#65533;&#65533;v-&#65533;&#65533;&#1931;8Y&#65533;M&#65533;&#65533;:&#65533;RRY&#65533;STY%&#65533;U&#65533;FeUJ&#65533;&#65533;nRJ1%VPY;&#65533;&#1461;D]v&#65533;Z&#65533;&#65533;&#1188;O>&#65533;&#65533;M,q$=&#65533;&#65533;&#65533;S\&#65533;^p&#65533;&#65533;]j=tXP&#65533;&#65533;3&#65533;W_&#65533;&#65533;D&#65533;G&#65533;&#65533;7&#65533;&#65533;{&#65533;I`&#65533;&#65533;p&#65533;Flv&#65533;ro&#304;&#65533;%i&#65533;&#65533;&#65533;zW&#1710;&#65533;%&#65533;&#65533;d&#65533;]{&#65533;!&#65533;&#65533;yGl&#65533;O&#65533;c&#65533;6&#65533;&#65533;Tg5&#65533;E&#65533;&#65533;&#65533;&#65533;&#65533;ygD&#65533;C&#65533;&#65533;`K
jC&#65533;A&#65533;d$B&#65533;&#65533;;
(&#65533;&#65533;Zp&#65533;&#65533;Bd&#65533;&#65533;0&#65533;'&#65533;&#65533;*@"&#65533;~&#65533;&#65533;>&#65533;&#65533;S3&#65533;&#65533;&#65533;,0;y&#65533;R&#418;&#65533;&#32775;
&#65533;&#65533;nx&#65533;&#65533;&#65533;`&#65533;&#65533;*&#65533;?l@!@&#65533;&#65533;&#65533;  &#65533;aD`&#65533; 0p&#65533;,&#65533;d&#65533;!`&#65533;X`` &#65533;P&#65533;"&#65533;&#65533;,  &#65533; ;&#65533;!`&&#65533;&#65533;&#65533;&&#65533;&#65533;AY&#698;T&#65533;&#65533;@;A(7
&#65533;'7Zy&#65533;&#65533;&#65533;&#65533;&#65533;E&#65533;&#65533;R&#65533;&#65533;&#65533;&#65533;sG=&#65533;iQ~&#65533;C&#65533;0&#65533;c&#65533;I&#65533;a&#65533;&#65533;*&#65533;&#65533;T&#65533;&#65533;&#65533;&#65533;&#1587;&#65533;"&#65533;PN&#213;&#65533;*%&#65533;UNLR&#65533;&#65533;&#65533;&#65533;,&#65533;&#65533;&#65533;Ze(&#65533;&#65533;&#65533;	B|&#65533;&#65533;&#65533;&#65533;
&#65533;&#65533;&#65533;&#65533;&#132;&8&#65533;	e>&#65533; &#65533;&#65533;>MO&#65533;&#65533;&#65533;&#1444;&#65533;E&#65533;vL&#65533;=&#65533;rO&#65533;Y&#65533;D&#65533;&#65533;8
kT&#65533;B+O&#65533;&#65533;@&#65533;|g}&#65533;&#65533;NX&#8376;&#65533;&#65533;&#65533;X&#65533;&#65533;9"1&#65533;(&#65533;"0c&#65533;I&#65533;5&#65533;&#65533;&#65533;&#65533;OG,Bs&#65533;o|&#65533;&#65533;7&#65533;&#65533;^&#65533;&#65533;-41&#65533;&#65533;&#65533;y2&#65533;4`.&#65533;!EHAj&#1480;&#65533;&#1610;S&#65533;!&#65533;>&#65533;v&#65533;LtP&#65533;&#65533;'<q&#65533;x&#65533;#F&#65533;$*&#65533;&#65533;P&#65533;&#65533;%&#65533;X&#65533;&#65533;X&#65533;&#65533;&#65533;&#65533;o.&#65533;&#65533;*Z&#65533;
&#65533;&#65533;&#65533;'&#65533;&#65533;G8&#65533;&#65533;vq$&#65533;&#65533;&#65533;D(FQ&#65533;&#65533;&#65533;?&#65533;%"&#65533;&#65533;Jp&#65533;&#65533;&#65533;E/z&#65533;`r&#65533;.lqZ&#65533;b-&#65533;&#65533;&#65533;D&#65533;&#65533;&#65533;&#65533;(%uCA
a&#65533;2&#65533;J0&#65533;#&#65533;&#65533;$$A&#1231;D2o&#65533;,e&#65533;&#65533;&#65533;&#65533;j&#65533;$Ha@&#65533;&#65533;5&#65533;&#65533;C
&#154;&#1488;&#65533;4&#65533;aD@Y&#65533;&#65533;&#65533;&#65533;&#65533;8U&#65533;k&#915;&#65533;&#65533;h&#65533;7&#65533;&#65533;!&#65533;&#65533;&#65533;T&#65533;4&#65533;&#65533;&#65533; &#65533;M&#65533;&#65533;&#65533;.&#65533; 
@&#65533;@&#65533;0&#65533;&#65533;u&#1531;&#65533;&#65533;&#1390;
&#65533;&#65533;[1&#65533;@&#65533;G1&#65533;X&#65533;&#65533;C{#&#65533;`&#65533;AR&#65533;~&#65533;&#65533;>h&#65533;!&#65533;u p&#65533;@&#65533;:&#65533;HN&#65533;&#65533;&#65533;
D@&#65533;&#65533;@&#65533;8&#65533;&#65533;&#65533;-lA)&#65533;&#65533;j&#65533;|&#65533; &#65533;	P&#65533;l&#65533; &#65533;&#65533;&#65533;P&#65533;&#65533;P&#65533;&#65533; &#65533;&#65533;&#65533;4@0A&#65533; <&#65533;&#65533;{ *&#65533;&#65533;&#1031;=*QRy&#65533;W+B]HC{&#65533;!&#65533;(M&#65533;&#65533;&#65533;&#65533;T~&#65533;&#65533;)&#65533;&#65533;&#65533;&#65533;&#323;&#65533;&#65533;&#65533;Iz&*?&#65533;&#65533;&#995;&#65533;&#65533;&#65533;*o&#65533;&#657;J&#65533;&#65533;&#65533;&#65533;:&#513;tx&#65533;&#65533;&#65533;&#65533;9D&#65533;&#65533;$*&#65533;|X/&#65533;JN%&#65533;&#65533;p,?&#65533;j&#65533;]V&#65533;<&#65533;7&#65533;!p&#65533;$f&#65533;= &#65533;A&#65533;&#65533;&#65533;GT&#65533;&#65533;an&#65533;&#65533;&#44038;3&#65533;2[a &#65533;/&#501053;N_t&#65533;&#65533;& &#65533;&#812;&#65533;+=&#65533;5&#65533;T&#65533;&#65533;&#65533;P&#65533;&#65533;^&#65533;&#65533;&#65533;a%C&#65533;ahf&#65533;&#65533;&#963;&#65533;&#65533;jS&#65533;&#65533; &#65533;>i1(D#&#65533;v&#65533;&#65533;E&#65533;{&#65533;gV&#65533;Jj&#65533;4&#65533;&#65533;5&#65533;&#65533;&#65533;l&#567;&#65533;&#65533;&#65533;1&#65533;&#65533;&#65533;&#65533;&#65533;G&#65533;&#65533;&#65533;;f&#65533;=Dn&#65533;<&#65533;&#65533;&#65533;&#65533;$k&#65533;&#65533;X&#65533;Z/&#65533;/bK&#65533;]&#65533;+7&#65533;z&#65533;&#65533;n&#65533;&#65533;H&#65533;&#65533;&#65533;&#65533;M&#65533;&#65533;&#65533;&#65533;&#65533;&#65533;-&#65533;Z&#65533;&#65533;&#65533;&#65533;qQ&#65533;&#65533;&#65533;h&#65533;Yb&#65533;&#624866;$R&#65533;y&#65533;e&#65533;S&#65533;b&#65533;&#65533;&#65533;JW&#65533;x&#65533;&#65533;&&#65533;@&#65533;&#65533;T&#65533;Y&#546;,i&#65533;&#65533;&#65533;<&#65533;Y&#65533;&#65533;&#65533;F&#1413;!&#65533;&#65533;&#65533;&#65533;p&#65533;JN&#65533;&#65533;}&#65533;&#65533;&#65533;3-&#65533;&#65533;&#1963;Z&#65533;*G';H&#65533;&#65533;&#65533;i&#65533;&#65533;&&#65533;&#65533;&#65533;&#65533;Kd-&#65533;q_W&#65533;xW&#65533;q&#65533;&#65533;v&#65533;&#65533;&#65533;&#65533;&#65533;&#65533;&#380;&#65533;&#65533;-&#65533;y"&#65533;&#65533;&#65533;[!(;&#65533;&#65533;:j&#65533;&#65533;%&#65533;&#65533;X&#65533;d&#65533;
p&#65533;&#65533;"h&#65533;&#65533;&#65533;,B&#65533;0&#65533;4&#65533;&#65533;
|&#65533;(&#65533;&#65533;@&#65533;&#65533;&#65533;|&#65533;&#65533;6&#65533;*0i&#65533;_&#65533;&#428;)7=&#65533;&#65533;|&#65533;P&#65533;&#65533;&#1503;<]{&#65533;&#65533;&#65533;&#65533;m&#65533;+&#65533;&#65533;&#65533;&#65533;&#65533;7&#65533;&#65533;
E&#65533;&#65533;&#65533;&#65533;&#65533;&#65533; p&#65533;&#65533;z ,:&#65533;'&#65533;&#65533;9&#65533;a&#65533;&#65533;&#65533;+p&#65533;&#65533;&#65533;&#65533;1	&#65533;&#65533;&#65533; 
&#65533; &#65533;&#65533; &#65533;<P@H&#65533;;&#65533;$iq'&#65533;&#65533;)4&#65533;9%	&#65533;&#65533;&#65533;Q;D&#65533; i>e&#65533;&#65533;&#65533;&#65533;BH&#65533;&#65533;&#65533;35R&#65533;&#65533;;&#65533;%p&#65533;&#65533;=&#65533;&#65533;I&#65533;&#65533;/&#65533;w&#65533;2\&#1108;@&#65533;<p'G:&#65533;6H6h&#65533;4 0 &#65533;2h&#65533;:@&#65533;0&#65533;%){R&#65533;>H&#65533;
&#65533;$!&#65533;$9&#65533;8p7&#65533;&#65533;=&#65533;=&#65533;&#65533;5x&#65533;8&#65533;8h5@0&#65533;&#65533;*&#65533;&#65533;)&#65533;&#65533;&#65533;;0C:&#65533;
&#65533;&#65533;<&#65533;&#65533;8p6@DD4/&#65533;.&#65533;0&#65533;&#65533;@&#65533;V#&#65533;2 &#65533;1&#65533;&#65533;Y;&#65533;&#65533;5&#65533;*
&#65533;P&#65533;&#65533;H&#65533;MH&N&#553;NH&#348;Z&#65533;&#65533;&#65533;&#65533;&#65533;&#65533;&#65533;&#5708;C(&#65533;p&#65533;&#65533;&#65533;s
>&#65533;&#1679;TR_&#65533;&#65533;o&#65533;a&#65533;&#65533;B&#65533;t&#65533;&#65533;&#65533;(&#65533; &&#65533;J&#65533;&#65533;&#65533;(&#65533;S&#65533;&#65533;&#36409;`&#65533;&#65533;&#65533;*-&#65533;a&#544;&#65533;&#65533;a&#65533;&#65533;!&#65533;&#1256;&#65533;&#65533;@&#65533;&#65533;X&#65533;&#65533;j&#65533;&#65533;&#65533;&#65533;"&#1338;&#65533;b&#65533;&#65533;&#65533;&#65533;D&#515;6X&#65533;6&#65533;<&#65533;&#65533;C&#65533;&#65533;X&#65533;&#65533;&#65533;&#65533;*&#65533;&#65533;x*&#65533;&#65533;uA&#65533;&#65533;&#65533;&#65533;&#65533;Rx	&#65533;I&#65533;&#65533;J	&#65533;&#65533;9&#65533;:X&#65533;&#65533;&#65533;B*U8&#65533;&#65533;&#65533;R Ix&#65533;&#65533;5&#65533;&#65533;&#65533;RP&#65533;s&#65533;xX&#65533;&#65533;XX*&#65533;&#65533;&#65533;S&#65533;
^b&#65533;:b &#65533;`&#65533;&#65533;[&#65533;&#65533; &#65533;x&#65533;&W&#65533;&#65533;d#
&#65533;`&&#369;&#65533;&#65533;	y1EL&#65533;&#65533;Y&#65533;&#65533;&#65533;J&#65533;r&#65533;y-Ih&#65533;&#65533;&#65533;&#660;&#65533;F&#65533;&#65533;J&#65533; -m&#65533;&#65533;&#65533;&#65533;&#65533;&#65533;&#65533;*&#65533;&#65533;1&#65533;&#65533;b&#65533;&#65533;*&#65533;&#65533;&#65533;&#65533;:&#65533;t&#65533;K&#65533;(sJ&#65533;F&#65533;&#65533;M&#65533;8&#65533;' 	p&#65533;
&#65533;&#65533;p&#65533;Bp&#65533;&#65533;J&#65533;&#65533;&#65533;&0&#65533;0&#65533; {&#65533;h7&#65533;A&#65533;&#65533;|r2Z&#65533;/[A&#65533; G&#65533;;?>&#65533;{&#65533;7{&#65533;B"$y&#65533; >&#65533;Q35$&#65533;+&#65533;/07&#65533;&#65533;Ir&#65533;+&#65533; &#65533; !8&#65533;-&#65533;&#65533;
&#131;4h&#65533;&#512;P &#65533;&#65533; '&#65533;h&#65533;&#65533;4&#65533;&#65533;&#65533;
h&#65533;&#65533;&#65533;&#65533;&#65533;'&#65533;&#65533;&(&#65533;&#65533;D&#65533;: &#65533;&#65533;8&#65533;;&#65533;&#65533;,3OJ4&#65533;$?&#65533;&#65533;Q&#65533;&#65533;\1&#65533;&#65533;&#65533;&#65533;"P!&#65533;&#65533;&#65533;&#65533;/c&#65533;&#65533;4&#65533;&#65533;'&#65533;&#65533;.@&#65533;&#65533;&#65533;&#65533;&#65533;+L:&#65533;8?&#65533;x&#65533;&#65533;&#65533;OB&#65533;&#65533;Y&#65533;&#65533;P,&#65533;&#65533;	c&#65533;&#65533;8&#65533;Aj9&#65533;3h8&#65533;&#65533;5&#65533;Q8&#65533;&#65533;;#!@0&#65533;8&#65533;8&#65533;&#65533;&#65533;9&#65533;&#65533;78&#65533;6`48'$-&#65533;&#65533;)&#65533;0 2&#65533;&#65533;/&#65533;.&#65533;&#65533;(&#65533;&#65533;,&#514;0X506x(&#65533;&#65533;68C60&#65533;/&#65533;+&#1538;/L&#65533;*p%h+X&#65533;<&#65533;40&#65533;.&#65533;&#65533;'&#65533;&#65533;&#65533;P<&#65533;8,&#65533;&#65533;5K&#571;uI&#65533;i&#65533;l&#65533;&#65533;&#65533;K&#65533;&#65533;Nx&#65533;&#65533;&#65533;&#65533;H&#65533;E&#65533;&#65533;&#65533;&#65533;&#65533;!&#1808;&#65533;Q&#65533;&#65533;&#65533;&#65533;2q&#65533;W}U&#65533;&#65533;{"&#65533;&#65533;&#65533;&#65533;&#65533;3&#65533;&#65533;&#65533;&#65533;r-q!\&#65533;&#65533;L&#65533;&#65533;&#65533;&#65533;&#163;&#65533;&#65533;&#65533;\cH&#65533;&#65533;&#65533;&#65533;&#65533;&#65533;&#65533;&#251;&#65533;1&#65533;&#65533;&#65533;c&#65533;=&#65533;&#65533;Y&#65533;&#65533;PT&#65533;7 / :0#F&#65533;;G&#65533;&#65533;3E&#65533;x
&#65533;"&#65533;&#65533;I&#65533; &#65533;&#65533;2&#65533;&#65533;);U&#65533;I&#65533;a&#65533;&#65533;&#65533;1&#65533;Sh&#65533;&#65533;s&#65533;&#65533;s9&#65533;[&#65533;S`	&#65533;&#65533;&#65533;&#65533;&#65533;&#825;&#65533;&#65533;Z&#65533;&#65533;Z&#65533;WH&#65533;&#65533;LW&#65533;a&#65533;I&#65533;&#65533;&#65533;]&#650;&#65533;Yx&#65533;3&#65533;ij&#65533;d&#65533;Fe;&#65533;y&#372;R&#65533;x$&#65533;IP(&#65533;&#65533;<u&#65533;&#65533;&#65533;q&#65533;&#65533;&#1504;5&#65533;pb
&#1721;&#65533;&#65533;8&#65533;&#65533;Y8&#65533;&#65533;5&#65533;&#65533;&#65533;&#65533;&#13760;&#65533;&#65533;AC&#65533;-p1&#65533;AG &#65533;?&#65533;`&#65533;8@
(&#65533;"8&#484;C&#65533;? &#65533;&#65533;&#65533; &#65533;&#65533; "(&#65533;>@&#65533;&#65533;-&#65533;s>g#&#65533;&#65533;&#65533;&#65533;N&#65533;SV;&#65533;5&#65533;>&#65533;/{&#65533;&#65533;=&#65533;	j&#65533;A&#65533;#%4&#65533;&#65533;BD&#65533;,&#65533;+&#65533;2p&#65533;&#65533;&#65533;6&#65533;&#65533;,&#65533;&#65533;4&#65533;Q@&#65533;>&#65533;1X&#65533;H -&#65533; &#65533;&#65533;&#1344;&#65533;&#65533;5&#65533; &#65533;H&#65533;	H&#65533;&#65533;"&#65533;&#65533;&#65533;&#65533;&#65533;"&#1026;60&#65533;41&#65533;7&#65533;&#65533;<&#65533;&\&#65533;O0&#65533;&#65533;4Q&#65533;7pR6&#65533;Q'&#65533;&#65533;&#65533;&#65533;:&#65533;&#65533;&#65533;59`&#65533;9&#65533;&#65533;X&#65533;&#65533;&#65533;&#65533;G!D?&#1219;6&#65533;&#65533;&#65533;&#65533;`&#65533;/&#65533;3Ss&#65533;&#65533;T#&#65533;d&#65533;8&#65533;&#65533;G&#65533;5&#65533;&#65533;5&#65533;&#65533;;&#65533;&#65533;&#65533;&#65533;&#65533;&#65533;&#65533;&#65533;%&#65533;&#65533;&#65533;P!&#65533;A &#65533;&#65533;6h&#65533;&#65533;&#65533;D&#65533;&#65533;6x&#65533;9&&#65533;E&#65533;3&#65533;^^-eD'&#65533;!(&#65533;&&#65533;-&#65533;&#65533;+&#65533;/&#65533;&#65533;*&#65533;,&#65533;&#65533;+&#65533;,&#65533;0P&#65533;2&#65533;.p&#65533;F&#65533;+x&#65533;"0&#65533;'&#65533;S/&#65533;)X&#65533;"P&#65533;*(8P2&#1573;.&#65533;$ &#65533;&#65533;DE&#65533;(&#65533;8&&#65533;0&#65533;&#65533;&#65533;b&#233;x&#65533;&6&#422;&#65533;&#65533;&#65533;m&#65533;&#288;&#10256;&#65533;x&#65533;MA&#65533;&#65533;x&#65533;&#1068;/a&#65533;B&#65533;"&#65533;&#65533;pDI&#65533;&#65533;&#65533;&#65533;&#65533;r&#65533;&#65533; E&#65533;F&#65533;&#65533;&#65533;&#65533;8&#65533;P&#65533;B R&#65533;&#65533;-l&#65533;&#65533;&#65533;YKc:&#65533;&#65533;&#65533;H&#65533;&#65533;&#65533;da&#65533;&#65533;&#65533;&#65533;&#65533;&#65533;i&#65533;}!x&#65533;&#65533;&#65533;XKl&#65533;AX&#65533;&#65533;F &#65533;d&#65533;5&#65533;X,&#65533;	b{&#65533;&#65533;q*x&#65533;
&#65533;&#1544;g*&#65533;&#65533;<&#65533;&#65533;*&#65533;&#65533;P&#65533;&#65533;X	l&#57979;I&#65533;V&#65533;IY8Y&#65533;y&#65533;&#65533;!I&#65533;&#65533;f&#65533;0&#65533;&#65533;t&#1595;i&#584;&#65533;fZJ&#65533;u&#65533;:	&#65533;&#65533;X&#65533;&#65533;]&#65533;&#65533;&#65533;;&#65533;&#65533;&#65533;&#65533;t&#1201;	Q(6&#65533;cJ&#65533;&#65533;J&#65533;H&#65533;&#65533;&#65533;&#65533;XK&#65533;&#1428;&#65533;&#65533;Z&#65533;tH&#65533;&#65533;J&#65533;	&#65533;`&1.&#65533;rf&#65533;&#65533;h<-&#65533;)&#65533;pq7&#65533;x(&#65533;&#65533;&#65533;\G&#65533;&#65533;rB&#65533; E&#65533;&#65533;&#65533;&#53070;&#65533;;&#513;
&#65533;&#65533;p"
&#65533;&#65533;D&#65533;AHGH:&#65533;&#65533; &#1042;&#65533; x<&#65533;&#65533;Y&#65533;&#65533;&#65533;&#65533;U&#65533;&#65533;&#65533;E"\Id?&#65533;Y&#65533;4X8x&#65533;O&#65533;&#65533;h&#65533;Q&#65533;&#65533;Q&#65533;Y&#65533;&#65533;1&#65533;&#65533;;&#65533;&#65533;:&#65533;&#65533;J&#65533;&#65533;&H&#65533;%&#65533;&#65533;&#65533;%N6 .&#65533;4?p&#65533;&#65533;&#65533;.&#65533;x&#65533;{&#65533;x&#65533;&#65533; &#65533;H&#65533;&#65533;.X&#65533;LO&#276;&#65533;0=&#65533;&#65533;% &#65533;7&#65533;&#65533;:&#65533;&#65533;8&#65533;&#65533;&#65533;&#65533;&#65533;&#65533;&#65533;&#65533;&#65533;P6P5&#65533;B10&#65533;32&#65533;^&#65533;^+t'/&#65533;&#65533;&#372;;&#65533;&#65533;A&#65533;&#65533;/&#65533;&#65533;b&#65533;&#65533;,H%&#65533;. &#65533;&#65533;1@&#65533;6&#65533;9H-&#65533;&#65533;/`&#65533;=h>&#65533;9&#65533;.&#65533;&#65533;&=&#65533;6&#65533;J&#65533;&#65533;8&#65533;;&#65533;O^&#65533;&#65533;&#65533;&#65533;F&#65533;,=&#65533;f&#65533;E&#65533;4&#65533;Q4p&#65533;I&#65533;m&#65533;M&#65533;8<Dj&#65533;3G&#1282;*&#65533;)&#65533;&#65533;,&#65533;&#65533;+&#514;-&#65533;/&#65533;&#65533;"&#386;+ &#65533;300&#514;(X%&#65533;&#65533;&#65533;&#65533;)&#65533;&#65533;*&#65533;&#65533;G&#65533;&#65533;p&#65533;/&#65533;n@&#65533;&#65533;/&#65533;,&#65533;&#65533;$(&#65533;&#65533;i2K&#65533;B&#65533;&#65533;P&#65533;X&#65533;&#65533;H%&#65533;t&#65533;&#65533;&#65533;&#65533;	a:bCJ&#65533;&#65533;|&#65533;&#65533;&#944;&#65533;&#65533;&#65533;&#65533;*&#65533;&#65533;&#65533;U.s&#65533;d&#65533;(CFI&#1448;Cp&#65533;&#65533;&#65533;h&#65533;&#65533;&#65533;&#65533;&#65533;&#65533;0&#65533;Y&#65533;1&#65533;&#65533;x&#65533;~q&#65533;&#65533;i&#65533;&#65533;O&#65533;s&#65533;Qen&#65533;V{[&#65533;&#65533;&#65533;h7&#65533;A&#65533;i&#65533;LN&#65533;{3&#65533;@&#65533;$@XJ&#65533;G&#65533;&#65533;o|&#65533;&#65533;R&#65533;`&#65533;&#65533;&#40537;&#65533;&&#65533;&#1193;Px&#65533;nv&#65533;s&#65533;&#65533;&#65533;&#1548;&#65533;&#26059;Z&#65533;&#541;I&#65533;]&#65533;&#65533;f&#65533;uX&#65533;s&#29309;&#65533;`'JXx&#65533;V&#65533;&#65533;&#65533;&#65533;&#65533;`&#1541;\&#65533;_&#65533;Y&#65533;*Vx&#65533;&#65533;&#65533;X&#65533;&#65533;vR0h&#65533;&#65533;|I&#65533;&#65533;i;S$&#65533;pt&#65533;&#65533;7&#65533;1&#65533;#&#65533;&#65533;&#65533;K&#65533;Td&#65533;S<&#65533;%G&#65533;t&#65533;1&#65533;&#65533;&#65533;&#65533;&#65533;&#65533;[(&#65533;&#65533;&#65533;C&#65533;T&#65533;8&#65533;&#65533;&#65533;&#65533;8&#65533;&#65533;1A&#65533;tD&#65533;&#65533;&#65533;&#65533;&#65533;(3&#65533;
&#65533;&#65533; 
&#65533; &#65533;@@&#65533;0&#65533;&#65533;&#65533;%&#65533;&#65533; +&#65533;&#65533;
&#65533; p&#65533;`&#65533; &#65533;y4<&#65533;&#65533;E&#65533;6R$X&#65533;h&#65533;&#65533;&#65533;9&#65533;&#65533;W#	&#65533;+&#65533;A
&#65533;A0&#65533;$%C3&#65533;`&#65533;&#65533;&#65533;32&#65533;,&#65533;&#65533;$8'&#65533;&#65533;1(S1 &#65533;2xm&#65533;C:&#65533;&#65533;&#65533;  *&#65533;&#1024;
&#65533;[&#65533;?&#65533;5&#65533;&#65533;&#65533;"&#65533;7&#65533;&#65533;&#65533; &#65533;&#65533;&#65533;`"&#65533;"&#65533;2x&#65533;&#65533;&#65533;&#65533;&#65533;I&#65533;&#65533;6"&#65533;&#65533;oB&#65533;^6(&#65533;0(31&#65533;B&#65533;&#65533;&#65533;R35#&#65533;A5&#65533;2&#65533;k	[&#65533;&#65533;1h&#65533;[&#65533;&#65533;3p&#65533;~0X&#65533;%&#1538;5&#65533;
?5S2&#65533;&#1109;&#65533;#@-@58&#65533;]1`D&#65533;&#65533;2&#65533;}:&#65533;&#65533;&#65533;&#65533;<#p,&#65533;.b1hB~R\2&#65533;&#65533;Q7&#65533;Q9n&#65533;&#65533;^7&#65533;&#65533;5(&#65533;&#65533;~\&#65533;D&#65533;o~&#65533;&#65533;&#65533;,&#65533;R0&#65533;
&#65533;&#65533;1&#65533;,&#65533;# &&#65533;&#65533;1x&#65533;&#65533;&#65533;0&#65533;&#65533;}&#65533;&#65533;&#65533;3b&#152;1&#229;
*&#65533;I&#65533;I&#65533;$J'Z&#65533;Ti"&#65533;J&#65533;,b&#65533;h)&#65533;%M&#65533;>}&#65533;4&#65533;&#65533;'&#65533;&#65533;R~&#65533;&#306;&#65533;LA&#65533;lt&#65533;P&#65533;C&#65533;p&#65533;&#40144;&#65533;&#65533;@&#65533;&#65533;,j&#65533;'&#65533;&#65533;&#65533;%&#65533;&#628;)&#65533;@~&#65533;&#65533;&#65533;&#65533;'&#65533;&#65533;&#65533;&#65533;*4H&#65533;&#1157;&#65533;5b&#65533;h&#65533;F&#65533; E&#65533;(	R$&#65533;&#65533; =*&#65533;&#556;"D&#65533;Ez&#65533;#&#65533;&#65533;o!5t&#65533;wR&#65533;H&#65533;	/nI&#65533;$Gw=&#65533;L.$&#65533;31&#65533;&#65533;;y,&#65533;G&#65533;.&#65533;&#65533;\&#65533;&#65533;"D&#65533;1R|&#65533;&#1992;&#65533;2q&#65533;
&#65533;P&#65533;F&#65533;&5JT&#65533;&#2176;&#65533;Ju&#65533;&#1320;&#11094;3_&#65533;*V,W&#65533;W&#65533;B&#65533;J&#65533;W&#65533;^&#65533;J&#65533;jUwT&#65533;&#65533;&#65533;*E&#65533;<&#65533;R&#65533;L&#65533;o&#65533;&#65533;&#65533;&#65533;h&#65533;&#65533;.]&#65533;f&#65533;&#65533;&#65533;k&#65533;&#65533;&#65533;K/&#65533;&#65533;"+&#65533;&#65533;&#65533;
x&#65533;&#65533;&#65533;`u&#65533;p&#65533;I&&#65533;a&#65533;	%&#65533;&#65533;&#1156;&#65533;&#65533;&#65533;&#65533;E&#65533;A&#65533;&#65533;&#65533;$NI#&#65533;$&#65533;ZM)&#65533;_&#65533;&#65533;&#65533;D&#65533;p&#65533;(&#65533;l&#65533;I'&#65533;`&#65533;&#65533;&&#65533;T&#65533;!'+&#65533;&#65533;&jR	&#65533;&#65533;&#65533;&#65533;]&#65533;u&#65533;d"~&#65533;&#65533;&#65533;(&#65533;M'&RHR&#65533;&#65533;&#65533;G&#65533;l&#65533;"&#65533;"&#65533;!&#65533;&#65533;&#65533;D	lB4&#65533;&#65533;^&#65533;&#65533;G|&#65533;1&#65533;Ny4&#65533;h&#65533;AP&#65533;&#65533;Y&#65533;H&#65533;&#65533;hX&#65533;f&#65533;h x&#65533;&#65533;&#65533;&#65533;Gs&#1569;Gz&#65533;1Gt&#65533;Q&#65533;o&#65533;Aj&#65533;&#65533;t&#65533;qes&#65533;
&#65533;&#65533;&#65533;Juk&#65533;w&#65533;
&#65533;&#65533;&#1169;&#65533;x@&#65533;&#65533;n&#65533;Q&#65533;g&#65533;!F\x1&#65533;&#65533;&#65533;&#385;F^&#65533;&#65533;Fd&#65533;&#65533;&#65533;_q&#65533;&#65533;+H@&#65533;l&#65533;A&#65533;&#65533;	94P&#65533; &#65533;&#65533;kA&#65533;0
1&#65533; &#65533;&#65533;&#65533;&#65533;l&#65533;r&#65533;1&#65533;&#65533;&#65533;&#65533; &#65533;l&#65533;p&#65533;&#65533;F&#65533;&#65533;&#65533;1&#65533;&#65533;l&#65533;!&#65533;Y&#65533;&#65533;&#65533;u&#65533;Q&#65533;^t1FrX+&#65533;o&#65533;&#65533;&#65533; &#65533;&#65533;{PK&#65533;h&#65533;1&#65533;i&#65533;&#65533;&#65533;i&#65533;akt&#65533;A&#65533;a&#65533;&#65533;&#65533;e`QE[|A&#65533;Z1&#65533;k&#65533;&#65533;Ul&#65533;&#65533;Yh&#65533;&#65533;Xh&#65533;Ee&#65533;&#65533;F&#65533;q&#65533;q&#65533;P@q&#65533;ZpFa&#65533;&#65533;&#65533;l8&#65533;&#65533;&#65533;&#65533;&#65533;Fn&#65533;&#65533;&#65533;'&#65533;A&#65533;d|&#65533;&#65533;f&#65533;&#65533;&#65533;^p&#65533;&#65533;&#65533;`&#65533;&#65533;&#65533;&#65533;}UXa&#65533;Zh1TXQ6&#65533;&#65533;g&#65533;&#65533;&#65533;&#65533;&#401;&#65533;&#65533;U3&#65533;Ha]T	&#65533;&#65533;_D#&#65533;&#65533;c&#65533;#L&#65533;s&#65533;c&#65533;&#65533;/S$&#65533;<&#65533;OG&#339;!&#51695;&#65533;Q&#65533;&#65533;&#65533;&#65533;j,"&#65533;f7&#2033; &#65533;&#65533;t&#65533;M XA&#65533;&#65533;5cA&#65533;jB&#65533;L&#65533;|]&#65533;&#521;P&#65533;I\D&#65533;&#65533;&#65533;FC=&#65533;X&#65533;z&#65533; &#65533;&#65533;(a&#65533;&#65533;&#65533;1&#65533;;&#65533;&#65533;"&#65533;&#65533;&#65533;&#65533;IiY&#65533;[&#65533;b&#65533;6&#37197;&#65533;&#65533;&#65533;B&#65533;y&#65533;D&#65533;H&#65533;&#65533; aF@&#65533;"!&#65533;nBa&#65533;Q&#65533;&=&#65533;0&#65533;&#65533;S&#65533;&#63746;=&#65533;q&#65533;tZ&#65533;
X&#1026;&#65533;&#546;+&#65533;&#65533;
S&#65533;&#65533;&#65533;a*L&#65533;T&#65533;B&#65533;&#65533;8&#65533;&#65533;&#65533;D(&#65533;G&#65533;m&#65533;b&#65533;&#65533;&#65533;b&#65533;&#65533;&#65533;.|!&#65533; 2&#65533;&#65533;,T&#65533;S&#65533;&#65533;;&#65533;&#65533;,"&#65533;V&#65533;&#65533;&#65533;&#261;\R!!U&#65533;6A&#65533;^&&#65533;&#65533;B&#65533;\P&#65533;[K$&#65533;&#65533;&#65533;&#65533;LD*!&#65533;&#65533;&#65533;D&&#65533; &#1104;&#65533;dD&#65533;&#65533;(G&#65533;&#65533;&,!&#988;&#65533;.&#65533;4Z&#65533;y&#65533;(bU&#65533;C&#1107;E&#65533;&#65533;&#65533;D DE)@ B&#65533;&#65533;P`"&#65533;> &#65533;V&#65533;&#65533;,&#65533;&#65533;&#65533;N!@&#65533;P,<&#65533;!d&#65533;&#65533;\&#1025;t&#65533;&#65533;&#65533;&#65533;&#65533;&#65533;&#65533;&#65533;y&#515;&#65533; -AI&#65533;&#65533; a+&#65533;ASS&#65533;CpU&#65533;&#65533;&#65533;Ar=&#65533;&#65533;&#65533;&#65533;&#65533;&#65533;/&#65533;nm &#65533;[>w+8LmX&#65533;&#65533;&#65533;&#65533;0:&#65533;x&#65533;.&#65533;9:&#65533;&#65533;&#65533;&#65533;&#65533;&#65533;`&#65533;5&#65533;&#65533;Wrh&#65533;&#65533;&#65533;3&#65533;&#385;k&#65533;C&#65533;&#1607;5AH&#65533;&#65533; &#65533; D _&#65533; .&#65533;&#65533;&#65533; ;p&#65533;&#65533;&#65533;| a&#65533;&#65533;'@P&#65533;&#65533;`bh&#65533;&#213;&#65533;&#65533;R&#65533;&#65533;T| Ge&#65533;&#65533;&#65533;l}H&#65533;&#65533;&#65533;P&#65533;9&#65533;!&#65533;&#65533;F&#65533;`12$dhpC&#65533; +&#65533;X&#65533;!!&#65533;>&#65533;VmH[&#65533;&#65533;`&#65533;&#65533;*&#65533;0M&#65533;&#65533;&#65533;3\	J&#65533;&#65533;&#65533;&#65533;&#65533;&#65533;&#65533;` &#65533;&#65533;`,t@&#65533;&#65533;&#65533;'P&#65533;f&#65533;Q/W&#65533;-D!	L&#65533;B&#65533;0&#65533;k&#65533;&#65533;&#65533;sY&#65533;&#768;&#65533;&#65533;&#65533;&#65533;&#65533;&#65533;&#65533;P&#65533;4|&#65533;b&#65533;&#65533;&#65533;`R7&#65533;!u^&#65533;&#65533;P&#65533;&#65533;&#65533;&#65533;u`&#65533;nW&#65533;+&#65533;!t&#65533;&#65533;&#65533;&#1914;&#65533;_&#65533;&#65533;&#65533;xjh&#65533;&#65533;&#65533;&#65533;?@&#65533;&#65533;Zux^any	J&#65533;D&#65533;&#65533;&#65533;w&#65533;LT(&#65533;&#65533;D&#65533;6!&#65533;w"&#65533;&#65533;&#65533;!#&#65533;&#65533;>C&#65533;((&#65533;&#65533;&#65533;j&#65533;	?&#65533;&#65533;' L&#65533;B~&#65533;&#65533;?@&#65533;lrh$&#65533;El&#65533;&#65533;h&#65533;$,&#65533;E(bK+&#65533;$&&#65533;b&#65533;&#65533;&#65533;&#65533;t&#65533;7&#65533;4$$&#65533;&#65533;^&#65533;<&#65533;f
ab&#221;&#272;F<&#65533;	L|&#65533;&#65533;1%$:&#65533;&#65533;&#65533;D)4s&#65533;&#735;&#65533;!&#65533;&#65533;1&#65533;&#65533;&#1931;o&#65533;&#65533; z,&#139;N1&#65533;N&#65533;F=&#65533;&#65533;&#65533;(H&#65533;&#65533;T&#65533;&#65533;&#65533;dDE)&#65533;&#65533;N'&#905;&#65533;,^&#65533;Z&#65533;&#65533;&#65533;&#65533;&#65533;+f!W&#65533;&#65533;A&#65533;iu&#65533;&#65533; &#65533;'&#65533;&#65533;Q&#65533;q&#65533;&#1566;)&#65533;&#65533;&#65533;&#65533;&#65533;,hQ&#65533;&#65533;&#65533;&#65533;&#65533;2&#65533;&#65533;b&#65533;&#65533;&#65533;&#65533;E-&#65533;&#65533;&#65533;Y&#65533;&#65533;&#65533;&#65533;/&#65533;&#65533;[&#65533;&#65533;0&#65533;C&#65533;HS&#65533;&#346;P1'6Qbe""&#65533;sY&#65533;&#65533;&#65533;&#65533;&#65533;H&#65533;&#65533;&#65533;E:x&#65533;I&#65533;f&#65533;&#65533;3&#65533;&#65533;b&#65533;Tb&#65533;NI`2&#65533;9W"2&#65533;&#65533;&#65533;y&#65533;&#65533;E5 &#65533;&#65533;!&#65533;&#65533;1&#65533;&#65533;a|&#65533;V&#65533;M6&#65533;&#65533;h&#65533;0&#65533;!V&#65533;&#65533;&#65533;&#65533;t&#65533;&#65533;6p&#65533;&#65533;au&#65533;&#65533;]&#65533;Zez&#65533;BH&#65533;&#65533;&#65533;&#1024;&#65533;@&#65533;X&#65533;&#65533;&#65533;qX&#65533;`3&#65533;!Ut&#65533;&#65533;&#65533;3&#65533;&#65533;]&#65533;Yr0V&#65533;&#65533;:&#1378;A'S&#65533;&#65533; &#65533;8&#65533;alx&#65533;L&#65533;EO=$&#65533;fL&#65533;[&#65533;&#65533;X&#65533;Xsh&#65533;G&#65533;&#65533;&#65533;&#65533;c8&#65533;&#65533; &#65533;4<&#65533;#&#65533;&#65533;&#65533;&#65533;8@	B&#65533;|&#65533;= &#65533;P!&#65533;&#65533;&#65533;<&#65533;&#65533;5&#65533;&#688;&#65533;U&#65533;Xp&#65533;U&#65533;&#65533;&#65533;&#65533;/Krk&#65533;&#65533;&#65533;P27<&#65533;f&#65533;&#65533;&#65533;&#65533;+w8&#65533;S&#65533;&#65533;&#65533;&#65533;)8a
c&#65533;&#65533;&#65533;&#65533;&#65533;IU&#65533;&#65533;&#65533;&#65533;&#65533;/&#65533;&#65533;&#65533;&#65533;&#65533;8d&#65533;f]&#65533;P&#65533;%5sa&#65533;B&#65533;T)&#65533;H&#65533;&#65533;&#65533;V&#65533;O&#65533;l&#65533;d&#65533;L^&#65533;&#65533;UJ}N&#65533;&#65533;&#65533;JF&#65533;&#65533;&#65533;A&#1392;&#65533;dy&#65533;&#65533;&#65533;&#65533;&#65533;L&#65533;J	&#65533;&#65533;&#65533;&#65533;&#65533;&#31745;^IT&#65533;&#1055;&#65533;d&#65533;&#65533;&#65533;&#65533;`&#65533;J&#65533;&#65533;&#65533;L&#65533;&#1601;M&#65533;&#789;`&#65533;DX&#65533;&#65533;Y&#65533;&#65533;&#65533;H&#65533;mX`lPG&#65533;&#65533;&#65533;&#65533;m&#65533;%&#65533;&#65533;|O'&#283;&&#65533;&#65533;<&#65533;Y&#65533;	&#65533;&#65533;O&#24842;E^&#65533;&#65533;&#65533;&#65533;&#65533;O&#65533;&#65533;!&#65533;aR|Sb&#65533;O9&#65533;YY_&#65533;&#65533;&#65533;&#65533;9&#65533;-M&#65533;&#65533;&#65533;hLB)E&#65533;&#65533;&#65533;E!j&#65533;=&#65533;%S&#65533;&#65533;h&#1288;&#65533;]O&#65533;&#65533;I&#65533;On&#65533;&#65533;1&#65533;b`&#65533;&#65533;d&#65533;E&#1132;E&#65533;M(b=&#65533;$@&#65533;$2P&#65533;u&#65533;d&#65533;&#65533;&#65533;O&#65533;8B &#65533;X#T(&#65533;&#65533;)8HyHQ-G&#65533;&#65533;&#65533;&#65533;&#65533;&#65533;*&#65533;&#65533;/V&#65533;*8&#65533;,&#65533;&#65533;+[-&#65533;Z-&#65533;B4&#65533;Bt4+&#65533;7&#65533;1&#65533;&#65533;&#65533;&#65533;&#65533;"&#65533;&#65533;&#432;]&#65533;*&#65533;&#65533;,Lc&#65533;&#65533;cC28C2&#65533; U&#65533;0&#65533;&#65533;.&#65533;B&#65533;&#65533;/ C/&#65533;0&#65533;@^.&#1538;,&#65533;&#65533;o&#65533;B:&#65533;&#65533;)&#65533;&#65533;.&#1670;&#65533;&#65533;%&#65533;"E&#65533;&#65533;&#65533;IS  &#65533;X%&#65533;&#1564;Y&#137;d&#65533;&#65533;M R\$,&#65533;.&#65533;D&#65533;[&#1544;md&#65533;&#65533;Y"B&#65533;]d&#65533;u&#65533;&#65533;&#545;&#65533; &#65533;&#65533;&#65533;J&#65533;&#65533;&#65533;&#65533; &#65533;HTLEOBh&#65533;O&#65533;&#65533;\A&#65533; 
&#65533;@T&#65533;&#65533;&#65533;&#65533;c&#65533;&#65533;&#65533;A&#65533;|&#65533;t@4&#65533;L H&#65533;&#65533;AX&#65533;&#65533;A&#65533;AA&#65533;&#65533;N&#65533;&#65533; &#65533;A&#65533;&#65533;&#65533;AEI&#65533;I&#65533;A&#65533;&#65533;&#65533;0&#65533;<&#65533;&#65533;&#65533;`&#65533;&#65533;J&#65533;HX&#65533;&#65533;&#65533;M&#1601;&#65533;A&#65533;A&#65533;A&#65533;A&#65533;&#65533;&#65533;`~A&#65533;|&#65533;&#65533;&#65533;A&#1025;	&#65533;&#65533; &#65533;&#65533;&#1536;	&#65533;X&#65533;T&#65533;n&#65533;&#65533; 
&#65533;&#65533;&#65533; 	&#65533;@\,&#65533;x&#65533;&#512;H@D &#65533;It&#65533;&#65533;&#65533;&#65533;&#65533;&&#65533;&#65533;P`&#65533;&#65533;J&#65533;p&#65533;&#376;]&#65533;W&#65533;&#65533;&#65533;_>N&#1537;&#65533;t&#65533;&#65533;&#65533;&#65533;&#1824;&#65533;A&#65533;&#65533;KXhA8fM!&#2025;J&#65533;p&#65533;Z&#65533;&#65533;&#65533;&#65533;&#65533;&#65533;&#65533;&#65533;&#65533;]^&#65533;iI&#1588;J&#65533;&#65533;&#1532;&#65533;&#65533;0V&#65533;&#65533;D &#65533;8&#65533;X&#65533;w&#65533;,&#65533;&#65533;]^&#65533;&#65533;&#65533;&#65533;x2&#440;&#65533;&#129;&#65533;h&#65533;&#65533;&#65533;T&#65533;&#877;&#65533;&#683;&#65533;&#65533;&#65533;&#65533;&#65533;
&#65533;d^&#65533;&#65533;&#1548;MEJ&#65533;$&#65533;&#65533;&#65533;&#65533;P
&#65533;&#65533;&#65533;&#65533;&#65533;&#65533;&#65533;&#65533;H&#65533;&#65533;&#404;&#65533;fR&#520;&#65533;&#65533;&#65533;D!&#65533;&#65533;&#65533;&#65533;)&#65533;H\&#65533;&#65533;%lO&#65533;&#65533;i&#65533;>&#65533;&#65533;&#65533;&#65533;&#65533;W&#65533;IVEN&#65533;E&#65533;&#65533;&#65533;fdRl&#10400;&#65533;&#65533;&#33034;0&#65533;E"8&#65533;$l&#65533;
&#65533;&#65533;&#262;&#65533;&#65533;Z&#65533;&#65533;&#33808;\&#65533;CL&#65533;,}&#65533;D&#65533;&xB($I&#65533;&#65533;&#65533;&#65533;)&#65533;&&	&#65533;6Y&#65533;&#65533;&#65533;&#65533;&#65533;!&#65533;F&#65533;&#65533;&#65533;&#65533;O_pj&#149;&#396;&#65533;i&#65533;&#65533;&#1599;y&#65533;$&#65533;&#65533;A"<&#65533;%t&#65533;n&#65533;&#65533;I2vGy&#65533;&#65533;u[zL+sDc&#65533;B,&#65533;B&#65533;&#65533;Zw4#&#65533;&#65533;)&#65533;&#65533;/&#65533;B=&#1145;&#65533;&#65533;pd+{&#1798;(&#65533;&#65533;p&#65533;s&#65533;&#65533;;&#65533;0H0&#65533;#&#65533;/&#65533;/&#65533;B.&#65533; 5[~&#65533;&#65533;&#65533;B/&#65533;&#65533;-&#65533;*&#65533;x&#65533;#(+b@&#65533;[T&#65533;&#65533;&#1047;&#65533;&#65533;&#65533;&#65533;&#65533;&#65533; ,D&#65533;&#65533;FZ&#65533;PO&#65533;&#65533;&#65533;&#1935;&#65533;&#65533;!P<Y$x&#65533;!>	a&#65533;D&#65533;H'`!i&#65533;P"&#65533;&#65533;&#65533;&#65533;#&#65533;&#1546;H&#65533;W&#65533;&#65533;&#65533;i&#65533;&#65533;@
&#65533;5e&#65533;&#65533;&#65533;&#65533;&#65533;&#65533;R  &#65533;h&#65533;@&#65533;&#65533;(&#65533;%
$&#65533;&#65533;LmU&#65533;&#65533;&#1281;&#1792;`&#65533;@D@
(&#65533;A&#65533;&#65533;W&#65533;x&#65533;p&#65533;\&#65533;&#65533;&#65533;&#65533;&#65533;&#65533;&#65533;\AP&#65533;&#65533;&#65533;A\A&#65533;&#65533;P&#65533;e&#1345;O&#65533;I&#65533;A&#65533;&#65533;&#65533;&#65533;&#65533;&#65533;&#65533;
&#65533;&#65533;&#65533;&#65533;T&#65533;x ^&#23052;&#65533;&#65533;&#65533;|&#65533;&#65533;&#65533;&#1328;&#65533;A &#65533;&#65533;&#65533;&#65533;	&#65533;&#65533;X T&#65533;p &#65533;.	&#65533;&#65533;&#65533;&#65533; &#65533;A&#65533;&#65533;&#65533;&#65533;&#65533;&#65533;&#65533;,&#65533;$@L&#65533;X&#65533;&#65533; P&#65533;&&#65533;h&#65533;&#65533;&#1290;&#65533; &#65533;&#65533;&#65533;(&#65533;&#65533;&#65533;&#65533;&#65533;&#65533;&#1372;Hq&#65533;&#65533;&#65533;|&#65533;0&#757;&#65533;&#65533;&#65533;&#65533;&#65533;&#65533;g&#65533;&#1804;&#65533;&#65533; &#65533;&#65533;J{&#65533;&#65533;N&#65533;dN&#65533;&#65533;&#65533;&#65533;&#59437;&#65533;J&#65533;&#65533;&#65533;&#65533;&#65533;F&#65533;IU&#65533;i&#65533;L&#65533;6&#1966;&#65533;&#65533;&#65533;&#65533;&#65533;v&#65533;&#65533;&#65533;d&#65533;&#65533;(OL&#65533;&#1323;`f&#65533;&#65533;N&#65533;T&#65533;(&#65533;&#65533;&#65533;`&#65533;&#65533;&#65533;e&#65533;&#65533;&#65533;P&#65533;&#65533;&#65533;bT&#65533; &#65533;&#65533;X&#65533;8h&#65533;&#65533;&#65533;&#65533;t&#65533;%&#65533;md&#152;v&|&#985;y&#65533;'&#65533;)&#65533;t&#5929;&#65533;}O'I&#65533;qD%L#&#65533;D&#65533;&#65533;W&#65533;&#65533;&#65533;&#65533;N&#65533;!&#65533;5e6&#65533;&#65533;P&#65533;A&#65533;&#65533;&#65533;&#1372;=&#65533;\&#65533;*j&#65533;$&#65533;
&#65533;&#333;Q&#65533;&#65533;Yh&#65533;&#65533;&#65533;&#65533;aHD#k`H&#65533;%&#65533;&D&#65533;&#65533;&#65533;[(&#65533;&#65533;^b&#65533;&#65533;\H&#65533;&#65533;B &#65533;&#65533;!H&#65533;!&#65533;&#65533;X&#262;C \&#65533;h&#65533;&#65533;%&#65533;&#65533;y&#65533;E<q&#65533;P&#65533; &#65533;&#65533;@B&#65533;X($&#65533;&#65533;o&#65533;Fq&#65533;&#65533;QQ0B&#65533;&#1882;+&#65533;&#65533;#1&#558;&#65533;&#65533;nd+&#65533;&#65533;&#65533;4&#65533;do&#65533;&#65533;&#65533;&#65533;F&#65533;x&#65533;(&#65533;+p&#65533;;&#65533;B.&#65533;&#65533;/&#65533;B}&#65533;c!&#65533;&#65533;.&#65533;&#65533;&#65533;l/&#1794;;&#65533;&#65533;8&#65533;&#65533;/&#1026;*&#65533;&#65533;u&#65533;z &#65533;'`&#65533;kd&#65533;&#65533;&#65533;&#65533; &#65533;y'&#65533;2ET&#65533;Wl&#65533;g&#65533;bW&#65533;&#65533;&#65533;&#527;&#65533;$&#65533;#&#546;'lB%&#65533;&#65533;]&#65533;DE&#65533;&#65533;\O&#65533;&#65533;E&#65533;&#65533;"@$x&#65533;&#65533;&#65533;&#65533;&#65533;|&#65533; tS!&#65533;Ap&#65533;LBed&#65533;&#65533;A&#65533;&#65533;p&#65533;&#65533;BO&#65533;&#65533;&#65533;&#65533;f&#65533;&#65533;`&#65533;&#65533;<A&#65533;p&#65533;&#65533;&#65533;TUXI&#65533;@
&#65533;&#65533;8@@&#65533;&#65533;&#65533;&#65533;&#65533;&#65533;&#65533;&#65533;aV&#65533;N&#65533;&#65533;~`&#65533;Ap&#65533;h&#65533;&#65533;&#65533;&#65533;M&#65533;lB&#65533;ZA&#65533;&#65533;&#65533;a&#65533;&#65533;lOR&#65533;&#65533;&#65533;&#65533;@&#65533;&#65533;(pK&#1389;&#65533;&#65533;Fx&#65533;&#65533;&#285;z&#65533;A&#65533;1&#65533;a&#65533;&#65533;&#65533;&#65533;d@P@n&#65533;^&#65533;&#65533;&#65533;&#65533;Xv&#65533;&#65533; $&#65533;fz&&#65533;X&#65533;P@&#65533;<&#65533;\ p&#65533;p&#65533;<N&#65533;&#65533;@|&#65533;H&#65533;^5K&#549;&#65533;JhNF5&#65533;&#65533;&#65533;~&#65533;W\&#65533;&#65533;&#65533;^&#65533;&#65533;&#65533;&#65533;L&#1384;&#65533;`&#65533;rgLI&#65533;&#65533;A&#65533;&#65533;&#65533;&#65533;$&#65533;&#65533;&#65533;%&#65533;Af&#65533;U&#65533;(&#65533;M5)U&#65533;V&#1460;gU&#65533;&#65533;Le&#65533;&#65533;TbQ-&#65533;B&#65533;-&#65533;&#65533;J&#65533;\&#65533;A
&#2005;&#65533;&#65533;R&#65533;&#65533;&#65533;&#65533;&#65533;q&#65533;Mxbh&#65533;&#65533;f&#65533;&#65533;s&#65533;&#65533;&#1171;&#65533;&#643794;&#65533;&#404;&#65533;COj&#65533;:!&#65533;QD&&#65533;X&#65533;2&#65533;$w&#65533;&#65533;&#65533;L&#65533;(&#65533;5&#65533;xKx&#65533;%yB&#65533;E1&#65533;&#65533;&#65533;UY&#65533;&#65533;&#65533;&#65533;#&#65533;!&#65533;&#65533;&#65533;&#65533;W M&#65533;&#65533;&#65533;&#65533;&#65533;&#65533;&#65533;T&#65533;A~k&#65533;a&#65533;&#65533;&#65533;&#65533;a&#65533;&#65533;&#65533;""E>&#65533;&#65533;8&#65533;"d!&#65533;`<&#272;\&#65533;$HP&#65533;&#65533;&#65533;,=1F&#65533;&#65533;&#65533;&#65533;&#65533;&#65533;&#65533;&#65533;ER&#65533;lXD&#65533;&#65533;&#65533;&#65533;eHDpH%&&#424;ROE&#65533;L<y&#65533;&#65533;)&#65533;fZ&#65533;+}&#188;&#65533;&#65533;*&#65533;&#65533;&#65533;G#&#65533;#v&#65533;i&#65533;&#65533;q&#65533;&#65533;&#65533;G&#65533;%&#65533;&#65533;&#65533;r1&#65533;^&#65533;&&#65533;B&#65533;&#65533;F&#65533;QHm&#65533;&#65533;&#65533;&#65533;-&#65533;:&#65533;s&#65533;V&#65533;0&#65533;&#65533;.&#65533;&#65533;.4&#65533;8&#65533;c<;&#65533;/8&#65533;+&#65533;&#65533;&#65533;&#65533;&#65533;spG+&#65533;&#65533;*&#65533;&#65533;&#65533;&#65533;$&#65533;&#65533;4&#65533;
&#65533;&#65533;&#65533;|&#65533;&#65533;O&#65533;	&#65533;Y&#65533;&#65533;A.&#65533;&#65533;@&#65533;!&#65533;&#65533;Jf(&#65533;&#65533;(x&#146;&#65533;b&#65533;8&#65533;M&#1064;j&#65533;&#65533;&#342;&#65533;&#65533;&#65533;&#65533;~&#65533;wOu&#65533;&#65533;&#65533;
&#65533;	du&#65533;&#65533;&#65533;&#65533;%&#65533;&#65533;&#65533;tIO&#133;H&#65533; d&#65533;&#65533;&#65533;&#65533; <&#65533;&#65533;&#65533;`z &#65533;&#65533;h&#65533;&#65533;@&#65533;&#65533;D@&#65533;@&#65533;&#65533;&#65533;u&#65533;&#65533;&#65533;N&#65533;&#65533;&#65533;..c&#65533;/LD&#65533;&#65533;|&#65533;&#65533;M(&#65533;&#65533;7&#65533;`&#1841;A&#65533;a&#65533;&#65533;&#65533;&#65533;t&#65533;1M&#65533;W&#65533; &#65533;&#65533;&#65533;&#65533;&#65533;gd&#65533;&#65533;&#65533;|NFu&#65533;	&#65533;&#65533;&#65533;&#1025;&#65533;&#65533;	0&#65533; &#65533;x&#65533;&#65533;&#65533;
&#65533;&#65533;&#65533;&#65533;x&#65533;PA&#65533;wR`t&#65533;&#65533; X&#65533;&#65533;&#65533;&#65533;	&#65533;&#65533;
\g&#65533;At&#65533;&#65533;&#65533;7&#65533;}7&#65533;\&#65533;&#65533;&#65533;&#65533;&#65533;L&#65533;Ku&#65533;&#65533;X&#65533;&#65533;&#65533;&#65533;PmA&#65533;>}[|&#65533;l1^&#65533;&#65533;J&#65533;o=&#65533;L&#65533;\&#65533;&#1332;&#65533;&#65533;&#65533; )=y&#65533;J&#65533;__&#65533;(
&#65533;&#65533;M
&#65533;<8&#65533;N&#65533;&#65533;~Sk8&#65533;W&#323;&#65533;&#2042;&#65533;&#65533;&#65533;HJP&#65533;&#65533;&#65533;
:&#65533;&#65533;&#65533;wBYf~xK&#65533;\&#65533;&#65533;&#65533;J&#65533;R&#65533;
&#65533;pL&#65533;&#65533;8%&#65533;&#65533;&#65533;&#65533;x&#65533;w@l&#65533;T&#594;&#65533;&#65533;M&#65533;j&#65533;&#65533;	&#65533;'P&#65533;>y
%
&#65533;P&#65533;<}&#65533;&#65533;&#65533;&#65533;J&#65533;"-*4r$&#65533;D&#65533;-R&#65533;&#65533;P!C&#65533;Z&#65533;,D&#65533;#H&#65533;&#340;)P<{&#65533;
&#65533;&#65533;&#65533;<u&#65533;&#65533;i&#65533;F&#925;<| 	&#65533;&#65533;&#65533;<{&#65533; 
&#65533;u+&#65533;B&#65533;&#65533;&#65533;&#65533;&#65533;&#65533;O&#65533;A&#65533;-z4&#65533;&#65533;$&#65533;&#65533;&#65533;m&#65533;&#65533;F&#65533;$&#65533;eK&#65533;/&#65533;In&#65533;Jz&#65533;&#65533;&#65533;H&#65533;&#65533;&Z4&#65533;R&#65533;J1iR(&#65533;&#1122;&#65533;*O2R&#65533;&#65533;&#65533;&#65533;H&#65533;.I&#65533;4&#65533;t$I&#65533;.}D&#65533;6Ri&#1236;"g&#65533;&#65533;0&#65533;G&#65533;#Q&#65533;&#65533;QR$&#409;8u5&#65533;)S&#65533;NJ&#65533;&#65533;R&#65533;T&#65533;:=&#65533;)T&#65533;&#65533;_g&#1354;{w&#65533;&#65533;]&#594;&#65533;&#65533;&#65533;&#65533;R&#65533;&#65533;Bi:&#65533;	T&#65533;T&#65533;L&#65533;&#65533;&#65533;J&#65533;2v&#65533;
&#65533;'N
u&#65533;&#65533;L4&#65533;DUf&#65533;E&#65533;u&#65533;]|F&#65533;	&#65533;	&#407;\n&#65533;&#65533;\&#65533;&#65533;Zh&#65533;&#65533;]~&#65533;%T0
&#65533;UZye&#65533;Yb&#65533;&#65533;YVI&#65533;:&#65533;<&#65533;&#65533;&#65533;1d&#65533;?&#688334;8&#1664;#@!?&#65533;&#65533;&#65533;')&#65533;&#65533;I&#65533;&#65533;?&#65533;B&#65533;&#65533;(&#65533;&#65533;RTA&#65533;P8&#65533;&#65533;/&#65533;&#65533;j&#65533;&#65533;|&#65533;&#65533;&#65533;r&#65533;H&#65533;D&#65533;&#65533;>&#65533;&#65533;&#234;<&#65533;&#65533;C&#65533;>&#65533;&#65533;&#65533;(&#65533;D &#65533;pc6&#65533;&#65533;&#65533;=&#65533;&#65533;B&&#65533;>J 1$&#65533;=&#160;A&#65533;&#65533;8&#65533;0&#65533;@c&#65533;6&#65533;P6&#65533;D&#65533;:&#65533;hB&#65533; \(!&#65533; &#400;C&#65533;9M&#65533;3&#65533;X#&#65533;,&#65533;&#65533;-&#65533;x&#65533;&#65533;-&#65533;H#4&#65533;.&#65533;&#65533;B&#65533;1&#65533;hc&#65533;7&#672;&#65533;	,&#65533;&#65533;B&#65533;3&#65533;p&#65533;2&#65533;&#65533;V&#65533;7&#65533;`&#65533;1&#65533;C0&#65533;X7&#65533;&#65533;&#65533;"&#65533;8C_6&#65533;*=&#65533;xc)6&#693;&#65533;8&#11299;8PE&#65533;9&#65533;&#65533;C&#65533;"V6&#65533;&#65533;<&#65533;&#65533;&#65533;N&#65533; <&#65533;&#65533;	6&#65533;X5&#65533;v&#65533;&#65533;&#65533;&v8a&#65533;0&#65533; &#65533;\&#65533;&#65533;zxb&#65533;6&#65533;&#65533;6&#65533;8&#65533;F&#65533;C&#65533;;&#65533;&#65533;&#65533;&#65533;&#65533;#&#65533;]%M
&#65533;&#65533;&#65533;8
&#65533;7&#65533;=&#65533;*[<&#65533;&#65533;&#65533;8&#65533;@C&#65533;T&#65533;-W&#65533;:&#65533;&#65533;&#65533;&#65533;y)&#65533; &#65533;&#65533;>&#65533;&#65533;S&#65533;O<&#65533;&#65533;&#65533;*@&#65533;H&#746;&#65533;&#65533;m2q<&#65533;,&#65533;l:&#65533;&#1571;*<&#51203;W&#65533;&#65533;&#65533;
&#65533;&#65533;&#65533;O@&#65533;d&#65533;'Y&#65533;&#65533;Hym&#65533;a&#65533;&#65533;&#65533;&#13233; ]&#65533;&#65533;&#65533;x&#65533;&#65533;&#1142;&#65533;&#65533;w&#65533;&#65533;&#65533;&#65533;&#65533;s]umW&#65533;$&#65533;&#65533;&#65533;&#65533;&#65533;.&#65533; &#65533;6I&#65533;&#514;&#65533;~&#65533;&#65533;;&#65533;&#275;&#65533;&#65533;&#65533;&#65533;&#65533;&#65533;&#65533;W&#65533;&#65533;H&#65533;&#65533;&#65533;$&#65533;&#65533;D6{)&#65533;&#65533;&#65533;D&&#65533;w&#1171;&#65533;&#65533;OdY&#65533;F&#1479;BI&#65533;&#65533;H&#65533;&#65533;q?&#65533;&#65533;&#65533;&#65533;&#65533;L"&#65533;*A&#65533;e&#65533;&#65533;X&#65533;` 1	&#65533;e0&#65533;Ia
&#65533;&#65533;P&&#65533;&#65533;&#65533;&#65533;JL&#65533;N"&#65533;&#1540;l.&#65533;	&#65533;&#65533;&#65533; &#65533;&#65533;#v&#65533;A&#65533;y&#65533;7&#65533;x`&#65533;]&#65533;&#65533;&#65533;F0B&#65533;Kl"&#65533;"C &#65533;&~)&#65533;bKaF&#65533;Jw&#65533;&81&#65533;&#65533;lD&#65533;aN'T$&#65533;H5:&#65533;S&#65533;9&#65533;&#65533;&#65533;(O)D&#65533;	Kx&#65533;&#65533; E)LQ
&#65533;t&#65533;>&#65533;&#65533;&#256;8a&#65533;&#65533;&#65533;$&#65533; "K&#65533;u&#65533;&#65533;&#65533;/&#65533;!&#65533;	M(&#65533;&#65533;&#65533;-l&#65533;&#65533;Ov&#65533;&#65533;&#65533;E-:$&#65533;Y&#65533;&#65533;&#65533;&#65533;sX&#65533;X&#65533;&#65533;&#65533;&#65533;&#65533;xfU&#65533;&#65533;`bN~&#65533;&#65533;&#65533;,&#65533; &#65533;T&#65533;rC$"&#65533;&#65533;&#65533;% &#65533;D+q&#65533;.{&#65533;(&#65533;N`b7a&#65533;e&#65533;$&#65533;&#65533;&#65533;0y1'b&#65533;h&#65533;Ca&#65533;IL&#65533;&#65533;&#65533;&#65533;&#65533;&#65533;oz&#65533;&#212;&#65533;'>BJ&#65533;&#65533;&#65533;&#65533;&#65533;AM,&#65533;y&#65533;&#223;&#65533; &#65533;,&#65533;M C&#1808;&#65533;&#577;mg(C&#65533;`L@&#65533;ab&#65533;&#65533;`&#65533;)&#65533;jp&#65533;&#65533;&#65533;5&#65533;a&#65533;r&#65533;&#65533;&#65533;*pA_f(&#65533;&#65533;V.&#65533;&#65533;&#65533;&#65533;&#65533;&#65533;&#65533;@2&#65533;&#65533;nPC&#65533;%3&#65533;+&#65533;bC&#65533;&#65533;&#65533;&#65533;1&#65533;&#65533;]&#65533;rC&#65533;bR&#65533;&#65533;&#65533;u&#65533;T&#65533; &#65533;0&#65533;&#65533;Maux&#65533;&#65533;&#65533;?&#65533;A	3 A>&#65533;&#65533;
P`&#537;F`&#65533;
l&#65533;VX&#65533;&#65533;S&#65533;&#65533;&#65533;_&#65533;BP&#65533;&#65533;P g%h&#65533;~&#65533;1tuvt&#65533;&#65533;&#65533;|r7&#65533;&#65533;xgKT&#65533;&#65533;0&#65533;&#65533;NWt;(&#65533;&#678;'&#65533;&#65533;j&#65533;zj&#65533;&#65533;4&#65533;&#65533;)H&#65533;:&#65533;&#65533;i&#65533;&#65533;&#1818;&#65533;p&#65533;&#65533;
&#65533;\&#65533;Z&#65533;pG&#65533;&#65533;r+&#65533;&#65533;V&#65533;x&#65533;&#65533;t&#65533;4&#65533;!&#65533;&#65533;&#65533;XP&#65533;&#65533;&#1457;KU&#65533;&#65533;&#65533;h&#65533;Y&#65533;.&#65533;&#65533;Sy&#65533;v[&#65533;&#65533;&#65533;(W%&#65533;&#65533;&#65533;P<]q5&#65533;&#65533;{&#65533;&#65533;&#1253;K\bz&#20190;%&#65533;`L&#65533;z&#65533;&#65533;o3&#65533;&#520;&#65533;&#65533;&#65533;H&#65533;>&#65533;E&#65533;'Y&#65533;&#65533;TW?&#65533;&#65533;&#257;&#65533;_]"&#65533;&#65533;&#65533;&#65533;&#65533;%&#65533;&#65533;JQ &#65533;&#65533;m0I&#65533;4&#65533;P&#65533;Fx7&#65533;&#65533;&#269;-q&#65533;&#65533;D&#65533;&#65533;&#65533;c"&#65533;&#65533;&#65533;&#65533;N;&#65533;&#65533;&#65533;>&#65533;&#65533;r&#65533;&#65533;&&#65533;&#65533;&&#65533;T&#65533;E8B&#65533; M7&#65533;&#65533;&#65533;&#65533;&#65533;s&#65533;KgJ&#65533;&#65533;&#65533;Pd &#65533;Q&#65533;$&#1903;&#65533;+T&#65533;&#65533;&#65533;8&#65533;&#65533;&#65533;&#65533;J&#65533;j&#65533;&#65533;(&#65533;7h$DBaS&#65533;""&#65533;H+Pq&#65533;0]&#65533;:&#65533;&#65533;N]X&#65533;&#65533;&#1172;&#65533;&#65533;[&#65533;&#65533;U&#65533;&#65533;<&#65533;&#65533;%&#65533;&#65533;%Q&#65533;8&#65533;&#65533;D&.qH&#65533;&#65533;z&#65533;&#65533;&#65533;#5&#65533;&#65533;EDB&#65533;x&#65533;$o&#65533;&#65533;&#65533;&#65533;&%$&#65533;^`HA
&#1095;daJZv&#65533;&#65533;X&#65533;)FHTl&#65533;&#65533;&#65533;.t&#65533;!l&#65533;&#65533;&#65533;8&#65533;(8Q	b&#65533;C&#65533;&#978;$&#65533;&#65533;/&#65533;&#65533;D}J&#65533;&#65533;E4&#65533;&#65533;5&#65533;&#65533;(&#65533;&#593;&#65533;&#65533;&#65533;N&#65533;&#65533;&#65533;&#65533;&#65533;&#65533;9q&#65533;&#65533;D!]&#65533;l&#65533;U&#65533;&#65533;&#65533;h&#65533;z&#65533;A-&#65533;,T1&#65533;L&#65533;&#65533;&#65533;j&#65533;[&#65533;^&#65533;A&#65533;&#65533;&#65533;6&#65533;X&#65533;\&#65533;o&#65533; &#65533;t&#65533;:(&#65533;&#65533;&#1685;&#65533;&#1424;4&#65533;&#65533;TH+&#65533;&#65533;&#65533;04&#65533;mxO&#65533;V&#65533;<&#65533;&#300;l8&#65533;&#65533;"j&#65533;3&#65533;&#65533;H&#65533;&#65533;&#65533;&#65533;&#65533;&#65533;g&#65533;&#65533;&#65533;{&#65533;&#1454;6&#65533;&#65533;5&#65533;n&#65533;-ZQ&#65533;v^9P&#65533;{&#65533;lp&#65533;&#65533; &#65533; (`l&#65533;&#65533;@Fp)&#65533;a,x0&#65533;&#65533;&#65533;&#65533;6/&#65533;x@,&#65533;&#65533;BhB{&#65533;&#65533;B&#65533;G&#65533;&#65533;Q;<&#65533;o;&#65533;&#65533;&#65533;l]&#65533;&#65533;h{&#65533;&#65533;vl&#65533;&#65533;v&#65533;&#1254;m&#65533;&#65533;?&#65533;&#65533;&#65533;&#65533;&#65533;&#65533;l&#65533;s&#65533;&#1153;+:&#1121;&#65533;st&#65533;&#65533;S&#65533;'&#65533;^&#65533;q&#65533;&#65533;.{q&#65533;&#65533;&#65533;&#65533;IOR&#65533;&#65533;X&#455;>&#65533;&#65533;n&#65533;&#65533;^&#65533;&#65533;&#65533;p&#65533;&#65533;&#65533;&#65533;&#44469;&#65533;&#65533;&#65533;&#65533;+&#65533;&#65533;&#65533;<5&#65533;&#65533;&&#65533;&#65533;&#65533;&#65533;&#65533;&#65533;&#65533;&#65533;&#65533;&#1990;&#65533;&#65533;/&#65533;&#65533;&#65533;!&#65533;C "$",#4&#65533;#&#65533;	S4&#65533;&#65533;&#65533;&#65533;&#65533;
&#65533;,\&#65533;-&#65533;M`&#65533;$L&#65533;$!\,&#65533;&#65533;-b%N"&#873;&#65533;&#1794;1&#65533;&#65533;<b!x#/*!.&#65533;&#65533;b&#65533;B&#65533;&#65533;&#65533;&#65533;&#65533;p&E*&#65533;I&#65533;&#65533;l&#398;&#65533;Hl&#65533;:c>&#65533;$&#65533;&#65533;&#65533;-0&#65533;&#65533;2B&#65533;&#65533;IT,&#342;$R~&#65533;h( &#65533;O&#65533; FBu\b&#65533;rb(&#65533;a"&#65533;&#65533;{0&#65533;&#65533;F&#65533;K&#65533;&#65533;Na&#65533;H2M&#65533;&#65533;&#13174;&#65533;&#65533;bD&#65533;g&#65533;<Z&#65533;&#65533;X&#65533;&#65533;:&#65533;L,!84&#65533;&#65533;&#1300;#&#65533;P&#65533;R&#65533;&#65533;?*~8&#65533;a>!nMAr&#65533;6D~&#65533;t&#65533;4	&#1540;&#65533;rAAJ&#65533;&#65533;hA&#65533;ha<d&#65533;&#65533;-Za&#65533;&#65533;&#65533;;n=&#65533;m&#65533;&#65533;F&#65533;&#65533;&#65533;%&#65533;M&#65533;&#1196;&#356;&#65533;2T&#65533;&#816;D!%&#65533;&#65533;:&#65533;&#65533;4AE&#65533;pE&#292;7>&#65533;?T-&#65533;&#65533;b&#65533;&#65533;$0&#65533;|C4&#65533;N&#65533;!+&#65533;b&#65533;&#65533;&#65533;&#65533;%&#65533;&#65533;&#65533;&#65533;&#65533;"&#65533;L!>!&#65533;`[&#65533; ,&#65533;&#65533; &#65533;&#65533;	&#65533; &#65533;&#65533;&#65533;&#65533;G&#65533;&#65533;@fmJ&#65533;VOw&#65533;&#65533;tL&#65533;'&#65533;&#65533;'&#65533;&#65533;&#65533;p(&#65533;&#65533;&#65533;&#65533;$&#65533;O&#65533;)&#65533;`&#65533;&#65533;&#65533;O&#130;O&#65533;o&#65533;|&#65533;BR&#687;k&#65533;&#65533;)Gs
HO&#65533;k&#65533;&#65533;`&#65533;`&#65533; &#65533;&#65533;>&#65533;<f8&#65533;&#65533;JJ &#288;&#65533; q&#65533;&#65533;"&#65533;m&#65533;&#65533;	`&#65533;&#65533;.@&#65533;+&#65533;,o&#65533;~K&#65533;&#65533;&#65533;w
')&#1071;w@&#65533;&#65533;&#65533;&#65533;l&#65533;K&#65533;t&#65533;lN&#65533;&#65533;&#65533;'q&#65533;(&#65533;&#65533;Q&#65533;B&#65533;J',&#65533;&#65533;&#65533;R'&#65533;&#65533;~o$&#65533;R&#65533;Fg&#65533;fK$&#65533;/0&#486;&#65533;&#1067;&#65533;>GaR2&#65533;*&#448;&#65533;ort/+&#65533;&#65533;*&#65533;&#65533;4g&#65533; &#65533;&#65533;&#65533;&#65533;&#65533;&#65533;DH&#65533;&#65533;&#65533; &#65533;&#65533;/a&#65533;&#65533;&#65533;xt&#65533;H&#65533; 5a}&#65533;&#65533;8&#65533;'#9&#65533;g?0"&#65533;"*&#65533;8&#65533;&#65533;?&#65533;&#65533;:&#65533;&#65533;&!.&#65533;$z&&#65533;&#65533;&#65533;B+hbJ&#65533;A3
&#65533;&#65533;B,&#65533;Vb&#278;&#65533;%\&#65533;h&#65533;M%f/&#65533;&#65533;0C/&#65533;&#65533;&#65533;&#65533;5\&#65533;>R&#65533;?*Ae&#65533;&#65533;&#65533;O&#65533; &#196;&#65533;&#65533;&#65533;-"&#65533;$&#65533;,&#65533;>p&2&#65533;	(&#65533;B&#65533;3&#65533;&#65533;G&#65533;&#65533;&#65533;%&#65533;"&#65533;o&#1920;&#65533;&#65533;&#65533;)&#65533;v&#65533;&#65533;&#65533;&#65533;i&#65533;&#65533;b(&#979;.H4J&#65533;&#65533;&#65533;@i"J&#65533;&#65533;#&#1710;9&#65533;&#65533;&#65533;&#65533;X&#65533;^A&#65533;h&#65533;rm&#65533;ttj&#65533;&#65533;c:&#65533;&#65533;&#65533;I:&#65533;&#65533;<A&#65533;&#65533;"6&#65533;&#65533;/&#65533;hf&#65533;J|&#65533;PA:n&#65533;t&#65533;|&#65533;r&#65533;O&#65533;a&#65533;*&#65533;Bl)\&#65533;y1&#65533;&#65533;&#65533;r&#65533;n1&&#65533;R&#65533;!&#65533;T&#65533;&#65533;n-&#65533;&#65533;N&#65533;&#65533;t&#65533;&#65533;.&#65533;&#65533;~&#65533;pBe&#65533;<&#65533;&#65533;&#65533;-&#65533;GCDm&#65533;P&#65533;=&#65533;&#65533;8I&#65533;,a;&#979;&#65533;&#65533;qW&#65533;5&#65533;&#65533;.`,&#65533;.&#65533;&#65533;&#65533;ItI&#65533;@l&#65533;&#65533; 0aj&#65533;am&#65533;!&#65533;&#65533;&#65533;	&#65533;`)&#65533;"X'&#65533;&#65533;d&#65533;&#65533;&#136;&#65533;&#65533;[&#65533;&#65533;I&#65533;Dr&#65533;&#65533;&#65533; e&#65533;&#65533;U&#65533;&#65533;u+&#65533;&#65533;%&#65533;&#65533;&#65533;&#65533;&#65533;&#65533;&#65533;&#65533;&#65533;L&#65533;%OG&#65533;&#262;&#65533;&#65533;&#65533;&#65533;&#65533;&#65533;6_&#65533;D&#65533;&#178;2&#65533;f&#65533;&#65533; B&#65533;&#65533;&#65533;$&#65533;&#65533;<&#65533;&#65533;B &#65533; &#65533;3q&#65533;&#65533;r&#65533;&#65533;&#65533;
f&#65533; &#65533;rP`\&#65533;&#65533;&Kls&#65533;"&#65533;&&#65533;&#65533;nF&#65533;p:&#65533;&#65533;O^'3&#65533;&#65533;%&#65533;&#65533;pHO&#65533;&#65533;h&#747;st&#65533;&#386;^%&#623;&#65533;:&#65533;&#65533;f&#65533;B4&#65533;&#65533;&#65533;.&#65533;s4&#65533;&#65533;&#65533;&#65533;6tx&#65533;&#65533;(O&#65533;/3{Ga&#65533;&#65533;I&#65533;&#65533;tF/0Ek&#65533;&#65533;&#65533;L&#65533;&#42146;x&#65533;y&#65533;fy&#1839;o&#65533;&#65533;&#1933;&#65533;&#65533;9&#65533;&#65533;&#65533;!&#65533;&#65533;|&#65533;g&#65533;*q9&#65533;&#65533;&#65533;&#65533;H&#65533;&#702;&#65533;&#65533;&#1304;0P3&#65533;b&#1310;6&#65533;%B&#65533;&#65533;P&H&#65533;u&#65533;&#65533;&#65533;0&#65533;&#65533;#&#65533;&#65533;&#65533;>&#65533;-z&#65533;/
B (&#65533;&#65533;&#65533;&#65533;u&#65533;&#65533;&#65533;+&#65533;iIt&#65533;&#65533;&#65533;&#65533;&#65533;&#65533;p$H4^&#65533;&#65533;wr&#65533;,t&#65533;&#65533;&#65533;&#65533;&#828;&#65533;4&#65533;&#65533;+u a!G&#65533;&#65533;@7&#65533;&#65533;s&#65533;
&#65533;*&#65533;&#65533;&#65533;&#65533;+&#65533;&#65533;ew&#65533;&#65533;&#65533;	?."q&#65533;&#65533;&#65533;&#52684;&#65533;"&#65533;&#65533;"F&#65533;I&#65533;Hd.)8&#65533;!j&#65533;Qd8&#65533;&#65533;d&#65533;8I&#65533;&#65533;4&#65533;&#65533;486&#65533;&#65533;HA&#65533;&#65533;2&#65533;*&#65533;`&#65533;,	&#65533;&#65533;&#65533;9&#65533;>&#65533;&#65533;0&#65533;P{&#65533;&#65533;Pi	i&#65533;q:X&#65533;&#65533;h&#65533;&#65533;H&#1554;j&#65533;&#65533;&#65533;&#65533;&#65533;Sb&#65533;Zc&#65533;H&#65533;L0&#65533;R&#131;$>&#65533;&#65533;&#65533;R!&#65533;(q9&#935;{&#65533;2H&#65533;&#65533;v&#65533;&#65533;C-H%`&#65533;x&#65533;'&#65533;&#65533;p&&#65533;&#65533;&#65533; &#65533;&#128;	&#65533;&#65533;
&#65533; $!&#65533;0!&#65533;`&#65533;@b&#65533;&#936;&#288;&#65533; &#65533;&#65533;]&#65533;k&#65533;&#65533;(&#65533;&#65533;&#65533; &#65533;u22&#65533;&#65533;&#65533;r&#65533;qN&#65533;u
J&#65533;&#65533;N&#65533;o&#65533;&#65533;v&#65533;&#65533;K&#65533; S&#65533;&#65533;&#65533;&#65533; PG&#65533;
g&#65533;&#65533;fm&#65533;&#65533;&#65533; &#65533;y&#65533;
Z &#65533;&#65533;ty&#65533;"&#65533;&#65533; &#65533;&#65533;&#65533;w&#65533;&#65533;X&#65533;(F&#30696;&#65533;8 $`-C@L&#65533;`&#65533;&#65533;X/)&#65533;j<Gy&&#65533;y&#65533;k/&#65533;&#342;&#65533;&#65533;&#65533;&#65533;u&#65533;mIv&#65533;&#65533;e&#65533;/l&#65533;Op&#65533;&#65533;e&#65533;&#65533;&#65533;&#65533;&#65533;&#65533;&#65533;.&#65533;O,&#65533;`&#65533;&#65533;&#65533;&#65533;&#65533;&#65533;&#65533;x&#65533;.&#1238;w&#65533;&#65533;O&#65533;q
&&#65533;&#65533;knV&#65533;9v&#65533;N&#52778;x &#65533;&#65533;F&#51371;h&#65533;&#65533;x&#65533;&#65533;&#65533;&#65533;o&#65533;%2&#149;*&#65533;w&#65533;&#65533;:#B9&#65533;&#65533;&#65533;|Nz:Km&#65533;z&#65533;&#65533;&#65533;{0&#65533;Z&#65533;-#&#65533;	&#65533;*&#65533;&#65533;O&#65533;J&#65533;@a&#65533;&#65533;&#65533;J&#65533;&#65533;1&#65533;4{&#65533;&#65533;hPn~P&#65533;P(W&#65533;6&#65533;&#65533;&#65533;$vu&#65533;{&#65533;G@nB&#65533;&#65533;p&#65533;O&#65533;&(&#65533;Q&#65533;&#65533;Y&#65533;+&#65533;&#65533;&#65533;&#65533;tC&#65533;&#65533;h%&#65533;D&#65533;LcGYL&#65533;\&#65533;X&#65533; &#938;&#65533;&#65533;&#65533;&#65533;Bp"q&#65533;&#65533;an'&#65533;&#65533;Ba&#1700;&#65533;<a.&#65533;49&#65533;&#65533;j&#65533;H?&#65533;&#65533;&#65533;&#65533;&#65533;8L&#65533;h!&#65533;&#65533;&#65533;&#65533;\&#65533;&#65533;<&#65533;k&#65533;&#65533;R:/&#65533;&#999;!&#65533;&#65533;O&#65533;&#65533;nL&#65533;'DH&#570;&#65533;h&#65533;Xar&#65533;|ab&#1764;&#65533;A~&#65533;&#65533;!v&#65533;&#65533;d&#65533;Q&#65533;QW&#65533;&#65533;U&#65533;&#65533;;F&#65533;[&#65533;^A&#1242;&#65533;mAh&#65533;Ed&#65533;H{8a&#65533;B1&#65533;&#65533;<&#65533;(z&#65533;&#65533;0nc&#65533;&#65533;d&#65533;H&#65533;&#65533;&#65533;J&#65533;&#1246;&#65533;:&#65533;&#65533;p$L&#65533;&#65533;5`&#65533;&#65533;$T&#65533;KHc4#M@&#65533;Bub$`B&#65533;e&#65533;@&#65533;&#65533;&#65533;`&#1536;v#&#65533;@)&#1024;&#65533;`&#65533;&#65533;&^&#1408;&#65533;u:&#65533;&#65533;1!&#65533;&#65533;-&#65533;2H&#65533;&#65533;#&#65533;"&#65533;0&#65533;&#65533;F&#65533;Q&#65533;w5&#65533;"7&#65533;'{&#65533;&#65533;P&#65533;E3&#65533;&#65533; &#65533;p&#65533;,T, u&#65533;'&#65533;&#1630;&#65533;u&#715;&#65533;p,<&#65533;&#65533;n&#65533;|$&#65533;&#65533; 
 0 &#65533;&#65533;Zb*&#65533;w&#727;.&#65533;&#65533;&#65533;@>`,`<@l&#65533;e} 
&#65533;@|&#65533;&#65533;&#65533;p`&#65533;&#65533;xgo&#65533;&#65533;&#65533;\6&#65533;&#65533;az&#65533;&#65533;&#65533;Rf&#65533;&#65533;&#1211;&#65533;$&#65533;^&#65533;&#65533;e&#1541;&#65533;&#65533;&#65533;xK&#65533;&#843;&#65533;&#907;s>&#65533;fo&#65533;X&#65533;y&#65533;&#65533;&#65533;y&#65533;&#65533;Na|&#65533;&#65533;&#65533;&#65533;(t&#65533;*&#65533;&y&#65533;&#65533;&#1561;&#65533;;&#65533;h&#65533;H&#65533;&#65533;&#65533;3&#65533;&#65533;&#65533;&#65533;&#65533;68&#420;&#1056;&#65533;&#65533;&#65533;&#65533;v&#65533;y&#65533;&#65533;&#65533;&#65533;\i&#65533;&#65533;0&#65533;&#65533;&#65533; &#65533;#H&#65533;V5"&#65533;&#65533; 1b8&#65533;&#65533;&#65533;&#65533;#&#65533;&#65533;&#65533;&#65533;#6&#65533;#&#65533;&#1099;&#65533;&#65533;9_&#65533;&#65533;Xu&#65533;&#65533;&#65533;Bp&#65533;z+2&#65533;U&#65533;&#65533;&#65533;&#65533;C&#65533;&#65533;D&#65533;&#65533;P&#65533;&#65533;-&#65533;{&#65533;&#65533;$&#65533;G&#65533;&#65533;o&#65533;vt&#65533;&#65533;s&#65533;I&#65533;&#65533;&#1368;BP{D&#65533;&#65533;g$&#65533;&#65533;%
'V&#65533;%.L &#65533;#2B&#65533;22&#65533;&#65533;&#65533;M%4&#65533;u&#65533;b&#65533;Z"&#65533;&#65533;L&#65533;&#65533;&#65533;F&#65533;l6&#65533;$)&#65533;k&#65533;>&#65533;&#65533;@2M&#65533;6&#65533;EbA7&#65533;&#65533;O1&#65533;U&#65533;&#65533;&#65533;&#65533;&#65533;~&#65533;^B&#65533;&#65533;n&#65533;&#65533;~I:P&#65533;&#65533;&#65533;"&#65533;&#65533;&#65533;&#65533;o&#65533;g&#65533;\m&#65533;,&#65533;F!ddD&#65533;aCv&#65533;&#65533;s&#65533;&#65533;A&#65533;&#65533;{J&#65533;E&#65533;Ed&#65533;&#65533;&#65533;;&#65533;TjXQk&#65533;&#65533;&#65533;&#65533;&#65533;{A&#65533;&#197;&#507;8>a&#65533;i&#65533;D&#65533; &#65533;#&#65533;vZ&#65533;*&#65533;>|i&#1928;&#65533;&#65533;1&#65533;Q&#65533;&#65533;&#65533;&#1000;L&#65533;&#65533;&#65533;zC&#65533;&#65533;&#65533;dWA".&#65533;&#265;X*l&#65533;Il%&#65533;&#65533;@&#65533;&#65533; 
&#65533; 
&#65533;&#65533;&#65533;,&#65533; &#1066;&#65533;&#65533;&#65533;&#65533;&#65533;&#416;.&#65533;&#65533;f&#65533;T,A&#65533;&#65533;2&#65533;[&#65533;`&#65533;63&#65533;&#65533;&#65533;(&#65533;l&#65533;K&#65533;Zq&#178;5B<z&#65533;&#65533;&#65533;'a<y:&#65533;&#231;&#65533;&#65533;=z&#65533;&#65533;h&#65533; @|&#65533;&#1849;&#65533;GO&#65533;&#65533;&#65533;X&#65533;&#65533;>&#65533;&#65533;&#65533;&#586;(P&#65533;&#65533;sB&#65533;(&#65533;@&#65533;&#65533;?&#65533;
&#65533;'bK&#65533;z
&#65533;&#65533;"DD&#65533;@&#65533;X&#65533;&#65533;R&#65533;&#817;C&#65533;&#65533;9u&#65533;2i&#65533;N&#65533;9t&#65533;&#65533;&#65533;r$I&#65533;&#1526;&#65533;&#65533;v&#65533;^&#65533;o&#65533;&#65533;!&#65533;&#65533;9q&#65533;.<&#65533;NB&#65533;.
&#65533;WS&#65533;v&#65533;&#65533;a&#65533;P&#65533;:&#65533;&#65533;&#65533;Y&#65533;&#65533;_&#65533;z$&#65533;be:w&#65533;R&#65533;S&#65533;pa&#157;&#65533;&#65533;&#65533;&#65533;M8&#65533;w&#65533;&#65533;l&#65533;&#65533;&#65533;7&#65533;&#65533;N&#65533;M3f&#512;	c&&#65533;&#65533;&#65533;&#65533;q&#65533;a&#65533;&#65533;&#65533;(S&#65533;L&#65533;E*&#65533;&#65533;P&#65533;K&#65533;
&#65533;~T&#65533;P&#65533;&#1283;

&#65533;&#65533;Q&#65533;&#65533;&#65533;G/
&#65533;'O&#65533;=q&#676;I'&#65533;h&#65533;I&&#65533;t&#65533;	%&#65533;D2&#65533;&#65533;&#65533;4&#65533;H#&#65533;p&#65533;!&#65533;0&#65533;H"&&#65533;&#65533;!&#65533;&#65533;H&#65533;&#65533;$&#65533;&#65533;"&#65533;h!&#65533; &#65533;G&#65533;&#849; &#65533;&#65533;&#65533;H&#65533;&#65533;@&#65533;#$&#65533;(B &#65533;&#65533;&#65533;#&#65533;\&#65533;	&#65533;&#65533;t&#1161;&&#65533;T2&#65533;#&#65533;2&#65533;&#65533;&#65533;{ 2H!&#65533;&#65533;&#65533;b!&#65533;&#65533;	%&#65533;&#65533;h&#65533;#&#65533;("&#65533;"&#65533;$&#65533;&#65533;#&#65533;&#65533;H&#65533;#&#65533;<B&#65533;%&#65533;&#65533;&#65533;%gJ2&#604;tJ&$&#65533;b&#65533;"&#65533;&#65533;&#65533;&#1544;&#65533;&#65533;Ti%zV&#65533;&#536;&#65533;&#17993;'&#65533;&#65533;2&#65533;-&#65533;&#65533;rK-&#65533;&#65533;rJ)&#65533;&#65533;&#65533;J+&#65533;&#65533;-&#65533;&#65533;K,&#65533;&#65533;&#65533;+&#65533;&#65533;&#65533;
&#65533;&#65533;&#65533;&#65533;)/&#65533;C&#65533;0&#65533;+&#65533;/&#65533;&#65533;K&#65533;&#65533;&#65533;&#65533;&#65533;*&#65533;&#65533;RJ(&#65533; &#65533;&#606;b&#65533;'&#65533;&#65533;_Hv&#65533;&#65533;jr&#65533;&KV&#65533;&#65533;'&#65533;&#65533;&#1193;-&#65533;&#65533;rl/&#65533;&#65533;/0&#65533;.&#65533;&#65533;&#65533;
&#65533;&#65533;&#65533;&#65533;&#65533;&#65533;
&#65533;&#65533;&#1954;/&#65533;&#65533;&#65533;+&#65533;&#65533;R&#748;&#758;&#65533;
+&#65533;&#65533;J*&#65533;tb	&#65533;&#65533;&#65533;{I&#65533;&#65533;X&#65533;%&#65533;D&#65533;%&#65533;H&#65533;!&#65533;&#65533;&#65533;&#65533;I(&#65533;&#65533;&#65533;1|&#65533;|&#65533;-&#65533;&#65533;\R	%>&#65533;#&#65533;52&#65533;&#65533;&#65533;&#65533;B&#65533;r&#1169;<&#65533;&#536;.b&#1287;r&#65533;&#65533;&#65533;B5&#65533;&#65533;&#65533;&#65533;UXAEQP&#65533;k&#65533;5`&#65533;&#65533;EUPq&#1077;&#65533;&#65533;E-$&#65533;Zx&#65533;&#65533;&#65533;%R&#65533;k&#65533;&#65533;&#65533;s0&#65533;W&#65533;+.&#65533;D^&#65533;&#65533;H&#65533;&#65533;&#65533;&#65533;E)&#65533;&#65533;J&#65533;&#65533;&#65533;&#65533;bI&#65533; .&#65533;&#65533;QC&#65533;&#65533;DI1&#65533;yI&#65533;1&#65533;B&#65533;&#65533;9BM&#65533;&#65533;Q w`C8 AN@&#65533;@O
l&#65533;&#65533;ul&#65533;&#65533;&#65533;&#65533;wG^qp&#65533;&#65533;(&#65533;&#65533;&#65533;9D&#65533;A#&#65533;dQ&#65533;X&#65533;&#65533;e\&#65533;e&#65533;/x&#65533;&#65533;&#65533;Z&#65533;&#65533;&#65533;qn&#17523;&#65533;&#65533;3&#65533;&#65533;H(R>H6&#65533;&#65533;&#65533;G&#65533;G&#65533;&#1160;$,t&#65533;&#65533;m&#65533;`&#65533;&#65533;&#65533;&#65533;<&#65533;&#65533;&#65533;@&#65533;&#65533;&#65533;oqH_O&#65533;7&#65533;&#65533;poh&#65533;&#65533;&#65533;&#65533;&#65533;&#65533;)&#65533;o&#65533;p&#65533;5&#65533;a&#65533;j@C&#65533;@&#65533;kHCvDq*S&#65533;B;&#65533;!E)R&#65533;&#65533;S4&#65533;&#65533;7c&#65533;&#65533;3
&#65533;&#65533;,I*P&#65533;"&#65533;$1&#65533;iC["
&#65533;(71&#65533;D%b&#65533;!H&#65533;F5&#65533;j)RJq&#65533;E@B&#65533;Z#!	I&#65533;&#65533;&#65533;&#65533;&#65533; &#65533;D&#65533;&#65533;&#65533;&#65533;&#65533;&#65533;'&#65533;		"*&#65533;&#65533;&#65533;&#65533;&#65533;8\K&#65533;&#35094;&#1064;E iR&#65533;&#65533;&#65533;&&#1120;I&#65533;qh&#65533;&#65533;#&#65533;&#65533;D&#65533;S6&#65533;&#65533; d2T&#65533;&#65533;gf&#65533;&#65533;&q'T
s&#65533;&#65533;&#65533;&&#65533;&#65533;	N&#65533;GA&#65533;&#65533;D29&#65533;'&#65533;&#65533;]&#65533;&#65533;&#65533;/p!~&#65533;i&#65533;U&#65533;&#65533;&&#65533; F&#65533;&#65533;&#65533;&#65533;&#65533;&#65533;&#65533;-r&#65533;ak&#65533;&#65533;&#65533;.r&#65533;`&#34971;&#65533;H&#361;&#65533;%-M&#65533;9&#65533;}&#291;&#65533;-f&#8914;&#65533;&#65533;&#65533;&#65533;LP&#65533;&#65533;&#65533;&#65533;&#65533;-v_&#65533;&#65533;&#65533;.z&#65533;&#65533;a&#65533;H&#65533;N5NX&#65533;b&#65533;&#65533;8_!&#65533;Z&#65533;+&#65533;&#65533;`&#65533;8[5&#65533;&#65533;&#65533;&#740;#(&#65533;	MX&#65533;&#65533;&#2026;&#65533;&#65533;2&#65533;3^:&#65533;j3&#65533;&#65533;3A&#65533;&#65533;R&#65533;&#65533;&#65533;&#65533;)&#65533;$F^&#65533;N&#65533;&#65533;&#65533;&#65533;"&#1332;&#65533;f&#65533;&#65533;&#65533;8&#65533;'&#65533;&#65533;&#65533;&#65533;-&#65533;j&#65533;&#65533;&#65533;!&#65533;&#65533;&#65533;,@Alc&#65533;&#65533;&#65533;&#1140;&#65533;_&#65533;B&#65533;0)TAaHC&#65533;&#65533;)&#65533;&#65533;L&#65533;&#65533; &#65533;=&#65533;g&#65533;&#65533;&#65533;&#65533;0&#65533;&#65533;&#65533;-|yK&#65533;&#65533;<&#1240;F~P&#65533;I4Z&#65533;8&#65533;%~P\&#65533;+&#65533;v6)&#65533;}&#65533;J&#656831;8&#65533;&#65533;i&#65533;c8k&#65533;=&#65533;&#65533;`@<&#65533;H&#65533;'X&#65533;j`&#65533;$&#65533;"&#65533;&#65533;>&#65533;&#65533;&#65533;]06P&#65533;t !0A\&#65533;%&#65533;&#65533;&#65533;{&#65533;V8&#65533;&#65533;o&#65533;r&#65533;B&#65533;v&#65533;-&#65533;beM&#65533;@&#1768;w0&#65533;&#65533;&#65533;cBA&#1776;/&#65533;&#1099;&#65533;&#65533;+&#65533;&#65533;&#65533;B&#65533;&#65533;
&#65533;&#65533;/&#65533;&#65533;~&#65533;&#65533;^&#65533;&#65533;&#65533;7l&#65533;a&#65533;&#65533;6d8&#65533;qCU&#1542;&#65533;&#65533;&#65533;t&#65533;&#65533;&#65533;&#65533;&#65533;&#65533;!&#65533;r&#65533;3&#65533;R&#65533;&#65533;=&#20047;&#65533;Ma'&#65533;&#65533;r)&#65533;
Rp&#65533;T&#65533;&#65533;&#33705;PA&#65533;&#65533;&#65533;&#65533;@&#65533;/{	4]&#1386;-&#1744;&#65533;9t"&#65533;&#65533;&#65533;&#65533;&#65533;&#65533;;)5E&#65533;&#65533;A&#65533;Q&#65533;&#65533;&#65533;&#65533;2&#65533;&#65533;&#65533;&#65533;&#850;&#65533;	KD"&#65533;D &&#1634;&#65533;&#65533;G&#65533;S$&#65533;(&#65533;!m&#65533;*&#65533;&#65533;y&#65533;2&#65533;&#65533;L&#65533;&#145;$&#65533;.Hc&#65533;H9#&#65533;2&#65533;&#65533;1M_"OE&#65533;Y&#65533;xY&#65533;K8&#65533;&#65533;|&#65533;i&#65533;7&#65533;O&#65533;b&#65533;&#65533;&#379;~&#65533;^&#65533;&#65533;&#65533;->&#65533;&#65533;`wV&#65533;j&#65533;+&#65533;.y&#65533;&#65533;&#65533;&#65533;&#693;&#65533;z&#65533;&#65533;&#65533;&#65533;&#65533;b&#65533;HE&#65533;&#65533;sL&#65533;&#65533;g;&#65533;=&#65533;3&#65533;&#65533;&#65533;&#65533;gz&#65533;&#65533;~b=&#65533;T&#65533;&#65533;&#65533;&#65533;&#380;z&#65533;&#906;&#65533;KX&#65533;&#1541;&#65533;\&#65533;&#65533;Ty&#1260;-&&#65533;]&#65533;&#65533;U&#65533;&#65533;u&#65533;&#65533;V&#65533;&#65533;j&#7250;&#65533;,b&#65533;&#65533;Qp&#65533;&#65533;E&#65533;&#65533;&#65533;&#65533;>&#65533;I&#65533;P&#65533;#&#65533;&#65533;&;9&#65533;&#65533;&#65533;&#65533;pT&#65533;9&#65533;A&#65533;"#&#65533; &#65533;&#65533;&#1864;&#65533;C{&#65533;&#65533;;>5C&#65533;\&#65533;p2k&#65533;`&#65533;'@A
V&#65533;&#65533;&#65533;&#65533;2&#65533;0&#65533;6&#65533;&#65533; D+&#65533;!&#65533;~&#65533;C&#1952;&#65533;&#65533;Uk&#525;&#65533;&#65533;&#65533;#a	Q&#65533;&#65533;&#65533;@\&#65533;&"&#65533;C&#65533;Cr&#65533;&#65533;|Vs-i{DZ&#65533;&#65533;&#65533;&#65533;&#1603;&#65533;1&#65533;&#65533;&#65533;&#65533;]&#65533;&#65533;&#65533;&#65533;@&#65533;@&#65533;/}&#1554;n&#65533;@&#65533;(&#65533;h $@<&#65533; &#65533;&#65533;&#65533;P&#65533;5e!j)Kj&#65533;&#65533;&#65533;fM&#65533;	*&#65533;&#65533; $ &#65533;&#65533;&#65533;&#65533;lXCz&#65533;&#65533;&#65533;&#65533;0&#65533;4|&#65533;X&#65533;&#65533;&#65533;'&#65533;&#65533;_&#65533;&#9333;&#65533;/&#65533;&#65533;&#65533;&#65533;`&#65533;&#65533;&#65533;&#65533;&#65533;{&#65533;&#65533;
&#65533;%&#65533;jo&#65533;&#65533;w&#65533;&#852;&#65533;,$1&#65533;1&#65533;
&#646;4d&#65533;&#65533;K&#65533; &#65533;&#65533;&#65533;,Mu3)&#65533;B0d?t&#65533;b#6D/&#65533;|k&#65533;&#65533;&#65533; k&#1202;-&#65533;AK&#65533;9&#65533;+&#25665;&#65533;&#65533;&#65533;
D&#65533;DE&#65533;&#65533;E\&#65533;L@ueW&#65533;J}TU5&#65533;F`&#65533;I1&#65533;%i&#65533;!&#65533;t&#65533;J0H5&#65533;P"B"L&#65533;&#65533;(&#65533;h,&#65533;	&#65533;! >&#65533;3&#65533;0j's(&#65533;&#65533;9/Fz&#65533;&#65533;&#65533;GxR$LR$&#65533;K!T&#948;$&#65533;&#65533;&#65533;7L&#65533;&#65533;(&#65533;P@EK%&#65533;q;&#65533;	:u	&#65533;R	&#65533;4P{&#65533;&#65533;>&#65533;.&#65533;Fo&#65533;	qhJ&#65533;&#65533;$&#65533;&#65533;*&#65533;&#65533;M&#65533;$&#65533;&#65533;&#65533;r&#65533;&#65533;&#65533;&#65533;20&#65533;f&#65533;Q&#65533;&#65533;&#65533;0,&#65533;N&#65533;(&#65533;TM&#65533;&#65533;&#65533;1&#65533;-&#65533;&#65533;&#65533;&#65533;Q
&#65533;P1S1&#65533; -IT&#65533;&#65533;&#65533;&#65533;
&#65533;&#65533;+&#65533;&#65533;0&#65533;&#65533;&#65533;&#65533;N&#65533;h&#65533;&#65533;&#1032;&#65533;D*&#65533; &#65533;&#65533;&#65533;&#65533;&#65533;,)%l+Uo&#344;&#65533;&#856;&#65533;*5&#65533;	}&#65533;LH&#65533;&#65533;n&#65533;&#65533;&#65533;3&#8336;&#65533;	&#65533;d
&#65533;R1&#65533;p
&#65533;&#65533; &#65533;&#65533;&#65533;d&#65533;r&#65533;DswBi[&#65533;G,hUBhf7&#65533;!:&#65533;&#65533;&#65533;&#65533;FUEp&#65533;T tS&#65533;Z&#65533;V^P&#65533;a&#65533;9r&#65533;Y&#65533;&#65533;(&#65533;x g\`&#65533;Q&#65533;S&#65533;c&#65533;SM@C&#65533;kea&#65533;p&#65533;&#65533;o&#65533;&#65533;&#65533;&#65533;&#65533;&#65533;&#65533;9.&#65533;&#65533;&#65533;"&#65533;&#65533;&#65533;&#466;&#65533;q&#65533;w&#65533;&#65533;%&#1106;^&#65533;%&#65533;%=4&#65533;&#65533;ZA&#65533;`| A&#65533;&#65533; Tiy&#65533;c &#65533; (&#65533;RXZ&#65533;3lq@!&#65533;k@* &#65533;&#65533;] &#65533;p.&#65533;fP&#65533;&#65533;a&#65533;&#65533;a"&#65533;>"VBm0c&#65533;QBi&#65533;|&#65533;&#65533;^&#65533;&#65533;&#65533;^i&#464;&#65533;Cx&#65533;u8&#65533;&#65533;`9M&#65533;&#65533;A&#65533;lQ&#65533;&#65533;&#65533;&#65533;D&#65533;\	1&#65533;&#65533;@&#65533;Cc1&#65533;&#65533;&#65533;i&#65533;&#65533;&#65533;&#65533;v&#65533;B4&#65533;C&#65533;&#65533;!&#65533;t&#65533;&#65533;}&#65533;a)&#65533;&#65533;C&#65533;1t&#65533;L&#65533;D&#65533;9
&#65533;0&#65533;&#660;L&#65533;&#65533;&#65533;&#65533;1&#65533;a
J&#65533;NeIhjqX&#65533;)&#65533;r[&#65533;&"b&#65533;&#65533;"&#65533; `&#65533;&#65533;@5&#65533; %Z&#65533;&#65533;X&#65533;&#65533;U&#65533;4w&#65533;4&#65533;R&&#65533;&#65533;&#65533;P-&#65533;b.&#65533;1A&#65533;g&#65533;&#65533;9&#65533;&#65533;&#65533;1&#65533; 5&#65533;vh&#65533;p)&#65533;Rj2j&#65533;I&#65533;i'	&#65533;4'&#65533;piZe&#65533;&#65533;&#65533;SF."2{&#65533;	&#65533;&#65533;1&#65533;&#65533;KD&#1181;j2&#65533;2G&#65533;n&#65533;`l&#65533;2&#65533;&#65533;N&#918;k&#65533;&#65533;M&#65533;&#65533;&#65533;P&#65533;&#65533;&#65533;&#65533;PN&#65533;&#65533;r,&#65533;&#65533;&#65533;0&#65533;@/&#65533;mm&#65533;4&#65533;&#65533;o&#65533;d*&#1253;&#65533;&#65533;
cR&#65533;2
&#65533;&#65533; WVn&#65533;r$&#1697;n&#65533;&#65533;&#65533;l&#65533;/&#65533;v,Sz,&#65533;&#65533;p%ul&#65533;,&#65533;&#65533;&#600;0&#65533;&#1447;&#65533;&#65533;W&#65533;&#182;&#65533;&#65533;&#65533;
P&#65533;	b &#65533;H&O-g2&#65533;&#65533;G&#65533;$
&#65533;&#65533;
&#65533;&#65533;
C	CU&#65533;I"&#65533;s/W&#65533;-&#65533;&#65533;87"&#65533;!#Rfs&#65533;&#65533;j&#65533;O&#65533;M&#65533;O&#65533;b&#65533;q0?&#65533;&#65533;gQ&#65533;%>2&#65533;&#65533;&#65533;y0k [PM`CpT&#65533;Z6N&#65533;H&#65533;O&#65533;PPa x0&#65533;&#65533;:&#65533;&#1232;&#65533;
xuW&#65533;&#65533;S&#65533;&#65533;3&#65533;&#65533;8&#65533;W&#65533;@&#65533;&#65533;'&#65533;8&#65533;gx&#65533;vL	w>0` &#65533;[	`&#65533;&#65533;&#65533; /&#65533;n@x!&#65533;&#65533;&#65533;&#65533;:&#65533;&#65533;v&#65533;V&#65533;&#65533; &#1046;&#65533;G,&#65533;a@&#65533;&#65533;a,4&#65533;%b&#65533;Q8+db&#65533;&#65533;&#65533;WA&#65533;A`A&#65533;c1&#65533;&#65533;&#65533;8&#65533;j&#65533;&#65533;&#65533;aA&#65533;&#65533;b!)T&#65533;&#65533;?&#65533;Qqw&#65533;&#65533;@`&#65533;&#65533;&#65533;&#65533;&#65533;&#65533;&#65533;3?c&#65533;&#65533;&#65533;&#65533;'&#65533;&#65533;&#65533;~	b/t&#65533;&#65533;7*+b2&#65533;&#65533;&#65533;:&#65533;&#1489;I&#775; &#436;*k&#65533;i&#65533;E&#65533;	&#65533;@.y %&#65533;&#65533;dA&#65533;&#65533;n}T&#65533;&#65533;&#65533;R&#21356;d"2&#65533;I&#65533;%*&#65533;ZbG6&#65533;4&#65533;&#65533;&#65533;Fe&#65533;JB&#65533;(Cbq&#65533;&#65533;'&#65533;&#65533;g&#65533;&#65533; Zu&#65533;}@I&#65533;DGr&#65533;&#65533;K:&#65533;&#65533;W&#65533;gH|&#65533;&#65533;&#65533;)&#65533;[&#65533;&#65533;k&#65533;K&#65533;vL&#65533; &#65533;N&#24124;4g&#65533;&#65533;&#65533;&#65533;&#65533;
&#65533;&&#65533;&#65533;Q&#65533; *&#65533;&#65533;&#65533;h&#65533;bl&#65533;B&#65533;QEQ&#65533;&#65533;&#65533;&#65533;&#65533;&#574;&#65533;S&#65533;&#65533;1&#65533;&#65533;&#65533;&#65533;&#65533;&#65533;&#65533;&#65533;&#65533;
&#65533;
&#65533;&#65533;2&#65533;H
&#65533;&#65533;
&#65533;P&#65533;&#65533;(&#65533;&#65533;[Q&#65533;x&#65533; O&#65533;&#65533;P&#65533;X&#65533;&#65533;&#65533;&#65533;P&#1380;&#65533;&#65533;x&#65533;&#65533;&#65533;,l&#65533;&#65533;
&#65533;&#65533;T9#k&#65533;y&#65533;&#65533;/&#65533;V
&#65533;2q`&#65533;	&#65533;x&#65533;b&#65533;
&#65533; 
&#65533;&#65533;$&#65533;&#65533;<T&#65533;&#65533;~&#65533;&#65533;Cc&#65533;&#65533;&#65533;8XFF&#65533;&#65533;D&#65533;&U34KCu@Y &#65533;R&#65533;G&#65533;[&#65533;x&#65533;&#65533;X2IQ&#65533;&#65533;5&#65533;k^pP&#65533;A&#65533;Bo&#65533;U&#65533;V&#65533;Q y5_ &#65533;z&#65533;&#65533;3&#65533;&#65533;&#65533;,q&#65533;-&#65533;4&#65533;9/&#65533;&#65533;&#596;&#65533;ys0{y&#65533;_s&#65533;`&#65533;&#65533;&#65533;r C &#65533; =Q&#65533;&#65533;\&#65533;\iS &#65533;&#65533;&#65533;&#65533;9&#37332;&#65533;&#65533;&#65533;*W0&#65533;&#65533;&#65533; { 
0.&#65533;`&#65533;&#65533;q^+&#65533;^&#65533;&#65533;b&#65533;&#65533;b&#65533;c&#65533;Y&#65533;}a&#65533;&#65533;	|3;&#65533;&#65533;9&#65533;&#65533;&#65533;&#65533;&#65533;&#65533;&#65533;12&#65533;^&#65533;&#65533;8&#65533;s&#65533;&#65533;b&#65533;&#65533;&#65533;&#65533;s&#65533;}&#65533;	a&#65533;A&#65533;&#65533;&#65533;&#65533;E&#65533;&#65533;&#65533;>&#65533;y&#1564;&#65533;C+&#65533;a&#65533;&#65533;B&#65533;&#65533;&#65533;&#65533;&#65533;au&#65533;&#65533;a&#65533;np&#65533; &#65533;&#65533; &#65533;jG&#160;&#65533;GBe*&#65533;E&#65533;&#65533;d&#65533;D
&#65533;&#65533;1&#65533;&#65533;&#65533;&#65533;i&#65533;3&#65533;&#65533;f.X&#65533;&#65533;&#65533;&#65533;&#65533;g&#65533;%*&#65533;&#65533;&#65533;&#65533;&#65533;&#65533;&#65533;U&#65533;&#65533;&#65533;4rb&#65533;g&#65533;&'UK&#65533; 8&#65533;x&#65533;&#65533;^PptF&#65533;I4&#65533;j&#65533;&#65533;&#65533;4P&#65533;&#65533; &#65533;2&#65533;&#65533; &#65533;&#65533;	w&#65533;&#65533;8&#65533;-&#65533;&#65533;&#65533;Pg%j.&#65533;&#65533; /z&#65533;TV$2jRnt&#65533;D&#65533;/&#65533;&#65533;PL&#676;&#65533;p&#65533;/&#65533;8+&#65533;&#65533;.&#65533;/p
mj]&#65533;&#65533;&#65533;&#65533;#&#65533;&#65533;&#834;&#65533;&#65533;&#65533;m&#65533;b&#65533;fmS&#65533;2j&#65533;[.&#65533;T&#65533;&#65533;&#65533;&#65533;NRj&#65533;&#65533;&#18884;&#65533;)&#65533;&#65533;$&#65533;4&#65533;&#65533;&#65533;&#65533;&#65533;(&#65533;&#65533;&#65533;&#65533;&#65533;&#65533;rQ&#594;CZ&#65533;&#65533;R
&#65533;z&#65533;&#65533;h3&#65533;a
&#65533;&#65533;
&#65533;&#65533;&#1458;&#65533;
;&#65533;&#65533;&#65533;i&#65533;2&#65533;
%5&#232; 
&#65533; 	&#65533;&#65533;S&#65533;F&#65533;&#65533;&#65533;&#65533;&;&#65533;!&#65533;:&#65533;&#65533;ZV&#65533;skb5<&#65533;2c&#65533;p&#65533;dc0f&#65533;v P2&#65533;&#65533;&#65533;g&#65533;&#65533;Y)&#65533;vu&#65533;c &#65533;P&#65533;IpJ`l&#65533;YpWP&#65533;]d@&#1930;&#65533;&#65533;9ws&#65533;&#65533;&#65533;&#65533;:+&#65533;A{&#65533;&#65533;&#65533;}/2?&#1063;~E&#65533;&#65533;&#65533;7&#65533;&#65533;&#65533;&#65533;&#65533;x@a0*p&#65533;C\&#65533;\ &#65533; *&#65533;j &#65533;jq&#65533;&#65533;&#65533;5&#65533;%H1[@&#65533;&#65533;
` &#65533;&#65533; &#65533;&#65533;a`8&#65533;&#65533;&#65533;,&#65533;&#65533;Q&#65533;waY&#65533;&#65533;}&#65533;;&#65533;@M&#65533;\&#65533;&#65533;&#65533;SA&&#65533;>&#455;Cy&#65533;B!&#65533;&#65533;%&#65533;b~&#65533;&#65533;&#65533;&#65533;&#65533;^&#65533;&#65533;&#65533;&#65533;&#65533;D&#65533;iGz&#65533;A&#65533;&#65533;7k.B&#65533;A&#65533;!&#65533;>m&#65533;>&#151;&#65533;]&#65533;&#65533;&#65533;!&#65533;&#65533;>&#65533;&#65533;CfnC6&#65533;&#65533;&#65533;&#65533;  &#65533;&#65533;LUK&#65533;&#65533;H&#65533;k u %&#65533;&#65533;V&#65533;x&#65533;T&#1250;O'&#65533;&#65533;&#65533;&#65533;3&#65533;8Vhf&#65533;`"%&#65533;&#65533;Qb&#65533;+&#65533;&#65533;|W!2(V"&#65533;&#65533;&#65533;&#65533;nx$'U&#65533;&#65533;!&#65533;y&#65533;ao@Pfn&#65533;A=&#65533;&#65533;&#65533;e.&#65533;&#1788;zB&#65533;v3&#65533;q3&#65533;a&#65533;&#65533;&#65533;D&#65533;&#65533;^&#65533;,<P&#65533;;&#65533;?E&#38662;&#65533;qh&#65533;&#65533;h&#1779;&#65533;&#65533;&#65533;&#65533;P&#65533;n&#65533;&#65533;&#65533;&#65533;BQ&#65533;l&#65533;&#65533;&#65533;`&#65533;<QLQ&#65533;pk@&#65533;&#65533;&0&#65533;V&#65533;s&#65533;&#65533;.&#65533;Z&#65533;
&#65533;&#65533;&#65533;T:EK&#65533;&#65533;&#65533;&#65533;&#65533;+&#65533;&#65533;&#65533;&#65533;&#65533;&#65533;M*&#328;&#65533;]&#65533;&#65533;&#65533;N&#65533;[M&#65533;&#65533;&#65533;&#65533;b&#65533;&#65533;&#65533;&#65533;#&#65533;
Y&#65533;&#1347;{&#65533;8&#65533;&#65533;&#65533;&#65533;&#2011;&#65533;&#65533; dU&#65533;-&#65533;&#65533;0&#65533;&#65533;
&#65533;
&#65533; 	&#65533;X yTU&#65533;	Bc&#65533;.&#65533;&#65533;]&#65533;F]&#65533;&#65533;\&#65533;&#65533;k&#65533;:&#65533;F^&#65533;"~`=W&#65533;e w&#65533;&#65533;&#65533;&#65533;%&#65533;K&#65533;&#65533;&#65533;"!g &#65533;&#65533;N&#65533;Q&#65533;c]&#65533;oe&#65533;&#65533;u&#65533;&#65533;;&#65533;\'&#65533;w&#65533;S&#65533;+&#65533;:&#65533;&#65533;&#65533;}q&#65533;&#65533;&#65533;_&#65533;!&#65533;L&#65533;&#65533;&#65533;&#65533;`&#1431;&#65533;&#65533;&#65533;@&#65533;Y^i&#65533;,&#65533;&#1046;`&#65533;[ &#65533; &#65533;o@&#805;&#65533;Y&#65533;W&#65533;R&#65533;:&#65533;&#65533;}@]`&#65533;&#65533; &#65533;&#65533;[),&#65533;cnQ.&#65533;&#65533;8db&#65533;#&#65533;;&#65533;N~~&#65533;9&#65533;
[&#65533;%&#65533;&#65533;&#5766;&#65533;|&#65533;&#65533;&#65533; =~j&#65533;}&#65533;&#65533;_!t&#65533;&#65533;&#65533;>&#65533;&#65533;v! F6&#902;&#65533;&#65533;&#65533;!Q&#65533;\C &#65533;&#65533;q&#65533;?&#65533;Y&#65533;o&#65533;&#809;s&#65533;&#65533;9r&#65533;a&#1264;&#65533;8o&#417;&#65533;0aE&#65533;r&#65533;&#1321;&#65533;&#65533;&#65533;8m&#65533;0zT	&#65533;&#65533;L&#65533;.&#65533;&#65533;&#65533;&#65533;&#65533;&L*UV&#65533;d)'N19y&#65533;jT&#65533;S&#65533;R&#65533;&#65533;&#65533;)&#65533;&#65533;@&#65533;
&#65533;&#665;&#65533;&#65533;R&#65533;&#65533;H&#65533;&#65533;I&#65533;1R&#65533;H&#65533;C&#65533;	"+(&#65533;?~&#65533;&#65533;&#65533;&#65533;P &#65533;i&#65533;&#65533;&#65533;'O&#65533;=|&#65533;*&#1335;&#65533;D&#65533;)b&#65533;&#65533;$I&#65533;&#65533;,a&#65533;t&#65533;q&#680;&#65533;&#65533;:j&#65533;&#65533;!B&#65533;&#65533;&#65533;&#65533;c&#65533;&#65533;9o&#1468;&#65533;&#65533;&#1057;C&#65533;%b&#1306;Q#&#207;dG&#65533;$&#65533;&#65533;$&#65533;&#65533;.A&#916;&#594;I&#1948;F&#65533;%&#65533;&#65533;(Q&#65533;&#65533;+U.jr&#65533;&#281;+&#65533;&#65533;&#65533;z&#65533;&#65533;&#65533;:yr&#65533;&#65533;;'&#65533;&#65533;>&#65533;)S&#65533;L&#65533;&#65533;;/&#65533;&#65533;&#65533;X&#65533;h&#1394;e&#46510;\&#65533;p&#65533;&#65533;&#65533;/\&#65533;&#65533;&#383;&#65533;&#65533;&#1221;&#65533;^&#65533;&#65533;&#65533;{&#65533;%&#65533;\t	&#65533;&#65533;&#65533;&#65533;B[j&#65533;WZ&#65533;U&#65533;Be&#65533;V^&#65533;O&#65533;X&#65533;e&#65533;VP&#65533;<&#65533;V&#1193;&#65533;M&#65533;[e&#65533;&#65533;v&#1605;_|y&#1046;Yb&#65533;&#65533;Xf&#65533;&#65533;w&#65533;%&#65533;a&#65533;t&#65533;&#65533;_v&#65533;I'&#65533;&#65533;&#65533;*&#65533;&#65533;o&#65533;e]&#65533;l&#65533;ER>&#65533;&#305;&#65533;&#65533;&#65533;&#65533;9Q&#65533;&#65533;	(Wl&#65533;&#65533;GZ&#65533;|&#65533;CUN&#65533;3W&#65533;\q&#65533;WTG
&#65533;-&#65533;Y&#309;&#65533;&#1642;&#65533;E&#65533;B$&#65533;EI&#65533;C.EM&#65533;C&&#65533;&#1199;&#65533;T&#65533;&#65533;&#65533;>&#65533;xc<&#65533;&#65533;c&#65533;=&#65533;&#65533;&#65533;@&#65533;&#65533;&#65533;&#65533;&#65533;u&#65533;A&#65533;&#65533;<&#65533;H#&#65533;-&#65533;&#65533;
%&#65533;H"
,&#65533; &#65533;/&#65533; &#65533;V&#65533;&#65533;&#65533;U=&#65533;u&#65533;le&#65533;&#65533;3&#65533;&#65533;h&#65533;<&#65533;H&#65533;&#65533;V&#65533;&#65533;&#65533;3:&#65533;m&#65533;&#65533;:&#65533;&#65533;&#65533;&#65533;&#65533;&#65533;<d&#854;&#65533;;&#65533;uw&#65533;&#65533;&#65533;&#65533;&#65533;
&#65533;&#1523;&#65533;&#65533;#&#65533;B&#65533;&#65533;H&#65533; &#65533;)@&#65533;&#65533;P&#65533;-?&#65533;&#65533;CW&#65533;&#65533;&#65533;&#65533;&#1698;&#65533;n}&#65533;&#65533;8&#65533;&#65533;&#65533;
&#65533;&#65533;bP`&#65533;:&#65533;49&#65533;cs&#65533;]]&#65533;Y&#65533;\c&#65533;C&#65533;W&#65533;&#65533;V&#1786;&#65533;&#65533;8zC&#65533;&#65533;&#65533;&#65533;&#65533;&#65533;&#65533;h;d&#65533;&#65533;&#65533;&#65533;^qu&#65533;7^&#65533;&#65533;H&#65533;}&#65533;@H&#65533;7&#65533;p&#65533;j&#65533;&#65533;c&#65533;&#65533;0&#65533;&#45312;.h&#1934;&#65533;n&#65533;&#65533;8&#65533;v\o&#65533;&#65533;&#65533;z 8&#65533;h&#65533;&#65533;8&#65533;&#65533;=&#65533;&#54945;&#65533;&#65533;~ct&#65533;&#65533;&#65533;#&#65533;	Oht82&#65533;C4
&#65533;m&#65533;&#65533;)&#65533;K&#65533;&#1181;K&#65533;[I=O&#65533;,%V&#65533;R&#65533;&#65533;R&#65533;eMQ>&#65533;N&#65533;J$&#65533;d*&#65533; &#65533;&#65533;zI&#65533;Zd&#65533;&#65533;
&#65533;&#65533;&#65533;&#65533;X&#65533;&#65533;i&#65533;&#65533;|A
&#65533;X]&#65533;&#65533;&#65533;&#65533;&#660;RKYk&#65533;*J&#65533;L&#65533;D&#65533;&#350;&#65533;M&#65533;I@&#65533;&#65533;&#65533;Tj&#65533;&#65533;&#65533;e+u&#65533;&#65533;&#65533;'B&#65533;OQ&#65533;bT#&#65533;&#65533;J&#65533;w&#65533;&#65533; &z&#65533;&#65533;&#65533;}b8H!ar|&#65533;&#65533;"y$D&#65533;'&#65533;&#1300;&#65533;x&#593;ar&#65533;&#65533;3&#65533;&#65533;&#65533;&#65533;_&&#65533;<&#65533;&#65533;&#65533;C&#65533;&#65533;E&#65533;&#49355;[&#65533;&#65533;&#65533;E&#65533;&#65533;&"&#65533;@&#65533; &#65533;.&#65533;&#65533;%&#65533;&#137;&#65533;E,^a$&#65533;P&#65533;+Pa
&#65533;&#65533;+&#65533;,h&#65533;$&#65533;e&#65533;^&#65533;&#65533;w&#65533;|&#65533;&#65533;x&#65533;q&#65533;D-RHD&#65533;&#65533;&#65533;X\`I&#65533; &#403;&#65533;$&#65533;`&#65533;"&#65533;&#403;&#65533;Qb&#65533;&#65533; &#65533;%&#65533;&#65533; ]h&#65533; (rr&#65533;Mp&#65533;;3DJ&#65533;@1&#65533;R&#65533;&#65533;&#65533;[&#65533;P!]qKW&#65533;B&#65533;X((&#65533;B&#65533;&#65533;<a(&#65533;F&#65533;~&#65533;2&#65533;_&#65533;&#65533;&#65533;b*0&#65533;|&!&#65533;2Dd&&#65533;&#524;&#65533;&#65533;&#65533;&#873;e{ &#65533;h&#65533;?&#65533;Af&#65533;&#65533;&#65533; &#65533;(<!	DH&#65533;&#65533;5&#65533;&#65533;c`&#65533;&#65533;&#65533;*&#65533;&#65533;k[&#65533;[&#65533;&#65533;&#65533;&#65533;9&#65533;dvxCC&#65533;&#65533;&#65533;nl&#65533;&#65533;W&#65533;&#65533;%&#65533;|&#65533;&#65533; &#65533;&#65533;G&#65533;&#65533;7&#65533;j-\v{&#65533;&#65533;&#65533;H @&#65533;&#65533;*f&#65533;"&#65533;&#65533;|&#737;&#65533;&#65533;&#65533;&#65533;&#65533;Vb9&#65533;&#65533;4&#65533;-&#65533;@1si0&#65533;3&#65533;kg&#65533;WA&#65533;&#1718;Y&#65533;S&#65533;&#65533;+&#65533;&#65533;F&#1415;&#65533;&#1285;&#65533;&#65533;R&#65533;2j&#65533;&#65533;&#65533;&#65533;&#65533;#&#65533;&#65533;&#65533;&#65533;8&#65533;&#65533;&#65533;&#65533;B&#65533;&#65533;&#394;5&#65533;&#65533;5^t&#65533;hH&#65533;v&#1531;,&#65533;
i&#65533;&#65533;&#65533;&#1722;&#65533;&#65533;5k&#65533;&#65533;&#65533;&#1048;zs&#65533;ov&#65533;Y&#65533; &#65533;X&#477;nj&#65533;[&#19463;[&#65533;#e&#65533;&6&#65533;&#65533;uq}kFT&#65533;&#65533;&#65533;e&#65533;h(# &#65533;N&#65533;%&#65533;&#65533;&#65533;&#65533;&#65533;&#65533;&#65533;&#65533;'&#65533;8E*H&#65533;&#65533;&#15682;&#65533;8J&#65533;&#65533;&#65533;3U&#65533;6&#65533;&#65533;&#65533;$ a&#65533;&#65533;&#65533;S&#65533;&#65533;x]&#65533;-&#65533;-&#65533;&#65533;Uw&#65533;Y&#65533;DX*3&#4319;_&#65533;&#65533;H-
1&#65533;&#65533;Dn&#65533;&#65533;&#65533;&#65533;&#65533;Nw&#65533;&#65533;
e&#65533;)&#65533;&#65533;&#65533;|&#65533;4&#65533;`&#65533;)&#65533;EQ&#65533;&#65533;&#65533;JV,&#65533;M&#65533;g
N0'6Q#&#65533;&#65533;&#65533;&#65533;8&#65533;Q(l&#65533;R&#65533;&#65533;&#65533;H&#65533;&#65533;&#65533;&#65533;<5!&#65533;;.&#65533;&#65533;u&#65533;r&#624184;&#65533;%&#65533;(&#65533;&#65533;&#65533;
W&#65533;B&#65533;l&#65533;$}&#65533;[&#65533;&#65533;&#65533;(a0&#65533;&#65533;&#65533;&#65533;&#65533;X'#&#65533;&#65533;&#65533;"&#65533;&#65533;&#65533;&#714;\&#65533;(>C&#645;pQ&#65533;&#65533;&#65533;LSI*;!&#65533;T&#65533;&#65533;&#65533;&#1094;&#65533;X&#65533;"HkL&#65533;0&#65533;XIGFi@Y1&#65533;&#65533;c&#65533;&#65533;0&#65533;1&#65533;&#65533;gP&#65533;&#65533;y&#65533;v&#65533;&#65533;b&#65533;&#65533;x&#65533;&#65533;&#65533;)R&#65533;Y^&#65533;&#65533;Nb&#65533;ha&#65533;
M&#65533;&#65533;&#65533;&#65533;#a&#65533;&#65533;&#65533;l&#65533;#"!&#65533;&#65533;&#65533;R&#65533;|f&#65533;&&#65533;&#65533;D&#65533;&#1497;&#65533;&#65533;T3&#65533;&#65533;&#65533;&#65533;&#65533;d*&#65533;0j&#65533;&#65533;&#1093;h&#65533;&#65533;P+P&#65533;	O&#65533;&#65533;&#65533;P&#65533;8&#65533;&#65533;\e&#1756;&#504;&#65533;&#65533;&#1701;_&#65533;&#65533;F&#65533;E&#65533;=&#65533;&#65533;a&#65533;&#65533;&#65533;.&#65533;1u^&#65533;&#65533;&#65533;&#65533;&#65533;V&#1893;3v;&#65533;GA&#65533;&#65533;9&#65533;Ap&#707;&#1664;&#65533;&#65533;`&#65533;&#65533;f6 P&#65533;\&#65533;&#65533;&#65533;&#65533;&#65533;&#65533;&#65533;j&#65533;gyxy&#65533;&#65533;>&#769;8&#65533; d6&#65533;<`MH&#65533;&#65533;&#65533;%&#65533;jc&#732;n&#65533;&#65533;&#640;&#65533;X&#65533;&#65533;&#65533;Vt&#65533;&#65533;g&#65533;&#65533;D&#65533;k&#65533;&#65533;&#65533;&#65533;l&#65533;&#65533;z&#65533;U{&#65533;Cg&#65533;&&#65533;8n&#65533;&#65533;&#1535;&#65533;&#65533;&#65533;&#133;&#65533;I?&#65533;g&#65533;6/&#65533;ED eJ&#65533;zUgy&#65533;&#759;~n&#65533;&#65533;q&#65533;&#65533;>&#65533;&#65533;&#65533;&#65533;&#65533;&#65533;ymoX#&#65533;&#65533;,&#65533;v&#1394;&#1461;&#65533;&#65533;&#65533;&#65533;&#65533;&#65533;&#65533;K&#65533;]&#65533;&#1243;&#65533;&#65533;3&#65533;S&#65533;&#65533;&#65533;]E&#65533;&#65533;&#65533;8O9&#65533;Q&#65533;a&#65533;w&#65533;&#65533;&#65533;Rb&#65533;K&#65533;@&#65533;/&#65533;jw&#65533;$=&#65533;&#65533;&#65533;&#65533;&#65533;	"|&#65533;&#65533;&#65533;&#65533;G\&#65533;^&#65533;N&#65533;&#65533;L&#65533;V2&#65533;&#65533;&#809;&#65533;&#1621;B&#65533;0&#65533;&#65533;&#65533;&#65533;T&#65533;)&#10462;&#65533;&#65533;IL&#65533;&#65533;&#65533;F?&#65533;k!	o&#65533;&#65533;9z&#65533;o&#65533;&#65533;&#65533;&#65533;Ck&#65533;&#65533;&#65533;&#65533;Sj&#65533;K\<&#65533;&#65533;&#65533;+%<&#65533;T&#65533;&#65533;&#65533;&#65533;&#65533;qi&#65533;&#65533;&#65533;&#65533;/$&#65533;0&#65533;-&#65533;\&#517;_&#65533;&#65533;&&#65533;&#65533;Z&#65533;4l@&#65533;
1"Yh&#65533;&#65533;15{&#65533;/&#65533;$&#65533;&#65533;&#65533;&#65533;V N&#541;&#1664;&#65533;&#65533;P3Z&#65533;@\$)$B&#65533;Yh&#65533;`&#65533;&#65533;H&#65533;98&#65533;&#65533;bh&#65533;g@&#65533;bp&#65533;g&#65533;f`&#65533;a&#65533;&#65533;&#65533;&#65533;W&#65533;&#65533;&#65533;c&#65533;R&#65533;&#65533;'4)&#304; J&#65533;&#65533;&#65533;&#65533;&#65533;
&#65533;1J&#65533;N&#65533;E&#524;&#65533;1c:&#65533;d&#65533;&#65533;&#65533;s&#65533;HVs&&#65533;5Y&#65533;&#65533;&#14769;&#65533; Li&#65533;&#65533;8&#65533;&#65533;&#65533;&#65533;(&#65533;&#131;&#65533;X'-@&#65533;,&#65533;w&#65533;0 &#65533;1&#65533;&#65533;Y&#65533;<X&#65533;H&#65533;&#65533;G&#65533;&#65533;&#15744;&#65533;;P&#65533;>X &#65533;&#65533;s&#65533;6z&#1736;t&#65533;&#65533;v&#65533;&#65533;&#65533;&#168;&#65533;&#36239;&#65533;&#65533;2,&#65533;&#65533;&#65533;&#65533;&#65533;:(&#65533;l&#65533;&#65533;/8&#512;	`&#65533;&#65533;&#65533;&#65533; h7C&#65533;C^!nB&#433;&#65533;;&#65533;&#222;
&#65533;>&#65533;&#65533;.&#65533;X&#65533;&#65533;&#65533;&#65533; h2H&#65533;;(&#65533;&#65533;&#65533;	&#65533;?P&#65533;&#1091;:&#65533;&#65533;6H&#65533;;&#1035;&#65533;&#65533;&#65533;&#42622;&#65533;&#65533;&#65533;&#65533;&#65533;&#65533;&#65533;&#65533;E&#65533;&#65533;(Zd &#65533;&#65533;&#65533;&#65533;Z&#65533;&#65533;&#65533;&#65533;&#65533;8H&#65533;&#65533;&#65533;&#1544;&#65533;&#65533;&#65533;&#65533;&#65533;J(&#65533;i&#65533;6p&#65533;Q&#65533;v	&#65533;&#65533;&#65533;&#65533;)&#65533;&#65533;&#65533;l3'r&#65533;&&#65533;!E<&#65533;&#65533;D&#65533;&#65533;II&#65533;&#559;I:&#65533;JH&#65533;t&#65533;{&#65533;Q&#65533;&#65533;&#65533;&#65533;&#65533;r&#65533;&#65533;I&#65533;&#65533;&#65533;&#1545;&#65533;&#65533;	4j&#65533;<&#1107;
[&#65533;B&#65533;&#65533;&#65533;&#1859;G&#65533;&#65533;H&#1034;&#65533;p&#65533;lR&#65533;&#65533;:&#65533;	=&#65533;&#65533;&#65533;&#65533;&#65533;&#65533;P&#65533;&#65533;@X&#65533;0&J&#65533;&#65533;R&#65533; &#65533;&#65533; !&#65533; &#680;&#65533;J&#65533;&#65533;:$&#65533;&#65533;+&#65533;&#65533;&#65533;&#65533;&#65533;@&#65533;X&#65533;&#65533;	2&#65533;Ih	&#65533;>&#244;&#65533;>Rx&#65533;Y&#65533;&#65533;:#&#65533;&#65533;sK&#749;&#65533;H&#65533;&#424;&#65533;&#65533;&#65533;&#65533;T&#65533;&#65533; &#65533;&#65533;&#65533;&#65533;&#65533;QPT(&#65533;)X &#65533;?&#65533;&#65533;%)&#65533;$&#65533;2&#65533;&#65533;\&#65533;&#65533;&#65533;&#65533;6&#65533;M&#65533;L&#65533;"&#65533;&#65533;4&#65533;&#65533;	&#65533;&#65533;
&#65533;&#65533;!&#65533;&#65533;Y&#645;&#65533;&#65533;&#65533;V|&#65533;&#1496;&#65533;L&#65533;RP&#65533;>&#65533;&#65533;0&#65533;Y&#65533;&#65533;@&#65533;&#65533;&#65533;D^&#65533;&#65533;`P&#65533; &#65533;^&#65533;_&#65533;Ab8 |&#65533;<&#65533;s"&#65533;0S8#R&#65533;0U&#65533;O&#65533;T&#65533;9B&#65533;T&#65533;B&#65533;|&#65533;4
I&#65533;$&#65533;Ai&#65533;&#65533; f&#276;2&#65533; S&#65533;&#65533;GqK&#65533;CV[&#65533;e&#65533;5g&#65533;&#65533;&#65533;&#65533;&#65533;,&%&#65533;&#65533;Ar&#65533;9&#65533;&#65533;*&#65533;&#65533;58=4X&#65533;&#65533;H&#65533;&#65533;k&#65533;&#65533;&#65533;Q&#65533;&#65533;&#65533;&#65533;6q&#65533;&#65533;&#65533;I&#65533;&#1548;&#65533;&#65533;&#65533;B&#65533;&#65533;:{i&#65533;&#65533;q&#65533;0&#65533;&#65533;y+&#65533;&#65533;&#65533;&#65533;&#65533;&#65533;|+7X&#65533;7&#65533;&#65533;$&#65533;&#65533;&#65533;&#65533;&#65533;s&#65533;( &#65533;+h&#65533;= &#65533;g&#65533;:<&#65533;P&#65533;&#65533;&#65533;&#65533;C&#65533;&#65533;:&#65533;&#65533;&#65533; &#65533;&#65533;Z h1&#65533;&#516;&#65533;=&#65533;&#65533;GD&#65533;&#65533;@ >87X&#65533;4H6&#65533;7&#1910;&#65533;&#65533;&#65533;xQ&#1147;b&#65533;A&#65533;`y&#65533;&#65533;&#65533;tT&#65533;&#65533;t&#65533;&#65533;p&#65533;&#65533;
&#65533;&#65533;&#603;&#65533;jUW&#65533;&#1274;&#65533;)%&#1345;&#65533;&#65533;&#65533;CU&#65533;&#65533;&#65533;&#65533;&#65533;9&#65533;	&#65533;o&#65533;&#65533;&#65533;&#65533;&#65533;&#65533;&#65533;&#65533;&#65533;&#65533;&#65533;1&#65533;&#65533;+V&#65533;&#65533;P&#65533;&#473;V&#65533;8&#65533;&#1418;&#65533;&#65533;x.4&#65533;&#65533;&#65533;V&#1592;
&#65533;&#1119;&#65533;x&#65533;&#65533;*&#65533;&#65533;&#515;&#65533;&#65533;&#65533;&#65533;&#65533; &#65533;&#65533;I`&#65533;&#65533;&#65533;&#65533;F&#65533;&#65533;>&#65533;&#65533;j9}&#65533;&#65533;C&#65533;s
&#65533;C( &#65533;&#65533;&#65533;;*Lq&#65533;&#65533;&#35401;J&#65533;dbi&#65533;&#65533;-&#455;&#65533;BX&#65533;&#65533;#&#65533;[&#65533;C(&#65533;G&#65533;&#65533;J&#65533;&#65533;&#65533;&#65533;d&#65533;&#65533;5&#65533;&#65533;&#65533;)t4{W0&#65533;s-&#65533;:X:&#65533;&#65533;P	&#65533;D%&#65533;K&#65533;&#1630;&#65533;J&#65533;7	&#65533;S(&#65533;&#65533;(MTH&#65533;&#65533;%$a&#65533;\p&#65533;&#65533;&#65533;)&#65533;&#65533;S&#65533;&#65533;&#65533;1
&#65533;&#65533;"$&#65533;L&#65533;&#65533;@&#65533;-[2R&#65533;Y0"/&#65533;&#65533;V|jI&#65533;P0>:&#65533;&#65533;&#65533;&#65533;4&#65533;dO&#65533;cO-&#65533;&#65533;&#65533;&#65533;"s&#65533;'&#65533;&#65533;&#65533;&#65533;&3J&#65533;q&#65533;y&#65533;&#65533;HM&#65533;m&#65533;T&#65533;-T 
 &#65533;0&#65533;[&#65533;Z7&#65533;"&#65533;&#65533;"WH8_&#65533;P&#65533;&#65533;PF&#65533;&#65533;4&#65533;eR&#65533;6&#65533;]&#65533;i&#65533;&Y&#65533;&#65533;&#65533;&#203;&#65533;S&#65533;>~&#65533;&#65533;&#65533;&#65533;&#65533;W&#65533;5&#65533;1&#65533;Y&#65533;<&#65533;&#65533;<l&#65533;X&#65533;B&#65533;&#65533;&#1141;rY!&#65533;r&#65533;&#65533;&#65533;q&#65533;rj7%&#65533;^ &#65533;(&#65533;*&#65533;P&#65533;&#65533;R&#65533;it&#65533;&#65533;W9I9P&#65533;;h&#65533;.P(h&#65533;&#65533;&#65533;`&#65533;&#1537;.&#65533;&#65533;Q7UF&#65533;&#65533; &#65533;&#65533;^Q&#65533;; #X&#65533;
H&#65533;&#65533;&#65533;&#65533;2&#65533;$&#65533;&#65533;&#65533;>&#65533;^&#65533;&#65533;&#65533;|&#65533;&#65533;&#65533;&#65533;&#65533;i&#65533;4&#65533;Q&#65533;&#65533;&#65533;&#65533;&#65533;,&#65533;&#65533;&#65533;&#65533;&#65533;w&#65533;HUy&#65533;&#65533;&#65533;&#65533;&#65533;&#54905;&#65533;T[u&#65533;W&#65533;&#65533;V&#65533;&#459;&#65533;&#65533;&#65533;;&#65533;&#65533;&#65533;h&#1387;&#65533;&#65533;&#522;t&#65533;9&#1050;dU,&#65533;CE&#65533;&#360;&#65533;&#65533;7c&#65533;&#65533;&#65533;&#65533;J&#65533;&#65533;&#65533;&#65533;Y&#65533;P&#65533;&#65533;&#65533;&#689;&#65533;&#65533;r&#65533;Yke>&#1776;&#65533;&#65533;&#65533;V&#1506;&#65533;&#65533;
&#65533;&#1826;>&#65533;R&#65533;M&#65533;<A&#65533;&#555;&#824;&#65533;&#65533;h&#65533;&#1688;&#1776;Q5tBT&#65533;9Q}'^	?P&#65533;@"&#65533;&#65533;d/L`K{&#65533;&#65533;&#1732;&#65533;&#65533;#&#608;J5&#65533;4oR&#65533;~&#65533;B&#65533;K&#65533;&#1556;AA@&#65533;d&#65533;U&#65533;&#65533;k&#65533;P&#1038;&#65533;&#65533;&#65533;h&#65533;S&#65533;O&#65533;s<(+X&#65533;#j&#65533;&#65533;&#65533;&#65533;t&#65533;&#65533;d&#65533;&#65533;&#65533;M&#65533;&#65533;&#65533;.<V&#65533;\r;&#65533;-&#65533;\&#65533;&#65533;&#65533;?^&#65533;4&#65533;&#65533;s3&#65533;&#65533;.&#65533;&#65533;&#65533;&#65533;&#65533;&#65533;
tY&#65533;&#65533;&#65533;"&#65533;&#65533;&#65533;@x6&#65533;
Ag\pR !J&#65533;&#65533;Ep&#65533;&#65533;-]&#656;&#65533;&#528;Z&#1029;+&#65533;_&#65533;&#65533;(&#65533;]&#65533;!&#65533;&#65533;\&#65533;,A&#65533;'	&#65533;&#65533;ZZ&#65533;X&#65533;15&#65533;5&#65533;&#65533;&#65533;&#65533;&#65533;NW&#65533;&#65533;&#356;B&#65533;&#65533;x&#65533;g.&#65533;&#65533;.:Mh&#65533;&#65533;Q&#65533;%CR&#65533;=7&#65533;
&#65533;&#65533;&#65533;&#65533;&#65533;&#65533;:&#65533;&#65533;&#181;9&#65533;.k
`&#65533;&#65533;P:L&#65533;&#65533;q&#65533;&#65533;E&#65533;I&#65533;&#65533;&#65533;m&#65533;&#65533; &#65533;X3&#18886;S&#65533;@&#65533;	G]&#65533;)&#953;6&#65533;]&#65533;}q&#65533;{a&#65533;&#65533;Q&#65533;&#65533;
&#65533;&#65533;`c&#65533;k&#65533;&#65533;.EP&#65533;x&#65533;&#65533;&#65533;&#65533;&#65533;$@&#65533;>&#65533; P+&#65533;7&#65533;&#65533;&#65533;[FL>Q1&#65533;>p&#65533;*&#65533;&#65533; &#65533;&#65533;&#65533;&#65533;&#65533;&#65533;-x&#65533;&#65533;&#65533;&#65533;&#65533;6{E,&#65533;P:&#65533;U&#65533;&#65533;&#65533;&#65533;{R&#65533;)&#65533;&#65533;&#65533;CV&#65533;&#65533;&#1351;X&#65533;*u:&#65533;&#65533;kV&#65533;!U&#65533;&#65533;:V&#65533;&#65533;&#65533;&#65533;`&#65533;&#65533;m&#20379;&#65533;,,W&#65533;:&#65533;&#1389;+&#65533;v&#374617;&#65533;&#353;,&#65533;{&#65533;&#65533;)-&#65533;&#65533;m&#65533;+v&#65533;&#65533;&#65533;&#65533;&#561;&#65533;+&#65533;&#65533;4vH&#1034;mm&#65533; 0&#65533; W&#65533;dK:&#65533;&#65533;&#65533;&#1392;S8&#65533;&#65533;&#65533;&#65533;&#65533;&#1821;&#65533;&#65533;&#65533;@&#1981;&#65533;&#65533;&#65533;fr&#65533;&#65533;*G7&#65533;[&#65533;&#65533;&#65533;j&#65533;&#65533;&#65533;@ /d&#159;&#65533;&#65533;d&#65533;t&#65533;NF	&#65533;&#65533;I&#65533;`}&#65533; &#65533;5&#65533;k*&#65533;Bh&#65533;&#65533;&#65533;!&#65533;`4S@&#65533;&#65533;(&#65533;'&#65533;&#65533;R&#65533;#&#65533;4&#65533;\b&#65533;&#492;&#65533;&#65533;&#65533;c&#65533;&#65533;d&#65533;d&#65533;&#65533;&#65533;p!&#65533;&#65533;[ZB&#65533;&#65533;q&#65533;&#65533;LA&#65533;\&#1908;&#65533;^&#65533;^&#65533;A-&#65533;t&#65533;&#65533;&#65533;v&#65533;&#65533;g&#65533;&#65533;&#133;^@&#65533;&#65533;Y&#65533;	&#65533;&#65533;&#65533;&#65533;~.&#65533;N&#65533;Jp&#65533;#hN0hi&#65533;z&#948;^&#65533;A*&#65533;"_&#65533;&#65533;Qgq&#65533;,q&#65533;&#65533;&#65533;E_gZ&#65533;&#65533;~&#65533;&#65533;&#65533;&#65533;$&#1168;X &#65533;&#65533;&#65533;t&#65533;h&#793;&#65533;&#65533;x&#65533;&#65533;&#65533;FO&#65533;&#65533;B&#65533;&#65533;&#65533;x8&#65533;&#65533;
HQ&#65533;&#65533;[]&#65533;\&#229;.=&#65533;B=&#65533;.j&#65533;&#46425;[&#65533;&#65533;&#65533;&#1585; &#65533;k)&#65533;&#65533;l&#65533;"&#65533;&#65533;8&#65533;
(&#65533;&#65533;b
&#65533;D&#65533;&#65533;vG&#65533;&#65533;&#65533;&#65533;r&#65533;&n&#65533;&#65533;&#65533;&#65533;&#65533;&#65533;&#65533;&#65533;&#65533;&#40549;"&#65533;&#65533;m&#65533;&#65533;(l&#65533;Z&#65533;F&#65533;&#65533;&#65533;( &#65533;&#65533;&#65533;&#65533;. |7 &#65533;&#65533;(&#65533;6K&#65533;/;|&#65533;vl&#65533;&#65533;&#65533;S&&#65533;^; &&#65533;&#65533;&#65533;&#65533;&#65533;&#65533;,x&#65533;&#65533;&#65533;QI&#65533;tL&#65533;t&#65533;&#587;&#65533;&#65533;*&#65533;&#65533;t&#65533;LE&#65533;&#65533;&#65533;X5hy&#65533;W6`&#65533;A:&#65533;&#65533;n;&#65533;XM&#65533;Fnt&#65533;&#65533;&#65533;V&#65533;&#65533;&#1097;&#65533;&#65533;&#65533;,&#65533;&#65533;&#65533;&#65533;&#65533;&#65533;&#65533;&#65533;&#65533;,&#65533;7&#65533;Jo&#65533;&#65533;R-&#65533;Q&#65533;-f&#65533;:&#65533;qn&#65533;Y&#65533;&#65533;&#65533;6&#1083;&#65533;@&#65533;j&#65533;&#65533;&#65533;-K&#65533;&#65533;&#65533;!&#65533;&#65533;y&#65533;R&#65533;0&#65533;&#65533;WX&#1746;&#65533;&#30861;&#65533;J&#65533;&#65533;jEP&#65533;&#65533;5Ah&#65533;	&#65533;^&#65533;&#65533;
k[Z&#65533;&#208862;&#65533;3X&#65533;;&#65533;&#65533;&#1377;Ix&#65533;X&#65533;&#65533;&#65533;C&#65533;&#65533;&#65533;&#65533;&#64181;&#65533;&#65533;&#65533;Z1g&#65533;&#65533;	P<&#65533;&#65533;&#65533;&#65533;&#65533;&#65533;&#65533;;9&#65533;&#1686;}&#65533;3&#65533;\Q(&#65533;&#65533;&#65533;&#65533;&#65533;&#65533;&#65533;&#65533;>&#65533;p&#65533;&#65533;%&#65533;&#65533;7&#65533;N&#65533;&#65533;w&#65533;&#65533;&#65533;Z%&#65533;&#65533;&#1295;I&#65533;&#65533;F&#65533;&#65533;`&#65533;Z1"&#1773;&#65533;&#65533;w.#&#1680;"&#65533;&#948;&#65533;&#65533;!A36&#65533;:?"&#65533;&#65533;sL&#65533;W&#65533;&#65533;&#65533;L&#65533;[>J[&#65533;g&#65533;&#65533;&#65533;Dg&#935;&#65533;M)R&#65533;!kO&#65533;&p&#65533;`&#65533;p&#1914;&#65533;&#65533;&#65533;&#65533;g&#65533;&#65533;E+&#65533;Ym)&#789;&#65533;V&#65533;X&#65533;J&#65533;&#65533;$R&#65533;'O&#65533;H&#65533;:&#65533;&#65533;&#65533;&#65533;W&#65533;\&#65533;R&#65533;&#65533;#(M&#65533;&#65533;&#65533;&#65533; B&#65533;
5tH&#65533;"D&#65533;&#65533;B&#65533;&#65533;SF&#65533;UdhP&#65533;&#65533;V&#65533;
&#65533;z(&#65533;"E&#65533;&#65533;&#1386;&#65533;&#65533;&#65533;&#65533;&#65533;&#65533;&#991;&#65533;&#65533;&#65533;&#65533;I&#65533;&#65533;&#65533;<v&#65533;&#65533;&#1139;&#65533;_>{&#65533;&#65533;&#65533;#X&#65533;&#65533;y&#65533;&#65533;I&#65533;W&#65533;&#65533;&#65533;w&#65533;&#1337;&#65533;&#65533;O&#65533;&#65533;g&#65533;\X&#65533;Z&#65533;0&#65533;&#65533;s8&#65533;&#65533;&#65533;y ;&#65533;c&#65533;Nd&#65533;w&#65533;&#1081;kG0b&#65533;s&#65533;&#1329;&#65533;&#65533;&#65533;&#65533;=}	&#65533;Cg&#65533;%0\&#65533;&#65533;@&#65533;&#65533;P`a&#65533;8&#65533;&#65533;&#65533;&#65533;	&#65533;'&#1395;&#65533;&#65533;$|X&#65533;`&#65533;&#65533;gN&#65533; 0 &#65533;&#65533;&#65533;<&#65533;&#65533;&#65533;&#65533;;&#65533;&#65533;>l1&#65533;qd&#65533;&#65533;!&#65533;&#65533;&#65533;&#65533;&#65533;n&#65533;1^&#65533;&#65533;1&#65533;&#65533;&#65533;[&#65533;Jn&#65533;&#65533;al&#65533;q&#65533;#&#65533;xkx&#65533;&#65533;&#65533;)&#65533;&#65533;F&#65533;&#65533;&#65533;F&#65533;
&#65533;1!n&#65533;&#65533;!&#65533;q&#65533;1#i&#65533;Q&#65533;&#65533;G&#65533;&#65533;b&#65533;6&#65533;&#65533;O&#65533;&#1542;&#65533;R&#65533;&#65533;!&#65533;&#65533;&#65533;&#65533;p,&#65533;!&#65533;&#65533;&#65533;&#65533;k&#65533;T*&#65533;&#65533;o&#1592;&#65533;\~x&&#65533;n&#65533;QQ&#65533;@	$&#65533;4&#65533;H#&#65533;DBI$&#65533;J&#65533;&#65533;&#65533;Xb	%&#65533;t&#65533;I'&#65533;|&#65533;(&#65533;&#65533;R
)&#65533;&#65533;2J(&#65533;&#65533;&#65533;&#65533;'&#65533;p&#65533;&#65533;%&#65533;Zj&#65533;&#65533;&#65533;g&#65533;&#65533;0&#65533;!=&#65533;
^ jy7&#65533;X@&#65533;&#65533;*&#65533;&#65533;&#65533;p=&#65533;&#65533;#&#65533; z&#65533;&&#65533; &#65533;&#65533;&#65533;&#65533;l&#65533;&#65533;%&#65533;RR	&&#65533;L&#65533;H&#65533;N&#65533;&#65533;&#65533;P&#65533;&#65533;&#65533;&#65533;O&#65533;(2&#65533;&&#65533;&#65533;&#65533;&#65533;J&#65533;&#65533;&#65533;&#65533;+&#65533;&#65533;&#65533;&#65533;*&#65533;&#65533;&#65533;,&#65533;&#65533;&#65533;&#65533;*&#65533;&#65533;"&#65533;-&#65533;&#65533;
&#65533;&#65533;&#65533;&#65533;
+&#65533;&#65533;&#65533;
*&#65533;&#65533;&#65533;&#65533;hr&#65533;&K&#65533;,&#65533;"&#65533;"&#65533;&#418;&#65533;B&#65533;)&#65533;&#65533;&#65533;,&#65533;&#65533;"&#65533;,&#65533;/K&#65533;&#65533;R&#65533;-&#65533;h&#65533;r/&#65533;&#65533;&#65533;C&#65533;&#65533;&#65533;0&#65533;&#65533;A&#65533;&#65533;&#65533;&#65533;R0&#65533;.&#65533;[pK&#65533;&#1282;&#65533;&#65533;&#65533;|oE&#65533;&#65533;&#765;&#65533;&#65533;Q&#65533;&#65533;&#65533;r&#65533;,&#65533;&#65533;&#65533;&#65533;%&#65533;4rg$&#65533;xR&#702;&#65533;&#65533;bK-&#65533;&#65533;&#65533;-&#65533;&#65533;&#65533;&#65533;C0&#65533;r&#65533;&#65533;]&#65533;3/&#65533;#1&#65533; S&#65533;&#952;&#65533;&#65533;&#65533;E&#65533;@dQ&#65533;&#65533;-E&#65533;&#65533;BJ'&#65533;LR&#65533;&#282;L)&#485;&#65533;&#65533;&#65533;*&#65533;&#65533;&#65533;(&#65533;`2	$&#65533; "&#65533;Z&#65533;r&#65533;&#65533;G&#65533;&#65533;"^&#65533;&#65533;T&#65533;#{"&#65533;r&#65533;&#65533;&#65533;&#65533;J^&#65533;_&#65533;&#65533;k&#65533;&#65533;	&#65533;&#65533;&#65533;gi&#65533;&#65533;&#65533;Z}&#65533;&#65533;^&#65533;x`z&#1302;&#65533;j&#65533;&#65533;m&#65533;!&#65533;X&#65533;7&#65533;`:&#37976;b&#65533;&#65533;&#65533;_&#65533;&#65533;&#65533;i&#65533;!&#65533;&#65533;]&#65533;h&#65533;&#65533;&#65533;&#65533;j&#65533;&#65533;:&#65533;!/&#65533;&#65533;K&#65533;&#65533;06&#65533;A
@p&#65533;&#65533; 4&#65533; &#65533;9&#65533;*&#65533;&#65533;&#65533;&#65533;
s&#65533;]N&#65533;&#65533;&#65533;'=l&#65533;&#65533;&#65533;&#65533;pKV&#65533;K&#65533;&#65533;p&#65533;<&#65533; &#65533;1 &#65533;XAt&#65533;&#65533;l&#65533;&#65533;&#65533;>P&#65533;&#65533;YM&#65533;&#65533;!7&#65533;A&#65533;&#65533;&#65533;"&#65533;&#65533;&#65533; PB&#65533;M&#65533;&#65533;&#65533;'&#65533;ah8&#65533;&#65533;&#65533;D&#65533;4&#65533;&#65533;IkP&#65533;&#1456;&#65533;6&#65533;MP&#65533;&#213;&#65533;`G8&#65533;&#65533;M^&#65533;&#65533;(&#65533;%'&#65533;&#523;j#i&#65533;4&#65533;&#65533;Lo&#65533;&#65533;&#65533;F6&#65533;&#65533;LRj&#65533;;TI-2N&#65533;&#16866;&#65533;5&#65533;&#65533;&#65533;&#65533;d4')m&#65533;g&#65533;&#65533;@&#65533;U&#65533;&#65533;$(1&#65533;[&#65533;&#65533;&#65533;&#65533;&@
Hq&#65533;c&#65533;@&#65533;&#65533;0&#1385;K&#65533;B&#65533;&#65533;&e&#65533;R&#65533;&#65533;&#65533;&#65533;&#65533;&#65533;&#65533;&#65533;l&#65533;&#65533;&#65533;xO~&#65533;&#65533;D$,&#65533;&#65533;&#65533;&#13537;,&#65533;&#65533;&#65533;D&8&#65533;&#65533;w"&#65533;&#65533;&#65533;&#65533;&&#65533;U	RQ&#65533;)&#65533;x&#65533;&#65533;&#65533;7&#65533;&#65533;&#65533;&#65533;	&#65533;&#65533;q	P&#65533;&#65533;&#65533;[&#65533;&#65533;h!&#65533;&#65533;)&#1313;%&#65533;-ja&#1094;tD`1&#65533;&#65533;&#65533;i&#65533;N&#65533;&#65533;&#65533; '&#65533;YRw>JR&#65533;iI<&#65533;)J&#65533;&#65533;^/YEc1Sw&#866;k&#65533;&#65533;&#65533;~Q7^ c&#65533;&#65533;E0&#65533;&#65533;Q&#65533;&#65533;D&#65533;&#65533;&#65533;h&#65533;7[Mil&#65533;Z&#65533;^&#65533;S[&#65533;&#167;&#65533;&#65533;,f&#41647;,t,A&#1659;&#65533;&#65533;u&#65533;&#65533; &#65533;&#65533;"a&#65533;M&#65533;",&#65533;-&#65533;UQ&#65533;(&#19064;&#65533;Y..&#65533;S_0&#65533;!=&#65533;E.|!&#65533;b4&#65533;(H/ &#1206;&#65533;Y&#65533;k&#65533;%LL1
Pp&#65533;&#65533;gR&#65533;(KpB!9	&#65533;,&#65533;gM&#65533;&#65533;&#65533;T&#65533;+B(&#65533;+F&#65533;&#65533;QnE&#65533;&#65533; &#65533;&#65533;&#65533;&#65533;|&#65533;&#65533;A&#65533;&#65533;,&#65533;KYJ&#65533;^}&#65533;ny&#65533;&#914;&#65533;&#65533;&#165;&#65533;u&#65533;&#324;f/j&#4288;`&#65533;&#65533;;X&#65533;@&#1957;n&#65533;&#1959;\&#65533;102&#65533;&#65533;_&#65533;&#1251;9&#65533;&~&#65533;&#65533;&#65533;&#65533;\=&#65533;Dq&#65533;&#65533;f&#65533;&#65533;&#65533;=&#65533;&#65533;&#65533;]4&#65533; T&#65533;x&#65533;r&#65533;C8 5pB&#65533; &#65533;&#65533;&#1601;5x8!&#65533;&#65533;B&#65533;&#65533;z&#65533;WUq&#65533;z&#65533;[A&#65533;U&#65533;&#65533;t(&#65533;&#65533;&#65533;
k&#65533;C`2&#794;&#65533;&#65533;0&#65533;y&#65533;&#65533;&#65533;&#65533;(J&.|&#65533;b&#65533;&#65533;&#65533;&#65533;&#65533;N&#65533;&#65533;&#65533;&#65533;&#65533;F7&#1416;&#65533;5rR&#65533;&#65533;F+?&#65533;A7&#65533;5&#65533;&#65533;8&#1681;&#65533;gbR&#65533;&#1280;&#65533;4n&#65533;&#65533;n\3&#65533;&#65533;8&#65533;3&#65533;ANa~&#65533;&#65533;O&#65533;e9GpX&#65533;!&#65533;`"2&#65533;&#1163;&#65533;&#65533;&#65533;=BLM&#65533;#&#65533;R&#65533;IU&#65533;&#65533;g(C!A&#65533;G&#65533;&#65533;&#65533;&#65533;&#65533;$hi*vf&#65533; &#65533;H?1
S$L&#65533;L&#65533;&#65533;4&#65533;&#65533;&#65533;5Z&#65533;&#65533;D$j]&#65533;G0&#65533;&#65533;&#65533;Mq&#65533;#p&#65533;&#65533;A&#65533;')&#65533;@&#65533;n&#65533;[&#65533;&#65533;<&#65533;b&#688;27&#65533;N0S(E3/A	&#65533;&#1363;&#1461;&#65533;5#x\o&#65533;e+&#65533;&#65533;@&#65533;&#136;<Ub&#65533;&#65533;&#65533;,N&#27593;Dm&#65533;T{&#65533;WY6&#65533;{&#65533;&#65533;&#65533;&#65533;8::S`*&#65533;&#65533;:]'6q&#65533;MHY&A&#65533;'&#65533;&#65533;K`bZ&#65533;EJ&#1205;/&#65533;),t&#65533;E.z&#65533;&#65533;&#65533;&#65533;B&#65533;&#65533;&#65533;&#65533;z&#65533;&#65533;D&#65533;&#65533;&#65533;0T&#65533;3^&#65533;&#65533;&#65533;&#65533;&#65533;&#1724;&#65533;%&#65533;&#65533;&#779;&#65533;xla?&#65533;&#65533;&#65533;k&#65533;)(&#65533;&#65533;&#65533;w&#65533;i&#65533;&#65533;*>Q	ET&#65533;)&#65533;h&#65533;[=a
&#65533;c-&#65533;b&#65533;&#65533;(&#65533;&#65533;&#65533;&#65533;B&#65533;@-*ZX&#65533;&#65533;&#65533;m&#65533;&#65533;&#65533;.f&b$#&#65533;&#65533;X&#65533;.H&2&#65533;:$q]&#65533;z*@&#65533;P&#65533;&#65533;uqD!&#65533;Zj&#65533;$	'*	G,&#65533;&#65533;&#65533;
!&#65533;&#65533;C&#65533;V&#65533;&#65533;&#65533;I[&#65533;&#65533;\&#65533;&#65533;<&#65533;&#65533;&#65533;&#65533;`&#65533;&#65533;&#65533;3&#65533;&#65533;&#65533;qQ&#65533;M&#65533;z&#65533;z&#65533;s&#65533;$&#65533;&#445;&#65533;E &#65533;&#65533;&#65533;&#65533;U&#65533;.&#65533;&#65533;k
&#65533;&#65533;&#65533;&#65533;&#65533;&#65533;&#65533;&#65533;p&#65533;&#65533;&#65533;&#65533;&#65533;&#65533;&#65533;K&#65533;R&#65533;&#65533;&#1953;&#65533;K&#65533;vb4xaf&#65533;&#65533;P&#65533;8H&#65533;6m0s&#65533;p&#65533;+$&#65533;$&#65533;@0 ,&#65533;8@4 &#65533;&#65533;@&#65533;T&#65533;&#1281;&#65533;&#65533;Esy&#65533;_L&#65533;&#65533;&#65533;x&#65533;&#65533;d@Os&#65533;&#65533;&#65533;&#65533; &#65533;$&#65533;&#65533;&#65533;&#65533;@&#65533;&#65533;&#65533;&#65533;&#65533;&#65533;Pd&#65533;W&#65533;&#65533;&#65533;uY&#65533;x&#65533;&#65533;&#1099;&#65533;`&#65533;&#65533; &#65533;8&#65533;&#65533;A&#65533;h&#65533;&#65533;&#516;&#65533;&#65533;&#65533;&#65533;%&#65533;&#65533;&#65533;&#65533;&#65533;&#1538;@&#65533;#&#65533;&#65533;@!&#65533;8a&#65533;A&#65533;$5q!&#65533;M&#603;%&#603;LH&#65533;&#1369;"&#65533;&#785;&#65533;A+&#65533;&#65533;&#65533;A&#65533;da Z&#65533;t	&#65533;&#65533;&#65533;&#65533;zQ"&#1121;*&#65533;&#65533;&#1124;&#65533;&#65533;"K$&#65533;&#65533;$<^$&#65533;&#65533;<&#65533;&#65533;H[I4&#65533;(&#65533;&#65533;*TJ&#65533;TKuB&#65533;1&#755;<"&#65533;	#&#65533;N#\K(&#65533;&#881;%&#65533;V,&#65533;**B&#65533;X &#65533;&#65533;&#65533;&#65533;,S&#65533;I$T&#65533;&#65533;x&#65533;&\&#65533;&#65533;(K3&#65533;&#65533;=&#65533;J$&#65533;")&#65533;Nn&#65533;&#1773;$&#65533;j&#65533;S&#65533;&#65533;&#65533;&#65533;tB(&#65533;&#65533;&#65533;X&#1877;Eu&#65533;|&#65533;L &#65533;&#1057;*&#65533;D&#65533;&#65533;W}&#65533;&#1136;1	&#65533;9f&#65533;&#1588;S&&#65533;&#157;D&#65533;|/&#65533;N&#65533;-&#65533;"@h&#65533;Zi\&#65533;&#533;F&#65533;F &#65533;&#1048;/&#65533;&#65533;&#65533;&#65533;B&#65533; &#65533;&#65533;&#65533;/&#65533;M&#65533;hc)@$&#65533;&#65533;*|&#65533;&#65533;5&#65533;?:-&#65533;&#65533;)&#65533;K*&#65533;K&#341;E^&#65533;E&#65533;,&#65533;&#65533;%$&#65533;&#65533;&#65533;\&#65533;PDB&&#65533;&#65533;X&#65533;#K0M&#65533;&#65533;TW&#65533;$]Y-&#65533;c&#692;&#65533;&#65533; MVC&#65533;&#65533;&#65533;B&#65533;B&#65533;|&#65533;O2&#65533;pU+&#65533;&#65533;'P&#65533;&#65533;&#65533;"@&#65533;k&#65533;B"&#65533;&#65533;&#65533;A"'&#65533;c&#65533;&#65533;
$@] &#65533;_P&#65533;&#65533;&#65533;
X&#65533;&#65533;&#65533;&#65533;&#65533;&#65533;&#65533;&#65533;X&#65533;&#65533;PB&#65533; G&#65533;&#65533;&#65533;&#65533;&#65533;&#65533;&#65533;]&#65533;h&#65533;F`e&#65533;&#65533;qu&#65533;
&#65533;V7&#65533;DzH&#65533;&#65533;&#65533;&#65533;{%&#65533;&#65533;l&#65533;[&#65533;f&#65533;&#65533; ]&#65533; H&#65533;&#65533;s&#65533; &#65533;j&#65533;&#65533;i>F&#65533;&#65533;&!$&#65533; &#65533;&#65533;T&#65533;&#65533;&#65533;&#65533;&#65533;&#65533;A\&#65533;&#65533;&#65533;4&#65533;&#65533; &#65533;@	H t&#65533; &#65533;&#65533;&#65533;D&#65533;pA&#65533;A&#65533;P&#65533;&#65533;Ak&#65533;eg&#65533;^cJ&#65533;g&#65533;&#65533;&#65533;[&#65533;f&#65533;&#65533;A&#65533; &#65533;&#65533;Gy L&#65533;u&#65533;F&#65533;mQ&#65533;O&#65533;&#65533;&#65533;QJI&#65533;&#65533;c(&#65533;&#65533;&#65533;A&#65533;EI&#65533;&#65533;&#65533;}c&#65533;&#65533;&#1289;&#65533;&#65533;&#65533;&#65533;&#518;&#65533;&#65533;&#65533;&#65533;&#65533;&#1101;&#65533;A&#65533;J&#65533;9Y#&#65533;&#65533;&#65533;&#543;&#65533;R&#65533;\a&#65533;Y&#65533;&#65533;(&#65533;@h&#65533;d&#65533;&#65533;&#65533;&#65533;&#65533; &#65533;9&#65533;&#65533;&#65533;&#65533;&#65533;&#65533;&#1169;&#65533;&#65533;A i&#65533;&#65533;&#65533;j&#65533;&&#65533;&#1100;&#65533;Y&#65533;&#65533;(&#65533;&#65533;&#65533;&#65533;&#65533;&#65533;&#65533;&#65533; &#65533;&#65533;&#65533;P%(b&#65533;("$hi&#65533;,&#691; J;)&#65533;&#65533;%&#810;&#65533;&#65533;;5K&#261;&#65533;&#65533;&#65533;J>&#65533;&#65533;&#65533;4&#347;&#65533;Z&#65533;&#65533;b&#65533;&#65533;j&#65533;"&#65533;&#39937;&#65533;&#65533;&#65533;&#65533;&#65533;&#65533;"&#65533;&#65533;&#65533;&#65533;.z%&#65533;B&#65533;&&#1299;&#65533;H&#65533;&#65533;T&#65533;SB&#65533;[P&#526;n&#65533;8&#65533;-&#65533;	;q(&#65533;BL&#65533;\&#65533;D&#65533;&#65533;&#65533;&#65533;)xL&#429;&#65533;&#65533;&#258;,HN&#65533;&#827;&#65533;&#65533;&#65533;&#65533;&#172;&#65533;j&#65533;v&#65533;)&#65533;(3&#65533;Z&#65533;p
&#65533;m&#65533;%D&#65533;"Bl&#65533;d&#65533;:&#65533;&#65533;&@J&#408;B&#65533;&#65533;DO&#65533;&#65533;8.&#65533;]&#1860;&#65533;&#65533;R&#65533;B/&#65533;\&#65533;&#65533;-&#65533;&#1791;a&#65533;)&#65533;&#65533;&#65533;&#65533;c&#65533;&#65533;1N9&#65533;&#65533;&#65533;,&#65533;'&#65533;+X&#65533;-X&#65533;.(&#65533;.&#65533;&#65533;*xB$Y&#65533; &#65533;&#65533;&#65533;&#65533;J&#65533;&#65533;X&#65533;D&#65533;j,&#65533;&#65533;,&#65533;K&#65533;0,&#65533;J&#65533;&#1035;&#65533;&#65533;P&#65533;LG&#65533;&#65533;~&#65533;&#65533;&#65533;&#65533;C&#65533;KK&#65533;&#65533;(hB$ &#65533;&#65533;m&#65533;QBp&#65533;&#65533;&#65533;&#65533;
-!b&#65533;F&#65533; &#65533;&#65533;_&#65533;b&#65533;&#65533;X&#65533;&#65533;&#65533;&#65533;A&#1537;&#65533;o}&#491;&#65533;E7&#65533;&#65533;J&#65533;zpj*&#65533;	&#65533;G[&#783;N&#65533;&#65533;Y &#65533;[&#65533;&#65533;6&#65533;Vx\ x&#23053;&#65533;&#65533;&#65533;&#65533;(&#65533;z&#65533;dY8&#1488;]O&#65533;&#65533;f&#65533;&#65533;\Qdc&#65533;x&#65533;Of&#65533;&#65533;&#65533;&#65533; F 4&#65533;&#65533;&#65533;&#65533;&#65533;A&#65533;&#65533;
&#65533;@hA&#65533;&#65533;0&#65533;&#65533; &#65533;&#65533;@
&#65533;&#65533;X&#65533;l@<&#65533;stnL&#65533;&#65533;&#65533;&#65533;A&#65533;l4&#65533;m&#65533;w&#65533;c&#65533;g&#65533;t&#65533;&#65533;&#1825;&#65533;&Fi&#65533;&#65533;l&#65533;&#65533;@&#65533;|&#65533;&#65533;&#65533;Ay&#65533;'&#65533;&#1058;EF&#65533;&#65533;&#65533;&#65533;&#65533;&#65533;&#65533;&#65533;a!&#65533;&#65533;&#65533;&#65533;Y!&#65533;]Lh&#65533;&#17987;&#65533;H&#65533;RWf&#65533;&#65533;&#151;pH&#65533;&#65533;&#65533;x&#65533;&#65533;&#65533;Ayh&#65533;&#65533;&#597;8&#65533;*&#328;&#65533;&#65533;&#65533;&#65533;&#65533;&#65533;&#65533;\&#65533;&#65533;bg&#65533;q&#578;&#65533;&#65533;&#65533;&#65533;&#410;&#65533;&#65533;&#65533;&#65533;&#65533;&#65533;&#65533;Di"A	#&#65533;R&#65533; h&#65533;|&#65533;&#65533;&#65533;&#65533;&#1188;&#65533;hYaL#&#65533;&#65533;&#65533;&#65533;&#65533;#^&#65533;d/Z&#65533;&#65533;&&#65533;&#65533;&#65533;&#65533;&#65533;&#65533;&#65533;;&#65533;&#65533;.E&#65533;&#65533;&#65533;&#65533;&#65533;&#65533;&#65533;&#65533;jQ&#65533;&#65533;%&#65533;x&#65533;W&#65533;bW|&#65533;&#65533;&#65533;&#65533;&#65533; j&#65533;^&#65533;<&#65533;M[?&#65533;&#65533;A&#65533;&#65533;#T<jX&#65533;,&#65533;&#65533;T.&#65533;	S&#65533;&#65533;*&#65533;B&#65533;&#65533;&#65533;Ed&#65533;D&#65533;B&#65533;&#65533;G&#65533;1Y&#65533;&#65533;&#65533;&#65533;&#65533;&#65533;+&#65533;q&#65533;q&#65533;&#65533;J9&#65533;&#65533;*&#65533;Z$$B &#65533;&#65533;&#65533;&#65533; T&#65533;#&#65533;&#65533;'&#65533;B+&#65533;&#65533;E&#65533;`]&#65533;.,U@&#65533;&#65533;@&#65533;&#65533;/&#65533;B6&#65533;L&#65533;&#65533;t&#65533;*&#65533;&#65533;&#65533;&#65533;B&#65533;pU&#65533;&#65533;q92&#65533;&#141;B*&#65533;V-&#65533;&#65533;-&#65533;B(d$&#65533;Z&#65533; ,(,WcG`&#65533;&#65533;LK&#65533;&#65533;K&#65533;&#65533;(C$L&#65533;&#65533;&#65533;,$D*&#65533;&#164;*NMV&#65533;L&#65533;yB%,&#65533;&#65533;pU&#65533;&#65533;&&#65533;nqESx&#65533;Vz&#65533;W|! &#65533;n&#65533;&#65533;`&#65533;&#65533;4&#65533;&#65533;&#65533;t&#65533;`&#65533;&#257;|emo&#65533;&#65533;&#65533;r]m&#65533;&#65533;Ac~&#65533;i&#65533;e&#65533;,<&#65533;&#65533;@O&#25037;&#65533;P&#65533;&#65533;&#65533;&#65533;|Q&#514;&#65533;Ii={&#65533;&#65533;&#65533;&#65533;&#65533;V[D`&#65533;0f&#65533; P&#65533;&#65533;n&#65533;Xl&#65533;G\&#65533;&#65533;&#65533;&#65533;&#65533;&#65533;&#65533;&#65533;J&#65533;&#65533;!L%vB t&#65533;H&#65533;&#65533;<@&#65533;&#65533;&#65533;.$&#65533;
p@&#65533;&#65533;h P&#65533;,@$&#65533;8s&#65533;P@
0&#65533;&#65533;&#65533;&#65533;&#65533;&#1416;&#65533;&#65533;&#65533;z&#65533;g&#65533;E&#65533;&#65533;F&#65533;&#580;DFM/&#65533;&#65533;A&#65533; &#65533;|&#65533;&#65533;&#65533;AL&#65533;&#65533;&#65533;]&#65533;&#65533;&#65533;&#65533;&#65533;&&#65533;&#65533;&#65533;N&#65533;&#65533;>&#65533;&#65533;A[&#65533;&#65533;l&#65533;^&#65533;4&#65533;[+Y	&#65533;(&#65533;&#65533;&#65533;&&#65533;]&#65533;&#65533;&#65533;mY&#65533;&#65533;ka&#65533;:H&#65533;&#65533;&#65533;&#65533;!Pf&#65533;a&#65533;&#65533;v&#65533;Z&#65533;4w&#65533;m`D&#2006;i&#65533;vfO&#65533;)i&#65533;m(&#65533;&#65533;&#605;E&#65533;&#65533;&#65533;&#65533;f&&#534;	&#65533;&#65533;=&#65533;b&#65533;A&#65533;&#1097;2&#65533;#H&#172;m[&#65533;&#65533;J$&#756;d[(p&#65533;&#65533;&#65533;w&#65533;7&#65533;D&#65533;3a&#65533;uJ&#65533;ji5&#65533;U#&#65533;0&#65533;&&#65533;&#65533;&#65533;6&#65533;&#65533;2&#65533;3k&#65533;&#65533;[-&#65533;)$&#65533;&#65533;%&#65533;S&#65533;&#65533;T/&#65533;u7bu&#65533;I&#65533;&#65533;&#65533;&#65533;&#65533;&#65533;&#65533;&#65533;&#65533;&#65533;)&#65533;&#65533;p&#65533;&#65533;&#65533;|&#65533;(|&#65533;W&#65533;Y9&#65533;&#65533;&#65533;&#65533;j&#65533;&#65533;*J&#65533;B&#65533;2&#65533;&#65533;]D&#65533;&#65533;&#65533;p&#65533;&#65533;&#65533;&#65533;9&#65533;&#65533;&#65533;DJ(&#65533;&#65533;Hk$(&#65533; &#65533;&#65533;]&#65533;&#65533;&#65533;%B$`B&#65533;&#65533;k&#65533;X&#65533;&#65533;
&#65533;E&#65533;B&#65533;&#65533;/t&#65533;&#65533;z+&#65533;&#65533;&#65533;Sm&#65533;&#65533;&#65533;j&#65533;Z%&#65533;&#65533;1&#65533;&#65533;RU&#65533;+&#65533;&#65533;'&#65533;&#65533;*&#65533;+.tk&#65533;&#65533;&#65533;,|&#65533;'\&#65533;"&#65533;a&#65533;&#65533;!<&#65533;L&#65533;&#65533;|c&#65533;&#65533;x&#65533;tG&#65533;&#65533;&#65533;&#65533;B&#65533;&#65533;S(\]K&#65533;D&#65533;Cd&#65533;O&#1341;&#65533;&#810;}&#65533;&<B!&#65533;&#65533;&#65533;Et&#65533;&#1422;P&#65533;&#1254;_q&#65533;&#65533; &#65533;&#65533;&#1069;h&#65533;&#65533;&#65533;`&#65533;I&#65533;&#65533;.pA&#65533;&#65533;&#65533;g&#65533;}
6&#65533;&#65533;!Q&#65533;H&#525;)4CP&#65533;&#65533;:&#65533;TEZ&#65533;l\J&#65533;&#65533;&#65533;&#65533;&#65533;z&#65533;&#65533;&#65533;&#65533;Z|H&#65533;&#65533;&#65533;-d,&#400;-QK&#65533;4&#65533;Y&#65533;J&#65533;w&#65533;Y&#65533;,dd&#65533;&#65533;&#65533;&#65533;&#65533;&#65533;"`*&#65533;B+<(&#65533; &#65533;&#65533;@0@@&#65533;@,&#65533; 0@D ,&#65533;rv&#65533;&#65533;@|$@| &#65533; &#65533;&#65533;B&#65533;&#65533;A;	&#65533;d&#65533;x&#65533;&#65533;wY&#65533;&#65533;&#65533;&#65533;&#1604;pQ&#65533;&#65533;&#65533;&#65533;	&#65533;&#65533;&#65533;D&#65533; &#65533;&#65533;`@&#65533;&#65533;&#65533;u&#65533;(&#65533;&#65533;&#1586;&#65533;(%&#65533;"&#65533;&#65533;&#65533;&#65533;&#65533;&#65533;7&#65533;&#65533;Y SRw&#65533;G&#65533;&#65533;&#65533;&#65533;&#65533;&#1130;&#65533;i(&#65533;c&#65533;`&#65533;x	&#65533;&#65533;&#65533; Y&#65533;E !r&#65533;&#385;z&#65533;&#65533;b._f	&#65533;b&#65533;jD&#65533;&#65533;'a&#65533;&#65533;&#65533;&#65533;	&#65533;&#65533;f&#65533;4}5&#65533;&#65533;po#&#65533;&#65533;Fw&#65533;&#65533;&#65533;aT7{#b1&#65533;&#65533;.M&#65533;;&#65533;yo&#65533;0&#65533;&#65533;3&#65533;
".&#65533;I15Q&#65533;&#65533;&#65533;RHq&#1893;VZ&#1264;%&#65533;>&#65533;&#65533;+q&#65533; &#65533;&&#1043;&#65533;&#65533;&#65533;0^8(&#1698;S&#65533;"&#65533;&#65533;&#65533;&#1527;R0&#65533;&#65533;;-\J&#65533;&#263;/&#65533;&#977;&#65533;&#65533;&#65533;8J&#65533;&#65533;3&#65533;1&#65533;&#65533;&#65533;&#65533;%\(&#65533;S&zB&#65533;Y&#65533;$8&#65533;!&#65533;&#65533;&#65533;A&#65533;&#65533;&#65533;-4O&#157;&#65533;*&#65533;BC&#65533;&#65533;/P&#65533;&#65533;<&#65533;-&#65533;&#65533;PmDVi&#65533;SaD-&#65533;&#65533;)&#65533;* &#65533;/&#65533;&#65533;( &#65533;&#65533;U&#65533;N&#65533;b&#65533;&#65533;U&#65533;V&#65533;N&#65533;b&#65533;&#65533;+T&#65533;H&#65533;&#65533;
&#65533;+Z&#65533;8&#65533;&#65533;&#65533;&#65533;Y&#65533;R&#65533;
&#65533;&#65533;&#65533;&#65533;=x&#65533;rdiS(U&#65533;L&#65533;b&#65533;&#65533;&#65533;V!&&#65533;&#1546;&#2625;&#65533;,n&#65533;D&#65533;R&O&#65533;J&#65533;2&#65533;Jb)&#65533;&#65533;&#65533;&#65533;&#65533;&#65533;&#65533;&#1319;L&#65533;$1
T&#923;8u&#65533;&#65533;&#65533;S&#65533;&#65533;Bkrkh&#65533;&#65533;@&#65533;&#65533;
&#65533;3i&#65533;&#65533;&#65533;s&#65533;6o&#65533;&#793;&#65533;M&#65533;3m&#65533;&#1321;&#65533;f&#65533;&#65533;j&#65533;&#65533;&#65533;&#65533;&#65533;&#65533;6m&#65533;t&#65533;&#65533;&#65533;;x&#65533;&#65533;&#65533;sgNa:v&#60734;c&#65533;. ?z&#65533;&#825;&#65533;&#65533;O&#65533;Aj	&#885;&#65533;\?{&#65533;&#31811;&#65533;&#65533;r&#65533;&#65533;S[y&#65533;&#65533;g&#65533;&#65533;A&#65533;&&#65533;:&#65533;&#65533;l&#65533;C&#65533;&#65533;:n'_~&#65533;&#65533;&#65533;&#1444;M&#65533;&#65533;c'&#65533;8nB&#65533;&#65533;&#65533;'&#65533;C&#65533;,&#65533;&#65533;&#1387;;&#65533;&#65533;V&#65533;
0&#65533;&#65533; 8&#65533;&#65533;8 &&#65533;&#1024;5&#65533;0&#65533;	J&#65533;&#65533;+&#65533;&#65533;&#65533;&#65533;&#25614;>&#65533;&#65533;&#206;=&#65533;&#65533;&#65533;&#65533;&#65533;&#65533;SNE<&#954;&#65533;&#65533;&#65533; &#65533;&#65533;&#65533;`&#65533;4&#65533;&#65533;c ( &#65533;&#65533;&#65533; &#65533;&#65533;&#65533;&#65533;&#65533;&#65533;S&#65533;4&#65533;0c0&#65533;(&#204;3&#65533;&#65533;&#65533;&#65533;3&#65533;l&#65533;&#65533;&#65533;8&#65533;&#65533;4&#65533;@c6&#65533;dc&#65533;6&#2036;&#65533;2&#65533; #M0&#65533;&#65533;&#65533;-&#65533;Lc&#65533;&#65533;&#65533;H&#65533;M6&#65533;2&#65533;M7&#65533;X&#65533;F&#1320;,s&#65533;+&#65533;2&#65533;&#65533;&#65533;J4&#65533;k&#1103;&#4883;&#65533;3&#65533;(4T9U&#846;&#65533;&#65533;,&#65533;&#65533;&#65533;&#65533;L&#65533;P4&#65533;60&#65533;&#65533;&#65533;8&#65533;h&#65533;Ce}SN&#65533;v&#65533;P&#65533;&#65533;5&#65533;&#65533;&#65533;l&#65533;9&#65533;PSMI&#65533;&#65533;&#65533;F&#65533;&#65533;&#65533;J$&#65533;&#65533;Fy&#65533;m&#65533;D&#65533;J.&#1092;&#65533;N:&#65533;P<a&#65533;&#65533;PB&#65533;&#65533;M09*&#65533;|'&#65533;$&#65533;I&#65533;&#65533;&#65533;~&#65533;&#65533;&#65533;q&#65533;7H
n&#65533;FI&#65533;&#65533;!>&#65533;D&#65533;&#65533;&#1735;-&#65533;&#65533;&#65533;F4^&#273;&#65533;CV&#65533;&#65533;L099&#65533;M8&#65533;7&#65533;/&#65533;*`J"a&#65533;&#65533;EA&#65533;BD&#65533;&#65533;&#65533;&#65533;IDk&#65533;57N&#65533;e&#65533;z%&#65533;Y8&#65533;&#65533;jZ`a%&#65533;TP1&#65533;&#65533;~&#65533;z'Xby&#65533;n:&#65533;&#65533;&#65533;Ei&#65533;&#65533;N.&#65533;&#65533;mwW&#65533;&#65533;E	&#65533;6&#65533;Hc&#65533;tKDMB)E&#65533;Wf&#65533;^|&#65533;E&#65533;[r&#65533;q&#65533;u&#6487;&#65533;w&#65533;&#65533;#&#65533;w&#65533;&#65533;&#65533;&#65533;7&#65533;E&#65533;&#65533;&&#65533;&#65533;[&#65533;Fi&#65533;~Z&#65533;V&#65533;z&#65533;S\9&#65533;#\v&#65533;&#65533;XRA;N$9d6?y&#65533;OH&#65533;&#1705;&#65533;\/"&#65533;&#65533;&#65533;&#65533;*IxLTNW&#65533;&#65533;Pi&#65533;!&#65533;&#65533;EH1D&#65533;&#65533; cC&#65533;&#65533;&#65533;&#65533;&#65533;@v#~&#65533;&#65533;&#65533;&#65533;Ad&#14543;&#65533;&#65533;&#65533;&#65533;4re&#65533;&#65533;1LwN&#65533;+8x&#65533;tHMr&#65533;@&#65533;,&#65533;c&#131;&#65533;&#65533;&#65533;A|&#65533;&#1098;X&#65533;&#65533;&#65533;<{&#65533;i&#65533;6&#65533;Bg&#65533;A:&#65533;Pjx&#65533;&#65533;3&#65533;&#65533;&#65533;8&#65533;9BC&#65533;da&#65533;&#65533;qOY&#65533;&#65533;A<&#513;<L&#65533;&#65533;	&#65533;(z&#1539;&#65533;b&#65533;&#65533;Mo&#65533;&#65533;&#65533;JlB&#65533;&#65533;&#65533;,FA&#65533;&#65533;.A,hA	2&#65533;&#65533;,Ix @&#65533;&#65533;qA&#65533;P&#65533;&#512;&#65533;&#65533;Y&#65533;&#65533;]&#65533;*,&#65533;&#65533;&#203;&#65533;P&#65533;&#1208;h}{&#65533;&#65533;&#65533;&#65533;&#65533;&#65533;4r&#65533;&#65533;#&#65533;&#65533;&#65533;I t P OCuh&#65533;&#65533;Af&#65533;&#65533;D[&#65533;&#65533;b&#65533;&#65533;$&#65533;7&#65533;&#65533;L&#65533;:C&#65533;&#65533;SL9E&#65533;&#65533;d&#65533; &#65533;/&#65533;Ac&#65533;%&#65533;&#65533;&#1381;g&#65533;&#65533;Ye&#65533;&#65533;X%&#65533;V&#65533;&#65533;Pe&#65533;&#65533;&#65533;n&#65533;-%M&#65533;R&#65533;*&#65533; qh&#65533;8&#65533;&#65533;&#65533;4&#65533;	N&#65533;Q2&#468;O&#65533;&#65533;&#65533;Rw&#65533;&#65533;x&#65533;4p	PQz&#65533;UO4$N&#65533;&#65533;f/&#1860;&#65533;kB&#65533;V&#65533;&#65533;|zuM&#65533;&#65533;&#65533;S`&#65533;&#65533;&#65533;53p&#65533;k&#65533;x&#65533;#"&#65533;-KhB]&#65533;E(<!&#65533;y&#65533;bm&#65533;&#65533;&#65533;&01&#65533;lI&#65533;&#65533;&#65533;&#65533;P'&#65533;RH&#65533;k`&#65533;&#65533;W&#65533;&#65533;E<&#65533;&#65533;&#65533;"&#65533;#&#65533;j-~1&#65533;a&#65533;&#65533;&#311;$&#65533;/Lp&#65533;`U&#65533;&#65533;,&#65533;RME&#65533;2&#65533;&#65533;&#65533;&#65533;Bb.&#65533;&#65533;OV&#65533;&#65533;VF)_]&#1230;&#65533;:X&#1038;j&#65533;&#65533;&#65533;*GS&#65533;&#65533;y?&#65533;&#65533;&#65533;&#65533;S&#65533;&#65533;&#65533;&#65533;B!&#65533;O,&#370;:&#65533;D&#65533;f&&#65533;;&#65533;&#65533;6!4D#,&#65533;R&#65533;N#&#65533;&#65533;/B&#65533;&#65533;^p&#65533;#&#65533; &#65533;&#65533;|]&#65533;&#65533;&#65533;&#65533;lm&#65533;`&#65533;&#65533;&#65533; ]DH7N&#65533;K2}&#65533;&#65533;V<&#65533; &#65533;&#65533;E.X&#65533;&#65533;&#65533;B&#65533;*&&#65533;%q&#65533;@&#65533;x&#65533;&#65533;&#65533;(D&#65533;Q&#65533;""&#65533;u.t&#65533;&#65533;n&#65533;)/&#65533;PNqX&#64098;&#65533;&#65533;&#65533;"&#65533;p$&#65533;*Jx &#65533;Z&#65533;&#1174;&#65533;&#65533;&#65533; V&#65533;&#1224;&#65533;&#65533;&#65533;|4&#65533;A&#65533;4w@&#65533; z&#199;&#65533;&#65533;a&#65533;&#65533;&#65533;&#65533;(&#65533;&#65533;&#65533;a8&#65533;&#1091;{&#65533;&#158;	3.r&#65533;Z&#65533;&#65533;&#65533;&#65533;&#65533;&#65533;&#65533;p&#65533;Y&#65533;A&#65533;'q&#65533;v&#1042;&#65533;&#65533;`&#65533;&#65533;?&#65533;&#65533;g&#65533;0&#65533;t&#9258;9&#65533;G&#65533;&#65533;Q&#65533;&#65533;mT&#65533;5&#65533;&#65533;&#65533;&#65533;&#65533;J|&#65533;&#65533;&#65533;EHB&#65533;/2x&#65533;HP&#65533;`C&#65533;&#65533;3D!p@L&#65533;&#65533;U&#65533;\y1s&#65533;&#65533;e&#65533;&#65533;&#65533;0j~&#65533;&#65533;&#65533;i&#65533;sd&#65533;B&#65533;U&#65533;&#65533;d&#65533;&#65533;C;&#65533;a
7&#65533;&#65533;T &#65533;&#65533;	`XY2,&#65533;d&#65533;AOc&#65533;*-0x&#65533;&#65533;&#1243;&#65533;&#65533;&6Y	Z&#65533;&#65533;g&#65533;&#65533;&#65533;*+&#65533;	&#65533;\&#65533;&#65533;$&#65533;&#65533; &#65533;!&#65533;q:&#65533;&#65533;@&#65533;.x&#65533;b&#65533;&#65533;&#65533;K1&#65533;&#65533;&#65533;&#65533;s&#65533;&#65533;%h&#65533;&#65533;&#65533;g&#26222;&#65533;L?&#65533;-&#65533;&#65533;N&#1268;&#65533;P&#65533;.&#65533;ZM&#65533;&#1809;&#65533;&#65533;&#65533;}f&#65533;&#65533;&#65533;&#65533;$3&#65533;xg3Z&#65533;&#65533;&#65533;&#65533;'&#65533;D8&#65533;[&#65533;&#65533;>F&#65533;&#1284;)&#65533;/&#65533;%&#65533;&#65533;w&#65533;&#65533;b&#65533;%&#65533;E&#65533;}uc1&#65533;&#65533;&#65533;&#65533;U0rY\aT&#65533;Y"(4&#65533;a&#65533;	&#65533;X&#65533;&#65533;&#65533;nqi&#65533;*X&#65533;U&#65533;J&#65533;&#65533;%&#65533;V&#65533;So&#65533;&#65533;&#65533;P&#65533;	Y&#176;&#1712;&#65533;a&#65533;)s&#1274;&#25279;&#1442;j&#65533;&#65533;E-&#65533;6&#65533;&#65533;p&#65533;y&#65533;&#65533;&#65533;*&#65533;&#65533;&#65533;b&#65533;&#65533;&#65533;)&#65533;Y&#65533;&#65533;4^&#65533;hW&#567;&#65533;&#65533;-"&#65533;&#65533;&#65533;&#65533;&#65533;PqE,d&#65533;[`&#65533;&#65533;&#65533;-d1&#65533;[Ls&#65533;&#65533;&#65533;&#65533;&#65533;&#65533;&#65533;&#1890;c#I)@Q&#65533;&#65533;i&#65533;&#65533; &#65533;P&#1598;&#65533;&#65533;&#65533;&#65533;&#65533;&#65533;&#65533;pe&#65533;&#65533;O^&#65533; &#65533;&#65533;>&#65533;&#65533;E&#65533;.&#65533;`&#65533;$.&#65533;&#65533;M&#65533;&#65533;C&#65533;&#65533;&#65533;
&#65533;&#65533;~&#65533;C&#65533;C&#65533;&#65533;&#65533;&#65533;&#65533;&#65533;o)&:&#65533;RP*&#65533;8E(0&#65533;?&#65533;!&#65533;&#65533;&#65533;=&#65533;&#65533;&#65533;[&#65533;`&#65533;VQF$&#65533;&#65533;tkZc&#65533;6&#65533;A&#65533;Tl&#65533;&#65533;,&#65533;&#65533;\#UF&#65533;8l&#65533;&#65533;0&#65533;&#65533;%&#65533;.&#65533;&#65533;&#65533;d&#65533;6&#65533; FL&#210;&#65533;&#65533;&#65533;'&#65533;2&#65533;}&#65533;&#65533;&#65533;&#65533;&#65533;&#65533;gvF&#65533;&#65533;&#65533;&#65533;&#65533;5&#65533;9$&#533;mW&#65533;&#65533;x&#65533;&#65533;&#65533;&#65533;&#65533;PcW&#65533;V&#265;&#65533;@&#65533;&#65533;#&#65533;hh4l&#274;pd&#65533;&#65533;&#65533;F&#65533;`&#65533;&#65533;&#65533;P&#65533;&#65533;&#65533;n`j@Z`.&#65533;@ &#65533;&#752;&#65533;&#65533;h&#65533;&#65533;  d&#65533;&#65533;&#65533;&#65533;	Y&#663;~&#65533;&#65533;&#65533;4&#65533;&#65533;|&#65533;&#65533;&#65533;&#65533;`&#65533;&#65533;&#65533;:~&#65533;&#65533;&#65533;u%9&#65533;&#65533;D&#65533;@&#65533;&#65533; I @&#65533;&#65533;&#65533;&#65533;@Wd&#65533; &#65533;&#65533;$&#65533;J&#65533;&#65533;&#65533;&#65533; N&#65533;F%T&#65533;KB&#65533;&#65533;"&#65533;&#65533;&#65533;&#65533;`Lv&#65533;Y*&#65533;P&#65533;&#65533;&#65533;I/&#65533;&#65533;W&#65533;)&#65533;&NO&#65533;&#65533;R&#65533;&#65533;P&#65533;-M&#65533;&#65533;p
&#65533;&#65533;M&#65533;&#65533;MT&#65533;)&#65533;&#65533;@&#65533;,&#65533;&#65533;&#65533;1M&#65533; &#65533;&#65533;O&#65533;I)&#65533;&#1065;&#65533;IT&#65533;i&#65533;&#65533;`&#65533;&#858;nI&#65533;&#65533;u&#65533;0C&#65533;&#65533;O&#65533;i0&#65533;@&#65533;&#65533;e*![&#65533;&#65533;&#65533;&#65533;a&#65533;J&#65533;X
).A&#65533;&#65533;E]&#65533;E:&#65533;&#65533;6a+(`X
`&#65533;
&#65533;%B&#65533;!&#65533;j&#65533;Z*_T
\&#65533;&#65533;al&#65533;&#65533;&#65533;&#65533;&#65533;&#65533;&#65533;P&#65533;&#65533;&#65533;&#65533;"&#65533;/%&#65533;]&#65533;&#65533;&#65533;&#65533;jfJ&#65533;.
&#65533;vcg!&#65533;!&#65533;&#65533;&#65533;&#30378;&#65533;&#65533;k&#65533;E&#65533;&#65533;&#65533;*&#65533;F^&#65533;&#65533;@g{&#65533;b*X&#65533; n"'&#65533;.&#65533;&#65533;&#65533;&#65533;v&#65533;'&#65533;&#65533;&#65533;&#65533;&#65533;&#65533;b&#65533;dj&#65533;&#65533;&#65533;&#65533;&&#65533;&#65533;,&#65533;&#65533;&#65533;(7&#65533;.&#65533;(b&#65533;~&#65533;&#65533;ha&#65533;&#65533;&#65533;2&#65533;&#65533;&#65533;/&#65533;b!"R!!&#586; &#65533;&#65533;p&#65533; &#65533;F"&#65533;B!&#65533;j`&#65533;.&#65533;&#65533;f&#65533;J&#65533;&#65533;:a&&#65533;&	A&#65533;&#65533;R#&#65533;B/&#65533;@a&#65533;&#65533;&#65533;!&#65533;f&&#65533;g&#65533;>A&#65533;1[&#65533;&#65533;"!&#65533;&#65533;&#65533;(&#65533;*@&#65533;!&#65533;&#65533;&#65533;&#65533;&#65533;&#65533;&#65533;&#672;&#65533;  &#65533;&#65533;&#65533;&#65533;%[&#65533;%r_&#65533;&#65533;&#65533;;&#65533;<&#65533;O	%&#65533;
&#65533;F	:&#65533;&#65533;8&#65533; 0&#65533;l;&#65533;&#65533;&#65533;!&#1920;&#65533;&#65533;&#65533; ,F)5&#65533;8&#65533;&#65533;>YL&#65533;B7&#65533;"6&#65533;&#65533;&#65533;&#65533;VD:&#65533;&#65533;V&#65533;pFtDQv&#65533;Y*&#65533;T6#H&#65533;&#65533;M&#65533;&#65533;,J,Y#&#65533;&#18651;?U&#65533;%HZ&#65533;t!l&#65533;&#65533;&#65533;	x&#65533;r z&#65533;^&#65533;4&#65533;&#65533;F`rt ,$&#65533;`*&#65533;~ #&#65533; %2&#65533;I&#65533;&#65533;M&#65533;&#65533;P&#65533;DL&#65533;&#65533;W&#65533;&#65533;O&#65533;&#65533;&#65533;4&#65533;&#65533;&#65533;U&#65533;&#65533;&#65533;&#65533; 	V&#65533;J2 &#65533;&#65533;&#65533; &#65533;V&#65533;5K&#12568;&#65533;@&#65533;&#65533;&#65533;M&#1752;&#1918;$&#65533;\1&#65533;n3&#65533;A&#65533;M {m&#65533;nO&#65533;&#65533;z%J&#65533;DT&#65533;-&#65533;"N&#65533;&#65533;T&#65533;&#65533;RE&#65533;R&#65533;M&#65533;&#65533;&#281;&#65533;&#65533;S9&#65533;&#65533;&#65533;
&#65533;&#65533;R(V&#65533;`h&#65533;.UU&#65533;&#65533;&#65533;M&#1024;R&#65533;-Z&#65533;&#65533;Y &#65533;J&#65533;&#65533;-1&#65533;&#65533;W#&#65533;&&#65533;&#65533;&#65533;`&#65533;]2n&#65533;&#65533;&#65533;0&#65533;e&#65533;BF&#65533;&#65533;
d&#65533;j_&#65533;jY&#65533;5H&#65533;_&#65533;E&#65533;"&#65533;c@&#65533;G&#65533;$sa&#65533;\&#65533;&#65533;&#65533;&#65533;&#65533;Z&#65533;&#65533; W&#65533;e&#65533;J6&#65533;. w&#65533;~&#65533;&#65533;R[&#65533;o&#65533;&#65533;&#65533;\RO^&#65533;&#65533;uXj&#65533;&&#65533;&#65533;&#65533;/&#65533;'*&#65533;T&#65533;&#65533;&#65533;&#65533;&#65533;Z&#65533;&#65533;^a&#65533;b&#65533;&#934;&#65533;"&#65533;!&#65533;f&#65533;JsmBN.A&#405;n!'&#65533;&#65533;&#65533;&#65533;r&#65533;&#65533;O&#65533;bZ&#65533;&#65533;F&#65533;&#65533;&#65533;&#65533;l!&#65533;j&#65533;/E&#65533;2&#65533;&#65533;dP&#65533;&#65533;&#65533;&#65533;Ga&#65533;&#65533;&#65533;&#65533;p&#65533;+\&#65533;$L&#65533;^.&#65533;A&#65533;/&#65533; &#65533;&#65533;Z&#65533;SiRvZ&#65533;&#65533;&#65533;G&#65533;&#65533;&#65533;0!a6r&'A&#65533;>&#65533;&#65533;&#65533;&#65533;B!&#65533;\&#65533;&#65533; &#65533;@&#65533;&#65533;&#65533;@&#65533;&#65533;&#65533;Zr)2&#65533;t^&#65533;&#65533;*&#65533;&#534;(<&#65533;5&#65533;o&#65533;&#65533;ER&#65533;P%UVcF&#65533;&#65533;5&#65533;&#65533;&#65533;&#65533;P5&#65533;&#65533;&#65533;Q&#65533;1i-h;J&#65533;&#65533;0&#65533;h&#65533;-@&#65533;$)&#65533;&#65533;-,&#65533;#&#65533;&#65533;(,vd&#65533;tw&#65533;&#65533;&#1582;,&#65533;&#65533;&#65533;&#65533;&#65533;i(&#65533;t&#65533;&#2024;&#65533;9C,&#65533;B&#65533;>Pa<!d!q&#65533;&#65533;l&#65533;&#65533;&#65533;
&#65533;&#65533;	&#65533; &#65533;&#65533;
&#65533;&#65533;	&#65533;&#65533;x@p&#65533;T&#65533;V&#65533;D&#65533; &#65533;P  .`&#65533;`
&#65533;M
MB
&#65533;&#65533;&#65533;@&#65533;P-U&#65533;&#65533;i&#65533;n	&#65533;&#65533;`/(
XJs&#65533;&#65533;&#65533; *&#65533;B$^@&#65533;`&#65533;h&#340;&#65533;&#65533;&#65533;&#65533;M&#65533;@8&#65533;`&#65533;w&#65533;m&#65533;QlQI1&#65533;&#65533;4x(,&#65533;&#65533;lX&#65533;4&#65533;&#65533;QL&#65533;&#65533;&#65533;L&#65533;dV&#65533;W,&#65533;c&#65533;HN&#65533;b&#65533;&#65533;&#65533;O1&#65533;&#65533;$2&#388;0&#65533;Y&#65533;&#65533;N&#65533;D2%S&#65533;8L&#65533;Ty&#65533;Y&#65533;1&#65533;W&#65533;o&#65533;&#65533;Q8&#65533;&#65533;&#65533;j&#65533;3-&#65533;&#65533;`6&#65533;r+"a&#65533;G$&#65533;V#&#65533;.]&#65533;&#65533;2&#65533;2!&#65533;b&#65533;&#65533;J&#65533;&#65533;j``&#65533;&#65533;n&#65533;&#65533;e&#65533;&#65533;U$I&#65533;&#65533; &#1191;^&#65533;&#65533;aS&#65533;&#65533;1&#65533;&#65533;$|*:K&#65533;&#65533;a&#65533;h
A7&#65533;"9&#65533;&#679;Lj[B&#421;&#65533;&#65533;&#65533;&#65533;&#1199;&#65533;&#65533;jn6&#65533;B"O1S&#65533;k&#65533;"v&#65533;1a&#65533;&#65533;20&#65533;&#65533;P&#65533; "k2&#65533;&#1615;&#65533;&#65533;l2&#65533;.&#65533;&#65533;&#65533;"&#523;&#65533;Fa&#65533;&#65533;b&#65533;f&#65533;&#590;&#1433;&#65533;&#65533;y&#65533;&#65533;&&#65533;vv&#43826;&#65533;c3L&#65533;&#65533;&#65533;&#65533;&#65533;&#65533;&#65533;Y&#65533;&&#65533;~j!N&#65533;&#65533;&#65533;&#65533;
3.&#65533;&#958;&#65533;zh&#65533;&#65533;E&#65533;c&#65533;*Ai&#65533;&#65533;)F!:&#65533;A&#65533;@n&#65533;@
&#65533;`&#65533; &#65533;`!&#65533;%&#65533; &#65533;&#65533;\&#65533;
:&#65533;&#65533;&#65533;&#65533;/&#65533;&#65533;4&#786;&#65533;&#65533;V,EC&#65533;	=,W&#65533;<&#65533;0&#65533;&#65533;T&#65533;#U&#65533;&#65533;:C * &#65533;p&#65533;&#65533;L&#65533;	&#65533;&#65533;2&#65533;:&#65533;i&#65533;B&#65533;&#65533;&#65533; &#65533;)&#65533;$m&#65533;&#65533;&#263;
&#65533;&#65533;&#65533;&#65533;0&#65533;E,&#65533;cJ&#65533;GC&#65533;&#65533;1&#65533;1&#65533;&#65533;&#6819;;&#65533;Eti&#65533;&#65533;T0&#65533;&#65533;&#65533;&#65533;&#65533;HKZAn&#65533;&#65533;afa&#65533;`N&#65533; -&#65533;&#65533;K&#65533;&#65533;	&#65533;&#65533;	&#65533;&#65533;`@2`  (``&#65533;	&#65533; 5&#65533;&#1088;&#65533;`&#65533;&#65533; &#65533;&#65533;S&#65533;a&#65533;&#65533;c/&#65533;1V&#65533;i&#65533;5N&#65533;8&#65533;&#65533;Mr&#65533;&#65533; :&#65533;&#65533;&#65533;] &#65533;@2&#65533;8&#65533;1e>&#65533;-M&#160;&#65533;`&#65533;&#65533;
&#65533;`O&#65533;X&#65533;&#65533;&#65533; .&#65533;M,&#65533;&#65533;&#65533;`&#65533;&#65533;&#65533;5&#65533;&#65533;&#65533;mR&#65533;>3&#65533;&#65533;&#65533;t&#65533;&#65533;&#65533;&#65533;&#65533;&#65533;&#65533;y$&#65533;&#65533;&#65533;u&#65533;`T&#65533;&#65533;&#65533;cG&#65533;c&#810;s1&#65533;pE&#1516;$;&#65533;:&#65533;&#65533;:s&#65533;&#65533;v&#21137;xV&#65533;#=&#65533;&#65533;0&#65533;&#65533;WLQW1J0P&#65533;.&#65533;&#65533;&#65533;t&#65533;tF$g&#65533;r5i&#65533;&#65533;&#65533;&#65533;&#65533;6&#65533;^._0(&#65533;J[&#65533;&#65533;&#65533;e8&#65533;&#65533;&#65533;&#65533;&#65533;j&#65533;lLg&#1282;&#65533;U&#65533;&#65533;&#65533;\0&#65533;&#65533;(2&#65533;Jf4u&#65533;&#65533;&#65533;&#65533;]&#65533;&#65533;&#65533;u&#65533;|f|6)&#65533;a&#421;_&#65533;&#65533;>&#7224;&uR&#65533; `&#65533;&#65533;&#65533;R|Ap&#65533;l&#65533;lX'u&#65533;&#65533;_!&#65533;&#65533;&#65533;&#65533;`&#65533;bw&#65533;b!&#65533;&]&#65533;&#65533;&#65533;&#65533;]&#65533;mFbA2&#65533;i<A2]6m&#65533;&#65533; Zf&#65533;V&#1301;v J&#65533;&#65533;[&#65533;&#65533;&#65533;l&#65533;&#65533;+JA8&#65533;&#65533;*W&#65533;&#65533;(Ia&#65533;b&#65533;&#65533;Y!o&#65533;E&#65533;eY&#65533;@&#65533;&#65533;U[&#65533;&#65533;`&#65533;s&#65533;&#65533;&#65533;D&#65533;!&#65533;&#65533;a&#65533;'r+8&#65533;BV4O&#65533;)&#65533;0&#65533;&#65533; &#65533;&#65533;	&#65533; 
T:&#1312;&#65533;&#65533;&#549;01&#1163;*&#65533;&#65533;&#65533;&#65533;S&#65533;F&#1545;&#65533;0&#65533;&#65533;
&#65533;`&#65533;&#65533;&#65533;5&#65533;&#65533;&#65533;cX&#65533;&#246;&#65533;WG&#65533;zN&#65533;io&#65533;&#65533;&#65533;&#65533;1&#65533;H9&#65533;&#65533;>&#65533;&#65533;U&#65533;E#&#65533;4&#65533;4&#131;E,&#65533;1N&#65533;&#65533;&#65533;)&#65533;&#65533;id9%*&#65533;=&#65533;W&#65533;dG&#65533; &#65533;&#65533;&#65533;&#65533;&#65533;&#1069;Q)9&#65533;&#65533;,&#65533;Z&#65533;,Ra&#65533;h&#65533;&#65533;T&#65533;&#65533;&#65533;&#65533;&#65533;Zu&#65533;pA&#65533;&#65533;&#65533; &#65533;&#65533;&#65533;&#65533;&#65533;	&#65533; 	&#65533;&#65533;&#65533;&#65533;	&#65533;`o$#&#65533;I&#65533;&#65533;
 ^&#65533;&#65533;&#65533;&#65533;&#1113;&#65533;[&#65533;M5&#65533;&#65533;$&#65533;&#65533;	&#65533;/&#65533;Q&#369;&#65533;&#65533;T>&#65533;@~@H&#65533; &#65533;P &#65533;&#65533;&#65533;&#65533;Er(G T>"e&#65533;&#693;&#65533;@T&#198;&#65533;>&#65533;&#65533;&#65533;&#65533;D&#65533;&#65533;	f&#65533;&#65533;&#65533;@&#65533;3&#65533;@o&#35417;&#65533;&#65533;&#65533;&#65533;&#65533;&#65533;}&#65533;&#42523;a;r&#65533;t&#65533;G&#65533;&#65533;&#65533;&#65533;&#65533;&#65533;&#65533;&#65533;.I:h&#65533;&#65533;&#65533;3&#65533;n&#65533;&#65533;&#65533;3&#65533;&#65533;yx&#65533;&#65533;C&#65533;&#65533;&#65533;H&#65533;&#65533;]&#65533;&#65533;&#1493;|(&#65533;&#65533;J&#65533;&#65533;O&#65533; &#65533;"C1&#65533;mMX[&#65533;&#65533;&#65533;Ja&#65533;g&#65533;&#459;&9&#65533;!&#65533;n&#65533;&#65533;&#779;&#65533;&#65533;f&#65533;&#65533;"&#65533;
 *U&#65533;&#65533;I&#65533;%M&#65533;2&#16681;%J)Ir&#1288;Q&#65533;C&#65533;
2&#65533;&#65533;Q#G&#65533;$=	&#65533;!&#65533;K&#65533;:&#65533;&#65533;&#65533;L&#65533;B&#65533;&#65533;&#65533;&#65533;&#199;&#65533;lT&#65533;b!B@5
$&#65533;"F&#65533;&&#1860;&#65533;&#65533;$I&#65533;*a&#65533;&#65533;&#38121;U&#65533;N&#65533;R&#65533;uU+W&#65533;j&#65533;k&#65533;V&#65533;^&#65533;v&#65533;&#65533;&#725;[&#65533;&#65533;&#65533;&#65533;j&#65533;&#65533;T*VuI&#65533;u5&#65533;&#65533;&#65533;Y&#65533;`&#65533;&#65533;[j&#65533;&#199;K)^&#792;&#65533;(O&#65533;6)<&#65533;&#65533;&#65533;H)B&#65533;&#65533;%O&#65533;2Q&#65533;&#65533;T&#65533;&#65533;M&#65533;@&#65533;&#65533;u&#65533;&#65533;qYa%5&#65533;0&#65533;R&#65533;X&#354;U&#65533;,V&#65533;F&#65533;&#65533;$&#65533;#I'7y&#65533;DJ&#65533;&#1848;&#1059;7&#65533;&#65533;U&#65533;&#65533;&#65533;^E&#65533;&#65533;&#65533;ML7BJ&#18894;&#65533;6s&#65533; *&#65533;&#65533;Q$&#65533;SA&#65533;B&#65533;u&#65533;&#65533;&#65533;Xgn&#65533;d&#65533;&#1188;G&#65533;&#65533;&&#65533;&#65533;&#65533;
*&#1309;&#65533;&#65533;#&#65533;&#65533;AP&#65533;LP&#65533;&#65533;s&#65533;a&#65533;#&#65533;U&#65533;I' t&#65533;C9-B&#65533;u&#65533;A&#65533;z&#65533;Gr&#65533;&#65533;Fp&#65533;&#65533;&#65533;SH1&#65533;h&#65533;&#65533;&#65533;q&#65533;1Gv&#65533;Q&#65533;r&#1841;G|&#65533;qw&#65533;Q&#467;P&#65533;&#65533;d&#65533;&#65533;l&#65533;&#65533;p&#65533;!&#65533;&#65533;s )&#65533;&#65533;t&#1825;&#65533;G&#65533;X&#65533;u&#65533;&#65533;&#65533;}8&#65533;b&#65533;t&#65533;G&#65533;q&#65533;&#65533;&#65533;+&#65533;&#65533;&#480;&#65533;&#65533;A&#65533;G&#65533;h&#65533;&#65533;#3&#65533;&#65533;&#30995;&#65533;&#65533;&#65533;d&#65533;&#65533;&#65533;o&#65533;&#1094;&#65533;&#65533;&#65533;&#424;h&#65533;&#65533;&#65533;q&#65533;ar&#65533;&#65533;%&#65533;&#65533;&#65533;
t&#65533;xbHz&#65533;H&&#65533;&#1044;&#65533;$&#65533;(&#65533;!&#65533;4y$&#65533;o&#65533;&#65533;l&#65533;z&#65533;&#65533;Ef&#65533;!&#65533;h&#65533;&#65533;&#65533;]&#65533;&#65533;&#65533;nyFZ&#65533;!.f&#65533;&#65533;&#65533;&#34209;&#65533;i&#65533;&#65533;Ff&#65533;&#65533;&#65533;&#65533;&#651;&#65533;&#65533;vZ&#65533;U&#65533;&#65533;E(T&#65533; <&#65533;&#65533;W&#65533;q&#65533;&#65533;&#65533;&#65533;G&#65533;&#65533;G&#65533;txz&#445;&#1174;!&#406;i$y&#65533;&#65533;j&#65533;kF&#65533;&#65533;&#65533;&#65533;&#65533;6
f&#65533;cd&#65533;&#65533;\&#65533;Au&#65533;&#65533;u&#65533;o&#65533;l&#65533;&#65533;&#65533;&#65533;&#65533;*c&#65533;n&#65533;<#&#65533;&#1435;.&#65533;mP&#65533;&#65533;1~z&#65533;&#65533;{&#65533;t&#65533;&#65533;!~&#65533;1&#65533;&#65533;&#65533;&#65533;FS&#65533;)&#65533;&#982;&#65533;&#65533;yg&#65533;AFi4Gi&#65533;&#65533;&#65533;i&#65533;&#65533;&#65533;6&#65533;d|&#65533;l&#65533;&#65533;&#65533;&#65533;&#65533;&#65533;&#65533;o&#65533;&#65533;&#65533;r:&#65533;bt&#1093;^&#65533;&#65533;Fl&#65533;+&#65533;&#65533;\L&#65533;i^0&#65533;&#65533;%&#65533;t"b%"9&#65533;&#65533;&#65533;&#517;&#65533;&#65533;&&#65533;&#65533;&#65533;&#65533;'&#65533;&#65533;&#1195;&#65533;Hf&#65533;R&#65533;@&#65533;$&#65533;%&#65533; d:&#65533;&#471;.&#65533;@&#65533;Tv&#65533;#&#65533;,&#65533;&#65533;!&#65533;(&#65533;&#65533;&#65533;&#65533;&#65533;&#65533;@&#65533;q&#65533;	&&#65533;4T&#65533;%&#65533;&#65533;4&#65533;'&#65533;&#54163;#:&#65533;&#65533;&#65533;B!B&#65533; &#65533; &#65533;H&#65533;]"I$&#1611;D%,>O&#65533;&#65533;P*&#65533;W&#514;d&#65533;.~&#1099;]&#65533;&#65533;,&#65533; `d&#65533;Y&#65533;/^&#65533;&#65533;*V&#65533;&#65533;d0&#65533;ppJQ;&#65533;F+[&#65533;&#65533;S1
Od&#65533;#&#65533;DZ&#65533;&#65533;A&#65533;)RQ&#65533;$ &#65533;&#65533; 9
&#65533;(J&#65533;&#65533;&#65533;&#65533;&#65533;&#65533;(&#65533;
&#65533;&#65533;"&#65533;&#65533;H&#65533;)&#65533;&#65533;+&#65533;`bDRA(&#65533;r&#65533;&#65533;lg
&#65533;&#65533;S&#65533;y&#65533;!&	&#65533;$&#65533;;&#65533;!n&#65533;&#65533;&#65533;&#65533;@E<bS	&#65533;aDa&#65533;&#65533;x&#65533;&#65533;0&#65533;(f&#65533;&#65533;e&#65533;&#65533;&#516;&T&#65533;&#65533;P&#65533;f+&#65533;&#65533;$&#65533;8&#65533;&#65533;
H&#65533;&#65533;r0(&#65533;&#65533;xD{&#65533;&#65533;e|&#915;D#&#65533;:Ii}B&#65533;&#65533;&#65533; &#65533;5&#65533;]&#65533;&#1334;@I&#65533;MS&#1370;&#65533;&#65533;&5&#65533;LzX&#65533;&#65533;4%<&#65533;!LcR&#65533;&#65533;i&#65533;}A&#65533;Uk&#288;d&#65533;;&#65533;&#65533;&#65533;&#65533;&#65533;&#65533;>&#65533;ASS&#65533;&#65533;TN<&#65533;E&#65533;&#65533;&#65533;C<&#65533;y7&#65533;=
LB"\&#65533;TD$#&#65533;&#65533;PT&#65533;&#65533;6&#65533;!&#65533;n`&#65533;&#65533; &#65533;C@b&#65533;&#65533;&#65533;*<&#65533;@&#65533;(&#65533;x&#65533;~,!&#749;b&#65533;&#1155;=q5&#65533;@&#65533;APs&#65533;&#65533; &#65533;3&#65533;lOph&#65533;&#65533;&#1952;&#65533;#&#65533;&#65533;&#65533;&#65533;|&#65533;3xQ&#65533;Zh&#65533;&#65533;&#65533;&#65533;T&#65533;&#65533;_&#65533;z&#225;&#65533;Ox&#65533;ep2&#65533;&#65533; @&#65533;&#65533;&#65533;&#65533;C&#65533;&#65533;&#65533;&#65533;&#65533;Ve&#65533;9&#65533;alq&#65533;&#65533;&#65533;&#65533;&#65533;&#65533;;&#65533;&#65533;ko&#65533;)&#65533;&#1568;&#65533;m&#65533;ij&#65533;k&#65533;&#276;&#65533;_v&#65533;&#65533;T&#65533;r	/5nHwp&#65533;&#65533;V&#65533;&#65533;&#65533;&#1897;bz&#65533;&#215; k&#65533;Q&#65533;LSt&#65533;&#65533;&#65533;@&#65533;;F+(3&#65533;&#65533;&#65533;B"_&#65533;&#1786;4&#65533;-&#65533;!-oax&#65533;0Us=+St&#65533;&#65533;&#65533;&#65533;&#65533;&#65533;4d&#65533;`X*&#416;&#65533;&#1858;.&#65533;&#65533;&#65533;&#65533;&#65533;0&#65533;&#41633;&#65533;l E&#65533;&#65533;&#65533;uF&#65533;&#65533;&#65533;&#65533;&#65533;&#65533;&#65533;&#65533;&#65533;!&#65533;&`&#1488;&#65533;&#65533;&#65533;!&#65533; H&#65533;J&#65533;	B~B5&#201;&#65533;&#65533;x&#65533;: &#65533;N)&#65533;[&#65533;z&#65533;b:&#65533;&#65533;xyfzr&#65533;&#65533;|$$#y&#65533;$b&#65533;&#65533;&#65533;&#65533;Ad&#65533;&#65533;&#65533;2&#65533;c&#65533;&#65533;*&#65533;Z&#65533;&#65533;&#65533;&#65533;k&#65533;&#65533;@"I&#65533;&#65533;%&#65533;7H8"&#65533;&#65533;%h
&#65533;X}&#65533;&#65533;&#65533;&#370;`&#65533;&#65533;&#65533;&#65533;XlQ&#65533;&#65533;&#65533;&#65533;&#65533;f&#65533;&#65533;,&#65533;&#65533;&#65533;&#65533;&#65533;&#65533;&#65533;&#65533;Ia &#65533;&#65533;>&#65533;E'&#65533;&#65533;&#65533;&#65533;#P&#65533;&#65533;H&#65533;b<Y&#65533;&#65533;I&#65533;"&#65533;KH2&S&#65533;&#65533;)h#
&#65533;)Q/#\&#65533;&#65533;QQ&#65533;Q&#65533;&#65533;&#65533;&#65533;"A8&#65533;&#65533;F6&#65533;v&#65533;`"&#65533;&#65533;&#156;"&#65533;&#65533;&#65533;&#65533;C&#65533;@e@&#65533;&#65533;&#65533;&#65533;p1&#65533;&#65533;&#65533;z&#65533;C &#65533;&#65533;w8&#65533;&#65533;q)R!hU1}&#65533;&#65533;&#65533;uM&#65533;Kt&#65533;6P&#65533;$&#65533;5|A
C&#65533;&#65533;b&#65533;'&#65533;!|(&#65533;"<&#65533;&#65533;&#65533;yfJo&#65533;&#65533;&#65533;^,Z&#65533;*&#65533;yPK*&#65533;&#65533;&#65533;Ps&#65533;&#65533;&#65533;gNt&#65533;/&#65533;'&#65533;&#65533;&#65533;&#65533;&#65533;<&#65533;mnr&#65533;W&#65533;d$U&#65533;3&#65533;-&#1667;&#1721;&#65533;w&#65533;&#65533;&#65533;w !&#65533;x&#65533;A&#65533;&#65533;Z&#713;&#65533;%&#65533;x&#65533;&#65533;&#65533;%#I)&#65533;&#65533;	&#65533;&#65533;&#65533;&#65533;&#65533;V|&#65533;a&#65533;u2&#65533;-sX8&#65533;a&#1877;(&#65533;&#65533;
QD&#65533;&#65533;&#65533;&#234;9&#65533;&#65533;F$&#65533;&#65533;K&#65533;&#65533;&#65533;&#65533;&#65533;?B#&#65533;&#65533;&#65533;P&#65533;&#43169;ia2d&#65533;&#65533;&#65533;&#65533;3&#65533;*&#65533;&#65533;&#65533;'&#65533;5|&#65533;jz{&#65533;x&#65533;(x&#65533;&#65533;5{&#65533;&#65533;&#65533;q8laP&#65533;Wp &#65533; 	f&#65533;&#65533;&#65533;&#65533;w&#65533;&#65533;&#65533;&#65533;c&#65533; &#65533;$&#65533;[&#65533;d&#65533;*&#65533;$&#65533;q}	&#65533;&#65533;:U^E&-N&#65533;!K&#65533;"C&#1810;&#65533;o}f|U&#65533;&#65533;S&#65533;K1&#65533;&#65533;&#65533;&#65533;&#65533;&#1844;&#65533;%&#65533;&#65533;!O3{&#65533;$\&#65533;&#65533;HCj`q&#65533;(}*r\~y&#65533;&#65533;&#65533;A&#65533;lrh+&#65533;&#65533;&#65533;&#65533;&#65533;&#65533;d&#65533;b~0&#65533;0+lT&#65533;&#65533;&#65533;&#65533;&#65533;&#65533;&#65533;K&#65533;c&#65533;&#65533;&#65533;{&&#65533;Mq&#65533;Q&#65533;&#65533;)&#65533;x96&#65533;X&#65533;&#65533;&#65533;&#65533;{&#65533;;&#65533;&#65533;0d*&#65533;QM(&#65533;&#65533;kI&#65533;&#65533;&#65533;,qD&#65533;&#65533;~&#65533;&#65533;;&#65533;&#65533;<&#65533;&#65533;f&#65533;#=&#65533; 6<&#65533;3@&#65533;A&#65533;1<&#65533;&#65533;<&#65533;&#65533;&#65533;ac#Q&#65533;c=&#65533;&#65533;'U,'&#65533;N&#65533;L&#65533;pH&#65533;P>"<&#65533;A	&#65533;	S$
&#65533;&#65533;&#65533;&#65533;
kT&#65533;&#65533;De&#65533; &#65533;!&#65533;qIhF&#65533;0e&#65533;PH&#65533;
b
&#65533;
&#65533;&#65533;e&#65533;@t&#65533;tA&#65533;&#65533;&#65533;	8d&#65533;0&#65533;&#65533;&#65533;&#65533;:Gd&#513;&#65533;q@&#65533;b&#65533;&#65533; &#65533;&#65533;P$&#65533;k&#65533;&#65533;D&#65533;p
=f
&#65533;&#65533;&#65533;&#65533;&#65533;&#65533;&#65533;&#65533;&#65533;:&#65533;qX&#65533;&#65533;~&#65533;
[&#65533;U
&#65533;D`J&#1287;{
&#65533;p	&#65533;1&#65533;&#65533;&#65533;<&#65533;pg&#65533;Vp\P&#65533;$\P&#65533; &#65533;":&#65533;}&#65533;B{&#65533;k8&#65533;&#65533;&#65533;F;&#65533;P
&#65533;&#65533;	&#65533;&#65533;&#65533;&#65533;3d&#65533;M 4p+&#65533;&#65533;6&#65533;&#65533;&#65533;F&#65533;#2 	&#65533;&#65533;p}pW&#65533;^&#65533;&#65533;XT{&#65533;P&#65533;S&#65533;&#65533;{3&#65533;'q&#65533;n|&#65533;hM&#65533;tW&#65533;&#65533;%&#65533;&#65533;S&#65533;&#65533;xW&#65533;B%-&#65533;N|&#65533;0&#65533;nt&#65533;&#65533;(&#65533;V&#65533;%&#466;&&#65533;&#65533;N&#1156;'&#65533;"&#65533;&#65533;Y?&#65533;"&#65533;&#65533;|Tp&#65533;EM&#65533;1SZ&#65533;&#65533;T65z&#65533;*&#65533;p&#65533;
&#65533; 	8Gtg&#65533; 	&#65533;	&#65533;&#65533;Ca?.&#65533;0G&#65533;wR}&#65533;t&#65533;&#65533;|~#&#65533;X&#65533;&#65533;S&#65533;&#65533;k%%RRNyT&#65533;4_&#65533;.&#65533;X&#65533;Wv#8q&#65533;o&#65533;PU&#65533;h&#65533;*&#65533; ` ^&#65533; &#65533;H&#65533;&#65533;Cq3V&#65533;&#65533;&#65533;&#65533;&&#65533;&#65533;$M"&#65533;&#1397;-&#65533;&#65533;,n&#65533;c&#65533;Y&#65533;2m@]&#65533;Y&#65533;Y&#65533;&#65533;&#65533;V&#65533;&#65533;ejqso&#65533;&#65533;Y&#65533;u&#65533;&#65533; &#65533;'&#65533;uC)<E$&#65533;R&#65533;;X&#65533;&#65533;6&#1608;9&#65533;u9{"#&#65533;&#65533;(:e&#65533;&#65533;[&#65533;&#65533;u]<	)]GS&#65533;&#65533;n&#65533;}`&#65533;&#65533;9&#65533;&#65533;&#595;&#65533;&#65533;6&#65533;5c')&#65533;&#65533;&#65533;&#1941;%f&#65533;%y&#1165;W&#65533;%i6&#65533;&#65533;&#65533;&#65533;	&#65533;f&#65533;&#65533;&#65533;/H	&#65533;&#65533;/&#65533;&#65533;1>&#65533;&#65533;&#65533;X&#65533;&#65533;I	b&#65533;:a&#65533;&#65533;&#65533;&#65533;0D&#65533;qa&#65533;`&#65533;&#65533;&#65533;&#65533;:&#65533;$&#65533;?&#65533;&#65533;&#65533;vP&#65533;&z &#65533;&#65533;"c$rc&#65533;&#65533;&#65533;&#65533;	&#705;&#65533;&#65533;P_&#65533;h &#65533;&#277952;HFe($d&#65533;&#65533;
(&#65533;
s&#65533;&#65533;+&#65533;&#65533;F&#65533;&#65533;&#65533;*&#65533;ETX;&#65533;&#65533;&#65533;=VE&#65533;@{&&#65533;&#65533;C &#65533;:1&#65533;:&#65533;&#65533;&#65533;&#65533;`V&#65533;&#65533;R&#65533;p&#65533;&#65533;HA	&#65533;&#65533;c&#65533;&#65533;k&#65533;y&#65533;&#65533;&#65533;k&#65533;&#65533;k&#65533;&#65533;^(&#65533;&#65533;ak&#65533;a
:z&#65533;
&#65533;&#65533;	&#65533;&#65533;0&#65533;g&#65533; G&#65533; =&#65533;cc:asR&#65533;N@\@j&#65533;&#65533;z&#65533;&#65533;pR&#65533;&#65533;&#65533;Q&#65533;&#289;&#65533;&#65533;&#65533;&#65533;4
8
&#65533;&#65533;|h&#65533;-]@J&#65533;1`,&#65533;R`v&#65533;b-&#65533;8@&#65533;&#65533;r&#65533;&#65533;@~&#65533;$Q&#65533;'&#65533;r@$&#65533;B&#65533;&#65533;S8%&#65533;E&#65533;&#65533;&#65533;OM3M&#65533;O&#65533;o&#65533;&#65533;q3"U&#65533;V&#65533;z&#65533;&&#65533;N&#65533;&#65533;d?&#65533;ZpDWp'(Cy&#65533;&#65533;&#65533;&#65533;&#1644;&#65533;'&#65533;&#65533;&#65533;o&#65533;&&#65533;DN&#65533;&#65533;Ve&#65533;-b&#65533;3S&#65533;&#65533;6k &#65533;&#65533;&#65533;&#65533;@&#65533;&#65533;&#65533;@&#65533;&#65533;&#65533;&#65533;&#65533;&&#65533;p*&?)&#65533;p&#65533;&#65533;q2&#65533;|&#65533;gj&#65533;&#65533;{Tc6&#65533;&#216;&#65533;W#s&#1387;&#65533;/S&#65533;|_&#65533;&#65533;&#65533;X=&#65533;)r&#65533;")r7ab&#65533;op5 &#65533;0&#65533;^&#65533; &#65533;U 0w&#65533;.&#1386;&#65533;*&#65533;&#65533;&#65533;P,9c&#65533;R-d U&#65533;&#65533;'&#65533;&#65533;S&#65533;&#65533;#sclVP R@&#65533;&#65533;X&#65533;&#65533;b&#65533;&#65533;&#65533;K&#65533;&#65533;8&#65533;(5&#65533;&#65533;&#65533;&&#65533;&#65533;&#65533;M&#65533;&#65533;8&#65533;&#65533;'W/g&#65533;(!&#65533;-KK&#65533;&#602;oP&#65533;S&#65533;4&#65533;&#65533;.&#65533;R|&#65533;$&#65533;RL&#65533;u&#65533;&#65533;X&#65533;&#65533;G/&#65533;%.` ]f&#864775;)=ITD&#65533;7&#65533;Y.&#65533;e*&#65533;*l`_&#65533;Z&#65533;&#65533;_&#65533; &#65533;Q&#65533;&#65533;h&#65533;Q:&#65533;&#65533;&#65533;^&#65533;&#65533;a!`&#65533;`&#65533;&#65533;<&#65533;K&#65533;B$&#65533;I&#65533;+>&#65533;&#65533;<&#65533;;&#65533;&#435;&#65533;&#65533;9&#65533;&#65533;N&#65533;t2&#65533;b	&#65533;O&#65533;j3&#65533;&#65533;&#65533;&#65533;&#65533;&#65533;&#65533;z&#65533;&#65533;g&#65533;&#65533;KDk&#65533;&#65533;&#65533;&#65533;&#65533;#:C&#65533;dBf&#65533;<8md&#65533;&#65533;&#65533;&#65533;&#65533;&#65533;&#65533;&#65533;&#65533;&#65533;EY&#65533;iYti
&#65533;g&#65533;	&#65533;&#65533;&#65533;&#65533;&#65533;C&#65533;:!,&#65533;&#65533;pE&#65533;&#65533;z&#65533;&#65533;X&#65533; c&#65533;D&#65533;S&#65533;8x&#65533;&#65533;&#65533;&#65533;ah&#65533;9&#65533;&#65533;;&#65533;&#65533;tqk4E&#65533;J&#65533;&#65533;`c7f>J&#65533;A&#65533;&#65533; ==,=&#65533;Pc&#65533;D&#65533;Q&#65533;&#65533;h,&#65533;s&#65533;&#65533;s&#65533;V&#65533;&#65533;&#65533;&#65533;&#65533;TL&#65533;&#65533;&#65533;@&#65533;&#65533;y&#65533;b&#65533;W@Qp8&#65533;,`H&#65533;l&#65533;&#65533;&#65533;&#65533;qfJ,C&#65533;%&#65533;)&#65533;HZOkz&#65533;&#65533;&`&#65533;'&#602;Sr&#65533;z &#65533;xv&#65533;&#65533;RS&#65533;&#65533;&#65533;*+b(f&#65533;|&#65533;&#65533;&&#65533;O&#65533;D&#65533;&#65533;v&#65533;DGp&#65533;dO&#2004;q&#65533;&#65533;t&#733586;&#65533;&#65533;5&&#65533;qy&#65533;|+5M&#65533;#%&#65533;&#65533;&#65533; &#65533;R&#65533;&#65533;&#65533;&#65533;6&#65533;&#65533;&#65533;&#65533;&#65533;&#65533;&#65533;&#65533;p.&#65533;&#65533;n&#65533;jH&#65533;<&#65533;@&#65533;A&#65533;N&#65533;N&#65533;&#65533;O&#65533;[O&#65533;&#65533;&#65533;B5&#65533;&#65533;&#65533;&#65533;y2&#65533;'&#65533;z&#65533;3>&#65533;&#65533;&#65533;&#65533;,&#65533;r&#65533;&#65533;'"$}26h&#65533;&#65533;&#65533;\&#65533;&#65533; 0w 0K s&#65533;s*&#65533;&#65533;,&#65533;&#65533;w&#65533;`&#65533;snH&#65533;&#65533;%Oy&#65533;&#65533;+3Hu9&#65533;&#65533;6&#65533;RX`&#65533;RpZ ~&#65533;&#65533;(aB&#65533;&#65533;.=&#65533;(&#65533;&#65533;W&#65533;&#65533;V&#65533;bM&#65533;&#65533;<&l&#65533;K&#65533;&#65533;&#65533;&#65533;6&#65533;`r{&#65533;B6&#65533;&#65533;q&#65533;&#65533;z&#65533;&#65533;(&#65533;U&#359;-!;&#65533;ts&#65533;&#65533;c&#65533;2&#65533;cjr&#65533;.LE#&#65533;&#65533;&#65533;7&#65533;2-&#65533;%&#441;)&#65533;-?&#65533;8&#65533;7&#65533;\ b&#65533;c&#65533;&#57722;&#65533;;&#65533;
&#65533;_&#65533;{m&#65533;&#65533;v; &#65533;&#65533;0!;vk&#65533;w&#65533;s]<&#65533;&#65533;(&#65533;ET&#65533;<r&#65533;	t-&#65533;!i&#65533;&#65533;N*,}&#65533; &#65533;7&#65533;"&#65533;OF&#65533;&#65533;^&#65533;&#65533;;&#1190;&#65533;fI}8B&#65533;&#65533;&#65533;&#65533;&#65533;&#65533;&#65533;&#65533;AB&#65533;A&#65533; M&#65533;&#65533;bq&#65533;&#1086;k&#65533;!&#65533;&#65533;h&#1041;
LDh8&#65533;5&#65533;;&#65533;&#65533;sV&#65533;&#1035;R&#65533;&#65533;&#65533;w&#65533;)n&#65533;&#65533; ;&#65533;&#65533;&#65533;L&#65533;.&#65533;
&#65533;&#65533;!&#65533;&#65533;s_&#65533;&#65533;&#65533;&#65533;c&#65533;&#65533;x
&#65533;#
v&#1123;"&#65533;	&#65533;	&#65533;&#65533;&#65533;c>&#65533;&#65533;	&#65533;&#65533;&#65533;&#65533;&#65533;&#65533;&#65533;pf E&#65533;L&#65533;Vl Q&#65533;&#65533;bOQ	&#65533;`QL&#65533;SL&#65533;7:+&#65533;&#65533;@&#65533; l&#65533;0e&#65533;W O&#65533;&#65533;3&#65533;R0Br8m&#65533;&#65533;&#719;mM&#65533;z&&#65533;&#65533;8&#578;&#65533;G&#1259;&#65533;y&#65533;&#65533;&#65533;98&#65533;'&#65533;@&#65533;&#65533;&#65533;"&#65533;8&#650;&#65533;&#65533;&#65533;&#65533;KkK&#65533;'(&#1626;&#65533;K&#65533;N&#65533;N'&#65533;&#1796;q&#65533;Dt-&#65533;7&#65533;$&#65533;t,&#65533;&#65533;&#65533;w&#682;2Y&#65533;&#65533;R&#65533;EYr&#65533;0&#65533;&#65533;#&#65533;z &#65533;&#65533;9j&#65533;&#65533;&#65533;&#65533;&#65533;&#1860;&#65533;&#65533;h&#65533;.8	>W3yqY$&#65533;bM&#65533;&#65533;&#65533;#&#65533;b6&#65533;W/`G]&#65533;&#65533;&#1112;&#65533;2&#65533;&#65533;(MSZ&#65533;&#273;I&#65533;&#65533;nHSvn&#65533;o&#65533;&#65533;&#65533;[d&#65533;)@&#65533;Up &#65533;? 1&#65533;[<#Uy`t&#65533;&#65533;&#65533;&#65533;&#65533;[#g&#65533;=&#65533;&#65533;r&#65533;&#65533;.&#65533;E]aLVSV;1&#65533;6&#65533;&DbW{Pl&#65533;|&#65533;ETH=v&#65533;L&#65533;2&#65533;.D&#1396;&#65533;21&#65533;E&#65533;R.&#1925;/t&#65533;'&#65533;UT&#65533;bn&#65533;5&#65533;&#65533;.6Mv'&#65533;%&#1285;&#65533;#+U&#65533;&#65533;'&#65533;&#65533;SH&#65533;6Le*&#65533;c&#65533;q &#1361;&#65533;-#3*&#65533;&#65533;&#65533;d&#1081;&#65533;&#65533;&#65533;]&#32313;:&#65533;K&#65533;&#817064;&#4796;&#65533;k&#65533;&#65533;&#65533;)T&#65533;E&#65533;&#65533;a&#65533;&#65533;T&#65533;&#65533;z&#65533;&#65533;h&#65533;&#65533;C`&#65533;&#65533;&#65533;!r&#65533;&#65533;# &#65533;&#65533;=g&#65533;&#65533;&#65533;&#65533;&#65533;0jq|0p&#65533;St6&#65533;&#65533;va#V
v&#65533;z&#65533;aaC&#65533;&#1718;&#65533;&#65533;&#65533;d&#65533;!]OA&#65533;&#65533;J&#65533;&#65533;&#65533;!e&#65533;-&#65533;V&#65533;71&#65533;n&#1997;&#65533;&#65533;p&#65533;|&#65533;[b&#65533;Z&#65533;&#65533;&#65533;=	&#65533;pN:&#65533;` &#65533;VF&#65533;&#65533;&#65533;&#65533;&#65533;&#65533;&#65533;c|h
&#65533; I&#65533;a&#65533;}&#65533;>&#65533;`	&#65533;&#65533;&#65533;}&#65533;dq&#65533;&#65533;&#65533;&#65533;mVx&#65533;] FPM U &#65533;>Q&#65533;@&#65533;&#65533;	&#65533;&#65533;&#65533;&#65533;&#65533;e/4+](&#65533;P	&#65533;&#65533;i&#65533;V Q&#65533;E&#65533;<&#65533;:&#65533;]&#65533;&#65533;&#65533;&#65533;p&#65533;Q|ISc@W~)/&#65533;&#65533;'&#65533;yz&#65533;&#65533;O'&#65533;.&#65533;&#65533;R?{MI))sS&#65533;sL&#65533;&#65533;Ogz&#65533;&#65533;&#1156;c&#65533;,ub&#65533;$pLMOM&#65533;q&#1594;&#65533;(g&#65533; &#65533;&#65533;&#925;:t&#65533;&#65533;Ax&#65533;<&#65533;&#521;q&#65533;&#65533;;&#65533;&#65533;&#65533;&#65533;GO&#65533;&#65533;&#65533;h!C&#65533;)2H&#65533;1\\~9O&#65533;>{&#65533;&#65533;a&#65533;&#65533;&#65533;>&#65533;1b&#65533;H#G&#65533;&#65533;&#65533;!&#264;o&#1580;Q&#65533;&#65533;&#65533;&#65533;&#65533;p&#65533;\e&#65533;tMV5g&#65533;|;&#65533;&#727;1d&#136;1&#65533;V-X3g&#1084;M&#65533;&#857;&#65533;P&#1252;Qsuk&#65533;m&#1176;&#65533;+0g&#65533;&#65533;1&#65533;&#65533;&#65533;0&#65533;@&#65533;,t0qB&#264;/j&#65533;X&#65533;&#65533;B&#65533;A&#65533;&#65533;(&#65533;O&#65533;&#65533;&#65533;2y5&#65533;)Q&#65533;	&#65533;'&#65533;4f&#656;&#1221;&#65533;+U&#65533;X&#65533;R&#65533;&#65533;&#1524;n&#1528;y&#65533;&#65533;3d&#404;Q&#65533;&#65533;&#792;0c&#924;i&#65533;&#65533;m&#65533;i&#65533;d5&#65533;&#65533;&#65533;&#65533;&#65533;&#1268;y&#65533;&#65533;8&#65533;&#65533;6&#65533;FM&#65533;m&#65533;@&#65533;&#47804;&#65533;&#65533;&#65533;&#65533;&#816;&#60914;&#65533;R&#205;&#65533;&#65533;p&#65533;/&#65533;&#65533;#1:&#26127;&#65533;8 &#65533;&#65533;&#65533;7&#65533;&#65533;&#65533;&#2040;&#65533;7&#65533;&#65533;	&#65533;&#65533;&#65533;&#65533;J&#65533;6&#65533;0cF&#65533;&#274;J(&#65533;1Gw&#65533;&#65533;L8&#65533;&#65533;O:!&#65533;&#65533;N8&#65533;&#65533;s&#65533;$&#65533;L.&#65533;1HO:&#65533;&#65533;)&#65533;&#65533;PdeH#&#65533;4R&#65533;K41&#65533;&#65533;OD&#65533;!&#65533;&#65533;)&#65533;&#65533;dH&#65533;$&#65533;GidD&#65533;&#65533;D1&#65533;&#65533;B &#65533;&#591;&#65533;&#65533;&#65533;&#65533;iDM&#65533;&#65533;&#65533;L8&#65533;DRJ&#65533;&#65533;rTXa&#65533;M]y%&#65533;YbuZlA5UUk&#65533;%&#65533;Zn&#65533;%&#65533;[T&#65533;E\T&#65533;%&#65533;[Se&#65533;WZ6&#65533;TH&#65533;&#65533;#5&#65533;&#65533;K(&#65533;&#273;D
D&#65533;&#65533;%&#65533;A&#65533;&#65533;C#<&#65533;p#&#65533;2;&#65533;;&#65533;&#65533;&#65533;H QD&#65533;<&#65533;&#1539;F&&#65533;&#65533;SVi&#65533;W`YY&#65533;&#65533;J&#65533;&#65533;DLJ&#65533;LvO&#65533;,&#65533;SJ&#65533;L0&#1124;aOB	&#65533;&#65533;K&yDOCD&#65533;B&#65533;$?/&#65533;XZE1d>&#65533;P&#65533;&#65533;&&#65533;P&#65533;&#65533;'&#65533;(c*<&#65533;&#1048;I&#65533;&#65533;QfE&#65533;PF1&#65533;RJ1E&#65533;z[Q&#65533;Q8&#65533;D&#65533;?&#65533;&#65533;
)&#65533;`&#65533;"&#65533;&#65533;#&#65533;0#&#65533;<&#65533;&#65533;&#65533;@	&#65533;;&#65533;Pc&#65533;1&#65533;&#65533;
&#65533;&#65533;&#65533;C8*&#65533;&#65533;&#65533;&#65533;&#65533;0(&#65533;<o;&#526;&#65533;&#65533;0&#65533;&#65533;&#65533;S&#65533;&#65533;"&#65533;Wq*&#65533;9&#65533;&#65533; 
&#29211;&#65533;;&#65533;&#65533;&#65533;?&#65533;&#65533;&#65533;?&#65533;&#65533;|&#65533;&#65533;&#65533;&#65533;c&#65533;&#65533;&#65533;&#65533;p&#65533;&#65533; &#65533;l9&#65533;&#65533;(&#65533;C&#65533;&#65533;&#1027;q&#65533;&#65533;&#65533;\#&#65533;1"&#65533;x&#65533;I&#65533;&#65533;E&#65533;s&#65533;=&#65533; C&#65533;,&#65533;&#65533;&#65533;&#65533;&#65533;&#1051;&#65533;&#65533;&#65533;h&#65533;rI&#65533;&#65533;&#65533;&#65533;&#65533;&#65533;9&#1030;K/5$&#204;&#65533;&#65533;&#65533;[\&#65533;?&#65533;&#65533;2&#65533;o&#65533; &#65533;&#65533;&#65533;&#65533;CY &#542;2|&#65533;m&#65533;s^&#65533;&#65533;&#65533;&#65533;,_C&#65533;05&#65533;!"&#65533;z|&#65533;D&#387;(@P (@&#65533;	x :&#65533;&#65533; d&#65533;&#65533;@&#65533;"!	I&#65533;&#65533;&#65533;&#65533;!&F&#65533;&#65533;P&#65533;B&#65533;`&#65533;(.&#65533;&#65533;?4.{PYO&#65533; &#65533;&#65533;h&#65533;d&#65533;&#65533;o&#65533;@&#65533;&#65533;&#65533;.sq&#65533;[8&#65533;2&#65533;&#65533;-n&#65533;x&#65533;&#246;5&#65533;%/&#65533;&#65533;&#65533;0&#65533;4h&#65533;A&#65533;&#1031;&#65533;s&#1932;a&#65533;&#65533;&#65533;#&#65533;&#65533;&#65533;&#65533;7&#65533;&#65533;v&#65533;&#65533;&#65533;&#65533;&#65533;&#65533;?9&#65533;M^&#65533;S&#65533;]&#65533;p&#65533;&#65533;#G$&#65533;&#65533;M/P&#65533;J&#65533;&#65533;&#65533;&#65533;A=&#65533;&#580;&&#65533;&#65533;$R&#65533;hR&#65533;8S(&#65533;&&#65533;&#65533;&#65533;'P)
U&#65533;	&#65533;&#65533;6
^&#65533;L&#65533;F&#65533;&#65533;-&#65533;&#65533;	b&#65533;J:&#65533;elx&#65533;3"q&#65533;&#65533;D&#65533;&#65533;&#65533;He&#65533;a&#287;&#65533;&#65533;@&#65533;&#65533;R&#65533;"&#65533;IMITbfBS(bCKe&#65533;&#65533;&#65533;`&#381;&#65533;&#65533;&#65533;Y&#65533;&#65533;W&#65533;r&#65533;,j&#65533;+\&#65533;b&#65533;&#65533;&#65533;&#65533;/v&#65533;&#65533;] &#65533;&#65533;B&#65533;-z&#65533;]&#65533;S&#65533;&#65533;&#65533;&#65533;e&#65533;&#65533;K&#65533;&#65533;B&#65533; >&#65533;@tt$e&#65533;&#65533;*2&#65533;n&#65533;&#65533;ip&#65533; &#65533;C$"&#65533;}&#65533;&#65533; D<&#65533;&#65533;)&#65533;&#65533;U&#65533;B&#65533;&#65533;&*q&#65533;M&#65533;RE[ERO&#65533;~&#65533;&#65533;d&#65533;T&&#65533;J&#65533;&#65533; &#65533;&#19609;$>&#65533;1A&#65533;m&#65533;&#65533; &#65533;F&#37894;.D&#65533;Ep&#65533;&#65533;&#65533;&#65533;&#65533;&#65533;!&#65533;P&#65533;#&a	Kd&#65533;&#65533;!&#65533;(&#65533;$&#65533;T$&#65533;&#65533;&#65533;)&#65533;&#65533;	F&#65533;&#65533;j&#1538;&#65533;&#65533;&#1028;"A	H B&#65533;&#65533;6h&#65533;&#65533; @G&#65533;&#65533;!m&#65533;Oo&#65533;&#65533;5T!u@C&#65533;&#65533;&#1537;&#65533;Oa&#65533;&#65533;f&#65533;9&#289;p&#65533;&#65533;!&#65533;"6&#548;!&#65533;3}&#2082;5&#65533;&#65533;&#65533;sm&#65533;&#65533;&#65533;iN!z]&#65533;v&#65533;&#65533;<0&#65533; w&#65533;&#65533;&#65533;Dj&#65533;:&#65533;!&#65533;&#65533;&#65533;]&#65533;&#65533;&#65533;&#65533;&#65533;&&#65533;&#323;&#65533;&#65533;&#65533;^&#65533;&#65533;x|&#65533;H&#65533;z&#65533;&#65533;&#65533;&#65533;&#65533;&#65533;2&#65533;&#65533;,&#65533;bB::<&#65533;[&#65533;w&#65533;&#65533;&#65533;	&#65533;qE^&#65533;"&#51217;&#65533;&#65533;A&#65533;&#1374;v&#65533;W4&#65533;&#65533;[&#65533;&#65533;p&#65533;&#65533;t&#65533;&#65533;]&#65533;&#65533;Z&#65533;C&#65533;k \&#65533;&#65533;T&#65533;Anx&#65533;A&#65533;@&#65533;&&#65533;&#65533;
8&#65533;#&#65533;&#65533;&#65533; @@p&#65533;y &#65533;!&#65533;&#65533;$KL&#65533;&#65533;&#65533;*=&#65533;&#65533;OZ&#65533;&#65533;h&#65533; &#65533;&#65533;&#65533;&#65533;&#65533;&#65533;E&#65533;&#65533;&#65533;s&#65533;&#1968;&#65533;9t&#65533;
&#65533;&#65533;"&#65533;&#65533;&#65533;%/kPsW&#65533;&#65533;&#65533;&#65533;"*c&#65533;&#65533;&#65533;&#65533;A*n&#65533; /@;e&#65533;q&#65533;gJ&#65533;:&#65533;sl&#65533;&#65533;&#65533;e0j<K`&#65533;&#65533;u&#65533;&#65533;&#65533;o&#1970;&#65533;&#65533;$&#65533;&#65533;&#65533;QK\H&#65533;I&#65533;&#65533;A&#65533;&#65533;&#65533;&#65533;Tu&#65533;I&#65533;&#65533;&#65533;8&#65533;&#65533;6&#1136;&#65533;e&#738;a&#65533;&#65533;&#65533;#&#65533;&#65533;&#65533;(Bq&#65533;Ot&#65533;H&#65533;k^&#65533;&#65533;&#65533;`&#65533;&#65533;&#65533;"v&#65533;5A&#774;	b&#65533;&#65533;Y^&#65533;&#1289;M<&#65533;Yv2$F(|&#65533;&#65533;&#65533;!5&#65533;L&#65533;&#65533;N]&#65533;%&#65533;&#65533;j&#710;&#65533;8&#65533;&#65533;|)&#65533;&#65533;r*&#65533;&#65533;x&#65533;#&#1674;&#65533;&#65533;&#65533;&#65533;&#65533;&#377;L&#65533;Z&#65533;&#65533;U&#65533;.|&#65533;&#65533;&#65533;&#65533;&#65533;&#65533;E.VE&#65533;BT&#65533;&#65533;8&#65533;D&#65533;&#65533;%&#65533;&#65533;B&#65533;hD&#65533;t7`@ &#65533;>/&#65533;&#65533;&#65533;AwP]&#65533; &#65533;&#65533;&#65533;a&#65533;p&#65533;'&#65533;&#65533;
U&#65533;J&#65533;&#65533;&&#65533;&#65533;/%&#65533;&#1584;&#65533;W+X&#65533;&#65533;Qt&#65533;&#1556;&#65533;&#65533;4_&#1649;G&#65533;&#65533;N&#65533;0D(&#65533;A(&#65533;N&#65533;@I&#65533;
&#65533;wC&#65533;F$s&#65533;@&#65533;!&#65533;`FH&#65533;&#65533;9&#65533;Au0&#65533;a%4Q&#65533;t&#65533;&#65533;&#65533;R&#65533;~&#330;St&#65533;&#65533;&#65533;&#65533;p',&#65533;@&#720;0&#65533;A&#65533;&#65533;nZW&#65533;?&#65533;>&#65533;&#65533;i&#65533;&#1056;&#65533;&#65533;a&#65533;E-&#65533;&#65533;YZ{(D&#65533;&#65533;3w;&#507;&#65533;&#65533; &#65533;&#65533;&#65533;y[&#65533;;&#65533;&#65533;|&#65533;&#65533;Aj_7&#65533;&#65533;-p&#65533;&#65533;&#65533;&#65533;p<&#65533;&#65533;&#65533;&#65533;&&#65533;}&#65533;&#65533;Ba&#65533;&#65533;m&#65533;VGC&#65533;s&#315;&#65533;D 4&#65533;;&#65533;dd&#65533;y+>&#65533;&#65533;F&#65533;&#65533;*&#65533;&#65533;'&#65533;&#65533;.&#65533;0&#65533;,&#65533;/ 3&#65533;&#1474;&#65533;3&#1538;(P&#65533;'&#65533;10.&#65533;&#65533;.@&#65533;&#65533;&#65533;&#65533;P&#65533;:&#65533;l&#65533;&#1035;
.&#65533;|&#65533;&#65533;&#65533;&#65533;4&#65533;&#65533;&#65533;8&#65533;&#65533;&#65533;# *&#65533; 3 .@0&#65533;42`1 /&#65533;/@&#65533;7&#65533;&#65533;&#65533;&#65533;&#1032;;X&#65533;+&#1537;x&#65533; &#65533;"&#65533;/!H&#65533;h 8&#65533;&#65533;&#65533;&#65533;68&#65533;?HJ&#65533;c&#65533;&#65533;N@X8Z8[&#65533;U&#65533;@&#65533;&#65533;q&#65533;&#65533;&#65533;&#65533;&#65533;	&#65533;#:K>&#65533;#!5K&#65533;&#65533;$?&#65533;&#65533;&#65533;#3X&#65533;+&#65533;&#65533;&#65533;&#65533;&#65533;2&#65533;&#65533;%l&#65533;*&#65533;C2&#65533;..&#65533;&#1315;&#65533;&#65533;&#65533;S{&#65533;.&#65533;&#65533;&#65533;-&#65533;&#65533;Z&#65533;&#65533;&#65533; &#65533;b&#65533;&#65533;1&#65533;@%&#65533;E&&#65533;,&#65533;&#65533;&#65533;&#65533;h#&#1968;3 t  "
&#1745;j&#65533;W&#65533;&#65533;Mp&&#65533;&#65533;J&#65533;H&#65533;i&#65533;&#65533;&#65533;&#65533;q+&#65533;&#747;.y&#65533;U&#65533;6&#65533;&#65533;9`&#65533;I&#65533;I&#65533;l&#65533;&#487;J&#65533;K&#65533;64)8s&#65533;&#65533;&#65533;&#65533;&#65533;iJ&#65533;y&#65533;&#65533;C
&#65533;A0EP&#65533;E&#65533;&#65533;C&#65533;b!&#65533;&#65533;&#65533;%&#65533;&#65533;#&#65533;yA_*&#65533;&#65533;T&#65533;&#65533;s{	&#65533;&#65533;&#65533;&#65533;Zx&#65533;&#65533;&#65533;z&#65533;X&#65533;&#65533;[&#65533;&#65533;&#65533;K&#65533;&#65533;&#65533;&#65533;T&#594;&#65533;&#65533;Y&#65533;{I&#65533;R&#65533;&#65533;kK7S&#65533;&#65533;O&#65533;&#65533;E&#65533;&#65533;&#65533;&#65533;3&#65533;&#5550;&#65533;52&#65533;p&#65533;&#65533;`8P&#65533;&#65533;&#65533;&#65533;&#1512;&#65533;&#65533;PO&#1540;&#65533;j&#65533;&#1617;K&#65533;&#65533;&#65533;YUN&#65533;&#65533;&#65533;&#65533;|3&#65533;&#65533;i)s&#65533;&#65533;mi&#65533;@&#65533;&#65533;y&#65533;)C&#65533;3&#65533;&#65533;(?&#65533;2&#65533;"&#513;&#65533;&#65533;8&#65533;(&#65533;&#65533;&#65533;h#=@Hx%{&#65533;&#65533;&#65533;,TKS&#65533;&#65533;&#65533;F&#65533;88&#65533;&#65533;&#65533;&#65533;&#65533;&#65533;&#65533;0`&#65533;&#65533;+&#65533;:?&#65533;-o&#65533;	&#65533;&#65533;PB&#65533;x&#65533;&#65533;&#65533;&#65533;y
.&#65533;&#65533;&#65533;&#65533;&#65533;&#65533;$&#65533;&#65533;XS4h&#65533;&#65533; >&#65533;&#1103;).;&#65533;i&#65533;&#65533;4&#65533;9&#65533;&#65533;&#65533;&#65533;&#65533;&#65533;&#65533;&#65533;	&#65533;.&#65533;&#65533;&#65533;&#2035;.&#65533;&#65533;B&#65533;&#65533;&#65533;H@&#65533;D&#65533;n&#136;> &#65533;&#65533;&#65533;n&#65533;&#65533; &#65533;&#65533;&#65533;9&#65533;&#65533;^&#65533;&#65533;=2&#65533;(&#65533;&#65533;$&#65533;,;&#65533;+P,*&#514;
<&#65533;1&#65533;&#65533;,&#65533;)`&#65533;!`&#65533;/&#65533;&#65533;0(&#65533;)&#65533;4&#65533;2&#65533;&#65533;5&#65533;&#65533;&#65533;&#65533;&#65533;tX11`&#65533;6&#65533;3&#65533;&#65533;K[&#65533;&#65533;z=&#65533;&#65533;	&#65533;&#65533;F&#65533;&#65533;.&#65533;&#65533;*&#65533;.&#65533;&#65533;&#65533;&#65533;3&#65533;=&#65533;&#65533;&#65533;&#969;.(&#65533;&#65533; &#65533;!&#65533; &#65533;&#65533;&#512;&#65533;h&#65533;7&#65533;F&#65533;&#65533;$&#65533;&#65533;N &#65533;&#65533;CXp/&#65533;K8&#65533;;&#1051;225&#65533;&#65533;-&#65533;aJ&#65533;0&#65533;"&#65533;@j&#65533;q&#65533;&#1890;&#65533;&#65533;&#65533;&#65533;&#65533;&#65533;B*#CN&#65533;&#65533;&#65533;/xP)&#65533;&#65533;&#65533;F&#65533;&#65533;A&#65533;&#65533;&#65533;"$&#65533;k4#&#65533;- R-F&#65533;#6FR*&#65533;Ps&#65533;Tu	0h#?&#65533;&#65533;*&#65533;&#65533; -&#65533;&#65533;&#65533;&#65533;T+&#65533;F&#65533;&#65533;]&#65533;. &#65533;6&#65533;
&#65533;&#65533;&#65533;&#65533;&#65533;&#65533;X;&#65533;F&#65533;&#65533;&#65533;c&#65533;&#65533;&#65533;Osa;nD&#65533;_;&#65533;&#65533;<&#65533;&#65533;+&#65533;4&#65533;79&#65533;&#65533;&#65533;&#65533;\zc&#757;~1&#65533;d!&#65533;V&#65533;k,&#65533; &#65533;&#65533;i&#65533;&#65533;h&#65533;61&#65533;&#65533;&#65533;;z&#65533;7k!&#65533;A&#65533;S&#65533;&#65533;I]&#65533;i&#65533;S&#65533;&#65533;V&#65533;)&#65533;&#65533;6pm8O	&#65533;&#65533;zAS&#65533;&#65533;&#65533;}&#65533;&#65533;&#65533;V&#65533;'~&#65533;XT&#65533;]&#65533;&#65533;[&#65533;&#65533;e}&#65533;2&#65533;&#65533;&#65533;C&#65533;b&#1637;&#65533;A&#65533;T(N&#65533;B(&#417;&#65533;&#65533;a&#65533;&#1091;&#65533;&#65533;&#65533;&#65533;h&#65533;4&#65533;&#65533;	j5 &#65533;#&#65533;&#65533;&#65533;>0Gx* &#65533;6v&#65533;r56e&#65533;&#65533;K &#65533;&#65533;&#65533;&#65533;<P%&#65533;&#65533;&#65533;3&#953;,w&#65533;&#65533;E &#65533;=&#65533;;&#1539;}&#65533;9&#65533;&#65533;&#65533;&#65533;h)E@O&#65533;&#1091;6&#65533;&#65533;'&#65533;&#65533;&#65533;&#65533;#xO&#1858;/&#65533;A&#65533;&#65533;XjHu&#65533;T&#65533;&#65533;&#65533;M&#65533;S&#65533;I9&#65533;&#65533;&#322;( &#513;&#1537;#&#1026;4&#65533;&#65533;&#65533;h&#264;&#65533;a&#65533;`5)C&#65533;&#65533;&#65533;&#1103;&#65533;H&#294;&#65533;&#65533;&#65533;&#65533;&#65533;&#65533;&#65533;&#65533;&#1908;N
&#65533;&#65533;P$Jj&#65533;&#65533;&#65533;&#65533;&#65533;&#225;&#65533;<0&#65533;?(&#65533;!&#858;&#65533;&#65533;&#65533;&#65533;&#1360;&#65533;3:`-&#65533;&#65533;&#65533;=X&#65533;&#65533;&#65533;&#65533;5&#65533;II&#65533;&#65533;H
&#65533;&#311;&#65533;:&#65533;C&#1555;C&#65533;&#1950;&#236;&#65533;Q&#65533;=I&#65533;F&#65533;&#65533;J&#65533;"z0&#65533;&#65533;&P#0(&#65533;/&#1538;*&#65533;&#65533;'&#65533;m&#65533;*X,%8#p&#65533;-XB,&#65533;(&#65533;SM0&#65533; &#65533;4&#65533;&#65533;&#65533;3&#65533;&#65533;
1H&#65533;&#65533; &#65533;&#65533;&#65533;"&#65533;&#65533; &#65533;"&#65533;(47&#65533;&#65533;r$B,D&#65533;T&#65533;S&#1858;+&#65533;&#65533;4&#561;&#65533;&#157;&#65533;)&#65533;` &#65533;P &#65533;&#65533;&#65533; &#65533;&#65533;	&#65533; 	&#65533; &#65533;&#65533;"H&#65533;&&#65533;&#65533;,0;p&#65533;s&#65533;&#65533;OHzBY&#65533;Zh&#65533;P&#65533;&#65533;&#65533;E&#65533;&#65533;8&#65533;&#65533;&#65533;'&#65533;&#65533;&#65533;&#65533;?&#65533;&#65533;:&#65533;&#65533;]$&#65533;#&#65533;@&#65533;&#65533;S&#65533;&#65533;P&#447;hM:&#65533;$&#65533;&#65533;b&#65533;TQ|5IM&#65533;&#65533;P%&#65533;&#65533;&#65533;&#65533;&#65533;1&#65533;&#65533;&#65533;&#65533;&#65533;&#780;&#65533;/(F&&#65533;&#65533; #&#65533;&#65533;&#65533;&#65533;k&#868;&#1794;&#65533;-&#65533;&#65533;&#65533;&#65533;+&#65533;&#65533;&#65533;N&#65533;dECBH6&#65533;%&#65533;O&1*r&#65533;&#65533;&#65533;G]&#65533;e&#65533;&#65533;&#65533;Kx7&#65533;&#65533;Y&#65533;-G\&#65533;&#65533;t&#65533;&#65533;&#65533;	&#65533;&#65533;&#65533;Lh&#65533;knYz&#65533;.9w&#65533;%-Y7$y&#65533;hz&#65533;&#65533;7&#65533;&#65533;&#1934;*&#65533;w&#1092;P&#65533;LVH&#65533;Q&#65533;&#65533;y&#5405;Z&#65533;&#65533;&#65533;+&#65533;*&#65533;{&#65533;V&#65533;&#65533;-&#65533;'&#65533;&#65533;&#65533;]&#65533;B&#65533;&#65533;X&#65533;&#65533;&#65533;_ &#65533;\&#65533;_&#65533;&#65533;ch&#65533;t&#65533;&#65533;&#65533;&#65533;&#711;&#65533;&#65533;&#65533;!&#65533;M&#65533;D&#65533;;&#65533;&#348;(&#65533;2&#65533;&#65533;&#65533;]&#65533;&#179;&#65533;&#65533;&#65533;&#65533;&#65533;QL&#65533;0P;&#65533;F&#65533;G*!Q
&#65533;u&#65533;&#65533;L&#65533;&#65533;&#65533;&#65533;p&#65533;&#65533;&#65533;m&#65533;CP&#65533;:xc&#65533;&#65533;AH&#65533;&#65533;&#65533;)&#65533;&#129;J&#1289;&#65533;&#65533;"	@&#65533;;B&#65533;<h&#65533;/&#65533;&#65533; &#65533;&#65533;&#65533;!H&#65533;(H4&#65533;C&#65533;&#65533;MP&#65533;&#65533;&#613;-)&#65533;&#65533;&#65533;)J8&#65533;&#65533;0&#65533;&#65533;#&#1025;h&#65533;$&#65533;6&#65533;.&#65533;@&#65533;&#65533;&#65533;&#65533;Q>&#65533;J&#65533;&#65533;&#65533;&#1714;SFb]&#65533;d&#65533;&#65533;0&#65533;&#65533;&#65533;-&#65533;v&#65533;&#65533;x&#65533;&#65533;&#65533;&#65533;x#8b$&#889;&#65533;@&#1923;&#65533;&#65533;@&#65533;X-&#65533;#3&#65533;E&#65533;&#65533;i&#65533;&#65533;&#1542;&#65533;&#65533;&#65533;&#65533;A&#65533;:&#1027;&#65533;&#65533;@I&#750;&&#65533;&#65533;&#65533;k&#65533;&&#65533;TnF&#65533;G&#65533;&#65533;&#65533;&#65533;&#36199;&#65533;6&#65533;)@!(&&#65533;&#1858;&#65533;&#65533;(&#65533;-&#65533;&#65533;&#65533;%"X&#65533;U%&#65533;&#65533;)&#65533;/&#65533;&#65533;&#65533;%&#65533;&#65533;P&#65533;&#65533;&#65533;&#65533;&#65533;&#65533;&#65533;&#65533;3&#65533;hP*&#65533;'&#65533;&#65533;&#65533;M&#65533;&#65533;;&#65533;&#65533;&#65533; 5 &#65533;/&#65533;E"tP*x&#65533;&#65533;&#65533;T&#65533;/h&#65533;&#65533;H&#65533;	&#65533;&#1537;"@ &#65533;&#65533;&#65533;&#65533;&#65533; !8&#65533;,P&#65533;
E&#1028;S&#65533;&#65533;&#65533;&#65533;R&#65533;E&#65533;&#65533;6&#65533;p$&#65533;4x]7&#65533;&#65533;&#65533;&#65533;I5&#65533;`OC&#65533;&#65533;DD&#65533;\&#65533;<&#65533;Pl&#65533;KM&#65533;&#65533;?&#65533;&#65533;&#1912;&#65533;2&#65533;&#65533;
&#65533;&#65533;&#1027;0*&#65533;&#65533;&#65533;&#65533;&#65533;*&#65533;0s&#65533;&#65533;&#65533;&#1549;3&#65533;&#65533;&#65533;&#65533;
0&#65533;&@<)&#65533;/0Q
&#65533;#&#65533;&#65533;+t"B.&#65533;&#65533;,0UA&#65533;&#65533;8&#65533;\&#65533;K&#65533;ZL&#65533;_7r&#65533;&#65533;Kw&#65533;c&#65533;&#65533;e&#65533;tSzi&#65533;M\&#65533;&#65533;&#65533;xU'Vw&#65533;#qg&#65533;f&#65533;&#65533;&#65533;&#65533;b&#65533;tS&#65533;w%&#65533;4&#65533;6/	*e&#65533;&#65533;&#65533;&#65533;W&#65533;&#65533;&#65533;=&#65533;!&#65533;&#65533;RXW;S&#65533;&#65533;&#65533;&#1481;&#65533;&#65533;&#14936;&#65533;&#65533;&#65533;&#65533;&#65533;s&#65533;V&#65533;&#65533;T&#65533;^&#65533;&#65533;^h(&#65533;&#65533;&#65533;zJh&#65533;sh&#65533;KI^&#65533;&#65533;&#65533;J&#65533;.&#65533;&#65533;&#65533;{&#65533;V0&#65533;&#65533;&#65533;&#65533;&#65533;Lx&#65533;C &#65533;&#65533;&#65533;&#65533;&#65533;	&#65533;
&#65533;&#526;D&#65533;-&#65533;X$&#834;V&#65533;+&#65533;&#65533;0X&#65533;;&#65533;w&#65533;&#65533;~Y&#65533;\[&#65533;q&#65533;fv6&#65533;6d&#65533;;&#65533;&#65533;"&#65533;7&#65533;&#65533;&#65533;B&#65533;+;&#65533;&#65533;?X&#65533;&#1602;&#65533;&#1785;#&#1403;&#65533;&#65533;&#65533;n&#65533;&#65533;5&#65533;[!&#65533;&#65533;&#65533;&#65533;?&#65533;%&#65533;:&#65533;G&#1540;\&#65533;i&#65533;f&#65533;&#65533;HO&#65533;F &#65533;9&#65533;c&#65533;&#559;!&#65533;&#65533;&#65533;X&#65533;1&#65533;&#65533;&#65533;&#65533;^&#65533;i&#65533;&#65533;&#65533;&#65533;&#1410;&#65533;#&#65533;&#65533;Q&#65533;&#1022;S)w&#65533;&#65533;N&#270;#&#65533;B&#65533;&#65533;&#1546;6&#65533;&#65533;&#65533;&#1629;&#65533;&#65533;n&#65533;&#296;NW&#65533;&#65533;&#65533;Y&#65533;&#65533;&#65533;&#65533;_|&#65533;&#65533;&#65533;&#1446;&#65533;8&#65533;5&#500;z&#65533;&#515;>x&#65533;&#65533;J&#65533;@1&#65533;D}D &#65533;&#65533;b<iim&#65533;grD&#65533;4&#65533;#&#65533;&#65533;&#1537; H&#65533;&#65533;'X&#65533;(P'x,&#65533;&#65533;&#65533;&#65533;&#65533;&#65533;#P&#65533;)&#65533;
&#65533;ZD0&#65533;&#65533;&#65533;&#65533;&$&#65533;=#&#65533;E&#65533;Q*&#65533;+&#1195;&#65533;&#65533;a&#65533;6&#65533;&#1708;&#65533;a!T&#65533;-&#65533;'zT&#65533;w"
u&#65533;`&#65533;/&#65533;&#1024;0&#65533; &#65533;'_&#65533;|&#65533;"dF2l&#65533;A#&#394;)^&#304;&#65533;&#65533;,_&#65533;&#65533;&#65533;&#65533;&#65533;T&#65533;T&#65533;Hu&#65533;4H&#65533;7i&#512;)&#65533;&#65533;&#793;6r&#65533;Y&#65533;&#65533;L&#65533;5k&#65533;&#65533;&#65533;F&#65533;g&#65533;-Z&#65533;R1]&#65533;l&#65533;2&#65533;7n&#1712;&#65533;&#65533;sh&#65533;1a&#65533;x&#65533;&#65533;&#65533;4pf&#385;&#65533;&#65533;T&#65533;T&#65533;&#65533;&#65533;	N&#65533;<z&#65533;93f&#65533;4j&#65533;&#65533;&#65533;&#65533;G&#65533;L&#65533;;&#836;&#65533;&#65533;1k&#65533;&#1049;8&#65533;6h&#516;&#65533;&#1228;&#65533;(I&#65533;iB&#65533;ia0&#65533;&#600;1s&#65533;ti&#65533;e&#65533;|&#65533;&#65533;&#65533;-W&#65533;`&#65533;"&#65533;&#65533;i&#65533;]&#65533;0r$&#65533;pJ&#65533;6e&#65533;4S&#65533;J&#65533;4m&#65533;T)x&#65533;&#65533;&#335;W&#65533;&#1340;&#65533;&#65533;N&#65533;>&#65533;"E&#65533;*U&#65533;Jy/&#65533;S&#65533;&#65533;F&#65533;&#65533;&#65533;&#1939;v&#65533;&#65533;s&#65533;&#65533;&#65533;Q&#65533;G&#65533;
ij&#65533;(&#65533;|&#159;w&#65533;&#65533;&#65533;&#65533;}&#65533;47&#65533;#&#65533;8&#65533;&#65533;o&#65533;4&#1160;$&#65533;l2&#65533;*&#65533;&#65533;&#65533;
+&#65533;&#65533;&#65533;'&#65533;&#65533;&#65533;w&#65533;&#65533;&#65533;&#65533;)&#65533;&#65533;&#65533;*&#65533;&#65533;&#65533;)&#65533;&#65533;8c+&#65533;&#65533;2&#65533;+&#65533;&#65533;b&#65533;-&#65533;&#65533;&#65533;-&#65533;&#65533;2$&#65533;C&#65533;&#65533;&#65533;8&#178;c&#65533;D9&#65533;M&#612;-&#65533;&#65533;&#65533;&#65533;
*&#44119;I#&#65533;&#65533;&#65533;u&#65533;A&#65533;w&#65533;&#65533;&#65533; &#65533; &#65533;&#65533;x&#65533;Gd&#65533;1z&#65533;aGl&#65533;&#65533;RD&#65533;&#65533;&#65533;&#65533;82&#65533;%&#65533;lrI&#65533;&#65533;X&#65533;h&#65533;	z&#65533;&#65533;$&#65533;4&#65533;&#65533;!&#65533;"&#65533;{&#65533;&#65533;e&#65533;&#65533;Eh&#65533;qH%&#65533;X2&#65533;$]&#65533;&#65533;&#65533;yG{&#65533;&#65533; &#65533;&#65533;+!&#65533; t&#65533;Q&#65533;8&#65533;`C?&#65533;&#65533;&#65533;S&#65533;&#65533;G#&#65533;&#65533;&#65533;&#65533;&#65533;2&#65533;&&#65533;&#65533;&#65533;&#65533;&#65533;&#65533;\L&#65533;&#65533;
&#65533;&#65533;v&#65533;&#65533;&#65533;t &&#65533;v&#65533;Gn&#65533;a&#65533;&#65533;z&#65533;&#65533;&#65533;&#65533;&#65533;&#65533;&#65533;&#65533;V&#65533;Fig&#65533;UP&#65533;A&#65533;v&#65533;&#65533;&#65533;&#65533;&#65533;&#65533;dFp&#65533;yG&#65533;A&#65533;.&#65533;!&#65533;&#65533;&#65533;Fj&#65533;&#65533;$&#65533;1&#65533;-&#65533;,RI&#65533;&#65533;&#65533;&#65533;2&#65533;&#65533;&#65533;&#65533;&#65533;&#65533;q&#65533;&#65533;|rh&#65533;A&#65533;&#65533;k &#65533;&#65533;&#65533;"&#65533;&#65533;*H U[M&#65533;!P'&#65533;5#&#65533;8	p&&#65533;c8&#65533;i&#65533; DH&#65533;&#65533;F&#65533;DF &#65533;&#65533;&#65533;&#65533;pl;&#784;62&#65533; Rt&#65533;m&#65533;YPAE&#65533;~1F&#65533;&#65533;ETpyR_&#65533;&#65533;&#65533;m&#65533;.&#65533;S\&#65533;}&#65533;DTh&#1093;b&#65533;&#65533;&#412;q&#65533;&#65533;F`&#65533;na|&#1786;&#65533;&#65533;n&#65533;&#65533;&#1094;>&#65533; CQ&#65533;&#65533;&#65533;&#65533;fQ2&#65533;&#65533;,&#65533;0&#65533;%&#65533;&#65533;5&#1280;&#65533;KxG!`O&#65533;&#65533;"&#65533;&#65533;&#65533;&#65533;p&#65533;A&#65533;dg &#326;&#65533;&#65533;&#65533;`&#65533;&#65533;&#65533;m&#65533;4&#65533;&#65533;&#65533;,Vy&#65533;&#65533;$&#65533;&#65533;5T%e&#65533;&#65533;&#65533;p@&#65533;&#65533;&#65533;fs`AZ&#65533;?&#1220;!d&#65533;&#65533;Nh&#65533;0t&#65533;pa&#65533;&#65533;&#65533;&#65533;&#65533;&#65533;4_&#65533;&#65533;&#65533; &#65533;(Xa&#65533;&#65533;&#65533;a&#65533;&#65533;B&#65533;&#65533;&#65533;&#65533;y\&#65533;&#65533;1&#65533;&#65533;v&#65533;+&#65533;&#200;GX"&#65533;xbv&#65533;&#65533;	9&#65533;M&#65533;'4q&#65533;&#65533;D';&#65533;&#65533;&#65533;&#65533;&#65533;&#65533;EN|&#65533;&#65533;(J&#65533;
&#65533;nD&#65533;)J!&#65533;P&#65533;&#65533;&#65533;@&#65533;HQ&#65533;=&#65533;GD&#65533;	 &#1731;:&#65533;&#65533;&#65533;&#65533;0"I1G:&#42063;&#65533;&#65533;'&#65533;&#1566;EA&#65533;A]{&#65533;&#65533;"1	Lt")&#65533;&#1379;G&#65533;Q&#65533;2ZE*d&#65533;&#65533;"W&#65533;&#65533;&#65533; &#65533;(&#65533;V&#65533;(G&#65533;&#65533;e,fQ&#65533;\&#65533;&#65533;&#65533;&#65533;&#65533;.n&#65533;^&#65533;&#65533;I&#65533;&#65533;&#65533;-a&#65533;
[&#65533;R&#65533;&#65533;R&#65533;&#65533;$&#65533; &#65533;&#65533;&#348;&#65533;+T1Pp&#65533;&#65533;0D &#65533;&#65533;>&#65533;&#65533;Mz&#65533;&#65533;&#65533;&#65533;>&#65533;I_{&#65533;X&#644;[&#65533;&#65533;S{&#65533;B&#65533;&#65533;#$
X&#65533;pHX&#65533;&#65533;Dv8&#65533;&#65533;&#65533;&#65533;&#65533;&#65533;'2&#65533;&#65533;ElmU&#65533;C&#65533;&#65533;&#65533;&#65533;&#65533;d&#65533;&#65533;!.&#65533;LP&#65533;&#65533;OZ&#65533;&#22328;*&#65533;!!SC"M&#65533;]&#65533; &#65533;&#65533;&#65533;:&#65533;Ar&#65533;/&#65533;&#65533;&#65533;D%.A&#65533;R*RD&#65533;&#65533;D%&#65533;:&#65533;&#65533;w[&#514;&#65533;&#65533;&#65533;&#65533;4B&#65533;&#65533;;&#65533;&#65533;Ax&#65533;CY&#65533;r&#65533;7&#65533;&#65533;&#65533;C&#65533;J&#65533;&#65533;&#65533;!&#65533;D &#65533;&#65533;&#65533;9&#65533;a'zYC&#65533;&#65533;&#65533;0&Vr&#65533;&#65533;+&#65533;&#65533;&#65533;&#65533;&#65533;&#65533;C&#65533;&#1326;&#65533;&#65533;&#65533;f7&#65533;&#65533;c&#65533;*&#65533;&#65533;P~s&#65533;C<&#65533; ZY&#373;&#65533;v&#65533;&#65533;&#65533;41&#65533;&#65533;5OC&#65533;&#65533;&#65533;&#65533;&#65533;E';iC&#65533;&#65533;@&#65533;k&#65533;X#QS51M&#65533;0D"&#65533;&#65533;E$b^&#65533;t!&#65533;D&#65533;rCrP&#65533;&#65533;&#65533;E&#65533;&#65533;&#65533;&#65533;%&#65533;v&#65533;z}&#65533;c&#65533; 4&#65533;d&#65533;&#65533;H<@&#65533;&#65533;`&#65533;*@&#65533;	O&#65533;B&#65533; &#65533;1&#65533;4e&#65533;&#65533;~&#65533;`1t&#65533;&#65533;&#65533;&#65533;&#65533; &#65533;0/D&#65533;&#65533;M&#432;&#65533;/&#65533;&#65533;)&#65533;!a
&#65533;!zp5bHJ=&#65533;&#65533;9&#65533;Ie&#65533;&#65533;&#65533;&#65533;&#65533;,&#65533;&#65533;&f C&#65533;P&#65533;&#65533;&#65533;>&#65533;il &#65533;&#65533;&#65533;=&B&#65533;@9&#65533;&#65533;c+&#19618;&#65533;2&#65533;bfq&#65533;{&#65533;@&#65533;81V$&#65533;&#65533;5&#65533;&#65533;P&#65533;&#65533;&#1026;?&#65533;&&#65533;U&#65533;&#65533;J[&#65533;-&#65533;]&#65533;&#65533;If2&#65533;&#65533;&&#65533;)L&#65533;w&#65533;&#192;&#65533;TH!&#65533;V&#65533;&#65533;&#65533;&#65533;(&b &#65533;C&#65533;8&#65533;3&#65533;k\`&#65533;a&#65533;@`"v&#65533;(&#65533;&#65533;B&#65533;p&#65533;&#65533;p!hG&#65533;Kh2&#65533;&#65533;&#65533;	&#65533;O|&#65533;S&#65533;EU&#65533;
&#65533;te&#65533;b&#65533;&#65533;&#65533;&#65533;~&#65533;#V&#65533;&#65533;&#65533;&#65533;&#65533;w6&#65533;&#65533;8&#65533;b&#65533;F&#65533;!S&#65533;%&#65533;&#65533;z@&#65533;&#65533;&#65533;6$&#65533;]&#65533;&#65533;&#65533;&#65533;z<&#65533;	&#65533;D&#146;&#65533;&#65533;&#65533;&#65533;&#65533;&#65533;Q&#65533;'=zL&#65533;H&#65533;s&#65533;U&#65533;&#65533;+b&#370;!I"S&#65533;bE&#65533;@&#65533;+l&#65533;&#65533;] &#65533;&#65533; &#65533;.p&#65533;_&#65533;bJ&#65533;&#65533;-d&#65533;J&#65533;R&#65533;$&#65533;&#65533;3&#65533;q]&#65533;B7&#65533;x*J&#65533;LHB&#65533;&#11135;0&#65533;t&#65533;&#65533;~&#65533;&#65533;&#65533;d&#65533;&#65533;&#65533;&#65533;&#65533;&#65533;B	D&#65533;&#65533;,4= &#65533;&#65533;p&#65533;8&#65533;a&#65533;&#65533;&#65533;r&#65533;kX&#65533;&#65533;&#65533;((&#1096;&#65533;&#65533;W~ &#65533;^&#65533;P&#65533;XZ&#65533;!	G=&#65533;H&#65533;TvZ&#65533;&#65533;&#65533;&#65533;]D&#65533;tE&#65533;&#65533;&#65533;o&#65533;B&#65533;&#65533;&#65533;&#65533;&#65533;3&#65533;&#65533;&#65533;&#65533;>B&#65533;&#1077;' 9F&#65533;v	k&#65533;&#65533;&#65533;&#65533;&#65533;&&#65533;3p&#65533;n&#65533;&#65533;)hAj&#65533;_dlk2&#1236;.(l&#65533;&#65533;&#65533;&#65533;&#65533;&#65533;_&#65533;&#65533; &#1624;&#65533;ap&#65533;&#65533;&#65533;SB&#65533;&#1875;,~4q\o&&#65533;&#1126;&#65533;&#65533;b\k6&#65533;X&#65533;,&#65533;&#771308;bnV&#65533;&#65533;&#65533;&#65533;&#65533;&#65533;&#65533;&#65533;&#42503;&#65533;&#65533;s&#65533;LP&#65533; &#65533;&#65533;n&#65533;1&#65533;&#65533;Y\AF=\&#65533;&#65533;(D"a&#65533;&#65533;&#65533;W&#65533;&#65533;&#65533;#&#65533;&#65533;&#221;&#65533;&#65533;&#65533;#8&#65533;"&#151;&#65533;&#65533;H&#65533;&#65533;&#65533;&#65533;&#65533;0,&#65533;&#65533;&#65533;&#65533; NE&#65533; &#1700;&#65533;&#65533;&#65533;	&#768; &#65533;,&#65533;&#65533;&#65533;&#65533;9&#65533;D&#65533;h&#65533;&#1296;&#65533;&#65533;N&#65533;8&#65533;X&#65533;&#65533;&#65533;U[&#1886;&#65533;A^&#65533;&#65533;&#65533;&#65533;&#353;&#65533;&#17162;&#65533;&#65533;	P&#65533;&#417;!&#65533;&#65533;&#65533;&#65533;&#65533;&#65533;&#65533;P&#65533;M&#65533;&#65533;&#65533;L&#65533;A&#400;4A8A&#65533;&#65533;:X&#65533;p&#65533;@&#65533;&#65533;&#65533;,&#65533;&#65533;P yPqA&#65533;&#65533;t&#65533;[&#65533;&#65533;&#65533;Y&#65533;&#65533;!&#65533;&#580;Y&#1615;&#65533;&#1365;5PU&#65533;Q&#65533;&#65533;b&#65533;&#65533;\&#65533;Vn&#65533;Dd&#65533;&#65533;&#65533;K&#65533; &#65533;&#65533;&#65533;&#65533;#&#65533;&#65533;&#65533;&#65533;Xm&#65533;(&#65533;bWt>)&#65533;m&#65533;Y&#65533;&#65533;[&#65533;`&#65533;&#65533;L&zY&#65533;&#65533;&#65533;&#65533;&#65533;a&#65533;FH/&#65533; &#65533;PN&#65533;d&#65533;&#65533;(&#65533;$L&#65533;&&#65533;G|&#65533;=&#65533;A&#65533;}&#65533;&T&#65533;}h&#65533;yzTK&#65533;&#65533;*&#65533;&#65533;&#65533;5&#65533;&#65533;&#65533;!&#65533;&#65533;"R )s&#65533;&#65533;&#65533;&XG=&#65533;]&#65533;%T3&#65533;#=&#65533;$&#65533;c$&#65533;c&#65533;\&#65533;&&#65533;%P&#65533;&#65533;|Q$&#65533;&#65533;}&#65533;&#65533;&#65533;&#65533;7&#65533;&#65533;*&#65533;cH&#65533;&#65533;6e&#65533;B&#65533;H&#65533;&#1164;&#65533;&#65533;3&#65533;B.PS/$\.&#65533;B1&#65533;B,&#65533;+D&#65533;D&#65533;*&#65533;B&#65533;&#65533;&#65533;,&#292;L&#676;,&#65533;&#65533;+&#65533;&#1203;e&#65533;(&#65533;&#65533;M&#65533;&#65533;%&#65533; &#65533;&#65533;&#65533;&#65533;Qe&#65533;&#65533;&#65533;h&#65533;M&#1569;T&#65533;&#65533;&#65533;P&#65533;l&#65533;&#65533;U&#65533;&#65533;&#65533;&#65533;&#65533;N&#65533;A&#65533;!(&#65533;#PB&h&#65533;&dGa&#65533;8&#65533;&#65533;$,&#65533;p&#65533;&#65533;&#65533;
e&#65533;>&#65533;SDA&#65533;&#65533;B&#65533;&#65533;\P&#65533;&#65533;<PZ&#65533;&#65533;&#65533;&#65533; "(&#65533;&#65533;&#65533;&#65533; &#65533;&#65533;&#65533;A&#65533;Al&#65533;VA&#65533;&#65533;{&#65533;&#65533;&#65533;H&#65533;p&#65533;",&#65533;&#65533;P&#65533;&#65533;L&#65533;&#65533;MUt&#65533;0A&#65533;&#65533;&#65533;&#65533;&#768;&#65533;&#65533;4&#65533;|&#65533; &#65533;&#65533;&#65533;|&#65533;i&#65533;&#65533;&#65533; iT&#65533;,&#65533;&#65533;&#65533;I&#65533;&#65533;L&#272;	f&#65533;&#65533;&#533;c(&#65533;s&#65533;&#65533;&#65533;&#65533;I\&#842;&#65533;&#65533;	U&#65533;e)"&#732;&#65533;&#65533;&#65533;&#65533;J1&#65533;I&#65533;&#65533;Q&#65533;&#65533;&#65533;'&#65533;x&#65533;X@FZ&#65533;]&#801;x&#65533;&#65533;&#65533;&#65533;&#65533;&#65533;&#65533;h&#65533;&#65533;_ &#65533;	Q&#65533;^U&#65533;q&#65533;&#65533;&#65533;L5B%&#65533;Tu&#65533;A&#65533;&#65533;p(&#65533;\&#65533;0A&#65533;8&#65533;&#65533;&#65533; &#65533;&#65533;&#1536;&#65533;&#65533;&#65533;&#65533;&#65533;&#1536;|&#65533;&#65533;&#1536;&#65533;2&#709;^(4&#65533;T&#65533;X&#65533;&#65533;y&#65533;(N&#65533;a&#65533;&#65533;4&#933;=&#65533;&#65533;I&#65533;&#65533;_&#65533;&#65533;m&#416;U&#65533;&#65533;I&#65533;PP&#65533;d&#65533;&#65533;b&#65533;
&#65533;p&#65533;&#65533;q&#65533;&#65533; &#65533;&#65533;&#65533;&#65533;`&#65533;&#65533;WL&#65533;&#65533;&#65533;&#65533;:&#65533;	&#65533;W^&#65533;.&#65533;&#65533;&#65533;&#33614;&#65533;&#65533;b&#65533;&#65533;&#1673;&#65533;f&#65533;&#65533;&#65533;&#65533;e(Z&#65533;&#65533;&#65533;eA&#65533;jZ^&#30069;&#65533;U&#65533;L0&#65533;l&#65533;Xa&#65533;&#65533;&#65533;&#65533;&#65533;&#65533;&#65533;.&#65533;N^x_kELYLED&#65533;N&#65533;&#65533;Wp&#65533;a(&#65533;&#65533;V&#65533;&#65533;&#65533;a&#65533;5&#1556;&#65533;&#65533;OD&#65533;c&#65533;&#65533;&#65533;Lp&#65533;jP&#65533;&#65533;&#65533;i &#65533;V&#65533;&#65533;&#65533;f&#65533;F&#65533;&#65533;&#1366;&#65533; &#65533;YQ2&#65533;&#65533;vp(&#65533;&p&X&#65533;}&#65533;
tH&#65533;q\G&&#65533;G&#65533;&#65533;&#503;H&#65533;@[&#65533;&#65533;&#65533;#!&#65533;&#65533;,G&<
q&#65533;&#65533;&#65533;&#65533;#4&#65533;&=&#65533;&#65533;
#&#65533;_&#65533;&#65533;+[&#1428;E5&#65533;&#65533;<&#65533;&#65533;&#65533;[&#65533;:J&#65533;L&#65533;&#65533;'&#65533;B&#65533;&#65533;&#65533;&#454;&#65533;&#65533;&#65533;q&#65533;~&#65533;&#162;&#65533;+&#65533;x&#65533;&#65533;&#65533;-&#65533;&#65533;I&#65533;-&#65533;,6&#65533;B,&#65533;d&#541;k,&#65533;xd	&#65533;&#65533;dN&#65533;GD67)J%4"&#65533;_8&#65533;&#1045;yJ&#65533;$NE&#65533;J&#65533;&#65533;&#65533;&#65533;&#936;&#65533;Sh&#65533;@&#65533;&#65533;&#65533;&#65533;&#65533;@(|&#65533;&#65533;&#65533;%$\r&#65533;~&#65533;&#65533;&#65533;|&#65533;&DB"p&#65533;YI&#65533;&#65533;&#65533;<&#65533;(&#65533;Al&#65533;&#65533;A&#65533;&#65533;T&#42585;&#65533;&#65533;&#65533; &#797;a&#65533;]c&#65533;&#65533;&#65533;&#833;&#65533;&&#65533;&#65533;@&#65533;Mm&#65533;&#65533;@&#65533;&#65533;A &#65533;&#65533;&#65533;&#65533;	&#65533;D&#65533;&#65533;&#65533;&#512;&#65533;&#65533;&#65533;4`8&#65533;&#65533;DA&#65533;&#65533;&#65533;&#65533;&#65533;U&#65533;Sp&#65533;mE&#61737;K&#65533;&#65533;cDFm&#65533;&#65533;&#65533;&#65533;5&#65533;_&#65533;V&#65533;X.&#65533;&#65533;K&#65533;&#65533;
j&#65533;JT&#793;}&#65533;&#65533;&#65533;&#65533;&#65533;h5&#65533;&#65533;&#65533;&#65533;&#65533;	j&#65533;SY&#65533;&#849;&#65533;I&#65533;r&#911;&#65533;/i&#65533;&#65533;&#65533;&#65533;&#65533;&#65533;&#65533;.&#65533;$jo&#65533;&#65533;&#65533;&#65533;
&#65533;&#65533;&#65533;&#65533;&#65533;!$&#65533;!&#65533;&#65533;^IP&#65533;&#65533;&#65533;&#65533;&#65533;"&#65533;M$&#65533;&#65533;&#65533;&#65533;&#65533;&#65533;A$x&#65533;&#882;P&#65533;&#65533; 0&#65533;&#65533; &#65533;&#65533;~&#65533;&#65533;&#65533;&#65533;&#65533;hm&#65533;&#65533;@&#65533;D&#65533;PX&#65533;&#65533;&#65533;&#65533;'2&#65533;TNlP&#65533; A&#65533;H&#65533;X&#65533;(:K&#65533;&#65533;k&#65533;&#65533;&#65533;&#65533;&#65533;&#65533;l0N&#65533;q^3NLA&#65533;&#65533;&#65533;F&#65533;&#65533;	&#65533;&#65533;&#65533;&#65533;!Q&#35238;*N&#65533;&#65533;&#65533;&#65533;amD&#65533;&#65533;PA(&#65533;mt&#65533;&#65533;^+&#65533;&#65533;&#65533;!&#1668;4&#65533;_&#65533; &#65533;&#65533;L&#65533;FZ&#527;[&#65533;&#65533;&#65533;&#65533;&#65533;&#65533;.&#65533;xP&#65533;&#65533;+&#149;&#65533; &#65533;[&#65533;&#65533;&#65533;&#1679;&#65533;&#65533;&#409;5&#65533;&#65533;K&#65533;&#65533;o&#65533; &#65533;}&#65533;&#65533;&#65533;&#65533;A&#65533;h&#1099;m&#65533;&#65533;Pw&#65533;c&#65533;&#65533;$&#65533;&#65533;&#65533;&#65533;{&#65533;'lQ%<GAmQr\&#65533;uDRw(R{&#65533;r#&#65533;&#129;pB&#65533;[y&#65533;&#65533;FB .&#65533;#DW&#65533;&#65533;oL&#65533;&#65533;"&#65533;r&"l&#65533;&#65533;&#1311;:&#65533;&#65533;^&#65533;c&#1793;&#65533;&#65533;o-&#65533;1&#65533;v&#65533;&#65533;&#65533;&&#65533;&#65533;&#65533;%(G&&#65533;&#48500;&#65533;|&#65533;G&#65533;RBRa&#65533;%d+&LB%uM&#65533;h&#65533;&#65533;&&#65533;&#65533;&#65533;&#65533;D&#65533;HH&#65533;)&#65533;&#65533;&#65533;&#65533;&#65533;L#&#65533;&#65533;&#65533;y&#65533;&#65533;&#65533;4sd&#65533;0
&#65533;&#65533;&#65533;&#65533;J&#65533;&#65533;&#65533;&#65533;&#65533;&#65533;x&#65533;&#65533;&#65533;&#65533;_&#65533;4d&#65533;-.&#65533;b&#65533;&#65533;H&#65533;L&#65533;S,&#65533;M&#65533; C&#65533; &#65533;aK&#65533;A&#65533;&#65533;&#65533;&#65533;U&#65533;;v&#65533;S&#65533;&#65533;O&#65533;A\&#65533;d&#65533;&#65533;&#65533;A&#65533;&#65533;&#65533;@&#65533;&#1894;&#65533;&#1942;ocHX[x&#65533;&#65533;&#65533;z&#65533;K&#65533;	&#65533;=&#65533;^&#65533;Ap&#65533;&#65533;^$A&#65533;&#65533;&#65533;&#65533;"&#65533;&#65533;&#65533;&#65533;&#65533;8&#65533;&#65533;&#65533;~&#65533;<&#65533;&#65533;&#65533;&#65533;&#65533;M&#65533;&#65533;M&#65533;&#65533;Pb)V)&#65533;b&#65533;b&#65533;Z&#65533;!F&#65533;n&#65533;=EW&#65533;YV&#65533;&#65533;&#65533;&#65533;&#1628;&#65533;E2&#444;&#65533;UYPEO&#65533;&#65533;&#65533;&#65533;&#65533;&#65533;&#65533;&#65533;!Z&#65533;L&#65533;E&#65533;)bc4&#65533;&#65533;&#65533;&#65533;DL&#65533;8&#65533;[&#65533;&#65533;)3&#65533;&#65533;&#65533; &#65533;_&#65533;&#65533;&#65533;m&#65533;&#65533;&#65533;fb&#65533;&#65533;&#65533;&#65533;gFI&#65533;&#65533;&#65533;&#65533;&#65533;&#65533;M&#65533;!K&#518;L/&#65533;<&#65533;&#65533;&&#65533;&#65533;PD&#65533; &#65533;&#65533;a#Ay%6&&#65533;b&#65533;}&#65533;L&#65533;a&#65533;&#65533;&#65533;&#41478;&#65533;Pr
Kn2&#65533;[&#65533;kAO&#65533; ldi&#65533;"&#65533;&#65533;j&#65533;>&#628;L&#65533;p&#65533; &#1704;&#65533;&#65533;n&#65533;'"8&#65533;"x&#65533;N&#65533;&#65533; &#65533;&#65533;&#65533;&#65533;&#65533;&#65533;&#65533;zV&#65533;Z&#65533;!Z&#65533;p&#65533;1&#65533;&#65533;)&#65533;kN&#65533;O&#65533;&#65533;&#65533;Y<&#1040;&#65533;&#65533;o&#724;&#65533;&#65533;@&#65533;&#65533;p&#65533;&#65533;&#65533;X{j&#65533;&#65533;bG&#65533;&#65533;&#65533;Oq'j&#65533;L\&#624;&#65533;ZT&#65533;&#65533;&#65533;&#65533;&#65533;&#65533;&#269;i&#340;&#65533;E[&#65533;&#29513;u_&#65533;&#65533;d&#65533;&#65533;@&#65533;~&#65533;['&#65533;r%p&#129;0&#65533;2+&#700;&#59616;&#65533;&#65533;&#65533;&%
&#65533;&#65533;&#65533; &#65533;&#65533;~&#184;&#65533;d&#65533;
/[B$4&#65533;&&#65533;q%&#65533;pi.&#65533;&#65533;&#65533;9&#65533;&#602;L_
&#65533;I&#1437;k&#65533;&#65533;&#65533;&#65533;s &#65533;&#65533;A%&#65533;&#65533;;b4&#65533;D&#160;K&#65533;&#65533;Y&#65533;$H&#65533;#<&#65533;#$BMf"$B#&#65533;"&#65533; &#65533;&#65533;&#65533;M22&#65533;A&#65533;;&#65533;&#65533;C_&#65533;&#65533;:&#574;&#65533;s&#65533;c$@&#65533;ryM6B&#65533;.&&#65533;/&#65533;l&#65533;&#65533;&#65533;R&#65533;&#1930;y&#65533;N%&#65533;v&#65533;&#65533;&#65533;J&#65533;	#KX&#65533;>&#65533;w/.(A&#65533;&#65533;&#65533;&#65533;nm2&#65533;&#65533;&#65533;&#65533;A!&#65533;&#65533;oFO&#65533;&#65533;&#65533;&#65533;A[&#65533;b&#65533;A ~)&#65533;0&#65533;&#65533;h&#65533;&#65533;&#65533;v&#65533;Ad1&#1018;&#65533;&#65533;&#65533;4gd&#65533;|&#65533;S&#65533;&#65533;n\Z1&2&#65533;&#65533;&#65533;M&#65533;&#65533;&#65533;u&#65533; &#65533;"&#65533;[!&#65533;&#65533;&#65533;z&#65533;x&#65533;&#65533;p&#65533;3*0&#65533;'q&#1552;G&#65533;&#65533;K&#65533;  	&#65533;]p&#65533;&#65533;<+&#65533;&#65533;&#7090;&#65533;&#65533;&#65533;L)
Z&#65533;&#65533;&#65533;&#65533;&#65533;&#65533; &#65533;&#65533;&#700;&#65533;&#544;&#65533;j&#38511;&#65533;O&#65533;&#65533;&#65533;#E&#65533;!"&#65533;FV&#65533;&#65533;&#65533;&#65533;P&#65533;Z&#65533;&#65533;F&#65533;&#65533;vyM~j&#65533;&#65533;]/g&#65533;A&#65533;v&#65533;qk&#65533;"&#65533;&#65533;&#65533;&#65533;P&#65533;&#65533;&#65533;o&#65533;{&#65533;f&#65533;&#65533;]ZG&#65533;&#65533;&#65533;&#65533;v
&#65533;&#65533;V&#65533;&#1576;&#65533;XL&#65533;&#65533;&#65533;~&#65533;&#1206;&#65533;&#65533; &#65533;&#65533;"/~F&#65533;&#65533;!J&#65533;&#65533;&#65533;&#904;u&#65533;&#65533;0&#65533;&#65533;&#65533;=	&#65533;&#65533;&#65533;&#65533;&#65533;e-"v:&#65533;&#65533;St&#65533;m`L&#65533;&#65533;Y&#65533;&#65533;&#65533;=&#65533;&#65533;q&#65533;&#65533;&#65533;&#65533;c&#65533;&#65533;&#65533;&#65533;&#65533;&#955;$&#65533;#&#65533;&#65533;&#65533;&#65533;K]&#65533;F&#65533;&#65533;&#65533;"&#65533;?&#65533;!~&#1981;&#65533;	&#65533;J"@&#529;&#65533;`&#65533;&#65533;	",G&#65533;1b&#65533;p&#1650;&#65533;&#727;3k0&#65533;&#65533;&#65533;f&#924;8r&#65533;x&#65533;&#65533;&#65533;6'&#1496;!&#65533;&#1191;Q&#65533;@u&#65533;&#65533;i&#1253;J&#65533;2q&#1172;	&#65533;&#65533;I&#65533;=r&#65533;(Q&#65533;D&#65533;-P A&#65533;&#65533;}I&#1188;I&#65533;$A&#65533;	&#65533;#FD-R&#65533;H&#65533;XB&#65533;&#65533;&#65533;&#65533;&#65533;O&#65533;>&#1702;&#65533;'&#989;;x&#65533;&#1577;cG&#65533;&#65533;7n&#1804;d&#65533;&#65533;MB9n&#1180;1&#65533;&#65533;&#65533;8s&#65533;&#1337;&#65533;&#31584;B&#65533;!Ed&#65533;&#65533;eD&#65533;:c&#65533;<(P&#65533;<t&#65533;&#1313;&#65533;&#65533;&#65533;9&#65533;&#65533;&#65533;Ik&#65533;=k:&#65533;{wf&#65533;E1b&#65533;h&#65533;&#65533;E&#65533;@:&#65533;ySA&#65533;&#65533;U&#65533;WuH:&#65533;&#65533;dW&#65533;WM&#65533;&#65533;&#1396;i&#65533;&#65533;d7&#65533;&#65533;&#65533;&#65533;`7l&#1308;q(f&#65533;&#65533;&#65533;&#1100;&#65533;r&#65533;&#662;.\&#65533;&#65533;&#65533;&#65533;*&#65533;&#65533;@&#65533;&#65533;&#65533;&#65533;&#65533;b
&#65533;#&#65533;6&#65533;&#238;=&#65533; &#65533;<&#65533;&#65533;&#65533;6&#65533;&#65533;-&#65533;&#65533;(0&#65533;&#65533;&#65533;&#65533;+&#65533;&#65533;&#65533;&#65533;	$`d&#65533;,&#65533;8&#65533;;4&#65533;`c&#65533;8&#65533;`#4&#65533;&#65533;&#65533;0&#65533;&#65533;1&#65533;&#1314;/&#65533; q/&#65533;0&#65533;/&#65533; &#65533;&#65533;&#65533;@&#65533;&#65533;/&#65533;&#65533;&#65533;&#65533;(&#65533;8&#65533;&#65533;5&#65533;#&#65533;3&#65533;&#65533;B&#65533;5&#65533;&#65533;O/&#65533;&#65533;B&#65533;(&#65533;&#65533;BE,&#65533;&#65533;&#65533;
;&#65533;&#65533;S&#65533;*&#65533;&#65533;b@-&#65533;&#65533;6&#65533;&#65533;&#264;*&#65533;&#65533;,&#65533;&#65533;I&#65533;&#65533;&#65533;&#65533;/&#65533;t&#1292;+&#65533;X#&#65533;2}&#65533;&#65533;2$U&#65533;&#65533;&#65533;P ;5&#65533;Wa}&#65533;&#65533;&#65533;&#65533;&#65533;&#65533;&#65533;Ch&#65533;&#65533;&#1672;O&#65533;.&#65533;&#65533;4&#65533;0&#65533;&#65533;-&#65533;<4&#65533;;cT2F&#65533;&#65533;4Lj/&#65533;Q&#65533;&#65533;&#65533;Q3p\C&#65533;&#65533;<E&#65533;l&#65533;[&#65533;&#65533;&#65533;&#65533;&#65533;&#210;&#65533;&#65533;45&#65533;&#65533;Hg&#65533; &#65533;-&#65533;&#65533;&#65533;SI5&#65533;&#65533;/f&#65533;&#65533;(&#65533;@&#1034;c&#65533; "/&#65533;&#65533;&#65533;4&#65533;sW# &#65533;3C&#65533;Q&#65533;c$&#65533;&#65533;2&#65533;M&#65533;Yq&#65533;u&#65533;3&#65533;&#65533;N%#&#65533;[&#65533;&#65533;q&#65533;L2&#65533;wh7&#65533;&#65533;&#65533;2&#65533;&#65533;&#65533;X&#65533;&#65533;&#65533;&#65533;)&#65533;&#65533;g.&#65533;&#65533;skM&#65533;$p&#65533;m&#65533;&#65533;&#65533;&#65533;&#65533;bE&#65533;&#65533;`&#65533;:&#8227;&#65533;:&#65533;&#65533;&#65533;;J&#65533;/&#65533;z&#65533;%&#63037;&#65533;\9&#65533;&#65533;&#65533;.&#65533;&#65533;&#65533;q&#65533;&#65533;;&#65533;&#65533;>L&#65533;&#65533;k&#65533;6&#65533;2&#65533;0oG&#65533;v&#65533;&#65533;&#65533;&#65533;xd&#65533;^&#632;&#65533;&#65533; &#65533;&#65533;&#65533;e&#65533;&#65533;&#65533;rjM&#65533;&#65533;Y&#65533;&#65533;U&#65533;&#65533;C&#65533;&#65533;K(&#65533;DK&&#65533;G&#65533;rd&#65533;!DAJcK&#65533;&#65533;&#65533;8&#65533;&#65533;9&#65533;&#65533;c&#65533;&#65533;&#65533;!&#17442;jDy&#65533;x&#65533;.>&#65533;&#65533;&#65533;;&#65533;&#65533;#&#65533;&#65533;&#64675;#&#65533;&#65533;&#65533;Uehm&#65533;&#65533;F&#65533;&#65533;sC#5&#65533; &#65533;Co5Z#&#65533;&#65533;&#65533;>&#65533;<&#65533;>&#65533;&#65533;#&#65533;&#65533;&#65533;&#65533;&#65533; &#65533;&#65533;&#65533;$&#65533;&#65533;&#65533;&#65533;&#65533;p&#65533;&#65533;@&#65533;:&#65533;L&#65533;(s??0%&#65533; &#65533;&#65533;&#65533;&#65533;Yh5&#65533;&#65533;&#65533;&#65533;~&#65533;6&#65533;#&#65533;J&#65533;&#65533;)&#65533;&#65533;&#65533;}lh&#65533;_E&#65533;&#941;&#65533;:Y&#65533;&#65533;CC&#65533;&#65533;&#65533;M&#65533;[|&#65533;&#65533;.l!T&#65533;&#65533;&#65533;`&#65533;%Lc&#65533;&#65533;H?X&LA&#65533;H[C&#65533;0&#65533;,L&#65533;&#65533;\&#65533;B&#65533;@&#65533;w&#65533;&#65533;odHQ&#65533;&#65533;+&#65533;H@&#65533;&#1236;&#65533;D&#65533;8&#65533;&#65533;n&#65533;2R&#65533;&#65533; @2&#65533;ABW&#65533;R&#65533;F&#65533;&#65533;&#65533;&#65533;T&#65533;*b&#65533;X =eA&#65533;U`&#65533;S&#65533;D-$&#65533;IT&#65533;&#1170;&#65533;&#65533;L]&#65533;b&#65533;&#65533;&#65533;&#65533;T,Q&#65533;&#65533;&#65533;&#65533;&#65533;D8&#65533;^&#65533;+<^{&#65533;G&#65533;8t&#65533;Ve+&#65533;&#65533;&#65533;B&#65533;8&#65533;&#65533;=&#15461;@&#65533;0&#65533;,&#65533;.&#65533;P&#65533;tF1lJ#i&#65533;&#65533;&#65533;u&#65533;i&#65533;g$'t&#65533;I&#65533;&#65533;&#65533;&#65533;S&#65533;F&#1664;&#65533;&#65533;&#65533;G*&#65533;&#65533;&#65533;&#65533;d&#65533;g&#65533;&#65533;H^`S&#65533;&#65533;&#65533;(!&#65533;&#65533;&#65533;j&#65533;b&#65533;P'-&#65533;Ga&#65533;2&#65533;E&#65533;f&#65533;H#?&#65533;X&#65533;&#65533;P&#65533;&#65533;AX&#65533;;aB&#65533;E&#65533;&#65533;&#65533;&#65533;&#65533;&#146;C&#65533;&#65533;OK:&#65533;!&#65533;&#65533;&#65533;T")/1&#65533;?"&#65533;&#65533;&#65533;i`&#65533;&#1831;&#65533;&#65533;&#65533;&#65533;&#65533;&#65533;&#65533;&#65533;R &#65533;N5T&#65533;&#65533;&#65533;BD&#65533;&#1030;&#65533;&#65533;&#65533;k &#65533;&#65533;\8&#65533;&#65533;&#65533;&#65533;&#65533;f&#791;J)&#65533;&"&#1388;&#65533;q&#1038;vB&#65533;&#65533;&#65533;UL&#65533;&#65533;\Y&#65533;&#65533;+&#65533; U;&#65533;&#65533;1&#848;|^&#65533;3&#65533;tB!	H&#65533;}&#65533;&#65533;&#65533;@ &#65533;@a&#65533;&#65533;C&#65533;UE&#65533;&#65533;E&#65533;&#65533;C\&#65533;&#65533;=&#65533;z&#65533;&#1091;&#65533;&#65533;&#1042;&#65533;&#65533;,&#65533;&#65533;&#65533;@!<d&#65533;.&#65533;&#1603;&#65533;Z&#65533;	d&#65533;&#65533;&#65533;C&#65533;&#65533;-&#65533;Oq&#65533;&#65533;I&#65533;p&#65533;.&#65533;R&#65533;?R&#65533;I&#65533;&#65533;&#65533;&#65533;Sb&#547;&#65533;g8&#65533;B&#65533;&#65533;&#65533;"&#65533;d&#65533;(&#65533;JJS&#65533;z&#65533;4&#65533;IH&#65533;&#65533;&#65533;*&#65533;yJX&#65533;=&#65533;&#65533;[&#65533;&#1030;&#65533;g0&#65533;"Ib&#65533;&#65533;&#65533;2L&#65533;d8#&#65533;&#65533;t&#65533;&#65533;w&#65533;&#65533;[&#65533;&#65533;&#65533;&#1450;&#65533;-n&#65533;&#65533;&#65533;s&#65533;b&#65533;&#65533;* &#65533;
	Z#&#65533;&#65533;&&#65533;&#603;5&#65533;&#65533;&#65533;&#65533;&#65533;&#65533;&#65533;&#65533;ne&#65533;&#65533;(&#65533;&#65533;&#65533;&#65533;&#65533;f&#65533;&#65533;&#65533;&#65533;;&#65533;3&#65533;&#65533;cg&#65533;A&#65533;s&#65533;	&#65533;&#65533;$~&#65533;Go&#65533;&#65533;&#65533;&#65533;&#65533;&#65533;&#65533;.&#65533;&#592;&&#65533;Q&#65533;^Q&#65533;(&#65533;8V3t&#65533;&#65533;/{&#65533;@&#65533;1+-&#65533;]'&#273;5ueN&#65533;&#65533;1i`Hx&#65533;&#65533;&#65533;&#65533;Yb&#65533;&#65533;&#65533;~ie&&#65533;&#65533;g&#65533;BZ&#65533;!H&#65533;C&#65533;&#65533;&#1450;&#65533;=&#65533;&#65533;&#65533;}&#65533;&#65533;)&#65533;Q&#65533;&#65533;fa\+&#65533;&#1938;&#65533;Z&#65533;&#65533;&#65533;&#65533;pt&#65533;V&#65533;&#65533;&#65533;(uA&#65533;1PI&#65533;&#65533;H&#65533;&#65533;12N&#65533;4&#65533;?5&#65533;w&#65533;0I 5R&#65533;&#65533;&#65533;j.&#65533;&#65533;&#65533;[Ru&#65533;&#65533;&#65533;&#65533;&#65533;Ki@pLS&#65533;&#65533;&#65533;.&#65533;&#65533;
X@&#65533;&#65533;J&#292;+x:a&#65533;B&#65533;^$#)p&#65533;	IP&#65533;&#65533;MmAi<r&#65533;f$E&#65533;HP&#65533;&#65533;
&#65533;&#65533;&#1624;=&#65533;a&#65533;}&#65533;u&#65533;/Ta	F0&#65533;&#65533;&#65533;F*]nb&#65533;$&#65533;:&#65533;,&#65533;&#65533;w&#65533;x~&#65533;,&?Z&#65533;n&#65533;&#65533;&#65533;&#65533;&#65533;V&#65533;&#65533;~p$.b&#65533;X^ f&#65533;&#65533;P&#65533;'$&#65533;GhB&#65533;&#65533;&#65533;<^&#65533;&#65533;9&#65533;x&#65533;&#65533;3&#65533;&#65533;T&#65533;mA\&#65533;!)&#65533;N+&#65533;Bp&#65533;!\%&#65533;:o&#65533;t&#65533;4&#65533;&#65533;&#65533;N&#65533;:M
&#65533;H&#65533;&#65533;&#65533;&#65533;&#65533;k&#65533;&#65533;B,&#65533;IJ&J&#65533;K&#65533;&#1427;&#1914;&#65533;&#65533;)&#65533;!&#65533;i&#65533;&#65533;Du&#65533;:	&#65533;&#65533;.Y&#37824;&#65533;*&#65533;&#65533;F&#65533;j&#65533;| &#65533;&#619;&&#65533;&#2003;&#1617;M&#65533;sF&#65533;xj&#65533;m&#65533;&#65533;Uey&#65533;&#65533;ue&#65533;&#646;&#65533;
&#65533;y)I&#65533;&#65533;&#65533;S&#65533;&#65533;&#65533;&#65533;&#65533;&#65533;&#65533;B"&#39823;&#65533;&#65533;)&#65533;&#65533;&#65533;5&#65533;&#65533;!<x&#65533;_&#65533;wy&#65533;&#65533;[&#1136;&#65533;&#65533;!&#65533;G<"^t
&#65533;&#65533;&#65533;C&#65533;&#65533;_&#65533;1&#65533;$&#65533;&#65533;FNhC&#65533;X&#65533;$&#65533;|O&#65533;&#65533;("&#1604;Ts&#65533;&#65533;&#65533;&#573;i&#65533;7`&#65533;e&#65533;c"s&#65533;&#65533; &#65533;&#65533;&#65533;&#65533;&#65533;Y?X&#65533;&#65533;&#65533;&#65533;@>D&#65533;c&#65533;>!,/&#65533;&#65533;$&#65533;&#65533;<d=&#65533;
&#65533;^t
&#65533;4	&#65533;.'#>&#65533;&#65533;&#65533;G\B%&#65533;
&#65533;&#65533;&#65533;-&#65533;2&#65533;&#65533;&#65533;&#65533;IV&#65533;
&#65533;&#65533; O&#65533;&#65533;
&#65533;&#541;HjM`&#65533;&#65533;&#65533;
&#65533;">@&#65533;&#65533;&#65533;D&#65533;^&#65533;kP"&#65533;iIB&#65533;X&#65533;&#65533;
\P"&#65533;&#65533;&#65533;&#33302;&#65533;@i&#65533;HP&#65533;&#65533;&#65533;K&#65533;c	&#65533;&#65533;`FP
&#65533;&#65533;&#65533; &#1700; 
&#65533; 
&#65533;&#65533;&#65533;&#65533;&#65533;&#65533;F&#65533;f&#65533;eJl&#65533;&#65533; L&#65533; E.&#65533;&#65533;.&#65533;&#65533;&#65533;&#65533;&#65533; &#65533;&#65533;	&#65533;&#65533;&#65533;#G&#65533;&#1050;&#1925;T&#65533;l&#65533;&#65533;H|rf&#65533;~&#65533;&#65533;l&#65533;f&#65533;&#65533;J&#65533;&#428;&#65533;&#65533;t&#65533;FH&#65533;;&#65533;,"&#65533;DiV%&#65533;&#65533;
&#65533;&#65533;&#65533;&#65533;&#65533;&#65533;&#65533;&#285;&#65533;&#65533;v&#65533;&#65533;0&#65533;
&#65533;(@&#65533;&#65533;	&#65533;&#65533;`&#65533;&#65533;X&#349;T&#65533;q&#65533;&#65533; G&#65533;&#65533;<b&#65533;&#1187;0&#65533;F&#65533;&#65533;&#65533;|&#65533;s#&#65533; &#65533;&#65533;|O&#65533;&#65533;kZ&#131;o&#65533;+&#65533;hJ&#65533;&#65533;&#65533;&#65533;&#65533;q&#65533;&#65533;&#65533;/0&#65533;I
&#65533;l&#65533;Z&#65533;O&iV&#879;&#65533;&#65533;&#65533; ,[(p&#65533;&#65533;&#65533;W&#65533;&#65533;\*&#65533;z&#65533;&#65533;&#65533;B&#65533;&#65533;&#65533;0J&#65533;$'|HM&#65533;&#65533;&#65533;<&#683;=&#65533;&#65533;&#65533;&#65533;k&#65533;&#65533;&#237;&#65533;&#65533;&#65533;PB&#65533;&#65533;+&#65533;F$&#65533;&#239;&#65533;]&#65533;/G&&#65533;&#65533;&#65533;g~:&#65533;A&#65533;&#2032;+>8J&#65533;&#781;&#65533;&#65533;&#65533;%'&#65533;&#65533;>&#65533;&#65533;&#65533;/&[&#65533;&#65533;$&#65533;W
&#65533;1x&#65533;&#65533;&#65533;IE&#65533; &#65533;bI&#65533;&#65533;&#65533;&#65533;O&#65533;,&#65533;&#65533;Gj&#65533;Y&#65533;&#603;&#65533;k\&#65533;&#65533;D&#65533;J&#65533;cRF&#65533;&#65533;'&#65533;t&#65533;i&#65533;0'&#65533;&#65533;e&#65533;&#65533; $~I&#65533;
g&#65533;(+&#65533;fr&&#65533;&#65533;&#65533;&#65533; &#65533;&#65533;&#3308;'Un^&#65533;&#65533;s&#65533;&#65533;&#65533;&#1539;&#65533;&#65533;U&#65533;J&#65533;&#65533;(\&#65533;&#65533;|j&#65533;d&#65533;&#65533;Lh&#65533;J&#65533;M&#65533;&#65533;.&#65533;vF&#65533;&#1956;J&#65533;&#65533;Q&#65533;E&#65533;&#65533;&#65533;&#182;&#65533;&#1478;&#65533;A&#65533;&#65533;@&#65533;i&#65533;D&#65533;&#65533;&#65533;&#53892;&#65533;&#65533;O
&#65533;&#65533;&&#65533;]&#65533;&#65533;~&#65533;&#1230;d&#65533;^p&#65533;&#65533;&#65533;c&#65533;E\&#65533;&#65533;&#1412;P&#65533;^&#65533;&#65533;&#65533;&#65533;&#65533;K&#65533;L&#65533;hH
&#65533;<E&i
&#65533;&#65533;
X&#65533;	&#65533;@&#65533; i&#65533;3&#65533;_&#65533;&#65533;A&#65533;D&#1712; &#65533;&#65533;DQ&#65533;&#65533;X|&#65533;&#65533;&#65533;iL&#65533;`&#65533;&#65533;E5&#65533;&#65533;	&#65533;-&#65533;&#65533; M&#65533;&#65533;&#65533;&#65533;&K4R*Q@&#65533;@&#65533;.&#65533;&#65533;&#771;}
&#65533;&#65533;&#65533;&#65533;&#65533;h/&#65533;&#65533;Q&#65533;$g&#65533;E&#65533;H+u&#65533;E/&#500;`&#65533;`	&#65533;&#65533;?BS&#65533;I&#65533;&#65533;$h~+&#65533;RQI&#65533;
&#65533;&#65533;
&#65533;&#65533;&#65533;&#65533;`&#65533;&#65533;&#65533;2)&#65533;&#65533; &#65533;<z10HyR=&#65533;H&#65533; &#65533;<&#65533;lj
&#65533;hY&#65533;&#65533;k&#65533;L&#65533;,&#65533;$&#65533;&#65533;&#65533;&#65533;&#65533;/&#65533;&#65533;k&#65533;20&#65533;&#65533;&#65533;&#1241;&#65533;G&#1667;K&#65533;&#65533;=F&#65533;L&#65533;&#65533;*m&#65533;&#65533;&#901;G^&#65533;&#65533;Z&#773;\&#65533;i&#1455;5"C/&#65533;G&#65533;&#65533;}&#65533;-&#65533;T&#65533;&#65533;J&#65533;&#65533;WT&#65533;+{1&#65533;|&#65533;&#65533;&#65533;/W(&#65533;{&#65533;&#65533;iT)LpBI&#65533;&#65533;.&#65533;&#65533;&#23418;f !C2&#65533;&#65533;B&#65533;'&#65533;&#65533;$?(GZ&#65533;C&#65533;)&#65533;&#65533;i&#65533;&#65533;&#65533;W&#65533;L&#65533;uUU	,&#65533;&#65533;UaU&#65533;n&#65533;5&#1317;n&#65533;1H&#65533;Z&#65533;&#65533;&#65533;>&#65533;T&#65533;/&#65533;&#65533;%&#65533;&#65533;&#65533;gT&#65533;&#65533;&#65533;&#65533;pf&#65533;&#65533;&#65533;&#65533;$&#65533;.&#65533;Q&#65533;&#65533;:&#65533;GViR&#65533;&#65533;i&#65533;&#65533;&#65533;d&#65533;,C&#65533;&#65533;&#65533;}R&#65533;.&#65533;&#65533;&#65533;o&#65533;/#&#65533;1>Z%&#65533;&#65533;+d[&#65533;&#65533;U`&#65533;&#65533;P&#65533;&#65533;&#65533;&#65533;F&#65533;x}t&#65533;n&#65533;&#65533;&#65533;&#65533;e&#65533;	&#65533;*"K&#65533;&#65533;Q&#65533;&#65533;QfK&#65533;&#65533; "TD&#65533;&#65533;&#65533;&#65533;*K&#65533;&#65533;/&#65533;W4o3?&#65533;&#65533;&#65533;`6&#65533;Fal&#65533;@$
&#65533;&#65533;&#65533;0G&#1136;&#65533;d&#65533;439&#65533;&#65533;6&#1055;&#65533; &#65533;@&#65533;t)23
&#65533;3&#65533;
&#65533;&#65533;?a&#65533;
&#65533;D&#65533;&#65533;&#65533;&#65533;P&#65533;Ve*S&#65533;&#65533;6&#65533;&#65533;$&#65533;b&#65533;Kdk" &#65533;>&#65533;&#65533;J&#65533;p&#65533;S&#1184;&#65533;X&#65533;c&#65533;F&#65533;&#65533;&dL&#65533;t&#65533;&#65533;&#65533;"&#65533;&#65533;&#65533;&#65533;%fj&&#454;DD&#688;&#65533;EHf&#65533;&#65533;&#65533;Ln-@&#65533;&#65533;&#65533;@p&#65533;)&#65533;N&#65533;M&#65533;/&#65533;th&#1160;&#65533;;&#65533;&#65533;f,-*&#65533;)&#65533;K}nE<&#65533;ts&#65533;'&#65533;l,&#65533;"#&#65533;/&#65533;`H/GGH&#65533;&#65533;&#65533;/&#65533;rNE&#65533;1V7&#65533;&#783;t&#65533;&#65533;:&#65533;&#65533;tm#:&#65533;K#&#65533;&#65533;#&#65533;&#65533;0hU5<d&#65533;2gs&#65533;&#65533; @"2&#65533;K}&#65533;4;&#65533;&;&#65533;&#65533;[&#65533;&#65533;s4&#65533;&#65533;R&#197;mm&#65533;:&#65533;&#65533;\HIq.&#65533;&#1196;&#65533;Hn&#65533;&#65533;{&#65533;o&#65533;&#65533;1&#255;&#65533;&#65533;ne>t&#65533;&#65533;&	&#65533;&#65533;&#65533;"/&#65533;&#65533;l&#65533;RU&#65533;Gss&#65533;&#65533;&#65533;m&#65533;&#65533;&#65533;
0&#65533;f)U&#65533;&#65533;&#65533;&#65533;7TQ&#193;xt&#65533;&#65533;"S&#65533;0&#65533;&#981;&#65533; c&#65533;&#65533;&#65533;_&#1364;I&#65533;%&#65533;Jo&#65533;&#65533;$&#65533;&#65533;kn&#1619;&#65533;&#1441;&#65533;&#65533;j&#65533;2&#65533;&#65533;&#65533;&#65533;&#65533;=&#65533;/+d~&#65533;&#65533;&#65533;&#65533;2&#65533;&#65533;&#65533;[&#65533;&#65533;&#65533;r-&#65533;#>&#65533;:&#65533;&#65533;O&#65533;@&#65533;&#65533;`A|&#65533;?&#65533;D&#65533;&#65533;m&#935;&#65533;r>&#65533;k!&#65533;5&#65533;&#65533;U&#65533;&#65533;&#65533;T&#65533;#xIw]&#1202;GTeBO&#65533;&#65533;&#65533;1a&#65533;&#65533;6&#65533;Tt7&#65533;1&#65533;&#24976;&#65533;&#65533;*S&#65533;.M&#65533;&#65533;&#65533;&#65533; 8?&#65533;&#65533;0r"(&#65533;P
Y"\pI @&#65533;@
&#65533;&#65533;&#65533;d&#65533;&#65533;&#65533;&#65533;10 &#65533;H&#23378;i&#65533;&#65533;9&#65533;^J_Z&#65533;	&#65533;O&#65533;&#65533;
	&#65533;&#65533;&#65533;&#65533;&#65533;@&#65533;&#1233;J&#65533;!&#65533;o&#65533;2&#65533; &#65533;&#65533;+&#65533;"&#65533;&#65533;&#65533;Gn&#65533;&#65533;&#65533;&#65533;&#247;#&#65533;F&#65533;<J&#65533;*&#65533;A&#65533;&#1455;&#65533;PF>"BM&#65533;d&#65533;&#65533;&#65533;#&#65533;H*&#65533;Q&#65533;&#65533;PJ&#65533;R&#65533;&#65533;D&#65533;coV%yB&#65533;qf&#65533;&#65533;G&#65533;uFa/x&#65533;>&#65533;q&#65533;&#65533;#&#65533;aRt&#1219;o#;&#521;Z&#65533;wz&#65533;&#65533;6z&#65533;&#65533;&#65533;&#489;&#65533;&#65533;mV&#65533;&#65533;z&#65533;&#65533;T&#65533;6&#65533;BVcL8&#65533;,A&#180;&#65533;5&#65533;o&#65533;&#65533;G&#65533;P&#65533;&#65533;XvK&#65533;%+}EB0&#65533;&#65533;&#65533;&#65533;&#65533;&#65533;tn&#65533;&#65533;&#65533;&S&#65533;,]&#65533;z6&#65533;&#65533;hI |&#65533;&#65533;&#65533;&#65533;,&#760;&#65533;1~Z!zo&#65533;&#1353;h&#65533;Hg&#65533;z&#65533;f&#751;M_&#226;&#65533;Pwd}Z)He&#65533;&#65533;7$F"5&#65533;&#1494;|&#65533;y&#65533;&#65533;&#65533;&#140;&#65533;.x&#65533;&#65533;&#65533;48&#65533;&#65533;:&#65533;&#933;ZG &#65533;Y&#65533;&#65533; >sDJ&#65533;:2o&#65533;%L&#65533;&#65533;;&#65533;&#65533;S&#65533;&#65533;&#65533;l&#65533;pX#Hc#&#65533;2xZ:&#65533;&#65533;:&#1548;&#65533;&#65533;6$Rj&#65533;&#65533;&#1340;&#65533;I&#65533;	&#65533; Ef(&#65533;v&#65533;}&#65533;&#1966;&#65533;&#65533;&#65533;F&#65533;&#65533;&#65533;.l&#65533;&#65533; &#65533;&#65533;&#65533;&#65533;P&#65533;F&#65533;.&#65533;&#65533;&#65533;&#65533;&#65533;&#65533;D&#65533;iuf&#65533;&#65533;&#65533;&#65533;&#65533;^&#1022;2&#191;hHR&#65533;Hx&#65533;&#65533;s&#65533;&#65533;&#65533;O&#65533;dK&#65533;0,8Yd&#65533;IP&#65533;@&#65533;&#65533;&#65533;|(ZJ&#65533;L&#1833;3	f#&#65533;s&#65533;&#65533;&#65533;&#65533;W&#65533;&#65533;h&#65533;&#65533;&#65533;&#65533;:&#65533;c&#65533;P&#65533;h&#65533;Dd&#65533;&#65533;&#1106;&#1924;&#65533;&#65533;+&#5415;#8&#65533;&#65533;&#65533;&#65533;&#320;d&#65533;BtL&#65533;&#65533;b&#65533;&#65533; +&#65533;|&#65533;&#65533;&#65533;C&#65533;D4&#65533;&#65533;&#65533;I%&#65533;K&#65533;-E&#65533;@"&#65533;I&#65533;PR$&#65533;[\&#65533;(&#65533;+cr&#65533;&#65533;^&#65533;o&#65533;&#65533;&#65533;&#65533;&#65533;q&#65533;&#65533;f<j&#65533;2U&#65533;rm&#65533;&#1844;8&#65533;4&#65533;&#65533;g)~&#65533;~&#65533;&#65533;X&#65533;RqU&#65533;&#65533;1T&#65533;&#65533;&#65533;&#65533;&#65533;.3&#65533;}H&#65533;u&#65533;&#65533;&#65533;/}xdUH-L&#65533;&#65533;=p&#65533;#&#65533;`~&#65533;&#65533;V^E PU&#65533;&#65533;Y:&#65533;\&#65533;/&#65533;:&#65533;&#65533;n)&#65533;&#65533;b-&#65533;`&#65533;&#65533;&#65533;u&#1093;&#65533;&#65533;&#1843;N&#65533;G&#65533;&#65533;v&#65533;&#355;u.&#65533;P&#65533;&#65533;m&#65533;1&#65533;.&#47266;&#65533;&#65533;k)&#65533;&#65533;&#65533;&#65533;&#65533;&#65533;0\C&#65533;&#65533;g&#65533; .&#65533;C&#65533;&#65533;";.&#1381;&#65533;:]&#65533;&#65533;:&#65533;&#65533;&#65533;&#65533;&#65533;9}&#65533;2&#65533;&#65533;:&#65533;&#65533;kRC&#65533;&#65533;r&#65533;&#65533;VC&#65533;&#65533;&#65533;
&#65533;&#65533;&#1191;&#65533;`(M&#65533;0n&#65533;&#65533;&#65533;a&#65533;&#65533;&#65533;&#65533;!&#65533;&#65533;97!~&#65533;&#65533;,&#65533;[&#65533;l#&#65533;9Q#&#65533;&#65533;&#65533;&#65533;$&#65533;A"&#65533;&#65533;&#65533;d&#65533;H/uG7W&#65533;w&#65533;h(l&#65533;j =Z&#65533;&#65533;t~&#65533;&#65533;#z&#65533;&#65533;5!&#65533;Fgv&#65533;&#65533;&#65533;&#65533;wo&#65533;%&#65533;8&&#65533;O`?&#65533;&#65533;w&#65533;$&#65533;i&#65533;10&#65533;1b&#65533;4&#65533;r&#65533;Sk>Nv&#65533;9am&#65533;&#65533;^1flh&#65533;E&#307;eInFQ&#65533;&#65533;&#65533;9&#65533;&#65533;&#65533;pE&#65533;&#65533;:&#65533;&#65533;&#65533;&#65533;:&#65533;
&#65533;&#65533;`&#65533;(&#65533;<9a&#65533;&#65533;H.&#65533;dr$&#65533;Z&#65533;=&#65533;S&#65533;&#65533;&#65533;3&#65533;&#65533;&#65533;\&#65533;&#65533;&#65533;&#65533;%&#65533;&#65533;Y0&S&#65533;jc&|N>@&#447;&#65533;&#65533;&#65533;&#65533;g\&#65533;&#65533;$"b&#65533;0&#65533;D&#65533;&#65533;i&#65533;E&#65533;&#65533;:x"?^m&#65533;2&#65533;'1&#65533;&#65533;w&#65533;N&#65533;&#65533;&#65533;&#65533;&#65533;1&#65533;Wvk%x&#65533;&#65533;&#65533;/&#65533;]&#65533;&#65533;-&#11239;&#65533;}&#65533;#&#65533;&#65533;&#65533;5&#65533;&#65533;&#688;&#65533;.B&#65533;&#65533;&#65533;gq&#65533;:](&#65533;y&#65533;&#65533;i&#65533;&#65533;5&#24488;e&#65533;&#65533;r,&#65533;&#65533;&#65533;X&#65533;&#65533;&#65533;M&#65533;&#65533;;&#65533;&#65533;$C-:&#65533;&#65533;&#65533;&#65533;20&#65533;9x&#65533;~@K&#65533;<&#65533;~&#65533;G64&#65533;lz/&#65533;G&#65533;&#65533;Z&#65533;YkVj&#65533;V_?&#65533;&#65533;&#65533;&#65533;/&#65533;~4&#65533;&#1397;&#65533;&#65533;&#65533;;&#65533;&#65533;&#65533;&#65533;g&#65533;)#C.&#65533;~>&#65533;~&#65533;&#65533;&#65533;7&#65533;B&#65533;\&#65533;&#65533;&#65533;=&#65533;&#1321;c&#65533; B;&#65533;&#65533;!1&#65533;&#65533;s&#65533;&#1073;#&#65533;!&#65533;=}&#65533;&#65533;&#65533;&#65533;&#65533;&#65533; =}&#65533;&#65533;&#65533;&#65533;N&#65533;5h&#928;I&#65533;fM&#65533;5q&#65533;q&#65533;&#65533;M&#65533;9t&#65533;&#1316;CG!P&#65533;&#65533;&#777;&#65533;6n&#65533;&#65533;D&#65533;&#65533;b&#65533;&#65533;w&#65533;X&#65533;JQ&#65533;V&#65533;sV&#851;&#65533;*&#65533;;	&#65533;&#65533;Q33&#65533;&#65533;p&#65533;T\s&#421;&#65533;d&#65533;l&#65533;&#133;&#65533;1c&#65533;&#65533;&#65533;&#65533;&#65533;0c&#652;S&.[&#65533;G&#65533;&#65533;a|ti&#65533;4-&#65533;*nG&#65533;O&#65533;q&#1972;Y&#65533;F&#65533;&#65533;&#65533;&#65533;&#1624;&#65533;&&#65533;\&#65533;l&#1306;);&#65533;5p&#65533;&#65533;'N&#65533;<{n&#65533;&#1717;&#65533;8o&#65533;K&#65533;<m5m&#65533;$5&#65533;6N&#65533;&#65533;K&#1372;yMf&#65533;&#65533;&#65533;k&#65533;&#65533;&#65533;&#65533;&#65533;N&#65533;&#476;&#65533;&#65533;&#65533;L&&#65533;&#65533;0b&#792;&#65533;&#65533;&#65533;l&#65533;9wV&#65533;&#65533;F5e&#65533;&#65533;&#996;&#65533;&#65533;&#65533;a&#65533;&#65533;W&#65533;b&#65533;AFz&#65533;&#65533;&#65533;`e&#65533;[]]&#65533;1&#65533;]YP&#65533;V`&#65533;`pq&#65533;"Z&#65533;E^&z&#65533;`^ &#65533;`&#65533;&#65533;&#65533;&#276;ES&#65533;&#65533;c>&#65533;N&#65533;&#65533;&#65533;&#65533;Rhd&#65533;s&#65533;%EdRn&#65533;6&#65533;Z&#65533;&#65533;&#65533;f\| R&#65533;&#8937;&#65533;&#65533;L&#65533;&#65533;&#65533;Fe&#65533;Yd&#65533;g&#65533;M&#65533;&#1683;&#65533;&#65533;GFr&#65533;&#65533;lh&#65533;&#65533;&#65533;]&#65533;e&#65533;&#65533;5&#65533;&#65533;i]&#65533;&#65533;K<&#65533;A&#65533;@!I&#65533;#Rq &#65533;~My&#1428;m&#65533;G&#65533;UEx&#65533;&#65533;&#65533;|&#65533;GJe&#65533;kq&#65533;!H 'u:^&#65533;O&#65533;&#17636;Aa&#65533;X&#65533;&#65533;&#65533;A&#65533;&#65533;GBY&#65533;Q&#65533;y&#65533;&#65533;G&#65533;{&#794;&#65533;AqHVF&#65533;c&#65533;&#276;c&#65533;yx&#65533;&#65533;&#874;)HWaU&#65533;ov&#65533;, &#65533;R&#65533;!&#65533;&#65533;[&#65533; &#65533;&#65533;{&#65533; &#65533;,&#65533;H$&#65533;@&#65533;H#&#65533;&#65533;{&#65533;&#65533;&#65533; &#65533;&#503;&#65533;&#65533;|&#711;&#65533;x&#65533;*Dx&#65533;&#65533;&#511;&#65533; bH&#65533;&#65533;&#65533;&#65533;K{&#40923;&#65533;&#65533;D&#65533;
&#65533;C#IK0D&#65533;&#65533;&#65533;G&#65533;&&#65533;&#65533;&#65533;&#65533;~&#65533;&#65533;&#65533;&#65533;K3&#65533;&#65533;&#529574;s\s&#65533;&#65533;&#65533;q&#65533;&#65533;&#65533;&#65533;s&#65533;&#65533;&#65533;L&#1087;&#65533;G&#65533;o&#65533;&#65533;&#65533;&#65533;&#65533;j&#65533;#&#65533;&#65533;&#65533;UU&#65533;&#65533;&#65533;X&#65533;zkR &#65533;
&#65533;&#65533;&#65533;&#65533;&#65533;&#65533;&#65533;&#65533;&#65533;n&#65533;Gx&#65533;F&#65533;k&#65533;&#65533;| &#65533;QI&#65533;&#65533;u&#65533;%U&#65533;8&#65533;&#65533;&#65533;	&#65533;Fhv&#65533;&#65533;&#65533;A&#65533;&#65533;W7&#65533;n&#65533;&#65533;&#65533;Mi&#65533;V&#65533;u&#65533;&#65533;RKq&#65533;u&#810;&#65533;F&#65533;&#65533;&#65533;&#1090;eG&#65533;&#65533;&#65533;1&#65533;k&#65533;&#1863;&#65533;-;l&#65533;T&#65533;&u&#65533;sY&#65533;A&#65533;&#65533;QGF&#65533;&#65533;&#65533;&#65533;&#65533;$&#65533;&#65533;p&#65533;)1&#65533;&#65533;&#65533;v+&#65533;&#65533;&#65533;&#65533;&#65533;&#65533;F&#65533;&#65533;&#65533;T&#65533;&#65533;&#65533;#&#65533;&#65533;kk%&#65533;\h&#65533;&#65533;A&#65533;{-=&#65533;&#1548;Hi&#65533;4&#65533;&#65533;Uz&#65533;&#65533;&#65533;/&#65533;&#65533;&#65533;K_&#65533;?4lg.&#65533;&#694;&#65533;r0&#65533;&#65533;'QT&#65533;&#65533;&#65533;&#65533;&#65533;&#65533;"&#65533;R&#65533;P&#65533;C5HE,&#65533;&#65533;&#65533;&#65533;}vz\&#65533;&#65533;7r&#65533;x&#65533;&#65533;&#65533;&#191;&#696;&#65533;=&#65533;sOv&#65533;d&#65533;$&#65533;&#65533;97&#65533;S&#65533;&#65533;&#65533;&#65533;&#65533;!8&#65533;&#65533;Q8&#65533;&#65533;b&#65533;&#65533;t7&#65533;&#65533;&#65533;c&#65533;&#65533;&#65533;_K&#65533;&#65533;&#65533;G&#65533;B"%U&#65533;T&#65533;&#65533;&#65533;&#65533;
(S&#65533;&#65533;	&#65533;&#65533;&#65533;&#65533;&#65533;a|lX&#490;b+3,V&#65533;&#65533;&#65533;&#65533;&#65533;:&#65533;&#65533;Q&#65533;j&#65533;&#272;m&#140;E&#65533;&#1524;-&#65533;&#65533;&#65533;&#65533;&#65533;&#65533;&#65533;&#65533;&#65533;&#65533;$&#65533; &#65533;&#65533;&#65533;&#65533;T&#65533;2&#65533;8&#65533;!^&#65533;7E4&#65533;&#65533;&#65533;e&#65533;qWb&#65533;&#65533;&#65533; zy&#65533;@|&#65533;#(1&#65533;i&#65533;h2
#&#65533;Gp&#432;b&#65533;&#65533;6@&#65533;&#65533;Bv50&#65533;&#65533;(&#65533;&#65533;c.2&#65533;&#65533;Lg2&#65533;&#65533;3&#65533;&#431;&#65533;Yl&#65533;f;&#65533;&#65533;j&#65533;&#65533;>6&#65533;&#65533;&#65533;&#18175;&#65533;)B&#65533;&#65533;&#65533; &#65533;&#1399;M&#65533;MS&#65533;&#65533;&#65533;x&#65533;&#65533;%&#65533;}&#65533;x&#65533;&#65533;&#65533;Y&#65533;3&#65533;Sk&#65533;&#65533;&#65533;&#65533;vfLbFk&#65533;&#65533;&#1829;0&#65533;&#65533;&#462;&#65533;&#46533;(&#65533; &#65533;&#65533;1&#65533;&#21089;o&#65533;|&#65533;KC0&#65533;&#65533; &#65533;&#1412;v/&#65533;&#65533;'kX&#65533;4&#65533;t&#1051;&#65533;&#65533;&#65533;}&#65533;&#65533;&#65533;0|a=&#65533;&#65533;&#65533;U&#65533;4&#65533;\&#65533;N_^&#65533;&#65533;&#65533;I&#65533;LJ&#65533;a&#656;&#65533;&#65533;G&#65533;"l&#65533;WR6&#65533;&#65533;~WG&#65533;&#65533;&#65533;c&#65533;&#65533;&#65533;d&&#65533;q&#65533;l&#65533;8&#65533;&#65533;q&#65533;&#65533;&#65533;p&#65533;m&#65533;Lka&#65533;p&#65533;s&#65533;&#65533;&#65533;Kqi&#65533;&#65533;rhX;$SZv8V~l&#65533;&#65533;&#65533;i&#65533;&#65533;&#65533; &#65533;&#65533;&#65533;.=I12&#65533;o4&#65533;&#65533;&#1583;qb&#65533;&#65533;&#65533;.&#65533;&#65533;0^&#65533;&#65533;v&#65533;:A&#65533;8&#353;V&#65533;&np&#65533;&#65533;&#65533;&#65533;'R&#849;N<&#65533;\V&#65533;qa&#65533;m&#65533;x)&#65533;qM&#65533;V&#1278;$&#65533;&#65533;&#65533;&#65533;!-&#65533;&#65533;&#65533;(F&#65533;&#65533;@&#65533;&#65533;_&#65533;&#65533;&#1239;@&#65533;&#65533;&#65533;9&#65533;&#65533;&#538;Ge&#65533;T&#65533;b&#65533;d&#1522;g&#65533;&#65533;-&#65533;&#65533;&#65533;&#65533;&#65533;&#65533;&#65533;*&#65533;,p&#65533;A&#65533;E@&#65533;]&#65533;8!&#65533;&#65533;&#65533;;&#65533;fc&#65533;&#65533;&#65533;&&#65533;|&#65533;&#65533;P&#65533;&#65533;?\@p&#65533;k&#65533;&#65533;&#65533;&#65533;+Re`&#65533;&#65533;&#65533;&#65533;&#65533;T-`&#65533;&#65533;&#65533;&#65533;p&#65533;'L&#65533;
\HS&#65533;c&#65533;:'&#65533;-a&#65533;&#65533;&#65533;4&#65533;u&#65533;;&#65533;&#65533;C)w&#65533;#&#65533;&#65533;@&#65533;"a&#65533;&#65533;&#65533;&#65533;&#293;+&#65533;6~&#65533;5&#65533;&#65533;&#65533;&#65533;&#824;)&#65533;&#65533;x$&#65533;=c&#65533;&#65533;&#65533;&#65533;}&#65533;U&#705;&#65533; 1&#65533;A&#65533;&#65533;	h&#65533;&#284;&#1444;&#65533;s&#65533;y&#65533;7x&#65533;&#65533;g&#65533;&#65533;&#65533;&#65533;]&#65533;&#65533;&#65533;&#65533;&#65533;&#65533;&#65533;&#65533;%/A6uR&#65533;&#65533;&#65533;&#65533;&#65533;6&#65533;A&#65533;m&#65533;&#65533;I&#65533;&#65533;L&#65533;h&#65533;&#65533;&&#65533;&#65533;&#65533;&#248;H&#65533;=&#65533;-(&#65533;&#65533;;=&#65533;&#65533;&#65533;&#508;V6&#65533;&#65533;7&#65533;&#65533;s&#65533;%Y'&#65533;?&#65533;&#65533;E&#1074;&#65533;(&#65533;/1&#873;&#65533;&#65533;&#65533;4o&#65533;&#65533;&#65533;:&#65533;&#65533;r}&#284;i&#212;"{&#65533;@1&#65533;N&#65533;C)_&#65533;Lg:&#65533;&#65533;y&#65533;&#65533;&#65533;.<&#65533;&#65533;Z&#65533;B&#65533; &#65533;&#65533;A|&#65533;&#65533;{&#65533;o|C&#65533;=&#65533;&#65533;&#65533;s&#65533;&#65533;&#65533;F?|&#65533;I\&#65533;>k&#65533;&#65533;&#65533;t(&#65533;~&#65533;k9C&#65533;&#65533;p&#65533;&#65533;&#65533;&#65533;{a&#65533;\&#65533;&#65533;&#65533;w&#608;5#&#65533;$.&#65533;&#65533;&#65533;\&#1200;&#65533;%(&#65533;(Sw&#65533;&#65533;6P&#65533;&#65533;n>&#65533;&#65533;T&#65533;Q&#65533;&#65533;V&#65533;&#65533;p&#65533;&#65533;7I}&#65533;l&#65533;w&#560;&#65533;&#65533;.;_0&#65533;&#65533;&#65533;y#&#65533;a&#65533;&#65533;&#65533;&#1171;&#65533;0t?r&#65533;R&#65533;P&#65533;&#65533;&#65533;&#65533;|&#65533;t&#65533;&#65533;^&#65533;&#65533;\&#65533;t}&#65533;!&#65533;&#784;o&#65533;&#65533;&#65533;1&#65533;&#65533;&#65533;&#65533;&#65533;1&#65533;?D&#65533;&#65533;u&#65533;&#65533;:>&#65533;&#554;&#65533;Nuz&#65533;&#65533;:&#65533;)&#65533;o&#65533;-&#65533;&#65533;&#65533;6&#65533;aoa&&#65533;@&#65533;W&#65533;&#1830;&#65533;`&#65533;K&#65533;&#65533;&#65533;$&#65533;G&#65533;U&#49885;1&#65533;&#65533;&#65533;&#65533;&#65533;b&#65533;5&#65533;^i&#65533;n&#65533;&#1200;U&#65533;"
e&#65533;&#790;&#65533;&#65533;o&#1052;e&#65533;&Z&#65533;h&#65533;&#65533;&#65533;&#65533;&#65533;&#65533;L!&#65533;@2i&#65533;:@&#65533;_&#65533;&#65533;e&#65533;a*&#51313;&#65533;&#65533;&#65533;&#65533;>&#65533;-&#65533;&#65533;K&#65533;&#65533;u&#65533;@&#65533;<&#65533;P&#65533;L&#65533;&#65533;MP&#65533;T&#65533;&#65533;&#65533;3'q&#65533;<&#65533;A#&#65533;&#65533;%&#65533;&#65533;%&#1905;Aq&#65533;&#65533;+&#1143;4&#65533;W&#65533;6+3f&#65533;&#65533;-g#&#65533;LC1&#65533;R3(accj(U+h.&#65533;&#65533;4&#65533;1&#65533;r&#65533;Ls&#65533;lb&&#65533;&#65533; s&#65533;S&#65533;<&#65533;&#65533;Fn&#65533;PtQX$&#289;&#65533;&#65533;A&#65533;&#65533;;&#65533;&#65533;l&#65533;&#65533;e&#65533;7&#65533;&#65533;3&#65533;Em[Q&#65533;c&#65533;&#65533;&#65533;AO&#65533;q&#65533;?&#65533;]&#65533;5m&#65533;&#65533;&#65533;uCJ&#65533;$&#65533;ZpWP"&#65533;&#65533;q&#65533;1&#65533;@wu&#65533;&#65533;(&#65533;p&#65533;qu^&#65533;$.%&#65533;1A&#65533;	&#65533;7&#65533;Zl&#65533;u[&#65533;Z&#65533;ox&#65533;[&#65533;&#65533;&#65533;8r&#65533;&#1601;g&#65533;	t&#1141;T&#65533;&#65533;/&#65533;$l&#65533;H%&#65533;A@ &#65533;w&#65533;r_]46r&#65533;&#65533;:&#65533;&#65533;&&#65533; D&#65533;&&#65533;1$%&#65533;UP&#65533;^&#65533;h&#65533;&#65533;H!&#65533;&#65533;&#65533;FnO&#65533;f&#65533;LRPr&#65533;1&#1489; k&#65533;8&#65533;&#65533;(W&#65533;&#65533;U&#65533;H&#65533;&#65533;&#65533;rQ&#65533;&#65533;&#65533;&#65533;&#65533;$&#1064;@^&#65533;&#65533;&#65533;8AR(T&#65533;&#65533;&#65533;P&#65533;M&#65533;4,&#65533;&#65533;&#65533;'J&#65533;n&#65533;&#65533;v&#65533;&#65533;&#65533;Eh7d{E@{&#65533;\&#613;Cp Eq&#65533;&#1969;'&#65533;&#65533;##TU0A\tP&#65533;&#65533;(&#65533;&#65533;7+&#65533;2&#65533;3&#65533;&#65533;c&#65533;&#65533;&#65533;&#65533;&#65533;&#65533;M&#1636;R&#65533;Qqi&#65533;d&#65533;&#65533;K&#65533;71&#65533;&#65533; &#65533;J1#&#65533;Q&#65533;4Z&#65533;vRw&#65533;&#65533;o&#65533;Qh&#65533;c&#65533;C&#65533;O&#65533;0&#65533;&#65533;5]s)@&#65533;D&#65533;&#65533;&#65533;0&#65533;D2&#65533;&#65533;O[V.|&#65533;uy-_&#65533;-C&#65533;5tX&#65533;"&#65533;&#65533;j&#65533;s9qZ&#65533;&#1094;&#65533;&#193;C2&#65533;3\C:&#65533;&#65533;(&#65533;&#65533;-&#65533;&#65533;&#65533;&#65533;'&#65533;/B3\&#65533;Qv[&#65533;a&#65533;&#65533;`1&#65533;&#65533;&#65533;&#65533;G|&#65533;&#65533;5&#65533;dL&#65533;w0Jr&#65533;&#65533;(&#65533;C6n&#65533;fM3- &#65533;A0&#65533;&#65533;1w&#65533;&#65533;&#65533;&#65533;&#65533;b&#65533;l` &#65533;"X@&#65533;&#65533;H&#65533;&#65533;XitDb^sGS&#65533;&#65533;A&#65533;5&#65533;)T&#65533;qWvIBw|&#65533;&#65533;&#65533;>W&#65533;M&#65533;&#65533;&#65533;&#65533;T&#65533;>T?&#65533;c&#65533; &#65533;@	&#65533; &#1493;X&#65533;^&#65533;[&#19857;&#65533;&#65533;@W&#65533;&#65533;T\&#1352;&#65533;(&#65533;&#65533;9s5&#65533;&#65533;&#65533;W&#65533;&#65533;@&#65533;&[^@&#65533;&#65533;]@&#65533;e&#1056;x&#65533;&#65533;^&#65533;&#65533;&#65533;u &#65533;"'&#65533;B&#65533;fp+'o\&#65533;T`&#65533;B7&#65533;&#65533;&#65533;gM'&#65533;&#2040;&#65533;&#65533;G&#65533;Yk&#65533;^{u&#65533;G*=9
?$@W&#65533;&@4C&#65533;39&#65533;&#65533;Q&#65533;Ps$[&#65533;jq&#65533;?&#65533;W?&#65533;%&#1302;'MQ&#65533;&#65533;r\&#65533;>M&#1699;+TJ<E&#65533;h)R&#65533;Y&#65533;&#65533;B3&#65533;A&#65533;<&#65533;&#65533;0&#65533;r+&#65533;<&#65533;&#65533;&#65533;&#65533;SAs&#65533;&#65533;P&#65533;(	&#65533;&#65533;&#65533;1&#65533;&#33731;&#65533;2r&#65533;q,n&#65533;^&#65533;&#65533;dy&#1844;&#65533;&#65533;&#65533;;&#65533;$&#65533;&#1801;&#65533;&#65533;4)q,&#65533;&#65533;D{J&#65533;&#65533;&#65533;I)&#65533;SvR&#65533;62&#65533;!d&#289;8&#65533;&#65533;t&#65533;x:l X&#65533;/w&#65533;W&#65533;&#65533;&#65533;&#65533;&#65533;Ea&#215;&#1490;&#65533;&#65533;&#65533;&#65533;K&#65533;W&#65533;&#65533;&#65533;*&#65533;.&#65533;bQ	&#65533;&#65533;&#65533;&#65533;J&#65533;/0&#65533;&#65533;1&#65533;&#65533;+&#65533;48yl&#65533;&#65533;&#65533;&#65533;&#65533;&#65533;&#65533;&#65533;dW&#65533;<`&#65533;2&#65533;dL&#65533;&#1153;&#65533;A&#65533;,a&#65533;Z&#65533;,&#65533;&#65533;24r	1&#65533;T/.&#65533;_&#65533;2&#65533;&#65533;/Y&#65533;Qi&#65533;&#65533;&#65533;L%&#65533;/&#65533;&#65533;&#65533;6&#65533;RzLs 8GQB&#65533;x0&#65533;
sM&#65533;%D!c0r=:D&#65533;6mET&#65533;t@&#65533;G9&#65533;&#65533;g&#65533;&#65533;+)	*G&#65533;&#65533;E&#65533;&#65533;&#65533;&#65533;&#65533;o&#65533;(&#65533;9&#65533;]&#65533;<mE&#65533;&#65533;&#10986;&#65533;&#65533;&#65533;&#65533;%&#65533;&#14108;&#65533;%&#65533;U&#65533;&#65533;&#65533;O&#65533;&#65533;&#65533;&#65533;&#65533;'&#65533;&#65533;#&#955567;&#65533;&#65533;^IX&#65533;Z&#65533;\1&#65533;$4a)&#65533;&#192;&#65533;&#65533;&#65533;n@%T&#65533;&#65533;&#65533;&#65533;Z#&#65533;8&#65533;"D&#65533; &#65533;&#65533;C&#65533;e]}&#65533;&#65533;y&#65533;&#65533;B&#1928;^&#65533;&#65533;&#65533;5&9&#65533;#&#65533;)xE42<&#65533;&#65533;&#65533;a$&#65533;&#65533;(&#65533;&#65533;D&#65533;&#65533;6&#65533;nLD&#65533;6B&#65533;&#65533;&#65533;&#65533;&#65533;&#65533;+[&#65533;)&#65533;&#65533;8AA)&#65533;&#65533;5U&#65533;&#65533;&#65533;&#65533;d&#65533;J$\&#65533;Z(&#65533;"H&#65533;~&#65533;&#65533;J.&#65533;zS&#65533;a=&#65533;&#65533;G&#65533;&#1602;>&#65533;&#65533;&#65533;Y&#65533;my11x&#65533;&#65533;n&#65533;&#65533;a&#65533;VP&#65533;&#65533; &#65533;n&#65533;k&#65533;1Zp&#65533;&#65533;&#65533;K&#65533;&#65533;&#65533;&#65533;&#65533;n&#65533;&#65533;&#65533;i&#65533;&#1137;[&#65533;H?4U&#65533;&#65533;&#65533;&#65533;JV&#65533;&#65533;`~&#65533;b&#65533;&#65533;&#65533;Z&#65533;%R&#65533;\&#65533;&#65533;&#65533;grp&#65533;VtPt&#65533;WN:&#65533;&#65533;p&#65533;<&#65533;
kS&#65533;91E$&#65533;&#65533;&#65533;&#65533;&#65533;`&#65533;&#65533;VaL&#65533;&#65533;eC&#65533;&#65533;&#65533;i&#65533;B&#65533;&#65533;J&#65533;&#65533;&#65533;4&#65533;&#65533;&#65533;/&#65533;6-C&#65533;Zc0J&#65533;&#65533;&#65533;4t5&#65533;;&#65533;J&#65533;j<&#65533;);&#65533;&#65533;2&#65533;9&#65533;&#65533;i&#65533;1&#65533;&#65533;_ QY&#65533;]&#65533;;cF&#65533;}&#65533;2&#65533;$t&#1378;0&#65533;6&#65533;&#65533;v|<&#65533;&#1117;S&#65533;&#190;f &#65533;qo&#65533;%&#65533;&#65533;;%&#65533;&#65533;R49}&#65533;&#65533;&#65533;=t`:B&#65533;&#65533;<&#65533;&#65533;&#1250;E &#65533;h8e&#65533;?#-B&#65533;&#65533;&#65533;14&#65533;&#65533;b&#65533;[&#65533;&#65533;&#65533;W&#65533;&#65533;8&#65533;&#700;&#65533;{o+X8&#65533;&#65533;N&#65533;K&#65533;&#65533;&#65533;G%K5Yt)%f;8:&#65533;r,&#65533;X(&#65533;rxd&#65533;T0c&#65533;t&#65533;&#65533;5Fs.gV,&#65533;&#65533;&#65533;&#65533;-a&#1539;&#1220;&#65533;B
&#65533;c&#65533;0'<&#531;S&#65533;0y&#65533;1q(	&#65533;A&#65533;Z#F&#65533;&#65533;&#65533;H,&#65533;&#65533;&#65533;!2&#65533;\&#1075;&#65533;0 Q&#65533;&#65533;&#65533;z&#1590;/{ 2&#65533;&#65533;&#65533;:&#65533;J&#65533;&#65533;&#65533;c&#65533;.|m%&#65533;Fr&#65533;z&#65533;&#65533;3f&#65533;/v&#65533;&#65533;`&#65533;d*&#65533;|&#65533;:H#A&#359;&#65533;)&#65533;}&#65533;&#65533;Gi&#65533;&#65533;`&#65533;&#65533;fT,&#65533;&#65533;&#65533;&#2018;&#65533;&#65533;&#65533;e&#65533;&#65533;K]X&#65533;if&#65533;<sJbv&#65533;2Z&#65533;7_$d4@`5&#65533;8u&#65533;%k1&#65533;2bG&#65533;I&#65533;&a!&#65533;T&#65533;&#65533;&#65533;W
&#65533;s0J&#65533;v&#65533;:&#65533;&#930;&.&#65533;y&#65533;5&#65533;'R'&#65533;lZ&#65533;&#65533;+&#65533;s&#65533;{&#65533;\B&#65533;9&#229;&#1244;&#65533;&#32156;P&#65533;[>-&#65533;1c&#65533;j8&#65533;O+&#65533;J&#65533;Z&#65533;^&#65533;&#65533;H]*8&#65533;&#65533;d.&#65533;dOQ,-:&#65533;3L&#65533;nT&#65533;&#1427;d4&#65533;HE/{&#65533;&#65533;&#65533;a&#65533;&#65533;Lh&#65533;N\&#65533;&#65533;&#65533;&#65533;|&#1444;&#565;&#65533;z2&#65533;&#65533;{6&#65533;&#65533;&#65533;{&#65533;&#65533;_&#65533;&#65533;"&#65533;&#65533;#&#65533;<&#65533;&#498;&#65533;&#65533;&#65533;:&#65533;&#65533;&#225;&#65533;;&#276;f*v&#65533;&#65533;e&#65533;&&#65533;&&#65533;k&#65533;&#65533;_qL&#65533;y&#65533;&#65533;i9&#65533;rk&#65533;eTT&#65533;&#65533;M&#65533;&#65533;=&#65533;&#65533;&#65533;3&#65533;OC&#65533;&#65533;&#65533;&#65533;W&#65533;)&#883;&#1057;&#65533;fh&#65533;_&#65533;LQ[:&#65533;2:'&#65533;J#G33/mw&#65533;z&#65533;&#65533;&#1425;&#65533;J&#65533;B1&#65533;&#65533;3&#65533;&#65533;&#65533;&#65533;&#65533;/d&#65533;&#65533;&#65533;S&#65533;{&#65533;70&#214;&#65533;U&#65533;&#65533;&#65533;g&#65533;&#65533;&#65533;yS&#65533;&#65533;(&#1785;&#65533;7&#65533;<&#65533;T&#65533;B&#65533;7&#65533;&#65533;&#65533;~&#65533;7N&#65533;&#65533;4&#65533;4N&#65533;]0u{6&#65533;5&#65533;&#65533;mmhB&#65533;Y&#65533;m&#65533;3&#65533;eE}&#65533;&#65533;V&#65533;X&#65533;~a&#65533;&#65533;TsYL[#|&#65533;6&#31939;xZB&#65533;{5&#65533;&#65533;&#65533;&#65533;&#1346;f&#65533;GPdCJ;&#65533;L&#65533;&#65533; &#65533;&#65533;&#65533;y&#65533;&#65533;&#65533;&#65533;bQ&#65533;6&#65533;Oj&#65533;&#65533;z2&#65533;&#65533;A&#65533;&#1258;&#65533;c&#65533;)&#65180;w&#65533;&#763;-&#65533;2&#65533;#}&#65533;Sih&#65533;2x &#65533;&#65533;>s&#65533;:&#65533;.&#65533;ab&#65533;&#65533;&#1402;^<:!&#65533;&#65533;
Nl`&#65533;&#65533;&#65533;&#65533;&#65533;[&#65533;sb&#1003;&#1099;=;Y&#65533;&#65533;e&#65533;re`&#1410;&#65533;%i&#65533;&#65533;&#65533;m&#65533;&#65533;&#65533;G&#65533;t&#65533;&#65533;&#65533;Y&#65533;&#431;&#65533;&#267;&#65533;&#65533;&#65533;&#65533;&#65533;d&#65533;z&#65533;&#65533;&#65533;&#65533;B&#65533;&#65533;<S&#65533;f&#65533;=&#65533;&#65533;6&#65533;$jZ&#65533;&#65533;&#65533;P&#65533;&#65533;&#65533;0&#65533;&#65533;OSL&#65533;&#65533;&#65533;#&#65533;n&#53557;&#436;&#65533;b{&#65533;a&#65533;&#65533;&#65533;0	<<qs&#65533;&#65533;6O|p&#65533;1&#65533;~/&#65533;K8&#65533;e&#59885;Mc&#65533;6Y&#65533;'&#65533;&#65533;&#65533;yL!&#65533;&#65533;&#65533;&#65533;W&#1857;;Bc*&#65533;-&#65533;.]|F&#65533;&#65533;KQf&#65533;F4U&#65533;&#65533;&#65533;&#65533;)&#65533;7&#65533;&#65533;f5]&#65533;I&#65533;K&#65533;&#65533;&#65533;"&#65533;&#65533;&#65533;&#65533;&#65533;&#65533;+3&#65533;ULJf&&#65533;=&#65533;d&#65533;&#65533;D&#65533;&#65533;,)x/&#65533;&#65533;&#65533;83bFa&#65533;Wl&#65533;f&#65533;~&#65533;5?-&#65533;&#65533;B)W&#65533;&#65533;9&#65533;&#65533;&#65533;&#65533;A |&#65533;w"&#65533;7&#65533;&#65533;WY5j&#2033;'&#65533;iHc&#65533;&#65533;x&#65533;&#65533;&#65533;,&#815;,(&#65533;&&#65533;&#65533;W&#544;TY&#65533;D&#65533;k:&#65533;
s&#65533;&#65533;&#65533;o5+&#65533;r&#65533;\&#65533;&#65533;&#65533;,&#65533;L&#65533;r&#65533;|NY&#65533;k&#65533;M&#65533;&#65533;&#693;z&#65533;a#Q&#65533;g&#65533;&#65533;jE&#65533;&#65533;&#65533;4G&#65533;&#65533;&#65533;S]L&#65533;&#23339;&#643;&#1392;!&#65533;&#65533;&#65533;q&#65533;J&#65533;j&#65533;9&#65533;&#65533;
&#65533;%&#65533;+&#65533;:T&#65533;k\'{&#65533;nQ1&#65533;j{&#65533;t0JMY;Hj&#656;3F&#65533;.^&#65533;&#65533;1&#65533;&#65533;&#65533;C6m&#65533;&#65533;&#65533;s&#65533;&#65533;9q&#65533;&#65533;y&#65533;&#1101;&#65533;7q&#65533;&#65533;&#65533;s&#484;:q&#65533;Dl&#65533;&#65533;K&#65533;p&#65533;&#801;I3&#65533;:w&#65533;&#65533;&#65533;&#231; A&#65533;&#65533;&#65533;&#65533;&#65533;&#1106;&#65533;I&#65533;P&#65533;={&#65533; &#1667;g&#65533;?*T&#65533;&#65533;&#65533;?{&#65533;&#65533;&#65533;8&#65533;N&#65533;&#65533;{x&#65533;&#65533;s&#65533;&#65533;}&#65533;b&#65533;c&#65533;&#65533;&#65533;&#766;&#65533;&#65533;&#65533;&#65533;&#65533;&#1324;&#65533;&#65533;&#65533;&#65533;A&#65533;&#65533;&#65533;'O&#587;s&#65533;&#65533;&#296;&#65533;<y&#65533;&#65533;&#65533;H(V&#65533;&#65533;&#65533;&#595;N&#65533;;{&#65533;&#65533;Ik&#65533;&#65533;&#65533;q%4&#65533;P!C&#65533;!B&#65533;hQ&#65533;G&#65533;1R&#65533;&#65533;!&#65533;&#65533;&#65533;&#65533;&#65533;NM9&#65533;&#65533;&#65533;&#65533;&#65533;&#65533;&#1849;&#65533;&#65533;:>&#65533;&#65533;&#65533;B&#65533;9&#65533;&#65533;(Q&#65533;@~`&#65533;&#65533;UqX>&#65533;nJt&#65533;|&#65533;9r&#1288;8"&#65533;&#65533;&#65533;&#65533;&#65533;SO-&#65533;&#26283;'&#65533;&#65533;&#65533;J(>&#65533;"&#65533;:^&#65533;C&#65533;B&#65533;&#65533;>&#65533;&#65533;&#65533;&#65533;zSD&#65533;&#65533;Y+&#65533;&#65533;&#65533;&#1498;*&#65533;>J&#65533;CQ&#65533;&#65533;&#65533;&#65533;d3&#1103;<&#65533;&#65533;&:&#65533;2)&#65533;&#65533;&#65533;Zm&#350;&#65533;K&#65533;3@*F&#65533;4&#65533;&#65533;&#65533;&#65533;&#65533;`&#41751;&#65533;Pc&#65533;&#65533;v&#65533;m&#65533;>&#65533;&#65533;nL&#65533;+&#65533;&#744;&#65533;&#65533;,&#778;&&#65533;q&#65533;&#65533;&#65533;{&#65533;6&#65533;X#&#65533;7p&#65533;+#&#65533;>Zi&#65533;5&#65533;&#65533;R&#65533;&#65533;h	&#65533;&#65533;&#65533;HCK@&#65533;X&#65533;4e&#65533;O&#65533;&#65533;i&#65533;&#65533;&#65533;I&#65533;;P&#65533;&#65533;RP&#65533;&#65533;R&#65533;:8&#65533;l&#65533;7&#65533;&#65533;&#65533;&#65533;d5&#1227;D&#65533;&#65533;6&#1960;&#65533;,Z&#65533;&#65533;&#65533;"&#65533;&#65533;&#65533;,&#65533;&#65533;OC=c 2&#65533;&#65533;&#65533;!7N&#65533;&#65533;&#65533;L&#65533;r2>&#65533;&#65533;L31&#65533;@I0&#65533;4s&#65533;&#1279;&#65533;&#65533;I&#65533;&#65533;&#65533;&#65533;\<|D&#65533;Sj&#65533;&#65533;&#65533;&#65533;S&#65533;8C&#65533;5P&#65533;h&#65533;:H&#65533;N&#65533;l&#65533;&#65533;7&#65533;&#65533;&#65533;(&#65533;3&#65533; &#65533;H#&#65533;&#65533;&#65533;l	&#65533;;&#65533;P&#204;&#65533;&#65533;&#65533;&#65533;/&#65533;0&#65533;!:&#65533;&#65533;*&#65533;&#792;;&#65533;p&#65533;I<&#65533;8&#65533;&#65533;N=&#65533;^&#65533;@uW&&#65533;V&#65533;,9&#65533;&#65533;/&#1208;#+&#65533;&#65533;&#65533;&#65533;&#65533;&#65533;&#65533;&#1561;g/&#65533;&#65533;&#138;&#65533;2V&#65533;N&#65533;&#1688;C[au&#65533;&#65533;Z&#65533;&#1385;&#65533;&#65533;&#65533;P&#65533;N5&#65533;&#65533;I&#65533;&#65533;w&#65533;
&#65533; &#65533;&#65533;&#65533;&#65533;&#65533;&#224;&#1230;8&#65533;&#65533;!&#65533;u2j&#65533;F&#65533;&#65533;&#65533;&#65533;&#1571;4Z%&#65533;*&#65533;K#&#65533;"J&#65533;&#65533;,&#65533;L&#65533;|&#65533;,	&#65533;9&#870;.>&#65533;b&#65533;&#65533;&#65533;-&#65533;.&#65533;1&#65533;2&#784;&#65533;{&#65533;&#65533;
9Ab&#65533;&#65533;&#65533;	&#65533;&#65533;w&#65533;IG&#65533;I&#65533;&#65533;F&#65533;&#65533;I*1&#65533;I&#65533;O&#65533;&#65533;
1Q&#65533;&#1690;&#1795;&#65533;&#1250;35&#65533;6]u3&#65533;&#65533;&#65533;"&#65533;&#65533;&#65533;&#65533;0&#1790;"&#679;&#65533;&#65533;&#65533;=&#65533; )&#65533;&#65533;&#65533;&#65533;&#65533;#&#65533;Ey$GFL&#65533;&#65533;j&#65533;&#65533;-&#65533;Z4A&#65533;}&#65533;&#65533;&#65533;T&#65533;&#65533;&#1391;~$&#65533;_m&#65533;?v&#65533;(&#65533;h&#65533;B&#65533;&#65533;&#65533;&#65533;L#$&#65533;#&#65533;&#65533;&#65533;	|y8&#65533;&#65533;&#65533;!&#65533;&#65533;j&Z&#65533;Q&#65533;y&#1176;&#65533;&#65533;p&#65533;
d&#65533;VTwi&#65533;#q&#65533;&#65533;F&#338;S&#65533;291IOC9|m#&#65533;I&#65533;G&#65533;T&#65533;*UKy&#65533;&#65533;X&#65533;4`-df .v10&#65533;ac	&#65533;&#65533; 2&#397;&#65533;&#65533;,s&#65533;&#65533;&#65533;x&#65533;f&#65533;j&#65533;A&#65533;&#65533;&#65533;(CK&#841;&#65533;Vj&#65533;&#65533;X&#65533;/O&#65533;jX}DT
V+&#65533;&#65533;I^eh&#65533;&#65533;&#65533;(L&#65533;	&#65533;Y&#65533;&#65533;&#1072;1&#65533;&#65533;&#65533;T&#1329;&#604;4Y&#65533;6h&#65533;T,&#65533;&#65533;&#65533;n&#65533;-&#65533;&#65533;&#65533;*&#65533;[6&#65533;&#65533; &#65533;&#65533;59&#65533;_&#65533;x&#65533;&#65533;a&#65533;&#65533;r&#65533;P&#65533;6&#65533;AkCB&#65533;/s&#34642;RkY&#65533;&#65533;&#65533;&#65533;&#65533;&#65533; w&#65533;[&#65533;&#65533;&#65533;2v&#65533;a&#65533;Z&#65533;7?&#65533;&#65533;zu&#65533;e&#65533;&#65533;&#65533;&#65533;7&#65533;agi&#1810;L&#549;&#964;&#65533;$&#65533;+&#65533;HvR&#65533;M5&#65533;&#65533;	Sw=DPh &#65533;CP5&#65533;9&#65533;&#65533;,s &#65533;JU*+&#65533;&#65533;:w8YQN8.Qa&#649;$gn&#478;&#1132;&#65533;F"&#65533;n
&#65533;<P&#65533;dJ`zn&#65533;&#65533;&#65533;&#65533;1&#65533;CaT&#65533;&#65533;dGL&#1193;&#65533;2'&#65533;h+l;&#65533; &#65533;OMeFF&#65533;&#65533;rj*&#65533;&#65533;&#65533;(j*i&#65533;&#65533;&#65533;&#65533;d&#514;[AQ?C(f&#65533;.&#65533;&#65533;ZJ&#65533;	.&#65533;x&#65533;&#65533;&#65533;%&#65533;G	Ll&#65533;&#65533;E'2q&#65533;JL&#65533;a^m&#65533;f"&#65533;=fH?&#65533;&#65533;&#65533;&#65533;T$&#65533;&#65533;%H&#65533;&#65533;U&#65533;h&#65533;&#65533;&#65533;u&#65533;q&#65533;&#65533;&#65533;B&#65533;&#65533;&#65533;&#65533;&#65533;q&#65533;gnT&#65533;&#65533; ~&#65533;&#65533;&#65533;cZK$&#65533; (4'&#65533;&#65533;UA&#65533;&#65533;X0&#65533;8r&#65533;&#65533;S&#382;#&#65533;&#65533; &#65533;G';&#65533;&#65533;&#65533;"&#65533;(&#9442;jO%&#65533;#&#65533;`&#65533;&#65533;&#65533;&#65533;&#65533;1&#65533;&#65533;Z&#65533;&#65533;U&#65533;$&#65533;|&#65533;II&#65533;&#65533;&#65533;&#65533;&#65533;2&#65533;&#65533;K&#65533;&#65533;@]P&#65533;&#649;&#65533;&#65533;N&#65533;&#65533;.&#65533;d&#65533;esB&#65533;&#65533;&#65533;`1&#65533;&#65533;a@H&#65533;&#65533;/&#65533;&#65533;`&#65533;&#65533;L&#65533;y5EmLK&#65533;j&#65533;L&#65533;D&#65533;:&#65533;&#65533;V&#65533;&#65533;1_&#65533;1&#65533;>&#65533;_&$&#65533;&#65533;&#65533;.$&#65533;UGx&#65533;'IM&#65533;M&#65533;&#65533;&#65533;&#65533;-|&#65533;&#65533;&#65533;&#65533;&#65533;&#65533;&#65533;&#65533;&#65533;&#65533;&#746;Kb&#65533;&#65533;.r
&#65533;&#65533;^5&#65533;T/ZoJr&#65533;&#65533;&#65533;&&#65533;&#65533;&#65533;&#65533;i&#292;&#65533;m&#65533;&#65533;L&#65533;&#65533;&#65533;d&#65533;k&#65533;f	&#65533;V&#65533;&#65533;	K&#65533; &#65533;FYw&#65533;&#65533;&#65533;&#65533;X&#65533;&#65533;&#65533;&#65533;h<&#65533;&#65533;&#65533;&#65533;5-i&#65533;I&#472;!&#65533;\dUu&#65533;K'%&#2309;&#65533;mV&#65533;a&#65533;&#65533;&#65533;3&#65533;&#65533;L:&#65533;&#65533;&#848;&#65533;&#65533;{&#65533;R&#65533;YF&#1008;&#65533;&#678;5g&#65533;2g]&#65533;T&#65533;T&#65533;&#65533;oeV=d&#65533;&#65533;g&#65533;k&#65533;m&#65533;"&#65533;] &#1096;HD&#65533;&#65533;!&#65533;<&#65533;A&#65533;>&#65533;cL&#65533;i&#65533;&#65533;U&#65533;E&#41695;sfu&#65533;9&#65533;&#65533;B&#65533;9&#264;&#65533;&#1224;C(0G&#753;Mb0&#65533;&#65533;Yu}	,"$&#65533;HLB&#65533;x)&#65533;l&#65533;&#1736;&#65533;&#65533;&#65533;1q&#65533;&#65533;D$&#65533;&#65533;&#65533;Jo&#65533;B&#65533;v&#65533;&#65533;^5&#65533;&#65533;JH&#65533;&#65533;&#65533;&#65533;&#65533;(Pq
Plb&#65533;@^&#65533;a&}&#65533;>&#65533;&#65533;5 |&#65533;&#65533;&#65533;b1b~L&#65533;&#65533;&#65533;&#65533;&#65533;~&#65533;N&#46907;O{&#65533;0e&#65533;&#65533;6I&#65533;v&#65533;L&#65533;l&#65533;&#65533;&#65533;iR&#65533;&#65533;&#319;&#65533;&#65533;M3&#65533;&#65533;&#65533;x&#65533;C&#65533;1&#65533;^N&#65533;V&#65533;56=&#65533;(&#65533;	" e/?&#65533;D^b{	&#65533;&#65533;v5&#65533;R|&.%DBB&#284;&#65533;&#65533;Lj&#65533;k,M[qFpj&#65533;&#65533;8&#65533;@&#65533;{&#65533;cP&#65533;&#65533;-jD&#65533;vG&#5152;9_&#65533;h&#65533;U&#65533;&#65533;&#65533;&#1152;&#65533;9V&#65533;&#65533;*&#65533;Y&#65533;&#65533;yc*P!N&#1252;&#65533;+&#65533;&#65533;4&#65533;>&#65533;&#65533;,&#65533;"Ua&#1160;1&#65533;U&#65533;E&#65533;MI&#65533;&#65533;^&#65533;}&#65533;&#65533;ThB&#65533;&#65533;&#65533;G&#65533;&#65533;M&#1952;GQ&#65533;)s&#65533;&#65533;6&#65533;&#65533;&#65533;&#65533;S&#65533;&#65533;&#65533; &#65533;&#65533;&#65533;&#65533;&#65533;s&#65533;&#65533;&#65533;&#65533;&#65533;&#65533;&#65533;A&#65533;&#65533;&#295;"RL&#65533;&#65533;&#65533;&#65533;&#65533;N&#65533;I?&#65533; %&#65533;&#65533;&#65533;rJ6&#65533;&#65533;U&#1581;{,A&#65533;B&#65533;&#65533;t&#65533;J&#65533;&#65533;&#65533;h&#65533;&#65533;&#65533;Q&#65533;;&#65533;(/&#65533;(5&#65533;#&#65533;&#65533;t&#65533;&#65533;&#65533;&#65533; &#65533;&#65533;&#65533;&#65533;&#65533;;&#65533;&#65533;&#65533;"&#65533;&#65533;&#65533;&#65533;&#65533;&#65533;&#65533;&#65533;'&#1110;	&#65533;Z&#65533;&#65533;&#65533;Y&#65533;&#65533;P&#65533;dQ&#65533;:&#65533;&#65533;&#65533;
/cA&#65533;x+&#65533;&#65533;`7&#65533;(&#65533;&#371;)&#65533;&#65533;&#65533; "&#65533;"&#65533;e";&#65533;q&#65533;Sq&#65533;d&#65533;&#65533;)&#65533;&#65533;j&#65533;&#65533;&#65533;`&#65533;L&#65533;:&#65533;,&#65533;8&#65533;*u&#65533;C&#65533;7I&#65533;&#65533;J&#65533;&#65533;d+&#65533;&#65533;&#65533;K&#65533;K&#65533;&#65533;F &#65533;@&#65533;!&#65533;X&#65533;&#65533;&#65533;4A&#65533;&#65533;&#65533;&#65533;&#282;&#696;&#65533;	&#65533;%	&#65533;&#65533;&#65533;&#65533;H8&#65533;9j&#65533;
&#65533;&#65533; &#65533;p&#65533;MdDp&#65533;&#65533;&#65533;&#1274;&#65533;%: 4`&#65533;p&#65533;5&#65533;&#65533;O[&#1610;&#65533;&#1546;#&#301;DhI&#65533;&#65533;N&#65533;L&#65533;&#65533;HxF&#65533;EE0&#65533;@&#65533;&#1673;&#65533; :&#65533;#&#65533;&#65533;&#65533;1&#65533;&#65533;&#65533;6&#65533;c	&#65533;q[c&#65533;Q&#65533;IQ&&#65533;&#65533;i&#65533;&#65533;8&#65533;&#872;&#65533;p&#65533;@4i&#65533;3&#65533;&#402846;
Q&#65533;;&#65533;p&#363;&#65533;&#65533;&#65533;&#65533;H&#65533; Z&#65533;bv&#1096;&#65533;&#65533;&#65533;&#65533;x/	T2&#65533;(&#65533;&#65533;xu&#65533;6X&#65533;I&#65533;&&#65533;&#65533;NC&#65533;&#65533;&#65533;,&#65533;8&#65533;&#65533;&#65533;&#65533;@&#65533;&#65533;0&#65533;&&#65533;&#65533;&#65533;&#65533;&#65533;&#65533;&#65533;(&#65533;G	#&#65533;&#65533;&#65533;&#65533;"1jC)&#65533;&#65533;p&#65533;0&#65533;&#65533;&#65533;h&#65533;&#65533;2&#65533;20&#65533;-&#65533;,&#65533;/&#65533;4&#65533;"8p&#65533;&#65533;&#65533;&#65533;.&#65533;&#65533;&#65533;J.&#65533;.&#65533;J.&#65533;&#65533;	0&#65533;1&#65533;0 -&#65533;&#65533;&#65533;&#65533;&#65533;3{&#65533;3&#65533;&#65533;&#65533;&#65533;>&#65533;Y.&#65533;y<Z&#65533;&#65533;&#65533;$&#65533;&#65533;&#65533;&#65533;|&#65533;. &#65533;00&#65533;&#731;&#65533;&#671;\2&#65533;&#65533;/&#65533;,&#65533;&#65533;.&#65533;&#65533;1&#65533;1&#65533;K/&#1538;.&#65533;I&#444;I&#65533;&#65533;&&#636;&#65533;+&#65533;&#65533;:&#65533;&#65533;&#65533;&G&#65533;&#65533;&#65533;&#65533;2&#1713;c)&#65533;&#65533;DK8&#65533;&#65533;&#65533;8"&#65533;	<&#65533;&#65533;&#65533;);&#65533;&#65533;&#65533;&#65533;&#65533;&&#65533;O&#65533;&#65533;&#65533;:+I&#65533;I&#65533;&#65533; &#65533;/&#65533;";i&#65533;&#65533;y&#65533;%&#65533;(F<H	[&#65533;3WtE&#65533;&#42970;&#65533; x&#65533;&#65533;&#65533;&#65533;f&#65533;&#65533;Z1&#65533;6&#65533;&#65533;&#65533;&#65533;1&#65533;&#65533;&#65533;E&#65533;&#65533;&#65533;&#1231;&#65533;P&#65533;Ep{3&#65533;&#65533;&#65533;&#65533;&#65533;&#65533;&#65533;&#65533;&#65533;>&#65533;-&#65533;&#65533;&#65533;&#65533;&#1264;&#65533;&#65533;+A&#65533;&#65533;&#65533;3`;X&#65533;&#65533;	&#65533;&#3208;&#65533;X&&#65533;&#65533;s$&#65533;&#65533;&#65533;@(&#65533;H&#65533;M9&#65533;&#65533;M ,L&#65533;&#65533;&#65533;H`&#65533;y&#65533;&#65533;~&#65533;&#65533;rC&#65533;pA&#65533;&#65533;
T&#65533;&#65533;&#1239;&#65533;&#65533;T,7&#65533;&#65533;&#65533;I&#65533;!@&#65533;&#65533;&#65533;&#65533;Ed&#65533;`&#65533;&#466;&#65533;&#65533;&#65533;&#65533;&#65533;3&#65533;&#65533;(&#65533;&#65533;*&#65533;4P&#65533;&#65533;.&#843;&#65533;h&#65533;M}&#1609;&#65533;0&#65533;E&#65533;e&#65533;R &#65533;
&#65533;;&#65533;R3!%;&#65533;&#65533;J&#65533;&#65533;&#947;O&#65533;2&#65533;pD&#65533;9`&#65533;2&#65533;&#65533;0&#65533;78&#65533;!Y!&#65533;G&#65533;9
&#65533;X&#65533;&#204;"&#65533;P7=&#65533;&#65533;&#65533;	&#65533;&#65533;&#65533;&#65533;&#65533;&#65533;&#65533;&#65533;%&#65533;WC07#&#65533;&#65533;q&#65533;&#65533;i&#65533;&#65533;K&#65533;&#65533;&#65533;&#65533;&#65533;&#65533;wJH&#65533;0N'&#928793;#&#65533;&#65533;&#65533;f&#65533;r&#65533;&#65533;&#65533;&#65533;&#65533;&#65533;]&#65533;&#65533;kq-&#65533;&#65533;&#65533;`&#65533;&#65533;"&#65533;&#65533;&#65533;&#65533;A&#65533;&#65533;&#65533;h&#65533;&#65533;c&#65533;(&#65533;&#65533;&#65533;S&#65533;&#65533;&#65533;=&#65533;i&#65533;3&#65533;0&#65533;&#65533;L&#65533;1pJ.&#65533;&#65533;/`&#65533;0r&#65533;5&#65533;-&#65533;)&#65533;(&#65533;W{&#65533;&#65533;&#65533;{&#65533;W(&#65533;-&#65533;&#65533;)&#65533;=&#1368;&#1571;3A&#65533;&#65533;&#65533;q%&#65533;h=&#65533;_Y&#65533;OJ&#65533;9b&#65533;&#65533;4&#65533;p&#65533;t&#65533;&#65533;*&#514;&#65533;<#/H4JL&#65533; &#698;&#65533;;&#65533;&#65533;A&#65533;,&#65533;&#65533;&#65533;&#578;*&#65533;&#65533;&#65533;,8#&#65533;&#65533;&#65533;&#65533;&#65533;&#65533;A/&#536;&#65533;D&#65533;c&#65533;>&#65533;&#728;&#65533;&#65533;YiU&#65533;T&#65533;M5&#65533;4*#1H&#65533;7&#65533;,I&#65533;D&#65533;&#65533;Mc&#1702;&#220;&#65533;&#65533;[	&#65533;&#1541;&#65533;&#1470;lL&#65533;&#65533;V2 &#65533;S&#750;C&#65533;BX&#65533;5&#65533;&#65533;[K&#65533;&#65533;&#65533;&#65533;CGX&#65533;D0&#65533;C&#65533;Q&#65533;1&#65533;-4O&#65533;&#65533;&#65533;Fp&#65533;&#65533;&#65533;+L&#65533;K&#65533;&#65533;&#65533;U6&#65533;HP&#65533;&#65533;&#65533;&#65533;&#65533;&#65533;&#65533;[&#65533;&#65533;bp&#65533;&#65533;X"I&#65533;&#65533;&#65533;&#65533;&#65533;T&#65533;&#65533;D&#65533;< (|&#65533;&#65533;t&#650;&#65533;kV	|&#65533;&#65533;<&#65533;6}&#65533;\?(&#65533;&#65533;I&#65533;JxC&#65533;&#65533;LX&#1983;&#65533;&#65533;E8&#65533;&#65533;.&#65533;&#65533;&#65533;&#65533;[&#65533;9&#65533;0&#65533;&#65533;&#65533;&#65533;&:[%&#65533;[&#65533;5@&#65533;t&<&#65533;&#65533;#&#65533;&#65533;3&#65533;&#65533;.K&#65533;&#65533;&#65533;
mq&#65533;w&#65533;;x&#65533;3&#65533;,&#65533;&#65533;+&#561;18&#65533;
&#65533;&#65533;&#65533;5K&#65533;&#65533;&#65533;&#65533;&#745;4&#65533;^`5&#65533;s&#65533;&#65533;&#65533;4&#65533; I&#314;&#65533;&#65533;k&#65533;&#65533;4P&#65533;&#1739;54&#65533;&#65533;&#65533;&#65533;<h&#65533;&#65533;&#65533;I0@&#65533;J&#65533;B&#65533;&#65533;&#65533;a&#65533;X&#65533;&#65533;HV8&#65533;&#65533;&#1228;&#65533;&#65533;5&#65533;h&#65533;&#65533;B&#65533;`&#65533;&#65533;&#65533;&#65533;&#65533;G&#898;&#65533;&#65533;Fa"&#65533;=iT&#65533;&#65533;7&#65533;lGB&#65533;;	c&#65533;&#65533;&#65533;a;:&#65533;&#65533;1&#65533;&#65533;&#65533;4&#65533;&#65533;r&#65533;&#65533;!#k&#65533;&#65533;&#65533;z&#65533;E&#65533;&#727; #&#65533;&#65533;J&#65533;&#65533;>&#65533;&#65533;&#65533;&zI&#65533;&#65533;&#65533;&#65533;L&#65533;,&#65533;&#65533;&#65533;T&#1537;HX3&#41115;&#65533;Y2&#65533;K&#65533;I&#65533;&#65533;&#65533;&#65533;&#17985;&#65533;&#65533;,&#65533;&#65533;&#65533;&#65533;'&#65533;dM~)&#65533;(&#65533;&#65533;Lv'&#65533;)&#65533;&#65533;+X&#65533;5J3&#1666;&#65533;&#65533;*0e&#65533;&#65533;/&#65533;&#643;&#65533;Y&#65533;&#65533;&#65533;`&#65533;/&#65533;&#65533;YvJ&#65533;L&#65533;&#65533;u&#65533;&#65533;&#65533;&#65533;:^&#65533;L&#65533;&#65533;`Z&#65533;&#65533;d3&#65533;J&#65533;&#65533;&#65533;H&#65533;Jj&#65533;f=U&#65533;&#65533;+ C&#65533;i&#65533;&#65533;E&#65533;hn&#65533;:&#65533;&#65533;]&#65533;&#65533;_&#65533;&#65533;&#65533;$WJ2&#65533;H&#65533;/&#65533;&#65533;&#65533;&#65533;&#781;&#65533;k&#65533;&#65533;-&#65533;X&#65533;&#65533;&#65533;-J&#65533;&#65533;&#65533;&#65533;&#65533;D&#65533;Xkq&#1666;&#65533; c]&#65533;&#65533;&#65533;y[Y&#781;&#1993;L&#65533;&#65533;Q&#65533;&#65533;Q &#65533;&#65533;h&#65533;O&#516;J&#65533;&#1843;&#65533;O&#28189;tJ&#65533;&#65533;D&#65533;&#65533;&#65533;K0&#65533;&#65533;&#65533;&#65533;e^&#65533;&#65533;7_dC^&#65533;&#65533;&#65533;&#65533;EQ&#65533;&#65533; &#65533;%H&#65533;8T&#65533;M&#2038;&#65533;&#65533;&#65533;&#65533;&#65533;&#65533;&#65533;&#65533;B&#65533;&#65533;2&#65533;<&#65533;n{&#65533;&#1569;;&#65533;&#65533;&#65533;&#65533;+*5&#65533;P&#65533;&#65533;&#65533;&#65533;&#65533;r&#65533;&#65533;]&#65533;&#65533;&#65533;&#65533;^&#65533;&#65533;&#65533;&#65533;v&#65533;&#65533;&#65533;&#65533;&#65533;&#65533;;&#65533;c&#65533;&#65533;q&#65533;f&#65533;y
&#65533;&#65533;&#65533;a&#65533;&#65533;&#1072;<1>7s&#65533;t&#65533;&#65533;&#65533;X&#65533;N&#65533;&#65533;&#65533;&#65533;&#576;^&#65533;9&#65533;Gi&#65533;&#65533;&#65533;&#65533;&#1555;&#65533;*&#65533;&#65533;&#65533;&#278;D&#65533;T&#65533;&#65533;&#65533;y&#65533;&#65533;&#65533;&#65533;
&#65533;&#65533;&#65533;&#65533;6&#65533;Y1&#65533;&#65533;&#65533;&#65533;I&#65533;8&#65533;&#65533;&#65533;6d_n &#65533;&#65533;?&#65533;U&#65533;&#65533;&#1555;&#65533;&#65533;[&#65533;z&#65533;'&#65533;x&#65533;&#65533;&#65533;B&#65533;&#65533;&#65533; C	&#65533;&#65533;&#65533;*y&#65533;n&#54811;j1&#65533;&#65533;&#65533;	&#852;&#65533;&#65533;&#65533;&#1327;&#65533;>GB&#65533;s&#65533;v&#65533;&#65533;c!&#65533;&#65533;&#65533;&#65533;&#65533;n&#65533;4&#65533;&#65533;zH3&0&#65533;&#65533;-&#65533;&#65533;&#65533;WFhq&#65533;fk$W&#65533;l&#1696;&#65533;*&#65533;&#65533;&#65533;NWD0Y&#1432;,&#914;<&#65533;&#65533;<&#65533;0&#65533;&#65533;&#65533;)&#65533;<M#Afo0&#65533;JD&#65533;&#65533;,&#65533;s=L&#65533;&#65533;&#65533;p-&#65533;&#65533;&#65533;X&#65533;&#65533;W&#65533;&#65533;&#65533;)xqO=*&#65533;&#65533;N&#65533;q)&#65533;&#65533;&#65533;]Y*&#65533;&#65533;&#65533;&#65533;+x&#65533;'8$ e)`&#65533;&#65533;&#65533;&#65533;&#65533;YY&#65533;&#65533;]W&#65533;Y(?Y_&#65533;&#65533;S&#12536;&#65533;&#65533;^p&#65533;-&#803;0&#65533;T&#65533;rRc&#65533;b&#65533;%&#65533;i&#65533;&#65533;&#65533;4&#65533;e3>c2&#65533;e>&#1283;0g&#65533; &#1828;@1G1&#65533;&#65533;&#65533;&#65533;&#65533;&#65533;&#65533;g&#65533;&#65533;K&#65533;p&#666;u&#65533;,&#65533;,P=Gp;n&#65533;Fg&#65533;2&#65533;KA&#65533;%7&#65533;uS&#347;8G&#65533;&#65533;N Q&#65533;tQ&#65533;R0&#65533;&#65533;6&#65533;R&#65533;O&#65533;KP6&#65533;&#65533;&#65533;&#65533;@&#65533;&#65533;H&#65533;&#65533;R-E&#65533;K&#65533;&#65533;K&#65533;&#65533;2k_&#65533;\&#65533;H8	J7&#65533;&#304;&#65533; &#65533;&#65533;&#65533;&#65533;
K&#65533;0&#65533;w4!&#65533;t?F&#65533;U&#65533;I&#65533;&#65533;&#65533;&#65533;&#65533;B&#65533;&#65533;@&#1824;&#65533;&#65533;&#65533;4&#65533;,ws&#65533;&#65533;G&#65533;&#65533;&#65533;&&#37687;&#1168;&#65533;]&#65533;[&#65533;&#65533;D&#65533;w~&#65533;&#65533;&#65533;&#65533;&#65533;UED&#65533;:&#65533;&#65533;j&#65533;8`A&#65533;I$'&#65533;E)&#65533;32&#65533;:	O	.&#65533;TI&#65533;&#49228;8&#65533;&#65533;&#65533;C&#65533;&#65533;&#65533;+&#65533;bj&#65533;&#65533;2&#65533;K2&#65533;&#65533;&#65533;&#65533;&#65533;(c&#65533;&#1248;I&#65533;&#65533;)~g&#65533;sY+&#65533;&#65533;zv&#65533;&#65533;&#65533;&#65533;&#65533;&#65533;3&#65533;&#65533;&#65533;&#65533;&5z&#65533; nK&#34008;O&#65533;#&#316;k&#65533;e=&#65533;&#65533;&#65533;1AAf&#65533;&#65533;&#65533;|&#65533;&#65533;&#65533;&#65533;e&#65533;&#1667; &#65533;#&#65533;B&#7959;&#65533;h%&#65533;JN(\1&#65533;vV5&#65533;(J&#65533;3&#65533;&#65533;&#65533;p&#65533;&#65533;&#65533;,&#65533;Gr&#65533;D&#65533;sL&#65533;&#65533;&#750;4&#65533;U&#65533;D?&#65533;&#65533;&#65533;-`6(&#65533;io&#742;&#65533;&#65533;$&#65533;*&#65533;&#65533;&#65533;&#64156;&#65533;&#348;eY&&#65533;&#23666;c&#65533;&#65533;J&#65533;&#65533;&#65533;&#65533;rB3&#65533;>&#611;@R;&#65533;&#65533;&#65533;&#65533;&#65533;&#65533;&#65533;Ic&#65533;&#65533;&#65533;peq'&#65533;ZN&#65533;ue&#1679;&#65533;+ J,`&#773;ho54Y.&#65533;&#65533;7&#65533;-&#65533;&#65533;{,&#65533;&#65533;cA&#65533;&#65533;WzI&#65533;L&#65533;&#65533;&#65533; &#65533;&#65533;[J1&#65533;&#65533;&#65533;&#65533;J{F&#65533;&#65533;d&#65533;&#65533;&#65533;J&#65533;&#65533;<!z&#65533;&#65533;&#65533;d&#65533;l&#65533;&#65533;#&#65533;&#65533;|&#65533;yz&#65533;&#65533;&#65533;&#65533;	~:&#65533;&#65533;#&#65533;&#65533;5k&#65533; D&#65533;&#65533; &#65533;5i&#784;1c&#65533;&#65533;1b.b3fL0^&#65533;\S&#65533;L5g&#936;Isr&#65533;I4j&#1724;q&#65533;ffA&#65533;e&#316;&#65533;s'O={&#65533;&#65533;	*&#528;!D&#65533;*Q&#65533;)&#65533;&#65533;J&#65533;,M&#65533;&#65533;&#65533;&#65533;&#65533;&#65533;1J&#65533;Q&#65533;@^&#65533;J&#65533;&#1055;=y&#65533;&#65533;&#65533;&#65533;&#65533;"H&#65533;&#65533;b&#65533;&#1914;&#65533;
&#65533;&#65533;&#65533;=t&#65533;y#&#65533;&#65533;;;&#65533;&#65533;#&#65533;&#65533;&#398;&#65533;&#65533;&#65533;1&#65533;6n&#65533;&#65533;AG&#924;&#65533;t&#65533;&#65533;&#65533;kY&#65533;&#65533;9&#65533;Cw&#65533;#g2&#65533;7&#65533;&#65533;&#65533;&#65533;T!&#65533;&#65533;&#65533;n%$h.&#65533;&#65533;&#65533;&#65533;
*$&#65533;&#65533;nA&#65533;&#65533;&#65533;&#65533;&#65533;' &#65533;c&#65533;&#65533;&#65533;&#1316;&#65533;LVcFL&#65533;&#65533;-&#65533;&#65533;Cx&#65533;&#65533;&#65533;&#65533;-"&#65533;&#65533;N&#65533;&#65533;i&#65533;&#65533;&#65533;&#65533;&#65533;\&#65533;t	#&#65533;&#65533;3_&#65533;oTFl\&#65533;Yhq&#65533;&#65533;&#65533;&#65533;5&#65533;v&#65533;1&#65533;f&#65533;&#577;YL9mF&#65533;&#65533;v&#65533;&#65533;xG&#65533;U&#65533;&#65533;]p&#65533;E`X&#16715;`&#65533;&#65533;Lk0&#65533;&#65533;d&#65533;Q&#65533;D&#65533;'`e'&#65533;&#65533;c*&#65533;&#274;c|b4IF_&#65533;&#65533;QD>&#65533;XPhP&#65533;&#65533;\l&#65533;&#65533;^&#65533;&#65533;&#65533;Zd&#65533;fZ&#65533;	&#65533;T&#65533;&#65533;b&#65533;,jaEZh&#65533;Q&#65533;[x&#65533;]&#1289;&#65533;VP&#65533;gg8&#1311;$&#836;&#65533;&#65533;&#65533;&#65533;u&#1585;lu`JiZf&#65533;b>&#65533;!&#1673;i&#65533;!#`&#65533;&#65533;g],:h@d&#65533;J&#65533;&#65533;z&#65533;M&#65533;ARA&#65533;&#65533;&#65533;J&#65533;vS&#65533;'&#425;a&#65533;a&#65533;N<&#65533;!&#65533;&#65533;t&#65533;k1%$&#1238;cdq}&#65533;H7&#65533;&#65533;de8: B&#65533;&#420;&#65533;E&#65533;$%i&#65533;&#65533;`u&#65533;&#65533;&#65533;av&#65533;a&#65533;s&#65533;&#393;l&#65533;&#65533;[jFs&#65533;;&#65533;k&#65533;&#65533;;YIG&#65533; &#65533;%&#65533;&#65533;&#65533; ;&#65533;&#65533;&#65533;v{&#65533;&#65533;0&#65533;&#65533;+&#65533;&#65533;&#65533;&#65533;Z&&#65533;&#65533;m&#65533;&#65533;H#K)&#65533;&#65533;I&#65533;&#65533;D%{&#65533;rDj\&#65533;&#65533;_ &#65533;&#65533;'HR&#65533;&#65533;&#65533;w=&#65533;&#65533;+&#65533;pL&#65533;ij&#65533;afSO&#65533;FI&#65533;&#1104;I&#65533;*&#65533;&#1549;&#65533;J4&#65533;e9q&#65533;&#65533;N{&#65533;U&#65533;mt&#864;&#65533;[6&#65533;&#65533;&#65533;!&#65533;&#65533;+&#65533;d&#65533;fU&#65533;/&#65533;3&#65533;v&#65533;1If~&#65533;&#65533;&#400;'&#65533;Q&#65533;N|&#65533;&#65533;vu$&#65533;>u&#1671;&#65533;Uur&#65533;Z62&#65533;&#65533;`&#65533;T&#65533;&#1361;&#1466;j&#65533;&#65533;&#65533;B-k&#65533;&#65533;&#65533;&#65533;&#65533;&#1742;&#65533;&#65533;&#65533;L7e$&#65533;KY&#65533;&#65533;`&#65533;q&#65533;3&#65533;&#65533;&#33827;;&#65533;H&#65533;&#65533;&#65533;&#65533;[z&#65533;z&#65533;&#65533;'&#65533;;&#65533;&#65533;&#65533;&#65533;&#65533;&#65533;}47&#65533;&#65533;|&#65533;A"h&#65533;uFz&#65533;aZ]&#65533;&#65533;[&#65533;bm&#65533;ataF&#65533;T*L&#65533;
&#65533;&#65533;&#169;&#65533;&#65533;'&#65533;0&#65533;&#65533;b&#65533;&#65533;|vg:&#65533;%&#65533;i&#65533;L&#65533;&#65533;&#431;g&#65533;&#65533;3&#65533;&#65533;&#65533;&#65533;&#65533;5&#65533;!N/r&#65533;E&#65533;&#65533;,&#65533;&#65533;&#65533;Dx4<^e&#65533;{&#65533;&#65533;&#65533;=&#65533;&#65533;&#65533;?<&#65533;&#1762;h&&#65533;3DoG&#65533;z&#65533;&#65533;&#65533;&51&#65533;&#65533;&#65533;&#65533;&#65533;(&#65533;;m!&#65533;azQd&#1316; vAN]&#65533;&#65533;DBb&#65533;
p&#65533;&#65533;e*&#65533;/h&#65533;&#65533;3&#65533;&#65533;&#1027;&#65533;9&#65533;&#65533;(&#65533;P&#65533;m&#65533;GD$&#65533;&#65533;1&#65533; &#65533;&#65533;=&#65533;&#65533;D"&#65533;i<C&#65533;;&#65533;R&#65533;!&#65533;&#65533;@?<&#65533;D&#65533;&#228;O&#65533;G&#65533;7&#65533;&#65533;&#65533;jL&#65533;&#65533;&#65533; "&#65533;&#65533;&#886;:&#65533;l&#65533;&#65533;&#65533;J&#65533;XLi&#65533;&#65533;g &#65533;&#65533;&#65533;&#65533;O2&#65533;&#65533;L0&#65533;:H&#65533;&#65533;1&#65533;&#65533;&#1076;&#65533;6:&#65533;n&#65533;:&#65533;`&#65533;!&#65533;M1&#65533;y&#65533;u8X$&#65533;&#65533;&#65533;F&#65533;&#65533;&#65533;&#65533;8&#65533;&#65533;&#65533;h&#65533;QQ	&#65533;nD&#65533;&#65533;d3&#65533;&#65533;&#65533;&#65533;&#65533;&#65533;tn	&#65533;1\TMp&#293;'&#65533;&#65533;&#65533;&#65533;&#65533;&#65533;x&#65533;6p&#65533;ca&#65533;&#1104;&#65533;4R&#65533;d~&#65533;&#65533;&#1031;@C:jq&#65533;m&#65533;&#65533;&#65533;&#65533;&#65533;&#65533;&#624;?#&#65533;Xd4&#65533;&#65533;QK2&#65533;&#65533;&#65533;&#65533;&#65533;+&#65533;&#65533;Sn&#1147;&#1869;*&#65533; &#65533;u&#65533;2&#65533;&#65533;Rx&#65533;&#65533;_&#65533;FT&#65533;&#65533;&#65533;&#65533;&#65533;&#65533;&#65533;Q&#65533;&#65533;N
&#65533;p&#65533;3Z&#65533;F0&#65533;&#65533;KS3&#65533;&#65533;&#65533;&#65533;&#65533;3D&#65533;=&#65533;[kg&#65533;8&#65533;i[&#65533;&#65533;!7&#65533;Q=&#65533;_&#65533;&#65533;\&#65533;E&#65533;!%3!&#65533;&#65533;&#65533;+&#65533;$N&#65533;&#65533;ah&#65533;`&#65533;&#656;-3&#65533;&#65533;&#65533;&#65533;?5&#65533;&#65533;&#65533;&#65533;HO&#65533;/&#65533;&#26904;?Y&#65533;f&#65533;pY&#65533;@(S&#65533;&#65533;&#65533;&#65533;:&#65533;&#65533;&#65533;&#65533;&#65533;"&#65533;&#65533;&#65533;&#65533;@(H&#65533;
U&#65533;&#65533; [(@!
S&#65533;&#154;&#65533;4F&#65533;&#65533;&#65533;K&#65533;&#65533;&#65533;&#65533;z&#65533;+&#65533;&#65533;&#65533;a&#65533;c&#65533;`&#22826;s&#65533;3&#65533;E&#65533;&#65533;&#556;$7&#65533;U&#65533;L&#65533;&#65533;d&#65533;Q.Al&#65533;<&#65533;&#65533;0+S&#65533;vSl&#65533;(i&#65533;=&#65533;&#65533;$R$&#65533;uu &#65533;&#65533;-d&#65533;&#65533;G&#65533;&#65533;&#65533;@&#65533;QH,&#65533;&#65533;6&#65533;"w&#65533;!&#65533; &#65533;DF2L&#65533;O:&#1811;=&#65533;A&#65533;s) &#1096;F B&#65533;`&#65533;&#65533;#&#65533;G@B)&#65533;x&#65533;!1&#65533;&#869;&#65533;z&#65533;&#65533;J &#65533;&#65533;&#65533;_&#65533;A-&#65533;&#65533;&#65533;"&#65533;>&#65533;A/|&#65533;&#65533;T&#65533;8&#65533;&#65533;&#65533;@	Xq>{&#65533;&#65533;2E!i&#65533;]U&#65533;&#65533;&#515;1D&#65533;&#65533;M
&#65533;&#65533;L&&#65533;I&#65533;:&#65533;&#65533;&#65533;C&#65533;0]-&#65533;!&#65533;O&#65533;&#65533;&#1942;M&#65533;&#65533;&#65533;&#1724;W&#65533;&#65533;uN1gZ&#65533;&#65533;O13Q~&#65533;-&#65533;H&#65533;&#65533;=^&#65533;G&#65533;+&#65533;&#65533;f&#65533;&#65533;&#65533;hW&#65533;BI:
&#65533;&#65533;&#65533;k&#65533;&#65533;&#65533;&#65533;&#65533;8&#65533; &#65533;>"I&#65533;&#65533;z&#65533;&#65533;`&#65533;&#65533;&#65533;&#65533;&#65533;6&#1707;P&#65533;^&#1672;&#65533;&#65533;&#65533;&#65533;&#65533;2X&#65533;&#1193;D
V&#65533;&#65533;&#65533;_&#685;P&#65533;&#65533;&#65533;T$@&#65533;&#1378;U6-&#65533;&#65533;"s&#65533;N&#65533;'30l&#65533;
T&#514;&#65533;&#65533;&#65533;-d;M&#65533;&#65533;&#65533;&#65533;&#65533;&#65533;y4&#65533;y&#65533;;&#65533;&#65533;&#65533;&#65533;&#65533;n-;&#1615;&#65533;&#65533;@&:&#65533;&#65533; &#65533;&#65533;&#65533;w+&#65533;&#65533;&#65533;+L*&#65533;5|&#65533;&#65533;&#65533;j&#65533;&#65533;&#65533;&#65533;&#65533;!&#65533;+&#65533;&#65533;j&#65533;-&#1182;&#65533;R&#65533;8&#65533;3&#65533;	&#65533;&#65533;BF%&#65533;@lTH>&#65533;fL&#65533;B&#65533;&#65533;&#65533;&#65533;&#65533;&#65533;_&Y&#65533;&#65533;&#65533;&#65533;-X&#65533;
h&#65533;BmsKT&#65533;O&#65533;
T'*&#65533;&#65533;&#65533;&#65533;&#65533;&#65533;&#65533;&#65533;&#65533;&#65533;&#65533;&#65533;$&#65533;&#65533;&#65533;c&#65533;f&#65533;&#65533;&#65533;0&#65533;&#65533;R&#65533; &#65533;&#65533;&#65533;<+&#65533;&#825;:&#65533;)&#65533;&#65533;&#65533;&#65533;&#65533;&#65533;&#65533;&#65533;&#5617;s&#65533;&#65533;&#65533;fj{&#65533;&#65533;&#65533;&#65533;&#65533;&#65533;&#65533;&#65533;QL	t&#65533;&#65533;<GJ&#65533;&#65533;]M&#65533;&#65533;-e&#65533;K&#65533;{*j&#1083;DoMZ&#65533;&#65533;&#65533;&#65533;&#65533;#&#65533;sM&#65533;&#65533;h/&#65533;/&#65533;@wx q&#65533;{&#65533;&#65533;<&#65533;P&#65533;&#65533;&#65533;&#65533;D&#65533;&#65533;&#65533;&#65533;&#65533;$&#65533;	G&#65533;&#65533;&#266;X&#65533;#&#65533;&#65533;&#65533;8&#65533;&#65533;I&#65533;&#65533;&#65533;CG7&#65533;x<&#65533;=&#65533;&#65533;Q_i&#65533;&#65533;W&#65533;&#65533;}>&#65533;&&#680;&#65533;&#65533;&#65533;&#65533;&#65533;&#65533;S&#65533;&#65533;Ob&#65533;/x&#949;&#65533;u`
&#65533;EF&#65533;&#65533;5WJ&#65533;&#65533;&#65533;L&#65533;}F&#65533;E&#65533;&#65533;&#65533;&#65533;&#1031;uC&#65533;t&#65533;t&#65533;&#65533;&#65533;&#65533;9I&#65533;&#65533;{&#65533;&#59718;"-&#65533;&#65533;[&#65533;W&#65533;&#65533;&#65533;&#65533;$&#65533;`&#65533;&#65533;0&#65533;&#65533;Q&#65533;&#65533;G4&#65533;&#65533;&#65533;&#65533;&#65533;_Q&#65533;&#65533;D&#65533;T&#65533;HM&#65533;H&#65533;D&#65533;&#65533;d$&#65533;&#1197;D&#65533;&#65533;&#274;&#65533;U&#65533;&#632;&#65533;DV&#65533;&#65533;d&#65533;k4&#65533;&#65533;e0&#65533;P&#65533;&#65533;&#65533;&#65533;&#65533;&#65533;v&#65533;&#65533;D&#65533;Za&#65533;&#65533;XD`YZ&#65533;&#65533;&#65533;(&#65533;&#65533;JX&#65533;&#65533;&#65533;&#65533;hM&#65533;AE&#65533;DE&#65533;!wl&#1761;=&#65533;]&#65533;&#65533;&#65533;l&#65533;K8L&#65533;&#1289;&#65533;&#65533;&#65533;T&#65533;
[&#65533;&#65533;&#65533;`LK&#65533;&#65533;(&#65533;A&#65533;&#65533;&#65533;&#65533;&#65533;u[&#65533;&#786;G&#65533;A`h &#65533; &#1314;&#65533;&#65533;&#65533; &#65533;&!&#65533;$RC&#1540;&#65533;&#65533;&#65533;&#65533;bO&#65533;&#65533;&#65533;O&#65533;&#65533;&#65533;&#65533;8&#65533;w&#65533;&#65533;&#65533;&#65533;&#65533;$&#65533;i&#65533;F&#65533;&#65533;&#65533;&#65533;&#65533;,|H&#65533;&#65533;&#65533;&#65533;\&#65533;&#65533;tK&#65533;pGi&#65533;&#65533;P&#65533;&#129;&#65533;}&#65533;@p	J\`&#65533;HI&#65533;&#65533;&#65533;JAQ&#65533;&#13893;&#65533;!&#65533;&#65533;&#65533;&#65533;9&#65533;X&#65533;&#2023;H&#65533;&#65533;A&#65533;&#65533;h&#65533;&#65533;&#65533;&#65533;!&#65533; &#65533;&#65533;&#65533;E&#65533;&#65533;&#65533;Y &#65533;&#65533;&#65533;&&#65533;O&#65533;&#65533;CQ &#65533;"$&#65533;!t&#65533; &#65533;&#402;&#65533;&#65533;!&#65533;
&#65533;&#65533;Nq
Vf&#65533;&#65533;~&#1445;T&#65533;&#65533;&#65533;&#1623;U&#65533;&#65533;&#65533;&#65533;&#65533;&#65533;&#65533;&#1094;&#65533;&#65533;&#65533;EOTN.&#65533;&#65533;&#65533;S2&#65533;&#65533;&#65533;=^.&&#65533;&#65533;A&#65533;&#65533;&#65533;&#65533;_mh&#65533;&#65533;A&#65533;VB&#65533;#&#65533;G&#65533;&#65533;&#65533; ,G&#65533;l&#65533;f!&#65533;&#65533;Y&#65533;&#65533;&#65533;b&#65533;&#65533;&#65533;!&#65533;&&#65533;&#65533;&#65533;&#65533;5&#65533;&#3604;&#65533;&#65533;;&#65533;d1&#65533;&#65533;&#65533;&#65533;&#65533;&#65533;&#65533;@&#65533;D-&#65533;&#65533;D&#65533;&#1041;siO&#65533;&#65533;aT&#65533;Tx&#65533;&#1345;b%&#65533;&#65533;&#65533;d!&#65533;&#65533;&#65533;&#65533;&#65533;&#65533;&#65533;&#65533; "&#65533;4&#65533;&#65533;0&#389;q&#65533;&#49720;iQ&#65533;&#841;Q&#65533;ED&#65533;&#65533;D&#65533;&#65533;a&#65533;m&#65533;(*	GDD}&#65533;H}&#65533;&#1874;Cg&#65533;TaE&#65533;
&#65533;}&#65533;&#65533;&#65533;&#65533; &#65533;&#65533;S&#65533;&#1549;u&#1116;&#520;&#65533;4	n!xL&#65533;2&#65533;&#65533;?&#65533;6&#65533;P&#65533;o>&#65533;&#65533;Z`&#65533;R&#1101;&#65533;&#65533;L&#65533;K&#65533;&#704;&#65533;a&#65533;p&#604;&#65533;Fl&#65533;v La&#441;&#260;{&#65533;&#65533;&#65533; &#65533;&#65533;=&#65533;&#65533;&#65533;Mat&#65533;&#65533;&#65533;&#65533;&#65533;&#65533;H&#65533;&#65533;&#65533;!&#65533;`A&#65533;&#65533;&#65533;SqI[&#65533;}O	&#65533;L&#65533;&#65533;xH"I&#65533;|}&#1497;]N&#65533;&#65533; &#65533; &#65533;&#65533;&#1093;t&#65533;&#65533;&#65533;&#65533;"0#@%\E&#65533;q&#65533;mh&#65533;&#65533;A&#65533;Wx_"o&#65533;&#65533;&#65533;&#65533;&#65533;X&#65533;eYD&#65533;b&#65533;&#65533;4&#65533;%&#65533;A&#65533;&#65533;&#65533;&#65533;%+E&#65533;a&#65533;&#65533;&#65533;	&#65533;&#65533;yH&#65533;&#22797;&#65533;E&#65533;&#65533;DMN &#65533; Bm &#65533;!&#136;&#287;&#65533;&#65533;&#65533;&#65533;&#65533;1%$&#65533;&#65533;&#65533;\&#65533;&#65533;&#65533;"p&#65533;! &#65533;OE&#65533;*j"&#65533;&#65533;V0&#65533;#@&#65533;R@&#65533;b&#65533;I&#65533;Fs&#65533;H&#65533;!WY&#1832;"pe&#65533;VU,&#65533;RLB%TB$0&#65533;&#65533;~&#65533; &#1056700;&#65533;&#65533;&#65533;&#406;_&#65533;bu&#65533;&#802;&#65533;&#65533;&#65533;&#65533;i&#65533;&#65533;&#65533;&#65533;(&#65533;]&#65533;X&#65533;&#65533;&#65533;&#65533;O&#47694;&#65533;	&#65533;L&#65533;8&#65533;IAYadJ&#65533;%&#65533;&#65533;&#65533;&#65533;&#65533;$X&#65533;&#65533;&#65533;&#65533;$^T&#65533;&#65533;&#65533;A|&#1181;eM&#65533;P&#65533;&#65533;t&#65533;P&#65533;R&#65533;&#65533;&#65533;P:&#65533;q&#65533;&#65533;!&#65533;&#65533;[hR&#1422;&#65533;&#65533;&#65533;&#65533;&#65533;&#65533;]-mD&#65533;&#65533;J&#65533;L&#65533;L&#65533;'&#334;&#65533;&#1308;&#65533;uN&#65533;G&#65533;&#65533;3&#65533;&#65533;,M&#65533;|H	X)&#65533;9&#65533;&#65533;S&#65533;&#65533;L&#65533;&#587;<&#65533;XI&#65533;`&#65533;FP&#65533;3&#65533;F&#65533;&#65533;}&#65533;[&#65533; &#735; K&#65533;Lm&#65533;pG&J&#65533;&#267;&#65533;&#265;&#65533;&#65533;&#65533;P&#65533;&#65533;!a2&#65533;&#65533;8&#65533;}u&#65533;F0&#65533;&#65533;&#65533;H&#65533;&#65533;ch&#65533;qJ&#65533;0g&#65533;&#65533;?&#364;~-&#65533;&#65533;Q&#65533;L&#65533;&#65533;&#803;&#65533;(&#65533;&#65533;&#307;IS&#65533;d&#65533;&#65533;m&#65533;&#65533;&#65533;&#65533;!FU&#65533;e&#65533;CaU?&#1092;~6&#65533;&#434;5&#65533;!&#65533;&#1582;z&#65533;n&#65533;'&#65533;&#65533;C@&#65533;&#65533;&#65533;a`&#1696;O&#65533;&#65533;&#65533;BG&#65533;$yP&#65533;X<&#65533;&#65533;A&#65533; L&#65533;&#65533;&#65533;,&#65533;k&#65533;&#65533;&#65533;&#65533;&#65533;&#65533;
&#65533;&#65533;YB&#65533;F &#65533;Hy&#65533;X&#65533;&#65533;&#65533;O@N &#1798;&#65533;:&#138;5V0&#65533;#0E&#65533;M&#139;&#65533;&#65533;&#65533;1&#65533;V&#65533;$H&#65533;&#65533;)&#65533;[\# BD.&#65533;J&#65533;&#65533;`&#65533;&#65533;&#65533;&#65533;&#65533;Kj&#65533;X&#65533;B&#65533;d&#65533;&#65533;&#1039;@K&#65533;h&#65533;l$]P&#65533;p&#65533;&#65533;t&#65533;&#65533;z)&#65533;a&#65533;P*&#65533;&#65533;B&#65533;f&#65533;a&#387;&#65533;&#377;&&#65533;&#65533;&#65533;&#35374;&#65533; B&#65533;
&#65533;<&#1936;!B#&#65533;X%To#T_#&#65533;C&#65533;p#&#65533;$D&#65533;eQPj&#65533;q/$<&#65533;j &#65533;#H&#65533;K&#172;Z&#65533;$p%&#65533;&#65533;&#65533;"tE[&#65533;&#65533;&#65533;`h&#65533;\p{&#65533;&#1961;\&#65533;&#65533;&#65533;&#65533;$&#65533;&#65533;T&#65533;+&#65533;&#65533;q&#65533;&#65533;O0%&#1688;&#65533;'&#65533;M&#65533;*(&#65533;&#65533;&#65533;Ou&#65533;`&#65533;k&#65533;&#65533;OQ&#65533;&#65533;&#65533;&#65533;&#65533;&#65533;n&#65533;EAz&#65533;b&#65533;TA&#65533;t&#65533;JJ
&#65533;h)&#65533;&#65533;%&#65533;]&#65533;+&#65533;A&#1927; m&#65533;&#716;&#65533;&#65533;Dk&#65533;&#65533;&#65533;&#65533;&#65533;uL&#65533;dr&#65533;&#1675;&#65533;&#65533;ci&#65533;&#65533;8&#65533;z&#65533;=NJf&#644;&#65533;&#65533;GN&#65533;&#65533;&#65533;)	&#65533;&#65533;"&#65533;2&#65533;&#65533;&#65533;@&#65533;P&#65533;&#65533;BT&#65533;&#65533;&#65533;v&#65533;&#65533;4&#1426;;&#65533;&#65533;&#65533;D#&#65533;N&#65533;&#65533;&#65533;s}1&#65533;I!C,&#65533;{&#65533;)v&#65533;Q&#65533;&#65533;&#65533;&#65533;&#65533;&#65533;C'X&#65533;&#1262;&#65533;&#65533;;nI&#65533;%&#65533;]&#65533;&#65533;M&#65533;&#65533;&#65533;HU&#65533;/fMDK&#65533;P&#65533;^M&#65533;&#65533; a&#65533;1s&#65533;O&#65533;&#65533;&#65533;Z&#65533;9D&#65533;&#65533;n&#65533;5&#65533;Pv<	&mN&#65533;&#65533;"&#65533;&#65533;&#65533;&#65533;&#65533;
*&#65533;&#65533;&#65533;+&#65533;&#65533;]&#65533;&#65533;m&#1329;&#65533;4r&#65533;&#65533;&#65533;&#65533;&#65533;&#65533;&#65533;\&#65533;&#65533;=V&#65533;&#2024;G&#65533;F&&#65533;&#65533;&#65533;l&#65533;&#65533;&#65533;&#65533;&#65533;*]&#65533;*&#65533;1&#65533;*VkL&#540;&#1601;&#65533;jp&#65533;R_&#65533;&#65533;&#65533;&#65533;+#L&#65533;%h'lU\B&X&#65533;Td&#65533;&#65533;.B &#65533;&#65533;)F&#65533;&#65533;&#65533;]*&#65533;Yh&#65533;5\{&#379;~&#65533;iM&#65533;&#65533;t &#65533;&#65533;&#65533;&#65533;l&#65533;f&#65533;&#65533;B&#65533;&#65533;&#65533;V&#65533;&#65533;&#65533;L&#65533;&#1534;I8c&#65533;&#65533;/ &#65533;"&#65533;&#65533;	&#65533;&#65533;&#65533;,&#65533;&#65533;&#65533;&#65533;DG&#65533;A^f&#65533;&#65533; &#65533;&#65533;X&#65533;&&#65533;#T&#65533;&&#65533;0&#65533;	&#65533;&#65533;&#65533;&#65533;q&#65533;&#65533; #0&#65533;Tl&#65533;&dB&#65533;&#65533;p&#65533;es&#137;&#65533;v&#65533;&#65533;&#65533;	&#187;&#65533;&#65533;v&#65533;&#65533;p*&#65533;h$]&#1030;&#65533;&#65533;O&#65533;&#65533;Au&#65533;&#65533;qAG$&#65533;K,t&#65533;&#869;&#65533;&#65533;A&#65533;&#65533;i&#654;&#65533;n&#65533;k&#65533;&#65533;&#65533;<ru&#1054;&#65533;Zl,&#65533;y&#65533;jw&#65533;Vv*&#65533;n&#65533;F&#65533;&#1317;&#65533;EI
U&#65533;o&#65533;I&#65533;&#65533;$&#65533;&#65533;qg&#65533;&#65533;&#65533; &#65533;b&#65533;&#65533;&#65533;&#65533;&#566;&#65533;&#65533; #b&#65533;O&#65533;d/&#65533;JcS&#65533;@`0&#65533;f&#65533;&#61908;5&#65533;h1&#19474;&#1045;F&#65533;&#65533;t$&#1361;&#65533;$R&#65533;F&#65533;&#65533;&#65533;&#65533;&#65533;&#1560;!iH&#65533;?&#65533;&#65533;&#65533;`&#65533;&#65533;I&#65533;&#65533;&#65533;!&#65533;&#65533;&#65533;&#65533;N$E&#65533;T&#65533;&#65533;I&#1331;&#65533;L	&#65533;N\&#65533;R&#65533;cD&#65533;&#65533;&#65533; &#65533;&#65533;&#65533;&#65533;&#65533;&#65533;&#65533;&#65533;&#65533;A&#65533;%a&#65533;N&#65533;#&#65533;OAur{&#65533;&#65533;&#65533;!&#65533;&#65533;QC &#289;U-&#65533;>Y+?&#65533;C&#65533;&#1477;M&#834;&#65533;&#65533;m&#65533;.'&#65533;/&#65533;h&#65533;,+&#65533;&#65533;E&#65533;&#65533;)0&#65533;&#65533;&#65533; &#65533;&#65533;q&#65533;=&#65533;t&#65533;&#65533;&#65533;r&#65533;&#65533;&#65533;&#65533;&#65533;&#65533;,&#65533;&#617;&#65533;uP l{
Z&#65533;)*&#65533;&#65533;~7r&#65533;v&#65533;6&#65533;g&#65533;&#65533;@P)&#65533;&#65533;Nt&#65533;&#65533;&#65533;P&#65533;(&#65533;&#913;&#65533;&#65533;&#65533;&#65533;&#65533;&#65533;"&#65533;&#65533;&#65533;&#65533;&#65533;&#65533;A&#65533;&#65533;&#65533;&#65533;&#65533;&#65533;&#65533;f&#65533;&#65533;&#65533;$d&#65533;'|&#65533;'pB&p&#65533;'l&#65533;&h&#65533;$d&#65533;!@&#65533;rl&#65533;F&#901;&#65533;&#65533;&#50412;8&#13697;g&#65533;&#65533;&#65533;&#65533; k&#65533;&#65533;]6&#65533;~&#65533;&#65533;R&#65533;&#65533;&#65533;Ax &#65533;&#65533;&#65533;&#65533;7&#65533;&#65533;l&#65533;&#65533;&#65533;h&#65533;&#65533;#(&#65533; &#65533;&#334;&#65533;'&#65533;!YPh&#65533;W&#65533;1&#65533;@&#65533;C&#65533;6%\&#65533;$te"&#65533;E&#65533;il&#65533;Z&#65533;$m$B#L&#64274;pW&#65533;XC&#65533;B&#65533;+jq&#65533;&#65533;"R&#65533;O&#65533;&#65533;-l&#1643;&#1478;&#65533;&#65533;6<S&#65533;!&#65533;>\&#65533;&#65533;&#65533;&#65533;n Od&#65533;H&#65533;&#65533;&#65533;&#65533; &#65533;&#65533;&#65533;#bd&#65533;Yg&#65533;&#65533;Yr&#65533;1&#65533;x&#65533;&#65533;&#65533;C*&#65533;c3$&#65533;X&#65533;&#65533;&#65533;&#65533;&#65533;&#65533;X&#65533;&#65533;&#65533;&#65533;'&#65533;&#65533;&#65533;&#65533; j&#65533;&#65533;F&#65533;.XG&#65533;7&#65533;P&#1927;@&#65533;C&#65533;O&#65533;&#1787;&#65533;#&#65533;&#65533;1&#65533;7&#65533;/&#65533;&#65533;k%4C&#65533;z&#65533;&#65533;4&#65533;y&#65533;&#65533;%)&#65533;&#65533;y&#65533;&#65533;&#65533;4&#1647;&#65533;r&#1152;&#65533;dt&#65533;M&#65533;&#65533;&#65533;&#65533;&#65533;&#65533;hG&#65533;)&#65533;&#901;ki&#65533;&#65533;&#65533;&#65533;E&#1632;&#65533;&#65533;&#65533;&#65533;&#65533;&#65533;&#65533;&#65533;R&#65533;&#65533;Q&#65533;&#65533;&#65533;&#65533;Ty#&#594;JHU&#65533;Z&#65533;H8&#65533;XX&#65533;z&#65533;&#65533;&#65533;h&#65533;&#65533;&#65533;l&#65533;i&#914;A&#65533;x&#65533;&#65533;wy&#65533;&#65533;&#65533;K&#65533;&#65533;&#65533;MwX'=1v&#65533;&#65533;X&#65533;&#1986;&#65533;D&#65533;&#65533;&#65533;D&#65533;c&#268;1&#65533;NB9s&#65533;&#65533;qh&#65533;<u &#65533;&#611;g&#65533;=|&#65533;&#65533;&#65533;&#65533;gO9q&#1816;sFM:t&#65533;&#65533;&#65533;&#65533;&#65533;>y&#65533;&#1561;#&#65533;N&#65533;<x&#65533;&#65533;	G%&#65533;9n&#1716;Qs&#65533;&#65533;&#65533;m&#1852;YHrM&#65533;4j&#65533;JE&#65533;&#65533;M&#65533;{&#65533; &#65533;&#65533;&#65533;=|&#65533;D&#65533;&#65533; A&#65533;&#65533;&#65533;&#65533;&#1442;&#65533;w&#65533;&#65533;&#65533;&#65533;&#65533;1c&#65533;&#65533;g&#989;:&#65533;&#1305;s&#65533;&#65533;zt&#65533;	TQ"&#585;-z&#65533;&#65533;&#65533;D&#65533; ut&#65533;B&#65533;1&#65533;&#65533;*&#65533;P#I&#65533;$9b&#65533;zQ"C&#65533;9&#65533;&#65533;&#65533;S'N&#65533;yo&#65533;4&#65533;Q&#65533;@|g&#1336;&#1103;i?!&#2040;q^&#65533;&#65533;5k&#65533;&#65533;9&#65533;Ro&#65533;?&#65533;1&#65533;D&#65533;&#65533;#D&#65533;&#65533;&#65533;G&#65533;<}PSVt&#65533;&#65533;A&#65533;>&#65533;&#65533;s&#65533;M&#65533;3d&#65533;p&#65533;&#65533;%&#65533;3&#1536;C+?P&#65533;M&#65533;i&#65533;&#65533;D&#65533;1<6&#65533;B&#65533;.&#648;&#65533;&#65533;&#65533;&#43828;:&#65533;&#65533;&#65533;&#65533; )d3Ca&#65533;&#65533;|O&#65533;@&#65533;A {&#65533;&#65533;a0&#65533;&#65533;mE&#65533;/&#65533;>&#65533;&#65533;c&#65533;&#65533;!&#65533;&#65533;&#65533;Y&#65533;=&#65533;z&#65533;&#65533;= Y&#65533;JB!&#65533;/;4&#65533;&#65533;E&#65533;$&#65533;!&#65533;&#65533;&#65533;&#65533;i&#65533;&#65533;&#846;&#65533;<&#317;&#65533;&#65533;,E&#65533;8&#65533;&#65533;&#65533;H&#65533;&#65533;(&#65533;&#65533;3&#1132;&#65533;&#65533;=B&#65533;&#65533;&#65533;G&#65533;&#65533;#&#65533;C&#65533;&#65533;H"Y&#65533;E1&#272;&#65533;z-&#639;&#65533;&#65533;&#65533;P#&#65533;c&#65533;AL5U&#65533;&#65533;:&#65533;U&#65533;&#65533;&#65533;1NKg{&#65533;T&#65533;&#65533;&#65533;&#65533;:&#65533;&#65533;&#972;1&#65533; c2&#65533;@&#589;8&#65533;p+M&#65533;D&#65533;&#65533;&#65533;&#65533;h#:6&#65533;[&#65533;09&#65533;`2&#65533;#i&#65533;j&#65533;X\5&#65533;&#65533;&#1818;&#916;&#65533;&#65533;rj[&#65533;.&&#65533;&#65533;&#13154;&#65533;@&#204;2&#65533;&#65533;*!&#65533;&#65533;&#65533;&#645;&#65533;X&#65533;&#65533;
+I4&#65533;&#65533;"+&#65533; &#65533;a&#1016;J&#1708;$d&#65533;V&#65533;&#65533;&#65533;&#776;&#65533;&#65533;
)8&#65533;&#65533;*&#65533;2&#65533;&#65533;B2N&#65533;0&#65533;&#65533;&#65533;&#65533;R&#65533;&#65533;0#&#65533;/&#65533;X&#65533;v&#65533;4L&#65533;&#65533;K&#65533;&#65533;`&#65533;&#206;6PZ*&#65533;&#65533;|&#65533;&#65533;=>&#65533;&#65533;&#65533;8&#65533;(&#65533;&#65533;9&#65533;&#65533;=&#65533; &#65533;&#28972;{&#546;&#65533;&#65533;&#65533;&#65533;M69b&#65533;V&#65533;.&#65533;OO&#65533;&#65533;Y&#65533;&#65533;D&#65533;&#65533;5l&#65533;&#65533;3&#1176;n&#65533;4J&#203;0&#65533;&#65533;&#65533;8zK=&#65533;<V&#65533;&#65533;?>&#65533;#C&#65533;v&#65533;c&#65533;&V#:4&#65533;@c&#65533;P&#65533;@&#545;g&#65533;:#&#65533;1&#65533;&#65533;}&#65533;%C&#1463;&#1538;0&#65533;:&#65533;7&#65533;&#65533;&#65533;-&#65533;&#65533;B+&#65533;&#65533;&#65533;&#65533;T&#65533;c&#65533;&#65533;&#65533;c&#65533;&#65533;&#65533;Z&#65533;&#1384;&#65533;mP&#65533;PZ&#65533;&#65533;b&#65533;!&#65533;C&#65533;&#65533;&#65533;&#65533;/&#65533;&#65533;&#65533;6&#65533;@)&#65533;G&#65533;&#1599;R&#65533;A&#65533;p&#65533;L&#65533;&#1231;&#65533;
&#65533;QJ Y&#65533;\&#65533;&#65533;&#65533;&#65533;&#1315;&#65533;,E&#65533;O&#65533;&#65533; &#65533;&#65533;-j=&#65533;&#65533;t&#65533;&#65533;&#65533;0NB2&#65533; A&#65533;/Eb&#65533;&#65533;G>&#65533;&#65533;$gQ&#65533;&#65533;2$&#65533;&#65533;Ad&#65533;&#65533;r&#65533;&#65533;
&#65533;K/#Rl.&#65533;$&#65533;&#65533;rp&#65533;&#65533;&#65533;u&#65533;L&#65533;&&#65533;&#65533;&#65533;&#65533;&#65533;Nt&#65533;&#65533;`j6:&#65533;&#65533;d
&#65533;&#65533;;sb&#65533;# &#65533; &#65533;&#65533;&#65533;&#65533;LZ&#65533;&#65533;z&#65533;S&#65533;&#65533;&#65533;} &#65533;@ &#8401;&#65533;%.&#65533;?a)~g9&#65533;&#65533;&#844;)U3&#65533;ID&#65533;P$&#65533;PiI&#65533;&#65533;&#65533;S&#65533;G8B&#65533;&#65533;&#65533;Zb2%&#65533;&#65533;y&#65533;5C5&#1169;7&#65533;J&#65533;&#65533;G&#65533;&#65533;^&#65533;Le&#65533;&#65533;+&#65533;&#65533;&#65533;&#163;&#65533;f&#65533;&#65533;HHJHbh&#435;&#65533;&#65533;teI2&#65533;&#65533;)e&#65533;C&#65533;K&#65533;&#65533;&#65533;&#65533;@&#65533;&#65533;&#65533;&#65533;)a&#65533;&#65533;&#65533;0&#65533;&#65533;<$"&#65533;&#65533;	R&#65533;&#36129;|&#65533;V&#65533;&#65533;&#65533;9&#65533;|s8F6&#433;!&#65533;&#65533;0&#65533;YIC"rF&#65533;&#1319;&#1490;&#65533;&#65533;&#65533;&#65533;7&#65533;&#65533;]v&#65533;&#1704;&#401;&#65533;&#65533;m&&#65533;&#726;&#65533;&#65533;~&#65533;mf&#65533;S&#65533;&#358;&#65533;&#65533;,#4&#65533;&#65533;C&#65533;2&#65533;D&#65533;e&#65533;&#65533;&#65533;`&#65533;lKkhJ&#65533;&#65533;&#65533;+1|&#65533;w 2&#65533;U&#65533;5PB&#65533;d')&#65533;G&#65533; &#65533;&#65533;&#65533;&#65533;&#65533;&#65533;TfZ&#65533;&#65533;QO,&#65533;&#272;&#23938;&#65533;&#65533;i&#65533;!h&#65533;&#65533;&#65533;O(&#65533;1B&#65533;&#65533;N&#65533;XO&#65533;&#65533;<&#65533;k&#65533;B&#65533;7&#65533;A&#65533;&#65533;i:&#65533;h&#65533;T &#65533;C&#65533;&#65533; &#65533;&#65533;!&#65533;gjH&#65533;7&#217;&#65533;f6&#65533;&#65533;&#65533;1&#65533;&#65533;&#65533;7&#65533;&#65533;!H&#65533;Vw&#65533;1(&#65533;`&#65533;B&#65533;&#65533;&#65533;&d&#65533;	G&#65533;&#65533;&#65533;&#65533;Qa
&#65533;&#65533;&#65533;&#65533;&#65533;c&#65533;&#65533;'oHC&#65533; &#65533;N&#65533;	Ex&#65533;&#65533;&#65533;$`n@C&#65533;&#65533;4l!&#65533;Z`l&#640;&#65533;*P&#65533;	H&#65533;|&#65533;7lis(&#65533;21&#65533;"&#65533;S&#360;&#65533;04m&#65533;C&#1290;&#65533;&#65533;f&#65533;&#65533;g&#1134;8Bt&#65533;&#65533;&#65533;&#65533;pf&#65533;U&#65533;&#65533;>s&#65533;E&#65533;&#1414;4&#65533;n&#65533;&#65533;r&#65533;aT&#65533;&#65533;&#65533;H&#65533;s&#65533;\&#65533;L5(A&#65533;&#65533;[K&#65533;[:&#65533;&#65533;&#65533;&#65533;&#65533;&#945;&#65533;:&#626;!&#65533;&#65533;1:&#65533;&#627;&#65533;U&#65533;nE!t U&#65533;Z&#65533;&#65533;@H"&#65533;b&#65533;JC&#65533;&#65533;=q&#65533;&#65533;ql&#65533;&#1513;B&#65533;P&#65533;>&#65533;&#65533;Y&#65533;&#1544;H&#65533;&#65533;W&#65533;&#65533;e&&#65533;&#65533;IP&#65533;&#65533;&#65533;kZ&#65533;G&#65533;-&#65533;+U{	&#65533;&#65533;2&#65533;$#&#65533;A$*&#65533;	Mh&#65533;&#65533;(<&#65533;	H&#65533;&#65533;#e&#65533;&#1159;&#65533;B&#65533;s`1&#65533;/&#65533;2d&#65533;N&#65533;&#65533;&#65533;1%s%&#65533;u&#65533;&#65533;&#65533;&#1376;i&#65533;HN&#65533;&#657;&#65533;&#65533;&#65533;~&#65533;&#65533;Bb6&#65533;L&#65533;&#65533;0&#65533;&#65533;&#65533;"~X^&#65533;V20&#65533;&#65533;&#65533;&#65533;9~ &#65533;&#65533;>#	&#65533;X&#65533;b"&#65533;&#65533;)?&#65533;&#65533;	&#65533;C&#65533;&#632;&#65533;&#65533;B=&#65533;&#65533;JzMO&#65533;[JQ\T&#65533;Z&#65533;&#65533;&#65533;	"R&#65533;bR5&#65533;&#65533;&#65533;U&#65533;&#65533;q&#668;o&$ZF&#65533;:&#65533;x&#65533;&#65533;&#65533;
&#65533;|&#65533;OD&#65533;&#65533;f&#65533;8&#65533;&#65533;KB&#65533;U&#65533;&#65533;M'6&#65533;*&#65533;K84&#65533;UX3M&#65533;&#65533;&#65533;3&#65533;&#65533;W&#65533;&#65533;&#65533;&#65533;&#65533;&#65533;&#65533;:&#65533;&#65533;&#65533;&#65533;&#65533;t&#65533;P&#1636;&#65533;r&#65533;AnV&#65533;/&#65533;&#65533;bU6Ee&#65533;&#65533;&#65533;$&#65533;u&#65533;&#65533;&#65533;&#1619;8&#65533;&#65533;a&#65533;&#65533;&#65533;&#144;&#65533;0&#65533;,)&#65533;+Y&#65533;&#65533;&#858667;(&#65533;J&#1527;&#65533;S&#65533;r&#65533;&#65533;(Ck&#65533;&#65533;&#65533;.x&#65533;&#65533;&#65533;&#65533;&#65533;&#65533;&#65533;.\&#65533;
\&#65533;&#65533;&#65533;&#864;&#65533;1&#65533;'&#65533;&#65533;&#65533;&#65533;\&#65533;&#65533;.o*EI&#65533;&#65533;&#65533;&#65533;08tQC]b&#65533;/ha&#65533;&#65533;&#65533;&#65533;&#65533;&#65533;:4&#65533;&#65533;
Y V&#65533;&#65533;&#65533;5L&#65533;&#65533;U&#65533;&#65533;C&#942;&#65533;&#65533;/T&#65533;&#65533;!Ce&#65533;P&#65533;3@!	&#65533;&#65533;&#65533;&#65533;&#65533;&#65533;&#65533;zA
SX8&#65533;0S&#65533;&#2044;&#65533;&#65533;&#65533;&#65533;&#65533;&#65533;ua&#65533;T&#65533;;s
&#65533;)&#65533;&#949;l&#65533;&#65533;&#65533;&#65533;&#65533;6&#65533;9&#65533;J&#65533;&#65533;E &#65533;&#60559;~&#65533;bf&#65533;U;,&#65533;&#65533;=D&#65533;r+&#65533;&#65533;k]T&#65533;s`&#65533;&#65533;%&#65533;&#65533;P&#65533;#(1	&#65533;&#65533;R>\N&#65533;&#65533;&#65533;K&#65533;&#65533;$R&#65533;V5&#65533;&#65533;&#65533;&#65533;
&#65533;h&#65533;&#65533;&#65533;&#65533;Jf2,&#65533;&#65533;<p&#65533;&#65533;p
#"GM&#65533;&#65533;f&#65533;D&#65533;lLN&#65533;&#65533;2&#65533;&#65533;"A3l&#65533;;&&#65533;-&#65533;$&#65533;=LDP&#1314;&#65533;,I-`&#65533;UN&#65533;E\EFr&#65533;&#65533;&&#65533;0a4!.A &#65533;/&#65533;&#65533;&#65533;&#65533;>&#188;&#65533;&#65533;&&#65533;&#65533;"lC&#65533;(Z&#65533;,L&#65533;a->&#65533;h&#65533;*EG<&#65533;A&#65533;iQ"&#65533;&#65533;&#65533;tlu&#65533;R*&#65533;N&#65533;&#65533;A&#65533;n$)&#65533;&#65533;$!L$ER&#65533;HVP4&#65533;&#65533;5&#65533;9&#65533;A&#65533;	S&#65533;I&#65533;&#65533;&#65533;Z$&#65533;L&#65533;&#65533;&#65533;(&#65533;&#65533;&#65533;&#65533;&#65533;bC 1~8&#65533;&#65533;&#65533;&#65533;U&#65533;bJ1I&#65533; &#65533;CB"&#65533;&&#65533;{xM=&#65533;&#65533;&#65533;&#65533;&#389;&#65533;&#65533;&#65533;&#65533;m&&#65533;_ff`Hz&#167;&#65533;&#65533;G%&#65533;Ed &#30492;&#65533;&#65533;&#1027;&#65533;&#65533;e"Nn$X&#65533;&#65533;:&#65533;1d,:&#65533;J&#65533;	&#65533;&#65533;G]&#65533;&#65533;&#65533;*&#65533;Ben&#65533;b&#65533;p&#65533;f&#65533;&#65533;&#65533;
&#65533; &#65533;&#65533;&#65533; &#1824;n&#1163;&#65533;&#65533;%&#65533;&#65533;N&#65533;&#65533;`&#65533;`&#65533;s&#65533;&#65533;&#1286;m&#65533;&#611;&#65533;i&#65533;&&#65533;&#65533;)|&#65533;&#65533;&#65533;h&#65533;&#65533;&#65533;&#65533;&#65533;&#65533;n&#65533;@&#65533;  &#65533;S&#65533;W&#65533;Q_&#65533;f:&#65533;&#65533;&#65533;&#65533;V&#65533;bb&#65533;o&#65533;#*&#65533;_&#65533;q<&#65533;&#60448;&#65533;&k%X
BX&#65533;&#65533;(&#65533;&#65533;&#65533;F&#65533; Ro!&#65533; &#65533;&#65533;
&#288;&#65533;@&#65533;`&#65533;&#65533;&#65533;`&#65533;&#353;&#65533;&#65533;
&#65533;&&#65533;&#65533;$&#65533;&#65533;&#65533;&#65533;/&#65533;	:&#65533;&#65533;&#65533;~&#65533;&#65533;@&#65533;"&#416;
&#65533; z&#65533; &#65533;@&#65533;t&#65533;&#65533;&#65533;&#65533;&#768;&#65533;&#65533;
&#65533; &#65533;&#65533;
&#65533; &#65533;&#65533;&#65533;T&#65533;"s&#65533;&#65533;nF&#65533;&#65533; &#65533;&&#65533;C&#65533;&#65533;*&#65533;&#65533;&#65533;&#65533;&#65533;&#65533; %&#65533;&#65533;l&#65533;)&#65533;`;&#65533;>z&#1342;MD6&#65533;B&#65533;&#65533;&#65533;H3&#65533;&#65533;L,&#65533;&#65533;&#65533;%`r&#65533;y0,+&#65533; !A(!2&#65533;&#65533;&#65533;,A$&#65533;h&#65533;&#65533;@b#&#65533;$0'?&#65533;@cB2D3&#65533;j&#65533;&#286;O&#1868;#&#65533;T&#65533;N&#65533;&#65533;UcY
iO&#65533;&#65533;&#65533;&#65533;P6&#65533;R&#65533;h&#65533;&#65533;&#65533;&#65533;"!E@0E"aN&#65533;3&#65533;,&#65533;H/3#p	&#65533;I&#65533;&#65533;&#65533;&#65533;&#65533;H&#65533;c&#65533;RI&#65533;*&#65533;~>&#65533;`,&#586;|&#65533;&#65533;&#779;\&#65533;l?&#65533;PD&#65533;&#65533;&#65533;@&#65533;&#65533;Pm&#65533;&#65533;S&#1078;(L&#65533;E&#65533;HQ&#65533;p&#65533;&#65533;A&#65533;PC&#65533;5Efd&#65533;l&#65533;&#908;>b&#65533;&#65533;6&#65533;b&#65533;:&#65533;&#65533;l&#65533;&#65533;6k&#65533;&#65533;L"&#65533;&#65533;ja&#65533;t&#291;:&#65533;$&#65533;&#65533;#&#65533;&#65533;g&#65533;&#65533;a-&#65533;&#65533;T2E2nMNd3&#65533;g&#65533;&#65533;K!@-&#65533;|&#65533;&#65533;<F$&#65533;&#65533;L&#1044;{&#900;&#65533;&#65533;&#938;g<&#65533;&#65533;&#65533;&#65533;fn&#65533;X=b&#65533;_&#65533;z&#1408;&#65533;!&#65533;&#65533;&#14347;&#65533;&#65533;[&#65533;&#65533;i&#65533;&#38630;%`&#65533;#_&#65533;  &#65533; eT&#65533;w$&#65533;B_&#65533;
_z&#65533;&#65533;`&#65533;p(&#65533;?UT&#65533;&#65533;p&#65533;NN
&#65533; &#65533;&#65533;`&#65533;&#65533;
&#65533;  &#65533;&#65533;&#65533;N&#65533;oZ&#65533;V;N&#65533;&#65533;&#65533;&#65533;&#65533;@)&#65533;&#65533;&#65533;("&#65533;&#65533;:HZ&#65533;&#944;&#65533;&#65533;&#65533;&#65533;&#65533;$UR&#65533;K[$&#65533;n'A&#65533;
b&#65533;&#65533;&#65533;
&#65533;`&#65533;&#65533;)&#65533;&#65533;&#65533;&#65533;&#65533;&#22512;Q-&#796;U]5&#65533;^ 	+P&#65533;&#65533;&#65533;&#65533;Kp&#65533;g&#65533;!&#65533;b?&#65533;&#65533;)&#65533;&#65533;w&#65533;N
&#65533;&#65533;&#65533;&#65533;&#65533;@&#65533;`
*&#65533;	&#558;
&#65533; &#65533;&#65533;z&#65533; &#65533;`&#65533;&#65533;
&#640;z&#65533;&#65533;:h
)&#65533;&#65533;@a&#65533;@B&#65533;@&#65533;1&#65533;@&#65533;pr&#65533; 	&#160;&#65533;&#65533;@	&#65533;@&#65533;&#65533;^N&#65533;&#65533; $&#65533;&#65533;&#65533; *2*&#65533;&#65533;b.&#65533;\&#65533;`L&#65533;&#65533; 
a&#65533;e&#65533;&#65533;^.&#65533;&#141;(&#65533;-M&#65533;&#65533;&#65533;&#65533;&#65533;#&&#65533;&#65533;
&#65533;
hGNV&#65533;&#65533;&#65533;ApAx,Hx&#65533; &#65533;V0&#65533;lj&#65533;&#65533;&#65533;&#65533;&#65533;&#65533;G%%c#&#1494;&#65533;c&#65533;&#65533;:&#65533;&#65533;B2&#65533;&#65533;r&#65533;&#65533;&#65533;h->T2&#65533;%t)&#65533;&#65533;>R&#65533;&#65533;~&#65533;&#65533;SN&#65533;&#65533;X$4&#65533;&#65533;&#65533;"&#65533;^%&#65533;&#65533;E*eK&#65533;hs#&#65533;&#65533;&#65533;=&#65533;P&#65533;t/&#65533;5n$&#65533;`&#65533;HSD&#65533;O@&#65533;r&#65533;4&#65533;L&#1666;k&#65533;&#65533;@#Ij%y&#65533;=&#65533;&#65533;&#65533;&#65533;[&#65533;&#65533;d&#65533;&#762;&#65533;>&#65533;s&#65533;";&#65533;&#65533;U&#65533;
&#65533;=o&#65533;Rv&#65533;&#65533;B0+&#65533;&#65533;P&#65533;&#164;dC&#65533;Xc5&#1303;l&#65533;W}&#65533;&#65533;&#65533;7~&#65533;/{a-&#65533;&#65533;3TI&#65533;&#65533;q7CN&#65533;q&#65533;&#65533;&#65533;&#65533;'b`&#65533;&#65533;O&#65533;&#65533;&#65533;*&#65533;+1&#65533;"&#65533;/(&#65533;MVp-&#65533;&#65533;k +!&#65533;	N&#65533;#&#65533;&#65533;&#27578;&#932;&#149;&#65533;&#65533;&#65533;pW!.&#899;&#65533;&#65533;V&#65533;(&#65533;kaRxBk
&#65533;&#65533;
&#65533;&#65533; ,&#65533;&&#65533;&#65533;&#65533;'{&#65533; &#65533;&#65533;&#65533;%sr1,p&#65533;&#65533;&#65533; &#65533;a8k&#65533;g&#65533;&#65533;&#1073;&#65533;&#654;&#65533; &&#65533;&#65533;R$&#65533;xvf&#65533;&#65533;x&#65533;&#65533;&#65533;#&#65533;&#65533;
&#65533;&#65533; &#65533;&#65533;&#65533;&#65533;&#65533;&#65533;&#65533;u&#65533;&#65533;&#65533;&#65533;*j&#65533;^&#65533;qNqyVW*3p&#1092418;ud&#65533;&#65533;)&#65533;&#65533;&#65533;&#366;L&#65533;&#65533;q&#65533;&#65533;yF&#65533;&#65533;/&#1908;n&#65533;&#65533;&#65533;&#65533;)BZ&#65533;&#65533;&#65533;&#65533;&#65533;&R&#65533;&#65533;b&#906;@&#65533;&#65533;"*s&#65533;&#65533;/&#65533;Z&#65533;`
&#65533;&#65533;&#65533; /&#1440;`]&#65533;&#65533;&#65533;@&#65533;&#65533;n
&#65533;@&#65533;
#_&#608;
&#65533;@
&#128;&#65533;/&#65533;H&#65533;&#65533;&#65533;&#65533;*&#65533;)&#65533;`
&#65533;&#65533;&#65533; &#65533;&#65533;V	&#65533;`?&#65533;&#65533;&#65533; 
&#65533;&#65533;&#65533;&#1626;&#65533;)B&#65533;GTl"h&#65533;&#65533;:&#65533;&#65533;&#65533;&#65533;X&#65533;&#65533;e&#65533;&#65533;&#65533;d9&#65533;&#402;+&#65533;&#65533;&#65533;&#65533;0V&#65533;&#65533; &#65533;Z&#427;!&#65533;`(&#65533;j#,Aj0G3&#65533;AP&#65533;&#65533;j0), &#1498;.&#65533; 6&#65533;&#65533;T&#65533;Ra8&#65533;&#65533;&#65533;F&#65533;(&#65533;%\&#65533;"r\&#65533;;(LCmuVj&#65533;K&#65533;&#65533;/&#65533;D>i&#65533;&#65533;I&#65533;B$b0&#65533;&#65533;q&#65533;,8SNd&#65533;&#65533;w&#65533;
&#65533;lN1&#65533;d&#65533;&#65533;`&#65533;H&#65533;H-bbk&#65533;L&#65533;&#65533;&#65533;#&#65533;&#65533;r&#65533; &#65533;o&#65533;w^X&#65533;b4&#65533;D&#65533;#4&#65533;&#65533;J&#1111;H&#65533;&#65533;RtRn-G4&#65533;8z&#65533;&#65533;&#65533;&#65533;&#65533;&#1334;&#65533;&#65533;"	;(&#65533;G&#65533;o&#65533;j#&#65533;t&#65533;wR&#65533;,7&#65533;P&#65533;&#65533;b-&#65533;&#65533;J&#65533;&#65533;(&#65533;z&#65533;"L&#65533;yBT&#65533;)p&#65533;2z&#65533;o&#65533;&#65533;&#355;&#65533;e&#65533;4'v&#65533;&#65533;&#65533;X&#65533;&#65533;'&#65533;&#65533;&#65533;N&#65533;&&#529;&#65533;I&#65533;g!V&#65533;&#65533;&&#65533;&#65533;&#65533;g6&#65533;N9u&#65533;v{[&#65533;&#65533;[&#65533;u,&#65533;&#65533;f f&#65533;&#65533;d&#65533;&#65533;n&j+&#65533;&#65533;&#65533;w&#65533;&#65533;&#65533;&#65533; &#65533;i&#1545;&#65533;&#65533;&&#65533;q&#65533;&#65533;Z_&&#65533;YF&#26043;N!&#65533;U&#65533;&#65533;&#1779;D&#65533;R&#65533;&#65533;&#65533;p&#65533;&#65533;^U[&#65533;&#1406;%.&#65533;&#65533;d&u&#65533;T&#446;&#65533;2&#65533;&#65533;&#65533;\&#65533;&#65533;^&#65533;&#65533;l&#65533;&#65533;&#65533;`&#33294;)&#65533;N&#65533;FN&#65533;&#65533;M;&#65533;Br6fH\&#65533;&Nn&#65533;>&#65533;U0i&#1878;E&#319;&#65533;LYBW&#65533;&#65533;X&#65533;&#22472;&#130;z&#65533;&#65533;@&#65533;&#65533;g&#65533;&#65533;&#65533;\&#65533;&#65533;J?&#65533;	!&#65533;&#65533;@	&#65533; &#65533;&#65533;&#65533;&#65533;&#65533;&#65533;&#65533;&#65533;&#65533;&#65533;@
&#65533; &#65533; 8'hb&#65533;&#65533;	&#65533;`f&#65533;@
&#65533; 
&#65533; &&#65533;F&#65533;&#65533;&#22073;&#65533;|&#65533; &#65533;&#65533;&#65533;&#65533;
&#65533;I &#65533;&#65533;&#65533;&#65533;.&#878;,&#65533;&#65533;
&#65533;&#65533;l&#65533;q&#65533;&#65533;Q&#65533;(&#65533;&#65533;7&#65533;&#65533;&#65533;
&#65533;&#65533;&#65533;?&#65533;&#65533;P&#724;&#65533;*j&#65533;g&#65533;&#65533;X0H&#65533;]'j"&#1922;T&#65533;&#65533;T&#65533;*&#65533;&#65533;5h4[&#65533;DM&#1746;j,&#65533;&#65533;&#65533;&#65533;&#65533;$&#201;&#65533;d&#65533;&#65533;t&#65533;&&#65533;H&#65533;&#65533;&#210;&#65533;&#65533;&#65533;DC&#65533;&#65533;Q&#65533;&#65533;&#65533;4&#65533;;D4E&#65533;&#65533;&#65533;.&#65533;&#65533;DP4&#65533;&#65533;>&#65533;S&BL'8&#65533;!&#65533; c2&#65533;*C&#65533;{d&#65533;&#65533;&#65533;.0&#65533;>&#65533;n&#65533;&#65533;,&#65533;&#65533;,0%I &#65533;i&#629;83(D&#65533;&#65533;&#65533;:&#65533;&#65533;&#65533;&#65533;&#65533;0m&#65533;&#65533;(&#65533;T&#65533; &#436;0&#65533;n&#65533;&#65533;=I:H3&#65533;g&#65533;&#65533;&#65533;:&#65533;&#65533;AG&#65533;&#65533;&#65533;&#65533;&#65533;&#65533;&#65533;-&#65533;&#65533;&#65533;&#65533;&#208;,*O&#65533;&#65533;&#65533;U&#65533;C&#65533;b&#900;&#65533;Il&#65533;-&#65533;'&#65533;B&#65533;m0&#65533;'&#65533;&#65533;&#151;c"&#65533;G&#65533;&#65533;&#727;MY&#65533;&#65533;Zx&#65533;
.&#65533;'&#65533;^&#65533;XS&#65533;&#65533; +B&#65533;&#65533;	_&#65533;&#65533;*(t&#65533;&#65533;&#65533;Y1&#65533;$N_6g&#65533;8&#65533;&#65533;*&#65533;&#476;&#65533;&#65533;&#65533;&#65533;&#1561;z&#65533;&#65533;&#65533;&#65533;&#65533;7&#65533;&#65533;J&#65533;@&#65533;&#1151;B&#644;/lsN&#65533;&#250;J,&#65533;9&#65533;&#65533;&#65533;k^C&#43382;&#65533;&#65533;"'s&#65533;&#65533;XF&#65533;&#65533;s&#65533;MXN&#65533;&#65533;?&#65533;Y/&#813;&#65533;CX&#65533;#|&#65533;&#65533;&#65533;&#65533;&#65533;X"+&#65533;|Vs&#65533;&#1322;X&#65533;F&#65533;&#65533;aQ| _|&#65533;&#65533;"&#65533;&#65533;%&#65533;&#65533;&#65533;Ks$4(o&#65533;&#65533;G&#65533;cL[&#65533;&#65533;&#65533;&#65533;&#65533;&#65533;&H&#65533;C#&#65533;&#65533;&#65533;-_&#65533;&#65533;\&#167;n:&#65533;&B&#65533;&#35811;{Vb$&#65533;&#65533;&#65533;&#65533;b_&#65533;&#65533;&#65533;&#65533;	&#65533;`&#65533; ]&#65533;&#65533;
&#65533;&#65533;X&#65533;&#65533;
&#65533;@
&#65533; &#65533;&#65533;
R&&#547;&#65533;
&#256;&#65533;&#65533;&#65533;&&#65533;&#65533;&#65533;&#65533;&#65533;&#65533;	&#65533;&#65533;@&#65533; &#65533;&#65533;8C&#65533;)&#65533;&#65533;&#65533;@&#65533;
&#65533; 	n&#65533;&#65533;&#65533;@&#65533;2
&#65533;  &#316;y&#65533;f&#65533;7r&#65533;&#65533;Y&#65533;&#65533;8n&#65533;&#65533;&#65533;&#65533;'&#65533;&#65533;?{.&#65533;&#209;5d&#65533;x&#65533;E&#65533;,]&#276;1s&&#858;7#&#665;C&#65533;&#65533;&#65533;&#65533; &#65533;&#65533;&#65533;&#990;?&#65533;	
&#65533;&#65533;&#65533;?&#65533;j1&#65533; &#65533;&#65533;&#65533;&#65533;&#65533;&#65533;&#65533;W&#65533;T&#65533;>~&#65533;b&#65533;&#65533;P&#65533;D&#65533; Aj&#65533;H&#65533;!&#65533;T&#65533;&#1817;3S&#65533;&#65533;&#65533;BT&#65533;=_&#65533;r&#65533;&#65533;POC>fQ&#132;&#65533;&#65533;A|4&#65533;1&#65533;&#65533;!D&#65533;9&#65533;$i&#65533;%M&#65533;2U&#65533;&#310;!B&#65533;-Z&#65533;!&#65533;|&#65533;&#65533;&#65533;c&#65533;M;}:&#65533;&#65533;&#1124;&#65533;&#65533;#9b&#65533;&#65533;$L&#65533;8q
MI&#65533;&#65533;E&#65533;&#65533;&#65533;[&#65533;&#65533;;q&#1420;	S&M8	&#65533;4(&#65533;&#65533;EnOKu:&#65533;&#65533;>{&#65533;&#1801;&#65533;&#65533;&#65533;1a&#65533;$&#65533;H'&#65533;&#65533;2`&#65533;&#65533;Fv&#391;Q}&#65533;6Go&#65533;&#65533;&#65533;b&#65533;&#65533;Bu&#65533;V[l&#65533;QFa|aF &#65533;&#65533;&#65533;&#65533;wq&#1797;Gm4&#1862;o&#65533;&#65533;&#65533;t&#65533;&#460;&#65533;6cmt&#65533;!&#65533;@n&#65533;&#65533;&#65533;&#65533;&#392;m&#513;&#65533;&#65533;&#1909;&#466;'&#65533;&#466;r&#65533;7&#65533;@&#65533;&#65533;&#65533;nG&#65533;9.&#65533;"d&#65533;d_l&#65533;&#65533;&#65533;.&#401;b&#65533;;&#65533;&#65533;&#1036;w&#65533;&#65533;&#65533;&#65533;&#65533;Q&#65533;l(&#65533;Q&#65533;F3&#65533;1G&#65533;Y&#65533;h&#65533;/&#916;P:&#1413;&#65533;l<&#1857;&#65533;&#65533;&#65533;&#65533;9#O&#65533;&#65533;&#65533;q&#529;%&#65533;?&#65533;AF~s&#65533;DT|O&#65533;&#65533;&#65533;&#65533;=*&#65533;Bu&#65533;&#65533; &#65533;&#65533;	Gn&#65533;&#65533;FDo&#65533;&#65533;+&#65533;X&#65533;A&#65533;;&#65533;&#65533;e&#65533;&#65533;&#65533;&#65533;&#65533;&#65533;&#65533;&#65533;&#65533;v&#1654;&#65533;o>:'&#65533;&#65533;&#65533;4&#65533;F&#65533;:-a&#65533;&#65533;9SLo&#65533;1&#65533;&#65533;K&#65533;1&#65533;|&#65533;N&#65533;b&#65533;&#65533;?]&#65533;i&#65533; &#65533;q&#65533;&#65533;;I&#65533;&#65533;JRI&&#65533;8G&#65533;j&#65533;&#65533;Gl&#65533;
&#65533;W}&#65533;g&#65533;kM&#65533;&#65533;&>)&#65533;<&#65533;&#65533;v&#65533;&#65533;%&#65533;&#65533;!&#65533;&#65533;~&#65533;&#65533;F&#65533;&#65533;*kljd9FGAEj&#65533;&#65533;Y&#65533;Ol\S&#65533;&#65533;_&#65533;q&#65533;b&#65533;&#65533;&#65533;]&#65533;&#65533;E&#65533;d&#65533;&#65533;&#65533;u Ef&#1553;&#65533;a<&#65533;&#65533;&#65533;0&#65533;TPxH3u!g@X&#65533;lli&#65533;&#65533;Aa&#65533;&#65533;a&#65533;F8&#65533;&#65533;_hl&#65533;]c&#65533;@&#65533;z&#65533;w&#65533;&#1941;&#65533;&#65533;0&#65533;%&#65533;\"&#65533;Z&#65533;8"&#65533;%&#65533;36&#65533;#&#65533;&#65533;&#65533;&#65533;!K	2TVa&#65533;&#65533;nQT!&#65533;&#1386;&#65533;>Zy&#65533;&#65533;&#65533;Wy&#65533;&#65533;H&#65533;&#65533;f[&#65533;u&#65533;&#65533;&#65533;&#65533;&#65533;b&#65533;&#65533;&#65533;&#65533;L&#65533;&#65533;&#65533;D&#65533;&#65533;&#65533;&#65533;~&#65533;k&#65533;v&#65533;%H!{!&#65533;H$&#65533;>&#65533;"&#65533;o&#65533;Y"&#65533;G&#65533;&#146;&#65533;j&#65533;~R/#&#65533;P2I$&#65533;&#65533;7&#65533;!&#65533;(I%&#65533;&#65533;"A?&#65533;Wn&#65533;&#65533;Fb&#65533;6&#65533;q&#65533;&#65533;&#65533; C&#65533;BXP(&#65533;&#65533;Jb&#361;&#65533;&#65533;&#65533;&#65533;&#65533;&#65533;&#65533;&#65533;fdx[DY&#65533;	"l&#65533;"&#65533;&#65533;[	KG&#65533;&#65533;&#65533;@&#65533;&#133;&#65533;ej!&#65533;|&#65533;:Ko|&#65533;&#197;D6&#65533;#j&#65533;b&#65533;&#65533;&#65533;F$&#65533;('&#65533;&#65533;|8K"&#65533;&#65533;Fd&#65533;&#65533;KD&#65533;&#65533;&#65533;&#65533;&#65533;>&#65533;z_&#65533; &#65533;:&#65533;&#294;!v&#65533;&#65533;&#65533;Q&#65533;2GA&#65533;&#65533;&9&#65533;+.&#65533;q&#65533;P&#65533;&#65533;G6&#65533;D&#65533;{&#65533;l&#65533;&#65533;&#65533;&#65533;T>&#65533;&#65533;&#65533;"&#65533;8&#65533;!x&#1619;&#65533;"'ua&#65533;a9#&#65533;T'&#65533;$&#65533;&#65533;&&#242;S&#65533;n"C`&#65533;&#65533;&#65533;&#65533;!&#65533;&#65533;J&#65533;&#65533;iH&#65533;&#144;i&#65533;A&#666;&#65533;x&#65533;B&#65533;I&#65533;l&#65533;*&#65533;u&#65533;&#65533;(&#65533;0&#65533;t&#65533;c&#65533;O%&#65533;H&#678;a&#65533;&#65533;-m&#65533;&#65533;u&#1668;&#65533;_&#65533;&#65533;uQ&#65533;xU&#65533;`V&#65533;M?2)DP&#65533;&#65533;&#65533;&#65533;0&#65533;]&#65533;D&#65533;&#65533;&#65533;{:&#249;gk&#65533;&#65533;JJ&#65533;RkL Rs&#65533;D&#65533;&#65533;&#65533;&#65533;&#1874;6&#65533;[v&#65533;xj&#65533;&#65533;&#65533;@&#65533;!&#65533;A&#65533;i)&#65533;&#65533;&#65533;%&#65533;l&#65533;w&#65533;C&#65533;&#65533;&#65533;%X&#65533;k8&#65533;&#65533;0&#65533;&#65533;+&#65533;AMl&#65533;&#65533;&#65533;0&#65533;+\ki &#304;&#65533;8&#65533;eP `&#65533;&#65533;B\(&#65533;&#65533;&#65533;&#65533;&#65533;&#65533;&#65533;&#65533;Z&#65533;(7d!i T&#65533;&#65533;P&#65533;*p&#65533;c &#65533;&#65533;T.&#65533;H&#65533;&#65533;X&#65533;&#65533;<o&#65533;&#65533;s&#533;&#65533;&#65533;&#65533;26&#65533;&#65533;&#65533;YK&#65533;&#65533;'U&#65533;&#65533;&#65533;&#65533;&@q
S&#65533;&#11359;&#65533;D(HQ
S&#65533;B&#65533;&#65533;D'2!	G4&#65533;%&#65533; Di&#65533;&#65533;&#65533;`=&#65533;&x y>&#65533;(&#65533;&#65533;nN3&#65533;&#65533;0pc9&#65533;&#65533;&#65533;S2M&#65533;&#65533;JhPC&#65533;6&#65533;&#65533;&#65533;Oqp&#65533;&#65533;&#65533;6&#65533;H&#65533;&#65533;&#65533;ac&#65533;&#65533;-E&#65533;j4&#65533;&#65533;MFP&#65533;^&#246;&#65533;&#65533;H<=n&#65533; !@C&#65533;h&#65533;&#65533;p&#65533;-&#65533;@&#65533;4&#65533;&#65533;\
&#65533;l&&#65533;;&#65533;&#65533;&#65533;&#65533;&#65533;&#65533;%}&#65533;o&#65533;&#65533;`.IM+&	&#65533;&#65533;>&#65533;&#65533;&#65533;m*&#65533;j&#65533;p&#1844;&#65533;&#65533;&#65533;Yj@&#65533;Fl&#65533;+u&#65533;&#65533;m
Q&#65533;YN&#65533;&#65533;&#65533;`2&#1616;g&#65533;&#65533;"JYO+&#65533;kCl&&#65533;&#516;&@&#65533;	KP&#65533;&#65533;H2'0A&#65533;F,&#65533;&#65533;|J!aN&#65533;&#65533;&#65533;;D,3&#65533;&#65533;&#65533;&#65533;&#65533;&#65533;2&#65533;&#65533;F&#65533;&#65533;&#65533; &#65533;&#65533;&#65533;"&#65533;&#65533;&#65533;&#65533;a&#1629;a&#65533;&#65533;&#65533;+&#65533;8D"b&#65533;]&#65533;&#65533;&#65533;(g&#65533;$&#65533;&#622;&#65533;&#65533;&#65533;Q&#65533;g4-&#65533;Y&#65533;`&#65533;Vl&#1787;|&#65533;&#65533;&#867;&#65533;&#65533;k&#1289;K&#65533;&#65533;++2)BJ:(:&#65533;D&#65533;S3a&#65533;
&#65533;yI&#65533;*&#65533;L&#65533;1&#65533;&#65533;&#65533;,&#11467;&#65533;2&#65533;m&#65533;&#65533;&#65533;8Us&#65533;&#65533;&#65533;X&#1904;&#65533;`&#65533;&#65533;C9ST|&#65533;9&#65533;&#65533;&#65533;G&#65533;&#548;&#65533;]&#65533;U&#65533;&#1715;&#65533;j:&#65533;D$B&#65533;J&#65533;&#65533;z&#65533;&#65533;&#65533;&#1652;&#65533;&#65533;od&#65533;&#65533;fK7&#65533;&#65533;sS>]g&#65533;&#310;<\d3A&#65533;O5H&#65533;V&#65533; &#65533;M=&#65533;2J&#65533;&#65533;&#65533;z&#65533;L&#65533;c&#65533;&#65533;f&#65533;&#1793;&#65533;&#65533;&#65533;C&#65533;&#65533;&#65533;:&#65533;u &#65533;&#65533;3&#1224;G&#65533;Ew&#65533;&#65533; &#65533;=$B&#65533;82&#65533;&#65533;&#65533;_&#65533;&#65533;&#65533;&#65533;4d&#65533;F&#65533;+9O&#65533;w&#65533;&#65533;&#65533;m#<&#65533;m&#65533;s&#65533;>&#65533;&#65533;$d&#65533;j&#65533;&#65533;V&#65533;JE8b&#65533;&#65533;K&#65533;r>1&#65533;R&#65533;B&#65533;XE*L1
Pl&#65533;&#65533;&#65533;&#65533;Z&#65533;,?o;x&#65533;h&#65533;N&#65533;H&#65533;&#65533;&#65533;&#65533;s
Wb;x&#46619;&#65533;u&#65533;&#65533;%q&#65533;,q&&#65533;Z%_&#65533;**"&#65533;&#65533;&#293;&#65533;x&#65533;&#65533;&#65533;&#65533;[&#65533;u&#65533;&#65533;|&#65533;&#1552;; &#65533;&#65533;
&#65533;.j&#65533;,&#1630;Vu5^&#65533;&#65533;*&#65533;&#65533;&#591;Q
&#65533;&#65533;&#1724;&#65533;G#&#65533;&#65533;xQ&#65533;w3&#65533;&#65533;`&#65533;t&#593;&#65533;e&#65533;&#65533;<&#65533;&#65533;(?g&#65533;+&#65533;\w!n&#65533;k&#65533;&#65533;?q &#65533;`&#65533;&#65533;7E&#65533;&#65533;|	&#65533;h3&#65533;7>&#65533;&#65533;r&#65533;X&#1364;=>&#65533;et&#65533;&#65533;"z&#65533;&#65533;&#65533;&#65533;&#65533;&#65533;&#65533;S&#65533;	&#65533;pd&#65533;&#65533;/P&#65533;&#65533;n&#65533;K&#65533;&#65533;&#65533;&#65533;O&#65533;3P&#65533;&#65533;]&#486;h&#65533;&#65533;K&#65533;CHIR1&#65533;&#65533;)&#65533;Q&#65533;&#65533;&#65533;FK6O9AHQZO1R&#65533;k&#65533;&#65533;Z&#65533;&#65533;G}TN&#65533;c&#65533;&#65533;&#65533;J&#65533;&#65533;JU&#65533;U&#65533;hRq&#65533;&#65533;&#65533;&#65533;&#65533;&#65533;n&#65533;&#65533;&#65533;8x&#65533;&#65533;~D&#65533; &#65533;&#65533;n&#65533;d#&#65533;UgPrf&#65533;=&#65533;aL&#65533;gm&#65533;&#65533;d[D?0&#65533;d&#65533;A0X=&#65533;k^{&#65533;&#65533;waqc&#65533;hU&#65533;{A:&#65533;BP&#65533;&#65533;|T&#65533;:f&#65533;&#65533;3&#65533;&#65533;&#65533;]&#65533;&#65533;H&#65533;DJ&#65533;eZ&#65533;&#65533;&#65533;&#65533;&#65533;&#868808;&#65533;?&#65533;1&#65533;Dr&#65533;&#65533;n&#65533; DP&#1124;&#65533;~fU&#65533;=&#65533;&#65533;Y&#65533;&#65533;&#65533;T'Mt&#65533;k&#65533;J&#65533;&#65533;&#65533;&#65533;U&#65533;u&#65533;T&#65533;+t&#65533;&#65533;&#65533;
9&#65533; &#65533;c:2&#1031; s&#65533;+Z#}&#65533;&#65533;&#65533;&#65533;:t@gp&#65533;&#65533;a&#65533;4_ lpIkr7O&#65533;x\&#65533;2B&#65533;&#65533;@1&#65533;aua_&#65533;uu[&#65533;bXl&#1606;{&#65533;&#65533;	&#65533;&#65533;	&#65533;@
l
&#65533;&#65533;	&#65533;0dp&#65533;p7>&#65533;&#65533;=&#65533;&#65533;&#65533;&#65533;k&#65533;fg&#65533;ThZQ@&#65533;&#65533;&#65533;S&#65533;h&#65533;T:);bt&#65533;fPR$u&#65533;*qM&#65533;t)z&#65533;z&#65533;EOf0&#65533;&#65533;&#65533;~Hbzs#,&#65533;B7Fw$&#1014;&#65533;.Ff&#65533;!J&#65533;n&#65533;&#65533;Fh&#65533;&#65533;&#65533;m|&#65533;`&#65533;7&#65533;5H!?k&#65533;Z&#65533;&#65533;&#65533;2#uVDy&#65533;&#65533;W&#65533;f&#65533;&#1798;&#65533;u 8:&#65533;S&#65533;&#65533;&#65533;`&#65533;A&#65533;8T&#65533;H&#65533;v&#65533;`/&#65533;$&#65533;	&#65533;[GR&#65533;3= &#65533;\&#65533;tB&#65533;8rv&#65533;E&#65533;S&#65533;&#65533;J&#65533;ol&#65533;Ok	&#65533;q?&#65533; &#65533;k&#65533;iIXib&#65533;&#65533; &#65533;e&#65533;z&#65533;D&#65533;M&#65533;NeN&#65533;&#65533;?&#65533;&#65533;g&#65533;vA&#65533;%&#65533;&#65533;&#65533;+h&#65533;cP&#65533;&#65533;$&#65533;&#65533;&#65533;8K&#65533;&#65533;=&#65533;&#65533;J&#65533;Fd/&#65533;eT&&#65533;&#65533;&#65533;&#65533;&#65533;&#65533;&#65533;X&#65533;D&#65533;&#65533;]&#1749;+&#65533;w{&#65533;&#65533;ThW&#65533;&#65533;&#65533;7&#65533;&#65533;&#65533;f&#65533;F&#65533;&#1734;&#65533;&#65533;T&#65533;&#1830;lX&#65533;&#65533;7Q&#65533;&#200;&#65533;Dm&#65533;hS8O&#65533;&#65533;&#65533;&#65533;8&#65533;U!H&#65533;&#65533;]&#65533;&#65533;i&#65533;c&#65533;&#65533;D&#65533;d\&#65533;&#65533;$&#65533;D#&#65533;x&#65533;&#65533;m&#65533;&#65533;KaZd&#65533;&#65533;&#65533;&#65533;&#65533;k&#65533;c
&#65533;&#65533;&#65533;&#65533;&#65533;8yF&#65533;9g{&#65533;g&#65533;De4Xtc&#65533;E&#65533;Yr&#65533;&#65533;&#65533;&#65533;`d&#65533;&#65533;'y|P&#65533;t&#65533;#&#65533;"&#65533;BC&#65533;(G&#65533;&#65533;&#65533;g&#65533;&#65533;&#65533;(&#65533;r%j&#65533;_gF")&#65533;&#65533;&#65533;G&#65533;]&#65533;&#65533;\&#65533;e&#65533;bz&#65533;Cb f&#65533;>Rd&#65533;+[b'&#65533;S&#65533;4~p6&#65533;]7&#65533;&#65533;@&#65533;&#65533;&#65533;&#65533; U&#65533;&#65533;&#65533;&#65533;)&#65533;D&#65533;&#65533;&#65533;m&#65533;H&#65533;&#65533;^&#65533;Ti]4@9&#65533;]R&#65533;?&#1257;Nv&#65533;|&#65533;5&#65533;&#65533;3)#<&#65533;*&#65533;\s$&#65533;jzt&#65533;&#65533;&#65533;&#65533;s&#65533;&#65533;&#65533;E&#65533;&#65533;h&#65533;&#65533;z&#65533;&#65533;wI&#65533;A&#65533;&#65533;%&#65533;&#65533;xoRH&#65533;&#65533;K&#65533;&#65533;F_&#65533;F&#65533;d&#65533;Rh&#65533;&#65533;#&#65533;.q&#65533;,Y&#65533;>O&#65533;s&#65533;8&#65533;n&#65533;eI&#65533;&#65533;&#65533;&#65533;g&#1094;&#65533;&#65533;&#65533;f&#65533;&#65533;&#65533;>P&#65533;Zu&#65533;G&#65533;&#65533;:&#65533;VkTQ&#65533;%/&#65533;&#26331;fJ&#65533;mF&#65533;)5C&&#65533;1,vg&#65533;xa&#65533;=&#65533;&#65533; 9&#65533;&#65533;&#65533;&#65533;&#65533;yk&#65533;&#65533;E&#65533;:&#65533;?&#65533;&#65533;d&#65533;&#65533;&#65533;1&#65533;&#65533;i|&#65533;&#65533;&#65533;P&#65533;h?h&#65533;>&#65533;
Q&#65533;&#65533;P&#65533;E&#65533;Pn&#65533;&#65533;B&#65533;&#65533;R6&#65533;&#65533;$>&#65533;&#65533;F8/{Zp	&#65533;&#65533;&#65533;&#65533;&#65533;&#65533;&#65533;^&#65533;O&#65533;&#65533;^=&#65533;ko&&#65533;&#65533;\z&#65533;x&#65533;S&#65533;M&#65533;&#65533;&#65533;%S2Q&#65533;&#644;&#65533;&#65533;&#65533;6.R&#65533;&#65533;B&#65533;'gz&#65533;z&#65533;&#65533;&#65533;b&#1415;:&#65533;n&#65533;&#65533;l`gm$&#65533;&#1118;&#65533;f:&#65533;&#65533;Qt&#65533;D&#65533;_JdGG&#65533;B&#65533;"C&#65533;%tCG&#65533;Q= &#65533;,&#65533;N&#65533;&#65533;&#65533;Wq&#65533;&#65533;S!`&OS&#65533;=x&#65533;K&#65533;&#65533;&#65533;7&#65533;&#65533;q&#65533;&#65533;(&#65533;Q~&#65533;%E&#1553;e &#65533;E&#65533;Prl&#65533;&#65533;&#65533;&#65533;<;&#65533;z`E&#65533;Q&#65533;&#65533;35D7Yb.EKJ]&#65533;I7&#65533;+&#65533;&#182;#&#65533;8#j&#65533;J&#1810;&#65533;&#48557;&#65533;&#65533;.2$WC&#65533;U;&#65533;1&#65533;&#65533;b<&#65533;K&#65533;&#65533;by@7&#65533;j&#65533;>&#65533;?&#65533;&#1481;&#65533;Y&#65533;&#1389;&#65533;B&#65533;KP2&#65533;(&#65533;0&#65533;	>8&#65533;&#65533;P0:&#65533;&#65533;&#65533;&#65533;a&#65533;&#65533;&#65533;>&#65533;&#586;&#65533;&#65533;~&#65533;&#65533;&#65533;d&#65533;&#65533;&#65533;+&#65533;&#65533;)h&#65533;%&#65533;&#65533;)3&#65533;u&#65533;&#65533;&#65533;&#65533;F/&#65533;o&#65533;"&#65533;&#65533;&#65533;q%&#65533;x=t)4&#65533;7&#65533;D;&#65533;;::V;&#65533;&#65533;w&#65533;&#65533;&#65533;&#65533;j&#65533;&#65533;#&#65533;G}G&#65533;z&#65533;&#65533; &#61921;6/&#65533;f`&#65533;&#65533;E&#65533;&#65533;dQ1o&#65533;j!\&#65533; &#5616;k&#65533;aV/&#65533;&#65533;d&#65533;&#65533;K:&#65533;F&#65533;&#65533;&#65533;[*S&&#65533;)&#65533;&#65533;e^F#&#65533;w&#65533;r-&#65533;)%&#65533;&#65533;W&#65533;&#65533;&#65533;b&#65533;O&#65533;e&#65533;&#65533;&#65533;~&#65533;w&#65533;&#65533;>&#65533;ky&#65533;ng&#65533;n&#65533;9>&#65533;&#1076;&#65533;Z&#65533;&#65533;&#65533;&#65533;?p1&#65533;&#65533;&#65533;&#65533;D&#65533;&#65533;&#65533;D&#65533;&#65533;&#65533;&#41658;nL&#65533;h&#65533;9&#65533;&#65533;&#65533;G&#65533;&#65533;3>Qy&#65533;&#65533;&#65533;Ddrr1T&#65533;Jx&#65533;_&#65533;:&#65533;+("&#65533;&#65533;+.&#65533;[&#65533;&#65533;"&#65533;j,&#65533;&#65533;<+&#65533;W&#65533;A&#65533;d&#65533;q+&#65533;r&#774;TN&#65533;VJ&#65533;&#1285;Et$&#36247;&#65533; "&#1033879;ZD&#65533;uuF7&#65533;,)"53b#&#65533;2;&#65533;!#&#65533;!<4c@=&#65533;&#65533;&#65533;&#65533; &#65533;&#65533;4R&#65533;k&#65533;\&#65533;R&<&#65533;W}Yq&#65533;&#65533;	&#65533;&#65533;&#65533;%l&#65533;)&#65533;&#65533;&#65533;^&#65533;'&#65533;_0,1&&#65533;*b_&#65533;l &#65533;8K{&#523;&#65533;s&#65533;&#65533;&#65533;&#65533;&#65533;&#65533;8&#65533;u"G#rr<&#65533;&#65533;&#65533;&#65533;&#65533;L&#65533;d8&#65533;&#65533;! f $#&#65533;aX&#65533;)&#65533;'&#65533;&#65533;GkR&#65533;a&#65533;(/&#65533;	dL2,c&#65533;}V&#65533;&#65533;&#65533;&#65533;X&#65533;&#65533;3&#65533;&#65533;&#65533;?j&#65533;&#65533;&#65533;r@&#226;&#65533;&#65533;&#65533;X&#65533;&#65533;_+d|&#65533;<\4&#65533;&#65533;]&#65533;Lb&#65533;K&#65533; &#65533;x&#65533;&#65533;&#65533;&#65533;,"o&#65533;)&#65533;&#65533; &#65533;b&#65533;+\&#65533;&#65533;($C->apvc&#65533;&#65533;B)41+#&#65533;\&#65533;`&#65533;&#65533;%6&#65533;&#65533;&#65533;^tO&#65533;&#65533;g&#65533;&#65533;&#65533;&#65533;{&#65533;W.Q~1&#65533;H&#65533;&#65533;H&#65533;V{zC&#65533;5VQ&#65533;F&#65533;)f&#65533;&#65533;&#65533;&#65533;&#65533;+&#65533;&#65533;\&#530;&#1274;F1&#65533;Sf/&#65533;7&#65533;&#37470;4&#65533;&#65533;&#65533;&#65533;-1f'^R&#65533;&#65533;'&#65533;URLmHbLM'&#65533;&#65533;&#65533;Vo&#65533;&&#65533;&#65533;c>&#65533;&#65533;&#65533;z4&#65533;&#483;{&#65533;p#&#65533;&#65533;&#65533;'&#65533;&#65533;q&#65533;qz&#65533;=&#65533;s&#65533;&#65533;'&#65533;&#65533;&#65533;1N&#65533;&#65533;&#65533;2&#65533;^j2&#65533;z&#65533;:&#65533;&#1530;&#65533;&#65533;:;&#65533;&#65533;C&#65533;&#65533;&#65533;_&#65533;&#65533;-NG%&#65533;%&#65533;&#65533;&#1277;1.&#65533;}7>)&#65533;$&#65533;u&#65533;&#65533;#&#65533;&#65533;J&#65533;ae&#65533;&#65533;;$U,&#65533;%&#132;"&#65533;uIoR&#65533;&#65533;=g&#65533;&#65533;.&#65533;S&#65533;t2&#65533;=&#65533;e&#65533;,8&#65533;8t$T&#65533;&#35559;,y&#65533;&#65533;&#65533;9T&#65533;a"&#65533;!$n>_&#65533;&#65533;b&#65533;$&#65533;b`
&#65533;&#65533;o&#65533;&#65533;n b&#65533;RB<d&#65533;2&#65533;&#65533;)&#65533;b&#65533;&#65533;J&#65533;&#65533;&#65533;!R&#65533;&#65533;B&#65533;F&#65533;&#65533;H&#65533;J&#65533;L W&#65533;U] `&#65533;]&#65533;k}&#65533;&#65533;t&#65533;@&#1091;&#65533;&#65533;K&#65533;&#65533;K&#65533;<&#65533;&#65533;&#65533;A&#65533;&#65533;q&#65533;&#65533;'S&#65533;&#65533;&#65533;@3}>&#65533;Qb&#65533;[&#65533;&#65533;)&#65533;&#65533;i&#65533;&#65533;Z=])&#65533;&#65533;&#65533;-)W&#65533;&#65533;&#65533;&#65533;BWpZnO&#65533;6XkW&#65533;&#65533;&#65533; dF:&#65533;C	&#65533;&#65533;&#65533;N	1|[P&#65533;&#65533;&#65533;d&#65533; &#65533;#&#65533;}&#65533;&#65533;g&#65533;&#65533;gTIx&#65533;&#65533;&#65533;t&#65533;&#65533;U3o&#65533;&#65533;2f&#65533;&#65533;
S&#65533;&#65533;Q&#65533;"&#65533;\&#65533;W'&#65533;r&#65533;ZX{)&#65533;6g&#65533;&#65533;&#65533;#+&#65533;&#65533;f&#65533;\&#65533;&#65533;&#65533;&#65533;nGH&#65533;^h&#65533;/&#65533;s9&#65533;&#65533;j#)&#65533;\&#65533;c&#65533;h&#65533;&#65533;&#65533;N'&#65533;&#65533;&#65533;q&#65533;&#65533;&#65533;&#65533;&#1012;>ViA?nV[&#899;]&#65533;&#65533;&#65533;g&#65533;&#65533;ME[A&#65533;VF&#65533;&#65533;l&#65533;\&#65533;C&#65533;&#65533;<f
"&#65533;x&#65533;&#65533;&#1598;j	<i]&#65533;3S&#65533;&#65533;&#65533;&#65533;
m&#65533;3=cH&#65533;n&#65533;&#65533;&#65533;&#65533;&#65533;&#65533;&#65533;IH&#65533;&#65533;&#65533;H&#65533;2&#65533;&#65533;&#1153;&#65533;&#65533;&#65533;&#65533;&#65533;IU&#65533;M&#65533;&#65533;rL&#65533;r&#65533;g/+RGG&#65533;{&#65533;&#65533;&#65533;&#65533;&#65533;-&#65533;A&#1906;-&#65533;&#65533;-&#65533;&#65533;&#65533;K$&#65533;&#65533;&#65533;ZS&#65533;!&#65533;&#629;Bu$<C&#65533;(&#65533;&#65533;`&#65533;j&#65533;&#65533;)&#65533;&#65533;&#65533; &#65533;%&#65533;&#65533;B+&#65533;&#65533;+&#65533;&#65533;'&#65533;&#65533;&#65533;&#65533;&#65533;D&#65533;+t&#65533;\M="<$&#65533;.!\p8^&#65533;&#65533;N&#65533;dXn&#65533;&#65533;&#65533;&#65533;vQ&#65533;&#1582;&#65533;&#65533;&#65533;&#65533;=t=#Q8&#65533;&#65533;&#65533;8&#65533;n&#65533;&#1839;&#65533;&#1857;&#65533;.&#65533;?* &#65533;2e&#1072;Y&#65533;N&#65533;6k&#1444;)cF&#65533;C&#65533;$h&#800;Yc1MF&#65533;&#724;&#65533;e&#65533;(Ax&#65533;@&#65533;&#65533;&#65533;&#65533;#O&#65533;D&#65533;&#65533;E&#65533;&#768;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&#65533;&#802;&#65533;&#65533;&#65533;l]&#65533;p&#1658;e&#65533;n-&#1663;%&#65533;&#867;&#65533;Qb&#1448;*^&#65533;xbC&#65533;2&#65533;L&#65533;&#65533;&#65533;&#728;3&#65533;&#65533;&#65533;Y,&#65533;&#992;C&#65533;Mt&#65533;&#778;_]&#65533;#&#65533;&#1520;c&#734;M&#65533;&#65533;&#65533;&#1784;s?m&#65533;&#65533;&#65533;&#65533;&#65533;Q";Xpq&#65533;&#65533;&#65533;K&#65533;2&#65533;&#65533;&#65533;&#929;7w&#65533;&#65533;:&#65533;&#65533;&#863;/&#65533;&#65533;8&#65533;&#65533;&#65533;C&#65533;&#65533;&#65533;L&#65533;rd&#1352;y&#65533;&#65533;8p=&#65533;&#65533;&#65533;&#65533;&#735;O&#65533;&#65533;&#65533;&#65533;&#65533;&#65533;&#65533;&#65533;_&#65533;!&#65533;&#65533; (&#65533;&#65533;h&#65533;n&#65533;&#65533;'c&#65533;-fOI&#65533;&#1232;X&#65533;&#65533;QIa&#65533; CbE&#65533;&#65533;J8&#65533;"jd&#65533;C.F&#65533;&#65533;-&#65533;&#65533;&#65533;0&#65533;h&#65533;B&#65533;F&#65533;D6&#65533;&#65533;b&#65533;<&#65533;`&#65533;7&#65533;x&#65533;6)&#65533;H&&#65533;&#65533;3&#38862;!&#65533;M-&#65533;&#65533;C&#65533;%&#65533;&#65533;dQIe&#65533;&#65533;9te&#65533;,2h&#65533;A2&#65533;&#26287;UiSEYQ&#65533;&#65533;Vnv&#65533;&#65533;at&#65533;&#65533;Y&#18781;&#65533;&#65533;)&#34820;jhJ&#65533;a^]&#65533;&#65533;FTB&#65533;(&#65533;]5&#65533;&#65533;&#65533;&#65533;X)&#65533;&#65533;M&#65533;h&#65533;~V&#65533;&#22407;&#65533;jjO&#65533;&#65533;eb&#65533;&#65533;&#65533;&#65533;y&#65533;B&#65533;v$o&#65533;5v&#43896;&#65533;&#65533;k&#65533;%&#42331;&#65533;rHi&#65533;&#65533;
&#65533;&#65533;&#65533;&#65533;&#65533;&#65533;&#65533;v&#65533;&#65533;&#65533;&#65533;*m&#65533;&#65533;&#65533;YQ&#65533;&#65533;&#65533;&N&#65533;v&#65533;&#65533;&#65533;&#65533;&#65533;+&#65533;&#65533;a&#65533;&#65533;!&#65533;&#65533;jaZq4&#65533;&#65533;&#65533;)o&#65533;&#65533;&#65533;K &#65533;>&#65533;_&#65533;R.4&#65533;&#65533;Rv%~F&#65533;K#&#65533;|&#65533;&#65533;Yc}'$&#65533;&#65533;Vl&#65533;&#65533;X5L&#189;&#65533;&#65533;&#65533;&#65533;&#65533;&#1172;&#65533;&#65533;Y&#65533;&#65533;&#65533;,3&#65533;#&#65533;0[E.W&#65533;l3r6&#65533;&#51580;Y&#65533;&#65533;&#65533;&#65533;&#65533;p='&#65533;x&#65533;&#65533;.W&#65533;&#65533;&#65533;&#65533;&#65533;P&#65533;hE&#65533;\s&#65533;Xg&#65533;&#65533;&#65533;9&#65533;&#65533;&#65533;&#65533;R&#805;&#65533;&#65533;&#65533;&#65533;&#65533;%&#65533;&#65533;]p&#65533;7&#1214;&#65533;&#65533;&#65533;&#65533;r&#65533;&#65533;)&#65533;[&#65533;l&#65533;&#65533;*&#65533;z&#65533;&#65533;i&#65533;-&#65533;&#65533;&#65533;&#65533;e&#65533;O.&#65533;&#25880;6n&#65533;&#65533;&#65533;[&#65533;&#1937;&#65533;&#65533;8&#65533;X&#65533;&#1888;{&#65533;u&#65533;$&#65533;&#65533;&#65533;%&#65533;s&#65533;&#65533;u&#65533;I$&#65533;&#65533;&#65533;&#65533;VM&#65533;&#65533;4&#65533;t&#65533;,t{n&#65533;^&#65533;&#65533;}&#65533;L&#65533;@&#65533;&#65533;&#65533;&#65533;&#65533;&#65533;h<&#892;s&#65533;&#65533;&#65533;&#65533;j;&#65533;[5Q&#65533;Z-=7&#65533;X&#65533;;v{T'no&#65533;v&#65533;2&#65533;&#65533;&#65533;r#W]tc&#65533;E&#65533;r&#969;7&#65533;&#48359;&#65533;&#65533;&#65533;	y&#65533;2Ec*Y&#65533;4&#65533;?d&#65533;&#65533;&#65533;J&#65533;&#65533;2C@&#65533;&#65533;*U6&#65533;L&#65533;&#279;&#65533;&#65533;&#65533;&#65533;&#65533;&#65533;&#1515;&#65533;PFq;&#65533;&#65533;$&#65533;)u&#65533;AKM
&#65533;D&#65533;&#1296;)Y&#65533;{[J&#65533;&&#65533;&#65533;oG&#65533;&#65533; &#65533;&#65533;=&#65533;P$$a&#65533;_&#65533;V&#65533;&#65533;&#65533;&#65533;.d	&#65533;XZ&#65533; r&#65533;>$Ar&#65533;&#65533;&#65533;L^:&#65533;&#65533;&#65533;7:l&#65533;-&#65533;_&#65533;&#65533;&#65533;&=v&#65533;&#65533;&#65533;&#65533;&#65533;&#65533;&#65533;&#65533;eE&#65533;&#65533;&#65533;&#65533;U&#65533;;&#65533;&#65533;:&#65533;v&#65533;&#65533;"&#65533;5&#65533;&#65533;O&#65533;!I&#65533;J&#65533;x&#293;&#65533;&#65533;&#65533;&#65533;r&#65533;H&#65533;`&#65533;/&#65533;&#65533;&#65533;w&#65533;g&#65533;&#65533;s&#65533;sMd&#65533;6&#65533;	&#711;&#65533;z&#65533;E&#65533;&#65533;!M&#50467;|&#460;&#65533;*V&#65533;0dy&#65533;#/&#65533;&#65533;&#65533;&#65533;&#65533;Da:&#1801;&#65533;&#65533;K~}&#65533;&&#65533;&#65533;&#65533;pY&#65533;T&#65533;kxd+[_B&#65533;f1/y&#65533;L&#65533;&#65533;;v2&#65533;l&#65533;&#65533;&#65533;&#65533;&#65533;&#65533;&#590;um&#65533;&#1484;I&#65533;rR&#65533;gM&#65533;&#65533;G4&#65533;M&#65533;&#65533;B&#65533;&#65533;&#65533;&#65533;&#65533;&#65533;S\9&#65533;f(&#65533;&#65533;`&#65533;&#65533;|&#65533;;&#65533;q&#65533;&#65533;&#65533;,&#65533;Lh")&#65533;A&#65533;&#65533;~&#65533;&#65533;D&#65533;3&#65533;&#65533;X4&#872;F'&#65533;H&#65533;<g&#65533; &#65533;d85-&#65533;|&#65533;z &#65533;2c}&#65533;&#65533;n&#65533;\&#65533;PJ&#65533;&#65533;&#65533;&#65533;&#65533;,&#65533;M&#65533;&#65533;&#65533;&#65533;JW&#65533;I&#65533;M&#65533;&#65533;8Vnr&#65533;K&#65533;&#65533;+&#65533;:&#65533;&#65533;&#65533;;&#65533;&#65533;<&#65533;O&#1160;&#65533;&#65533;#&#65533;&#65533;&#65533;&#65533;&#65533;-suK&#65533;&#65533;[J&#1458;&#65533;&#65533;&#65533;q)bZ&#65533;b&#65533;&#65533;&#65533;&#65533;,ju&[&#65533;&#65533;&#1471;&#65533;&#65533;&#65533;&#65533;g&#65533;&#65533;y&#65533;1FO&#65533;6S&#65533;&#65533;&#65533;4^&#65533;Z&#65533;&#65533;&#65533;&#65533;&#65533;-&#65533;&#1355;&#65533;&#222;O&#65533;G&#65533;x&#65533;3[U&#65533;&#65533;f7&#65533;Y;&#65533;%`m8;b7&#65533;N&#65533;Hs|&#65533;C&#65533;&#1239;B&#65533;&#65533;&#65533;e}-B&#65533;&#65533;&#65533;&#65533;&#65533;&#65533;u:xe&#65533;&#65533;t&#65533;&#65533;&#1906;&#65533;
n"YW&#65533;&#65533;&#65533;,&#65533;E$q_r&#65533;&#65533;z&#65533;<:&#1250;'(&#65533;)2&#65533;{&#65533;'&#65533;&#65533;,&#1206;,&#65533;&&#65533;nx&#65533;&#1887;&#65533;&#65533;o&#65533;M&#65533;'&#65533;&#65533;&#65533;&#65533;T?&#65533;&#65533;N&#65533;&#65533;:I&#65533;&#65533;&#65533;!g&#65533;I&#65533;&#640;L&#65533;&#1819;!0]7`m&#65533;&#65533;#O&#146;i&#213;Z&#65533;&#65533;&#65533;-xAk[&#65533;*[&#65533;&#65533;&#65533;&#185;&#65533;IuZ%f&#65533;9E&#65533;&#65533;&#65533;&#65533;yH&#65533;&#65533;5&#65533;p)&#65533;[&#65533;'&#65533;#&#65533;u&#65533;d5&#65533;s&#65533;&#65533;T&#65533;P&#65533;{&#65533;&#65533;pg&#65533;&#65533;&#65533;8&#65533;:&#1779;&#65533;&#65533;Sw&#65533;<&#65533;&#65533;&#65533;v&#65533;&#65533;m&#65533;&#65533;:&#65533;1&#65533;&#65533;d){ky&#65533;&#65533;&#65533;,[&#65533;&#65533;NQ&#65533;@C,&#40374;&#65533;&#65533;&#65533;1uh.&#65533;&#606;&#65533;&#65533;(&#65533;&#65533;&#65533;&#65533;&#65533;&#65533;&#65533;&#65533;&#65533;S&#65533;rqG;&#65533;1&#65533;=&#65533;&#65533;&#1009;e&#65533;mm&#65533;&#65533;!&#65533;v&#65533;&#65533;&#65533;dDY&#65533;<&#65533;&#65533;&#65533;&#65533;Az&#65533;Jw&#65533;i1d&#65533;)}&#65533;N[&#1696;&#65533;&#65533;&#65533;&#65533;@&#1821;&#65533;mfqu"T&#65533;z&#65533;&#65533;&#65533;u&#65533;DW&#65533;&#65533;i&#65533;&#65533;Q5&#65533;v-U&#65533;&#65533;zY&#65533;%)/&#65533;,&#65533;&#65533;&#65533;p&#65533;&#65533;dr,&#65533;n&#65533;K%=&#65533;-&#65533;&#65533;T&#65533;&#65533;&#65533;t&#65533;&#65533;&#65533;Nlf&#65533;&#65533;&#65533;&#65533;sxL`&#65533;:&#65533;&#65533;$t&#65533;T&#65533;&#65533;&#65533;&#65533;&#65533;&#65533;&#65533;&#65533;&#65533;&#65533; 33S&#65533;v;&#65533;&#65533;&#65533;}&#65533;&#65533;&#65533;&#65533;&#65533;7Z]&#65533;aF2W&#65533;&#65533;&#65533;&#908;&#65533;&#65533;`&#65533;&#65533;8&#1167;>&#65533;&#65533;)&#65533;&#65533;&#65533;&#65533;7&#65533;&#65533;&#65533;?&#1544;39&#65533;&#65533;&#65533;&#65533;6)s&#65533;&#65533;<3&#65533;%&#1658;&#65533;&#65533;&#65533;~&#65533;&#65533;&#65533;&#771;&#65533;5&#65533;n&#65533;&#65533;&#65533;&#516;E&#65533;&#65533;&#65533;q&#65533;:2&#65533;e&#65533;&#65533;&#65533;t1S&#65533;&#65533;&#65533;&&H&#65533;&#65533;#6&#65533;&#65533;&#924;&#65533;&#65533;&#65533;o&#65533;&#65533;&#576;&#65533;&#65533;&#65533;~&#65533;&#65533;9;&#1357;&#65533;V&#65533;|&#65533;&#65533;&#65533;N&#65533;W&#65533;&#65533;$is&#65533;K\i=&#65533;&#65533;&#65533; &#65533;&#65533;5W&#65533;&#65533;&#65533;&#65533;a&#65533;gx-&#65533;o:.&#65533;&#65533;{&#65533;cK&#65533;F&#65533;&#65533;5m&#65533;&#65533;&#65533;F&#65533;&#1425;&#65533;d;&#65533;&#65533;&#65533;jh35&#22958;5X&#65533;&#1679;&#65533;&#65533;&#65533;XM=&#65533;&#65533;&#65533;&#65533;&#65533;&#65533;&#1450;&#65533;u7#&#65533;k&#65533;BG&#65533;)&#65533;/&#65533;&#65533;qb&#65533;&#65533;<U&#65533;&#65533;&#65533;_[g&#65533;&#65533;&#65533;&#65533;&#65533;{D}&#65533;l&#65533;!|&#65533;%&#65533;Mt&#65533;&#65533;&#65533;P&#65533;	D&#65533;t&#65533;&#65533;F&#65533;]&#65533;&#65533;C&#1526;&#65533;\v&#65533;d&#65533;&#65533;'&#65533;&#65533;&#65533;&#65533;&#65533;&#65533;&#65533;7&#65533;%?h&#65533;|&#65533;&#218;]&#65533;"&#65533;q&#65533;&#65533;&#65533;&#65533;z6Pi&#65533;&#65533;W&#65533;v&#65533;~&#65533;&#65533;g&#65533;xfH+v[-aM&#65533;&#65533;&&#65533;1&#65533;&#65533;{&#65533;*/&#65533;+o&#65533;s&#65533;g?&#65533;&#65533;[&#65533;4&#65533;&#65533;&#65533;H&#65533;Q!&#65533;r&#65533;&#65533;}&#65533;'n&#65533;&#65533;r&#65533;gn&#65533;M&#65533;E?,&#65533;1&#65533;sDJ&#65533;QA&#65533;&#65533;&#65533;&h&&#65533;&#65533;7xs&#65533;&#65533;m&#487;5&#65533;5rx&#65533;[XY&#65533;aT&#65533;r&#65533;eO&#65533;}IQBncl&#65533;Q&#65533;&#65533;h&#65533;&#65533;H&#65533;fp&#65533;QH&#1713;P&#65533;gi&#65533;p&#65533;&#65533;&#65533;o&#65533;&#65533; r8&#65533;&#65533;&#65533;b&#65533;&#65533;&#65533;&#65533;E&#65533;%V&#65533;5iz&#65533;y&#65533;&#65533;h&#65533;iH&#65533;&#65533;8&#65533;&#65533;qq&#65533;Z&#65533;&#327;0%&#65533;&#65533;Rt&#65533;24o&#265;~"@&#65533;f:_&#65533;O2&#65533;w&#65533;&#65533;L&#65533;&#65533;x&#245;H&#65533;!%Q&#65533;&#330;&#65533;1&#65533;&#65533;&#65533;i&#65533;&#65533;i&#65533;&#65533;&#65533;Q!&#65533;[&#65533;&#65533;D&#65533;R&#65533;St&#65533;R.FG&#65533;&#65533;"$&#65533;:&#65533;sk&#65533;{!5&#65533;&#65533;p&&#65533;6T&#65533;mb)&#65533;&#65533;L7O6~5&#65533;&#65533;&#65533;6&#65533;t&#65533;Z&#65533;&#65533;&#65533;a&#65533;~'?&#65533;f&#65533;&P&#65533;g&#65533;[}&#65533;i&#65533;g&#65533;&#65533;g&#65533; &#65533;&#65533; 9&#65533;u8&#65533;&#65533;p&#65533;P&#65533;e&#65533;
WI&#65533;&#65533;j&#65533;Fj&#65533;eV&#65533;X&#65533;&#65533;w xV&#65533;&#65533;ouH&#65533;s&#1553;&#65533;&#65533;&#65533;6&#65533;IPw|X}&#65533;&#65533;^a8b&#65533;l&#65533;&m&#65533;&#65533;v>&#65533;r&#65533;&Mt&#65533;P\&#65533;&#65533;&#65533;'&#65533;w&#65533;X&#65533;&#65533;&#65533;&fQ&#512;?&#1600;G&#65533;&#65533;&#65533;&#65533;&#65533;&#65533;(&#65533;;&#65533;Gmj&#269;&#65533;hl&#65533;&#65533;]6&#65533;&#1298;,&#65533;3&#65533;]&#65533;4|&#65533;&#65533;[&#65533;&#65533;/xh(`&#65533;&#65533;T#)&#1846;*&#65533;&#65533;B&#65533;U&#65533;Dzx&#65533;yY&#65533;`&#40453;T&#65533;Q&#65533;Hw&#65533;&#65533;g&#65533;&#65533;o&#65533;&#65533;o5&#65533;F&#65533;|&#65533;~&#65533;)&#65533;&#65533;&#65533;&#65533;&#65533;&#65533;&#65533;&#65533; &#65533;&#65533;o&#65533;&#65533;&#65533;1x&#65533;CT&#65533;&#65533;"l3*&#65533;b)p&#65533;&#65533;py&#65533;v&#65533;v&#65533;w&#65533;&#65533;&#65533;&#65533;yV&#65533;fa'&#65533;&#65533;l&#65533;&#65533;&#65533;Sr&#65533;m&#65533;B&#65533;&#65533;85	}r&#65533;&#65533;!&#65533;I&#65533;xseq;&#65533;b&#65533;Xhbu&#65533;&#65533;F&#65533;rjIiq&#65533;&#65533;&#65533;I&#65533;tn]7&#65533;&#65533;,&#65533;&#65533;/b&#65533;t&#65533;&#65533;W&#65533;u&#65533;%+&#65533;3&#65533;mv&#65533;9G*7IL$c&#65533;r&#65533;KX&#65533;&#65533;"OB&#65533;&#65533;&#65533;&#65533;&#65533;&#65533;)&#65533;4&#65533;>&#65533;y&#65533;&#1559;E1K&#65533;&#65533;O&#65533;&#65533;&#65533;&#65533;oo&#33178;&#65533;&#65533;&#65533;	 )&#65533;s&#65533;&#65533;&#65533;9&#65533;&#65533;&#65533;&#65533;&#65533;&#65533;p&#65533;&#65533;&#65533;0&#65533;0&#65533;&#65533;p&#65533;&#65533;/&#65533;&#65533;&#65533;K_&#579;&#65533;E{&#65533;q!&#65533;&#65533;iw&#65533;(&#65533;&#65533;:&#65533;G&#65533;w&#65533;&#65533;&#65533;Ia &#65533;w&#65533;6&#180;f&#65533;wv	V_&#65533;&#65533;&	DT&#65533;$&#65533;bL&#65533;&#65533;b&#65533;f&#65533;&#65533;&#1299;&#65533;Hi&#65533;&#65533;&#65533;&#65533;n&#65533;&#65533;&#65533;&&#65533;&#65533;&#65533;&#65533;x&#640;%[H&#65533;m&#65533;&#65533;zJ[&#65533;X[&#65533;&#65533;&#65533;&#65533;c&#65533;&#65533;6&#65533;]Z&#65533;&#65533;&#65533;&#65533;3x&#65533;&#65533;&#65533;&#65533;jRlEE&#65533;9&#65533;&#65533;&#65533;B&#65533;$E_'~&#65533;iz&#65533;&#65533;&#65533;C&#583;&#65533;&#65533;\Z&#65533;&#65533;G&#65533;&#31086;*&#65533;&#65533;5&#65533;&#65533;a`1c&#65533;U_&#65533;?&#65533;r&#937;&#65533;F&#65533;6&#43161;&#65533;-j&#65533;&#65533;z&#65533;&#538;&#65533;&#666;&#65533;&#65533;@&#65533; &#65533;/:&#65533;&#65533;J&#65533;&#1162;&#65533;&#65533;W&#65533;&#65533;?&#65533;&#65533;(&#65533;&#65533;~y&#65533;&#65533;&#65533;i&#65533;&#65533;&#65533;oy&#65533;&#65533;&#1617; &#65533;o&#65533;g&#65533;&#65533;&#65533;&#65533;z6&#65533;&#65533;&#65533;&#65533;f&#65533;t&#65533;V>&#65533;&#65533;d&#65533;Tt&#65533;8X&#65533;&#65533;&#1064;&#65533;w&#65533;[/W&#65533;&#65533;&#65533;	y&#65533;&#65533;&#65533;n&#520;&#65533;98z&#65533;	XP{&#65533;%&#1648;&#65533;Z&#65533;u&#65533;&#65533;eP&#1521;&#65533;D&#65533;i&#65533;,&#65533;&#65533;F[&#65533; &#65533;&#65533;&#65533;u:L$D&#65533;&#1439;Jk&#65533;&#65533;SH&#65533;Cd,&#65533;*&#65533;&#65533;dDaH&#65533;&#65533;&#65533;V&#65533;&#65533;(2q&#65533;3q&#65533;untd[&#65533;)&#65533;`&#347;aE&#65533;8e&#65533;j&#65533;1C%hP&#65533; )&#65533;,&#65533;&#65533;,J&#65533;&#65533;:&#65533;&#65533;&#65533;&#65533;j&#65533;`&#65533;&#65533;&#1338;&#65533;4&#1708;&#65533;
&#65533;&#25655;&#29751;p+&#65533;,&#65533;&#65533;&#65533;P&#709;3D&#65533;&#65533;1&#65533;OEK&#65533;&#65533;'p&#65533;&#65533;j&#65533;&#65533;&#65533;&#65533;&#65533;E&#657;7:&#65533;&#65533;i'&#65533;\&#65533;&#65533;r&#65533;`)&#65533;%0Zi2&#65533;d&#65533;C_Hj&#65533;w&#65533;)\&#65533;&#1370;&#65533;&#1633;&#65533;o&#65533;k&#65533;#&#65533;&#65533;&#65533;K&#65533;&#65533;&#65533;&#65533;Oy&#65533;&#65533;x~&#65533;Z&#65533;T&#65533;&#65533;j&#65533;&#65533;&#65533;\$Lf&#65533;Q&#65533;&#65533;ji&#65533;f&#65533;>&#1339;&#65533;a&#65533;&#65533;&#65533;&#65533;A&#65533;3I&#65533;{i>&#65533;yD&#65533;&#65533;w&#65533;&#65533;?Cx#E&#65533;&#65533;t&#65533;[&#65533; &#65533;&#65533;&#65533;&#65533;M&#65533;
g[{&#65533;`&#3737;r&#65533;1&#65533;&#65533;&#65533;*&#65533;&#65533;*&#65533;v&#1783;jK&#65533; &#65533;<&#65533;@&#65533;n;&#65533;&#65533;wk&#65533;l&#65533;&#65533;k&#65533;de&#65533;3&#65533;F&#65533;&#65533;&#65533;&#65533;y&#1646;&#65533;&#42642;&#65533;&#65533;z&#65533;&#65533;X&#65533;&#65533;&#65533; &#65533;f&#65533;NDr&#65533;b4c&#65533;eZ&#65533;Ap1Ab&#65533;9q&#65533;&#65533;&#65533;&#65533;&#65533;&#686;&<&#65533;@&#65533; &#65533;&#65533;gE&#65533;&#65533;&#730;&#65533;K&#65533;ruU&#65533;&#65533;&#65533;M&#65533;Du&#65533;a&#1204;&#65533;y&#65533;&#65533;&#65533; &#65533;7&#65533;&#65533;H&#65533;&#65533;\&#65533;u]VO&#65533;&#65533;&#65533;M0{&#65533;2&#65533;&#65533;&#65533;
e&#65533;&#65533;&#65533;&#65533;&#65533;"&#65533;&#65533;Z&#65533;/&#65533;&#65533;&#65533;&#65533;y&#65533;&#65533;&#65533;,&#65533;&#65533;&#65533;&#65533;&#65533;&#65533;x;&#65533;&#65533; &#65533;&#65533;&#65533;&#65533;&#65533;<&#65533;&#65533;&#65533;&#65533;`&#65533;&#65533;|&#65533;0J&#65533;e&#65533;9&#65533;&#65533;I&#65533;&#65533;&#65533;&#65533;(&#65533;&#65533;&#299;Ps:&#65533;{&#65533;#&#65533;&#65533;&#65533;F&#65533;&#65533;&#65533;~rh&#65533;xZ&#65533;&#65533;&#65533;O&#65533;k&#65533;&#65533;g
t&#65533;ZL&#65533;Gx&#65533;&#65533;7&#65533;Pj&#659;vA&#65533;%y&#65533;&#65533;&#548;&#65533;Mz&#65533;&#65533;&#65533;&#65533;&#65533;Y&#65533;&#65533;&#1807;F
p&#65533;&#527;&#65533;&#65533;6&#694;(&#65533;.&&#65533;%&#65533;&#65533;&#65533;[&#65533;&#65533;&#710;u
i&#65533;5?&#65533;&#65533;B&#65533;es@\G{&#65533;sgV&#651;&#65533;<&#65533;&#65533;&#65533;&#65533;&#65533;&#1686;h]Z,&#65533;1&#65533;&#65533;&#65533;Q&#65533;z&#65533;&#65533;&#65533;v&#65533;&#65533;&#65533;s&#65533;1&#65533;&#65533;uX&#65533;&#65533;&#65533;&#65533;&#65533;
&#65533;&#65533;y&#65533;&#523;&#65533;&#65533;n&#65533;&#65533;&#65533;&#65533;&#65533; &#65533; &#65533; &#65533;|&#65533;&&#65533;&#65533; &#65533; =o{&#65533;&#65533;&#65533;\V&#65533;Gc&#65533;&#65533;&#65533;&#65533;!&#1076;x"&#65533;&#65533;B&#65533;&#65533;&#65533;&#65533;&#65533;G&#65533;&#65533;&#65533;4|&#65533;&#65533;G&#65533;&#65533;&#65533;&#65533;x&#65533;b
kq\&#65533;-&#65533;X&#65533;&#65533;Z&#65533;&#65533;\m&#65533;E&#1902;{&#65533;&#508;&#65533;f&#65533;O&#65533;H&#65533;Ihu&#65533;&#65533;I<&#65533;&#65533;l&#65533;&#65533;Dh<&#65533;&#65533;2&#65533;0&#65533;&#65533;K&#65533;d&#65533;OM.1c4&#65533;ze&#65533;o%&#65533;&#65533;&#65533;:?e&#65533;&#65533;&#65533;X&#65533;&#65533;&#65533;k&#65533;&#65533;&#65533;&#65533;&#527;&#65533;&#65533;&#65533;&#65533;z&#65533;#&#65533;&#65533;&&#65533;&#65533;&#1633;&#65533;.}&#65533;&#886;4&#65533;&#65533;yh&#65533;-e&#65533;8&#65533;2~&#65533;&#65533;P&#65533;&#65533;&#775;yw&#65533;{&#65533;&#65533;&#885;&#65533;i)Y&#65533;&#65533;d&#65533;&#65533;N&#65533;&#65533;&#65533;&#65533;H|	'&#65533;&#65533;Z&#65533;,&#65533;&#65533;,\7&#65533;&#65533;y&#65533;\&#65533;&#65533;Zm&#65533;&#65533;}&#65533;&#65533;&#65533;&#65533;&#65533;A&#1880;=\&#65533;$&#65533;g&#65533;&#65533;~+i&#35248;&#65533;&#27692;,&#65533;&#65533;+&#65533;*y}>&#65533;&(2&#65533;&#65533;>&#65533;7w&#65533;&#3099;i&#65533;[&#65533;&#65533;&#1282;&#65533;R~&#65533;+M&#65533;y&#775;&#65533;HQ,qq&#65533;H&#65533;&#65533;\&#65533;
&#65533;&#65533;.&#65533;&#65533;&#65533;P&#65533;"&#65533;&#65533;Z&#65533;&~&#65533;&#65533;rK&#65533;&#65533;&#1617;&#65533;&#65533;W&#65533;&#65533;=&#65533;&#65533;&#65533;&#65533;&#65533;&#65533;&#65533;y(&#65533;&#65533;&#65533;&#5407;7K&#65533;tD&#65533;R;S&#65533;-&#65533;&#65533;&#65533;&#65533;&#65533;S&#65533;&#65533;o&#65533;&#65533;	&#65533;&#65533;!&#65533;&#65533;&#65533;}&#65533;&#65533;^-&#65533;_&#65533;&#65533;&#65533;&#65533;Y]&#65533;&#65533;&#65533;[>&#65533;!&#65533;xy&#65533;&#65533;&#65533;XN&#65533;qm&#65533;&#65533;&#65533;;&#65533;e^&#65533;&#65533;C>&#65533;V&#65533;&#65533;c&#65533;&#65533;OL&#65533;4&#65533;&#1492;&#65533;&#65533;&#65533;f	&#65533;&#65533;I&#65533;-r@#&#65533;Z~&#65533;HPZ&#65533;f&#65533;u&#65533;&#1627;M&#65533;)&#65533;&#65533;&#65533;&#65533;0}&#65533;-&#65533;&#65533;&#545;n&#65533;-M&#65533;N&#1693;~&#65533;|k&#576;{w&#65533;M|HW&#65533;w&#65533;&#65533;z&#65533;&#65533;&#65533;&#65533;h%&#65533;
e&#65533;P&#65533;[&#65533;&#65533;6&#65533;&nqg&#65533;&#593;&#65533;&#65533;Ajc&#65533;
&#65533;&#65533;w&#65533;l&#65533;&#65533;&#65533;&#65533;&#65533;H&#65533;X&#1458;;&#65533;&#65533;&#65533;&#65533; &#65533;&#65533;&#65533;&#1552;9&#65533;&#65533;I&#65533;&#65533;>&#65533;&#65533;&#65533;&#65533;,z&#65533;&#65533;&#65533;&#65533;k&#65533;&#65533;&#65533;X&#65533;&#462;]&#65533;&#2014;&#65533;&#65533;n&#65533;&#65533;&#65533;&#65533;&#65533;&#65533;&#65533;&#65533;B}&#504;)&#65533;q&#65533;&#65533;%&#65533;&#65533;@Y}&#1872;&#65533;&#65533;&#65533;_&#65533;&#892;.&#65533;b8&#65533;&#65533;&#65533;&#65533;&#65533;&#65533;I](&#65533;&#65533;&#65533;I&#65533;&#65533;&#65533;f:`&#65533;(&#65533;&#65533;&#65533;&#65533;&#65533;&#1763;&#65533;&#65533;&#65533;D&#65533;-&#65533;&#65533;&#65533;&#65533;+&#65533;J&#65533;4:&#65533;&#65533;&#65533;&#65533;&#65533;&#65533;(&#65533;&#65533;$n&#65533;&#65533;&#65533;,&#65533;&#65533;,&#1920;&#65533;Do&#65533;&#1984;&#65533;)&#65533;<&#65533;&#65533;&#65533;{&#65533;M&#65533;S&#65533;&#65533;YN&#65533;o,&#65533;&#65533;dVQN&#65533;$&#65533;W6&#65533;&#65533;&#65533;&#65533;&#65533;ML}&#65533;_Z&#65533;rG&#65533;,&#65533;&#900;&#65533;r&#65533;&#65533;&#65533;&#65533;&#65533;h&#65533;<&#65533;&#65533;&#65533;&#65533;&#65533;&#65533;~?&#65533;|&#65533;&#65533;&#65533;&#65533;&#65533;&#65533;=&#65533;&#65533;&#65533;4&#65533;&#65533;/&#65533;z&#65533;x/&#65533;3?&#65533;&#28697;&#65533;&#65533;&#65533;&#65533;&#65533;&#65533;&#65533;F&#65533;urk&#1799;&#65533;^SMP&#65533;^qQ&#65533;&#65533;Y&#65533;?@&#65533;Wf&#65533;j&#65533;&#65533; Z&#65533;xM&#65533;&#65533;WR&#65533;&#65533;Z&#65533;&#65533;&#65533;j#>&#65533;&#65533;WM&#65533;&#65533;{&#65533;l&#65533;&#65533;6/&#65533;<&#65533;&#65533;&#65533;&#65533;&#65533;'M&#1702;>&#65533;&#65533;&#65533;&#65533;&#65533;&#65533;&#65533;n&#65533;&#65533;~&#65533;&#65533;&#65533;&#65533;x&#65533;@&#885;Eb]&#65533;"&#65533;&#65533;&#65533;&#65533;&#65533;|Dg9&#65533;&#65533;&#65533;z&#65533;&#654;"&#65533;&#65533;5&#65533;&#65533;&#65533;&#65533;&#1175;M&#65533;s&#65533;&#65533;&#65533;<&#65533;&#65533;s&#65533;&#65533; &#65533;N&#65533;&#65533;v&#65533;&#1581;cg&#65533;&#65533;:&#65533;&#65533;&#1325;S&#65533;N&#65533;&#265;&#65533;&#65533;Q&#280;&#65533;9t&#65533;6&#65533;&#65533;&#65533;1&#65533;D&#65533;&#65533;F<i&#65533;&#65533;J&#65533;[&#65533;SqdH&#65533;%Z&#65533;&#65533;qc&#65533;r&#65533;,&#65533;&#1314;9&#65533;&#65533;&#65533;9&#1187;H&#65533;)O>\Uj&#1284;&#65533;&#65533;|O&#65533;&#65533;x&#65533;~&#65533;:&#65533;^={&#65533;&#65533;=&#65533;&#65533;&#65533;&#1717;m&#1918;uK&#65533;&#65533;<&#65533;s&#65533;&#65533;&#65533;l&#65533;&#65533;&#65533;&#65533;mX&#65533;`&#65533;~&#65533;&#65533;&#65533;KwnX&#65533;&#65533;&#65533;&#65533;&#65533;&#65533;Z&#65533;&#65533;&#65533;&#1429;|Y3&#65533;x&#65533;&#65533;&#65533;{&#65533;/a&#1152;&#65533;~&#65533;;&#65533;^&#1650;&#65533;&#65533;&#65533;[&#65533;&#65533;l&#1717;m&#65533;&#413;[&#65533;n&#1981;}&#65533;^&#65533;&#65533;&#65533;x&#65533;N&#65533;&#65533;N&#65533;&#65533;q&#65533;6':&#65533;\&#65533;&#65533;&#65533;&#65533;&#65533;$w&#65533;\&#65533;&#65533;&#65533;&#261;&#65533;&#65533;-&#65533;w&#65533;&#65533;&#65533;;g&#65533;\(&#65533;t+&#65533;&#65533;&#65533;W&#65533;[{&#65533;&#65533;&#65533;~&#65533;;-&#1848;&#65533;&#65533;&#65533;S@y&#65533;j&#65533;2z{&#65533;&#65533;&#65533;A&#65533;&#65533;A	'&#65533;&#65533;&#65533;&#65533;&#65533;R&#65533;&#65533;&#65533;&#65533;&#65533;&#65533;@&#65533;&#65533;qy&#65533;y&#65533;&#65533;wJ,>Wd&#65533;E:&#65533;&#65533;&#65533;&#65533;&#65533;&#65533;M&#609;&#65533;&#65533;1G&#65533;&#65533;
&#65533;&#65533;QH&#65533;&#65533;;&#65533;&#65533;&#65533;*rHM&#65533;H)&#65533;&#750;&#65533;)&#65533;&#65533;n:r&#561;&#65533;J&#65533;&#1699;1L&#1995;Q ODL/)d&#65533;B9&#65533;PM9&#65533;B&#65533;8A&#65533;3&#65533;&#65533;&#65533;&#65533;3&#65533;9&#1328;.89|&#65533;P&#65533;&#65533;&#65533;&#65533;&#65533;pA&#65533;&#65533;&#65533;=M&#65533;&#65533;&#65533;C&#65533;T&#65533;&#65533;l&#65533;&#65533;&#65533;>5TQG%U&#65533;&#65533;&#65533;)&#65533; &#65533;&#65533;(&#65533;&#65533;x&#65533;&#65533;q&#273;n&#65533;Zi&#65533;&#65533;Yc&#65533;.&#65533;p&#65533;&#65533;Wp&#65533;&#65533;u&#65533;&#65533;b-&#65533;K&#65533;~"&#65533;&#654;&#65533;*&#65533;h&#65533;&#746;&#65533;&#65533;&#65533;1k&#65533;lq&#65533;v5o&#65533;7&#1845;&#65533;}&#876;&#65533;js-]&#65533;&#65533;bm\&#1460;]&#65533;x&#65533;jL&#65533;&#65533;&#65533;^+&#65533;&#65533;&#942;&#887;&#65533;&#65533;&#65533;x,}3&#65533;_&#65533;>&#65533;&#65533;&#65533;&#65533;&#65533;&#65533;3&#65533;&#65533;q'+&#65533;O4&#65533;b&#65533;z&#65533;&#65533;R&#65533;==>&#65533;&#65533;f|i)&#65533;8&#65533;&#65533;e&#65533;&&#65533;&#65533;J&#65533;\fY&#65533;&#65533;T&#65533;&#65533;&#26125;"j&#65533;&#65533;&#65533;*&#65533;&#65533;-&#65533;&#65533;n&#65533;\&#65533;3:&#65533;X&#969;&#65533;V&#65533;5&#65533;&#65533;&#65533;&#65533;&#65533;&#65533;r&#1623;)*&#65533;=&#65533;&#65533;&#65533;*&#65533;&#65533;j&#65533;D&#65533;&#65533;&#1706;&#65533;&#65533;&#65533;cx_		f{&#65533;&#65533;&#65533;,&#65533;&#65533;G&#65533;J&#65533;K&#65533;{0&#65533;&#65533;Sa&#65533;&#65533;&#65533;/&#65533;&#65533;;&#65533;&#65533;M&#65533;&#65533;.&#65533;&#65533;+&r&#65533;6U-&#65533;&#65533;J&#65533;<s&#65533;7/&#65533;&#1343;0v&#65533;&#65533;0&#65533;d&#65533;&#65533;&#65533;&#539;&#65533;<ZU&#65533;&#65533;9&#65533;~&#65533;o&#65533;Gv&#65533;&#65533;CO:&#65533;&#961;&#65533;'0iL&#65533;L&#65533;&#65533;&#65533;&#65533;&#65533;&#65533;q&#65533;y'l.&#65533;&#65533;E&#65533;&#65533;&#65533;&#65533;&#65533;&#65533;&#65533;l&#65533;6&#65533;u',P&#65533;.&#65533;&#65533;?]&#65533;&#65533;&#65533;&#65533;lPH&#65533;&#65533;t&#65533;H5&#65533;&#65533;c&#65533;
&#65533;&#65533;&#65533;y&#65533;2gDhU&#65533;z&#65533;&#65533;z&#65533;@p=P&#1742;v&#65533;&#65533;&#65533;&#65533;xGw&#65533;8&#65533;&#65533;Vg&#65533;&#65533;&#65533;V&#1585;`&#65533;|V5&#65533;)=&#65533;GB&#1240;^ti*/jk&#65533;&#65533;&#65533; FeH|&#65533;*a&#65533;&#65533;4&#65533;&#65533;&#1030;&#65533;&#65533;&#65533;&#65533;L&#65533;>&#65533;&#1031;s&#65533;&#65533;&#65533;&#65533;"&#65533;U&#65533;&#65533;z&#65533;}8&#65533;D&6&#1097;&#65533;1&#65533;&#65533; &#65533;&#65533;&#65533;&#65533;JGA&#65533;E&#65533;uAr&#65533;&#65533;K&#65533;&#65533;&#65533;&#1372;&#65533;|gX&#65533;&#65533;&#65533;&#1427;&#65533;&#65533;j3&#65533;JL&#433;&#65533;&#65533;&#65533;ox&#65533;&#65533;\&#65533;&#65533;&#65533;0&#783;x\&#65533;&#65533;&#65533;&#65533;&#65533;&y&#65533;;m&#65533;Hu&#65533;+&#65533;&#65533;$Z&#65533;&#65533;&#65533;&#65533;1&#65533;zeF HJ3&#65533;Y&#65533;&#65533;F&#65533;b)&#138;V&#65533;2&#65533;&#65533;,xUL&#65533;+;K&#65533;&#65533;&#65533;d&#65533;h&#65533;&#65533;xd&#65533;&#65533;&#65533;&#65533;U&#65533;&#65533;&#1298;&#65533;;&#65533;4&#65533;&#65533;m&#65533;&#65533;&#65533;&#65533;&#65533;dePV&#65533;&#65533;&#65533;y&#65533;&#65533;:en&#65533;&#65533;:c&#65533;2&#65533;9b&#65533;!&#65533;Z&#65533;r&#65533;*&#65533;&#65533;D$j&#65533;&#65533;Q&#65533;{&#65533;dG&#65533;&#65533;&#65533;&#1872;4}9_&#65533;&#65533;C~&#65533;&#65533;n&#65533;&#65533;\&#65533;V9D&#65533;&#65533;1L&#65533;&#65533;R&#65533;'6&#1313;&#65533;O&#65533;81&#65533;&#65533;&#65533;%SB &#65533;&#65533;E&#65533;E=U&#65533;&#65533;y&#65533;&#65533;Q&#65533;hgJ&#65533;$&#65533;&#65533;&#65533;&#65533;uDO&#65533;&#65533;&#65533;&#65533;&#65533;&#65533;O&#65533;&#65533;&#65533;D&#65533;&#65533;&#65533;&#65533;uA4z&#65533;&#65533;&#65533;$&#65533;&#1385;&#65533;A&#65533;B&#65533;,
&#65533;&#65533;&#65533;&#65533;5&#65533;&#65533;z&#65533;a&#65533;$)!
/&#65533;&#65533;&#65533;&#65533;&#65533;&#65533;Rw&#65533;&#1195;WX&#65533;&#65533;&#65533;&#65533;&#65533;&#65533;w
&#65533;&#65533;&#692;n&#65533;j&#65533;i&&#65533;j5&#65533;&#65533;&#1389;&#65533;&#65533;^yfY&#65533;j&#65533;a&#65533;&#620;&#65533;&#65533;&#65533;&#65533;&#65533;]&#65533;&#1258;&#65533;f&#65533;UJ&#65533;r&#65533;&#65533;)&#65533;&#65533;&#65533;(x*2%Ni&#65533;&#65533;RfMm9&#65533;&#65533;DQ&#692;2$&#65533;&#65533;&#65533;C5&#65533;&#65533;&#65533;&#65533;&#65533;&#65533;MO;C&#65533;1&#65533;&#65533;E&#65533;R&#65533;&#65533;S&#65533;&#65533;&#1463;f&#599;&#65533;&#65533;xS+.e=@&#65533;`&#65533;&#65533;&#65533;&#65533;&#65533;T==&#65533;w&#65533;&#65533;&#65533;&#65533;R&#65533;&#65533;Zf&#65533;&#65533;(&#65533;V&#65533;&#65533;ct<&#65533;`&#294;*&#65533;V&#65533;&#65533;&#65533;
o<&#65533;&#65533;&#65533;$&#65533;TW&#65533;&#65533;=&#65533;"&#977;&#65533;&#65533;&#65533;B&#65533;K&#65533;.&#65533;&#65533;&#65533;&#65533;&#65533;]&#65533;&#405;&#65533;=N&#65533;e&#65533;@	&#65533;&#65533;h}&#65533; _u&#65533;e#&#65533;&#65533;9Rxk&#65533;&#65533;&#65533;N|6&#799;M&#65533;&#65533;F&#65533;&#65533;rq&#65533;&#65533;&&#65533;i@C&#65533;&#65533;V&#65533;&#1642;&#65533;dD&#65533;&#65533;c&#65533;&#65533;&#440;#&#65533;&#65533;&#65533;X?S=L&#65533; &#65533;&#65533;&#65533;&#65533;e9'&#65533;&#65533;&#65533;JE&&#65533;&#65533;&#65533;&#65533;D:=Xe&#65533;v&#65533; sfp&#65533;&#65533;&#65533;&#65533;&#1378;&#65533;0{&#851;}H7HTq&#65533;3&#65533;&#65533;&#65533;l`&#65533;y&#65533;&#65533;-:&#65533;&#636;&#65533;&#652;k]&#65533;&#65533;m&#65533;&#65533;&#65533;9&#65533;vR`t&#1619;q&#65533;f&#1816;&#1348;&#65533;l&#1672;&#65533;&#65533;;&#65533;N&#65533;&#65533;mnr}@e-&#65533;'Y&#65533;Q&#65533;&#65533;5&#65533;|&#892;!&#65533;%TJ&#65533;5&#65533;@+dv&#65533;&#65533;>4&#65533;C&#65533;Yy&#65533;&#65533;&#65533;&#65533;&#65533;p&#65533;[&#65533;&#65533;&#65533;D&#65533;&#65533;P~&#65533;s&#65533;b3V&#65533;&#65533;1&#65533;&#65533;&#65533;&#65533;&#65533;e&#65533;D&#65533;&#65533;jHRJV5&#65533;&#65533;eA&#1473;&#65533;&#277;&#65533;-ilGu&#1676;&#65533;%&#65533;&#65533;u&#65533;&#65533; s&#65533;&#65533;@&#65533;V&#65533;&#65533;%G&#65533;LW&#65533;GD&#65533;Id&#65533;	#&#65533;&#65533;&#65533;&#65533;&#65533;&#65533;&#60953;wLaP~&#65533;&#65533;&#65533;>t&#65533;&#65533;&#65533;>b&#65533;&#65533;&#65533;p&#65533;q&#773;a_ls&#65533;&#65533;&#65533;Y!.]&#65533;&#65533;eE&#65533;&#65533;&#65533;&#65533;&#65533;j&#65533;&#65533;\TQduZ&#65533;OU&#65533;&#65533;#&#65533;&#65533;.:&#65533;&#65533;&#65533;&#65533;(&#65533;hv]n3&#65533;&#65533;cf6&#65533;&#65533;@&#65533;Zv&#65533;&#65533;AC+&#65533;Y&#65533;{JCJ&#65533;&#65533;&#65533;&#65533;&#65533;4&#65533;&#65533;E&#65533;f&#65533;&#903;\.o&#65533;"&#65533;_&#65533;"&#65533;&#65533;&#65533;~W&#65533;&#65533;&#65533;ILFf&#65533;&#4475;&#65533;pzJ&#65533;&#65533;&#65533;&#65533;!&#65533;&#65533;J&#65533;&#65533;`&#65533;&#65533;]&0Cz&#1124;&#65533;,&#65533;&#65533;&#65533;&#65533;c&#65533;t`C,&#65533;&#279;&#65533;&#65533;&#65533;&#65533;&#65533;%(R&#65533;&#65533;n&#65533;&#65533;N&#65533;_R&#65533;/&#65533;&#65533;;>&#65533;1%&#65533;}d&#65533;F&#65533;&#65533;&#65533;!&#65533;5&#65533;&#65533;R&#65533;&#65533;&#65533;{&#65533;u&#454;<&#65533;&#65533;&#65533;L&#65533;%&#65533;&#65533;&#65533;&#65533;&#65533;&#65533;g_&#65533;&#65533;&#65533;{&#65533;bS&#65533;&#65533;&#65533;&#65533;&#65533;&#65533;&#65533;l&#65533;&#65533;j	&#65533;&#65533;&#65533;&#65533;H&#65533;&#65533;&#65533;&#65533;&#65533;}?|k&#65533;rP&#307;&#65533;&#65533;?~n&#65533;&#65533;&#65533;9&#65533;&#65533;Jns}{&#65533;&#65533;I&#1173;&#65533;&#65533;3^&#65533;&#65533;&#65533;&#1103;&#65533;&#1445;&#65533;&#1827;RC.&#65533;&#65533;&#65533;&#65533;A&#65533;&#65533;&#65533;)=&#65533;&#65533;&#65533;g)&#65533;o2/=&#65533;A
?&#65533;Y&#65533;5&#65533;Q&#65533;&#65533;&#65533;->&#1098;&#65533;&#65533;@&#65533;&#65533;R[&#65533;o&#65533;&#65533;&#1363;&#65533;&#52486;&#65533;&#65533;&#65533;&#65533;&#65533;k&#65533;j&#718;&#65533;&#65533;<&#907;&#65533;j&#65533;&#65533;&#65533;&#65533;&#65533;S&#65533;&#65533;&#65533;&#65533;&#65533;&#65533;&,&#65533;&#65533;r;&#65533;&#65533;&#65533;&#234;A&#65533;&#65533;A&#187;&#65533;KK
#&#65533;	&#65533;y&#65533;&#65533;&#65533;&#65533;&#65533;&#65533;&#65533;|+b&#65533;,&#65533;&#65533;%&#65533;,&#65533;(s&#65533;&#65533;&#65533;&#65533;8&#65533;&#65533;&#65533;&#1546;&#65533;R&#65533;7&#65533;&#65533;t&#65533;*&#65533;r&#65533;$&#65533;!&#65533;&#65533;&#65533;&#65533;>&#65533;0%&#65533;_&#65533;&#65533;:&#65533;	&#65533;&#65533;DTD&#65533;&#65533;&#65533;&#65533;&#65533;NkWA&#65533;&#65533;&#65533;&#65533;&#65533;&#65533;?f))&#65533;&#65533;6m&#65533; &#65533;!p##u##QT&#65533;&#65533;#&#65533;&#65533;&#65533;fKd&#65533;B34s&#65533;&#65533;M&#65533;&#65533;a&#65533;z@&#65533;E&#65533;&#65533;&#65533;k&#65533;&#65533;&#65533;l&#65533;&#65533;+&#65533;a&#65533;&#65533;&#65533;%A&#65533;+l&#65533;e,2,D&#65533;*,	&#65533;&#65533;%&#65533;i&#65533;n[7E{&#65533;ld&#65533;m&#65533;&#65533;3*&#65533;&#65533;!&#65533;`A&#65533;p&#65533;&#65533;&#65533;)G&#65533;	&#65533;+7a&#65533;t&#65533;1&#65533;&#65533;&#65533;m&#65533;&#65533;e=eC&#65533;B&#65533;&#65533;7ftFgDp&#65533;,&#65533;&#65533;gD	&#65533;A0&#65533;&#65533;#uR&#65533;&#65533;&#65533;&#65533;2&#65533;&#65533;&#65533;&#65533;7&#65533;'&#65533;&#65533;&#65533;&#65533;&#65533;!3!&#65533;i%&#65533;&#65533;&#299;0'A&#65533;C&#65533;&#65533;8&#65533;X'&#65533;[]D&#596;<&#65533;r&#65533;&#65533;A&#65533;#&#65533;p#&#65533;&#38041;,&#65533;&#65533;)&#65533;QD&#65533;&#65533;&#65533;6&#65533;&#65533;6m&#65533;&#65533;&#65533;&#65533;&#65533;&#65533;&#65533;4p&#65533;&#65533;&#65533;&#65533;&#65533;5B:.&#65533;	"&#65533;39&#65533;&#65533;&#65533;E&#65533;&#65533;&#65533;&#65533;&#65533;q&#65533;&#65533;&#65533;#&#65533;&#65533;|>&#65533;H&#65533;&#65533;&#65533;&#65533;Ak	9&#65533;!c&#65533;&#65533;jA,&#65533;.g3&#65533;&#65533;&#65533;o3&#65533;&#635;&#65533;.&#65533;b&#65533;<q&#65533;Kt&#65533;&#65533;&#65533;&#65533;&#65533;&#65533;&#65533;v&#65533;K&#65533;&#65533;<3`1&#65533;&#65533;&#65533;s&#65533;1G&#65533;G&#65533;&#65533;P&#65533;sx&#65533;&#65533;&#1774;&#65533;c&#65533;&#65533;^&#65533;B&#65533;&#825;,$5&#65533;d&#65533;&#65533;&#65533;Y&#65533;&#65533;&#65533;q&#65533;&#65533;&#65533;~Q'&#65533;&#65533;Q&#65533;&#65533;9&#65533;&#65533;9&#65533;&#65533;&#65533;&#65533;&#826;&#65533;&#65533;&#65533;8&#65533;&#65533;&#65533;&#65533;&#65533;&#65533;&#65533;&#65533;q)&#65533;d&#65533;&#65533;&#65533;&#65533;z&#65533;0&#65533;&#65533;;&#65533;&#65533;&#65533;&#65533;^&#65533;J&#65533;&#65533;&#65533;<;&#65533;&#65533;&#65533;&#65533;&#1627;&#65533;Z=&#65533;&#65533;&#934;&#65533;&#65533;&#65533;&#65533;	,&#65533;&#65533;&#65533;&#65533;&#65533;&#65533;&#65533;&#65533;A&#65533;;&#65533;l&#65533;6&#65533;$<&#65533;S<&#65533;&#65533;&#65533;C:&#65533;xO&#65533;E&#65533;&#65533;N&#929;&#65533;ta&#65533;G4>J&#65533;CH&#65533;&#65533;bT64&#65533;&#65533;&#169;+&#65533;&#65533;\&#758;&#65533;&#65533;b&#65533;p&#65533;&#65533;2&#65533;K`&#65533;<&#65533;7s3#rS&#65533;#LL&#65533;&#65533;#B#&#65533;P#|&#21670;4&#65533;jcQ&#65533;&#65533;&#65533;F&#65533;n&#1542;ns&#65533;"&#65533;i&#65533;&&#65533;&#65533;|&#65533;,g&#65533;G.TK&#65533;d&#65533;&#65533;L&#65533;&#65533;$ICA9&#65533;rDIC&#65533;ROJ89&#65533;&#65533;a&#737;<&#65533;&#65533;&#65533;&#65533;&#65533;&#65533;>&#65533;&#65533;{&#65533;&#65533;&#696;1&#65533;R&#65533;&#65533;&#65533;&#65533;&#65533;&#65533;4M&#65533;&#65533;&#65533;&#65533;4Pk&#65533;mW	&#65533;&#65533;&#65533;&#65533;!&#65533;&#65533;&#65533;<&#65533;&#753;f&#65533;K]A>&#65533;&#65533; $T&#65533;=&#65533;&#65533;I&#65533;C
}&#65533;*4a&#65533;&#65533;T&#1239;M&#65533;&#65533;&#65533;&#65533;&#65533;2(&#65533;|&#65533;d&#65533;&#65533;N&#65533;Sp&#65533;S!1&#65533;&#65533;q&#65533;&#65533;:&#65533;,c&#636;U&#65533;&#65533;o&#65533;&#65533;&#65533;&#65533;Gv&#65533;W%&#65533;&#65533;&#65533;\L&#65533;&#65533;&#65533;&#65533;s;Le&#65533;&#65533;&#65533;K&#65533;&#65533;)&#65533;&#609;p&#1542;k&#65533;hhe@e&#65533;n@&#65533;H&#65533;&#65533;&#264;&#65533;L	L&#65533;:1lP&#1339;&#65533;&#65533;&#65533;T5&#65533;C&#65533;H&#65533;D&#65533;%e&#65533;&#65533;aW&#65533;&#65533;&#65533;&#65533;J^K&#65533;&#65533;&#65533;;8&#65533;&#65533;<&#65533;&#65533;LM%&#65533;&#65533;&#839;0&#65533;S&#65533;&#65533;h&#65533;&#65533;&#65533;HU&#65533;E&#65533;&#65533;z&#65533;"&#65533;Z&#65533;7-&#65533;&#65533;u&#65533;S&#65533;Xf&#1117;&#65533;r&#65533;	*&#65533;t;G&#65533;"H&#65533;&#65533;b.jJ&#65533;RL:z&#65533;&#65533;x&#65533;&#65533;&#65533;&#965;u(&#65533;Z!9&#65533;&#65533;&#65533;&#517;p=&#65533;&#65533;G{&#65533;0&#65533;&#39264;&#65533;	&#65533;&#65533;&#65533;&#65533;&#1060;MLttUoxU&#65533;}&#65533;&#65533;U&#65533;&#65533;&#65533;X&#65533;&#65533;&#1708;&#1133;&#65533;&#65533;aQG&#65533;&#65533;P&#65533;2Z&#1889;6n
 &#65533;l&#65533;n&#1030;j`&#65533;b&#65533;]&#65533;&#65533;Xh&#65533;W&#65533;&#65533;eL&#65533;L&#65533;&#65533;%'	&#65533;%q?&#1143;&#65533;N&#65533;;d#/5K&#65533;&#65533;&#65533;J&#65533;&#65533;t^+&#65533;&#65533;|&#65533;t$J>a&#65533;&#65533;&#65533;&#65533;F&#65533;&#65533;&#65533;&#65533;&#65533;&#65533;&#65533;&#65533;s&#65533;*&#631;8S&#65533;e]E&#65533;&#65533;([U&#65533;25&#65533;&#1105;&#65533;&#65533;&#65533;+&#65533;-&#65533;&#65533;&#65533;&#65533;&#65533;r&#65533;&#65533;.&#65533;K&#65533;&#1467;|G'&#65533;&#65533;2&#65533;&#65533;B&#65533;z&#65533;&#65533;}&#65533;&#65533;&#65533;&#65533;&#65533;x&#65533;>5s3&#65533;&#65533;&#65533;&#250;&#65533;&#857;&#65533;&#65533;	&#65533;=&#65533;&#65533;R&#65533;1&#65533;&#65533;U&#65533;q&#65533;&#1387;m&#510;t&#1707;}&#65533;&#65533;&#65533;&#65533;&#65533;&#65533;&#2022;&#65533;&#65533;&#65533;&#65533;&#65533;#L&#65533;&#65533;`!&#65533;M&#65533;&#65533;a
&#65533;&#65533;&#65533; &#65533;&#65533;&#65533;m&#65533;&#65533;hx&#65533;fhf0^&#65533;&#65533;Yx&#65533;T&#65533;&#65533;I@Dpn(K\P&#65533;&#65533;&#65533;&#60282;\m&#65533;
&#65533;%&#65533;L-&#65533;&#701;*&#65533;*&#65533;3)&#1876;&#65533;r&#65533;&#65533;4&#65533;3&#65533;>&#65533;S0&#65533;C&#65533;V\&#65533;&#65533;4&#65533;&#65533;y&#65533;?&#65533;E&#65533;i&#943;3&#65533;eb&#65533;&#65533;&#65533;&#65533;IC&#65533;j&#65533;&#65533;2&#65533;&#65533;"(Q&#65533;&#65533;&#65533;&#65533;&#65533;	&#65533;&#65533;2Z&#65533;&#65533;0VZU&#65533;&#65533;&#65533;&#65533;&#65533;jQ&#65533;&#65533;&#65533;&#65533;&#65533;&n&#65533;&#65533;&#65533;Tz)>&#65533;&#65533;&#1194;
&#65533;&#14858;&#65533;&#65533;&#65533;'A+,&#65533;b/!
&#65533;D&#65533;%&#65533;0&#65533;&#65533;%d&#65533;Pp8&#65533;_id&#65533;I&#65533;&#65533;d]BA>&#65533;,A&#65533;&#65533;[	&#65533;l&#65533;&#65533;k eP&#390;jh&#65533;c0b&#65533;[]&#65533;VHVP&#65533;Px<&#65533;&#65533;)Xjh)\&#65533;&#65533;&#65533;&#501;&#65533;,&#65533;&#65533;&#65533;&#65533;C&#65533;D9&#65533;&#65533;I&#65533;Aa!&#65533;&#65533;Yn&#65533; &#65533;&#65533;&#65533;&#65533;g&#65533;&#65533;&#65533;&#1708;?A&#65533;&#65533;H&#65533;@a&#65533;&#65533;*7&#65533;&#65533;&#65533;&#65533;&#65533;&#65533;#}i&#65533;&#65533;X&#65533;&#65533;\&#65533;&#65533;I&#65533;&#65533;&#65533;&#65533;&#65533;&#65533;#&#65533;U&#65533;y^_&#65533;hR&#65533;e&#65533;I72&#65533;&#65533;,&#65533;&#65533;ov&#65533;C
&#65533;J&#65533;WT&#65533;|&#65533;*&#65533;%_&#65533;-&#65533;&#65533;&#65533;&#65533;,
&D&#65533;KoTUz&#65533;h&#65533;yU&#65533;&#65533;h]&#65533;&#65533;Z&#65533;h&#65533;&#65533;&#65533;v<d
:&#65533;\&#1618;0zgO&#65533;&#65533;&#65533;&#65533;%t m&#65533;&#65533;eHd&#65533;id8b &#65533;^&#65533;\&#65533;X`&#65533;Q&#65533;P&#516;D&#65533;&#65533;.x\&#65533;&#65533;&#65533;&#65533;X-L&#729;&#65533;&#65533;V4&#65533;&#65533;#&#65533;oZ&#65533;&#65533;:&#65533;M'&#65533;|M&#65533;#k&#65533;;h&#65533;1&#65533;&#65533;&#65533;'R*&#65533;y&#1172;0]&#65533;sR0&#65533;
(-&#65533;J!6&#264;&#65533;@&#65533;#&#65533;m&#65533;u
	1?F&#65533;&#65533;&&#65533;&#39204;p^&#65533;&#65533;&#65533;&#65533;&#570;&#1111;~&#65533;&#65533;&#65533;1&#65533;<iFI&#65533;&#65533;dG&#65533;,&#65533;G&#65533;&#65533;&#65533;&#65533;6l=&#65533;/M&#65533;&#65533;1"&#65533;&#65533;&#65533;!&#65533;&#65533;&#925;&#1598;1&#65533;.&#65533;H&#65533;lt&#65533;&#65533;&#65533;&#65533;&#65533;&#65533;&#65533;&#65533;m&#65533;&#65533;&#65533;&#65533; &#65533;J&#65533;&#65533;m&#65533;BV&#65533;n&#65533;&#65533;c&#65533;]&#517;&#65533;&#389;Z&#65533;Z&#65533;YxWX&#65533;Q&#65533;O&#65533;I &#65533;4&#65533;#&#65533;&#65533;&#514;G&#65533;tx&#65533;&#65533; &#65533;&#65533;dt]&#65533;&#65533;y&#65533;#&#65533;&#65533;<a\fX<&#65533;&#65533;3i&#65533;<&#65533;&#65533;E&#65533;!I&#65533;&#65533;&#65533;C&#1100;&#65533; 
Y]&#65533;)&#65533;w&#65533;&#65533;&#65533;&#65533;&#65533;&#65533;]&#65533;&#65533;&#65533;&#65533;ig&#65533;	&#65533;&#789;oD&#1997;&#65533;h&#65533;&#65533;&#867;&#611;k&#65533;&#65533;&#65533;Tg&#65533;&#65533;<S&#65533;{!&#65533;&#65533;&#65533;8&#328;&#65533;&#65533;&#65533;&#65533;&#65533;&#65533;&#65533;p,LW_[i&#65533;%&#65533;&#65533;&#65533;#&#65533;_&#65533;&#65533;&#65533;lzg&#65533;&#65533;qa&#65533;&#65533;L&#65533;&#308;cDq&#65533;i@_&#65533;Y&#65533;&#65533;Z&#65533;&#65533;XpVx&#65533;1w&#65533;S&#65533;O&#65533;H&#1027;1h" &#65533;&#65533;&#65533;#@&#65533;P&#65533;#Y&#65533;^&#65533;&#65533;l&#65533;*G+>&#65533;&#65533;g
&#65533;&#65533;i&#65533;&#65533;&#65533;&#65533;&#65533;&#65533;&#65533;0%&#65533;&#65533;.&#65533;&#65533;s&#65533;&#65533;]%&#65533;#&#65533;&#1916;&#65533;&#529;;&#65533;S8&#65533;&#893;&#65533;&#65533;h&#65533;&#65533;I&#65533;z&#65533;&#65533;&#65533;&#65533;#&#65533;9S&#65533;q&#65533;U&#65533;&#65533;&#65533;
DU&#907;&#65533;&#65533;&#65533;&#65533;/&#65533;&#1670;dE&#65533;&#65533;J&#65533;&#65533;.&#65533;( q&#1601;@9XcuW&#65533;&#65533;Q&#65533;&#65533;
&#65533;&#65533;&#65533;&#467;j&#65533;
&#65533;&#65533;A&#65533;u&#65533;&#65533;&#65533;&#65533;&#65533;l&#65533;&#65533;v&#65533;&#65533;m_&#65533;&#65533;I&#65533;&#65533;&#65533;&#65533;&#65533;q&#977;&#65533;(&#65533;6&#65533;_&#65533;&#65533;Z&#65533;&#65533;V&#65533;&#65533;Vp&#65533;V`&#65533;S &#65533;Q &#65533;K&#65533;/8&#65533;&#65533;%@ &#65533;$a&#65533;&#65533;&#1121;5+&#65533;P&#65533;(	&#65533;oZxZ`f&#770;ZtaD&#65533;7&#65533;^&#65533;+&#65533;|&#65533;A&#65533;54&#65533;&#65533;L)&#65533;&#65533;&E&#65533;F&#65533;/&#65533;&#65533;&#65533;P&#65533;&#65533;o&#65533;&#65533;8&#65533;&#65533;&#65533;y?&#65533;&#65533;OD8N&#65533;~&#65533;J3&#65533;H&#65533;&#1829;v&#65533;&#65533;&#65533;h`qZ&#65533;?dFnd&#132;zx,&#65533;D&#65533;F&#65533;6&#65533;y&#65533;&#65533;&#65533;&#65533;&#65533;&#65533;&#65533;&#65533;&#65533;&#65533;Rm&#65533;~&#65533;@q&#65533;V&#65533;\z&#65533;&#65533;'i&#65533;&#65533;_&#65533;G&#65533;^&#65533;n&#65533;&#65533;*&#65533;V&#65533;'&#65533;h&#65533;&#65533;\&#65533;&#65533;e&#65533;VX&#65533;Vv&#65533;W0&#65533;T0&#65533;&#65533;BH&#65533;$&#65533;&#1537;"@&#65533;#&#65533;&#65533;&#65533;\&#65533;&#65533;0&#65533;&#65533;&#65533;&#1418;&#65533;&#65533; )&#1383;&#65533;%&#65533;2&#65533;&#65533;&#65533;E&#65533;*&#65533;qk@&#65533;&#65533;&#65533;&#65533;2N&#65533;f&#65533;Y&#65533;&#65533;&#65533;&#65533;&#65533;&#65533;	>z&#65533;&#1424;&#65533;&#1199;F&#687;&#65533;!&#65533;&#65533;&#65533;5Qo&#65533;&#65533;#$&#65533;&#65533;&#65533;&#65533;O&#65533;&#65533;"&#65533;&#65533;&#65533;8&#65533;&#65533;bsm&#65533;I&#65533;r&#65533;&#65533;&#65533;&#65533;&#65533;&#65533;&#65533;&#65533;&#65533;&#65533;P	&#65533;DtXb_&#65533;&#65533;~&#65533;rX&#65533;&#65533;*&#65533;X&#65533;&#65533;
`w&#65533;*&#65533;m&#65533;m^&#65533;&#65533;&#65533;&#65533;&#65533;o&#65533;&#65533;,h&#65533;&#65533;8r&#65533;&#525;+w&#65533;!Dt&#65533;&#1313;&#65533;HQb:t&#65533;&#65533;q&#65533;qbEu&#1649;&#65533;&#65533;W&#65533;[&#65533;f&#65533;Jej)T&#65533;X&#65533;z9&#65533;&#1253;Bi&#65533;&#18481;&#65533;&#65533;#M|&#65533;p&#65533;Z:u&#65533;9&#65533;&#65533;p&#65533;9&#65533;R&#65533;R&#65533;jU&#65533;&#65533;u&#65533;&#1717;#&#65533;&#65533;&#1584;&#65533;&#65533;-kV=z&#65533;&#926;&#65533;&#65533;n&#65533;&#1776;r&#65533;v&#65533;&#1710;&#65533;Hww&#65533;~e&#65533;&#65533;.^&#65533;z&#65533;&#65533;}&#65533;&#65533;.^&#65533;w&#65533;/~&#65533;&#65533;<&#65533;&#65533;&#65533;#;/&#65533;&#65533;y&#65533;&#65533;&#65533;&#65533;\&#65533;3&#65533;{&#65533;&#49262;g&#65533;&#65533;=&#1189;7w&#65533;&#65533;&#65533;&#65533;&#65533;&#1580;5s&#65533;&#65533;6&#65533;&#65533;&#1317;&#65533;&#65533;g&#65533;&#65533;&#135;/n&#65533;8&#65533;&#65533;&#663;3'&#65533;&#65533;9t&#65533;&#871;S&#65533;n&#65533;:&#65533;&#65533;&#1125;&#65533;&#65533;&#1911;&#65533;&#65533;k#v&#65533;u&#65533;&#65533;s&#65533;&#689;gH08o&#65533;&#65533;&#351;&#65533;&#65533;7&#65533;&#65533;&#65533;&#65533;&#65533;&#65533;@&#65533;C&#65533;8	EE&#65533;:&#65533;U[n&#65533;9&#65533; &#65533;J8xi&#65533;%O<q&#65533;Uz&#65533;\&#65533;T&#65533;&#65533;7NB&#65533;7&#1033;&#65533; |&#65533;&#65533;G&#1995;&#65533;x&#65533;&#65533;&#65533;4&#1719;_}0&#65533;W&#65533;}3&#65533;(P&#65533;&#65533;(d&#65533;!F&#65533;^T&#65533;&#65533;PRM&#65533;N&#65533;&#65533;&#65533;V&#65533;3M1&#65533;&#65533;&#65533;K&#65533;.&#65533;&#65533;B&#65533;'&#65533;&#65533;&#65533;	&&#65533;&#65533;)Ie0&#65533;8&#65533; &#65533;PP&#1091;&#65533;4C&#65533;9&#65533;Q96&#65533;{W	Z&#65533;FieWaa9V[fe&#65533;V&#65533;de&#65533;&#65533;3&#65533;^&#65533;&#1555;&#65533;%&#65533;)&#65533;~&#65533;U&#65533;`-*ie2:)&#65533;&#65533;N&#65533;ae&#65533;Y&#65533;&#65533;g&#65533;&#65533;&#65533;j&#65533;&#1619;ki&#65533;]&&#65533;l&#65533;
+&#1774;&#65533;&#65533;Z&#65533;w&#65533;M&#65533;,&#65533;&#65533;&#65533;
&#65533;i&#65533;J;-&#65533;&#1641;&#65533;Vb`&#65533;&#65533;&#65533;T&#65533;&#1994;&#65533;&#65533;#.&#65533;&#65533;#&#65533;&#65533;&#65533;&#65533;wP&#65533;&#65533;c&#65533;&#65533;X&#65533;&#898;&#65533;E[-&#65533;&#65533;&#65533;[x&#65533;Iz&#65533;\&#65533;rk&#65533;S&#65533;&#1403;
&#65533;3&#65533;&#65533;+&#65533;&#65533;&#65533;
&#65533;.&#65533;&#65533;k&#65533;&#65533;&#65533;&#65533;}&#29112;pC+&#65533;PU I%&#65533;;&#65533;&#65533;&#65533;W&#65533;\y&#65533;;&#65533;t&#65533;/&#65533; &#65533;&#65533;-&#65533;&#65533;&#65533;I%&#65533;0&#65533;H"&#65533;H&#65533;H^q:&#65533;&#65533;&#65533;K8&#65533;DAlA&#65533;-&#65533;xH&#65533;&#65533;&#65533;<(&#65533;%&#65533;H&#65533;&#65533;5V&#65533;e&#65533;-Yd&#65533;j&#65533;:m&#65533;&#65533;&#65533;'&#65533;X&#646;1z6de_&#65533;&#1455;&#65533;&#65533;#i&#65533;&#65533;&#65533;Zm&#65533;~xn&#65533;J&#65533;&#65533;&#65533;&#65533;:{,&#65533;&#65533;J8&#65533;&#65533;d&#65533;X&#65533;&#65533;6&#65533;8&#65533;_&#65533;i&#65533;%&#398;:Jf&#65533;&#65533;&#65533;*&#65533;&#65533;&#65533;2&#65533;&#65533;#&#65533;<&#65533;&#65533;89&#65533;&#65533;m&#270;ch&#65533;s&#65533;&#65533;&#65533;_]j&#65533;]Y&#65533;&#65533;L&#65533;&#65533;W&#65533;&#65533;zL&#65533;&#65533;&#65533;	1lP&#65533;'&#65533;&#65533;:&#65533;&#65533;&#65533;&#1570;&#65533;&#65533;u&#65533;&#65533;&#65533;(b&#65533;RidzVJ&#65533;W&#65533;s&#65533;4?&#65533;I&#65533;#&#65533;0&#65533;&#51339;-:{&#65533;&#65533;#q&#65533;&#65533;1"_ Bh`&#65533;&#65533;&#65533;= B&#65533; %|&#65533;&#65533;&#65533;&#65533;&#65533;&#65533;'&#65533;&#65533;iz&#65533;&#65533;&#65533;&#65533;B&#65533;DwC&#65533;9*&#65533;&#65533;&#65533;&#65533;~&#65533;:&#65533;&#65533;0&#65533;*&#65533;&#65533;&#65533;U&#65533;r&#805;&#65533;2?O}&#65533;}&#65533;cM7%M)J[&#65533;&#65533;{&#65533;&#65533;&#65533;&#65533;%&#65533;&#65533;z&#65533;:&#65533;)R&#65533;W&#65533;&#65533;&#65533;f&#65533;&#65533;&#65533;&#65533;2U&#65533;"e%.&#65533;&#65533;&#65533;b&#1796;7&#65533;&#65533;&#65533;p&#65533;&#65533;&#65533;Y(&#216;&#65533;x&#65533;ok&#65533;#&#65533;s&#65533;&#65533;&#65533;e~y&#65533;&#65533; &#65533;&#65533;G>&#65533;<&#65533;&#65533;fdH&#65533;&#65533;a$&#65533;W;s&#65533;&#23634;w&#65533;&#65533;&#65533;&#65533;I&#65533;{&#65533;&#65533;&#65533;&#46152; &#65533;3H&#65533;&#65533;%&#65533;UFl\&#65533;&#65533;b&#1868;VT&#65533;&#1457;2?&#65533;|&#65533;
&#65533;Jpdd
&#65533;&#65533;EBr&#65533;"&#941;&#65533;&#65533;@G8&#65533;q_&#65533;&#65533;&#65533;p&#65533;)B&#65533;&#65533;G B&#65533;H&#65533;&#65533;0&#65533;&#65533; ;&#65533;Ax&#65533;&#65533;&#1568;?&#65533;&#65533;&#65533;0H&#65533;]Q&#65533;&#65533;sJ&#65533;&#916;&#65533;4%&#65533;&#65533;0&#65533;PEna&#65533;&#65533;c&#65533;&#307;&#65533;&#65533;R&#65533;&#65533;dG&#65533;9L&#65533;&#65533;&#65533;&#65533;Q(&#65533;&#65533;&#1431;y&#65533;&#65533;1&#65533;&#65533;ad&#65533;I&#65533;Z&#65533;p|KKk8&#65533;&#1105;&#65533;&#65533;5&#65533;&#65533;&#65533;nz&#65533;1&#65533;x&#65533;&#65533;N&#65533;&#65533;s/J&#65533;;&#65533;&#65533;&#65533;%&#65533;&#1540;13gaU&#65533;(u&#65533;&#65533;0&#65533;7&#65533;<j&#65533;:X)&#65533;y&#65533;)&#497;&#65533;&#370;F&#65533;O#&#65533;&#65533;&#937;&#65533;&#65533;&#65533;&#65533;&#65533;*&#65533;}=&#65533;52L&#65533;B&#65533;h&#65533;&#65533;y(&#65533;G&#65533;&#65533;&#65533;&#65533;e&#65533;Ev}&#65533;]&#65533;G&#65533;&#65533;&#65533;gEwU&#65533;&#65533;PD;&#65533;&#65533;5H3P&#65533;4&#65533;&#65533;&#65533;&#65533;&#65533;a&#65533;&#65533;&#65533;&#65533;&#65533;c&#65533;8&#65533;&#65533;vaX&#65533;&#65533;&#65533;&#65533;# &#65533;&#65533;8X&#65533;/&#65533;A8{&#65533;&#65533;&#65533; :&#65533;&#65533;9k&#65533;&#65533;3x&#65533;&#65533;^&#65533;&#65533;&#65533;&#65533;&#65533;1&#65533;=&#65533;&#65533;m/&#65533;&#65533;#&#65533;.^&#65533;&#65533;&#65533;&#65533;pX&#65533;V11R&#65533;i&#65533;&#65533;&#65533;2'&#65533;&#65533;&#65533;+&#65533;&#65533;&#65533;~&#65533;)&#65533;*l&#65533;+W&#65533;&#65533;&#65533;:71A%[&#65533;&#65533;&#65533;&#65533;_iqo&#65533;&#65533;&#65533;Z.&#65533;&#65533;&#65533;&#65533;&#65533;}o&#65533;`&#65533;&#65533;&#65533;+&#65533;&#65533;Q#&#65533;9&#65533;&#65533;w&#65533;&#65533;1V&#65533;T&#65533;&#65533;&#65533;&#65533;W&#65533;&#65533;&#65533;f&#65533;#&#65533;	K&#65533;R&#65533;&#65533;[&#65533;_&#65533;&#65533;&#65533;9&#65533;&#65533;&#65533;KA&#65533;<&#65533;+&#65533;_&#65533;I&#65533;&#65533;&#65533;w&#65533;'b&#65533;%!Wi&#65533;^&#65533;+^&#65533;Z&#65533;b&#65533;&#65533; &#65533;_&#65533;&#39077;3&#65533;&#65533;&#65533;mm&#65533;&#65533;z&#65533;b_&#65533;g&#65533;N~2&#65533;&#65533;J&#65533;&#65533;&#65533;&#65533;&#65533;b&#65533;`&#65533;&#65533;qSRH&#65533;TqX&#65533;&#65533;Jf&#65533;&#65533;PXb&#65533;X&#65533;&#65533; &#65533;&#65533;K&#65533;&#65533;&#771;=&#65533;`1&#65533;A^Q%&#65533;&#65533;=$2&#65533;A&#65533;2Q&#65533;&#65533;`$&#65533;&#65533;&#65533;I&#65533;-&#65533;lJv&#65533;&#65533;3]&#65533;kH.&#65533;&#65533;&#14354;&#65533;&#1032;&#65533;me&#65533;&#65533;&#65533;F&#65533;&#65533;i&#65533;(F&#65533;&#65533;&#65533;&#65533;&#65533;&#65533;a&#65533;&#65533;&#65533;&#1462;&#65533;MIo&#65533;&#65533;m6&#65533;6&#65533;&#65533;rc`&#65533;&#1292;&#65533;&#65533;&#65533;&#65533;&#65533;k+&#65533;&#65533;V&#65533;&#65533;5&#65533;:&#65533;&#65533;&#65533;7&#65533;&#65533;&#65533;6&#65533;&#65533;&#65533;m+
`&#65533;&#1960;&#744;&#65533;&#836;&#65533;A&#65533;6^x&#65533;5`&#65533;&#65533;&#65533;;F&#490;&#65533;&#65533;&#65533;/OM&#65533;zTT>Y&#1714;c&#1811;&#65533; &#65533;Z"I3V#)s&#65533;g&#65533;&#65533;&#65533;G&#65533;x&#65533;AYJ*R&#65533;&#65533;t"&#65533;&#65533;N&#65533;.-&#65533;6&#65533;V&#65533;k&#65533;&#65533;&#1378;&#65533;&#65533;&#65533;&#65533;&#65533;&#65533;~ &#65533;&#65533;q&#65533;D&#65533;&#65533;^&#65533;&#65533;&#65533;&#65533;[&#65533;&#65533;)&#787;8&#65533;Ac&#65533;Y&#65533;&#65533;&#65533;(4Q	E&#65533;&#65533;	)&#65533;&#65533;P&#65533;&#65533;&#65533;8@gf@&#65533;&#65533;&#65533;&#65533;t&#65533;&#65533;5U|&#65533;&#65533;Zt)2&#65533;&#65533;K&#65533;&#65533;R&#65533;90{&#65533;&#65533;}e&#65533;\&#65533;6&#65533;o&#65533;m2&#65533;&#65533;]{l
&#65533;h&#65533;C&#65533;&#65533;&#65533;I&#65533;6z&#65533;m&#65533;b*&#1769;&#65533;h}*E/2~&#65533;&#65533;&#65533;&#65533;&#65533;x&#65533;N&#65533;&#65533;V&#65533;&#65533;/M&#65533;S&#65533;&#65533;&#65533;&#65533;p&#65533;%jm,&#65533;&#65533;O[&#65533;&#65533;
&#65533;A1&#65533;z&#65533;&#65533;&#65533;/&#65533;s&#65533;&#65533;&#65533;&#65533;(&#65533;&#65533;^&#65533;&#65533;'&#65533;s&#65533;7-&#65533;&#65533;&#65533;I&#65533;&#65533;~&#65533;&#65533;&#65533;D&#65533;Z&#65533;&#65533;n&#25697;K&#65533;&#65533;b&#65533;&#65533;&#65533;&#65533;&#65533;u&#65533;&#65533;&#2027;A&#65533;&#65533;F&#65533;r&#65533;a8&#65533;&#65533;&#65533;&#65533;.&#65533;~&#65533;&#65533;&#65533;_&#65533;&#65533;&#65533;&#65533;&#65533;&#65533;!\&#65533;&#65533;&#65533;Z&#65533;&#65533;&#65533;&#65533;&#65533;#&#65533;&#65533;OI&#65533;Y&#65533;+&#65533; &#65533;&#65533;A&#65533;&#65533;(&#65533;&#425; &#453;&#65533;z&#65533;&#65533;6H&#65533;&#65533;0 .&#65533;&#65533;&P!&#65533;&#65533;&#65533;&#65533;&#65533;&#65533;&#65533;k&#65533;@&#65533;&#65533;&#65533;&#65533;&#65533;&#65533;&#65533;&#65533;
X-XC&#65533;9Y)&#65533;p!&#65533;=&#65533;&#65533;&#65533;p]&#65533;PGL_&#65533;&#65533;&#65533;1OB]D&#65533;&#65533;&#65533;&#65533;t&#65533;&#65533;Wt&#65533;&#65533;&#65533;P&#65533;&#65533;%&#65533;y,!]&#542;&#65533;LF&#65533;
y&#65533;&#1027;&#65533;&#65533;&#65533;Mn K&#65533;X&#65533;m&#65533;&#65533;L&#65533;&#65533;&#1315;D^&#65533;&#65533;&#65533;%&#65533;&#65533;&#65533;"&#65533;H&#65533;&#65533;&#65533;&#65533;PE!&#65533;&#65533;&#65533;JI&#65533;&#65533;&#65533;&#65533;
f&#65533;&#65533;m&#65533;&#65533;MK&#65533;-&#65533;q&#65533;&#65533;&#65533;&#65533;&#65533;G&#65533;&#65533;&#65533;&#65533;&#65533;_&#65533;&#65533;&#65533;&#65533;&#65533;&#65533;&#65533;H&#65533;&#65533;XL&#65533;&#133;(O&#65533;&#65533;&#65533;G&#65533;9a&#65533;&#65533;=&#65533;&#65533;EO&#65533;&#65533;,&#65533;N\&#65533;&#65533;\,&#65533;&#65533;T&#65533;D&#65533;&#65533;}&#65533;O&#65533;&#65533;$:R&#65533;AS&#65533;&#65533;	&#65533;&#65533;&#65533;EO{(&#65533;7l6@&#65533;1@ 0&#65533;B-&#65533;&#65533;(X&#65533;#BTd&#65533;,&#65533;@&#65533;@
&#65533; &#65533; &#65533;&#65533;&#65533; &#65533;&#65533;&#65533;5&#65533;&#65533;&#65533;&#1314;V&#65533;&#65533;&#65533;Z&#473;&#65533;&#65533;qI	&#65533;&#65533;w&#65533;&#65533;j&#65533;vU&#65533;&#65533;Hv&#65533;_&#65533;&#65533;@V&#613;$&#65533;&#65533;jJ"&#65533;&#65533;Y&#65533;&#65533;M&#420;d&#65533;&#65533;&#65533;&#65533;&#65533;G:&#646;&#65533;&#65533;K}&#65533;t(&#706;&#65533;&#65533;
&#65533;PG&#65533;&#65533;&#65533;-_Ee&#65533;d(&#65533;&#65533;NN&#65533;~wMP%&#65533;W\P&#65533;&#65533;Ts&#65533;&#65533;R.%SJ&#65533;&#65533;&#65533;&#65533;&#65533;&#65533;&#419;0&#65533;EF<&#65533;{&#65533;\%V"&#65533;&#65533;XT@V&#65533;&#65533;&#65533;sH&#65533;Y~&#911;)[O&#65533;Jy&#65533;&#65533;d&#65533;&#65533;A"32&#65533;>&#65533;&#65533;&#65533;&#65533;C&#65533;&#65533;&#65533;&#65533;&#65533;&#65533;&#65533;&#65533;+	&#65533;&#65533;&#65533;a^b&#65533;I^&#65533;].&&#65533;7\&#65533;40C1C5&#65533;&#65533;+&#65533;&#65533;'P&#65533;"&#65533;B  ! "&#65533;&#65533;&#65533;&#65533;&#65533;@	&#65533; 8&#65533;&#65533;9&#65533;&#65533;&#65533;&#65533;,T=6&#65533;]&#65533;`&#65533;U&#65533;&#65533;]*&#65533;&#65533;&#65533;&#65533;&#65533;CN&#65533;N'OzDE&#65533;&#65533;&#65533;&#65533;r&#65533;&#65533;9 &#65533;tF&#65533;p&&#65533;V&#31144;&#65533;&#65533;&#65533;Ou&#65533;&#65533;FZXLB&#65533;&#65533;&#65533;xN&#65533;x&#65533;&#65533;&#65533;I
Y&#65533;&#65533;&#65533;&#65533;$&#65533;&#65533;&#65533;&#65533;q$s&#65533;]xe[&#65533;P~rD&#65533;&#1043;&#65533;!IX\d&#65533;&#65533;*:&#65533;cm&#65533;&#65533;U&#65533;v&&#65533;N
&#65533;F&#65533;&#65533;F(<h&#65533;&#65533;&#65533;&#65533;Y6&#65533;\M&#65533;&#65533;&#65533;&#65533;T&#65533;&#65533;&#65533;&#65533;-}&#65533;&#65533;&#65533;&#65533;&#65533;DF<&#65533;E&#65533;e(&#65533;&#65533;T&#65533;&#65533;&#65533;&#65533;^&#65533;m&#65533;Ouh&#65533;%r&#65533;\	5&#65533;&#65533;&#65533;.-&#65533;&#65533;>"&#65533;)!#&#65533;&#65533;&#65533;&#65533;&#65533;&#65533;&#65533;`&#607;&#65533;V&#65533;&#65533;&#65533;7`C4(&#65533;1&#65533;/&#65533;B-pV(h&#65533;$$&#65533;"&#65533;.&#65533;&#65533;(&#65533;B(&#65533;#&#65533;4&#65533;&#65533;	&#65533;&#65533;&#65533;&#65533;p&#65533;
&#65533;/h&#65533;l&#65533;&#65533;J)&#65533;
i&#65533;&#65533;&#65533;&#65533;O=gO
&#65533;&#65533;jg&#65533;\W&#65533;&#65533;S2:&#65533;&#65533;&#65533;&#65533;nj&#1953;h&#65533;X&#65533;&#65533;&#65533;M&#65533;4&#65533;&#65533;x&#65533;&#65533;~&#65533;&#65533;a&#65533;}r&#65533;&#65533;&#65533;PG._&#65533;&#65533;JQ&#65533;&#37562;&#65533;&#430;|N&#65533;&#65533;&#65533;&#65533;(&#65533;&#65533;'&#65533;&#65533;&#65533;C&#65533;On"W&#65533;bP&#65533;,kC}M&#65533;'B&#65533;)d
9&#65533;P6$E&#65533;M&#65533;+]&#65533;&#65533;&#65533;^&#65533;&#65533;&#642;h&#1099;&#65533;Q&#65533;&#65533;b&#65533;P&#65533;E:<&#65533;&#65533;&#65533;&#65533;&#65533;5i.	&#513;@;&#65533;Ze&#65533;'&#65533;&#65533;k&#65533;&#65533;&#65533;K&#65533;&#65533;&#65533;1HMJQ\&#369;O[%&#65533;1F&#65533;	EU&#65533;&#2001;r&#65533;z&#764;&#65533;&#65533;&#65533;0n&#65533;~&#65533;&#65533;0V&#65533;%&#65533;c>&#65533;/&#65533;B,|&#65533;&#65533;P&#65533;"8&#65533;+C.&#65533;+&#65533;l+&#65533;(8&#65533;P&#65533;&#65533; &#65533;&#65533;
&#65533;&#65533;
&#65533;@! 8&#65533;&#65533;aI,&#228;&#65533;&#65533;E)&#573;&#65533;n6c&#65533;&#65533;&#65533;(C&#65533;]1&#65533;&#292;)&#65533;>fb&#1977;&#65533;s&#65533;H&#1313;&#65533;&#65533;(aWV&#65533;&#65533;&#65533;H&#65533;&#65533;h&#65533;&#65533;}&#65533;x&#605;&#1908;&#65533;Ae&#65533;&#65533;&#65533;a&#65533;c&#65533;&#65533;&#65533;&#65533;&#65533;&#65533;&#65533;&#1354;Hn&#65533;&#65533;&#65533;^_t&#65533;&#65533;R&#65533;&#65533;&#65533;E &#65533;b9n&#65533;&#65533;&#65533;
I*FDD@n&#65533;&#65533;&#65533;\&#65533;&#65533;&#65533;h]\&#65533;.&#65533;&#65533;&#65533;I&#65533;q&#65533;a&#65533;&#65533;&#65533;k&#65533;&#65533;&#65533;xX&#65533;&#65533;&#65533;b&mW&#65533;&#65533;&#65533;&#65533;a&#1401;&#65533;&#65533;&#64164;v&#65533;&#65533;XH&#65533;nR$&#65533;&#65533;#&#65533;P&#65533;&#65533;&#65533;&#65533;%&#65533;en&&#65533;b&#65533;.&#65533;.`&#65533;&#65533;-]L-&#65533;&#65533;^&#65533;&#65533;<&#65533;4~).l&#65533;)&#65533;B'`%8&#65533;#h)&#65533;*&#65533;&#65533;&#65533;&#65533;&#814;&#65533;',&#65533;T&#65533;&#65533; &#65533;&#65533;A)X9 &#65533;&#65533;n&#65533;m&#65533;f&#65533;c&#65533;&#65533;1*g?]&#65533;&#65533;Y&#65533;O&#65533;T,o&#65533;E&#65533;M&#65533;F&#65533;&#65533;&#65533;&#65533;&#65533;&#65533;&#65533;9[&#65533;&#65533;uuW&#65533;&#65533;P]|&#65533;&#65533;&#65533;a&#65533;&#65533;&#65533;",&#65533;V&#65533;&#65533;&#65533;&#65533;&#65533;&#65533;-&#65533;zGv&#65533;d&#65533;&#65533;&#65533;&#65533;t!&#65533;&#65533;(&#65533;&#65533;&#65533;S`o&#65533;\bi$&#65533;r&#65533;&#65533;&#65533;`&#65533;v
F&#65533;&#65533;N2&#65533;&#65533;w&#65533;(&#2025;&#65533;&#65533;&#65533;d&#65533;x_x&#65533;WY&#65533;&#65533;&#65533;&#65533;
t&#65533;&#65533;p&#65533;&#65533;&#65533;&#65533;#&#65533;P=&#65533;&#65533;$N&#65533;&#65533;&#65533;e&#65533;&#65533;W&#65533;&#364;&#65533;F"&#65533;1/G&#65533;&#65533;I)&#65533;&#65533;g&#65533;:&#65533;R+&#65533;e&#65533;~&#65533;&#65533;&#65533;^e&#65533;&#65533;&#65533;&#65533;$&#65533;U&#65533;H&#65533;&#65533;N7l&#65533;5<&#65533;0&#65533;3&#65533;+&#65533;B'dB&#65533;&#65533; &#65533;$pB(&#65533;&#65533;(&#65533;&#65533;*&#65533;&#65533;+&#65533;%&#65533;&#65533;&#65533;&#65533;#&#65533;B1&#65533;&#65533;=&#65533;R i&#453;&#65533;&#65533;v&#65533;Bn1&#65533;_k&#65533;T-^t
4_&#1811;`&#65533;&#65533;D-&#65533;&#65533;&#65533;&#65533;&#65533;du&#65533;d&#65533;^g4/&#65533;S0&#65533;UpXF&#65533;b'&#65533;P&#65533;vg
&#65533;&#65533;O&#65533;&#65533;k~&#65533;~&#1611;M&#65533;&#65533;&#65533;&#65533;&#65533;&#65533;&#65533;&#65533;`@	E&#65533;&#65533;>&#65533;Bd&#65533; &#65533;K0&#65533;o:&#65533;&#65533;	2&#65533;P	&#1885;&#65533;0&#65533;m&#65533;&#65533;&#65533;&r&#65533;Vt&#65533;&#1804;nt&#65533;E&#65533;&#65533;&#41786;&#65533;zaQ&#65533;&#65533;&#20898;&#65533;&#65533;^M=&#65533;R_M&#65533;7&#65533;&#8774;eDo&#65533;&#65533;jF&#65533;&#65533;&#65533;N3&#65533;I&#65533;&#65533;&#65533;A&#65533;&#65533;&#65533;&#65533;6&#65533;&#65533;L&#338;&#65533;p)&#65533;V&#65533;R&#65533;$&#65533;&#65533;&#65533;&#65533;G!&#65533;&#65533;"I&#65533;|t7tVgu&g&#65533;54C/&#1538;-&#65533;&#65533;+&#65533;N@B#&#65533;h@A&#65533;A"hB'x&#65533;'&#65533;&#65533;(&#65533;B*&#65533;&#65533;&&#65533;&#65533;-C3P&#65533;6&#65533;	&#65533;T&#65533;N&#65533;]&#65533;&#65533;&#65533;&#65533;"C&#65533;&#65533;&&#65533;&#65533;&#65533;
e&#65533;&#65533;?w&#65533;&#65533;&#65533;t6SFw&#65533;&#349;&#65533;&#65533;
\&#65533;Bk&#65533;fko&#65533;s&#65533;Z&#65533;`gg'&#65533;&#65533;!&#65533;6BM&#65533;&#65533;>Wk\&#65533;&#65533;&#65533;&#65533;g&#65533;ph#rs?&#65533;Z'`u"&#65533;&#65533;*`&#65533;&#53820;&#65533;0#&#65533;cs?&#65533;U&#65533;X4S&#65533;&#65533;&#65533;Aw&#65533;F&#65533;J&#65533;&#65533;&#65533;^&#65533;4&#65533;&#65533;K%U&#65533;&#65533;UF&#65533;9l&#65533;U&#65533;&#65533;GC&#65533;&#65533;Vu&#1660;&#65533;&#65533;<&#65533;I&#65533;4&#65533;J&#65533;X&#65533;&#65533;TP+G$&#65533;A&#65533;b&#65533;.YC/&#65533;	&#65533;&#65533;9&#65533;&#65533;&#65533;.&#65533;&#65533;7&#65533;I&#65533;%&#65533;c&#65533;Vs&#65533;&#65533;&#65533;6\&#65533;3&#65533;-&#258;&#65533;\B"&#65533;&#65533;&#65533;A&#65533;&#65533;&#65533;$&#65533; &#65533;%|&#65533;'t'&#65533;&#65533;)&#65533;&#65533;(&#65533;&#65533;5&#65533;&#65533;C$&#65533;Cz&#65533;&#65533;&#65533;-&#65533;&#65533;+c&#65533;3&#65533;&#65533;e1F&#65533;)&#65533;R&#65533;`&#65533;&#65533;&#65533;v&#65533;&#65533;vymV&#65533;&#65533;b&#65533;vC&#65533;&#65533;&#65533;&#65533;1&#65533;&#65533;&#65533;W&#65533;2v&#65533;&#65533;@&#65533;&#65533;&#65533;&#65533;&#65533;vK&#65533;	&#65533;E&&#65533;y=&#65533;&#65533;&#65533;'GO&#65533;&#65533;&#65533;>K.B&#65533;/9t &#65533;0&#65533;&#65533;(&#65533;5&#65533;;=Z&#65533;D&#65533;&#1310;&#65533;&#65533;:&#65533;&#65533;&#65533;M&#65533;A:&#65533;eo4&#65533;j&#65533;q!&#65533;&#65533;&#65533;G&#65533;&#65533;&#65533;&#414;&#65533;Q&#65533;&#65533;CX|&#65533;&#65533;&#65533;A&#65533;&#65533;&#65533;E&#65533;o&#65533;$mX&#65533;8&#65533;jlF&#65533;sh&#65533;)O&#65533;&#65533;&#65533;&#65533;&#65533;&#65533;&#65533;q&#65533;9&#65533;^&#65533;&#65533;&#65533;"S&#826;&#65533;h&#65533;p8&#65533;_&#65533;6lVo21&#65533;&#65533;&#65533;&#65533;'(&#65533;&#65533;A&#65533;&#65533;&#65533;&#65533;d@&#65533;@h&#65533;&#65533;!xB&#65533;&#65533;&#65533;'h&&#65533;5&#65533;&#65533;Ht&#65533;5Dq&#65533;&#65533;&#65533;&#65533;&#65533;&#65533;e&#65533;&#65533;5Z9g%C&#65533;&#65533;&#65533;&#65533;F?+&#65533;?e&#65533;SD|&#65533;q6?k&#65533;jSs5&#65533;&#65533;7&#65533;S&#65533;Dk&#65533;3&#65533;y1&#65533;6&#65533;R&#65533;&#1611;&#65533;|X&#65533;l#ns&#65533;5\&#1870;&#65533;&#2039;,&#418;.B&#65533;&#65533;&#65533;h1B&#65533;n9,&#65533;H&#65533;&#65533;t&#65533;&#65533;&#65533;	v&#65533;0&#65533;!&#65533;&#65533;2=&#65533;
5&#65533;&#65533;&#65533;&#65533;&#65533;&#1444;K&#65533;&#65533;&#65533;.&#65533;&#65533;&#65533;&#65533;MyN&#65533;&#65533;'&#65533;&#65533;&#65533;&#65533;&#65533;&#65533;oW&#65533;&#65533;&#65533;0&#65533; &#65533;&#1615;&#65533;Y&#65533;X&#65533;&#1693;<E/&#65533;&#65533;_!V&#65533;H&#65533;e&#65533;&#65533;&#65533;&#65533;&#65533;=&#65533;&#1775;?
&#65533;`&#65533;{7&#1690;N&#65533;&#65533;`&#65533;&#1637; *~o&#65533;&#530;&#65533;bHr&#65533;{&#65533;V_&#65533;5&#65533;_&#65533;5li0&#65533;&#65533;e&#65533;&#65533;#&#65533;&#65533;&#65533;&#65533;	&#65533;;X@P &#65533; %l&#65533;&h'\B%&#65533;64&#65533;&#65533;&#65533;&#65533;

Ab&#11719;&#65533;	$&&#65533;g"wm&#65533;w&#65533;&#65533;&#1789;&#65533;6&#65533;B6?N&#65533;&#65533;+&#65533;&#65533;&#65533;n&#65533;&#65533;8&#65533;a&#65533;>&#43023;2&#65533;&#65533;,v&#65533;&#65533;O.&#65533;&#65533;C&#65533;&#65533;&#65533;&#65533;6&#65533;&#65533;4;}&#65533;&#65533;W&#65533;&#65533;!&#65533;&#65533;&#65533;&#65533;F&#65533;C&#671;&#65533;L&#65533;&#860;&#65533;t&#65533;#;5@|'.&#65533;@q&<&#65533;&#65533;Bq&#65533; B,g&#65533;\&#65533;q&#65533;&#789;#7Q#Fr3&#65533;&#65533;h&#65533;"F&#65533;7&#65533;S&#65533;&#65533;d&#65533;r*&#1129;[7&#65533;&#65533;Lv&#65533;p&#65533;&#65533;&#1915;x&#65533;&#65533;W&#65533;^Px9&#65533;&#65533;c&#65533;&#65533;];w=&#65533;&#65533;&#65533;&#65533;&#65533;;&#65533;&#65533;|&#675;Wo^P&#65533;&#65533;&#65533;&#65533;&#65533;3&#65533;Xx@&#65533;B=;&#65533;-&#1142;&#65533;&#65533;&#65533;&#65533;W.\&#65533;&#65533;&#65533;Re&#65533;.:t+&#985;&#65533;&#65533;p&#65533;&#65533;&#65533;6q&#65533;&#142;&#65533;&#65533;&#65533;x&#65533;%Lu7&#65533;j&#65533;Z&#65533;&#65533;=|&#65533;A&#65533;=&#65533;ti&#1255;Q&#65533;V&#65533;&#65533;uk&#1519;a&#65533;w&#65533;^=&#65533;&#65533;&#65533;&#65533;&#65533;&#65533;&#65533;&#65533;;&#65533;Jk&#65533;D&#65533;&#65533;&#65533;&#65533;+&#65533;H&#65533;r&#65533;&#65533;&#65533;#?&#65533;&#65533;&#65533;7&#65533;&#1521;c&#32173;[&#65533;m&#1849;e&#65533;&#65533;,&#65533;.Z&#65533;FE&#65533;3&#723;"2X&#65533;&#65533;&#65533;
 ph!t&#65533;&N&#65533;,&#65533;&#347;t S&#65533;&#65533;q&&#65533;$&#65533;:
&#65533;#|&#65533;&#65533;	)&#65533;&#65533;2u&#65533;R&#65533;t&#65533;&#65533;&#65533;&#65533;sb&#65533;&#65533;&#213;\*&#65533;9l&#65533;#	Gl&#65533;&#65533;&#65533;S&#65533;P&#65533;&#65533;,&#65533;&#65533;!&#65533;h&#65533;&#65533;?LG9&#65533;C3&#65533;0&#65533;&#65533;n&#65533;&#65533;&#1705;&#65533;&#65533;p&#65533;MJ&#65533;<&#65533;&#65533;&#65533;&#65533;&#65533;MJz&#65533;&#65533;,w&#65533;bj&#65533;u~&#65533;&#65533;&#335;&#65533;&#65533;&#65533;l&#65533;0&#65533;&#65533;d(&#65533;&#65533;&#1265;&#65533;&#65533;&#843;&#65533;Ys#&#65533;BSMq>Z&#65533;&#65533;r=&#65533;&#65533;-&#65533;Q&#65533;|Tr&#65533;&#65533;&#65533;a&#65533;K/&#65533;R(&#65533;&#65533;&#65533;2&#65533;v&#65533;\&#65533;&#65533;Q&#65533;&#65533;Q&#65533;S'uj*&Ie&#65533;)&#65533;&#65533;&#65533;&#65533;R&#65533;|&#65533;GS&#65533;&#65533;&#65533;&#65533;V\&#65533;&#65533;	&#829;f*&#65533;@&#65533;n<,O8&#65533;&#65533;F&#65533;d&#65533;&#65533;@-U-+7&#938;&#65533;-&#65533;&#1592;&#65533;&#65533;&#65533;o&#65533;&#65533;&#65533;+&#65533;&#65533;&#65533;&#65533;&#65533;~&#65533;R&#65533;&#65533;&#65533;+i&#65533;&#65533;+&#65533;&#65533;,QAM&#65533;&#65533;{&#65533;y&#65533;s&#65533;8&#65533;]6&#65533;n&#65533;&#65533;n&#65533;&#65533;h&#65533;&#65533;Z^&#65533;3&#65533;@"&#65533;B&#65533; 8&#65533;`&#65533;
> &#65533;I.&#65533;$&#65533;K2&#65533;&#65533;#&#65533;h"&#65533;Ijf&#65533;&#65533;y&#65533;&#1109;&#65533;&#65533;gy[&#65533;6^&#65533;|&#65533;&#65533;g&#65533;&#65533;&#65533;g&#65533;t&#65533;0&#65533;&#65533;_&#65533;&#65533;i&#65533;&r1ii&#65533;&#65533;&#65533;&#65533;&#65533;1&#65533;:&#65533;&#65533;S_&#65533;jn:j}&#65533;&#65533;&#65533;Z&#65533;5&#65533;t&#65533;I&#65533;&#65533;	S[q&#65533;m3&#65533;:&#65533;&#1461;&#65533;<+&#65533;-.&#65533;&#65533;-*&#65533;&#65533;&#65533;&#65533;&#65533;&#65533;&#65533;,&#65533;&#65533;&#65533;l&#65533;!&#65533;[L&#65533;&#424;&#65533;&#432;&#65533;w&#65533;5&#65533;Dns)&#65533;&#65533;)T&#65533;&#65533;&#65533;&#65533;&#65533;&#65533;x=&#65533;p&#65533;%U&#65533;/3&#65533;&#65533;0g&#17455;HcO&#65533;p&#65533;x&#65533;I&#65533;&#65533;:&#65533;x&#2044;
&#65533;&#65533;S`&#65533;
R&#65533;&#65533;D,&#65533;&#52027;&#65533;r&#65533;&#65533;&#65533;PD/ZIwv&#65533;&#141;&#65533;&#65533;>&#65533;&#65533;3q&#65533;O_&#65533;&#65533;&#65533;o&#65533;|s5<&#65533;K&#65533;&#794;&#65533;L&#65533;&#65533;&#65533;{&#65533;9&#65533;m&#65533;&&#65533;M&#65533;z&#65533;&#65533;&#65533;5&#65533;\&#802;&#65533;h&#65533;&#65533;&#65533;&#65533; &#65533; ,&#65533;&#65533;X`p&#65533;&#65533;&#65533;M\&#65533;&#65533;&#65533;&#65533;6br8&#1197;0G&#65533;&#65533;F&#65533;B&#65533;&#65533;&#65533;{|i!&#65533;^&#65533;!&#65533;&#65533;C2\!&#65533;&#65533;&#65533;8&#65533;&#65533;M&#65533;+&#65533;FC&#65533;&#65533;&#65533;F&#65533;Ip&#65533;&#65533;&&#65533;
Jv&#65533;&#65533;&#65533;&#65533;7+e	K[&#65533;&#65533;Q&#65533;&#65533;&#65533;&#65533;&#65533;/&#65533;J&#65533;G&#65533;&#65533;&#65533;&#65533;M&#65533;j&#65533;&#65533;&#65533;G7&KYr&#65533;&#65533;&#65533;&#65533;&#65533;&#65533;&#65533;&#65533;	2x&#65533;&#65533;&#367;@"&#65533;&#65533;&#65533;,$K&#65533;^R&#65533;x&#612;)&#65533;&#65533;
&#65533;j&#65533;&#65533;&#65533;&#593;&#65533;&#65533;&#65533;"s&#65533;6&#65533;&#65533;&#65533;LD&#65533;$&#65533;&#65533;&#65533;3E&#65533;m&#65533;p&#65533;&#65533;M(&#622;)&#65533;L&#65533;&#65533;J&#65533;&#65533;&#65533;v&#65533;&#58565;&#65533;Wr&#65533;/&#65533;1&#65533;C~&#65533;&#65533;:&#65533;QG&#65533;&#65533;SlU&#65533;&#65533;ak6&#65533;i&#65533;3&#65533;Mi&#65533;&KSr&#65533;&#65533;v&#65533;0&#65533;&#65533;&#65533;f&#65533;d&#65533;&#65533;&#65533;@~m&#65533;&#1723;&#65533;.&#65533;H&#65533;v&#65533;&#65533;O1~QVx&#65533;X8&#65533;` &#65533;&#65533;&#65533;&#65533;&#65533;2P&#65533;( R&#65533;%<&#65533;&#65533;JT&#65533;&#65533;&#484;&#65533;&#22620;&#65533;	f-&#65533;.&#65533;&#65533;Nz&#65533;Q%[&#65533;8&#65533;3&#65533;&#65533;G\	&#65533;&#65533;&#65533;e&#65533;^&#65533;&#65533;&#65533;6z3&#65533;rE&#65533;[#&#65533;&#65533;'9&#65533;&#65533;"AP![&#65533;&#65533;(	&#65533;&#65533;B&#65533;&#65533;&#65533;(yw&#65533;J&#65533;&#65533;n&#65533;&#1966;&#65533;7&#1368;&#65533;Y&#65533;&#65533;5q&#65533;_&#65533;&#65533;@&#65533;&#65533;&#65533; !G&#65533;Z;&#65533;3k&#65533;C&#65533;FF&#65533;&#65533;&#222;&#65533;&#1456;&#65533;&#65533;{&#65533;CT&#65533;@&#65533;&#65533;	&#65533;nI&#65533;&#65533;I&#65533;D&#65533;&#65533;&#65533;nE2&#65533;R&#65533;!&#65533;&#65533; z&#65533;&#65533;&#65533;G&#65533;(&#65533;&#943;":)&#65533;&#65533;&#65533;&#65533;U&#471;&#65533;&#65533;&#65533;A&#162;&#65533;1)3C&#65533;&#65533;T&#65533;&#65533;Z&#1390;\&#65533;&#46804;&#65533;&#65533;$&#65533;&&#65533;p&#65533;&#65533;&#65533;b/&#65533;&#65533;&#65533;f&#65533;&#65533;&#65533;&#65533;u&#65533;&#65533;o`c&#65533;/b
E&#65533;!	>&#65533;A
.&#65533;T&#65533; & `&#65533;hx(<q&#65533;H&#65533;&#65533;&#65533;H&#65533;&#65533;g&#1582;&#65533;&#65533;&#65533;&#65533;3&#65533;.&#65533;&#65533;&#65533;e&#65533;A"&#65533;K&#65533;&#65533;&#65533; 1t&#65533;&#65533;/&#65533;&#65533;&#65533;&#65533;&#65533;&#65533;q&#65533;&#65533;\&#65533;&#65533;=6&#65533;&#65533;LGzH$&#65533;>V&#65533;&#65533;&#65533;bNJ{&#65533;z&#65533;v5&#924;Mm&#65533;&#1573;&#16709;&#65533;&#65533;&#65533;J&#65533;(&#65533;=&#65533;&#65533;Qg0&#65533;c;6k&#65533; &#65533;#/&#65533;$&#65533;&#65533;2j&#805;&#65533;r?j&#65533;^,&#65533;&#65533;5&#65533;&#65533;-&#65533;T&#65533;2M&#65533;L&$#Y&#65533;&#65533;:*&#65533;&#228;&#65533;&#65533;&#65533;&#65533;&#65533;&#65533;c9&Z+9&#65533;&#65533;j&#65533;&#65533;&#65533;[5&#65533;&#65533;`&#65533;ST&#65533;)k&#65533;&#65533;y&#65533;&#65533;3&#65533;U>&#65533;&#65533;&#65533;}&#65533;f3&#65533;8t&#65533;jn&#65533;,&#65533;&#65533;&R,&#65533;$>E#&#65533;&#65533;cN^Nz`&#1785;&#65533;x&#65533;aUTBb`&#65533;T&#65533;
T >&#65533;.;&#1536;&#65533;&#65533;&#65533; &#65533;&2&#65533;	Q&#65533;&#65533;K&#8919;&#65533;&#65533;h&#65533;&#65533;fW[qH9;&#65533;&#65533;&#65533;E,&#65533;&#65533;G}&#65533;la/&#65533;/&#65533;>FM&#65533;&#1200;&#65533;&#65533;^-	KN&#65533;&#65533;)&#65533;h&#425;&#65533;9&#65533;&#65533;BMf&#65533;&#65533;&#65533;e&#65533;h&#65533;0&#65533;B&#65533;p&#65533;&#65533;;&#65533;&#65533;nR"_&#65533;&#65533;&#65533;%&#65533;&#65533;&#65533;x&#65533;&#65533;	&#65533;&#65533;h&#65533;ed_9p[&#65533;&#65533;V&#65533;&#65533;&#65533;&#65533;	F&#65533;a&#65533;p&#65533;?&#65533; f%`dz&#65533;&#65533;&#65533;D&#65533;&#65533;&#65533;=&#1146;&#65533;&#65533;<&#65533;&#65533;p!&#65533;&#65533;&#65533;I&#65533;!&#65533;&#65533;\&#65533;&#65533;U&#65533;&#65533;&#65533;&#65533;i&#17829;P&#65533;&#65533;&#65533;&#878;&#65533;&#65533;&#53570;&#65533;;&#65533;`&#65533;&#65533;&#65533;:&#65533;7-U3o~v&#65533;&#1247;Y&#65533;)&#65533;Why&#65533;jp&#65533;&#65533;B&#65533;[&#65533;W7>=&#65533;`&#65533;&#65533;`/\&#65533;D&#65533;&#65533;M&#65533;&#65533;A$0&#65533;&#1021;&#65533;q&#65533;@6 &#65533;,,&#65533;&#65533;&#65533;%a&#65533;e&#65533;&#65533;)$&#65533;&#65533;_hC&#65533;^&#65533;,&#65533;&#65533;e&#65533;&#65533;0&#65533;&#65533;&#65533;g&#65533;	&#65533;P&#65533;]&#65533;&#65533;&#451;&#1574;&#65533;+!&#65533;&#65533;&#65533;p^&#65533;&#65533;&#2012;l&#65533;7-&#65533;:&#65533;	&#65533;&#65533;&#1890;&#65533;gh&#65533;t&#65533;&#65533;W_&#65533;^&#65533;&#65533;&#65533;*&#65533;&#65533;_?&#65533;qZ&#65533;h&#65533;&#65533;QZ`&#65533;WV&#65533;c&#65533;;&#65533;&#65533;&#65533;o~/&#65533;&#65533;|&#65533;_&#65533;Yp&#65533;&#65533;_&#65533;&#65533;v9&#65533;Y'&#65533;&#65533;"&#65533;K&#65533;&#65533;&#65533;k&#65533;Q7:&#65533;&#65533;&#65533;T&#65533;L3&#65533;-WJ&#65533;&#65533;&#65533;+&#65533;U&#65533;H&#65533;;&#65533;&#65533;&#65533;&#65533;&#65533;|&#65533;`&#65533;`&#65533;`&#65533;
&#65533;&#65533;il&#65533;&#65533;/&#65533;-&#602;BL&#65533;&,&#65533;W&#65533;&#180;&#65533;&#1066;J6&#65533;&#65533;&#1952;n&#65533;&#65533;&#65533;\&#65533;&#602;x&#65533;W:e&#65533;>&#65533;&&#268;&#65533;(&#65533;$4b0&#1284;&#65533;lPz&#16910;&#65533;c&#65533;!&#65533;&#65533;l&#65533; A&#65533;&#65533;=J@&#65533;&#65533;N&#65533;"&#65533; $&#65533;,&#65533;&#65533;&#65533;:&#65533;>0&#65533;$A&#65533;!&#65533;&#65533;&#65533;&#65533;&#65533;4&#65533;lh&#65533;1
$&#65533;&#997;pF&#65533;&#65533;&#65533;l&#65533;D&#65533;f&#65533;&#65533;ib&#65533;&#65533;&#65533;&#65533;^pEX&#65533;&#65533;P&#65533;:&#65533;&#65533;-gp:&#1544;&#65533;&#65533;h&#65533;&#65533;	Z&#65533;-%&#65533;E$\J&#65533;&#65533;&#65533;&&#65533;&#65533;&#144;	-&#65533;j3&#65533;&#65533;&#65533;&#65533;&#65533;|&#65533;&#65533;6R0W&#65533;h&#65533;&#65533;&#65533;&#65533;q&#65533;r^&#65533;&#65533;T1;&#65533;)W&#65533;}&#65533;&#65533;&#65533;!&#65533;'&#156;lk&#65533;l&#65533;&#65533;.&#65533;j&#65533;y&#65533;&#65533;L&#65533;A&#65533;&#65533;<&#65533;&#65533;Nt&#65533;*$&#65533;mJ!F&#65533;:&#65533;;v&#65533;;&#65533;&#65533;<KO<o&#65533;&#65533;&g.X&#65533;h&#65533;&#65533;)-v"W&#65533;OP&#65533;&#65533;&#65533;&#65533;&#65533;&#65533;G&#65533;&#65533;&#65533;,&#65533;x&#65533;&#65533;*-&#65533;&#65533;$E,b&#65533;v&#65533;eqN&#65533;&#65533;:&#65533;&#65533;!&#65533;\a&#65533;`&#65533;&#65533;N &#65533;+	&#65533;n&#65533; ( &#65533;&#65533;4&#65533;<&#65533;&#65533;&#65533;&#65533;a&#65533;.8z1m&#65533;&#65533;}hDV&#65533;$&#65533;#%Xh&#65533;FDE@&#65533;%&#65533;#&#65533;&#65533;&#65533;t&#65533;s<.F&#65533;#&#65533;&#65533;@tKsL&#65533;&#65533;'3N9n&#65533;&#65533;~2&#65533;rR[&#65533;&#65533;z&#65533;&#65533;Dy&#65533;MJ^kI#&#65533;roJD&#65533;W&#65533;T*&#65533;$O&#65533;&#65533;&#65533;/$$&#65533;&#65533;&#65533;&#65533;&#65533;&#65533;)&#65533;.`8&#65533;-&#65533;&#65533;&#65533;&#65533;zJK&#65533;v&#65533;&#65533;&#65533;&#65533;g&#65533;j&#65533;&#65533;&#65533;T&#65533;&#65533;@`j&#65533;H&#65533;k&#1037;&#65533;&#65533;1&#65533;,&#65533;\b&#65533;&#65533;&#65533;&#65533;&#65533;&#65533;233;&#65533;&#65533;MT&#65533;&#65533;&#65533;O&#65533;&#65533;&#152;4DC&#65533;fT&#65533;NVv&#65533;'&#913;.&#65533;&#65533;3&#65533;D+&#1777;6&#229;&#65533;>&#65533;&#65533;&#65533;7&#65533;&#1062;"VZ&#65533;LJs&#65533;h&#65533;&#65533;&#65533;9"B&#65533;&#65533;&#65533;a&#65533;&#65533;&#65533;!&#65533;&#65533;&#65533;`&#65533; J&#65533; &#65533;&#65533; &#65533;`@t&#65533;!8&#65533;
;!a<a&#65533;!*R%&#65533;&#65533;&#65533;>OS&#65533;p&#65533;&#65533;&#65533;&#65533;&#65533;&#65533;&#65533;&#65533;&#65533;@*&6&#65533;0E&#65533;?&#65533;&#65533;@1/k&#65533;&#65533;Pz
k&#65533;MQ&#65533;k&#65533;A9&#65533;|*&#65533;&#65533;&#65533;%&#65533;"&#65533;! &#366;&#65533;&#65533; &#65533;L&#65533;&#65533;<4&#65533;&#65533;M^x&#65533;>m8&#65533;V&#65533;&#65533;5cK&#65533;&#65533;5&#65533;&#65533;&#65533;&#65533;&#65533;5&#65533;&#65533;]RGE&#65533;&#65533;0&#65533;kxK&#65533;&#65533;2&#65533;n1 &#65533;.&#65533;&#65533;:0&#65533;&#65533;f{&#65533;I&#65533;&#65533;&#65533;&#65533;nh@/&#65533;zt%&#65533;&#65533;E&#65533;&#65533;&?&#65533;&#65533;&#65533;&#65533;k,B&#65533;O~&#678;,M&#65533;2I&#65533;&#65533;N&#65533;&#65533;M&#65533;&#65533;&#65533;&#1170;O&#65533;J'&#65533;4&#65533;L).c]&#65533;GqT3&#65533;&#65533;6msP&#65533;&#65533;=16&#65533;$Jv&#65533;&#1988;Gx&#1541;y&#65533;&#65533;&#65533;6G&#65533;&#65533;>&#65533; &#65533;aa&#65533;a&#65533;&#65533;6A&#65533;`	&#65533;&#65533;F&#65533;$ PU&#65533;N* &#65533;&#65533;&#947;:&#65533;6!aV!&#65533;!&#65533;G%&#770;U&#65533;Z&#65533;(D&#65533;rH+&#65533;&#65533;&#65533;&#65533;E&#65533;(E&#65533;{&#65533;eZ&#852;{&#65533;4!&#65533;&#65533;&#65533;.u{&#908; 4k&#65533;&#65533;OlZ&#65533;&#65533;&#1547;B&&#65533;&Dq&&&#65533;*&#65533;&#65533;jO&#65533;\#&#65533;N.&#65533;&#65533;S&#65533;bUX&#65533;&#65533;&#65533;&#65533;&#65533;P&#65533;&#65533;&#65533;&#65533;&#65533;U1&#65533;,'`&#65533;&#65533;M;k&#65533;q&#65533;&#65533;&#65533;&#65533;&#65533;&#65533;&#65533;&#65533;pAl&#65533;E&#65533;-1&#65533;&#65533;&#65533;r&#65533;w&#911;&#65533;^&_^&#65533;&#65533;s&#65533;LB9&#65533;,9&#65533;&#65533;Nc&#65533;&#65533;&#65533;a&#1459;;&#1459;6gu6b&#65533;C&#65533;g!&#65533;1i"&#65533;P&#65533;h&#65533;U&#65533;T&#65533;&#65533;"FCPP	&#65533;iQ&#65533;&#65533;&#65533;&#65533;&#65533;Qu#7&#65533;&#65533;7&#65533;i&#65533;LLDtX&#65533;&#65533;d'tM&#129;&#65533;&#65533;&#65533;Z&#65533;&#1056;x f@&#65533;&&#65533;@&#65533;&#65533;v @@  &#65533;@&#65533;>!l aa&#65533;&#65533;&#65533;!**&#65533;G&#65533;t0&#65533;0&#65533;&#65533;g&#65533;\&#65533;fj&#65533;P&#65533;87g&#65533;&#65533;&&#65533;9I7e&#65533;3eM7M&#65533;&#65533;9&#65533;&#65533;[&#65533;&#65533;^VC&#65533;&#65533;b9Et&#65533;1E&#65533;&#65533;&#65533;&#660;$&#65533;&#65533;D&#65533;&#65533;bE*.&#65533;&#65533;&#65533;}&#65533;$&#65533;&#65533;&#65533;on&#65533;SrB,&#65533;U&#65533;r-E&#65533;&#65533;v!cg&#65533;`&#65533;&#65533;:ZQ&#65533;&#65533;t3&#65533;V3&#65533;k&#882;&#29526;&#65533;Ri&#65533;&#65533;4&#65533;`]&#65533;&#65533;pQ&#65533;&#65533;zy&#65533;-vA&#65533;&#65533;&#65533;M&#65533;&#65533;Xdq&#65533;&#65533;|U&#65533;`&#65533;jv&#65533;8&#65533;z&#65533;&#65533;&#65533;&#65533;&#65533;&#65533;p&#65533;Y!D&#65533;&#65533;T&#65533;R&#65533;P&#65533;&#65533;i&#65533;&#65533;&#65533;&#65533;G&#245;&#65533;&#65533;iM&#65533;\&#65533;&#65533;-&#65533;%SV&#65533;7&#65533;&#175;&#65533;qhJ&#1278;&#65533;%&#65533;5f&#65533;&#65533;&#65533;a|&#65533;@&#65533;&#65533;&#65533;d&#65533;b@&#65533;&#65533; &#65533; &#65533;@&#65533;  L&#65533;&#65533;`,F&#65533;2&#65533;"&#65533;|A&#65533;!&#1825;&#65533;&#65533;&#65533;&#65533;.I%S&#65533;~&#65533;&#65533;ENBjp&&#65533;&#65533;x&#65533;{&#65533;&#65533;&#65533;-3'&#65533;+5&#65533;&#65533;&#65533;z"&#65533;vo&#65533;'s&#65533;%&#1277;&#65533;&#65533;&#560;tG&#888;E1&#65533;&#65533;8&#65533;oD&#65533;&#65533;p/&#65533; &#65533;&#65533;$&#65533;g&#65533;&#65533;)&#65533;&#65533;g^M&#65533;4&#65533;4f&#65533;R&#858;&#65533;:&#65533;-&#65533;a]&#65533;k&#65533;;&#65533;Q&#65533;&#65533;7&#65533;&#65533;&#65533;j&#65533;GFvWJ&#65533;mz'w&#65533;f@i&#65533;&#65533;&#65533; &#65533;9K&#65533;)&#65533;&#65533;/{]&#65533;e1O&#65533;&#1495;&#65533;&#65533;|&#65533;&#65533;k&#65533;&#65533;
Y&#65533;&#65533;&#352;&#65533;&#65533;&#65533;(d&#65533;&#1073;:&#65533;Uy&#65533;B6I&#65533;&#65533;&#65533;4&#65533;7&#65533;7A&#65533;+cS&#65533;&#933;3y&#65533;&#65533;8&#65533;&#65533;&#65533;2&#65533;,'s&#65533;&#65533;&#65533;&#65533;&#65533;&#65533;&#65533;&#65533;P&#65533;&#65533; 	X &#65533;`B&#65533;>&#65533; 
&#65533; &#65533; &#65533;&#65533; `h&#65533;
&#65533; 0&#65533;BA4!&&#65533;ar&#65533;&#65533;U&#65533;	&#65533;J%&#65533;&#65533;&#65533;&#65533;o&#65533;FDcc(&#65533;&#65533;&#65533;Hn&#65533;?'&#65533;k-*_&#65533;T&#65533;&#65533;&#65533;0v&#65533;&#65533;&#65533;2&#65533;&#1180;&#65533;&#65533;rYw&#65533;x&#65533;n&#65533;&#65533;k)&#65533;7`&#65533;nf&#1219;A&#65533;O]ZS&#65533;HO&#65533;<&#65533;N&#65533;
H&#65533;L&#65533;&#65533;*&#65533;,}&#65533;&#65533;&#65533;&#65533;&#65533;&#2073;&#65533;&#65533;k&#65533;&#65533;q&#65533;&#65533;&#65533;;
f;&#65533;zP3&#503;&#65533;&#65533;&#65533;&#65533;&#65533;&#65533;@&#65533;fP&#65533;tZ&#65533;w1D&#65533;n&#65533;mg&#1566;&#65533;0&#65533;&#65533;4[&#65533;$&#65533;[Gyk&#65533;m&#65533;"x&#65533;&#12949;1&#65533;|	&#65533;&#65533;U&#65533;|&#65533;&#65533;&#65533;3&#65533;&#65533;&#65533;&#65533;&#65533;&#65533;8&#65533;&#65533;&#65533;&#65533;&#65533;i&#65533;l&#65533;>[T&#65533;&#65533;&#65533;^c&#1309;&#65533;i&#65533;&#65533;{&#65533;&#65533;I&#216;W~&#65533;~F&#65533;&#65533;&#65533;y&#65533;&#65533;F&#65533;Aa&#65533;!&#65533;&#65533;aPA&#65533;&#65533;
r`\ 	~&#65533;T)`&#65533;&#65533;&#65533;&#65533; &#65533;&#65533;8P&#65533;&#512;&#65533;4&#65533;FA&#65533;8A!&#257;&#65533;w_i&#65533;&#65533;L&#65533;&#65533;AN&#65533;-&#65533;h&#65533;&#65533;&#26984;&#65533;&&#65533;&#65533;&#65533;&#65533;4&#65533;&#65533;&#65533;&#969;N&#65533;&#65533;&#65533;&#65533;Y&#65533;&#65533;I{&#65533;:&#65533;&#65533;&#65533;&#65533;&#65533;&#65533;&#65533;5&#65533;&#65533;Sz&#61938;%k]FO&#747;A&#65533;&#65533;7k&#65533;&#65533;W&#65533;&#65533;Ht;&#65533;Q&#65533;@&#65533;&#65533;'Qw&#65533;Q&#65533;]v&#65533;{&#65533;&#65533;&#65533;&#65533;{&#65533;f;a&#65533;&#65533;&#65533;&#65533;;&#65533;\&#65533;&#65533;&#65533;	&#65533;&#65533;&#65533;0&#65533;&#65533;A{&#1618;&#65533;9te&#65533;L&#65533;h&#65533;$hT&#65533;,&#65533;q(5d&#1916;D`&#65533;&#65533;&#65533;b7&#65533;&#65533;&#65533;&#65533;&#1679;&#65533;&#65533;&#65533; [3&#65533;&#65533;&#65533;&#65533;&#65533;f;f&#65533;&#65533;&#65533;6&#65533;&#65533;&#65533;z"X&#65533;V&#65533;&#65533;*&#694;:nRI&#65533;	&#65533;n&#65533;"g&#65533;&#65533;9&#65533;|&#65533;&#65533;&#1355;&#65533;FW:%,&#65533;&#65533;y&#65533;DL&#65533;%$0&#65533;&#65533;&#65533;&#65533;&#65533;&#65533;a\&#65533;&#65533;&#65533;
&#65533;`6@&#65533;&#65533;:`(&#65533;&#65533;&#65533;6&#65533;&#65533;&#65533; &#65533;`<o&#65533;
&#65533;&#65533;&#1764;&#65533;p&#65533;J!WURx&#65533;C0&#65533;&#65533;&#65533;&#65533;&#65533;&#65533;7&#65533;&#65533;&#65533;&#1149;s&#65533;&#65533;d8&#65533;%&#65533;%F&#65533;f&#65533;&#65533;&#65533;&#65533;=vuv&#1107;&#975;&#65533;<{&#65533;&#65533;&#65533;O[]7&#65533;&#65533;5&#65533;H&#65533;&#65533;&#65533;l&#65533; &#65533;&#65533;&95&#65533;&#65533;&#65533;&#1647;&#65533;&#65533;&#1515;&#65533;&#65533;c[&#65533;&#1691;&#65533;&#65533;&#65533;&#65533;M&#65533;&#65533;&#65533;]{&#65533;&#65533; &#65533;|;&#65533;!&#23409;&#65533;Y<&#65533;&#65533;&#65533;<&#65533;C&#65533;i;&#65533;%&#65533;))&#65533;&#65533;$&#65533;rw&#65533;yJ6_&#65533;%&#65533;&#65533;&#65533;&#65533;&#65533;&#65533;X&.&#983;&#65533;&#65533;g&#65533;&#65533;O&#1077;\&#1053;<&#65533;wp&#65533;V&#2033;&#65533;&#65533;UwB&#65533;+S&#65533;E&#65533;&#65533;&#65533;&#65533;n&#65533;&#65533;&#65533;&#65533;L6:&#65533;P&#65533;&#1156;&#65533;&#65533;-&#65533;F&#65533;&#65533;&#65533;7&#65533;&#65533;&#65533;G&#65533;&#65533;R&#65533;qG&#65533;&#65533;&#65533;&#65533;&#65533;&#65533;j!bA8!&#65533;&#65533;``2@&#65533;`4&#65533; &#65533;&#65533; &#65533;4&#65533;@:`&#65533;`&#65533;a6A&#65533;1&#65533;.A&#801;(&#65533;=Td'&#65533;&#65533;S&#65533;w&#65533;&#65533;FBgX&#65533;s5&#65533;LqIP&#65533;u&#65533;_2&#65533;&#65533;&#65533;&#65533;&#65533;&#65533;j&#65533;&#65533;z&#65533;&#65533;&#65533;zl&#65533;&#1894;(C'K&#65533;&#65533;zI&#65533;&#65533;&#65533;a
&#65533;{W&#65533;^&#65533;n^&#65533;&#65533;&#65533;m&#65533;&#65533;&#65533;&#65533;&#65533;F
l&#65533;&#65533;j&#65533;&#65533;zI/&#65533;+|:&#65533;&#65533;&#65533;&#65533;&#65533;&#65533;&#65533;&#65533;\
&#65533;&#65533;&#65533;&#1519;&#65533;&#65533;&#65533;&#65533;&#65533;b[7o<x&#65533;&#65533;7&#65533;&#65533;&#65533;&#65533;{H&#65533;&#65533;q&#333;+g&#65533;&#65533;s&#65533;&#1065;S&#65533;n&#528;&#65533;&#65533;&#1185;&#1736;&#65533;9&#65533;Y&#65533;c&#65533;QeLs3&#717;&#65533;8&#65533;&#65533;&#65533;p&#65533;&#65533;&#65533;&#65533;3&#65533;&#65533;pB&#65533;&#65533;w&#65533;&#65533;&#966;=:Hj7&#65533;T&#65533;&#65533;&#65533;m&#65533;n&#65533;Bu
iOp=}T&#65533;&#65533;&#65533;&#65533;Z&#65533;&#328;&#65533;&#65533;&#65533;t&#65533;B&#65533;&#65533;&#65533;&#65533;^&#65533;&#65533;&#1853;&#65533;&#65533;&#65533;<y&#65533;&#65533;&#65533;;L&#990;&#65533;{&#65533;&#65533;{9&#65533;&#65533;&#596;+[&#65533;&#65533;9&#65533;&#65533;&#860;!&#65533;[|&#65533;&#65533;&#65533;{&#65533;&#65533;>&#65533;&#65533;&#1980;&#65533;&#65533;X&#65533;{&#65533;&#65533;];&#65533;xK&#65533;&#65533;HScn&#65533;&#65533;=&#65533;3&#65533;mZ&#65533;[&#65533;N&#65533;&#65533;T&#65533;&#65533;&@tx&#65533;d&#65533;
@`&#65533;&#65533;&#65533;&#65533;&#65533;&#65533;&#65533;&#65533;&#65533;E&#65533;&Q&#65533;$J&#65533;#L&#65533;&#65533;A4k&#65533;&#65533;&#1585;&#65533;&#65533;&#1006;&#65533;l&#65533;"kwL&#65533;&#65533;L3i&#65533;]q&#65533;&#65533;W&#65533;\)I&#65533;&#65533;My&#1229;B&#65533;uQL &#65533;K6&#65533;EQRM&#65533;&#65533;&#65533;X-&#65533;7L)D&#65533;Oc%&#65533;&#65533;8D&#65533;&#342;N&#65533;S&#65533;Mpaxa:&#65533;&#65533;&#65533;&#65533;h&#65533;&#65533;W_~&#65533;&#65533;&#65533;<&#65533;&#65533;vi&#65533;=&#65533;&#65533;h&#65533;&#65533;C&#65533;j&#65533;&#65533;Sl&#65533;&#65533;E&#65533;&#65533;&#65533;]&#65533;E&#65533;4Qh&#65533;&#65533;"Zi&#65533;&#65533;&#65533;h&#65533;IV&#65533;r&#65533;&#65533;&#65533;&#65533;&#65533;b&#65533;QM!VZqh&#65533;&#65533;vhW\i#&#65533;6&#65533;f&#65533;'&#65533;&#65533;*&#1054;M5iU}&#65533;i&#65533;muH!F&#65533;&#65533;&#65533;Q&#65533;&#65533;&#65533;DSF+&#65533;&#65533;D6&#65533;Tjn&#65533;&#65533;&#65533;&#65533;Do
&#65533;&#65533;BF&#65533;4g&#65533;&#65533;+&#65533;e&#65533;'&#65533;&#65533;y&#65533;&#65533;N&#65533;&#65533;&#65533;[aZ,&#65533;&#65533;z"Sq&#65533;&#65533;&#1638;E9&#65533;V[n&#65533;&#65533;&#65533;&#65533;4R&#65533;&#65533;&#65533;&#65533;N&#65533;&#65533;&#275;d&#65533;&#65533;&#65533;c&#65533;&#65533;&#65533;1&#65533;&#65533;&#65533;O&#65533;Ko&#65533;&#65533;Z&o&#65533;&#65533;&#65533;+&#1684;LV&#65533;&#65533;&#65533;&#65533;&#65533;&#46742;w&#65533;6&#65533;&#65533;&#65533;d&#65533;&#65533;&#65533;&#65533;&#65533;4&#65533;&#65533;r
(&#65533;02&#65533;74&#65533;&#65533;20&#1091;&#65533;&#65533;
&#65533;&#65533;'`@(h&#65533;G &#65533;4	%&#65533;xbI#&#65533;|&#65533;&#65533;zHb&#65533;;&#65533;&#65533;6._{&#65533;&#65533;_&#65533;"&#65533;&#65533;&#65533;&#165;r&#65533;&#65533;8&#65533;(&#717;7&#65533;&#65533;h&#65533;&#65533;&#65533;"7&#65533;\C4&#65533;0S&#65533;.&#65533;$&#65533;&#65533;9&#65533;&#65533;m&#65533;&#65533;&#65533;4Q&#65533;&#65533;&#65533;&#65533;&#31988;&#65533;&#65533;&#65533;&#65533;D&#65533;*&#65533;XH&#65533;u&#65533;3J4fD&#65533;&#65533;&#65533;&#65533;&#65533;L&#501;8&#65533;&#65533;&#65533;&#65533;#}&#65533;&#1489;&#65533;.&#1646;&#65533;OF&#65533;i&#65533;&#65533;&#65533;&#65533;.l&#65533;&#65533;d&#65533;&#65533;n&#65533;e&#65533;8c&#65533;&#1936;&#65533;H&#65533;&#65533;:&#65533;&#65533;E&#65533;&#65533;&#65533;&#65533;&#65533;FU&#65533;&#65533;&#65533;3Dw&#65533;&#65533;z&#65533;&#65533;&#65533;S&#661;&#65533;&#65533;*&#65533;<&#65533;&#65533;<&#65533;|&#65533;&#65533;3_&#65533;&#65533;&#65533;&#65533;&#65533;VXi(C	E&#65533;&#65533;7a&#65533;mG&#26351;&#65533;a&#65533;/f&#65533;&#65533;&#318;&#65533;&#1124;&#65533;99&#65533;&#65533;;C&#382;&#65533;Yt&#65533;&#65533; &#65533;mxW&#65533;&#65533;&#65533;&#65533;&#65533;&#65533;i&#65533;x\&#65533;&#65533;&#65533;I&#65533;D&#65533;&#65533;&#65533;C &#181;&#65533;&#65533;&#65533;|QG&#65533;W&#65533;&#805;.v1}&#65533;5&#65533;&#232;pIU2M&#65533;H&#65533;&#65533;{&#65533;p&#65533;4&#268;c@&#65533;.&&#65533;K&#65533;&#65533;8&#65533;`&#65533;1&#65533;&#160;&#65533;5&#65533;9m&#65533;T&#1245;&#195;98&#65533;&&#65533;_&#65533;&#65533;&#65533;xD&#528;&#65533;&#65533;c&#65533;A&#65533;&#65533;&#65533;&#65533;&#65533; 0&#65533;&#65533;H &#65533;`m&#65533; aFH&#65533;&#65533;x""&#65533;	L(&#65533;kP&#65533;8b&#65533;&#65533;&#65533; &#65533;.D
&#65533;:DX:&#65533;1&#65533;[&#65533;&#65533;&#65533;5&#65533;&#65533;&#65533;HJ&#65533;&#65533;&#65533;F6&#65533;!q&#65533;#@y	9&#65533;&#1101;k&#65533;&#65533;&#305;&#65533;&#65533;p&#65533;^&#65533;&#65533;yJ&#65533;&#65533;>1&#65533;&#65533;C&&#65533;[Bl9&#65533;&#65533;&#65533;&#65533;N+&#65533;u?1&#65533;&#65533;%&#65533;&#65533;&#65533;y &#65533;A&#65533;@&#65533;+&#65533;&#65533;Jh9 &#931;I&#65533;&#65533;&#65533;&#65533;B&#65533;a&#65533;\E&#65533;&#65533;&#65533;&#65533;&#1524;0=&#65533;}w&#65533;&#65533;,&#65533;t&#65533;w&#65533;&#661;&#65533;&#65533;&#65533;&#65533;]D\&#65533;&#65533;&#65533;V&#65533;&#65533;&#65533;s&#65533;&#65533;&#65533;?&#65533;)&#65533;&#65533;&#65533;	&#65533;T&#65533;J&#65533;L&#65533;+j.Ok(&#65533;~&#65533;:n&#65533;n&#65533;&#65533;&#65533;&#65533;&#65533;+&#65533;H&#65533;&#65533;Vu&#65533;&#65533;&#65533;9&#65533;\&#11102;&#65533;A&#65533;&#65533;&#65533;&#65533;X&#65533;J%8&#65533;&#65533;Y&#723;&#65533;&#65533;1qc&#65533;d:s&#65533;#&#65533;}&#65533;R.&#65533;&#65533;+]*T&#65533;h2&#65533;.y&#65533;p&#65533;L&#65533;&#65533;g`8l&#590314;&#65533;&#65533;&#65533;Y"&#65533;'i	2I&#65533;^&#65533;S&#65533;&#65533;c&#1384;&#65533;4&#65533;!S\bkxBV0&#65533;&#65533;;&#65533;B&#65533;X&#65533;&#65533;&#65533; x@&#65533; &#65533;>B&#65533; D"1&#65533;I0&#65533;&#65533;&#65533;D(0&#65533;-("&#4103;;&#65533;&#65533;&#1404;&#65533;$YZ&#65533;&#65533;
V&#65533;.&#65533;&#65533;3N&#65533;e,&#65533;&#65533;&#65533;2&#65533;qo&#1064;&#65533;&#65533;&#65533;7&#65533;&#65533;d&#65533;&#65533;&#65533;&#65533;`I&#65533;&#65533;&#65533;&#65533;<&#65533;&#65533;&#65533;&#65533;&#65533;(!&#65533;eB6*A[I&#65533;'&#65533;&#15574;&#65533;^4&#65533;&#65533;&#65533;O&#65533;&#65533;&#65533;&#65533;vi2&#65533;&#65533;&&#65533;&#65533;U\&#65533;z&#654;h&#65533;&#65533;Q&#892;&#65533;&#344;&#65533;&#65533;5&#65533;&#65533;&#65533;~&#65533;&#65533; &#65533;&#65533;&j&#65533;S&#65533;"
`vjTw&#26432;&#65533;r&#65533;`p&#65533;&#65533;k&#65533;?a&#65533;&#65533;&#65533;&#65533;^ip&#65533;&#65533;&#65533;Epo&#65533;&#65533;h&#65533;>&#65533;ZD&#65533; &#65533;N0&#65533;I&#65533;&#65533;!&#65533;&#65533;&#384;y&#14400;&#65533;&#65533;<K&#65533;F&#65533;o&#65533;<N&#65533;&#65533;"&#65533;&#65533;&#65533;	&#65533;&#65533;&#65533;V&#65533;S&#65533;&#65533;&#65533;&#65533;D&#65533;)}&#65533;&#65533;&#65533;D&#1642;TV&#65533;0&#1508;&#65533;jy&#726;&#65533;oc&#65533;:UzP&#65533;&#65533;&#65533;&#65533;K&#65533;&#65533;C$&#65533; &#65533;t&#65533;G7&#65533;QVj(&#65533;&#65533;&#65533;&#65533;&#65533;`&#65533;&#65533; "&#65533;
&#65533;&#65533;&#65533;#p`dz&#65533;kG3&#65533;!&#65533;&#65533;D qFDb&#65533; #61&#65533;N&#65533;&#65533;
i&#65533;&#65533;2&#65533;T&#65533;&#65533;&#65533;etI&#65533;O&#65533;&#1580;&#65533;o&#65533;&#65533;&#65533;&#65533;T7&#65533;!&#65533;d&#65533;&#65533;&#65533;&#65533;.&#65533;!&#65533;n&#65533;&#65533;B&#65533;&#65533;&#65533;&#1328;a&#65533;iCyp&#65533;z&#65533;I&#65533;b&#65533;&#65533;&#65533;&Bb&#65533;&#65533;&#1593;zR&#65533;b&#65533;lcpC&#65533;&#65533;&#65533;&#65533;Z%&#65533;&#65533;&#65533;U&#65533;I&#65533;&#65533;&#715;&#60932;/&#65533;hM&#65533;&#65533;</&#65533;&#65533;&#65533;JA&#65533;o&#65533;&#65533;&#65533;&#65533;&#65533;z&#65533;C &#65533;&#65533;&#65533;&#65533;&#65533;&#65533;&#65533;V&#65533;JQ&#65533;&#65533;&#65533;	&#65533;&#65533;O&#65533;J&#2290;&#65533;G<Q&#65533;J&#65533;.q}TYPQx&#65533;:d;QDo&#65533;&#65533;\&#65533;7&#65533;&#65533;&#65533;&#65533;k&#65533;	9&#65533;K&#65533;&#65533;C&#739;sB&#65533;SNT7a&#65533;&#65533;&#65533;&#65533;&#65533;J&#65533;&#65533;&#65533;e&#65533;&#65533;W&#65533;\&#65533;&#65533;&#65533;&#373;&#65533;.q&#65533;m[g&#65533;&#65533;&#65533;&#65533;&#65533;&#65533;&#65533;G&#65533;M&#65533;&#65533;&#65533;u!&#65533;F&#65533;U]&#65533;&#65533;&#65533;&#65533;&#65533;&#65533;&#65533;&#65533;bW&#65533;&#65533;&#65533;&#65533;W&#1386;&#65533;&#65533;&#65533;Uo>3a&#65533;&#65533;&#65533;&_Yph&#65533;qf0`1&#65533;3A&#65533;B &#65533;`&#65533;&&#65533;^Q&#385;&#65533;&#65533;&#65533;X"AH7B&#65533;%&#65533;"*&#65533;>x&#65533;B&#65533;*&#65533;&#65533;&#65533;&#65533;h&#65533;H&#65533;&#65533;Y&#65533;&#65533;&#65533;pm&#65533;&#65533;6&#65533;&#65533;&#65533;p&#65533;&#65533;&&#65533;4&#65533;&#65533;&#65533;Y&#65533;&#65533;&#518;&#65533;fq(&#65533;&#65533;&#454;1H&#65533;(&#65533;`@&#1538;&!&#65533;fxC%&#1701;H&#617;&#65533;\j&#65533;L&#65533;;y[ &#65533;&#65533;&#65533;_}Y7&#65533;&#65533;&#65533;&#65533;&#1852;&#65533;&#65533;&#65533;&#65533;&#65533;&#65533;&#63457;&#65533;1&#65533;&#65533;&#65533;&#65533;V&#65533;H&#65533;&#65533;&#65533;$U&#65533;9&#65533;eM&#65533;&#65533;e:&#65533;vT&#65533;S&#65533;vH_K4&#65533;bj&#65533;:&#65533;cC&#65533;`&#65533;Gm*&#65533;R%e(&#65533;sO'&#65533;#H&#65533;&#963;&#1472;&#65533;&#65533;=&#65533;&#20665;&#65533;:&#65533;&#65533;Q&#65533;&#65533;:jQ[&#65533;&#65533;b#&#65533;,vs&#65533;{&#65533;&#65533;&#65533;:&#65533;c &#65533;@?&#65533;&#65533;>&#65533;@&#275;a &#65533;&#65533;
&#65533;:"b&#65533;b&#65533;&#65533;:&#65533;M&#65533;f&#65533;\&#33089;1DR&#65533;&#65533;B&#65533;&vg&#65533;^T&#65533;&#65533;A%@&#1286;cffh_xaHH&#65533;_)qQZ#&#1968;w}&#65533;&#65533;&#65533;V&#65533;$&#65533;&#65533;&#65533;!pS0xUh&#65533; P^&#65533;&#65533;`y&#65533;&#65533;h&#65533;&#65533;&#65533;P	&#65533;&#65533;&#65533;&#65533;&#65533;&#65533;J&#65533;1 0&#65533;&#65533;0&#65533;&#65533;E$&#65533;&#65533;&#65533;!tjb&#65533;8&#65533;r-&#65533;r&#65533;&#65533;@&#65533;&#65533;
&#65533;&#65533;&#656;&#65533; K/15Xq&#65533;&#65533;p&#65533;0Z`>P. C&#65533;&#65533;p&#65533;@?";&#65533;&#65533;aQb#f8bXc(&&#65533;&#1014;k&#65533;X&#65533;&#65533;xQ(&#65533;lT&#65533;a&#65533;8&#65533;&#65533;0a&#65533;&#65533;&#65533;r&#65533;c8fXv&#65533;qM&#65533;&#65533;BV&#65533;vXe0r9&#65533;&#65533;,&#65533;)&#65533;&#65533;r&#65533;4;)p&#65533;&#1293;&#65533;@O&#65533;s&#65533;T&#65533;&#593;&#65533;&#65533;&#1552;&#65533;FP&#65533;'&#65533;$A&w&3&&#65533;>&#65533;(+&#65533;&#65533;2&#65533;,vA&#65533;&#65533;;1&#65533;P&#65533;$@&#65533;pQ!t>yR9)&#706;&#65533;=&#65533;&#65533;@-%&#65533;NHs&#65533;o&#65533;&#65533;)/^Qy&#65533;w&#65533;&#65533;%t&#65533;&#65533;NvBD&#65533;&#65533;1.&#65533;gYA&#65533;CJ"&#65533;I&#65533;&#65533;h(vd&#65533;/V&#65533;. &#65533;^&#65533;&#65533;vX&#341;&#65533;1HK&#65533;z&#65533;&#65533;&#65533;R&#65533;&#65533;&#65533;({&#65533;P	k@&#65533;&#65533;&#65533;&#65533;x&#65533;Dp02	&#65533; d&#65533; pU&#65533;&#65533;&#65533;&#65533;&#65533;&#65533;&#65533;&#65533;&#65533;&#65533;&#65533;	&#65533;P	&#65533;&#65533;{&#65533;&`+&#65533;&#65533;&#65533;&#65533;&#65533;rY&#65533;H:W&#65533;uWL&#65533;B&#65533;p&#65533;\&#65533;&#65533;#&#65533; &#65533;&#65533;&#65533;&#65533;
&#65533;&#1504;{&#65533;"^&#65533;<&#65533;&#65533;&#65533;&#65533;
&#65533;&#65533;K&#65533;> *&#65533;@0&#65533;&#65533;&#65533;&#65533;&#65533;";5&#65533;&#65533;&#65533;)R&#65533;=*&#65533;>&#65533;&#65533;}&#65533;]&#65533;&#65533;p&#65533;&#65533;~&#65533;&#65533;TY&#65533;S&#65533;&#65533;&#65533;&#65533;&#65533;&#65533;'&#65533;&#65533;i&#65533;&#65533;&#65533;	^&#65533;u^&#65533;dY&#65533;K&#65533;O&#65533;e&#65533;MC&#65533;&#65533;&#65533;f!&#65533;_^R &#65533;TL&#65533;&#65533;&#65533;&#65533;8c&#65533;S&#65533;&#933;&#65533;&#65533;&#65533;P=I&#65533;%*&#65533;F&#65533;%Y`&#65533;s+ V!&#65533;&#65533;*&#65533; c.&#65533;:4&#65533;:&#65533;&#65533;5J&#65533;+&#65533;&#65533;&#65533;&#65533;&#65533;@&#1441;A&#419;Df&#65533;E&#65533;n&#65533;oOG&#65533;&#325;R&#1429;&#65533;fB&#65533;&#65533;d&#65533;&#65533;B&#65533;C&#65533;&#65533;&#65533;l&#608;&#65533;ce&#65533;1fT:r&#65533;&#65533;&#65533;&#65533;0w&#65533;nR3!&#65533;&#65533;@t 4&#65533;`&#65533;r&#65533;&&#65533;'pp &#65533; 0W0|&#65533;h&#65533;&#65533;&#65533;&#65533;&#65533;0i6
&#65533;@	&#65533;&#65533;<@&#65533;p$ &#65533; &#65533;&#65533;&#65533;8&#65533;&#65533;&#65533;n&#65533;
&#65533;&#65533;&#65533;&#65533;&#1408;&#65533;&#65533;
&#65533;&#65533;&#65533;&#65533;&#65533;Wn&#65533;j&#1424;&#65533;&#65533;&#65533;
&#65533;&#65533;N&#65533;L&#65533;0 %0&#65533; &#65533;&#65533;&#65533;:1&#417;&#643;,&#65533;&&#65533;&#65533;A&#1608;7&#65533;*(&#65533;!)qd&#65533;H&#65533;G&#685;&#65533;z&#65533;&#65533;&#65533;&#65533;W&#65533;fhM&#65533;2o&#65533;a%*&#65533;v&#65533;4H&#65533;&#215;0z&#65533;&#65533;&&#65533;
p,R&#65533;&#65533;&#65533;J&#65533;&#65533;"&#65533;q%
&#65533;&#65533;&#65533;O&#65533;&#1756; &#65533;O&#65533;O&#65533;&#65533;&#65533;&#65533;O&#65533;&#65533;&#65533;&#65533;Q&#65533;)&#65533;&#65533;:)&#65533;&#65533;R&#65533;k&#65533;r4Wc.6mdA(&#65533;sC9&#65533;&#65533;&#306;KI,1k)Aw&#65533;L&#65533;&#65533;EW&#65533;-&#65533;&#65533;n]&#65533;K*HX.&#65533;f_&#65533;&#65533;z&#65533;G.DtuY&#65533;$E&#65533;&#65533;j	%ki&#65533;MjI&#65533;Uk&#65533;&#65533;r&#65533;&#65533;bvq&#65533;&#65533;>&#65533;uB5&#65533;o&#65533;&#65533;0.E&#65533;M{&#65533;&#65533;v&#65533;0y&#65533;(.6&#65533;&#65533;&#65533;&#65533;I@&#65533;&#65533;`&#65533;0&#65533; &#65533; &#65533;I&#65533;~ &#65533; G&#65533;&#65533;&#65533; 	&#65533;	&#65533;&#65533;	&#65533;P	&#65533;`&#65533;$ '  *&#65533;&#65533;&#65533;&#65533;&#65533;49h&#65533;&#65533;&#65533;&#65533;r~*&#65533;r&#65533;:,&#65533;&#65533;&#65533;&#65533;P
&#65533;&#65533;&#65533;0&#65533;`&#65533;&#65533; 6&#65533;l&#65533;&#65533;&#65533;P
&#65533;&#65533;H0KP&#65533;&#65533;`M&#65533;&#65533;&#65533;&#65533;|Is&#65533;&#65533;N&#65533;8&#65533;.yw&#65533;o&#65533;+&#65533;t~	&#65533;mS&#1466;&#65533;g&#65533;&#65533;&#65533; Uy&#65533;&#65533;4$>&#65533;&#65533;d&#65533;&#65533;%x&#65533;&#65533;&#65533;&#65533;[&#65533;Mlgf:&#65533;[&#65533;Y&#65533;&#65533;&#65533;&#65533;&#65533;&#65533;O&#556;A;&#65533;#
&#65533;XPI&#65533;&#65533;"J<&&#65533;O&#65533;`&#65533;&#763;l&#65533;&#65533;O&#65533;&#65533;&#65533;&#65533;&#65533;&#65533;&#65533;!&#65533;&#65533;{&#65533;@&#65533;6&#65533;(Z&#65533;Mhc&#65533;d&#65533;u&#65533;&#65533;&#65533;&#65533;:Z&#65533;&#65533;&#65533;G&#65533;&#65533;H&#65533;&#65533;&#65533;&#65533;D&#65533;`lKB&#65533;&#65533;&#65533;&#65533;&#65533;&#65533;Lu&#65533;&#65533;O&#65533;&#65533;A&#65533;Q'&#65533;O&#655;&#65533;&#65533;C&#65533;UR&#65533;&#65533;fa|R&#65533;<D&#65533;_&#65533;vq&#65533;B&#65533;&#65533;&#65533;&#65533;&#65533;&#65533;D-	&#65533;&#65533;kI&#65533;&#65533;(&#65533;I&#65533;0&#65533;`
q&#65533;.P`0&#65533;&#65533;&#65533;&#65533;&#65533; &#65533; &#65533;]0&#65533;&#760;&#65533;&#680;&#65533;&#65533;&#65533;&#65533;&#65533;&#65533;	&#65533;@	&#65533;&#65533;R&#65533;*&#65533;&#65533;E&#65533; &#65533;w &#65533;pYr&#65533;&#65533;&#65533;j&#65533;`B&#65533;&#65533;:&#65533;9&#65533;&#65533;0vr.&#65533;&#65533;p&#65533;&#65533;
&#65533;
&#65533; &#384;&#65533;0&#65533;p&#65533;&#65533;&#65533;&#65533;&#65533;&#65533;
&#65533;pX50T %`&#65533;&#65533;P&#65533;&#176;!&#65533;_2&#65533;:7&#65533;LaR&#65533;&#65533;:&&#65533;LQ&#65533;&&#65533;2&#65533;&#65533;Jw&#65533;8&#338;&#65533;Q&#65533;&#65533;8>U&#65533;I&#65533;&#65533;&#65533;-IJ&#65533;t&#65533;4j&#65533;!&#65533;&#65533;_&#65533;&#339;&#65533;$n&#65533;/g&#65533;%UjE"w&#65533;Y&#65533;&#65533;7&#65533;x&!K&#65533;#&#65533;?(&#65533;"3v@&#65533;rR &#65533;<&#65533;&#65533;<&#65533;V&#65533;)&#65533;&#1696;&#65533;&#65533;2&#65533;&#65533;&#65533;x&#65533;&#65533;(x&#65533; y&#65533;&#65533;5+\&#1229;B&#65533;7&#65533;B9&#65533;&#65533;4'7Gt&#65533;&#65533;o&#65533;&#65533;&#65533;&G&#65533;s&#65533;&#303;&#65533;&#65533;F&#65533;=/&#65533;R&#65533;&#65533;=&#65533;&#65533;1Yp'[&#65533;&#65533;&#65533;K!&#65533;&#65533;R &#65533;3w&#1012;&#65533;&#65533;SC+&#65533;^Y&#65533;ZbBb)&#65533;K&#65533;ucv&#65533;c&#65533;C&#65533;/Y;%&#65533;&#65533;&#65533;&#65533;Bo,d&#65533;&#65533;]&#65533;&#65533;R&#65533;&#65533;z&#430;q&#65533;Y'DJ{&#65533;&#65533;&#65533;&#65533;&#65533;%&#65533;&#1742;<&#65533;>R&#65533;(&#65533;d&#65533;@&#65533;`5&#65533;%&#65533;&#65533;&#1050;&#65533;&#65533; P &#65533;&#65533;{&#65533;J }&#65533;&#65533;&#65533;K&#65533;&#65533;&#65533; &#65533;&#65533;p	&#65533;0	&#65533;&#65533;O "&#65533;&#65533;C&#65533;&#65533;@&#65533;pHW)&#65533;&#65533;&#65533;&#1405;&#65533;&#65533;&#65533;i&#1404;&#65533;&#65533;`&#65533;&#65533;	&#65533;0
&#65533;`&#65533; &#65533;&#65533;&#65533;&#65533;&#65533;
&#65533;&#65533;
&#65533;&#65533;`&#65533;?&#65533;A&#65533;;0v&#65533;&#65533; &#65533;R&#65533;&#65533;&#65533;%&#65533;&#65533;8X]&#65533;&#603;p&#65533;/&#65533;&#65533;&#65533;458o&#65533;&#65533;&#65533;A&#65533;&#65533;&#65533;&#65533;t&#65533;[Lm3&#65533;W&#65533;J&#65533;&#65533;t#&#65533;&#65533;#j}&#65533;&#65533;Y&#65533;[&#65533;&#65533;T&#65533;&#65533;&#65533;H&#65533;P&#65533;U
ZJ#&#65533;j&#65533;7&#65533;&#65533;7"A&#65533;&#451;&#65533;?&#65533;&#65533;_&#65533;&#183;&#65533;%&#65533;&#65533;&#65533;&#65533;&#65533;&#65533;v&#65533;",&#65533;d&#65533;	&#65533; j&#65533;=&#65533;c&#65533;&#65533;&#65533;g88&#65533;&#65533;9&#65533;_&#65533;&#65533;&#52008;b&#65533;&#65533;=B&#65533;&#65533;&#65533;&#65533;6H&#65533;&#65533;&#65533;q}B&#65533;3&#65533;lL&#65533;:eh&#65533;&#65533;`F&#65533;d,&#65533;L&#65533; &#1253;&#65533;$f&#65533;&#65533;>_X&#65533;&#65533;3fe6&#65533;&#65533;.&#65533;&&#65533;d&#65533;M&#65533;&#65533;&#65533;<&#65533;u&#65533;D&#65533;&#65533;H&#65533;&#65533;`
]&#65533;'&#65533;%&#65533;&#65533;|&#65533;ru&#65533;2&#65533;&#65533;P&P}0&#65533;`&#45851;&#65533;&#65533;&#65533;@	&#65533;N	&#65533;hl`"0&#65533;`&#65533;&#65533; &#65533;&#65533;&#65533;&#65533;M&#65533;&#65533;UI&#65533;b&#1322;&#65533;&#1094;&#65533;1!&#65533;0&#65533;`&#65533;@&#65533; &#65533;@&#65533;`&#65533;&#65533;y&#65533;&#65533;	&#65533;&#65533;G&#65533;<&#65533;&#65533;&#65533;!p&#65533;\&#65533;$P&#65533; &#65533;&#65533;&#65533;&#65533;?4&#65533;&#65533;&#65533;&#65533;&#65533;}R&#65533;&#65533;&#1722;k&#65533;&#65533;5&#65533;j&#65533;X&#65533; n&#65533;z&#65533;k&#65533;&#65533;&#65533;&#65533;Eb&#65533;&#65533;j&#65533;&#65533;&#65533;&#65533;M&#40622;bi&#65533;g+&#65533;^&#65533;!&#65533;&#65533;91#8(&#65533;&#65533;&#65533;&#65533;S&#65533;&#175;&#65533;&#65533;&#65533;$8&#65533;kI3o&#65533;&#65533;&#65533;4&#65533;&#65533;7&#65533;|&#65533;
&#65533;+|&#65533;?&#65533;&#65533;B?&#65533;&#65533;PH&#65533;F&#65533;'&#65533;&#65533;8?&#65533;&#65533;7&#65533;&#65533;]1=&#65533;&#65533;(+&#65533;<&#65533;(.eRT&#65533;q<y&#65533;&#65533;K&#65533;ao;&#65533;y&#65533;	!p-&#65533;&#1141;s&#65533;9&#65533;DV&#65533;&#65533;Q&#65533;YZ	&#65533;pn&#65533;&#65533;&#65533;&#65533;&#65533;%|&#65533;vxnU{&#65533;M&#65533;~&#65533;&#65533;VT&#65533;&#65533;&#65533;&#1172;Bt&#40269;&#65533;&#65533;&#65533;&#65533;&#65533;&#65533;&#65533;v):vm&#65533;cz&#65533;&#65533;AJ*Y&#65533;]&#65533;&#65533;56&#65533;]&#65533;I&#65533;Fa&#65533;&#65533;
yp'P%&#65533;&#65533;@&#65533;&#65533;	&#65533;2	&#65533;&#65533;&0&#65533;&@}P&#65533;&#65533;h&#65533;p&#65533;&#65533;&#65533;&#65533;&#65533; 	&#65533;p	{&#65533;&#65533; &#1023; &#65533;A 
 T@
&#65533;`&#65533;&#65533;&#65533;&#65533;&#65533;Dn&#65533;&#65533;&#65533;&#65533;b&#65533;!&#65533;&#65533;@l&#65533;`
&#65533;&#65533;&#65533;&#65533;&#1902;&#65533;w&#65533;&#65533;f 1@&#65533;3&#65533;*P&#65533; 2\&#65533;&#65533;"&#65533;#\&#220;u#G&#65533;&#65533;C&#65533;6&#65533;X&#65533;\C&#65533;3F&#65533;8N&#65533;8r&#65533;&#65533;5I&#65533;#&#531;&?&#65533;D92&#65533;K&#65533;&#861;&#65533;&#65533;&#65533;&#65533;&#775;&#65533;&#65533;&#65533;&#65533;y&#65533;'M&#65533;<s&#65533;#Z&#65533;(&#65533;tI&#65533;&#65533;;&#65533;&#65533;i&#65533;t&#65533;&#65533;%U&#65533;&#65533;];w&#65533;&#65533;&#339;'o^&#65533;z&#65533;&#270;&#65533;W&#65533;&#65533;Y&#65533;&#65533;&#65533;&#65533;;&#65533;k&#65533;w&#65533;&#1845;c'&#65533;&#65533;T&#65533;y&#985;7Ng&#2013; w&#65533;$\X\&#65533;o&#65533;&#65533;!V&#65533;x&#65533;7p&#65533;&#65533;}&#65533;V&#65533;re&#65533;&#65533;_&#28045;&#65533;&#65533;&#927;Cw&#65533;&#65533;&#65533;i&#1321;Uk&#65533;v[&#65533;k&#1458;&#65533;&#65533;&#65533;&#65533;&#65533;&#65533;&#65533;Z&#1782;&#65533;&#65533;&#65533;o&#1652;g&#65533;&#65533;&#65533;Z5&#65533;a&#65533;f-8&#65533;&#65533;&#401;7>&#65533;9s&#65533;&#65533;k&#65533;&#65533;&#65533;m&#65533;w&#65533;u&#65533;-&#65533;&#65533;&#985;&#1391;go&#65533;&#65533;f&#65533;&#65533;&#65533;&#65533;&#65533;_&#65533;>&#65533;&#65533;&#65533;&#743;&#65533;|Y}|&#65533;&#65533;&&#65533;&#65533;BGu&#65533;R'&#65533;&#65533;&#65533;&#65533;&#65533;A&#65533;&#1553;K&#65533;&#65533;&&#65533;&#65533;&#65533;w2&#65533;+9&#65533;&#65533;&#65533;=&#65533;-&#65533;F$&#65533;C&#65533;&#65533;q&#65533;z>&#65533;&#65533;-z:&#65533;qFk&#65533;&#65533;&#65533;&#65533;&#65533;B&#1777;j.&#65533;Q0&#65533;$&#65533;&#65533;&#65533;,&#65533;&#65533;&#65533;&#65533;&#65533;&#65533;0o^&#65533;2q&#65533;&#65533;F&#65533;&#65533;&#65533;:&#65533;`0&#196; &#65533;0 &#65533;8&#65533; &#65533;R&#65533;"&#65533;ADDA&#65533;&#65533;G&&#65533;&#65533;&#65533;H&#65533;$&#65533;G&#65533;&#65533;&#65533;&#65533;4&#65533; 8` &#65533;h&#65533;&#65533;&#65533;&#65533;J&#65533;&#65533;&#65533;&#801;&#65533;&#65533;q&#65533;&#65533;#'7&#65533;3&#65533;$&#1087;&#820;&#65533;&&#65533;&#65533;L&#65533; d\&#65533;y&#65533;VQ&#65533;6&#65533;&#65533;	JXA&#65533;2&#65533;`	8&#65533;
4&#65533;&#65533;&#65533;&#65533; &#65533;T&#65533;	'&#65533;&#65533;&#521;SM5&#65533;k&#65533;$7&#65533;&#65533;I&#65533;&#65533;&#65533;[m	&#65533;V\M&#65533;&#65533;&#65533;&#65533;J&#65533;&#65533;&#65533;&j-u&#1241;&#65533;:*&#65533;I&#65533;-RA&#65533;$&#65533;_L&#65533;&#65533;{&#65533;&#65533;&#65533;{&#65533;Y&#65533;Ey&#65533;&#65533;q.&#65533;&#65533;YP)&#65533;	&#65533;&#65533;^&#65533;H&#65533;oEZL&#65533;p8&#65533;X>pB9&#65533;&#65533;D&#65533;&#65533;&#65533;)IK&#65533;&#65533;&#65533;&#65533;&#445655;]&#27060;&#65533;l&#65533;F&#65533;L&#65533;&#65533;;&#65533;q~&#65533;&#65533;{&#65533;Y&#65533;&#65533;un&#65533;5&#65533;b&#65533;&#65533;h&#1492;n&#65533;&#65533;&#33982;f&#65533;u;&#65533;i&#1890;z6&#65533;&#65533;&#65533;&#65533;<&#65533;Us9l&#998;&#65533;&#65533;&#65533;&#65533;&#65533;V&#65533;&#1667;l&#65533;&#65533;K&#65533;&#65533;m&#65533;&#65533;(&#65533;Ln&#65533;Q&#65533;&#65533;&#65533;OC&#65533;l&#65533;;&#65533;&#65533;&#65533;x)&#65533;&#65533;
2&#65533;	&#65533;&#65533;K+x"&#65533;\&#65533;Kd&#65533;r&#65533;&#65533;&#368;&#426;&#65533;s&#65533;?&#65533;&#65533;&#65533;9&#508;t1&#65533;&#65533;+&#65533;MG&#65533;mT8&#65533;&#1777;&#65533;v&#65533;&#1657;&#65533;&#65533;&#65533; |b&#65533;&#1853;i&#65533;&#65533;&#65533;&#344;0&#65533;&#65533;!M&#65533;nD~hW&#1440;&#65533;B&#65533;&#65533;&#65533;0&#65533;&#65533;&#65533;&#65533;e&#65533;,&#65533;&#65533;&#65533;c&#65533;?!$&#65533;FyI&#65533;&#65533;d&#65533;H(&#65533;&#65533;&#65533;A&#65533;X  Cp&#65533;&#65533;0@&#65533;+&#65533;1m8)^{&#65533;&#65533;&#65533;&#65533;&#65533;&#65533;1&#65533;&#65533;Hf&#65533;qc&#65533;&#65533;hD&#65533;&#65533;H&#65533;&#65533;&#65533;$a2X
N&#1067;|/X`&#65533;,&#65533;&#65533;t&#65533;&#65533;?@Bh&#65533;t&#65533;'&#65533;&#65533;&#65533;N&#65533;X&#65533;&#65533;&#65533;$S&#65533;;&#65533;&#65533;m\	&#65533;H&#65533;&#65533;M&#65533;#)P&#65533;wD0~&#65533;x&#65533;:&#65533;&#65533;d&#65533;tT&#65533;q[&#65533;&#65533;&#65533;R&#65533;{l`gQK[&#65533;R&#65533;&#65533;9,xF&#65533;&#65533;&#65533;@>&#45634;;L YC&&#65533;&#65533;&#65533;L&#65533;&#65533;c6o@2?&#65533;q%&#65533;&#65533;&#65533;&#65533;f&#65533;&#65533;'W&#65533;IM&#65533;R;&#369;&#65533;&#65533;b&#65533;&#65533;&#65533;6&#65533;A&#65533;*O&#65533;&#65533;T&#65533;&#65533;8&#65533;&#65533;d&#65533;hyZv&#65533;a&#65533;&#65533; yIV&#65533;d&#65533;&#65533;&#65533;&#65533;&#65533;b>&#408;&#65533;&#65533;3&#38454;&#65533;&#65533;?&#796;&#65533;{&#65533;&#38412;A&#65533;(:&#65533;&#765;&#65533;8&#65533;o&#65533;#*&#65533;&#65533;&#1150;&#65533;&#65533;&#65533;&#65533;t&#65533;&#65533;Z&G&#65533;&#65533;&#65533;&#65533;&#65533;PK;&#65533;&#65533;/|&#65533;+)Z&#65533;&#65533;&#65533;&#65533;"!,v&#65533;&#65533;&#1841;xLHw&#65533;&#65533;&#1871;|&#65533;0&#65533; H&#65533;NA&#1844;&#65533;2&#65533;&#65533;@Q2&#65533;&#65533;&#65533;H&#65533;]&#65533;	$ A
:0&#65533;D@&#1619;@&#65533;&#65533;@&#65533;	&#65533; 
t&#65533;&#65533;/&#65533;&#65533;|&#65533;!&#65533;H&#65533;i~B&#65533;D%*&#65533;	G@&#65533;&#65533;:T"&#65533;R<`I&#65533;&#65533;.za&#65533;i`c<&#65533;X"&#65533;&#65533;H8'r&#65533;&#65533;&#65533;F&#65533;&#65533;&#65533;L&#65533;
s>&#65533;0&#65533;&#65533; H &#65533;&#65533;E!&#65533;P&#65533;&#65533;&#65533;*&#65533;R&#65533;&#65533;^1u&#65533; &
&#65533;I&#1024;&#65533;k&#65533;&#65533;)4&#65533;E&#65533;&#1553;.&#65533;R&#65533;&#65533;4&#65533;E&#65533;.&#65533;%&#65533;&#65533;&#65533;&#65533;-&#65533;4&#65533;&#65533;&#65533;&#65533;&#65533;&#65533;&#65533;&#65533;m&#65533;&#65533;@g$&#65533; &#65533;&#65533;&#65533;k-&#65533;&#65533;&#65533;&#65533;HO&#65533;|&#65533;DpaX]&#65533;&#65533;$&#65533;c&#65533;Y&#65533;S2&#65533;!f&#65533;&#997;.3&#65533;Y]&#65533;Nw&#65533;&#65533;!U$Y&#65533;&#65533;<3#oy&#65533;&#65533;m&#65533;'&#65533;D&#65533;&#65533;&w&#65533;^&#65533;F7&#65533;&#65533;ifc&#65533;&#65533;&#65533;9Q&#65533;/&#65533;&#65533;S&#65533;7;&#65533;Mr&#65533;4&#65533;&#65533;&#65533;&#65533;]0l~&#65533;K&#65533;&#65533;l&#65533;a&#65533;&#475;&#65533;&#65533;go&#65533;&#65533;Lb&#65533;&#65533;&#65533;&#65533;&#65533;&#65533;&#65533;6&#65533;2&#65533;8&#65533;f>q3&#65533;b&&#65533;6&#65533;&#65533;L&#65533;2&#934;&#65533;&#65533;%[&#65533;8%&#65533;N&#65533;
&#65533;g&#65533;&#65533;d&#65533;v[&#65533;-&#65533;@&#65533;/y&#65533;Q&#65533;qD&#65533;&#65533;<O&#65533;&#65533;{&#65533;&#65533;4&#65533;9&#65533;&#65533;E&#65533;]@]&#65533;u&#65533;v&#65533;&#65533;&#65533;&#65533;&#65533;&#65533;<.Cs&#1629;&#65533;&#65533;&#65533;;7'&#65533;*D&#65533;&#65533;V+<&&#65533;D%&#65533;Uqs&#65533;&#65533;L&#65533;P&#65533;#&#65533;&#1030;%&#65533;&#65533;p&#65533;VL&#65533;'&#65533;&#65533;5``&#65533;&#65533;@=&#65533;x&#65533;C |&#65533;>HLb&#65533;&#65533;&#65533;,&#65533;&#65533;M8B
(&#65533;&#65533;&#65533; 	\&#65533;Q&#65533;&#65533;%N&#65533;
W&#65533;B&#65533;2&#65533;&#65533;&#65533;Pi,&#65533;*&#65533;&#65533;wg&&#65533;)y&#65533;&#224;&#65533;4f'&#65533;
q &#65533;&#65533;`#&#65533;&#65533;/`&#65533;	D x&#65533;&#65533;X X&#65533;&#65533;B&#1025;&#65533;&#65533;(&#65533;8&#1793;&#65533;:d/&#65533;&#65533;D&#65533;&#65533;ul&#65533;d.&#65533;&#65533;&#65533;&#65533;&#65533;&#65533;\&#65533;&#65533;&#65533;&#65533;&#65533;.60&#1772;&#65533;k&#65533;m&#65533;&#65533;&#65533;&#65533;&#431;&#65533;&&#65533;&#65533;&#65533;&#65533;CB&#65533;@&#65533;V&#65533;&#65533;9'7Y,&#65533;m&#65533;&#65533;G#Q&#65533;&#65533;1&#65533;&#65533;#2o&#65533;m&#65533;&#65533;&#65533;qN&#65533;&#1024;&#65533;3BgYg,y&#65533;I&#65533;&#65533;&#65533;q&#65533;{&#65533;{&#65533;&#65533;F7&#65533;w&#65533;5/g:&#65533;&#1146;&#1456;N&#65533;&#65533;/&#65533;:^&#65533;ZrZ&#65533;&#65533; &#65533;&#1876;	&#65533;o&#65533;{9&#65533;&#65533;Lf&#65533;!M&#65533;FSI&#65533;&#65533;>!&#65533;y3#&#65533;&#65533;>&#65533;&#65533;&#65533;&#65533;&#65533;&#65533;&#65533;~&#65533;!&#65533;&#65533;I&#65533;&#65533;&#65533;&#53621;&#65533;B&#65533;&#65533;&#65533;&#65533;&#65533;&#65533;&#65533;&#65533;(&#65533;&#65533;&#65533;&#65533;2&#65533;9&#65533;^&#65533;t>z&#65533;d&#1287;&#65533;&#65533;`&#65533;&#65533;&#65533;EPu&#65533;&#65533;+&#65533;&#65533;&#65533;tTf&#65533;&#65533;<r&#65533;B&#65533;8}&#65533;)<&#65533;1&#65533;&#65533;&#65533;U&#203;&#65533;<&#65533;p8L&#65533;&#65533;^&#65533;&#65533;&#65533;J&#65533;&#65533; P&#65533;&#65533;&#65533;&#65533;&#65533;&#65533;Hz% B&#65533;&#65533;H&#65533;~&#65533;!&#65533;&#65533;F<B&#65533;x&#65533;#*a&#65533;Ss&#65533;&#65533;B`&#65533;VC&#65533;&#65533; &#65533;&#65533;*&#65533;L&#65533;&#65533;N&#65533;OSP&#65533;V&#65533;&#65533;^@&#65533;f&#65533;mx&#65533;&#65533;z&#65533;A&#65533;m&#549;lP&#65533;&#65533;&#65533;&#65533;&#65533;j&#65533;E&#1026;&#513;'&#65533;'&#65533;.&#65533;&#65533;&#65533;&#65533;&#65533; &#65533;&#65533;&#65533;j 0&#65533;&#65533; &#65533;&#65533;	&#65533;&#65533;&#65533;X &#65533;&#65533;2&#65533;d&#65533;&#65533;P&#65533;&#65533;&#65533;(&#65533;i&#65533;&#65533;fR&#65533;&#65533;&#65533;&#65533;`&#65533;.&#65533;7-&#185;&#65533;wQ&#65533;&#65533;8i&#65533;&#65533;&#65533;3&#65533;&#65533;k&#65533;w)
v&#65533;&#65533;&#65533;&#65533;<&#65533;&#65533;
v&#65533;2:&#65533;#*&#65533;&#65533;y9&#1865;&#65533;}&#1748;hz&#65533;es&#65533;#DC<BD&#65533;G
4&#65533;&#65533;$G</I<&#65533;&#65533;&#65533;%N&#65533;%K&#1316;Q&#165;Q&#65533;&#65533;&#65533;&#2040;&#65533;&#65533;:Q\;&#65533;q&#65533;&#65533;q&#65533;)E&#65533;8ESJ&#65533;E k&#361;S&#65533;&#65533;r;&#65533;&#65533;&#65533;&#676;&#65533;Q:&#65533;3&#65533;&#65533;&#65533;.&#65533;0&#65533;&#65533;[&#65533;&#65533;9$*+&#65533;	AD8g&#65533;"&#65533;(&#65533;&#65533;&#65533;&#65533;R&#392;cK&#65533;44&#65533;&#65533; 9&#65533;2&#65533;&#1552;&#65533;a&#65533;7R&#65533;&#65533;&#65533;K&#65533;&#65533;c2'kG=\2+&#65533;&#65533;&#2738;&#65533;a=&#65533;&#1441;&#65533;&#65533;&#65533;&#593;&#65533;5&#65533;&#65533;!'&#65533;&#65533;1&#65533;&#65533;&#65533;&#65533;&#65533;8w&#65533;&#65533;&#65533; 8&#65533;S&#65533;&#65533;&#65533;&#65533;&#65533;&#65533;B8&#65533; &#65533;&#65533;Fk &#65533;&#65533;
&#65533; &#65533; &#65533;3&#65533;` &#65533;&#65533;,&#1027;IT&#65533;I@&#65533;Ap&#65533;E&#65533;h&#65533;&#65533;&#65533;A&#65533;M&#65533;O@SX&#65533;x&#65533;(&#65533;&#65533; &#65533;&#65533;9@&#65533;IH&#65533;&#65533;Q S(R(&#65533;S`[Hm&#65533;(+&#65533;&#65533;&#65533;	&#349;&#65533;a&#65533;.&#65533;&#65533;&#65533;`&#65533;,&#65533;&#65533;&#65533;&&#65533;h&#65533;&#65533;p&#65533; &#65533;&#65533;&#65533;&#65533; 
&#65533;&#65533;I3p&#65533;	`&#65533;&#65533;&#65533;
&#65533;>8@&#65533;&#65533;&#65533;,`]&#65533;&#65533;u&#65533;	N&#65533;&#65533;n&#65533; &#65533;&#65533;&#65533;&#65533;&#65533;L&#65533;&#596;&#65533;&#65533;7&#65533;J"'&#65533;&#65533;<;"&#65533;<&#65533;Z &&#65533;F&#1068;&#65533;mb&#65533;&#65533;&#696;y&#65533;&#65533;&#202;a#uZ&#65533;[&#500;&#65533;#&#65533;Z&#65533;&#65533;&#65533;>&#1715;c&#143;&#65533;&#65533;&#65533;G&#65533;&#65533;`2N&#65533;&#65533;&#65533;<&#65533;&#65533;&#65533;;&#65533;,:&#65533;[/	&#65533;&#65533;O&#65533;$&#1776;:&#65533;&#65533;&#65533;&#65533;&#65533;@&#65533;E&#65533;t&#65533;&#65533;&#65533;&#65533;\&#65533;S&#65533;E&#65533;O&#65533;&#65533;T&#65533;N&#65533;&#65533;N&#65533;/&#65533;&#65533;&#1014;&#65533;&#65533;&#65533;O&#65533;$/m(&#65533;&#65533;&#65533;;&#65533;&#65533;&#65533;&#65533;Y&#65533;&#65533;&#1081;b&#65533;&#65533;F&#65533;&#65533;&#65533;'&#65533;7&#65533;&#65533;&#1338;"&#1378;k|P&#65533;&#65533;L&#65533;&#65533;&#65533;&#65533;&#65533;
t&#65533;r&#65533;&#65533;4&#65533;&#65533;&#65533;Cu,Q&#65533;&#65533;&#65533;&#65533;#*&#65533;#&#65533;&#743;.3&#1755;M&#65533;&#65533;&#65533;<&#65533;&#65533;&#65533;R#&#65533;B&#65533;&#65533;&#65533;&#65533;0&#65533;&#1570;&#65533;-&#65533;B&#65533;@&#65533;4&#65533;#l&#65533;*h&#65533; 	P&#65533;aQ&#65533;&#65533;&#1792;	h&#65533;2Q h+ O`X`&#65533;R&#65533;&#65533;Gp?P&#65533;&#65533;&#65533;&#65533;&#65533;KH@N&#65533;M&#65533;Up@8h)&#65533;&#65533;<&#65533;&#65533;N&#65533;&#65533;I&#65533;M&#1540;N&#65533; &#65533;PO&#65533;L&#65533;&#65533;M0&#65533;\`k(&#65533;&#65533;&#65533;m&#65533;&#65533;&#65533;@k&#65533;&#65533;h&#65533;Thx&#65533;&#65533;i&#65533;&#65533;&#65533;<&#65533;&#65533;&#65533;mHS&#65533;&#65533;&#65533;@ 7X$&#65533;&#65533;,&#65533;C&#65533;&#65533;&#65533; X&#65533;
&#512;&#65533; 0p&#65533;&#65533;&#65533;+W`o&#65533;&#65533;+C&#65533;&#65533;&#65533;&#65533;&#65533;&#65533;a&#65533;Vm%&#65533;&#65533;8>&#65533;@P&#1090;&#65533;<[&#65533;K	R2WL&#65533;&#65533;&#65533;&#65533;&#65533;&#65533;&#65533;Vn&#65533;Q&#65533;&#65533;<s&#65533;
.K9(&#65533;-)S&#65533;&#65533;#&#65533;P"j<&#65533;;&#65533;&#65533;s&#65533;&#65533;;/&#65533;
F&#65533;&#65533;&#65533;&#65533;|&#65533;&#65533;&#65533;&#65533;&#65533;X&#65533;&#65533;E&#65533;&#65533;&#920;	&#65533;Z$&#65533;&#65533;&#65533;&#65533;E&#65533;&#65533;/&#65533;&#65533;&#65533;V:&#65533;YT&#65533;&#142;&#65533;&#879;&#65533;K&#1617;&#65533;&#1903;&#65533;/&#65533;PE&#65533;s0[&#65533;N&#65533;&#65533;&#65533;&#65533;&#65533;E&#65533;&#65533;Y]&#65533;
&#65533;&#65533;;i"1&#200;&#65533;3<&#65533;@&#65533;F&#65533;&#65533;L&#65533;qPl&#65533;&#65533;~&#65533;&#810;m"/&#65533;&#65533;&#65533;&#65533;F&#65533;9!+3&#65533;X&#65533;&#65533;	&#65533;(#&#65533;M&#65533;m&#65533;y,&#502;&#65533;&#65533;&#65533;&#65533;9'
&#65533;<
2&#65533;&#65533;[&#14474;&#65533;&#1201;&#65533; &#65533; &#65533;&#65533;Z&#65533;&#65533;&#65533;`D&#65533;<6&#65533;&#65533;l&#517;<&#65533;&#65533;8&#65533;&#65533;&#65533;8&#65533;&#65533;&#65533;&#65533;&#65533;&#65533;R&#65533;&#65533; &#65533;&#65533;<&#65533;&#65533;Up&#65533;Wh&#65533;2&#65533;EXG&#65533;&#65533;J`&#65533;N&#65533;&#65533;NP&#65533;=&#65533;Q@&#65533;K&#65533;'x#&#65533;8&#65533;)FH&#65533;<&#65533;&#65533;K&#65533;&#65533;eSM&#65533;&#65533;&#65533;T&#65533;Yg&#65533;`&#65533;&#65533;&#65533;Sy&#65533;d8&#65533;c&#65533;&#65533;_ d@&#65533;d&#65533;&#65533;&#65533;&#65533;&#65533;&#65533;d`&#65533;A&#65533; &#65533;r&#65533;&#65533;&#65533;&#65533;&#1345;P&#65533;[&#65533;&#65533;4&#65533;z*0&#65533; &#65533;&#1342;t&#65533;&#65533;P&#65533;$&#65533;&#65533;'&#65533;a&#65533;&#65533;&#65533;P>&#65533;&#65533;.e;D&&#65533;*T<&#65533;#&#65533;&#65533;&#1709;&#65533;&#1416;k &#65533;&#1203;u&#65533;w&#65533;#&#65533;&#65533;&#65533;1&#65533;xL&#65533;&#65533;&#65533;&#65533;Wp$9&#65533;A9)&#65533;Cy"~&#65533;
?LL&#65533;&#65533;h&#652;&#65533;&#65533;&#65533;&#65533;&#65533;&#65533;*&#65533;&#65533;;&#65533;&#65533;&#65533;&#65533;Xd6&#744;&#65533;]&#10389;N&#65533;&#65533;&#65533;&#65533;&#65533;&#65533;&#65533;&#65533;&#65533;2&#65533;&#1496;&#65533;&#65533;4E&#65533;M&#65533;&#65533;Y&#65533;&#65533;/&#65533;b&#65533;TYXd&#65533;->c&#65533;c&#65533;&#65533;&#65533;P&#65533;:&#65533;M&#65533;&#65533;}/\L&#65533;&#65533;/UD&#65533;m&#65533;&#65533;&#65533;7&#65533;&#65533;&#65533;&#65533;3&#65533;
j&#65533;LP&#65533;&#65533;&#65533;&#65533;"dj&#65533;&#65533;&#65533;0&#552;&#65533;&#65533;&#65533;*&#65533;&#65533;U[K&#65533;du&#65533;d&#65533;b&#1363;=&#65533;&#65533;&#65533;[
&#65533;&#65533;6&#65533;M&#65533;&#65533;z&#65533;9&#65533;&#65533;&#1288;&#65533;]&#65533;frN&#65533;&#65533;&#65533;H&#65533;@0&#65533;E&#65533;\&#65533;&#65533;H&#65533;R&#65533; h:&#65533;Tp&#65533;VhU(O&#65533;&#65533;GH&#65533;B0j&#65533;&#65533;B>&#65533;7h9&#65533;D&#65533;K&#65533;&#65533;=`&#65533;:&#65533;&#65533;:&#65533;&#65533;&#1731;<&#65533;A@&#65533;F&#65533;&#65533;&#65533;&#65533;&#65533;&#65533;M0TPP&#65533;W&#65533;&#65533;&#65533;Mf&#65533;j&#65533;&#65533;&#65533;&#198;hPc^&#65533;\&#65533;` e&#65533;&#65533;hxgh&#65533;eH&#65533;^8&#65533;B&#1026;(&#65533;8&#65533; &#65533;&#65533; &#65533;  &#65533; &#65533;x H &#65533;&#65533;N&#65533;&#65533;H&#65533;B&#65533;&#798;	&#65533;&#65533;x_\&#65533;(&#65533;C&#65533;&#65533;h&#65533;&#65533;&#65533;&#65533;&#65533;&#65533; &#65533;&#65533;&#65533;&#65533;E2a&#65533;&#65533;E&#1459;A&#65533;F&#65533;&#65533;&#65533;&#65533;`&#65533;&#65533;F&#940;&#65533;&#65533;q&#65533;&#65533;*&#65533;&#65533;Bj&#65533;6D&#65533;|&#65533;&#65533;&#65533;(&#65533;&#65533;&#65533;&#65533;&#65533;)&#65533;2q&#65533;&#65533;1&#65533;&#65533;	&#65533;&#65533;X^&#65533;N&#65533;0&#65533;&#65533;&#65533;&#65533;$b&#65533;0&#65533;&#65533;&#65533;&#65533;V&#65533;l&#65533;$&#65533;&#65533;&#65533;&#65533;@&#65533;&#65533;O]&#65533;&#65533;&#65533;4&#65533;&#65533;tl&#65533;5&#65533;&#65533;6&#65533;&#65533;U&#65533;l&#65533;&#65533;l&#65533;&#65533;&#65533;&#65533;VE&#65533;^&#65533;M&#65533;&#65533;&#65533;%Lt;&#65533;3&#1696;S&#65533;l]Zs &#65533;HAe&#65533;&#65533;&#65533;&#65533;&#65533;e >&#65533;&#65533;&#65533;&#1931;&#65533;&#65533;&#65533;nZ#&#65533;&#65533;&#65533;&#65533;F&#65533;9&#65533;&#65533;&#4783;&#65533;&#65533;%[nLnn&#65533;&#65533;&#65533;%K&#65533;$[2&#65533;;1&#65533;&#65533;&#859;Q&#1697;Q6k&#65533;&#65533;Q&#65533;a&#65533;&#65533;&#65533;V&#65533;&#65533;j&#65533;;p&#1030;R&#65533;!&#65533;x&#65533;&#65533;)&#65533;&#65533;&#65533;&#65533;&#65533;&#65533;) &#65533;&#65533;x&#65533;8&#65533;&#65533;P(U`U0R@&#65533;J :`48&#65533;1&#65533;(P&#65533;H&#65533;&#833;&&#65533;8&#65533;FH&#65533;`8&#65533;_XK&#65533;9X&#65533;5&#65533;=EhGX&#65533;&#65533;&#65533;&#65533;=&#65533;L&#65533;Q&#65533;&#65533;&#65533;&#65533;N@&#65533;\ &#65533;d&#65533;&#65533;k0l&#65533;f &#65533;^&#65533;&#65533;&#65533;&#837;a &#65533;_(c&#65533;^&#1029;YHK&#1027;*p@&#143;&#65533;&#65533;&#65533;&#1024;@h&#65533;&#65533;&#65533;&#65533; 2'&#65533;&#65533;U&#65533;K&#65533;&#65533;!&#1792;&#65533;&#65533;p&#65533;&#65533;bi3X&#65533;i&#65533;&#65533;&#65533;=Xal&#65533;&#65533;V&#65533;&#65533;&#65533;&#65533;>B&#65533;>&#65533;&#65533;&#65533;vZn"tt&#65533;m&#65533;f&#23522;&#65533;*&#65533;LjR&#65533;p&#65533;&#65533;7&#65533;~9&#65533;&#65533;&#65533;&#65533;)&#65533;a{tkvH&#65533;&#65533;&#65533;&#65533;&#65533;Z&#65533;$*^ &#65533;&#65533;&#65533;tDWO&#65533;&#65533;&#65533;j&#65533;j&#65533;L&#65533;[D&#65533;0&#65533;&#65533;&#65533;&#65533;%]j&#65533;uEY$OX&#65533;lT&#359;&#65533;%O<YX\Efw&#65533;V&#65533;a7&#65533;&#65533;&#65533;&#65533;&#1182;&#65533;P&#65533;&#65533;[
%:&#65533;&#65533;|&#65533;&#65533;&#65533;B	q&#65533;&#65533;&#65533;&#65533;&#65533;&#63920;&#65533;&#65533;&#65533;1&#65533;s&#65533;&#65533;&#1763;&#65533;&#65533;&#65533;y&#65533;&#65533;&#65533;&#65533;i=&#65533;~n~&#65533;wu&#65533;nN/&#65533;3&#65533;&#65533;&#1644;&#65533;^&#65533;&#65533;M&#65533;&#65533;&#65533;jVVHO&#65533;&&#65533;&#65533;&#65533;0&#65533;c8h&#65533;p&#693;>2a &#65533; @ p&#65533;h&#65533;#(&#65533;B&#65533; &#65533;S &#65533;SP&#65533;&#65533;'&#65533;QL9H3(.@&#65533;P&#65533;&#65533;&#65533;&#65533;&#1537;(&#65533;&#65533;4&#65533;&#65533;C&#517;q@&#65533;nX[&#65533;&#65533;E <&#65533;&#65533;M&#65533;@ &#65533;B(B@&#65533;i&#65533;&#65533;yGh&#65533;B&#65533;&#65533;1&#65533;&#65533;0H&#65533;;PNx&#65533;[&#65533;&#65533;]&#65533;&#65533;`_&#65533;Zp&#65533;R&#65533;U&#65533;VHX&#65533;&#65533;S&#1540;G; &&#65533;(&#65533;4&#990;&#1536;&#65533;U`&#65533;&#65533;&#65533;\x&#65533;&#1024;H&#65533; &#65533;,ws6&#65533;&#65533;&#65533;&#65533;H&#65533;a&#65533;&#65533;90&#65533;&#65533;&#65533;&#65533; MZ&#65533;&#65533;Z&#515;-&#65533;-&#838;&#65533;&#65533;C&#65533;<B&#65533;tU"**R&#65533;0&#65533;@&#65533;&#65533;&#65533;&#1421;!	m*&#65533;&#65533;&#65533;
~&#65533;M&#65533;&#65533;y&#65533;&#65533;;H&#65533;\&#65533;&#65533;&#65533;%9F&#65533;&#65533;&#65533;&#65533;&#65533;k&#65533;&#65533;&#65533;S&#65533;&&#65533;&#65533;&#65533;&#65533;&#65533;&#65533;&#65533;&#65533;all&#65533;;j&#65533;k&#65533;L&#65533;&#65533;&#65533;N,&#65533;m&#65533;&#65533;@&#65533;16&#65533;3&#65533;&#65533;&#65533;|&#1617;&#65533;&#65533;&#65533;&#65533;&#65533;'c4&#65533;Y&#65533;&#65533;&#65533;&#1781;k&#1586;&#774;&#65533;Z6m&#65533;&#65533;&#65533;P[&#65533;&#65533;6&#1846;&#65533;&#65533;6n&#1912;u&#65533;&#65533;m&#65533;&#65533;&#65533;&M~&#65533;V&#65533;8q.&#601;;&#65533;&#65533;Mt&#65533;&#65533;&#65533;T&#65533;n&#65533;&#65533;t9&#1245;&#65533;&#65533;s&#65533;O&#65533;>i"M&#65533;&#928;E&#65533;&#65533;T'U'&#65533;vV&#65533;&#65533;&#65533;&#65533;u&#65533;&#65533;&#65533;&#65533;&#1387;g&#1650;f&#994;M&#65533;v-&#1782;n&#2042;&#65533;6l&#1583;&#65533;&#65533;&#1179;'O&#65533;&#65533;&#65533;&#65533;&#1981;s&#65533;.&#65533;`&#65533;&#65533;&#65533;M<&#65533;&#65533;L&#65533;&#65533;&#65533;&#65533;#W.&#65533;9s&#65533;"&#65533;&#65533;,&#65533;&#65533;8&#65533;.&#193;c	&#65533;&#65533;G&#65533;z&#65533;&#65533;&#65533;Hhx AB P Z&#65533;x&#65533;f(S&#65533;J!'EjT&#65533;L&#65533;&#65533;&#65533;&#65533;&#65533;&#65533;(H&#65533;&#65533; @{&#65533;&#65533;u&#65533;&#65533;6k&#1112;&#65533;&#65533;&#65533;&#1053;6m&#65533;&#65533;&#65533;&#65533;&#65533; B&#65533; "TH2S&#65533;&#65533; &#65533;C4&#65533;&#65533;#&#65533;2&#65533;"&#65533;d&#65533;&#65533;(&#65533;l&#65533;&#65533;%&#65533;T&#65533;#&#65533;H2&#65533;R &#65533;&#65533;#h@&#65533;&#65533;8&#65533;&#65533;P`&#65533;|0&#65533;
+x&#65533;t 
&|&#65533;&#65533;!&#65533;&#65533;&#65533;xb&#65533;8&#65533;&#65533;x&#65533;&#65533;&#65533;M8&#65533;m&#65533;&#65533;Fu&#65533;M&#65533;'&#65533;N8&#65533;#9&#65533;d&#65533;&#65533;e&#65533;%5fR&#65533;Ivfd&#65533;&#65533;d&RhN&#65533;&#65533;9_&#65533;S&#65533;&#65533;u&#65533;&#65533;7[&#65533;&#65533;&#65533;gh)&#65533;&#65533;*&#65533;&#65533;&#65533;J&#65533;j&#65533;%&#65533;6&#65533;&#65533;;&#65533;&#65533;&#65533;W_&#65533;c&#65533;XfUjO]&#65533;&#65533;W`&#65533;55gg&#65533;&#65533;&#1293;&#65533;S:&#65533;&#65533;D&#65533;&#65533;&#1130;&#65533;&#65533;M&#65533;&#65533;zR7&#65533;Xi&#65533;H&#65533;z&#65533;&#65533;y&#65533;Z8&#65533;&#65533;&#65533;&#65533;h9&#65533;g&#65533;&#65533;&#65533;&#1622;y
ZlJ&#65533;&#65533;&#65533;&#65533;&#65533;&#65533;&#65533;&#65533;B&#65533;Tc&#65533;@y&#1773;A&#65533;V#&#65533;@&#65533;p&#65533;&#65533;&#65533;&#65533;Z3.6&#65533;v;&#65533;&#1934;&#65533;&#65533;&#65533;&#65533;&#65533;&#65533;&#65533;&#65533;n&#65533;&#65533;&#65533;&#65533;/&#65533;&#65533;&#65533;&#65533;{&#65533;A&#65533;&#65533;&#65533;1tQB&#65533;Vi+&#65533;&#65533;b&#65533;&#65533;&#65533;v&#65533;&:%&#65533;:&#65533;:&#65533;UD&#65533;L&#65533;&#65533;:&#65533;&#65533;&#65533; C&#65533;2b&#65533;T&#65533;S;&#65533;&#65533;<Z&#371;s<\ye&#65533;W&#65533;&#65533;u\G#&#65533;&#65533;&#65533;&#65533;K&#65533;&#65533;&#65533;&#65533;F;}&#65533;<S&#65533;<&#65533;6X&#65533;W&#65533;&#65533;c&#65533;&#65533;9c&#65533;	&#1244;f&#65533;%&#65533;z&#65533;Ri&#65533;&#65533;}M2&#65533;&#65533;&#65533;T&#1024;
4&#65533;&#65533;p }S&#65533;&#65533;Dl&#65533;$&#65533;2&#65533;r&#65533;&#65533;b&#65533;(&#65533;T&#65533;&#65533;#&#65533; &#65533;N4&#65533;&#65533;4R!"&#65533;82K5i&#205;7&#65533;<&#65533;*&#65533;"&#65533; &#65533;QGv&#65533;Q&#65533;u&#65533;ac&#65533;G&#65533;u)&#65533;`Cz&#65533;&#65533;j&#65533;a&#65533;&#65533;&#65533;AH"&#65533;2~y&#65533;&#65533;"x&#65533;&#65533;"Vp&#65533;A&#65533;&#65533;A$&#65533;&#65533;&#65533;	9&#65533;p&#65533;
-&#65533;&#65533;&#65533;	%&#65533;o&#65533;
^P"&#65533;&#65533;Op&#65533;X&#65533;a&#65533;0&#65533;&#1152;&#65533;#&#65533;&#1621;&#65533;&#65533;&#65533;14&#65533;&#65533;m&#65533;&#65533;&#65533;&#65533;*&#65533;&#65533;7]&#65533;M&#65533;&#65533;&#65533;$&#65533;&#65533;&#840;iT&#65533;	U&#65533;&#65533;&#65533; &#65533;m&#65533;b&#65533;Ke&#65533;&#65533;&#65533;J4&#65533;&#65533;	S&#65533;&#65533;&#65533;&#515;&#65533;&#65533;TZ&#65533;2&#65533;&#65533;&#65533;&#65533;/&#65533;A&#65533;&#65533;fb&#65533;&#904;&I&#65533;Ve&#65533;WE&#65533;Z&#65533;&#8745;4R&#65533;(Y)JL&#65533;&#65533;`&#65533;1f&#65533;I&#65533;&#65533;"!	=&#65533;0&#65533;&#65533;3/&#65533;d&#65533;h&#65533;&#65533;&#65533;&#1984;7&#65533;&#267;&#65533;&#65533; &#65533;Z&#65533;A&#65533;Uu&#65533;&#65533;&#65533;&#65533;&#65533;&#65533;(&#65533;l&#65533;K&#65533;#&#65533;&#65533;u&#65533;D&#65533;`z<d#&#1349;Hk(2&#65533;&#65533;&#65533;c!/)H&#65533;Qay&#65533;Y%&#65533;^y&#65533;${&#65533;&#65533;8&#65533;&#65533;&#65533;4&#65533;*7+&#65533;U&#65533;QKZ^&#65533;*Dt&#65533;N&#65533;r&#65533;&#65533;&#65533;&#65533;g&#624292;&#65533;R&#65533;J&#65533;&#65533;E&#65533;&#65533;&#65533;&#65533;&#65533;&#65533;gB.&#65533;&#65533;K^&#65533;&#65533;3x@&#65533;g&#65533;&#65533;&#65533;&#65533;&#65533;&#65533;s*&#65533;&#65533;	&#65533;*C&#65533;#nF&#65533;&#65533;R&#65533;&#65533;&#65533;A&#65533;M&#65533;a&#65533;&#65533;&#65533;&#65533;&#65533;&#65533;p;@&#65533;&#65533; 
i&#65533;$8&#65533;	O&#65533;B9&#65533;@&#65533;*N1
&#65533;x&#65533;&#65533;#&#65533;&#65533;D "t&#65533;D$$&#1097;^&#65533;&#65533; &#65533;&#65533;6&#65533;A&#65533;\&#65533;&#65533;&#65533; &#65533;&#1456;7&#65533;!lp&#65533;&#65533;'&#65533; -h&#65533;b&#65533;'&#65533;ah&#65533;&#65533;&#65533;)4!
[H&#65533;&#65533;&#65533;=&#513;P&#65533;&#65533;
@ &#65533;t/|&#65533;(&#65533;&#65533;&#65533;& 
V&#65533;&#65533;&#65533;1p&#65533;N&#65533;&#65533;&#65533;&#65533;&#65533;&#65533;(Pu Wx&#65533;.&#65533;%&#65533;&#650;KV&#65533;A&#65533;&r&#65533;*0&#65533;XO&#65533;&#65533;&#65533;<&#65533;&#65533;gz&#65533;&#65533;1&#65533;&#65533;&#65533;&#65533;X&#65533;2&#65533;I&#65533;&#65533;E,11&#65533;&#65533;Xef&#65533;&#65533;AF&#65533;,R}I&#65533;X&#65533;&#65533;&#65533;i~&#65533;S&#65533;&#65533;K`fv&#65533;#&#65533;Z[D&#65533;VE+M&#65533;##.q&#65533;+&#65533;&#970;v&#65533;&#65533;&#9440;&#65533;e&#65533;&#65533;BWQ&#65533;&#65533;&#65533;&#484;&#65533;0&#65533;&#1100;]U8&#65533;Xi+"&#65533;&#65533;c&#65533;&#65533;&#65533;0&#65533;&#267; z&#65533;y&#65533;^&#65533;&#65533;&#65533;`&#65533;m&#65533;&#1931;0l&#65533;a&#1480;&#65533;}&#65533;_&#65533;&#65533;&#65533;&#65533;H&#65533; &#65533;W^&#65533;&#65533;&#65533;&#65533;&#65533;*PRq#X&#65533;&#65533;a&#65533;&#65533;&#65533;:03dJ&#65533;Pd&#65533;3&#65533;&#65533;,0X&#218;`&#65533;&#65533;3&#65533;&#65533;&#228;&#65533;-&#65533;&#65533;&#65533;&#65533;&#65533;&#1116;1&#65533;k&#65533;i&#65533;%&#65533;&#65533;&#65533;K<<&#65533;&#65533;&#65533;&#65533;}&#65533;d%&#65533;7&#65533;&#65533;&#658;SLt&#65533;L&#65533;&#65533;tAl&#65533;&#65533;^&#65533;&#65533;PO}b&#65533; @&#65533;&#65533;&#65533;&#65533;&#65533;
q8&#65533;$*&#65533;	Mt"M&#65533;*Pq
T&#65533;&#65533;&#65533;&#65533;D&#65533;3&#65533;&#65533;NlB&#65533;&#65533;D%$!	L&#65533;&#65533;#AX6&#65533;&#65533;&#65533;ndc&#65533;&#65533;,6&#1096;A&#65533;!x&#65533;&#65533;&#65533;&#65533;&#65533;0<&#65533;&#65533;9&#65533;&#65533;`&#65533;&#65533;(\A
L(xP&#65533;&#1056;J&#65533;B&#1936;&#65533;:&#65533;!	7@A&#65533;6`k&#65533;H&#65533;&#65533;&&#65533;&#65533;&#65533;&#65533;'h^ &#65533;&#65533;2(&#65533;Z&#65533;&#65533;`}&#65533;@$&#65533; 4&#65533;&#65533;&#65533;&#65533;&#65533;t&#65533;&#65533;&#65533;
~(&#65533;1&#65533;&#65533;,&#65533;&#65533;&#65533;`t&#65533;&#65533;66se&#65533;6&#65533;R&#65533;}&#65533;&#784;3&#65533;&c&#65533;0&#65533;,&#65533;&#65533;&#65533;09&#65533;,&#65533;Ri&#65533;;V&#65533;&#65533;[&#65533;U&#65533;_&#65533;&#65533;&#23707;2&#65533;%0{&#65533;&#65533;&#536;,saq=&#65533;&l&#65533;&#65533;&#546;&#685;H*&#65533;[*Uq"&#65533;&#65533;&#65533;6&#65533;&#65533;r&#65533;ZIu&#65533;M&#65533;J&#65533;&#1362;&#1076;$&#65533;:n&#65533;&#673;&#65533;8Y&#65533;u&#65533;&#65533;a&#65533;s&#65533; &#65533;&#65533;V&#65533;&#42735;>L!&#65533;&#65533;&#65533;&#65533;m&#65533;&#65533;&#65533;&#65533;C&#65533;~u|&#65533;K&#65533;&#65533;&#65533;&#65533;)Yv&#65533;s&#65533;&#65533;O&#65533;z&#1591;Nuy&#65533;&#65533;q_&#65533;&#65533;21X&#65533;&#65533;&#19107;9K&#65533;&#65533;&#65533;s&#65533;l&#65533;.L&#65533;&#65533;&#65533;&#1726;&#65533;V+&#65533;&#65533;K&#65533;9Me.&#65533;hw&#65533;&#65533;+o&#65533;&#65533;'&#65533;&#65533;,&#65533;;&#65533;&#65533;0D&2c&#65533;&#65533;&#65533;&#65533;z&#65533;K&#65533;&#65533;&#65533;4Cp&#65533;K&#65533;A$&#65533;&#65533;|bp&#65533;&#65533;R&#65533;-&#65533;&#65533;&#65533;pD$*&#65533;	O&#65533;b&#65533;()B&#65533;	J<&#65533;&#65533;xD&#65533;&#860;gKT&#65533;&#65533;D+&#65533;&#5189;H&#65533;J&#65533;&#65533;3~aW&#65533;b&#65533;&#65533;D$!9DA!&#65533;&#65533;l8 &#65533;&#65533;@6&#65533;f&#65533;&#65533;@ &#65533;@&#65533;&#65533;`&#65533;{4&#65533;|&#65533;I&#65533;@&#65533;&#65533;P&#65533;&#65533;&#65533;&#65533;&#65533;
&#65533;&#65533;h &#65533;@&#65533; &#256;&#65533; Y&#65533;&#65533;	\U&#65533;D&#65533;&#1542;@ (&#65533;nI&#65533;&#65533;&#65533;@X&#65533;1h8&#65533;g&#65533;t&#329;d&#65533;&#65533;!&#65533;&#65533;&#65533;]&#65533;&#65533;	&#65533;&#65533;J&#65533;,&#65533;_&#65533;h%&#65533;Ia&#42758;&#65533;a&#65533;`&#65533;&#65533;s&#65533;&#65533;9&#65533;&#65533;,&#65533;&#65533;V=`J&#65533;&#65533;PS5!&#65533;;&#65533;&#65533;m]F&#65533;&#65533;WI&#65533;&#65533;&#65533;&#65533;J&#65533;&#65533;&#65533;&#65533;&#65533;|&#65533;`&#65533;&#65533;!K&#65533;aK&#65533;&#65533;$&#65533;v&#65533;M&#1125;&#65533;v&#65533;&#65533;&#65533;&#65533;&#65533;]&#65533;&#65533;LW"V&#65533;g&#65533;!&#65533;&#65533;JbKA`bC&#65533;{&#65533;&#65533;t&#65533;&#65533;&#65533;&#65533;}&#65533;'&#65533;(&#65533;K&#144;&#65533;(&#65533;)&#65533;W&#65533;&#65533;"+,&#65533;'&#65533;&#65533;*&#65533;&#65533;-L&#65533;x	*Y&#65533;	&#65533;&#65533;sIP/F0&#65533;0&#65533;<l&#65533;&#65533;t3&#65533;&#65533;2&#65533;E&#65533;a&#65533;4Rc5&#389;&#1272;X5Q&#65533;&#54055;&#65533;a&#65533;&#65533;&#1616;&#65533;c<VN&#65533;&#65533;J&#65533;&#65533;iC4 /&#65533;(h&#65533;A$ 0&#65533;&#65533;&#65533;&#65533;X &#65533;&#65533;
&#65533;  &#65533;&#65533;A!,&#65533;"4$XB&#65533;'&#65533;B*&#65533;B(@&#65533;&#65533;&#65533;&#65533;A<&#65533;&#65533;&#65533;&#65533;&#65533;&`Gq&#65533;+ CG4&#65533;&#65533;&#65533;&#65533;G44C2 .&#65533;.&#65533;+&#65533;B$&#65533;h&#65533;@
&#65533; &#65533;&#65533;&#65533;&#65533;  &#65533;&#65533;eO&#65533;&#65533;&#65533;LA&#65533;&#65533;\]@`&#65533;SI&#65533;D&#65533;S&#65533;H&#65533;&#65533;O&#65533; &#65533;_&#65533; &#65533; &#65533;&#65533;&#65533; [&#65533;&#65533;&#65533;  &#65533; &#1055;&#65533;E&#65533;D@4 &#65533;`&#65533;\&#65533;&#65533;l&#65533;p&#65533;#&#65533;7&#65533;&#65533;(&#65533;qPf&#65533;&#65533;a!e&#65533;	&#65533;ui&#65533;8&#65533;U&#1177;D
Qi0&#65533;pI&#65533;wYfp&#65533;a&#65533;%!&#65533;&#65533;P&#1804;&#65533;X&#65533;&#325;EY&#65533;&#65533;&#1029;^&#65533;&#65533;O4&#65533;&#65533;!&#65533;&#65533;&#861;DhqCl&#65533;&#65533;&#65533;&#65533;&#65533;&#65533;c&#65533;F&#65533;&#65533;\o&#65533;&#1820;h&#65533;e]&#508;&#599; &#65533;d&#65533;&#65533;&#65533;&#65533;J&#65533;,&#709;&#65533;&#65533;&#1382;z&#65533;'&#65533;u&#65533;&#1289;&#65533;&#1297;&#65533;A&#65533;wV'$&#65533;'Cp'&#1373;u&#65533;&#32128;&#65533;&#65533;gw&#65533;&#65533;zj]&#65533;M&#315;d&#65533;i&#65533;]*&#65533;&#65533;&#65533;yoJP:&#65533;CVS&#65533;	h]D^&#65533;F&#65533;5"h&#65533;*&#65533;&#65533;l&#65533;y%^&#65533;&#65533;&#1159;!&#65533;&#65533;&#65533;&#1484;S&#65533;8h&#65533;4@4LC5$&#65533;&#65533;XBp&#65533; &#65533;\&#65533;&#65533;&#65533;&#65533;&#65533;> 4&#65533;	&#65533;&#65533;&#65533;&#65533;0AL&#65533;A (#4&#65533;#P'&#65533;&#65533;(&#65533;%&#65533;&#1792;A4BDY&#65533;u(&#65533;B(p&X&#65533;'&#65533;&#65533;1d&#65533;F&#65533;&#65533;&#65533;Y&#65533;&#65533;6&#65533;&#65533;a&#65533;F`&#65533;4,C/&#65533;B-&#65533;&#65533;*`&#65533;\&#65533;&#65533; &#264;&#65533;HS&#65533;&#65533;U]&#65533;&#65533; &#65533;&#65533;&#65533;	x r&#65533;jVa@&#65533;&#65533;| &#65533;&#65533;&#65533;&#65533;@&#768;&#65533; &#65533;@&#65533;Z*Xv`&#65533;&#65533;X&#65533;@	\U|&#65533;l &#65533;l&#65533;&#65533;&#65533; Il&#65533;	,A$7&#65533;&#65533;*i&#65533;KhPa&#65533;*M&#65533;&#65533;]iaw!&#65533;/&#65533;&#668;mR!&#65533;^&#65533;&#65533;&#65533;&#65533;&#65533;&#65533;&#65533;&#65533;ri&#58406;&#65533;E^4&#65533;&#1344;&#65533;Q&#65533;&#65533;$&#65533;M&#65533;Ef&#65533;6\/rM&#65533;rM&#65533;r	&#65533;&#65533;g&#65533;iEb&#65533;&#65533;k&#65533;l&#65533;&#65533;k&#65533;x&#637;&#65533;k&#65533;&#65533;&#65533;4&d&#65533;&#65533;&#65533;&#65533;.&#65533;+*&#1536;&#65533;K&#65533;(&,&#65533;&#651;&#65533;>&#65533;=&#65533;&#222;&#65533;-&#65533;&#65533;&#65533;l"&#65533;B&#65533;&#65533;&#65533;&#65533;6l&#65533;&#65533;b&#65533;2&#65533;}&#65533;W&#65533;&#65533;\&#65533;&#65533;\K &#65533;H:&#65533;&#65533;&#65533;$&#65533;(&#65533;-&#65533;&#894;&#65533;&#65533;&#65533;,&#65533;&#645;&#65533;q\&#65533;@(<&#65533;&#65533;&#65533;&#65533;&#65533;&#65533;a&#65533;&#65533;aY&#65533;4F&#65533;&#65533;7+h&#65533;#&#65533;&#65533;&#65533; ("&#65533;&#65533;<&#65533;&#65533; ` &#65533; &#65533;h&#65533;-@&#65533;&#65533; P&#65533;`&#65533;d&#65533;#H%P&#65533;%`&#65533;'t"&#65533;&#65533;&#1792;A&#65533;%lB'x(&#65533;B&#65533;'h(&#65533;B1\&#238;&#65533;&#65533;p&#65533;
D&#65533;&#65533;6&#65533;&#65533;8tC3&#65533;B0 C4P&#65533;3&#65533;B)B&#65533;&#65533;&#65533;&#65533;	Z@&#65533;&#65533;h@d&#65533;&#65533;&#65533;&#65533;&#65533;&#65533;]&#366;&#65533;&#65533;&#65533;v @&#65533;&#65533;Yq &#65533;&#65533;<j&#65533;&#65533;&#65533; &#65533;&#65533;&#65533;&#65533; &#65533;&#65533;
&#65533;&#65533;&#65533;e&#65533;f &#65533;&#65533;&#65533;.&#65533;&#65533;9&#65533;&#65533;&#65533;&#65533;-X&#65533;a&#65533;&#65533;b"&#65533;[&#65533;j&#65533;e&#1834;&#65533;if&#65533;+&#65533;&#65533;I&#65533;&#65533;&#65533;&#65533;a&#65533;&#65533;&#65533;&#65533;^fGHe&#65533;&#65533;&#65533;&#65533;&#65533;yf&#65533;(&#65533;5&#453;&#65533;&#65533;a&#65533;-Ee&#555;g$m^a&#65533;&#65533;&Jh&#1455;&#65533;&#65533;&#65533;&#65533;&#65533;+&#65533;oF&#65533;p&#65533;Q&#65533;&#65533;Fn&#65533;&#65533;q~0+=!h&#65533;&#65533;yZ{&#65533;]&#65533;&#65533;QSR&#65533;W&#65533;&#65533;&#65533;&#359;&#65533;&#65533;&#65533;b&#65533;M&#65533;1#&#65533;K&#1520;y5&#65533;o&#65533;&#65533;R&#65533;a&#65533;&#65533;&#65533;8&#65533;&#65533;:&#65533;&#65533;&#65533;;(ck&#65533;&#65533;&#65533;Ei&#65533;&#65533;&#65533;&#65533;P&#65533;*S=t&#65533;fE&#65533;~a^8&#65533;&S&#65533;&#65533;9`0XBP&#65533;&#65533;&#65533;&#65533;@p&#65533;	h&#65533;&#65533;Q&#65533;0 &#58733;>%&#65533;t $&#65533;&#65533;\&#65533;A<B&tB'h&#65533;%p&#65533;%&#65533;&#65533;&#65533;@4&#65533;&#65533;T&#65533;$&#65533;&#4226;&#65533;~B+&#65533;&#65533;'&#65533;&#65533;+&#65533;4h&#65533;&#65533;C`&#65533;3&#1538;)&#65533;&#65533;44&#65533;54/&#65533;&#65533;p&#65533;&#65533; &#65533;@
F@=1@&#65533;E`, @&#65533;&#65533;&#65533;&#65533;D &#65533;<a&#65533;&#65533;[j&#65533;&#65533;&#65533;&#65533;&#65533;&#65533;&#65533;&#65533;&#65533;&#65533; ;&#65533;
&#65533;&#65533;Ua&#65533;&#43937;&#65533;t |O5&#65533;t@&#65533;s &#65533;-TC&#65533;&#65533;o&#65533;&#65533;&#65533;t&#65533;&#65533;q&#65533;	q"&#65533;#z
?&#65533;A{&#65533;m*&#65533;{&#65533;Ek4F#k&#65533;&#65533;m&#65533;&#65533;&#65533;<&#65533;+q&#65533;&#65533;&#65533;&#65533;&#65533;f&#65533;Xk&#65533;E&#1020;C;&#65533;&#65533;uqFcRb%.&#65533;M#J&#65533;!&#65533;&#65533;u&#413;,Y&#65533;e&#65533;&#65533;&#65533;+&#65533;&#65533;E&#65533;&#65533;1"g&#65533;+&#65533;&#65533;&#65533;&#65533;f&#65533;Peug &#65533;&#65533;kfnCE&#65533;&#65533;",&#156;&#65533;$&#65533;&#1530;&#65533;l}&#65533;,&#65533;&#65533;&#65533;,b,+&#65533;K&#65533;&#65533;{&#65533;5[3&#65533;&#65533;&#65533;u]&#65533;5|)kq&#39033;vWK&#65533;&#65533;:&#65533;C<&#65533;4&#65533;&#65533;&#65533;-&#65533;&#65533;Mb&#885;&#65533;!&#65533;"&#65533;&#65533;ha7&#65533;&#65533;M&#65533;e#&#65533;tJ&#65533;&#65533;E&#65533;&#65533;E&#65533;m1&#65533;R&#65533;&#65533;&#65533;;&#65533;7&#65533;B\&#65533; &#65533;&#65533;&#65533;&#65533;&#65533;|@&#65533;$@&#65533;n,&#65533;&#65533;&#65533;"&#65533;&#65533;8&#65533;A&#65533;A&#65533;&#65533;tA&#65533;A#l&#65533;C&#65533;'d&#65533;"&#65533;&#65533;&#65533;@A@23D&#65533;(&#65533;B)0&#65533;(,G&#65533;&#65533;/464&#65533;p&#65533;&#65533;t1&#65533;&#65533;(&#65533;&#65533;/PC5@C3C,`|A &#65533;&#65533;&#65533;<@0@3@&#65533;Y[>2 &#65533;&#65533;&#65533;&#65533;%`/@&#65533;H&#65533;.Y&#65533;.&#65533;&#65533;@&#65533;&#65533; &#65533;&#65533;9&#65533;@&#65533;2&#65533;&#65533;8&#65533;&#65533;.&#65533;!x&#65533;&#65533;&#65533;&#65533;&#65533;&#65533;b&#65533;|&#65533;&#1025;(&#65533;7&#65533;&#65533;&#65533;&#65533;R&#65533;/U&#65533;o&#65533;&#65533;v5u&#65533;&#65533;h&#65533;!h&#65533;4&#65533;&#911;&#65533;&#1937;&#65533;&#65533;o&#65533;&#65533;!&#285;&#65533;PTE&#65533;u&#65533;h&#65533;t+p&#65533;&#65533;&#65533;&#65533;&#1789;%u&#65533;&#65533;&#65533;h$&#65533;~&#65533;\&#65533;^&#65533;=4#vC&#65533;Ir&#65533;&#65533;r&#65533;qBto&#65533;&#1105;&#65533;o&#65533;&#65533;&#65533;R&#65533;m&#65533;Ak&#65533;&#65533;:Q&#65533;a&#65533;w&#65533;g'&#65533;gz&#65533;|>R|&#65533;g &#65533;&#65533;!:&&#65533;y&#65533;/&#65533;v>z&#65533;Cz|":&#65533;&#65533;&#663;&#65533;&#65533;sy&#65533;&#1459;&#65533;C&#65533;d&#65533;3&#581;&#65533;63VSW ^&#65533;z&#65533;]&#65533;:&#65533;;&#65533;&#65533;&#65533;JS&#65533;&#65533;&#65533;z_&#65533;&#65533;1a&#65533;8 &#65533;@	8&#65533;&#65533; [u&#65533;&#1061;*&#65533;<@&#65533;&#65533;>9&#65533;@ 	`&#65533;&#65533;A&#65533;A&#65533;&#65533;%&#65533;B&#65533;&#65533;B%BH&#65533;&#65533;&#65533;Z&#65533;@lt&#65533;&#65533;-&#65533;&#65533;,&#65533;)&#65533;B0<C&#65533;e&#1111;&#65533;J}9&#65533;* B%<&#65533;4&#65533;7&#65533;/&#65533;B&B\&#65533;&#65533;&#65533;&#65533;$&#65533;43&#65533;&#65533;&#65533;&#1974;&#65533;`?m&#65533;^&#65533;&#65533;s5&#65533;&#65533;&#65533;@&#65533;@Y&#65533;&#65533;P*&#65533;&#65533;&#65533;&#65533;&#65533;Z&#65533;&#65533;&#65533; ;&#65533;&#65533;&#65533;&#39042;&#65533;\&#65533;&#65533;&#65533;P
&#65533;<&#65533;&#65533;]m &#65533;w&#65533;&#65533;&#65533;%&#65533;6&#65533;u&#65533;&#65533;&#65533;&#65533;j&#65533;-'&#65533;&#65533;&#65533;QtnR}&#65533;cq&#65533;b}&#65533;e&#65533;&#65533;h&#65533;&#65533;5&#65533;&#65533;&#65533;&#65533;&#65533;&#65533;&#65533;R&#65533;5&#1434;{&#65533;D&#65533;&#65533;}&#65533;"O&#65533;&#65533;&#65533;y&#65533;u&#65533;&#65533;&#65533;&#65533;uE&#65533;&#1983;o&#65533;&#65533;&#65533;$&#65533;&#65533;&#65533;h	"""+&#65533;&#65533;&#65533;&#65533;jt&#65533;`&#65533;[vyF&#65533;^L&#65533;;E&#65533;~&#65533;"}&#65533;"'&#65533;&#65533;&#426;&#65533;&#546;&#65533;&#65533;&#65533;~&#65533;[&#65533;~&#65533;&#65533;&#65533;(&#65533;&#65533;]&#65533;&#65533;&#65533;b"&&#65533;@X&#65533;&#65533;I&#65533;!&#65533;)&#1527;~&#65533;&#65533;&#65533;;&#515;'h&#65533;L&#65533;&#65533;&#472;kQJ&#65533;&#65533;(&#65533;&#65533;^\f+&#65533;&#1420;&#1544;&#65533;&#65533;&#65533;}&#65533;&#1026;6h&#65533;E&#65533;:&#65533;3&#65533;k&#65533;&#65533;&#1010;&#65533;-&#65533;j&#65533;g&#65533;&#65533;&#65533;$C"DA	&#65533;&#65533;8o
&#65533;&#65533;O@&#65533;Y/&#65533;&#65533;.r@&#65533;? 	\&#65533;&#65533; &#65533;&#65533;8r&#65533;4&#65533;t&#65533;&#65533;G&#65533;&#65533;!&#65533;&#65533;5j&#65533;&#65533;E&#65533;&Q&#65533;Bm$&#65533;&#65533;T)U&#65533;&#65533;]&#1782;M[&#65533;l)&#65533;aS&#65533;2X&#65533;&#65533;L&#65533;&#65533;l&#65533;2_&#65533;8%&#65533;F&#65533;'@Thp &#65533;&#65533;&#65533;2p&#672;A4&#65533;P!&#65533;4d&#65533;&#65533;&#198;#L&#65533;@&#65533;&#65533;&#65533;6p&#65533;&#65533;qc&#65533;s_&#552;&#65533;&#65533;&#65533;0d&#65533; &#65533;]/P&#65533;&#65533;&#65533;&#65533;!<l(|&#65533;&#65533;WD&#65533;x&#65533;&#65533;/l&#65533;&#909;N&#65533;&#65533;q&#65533;&#797;+G59&#934;S&#65533;'&#65533;uh&#65533;&#65533;&#65533;&#1398;]&#65533;&#65533;&#65533;n&#1848;u&#65533;&#65533;&#65533;[p&#65533;&#65533;yw~yr&#65533;y7&#65533;&#65533;&#65533;m&#1635;O&#65533;3&#65533;.&#65533;&#65533;u&#65533;&#1589;s&#65533;^<y&#65533;&#65533;&#1131;w_&#65533;&#65533;&#65533;&#951;??O^|x&#65533;&#1845;k&#65533;n&#65533;&#65533;t&#65533;&#921;Sm&#65533;&#65533;&#65533;&#65533;_&#65533;&#65533;&#65533;&#497;&#65533;4s $&#65533;?G&#65533;&#65533;&#1068;s&#65533;&#65533;&#873;P&#65533;&#65533;9&#65533;o&#65533;'&#65533;&#65533;&#65533;&#65533;6&#65533;&#65533;&#65533;E&#65533;&#65533;E&#65533;&#65533;&#65533;&#65533;G-&#65533;W&#65533;&#65533;&#65533;I&#65533;mzRm&#65533;&#65533;F%k&#65533;&#65533;&#65533;&#65533;&#65533;&#65533;&#65533;k\&#65533;&#65533;&#1178;*&#65533;&#65533;&#65533;&#65533;,&#65533;YR&#65533;.&#65533;&#65533;&&#65533;.&#65533;&#65533;r&#65533;.&#65533;&#65533;K-&#65533;L3&#65533;2&#65533;<&#65533;&#65533;-&#65533;&#65533;&N7&#65533;&#65533;J1&#65533;d&#65533;&#65533;(&#65533;l&#65533;&#65533;@&#65533;&#65533;&#439;&#65533;&#65533;#noB[u&#1537;Gz&#65533;G&#65533;J-&#65533;&#65533;L-&#65533;&#478;z&#65533;&#65533;tRP?&#65533;'&#65533;&#65533;&#65533;3&#65533;Tz&#65533;&#65533;&#65533;UV&#65533;/&#65533;&#65533;&#65533;&#65533;&#65533;l&#65533;u&#65533;&#65533;&#65533;&#65533;u;&#65533;&#65533;;&#65533;&#65533;o<R5=&#65533;d&#65533;]&#65533;N&#65533;{V&#65533;y&#43111;&#65533;j&#65533;&#65533;a&#65533;y&#65533;U&#65533;`a@8&#65533;B &#65533;*&#65533;&#65533;&#65533;
&&#65533;&#65533;&#65533;&#65533;&#65533;&#65533;&#65533;z&#65533;E@(&#65533;&#65533;)&#65533;p&#65533;6&#65533;&#205;:&#65533;&#275;M&I&#65533;>&#65533;&#65533;*&#65533;&#65533;&#65533;bh&#140;B6&#65533;PF&#65533;&#65533;&#65533;&#65533;Q8&#65533;$&#65533;c&#65533;J$&#65533;&#65533;N4mq&#65533;;6&#65533;i&#65533;&#65533;&#65533;H&#65533;Xc"N&#65533;&#65533;&#65533;8&#65533;&#65533;z&#65533;r &#65533;8`0&#65533;k&#65533;DA&#65533;8&#65533;@,&#65533;&#65533;A&#65533;\HK&#65533;d&#65533;&#65533;l&#65533;&#65533;:&#65533;&#65533;
&#65533;`
2&#65533;&#65533;&#65533;&#65533;&#1237;&#65533;&#65533;&#65533;B7&#65533;Rx&#65533;Z&#65533;	&#65533;3e&#65533;q:9&#65533;oFl\9&#65533;&#65533;&#65533;&#523;&#65533;&#65533;&#65533;%'4H&#65533;&#65533;&#65533;Q&#65533;q'&#65533;&#65533;l&#65533;&#65533;>H&#65533;;&#65533;&#65533;D&#65533;&#65533;&#65533;N&#65533;Q&#65533;ZY&#65533;&#65533;?u&#65533;&#7167;r|&#65533;}5&#65533;&#65533;&#65533;&#65533;&#1160;&#65533;&#65533;&#65533;t&#65533;&#65533;ny&#65533;y7&#65533;&#65533;aC&#65533;w&#65533;_q&#65533;
{&#65533;&#65533;&#1666;&#65533;Q&#65533;&#65533;F#g&#65533;&#65533;?3?&#65533;&#65533;y&#65533;L&#65533;6&#65533;ZS&#65533;5M&#65533;E&#65533;m7&#65533;C&#65533;H&#65533;EiN+	 KZR&#65533;&#65533;\&#65533;Jb&#1169;x$,9pKdR&#65533;&#65533;@*&#65533;HLz&#65533;&#65533;T&#65533;
R0&#65533;Q&#65533; &#65533;&&#65533;R&#65533;&#65533;"&#65533;`	&#65533;&#274;&#65533;o&#65533;T&#65533;NBC&#65533;m#:&#65533;Y&#1070;&#65533;&#65533;Hy*=&#65533;b>`;J&#65533;C&#65533;H&#65533;&#65533;&#65533;T5;'>&#65533;&#65533;&#1218;&#65533;x&#65533;8&#65533;x&#65533;&#65533;U&#65533;&#65533;G&#65533;&#1841;E&#65533;y&#65533;>&#65533;Q&#65533;~vWF3&#65533;&#65533;t&#65533;&#655;&#65533;Q&#65533;6&#65533;N&#65533;Z&#65533;&#65533;&#65533;&#65533;XG;&#65533;SCLV&#65533;&#65533;,<&#65533;YK&#65533;&#65533;8&#65533;+jq&#65533;x&#65533;5$&#65533;#(&#65533;@&#65533;&#65533;t *&#65533;0&#65533;&#65533;&#65533; x&#65533;&#65533;&#65533;@&#65533;o&#65533;&#65533;@:&#65533;&#65533;&#65533;8D#&#65533;&#65533;B4&#65533;&#65533;&#65533;&#65533;&#65533;$(&#65533;:&#65533;A&#65533; 	P&#65533;"&#65533;&#65533;H)8R
]8&#65533;E&#65533;6&#65533;GMm0&#65533;&#65533;&#65533;&#65533;!f8C&#912;	%&#65533;0&#65533;,4&#65533;-&#65533;@&#65533;I{&#65533; Ui&#65533;< &#65533;hE'H&#65533;&#65533;d &#65533;&#65533;&#65533;&#65533;\%@&#65533;&#65533;I&#65533; 4&#65533;&#65533;\&#65533;&#65533;&#1081;&#65533;&#65533;R#&#65533;&#65533; #P&#65533;&#65533; 8&#65533;QP&#65533;&#1064;W<&#65533;&#65533;&#65533;&#65533;&#65533;g&#65533;D2&#529;&#1692;6&#65533;C&#842;z&#65533;&#65533;&#65533;&#65533;/s&#65533;&#65533;&#65533;LtS&#1852;&#65533;})&#65533;M8|&#1698;&#65533;&#65533;F7&#65533;{r&#65533;g&#65533;&#65533;Y&#65533;tc&#65533;&#65533;&#65533;3G&#65533;&#65533;&#65533;X&#65533;b&#65533;{&#8429;aa&#65533;&#65533;>a\&#65533;&#65533;W&#65533;&#65533;qwh5k&#65533;tg&#65533;]&#65533;
Wm&#65533;OY?&#65533;&#65533;&#65533;&#65533;&#65533;&#65533;^mD&#65533;&#65533;&#65533;&#1859;&#65533;&#65533;&#65533;P&#65533;@r&#65533;&#65533;
t&#65533;&#65533;PoC&#65533;&#65533;,&#65533;B"&#1044;h9&#65533;+Ro&#65533;1C&#65533;~&#65533;&#65533;s:&#1182;&#65533;&#65533;'?&#65533;,IkZRM+%:&#65533;&#65533;J-Q &#65533;&#65533;tZ?i&#65533;%U&#65533;S&#65533;h+&#65533;&#65533;6Ig&#65533;&mW&#65533;&#65533;&#65533;~VPC&#65533;&#65533;f$t&#65533;&#647;&#65533;&#65533;&#65533;&#65533;&#65533;Q&#65533;Y&#65533;&#65533;&#44396;U-b&#65533;V`&#1014;&#65533;&#65533;&#65533;&#65533;&#65533;Q&#65533;&#65533;&#1614;~&#65533;:<&#65533;&#65533;&#65533;I&#65533;9&#65533;&#65533;^]q[&#274;&#1459;&#65533;*A&#65533;&#65533;y&#65533;&#65533;G&#65533;'&#65533;D&#65533;o{&#65533;C&#65533;&#65533;&#65533;C&#65533;&#65533;
&@&#65533;&#65533;nEm&#65533;(&#65533;d&#65533;&#65533;x}&#65533;@ &#65533;&#65533;`	b&#65533;e&#65533;p<&#65533;a  A&#65533;A &#65533;}&#65533;1&#65533;`&#65533;'8a	C&#65533;&#65533;@L(&#65533;c&#65533;E)P&#65533;bD&#65533;&#65533;J&#65533;&#65533;Ed&#65533;&#65533;&#65533;4&#65533;q&#65533;g4&#65533; D&#65533;`N#&#65533;&#65533;mp'&#65533;&#65533;&#65533;&#65533;< n&#65533;&#65533;Z	X0&#65533;&#65533;rq
HpT0"@ZP&#35833;&#65533;&#1033;&#65533;&#65533;XPA&#65533;&#65533;&#65533;&#65533;&#65533;B&#1665;P np&#65533;@$@&#65533;M&#896;	A&#65533;&#65533;2|"&#65533;!&#65533;&#65533;&#65533;&#65533;W&#65533;&#65533;Fs&#65533;&#65533;Mpf&#1085;&#65533;&#1395;&#65533;&#1131;y]k&#65533;q/F&#65533;Z[E&#65533;.&#65533;u&#65533;q&#65533;(*)&#65533;*&#65533;&#65533;&#65533;O&#65533;X&#65533;&#65533;&#65533;Q&#65533;&#48502;z&#65533;&#65533;^[u&#65533;&#65533;&#65533;&#65533;k&#65533;&#65533;&#65533;hQ&#65533;&#65533;SC&#65533;>}&#65533;&#65533;;&#65533;&#65533;&#65533; &#65533;&#65533;yh,&#65533;&#65533;&#65533;&#65533;9@&#65533;&#65533;&#65533;j8#=&#65533;&#65533;&#65533;8&#65533;nP&#65533;&#65533;&#65533;Fy&#700;AI&#65533;&#65533;&#65533;-&#65533;&#65533;&#65533;&#65533;&#65533;;&#65533;V&#65533;	LS&#65533;D&#65533;&#65533;&#65533;&#65533;a&#65533;x&#65533;r&#65533;fP&#65533;T	&#65533;%(&&#65533;&#65533;&#161;&#269;#&#65533;&#65533;&#65533;Q&#65533;aUyH&#65533;_ ;{Z&#65533;:&#65533;&#65533;&#65533;-&#65533;2<&#65533;r&#65533;&#65533;&#65533;3m&#65533;&#65533;.&#65533;&#65533;Y&#65533;&#65533;&#1248;&#65533;&#65533;&#65533;&#65533;]&#488;<&#65533;&#65533;&#65533;;rlU&#65533;&#65533;c&#65533;(
Tu<b&#65533;NH&#65533;&#1006;&#65533;E&#65533;&#65533;&#65533;xD&#65533;&#65533;&#65533;:&#65533;=&#65533;&#65533;R&#65533;!&#65533;&#65533;&#65533;:&#1079;I&#65533;&#65533;*
$&#65533; &#65533;&#65533;&#65533;h&#65533;@&#65533;vu&#65533;&#65533;&#65533;?&#65533;&#65533;q !&#65533;&#65533;&#65533;v8C&#65533;&#65533;#$	D&#65533;&#65533;&#65533;1d&#65533;&#65533;&#65533;&#65533;2&#65533;&#65533;&#65533;y&#65533;&#65533;C&#65533;)&#65533;&#65533;&#65533;.&#65533;&#640;&#65533;3&#65533;&#65533;&#65533;]&#65533;&#65533;&#65533;&#65533;&#65533;"&#65533;P&#65533;&#65533;P3&#65533;&#65533; &#65533;,&#65533;&#65533; &#65533;>&#65533;&#65533;E&#65533;`-x&#65533;\Z0&#65533;&#65533;&#65533;&#65533;$Y&#65533;0&#65533;J&#65533;,L`\@-&#65533;
0<&#65533;+6&#65533;/,@&#65533;$@`&#65533;,&#65533;4@+&#65533;\.mb <&#65533;&#65533;&#65533;?&#1325;&#65533;N&#65533;Z$&#1422;&#65533;{&#65533;&#65533;\&#65533;&#1434;&#65533;6&#65533;&#65533;G`&#65533;&#65533;f$gMW08|&#65533;&#1434;&#65533;K5&#65533;&#65533;A%X&#65533;k<&#65533;N&#1648;&#65533;&#65533;&#65533;V&#65533;d&#65533;h&#65533;&#65533;r&#65533;t&#65533;&#254;&#65533;&#65533;V&#65533;&#65533;-X&#65533;X&#65533;@&#65533;hw"&#65533;&#65533;&#656;&#65533;z&#65533;&#65533;z&#65533;&#65533;wJ&#65533;&#65533;&#65533;Cy&#782;&#65533;&#65533;&#65533;&#65533;;&#141;&#65533;&#65533;&#65533;&#65533;&#65533;5&#304;&#65533;g&#65533;&#65533;&#65533;\$7x#8&#65533;&#65533;$1o(9krQ&#65533;&#65533;&#65533;"&#65533;&#65533;J&#65533;&#65533;V&#65533;&#65533;J&#65533;J:&#65533;&#65533;D&#65533;O~&#65533;&#65533;f&#65533;MZ&#65533;MJ+&#65533;T&#28062;d&#65533;f(&#65533;f&#65533;&#65533;`8&#65533;s&#65533;C &#65533;&#65533;&#65533;&#65533;;T	,S&#65533;kZ&#65533;&#65533;<&#65533;PV&#65533;&#65533;&#65533;&#65533;v&#65533;&#65533;j&#65533;&#65533;&#65533;+&#65533;&#65533;t&#65533;mx k&#1482;w&#65533;m&#65533;&#686;&#65533;&#65533;&#65533;&#65533;&#65533;U&#65533;&#65533;&#65533;c&#65533;&#65533;&#65533;&#65533;&#65533;q&#65533;&#65533;&#65533;&#65533;&#65533;&#65533;&#65533;&#65533;&#65533;&#65533;	lv&#65533;&#65533;&#641;t&#65533;&#65533;@>&#65533;,`0*&#65533;i&#65533;FX&#65533;&#65533;2&#65533; &#65533;@&#65533; @8&#65533;i^@
&#65533;&#65533;l&#65533;`&#65533;&#65533;&#65533;"	&#65533;Aa&#65533; &#65533; &#65533;@	&#65533; &#65533;&#65533;
&#65533;I&#65533;B&#65533;B&#65533;X&#65533;&#65533;&#65533;a&#65533;&#65533;!&#65533;&#65533;A&#65533;&#65533;Ira&#65533; 	&#65533;&#65533;&#65533;&#65533;!&#65533;&#65533;l&#65533;Dad&#65533;&#65533;&#65533;&#65533;&#65533;&#65533;  &#65533;#&#65533;&#65533;&#1445;&#65533;&#65533;&#65533;.T&#65533;N&#65533;&#65533;"/&#65533;&#65533;,N&#65533;j@&#65533;&#261;R &#65533;J&#65533;B&#65533; &#65533;mLl&#65533;m&#65533;&#65533;&#65533;&#65533;&#65533;&#65533;&#65533;&#65533;*$ &#65533;&#65533;]&#65533;06 l 0A&#65533;Atb&#65533;&#65533;z&#65533;&#65533;33S3]E@c&#65533;x&#65533;Gk&#65533;F&#65533;&#65533;BD3&#65533;c&#65533;&#65533;&#65533;(&#65533;PhMEn4&#65533;k&#65533;Ju&#177;u6e&#65533;&#65533;\&#331;&#65533;#&#65533;&#65533;C&#65533;H;&#65533;&#65533;&#65533;+
&#65533;&#65533;>&#65533;&#65533;&#65533;NV&#65533;(w&#65533;#:&#65533;Hx&#65533;&#1085;&#65533;m&#65533;8C&#65533;Hy&#65533;P&#65533;&#65533;!&#65533;&#65533;&#65533;&#40328;&#65533;&#65533;&#523;&#65533;&#65533;&#65533;&#65533;a&#1784;C&#65533;&#65533;&#65533;&#65533;&#65533;V&#552;w&#65533;4&#65533;&#1922;J7'?g&#65533;6f&#65533;&#65533;&#65533;&#65533;q&#65533;&#65533;v&#65533;@&#198;&%ZB%&#512;&#65533;k&#65533;:N&#65533;RF&#65533;&#65533;&#65533;R&#65533;JNN&#65533;Vh&#65533;ZCiNefH%pn&#30988;P&#65533;&#65533;?nD&#65533;t&#43719;&#65533;&#65533;<&#65533;NS`&#65533;&#65533;(U&#65533;&#65533;<&#65533;.&#65533;b%=&#65533;&#65533;&#65533;&#65533;&#65533;&#65533;&#65533;&#65533;Sw&#1162;?&#65533;?p&#65533;&#65533;y&#65533;'&#65533;&#65533;c&#65533;&#65533;&#65533;<&#945;&#65533;&#65533;&#65533;&#65533;&#65533;&#65533;&#65533;	&#1105;Jct	&#1649;&#65533;&#65533;&#65533;&#65533;&#65533;!Z&#65533;&#65533;@	n >j&#65533;2:`j6@+&#65533;&#65533; ?	_&#65533;)$@2&#65533;&#65533;j)
A&#65533;4!&#65533;`
&&#65533;&#65533;`&#65533;&#65533;|`A<&#65533;&#65533;L^!^!J&#65533;<&#65533;&#65533;  !tA&#65533;&#65533;&#65533;&#65533;
&#65533;@"&#65533;&#65533;(&#65533;AhA.&#65533;&#65533;`&#65533; ` &#65533;&#65533;* &#65533;X&#65533;&#65533;&#350;8&#65533;:&#65533;&#65533;m&#65533;&#65533;&#65533;r&#65533;&#65533;5Z&#65533;b&#65533;H@04&#65533;&#65533;&#65533;fYA&#65533;D*&#65533;H@#&#65533;Z&#65533;&#65533;&#65533;&#65533;/>&#65533;&#65533;( k0`&#65533;&#65533;* &#65533;&#65533;&m&#65533;&jH&#65533;t &#65533;;6~&#1965;&#65533;T$&#65533;a&#65533;m&#65533;&#65533;mzX&#65533;5f*&#65533;:D&#65533; &#65533;|&#65533;b&#65533;&#65533;&#65533;&#65533;5_&#65533;{&#65533;6&#65533;:&#65533;&#65533;6&#65533;&#65533;&#65533;#&#65533;.&#65533;&#64779;&#65533;|&#65533;&#65533;&#1203;&#65533;W&#65533;Xf&#65533;e&#65533;S&#65533;&#65533;d&#65533;
&#65533;&#65533;<g&#65533;&#65533;&#65533;Q&#65533;P&#65533;&#65533;s&#65533;&#65533;(h&#971;&#65533;P<!&#65533;&#65533;&#65533;i&#65533;4&#65533;&#65533;[&#65533;6X&#65533;3w&#65533;uh&#65533;&#65533;&#65533;&#65533;&#65533;S@&#65533;g}L&#65533;pD&#65533;0Fp35&#65533;@&#65533;&#65533;&#1654;#&#65533;&#65533;&#65533;$Pt&#65533;`&#65533;C&#65533;v&#65533;&#65533;V&#65533;(&#65533; &#65533;&#65533;&#65533;DBS&#65533;DO4q&#65533;&#65533;TS&#65533;H'&#65533;&#65533;S&#65533;L&#65533;&#65533;&#65533;e&#65533;&#65533;&#65533;&#65533;=Ve>&#65533;&#65533;&#65533;&#65533;&#65533;&#65533;=&#65533;Cw&#65533;1&#65533;&#65533;n&#65533;&#19197;&#65533;&#1261;&#65533;&#65533;&#65533;&#65533;&#65533;t9&#65533;&#65533;k&#65533;&#65533;&#65533;&#65533;&#65533;&#65533;3&#65533;&#65533;sa&#65533;vowsw#ev&#65533;&#65533; )T,e&#65533;+&#65533;4&#65533;|A&&#65533;h@&#65533;2`_" &#65533;Ez&#65533;U1&#65533;
 &#65533;&#65533;{&#65533; `&#65533;`&#65533;&!&#65533;&#65533;7}&#65533; a*&#65533;&#65533;&#65533;@t`v@p`d 
 &#65533;8!&#65533;&#65533;TaL!&#65533;`&#65533;`&#65533;&#65533;&#65533;&#65533;.&#65533;&#65533; 
&#65533;&#65533;V h &#65533;B&#65533;&#65533;&#65533;&#65533;P@&#65533;&#65533;&#65533;&#65533;&#65533;&#65533;>-,`&#65533;m&#65533;F&#65533;m&#65533;	&#65533;\@ 	m&&#65533;*&#65533;&#65533;]0&#65533;&#65533;4&#65533;&#65533;/j&#65533;&#65533;u&#65533;< &#65533;M()0J&#65533;&#65533;3`]8 z% i&#65533; @&#65533;&#65533;]6&#65533;nH`&#65533;&#65533;&#65533;&#65533;V&#65533;&#65533;&#65533;z&#65533;{&#1904;G6&#65533;&#65533;4&#65533;z&#65533;'&#65533;&#65533;@|G&#65533;6&#65533;f&#65533;`&#65533;5&#65533;&#65533;@i&#65533;&#65533;~&#65533;&#65533;&#65533;-y&#65533;EW&#65533;d&#65533;J&#65533;&#65533;nek&#65533;ey>o&#65533;&#65533;0&#65533;'&#1618;&#65533;&#65533;ui&#65533;&#65533;Q'&#65533;nWv&#65533;&#65533;j1&#65533;&#65533;&#65533;h&#65533;SGwy&#65533;&#65533;&&#65533;&#65533;
&#65533;Z&#65533;E&#65533;&#65533;&#65533;p&#65533;&#65533;8&#65533;&#65533;&#65533;&#65533;&#65533;k&#65533;*&#65533;v`&#65533;6&#1926;j&#65533;&#65533;&#65533;&#65533;X&#65533;&#65533;
E&#65533;@{PnIhn4&#65533;Y%pHp&#65533;d&#65533;ZN_n&#65533;&#65533;iH&#65533;Jt&#65533;Xpu&#65533;8&#65533;&#65533;;&#65533;&#65533;&#65533;r&#65533;&#65533;&#65533;&#65533;&#65533;V&#202;j&#65533;H&#65533;&#793;W&#65533;&#65533;&#65533;t&#65533;&#65533;&#65533;&#65533;&#65533;*&#65533;&#65533;&#65533;&#65533;&#65533;-xV&#65533;&#65533;Y;~6?&#65533;&#65533;&#65533;&#65533;&#65533;9&#65533;&#65533;&#65533;~&#65533;u&#65533;&#65533;&#65533;&#65533;s&#65533;&#65533;c&#65533;&#65533;&#65533;&#65533;&#201;)4&#65533;&#65533;&#65533;h&#65533;&#65533;&#65533;6&#65533;&#65533;&#1155;&#65533;&#65533;&#65533; &#65533;&#65533;P@:&#65533;&#65533;*&#65533;e ^@*@{&#65533;&#65533;vz^&#65533;v`~!A &#65533;&#65533;&#65533;O&#65533;&#65533;(&#65533;&#65533;`
|`g`^ V&#65533;&#65533; &#65533;HV&#65533;V!,&#65533;z&#65533;&jT&#65533;&#65533;&#65533;	&#65533; 
&#65533;&#65533;&#65533;&#65533;&#65533;\`	&#65533;@W&#65533;`	\ "@*&#65533;&#175;@&#65533;&&#65533;&#65533;tY?&#65533;mcN&#65533;X&#65533;,&#65533;&#65533;O&#65533;&#65533;u&#65533;H&#65533;&&#65533;k J&#65533;&#65533;&#65533;] &#65533;&#65533;&#65533;#&#65533;,&#65533;&#65533;&#65533;&#65533;1&#65533;o8/o*&#65533;0\x@&#1167;&#65533;rr6
&#65533;&#65533;&#65533;&#65533;] 
a&#65533;&#65533;4&#65533;&#65533;&#65533;&#65533;J@~Y&#65533;&#65533;j:&#65533;8|&#65533;X|&#65533;m&#65533;+&#65533;}&#65533;v}d&#294;h&#65533;&#65533;7@&#65533;&#65533;&#65533;&#65533;I&#65533;YgS&#65533;&#65533;&#65533;$&#65533;*G!Y&#65533;&#65533;8&#65533;M&#65533;&#65533;{&#65533;&#65533;&#65533;&#65533;S&#65533;&#65533;<+&#65533;&#65533;&#65533;n&#65533;&#65533;&#65533;Zl&#65533;&#65533;M&#753;=&#65533;&#65533;ey&#65533;>&#65533;&#65533;&#65533;=&#65533;&#65533;&#65533;A&#65533;&#65533;Gj#&#65533;&#65533;8&#65533;wmo&#65533;E&#65533;J}p3w&#65533;&#65533;&#65533;&#730;&#65533;Pn&#65533;&#65533;~|&#65533;Dk)T&#65533;\&#65533;I&#65533;)&#65533;\b&#65533;X&#65533;9T&#65533;|&#65533;G&#65533;fsw&#65533;+X&#65533;.>&#65533;Kx&#65533;&#65533;F=&#65533;FUeGc&#65533;&#65533;&#65533;&#65533;&#65533;t&#65533;VXw&#65533;&#65533;&#1119;&#300;+;&#65533;c&#65533;&#65533;XC&#65533;&#65533;H&#65533;&#65533;y&#65533;&#65533;&#475;&#65533;y&#65533;Sk&#65533;M&#65533;&#65533;9!&#65533;&#65533;&#65533;&#65533;`&#65533;<&#65533;&#931;&#65533;H&#65533;?&#65533;&#65533;&#65533;S&#65533;&#65533;&#65533;&#65533;&#65533;8&#65533;  @&#65533;8&#65533;&#65533;&#65533;&#65533;@&#65533;&#65533;w{yO-&#65533;^&#65533;J`	&#65533;&#65533;|&#65533;W!&#65533;&#65533;7&#65533;&#65533;&&#65533;&#65533;&#65533;	&#65533;"$&#65533;@@&#65533;`&#65533;1&#65533;D&#65533;R&#65533;Y&#65533;8&#65533;~@s&#65533;P@f`&#65533;JXY9 h&#65533;&#65533;Z d&#65533;h&#65533;H&#65533;* &#65533;l&#65533;&#65533;&#65533;(&#65533;&#65533;H&#65533;jF &#65533;&#65533;RR@ U@-[ @&#65533;&#65533;&#65533;/&#65533;&#65533;&#65533;U]&&#65533;&#65533;&#65533;&#65533;*}&#65533;&#65533;&#65533;n&#65533;&#65533;1&#65533;]&#65533;fX&#65533;R&#65533;&#65533;_ &#65533;6&#65533;[&#65533;&#65533;Y&#381;&#65533;B&#65533;@&#65533;&#65533;&#65533;E&#65533;&#65533;E&#65533;[6&#65533;{B ~&#65533;&#65533;&#65533;k[m&#65533;Ks82&#65533;&#65533;1&#65533;cG<P&#65533;&#65533;cSTE&#65533;&#65533;G&#65533;&#65533;17&#65533;j&#65533;lK&#65533;&#65533;g&#65533;s8&#65533;0|k&#65533;H;tG&#65533;3&#65533;&#65533;[=&#65533;&#65533;6tc&#65533;9H&#65533;&#65533;Lv&#65533;&#24362;&#65533;&#44742;&#65533;%&#65533;&#65533;CU&#65533;&#65533;&#65533;.&#65533;`~&#65533;&#1838;6>&#65533;k1&#65533;q&#65533;C&#65533;&#65533;#>&#65533;&#38438;<&#65533;&#65533;&#65533;&#65533;&#65533;^&#65533;&#65533;1&#65533;F&#65533;*&#65533;&#65533;re&#65533;O&#65533;&#65533;NEGD&#65533;f&#65533;D,qDY"&#65533;&#65533;&#65533;$V&#65533;8&#65533;&#65533;9T&#65533;{:&#65533;p&#65533;&#65533;y&#65533;&#65533;&#65533;&#65533;&#1812;&#65533;^&#65533;&#65533;H&#65533;1&#65533;r&#65533;s&#65533;&#65533;H=&#65533;&#65533;&#65533;&#222;7wk&#65533;Jt&#65533;&#65533;&#1277;&#65533;&#65533;zZ&#65533;&#65533; &#65533;&#65533;&#65533;&#65533;&#2018;1&#65533;&#65533;<&#65533;m~&#65533;P&#65533;&#65533;&#65533;&#63230;&#65533;&#65533;&#65533;&#65533;y&#543;6&#65533;R&#65533;=$&#65533;	&#65533;&#65533;&#65533;A&#288;P X!&#65533;n&#65533;]&#65533;}0/&#65533;2&#65533;&#65533;&#65533;&#65533;l&#65533;&#65533;})&#65533;&&#65533;&#65533;A&&#65533;&#65533;%&#65533;`Fj&#65533;\&#65533;&0f&#65533;
&#65533; aD&#65533;&#65533;z&#65533;[&#65533;N 4&#65533;&#65533;A&#65533;4&#65533;&#65533;&#65533;BE&#65533;,@P&#65533; &#65533;<&#65533;&#65533;Q&#197;&#65533;"H&#65533; &#4164;'V&#65533;X&#65533;bD&#65533;&#65533;%D&#65533;P1BD
%L&#65533;HA&#65533;&#65533;
/P&#65533;&#65533;`a2U&#65533;&#65533;&#65533;I&#65533;CH&#65533;&#65533;&#65533;&#65533;A*\&#65533;&#65533;!&#65533;&#1443;<l&#65533;&#65533;&#65533;&#65533;	$` A&#132;&#65533;J&#65533;P&#65533;&#65533;<t&#65533;@6BQ2U&#65533;p&#65533;+&W&#65533;&#65533;q&#65533;&#65533;&#65533;,&#65533;&#65533;9&#461;'&#65533;3&#65533;8&#65533;&#65533;&#592;=&#65533;V\&#65533;&#65533;ap&#65533;R{&#65533;&#65533;&#65533;&#65533;&#1391;Us&#65533;&#1869;&#65533;&#65533;&#65533;&#1718;&#65533;&#65533;&#1453;6&#65533;&#1415;&#65533;16w.&#65533;&#65533;u&#65533;&#1721;&#65533;'&#65533;&#65533;y&#65533;&#65533;&#65533;&#65533;G&#65533;&#65533;&#65533;{&#1327;&#1779;Wo&#65533;&#65533;&#65533;&#65533;&#65533;&#65533;{&#65533;;v&#65533;&#65533;#W&#65533;&#65533;&#65533;&#65533;&#65533;&#65533;&#1249;;G&#65533;>:t&#65533;7&#65533;&#65533;&#65533;&#65533;~&#65533;&#65533;r&#65533;&#65533;&#65533;9&#65533;dC4&#65533;0&#65533;L4&#65533;X&#65533;M7&#65533;&#65533;&#65533;&#65533;;&#65533;@&#65533;s&#1925;&#65533;N<&#65533;&#65533;&#65533;&#65533;&#65533;&#65533;E&#65533;]t&#65533;>&#65533;b=&#65533;p&#65533;&#65533;w&#65533;'y&#65533;)G&#65533;&#65533;5h&#65533;{&#489; ~&#65533;]F&#65533;c&#65533;X&#65533;hH&&#65533;&#65533;&#65533;&#65533;$e&#65533;IZb&#65533;&#65533;&#65533;Ifb&#65533;&#65533;&#65533;&#65533;Uv&#65533;7&#1836;&#65533;%c&#65533;9VY9&#65533;&#1502;|&#65533;\k&#65533;q&#65533;6&#65533;&#65533;&#65533;k&#65533;&#65533;%&#65533;&#65533;}&#65533;%a&#65533;&#65533;&#65533;Y}&#65533;&#1895;&#65533;~&#65533;!&#65533;&#65533;r&#705;8&#65533;(>'&#65533;1&#65533;&#65533;<&#65533;jj&#65533;:&#65533;&#65533;j~&#65533;'j&#65533;&#289;&#65533;N&#65533;&#65533;' &#65533;&#65533;&#65533;iN&#65533;p&#65533;J&#65533;&#65533;ii&#65533;&#65533;&#65533;5YdEB&#65533;&#65533;p&#65533;&#65533;7&#65533;&#65533;&#65533;g+&#65533;&#65533;"&#65533;&#65533;&#65533;&#65533;&#65533;&#65533;&#65533;&#65533;M+&#65533;{&#65533;&#50733;&#65533;&#65533;v&#65533;&#903;&#65533;&#65533;(n&#65533;&#65533;&#65533;+.<&#65533;&#65533;c=&#65533; &#65533;H*L`Z&#65533;T=&#65533;&#65533;p@&#65533;^&#65533; E\@&#65533;l@&#65533;&#65533;&#65533;
$&#65533;&#65533;(`&#65533;2&#65533; 	V&#65533;	&&#65533;HI#&#65533;4"&#65533;$&#65533;&#65533;l&#65533;$&#65533;&#65533;&#65533;&#65533;,&#1264;B7&#65533;a&#65533;&&#65533;&#65533;r
*&#65533;&#65533;&#65533;J+&#65533;&#65533;&#65533;&#65533;&e&#65533;&#65533;&#65533;$&#65533;&#65533;&#65533;/&#65533;&#65533;&#65533;&#65533;&#65533;@&#65533;	(&#65533;&#65533;|&#65533;.|P&#65533;a&#65533;&#65533;&#65533;&#65533;&#65533;J+&#65533;PB
<&#65533;&#65533;&#65533;	&&#65533;&#65533;&#65533;#&#65533;&#65533;&#65533;
-&#65533;&#65533;&#65533;'&#65533;&#65533;v	$U]=&#65533;@	&#65533;DA`&#65533;&#65533;%&#65533;EZHZ&#65533;&#65533;At&#65533;NQ&#65533;&#65533;X&#65533;#&#1224;&#65533;k&#65533;veg&#65533;&#65533;	&#65533;&#65533;C&&#65533;&#65533;p&#65533;&#65533;n&#65533;&#65533;&#65533;&#65533;&#65533;i&#65533;&#65533;&#65533;[&#65533;&#1892;v<&#65533;&#65533;&#65533;&#411;n&#65533;E&#65533;&#65533;l&#65533;L&#65533;&#65533;iW&#65533;'`r&#65533;5&#65533;&#65533;s&#65533;U&#65533;&#65533;=&#1741;&#65533;&#65533;u&#1861;8cy&#65533;`{&#1006;#_:&#65533;+&#65533;&#65533;G&#65533;$&#65533;&#65533;9f&#65533;&#65533;&#65533;9&#65533;9&#65533;&#65533;&#65533;j(&#65533;&#65533;&#65533;/z&#1099;_&#65533;&#65533;&#65533;&#65533;7&#65533;&#65533;yp&#65533;;O&#65533;D$u&#65533;&#65533;&#65533;)&#65533;&#65533;T$&#65533;&#65533;E&#65533;&#65533;N
7%&#65533;o&#65533;+F&#788;;&#65533;&#65533;&#65533;&#65533;M&#65533;Q&#1330;d&#65533;&#65533;k8&#65533;R&#1454;&#65533;"&#65533;)2&#65533;&#65533;&#65533;gS$]&#65533;0?&#65533;&#65533;&#65533;&#65533;&#65533;ql&#65533;O&#65533;Q{~&#65533;&#65533;Gm&#65533;<&#65533;2&#65533;|8&#65533;&#65533;&#65533;&#65533;~
&#65533;S&#65533;8&#65533;gV&#65533;&#65533;&#65533;p&#65533;(&#65533;&#65533;~&#65533;s&#65533;zf&#65533;&#65533;K}h&#65533;&#65533;&#65533;&#65533;iT&#65533;6&#65533;8&#65533;&#65533;f&#65533;G$&#65533;&#977;&#65533;&#65533;&#65533;C&#65533;!k3&#65533;&#65533;&#65533;&#65533;&#65533;,&#65533;)4&#65533;&#65533;a\s&#65533;&#65533;&#65533;&#65533;&#65533;&#65533;&#65533;&#65533;&#65533;&#65533;&#65533;T:&#718;&#65533;&#65533;&#2027;f&#65533;&X&#65533;/=&#65533;:&#65533;.w&#65533;K>2GS&#65533;f0&#65533;3&#65533;Bn&#65533;<&#65533;&#65533;&#65533;9l&#65533;!t&#65533;q&#65533;*&#65533;&#65533;``&#65533;&#65533;E &#65533;&#65533;&#65533;&#65533;X\&#3200;\&#65533;-&#65533;@&#65533;&#65533; \@dpD',&#65533;D&#65533;&#65533;hD$JV&#65533;Lhb&#65533;&#65533;&#65533;&#65533;`&#65533;.!:hC#<Q
R&#65533;"&#65533;X&#65533;r&#65533;
SHb0&#65533;@F &#65533;&#65533;&#65533;&&#65533;&#65533;0&#65533;ex&#65533;X*P&#65533;$E'&#65533;IMH&#65533;&#65533;&#65533;@!&#65533;&#65533;[	T&#65533;&#65533;M>A	P&#65533;&#65533;&#65533;&#65533;&#65533;&#65533;Q&#65533;F&#65533;&#65533;`&#65533;-`&#65533;P&#65533;yT@3@&#11410;&#65533;8&#65533;&#65533;&#65533;&#65533;&#65533;&#65533;]&#65533;soY&#65533; &#65533;&#65533;&#65533;&#65533;a&#1088;&#65533;b'd&#65533;&#65533;x&#65533;&#65533;&#65533;&#65533;B&#65533;ix&#65533;q&#65533;^_&#65533;'&#65533;&#65533;&#65533;M&#65533;b&#65533;T&#65533;&#65533;9&#65533;L&#65533;&#65533;M&#65533;xS&#65533;m&#65533;z&#1107;&#65533;&#65533;g&#65533;&#65533;&#65533;{&#65533;&#65533;tX$>&#65533;a&#65533;|&#65533; _&#65533;Jt&#65533;&#65533;Z&#65533;&#1999;z&#65533;&#65533;&#65533;k&#65533;]y&#65533;R&#65533;&#65533;&#1832;&#65533;3&#65533;&#65533;&#65533;]&#65533;B&#65533;0&#65533;A&#65533;dD&#65533;P&#65533;f8Cr0D$&#65533;&#65533;u'e&#65533;&#65533;&#65533;&#65533;X&#1480;.%&#65533;&#65533;&#65533;;R!=&#65533;E&#65533;&#65533;&#65533;>&#65533;&#65533;&#65533;|&#65533;&#65533;&#65533;&#65533;&#65533;&#65533;&#65533;&#65533;|6&#65533;&#65533;&#65533;&#65533;UBj&#65533;f&#65533;-&#65533;&#65533;&#65533;&#65533;&#65533;_~C&#65533;&#65533; &#65533;Y&#65533;qm1&#1267;&#65533;&#65533;&#65533;&#65533;&#65533;&#65533;&#65533;&#65533;B}f8&#698;&#65533;qn&#65533;&#65533;&#34197;u&#65533;&#65533;&#65533;'&#65533;&#65533; 3&#65533;&#1642;a&#65533;&#1543;h&#65533;'@&#65533;&#65533;o&#65533;&#65533;&#540;&#65533;w>>&#65533;b&#65533;$4!&#65533;&#65533;&#65533;[e&#65533;&#65533;&#65533;&#65533;&&#65533;~&#800;#(&#1821;&#65533;&#65533;&#65533;&#65533;R&#607;&#65533;&#65533;&#65533;G&#65533;&#65533;e~&#65533;w&#65533;&#65533;&#65533;3&#65533;c kT&#65533;v&#65533;&#65533;}&#65533;&#65533;;&#1457;]&#65533;aP&#65533;*&#65533;&#65533;&#65533;j&#65533;&#65533;Q&#65533;&#641;P&#65533;l&#65533;&#65533;&#65533;&#65533;&#65533;  &#65533;&#65533;@@&#1578;&#65533;E_&#65533;ZR7V&#65533;&#65533; 	&#65533;D%&#65533;i&#65533;C(&#65533;&#65533;&#65533;D%4&#65533;&#1097;MT&#65533;&#65533;@&#65533;!&#65533;&#65533;%D&#65533;&#65533;*H
P&#65533;bg&#65533;8)P&#65533;
U8&#65533;	%&#65533;*&#65533;: &#65533;&#65533;t&#65533;h&#65533;0&#65533;l&#65533;&#65533;&#65533;&#65533;0&#65533;T&#65533;&#65533;`#4&#65533;&#65533;
b&#65533;&#1243;&#1383;@E&#65533;	\&#65533;@((&#65533;	&#65533;&#65533;&#65533;$"8[
&#65533;&#65533;&#65533;&#65533;#&#65533;&#65533;&#65533;&#65533;&#1600;
<E^&#65533;&#65533;&#65533;&#1024;&#65533;8&#65533;&#65533;&#65533;&#65533;&#1050;&#65533;< &#65533;$Q&#65533;:0&#65533;X&#1771;&#65533; &#65533;&#65533;
m&#65533;C5f2&#65533;&#65533;&#65533;&#65533;&#65533;&#65533;&#65533;L&#65533;i&#65533;&#65533;e&#65533;&#65533;&#65533;'&#65533;&#26165;&#65533;n&#65533;7=;&#65533;&#65533;z&#65533;&#620;&#1067;w&#65533;b&#65533;I&#65533;:&#65533;&#65533;`8&#65533;&#65533;V|&#65533;&#65533;&#65533;	;&#65533;&#65533;&#65533;&#65533;Q&#65533;&#65533;&#1395;&#65533;&#65533;%&#65533;&#65533;&#65533;&#65533;c&#65533;&#65533;&#65533;C&#65533;S&#65533;c&#65533;8&#65533;0&#65533;&#65533;&#65533;hd&#65533;&#65533;&#65533;H&#65533;0&#65533;Ko&#65533;&#65533;Q&#433;Qh&#65533;&#65533;&#65533;&#65533;n&#65533;&#65533;RgQjO&#65533;&#65533;zD=&#65533;&#65533;I&#65533;&#65533;&#65533;&#65533;]&#65533;&#65533;&#65533;!&#65533;&&#65533;&#65533;&#65533;>&#65533;&#65533;&#1422;&#65533;&#65533;y&#955;&#65533;=&#65533;y6U&#65533;
O&#65533;&#65533;&#65533;&#65533;&#65533;&#65533;\&#65533;<+[&#65533;z&#7706;C&#65533;&#65533;H&#65533;&#65533;8d&#65533;t&#65533; &#65533;7&#65533;&#65533;S&#1455;N&#65533;,g&#65533;g&#65533;&#65533;}&#65533;&#1831;(&#65533; pQ&#65533;<~%&#65533;&#65533;#&#65533;fJ>(&#65533;1+&#65533;&#65533;&#65533;2&#65533;7U&#65533;\&#65533;&#65533;&#65533;&#65533;&#499;Re&#65533;q&#65533;&#65533;'&#65533;_&#65533;&#65533;+~&#65533;&#65533;o&#748;&#65533;&#65533;&#631;e&#65533;&#65533;&#65533;&#65533;<&#65533;&#65533;&#65533;4&#65533;&#65533;gz|&#65533;&#65533;&#65533;&#65533;PE&#65533;4s `!&#65533;<&#65533;MpEP&#65533;@p+&#65533;&#65533;7&#65533;O&#65533; Y%0&#65533;/Q &#65533;T&#65533;&"A&#65533;`&#65533;Tzq&#65533;eP&#65533;	&#65533;&#65533;&#65533;&#65533;&#65533;@2&#65533;&#65533;	&#65533;&#65533;	&#65533;&#65533;	&#65533;&#65533;&#65533;&#65533;&#65533;y`&#65533;0	:S
&#65533;P3&#65533;&#65533;
&#65533;&#65533;k&#65533;&#65533;&#65533;C0 Q+@ &#65533;P5t&#65533;-&#65533;"`&#65533;HQS, :&#65533;1&#65533;-pS>&#65533;q5(0nM&#65533;#&#65533;m<T&#65533;& 0!&#65533;&#65533;T- I#&#65533; $&#65533;6&#65533;E &#65533;g&#65533; &#65533; S
&#65533;p&#65533;"&#65533;V&#65533;&#65533;&#65533;e,&#65533;&#65533;.H_@
&#65533;&#65533;1&#65533;[r&#65533;2&#65533;&#65533;3&#1483;(g'&#65533;eY&#65533;P=7&#65533;r&#65533;&#65533;&#65533;&#65533;a'B&#65533;&#65533;&#792;Y&#65533;H&#65533;&#65533;&#65533;;Kb&#65533;)}&#65533;tOWZ&#65533;&#65533;&#1841;Z0&#65533;)4&#65533;f&#65533;KoV&#65533;&#65533;CF`&#65533;&#65533;_&#65533;&#65533;F&#65533;&#1312;&#65533;P&#65533;@&#65533;pw&#65533;&#65533;&#1184;&#65533;&#65533;&#65533;&#65533;&#65533; g&#65533; L&#65533;A"&#65533;x&#65533;Q&#65533;&#65533;xR7x&#65533;&#65533;&#65533;7x&#1624;&#65533;&#65533;&#65533;"4y&#65533;{	Y.&#65533;)4{&#65533;rz&#65533;5&#65533;|&#65533;G&#65533;Dy&#65533;&#65533;&#65533;R"&#65533;3R&#65533;)&#65533;&#65533;&#65533;L&#65533;&#65533;&#65533;&#65533;&#1986;.$B<&#65533;!&#65533;%"&#65533;a &#65533;G~&#65533;&#65533;z&#65533;S|&#65533;ud&#65533;&#65533;&#65533;Lf*&#65533;'&#65533;&#65533;&&#65533;&#65533;&L	D&#65533;&#65533;+L&#65533;d&#65533;g;R&#65533;}&#65533;&#65533;&#65533;FGfI&#65533;&#65533;|&#65533;&#65533;f	+&#65533;&#65533;,&#65533;&#65533;[N	&#65533;HY|l$+&#65533;&#65533;,9$-&#65533;5_&#65533;&#65533;C&#65533;&#65533;#&#65533;&#343;&#65533;=&#65533;WL/&#65533;#.V&#65533;&#65533;Q&#65533;&#65533;	j&#65533;&#65533; &#65533;2&#65533;H&#65533;T&#65533;Z&#65533;W@M 1&#65533; &#65533;S,&#65533;!&#65533;4 u67&#65533;&#65533;&#65533;m&#65533;CeA&#65533;:U Pg@&#65533;&#65533;A(	&#65533;`	&#65533;P	&#65533;&#65533;	&#65533;&#65533;	&#65533;&#65533;	&#65533;&#65533;	&#65533;&#65533;&#65533;d	&#65533;&#65533;
T(
&#65533;`3&#65533; l&#65533;`
&#65533;&#65533;
&#65533;&#65533;(1T!&#65533;N&#65533;F"&#65533;1 m8&#65533;QD%5p9`1&#65533;8&#65533;oKm&#65533;&&#65533;o&#65533;75&#65533;&#65533;n&#65533;l8UB&#65533;&#65533;&#65533;?&#65533;e&#65533;8&#65533;&#65533;:&#65533;o&#65533;&#65533;&#65533;&#65533;T O!C0B ;&#65533;  mRT&#65533;Vh&#65533;9&#65533;&#65533;N&#65533;&#65533;V&#65533;&#65533;m'&#65533;&#65533;P&#65533;U&&#65533;QX&#419;<&#65533;&#65533;&#65533;&#65533;<&#65533;cs>jF?*&#65533;&#65533;%Y&#65533;8&#65533;?&#65533;XD&#65533;&#65533;&#1356;C&#65533;s{bJ&#65533;h&#65533;C&#65533;&#65533;qB&#1637;&#65533;xB)&#65533;&#65533;Wu&#65533;&#65533;)f&#65533;#&#65533;&#65533;f&#65533;&#65533;e&#65533;&#65533;#&#65533;rG&#65533;0&#65533;x&#65533;&#65533;&#65533;@&#65533;`Y&#65533;&#65533;&#65533;'&#65533;~&#65533;A&#65533;.&#65533;&#65533;[x&#65533;&#65533;]&#65533;&#65533;&#65533;&#1125;&#65533;&#65533;&#65533;C&#65533;&#65533;z{&#65533;ZA&#65533;r)&#65533;b);&#65533;x&#65533;&#65533;&#65533;&#65533;B"&#65533;&#65533;&#65533;&#65533;x&#65533;*x&#1912;-&#65533;&#65533;4{&#65533;&#65533;&#65533;`&#65533;A-&#65533;&#65533;&#65533;f&#1026;|r&#65533;$&#65533;&#65533;e&#65533;g&#65533;&&#65533;&#1131;&#65533;&#65533;%y&#65533;X&#65533;&#65533;&#65533;%&#65533;~&#65533;&#65533;`G&#65533;&#65533;C&#65533;&#65533;;&#65533;&#65533;&#65533;J&#65533;&#65533;}CR&#1218;&#65533;zT~&#65533;A}&#65533;wed&#65533;&#65533;&#65533;H)&#65533;e&#65533;H&#65533;Kw*&#65533;g&#65533;&#65533;&#65533;Jv$|&#65533;&#65533;^&#65533;(8&#65533;f89&#65533;h&#65533;&#65533;.&#65533;`
Qp:"&#65533;;&#65533;U&#65533;hq&#65533;`P&#65533;&#65533;R&#65533;?&#65533;&#65533;4&#65533;6&#65533;;&#65533;90&#65533;F&#65533;\&#65533;S95yahhp&#65533;V&#65533;N&#65533;&`r@&#65533;&#65533;&#65533;I	&#65533;&#65533;	c&#65533;&#65533;&#65533;j&#65533;Y	&#65533;&#65533;&#65533; 	&#65533;&#65533;&#65533;&#65533;&#65533;	&#65533;@
&#65533;&#65533;P&#65533;&#65533;&#65533;&#65533;&#65533;
&#65533;@2&#65533;&#65533;&#65533;" @j&#65533; &#65533;&#65533;XsSGeR&P72&#65533;9 0&#65533;40&#65533;Fq&#65533;&#65533;&#65533;S!&#65533;S{C&#65533;8&#65533;7&#65533;&#65533;&#65533;&#65533;F&#65533;%p&#65533;$&#65533;&#65533;G&#65533;~&#65533;&#65533;&#65533;&#1216;&#65533;@< n&#65533;	H&#65533;	&#65533;&#65533;Q`&#65533; g8&#65533;XVVqqt&#65533;&#65533;&#65533;&#65533;&#65533; p`n&#65533;&#65533;&#65533;&#1520;KJ&#65533;&#65533;YQ&#65533;&#65533;&#65533;&#65533;&#65533;&#65533;&#65533;&#65533;&#65533;&#65533;&#65533;&#65533;&#65533;&#65533;R&#65533;&#65533;Ews&#65533;0;7Z&#65533;&#65533;&#65533;&#65533;&#65533;t&#65533;&#525;&#65533;SxR&#65533;&#65533;BB*&#65533;&#65533;&#65533;"&#65533;)&#65533;t&#65533;&#65533;0&#65533;&#65533;&#65533;&#65533;%&#65533;.&#65533;pv?&#1703;#b"#4&#65533;&#65533;&#65533;Z.&#40681;;&#592;&#65533;z^&#65533;&#653;&#1681;Z&#65533;&#1128;P&#65533;ZS&#65533;A&#65533;G#&#65533;&#65533;&#65533;".&#1616;&#65533;h&#65533;&#65533;&#65533;"&#65533;&#65533;Z&#65533;&#65533;&#65533;&#65533;&#65533;&#65533;&#1128;&#65533;1&#65533;&#1697;&#65533;&#50187;&#65533;&#65533;&#65533;u]&#65533;c&#65533;T?&#65533;rDd&#65533;,m&#65533;&#65533;*g|;]&#65533;:&#65533;1<&#65533;&#65533;FN&#65533;_&#65533;&#65533;&#65533;2~:&#65533;Y&#65533;[Q&#65533;?N&#65533;&#65533;@V$Y	&#65533;&#65533;&#65533;&#65533;&#65533;&#65533;qvHv&#65533;&#65533;&#65533;IE&#65533;p&#65533;&#65533;oD&#65533;&#65533;bG&#65533;&#65533;&#65533;J8&#65533;J&#65533;&#65533;?&#65533;e&#65533;&#65533;&#65533;&#65533;dz&#65533;5&#65533;^"&#65533;&#65533;6P/&#65533;H V&#65533;`&#65533;n rPpU&#65533;H&#65533;J&#65533;C&#65533;(P#; @@F0=0Ru&#65533;&#65533;6&#65533;&#1410;I&#65533;&#65533;&#65533;5/&#671;&#65533;&#65533;6&#65533;&#65533;&#65533;8`&#65533;`&#65533;&#65533;y	&#65533;&#65533;&#65533;9&#65533;	&#65533; 
&#65533;&#65533;	&#65533;P&#65533;&#65533;&#65533;6&#65533;	&#65533;0
&#65533;
&#65533;&#1652;&#65533;&#65533;&#65533;&#65533;&#65533;
&#65533;&#65533;&&#65533;m&#65533;`o&#65533;&#65533; &#65533;&#65533; 0-!9&#65533;7c2&#65533;&#65533;	&#65533;V9&#65533;f&#65533;S$Pv&#754;&8&#65533;f&#65533;&#65533;S&#65533;T) &#65533;{&#65533;H&#65533;&#65533;&#65533;
&#65533;&#65533;&#65533;`&#65533;&#65533; 
v&#65533;&#65533;P&#65533;&#65533;&#65533;&#65533;
&#65533;&#65533;i09&#65533;&#396; &#65533;&#65533;8i&#65533;&#65533;&#65533;`&#65533;&#65533;&#65533;4`&#65533;Pw&#1872;:Js&#65533;&#65533;&#65533;&#65533;&#65533;A&#65533;&#65533;@zF&#65533;Q&#65533;&#65533;&#65533;&#65533;)&#65533;&#173;A'&#65533;&#65533;<&#65533;1=&#65533;&#65533;&#65533;F&#65533;&#65533;&#65533;ZY*)&#65533;AZ&#65533;&#65533;&#65533;K&#65533;>&#65533;&#65533;&#65533;&#65533;\y <]&#65533;a&#1760;&#65533; &#65533;p&#65533;@&#65533;`&#65533;&#65533;p&#65533;&#65533;&#65533;&#65533;&#65533;&#65533;{B&#65533;'u&#65533;&#65533;!&#65533;&#65533;&#65533;B%t&#65533;&#65533;&#65533;&#65533;^&#65533;&#360;&#65533;Pw>P&#65533;&#1415;&#65533;>&#65533;!&#65533;iJL3&#65533;&#65533;Z&#65533;&#65533;&#65533;&#65533;j=&#65533;&#65533;<&#65533;|&#65533;&#65533;?&#1869;b&#65533;4i&#65533;&#65533;&#493;&#65533;v}&#65533;u&#65533;&#65533;}&#65533;1s&#65533;K%&#65533;(&#65533;sDDO	 g&#65533;b&#65533;&#65533;&Z&#65533;cQL&#65533;&#65533;4&#65533;&#65533;r`\&#494;&#65533;&#65533;,&#65533;&#65533;&#65533;H&#65533;u&#65533;]&#65533;&#65533;&#65533;&#65533;'&#1736;2&#65533;C|&#65533;G&#65533;Z&#65533;A]&#65533;Ta&#65533;&#65533;L&#65533;&#65533;&#65533;	^&#65533;F`z&#65533;&#65533;&#65533;&#65533;&#65533;zPk@a&#65533;I@&#65533;6&#65533;>&#65533;1@&#65533;&#65533; *&#65533;F H&#65533;D&#65533;<`&#65533;.&#65533;&#65533;&#65533;6d&#65533;9&#65533;&#65533;&#65533;&#65533;&#65533;&#65533;&#65533;&#65533;690&#65533;p	&#65533;P	9&#65533;	&#65533;&#65533;	&#65533;&#65533;	&#65533;
&#65533;&#65533;	G&#65533;	&#65533;&#65533;&#65533;&#65533;0	&#65533;&#65533;&#65533;&#3644;&#762;<
&#65533;P
&#65533;&#65533;
s0%&#65533;d&#65533;&#65533;i&#65533;&#65533;&#65533;c&#65533;u&#65533;ocKK&#65533;Q&#65533; r7e&#1586;&#65533;T&#65533;&#886;a&#514;K&#65533;m/&#65533;4&#65533;&#65533;&#65533;8
hw&#65533;&#65533;&#65533;&#65533;
&#784;<&#1824; &#65533; &#65533;&#65533;?&#65533;4&#65533; n&#65533;#r&#65533;m&#65533;&#65533;&#65533;&#65533;5&#65533;&#65533;&#65533;&#65533;h&#65533;37&#65533;&#65533;e&#65533;&#65533;&#1107;&#65533;&#65533;x&#65533;~&#65533;F&#65533;1eI&#65533;&#65533;d&#65533;&#32129;&#65533;+&#65533;&#65533;2&#65533;&#65533;k&#65533;8-&#65533;&#65533;&#65533;[&#65533;&#65533;&#65533;b"&#65533;#i&#65533;&#65533;q&#65533;&#65533;&#65533;@&#65533;&#65533;&#65533;`&#65533;)&#65533;&#65533;&#65533;&#65533;@&#65533;&#65533;&#65533;w&#65533;&#65533;&#65533;Z&#65533;&#65533;&#65533;;Z$&#65533;&#65533;&#65533;&#65533;&#65533;&#65533;&#65533;'x&#65533;&#508;&#65533;&#65533;&#65533;&#65533;&#65533;Jyf|&#65533;}$&#65533;&#65533;x&#65533;&#65533;&#65533;&#65533;&#1957;@&#1333;N)1&#65533;Z&#65533;W&#65533;&#65533;n&#65533;<&#65533;M&#806;&#65533;&#65533;T&#65533;&#136;&#65533;:&#65533;&#65533;&#65533;&#65533;M&#65533;&#65533;D&#65533;H&#65533;&#65533;&#65533;D&#65533;&#65533;w&#65533;%f{&#65533;c&l*&#65533;&#65533;e<&~[L&#65533;L&#65533;&#65533;@6&#65533;s&#65533;&#65533;&#65533;.|W&#65533;&#65533;c&#65533;=&#65533;&#65533;&#65533;&#65533;&#65533;1&#58801;&#65533;&#65533;&#65533;&#65533;gz&#65533;{&#65533;;&#65533;&#65533;&#65533;]@a&#65533;&#65533;p	&#65533;&#65533;&#65533;&#65533;o`_&#65533;Q&#65533;G0?&#65533;6p<&#65533;/0&#65533;FP?@G =&#65533;&#65533;&#1132;&#65533;5P0&#65533;&#65533;&#65533;&#65533;&#65533;&#65533;!&#65533;I3&#65533;>&#65533;6&#65533;&#65533; 
&#65533;&#65533;	&#65533;&#65533;	&#65533;&#65533;&#65533;&#65533;&#65533;&#701;&#65533;&#65533;Y_	&#65533;&#65533;&#65533;`&#65533;&#65533;k&#65533;&#65533;@&#65533;&#65533;&#65533;P&#65533;&#65533;X &#65533;C&#65533;-0&#65533; &#65533;r&#65533;&#65533;&#65533;&#65533;b&#65533;y&#65533;GO&#65533;RS! oW&#65533;Vo8:}&#65533;&#65533;:S&#65533;LSxx-0g`	&#65533;&#65533;d&#65533;p&#832;&#65533;&#65533;@&#65533;@
&#65533;t*&#314;}&#65533; 	{&#65533;K&#65533; P1&#65533;&#65533;R_3&#65533;&#65533;V5&#65533;.&#65533;&#65533;&#65533;&#65533;<u~&#65533;&#65533;&#65533;z&#65533;&#65533;}&#65533;t&#65533;&#65533;%&#65533;T(]B'#&#65533;&#65533;UjJ&#65533;n&#65533;3&#65533;&#65533;%B&#65533;&#65533;&#65533;&#1084;&#65533;Bc&#65533;&#65533;?&#65533;Gm&#65533;&#65533;p&#544;&#1344;&#65533;`&#65533;&#65533;&#65533;&#65533;&#65533;&#65533;&#816;&#1744;&#65533;&#65533;&#65533; &#65533;O&#65533;@{&#65533;&#65533;&#65533;+x&#65533;^&#65533;z:&#65533;'O&#65533;Dz-^&#264;&#65533;&#65533;&#65533;B{&#65533;&#65533;}&#65533;W&#65533;c&#519;&#65533;$&#65533;{&#65533;.J&#65533;&#65533;y&#65533;(&#65533;`&#129;5m&#65533;&#281;S&#65533;N&#65533;&#65533;94)/&#65533;&#65533;&#65533;&#1717;s&#65533;&#65533;;w&#50230;c&#65533;n&#65533;:t&#65533;&#65533;]E&#65533;t&#65533;R&#65533;]&#65533;]]&#65533;&#65533;&#65533;&#65533;sU&#65533;&#65533;%[n&#65533;8q&#8069;cW&#65533;&#65533;q&#65533;&#813;m&#65533;&#65533;q&#65533;&#1038;E&#65533;l&#1454;&#65533;&#65533;zT*X&#65533;_&#65533;&#65533;+8&#65533;Yt&#65533;-WF7V&#65533;8&#65533;&#65533;&#665;+G&#65533;.9&#65533;&#65533;H&#65533;C&#65533;&#65533;3&#65533;q&#65533;&#65533;&#1469;[&#65533;&#65533;l&#65533;&#65533;&#926;3-&#65533;6Y&#577;&#65533;6^&#65533;&#65533;&#65533;Tu&#65533;&#65533;y&#1750;&#65533;&#65533;^r&#65533;3&#65533;U&#65533;&#65533;]Xt`U&#65533;s&#65533;&#65533;V&#65533;*&#65533;YK%g&#65533;:=&#65533;&#65533;-S&#65533;<)Bd&#65533;!=&#65533;&#65533;&#65533;cD&#65533;
F&#65533;&#135;&#65533;^x&#65533;t&#65533;!\@&#65533;&#65533;P&#65533;>A&#65533;L&#65533;&#65533;J`&#65533;&#65533;&#65533;0&#65533;P>&#37139;NV&#65533;&#275;PF&#339;N6&#65533;&#65533;J!&#65533;H2&#65533;RB&#65533;R&#65533;$&#65533;OB1&#65533;&#65533;R#&#65533;4&#65533;bA
H&#65533;2&#65533;&#65533;.&#65533;&#65533;&#65533;,&#65533;&#65533;>0&#65533;&#65533;*&#65533;`&#65533;
&#65533;&#1824;&#65533;&#19216;0&#65533;&#65533;&#65533;2&#65533; ?=&#65533;T&#65533;p&#65533;z&#65533;ch&#65533;&#65533;f&#65533;k&#65533;&#65533;F&#65533;l&#65533;&#65533;&#65533;[REESh9fk&#65533;&#65533;F&#65533;&#65533;&#65533;H&#65533;pA&#65533;4&#65533;&#65533;&#65533;&#65533;&#65533;&#65533; F&#65533;c&#65533;B&#65533;_&#65533;9n&#65533;!&#65533;Xb&#65533;&&#65533;Ye&#65533;e&#65533;&#65533;f&#65533;&#65533;Fh&#65533;5&#65533;Zk&#65533;g.m&#65533;m&#65533;n&#65533;&#65533;&#65533;&#1591;&#65533;z&#65533;-&#65533;&#65533;lv&#1945;&#65533;&#65533;z&#65533;&#65533;&#65533;&#65533;&#65533; |&#65533;W!}&#65533;&#65533;!{&#65533;&#65533;&#1862;*&#65533;]&#65533;&#65533;A&#65533;&#65533;&#65533;&#65533;1&#65533;&#65533;p&#65533;B&#477;x&#65533;&#65533;y&#65533;A&#65533;i&#65533;&#65533;&#65533;xFzI&#65533;&#65533;*&#65533;7#&#65533;&&#65533;&#65533;&#65533;&#65533;eh&#65533;&#65533;&#65533;&#65533;7&#65533;&#65533;&#65533;&#65533;*&#65533;(e&#65533;&&#65533;&#65533;&#65533;&v	&&#65533;|&#65533;(e&#65533;&#65533;$&#65533;&#65533;ez&#2010;G&#65533;Yf&#65533;&#65533;&#65533;&#65533;&#42127;&#65533;g&#65533;&#65533;&#65533;*&#65533;&#65533;&#65533;:*&#65533;&#65533;I&#65533;*&#65533;&#65533;&#1640;&#65533;
;&#65533;t&#65533;.{*&#65533;&#65533;&#65533;&#65533;.&#65533;H&#65533;&#65533;n&#65533;Q3K&#65533;&#65533;<&#65533;l&#65533;lS&#65533;&#65533;w&#65533;:&#65533;&#65533;z&#65533;Zk&#503;^&#65533;+&#65533;&#65533;2J&#65533;*&#65533;~[&#65533;&#65533;&#65533;&#65533;{2&#65533;&#65533;-&#65533;rD&#65533;5&#65533;&#65533;&#65533;nsI|&#65533;&#65533;&#65533;&#65533;.8&#65533;0Ln&#65533;&#65533;\lu&#1782;&#65533;&#65533;t&#65533;9&#65533;&#65533;l&#65533;&#65533;F&#65533;&#65533;@;G&#65533;&#526;)&#595;&#44637;r&#65533;&#65533;&#65533;a:&#65533;#(&#65533;`&#65533;D&#65533;&#65533;-&#65533;&#65533;&#65533;&#65533;&#65533;&#65533;8	#&#65533;&#65533;&#65533;&#65533;O&#65533;&#65533;&#65533;~z&#545;&#65533;`&#65533;&#65533;p&#65533;b0&#65533; ,@&#65533;B@&#65533;&#65533;&#65533;+0&#65533;>D(	&#65533;wPD%4&#65533;"P&#65533;"&#65533;E&#65533;&#65533;&#65533;	LPB&#65533; &#65533; A	Q&#65533;B&#65533;&#65533; &#65533;)Pa&#65533;Qx&#65533;&#65533;h&#65533;&&#65533;h &#65533;&#65533;
h0&#65533;` 8@V&#65533;|&#65533;&#65533;&#65533; $0&#65533;x`'&#65533;&#65533;&#65533;&#65533;:&#65533;T J*&#65533;	F&#65533;'x@&#65533;&#65533;&#65533;HF?}&#65533;C&#65533;&#65533;&#65533;&#65533;&#65533;R0&#65533;&#65533;&#65533;6&#65533;&#65533;&#65533;nxC/&#1872;&#65533;1~&#65533;I&#65533;&#65533;~&#65533;&#65533;(d&#65533;&#65533;]&#65533;&#65533;@&#65533;<&#65533;&#65533;6T!
]&#65533;&#65533;&#65533;P &#65533; 60&#65533;4&#65533;i&#65533;&#65533;%nAo&#65533;&#65533;&#65533;*&#65533;&#65533;5KZjc&#1800;&#65533;-s	&#65533;o&#65533;&#65533;&#65533;,&#65533;^&#65533;&#65533;-b&#65533;R\&#65533;&#65533;2&#65533;B&#65533;&#65533;%pVqJK&#65533;&#65533;w&#65533;&#65533; A&#65533;&#65533;&#65533;&#65533;y&#65533;&#65533;d&#65533;|&#65533;&#65533;&#65533;&#65533;IlesJq&#238;&#65533;&#65533;w&#65533;hT8&#65533;&#65533;&#65533;(&#65533;"&#65533;&#776;&#65533;.b&#65533;y&#65533;&#65533;^&#65533;&#65533;&#65533;h&#65533;&#65533;&#65533;h&#65533;&#65533;&#65533;gB%&#65533;t&#65533;g	&#65533;&#65533;v&#65533;\&#65533;&#65533;p~D$&#65533;tF*w&#65533;f&#65533;'v&#65533;V&#65533;v'u
&#65533;&#65533;&#65533;&#65533;&#65533;&#65533;*&#65533;i&#65533;c&#1236;&#664;M:&#65533;&#65533;Q2&#65533;D$$ mW=&#65533;&#1108;l%&#65533;&#65533;9&#65533;4&#65533;&#65533;P&#65533;>&#65533;6&#65533;)&#65533;_Bc:&#1053;&5&#65533;&#65533;K&#65533;&#65533;5&#65533;a&#65533;p&#65533;h&#65533;bb&#65533;&#65533;&#65533;L&#65533;*d+&#65533;[&#65533;&#65533;&#65533;Ge#T~!&#65533;&#65533;&#673;.&#65533;&#65533;#n&#65533;&#65533;&#65533;Q&#65533;1&#65533;g&#65533;B&#65533;&#65533;C&#65533;&#65533;&#65533;"&#65533;&#65533;&#65533;&#515;&#65533;@)\&#65533;
RpB&#65533;0&#65533;&#65533;&#65533;&#65533;>8x&#65533;&#65533;&#65533; &#65533;&#65533;~&#65533;&#65533;&#65533;f&#65533;&#65533;&#512;;&#65533;&#65533;io l&#65533;B&#65533;
H@B!&#65533;A3@&#65533;&#65533;&#65533;Kp&#65533; .pE&#65533;Nd&#65533;&#65533;X&#65533;! &#65533;&#65533;@0&#65533;!$R)R&#65533;&#65533;S&#65533;&#65533;X)&#65533;  &#65533;@J&#1026;&#65533;&#65533;	 &#65533;@ &#65533;QO&#65533;&#65533;/&#1025;>Y&#65533;&#65533;&#65533;&#65533;&#65533;$[&#65533;&#65533;&#65533;&#65533;m&#65533;.4(&#65533;`"&#65533;A>r&#65533;[&#65533;&#65533;F&#65533;&#65533;&#168;l`&#65533;&#65533;&#65533;&#65533;&#65533;&#65533;^&#65533;&#65533;&#65533;&#65533;)&#65533;*T&#65533;&#65533;&#65533;&#65533;*0&#65533;3<&#65533;"&#65533;&#65533;(p4&#65533;&#65533;	&#65533; E.&#65533;A&#65533;n&#65533;U&#65533;&#65533;,k9d"w&#65533;Q>r&#65533;Y,	&#65533;[&#65533;&#65533;^&#65533;1&#65533;)&#65533;3j&#1101;]&#65533;&#65533;&#65533;&#65533;&#65533;&#65533;&&#65533;&#65533;&#65533;&#65533;22'$g	&#65533;P&#65533;e&#65533;nN&#65533;<&#65533;&#1166;&#237;d+&#65533;T&#65533;R&#65533;v&#291;"&#65533;X&#65533;g&#65533;*u&#65533;&#65533;&#65533;&#65533;;;&#603;&#65533;&#65533;&#65533;&#65533;&#65533;&#65533;n>t&#65533;&#65533;&#1460;&#65533;-&#65533;eL&#65533;&#740;V&#65533;&#65533;&#65533;d(&#65533;&#65533;\&#59175;&#65533;&#65533;&#65533;mrJ&#65533;&#930;A2&#65533;F/&#65533;q+&#65533;Y&#65533;&#65533;&#65533;&#65533;&#65533;Dk+&#65533;&#262;2k&#65533;&#65533;&#65533;+&#65533;V[X&#65533;}&#65533;y&#65533;)&#65533;sJ&#1538;&#65533;&#50450;&#65533;&#1641;&#65533;&#65533;&#65533;&#65533;&#65533;&#65533;&#65533;&#65533;dM+&#65533;C:b&#65533;1&#65533;d"+&#65533;Y&#1430;&#65533;UP&#451;&#65533;&#60569;Pl&#65533;k&#65533;&#404;yf&#65533;&#65533;&#65533;&#65533;-&#65533;&#65533;M7&#65533;&#65533;&#1972;o&#65533;h&#65533;ylkX&#65533;6&#65533;&#65533;&#65533;&#65533;seA&#65533;]&#65533;&#65533;&#65533;&#65533;i&#1448;F&#307;oP#&#65533;&#65533;f&#65533;v&#65533;&#65533;&#65533;&#65533;&#65533;&#65533;p&#65533;&#65533;UP&#65533;/&#65533;
M,hyp&#65533;&#65533;1@&#65533;(&#65533; &#65533;z&#65533;&#65533;8&#65533;&#65533;&#65533;g&#65533;1&#65533;&#65533;eP&#65533;&#65533;`'8
&#65533;&#65533;&#65533; &#65533;R&#65533;&#65533;&#65533;W @&#65533;&#65533;&#65533;&#65533;'&#65533;>vNdB&#65533;(&#65533;&#65533;&#65533;<&#65533;A&#65533;p&#65533;&F&#65533;S&#65533;"&#65533;&#65533;)VQT&#65533;&#65533;
;0&#65533;&#65533;T`+p&#65533;&#65533; &#65533;&#65533;@7 &#65533;4&#65533;&#65533; 2&#65533;&#65533;s &#65533;,&#65533;X&#65533;&#65533; &&#65533;; &#65533;'n`P	b&#65533;&#65533;&#65533;bx&#65533;&#65533;&#65533;.&#65533;&#65533;&#65533;	&#65533;&#65533;&#65533;&#65533;&#65533;%&#65533;&#65533;6&#65533;&#65533;0&#65533;&#65533;`&#65533;=&#65533;a	Y&#65533;&#65533;%ZV&#65533;"y&#65533;BX`&#65533;ar&#65533;D.&#65533;&#65533;&#65533;opf&#65533;^&#65533;l&#65533;&#65533;+Z&#65533;T6&#65533;&#65533;&#65533;
&#65533;&#65533;&#65533;&#65533;&#65533;&#65533;&#65533;n&#65533;~&#65533;&#65533;&#65533;&#65533;&#65533;&#65533;&#65533;>&#701;>J&#65533;&#65533;3&#65533;D&#65533;T@&#65533;&#65533;&#33576;&#1720;&#65533;q&#65533;T&#65533;&#65533;/&#65533;&#65533;R&#65533;&#65533;'&#65533;&#65533;&#65533;&#65533;)y&#65533;@&#65533;&#65533;&#65533;'&#65533;&#65533;&#65533;&#65533; >&#65533;yp&#65533;r&#65533;&#1128;x&#65533;'&#65533;&#65533;&#65533;R	&#65533;&#65533;6&#65533;&#6741;Y&#65533;&#65533;&#65533;&#65533;&#65533;&#65533;&#521;&#65533;&#65533;&&#65533;@&#65533;]3&#65533;&#65533;)&#65533;&#65533;!&#65533;&#65533;&#65533;q;&#65533;)*&#65533;"&#65533;&#65533;j&#65533;&#65533;&#65533;
&#65533;8*&#65533;*&#65533;&#65533;&#65533;:)/D*&#65533;@6&#65533;&#65533;&#65533;b36&#65533;JjS5&#65533;&#65533;}Bl&#65533;	#&#65533;C&#65533;A&#65533;&#65533;
A{z	<&#134;0&#65533;&#65533;A&#65533;p6&#65533;&#65533;&#65533;&#65533;&#65533;&#65533;%&#65533;&#65533;&#65533;&#65533;&#65533;3&#65533;&#65533;&#1194;&#65533;"+&#488;&#65533;&#1549;K&#65533;&#65533;8&#65533;np&#65533;[&#134;&#65533;&#65533;dX&#65533;J1&#65533;f &#65533;&#65533;`q&#65533;Tn&#65533;jN&#65533;"&#65533;&#65533;&#65533;&#65533;&#65533;3&#65533;&#65533;;`/&#65533;(x&#65533;&0&#65533;9\&#65533;&#65533;&#65533;y&#65533;N&#65533;&#65533;&#65533;&#65533;&#513;`:&#1537;&#65533;c&#65533;&#65533;@j&#65533;&#65533;&#65533;!&#65533;`&#65533; &#65533;2&#65533;(&#65533;h&pE&#65533;G&#65533;GFP&#65533;&#65533;&#195;7@1&#65533;&#65533;/5&#65533;=&#65533;&#65533;Fx.R&#65533;.&#65533;#S&#65533;!X&#65533;&#65533;)&#65533;O&#65533;4&#65533;&#65533;	&#65533;&#65533;`&#65533;&#65533; 8&#65533;P&#65533;
&#65533;(&#65533;&#65533;&#65533;&#65533;H&#65533;&#65533; 
 =&#65533; 
(&#65533;&#303;.9=&#65533;s&#65533;&#65533;&#65533;!&#65533;&#65533;&#65533;.&#65533;nx&#65533;&#65533;K&&#65533;&#65533;&#65533;o&#65533;h&#65533;&#65533;&#65533;HH8&#65533;&#65533;E&#65533;&#65533; &#65533;&#65533;H&#65533;?&#65533;X&#65533;&#65533;g`Y&#65533;;&#65533;&#65533;(&#65533;JO&#65533;h rh(&#65533;qp&#65533;&#65533;&#65533;&#65533;$k&#65533;&#65533;&#65533;j&#65533;d&#65533;k&#65533;&#65533;O&#65533;&#65533;Oqn&#65533;K&#65533;L&#65533;&#65533;i&#65533;%&#65533;&#65533;l&#65533;Kr&#65533;r&#65533;&#65533;s&#1655;u&#65533;
&#65533;&#65533;&#65533;&#65533;	&#65533;&#65533;&#65533;47&#65533;@W&#65533;&#65533;p&#757;&#65533;A&#529;s{	&#65533;x&#65533;&#65533;C&#65533;&#65533;&#65533;3v8&#65533;0t&#65533;&#65533;94&#65533;&#65533;Y&#65533;^&#65533;&#65533;&#65533;&#1306;&#65533;&#65533;&#65533;&#65533;&#65533;6&#65533;&#65533;&#65533;&#65533;&#6593;&#65533;&#65533;~:&#65533;5&#65533;&#65533;95&#65533;&#65533;&#65533;&#497;5B&#65533;&#65533;[S&#65533;Os&#65533;wX&#65533;&#65533;!&#65533;&#65533;&#65533;&l&#65533;7%T&#65533;&#65533;NP&#997;&#1038;1T)&#65533;a&#65533;&#65533;I6&#65533;9+y&#65533;&-&#65533;&#65533;&#65533;D]pK3&#65533;&#65533;&#65533;&#65533;A&#65533;&#65533;!&#65533;|!{&#65533;1&#65533;n&#65533;&#963;&#65533;&#65533;&#65533;4	j&#65533;4~r&#65533;}&#65533;5&#65533;&&#65533;&#65533;&#1039;&#65533;5X#&#65533;Z[
&#65533;(&#65533;0C&#65533;A)&#1625;&#65533;&#65533;&#65533;{&#65533;&#65533;&#65533;&#65533;M&#65533;#HqP<&#65533;a@&#65533;a&#1029;&#65533;&#65533;&#65533;&#65533;&#65533;j X&#65533;&#65533;D&#65533;/@&#65533;h[t(&#65533;+0&#65533;6p3&#65533;&#65533;`T#8#&#65533;&#65533;&#577;PFftFh&#65533;&#65533;&#1330;&#65533;&#65533;&#65533;&#65533;&#65533;e&#65533;&#65533; &#65533;&#65533;&#65533;K&#65533;[
RBiXH&#65533;&#65533;)H7`&#65533;6P0&#65533;&#65533;'@ &#1025;&#65533;&#65533;:&#1345;'X&#65533;:&#65533;&#65533;&#65533;&#644;Q&#65533;!&#65533;KU&#65533;TH&#65533;0&#65533;&#65533;Ch&#65533;VX+&#65533;&#65533; 	&#65533;I&#65533;&#65533;@ ( ` &#65533;L#x&#65533;h&#65533;&#65533;&#65533;&#65533;&#65533; &#65533;&#65533; &#65533;1&r"&#65533;<&#65533;&#65533;&#1536; =0&#65533;&#65533;X&#65533;*Xc8?&#65533;&#65533;?&#65533;&#65533;#&#65533;2f&#65533;f&#65533;&#65533;HxSHNP&#65533;;&#65533;8&#65533;&#65533;!(CH&#65533;Y&#65533;`&#65533;&#65533;ZPQ8&#65533;&#65533;$(K?&#65533;x&#65533;&#1947;&#65533;&#65533;{%#K&#65533;W&#65533;Q\&#1727;&#65533;&#1734;&#65533;K&#65533;&#65533;&#65533;&#65533;&#65533;L&#65533;&#65533;?i&#65533;}X&#65533;&#65533;TL`&#65533;&#65533;}&#65533;&#65533;<&#65533;aj&#65533;&#65533;@&#65533;&#65533;6&#65533; B&#65533;&#65533;C&#65533;&#65533;LO&#245;&#65533;U&#1621;M&#65533;&#65533;T&#65533;v8&#65533;&#65533;(&#65533;t(&#65533;a&#65533;&#1099;&#65533;lw
&#65533;Ma&#65533;&#785;&#65533;&#65533;&#65533;&#815;(&#65533;&#65533;&#65533;&#65533;&#65533;B&#361;M&#65533;&#65533;m&#65533;&#65533;JS&#65533;	=4&#65533;&#65533;A&#65533;@p&#65533;&#65533;&#65533;&#65533;&#65533;6&#65533;&#65533;&#65533;y)&#1744;&#65533;4l&#65533;&#65533;&#65533;=&#65533;5&#65533;&#65533;A&#65533;&#65533;*&#65533;&#65533;&#65533;&#65533;&#65533;&#65533;`+&#65533;&#65533;7&#65533;&#1592;&#65533;&#31755;&#65533;03<Z&#65533;7&#65533;J&#65533;lC&#65533;B&#65533;&#65533;Mn+&#65533;m&#1716;&#65533;&#65533;&#1038;R&#65533;&#65533;&#65533;&$&#65533;(m+l&#65533;q&#65533;&#65533;&#65533;&#65533;&#65533;=&#65533;&#330;&#65533;&#65533;B&#65533;BQ&#65533;+L$&#65533;:&#65533;&#65533;&#65533;[h&#65533;S&#65533;g&#65533;&#65533;m&#65533;ixh^d&#65533;L&#65533;2`h:&#65533;F&#65533;&#65533;`&#65533;,2&#65533;/&#65533;*h" $X&#682;&#65533;1Sq&#65533;&#65533;&#65533;&#65533;&#65533;&#65533;&#65533;&#65533;&#65533; &#65533;n|(&#1310;t&#65533;&#65533;nl-&#65533;&#65533;)&#65533;X&#65533;&`&#65533;&#65533;0&#65533;&#512;
x&#65533;X&#832;&#65533;5&#65533;<&#65533;&#65533;G&#65533;R&#65533;&#65533;VpV@H&#1538;X!&#1539;Px&#65533;X(&#65533;8P-1&#65533;&#1024;+1&#65533;H I?&#65533; H &#65533;LI&#65533;&#65533;&#65533;(
/.&#65533;&#65533;&#65533;&#65533;Y&#65533;I&#65533;&#65533;V&#65533;&#65533;`&#65533;&#65533;&#65533;&#65533; &#65533;Z&#65533;q&#65533;V&#65533;s&#65533; &#1734;jP\&#65533;&#65533;\0&#65533;jx_&#65533;X &#65533;)&#65533;&#65533;D&#65533;Phc&#65533;?22a&#65533;W&#65533;l&#65533;|}&#65533;7vL&#65533;d2(k&#65533;&#65533;;&#65533;H!&#65533;&#65533;L&#65533;K&#65533;&#65533;&#65533;&#65533;kQ&#65533;?&#65533;&#65533;&#65533;	\&#65533;&#65533;&#65533;&#65533;&#65533;|&#1126;&#65533;I&#65533;&#65533;&#65533;(&#65533;y\G&#65533;z&#65533;&#65533;B&#65533;3&#65533;&#65533;ADi&#65533;*u &#65533;&#65533;\K&#65533;&#65533;&#65533;&#65533;K&#65533; &#65533;qX&#65533;K&#65533;+v&#65533;&&#65533;&#65533;&#65533;&#65533;&#65533;&#65533;&#65533;&#784;7z&#65533;7&#65533;&#65533;DD&#65533;&#65533;UY5&#65533;C&#65533;@&#65533;Y&#65533;&#65533;5K&#65533;&#65533;&#65533;u&#65533;&#65533;&#65533;&#65533;&#65533;l	&#65533;H[&#65533;@Q&#65533;d&#65533;&#65533;Y[ZK5%&#52592;8&#65533;y
k.Z&#65533;&#65533;&#65533;&#65533;h&#65533;&#65533;&#65533;&#65533;E&#1888;e&#65533;yua&#65533;&#65533;&#65533;&#65533; &#65533;&#65533;&#65533;
6d5-I&#65533;&#65533;e^4&#65533;=3&#65533;@&#65533;&#65533;&#65533;N[&#65533;&#65533;e\&#65533;&#65533;\&#65533;&#65533;&#65533;&#65533;jh&#65533; &#65533;&#65533;&#65533;[&&#65533;&#65533;&#65533;&#65533;&#65533;&#588;&#65533;&#65533;7K|&#65533;&#65533;&#65533;&#65533;h&#327;&#65533;&#65533;&#65533;&#65533;a&#65533;&#65533;T&#65533;&#65533;C&#65533;f&#65533;#o&#65533;e&#517;S&#65533;&#65533;F &#65533;5&#65533;&#65533;%&#65533;&#65533;&#65533;j&#65533;&#65533;&#65533;&#65533;&&#65533;/&#65533;,&#65533;*`&#65533;"H_! &#65533; !&#65533;&#65533;&#65533;&#65533;g&#65533; 0&#65533;&#65533;&#65533;&#65533;&#65533;&#65533;`:&#65533;fF&#65533;j&#65533;0&#65533;&#1426;&#65533;!&#65533;_&#65533;&#65533;j&#513;&#65533;6T&#65533;=&#65533; &#65533;7&#65533;&#65533;&#65533;0&#65533;|ZPC&#65533;(&#65533;"h&#65533;JPUxXh"'&#65533;&#65533;&#65533;4&#65533;x &#803;/&#65533;&#65533; Y&#65533;a&#65533;&#65533;$&#65533;&#65533;&#65533;;#b]=?&#65533;k&#65533;+&#65533;?=4&#65533; &#65533;&#65533; 8&#65533;&#65533;8&#65533;Lh&#65533;m&#65533;VI&#65533;?&#65533;xX$&#65533;n&#1030;jhe`&#65533;fxkxX&#65533;&#65533;&#65533;\&#65533;4&#65533;&#65533;D&#65533;a&#65533;&#65533;&#65533;&#65533;%&#65533;-&#65533;&#65533;6&&#65533;5&#65533;)&#65533;X);&#65533;&#65533;&#65533;Z2&#65533;[R2&#65533;&#65533;&#65533;m?#&#65533;&#65533;&#65533;&#65533;&#65533;V|UE&#65533;&#65533;&#65533;u&#65533;w&#65533;&#65533;&#65533;&#65533;&#65533;%&#65533;0+&#65533;>*5O&#65533;&#65533;NLnr3&#65533;KV&#65533;&#65533;j&#65533;M&#65533;(&#65533;hrH&#65533;h&#65533;&#65533;&#65533;IA&#65533;;&#65533;h&#65533;&#65533;&#65533;&#65533;&#65533;8&#65533;&#65533;&#65533;a&#65533;&#65533;I\^&#65533;&#991;&#65533;&#65533;qn&#65533;&#65533;U&#65533;EcY&#65533;Z&#2033;&#65533;&#65533;&#65533;&#65533;&#65533;&#65533;&#65533;&#65533;E<Z:#
&r /xNr&#65533;&#65533;&#65533;&#65533;0M&#65533;&#65533;*s%	&#65533;&#65533;T4&#65533;r&#65533;&#1976;&#65533;&#65533;&#65533;ti&#65533;Ese&#65533;L&#65533;&#1752;&#65533;o4&#65533;Cj&#65533;&#65533;&#65533;Bs&#65533;NY&#65533;&#65533;&#65533;&#65533;[&#65533;&#65533;jS&#65533;&#65533;&#65533;&#65533;&#65533;7&#757;9C&#65533;_&#65533;&#65533;&#65533;([&#65533;)&#65533;.W&#65533;&#65533;gt&#65533;d&#65533;h&#65533;&#65533;f&#65533;&#65533;X0H&#65533;&#65533;\x&#65533;&#65533;9&#65533;&#65533;X&#65533;< &#65533;)@&#65533;H&#65533;&#65533;&#65533;`&#65533;q&#65533;\D(&#65533;&#65533;,&#65533;&#65533;(&#65533;&#65533;&#65533;&#65533;Z&#65533;&#419;&#65533;&#65533;P&#65533;@ p&#65533;(&#65533;&#65533;f&#65533;&#65533;}@&#65533;&#65533;N&#65533;q,&#65533;&#65533;&#65533;&#65533;Fh?&#65533;&#65533;&#65533;hG&#65533;&#65533;h&#65533;&#65533;<&#65533;-x=HK 2P`.&#65533;&#65533;5&#65533;&#65533;&#65533;&#1211;Y`$&#65533;&#65533;Nb&#65533;&#65533;&#65533;&#715; &#65533;&#1762;&#65533;&#65533;&#65533;&#65533;Hx	=&&#65533; Y!#&#65533;
&#65533;&#65533;v&#65533;&#65533;a&#65533;  &#65533;&#65533;&#65533;&#65533; X&#65533;Y&#1542;&#65533;>XP&#65533;cM&#65533;&#65533;&#65533;&#65533;dPkL&#65533;&#65533;&#65533;aH4 mhE&#65533;>&#65533;e&#65533;&#65533;lo&#65533;^cc&#65533;K&#65533;M&#65533;O&#65533;&#65533;n&#65533;&#65533;&#65533;&#65533;&#65533;&#65533;j&#65533;&#65533;&#1558;V&#784;&#65533;%&#65533;&#65533;&#65533;&#65533;&#65533;&#65533;&#65533;P&#65533;Cw&#65533;&#65533;L&#46571;&#65533;Z&#1021;4n2&#1054;zZ&#65533;&#65533;C&#65533; &#65533;&#65533;I&#65533;	&#65533;&#65533;&#65533;*&#65533;0&#65533;tXZC,&#65533;&#65533;,
&#65533;Y&#65533;&#65533;&#65533;q&&#65533;&#632;+e&#65533;e#&#65533;&#65533;&#65533;&#65533;ie&#65533;&#65533;&#65533;n&#65533;xs&#65533;s&#65533;"&#65533;eo[D&#65533;&#65533;&#65533;LA&#65533;it&#65533;)&#65533;&#65533;,8&#65533;!&#65533;&#65533;&#65533;@&#65533;&#65533;&#65533;&#65533;s&#65533;&#65533;hK|]&&#65533;&#65533;&#65533;P&#65533;&#65533;&#65533;&#65533;6&#65533;a6"&#476;&#865;&#65533;qN&#65533;*&#65533;:&#65533;&#65533;V[&#65533;
&#65533;(&#65533;&#65533;&#65533;&#65533;A&#65533;(&#65533;&#65533;&#65533;&#65533;E4&#65533;&#45982;&#65533;g&#65533;&#65533;&#223;&#65533;B&#65533;&#65533;&#65533;&#65533;&#65533;&#65533;:SB$&#65533;&#65533;&#65533;_&#65533;&#65533;?&#65533;&#65533;&#65533;g&#65533;1&#65533;&#65533;,`0c&#65533;ZpN&#65533;@H&#65533;$Yp&#65533;N 08&#65533;&#65533;`- &#65533;H&#65533;&#65533;,n&#65533;r)P&#65533;9&#65533;d&#65533;&#65533;&#65533;w&#520;&#65533;&#65533;F&#65533;/T&#65533;&#65533; !A.r&#65533;&#65533;$&#659;+L&#65533;p&#65533;&#65533;D2N&#65533;p&#65533;bE&#65533;e&#65533;c&#65533;?q&#65533;xA&#65533;&#65533;M+&#65533;&#65533;&#65533;aB-&#65533;&#65533;Q$&#65533;,R&#65533;&#65533; &#65533;&#65533;&#65533;M$R&#65533;N&#65533;J&#65533;J%2P`p`&#65533;&#65533;
0&#65533;&#65533;A&#264;&&#65533;&#65533;;!.p&#65533; &#65533;Ca&#65533;A|&#65533;&#65533;&#65533;&#65533;'Dx&#65533;`&#65533;&#65533;!V&#1072;&#65533;&#65533;5&#65533;&#65533;&#65533;&#65533;M&#65533;l&#65533;&#65533;m&#65533;&#65533;&#859;kn&#65533;ek&#65533;6&#65533;&#65533;m&#65533;&#65533;m&#65533;&#65533;&#65533;&#65533;p&#65533;&#65533;&#65533;&#65533;&#65533;5&#65533;n&#65533;{&#65533;F&#65533;&#65533;&#65533;&#65533;&#35233;G&#65533;n=&#65533;&#65533;p&#1717;&#65533;&#65533;&#65533;[r&#65533;co&#65533;&#65533;&#65533;8&#65533;&#65533;&#1199;g&#65533;}z&#65533;&#65533;&#65533;&#65533;n_|r&#65533;&#65533;&#1987;&#65533;&#65533;>&#65533;w &#65533;S&#65533;9&#30755;&#65533;:&#65533;&#65533;&#65533;;&#65533;&#65533;N=&#65533;&#1795;&#65533;&#65533;Xh&#65533;=&#65533;`XO=&#65533;&#65533;&#65533;&#65533;Hx&#65533;&#65533;$&#65533;x!&#65533;(R&#65533;"&#65533;-&#65533;&#65533;b&#65533;&#65533;O;&#65533;&#65533;;&#65533;SN9
"&#65533;&#65533;;&#65533;&#65533;3$&#65533;C&#65533;#c&#65533;C&#65533;<&#65533;&#65533;;QJ&#65533;&#65533;:U&#65533;&#65533;`&#65533;S&#65533;&#65533;N:&#65533;P&#65533;%;5&#65533;3%&#65533;_&#65533;	&#65533;&#65533;\&#65533;&#65533;:&#39427;&#65533;9q&#65533;g&#65533;l&#65533;&#65533;&&#65533;&#65533;i&#65533;&#65533;&#65533;i&#65533;&#65533;V^Yf;&#65533;&#65533;&&#65533;l&#1465;g&#65533;&#65533;&#65533;&#65533;h&#65533;&#65533;Jj &#65533;&#65533;>Z&#65533;8&#65533;CN&#65533;&#65533;v&#65533;J&#65533;9<&#65533;Y9&#65533;&#65533;)9&#65533;&#65533;&#65533;&#36888;vgj&#65533;&#65533;v&#65533;*&#65533;&#65533;nZ&#65533;&#65533;s&#65533;&#65533;Z&#65533;:%&#65533;&#65533;&#65533;&#978;&#65533;6&#65533;&#65533;;&#65533;O&#65533;&#65533;&#65533;#&#65533;&#65533;&#65533;3-&#65533;&#65533;z8&#65533;<&#65533;R{&#65533;&#65533;&#1546;&#65533;-&#65533;&#65533;R&#65533;&#65533;&#65533;*h&#65533;m&#65533;&#65533;&#65533;{-=&#65533; {/&#65533;:ih&#65533;&#65533;&#65533;&#14407;&#1342;&#65533;&#65533;&#65533;&#65533;&#65533;Y&#65533;&#65533;&#65533;Q6|&#65533;&#198;>	&#65533;2H#9&#65533;&#65533;0&#65533;&#1058;J(&#65533;&#65533;&#65533;&#65533;m&#65533;&#65533;R&#65533;p%&#65533;&#65533;&#65533;4&#65533;&#65533;B
#|&#65533;A	1&#65533;&#65533;DX\&#65533;L&#65533;K&#65533;;&#65533;t4&#65533;&#65533;M(&#65533;&#65533;&#65533;\&#65533;&#65533;3&#65533;&#65533;&#65533;I6&#65533;B	/&#65533;&#65533;B6&#65533;&#65533;&#65533;&#65533;-&#65533;&#65533;&#65533;B94MCD&#1632;&#65533;&#65533;:&#65533;0&#65533;:&#1040;R*&#65533; &#65533;&#65533; &#65533;&#65533;
R&#65533;1J+&#65533;2&#65533;#&#65533;0&#65533;&#65533;&#65533;&#65533;)&#65533;&#65533;&#65533;&#65533;*&#65533;&#65533;!&#65533;	H&#65533;&#65533;@&#65533;&#65533;&#65533;	&p@~I P&#65533;&#65533;c&#65533;)&#65533;&#65533;>
&&#65533;&#65533;Ae&#65533;&#65533;NBzk&#65533;%&#65533;h7&#1708;&#65533;|6&#65533;&#65533;6&#65533;r&#65533;&#598;&#65533;5&#65533;\&#65533;&#65533;l&#65533;9&#65533;8&#65533;PB&#65533;!&#65533;DS}&#65533;&#65533;y&#65533;&#65533;&#65533;&#65533;5&#65533;&#65533;}&#65533;&#65533;`&#65533;&#1729;&#65533;&#65533;&#65533;&#65533;]}&#65533;&#65533;&#65533;&#65533;&#65533;g&#65533;&#65533;&#1871;&#65533;&#65533;;&#65533;~&#65533;&#65533;&#65533;g~&#65533;&#65533;9&#65533;.Y&#65533;I&#65533;>L$&#65533;E&#65533;&#65533;&#65533;"&#1206;&#65533;&#65533;$!e`&4a7&#65533;&#65533;NF."=&#65533;&#65533;&#1132;z&#65533;cmbG&#65533;&#65533;&#65533;&#65533;(E>&#65533;P&#65533;>x.t9&#65533;Kl&#65533;R&#65533;
1&#65533;YLz&#65533;&#65533;U&#65533;t&#65533;JZ&#65533;&#65533;&#65533;Dm&#65533;Nq&#65533;U&#65533;R*\&#53772;|&#1683;&#65533;&#65533;&#293;P&#65533;&#65533;ct&#65533;Y5&#65533;9H&#65533;s&#65533;&#65533;&#65533;&#65533;L&#65533;'8&#65533;p&#65533;&#65533;3&#65533;?&#1025;w&#65533;c_e&#65533;XA&#65533;Gx\U&#65533;&#65533;&#65533;5&#65533;&#65533;M	&#65533;b&#65533;&#65533;&#65533;`=&#65533;INt&#65533;&#65533;&#65533;M61YN&#65533;&#65533;&#65533;1&#65533;i&#65533;&#1172;&#65533;&#65533;&#65533;&#65533;$'n&#65533;&#65533;QbW&#65533;tD,&#65533;&#65533;X&#65533;j&#65533;(&#65533;eE,&#65533;	AC&#65533;&#65533;&#65533;u#u&#65533;c~&#65533;P&#178;T&#65533;&#65533;U&#65533;&#65533;&#65533;0&#65533;&#65533;.iA&#65533;`&#65533;0l&#65533;&#65533;:|&#65533;	>&#65533;Anp&#65533;&#65533;`&#65533;!	Jp&#65533;&#65533; &#65533;&#65533;
~&#65533;&#65533;'Ha
SX&#65533;~&#65533;&#65533; !=&#65533;t&#65533;&#65533;&#65533;,P&#65533;V&#65533;7X&#65533;t&#65533;@	j&#65533;&#65533;&#65533;k&#65533;&#65533;=&#65533;	&#65533;&#65533;@.@A&#65533;Nj&#65533;&#65533;@5&#65533;^&#65533;P&#65533; &#65533;7([EP&#1154;&#65533;-"&#65533;&#65533;&#65533;`&#65533;&#65533;&#65533;&#65533;&#65533;J&#65533;PA&#65533;8*NQ
&#729;&#65533;&#65533; &#65533;LP&#65533; 	@@&#65533;.&#65533;&#65533;t@&#65533;&#65533; L&#65533;&#65533;&#65533;&#65533;2@;&#65533;n&#65533;&#65533;&#65533;&#65533;,&#65533;V&#65533; 3h&#65533;&#65533;&#65533;^h&#65533;z&#65533;&#1566;j&#65533;&#474;&#65533;0&#65533;7&#65533;&#65533;&#65533;5&#65533;W&#65533;&#1976;&#65533;(&#65533;&#65533;M&#65533;5&#65533;E&#65533;d)&#65533;&#65533;&#65533;.&#65533;6&#65533;&#65533; &#65533;&#65533;&#65533;&#65533;*gz&#65533;!h_&#65533;&#65533;&#65533;&#65533;<&#65533;&#65533;&#65533;j&#65533;&#65533;g:&#1497;&#65533;nO;&#65533;?
h&#65533;*:&#65533;/vp(B&#65533;`&#65533;&#737;$&#65533;&#1171;&#65533;\,&#65533;&#65533;&#65533;6&#65533;t&#65533;&#65533;1&#65533;&#432;&#65533; &#65533;&#65533;&#65533;!&#65533;&#65533;/&#65533;P&#65533;B8-x<&#65533;&#65533;&#65533;&#65533;&#65533;k&#65533;&#65533;&#65533;&#65533;)7)&#65533;+&#65533;&#65533;&#65533;&&#65533;&#65533;&#1400;&#65533;PE&#65533;&#65533;<&#65533;bIU&#65533;MiQ&#164;&#65533;&#65533;9nF;&#65533;&#65533;&#65533;&#65533;R-&#65533;&#65533;&#65533;&#65533;&#65533;&#65533;&#65533;q &#65533;&#65533;;&#65533;&#65533;&#65533;wL&#65533;&#65533;BrRx&#65533;&#65533;&#65533;&#939;&#65533;Iq&#65533;N:X&#65533;&#65533;a&#65533;!&#65533;Y&#65533;5&#65533;&#324;\J|-)Z&#65533;&#65533;&#65533;&#65533;&#65533;,g]&#1278;W&#65533;/	&#65533;e/I&#65533;&#65533;&#65533;DV"&#65533;&#65533;?s&#65533;&#65533;&#65533;&#65533;:&#513;&#65533;n&#65533;#&#65533;&#65533;"&#65533;/Kla&#65533;&#65533;e&#65533;&#65533;&#65533;J&#65533;&#65533;&#65533;&#65533;&#65533;#&#65533;&#65533;'l&#65533; &#512;[9&#65533;&#65533;&#65533;/&#65533;&#65533;&#65533;b@&#65533;| 0X&#65533;&#65533;&#65533;( T&#65533;&#65533;Aj &#65533;&#65533;&#65533;&#65533;w-&#65533;&#65533;(J&#65533;H 3(&#65533;
&#65533;f&#65533;&#65533; &#1354;&#65533;t
b`R&#65533;&#65533;`&#65533;+m&#65533;Kq &#65533;&#65533;M&#65533;7&#65533;&#65533;&#65533;d &#65533;&#65533; l~&#65533;&#65533;&#65533;&#65533;l&#65533;o&#65533;&#65533;k@&#65533;?&#65533;b&#65533;HE&#65533;HQUR &#65533;;&#65533;p &#65533;&#65533;&#65533;o&#65533; ,@&#65533;&#65533;b@&#65533;|q X&#65533; 	T&#65533;pg=&#65533;z&#844;&#65533;&#65533;&#65533; a6&#65533;W\@%p&#65533;`&#65533;$&#65533;`&#65533;^j&#65533;&#65533;=l(65&#65533;&#65533;M&#441;g&#65533;D5&#65533;F6p	;&#65533;&#65533;&#65533;&#65533;,&#65533;c.s&#65533;&#65533;6:Ot&#65533;&#65533;&#65533;&#65533;}&#65533;&#65533;9o\Ks&#65533;;&#65533;&#65533;&#65533;n&#65533;&#65533;&#65533;&#65533;&#24616;&#65533;#pIa,&#65533;D+&#65533;&#65533;&#65533;!]&#65533;`&#684;&#1527;&#65533;&#65533;J&#65533;&#65533;&#65533;Y&#65533;&#65533;{_&#65533;^q	&#65533;AG&#65533;=&#65533;&#65533;^1&#65533;&#1810;&#65533;*#T/&#65533;S&#65533;[&#65533;Z&#65533;&#65533;&#65533;&#65533;dce3&#65533;m&#65533;&#65533;x\&#65533;7h&#65533;&#65533;%1#&#65533;&#65533;t8&#65533;N&#65533;&#65533;b&#65533;&#65533;`N(R&#65533;&#9516;d&#65533;&#65533;6>*&#65533; Q_&#65533;&#65533;&#65533;g&#65533;H&#65533;{R&#734;&#65533;&#449;&#65533;&#65533;&#65533;&#65533;x&#65533;6>xW&#65533;R&#65533;sy&#65533;&#65533;&#65533;&#65533;&#65533;&#65533;&#65533;LQ&#65533;k^&#65533;]&#65533;(&#65533;CI&#65533;&#65533;Z&#65533;`G&#1302;!&#65533;&#65533;&#65533;W&#65533;No&#65533;&#65533;w&#65533;1&#65533;&#65533;*_&#65533;&#35334;2&#65533;&#65533;q$&#65533;&#65533;&#65533;W&#1243;'f&#65533;"3~&#65533;&#65533;8W;&#65533;&#65533;cp&#65533;\X&#65533;&#65533;&#65533;&#65533; 	&#65533;bX&#65533;`&#65533;&#65533;
&#65533;&#65533;a&#65533;&#65533;&#65533;&#65533;&#65533;&#65533;	&#65533;@`&#65533;i<&#65533;&#65533;&#65533;A![E&#65533;&#65533; &#1720;@&#65533;LM( &#65533;&#65533;&#65533; lMJ&#65533;&#65533;	&#65533;
&#65533;&#65533;&#65533;T&#1624;D	&#65533;&#65533;X&#65533;&#65533;&#65533;&#65533;&#65533;&#65533;&#65533;&#65533;&#65533;0&#65533;ME&#1520;@
&#65533; &#65533;&#65533;H&#65533;`&#65533;&#65533;T&#65533;A8&#65533;(&#65533;&#65533;+&#65533;+&#65533;B)&#65533;&#65533;*&#65533;&#65533;(&#65533;@D@p&#65533;&#65533;&#65533;&#65533;[` l&#65533;YM &#65533;%&#65533;D&#65533;&#65533;t `&#65533;&#65533;&#65533;T&#65533;&#65533;&#65533;
&#65533;`Y] &#65533;8&#65533;&#65533;@&#65533;&#65533;&#512;&#65533;*X&#65533;U&#65533;&#65533;aC&#65533;i&#65533;a&#65533;b&#65533;&#65533;jLV&^b&#65533;IC.&#65533;&#65533;l&#65533;5t&#65533;&#805;b*&#65533;&#65533;&#65533;&#65533;&#65533;5&#65533;g&#354;h9&#65533;y&#65533;&#65533;k&#65533;&#65533;m&#65533;Vu/&#65533;&#65533;&#42072;&#1607;ia&#65533;&#65533;&#65533;&#65533;&#65533;&#65533;Q&#65533;&#65533;&#65533;&#65533;P&#65533;d&#65533;&#65533;&#65533;}&#65533;&#65533;Ec4&#65533;&#65533;H&#65533;&#65533;&#65533;=&#65533;
uc&#65533;&#65533;&#65533;}&#1040;L&#65533;&#65533;C|&#349;&#1849;&#65533;&#65533;&#65533;&#65533;
m:&#65533;H&#65533;&#65533;&#65533;E&#65533;&#65533;I&#65533;&#65533;	UK&#65533;@(&#65533;&#65533;'}&#65533;|&#65533;&#766;X&#65533;&#65533;&#65533;_&#65533;)&#65533;$d9&#645;u^&#65533;lJ$U&#65533;&#65533;M&#65533; &#65533;&#65533;{&#536;&#65533;&#65533;W}&#65533;G.&#65533;&#941;l&#65533;GI~&#65533;k&#65533;&#65533;&#65533;{&#65533;&#65533;&#65533;&#65533;&#65533;\&#1581;t^&#65533;8J&#65533;&#65533;&#65533;)d%&#65533;&#65533;&#65533;$O&#65533;&#65533;r)&#65533;&#65533;&#65533;&#65533;)Q&#65533;&#65533;&#65533;&#598;&#1545;&#65533;HO&#65533;d&#65533;&#65533;&#65533;1&#65533;$&#65533;&#65533;Je&#65533;7p&#65533;jpC8&#65533;&#65533;&#65533;&#65533;Y:hC3,38&#65533;4&#65533;W&#57960;&#65533;	&#65533;]&#65533;%&#65533;&#65533;&#65533;I&#65533;&#65533;&#65533;9l&#65533;1&#514;(,&#65533;A&#65533;@&#65533; ft c &#65533;&#65533;
&#65533;Z&#65533;&#65533;d&#65533;&#65533;A" &#65533;	&#65533;&#65533;X&#65533;T&#65533;d &#65533;&#65533;&#65533;&#65533;h&&#65533;&#65533;L$&#65533;&#65533;h@[  x &#65533;&#65533;B&#65533;&#728;&#65533;&#659;
|&#65533;&#65533;&#65533;&#65533;.&#65533;I&#65533;`L&#65533;D$C&#65533;&#65533;@C&#65533;@F&#65533;&#65533;6&#65533;<&#65533;WM &#65533; D&#65533;`B)&#65533;&#65533;+&#65533;&#65533;&#65533;+&#65533;&#65533;*&#65533;*&#65533;&#65533;*&#65533;B'&#65533;&#65533;&#65533;@&#65533;"&#65533;&#65533;H@`&#65533;&#65533;&#65533;&#65533;&#65533;&#65533;&#65533;&#65533;&#65533;&#65533;&#65533;&#65533;-&#65533;&#65533;&#65533;O)&#65533;ab&#65533;&#65533;,&#1600;$C8x&#65533;&#65533;&#65533;!&#65533;U"&#593;&#1793;&#65533;F&#65533;Zb&#65533;j&#65533;7@C$&#65533;&#65533;(P&#65533;&#65533;&#65533;&#65533;&#65533;v&#65533;j&#65533;\kTG."&#65533;&#65533;&#65533;sl&#65533;*~&#65533;&#65533;&#65533;&#65533;&#65533;(n&#65533;O}&#65533;&#65533;&#65533;&#65533;^&#65533;&#65533;&#65533;kwl&#65533;&#65533;&#65533;Q&#65533;`&#1151;D&#1487;&#65533;&#711;I=&#65533;&#65533;q#&#65533;pH8JtyH
=c&#65533;i&#65533;%&#65533;;>&#65533;&#65533;&#65533;&#65533;:&#65533;C:&#65533;&#65533;9vW{&#65533;#&#65533;f&#65533;&#65533;&#65533;&#65533;&#1421;&#65533;&#65533;BW4nW|&#65533;&#65533;25&#65533;4&#65533;?&#65533;&#754;,	&#65533;&#1065;&#65533;&#65533;&#65533;&#65533;NR^&#65533;&#65533;XD&#65533;&#65533;Lv&#65533;&#65533;&#65533;&#65533;P&#23124;&#640;&#65533;$:&#65533;&#1120;Re&#65533;-P&#65533;&#65533;G&#65533;l&#65533;i&#65533;&#65533;f*7&#65533;&#65533;j&#65533;d&#65533;&#65533;X&#65533;&#65533;&#65533;&#65533;m
&#65533;&#65533;&#65533;&#65533;B&#65533;&#65533;&#65533;&#65533;&#65533;$H&#65533;$&#65533;&#65533;&#65533;j&#65533;&#65533;&#513;&#65533;H&#65533; _&#65533;-&#65533;&#65533;-&#19110;&#65533;$&#65533;&#65533;&#65533;&#65533;&#65533;&#65533;&#65533;py&#65533;k+6D&#65533;2D7dr&#65533;I9pC2&#65533;,&#1026;0@&#65533;&#65533;q&#65533; 9&#65533;&#65533;&#681;&#65533;&#65533;.&#65533;rm&#65533;9&#65533;C4&#65533;!l&#65533;&#65533;4` p&#65533;&#65533;[&#65533;U&
&#65533;G%&<B(TdAh&#65533;(&#65533;B|`&#1928;&#65533;&#3241;D&#65533;&#65533;&#65533;&#65533;E&#65533;H&#65533;&#65533; 	@O&#65533;&#65533;a:[.&#65533;&#65533;H\&#65533;&#65533;T&#482;&#65533;&#65533;&#65533;M&#65533;&#65533; &#65533;&#832;Fy&#65533;F&#65533;O&#65533;&#65533;&#65533;&#65533;| $ &#65533;i&#65533;0B'&#65533;+t!&#65533;BT&#65533;&#65533;v&#65533;%&#513;8&#65533;$&#65533;&#65533;@&#65533;D&#65533;^&#65533;( 6@D _&#65533;&#65533;\0&#65533;&#65533;X&#65533; &#65533;=-F&#65533;&#65533;&#65533;=i@&#65533;}&#65533;F&#65533;"&#65533;$&#65533;&#65533;5X&#65533;&#65533;Z&#65533;&#65533;&#65533;&#65533;&#65533;b&#65533;&#65533;-&#65533;Z"6&#65533;m&#65533;&#65533;&#65533;&r&#65533;5&#65533;+C5&#65533;&#65533;'6.beb&#65533;&#65533;&#65533;&#65533;"i&#65533;V&#65533;&#65533;b-&#65533;&#65533;&#65533;&#65533;Gk&#65533;V&#65533;-&#65533;W&#65533;&#65533;&#1457;&&#65533;z&#65533;&#65533;&#65533;&#65533;&#65533;	&#65533;&#65533;&#65533;&#65533;&#65533;&#1985;&#65533;&#65533;5v&#65533;v&#65533;P&#65533;&#65533;]@&#65533;&#65533;*&#65533;*&#65533;&#65533;&#65533;$&#65533;&#65533;Y&#1921;&#65533;&#65533;&#65533;&#65533;9&#65533;&#65533;9&#65533;Y&#65533;	8&#65533;&#65533;:&#65533;&#65533;&#65533;&#65533;&#65533;v&#65533;j6/+&#65533;hs}&#65533;&#65533;8&#1107;D&#65533;[&#65533;6&#65533;)&#65533;*&#65533;'Y0Q&#65533;&#65533;`&#65533;Le&#65533;H&#65533;v&#65533;v&#65533;&#65533;X&#65533;&#65533;&#65533;1XTR&#65533;&#65533;&#65533;o&#65533;&#65533;Jp&#65533;J&#65533;&#65533;&#65533;Gka&#65533;l0h&#65533;&#65533;u&#65533;n&#65533;Xd&#65533;)L&#65533;I&#65533;&#65533;/S&#65533;&#65533;&#65533;&#65533;	&#65533;x0&#65533;&#65533;o%&#65533;K&#65533;&#1903;&#65533;i&#65533;a&#65533;
[^&#65533;$&#65533;&#65533;&#65533;^z&#783;&#65533;2&#65533;5@&#65533;2$C3D&#65533;5x&#65533;&#65533;&#65533;8L0&#65533;&#65533;)&#65533;B/,C5l&#65533;v&#65533;_5$&#65533;&#65533;&#65533;$!&#65533;9p3&#1794;'&#65533;A&#65533;&#65533;O&#65533;&#65533;&#65533;&#65533;&#65533;&#65533;f@&#65533; M&#65533;@&#65533;&#65533;D%HAAhAt(&#65533;A&#65533;&#65533;F&#65533;&#65533;@P&#65533; &#65533;&#65533;j&#65533;&#65533; &#65533;&#65533;[$&#65533;&#65533;&#65533;&#65533;&#65533;<I&#65533;	&#65533;@
&#65533; ~&#65533;M&#1630;&#65533;&#65533;&#65533;&#65533;T$&#65533;&#65533;&#65533;&#65533;&#65533;&#65533;&#65533;B&#65533; &#65533;&#65533; &#65533;o&#65533;lg&#65533;M&#65533;&#65533; &#65533; &#65533;@e\ &#65533;@&#65533;&#65533;d&#65533;*&#65533;&#65533;+&#65533;&#183;M&#65533;"-*t&#65533;!&#65533;A&#65533;@&#65533;&#65533;&#65533;&#65533;6&#65533;&#65533;&#517;4&#65533;&#65533;!^Q@Z)s&#65533;-F&#65533;&#65533;&#65533;&#65533;&#1614;b&#65533;|&#65533;
&#65533;@K&#65533;&#65533;Bae\&#65533;T&#65533;&#65533;&#65533;m5hO&#65533;p&#65533;:&#65533;-&#65533;&#65533;&#65533;5&#65533;:&#65533;&#65533;5DO6P&#65533;3L&#65533;<?&#65533;sdC&#65533;t&#65533;&#1971;&#65533;&#65533;&#65533;&#65533;|&#65533;&#65533;^n&#65533;&#65533;-&#65533;h&#65533;v&#65533;|&#65533;&#65533;.EK&#497;&#65533;^j&#65533;&#65533;&#65533;0&#65533;6v,a&#720;&#65533;&#65533;5&#65533;&#65533;&#65533;*&#65533;&#65533;&#65533;e&#65533;X&#65533;&#65533;&#65533;@_}%&#65533;&#65533;Q&#65533;&#65533;&#65533;u+&#65533;&#65533;C;&#65533;Pi&#65533;t&#65533;&#65533;x&#65533;)I&#5591;9&#65533;&#65533;&#65533;&#1232;5K@>&#65533;K;&#65533;)
1&#65533;&#65533;*H-e&#65533;&#65533;h&#1181;&#704;&#65533;K%E
&#65533;j0Y&#65533;	&#65533;&#65533;%~9&#65533;<&#65533;Y&#65533; &#674;&#65533;K&#65533;&#65533;&#65533;&#65533;w&#65533;(&#65533;&#65533;yP&#65533;&#65533;=&#65533;&#65533;&#65533;&#65533;&#65533;&#65533;&#65533;iY/dY&#65533;&#65533;7&#65533;&#65533;<6u&#65533;a&#65533;Df&#65533;&#65533;>$&#65533;&#65533;8&#65533;&#65533;&#65533;lC&#2995;4 &#65533;/&#65533;&#65533;1P&#65533;7&#65533;J&#65533;`C/`'+&#65533;1P&#230;&#65533;l|&#65533;ev&#65533;h0&#65533;t2&#65533;d&#65533;&#65533;@&#65533;v&#65533;6&#65533;a(\&#65533;&#65533;&#65533;&#65533; &#65533;&#65533;&#65533;>i&#65533;&#65533;4!&#65533;&#65533;&#65533;1&#65533;1&#1329;2&#65533;&#65533; (!,&#65533;}&#65533;F&#65533;@H&#65533;!@0&#65533;	&#65533;@HTd&#65533;&#65533;
4 &#65533; &#65533;&#65533;&#1816;yC&#65533;mb&#65533;&#65533;&&#65533;&#65533;w&#65533;7{&#65533;@&#65533;&#65533;&#65533;&#65533;D&#65533;&#65533;
&#65533; &#65533;f&#65533;	,&#65533;S&#65533;B,&#65533;B,&#65533;&#65533;&#65533;&#65533;o'&#65533;h&#65533;X&#65533;x  s2&#65533;&#65533;y>&#65533;( |&#155;&#65533;&#65533;z&#65533;&#941;%bj&#65533;5&#65533;N&#65533;&#65533;'&#65533;&#65533;)(mT&#65533;&#65533;&#65533;-<&#65533;=&#65533;s&#65533;Z&#65533;sn?&#65533;x:+&#65533;a&#65533;m%R&#65533;a&#65533;3&#65533;4<&#65533;%j&#65533;&#65533;U&#65533;&#65533;^&#65533;B&#65533;hCW&#65533;&#65533;&#857;&#65533;U4&#65533;&#65533;&#65533;_&#65533;O&#65533;&#65533;J&#65533;&#65533;u&#65533;e&#65533;8R&#65533;&#65533;W-&#863;&#65533;&#65533;&#65533;&#65533;&#65533;&#65533;R0&#65533;A&#65533;9&#65533;&#65533;&#65533;&#65533;&#65533;ir&#65533;&#65533;;&#65533;R&#65533;&#65533;+&#65533;&#65533;&#65533;&#65533;&#65533;[&#65533;_Z'&#65533;&#65533;&#65533;&#65533;[/&#65533;&#65533;&#8281;&#65533;&#65533;/&#65533;JXL&#65533;&#65533;&#65533;&#65533;N&#65533;F&#603;&#65533;&#65533;3j&#65533;JM7&#19155;&#65533;&#65533;&#65533;&#65533;&#65533;&#65533;+Z'&#65533;Z&#65533;Q&#65533;&#65533;Q&#65533;q&#65533;4&#65533;@&#65533;&#65533;&#65533;d Ep`&#65533;&#65533;bt&#65533;R&#65533;&#65533;&#65533;1:&#65533;&#65533;&#65533;$&#65533;&#65533;&#65533;&#65533;&#65533;c&#65533;C&#65533;v&#65533;/%&#65533;,J&#65533;0*C&#65533;&#65533;&#65533;|&#65533;&#65533;5&#65533;&#65533;J"&#65533;Ost&#65533;;+&#65533;0&#65533;&#65533;-&#65533;&#65533;0@C6&#65533;G9&#65533;3&#65533;B*&#65533;&#65533;*&#65533;B00?k&#65533;&#65533;FO7$&#65533;m4M&#65533;&#37185;C3&#65533;&#65533;(&#65533;&#65533;
8`qo&#65533;&#371;Eh [@&#65533;`@
&#65533;&#65533;o&#65533;@&#65533;0A&#65533;&#65533;&x&#65533;&#65533; D!&#65533;TAp&#65533;0&#65533;,M&#65533;n&#65533;CMl&#65533;D&#65533;`,$&#65533;&#65533;S KH&#65533;d&#65533;&#65533;&#65533;&#65533;&#65533; &#65533;&#65533;L|&#65533;&#65533;Rx&#65533;&#65533; &#65533;&#65533;&#65533;&#65533;G,L'RD}K&#65533;&#65533;	x&#65533;,&#65533;@&#65533;'&#65533;B&#65533;&#642;+ -&#1779;B+&#65533;(\N$&#65533;&#65533;&#65533;&#65533;$@t&#65533; &#65533;(3&#65533;!z:&#65533;8&#65533;H&#65533;&#1542;&#65533;&#65533;Q&#65533;l&#65533;a&#65533;Z&#65533;%!/&#65533;_v&#65533;&#65533;&#65533;"&#65533;&#65533;42dC&#65533;&#65533;3&#65533;o&#65533;&#65533;&#65533;&#65533;G&#65533;
&#65533;&#65533;_:k&#65533;&#65533;|v&#65533;t&#65533;G&#65533;&#65533;&#65533;&#65533;W&#65533;&#65533;&#65533;>&#65533;&#65533;>>9&#2010;&#65533;&#43752;Aw&#65533;&#897;&#65533;|@*0&#65533;&#65533;l&#65533;&#65533;&#65533;Gv&#65533;&#65533;&#65533;&#546;Xv&#65533;&#65533;&#65533;9&#65533;K&#65533;4&#65533;&#65533;&#65533;5e&#65533;&#65533;&#843;>vi&#65533;/&#65533;&#65533;&#1180;]&#65533;9|&#65533;&#65533;\!&#600;9t&#65533;[X&#65533;&#65533;%e&#65533;&#1898;N&#65533;e&#65533;T&#65533;&#65533;&#65533;&#65533;u>2&#65533;&&#65533;@&#65533;&#65533;n]&#65533;u&#65533;&#1845;S&#65533;n&#65533;:t&#65533;&#1185;+7n&#65533;&#65533;p&#65533;*&#65533;#w&#65533;9&#65533;&#65533;yI&#65533;&#1849;s&#65533;(R,i.e8p]bL)8q)&#453;&#65533;&#65533;&#65533;g&#983;&#65533;&#65533;u&#65533;h&#65533;a&#65533;r&#1129;;(piA&#65533;&#65533;&#65533;Kg&#65533;$&#65533;q&#65533;:&#65533;&#65533;&#65533;&#65533;&#65533;N&#65533;!'&#65533;%&#65533;U&#32218;\uzS&#65533;&#65533;&#65533;W&#65533;W;^&#65533;&#65533;&#65533;[r&#65533;&#697;&#65533;&#65533;&#65533;&#65533;]&#65533;x=jRhI&#65533;&#65533;&#65533;&#65533;&#65533;1&#65533;&#65533;&#65533;&#925;&#65533;&#65533;m&#1034;oqjgv&#65533;7&#65533;o&#1844;a&#65533;&#65533;L&#65533;&#65533;k&#1584;Y[&#65533;0[&#65533;^&#65533;b&#65533;&#65533;&#65533;No&#1688;&#65533;"E&#65533;*Y&#65533;&#65533;{&#65533;m&#1781;j&#1524;yg&#65533;fe&#65533;t&#65533;z&#65533;&#65533;&#65533;Q&#65533;!D`&#65533;C&#65533;(L&#65533; ~B&#65533;'&#65533;&#65533;#&#65533;&#65533;#f&#65533;&#65533;&#65533;D&#65533;K&#65533;P&#65533;%
&#65533;&#65533;I&#65533;&#65533;A@~&#2118;t&#1537;&#65533;r&#65533;A&#65533;^X&#65533;&#65533;V&#65533;  ^&#65533;&#65533;&#65533;@ &#65533;V(!&#65533;a&#65533;>pnp&#65533;&#65533;?4&#65533;h&#65533;ak&#65533;A&#65533;`&#65533;AH^2&#65533;f\&#65533;&#65533;F&#65533;;	&&#65533;&#65533;EVyUZI&#65533;&#65533;-K1EVP&#65533;O@!d&#65533;L&#65533; &#65533;X &#65533;h &#65533;&#65533; &#65533;x&#65533;&#65533;&#65533;
0&#34878;	&#299;`&#65533;M&#65533;,&#65533;&#65533;&#65533;M`&#65533;I&#65533;@&#65533;&#65533;R&#65533;FSk&#65533;&#65533;&#410;k&#65533;I&#65533;L7&#65533;&&#65533;kN;&#65533;SO95Tk&#65533;&#65533;&#65533;S&#65533;&#65533;5VP=&#65533;&#65533;&#65533;OC&#65533;uWZ7&#1396;&#65533;`yu&#65533;TQ&#65533;Y\Q&#65533;F&#65533;g&#65533;&#65533;&#65533;m&#65533;&#65533;&#65533;i&#65533;YK[&#65533;<&#65533;v&#65533;o&#65533;]&#65533;j?&#1766;&#65533;n&#65533;;7]t&#65533;&#65533;&#438;&#65533;&#1722;&#65533;rtrz&#43079;&#65533;y&#65533;gy&#65533;&#65533;&#1984;`&#65533;&#65533;&#65533;w&#65533;ygaw &#65533;&#65533;&#65533;&#65533;'V&#65533;bx&#65533;A8c~&#65533;&#65533;&#65533;&#65533;/&#65533;&#65533;&#65533;u&#65533;&#65533;&#65533;m&#65533;&#65533;F&#65533;rC&#65533; &#65533;&#65533;R'u&#1553;Y&#65533;&#65533;&#65533;&#65533;&#65533;&#65533;L&#65533;&#65533;t&#65533;&#65533;1h &#65533;j'&#65533;&#65533;&#65533;7d&#65533;fx&#65533;v&#65533;&#65533;X&#65533;&#65533;&#65533;&#65533;&#65533;&#65533;x*&#65533;&#65533;&#65533;&#65533;&#65533;:h&#65533;8
&#668;s"&#65533;&#65533;&#65533;0&#65533;&#65533;&#65533;&#65533;#&#65533;^r&#65533;&#65533;&#65533;|Z&#65533;#&#65533;&#65533;&#65533;&#547;r&#65533;&#34625;&#65533;&#65533;&#65533;&#139;&#65533;&#65533;n&#65533;&#65533;&#65533;&#65533;&#65533;&#65533;&&#65533;W&#65533;e&#65533;B&#65533;&&#65533;&#65533;	&#65533;&#65533;&#65533;)&#65533;st&#65533;[&#65533;&#414;|&#65533;H
&#65533;o&#65533;,&#65533;&#65533;`&#65533;&#65533;&#65533;&#65533;&#65533;&#65533;&#65533;&#65533;&#65533;~&#65533;+&#731;n&#65533;&#65533;Ff&#65533;9F&#65533;g&#65533;&#65533;&#65533;b&#65533;&#65533;TD9&#65533;&#65533;i&#65533;9&#65533;j|Y&#65533;M0&#65533;[z!&#409;jP>n&#65533;o&#65533;r&#65533;,&#65533; 3i&#65533;o&#65533;y&#65533;3&#65533;8&#65533;&#65533;:&#65533;&#65533;&#65533;* &#65533;.&#65533;L&#65533; &#65533;&#65533; 4&#65533; 8&#65533;&#65533; !&#65533;=&#65533;&&#65533;&#65533;&#65533;`&#65533;((a	Op&#65533;&#65533;&#65533;&#65533;&#65533;`EBpP&#65533;&#65533;&#65533;6&#65533;&#65533;b !&#65533;&#65533;)A$&#65533;!H .&#65533;&#65533;	@0&#65533; (0&#65533;f&#65533;&#65533;&#65533;&#65533;E0rA
(&#65533;"&#65533; -\alp&#65533;&#65533;.&#65533;!<&#65533;,x&#65533;:&#1053;T&#65533;~&#65533;,b&#65533;&#65533;/&#65533;&#65533;&#65533; &#65533;)P&#65533;&#65533;T&#65533;B&#65533;&#65533;&#65533;%&#65533;&#65533;&#65533;@MlR&#65533;&#65533; 4&#65533;&#65533;&#65533;&#65533;&#65533; F&#649;P&#65533; ( L &#65533;&#65533;&#65533;&#65533;&#65533;O@&#65533;
\&#65533;&#65533;&#65533;&#65533;&#65533;&#65533;I&#65533;&#65533;&#65533;&#65533;g9KZ&#65533;&#65533;&#65533;p	Kf&#65533;&#65533;&#65533;&#1030;&#65533;vu&#65533;X&#65533;&#65533;&#65533;S&#65533;&#65533;&#1383;NcY%&#65533;V&#65533;4&#65533;&#65533;N&#65533;&#65533;c&#65533;&#65533;T&#65533;1U&#65533;&#65533;&#65533;,lf&#65533;8&#1186;&#65533;7&#65533;&#65533;qE&#65533;Z&#65533;2&#65533;9&#65533;e&#65533;l&#65533;&#65533;Z&#65533;j&#65533;&#65533;Y&#65533;w&#65533;&#65533;q&#65533;[&#65533;K&#65533;&#1393;y&#1283;&#65533;&#65533;&#65533;&#65533;&#65533;&#65533;/&#65533;kU&#65533;<&#65533;&#65533;&#65533;A,&#856;&#65533;&&#65533;&#1033;}&#65533;&#65533;&#65533;&#65533;<&#65533;&#1102;&#65533;&#65533;]&#65533;0;&#65533;&#65533;&#65533;),ba&#65533;&#1124;F&#65533;&#65533;@l&#65533;C&#65533;&#65533;&#65533;r&#65533;&#65533;(/&#65533;K&#65533;A&#65533;&#65533;R&#65533;LMim&#65533;<&#65533;a&#65533;{&#65533;&#65533;0&#65533;Q&#65533;&#65533;&#65533;&#65533;&#65533;&#65533;_]&#65533;&#65533;&#65533;&#65533;&#65533;<&#65533;&#65533;O&#65533;&#65533;&#65533;#:&#65533;&#1806;&#65533;]}&#65533;W&#65533;2/&#65533;\+,3a#&#65533;&#65533;%&#65533;u*&#65533;^&#65533;'&#65533;&#65533;&#27489;&#65533;'&#65533;n&#65533;&#65533;&#65533; 7&#65533;&#65533;+c&#65533;&#65533;&#65533;&#597;&#65533;&#65533;5l[&#65533;&#65533;X&#65533;&#65533;5&#65533;&#65533;PK7&#65533;+g&#65533;b&#65533;PF4&#65533;1<b&#65533;&#65533;&#65533;D*&#65533;!n&#65533;&#65533;&#65533;P.B1&#65533;GH&#65533;&#65533;&#65533;&#65533;-r&#65533;&#65533;pZ&#65533;&#65533;H&#65533;&#61987;sq+,&#65533;5&#65533;1 &#65533;&#65533; &#65533;&#65533;'3&#65533;Jv D'&#65533; <`&#65533;?&#65533;b`8&#65533;&#65533;&#65533;ALBa&#65533;B&#65533;&#65533;&#65533;'P!S(B&#65533;  &#65533;&#65533;G`BD&#65533;&#65533;&#65533; GD&#65533;&#65533;Z&#65533;&#65533;&#65533;&#65533;8&#65533;&#65533;&#65533;&#65533;`)(	V&#65533;_&#65533;&#65533;-&#65533;&#65533;x`&#65533;&#65533;&#65533;&#65533;v&#65533;&#65533;&#65533;&#65533;&#65533;ot`&#65533;&#1943;&#65533;FA&#65533;&#65533;(\b&#65533;&#65533;E+X&#1098;V&#65533;&#65533;&#65533;&#65533;&#65533;&#65533;&#65533;nF&#65533;K ")&#65533;&#65533;.&#65533;& r&#65533;S$ %	&#65533;I&#65533;&#65533;&#65533;&#65533;T&#65533;L`&#65533;&#65533;?&#65533;D&#65533;1&#65533;2&#65533;&#65533;tt\&#65533;*s9w-h&#65533;&#65533;&#65533;mf&#65533;&#65533;\A&#65533;U&#65533;&#65533;&#65533;&#65533;fu*<;k&#65533;&#65533;&#65533;&#65533;&#1916;&#65533;j&#65533;f&#65533;&#65533;.&#65533;&#65533;&#1669;NE/&#65533;&#65533;&#65533;z&#65533;c&#1778;&#65533;&#65533;&#65533;$&#65533;x&#65533;@&#65533;&#65533;&#65533;&#65533;k&#65533;&#65533;&#65533;&#65533;BV&#65533;&#65533;QMb&#65533;&#65533;B&#65533;5&#65533;)Lc&#65533;&#65533;&#65533;F!B&#65533; &#65533;&#65533;p&#65533;M&#11300;A&#65533;%&#65533;SbF8&#65533;&#65533;&#65533;t#&#65533;&#65533;&#1740;&#887;&#65533;&#65533;"!&#65533;IQZ&#65533;OO[_&#65533;&#65533;F&#65533;Q&#65533;2l&#65533;R&#65533;&#65533;&#65533;&#65533;0&#65533;1gY=&#65533;G0&#65533;6&#65533;&#65533;&#65533;m"Q\`)&#65533;w;&#65533;U&#65533;9&#65533;a&#65533;Z&#1527;&#65533;&#65533;&#65533;g&#65533;&#65533;&#65533;&#65533;&#65533;F8&#65533;np&#65533;&#65533;J&#65533;&#65533;p&#65533;&#65533;&#65533;&#65533;T&#65533;cN&#65533;&#65533;G&#65533;&#65533;&#65533;&#887;&#65533;&#65533;q1&#65533;&#65533;/&#1211;&#65533;&#65533;&#65533;6&#65533;8V4&#65533;^&#65533;B&#65533;H2&#65533;&#65533;U`B&#65533;&#65533;*x&#65533;l&#65533;&#65533;&#65533;p&#65533;&qEH&#65533;&#65533;&#65533;&#65533;,&#65533;Q&#65533;g&#65533;&#65533;&&#65533;&#65533;3&#65533;g@&#65533;|&#65533;&#65533;^&&#65533;&#65533;&#65533;&#65533;&#65533;&#65533;#&#65533;$p&#65533; 9&#65533;&#65533;,&#65533;&#65533;=&#65533;&#65533;8z &#65533;(&#65533;!{&#65533;C!a&#65533;2A?I8&#65533;&#65533;&#65533;&#65533;@> B&#65533;&#65533;&#65533;0&#65533;5&#65533;&#65533;&#65533;!&#65533;_&#65533; &#65533;{&#65533;&#65533; &#65533; &#65533;3h&#65533;<&#65533;&#65533;h(x&#65533;
m&#65533;&#65533;&#65533;&#65533; ,&#65533;&#65533;&#65533;&#65533;,&#65533;&#65533;3x&#65533;
P&#65533;z"&#65533;&#65533;$&#65533;&#65533; &#65533; &#65533;@&#65533;&#65533;&#65533;,\&#65533;&#65533;U&#568;&#65533;&#65533;c&#65533;@&#1097;O&#65533;"l &#65533;$&#65533;b&#65533;)&#65533;&#65533;&#65533;&#65533;&#65533;	8&#65533;&#65533;L&#65533;
`&#65533;&#65533;o&#65533;2O&#65533;&#65533;&#65533;!B"
P&#65533;&#65533;&#65533;&#65533;G&#65533;<&#65533;&&#65533;B &#65533;&#65533;zK&#65533;0P&#65533;&#65533;i&#65533;j&#65533;8P#&#65533;|%&#65533;&#65533;	&#65533;&#65533;P&#65533;&#65533;n&#65533;&#65533;bI&#65533;&#65533;&#65533;YB&#1054;5tk&#65533;&#65533;&#65533;&#65533;&#65533;&#818;&#65533;&#65533;XP[&#1289;&#866;&&#65533;C+H"&#65533;&#65533;&#65533;D&#65533;&#65533;&#65533;&#65533;x&#1057;&#65533;f&#65533;&#65533;&#65533;&#65533;&#65533;&#65533;&#65533;&#65533;&#1484;&#65533;&#65533;"F&#65533;*&#65533;^&#65533;1&#65533;&#65533;&#65533;3&#65533;a&#65533;&#65533;N*&#65533;&#1354;&#65533;j&#65533;&#65533; &#65533;&#65533;1&#65533;&#65533;u&#65533;m&#65533;&#65533;"&#65533;+&#65533;2&#65533;&#65533;0nj&#65533;z-Q&#65533;!f&#65533;!&#65533;
*&#65533;P&#65533;B&#65533;&#65533;u&#65533;&#65533;p&#65533;q&#65533;&#65533;$P&#65533;/v&#65533;,&#65533;n.b3x"n&#65533;M&#65533;P&#65533;0&#65533;-)n-*&#65533;"h&#65533;&#1456;&#65533;n&#65533;4&#65533;a'&#65533;*&#65533;.&#65533;&#65533;B&#65533;"&#65533;0v&#65533;&"n&,.g&#65533;&#65533;"2&#65533;&#65533;&"&#875;6&#65533;& &#65533;&&#65533;&#65533;%p&#65533;8&#65533;&#65533;z&#65533;`Aja~&#65533;H&#65533;
!&#896;!&#65533;&#65533;&#65533;!{ A&#65533; &#65533;aR&#65533;&#65533;v&#65533;&#65533;&#65533;&#65533;!5&#65533;&#65533;&#65533;Ax&#65533;,+&#65533;A8!&#65533;&#65533;2&#65533;&#65533;&#65533;G&#65533;&#65533;&#65533;j 	&#65533;@
&#65533;&#65533;D &#65533;T&#65533;r&#65533;&#65533;D&#65533;&#65533;	&#65533; &#65533;~!&#65533;`
&#65533;`&#65533; 
&#65533; @~&#65533;:&#65533;p&#65533;A"Lr@&#65533;&#65533;&#766;*&#65533;&#65533;l<`&#65533;&#65533; &#65533;r&#65533;&#65533;< &#65533;&#65533;&#65533;2 &#65533;F&#65533;t&#65533;Ab &#65533;&#65533;&#65533;N&#65533;V Hj`Gf ){&#65533;&#65533;&#65533;&#65533;&#65533;&#65533;&#65533;&#65533;&#65533;&&#65533;&#65533; D@
al&#65533;P&#65533;&#65533;&#65533;VH8&#65533;4!a	L&#65533;$&#65533;.&#65533;M&#65533;&#65533;&#65533;&#65533;N&#65533;&#65533;`&#65533;&#1796;P.@P&#65533;J*@&#65533;&#65533;8&#65533;&#65533;&#65533;,J&#65533;P`b@
a&#129;o&#65533;B&#65533;r&#65533;[&#65533;B&#65533;X&#65533;&#65533;&#65533;&&#65533;3A34A&#65533;X&#65533;)&#65533;j&#343;&#65533;LX&#65533;Ym&#65533;-&#65533;3&#65533;&#65533;Z&#65533;&#65533;#&#65533;a&#65533;&#65533;&#65533;&#65533;&#65533;?&#65533;0jiF&#65533;|&#65533;&#65533;&#65533;&#65533;N-&#65533;&#65533;b&#65533;&#65533;4J&#65533;&#65533;&#65533;&#65533;A(&#1153; &#65533;&#65533;&#65533;t-9&#65533;c~3k&#65533;s&#65533;&#65533;&#65533;f&#65533;&#65533;qfs&"&#65533;FnB.=g0+&#65533;4Gt&#65533;*>&#65533;Mo&#1574;&#1874;&#65533;&#65533;&#65533;&l&#65533;rH&#65533;]&#65533;9lQ7&#65533;]f&#65533;"&#65533;&&#65533;&#65533;&#1543;2&#65533;&#65533;'&#65533;m&#65533;R&#65533;g&#65533;E&#65533;aB&#65533;&#65533;&#65533; d&#65533;&#65533;h(&#65533;5&#65533;&#65533;"b&#65533;"&#478;&#65533;Dn^N(&#65533;&#65533;}&#422;&#65533;&#65533;&#65533;f&#65533;!+&#65533;&#65533;&#65533;&#65533;B&#65533;&#65533;-&#65533;4sB@T &#65533;&#65533;F&#65533;V&#65533;&#65533;D&#65533;B&#65533; &#65533; 
&#672;&#65533;&#65533;&#65533;&#65533;n&#65533;&#65533;&#65533;A&#65533; &#1696;.b&#65533;b&#65533;|&#65533;&#65533;!&#65533;&#65533;&#65533;A|arAvA:&#65533;&#65533; D&#65533;2@&#65533;P 	6&#65533;&#65533;&#65533;&#65533;`&#65533; >&#65533;d ad 	&#65533; &#65533;bA&#65533;a&#65533;a&#65533;@x&#65533;&#65533;&#65533; &#65533;d&#65533;B&#65533;&#65533;\&#65533;z j )&#65533;1Q&#65533;P&#65533;&#65533;,&#65533;`&#65533; &#65533;d&#65533;T@&#65533;R@&#65533;4&#65533;&#65533;L&#65533;E~@&#65533; Uq&#65533;X&#65533;k&#65533;t &#65533;U&#65533;5&#65533;&#65533;&#65533;^&#65533;&#65533;L&#65533;I6&#65533;;&#65533;D&#65533;&#65533;^&#65533;T&#65533;&#65533;P&#65533;\a&#65533;&#65533;2&#65533;8A0&#65533;&#65533;@&#65533;&#65533;&#65533;.&#65533;  &#65533;&#65533;&#65533;o&#65533;&#65533;/&#65533;&#65533;&#65533;"&#65533;&#65533;<I.&#65533;&#65533;8 &#65533;F &#65533;&#65533;&#65533;H&#65533;&#65533;&#65533;h&#65533;&#65533;a&#65533;z&#1323;&#65533;=&#65533;,&#65533;&#65533;&#65533;&#65533;,4&#65533;"PS<&#1048;f%S2&#65533;DVdk&#65533;&#65533;&#65533;&#65533;&#65533;	T&#65533;&#65533;eq)YF&#65533;&#65533;V&#65533;&#810;EZtka&#65533;&#65533;^&#65533;b0ce&#65533;&#65533;&#65533;m&#65533;&#65533;&#65533;&#65533;x&#65533;7#&#65533;&#65533;&#65533;a&b"&#65533;*&#65533;a&#65533;&#864;*j1&&#65533;$F	}&#65533;9&#1121;&#65533;&#65533;V&#65533;FEJi&#65533;79&#65533;fk&#65533;%j&#5162;&#65533;&#65533;D&#65533;3&#65533;&#65533;'B&#65533;&#65533;&#944;-&#65533;&#65533;&^Bs&#65533;&l&#65533;]&#65533;&#65533;n&#65533;n&#65533;]&#65533;]xv[M6&#65533;&#65533;&#65533;B&#65533;b
&#65533;H&#65533;#T&#65533;v&#65533;I2&#65533;*&#1992;b&#65533;
!&#65533;&#65533;i<5tg&#65533;pDA4&#65533;&#65533;P&#65533;&#65533;&#65533;d7.,&#65533;.&#65533;p".&#65533;06&#65533;06s"C#&#1134;&#65533;&#65533;
&#65533;|&#65533;Zf	&#65533;&#65533;Z&#65533;& &#65533;&#65533;&#65533; &#65533;&#65533;\&#65533;&#65533; $Al<!&#65533;&#65533;&#65533;&#65533;	&#65533;`A,&#65533;,Z&#65533;&#65533;A&#65533;&#65533;&#65533;t&#65533;H&#65533;&#65533; MX2&#65533;&#65533;t" "&#65533;&#65533; 2&#65533;&#65533;&#65533;rd!&#65533;&#65533;	&#65533;`B&#65533;&#65533;A&#65533;&#65533;&#65533;&#65533;N&#65533;&#65533;&#65533;&#65533;@	&#65533;&#65533;F&#65533;)M&#65533;)k@&#65533;&#65533;u@2L*l&#65533;`54`0d^!&#65533;H@~rUW2V v`&#65533; 	&#65533;`&#65533;+z&#65533;&#65533;@&#65533;&#65533;&#65533;&#65533;u@j&#65533;&#65533;&#65533;D&#65533;1Y A&#65533;&#65533;f@&#65533;<`*&#65533;Nf`(&#65533;`&#65533;F&#65533;&#65533;&#65533;&#65533;&#65533;>&#65533;:&#65533; >&#65533; &#65533;D&#65533;@^&#65533;&#65533;&#65533;&#65533;&#65533;&#598;L&#65533;&#65533;	&#65533;P< &#65533;Y&#65533;&#65533;J &#65533;D&#65533;l`X! &#65533;3&#65533;2&#1602;u1hA&#65533;c?&#65533;&#65533;L&#65533;&#65533;MESP&#65533;4G&#65533;WNSUNyUl&#65533;&#978;&#1492;UeX8e5&#65533;&#65533;&#65533;&#65533;&#65533;q{&#65533;&#65533;&#65533;&#65533;+&#65533;g)c/&#65533;&#65533;w&#65533;;&#65533;Sd(&i&#65533;S&#65533;R
&#1560;bh&#65533;-&#1324;v&#65533;zmj&#65533;&#409;&#65533;&#65533;&#65533;&#65533;&#65533;&#65533;N&#65533;C&#1601;&#65533;~&#65533;a2&a&#65533;a&#65533;&#65533;JmC&aFn&#65533;&#65533;&#65533;B&#65533;p&#65533;D&#65533;&#65533;rn&#65533;&#65533;
T]&#65533;'&#65533;%&#65533;[f&#65533;q&#65533;&#65533;\&#65533;\&#65533;	&#65533;&#65533;&#65533;8&#65533;)&#65533;rK&#65533;r&#65533;&#65533;~&#598;(&#65533;&#65533;&#65533;E&#65533;&#65533;&#65533;&#65533;&#65533;m1 &#65533;fF&#65533;Cpk&#65533;&#65533;&&#65533;&#65533;&#65533;&#65533;O&#65533; &#65533;m&#65533;N4&#65533;N)l&#65533;C&#65533;b&#65533;&#65533;&#65533;3&#65533;&#65533;&#65533;#&#65533;ful&#65533;nrg=&#65533;M&#65533;%&#65533;&#65533;F&#1766;3no&#65533;&#863;Gn@5s&#65533;&#65533;&#65533;&#65533;!&#65533;&#65533;n&#65533;H&#65533;.&#65533;A&#65533;&#65533;&#65533;`&#65533; r&#65533;|&#65533;	&#65533;&#65533;&#65533;&#65533;`&#65533;&#65533;&#65533;`&#65533;&#65533;&#65533;&#65533;
&#65533;@&#65533;&#65533;&#65533; X&#65533;^Ah&#65533;X&#65533;&#65533;&#65533;@&#65533; B`&#65533;'&#65533;" &#65533;  &#65533;&#65533;&#65533;F&#65533;&#65533;&#65533; }&#65533;N&#65533;F&#65533;&#65533; Ha&#65533;a$&#65533;!&#1569;t&#65533;&#65533;&#65533;`&#65533;@R&#65533;&#65533;xd&#970;&#65533;U&#65533;(&#65533;l&#65533;F,BP&#65533;&#65533;l8&#65533;&#65533; &#65533;&#65533;(&#65533;DojH&#65533;&#65533;^ B&#65533;&#65533;~;;H&#65533;&#65533;P@&#65533;&#65533;&#65533;&#65533;8 &#65533;&#65533;&#1360;C`Wa&#65533;I4&#65533;&#65533;&#65533;&#65533;(`&#65533;@&#65533;&#65533;&#65533;8&#65533;U&#65533;E<!]&#65533;j@&#65533; `&#65533;&#65533;&#65533;&#65533;u&#65533;&&#65533;`$i&#65533;$ `&#65533;&#65533;l,@&#65533;&#65533;&#65533;v>&#65533;W=@&#65533;> j @&#65533;4&#65533;d4vc&#65533;G&#65533;&#65533;&#315;&#65533;&#65533;W&#65533;j&#65533;?&#65533;e&#65533;	5&#65533;y20&#65533;`&#65533;&#387;&#65533;Vf&#65533;w&#65533;c)&#65533;)U&#65533;&#65533;K&#65533;&#65533;&#65533;<:&#65533;&#65533;i&#65533;I[&#65533;&#1815;77C&#17795;&#65533;}&#65533;e:&#65533;&#65533;P&#743;j&#65533;&#65533;u;&#65533;t&#65533;pj&#65533;Vh&#1936;!&#65533;(d&#65533;*n")C&#65533;&#65533;J&#65533;&#65533;&#65533;`&#65533;v	&#65533;\k*n&#65533;&#65533;&#65533;!cFM&#65533;>1s'/&#65533;j/&#65533;&#681;}&#65533;&#65533; &#65533;\T\g&#65533;&#65533;T|I&#65533;oI&#65533;&#65533;&#65533;5&#65533;%&#65533;&#65533;&#65533;ubk&#65533;&#65533;l&#65533;v8q&#65533;&#65533;&#65533;$&#65533;B&#65533;&#65533;"of&#65533;C&#65533;)&#65533;eW&#65533;p&#65533;r&#65533;+&#65533;&#65533;&&#65533;Y@9#qh4&#65533;&#65533;2T&#65533;2&#65533;&#65533;&#65533;B&#325;8&#65533;&#65533;&#65533;&#65533;A&#65533;&#65533;&#65533;aX&#65533;p&#65533;L!AK&#65533;`&#65533;&#65533;&#65533;	n&#65533;e&#65533;&#65533;&#65533;@&#65533; &#65533;`	|&#65533;&#65533;0&#65533;&#65533;&#65533;&#65533; &#65533; &#65533;*AA&#65533;&#65533;&#65533;d&#65533;&#280; )
&#65533;&#65533;&#65533;p&#65533;R&#65533;&#65533;@8`&#65533; &#65533;aN&#65533;&&#65533;&#65533;&#65533;8&#65533;&'&#65533;!,&#65533;	`&#65533;A&#65533;&#65533;&#65533;h&#65533;&#65533;;&#65533;ER&#65533;&#65533;$A&#65533;Bd>&#65533;&#65533;&#65533;o&#65533;V&#65533; t~&#65533;@
&#65533;x&#65533;(&#65533;&#65533;~N&#65533;&#65533; &#65533; &#65533;d |&#65533;>&#65533;&#65533;*@T Dnx&#65533;: 	&#65533;D&#65533;&#65533;H&#65533;l&#65533;,I&#65533;&#65533;&#65533;x$av&#65533;&#65533;M\&#65533;&#65533;&#65533;&#65533;$O&#65533;2&#65533;&#65533;$ &#65533;rO&#65533;&#65533;&#65533;N<%D>&#65533;&#65533;&#65533;> &#65533; &#65533;a#x&#1111;&#65533;]&#65533;#K4e%&#65533;A&#65533;A4&#65533;&#65533;-&#65533;&#65533;&#789;E_S&#65533;&#65533;UV9py&#65533;Z&#65533;&#65533;r&#65533;\&#65533;&#65533;&#65533;W&#65533;&#65533;{y&#65533;z&#65533;3t"^&#289;&#65533;&#65533;!$h&#65533;&#65533;&#65533;&#1257;S nF&#65533;/&#65533;&#65533;:qC?f|&#65533;&#65533;&#54859;&#65533;&#65533;&#65533;0&&#65533;bG&#65533;&#65533;&#65533;&#65533;!c&#65533;&#65533;a&#65533;&#65533;&#1280;&#65533;&#65533;&#65533;f&#65533;x&#65533;&#65533;P&#65533;
&#65533;&#1704;s&#65533;&#65533;&#675;&#65533;&#65533;p6'&#65533;tT&#65533;&#65533;&#65533;=&#65533;c9v@&#65533;&#65533;[&#65533;_&#65533;&#65533;&#65533;&#65533;&#65533;b&#65533;6n&#1780;&#65533;&#65533;&#859;&#133;&#65533;}{&#65533;-&#65533;&#65533;&#65533;&#65533;&#541;K&#65533;N&#65533;:v&#1781;&#65533;&#65533;&#65533;;&#65533;&#65533;&#65533;i\&#65533;.&#65533;s,&#993;&#65533;&#904793;2&#721;qb8p&#3969;&#65533;H&#65533;&#65533;Kt+_&#65533;&#65533;&#65533;h&#741;5&#65533;2}&#692;&#65533;Ps6&#65533;&#65533;j&#65533;fV&#65533;Rm&#65533;&#65533;H&#441885;@&#65533;e%&#65533;&#65533;N&#65533;?&#329;&#65533;V&#65533;&#65533;pk&#65533;&#65533;8&#65533;'&#65533;o&#1978;&#65533;6-&#1716;i&#980;VLY&#65533;d&#65533;n&#65533;B%*$D&#65533;&#65533;&#65533;&#65533;gK&D&#65533;@&#65533;F"At&#65533;h&#65533;&#65533;&#65533;-n&#65533;&#65533;$O&#65533;t&#65533;B&#65533;F(L&#65533; B8&#65533;&#65533;&#65533;&#65533;&#65533;E&#65533;&#65533;&#65533;&#65533;&#65533;*d&#65533;D&#65533;r&#65533;&#65533;g&#1598;&#65533;WN&#65533;&#65533;RQX&#768;q&#65533;2^&#65533;x1;p&#1576;a#G&#65533;&#65533;5`&#65533;x )&#65533;&#65533;^
!hp,p &#65533;&#65533;X&#65533;&#65533;@&#65533; P&#65533;`   &#65533;@P&#65533;P &#65533;o&#65533;&#65533; ( A$&#65533;p(`@7&#65533;&#65533;H(&#65533;&#65533;B&#65533;)&#65533;&#65533;rJ&#65533;)&#65533;&#65533;&#65533;'&#65533;x&#65533;I"d&#65533;&#65533;&#65533;V^&#65533;&#65533;
8&#65533; <&#65533;8 &#65533;&#65533;H&#65533;gB&#65533;&#65533;o&#65533;}I&#65533; &#65533;&#65533;&#65533;h&#65533;&#65533;`@B~9&#65533;&#65533;7&#65533;z&#65533;B&#65533;2&#65533;_	&#65533;e&#65533;6&#65533;\s6&#65533;R&#65533;i&#65533;&#65533;XSM&#65533;&#65533;~&#65533;&#65533;5&#65533;<&#65533;&#65533;4&#65533;&#65533;&#65533;*&#65533;&#65533;l
&#43676;&#65533;j)6&#65533;&#394;M6&#65533;&#65533;Ji&#65533;&#65533;dc&#65533;&#65533;&#65533;j&#65533;&#879;&#65533;&#65533;j&#65533;&#65533;&#65533;v&#65533;PC
!&#65533;&#65533;7?&#65533;&#65533;8&#65533;E&#65533;8&#65533;^&#65533;mEf&#65533;tU&#65533;A&#65533;&#65533;6&#65533;x:(&#65533;{n:&#65533;&#65533;&#65533;:I&#65533;{.G&&#65533;{&#65533;&#65533;[&#65533;&#65533;&#65533;&#65533;&#65533;NI&#65533;&#65533;3G&#65533;&#65533;:&#65533;Z:&#65533;&#65533;W&#65533;&#274;:&#65533;&#65533;#&#65533;&#65533;_&#65533;1&#65533;&#65533;&#65533;&#65533;;w|1<&#65533;&#65533;&#65533;&#65533;&#65533;&#65533;&#65533;G&#65533;&#65533;&#65533;H&#65533;&#65533;r&#65533;%&#65533;{/Q&#43579;TF8CuN9oe;QOt=4tD8&#65533;&#65533;N&#65533;*&#65533;&#65533;G&#65533;l&#65533;RO-&#65533;7&#65533;&#1044;&#65533;Fi&#65533;Q&#65533;&#65533;&#65533;K&#65533;&#65533;4&#65533;&#65533;.&#65533;>&#65533;cZA/M&#65533;B9&#65533;e&#65533;Lr&#65533;m&#65533;&#65533;v&#65533;&#65533;&#65533;z&#65533;&#65533;&#65533;&#65533;gKUQV,&#65533;&#1874;&#65533;i&#65533;m8Eq&#65533;3&#65533;^}&#65533;&#65533;=+&#65533;^O_N4\&#65533;&#65533;&#65533;(&#65533;&#65533;Zc&#65533;4&#65533;(#&#870;&#65533;&#65533;.&#65533;&#65533;&#65533;&#65533;'&#65533;&#65533;&#65533;&#65533;2J&#1824;&#65533;!&#65533;	B&#65533;&#65533;&#65533;&#65533; &#65533;0&#65533;	!B	+&#65533;0l`p-&#65533;FAlpBn&#65533;&#65533;/&#65533; E&#65533;!&#65533;4)&#65533;&#65533;&#65533;&#814;&#65533;&#65533;&#65533;q&#65533;&#65533;6&#65533;d&#65533;)&#65533;`&#65533; &#65533;&#65533;<&#65533;&#65533;&#65533; >&#65533;&#65533;_f&#65533;&#65533;&#65533;&#65533;?(<&#65533;
4 	@&#65533;&#65533;&#65533;%$@`@&#65533; B&#65533;(E#P&#65533;XP&#65533;&#65533;&#65533;&0&#65533;.&#65533;&#65533;`PAN&#65533;`G&#65533;C$B!$R&#65533;b&#65533; &#65533;(@&#65533;	Np&#65533;&#65533;&#65533;&#65533;8 #f&#65533;D@ &#65533;&#65533;"7M&#65533;E&#65533;&#65533;&#65533;$0&#65533;L@&#65533;&#65533;&#65533;.&#65533;&#65533;&#65533;m&#65533;5h&#65533;)&#65533;Q&#65533;&#65533;&#65533;Xt&#65533;&#65533;A&#1927;,&#65533;H
!&#65533;&#65533;>5&#65533;N&#65533;&#1248;F5iHD&#65533;j&#65533;&#65533;l&#65533;#&#65533;Q&#65533;M&#1642;&#65533;t&#65533;&#65533;5>I&#65533;mjU&#1504;&#65533;5(&#65533;)B&#65533;&#65533;R&#65533;&#65533;UAv&#65533;&#65533;Nf0&#65533;h&#65533;4
&#1641;KbV&#65533;&#65533;&#65533;&#65533;&	&#65533;&#65533;8&#65533;-i&#65533;&#1788;&#65533;k8&#65533;a3&#65533;R&#65533;R&#65533;&&#65533;&#65533;KT&#65533;&#65533;`D&#65533;&#65533;@	F&#65533;uMt&#65533;k#sJ&#65533;9/v&#65533;&#65533;p;&#65533;&#65533;6&#65533;&#65533;(nx<&#65533;HG&#65533;.&#65533;&#65533;&#65533;&#65533;&#65533;#&#65533;&#65533;&#65533;&#65533;&#65533;Y1{&#65533;le^&#65533;YGH&#65533;&#65533;m
&#65533;^&&#65533;&#65533;&#874;&#65533;&#65533;hB&#65533;%F&#65533;&#65533;&#65533;&#65533;6&#65533;&#65533; n,u&#65533;&#65533;E&#54452;&#65533;&#65533;E'x&#65533;&#65533;G?&#663;&#65533;&#65533;&#65533;sSs&#65533;&#1310;&#65533;8&#65533;IS&vT&#65533;&#65533;"MtP&#65533;[h&#65533;HH&#65533;&#65533;&#65533;4"&#65533;&#1690;&#65533;&#65533;&#65533;&#65533;%/&#65533;<&#65533;8&#65533;Q&#65533;&#65533;&#65533;EPnaj&#65533;z&#65533;m&#65533;M,4&#65533;&#65533;&#65533;&#65533;&#65533;&#65533;n &#65533;x&#65533;&#65533;M=#&#65533;&#549;C&#65533;&#1419;&#1701;r?aN'&#65533;&#65533;jt&#65533;&#65533;&#65533;4&#65533;&#65533;&#65533;b&#65533;&#65533;&#65533;&#65533;$&#65533;7&#65533;T(&#65533;h&#65533;&#65533;t &#65533;&#65533;@&#65533;&#65533;&#65533;&#65533;9&#65533;*&#65533;.&#1729;l`&#65533;S6@&#65533;4&#65533;E&#65533;@N0&#65533;!D&#65533;Y(p&#65533;=h&#65533;&#65533;X&#65533;(<&#65533;
d<&#65533;&#65533;1&#65533;&#65533;&#65533;f4&#235;&#1552;+&#65533;&#65533;&#65533; ((A
&#65533;S&#65533;&#65533;&#65533;&#1325;&#65533;n`&#65533;R&#65533;8&#65533;t&#65533;&#65533;&#65533;&#65533;! 	8p&#65533;	$@Fh&#65533;&#65533; 4&#65533;&#65533;)(&#65533;&#65533;F&#65533;&#65533;&#65533;@&#65533;AnP&#65533;&#51263;&#65533;&#65533; >t&#65533;&#65533;&#65533;@&#65533;xP&#65533;Fl"&#65533;&#65533;)Na
#&#65533;&#65533;&#65533;&#65533;'
&#65533;4 &#65533;R&#65533;&#65533;&#65533;&#65533;(&#65533;h@"&#65533;&#65533;&#523;&#65533;aS/&#65533;<&#65533;	&#65533;,&#65533;@	`\&#65533;&#65533;2H\&#65533;&#65533;:
&#65533;&#1048;6")^m&#65533;&#1432;F3&#65533;1f4#0&#65533;p5&#65533;&#65533;&#65533;gP&#704;&#65533;&#908;&#65533;4&#65533;y&#65533;lns&#65533;s&#65533;&#65533;0&#65533;Yz&#65533;U&#65533;R&#65533;U*&#65533;U&#65533;&#65533;(]5&#65533;&#65533;-;c&#65533;&#65533;@3&#65533;&#65533;&#65533;c &#65533;&#65533;&#65533;.j&#65533;Z&#65533;&#65533;x&#65533;+X&#65533;
X&#65533;b&#65533;&#65533;-d&#65533;X&#514;&#65533;&#65533;-H&#65533;\&#65533;&#65533;&#65533;&#65533;0&#65533;Q&#65533;b0#&#65533;&#60649;&#65533;&#332;b&#65533;&#65533;Y[&#65533;&#65533;&#65533;9&#65533;&#65533;&#65533;n&#65533;&#65533;&#65533;&#65533;L&#65533;&#65533;&#65533;_&#65533;f&#854;m3|&#65533;&#65533;&#65533;&#65533;&#65533;&#65533;,&#65533;&#65533;Ya&#65533;W&#65533;&#65533;&#65533;6&#65533;p&#65533;&#65533;&#65533;&#65533;Z=1&#1422;x&#65533;;^&#65533;&#65533;&#65533;&#65533;u3h&#763;l&#65533;v&#65533;&#65533;&#65533;&#65533;&#65533;Zw&#65533;&#65533;&#65533;&#65533;&#65533;&#65533;&#549;-&#65533;r&#65533;X&#65533;&#65533;Hi6U&#65533;&#65533;&#65533;&#65533;(&#689;&#65533;&#65533;j&#65533;i[&#65533;bU&#65533;&#65533;&#65533;m&#65533;&#65533;K&#65533;&#65533;q&#65533;]&#65533;Z&#65533;"&#65533;C&#65533;8&#65533;DY"&#65533;&#65533;&#65533;w&#65533;&#65533;&#572;a3&#65533;\zj-&#65533;R&#65533;&#65533;&#65533;&#65533;4&#65533;&#65533;&#65533;>#&#65533;&#65533;2&#65533;CV&#65533;.o&#65533;^^4&#65533;&#65533;&#65533;m&#65533;&#65533;Nmz&#65533;\#&#65533;/fQ
I &#65533;i&#65533;&#65533;#&#65533;&#65533;.&#65533; &#65533;:A&#65533;&#65533;&#65533;&#65533;{&#65533;7P&#65533;
p &#65533;{&#65533;@&#65533;W&#65533;&#65533;&#65533;&#65533;;P&#65533;&#65533;&#65533;&#65533;`{&#65533;D&#65533;E1
V&#65533;&#65533;&#65533;&#232;&#65533;0x&#65533;_T&#65533;&#904;3`&#65533;&#65533;'&#65533;&#65533;,X	N&#65533;&#65533;&#65533; &#65533;0X&#65533;g&#65533;&#65533;  &#65533;&#65533;&#65533;L&#65533;z&#65533;&#65533;,0&#65533;&#65533;L&#65533;&#65533;T&#65533;&#65533;V&#65533;&#65533;6P&#65533;&#65533; 4&#65533;_&#65533;&#65533;@@&#65533;.~n&#65533;&#65533;&#65533;&#65533;0&#65533;@R"&#65533;&#65533;&#65533;&#65533;&#65533;PKTb&#65533;(&#65533;H&#65533;&#65533;Pp&#65533;&#65533;&#65533;Z0 &#65533;&#65533;W: &#65533;&#65533;&#65533;%&#65533;"&#65533; &#65533; g22&#65533;"h2=&#65533;&#65533; &#65533;`ZP!&#65533;wlP&#65533;@&#65533;&#65533;t&#65533;&#65533;s&#65533;Ak&#65533;0:&#65533;t&#160;&#65533;`A&#65533;&#65533;&#65533;e&#65533;&#65533;4f&#65533;F*&#65533;ft&#65533;&#65533;&#848;`V&#65533;PH&#65533;&#65533;A(1(&#65533;D&#65533;&#65533;&#65533;&#1120;0&#65533;&#65533;JH*&#65533;2h&#65533;&#65533;&#65533;'K&#65533;Q(&#65533;&#65533;@&#65533;D&#65533;&#65533;p&#65533;&#65533;&#65533;P&#65533;`&#65533; i&#65533; &#65533;&#65533;heX&#65533;&#65533; &#65533; &#65533;&#65533;
&#65533;&#65533;
&#65533;0
&#65533;`	&#65533;@	{(	&#65533;&#65533;&#65533;&#65533;&#65533;&#65533;&#65533;~	&#65533;&#65533;&#65533;&#65533;&#65533;&#65533;&#65533; 	&#65533;&#65533;&#65533;&#65533;	&#65533;@	&#65533;&#65533;	&#65533;&#65533;	&#65533;
&#65533;&#65533;
r&#65533;
&#65533;pj&#65533;&#65533;&#65533; &#65533;p&#65533;@&#65533;$X&#65533;6|&#65533;635>&#65533;&#65533;7&#65533;h&#65533;&#65533;R1&#65533;/I&#65533;&#65533;xP&#65533;&#65533;&#836;78L&#65533;&#65533;&#65533;P)&#65533;&#65533;&#65533;6&#65533;&#65533;&#65533;&#65533;M&#65533;&#65533;530&#65533;&#65533;5&#65533;tP&#740;&#65533;&#523;&qL&#65533;&#65533;&#65533;M&#1656;PPS&#65533;8M.&#65533;oI&#65533;oP&#65533;TB%BU&#65533;8&#65533;&#65533;&#65533;s&#65533;&#65533;0&#65533;7:&#65533;Qr&#65533;Q&#65533;>&#65533;9/q&#706;,&#65533;&#65533;K&#65533;&#65533;&#65533;&#65533;&#65533;G&#65533;T(&#65533;c4&&#65533;)}&#65533;+&#65533;&#65533;Ju&#65533;J&#65533;&#65533;+&#65533;+p&#65533;d&#65533;")r&#65533;&#65533;Qd!su1&#65533;&#65533; ,&#65533;&#65533;G5&#65533;&#65533;$.&#65533;'&#65533;\x&#65533;R8:R\c6kee)&#65533;Xwr&#65533;bq|q(:-E&#65533;&#65533;&#65533;P`&&#65533;&#65533;
&#65533;&#65533;`l U&#65533;<&#65533;&#65533;&#65533;u&#65533;ub`=i&#65533;&#65533;P&y&#65533;" &#65533;&#65533;w&#65533;c'&#65533;1&#65533;M@{	&#65533;&#65533;
&#65533;@&#65533;&#65533;&#656;&#65533;!&#65533;&#65533;&#65533; &#65533;I&#65533;Pf&#65533;	c&#65533;)&#65533;.&#65533;&#65533;&#65533;&#65533;&#65533;|&#65533;Q:&#65533;=&#65533;7&#65533;z7&#65533;>@&#65533;&#65533;Q?)`(&#65533;&#869;;t&#65533;1&#65533;%	p|&&#65533;+p&#65533;&#65533;&#65533;E'&#65533;&#65533;i&#65533;<$&#65533;5&#65533;/ "'&#65533;b 0`0	&#65533;&#65533;	CB$&#65533;&#65533;
&#65533;0
It	&#65533;P% p &#65533;&#65533;&#65533; &#65533;&#65533; &#65533;w&#65533;e&#65533;&#65533; 
0ZbB&#65533;%&#65533;&#65533;X&#65533;@y&#65533;&#65533;i. &#65533;&#65533;&#1920;+&#65533;"&#65533;&#65533;&#65533;&#65533;&#65533;&#65533;&#65533;&#65533;
&#65533;~&#65533;&#65533;	&#65533;`	&#65533;&#65533;	J&#65533;	&#65533;&#65533;
&#65533;&#65533;y&#65533;h&#65533;v&#65533;s&#65533;&#65533;eJh&#65533;&#384;&#720;&#65533;&#65533;e&#65533;&#65533;f&#65533;7j&#65533;&#65533;P&#448;&#65533;&#65533;fh8&#65533;e&#65533; &#65533;&#65533;&#65533;&#65533;&#65533;&#65533;&#65533;&#1048;&#65533;0&#65533;&#65533;&#65533;m8&#65533;`&#65533;&#65533;&#65533;
&#65533;&#65533;
&#65533;&#65533;&#65533;&#65533; 
&#65533;&#65533;
&#65533; 
_

&#65533;&#65533;	&#65533;0&#65533;&#65533;&#65533;`&#65533;`&#65533;&#65533;g&#43399;P&#65533; &#65533;&#65533;pw`t p@uPt0r s&#65533;*p&#65533;q o&#65533;&#65533;&#65533;f@d`i&#65533;p&#65533;*&#65533;w&#65533; &#65533;&#65533;*jj&#65533;&#65533;&#1312;&#65533;&#65533;RS.&#65533;&#65533;&#65533;&#65533;j&#65533;M&#65533;R6&#65533;Q&#65533;Tq#&#65533;&#65533;&#65533;&#1220;&#65533;&#65533;6M&#65533;&#65533;Q&#65533;`&#392;&#65533;&#65533;&#65533;e&#65533;&#65533;o:&#65533;&#65533;z&#65533;6Y6&#65533;&#65533;L&#65533;&#65533;k4&#65533;P&#1514;,&#65533;P&#630;L&#65533;:l&#65533;&#65533;:oI&#65533;&#65533;&#65533;ZM*&#1099;D1SV&#65533;8&#65533;R&#65533;&#65533;cUV&#65533;&#65533;&#65533;&#65533;&#65533;C&#65533;c$&#65533;PGR Gg&#65533;2K&#65533;B&#65533;&#65533;s288&#65533;&#65533;&#65533;)&#65533;&#65533;&#65533;&#1344;a+ku&#65533;&#65533;&#65533;&#65533;&#65533;1&#65533;&#65533;R&#65533;&#65533;&#65533;&#65533;&#705;{&#65533;&#65533;AH&#65533;`&#65533;&#65533;&#65533;&#65533;&#65533;+u%.u&#65533;&#65533;&#65533;,.K(,Y+&#65533;
*O6W&#65533;&#65533;e&#65533;h&#65533; &#65533;VD&#65533;[;z&#65533;1Jf&#65533;PtC&#65533;xg)&#65533;uL&#65533;t&#65533;&#65533;K&#65533;b&#65533;jepM	L&#65533;&#65533;p
&#65533;`	&#65533;&#65533;t`R@=&#65533;?2P!&#65533;&#65533;&#65533;m&#65533;o&#1782;hp9@&#65533;G*&#65533;&#65533;7V &#65533;&#65533;
&#65533;&#65533;&#65533;`&#65533;PyE&#65533;k&#65533;&#65533;Yy&#65533;&#65533;&#65533;&#65533;&#65533;&#65533;&#65533;p
z@&#65533;@3p4`{&#65533;G@&#65533;&#65533;9&#65533;z9&#65533;&#65533;[3`&#65533;^.&#65533;(&#65533;&#65533;%< =&#65533;%` &#65533;&#65533;"` &#65533;Y&#65533;&#65533;&#65533;}&#65533;U 	&#65533; &#65533; &#65533;&#65533;&#65533; &#65533;&#65533;!&#65533;9`t&#65533;&#65533; 
&#65533;7
Cb$&#65533;&#65533;	&#65533;&#65533;V0&#65533; &#65533;"&#65533;g%
 P&#65533; &#65533;Y2&#65533;v&#65533;&#65533;0&	@&#65533;t"-&#65533;&#65533;&#65533;uY&#65533;&#65533;'5&#65533;&#65533;&#65533;&#65533; &#65533;AW&#65533;`&#65533;&#65533;&#65533; 	&#65533; &#65533;&#65533;P&#65533;}&#65533;z&#65533;&#65533;&#65533;&#65533;&#65533;&#65533;Y
&#65533;&#65533;i&#65533; &#65533;#<&#65533;&#65533;&#65533;j&#65533;Fi&#65533;&#65533;
&#65533;&#65533;
&#65533;&#65533;&#65533;,&#65533;
,&#65533;&#65533;
&#65533;`
&#65533;&#65533;&#172;&#65533;
\&#65533;&#65533;=\i&#65533;&#65533;
b&#65533;&#65533;&#65533;$&#65533;&#65533;	&#65533;&#65533;	&#65533;&#65533;	&#65533;p	&#65533;0	&#65533;&#65533;&#65533; 	&#65533;`&#65533;@&#65533;&#65533;&#65533;} &#65533;0&#65533;&#65533;|&#65533;\m&#65533;i&#65533;c@gpf`h &#65533;i&#65533;j&#65533;&#65533;:b&#65533;\&#65533;[&#65533;_&#65533;&#399;
&#65533;g&#65533;&#65533;e&#65533;`&#65533;a@`&#65533;Z&#65533;S&#65533;T&#65533;\&#65533;z&#65533;&#65533;~\g&#65533;k&#65533;e&#65533;&#606;&#65533;&#65533;(&#1570;T$gpJ&#65533;o&#65533;&#65533;k&#65533;uO&#65533;&#65533;R-&#65533;&#65533;SY&#65533;C&#65533;o&#692;&#65533;&#65533;I,&#626;0%&#65533;&#65533;&#300;&#65533;&#65533;&#65533;&#662;&#756;&#65533;LT&#65533;7&#65533;s9&#65533;&#65533;&#65533;q|&#202;&#65533;&#65533;3NQ&#65533;&#65533;&#65533;&#65533;&#1100;6&#65533;&#65533;xP&#65533;&#65533;&#65533;VP&#65533;BS&#65533;h^&#65533;s@c&#65533;&#65533;p7-7&#65533;&#65533;JSuK)f&#65533;D&#65533;e&#1120;&#65533;0t&#65533;`eEG&#864;M&#65533;&#65533;&#65533;J&#704;e`&#65533;U&#65533;Pf&#65533; fd&#65533;+&#65533; h&#65533;$\&#65533;&#560;h&#65533;&#65533;e&#912;b&#65533;&#65533;t&#65533;C:&#65533;&#65533;h&#65533;&#65533;eC&#65533;&#65533;R&#65533;V&#65533;&#65533;&#65533;&#65533;&#65533;P&#65533;&#65533;&#1169;wf&#65533;&#65533;xe&#65533;&#65533;-&#65533;[Ht&#65533;h&#65533;%&#65533;&#65533;e&#65533;&#65533;f&#65533;&#65533;[e&#65533;&#65533;Pbx&#65533;'&#1861;%&#65533;&#65533;2&#65533;&#65533; :Y})&#65533;&#65533;)&#1718;&#65533;+.)&#65533;m&#65533;&#65533;G&#65533;&#1413;&#65533;0&#65533;P&#65533;@
&#65533;&#65533;0U&#65533;JP&#65533;*&#65533;y&#65533;&#65533;{&#65533;&#1517;+#&#65533;9p@&#65533;&#65533;NP{&#65533;&#65533;&#65533;&#65533;	&#65533;&#65533;&#65533;6&#65533;&#65533;&#65533;&#65533;0&#65533;&#1292;&#65533;&#65533;&#65533;&#65533;&#65533;&#65533;&#65533;e&#65533; 	P&#65533;{2 &#65533;E8&#65533;&#1653;<p&#65533;20&#65533;m&#65533;&#65533;5&#65533; -&#65533;'0&#65533;&#65533;;h &#65533;&#65533; &#65533; `&#65533; .&#65533;b&#65533;b &#65533;!&#65533;!&#65533; riC/&#65533; &#65533;E 09&#65533;Z@y	K&#65533;	&#65533;&#65533;	@&#65533;	&#65533;&#65533;	&#65533; J0&#65533;"&#65533;&#65533; &#65533;k%Z20&#65533;w&#65533;{=e&#253;A`&#65533;_&#65533; &#65533;+&ro&#65533;;&#65533;eW&#65533;&#65533;&#65533;&#65533;u
&#65533;0	&#65533;&#65533;&#65533;@&#65533;}&#65533;x&#1063;t@&#65533;&#65533;&#65533;&#65533;m&#65533;n&#65533;n {&#1703;v&#65533;&#65533;@+&#65533;&#65533;+nm&#65533;X&#65533;&#65533;{&#65533;xp&#65533;ZvP&#65533;v`&#65533;&#65533;&#65533;p&#65533;&#65533;C>&#65533;%D&#65533;&#65533;<m@&#65533;j@&#65533;d&#65533;b&#65533;&#65533;k&#65533;p&#65533;ml&#65533;L&#65533;,a`&#65533;_p&#537;<&#65533;`&#65533;b&#65533;&#65533;Y>` d0^&#65533;^&#65533;W&#65533;^&#65533;b&#65533;&#65533;n&#65533;]&#65533;&#65533;\&#65533;&#65533;b&#65533;&#448;&#65533;&#65533;Y&#65533;w&#65533;&#65533;c&#65533;W0Up&#65533;~X&#65533;]_&#65533;Z&#65533;_@i &#65533;n&#65533;r,&#477;L&#65533;J5T&#65533;~&#65533;&#65533;p&#65533;&#65533;6&#65533;4sq&#65533;y&#65533;l&#65533;*&#65533;S(L&#65533;&#65533;K&#65533;bN&#65533;p5&#65533;&#65533;&#65533;&#65533;S=&#65533;3aL&#65533;&#65533;kX&#65533;UQ&#65533;|&#65533;3&#65533;z&#65533;4%&#65533;&#65533;s6&#65533;&#65533;&#1226;&#65533;|&#65533;&#65533;&#65533;n&#65533;*S&#65533;&#65533;&#65533;-D)&#65533;&#65533;&#65533;B&#65533;&#1250;&#65533;J&#65533;&#65533;tm&#65533;&#65533;&#65533;LJ&#65533;&#65533;&#65533;`&#65533;e&#688;[.?&#65533;O&#883;2&#65533;d2:h]&#65533;&#65533;a&#65533;&#65533;a&#65533;&#65533;8&#561;C&#65533;&#65533;&#65533;&#65533;&#65533;`&#65533;&#65533;&#65533;Ff&#512;&#65533;&#65533;&#65533;C&#65533;&#65533;&#65533;&#65533;^&#65533;&#65533;&#65533;&#65533;&#65533;I&#65533;-X*&#65533;&#65533;&#65533;&#65533;&#274785;&#65533;&#65533;&#65533; &#65533;&#65533;Q]&#65533;&#65533;&#65533;d&#65533;&#65533;=&#65533;&#65533;CW&#65533;&#65533;&#65533;&#65533;@R&#65533;&#65533;0&#65533;F?&#65533;&#65533;>h&#65533;&#&#65533;&#65533;&#65533;)C&#65533;8{&#65533;&#65533;$+U&#65533;&#65533;&#65533;&#305;<&#65533; )&#65533;&#65533;&#65533;3&#65533;p&#1637;&#65533;&#65533;&#65533;h@W&#65533;m&#65533;&#65533;m&#65533;a&#65533;Y&#65533;&#65533;Q`~&#65533;Y&#65533;k&#65533;&#65533;&#65533;
&#65533;`0Z&#65533;&#65533;M&#65533;&#65533;&#65533;o&#1658;`&#65533;bh&#65533;&#65533;C, 0&#65533;{&#627;-&#65533;?&#65533;&#65533;Z&#65533;@2@{&#65533;}&#65533;&#65533;^ &#65533;@&#65533;#&#65533;&#65533;kd&#65533;b&#65533;&#65533;mA&#65533;&#65533;%&#65533;
"&#65533;0&#65533;&#65533;I &#65533;R0&#65533;[&#65533;&#65533;&#65533;	d&#65533;DJ&#65533;&#282;&#65533;	&#65533;0?P`&#65533;%&#65533;
&#65533;&#65533;V&#65533; &#65533;#&#65533;[!&#65533;&#65533;XkD&#65533;n&#65533;&#50943;&#65533;&#65533;&#65533;&#1503;'%?&#65533;e&#65533;&#65533;`q&#65533;w&#65533;&#65533;l &#65533;gp&#65533;s&#65533;&#65533;tl&#65533;&#65533;&#578;|j&#65533;&#65533;oZ&#65533;l	C&#396;2*D(&L/\&#65533;l&#65533;B%&#65533;&#65533;&#65533;X&#65533;L&#65533;&#65533;Q
&#65533;!&#65533;D&#65533;&#65533;&#65533;&#65533;H)WLJ&#65533;E
K&F&#65533;<&#65533;2&#65533;e&#859;6&#65533;p|&#65533;sJ&#65533;&#65533;,^&#65533;t&#65533;&#65533;,[&#65533;&#65533;&#65533;&#65533;&#728;1_&#65533;R&#65533;&#65533;&#65533;K&#65533;2Y&#576;y&#65533;&#792;&#65533;a&#334;%3&#65533;L3c0fi:T&#65533;&#65533;]&#65533;>M&#65533;&&#65533;6k&#1448;I&#65533;&#65533;l5l&#65533;&#265;#W&#65533;&#65533;`&#265;&#65533;+Wn&#65533;&#65533;p&#65533;G&#65533;L9&#65533;7o&#65533;&#65533;}&#65533;g&#597;	W&#65533;&#65533;8&#1317;&#857;#Gnuks&#65533;&#909;&#65533;&#65533;&#65533;n&#1708;]&#1254;m[7&#65533;&#1912;q&#65533;6&#65533;\&#65533;&#534;&#65533;'&#65533;&#65533;:t&#65533;&#1321;Cw.&#65533;l&#65533;_?&#65533;x0j&#361;&#65533;3f]&#1584;y&#1550;]&#65533;&#65533;&#65533;}&#65533;p&#65533;&#65533;o&#65533;.}&#1914;t&#65533;W??&#65533;6k&#65533;<&#65533;fml&#65533;&#65533;@&#65533;!&#65533;&#65533;+g5#&#65533;pB&#65533;&#65533;&#65533;l8&#65533;9&#65533;&#65533;&#65533;&#65533;&#409;d&#65533;&#65533;&#65533;j&#65533;q&#65533;c&#65533;qe&#65533;i&#65533;e&#65533;&#65533;&#65533;Dh&#65533;A&#65533;i&#65533;)&#65533;d&#65533;yf&#65533;_\f&#65533;a&#65533;Fd&#65533;&#65533;&#65533;Hg&#65533;Q&#65533;G &#65533;a&#65533;d\4&#65533;fjL&#65533;&#65533;'&#65533;&#65533;&#65533;)&#65533;yfFj&#65533;&#65533;1&#65533;e&#65533;tR&#65533;4rhn&#65533;f&#65533;1_l&#65533;Id&#65533;l&#65533;&#65533;b&#65533;qfb&#65533;T&#65533;&#65533;&#65533;I&#65533;&#65533;4&#65533;&#65533;&#65533;&#65533;R&#65533;bZL&#65533;&#65533;e&#65533;A&#65533;f&#65533;9&&#65533;/&#65533;&#65533;&#65533;&#65533;h&#65533;l&#65533;k&#65533;&#65533;&#65533;&#65533;"E&#65533;i&#65533;QFkb&#65533;&#65533;&#65533;Qy&#65533;&#65533;F"&#65533;&#1105;&#65533;!&#65533;9&#65533;He&#65533;&#65533;_vqEQHQvYeQ&#65533;TD	e&#65533;dA&#65533;$&#65533;MHy&#342;^&#65533;)&#65533;&#65533;c&#65533;!fr&#65533;5&#65533;&#65533;r&#65533;&#65533;Fr&#65533;)&#65533;&#65533;I&#664;&#65533;d0!B A&#65533;b&#65533;j&#65533;&#65533;^&#65533;&#65533;b&#65533;!&#65533;h&#65533;!`p&#65533;&#65533;\P&#65533;R@a&#65533;6&#1568;	"`&#65533; J>`&#65533;(&#65533; h&#65533;&#65533;J&#65533;yf&#65533;X&#65533;P&#65533;&#65533;&`&#65533; &#65533; &#65533;&#65533;&#65533;`&#274;J2&#65533;DK&#65533;F&#65533;&#65533;A&#65533;&#65533;AZ`&#65533;`&#65533;&#65533;&#65533;&#65533;&#65533;	 &#65533;&#65533;&#65533;x&#65533;@&#65533;L`aV@&#65533;&#65533;<&#65533;&#65533;&#65533;3&#65533;&#65533;&#65533;0&#65533;&#65533;&#65533;&#65533;@ &#65533;&#65533;b3&#65533;&#65533;+&#65533;&#65533;&#14915;7&#65533;4&#65533;8&#204;&#65533;&#1170;
1&#65533;&#65533;B&#65533;+&#65533;X&#65533;&#65533;&#65533;&#65533;&#65533;&#65533;&#65533;&#65533;B&#65533;&#65533;z/6&#65533;-&#65533;&#65533;&#65533;u&#65533;:&#65533;&#65533;&#65533;,j]&#65533;-&#65533;&#65533;&#65533;&#65533;&#65533;s&#65533;},&#65533;h&#65533;-/bJ&#65533;.&#65533;&#65533;4&#65533;&#65533;0&#65533;&#65533;&#65533;)&#65533;/*1X7^&#65533;&#65533;&#65533;*&#65533;&#65533;&#65533;2_&#65533;&#65533;&#65533;&#65533;j&#65533;&#65533;h)&#65533;$jj4&#65533;hC&#65533;3&_\*&#65533;&#65533;0&#324;&#65533;5&#65533;&#65533;Nj(&#65533;p|&#65533;3&#65533;&#65533;|&#65533;&#65533;<&&#65533;&#593;Li
&#65533;&#65533;&#128;C&#65533;&#65533;6v&#65533;h&#1624;F4&#65533;&#65533;nl&#65533;&#65533;&#65533;T&#65533;ZX"S&#65533;&#65533;&#65533;&#65533;F|c@&#65533;&#65533;&#65533;&#65533;9M{&#65533;C &#65533;&#65533;A&#65533;&#65533;i<px#7bbA&#65533;!fC&#65533;&#65533;p>S&#65533;M1&#65533; &#65533;&#65533;53&#65533;k&#65533;J&#65533; c&#65533;(&#65533;i|&#65533;7bLc&#65533;&#65533;px&#65533;A&#65533;&#65533;&#65533;7&#65533;&#65533;&#65533;0&#65533;D&#65533;*4r4&#65533;g&#1544;2&#65533;&#65533;4&#65533;&#65533;"UJH&#1048; &#65533;DHi&#65533;hK&#65533;&#65533;R&#65533;&#332;@&#65533;&#65533;O&#65533;&#65533;$&#65533;&#65533;HeX2G2&#1309;.&#65533;&#65533;M&#65533;&#65533;~&#65533;R&#65533;&#65533;&#65533;WN&#65533;E&#65533;<&#65533;6&#65533;&#65533;O:&#65533;&#65533;&#65533;&#65533;(y&#65533;_*JE&#65533;t/w&#65533;IdPJS&#65533;h&#393;&#65533;&#65533;>&#65533;&#65533;J&#65533;&#65533;&#65533;&#65533;Q)Z&#65533;&#65533;(r&#65533;4X*G)&#65533;&#65533;&#65533;l$%&#65533;?&#65533;&#1234;7&#65533;2&#65533;&#65533;)>&#65533;&#65533;OU&#65533;&#65533;2d4&#65533;&#65533;2\&#65533;&#1812;=&#65533;&#65533;}&#65533;S&#65533;&#65533;E/&#65533;Qb&#65533;]&#65533;&#65533;;&#65533;Pb#&#65533;H(&#65533;.&#65533;&#65533;_&#65533;<@&#65533;^Pt&#65533; 0&#65533;
Z &#65533;&#65533;&#65533;&#65533;;X&#65533;&#65533;&#65533;&#65533;J&#65533;b{&#65533;
N&#65533;l@ &#65533;@&#65533; &#65533;&#65533;Le2C&#65533;&#65533;bV3&#65533; 8&#65533;	0&#65533;L@p&#65533;&#65533; &#65533;-&#1057;&#65533;&#65533;&#65533;&:&#65533;&#65533;JP&#65533;&#65533;D&#65533;&#65533;&#65533;&#1024;.A&#65533;&#65533;$&#65533;&#65533;&#65533;&0&#65533;
tlw&#65533;&#65533;J&#65533;&#65533;&#65533;&#65533;j,@&#65533;>&#65533;&#65533;&#65533;&#65533;@&#65533;&#65533;&#65533;d &#65533;&#65533;&#65533;&#65533;&#65533;i&#65533;
R&#65533;&#65533;p:&#65533;&#65533;E,f@&#65533;^&&#65533;0&#65533;a&#65533;&#65533;P0b-T&#65533;&#65533;&&#65533;D&#65533;w&#65533;&#65533;6&#65533;&#65533;%&#65533;S&#65533;&#65533;&#1736;tA*&#65533;s&#65533;Pz{&#65533;&#65533;anq_&#65533;^&#65533;&#65533;&#65533;&#65533;n`P.u&#65533;&#65533;4&#65533;ah&#65533;\&#65533;&#1085;/|%|&#65533;+K&#65533;07&#65533;&#65533;&#65533;&#65533;|dH&#65533;&#65533;X&#65533;&#65533;&#65533;V&#65533;[ &#65533;A&#65533;P&#65533;-&#65533;(\&#65533;&#65533;b&#65533;&#65533;&#65533;<&#65533;&#65533;E&#65533;&#65533;yJ&#1240;&#65533;P>&#65533;L7&#1241;&#65533;3&#65533;Qb72S&#65533;ot&#65533;T&#65533;`&#65533;V&#1548;eLC&#65533;&#65533;&#65533;1>&#65533;&#65533;d&#65533;B&#65533;&#65533;/V,&#65533;_&#65533;0&&#65533;2&#65533;q&#65533;(r&#65533;&#65533;&#65533;f2&#65533;%nACF
1d&#65533;	&#65533;6&#65533;0&#65533;4&#65533;bdDY&#65533;&#65533;&#65533;Q&#65533;{&#65533;#W&#65533;j&#65533;&#65533;2&#65533;&#65533;t&#65533;+&#2040;E&#65533;r&#65533;Pt&#65533;3&#65533;K&#698;:&#65533;6&#65533;HascI&#1144;&#65533;&#1208;&(&#65533;y&#65533;&#65533;0Q&#65533;&#65533;y&#65533;;=)&#65533;H&#65533;&#65533;X&#65533;&#65533;I&#1328;&#65533;&#65533;&#65533;T&#65533;/!F&#65533;Xd&#65533;&#65533;d#=&#65533;)&#65533;@&#65533;&#65533;&#65533;EE$cT4&#65533;&#65533;&#65533;@QB&#65533;&#65533;PR&#65533;&#65533;&#65533;&#65533;(F&#65533;Y&#65533;&#65533;b@&#65533;&#1033;&#65533;&#65533;&#65533;q&#65533;ihti&#1230;&#65533;F&#65533;&#65533;&#65533;&#65533;q&#65533;&#65533;&#1320;^&#65533;&#65533;_]`&#65533;k&#65533;&#65533;63 9&#65533;9&#65533;&#1144;4&#65533;ebh|&#65533;&#65533;Dbq&#65533;[m&#65533;e#&#65533;O&#65533;&#65533;&#65533;!&#65533;&#65533;>9&#65533;]&#65533;&#65533;D&#1637;&#1029;&#65533;+I'D&#65533;&#1099;]&#280;&#65533;&#904;&#65533;C&#65533;1&#65533;&&#65533;&#65533;(X&#65533;0&#65533;W}&#65533;+&#65533;&#65533;ib 8&#65533;&#65533;&#65533;,&#65533;&#65533;&#65533;&#65533;&#65533;&#65533;&#65533; &#65533; &#65533;&#65533;&#65533;d &#65533;&#65533;@r&#65533;&#65533;&#65533; &#65533;@IA&#65533;X	t`D&#65533;&#65533;&#65533;&#65533;P&#65533;b&#65533;&#65533;&#65533;&#65533;.A&#65533;MD&#65533;=H&#65533;	f&#65533;&#65533;&#544;@ &#65533;&#65533; (&#65533;v&#65533;2&#65533;&#65533;	P&#65533;&#65533;&#65533;&#65533;< &#65533;&#65533;@!&#65533;Xkx&#65533; 8&#65533;&#65533;= &#65533;&#65533;&#65533;
&#65533;&#65533;&#65533;&#65533;.&#65533;&#65533;9&#65533;&#65533;[&#65533;&#65533;&#65533;&#65533;&#65533;)&#65533;s.&#65533;b&#65533;&#65533;&#65533;"&#65533;&#65533;&#65533;=D&#65533;&#65533;x&#65533; W(&#65533;&#65533;-&#65533;;&#65533;.|&#65533;]p&#65533;PX&#65533;[&#1285;wz&#65533;&#65533;.&#65533;&#65533;&#65533;&#65533;O+&#65533;=&#65533;w!R&#65533;&#65533;&#65533;7*Oy=z&#65533;{{&#65533;&#65533;e&#65533;h &#65533;&#65533;&#65533;'_&#65533;dq&#65533;w&#65533;&#65533;&&#65533;1&#65533;is&#65533;SA&#524;&#455;
T&#65533;&#65533;&#65533;&#65533;cc&#65533;&#65533;&#65533;5&#65533;&#65533;lX&#65533;&#65533;&#65533;b+&#65533;[N&#65533;&#65533;0	"&#65533;&#65533;&#65533;&#65533;&#65533;&#65533;/&
c&#65533;&#65533;&#65533;&#65533;.&#65533;&#65533;&#65533;J&#65533;&#65533;#i&#65533;A@b!4#|@&#65533;&#65533;&#65533;&#65533;&#65533;&#65533;!&#65533;c@hx&#65533;A&#65533;_Xa&#65533;@AA&#65533;` &#65533;I&#65533;r	&#65533;a0&#65533;K&#65533;(Ja&#65533;&#65533;Ao&#65533;>iH&#65533;a&#531;4&#65533;e&#65533;&#65533;pi7&#65533;L&#65533;&#65533;_B&#65533;&#65533;aR]RBj&#565;L&#65533;2&#65533;$1BS&#65533;f`&#65533;&#65533;$e`&#65533;?4^A&#65533;-&#65533;b&#65533;BL&#65533;%`&#65533;&#65533;4&#65533;&#65533;5&#65533;&#65533;s&#65533;&#65533;&#65533;2%&#65533;$ECeB&#65533;&#65533;9<&#65533;@&#65533;&#65533;e&#65533;&2&#65533;v&#65533;7&#65533;57<&#65533;s&#65533;crBYw&#65533;&#65533;@R&#65533;)y&#65533;@&#65533;-&#65533;Avi7`&#65533;?DADDD&#65533;2QLcuQ`&#65533;{&#65533;X&#65533;Z&#65533;VLSXX&#65533;&#65533;Z&#65533;`&#1541;\&#65533;&#65533;^&#65533;&#65533;&#65533;+&#65533;&#65533;&#65533;s&#65533;)(&#402;j&#65533;&#65533;&#65533;&#65533;&#65533;&#65533;[&#65533;f&#65533;&#65533;&#65533;&#65533;&#65533;&#65533;&#65533;&#65533;
&#65533;&#65533;X h  *&#65533;FH qL9&#65533;R&#65533;&#65533;2&#65533; &#65533;&#65533;&#65533;&#65533;&#65533; 81 &#65533;H&#65533;&#65533;L d&#65533;Px&#65533;)8&#65533;H&#65533;&#65533;&#65533; &#65533;x+P&#65533;n&#65533;F&#65533;&#65533;)&#65533;&#65533;&#65533;&#65533;&#65533;&#65533;&#65533; &#65533;&#65533;&#65533;&#65533;&#65533;&#65533;I,&#65533;|&#65533;b&#65533;Hp &#65533;1(
&#65533;;I&#65533;&#670;2&#65533;;&#65533;&#65533;4&#65533;0&#65533;&#65533;&#65533;r&#65533;&#65533;;&#595;.&#65533;	&#65533;&#65533;&#65533;&#65533;&#65533;(&#65533;&#65533;I&#1442;.&#65533;&#65533;R&#707;&#65533;&#65533;b&#65533;Z-&#65533;2&#65533;&#65533;=&#65533;:&#65533;2&#65533;&#65533;&#543;&#65533;&#543;&#65533;b-&#65533;Z-&#65533;&#65533;|&#65533;&#65533;-&#65533;K&#65533;&#65533;&#65533;&#65533;&#223;&#65533;&#65533;&#65533;&#65533;&#65533;&#65533;&#65533;&#65533;&#65533;&#65533;&#65533;&#65533;&#65533;x&#65533;&#65533;0>&#65533;&#65533;2&#65533;&#65533; &#65533;&#65533;&#65533;j"l &#65533;kg&#65533;&#65533;&#758;g&#65533;&#65533;d0&#65533;+&#65533;.&#65533;&#65533;i%(&#65533;c&#65533;[$&#65533;\&#65533;]&#65533;a&#65533;?] rq&#65533;&#65533;&#65533;v&#65533;?w+&#65533;VC&#65533;4&#65533;'&#1540;M&#65533;t&#65533;>&#65533;6MY%9&#65533;f03&#65533;l1&#65533;&#65533;&#65533;O&#901;
&#65533;^0&#65533;O&#65533;&#65533;#&#65533;&#65533;vI&#65533;&#65533;=kBC43&#1140;M&#65533;c &#65533;i&#65533;c&#65533;&#65533;&#65533;,'\C1/&#65533;d';f&#65533;&#65533;iB&#65533;&&#65533;&#65533;&#65533;j8&#65533;&#65533;&#65533;l$>z&#65533;I&#65533;h&#1044;q&#65533;6a&#1541;&#65533;&#65533;]&#1541;4,PU&#65533;Df&#65533;&#65533;T&#65533;&#65533;&#65533;-&#65533;N&#65533;&#65533;&#65533;e &#65533;\C&#65533;j&#65533;&#65533;q!&#65533;A&#65533;&xCa0&#65533;N&#65533;\(w&#65533;&#65533;&#65533;PXC&#65533;z{&#65533;I&#65533;&#65533;k&#65533;_#&#65533;%&#65533;&#65533;,Q5&#65533;Z&#65533;<&#65533;&#65533;d P\&#65533;&#65533;[&#65533;&#65533;UKhFxK`&#65533;GXE`H&#65533;K&#65533;~,TXUh.&#65533;@&#65533;P&#65533;&#65533;&#65533;|&#1623;&#65533;9&#65533;&#65533;&#65533;&#65533;&#65533;&#1025;&#65533;&#65533;8&#65533;&#65533;i|&#65533;0&#65533;&#65533;&#65533;	&#65533;&#65533;&#65533;&#65533;&#65533;&#418;Js&#65533;&#65533;&#65533;k&#65533;&#65533;k&#65533;&#65533;&#65533;&#65533;*F&#65533; &#65533;&#65533; 8&#65533;`&#65533;.p&#65533;B&#65533;QT&#65533;&#65533;Dh&#65533;( &#65533;% (&#1050;&#65533;A &#65533; 	 &#65533;&#65533;&#65533;&#65533;&#65533; &#65533;&#65533;Y&#65533; [&#65533;Ux&#65533;&#65533;&#65533;9;&#65533;&#704;&#65533;&#65533;&#65533;bL(&#65533;+&#65533;=&#65533;&#65533;-&#65533;0&#65533; &#65533;&#65533;&#65533;&#65533;Z&#65533;&#65533;*&#65533;&#65533;&#65533;&#65533;IV&#1738;&#65533;2 &#65533;&#65533;&#65533;<&#65533;
&#65533;&#65533;&#65533;&#65533;&#65533;W&#65533;&#65533;&#65533;X&#65533;&#65533;\&#65533;&#65533;&#65533;h
&#65533;b&#65533;&#65533;\&#65533;s=&#65533;&#65533;&#65533;&#65533;&#65533;&#65533;Y&#65533;yE&#65533;4&#65533;&#65533;&#65533;&#39852;@5&#65533;&#65533;&#65533;&#65533;2X5&#65533;.&#65533;I&#65533;&#65533;1&#65533;&#65533;&#65533;&#65533;&#65533;
&#65533;&#65533;g0&#65533;&&#65533;X&:9@=&#65533;X&#65533;4gx%hj&#65533;^3e@V&#65533;wa&#65533;+\&#65533;&#65533;A&#65533;&#65533;&#65533;oa&#65533;)&#65533;@&#65533;(\&#65533;&#65533;&#988;&#65533;[&#65533;&#65533;]&#65533;,P\l&#65533;_ &#65533;`&#65533;Dua&#65533;&#65533;B,A&#65533;&#65533;Z&#65533;e&#1609;R&#65533;_)O&#65533;?{Z^&#65533;&#65533;^&#65533;U&#65533;&#265;R[&#65533;&#65533;eZ&#65533;&#65533;@B4&#370;]Z#MKPr&#65533;&#65533;&#65533;-ML&#65533;&#65533;&#65533;&#65533;`a&#65533;:&#65533;&#65533;&#65533;m&#65533;&#65533;R,&#65533;<&#65533;<&#65533;&#65533;eZ&#65533;m&#65533;&#65533;Vk&#65533;PB&#65533;qb&#65533;;&#65533;&#65533;&#65533;&#65533;r&#1169;^&#65533;\t&#65533;&#65533;$oz&#65533;O&#65533;&#65533;&#65533;Y#&#65533;d(_&#65533;b!&#65533;^ &#1154;R^&#65533;&#65533;!&#65533;&#65533;&#65533;&#65533;&#65533;&#1653;&#65533;@y]*&#65533;&#65533;X&#65533;@#&#65533;X+&#65533;cx]&#65533;j&#1895;]9d1&#65533;&#65533;DvQ&#65533;&#65533;-&#65533;&#34152;&#65533;&#1407;&#65533;&#65533;?4&#65533;_&#65533;&#65533;&#65533;&#65533;&#65533;&#65533;&#65533;T&#65533;DAbxZ&#65533;^a&#65533;&#65533;&#65533;MPa&#65533;7\&#65533;&#65533;v&#65533;&#65533;zK(S^s&#65533;^{+t&#65533;&#65533;&#65533;&#65533;&#65533;b&#65533;&#65533;WH&#65533;Q&#65533;N&#65533;@&#65533;&#65533;3&#65533;*&#65533;&#65533;/P&#65533;9&#65533;&#65533;<&#65533;@ &#65533;C@&#65533;DP&#65533;Eh&#65533;G&#65533;&#65533;H3p&#65533;&#65533;8&#65533;&#65533;&#65533;a&#65533;&#65533;&#65533;&#65533;&#65533;zQ&#385;&#65533;&#65533;&#65533;e&#65533;a:}&#65533;&#65533;&#65533; &#65533;&#65533;H &#65533;ld &#65533;&#389;t X&#65533;&#65533;&#65533;B&#65533;&#65533;J&#1299;q &#65533;&#65533;&#65533;)&#65533;&#65533; 0;( )(&#65533;7&#65533;@&#65533;&#65533;: H&#65533; &#65533;#&#65533;&#65533; 	PH&#65533;q&#65533;&#65533;&#65533;&#65533;b&#65533;&#65533;&#704;&#1024;&#65533;&#65533;&#65533;&#65533;&#65533; &#65533;&#65533; &#65533;&#65533;&#65533;&#65533; &#65533;&#65533;:&#65533;&#65533;08,HW&#65533;&#65533;-&#65533;&#65533;&#65533;&#1090;&#827;&#65533;&#537;&#65533;&#65533;&#687;kU&#65533;&#65533;&#65533;&#65533;&#65533;s.&#65533;q&#65533;&#65533;&#636;i}wM&#65533;&#65533;:&#65533;&#65533;Q&#65533;&#65533;&#65533;&#65533;In&#65533;&#65533;&#65533;&#65533;&#65533;&#65533;&#65533;&#65533;&#65533;.&#1146;=&#65533;&#65533;4xV&#65533;[X&#65533;&#65533;&#65533;^X&#65533;#&#65533;&#65533;&#65533;&#1803;&#65533;&#622;a&#65533;=&#65533;&#65533;2&#65533;X&#1483;I&#65533;&#65533;&#1420;Mn&#65533;&#65533;R#&#65533;&#65533;&#65533;P-P]8gt&#65533;^ &#65533;o&#65533;Q&#65533;&#65533;&#65533;N&#65533;&#65533;&#65533;D&#65533;uk&#65533;\&#65533;&#65533;
P[&#65533;&#65533;&#65533;&#65533;[&#65533;&#65533;!&#65533;&#65533;_&#517;]xZu&#1471;\&#65533;^&#65533;&#65533;&#65533;&#65533;&#65533;Q&#65533;&#65533;&#65533;u&#65533;&#65533;_5&#65533;&#65533;>&#65533;&#65533;&#65533;u&#65533;&#65533;&#65533;?]L&#65533;sNC&#65533;~&#65533;|V&#65533;nqC&#65533;&#65533;&#65533;N&#65533;^ifQ&#65533;B6s&#65533;h&#65533;q&#65533;&#1098;&#65533;&#65533;&#65533;P&#65533;izf5{&#65533;Is6M&#65533;
&#65533;&&#630;&#396;&#65533;oi&#65533;A&#65533;&#65533;n&#65533;?&#65533;&#233;F&#65533;\&#65533;_&#65533;E"R&#65533;&#65533;&#65533;&#65533;&#65533;&&#48310;&#65533;&#65533;k&#65533;V&#65533;\@[|[&#65533;&#65533;5(&#65533;&#65533;&#65533;\&#65533;&#65533;&#65533;&#65533;|3&#65533;`((Ki`8[&#65533;&#65533;&#65533;\H&#65533;&#65533;&#65533;&#65533;&#65533;_h&#49038;&#65533;&#65533;&#65533;&#65533;&#65533;l&#65533;n7&#65533;&#65533;&#65533;&#65533;k&#65533;>h&#65533;V&#65533;&#65533;m&#65533;&#65533;&#65533;-&#65533;&#65533;&#1925;&#65533;&#65533;h&#65533;&#65533;&#65533;_&#65533;&#65533;]&#65533;&#65533;VPSX&#65533;L&#65533;EH&#65533;C ?&#65533;.&#65533;&#65533; &#65533;&#65533; `@&#65533;,@2>E@&#65533;B &#65533;@&#65533;=&#515;<&#65533;<&#65533;0&#1265;&#65533;b$&#65533;r8`8&#65533; &#65533;{8j4&#65533;n&#65533;&#65533;&#65533; H	p &#65533;&#65533;&#65533;&#65533; @&#65533;'> &#65533;&#65533;&#65533;>&#65533;X&#65533;:6&#65533;&#65533; &#65533;&#65533;&#514;&#65533;&#65533;&#65533; &#65533;&#65533;&#65533;h&#65533;&#65533;h &#65533;&#65533;&#65533;&#65533;H&#65533;U&#65533;:&#65533;&#1728;&#65533; Y&#65533;
&#65533;+
h&#65533;&#65533;&#65533;&#65533;&#65533;&#65533;&#65533;@,&#65533;&#65533;&#65533; &#65533;&#65533;g&#65533;$d&#65533;&#65533;&#65533;&#65533;&#1738;&#65533;)p&#65533;&#65533;C&#65533;&#65533;x&#65533;e&#65533;&#65533;&#65533;p&#65533;&#642;)&#65533;&#65533;IV&#65533;e&#65533;&#65533;N&#1967;&#65533;0&#65533;&#65533;3W&#65533;&#65533;W&#65533;q&#65533;&#65533;&#65533;&#19440;<j&#65533;&#65533;&#65533;;fv&#65533;/&#65533;C&#65533;3(X&#65533;K&#65533;<&#65533;&#65533;&#65533;&#65533;&#65533;&#65533;&#65533;Y&#65533;&#65533;+heX&#65533;D&#65533;-&#65533;&#65533;V.Hi&#65533;s&#65533;&#65533;&#65533;&#65533;t&#65533;eC&#65533;.&#65533;&#65533;&#65533;\&#65533;&#65533;$k&#1012;&#65533;Z&#65533;&#65533;&&#65533;&#1800;"&#65533;#4&#65533;P&#65533;&#65533;&#65533;&#65533;&#65533;)&#65533;&#65533;&#65533;\&#65533;Yp&#65533;Y&#65533;[&#65533;&#65533;Y&#65533;&#65533;[Pgb&#65533;&#65533;&#65533;&#65533;&#65533;&#65533;-&#65533;&#65533;3&#65533;&#65533;&#65533;&#65533;&#65533;&#65533;&#65533;&#65533;&#65533;&#65533;&#1988;&#65533;&#65533;z&#65533;&#65533;&#65533;&#65533;@(&#65533;&#65533;$tZ&#65533;&#65533;Z&#65533;&#65533;&#65533;]&#65533;&#65533;(^&#65533;&#65533;]_v[W&#65533;@'&#65533;]pv]h](u&#65533;,u&#65533;&#65533;&#1865;*&#65533;&#65533;-&#65533;&#65533;&#65533;@&#65533;EC&#65533;&#65533;&#65533;=[&#65533;&#65533;&#2026;&#65533;rAO&#65533;\^&#596;|o^&#65533;&#65533;S&#1778;&#65533;&#65533;&#65533;&#65533;&#65533;fJ&#65533;&#65533;wf&#65533;&#65533;4&#65533;&#65533;UZ^&#65533;v&#65533;&#65533;t[&#65533;E\&#65533;&#65533;&#65533;>g&#65533;&#65533;&#65533;&#65533;x&#65533;W&#65533;&#65533;v&#65533;hd'[F&#65533;&#988;u&#65533;u[|+&#65533;]&#65533;&#65533;&#65533;^y&#65533;exY'&#65533;&#65533;&#183;m&#65533;i&#65533;&#65533;lh_&#65533;2&#65533;&#65533;&#65533;&#65533;&#65533;yZ&#65533;v&#65533;Owa&#65533;&#65533;X&#65533;]&#65533;gv^_B&#65533;&#65533;&#65533;&#65533;X&#453;W,P&#65533;&#65533;Z&#65533;u&#65533;}x[&#65533;&#65533;&#65533;&#65533;&#65533;&#65533;&#65533;D]&#65533;V0O&#65533;&#65533;Hp&#65533;EHC>&#65533;=&#1027;<h&#65533;+&#65533;8~&#65533;&&#65533;&#65533; &#65533;"&#65533;&#65533;4&#65533;=&#65533;&#65533;>&#65533;&#65533;?&#65533;&#65533;<&#65533;&#65533;<&#65533;7&#65533;&#65533; n&#65533;P&#65533;`e&#65533;&#65533;8h&#65533;f&#65533;&#65533;&#65533;&#65533;8(&#65533;&#65533;;&#65533;&#65533;&#681;&#65533;&#65533;&#65533;"^&#65533;%nU	x&#65533;&#65533;J9X &#65533;ot&#65533;&#65533;HG( &#65533;&#65533;}&#65533;&#65533;&#65533;X;&#65533;&#65533;&#65533; &#65533;&#65533;	h&#65533;"&#65533;&#65533;&#65533;&#65533;  &#65533;&#65533;}&#65533;&#65533;:>&#65533;&#65533;&#65533; &#65533;&#65533;&#242;&#65533;&#65533;q&#65533;&#65533;Gp&#65533;ch &#65533;&#65533;3I&#65533;&#130;*(&#65533;&#1666;+(	&#65533;&#65533;<&#65533;&#65533;&#65533;e&#65533;.&#65533;r&#65533;J&#65533;Z&#65533;&#65533;X&#1090;0!&#65533;._&#65533;xAXp&#65533;&#65533;-]&#144;9s&#396;4$E&#65533;)&#65533;R&#65533;2d&#396;q)&&#65533;0b&#65533;&#65533;&#65533;&#65533;&#65533;1dh&#65533;)&#1618;&#65533;&#65533;f&#928;I&#65533;ti&#65533;5m&#1848;a&#65533;&#65533;M5I&#65533;&#65533;Y2i5^&#1380;a&#65533;u&#65533;U&#65533;i&#1568;&#65533;MK&#65533;e&#65533;&#65533;L&#65533;&#65533;gO&#65533;&#65533;h&#65533;&#65533;&#65533;kW&#65533;a~&#65533;&#65533;&#65533;&#65533;&#751;&#65533;`&#65533;r&#65533;",L&#1584;&#334;&#65533;&#65533;&#65533;&#65533;.&#65533;&#65533;t&#65533;&#65533;&#344;&#65533;0d&#1052;&#65533;KLY&#65533;e&#410;EKv2&#926;&#65533;[&#65533;+&#65533;*S&#65533;@&#65533;2e&#65533;*W&#65533;&#65533;&#65533;&#65533;W.]&#65533;z&#65533;&#65533;&#65533;[&#833;&#65533;X&#65533;]&#65533;9c&#1006;]q1f&#65533;&#65533;~&#65533;x&#65533;_&#65533;p)<}z&#65533;&#65533;&#1105;&#65533;&#65533;&#65533;,&#65533;&#65533;X&#65533;h&#1346;u&#65533;X&#65533;&#65533;&#65533;g&#65533;-&#1938;&#65533;a&#65533;F .|&#65533;&#65533;K0&#65533;&#65533;&#65533;&#65533;/&#65533;&#65533;&#65533;g&#65533;&#65533;&#65533;&#65533;&#65533;&#1613;M3&#65533;,3&#65533;E&#65533;&#65533;j&#65533;&#65533;1)&#65533;"a&#65533;1Sa$*&#65533;"az&#65533;&#65533;^&#65533;&#65533;8&#1500;|&#65533;0&#65533;tAYds=&#1954;K^&#65533; &#65533; qF6&#65533;a?"6^^&#65533;4y&#65533;z&#65533;&#65533;B&#20793;@g&#65533;z&#65533;&#65533;&#65533;be
&#65533;j&#65533;&#65533;&#65533;&#65533;r&#65533;/&#65533;&#65533;r%b*y^&#65533;Q&#65533;&#65533;\-&#65533;&#65533;&#65533;J+&#65533;&#65533;G,&#65533;&#41634;&#65533;&#65533;&#65533;,"&#65533;&#65533;&#65533;&#65533;9&#65533;&#65533;&&#65533;&#65533;y&#65533;a&#65533;&#65533;v&#1793;y&#65533;a&#65533;)d0&#65533;l&#65533;A\pA0Q&#65533;^&#65533;&#65533;&#65533;&#65533;z&#65533;&#65533;*&#65533;F&#65533;&#65533; &#65533;&#65533;&$&#65533;&#65533;2&#65533;&#65533;/&#65533;&#65533;&#65533;:&#65533;&#65533;&#65533;&#65533;&#65533;&#65533;.;B
+&#65533; &#65533;\@&#65533;&#65533;H A&#65533;&#65533;n
P&#65533;&#65533;&#65533;* &#65533;, A&#65533;F&#65533;&#65533;&#65533;&#65533;{&#65533;&#65533;	@p&#65533;X&#65533;$&#65533;o	 &#65533;&#65533;2t{&#65533;J&#65533;B@&#65533;H@Ad`&#65533;`&#65533;rX&#65533;&#65533;&#65533;&#28298;&#65533;&#65533;~&#65533;s'&#65533;P&#65533;&#65533;Ox&#65533;&#65533;D	m&#65533;&#65533;AU&#65533;&#65533;&#65533;Ott&#65533;O&#1285;&#65533;T#d&#65533;i&#65533;QRY]&#65533;&#65533;&#65533;H^&#65533;&#65533;h&#65533;&#65533;&#65533;Hh&#65533;&#65533;8&#65533;&#65533;&#65533;f&#65533;mj&#65533;&#65533;&#65533;&#65533;{&#65533;&#65533;&#65533;p&#65533;&#65533;&#65533;m&#65533;&#65533;Y&&#65533;&#65533;7o&#65533;&#65533;&#65533;xo&#65533;&#65533;w&#1990;#&#65533;Vo&#65533;&#65533;ew}w&#65533;_[U&#65533;K&#65533;&#65533;&#65533;J+&#65533;&#65533;"&#65533;&#65533;&#65533;&#65533;.&#65533;&#65533;&#65533;K`&#65533;&#65533;&#65533;&#65533;u&#65533;&#65533;&#65533;&#65533;0&#65533;:&#65533;&#65533;&#65533;&#65533;&#65533;&#152;&#65533;K0&#65533;<&#65533;S&#65533;h&#65533; S&#65533;1&#65533;<&#65533;Kb&#65533; c&#65533;p&#65533;&#65533;&#65533;&#65533;(&#65533;LI$&#65533;Pr&#65533;'&#65533;&#65533;"&#65533;.&#65533;&#1026;&#65533;&#65533;`9&#739;&#65533;&#65533;&#65533;
&#65533;&#65533;&#65533;&#65533;,&#65533;&#65533;O&#65533;`&#65533;b&#65533;&#65533;&#65533;&#65533;&#65533;4&#65533;`&#65533;&#65533;F6"&#778;XDc&#65533;:&#65533;&#65533;&#322;*&#65533;[&#559;&#65533;&#65533;M&#65533;t&#65533;&#65533;&#65533;&#65533;3&#65533;hI&#65533;&#65533;Y&#65533;B&#65533;&#65533;h&#65533;*R&#65533;T&#65533;&#65533;&#65533;@&#65533;nT&#65533;
T&#65533;&#65533;&#65533;&#65533;&#65533;d&#65533;&#65533;&#65533;b9&#65533;&#65533;/d&#459;"&#65533;E4"/|Q&_&#65533;&#65533;&#65533;&#65533;{&#65533;&#65533;&#65533;a&#65533;xN&#65533;&#65533;bt&#65533;c0E`D1&#65533;&#65533;&#65533;c&#65533;&#65533; &#65533;&#1380;<&#65533;I&#65533;&#208;&#1860;&#65533;&#65533;&#65533;&#65533;&#65533;<E&#65533;w&#65533;$59=B&#65533;Sg&#65533;&#65533;&#65533;Q@A"&#65533;.,&#65533;:(ru&#65533;K&#65533;&#65533;z&#65533;\&#65533;&#65533;&#65533;&#65533;y&#65533;#Y&#65533;&#65533;@&#65533; &#65533;&#65533;&#65533;~&#65533;&#65533;+y!EVBq&#65533;`&#65533;&#65533;&#65533;]`&#65533;~&#65533;&#65533;%&#65533;&#1687;&#65533;&#65533;PP&#65533;&#65533;+\1&#65533;&#65533;&#65533;c&#65533;m>&#65533;&#65533;Mt&#65533;&#65533;&#65533;&#65533;'<&#1097;Mp&#65533;&#65533;&#65533;&#65533;6=AMkn&#65533;&#1476;&#65533;4&#65533;y&#65533;EBv&#65533;&#65533;&#65533; &#65533;9&#769;u&#65533;&#65533;&#65533;|&#65533;&#65533;&#65533;4&#65533;&#65533;	<`&#65533;@F &#65533;&#65533;&#65533;J&#65533;&#65533;&#65533;&#65533;/h!Y&#65533;&#65533;&#65533; &#65533; -&#65533;&#65533;
N&#65533;&#65533;o&#352;6&#65533;&#65533;&#65533;`&#65533;&#65533; 3@i&#65533;&#65533;&#65533;&#65533;n&#65533;&#65533;&#65533;&#65533;<&#65533;*0&#65533;&#1577;zJ2%&#65533;`&#65533;B&#65533;Nu&#65533;&#1244;6&#65533;^B&#65533;&#65533;*&#65533;P&#65533;&#65533;&#65533;iR  &#65533;@.`&#65533;&#65533;p&#65533;&#65533;&#65533;
&#1661;&#65533; &#65533;J&#512;Z3&#65533;&#1461;&#65533;Uf5&#1344;\&#65533;&#65533;&#65533;&#65533;&#65533;@	h`,&#65533;$#&#52080;&#65533;&#65533;z&#65533;&#65533;!&#65533;&#65533;`&#65533;&#65533;m'&#65533;e&#65533; X&#65533;V&#305;\&#65533;,xR&#65533;&#65533;~&#65533;l&#65533;
&#65533;&#65533;&#65533;&#65533;&#65533;ky&#65533;Z&#65533;b&#65533;&#65533;Y&#65533;kaI	&#65533;&#65533;5&#65533;&#65533;-r&#65533;cT'7&#65533;!&#65533;o&#65533;&#65533;&#65533;&#20747;9&#65533;&#65533;&#65533;&#65533;&#65533;;&#65533;8&#65533;&#1527;fSIW&#65533; &#65533;8D&#65533;&#65533;&#65533;=&#65533;R&#65533;&#65533;Z&#65533;&#65533;,-)&#65533;)Z&#65533;Y&#65533;&#135;&#65533;&#65533;&#65533;H&#65533;pF/$&#65533;2s&#65533;&#65533;w@&#65533;&#65533;&#65533;&#65533;&#65533;&#280;Qf@B&#65533;&#65533; g&#1098;O<&#65533;&#65533;&#65533; &#65533;&#65533;J&#65533;&#65533;&#65533;&#65533;&#65533;\q^&#65533;&#65533;B&#65533;aE*x&#65533;
T&#65533;bF+X&#65533;
&#1277;&#65533;&#174;H&#65533;&#65533;x&#856;)&#65533;&#65533;&#65533;~|&#65533; &#65533;&#65533;&#65533;(E)Ra&#65533;#&#65533;7?&#65533;&#65533;+V&#65533;&#65533;&#1688;&#65533;&#65533;&#65533;&&#65533;&#65533;&#65533;&#65533;P&#65533;&#65533;2lE&#65533;{&#65533;&#65533;Y&#65533;7H&#65533;&#1611;{t&#65533;&#65533;&#65533;&#65533;&#65533;0p&#65533;=(3&#65533;@&#924;&#65533;]'<|&#65533;#&#65533;U&#65533;^(&#65533;0q&#65533;%&#65533;&#972;I&#65533;&#65533;E&#65533;qL{&#65533;%"&#65533;O&#65533;&#65533;E-M&#65533;F&#65533;i&#1100;&#65533;t&#65533;&#65533;&#65533;^&#65533;HA&#65533;S&#65533;-&#65533;H&#65533;O&#65533;&#65533;&#65533;e&#65533;
V&#65533;&#65533;&#1104;&#1312;X-(T;
?&#65533;&#65533;5&#65533;&#65533;7kC	&#65533;&#65533;!&#65533;0&#65533;Wa&#65533;RD&#65533;&#65533;Q&#65533;!&#65533;s&#65533;&#65533;QT&#65533;&#65533;&#65533;(&#65533;\NOh&#65533;&#65533;H&#65533;!&#65533;G8&#65533;&#65533;PD#&#65533;&#65533;&#65533;F,"&#65533;&#65533;&#65533;&#65533;&#65533;EX&#65533;&#65533;&#65533;&#65533;"Q&#65533;C&#65533;W{&#65533;&#65533;&#65533;m&#65533;PkZ&#65533;&#65533;*&#65533;.
 &#65533;	x&#65533;&#65533;5&#65533;&#65533;&#65533;&#65533;(P&#65533;j&#65533;p&#65533;&#65533; ;itP&#65533;&#65533;&#65533;&#65533;&#65533;&#65533;&#65533;`&#65533;q&#65533;&#65533;4&#65533;/XV&#65533;j.*7&#65533;&#1024;4&#65533;`K-X&#65533;&#65533;&#65533;&#65533;&#65533;&#65533;&#65533;&#65533;*&#65533;& pU&#65533;K&#65533;&#65533;p&#65533;&#65533;&#65533;&#65533;?&#65533;>&#65533; &#65533;`(YV&#65533;&#65533;&#65533;&#65533;&#65533;&#33941;]gv&#65533;&#65533; ,@AJ&#65533; &#65533;
`H&#65533;K/&#65533;&#65533;'^&#65533;Z&#1390;&#65533;\&#65533;&#65533;o&#65533;&#65533;&#65533;@bY&#65533;&#1834;(&#65533;&#65533;	&#65533;&#65533;.&#65533;&#65533;&#65533;&#65533;&#65533;&#65533;	&#65533;&#65533;&#65533;&#65533;&#65533;&#65533;mg&#65533;-&#65533;+&#65533;&#65533;A.rlI&#65533;IHw&#65533;&#65533;$&#65533;s&#65533;C&#65533;-w&#65533;&#65533;Z&#1529;&#65533;&#65533;-s&#65533;@&#65533;Oy&#65533;&#65533;&#861;&#65533;sy;&#65533;&#65533;&#65533;&#65533;-s&#65533;.vw&#65533;6&#65533;B&#65533;mh0=&#65533;B&#65533;4&#65533;a&#65533;0&#65533;,`&#65533;&#65533;X@?&#204;>&#65533;SH&#65533;&#65533;&#65533;~&#65533;_&#65533;?)&#65533;O&#930;@&#65533;&#65533;&#65533;,&#65533;&#65533;&#65533;&#65533;&#65533;&#181;&#65533;&#65533;1&#65533;c&#65533;~&#65533;&#65533;6l&#65533;=&#65533;B&#65533;A{&#65533;C!&
V&#65533;,&#65533;P1&#65533;G&#65533;&#65533;&#65533;&#144;&#65533;&#65533;B*&#65533;&#65533; &#65533;&#65533;A&#65533;5R&#65533;H&#65533;&#65533;&#65533;&#65533;&#65533;a&#65533;.&#65533;&#65533;I&#2019;&#65533;&#481;&#65533;&#1033;&#65533;)&#65533;Bz&#65533; &#65533;
&#65533;&#65533;B&#65533;&#65533;&#65533;&#65533;+hX)&#65533;)&#65533;B(0&#65533;(&#65533;&#65533;(&#65533; (&#65533;&#65533;&#65533;*&#65533;A&#65533;&#65533;&#65533;&#65533;=
&#65533;&#65533;&#65533;&#65533;&#65533;5&#65533;&#65533;&#195;\&#1091; &#65533;C&#65533;&#65533;&#65533;&#65533;Xa&#65533;Z$IrhZ{&#65533;&#65533;&#65533;&#65533;`&#65533;&#65533;&#65533;/&#1858;'&#65533;&#65533;&#65533;&#65533;&#65533;@_&#65533;A&#1994;&#65533;&#65533;&#65533;&#993;&#65533;&#993;(&#65533;&#65533;&#65533;|&#65533;'&#65533;&#65533;&#65533;&#65533;8&#65533;&#1376;&#65533;-&#65533;n&#65533;&#1071;&#65533;yU"&#65533;&#65533;&#65533;&#65533;)&#65533;~&#65533;6e&#65533;&#65533;`(&#65533;)&#65533;2[)&#1798;'lB&\&#65533;%`&#65533;&h&d6q&#65533;,&#65533;"&`&#65533;&pB/&#65533;b/fB%P%LB$&#65533;&#65533;0J$`&#65533;#<&#65533;%&#65533;&#65533;&#65533;!&#65533;!!&#65533;! &#65533;4j&#65533;6rc7bc!&#65533;&#65533;&#65533;&#65533;&#65533;&#65533;&#65533;&#65533;9&#65533;&#65533;&#65533;&#65533;l&#65533;
X&#65533;SQ@&#65533;P&#65533;`&#65533;&#576;@h&#65533;| 	&#65533;@	&#65533;&#65533;?&#65533; 
&#65533;&#65533;@&#65533;A &#65533;&#65533;&#65533;&#65533;C&#65533;&#65533;@&#65533;&#65533;&#65533;@
&#65533;&#65533;l&#65533;&#65533;i&#65533;&#65533;M&#65533;T@ &#65533;@&#65533;&#65533;\, &#65533;&#65533;&#65533;,&#65533;&#65533;&#65533;4 R=&#65533;&#65533;R1@P&#65533;&#65533;8&#65533;>&#65533;&#767;&#65533;\&#65533;@&#65533;&#65533; &#256;
&#65533;&#65533;&#65533;&#65533;@(&#65533;&#65533;&#65533;&#65533;&#65533;p&#65533;ZQ%U&#65533;&#65533;>K&#145;@&#65533; 
&#65533;&#65533;V1W&#65533;&#65533;&#65533;&#65533;&#65533;&#65533;EP&#65533;&#65533;|V&#65533;D&#65533;e$Z&#65533;&#65533;&#1732;&#65533;I&#65533;&#65533;K Z&#65533;V&#1788;M&#1812;&#65533;&#65533;&#65533;`&#65533;&#65533;&#65533;&#65533;a&&#65533;iE&#65533;LE4fq9&#65533;r]&#65533;;=NT&#65533;&#65533;&#65533;AU$&#65533;&#65533;V&#65533;&#65533;4&#65533;&#65533;^ N&#65533;fT\&#65533;^&#65533;&#65533;&#65533; &#1307;&#1025;&#65533;^qE&#65533;&#65533;x&#65533;&#65533;&#65533;&#65533;&#65533;&#65533;DWk&#65533;&#65533;&#65533;A&#65533;T&#65533;&#65533;<&#1345;<&#65533;&#65533;&#65533;(&#65533;B,&#65533;&#65533;&#65533;&#65533;&#65533;
&#65533;&#65533;9&#640;&#65533;&#65533;!&#65533;&#65533;L&#65533;&#65533;h&#65533;&#65533;&#65533;&#65533;&#65533;&#65533;&#65533;\&#1631;&#65533;&#65533;)&#65533;`&#65533;&#65533;&#65533;'&#65533;&#65533;*v&#65533;&#65533;$B=&#65533;&#65533;B$&#65533;&#65533;&#65533;&#65533;)&#6861;g&#65533;X&#65533;&#65533;!Yh&#65533;&#65533;&#65533;&#65533;Bs,&#65533;&#65533;&#65533;~4h&#65533;&#65533;H&#65533;&#65533;&#65533;l&#65533;&#65533;&#65533;&#65533;ey&#65533;'&#65533;U&#65533;&#65533;&#22984;&#65533;&#65533;&#65533;&#65533;&#65533;&#65533;&#65533;&#65533;*&#65533;[z&#65533;X&#65533;&#34852;&#65533;5&#65533;&#65533;&#65533;G&#65533;&#65533;I&#65533;&#65533;Q&#65533;1	&#65533;a&#65533;&#65533;	0&#65533;I0 &#65533;&#65533;&#65533;&#65533;-O&#65533;*i&#65533;I&#65533;0&#65533;&#65533;I&#65533;0 &#65533;&#1044;R&#65533;&#65533;QX&#65533;&#65533;&#65533;&#65533;&#1183;&#65533;&#65533;&#65533;&#65533;*&#65533;&#33701;&#65533;&#65533;&#39407;&#65533;F*h&#65533;&#65533;&#65533;*&#65533;&#65533;&#65533;&#65533;&#65533;&#65533;&#65533;&#65533;&#65533;&#1546;&#65533;&#179;}&#65533;(&#65533;(&#65533;&#65533;+&#65533;",fS'&#65533;&\/f&#65533;%d'`B%T&#65533;$4c#4&#65533;#0#3FB%H&#65533;#H&#65533;%\*&#65533;D&#65533;&#65533;&#65533;&#65533;Aj&#65533;:$&#65533;#&#65533;&#65533;&#65533;(#&#65533;I&#65533;$\j&#65533;-6&#65533;[6&#65533; B4J&#65533;!B!&#65533;&#65533;&#65533;*"&#65533;&#65533;!&#65533;&#65533;3n"&#182;Q&#65533;M&#65533;!B&#65533;&#65533;&#65533;&#65533;A&#65533;&#65533;&#65533;Rk&#65533;N&#65533;&#65533;@p@&#65533;M@&#1353;&#65533;F&#65533;@&#65533;&#65533;G&#65533; h&#65533;G&#65533;@
$&#65533;<&#65533;&#65533;6&#65533;&#65533;@&#65533;k&#65533;&#65533;&#65533; &#65533;HG&#65533;@	|&#65533;y&#65533;KU&#465;&#65533;&#65533;}&#65533;&#65533;&#65533;d&#65533;&#65533;&#65533;&#65533;&#65533;L&#65533;&#65533;	&#65533;&#65533;&#65533;&#65533;S&#1077;&#65533;&#65533;4&#65533;$@O&#65533;&#65533;&#65533;dlP&#65533;d&#65533; &#65533;&#65533;&#65533; P&#65533;&#65533;&#1405;&#65533;L&#604;&#65533;t&#65533;T&#65533;&#65533;&#65533;&#65533;&#1548;&#65533;&#65533;+
$&#65533;W&#65533;	$KT&#65533;A`&#65533;LN&#65533;&#65533;M&#1952;Mmu&#65533;Hl&&#65533;)&#65533;&#65533;N&#65533;&#65533;&#65533;&#65533;&#65533;V&#23361;Hd&#65533;&#65533;y-&#65533;v&#65533;A&#65533;<E&#65533;&#65533;A&#65533;ef&#65533;&#65533;-df&#65533;zmg<&#65533;-r&#926;&#65533;&#65533;&#65533;4&#65533;|
&#65533;l&#65533;J=&#1126;&#65533;&#65533;d&#65533;&#65533;&#65533;&#1594;A&#65533;&#65533;4N&#65533;b&#65533;&#65533;&#65533;&#65533;&#65533;&#65533;&#65533;
&#65533;&#65533;&#65533;&#65533;&#65533;&#65533;&#65533;&#65533;&#65533;&#65533;&#65533;&#65533;&#65533;&#65533;&#138;&#54210;&#65533;&#65533;" &#65533;%YF&#65533;	`&#65533;&#65533;W&#65533;&#65533;P&#65533;&#1888;zB/z&#65533;Z&#65533;6E["&#65533;A<&#65533;&#65533;"\(&#65533;&#65533;&#65533;&#65533;B&#65533;:&#65533;-&#65533;&#65533;.&#65533;&#65533;:&#65533;&#65533;	Jz&#65533;s b"&#65533;b&#65533;&#1615;. &#65533;&#65533;&#65533;&#65533;+&#65533;&#65533;&#65533;&#65533;&#65533;P&#65533;6&#65533;&#65533;&#65533;&#65533;&#65533;&#65533;]/&#65533;-&#65533;&#65533;&#65533;&#65533;&#65533;&#65533;&#65533;%^b &#65533;&#65533;6&#65533;*H&#65533;&#65533;Pz9,|&#65533;&#65533;&#65533;!
&#65533;&#65533;&#65533;H&#65533;S0&#1487;y]&#65533;-&#65533;B&#65533;&#65533; "&#65533;&#65533;&#65533;&#65533;&#65533;&#65533;&#65533;F&#65533;&#65533;)&#65533;*&#65533;5&#65533;&#414;&#65533;&#402;Q&#65533;&#65533;&#65533;7=S'&#65533;p5e&#65533;&#65533;&#65533;&#65533;'b8E&#65533;8m&#65533;71(&#65533;&#65533;)&#65533;0&#65533;&#65533;+&#65533;",j&#65533;&&#65533;&#65533;&#65533;2&#65533;$D&#65533;#@&#65533;$T&#65533;%X&#65533;$H&#65533;$X&#65533;%4&#65533;$&#65533;q&#65533;d&#65533;"T[#L*K&#65533;&#65533;#3f&#65533;"&#65533;1#&#65533;q&#65533;q&#65533;16*&#65533;/&#65533;&#65533;" Bgc&#65533;&#65533; B&#65533;&#187;e#&#65533;&#65533;*&#65533;&#155;"2&#65533;a&#65533;&#65533;&#65533;"B  &#65533;8n&#65533;
&#65533;&#65533;&#65533;Uk&&#65533;&#65533;&#65533;&#65533;A&#65533;c&#65533;\@V&#65533;X\&#65533;&#65533;F&#65533;\&#65533;&#65533;&#65533;	&#65533;&#65533;
&#65533;&#65533;&#65533;@08&#65533;&#65533;&#65533;&#65533;&#65533;C>$&#65533;@&#65533;U&#65533;@	&#65533;&#65533;V-&#65533;K)s
(&#65533;G&#65533; H>&#65533;Ap@&#65533; &#65533;0 N!&#65533;K&#932;N&#65533;$&#65533;&#65533;&#65533;;&#65533;&#65533;&#65533;K&#65533;$Nyl&#65533;&#65533;dN&#65533;&#65533;&#546;@&#512;&#65533; &#65533;&#65533;8&#65533;I
Q&#65533;&#65533;&#65533;,`@&#65533;#T&#65533;c[e&#65533;>&#65533;
04
&#65533;&#65533;&#65533; t&#65533;r&#65533;&#65533;oX&#65533;%l%Nj&#65533;ESp&#65533;tf>I&#65533;c&#65533;&#65533;T &#65533;d>&#65533;&#65533;&#65533;]U&#65533;&#65533;&#65533;d&#65533;s&#65533;&#65533;;&#65533;&#65533;&#65533;&#65533;'&#65533;&#65533;A&#65533;f&#65533;&#65533;&#65533;&#65533;&R&#65533;&#65533;R&#65533;thf&#65533;&#65533;'s&#65533;4<!&#65533;J&#65533;S&#65533;&#65533;&#65533;E&#65533;4i&#65533;j&#65533;&#65533;U&#65533;&#65533;X&#65533;qI&#65533;&#65533;&#65533;&#65533;A&#65533;&#65533;&#65533;F&#65533;5&#65533;&#65533;&#65533;<&#65533;#&#65533;&#65533;&#65533;&#65533;&#65533;`&#65533;FY&#65533;&#65533;&#65533;z&#65533;5[3&#65533;&#65533;q&#65533;^&#65533;8j&#65533;J&#65533;"&#65533;&#65533;&#65533;&#257;&#65533;#\&#65533;/z&#65533;&#65533;anh&#65533;)n&#65533;f&#65533;&#65533;6&#65533;f6v.&#65533;2&#65533; &#65533;P&#65533;@&#65533;&#65533;k&#65533;
&#65533;6z&#65533;z&#65533;&#65533;) a)&#65533;i&#65533;&#65533;(&#65533;&#65533;vg&#65533;P&#65533;&#65533;`i&#65533;6g&#65533;&#65533;o&#65533;6&#65533;q&#65533;o&#65533;(&#65533;&#65533;zB&#65533;&#65533;uc&#65533;g&#65533;&#65533;&#65533;`v{wi&#65533;vm&#65533;&#65533;f&#1008;5E'&#65533;`(&#65533;&#65533;&#65533;&&#65533;Z&d&#65533;yj&#65533;*&#65533;V&#65533;%&#65533;&#65533;&#65533;j&#65533;%&#1591;%&#65533;7&#65533;76-&#65533;}&#65533;&#65533;&x&#65533;}#x&#65533;+*~&#65533;&#65533;68&#65533;c&#65533;K&#65533;0:j&#65533;Zx#&#65533;j&#65533;B&#65533;&#65533;&#65533;q$&#65533;&#65533;&#65533;&#65533;"D&#132;Sx&#65533;&#65533;O&#65533;1&#181;&#65533;&#65533;&#65533;&#65533;8&#65533;j6&#65533;&#65533;&#65533;&#65533;4&#65533;[&#65533;&#65533;q#+",&#65533;8&#65533;!&#65533;y&#65533;&#65533;&#65533;2&#65533;&#65533;&#65533;9&#166;&#65533;I+&#65533;&#65533;m&#65533;&#65533;&#65533;&#65533;&#65533;&#65533;X&#65533;&#65533;t&#65533;&#65533;D&#65533;&#65533;@&#65533;%&#65533;&#65533;&#65533;&#65533;&#65533;?&#65533;&#65533;Ky&#65533;4A&#65533;&#65533;2&#65533;3X&#65533;I&#65533;K&#65533;&#65533;G&#65533; ^m&#1335;&#65533;&#65533;	&#65533;&#65533;
&#65533;&#1841;&#65533;&#65533;&#65533;&#65533;l&#65533;rR&#65533;&#65533; (&#65533;&#65533;&#65533;0&#65533;&#65533;A&#65533;K&#65533;&#65533;&#65533;Y&#65533;&#632;J<&#412;&#65533;w,$ &#65533;P&#65533;&#65533; T&#65533;&#65533;]@	&#65533;&#1280;&#65533;&#65533;&#65533;&#65533;1@&#65533;&#65533;t@&#65533;&#65533;&#65533;&#65533;:&#65533;&#65533;",&#65533;&#65533;&#65533;u%&#65533;&#65533;&#65533;&#65533;@,A&#65533;&#65533;p&#65533;&#65533;&#65533;&#65533;c:&#65533;&#65533;4{M/&#65533;h&#65533;K3Nf&#65533;&#65533;!&#65533;&#65533;F&#65533;j&#65533;&#65533;S4&#65533;&#65533;&#65533;V/&#65533;&#65533;2;&#65533;&#65533;&#65533;&#65533;&#65533;&#65533;m&#65533;;P&#65533;:&#65533;;&#65533;&#65533;&#65533;&#23099;&#65533;&#65533;{v&#65533;&#65533;[&#65533;&#65533;Y8&#65533;u&#1525;S&#65533;&#65533;_&#65533;&#65533;&#65533;&#65533;&#947;&#65533;&#65533;&#65533;I^&#65533;&#65533;&#187;&#65533;n&#65533;&#65533;&#65533;o&#65533;&#65533;~&#65533; 2-Z&#65533;&#65533;&#65533;&#65533;&#65533;^+Y*&#65533;.&#65533;&#656;&#65533;&#65533;&#65533;&&#65533;&#65533;&#65533;&#65533;P&#65533;&#65533;':1-r&#65533;4eB$&#65533;&#65533;!B&#65533;<&#65533;AB"4&#65533;B$t1%T&#65533;&&#65533;S8&#65533;p&#65533;&#65533;b&#65533;&#65533;p&#65533;j&#65533;*&#65533;,&#65533;p{vv"&#65533;F&#65533;&#65533;&#65533;&#65533;!&#65533;>4&#65533;v'&#65533;+&#65533;,=&#65533;&#65533;&#65533;35&#65533;&#1235;={&#65533;&&#65533;&#65533;&#65533;7=&#65533;&#65533;&#65533;&#418;+vq&#65533;V&#65533;.&#65533;}&#65533;&#65533;&#65533;>&#65533;&#65533;&#65533;&#65533;&#65533;%p&#65533;
_&#65533;gBg&#65533;&#65533;{&#65533;%&#65533;b&#65533;&#65533;&#65533;C5&#65533;}&#65533;7>6	>G&#65533;&#65533;&#65533;/q&#65533;R&#65533;&#1954;O&#65533;&#65533;&#65533;&#65533;>,b,>&#65533;&#65533;&#65533;b&&#65533;&#65533;&#65533;&#65533;&#65533;-b&#65533;&#65533;8&#65533;
&#65533;&#53239;%&#65533;>/^&#65533;tk&#65533;&#65533;&#65533;&#65533;%&#65533;8&#65533;#$(&#65533;&#65533;/?W&#65533;'#$<B$@B&#65533;a&#65533;&#65533;'x2Z&#65533;0&&#65533;&#65533;b*2V&#65533;&#65533;W&#65533;&#65533;'"$&#65533;&#65533;&#65533;&#65533;&#65533;&#65533;1&#65533;&#65533;&#31866;&#65533;&#65533;&#31406;&#65533;j!&#65533; &#65533;&#65533;  2!&#65533;&#65533;&#65533;&#65533;D&#65533;A&#65533;&#65533;O=|&#65533;&#65533;&#65533;s&#65533;&#65533;='&#65533;Y&#1575;O#:\&#65533;PH&#65533;'Fn&#65533;&#65533;&#65533;!&#65533;!@&#65533;8&#65533;BE&#65533;6j&#65533;&#65533;&#65533;#H$H&#65533;&#65533;&#65533;&#65533;&#65533;&#65533;6l&#65533;&#65533;B&#65533;	#P&#65533;8q"&#65533;&#65533;.V<&#65533;&#65533;&#65533;'Fd&#65533;`b&#65533;;v&#65533;py&#65533;c&#65533;,h&#65533;@&#65533;
&T&#560;&#65533; <l&#65533;0Bm0X` &#65533;!>X&#65533;&#65533;@&#65533;
T &#65533;&#65533;/NPHp&#65533;@h&#1123;,&#65533;k&#65533;&#65533;(`&#65533;@&#65533;B|7p&#65533; &#65533;MO&#65533;&#65533;&#65533;#&#65533;b&#65533;&#1313;#GN8p&#65533;&#65533;i&#65533;&#65533;&#65533;&#65533;&#65533;&#65533;D&#65533;&#65533;&#65533;&#65533;&#937;&#65533;&#65533;.g&#65533;w&#65533;&#65533;&#4655;s&#65533;w:&#65533;&#65533;&#793;&#65533;&#65533;&#65533;z&#65533;&#65533;&#65533;&#1497;S&#65533;M&#65533;&#65533;&#65533;&#65533;&#65533;?':&#65533;C@7&#65533;p&#65533;<&#65533;&#65533;&#250;&#65533;&#65533;kP:&#65533;P&#65533;9&#65533;+O9&#65533;H&#204;2&#65533;@#&#65533;5&#65533;&#65533;O&#65533;7&#65533;p#&#65533;6&#65533;`&#65533;&#65533;&#65533;pC&#65533;&#65533;`&#65533;9Q&#65533;1:&#65533;&#65533;&#65533;E6F&#65533;&#65533;&#65533;&#65533;8&#65533;&#65533;4:	%&#65533;VXY&#65533;I&WY&#65533;IV\&#65533;&#65533;&#65533;Z&#65533;&#65533;&#65533;%&#65533;D&#65533;&#65533;Q&#65533;&#65533;&#65533;0IA&#65533;&#65533;'Q)&#65533;U&#65533;EP<&#65533;L/C&#65533;P@&#65533;dM0&#65533;&#65533;L&#706833;C)&#65533;A &#65533;?&#65533;BqF&#65533;$&#65533;&#65533;J-&#65533;&#65533;RI4&#65533;4G&#65533;d&#65533;P'&#65533;&#65533;M69U&#65533;K()&#65533;Q]&#65533;dSI*&#65533;&#65533;X5&#65533;&#65533;L,&#65533;&#65533;OKi$&#65533;GqD&#65533;H&#65533;&#65533;]mm&#65533;&#65533;Hb5&#65533;VXi&#65533;X%&#65533;TQ%&#65533;&#65533;Xn!&#65533;&#65533;U>CwTJ&#65533;&#65533;SH&#925;&#65533;G.&#65533;DU>+&#65533;&#65533;&#65533;y&#65533;&#65533;H&#1655;b&#65533;&#65533;wUM4&#65533;&#65533;&#65533;Y9&#1124;`K4&#65533;z&#65533;ux^y&#65533;&#65533;U^&#65533;&#65533;&#65533;&#65533;T&#65533;N:&#37139;M0&#65533;$&#65533;A&#65533;T&#65533;&#65533;&#65533;]]&#65533;&#65533;dNd&#65533;Y&#65533;9&#612;&#65533;q&#65533;&#65533;&#65533;&#65533;y&#65533;o&#65533;&#65533;Y&#65533;G&#65533;&#65533;&#65533;Sk7&#65533;&#65533;M;&#65533;&#65533;&#65533;}#&#65533;t&#65533;E)&#65533;E)&#65533;&#65533;NdP&#65533;D1&#272;D9[&#65533;&#65533;&#65533;F&#65533;&#65533;B@&#65533;&#65533;&#65533;A&#65533;v&#65533;&#65533;F&#65533;A	d&#65533;&#65533;&#65533;&#65533;c&#65533;&#65533;&#1059;&#65533;<&#65533;&#515;&#65533;&#65533;+&#65533;&#65533;&#65533;>&#65533;&#65533;&#65533;2&#65533; "&#65533;&#2118;@&#65533; &#65533;n&#65533;-&#65533;\&#65533;&#65533;p&#65533;&#65533;&#65533;z&#65533;%&#65533;&#65533;&#65533;&#65533;&#65533;y&#65533;Ad&#65533;!&#65533;Zh!&#65533;.CA&#65533;V&#65533;
&#65533;BaD@!&#65533;&#65533;L2&#65533;+&#1672;(;&#65533;@&#65533;,&#65533;&#65533;&#65533; 
j&#65533;&#65533;H'&#65533;$(&#65533;@p &#65533;&#65533;
H &#65533;N &#65533;$h &#65533;&#65533;&#65533;&#65533;&#1277; )]a&#65533;h(&#65533; &#65533;q&#65533;&#65533;^0`&#65533;&#65533;&#65533;6&#65533;&#65533;&#65533;J&#1474;l&#65533;$-&#65533;&#65533;0&#65533;P&#65533;&#65533;v&#65533;C&#65533;&#65533;&#65533;&#65533;&#65533;&#65533;=v8a&#65533;T&#65533;B&#65533;g@-&#65533;&#65533;&#65533;P&#65533;&#65533;&#65533;9&#65533;r4#&#65533;&#65533;pz&#65533;&#65533;{&#65533;P&#65533;;<&#65533;*&#65533;&#65533;&#65533;t4 &#65533;&#65533;9&#65533;Ia{Z&#65533;&#65533;)RH&#65533;7TP{&#65533;3&#65533;8&#65533;&#65533;*B&#65533;|&#65533;&#65533;2(?J&#65533;GDC&#65533;8&#65533;D&#1665;&#65533;&#65533;#8B&#65533;&#65533;Ax&#65533;h"&#65533;&#65533;u2*&#65533;HG&#65533;&#65533;&#65533;ld*T&#65533;
X&#65533;"&#65533;p&#65533;*I&#65533;P&#65533;	O&#65533;&#65533;&#65533;(&#65533;&#65533;&#65533;P&#65533;&#65533;M&#65533;&#65533;&#65533;&@&#65533;&#65533;OtBO#&#65533;&#65533;&#65533;Q&#65533;~9B&#65533; &#65533;r&#65533;D&#65533;&#65533;~&#65533;C&#65533;&#65533;6&#65533;@&#65533;&#65533;d&#65533;q&#65533;D&#65533;-m&#65533;&#65533;T&#65533;&#65533;&#431;}&#65533;j&#65533;&#1062;6&#65533;AfC&#65533;&#65533;&#65533;Q&#65533;Dx&#65533;&#65533;&#65533;$&#65533;!&#65533;&#65533;D&#65533;k&#65533;&#65533;&#65533;"&#65533;&#65533;Ng&#65533;&#65533;]g&#65533;&#65533;y6~.&#9653;D&#65533;"&#65533;&#584;&#65533;Q&#65533;]&#65533;$4	&#65533;J&#65533;&#65533;f&#65533;	qU*g&#65533;D%0q&#65533;y&#1098;O&#65533;D&#65533;J)&#65533;&#65533;*g&#65533;&#65533;&#65533;J3&#65533;&#65533;&#65533;&#65533;4;X&#65533;8JSL&#65533;d&#853;%&#65533;M&#33443;&#65533;&#65533;&#65533;Joj&#65533;Nx&#65533;z&#65533;&#65533;P=&#65533;T&#65533;&#65533;L&#65533;&#65533;&#65533;Rs%&#1371;^&#65533;&#65533;&#578;&#65533;G5&#65533;3&#65533;Vj&#65533;&#65533;
&#1711;&#65533;5&#65533;vE&#65533;R&#65533;&#65533;&#65533;&#65533;&#65533;vN&#65533;&#65533;&#1371;&#65533;T&#65533;9&#65533;Mm&#65533;&#1243;&#65533;&#65533;&#65533;@&#65533;&#65533;S&#65533;&#65533;&#65533;&#65533;
QX^&#65533;Rn&#65533;&#65533;F&#65533;(&#65533;&#65533;mn&#65533; \&#65533;&#65533;&#65533;Y&#65533;!xxD&#65533;4&#65533;&#65533;&#65533;!r{&#65533;lg&#65533;3 &#65533;&#65533;&#65533;H&#65533;&#65533;&#65533;&#65533;&#65533;&#65533;&#65533;&#65533;B0&#65533; 5(&#65533;j&#65533;&#65533;&#65533;&#65533;&#65533;9&#65533;&#65533;pk@&#65533;&#65533;`2PA	J@&#65533;&#65533;7&#323;

J &#65533;&#65533;T&#65533;&#65533;@B&#65533;&#65533;&#65533;`	]X&#65533;:&#65533;Y:&#65533;aM&#65533;&#65533;
4 4&#65533;&#65533;BP_&#65533;q t&#65533; `
&#65533; &#65533;`&#65533;@_*&#65533;&#65533;&#65533;9&#65533;x ^&#65533;l&#65533;&#65533;i`&#65533;&#65533;L 5H&#65533;4&#65533;&#65533;F}&#65533;]
Z&#65533;&#65533;|&#65533;&#65533;&#65533;Jh&#65533;&#65533;dG;%&#65533;O}&#65533;#!&#65533;41&#65533;&#65533;&#65533;&#65533;S&#65533;&#65533;7(?0|&#65533;|HD	y=&#65533;&#65533;Cf&#65533;D&#65533;X{8&#65533;{&#65533;&#65533;&#65533;B&#65533;&#65533;&#65533;9&#65533;u&#65533;e&#65533;q<&#65533;Dd&#65533;c&#65533;'&#65533;&#65533;&#65533;!&#65533;C&#65533;&#65533;&#65533;B4&#65533;&#65533;v&#65533;&#221;)&#65533;&#65533;&#65533;&#65533;&#65533;D&#65533;&#65533;S&#65533;&#65533;&#994;&#65533;&#65533;&#65533;&S&#65533;Jf&#65533;(^&#65533;'&#65533;&#65533;&#741;4&#65533;&#65533;&#65533;N&#65533;&#65533;R&#65533;&#65533;U&#65533;&#65533;=&#65533;F&#65533;b&#65533;mq&#65533;F&#65533;i&#65533;=0dn|&#65533;HF&#65533;&#65533;&#65533;&#65533;&#65533;{&#65533;=&#65533;IPnuj_&#65533;$&#65533;&#65533;&#65533;N&#65533;5S&#65533;)&#65533; &#65533;V&#65533;bD&#65533;D&#65533;2&#65533;&#65533;&#65533;]&#65533;&#65533;.&#65533;[&#65533;&#65533;&#65533;&#65533;&#65533;&#65533;\[&#65533;&#65533;9&#65533;pv;&#65533;&#65533;&#50675;&#1701;&#65533;j]K]&#65533;&#65533;D&#65533;,
&#65533;&#65533;&#65533;&#1175;&#65533;&#65533;J60z&#65533;&#65533;`&#65533;&#65533;('&#65533;J&#65533;~&#65533; &#65533;W&#65533;&#65533;}*Ktl`%&#65533;&#65533;&#65533;m&2&#65533;&#65533;g&#65533;&#65533;&#65533;&#65533;4GSEqKg&#65533;Y&#65533;*Q&#65533;&#65533;ab`&#65533;:&#65533;f&#65533;3M&#65533;{&#65533;&#1340;&#65533;$&#65533;&#65533;&#65533;RSX&#65533;<&#65533;p9PH5&#65533;lck&#65533;&#65533;{7e&#65533;&#65533;A/Tb&#65533;F&#65533;&#65533;&#65533;A!z&#65533;E&#65533;&#1927;&#65533;F&#65533;o&#65533;Xl&#65533;[&#65533;&#65533;	3r&#65533;&#65533;&#65533;&#1283;&#65533;&#65533;GQBk-&#65533;N&#1604;&#65533;&#65533;q&#65533;6CF&#65533;&#65533;t`t&#65533;&#65533;@.&#65533;&#65533; 6&#65533;&#65533;j&#65533;&#65533;&#1792;8&#65533;&#65533;&#65533;k&#65533;#&#65533;&#65533;,p&#65533;&#65533;&#65533;\&#65533;<&#65533;Ua&#65533;&#65533;kc&#65533;&#65533;&#65533;[XCX&#65533;Y(&#65533;&#65533;&#65533;&#65533;C&#65533;`T &#65533;0&#65533;X&#61560;o&#65533;sy&#65533;&#65533;7&#65533;&#65533;4@p&#65533; #@&#65533; &#65533;&#65533;b&#65533;D &#65533;2n&#65533; 0{&#65533;r|{G&#1934;&#65533;&#65533;&#65533;&#65533;&#65533;q&#65533;	:`&#65533;&#65533;&#65533;c&#65533;C&#65533;&#65533;?&#65533;q&#65533;y&#65533;q&#65533;e&#65533;&#65533;&#65533;P&#65533;&#65533;&#65533;Y&#65533;&#65533;&#65533;&#65533;8$!&#65533;hg;GHB&#65533;&#201;p&#65533;J( &#65533;&#65533;&#65533;&#65533;&#65533;&#65533;`&#65533;<&#65533;8H("0&#65533;&#65533;&&#65533;+&#65533;&#65533;J&#65533;(&#65533;&#65533; !&#65533;b&#65533;&#65533;&#65533;&#65533; &#65533;&#65533;qDke&#65533;&#65533;4&#65533;&#65533;O,&#6692;
&#65533;H&#65533;&#65533;&#17253;&#65533;$&#65533;dL&#65533;F&#65533;`&#65533;&#65533;&#65533;"JV.&#65533;&#65533;	&#65533;&#65533;4&#65533;\&#65533;%&#65533;&#65533;&#65533;|-&#65533;v.&#65533;&#65533;&#65533;&#65533;&#65533;&#65533;"kp&&#65533;&#65533;&#65533;&#65533;T&#65533;"&#65533;&#65533;&#1308;nQ&#65533;f&#65533;&&#65533;aX&#65533;*&#65533;(&#65533;R&#65533;&#65533;&#65533;j<%&#65533;&#65533;Fl&#65533;&#65533;i&#65533;&#65533;P&#65533;&#65533;&#65533;&#65533;-&#65533;&#65533;&#65533;Q&#65533;&#65533;&#65533;&#65533;P&#65533;%&#65533;&#1321;l&#65533;&#432;vi&#65533;&#65533;PP&#65533;h*m\&#65533;S&#65533;&#65533;Y&#65533;&#65533;&#22950;&#65533;(&#65533;Y&#65533;D&#65533;&#65533;a`&#65533;\&#65533;e&#65533;f&#65533;&#65533;&#65533;&#65533;c>&#65533;=!d<
&#65533;<&#65533;&#65533;N&#65533;.&#65533;d&#65533;DB&#65533;@!&#65533;&#65533;&#65533;d&#65533;@&#65533;d\&#65533;&#65533;V&#65533;&#65533;$&#65533;bI`&#65533;J&#65533;&#65533;0aE\B1Z&#65533;&#65533;&#65533;&#65533;&#65533;&#65533;j#jTXnZ&#65533;&#65533;&#65533;&#65533;&#65533;&#177;_Jl&#65533;&#65533;&#65533;iPe&#65533;<&#65533;m&#65533;&#65533;&#65533;&#65533;m&#65533;0"&#1408;ipBO&#1618;in&#65533;f&#1340;n!&#65533;&#65533;!"g OM&#65533;r&#65533;&#65533;!2q"p&#65533;0&#65533; '&#65533; &#65533;&#65533;&#65533;C&#65533;,&#65533; &#65533;&#65533;&#65533;&!&#65533;#&#65533;&#65533; >&#65533;>L8h}&#65533;+&#65533;pc+Z@l r&_wn@w\ L`*&#65533;&#65533;&#65533;y&#65533;gR&#65533;R"R&#65533;&#65533;4H}N&#65533;&#65533; &#65533;&#65533;&#65533; Q&#65533;&#65533;7+E&#65533;&#65533;@&#65533;&#65533;2`&#65533;&#65533;&#65533;g&#65533;&#65533;18&#65533;,1`&#65533;hO0&#65533;bf&#65533;^#&#65533;&#65533; &#65533;&#65533;&#65533;&#65533;&#65533;@&#65533;&#65533; &#65533;r6h&#65533;&#65533;&#65533;.&#65533;&#65533;7&#65533;&#65533;}4&#65533;X&#65533;H $ `&#65533;	&#65533;&#65533;&#65533; E|&#65533;?&#65533;&#65533;p&#65533;&#65533;&#65533;&#65533;&#65533;z,&#65533;&#65533;&#65533;&#65533;&#65533;&#65533;&#65533;&#65533;N&#65533;&#502; &#65533;c&#65533;&#65533;@;&#65533;&#65533;?&#65533;H&#65533;&#65533;&#65533;@&#65533;J&#65533;"&#65533;&#65533;&#65533;&#65533;B&#65533;&#65533;O&#65533;n&#65533;&#65533;JH4&#65533; $&#65533;`,&#65533;6&#65533;&#65533; &#65533;-&#65533;&#65533;r&#65533;&#1308;&#65533;&#65533;!&#65533;&#65533;'&#65533;7U&#65533;&#65533;&#65533;&#65533;&#65533;1&#65533;G!R"&#65533;&#65533;&#65533;k:9&#65533;9&#65533;&#65533;>&&#65533;f)h&#65533;&#65533;N&#65533;g.N@N&#65533;&#65533;&#65533;SX$>&#65533;h&#293;&#65533;&#65533;[$&#65533;&#65533;&#65533;o&#944;Q&#344;&#65533;0&#65533;S&#65533;&#65533; &#65533;&#65533;&#65533;&#65533;sp&#65533;&#65533;<%+o&#65533;&#65533;&m&#65533;pZ&#65533;E&#65533;zf<1X&#65533;&#65533;@&#65533;&#65533;DO&#65533;jam&#65533;&#65533;&#65533;&#65533;&#65533;g&#65533;&#65533;Y
&#65533;&#65533;)e&#1704;&#65533;l&#65533;&#65533;&&#65533;&#65533;&#65533;f_E&#65533;`E_&#65533;Hj_^&#65533;S"&#65533;&#65533;&#65533;J&#65533;W&#65533;*&#65533;&#65533;J9&#65533;&#65533;&#65533;&#1172;&#65533;tO&#65533;D`&#65533;&#65533;fRQ&#65533;&#65533;JAjU&#65533;&#65533;J&#65533;&#65533;>&#65533;`&#65533;j&#65533;X&#65533;Or%g&#65533;h&#65533;H&#65533;&#65533;$q&#65533;"JjZ&#65533;Y8E&#65533;&#65533;&#65533;&#65533;`&#65533;&#65533;&#65533;&#1056;&#65533;&#65533;G&#65533;&k&#65533;IP&#65533;&#65533;AR	a=-&#65533;&#65533;&#65533;25&#65533;&#65533;f&#65533;,&#65533;I&#65533;
&#65533;&#65533;+&#65533;:AK 9R&#65533;kn&#65533;q&#65533;&#65533;!&#727;\&#65533;&#65533;.B&#65533;&#65533;U7&#65533;,#&#65533;&#65533;<%+T&#1444;&#65533;f`&#65533;V&#65533;:&#65533;&#65533;\)]OH&#65533;d&#65533;&#65533;`@Zy&#65533;l@Z&#65533;'&#65533;&#65533;y&#65533;'T`l+z&#65533;&#65533;x$/&#65533;XoZ &#65533;@,&#65533;g&#65533;&#65533;&#65533;#&#65533;&#65533;&#65533; 
L/5&#65533;K &#65533;&#65533;6&#65533;&#65533;&#65533;&#65533;&#65533;&#65533;`&#65533;1&#1383;/.@&#65533;&@.@:&#65533;^@: &#65533;&#65533;`&#65533;&#65533;&#65533;&#65533;&#65533;&#65533;&#65533;&#65533;}&#65533;&#65533;$ &#65533;@`7:&#65533;_9`&#65533;&#65533;&#65533;@2&#65533;&#65533;JP"XM!X&#65533;r3&#65533;&#65533;fqs&#65533;&#65533;&#65533;<F&#65533;&#65533;=t&#65533;4&#65533; Bbh&#65533;$&#65533;&#65533;&#1448;&#65533;>DS*YM&#65533;&#65533;&#33386;r&#65533;n&#65533;p&#65533;&#65533;&#65533;&#65533;E&#65533;@'9	r&#65533;&#65533;&#65533;I&#1380;&#65533;&#65533;&#65533;@&#65533;S{&#65533;&#65533;&#65533;&#65533;&#65533;&#65533;o&#65533;&#65533;n&#65533;@&#65533;&#65533;&#65533;G&#65533;B=&#65533;`)&#65533;&#65533; &#65533;Yu<eh&#65533;&#65533;8&#65533;?&#65533;N&#65533;&#65533;^7F+*&#65533; &#65533;!T&#685;M&#65533;&#65533;&#65533;&#65533;P&#65533;&#65533;&#65533;&#65533;&#65533;m&#65533;-&#65533;V&#65533;&#65533;*&#65533;&#65533;&#65533;AgWn&#8624;<&#880;&#65533;)$&#65533;&#65533;&#65533;&#65533;&#65533;&#65533;&#65533;&#65533;e&#877;RDw!*E&#65533;U4F&#65533;Ecte&#65533;^4&#65533;&#65533;&#65533;&&#65533;&#65533;&#65533;&#65533;z&#65533;&#65533;&#65533;F&#65533;&#65533;&#65533;
&#65533;&#65533;&#65533;&#65533;&#603;&#65533;Jm~e&#65533;&&#364;&Q&#65533;1EJY&#65533;&#773;&#1744;&#65533;
&#65533;eI&#65533;&#65533;+e@&#65533;&#65533;&#65533;&#65533;7S&#65533;&#65533;&#753;&#65533;&#65533;]&#65533;&#65533;&#65533;&#65533;0&#65533;&#65533;I&#65533;&#65533;-&#65533;&&#65533;t&#65533;'&#65533;&#65533;&#603;&#65533;&#65533;E&#65533;&#53377;m&#65533;%r@&#65533;
%&#65533;S&#65533;&#65533;6&#65533;o"&#65533;W&#65533;&#65533;FR%&#65533;&#65533;&#65533;*m&#65533;	&#65533;&#65533;&#65533;o&#65533;o&#65533;m&#65533;&#65533;&#65533;&#65533;&#65533;e8&#65533;G&#65533;'&#65533;v"&#65533;&#65533;n&#65533;&#65533;bu&#65533;&#65533; b@&#65533;&#65533;&#65533;}&#65533;&#65533;\&#37819;F&#65533;~G0&#65533;T&#65533;(I D&#65533;T&&#65533;&#65533;&#65533;&#181;&#65533;H`&#65533;&#65533;&#65533;&#65533;&#65533;7&#65533;&#65533;&#65533;4&#65533;&#65533;`8&#65533;&#65533;&#65533; 0t&#65533;&#65533;U&#65533;&#65533;`b-&#65533;`&#65533;&#65533;
&#65533;&#65533;P e&#65533;4&#65533;'&#65533;&#65533;.&&#65533;$ &#65533;0`&#65533;^c&#65533;  X`F@.cEC`&#65533;}jC&#65533;&#65533;&#65533;t2&#65533;.HDgD&#65533;&#384;&#65533;D&#65533;"&#65533;9&#65533;&#65533;!?k&#65533;&#65533;O{*D?&#65533;&#65533;6&#65533;&#65533;&#65533;&#65533;&#65533;8&#65533;&#1400;&#65533;9R&#65533;4}$&#65533;&#65533;`!&#65533;n&#65533;&#65533;&#65533;9L&#65533;&#65533;&#65533;p&#65533;o&#65533;&#65533;&#65533;	&#65533; ;o&#65533;&#65533;H&#65533;&#65533;&#65533;i&#65533;&#65533;&#65533;&#65533;"0{xS&#65533; &#65533;&#65533;v&#65533;kG8&#65533;l9&#65533;&#65533;c=&#65533;BBt&#65533;k-"kMp&#65533;&#65533; n&#65533;fa&#65533;, &#65533;&#65533;pB/!&#65533;&#65533;&#65533;&#65533;E&#65533;&#65533;&#65533;D&#65533;fw&#65533;&#65533;&#65533;&#65533;Ea<!&#65533;O&#65533;&#65533;Z&#65533;&#65533;Z&#65533;j&#65533;A&#65533;&#65533;:&#65533;Zp&#65533;&#65533;<&#65533;&#65533;&#65533;f&#65533;&#65533;Z&#657;yyio|&#65533;&#65533;p&#65533;^&#65533;&#65533;1p&#65533;_8&#65533;&#65533;GJt&#65533;Z&#65533;&#65533;O=&#65533;xO4&#65533;x&#65533;&#65533;&#65533;Zk*&#65533;k&#65533;	X&#65533;WX&#65533;&#65533;&#65533;&#65533;&#65533;&#65533;&#65533;n&#65533;&#65533;&#65533;&#65533;&#65533;o&#65533;&#65533;&#65533;&#65533;#k&#65533; &#65533;&#1709;u&#65533;Q"&#65533;&#65533;&#65533;hrN&#65533;&#65533;I&#250;&#65533;&#65533;&#38974;E&#65533;c&#65533;D&#65533;&&#1758;&#65533;|!xE&#65533;&#65533;&#65533;$;&#65533;)&#65533; J@	T
9&#65533;&#65533;&#65533;PXk&#1374;
&#65533;&#65533;)&#65533;&#65533;&#65533;&#65533;w{9&#65533;PBM*D&#65533;&#65533;o&#65533;&#26160;pBT&#65533;&#65533; &#65533;&#65533;%&#65533;&#65533;&#65533;P&#65533;&#65533;&#65533;&#65533;&#65533;0TCU&#65533;&#65533;&#65533;&#888;&#65533;q&#65533;H&#65533;W&#65533;&#65533;&#65533;iA&#65533;[&#65533;S{&#65533;o&#65533;H&#65533;&#65533;&#65533;o&#65533;B%&#65533; 
X&#65533;&#65533;6 @&(&#65533;b+&#65533;&#65533;&#65533;&#65533;x)r2< &#65533;&#65533;&#65533;A&#65533;&#65533;&#65533;$ &#65533;&#65533;DGY&#65533;[&#65533;: &#65533;|&#65533;&#65533;&#1052259;&#65533;&#65533;B&#65533;!&#65533;yl1T &#65533;&#65533;&#65533; 	x&#65533;>&#65533;&#65533;$&#65533;~`c&#65533;&#65533;&#65533;&#65533;. 7&#65533;[l&#65533;#,&#65533;{ 4@f&#65533;4&#65533;{&#65533;c`~H&#65533;,+&#65533;&#65533;<&#65533;&#65533;a'`&#65533;7`&#65533; &#65533;j&#65533;
&#65533;`&#786;94M&#65533;&#65533;"G*&#65533;&#1246;kV{&#65533;= &#65533;85&#65533; &#65533;&#65533;&#65533;?&#16414;&#65533;&#65533;&#1056;&#65533;&#65533;DsUgu&#65533;&#32775;f&#65533;2&#28679;&#65533; &#65533;&#65533;&#65533;&#65533;"&#65533;&#65533;yi&#65533;CE&#65533; &#65533;;of&#65533;&#686;&#65533;-0&#65533;:&#65533;&#65533;E&#65533;#A&#142;&#65533;&#520;8&#65533; &#65533;'9&#65533;&#65533;&#460;q&#755;&#65533;N&#65533;=&#65533;&#65533;&#65533;&#904;&#65533;=&#65533;&#65533;&#65533;&#65533;&#65533;Fa&#65533;jr]Qdf)V&#65533;&#65533;}&#65533;&#65533;7XjZ&#909;&#65533;"&#351;&#65533;&#65533;]&#65533;&#65533;&#65533;f&#65533;&#65533;&#65533;;&#65533;&#65533;um&#1369;&#65533;3&#65533;a&#65533;{X&#65533;P&#65533;&#65533;&#65533;&#65533;j&#65533;&#65533;&#65533;@&#65533;&#65533;GU&#1731;)U&#65533;#&#65533;fR&#1737;&#65533;[&#65533;&#65533;)b9&#65533;I T&#65533;&#65533;&#65533;v&#65533;V#&#65533;&#65533;;&#2013;&#65533; &#65533;&#65533;%&#65533;&#65533;3&#65533;&#65533;I
&#65533;&#38604;&#65533;&#65533;R&#1330;&#65533;&#65533;d&#65533;&#65533;*&#65533;+&#65533;]<t&#65533;f?WT&#65533;&#65533;&#65533;R&#1450;@&#65533;ik`RuR6&#863;&#65533;&#65533;&#65533;&k&#65533;&#65533;s&#944;\[=&#1632;&#65533; &#65533;`&#65533;&#1048;&#65533;]&#65533;&#65533;&#65533;.&#65533;&#65533;&#65533;oX&#65533;l&#65533;Fl&#65533;&#1845;&#65533;&#65533;&#65533;&#65533;zN&#65533;&#65533;
&#65533;&#65533;&#65533;R&#65533;&#65533;PWq&#65533;#.q`m&#1485;[n&#65533;R&#65533;&#65533;&#65533;&#65533;,H&#65533;&#65533; &#65533;&#65533;;L&#65533;+&#65533;uL&#65533;&#65533;&#65533;&#65533;&#65533;9&#65533;F&#65533;, 7&#65533;&#65533;&#65533;&#65533;;"<@&#65533;&#65533;&#65533;Q&#65533;&#65533;&#65533;T&#65533;o&#65533;[&#65533;w)&#1280;&#65533;&#65533;&#65533;&#65533;#5&#65533;&#65533;&#65533;&#65533;&#65533;|@H&#65533;&#65533;&#65533;-'# " L x&#65533;b(&#65533;&#65533;&#65533;&#65533;R&#65533;&#65533;&#65533;&#65533;g&#65533;N&#65533; R&#65533;&#65533;&#65533;R6&#65533;N/&#65533;n&#65533;&#65533;l&#65533;<&#65533; (&#65533;&#65533;&#65533;&#65533;&#65533;OP#W&#65533;f&#31900;<&#65533;&#65533;L(&#620;\&#65533;&#65533;&#65533;&#65533;2&#65533;>+&#65533;$&#65533;9&#65533;&#65533;&#65533;&#65533;&#65533;&#65533;OB&#65533;@:&#65533;(&#65533;>+&#65533;&#65533;3&#65533;&#65533;&#65533;&#65533;n&#65533;&#65533;WG&#65533;!&#65533;(>0&#65533;&#65533;&#65533;"&#65533;&#65533; &#65533;&#65533;&#65533;:!zi9o&#65533;&#65533;&#65533;&#65533;&#65533;&#65533;@D&#1024;&#65533;  &#828;&#65533;&#65533;&#65533;O&#65533;&#65533;|&#65533;&#65533;Y&#65533;P&#990;&#65533;&#65533;&#1577;&#65533;&#529;$J&#65533;"5b&#65533;h&#65533;&#65533;E&#65533; ai	&#1254;N&#65533;<&#65533;
&#65533;	&#65533;K&#65533;FN&#65533;4i$FI1Nz&#65533;(&#65533;F&#65533;|>&#65533;D&#65533;F&#65533;&#65533;@.Jd&#65533;&#65533;&#65533;B&#65533;$h* >&#65533;&#65533;&#65533;&#65533;'&#195;{&#65533;l&#65533;&#65533;p&#1523;w&#65533;t&#883;&#463;&#65533;?&#65533;==&#65533;H&#65533;&#1871;:&#65533;&#65533;#R&#65533;&#65533;="*D&#65533;&#1320;P
4h &#65533;|&#65533;&#65533;&#65533;TU&#65533;&#65533;&#65533;&#65533;&#65533;g?
&#65533;&#65533;I&#65533;vt&#65533;&#65533;zH&#65533;&#65533;&#65533;0&#65533;&#65533;&#65533;&#65533;`&#65533;&#65533;O&#65533;&#1784;&#65533;au&#65533;bA&#65533;/&#65533;&#65533;7&#65533;&#65533;&#65533;&#65533;mZHy_G&#65533;8B&#65533;&#65533;&#65533;&#65533;&#65533;H&#65533;#&#1364;&#65533;tH&#65533;v&#65533;&#65533;4&#65533;&#65533;&#65533;H&#65533;-B&#65533;&#65533;"G&#65533;6&#65533;>}&#65533;F&#65533;Lv&#65533;&#65533;&#65533;&#65533;DE&#65533;#&#65533;8eH"&#65533;A&#65533;`~&#65533;&#65533;^&#65533;&#65533;v&#65533;&#65533;f&#65533;!&#65533;R&#65533;&#65533;[c&#65533;xb&#65533;&#65533;&#65533;&#65533;SOM&#65533;b&#65533;Tu&#65533;"&#65533;)&#65533;S&#65533;-&#65533;bUSU&#1372;&#65533;&#65533;&#325;"&#65533;*&#65533;&#65533;&#65533;f&#65533;&#65533;"a2&#65533;X&#65533;&#65533;]U&#65533;A&#65533;=v&#65533;n&#65533;\&#65533;f&#65533;a&#65533;ch@A@@*&#65533; &#65533;&#65533;x 
*&#65533; &#65533;	&|&#65533;L &#65533;D&#65533;H&#65533;Ap&#65533;&#65533;l&#65533;&#65533;&#1817;!|&#65533;&#65533;f&#65533;&#65533;)&#65533;&#65533;&#65533;!
&#65533;&#1639;&#65533;I&#65533;b-R&#65533;e&#65533;r5&#65533;^&#65533;bcX&#65533;:&#65533;&#65533;B*l Azr&#65533;B'&#65533;&#65533;B
"| &#65533;$&#65533;&#65533;&F$Q&#65533;
 &#65533;&#65533;Tk&#65533;&#65533;
<&#65533;&#65533;Tp&#65533;`p&#65533;&#185;t&#65533;&#65533;&#65533; |&#65533;&#65533;&#65533;&#65533;0&#65533;| &#65533;Gk-Q&#65533;&#65533;&#65533;PC{&#65533;Z&#65533;&#65533;V&#65533;[&#65533;&#65533;&#65533;m	m&#65533;Pd&#65533;=&#65533;g&#65533;5	&#65533;&#65533;&#1095;V^&#65533;&#65533;&#65533;~$d&#65533;&#65533;6&#65533;&#497;&#65533;&#65533;&#65533;&#65533;l&#65533;a&#65533;&#65533;d	l&#65533;&#65533;&#65533;ZuU&#65533;C&#65533;a&#65533;e&#65533;&#65533;&#65533;2&#65533;&#65533;ZBf&#65533;aFZ&#65533;!W\&#65533;&#65533;t<tp&#65533;
=&#65533;&#65533;&#65533;QQNq&#65533;]&#65533;DbS%&#65533;p&#65533;	J)&#65533;&#65533;'&#65533;`SFA&#1652;&#65533;E2&#65533;'_#DAR&#65533;Fz&#65533;&#65533;"J.I&#1360;B&#65533;&#65533;&#65533;Vi&#65533;&#65533;&#65533;&#65533;tDNG&#65533;G>p&#65533;A&#65533;le&#65533;&#465;&#65533;%&#65533;&#65533;R&#65533; &#65533;&#1573;&#65533;&#65533;:s&#65533;EX&#65533;b&#65533;w&#65533;&#65533;&#65533;&#65533;aRI1V\1&#65533;&#509;&#65533;&#65533;&#65533;&#65533;Wa<&#65533;&#65533;Q&&#65533;[36&#65533;&#65533;&#65533;#F&#65533;!&#65533;&#65533;~&#65533;&#65533;v)&#65533;&#65533;v]f&#65533;"Ai&#65533;H$8I&#65533;&#65533;$&#65533;h&#65533;&#65533;&&#65533;XR	&r&#65533;d^x&#65533;&#65533;d^&#65533;&#65533;%&#65533;%0u&#65533;P&#65533; &#65533;w&#65533;C	O&#65533;B&#65533;&#65533;+H&#65533;&#65533;K&#65533;&#65533;|&#65533;xM"&#65533;&#65533;&#65533;#&#65533;Dt&#264;&#65533;&#65533;#CQD&#65533;&t&#65533;&#65533;&#65533;&#65533;&#65533;&#65533;&#65533;w=&#65533;&#65533;.Ly&#65533;a~D#E%U&#65533;Y!ohC&#65533;I&#65533;&#65533;&#65533;a}&#65533;O9U&#65533;&#65533;&#65533;&#65533;Q&#65533;7D&#65533;&#65533;
&#65533;&#148;&#65533;B!&#65533;&#65533;&#65533; 	P&#65533;p&#65533;2&#65533;&#65533;!&#65533; &#65533;D0&#65533;x`&#65533;@*@	&#65533;i}&#65533;&#65533;2 Gra&#65533;&#65533;&#65533;&#65533;&#65533;K*@&#65533;"Q&#65533;+<&#65533;x&#65533;&#65533;&#65533;@&#65533;f&#65533;<Rc&#65533;&#65533;Q&#65533;qh&#65533;&#65533; -&#65533;&#65533;&#65533;@B&#65533;&#65533;&#65533;@%&#65533;&#65533;@P&#65533;&#65533;@,&#1537;&#65533;&#65533;e&#65533;$&#65533;H&#65533;&#65533;&#65533;i&#65533; &#65533;vT%&#65533;&#65533;&#65533;t`&#65533; &#65533;&#65533;0&#65533;cj(&#65533;P/&#65533;I&#65533;cq&#65533;&&#65533;/&#65533;&#65533;,&#65533;&#65533;&#65533;m&#65533;&#367;&#65533;&#65533;J!Yd&#65533;&#65533;AF2&#65533;
&#65533;bDIvF&#65533;&#65533;&#65533;<&#65533;&#65533;&#65533;N'&#65533;&#65533;&#65533;l3;P&#65533;&#65533;5<&#65533;&#65533;&#60787;&#65533;Y&#65533;`@&#65533;&#65533;&#65533;&#65533;P1h&#65533;04x&#65533;
S&#65533;B&#65533; &#65533;(`&#65533;p&#65533;&#65533;J&#65533;M>&#65533;A2aYW&#65533;7$&#65533;&#65533;p_&#65533;:&#1175;&#65533;&#65533;#&#65533;&#65533;&#65533;&#65533;R&#65533;6&#65533;&#65533;&#65533;&#65533;QT&#65533;L&#65533;o&#65533;&#1742;&#65533;&#65533;S7&#65533;&#65533;&#65533;&#65533;&#65533;J&#65533;&#65533;&#65533;&#522;B&#1752;&#65533;FS&#65533;&#397;&#65533;rs&#65533;&#65533;&#65533; &#65533;&#65533;&#65533;&#65533;n&#65533;&#65533;&#65533;&#65533;v&#1073745;&#65533;q&#65533;*&#65533;u&#65533;&#65533;&#1236; Q&#65533;Ez,]dTX&#65533;I&#65533;T&#65533;&#65533;&#65533;:%#4&#65533;&#65533;Ek&#65533;$fG&#65533;&#65533;&#65533;bV.&#65533;&#9096;&#1239;&#65533;&#65533;&#65533;&#65533;l&#65533;#&#65533;&#65533;0(&#65533;^E&#65533;c&#65533;&#65533;d&#65533;&#65533;D&6&#4711;v&#65533;J&#65533;&#65533;QGR&#65533;K8&#65533;&#65533;&#65533;&#65533;&#65533;%&! HX&#65533;&#65533;&#65533;&#65533;%*Q	&#65533;5W&#65533;&#2021;$&#65533;&#65533;W&#65533;B&#65533;&#65533;E,P
&#65533;eD&#65533;&#65533;&#65533;m$&#65533;&#1160;&#65533;<&#65533;&~&#65533;t:X&#65533;\&#65533;L&#65533;|d&#65533;U)F\a&#65533;&#65533; &#65533;&&#65533;i&#65533;r"&#65533;#&#1457;&#65533;u&Z-qp7&#65533;&#65533;n&#65533; &#65533;]b~:&#288;&#65533;&#65533;N&#65533;&#65533;&#65533;&#65533;&#65533;&#65533;&#65533;=uQ&#65533;&#1558;&#65533;&#65533;[&#1537;$PP XA&#65533;&#65533; &#65533;&#65533;R&#65533;,&#65533;&#65533;* /b&#65533;#@A\&#65533;&#65533; =&#65533;&#65533;v&#65533;&#65533;&#65533;>s&#65533; $0&#65533;&#65533;Mp&#65533;&#65533;&#1028;'\!z`&#65533;&#65533;*K&#65533;h&#65533;'bb&#65533;8&#65533;bB[&#65533;&#65533;R&#65533;&#65533;&#65533;/`
dy,&#65533; M&&#65533;&#65533;&#65533;&#65533;\  S
&#65533;ib&#65533;&#65533;z&#65533;4 jR?s&#65533;&#65533;&#65533;&#65533;&#65533;E&#65533;,&#65533;x`&#65533;4&#65533;&#65533;&#65533;_&#65533;RV&#65533;&#65533;<&#65533;M,dD&#65533;>?&#1223;&#65533;&#65533;S&#65533;&#65533;&#65533;&C*&#65533;&#65533;E&#65533;&#65533;\4&#65533;&#65533;(&#65533;n&#65533;slZmC&#65533;J;&#1683;|&#65533;&#65533;&&#65533;&#65533;&#65533;6&#65533;"&#65533;&#65533;D%C&#65533;&#65533;&#65533;&#65533;&#65533;T&#65533;&#65533;&#65533;&#65533;&#65533;&#65533;&#65533;e&#65533;&#65533;&#65533;&<!
T&#65533;&#65533;&#1424;&#65533;:&#65533;&#65533;+&#65533;	&#65533;D&#65533;&#65533;&#65533;&#65533;&#65533;&#65533;&#65533;X&#65533;%4a&#65533;&#65533;0&#65533;'1&#65533;%&#65533;{&#65533;&#65533;t&#65533;&#65533;&#65533;&#65533;G
O&#65533;Mn&#65533;&#65533;jR&#65533;K]&#65533;z&#65533;; 4&#65533;$q&#65533;Q8&#65533;b&#65533;&#65533;m&#65533;&#65533;E4&#65533;&#65533;&#65533;&#774;N&#65533;9&#65533;t"s&#65533;C]&#65533;&#42034;0&#65533;79*&#65533;&#65533;&#65533;&#65533;&#65533;&#65533;&#65533;/&#65533;q&#65533;`.k&#65533;&#65533;&#65533;2&#65533;:&#65533; !&#65533;K~z&#65533;	&#65533;I&#65533;R&#65533;z&#65533;:`&#65533;(&#65533;U%&#65533;&#65533;&#65533;{&#65533;&#65533;&#65533;&#65533;&#65533;=<&#65533;`&#65533;&#359;&#65533;&#65533;&#65533;&#65533;&#65533;&#65533;'TRrP&#65533;&#65533;P&#65533;&#65533;(n&#65533;&#65533;&#65533;&#65533;&#65533;&#65533;K&#65533;&#65533;	&#65533;v"&#65533;H&#65533;<&#65533;4!&#65533;&#65533;&#65533;&#65533;%&#65533;&#65533;8(Z&#65533;`C&#65533;&#65533;&#65533;*>!&#65533;&#65533;\&#65533;&#65533;&#65533;&#65533;01]&#65533;&#65533;=A	O&#65533;&#65533;&#65533;&#65533;F&#552;.w&#65533;&#65533;&#65533;&#65533;&#65533;A&#65533;&#65533;tw&#65533;&#65533;&#65533;&#65533;B&#65533;x&#65533;N&#65533;S&#65533;&#65533;&#65533;dO&#65533;y&#65533;&#65533;&#65533;!&#65533;"&#65533;8e}&#682;lg}&#65533;&#65533;#1&#65533;qR&#65533;2&#65533;&#65533;&#65533;^}&#65533;"&#65533;P&#65533;p&#65533;&#65533;t&#65533;@&#65533;[&#65533;#&#65533;&#65533;&#65533;sDGx&#65533;%0B&#65533;[&#65533;] i&#65533;WuENwp9&#65533;q@N7u} v&#65533;(&#65533;2&#65533;Vg&#65533;@C&#65533;~5"P&#65533;Q%&#65533;~&#65533;&#65533;zpR6&#65533;S&#65533;&#65533;4K&#65533;&#65533;$`. V 5F0%p(&#65533;&#65533; &#65533;f-
 ^&#65533;&#65533;&#65533;.&#517;&#65533;.]&#65533;!&#65533;D&#65533;r&#65533;&#65533;a#n&#65533;&#65533;&#65533;&#65533;&#65533;-o&#65533;Q&#65533;&#65533;5&&#65533;2C1	%;tv2&#65533;&#65533;qaE-o&#65533;&#65533;&#65533;B(&#65533;#gGm&#65533;&#65533;&#65533;l&#65533;O&#65533;(&#65533;&#65533;&#65533;&#65533;s<&#65533;'&#518;&#65533;4"&#65533;,&#65533;)M&#65533;&#65533;0x@nV0P`C&#65533;Q`^&#65533;o&#65533;W3&#65533;9Q3Z!HC4v qp&#65533;T;&#65533;&#65533;T&#181;q&#789;r&#65533;W\&#65533; 
&#65533;&#65533;6&#65533;&#65533;	&#65533;w	&#65533;&#65533;[0&#65533;C&#65533;=&#65533;&#65533;Px&#65533; u&#899;}&#65533;$&#65533;&#65533;&#65533;&#65533;H#&#65533;&#65533;H&#65533;WmU&#65533;9&#65533;
*"&#65533;uD&#65533;GY&#65533;X06C&#65533;&#65533;s<&#65533;#&#65533;FXHB_&#65533;ZJ&#65533;*\g#8ag&#65533;#&#65533;*(V`IQs&#65533;7Yu	&#65533;q&#65533;]6A&#65533;&#65533;&#65533;&#65533;P	%&#65533;x G
&#65533;'
2	
&#65533;
&#65533;&#65533;	n7&#65533;]&#65533;&#65533;qls&#65533;&#65533;&#65533;&#65533;&#65533;&#65533;p
&#65533;`
&#65533;0
&#65533;&#65533;	J%U&#65533;5]4&#65533;	&#65533;&#65533;
&#65533;&#65533;&#65533;&#65533;&#65533;{&#65533; 
R&#65533;&#65533;&#65533;
&#65533;&#65533;&#65533;&#65533;&#65533;&#65533;&#65533;u?2QF&#65533;c&#65533; &#65533;e"	&#65533;&#65533;&#65533;&#65533;&#65533;|X&#1489;&#65533;PO{ &#65533;1u&#65533;&#65533;:&#65533;&#65533;AD&#65533;oY&#65533;KaMQ:du&#65533;&#65533;A0V~!2&#65533;wA8FV&#65533;E=&#65533;&#65533;$S&#65533;1~0&#65533;&#65533;N&#65533;&#65533;P&#65533;R&Pt`}&#65533;2 
&#65533;&#65533;-&#65533; &#65533;.PVk &#65533;&#65533;Ff%Z&#65533;&#65533;~&#65533;&#65533;Tc&#65533;2&#65533;DI&#65533;!&#65533;T%&#65533;&#65533;&#65533;&#65533;&#65533;&#65533;&#65533;&#65533;&#65533;&#65533;&#65533;Z`90/&#65533;&#65533;M$&#65533;&% G&#65533;V&#65533;C&#65533;D8 &#65533;J?&#65533; `--&#580;&#65533;&#1044;.w&#65533;&#65533;a&#65533;"&#65533;4&#65533;e`&#65533;&#65533;)w&#65533;i&#65533;t&#65533;&#65533;i&#65533;&#65533;P&#65533;&#65533;OFTb&#65533;&#65533;&#65533;fmZI&#65533;&#65533;(&#65533;6"$&#65533;&#65533;M&#65533;&m&#65533;&#65533;&#65533;{&#65533;E&#65533;u&#65533;&#65533;&#65533;$&#65533;!I&#1924;&#65533;&#65533;26&#65533;0&#65533;V11&#65533;K&#65533;&#65533;&#65533;&#65533;&#65533;&#65533;&#65533;(
&#65533;2c<&#65533;&#65533;h_&#65533;&#65533;&#65533;&#65533;_0j0mE&#65533;&#65533;&#65533;&#65533;B7tpWn 
&#65533;q?&#65533;57&#65533;T&#65533;&#65533;n&#65533;6&#65533;7\&#65533;&#65533;7<&#65533;A&#1697;&#65533;@$&#65533;C*&#65533;&#65533;}Y&#65533;&#65533;h/HcQ&#65533;/lUs%&#65533;&#65533;&#65533;/&#65533;O&#65533;&#65533;&#65533;&#65533;&#65533;C&#65533;&#65533;}f&#65533;J&#65533;R8&#65533;b&#65533;b#&#65533;a &#145;a&#616;&#65533;%$>&#65533;&#65533;&#65533;a&#65533;&#65533;&#65533;&#65533;"|A8&#65533;5&#65533;Xw&#65533;U&#65533;A&#65533;&#65533;&#65533;yv&#65533;&#65533;H?&#65533;&#65533;	k&#65533;&#65533;@
&#65533;0&#65533;&#1306;&#65533;&#65533;y&#65533;&#1107;&#65533;&#65533;>/&#65533;6L&#65533;&#65533;&#65533;&#65533;&#65533;`
&#65533;&#65533;
&#65533;&#65533;&#65533;
$&#65533;&#65533;&#65533;y&#65533;pU&#65533;`	&#65533;&#65533;
&#65533;`&#65533;&#65533;&#65533;&#65533;&#65533;&#65533;&#65533;&#65533;
&#65533;&#65533;	AI
&#65533;&#65533;
&#65533;&#65533;&#65533;&#65533;&#65533;Af&#65533;j9&#33904;&#65533;C"Y_&#65533;!A&#65533;@6uY|??&#65533; &#65533;&#65533;&#65533;P~Px5&#65533;&#65533;}X&#65533;A}Su&#65533;&#65533;&#65533;&#65533;Bu&#65533;a&#65533;&#65533;n-bI&#65533;&#65533;:&#65533;&#65533;s1X#&#65533;&#65533;lu&#65533;y&#65533;'p&#65533;?&#65533; 
P@ &#65533;&#65533;g&#65533;* &#65533;&#65533;&#65533;-&#65533; &#65533;L&#65533;&#358;%&#65533;&#65533;&#65533;&#65533;&#65533;&#65533;&#65533;<&#65533;l&#65533;&#65533;&#65533;yn&J&#65533;PJ&#65533;&#65533;g&#65533;&#65533;h&#65533;u!&#65533;*4&#65533;&#65533;&#65533;&#65533;lp?0&#65533;EM! !@K&#65533;&#65533;I`2.&#65533;5&#65533;*&#65533;!&#65533; &#65533;Y-WhG&#65533;B&#65533;M&#65533;&#65533;&#65533;&#65533;E&#65533;= kP&#65533;I&#65533;vo&#65533;M k&#65533;&#65533;uE&#65533;Yo&#1894;;&#65533;dEqQcm&#65533;Q&#65533;&#65533;&#65533;Xl8b$>&#65533;&#65533;&#65533;&#65533;&m9&#65533;g&#65533;&#65533;&#65533;:vP/j&#65533;&#65533;&#65533;&#65533;)&#65533;t&#65533;W&#65533;&#65533;1&#65533;&#65533;Za&#65533;'l]&#65533;pcg&#65533;&#65533;CLB&#65533;&#65533;&#65533;>&#65533;0	E&#65533;:&#65533;&#65533;&#65533;h&#65533;r &#65533;K&#65533;kd1&#65533;&#65533;&#65533;Sn&#65533;&#65533;&#65533;&#65533;ip1&#65533; &#889;&#65533;&#65533;
.&#65533;6&#65533;P&#65533;&#65533;&#65533;&#65533;&#65533;&#65533;&&#65533;&#65533;&#65533;&#65533;&#65533;>}Z?&#65533;% &#65533;E &#65533;gD&#65533;v&#65533;&#65533; &#65533;e&#65533;&#65533;r&#65533;&#65533;&#65533;&#65533;&#65533;&#65533;x9lp&#65533;v&#65533;$&#65533;!&#65533;&#65533;N&#65533;
&#65533;R:&#65533;U&#65533;0c&#65533;CO&#65533;g&#65533;I=Q&#65533;&#65533;)&#65533;Z&#65533;Q`&#65533;&#65533;I&#65533;uV&#65533;A8&#65533;S&#65533;K&#65533;&#65533;&#65533;* &#65533;*&#65533;&#65533;3F&#65533;&#65533;&#65533;&#65533;A&#65533;[DQW&#869;	&#65533;j&#65533;&#29772;%?&#149;y&#65533;p&#65533;&#65533;&#65533;&#65533;p&#65533;&#421;`&#65533;&#65533;8z&#65533;&#65533;j&#65533;Le&#65533;4I&#65533;&#65533;X\&#65533;0
&#65533;&#65533;
&#65533;P&#65533;p&#65533;&#65533;
&#65533;&#65533;
K&#1620;&#65533;&#65533;&#65533;&#65533;	&#65533;&#65533;
&#65533;p&#65533;&#65533;&#65533;@&#65533;&#65533;&#65533;&#65533;
&#65533;J
G&#65533;
K
&#65533;&#65533;	&#65533;&#65533;&#65533;&#65533;\&#65533;g&#65533;&#65533;&#65533;U&#65533;5[&#65533;&#65533;&#65533;Eu\&#65533;A&#65533;&#496;&#65533;&#65533;&#65533;A&#65533;Q&#65533;p&#65533;[&#65533;@&#65533;&#65533;&#65533;&#65533;&#65533;&#65533;&#65533;I:&#65533;XU&#65533;`&#65533;a&#65533;&#376;C&#65533;16'b&#218;&#65533;b;&#65533;#&#65533;R$,z &#65533;`F`&#65533;y&#65533; &#65533;Gp&#65533; s&#65533;9&#65533;ab&#65533;`&#65533;2p&#65533;&#65533;`&#65533;&#65533;/j&#65533;&#65533;&#65533;&#65533;M&#65533;oa&#65533;m&#65533;fK&#65533;&#65533;(&#65533;u&#65533;j&#30243;&#65533;&np>&#65533;&#65533;&#65533;hsR&#65533;[&#65533;&#65533;&#65533;GpH@0`e8&#65533;>&#65533;e7#P&#65533;-`qj&#65533;&#65533;|L&#65533;-#0@&#65533;Ypt&#65533;1&#65533;st&#65533;[&#65533;o&#65533;&#65533;3|&#65533;&#65533;dm&#65533;&#65533;DE"*"!&#65533;5&#65533;v$&#65533;&#65533;)3*$&#65533;:!&#65533;S*&#65533;&#65533;O3&#65533;NPZ&#65533;&#65533;M&#65533;9&#65533;&#65533;&#65533;2&#65533;^01*!&#65533;64&#65533;c$B&#65533;\g/9&#65533;&#65533;vn&#65533;&#65533;<#2&#65533;&#65533;&#65533;0&#65533;&#65533;&#65533;:St&#65533;m&#65533;j&#65533;k&#65533;j&#65533;!e&#65533;&#65533;&#65533;&#65533;7&#65533;6/_K%y&#65533;&#65533;&#65533;&#65533;xCy&#65533;P&#65533;&&#65533;	&#65533;&#65533;{&#65533;A&#65533;&#65533;&#65533;0&#65533;&#1513;&#65533;Q:"&#65533;3(&#65533;n&#65533;&#65533;D&#65533;8v&#65533;h&#65533;n0,&#65533;Mr&#65533;&#65533;&#65533;"m&#65533;*&#65533;f&#65533;&#65533;8k&#65533;&#65533;7=l&BVa&#65533;&#250;B&#65533;} &#65533;&#65533;&#65533;?R&#65533;&#65533;Q&#65533;&#65533;}wL&#65533;&#1857;&#65533;&#65533;&#65533;&#65533;E>&#65533;1~x&#65533;7&#65533;]QY?51q&#65533;&#877;:ax&#65533;&#65533;6&#65533;&#65533;
&#65533;&#65533;&#65533;&#65533;&#2848;
&#65533;0&#65533;&#65533;&#65533;&#65533;&#65533;&#65533;d9&#65533;&#65533;'r&#65533; &#65533;n&#65533;&#65533;:&#559;@&#65533;&#65533;&#65533;@&#65533; &#65533;&#65533;&#65533;&#65533;`&#65533;&#65533;&#65533;	&#65533;@&#633;&#65533;&#65533;0&#65533;&#65533;&#65533;0&#65533;&#65533;&#65533;&#65533;
&#65533;&#65533;K	
t?&#1002;6&#65533;j7&#65533;|&#38001;&#65533;&#65533;s+&#65533;&#65533;z&#65533;A&#65533;&#65533;&#65533;&#65533;&#65533;p&#65533;&#65533;&#65533;Pu&#65533;}&#1244;kX&#65533;&#65533;&#65533;&#65533;Z,RI&#65533;~+d:w76*&#65533;e&#65533;D&#65533;&#65533;&#1425;p@&#65533;l`
)0}&#65533;R&#65533;J&#65533;PG&#65533;2&#65533;1`&#65533;0	&#65533;&#65533;~4&&#65533;&#65533;&#65533;&#65533;t&#65533;&#65533;&#65533;&#65533;&#65533;&#65533;m&#65533;&#1565;&#65533;&#65533;vVT$I:*&#65533;&#65533;O&#65533;&#65533;{.#&#65533;H!@&#65533;)&&#65533;M&#65533;3 6&#65533;=P&#65533;<p&#65533;:&#65533;&#65533; X8O&#65533;&#65533;]8Kpi
&#65533; @* _&#65533;&#65533;St&#65533;#&#65533;o@y&#65533;1E&#65533;r&#65533;v&#65533;Hg&#65533;&#65533;QU&#65533;)b$&#65533;5h:f&#65533;&#65533;&#65533;>Bc&#65533;&#65533;P&#65533;$&#65533;&#65533;&#65533;&#65533;}&#65533;0&#65533;&#65533;t+!&#65533;V&#65533;&#65533;&#65533;&Q&#65533;(I&#65533;A"O&#65533;&#65533;nV&#65533;n/6&#65533;n&#65533;C&#65533;&#65533;Dk&#65533;SS&#65533;x&#65533;z9&#65533;&#65533;l&#65533;hpj&#65533;g`eP&#65533;&#65533;d&#65533;Y~6&#65533;&#65533;[&#1432;&#65533;&#1066;y:	&#65533;7&#65533;&#65533;&#65533;U6&#65533;&#65533;&#65533;&#65533;>-LA&#65533;&#65533;&#379;&#1341;&#65533;1&#157;&#65533;.&#65533;&#65533;6s&#65533;jQ!J&#65533;W&#65533;&;&#65533;MV&&#65533;c0&#65533;Z#&#65533;&#65533;&#780;&#65533;&#65533;&#65533;&#65533;&#1369;&#65533;U(b&#65533;k?7&#65533;L,*&#65533;&#65533;1C8+&#65533;y&#65533;!&#65533;>a&#65533;&#65533;&#65533;&#1756;&#65533;&#65533;.&#65533;>HU&#65533;d&#65533;&#65533;&#65533;]i&#65533;&#65533;@&#65533;T&#65533;&#65533;
&#65533;&#65533;
&#65533;&#65533;
&#65533;&#65533;
&#65533;&#65533;
&#65533;&#65533;
&#65533;P&#65533;&#65533;-a&#65533;&#65533;&#65533;&#65533;b9&#65533;&#65533;*&#65533;&#65533;<&#65533;%&#65533;	7)&#516;L&#65533;&#65533;&#65533;p&#567;p&#65533;&#65533;&#65533;&#10400;	&#1781;	&#65533;&#65533;
&#65533;&#65533;X)&#65533;&#65533;&#65533;&#65533;&#65533;P&#65533;&#65533;&#65533;+&#65533;&#65533;,&#65533;q&#65533;&#65533;q&#65533;&#65533;&#1688;&#65533;&#65533;&#65533;&#65533;8?&#65533;&#534;&#1841;&#758;e&#65533;|'C&#65533;&#65533;&#65533;&#65533; kb&#65533;mf&#443;|&#65533;l&#65533;Y<&#65533;&#65533;\&#65533;/+&#65533;&#65533;&#65533;A &#65533;Q!B&#65533;-Z&#65533;(#E&#65533;
=&#65533;8hP&#65533;&#65533;&#65533;2&#65533;#&#261;.(&#65533;&#65533;&#65533;J E&#65533;&#65533;&#1106;&#65533;C&#65533;(Hh`&#65533;E&#65533;?&#65533;!:TH&#65533;DA&#65533; &#65533;&#65533;&#65533;&#65533;@E&#65533;
$&#65533;gQ?Dy&#65533;dJ&#65533;g&#1254;&#65533;Jt&#65533;!DAEzH&#65533;&#65533;&#65533;|&#65533;&#65533;&#65533;s&#65533;N>M&#65533;&#65533;#E&#65533;8d&#65533;&#65533;AC%L&#65533;u&#65533;&#65533;&#65533;.T&#65533;&#65533;C&#65533;9t&#65533;p&#65533;!&#65533;&#65533;2&#65533;&#65533;&#65533;C&#65533; 0h&#65533;&#65533;E&#65533;'b&#65533;0&#20679;&#65533;:uV&#65533;&#65533;3h&#65533;&#65533;@&#65533;&#65533;&#65533;C&#65533;&#65533;QAM&#65533;&#65533;&#65533;&#65533; B&#65533;m&#65533;h&#65533;&#65533;g'&#65533;|&#65533;&#65533;?~&#65533;$&#65533;&#65533;U&#65533;m&#65533;&#557;#&#65533;8&#65533;&#65533;&#65533;=Cw#&#65533;&#65533;&#1915;Y=y&#65533;&#65533;)^h;y=zr#&#65533;&#65533;u:&#65533;&#65533;_!B4&#65533;&#65533;@dj(?&#65533;&#65533;&#65533;&#65533;L&#65533;'&#65533;&#65533;&#65533;>&#65533;b&#65533;&#65533;&#65533;&#65533;&#891;>&#65533;&#65533;&#65533;58&#65533;P3&#65533;(&#65533;ID&#65533;!CVD&#65533;H&&#65533;$F+&#65533;DM.&#65533;d&#65533;Mp&#1828;;&#65533;&#65533;&#274;L8&#65533;&#65533;GO~&#65533;&#65533;IyDIi&#65533;)1d&#65533;&#65533;*h&#65533;&#65533;z&#65533;&#65533;&#65533;&#45882;M&#65533;&#65533;&#65533;0&#65533;><&#65533;RK&#65533;&#65533;D&#65533;*CA!D9D)&#65533;&#65533;3&#964;&#65533;\&#1004;&#38097;&#65533; 2&#65533;N&#65533;r&#65533;/&#1095;&#65533;&#65533;i&#65533;;&#65533;&#65533;uJ*&#65533;&#65533;&#65533;&#65533;!D&#65533;&#273;)&#65533;&#65533;F &#65533;&#65533;(&#65533;&#65533;&#65533;&#65533;<&#65533;(&#65533;%q&#65533;G$&#65533;&#65533;&#65533;1&#65533;$H\3&#65533;&#65533;"&#65533;&#65533;&#65533;QH)VZA6YVXA&#65533;RF	&#65533;i&#65533;&#65533;$&#65533;QH&#65533;6[lK1E&#65533;UJ&#65533;6XQLYZl&#65533;&#65533;[&#65533;&#65533;^l&#65533;e&#65533;O&#65533;&#65533;$&#65533;SbAW`&#65533;)F&#65533;h&#65533;)F&#65533;`x&#65533;f&#65533;%HMv&#65533;&#785;&#65533;Mx&#65533;1b&#65533;)Y&#65533;&#584;;}1bHy&#65533;F"y&#65533;II&#65533;tJF&#65533;&#65533;J:&#65533;$&#65533;'?&#65533;&#65533;I$idV)&#65533;8&#65533;&#65533;&#65533;&#65533;HI&#65533;&#65533;IL}&#65533;U&#65533;&#65533;&#65533;&#1251;hECAn&#65533;&#65533;&#65533;lHQLo&#1187;8&#65533;&#65533;&#65533;&#65533;$hB)&#65533;@&#65533;Pbp	  &#65533;:p2)&#175;~&#65533;2&#65533;&#65533;t&#65533;&#65533;+&#65533;&#65533;A&#65533;&#65533; $&#65533;D&#65533;&#65533;&#65533; &#65533;&#65533;&#65533;<&#65533;c:&#65533;4&#65533;&#65533;B&#65533;Na4&#65533;&#65533;(&#65533;`&#65533;`&#65533;a&#65533;&#1176;&#65533;&#65533;&#65533;B!&#65533;Xx&#65533;&#65533;T!&#65533;
(&#65533;&#65533;&#65533;4&#65533;`@i2p&#65533;&#65533;1&#65533;&#146929;&#65533;,&#65533;<&#65533;H0&#65533;@L&#65533;&#65533;&#65533;<&#1902;&#65533;&#65533;o&#65533;&#65533;,&#65533;&#65533;:&#65533;*L&#65533;w#n:&#65533;J&#954;&#65533;t&#65533;C&#65533;&#65533;;&#65533;&#65533;&#65533;&#65533; o&#65533;&#65533;&#65533;{&#65533;&#65533;D!&#65533;&#65533;4z8Kn&#65533;&#65533;>&#65533;L$Qb&#65533;_S&#65533;&#65533; ep&#65533;C&#65533; KQ&#65533;}{&#65533;&#65533;{&#65533;g&#65533;H&#65533;;S&#65533;0&#65533;7&#65533;$"&#65533; &#65533;%&#65533;NU+D&#65533;2V&#65533;K`&#65533;&#65533;&#65533;a&&#65533;&#65533;	"bbHEz&#65533;&&#65533;&#65533;&#65533;O&#65533;&#65533;H&#65533;&#1540;%J&#65533;$Hl&#65533;N&#65533;&#65533;&#65533;&#65533;&#65533;D)K&#65533;&#65533;P&#65533;&#65533;&#65533;&#65533;&#65533;&#65533;&#65533;&#65533;C&#65533;{&#65533;r!&#65533;&#65533;&7W&#65533;B&#65533;bD&#65533;&#65533;cJ&#65533;&#65533;Mr&#65533;yL6&#65533;"1HD$&#65533;&#65533;&#65533;IN&R&#556;&#35083;&#65533;&#65533;&#65533;!&#65533;&B&#65533;&#65533;$:&#65533;&#65533;"&#65533;9&#65533;&#65533;-&#65533;T&#65533;zD!!&#65533;&#65533;U&#65533;ciD(Gy&#65533;Q&#65533;&#65533;T&#65533;&#65533;&#65533;&#65533;&#65533;&#65533;Y&#65533;&#65533;&#65533;J&#65533;&#65533;&&#65533;&#65533;	^+&#65533;(@
R&#65533;&#65533;HE&#65533;&#65533;&#65533;
d&#65533;&#65533;&#65533;&#65533;V)&#65533;)MR&#65533;2f3&#65533;&#65533;&#65533;c&#65533;"&#65533;p&)D&#65533;Q&#65533;&#65533;&#65533;&#65533;&#65533;.v&#65533;.[&#65533;&#65533;(0n&#65533;&#65533;O<&#65533;&#65533;H&#65533;+f&#65533;`C&#65533;h&#65533;2&#65533;&#65533;^&#65533;&#65533;&#65533;h&#65533;*&#65533;&#65533;
h]+&#65533;&#65533;&#65533;&#204;&#65533;&#65533;"&#65533;&#65533;a&#65533;T&#65533;^]b&#65533;5&#65533;G7
KQr&#65533;f&#65533;&#65533;&#65533;&&#65533;	Md&#163;&#65533;&#65533;&#272;f&#65533;J&#1032;&#65533;&#65533;&#65533;&#1640;h&#65533;RAd2&#65533;ET&#65533;1)&#65533;&#65533;V&#65533;&#65533;i&#65533;&#65533;&#65533;'&#65533;L&#65533;NG[&#65533; 7IHG1&#65533;c&#65533;`&#65533;V@&#65533;U&#65533;&#65533;{&#65533;B6&#65533;5&#65533;(&#65533;2&#65533;&#166;&#65533;@&#65533;&#65533;X&#65533;&#&#65533;
l i&#65533;&#65533;&&#65533;0);QJ&#65533;&#65533;&#65533;&#65533;&#65533;&#65533;&#65533;~};!n&#65533;&#65533;F&#65533;(,&#65533;!W&#65533;H&#65533;8m;&#65533;&#65533;C&#65533;#&#65533;&#65533;a`&#65533;&#65533;&#65533;P!&#65533;&#65533;08R&#65533;&#65533;%T&#65533;
P&#65533;Bp&#65533;d&&0A&#65533;B &#65533;3&#65533; &#65533;&#65533;p &#65533;@B&#65533;)&#65533;A&#65533;[!"&#65533;&#65533;4E~Cq\ &#65533;&#1831;A&#1481;Po&#65533;&#65533;&#65533;&#65533;f)&#65533;}&#65533;X&#65533;HF1&#65533;J&#65533;q&#65533;Y&#65533;&#65533;A&#65533;q&#65533;&#65533;b&#65533;&#65533;%&#65533;&#65533;Y&#65533;{&#65533;T&#65533;,&#65533;&#65533;s&#65533;
A&#65533;9&#65533;&#65533;5&#65533;&#1632;&#65533;&#1698;&#65533;&#65533;&#65533;m@&#65533;&#65533;k&#65533;P&#65533;&#65533;&#65533;&#65533;5&#65533;&#65533;t&#65533;&#65533; &#65533;&#65533;&#65533;&#65533;^xCl&#65533;&#65533;B8&#65533;8&#65533;ak&#65533;`&#65533;&#65533;3&#65533;&#65533;i8&#65533; "&#65533;	&#65533;:&#65533;Q&#65533;6&#65533;&#65533;J,&#65533;B&#65533;&#65533;%&#65533;&#65533;&#65533;N&#65533;X&#65533;(|E&#65533;:bV?&#65533;&#65533;V&#65533;&#65533;\&#65533;?VDfx1&#65533;Q~2>&#65533;Z&#65533;&#65533;_&#65533;&#65533;*&#65533;&#65533;&#1380;G&#65533;&#65533;$&#65533;[D&#65533;L&#65533;4VF&#65533; &#65533;t&#65533;(*&#65533;,&#65533;&#65533;b&#65533;&#65533;(&#65533;&#65533;&#65533;&#65533;T&#65533;nRG)5&#65533;g&#65533;&#1449;&#65533;\%&#65533;&#65533;Y&#65533;&#65533;j&#65533;Ie&#65533;&#65533;&#65533;&#65533;&#65533;L1&#65533;#O\3Z&#65533;t"9&#65533;&#65533;&#65533;n-kY&#65533; &#65533;&#65533;(V&#65533;
h>&#65533;&#65533;&#65533;J&#65533;&#65533;YA&#65533;g]&#65533;&#65533;Pv&#65533;Z&#65533;&#65533;Z&#65533;&#65533;0&#65533;&#65533;&#65533;,Z&#65533;&#65533;&#65533;X&#65533;-pQh,#&#65533;P&#65533;'j&#65533;	R&#65533;B&#65533;D4&#65533;ab&#65533;&#65533;PB&#65533;&#65533;&#65533;V0+Z@&#65533;&#65533;}&#65533;&#65533;!a"b&#65533;&#65533;&#65533;s&#65533;K^2y&#1431;&#1561;&#65533;a&#65533;&#65533;e&#65533;&#65533;&#65533;e.od	N<&#65533;&#65533;AB&#65533;&#65533;,&#65533;&#65533;&#65533;,b&#65533;&#65533;2&#544;&#65533;&#42206;td~dTA(B&#65533;&#615;&#65533;&#65533;&#65533;Q'*&#65533;qN6&#65533;SB&#65533;0d&#65533;&#65533;&#65533;&#65533;&#65533;&#65533;&#65533;0&#65533;$ &#65533;8 &#65533;XU&#65533;&#65533;;"JTz`O&#65533;83G&#65533;R`K&#65533;'&#65533;&#65533; &#65533;z&#65533;&#65533;&#65533;C&#65533;W&#65533;l&#65533;&#65533;y&#65533;!&#65533;&#1749;&#65533;&#65533;At&#65533;&#65533;t&#65533;6&#65533;!h&#65533;&#65533;&#65533;&#65533;&#65533; p&#65533;&#65533;s&#65533;&#65533;&#65533;&#65533;.&#65533;&#65533; ].&#1083;&#65533;k&#65533;&#65533;&#65533;N&#65533;7&#65533;A&#65533;&#65533;&#65533;&#1583;&#65533;&#65533;4&#65533;8&#65533;&#65533;&#65533;&#65533;&#65533;&#65533;]&#65533;&#65533;!&#65533;&#65533;&#65533;|&#65533;&#65533;&#65533;&#65533;&#65533;l&#65533;&#65533;2D&#140;&#65533;M&#65533;P&#65533;&#65533;&#65533;&#65533;9&#65533;&#65533;ss|&#65533;&#65533;'{&#65533;&#65533;&#65533;0&#65533;&#65533;&#65533;&#65533;,z&#65533;&#65533;&#65533;&#65533;&#65533;5&#65533;&#65533;d`&#65533;Z&#1920;A&#65533;_&#65533;&#65533;&#65533;&#65533;&#65533;U3b6&#65533;&#65533;|&#65533;;`?8&#65533;&#65533;9&#65533;&#65533;&#65533;K&#65533;0&#65533;*&#65533;4&#65533;&#65533;&#65533;=:x9&#65533;&#65533;&#65533;&#65533;k5X6 3&#65533;.&#65533;.(&#65533;8`90A&#65533;3&#65533;/&#1538;T&#65533;&#65533;@9$Z&#65533;(!&#65533;&#65533;&#65533;
"&#65533;&#65533;%&#65533;&#677;L&#65533;&#65533;N&#65533;kz&#65533;\a&#65533;I04Qj&#65533;&#65533;&#65533;&#65533;&#65533;&#164;&#65533;:&#65533; &#65533;&#65533;&#65533;&#65533;8&#65533;&#65533;&#65533;&#65533;(#5

&#65533;&#591;&#65533;A:R&#65533;[&#65533;&#65533;8&#65533;:&#65533;T&#163;;b&#65533;P&#65533;D&#65533;h&#65533;:&#65533;&#65533;&#65533;&#65533;$&#65533;%W!&#65533;Q:&#65533;&#65533;&#65533;88I%+&#65533;#2&#65533;)&#65533;9BO&#65533;#|&#65533;&#65533;rD&#65533;2B&#65533;&#65533;&#65533;&#65533;&#65533;&#65533;&#65533;iA&#65533;&#65533;8&#65533;@X&#65533;H&#65533;!%ny,&#65533;`"&#65533;m9&#65533;fj&#65533;&#65533;:&#65533;S&#65533;h&#65533;k*&#65533;SH&#65533;VP&#65533;U&#65533;&#65533;Q(n:&#65533;i&#65533;W&#65533;YFXh&#65533;S&#65533;&#65533;P&#65533;5X@&#65533;p&#65533;^(&#65533;eH&#65533;a&#65533;X &#65533;M&#65533;O@}&#65533;&#65533;'J&#65533;z&#65533;&#65533;9(W&#65533;6d&#65533;Xx&#65533;U0&#392;&#65533;&#65533;_y&#65533;Y&#65533;&#65533;&#65533;%&#65533;&#65533;u&#65533;L&#65533;&#65533;&#65533;&#65533;&#65533;>&#65533;&#65533;&#65533;&#65533;!&#65533;y&#273;&#65533;Yk&#65533;&#65533;!&#65533;&#65533;)&#65533;R&#65533;R&#1641;Us%WZH&#65533;&#65533;%&#65533;&#65533;&#65533;@&#65533;N&#65533;U&#65533;)&#65533;#&#65533;dJ&#65533;	:&#1699;BR&#65533;>&#65533;.P&#65533;&#65533;&#65533;&#65533;&#65533;&#65533;&#65533; !hI&#65533;&#65533;&#65533;&#65533;&#65533;E0&#65533;&#512;h&#65533;
&#65533;&#65533;&#65533;&#65533;&#65533;/0&#65533;&#65533;&#65533;9)$C&#3825;s&#65533;JK&#65533;&#546;.&#65533;&#65533;&#65533;&#65533;&#65533;8&#65533;;`&#65533;&#65533;&#65533;3 &#65533;(	
&#65533;&#65533;{K&#65533;A&#65533;;h&#65533;4x&#65533;&#65533;&#65533;	&#65533;&#65533;&#65533;80&#65533;-&#65533;&#65533;6&#515;&#1720;&#65533;5&#65533;0&#65533;&#65533;&#65533;h &#65533;&#576;&#65533;&#65533;&#65533; &#65533;XI.&#65533;"H&#65533; &#65533;&#128;	&#65533; &#65533;.x&#65533;=&#65533;&#65533;=(&#65533;&#65533;3&#65533;&#1504;20p&#65533;K &#65533;&#65533;L&#39166;k&#65533;&#65533;&#65533;*&#65533;(&#65533;B&#65533;
&#65533;&#65533;&#65533;4[&#65533;*&#65533;&#65533;d&#65533;8hK8&#65533;&#65533;:&#515;&#65533;x;&#1584;&#65533;0&#65533;&#65533;&#65533;&#65533;&#65533;8&#65533;&#65533;&#65533;&#65533;9&#65533;&#65533;@&#65533;		!3&#65533;&#65533;&#65533;&#65533;N7&#65533;5&#65533;&#65533;:&#65533;98@9&#65533;&#65533;9 O&#65533;&#65533;,=&#65533;9p&#65533;&#65533;&#65533;&#65533;6 40<6p&#65533;2&#514;)&#65533;&#65533;/@&#65533;3&#65533;&#65533;&#65533;)&#65533;,&#65533;2P7hK;&#65533;2@&#65533;6p&#65533;50&#65533;.&#65533;&#65533;&#65533;/0&#1026;)`$P&#65533;+@M\&#65533;0&#65533;&#65533;02-&#65533;&#65533;&X&#65533;&#65533;&#65533;&#65533;&#65533;&#65533;Q&#65533;&#65533;&#65533;Y&#65533;&#65533;&#65533;(&#65533;&#384;&#65533;&#65533;#&#65533;rr"v&#65533;!#&#65533;AG@&#65533;&#65533;-&#65533;&#65533;J&#65533;=&#65533; &#65533;&#65533;2&#65533;&#65533;9!&#65533;&#65533;21#&#65533;&#65533;&#65533;&#65533;0&#65533;&#65533;&#65533;Q&#65533;N&#65533;(&#65533;&#65533;i&#65533;&#65533;j&#65533;&#65533;&#65533;&#65533;}D$D&#65533;&#1795;&#65533;&#65533;$<&#65533;&#65533;&#65533;*O9&#65533;&#65533;X&#65533;&#65533;&#65533;I+*&#65533;&#65533;2I&#65533;&#65533;&#65533;H&#65533;&#459;&#65533;&#65533;&#65533;%&#65533;&#65533;Q?&#65533;&#65533;5xAp&#65533;I&#65533;UP&#65533;l&#1750;g&#65533; $&#65533;nQW&#65533;&m&#65533;&#65533;&#65533;&#65533;&#65533;R&#65533;TN&#65533;&&#65533;5^kZ&#65533;&#65533;qL(c&#65533;&#65533;Qx&#65533;V&#65533;Z@^&#65533;a&#65533;Ua V&#65533;&R&#65533;&#65533;t&#65533;]%&#65533;a a&#517;WHW`VW&#65533;'Z0GWPQ&#65533;&#65533;j&#65533;N&#65533;x&#65533;&#65533;&#65533;&#1088;&#65533;%*Z&#65533;)J0&#65533;Y4&#65533;sS7u&#65533;ueW&#65533;)&#65533;&#65533;&#65533;&#65533;&#65533;)&#65533;&#65533;HL&#65533;8&#65533;&#65533;8&#65533;&#65533;DRE&#65533;&#65533;&#65533;&#1866;&#65533;DF@9=&#65533;@&#65533;&#65533;&#65533;
x &#65533;&#65533;$&#65533;F&#65533;=&#65533;P&#65533;&#65533; &#739;&#65533;(&#65533;?&#65533;:L&#65533;&#65533;C&#65533;&#65533;)&#65533;7i&#65533;&#65533;&#65533;,&#65533;B&#65533;=&#65533;&#65533;&#65533;+&#65533;&#562;&#65533;&#65533;@<&#65533;&#65533;&#65533;&#65533;{K&#65533;&#65533;	&#65533;&#65533;<&#65533;&#65533;2&#65533;&#65533;&#65533;u&#65533;<8&#65533;&#65533;&#65533;&#65533;&#65533;&#65533;&#65533;&#65533;9&#65533;!&#65533;&#65533; h	&#656;&#65533;P &#65533;&#65533;&#636;88&#65533;&#65533;&#65533;&#659;&#65533;&#65533;&#65533;#&#65533;4&#65533;&#65533;&#65533;@&#65533;iO&#65533;|&#65533;7x1&#1026;3&#65533;&#65533;:X&#65533;&#65533;&#515;&#65533;&#65533;&#65533;&#65533;6x&#65533;&#65533;s!3H7&#65533;<P &#65533;`>&#65533;&#65533;&#65533;8S&#65533;&#65533;U=&#65533;&#65533;+&#65533;&#65533; -&#65533;&#65533;&#65533;&#65533;6X\&#65533;&#65533;&#65533;&#181;&#65533;> &#65533;@ &#65533;&#65533;J&#65533;&#1368;>:p&#65533;&#65533;]&#354;&#65533;&#65533;&#65533;&#65533;&#65533;&#1263;&#1288;&#65533;&#65533;D&#65533;lO&#65533;&#65533;&#65533;&#65533;@&#65533;l]U^-^50&#65533;0H&#65533;-&#65533;"&#65533;"&#65533;&#65533;&#65533;&#65533;.&#65533;&#65533;1 +&#65533;&#65533;-&#1026;*&#65533;.&#65533;2x&#65533;/&#65533;+&#65533;&#65533;&#65533;&#65533;&#65533;,X!#h+hA*h" "&#65533;&#65533;1&#65533;@2 &#65533;&#65533;&#322;&#65533;&#65533; !$&#65533;D7|&#65533;K&#65533;&#65533;5&#65533;&#65533;("ZGk&#65533;k&#65533;&#65533;Q&#65533;&#65533;a&#65533;()&#65533;#l&#65533;%&#65533;B&#649;&#65533;s&#65533;&#65533;	&#65533;&#65533;&#65533;&#65533;0/-&#65533;&#65533;
&#765;? &#65533;&#65533;&#754;&#65533;9&#65533;P
:L&#65533;1&#65533;#0M&#65533;H0&#65533;&#65533;&#65533;&#65533;A&#65533;&#65533;!&#65533;C&#65533;R&#278;YD&#65533;&#65533;&#65533;&#65533;&#65533;a&#65533;bU&#65533;&#65533;&#65533;a&#65533;B`;1&#65533;&#65533;l&#1284;&#65533;C&#65533;&#65533;&#65533;&#65533;&#65533;iHI(&#532;&#65533;&#65533;/~%&#65533;qC?HGU&#65533;%Zt&nq&#65533;Q']DU&#65533;&#65533;,&S&#65533;5SPES&#65533;&#65533;bz&X&#65533;&m)&#65533;T&#65533;&#65533;j&#65533;6f:&#65533;SQ8nRX&#65533;&#65533;Zp&#65533;`(&#65533;apZ8&#65533;t&#65533;_&#65533;&#65533;N&#65533;&#65533;]&#65533;eFa&#65533;&#65533;L&#65533;]&#65533;hmS&#65533;&#65533;&#65533;&#65533;?&#65533;O&#65533;"{&#65533;2&#65533;&#65533;&#65533;b`&#65533;C&#65533;IL&#65533;&#65533;H&#65533;:&#65533;&#65533;&#65533;&#65533;X&#65533;&#65533;h&#65533;&#25179;&#65533;y&#65533;&#65533;f^>&#65533;&#65533;)&;9C#%Q	&#65533;&#65533;&#65533;G&#65533;#&#65533;0,&#65533;Qq&#65533;&#65533;&#65533;#"
CX&#65533;&#65533;&#65533;@D`&#65533;P&#65533;&#65533;&#65533;'&#65533; &#65533;&#65533;&#65533;&#65533;'&#65533;&#65533;l&#65533;9&#65533;&#65533;BP&#65533;&#65533;&#65533;&#65533;&#65533; &#65533; &#65533;&#65533;7H&&#65533;&#65533;.!,:&#65533;G&#1673;&#65533;8&#31616;&#65533;j&#65533;8&#65533;&#65533;&#65533;&#65533; &#65533;H0&#65533;&#65533;&#65533;8c]&#65533;&#65533;p&#65533;&#65533;>9H&#65533;.&#65533;'`&#1594;&#1180;&#65533;&#65533;LA&#65533;u&#65533;&#65533;&#65533;L>&#65533;4X&#65533; &#18572;h&#65533;h &#65533;+&#65533;&#65533;&#65533;&#65533;l&#65533;&#65533;&#1792;&#65533;&#1675;&#21122;3&#65533;&#65533;(&#65533;&#65533;&#65533;	$O9&#65533;&#65533;1&#65533;E &#65533;&#65533;&#65533;&#1213;[B&#65533;&#65533;M&#65533;1&#65533;&#65533;3`&#65533;&#65533;L&#65533;{&#65533;\&#1456;&#65533;&#65533;&#65533;s&#65533;&#65533;&#65533;6&#65533;'&#65533;&#65533;1`&#65533;4E6&#65533;&#65533;+,&#65533;&#65533;3&#65533;&#65533;*&#65533;?hO8H0&#65533;&#65533;.&#65533;)&#65533;&#65533;;&#65533;7&#65533;&#65533;22X:&#65533;k&#65533;D&#65533;&#65533;j&#39665;58&#65533;3X&#65533;&#65533;mK6&#65533;&#65533;&#65533;&#65533;?7&#65533;&#65533;l&#763;n7p&#65533;7P&#65533;0&#65533;.&#1538;,&#65533;&#65533;)&#65533;* _/h&#65533;&#65533;&#65533;&#65533;&#65533;P&#65533;K2&#65533;&#65533;/hn*&#65533;&#65533;&#65533;)p&#65533;&&#65533;&#65533;,&#65533;&#65533;/&#65533;&#65533;+&#65533;&#65533;(&#65533;&#65533;/&#65533;m5&#65533;&#65533;+&#65533;&#65533;'p'x&#65533;&#65533;&#65533;3p&#65533;&#1219;&#708;&#65533;&#65533;k)KX&#65533;*&#65533;2<&#65533;a9&#65533;(&#65533;A&#65533;WN&#65533;&#65533;{&#65533; &#65533;&#65533;&#65533;&#65533;&#65533;&#65533;&#65533;
B&#65533;g&#65533;WD&#65533;&#65533;1&#65533;R&#65533;&#65533;>&#65533;&#65533;&#65533;!&#65533;:&#65533;&#65533;&#65533;&#65533;3&#65533;E&#65533;=&#65533;&#65533;&#65533;B&#65533;&#65533;&#65533;&#65533;t&#65533;&#65533;|&#65533;&#65533;&#65533;&#65533;'A&#65533;GK&#65533;&#65533;O+&#65533;J&#65533;$'Y&#65533;&#65533;.5&#65533;&#65533;&#65533;J4&#65533;&#65533;&#65533;&#65533;GBQ&#65533;TX&#65533;T0&#65533;.&#65533;&d&#65533;T&#65533;Y&#65533;IFUd;&#65533;~CGE&#65533;K=EmA&#65533;i&#65533;&#65533;4gt&#65533;&#65533;z&#65533;MU&#65533;YX}&#65533;Ua &#65533;]&#1861;\&#65533;&#65533;R&#65533;&#65533;C&#65533;[0GY&#65533;uy&#65533;_&#65533;&#65533;uq&#65533;,&#65533;3w&#65533;&#65533;&#65533;)^8&#65533;s8M?&#65533;&#65533;&#65533;L84&#65533;&#65533;&#65533;@l2&#65533;&#65533;&#65533;&#65533;)V&#65533;&#65533;Y&#65533;V*;&#65533;z&#65533;&#65533;}&#65533;&#65533;Ri~9L&#65533;&g%s&#65533;
A&#65533;&#65533;&#1336;&#65533;>&#65533;&#65533;F5+=&#65533;&#65533;bZB(I&#65533;&#65533;&#65533;RC&#65533;xDh%&#65533;&#65533;&#65533; &#65533;)&#65533;&#65533;YY&#65533;B&#65533;.&#65533;&#65533;&#65533;"&#65533;&#65533;` H&#65533;&#65533; &#65533;=&#65533;%&#65533;&#65533;&#65533;<?&#65533;B&#65533;&#65533;,,&#65533;&#65533;\&#65533;&#65533;	&#65533;&#65533;7&#65533;[&#65533;3&#65533;&#65533;h
&#65533;&#65533;&#65533;Px4&#65533;[&#65533;D&#65533;&#65533;&#65533;&#65533;f&#65533;2&#65533;i%8'&#65533;&#65533;)&#65533;3P28&#65533;/P&#52692;&#65533;&#65533;m>/&#65533;&#65533; &#65533;&#65533;&#65533;&#65533;Zm&#65533;&#65533;&#65533;x&#65533;&#65533;K&#65533;H&#65533;&#65533;. &#65533;,x&#65533;&#65533;@#C&#65533;:&#65533;&#65533;&#65533;&#65533;&#65533;&#65533;&#65533;&#65533;7&#65533;O&#1870;k&#65533;S&#65533;5&#65533;!2&#65533;[&#65533;&#65533;3&#65533;f?&#65533;&#65533;]&#625;J &#65533;&#1405; *&#65533;3P&#65533;.&#65533;&#65533;3&#65533;@&#65533;&#65533;%h1&#65533;&#65533;&#65533;@?&#65533;j&#65533;	&#65533;&#65533;$8&#65533;+&#65533;&#65533;.&#65533;n&#65533;&#65533;n-&#65533;5&#65533;&#65533;&#65533;&&#65533;&#65533;&#65533;m&#65533;2&#65533;&#65533;k&#65533;&#65533;&#65533;@E&#65533;&#65533;|&#65533;&#65533;m&#65533;K&#65533;^_/&#65533;!/&#65533;&#65533;&#65533;&#65533;"!0&#1538;.H&#65533;&#65533;	&#322;&#1031;&#65533;&#65533;&#65533;%&#65533;&#65533;&#65533;&#65533;?68&#65533;&#65533;&#65533;&#1410;&#1047;o&#65533;&#65533;&#65533;&#65533;Ff&#65533;,c&#65533;&#65533;O&#65533;"&#65533;&#65533;N&#65533;&#65533;_&#65533;&#65533;6BC&#65533;&#65533;A&#65533;pI&#65533;&#65533;&#65533;;6&#65533;&#2107;&#65533;&#65533;&#65533;T&#65533;A&#65533;,&#65533;&#65533;&#129;gR&#65533;aY&#65533;R:&#65533;&#65533;&#65533;&#65533;&#65533;f/.J&#65533;C&#65533;&#1752;D*$ZH&#65533;E&#65533;d&#65533; B&#65533;&#65533;B&#65533;4iR&#65533;G&#65533;Q&#65533;&#65533;h&#65533;#G&#65533;)ji&#65533;G&#65533;5IR"#G(U
)&#65533; &#257;#M&#65533;&#65533;D)bA&#65533;&#65533;.]&#148;i&#65533;N&#65533;<}
5&#65533;&#65533;)T&#65533;R&#65533;R&#65533;&#65533;&#65533;QRGE
&#65533;P&#65533;F&#65533;J&#65533;&#65533;XU&#65533;L&#65533;*kv&#65533;&#1378;T&#866;j+T_&#358;R&#65533;&#65533;&#1387;W&#65533;X&#65533;jE&#726;-\&#65533;~	&#65533;&#65533;&#65533;&#1520;&#65533;&#65533;'n&#65533;&#65533;q/[&#65533;f&#65533;&#65533;&#65533;_&#65533;t&#65533;,+)PE&#65533;&#65533;J&#65533;L&#65533;*M8	a%&#65533;<1Y&#65533;&#65533;&#65533;6B&#1521;-I&#1160;&#65533;&#65533;&#65533;E%#Y&#65533;&#65533;&#595;&#65533;N&#65533;4&#1876;I&#1058;&#65533;&#65533;S&#65533;&#65533;Iy&K&#65533;0i&#65533;&#65533;&#65533;&#1490;BJ&#65533;&#65533;c#&#65533;SB&#65533;&#65533;&#1122;D&#65533;&#65533;&#65533;&&#65533;<&#65533;zdR"&#65533; &#65533;v&#1553;&#65533;&#65533;&#65533;&#65533;$&#65533;&#65533;7"&#65533;$RH &#65533;&#65533;Bh&#65533; #&#528;)LA&#65533;"&#65533;" &#65533;b&#65533;P&#65533;`&#65533;\@&#65533;|P|&#65533;&#65533;&#65533;_P&#65533;&#65533;xB&#65533;i&#65533;QG{&#65533;Gu&#65533;ar&#65533;QO&#65533;ep&#65533;&#65533;s`	&#65533;v&#65533;Q&#65533;&#65533;w&#65533;I&#65533;U&#65533;iGs&#65533;&#65533;Ft&#1809;&#65533;y&#65533;q'u&#65533;&#65533;Fg&#65533;1F&#65533;&#65533;Ap&#65533;&#65533;&#65533;_&#65533;1G|&#65533;&#1095;&#65533;&#65533;&#65533;!`P&#65533;,&#65533;&#65533;L0&#65533;&#65533;&#65533;B
&|&#65533;&#65533;d&#65533;A!&#65533;&#65533;&#65533;X&#65533;&#65533;&#467;y&#65533;$~&#65533;&#65533;&#65533;&#65533;r&#65533;:Gz&#65533;&#65533; &#65533;&#65533;&#65533;_ z&#561;&#65533;p&#65533;i&#65533;n&#65533;&#65533;&#65533;x&#65533;t&#65533;&#65533;m&#65533;&#65533;&#65533;&#65533;&#65533;&#65533;e&#65533;&#65533;F{&#65533;H&#65533;&#65533;}&#65533;q&#65533;m&#65533;a&#65533;g&#65533;&#65533;&#65533;&#65533;e&#65533;Q&#65533;&#65533;&#65533;1^&#65533;&#65533;&#65533;dd&#65533;f&#65533;&#65533;F^\q&#65533;d&#65533;&#65533;&#65533;Vh&#65533;E[`Q&#65533;[&#65533;;&#65533;k&#65533;1&#65533;i&#65533;&#65533;EV 0c&#65533;m&#65533;&#65533;&#65533;p&#65533;&#65533;&#440;np9&#65533;=&#65533;&#65533;&#65533;&#65533;h&#65533;l&#65533;^pFi&#65533;&#65533;_`&#65533;&#65533;[&#65533;_p&#65533;&#65533;SPa&#65533;]p!&#65533;&#65533;`s16^&#65533;Q&#65533;j&#65533;&#65533;&#65533;o &#65533;&#65533;px&#65533;ZXAE&#65533;@&#65533;#{WR&#65533;q&#65533;&#65533;&#65533;&#65533;&#65533;&#65533;&#65533;&#65533;s&#65533;d&#65533;ZqBy&#65533;&#65533;'&#65533;m&#65533;%&#65533;0&#65533;H!&#65533;k&#65533;&#65533;&#65533;$&#65533;&#65533;!&#65533;&#65533;.:!&#65533;H&#65533;&#65533;&#65533;&#65533;&#65533;&#65533;&#65533;'&#65533;HN&#65533;&#65533;"&#65533;&#65533;&#65533;&#65533;&#65533;("&#65533;M&#65533;&#65533;d^#&#65533;et&#65533;!&#65533;&#65533;$&#65533;&#65533;{&#65533;&#65533;&#65533;C	Tx&#65533;#&#65533;=&#65533;x~&#65533;7&#65533;&#65533;&#65533;&#65533;&#65533;&#65533;&#65533;{/&#65533;!&#65533;&#65533;g|E$&#65533;W&#65533;&#65533;&#65533;Ik4nSo&#65533;&#65533;{&#1990;_&#65533;	u&#65533;'7&#65533;'&#65533;&#65533;R&#65533;\R&#1109;V&#65533;&#65533;&#65533;&#65533;&#65533;JQ&#65533;&#65533;d&#65533;* \+&#65533;&#138;T(&#65533;,e&#65533;&#65533;(hAT&#1829;&#65533;
*La&#65533;V&#65533;b&#65533;&#65533;&#65533;+\&#65533;&#65533;&#65533;&#65533;&#65533;&#65533;0|&#65533;_<&#65533;&#65533; &#65533;cr8v&#65533;2-&#65533;&#65533;/rq\&#65533;&#65533;&#65533;E(hU&#65533;"&#65533;&#65533;&#65533;MZ&#65533;&#65533;&#65533;&#65533;&#65533;&&#65533;K&#65533;$D&#65533;<&#65533;,y&#65533;&#65533;D&#65533;&#65533;&#65533;&#65533;&#65533;"rB&#65533;DQ@&#65533;&#65533;MD'&#65533;&#65533;&#65533;&#65533;&#65533;#&#65533;J&#65533;&#65533;%&#1875;&#65533;!&#65533;wC &#65533;"~&#65533;@&#65533;EL&#65533;&#65533;&#65533;bfH	B&#65533;iD!&#65533;&#65533;&#65533;'Y&#65533;&#65533;Y$Awi&#65533;&#65533;C&#65533; &#65533;!&#65533;&#65533;$&#65533;&#65533;d&#65533;&#65533;X&#65533;&#65533;8D&#65533;$&#65533;&#65533;@&#65533;&#65533;>&#65533;<5&#65533;(&#65533;0x&#65533;&#65533;D&#65533;2P	O&#65533;B&#65533;`&#65533;4|&#65533;o&#65533;R&#65533;&#1712;&#65533;&#65533;&#65533;&#65533;&#1306;&#1062;&#65533;&#65533;&#65533;&#65533;`&#65533;&#65533;&#65533;t: &#65533;Lk&#65533;&#65533;z&#65533;`b&#65533;{&#65533;&#44069;u&#65533;&#65533;@SC~&#65533;&#65533;&#65533;&#65533;&#65533;w&#65533;&#65533;Tw&#65533;'&#65533;@&#65533;&#65533;&#65533; &#65533;	P&#65533;&#65533; P&#65533;&#65533; &#65533; 4 &#65533;&#65533;`6@&#65533;&#65533;I:&#65533;iX&#65533;&#65533;&#65533;&#65533;&#65533;9)&#577;&#65533;&#65533;&#65533;tu:>&#1313;m&#65533;&#65533;&#65533;&#327;:E+s&#65533;C&#65533;&#65533;`&#65533;&#65533;]&#65533;B&#65533; &#65533;&#65533;&#65533;
S&#65533;B0	!&#65533;A&#65533;&#65533;&#65533;|&#65533;&#65533;&#65533; 44&#65533;Ia<S&#65533;&#65533;&#65533;gf5UH&#65533;P6h&#65533;^ &#65533;&#1676;J*\A&#65533;c&#65533;&#65533;&#65533;&#65533;&#65533;(`AQl&#1574;&#65533;&#65533;&#65533;/`a&#65533;XX&#65533;&#65533;&#65533;&#65533;2&#65533;Lf&#65533;4&#65533;&#65533;%9&#65533;&#65533;6&#65533;&#65533;&#65533;&#65533;U&#65533;~&#65533;&#65533;h_`&#65533;&#1824;&#65533;.TA^S&#65533;`&#65533;+X&#65533;&#65533;&#65533;R&#65533;&#65533;Z/&#1046;&#65533;&#65533;&#65533;&#65533;&#65533;7&#65533;-w&#65533;&#65533;&#65533;&#65533;&#65533;&#65533;&#65533;dX#IC&#65533;#&#65533;&#65533;\&#65533;8&#1593;l21&#65533;L@Qq&#65533;&#65533;&#65533;O&#65533;&#65533;3~"+&#1217;cv&#65533; t&#65533;A&#65533;&#65533;t&#65533;+/z	1&#65533;@&#65533;&#65533;u&#65533;y3&#65533;&#65533;&#65533;7&#65533;)&#65533;F&#1451;"B&#65533;6&#65533;k"^G&#65533;&#65533;P"&#65533;&#65533;&#1115;{&#65533;&#65533;$'&#65533;&#65533;vX&#65533;&#65533;&#65533;&#65533;6&#65533;h&#65533;j&#65533;&#65533;&#65533;s&#65533;;&#65533;&#65533;&#65533;&#65533;G '&#65533;&#65533;J*&#1207;L&#65533;&#65533; $n&#65533;C&#65533;a&#65533;Z&#65533;z$v_x>B	M&#65533;Fe|&#65533;t&#65533;&#65533;&#65533;Q&#1317;)vI!+&#65533;b
T&#65533;e)&#65533;@
YD&#532;&#65533;b&#65533;&#65533;`)R!@&#65533;&#65533;b&#65533;l&#65533;`+V&#65533;
T&#65533;f&#65533;rq,ba&#65533;Y&#65533;03&#65533;0&#65533;&#65533;87&#65533;&#65533;p&#65533;1t&#65533;9s&#65533;2&#65533;&#65533;/&#65533;l&#65533;&#65533;fV&#65533;&#65533;&#65533;
Q&#65533;W;&#65533;#m&#65533;#&#65533;+f/&#65533;&#65533;&#65533;	&#65533;&#65533;&#65533;&#65533;&#65533;&#65533;&#65533;8&#65533;&#65533;&#65533;U@&#65533;&#65533;&#65533;tB&#1325;s&#65533;MPn&#65533;qD&#65533;&#65533;FL&#65533;&#65533;.D&#65533;&#65533;]+b#&#65533;&#65533;v.&#65533;&#65533;Wu&#65533;&#65533;zQ'&#65533;>B &#65533;&#65533;
 &#65533;&#65533;&#65533;z&#65533; &#65533;&#65533;1@aAP&#65533;&#65533;&#65533;&#65533;
&#65533;&#65533;w@&#65533;&#65533;m&#65533;[&#65533;!&#65533;&#65533;&#65533;&#65533;"&#65533;)&#65533;&#65533;m&#65533;&#65533;`&#65533;5&#65533;azP&#65533;&#65533;u&#65533;5`&#65533;&#65533;&#65533;&#65533;E8&#65533;&#65533;T&#65533;&#65533;&#65533;&#65533;>&#65533;l%g&#65533;&#65533;&&#65533;<p&#65533;JQ&#65533;&#65533;&#1696;@7E&#65533;&#65533;&#65533;DY6&#65533;&#65533;lk&#65533;&#1840;/6&#65533;&#65533;&#65533;s'l9D@S&#65533;&#65533;@4&#65533;&#65533; .xE-&#65533;Q&#65533;&#65533;-@&#65533;&#65533;&#65533;[2&#65533;&#65533;NJ&#65533;&#65533;&#65533;&#65533;&#65533;&#65533;0U&#65533;ZKj&#65533;&#65533;0&#65533;&#65533;[+&#65533;&#65533;p&#65533;&#65533;U&#65533;&#65533;p8&#65533;&#65533;&#65533;&#65533;&#65533;&#65533;y&#65533;&#65533;&#1712;H&#65533;&#65533;&#65533;~&#65533;d&#65533;&#65533;&#65533;6p
b&#65533;&#65533;U&#65533;&#65533;23&#65533;&#65533;&#65533;qh&#65533;N&#65533;&#65533;&#65533;&#65533;&#65533;&#65533;l +&#65533;@(8&#65533;at&#65533;&#65533;&#65533;`(|Afi &#65533;&#65533;&#65533;&#65533;&#65533;&#65533;&#65533;p&#65533;&#65533;4&2y&#65533;&#65533;&#65533;V:&#65533;&#65533;&#65533;-&#65533;Gi2&#65533;&#65533;&#65533;&#65533;2EI&#65533;_C&#65533;&#65533;&#65533;&#65533;/&#65533;mk&#65533;&#65533;&#65533;5&#65533;A&#65533;&#65533;J&#65533;&#65533;-&#65533;K&#65533;&#65533;U&#65533;&#65533;6f&#65533;&#65533;w&#65533;9&#65533;&#65533;&#65533;G&#65533;&#65533;8&#65533;n&#65533;j0GK&#65533;&#65533;&#65533;g&#65533;&#65533;q &#1481;&#65533;T&#65533;A&#65533;V]&#26391;&#65533;&#65533;&#65533;&#65533;&#65533;&#65533;&#65533;zm&#65533;{	&#65533;&#65533;&#65533;&#65533;&#65533;&#65533;E<&#65533;{&#65533;E"&#65533;&#65533;"D&#65533;1Ba&#65533;$`&#65533;&`B&#65533;P&#65533;#D&#65533;&#65533;8B&#65533;<&#65533;D0&#65533;C&#65533; &#65533;Z&#65533;&#65533;&#65533;k&#65533;Ov&#65533;&#65533;jd&#65533;P$'&#65533; 'h&#65533;&#65533;&#65533;&#65533;&#267;-&#65533;&#65533;&#65533;&#65533;F&#65533;&#65533;&#65533;&#452;&#65533;MC&#65533;I&#65533;&#65533;C&#288;%&#65533;n&#65533;&#65533;!&#65533;%x&#65533;Y&#65533;EZ&#65533;&#65533;R &#65533;*&#65533;a&#65533;&#65533;&#65533;_&#65533;&#65533;&#65533;&#146;&#65533;* &#65533;]&#65533;B&#65533;A&#65533;Y&#65533;!"Z&#65533;&#65533;&#65533;)@&#65533;&#65533;B&#65533;&#65533;E&#65533;&#65533;B&#65533;&#65533;Be&#65533;0&#65533;0C00&#65533;#C18&#65533;3 &#65533;cDb#&#65533;&0&#65533;B&#65533;/&#65533;&#65533;&#65533;/&#65533;&#65533;,&#65533;&#65533;&#65533;B&#65533;)&#65533;F'xt\&#65533;&#65533;@&#65533;vX&#65533;&#65533;&#65533;&#65533; .&#65533;&#65533;@&#65533;!&#65533;&#65533;,&#65533;x&#65533;q E&#65533;&#65533;Z&#65533;' &#65533;'&#65533;&#65533;%&#65533;&#65533;H&#65533; &#65533;&#65533;r&#65533;
f
&#65533;&#65533;aN&#65533;&#65533;&#65533;&#65533;&#65533;_&#65533;m#&#65533;&#65533;&#65533;I&#65533;&#65533;&#65533;UV&#876;&#65533;	&#1507;&#65533;&#65533;T &#65533; &#65533;&#65533;	9&#65533;&#65533;&#65533;&#65533;&#65533;&#65533;&#65533;*}A&#65533;A&#65533;&#65533;A&#65533;l&#65533;&#65533;&#65533;&#65533;&#65533;|&#65533;&#65533;&#65533;@&#65533;A&#65533;&#65533;&#65533;&#65533;&#65533;&#65533;&#65533;&#65533;&#65533;&#65533;@A&#65533;Aku&#65533;,MdK&#65533;Ah&#65533;&#65533;&#65533;
&#65533;-&#65533;_&#65533;INI&#65533; I&#65533;&#65533;I&#65533;&#65533;&#65533;&#65533;&#65533;0
&#65533;8&#675;`&#65533;&#65533;&#65533;&#1116;&#65533;H&#65533;DI&#65533;&#65533;&#65533;$@&#65533;A&#65533;|&#65533;D&#65533;(TCa&#65533;&#65533; tT&#65533;&#65533;&#65533;`&#65533;&#65533;EeT&#1277;&#65533;&#65533;L&#65533;&#1244;&#65533;&#65533;T	&#65533;&#65533;&#65533;<:&#65533;[&#65533;&#65533;&#65533;:&#65533;&#1885;&#65533;&#864;&#65533;>}JF&#65533;&#65533;\&#65533;&#65533;&#65533;&#65533;&#1457;&#65533;`&#65533;&#65533;&#65533;&#65533;&#777;&#1802;&#65533;&#65533;&#65533;&#1802;p&#65533;&#65533;&#65533;&#65533;&#65533;&#65533;&#65533;&#65533;A&#65533;&#1776;&#65533;&#65533;&#65533;l&#65533;&#1816;A&#65533;&#65533;&#65533;&#65533;O&#65533;	 &#65533;A0&#65533;L&#65533;d	&#65533;&#65533;xIh&#65533;VK&#65533;I&#65533;1&#65533;&#65533;M&#65533;&#65533;&#65533;H&#65533;&#65533;&#65533;	&#65533;JmI&#892;M=&#65533;&#65533;Q>&#65533;&#65533;&#65533;&#65533;L&#65533;O&#65533;&#65533;&#65533;E&#2012;\KM
&#65533;Q&#65533;&#65533;&#65533;Lu:&#597;D9&#65533;&#65533;&#65533;&#65533;&#65533;n&#65533;&#65533;&#65533;Zq@&#65533;&#65533;&#65533;X&#65533;{jOlm&#65533;&#65533;	&#65533;&#65533;&#65533;x&#65533;U$,&#65533;!&#65533;&#65533;6&#65533; &#65533;I&#65533;&#65533;{9`*&#65533; B7~#&#65533;R&#65533;&#65533;&#457;&#65533;&#65533;&#65533;$B&#65533;JH&#65533;&#65533;&#1669;JOP&#65533;DOF&#65533;(&#65533;&#65533;&#65533;DOF0&#65533;mhG&#65533;&#65533;&#65533;&#65533;v&#65533;&#65533;j&#65533;&#65533;M&#65533;l&#65533;&#33550;GA&#65533;&#65533;E&#65533;FDpi`{H&#65533;	F&#65533;&#65533;&#65533;&#65533;&#65533;V&#65533;&#65533;8)Ll&#65533;&#65533; (&#65533;E&#65533;r&#65533;OV&#65533;&#65533;&#65533;)&#65533;&#65533;&#65533;&#65533;A&#1046;&#65533;&#146;=EYp,&#65533;&#65533;&#65533;&#65533;&#65533;>&#65533;&#65533;*E&#65533;&#343;&#65533;&#65533;.&#1047;*&#1042;&#65533;&#65533;+&#65533;B-&#65533;&#154;&#65533;&#65533;-&#65533;Pa&#65533;0&#65533;&#65533;a&#65533;1 C18F'&#65533;0 &#65533;.L&#65533;&#65533;&#65533;'&#65533;&#65533;]F.&#65533;,&#65533;&#65533;+ b_&#65533;E&#65533;9&#65533;q&#65533;	&#65533;&#65533;B%&#65533;&#65533;&#65533;a&#65533; &#65533;(&#65533;I&#1161;%$&#1055;l&#65533;&#65533;PtGO&#65533;`&&#65533;&#65533;F&#65533;&#65533; )&#65533;#&#65533;&#65533;j&#65533;&#65533;x&#65533;DJ&#65533;&#65533;&#65533;a&#65533;R &#65533;&#65533;vz&#1904;&#65533;&#65533;&#65533;T&#571;&#65533;&#65533;c*	&#65533;&#65533;&#265;p&#65533;&#65533;%&#65533;&#65533; &#65533;A&#65533;&#65533;&#65533;&#65533;!&#65533;&#65533;!&#65533;T&#65533;&#65533;&#65533;DA	&#65533; &#65533;A&#65533;m_&#65533;&#65533;&#65533;&#1437;&#65533;&#65533;D&#65533;@  @\ ,&#65533;J&#65533;VM&#513;&#65533;&#65533;&#65533;&#65533;&#65533;Al&#65533;t&#65533;&#577;&#65533;&#65533;&#65533;$fiuAaQA&#65533;&#65533;K&#65533;&#1793;&#65533;&#65533;A&#65533;&#65533;*&#65533;&#726;LId&#65533;&#65533;&#65533;&#65533;n&#65533;y&#65533;f&#65533;A&#1088;E&#65533;&#65533;&#65533;&#65533;&#65533;&#65533;&#1100;o]&#65533;8A&#65533;&#65533;`&#65533;&#65533;B &#65533;i@|&#65533;V&#65533;&#65533;&#65533; &#65533;^&#679;d&#65533; &#65533;
&#65533; T&#65533;&#65533;&#65533;&#65533;&#65533;H&#65533;&#65533;&#65533;p&#65533;^&#65533;&#65533;W&#65533;&#65533;&#65533;,x.&#65533;sj&#65533;=&#65533;`A&#65533;t&#273;K&#65533;y&#65533;n&#65533;d&#65533;#&#65533;<&#65533;&#501;&#65533;&#65533;&#65533;&#65533;c&#1665;x&#65533;H&#65533;&#65533;&#65533;&#65533;j&#65533;'&#65533;&#65533;&#65533;&#65533;H&#65533;&#65533;&#65533;&#65533;&#1546;&#65533;qn\&#65533;&#65533;i&#65533;e&#65533;&#65533;&#65533;&#65533;S&#65533;&#137;&#65533;&#65533;T&#65533;&#65533;&#1630;&#65533;h_&#65533;&#65533;&#65533;&#65533;e&#65533;&#65533;&#65533;K&#65533;&#1754;[&#65533;&#65533;&#65533;&#65533;&#65533;I&#65533;u&#65533;&#65533;&#32858;&#1801;&#65533;&#65533;&#65533;M&#65533;&#477;&#65533;&#65533;l&#996;	e&#344;&#65533;&#65533;M&#65533;Q&#65533;&#65533;l&#65533;&#65533;%G&#65533;"&#65533;'|/r&#65533;&#65533;&#65533;r&#65533;|&#65533;&#495;&#65533;&#65533;&#151;&#65533;&#65533;&#65533;;&#65533;W&#65533;Q&#65533;"`&#65533;j&#38676;%&#65533;&#65533; &#1946;&#65533;A&#65533;+&#65533;&#65533;&#65533;*&#65533;&#65533;z&&#858;&#65533;&#65533;&#65533;&#65533;+m(&#65533;&#65533;FF4a&#65533;&#65533;&#65533;r!OH<&#65533;J&#65533;&#389;u&#65533;MB&#65533;t&#65533;% &#65533;.&#65533;&#65533;&#65533;#k&#65533;&#65533;&#65533;&#65533;+&#65533;B#&#1303;V&#65533;H&#65533;&#65533;&#65533;Dr&#65533;?Dx&#65533;&#65533;A N&#65533;2&#65533;&#65533;d&#65533;P&#65533;&#65533;ZXZu&#344;y&#65533;&#65533;&#65533;&#65533;B	&#1090;+&#65533;&#65533;EUHY)&#65533;VtE&#65533;&#65533;&#65533;U&#65533;&#1689;&#65533;&#65533;,&#65533;&#65533;+&#65533;&#1056;&#144;&#65533;&#65533;a&#65533;&#65533;I&#65533;a&#65533;B&#65533;)-&#305;&#1009;&#65533;B-&#65533;_&#65533; P^|*T&#65533;&#65533;UtB%&#65533;&#65533;T&#65533;;r&#65533;&#65533;&#65533;]&#65533;&#65533;&#65533;&#65533;&#27159;*&#65533;&#65533;|&#65533;&#65533;&#65533;+&#65533;&#1712;&#65533; yrC &#65533;H|&#65533;&#65533;T&#65533;``&#65533;U]&#65533;x&#65533;&#1281;&#65533;I&#65533;&#65533;&#65533;&#65533;&#65533;&#65533;&#705;&#65533;&#65533;&#65533;]&#65533;&#65533;S&#65533;&#65533;&#65533;&#65533;&#65533; &#1152;&#65533;K&#65533;&#65533;k#&#65533;#&#65533;&#65533;&#65533;&#65533;L&#65533;&#65533;&#65533;Y&#65533;&#65533;&#65533;M]&#65533;&#65533; 
&#65533;
U&#65533;,@&#65533;&#65533;&#65533;8&#65533;\&#65533;An&#65533;JV&#65533;4&#65533;&#65533;0A4AJ&#65533;S&#65533;&#65533;&#65533;T&#65533;&#65533;&#65533;TA&#606;&#65533;n&#65533;$&#65533;&#65533;JM	x	&#65533;&#65533;&#1034;&#65533;O&#65533;&#65533;&#65533;1&#756;&#65533;&#65533;i&#65533;&#65533;V&#65533;$&#65533;,tn&#65533;&#65533;&#65533;@&#65533;JX \&#65533;X&#65533;\m	&#65533; h &#65533;M@X&#65533;l&#65533;	&#65533; D&#65533;&#65533;&#65533;[&#65533;&#65533;&#65533;&#65533;S&#65533;&#65533;D&#65533;&#1433;c&#1002;&#65533;M]&#65533;&#528;&#65533;&#65533;&#65533;&#65533;&#792;&#65533;xA&#65533;&#65533;&#65533;&#65533;`q&#65533;&#65533;&#65533;e&#65533;&#65533;&#65533;&#65533;n&#65533;&#65533;9'L&#1162;&#65533;r^&#65533;&#65533;R&#65533;n&#65533;&#65533;&#65533;&#513;&#65533;&#65533;J&#65533;I&#65533;&#65533;&#65533;&#65533;&#65533;&#65533;}&#65533;&#65533;&#65533;"?I&#65533;&#65533;&#65533;&#65533;&#65533;Py	&#65533;&#65533;J&#65533;&#65533;&#65533;&#65533;&#65533;&#65533;T.&#65533;&#32895;&#65533;&#65533;&#65533; v&#65533;&#65533;S&#65533;=&#65533;&#65533;D&#65533;&#65533;&#65533;&#65533;q&#1837;&#65533;	&#65533;&#65533;\&#65533;&#65533;	b&#65533;&#65533;&#65533;&#65533;c&#65533;&#65533;J1&#65533;Je	T]:&#65533;&#65533;s&#65533;7&#65533;&#65533;&#65533;&#65533;&#65533;vs&#65533;g&#65533;&#65533;r1r@&#65533;&&#65533;b&#65533;L !&#65533;~q&#65533;&#65533;&#65533;G&#65533;&#65533;F&#65533;&#65533;&#65533;,&#65533;|&#65533;W/+&#65533; &#519;&#65533;&#65533;&#65533;&#65533;/{=&#1746;X&#65533;&#625;&#65533;!&#65533;&#65533;|&#65533;O/#&#1303;&#65533;E&#65533;&#65533;px&#65533;&#65533;&#65533;D&#22583;%&#65533;&#65533;&#65533;|DD&#65533;&#65533;rQ&#65533;-|(&#65533;}&#65533;&#65533;I[cWF&#65533;$&#65533;bldL&#65533;M&#65533;&#65533;`&#65533;&#65533;laF&#65533;>&#65533;[&#65533;&#65533;&#983;&#65533;)&#65533;a&#65533;EP&#65533;&#65533;&#65533;*&#65533;&#65533;&#65533; N1	&#65533;(<&#65533;'hPTLGwx&#65533;Y+&#65533;-&#65533;&#65533;`&#65533;Ya/,&#65533;&#65533;E&#65533;/&#65533;.X&#65533;	&#65533;&#65533;&#65533;
&#65533;&#65533;,&#65533;!Yh)&#65533;E,&#65533;&#65533;,&#65533;&#65533;[&#65533;&#65533;*&#65533;b&H$(&#65533;!&#65533;&#65533;&#65533;&#65533;r&#65533;&#65533;&#65533;E&#65533;&#65533;&#660;!x&#276;-#'d&#65533;'dBz&#65533;&#65533; &#65533;&#65533;&#65533;<&#65533;G&#65533;G&#65533;X&#65533;FpG&#65533;U&#65533;&#65533;&#65533;&#65533;&#65533;d	I&#65533;U&#65533;&#65533;&#65533;[(&#65533;&#65533;}&#65533;&#65533;@9`&#65533;&#65533;&#65533;&#65533;&#65533;@!&#65533;A&#35457;&#65533;&#65533;&#65533;&#65533; &#65533;&#65533;-&#65533;V&#65533;zd&&#65533; XJ(&#65533;&#65533;&#65533;&#65533;$&#65533;&#65533;dJj&#65533;&#65533;tAd&#65533; &#65533;&#65533;MP&#65533;$&#65533;dA A&#65533;:&#2018;&#65533;&#65533;&#1324;R>&#65533;`&#65533;A&#65533;&#65533;I&#65533;N&#65533;&#65533;E&#65533;&#65533;&#65533;&#65533;&#65533;?&#65533;j:&#65533;I&#65533;&#65533;k&#65533;:'&#65533;&#65533;%f&#65533;K&#65533;&#65533;&#65533;&#65533;&#65533;&#65533; `&#65533;Gk&#65533;|&#65533;&#65533; &#65533;&#65533;&#1024;TTXb d&#65533;	&#65533;&#65533;&#65533;&#65533;A&#65533;&#65533;S&#65533;&#65533;&#65533;&#65533;N3&#65533;&#65533;4	&#65533;f&#65533;&#65533;P&#65533;&#65533;&#65533;L&#65533;&#65533;&#65533;&#65533;HV&#65533;&#65533;`vY3&#65533;d-&#65533;&#65533;=&#65533;n1&#65533;_Mu&#7305;&#65533;$&#65533;&#65533;%`&#65533;2&#65533;&#65533;&#65533;&#65533;<&#65533;&#65533;&#65533;&#65533;&#65533;&#65533;+CI&#65533;${&#65533;k&#65533;&#17710;&#65533;A&#65533;&#65533;&#1781;&#65533;&#65533;&#65533;<f/&#65533;&#65533;edb6(	&#65533;&#65533;T&#65533;&#1339;&#65533;&#65533;&#65533;f&#65533;g&#65533;&#65533;vf&#65533;|&#65533;&&#65533;&#65533;	r&#65533;&#65533;&#65533;&#65533;e_&#65533;&#1921;$0$pGO0&#65533;&#65533;&#65533;_vT&#65533;&#65533;=Q&#65533;&#65533;&#65533;(&#65533;v&#65533;&#65533;&#65533;&#65533;&#65533;&#65533;Qm&#65533;&#65533;&#65533;&#65533;&#65533;&#65533;`o&#65533;*}HU&#65533;0&#65533;7&#65533;,&#65533;&#65533;"P&#1362;&#65533;&#1161;)&#65533;h&#65533;&#65533;J&#65533;P&#65533;NY&#65533;&#65533;&#65533;+&#65533;k`W+&#65533;9&#65533;&#65533;k,&#65533;!|wx&#65533;&#65533;&#65533;8O&#65533;!&#65533;&#65533;&#65533;&#65533;#&#65533;&#65533;l&#65533;A&#65533;&#65533;w({i&#65533;
&#65533;&#65533;B&#65533;&#65533;.t&#65533;h&#65533;Dr&#858;Gp&#65533;G&#65533;~Ap&#65533;V&#65533;&#65533;l&#65533;&#65533;&#65533;w)&#65533;&#65533;[&#65533;Y&#65533;&#65533;E&#65533;C^&#65533;&#65533;&#65533;&#65533;&#65533;)&#65533;BU&#65533;&#65533;w&#65533;&#65533;F}BGg&#65533;&#65533;&#65533;&#65533;)&#65533;&#65533;&#65533;&#65533;&#141;&#65533;8@&#65533;&#10571;&#65533;0a&#65533;&T&#65533;W-Zc&#65533;j&#65533;j&#65533;*V%&#65533;&#65533;&#65533;p&#65533;&#65533;V&#65533;H&#65533;J)T&#65533;d&#65533;Ri&#65533;V.]#&#65533;&#65533;$&#65533;$F&#65533; "&#65533;&#65533;!&#65533;8&#65533;&#65533;&#65533;S&#65533;M9y&#65533;&#527;&#65533;@&#65533;E&#65533;D&#65533;R&#65533;N&#65533;>&#65533;j&#65533;(P&#65533;0Y&#65533;:	#E&#65533;
:&#65533;h#H&#65533;1&#65533;&#65533;h&#1785;g&#1163;HQ!&#65533;z&#65533;a3&#65533;;r&#65533;&#545;c'&#65533;&#65533;<v&#65533;&#65533;&#65533;#H&#65533;<r&#1572;A&#65533;&#398;>}&#65533;&#65533;DY&#65533;4e&#956;	$&#65533;S&#65533;Bs&#1824;c&#65533;&#65533;/Kx,1&#65533;&#65533;&#65533;5i&#1200;q&#65533;M&#65533;9i&#65533;&#65533;&#65533;&#65533;&#65533;
2&#808;b&&#65533;0_&#65533;Dq"%&#65533;&#65533;5j&#1316;9S&#65533;z2&#65533;&#65533;&#472;1&#65533;&#65533;J&#65533;%U&#65533;&#65533;9?&#65533;&#65533;-\&#432;&#65533;&#65533;wy1a&#65533;@C&#65533;2&#65533; c38&#65533;X&#65533;3&#1792;=
&#65533;#06&#65533;n&#65533;;&#42499;&#65533;&#65533;N6&#65533;pC&#65533;5&#65533;&#1539;&#65533;&#65533;&#65533;8&#65533; &#65533;B&#65533;Z&#65533;&#65533;&#65533;$&#65533;`&#65533;&#65533; &#65533;@D !X&#65533;&#65533;	1&#65533;&#206;:&#65533;&#65533;I&#65533;&#65533;&#1037;&#65533;&#1552;&#65533;+&#65533;&#65533;C&#65533;+&#65533;&#65533;C;&#1920;#&#65533;'&#65533;&#65533;&#65533;/3&#65533;&#65533;&#65533;,&#65533;&#65533;c&#65533;7&#65533;&#65533;&#65533;M=&#65533;8&#65533;&#65533;&#65533;7&#65533;b&#65533;8&#65533;C'cl&#65533;&#1026;&#1699;&#65533;?&#65533;8&#65533;+&#65533;&#65533;)@(&#65533;&#65533;Q:7&#1298;I&#65533;&#65533;&#65533;#&#65533;?&#65533;&#65533;&#65533;S>&#65533;&#65533;&#65533;&#65533;>&#65533;&#65533;&#65533;:&#65533;#&#65533;&#65533;&#291;&#65533;7&#65533;&#65533;L&#65533;4Jq&#65533;&#65533;&#65533;>&#65533;&#65533;&#65533;694&#65533;0&#65533;;>&#65533;CVX&#65533;&#65533;&#65533;&#65533;+&#65533;&#65533;#C9&#65533;&#65533;U,!&#1874;Y'&#65533;T&#65533;&#65533;&#65533;&#65533;`&#65533;J0&#1604;&#65533;N8&#65533;&#65533;s&#65533;&#65533;DK&#65533;&#65533;&#65533;M6A&#1491;y&#65533;&#65533;$&#65533;&#65533;HEP<9&#65533;&#65533;M,&#65533;&#65533;,G &#65533;&#65533;F&#65533;*D)BY&#65533;&#65533;A &#65533;&#65533;BId&#65533;E&#65533;K&#65533;&#65533;9&D&#65533;&#65533;&#65533;&#65533;C&#65533;&#65533;CYK&#65533;&#65533;YV$&#65533;B"&#65533;&#65533;&#65533;&#1617;G&&#65533;&#65533;w&#65533;&#65533;c&#65533;Q&#65533;,Ci&#65533;G&#65533;&#65533;dF*&#65533;i&#65533;G&#65533;&#65533;d&#65533;&#65533;&#65533;&#65533;&#65533;hGI&#65533;&#65533;DID&#65533;F &#65533;J&#65533;&#65533;&#65533;&#65533;&#65533;"Z&#65533;C<Mb&#65533;AD&#65533;&#32152;&#65533;F&#65533;&#65533;,&#65533;k&#65533;o&#65533;q&#65533;&#65533;J4&#65533;D&#65533;QB&#65533;&#65533;*P'&#65533;UR)&#65533;|&#65533;&#183;SRQ&#65533;ST&#65533;&#65533;&#65533;U`&#65533;&#65533;!Y^&#65533;&#65533;&#65533;P&#65533;
&#65533;N4&#65533;&#65533;K.&#1092;\L&#65533;&#836;]K:&#65533;&#65533;&#65533;]&#65533;L:	&#65533;Xj&#65533;E&#65533;_z&#1125;a|&#613;&#65533;_v9^&#65533;&#65533;ahX^y&#65533;&#65533;XI&#65533;q&#65533;2&#702;&#65533;&#65533;&#65533;&#65533;&#65533;RNJi%\&#65533;&#65533;&#342;ZbA&#65533;K 	fB&#65533;&#65533;&#65533;Cp&#65533;uV>&&#65533;&#65533;HlR&#65533;JU&#52591;&#65533;&#65533;"$&#65533;&#65533;D%h&#65533;&#65533;&#65533;A']&#65533;&#65533;&#65533;b&#65533;&#65533;&#65533;&#65533;.&#65533;@&#65533;&#65533;F&#65533;&#65533;&#65533;o&#65533;Cdzu&#65533;7&#65533;&#65533;3q&#65533;&#1378;t2&#65533;<&#65533;Au&#65533;Ch&#65533;]&#65533;l0C&#24584;L&#65533;&#65533;v0&#65533;q&#65533;&#65533;&#65533;,4A	V&#65533;&#65533;&#65533;7(&Ey&#65533;&#65533;P&#65533;+,!7&#65533;&#65533;Z&#65533;\!5!ZC}&#65533;#/&#65533;G=gH&#65533;&#1680;&#65533;&#65533;!q&#65533;&#65533;&#65533; 1&#65533;!mh&#65533;&#65533;@/t!e&#65533;c&#65533; &#65533;6&#65533;&#65533;&#65533;&#65533;B6&#198;5H&#65533;a&#65533;&#65533;`,9&#65533;}j&#65533;q&#65533;4&#65533;7&#65533;&#65533;y&#65533;&#65533;&#65533;p&#65533;&#65533;0A  &#65533;:&#65533;&#65533;y&#65533;"P&#65533;
J&#65533;0AY&#65533;&#65533;&#65533;	h 'X&#65533;	ri&#65533;#&#65533;&#65533;&#65533;*&#1298;6&#65533;5Q+K&#65533;&#65533;Rc&#65533;P&#65533;,&#65533;0&#65533;J3&#65533;$(Y&#1098;&#65533;&#65533;&#65533;&#65533;(&#65533;&#65533;n&#65533;2&#65533;&#65533;C&#65533;&#65533;&#65533;&#65533;&#65533;&#65533;W&#65533;&#65533;C&#65533;&#65533;&#65533;,H&#65533;Rq
U&#65533;&#65533;&#65533;$(6&#65533;&#65533;1j&#1434;%Ph&#65533;X&#65533;&#658;&#65533;:+r&#65533;*W&#65533;&#65533;&#65533;&#65533;&#65533;l	&#65533;U&#65533;&#65533;&#65533;&#65533;d-j-&#65533;Y&#65533;V&#65533;4$&#1024;&#65533;J&#65533;&#65533;&#65533;j;2&#65533;&#65533;&#65533;'&#65533;2&#65533;&#65533;&#65533;&#65533;\&#65533;&#65533;i'>&#65533;y&#65533;\B&#65533;JV&#65533;/P&#65533;&#27166; &#65533;h&#65533;H<&#65533;&#65533;@&#65533;&#65533;&#65533;&#65533;-%Wo&#65533;^4&#433;&#65533;1,&#65533;&#65533;!2&BFb&#65533;&#65533;&#65533;#&#65533;JU&#65533;&#1349;e&#65533;p&#65533;$.A;&#65533;eb&#65533;&#65533;&#65533;%\g&#65533;&#65533; Bk&#65533;x#&#65533;"&#65533;&#65533;E"&#65533; &#65533;[kV0ID&#65533;g;&#65533;K]&#65533;B&#1548;&#65533;-H&#65533;%&#65533;w5&#65533;&#65533;&#65533;W%Z?&#65533;0@0JN74k&#65533;f&#65533;&#1254;5n&#65533;X$&#65533;B	&#65533;&#65533;U5&#65533;uI&#65533;#,&#65533;	O.A&#65533;.&#65533;&#65533;V&#65533; )&#65533;&#65533;&#65533;&#65533;S&#65533;&#65533;s&#65533;P&#65533;*\&#65533;&#953;&#65533;.&#65533;&#65533;&#65533;b1&#65533;&#65533;&#65533;&#65533;5&#65533;&#65533;&#65533;$$!&#65533;I\B\&#65533;&#65533;&#65533;&.A&#65533;M&#65533;+_
$&#65533;&#65533;J&#65533;
Z&#65533;B&#65533;0v&#65533;_&#65533;&#65533;&#65533;&#65533;/&#65533;qd&#65533;z&#65533;&#65533;&#65533;Z&#65533;
&#65533;u&#65533;s&#65533;s&#65533;&#65533;&#65533;&#65533;\S&#65533;rV&#65533;-r&#65533;_4&#65533;&#65533;&#65533;&#65533;)>q&#65533;H4"#&#65533;&#65533;n&#65533;&#65533;&#65533;&#65533;&#65533;R&#65533;&#65533;&#65533;&#65533;&#65533;&#65533;)&#65533;&#65533;&#65533;&#65533;$6Q&#65533;q&#65533;r&#65533;(&#65533;(<16&#65533;&#65533;9Q&#65533;b&#65533;v3&#65533;&#65533;lF&#65533;*^&#65533;*B>4&#65533;1}&#521;&#65533;&#65533;i/S&#65533;Q|D!&#65533;&#65533;@&#65533;&#65533;&#65533;Yew&#65533;*&#65533;&#65533;&#65533;&#65533;&#65533;&#65533;&#65533;&#65533;p)&#1153;Y&#65533;&#65533;&#65533;&8&#180;Mw&#65533;&#65533;q&#65533;&#65533;g1hA;MHB&#65533; &#65533;5\Cr&#65533;M&#65533;&#65533;G?J1PK&#65533;&#795;&#65533;&#65533;$&#65533;0&#65533;&#65533;z&#652;&#928;&#65533;?9&#65533;n&#65533;&#65533;zX&#65533;&#65533;&#65533;&#65533;&#65533;&#65533;&#65533;$&#65533;%&#65533;p&#65533;t&#65533;&#1434;"j8`&#65533;t0Cd&#65533;|`&#65533;l&#1099;B@&#65533;&#65533;&#65533;'&#65533;&#65533;  &#65533; &#65533; r&#65533;&#65533;`;&#65533;&#65533;tM6)&#65533;Y&#65533;&#576598;&#65533;:D&#65533;&#65533;&#65533;&#65533;A&#65533;&#65533;,Og&#65533;1&#65533;"&#65533;&#65533;&#65533;8&#65533;JR&#65533;&#65533;
c&#65533;M&]HQe&#65533;&#65533;^o-&#65533;aQ&#65533;i>&#1501;&#65533;--Zj&#65533;&#1454;;&#65533;&#65533;pV&#65533;&#65533;&#65533;|ah*&#65533;ZK&#65533;&#65533;[&#65533;&#65533;&#65533;_Sx&#65533;,&#65533;lIK$&#65533;&#65533;&#65533;&#65533;&#65533;!aa&#65533;0&#65533;&#146;K&#65533;&#65533;f&#65533;&#65533;n&#65533;)&#65533;&#65533;&#65533;t&#65533;z&#65533;K`PG&#65533;&#65533;}I&#65533;&#65533;&#65533;*.I&#65533;&#65533;ur&#65533;&#65533;&#65533;&#65533;KM&#65533;&#65533;A&#65533;&#65533;&#65533;i&#65533;*&#65533;d;2&#65533;|0&#65533;&#65533;&#65533;&#65533;&#65533;&#65533;&#8881;&#65533;bm&#65533;&#65533;&#65533;&#65533;[U&#614;W&#65533;&#65533;' o;L &#65533; &#65533;&#65533;0k&#65533;&#65533;
&#65533;&#65533;Z&#65533;-&#65533;&#65533;&#65533;&#65533;n|&#65533;KZG&#65533;&#65533;&#803;&#65533;'0&#65533;X!j&#65533;C,,&#65533;n&#65533;&#65533;&#65533;t&#220;&#65533;&#65533;/}X|&#65533;C&#65533;JpB &#65533;&#65533;%&#514;A&#65533; &#65533;&#65533;8&#65533;WW&#65533;&#65533;@&#65533;]d"&#65533;x&#65533;*&#903;
VP&#65533;"&#65533;&#65533;&#65533;,8&#65533;\ &#65533;&#65533;8]vY&#65533;&#65533;&#65533;`&#65533;4&#65533;	{&#65533;&#175;&#65533;!P&#65533;S&#65533;&#65533;&#65533;N&#65533;
R&#65533;B&#1821;&#65533;A&#65533;&#65533;^&#65533; &#65533;F0&#65533;&#65533;h &#65533;&#65533;&#65533;x&#65533;E`&#65533;"b&#65533;&#65533;O"^af&#65533;&"rLa&#65533;,B#T&#65533;|xn&#65533;&#65533;X&#65533;Rl&#65533;ZL&#65533;&#65533;b\&#65533;~*&#65533;*&#65533;&#65533;&#65533;&n&#65533;>!N&#65533;r&#65533;sL&#65533;&#65533;&#64262;'&#65533;*&#65533;&#65533;&#65533;+&#65533;&#65533;&#65533;`&#65533;-6&a)&#65533;&#65533;B&#65533;2^+&#65533;
/f&#65533;&#65533;&#65533;&#65533;>&#65533;&#65533;lK/*AD&#65533;&#65533; >D8,&#65533;&#65533;@2&#65533;&#65533;&#65533;4&#65533;&#65533;1*&#65533;&#65533; &#65533;&#65533;4&#65533;&#65533;&#65533;&#65533;&#65533;S&#65533;&#65533;&#65533;U\&#65533;&&#65533;&#65533;Tn&#65533;&#65533;)&#65533;^e&#65533;dZjn&#65533;z&#65533;1&#65533;h1&#65533;%&#65533;&#65533;&#65533;1&#65533;&#65533;D&#65533;\&#65533;U>&#65533;>JN2JCFE&#65533;&#65533;&#65533;&#65533; 	V 4&#65533;T&#65533;?`R`L&#65533;, &#65533;&#65533;7&#65533; N&#65533;,&#65533;@`P@>&#65533;`@&#65533;&#65533;L&#65533;Ud%&#65533; &#65533;U&#65533;d!EITJI&#1668;&#65533;n&#65533;LJR&#65533;M&#65533;B&#65533;I&#65533;&#65533;$%&#65533;&#65533;&#65533;I4&#65533;&#65533; &#65533;V4&#1093;&#65533;&#65533;3n&#65533;&#65533; &#65533;X&&#65533;"&#65533;&#65533;R&#65533;&#65533;&#65533;$M&#65533;d&#65533;&#1700;&#65533;&#65533;&#65533;&#65533;&#65533;tUL.&#65533; &#65533;](&#65533;&#65533;&#65533;Y&#65533;&#65533;&#65533;&#18458;&#65533;U8
Y&#65533;ZL&#65533;&#65533;&#65533;&#65533;8X&#65533;&#65533;&#65533;&d&#65533;B&#65533;_&#65533;O^g_&#65533;b&#65533;&#65533;#&#65533;E$C&#65533;&#65533;&#65533;&#65533;&#65533;:&#65533;%&#65533;&#700;&#65533;&#65533;`zl&#65533;&#65533;P%)&#65533;&#65533;p&#65533;&#65533; &#65533;&#65533;aW<&#65533;m8&#65533;'@&#65533;'&#65533;&#65533;(&#65533;&#65533;&#65533;&&#65533;&#65533;"&#65533;$&#65533;*>&#65533;&#65533;K&#65533;&#65533;u(!v&#65533;&#65533;Kna&#65533;&#65533;V&#65533;"-&#65533;"m&#65533;',/&#65533;&#65533;H&#65533;"&#65533;&#65533;&#65533;&#65533;&#65533;`&#65533;2af
d  &#65533;&#65533;1C1"4e&#65533;&#65533;&#65533;^&#65533;&#65533;&#65533;0aT&#65533;&#65533;Da(&#65533;&#380;&&#65533;&#65533;p:&#65533;$&g$&#65533;'&#65533;&#65533;P!P&#65533;2&#65533;L&#65533;&#65533;XBv&#65533;4&#65533;v&#65533;&#65533;&#65533;&#65533;"`p<&#4220;&#65533;&#65533;
&#65533;B!qz&#65533;v&#65533;k6&#65533;&#65533;86&#65533;b&#65533;z!&#65533;!&#65533;&#65533;4&#65533;~!&#65533;&#65533;&#65533;&#65533;B&#65533;&#65533;^a3t`|&#65533;K&#65533;O&#65533;O:S^!&#65533;R&#65533;"$&#65533;Lt&#65533;gB ]aL!6&#65533;aej**&#65533;N&k>&#65533;&#65533;-&#65533;&kz"c&#65533;&!`P$&#65533;&#65533;&#65533;c&#65533;)&#65533;&#65533;&#65533;&#1323;l&#1195;jd&#65533;&&#65533;bm|b&#65533;&#65533;C&#65533;c&#65533;&#65533;cbf&#65533;&#65533;g&#1190;2&&#65533;hp&#65533;@G&#65533;&#65533;&#65533;&#65533;$	&#65533;&#65533;&#65533;&#640;&#65533;&#65533;>J4&#65533;04&#65533;~rQV`h&#65533;&#65533;&#65533;&#65533;&#65533;&#65533;&#65533;&#65533;>c&#65533;,&#65533;&#652;&#65533;&#65533;&#65533;P&#65533;&#65533;&#65533;&#65533;V&#65533;&#65533;&#65533;.&#65533;K&#913;&#65533;M2X/&#65533;&#65533;)&#65533;(&#65533;W&#65533;&#65533;&#65533;&#65533;&#65533;D 2@,&#65533;^&#65533;&#65533;J`8`D&#65533;&#65533;@&#65533;`
j&#65533;D`2 R&#65533;> 8&#65533;&#65533;&#65533;&#65533;&#65533;&#65533;&#65533;&#65533;Mz&#65533;&#65533;&#65533;m&#65533;1&#65533;&#65533;&#65533;"&#65533;jN&#65533;q[&#65533;1&#1968;&#65533;&&#65533;&#65533;5&#65533;&#65533;&#65533;&#65533;&#65533;1&#65533;&#65533;Q(5V&#65533;&#65533;"&#65533;U&#65533;R{nU&#65533;&#65533;U_5&#65533;&#65533;M&#65533;&#65533;)&#65533;&#65533;D&#65533;TV&#65533;&#65533;j&#65533;&#65533;&#65533;&#65533;&#65533;&#65533;&#65533;&RP&#65533;1M&#65533;&#65533;&#65533;&#65533;%&#65533;&#65533;&#65533;I&#65533;&#65533;&#65533;D&#65533;&#65533;%C&#65533; &#65533;&&#65533;&#65533;&#65533;_&#65533;^G&#65533;R2_Z&#65533;&#65533;&#65533;&#65533;'+&#65533;&#65533;
&#65533;>&#65533;&#65533;&&#65533;&#65533;&#65533;&#65533;@&#65533;&#65533;&#65533;&#65533;&#65533;Vo&#65533;l?&#65533;&#65533;&#65533;8&#65533;b&#1446;&#65533;&#65533;&#65533;&#65533;|&#182;0&#560;&#65533;&#65533;j*!a*Aa*&#65533;&#65533;L&#65533;h&#65533;3&#65533;&#65533;V&#65533;'&#1538;&#65533;aK=&#65533;c&#65533;R,&#65533;&#65533;L$&#65533;^e'r&#65533; Q&#65533;B&#65533;0&#65533;$N&#65533;I&#65533;&#65533;&#65533; a2&#65533;.&#65533;&#65533;t\&#65533;4&#65533;&#65533;&#65533;
G8&#65533;&#65533;.&#65533;&#65533;&#65533;&#65533;L&#186;6&#65533;1'&#65533;Rr&#65533;&#65533;pa&#65533;&#65533;&#65533;&#65533;&#65533;&#65533;l!]&#65533;{J&#65533;&#65533;&#65533;&#65533;&#65533;*&#65533;&#65533;&#65533;&#41319;&#65533;J&#65533;>&#65533;+&#1423;s<8o&#65533;&#65533;&#65533; &#65533;a&#65533;|!l&#65533;&#65533;&#65533;A!&#65533;!&#65533;S6&#65533;&#65533;&#65533;|&#65533;&#65533;{&#65533;sT! =&#65533; /Ltd! b{&#65533;S_6j&#65533;a1&#65533;&#65533;:&#65533;x&#65533;&#65533;&:Hh&#65533;&#65533;&#65533;vg&#65533;&#65533;+%. AjF&#65533;&#65533;&#65533;j&#65533;*&#65533;&#65533;&#65533;]u&#65533;&#65533;.&#65533;&#65533;4&#65533;&#65533;BtH&#65533;&&#65533;&#65533;J&#65533;&#65533;&#65533;&#65533;&#65533;M &#65533;@&#65533;`a &#65533;&#65533;M&#65533; &#65533;&#65533;&#65533;&#65533;@te&#65533;&#65533;&#65533;R(E,&#65533;,r)&#65533;P&#65533;(&#65533;&#65533;p+%(&#65533;&#65533;fY&#65533;V4&#65533;&#65533;&#65533;-!eS5&#65533;M&#65533;&#65533;&#65533;S&#65533;R&#65533;&#65533;R&#59284;&#65533;T&#65533;0&#65533;`	R&#65533;L&#65533;(`(&#65533;:&#65533;&#1044;B&#65533;&#65533;&#65533;&#65533;&#65533; 
&#65533;4h	HD&#65533;  R&#65533;&#65533;&#65533;&#65533;"P&#65533;~&#65533;WguV&#65533;&#65533;&#65533;d&#65533;Dj&#65533;&5!J&#65533;&#65533;mN&#65533;A&#65533;&#65533;Aj&#65533;&#65533;qK&#65533;&#65533;&#65533;E&#65533;t2f&#65533;[&#65533;&#65533;B&#65533;I&#65533;xZ&#65533;1S'5k&#65533;K&#65533;	J&#65533;&#1545;&#65533;(L&#65533;&#65533;&#65533;&#65533;e&#651;M&#65533;&#65533;&#65533;&#65533;&#65533;
X&#65533;&#65533;\&#841;&#65533;&#65533;&#65533;&#65533;&#263;&#65533;&#65533;"y&#65533;&#35730;&#65533;b&#65533;&#65533;&#65533;SRu&#65533;+&#65533;
&#65533;*s+Z&#65533;$&#65533;&#65533;&#65533;&#65533;&#745;2&#65533; &#65533;-tK&#65533;&#65533;&#65533;Ht.&#65533;dG&#65533;R&#65533;&#65533;I&#65533;@&#65533;&#234;,&#65533;2&#504;&#65533;&#23312;2h&#65533;&#65533;A&#65533;f,Ryj$av&#65533;T&DXHI&#1580;&#65533;2&#65533;&#65533;fk&#65533;uH?vHffHpn&#65533;&#65533;&#65533;B&|&#65533;fa&#65533;t&#65533;&#951;W&#65533;&#65533;S&#65533;B&#65533;&#65533;&#65533;&#65533;&#65533;&#65533;a&#65533;&#65533; &#65533;GR&#65533;&#65533;&#65533;t3&#65533;&#65533;":L=&#65533;"8l&#65533;,b"V&#65533;f&#65533;&#65533;&#65533;&#65533;&#65533;&#65533;&#65533;&#65533;A:{ar&#65533;kca<5gw&#65533;&#65533;Kj*&#65533;&#65533;j&#65533;&#65533;&#65533;5Z&#65533;s7a&#65533;&#65533;k&#65533;R&#65533;<a&#65533;&#65533;&#65533;{&#65533;&#65533;z&#65533;
!&#65533;&#65533;&#65533;&#65533;&#65533;z&#65533;k3&#65533;&#65533;&&#65533;3&#65533;#(&#65533;^&#65533;^B`!&#65533;&#65533;(&#65533;&&#65533;N&#65533;&#65533;&#65533;&#65533;J!&#65533;~&#65533;v&#65533;m&#65533;&#65533;Z&#65533;>6a&#65533;B6	'.g%kS&#65533;;&#65533;*&#65533;&#65533;67a)&#65533;&#65533;v,*&#65533;f&#65533;j.n&.&#65533;&#65533;h&#65533;mz&#65533;,&#65533;jc&#65533;W`&#65533;(vch&#788;&#65533; @&#65533; ,&#65533;p(a&#65533; 6&#65533;&#65533;?&#65533; &#65533;`&#65533;7&#65533;@&		"&#65533;&#65533;.&#65533;&#65533;&#65533;&#65533;W&#65533;q&#65533;&#1303;1&#65533;&#65533;K&#65533;&#65533;&#65533;&#65533;&#65533;1:&#65533;&#65533;'&#65533;Ik#P (@%&#65533;&#65533;&#65533;&#65533;s&#65533;/&#65533;p&#65533;&#65533;xZ&#65533;9&#65533;L&#65533;z`&#65533;&#65533;Q&#65533;@
&#65533;T@ &#65533;J 4@,&#65533;&#65533;&#65533;
51&#65533;&#65533;{C&#65533;$&#65533;&#65533;&#65533;W}n&#65533;^&#65533;S^&#65533;&#65533;1a&#65533;&#65533;&#65533;&#65533;&#65533;$1&#65533;&#65533;"&#65533;8&#65533;&#65533;&#65533;&#65533;&#65533;&#1876;&#65533;&#65533;e&#65533;&#65533;Y&#65533;XZ&#65533;&#65533;Z:*&#65533;&#65533;&#65533;&#65533;&#65533;&#65533;&#65533;N
A&#65533;&#65533;eu&#65533;Q&#65533; A&#65533;CNj#&#65533;&#65533;&#65533;(~&#65533;&#65533; &#21291;&#523;&#65533;;&#65533;&#65533;Z&#65533;&#65533;(&#65533;&#65533;&#65533;&#65533;&#65533;&#65533;p&#65533;&#65533;h&#65533;*q&#65533;V&#65533;5&#65533;E,&#65533;l0&#564;DFk&#65533;G&#65533;&#65533;@(K,ub&#65533;0&#65533;&#65533;F&#65533;S&#65533;&#65533;bz&#65533;zp&#65533;&#65533;|j&#65533;&#65533;&#65533;BK&#65533;h&#1546;&#65533;&#65533;&#65533;n&#65533;/2&#65533;&#65533;-&#65533;.&#65533;&#65533;&#65533;&#65533;b&#65533;B&#65533;&#65533;&#65533;`&#65533;&#65533;&#65533;b!&#65533;&#65533;H&#65533;&#65533;&#65533;*k&#65533;&#65533;b&#65533;L&#65533;DcT&#65533;>qg&#65533;&#65533;xr5p&#65533;'&#65533;<)&#65533;!h&#65533;t&#65533;&#65533;"&#65533;&#65533;{$;]&#65533;rk&#65533;B!~&#65533;%&#65533;&#65533;&#65533;kOG"&#65533;&#65533;&#65533;^r]&#65533;&#65533;\&#65533;G&#65533;\6!,2&#65533;&#659;{ &#65533;x&#65533;&#65533;nq&#65533;ny&#65533;y!&#65533;At>f&#65533;k&#65533;#] &#65533;|&#65533;7&#65533;&#65533;&#65533;&#65533;}&#65533;g&#1035;&#65533;&#65533;U&#65533;03MA_H,&#65533;&#65533;#&#65533;&#65533;]J<&#65533;&#65533;(<sH]&#65533;%q&#65533;&#65533;&#297;F&#1783;.
V&#65533;j&#11326;&#65533;`&#902;m&#65533;jbf&#65533;e&#65533;&#1495;&#65533;&#65533;&#65533;-4&#65533;4&#65533;&#65533;&#65533;&#65533; 	&#65533;h&#65533;&#65533;&#65533; !0&#65533;@&#65533;	&#65533; &#65533;W$xg&#65533;8A&#65533;3&#65533;&#65533;&#65533;
W&#65533;T(}&#65533;d&#65533;U&#65533;T&#1911;)4&#1138;&#65533;&#65533;M&#65533;&#65533;&#65533;&#65533;&#65533;&#65533;L&#65533;&#65533;Z&#65533;&#65533;S&#65533;&#65533; H&#65533;&#65533;@^ \	>&#65533;.&#65533;`p&#65533;&#65533;% &#65533; &#65533;&#65533;&#65533;&#65533;&#65533;L > P@>&#65533;. b&#65533;&#128;&#65533;&#65533;I&R&#65533;&#65533;&#65533;&#65533;QT^&#65533;&#65533;4D&#65533;&#65533;&#265;&#65533;1&#65533;&#65533;I`&#65533;&#65533;&#65533;5>f&#65533;W&#65533;[I&#65533;&#65533;&#65533;&#65533;&#65533;H&#65533;Q&#65533;&#65533;&#65533;UU$2J~-&#65533;sXJ!&#65533;x&#65533;&#608;N*P&#65533;;Z&#129;EV~%1&#1316;&#65533;cIN&#65533;&#65533;&#65533;`&#65533;(&#65533;&#65533;&#65533;&#65533;&#65533;&#65533;&#65533;&#65533;"&#65533;*%&#65533;6&#65533;&#65533;6I&#65533;&#65533;&#65533;&#65533;&#65533;&#65533;&#65533;qJ&#65533;5&#65533;&#65533;&#65533;K&#2025;&#65533;Ji"&#65533;)&#65533;.&#65533;&#956;	&#65533;d,n2f&&#65533;&#65533;jb&#65533;'&#65533;&#65533;&#65533;PKc&#65533;&#65533; +*&#65533;r&#65533;`r&#65533;&#65533;&#65533;w&#65533;+&#65533;&#273;e&#65533;&#260;&#65533;&#1706;&#65533;&#65533;
&#65533;h&#65533;&#65533;&#65533;&#65533;&#65533;.&#65533;&#65533;&#65533;&#65533;:,&#65533;z&#65533;|&#65533;&#741;&#65533;&#191;&#65533;&#65533;&#65533;)&#65533;n&#65533;"&#65533;\&&#65533;fg$!&#65533;&#65533;&#65533; &#65533;&#65533;Z&#65533;z&#65533;&#65533;&#1517;[&#65533;b9&#65533;uk&#65533;\&#65533;f9&#65533;&#65533;U+W&#65533;:&#65533;ek&#65533;,&#65533;&#65533;x&#65533;&#65533;l&#65533;&#65533;a&#65533;&#65533;&#65533;&#65533;k&#65533;-[&#65533;h&#65533;z&#65533;J&#65533;R&#65533;D&#65533;&#65533;&#65533;)&#65533;&O&#65533;H&#65533;$&#65533;&#65533;&#65533;ON&#65533;(Q&#65533;&#65533;I&#1321;TTS&#65533;b&#65533;J&#65533;,&#65533;&#65533;t&#65533;*h&#65533;d0a&#65533;zI4(&#65533;Y&#65533;VUE&#65533;jU&#65533;&#65533;&#65533;4&#65533;z&#65533;&#65533;c,Y&#65533;v&#65533;&#65533;&#65533;5&#65533;^Y&#65533;&#65533;&#1450;EK&#65533;&#506;nI}&#1700;	&#65533;N&#65533;@u&#1684;)s&&#598;(M&#65533;$	&#65533;H&#65533;%Q&#65533;&#65533;&#65533;&#65533;R&#65533;*{&#65533;&#65533;&#65533;'O&#65533;*I&#65533;d&#65533;z&#65533;&#1875;(&#65533;&#65533;&#65533;Q&#65533;E&#65533;-b&#65533;&#65533;Q&#65533;&#65533;&#597;?&#65533;&#65533;h&#65533;!B&#65533;*T&#65533;P"D&#65533;&#65533;c&#65533;>&#65533;"&#65533;&#65533;#2oH&#65533;5b&#65533;@1r
&#65533;8| &#65533;isf/[&#65533;&#65533;9&#65533;{&#65533;&#65533;G&#65533;&#65533;&#65533; &#65533; &#65533; !&#65533;H&#65533;(&#65533;T&#65533;&#65533; ~&#50247;|&#65533;G&#65533;Gy&#65533;&#65533;&#65533;&#65533;1 &#65533;\&#65533;&#65533;z&#65533;G&#65533;~&#65533;&#65533;&#65533;x&#1793;&#65533;&#65533;}&#65533;&#65533;!&#65533;z&#65533;&#65533;&#65533;&#65533;&#65533;{&#65533;&#65533;&#65533;&#65533;7&#65533;&#65533;d&#65533;/rX`;&#440;G&#65533;%&#65533;A&#65533;!X&#65533;&#65533; t&#65533;&#65533;@&#65533; D&#65533;&#65533;ty&#65533;mTaC\&#65533;r: &#65533;.1Fy &#65533;d&#65533;y&#65533;1p&#65533;AGI&#65533;&#65533;X&#65533;r&#785;h&#65533;N*i&#65533;t&#769;(&#65533;v&#65533;&#6691;s&#65533;qG&#65533;zJ&#65533;t&#65533;&#1570;&#65533;Jj&#65533;i&#65533;&#65533;&#65533;j&#65533;&#65533;&#65533;sP&#65533;&#65533;w&#65533;&#65533;d&#65533;&#65533;29+&#65533;&#65533;>Zj&#65533;u&#65533;*i&#65533;I
&#65533;g&#65533;&#65533;&#65533;Zi&#65533;&#65533;&#65533;*&#65533;&#65533;&#65533;&#65533;&#65533;&#65533;&#65533;m&#65533;&#65533;&#65533;&#65533;F&#65533;&#65533;:
G&#65533;o&#65533;&#1094;pP&#65533;&#65533;&#65533;&#65533;z&#65533;iPb&#65533;&&#65533;&#65533;&#65533;l&#65533;&#65533;&#65533;&#65533;%&#65533;&#65533;&#65533;&#65533;(I&#65533;&#65533;&#638;&#65533;&#65533;k&#65533;e&#65533;TBI$&#65533;<&#65533;&#65533;#&#65533;%&#1181;wcG] &#65533; &#65533; &#325;r&#65533;w&#65533;$&#65533;H&#65533;%#gr&#654;8&#65533;&#287;}FI%&#65533;p"&#65533;(&#65533;\&#65533;o&&#65533;\&#65533;&#65533;N&#65533;<	#&#65533;&#65533;Ah&#65533;&#65533;F&#65533;&#65533;1"-K&#65533;2&#65533;QO5$&#65533;8&#65533;"&#65533;p&#65533;&#65533;&#65533;H$N&#636;&#65533;%?&#1259;&#65533;&#65533;<c&#65533;0&#65533;/&#65533;\u#[[&#65533;&#65533;#-&#65533;VI&&#65533;p&#65533;)&#65533;&#65533;B&#65533;-&#65533;L&#65533;&#65533;2S-~&#65533;&#65533;.4NK]s&#65533;8M&#65533;~K/&#65533;&#65533;&#65533;/+&#65533;.3&#65533;&#65533;9Mi&#65533;&#65533;)H&#65533;[&#65533;z&#65533;R&#65533;)nJ'&#65533;L&#65533;&#65533;#&#65533;x2J)&#65533;&#65533;.G&#65533;,4&#65533;K&#65533;&#65533;J&#65533;&#65533;&#1209;.&#65533;&#65533;&#342;*&#65533;&#65533;n&#65533;)&#65533;l&#65533;JF&#65533;&#65533;2K&#65533;&#65533;&#65533;&#65533;7&#65533;&#65533;&#65533;/&#65533;&#65533;R}&#65533;&#65533;7&#311;&#65533;&#65533;&#65533;&#65533;)&#65533;db	&&#65533;&#65533;T%&#65533;&#65533;I&#65533;&#65533;O&#65533;H#&#65533;5&#65533;&#65533;PF5&#65533;@&#65533;(
v&#65533;K&#65533;L{&#65533;n&#65533;&#65533;&#65533;&#65533;M:P#qD'9LDs&#65533;&#65533;&#65533;?&#65533;\l&#65533;$4D&#65533;qE(b<&#65533;@&#65533;&#65533; ,L
OpB&#65533;p&#65533;8&#65533;i&#65533;&#65533;4&#65533;&#65533;B&#65533;&#65533;&#65533;D&#65533;&#65533;&#65533;Cz&#65533;C!l&#65533;	K &#65533;I&#65533;C&#65533;&#50183;=&#65533;CJR&#65533;x"!&#65533;&#65533;I&#65533;&#65533;&#65533;&#65533;&#65533;&#65533;F7&#65533;QV&#65533;!8&#65533;HA&#1155;&#65533;p&#65533;&#65533;<f1HU&#65533;&#1119;&#65533;">bg&#65533;"P| &#65533;&#65533;p 0 6 &#65533;P&#65533;6X&#65533;` &P
4 &#65533;H&#65533;&#65533; "/&{&#65533;&#65533;&#1030;C&#65533;aS&#65533;jC&#65533;&#65533;&#65533;-&#65533;&#65533;a\&#65533;&#65533;C&#65533;<&#65533;&#65533;l&#65533;&#65533;WY&#1317;&#65533; -d"&#65533;&#65533;R&#65533;2=e&#65533;s)M&#65533;&#65533;|&#65533;3u&#65533;K&#65533;s&#65533;&#65533;2&#65533;>&#65533;G_&#65533;&#65533;&#65533;&#65533;&#65533;&#65533;&#65533;_-i&#1650;b&#65533;`&#65533;]&#65533;A]q&#65533;&#65533;&#65533;&#65533;&#65533;[f&#65533;&#65533;L&#65533; 1&#65533;&#65533;&#65533;k&#65533;&#65533;+&#65533;&#65533;>&#65533;&#65533;&#65533;&#65533;&#65533;&#65533;'
&#65533;Np"2>&#65533;h$F&#65533;C&#65533;&#65533;c&#65533;D !&#65533;B&#65533;&#65533;&#1337;NIQ&#65533;&#65533;pNJG&#65533;&#65533;L&#65533;g1&#65533;&#65533;&#65533;<
&#65533;&#65533;b&#65533;&#1100;f.&#65533;3L\b&#65533;&#65533;&#65533;&#65533;y&#65533;ao&#65533;&#65533;&#65533;&#65533;&#65533;~A&#65533;&#65533;&#65533;~FU&#1880;&#65533;6[&#65533;&#65533;&#65533;6Q&#65533;UB~&#65533;&#65533;&#65533;0#&#65533;&#65533;&#65533;ul&#65533;&#65533;hzc5H|53x)T&#65533;7&#65533;|&#65533;/&#65533; F0z&#65533;&#65533;[&#65533;&#65533;&#65533;&#65533;.v&#65533;&#65533;&#65533;&#65533;$&#65533;&#65533;&#65533;&#715;&#65533;&#65533;"&#65533;&#65533;&#65533;&#65533;0|Y&#65533;&#65533;+&#65533;&#65533;I,&#43155;Q&#65533;b6&#65533;&#65533;T&#65533;2&#65533;&#65533;&#65533;&#65533;&#65533;DhdfW&#65533;L&#65533;&#65533;A&#65533;&#65533;&#65533;e&#65533;aLd&#65533;&#65533;&#65533;Y&#1285;X!L,&#65533;&&#65533;MN1&#65533;&#65533;_x&#65533;a.!&#65533;m&#65533;&#65533;Y&#65533;&&#65533;&#65533;&#65533;gQ&#65533;eF2&#65533;0+f2A&#65533;&#65533;&#65533;&#65533;&#65533;&#65533;&#65533;#&#65533;&#65533;&#65533;i"&#65533;D)&#65533;S&#65533;&#65533;O7rst&#65533;&#65533;_&#65533;&#65533;t4&#65533;qH&#1436;&#65533;g&#65533;\&#65533;	G&#65533;&#65533;j4&#65533;&#65533;&#65533;`"<&#65533;D&#65533;`&#65533;&#65533;0+l!j&#65533;"&#65533;v&#65533;C&#65533;a&&#65533;c&#65533;8&#263;<&#1057;&#65533;N&#65533;
&#65533;&#65533;&#65533;-\&#65533;>D&#65533;&#65533;&#65533;%1H-&#65533;P&#65533;&#65533;&#65533;&#65533;qC1&#65533;&#65533;&#1038;&#65533;&#65533;72&#65533;DS6&#65533;&#65533;&#632;+&#6669;&#65533;r&#1163;&#65533;&#65533;&#65533;e&#65533;mX&#65533;
$&#1024;	\ bz P&#65533;T`\&#65533;&#65533;R)-&#65533;`	8  ` @&#65533;&#65533;p&#65533;U%:Fxx&#65533;&#65533; KlM&#65533;j&#65533;e7&#65533;&#65533;&#65533;[&#65533;T&#65533;&#65533;.&#65533;&#65533;S=G&#65533;&#65533;&#65533;v,U-IS&#65533;&#1972;&#65533;&#65533;&#65533;-M7&#65533;Z&#65533;&#65533;&#65533;$&#65533;b!jT&#1668;&#65533;&#65533;&#65533;Y*\
&#65533;M
&#1393;bU&#65533;d&#65533;&#65533;&#65533;,3}Y&#65533;C&#65533;&#65533;Z&#65533;&#65533;?]Kx&#65533;!\&#65533;&#65533;ry.&#65533;}:&#1680;&#65533;&#1280;&#65533;&#65533;%&#65533;&#65533;R&#65533;&#65533;<&#65533;&#65533;&#65533;5&#65533;&#65533;&#1890;x&#1352;M&#65533;b$$&#65533;&#404;&#65533;&#65533;}&#65533;&#65533;&#65533;&#65533;u
a"&#65533;)&#65533;&#65533;"H&#65533;6&#1228;&#65533;n4#&#65533;(&#65533;	K&#65533;Lg&#65533;C[&#65533;%&#65533;A&#65533;i(C&#800;&#65533;7&#65533;a&#65533;x&#65533;g&#65533;Z7&#65533;&#65533;u&#65533;3&#65533;8l&j	&#65533;L&#65533;;g
&#65533;g&#65533;&#65533;9%&#65533;1&#65533;&#1663;(&#65533;
&#65533;&#65533;o&#65533;&#65533;e&#65533;&#65533;&#65533;&#65533;q&#65533;&#65533;&#65533;/p&#65533;Y&#65533;&#65533;"t&#65533;K&#65533;&#65533;/&#65533;&#65533;&#65533;&#65533;"&#65533;&#197;&#65533;C7&#65533;&#65533;&#65533;DBx&#65533;O&#65533;:&#65533;&#65533;-&#65533;&#65533;/k&#65533;6&#65533;K|&#65533;&#65533;W&#65533;&#65533;mw8&#65533;	c&#1197;&#65533;&#65533;2&#65533;&#65533;\(O|&#65533;1&#65533;e&#65533;&#65533; &#1009;6&#65533;&#65533;&#65533;&#978;&#65533;M&#65533;&#65533;&#65533;H&#65533;&#65533;^&#258;&#65533;&#65533;xhP&#432;KD&#65533;&#65533;@m]!W&#65533;&#65533;$&#65533;*'.^_&#65533;&#65533;"&#65533;&#65533;&#65533;"&#65533;&#65533;*&#65533;N&#65533;#V&#65533;2&#65533;'&#65533;Q&#65533;"0&#65533;B&#65533;&#65533;&#65533;8&#65533;)&#65533;&#65533;&#65533;HH&#65533;&#65533;&#65533;&#65533;&#65533;`&#65533;(<!
V&#65533;&#65533;`&#65533;x&#65533;&#65533;
&#65533;N&#65533;6f&#65533;7^&#65533;qPC&#65533;@&#65533;2&#65533;!\d&#65533;&#65533;&#65533;&#65533;"&#65533;e&#65533;y&#65533;F&#65533;F&FTC&#65533;G&#65533;$r!Z4$C&#65533;1C&#65533;#oT&#65533;&#65533;!&#65533;J9&#65533;&#65533;&#65533;GsT%l&#65533;${&#65533;1v`,@
&#65533; 0&#65533;&#65533;d &#65533; *eD}d\`|F p&` &#65533; &#65533;&#65533;hKB&#1156;)m&#65533;hg&#65533;&#65533;&#65533;&#65533;df&#65533;&#65533;j&#65533;&#65533;$6&#65533;&&#34053;&#65533;&#65533;L&#65533;&#65533;,&#65533;.x&#65533;EQr$&#65533;"!B(&#65533;&#65533;*&#65533;&#65533;""w&#65533;j&#65533;rL&#65533;&#65533;i&#65533;2K&#564;iz&#65533;K&#65533;&#65533;*x&#65533;)wHl9&#65533;&#65533;&#1159;&#65533;&#65533;)&#65533;x){&#65533;)&#65533;&#65533;'wP-&#65533;&#65533;-&#65533;r(&#65533;&#65533;.&#65533;&#65533;&#65533;rb'K&#65533;.&#65533;&#65533;Nl&#65533;K&#65533;k&#65533;4c&#65533;}&#65533;&#65533;/A&#65533;/&#65533;&#65533;/&#65533;!P8&#65533;PH&#65533;:&#65533; ;&#65533;&#65533;	3&#65533;/<E^@&#65533;&#65533;&#65533;n&#65533;&#1207;Q&#65533;F2&#65533;&#65533;o+Be&#65533;0&#65533;&#65533;&dBw&#65533;&#65533;&#65533;36e/95
6&#65533;!6&#65533;T&#65533;5&#65533;&#65533;w&#65533;e c`Php S]e&#65533;&#65533;/?&#65533;&#65533;&#65533;V&#65533;1^3&#12956;&#65533;V&#65533;&#65533;NaQ&#65533;&#65533;5&#65533;d&#65533;&#65533;&#65533;&#65533;&#65533;t&#1653;]aa&#65533;&#65533;&#65533;U&#65533;&#65533;&#65533;&#65533;&#65533;&#65533;XhW
&#65533;&#65533;&#65533;2&#65533;]&#65533;X&#65533;Y9q
&#65533;U3&#65533;pq&#65533;&#65533;Pw&#65533;{&#65533;`	&#65533;&#65533;P&#65533;&#65533;
&#65533;e[&#65533;p&#65533;&#65533;&#65533;[&#65533;&#65533;&#65533;HI%&#65533;&#65533;&#65533;#YFi&#65533;5&#65533;&#997;9*8&#65533;[A/A&#65533;P
&#65533;&#65533;	&#65533;A^B&#65533;^&#65533;&#65533;
&#65533;@&#65533;&#65533;&#65533;`	&#455;&#65533;&#65533;&#65533;;&#65533;u
&#65533;&#1037;&#65533;P	&#65533;#|&#65533;Pv5&#65533;&#65533;V&#65533;|&#65533;&#65533;&#65533;R&#881;&#65533;&#65533;V1&#65533;&#65533;&#65533;&#65533;ya&#65533;&#65533;&#65533;@t`Z0QbV`X&#65533;d &#65533;t H&#65533;G&#65533;&#65533;Qp&#65533;d{pe&#65533;X &#65533;]&#65533;V&#65533;? LT&#65533;_&#65533;r&#65533;&#65533;Uf 
&#65533;!qFc/&#65533;*&#65533;&#65533;{$"}&#65533;#Ov#Yd#&#65533;&#65533;"i&#65533;$M&#65533;eO&#65533;d&#882;)&#65533;4"n 3p}&#65533; &n&#65533; ` &#65533;N@&#65533;&#65533;&#65533;tTZ`&#65533; ` 	&#65533; 	P&#65533;GXa@lr&#65533;&#65533;Vbn&#65533;TM&#65533;(o&#65533;h`r&#65533;T&#65533;&#2002;i&#65533;&#65533;k&#65533;v
&#65533;r&#65533;&#65533;i&#65533;2,&#65533;&#65533;*&#65533;V(&#65533;D&#65533;&#65533;&#65533;&#65533;L&#65533;&#65533;)&#65533;bm&#65533;2K&#65533;m&#65533;&#65533;&#65533;&#65533;Tk&#65533;&&#65533;7j)&#65533;&#65533;k&#274;,M2(&#65533;&#65533;k&#65533;&#65533;k&#65533;&#65533;l&#65533;2k&#65533;RO&#65533;r4&#65533;&#65533;(3
.&#65533;&#65533;m&#65533;&#65533;Hc.&#65533;m&#65533;d.nP&#65533;&#65533;"&#65533;F-F&#65533;0&#65533;3'?&#65533;&#65533;q&#65533;&#65533;^5cG&#65533;;&#65533;&#65533;x@g7&#65533;!sW&#65533;5[&#65533;}[&#65533;}&#65533;&#65533;F	&#65533;~&#65533;#&#65533;&#65533;F}z&#65533;&#65533;&#65533;&#65533;&#65533;s&#65533;&#65533;:&#65533;&#65533;:&#65533;&#65533;r&#65533;	#z`n0^ &#65533;&#65533;vv'&#65533;&#65533;&#65533;&#65533;_1CSX5&#65533;_&#65533;U&#65533;j?&#65533;6d&#65533; &#65533;&#65533;8GU&#65533;z?W&#65533;0&#65533;}&#65533;&#65533;0^S	&#65533;&#65533;/&#65533;!
&#65533;P=&#65533;`8_)<&#65533;@8&#65533;&#65533;9A&#65533;&#65533;&#65533;&#65533;&#65533;&#65533;&#65533;&#65533;&#236;&#65533;%YQ&#65533;P=u&#65533;&#65533;	&#65533;&#65533;&#65533;&#65533;&#65533;<&#65533;g&#65533;&#65533;&#65533;1SC!0&#65533;&#65533;&#65533;&#65533;&#65533; &#65533;c9&#65533;8&#65533;&#65533;&#65533;&#65533;u&#65533;&#65533;&#65533;&#65533;'vM&#65533;x&#65533;&#65533;&#65533;&#65533;@8&#65533;s&#65533;79&#165;
&#65533;&#65533;	&#65533;
?qJ&#65533;
&#65533;&#65533;v&#65533;&#65533;
&#65533;&#65533;	&#65533;bS7&#1299;;&#65533;^;	&#65533;&#65533;(&#65533;Q&#65533;&#65533;&#65533;5Y&#65533;2&#65533;w&#65533;&#65533;&#65533;2&#65533;&#65533;|&#65533;&#1169;B&#65533;&#65533;&#65533;"C}#&#65533;A#&#65533;?&#65533;&#65533;k&#65533;R&#65533;PPZP&#65533;&#65533;f&#65533;cx&#65533;&#936;&#65533;&#65533;&#65533;&#65533;}tp`&#65533;&#65533;D KR0R&#65533;CPM QP[@mprt&#65533;R&#65533;&#65533;"&#65533;FqDF&#65533;Ns(&#65533;Y#&#65533;&#65533;&#65533;&#13602;s&#65533;+{T&#65533;KR&#65533;&#65533;Lr&#65533;.`&#65533;&#65533;p Ch &#65533; `O&#65533;r&#65533;&#65533;"x&#65533;T0|V &#65533;&#65533;&#65533; *`_ &#65533;R&#65533;j0_`&#65533;&#65533;4&#65533;&#65533;)&#65533;g&#65533;I&#65533;LF&#65533;&#65533;&#772;IS&#65533;C&#65533;"&#65533;L&#65533;d&#65533;N{H.&#65533;n&#65533;4O&#1701;&#65533;bK&#65533;O_&#65533;-&#65533;D(&#65533;&#65533;Lb(N&#65533;t&#65533;&#65533;[N&#65533;m&#65533;XO&#65533;dEU&#316;&#875;m&#65533;&#65533;&#65533;&#47396;&#65533;v&#65533;&#65533;"&#65533;&#16723;&#65533;2T&#65533;U^&#65533;	&#65533;0
&#65533;ji&#65533;&#65533;&#65533;
&#65533;&#65533;:&#65533;
&#65533;U&#65533;&#65533;W`f5&#65533;y1&#65533; 2&#65533;&#65533;DGR&#65533;idV&%(%R&#65533; &#65533;p&#65533;`W&#65533;&#65533;;&#65533;	&#65533;P0A!6&#65533;&#65533;&#65533;&#65533;B&#65533;&#65533;&#65533;&#65533;&#65533;`&#65533;&#65533;o  &#65533;A3&#65533;0V&#65533;3q&#65533;1&#65533;h&#65533;>lS>&#65533;&#65533;w&#65533;	&#65533;8P&#65533;&#65533;SF<&#65533;*<S&#65533;3&#65533;7&#65533;&#65533;&#65533;&#355;&#65533;
Ya&#65533;K&#1620;F	&#65533;u2&#65533;u&#65533;&#65533;X_)&#65533;
aX7&#65533;&#65533;&#65533;7&#65533;&#65533;ug
=aZTq&#65533;`&#65533;E:&#65533;&#65533;&#65533;&#65533;&#65533;32!j&#65533;#&#65533;&#65533;3&#65533;&#65533;&#1386;]&#65533;Z&#65533;&#65533;&#65533;&#65533;9DY&#65533;uY&#65533;&#65533;W&#65533;YY^&#65533;\&#65533;&#65533;
&#65533;&#65533;	&#65533;&#65533;@q&#65533;	&#65533;&#65533;:&#65533;&#65533;7A]&#65533;&#65533;&#338;DQ
&#65533;&#65533;
&#65533;&#65533;
;1
&#65533;r$&#65533;1&#1601;&#65533;&#65533;&#65533;_&#65533;&#306;
&#65533;A&#65533;1&#65533;q&#65533;&#65533;\&#65533;&#65533;&#65533;&#65533;&#65533;|&#65533;&#65533;&#65533;GR&#65533;&#65533;F&#65533;Z;&#65533;&#65533;fPH&#65533;N T ~W nPF3b&#65533;&#65533;&#65533;"L&#65533;*[PM @&#65533;Q&#65533;Z&#65533;G&#65533;&#65533;WW&#65533;c&#65533;w %`&#65533;!L&#65533;&#65533;bb EeKH&#65533;Bj&#65533;&#65533;9 @&#8195;r&#65533;&#674;$&&#65533;"~&#18200;TO&#65533;RH&#65533; 
I&#65533;&#65533; p 
&#65533;M&#65533;&#65533;#Z&#65533;wpI`&#1054;&#65533;{ 	P2&#65533;dp&#65533;g&#65533;r&#65533;W&#65533;&#65533;&#65533;&#65533;i&#65533;dK&#65533;&#65533;&#65533;&#65533;2K&#65533;2&#65533;q&#65533;L&#65533;r,&#65533;hsH.&#65533;&#65533;&#65533;&#65533;+&#65533;r4&#65533;&#65533;&#65533;&#65533;d&#65533;gmm&#65533;R&#65533;&#26812;&#1707;(!X&#65533;R&#65533;l&#65533;&#65533;K&#65533;r+vH*u&#65533;*x&#1893;&#65533;b&#65533;&#65533;&#65533;&#65533;R&#65533;&#65533;R+&#65533;&#65533;&#65533;U&#65533;K&#65533;&#1445;&#65533;=&#65533;&#228;M&#65533;MmG#&#65533;w6c&#65533;`&#65533;S&#65533;v&#65533;&#65533;
p&#65533;u|_8%
&#65533; &#65533;&#65533;5&#65533;5&#65533;	&#846;&#65533;p&#65533;R&#65533;!&#65533;&#65533;Y"&#65533;&#65533;J&#65533;F&#65533;#B"&#65533;@&#65533;O3&#65533;S&#65533;&#65533;&#65533;rz&#65533;7&#65533;&#65533;R&#65533;&#65533;D&#65533;Zd `@h &#65533;r&#65533;~&#65533;&#65533; &#65533;&#65533;&#65533;V5&#65533;&#65533;@&#65533;5e?(|t&#65533;&#65533;&#65533;&#65533;&#65533;S&#65533;&#65533;S&#65533;v0&#65533;?&#65533;:V&#65533;gV&#65533;&#65533;&#65533;30z&#65533;>&#65533;&#65533;u&#65533;&#65533;_7vV&#65533;&#65533;e&#65533;Y&#65533;7&#65533;4&#65533;&#2040;`u&#1333;t&#65533;3&#65533;&#65533;&#65533;]&#65533;z&#65533;vq&#65533;vQ@&#65533;6&#65533;&#65533;7}w&#65533;&#643;y&#65533;Z<&#65533;s&#65533;&#65533;&#1045;&#65533;M7x&#65533;u&#65533;Ex`WY&#65533;&#65533;&#65533;|9&#65533;Z&#65533;&#65533;
&#65533;&#65533;>&#65533;&#65533;SQ&#65533;P&#65533;&#65533;;&#65533;&#65533;&#65533; >&#65533;E&#65533;U=&#419229;&#65533;
n&#13504;A&#65533;}&#65533;Aq&#65533;A&#65533;zA(E&#65533;&#65533;!&#65533;&#1260;&#65533;&#65533;`,{&#65533;EpcR &#65533;&#1781;Su&#65533;P@F T@SP]&#65533;u`D$B$b&#65533;&#65533;,r?&#65533;T&#65533;CJP_ ]&#65533;&#65533;LW&#65533;@&#65533;Y&#65533;e&#65533;T&#65533;&#65533;&#65533;)&#65533;#k&#65533;j&#65533;V&#65533;7&#65533;&#65533;~&#65533;"&#65533;W&#65533;&#65533;&#65533;&#36754;#l&#65533;&#65533; R%!&#65533;$]&#1286;v&#65533;T&#65533;h&#65533;&#1161;{ &#65533;IP&#65533;y )g&#65533;Fv ?&#65533;4&#65533;&#65533;&#65533;:pi0&#65533;x&#65533;&#65533;&#65533;&#65533;d&#65533;&#65533;i&#65533;x&#65533;Hba&#65533;Tk( &#65533;j&#65533;6cMz&#65533;&#65533;&#65533;N&#65533;;O&#65533;&#65533;)&#65533;&#65533;n`MY&#65533;L&#21796;&#65533;&#65533;&#65533;E&#1158;Y&#65533;&#48002;&#65533;z&#65533;)&#65533;B&#65533;&#65533;6IjOz&#65533;&#65533;&#65533;&#65533;J&#65533;&#65533;x&#65533;&#65533;&#65533;ir&#65533;&#65533;Hz&#65533;&#65533;&#1185;
&#65533;&#65533;Z&#65533;k0&#65533;&#65533;&#65533;&#65533;g&#65533;&#65533;&#65533;&#65533;.&#65533;&#504;&#65533;
0&#65533;&#65533;a&#65533;(&#65533;3V;&#65533;&#65533;0&#1015;A&#1015;p6&#65533;|Wp&#65533;pg&#65533;&#65533;$&#65533;&#65533;H&#384;D2 %p&#65533;&#65533;6&&#65533;AV&#65533;?&#65533;&#65533;&#65533;6&#65533;&#65533;&#65533;&#65533;z&#65533;8&#65533;&#65533;&#65533;D&#65533;&#65533;,U&#65533;&#65533;&#65533;@&#65533;&#65533;j&#65533;f&#65533;/&#65533;&#65533;@&#65533;&#65533;u&#65533;&#65533;c&#65533; &#65533;&#65533;&#65533;&#65533;&#65533;&#65533;P&#65533;&#65533;&#65533;m&#65533;&#65533;&#65533;V&#21887;&#65533;}qI&#65533;7&#65533;&#530;&#65533;xX&#65533;&#65533;&#65533;&#65533;&#2000;&#65533;X&#65533;ev&#65533;&#65533;&#65533;&#65533;&#65533;!i&#65533;|&#65533;y/&#65533;4&#65533;&#741; &#65533;&#65533;&#65533;&#65533;4
L&#65533;&#65533;m&#467;&#65533;&#65533;&#65533;&#1765;&#65533;&#65533;]&#65533;&#65533;&#65533;&#65533;\&#65533;Z&#65533;UY&#65533;&#65533;&#65533;zC&#65533;&#65533;U)&#65533;&#65533;.&#65533;&#65533;n&#65533;8&#65533;&#65533;
&#65533; !&#65533;%
&#65533;P&#65533;&#65533;
&#65533;Q&#750;p\@&#65533;&#65533;;&#65533;&#65533;&#65533;&#65533;&#65533;&#65533;&#65533;
&#65533;&#65533;	 Wp&#65533;q&#65533;C&#65533;(&#65533;&#65533;&#65533;Q&#65533;4&#65533;p&#65533;?&#65533;u&#65533;&#65533;&#65533;&#65533;&#65533;&#65533;&#65533;&#65533;ra&#65533;&#65533;gM&#65533;O&#65533;bpg K%*&#65533;N}&#65533; "&#65533;O>|&#65533;&#65533;Q&)N&#65533;q&#65533;&#65533;&#65533;.Y&#65533;`&#65533;BM9u&#65533;&#1577;S&#65533;;$&#65533;&#521;&#65533;&#397;8s&#65533;&#65533;&#1107;&#65533;N&#65533;9qt&#385;&#65533;s'&#990;r&#65533;&#65533;&#65533;&#65533;&#65533;h&#65533;|&#65533;&#65533;&#65533;&#65533;T!&#65533;;Q&#65533;&#65533;&#65533;5&#65533;<y&#65533;V&#65533;)&#1194;:q&#65533;&#65533;8&#65533;&#65533;A&#65533;&#1322;%&#65533;&#65533;C0{&#65533;&#65533;I&#65533;&#65533;&#65533;@@s&#65533;&#65533;&#544;&#65533;&#65533;Z&#65533;p&#65533;&#65533;e<&#65533;z&#65533;&#65533;Y&#65533;&#65533;7p&#65533;&#537;S&#65533;&#65533;L&#65533;F5/&#1891;POg>&#65533;&#65533;
&#65533;&#65533;&#65533;&#65533;tr&#65533;&#65533;&#65533;&#923;&#65533;rd&#982;=y&#65533;&#65533;&#65533;U&#65533;y&#65533;Z&#65533;&#65533;&#682;-&#65533;&#65533;l&#1656;q&#1396;k&#65533;t&#65533;8&#65533;&#65533;sgl&#65533;x&#65533;&#65533;&#1874;9L&#1968;_&#65533;&#65533;s&#65533;j8m&#65533;&#65533;&#65533;&#65533;&#1550;&#65533;&#65533;&#65533;&#65533;&#65533;&#65533;<&#65533;&#65533;&#65533;&#1007;&#65533;[j&#65533;x&#65533;6&#65533;H&#65533;E&#65533;&#65533;&#65533;It&#65533;L6&#65533;&#65533;M:&#65533;&#65533;QH)&#65533;UZ&#65533;UL&#65533;0&#65533;P:1&#65533;&#65533;M.aP&#65533;Ga&#65533;&#65533;F&#65533;&#65533;D&#65533;&#65533;1&#65533;E^dDB&#65533;&#230;&#65533;&#65533;&#65533;j&#65533;?&#65533;@&#65533;&#65533;@ A
'!&#65533;&#65533;q&#65533;1
9&#65533;&#65533;&#65533;&#65533;5&#65533;&#65533;J"q&#65533;EA&#65533;AYJ<&#65533;*;>&#272;D&#65533;FG"&#65533;&#65533;LP&#65533;&#65533;M4&#65533;$P1&#65533;0&#65533;QB&#65533;&#65533;QG=&#65533;0RL&#65533;&#1300;Q>&#65533;&#65533;DO }TP0&#65533;N8&#65533;&#65533;&#65533;SMT&#65533;&#65533;L(&#65533;CRbEC=&#65533;&#65533;[r&#65533;&#65533;\n&#1653;W]s&#65533;E`&#65533;&#65533;&#65533;W^&#65533;6&#65533;_&#65533;&#65533;uX`&#65533;e&#65533;Wb&#65533;5&#65533;\k&#65533;&#341;VV9&#65533;VW&#65533;W&#65533;Z&#65533;&#65533;UH&#65533;&#274;L^&#65533;p&#65533;[&#65533;&#65533;W^&#65533;fa&#65533;&#65533;6Xd&#65533;VZz&#65533;&#65533;%&#65533;]&#65533;&#65533;%&#65533;^&#65533;&#65533;&#65533;&#65533;yY&#65533;Xb&#65533;)f&#65533;+&#65533;Wa]&#65533;&#65533;e[tE&#65533;&#65533;&#65533;RR&#1108;RH	&#65533;PBv&#65533;&#65533;l&#65533;&#65533;&#65533;&#65533;Z[&#65533;&#65533;&#65533;Yj&#65533;&#65533;[UD&#65533;&#65533;D&#65533;2&#65533;+{&#65533;&#65533;&#65533;Q&#65533;E^TD&#65533;B&#65533;D&#65533;i&#65533;C&#65533;z&#65533;Q&#65533;B&#65533;:&#578;&#65533;,(&#643;&#65533;
&#65533;&#65533;A&#65533;&#32906;*&#65533;8&#65533;&#65533;`L&#65533;&#65533;:&#65533;N*&#65533;<h<&#65533;p&#65533;-&#65533;&#65533;&#65533;	&&#65533;(b
.&#65533;&#65533;h+&#65533;P#&#65533;9&#65533;0j&#65533;&#65533;(&#65533;&#52400;&#65533;P&#65533;&#65533;6&#667;.*;&#65533;o&#65533;&#65533;&#65533;0&#65533;&#65533;&#65533;&#65533;&#1571;I@&#65533;&#65533;.+8&#65533;&#65533;
&#65533;&#65533;jG-&#65533;&#65533;tCi&#65533;<&#65533;8&#201;0&#65533;&#65533; S&#65533;&#65533;j&#65533;b&#65533;&#65533;&#65533;3?&#65533;C<h&#65533;/&#65533;`&#65533;&#65533;!&#65533;`&#65533;&#65533;&#65533;&#65533;&#65533;o:z&#65533;)&#65533;&#276;
&#65533;&#65533;&#65533;m&#680;&#65533;&#65533;Gj&#65533;&#1080;&#65533;&#65533;>&#65533;&#65533;c&#65533;-?&#65533;p&#65533;\&#65533;=&#65533;&#65533;o-&#65533;O&#65533;.c&#65533;&#65533;8&#65533;2&#65533;c X&#65533;&#65533;&#65533;&#65533;A=p&#65533;&#65533;i&#65533;&#1054;&#65533;&#65533;!&#65533;&#65533;&#65533;&#65533;&#65533;&#65533;>&#65533;&#65533;}b"&#65533;&#1085;FxPJ&#65533;c:&#65533;5gt&#65533;&#65533;sh(&#65533; &#65533;&#65533;%&#65533;QN5&#65533; qg(&#65533;!!&#65533;I<&#65533;&#65533;`b$&&#65533;Lh&#65533;&#65533; &#65533;(FQ
T&#299;[&#65533;@&#65533;*&#65533;&#65533;&#65533;tm&#65533;&#65533;&#65533;&#65533;$"&#65533;H@G&#65533;X&#65533;$&#65533;	I&#65533;&#65533;k:&#65533;&#65533;E&#65533;&#65533;&#65533;&#65533;yNR&#65533;&#65533;-o&#65533;&#65533;"&#65533;&#65533;4A&#65533;&#65533;&#65533;&#65533;_&#65533;H&#65533;&#65533;&#65533;8U&#65533;R&#65533;%KT&#65533;L&#65533;`&#65533;&#65533;f5B 2J&#65533;&#65533;&#65533;&#65533;&#65533;2O&#65533;x&#65533;&#65533;&#1127;ITb&#65533;&#65533;B%kY*Ml&#65533;&#65533;&#65533;(&#65533;H&#65533;o&#65533;b&#65533;@&#65533;&#65533;^&#65533;
V&#65533;b&#65533;&#65533;T/=&#65533;2&#65533;&#65533;2&#65533;@&#65533;4W&#65533;&#65533;B&#40074;&#65533;f9&#65533;
[&#65533;&#65533;&#65533;&#65533;&#369;vq&#65533;`1&#65533;^&#65533;&#65533;&#65533;.n&#65533;_&#65533;S&#65533;9sq^&#65533;&#65533;&#65533;.jAY&#65533;"&#65533;&#65533;&#65533;&#65533;5&#65533;Wtk&#65533;X&#65533;,Z3[&#65533;&#65533;xE*@&#65533;&#65533;NY1d&#65533;.&#65533;&#65533;&#65533;_&#65533;&#65533;&#65533;&#65533;&#65533; *P&#65533;&#65533;&#65533;'/|&#1099;s&#65533;&#65533;%%&#65533;K&#65533;&#587;_&#65533;&#65533;`F1&#65533;e&#65533;v&#65533;tW.&#65533;&#65533;?o&#65533;&#65533;.&#65533;B&#65533;&#65533;)*u
&#65533;&#65533;&#65533;&#1378;&#65533;&#65533;&#65533;&#65533;-Y&#65533;&#65533;}(&#65533;l&#65533;
Sx&#65533;&#65533; D(&#65533;D#&#65533;&#65533;EDk&#65533;&#65533;#~&#65533;&#65533;&#65533;HMV&#65533;&#1500;45D$&#65533;kWC\&#65533;6&#65533;&#65533;%eIQ&#65533; &#65533;?&#65533;&#65533;@Z"&#65533;&#65533;4&#65533;&#65533;&#65533;z&#65533;&#65533;&#65533;(&#65533;&#65533;&#65533;R &#65533;(&#65533;&#65533;&#65533; &#65533;1pa
Qp&#65533;`&#65533;&X&#65533;d8C&#65533;0&#65533;4&#65533;!!&#65533;e&#65533;&#65533;9&#65533;h&#65533;s:&#65533;&#65533;&#65533;v^&#65533;1&#65533;&#65533;&#65533;tVwC&#65533;t&#65533;&#65533;E&#65533;&#65533;&#65533;*&#65533;&#65533;
u&#65533;t&#65533;PvvrCH A&#65533;,&#65533; `@Z S&#65533;(&#65533;L&#65533;C |v&#65533;bz0&#65533;V``-@ FP&#61551;)5&#65533;JI&#65533;&#65533;&#65533;O&#65533;&#65533;c&#65533;r2&#65533;&#65533;r ~&#65533;&#65533;Jps&#65533; &#65533;5&#65533;I&#65533;pq(]&#65533;8*D&#65533;&#65533;`&#65533;&#65533;&#65533;&#65533;&#65533;$3&#65533;U&#65533;&#65533;&#65533;&#65533;2&#1481;&#65533;&#65533;(&#65533;&#65533;&#65533;)1&#65533;&#65533;&#65533;&#65533;&#65533;&#65533;&#65533;&#65533;2X&#65533;nJP#&#65533;&#65533;D&#65533;&4&#65533;&#24322;&#65533;<8&#65533;5&#65533;Os&#65533;&#65533;&#65533;H&#1657;&#65533;aM}&#65533;&#65533;&#65533;&#65533;0&#65533;C,C!I4&#65533;&#65533;&#65533;&#65533;&#65533;A1+S&#65533;&#65533;C&#65533;&#65533;&#65533;*R&#65533;RxE&#65533;&#65533;D!&#65533;8*&#1097;&#65533;&#65533;&#266;1&#498;R-&#65533;&#65533;&#272;&#65533;2&#65533;&#65533;&#65533;&#65533;&#65533;&#65533;&#65533;4E$&#65533;&#65533;%&#65533;&#65533;&#65533;(4'V&#65533;]&#65533;&#65533;&#65533;&#65533;D&&#65533;&#65533;Ej&#65533;&#65533;&#65533;&#65533;ZV<&#65533;	O&#65533;>D"&#65533;&#65533;7&#65533;&#65533;&#65533;&#65533;&#65533;HuM`b&#65533;&#1296;)T&#65533;
T&#65533;k&#65533;&#65533;h*H&#65533;L^{T&#65533;"&#65533;&#65533;)&#1322;I&#65533;
E&#65533;&#65533;'&#65533;&#65533;&#65533;&#65533;&#65533;-s&#65533; &#65533;&#65533;^At&#65533;&#65533;&#65533;&#65533;&#65533;<G&#65533;N_&#65533;b#&#65533;i9&#65533;&#65533;&#65533;&#65533;&#65533;a&#65533;&#65533;&#65533;J&#1115;&#65533;f-&#65533;*-&#65533;
p&#65533;&#65533;&#65533;&#65533;&#65533;"&#65533;1V&#65533;&#65533;T&#65533;&#65533;&#65533;R?&#65533;Y&#65533;&#65533;&#65533;'&#65533;^v-ZD&#65533;&#65533;&#65533;&#65533;e&#65533;&#65533;&#65533;SW&#65533;&#65533;wH&#65533;q&#65533;g8&#65533;&#65533;&#445;&#65533;&#65533;&#65533;&#65533;&#65533;&#65533;&#65533;J&#65533;&#65533;|~.Ud&#65533;tN&#65533;*&#1711;&#65533;:&#65533;&#65533;g8&#65533;d&#65533;&#65533;O\&#65533;&#65533;&#65533;&#65533;&#65533;&#1082;@&#65533;1K}&#65533;&#65533;[&#65533;&#65533;&#65533;kzjv&#65533;Z&#65533;&#65533;&#65533;W&#65533;&#1402;G&#65533;0D &#65533;&#65533;&#65533;<&#65533;J&#65533;L&#65533;Y2D&#65533;&#65533;Api.kY&#65533;&#65533;&#65533;&#65533;1&#65533;&#65533;a&#65533;2xA#R&#65533;&#65533;&#65533;Z*lalp&#65533;&#65533;&#65533;&#65533;&#65533;&#65533;&#65533;2e7&#65533;
X0&#65533;&#65533;M&#65533;5&#65533;&#65533;V>&#65533;&#65533;&#65533;*&#65533;&#65533; &#65533;`7&#65533;&#65533;n`&#65533;d&#65533;b&#65533;}I&II&#65533;w&#65533;&#65533;$d(&#65533;
.&#65533;&#65533;&#65533;&#65533;-&#65533;&#65533;4&#65533;&#65533;}~&#65533;Ct&#65533;&#65533;&#65533;&#65533;x&#65533;&#65533;	&#65533;&#65533;6X&#312;K}f{&#65533;&#65533;&#65533; xx&#65533;&#65533;&#65533;&#65533;AlXwf&#1632;D&#65533;&#797;b.KY&#65533;&#65533;&#65533;&#65533;&#65533;&#65533;`&#65533;&#65533;0&#65533;&#65533; &#65533;&#65533;&#65533;0#[1&#65533;	&#65533;y&#65533;`
&#65533;@&#65533;&#65533;	z?&#65533;&#65533;&#65533;@&#65533;;@&#65533;&#65533;&#65533;&#65533;$&#65533;&#65533;&#65533;&#65533;&#65533;&#65533;&#65533;&#65533;r&#65533;:H&#65533;&#65533;&#65533;!?Z&#65533;&#65533;&#65533;8&#65533;&#16928;6&#65533;&#65533;&#65533;&#65533;&#65533;&#65533;&#65533;
"&#65533;#&#65533;B8&#65533;&#65533;y&#65533;H&#65533;&#65533;V&#65533;&#65533;&#65533;K&#65533;*&#65533;"bB8T0&#65533;b&#65533;&#65533;R&#65533;V&#65533;&#65533;(R&#65533;8*4I8#Hh&#65533;%&#65533;&#65533;[F&#65533;&#65533; =&#65533;&#65533;&#65533;4(4X&#65533;&#65533;B0Sb'&#65533;,&#65533;&#65533;&#65533;D&#65533;&#65533;&#65533;%&#65533;Lh&#65533;U&#65533;VA52a&#65533;&#65533;B&#65533;B&#65533;Dz&#65533;B$Ej&#65533;EDHB"&#1604;&#65533;`&#65533;&#65533;&#65533;&#65533;d+:Vx&#65533;&#65533;f{&#65533;M&#65533;&#65533;OXEZ&#65533;j&#1668;A&#65533;&#65533;15j2&#65533;M&#65533;B&#65533;&#65533;)&*<&#65533;d#7&#65533;*X E[@9&#65533;&#1255;`y'^&#65533;&#65533;&#65533;&#65533;)&#65533;&#65533;&#65533;&#65533;&#65533;~{&#65533;{&#65533;&#429;&#65533;&#65533;&#65533;&#65533;*&#65533;&#598;&#65533;&#65533;&#65533;r&#65533;b&#65533;W&#65533;&#65533;h!h&#65533;[9d&#65533;&#65533;Wy&#65533;+oQ&#65533;s&#65533;b&#65533;&#65533;7m&#65533;t&#789;tc&#65533;"&#65533;r*&#65533;*&#65533;`&#581;{&#65533;&#65533;#&#65533;c8bh&#65533;^&#65533;&#65533;&#65533;&#65533;&#65533;&#65533;o&#65533;9&#65533;&#65533;GXhW&#65533;V &#65533;d&#65533;&#65533;.&#65533;l<&#65533;c&#42433;&#65533;W&#65533;Kx&#65533;C8&#65533;&#65533;"L&&#65533;V2&#65533;43F:&#65533;&#65533;+&#65533;&#65533;&#65533;j<Y!&#65533;?&#1084;&#65533;Y$C&#65533;D&#65533;&#65533;3&#65533;9&#65533;&#65533;J&#65533;&#65533;&#65533;&#65533;&#65533;&#1763;2&#65533;x&#65533;/&#65533;)&#65533;&#65533;+&#65533;,K,&#65533;2p&#65533;&#65533;@&#65533;&#65533;&#65533;p
&#65533;&#65533;&#65533;&#65533; 1&#65533;&#65533;y&#65533;&#65533;&#65533;PA&#65533;&#65533;&#65533;z&#65533;?&#65533;7P&#65533;21&#65533;1(L7\&#65533;6P8&#65533;&#1400;&#65533;&#65533;(&#65533;&#65533;&#65533;,>&#65533;&#65533;3&#65533;'&#65533;&#65533; &#65533;1&#65533;&#65533;&#65533;&#65533;4&#65533;&#65533;C&#226;&#65533;&&#65533;; %H&#65533;&#65533;&#65533;>X&#65533;2p&#65533;&#65533;J&#65533;&#65533;k&#65533;&#65533;&#65533;&#65533; &#65533;&#65533;&#65533;&#65533;Q&#65533;4X&#65533;8@&#65533;p&#65533;5X&#65533;&#65533;&#65533;&#65533;&#65533;&#65533;&#65533;&#1688;&#65533;&#1825;	<&#65533;#&#65533;zA&#65533;  ,C&#65533;&#65533;8&#65533;&#1472;&#65533;&#65533;&#65533;P1&#65533;X	&#65533;&#65533;&#1033;&#65533;&#1089;&#65533;&#65533;i&#65533;2	&#65533; 
&#65533;&#544;&#65533;&#65533;&#65533;;&#65533;&#65533;&#65533;+&#65533;&#65533;&#541;&#65533;&#65533;&#65533;&#65533;&#65533;&#1137;&#65533;`&#65533;4P&#65533;&#65533;&#824704;&#65533;&#65533;&#65533;&#65533;&#65533; &#1153;&#65533;1#&#65533;Cx%&&#65533;$3&#65533;5^sBX&#65533;/*&#65533;X)&#65533;X)&#65533;V&#65533;BB&#65533;$A3\kCb&#65533;6&#65533;#&#65533;&#65533;;x&#65533;&#65533;	@&#65533;+&#65533;$&#65533;1&#65533;;
CQ&#65533;&#65533;L Dl&#65533;&#65533;32&#65533;&#65533;1&#65533;&#65533;F &#65533;5A,&#65533; &#65533;J,&#65533;<*&#65533;&#65533;&#65533;&#65533;E&#65533;K8N&#65533;M&#65533;NIE2]ZY&#65533;d[a&#65533;&#65533;&#65533;Q&#65533;R&#65533;ISI&#65533;&#65533;M&#65533;M"DZ#L&#65533;+&#9220;bSW&#65533;"&#65533;K9&#65533;9RT&#65533;|s_&#65533;&#65533;^&#65533;ybF&#65533;&#65533;&#65533;:&#65533;&#65533;&#65533;&#65533;&#662;i&#65533;n&#65533;F&#65533;&#65533;|&#65533;&#65533;Wpo&#65533;LTh(X0&#65533;T&#65533;8&#65533;"F&#65533;&#65533;=V&#65533;l&#65533;&#65533;|\&#1541;`0&#65533;&#65533;&#65533;Gj&#618;L5H&#65533;!c0&#65533;&#65533;&#65533;&#65533;__&#65533;&#1293;&#65533;&#65533;<Ur&#65533;&#65533;2&#65533;d2&#1101;*&#65533;&#65533;&#65533;&#65533;z&#65533;j1&#65533;Lh&#65533;&#65533;C&#65533;&#65533;R&#65533;&#65533;+&#65533;b&#65533;&#65533;'e&#65533;&#65533;)&#65533;&#65533;&#65533;&#618;&#65533;&#65533;I[3&#65533;D&#65533;=j&#65533;?&#65533;YN&#65533;;&&#65533;&#65533;@`&#65533;&#65533;&#522;&#65533;&#65533;&#984;-&#65533; 0&#65533;&#65533;=8H&#65533;-&#65533;&#65533;&#65533;&#65533;5030K&#65533;&#65533;&#65533;&#65533;)MM&#65533;H&#65533;&#65533;

&#65533;2X&#65533;&#65533;Dx2&#65533;B&#65533;:h2 &#65533;.&#65533;-&#65533;+&#65533;&#65533;'x&#65533;,(&#65533;3&#65533;9@&#65533;&#65533;3&#65533;:&#65533;z&#65533;&#65533;&#65533;68.`&#65533;&#65533;&#65533; &#65533;H&#65533;&#65533;B/&#65533;&#65533;Bp a&#65533;&#65533;&#65533;j,&#65533;&#65533;8/&#65533;&#65533;p&#65533;&#65533;=&#65533;L&#65533;&#1956;&#65533;&#65533;&#65533;<&#65533;&#65533;K&#65533;&#65533;&#65533;,	=&#65533;&#65533;&#65533;/&#205;&#65533;&#1545;&#65533;*&#65533;&#65533;,&#65533;&#174;&#65533;\	&#65533;&#65533;&#65533;&#65533;%&#65533;&#65533;Y&#65533;	&#65533;&#65533;&#65533;-&#65533;&#65533;!&#65533;]&#65533;&#65533;&#65533;&#65533;q&#65533;&#65533;&#65533;&#65533;&#65533; &#65533;&#65533;&#65533;&#65533;
&#65533;.8&#65533;&#918190;&#65533;&#65533;&#1352;&#65533;Z&#65533;S&#65533;&#65533;C&#65533;&#65533;&#65533;.&#65533;=!&#65533;]	&#65533;[&#65533;348&#65533;Eb&#65533;8&#65533;DNb3J&#65533;"+&#65533;3U8*4Q->&#868;-D&#65533;&#65533;C[&#65533;&#65533;&#65533;&#65533;=X,+&#65533;4@x
&#65533;2&#65533;&#65533;<&#65533;R&#65533;&#65533;&&#65533;6J*5l&#65533;&Kp&#1197;&#65533;&#65533;&#65533;&#65533;&#65533;&#65533;&#65533;!==,&#65533;Z&#65533;P2E&#65533;L&#65533;(h&#65533;MPX&#65533;~&#65533;&#65533;E&#65533;2&#65533;Q&#65533;&#65533;&#65533;S_&#65533;N&#65533;"R&#65533;SS&#65533;&#65533;<]R)r`Zi&#1093;c&#65533;mq&#65533;X&#65533;&#65533;&#65533;&#65533;(&#65533;j7&#65533;:&#65533;^&#1733;]&#65533;&#65533;&#65533;&#1221;g<&#65533;L&#65533;(~q&#1252;&#65533;&#65533;&#65533;*ja&E&#65533;+8&#65533;ZK&#65533;&#65533;&#65533;,&#65533;%O&#65533;.&#65533;*`&#65533;U&#65533;ax&#65533;&#65533;|&#65533;F&#65533;&#65533;&#65533;&#65533;\!&#1431;s&#65533;f&#65533;)&#65533;&#65533;F&#65533;&#65533;T&#65533;&#65533;ia8&#65533;R&#65533;&#65533;9E%&#65533;xQ&#65533;&#65533;S7&#65533;&#133;W@&#65533;Nh&#65533;&#65533;&#65533;D&#65533;&#65533;U"&#65533;&#65533;C&#65533;F`#&#65533;&#65533;^&#65533;+x-&#65533;E&#65533;&#65533;&#65533;W&#65533;&#65533;	$&#65533;WFHCnJ&#65533;&#65533;&#65533;_&#65533;2
*Y&#65533;&#65533;&#65533;&#65533;&#65533;&#65533;&#1001;L&#65533;&#65533;&#65533;&#65533;&#65533;m1&#65533;&#65533;&#65533;&#65533;Y&#65533;&#65533;&#65533;&#65533;&ae+&#65533;d&#1916;K&#666;&#65533;&#65533;&#65533;:&#65533;BXK&#1552;K8=H+`%H$h&#65533;)x&#65533;#h&#65533;(&#65533;0&#65533;&#65533;&#65533;+i;&#65533;&#65533;&#65533;`&#65533;&#65533;&#65533;&#65533;2&#65533;&#65533;!&#65533;8&#65533;x p&#65533;&#65533;\0 &#65533;1H&#65533;FpJ&y&#65533;*a&#65533;&#1449;1&#65533;9 &#65533;* &#65533; &#65533;4&#65533;&#65533;&#1275;J+&#65533;&&#65533;&#65533;&#65533;i&#65533;Z&#65533;&#65533;&#557;&#65533;&#33376;pL&#65533;X&#65533;&#65533;/&#65533;&#65533;H&#65533;/K&#65533;&#65533; &#65533;&#65533;0&#65533;-@&#65533;h&#65533;z=&#65533;&#65533;&#65533; B&#65533;&#65533; &#65533;&#65533;!&#65533;&#65533;&#176;&#65533;&#65533;
s&#65533;	&#65533;&#1345;&#65533;T@&#65533;&#65533;&#65533;&#65533;H&#65533;3&#65533;&#65533;7&#65533;&#65533;8N&#613;&#65533;&#65533;&#65533;A&#841;&#65533;&#65533;&#65533;1S&#65533;	&#65533;)4T&#65533;&#65533;&#65533;&#65533;X&#65533;&#65533;;3Q_r&#65533;#!&#65533;&#65533;-&#65533;$&#65533;5&#65533;&#65533;&#65533;&#65533;&#65533;&#65533;H*-$69&#344;&#65533;J&#65533;dR&#65533;-&#250;:&#65533;&#65533;MTAdRM'&#65533;B&#968;&#65533;&#65533;y&#65533;&#65533;&#65533;gB&#65533;#&#65533;L&#65533;+&#65533;BK&#65533;`&#65533;&#65533;&#65533;R&#65533;&#65533;&E&#65533;$Eh	T&#65533;-&#65533;&#65533;9\&#65533;&#65533;@&#65533;&#65533;<&#65533;	&#65533;&#65533;(&#65533;&#65533;[&#65533;&#65533;&#65533;&#65533;&#65533;&#65533;a&#65533;k[&#65533;&#65533;&#167;&#65533;s7f&#65533;]&#65533;&#1311;j'&#65533;&#65533;&#65533;&#65533;q&#65533;&#65533;[&#65533;&#65533;l&#65533;&#65533;&#1110;tsS&#65533;&#65533;&#65533;&#65533;&#65533;&#65533;QP &E&#65533;&#65533;&#65533;,&#65533;&#65533;&#65533;&#65533;b)&#65533;&#65533;'&#65533;&#65533;n[&#65533;b&#65533;&#65533;&#65533;|q'&#65533;c&#65533;&#65533;&#65533;V)]&#65533;&#65533;&#65533;&#65533;&#65533;[&#65533;;&#65533;Bb&#65533;&#65533;,2&#65533;&#65533;&#65533;&#65533;&#65533;&#65533;]&#65533;S&#65533;&#65533;J0&#65533;&#65533;&#65533;&#65533;>N&#65533;&#65533;&#65533;,A&#65533;F&#65533;M&#65533;6a&#65533;&#938;&#65533;M&#47903;&#65533;=&#65533;b,[[61&#65533;Q?]K&#65533;&#65533;&#65533;&#65533;&#65533;.ON&#65533;RJ
&#65533;&#65533;&#65533;&#65533;1%!&#65533;&#65533;Y&#65533;+QJ&#65533;p&#65533;K&#65533;&#65533;D&#65533;&#65533;&#65533;&#65533;M&#65533;&#65533;
*&#65533;G&#65533;O(&#65533;H&#65533;6&#65533;"&#1025;&#65533;&#1025;&#1537;`&#65533;&#65533; 
&#65533;&#65533;'&#65533;Q7&#65533;&#65533;
&#65533;&#65533;XN60&#65533;/&#65533;.&#65533;&#65533;!&#65533;&#65533;&#65533; &#65533;&#65533;&#65533;&#65533;
P 0&#65533;&#65533;) ( &#1536;&#65533;9&#65533;#&#65533;	XH,&#65533;?&#65533;&#65533;4X&#65533;&#65533;&#65533;&#65533;2&#65533;H &#65533;&#65533;&#65533;\&#65533;<&#65533;&#65533;4Y&#65533;|&#65533;&#65533;
A&#65533;&#65533;&#65533;&#65533;&#65533;&#65533;&#65533;=&#65533;S4p]&#65533;&#65533;Z&#65533;9A@&#65533;&#65533;&#65533;&#65533;&#65533;&#65533;&#65533;H&#65533;&#65533;&#65533;&#65533;d&#65533;&#65533;l&#65533;&#65533;s\&#65533;&#65533;&#65533;&#65533;h&#65533;&#65533;&#65533;&#65533;&#65533;&#65533;p&#65533;8(	&#65533;e&#65533;#&#65533;^&#65533;&#65533;UO&#65533;u5&#65533;&#65533;i&#65533;&#65533;&#65533;&#65533;&#65533;qj&#65533;&#65533;&#65533;t&#65533;"&#65533;Q&#65533;]&#65533;dN&#65533;P=m&#65533;%.Q&#65533;A&#65533;Qa&#65533;ic&#65533;E&#65533;$b"\c&#65533;L&#65533;EH.&#65533;&#65533;&#65533;9&#65533;&#65533;&#65533;&#65533;&#65533;R&#65533;&#65533;-+&#65533;&#65533;Q&#65533;&#65533;&#65533;E&#65533;&#65533;&#65533;&#65533;qmQ&#740;&#230;+A&#65533;R*&#65533;&#65533;&#65533;2%&#65533;&#65533;&#65533;"T&#65533;@&#65533;&#65533;LX&#65533;SH&#65533;&#65533;"&#65533;S&#65533;&#65533;?&#65533;U(&#65533;J&#65533;&#65533;O6U&#65533;H&#65533;&#65533;&#65533;Y G;&#65533;]6f&#65533;&#65533;R2&#65533;@R&#65533;"T@&#65533;W&#65533;Fm&#65533;c"U_&#65533;b]mTxj'w&#65533;^F&#65533;&#65533;`@F26&#65533;Q&#65533;-&#1943;&#65533;&#65533;cj0&#65533;&#65533;'_&#65533;K&#65533;3	&#65533;-&#65533;T&#65533;[&#65533;aa&#65533;&#65533;] &#520;&#65533;&#65533;ro.6Vd&#1399;]&#65533;&#499;U[ _&#65533;hGe&#65533;/&#65533;&#65533;"a&#65533;j&#65533;&#65533;d&#65533;&#481;[&#65533;Q&#857;L&#65533;G&#1059;%&#65533;&#65533;DR4t&#65533;&#65533;&#65533;A&#65533;W&#65533;&#65533;6&#65533;&#65533;i&#65533;&#65533;}s&#65533;&#65533;&#65533;&#1603;z&#65533;:&#65533;&#1514;&#65533;W&#65533;>&#65533;&#65533;&#65533;&#65533;&#1449;&#65533;&#746;&#65533;Y&#65533;P&#65533;&#65533;<N>&#65533;%Q&#65533;!&#65533;&#65533;&0&#65533;D&#65533;&#65533;Q&#65533;&#65533;&#65533;,'I&#65533;&#65533;Z&#65533; &#65533;&#65533;+&#65533;&#65533;Cp&#65533;^&#65533;&#65533;P&#65533;?X.p&#65533; &#513;h&#65533;&#65533;&#65533;&#65533;&#65533;H&#65533;&#65533;&#65533;&#65533;&#65533;&#65533;&#65533;E&#65533;@q&#65533;dH&#65533;+V&#65533;	RC&#65533;0`&#65533; AA&#65533;8&#65533; &#65533;a$&#65533;&#65533;?&#65533;
hf A&#65533;&#65533;&#65533;&#65533;&#65533;6Q``@P&#65533;$&#65533;
*&#65533;&#65533;&#65533;C&#65533;&#65533;&#65533;w&#65533;&#1705;C&#65533;&#65533;=}&#65533;&#65533;&#65533;&#65533;&#65533;'&#65533;&#65533;<u&#65533;&#1297;:GY&#65533;q&#1840;i&#65533;&#65533;<x&#65533;&#65533;);g.;v&#65533;&#65533;A&#65533;&-&#65533;8p&#1700;)&#65533;2b&#280;A&#65533;fM9o&#1844;&#65533;&#65533;&#65533;o&#65533;6n&#65533;&#513;&#65533;F&#65533;&#1841;g&#65533;4.&#65533;s&#65533;8o@&#65533;n&#65533;&#65533;&#65533;&#366;&#65533;&#65533;F&#65533;&&#65533;&#65533;6&#65533;&#65533;V&#65533;&#65533;&#65533;&#65533;&#1834;&#1274;!&#65533;&#65533;&#65533;:&#65533;&#473;{&#65533;&#65533;&#65533;&#1653;O&#65533;&#65533;#2&#65533;&#639;&#65533;b&#65533;~7&#65533;&#65533;ot&#65533;u&#65533;&#396;&#65533;E&#65533; M&#65533;&#65533;=&#65533;&#65533;&#65533;*]&#65533;&#65533;&#1321;R&#65533;L&#65533;*Ej&#65533;(P&#65533;B&#65533;&#65533;I'&#65533;dbI%&#65533;M&#65533;#&#65533;0&#65533;$&#65533;H&#65533;`#&#65533;P&#65533;&#65533;"&#65533;&#65533;TS Y&#65533;1 2i&#65533;&#65533;4H!'&#65533;h&#65533;!&#65533;2&#65533;K/&#65533;""&#65533;@R&#65533;&#65533;&&#65533;&#12315;&#65533;^&#65533;&#65533;D&#65533;&#65533;"&#65533;&#65533;8&#519;6&#65533;&#65533;&#65533;'&#65533;&#65533;!&#65533;&#65533;h&#65533;|&#65533;&#65533;&#65533;J+&#65533;&#65533;&#65533;&#65533;+&#65533;&#65533;&#65533;%,&#65533;&#65533;&#65533;%&#65533;&#65533;&#65533;b%&#65533;_&#65533;&#65533;e+k&#65533;&#65533;%,&#65533;&#65533;&#728;&#65533;&#65533;&#65533;J*&#65533;&#65533;BJ(&#65533;&#65533;	&#65533;8&#65533;X&#65533;&#65533;&#65533;H&#65533;(&#65533;&#65533;&#65533;_*o&#65533;B&#65533;,&#65533;&#65533;&#65533;
+&#65533;&#1817;
+&#65533;&#17547;-&#65533;&#65533;&#65533;-&#65533;&#65533;&#65533;&#65533;/&#65533;&#65533;&#65533;/&#65533;&#65533;L0&#65533;&#65533;"&#65533;0&#65533;&#65533;.&#65533;l&#1705;-&#65533;&#65533;"&#65533;+&#65533;&#65533;&#65533;
&#65533;&#65533;&#65533;rk&#65533;&#65533;&#65533;"&#65533;&#65533;J&#65533;
*&#65533;&#65533;&#65533;&#669;&#65533;&#65533;
&&#65533; R&#65533;!4RrI&&#65533;&#65533;r&#65533;*&#65533;+&#65533;&#382;yK.&#65533;&#65533;&#65533;&#65533;&#65533;&#65533;;.-&#65533;&#65533;&#65533;&#65533;&#65533;&#1946;&#65533;/&#65533;&#65533;&#65533;&#762;&#65533;+l&#65533;a&#65533;K&#65533;&#65533;&#65533;&#65533;&#65533;*&#65533;|&#65533;&#65533;%&#65533;8&#65533;#5n&#65533;&#65533;&#65533;&#65533;be+&#65533;&#65533;W&#65533;(&#65533;&#65533;&#65533;&&#65533;8&#65533;H"8	b"&#65533;N:L!#"&#65533;h"&#65533;&#65533;&#65533;&#65533;I&#65533;M2}&#65533;3&#65533;G&#65533;t&#65533;&#516;&#65533;AGrw&#65533;1&#65533;!Gm$&#65533;Y&#65533;&#65533;&#135624;{&#65533;H&#65533;zHUG{p-&#65533;&#65533;\s&#65533;Gc&#65533;&#65533;&#65533;ckEuWo=&#65533;T[[k&#65533;$&#65533;&#65533;&#65533;"&#65533;8&#65533;H#&#65533;&#65533;&#65533;K&>&#65533;H$&#65533;&#65533;&#65533;&#661;&#65533;8&#65533;G[D&#65533;&#65533;`&#65533;4&#65533;@&#65533;@%&#65533;&#65533;&#65533;&#65533;&#65533;+&#65533; B
5&#65533;&#65533;
!H&#65533;&#65533;&#65533;@B]^{@&#65533;&#65533;&#65533;&#65533;g&#65533;&#65533;"VX&#65533;Q&#65533;L/&#65533;&#65533;GVx&#65533;a&#65533;eR&#65533; ERu&#65533;m&#65533;_qv&#65533;U&#65533;o%&#65533;uq_&#65533;f&#65533;&#65533;A&#65533;&#65533;{&#65533;%&#65533;\c&#65533;&#65533;&#65533;Wy&#65533;&#65533;]&#65533;Ff&#65533;1&#65533;&#65533;&#65533;&#65533;7&#1633;&#65533;u,&#65533;D&#65533;,&#2033;Mc&#65533;`&#65533;&#724;E< &#1328;&#65533;f&#65533;&#65533;&#65533;&#65533;w&#65533;&#65533;`&#65533;	&#65533;&#65533;^&#65533;sA&#65533;&#65533;:l&#65533;Lsf&#65533;&#65533;f3~&#65533;Nk&#1072;B7lft&#65533;^Tx&#65533;0&#65533;8&#65533;aw4&#65533;ffg0&#65533;"&#65533;3&#65533;'&#65533;&#65533;=&#65533;&#65533;'>a&#65533;45Ky"&#65533;(>&#65533;	QtQ@&#65533;&#65533;&#65533;3	H8"&#65533;p&#65533;&#65533;&#65533;&#65533;I@bB&#65533;P&#65533;!
q&#65533;&#65533;"N&#65533;&#65533; &#65533;T<&#65533;&#65533;E&#65533;zY&#65533;&#65533;x&#65533;B&#65533;<&#65533;&#65533;&#65533;&#65533;&#65533;t&#65533;#N`&#65533;&#65533;PO#*&#1608;7:&#65533;&#65533;&#65533;&#65533;#&#65533;yH;&#65533;&#65533;&#65533;&#65533;&81&#65533;&#65533;"&#65533;&#65533; W-Z&#65533;&#65533;7&#65533;&#65533;&#65533;&#65533;&#65533;+`&#65533;.Z&#65533;"&#65533;&#65533;&#65533;&#65533;,&#65533;4]I*&#65533;R)FFP&#65533;gG&#65533;8&#65533;$&#65533;6	I&#65533;&#65533;&#65533;&#65533;&#65533;'F&#65533;&#65533;W`sWlJS&#65533;X&#1098;Z&#65533;&#65533;&#65533; &#65533;.p&#1099;Q&#65533;&#65533;&#65533;&#65533;&#65533;/&#65533;1a&#65533;
_&#65533;$&#65533;-x&#65533;&#65533;q&#65533;B&#65533;&#65533;
6&#65533;e&#65533;z&#1939;`&#65533;&#65533;U&#65533;&#65533;C&#65533;R&#65533;b
e&#65533;*@A	FB+&#65533;@$#H&#65533;n&#65533;&#65533;]&#65533;je-p&#65533;r&#65533;&#65533;&#65533;&#65533;&#65533;&#65533;Ga&#65533;&#65533;&#65533;&#1533;&#65533;/&#65533;&#65533;&#65533;&#65533;&#65533;X!&#781;u&#65533;&#65533;&#65533;&#65533;&#65533;H$A&#65533;&#65533;&#65533;&#65533;'&#65533;&#65533;&#65533;&#65533;&#65533;&#65533;&#65533;&#65533;&#65533;%$&#65533;&#65533;&#65533;Z&#65533;%(E&#65533;&#65533;&#1105;&#65533;&#65533;2&#65533;&#65533;AG&#65533;&#65533;E5k&#65533;`RV&#65533;5&#65533;&#65533;P&#65533;fR&#65533;&#65533;,&#65533;B&#65533;&#65533;IV&#65533;0&#65533;&#65533;&#65533;&#65533;&#65533;4&#65533;L&#65533;&#65533;&#65533;&#65533;kni&#65533;&#65533;&#65533;=&#65533;DQaJT&#65533;&#9526;&#65533;a|&#65533;&#65533;&#65533;&#37895;?Bf&#65533;T&#65533;&#65533;$!&#65533;'F&#65533;&#65533;&#65533;# &#65533;&#65533;E8&#65533;&#65533;0+\&#65533;
QPBr0&#65533;&#65533;&#65533;&#65533;&#65533;@H&#65533;HP `p &#65533;&#65533;&#65533;>&#65533;&#65533;s&#65533;,&#65533;&#65533;
T!)Io&#65533;&#65533;&#65533;&#65533; &#65533;&#65533;&#65533; &#65533;&#65533;&#1397;+"[&#65533;&#65533;V&#1963;&#65533;A[&#65533;A@ @#&#65533;&#65533; ;do*Q&#65533;![&#65533;6&#65533;&#65533;&#65533;e|c&#65533;`^ &#65533;&#65533;&#65533;&#65533;k&#65533;LXt&#65533;&#65533;&#4210;&#65533;9&#65533;&#65533;&#65533;Z&#65533;k&#65533;0x0&#65533;&#65533;4&#1327;&#65533;&#65533;q&#65533;&#65533;&#215;&#65533;&&#65533;f&#65533;&#944;&#65533;&#65533;&#65533;<Cb6<@&#65533;4&#65533;;{I&#65533;&#1200;&#65533;8-&#65533;0&#65533;&#65533;&#65533;&#65533;"&#65533;o&#65533;&#65533;&#65533;0P&#1240;&#65533;&#65533;A&#65533;B\rW8b#&#65533;p&#65533;I&#65533;`&#1424;&#65533;7F&#65533;=&#65533;&#65533;&#65533;&:&#65533;P&#65533;B&#65533;&#65533;J&#65533;&#65533;&#65533;&#65533;SqBe&#65533;&#65533;&#65533;&#65533;&#65533; HD&#65533;&#65533;s%&#65533; F$bf&#65533;&#65533;&#65533;&#65533;^&#65533;&#471;&#65533;$&#65533;N&#65533;&#65533;&#65533;&#65533;IAv&#65533;&#65533;&#65533;D&8&#1097;8&#65533;y&#65533;&#1588;&2A	1He&#65533;&#65533;$#f&#65533;:&#65533;2&#65533;&#65533;#*1P&#65533;&#65533;M&#65533;rE,V*RY&#65533;&#65533;Bq&#65533;&#65533;d&#65533;Z&#795;lZ&#65533;&#65533;V&#65533;O&#65533;&#65533;&#65533;Y&#938;&#65533;(B&#65533;=&#65533;1&#65533;f\&#65533;&#65533;&#65533;H&#65533;&#65533;&#65533;&#65533;&#65533;d&#65533;<&#65533;&#65533;&#65533;&#65533;&#65533;E/vq&#65533;P&#842;U&#65533;&#65533;&#65533;/pa&#65533;_&#65533;&#65533;&#65533;p&#65533;KY&#65533;]&#65533;:&#65533;dR&#65533;&#65533;]&#65533;V&#290;&#65533;&#65533;&#381;&#65533;&#65533;&#65533;"&#65533;ij6&#65533;Fa&#65533;3&#65533;&#65533;&#65533;&#65533;D#&#65533;&#1510;&#65533;&#65533;&#65533;bk[]&#65533;*X&#65533;&#65533;&#377;&#713;+0&#65533;N&#65533;h&#65533;,WN&#65533;&#65533;&#65533;X&#65533;&#65533;&#65533;/|&#65533;&#65533;&#65533;&#65533;`,&#65533;-&#65533;YpG&#65533;R&#65533;;&#65533;4&#65533;,!	F '5d#"1	J&#65533;&#65533;&#65533;&#65533;4?&#65533;1&#65533;&#65533;&#65533;&#65533;M;&#65533;&#65533;C&#65533;2D$+" &#65533;&#65533;&#65533;&/s4!}hT&#65533;&#65533;&#65533;&#65533;&#65533;I&#65533;jb&#65533;]&#65533;&RE&#65533;&#65533;&#65533;n#i&#65533;i5&#65533;	_&#65533;w&#65533;&#65533;&#65533;.l&#65533;kd&#376682;t(&#65533;&#65533;&#65533;!&#65533;&#65533;&#65533;&#65533;tF&#65533;&#65533;m&#65533;&#65533;&#65533;&#373;A5&#65533;D&2&#65533;Hi&#65533;&#65533;&#65533;(&#65533;&#65533;j&#65533;BR&#65533;&#65533;&#65533;$q&#65533;6&#65533;&#65533;\&#65533;lP
0&#65533;$&#1645;&#65533;&#65533;&#65533;&#65533;g&#65533;&#65533;(&#65533;&#65533;j&#65533;&#65533;< x@4 &#65533;&#65533;r&#65533;&#65533;&#65533;&#65533;&#65533;&#65533;1%li&#65533;&#65533;&#65533;&#65533;p0A&#65533;&#65533;N0&#65533;,&#65533;A)&#65533;r&#65533;&#65533;&#65533;>&#65533;A&#65533;b&#65533;&#65533;p&#65533;(&#65533;&#65533;&#65533;X<X&#65533;(Vf&#65533;_r&#65533; &#65533;&#65533;&#65533;&#65533;
=F&#65533;&#65533;&#65533;&#65533;&#65533;&#65533;ct&#65533;&#65533;&#65533;s&#65533;&#65533;&#65533;&#65533;&#65533;x &#65533;&#65533;&#65533;t``k&#65533;&#65533;&#65533;a&#65533;A,Fs&#65533;`&#65533;)&#65533;&#65533;X&#65533;&#65533;P\&#65533;E}&#1542;&#65533;&#65533;Y&#65533;	&#65533;&#65533;A&#65533;&#65533; &#65533;&#65533;H&#65533;IGct&#65533;Y&#65533;&#65533;	&#65533;&#65533;&#65533;I&#65533;
Y^&#65533;&#65533;e@&#65533;eD&#65533;=&#65533; &#65533;<]&#65533;]I&#65533;&#65533;&#65533;~&#65533;&#65533;&&#65533;&#65533;&(L&#65533;i&#65533;%&#65533;&#65533;$&#65533;&#65533;]&#65533;&#65533;&#65533;\&#54112;&#65533;H"&#65533;&#65533;M&#65533;D&#65533;&#65533;&#1353;hU&#65533;&#65533;!&#65533;<&#65533;UN&#65533;&#65533;!rB&H&#65533;$Q$ &#1676;&#65533;&#65533;"hV&#65533;&#65533;]&#65533;&#65533;U"E&#65533;J&#65533;&#65533; K-5&#65533;/&#65533;&#1198;`&#65533;&#65533;&#65533;&#65533;,&#65533;B+&#65533;&#65533;>iS&#65533;\I~T)TL&#65533;(&#65533;&#65533;<&#65533;&#65533;&#65533; &#65533;"4&#65533;&#65533;\&#65533;l&#65533;(&#65533;Iy&#65533;?5&#65533;&#65533;
4&#65533;:&#65533;&#65533;&#65533;&#65533;.&#65533;&#65533;<	0&#65533;&#65533;&#65533;&#65533;B>]L}&#65533;B1&#65533;&#65533;B,&#65533;/hc3&#65533;,p&#65533;B&#65533;&#65533;(&#65533;IN&#65533;&#65533;&#65533;&#65533;,K'D&#65533;!&#65533;&#65533; B"H&#65533;&&#65533;&#65533;*&#65533;J&#65533;&#65533;&#65533;&#65533;A&#65533;&#989;\&#65533;&#65533;,&#19941;B&#65533;&#65533;&#65533;4&#65533;&#65533;,}&#625;&#65533;&#65533;,8&#65533;-t#*&#65533;B'`&#65533;$:B%&#65533;$&#65533;&#65533;&#65533;&#65533;Yb&#65533;&#65533;>&#65533;%&#65533;%&#65533;&#65533;&#65533;@&#65533;V4&#65533;_&#65533;&#65533;&#65533;M$&#2004;&#65533;&#65533;&#65533;A&#65533;T5I"!B l]MP&#65533;Q&#65533;&#65533;"T&#65533;&#1809;&#65533;L&#65533;&#65533;&#65533;"r&#65533;	&#65533;&#65533;&#65533;Q&#65533;|&#65533;&#65533;&#65533;Qe&#65533;<&#65533;&#65533;&#65533;&#65533;R`^]&#65533;]u&#65533;&#65533;&#65533;E1\&#65533;o\&#65533;a1&#65533;b&#833;&#65533;&#65533;?&&#65533;H&#65533;H&&#65533;T&#65533;@"%&#65533;&#65533;U=&#65533;$hB&#65533;x[*&#65533;&#65533;%,B &#1793;X&#65533;&#65533;&#65533;At&#65533;&#65533;&#65533;uy&#65533;g&#65533;&#65533;ty&#65533;4&#65533;D&#65533;&#65533;&#65533;	&#65533;&#65533;&#65533;&#65533;&#65533;&#65533;&#65533;&#65533;&#65533;N&#65533;d&#65533;&#65533;eT&#65533;EMN&#65533;R&#65533;&#65533;&#65533;&#65533;{&#65533;	&#65533;&#65533;
j&#65533;P,&#65533;]M&)&#65533; !&#65533;Xn\&#65533;&#65533;&#65533;&#65533;&#65533;o&#65533;&#65533;^>&#65533;X6&#65533;8&#65533;jh&#65533;b&#65533;&#65533;&#1281;]&#65533;&#65533;z&#65533;g\&#65533;P&#65533;A&#65533;&#1547;&#65533;&#65533;n&#65533;}&#65533;&#65533;&#65533;&#65533;An&#65533;'&#65533;&#65533;xAx&#65533;&#65533;&#65533;&#65533;X&#65533;&#65533;b&#65533;&#65533;z*&#65533;x&#65533;&#65533;&#65533;&#65533;e&#65533;&#65533;&#65533;t(&#65533;|A(&#65533;&#65533;g&#65533;&#65533;
U&#65533;rvX&#65533;X&#65533;&#65533;&#65533;X&#65533;&#65533;t&#65533;&#65533;&#65533;hPf5&#65533;3]S]&#140;&#65533;&#65533;&#65533;&#65533;(S&#65533;&#163;&#65533;&#65533;&#65533;&#65533;2&#65533;&#65533;&#65533;PB&#65533;&#1825;&#65533;&#65533;U&#65533;zH&#65533;S>&#1673;&#65533;&#65533;&#65533;&#65533;&#65533;&#65533;&#65533;!"`&#65533;&#65533;!&#1162; &#65533;I&#65533;&#65533;(&#65533;&#65533;&#65533;%D&#65533;$I&#65533;]&#65533;&#65533;`&#65533;!F&#65533;&#65533;p&#65533;!`&#65533;W5H&#65533;<&#65533;%l&#65533;Q&#65533;&#65533;&#65533;[&#65533;\&#65533;&#65533;&#1713;a&#65533;AU++&#65533;B&#65533;[&#65533;&#65533;=&#65533;B&#65533;V&#597;&#65533;*&#65533;#&#65533;<&#65533;&#65533;&#65533;|T&#65533;R&#65533;AT&#65533;AM"8&#182;T(&#65533;B)\&#65533;,l&#65533;.&#65533;&#65533;xJ.&#65533;&#65533;&#65533;&#65533;&#761;&#65533;&#683;&#65533;&#65533;C0&#65533;&#65533;C%&#65533;~&#65533;G&#65533;$&#65533;-&#65533;&#65533;-&#65533;&#65533;.&#65533; &#65533;&#65533;&#65533;I&#65533;&#65533;&#65533;'&#65533;&#65533;I(8&#65533;&#65533;%&#17908;B*&#65533;&#65533;%$&#65533;4&#65533;(&#65533;b&#65533;&#65533;&#65533;&#65533;i&#65533;&#65533;\&#65533;&#65533;&#65533;&#65533;0%&#65533;@]I&#65533;&#65533;)$&#65533;&#65533;K&#65533;&#65533;&#65533;&#65533;&#65533;&#65533;&#65533;q&#65533;&#65533;&#739;&#65533;&#65533;`&#65533;&#65533;&#65533;&#65533;&#65533;&#65533;&#65533;%1&#65533;S*&#65533;&#65533;\&#1205;&#65533;&#65533;&#65533;d"R&#65533;W&#65533;'S&#65533;f&#65533;&#65533; 0`&#65533;&#65533;&#65533;T&#65533;&#65533;MX\`&#65533;&#65533;]&#65533;U&#65533; &#65533;&#65533;&#65533;&#65533;&#65533;&#65533;&#65533;0&#65533;&#65533;B&#65533;&#65533; &#65533;e&#65533;&#139;t]&#65533;d&#65533;&#65533;EE{&#65533;A&#1413;&#65533;Hz~&#65533;&#65533;T&#65533;U&#65533;U^q4 &#65533;]&#65533;Ac&#65533;A?&#65533;&#1091;LQ( k(LB&#1112;yB)X&#598;&#65533;&#65533;(\&#65533;" &#65533;&#65533;&#65533;	&#65533;P&#65533;&#65533;A&#65533;&#65533;	t&#65533;&#65533;W&#65533;&#65533;g&#65533;&#65533;$@p &#65533;&#65533;&#65533;,X&#65533;&#65533;&#65533;\lx&#65533;m&#65533;'&#65533;<`Y&#65533;&#65533;&#65533;A0&#65533;
8@I&#65533;&#65533;|A&#65533;&#65533;&#65533;Z&#65533;E&#65533;&#65533;&#65533;&#65533;A<FotY
.F&#65533;&#65533; &#1306;F|&#65533;&#65533;&#65533;&#902;]&#65533;s&#65533;g{&#389;h&#65533;z&#65533;&#65533;z&#65533;&#65533;_&#65533;&#65533;T&#65533;A^&#65533;X	&#65533;&#65533;w\&#65533;&#65533;&#65533;&#65533;mG&#65533;e&#65533;&F&#65533;&#65533;&#65533;&#65533;&#65533;U&#65533;\&#65533;&#65533;&#65533;f@Gh&#65533;&#1793;cxeY&#65533;&#65533;&#65533;D&#65533;	&#65533;j&#65533;%o`&#65533;&#879;j&#65533;&#65533;l&#65533;&#65533;A&#65533;e&#65533;n&#65533;P [P	&#65533;`!${\&#65533;&Pa&#65533;%pB&#65533;<~<^&#65533;&p&#65533;&#65533;Y&#65533;R&#65533;&#65533;;&#65533;&#593;&#65533;x&#65533;&#65533;&#65533;PX&#65533;p&#65533;&#65533;H\Y&#65533;&#65533;x&#1354;&#65533;&#65533;&#65533;&#65533;H&#65533;&#65533;$&#65533;&#65533;&#65533;&#65533;L&#65533;^b&&#65533;&#65533;W&#65533;&#65533;OA&#65533;y&#65533;&#65533;M&#65533;&#65533;&#65533;)&#65533;|&#65533;f&#1336;&#65533;&#65533;,&#65533;&#65533;*&#1428;&#65533;&#65533;
&#65533;`&#65533;/=q*	&#65533;&#65533;IU0&#65533;fK)&#65533;&#65533;$4B!&#65533;Ah&#65533;&#65533;&#65533;R
&#65533;& &#65533;&#65533;&#65533;&#65533;/&#65533;H&#65533;0&#65533;&#65533;&#65533;&#65533;&#764;&#65533;&#65533;/&#65533;B&#65533;&#65533;G&#65533;&#65533;&#65533;&#65533;b1&#65533;+&#65533;&#65533;t&#65533;A&#65533;&#65533;&#65533;&#499;1*&#65533;&#65533;*&#21153;&#65533;B%$ &#65533;&#65533;&#65533;#&#1577;(&#65533;	9&#65533;	,&#65533;&#1199;&#65533;&#65533;$&#65533;&#65533;&#65533;&#65533;&#65533;'&#65533;T'&#65533;Z(&#65533;bA&#65533;#,&#1013;&#65533;}dk&#236;&#524;\&#65533;&#65533;8&#65533;&#65533;2&#158;=B&#65533;&#65533;&#65533;U#Wm&#65533;&#1400;&#65533;&#65533;P&#65533;Y&#65533;&#65533;&#65533;=&#65533;`E&#65533;9Fk&#65533;&#65533;&#65533;f&#65533;&#1296;&#65533;&#1676;&#65533;R&#65533;&#65533;M^E&#896;&#65533;^&#65533;&#65533;Z&#65533; &#65533;AW&#65533;&L8.&#65533;&#65533;A R&#65533;&#65533;s&#65533;AMT&#65533;h8&#65533;&#65533;&#65533;&#65533;8!&#65533;ir&#762;&#65533;:s&#65533;&#65533;&#65533;&#65533;(&#65533;qD&#65533;&#65533;&#65533;A!&#65533;)'&#65533;&#65533;h&#65533;~h-&#65533;&#65533;&#65533;&#65533;&#42732;&#65533;+&#65533;B&,&#65533;&#65533;&#1048;l&#65533;AUp&#65533;xA&#65533;&#65533;
X o&#65533;&#65533;g&#65533;DM#@iN&#65533;&#65533; }&#65533;&#65533;|&#65533;A&#65533;&#65533;E`	/W&#65533;d!&#65533; &#65533;&#65533;&#65533;Ad&#65533;&#65533;&#65533;&#279;&#1024;\Atg&#65533;I&#65533;"&#65533;5&#65533;a&#65533;st8`&#65533;&#65533;]P&#65533;|Y&#65533;:&#65533;&#65533;he&#65533;o&#65533;2&#65533;cE&#65533;tX0&#65533;B&#65533;;({>hT&#65533;&#65533;T&#65533;.X&#65533;&#65533;:&#65533;0&#65533;&#65533;&#65533;&#65533;&#65533;e`a&#65533;_ &#65533;&#65533;&#65533;&#65533;dE&#65533;x&#65533;Xz&#65533;9&#65533;^nM&#65533;^@F_\6^&#65533;&#65533;&#65533;&#65533;Uag[&#65533;W7&#65533;e? &#65533;&#65533;/&#65533;&#65533;v &#1615;&#65533;
&#65533;XP&#65533;f&#65533;&#65533;J&&#65533;&#1600;,'&#49753;&#65533;+&#65533;"&#65533;&#65533;&#65533;F&#65533;g%7&#65533;@BsKH&#65533;6&#65533;&#65533;&#65533;&#65533;!&#65533;&#65533;(	&#65533;hV&#328;&#1593;&#65533;UV&#65533;S^)&#65533;&#65533;!&#65533;
&i&#65533;&#65533;&#65533;&#65533;&#65533;&#65533;Z&#65533;&#1561;&#65533;&#65533;X&#65533;&#65533;&#65533;a&#65533;&#65533;&#65533;$h&&#1800;4&#65533;G&#169;&#161;&#65533;\&#65533;)1&#65533;&#65533;B&#65533;k&#65533;&#65533;&#65533;&#65533;Z,&#65533;&#65533;&#65533;-!&#65533;8&#65533;)4[qi)A&#65533;&#65533;&#65533;" &#65533;&#65533;^&#65533;&#65533;e!p&#65533;&#65533;&#65533;B&#65533;.&#65533;B/&#65533;&#65533;&#65533;&#65533;S/h&#65533;o&#649;&#65533;B&#65533;&#65533;&#1801;&#65533;[&#65533;&#65533;+&#65533;Rq&#65533;>[&#65533;&#65533;B-%$0&#65533;&#65533;|&#65533;W&#65533;)x('&#16395;&#65533;&@&#65533;!&#65533;&#65533;#&#65533;B&#65533;&#65533;&#474;&#65533;&#65533;&#1034;&#65533;&#521;M&#65533;&#65533;.&#65533;&#65533;,~B&#65533;&#65533;&\&#65533;&#65533;&#65533;&#65533;TBI$&#189;&#1446;a#&#65533;l`&#65533;&#65533;&#65533;&#240;&#65533;&#65533;&#65533;&#65533;&#516;]&#65533;XK&#65533;&#65533;&#65533;&#65533;%&#65533;&#65533;&#65533;a&#65533;&#65533;&#65533;&&#65533;A&#482;&#65533;&#1793;&#65533;2u&#65533;z&#65533;v&#65533;&#65533;^R,N&#65533;WT&#65533;lE&#65533;&#65533;&#65533;&#65533;D&#65533;OX&#65533;&#65533;X&#65533;&#65533;&#65533;Y0&#65533;W&#65533;&#65533;E&#65533;&#65533;|&#65533;y6&#65533;&#65533;e&#65533;$&#65533;&#65533;	mr,-&#65533;&#65533;&#65533;&#65533;&#65533; B#\&#65533;&#65533;ZJ&#65533;&#61902;&#65533;N9&#65533;&#65533;,&#65533;"'4&#65533; &#65533;&#65533;(&#65533;&#65533;&#65533;&#65533;5&#65533;&#1537;&#65533;@&#65533;&#65533;
&#65533;&#65533;&#1038;&#65533;5 h &#65533;N
&#65533;@&#65533; |n&#65533;A&#65533;`&#65533;bM\&#65533;&#65533;&#65533;Qg&#65533;&#65533;M&#65533;0&#65533;tp@Hud&#65533;A$&#65533;&#65533;&#65533;&#65533;I&#65533;^&#65533;&#65533;e&#65533;oLYf&#65533;!&#65533;&#65533;G&#5113;&#65533;w&#65533;g&#65533;&#65533;XpX!i&#65533;&#65533;&#65533;FX&#65533;&#65533;_lFnJ&#65533;fK&#65533;~&#65533;cP&#65533;V&#65533;r&#897;&#65533;&#65533;aK&#65533;&#65533;&#65533;&#964;&#65533;l&#65533;&#1552;&#65533;[h&#65533;&#65533;&#65533;&#65533;n&#65533; &#65533;&#65533;^Xw&#65533;Ej&#65533;n&#65533;&#65533;oBi&#65533;&#65533;&#65533;&#65533;&#65533;ud&#65533;&#65533;|&#65533;&#65533;{b&#65533;`&#483;}&#65533;v(&#65533;~!{&#65533;&#65533;&#65533;&#65533;&#65533;&#65533;&#65533;&#65533;,&#65533;&#65533;X&#65533;_&#65533;&#65533;&#450; &#65533;&#65533;Z&#65533;&#65533;&#65533;&#65533;0&BZ&#1164;&#65533;%N&#65533;&#65533;&#65533;U&#65533;&#65533;&#65533;&#65533;p&#65533;&#65533;&#65533;M&v"/&#65533;L/>&#65533;F&#182;&#65533;}N&#65533;6y&#65533;+ &#65533;&#65533;|I&#65533;,&#65533;&&#65533;&#65533;B&#65533;&#65533;&#9872;&#65533;,&#65533;&#65533;&#65533;B8_Z&#65533;w&#65533;&TB$0&#65533;! B&#65533;&#65533;&#65533;&#65533;Pn&#65533;&#393;B*h&#19238;&#65533;&#65533;&#65533;&#65533;-l&#65533;&#65533;&#65533;&#65533;&#65533;K?:B"&#65533;&#65533;&#65533;]&#65533;I&#65533;&#65533;&#65533;	*C&#65533;&#1955;&#1726;&#1434;&#65533;&#65533;A&#65533;D&#65533;	+&#65533;c&#65533;S&#65533;&#65533;'&#65533;%&#65533;&#65533;&#65533;&#65533;&#65533;&#65533;&#65533;&#65533;J;&#58596;&#65533;ra&#65533;&#65533;H&#65533;6}E&#65533;T&#65533;R&#65533;"D&#65533;*&#65533;&#65533;&#65533;&#65533;:Qj&#65533;h&#65533;&#65533;<r&#65533;&#553;&#65533;&#65533;&#991;@&#65533;:t&#65533;PJ&#65533;&#65533;)	( &#65533;&#65533;&#65533;3G7o&#65533;&#65533;S'&#65533;8rz&#65533;|&#1254;&#65533;:w&#65533;4&#65533;&#65533;:!&#65533;&#65533;&#65533;&#858;6n&#65533;&#65533;A&#65533;&#65533;M&#463;x&#65533;&#65533;C&#65533;&#65533;<}hRDs&#65533;&#65533;2I&#65533;KHP&#791;2&#65533;&#65533;&#611;N9&#65533;&#65533;&#65533;1l&#65533;&#65533;&#65533;&#65533;A&#1500;9&#65533;&#65533;&#65533;4i&#65533;&#65533;&#65533;&#65533;&#65533;&#65533;:v&#65533;$&#65533;&#65533;&#65533;/&#65533;&#65533;i&#920;)#&#65533;K3i&#65533;&#65533;q&#65533;	&#65533;V&#65533;[&#65533;:uJ&#65533;&#65533;R&#65533;V&#65533;j&#65533;&#65533;,W&#65533;Rmb$h&#65533;&#1635;C?^&#899;&#65533;&#65533;6k&#65533;&#65533;yc&&#65533; 8p &#65533;+p&#65533;&#65533;a&#65533;J&#65533;2o&#65533;&#65533;%&#65533;&#65533;&t<y&#65533;C7&#65533;'&#65533;\?}&#65533;&#65533;1&#65533;&#65533;?<&#65533;&#65533;&#65533;=&#65533;&#65533;"8&#65533;&#65533; (@&#65533;&#65533;/&#65533;&#65533;1&#65533;k&#65533;43L&#203;.&#65533; C&#65533;&#65533;x&#65533;6&#65533;&#65533;&#65533;4L+&#65533;EG\&#65533;&#65533;3&#65533;`c&#65533;3&#65533;&#65533;B&#65533;2&#65533; C3&#65533; c&#498;*&#65533;&#65533;7&#65533;82&#65533;&#65533;`C&#65533;&#65533;&#65533; &#65533;=&#65533;&#65533;&#65533;&#65533;T4&#65533;&#65533;/&#65533;(cD&#65533;&#65533;l&#65533;?&#65533;&#65533;c&#65533;7h&#65533;&#689;&#65533;&#65533;X&#65533;&#270;&#65533;&#65533;&#65533;&9&#65533;r&#65533;H&#65533;&#65533;8&#65533;-5&#65533;M&#65533;&#65533;&#65533;&#65533;H;&#65533;&#65533;%&#65533;`&#49964;&#65533;D&#65533;&#65533;"&#65533;*&#65533;OE4-&#65533;&#65533;R#&#65533;&#65533;&#65533;@c&#65533;4&#65533;&#272;F"&#65533;&#65533;L0&#65533;d&#65533;N\}&#65533;&#65533;O@&#65533;VN2&#65533;&#65533;I 9UWH q&#65533;G|&#65533;G.zdW_&#65533;m&#65533;WFIdg&#65533;&#65533;&#65533;D)&#65533;dBQ&#65533;F.&#65533;&#65533;F&#65533;v&#65533;E&#65533;=&#65533;&#65533;K4&#65533;D&#65533;O<&#65533;$K(&#65533;WW&#65533;Ah&#65533;&#65533;&#65533;BD&#65533;AYd\p&#65533;}&#65533;Xq%&#65533;&#65533;]P:&#65533;&#65533;`&#65533;&#65533;W`&#65533;&#65533;[4&#65533;&#65533;&#65533;&#65533;)V&#340;&#65533;LAe&#65533;&#65533;P	&#1620;T|&#65533;m6Wb&#65533;&#342;Y\ay&#65533;UPY&#34067;IeVO@&#65533;y&#65533;L*&#65533;5&#65533;@&#65533;#&#65533;@ID&#65533;G01Xh&#65533;&#65533;Yl&#6487;^t&#1624;&#65533;q&#65533;e&#65533;[&#65533;&#65533;&#65533;&#47927;.Y&#65533;&#65533;&#65533;b&#65533;N)%M.&#65533;d]&#65533;E%&#65533;[&#65533;&#65533;d&#65533;\QeYG9&#65533;&#65533;&#65533;ey&#65533;&#65533;W0&#65533;&#65533;SD&#65533;&#65533;B&#65533;&#65533;&#65533;J8&#65533;N8&#65533;&#275;PL&#65533;&#853;Yn&#65533;&#65533;&#65533;Xf&#65533;He&#65533;kK&#65533;&#65533;N0&#65533;$&#65533;#&#65533;&#65533;&#65533;Nr&#65533;&#65533;RPI%&#65533;;&#65533;dF&#65533;>&#65533;&#65533;&#65533;'<&#65533; &#65533;&#65533;&#65533;V&#65533;m&#65533;&#65533;C&#65533;&#591;&#65533;&#65533;0K18&#65533;&#65533;&#65533;&#65533;&#65533;z&#65533;&#782;&#65533;&#17155;&#65533;.&#65533;&#767;(D&#65533;?&#65533;*&#65533;9~:K'&#65533;C.&#65533;&#1695;&#65533;>&#65533;&#65533;d&#65533;>&#65533;&#65533;-$)DJT&#65533;&#65533;&#65533;&#65533;%&#1539;&#65533;0&#65533;&#65533;)|R&#65533;`&#65533;C&#65533;&#65533;$&#65533;{oX&#65533;d&#65533;4&#65533;&#65533;q&#65533;	g<&#65533;;&#289;j&#65533;h&#65533;&#65533;2&#65533;!&#65533;&#65533;&#65533;(T&#65533;X&#65533;&#65533;p&#65533;H&#65533;,d&#65533;&#65533;&#1105;&#65533;&#65533;# &#65533;&#65533;&#65533;D@&#65533;`&#65533;PA&#1192;A&#65533;&#65533;C&#65533;&#65533;&#65533;@&#65533;&#65533;V&#65533;&#65533;(l&#65533;\ &#65533;*3 &#65533;&#65533;&#65533;&#65533;&#65533;&#65533;&#65533;G&#65533;&#65533;&#65533;&#65533;"}P(E>&#65533;q/&#65533;&#65533;F&#512;&#65533;P&#65533;Ax@&#65533;&#65533;&#65533;5&#65533;a>L&#65533;O&#65533;&#65533;"&#65533;[&#65533;&#65533;@&#65533;&#65533;&#65533;d&#65533;&#65533;&#65533;&#65533;&#65533;&#592;&#65533;E&#65533;l&#1056;&#65533;Q&#65533;&#65533;4&#65533;2%&#65533;&#65533;0[&#65533;&#65533;&#65533;&#65533;)&#65533;&#65533;&#65533;44&#65533;&#65533;,&#65533;H)&#65533;&#65533;&#65533;iX&#65533;&#65533;.k&#611;Ub&#65533;PJ&#1091;&#65533;&#65533;P&#65533;7x&#22008;&#65533;%+gD&#65533;5&#65533;aM02e8&#65533;&#65533;&#65533;2&#65533;&#65533;5
&#326;o&#65533;sF&#65533;tg9Y&#65533;5&#65533;i&#65533;&#65533;&#737;&#65533;&#65533;$.&#1619;ME&#65533;Ca&#65533;Lz&#65533;F&#65533;&#65533;&#65533;&#65533;,&#65533;&#65533;!0tH5`qV&#65533;&#65533;&#65533;B<b&#65533;&#65533;&#65533;R&#65533;9X&#65533;u&#65533;g&#65533;&#65533;\&#65533;&#65533;U&#65533;I@&#65533;`&#65533;&#65533;&#65533;#!&#65533;H8B +&#65533;h$FS&#65533;1&#65533;y&#65533;S&#65533;!
&#65533;@"&#65533;j)$.f&#65533;&#65533;`&#616;%&#65533;&#65533;0Q&#65533;&#65533;V&#65533;x%&&#65533;n-&#65533;z&#65533;&#65533;V&#65533;q-l&#65533;&#65533;&#65533;`D$t&#65533;&#65533;H&#65533;&#65533;&#65533;&#65533;&#65533;&#65533;&B!
O&#65533;B&#65533;Q[,\&#65533;1&#65533;u&#65533;6YCt&#65533;&#65533; D&#65533;{&#65533;,jQ&#65533;&#1100;&#65533;&#65533;M)RaR&#65533;"&#65533;0T'&#65533;;&#65533;J&#65533;&#65533;&#65533;&#65533;E&#65533;&#65533;JD&#65533;X&#65533;&#65533;df&#65533;_&#65533;]Sm.~&#65533;\&#65533;&#65533;&#65533;0P&#65533;1&#65533;bLc&#65533;&#65533;&#65533;&#65533;jc
&#65533;j&#65533;&#65533;&#65533;((F&#65533;&#65533;T&#65533;&#65533;e&#65533;)'5&#65533;	'&#65533;-&#65533;4!	Dl&#65533;&#65533;&#65533;&#65533;&#65533;p&#65533;&#65533;0&#917;&#65533;&#65533;8&#65533;+2V&#65533;&#65533;&#65533;&#65533;f&#65533;&#65533;&#65533;T&#65533;*&#65533;&#134;!&#65533;PE&#65533;x&#65533;&#65533;Pp&#65533;&#65533;&#65533;C&#65533;H&#65533;&#65533;&#65533;jiF'q&#1187;&#65533;&#65533;&#65533; &#65533;LR&#1567;&#65533;(f0f&#1162;&#65533;@&#65533;; :M&#65533;&#65533;4i&#150;:&#65533;A&#65533;&#65533;&#65533;&#65533;}&#65533;0GA&#65533;\&#65533;&#65533;&#65533;7&#65533;&#65533;g&#65533;&#65533;c&#65533;p@&#65533;&#65533;&#65533;!&#65533;uB&#65533;&#65533;_~&#65533;fvD&#65533;&#65533;O@z&#65533;`4L&#65533;&#65533;&#65533;Hf&#65533;&#65533;M<>X&#1279;&#65533;&#65533;&#65533; C1taj&#65533;%&#65533;PIx&#65533;S&#65533;ke[&#65533;&#65533;&#65533;&#65533;&#65533;&#65533;'&#65533;&#65533;&#65533;&#65533;2&#65533;^
&#1670;,&#65533;&#65533;l@2(H&#65533;&&#65533; (&#65533;&#65533; &#65533;&#65533;&#65533;&#65533;J&#65533;y&#65533;@&#65533;&#65533;&#65533;&#256;&#65533;^S&#1154;G&#65533;&#65533;e&#65533;u&#65533; H}&#65533;&#65533;&#65533;sPb&#65533;&#65533; &#65533;&#65533;&#65533;&#65533;&#65533;&#65533;&#65533;x&#65533;~&#65533;`Z&#65533;K0p&#65533;&#65533;&#65533;$&#65533;&#65533;&#65533;&#65533;&#65533;`(&#65533;&#65533;vQ&#65533;Y%E&#65533;&#65533;L&#65533;&#65533;&#65533;&#65533;a&#65533;C^ C3&#65533;4&#65533;t&#65533;RWd&#65533;&#65533;&#65533;mO&#65533;&#65533;D&#13733;&#65533; &#65533;&#65533; &#65533;&#65533;ZQ&#51810;&#65533;\&#65533;_C&#65533;&#65533;4oq&#65533;&#65533;B&#65533;&#65533;ml&#65533;&#65533;&#65533;DM&#65533;&#65533;vb&r&#65533;h&#65533;g&#65533;R&#65533;&#65533;3D:J&#65533;3K%&#864;&#65533;&u\&#65533;&#65533;
&#65533;&#65533;k.&#65533;&#65533;a8CR&#65533;&#1048;&#65533;&#65533;&#65533;&#65533;Dp&#65533;&#65533;V&#65533;JV&#65533;z'&#65533;V&#65533;&#65533;R&#65533;&#65533;7&#65533;&#65533;~&#65533;ID&#65533;WH&#65533;N&#65533;W=l&#65533;&#65533;%&#65533;&#65533;&#65533;Vo,c&#65533;Y&#65533;B&#65533;&#65533;&#65533;.x]&#65533;+-*N&#62831;&#65533;v&#65533;_&#65533;D!&#65533;+&#65533;&#65533;a&#65533;hi&#65533;
&#65533;PD&#65533;7C&#65533;&#65533;haX&#65533;&#65533;uu&#65533;*&#65533;&#1798;&#65533;&#65533;[&#65533;&#65533;xK&#65533;~7'&#65533;&#65533;&#65533;CY&#65533;a&#65533;B&#65533;&#65533;#q=R)&#65533;T&#65533;&#65533;D(F&#65533;&#65533;&#65533;&#65533;Fb&#65533;&#65533;b&#308;&#1122;lY&#65533;&#65533;/xq&#65533;&#65533;%&#65533;l&#65533;+Xq&#65533;&#65533;&#1642;&#65533;&#65533;&#65533;&#65533;&#65533;&#65533;&#65533;2V&#65533;&#65533;&#65533;oY`&#65533;[5&#229;&#65533;&#65533;u5&#65533;&#65533;O&#65533;`O&#65533;&:1
&#65533;I,&#65533;P&#65533;&#65533;&#65533;&#65533;&#65533;?d&#65533; )&#65533;&#65533;%	K<&#65533;&#65533;&#65533;)&#65533;&#65533;n&#65533;	Ibn&#65533;%j&#65533;05&#65533;&#65533;A&#65533;E&#65533;&#65533;.&#65533;V*}&#65533;&#65533;!&#65533;&#65533;?&#65533; 1H&#65533;IC&#65533;"&#65533;#&#65533;C&#65533;c>&#65533;&#65533;&#65533;&#1927;&#65533;F&#65533;&#65533;&&#515;*&#65533;&#65533;&#65533;_&#65533;&#65533;&#65533;&#65533;&#65533; $&#65533;g?&#65533;&#65533;&#65533;&#65533;&#65533;&#65533;&#65533;&#65533;`&#65533;p&#65533;ZJ&#65533;&#65533;Z&&#65533;&#65533;&#65533;&#65533;@Ed&#65533;6&#65533;,$&#65533;)l3&#65533;`&#65533;&#65533;&#65533;@(&#65533;&#65533;#T&#65533;`&#65533;&#65533;&#65533;(&#65533;)&#65533;&#65533;
&#65533;`&#65533;Z&#65533;2aX&#65533;&#65533;na&#65533;&#65533;&#65533;A|&#65533;&#65533;AN&#65533;&#65533;(!&#65533;&#65533;)&#65533;g>&#65533;&#65533;&&#65533;&#65533;&#65533;&#65533;&#65533;&#65533;&#65533;E&#1280;N*&#65533;&#65533;&#65533;	&#65533;&#65533;V1&#65533;G&#65533;&#65533;&#65533;&#65533;&#65533;&&#65533;*&#65533;&#65533;&#65533;+&#65533;D&#65533;c&#65533;8&#65533;&#65533;&#65533;&#65533;'	&#65533; &#65533; :&#65533;&#65533;bmt&#65533;&#65533;
&#65533; &#65533;&#65533;?&#65533;&#65533;F&#65533;4&#65533;n5H&#65533;@&#65533;&#65533;&#905;&#65533;&#65533;i&#65533; GT&#65533;&#1528;&#65533;&#65533;&#65533;&#1444;HHi&#65533;&#1572;&#65533;1&#65533;&#65533;&#65533;&#65533;.&#595;z&#65533;4&#65533;&#65533;&#65533;p&#65533;&#1964;&#65533;E&#65533;MT>&#65533;&#1652;&#65533;)C&#65533;&#65533;&#65533;4&#17912;&#65533;&#65533;&#65533;G&#65533;&#65533;&#65533;j(&#65533;)&#65533;&#65533;i&#65533;&#65533;iD&#65533; &#65533;&#65533;&#65533;&#65533;*&#65533;Q&#65533;~&#18708;&#65533;q&#65533;&#65533;i&#65533;&#173;&#65533;&#65533;
&#65533;`&#65533;L5&#162;F&#65533;`&#65533;&#65533;d&#65533;&#65533;(A&#65533;DJ&#65533;\&#65533;6A^~&#65533;&#65533;&#65533;&#65533;[.B&#65533;Na$A&#65533;d&#65533;&#65533;`GXR&#65533;&#65533;&#65533;&#65533;Z&v&#65533;&#65533;%&#65533;'ZTR%[*&&#65533;&#739;Fj&&#65533;&#43440;*&#504;&#65533;t&#65533;$R&#65533;&#65533;%U&#65533;`&#65533;&#65533;&#65533;U<&#65533;&#65533;&#65533;&#65533;&#1067;\a&#65533;j!`avkfT!w&#65533;!"&#65533;&#65533;!x&#65533;6&#65533;+Y&#65533;u&#65533;&#65533;0GxF&#65533;<&#65533;V&#65533;&#65533;h&#65533;:+0&#65533;&#65533;&#65533;j7z&#65533;&#65533;&#65533;h&#65533;&#65533;f&#65533;b`&#65533;&#65533;`&#65533;n&#65533;f&#65533;+k&#65533;k^&#65533;&#65533;4G$;'!R&&#65533;n&#65533;&#65533;xc6&#65533;&#65533;pTs8&#65533;k@&#65533;&#65533;&#65533;zF&#65533;i2&#65533;&#65533;0a&#65533;b&#65533;&#65533;J&#65533;T&#65533;6&#65533;+g&#65533;O"F&#65533;*&#65533;&#65533;&#65533;eVJ ,&#65533;&#65533;b&#65533;&#65533;!B&#65533;&#1440;&#65533; &#65533;&#65533;
&#65533;&#65533;&#65533;`&#65533;@&#65533; !&#65533;:*^0&#65533;&#65533;&#65533;N&#65533;/&#65533;;C&#65533;,&#65533;L&#65533;&#65533;5@&#65533;&#65533;&#65533;&#65533;$/&#65533;&#65533;*&#65533;$)&#65533;$&#65533;&#65533;&#65533;&#65533;&#65533;"&#65533;#&#65533; $&#65533; &#65533;l>4H&#65533;&#65533;&#65533;&#65533;b6=&#65533;%
&#65533;&&#65533;&#65533;	&#65533;&#9738;&#65533;c&#65533;&#65533;lI>n5&#65533;&#65533;?&#65533;&#1184;&#65533;~*&#65533;&#65533;&#65533;&#752;`
&#65533;&#65533;&#65533;&#65533;&#65533;r<&#65533;T!tp&#65533;&#65533;&#65533;G{&#65533;&#65533;nAZ&#65533;6a&#65533;(3&#65533;&#65533;&#65533;&#65533;`&#65533;OP.&#65533;&#65533;
&#65533; &#65533;&#65533;&#65533;&#65533;0&#65533;&#65533;H&#65533;G&#65533;&#65533;+&#65533;&#855;.&#65533;E&#65533;QC@)&#65533;cN&#65533;J-&#65533;p0&#1824;&#65533;&#65533;>``r&#65533;
&#65533;&#65533;&#65533;&#1056;&#65533;NR&#65533;&#65533;(&#65533;F&#1309;&#65533;&#65533;
&#65533; H&#65533;@PS&#65533;SR&#65533;R&#65533;&#65533;&#65533;B&#65533;1&#65533;)&#65533;&#65533;&#65533;D&#514;&#433;&#65533;&#65533;&#65533;d&#65533;J.&#65533;`&#65533;IBdH&#65533;$M~&#65533;G&#65533;m&#65533;&#65533;1&#65533;T-&#65533;R^ULuU+&#59196;&#65533;Vo&#65533;&#65533;F2&#65533;Fr&#65533;C&#65533;V&#65533;&#65533;S&#65533;&#65533;D*&#65533;P>."&#65533;&#65533;
Gd&#65533;R&#65533;&#65533;&#65533;N&#65533;~.UF&#65533;]&#1669;$&#65533;&#65533;te&#65533;&#23312;&#65533;T`&#65533;&#65533;&#65533;j,!0&#65533;8&#65533;
U&#65533;&#65533;X!zP&#65533;_&#65533;ei&#65533;&#65533;e\&#65533;N)&#65533;&#65533;t&#65533;#7&#65533;U6N2&#65533;&#65533;`&#65533;'&#65533;&#65533;n&#65533;&#65533;&#65533;TvW&#65533;&#48175;n@&#65533;n&#65533;&#65533;e&#65533;2cf&#65533;&#65533;&#65533;&#65533;Va&#65533;x&#65533;&#65533;V&#65533;&#65533;&#65533;Rw&#65533;
"&#65533;Jq&#65533;j6&#65533;&#65533;.&#65533;jF!&#65533;|fV6An(&#65533;/qp -gdJ&#65533;H/&#65533;pt&&#65533;&#65533;f&#65533;e&#65533;
uAlv!&#65533;&#65533;b&#65533;b&#65533;&#65533;&#65533;gJ&#65533;4!&#65533;o&#65533;&#65533;&#65533;&#65533;sv&#65533;&#65533;&#65533;&#65533;t&#65533;O-&#65533;7t&#65533;,&#65533;&#65533;&#65533;P&#65533;57&#65533;&#65533;z!&#65533;&#65533;#A27&#65533;2&#65533;w&#65533;dsco&#65533;&#65533;8ah A&#65533;.&#65533;&#1839;sH&#65533;|&#65533;&#65533;&#65533;&#65533;&#65533;&#65533;&#65533; &#65533;`;&#65533;&#65533;J&#65533;&#65533;&#65533;&#65533;f&#65533;&#821;Ux&#65533;\3Ah&#65533;&#65533;&#65533;&#65533;z"I(&#65533;&#65533;&#65533;&#65533;wbQ&#65533;&#65533;=4fI5&#65533;5F|&#65533;2&#65533;&#65533;+&#65533;D(j&#200;&#65533;
&#65533;&#65533;'?&#65533;&#65533;&#65533;xh&#65533;xi&#65533;/&#65533;B|,&#65533;&#65533;&#65533;&*&#65533;H&#65533;g&#65533;&#65533;q'&#65533;&#65533;&#65533;&#65533;&#65533;&#65533;uMQ&#65533; &#65533; &#65533;`&#1696;&#65533;&#65533;&#65533;&#65533;Fs&#65533;&#65533;}&#65533;&#65533;G&#65533;AklP,!&#65533;'&&#65533;$*H	&#65533;&#65533;&#65533;&#65533;&#65533;Ctd&#65533;`
&#65533; (u&#65533;b(&#65533;&#65533;&#65533;m	&#65533;r&#65533;&#65533;&#65533;w&#65533;W)&#65533;`K&#65533;&#65533;D&#65533;&#9960;c&#65533;#N&#1940;&#65533;&#65533;6&#65533;N5`&#65533; &#65533;&#65533;O)&#65533;{.E&#65533;`G jD&#65533;&#65533; rQ&#65533;&#1032;&#65533;q&#65533;&#65533;&#65533;Q&#65533;&#65533;dF&#65533;"Q&#65533;&#65533;&#65533;PDuT'8U&#65533;&#65533;&#65533;&#65533;&#65533;)B4&#65533;%Q&#65533;	&#65533;$&#65533;Z&#65533;*&#65533;&#65533;M&#65533;))&#5809;&#65533;H&#65533;Kc'F&#65533;M&#65533;&#65533;)&#65533;&#65533;&#65533;(L&#65533;&#65533;h&#65533;&#65533;R&#65533;bIL&#65533;+X&#65533;&#65533;&#65533;8&#65533;&#65533;Dt&#65533;&#65533;3&#65533;Q&#65533;&#65533;&#65533;&#65533;&#65533;JL[&#65533;#ms^&#65533;O/%&#65533;axN`&#65533;&#1254;&#1426;&#65533;u&&#65533;&#65533;J&#65533;v6&#65533;&#65533;&#65533;&#65533;&#65533;&#65533;&#65533;pl ]J%&#1878;&#65533;&#65533;&#65533;W&#65533;&#65533;"vN&#65533;
&#65533;&#65533;&#65533;&#65533;y&#65533;&#65533;'s&#65533;Zv&#65533;i&#65533;&#65533;#U9\&#65533;/+&#65533;&#65533;!&#65533;63qK&#65533;&#818;eT&#65533;4EV&#65533;@&#65533;6+&#65533;&&#65533;&#65533;e&#65533;KdB$&#47714;&#65533;uP&#65533;'&#65533;e</!6>spc&#65533;n&#65533;1&#65533;\Am&#65533;j
&#65533;&#65533;&#65533;4&#65533;&#65533;+&#65533;&#65533;b&#65533;&#65533;3M0&#65533;&#65533;&#65533;S&#65533;&#65533;Jo&#65533;&#65533;@&#65533;iCj&#65533;&#65533;&#65533;3&#65533;&#65533;&#65533;$&#65533;u&#65533;&#65533;&#65533;p&#65533;gk&#65533;&#65533;&#65533;6N&#65533;Ra&#65533;&#65533;Wh&#1661;Rb&#65533;>Af#&#65533;&#65533;&#65533;@
&#65533;&#65533;
&#65533;`Y&#759;,&#65533;6&#65533;&#65533;&#65533;V&#65533;5$A6_&#65533;&#65533;&#1058;&#65533;&#65533;>#&#65533;&#65533;&#65533;&#65533;&#835;Md&#65533;(z46&#65533;,&#65533;0w&#65533;'&#65533;&#65533;+&#65533;M&#2044;Md&#65533;&#65533;TL^&#65533;2&#65533;#1&#65533;&#65533;&#65533;a&#65533;9&#65533;&#65533;+&#65533;9 &#65533; &#65533;C&#65533;WM2&#65533;&#65533;),RI&#65533;&#155;&#65533;&#65533;#&#65533;0P&#65533;6i&#65533;a&#65533;N6R&#65533;&#1552;&#65533;yH&#65533;fZ&#65533;&#65533;&#65533;&#546;BzB1&#65533;)&#65533;`K&#920;$&#65533;
&#65533;&#65533;&#65533;F:$&#65533;1&#65533;s1n&#1538;q&#65533;F>&#65533;&#244;&#65533;FT&#65533;&#65533;J{M&#65533;	d Vq.&#65533;&#65533;&#65533;&#65533;&#65533;&#65533;*QI`&#65533;40&#65533;Q&#65533;d2&#65533;&#65533;&#65533;&#65533;{K&#65533;m&#65533;&#65533;&#65533;m5&#65533;&#65533;H&#65533;u&#65533;b&#65533;'DKc&#65533;&#65533;V&#65533;R&#65533;&#65533;&#65533;&#65533;&#65533;Q&#65533;&#65533;&#65533;3&#65533;D&#65533;^H&#65533;<N&#65533;Mz&#65533;&#65533;ItK&#65533;B
&#65533;EL&#65533;&#1604;&#65533;I&#65533;&#65533;&#65533;+Fh&#65533;&#65533;&#65533;&#65533;&#65533;&#623;&#65533;T:&#65533;M&#65533;&#65533;I&#65533;&#65533;&#65533;&#634;&#1865;&#65533;&#65533;'&#65533;K&#40661;"&#65533;&#65533;&#65533;&#65533;J&#65533;&#435;Xl&#65533;&#65533;b&#65533;V&#65533;&#65533;&#65533;z&&#65533;&#65533;&#65533;&#65533;o?&#65533;&#65533;5U&#65533;uUp&#65533; oE^b&#65533;%z*&#65533;&#293;[&#65533;&#65533;`&#65533;Y&#65533;&#65533;W
lX &#65533;$vF&#65533;&#65533;&#65533;&#65533;&#65533;%&#65533;{&#65533;_&#65533;E&#65533;:&#65533;#cg&#65533;b&#65533; @&#65533;RfnI&#65533;b~2&#65533;F&#65533;&#65533;&#65533;d1&#65533;f"&#65533;bwPA&3&#65533;
ogdEb&#65533;&#65533;t&#65533;&#65533;0`&#65533;&#65533;&#65533;&#65533;X&!@a&#65533;D&#65533;wVes&#65533;&#65533;&#65533;&#65533;7&#65533;dD&#65533;t&#65533;v,[A&#65533;n&#65533;7&#65533;&#65533;e&#65533;&#65533;&#65533;K8&#65533;bg&#65533;.sB5&#65533;&#65533;k&#65533;&r&#65533;g[fb\&#65533;&#65533;`&#65533;8&#65533;a&#65533;&#65533;&#65533;&#65533;@&#65533;OVD!&#65533;b&#65533;&#65533;6u&#65533;f`S\&#65533;&#65533;\S&#65533;&#65533;p&#65533;(&#65533;a&#65533; &#65533; 
&#65533;`	&#65533;&#65533;&#65533;&#65533;&#65533;&#65533;\9&#65533;&#65533;:`&#65533;\a&#65533;~&#65533;&#65533;&#642;&#65533;0&#65533;&#65533; |&#65533;`&#65533;&#65533;-&#1182;&#65533;u/&#65533;,&#65533;&#65533;M&#195;&#65533;&#1012;&#65533;&#1818;2&#65533;0&#65533;=P&#65533;&#65533;$&#65533;&#65533;d&#65533;&#65533;B*D&#416;c)&#65533;P&#65533;?C&#65533;&#65533;2&#65533;&#65533;',d&#65533;&#65533;+&#65533;k&#65533;Z~&#65533;&#65533;B&#6061;3&#65533;	5&#65533;&#65533;
&#65533;`&#65533; &#65533; ^]&#65533;S!trl&#65533;f&#65533;&#65533;WHy&#65533;@!&#65533;&#65533;&#65533;&#65533;~&#65533;>>&#65533;=&#65533;&#65533;l&#65533;F&#65533; :&#65533;&#65533;s$&#65533; &#65533;
&#65533;&#65533;&#65533;&#65533;&#65533;`&#65533;ih&#65533;&#65533;^K&#65533;@&#713;!O&#65533;&#65533;$&#65533;mF\&#65533;HL8
p&#65533;^&#65533;  V&#65533;&#65533;&#65533;6&#65533;=&#65533;&#65533;&#65533;&#65533;&#299;&#65533;{&#65533;`&#65533;-eG&#65533;&#65533;H&#65533;&#65533;Wd!9&#65533;&#65533;&#65533;@%&#65533;&#65533;&#256;5&#65533;@.&#65533;&#65533;&#65533;&#65533;P5H&#1169;&#65533;&#65533;i&#65533;S&#65533;&#65533;K&#214;&#65533;&#65533;&#65533;&#65533;n-&#65533;&#65533;&#65533;~	K~D&#65533;&#65533;7.
&#65533;&#65533;&#65533;j&#65533;&#65533;R&#65533;&#606;&#65533;B&#65533;u&#65533;b:|i&#65533;&#65533;Iu&#65533;&#65533;&#65533;*&#65533;$-&#65533;&#65533;G&#65533;&#65533;T&#65533;Yqi&#65533;&#65533;&#65533;L&#65533;U&#65533; !&#65533;&#65533;&#65533;s&#65533;&#65533;h`G&#65533;&#65533;^&#65533;&#779;
_C&#65533;&#65533;Py&#65533;&#65533;&#65533;&#65533;lN&#65533;h&#65533;U " x(&#65533;"F&#65533;1Z&#65533;&#65533;&#65533;&#65533;F&#65533;(U&#65533;&#65533;Q&#65533;H&#65533;E&#65533;D&#65533;'M&#65533;(Q&#65533;&#65533;&#1122;&#65533;&R&#65533;&#65533;P!B&#65533;&#65533;H&#65533;C&#65533;q&#65533;4&#65533;B&#65533;&#65533;$Y&#65533;&#65533;I&#65533;(R&#65533;V&#65533;2&#65533;&#65533;&#65533;&#65533;W&#65533;j&#578;j&#65533;&#65533;[&#65533;&#65533;J&#65533;&#65533;&#1452;W&#65533;Z&#65533;&#65533;j&#65533;&#65533;R&#65533;L&#65533;b&#65533;J&#65533;,Z&#65533;&#170;2Ej&#65533;]&#65533;&#65533;<u&#65533;&#65533;&#65533;&#65533;RIW&#65533;B;&#65533;S'N&#65533;&R&#65533;&#65533;8R%M&#65533;B&#65533;&#65533;&#65533;&#65533;O&#338;*a&#65533;&#65533;&#65533;&#1256;S&#65533;Z	F&#65533;&#65533;WW&#65533;R&#65533;-&#65533;&#65533;TS&#65533;&#65533;&#65533;&#65533;25&#65533;&#1253;I&#65533;$e&#65533;&#283;&#65533;&#65533;U&#65533;&#1334;.k&#65533;&#65533;&#1450;&#1866;y&#65533;T&#65533;6Y&#65533;&#65533;&#65533;&#65533;=t&#65533;&#65533;&#65533;Cg&#65533;O C&#65533;$q&#65533;&#65533;]RjU&#65533;J&#65533;|u&#65533;N&#65533;.Y&#65533;?&#65533;&#65533;%M&#65533;D!_E&#65533;&#1186;@t&#65533;&#65533;&#65533;N,1DOl&#65533;v&#65533;Hna&#65533;	o&#65533;p&#65533;&#65533;%R&#65533;H!&#65533;&#65533;v&#65533;qx&#65533;AGvn&#65533;&#65533;gtQ&#65533;T\&#65533;Ef&#65533;!&#65533;t&#65533;&#65533;&#65533;<&#65533;&#65533;#&#65533;v&#65533;a&#65533;%&#65533;q&#65533;e&#65533;!&#65533;f&#65533;&#65533;7&#65533;!eD&#65533;&#65533;{&#65533;&#65533;{ &#65533;n&#65533;&#65533;&#65533;h&#65533;!z&#65533;Gz&#65533;Q&#65533;&#65533; &#689;&#1872;k&#65533;&#65533;&#65533;m&#65533;X!&#65533;1&#65533;_&#65533;&#65533;&#65533;h&#65533;&#65533;&#65533;
&#65533;b&#65533;o&#65533;&#65533;&#65533;$&#65533;f&#65533;&#65533;&#65533;N81h&#65533;H#&#65533;p"&#65533;k&#65533;DUK-&#65533;&#65533;L/&#65533;&#65533;&#65533;2&#65533;(&#65533;l&#65533;&#65533;}N&#65533;&#65533;!&#65533;&#65533;&#65533;&#470;~`&#65533;G&#65533;}`&#65533;&#65533;&#65533;&#65533;&#65533;&#65533;j&#65533;&#65533;&#65533;f&#65533;&#65533;,a&#65533;qF&#1118;-g&#65533;&#65533;b&#65533;&#65533;&#65533;&#65533;&#65533;j&#65533;aFh&#65533;&#65533;&#65533;&#65533;6kn&#65533;i&#65533;&#65533;&#65533;&#65533;r&#65533;	&#65533;U&#65533;&#65533;@@(&#65533;&#65533;w&#65533;&#65533;&#65533;}&#65533;a&#65533;&#65533;m&#65533;&#65533;n&#65533;&#65533;N&#65533;m&#65533;h&#65533;m&#65533;q&#65533;j&#65533;&#65533;h&#65533;&#63377;&#65533;&#65533;&#65533;&#65533;&#65533;WLAe&#65533;&#65533;Gx&#1457;&#434;"&#65533;;&#65533;&#65533;`&#65533;K&#65533;&#65533;&#65533;&#65533;&#65533;6[&#65533;_&#65533;&#65533;&#65533;I&#65533;&#65533;!	&#65533;&#65533;&#65533;F]&#65533;!&#65533;&#65533;&#135;q&#65533;&#65533;h(&#65533;&#65533;&#65533;A&#65533;L&#65533;&#65533;&#65533;&#65533;A&#65533;&#65533;F&#65533;o&#65533;h&#10453;&#65533;1&#65533;`&#65533;&#65533;Ai&#65533;&#65533;&#65533;'J)%&#65533;n&#65533;&#65533;&#65533;&#65533;o&#1537;&#65533;iL&#65533;&#65533;&#65533;Q&#65533;&#65533;&#65533;&#65533;^x&#65533;&#65533;!w,&#65533;&#65533;]F &#65533;E&#65533;$&#65533;H&#65533;&#65533;x&#65533;&#65533;J(&#65533;p"+O&#65533;d2F&#65533;X&#65533;H&#65533;@a&#65533;v&#65533;&#580;&#65533;I&&#65533;`&#65533;&#65533;%&#65533;H&#1211;#&#65533;$b&#65533;#&#65533;$&#65533;&#65533;B&)&#65533;&#65533;C&#65533;&#65533;|FA&#65533;$&#65533;$&#65533; &#65533;&#65533;&#1691;t!&#65533; &#65533;&#65533;&#65533; 8=&#65533;&#65533;&#65533;W&#65533;$&#65533;&#65533;'"C
&#65533;&#65533;B&#65533;hEiP&#65533;Z&#1794;&#65533;&#517;Vb&#65533;&#65533;&#1570;pQ&#65533;,&#65533;&#65533;W&#65533;B t&#65533;+&#65533;bZ&#65533;5&#65533;(E^>&#65533;&#65533;P&#65533;&#65533;/AEEBT&#65533;&#65533;&#65533;&#65533;#&#65533;&#465;I &#65533;&#65533;&#65533;&#65533;'<Q&#65533;&#65533;X&#65533;'&#65533;S$.!&#65533;P&#65533;&#65533;\XR&#65533;&#65533;&#65533;&#65533;9&#65533;x&#65533;*&#65533;&#65533;&#65533;&#65533;&#65533;&#65533;u&#65533;&#65533;&#65533;%&#65533;	N&#65533;)T<&#65533;s&#65533;&#65533;&#65533;&#65533; &#65533;OL&#65533;&#65533;&#65533;Qp&#65533;&#65533;hD"&#65533;&#65533;:&#65533;a&#65533;r&#65533;&#65533;I&#65533;&#65533;(@&#65533;BP&#65533;0&#65533;HE&#65533;&#65533;&#65533;'&#65533;,&#65533;G4&#65533;&#65533;&#65533; &#65533;h!&#65533;&#65533;0`!
E&#65533;&#65533;&#65533;&#65533;&#65533;.&#65533;!&#65533;&#521;&#65533;*&#65533;&#65533;	y"V&#65533;&#65533;&#65533;&#65533;$&#65533;&#65533;Ax&#65533;M&#65533;&#65533;&#65533;&#65533;&#65533;(1&#65533;&#65533;\H&&#65533;P&#65533;9&#1537;Mz&#65533;&#1242;&#65533;&#65533;#=&#65533;!X|&#65533;&#65533;5&#65533;`"@9*&#65533;l&#65533;&#65533;&#65533;<dsKX:&#65533;5$&#65533;&#65533;)x&#65533;&#65533;&#65533;&#65533;%m&#65533;*&#65533;&#65533;&#65533;T&#1263;&#65533;	&#65533;4Q3H&#65533;&#65533;&#65533;@&#65533;&#19703;	&#1305;u&#65533;&#65533;&#65533;&#65533;&#65533;')9JrxC&#288;)(&#65533;M&#1026;&#65533;&#65533;F&#65533;iI&#65533;+`Y&#65533;"&#65533;&#65533;E+J&#65533;&#65533;JHB(&#65533;&#65533;&#65533;&#65533;.q&#65533;&#65533;&#65533;$&#65533; &#65533;&#65533;&#65533;&#65533;&#65533;&#65533;j&#65533;&#65533;&#65533;<&#65533;(p&#65533;&#65533;HEj&#65533;|&#65533;5b&#65533;l&#65533;"&#1318;5 j]o&#65533;&#65533;B&#65533;	$8h&#65533;$&#65533; &#65533;&#320;&#65533;&#65533;
l&#65533;&#65533;&#65533;&#1638; &#65533;n#WU&#65533;&#65533;(E&#65533;hqzC&#410;&#65533;7p&#65533;p&#65533;U&#65533;&#65533;&#65533;ub&#65533;&#65533;T&#65533;&#65533;+]&#65533;&#1678;3It&#65533;=&#65533;)&#65533;rZ&#65533;&#816;&#65533;AeKd0C&#65533;&#65533;d&#65533;6&#65533;S;&#65533;&#65533;S&#65533;&#65533;&#1454;5&#65533;&#65533;&#65533;&#65533;&#65533;&#65533;&#65533;&#65533;i&#65533;]&#65533;"&#65533;&#65533;(.i)&#65533;&#65533;b8&#65533;&#65533;`&#65533;&#65533;&#65533;aa&#65533;&#65533;&#65533;&#65533;p&#65533;&#65533;E&#65533;&#65533;*&#65533;&#65533;&#688;7myA&#65533;tCjY$4&#65533;&#65533;l&#65533;^&#65533;&#65533;&#272;T3&#65533;&#65533;Q&#65533;&#1656;&#65533;&#65533;,&#65533;DB$&#65533;&#65533;&#65533;&8&#1146;&#65533;H&#65533;0&#65533;#'-!I8"7&#65533;I&#65533;+&#65533;2R&#65533;&#65533;B0b*q&#65533;M0&#967;&#65533;&#65533;I#4B&#65533;&#65533;&#65533;D&#65533;	i&#65533;#&#65533;&#465;&#1217;&#65533;&#145;
&N&#65533;_F'1&#65533;I&#65533;>@&#65533;W&#1731;&#65533;FPBV&#65533;&#65533;/#&#65533;G	Z%&#65533;(HYEh`&#65533;AZ&#65533;&#65533;&#65533;&#65533;&#65533;&#65533;B&#1192;he*&#65533;&#65533;&#65533;+&#65533;&#65533;*&#65533;&#65533;&#65533;,&#65533;&#65533;
T&#65533;B/&#65533;&#65533;"&#65533;&#1236;&#65533;&&#65533;&#65533;%&#65533;&&#65533;&#65533;	w&#65533;&#65533;&#65533;&#65533;&#65533;p&#65533;&#65533;$~&#65533;&#65533;&^'&#65533;S&#65533;&#65533;W&#65533;&#65533;]&#65533;<&#65533;&#65533;.&#65533;&#65533;&#65533;ddj&#65533;&#65533;2\&#65533;k&#65533;&#1246;&#65533;&#65533;&#65533;.&#65533;pa(\c&#65533;H&#65533;B:&#65533;&#65533;&#65533;&#65533;&#65533;4&#65533;&#65533;Uc^6&#65533;D&#65533;Fv&#65533;&#65533;Ly&#65533;h&#65533;&#65533;&#65533;v&#65533;]_&#65533;R&#65533;/&#65533;&#915;&#65533;&#65533;&#65533;$ Q&#65533;5t&#65533;
M&#65533;Af&#65533;&#65533;'&#65533;&#65533;|0cz&#65533;&#65533;&#327;&#65533;8&#65533;&#65533;"&#65533;&#65533;;&#65533;	&#65533;q *&#65533;UZF&#65533;	&#65533;Cp&#1728;W|&#65533;&#65533;Gy&#65533;&#65533;&#65533;?&#65533;a~&#65533;&#65533;&#1390;'YIM&#65533;&#786;&#65533;w&#65533;_&#65533;;&#65533;k&#65533;&#65533;&#65533;%<e	1&#1143;&#65533;{&#65533;'j&#9438;&#65533;&#65533;&#65533;*8&#65533;6
&#65533;T&#65533; &#65533;&#65533;<i&#65533;bj &#65533;&#65533;p!,ch&#65533;K&#65533;&#65533;<&#65533;YKe&#65533;&#65533;OSbw&#65533;h&#269;o&#65533;&#65533;
&#65533;&#65533;p&#65533;&#65533;&#65533;A>&#65533;&#65533;@&#65533;&#1464;&#65533;`&#65533;x&#65533;&#65533;&#65533;|Z&#1230;&#2672;5U&#65533;BJh`A&#65533;q&#65533;&#65533;:&#65533;AS4&#65533;_1\&#65533;&#65533;&#65533;R@&#65533;K&#65533;&#512;&#65533;&#65533;&#65533;W&#138;a&#65533;
&#65533;'&#1864;J&#65533;l&#65533;&#65533;/6&#65533;&#65533;J&#65533;&#65533;&#65533;_!z&#65533;&#65533;&#65533;A&#65533;s&#1427;&#65533;pL.xAej8&#65533;&#65533;&#271;H&#65533;`&#65533;&#65533;&#65533;&#1168;&#65533;&#65533;&#65533;Kd&#48490;&#65533;&#65533;&#65533;W6&#65533;&#65533;&#65533;&#65533;@&#65533;&#65533;&#65533;s&#65533;r&#65533;UAG&#65533;&#65533;Q&#65533;ha&#65533;2&#65533;Pu	&#65533;&#1733;3&#65533;&#65533;4W&#65533;x&#65533;&#65533;&#65533;&#65533;&#65533;p*&#65533;`&#1369;&#65533;&#1396;`-&#65533;m~{C&#65533;&#65533;z&#65533;r!&#65533;&#906;&#1528;TT{&#65533;&#65533;&#65533;&#65533;Bl&#65533;&#65533;&#65533;&#65533;J&#65533;>&#65533;&#65533;CD!3e&#65533;#	&#65533;&#65533;=&#65533;&#65533;&#65533;!&#65533;<&#65533;s	e&#65533;`!Q	&#65533;&#65533;&#65533;@;&#65533;&#1363;;&#65533;;&#65533;<&#65533;&#65533;&#65533;C&#65533;#a!&#65533;s&#65533;#	@&#65533;&#65533;&#65533;q&#65533;`&#65533;&#65533;!&#65533;f'&#65533;a%&#65533;&#65533;G(6>(!&#65533;&#65533;H!&#65533;$ERQvA&#65533;Q4&#65533;PR%&#65533;NbV&#65533;]&#65533;&#65533;4J1
&#65533;
&#65533;
@V@&#65533;&#65533;
&#65533;&#65533;
&#65533;A
&#65533;&#65533;	&#65533;&#65533;
1a&#65533;&#65533;&#65533;@k&#65533;;&#65533;&#65533;0&#65533; &#65533;`&#65533;&#65533;&#65533; &#65533;&#65533;&#65533;&#65533;_T&#65533;&#65533;i&#65533;&#65533;ky&#65533;,f&#65533;&#65533;	1
&#65533;&#65533;g&#65533;&#65533;E&#977;eq&#65533;&#65533;H&#65533;&#65533;<&#65533;1k&#65533;
w	&#65533;&#65533;&#65533;{0h&#65533;V@1&#65533;| &#65533;&#65533;&#65533;&#65533;`&#65533;&#65533;&#65533;@&#65533;H
_$&#65533;G&#65533;k&#65533;f&#65533;aG&#65533;&#65533;}&#65533;&#65533;&#65533;V&#65533;D&#65533;0&#65533;7&#65533;d@&#65533;&#65533;a@&#65533;h4&#65533;R=&?w&#65533;&#65533;s&#65533;7&#65533;V8n&#65533;3o&#65533;P rT&#65533;S($S/&#65533;u"&#65533;&#65533;p0&#65533;2&#65533;0&#65533;&#65533;zGeT&#65533;E'lo2&#65533;V&#65533;&#65533;'wro#q&#65533;3&#65533;4OsO&#65533;Tq<&#65533;V&#65533;Mn""?R"!&#65533;Yn&#65533;&#65533;u;r']&#65533;&ou2R`E&#65533;&#65533;&#65533;l&#65533;&#65533;0	&#65533;&#65533;<D&#65533;1hh&#65533;	m&#65533;,Vc5G&#65533; &&#65533;&#65533;&#65533;&#65533;&#65533;&#65533;z@jGB4&#65533;&#65533;9`@S&#65533;~&#65533;&#65533;Y~&#65533;#&#65533;&#65533;'&#65533;bR&#65533;"&#65533;~J.&#65533;%{n (&#65533;L&#65533;4p&#65533;&#65533;w@J&#65533;`w&#65533; 3&#65533;qP/?687&#1729;3&#65533;&#65533;Y&#65533;&#65533;L&#1668;&#65533;&#65533;5&#65533;&#65533;[PiZ8&#65533;'&#65533;NA&#65533;&#65533;&#65533;X&#65533;&#65533;&#548;W&#65533;`P&E&#65533;TQ&#65533;z&#65533;&#65533;&#65533;q_&#65533;.~&#1239;&#65533;&#65533;z&#65533;6YXa{&#65533;Z}syjY&#65533;6|dW|K&#65533;\&#663;L&#65533;Vu,lp$`-M&#65533;1&#65533;&#65533;n&#65533;"^&#65533;&#65533;&#65533;LE&#65533;,d&#65533;$&#65533;U}&#65533;b8&#65533;g.e&#65533;$g`Z&#65533;&#65533;&#65533;~$3&#65533;&#65533;&#65533;"?&#65533;z&#65533;9f\pU&#65533;;&#65533;g&#65533;&#65533;!&#65533;&#65533;&#65533;&#65533;&#65533;d!_$&#65533;=&#65533;Q&#65533;`&#65533;L&#65533;&#65533;y;<&#65533;;&#65533;&#65533;a&#65533;&#65533;&#65533;&#65533;?&#65533;&#65533;<H= &#65533;_&#65533;&#65533;&#65533;&#65533;&#65533;&#65533;x9~&#65533;&>2"9&#65533;&#65533;5&#65533;&#65533;*&#65533;&#65533;&#65533;m&#65533;&#65533;HL&#65533;Fb!pQ3:&#65533;&#65533;&#65533;&#65533;#DS&#65533;A4O#ed&#65533;&#65533;&#65533;V&#65533;eF&#65533;i&#65533;q&#65533;sW4l&#65533;&#65533;':&#65533;&#1203;&#1315;.h&#65533;&#65533;b&#65533;&&#65533;&#65533;&#65533;V&#65533;&#65533;&#65533;&#65533;	f$G&#65533;&#65533;&#65533;&#65533;8h&#65533;&#65533;E`&#65533;&#65533;s!&#65533;0k&#65533;V
2D&#65533;&#65533;	q&#65533;R&#65533;&#65533;b&#65533;&#65533;&#65533;`&#65533;!~@&#65533;e&#65533;&#65533;O&#65533;L&#65533;Y`&#65533;O&#65533;&#65533; &#65533;&#65533;&#65533;4&#65533;&#65533;&#65533;i*&#65533;&#65533;(h`(&#65533;&#65533;
&#65533;&#65533;~&#65533;^&#65533;YPM`>`0 :h&#65533;4&#65533;nv>$a&#65533;;&#65533;%!&#65533;}&#65533;N&#65533;3p&#65533;Wo&#65533;u&#65533;&#65533;3&#65533;&#65533;1Prx&#65533;Q&#65533;&&#65533;w%&#65533;d';C8~&#65533;"K"Z&#65533;&
M&#65533;tz&#65533;%&#65533;w&#65533;&Y&#65533;+wz%&#65533;'&y&#65533;&#65533;&#65533;:&#65533;O&#65533;Dy&#65533;'&#65533;&#65533;&#65533;#Z&#65533;2&#1585;a0E`OS&#65533;l&#65533;&#65533;&#65533;x&#65533;&#65533;=&#65533;!3Y	&#65533;Tj&#65533;&#65533;&#65533;&#65533;	&#65533;&#65533;&#65533;Aw&#65533;Y
&#65533;}&#65533;!o&#65533;&#65533;&#65533;9&#65533;&#65533;,&#65533;O)2&#65533;%$&#65533;xy&#65533;u&#65533;a&#65533;Bv&#65533;R)&#1461;9|E&#65533;&#826;j&#65533;tM&#65533;th&#65533;2p` &#65533; 0`\&#65533;Z&#65533;pb&#65533;&#65533;	&#65533;#&#65533;&#65533;&#65533;U\}&#65533;`
&#65533;#&#65533;&#65533;h7Us,d{,~&#65533;Zi&#65533;T P X&#65533;xC9Z&#65533;c&#65533;9&#65533;&#65533;[&#65533;&#65533;$\I)j PI&#65533;)&#65533;&#65533;h&#65533;&#65533;i8I&@CZ&#65533;c&#65533;_@&#65533;(&#65533;$$&#65533;:&#65533;d8&#65533;i|&#65533;\d&#65533;Y>#9&#65533;7&#65533;&#65533;&#65533;72c&#65533;-&#65533;-&#65533;E&v&#65533;&#65533;;&&#65533;6&#1317;&#65533;e`&`'bRU&#65533;#&#65533;&#65533;&#65533;.&#65533;K.&#65533;&#65533;X&#1054;&#65533;Cm&#65533;&#65533;&#65533;(*C$&#65533;&#65533;t_&#65533;s!&#65533;&#65533;Cq6g&#65533;P&#65533;k&#65533;ct&#65533;S&#65533;&#65533;&#65533;c&#65533;&#65533;&#65533;&#65533;b&#65533;&#65533;h&#65533;<&#65533;&#65533;<&#65533;D&#65533;&#65533;C&#65533;_#&#65533;?&#65533;s'&#65533;&#65533;&#65533;"w`MO&#65533;c&#65533;&#65533;&#65533;=&#65533;&#65533;&#65533;dF@&#65533;VF#%&#65533;&#65533;Bt&#65533;O&#65533;&#65533;Rhd7J&#65533;Khd&#65533;&#65533;'&#65533;t&#65533;&#65533;`i&#65533;x@&#65533;p&#65533;&#65533;k&#65533;G&#65533;&#65533;&#65533;48&#65533;&#65533;&#65533;&#65533;$&#65533;&|0&#65533;&#65533;:&#65533;&#65533;;&#1931;&#65533;ak&#65533;6&#65533;&#65533;Z&#65533;&#65533;&#65533;&#65533;I&#65533;H&#65533;t&#65533;&#65533;&#1544;&#65533;&#65533;C&#65533;`F,&#65533;	&#65533;&#65533;85&#65533;&#65533;&#65533;&#65533;Q&#65533;&#65533;N`_&#65533;&#65533;&#65533;+&#65533;Ca_G&#65533;F&#65533;(I&#65533;6&#315;&#1449;~&#65533;E&#65533; 
&#65533;py&#65533;X S &#65533;@&#1066;1&#65533;I&#65533;K~&#65533;&#65533;&#65533;	(*&#65533;y&#65533;&#65533;q'v&#58935;&#65533;&#65533;6S&#65533;&#65533;U{%&#65533;&#65533;PX&#65533;(
&#65533;P&#65533;m &#65533;MF&#65533;#`7N&#65533;5r3|%&#65533;v~&#65533;o&#65533;tN&#65533;&#65533;#&#65533;&#65533;+&#65533;o&#65533;D&#65533;&#65533;&#65533;qb&#65533;&#65533;%&#65533;&#65533;&#65533;F%}@&#513;`g&#65533;&#65533;
T&#65533;b&#65533;&#65533; 	&#65533;a&#65533;J&#65533;`&#65533;&#65533;&#65533;;&#1688;:1D&#65533;&#65533;&#65533;8?2&#65533;b&#65533;&#65533;&#65533;&#65533;&#65533;wAE&#65533;&#65533;%ZH&#65533;-L2-&#65533;&#65533;7sPj&#65533;&#65533;O"&#65533;4[&#65533;&#65533;&#65533;nF&#65533;.N&#65533;(&#65533;W)"&#65533;r&#65533;PP&#65533; &#65533;/&#65533;&#65533;"&#65533;P&#65533;}&#65533;g&#65533;EY~&#65533;0&#65533;,&#65533;&#65533;&#65533;<A	&#65533;@v0pEZ&#65533;|T7Ue&#65533;pll;oz&#65533;22&#65533;"p@`&#65533;v&#65533;&#65533;7&#65533;&#65533;&#65533;#3/&#65533;"Pg&#65533;#rPjb01*K^#&#65533;Y&#65533;G(&#65533;B2HEB&#65533;teG6`&#65533;.]&#65533;'-&#65533;uu&#65533;znS&#65533;x&#65533;&#65533;nR&#65533;$&#65533;@uLx^&#65533;&#65533;&#65533;&#65533;2U&#65533;%6&#65533;&#1003;&#348;Y&#65533;^&#65533;-i&#65533;.se,&#65533;7,B&#65533;&#65533;&#65533;&#65533;&#65533;&#475;hb8D&#65533;{t&#65533;&#65533;1&#65533;:b<(&#65533;z&#65533;AS"&#65533;&#65533;&#65533;&#65533;&#65533;&#65533;&#65533;D3&#65533;&#65533;S&#65533;
Al&#65533;&#65533;R;&#65533;&#65533;&#65533;;&#65533;&#65533;=.&#65533;&#65533;&#65533;3p'O} &#65533;&#65533;&#65533;&#65533;e$&#65533;C&#65533;&#65533;&#65533;cGa&#65533;&#65533;IXBl&#65533;&#65533;@A&&#65533;Z&#65533;@&#65533;&#65533;&#65533;Yq&#65533;&#65533;&#65533;&#65533;&#65533;Ar&#65533;
	&#65533;&#65533;&#65533;HO&#65533;&#418;P&#1922;&#65533;<&#65533;P+!=&#65533;&#379;&#65533;+&#65533;&#65533;%&#65533;Ho&#65533;8m&#65533;&#65533;&#65533;&#65533;`&#65533;P
]4d&#65533;&#65533;&#65533;B&#65533;!<&#65533;;S&#65533; DbX&#65533;
&#65533;&#65533; &#65533;&#65533;&#65533;&#65533;&#65533;9q&#195;	&#1297;&#65533;1L&#65533;&#65533;CF0J 0&#65533;&#65533;6c&#65533;|He&#65533;Hdvkh&#65533;&#442;&#1449;&#65533;
JA
&#65533;&#65533;&#65533; c&#65533;lL&#65533;C&#65533;:P50T0q&#65533;&#1500;&#65533;&#65533;;>&#65533;&#65533;k&#65533;n&#65533;(&#65533;q37&#65533;WWd7&#65533;&#65533;U&#65533;48e&#1378;&#65533;&#65533;&#21623;g&#65533;&#65533;a&#65533;&#65533; Gzjr'o&#65533;p&#65533;&#65533;b&#65533;,&#65533;$&#65533;k&#65533;&#65533;&#65533;oi.&#65533;#&#65533;&&#65533;#&#65533;&#65533;S&#65533;&&&#65533;#B&#65533;&#65533;`&#65533;&#65533;&#65533;h&#65533;&#65533;K&#65533;Q&#65533;&#65533;n&#65533;c&#65533;&#65533;&#65533;$&#65533;&#65533;&#65533;;&#65533;&#65533;7&#65533;&#65533;!	&#65533;&&#65533;UR"BxP&#65533;&#65533;&#65533;(u&#65533;W&#65533;,wC#&#65533;)6}&#65533;,b&#1245;+&#65533;Tsu&#65533;&#65533;)u&#65533;&#65533;&#968;r&#65533;&#65533;%y~&#65533;{j08 &#65533;&#65533;` =&#65533;G&#65533;i&#65533;M&#65533;~&#65533;&#65533;[;y&#65533;&#65533;[&#65533;as&#65533; IhH
&#65533;&#65533;&#65533;@zX&#65533;&#65533;,vC4&#65533;Vm{[&#65533;&#65533;$3(&#65533;j"n&#65533;&#65533;&#65533;EUUEL&#65533;&#65533;,&#65533;2W&#65533;>&#65533;&#65533;&#65533;~&#65533;"&#65533;	&#65533;&#65533;&#65533;.&#65533;{?3&#65533;&#65533;&#65533;%&#65533;&#65533;R&#65533;&#65533;\&#65533;4&#65533;&#65533;[~&#65533;M&#65533;:&#65533;&#65533;&#65533;3u&#65533;&#65533;W&#65533;&#65533;&#65533;#[&#65533;&#65533;em8VU.&#65533;&#65533;P&#65533;S6&#65533;&#65533;{&#65533;&#65533;&#329;-&#65533;&#65533;&#65533;&#65533;&#65533;;"'&#65533;y&#65533;&#65533;BX&#65533;D&#65533;&#65533;&#1661;&#65533;&#65533;&#65533;M&#65533;&#65533;u&#1614;&#65533;qj&#65533;&#65533;&#1630;&#65533;&#65533;?$!&#755;"!&#65533;&#65533;&#65533;&#65533;6&#65533;&#65533;p!lva&#65533;&#65533;S&#65533;`&#65533;X&#65533;%&#65533;\{&#65533;&#133;@s&#65533;&#65533;&#65533;A>&#65533;&#65533;&#1622;&#1890;E&#65533;&#65533;>J&#65533;M&#65533;&#65533;8ZAY&&#65533;&#65533;@&#65533;"&#1910;&#65533;&#65533;&#65533;&#65533;&#65533;A'&#65533;
Saf&#65533;f&#65533;&#65533;!f&#65533;&#65533;<lh&#65533;x&#65533;.&#65533;&#65533;&#65533;&E(N&#65533;4z&#65533;y&#65533;&#65533;&#65533;&#65533;&#65533;&#65533;&#65533;&#65533;	&#65533;i&#65533;q&#65533;?&#65533;&#65533;&#65533;	&#1183;&#65533;&#65533;G&#65533;B&#65533;&#65533;I&#65533;4D&#65533;I&#65533;&#65533;s&#65533;.&#65533;D!&#65533;&#65533;t&#65533;*&#65533;:n&#65533;k&#65533;j}&#65533;&#65533;Ss&#65533;&#65533;@&#65533;JL&#147;&#65533;&#65533;&#65533;&#65533;Ll
&#65533;&#65533;	&#65533;&#65533;ypZ0J0F&#65533;A@4&#65533;K&#65533;i`&#65533;&#65533;&#65533;&#689;&#65533;&#65533;b5{ !&#65533;&#925;;v&#65533;&#521;&#65533;M8o&#1712;a&#65533;0!4i&#1596;&#65533;s&#65533;9u&#65533;&#785;#g&#65533;&#528;%.&#65533;2&#65533;7pJ"t&#65533;P&#65533;&#150;%&#65533;&#65533;CO&#65533;>|&#65533;&#65533;	&#65533;O&#65533;?~&#65533;&#65533;&#1139;GON&#65533;{&#65533;%
&#65533;&#65533;&#65533;:&#65533;V&#1368;&#1230;&#65533;&#65533;[&#65533;&#65533;I&#65533;G&#65533;=H&#65533;R&#65533;&#65533;1S&#65533; &#65533;d&#663;6|5jtH&#65533;;&#65533;&#65533;QIR&#65533;G&#65533;-J&#65533;&#65533; >~&#65533;&#65533;IG&#65533;d8k*&#65533;&#65533;&#65533;&#65533;&#65533;8l&#1448;9c&#65533;&#65533;4f&#668;&3F&#65533;0d&#65533;N&#65533;m&#65533;&#65533;&#65533;5-&#65533;&#65533;}&#65533;&#65533;=&#65533;y'NB7&#1636;&#65533;&#65533;F4&#65533;&#65533;&#561;s&#65533;! (`@&#65533;&#65533;"`&#65533;b&#65533;&#65533;6x&#65533;&#65533;&#65533;o&#65533;D&#65533;)J?&#65533;&#65533;Ex)}J+W&#65533;V&#65533;&#65533;J$8&#65533; &#844;&#65533;&#65533;&#65533;&#65533;.&#65533;&#65533;B
,&#65533;&#65533;&#65533;2t&#65533;m4&#65533;@#5&#65533;&#65533; D2&#65533;&#65533;&#65533;B&#65533;&#1816;#&#65533;(1&#65533;&#65533;p&#563;4t&#65533;L&#65533;&#65533;&#65533;&#65533;&#65533;4&#65533;p&#65533;25&#65533;[&#65533;7&#65533;@&#65533;&#65533;&#65533; Q&#65533;&#65533;Z&#65533;&#65533;&#65533;&#65533;&#65533; 	&#65533;l#&#65533;&#65533;Vj&#65533;&#65533;&#65533;&#65533;&#65533;&#65533;&#65533;&#65533;,R&#65533;&#65533;X&#65533;&#65533;#&#65533;#&#65533;&#65533;C&#65533;&#65533;J3"&#65533;&#65533;;&#65533;P&#65533;I,&#65533;&#65533;J(&#65533;&#65533;&#65533;K0&#1604;&#65533;N8)&#65533;&#65533;M
E4&#65533;?&#65533;&#65533;H5&#65533;&#65533;J=&#65533;&#65533;L3&#65533;&#65533;O=E&#65533;P@&#65533;TK&#65533;&#65533;&#65533;M:&#580;PN09UPL4&#65533;&#65533;J5&#65533;$&#65533;KC!&#65533;W_G&#65533;&#65533;&#65533;I$y&#65533;c1&#65533;&#65533;D1&#65533;&#65533;C)dA$B&#65533;&#65533;&#65533;qd&#65533;T7&#596;O@	EP<&#65533;&#65533;&#65533;O@&#65533;SRa&#65533;y[y&#65533;W&#33637;&#65533;Zb&#599;&#65533;Xd&#65533;&#65533;X &#65533;E\lA&#1558;[r&#65533;&#21892;&#901;&#65533;_|&#1637;&#65533;Y`&#65533;eY&#65533;e%S &#65533;&#65533;r&#65533;&#65533;WM<&#1636;&#65533;G;d@^.&#65533;&#65533;&#65533;&#65533;&#65533;5&#65533;p&#1165;8&#65533;&#65533;&#65533;ByDB &#65533;&#65533;&#65533;@&#65533;{&#65533;ND9E^&#65533;U&#65533;]&#65533;RD	&#65533;&#65533;M2&#65533;D&#65533;I &#65533;&#274;L8a&#65533;WsIV4Qu3&#65533;&#274;aY&#65533;&#65533;&#65533;I&#65533;HQ&#65533;B&#65533;&#65533;&#65533;=&#65533;XC&#65533;,&#65533;0&#65533;%&#65533;&#65533;4&#65533;&#65533;&#65533;A
&#65533;+&#65533;K&#65533;&#340;SN&#65533;xs?	&#65533;]&#65533;'?e&#65533;V<&&#65533;J&#65533;#&#65533;0&#65533;&#65533;b	"&#65533;Pbv &#65533;&#65533;1&#65533;H&#65533;&#65533;e&#65533;v&#65533;@&#65533;&#65533;&#65533;&#65533;3&#65533;&#65533;&#65533;&#1578;&#65533;&#65533;&#65533;&#65533;R2&#65533;R&#65533;l&#65533;3&#65533;C#&#65533;<B~&#65533;&#65533;&#65533;&#65533;8&#65533;Wr&#65533;&#48719;	&#646;&#65533;&#65533;&#65533;:&#65533;"H#=z&#65533;&#65533;&#65533;@&#65533;.&#65533;&#65533;p&#65533;#&#65533;&#65533;&#707;&#65533;&#65533;`&#65533;&#65533;@&#65533;*R&#65533;&#65533;&#65533;&#1295;,&#65533;+&#65533;&#65533;p&#65533;4&#65533;&#65533;|&#65533;!Q&#65533;=&#65533;&#65533;N&#65533;|P(d&#65533;t&#65533;!=&#65533;&#65533;&#513;C&#65533;&#65533; bS&#65533;&#221;&#65533;&#65533;&#65533;x/$&#65533;&#65533;C&#65533;&#65533;;&#65533;y19&#65533;h,&#65533;&#1484;&#65533;` &#65533;BC&#65533;"&#65533;&#65533;2>&#65533;#&#65533;iF4&#65533;g&#65533;&#65533;3&#65533;0l&#65533;&#65533;@&#65533;&#65533; &#65533; &#65533;&#1102;v
P &#65533; 
H&#65533; 0&#65533;&#65533;R(C&#65533;&#65533;G&#65533;1&#65533;&#65533;Da&#65533;&#65533;I&#65533;&#65533;&#65533;&#65533;&#65533;,lQY&#65533;&#65533;&#65533;0D&#65533;&#65533;%&#728;a5a&#65533;&#65533;&#65533;&#65533;0&#65533;&#65533;&#65533;J&#65533;.&#65533;e&#65533;9#*n&#65533;&#65533;I%f&#65533;eCX#J&#65533;!n&#546;rL&#65533;&#65533;!&#65533;A&#65533;&#65533;&#65533;&#1028;&#65533;&#24338;&#65533;&#65533;&#65533;&#848;&#65533;&#65533;\>&#65533;H&#65533;&#65533;&#65533;H&#65533;$6X&#602;&#65533;y&y&#65533;m&#65533;	A&#65533;a&&#65533;	f&Lh(&#65533;&#65533;@&#65533;'&#65533;M&#65533;&#65533;d@bED&#65533;&#65533;&#18090;j&#65533;	Nd&#65533;&#65533;&#132;&#65533;6q&#65533;GQB&#65533;&#65533;2&#1765;B&#65533;&#65533;r1tE(&#65533;56D&#65533;:F9a*[&#65533;&#65533;U&#360;'x&#65533;^+m&#65533;H&#65533;&#65533;A,F&#65533;&#65533;Y&#65533;&#65533;&#65533;&#65533;G&#65533;&#1126;6&#65533;&#65533;&#65533;&#65533;u
T&#65533;&#65533;&#65533;H&#65533;"&#65533;)Q&#65533;&#65533;&#65533;&#65533;&#1532;\!Z&#65533;K&#65533;@&#65533;&#65533;&#65533;
&#65533;EBu&#65533;&#65533;&#65533;&#65533;&#65533;_&#65533;"&#65533;&#65533;&#65533;tq&#65533;^&#65533;B_&#65533;xSa&#65533;
V&#65533;&#65533;&#65533;&#41254;,&#65533;(O&#65533;&#65533;&#65533;&#65533;$!4&#65533;&#65533;&#65533;&#65533;d&#65533;I&#65533;&#65533;&#65533;x&#65533; &#65533;&#65533;P?&#65533;[&#65533;&#65533;D(N&#65533;&#65533;&#65533;&#65533;&#65533;m-E&#65533;&#65533;&#65533;HP|2&#65533;'&#65533;ZRPT&#65533;U|&#65533;&#65533;N&#65533;E&#65533;&#65533;&#65533;!	b&#65533;Vw&#65533;&#65533;&#65533;33h
G&#65533;&#65533;p2&#65533;!~(b&#65533;yQQ&#65533;&#65533;&#65533;&#65533;0&#65533;>Q&#1315;&#65533;&#186;&#65533;Hj+T1&#65533;L,&#65533;uP&#65533; &#65533;'4	B&#65533;&#65533;&#65533;&#65533;6&#65533;~&#65533;m b&#65533;&#65533;&#65533;Y&#65533;q&#65533;&#65533;E&#65533;|&#65533;&#65533;I&#65533;&#65533;`&#65533;&#65533;&#65533;&#65533;&#65533;&#65533;&#65533;@R&#65533;&#65533;i&#65533;$R&#65533;&#65533;&#65533;&#65533;+&#65533;d8&#65533;&#605;&#65533; `&#65533;D#y&#1539;&#65533;&#65533;&#65533;&#65533;&#65533;o'&#65533;JA$&#65533;&#65533;&#65533;/&#65533;&#65533;&#30247;&#65533;&#65533;&#65533;d&#65533;IYrB;&#65533;&#65533;}8&#65533;&#65533;0&#65533;&#65533;$ &#65533;>0&#65533;&#65533;p4&#65533;&#65533;ez&#65533;&#65533;&#65533;&#65533;1&#65533;&#65533;&#65533;HD#&#65533;(&#65533;S5&#65533;&#65533;C&#65533;&#65533;&#65533;&#65533;&#1551;+&#65533;!&#65533;A&#65533;&&#65533;}R&#65533;&#65533;y"V&#65533;$0&#65533;(D&#65533;&#65533;:&#65533;&#65533;&#65533;&#65533;6&#65533;y&#65533;&#65533;&#65533;;&#65533;-GXA&#1048;&#65533;4f&#65533; hL&#65533;&#65533;&#65533;DwD#&&#65533;5L8j&#1232;h%L&#65533;J5`&#65533;(E&Q&#65533;&#65533;!:u&#65533;%rJY@&#65533;&#65533;&#65533;gPK&#65533;T&#1176;)G&#65533;&#65533;&#180;&#65533;&#65533;&#65533;!&#65533;n,&#65533;%&#65533;&#65533;&#65533;F&#65533;(M#&#65533;2&#65533;&#65533;&#65533;2&#65533;,E&#65533;&#65533;v&#65533;HD&#65533;P&#65533;&#65533;K34I2&#65533;&#65533;g&#65533;&#796;&#1844;;7M&#65533;&#65533;*&#65533;8&#65533;/Q&#65533;^h&#65533;&#65533;0e/d&#65533;!U&#65533;5QO&#65533;&#65533;W&#65533;U&#65533;Z&#65533;NWbX&#65533;D&#65533;&#65533;&#65533;U)4&#65533;&#65533;&#65533;&#65533;&#65533;5Zs&#65533;&#65533;\&#65533;&#1704;E51rMT&#65533;j&#65533;&#1388;*n&#65533;&#65533;&#65533;&#65533;&#65533;h&#65533;&#65533;&#65533;&#65533;G&#65533;1&#65533;jV&#65533;g
	JtV&#65533;&#65533;:&#65533;R&#65533;B&#65533; *&#65533;H r&#65533;&#10793;&#65533;+&#65533;&#65533;&#65533;&#65533;&#65533;&#65533;U&#65533;JZ,r]&#65533;&#372;&#65533;0^&#65533;&#65533;	&#709;/&#65533;&#65533;&#65533;^&#65533;&#172;&#65533;&#1039;,)&#65533;&#65533;&#65533;&#65533;&#65533;&#65533;*&#65533;&#65533;&#65533;&#65533;T?&#65533;&#65533;&#65533;R&#65533;g&#65533;&#65533;$n@&#65533;&#65533; &#65533;&#65533;&#65533;&#65533;u&#65533; &#65533;&#65533;GX&#65533;L&#65533;&#65533;+V&#65533;&#65533;S&#65533;BQ#&#65533;&#65533;$ &#65533;&#65533;L&#10200;&#668;&#65533;B&#65533;Jh&#65533;&#65533;&#65533;&#65533;&#65533;	F "&#65533;v&#65533;&#65533;A&#65533;G&#65533;U1&#65533;(D&#65533;	&#65533;;=&#65533;!T@&#65533;~&#65533;:%\&#65533;m&#65533;&#1543;C@&#65533;&#65533; E*&#65533; LE&#65533;&#65533;Wv[q&#65533;&#65533;h&#65533;&#65533;&#65533;C&#560;&#65533;*&#65533;w	E&#65533;&#65533;&#65533;4DO3}&#65533;&#65533;&#65533;&#65533;u&#65533;F&#65533;&#65533;1I&#65533;&#65533;J1:&#65533;&#65533;&#65533;X&98&#65533;&#65533;+)&#65533;&#65533;&#65533; &#65533;&#65533;`&#65533;&#65533;&#65533;&#65533;&#65533;&#65533;&#65533;&#65533;&#65533;8&#65533;C&#65533;3&#65533;&#65533;!&#65533;&#65533;x&#65533;&#65533;&#65533;&#65533;I&#65533; 1&#65533;&#65533;A B!C &#65533;i)
&#65533;0&#65533;&#65533;&#65533;$ &#65533; &#65533;&#65533;@@p&#65533;B=@(&#65533;&#65533;&#65533;"H&#65533;(&#65533;8H
&#65533;	-&#65533;- &#65533;7&#515;? &#65533;6,&#65533;&#65533;+&#65533;$vB&#65533;&#65533;&#65533;&#65533;&#65533;=&#65533;&#65533;x&#65533;+&#65533;RB&#65533;%&#65533;6.&#65533;g&#65533;$vS&#65533;&#65533;)_&#47242;(&#65533;)&#65533;B,DQ&#65533;9&#65533;&#65533;&#65533;&#65533; &#65533;>&#65533;&#65533;6&#65533; @&#65533;Fc#&#65533;&#65533;5&#65533;H&#65533;&#65533;&#65533;(,8&#65533;: &#65533;D`&#65533;(|&#65533;M0&#65533;W&#36484;T&#65533;H2&#65533;&#65533;&#65533;&#65533;&#65533;&#65533;&#65533;&#65533;&#65533;f&#65533;&#65533;&#65533;0&#65533;1&#65533;&#65533;1P69	&#65533;&#65533;&#65533;xK&#65533;P%&#26658;&#65533;&#65533;Q3&#65533;-&#65533;B/\&#65533;%&#65533;&#65533;93"$z&#65533;2&#1078;'Ja&#65533;.&#1538;.&#65533;&#65533;&#65533;&#65533;&#1058;V&#1207;N&#65533;yd.&#65533;&#65533;Xes&y&#65533;0&#65533;/ &#65533;:&#247;:&#45186;&#65533;hKwrFbB&#65533;@&#65533;:&#65533;&#65533;&#65533;dK&#65533;2&#65533;&#65533;-&#514;+&#65533;*&#65533;Q&#65533;0&#65533;&#65533;&#65533;{B&#65533;{&#65533;&#65533;&#65533;,|"&#65533;&#65533;G&#65533;&#65533;&#65533;&#65533;&#65533;P!&#65533;K!&#65533;&#65533;&#65533;.Q&#65533;M&#65533;'&#65533;&#65533;'&#65533;"(@&#65533;S&#65533;(&#65533;k9_)&#65533;P&#65533;D&#65533;&#65533;MS&#65533;&#65533;&#65533;Dh&#65533;&#65533;&#65533;&#65533;Cp&#65533;&#65533;&#65533;&#65533;r&#65533;&#65533;Sq&#65533;w	&#65533;&#65533;")&#65533;Y&#65533;v)x&#65533;.U&#65533;{?XP&#65533;&#65533;&#65533;&#65533;|&#65533;&#65533;W&#535;[&#65533;&#65533;&#65533;C&#65533;&#65533;K&#65533;T&#65533;&#65533;&#65533;&#65533;&#65533;&#65533;:&#65533;BKyI&#65533;+&#65533;\a&#65533;&#65533;&#65533;V0Np&#65533;&#65533;p&#65533;&#65533;y&#65533;&#65533;&#65533;&#65533;&#65533; &#65533;&#65533;&#65533;/8&#65533;X&#65533;m&#65533;&#65533;:p&#65533;B&#65533;&#65533;&#65533;&#65533;&#65533;O&#65533;'&#65533;&#65533;&#65533;&#65533;#IP&#65533;&#65533;&#65533;&#65533;Y&#65533;?&#65533;F&#65533;dqd&#65533;F0>&#65533;&#65533;&#65533;&#1112;@x&#65533;giC&#65533;&#65533;&#65533;&#1962;&#65533;"&#705;&#513; P&#65533;&#65533;1H&#65533;6&#1027;&#65533;&#196;&#65533;[:N&#65533;&#65533;S0KW&#65533;&#65533;Mh&#65533;&#65533;0&#65533;(X!&#65533;&#65533;&#65533;.`D&#65533;&#65533;0&#65533; &#65533;&#65533;Sq&#65533;Cqf
&#65533;h&#65533;^\&#65533;@9&#65533;&#1872;	r&#65533;(i	&#65533;!'&#65533;&#65533;rz&#65533;&#65533;x&#65533;|&#65533;&#65533;&#65533;1&#65533;0&#65533;&#499;&#65533;&#65533;0A&#65533;&#65533;&#65533;&#65533;&#35793; Q&#65533;	&#65533;i&#65533;&#65533;
&#65533;&#65533;I 5&#65533;&#65533;AA0
k&#65533;&#65533;&#65533;&#65533;P@&#65533;&#65533;&#65533;#4&#65533;$&#513;&#65533;&#65533;&#65533; (&#65533;4&#65533;;x3&#65533;-&#65533;+ &#65533;4&#65533;8@&#65533;,&#65533;)&#65533;)HRwZ?+&#1026;$8X&#65533;?&#65533;&#65533; Pj9&#65533;/&#65533;)[&#65533;&#65533;@&#65533;*e&#65533;%&#65533;G2&#65533;&#65533;&#65533;&#65533;&#65533;&#65533;/%&#65533;G&#65533;&#65533;F&&#65533;&#65533;&#65533;9&#1539;j&#65533;=(%&#65533;p &#65533;F&#65533;&#65533;x&#65533;
&#65533; &#65533; ()5&#65533;>H.H&#65533;&#65533;&#65533;+RX&#65533;Yp&#65533;zS&#65533;&#65533;JX@&#65533;&#65533;K"&#65533;3&#65533;lf&#1205;q.&#65533;|&#65533;&#65533;1&#65533;&#65533;5&#65533;&#1184;3l4a&#65533;v&#65533;&#65533;&#1072;&#65533;.@)&#65533;-&#65533;&#65533;&#65533;V&#65533;p"Z/h&#65533;, &#65533;&#65533;V7%&#65533;v<K&#65533;&#65533;u=G+&#65533;&#65533;t,H.&#65533;&#65533;@&#65533;&#65533;&#65533;Cq&#65533;&#65533;&#65533;&#65533;-pWt&#65533;&#65533;)&#65533;&#65533;)&#65533;2&#65533;&#65533;&#65533;p$	t&#65533;&#65533;u&#65533;R6D&#65533;~&#65533;&#65533;w&#65533;PrFp&#65533;L&#65533;&#65533;&#65533;&#65533;&#65533;&#65533;*8&#65533;s&#65533;&#65533;&#65533;&#65533;&#65533;&#65533;*)&#65533;Jt&#65533;r&#65533;&#65533;IL8UJPJo&#65533;?&#65533;I&#65533;A&#65533;&#65533;&#65533;8K&#65533;r1*`&#65533;&#65533;Lh&#65533;&#65533;&#65533;Y@&#65533;=e&#65533;&#65533;h9&#65533;F&#65533;>Q(:S&#65533;&#65533;&#65533;&#65533;&#1618;{I&#65533;3T&#65533;&#65533;[:Q!&#65533;v9&#65533;&#65533;9:&#65533;|X [&#65533;&#65533;&#65533;[&#65533;]&#65533;y*&#65533;&#1402;&#65533;&#65533;&#1784;&#65533;&#65533;&#65533;&#65533;*&#65533;&#65533;&#65533;Z&#65533;&#65533;&#65533;&#65533;&#843;.&#65533;&#65533;'&#65533;*UHR&#65533;&#65533;I8&#65533;>&#65533;&#65533;&#65533;rC:&#65533;cT18&#65533;0&#1549;&#65533;&#65533;&#65533;&#65533;&#65533;&#798;&#65533;&#65533;=&#65533;(&#65533;&#65533;&#65533;&#65533;&#65533;s8H&#65533;&#65533;K=RN&#65533;&#65533;&#65533;3&#65533;	&#65533;&#65533;p&#65533;E&#65533;&#65533;&#65533;>@&#65533;:0&#65533;&#65533;?&#65533;> &#65533;A&#65533;&#65533;<x0&#65533;&#65533;#&#65533;&#65533;&#65533; $h&#7298;km&#65533;?XJ&#65533;&#65533;&#65533;	&#65533;&#65533;&#65533;&#65533;&#65533;;&#65533;&#65533;&#758;21&#65533;=0&#65533;&#65533;&#65533;&#65533;?&#513;&#65533;B&#65533;&#65533;&#65533;XA&#65533;&#65533;3@+&#65533;O5&#65533;&#65533;&#65533;&#65533;6k,&#65533;"&#65533;&#65533;%k&#65533;&#65533;&#65533;p&#65533;&#65533;PP&#65533;&#65533;m&#65533;L&#65533;&#65533;A&#65533;&#1155;&#65533;}<&#65533;@&#65533;&#65533;&#65533;&#65533;p0]t&x&#65533;0&#65533;5&#65533;&#65533;P&#65533;&#65533;&#65533;=&#65533;&#65533;Ch&#65533;&#65533;p&#65533;&#304;A&#65533;&#65533;	&#65533;&#65533;&#65533;EuaA&#65533;&#65533;&#65533;>lAE0&#65533;@&#65533;+8&#65533;%&#65533;&#65533;&#65533;&#65533;1p&#65533;9#V0%1O-}&#65533;(&#65533;&#65533;(b.&#65533;%`&#65533;%Q&#841;i&#65533;&#65533;&#65533;P&#65533;AmN2&#65533;&#65533;2&#65533;&&#65533;8&#65533;s&#65533;7v&#658;E&#65533;&#65533;E&#65533;&#65533;(r&#65533;e&#65533;&#65533;<&#65533;3 #&#65533;	&#65533;z&#65533;-&#65533;&#65533; (&#65533;9&#65533; &#65533;	&#65533; 
&#65533;&#65533;8&#65533;&#1537; &#65533;%&#65533;.5&#65533;&#65533;>D`J &#65533;$5]&#65533;]&#65533;VLp&#65533;A&#515;6&#65533;&#65533;&#65533;q&#65533;&#65533;&#65533; P{&#65533;&#65533;i&#65533;a&#65533;&#65533;&#65533;0y&#65533;4&#65533;3>;2&#65533;Cq&#65533;%OBc.D&#65533;a&#65533;WOj7&#65533;&#65533;b&#65533;&#65533;4 &#65533;&#65533;&#65533;-&#1060;/&#65533;&#65533;/(&#65533;&#65533;&#65533;&#65533;6&#65533;FY:&#65533;-&#65533;f&#65533;&#65533;,&#65533;/&#65533;&#65533;nMD&#65533;Hq&#65533;~&#65533;-&#65533;&#65533;,&#65533;&#65533;.W*&#65533;&#65533;&#65533;&#65533;&#65533;&#65533;bP&#65533;&#65533;f4a&#65533;fE'0&#65533;&#65533;y")&#65533;&#65533;U&#1644;&#65533;&#65533;M&#65533;&#65533;E&#65533;IXM&#65533;5&#65533;&#65533;E]&#65533;&#65533;&#65533;&#65533;&#65533;.&#65533;&#65533;&#65533;N&#65533;&#65533;&#65533;&#65533;V4(~2-rI&#65533;&#65533;&#65533;&#65533;*&#65533;&#65533;&#65533;G&#65533;&#65533;&#65533;=&#65533;|&#65533;&#65533;&#65533;&#49402;&#65533;&#65533;&#65533;&#65533;&#65533;R	&#65533;&#65533;K*&#65533;3&#65533;c&#65533;&#65533;Z&#65533;&#65533;&#65533;}&#65533;&#65533;&#65533;&#699034;*&#65533;&#65533;j&#65533;&#65533;`(&#65533;EJ&#65533;F&#65533;&#65533;&#65533;&#65533;K=&#65533;&#65533;&#65533;KhB&#65533;&#65533;&#65533;t	&#65533;&#65533;&#65533;&#65533;&#65533;&#65533;]2&#65533;7%&#65533;&#65533;}vS\&#65533;&#1054;9&#65533;H&#65533;&#65533;+V&#65533;M&#65533;&#65533;&#65533;&#65533;&#1882;zI&#65533;&#65533;&#65533;&#65533;2f	&#65533;&#65533;&#65533;>&#65533;z&#65533;H(&#65533;&#65533;&#65533;&#65533;b	8X&#65533;&#65533;x&#65533;j&#65533;1@&#1027;8)8&#65533;&#65533;&#65533;&#65533;&#65533;!X&#65533;'0&#65533;&#65533;$<0I&#65533;&#65533;&#65533;&#65533;[q&#65533;R&#65533;)R(&#65533;&#65533;+&#65533;&#462;&#65533;Ah\78/&#65533;"&#65533;&#65533;&#65533;,P&#65533;: &#65533;&#8750;H&#1815;&#33325;&#65533;	&#65533;&#65533;&#65533;&#65533;s&#65533;	&#65533;&#65533;D&#65533;&#65533;&#65533;`&#65533;&#65533;&#65533;&#65533;!&#65533;&#65533;-&#65533;&#65533;&#65533;&#65533;&#65533;&#65533;P&#65533;&#65533;&#65533;&#65533;&#65533;&#65533;00&#65533;&#65533;`&#65533;&#65533;&#65533;(&#65533;&#65533;&#65533;P&#65533;O&#65533;&#65533;&#65533;E&#65533;Az&#65533;&#65533;B&#65533;&#65533;/&#65533;@&#65533;&#65533;ky&#65533;&#65533;E &#65533;&#65533;&#65533;&#65533;&#65533; 0&#770;%&#65533;&#65533;&#65533;&#65533;$H&#1157;&#65533;Fv21Ht&#65533;&#65533;'&#65533;+V.&#65533;&#65533;(8 &#65533;#&#65533;/ &#1543;&#65533;&#65533;XfW|{)B1h&#65533;&#65533;&#65533;b]&#65533;2&#65533;gk&#65533;&#65533;,&#65533;L&#65533;@F8V&#65533;&#65533;5&#65533;&#65533;&&#65533;&#65533;n/&#520;G1~&#65533;&#65533;&#65533;&#65533;)&#513;&#65533; x &#65533;&#65533;"&#65533;b"@@&#65533;`&#65533;8&#65533;&#1470;"&#65533;&#65533;!H+&#65533;5&#65533;&#65533;>@&#65533;K R&#65533;&#65533;]&#65533;]p&#65533;&#65533;&#65533;=&#65533;&#65533;_:&#65533;:&#65533;F&#65533;&#65533;&&#65533;&#65533;*rGtJ&#65533;XnB&#65533;Qr'&#65533;4&#65533;&#65533;4&#65533;.H&#65533;}V4&#65533;	n&#65533;5o+&#65533;'s7&#65533;'W&#65533;t$r&#65533;&#65533;&#65533;&#65533;&#816;&#269;&#65533;:$&#65533;X.&#65533;&#65533;VlG/&#65533;W&#65533;&#65533;&#65533;.&#65533;4&#65533;"s&#311;uJ&#65533;&#65533;F&#65533;&#65533;1SpU&#65533;)Kb}&#65533;gXOcqS5&#1566;5&#65533;F&#65533;e&#65533;N3&#65533;&#65533;di&#65533;&#65533;X&#65533;&#65533;&#65533;s&#65533;&#65533;&#16183;&#65533;&#65533;s&#1623;4&#65533;s)&#65533;&#65533;E&#65533;&#65533;Wx&#65533;~&#65533;C&#65533;&#65533;J=s&#65533;I&#65533;y%&#65533;@&#65533;#F&#65533;4J&#65533;)&#65533;&#65533;J&#65533;-&#65533;&#65533;&#65533;&#65533;]j&#65533;&#65533;&#65533;&#65533;&#65533;;LW&#65533;KY&#65533;&#1786;&#65533;^&#65533;^8&#65533;&#65533;FZ&#65533;;&#65533;&#65533;[&#65533;&#65533;y&#65533;k&#65533;V&#837;&#65533;yF&#65533;W v&#65533;ZT&#65533;&#65533;O&#65533;G0@&#1539;&#65533; 	&#65533;&#65533;0&#65533;&#65533;&#65533;/&#65533;8&#65533;-&#65533;z.&#65533;'R&#65533;7&#65533;@XS&#65533;Z&#65533;oWi&#65533;&#65533;&#65533;&#65533;&#65533;Z&#65533;~&#65533;G&#65533;&#65533;&#65533;7&#65533;&#65533;&#65533;p&#65533;8&#515;L&#65533;q&#65533;H&#65533;&#65533;>-&#65533;&#65533;&#65533;v&#65533;=&#65533;&#65533;&#65533;3^&#65533;&#65533;d"&#65533;&#65533;&#65533;v&#65533;?h&#65533;Lh:&#65533;&#65533;&#65533;&#65533;G&#65533;&#65533;azP&#65533;&#65533;H&#1586;;8&#65533;)p&#65533;|$&#65533;8p
&#65533;8&#65533;&#65533;&#65533;&#65533;&#65533;.&#65533;;&#65533;&#65533;&#65533;&#65533;Q&#65533;&#65533;&#65533;[BV&#65533;&#65533;P
	&#65533;&#65533;G&#65533;4&#65533;+r0i&#65533;&#65533;&#65533;7&#65533;&#65533;<9&#65533;&#65533;&#65533;&#65533;&#65533;&#65533;7T&#65533;&#65533;&#65533;g S&#65533;&#65533;!p
&#65533;&#65533;&#65533;=lIZCx&#65533;s&#65533;:ON&#65533;c!]&#65533;&#65533;>&#65533;2*p}( -`&#128;&#65533;&#65533;&#65533;-U&#65533;8y&#65533;J&#65533;$H&#65533;0q&#65533;I&#65533; ;p&#65533;&#65533;D&#65533;&#65533;`&#65533;x&#65533;&#65533;e&#65533;._&#276;i&#65533;r&#65533;.*&#65533;&#65533;Df6n&#1292;&#65533;&#65533;&#65533;
&#65533;+\&#420;A&#65533;f&#65533;&#65533;3c~&#65533;r3&#65533;8s&#65533;&#65533;a#&#65533;&#65533;&#65533;.(&#65533;&#65533;$S&#65533;-a&#65533;&#561;&#65533;g&#65533;&#65533;%0<l(&#65533;J&#65533;3e&#65533;&#65533;&#65533;&#65533;@~&#65533;x&#65533;&#65533;&#65533;&#65533;&#65533;)V&#65533;&#65533;1D	&#65533;.k&#65533;@&#65533;*&#65533;V&#65533;8IJ&#65533;N&#65533;5h\&#65533;1sF&#65533;8o&#65533; M#&#65533;L&#65533;&#1321;&#1120;1SFL&#65533;1&#65533;&#592;	&#65533;E&#726;/d&#792;I&#230;p&#65533;l&#65533;&#65533;ij&#65533;)l&#65533;c&#65533;&#529;&#65533;&#65533;&#65533;6l&#65533;&#65533;&#65533;l&#858;7p&#65533;&#537;Cg&#65533;40G~V&#65533;&#65533;&#859;&#65533;S&#65533;8gcfi&#65533;3m&#65533;F}&#65533;&#397;{2gX&#65533;	&#65533;JG,1&#65533;5&#65533;D&#65533;b&#65533;&#65533;oe&#65533;&#65533;l0}&#65533;ES8db&#65533;&#65533;&#65533;&#65533;3&#65533;4&#65533;j&#65533;&#65533;&#65533;aha#&#65533;Hr&#65533;&&#65533;X&#65533;	'&#65533;TB	&#65533;9RR&#65533;&&#65533;\&#65533;&#65533;%&#65533;p&#65533;&#65533;'&#65533;&#65533;&#65533;I(&#65533;&#65533;bJ*&#65533;&#65533;B
)&#65533;|R&#65533;&#65533;&#65533;t&#65533;&#65533;&#65533;'Vb&#65533;&#65533;]z&#65533;&#65533;T&#65533;2&(&#65533;|2&#26146;|&#65533;e'&#65533;X&#65533;&#65533;&#65533;&#65533;L&#65533;#&#65533;&#65533;8	%&#65533;x&#164;)&#65533;&#65533;&#65533;&#65533;)&#65533;@9(&#65533;J6&#65533;&#65533;)&#65533;&#65533;&#65533;(+&#65533;&#65533;&#65533;(&#65533;&#65533;&#65533;Jd&#65533;&#65533;BK,&#65533;&#65533;b&#65533;-&#65533;&#65533;&#65533;.&#65533;p:*&#65533;&#65533;&#65533;&#65533;+&#65533;&#65533;&#65533;&#65533;,&#65533;&#65533;-&#65533;&#65533;"&#65533;-&#65533;&#65533;&#65533;.&#65533;&#65533;R&#65533;-&#65533;&#65533;&#65533;&#65533;&#65533;&#65533;"&#65533;#&#65533;H{&#65533;&#65533;x&#65533;w&#65533;1m&#65533;&#65533;1&#65533;&#65533;y&#65533;Gl&#65533;&#65533;&#65533;UAE2&#65533;&#65533;F&#65533;,"I%&#65533;&#65533;&#65533;&#65533;&&#65533;&#65533;x%&#65533;&#65533;v&#65533;&#65533;&#65533;7:r&#65533;!&#65533;&#65533;lr&#65533;!Wh&#65533;kH$&#65533;tR&#65533;$&#65533;&#65533;&#65533;&#65533;&#65533;.&#65533;~&#65533;&#65533;"&#65533;&#65533;/ z&#65533;!&#65533;F&#65533;p&#65533;&#65533;8&#65533;&#65533;&#65533;=!&#65533;u&#65533;&#65533;a&#65533;r&#65533;*&#65533;&#65533;&#65533;&#65533;)P&#65533;&#65533;&#65533;$&#65533;&#65533;aG&#65533;&#65533;&#65533;&#65533;R&#65533;&#65533;3&#65533;&#65533;&#65533;s&#65533;&#65533;&#65533;&#65533;Q&#65533;&#65533;Ym5nDE&#65533;]&#65533;G&#65533;&#65533;t&#65533;&#65533;o&#65533;&#65533;&#65533;6&#65533;&V&#1478;u4[G&#65533;RM%&#65533;&#65533;&#65533;&#65533;^Ysw5&#65533;&#65533;i&#65533;&#65533;t&#65533;^pn&#65533;&#65533;hvOE&#65533;&#1662;&#65533;%m&#65533;&#877;w-{&#65533;&#65533;&#65533;&#65533;phl~&#65533;ys&#65533;!&#65533;&#421;&#65533;&#65533; &#65533; &#65533;&#65533;z &#65533;&#65533;#&#65533;&#65533;&#1928;&#65533;$B&#65533;n`!&#65533;2&#65533;&#65533;&#65533;B(!&#65533;RD&#65533;|L&#65533;A&#65533;&#65533;^9&#65533; &#65533;]2&#65533;&#65533;YdQEZ`1E&#65533;&#65533;&#65533;&#1313;Kd&#65533;&#65533;&#65533;&#65533;&#65533;V&#65533;&#65533;_&#65533;&#65533;&#65533;hk&#65533;&#65533;&#65533;&#65533;z![a%&#65533;L&#65533;g&#65533;&#65533;apxN&#65533;&#65533;`0&#65533;H&&#65533;[PK6&#65533;&#65533;1&#65533;,uhC&#65533; &#65533; &#65533;
f&#65533;J&#65533;&#65533;!&#65533; /1&#65533;^T@&#65533;&#65533;&#65533; 	L&#65533;&#65533;&#65533;&#65533;&#65533;	a&#65533;"$&#65533;&#65533;G(By&#65533;&#65533;&#65533;&#65533;&#65533;&#65533;&#65533;&#65533;&#65533;&#65533;pB&#65533;&#65533;q&#65533;3G&#65533;L&#65533;&#65533;D&#65533;&#65533;&#65533;&#65533;&#65533;&#65533;E&#65533;5&#65533;%&#65533;&#65533;j&#65533;&#65533;&#65533;8Gh\&#65533;v&#65533;&#65533;&#65533;#&&#65533;}&#65533;I&#65533;&#65533;r2&#65533;4&#65533;/~eh&#65533;&#1850;f&#65533;:&#65533;q&#65533;Y &#65533;&#65533;,H!	C`&#65533;&#65533;&#65533;&#65533;&#65533;DAMA&#65533;k$&#65533;&#65533;&ZXB&#65533;&#65533;&#65533;&#1062;&#65533;&#65533;&#65533;&#65533;M&#176;&#559;DW&#65533;&#65533;&#65533;&#65533;e"&#65533;&#65533;&2a&#65533;J\B^&#65533;&#65533;&#65533;&#65533;4&#65533;	L&#65533;&#65533;X&#65533;(&#65533;$&#65533;%5&#65533;NzT(@&#65533;d~&#65533;&#65533;&#65533;&#65533;2&#65533;y&#65533;,Q&#65533;&#65533;&#65533;D&#65533;(&#65533;)&#65533;2&#65533;&#65533;&#65533;4&#65533;6A&#65533;JL":&#1297;%^&#65533;	M&#65533;&#65533;&#65533;&#1298;&#65533;I&#65533;&#65533;9E)N&#65533;&#65533;}&#65533;S&#65533;9&)&#65533;$MQ&#65533;&#65533;&#65533;X&#65533;+`!&#65533;&#65533;&#65533;&#65533;&#65533;&#65533;/z&#1099;]&#65533;&#65533;&#65533;h..zZ&#65533;b&#65533;&#65533;X&#1314;&#65533;&#1029;&#930;V&#65533;2).v&#65533;PU&#65533;&#65533;&#65533;.rQW&#65533;&#65533;&#65533;&#65533;&#65533;% &#65533;&#65533;Bbl~&#65533;C&#65533;&#65533;&#65533;&#65533;&#65533;!w&#65533;&#65533;&#65533;&#65533;5<&#65533;A&#65533;&#65533; J.|O
Ph&#65533;0&#65533;7&#65533;&#65533;&#65533;&#65533;&#65533;&#1209;&#65533;{&#65533;),&#65533;&#65533;P&#65533;&#65533;@&#65533;LH&#65533;xD#a&#65533;&#65533;&#65533;cs&#65533;l&#65533;@&#65533;5&#65533;A&#65533;&#260;$a&#65533;?&#65533;&#65533;=s&#65533;&#15704;&#65533;@c&#65533;@&#65533;!!&#65533;?&#65533;`&#65533;&#65533;&#65533;2&#65533;8&#65533;&#65533;&#65533;p;&#65533;&#65533;&#65533;'Bq&#65533;V&#65533;&#10474;&#65533;7?Q	&#65533;&#65533;!<F1&#65533;&#65533;&#65533;!&#65533;`&#65533;=p&#65533;p&#65533;e&#1889;&#65533;qz&#65533;&#1148;&#65533;&#65533;&#65533;q&#65533;&#65533;&#65533; 6?&#65533;&#65533;sxCuXc&#65533;&#65533;"&#65533;o&#65533;I&#65533;&#65533;&#65533;&#65533;&#65533;&#1057;&#65533;r&#65533;C&#65533;&#65533;&#65533;&#65533;j&#65533;&#65533;&#65533;{-W&#65533;&#65533;&#65533;&#65533;q&#65533;2&#65533;sK&#65533;&#65533;VM*v&#515;
[5&#65533;j&#65533;&#65533;I\&#65533;&#65533;&#65533;&#65533;gx&#65533;&#65533;T&#65533;S?&#65533;&#65533;uP&#65533;&#65533; a&#65533;C$b&#65533;&#65533;&#65533;&#65533;"&#65533;&#65533;Bo&#65533;BnP&#65533;&#65533;@*;BE$&#1156;&#65533;&#65533;<&#65533;&#65533;u&#65533;b&#65533;`&#65533;4&#65533;AZ&#65533;&#65533;&#65533;i&#65533;Cf&#65533;)T&#65533;@&#65533;C&#65533;\&#65533;&#65533;+\!\HqI5<&#65533;&#65533;&#65533;&#65533;`&#65533;(&#65533;&I&#65533;&#65533;&#65533;9&#1480;&#65533;@&#65533;!"k3&#65533;rg*p8&#65533;PD&#65533;&#65533;'&#65533;&#65533;l&#65533;&#65533;&#65533; &#65533;=&#65533;&#65533;{l&#65533; K&#65533;&#65533;&#65533;&#65533;:`W.K9_r&#272;&#65533;&#1032;&#65533;JTJ&#65533;Be5&#65533;'C$"kX&#65533;6&#65533;&#65533;&#65533;}&#65533;I&#65533;Q&#65533;7&#65533;7)h$u&#65533;s&#65533;#&#65533;&#65533;(&#65533;&#65533;5kV&#65533;-&#65533;&#65533;+7n&#65533;2r&#65533;&#65533;.&#65533;&#65533;&#65533;\UL$&#65533;&#65533;&#65533;\7&#65533;&#65533;`&#65533;&#65533;&#65533;&#65533;$V&#65533;B"i&#65533;W&#973;!Tp&#65533;&#65533;k&#65533;&#65533;&#65533;|A&#65533;&#65533;A&#65533;&#1677;oWY`D&#65533;6q	&#65533;ra&#65533;&#65533;&&#65533;m&#65533;N&#65533;K&#65533;0&#65533;&#65533;"E&#65533;S&#65533;&#65533;&#65533;+V&#65533;&#65533;Q&#65533;&#65533;H&#65533;0&#65533;&#65533;4&#65533;O|&#65533;&#65533;&#65533;&#1167;&&#65533;ND3&#65533;&#65533;&#33037; &#1096;&#65533;&#65533;(&#65533;&&#65533;&#65533;}&#65533;Q&#65533;5&#65533;&#65533;&#65533;&#65533;~P&#65533;&#65533;&#65533;&#65533;&#65533;y&#65533;.^/P(!&#65533;E-jq_ C&#65533;&#65533;T.&#65533;&#65533;[&#65533;&#65533;&#65533;&#65533;,Z&#65533;&#65533;&#65533;&#65533;&#65533;&#65533;&#65533;Ekg&#65533;&#65533;&#65533;&#1474;&#65533;&#65533;&#65533;k&#65533;R\|=8E',	F&#65533;l{&#65533;{&#65533;&#65533;&#65533;&#65533;&#65533;&#65533;&#65533;fs&#65533;a&#65533;5-=&#65533;A&#1242;&#65533; .(<&#65533;yB&#65533;&#65533;&#65533;P&#65533;@$&#65533;&#65533;&#65533;&#65533;&#65533;&#65533;D&#65533;&#65533;&#65533;&#65533;#j'&#65533;B&#65533;&#65533;&#65533;&#1328;&#65533;pm&#65533;f&#65533;&#65533;"p&#65533;A&#65533;nm0&#65533;o~&#65533;&#65533;:&#16497;&#65533;&#65533;]"
q&#65533;&#65533;&#65533;a"|B&#65533; &#65533;&#65533;5 &#65533;&#65533;P&#65533;;&#65533;.&#65533;&#65533;D( #qQh&#65533;&#65533;\&#65533;&#65533; 20&#65533;X&#65533;B&#65533;&#65533;&#65533;&#65533;`	Y &#65533;EC!&#65533;gm&&#65533;It&#65533;x#&#65533;&#65533;&#1050;&#65533;F&#65533;0&#65533;&#65533;\&#65533;x-N&#1800;&#65533;~u&#65533;&#65533;&#65533;Y&#65533;&#7175;{a&#65533;^Z&#65533;&#65533;P&#65533;-K&#65533;1&#65533;8&#65533;8&#754;&#65533;APu&#65533;y	&#65533;}&#65533;~%&#65533;&#65533;H&#65533; &#65533;w&#65533;&#65533;&#65533;]&#65533;D&#65533;&#65533;&#65533;&#65533;&#65533;&#65533;&#65533;4&#65533;"(&#65533;"&#65533;&#65533;&#65533;N&#65533;B &#65533;Aa&#65533;&#65533;g&#65533;L&#65533; <^&#65533;!9&#65533;&#65533;&#65533;ja&#65533;E|&#65533;&#65533;&#65533; &#65533;&#65533; 
&#1536;,&#65533;A@AdA&#65533;&#65533;&#65533;&#65533;x&#65533;l&#65533;&#65533;&#65533;K&#65533;&#65533;&#65533;n&#65533;{&#65533;&#65533;ol&#65533;G$u&#65533;&#65533;D&#65533;W&#65533;&#65533;&#65533;UvHj&#65533;Z&#65533;&#65533;gl&#65533;&#1024;!I(D&#65533;h@ &#65533;&#65533;9&#65533;&#65533;X0&#65533;)&#65533;&#65533;5&#65533;&#65533;&#65533;&#65533;&#65533;L4&#65533;^&#65533;V&#65533;&#65533;&#65533;,&#65533; R&#65533;A(^&#65533;&#65533;&#65533;A&#65533;&#65533;&#65533;KxFb&#2040;Gqx&#65533;"&#65533;&#65533;&#65533;&#65533;&#65533;&#65533;&#65533;W}&#65533;&#65533;&#65533;D&#65533;&#65533;P&#65533;sdMl&#457; &#65533;&#65533;&#65533;^E&#65533;k&#65533;[T["&#580;L,&#1207;T&#65533;&#65533;P&#65533;&#65533;|&#386;M&#65533;&#1704;z(Po&#65533;0B&#65533;&#65533;LHh(&#65533;&#65533;eQi&#65533;&#65533;'&#65533;&#65533;L&#65533;I&#65533;&#65533;&E&#324;y&#65533;&#65533;0&#65533;#&#65533;&#65533;.&#65533;U,&#65533;R-&#65533;&#65533;&#65533;S&hB' &#65533;2&#1628;0&#65533;1&#65533;&#65533;TI&&#65533;&#65533;&#65533;&#65533;&#65533;&#1803;&#65533;&#65533;H&#65533;&#1316;&#65533;L&#65533;$&#65533;I99#&#65533;E&#65533;$&#65533;S[9&#65533;"<&#65533;"<B$L&&#65533;&#65533;2&#65533;&#65533;Lf&#65533;/	&#65533;&#65533;B&#65533;B&#65533;T*x&#65533;@)	&#65533;y&#65533;:&#65533;&#65533;HBS01	+$TG&#65533;&#65533;-&#65533;.T.&#65533;e.&#65533;&#65533;&#65533;&#1090;,&#65533;&#65533;)&#65533;&#65533;(&#65533;$V&#65533;&#65533;*&#65533;&#162;&#65533;\+&#65533;&#65533;+X%&#65533;&#65533;&#65533;&#65533;l&#65533;%&#65533;\&#65533;&#65533;&#65533;&#65533;z&#65533;q&#65533;&#65533;}&#65533;&#65533;oH&#65533;G &#65533;=aALA&#65533;&#65533; &#65533;b&#65533; B#&#65533;&#65533;:Q0&#65533;&#164;&#65533;&#1811;&#65533;$&#65533;&#65533;&#65533;&#65533;Q&#1345;&#65533;&#65533;UH&#65533;L<AxA " &#65533; &#1793;&#65533;&#65533;f:&#65533;n&#65533;&#65533;&#65533;&#65533;&#65533;&#134;&#65533;&#65533;D&#65533;AIPA,&#65533;&#65533; &#65533; |&#65533;&#65533;A&#65533;&#65533;  &#65533;"&#65533;R+U$,&#65533;qB&#65533;A&#65533;&#65533;LA4&#65533;'&#65533;&#65533;&#65533;XEPW&#65533;DO&#65533;&#1019;EP|&#65533;.&#65533;Y&#65533;&#65533;&#65533;&#65533;DT4G&#1068;&#65533;Q&#65533;bE`&#1992;&#65533;sx&#65533;Y<K&#65533;4&#65533;bK&#65533;&#65533;si&#65533;w\&#949;&#65533;b]&#65533;&#65533;Q&#822;&#544;v	N&#65533;O	&#65533;&#65533;&#65533;q@&#65533;Y0&#65533;&#65533;)&#65533;A&#65533;&#65533;&#65533;<&#65533;&#1800;&#65533;P&#65533;	&#65533;&#65533;B&#65533;&#65533;&#65533;!B"<V! &#65533;&#65533;&#65533;
&#65533;0&#65533;&#65533;&#65533;9&#65533; A8A&#65533;&#65533;&#65533;X&#65533;&#65533;&#65533;&#65533;@&#65533;&#65533;&#65533; &#65533;&#65533;&#65533;&#65533;&#65533;&#65533;:@&#65533;`&#65533;&#65533;&#65533;EXd&#65533;T&#65533;$*&#65533;\&#65533;&#65533;&#65533;V	#z&#65533;&#65533;ez&#65533;&#65533;8Hq&#65533;&#65533;S&#65533;&#65533;&#65533;H&#65533;F&#65533;I&#65533;&#65533;,&#65533;@&#65533;&#997;&#65533;Y&#65533;&#65533;W&#65533;&#65533;h&#65533;(&#65533;&#65533;<&#65533;0jH&#65533;4&#65533;&#65533;&#65533;@&#65533;E&#65533;&&#65533;D&#65533;&#65533;RAl&#65533;P&#65533;&#65533;VA(;&#65533;&#65533;&#65533;&#65533;&#65533;l&#65533;gk&#65533;&#65533;W\#t&#65533;&#65533;E*&#65533;b&#65533;!&#65533;n&#65533;f,&#65533;p&#65533;&#65533;&#65533;&#65533;x&#65533;&#65533;&#65533;&#65533;&#65533;&#65533;0rs&#65533;&#65533;k&#65533;&#65533;(UyO&#65533;&#65533;c&#65533;&#65533;&#65533;@D<Zh&#65533;xF&#65533;&#65533;t&#65533;&#65533;&#65533;yE&#65533;P&#65533;y&#65533;&#65533;A&#65533;&#65533;u#m\&#65533;&#65533;V&#65533;&#65533;,(46&#65533;|&#65533;Z&#65533;&#65533;&#65533;&#65533;&#65533;&#65533;$u&#65533;~&#65533;&#65533;&#65533;&#65533;&#65533;)&#65533;:&#65533;'&#65533;[&#65533;&#65533;&#65533;$&#65533;\/&#65533;&#65533;\&#65533;E&#65533;&#65533;E&#65533;(X&#65533;2y&#65533;&#65533;&#34524;&#65533;&#65533;&#65533;H\1m&#65533;a&#65533;&#65533;"&#65533;&#945;@M&#65533;,i&#65533;&#65533;&#65533;&#65533;&#65533;Q*%&#65533;m&#65533;&#65533;p&#143;&#65533;H%X&#65533;&xB($&#659;&#65533;-&#345;&#65533;'&#65533;H&#65533;l&#65533;&#65533;&#65533;9&#65533;&#65533;$X&#65533;&D%A&#65533;&#65533;A&#65533;	&#953;&#65533;B&#65533;J&#65533;&#65533;LV'&#65533;&#65533;&#65533;iSIj&#6793;&#65533;&#65533;%&#65533;d$,&#65533;&#65533;D&#65533;&#65533;&#65533;n&#65533;&#65533;N&#65533;t&#65533;Q&#65533;	ct&#65533; &#65533;&#65533;[&#65533;&#65533;4&#65533;&#65533;TA&#65533;Az
B&#65533;%&#65533;&#301;/&#65533;&#65533;>y^'\&#190;<&#65533;<&#65533;}&#65533;Q~2DO&#65533;&#65533;A4&#65533;&#65533;&#65533;8E&#65533;&#65533;&#65533;&#65533;&#65533;&#65533; B
&#65533;z&#65533;A&#65533;Z&#65533;&#65533;8&#65533;@&#65533;&#65533;&#65533;&#65533;&#65533;&#65533; @&#65533;&#65533;&#65533;&#65533;`&#65533;&#65533;&#65533;|g&#65533;@&#65533;&#65533;&#65533;&#65533;&#65533;D&#65533; H,*,>&#65533;&#65533;l&#65533;&#65533;(&#65533;b&#65533;N&#65533;&#65533;&#65533;hM &#65533;&#65533;&#65533;&#65533;&#65533;&#65533;&#65533;-&#754;DKS&#65533;&#65533;&#65533;7ff&#65533; |&#65533;&#65533;&#65533;&#65533;J&#65533;T&#65533;&#65533;&#65533;&#65533; u1U&#65533;&#65533; &#65533;&#65533;`&#65533;a!&#65533;&#65533; &#65533;d&#65533;&#65533;0&#65533;-&#65533;&#65533;MKS-&#65533;&#65533;&#65533;Je&#65533;&#65533;7&#65533;&#65533;&#65533;a$&#65533;&#65533;)B&#65533;&#65533;&#65533;F&#65533;^A$&#672;&#65533;:&#65533;.&#65533;&#65533;(&#65533;&#65533;$&#65533;GA&#65533; dV&#65533;c<&#65533;8&#65533;Y/*&#65533;V&#65533;OXP&#65533; MA A$&#65533;&#65533;&#65533;&#65533;*&#65533;&#65533;Hdu&#65533;&#65533;aH&#65533;|&#65533;$&#65533;&#65533;&#65533;Or&#65533;UH&#65533;&#65533; &#65533;'&#65533;$&#65533;G\&#65533;/&#65533;a &#65533;bl&#65533;K&#65533;+&#65533;JP&#65533;"pk&#65533;.&#65533;v"%E&#65533;&#65533;&#65533;&#65533;\&#65533;<&#65533;B&#65533;&#65533;{&#65533;&#65533;&#65533;&#65533;&#65533;,BN&#65533;At&#65533;%&#65533;q&#65533;&#65533;&#65533;t&#65533;&#65533;(~N&#65533;t#&#65533;&#65533;.&#65533;A&#65533;&#65533;&#65533;Q&#65533;&#65533;A&#65533;k#&#65533;&#65533;&#65533;"bG}&#65533;&#65533;&#65533;~#8F&#65533;K&#65533;&#65533;&#65533;")s&#158;&#65533;	QN&#65533;&#65533;&#65533;$&#65533;MNB&#65533;1B#&#65533;&#65533;n&#65533;.&#1242;,4y%&#65533;x&#65533;.&#65533;+&#65533;%mQV)&#65533;&#65533;&#65533;"&#65533;&#65533;B&#65533;&#65533;&#408;&#1983;0&#40344;`&#65533;Jo&#65533;&#65533;&#65533;&#65533;&#65533;&#65533;!&#65533;&#65533;&#65533;s6&#65533;B'&#65533;&#65533;&#65533;&#65533;&#65533;&#65533;&#65533;&#65533;&#1288;B&#65533;I#("&#65533;&#65533;5&#65533;N3d{&#65533;&#588;&#65533;&#65533;H&#65533;Q&#230;<A	&#65533;M&#65533;'&#65533;&#65533;%(&#65533;&#65533;H&#65533;P&#65533;	P&#65533;&#65533;#&#65533;t&#65533;&#65533;&#65533;!&#65533;&#65533;&#65533;&#65533;S&#65533;&#65533;rj&#65533;k@&#65533;~Eu&#65533;&#65533;iQ&#65533;&#65533;8F&#65533;U``8A!&#65533;&A&#65533;&#65533;0&#65533;&#65533;z&#65533;Z&#65533;&#65533;!&#65533;&#525;\(<&#65533;'&#65533;&#65533;$V&#65533;&#65533;e&#65533;&#65533;&#65533;&#65533;&&#65533;A&#65533;&#65533;D&#65533;X&#65533;W&#65533;&#65533;k&#65533;&#65533;Do&#65533;&#65533;&#65533;G&#65533;&#65533;'S&#65533;YoC&#1322;&#65533;u&#65533;&#65533;1&#65533;Bf&#65533;A&#65533;.&D&#65533;:q]&#65533; &#65533;&#65533;&#65533;|&&#65533;N&#65533;h&#65533;&#397396;&#65533;&#65533;R&#65533;&#65533;Zkp&#65533;W\cv&#65533;k&#65533;,&#65533;|&#65533;&#65533;d&#65533;&#65533;&#65533;`&#65533;!d0v#4&#65533;&#1516;&#65533;{&#65533;s)&#65533;&#65533;Hf&#65533;vuF&#65533;e&#65533;7&#65533;;&#65533;&#65533;H&#65533;QL&#65533;1"&#65533;&#65533;w0&#65533;t&#65533;hH&#65533;&#1892;&#65533;&#65533;&#65533;hwj&#65533;"&#65533;UYo&#65533;OD&#65533;*&#65533;	g@&#65533;a@&#65533;,&#65533;0&#65533;*qsg#1&#65533;&#65533;*r'&#44513;&#65533;I&#65533;D&#65533;&#65533;A[&#65533;&#65533;&#65533;&#65533;A&#65533;&#65533;&#450;*J\A&#65533;&#65533;&#65533;&#65533;&#65533;&#65533;&#65533;ZYH,H&#65533;-d&#65533;[&#65533;+&#65533;&#65533;&#13637;Z&#65533;&#65533;"Bd&#65533;j&#65533;&#65533;fk&#65533;)&#65533;&#65533;t&#65533;RdL&#65533;&#65533;i7&#65533;V&#65533;&#65533;(y&#65533;l`3&#1030;l4H&#65533;)&#65533;l&#65533;&#65533;&#65533;&#65533;&#65533;&#65533;x&#65533;1&#65533;&#65533;&#65533;,&#65533;&#65533;pG&#65533;mW&#65533;&#65533;wwM(&#65533;&#65533;n,R&#65533;D&#65533;J&#65533;&#65533;udG&#65533;h&#65533;x&#65533;v,&#65533;A&#65533;&#1420;&#65533;vt&#65533;&#65533;&#65533;R&#65533;F&#65533;&#65533;&#65533;0&#65533;y&#65533;(&#65533;HE&#65533;(pu&#65533;ql&#65533;Zg&#65533;&#65533;lzrI&#65533;$e&#65533;&#65533;HB#xX$&#65533;&#65533;&#65533;-"E[4"&#65533;tH&#392;&#65533;&#65533;&#65533;&#65533;&#65533;-&P&#175;&#65533;[&#65533;&#65533;"&#1288;&#65533; &#65533;&#65533;R&#65533;H&#65533;^&#65533;u&#65533;:&#65533;&#65533;Wf&#65533;&#65533;&#65533;@&#65533;Az&#65533;A&#65533;@&#65533;!(&#65533;#LB-&#1096;WbB9{&#65533;9-&#65533;&#65533;&#65533;U;EK&#65533;D&#65533;S&#65533;&#65533;< B!&#65533;&#65533;#L5P&#65533;%&#65533;&#65533;.-TC5O&#65533;IM?&#65533;!&#65533;&#758;8U&#65533;Q&#65533;&#65533;J&#65533;N4G&#65533;&#65533;n&#65533;#&#65533;q&#65533;'A+&#65533;&#65533;|&#65533;($&#65533;&#65533;cDpg&#65533;$&#65533;\&#65533;$P&#65533;|&#65533;&#65533;'N_'T&#65533;#a&#65533;&#65533;A&#65533;0&#65533;:&#65533;&#65533;F&#65533;$gq A&#65533;&#65533;~lm&#65533;&#65533;Mx=	# &#65533;&#65533;e&#65533;3&#65533;"&#65533;&#65533;&#65533;"*&#65533;7Q&#65533;|&#65533;x/B&#65533;?V!+&#65533;&#65533;w&#65533;O +v&#65533;&&#65533;&#65533;&#65533;a&#65533;@&#65533;L&#65533;BJ&#65533;&#65533;&#65533;&#65533;&#65533;}&#65533;00&#65533;&#65533;N&#65533;5B&#65533;&#65533;/+&#65533;3Nh&#65533;`&#65533;&#65533;_7&#65533;&#65533;ze&#65533;KH&#65533;&#65533;D&#65533;&#65533;&#65533;/R&#65533;&#65533;&#65533;&#65533;M&#65533;F&#65533;+&#1533;&#65533;J&#65533;wd&#65533;&#65533;9HH&#65533;&#65533;t&#65533;&#65533;i&#65533;&#65533;&#65533;#O&#65533;&#65533;&#65533;R&#65533;&#65533;T&#65533;&#65533;r&&#65533;&#65533;&#65533;&#65533; 7&#65533;&#65533;&#65533;)a&#65533;&#65533;><&#65533;xh&#65533;#&#65533;5H&#65533;&#65533;:k)&#65533;O&#65533;&#65533;FOLg4&#65533;1g&#65533;:^&#65533;>&#65533;&#65533;&#42749;"&#65533;&#65533;&#65533;l&#65533;Sd%&#65533;j&#65533;&#65533;"@&#65533;&#65533;2&#65533;K/_&#65533;&#65533;!&#65533;FM&#65533;7r&#65533;&#1041;XG&#65533;&#65533;r&#65533;&#1305;&#65533;M.[&#65533;,d&#65533;&#65533;a8m&#1584;q#&#462;&#65533;z&#65533;&#65533;9&#65533;&#65533;L4k&#65533;&#297;c&#65533;N&#65533;;x&#65533;&#65533;9&#65533;P&#285;t&#65533;&#649;g&#65533;&#65533;;&#65533;wz&#1417;&#65533;&#65533;&#65533;W&#704;)X&#65533;&#65533;2e&#936;yC&#65533;N&#65533;x&#65533; U&#65533;tiQ&#65533;l&#1910;}S&#65533;&#65533;&#65533;w&#65533;&#65533;&#65533;&#65533;F&#65533;81&#65533;a&#65533;&#65533;d&#65533;5g&#660;&#65533;&#65533;&#65533;4)&#65533;<&#65533;3yr7m&#65533;&#65533;a&#65533;F&#65533;B&#65533;1Z&#65533;&#65533;!@~ 
H&#65533; B&#65533;&#65533;&#65533;&#264;&#65533;&#65533;&#65533;C&#65533;5r&#16913;"D&#65533;
&#65533;&#1055;?&#65533;X&#65533;'(&#65533;?&#65533;&#65533;&#65533;H&#65533;>A&#65533;&#65533;y&#65533;&#65533;M&#65533;4h&#65533;.D&#65533;p&#65533;a&#65533;6&#65533;&#65533;&#65533;Hg&#65533;&#65533;v&#65533;&#65533;$<&#65533;&#65533;@&#65533;)&#65533;&#65533;&#65533;&#65533;2G&#65533;&#65533;&#65533;4&#65533;&#65533;&#65533;.&#65533;&#65533;$7&#65533;(<&#65533;&#65533;c>$&#65533;5A&#65533;3$D&#65533;C&#65533;C@&#65533;&#65533;B;&#65533;@&#65533;3&#65533;&#65533;&#813;&#65533;rZ&#65533;&#65533;&#65533;X&#65533;4&#65533;&#65533;q&#65533;&#65533;@H&#65533;&#65533;&#65533;0&#65533;&#65533;&#65533;&#65533;O&#65533;0&#65533;&#65533;"!0&#65533; R&#65533;.&#65533;&#138;*&#65533;&#1026;(&#65533;&#65533;b,&#65533;&#65533;&#65533;&#65533;*&#65533;&#65533;&#65533;.*&#65533;&#65533;&#65533;&#65533;,&#65533;x,&#65533;:&#65533;d&#65533;&#65533;s#2&#65533;&#65533;&#65533;&#65533;&#65533;&#65533;&#65533;)&#65533;x
(&#65533;4P(&#65533;&#65533;&#160;-&#65533;d&#65533;.&#65533;,&#65533;&#65533;&#65533;&#65533;B(&#65533;:&#65533;#18%&#65533;1&#65533;&#65533;b&#65533;&#65533;&#65533;(&#65533;&#65533;&#65533;&#65533;(p4&#65533;z&#65533;&#65533; ;&#65533;$&#65533;&#65533;[&#65533;&#65533;BJ)&#65533;&#65533;&#65533;&#699;&#65533;&#65533;.F&#65533; &#65533;2.&#65533;s&#65533;,&#65533;&#65533;&#65533;+3T$&#65533;HM
c&#65533;3l&#65533;&#65533;L&#65533;V&#65533;4&#65533;&#65533;V&#65533;&#65533;s&#65533;3U&#65533;&#65533;&#65533;8&#65533;&#65533;C&#65533;&#65533;(&#65533;&#65533;(rt&#65533;&#65533;&#65533;&#65533;&#65533;&#65533;&#65533;1&#65533;4C&#65533;6&#65533;&#65533;&#1099;&#65533;&#65533; &#65533;+O&#65533;C0+&#65533;&#65533;T&#65533;&#1878;U&#65533;h<CZ&#65533;&#65533;BU&#65533;&#65533;j=8*&#65533;N&#65533;&#65533;bt&#65533;0f&#65533;j&#65533;kR&#65533;-&#65533;@4&#65533;,d&#65533;y&#65533;&#65533;&#65533;&#65533;R&#65533;&#65533;*&#65533;S1&#65533;d&#65533;
&#65533;,%5n&#65533;&#65533;*lu&#65533;q&#333;C&#65533;/&#65533;Z&#65533;&#65533;V&#65533;Zp&#65533;ySO&#592;z&#65533;c&#65533;&#65533;4&#534;=r&#65533;2&#65533;&#65533;&#65533;QFR+&#65533;&#65533;&#65533;
+&#65533;&#65533;&#65533;&#65533;&#65533;&#258;H8.+&#65533;&#65533;U&#65533;R&#65533;&!&#65533;&#65533;I&#65533;&#65533;0&#65533;&#65533;&#65533;&#65533;5&#65533;]&#65533;&#65533;&#65533;&#65533;'9&#65533;U&#65533;&X&#65533;2[6&#65533;&#65533;&#65533;~&#65533;&#65533;&#65533;&#65533;jl&#65533;2&#65533;R&#65533;&#65533;&#65533;&#65533;&#65533;v&#65533;J&#204;\k^&#65533;&#1309;W]&#65533;&#65533;R&#65533;&#65533;-&#65533;&#65533;&#65533;&#65533;&#65533;)C&#65533;R&#65533;f&#65533;&#65533;S&#65533;q&#65533;&#65533;-c&#65533;&#65533;&#65533;C
%&#65533;$o&#65533;`;&#65533;;&#65533;&#65533;#&#65533;&#65533;Lb&#65533;$&#65533;c&#65533;&4&#65533;&#65533;?&#65533;Xm~?&#65533;p&#65533;D&#65533;5&#65533;c'&#65533;&#65533;p&#65533;d-&#65533;&#65533;&#65533;;,%Ee@V&#1070;4&#65533;&#65533;F7:&#65533;&#1328;&#65533;&#65533;!|Hj&#65533;&#65533;&#65533;&#65533;&#65533;9&#65533;r&#65533;&#65533;\&#65533;.&#65533;&#65533;K&#65533;&#65533;Gi&#65533;&#65533;L&#65533;*&#65533;`+z&#65533;&#65533;&#65533;_&#65533;E>
&#65533;|0	 &#65533;&#65533;e3&#65533;&#65533;+"!&#65533;&#65533;:40&#65533;*&#65533;&#65533;
&#65533;&#65533;&#65533;&#65533;L&#65533;!*&#65533;`&#65533;&#65533;&#65533;)&#396;msW&#65533;T&#65533;`&#65533;3|&#65533;a&#65533;&#65533;&#65533;`<&#65533;i`b&#65533;r&#65533;&#65533;|&#65533;v&#65533;KC&#65533;&#65533;2&#65533;&#65533;T&#65533;
sS&#1898;`Dm&#65533;&#65533;fW&#65533;&#65533;&#65533;&#65533;d+X&#65533;JJ&#65533;&#65533;&&#65533;&#65533;&#65533;DsMl"&#65533; &#65533;&#65533;&#65533;0(&#65533;A&#65533;w&#65533;V&#65533;'	&#65533;&#65533;&#65533;&#148;&#65533;@0U&#65533;r&#65533;t&#65533;&#65533;&#65533;&#65533;-&#65533;!&#65533;c\M,&#65533;'&#65533;y&#65533;u&#65533;&#43323;&#65533;2&#65533;3`F3&#65533;9&#65533;&#65533;.y%&#65533;(&#65533;+!O&#65533;&#65533;.&#65533;P&#65533;&#1001;&#65533;&#821;&#65533;1&#65533;&#65533;=lc&#65533;&#65533;&#65533;&#65533;S&#65533;&#65533;&#65533;&#65533;&#662;G;&&#1786;bI&#65533;L1,*a&#65533;&#65533;&#1424;/&#65533;hV
9&#65533;67ER&#65533;&#65533;dB3&#65533;&#65533;&#35367;aman[&#65533;&#65533;&#1536;f&#65533;}&#65533;&#65533;j3&#65533;&#65533;,&#65533;&#65533;&#65533;\kHs &#65533;&#65533; &#65533;&#65533;it&#65533;&#65533;h&#65533;&#65533;&#65533;*S=\yJ&#65533;&#65533;O&#65533;&#65533;&#65533;+
&#65533;T&#65533;&#65533;&#1028;lS&#65533;^ &#65533;&#65533;&#65533;&#65533;'8&#65533;	Q8&#65533;J7&#65533;&#65533;,P&#448;f0$A&#65533;J&#65533;&#65533;
&#65533;&#65533;p&#65533;&#65533;BE08t{&#65533;&#65533;&#65533;&#65533;&#65533;;&#65533;B&#65533;&#65533;&#450;&#65533;&#65533;l&#65533;&#65533;&#65533;&#65533;&#158;&#65533;&#65533;`i&#65533;&#65533;&#65533;&#65533;&#65533;&#65533;&#65533;&#65533;&#65533;T&#65533;RX]s&#65533; Y%&#65533;&#65533;&#65533;&[&#65533;&#65533;&#65533;&#65533;#V(S&#65533;&#65533; &#65533;&#65533;uan;&#12469;<&#65533;<&#65533;&#65533;&#65533;Th&#65533;Iw&#65533; >&#65533;a~%&#65533;&#204;RE&#65533;P&#65533;u4&#65533;a&#65533;SF5&#65533;&#65533;	&#65533;&#65533;&#65533;.&#65533;&#65533;R4cO&#65533;l&#65533;&#65533;&#65533;&#65533;&#65533;F5&#65533;Zi&#65533;7
&#1898;&#65533;&#65533;6-t&#65533;&#65533;f&#65533;&#65533;9oA&#65533;2&#65533;&#65533;&#65533;&#65533;Ak!I!&#65533;&#65533;1&#65533;V&#65533;<1F!&#65533;z&#65533;AX&#65533;K&#65533;A&#65533;F&#65533;&#65533;&#65533;&#65533;C&#65533;&#65533;&#65533;&#65533;pg2)B&#65533;&#65533;&#65533;p&#65533;&#198;&#65533;e&#65533;a+C&#65533;&#431;&#65533;&#65533;mhE&#65533;oi1L}&#65533;k)&#65533;\&#65533;*Y&#363;D&#65533;&#65533;;&#65533;&#65533;&#65533;f-&#65533;!&#65533;T,JZU&#65533;&#65533;O&#65533;J&#65533;&#65533;{&#65533;DJ&#65533;&#65533;&#65533;H&#65533;Z&#65533;&#65533;&#65533;SNq&#1145;:&#65533;&#65533;w&#65533;Qp&#1606;}&#65533;o^'#&#65533;&#65533;&#65533;&#65533;f&#65533;~&#65533;5&#440;pEU&#65533;&#65533;Y&#65533;&#65533;&#237;&#65533;X&#65533;&#65533;(&#65533;;&#65533;5+^o0&#65533;3s{&#65533;&#65533;&#65533;m!&#65533;<b!&#65533;Q&#65533;	&#65533;(9}&#65533;&#65533;&#65533;&#65533;&#65533;&#65533;TN#&#65533;&#65533;&#65533;&#65533;&#65533; &#65533;&#65533;&#65533;x]~&#65533;d&#65533;q4&#65533;AOrcE&#65533;xT&#65533;^p!&#65533;&#65533;&#65533;&#1324;IVS&#65533;&#65533;2&#65533;4hb&#65533;&#65533;&#65533;&#65533;&#1619; &#65533;>R^&#1561;&#65533;&#65533;Hi)Y&#65533;r&#65533;&#65533;J&#65533;&#65533;?&#65533;(&#714;aP&#65533;&#65533;&#230;&#1026;1&#65533;I(&#65533;>&#773;&#65533;&#65533;,g&#65533;J&#65533;&#65533;([a!&#65533;&#65533;!&#65533;&#65533;&#65533;&#65533;6&#65533;
K@B%&#65533;$!	OH&#46572;&#65533;1`KEZ&#65533;&#65533;&#65533;/ &#65533;Qv1&#65533;&#65533;"=&#900;&#65533;FC&#65533;&#65533;\=&#65533;%&#65533;Ih&#65533;Ry`p&#65533;&#65533;&#65533;S&#65533;7&#65533;&#65533;&#65533;a&#65533;3&#65533;N&#65533;&#65533;DP
_&#65533;&#1446;&#65533;&#65533;&#1984;4U&#65533;&#65533;y6L'cav&#65533;&#65533;&#65533;)+W&#65533;&#65533;&#65533;&#65533;&#65533;*8&#65533;&#65533;&#65533;&#65533;&#65533;Uz&#65533;1&#65533;&#65533;+&#65533;l&#65533;5+BN&#65533;&#65533;&#65533;s+&#65533;&#65533;&#17829;&#65533;U&#65533;&#65533;N&#65533;Z&#65533;o&#65533; .&#65533;&#65533;&#65533;&#1385;&#65533;_&#65533;:&#65533;;C&#65533;&#65533;
>&#65533;-&#65533;R
)&#65533;$&#65533;H&#65533;&#65533;&#65533;&#65533;ep&#65533;&#65533;eL&#65533;dA&#65533;&#65533;&#65533;-&#65533;d;&#65533;&#65533;&#6288;&#65533;&#65533;&#65533;&#65533;:Q&#65533;&#65533; M&#65533;&#65533;B&#65533;LK,&#65533;sE&#65533;&#65533;&#65533;&#65533;&#193;%&#65533;y=&#65533;&#1349;&#65533;
i&#65533;:%#}d&#583;&#65533;}3&#65533;&#65533;&#65533;&#65533;&#65533;G&#65533;G&#65533;iU&#65533;4&#65533;&#65533;&#65533;DOE|&#65533;$&#65533;p&#65533;&#711;&#65533;&#65533;2&#65533;d&#65533;]6&#65533;$&#257;&#65533;&#65533;'&#65533;z&#65533;2&#65533;&#65533;#&#65533;&#65533;R &#65533;I&#65533;O&#65533;$&#65533;yF&#65533;|&#65533;&#65533;:&#65533;.\h&#65533;w&#65533;m&z&#65533;7?&#65533;7S&#65533;~WU4j&#65533;&#65533;&#65533;&#1478;9<B&#65533;Is&#65533;B&#65533;&#65533;/mp(&#65533;,&#65533;
&#566;*&#65533;]03&#65533;B&#65533;&#65533;&#65533;'&#65533;&#65533;%&#65533;&#65533;&#65533;5&#65533;#(&#65533;&#65533;-&#65533;&#65533;)&#65533;&#65533;&#65533;&#65533;&#1064;N[&#65533;&#65533;&#65533;&#65533;&#65533;&#65533;&#65533;.&#65533;*&#65533;&#65533;&#65533;+&#65533;Om&#65533;S&#65533;ez*1
&#65533;>B	b&#65533;f&#65533;
&#65533; y&#65533;&#65533;O&#65533; s&#65533;
&#65533; i&#1334;&#65533;&#65533;p&#65533;U

f&#65533;`
r&#65533;.d&#65533;&#65533;&#65533;m&#65533;pf
&#65533;&#65533;J*$%I&#65533;m
&#65533;&#65533;
&#65533;P&#65533;H&#65533;&#65533;&#65533;&#3160;&#65533;x&#65533;&#65533;LH&#65533;
&#65533; 	&#65533;p&#65533;&#65533;&#65533;	&#65533;&#65533;&#1850;&#65533;O
&#65533;J&#65533;j&#65533;&#65533;&#65533;R&#65533;&#65533;N&#65533;&#65533;&#65533;&#384;i&#65533;&#65533;&#65533;&#65533;S&#1033;"&#65533;&#65533;&#65533;	&#65533; &#65533;&#65533;&#65533;&#65533;
&#65533;o&#65533;^[&#65533;Hl<Gh&#65533;&#65533;<M&#14758;+&#33430;&#65533;"&#65533;RKbl&#65533;&h&#65533;&#65533;$&#65533;*&#65533;h1>"/<\N
&#65533;&#65533;&#65533;&#65533;	&#65533;&#1710;0/&#65533;&#65533;J&#65533;HBy&#65533;&#65533;8&#65533;*&#65533;&#65533;&#65533;&#65533;$	&#65533; y&#65533;d
&#65533;&#65533;&#65533;@
&#65533;&#65533;)&#65533;`~f&#65533;V&#65533;S0H&#65533;P&#65533;&#65533;X&#65533;&#65533;.#@&#65533;d&#65533;&#65533;&#65533;q&#65533;o&#65533;&#65533;)e&#65533;&#65533;!&#65533;&#65533;=&#65533;/3&#65533;&#829;&#65533;&#65533;&#65533;&#65533;g&#65533;&#65533;&#299;&#65533;&#65533;&#65533;e&#65533;&#65533;&#65533;&#65533;&#65533;&#65533;&#65533;&#65533;#&#65533;&#65533;&#65533;:&#65533;&#65533;&#549;&#65533;&#65533;&#65533;[@gG>P%&#65533;l'0t&#65533;i&#65533;&#65533;&#65533;$&#65533;@j&#65533;m&#65533;&#65533;\&#65533;&#65533;a(&#65533;&#65533;:&#65533;&#65533;&#65533;,&#65533;c$&#65533; &#65533;&#65533;&#65533;/2&#65533;&#65533;"M&#65533;>-&#65533;~&#65533;&#65533;&#65533;&#65533;&#65533;t,r0,&#65533;t&#65533;&#65533;u&#65533;&#65533;Bi&#65533;ei&#65533;2&#65533;&#65533;j^P&#65533;&#65533;&#65533;&#65533;&#65533;."&#65533;q$d&#1195;&#65533;&#65533;]&#65533;&#65533;&#65533;28&#65533;&#65533;<&#65533;&#65533;&#65533;&#65533;O&#65533;f&#65533;F&#65533;&#668;&#65533;0(MvXpE&#65533;&#65533;&#65533;&#65533;&#65533;i&#65533;t&#65533;&#65533;&#65533;1&&#65533;&#65533;-t&#65533;&#65533;&#65533;b=&#65533;f&#65533;&#65533;&#65533;'&#65533;G&#65533;&#1292;&#65533;&#65533;&#65533;" &#65533;,&#65533;&#65533;x(&#65533;&#65533;&#65533;&#65533;&#65533;&#65533;'#&#65533;)3&#65533;&#65533;&#65533;&#65533;&#65533;/&#65533;'&#65533;&#65533;HZ6&#65533;&#65533;&#65533;&#65533;&&#65533;&#65533;\v&#65533;&#65533;L&#65533;&#65533;
b&#400; &#65533;&#65533;&#65533;&#65533;&#65533;&#1032;
&#65533; 
&#65533;&#65533;&#65533;&#65533;g4eM&#65533;&#65533;&#65533;B&#65533; &#1738;&#65533;L&#65533;(&#65533;TM&#65533;&#65533;P&#65533;P&#65533;&#65533;p!&#65533;&#65533;&#65533;&#65533;0&#65533;SoH&#65533; &#65533;Qxf&#65533;&#65533;Y&#65533;&#416;&#65533;&#65533;&#65533;&#65533;&#65533; &#65533;&#65533;W&#65533;gP&#65533;*S&#65533;&#65533;xbfg&#65533;&#1668;`&#65533;&#65533;2&#65533;&#65533;&#65533;&#65533;&#65533;&#65533;j&#65533;&#65533;&#65533;	&#65533;&#65533;	&#65533; 
&#65533;p&#65533;&#65533;v&#65533;&#65533;)&#65533;(+&#65533;&#65533;v&#65533;&#65533;&#65533;J&#65533;e$&#198;&#65533;0&#65533;&#65533;&#65533;&#65533;$<*&#65533;&#694;&#65533;p&#65533;<&#65533;&#65533;&#65533;&#65533;&#1320;&#65533;&#65533;&#65533; &#65533;&#65533;p
`&#65533;J(L+&#65533;&#65533;&#65533;&#65533;6,l&#65533;&#65533;&#65533;H&#65533; 
&#65533;&#65533;	&#65533;qJ&#65533;&#65533;&#65533;1&#65533;&#65533;@&#65533;&#65533;4&#65533; !&#65533;h&#65533;&#65533;&#65533;&#65533;1&#65533;&#65533;`&#65533;R&#65533;q&#65533; &#65533;d&#65533;zt&#65533; ~&#568;&#65533;bU&#65533;"&#65533;&#65533;'&#65533;I&#65533;&#65533;e&#65533;:&#635;.b|&#65533;"&#65533;Zdu&#65533;&#65533;u&#65533;&#65533;&#65533;&#65533;0#&#65533;4&#65533;&#65533;&#65533;-&#65533;&#65533;&#65533;&#65533; K&#65533;&#65533;&#65533;Kp&#65533;&#65533;@&#65533;&#1948;/&#65533;&#65533;e;&#60150;&#65533;&#65533;M!&#65533;M-",&#65533;&#65533;&#65533;&#65533; &#65533;@p&#65533;&#65533;
&#65533;<&1&#65533;&#65533;&#65533;&#65533;""&#65533;9&#65533;&#65533;|&#65533;&#65533;&#65533;I&#65533;j&#65533;3)&#65533;&#65533;&#65533;&#65533;5&#65533;oW&#65533;&#65533;(2/q&#65533;A~k&#65533;&#65533;e&#65533;&#65533;&#65533;r&#65533;&#65533;&#65533;o&#65533;*&#65533;&#65533;+c&#65533;&#65533;&#65533;&#65533;L&#65533;&#65533;&#65533;&#65533;&#65533;&#65533;t&#65533;1BO>&#65533;"&#65533;AGr%$B&#65533;kU&#1402;&#65533;&#374;v";&#65533;G&#65533;Tb&#65533;N&#65533;0&#65533;&#65533;&#65533;J/rb@B&#65533;/&#65533;
1Ix&#65533;&#65533;^&#65533;&#473;&#65533;&#65533;&#65533;2&#65533;&#65533;TR1&#65533;*&#65533;*&#65533;&#65533;_&#65533;Z,2&#65533;&#65533;&#65533;^	9&#65533;&#65533;x &#65533;&#1296;%K
&#65533;n&#65533;&#65533;	&#65533;1&#65533;b&#65533;&#65533;0&#65533;&#65533;L&#65533;Xz&#931;h&#65533;&#65533;&#65533;
&#65533;`fg&#65533;Kns&#65533;&#1265;&#65533;D&#65533;&#65533;&#65533;	&#65533;&#65533;
&#65533;&#65533;F,F+&#65533;P
&#65533;_&#65533;&#65533;&#65533;<b&#65533;&#65533;&#65533;&#65533;DMT&#65533; d6"`&#65533;&#65533;&#65533;&#65533;
&#65533;&#65533;&#1852;&#65533;&#65533;&#65533;	q&#65533;f]&#65533;
&#65533;D&#65533;Ge
&#65533;|&#65533;&#65533;T&#65533;J&#65533;&#65533;&#65533;^f&#65533;&#65533;4Ey$Hr&#65533;&#65533;C&#65533;&#65533;X&#65533;&#65533;-&#65533;&#65533;&#65533;6T&#65533;&#65533;&#65533;H&#65533;8*&#65533;&#65533; &#65533;&#65533;&#356;Fnj&#65533;&#65533;&#65533;&#65533;&#644;	M&#65533;l'&#65533;&#65533;&#65533;`&#65533;&#65533;&#65533;&#65533;nU&#65533;&#65533;Z&#65533;&#65533;&#65533;YZ&#65533;&#65533;&#65533;T6&#65533;+&#65533;&#65533;&#65533;&#65533;&#65533;&#723;&#65533;*[#2r&#65533;&#65533;"&#65533;&#65533;2&#65533;&#65533;&#65533;i&#65533;6R[~G&#65533;&#65533;&#65533;'&#1186;(&#65533;,&#65533;"&#65533;'&#65533;c&#65533;\&#65533;&#65533;&#65533;@f&#65533;&#65533;&#65533;2&#65533;&#550;PG]&#65533;l&#65533;&#65533;&#65533;tG)&#65533;+P7&#65533;j",PP&#65533;MG&&#65533;&#65533;=$&#65533;,r&#65533;31*|"&#65533;,&#65533;#&#65533;&#65533;&#65533;S@&#65533;&#65533;J&#65533;j&#65533;&#65533;/&#65533;&#1369;0p&#976;&#65533;]0&#65533;&#65533;&#65533;&#65533;@t&#65533;\~rq&#65533;&#65533;<-)&#65533;&#65533;&#65533;R*&#65533;&#65533;U&#65533;&#65533;&#65533;&#65533;&#65533;2&#65533;&#65533;,&#65533;g&#65533;M&#65533;?&#65533;&#65533;'6P"A&#65533;&#65533;&#65533;&#65533;[F&#65533;)&#65533;gpp&#65533;h&#65533;N&#65533;&#1870;&#65533;s&#65533;f&#65533;:
wRE[&#65533;X&#65533;&#65533;A&#65533;&#65533;]&#65533;E0&#65533;&#65533;9&#65533;(&#65533;b&#65533;&#65533;~JN~K&#65533;&#65533; &#65533;&#65533;Ib&#65533;d&#1970;Dt&#65533;i$=&#1191;&#65533;2&#65533;&#65533;r&#65533;&#65533;VaE1,&#65533;@&#65533;R&#65533;Dqp$&#65533;jgpe&#65533;&#65533;&#65533;&#65533;Tte&#65533;&ft&#65533;&#9622;&#65533;&#65533;@&#65533;&#65533;e&#65533;F?h&#65533;H&#65533;G&#65533;f&#65533;&#65533;g&#25721;s&#65533;&#65533;&#65533;n&#65533;&#65533;&#65533;&#65533;	
&#353;z&#65533;h&#65533;&#65533;&#65533;&#65533;&#65533;b@2O&#65533;&#65533;&#65533;&#65533;O<&#65533;&#65533;&#65533;&#65533;Xg&#65533;0P&#65533;&#65533;&#65533;^&#65533;W&#65533;&#65533;Lzy&#65533; 9Q&#65533;&#65533;&#65533;&#65533; &#65533;v&#65533;?U&#1577;H&#65533;D&#65533;&#65533;Y&#65533;D&#65533;lR&#65533;&#134;S&#65533;.&#65533;4SBi&#65533;&#65533;&#65533;j&#65533;?&#65533;(&#65533;&#65533;($Ui,?&#65533;N&#65533;lQ`jV&#65533;x&#912;	&#65533;D;&#65533;&#65533;&#1702;K&#65533;<P&#340;9aV&#65533;}1#&#65533;Re&#65533;&#65533;&#65533;&#65533;&#65533;&#65533;&#65533;&#65533;&#65533;\&#65533;&#1254;&#65533;N&#798;&vU1&#65533;B3H&#65533;\J"&#65533;&#65533;d&#65533;&#65533;&#65533;&#65533;@&#65533;&#65533;&#65533;&#65533;`W&#65533;&#65533;,&#65533;&#65533;&#65533;&&#65533;'&#65533;&#65533;&&#65533;&#65533;73$&#65533;U&#65533;&#1400;,cU&#65533;&#65533;u(&#65533;&#65533;##&#65533;&#65533;Or&#65533;&#65533;'&#1733;&#65533;1Z2&#65533;&#65533;w&#65533;gU':&#65533; &#65533;U&#453;&#65533;&#65533;'&#65533;&#65533;&#65533;^ &#65533;I2%P:WY&#65533;X,Gj&#65533;9&#65533;bw&#64964;N&#65533;&#65533;&#65533;) z&#65533;&#65533;e&#65533;
&#65533;U&#65533;&#65533;&#65533;n	&#65533;&#65533;V&#65533;([\&#65533;r&#65533;&#65533;&#65533;h{&#65533;&#65533;&#65533;&#65533;&#65533; &#65533;&#65533;&#65533;|::)&#65533;&#65533;2b-&#65533;B:z&"N&#65533;&#65533;&#65533;&#65533;&#65533;70&#65533;&#65533;F!2h&#65533;vr&#65533;V&#65533;u&#65533;&#65533;&#65533;T&#65533;&#65533;^&#65533;&#65533;&#65533;&#65533;&#65533;~yB"&#65533;B*&&#65533;&#65533;&#65533;&#65533;&#1491;&#65533;&#65533;&&#65533;1h&#65533;&#65533;&#65533;D&#65533;&#65533;d&#65533;"l\&#266;A&#65533;&#65533;"&#65533;-P&#65533;^}z@&#65533;e&#65533;&#65533;)|7&#65533;&#65533;&#65533;&#65533;0&#65533;T4&#65533;e&#65533;&#1912;&#65533;Th'&#65533;>&#65533;&#65533;&#1926;&#65533;+&#65533;a<"%&#65533;&#65533;@H&#1318;:%[&#65533;&#65533;X&#65533;&#51749;ZT&#65533;&#65533;&#65533;J&#65533;
&#65533; 	&#65533;L&#65533;&#65533;&#65533;&#65533;&#65533;&#65533;&#65533;&#65533;tc^&#65533;#&#65533;&#65533;i&#65533;&#65533;e&#65533;H&#65533;&#65533; &#65533;&#65533;Lz&#65533;W&#65533;;&#65533;m&#65533;P&#1192;W&#65533;&#1256;&#65533;&#65533;&#65533;&#65533; `&#643;&#65533;&#65533;@&#65533;6'&#65533;&#65533;&#65533;&#65533;^/&#1693;:&#65533;&#65533;&#65533;&#65533;&#65533;&#37401;E3&#65533;AeO	oO/&#65533;&#65533;&#65533;&#348;f&#65533;ETZ<&#348;&#65533;e&#65533;&#65533;d&#1374;;oY)&#65533;j+.&#65533;&#65533;&#65533;
&#65533;&#65533;F&#65533;YEV&#65533;1&#65533;F&#65533;cT&#65533;)oE7,&#65533;&#65533;&#65533;(&#65533;/&#65533;l&#65533;(;&#65533;<WRo&#65533;&#65533; p~&#65533;&#65533;w&#1890;0&#65533;+&#65533;Rsy&#65533; &#65533;&#19407;+&#65533;&#65533;O#&#65533;CF&#65533;&#65533;{&#65533;BN&#65533;|ihhA&#2724;&#65533;/&#65533;:&#65533;&#65533;&#65533;&#65533;	p&#65533;&#1720;&#65533;&#65533;&#65533;&#65533;&#65533;2&#65533;M:^&#65533;?*3&#65533;l]&#65533;#&#65533;&#65533;7&#65533;+&#65533;@&#65533;&#65533;&#65533;&#65533;&#65533;:&#65533;B&#65533;&#65533;&#65533;&#65533;&#65533;)&#65533;&#65533;=2B&#65533;&#1379;&#65533;&#65533;")~&#57842;&#65533;=i&#65533;%X&#65533;cd0&#65533;+&#65533;vW &#65533;8&#65533;&#65533;&#65533;&#65533;Z&#65533;a&#65533;"t&#1881;$&#65533;&#65533;&#65533;&#65533;%&#65533;&#65533;{&#1799;&#65533;h&#179;&#65533;&#65533;&#65533;&#65533;&#65533;&#65533;"&#65533;&#65533;&#65533;{&#65533;&#904;3	&#65533;&#65533;&#65533;&#881;&#65533;&#65533;&#65533;^&#65533;&#65533;ZU;&#65533;&#65533;&#1497;"&#34364;&#65533; NJ&#65533;&#65533;&#65533;&#65533;&#65533;&&#65533;.&#65533; h&#1761;&#65533;{&#58067;:<0t';N&#65533;Jy&#65533;hW&#65533;&#65533;hV~Da6&#65533;&#65533;&#65533;&#65533;&&#65533;Q&#65533;&#65533;pJ&#65533;
&#65533;&#532;y&#65533;&#65533;+&#65533;&#65533;&#65533;%&#65533;/&&#65533;+k&#65533;&#65533;(&#65533;&#65533;b&#65533;&#65533;&#65533;&#65533;*/&#65533;{&#65533;&#65533;m&#65533;'&#65533;&#65533;&#65533;&#65533;H&#65533;=&#65533;&#65533;&#65533;&#65533;te&#65533;q&#65533;UWZ2Y&#65533;&#65533;N&#65533;&#65533;G&#65533;Ln%&#65533;&#65533;K&#65533;&#65533;=o97&#65533;&#65533;fOS&#1430;&#65533;n&#65533;&#65533;ez&#65533;&#65533;PzJ&#65533;&#65533;&#65533;G&#65533;wT>(&#65533;&#65533;2&#65533;dO&#65533;,&#65533;&#65533;&#65533;&q_(&#65533; cc&#65533;x&#65533;6&#65533;I&#65533;&#65533;&#65533;~&#65533;E&#65533;d&#65533;&#65533;	&#65533;&#65533;&#65533;&#65533;&#65533;&#65533;iGi&#65533;&#65533;&#65533;t&#65533;&#65533;c$&#65533;;vD&#25977;_	&#295;&#65533;&#65533;~&#1122;]x&#65533;!&#65533;&#65533;+&#65533;&#65533;h&#65533;8&#65533;&#65533;y&#65533;e&#65533;&#65533;&#65533;}&#65533;&#65533;&#1237;&#65533;,&#57705;&#65533;z"&#65533;U&#65533;&#65533;&#65533;&#65533;}&#65533;&#65533;#&#65533;}&#65533;&#65533;n"&#65533;&#65533;&#65533;|h&#1664;&#65533;L0&#65533;kc&#65533;b)&#65533;,,L&#65533;`&#65533;&#65533;t&#65533; &#65533;&#65533;&#65533;_&#65533;&#65533;&#65533;&#65533;&#65533;&#65533;&#65533;G:&#65533;&#65533;&#65533;a"&#65533;3}' &#263;&#65533;&#65533;2p|&#65533;*Z"&#65533;)$&#65533;&#65533;&#65533;&#65533;&#65533;&#65533;&#65533;o&#65533;";t&#65533;&#65533;y&#65533;N9u&#65533;&#1313;S'"&#65533;x&#65533;<&#65533;(q&#65533;<z&#65533;&#65533;&#65533;&#65533;&#65533;&#65533;&#65533;&#65533;,&#65533;&#65533;&%&#65533;&#65533;+6&#65533;&#65533;Q&#65533;&#793;&#65533;&#65533;&#65533;&#1055;>|&#65533;&#65533;&#65533;(&#65533;<w&#65533;&#65533;&#595;g&#65533;&#991;~x~&#65533;&#65533;&#65533;?|&#65533;&#65533;i&#65533;&#65533;&#65533;4jR&#65533;I&#65533;p&#65533;&#262;F&#65533;H&#65533;h&#354;t&#65533;&#65533;&#65533;&#55111;u&#65533;Vi&#65533;&#34679;s&#65533;5&#65533;&#65533;/&#65533;&#65533;u&#65533;&#1146;&#65533;M8t&#65533;&#65533;A&#65533;p&#65533;&#65533;2a&#65533;h&#65533;&#65533;E&#65533;1&#65533;&#728;!#&#65533;L&#65533;2e&#1164;.&#65533;f&#65533;&#65533;&#65533;)&#1912;[&#65533;u&#65533;8&#65533;M&#65533;&#65533;&#65533;&#65533;<2&#65533;&#1537;;;l&#65533;&#65533;*Q&#65533;&#589;&#65533;M&#65533;4g&#920;&#65533;L&#65533;3h&#65533;&#65533;a&#65533;z%V6&#65533;s&#729;&#65533;&#65533;5&#65533;&#1396;Y&#65533;&#65533;0&#65533;9&#65533;&#1368;6&#65533;&#65533;&#65533;&#65533;s&#65533;~&#65533;3&#65533;&#65533;&#65533;&#65533;j&#65533;&#65533;I&#65533;&#65533;I&#65533;u&#65533;&#65533;&#65533;C&#65533;)&#65533;F&#65533;A&#65533;t&#65533;&#65533;&#65533;&#65533;d&#65533; I&#65533;&#65533;Pn&#65533;&#65533;&#65533;hL"&#65533;d&#65533;a&#65533;d&#65533;&#65533;`&#65533;a&#65533;&#65533;&#65533;a'&#65533;Q&#65533;f&#1153;F[`&#65533;&#65533;X`&#65533;&#65533;Wd&#65533;Xda&#65533;UL&#65533;d&#65533;Ud!&#65533;\&#65533;(F&#65533;1&#65533;&#65533;&#65533;jaMtJ&#65533;&#1910;&#65533;kb&#65533;&#65533;&#65533;V9&#65533;&#65533;r&#65533;y&#65533;&#396;b&#65533;g&#65533;&#65533;&#65533;\&#65533;&#65533;&#65533;&#65533;&#65533;hWl&#65533;&#65533;&#65533;&#821;&#65533;&#65533;i&#65533;&#65533;U&#65533;&#65533;!&#65533;~	&#65533;a&#65533;|&#65533;Ai%RZ&#65533;&#1529;vX&#65533;&#1293;&#65533;q&#65533;&#65533;b]pFEvW&#65533;&#65533;I&#65533;&#65533;5QAe&#65533;&#65533;[n&#197;&#65533;&#65533;	&#65533;&#65533;]Dy!&#65533;&#65533;SJ&#65533;&#65533;[O}BH &#65533;~&#65533;G&#65533;&#65533;[&#65533;&#65533;F|&#65533;$&#65533;&#65533;A&#65533;&#65533;-TRI&#65533;&#65533;G &#65533; &#65533;T&#65533;} &#1361;GD&#65533;&#65533;H{E&#65533;&#65533;F&#65533;&#65533;3&#65533;Q&#65533;An&#65533;A&#65533;&#65533;y&#65533;o|goz&#65533;&#65533;&#65533;@&#65533;&#65533;&#65533;&#65533;&#65533;&#65533;^&#65533;{&#65533;Q&#65533;!B&#65533; &#65533; b&#65533; &#65533;&#65533;<&#65533;!&#65533;&#65533;&#65533;&#518; rH&#450;&#65533;&#65533; &#65533;&#65533;1&#65533;6&#65533;&#65533;G@&#65533;'&#65533;M}&#65533;&#1331;1&#65533;T&#65533;2&#65533;35A&#65533;_[&#65533;}&#65533;2TAq&#65533;[Z&#65533;n&#65533;m&#65533;&#65533;:&#65533;&#65533;&#65533;&#65533;&#65533;&#65533;~&#65533;rP7&#65533;sNH&#65533;;H&#65533;q&#65533;&#65533;&#518;pL&#65533;&#65533;&#65533;&#65533;Q&#65533;B1UUrl&#65533;&#65533;&#65533;&#65533;&#65533;Ff&#65533;vT&#65533;&#65533;&#1924;v&#65533;}L>9&#65533;&#65533;M&#65533;&#65533;&#65533;#&#65533;9 &#65533;&#65533;&#65533;O1%&#65533;u&#65533;G&#65533;bv&#65533;&#65533;q!h&#65533;#&#65533;&#65533;Us&#65533;Wx&#65533;uXaJbuF};[&#65533;&#65533;/&#65533;&#65533;&#65533;&#390;v&#65533;&#65533;TT &#65533;&#65533;&#65533;C/&#65533;Rp&#65533;&#65533;F&#65533;&#65533;&#65533;}&#65533;&#65533;<&#65533;C&#65533;&#65533;&#65533;|&#65533;&#65533;&#65533;&#65533;riPzp&#65533;&#65533;J&#65533;[T&#65533;t&#65533;A&#65533;N|u&#65533;&#65533;&#65533;AZ&#65533;&#65533;&#65533;&#65533;&#382;&#65533;&#65533;&#65533;@&#65533;yC&#65533;&#65533; &#65533;&#65533;P&#65533;&#65533;&#65533;[&#65533;&#65533;&#65533;&#65533;&#65533;j&#65533;{&#65533;&#65533;&#423;(P&#65533;&#65533;&#65533;&#65533;&#65533;&#1024;%&#65533;	&#65533;g&#65533;Q&#65533;&#65533; &#65533;.taEc&#65533;&#65533;&#65533; 0/ha&#65533;<&#65533;L&#65533;4&#1312;PS&#65533;IM&#65533;"S&#65533;&#65533;5$&#65533;m1Hp&#65533;8&#65533;&#386;&#65533;&#65533;&#65533;&#65533;&#65533;1&#65533;8&#65533;&#65533;f8&#65533;U&#65533;Caj84>&#65533;0&#65533;&#65533;i(&#65533;f&#65533;5l&#65533;&#65533;&#65533;^+&#65533;G&#65533;&#65533;&#65533;&#65533;Tb&#65533;&#65533;&#65533;&#65533;AB2C&#65533;&#65533;&#65533;Sq!:l&#1335;&#65533;&#638;(n0&#1771;&#65533;Z&#65533;)&#65533;`W&#65533;WM&#65533;b&#65533;&#657;&#65533;c&#65533;hD#1&#65533;&#65533;&#65533;&#65533;_&#65533;iQ4b&#65533;&#65533;&#65533;z[J&#65533;>vC&#65533;n&#65533; &#65533;R&#65533;<&#65533;n.&#65533;&#154;}&#65533;&#65533;'6&#65533;C&#65533;C&#65533;$&#65533; &#65533;&#65533;&#65533;&#65533;K~&#65533;;&#65533;r]&#65533;y&#65533;B$b&#65533;P&#65533;v&#65533;2B&#65533;&#65533;CY"Q&#65533;&#65533;&#65533;ld3&#65533; &#773;O&#65533;&#65533;KYN&#598;O&#65533;{&#65533;&#65533;)@&#65533;&#65533;S&#1586;&#65533;&#65533;&#65533;6W&#65533;HA&#65533;&#328;&#65533;tq!K&#65533;H&#65533;J&#65533;)mi&#65533;s,1&#65533;&#65533;'&#65533;&#65533;&#65533;&#65533;&#65533;&#65533;&#65533;&#65533;S&#65533;&#65533;&#1756;&#65533;&#65533;&#65533;C$B'3g!$W&#65533;m&#65533;Dh&#1047;&#65533;0&#65533;L&#65533;&#65533;&#65533;&#65533;&#65533;Q8&#65533;&#1177;M&#65533;&#65533;;&#65533;HFrO|&#65533;Lh0U&#65533; ^*&#65533;ABd&#65533;&#65533;*L&#65533;I&#65533;y&#65533;&#65533;d&#65533; C&#65533;&#65533;&#65533;p&#65533;#&#65533;&#65533;C&#65533;&#65533;f?&#65533;&#65533;~&#65533;&#65533;&#65533;&#65533;[&#65533;&#65533;VA&#65533;&#65533;.&#65533;&#65533;?-&#65533;&#1053;&#65533; &#65533;&#65533;&#65533;D/U&#65533;&#65533;&#65533;G&#65533;&#65533;&#65533;op&#65533;&#1188;&&#65533;&#220;&#65533;&#65533;&Z&#65533;,8&#997;nq&#65533;&#65533;Q&#65533;h&#65533;M&#65533;v|&#65533;&#65533;_&#65533;&#65533; &#65533; &#65533;?&#65533;&#65533;&#65533;E3d9FAP&#65533;&#65533;!&#65533;'&#65533;da&#65533;QV&#65533;9 &#65533;&#65533;oO7&#65533;D&#65533;;&#65533;&#65533;4(&#65533;i&#65533;8&#65533;B&#65533;PNr2&#14617;0P	&#65533;&#65533;&#65533;{&#65533;&#65533; &#65533;&#65533;N$&#65533;	c&#338;&#65533;&#65533;&#65533;}&#65533;&#65533;Pr&#65533;&#65533;&#65533;1&#65533;CP,&#65533;&#65533;&#65533;#*Di\	&#707;&#48807;&#65533;&#65533;)!y&#65533;7D@Y&#65533;{&#65533;&#65533;PB&#65533;&#1238;&#65533;&#65533;&#65533;&#65533;2&#65533;&#772;&#65533;s(A&#65533;&#65533;U&#65533;r&#65533;&#5427;&#65533;5L&#65533;30&#65533;&#65533;&#65533;b&#65533;&#65533;&#65533;&#65533;^~&#65533;$\,&#1691;&#65533; J&#65533;
H~S&&#65533;/a&#65533;&#65533;O6&#65533;&#65533;&#65533;@&#65533;X&#65533;P&#65533;"	H$B&#65533;*&#65533;Cp&#65533;&#65533;&#65533;&#65533;h&#65533;T&#65533;n&#65533;&#65533;C&#65533;T&#65533;&#65533;$&#65533;&#65533;&#65533;&#65533;&#65533;V&#65533;1_&#65533;&#65533;+&#65533;&#65533;8&#65533;&#65533;Y`&#65533;R&#65533;bR&#65533;
[&#65533;!&#65533;J&#1286;&#65533;UMC&#65533;
",&#65533;&#65533;&#65533;&#65533;&#65533;vu)JR&#65533;&#65533;&#1403;&#65533;&#65533;f&#65533;&#65533;&#65533;T&#65533;&#65533;RtQ&#65533;'&#65533;Js&#65533;?*&#65533;"2&#65533;&#65533;rq&#65533;&#65533;&#65533;&#65533;&#65533;5&#65533;&#65533;h&#65533; kX&#65533;&#65533;&#65533;6&#65533;&#65533;>D&#65533;Ty&#65533;&#65533;	&#65533;&#65533;n&#65533;&#65533;;&#65533;&#65533;&6&#65533;Y&#1998;[&#65533;w&#65533;&#65533;kNm&#65533;M&#65533;&#65533;is}&#65533;m;&#65533;4N&#65533;iD&#65533;&#65533;e&#65533;&#65533;v&#65533;&#65533;&#65533;O?&#65533;0&#65533;&#65533;&#65533;&#65533;&#65533;&#65533;:&#65533;Z&#65533;
mU&#65533;&#65533;&#65533;ek[&#65533;X>w"4q.&#65533;&#65533;&#65533;%"p&#65533;B&#65533;&#65533;&#65533;V&#65533;6d0:&#65533;)P&#65533;&#65533;&#65533;u&#65533;> &#65533;-#QC&#65533;&#65533;&#65533;W&#65533;w&#65533;&#65533;bx&#65533;&#65533;X&#65533;A_&#65533;&#65533;Z3&#65533;&#65533;&#65533;&#65533;&#65533;&#65533;u&#65533;jr+-&#693;&#65533;p&#65533;&#65533;&#65533;J1&q&#65533;Fx&#65533;&#65533;&#65533;&#65533;M_&#65533;&t"<&#65533;3&#65533;&#65533;0&#65533;^<!1|&#65533;N&#65533;I&#65533;y&r_&#65533;D
|&#65533;9T?&#65533;*/
L:-&#65533;&#65533;jX&#65533;&#65533;&#65533;pJ&#361;&#65533;Oj&#65533;>IQ*&#65533;9&#1291;&#65533;&#1641;&#65533;>&#65533;&#65533;dxZ&#65533;
VH&#65533;&#65533;U&#65533;HV&#65533;&#65533;U-&#65533;J.02X7&#65533; Tj&#65533;&#65533;H5'+

&#1096;&#65533;^&#65533;&#65533;&#65533;&#65533;_&#65533;&#65533;&#65533;&#65533;&#65533;0H&#65533;&#1814;j&#65533;&#65533;&#65533;S"&#65533;&#65533;&#65533;&#27511;&#1313;&#65533;I&#65533;Ok&#65533;|&#65533;&#65533;&#65533;&#65533;&#65533;&#65533;
{01*&&#65533;&#65533;&#65533;V&#65533;j&#65533;&#65533;&#65533;&#65533;&#65533;&#65533;&#65533;&#65533;&#65533;c&#65533;2&#65533;&#65533;&#65533;&#65533;&#65533;Zp&#65533;&#65533;>u&#65533;xI&#65533;7&#65533;&#65533;M&#65533;&#65533;D$"v&#65533;&#65533;P|&#65533;&#65533;&#65533;5t&#65533;&#65533;>&#65533;M&#65533;&#65533;(&#65533;&#65533;DX&#65533;%2=&#65533;0xQ}&#65533;&#65533;[&#65533;(&#65533;&#65533;y lPB&#65533;$*&#65533;byB&#65533;F`&#65533;(&#65533;6!&#65533;yQ&#65533;r\&#65533;,p3:&#65533;&#65533;M&#65533;&#358;6&#65533;/&#65533;&#65533;8N&#65533;.}C&#65533;$A/&#65533;&#65533;_
&#65533;jh&#65533;'&#65533;&#65533;!
b&#65533;&#65533;4@&#65533;AfR&#65533;&#65533;&#65533;&#65533;=&#65533;&#65533;-D.&#65533;&#65533;7AZ8P=qOM&#65533;q&#65533;&#65533;e&#65533;&#65533;&#65533;FO7c4t&#65533;py&#65533;2&#930;/&#65533;4&#65533;0<&#65533;}kDYA&#65533;"&#65533; #Db]&#65533;&#65533;(&#65533;&#65533;&#65533;&#65533;S53b&#65533;&#65533;9&#65533;mW5T&#1089;&#65533;@&#65533;s&#65533;&#65533;MQ5&#65533;&#65533;hA&#65533;+&#65533;a8&#65533;Ah&#65533;&#65533;&#65533;&#65533;!&#65533;^!(T&#65533;-(&#65533;&#65533;'"rr&#65533;xC&#65533;9&#65533;z&#65533;&#65533;s&#65533;&#65533;)&#65533;&#65533;3&#65533;jA$#R&#65533;&#65533;&#65533;&#v&#65533;[pFwCA&#65533;C&#65533;8*5'u&#964;^&#65533;M&#65533;H"&#65533;A&#65533;&#65533;&#65533; &#65533;W#&#65533;&#65533;L&#65533;C(R$FG#y&#65533;2&#65533;'-&#65533;-&#65533;9"&#65533;2Hbw&#65533;4w&#65533;(u_&#65533;|V*RC0&#65533;P&#65533;#&#65533;&#65533;&#65533;V%&#65533;&#65533;"&#65533;Xs&#65533;&#65533;'T&#65533;B&#376;k&#65533;q(b&#65533;&#65533;F- {4!YTz#&#65533;a&#65533;&#65533;&#65533;&#65533;&#65533;{Z&#65533;D&#65533;&#65533;!&#65533;>"d&#65533;&#65533;u&#65533;&#65533; b&#65533;&#65533;&#65533;&#65533;a,!&#65533;&#65533;&#65533;Ir&#65533;&#65533;&#65533;ap&#65533;u%Wp&#65533;^@"&#65533;6_&#65533;@&#65533;&#65533;!C&#65533;xm0h&#65533;&#65533;$$j&#65533;Xe&#65533;h&#1027;O2&#65533;~f00&#65533;q0&#65533;&#65533;D&#65533;s<&#65533;?_#o&#610;4&#65533;5kQj&#65533;&#65533;&#65533;p&#65533;aa&#65533;&#65533;w| g&#65533;F	&#65533;)np[M1R&#65533;&#65533;2|P7D&#65533;&#65533;4&#65533;6&#65533;n:&#65533;&#65533;u0&#65533;&#65533;i&#65533;#Ry&#65533;dJf&#65533;&&#65533;;I&#65533;(87&#65533;X&#65533;&#65533;&#65533;%8&#65533;E&#65533;&#65533;1&#65533;S d&#65533;+&#65533;?&#65533;3&#65533;&#65533;&#65533;G&#65533;2#SrV&#65533;'&#65533;8&#65533;&#65533;1@)Xb&#65533;&#65533;V&#65533;"5J&#65533;&#65533;N&#65533;V&#65533;69Qu.&#65533;rQ&#65533;&#65533;X&#65533;&#65533;;&#65533;RB&#65533;d>%F&#65533;h!k&#65533; b&#65533;W&#65533;&#65533;Cy&#65533;Ef&#65533;s&#65533;&#65533;&#65533;v&#65533;.E/t&#65533;h1c&#65533;&#65533;@jD&#65533;|&#65533;&#65533;`y2!' &#65533;%Zs&#65533;p&#65533;&#1362;&#65533;&#65533;+ zY&#65533;b_&#65533;Aaa&#65533;&#65533;&#65533;+&#65533;#&#65533;wd&#65533;&#65533;&#65533;D&#65533;"3\u&#65533;O&#65533;X&#65533;w&#65533;ytU&#65533;'(2"_$x&#65533;&#65533;g&#65533;&#65533;)BHl4w&#65533;rx&#65533;&#65533;C&#65533;'v')*byoyFz&#65533;H
xYPR&#65533;&#65533;c&#65533;&#65533;G&#65533;&#65533;&#65533;{&#65533;&#65533;&#1793;&#65533;$)y&#65533;&#65533;&#65533;&#65533;&#65533;5$y#&#65533;)A&#65533;7u&#65533;q`&#65533;'&#65533;&#65533;&#65533;`5&#65533;'&#65533;R&#65533;&#65533;w&#65533;2{&#65533;&#65533;&#65533;&#65533;&#65533;7)r&#65533;&#65533;&#65533;z&#65533;&#65533;&#65533;l:&#65533;@&#65533;&#65533;y)&#65533;3<&#65533;&#65533;48.&#65533;6&#65533;&#65533;&#65533;4E&#65533;uI&#65533;%&#65533;&#65533;!&#65533;&#65533;&#65533;&#65533;/&#65533;".v&#65533;&#65533;q$]&#65533;"1&#65533;&#65533;&#65533;^&#65533;g&#65533;8&#65533;&#65533;P&#65533;1d&#65533;a[&#65533;I&#65533;a&#65533;&#65533;&#65533;&#65533;`h<&#65533;&#65533;+c&#65533;&#65533;&#1910;&#65533;&#65533;&#65533;&#65533;c&#65533;r0d1&#65533;&#65533;]&#65533;&#65533;#x 4y@&#65533;{D\ ci&#65533;&#65533;D&#65533;[)Ep&#65533;3&#65533;9S&#65533;T&#65533;hsa&#65533;}&#65533;R&#65533;:<1&#65533;
c&#65533;Cq&#65533;&#65533;+Qd&#65533;&#65533;&#65533;&#65533;&#65533;a.KL&#65533;&#65533;m&#65533;S:fa~&#65533;E/&#65533;S&#65533;=/&#65533;0&#65533;&#65533;3&#65533;z&#65533;FL&#65533;&#65533;&#65533;}x&#65533;&#65533;#J5q&#65533;)m&#65533;FPE"&#65533;.M&#236;r&#65533;&#65533;q&#65533;.~u&#65533;Z%&#65533;&#65533;}z&#65533;&#65533;&#65533;&#65533;	&#65533;I	KR9-	Z&#65533;&#65533;Y+i!&#65533;&#65533;vh7'btc`u&#65533;A&#65533;&#65533;ys&#65533;q&#65533;&#65533;!&#65533;3[&#65533;&#65533;3&#65533;&#65533;haE&#65533;&#65533;@&#65533;&#65533;&#65533;U&#65533;EgPa&#65533;REW6 &#65533;&#65533;+T%&#65533;I#&#65533;&#65533;(&#65533;&#65533;L&#65533;5"!h&#65533;&#65533;&#65533;y&#65533;) c&#65533;&#65533;G&#65533;)&#65533;
&#65533;&#65533;&#65533;}&#65533;)!&#65533;)&#65533;!u&#65533;WH&#65533;/b|n&#65533;-&#65533;H&#65533;q!,&#65533;&#65533;I&#65533;D&#65533;&#65533;&#65533;!&#65533;>&#65533;&#65533;&#65533;&#65533;@&#65533;&#65533;&#65533;!&#65533;&&#65533;B&#65533;&#65533;&#65533;s&#65533;7 {!&#65533;d	/j&#65533;"Q&#65533;&#65533;&#65533;&&#65533;ga&#65533;;lU&#65533;N=&#65533;&#65533;l8&#65533;&#65533;g&#65533;&#65533;&#1414;&#65533;tU}&#65533;>6&#65533;#&#65533;&#65533;J/M^B&#65533;yq-?&#65533;&#65533;&#65533;})R%&#65533;w&#65533;r&#65533;{&#65533;)&#65533;!&#65533;&#65533;&#65533;&#65533;&#65533;&#65533;=&#65533;&#65533;(&#65533;y&#65533;awJE&#65533;&#751;!&#65533;q&#65533;&#65533;`N&#65533;&#65533; |&#65533;=!D-&#65533;ma&#65533;i>&#65533;3K&#65533;e>&#1127;y8&#65533;&#65533;o&#65533;F&#65533;&#65533;&#65533;&#65533;E&#65533;q&#65533;a"&#65533;&#65533;&#65533;&&#65533;&#65533;&#65533;1=&#65533;Xz&#65533;,b&#65533;p&#65533;&#65533;,!&#65533;V&#65533;F3)&#65533;&#65533;&#65533;?&#65533;&#65533;l&#65533;&#65533;3&#65533;u&#65533;IU&#65533;J0a&#65533;Cy&#65533;&#65533;"/&#65533;l&#65533;&#65533;?&#65533;&#65533;l&#65533;&#65533;&#65533;&#65533;&#65533;\&#1735;eb"G01jz&#65533;D&#65533;.&#65533;&#1554;*8&#65533;'&#65533;v&#65533;d8hc&#65533;&#65533;i&#65533;"&#65533;89&#65533;s&#65533;M&#65533;&#65533;c &#65533;f&#65533;Q&#65533;&#65533;U&#65533;Q&#65533;*&#65533;FB&#769;&#65533;q6&#65533;&#65533;JcPf&#1224;W&#65533;I&#65533;I&#65533;=&#65533;&#65533;}&#65533;&#65533;&#610;&#65533;lvG&#65533;&#65533;&#65533;#Z&#65533;}&#65533;&#65533;&#65533;&#65533;&#65533;rp&#65533;&#65533;&#203;&#65533;<&#65533;6&#65533;&#65533;J&#65533;&#65533;/}&#65533;p&#65533;&#65533;&#65533;&#65533;&#65533;&#1556;&#65533;&#65533;,&#65533;&#65533;&#65533;O&#65533;&#65533;&#65533;&#65533;aq&#65533;H-
Qu&#65533;&#65533;&#65533;&#65533;&#65533;e&#65533;g&#65533;p&#65533;cZ8@&#65533;&&#65533;&#65533;&#65533;`RL&#65533;&#65533;&#65533;-|&#65533;&#65533;&#65533;j+aa&#65533;R@&#65533;C&#65533;&#65533;
@&#65533;b&#65533;&#65533;&#65533;&#65533;C&#65533;&#65533;&#65533;&#65533;&#65533;c&#65533;&#65533;,&#65533;lHq&#65533;&#65533;&#65533;Y&#65533;h[s&#65533;&#65533;9Q7:d;&#65533;E&#65533;6:&#65533;,2&#65533;2j&#65533;&#65533;&#65533;&#65533;0&#1115;v&#65533;Db!&#65533;$&#65533;9IFj&#65533;&#65533;&#65533;7&#65533;&#65533;&#65533; 3&#65533;I&#65533;&#65533;&#65533;&#65533;@&#65533;h&#65533;&#65533;5V>U&#65533;-i1&#65533;&#65533;3[&#65533;`-vwv&#65533;]&#65533;M>&#65533;=&#65533;&#65533;&#65533;~&#65533;1&#65533;&#65533;Jx@Y&#65533;(&#65533;&#65533;&#65533;bD&#65533;K;&#65533;U&#65533;&#65533;&#65533;&#65533;&#65533;w&#65533;&#1275;!&#65533;&#65533;&#65533;Q&#65533;&#65533;&#65533;&#65533;qg{	&#65533;X&#65533;T&#65533;&#65533;+&#65533;&#65533;I&#65533;&#65533;&#65533;&#65533;&#65533;&#65533;q!&#65533;&#65533;Yw1,&#65533;&#65533;&#65533;|6U&#65533;0&#65533;&#65533;I&#65533;/8&#65533;c&#65533;&#65533;&#65533;&#65533;>i&#65533;&#65533;&#65533;&#65533;Q&#65533;<&#65533;&#65533;I	l	c9&#65533;.&#65533;t&#65533;T&#65533;5)[&#65533;&#65533;8c&#65533;&#65533;f&#65533;fk&#65533;&#65533;":&#343;J3&#65533;w&#65533;,&#65533;&#65533;&#65533;&#65533;Q&#65533;&#65533;&#65533;O&#665;&#65533;&#65533;v&#65533;&#65533;^|3&#65533;&#65533;&#65533;&#65533;`&#65533;>&#65533;&#65533;V&#65533;&#65533;&#65533;U&#65533;&#65533;A&#65533;Q3Q&#65533;y-xm&#65533;f&#65533;&#65533;&#65533;@&#65533;&#65533;&#65533;WFd&#65533;4;&#65533;&#65533;KA.&#65533;6W&#65533;&U;&#65533;&#65533;&#65533;&#65533;+&#65533;&#65533;3 &#65533;n&#65533;&#857;g832KZ&#65533;&#65533;A&#65533;gR)5p)h,&#65533;w3&#65533;{&#65533;&#65533;:&#65533;X&#65533;`&#65533;&#65533;r3&#65533;?&#65533;&#1011;~&#65533;&#65533;&#65533;&#65533;23&#65533;&#65533;r&#65533;i`&#65533;&#65533;;
&#65533;<&#65533;&#65533;2Y^B5&#65533;B1&#65533;c&#65533;&#65533;&#65533;P&#65533;f+&#851;T&#65533; &#65533;&#65533;&#65533;&#65533;3L&#65533;J&#65533;&#65533;S&#65533;&#65533;&#65533;&#65533;D~FaB!&#65533;*&#65533;&#717;5&&#65533;&#65533;e&#65533;{0&#65533;}&#65533;@&#65533;HSR&#65533;&#65533;K{CK&#65533;[&#65533;h&#65533;&#65533;EKL&#1282;&#65533;&#65533;&#65533;P&#65533;5@&#65533;/p&#65533;&#65533;n&#65533;&&#65533;1&#65533;&#65533;%m&#65533;&#65533;&#65533;&#65533;&#65533;\Bh&#65533;&#65533;&#65533;D&#65533;9@ &#65533;&#65533;&#65533;&#65533;&#65533;{&#65533;&#65533;z&#65533;~4&#65533;&#65533;C&#65533;7&#65533;]&#65533;#&#65533;&#65533;&#65533;'&#65533;I&#65533;~&#65533;&#65533;U&#65533;a&#988;&#11710;&#65533;!a&#65533;&#65533;ortg4>&#65533;F&#65533;==&#65533;&#65533;2V?.&#65533;&#65533;&#65533;&#65533;&#65533;,&#65533;&m&#65533;&#65533;&#65533;z&#65533;&#65533;v6Hm=A3&#65533;^&#65533;V&#65533;k&#65533;9=ak&#65533;&#65533;)&#65533;&#65533;&#65533;S &#65533;)hWM<&#65533;#.&#65533;r3;E&#65533;SJy&#1804;&#65533;&#65533;&#65533;&#1311;&#65533;3&#65533;[&#65533;"O&#65533;&#39746;#&#65533;&#65533;)&#65533;~p&#65533;&#65533;&#65533;G&#65533;&#65533;N&#1349;
&#65533;,R}R&#65533;&#65533;,&#65533; e&#65533;e&#65533;&#65533;N&#65533;ih&#65533;&#65533;&#65533;ib6;&#65533;di&#65533;27lRHC&#65533;&#65533;&#65533;2$&#65533;&#65533;&#65533;.I&#65533;nm&#65533;=m&#65533;'.&#472;&#65533;1P&#1754;J57Y5S&#65533;R}U4_&#65533;.}&#65533; &#65533;4&#65533;&#65533;)8&#65533;V&#65533;f&#65533;2&#65533;C.R&#1096;&#65533;T&#65533;	&#65533; e&#1001;U&#65533;w7&#65533;K&#65533;1c&#65533;k@^&#65533;*&#65533;&#65533;>&#65533;&#65533;2&#65533;c&#65533;&#65533;&#65533;&#65533;g&#65533;&#65533;&#65533;f&#65533;&#65533;&#65533;m&#65533;1Y5&#65533;0&#65533;9&#65533;&#65533;n&#65533;&#65533;O;&#65533;hY&#65533;&#65533;&#65533;2&#65533;&#65533;&&#65533;&#65533;&#65533;e4&#65533;3&#65533;&#65533;/6v&#65533;UI&#65533;3g&#65533;X&#65533;V&#65533;}&#65533;e-jc&#65533;&#65533;&#65533;&#65533;_&#65533;&#65533;Y9)j@&#1151;&#65533;&#65533;&#65533;&#65533;&#65533;&#65533;vl&#65533;&#65533;l&#65533;?*G&#65533;_>@&#65533;[z&#65533;&#65533;&#65533;<&#65533;&#65533;&#65533;%yr&#65533;&#65533;&#65533;&#65533;F3&#65533;o3&#65533;<&#39034;&#65533;&#65533;r&#65533;J(&#65533;&#65533;Q&#65533;&#65533;Hv`~&#65533;L&#65533;7t&#65533;&#65533;&#65533;&#65533;6k&#1588;&#65533;SG>}&#65533;AS&#65533;&#65533;&#65533;8o&#1568;I&#65533;&#65533;&#65533;I7l&&#65533;&#65533;&#65533;&#65533;8r&#65533;&#1585;#GM2b&#432;&#65533;&#65533; ?z&#65533;&#65533;i&#65533;&&#65533;3jR&#65533;3p&#65533;4h&#1328;y#&#65533;&#65533;9r&#65533;&#65533;i&#65533;&#65533;+&#65533;9u&#65533;&#65533;	O9"&#1516;Q&#65533;&#1321;n`r&#65533;
&#65533;E?&#65533;
&#65533;&#991;&#65533;&#65533;&#1825;#"5o&#1404;&#65533;&#1255;&#65533;<x&#65533;&#65533;&#1139;&#65533;&#65533;&#65533;&#65533;&#65533;&#65533;&#65533;&#65533;&#65533;;&#65533;&#65533;&#65533;Y&#65533;t&#65533;:tB5)&#65533;*&#65533;:&#65533;&#62782;&#65533;&#65533;nD6r&#65533;&#281;&#65533;&#65533;f?&#65533;&#65533;&#65533;&#1107;&#65533;&#65533;&#65533;n&#65533;Jt&#65533;[&#65533;;y~&#65533;$&#65533;P&#65533;A&#65533;&#65533;!l7&#65533;<{&#65533;dd&#65533;8&#65533;A&#1651;
hP&#65533;C&#65533;E&#65533;4IR&#65533;F&#65533;4&#65533;6O<&#65533; #&#65533;&#65533;&#65533;.$A&#65533;;&#1085;&#65533;
1&#65533;:BD&#65533;&#65533;)$FAD&#65533;&#65533;&#65533;&#65533;C$&#65533;? s&#65533;AC&#65533;&#654;Ca&#273;FaDDR&#65533;&#65533;A9d&#65533;&#65533;&#65533;&#65533;&#65533;&#65533;&#65533;&4&#65533;=&#65533;+:&#65533;&#65533;&#65533;A	&#65533;:DjdB&#65533;I&#65533;D&#65533;2&#65533;C&#65533;d&#65533;&#65533;&#65533;&#65533; N2&#65533;&#65533;&#65533;?&#65533;&#65533;2@)d&#65533;&#65533;!&#65533;@&#65533;&#65533;&#65533;"&#822;&#65533;-&#65533;&#65533;(C&#65533;'I&#65533;aAy&#1040;A&#65533;&#65533;C5&#65533;&#65533;&#65533;&#65533;3&#65533;&#65533;4&&#65533;&#65533;&#65533;#P#&#707;&#65533;L;&#65533;p&#65533;S&#65533;&#65533;L&#65533;&#65533;&#65533;p&#65533;&#65533;&#65533;&#65533;r&#65533;&#65533;&#65533;&#65533;h&#65533;+&#65533;&#65533;i&#65533;&#65533;&#65533;h&#65533;&#65533;&#65533;&#65533;&#65533;&#65533;&#65533;&#65533;L&#65533;H"6&#1546;*5&#65533;J,&#65533;Z&#65533;&#65533;m&#65533;&#65533;&#65533;&#65533;J+&#65533;&#65533;c&#65533;&#568;%-&#65533;9&#65533;&#65533;C+&#65533;&#65533;&#65533;&#65533;&#65533;&#65533;b&#65533;"1&#65533;&#65533;&#65533;UW&#65533;&#65533;i[]&#65533;&#65533;&#65533;0_&#65533;H&#65533;&#65533;&#65533;&#65533;&#65533;&#65533;&#65533;b&#65533;a&#65533;}&#65533;&#65533;k&#65533;&#65533;&#65533;v&#65533;+&#65533;9&#65533;&#65533;&#65533;&#65533;x&#65533;&#65533;&#65533;&#65533;@I&#65533;&#65533;&#65533;M&#1166;l&#65533;&#65533;Zry&#65533;x&#65533;&#65533;t&#65533;&#65533;&#65533;SR&#65533;&#20691;&#65533;&#65533;&#65533;>$&#65533;&#65533;Q&#65533;#/L=j&#65533;&#65533;+&#65533;f&#65533;7&#65533;&#65533;*&#204;3&#65533;UI%5&#65533;&#65533;&#65533;.&#65533;&#65533;&#1675;/&#65533;Z#!<&#65533;&#65533;&#65533;&#65533;V)mRc.&#65533;&#65533;b1S&#65533;6&#65533;l&#65533;&#1780;&#65533;&#65533;Z&#65533;Zvcl1&#65533;&#207;&#65533;&#65533;c_N.56c&#65533;/2&#204;LYri&#37496;|&#65533;7&#65533;&#65533;&#65533;&#65533;{&#65533;6&#65533;"Z&#65533;&#65533;&#65533;&#65533;-k&#65533;&#65533;|,&#65533;@&#65533;&#51919;;&#65533;&#65533;&#65533;S&#65533;&#65533;&#227;&#65533;D&#65533;oC&#65533;;&#65533;&#65533;&#65533;&#65533;&#65533;&#65533;c&#65533;&#65533;&#65533;&#65533;$&#65533;#&#65533;.&#65533;v1~&#65533;$}AG&#65533;j:&#65533;&#65533;+&#65533;&#65533;3&#65533;*%#&#65533;cV&#65533;y&#65533;&#65533;"6&#65533;"D&#65533;&#65533;!#g&#65533;}&#65533; &#65533;&#65533;:&#65533;&#65533;3&#65533;G*&#65533;dRD&#65533;&#65533;G("}|QF&#65533;w'&#65533;&#65533;&#65533;|n&#65533;&#1997;2&#65533;&#65533;hBb*ef&#65533;&#65533;=&#65533;&#65533;M&#65533;&#65533;&#1166;&#65533;&#65533;&#65533;&#65533;&#65533;H&#65533;H]|&#65533;&#65533;E("&#65533;&#65533;&#65533;&#65533;3%j&#65533;"m&#65533;&#65533;z&#65533;&#65533;&#65533;&#65533;e&#65533;&#65533;&#65533;&#65533;$&#65533;BE,"&#65533;Dv&#65533;&#65533;&#65533;&#65533;Mi4&#227;&#65533;qh2&#65533;m&#65533;Lz M&#65533;&#40487;/#&#65533;&#65533;&#65533;&#65533;&#65533;;h&#65533;H&#65533;e&#65533;&#65533;&#1249;&#65533;&#65533;&#65533;C&#65533;d&#65533;&#65533;&#65533;CI&#65533;&#65533;&#65533;&#65533;&#65533;&#65533;9a&#65533;&#65533;b&#65533;-&#65533;&#65533;&#335;&#65533;R&#65533;&#65533;9&#65533;&#65533;&#65533;$F1&#65533;&#65533;	&#65533;4&#65533;&#65533;-l&#65533;&#65533;@0L&#65533;&#65533;3C&&#65533;G&#65533;&#65533;&#65533;*&#65533;#&#65533;)P&&#65533;`p&#65533;J(&#65533;&#65533;l&#65533;\&#65533;&#65533;&#236;b&#65533;&#65533;Xm&#65533;n&#65533;&#65533;&#65533;R&#65533;9&#65533;&#65533;$&#65533;&#1674;Z&#65533;,&#65533;&#65533;a*&#65533;[&#65533;Z&#65533;5&#65533;&#65533;R&#65533;&#65533;e5)&#65533;&#65533;&#65533;&#65533;&#790;Dq&#65533;K&#65533;&#65533;-&#65533;&#65533;&#1113;&#65533;J&#994;-?&#65533;&#65533;&#65533;(&#65533;
V&#65533;&#65533;&#65533;&#65533;&#65533;&#65533;|&#65533;IL&#65533;&#65533;&#65533;-|&#65533;!#&#532;&#65533;1v&#65533;&#65533;&#65533;!&#65533;&#2036;&#65533;+&#65533;&#65533;r&#65533;&#65533;%R&#65533;&#65533;E&#65533;)&#65533;"&#65533;lU&#65533;&#65533;yJv&#65533;&#65533;&#65533;4`
1&#65533;&#65533;P,&#65533;a&#65533;+&#65533;o&#65533;'&#65533;&#65533;`&#65533;1&#65533;m&#65533;&#65533;&#65533;@l&#65533;m&#65533;&#65533;JH&#1698;&#65533;d-*S1	b&&#65533;LYi
:c&#65533;qh&#65533;5&#12077;&#65533;e&#65533;&#65533;&#65533;&#65533;&#65533;&#65533;:XZ&#268;&#65533;&#314;&#65533;&#65533;&#65533;&#65533;KD&#65533;t&#65533;&#65533;,b:&#757;&#65533;$aA0&#65533;&#65533;b&#65533;&#65533;O&#65533;&#65533;!&#65533;&#65533;>&#65533;tk@&#65533;&#65533;&#65533;x&#288;&#65533;&#65533;&#65533;&#65533;h&#65533;&#65533;&#65533;&#65533;Y&#65533;/&#65533;sSZ&#65533;&#485;C "&#65533;&#65533;H&#65533;&#65533;&#65533;TC$&#65533;'J<TDiMk&#65533;E&#65533;<&#65533;@&#65533;*T1
NT"&#65533;&#65533;&#65533;!&#65533;&#65533;&#65533;&#65533;&#65533;Mj&#65533; &#65533;&#65533;(&#2741;&#65533;>&#65533;&#731;&#65533;F&#65533;&#65533;&#65533;0-&#65533;&#65533;n&#65533;&#1043;=&#65533;J&#65533;&#65533;LP&#65533;&#65533;&#65533;&#65533;=)&#65533;-{&#65533;4Y&#65533;&#65533;g<&#65533;t&#65533;&#65533;%V&#65533;&#65533;8DYS&#65533;&#65533;a&#65533;T&#65533;&#65533;&#65533;d$&#65533;,&#65533;&#65533;4	&#65533;&#65533;&#65533;&#65533;	&#65533;s&#65533; &#65533;&#65533;&#1708;,&#65533;&#65533;&#65533;&#65533;r&#65533;&#65533;h=FD	&#65533;&#65533;%D&#1033;R&#65533;L&#65533;&#65533;&&#65533;&#65533;&#65533;m&#65533;&#65533;&#65533;x
)&#65533;q&#65533;&#65533;9&#65533;Zq&#65533;S&#65533;?&#65533;j6&#65533;&#65533;&#65533;)&#65533;&#65533;/&#65533;&#65533;&#65533;_&#65533;&#65533;&#65533;&#65533;&#65533;$. &#65533;[0&#65533;fO&#397;2i&#65533;&#65533;cG&#65533;&#65533;,&#65533;&#65533;&#65533;k&#65533;&#65533;gR&#65533;&#65533;bne&#65533;r&#65533;&#65533;d^&#65533;&#65533;&#65533;&#65533;&#65533;&#65533;0=&#65533;j&#65533;)&#65533;&#65533;D$&#65533;b&#65533;&#65533;&#65533;&#65533;&#65533;&#65533;r*&#794;&#65533;'&#65533;Y&#65533;V&#65533;&#65533;&#1626;&#65533;&#65533;&#65533;Y&#65533;&#65533;9&#65533;&#65533;&#65533;3&#65533;&#65533;y&#65533;m|(&#65533;{&#65533;&#65533;"&#65533;&#65533;&#65533;1b&#280;t6&#65533;`&#65533;+,`n&#65533; &#65533;SW6&#65533;dX&#65533;%_<*&#65533;&#65533;W/&#65533;&#65533;&#65533; ~&#1342;&#65533;&#65533;79&#65533;&#65533;&#65533;&&#65533;&#65533;&#65533;+&#65533;Z&#65533;K&#65533;&#65533;]&#65533;&#65533;]&#65533;	&
R1d ^&#65533;&#65533;&#65533;G&#65533;&#65533;=&#65533;)n&#65533;"D]Ah&#1460;&#65533;(D  &#65533;b&#65533;&#65533;(5&#65533;&#65533;4}	K&#65533;&#65533;&#65533;E&#65533;**&#65533;
c~PO&#65533;&#65533;&#65533;#&#65533;&#65533;&#65533;Cj&#65533;&#65533;&#65533;=&#65533;>&#65533;q&#65533;_9&#65533;&#65533;L&#65533;gx$A&#65533;WK5<&#65533;&#65533;S&#65533;&#65533;&#65533;&#65533;&#65533;m&#65533;D&#65533;&#65533;A&#65533;&#65533;TBE<"&#65533;Q2&#65533;&#65533;%E&#65533;5K6z&#65533;&#65533;!&#65533;E&#65533;'&#65533;&#65533;&#65533;Q&#65533;H&#65533;^-&#65533;6&#65533;	&#1698;
&#65533;&#65533;3"JC&#2002;&#65533;[&#65533;&#65533;nIK52&#65533;"&&#65533;	Q&#65533;&#65533;&#65533;&#65533;&#65533;$"1[E&#65533;:	&#65533;`&#65533;&#1707;&#65533;&#65533;r&#65533;&#1772;&#65533;f.9&#65533;Z&#65533;&#65533;&#65533;&#1232;&#65533;kO&#65533;=&#142;Le&#65533;"B>&#65533;&#65533;r&#65533;&#65533;&#65533;&#65533;T$&#65533;&#65533;Ik&#65533;LC&#65533;x&#65533;&#65533;LL&#65533;&#65533;&#65533;D&#65533;&#65533;t&#65533;&#65533;&#65533;&#65533;L{&#65533;3!j&#65533;&#65533;&#65533;&#65533;&#65533;~5&#65533;@&#65533;$&#65533;%&#65533;<&#65533;+&#65533;@&#65533;w&#65533;&#65533;2H:K\~L&#65533;v&#65533;&#65533;&#65533;&#65533;&#65533;[H&#65533;&#1954;bWM&#65533;&#65533;AjqiT#&#65533;&#65533;h&#65533;m&#65533;	w&#65533;&#65533;&#65533;&#65533;7&#65533;1wm&#65533;&#65533;(&#65533;&#65533;{Je&#65533;&#65533;B&#65533;&#65533;.8&#65533;#&#65533;&#65533;&#65533;&#65533;&#65533;}&#65533;&#65533;#E3&#65533;|*&#65533;"&#65533;&#65533;&#65533;&#65533;mk&#257;&#65533;Q&#65533;n&#34972;&#65533;&#65533;%a&#65533;y&#65533;&#65533;&#65533;I&#65533;c2&#65533;&#65533;j&#65533;&#65533;+&#65533;&#65533;1&#1538;)&#65533;)&#65533;*&#65533;&#65533;db&#65533;Sz&#65533;&#65533;&#65533;	&#65533;&#65533;@&#65533;&#65533;8&#65533;*&#65533;yyZ&#65533;&#65533;g!h&#65533;&#65533;k&#65533;&#65533;&#1264;&#65533;&#65533;&#65533;,I-F&#65533;&#65533;&#65533;"&#65533;&#65533;( &#65533;Q&#65533;&#65533;&#65533;X)3 &#65533;&#65533;&#65533;&#65533;&#65533;&#65533;&#65533;W&#65533;&#65533;&#65533;&#65533;7*L&#65533;&#65533;&#65533;y&#65533;&#65533;&#65533;&#65533;&#1623;&#1977;0&#65533;&#65533;&#65533;8&#65533;<&#65533;&#65533;P&#65533;
z9X&#65533;2&#65533;&#65533;&#65533;5&#65533;x>(E&#65533;&#65533;)&#65533;&#65533;&#1770;,&#65533;&#65533;k&#65533;G.@&#65533;C.&#65533;&#65533;G		&#65533;h&#65533;lQ&#65533;&#841;&#65533;&#65533;`@&#65533;a&#65533;fi&#65533;&#65533;&#65533;&#65533;&#65533;&#65533;&#65533;&#65533;)2&#65533;&#65533;&#65533;&#65533;&#65533;&#65533;(>
&#65533;&#65533;@0&#65533;F&#65533;&#65533;H&#65533;J&#65533;H&#65533;U&#65533;&#65533;J&#65533;&#65533;L&#65533;Z&#1796;L&#65533;&#65533;F@&#65533;&#65533;&#65533;&#65533;K&#65533;3l*&#65533;r5&#65533; &#65533;&#65533;0A&#65533;;&#65533;:&#65533;>&#1085;&#65533;&#65533;{&#65533; &#65533;&#65533;IG9G&#65533;!&#65533;Z&#65533;&#65533;&#65533;&#65533;&#65533;&#65533;{&#65533;&#65533;(&#65533;/&#65533;0X:&#65533;&#65533; a**#&#65533;&#238;J&#65533;&#65533;&#65533;&#65533;hl\&#65533;R+&#65533;&#65533;%K3U&#65533;9&#65533;p<4&#65533;&#65533;&#65533;B&#65533;6jG|A&#65533;&#65533;(3h;&#65533;&#397;J&#65533;_Q&#65533;8&#65533;&#65533;&#65533;&#65533;=y&#65533;.c&#65533;4|* )&#65533;&#65533;C&#65533;&#1558;(&#65533;G&#1321;D&#65533;c&#65533;&#65533;&#65533;&#65533;&#65533;@&#65533;&#65533;&#65533;&#65533;&#658;&#65533;&#65533;Fq4W&#65533;7&#1368;&#65533;&#65533;&#65533;V!6p&#65533;X&#65533;&#65533;`&#65533;s&#65533;&#65533;=X&#65533;&#65533;&#65533;X&#65533;A.&#65533;&#65533;u&#65533;pc&#65533;&#65533;[I&#65533;&#65533;&#65533;&#65533;&#65533;7&#65533;
B:&#65533;&#65533;&#65533;&#65533;"&#65533;&#65533;Q&#65533;&#65533;p&#65533;&#65533;Z&#65533;d&#65533;&#65533;&#65533;0F"&#65533;K"&#65533;%&#65533;%&#65533;?&#65533;&#65533;$)&#65533;2}a
0&#65533;&#65533;.h37&#65533;&#65533;&#65533;&#65533;L&#65533;&#35105;&#65533;2&#224;5_&#65533;&#65533;0Hb&#65533;&#65533;1&#65533;^&#13166;&#65533;HZA5&#65533;> &#65533;&#65533;<L&#65533;&#65533;&#65533;&#65533;	d&#65533;+&#65533;&#65533;&#258;/(%&#65533;&#65533;Lr&#65533;&#65533;&#65533;&#65533;&#65533;1&#65533;&#65533;&#65533;f)
&#65533;&#65533;&#65533;d&#65533;!&#65533;$&#65533;<&#65533;1X7d^&#692;&#65533;02&#65533;&#65533;&#65533;0*&#65533;"&#65533;X&#65533;&#65533;&#65533;h&#65533;Y&#65533;&#65533;*&#65533;&#65533;Za&#65533;&#35128;p&#65533;&#65533;&#65533;<&#65533;'&#32854;&#65533;@J&#65533;A&#65533;)0&#65533;d&#45186;&#65533;&#65533;Mz&#65533;-&#1068;G&#65533;&#65533;&#65533;O&#65533;&#65533;GE&#65533;&#65533;M,&#65533;"&#65533;"A&#65533;&#65533;&#65533;=&#65533;&#65533;&#65533;&#65533;DxU&#65533;&#65533;I :A;&#65533;&#65533;&#65533;&#906;&#65533;[5	j&#65533;zS;0&#65533;&#65533;	&#65533;&#65533;&#65533;Q&#65533;&#65533;VJ4&#65533;&#65533;&#65533;&#65533;&#65533;&#65533;4&#65533;~#&#65533;&#65533;2'&:&#65533;&#65533;p&#499;&#65533;"?0&#65533;&#65533;lI&#65533;L&#65533;&#65533;&#65533;&#65533;%&#65533;M&#1028;L&#1028;&#65533;{&#65533;E&#65533;&#147;&#65533;k#&#65533;&#65533;BM&#65533;X.&#65533;&#65533;
&#1869;&#65533;i&#806;Q&#65533;:&#65533;&#65533;C&#65533;BdB&#65533;&#65533;&#65533;F&#65533;&#65533;&#65533;
&#65533;&#65533;&#65533;&#48406;&#65533;&#65533;=p4+h#&#65533;H&#65533;)&#65533;[Y&#65533;aZ&#65533;jb&#65533;^C	}&#65533;&#65533;&#65533;H2R&:&#65533;&#65533;&#65533;&#65533;&#65533;!&#65533;&#146;q&#65533;&#65533;&#65533;&#65533;&#65533;D&#65533;7U&#65533;7XH&#65533;&#65533;&#538;qGR&#65533;%&#65533;&#65533;&#458;&#65533;>sS210#&#65533;&#65533;&#65533;&#65533; ;&#65533;(&#65533;:&#65533;6&#65533;&#65533;s&#65533;j"Fq&#65533;&#65533;s&#65533;z&#65533;&#1705;&#65533;&#65533;&#65533;&#65533;i&#65533;&#65533;&#65533;X&#65533;&#65533;h.&#65533;ia2&#65533;R'&#65533;&#65533;&#65533;&#65533;&#65533;&#1587;&#65533;&#65533;8&#65533;9&#65533;&#65533;2&#65533;or&#65533;&#65533;9&#65533;&#65533;&#65533;286`&#65533;]&#65533;&#65533;&#65533;&#65533;$&#228;/0d&#65533;h&#65533;&#65533;&#1663;&#65533;E&#65533;&#65533;M2 O&#65533;&#1490;&#65533;&#65533;(&#65533;&#65533;(&#65533;(&#65533;&#65533;+&#514;)&#65533;,&#65533;&#65533;)&#65533;X&#65533;7&#65533;0&#65533;`&#65533;&#65533;	&#65533;MK&#65533;.XX&#65533;p@&#65533;&#65533;?&#65533;`@2P&#65533;K&#65533;X&#65533;+)&#65533;&#65533;M&#65533;&#65533;&#65533;&#65533;Y&#65533;&#65533;0 =/&#800;&#65533;$&#65533;&#65533;.&#65533;&#65533;&#65533;-&#65533;&#65533;&#65533;&#65533;&#65533;Z&#65533;&#65533;&#65533;&#228;&#65533;}&#65533;&#65533;u@&#65533;[&#65533;4L&#65533;0L&#65533;D&#65533;&#65533;[&#65533;s&#65533;&#65533;&#65533;&#65533;)%4p&&#65533;8&#65533;&#65533;&#65533;&#65533;$&#65533;&#65533;&#1276;&#65533;&#65533;MK	&#65533;&#1858;/@M&#65533;h&#65533;Y&#65533;&#65533;&#65533;&#65533;&#65533;L&#65533;RZ&#65533;&#65533;&#65533;a[1XZ.&#65533;*&#65533;&#65533;-&#65533;\,&#65533;+&#65533;&#65533;,&#65533;*&#65533;&Q&#65533;OH&#65533;&#65533;&#65533;K&#65533;&#65533;&#65533; J&#65533;&#65533;T&#65533;+&#65533;&#65533;&#65533;H&#65533;&#65533;UTRJ&#65533;EK&#65533;&#65533;#}!I&#65533;&#65533;U$&#65533;&#65533;c&#65533;&#684;|&#65533;&#428;&#65533;NpQ&#65533;=&#65533;&#65533;&#65533;&#65533;p&#65533;7p]&#158;H&#65533;<&#65533;D+&#65533;&#65533;&#65533;&#65533;&#65533;q|S&#65533;&#65533; &#65533;&#65533;&#65533;&#65533;0&#65533;&#65533;&#65533;&#65533;&#65533;&#65533;*	&#65533;]Vl&#65533;&#65533;y&#65533;F&#33948;&#65533;&#65533;x_&#65533;&#65533;&#65533;&#65533; b&#65533;&#65533;&#65533;X&#65533;&#65533;&#65533;&#1482;J&#65533;H&#65533;$G\&#65533;4/&#65533;#&#65533;<&#65533;&#65533;&#65533;&#65533;:&#65533;&#65533;~&#65533;v]&#65533;&#680;&#65533;&#65533;&#65533;.&#65533;-&#65533;&#65533;ucIWvE'&#65533;&#65533;(&#65533;YDC-?v&#65533;=S&#65533;&#768;#Q&#65533;P+A&#65533;i$/&#1160;&#65533;&#65533;&#65533;$&#65533;4/&#65533;|&#65533;&#65533;&#65533;&#65533;&#1736;E&#65533;&#65533;W&#65533;&#65533;%Y&#65533;&#65533;p(&#259;&#65533;&#65533;&#65533;&#65533;!&#65533;&#65533;&#65533;]&#65533;&#65533;)&#65533;&#65533; &#65533;R5&#65533;&#65533;&#42375;&#65533;f&#65533;&#65533;&#65533;&#65533;&#65533;&#65533;[&#65533;h&#65533;&#65533;&#1033;&#65533;&#65533;&#836;a&#65533;&#65533;&#65533;&#65533;E&#65533;[kA&#65533;&#65533; &#65533;&#65533;&#65533;LX&#65533;&#65533;&#881;=L&#65533;[a&#65533;)&#65533;&#65533;L.(\&#65533;&#65533;-&#1821;-&#65533;}&#65533;1&#65533;&#65533;&#65533;&#1559;f&#65533;&#65533;&#65533;&#65533;	&#65533;&#65533;&#65533;hC&#65533;&#65533;&#65533;0 =&#668;&#65533;K&#65533;&#65533;-&#65533;K&#65533;KN&#65533;&#65533;L&#65533;Z*x)&#65533;)xb&#65533;)&#65533;`>f'p&#65533;(&#65533;&#65533;&#65533;&#65533;\g.\/&#65533;&#65533;(h&x&#65533;)&#65533;m&#65533;&#65533;&#65533;?&#65533;L6M"M&#252;O&#65533;&#65533;K&#65533;&#65533;}3P6&#65533;J&#65533;&#65533;&#65533;,&#65533;&#65533;&#65533;&#65533;&#65533;&#1700;=&#65533;L&#65533;&#65533;&#65533;&#65533;&#65533;&#65533;-p&#65533;]&#65533;&#65533;KQ&#65533;T&#65533;&#65533;&#1252;8&#65533;&#65533;w&#1417;&#65533;&#65533;&#65533;&#65533;4M{&#65533;$&#65533;&#1820;^`!&#1255;&#65533;\\U&#65533;&#65533;6&#65533;&#65533;9LM&#65533;\+&#65533;(X'&#65533;&#65533;*&#65533;\&#65533;&#65533;&#65533;&#65533;U6&#65533;&#65533;&#65533;&#65533;&#65533;Q&#65533;W&#65533;N6MVe/&#65533;e&#65533;t3&#65533;?&#65533;&#65533;&#65533;K&#65533;&#65533;&#65533;O&#65533;&#65533;&#65533;L&#65533;&#65533;&#65533;&#146;&#1541;!&#65533;&#65533;&#65533;&#65533;"!9y9&#65533;&#65533;&#65533;L0&#65533;K&#65533;- &#65533;&#65533;&#65533;&#65533;&#65533;&#65533;&#65533;K&#65533;PG&#65533;C"&#65533;|&#65533; &#268;&#65533;&#581;b	&#65533;"&#65533;
&#65533;&#65533;	&#65533;s&#65533;A&#65533;V&#65533;&#65533;k|&#65533;>&#65533;"&#65533;&#787;0&#65533;H&#65533;*&#65533;&#65533;km&#65533;&#65533;&#65533;&#65533;&#65533;9Hh&#65533;&#65533;r&#65533;&#65533;&#65533;.J0D[.&#1936;J&#610;G!&#65533;&#65533;IH&#65533;8
p&#1726;mX&#65533;e&#65533;Q#'p&#65533;&#65533;&#65533;&#65533;
_a&&#65533;&#65533;&#65533;&#65533;y&#65533;&#65533;I&#65533;&#65533;&#65533;&#65533;A&#65533;&#65533;&#65533;14^&#65533;#&#65533;&#65533;t&#65533;c|NN&#65533;l&#65533;C)0&#65533;&#65533;&#65533;U&#65533;`&#65533;&#65533; +&#65533;&#65533;	&#65533;&#65533;'&#65533;$&#65533;H&#65533;&#65533;d&#65533;&#65533;E&#65533;&#65533;[&#65533;&#65533;R&#65533;;n&#65533;3p&#65533;&#65533;P&#65533;&#65533;A&#65533;&#65533;&#1032;J&#65533;L&#65533;&#65533;Ic&#65533;&#65533;&#65533;Q&#65533;&#65533;&#65533;S&#65533;9NV&#33405;>T&#65533;Kf&#65533;m&#65533;&#65533;[p &#65533;&#65533;=~p&#65533;t&#1850;&#65533;&#932;&#65533;&#65533;P&#65533;H"&#65533;&#65533;]Z&#65533;&#4266;&#65533;&#65533;&#65533;&#65533;,&#65533;\7&#65533;&#65533;K&#65533;\d&#65533;,&#65533;*&#65533;&#65533;g&#65533;.&#65533;&#23209;&#65533;Q&#65533;&#836;*&#65533;&#65533;&#65533;(&#241;&#65533;&#169;&#1663;LibA6b&#65533;&#1609;E&#65533;$&#65533;&#65533;&#676;&#65533;&#65533;&#65533;r&#65533;&#65533;,P&#65533;)&#65533;&#65533;)&#65533;+&#65533;*&#65533;&#65533;&#65533;-&#65533;&#65533;-&#65533;&#65533;U"#hc>s*&#65533;&#65533;-w&#1830;hi&#65533;&#65533;&#65533;q87&#65533;&#65533;&#65533;0&#65533;&#65533;&#65533;&#65533;<&#1706;&#65533;i&#65533;&#65533;&#65533;s&#65533;%O&#65533;DA&KNNA&#65533;&#65533;#&#65533;1&#65533;9&#65533;10&#65533;O&#65533;F&#65533;&#65533;&#1407;&#65533;U&&#65533;&#65533;&#65533;+C=&#65533;&#65533;p&#65533;I&#65533;9&#65533;nq*h&#65533;#`)&#65533;&#1045;&#65533;$gX7[|&#65533;>+&#65533;&#65533;y&#65533;&#65533;&#65533;Ka&#65533;&#65533;&#65533;	&#65533;&#65533;&#65533;/`/{&#65533;b&#65533;&#65533;k&#65533;&#65533;`&#65533;kS&#65533;G&#65533;&#65533;+&#1923;&&#65533;&#65533;DP&#65533;&#65533;&#65533;&#65533;&&#65533;&#65533;&#626;<G&#65533;&#65533;&#65533;h_%I&#65533;0h"79f.&#65533;Q&#65533;&#65533;&#1624;&#65533;&#65533;&#65533;+&#65533;&#65533;y&#65533;&#65533;&#65533;&#65533;&#65533;"&#65533;&#65533;&#65533;&#65533;i;r&#65533;&#65533;&#65533;&#65533;&#65533;&#65533;)&#65533;&#65533;&#65533;J=&#65533;&#65533;k&#65533;&#65533;Z*&#65533;&#65533;&#65533;a&#65533;&#65533;&#2095;&#131;&#65533;X&#65533;&#65533;'d&#65533;Y&#65533;&#65533;t&#65533;u\?&#65533;"{bw* &#65533;\&#65533;&#65533;&#65533;r&#1140;&#65533;&#65533;&#65533;&#65533;0&#65533;H&#65533;
&#1056;&#65533;z&#65533;&#65533;&#65533;&#65533;&#65533;&#1692;LN&#65533;&#65533;0&#65533;&#65533;Vq&#65533;&#65533;&#65533;+&#65533;&#308;&#65533;&#65533;&#65533;TZ&#1057;A&#65533;&#65533;L&#65533;&#65533;&#65533;{&#65533;&#65533;&#65533;\2&#65533;&#65533;,%KV&#65533;&#636;&#23177;&#65533;D&#65533;-&#65533;&#65533;1a&#260;@&#65533;&#1636;-&#65533;st&#65533;5 &#65533;&#65533;&#65533;&#65533;U&#65533;9z&#65533;kR!&#65533;&#65533;8}&#65533;,`M&#65533;4&#65533;%&#1792;&#65533;'&#65533;i&#65533;&#65533;&#65533;&#65533;Bm&#65533;&#65533;(4&#65533;&#37382;j&#65533;H&#939;YyF=v&#65533;&#65533;&#65533;&#65533;d&#65533;&#65533;&#65533;\/&#65533;io&#65533;W&#65533;&#65533;3h&#65533;.}&#65533;-%&#65533;&#65533;&#65533;&#1520;"6&#65533;Hy&#65533;R&#65533;&#65533;&#65533;&#65533;Wr&#65533;8UB&#65533;dB6D{&#65533;&#65533;p&#65533;cp&#65533;$&#65533;Y&#65533;=&#65533;z6&#65533;&#65533;f,&#65533;&#65533;7MHd&#65533;'&#65533;&#65533;*\&#1092;ZE&#65533;Y&#65533;&#65533;&#65533;&#65533;K&#65533;o&#65533;&#65533;M &#65533;&#30781;s&#65533;i&#65533;&#65533; &#65533;&#65533;Z&#65533;&#65533;Y&#65533;&#65533;&#65533;&#65533;L&#65533;&#65533;&#205;$&#1543;&#65533;&#65533;&#65533;~&#65533;Hc&#65533;&#65533;&#65533;1d&#932;Q&#65533;&#65533;&#860;&#65533;s&#65533;&#65533;&#65533;#&#65533;&#65533;9p&#1712;&#616;q&#65533;B5g&#524;#r$&#594;cN&#65533;&#65533;&#65533;&#65533;K0c&#668;&#65533;&#65533;&#65533;&#65533;&#65533;1c&#65533;Y&#65533;QM4&#1388;iGQ&#65533;&#65533;H&#65533;#&#65533;&#65533;7o&#65533;&#65533;J&#65533;&#487;'J&#803;P&#65533;A&#65533;&#65533;&#65533;	vO;u&#65533;&#1041;&#1254;4h&#65533;&#65533;&#65533;&#65533;&#65533;]=&#65533;&#65533;q'&#65533;^9t&#65533;4u&#65533;N&#65533;8k\&#65533;&#397;&#65533;&#65533;lt&#65533;y&#65533;Sr&#65533;<&#65533;bV&#65533;r&#65533;/'S&#65533;&#65533;q&#65533;&#65533;3&#65533;&#65533;&#65533;{&#65533;&#65533;&#65533;C6&#65533;;a&#65533;&#65533;&#65533;&#65533;&#65533;A&#65533;&#65533;&#65533;&#65533;'&#65533; B&#65533;&#65533;GOl&#65533;&#65533;Yn&#65533;&#65533;R&#65533;&#1772;y&#65533;f1&#1340;q&#65533;&#1337;&#65533;&#65533;y&#65533;&#65533;y&#65533;PM#&#65533;L&#65533;&#65533;a&#440;&#65533;K&#65533;,Z&#65533;t)xr.^&#304;&#65533;&#65533;vL1E&#65533;ip&#65533;&#65533;Fl&#65533;!l&#65533;Fo&#65533;&#65533;Ta~&#1414;&#65533;}5d&#65533;]s&#65533;&#65533;&#65533;[7&#65533;1FUl&#65533;&#65533;Wt&#65533;&#65533;\t&#65533;ah1&#331;+y&#65533;&#65533;SH!&#65533;V&#65533;&#65533;&#65533;&#65533;B&#65533;aFLf &#65533;db&#65533;&#65533;ddh&#65533;&#65533;r&#65533;%&#65533;SD&#65533;&#65533;&#65533;f&#65533;&#65533;&#65533;['&#65533;7F&#65533;V&#65533;&#517;K&#65533;#'Z&#65533;&#65533;`&#65533;&#65533;Al&#65533;&#65533;E&#65533;W&#65533;&#65533;&#65533;&#65533;,Y&#65533;Vd&#4446;\&#65533;'&#65533;i&#65533;`>w&#65533;&#65533;H&#1350;&#65533;&#65533;&#65533;&#65533;Gy&#65533;`M&#65533;%&#65533;Zd&#65533;&#65533;XhF9A6&#65533;`od&#65533;]&#65533;1eE&#65533;Gx&#65533;&#65533;f0&#65533;dE&#65533;&#65533;Fw&#65533;&#65533;&#65533;x&#65533;&#454;B&#65533;>U^&#65533;&#65533;!H&#65533;`&#65533;(Fn&#65533;&#65533; &#65533;M&#65533;&#65533;^&#65533;g&#65533;&#65533;&#65533;!&#65533;&#24438;&#65533;]&#65533;&#65533;&#65533;&#65533;^P&#65533;&#65533;Xj`V&#65533;&#65533;&#65533;v&#65533;&#65533;c&#65533;qG&#65533;L&#65533;Q&#65533;&#65533;I)%al&#65533;4"&#65533;)&#65533;M&#65533;md&#65533;zg&#65533;a&#65533;_&#65533;&#65533;&#65533;^&#65533;&#65533;e&#65533;&#6993;g&#65533;a-&#65533;&#1614;&#65533;E\&#65533;F{h4&#65533;&#65533;lt&#65533;Q&#65533;K&#65533;&#65533;&#1974;&#65533;&#65533;&#65533;&#65533;&#65533;q&#65533;uZS&#65533;j&#65533;G&#65533;"&#65533;N&#65533;&#65533;&#65533;Fd&#65533;*&#1573;&#65533;!&#65533;&#65533;vT&#65533;&#65533;x<&#65533;&#65533;&#65533;&#65533;&#65533;_&#65533;&#65533;&#65533;`&#1492;&#65533;&#65533;n&#65533;&#65533;&#65533;V>&#65533;v&#65533;9&#65533;v&#65533;g&#65533;6&#65533;jv &#65533;&#65533;\~&#65533;GEG&#65533;6&#65533;]!f&#65533;&#65533;Ks&#65533;&#65533;i&#65533;&#65533;&#65533;&#65533;q&#65533;KB&#65533;&#65533;$&#65533;l1)R&#65533;&#65533;&#65533;&#65533;&#65533;"}&#65533;&#65533;1&#65533;&#65533;5H&#65533;&#65533;Q&#65533;&#65533;&#65533;iv&#65533;A&#65533;`|1|&#65533;Zw&#65533;&#65533;(-H&#65533;&#65533;&#65533;z&#65533;Z&#65533;Y&#65533;w6P&#65533;0&#65533;&#65533;6&#65533;&#65533;_&#65533;&#65533;&#65533;&#65533;&#65533;t&#65533;G&#65533;ry(&#65533;&#65533;\z&#65533;&#65533;&#65533;&#1661;&#65533;t&#65533;W&#1122;O5TX&#65533;&#65533;aI&#65533;!&#65533;&#65533;&#65533;+TaE&#65533;B&#65533;0&#65533;&#65533;)P&#65533;r,&#65533;`&#65533;jo&#65533;eB&&#65533;&#65533;&#65533;(dkNi
&#65533;@&#65533;&#65533;&#65533;&#65533;!g	&#995;&#65533;B&#65533;`u&#65533;A&#65533;D'&#65533;DX&#65533;&#65533;&#65533;D2&#65533;&#65533;t&#65533;{&#65533;!&#65533;f&#65533;%&#65533;$dBZ"S&#65533;R&#65533;,&#393;q&#1548;O&#65533;r&#65533;%y&#65533;{&#65533;&#65533;&#65533;S&#65533;&#65533;&#65533;LFAc	&#65533;b$#2&#65533;&#65533;{qBRHN"&#65533;&#65533;D&#65533;3&#65533;I&#65533;$T;&#65533;;&#65533;A&#65533;&#65533;&#65533;G&#65533;&#65533;&#65533;q&#65533; N!&#65533;&#65533;D0&#65533;&#65533;pD#A&#65533;&#65533;&#65533;&#1091;&#805;&#65533;I&#65533;&6&#65533;&#65533;W&#65533;&#65533;&#65533;&#65533;;&#65533;fS&#65533;&#65533;T&#65533;&#65533;&#65533;&#65533;&#65533;&#65533;f0&#65533;z&#65533;&#65533;&#65533; &#65533;&#65533;dq&#65533;)&#65533;b&#65533;&#65533;&#65533;#F
dt&#65533;&#1164;&#65533;&#65533;&#65533;n&#65533; &#65533;SZ&#65533;&#65533;onHZ&#65533;h&#65533;&#65533;&#65533;&#65533;Pm]R&#65533;P&#65533;&#65533;?(y&#65533;&#65533; NR&#65533;,D!&#65533;HY&#65533;&#65533;&#1739;&#65533;&#65533;&#65533;,&#65533;l&#65533;1Oqc0!~&#65533;&#65533;'Y&#65533;&#65533;&#65533;t&#65533;5&#787;&#65533;ja&#65533;&#65533; &#65533;&#65533;u&#65533;'&#65533;&#65533;ZGJT@&#65533;&#65533;&#65533;&#65533;RM&#65533;P&#65533;~&#65533;[b&#65533;&#65533;5&#65533;5hR&#65533;!&#65533;Y&#65533;&#65533;
&#65533;&#65533;&#65533;&#65533;HG"3&#65533;&#65533;&#65533;N&#65533;&#65533;&#65533;h{ZZ&#65533;0-&#65533;&#65533;&#65533;&#65533;&#65533;&#65533;&#65533;6sr#&#65533;/!&#65533;%&#65533;@h(Y&#65533;&#65533;S&#65533;.&#65533;&#65533;A&#65533;P
A&#65533;;D&#65533;6a&#65533;vE/QH&#65533;&#65533;$z&#65533;&#1753;N{C&#65533;V&#65533;&#65533;JV;&#360;x&#65533;#&#65533;J&#65533;&#65533;&#65533;&#65533;&#65533;6&#65533;&#65533;&#65533;&#65533;&#65533;&#65533;!&#65533;&&#65533;<&#65533;Zg&#65533;<&#65533;&#65533;hx&#1883;U+t&#65533;&#65533;q&#65533;|&#65533;~&#65533;&#65533;Q&#65533;h l&#65533;&#65533;&#65533;&#65533;*`&#65533;&#65533;XXSX&#65533;GA0&#65533;&#65533;&#2033;&&#65533;&#65533;xS&#65533;&#65533;&#65533;z&#65533;;u&#65533;&#65533;&#65533;&#65533;swdOf':&#65533;&#65533;gT'&#65533;&#65533;&#65533;#)D
O&#65533;F&#65533;&#65533;n&#65533;&#65533; &#65533;&#65533;h&#65533;Z&#65533;=&#65533;]#&#65533;a&#1314;x&#65533;!&#65533;&#65533;y&#65533;vU&#65533;&#65533;B*-y&#65533;&#831;&#65533;p!&#65533;J&#65533;|V&#65533;&#65533;&#65533;+&#65533;CY&#65533;-&#65533;&#640;&#65533;6&#892;kWS&#65533;)j&#65533;&]r&#65533;&#65533;2&#65533;&#65533;@&#65533; %&#65533;`&#65533;&#65533;&#65533;&#65533;HtCOI&#65533;^#&#1312;p/~A&#65533;t&#65533;&#65533;&#65533;j%Yt)O &#65533;	&#65533;&#65533;&#65533;7&#65533;8&#65533;!&#65533;H&#65533;&#65533;`&#65533;&#65533;#$A&#65533;JX&#65533;&#65533;&#65533;&#65533;"&#65533;9&#65533;A&#65533;&#65533;&#65533;&#65533;!&#65533;&#65533;@t*"| &#65533;8&#65533;I&#65533;p&#65533;S&#65533;L&#65533;&#65533;v&#65533;&#65533;/&#65533;&#65533;&#65533;$&#65533;&#65533;&#65533;&#65533;&#65533;&#65533;}&#65533;&#65533;Y&#1307;0&#65533;&#65533;+!@	&#65533;-w&#65533;wi&#664;e1q&#65533;%&#65533;&#65533;&#65533;&#1434;&#65533;&#65533;&#958;&#65533;%&#65533;&#65533;&#65533;"Fy&#65533;1&#65533;'>&#65533;&#65533;8 &#65533;&#65533;&#65533;&#65533; &#65533;$&#65533;2\&#65533;O&#65533;&#65533;&#65533;,&#65533;:z&#65533;&#65533;b&#65533;&#65533;&#65533;L&#65533;6&#65533;@&#843;&#1347;&#65533;&#65533;|,&#65533;&#65533;X&#42072;&#65533;&#65533;L&#65533;
&#65533;&#65533;&#65533;&#65533;&#1348;&#65533;e&#65533;G&#65533;&#65533;&#1323;&#65533;&#65533;, *LJ&#65533;&#65533;&#65533;&#65533;2&#65533;&#65533;~&#65533;U&#65533;H&#798;n(a&#65533;&#65533;&#65533;Q/HJ&#65533;&#65533;&#65533;t'&#65533;8&#65533;&#65533;ph&#65533;IOB&#65533;&#65533;&#65533;2EA&#65533;Y&#65533;&#65533;&#65533;481q&#65533;/&#65533;&#65533;w&#65533;E&#65533;
5&#65533;M0&#65533;i&#65533;&#65533;Z!&#65533;&#65533;&#1235;~}dZ&#65533;Id&#65533;&#65533;&#588;C#&#65533;&#65533;&#65533;&#65533;&#65533;&#65533;Zm&#65533;&#65533;&#65533;=&#65533;&#65533;&#65533;&#65533;A,&#65533;&#65533;a&#65533;&#65533;&#65533;.&#65533;&#1770;Q&#65533;&#65533;-&#65533; &#65533;:i&#65533;sHH&#65533;g&#1480;&#65533;Hl&#65533;zJ&#65533;&#65533;/&#1360;l(&#65533;&#65533;&#65533;?&#65533;]&#65533;E)u)v#5&#65533;&#65533;p&#65533;&#65533;W&#65533;&#65533;&#65533;&#65533;&#65533;ESI
&#1282;&#65533;&#672;&#65533;O&#65533;&#65533;&#65533;&#65533;&#65533;&#65533;&#65533;&#740;J&#65533;#&#764;&#65533;W&#65533;y&#65533;v2&#65533;&#65533;&#65533;&#65533;r&#65533;bM&#65533;W&#65533;E&#65533;iB &#65533;8&#65533;&#65533;b-&#65533;F&#65533;!&#65533;;&#65533;&#65533;V&#824;,&#65533;&#65533;&#65533;&#65533; &#65533;&#65533;&#303;&#65533;&#65533;&#65533;PFF&#65533;&#65533;&#65533;&#65533;i;&#1887;&#65533;F&#65533;!'&#65533;fq&#65533;2fy&#65533;Ui&#65533;A*&#65533;&#65533;&#65533;V(&#65533;&#65533;&#65533;$&#65533;&#65533;Y&#65533;|&#65533;&#65533;&#65533;&#65533;&#65533;f.&#65533;$&#65533;ANr&#65533;X=&#65533;&#65533;3&#65533;&#65533;J@&#65533;&#65533;&#65533;&#65533;#&#65533;&#65533;&#65533;9&#65533;4>oAr^Y&#65533;g&#1444;l&#65533;&#65533;M&#65533;y.Y^&#65533;pa|<4$&#65533;Z&#65533;&#65533;D&#65533;F&#65533;&#65533;&#65533;\&#65533;]&#924;&#65533;&#65533;&#65533;&#65533;z&#65533;J	&#65533;&#65533;@&#65533;&#65533;R&#1918;T&#65533;&#65533;&#65533;&#65533;a&#65533;&#65533;&#65533;&#65533;H&#65533;Q5FQ&#17672;I&#65533;	&#65533;	J&#65533;&#65533;_0&#65533;&#65533;E&#65533;T&#500;D&#65533;&#65533;{d&#1545;&#65533;E&#65533;&#65533;&#1000;&#65533;&#65533;&#65533;|&#65533;&#65533;}&#65533;H]&#65533;&#65533;&#65533;&#65533;&#826;T&#65533;OI{&#65533;&#65533;U&#65533;`&#65533;&#65533;&#65533;F&#65533;&#303;&#65533;&#65533;G-&#1356;&#65533;}L&#65533;&#65533;&#65533;&#65533;&#172;&#65533;d&#65533;[&#65533;&#65533;&#65533;E&#65533;;-&#65533;ev&#65533;&#55044;&#65533;&#65533;&#65533;&#1480;&#65533;K&#65533;&#65533;&#501;&#65533;&#311;&#65533;Nv\a&#65533;0&#65533;;&#1613;`&#65533;V&#65533;E&#65533;]&#65533;`&#65533;&#65533;L&#65533;&#43346;*&#65533;&#65533;&#65533;&#65533;&#65533;A&#65533;&#65533;5`z&#65533;&#1411;x	&#65533;T&#65533;&#65533;f&#65533;&#65533;&#65533;Pj&#65533;&#65533;H&#583;&#347;&#65533;Y&#1334;&#65533;s$Kt&#65533;_&#65533;&#65533;&#419;&#65533;x&#65533; &#466;=&#65533;WD&#65533;=&#65533;{]&#65533;l&#65533;^&#65533;&#65533;&#817;h&#65533;&#65533;&#65533;&#1186;&#65533;j&#65533;&#65533;a&#1370;1&#65533;u&#65533;Y&#65533;&#65533;A&#65533;^&#65533;&#65533;p&#65533;&#800;
&#65533;&#1130;&#65533;N&#65533;A|N&#65533;&#65533;&#65533;0&#65533;&#65533;&#65533;A.&#65533;&#65533;X&#65533;&#65533;
&#65533;&#65533;&#65533;&#1620;&#65533;-&#65533;&#517;&#65533;#&#65533;&#65533;oL&#65533;&#773;.&&#65533;o&#65533;q(&#65533;&#65533;",B"4&#65533;!4&#65533;$<&#65533;!&#65533;&#65533;X&#65533;XJ,&#65533;>^
?&#65533;_&#65533;)B"-&#65533;"$$#!G&#65533;5Y! &#459;&#65533;M&#1963;=D3&#65533;&#65533;&#65533;P&#65533;&#65533;&#65533;
lYk(&#65533;&#65533;&#65533;&#65533;&#65533;+&#65533;FOB&#65533;l&#65533;&#65533;m<
A&#65533;Ok&#65533;l&#65533;$1m&#1183;&#65533;X&#65533;&#1866;&#65533;&#1798;x&#65533;&#65533;9&#65533;!|&#65533;&#65533;E%X&#65533;$p&#65533;#&#65533;X"&#65533;&#65533;&#65533;&#65533;R)&#65533;&#65533;&#65533;&#862;Pf&#65533;X&#65533;AU~&#65533;&#65533;a
&#65533;&#65533;&#65533;]&#65533;ZX&#65533;N&#65533;TJ&#65533;D/]bq&#65533;&#65533;&#65533;2&#65533;O&#65533;LE_&#1573;&#65533;&#556;8&#65533;&#65533;E
&#65533;&#1298;&#65533;&#65533;&#65533;-&#65533;&#65533;P	:9H&#65533;&#65533;[G QMlG"&#65533;&#65533;&#65533;&#65533;&#65533;9&#65533;&#1806;&#65533;&#65533;&#65533;ev&#65533;j8&#65533;&#65533;&#65533;T &#329;&#32785;}&#65533;&#65533;&#65533;&#65533;DMpZi&#65533;^&#65533; &#4660;L&#65533;&#65533;&#65533;&#65533;&#65533;|&#65533;&#65533;[d&#65533;&#65533;AA&#65533;&#65533;&#65533;|/a&#65533;&#492;&#65533;&#65533;[\&#65533;&#65533;&#65533;&#65533;&#65533;\]&!v&#65533;&#625;M	&#65533;&#65533;vh&#65533;&#65533;&#65533;f&#65533;X&#65533;OhO&#65533;lKnP&#65533;&#65533;&#65533;&#65533;	}&#65533;L&#65533;Q&#65533;&#65533;;uf&#65533;&#1547;&#65533;l&#65533;ELUI&#65533;up&#65533;z&#65533;&#65533;P8&#65533;&#60496;&#65533;&#65533;&#65533;x&#65533;&#65533;&#65533;&#65533; <&#65533;&#65533;&#65533;&#370;`s&#65533;&#65533;~&#1925;R&#65533;YX&#303;&#65533;d8E&#65533;&#65533;Q&#65533;A&#23553;{&#65533;NUf&#65533;Mv&#65533;V&#65533;&#65533;x)&#65533;emLG&#65533;&#65533;B"(dH&#65533;d#&#65533;&#65533;#l%%H&#65533;#(B&#65533;i&#65533;&#65533;1&#65533;#L%L&#65533;#0&#65533;H.&#65533;Cze#x!&#65533;%aS&#65533;U&#65533;&#65533;-&#65533;&#65533;]&#65533;&#65533;&#65533;+i&#65533; &#65533;&#65533;Jb&#65533;YP&#65533;R&#65533;&#65533;&#65533;&#65533;K&#65533;&#1144;\
l&#65533;&#65533;o&#65533;_&#65533;&#65533;
&#65533;&#65533;&#65533; D&#65533;r&#65533;
&#65533;&#65533;VkY&#65533;"&#65533;&#65533;&#65533;&#65533;&#65533;&#65533;&#65533;&#65533;uSo&#65533;8=&#65533;&#65533;S &#65533;h!H&#65533;VVB$leWJ&#65533;$@B&#65533;&#65533;&#65533;"&#65533;&#65533;Rh  &#65533;&#65533;V)"&#65533;&#42117;&#65533;&#65533;&#65533;!(B#x&#65533;$\&TB&#65533;J&#65533;$D#0$&#65533;G&#2005;&#65533;&#65533;<&#65533;&#65533;qS&#65533;&#65533;i&#65533;&#65533;&#65533;&#65533;&#65533; &#65533;x&#773;&#65533;G2&#65533;&#65533;	G&#65533;&#165;&#65533;&#65533;K&#65533;&#65533;&#65533;&#65533;)&#65533;wD&#65533;5.S|=&#65533;@&#65533;&#65533;x=&#65533;&#65533;&#65533;=&#65533;?&&#65533;R"$&#65533;U*T&#259;0&#65533;w&#65533;&#65533;n&#65533;&#65533;4>&#65533;i&#65533;11&#65533;&#65533;oxS&#65533;&#65533;d&#65533;&#65533;&#65533;EuFA&#65533;&#65533;)&#65533;O&#65533;&#65533;&#65533;\&#65533;&#65533;&#65533;&#65533;n&#65533;&#65533;R\&#1272;hl&#65533;&#65533;AC&#65533;?b&#65533;&#17394;&#65533;&#65533;\ D&#65533;&#65533;&#916;n&#65533;W&#1141;
&#65533;	&#65533;c&#65533;H
N*&#65533;u`_&#65533;G&#65533;z\|&#65533;AI&#65533;|&#1024;&#65533;&#65533;`/&#65533;Wf&#65533;h&#65533;&#65533;&#65533;&#65533;&#1796;&#979;lT&#65533;e&#65533;G&#65533;ZZ&#65533;U&#65533;%Nd&#65533;O&#65533;&#65533;K&#65533;&#65533;X&#65533;&#624;&#65533;M&#65533; &#1752;&#65533;&#65533;P&#521;F&#65533;&#65533;&#65533;&#65533;&#65533;G&#65533;&#65533;&#65533;&#65533;h&#65533;&#65533;B&#65533;{&#65533;s&#65533;la&#65533;})&#65533;B&#356;L&#65533;kl&#65533;J&#65533; *&#65533;yT&#65533;&#43246;&#65533;&#65533;&#65533;P:!&#65533;&#65533;I&#65533;_&#65533;&#65533;&#65533;k&#65533;>Y&#65533;eY&#65533;Y&#65533;&#65533;cT&#65533;&#65533;&#2000;A&#1501;&#65533;
%&#65533;&#65533;F&#65533;X&#65533;&#65533;&#65533;$&#65533;?VYP&#58018;&#65533;&#507;&#65533;k&#65533;&#65533;&#65533;"&#65533;$X&#65533;&p&#65533;&XD6#($&#65533;M&#65533;&x&#65533;'p&#65533;&#65533;&#65533;&#65533;&l&#65533;&#65533;Y&#65533;k&#65533;Jk&#65533;]&#65533;$&#1273;&#65533;&#65533;&#32847;&#65533;&#65533; LZ&#65533;&#65533;%&#65533;LQF&#65533;N&#65533;WlJ)&#65533;&#65533;!&#65533;$C&#65533;)&#65533;C&#65533;JTX&#65533;&#65533;cq&#65533;!&#65533;D&#65533;&#1006;&#65533;&#65533;&&#65533;&#65533;s&#65533;F&#65533;&#65533;_ xE&#65533;&#65533;&#65533;CJB%`B&\B&#65533;I#&#65533;b&#65533;&#65533;X&#65533;=&#65533;%&#65533;&#65533;&#65533;&#1552;&#65533;XH&#65533;&#65533;&#65533;2B&#65533;Ei$,#-&#65533;&#65533;Gx&#65533;<&#65533;&#65533;NYqR"(C^&#65533;s&#65533;k&#65533;&#65533;&#65533;&#65533;&#65533;&#1560;&#878;&#65533;l&#65533;E&#65533;L&#65533;&#1125;&#65533;[&#65533;&#65533;&#65533;T)($K&#65533;&#65533;V&#65533;V&#65533;&#65533;&#65533;+-2&#1670;&#65533;"&#65533;&#65533;&#65533;6&#65533;r&#65533;Y&#65533;&#1695;&#65533;&#65533;&#65533;&#65533;l&#65533;&#65533;K4MQeI&#65533;&#65533;&#65533;&#65533;&#65533;[&#65533;W&#65533;&#65533;RT&#65533;v&#65533;h&#65533;JEu&#65533;Q&#65533;&#65533;Q&#65533;&#65533;UIMN&#65533;&#65533;v&#1373;&#65533;&#65533;%"H&#65533;PW&#65533;Oz9`&#65533;[&#65533;&#65533;t,&#65533;8T z&#65533;<NJ&#65533;&#65533;&#65533;~(!`Lf	|H"&#65533;&#65533;&#65533;U&#65533;rJ\&#65533;mM&#65533;&#65533;Fa&#65533;mF0DN&#65533;&#1784;EM&#65533;&#65533;&#65533;&#65533;&#65533;&#65533;&#65533;W&#1444;oMg&#65533;&#65533;ZP@&#65533;&#65533;&#65533;&#65533;M&#65533;&#65533;&#65533;&#65533; &#65533;&#568;aM&#39275;&#65533;&#65533;&#65533;^&#65533;R8g&#65533;&#65533;U&#65533;&#65533;&#65533;&#1832;&#65533;&#65533;(&#65533;&#722;&#65533;[&#65533;]&#65533;&#65533;&#65533;&#65533;k&#65533;#+&#65533;$&#65533;&#1049;&#65533;&#65533;&#65533;&#65533;Q&#65533;&#37186;\&#65533;Mx&#1341;&#65533;&#65533;*/&#684;H&#65533;mo&#65533;BY";&#65533;Nj&#29279;7yp&#65533;&#65533;/%}k#J&#65533; &#65533;&#65533;&#65533;&#65533;hX&#65533;AOR&#65533;&#65533;&#65533;&#65533;m0&#65533;&#65533;&#1061;&#65533;M,&#65533;&#65533;Iw&#65533;&#65533;0
&#65533;T0o&#65533;&#65533;&#65533;&#65533;&#65533;$t&#65533;&#65533;.B&#65533;5!(%d't'h&#65533;&#65533;fB&#65533;y&#65533;
K&#65533;&#65533;&#65533;R[R&#65533;&#65533;&#65533;&#65533;&#65533;jElP.&#65533;RTN	(&#65533;&#65533;&#65533;&#65533;&#65533;&#65533;Q&#65533;&#65533;&#65533;&#65533;&#65533;&#410145;&#65533;KVM&#65533;&#65533;&#65533;X#($!&#65533;A<%&#65533;b&#65533;A&#65533;u&#65533;%&#65533;&#65533;&#65533;&#65533;[vt(&#65533;G&#65533;&#65533;B&#65533;$HB"D&#65533;&#49275;&#65533;&#65533; &#65533;G&#65533;^&#65533;&#65533;" BW&#65533;Ay&#65533;J\&#65533;!&#65533;#&#65533;i &#65533;AQRDD&#513;B&#65533;&#65533;&#65533;Y!0&#65533;&#65533;Xl?&#65533;&#65533;N&#65533;&#1868;N@&#65533;gF6&#65533;G,z&#65533;&#65533;*&#861;&#65533;&#65533;&#65533;9&#65533;&#65533;&#65533;
(&#65533;h&#65533;6&#1246;a&#538;E&#65533;_&#65533;1&#65533;B#@B"&#5654;F&#65533;iT&#65533;&#65533;&#65533;~&#65533;K&#65533;&#14696;&#65533;&#65533;QD:FJ&#65533;&#65533;>&#65533;&#42141;&#65533;&#65533;|(&#65533;&#65533;jb&#65533;uL&#65533;&#65533;&#65533; &#65533;&#65533;&#65533;K&#65533;&#65533;&#65533;Z`,&#65533;:&#65533;L&#65533;0D n(&#65533;&#65533;%&#65533;P!&#65533;\&#65533;E&#65533;PH&#65533;&#272;&#65533;&#65533;
&#331;&#65533;&#65533;)&#65533;&#65533;&#65533;)&#65533;oG&#65533;&#8197;&#65533;&#65533;!&#65533;dF&#65533;&#65533;&#65533;_&#65533;&#65533;FE&#65533;&#65533;&#65533;&#65533;&#65533;UE&#65533;y&#65533;WO&#65533;Q|e&#65533;&&#65533;X&#65533;1&#65533;&#65533;}&#65533;B&#65533;&#65533;jA&#65533;,&#65533;&#65533;&#65533;&#65533;&#65533;&#65533;&#65533;\&#65533;N&#65533;&#65533;&#1692;"[&#65533;-x4YD&#65533;&#65533;&#65533;h&#65533;'I&#65533;\a&#65533;a&#65533;\&#65533;&#65533;r&#65533;&#2032;&#65533;wsY[&#2034;&#65533;&#65533;&#65533;&#65533;&#65533;0&#819;&#65533;&#65533;&#65533;&#65533;&#65533;&#65533;&#65533;&#65533;&#1689;/&#65533;	F&#65533;`6SUM&#65533;&#65533;&#65533;&#65533;bF&#65533;[&#65533;&#1162;Y&#65533;&#65533;&#65533;&#29545;&#65533;&#65533;&#65533;&#65533;M&#65533;&#1821;&#65533;&#65533;L&#65533;&#65533;$&#65533;h&#65533;&#65533;&#65533;XT&#65533;&#65533;&#164;&#65533;[&#65533;&#65533;$&#65533;&#65533;&#65533;&#65533;]/#`o"$&#1941;&#65533;&#65533;BB%h&#65533;&#65533;&#65533;&#65533;	O&#65533;!&#65533; &#1930;&#65533;K&#65533;{&#65533;86K&#65533;w&#65533;&#65533;n@&#65533;j&#65533;&#65533;&#65533;&#1921;&#65533;w&#65533;&#65533;d&#65533;&#65533;i#Q&#65533;F&#65533;&#65533;a&#65533;&#65533;&#65533;|&#65533;&#65533;#&#65533;&#65533;&#65533;&#65533;2B$HB$x_"^8&#1165;&#65533;&#65533;tD&#65533;&#65533;[:G&#65533;qS}&#753;"&#65533;&#65533;&#65533;Jd&#65533;X
!&#65533;&#65533;&#65533;vq &#149;&#65533;&#65533;&#65533;>;ok&#65533;@&#65533;#&#65533;&#65533;&#65533;&#65533;S$&#65533;&#65533;E&#65533;QRx&#65533;&#65533;U&#460;)&#65533;BB|_n{&#1729;'E.+&#65533;r&#65533;&#65533;!%&#65533;&#65533;d&#65533;!4"W&#65533;H&#65533;F&#65533;m&#65533;?_}?&#65533;&#65533;&#65533;tm(o&#65533;&#65533;+&#65533;#($[)&#65533;&#65533;b&#65533;&#65533;&#65533;L&#665;&#65533;c&#65533;C&#65533;&#65533;WU&#65533;7&#65533;!`&#65533;t&#65533;Q&#65533;X4&#704;N&#65533;&#65533;C&#65533;eW&#65533;r&#65533;"&#65533;&#65533;
&#65533;26!&#65533;1&#65533;&#546;{&#65533;&#65533;&#65533;&&#65533;&#65533;H&#65533;&#65533;x&#65533;K&#65533;&#65533;&#1985;^&#65533;bc&#65533;W&#65533;f&#1199;k%&#65533;Ov &#817;(&#65533;	&#65533;A&#65533;~&#65533;&#65533;&#65533;&#65533;I&#65533;48&#65533;v&#65533;&#65533;U(&#65533;&#521; *&#65533;&#65533;&#65533;&#65533;&#65533;j}&#65533;&#65533;t&#65533;'&#65533;&#65533;&#1542;&#65533;d~&#1300;sVu&#1645;&#65533;&#65533;&&#65533;&#65533;1&#65533;Av&#65533;&#65533;!~&#65533;&#65533;|&#65533;^f`4"&#65533;e&&#65533;&#65533;R&#65533;J&#65533;&#1701;&#65533;P&#65533;{fa&#65533;&#65533;DNd&#65533; &#65533;X5&#65533;&#65533;&#65533;,,&#65533;&#65533;dD&#65533; &#65533;5k&#1052;AsP&#65533;9w&#65533;&#65533;&#65533;S&#29530;5l&#1444;1S&#65533;6m0*&#65533;s7m&#1704;1s&#65533;LF&#65533;n&#65533;1&&#65533;1g&#644;&#65533;&#65533;&#65533;&#662;0e&#1212;&#65533;OP&#65533;x&#65533;&#65533;&#65533;&#65533;PO&#65533;;v&#65533;0&#803;&#65533;&#65533;:s&#1816;4&#65533;&#65533;&#65533;&#65533;Z&#65533;&#1953;&#65533;f&#857;1b&#1208;q&#65533;f&#924;7o&#65533;&#65533;&#65533;&#65533;&#65533;&#991;?&#65533;&#65533;"t&#65533;P!B&#65533;&#65533;&#7367; C&#65533;&#65533;&#65533;&#65533;&#65533;B&#65533;A&#65533;&#65533;hQ!&#65533;&#65533;&#65533;&#65533;P&#65533;E&#65533; Q&#65533;&#65533;&#65533;R$G&#65533;
&#65533;&#65533;&#65533;8u&#65533;&#65533;&#65533;c&#65533;j:p&#65533;&#137;N&#65533;M&#65533;&#65533;&#65533;3&#1123;J&#65533;$&#65533;&#65533;&#65533;&#65533;8m&&#65533;9&#65533;&#925;&#1992;)J&#65533;&#65533; &#65533;}&#65533;&#65533;3U6j&#1172;&#65533;&#65533;eg&#65533;6&#65533;&#65533;J&#65533;&#65533;&#65533;cF&#65533;:&#65533;&#65533;O&#65533;z&#65533;&#205;&#65533;&#463;&#65533;&#65533; &#65533;&#65533;&#65533;&#65533;&#65533;Q&#65533;0C<&#65533;&#65533;C&#1979;C&#65533;c&#65533;&#65533;Q&#65533;&#65533;E
&#65533;KA&#65533;"&#65533;AC&#65533;
&#65533;&#65533;&#65533;&#922;&#65533;>&#65533;&#65533;&#65533;&#65533;&#65533;&#65533;@&#41168;F&#65533;&#65533;F&#65533;E&#65533;k&#65533;&#65533;&#65533;D&#65533;1&#65533;&#65533;&#65533;&#65533;K;?&#65533;&#65533;+&#65533;	9&#65533;D&#65533;$I&#65533;td}&#65533;&#65533;@&#65533;&#65533;&#65533;&#65533;A,&#65533;&#65533;&#65533;G&#65533;&#65533;o&#65533;E&#65533;$&#65533;G&#65533;&#65533;&#65533;I&#65533;&#65533;&#65533;?&#65533;&#65533;&#65533;C8&#65533;&#65533;MF&#65533;&#1040;C5&#65533;&#65533;<&#782;&#65533;&#65533;&#65533;&#65533;24D%t&#65533;=E&#65533;[,&#65533;B &#65533;&#65533;=Rkc<1d*&#65533;&#65533;&#65533;z&#65533;#<&#65533;P&#65533;>&#65533;j&#65533;&#65533;cc#&#65533;&#65533;&#65533;&#65533;&#65533;&#65533;#&#65533;&#65533;&#65533;&#65533;&#65533;&#65533;&#1504;&#65533;*-&#65533;&#65533;X&#65533;8&#65533;JU&#65533;:&#9782;&#65533;3&#1176;&#65533;&#65533;&#65533;H&#65533;c&#65533;:&#65533;b&#65533;V&#65533;&#65533;J*&#65533;&#65533;b&#65533;#5\&#65533;b+&#65533;&#65533;&#65533;&#65533;&#65533;&#65533;&#65533;&#65533;pQ;@&#65533;&#65533;&#65533;?&#65533;3&#65533;&#65533;4&#65533;F&#65533;*&#65533;VX&#65533;&#65533;3&#1584;V&#65533;&#65533;&#65533;&#65533;;%3&#65533;X&#65533;%:&#933;&#65533;&#65533;pocq&#65533;&#65533;&#65533;&#65533;C&#65533;&#65533;86#/v&#65533;u=d&#65533;e@&#65533; &#65533;&#65533;g&#65533;&#65533;&#65533;M&#65533;&#65533;x&#65533;69&#65533;&#65533;&#65533;&#65533;o&#669;	&#65533;`&#65533;$E&#65533;&#65533;[u&#65533;&#65533;&#65533;hk&#65533;&#65533;6&#65533;&#65533;v&#65533;&#65533;&#65533;&#65533;(l&#65533;&#65533; C&#65533;/&#65533;&#65533;3z&#65533;&#65533;s&#65533;&#65533;&#15763;k&#65533;:&#65533;:Z*9T+&#65533;&#65533;&#294;&#569;&#65533;&#1080;&#65533;o&#65533;&#65533;`&#65533;[&#65533; &#65533;X&#65533;X&#1472;&#65533;d&#65533;&#65533;&#65533;/&#65533;H&#65533;4xvy&#65533;&#65533;&#65533;&#65533;&#65533;&#65533;b&#65533;(&#65533;`&#65533;&#65533;'&#65533;&#65533;&#65533;i&#65533;&#65533;&#65533;&#65533;8{&#65533;&#65533;)&#65533;&#65533;2&#65533;@&#204;,&#65533;&#34956;&#65533;&#65533;H#&#65533;&#65533;&#65533;.c"&#65533;>f&#65533;&#65533;}&#65533;c&#65533;>&#65533;,J?&#65533;S&#65533;)&#65533;&#65533;k&#65533;&#65533;a&#273;&#65533;&#65533;(i&#65533;@&#65533;&#65533;R&#65533;@
&#65533;&#65533;&#65533;B&#65533;&#65533;&#65533;<&#65533;&#65533;&#65533;&#65533;&#65533;&#65533;&#65533;&#65533;9&#65533;&#65533;Xla&#65533;Q&#65533;&#65533;&&#65533;=MD&#65533;PD#&#65533;&#65533;A&#65533;&#65533;;&#65533;&#1012;$R&#65533;&#65533;&#65533;&#65533;.&#65533;&#65533;S&#65533;T&#65533;&#65533;HP<g F&#65533;&#65533;5&#65533;3&#65533;b&#65533;&#65533;&#65533;&#477;&#65533;&RQ`&#65533; &#65533;XA&#65533;K&#65533;&#65533;&#65533;&#65533;'~&#65533;
&#1244;zD&#65533;&#65533;Bv&#65533;&#65533;&#65533;C1
C&#65533;L&#65533;&#65533;&#65533;=XO`1&#65533;Pe&#65533;&#65533;@&#65533;&#65533;&#65533;&4&#65533;&#65533;Md&#65533;&#65533;&#65533;&#65533;"&#65533;B&#65533;,&#65533;&#65533;4{&#65533;\&#65533;v&#65533;&#65533;U&#65533;@t&#65533;&#65533;bA&#65533;&#65533;!&#65533;&#65533;b&#65533;&#65533;&#65533;>C&#65533;L	&#1166;&#65533;Q&#65533;%2&#65533;1&#65533;a&#65533;#&#65533;d	=U&#65533;j&#65533; 1>G&#65533;&#65533;Q&#65533;L&#65533;&#65533;Js(VEP!&#65533;[ &#65533;E	-)D&#65533;&#65533;&#65533;&#65533;x&#65533;&#65533;e&#65533;J&#65533;P&#65533;v(&#65533;@&#65533;AopH&#65533;e&#65533;&#65533;Y&#65533;?&#65533;Q&#65533;&#65533;P&#65533;9D*&#65533;&#65533;&#65533;&#65533;j7iy$&#1915;&#65533;&#65533;t&#65533;&#65533;&#65533;D&#65533;{Q	\&#65533;f&#65533;.U&#65533;k&#65533;&#65533;&#65533;Yn&#65533;&#65533;&#65533;0&#65533;5L&#65533;&#896;&#65533;&#65533;?&#65533;hk&#65533;&#65533;&#65533;&#65533;0&#65533;&#65533;9j&#65533;E&#65533;P&#65533;&#65533;M&#65533;@&#65533;f~&#65533;B@&#65533;&#65533;*%&#65533;&#65533;"v62&#65533;hn&#65533;&#65533;&#65533;O&#65533;&#65533;&#65533;,&#1331;&#65533;k&&#65533;&#65533;&#65533;A?{&#65533;L&#65533;1&#300;taH1w9;<&#65533;WLZQJ&#65533;;&#65533;&#65533;hH&#65533;&#65533;&#65533;l&#65533;?&#65533;&#65533;&#65533;(T{JC&#65533;
N^M&#65533;d&#65533;Y&#1426;?V&#65533;&#65533;&#65533;K&#65533;&#65533;V&#832;6&#65533;&#65533;K&#65533;&#65533;&#65533;HA&#65533;&#65533;&#65533;4&#65533;"d&#65533;F&#818;;5&#65533;&#65533;[&#65533;&#65533;H\YE&#65533;&#65533;&#65533;j<&#2218;F&#65533;&#65533;9&#65533;t&#65533;#|&#65533;`e&#65533;5&#65533;&#65533;X &#65533;&#65533;0+&#65533;!v&#65533;&#65533;&#65533;p&#65533;&#65533;A$8&#65533;&#65533;&#65533;&#65533;,H!
PP&#65533;&#65533;`&#65533;+xfjS&#65533;&#65533;&#65533;#(A
M8&#65533;&#65533;`.T!`&#65533;&#65533;&#65533;28&#65533;N&#65533;&#65533;&#922;$&#65533;&#65533;	G&#65533;&#65533; &#65533;&#65533;&#65533;&#65533;&#65533;&#65533;	&#24583;>h&#65533;;&#603;r&#802;1&#65533;&$&#65533;&#65533;&#65533;$!&#65533;IP"&#65533;@&#65533;&#65533;# &#65533;&#65533;!ks&#65533;)EB&#65533;&#65533;sX&#65533;TIX&#65533;&#65533;&#65533;&#65533;&#65533;H&#65533;&#65533;&#65533;TBe6q(&#65533;R&#65533;&#65533;&#26421;,t&#65533;&#65533;&#65533;b&#65533;c&#65533;T&#65533;&#65533;i&#65533;A&#65533;E.&#65533;&#65533;A?&#65533;&#65533;&#65533;C&#65533;&#65533;&#65533;&#65533;a!A&#65533;)l &#358;8-&#592;1&#65533;#e&#65533;L!H&#65533;4>R&#65533;&#65533;&#65533;.M&#531;xib&#65533;&#65533;=i2@&#65533;&#65533;#&#65533;`&#65533;>M&#44115;&#65533;&#580;'@
Q&#65533;"&#65533;&#65533;q"S&#65533;*&#65533;0IfjQ&#1797;&#65533;L&#65533;&#65533;v&#800;f&#65533;T&#65533;&#65533;/T&#65533;&#65533;L&#65533;&#65533;T
&#65533;&#65533;&#65533;D#&#65533;T()JK&#65533;X&#65533;d&#65533; &#65533;&#65533;&#65533;B&#65533;1&#65533;&#65533;\"E&#65533;&#390;7&#65533;&#65533;&#65533;&#65533;&#65533;&#65533;&#65533;&#1723;&#65533;&#65533;&#65533;&#65533;&#65533;IS&#65533;:&#65533;9&#65533;&#1306;)&#65533;&#65533;gR&#65533;&#65533;&#65533;&#65533;&#65533;&#65533;&#65533;;r&#65533;[D6&#1188;&#65533;4&#65533;(Eu&#65533;B&#307;f&#65533;&#65533;&#65533;&#65533;{a&#65533;&#65533;&#65533;&#65533;fk&#65533;&#1806;f+&#65533;So&#65533;&#65533;h&#65533;Y&#65533;&#65533;5x&#65533;&#65533;&#65533;A6I8&#65533;IE+<M&#65533;w&#65533;U&#65533;dIz&#65533;&#65533;hF&R&#65533;&#65533;&#65533;&#65533;<]&#65533;&#65533;&#65533;&#65533;.t&#65533;&#65533;&#65533;&#65533;G])E+&#65533;U&#65533;`2&#65533;&#65533;r&#65533;&#65533;]&#65533;&#65533;&#65533;&#65533;5'k[f&#65533;&#65533;A&#65533;&#65533;&#65533;&#65533;&#65533;Dn&#65533;=&#65533;&#65533;7>&#65533;l&#65533;_&#65533;&#65533;&#65533;&#65533;7&#1680;&#65533;6&#1418;V&#576;E&#65533;&#65533;\5&#65533;Xu&#65533;I&#65533;0&#65533;&#65533;&#65533;&#65533;&#65533;&#65533;B&#65533;&#1029;&#65533;g&#65533;&#65533;&#1218;g&#65533;&#65533;/&#65533;V2=&#65533;?&#65533;&#65533;&#65533;&#65533;&#65533;\&#65533;&#1133;&#65533;&#65533;2R-&#65533;&#65533;&#65533;&#65533;J"f1da
&#65533;#9&#65533; &#65533;= b&#65533;d&#65533;p&#65533;&#597;[&#65533;iN&#65533;E1,0A	Z(&#65533;&#65533;&#65533;&&#65533;.H&#65533;	Q&#65533;&#65533;&#65533;*&#65533;&#65533;&#65533;$T@B&#65533; .0a	ch&#65533;P.$&#389;-&#65533;&#65533;6&#65533;&#65533;/1$Y&#65533;&#65533;V&#65533;"&#65533;&#65533;&#65533; &#65533;&#65533;&#65533;ml&#65533;&#65533;
~&#65533;&#65533;(^&#65533;B6&#400;2&#65533;B&#65533;NJ1SU&#65533;_~&#65533;&#65533;X&#65533;&#65533;&#65533;&#65533;mr1&#65533;&#65533;&#65533;&#65533;$&#65533;&#65533;&#65533;E&#65533;&#65533;&#65533;&#65533;GR&#65533;,&#65533;&#65533;!t&#65533;C&#65533;&#65533;&#65533;&#65533;&#65533;&#65533;&#65533;O&#65533;g&#65533;&#65533;8&#65533;z=&#1246;&#65533;&#65533;2&#65533;&#65533;$Oa1]&#65533;&#65533;DQ~&#65533;&#65533;=&#65533;&#65533;&#65533;g0tD&#65533;&#65533;&#65533;P&#519;K&#65533;&#65533;B&#65533;&#65533;&#1122;&#65533;4&#65533;O !D&#65533;'1&#65533;' &#65533;&#65533;G"&#65533;&#65533;&#65533;J&#65533;&#65533;,&#580;&#65533; d&#65533;@&#65533;&#65533;&#65533;D&#65533;.&#65533;&#65533;DLC&#65533;C&#65533;&#65533;g9&#65533;&#65533;H&#65533;eBpOJi0&#65533;'&#65533;&#65533;i&#65533;&#65533;&#65533;&#65533;>&#65533;&#65533;|&#65533;&#65533;
!&#65533;&#65533;&#65533;N,a:&#65533;&#65533;&#65533;*&#65533;&#65533;&#65533;&#65533;Ghl3&#65533;&#65533;&#65533;&#65533;	&#65533;aO&#65533;B&#65533;J&#65533;G}NM&#65533;H&#65533;C(&#65533;l,S&#65533;g1&#65533;d&#65533; I$L&#65533;
&#65533;!&#65533;P&#65533;2&#65533;H&#65533;&#65533;&#65533;&#65533;&#65533;)&#65533;&#65533;&#65533;&#65533;l&#353;&#65533;&#65533;&#65533;{&#65533;&#65533;&#1758;&#10700;I+&#65533;`9&#65533;&#65533;&#65533;)&#65533;&#65533;%J&#65533;n&#65533;/~Bo&#65533;"p>1&#65533;*B#&#43652;2&#65533;&#65533;m$&#65533;F&#65533;v&#65533;%&#65533;&#65533;[b.&#65533;h&#65533;&#65533;&#65533;J&#65533;FHbm&#65533;C&#65533;`
&#65533;@&#65533;&#65533;
&#65533;@&#65533;&#65533;9&#1664;E&#65533;&#10742;%4j"&#896;b`_&#65533;_.J"&#65533;&#65533;&#65533;6&#65533;1wQ&#65533;f'z&#65533;&#65533;6&#65533;&#65533;&#65533;&#65533;#_&#65533;&#65533;&#65533; &#65533;&#65533;8&#65533;&#65533;N^J.B&#65533;&#65533;<&#65533;q&#65533;&#65533;,,&#65533;,&#65533;"&#11134;&#65533;<$&#65533;sR&#65533; &#65533;&#65533;&#65533;&\&#65533;&#65533;&#65533;&#65533; &#65533;1:&#65533;&#65533; &#65533;&#65533; &#65533;&#65533;F&#65533;hb&#1290;&&#65533;f&#65533;6&#65533;pJ&#65533;\&#65533;`R&#65533;&#65533;<ZRz&#65533;*&#65533;&#65533;&#65533;j=&#65533;&#65533; &#65533;&#65533;&#416;
&#65533;&#65533;(&#65533;&#65533;eY&#65533; +,X&#65533;(&#1568;b&#65533;&#65533;&#65533;@
&#65533;&#65533;l&#65533;&#65533;m&#256;&#65533;.j&#65533; 
&#65533;&#65533;,&#1152;
&#65533;&#65533;&#65533;|n
&#65533;`&#65533;&#65533;d&#65533;E&#65533; &#65533;`
&#65533;&#65533;&#1664;&#65533;&#65533;&#65533;&#65533;&#65533;&#65533;<&#1458;&&#65533;H&#65533;$&#65533;&#65533;&#65533;*&#65533;7&#65533;r&Le&#412;&#65533;&#65533;H&#65533;D3&#65533;&#316;&a-&#65533;&#65533;&#1552;&#65533;&#65533;&#65533;&#65533;&#65533;N&B&#65533;&#65533;_&#65533;&#762;A&#65533;&#65533;&#65533;(	I:DH&#65533;'&#820;&#65533;;&#65533;@&#65533;&#65533;b&#65533;^&#65533;7&#65533;C;:&#65533;+&#65533;6&#65533;(&#65533;z&#65533;&#65533;bH&#65533;t%?x3&#65533;&#65533;oHH*-Q&#65533;&#65533;%029#&#65533;&#65533;p&#65533;	&#65533;&#65533;0I&#65533;&#65533;&#65533;;3&#65533;AZC&#65533;02&#65533;D&#65533;G&#65533;LQm&#65533;s&#65533;&#65533;&#524;&#65533;&#65533;&#65533;&#65533;zL31&#65533;[&#65533;&#65533;,&#65533;&#442;&#65533;!&#65533;&#65533;LA&#65533;&#65533;'&#65533;M &#65533; T&#464;&#65533;&#65533;&#65533;3&#65533;%A:&#65533;C7&#65533;D&#65533;R!L&#65533;&#65533;@E&#65533;&#65533;@&#65533;8&#65533;0&#65533;F&#65533;&#65533;&#65533;C&#65533;$5&#65533;|&#65533;&#65533;N@&#65533;&#65533;&#8782;0&#65533;:&#65533;L[&#65533;@&#65533;&#65533;3 &#65533;:&#65533;$DpF_4O&#65533;&#65533;D@&#65533;:&#65533;h0$[&#65533;j&#65533;T&#65533;&#930;KKFXz&#65533;&#65533;&#65533; x&#65533;&#65533;&#1574;&#65533;6F&#65533;h&#65533;Q-&#65533;&#65533;&#65533;&#65533;&#597246;&#65533;vl&#178;&#1806; &#65533;&#65533;*&#65533;&#65533;&#65533;&#65533;&#65533;&#65533;&#65533;&#65533;&#65533;&#65533;&#65533;Ne&#65533;mh&#65533;O&#65533;&#65533;"F
&#65533;&#1976; &#65533;&#65533;mNR&#65533;-
2U
@kS&#65533;@&#65533;&#65533;&#65533;&&#65533;L;&#65533;&#65533;&#65533;&#439;&#65533;&#65533;m&#65533;&#65533;&#65533;h&#65533;%&#65533;&#65533;Z&#65533;f[@&#65533; f&#65533;y\&#65533;&#65533;'&#65533;&#65533;
&#65533;@$+OX&#65533;
&#65533;&#65533;&#65533;z&#65533;^&#65533;&#65533;&#65533;&#65533;&#65533;cb%&#65533;-cPNc&#65533;e4x&#650;"h"bd&#65533;q&#65533;Nfnf&#65533;&#65533;&#65533;&#65533;&#65533;&#65533;&#65533;Z4&#65533;*&#65533;&#65533;m&#65533;&#65533;VT\&#65533;y&#65533;&#65533;k&#65533;J*&#65533;EXu&#65533; &#65533;n&#65533;&#65533;p&#65533;@&#65533;t&#65533;U&#65533;@
&#65533;&#65533;!&#65533;&#65533;&#65533;&#65533;`&#65533;M&#65533;@&#65533;@	&#65533; &#65533;d&#65533;v&#65533;&#65533;&#65533;pn&#65533;@	&#65533; +&#65533;&#65533;&#65533;&#65533;
&#65533;&#65533; &#65533;(&#65533;@&#65533;&#65533;@&#65533;&#65533; &#65533;&#65533;&#65533;&#65533;&#65533;d&#65533;($&#65533;+&#65533;&#65533;&#65533;&#65533;&#65533;S&#65533;&#65533;d&#65533;1&#65533;jV&#65533;u&#65533;<&#65533;&#65533;&#65533;#0F&#65533;H&&#65533;&#65533;&#524;2&#65533;(&#65533;1(HL&#65533;&#65533;&#65533;#6&#65533;&#65533;K&#65533;%&#65533;&#186;A&#65533;tL8D&#65533;&#65533;F&#65533;&#65533;\&#65533;&#1628;&#65533;-&#65533;(Pj@f&#65533;FHlivF&#65533;$K&#65533;J!&#65533;=&#65533;I&#65533;&#65533;&#411;nm+&#65533;&#65533;?&#65533;&#65533;Q"&#65533;:&#65533;&#65533;=^l&#65533;&#65533;p&#65533;&#65533;&#65533;pI&#65533;&#65533;4x&#65533;AL)&#65533;`$|&#65533;&#65533;F&#65533;&#65533;&#65533;&#65533;&#65533;&#65533;&#65533;&#65533;&#65533;Db&#65533;Kc1&#65533;d&#65533;(	>&#65533;wdF&#65533;.&#65533;#og&#65533;g\&#65533;&#65533;#6&#65533;B&#65533;pu&#65533;d!C&#65533;&#65533;)&#65533; &#65533;1&#65533;&#65533;B&#65533;D&#65533;dNToN$&#65533;.0&#65533;&#65533;&#65533;&#65533;,A{-&#65533;&#65533;C&#65533;.&#65533;S&#65533;&#65533;5?D&#65533;C&#65533;&#65533;\&#65533;j&#65533;&#65533;F&#65533;&#65533;I&&#65533;B&#65533;&#65533;"&#65533;&#65533;&#65533;&#65533;
&#65533;P(&#65533;4n&#65533;IP&#65533;&#65533;&#65533;7VQ}eG"&#906;T&#65533;*%SBP7&#65533;&#65533;&#&#65533;)#<'%c&#65533;&#1718;&#65533;r&#65533;&#65533;&#65533;`&#65533;tr&#65533;qt&#65533;@.&#65533;&#65533;
&#65533; &#65533;`&#65533;&#65533;&#65533;&#65533;Q&#65533;TK+%8%_j#&#65533;&#65533;
&#65533;&#65533;`r&#65533;&#65533;E&#65533;&#65533;&#65533;&#65533;[&#1567;pZ&#65533;t8&#65533;&#65533;&#65533;
L8&#65533;&#65533; O'&#65533;&#65533; &#65533;&#65533;&#65533;&#65533;n&#65533;t&#65533;&#65533;x%m&#65533;&#65533;O&#65533;&#65533;ml&#65533;&#65533;&#65533;}#&#65533;&#65533;&#65533;Gk&#65533;&#65533;l&b-,&#65533;$&#387;k&#65533;CPcE&#65533;Hr%&#65533;&_<f gcl&#65533;{&#65533;b)&#65533;)F&#65533;&#65533;&#65533;&#1132;4&#65533;g&#65533;er&#65533;w-J&#65533;kX&#65533;h&#65533;&#154; 'p&#65533;&#65533;K&#65533;&#65533;h&#1186;&#65533;7&#65533;&#65533;;&#65533;&#65533;Z&#65533;&#65533;&#65533;V	*&#65533;
&#65533;&#65533;
&#65533;1&#65533;`
&#65533;`
&#65533;&#65533;&#65533;&#65533;`&#65533;+&#65533;&#65533; 	&#65533;`&#65533;&#65533;c&#65533;E&#65533;%&#65533;&#65533;
&#65533;&#65533;&#65533;@
:+&#65533;&#65533;&#65533;vU&#65533;&#65533;n&#65533;&#65533;&#65533;,&#65533;j&#65533;&#65533;	&#65533; >B*&#1312;&#65533;&#65533;`&#65533;&#65533; &#65533;-d&#65533;$+-&#65533;&#65533;&#65533;
Uf$r/&#65533;&#65533;F&#65533;&#65533;&#65533;&#212;c&#65533;&#65533;&#65533;'z%&#65533;&#65533;&#65533;~&#65533;&#65533; &#65533;2Fo&#65533;&#65533;&#65533;`&#65533;g8(w&#65533;&#65533;*&#65533;&#65533;VH&#65533;L&#65533;&#65533;&#65533;-!R&#65533;&#65533;.^&#65533;5&#65533;@U&#65533;oD1&#65533;(I&#65533;&#65533;1&#65533;&#49624;$&#65533;&#65533;~&#65533;&#65533;!&#65533;&#65533;A&#65533;id&#65533;0;;dA#ai>&#65533;&#65533;J&#65533;.&#65533;sF&#65533;B}2&#65533;&#1602;t&#65533;&#65533;2&#65533;&#65533;!&#65533;R&#65533;&#65533;&#65533; 9&#645;&#65533;&#65533;oD&#65533;&#65533;SF&#65533;&#65533;2&#65533;&#65533;+&#65533;&#65533; 7&#65533;@&#65533;I&#65533;&#65533;/&#65533;Io&#65533;)0&#65533;?	/&#65533;$oE&#65533;n'0N%&#65533;&#172;&#65533;J@TM&#65533;&#65533;zM&#65533;,;&#65533;*F&#65533;T"&#65533;/eF)d&#65533;\&#65533;&#65533;-&#65533;&#426;j&#65533;&#65533;c_&#65533;c!&#65533;&#65533;r@9o&#65533;4!A&#65533;!&#65533;j]&#65533;x&#65533;&#65533;&#65533;&#65533;n&#65533;"T&#65533;U&#906;&#65533;&#65533;&#65533;&#65533;&#65533;$&#65533;f &#65533;&#65533;&#65533;f&#65533;e&#65533;c&#65533;&#65533;&#65533;*f&#65533;&#65533;&#65533;O&#65533;
&#65533; &#65533;&#65533;&#65533;&#1932;nkbf&#65533;P&#65533;W&#65533;tm&#512;&#65533;|&#65533;&#65533;&#65533;-&#65533;&#65533;&#65533;S&#65533;`&#65533;(&#65533;&#1982;@&#65533;&#65533;;&#65533;8&#762;&#65533;&#65533;&#65533;&#65533;&#65533;9+&#65533;:&#65533;Q&#763;cj&#65533;c2Xz&#65533;}&#65533;V&#65533;&#65533;r$&#65533;&#65533;GLI.q&#1545;M&#65533;&#65533;h&#65533;&#65533;5&#65533;&#1436;&#65533;&#164;&#65533;m&#65533;&#65533;go&#65533;)&#65533;&#65533;D&#65533;&#65533;"g&#65533;&#65533;m&#65533;&#65533;&#266;-XslhZ&#65533;6i&#65533;&#65533;&#65533;<HnJq&#65533;3n&#65533;wi4P.DD&#65533;I&#65533;&#65533;&#65533;&#65533;&#65533;&#65533;&#65533;&#65533;&#65533; 
&#65533; =&#65533;&#65533;&#65533;&#65533;k&#65533;
^<-G&#65533;&#65533;&#65533;@9&#65533;&#890;&#65533; &#65533; &#65533;&#65533;	&#65533;`&#384;
`&#65533;`t&#65533;&#65533;	&#65533;@b&#65533;&#65533;b&#65533;&#65533;&#1504;\&#65533;	&#65533;@&&#65533;b&#65533;`&#65533;&#65533;@&#65533;&#65533;nRl+dH&#65533;&#65533;&#65533;`&#8881;&#65533; 1lL&#65533;B$=&#65533;&#65533;&#65533;&#65533;&#65533;&#65533;&#65533;&#65533;f.dpn+7S0UX)&#65533;&#655;i&#65533;}&#65533;&#65533;JP&#65533;.P&#65533;&#65533;U&#65533;&#65533;*&#65533;F<&#551;&#65533;I&#65533;&#65533;&#65533;k&#65533;0%&#65533;T&#65533;V&#65533;SH&#65533;(*&#65533;&#65533;+&#65533;>2&#65533;P3&#65533;p?&#65533;#&#65533;}&#65533;}&#65533;i&#65533;&#65533;&#65533;:A,A&#65533;(4&#65533;&#65533;d&#65533;&#65533;&#65533;&#65533;&#65533;&#65533;"&#65533;d&#1666;&#65533;&#65533;&#65533;m&#65533;&#65533;&#65533;5&#65533;D&#65533;&#65533;b2&#1810;)6 &#65533;&#65533;&#65533;&#65533;&#65533;&#65533;GM&#65533;&#65533;+&#65533;&#65533;&#65533;&#65533;&#65533;X&#65533;j$&#65533;#&#65533;6"d&#1167;j&#65533;Vgt&#65533;&#65533;&#65533;zr&#65533;&#65533;&#65533;M&#65533;n&#65533;&#65533;&#65533;&#65533;nM&#65533;&#65533;
&#65533;R*$hc&#65533;^F B&#65533;7N&#65533;%bY&#65533;&#65533;&#65533;&#65533;j&#65533;Y&#65533;&#65533;58&#65533;&#65533;&#1726;gm5&#65533;%9&#65533;&#65533;[&#65533;bd&#65533;&i&#65533;kZH.&#65533;&#65533;&#65533;Rg&#65533;&#65533;&#65533;&#1746;Ou&#65533;&#65533;*d&#65533;&#65533;&#65533;&#65533;&&#65533;&#65533;'&#65533; 2BKh\X&#65533;Jz&#65533;E#{&#65533;&#65533;c^&#65533;Pe&#65533;&#65533;b&#65533;"&#65533;>V&#65533;&#65533;bbV&#65533;&#65533;A&#65533;&#65533;&#65533;q&#65533;g&#1195;&#65533;}&#65533;X&#65533;&#1406;h~!k&#65533;f&#65533;&#65533;cM5Ln&#65533;&#65533;&#65533;&#65533; &#65533;Va&#65533;B&#65533;&#65533;&&#65533;&#65533;~$r&#65533;nk&#65533;I&#65533;&#65533;&#65533;&#65533;%e&#65533;t&#65533;JW&#65533;&#65533;K&#65533;T&#65533;&#65533;&#65533;&#65533;&#65533;Ed&#65533;Xh&#65533;&#65533;&#65533;&#65533;h&#65533;&#46930;&#65533;!<n	h@2E&#826;)&#65533;`&#65533;&#65533; 	&#65533; &#65533;=5&#465;&#65533;&#65533;&#65533; &#65533;&#65533;&#65533;&#65533; #*N&#65533;@&#65533;&#65533;&#65533;.&&#65533;&#65533; &#65533;&#65533;x&#65533;&#65533;&#65533;i&#65533;	&#65533;)	&#65533; 
&#65533; y&#65533;`&#65533;m#`&#65533;	&#65533;&#65533;&#65533;@&#65533;&#65533;&#65533;p&#65533;.&#65533;M&#65533;&#65533;&#65533;&#65533;x:&#65533;QQ&#65533;&#65533;8&#65533;&#65533;&#65533;&#65533;1&#1796;&#65533;5&#65533;&#65533;&#65533;&#65533;&#65533;4&#65533;&#65533;(&#65533;&#65533;&#65533; &#65533;&#65533;&#65533;c&#65533;&#65533;:y&#65533;(\&#65533;G?&#65533;&#65533;H(P C&#65533;2jD$&#65533;=x&#65533;&#1833;3G&#65533;&#65533;z&#65533;&#65533;$h&#65533;!C~&#65533;&#65533;'&#65533;I:vD&#65533;&#65533;&#65533;&#65533;!E&#65533;-BD&#65533;;o&#1588;y'<}!R&#65533;h&#1124;L&#65533;$IzD&#65533;&#65533;&#65533;D&#65533;"Ab&#65533;&#65533;&#65533;&#65533;?h&#65533;&#1825;cr&#925;=}!j&#65533;R&L&#65533;&#65533;>bT&#65533;P&#65533;E&#65533;,m&#65533;&#65533;&#65533;^D&#65533;&#65533;&#65533;d;&#65533;N&#65533;9n&#772;&#65533;&&#65533;e1f&#65533;&#65533;&#65533;S&#65533;N&#65533;&#65533;h&#65533;&#65533;&#65533;&#65533; ?j&#65533;&#801;s&#65533;&#65533;5f&#65533;&#65533;N&#65533;&#65533;&#65533;f&#65533;&#65533;&#65533;&#1661;&#65533;&#65533;&#65533;8&#65533;&#65533;&#65533;&#65533;&#65533;f2`&#65533;&#65533;I&#65533;FNI&#65533;&&#65533;a&#65533;&&#65533;&#65533;&#65533;e&#65533;&#65533;&#65533;&#65533;&#1232;[&#65533;&#65533;&#65533;7r&#65533;&#65533;&#65533;:&#65533;<&#65533;&#65533;8&#65533;&#65533;<S&#65533;&#65533;&#65533;&#65533;&#65533;&#65533;&#1039;&#65533;>|4W&#65533;&#65533;z&#65533;A&#65533;s&#65533;&#65533;&#65533;m&#65533;&#65533;QGr&#65533;&#475;&#65533;1&#65533;|&#65533;Q~x&#65533;&#65533;&#65533;j
&#65533;&#65533;GJ)&#65533;S4Rx8`C!&#65533;&#65533;&#65533;w1*&#65533;&#65533;@)&#65533;&#65533;&#65533;Z&#65533;&#1633;&#65533;D&#65533;d$I&#65533;&#65533;qb&#65533;)&#65533;&#65533;&#65533;&#65533;o&#65533;!Gy5&#65533;&#65533;m&#529;G r\z	&#65533;&#65533;a&#65533;4&#65533;M5&#65533;&#65533;&#65533;&#65533;&#1094;&#65533;k&#65533;i&#65533;x&#65533;&#1606;5a&#65533;gs1\p&#65533;%&#65533;&#65533;Bf&#1464;HF&#65533;T&#65533;&#65533;&#65533;Vx!o&#65533;&#65533;&#65533;C&#65533;1&#65533;&#65533;:fD%&#65533;V&#65533;&#65533;&#65533;&#65533;V&#65533;\&#65533;I%&#65533;&#65533;&#65533;WU&#65533;$&#65533;&#65533;)	 &#65533;j&#65533;&#65533;j&#65533;]&#65533;"&#580;&#65533;A&#65533;7$[kN&#65533;!M&#65533;9'&#65533;c26tG}'&#65533;&#65533;c&#65533;Q&#65533;&#65533;&#65533;^H\|AFc&#65533;&#65533;Zhwhz&#65533;&#65533;b&#65533;&#65533;&#65533;&#65533;&#65533;&#65533; }&#65533;&#65533;&#65533;E&#65533;A&#65533;p|&#65533;k&#65533;&#1094;j&#65533;&#65533;Fi\Q&#65533;n&#65533;QF]`&#65533;T1a&#65533;&#65533;Zlt&#65533;4&#65533;&#65533;^\a&#65533;cwT&#65533;Ht$&#65533;Fi&#65533;Ql&#65533;&#65533;&#65533;lHYRy&#65533;&#65533;&#65533;"&#65533;d&#65533;I'Ho&#65533;&#65533;&&#65533;&#65533;BJ)&#65533;&#65533;
'&#65533;&#65533;%&#65533;#&#65533;$&#65533;&#65533;!&#65533;&#65533;e -&#65533;&#65533;&#65533;&#65533;RN[v)H cFdH!]&#65533;&#65533;G&#65533;B&#65533;&#65533;s&#65533;&#65533;wA&#65533;&#23302;l0&#65533;wNE~&&#65533; &#865;&#1756;l&#65533;&#65533;IP&#65533;6&#65533;_-&#65533;#&#65533;"&#65533;D&#65533;,&#65533;&#65533;!&#65533;h`j&#65533;&#65533;&#65533;&#1686;&#65533;&#65533;&#65533;&#65533;$&#65533;4&#65533;&#65533;&#65533;[&#65533;6!&#65533;,&#65533;H#d&#65533;u&#65533;b&#65533;&#65533;&#65533;&#65533;3&#534;~R&#65533;&#65533;n&#65533;&#9600;w&#32848;IN&#65533;&#1857;<ukd&#2040;&#65533;&#65533;(&#1223;&#65533;-&#65533;eShzx&#65533;&#65533;D&#1950;&#65533;&#65533;&#65533;&#65533;&#65533;&#65533;^&#65533;Ts&#65533;&#65533;&#65533;D&#65533;G&#65533;t&#65533;fiH12&#65533;@&#65533;g&#65533;&#65533;4M}&#65533; &#65533;@&#65533;*&#65533;s&#65533;"&#65533;D &#65533;t&#65533;&#65533;B&#65533;&#65533;/&#65533;&#65533;k`K,&#65533;&#65533;3&#65533;&#65533;D&#65533;&#65533;i&#65533;%&#65533;&#65533;,h&#65533;&#1996;&#65533;&#65533;2&#65533;d&#65533; &#65533;&#65533;&#65533;1&#65533;&#65533;@) Z&#65533;&#65533;)&#65533;&#65533;p""&#65533;&#65533;&#65533;&#65533;&#65533;L'(LI&#65533;&#10223;&#65533;dr#G&#65533;&#65533;&#65533;jB&#65533;H!&#65533;&#65533;&#65533;e&#65533;[&#65533;jP&#65533;!~oBz&#222;&#65533;&#18179;&#65533;&#65533;&#65533;&#65533;&#65533;I{&#65533;Z&#65533;&#449;<EB`l&#866;&#566;
bL
<&#1025;&#1026;&#65533;&#65533;D&#65533;I&#65533;k&#1313;L(@<&#65533;>	k&#65533;) 1*F,2&#65533;&#65533;&#65533;&#65533;&#200;b&#65533;&#65533;&#65533;&#65533;Vy&#65533;G@&#65533;A$"AKZ>&#65533;Y;&#65533;!4&#1505;K&#65533;|~&#65533;&#65533;DALb&#65533;-&#65533;[&#65533;&#65533;&#65533;"&#65533;&#65533;L=&#65533;&#65533;&#65533;D&#65533;&#65533;	|y&#65533;CyUHL&#65533;4&#65533;&#65533;&#1790;&#65533;+\&#65533;Aw&#65533;&#65533;=C&#65533;&#65533;%&#65533;&#65533;C&#65533;&#65533;&#65533;>&#65533;e&#65533;!zX<&#65533;a&#65533;&#65533;&#65533;&#65533;&#65533;v&#65533;kD &#65533;Ce&#65533;&#65533;/+tA_R&#65533;&#65533;&#1028;,&#65533;&#65533;ci&#65533;P&#65533;&#65533;!al&#65533;&#65533;&#65533;&#65533;&#65533;o&#65533;uj&#65533;8&#65533;~&#65533;&#65533;&#65533;~&#65533;&#65533;:FL&#65533;&#65533;&#65533;&#65533;'>&#65533;P&#65533;B&#65533;@E*T&#65533;&#65533;T&#65533;"&#65533;&#65533;'6&#65533;&#65533;LT&#65533;&#65533;#&#65533;&#65533;Q&#65533;&#65533;b&#65533;	&#65533;&#65533; &#65533;0!t&#65533;&#65533;2&#65533;&#65533;&#65533;"K&#65533;dX&#65533;&#65533;yt&#65533;&#65533;&#65533;&#65533;K>3&#65533;6U&#65533;&#952429;&#1825;&#626;&#65533;&#65533;&#65533;&#65533;Cqq^GD&#65533;^&#65533;K&#65533;a&#65533;&#1888;&#65533;&#65533;&#65533;Rkf	&#65533;!tP&#65533;&#65533;&#65533;&#65533;&#65533;gTL&#65533;e&#65533;&#65533; &#65533;&#65533;&#65533;&&#65533;&#65533;&#424;&#738;t&#530;&#65533;[|3&#65533;&#65533;&#65533;&#65533;K`&#65533;&#65533;D&&#65533;+&#65533;8&#65533;&#65533;H!&#65533;&#65533;$&#65533;N&#65533;i&#65533;&#1840;T&#65533;\ &II/&#65533;Io&#65533;AS%R&#65533;&#65533;&#65533;%/&#65533;	#&#65533;K&#65533;",&#65533;&#65533;&0A	&#65533;&#65533;\b&#65533;&#65533;S&#65533;v	J@&#65533;&#65533;|&#65533;ZF&#65533;&#749;&#65533;u&#65533;}&#65533;s&#65533;&#65533;&#65453;&#65533;T-&#65533;&#65533;&#65533;P&#65533;L}&#65533;" 	\.&#65533;-&#65533;^!&#65533;&#65533;&#65533;&#65533;&#65533;&#65533;>&#65533; y&#65533;vUF2R18bc&#65533;&#65533;<&#65533;&#65533;&#65533;/&#65533;&#65533;&#65533;^(&#65533;&#65533;&#65533;j&#65533;}&#65533;&#65533;&#65533;&#65533;DP&#65533;u&#65533;&#65533;&#65533; &#65533;%&#65533;&#65533;&#65533;d&#65533;&#65533;L&#65533;&#65533;&#65533;x&#65533;@&&#65533;r&#65533;&#65533;&#545;&#1806;&#65533;&#65533;&#65533;&#65533;&#65533;T&#65533;&#65533;&#65533;&#65533;&#65533;&#65533;&&#65533;%&#65533;&#65533;5&#65533;UWL&#65533;&#65533;0[&#65533;&#65533;&#65533;)EUn&#65533;i&#65533;f2Q1&#672;&#65533;&#65533;D&#65533;&#65533;T&&#65533;m[&#65533;J"@&#65533;&#65533;&#280;&#65533;[&#65533;4&#65533; 
&#65533;2Z&#65533;v&#65533;s&#65533;&#65533;#&#65533;&#65533;8TW5l 4%&#65533;&#65533;&#65533;'v"3s{D=kN&#65533;&#65533;y&#65533;*&#65533;&#65533;&#65533;&#65533;@&#65533;&#65533;K.&#65533;%&#65533;&#65533;&#65533;B&#65533;&#65533;hX&#65533;&#65533;p&#65533;>&#65533;&#65533;m "&#65533;&#65533;&#844;&#65533;^ph&#65533;&#65533;%%&#65533;[&#65533;&#65533;&#65533;&#65533;-`\X&#65533;&#65533;&#65533;`.7&#65533;T&#65533;r&#65533;&#65533;weaT&#65533;&#65533;&#65533;"&#65533;=&#65533;,{&#65533;N&#65533;v&#65533;\<&#65533;~*&#65533;U&#65533;&#65533;&#65533;J`B&#65533;&#65533;&#65533;`<&#65533;T&#65533;&#65533;&#65533;&#65533;&#65533;&#65533;D$*&#65533;S:(|QQ&#65533;&#65533;&#65533;*$&#65533;]B&#65533;&#65533;&#65533;&#65533;p&#65533;&#65533;,|&#65533;\&#970;&#65533;&#65533;&#65533;&#65533; &#649;<&#65533;!=&#65533;q$'=&#519;:&#199;@&#65533;v&#65533;J, &#65533;&#65533;&#65533;p<&#65533;kIV[Pr+0&#65533;8&#18077;&#65533;~&#65533;?&#65533;&#65533;,{&#36442;&#65533;e&&#65533;&#65533;&#65533;&#65533;A#F&#65533;R(&#65533;&#65533;&#65533;&#65533;"&#65533;&#65533;&#65533;&#65533;&#65533;&#65533;KF&#65533;&#65533;9&#65533;&#65533;&#65533;&#65533;&#1033;$&#65533;&#65533;
&#65533;&#65533;&#65533;&#65533;D&#65533;&#65533;&#65533;{9&#65533;&#809;&#65533;9D&#65533;&#65533;N&#65533;&#65533;_h&#65533;&#65533;&#65533;s&#65533;&#65533;"&#65533;JH`p&#65533;7&#324;%&&#65533;&#65533;J&#65533;j&#65533;A&#65533;%&#65533;&#65533;&#776;&#1741;
kA&#65533;&#65533;&#65533;&#65533;&#65533;v&#65533;&#65533;Y&#65533;WDP&#65533;&#1223;&#65533;Q&#65533;\ &#65533;&#65533;$&#65533;&#65533;&#65533;&#65533;E&#65533;&#65533;d&#65533;&#65533;&#65533;&#65533;B&#65533;8&#65533;;&#65533;&#65533;&#65533;&#1837;&#65533;&#65533;&#65533;&#65533;&#65533;&#65533;&#65533;{&#65533;&#65533;a&#65533;N&#65533;d|[&#65533;O&#65533;&#65533;D&#65533;&#65533;v&#65533;{&#65533;$^&#599;&#65533;6Z&#65533;W!&#65533;Gt "1"&#65533;&#65533;&#65533;&#1791;IE*Rm&#65533;w&#65533;*=&#65533;&#65533;S&#65533;&#65533;&#65533;gm&#65533;F&#65533;W&#65533;&#65533;F&#65533;D>S&#65533;I&#65533;R`&#65533;&#65533;5&#1191;K&#65533;g$&#65533;D&#65533;9&#65533;&#65533;Sh&#65533;B dg&#65533;&#65533;pEW4N`&#65533;g"|&#65533;%?&#65533;cd4&#65533;&#65533;&#65533;T^'&#65533;3b&#65533;3c(=}%&#65533;3l&#65533;%`s&#65533;22>&#65533;]I&#65533;H&#65533;(8&#65533;6k&#65533;lcJ&#65533; 	&#65533;z&#65533;:&#65533;&#65533;&#65533;&#65533;w&#65533;a&#65533;&#65533;&#65533;c&#65533;Q1|&#65533;$np]&#65533;&#65533;&#65533;&#65533;&#65533; M&#65533;Y`\&#65533;V&#65533;^&#65533;*S&#65533;&#65533;&#1796;m&#65533;o@XPV@U u&#65533;;h&#65533;=XWe`8&#65533;>&#65533;&#65533;x#&#65533;C&#65533;&#65533;"&#65533;b&#65533;7~&#65533; 	&#65533;&#65533;y&#65533;h&#65533;&#65533;Ga(;r&#65533;~&#65533;&#65533;_&#65533;+_se&#65533;&#65533;&#65533;_&#65533;&#65533;%5v&#65533;&#65533;Pz&#65533;	Ruj&#65533;o&#65533;%'&#65533;&#65533;##2x+G B[&#65533;I&#65533;2p&#65533;&#65533;&#65533;&#65533;V%fEgQC&#65533;&#65533;&mrR&#65533;&#65533;&#65533;R@&#65533;u8IwZ&#1875;[X&#65533; &#65533;&&#65533;&#65533;
&#65533;83#'&#65533;a,B&#65533;%&#65533;&~&#65533;&#65533;8&#1481;Q6_&#65533; K&#65533;C^oc0&#65533;cxJcd#&#65533;%T&#65533;-(&#65533;|;D +:F&#65533;&#65533; <&#65533;-z@&#485;&#65533;-"&#65533;a^&#65533;g&#65533;Wy&#65533;&#65533;k&#65533;l*&#65533;@&^&#65533;xK&#65533;p&#65533;yAA&#65533;v&#65533;G&#65533;&#65533;&#65533;&#65533;^&#65533;>a}&#65533;&#65533;<&#65533;&#65533;%&#148;UF&#65533;Q&#65533;BcCaA&#65533;f&#65533;.&#65533;<^&#65533;&#65533;&#65533;&#65533;&#65533;65>'&#65533;-"&#65533;6h&#65533;C&#65533;^T&#65533;C&#65533;&#65533;&#65533;9&#65533;5&#65533;FU&#65533;s&#65533;&#65533;&#65533;,)b^&#65533;:\&#65533;;&#1544;~&#65533;&#65533;&#65533;j&#65533;&#65533;`&#65533;JWucs f&#65533;#KvY&#65533;&#65533;6T9X&#1234; fjYUe&#65533;lP&#65533;&#65533;&#65533;&#65533;&#65533;f&#65533;&#65533;tJ_&#65533;5r&#65533;&#1831;-Z(&#65533;9&#65533;rH(&#65533;&#65533;0r{"&#65533;"&#65533;g&#65533;&#65533;<D&#65533;&#65533;}&#65533;CDX&#65533;_,&#65533;&#65533;&#1957;9&#65533;&#65533;fi&#65533;6#(7&K&#65533;w/qX&#65533;	2&#65533;-8&#65533;G&#65533;d&&#65533;&#65533;DA&#65533;AW&#65533;&#65533;Q$-&#65533;&#65533;&#65533;&#65533;&#65533;8&#65533;&#65533;&#65533;ds&#65533;%&#611;3;s&#65533;b0e ?j t&#65533;t+&#65533;[}0&#65533;&#65533;xe&#65533;&#65533;\&#65533;1&#65533;&#65533;&#65533;&#65533;&#65533;&#65533;&t4&#65533;1&#65533;X&#65533;&#65533;&#65533;B6&#65533;&#65533;J&#65533;GA&#65533;&#65533;J&#65533;Ua&#65533;5E&#65533;wj2&#65533;O&#65533;$"&#65533;&#65533;9&#65533;&#65533;&#65533; U&#65533;&#65533;&#65533;o&#65533;@0*	&#65533;gI&#65533;XKBD&#65533;$!&#65533;b&#65533;"&#65533;"4'&#65533;Sj&#65533;,&#65533;b&#65533;SL&#65533;re&#65533;=q&#65533;8&#65533;&#65533;&uD&#65533;c&#65533;-&#65533;&#65533;W#xe&#65533;&#65533;&#65533;&#65533;&#65533;x&#65533; &#65533;&#65533;1&#65533;Q:7&#65533;,&#65533;!s&#65533;&#65533;-&#65533;%&#65533;&#65533;vI4&#65533;!x&#65533;jw&#65533;H*gAg&#65533;)" D&#65533;F&#65533;&#65533;cT;0`&#65533;&#65533;%8&#65533;&#65533;&#65533;A&#65533;9]&#321;B'&#65533;&#65533;62e1tf&#65533;&#65533;6|&#65533;NIau8&#65533;&#65533;/&#65533;A&#65533;&#65533;^&#65533;5	c&#65533;z-hA&#65533;&#65533;:&#65533;g&#65533;&#65533;gWD&#65533;&#65533;&#65533;&#65533;&#65533;}&#65533;&#65533;&#65533;&#65533;&#65533;J&#65533;&#65533;&#65533;ca}mGb&#65533;|H=B&#65533;&#65533;&#65533;&#65533;f&#65533;&#65533;&#65533;AIa4^Tq92&#65533;&#65533;&#65533;5&#65533;&#65533;&#65533;&#65533;yU&&#65533;&#65533;&#65533;&#65533;c &#65533;X&#65533;=#&#65533;R5a&#65533;7,&#65533;&#65533;&&#65533;a&#65533;.&#65533;&#65533;&#65533;s&#65533;b&#65533;&#65533;aYb&#489;D&#65533;E]P&&ra&#65533;E&#65533;r&#65533;&#65533;6N[hi&#65533;&#65533;N4Qr&#65533;&#65533;&#65533;&#65533;4zE&#65533;sW&#65533;R&#65533;3&#65533;A&#65533;Yb+&#65533;&#65533;I&#65533;&#65533;}#&#65533; z&#65533;&#841;J&#65533;e|&#65533;&#65533;%N!&#65533;&#65533;"H"&#65533;&#65533;u&#65533;&#65533;d*B&#65533;<Jq!$&#65533;8ZwR&A&#65533;&#65533;A&#65533; Q|&#65533;$="@OG8o&#65533;Bo&#65533;&#65533;C&#65533;&#65533;&#65533;&#65533;&#65533;#&#65533;e@&#65533;j&#65533;&#65533;	&#65533;=&#65533;3&#65533;M&#65533;&#65533;&#65533;(&#65533;&#22628;%a!&#65533;&#65533;"&#65533;G&#65533;aI)&#65533;\&#65533;:&#65533;e|&#65533;@K&#65533; 	&#65533;2*&#65533;C&#65533;&#65533;&#65533;D&#65533;g1-&#65533;&#1745; &#65533;&#65533;&#65533;&#39091;&#65533;o&#65533; 	&#65533;3Nh&#65533;[.&#65533;5&#65533;pH&#65533;&#65533;r&#65533;A$&#65533;H&#65533;&#65533;>c7#xb&#65533;&#65533;A&#65533;&#65533;&#65533;&#65533;&#65533;G4&#65533;@)qfQ/&#65533;G&#65533;q&#65533;!o&#65533;K&#65533;c&#65533;$E&#65533;%y&#65533;&#65533;9,Q&#65533;&#65533;3&#65533;t&#65533;&#65533;3&#1329;M!KR6&#65533;CE&#1200;U4e&#65533;Z;&#65533;P^8z&#65533;&#65533; &#65533;&#65533;g6k&#65533;#&#65533;1!&#65533;{&#65533;&#65533;&#65533;.QU&#65533;U&#65533;&#65533;`>&#65533;&#65533;5&#65533;&#65533;&#65533;&#65533;&#65533;gS&#65533;&#65533;&#65533;&#65533;8&#65533;&#65533;&#65533;c&#65533;N&&#65533;&#65533;&#65533;&#65533;&#65533;&#65533;&"1&#65533;h&#65533;XFe&#65533;
K&#65533;&#65533;&#551;kC\)D&#65533;&#65533;H*8A0X&#65533;6&#65533;&#65533;(&#65533;7\&#65533;&#65533;t[^&#65533;PX&/&#65533;=F&#65533;S&#65533;5&#65533;dF&#65533;&#65533;GACA&#65533;P&#65533;&#65533;&#65533;&#1586;!+&#65533;&#65533;a&#65533;S"/2&#65533;{[&#65533;J &#65533;&#65533;;&#65533;&#352;<&#65533;'&#65533;&#65533;&#65533;&#65533;V&#1745;&#65533;&#65533;&#65533;'pL&#65533;&#65533;!<o&#65533;-P&#65533;&#65533;9&#65533;"a&#65533;Rd&#65533;&#65533;A&#65533;&#65533;&#65533;#H&#65533;&#65533;$tsr2&#65533;?k&#65533;&#65533;n&#65533;h[b&#65533;%&#65533;d0mj;&#65533;&#65533;&#65533;&#65533;&#65533;3&#65533;C&#65533;&#65533;?M&#65533; j:'&#65533;&#65533;3&#65533;&#65533;	q&#65533;&#65533;
&#65533;&#65533; &#65533;2Ou&#65533;&#65533;d&#65533;Z&#65533;]&#65533;&#65533;^&#65533;78&#65533;&#65533;&#65533;&#65533;<&#65533;&#300;&#65533;7C3&#540;&#65533;;3'&#65533;&#1143;9ccpti&#65533;&#65533;&#65533;/$9&#65533;&#65533;&#65533;I&#65533;&#65533;D*<A&#65533;&#65533;%Sl`3&#65533;R&#65533;"&#65533;&#948;Q&#65533;&#65533;x&#65533;r&#65533;^&#65533;(&#65533;&#65533;$Q&#65533;&#65533;&#65533;&#65533;|&#65533;~aj&#65533;&#65533;&#65533;S&#65533;&#65533;y&#65533;`	&#65533;&#65533;4&#65533;&#65533;^4v&#65533;`k d0&#65533;a.&#1019;]&#65533;&#65533;&#65533;j9&#65533;&#65533;|1X\&#65533;aE1&#65533;&#65533;ax&#65533;&#65533;8&#65533;&#65533;&#1313;&#65533;p&#65533;&#65533;&#65533;2%&#65533;*G&#65533;&#1125;&#65533;bBWJ&#65533;a#Y;&#65533;&#65533;&#65533; %o&#65533;;&#65533;!hs&#65533;&#931;J&#65533;&#65533;p&#65533;V/&#65533;$&#700;&#65533;&#65533;J&J!@KF&#1378;&#65533;&#65533;<XU&#65533;^&#65533;Z&#65533;o&#65533;]&#65533;v&#65533;dg&#65533;G&#65533;&#65533;&#65533;9&#65533;`;&#65533;&#65533;0&#65533;`&#65533;&#65533;l&#65533;&#65533;&#146;7)&#65533;!&#65533;W3&#65533;6j&#65533;T&#65533;kYPTp] n&#65533;q'&#65533;&#65533;pg&#65533;&#65533;n&#65533;%UdNs&#65533;&#65533;'Q8|&#65533;&#65533;&#65533;C&#65533;&#65533;ej,B&#65533;$z&#65533;,&#65533;u&#65533;&#1595;&#65533;%d[6K&#65533;&#65533;e&#65533;&#65533;D(b&#65533;&#65533;Rrt&#65533;d%Z|&#65533;&#65533;a,w{&#65533;&#65533;sMdUe]&#65533;^d&#65533;%GQr>&#65533;&#623;&#65533;=&#65533;n8r&#65533;}|&#65533;&#65533;&#65533;)7&#65533;73&#1126;&#65533;H&#65533;leb@&#779;%ke1&#65533;0r&#65533;&#65533;&#65533;&#65533;&#1057;m"G&#65533;c&#65533;L&#65533;9.&#65533;&#65533;a&#65533;^&#65533;&#65533;^&#65533;&#65533;&#65533;I3&#65533;Vn&#756;2&#65533;&#65533;&#1995;g&#65533;74&#65533;=c&#65533;l"&#65533;)&#65533;&#65533;&#65533;C3g&#1109;a_&#65533;W&#65533;nK&#65533;H`@@Qpm\ &#65533;&#65533;c _ &#65533;2>&#65533;&#65533;6~&#65533;&#65533;a_h9>^`#
&#65533;/&#65533;&#65533;}&#65533;&#1355;&#65533;&#65533;G&#65533;&#65533;&#65533;'&#65533;2B&#65533;WE&#65533;*&#65533;&#65533;&#2001;&#65533;&#65533;&#65533;&#65533;&#65533;g&#65533;%&#65533;!&#65533;&#65533;&#65533;(	&#65533;&#65533;k&#65533;&#65533;2/&#65533;&#65533;f8f&#65533;&#65533;&#65533;B&#65533;&#65533;&#65533;&#65533;	&#65533;&#65533;	TcH&#65533;4&#65533;`_&#65533;0qvpe]&#65533;&#766;&#1852;1&#65533;&#1058;"&#65533;&#65533;BVJ/!&#65533;&#1001;&#65533;&#977;L&#65533;Yn3&#65533;'r&#65533;&#65533;&#65533;&#65533;B&#65533;W&#65533;NSM&#65533;A&#873;q&#65533;&#65533;J&#65533;{F&#65533;P&#65533;&#65533;&#65533;3&#65533;k&#65533;O[&#1869;&#65533;ZN1x&#65533;&#475;a1	`W&#65533;&#65533;&#65533;&#65533;$k&#65533;&#65533;n&#65533;LB#&#65533;"^D&#65533;P&#65533;`;&#65533;9&#65533;]&#65533;S&#65533;&#65533;w&#65533;Y&#65533;&#65533;e&#65533;b&#65533;@k&#65533;&#65533;D&#65533;Xz&#65533; &#65533;&#65533;&#65533;a&#65533;x&#65533;&#65533;1'!IB81&#65533;&#65533;#%&#65533;.p`Q'\k0Z0O&#65533;Qpn&#65533;\&#65533;jk&#65533;j&#65533;'%&#65533;7&#65533;+O&#65533;&#65533;&#65533;D#&#65533;"
"&#65533;&#65533;=l &#65533;&#65533;&#65533;(&#65533;&#65533;&#65533;{Rb&#65533;}&#65533;&#65533;}RY&#65533;&#65533;&#1073;Y|&#65533;&#65533;m&#65533;&#65533;&#65533;~&#65533;!l&#65533;&#65533;&#65533;&&#65533;&#65533;({3&#65533;&#65533;&#382;X&#65533;&#65533;;&#65533;&#65533;3&#741;&#65533;&#907;&#65533;d^&#65533;&#65533;&#65533;-&#65533;T&#65533;&#65533;]&#65533;&#65533;d&#65533;&#65533;&#65533;0&#65533;&#65533;P?%&#65533;Q&#65533;&#65533;^&#65533;K/&#65533;&#65533;k"&#65533;&#65533;&#65533;&#65533;s&#65533;&#65533;&#65533;^0.&#65533;m{7c?.	#&#65533;&#65533;&#65533;Q&#65533;W&#65533;C&#65533;W&#65533;&#65533;&#65533;&#65533;Q`&#65533;x&#65533;] &#65533;&#65533;&#65533;j&#65533;&#65533;&#65533;&#65533;&#497;&#65533;&#65533;&#65533;&#65533;>g&#65533;>e&#65533;.&#65533;n&#65533;&#65533;^&#65533;3&#65533;&#65533;>&#65533;\&#65533;&#65533;&#65533;&#65533;OO&#65533;&#65533;C&#65533;=&#65533;0@G O0|W&#65533;&#65533;]&#65533;&#65533;&#65533;&#65533;&#65533;&#65533;&#65533;&#65533;&#65533;&#65533;&#65533;&#65533;&#65533;x !&#65533;   ,    &#65533;] &#65533; &#65533;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&#468;&#65533;&#65533;&#1107;)3&#1979;w&#65533;&#65533;&#147;&#65533;&#65533;&#1718;&#65533;&#802;&#65533;&#65533;&#65533;l]&#65533;p&#1658;e;&#65533;.&#1624;%&#65533;&#867;&#65533;Qb&#1448;*^&#65533;xbC&#65533;2&#65533;L&#65533;&#65533;&#65533;&#728;3&#65533;&#65533;&#65533;Y,&#65533;&#992;C&#65533;Mt&#65533;&#778;_]&#65533;cA&#65533;&#65533;c&#734;M&#65533;&#65533;&#65533;&#1784;s&#65533;&#1933;&#65533;&#65533;&#65533;&#466;'kD&#65533;&#65533;`&#65533;&#65533;,/&#65533;&#65533;x&#65533;FB&#65533;&#65533;zs&#65533;&#943;?&#65533;&#1948;;&#65533;&#65533;&#531;&#65533;&#65533;&#65533;&#65533;&#65533;&#917;#&#65533;F&#65533;&#65533;&#65533;&#257;&#65533;&#735;O&#65533;&#65533;&#65533;&#65533;&#65533;&#65533;&#65533;&#65533;&#65533;&#65533;&#65533;$&#65533;{&#65533;h&#65533;&#65533;&&#65533;&#65533;&#65533;&#65533;_16&#65533;b&#65533;%$VCRtG&#65533;U&#65533;=&#65533;QH#vbq!&#65533;aB2&#65533;aj-a&#65533;4&#65533;h#l&#65533;&#65533;&#65533;&#65533;&#65533;c&#65533;:)&#65533;&#65533;9&#65533;#&#65533;C&#65533;&#65533;L6&#65533;nG&#65533;C5&#65533;6E&#65533;b	m&#65533;cb=&#65533;DQjuI%&#65533;&#65533;4&#65533;&#65533;O&#65533;&#65533;&#65533;l=V&#65533;&#1368;\Yd&#65533;Z&#65533;&#65533;Eu&#65533;&#65533;'&#65533;&#65533;&#65533;)&#34500;j&#34884;&#656;c&#65533;y&#65533;&#65533;&#65533;$.&#65533;&#65533;F&#65533;&#65533;&#65533;&#1117;&#65533;6JiW&#65533;bzi&#65533;&#65533;q*&#40968;&#65533;j*Qi:t&#65533;&#65533;&#65533;&#65533;y&#31376;&#65533;&#65533;z#p&#65533;&#65533;F&#2680;&#65533;&#65533;S&#65533;&#65533;j&#65533;&#65533;&#65533;J&#65533;&#65533;&#65533;^:i&#65533;&#65533;mZ,&#65533;&#65533;&&#65533;&#65533;&#65533;&#65533;&#65533;&#65533;&#65533;V;gE&#65533;&#65533;&#65533;8U&#65533;&#65533;&#65533;&#65533;&#65533;+&#65533;O&#65533;&#1433;&#65533;&#65533;&#65533;nzl&#65533;&#1706;*hV|&#65533;+/&#65533;G9_&#65533;&#65533;Z&#65533;l&#65533;&#65533;1+&#65533;~FF&#65533;d&#65533;&#65533;[o&#65533;&#65533;0~&#65533;&#65533;G,qk&#65533;&#65533;&#65533;&#65533;e&#65533;q&#65533;&#65533;&#65533;pc&#65533;1&#65533;&#65533;&#65533;H&#65533;&#65533;(&#1494;mW&#65533;\&#65533;&#65533;&#65533;)&#65533;&#65533;&#65533;&#65533;9&#65533;&#65533;v&#65533;*&#65533;&#65533;,&#65533;<&#65533;&#65533;=sEj&#65533;DmtN6&#65533;&#65533;&#30622;&#65533;&#65533;&#65533;&#65533;P&#65533;&#65533;&#65533;T'&#65533;&#65533;&#65533;&#65533;B&#65533;!&#65533;&#65533;u&#65533;&#65533;r4u&#417;&#65533;?&#65533;&#65533;&#65533;&#65533;n{f&#65533;&#65533;&#65533;6&#65533;^Y*&#65533;&#65533;&#65533;N&#2029;U&#31607;&#65533;W&#65533;&#65533;*&#65533;&#65533;m&#65533;qj&#65533;&#65533;s&#65533;8&#65533;uGs&#65533;&#65533;{Wx&#65533;VD&#1074;!&#65533;&#65533;I&&#65533;&#65533;&#1475;q&#65533;Y&#956;9&#65533;p+&#65533;ECg~&#65533;&#65533;pC4&#65533;&#65533;&#65533;j&#65533;&#65533;7&#65533;&#65533;i>&#65533;&#65533;,&#65533;&#65533;&#65533;L&#65533;j+&#65533;&#65533;G=&#494;{&#65533;&#65533;&#65533;&#65533;&#65533;&#65533;&#65533;/&#65533;y&#65533;&#65533;w&#65533;U&#65533;J&#65533;}=&#65533;i&#65533;&#65533;a&#65533;&#65533;{&#65533;)e&#753;&#65533;&#65533;&#65533;&#65533;,a&#65533;&#65533;&#1662;&#65533;O&#65533;&#65533;g&#65533;&#65533;^s/&#65533;0V&#65533;&#65533;&#65533; &#65533;&&#65533;&#65533;&{9&#65533;&#65533;&#65533;G&#65533;&#65533;eldZ&#65533;`&#65533;&#65533;#&#65533;&#65533;&#65533;+&#65533;&#65533;6&#65533;#V-&#65533;z&#1570;&#65533;&#65533;l&#65533;&#65533;&#897;&#65533;%&#65533;x&#65533;[d&#535;&#65533;&#65533;&#65533;/-	&#65533;&#65533;^9&#65533;p&#65533;g&#1003;&#65533;&#65533;8&#65533; v&#65533;u&#65533;:!&#65533;&#65533;e<&#65533;&#65533;&#65533;&#65533;S"&#1106;/&#65533;&#65533;,N&#65533;&#65533;&#65533;F&#65533;&#65533;&#65533;!1#&#65533;TW&#65533;,n&#65533;&#65533;$1&#65533;xx&#65533;&#65533;Iq\&#65533;i&#65533;&#65533;`$,&#65533;G%iI<&#65533;&#65533;&#65533;>&#65533;q&#65533;7&#65533;!s&#65533;&#65533;&#65533;&#980;N_&#65533;&#65533;&#65533;g&#65533;&#65533;&#65533;N}l4&#65533;&#65533;~t&#65533;7V&#65533;`	&#65533;&#65533;&#65533;,91L
&#65533;^&#65533;&#65533;&#65533;&#65533; &#65533;Eg&#65533;r&#65533;&#65533;&#65533;Vn&#65533;ou&#65533;J&#65533;f	&#65533;&#65533;m&#65533;&#65533;&#65533;&#65533;&#65533;k&#280;%&#65533;&#65533;&#65533;%tQ&#65533;^&#65533;&#65533;`&#65533;&#65533;1Y&#65533;xN&#65533;&#65533;&#65533;2j&#65533;&#65533;H&#65533;(D&#65533;&#65533;&#1548;
&#65533;^&#65533;&#65533;&#65533;&#1035;YD&#65533;&#65533;DWi&#65533;&#65533;1a6&#65533;&#65533;~&#65533;r8!&#65533; &#65533;Cw&#65533;&#65533;,&#65533;&#65533;&#65533;&#65533;&#65533;&#65533;G=&#65533;&#65533;,&#65533;@&#65533;H&#65533;;VG0i)&#65533;B&#65533;&#65533;r&#65533;OIR&#1185;&#65533;&#65533;&#65533;&#65533;&#65533;&#65533;&#65533;&#65533;&#65533;&#812;6&#65533;$(v&#1280;&#65533;1&#65533;_&#65533;%&#65533;"&#65533;&#65533;.]&#65533;F3zR&#65533;&#65533;&#675;&#65533;&#65533;i&#65533;&#65533;&#65533;&#65533;&#65533;&#1319;UjO&#65533;&#65533;5&#65533;L4&#65533;d&#65533;&#1780;&#65533;&#65533;-2&#65533;S,&#65533;&#65533;b{Z&#1374;&#65533;j\bhCc&#65533;&#65533;`E&#65533;W&#65533;J&#1458;&#65533;D&#65533;d&#65533;a)&#503;F/y&#65533;&#65533;8&#65533;&#65533;&#65533;&#28238;fP&#65533;&#65533;&#65533;&#65533;Vs&#65533;&#65533;ZlEL3:&#65533;o2&#65533;&#65533;Mlb&#65533;y&#65533;h&#65533;%&#65533;&#65533;S&#65533;&#65533;0K&#1617;|&#65533;g&#65533;zU&#65533;V&#65533;&#65533;&#65533;gu&#65533;&#65533;&#65533; &#65533;&#65533;&#65533;&#65533;&#65533;Yi&#65533;&#1378;&#1439;&#65533;M&#65533;3&#65533;&#13431;&#65533;H1&#65533;&#65533;Q&#65533;W;pZ&#65533;U&#65533;&#65533;~[;&#65533;&#65533;v&#65533;a*n&#65533;&#65533;)&#65533;&#65533;F)w&#65533;&#65533;&#65533;&#65533;x&#65533;&#65533;47W&#65533;e&#65533;s&#65533;K2u&#65533;DU&#65533;G&#65533;CB&#65533;ff_&#65533;&#65533;&#65533;&#65533;&#65533;&#168;&#65533;&#65533;&#65533;&#65533;#&#65533;&#65533;&#65533;&#65533;&#65533;e&#65533;&#65533;&#65533;l1&#1762;&#65533;{&#1680;&#65533;2	}&#65533;&#594;<v&#65533;&#65533;2&#65533;g1&#65533;&#65533;&#65533;)8.&#65533;*Y&#65533;c&#65533;&#65533;&#65533;&#65533;Rw&#1884;5&#65533;t&#65533;&#65533;.8&#65533;&#65533;&#65533;w&#65533;&#65533;&#65533;K	&#681;u&#65533;_uF&#65533;&#65533;3&#65533;&#65533;m&#65533;&#65533;&#65533;>]&#65533;5&#1445;N:&#65533;+&#65533;&#65533;m2n&#65533;&#65533;L&#65533;F&#65533;&#65533;&#65533;&#65533;&#65533;&#65533;&#65533;h&#65533;1&#65533;&#1069;q|&#65533;U&#65533;&#65533;0g&#65533;&#65533;9&#65533;&#65533;;&#1742;.w&#65533;&#65533;&#65533;'>&#65533;&#65533;&#65533;>&#65533;&#1460;-AsfI&#532;x&#65533;.r&#1650;&#65533;&#65533;&#65533;&#65533;-k&#65533;,qy&#65533;&#65533;&#65533;&#65533;U&#65533;&#65533;&#65533;&#65533;	&#65533;3t&#65533;LO&#65533;444>5&#65533;*&#65533;&#65533;$&#65533;&#65533;K&#65533;C&#65533;W&#65533;&#65533;&#65533;&#65533;&#65533;/&#65533;&#65533;&#65533;&#65533;3=&#1311;n&#65533;&#1248;&#65533;#&#65533;&#65533;&#65533;r&#65533;&#1717;&#1367;}K\&#65533;mmZ&#65533;p&#65533;%&#1295;&#65533;&#1497;N&#65533;&#65533;&#65533;dA&#65533;&#1437;1&#65533;K&#65533;&#65533;E&#65533;I5&#65533;&#65533;&#65533;@&#65533;h&#467;~&#65533;Jb&#65533;&#65533;&#65533;&#1715;&#65533; 3&#65533;&#65533;&#65533;&#65533;0_5&#65533;&#65533;E&#65533;?&#65533;,&#65533;;ZX&#65533;n&#940;&#65533;&#65533;Rm:&#65533;&#65533;&#65533;&#65533;&#65533;&#65533;&#65533;&#65533;`x&#65533;[&#65533;&#65533;L0&#65533;_&#65533;&#65533;&#65533;*w&#65533;&#65533;*&#65533;&#65533;xY&#65533;l'&#65533;&#65533;2&#65533;Y#&#65533;{x&#65533;q.~&#65533;D&#65533;fT&#65533;&#65533;&#65533;&#65533;&#65533;&#65533;&#65533;&#65533;T&#65533;&#65533;+&#65533;c&#65533;&#65533;i`&#65533;A&#65533;&#65533;\&#65533;0&#65533;&#65533;S&#65533;Dv&#65533;g&#65533;&#65533;H-&#65533;&#65533;&#65533;ZM&#65533;&#65533;e8&#65533;&#65533;*&#65533;&#65533;&#65533;mn{&#65533;&#65533;u&#65533;&#65533;>&#65533;H&#65533;&#65533;O4&#65533;&#65533;N&#65533;&#482;G&#65533;&#3678;&#65533;&#65533;&#65533;&#65533;SH&#65533;g&#65533;&#65533;~&#65533;w&#65533;a&#65533;&#65533;&#65533;n&#65533;&#65533;N&#65533;&#65533;E&#65533;x,&#65533;U7&#1829;~&#65533;q&#65533;&#65533;<&#65533;&#65533;&#65533;&#65533;&#65533;&#65533;&#65533;&#1415;&#65533;&#65533;k&#742;&#65533;6&#65533;&#65533;}k5&#65533;&#65533;8&#65533;TW&#65533;nO&#65533;&#65533;3Qnw&#167;&#65533;&#65533;u&#65533;&#65533;186&#65533;y&#65533;&#1208;&1o^&#1191;&#65533;"&#65533;yDDR.&#65533;.<&#65533;i\&#65533;&#65533;ev&#65533;&#65533;&#65533;&#65533;&#65533;v;&#65533;f{V&#65533;}w@&#65533;&#786;3V&#65533;V&#65533;'g&#65533;&#65533;&#65533;&#65533;wV&#65533;&#65533;&#495;&#65533;&#65533;|&#65533;?_&#65533;{&#65533;o1G&#65533;fDg&#65533;L]&#65533;&#65533;&#65533;Stx&#65533;&#65533;kFw&#65533;&#65533;&#65533;E&#65533;&#65533;&#65533; |&#65533;&#65533;&#65533;&#65533;v&#65533;&#65533;&#65533;&#65533;4&#65533;&#1023;3)u&#65533;&#65533;&#65533;&#65533;fG>&#65533;&#65533;9&#65533;&#65533;~&#65533;&#65533;1	&#65533;c&#65533;v$~nrS,&#65533;Ry&#65533;~HM&#65533;c;&#65533;BH&#65533;\&#65533;^&#65533;$:&#65533;;&#65533;EzV&#65533;Q&WP&#705;l&#65533;w&#65533;&#65533;AO&#65533;c&#65533;G&#1270;zn&#1303;{&#65533;&#65533;{&#65533;&#65533;&#65533;?&#65533;@Z&#65533;v_MG:&&#65533;L&#65533;&#65533;&#1286;_&#65533;m&#65533;W&#65533;Uxt&#65533;h&#65533;g&#65533;\&#65533;{&#65533;nY&#65533;_&#65533;&#65533;o&#65533;q)&#65533;&#65533;/R&#65533;&#65533;&#65533;&#65533;&#65533;&#1158;l&#326;&#65533;b'&#65533;&#65533;)M&#65533;Pd'O&#65533;&#65533;O&#65533;H/({y&#65533;Zq1&#65533;Q&#65533;&#65533;q&#65533;&#65533;y&#65533;&#65533;{&#65533;&#65533;&#65533;w&#65533;&#65533;&{&#65533; Q&#65533;Wj&#65533;>&#65533;&#65533;8eWlx<n&#65533;\&#65533;&#65533;&&#65533;u&#65533;&#65533;&#65533;/&#65533;~Lx
Ul&#65533;s&#65533;&#65533;ol&#65533;d&#65533;PVQ&&Y(&#65533;&#65533;6l&#65533;f`&#65533;h&#65533;&#65533;n&#65533;o&#2001;}&#65533;&#65533;&#65533;&#65533;|_&#65533;&#65533;&#65533;&#65533;&#65533;&#65533;&#65533;&#65533;&#65533;&#65533;G&#65533;_&#65533;8&#65533;.qTF&#65533;&#65533;S&#65533;Qh&#65533;&#65533;e&#65533;W&#65533;&#65533;h&#65533;]&#65533;u&#60428;&#65533;&#1550;&#65533;&#65533;&#65533;&#65533;xmGg&#65533;VZX&#65533;&#65533;jF&#65533;R&#65533;k}W&#65533;R&#65533;&#65533;9&#65533;&#65533;&#65533;Qu&#65533;&#65533;Ztu&#65533;&#65533;&#65533;&#65533;{28h&#65533;&#1099;&#65533;&#65533;J&#65533;_}&#65533;&#65533;Tu&#65533;&#65533;&#65533; %s5&#65533;r&#65533;&#65533;Efc^&#65533;&#65533;&#65533;&#65533;&#65533;79&#65533;&#65533;h&#65533;&#266;&#65533;&#65533;!&#65533;$s&#65533;&#65533;&#65533;&#65533;&#65533;P,aT&#65533;&#65533;&#65533;ld&#65533;J&#65533;r,&#65533;&#65533;&#406;&#65533;o&#65533;v&#65533;u&#65533;&#65533;&#65533;(G&#65533;&#65533;tr&#65533;e&#775;&#65533;&#65533;&#65533;&#65533;&#65533;&#65533;&#65533;&#65533;es&#405;C&#65533;&#65533;>&#65533;&#65533;&#65533;&#65533;&#65533;(&#65533;&#65533;8&#65533;&#65533;&#65533;&#65533;&#65533;&#65533;`&#65533;'&#65533;GA&#65533;GG7AJ&#65533;C&#65533;vm&#65533;&#65533;&#65533;U&#65533;&#65533;m]&#65533;&#65533;&#65533;&#65533;&#65533;D&#65533;&#65533;&#65533;&#65533;X&#65533;&#65533; yh&#65533;q&#1171;&#65533;&#65533;N&#1669;5&#65533;i&#65533;,&#65533;&#65533;n8&#65533;t&#65533;`v`	a&#65533;[&#65533;&#65533;4&#65533;&#65533;&#65533;V&#65533;&#65533;&#65533;&#65533;&#65533;&#65533;n@&#65533;&#65533;SIJ9&#65533;&#65533;S3&#65533;)&#65533;&#65533;gvqi&#65533;qp2c@6)&#65533;&#1540;v4&#65533;
7&#65533;&#65533;Cn&#65533;"&#65533;SK:sd&#65533;e&#65533;&#65533;	~&#65533;&#65533;H&#65533;p&#65533;i&#65533;'&#532;Xmp&#65533;&#65533;&#65533;&#65533;&#65533;mQ}&#65533;f&#65533;b&#65533;&#65533;&#65533;h{&#65533;&#65533;`&#65533;&#65533;&#65533;{&#872;&#51806;c&#65533;&#65533;`&#65533;p&#65533;8&#65533;C&#1566;b&#65533;g&#65533;WZ&#65533;f,&#65533;t[&#65533;&#65533; &#65533;|WE&#65533;&#65533;&#65533;&#65533;&#65533;&#65533;&#65533;W&#65533;&#65533;&#65533;&#65533;&#65533;&#65533;&&#65533;&#65533;f{^&#65533;ZV&#65533;&#65533;7y&#65533;2z@&#65533;I&#65533;&#65533;\&#65533;&#65533;*&#65533;&#65533;&#65533;&#65533;W&#65533;&#65533;&#65533; &#65533;&#65533;U&#65533;&#65533;tuun&#65533;t7*f<HgxVg3*&#65533;&#465;&#65533;H&#65533;&#65533;&#65533;6
}A&#65533;&#65533;	&#1430;&#65533;&#65533;&#65533;&#65533;=%&#65533;y$?&#321;w&#65533;u&#65533;W&#65533;s#,&#65533;w&#65533;&#65533;&#65533;>BA&#65533;5j=W>&#65533;f&#65533;&#65533;f&#65533;&#65533;&#65533;&#65533;Wv&#65533;VK&#65533;58&#181;]c&#65533;xK2OH[&&#65533;&#65533;&#598;]&#65533;&#65533;&#65533;&#65533;w&#65533;e&#65533;&#65533;&#65533;I&#65533;&#65533;0&#65533;&#65533;&#65533;X&#65533;&#65533;&#65533;&#65533;D&#524;c&#65533;&#65533;y&#65533;&#65533;&#65533;&#65533;&#29727;&#65533;@&#65533;&#607;g&#65533;&#65533;&#65533;_44&#65533;&#65533;&#65533;&#65533;1=&#65533;&#65533;2&#65533;&#65533;&#65533;&#1416;&#65533;&#65533;&#524;&#65533;&#65533;&#65533;g&#65533;&#65533;)&#65533;&#65533;h&#65533;EGt&#65533;h&#65533;&#65533;&#65533;UV&#346;&#65533;(`EV&#65533; &#65533;&#65533;&#65533;b&#65533;gv&#65533;&#65533;&#65533;)&#65533;&#65533;X&#65533;&#65533;&#65533;)oX&#65533;&#65533;Z&#65533;&#65533;Uf_&#1645;&#65533;g&#65533;\&#65533;|&#65533;
ow&#65533;&#65533;&#65533;n&#65533;
n&#65533;&#346;-&#65533;o&#65533;qh&#65533;&#65533;&#65533;&#65533;&#65533;fX&#65533;OPP&#65533;C&#65533;&#65533;&#65533;kZn{&#65533;&#65533;W[w&#65533;c&#65533;&#65533;'g&#65533;4%&#65533;^(&#65533;&#65533;yC&#65533;9&#65533;&#65533;&#65533;&#65533;&#65533;Fk('&#65533;vE|&#65533;bOe&#65533;&#65533;&#65533;F&#65533;
e,&#65533;&#65533;&#65533;&#65533;t&#65533;D'&#65533;&#65533;8&#65533;&#1416;&#65533;&#65533;&#1714;&#65533;j&#65533;&#1065;.&#65533;&#65533;&#65533;:&#65533;&#65533;&#65533;h&#65533;.&#65533;&#65533;&#65533;&#65533;/&#65533;&#65533;&#65533;&#1695;C&#65533;V>&#65533;1&#65533;G&#65533;fzl&#65533;{&#65533;j&#65533;C&#65533;&#65533;&#1420;&#65533;&#683;V;&#65533;&#65533;:&#65533;j&#65533;m\&#65533;(WI;9&#709;6(&#65533;H&#65533;H&#65533;b&#65533;(&#65533;9&#1646;&#65533;&#65533;&#65533;aw&#65533;&#23213;&#65533;&#65533;&#65533;&#65533;X&#65533;&#65533;&#65533;{&#759;~&#65533;&#65533;&#65533;&#65533;_&#65533;u|H&#65533;&#65533;U&#65533;&#65533;&#65533;>j&#65533;B&#65533;&#65533;/:&#65533;&#65533;+P&#65533;&#65533;&#65533;|&#65533;&#65533;&#65533;D]V&#65533;@&#65533;2r&#65533;&#65533;&#65533;&#65533;L|v&#65533;&#65533;&#65533;R&#65533;[i[&#65533;&#65533;8&#65533;9l&#65533;sR&#65533;T%&#65533;&#65533;j&#65533;&#1376;&#65533;&#65533;&#65533;&#65533;H&#65533;&#65533;&#1576;&#65533;&#681;.[&#65533;@.{&#65533; &#65533;&#347;&#65533;&#65533;;1K&#65533;&#1778;&#65533;Y&#65533;&#33814;&#65533;&#1636;&#65533;&#65533;&#65533;W&#5419;
&#65533;Wy{R&#65533;&#65533;V&#65533;&#747;w&#65533;m&#65533;&#65533;&#1015;&#65533;U&#65533;Zya&#65533;W/&#65533;p&#65533;&#65533;&#65533;&#65533;&#65533;o&#65533;&#65533;_:&#65533;&#65533;&#65533;&#65533;X&#65533;&#65533;&#65533;y&#65533;{&#65533;&#65533;&#65533;;&#65533;&#65533;&#701;&#65533;U&#65533;&#65533;&#65533;&#65533;FV&#65533;2m`n;CkqV&#65533;&#65533;&#65533;'&#65533;&#65533;&#65533;&#65533;&#65533;2&#1107;*GE#&#65533;WND30#Ui&#65533;J&#65533;&#65533;+&#65533;"&#65533;&#65533;&#65533;|&#65533;)&#65533;&#65533;&#543;1&#65533;&#65533;p&#65533;&#65533;P&#65533;8L&#65533;&#65533;&#65533;8l&#65533;7&#65533;&#217;&#65533;&#65533;B&#65533;&#219;:&#65533;&#65533;&#65533;8&#65533;&#65533; &#65533;c&#65533;b&#65533;tt&#65533;&#65533;Tq,&#65533;y&#65533;vZYE&#65533;z&#65533;0\&#65533;&#65533;:&#65533;&#65533;i&#65533;E&#65533;&#65533;m&#65533;&#1589;P&#694;&#65533;&#65533;,&#65533;&#65533;]"&#65533;&#65533;&#65533;y&#65533;&#65533;~&#65533;&#715;&#65533;&#65533;&#65533;4&#65533;&#65533;&#65533;\&#1578;e&#65533;&#65533;&#1669;&#65533;&#65533;&#65533;
&#65533;\&#65533;&#65533;\}&#65533;&#65533;W}&#65533;&#533;W&#65533;&#65533;y&&#65533;ifdX&#65533;&#65533;&#65533;u&#65533;&#65533;OY&#65533;&#65533;[Ga&#65533;&#65533;y&#65533;&#1373;%&#65533;T&#2021;/&#65533;cH5&#65533;&#65533;(&#65533;&#65533;&#65533;&#65533;&#65533;&#65533;kiN3&#65533;&#65533;;^o\&#65533;&#65533;u&#674;A&#65533;t&#65533;^K&#65533;&#65533;K&#5428;&#65533;&#65533;)&#65533;&#65533;&#65533;7l&#65533;0&#65533;i&#65533;;&#65533;&#65533;&#65533;&#65533;&#65533;&#1852;&#1148;&#65533;&#812;&#65533;&#1180;&#65533;&#1708;&#65533;&#65533;&#65533;&#65533;&#65533;&#65533;Dx&#65533;&#65533;5&#65533;&#65533;&#1342;MQ,)q&#65533;&#65533;GL&#65533;&#1341;&#65533;&#65533;&#65533;?&#65533;&#65533;B8&#65533;&#65533;&#65533;&#65533;{&#1008;&#65533;m
&#65533;L&#65533;&#65533;+&#65533;&#48879;f5{&#65533;&#1689;&#65533;{U&#65533;&#65533;
&#65533;&#65533;&#65533;&#65533;&#65533;&#65533;&#65533;k&#65533;&#65533;*&#65533;&#65533;6Cu&#65533;&#65533;&#65533;&#65533;&#65533;6&#65533;&#65533;&#65533;(&#959;&#65533;&#65533;&#65533;[&#65533;cF&#65533;&#65533;&#65533;&#65533;K;a&#65533;&#65533;y&#65533;U&#65533;F/&#65533;&#65533;*&#65533;&#65533;ld&#65533;&#65533;&#65533;&#65533;Lq,,,t>8&#65533;&#65533;&#65533;&#65533;&#1224;&#65533;|&#219;z&#65533;&#65533;<&#65533;&#65533;\&#65533;H&#65533;I&#65533;&#65533;&#65533;<&#65533;&#1692;&#65533;6\&#65533;-K&#65533;&#65533;&#65533;&#65533;^,a&#65533;&#65533;&#65533;3w&#65533;&#1153;RHf&#65533;&#1502;*+&#65533;@8&#65533;^&#65533;&#65533;T&#65533;mn&#65533;t9&#65533;&#65533;&#65533;ua}&#32413;7qd#&#65533;+xp&#65533;;a&#65533;&#65533;&#65533;&#65533;&#65533;Y&#65533;&#65533;&#65533;O;&#396;&#1102;m&#65533;&#65533;x&#65533;\&#65533;&#65533;&#65533;&#65533;
&#65533;&#65533;&#65533;&#65533;~+&#65533;>&#65533;&#65533;&#65533;nx&#65533;&#65533;0j&#65533;&#65533;&#65533;p&#65533;&#536;m&#65533;&#65533;l&#65533;&#65533;fH&#65533;J;&#65533;$f&#65533;
w&#65533;&#712;&#65533;&#65533;ZM&#65533;&#65533;&#65533;&#65533;z&#65533;Lx&#65533;&#1402;&#65533;U&#1730;IJ&#65533;&#65533;&#65533;l&#65533;vm&#792;&#65533;&#65533;&#65533;&#65533;m&#65533;&#65533;&#65533;&#65533;&#860;&#860;Z&#65533;L&#65533;K]&#65533;T&#65533;&#65533;;&#65533;\&#65533;&#65533;&#65533;&#65533;&#1842;Df&#65533;&#65533;&#65533;&#65533;&#65533;:&#65533;&#65533;&#65533;;&#65533;B&#65533;&#65533;@&#1899;&#65533;&#38368;&#65533;&#65533;&#65533;&#65533;nd&#65533;P&#65533;V&#65533;xY_1&#65533;&#65533;&#65533;&#65533;N&#65533;&#65533;)s&#65533;U+]&#65533;&#65533;&#65533;&#65533;JU&#65533;}&#65533;xYt&#65533;&#65533;&#1551;&#65533;fy&#65533;&#65533;[&#65533;&#65533;&#65533;&#65533;m&#65533;&#65533;&#65533;&#65533;<&#65533;&#65533;{&#2792;&#65533;&#65533;&#65533;.&#65533;&#65533;&#65533;&#65533;&#65533;
&#65533;&#65533;&#65533;&aiF&#65533;&#65533;c&#65533;A&#65533;<&#65533;b&#65533;&#65533;Y&#65533;&#1254;&#65533;&#65533;&#65533;&#65533;r&#65533;&#65533;&#65533;&#65533;!&#65533;O&#65533;&#65533;\&#65533;~&#65533;J&#65533;&#65533;&#65533;&#557;&#65533;&#65533;ff&#65533;&#65533;B&#65533;&#65533;x&#1307;*&#65533;K&#65533;&#65533;U&#65533;&#65533;&#65533;<&#65533;\.&#65533;&#65533;&#65533;&#65533;`&#65533;h&#65533;&#65533;&#65533;\&#65533;&#65533;|&#65533;Y&#65533;&#65533;
v&#65533;X&#65533;2Kz&#65533;g&#65533;aW&#65533;`fs&#65533;uI&#65533;t"=*Q&#65533;&#65533;&#65533;&#65533;/&#1218;&#65533;6V&#65533;&#65533;&#65533;APl&#65533;n&#65533;6&#65533;}x&#65533;&#65533;G&#65533;&#65533;_&#1607;&#65533;&#65533;g&#65533;{I&#65533;_<&#65533;XN&#65533;&#65533;&#65533;^&#65533;&#65533;_\&#43422;&#65533;[&#811;&#65533;
M&#557;J&#65533;(k&#1012;&#237;&#65533;&#65533;zi&#65533;}k&#65533;&#65533;&#508;:&#65533;&#65533;(&#65533;]&#65533;&#65533;@&#65533;&#1441;&#65533;&#65533;Q>&#65533;vI&#65533;&#65533;&#65533;&#65533;wnh&#65533;P&#65533;&#665;&#65533;&#619;l&#65533;&#65533;&#65533;trz&#65533;&#65533;&#65533;H]3&#495;g&#65533;)&#1679;(s&#65533;&#65533;I1_S&#65533;&#65533;&#65533;&#65533;&#925;&#65533;&#65533;&#65533;M&#65533;&#65533;&#65533;&#65533;&#65533;&#65533;&#65533;&#65533;&#65533;&#65533; ?&#65533;&#65533;&#65533;&#65533;`&#65533;g&#65533;&#65533;h~&#65533;2K&#65533;&#65533;<&#65533;Lhb2&#65533;&#1204;F&#65533;&#65533;*~UB.n&#228;&#65533;d&#65533;&#65533;>u	&#65533;9+&#65533;&#65533;&#1841;&#65533;&#65533;&#65533;m+&#65533;&#65533;X&#65533;}&#65533;&#65533;2&#65533;&#65533;&#65533;&#65533;&#65533;&#65533;&#65533;&#65533;Y&#65533;&#65533;:&#65533;&#65533;7o&#65533;&#65533;h&#65533;>&#65533;A&#65533;&#65533;^&#65533;C&#65533;&#65533;&#65533;&#811;&#65533;{&#65533;@&#1010;&#65533;&#699;&#65533;,&#65533;Eo&#65533;L?&#65533;5&#65533;V;&#65533;&#65533;&#65533;&#65533;&#65533;b&#65533;E&#65533;R&#65533;&#65533;W&#65533;&#65533;&#65533;Y&#410;3m&#65533;1&#65533;&#65533;&#65533;&#65533;&#65533;&#65533;t&#65533;&#65533;d&#65533;&#65533;`&#65533;57X&#65533;t&#65533;&#1091;(&#65533;&#65533;8&#65533;R&#65533;&#65533;dn&#65533;&#65533;+&#65533;&#65533;\&#65533;&#65533;&#65533;&#65533;&#65533;&#65533;&#65533;&#65533;&#65533;&#65533;0&#65533;?&#65533;b&#65533;3&#65533;&#65533;&#1862;&#1137;&#65533;&#65533;Waz&#65533;xM&#65533;|&#65533;&#65533;y&#65533;&#65533;&#65533;&#65533;&#65533;&#65533;&#65533;&#65533;&#65533;&#231;&#65533;-&#65533;&#65533;&#65533;L&#65533;&#65533;+x&#65533;&#65533;&#65533;&#65533;9&#65533;&#65533;2o&#65533;&#65533;&#65533;&#65533;&#65533;&#65533;&#65533;O&#65533;&#65533;&#65533;?&#65533;&#65533;/&#65533;<&#65533;&#65533;n&#65533;A+&#65533;&#65533;&#65533;&#65533;T+&#65533;&#65533;?&#65533;&#65533;[&#65533;&#65533;i&#65533;&#65533;y&#65533;&#65533;&#65533;&#65533;&#65533;2&#65533;\&#65533;&#65533;&#65533;&#65533;&#65533;/&#65533;i&#1616;&#65533;&#65533;&#821;&#65533;&#65533;,&#65533;?&#65533;&#65533;&#65533;&#65533;&#65533;&#65533;SW&#65533;&#65533;8w~&#65533;&#53757;&#65533;&#65533;g&#65533;&#65533;q>&#65533;&#65533;o"A 1&#65533;^&#65533;z&#65533;&#65533;3X&#65533;&#65533;@&#65533;*&#65533;7O&#65533;<&#65533;N&#65533;&#65533;D&#65533;&#65533;&#65533;&#65533;'/H&#65533;&#65533;BN&#65533;&#1054;&#65533;{,&#65533;&#65533;&#65533;S&#65533;L&#65533;5m&#65533;&#281;S&#65533;N&#65533;=}&#65533;t&#65533;&#65533;&#65533;&#65533;&#1973;[&#65533;T&#65533;&#1188;&#65533;&#1053;;gn&#65533;8s&#65533;&#401;&#65533;*N&#65533;&#65533;r&#65533;&#525;&#65533;&#65533;&#1372;T&#65533;R&#65533;Z&#1882;V&#65533;Zqg&#65533;B&#65533;5&#65533;&#65533;v&#65533;&#65533;&#65533;}wR A&#65533;B&#65533;mIP&#65533;`&#65533;1F&#65533;&#65533;&#65533;@&#65533;&#65533;&#65533;&#65533;&#1848;&#65533;<&#65533;&#65533;-_&#412;yre&#65533;)#.&#65533;&#65533;04=&#65533;&#65533;&#65533;=m&#1700;&#65533;xw]&#65533;&#65533;[&#65533;&#65533;&#65533;v&#65533;&#1589;&#65533;&#852;i&#65533;s&#38690;S&#65533;;8:&#65533;&#65533;y&#65533;=&#65533;.]q&#65533;&#193;/M&#65533;\&#65533;:&#65533;&#65533;&#65533;!&#64380;w:&#65533;q&#65533;^&#65533;9r&#65533;&#653;&#65533;&#65533;=z&#65533;&#65533;&#65533;u&#65533;e&#65533;&#65533;&#65533;&#65533;&#65533;&#65533;s&#1436;?3&#65533;I/&#65533;1&#65533;V&#65533;w
<p@Y3M1&#65533;<Ki&#65533;&#65533;$&#65533;&#65533;2&#65533;D3&#65533;4&#65533;(+&#133;"&#65533;A&#65533;O&#65533;&#65533;s&#65533;{&#65533;b&#65533;E_&#65533;1F&#65533;&#65533;&#65533;&#65533;(&#65533;&#65533;ko&#65533;&#65533;&#65533;)&#65533;<&#65533;+o&#65533;&#65533;&#65533;g&#566;&#65533;&#65533;*H#&#65533;'q&#65533;tJ&&#65533;&#65533;2&#65533;&#65533;&#65533;3&#65336;&#65533;Sg&#1790;&#65533;&#65533;&#65533;H&#1675;&#65533;&#65533;&#65533;&#65533;k&#65533;&#65533;Vbs%&#65533;Z&#65533;&#65533;%9&#65533;G&#65533;&#65533;&#65533;3O=&#65533;&#65533;&#65533;+J	O&#65533;BH&#65533;&#65533;&#65533;P&#65533;(&#65533;D&#65533;&#65533;!Bm&#65533;OHE&#65533;R&#65533;&#65533;2)QDE&#65533;&#65533;w&#65533;2&#65533;O&#65533;	&#65533;&#65533;&#65533;L&#65533;7&#65533;R&#65533;&#861;&#65533;&#65533;&#65533;&#65533;&#65533;&#65533;&#65533;QO&#65533;s&#65533;&#65533;
&#65533;[k&#65533;&#65533;&#65533;&#65533;|}&#65533;&#65533;`&#65533;KJ&#65533;_w&#21883;a&#65533;&#65533;&#65533;W&#458;&#65533;&#497;z&#65533;<&#65533;&#65533;&#298;*l&#65533;&#65533;[j&#65533;&#65533;&#65533;p&#65533;&#65533;&#668;fw&#65533;&#65533;.&#65533;uO)&#1746;&#65533;B%uT&#65533;*U&#65533;!&#65533;&#65533;&#65533;A&#65533;&#65533;CO&#65533;$&#65533;5
&#65533;S&#65533;f&#65533;&#65533;B*&#65533;&#1235;0:&#65533;&#65533;M)&#65533;&#65533;&#65533;?5&#65533;&#65533;&#65533;?x&#1224;GbxTz&#65533;U&#65533;{)V&#65533;N;e&#65533;9f&#65533;g&#65533;&#65533;%&#65533;&#65533;&#65533;&#65533;Y&#65533;&#65533;&#65533;Zm&#65533;L&#65533;H&#65533;&#65533;&#65533;j-&#65533;&#65533;&#65533;q&#65533;V&#65533;p&#65533;&#65533;&#26343;&#65533;&#65533;v&#65533;&#65533;&#65533;&#65533;=v&#65533;&#65533;%&#65533;&#65533;	&#65533;&#65533;\&#65533;3&&#65533;&#65533;l&#65533;:&#65533;&#65533;&#65533;i&#65533;&#65533;B;&#65533;&#65533;&#65533;&#65533;X&#65533;3&#65533;&#65533;C
=&#65533;&#65533;?&#65533;AOA2p6&#1724;t'&#65533;&#65533;`{&#65533;&#65533;&#65533;o|)y&#65533;&#65533;y7.&#65533;&#65533;9&#65533;8G/&#65533;&#65533;B'=&#65533;&#65533;&#65533;*K&#65533;"&#65533;J+&#65533;&#65533;&#65533;f,&#65533;TO=&#65533;&#65533;&#65533;&#65533;&#1722;&#65533;&#65533;m&#65533;&#65533;&#1658;v&#65533;@&#65533;&#65533;o&#65533;&#65533;&#65533;0&#65533;&#65533;&#65533;9|&#65533;&#65533;V&#747;y&#65533;w~&#65533;&#65533;&#65533;&#65533;~&#65533;&#65533;&#65533;&#65533;(y&#65533;Gl&#65533;&#65533;&#65533;mTR&#65533;1&#65533;[&#65533;f&#65533;&#1991;?&#65533;8&#46887;&#65533;p&#65533;&#65533;&#65533;t&#65533;}&#65533;&#65533;i&#65533;&#1674;y&#65533;"&#65533;&#65533;&#65533;EH=zR&#65533;%'=&#65533;&#65533;O&#65533;&#65533;&#65533;&#65533;&#65533;b)&#65533;7Li&#1368;f&#65533;&#65533;<&#65533;&#65533;M&#65533;&#1054;V&#65533;}&#65533;k/oZ&#65533;&#65533;&#65533;&#65533;&#65533;&#1029;/q&#65533;&#65533;H&#65533;/}&#65533;&#771;&#17630;4&#65533;&#65533;&#65533;0%>D&#65533;De&#65533;&#65533;#&#65533;!&#65533;&#65533;&#65533;d&#65533;01q&#65533;&#65533;&#65533;&#65533;Te*TU&#65533;r&#65533;&#65533;&#1195;&#65533;Zu&#65533;)&#65533;&#65533;zpu&#65533;&#65533;&#65533;ge,&#65533;~&#65533;% m&#65533;Z&#65533;Vg@7&#65533;&#65533;&#65533;Y"&#65533;h&#65533;&#65533;&#65533;&#65533;;s&#65533;&#65533;z&#65533;&#65533;;&#65533;&#65533;KU&#65533;&#587;H&#65533;&#65533;3&#65533;&#65533;&#65533;RD&#65533;U&#65533;dK&#65533;&#65533;0&#65533;)&#65533;&#65533;&#65533;$&#65533;&#65533;&#65533;&#65533;8&#65533;B&#65533;&#980;&#65533;B&#65533;&#65533;G&#65533;E&#65533;a&#65533;&#65533;&#65533;`\"?Z&#65533;&#1174;1&#65533;YFLs&#65533;V&#65533;&#65533;:&#65533;&#65533;&#65533;{$;&#65533;&#65533;&#65533;j&#65533;dK&#65533;B&#65533;&#65533;,&#65533;8&#65533;&#65533;&#65533;&#65533;X&#65533;&#65533;&#787;&#65533;&#1185;5&#65533;)&#65533;O&#65533;&#65533;B&#65533;&#65533;BZ&#65533;6&#65533;&#65533;&#65533;T&#65533;&#65533;&#65533;&#65533;&#65533;&#1534;&#1463;&#65533;&#862;&#65533;&#65533;&#65533;&#65533;qm&#65533;z#!&#65533;I&#65533;B9&#65533;^&#65533;F[C
B&#65533;S9&#65533;&#65533;'7&#65533;&#65533;\oh?&#65533;&#783;&#65533;(\&#434;Q&#65533;n&#65533;&#65533;hH;Z&#1128;&#65533;4*&#65533;&&#65533;TW@&#65533; &#65533;Ij&#65533;&#65533;R!a)&#65533;(=Y&#65533;5&#65533;&#65533;	&#65533;&#65533;?&#65533;bl&#65533;&#65533;L-&#65533;x&#65533;!H&#65533;&#707;&#65533;&#65533;\P*&#65533;Z&#65533;&#65533;Mdb&#65533;<&#65533;A(d&#65533;&#65533;]&#65533;&#65533;4&#65533;&#65533;V)&#65533;&#65533;J51&#65533;\&#65533;-&#1402;V&#65533;&#65533;&#65533;N&#65533;f&#65533;&#65533;Ee&#1230;6%&#65533;U&#65533;H&#65533;7~,H&#65533;
8&#65533;Mp<}q&#65533;D/1&#65533;^&#65533;&#65533;t"&#65533;Y&#65533;zT&#65533;K=HN&#65533;&#65533;&#65533;%u&#65533; &#65533;<;Z7&#65533;m&#65533;&#65533;|&#65533;&#65533;&#65533;&#65533;&#65533;&#65533;&#65533;{+
&#65533;.&#65533;A&#65533;&#65533;&#1202;&#65533;U&#65533;&#65533;Q*a&#65533;]^&#65533;&#65533;
&#65533;&#65533;&#65533;)&#65533;Vr&#65533;!&#65533;&#65533;&#65533;&#65533;+]yn&#65533;&#65533;u%&#65533;~&#65533;<&#65533;&#65533;&#65533;u&#65533;&#65533;&#1898;\&#65533;&#65533;&#65533;X&#65533;6&#65533;&#65533;&#65533;J&#65533;-R&#1120;&#65533;@!&#65533;1&#65533;|&#65533;Jy4^6.S<`&#65533;U&#65533;|&#543;&#65533;&#65533;&#65533;B&#65533;.&#65533;0&#65533;1*&#65533; Sl Ebu&#65533;{&#65533;&#65533;,&#65533;DEeX&#65533;^&#65533;,F&#65533;&#65533;V&#65533;$n0&#65533;&#65533;H&#65533;P	x&#65533;&#65533;09&#65533;(&#65533;|&#65533;&#65533;m&#65533;q&#65533;&#20982;Bq&#65533;&#65533;Zt&#65533;bOJ^&#65533;P&#65533;&#65533;u&#65533;&#65533;&#65533;&#1187;!-iJ&#65533;&#65533;&#65533;1&#65533;&#65533;&#65533;&#65533;6W&#65533;&#65533;&#65533;u&#65533;8ej&N#&#1252;&#65533;a5&#65533;&#65533;&#65533;&#65533;&#65533; &#1739;g&#65533;s~&#65533;&#65533;&#65533;<&#1242;&#65533;&#65533;N3&#65533;&#627;mBs&#65533;0S&#65533;E1&#65533;3V&#65533;&#65533;&#65533;&#65533;&#65533;)&#65533;&#65533;,UYT&#65533;&#65533;"+w:&#65533;&#65533;C&#65533;3&#65533;\}&#65533;&#65533;&#65533;&#65533;&#65533;H&#65533;a&#65533;vDc#&#65533;&i R%Z&#65533;&#65533;c2(5&#65533;n&#65533;IIKoU&#65533;&#65533;&#65533;9&#65533;&#65533;t&#65533;&#65533;&#65533;3Z&#65533;&#65533;9&#65533;N&#65533;&#65533;E&#65533;F1gw&#65533;&#65533;$	[&#65533;&#65533;&#65533;&#65533;%&#65533;8&#65533;afw&#65533;zf&#65533;sj&#65533;-&#65533;&#65533;i&#65533;&&#65533;&#65533;?&#65533;2U5&#1109;&#65533;&#65533;&#65533;lNf2&#65533;&#65533;@&#1462;d&#65533;v&&#65533;&#65533;&#65533;&#65533;C&#65533;70>&#65533;&#65533;&#65533;BH&#65533;k5&#65533;&#65533;&#65533;&#65533;&#65533;hT&#65533;&#65533;&#65533;&#65533;&#65533;Ne&#65533;&#65533;&#65533;}&#65533;2&#65533;1&#65533;L&#65533;&#65533;A_&#65533;&#65533;.&#65533;#8M&#65533;&#65533;&#65533;&#65533;&#65533;&#65533;&#65533;&#65533;&#65533;{&#65533;&#65533;X8r&#65533;&#65533;<&#65533;&#65533;&#65533;&#65533;D&#65533;r&#65533;&#65533;	&#65533;n~&#65533;I&#65533;&#65533;&#65533;&#65533;S&#65533;&#65533;+&#65533;&#65533;&#65533;m&#65533;]&#65533;&#65533;&#65533;n~t&#65533;&#65533;8g&#65533;&#65533;&#65533;&#65533;i,&#65533;Q&#65533;&#65533;6&#65533;&#65533;&#65533;ZXIW}*&#65533;&#65533;&#65533;D}&#65533;&#65533;jjT*&#65533; &#65533;&#65533;&#65533;KZ&#65533;6&#65533;&#65533;+&#65533;&#65533;*&#65533;&#65533;"&#65533;&#65533;&#65533;k-&#1719;&#65533;p&#65533;$0&#65533;&#65533;+O&#65533;&#65533;W&#1980;&#65533;O&#65533;Z&#65533;&#65533;a}e&#65533;Q&#65533;&#65533;&#65533;{&#65533;&#388918;&#65533;&#65533;&#65533;T&#65533;\&#65533;;&#65533;m&#65533;D&#65533;{&#65533;&#65533;&#65533;&#65533;2R&#65533;&#65533;>&#65533;&#65533;&#65533;&#65533;&#65533;&#65533;&#1114;&#65533;&#65533;&#181;&#65533;&#65533;^&#65533;5z&#65533;	.&#65533;&#65533;&#65533;&#65533;&#65533;0&#65533;.&#65533;&#65533;&#65533;Rt&#65533;&#65533;/H&#65533;p.!&#65533;&#65533;&#65533;E&#65533;&#65533;e,&#65533;&#65533;7&#65533;&#65533;&#65533;&#65533;4&#65533;^f)&#65533;~j&#65533;[&#65533;H&#65533;C&#65533;&#65533;&#65533;&#65533;&#65533;K/&#65533;&#65533;o&#65533;&#65533;&#65533;2H&#418;&#65533;&#65533;&#65533;&#65533;&#65533;%&#65533;Q&#65533;&#65533;&#1402;&#65533;l&#65533;|&#65533;j&#65533;&#65533;&#1318;*-8&#65533;&#65533;&#65533;&#65533;&#65533;:&#65533;{ &#65533;!5&#65533;c&#65533;&#785483;:&#65533;:P[#s&#65533;;&#65533;[&#65533;&#65533;&#65533;&#65533;&#65533;&#65533;5&#65533;k&#65533;&#65533;P4@&#65533;&#1736;&#65533;1<d&#230;&#640;&#65533;&#65533;&#65533;&#65533;&#65533;#Z&#65533;D"&#65533;&#65533;*&#65533;&#65533;'O&#65533;&#65533;&#65533;&#65533;T&#65533;5Wq&#65533;RM&#65533;0&#1450;>1&#65533;&#65533;$TB&#65533;a&#65533;&#65533;hy&#65533;O&#65533;&#65533;&#65533;&#65533;&#65533;4&#65533;=j&#65533;=+5K&#65533;&#65533;"&#65533;&#65533;&#65533;&#726;&#65533;&#65533;a"&#65533;0&#65533;!&#65533;&#65533;&#65533;i&#1106;5&#65533;5dCs&#65533;&#65533;B,.	&#65533;&#65533;,&#65533;@&#65533;%&#65533;&#65533;3&#65533;&#65533;&#65533;&#65533;&#65533;'<&#65533;&#65533;&#65533;&#65533;&#65533;&#65533;&#65533;&#65533;"&#65533;&#1564;&#65533;R&#65533;&#65533;{&#65533;&#65533;&#65533;&#65533;x&#65533;JT,&#65533;&#65533;&#65533;4&#65533;&#692;U#&#65533;&#65533;&#180;/&#65533;Q|/VE&#65533;R (Y*&#65533;&#65533;q&#65533;&#65533;&#65533;:&#65533;3&#65533;O&#65533;&#65533;J&#234;&#65533;B&#65533;{&#65533;&#65533;&#65533;&#65533;9&#65533;&#65533;&#65533;&#65533;&#65533;!I&#65533;&#65533;&#65533;&#65533;c&#65533;8&#65533;&#65533;&#65533;&#65533;j6&#65533;&#65533;Ha&#65533;c&#65533;A&#129;&#65533;&#65533;&#65533;F&#241;6jC&#65533;&#65533;&#65533;&#65533;&#65533; &#65533;<(&#711545;&#65533;&#924307;1+&#65533;1&#65533;8&#65533;&#65533;vt&#476;P&#65533;6I&#65533;&#241;K$&#65533;&#65533;&#65533;76<&#65533;YC:&#65533;.N&#65533;P&#65533;EQd/&#65533;&#65533;&#65533;&#65533;/&#65533;SH	&#1833;Y&#65533;
&#65533;"s&#65533;0;&#65533;&#65533;w&#65533;2&#65533;&#65533;x-6I&#65533;&#65533;<K%&#65533;&#65533;<W:&#65533; &#65533;H&#65533;Jt&#65533;f&#65533;&#65533;&#65533;&#65533;L&#65533;&#65533;&#65533;<H&#65533;J&#65533;&#65533;z5&#65533;&#65533;E&#65533;4&#65533;&#65533;Q&#65533;t T&#65533;&#65533;&#65533;E)i&#65533;)&#65533;Vd&#65533;&#65533;A&#65533;$&#65533;E0H&#65533;2&#65533;&#65533;)+&#65533;&#65533;&#65533;@.&#65533;&#65533;&#65533;F&#65533;I(C.&#65533;&#65533;&#65533;B.&#65533;&#65533;&#65533;c&#65533;)&#65533;3&#65533;&#65533;&#65533;l&#720;qK&#65533;<&#65533;A&#65533;&#1674;&#65533;&#65533;k&#65533;&#65533;&#65533;&#65533;KD4&#65533;&#65533;X&#65533;U&#65533;Ag&#65533;&#65533;&#65533;&#603;F=&#65533;C&#65533;tL&#65533;{&#65533;&#65533;&#65533;&#65533;&#65533;hJ&#65533;ey
hi&&#65533;8&#65533;&#1705;&#65533;[&#65533;L&#65533;&#65533; &#65533;&#65533;&#65533;@\L&#513;DM-&#65533;=&#65533;&#160;`&#1227;&#65533;|L&#65533;x&#65533;r9&#65533;`&#65533;&#65533;&#65533;&#65533;&#65533;s&#65533;&#65533;3&#65533;&#65533;L?&#65533;&#389;s&#65533;&#65533;3&#65533;&#65533;&#65533;&#65533;)&#65533;&#65533;&#65533;M&#65533;&#65533;&#621;XJS;&#65533;&#65533;d&#65533;&Y@SJ&#65533;&#65533;&#65533;N&#65533;&#1323;&#65533;3&#65533;&#1635;@[&#65533;T&#65533;&#65533;lx&#65533;g&#65533;m&#1030;p #&#1619;&#65533;0
F&#65533;K&#65533;K&#65533;&#65533;&#65533;&#65533;HQ&#65533;&#65533;&#65533;&#65533;&#65533;I&#65533;&#65533;$d;&#1035;&#65533;&#65533;&#65533;k&#65533;&#65533;&#65533;&#1142;!t"&#65533;P&#65533;&#65533;&#979;&#65533;&#179;A&#65533;&#65533;&#65533;%3&#65533;&#65533;&#65533;$&#65533;$<&#65533;&#1418;&#137;&#65533;&#65533;A&#65533;&#65533;*&#65533;&#65533;&#65533;&#65533;&#65533;&#65533;&#65533;B&#65533;&#65533;b&#917;&#65533;+&#65533;&#65533;}@&#65533;&#1727;&#65533;r>]|&#65533;&#65533;$	&#65533;,&#65533;&#65533;&#65533;&#65533;&#65533;0&#65533;K&#65533;IC[
h*R&#65533;&#65533;Il&#65533;&#65533;&#65533;&#65533;!&#65533;:&#672;&#65533;r&#65533;3=@&#65533;&#65533;oH&#65533;S;&#65533;&#65533;,8E&#65533;Y@&#65533;N&#65533;&#65533;:&#65533;&#65533;&#65533;&#65533;[&#65533;&#65533;&#65533;C&#65533;X."o&#65533;l&#65533;&#65533;hpd&#65533;&#65533;^b(i &#65533;&#65533;5&#65533;&#65533;R&#65533;&#65533;J&#65533;,&#65533;&#65533;t&#65533;&#65533;&#65533;&#1198;tQ&#65533;9&#1456;&#65533;O""CY&#65533;&#65533;;3U:&#65533;$!&#65533;W<&#65533;d&#65533;&#65533;\&#65533;&#65533;r&#65533;\&#65533;&#65533;&#65533;&#65533;&#65533;&#65533;1&#65533;m&#65533;E&#65533;6t&#65533;&#65533;&#65533;7&#65533;&#65533;$UV&#65533;&#65533;z(&#65533;&#65533;&#523;&#65533;&#65533;*&#65533;--&#65533;?&#65533;&#662;&#65533;)&#65533;,&#65533;&#1795;&#65533;&#65533;&#65533;DL&#65533;X&#65533;&#65533;&#65533;&#65533;+Y&#65533;?eD]&#65533;&#65533;w&#65533;&#65533;]&#65533;1'&#65533;YAJz6&#65533;d&#1872;D&#65533;T&#596;\8&#65533;&#65533;&#65533;&#65533;&#65533;&#65533;&#65533;AUC&#65533;&#65533;&#65533;&#65533;&#65533;q&#65533;&#65533;\&#65533;&#65533;u&#65533;&#62234;&#65533;&#65533;&#65533;&#65533;&#65533;%&#65533;A&#65533;&#1547;&#65533;&#1548;&#65533;XT&#65533;NW$5&#65533;&#65533;&#65533;r&#65533;Vo&#65533;:r`&#65533;W&#65533;&#65533;)Tl&#65533;g0`&#65533;[&#65533;&#65533;XpT(&#65533;S&#65533;n`&#65533;&#65533;&#65533;&#65533;&#65533;&#65533;&#65533;d&#65533;&#65533;&#309;}&#65533;\&#65533;r&#65533;,&#65533;&#65533;;&#65533;&#65533;`&#65533;&#65533;&#65533;"bZg&#65533;&#1725;&#65533;U&#65533;8%&#65533;F&#65533;!&#65533;&#65533;&#65533;-R9&#65533;oB(}"&#65533;A&#65533;`-Y&#65533;xe[&#484;&#65533;y&#65533;&#65533;6&#65533;,&#65533;&#65533;&#65533;&#65533;Gt&#65533;V1&#811;MR&#65533;IUD&#1245;&#65533;&#1022;&#65533;&#65533;&#65533;&#65533;&#65533;#&#65533;&#65533;&#65533;Yj&#1753;i&#65533;79-&#65533;&#65533;3&#65533;&#65533;&#65533;&#65533;Z&#65533;M&#65533;BIHTI&#65533;P.k&&#65533;&#65533;V&#65533;&#65533;&#65533;&#1252;L&#65533;Xd&#1413;]&#65533;]S&#65533;&#65533;S&#65533;&#65533;&#65533;5eS&#1805;&#65533;&#1805;&#65533;&#65533;&#65533;5&#65533;&#65533;t&#65533;&)C&#65533;&#65533;&#65533;,&#65533;n&#65533;l&#65533;o&#65533;mH^k&#65533;De&#65533;d&#65533;]&#65533;WhVPPx&#65533;@&#65533;&#65533;N&#65533;tH
&#65533;]32_d&#65533;&#65533;FL&#65533;&#65533;M_&#65533;$&#65533;HpL&#65533;&#65533;&#5641;LK"R&#65533;&#65533;_"&#155;&#65533;&#172;&#65533;&#65533;#&#65533;}%&#65533;\&#65533;&#65533;&#65533;&&#65533;&#65533;|&#65533;&#65533;-4&#65533;&#65533;&#549;&#3466;&#774;&#65533;M&#65533;&#65533;`&#65533;&#65533;&#65533;&#779;j)H#&#65533;&#65533;J< &#65533;Ea&#65533;&#65533;&#65533;&#65533;NP&#49835;&#65533;(&#956;&#65533;&#65533;
(&#65533;&#65533;&#65533;
v&#65533;7;-&#65533;&#65533;&#65533;!&#65533;+&#65533;&#65533;&#65533;&#65533;OEF&#65533;&#65533;&#65533;Z&#65533;K&#65533;&#65533;&#1146;&#65533;&#65533;X:&#65533;X&#65533;&#65533;&#65533;)V&#65533;A&#65533;No&#65533;b~&#1551;&#65533;&#65533;R&#65533;V&#65533;&#65533;cbh&#65533;q&#65533;&#65533;l&#65533;&#65533;dh&#65533;&#65533;Mc8&#65533;c0c _&#65533;\&#65533;&#65533;U@&#65533;UP&#65533;Q&#65533;;&#65533;'&#65533;b(&#65533;&#65533;8&#65533;&#65533;&#65533;"&#65533;OIe&#65533;E6&#65533;&#65533;&#65533;)@+G&#1496;*&#65533;)&#65533;&#65533;FS&#65533;&#65533;KV&#65533;&#65533;<1&#65533;&#65533;l&#65533;d&#65533;&#65533;&#872;&#65533;{&#1167;&#65533;&#65533;&#65533;T.Q&#1371;!&#65533;&#65533;Bl.
$_&#65533;~;M8&#65533;&#303;`&#65533;#&#65533;&#65533;&#65533;\U&#65533;K>rC&#65533;&#65533;;oBeU&#65533;&#65533;&#65533;&#65533;&#65533;&#65533;R&#65533;I&#730;&#65533;&#65533;*&#631;s&ci&#65533;_&#65533;TeA&#65533;&#65533;0&#65533;&#65533;&#65533;&#65533;&#65533;&#65533;]~&#65533;r&#65533;&#1252;&#65533;]&#65533;aS<&#65533;v&#65533;&#65533;vf/#)a&#65533;&#65533;&#65533;&#65533;&#65533;&#65533;&#823;p&#65533;ixd ` `&#1029;[&#65533;&#65533;[&#65533;]&#517;Z&#65533;&#65533;W`&#65533;R&#65533;Q&#65533;&#65533;D&#65533;.@&#65533;Qp&#65533;tx&#65533;&#65533;&#65533;(&#65533;&#65533;k&#65533;fuq&#65533;%i&#65533;}&#65533;x&#65533;s+D&#65533;&#65533;&#65533;&#401;&#65533;&#65533;Bc&#65533;&#65533;P&#539;&#65533;&#65533;&#65533;&#65533;&#65533;^&#65533;j`&#65533;&#65533;H&#65533;)!&#65533;&#65533;&#202;T&#65533;~&#65533;&#65533;!&#65533;6!&#65533;O@&#65533;
,&#65533;)&#65533;&#65533;)&#65533;X+^,&#65533;b-&#65533;X,&#65533;&#65533;^&#9602;v&#65533;xx&#65533;fj&#65533;&#65533;&#1402;&#65533;(&#65533;*&#65533;ID#&#65533;&#65533;^&#65533;&#65533;~&#1574;k&#65533;&#65533;&#65533;&#65533;&#65533;&#65533;&&#65533;&#65533;V&#65533;&#65533;&#65533;&#65533;/&#65533;&#65533;&#65533;~&#65533;HEp&#65533;e(&#65533;b &#65533;\&#65533;Y&#65533;&#65533;&#65533;&#65533;W&#65533;l&#65533;M&#65533;&#1924;I2&#65533;#&#65533;&#65533;<`pp&#65533;&#65533;&#65533;&#65533;#&#65533;m&#65533;9dJ&#846;&#65533;`d&#65533;&#65533;*&#65533;PM&#65533;n&#65533;&#65533;>[I(&#65533;Pi&#65533;&#65533;&#65533;F&#65533;&#65533;&#65533;P&#765;&#65533;z&#65533;L&#65533;	&#65533;&#65533;&#65533;`&#65533;&#65533;R&#65533;&#65533;&#65533;n-&#65533;&#1772;&#65533;&#65533;&#65533;Q&#65533;6&#65533;&#65533;&#65533;o&#65533;&#211;ZT&#65533;g&#1549;&#65533;VT]"&#894;&#9285;&#65533;&#65533;&#65533;z&#65533;&#65533;&#65533;&#65533;&#65533;&#65533;;&#65533;'&#65533;0&#65533;)&#65533;if&#65533;s)#!&#1750;&#65533;&#65533;&#65533;&#65533;&#65533;&#65533;&#65533;&#65533;]&#65533;-l&#65533;&#65533;&#65533;&#1765;X&#1453;&#65533;&#65533;&#65533;&#65533;&#65533;&#65533;~3,}3&#65533;t0&#65533;n&#65533;a&#65533;&#65533;^&#517;Y`hV&#65533;^T8T@&#65533;T&#65533;&#65533;T8&#65533;P&#65533;&#65533;;&#65533;$&#65533;"&#65533;)H&#65533;f0&#65533;c&#65533;&#65533;&#65533;J^&#65533;5FK&#65533;&#65533;,&#65533;&#65533;&#65533;&#65533;&#1938;&#65533;&#762;&#65533;&#65533;&#65533;&#65533;-&#65533;&#65533;&#65533;C&#65533;&#65533;Uj&#65533;+&#65533;&#65533;b&#65533;KY&#65533;L*&#65533;&#65533;x&#1683;)!H&#65533;C:&#65533;s&#65533;&#65533;;7=*&#65533;&#65533;[&#65533;&#65533;Q
&#65533;	&#65533;&#65533;;&#65533;/&#65533;k&#65533;I&#65533;65C&#65533;&#65533;cz&#65533;?&#65533;&#65533;&#65533;CR<&#65533;&#65533;&#65533;	&#65533;&#65533;&#65533;&#65533;Qy&#65533;}&#65533;&#65533;@=&#65533;&#65533;Nt*&#65533;&#65533;Q&#65533;bu&#65533;p&#65533;k*^&#65533;aM&#65533;&#65533;&#65533;&#65533;.&#65533;[K&#65533;q&#1030;f&#33090;&#65533;&#65533;Wh&#65533;]&#65533;^V@R vR(U@&#65533;N,&#65533;&#513;$P&#65533; &#65533;&#65533;h\&#65533;Yu&#65533;&#65533;$&#65533;&#1651;&#65533;m&#65533;&#65533;&#65533;l;lt$&#65533;;ya&#65533;_&#65533;yi &#65533;d&#65533;y&n&#65533;&#904;Yn=&#65533;&#65533;&#65533;&#65533;&#65533;&#65533;&#65533;&#65533;&#65533;&#65533;&#65533;&#65533;&#65533;pIxf&#65533;MA&#65533;&#65533;K2&#1579;+&#65533;L&#65533;&#1439;&#65533;X&#65533;&#65533;&#65533;X&#65533;&#65533;&#65533;q^X&#65533;N5&#65533;[&#65533;-&#65533;&#65533;&#65533;Z&#65533;q
&#65533;Sjv&#65533;n&#65533;&#65533;&#156;&#65533;&#65533;&#65533;&#65533;^.&#65533;&#65533;&#65533;&#65533;S&#1549;&#65533;&#1653;]t6g&#65533;=&#65533;&#65533;&#65533;x&#65533;&#65533;&#65533;&#1123;-|&#65533;^A_v9&#65533;u&#65533;i8&#65533;_&#65533;[&#65533;&#65533;VX&#65533;GS &#65533;P&#65533;&#65533;P &#65533;O&#65533;&#65533;A8"&#65533;&#1025;"H&#65533;#&#513;8[&#65533;&#65533;&#65533;&#65533;&#65533;&#65533;J&#65533;&#65533;&#65533;&#65533;R@'#&#65533;&#65533;m&#65533;B&#65533;&#481;iu&#65533;_&#65533;&#65533;0L&#65533;P&#65533;&#65533;C&#178;&#65533;R&#65533;&#65533;&#65533;r&#65533;H&#65533;&#65533;&#65533;{&#65533;&#65533;&#65533;9&#65533;&#65533;&#65533;&#65533;&#65533;&#65533;p1r&#65533;&#65533;&#65533;|&#65533;u9	&#65533; &#65533;\u&#65533;&#65533;3&#65533;#&#65533;&#65533;&#65533;&#65533;&#65533;&y&#65533;&#65533;e&#65533;&#65533;&#218;G?	z&#65533;&#65533;&#65533;&#65533;,{&#65533;E&#65533;&#65533;t&#65533;`&#65533;&#65533;&#65533;&#65533;&#65533;K}S&#65533;&#65533;&#65533;&#65533;&#65533;5&#65533;8&#65533;&#65533;9N&#65533;&#65533;5&#65533;ga&#65533;\&#65533;uU(`N&#65533;~N&#65533;N&#516;F&#1539;0X&#65533;&#65533;&#65533;&#65533;g&#65533; &#65533;&#65533;3&#65533;&#65533;k8j&#65533;&#65533;&#65533;&#65533;&#65533;&#1905;&#65533;&#65533;Nsw&#65533;&#65533;3&#65533;j&#65533;&#65533;8r&#65533; w
|/&#65533;;&#65533;&#65533;&#579;&#29601;Cx&<XQ&#65533;&#65533;y&#65533;6r&#65533;w&#65533;&#65533;&#65533;&#65533;&#65533;&#65533;&#65533;&#65533;&#65533;<y&#65533;N&#65533;&#65533;G/&#65533;K&#65533;/W&#65533;Y&#1190;={&#65533;&#65533;&#65533;&#1225;&#65533;'&#1056;B&#65533;-j&#65533;(&#1188;J&#65533;2m&#65533;&#65533;)&#1320;R&#65533;&#65533;Y&#65533;&#65533;U&#65533;.S&#667;&#65533;;w&#65533;&#1453;S&#65533;&#65533;9s&#65533;&#1422;&#65533;7o&#65533;&#65533;&#349;&#65533;&#65533;&#65533;[ox&#65533;&#65533;&#65533;;7&#65533;8qs&#65533;&#65533;&#65533;#&#65533;v&#65533;&#65533;r&#65533;/N&#65533;&#65533;]B&#65533;+?R&#65533;l&#65533;2&#65533;&#65533;$&#65533;n&#65533;G/e<&#65533;&#1745;k-c&#65533;&#65533;&#65533;f&#65533;&#65533;p&#65533;&#65533;&#65533;&#1262;&#65533;8&#65533;}&#65533;&#65533;&#65533;&#65533;&#65533;&#65533;&#1979;v&#65533;'&#65533;[&#65533;_&#65533;&#65533;&#65533;&#65533;&#65533;yb&#65533;&#65533;R&#65533;K&#65533;&#65533;&#65533;:&#65533;&#44179;&#65533;&#65533;;&#65533;&#65533;&#65533;&#65533;&#363;&#65533;&#65533;Y&#65533;J&#65533;&#65533;T	&#65533;#H&#65533;0]b$'&#65533;&#65533;8r&#65533;&#65533;&#4296;F&#65533;&#65533;E%&#208;&#65533;Nj	*&#536;Z&#65533;-&#65533;&#65533;tJ&#65533;`u&#1793;&#65533;N;&#65533;&#65533;Dy&#65533;&#65533;<\}8&#8673;}&#65533;h&#65533;&#65533;8&#65533;:&#65533;}g&#65533;v&#1797;7&#65533;&#65533;&#65533;a&#65533;YjXP<]&#65533;&#65533;cW&#65533;&#1443;&#65533;')&#65533;<&#65533;&#1396;I9&#65533;&#1316;I,)&#1618;&#65533;4MISMO&#65533;D&#65533;&#65533;O\f&#65533;%&#65533;&#65533;m&#65533;&#65533;&#65533;&#65533;&#65533;y&&#65533;iBU&#65533;g!$&#65533;d]&#65533;&#65533;l&#65533;&#65533;u&#1757;&#65533;&#65533;I8&#65533;&#65533;%&#65533;7xZ[`&#65533;&#65533;Va	:&#65533;&#65533;I&#65533;&#65533;&&#65533;&#65533;JJT&#65533;\&#65533;&#65533;a&#65533;&#65533;&#793;&#65533;9&#853;c&#65533;s&#65533;J&#65533;&#65533;&#65533;C(&#65533;&#65533;&#65533;&#65533;n&#65533;&#65533;'&#65533;&#65533;&#65533;Y\q}&#154;j`&#65533;e&#65533;&#65533;&#65533;R&#65533;:&#65533;X&#65533;;82&#65533;bw&#65533;&#65533;&#65533;&#65533;8&#65533;4&#65533;0&#65533;&#65533;&#65533;)&#65533;T&#65533;&#65533;!&#65533; &#65533;H$&#65533;&#65533;Q&#65533;4&#65533;&#65533;&#65533;=&#65533;@<&#65533;(&#1232;3&#65533;&#65533;$&#65533;&#65533;&#65533;&#65533;&#65533;+&#65533;w-&#65533;HC$&#65533;&#65533;/&#65533;`Ygx&#65533;&#65533;&#65533;&#65533;u&#65533;&#65533;'+&#65533;c;&#65533;&#65533;&#65533;&#65533;&#65533;F,5&#65533;H8iE%&#65533;!&#65533;&#785;&#65533;f&#65533;Y&#65533;&#65533;G(3&#65533;&#65533;H&#65533;&#65533;$&#65533;1&#65533;&#65533;Q&#65533;&#65533;&#65533;qON&#65533;&#65533;2&#65533;=Ku&#65533;g)}&#65533;&#65533;&#65533;&#65533;&#65533;&#65533;m&#65533;&#65533;&#65533;&#65533;oM#&#65533;W`&#65533;\t&#65533;2Va&#65533;&#65533;4&#65533;&#65533;]{&#65533;&#65533;Im	&#65533;&#65533;&#65533;&#65533;l&#65533;&#65533;8&#65533;&#65533;&#65533;`p&#65533;tru&#65533;&#65533;&#65533;&#65533;w&#65533;Z&#65533;^&#65533;	&#65533;&#65533;&#2040;&#65533;ZX&#1790;^]&#65533;u&#65533;&#1640;l&#65533;5vl&#65533;&#65533;&#65533;&#65533;y&#65533;&#65533;b&#65533;{&#65533;$&#65533;H#&#65533; "&#65533;:&#65533;&#65533;6&#65533;&#65533;7&#65533;0@&#65533;&#65533;&#65533;,C:&#65533;&#65533;6&#65533;l&#65533;&#65533;%/l&#65533;uj{t&#65533;&#65533;&#65533;&#65533;a&#65533;&#65533;&#65533;&#65533;t&#65533;'&#65533;&#65533;&#65533;rH&#65533;D&^&#65533;A&#65533;&#65533;&#1100;7^&#65533;u&#65533;)&#65533;}&#65533;&#65533;+l&#65533;&#65533;&#65533;Xp&#65533;&#65533;M|b&#65533;&#65533;G&#65533;&#65533;b\s&#65533;&#65533;X&#700;&#65533;&#65533;T~&#65533;R&#65533;&#65533;&#65533;&#65533;&#65533;V&#65533;&#65533;? zfk&&#65533;&#65533;2&#65533;&#65533;,&#65533;*V&#65533;ZUF&%&#65533;&#65533;"&#65533;&#65533;v&#65533;rp'a&#65533;&#65533;&#65533;&#65533;D&#65533;&#65533;/z&#1691;^&#65533;cY&#65533;jU&#65533;!U&#65533;(&#296;&#65533;&#65533;&#65533;Q&#65533;!+&#22922;\*SS&#65533;t&#65533;&#65533;P&#65533;&#65533;6mT&#65533;&#17831;%&#65533;
/H
&#65533;h[&#6469;L&#65533;&#65533;D`&#65533;&#65533;a&#65533;Z&#65533;b&#65533;&#65533;c&#65533;"&#65533; &#65533;-Pa&#65533;G8&#65533;H&#65533;&#65533;&#65533;&#65533;&#65533;&#5761;r0&#65533;&#65533;&#65533;>&#65533;&#65533;&#65533;&#65533;&#65533;^&#65533;&#65533;&#65533;U&#65533;&#65533;&#65533;+E"&#648;&#65533;jN&#65533;&#65533;!&#65533;#&#65533;F-A,&#1967;&#65533;3&#193;H$"&#65533;F*&#1552;&#65533;D{&#65533;&#65533;Y&#65533;&#5683;(&#65533;,\&#65533;|&#65533;&#65533;&#65533;!&#65533;m&#65533;"&#65533; .-&#65533;IPbK&#65533;HJV""&#65533;i&#65533;%&#65533;J&#65533;"_&#65533;o'=&#65533;&#65533;&#698;&#65533;&#65533;-%pRe&#65533;LNN&#65533;&#65533;&#65533;t&#65533;J&#65533;&#65533; 8&#65533; &#65533;&#65533;&#65533;&#65533;&#65533;B&#65533;&#65533;$Gg&#65533;$s&#1239;&#1948;0P&#177;nn&#65533;H&#272;&#65533;:&#65533;%9&#65533;)&#1054;m&#65533;&#65533;&#65533;Xv&#65533;wr&#65533;0&#65533;&#65533;&#65533;&#65533;f7&#65533;8'7&#65533;&#65533;&#65533;&#65533;&#65533;&#65533;&#65533;&#65533;i&#161;g&#65533;t&#65533;&#65533;Z&#65533;P&#65533;&#65533;&#532826;&#65533;&#65533;I&#65533;&#1987;&#65533;v'&#65533;nL&#65533;&#65533;&#65533;/xQV&#65533;&#65533;&#65533;&#65533;D&#65533;@&#65533;&#65533;&#65533;&#65533;&#65533;>&#65533;&#65533;jP&#34831;>&#65533;&#65533;&#65533;0&#65533;f&#65533;&#208;&#65533;c&#65533;u&#65533;6!&#65533;f5&#65533;&#65533;j&#65533;V&#65533;&#65533;&#65533;&#65533;FTi1&#65533;&#65533;&#65533;&#65533;&#65533;t&#65533;(C&#65533;3/&#65533;KC5"&#65533;u&#65533;u&#273;-|&#65533;N&#65533;4&#65533;8&#65533;&#65533;hC&#65533;&#65533;A|D&#65533;&#65533;&H&#65533;&#65533; (&#65533;R6h&#65533;&#65533;&#65533;&#65533;&#65533;d&#1627;Y&#65533;J&#65533;&#65533;5/&#65533;@&#65533;PSf\&#65533;&#65533;4&#65533;&#65533;z&#65533;&#65533;d]&#1190;$u&#65533;&#65533;&#65533;TlE<&#65533;&#65533;^&#65533;O&#65533;&#65533;m&#65533;x&#1177;&#65533;&#65533;.&#65533;S&#65533;&#65533;&#65533;*&#65533;e&#65533;oa&#65533;R&#65533;&#65533;&#65533;Zm1&#65533;b&#65533;BTbC&#65533;r&#65533;LQ&#1672;&#1058;GJv&#65533;&#65533;&#65533;&#65533;&#65533;&#65533;H&#65533;S9&#65533;5&#65533;z/|&#65533;&#65533;&#65533;@5Wpn&#65533;&#65533;&#65533;p5]&#65533;RWT&#65533;k^&#65533;&#65533;&#65533;V&#65533;m&#65533;&#65533;F4&#65533;!&#65533;`&#65533;&#65533;&#65533;h&#65533;(.&#65533;SD&#1025;
7@A	d&#65533;&#65533;&#65533;@&#65533;4&#65533;B&#65533;&#771;&#65533;&#65533;&#65533;&#65533;&#65533;^s&#65533;&#65533;C&#65533;&#65533;&#65533;.&#65533;[*.-&#683;&#65533;PI&#65533;cEL &#65533;;&#65533;&#65533;,d&#65533;&#65533;`&#65533;C&#65533;:~&#65533;&#65533;&#65533;E9&#65533;&#65533;,{L&#65533;xH&#65533;A&#65533;&#65533;&#65533;&#65533;\&#65533;-c&#52378;QL&#65533;&#65533;&#65533;`*S%&#65533;&#65533;K&#65533;l&#65533;d&#65533;&#65533;&&#1012;&#65533;U&#65533;&#65533;&#1692;u&#65533;3=q&#605;c&#65533;&#65533;&#1342;f&#65533;-`&#65533;&#65533;&#65533;e&#65533;!&#65533;g&#65533;&#65533;W&#65533;&#65533;%dCT^f&#65533;d&#437;&#65533;I&#65533;&#65533;:&#65533;.&#65533;&#65533;YP&#65533;&#65533;j!&#65533;k&#65533;&#65533;&#1854;&#65533;m&#65533;s&#65533;&#65533;r&#65533;&#666;&#65533;V&#65533;&#65533;&#65533;t&#65533;c&#65533;&#65533;&#872;s&#65533;Z]_&#65533;&#65533;V&#65533;&#65533;we%EIB&#65533;-&#65533;&#65533;&#360;&#65533;&#65533;F&#65533;&#1069;&#1640;&#65533;h&#65533;*&#668;~/A&#65533;&#65533;k&#65533;&#65533;&#65533;&#65533;l<&#65533; /nV&#65533;B&#65533;&#65533;D$&#1920;&#65533;t (x&#65533;HL&#65533; 5&#65533;&#65533;i&#65533;&#65533;&#65533;a&#65533;P&#65533;&#65533;Sl}&#65533;/&#65533;z!&#65533;pi&#65533;&#658;&#65533;E&#65533;&#65533;&#65533;&#65533;W&#65533;&#65533;&#65533;&#65533;!%&#65533;2&#65533;qG&#65533;EY&#65533;&#65533;J&#65533;&#65533;&#65533;kS&#65533;|_&#65533;&#65533;&#65533;nT&#65533;F#&#65533;&#65533;#&#65533;&#65533;&#65533;&#65533;&#65533;k&#65533;&#65533;{&#1757;W&#65533;:&#65533;9W~t/&#65533;&#65533;8&#65533;mSn&#1201;&#65533;iS&#65533;&#65533;&#65533;&#1229;	"&#65533;&#65533;V&#65533;X&#65533;zW@$&#65533; &#65533;|h&#65533;&#65533;%)w&#65533;>8&#65533;&#65533;&#65533;&#65533;&#65533;&h6&#65533;&#65533;&#65533;j&#65533;&#65533;O&#65533;&#65533;&#65533;zR9Y&#65533;C&#65533;&#65533;&#65533;&#65533;%&#65533;-E&#10847;&#65533;'S&#65533;&#65533;&#65533;}&#65533;t&#65533;x &#65533;u&#65533;RbF&#65533;!&#65533;&#65533;3,4&#65533;Q&#65533;&#898;&#65533;&#65533;`{&#65533;Bt&#935;xG&#65533;H&#65533;&#65533;&#65533;%&#65533;G&#65533;&#65533;&#65533;W&#65533;&#65533;&#65533;5&#65533;&#65533;h&#65533;&#65533;"&#1170;&#65533;?"G./pp&#65533;&#65533;01&#65533;5W&#65533;&#65533;=&#65533;&#65533;D#&#65533;&#65533;&#65533;&#65533;~&#65533;`&#65533;&#65533;&#65533;`1&#65533;&#65533;T &#65533;3&#65533;&#65533;]&#65533;x&#65533;eE&#65533;&#65533;&#65533;J&#65533;&#65533;jV&#65533;Y&#1891;Q;&#65533;&#65533;Qh&#65533;&#65533;&#65533;!&#65533;&#65533;_&#65533;;&#65533;&#65533;&#65533;&#65533;y 7&#65533;,]D&#65533;&#65533;&#65533;A&#65533;&#65533;=&#1636;&#65533;&#65533;&#65533;&#65533;&#65533;H'=&#65533;&#65533;&#65533; &#65533;euY&#65533;&#65533;&#65533;z -&#65533;&#65533;&#65533;&#65533;dSG\&#65533;&#65533;A&#65533;vY&#65533;&#65533;&#65533;6&#65533;&#889;&#65533;&#65533;9&#485;&#65533;&#65533;T&#1802;&#65533;&#65533;&#65533;y&#65533;&#65533;&#65533;Hf&#65533;&#65533;&#1888;jV&#65533;&#65533;Y&#65533;Y&#65533;8&#65533;E&#65533;&#65533;Wh&#65533;&#65533;&#65533;&#65533;\&#65533;CYTHM&#65533;e&#65533;CkO&#65533;&#65533;&#65533;;&#65533; =&#65533;&#65533;n&#65533;R&#65533;VL(B)`&#1648;H&#65533;&#65533;&#65533;^!&#65533;t&#65533;&#65533;a&#65533;&#65533;(&#65533;W&#65533;&#65533;W&#353;&#65533;EYI&#65533;>&#65533;F&#65533;&#65533;=&#65533;&#65533;&#65533;&#65533;&#65533;T&#65533;&#65533;&#65533;&#426;}Z8xC6T&#65533;44&#65533;1&#65533;+&#65533;B)x&H"&#65533;&#65533;&#65533;&#65533;&#65533;&#65533;&#65533;&#65533;&#65533;
&#65533;@&#65533;&#65533;&#65533;&#65533;&#65533;&#65533;	&#65533;&#65533;&#65533;&#65533;4&#65533;J&#65533;&#65533;aI&#65533;&#65533;#&#65533;&#65533;{&#65533;&#65533;b&#1684;&#65533;<&#65533;&#65533;&#65533;&#65533;&#65533;&#65533;&#65533;$`&#65533;&#65533;&#665;CM&#565;&#65533;&#601;&#65533;X&#1557;&#65533;&#65533;&#638;`&#65533;3&#65533;&#65533;&#65533;*Zd &#65533;&#65533;&#65533;&#65533;&#65533;&#65533;&#65533;<7&#65533;&#65533;H&#65533;DhiPp&#65533;&#65533;&#65533;c]L&#65533;&#65533;&#65533;dq&#65533;A&#597;&#65533;&#65533;&#65533;=&#65533;&#65533;X&#65533;&#65533;&#65533;5&#65533;2j&#65533;&#65533;&#1059;Bd@f$j&#65533;m&#65533;8&#65533; &#65533;&#65533;&#65533;&#65533;!2O&#65533;D&#65533;T&#65533;i&#65533;&#1072;&#65533;&#65533;@an&#65533;&#65533;W&#65533;&#65533;=F&#65533;$&#1240;<$Iva&#65533;d&#65533;
f\]&#65533;]v#ZX&#65533;&#65533;mU&#65533;&#65533;&#65533;-z&#65533;L&#65533;&#65533;{&#65533;E]&#65533;&#65533;&#1623;&#65533;h$&#65533;yM6Gk&#65533;6`5@3,&#65533;&#65533;&#65533;&#65533;(l&#65533;$,&#65533;!$&#65533;#H&#65533;%XBT&#65533;AD&#65533;&#65533;N
&#65533;@'&#1169;&#65533;@&#65533;+^&#65533;&#65533;&#65533;&#65533;FNPM&#65533;d&#65533;DZ&#65533;U&#65533;`&#65533;,&#65533;#^&#65533;&#65533;>&#65533;&#65533;&#65533;&#65533;\&#65533;a&#65533; #wl&#65533;&#65533;&#65533;&#65533;%>&#65533;^&#65533;&#65533;&#65533;(f=&#65533;&#65533;M&#65533;&#65533; &#65533;e&#65533;&#65533;dc&#65533;$fb&&#65533;I`E9&#65533;}&#65533;V&#65533;	&#65533;&#65533;&#65533;&#893;&#1837;]#j&#65533;&#65533;&#65533;X#&#429;&#65533;&#65533;&#65533;& ^&#65533;&#65533;|O&#65533;&#65533;%&#65533;d&#65533;&#65533;kg&#65533;e#&#65533;&#65533;UpB&#65533;pj&#65533;a%Si:dI&#65533;VL&#65533;H&#453;&#65533;&#65533;&#65533;~&#65533;W&#65533;9&#65533;D&#65533;d&#65533;(&#781;&#65533;&#65533;i&#65533;s&#65533;gU&#65533;&#65533;&#65533;&#65533;&#65533;&#65533;&#65533;&#65533;_&#65533;&#65533;^L&#65533;&#65533;z&#65533;&#65533;X&#65533;&#65533;W&#65533;^&#65533;&#65533;^p&#65533;]P&#65533;&#65533;&#65533;jT&#65533;\	m&#65533;5\4&#65533;/&#65533;/&#65533;&#65533;*&#65533;)|&<&#65533;! )&#65533;-&#65533;&#65533;)&#65533;&#65533;(|&#65533;%,&#65533;&#65533;&#65533;&#65533;&#65533;	&#65533;&#65533;x@<&#65533;&#65533;A0&#65533;&#231;&#65533;'&#54608;&#65533;^&#65533;&#65533;}f&#65533;N ZM&#65533;&#65533;&#65533;&#65533;&#65533;&&#65533;&#65533;&&#553;T&#65533;&#65533;&#65533;L&#65533;&#65533;&#65533;U&#65533;4&#65533;&#65533;\H&#65533;&#65533;&#65533;&#65533;&#65533;&#65533;&#65533;,inf&#65533;Y&#1318;&#65533;&#65533;&#65533;&#65533;f&#65533;&#65533;&&#65533;&#65533;&#65533;T&#65533;E&#65533;&#65533;}&#65533;8&#65533;&#65533;ky&#65533;vA$h}&#65533;&#65533;i]&#65533;&#65533;c=VX$b&#65533;_&#1438;&#65533;&a)2j&#65533;X&#65533;&#65533;&#65533;Y&#65533;`l.&#65533;j&#65533;&#65533;&#65533;3F&#65533;&#65533;&#65533;8JD&#65533;'y&]D^;&#65533;&#65533;X&#65533;s&#65533;hE&#845;&#65533;9&#65533;L&#65533;&#65533;&#65533;`&#65533;?j&#65533;8f*y&#65533;&#65533;&#65533;&#1885;7}S&#465;FY&#65533;H_&#65533;C9l&#65533;&#65533;|^&#65533;&#65533;&#65533;$5R%%&#65533;
&#65533;:&#65533;	&#65533;&#65533;&#65533;&#65533;&#65533;&#65533;dI&#65533;6T&#65533;4,&#65533;/&#65533;&#181;&#65533;B*&#65533;(l&#181;L%*C.&#65533;&#65533;*&#65533;+&#65533;,&#65533;'&#65533;8&#65533;&#65533;&#65533;
&#65533;&#65533;&#65533;&#65533;&#65533;3&#65533;&#65533;&#65533;&#65533;&#65533;&#65533;h&#65533;Rb&#65533;&#65533;&#65533;&#65533;h&#65533;&#65533;&#750;&#65533;i,%ly&#65533;\&#65533;J&#65533;V&#65533;&#65533;u!&#65533;]&#65533;&#65533;&#65533;&#1550;!&#65533;&#65533;&#65533;H{X&#65533;j&#65533;
&#65533;&#65533;:&b:*&#65533;H&&#1589;&&#65533;&#65533;&#65533;DyE&#65533;&#65533;&#65533;&#1129;)i~&#65533;2}Y:&#65533;&#65533;&#65533;	&#275;&#65533;&#65533;&#65533;>&#65533;&#65533;u&#65533;&#65533;&#65533;K&#65533;h&#65533;&#65533;&#200;&#65533;u&#65533;&#65533;.-K&#65533;>&#65533;&#65533;&#65533;b&#65533;&#65533;&#65533;&#65533;`&#65533;&#65533;]&#65533;&5 &#65533;&#65533;&#65533;&#65533;&#65533;&#65533;R&#65533;&#65533;:&#65533;&#65533;&#65533;&#65533;&#65533;Y&#587;&#65533;&#65533;&#65533;OJaM&#65533;&#1448;jB&#65533;&#65533;hz&#65533;x&#65533;&#65533;M&#65533;fc&#65533;&#65533;vh&#65533;Y&#65533;&#65533;_&#65533;	UWr&#65533;&#23669;%P&#65533;J}&#65533;&#65533;&#65533;'&#65533;&#65533;&#65533;6X3&#65533;&#65533;B-&#65533;*t&#65533;%H&#65533;# "HB'&#65533;&#65533;(&#65533;&#65533;)&#65533;*&#65533;k*&#65533;B%&#65533;hA<&#65533;&#65533;A$&#1538;6b+&#65533;&#65533;&#65533;&#65533;&#65533;P&#65533;&#65533;&#65533;&#65533;$&#65533;&#65533;&#65533;M&#65533;e\&#65533;&#65533;*Y&#65533;i8&#65533;&#65533;&#65533;&#65533;|&#65533;&#541;&#65533;&#65533;&#1677;!Ya&#65533;&#65533;=&#65533;)&#65533;.Y&#65533;I&#65533;&#65533;&#65533;&#65533;*5m&#65533;Fc&#1541;&#63629;/&#65533;_A4&#65533;%V&#65533;DCN&#65533;4q&#65533;&#65533;&#65533;&#65533;&#1045;a&#65533;&#65533;`&#65533;v&#65533;&#65533;&#65533;o1F&#65533;1&#65533;_-&#65533;&#65533;&#65533;..&#65533;&#65533;*&#65533;&#65533;R#>:c&#65533;&#1695;=&#65533;b&#65533;&#65533;&#65533;h&#65533;>&#65533;4	&#1914;&#65533;&#65533;&#65533;&#65533;,,&#65533;&#65533;E&#65533;&#1953;>aU&#65533;&#65533;0&#65533;0gY&#65533;&#1846;&#65533;Q0]&#65533;&#65533;&#65533;L&#65533;
-&#65533;	0<&#65533;&#65533;&#738;&#65533;&#65533;&#65533;5&#65533;&#65533;&#65533;&#65533;r&#65533;\<&#65533;"
C/&#65533;&#131;&#65533;&#65533;'d%xN&#513;&#65533;&#65533; B%|B(&#65533;&#65533;)&#65533;B*|&#65533;'8B \&#65533;(&#65533;&#65533;1XC8&#65533;&#65533;|&#58577;&#65533;&#65533;&#65533;&#65533;&#65533;&#65533;&#65533;&#65533;W&#65533;nQ&#65533;&#65533;&#65533;&#65533;j&#65533;fE3&#554;!&#65533;u	&#65533;&#65533;&#65533;&#65533;]&#65533;o&#65533;&#65533;&#65533;&#65533;Jz&#65533;&#65533;&#261;,`&#65533;&#65533;&#65533;0p&#65533;Z2&#65533;&#1644;l&#65533;}&#65533;&#65533;\&#65533;i&#1249;&#65533;&#65533;&#65533;&#65533;&#370;&#65533;+&#65533;!&#1262;2++H&#65533;&#65533;&#65533;&#65533;D<i&#65533;=&#65533;l&#1547;&#65533;&#65533;)&#65533;&#65533;&#65533;=&#65533;o&#65533;&#65533;c&#65533;Rx&#65533;r&#65533;n&#65533;&#65533;E&#65533;:&#65533;&#65533;lg&#1148;&#65533;}&#65533;J&#65533;&&#65533;&#2025;-..-&#65533;,&#65533;&#65533;]&#65533;3Q&#65533;&#65533;8j&#65533;Kt)&#65533;o&#65533;&#65533;&#65533;&#1636;&#65533;6&#65533;om&#65533;&#65533;AW&#65533;&#65533;M\t&#65533;6t&#65533;7t7tC7"50&#65533;&#65533;&#65533;B,&#65533;$z&#65533;&#65533;AA8&#65533;&#65533;&#65533;$h&#65533;'|(&#65533;B(&#65533;(h&#65533;(&#65533;&#65533;2\C7&#65533;&#65533;=D!&#65533;&#65533;';&#65533;&#65533;H&#65533;&#65533;W&#65533;b&#65533;%o2&&#65533;&#65533;v/&#65533;&#65533;oj) &#65533;i&#65533;K&#65533;&#65533;&#65533;&#65533;&#65533;+U&#65533;#/&#65533;&#65533;qJ;{^&#65533;)&#65533;&#65533;&#65533;&#65533;&#65533;H&#65533;Y&#65533;Sc&#65533;&#65533;*&#65533;0C&#65533;a&#65533;H&#65533;&#65533;D&#65533;$&#65533;S$gd&#65533;&#65533;i&#1553;W&#65533;&#3125;&#65533;&#1397;&#65533;&#65533;\&#65533;`&#65533;U&#65533;1|&#65533;&#65533; &#65533;&#65533;\&#65533;#&#65533;&#1246;R]&#65533;f&#65533;*la&#65533;&#65533;&#65533;t&#65533;8&#65533;Sk&#65533; &#65533;&#65533;H>$l	&#65533;XT$&#65533;F&#65533;<&#65533;vl&#65533;mQ&#284;&#65533;2&#65533;38?g5I&#65533;inf&#65533;Jun.&#65533;Z"&#65533;&#65533;&#65533;&#65533;l&#65533;]d&#65533;&#65533;(&#65533;&#65533;}&#325;&#65533;>&#65533;3?&#65533;&#65533;!J&#65533;2 C.T&#65533;)xB%(&#65533;&#65533;A(&#65533;&#65533;&#65533;#h'tB'xB(|'&#65533;&#65533;3&#65533;Y&#65533;&#65533;&#65533;&#65533;}u,&#65533;&#65533;a&#65533;&#65533;6&#65533;.&#65533;:&#65533;&#65533;Z)&#65533;a,^&#65533;m&#65533;&#65533;+&#65533;&#65533;&#65533;&#434;-&#65533;&#65533;&#65533;&#65533;Kk&#65533;&#65533;&#65533;&#65533;&#65533;&#65533;&#65533;+&#65533;&#65533;[&#65533;&#65533;&#65533;&#65533;~&#65533;^&#65533;&#65533;2:&#65533;&#65533;^&#65533;&#65533;&#65533;d`s&#65533;&#65533;|P&#65533;&#65533;&#65533;&#65533;&#65533;2&#1708;&#65533;&#65533;dx&#65533;5G&#65533;&#1566;&#65533;%&#65533;&#65533;$&#7047;&#65533;&#65533;&#65533;&#65533;m&#65533;&#65533;RL#&#65533;&#65533;l&#65533;F&#65533;&#1265;&#65533;NW&#65533;&#65533;&#65533;5&#65533;&#65533;ofWH&#65533;&#65533;&#65533;&#65533;&#65533;&#65533;&#65533;&#65533;&#65533;$&#65533;&#65533;W+&#65533;"K3&#65533;&#65533;ff?yR&#65533;&#65533;&#1665;&#65533;&#65533;&#65533;*_&#65533;&#65533;;&#65533;z&#65533;&#65533;X|&#65533;&#65533;!&#65533;X&#65533;&#65533;3&#65533;<n&#65533;*&#65533;z&#65533;&&#65533;&#65533;&#65533;&#65533;&#65533;`&#65533;&#65533;@DADB&8&#65533;sk&#65533;%&#65533;3|&#65533;t&#65533;{&#1902;&#65533;&#65533;X&#65533;&#65533;&#65533;&#65533;&#65533;&#65533;;z&#65533;o&#65533;v&#1133;F&#65533;&#65533;#&#248;w&#65533;V&#65533;O&#65533;&#65533;h&#65533;&#65533;&#65533;&#65533;&#65533;WRg/&#65533;d8""&#65533;&#65533;8K&#65533;&#423;{&#65533;&#65533;#o&#65533;Ec-i]3A&#1246;&#65533;&#65533;8Z&#65533;&#65533;1Zi&#65533;z&#65533;a&#65533;&#65533;l&#65533;Bk&#65533;&#65533;q&#1393;&#65533;!WA{&#65533;C&#499;&#65533;&#65533;+&#65533;C&#65533;u&#65533;s&#65533;}+&#65533;&#65533;^MZ&#65533;~l&#65533;&#65533;b&#65533;&#65533;5&#65533;&#65533;&#65533;&#65533;&#65533;&#65533;&#65533;&#65533;`&#65533;ej&#1416;L&#65533;aEj&#844;&#65533;&#752;o&#65533;R&#446;&#65533;&#65533;:&#65533;&#1144;1&#65533;<&#65533;&#65533;&#65533;&#65533;&#65533;zU&#65533;&#65533;x&#65533;&#65533;aC9&#65533;w	g&#65533;&#65533;|4&#65533;&#65533;&#65533;ou,&#65533;I&#65533;,&#65533;&#65533;&#65533;$&#1734;G&#65533;?&#65533;&#65533;6PC2/L&#65533;%|&#65533;&#65533;@
|&#65533;`&#65533;`&#65533;&#65533;&#65533;D$&d&#65533;&#65533;WB$&#65533;&#65533;3&#65533;&#242;yvb&#65533;&#65533;5`&#65533;u&#65533;L!b|J&#65533;&#65533;&#65533;s&#65533;j,&#65533;w&#65533;^y&#65533;&#65533;w&#65533;&#65533;b&#65533;22&#65533;~{&#65533;&#65533;&#65533;&#1356;&#65533;\&#65533;&#65533;&#1536;&#65533;&#65533;&#65533;&#65533;&#1346;&#65533;&#65533;&#65533;E}&#65533;&#65533;&#65533;&#65533;3&#65533;9}U)H&#1771;Uo&#65533;&#65533;&#65533;)&#65533;&#65533;>&#65533;i'2&#65533;&#65533;3&#65533;&#65533;i&#65533;H&#65533;&#65533;*i&#65533;+&#65533;&#65533;"&#65533;3&#65533;g&#65533;&#65533;&#65533;W&#65533;p~&#65533;,i&#65533;&#65533;f=.&#65533;2c/&#65533;K&#65533;-Yu&#65533;PW<&#65533;h@#&#65533;%g&#65533;|&#65533;&#65533;&#65533;U&#65533;&#65533;&#65533;&#65533;`&#65533;4&#65533;
K&#65533;&#65533;O&#65533;LD&#65533;&#65533;QZ&#65533;&#65533;&#65533;Us&#65533;&#65533;Z&#65533;t5&#65533;0&#65533;&#65533;8x&#65533;W&#65533;Q@Ihv6&#65533;M'Og&#65533;*1&#65533;&#65533;&#65533;$&#65533;&#65533;&#65533;&#65533;&#65533;&#65533;O&#65533;I&#65533;7pC>&#65533;&#65533;4$&#65533;/&#65533;&#65533;+&#65533;&#65533;(<Bl&#65533;&#65533;&#65533;T&#65533;&#65533;(@T&#65533;&#65533;A&#65533;&#65533;9&#65533;(U&#65533;&#65533;&#1129;i&#65533;&#65533;E7&#65533;&#65533;9&#65533;)Zq9s&#65533;:~	cEr&#65533;&#797;S&#65533;&#65533;eK&#65533;/&#993;S&#65533;]&#65533;u&#65533;&#65533;&#65533;L&#65533;L&#65533;,{&#65533;&#65533;&#65533;e9rAz<j&#65533;&#65533;O&#65533;*?zj&#65533;&#65533;&#65533;&#65533;qW&#65533;J&#1338;&#65533;&#65533;&#1420;'+5I&#1319;&#924;7e&#65533;L&#65533;s&[&#65533;6&#65533;&#341;+&#65533;];w&#65533;&#65533;&#339;'o^=&#65533;&#65533;&#65533;&#65533;7&#65533;pa&#198;&#65533;&#1651;&#65533;&#1566;_&#65533;&#65533;&#65533;&#1115;&#65533;&#65533;r<x&#65533;&#1845;c&#65533;n&#65533;&#65533;t&#65533;:]u&#65533;&#1163;]Q&#65533;V&#65533;Zk8p&#65533;V&#65533;+7&#65533;di&#65533;)&#65533;&#65533;&#65533;mT&#65533;&#65533;&#1978;o&#65533;&#65533;X&#65533;&&#65533;u9&#65533;&#65533;&#65533;9s&#65533;&#65533;$&#65533;&#65533;2s&#65533;&#65533;&#65533;c&#65533;ns&#65533;&#65533;&#1911;s&#1022;<^y&#65533;&#65533;&#65533;g&#398;=zx&#65533;&#251;O^d&#65533;&#65533;&#65533;&#65533;yr&#65533;&#65533;&#65533;=&#45686;&#65533;js6&#65533;&#65533;&#65533;o&#65533;ApL0A&#65533;J&#15202;&#65533;&#65533;Q&#65533;&#65533;&#65533;&#65533;g1&#65533;Q&#65533;I,&#65533;&#65533;QLQ&#65533;Yl&#65533;&#65533;{@T&#65533;,1&#65533;:&#65533;&#65533;&#65533;&#65533;&#65533;&#755;tp&#141;&#65533;&#65533;T"&#65533;&#65533;&#1612;&#65533;h&#65533;&#65533;":J#&#65533;pA&#65533;&#65533;&#65533;n&#65533;&#65533;i&#65533;&#65533;&#65533;&#65533;WX&#65533;&#271;1&#65533;&#65533;A&#65533;B&#65533; 6&#65533;@&#65533;&&#65533; 2&#65533;DL(&#65533;&#65533;e&#65533;&#65533;&#65533;4&#65533;~&#65533;&#65533;&#65533; &#65533;&#65533;&#65533;&#65533;b&#65533;I&#65533;&#65533;vj&#65533;P&#65533;>&#65533;1&#1114;x<&#65533;PEyR4&#65533;&#65533;fK	&#1226;>
&#65533;&#65533;L}&#65533;&#1321;N&#65533;$&#65533;&#65533;&#65533;X[mH&#65533;&#65533;&#65533;&#65533;&#65533;Pm&#65533;3&#65533;&#65533;5&#65533;&#1016;&#65533;&#65533;&#65533;&#65533;&#65533;&#65533;9&#65533;&#65533;&#65533;C&#65533;iL0c&#65533;&#65533;k:&#65533;&#65533;&#65533;v&#25227;&&#65533;&#65533;B
&#65533;T&#65533;&#65533;5&#65533;Q-#&#65533;&#65533;eJ&#1834;P&#65533;V$k&#65533;j&#43612;&#65533;&#65533;V.&#65533;&#65533;*=&#65533;&#65533;&#65533;W&#65533;&#65533;r'<w&#65533;&#65533;&#65533;k'C?&#65533;1&#65533;&#65533;t&#65533;&#65533;_x&#65533;M&#65533;&#65533;&#65533;m&#65533;&#65533;&#65533;u63&#65533;vj&#65533;&#65533;&#65533;&#65533;&#65533;+&#65533;&#65533;&#65533;&#65533;o(&#1290;6ue:&#65533;&#65533;&#65533;&#65533;r&#65533;&#1557;Yn&#65533;&#65533;a&#65533;9&#65533;c&#65533;&#65533;8&#65533;.{6&#1689;p&#65533;)&#65533;sE2&#619;&#65533;&#65533;&#65533;Jn&#65533;&#65533;&d~&#65533;%TYC&#65533;!f(>&#65533; &#65533;
&&#65533;z&#65533;H&#65533;&#65533;LD&#65533;$JD&#65533;e&#65533;:Z&#65533;&#65533;&#65533;n;T&#65533;W2&#65533;&#65533;F&#65533;&#65533;&#65533;&#59072;&#65533;&#65533;&#1433;Z&#65533;&#65533;&#65533;&#65533;&#65533;&#65533;&#65533;pr&#65533;.G[&#65533;&#65533;%&#65533;'&#65533;gK&#65533;w&#65533;]&#65533;|&#65533;&#65533;X&#65533;&#65533;&#65533;g&#65533;[L&#65533;&#65533;&#65533;&#65533;&#65533;&#65533;2&#1237;&#65533;%=G&#65533;k&#65533;2&#65533;Iq$&#65533;&#65533;&#65533;_[2&#65533;&#65533;&#65533;&#65533;&#65533;q_&#65533;&#65533;&#225;&#65533;&#65533;&#65533;&#65533;<&#65533;&#65533;*&#65533;&#65533;&#65533;$&#65533;~7&#1942;&#65533;HB]/&#65533;%Hm&#65533;W&#65533;&#65533;&#185;&#65533;&#65533;&#65533;&#65533;ngy&#65533; )U&#65533;{[{J&#65533;}\7;NW&#65533;&#65533;&#1023;=&#65533;&#65533;&#65533;L-G&#65533;&#1193;&#65533;6&#65533;0&#65533;&#65533;d&#65533;(&#65533;NB&#1613;9&#65533;&#65533;&#65533;&#65533;I&#65533;C3&#65533;&#65533;d&#65533;An&#65533;&#65533;&#65533;&#65533;``&#65533;&#65533;&#65533;^&#65533;&#65533;&#65533;f&#65533;&#1241;&#65533;EJ(&#1323;Po&#65533;E&#65533;"-&#65533;B&#65533;[&#65533;&#65533;&#65533;lDC&#65533;&#1541;-Ta&#65533;<`&#65533;:X6&#65533;5X&#65533;k&#65533; 0 5@B&#65533;&#65533;D%<1&#65533;e&#65533;&#65533;&#65533;IO&#65533;&#65533;&#65533;Iy&#65533; &#65533;O&#1975;&#65533;0&#65533;Ro{&#65533;&#65533;&#65533;&#65533;CAj&#65533;<&#65533;&#65533;&#65533;&#65533;&#65533;)M&#40005;oDT[&#65533;&#65533;-%y9&#65533;&#65533;&#65533;&#65533;&#65533;&#65533;9&#65533;H&#65533;HJ&#65533;&#65533;G7&#65533;&#65533;V&#65533;&#65533;^v&#1427;0_&#65533;:rc0&#65533;&#65533;{x&#65533;s&#65533;&#65533;&#65533;&#65533;N&#65533;&#65533;q;4&#65533;&#65533;JH&#65533;&#65533; G&#65533;a&#65533;&#65533;&#1102;A&#65533;|M-i&#65533;&#65533;&#65533;r&#65533;&#65533;&#65533;&#65533;1C&#65533;&#65533;&#65533;&#65533;f+B&#65533;H&#65533;PR&#1660;.&#65533;;&#65533;v&#1569;&#65533;&#65533;&#65533;&#65533;]ji&#65533;L&#65533;&#65533;7&#497;H&#65533;&#65533;&#65533;9&#65533;&#65533;&#65533;|&#65533;R&#65533;&#65533;&#65533;9&#65533;9$M&#65533;h[&#65533;1q&#65533;O(&#65533;&#65533;#&#1707;&#65533;&&#65533;zp&#65533;/&#65533;&#65533;&#65533;A&#65533;P&#65533;&#65533;&#532;&#746;f&#629;n&#65533;{&#65533;&#65533;D&#65533;i&#65533;`&#65533;&#1848;3|XX|cHBb@&#65533;d&#65533;&#65533;Z#&#65533; &#65533;`
&#65533;&#65533;&#65533;+&#65533;	T &#65533;{{&#748;Z2&#65533;&#65533;&#65533;&#65533;&#671;h|&#65533;7N&#65533;cC%&#65533;J&#65533;"&#65533;&#65533;,ZU6&#65533;Kni&#65533;&#65533;&#65533;T&#888;0&#65533;TX&#65533;m%&#65533;8&#65533;&#65533;&#65533;Sa&#65533;_&#65533;&#65533;~!&#65533;L&#65533;Ny/&#65533;&#65533;G=w&#65533;H&#65533;&#65533;l&#65533;&#65533;&#65533;&#65533;X&#65533;J(B&#65533;^&#65533;&#65533;4&#65533;&#65533;&#65533;x&#65533;&#65533;&#65533;kt&#65533;d&#65533;&#65533;&#65533;S&#65533;}d&#1469;&#1615;&#65533;&#65533;&#65533;v<&#1262;&#65533;&#65533;DZ&#65533;I&#65533;
&#65533;&#65533;&#158;&#65533;&#655;&#65533;c!&#65533;r&#65533;&#65533;&#65533;&#65533;&#64797;&#65533;\t&#65533;&#65533;nA
&#65533;&#65533;qs&#65533;Hu&#65533;&#65533;r&#65533;&#65533;&#65533;&#65533;I&#65533;.&#65533;&#65533;&#1397;&#65533;&#65533;`d&#65533;&#65533;+>9&#65533;&#65533;j&#65533;&#65533;&#65533;h#&#1243;&#65533;i&#65533;$\>&#65533;&#65533;X0t!THBX(&#65533;H&#1025;&#65533;h Ll&#65533; $!7&#65533;D&,q	U$&#65533;&#65533;`&#65533;&#65533; \I5&#65533;q(O&#65533;m&#65533;&#65533;F&#65533;H&#65533;&#65533;I&#65533;&#65533;H&#476;&#278;&#65533;-&#65533;&#65533;#&#65533;&#65533;&#65533;&#65533;&#65533;6&#65533;&#65533;&#65533;y&#65533;g&#65533;&#65533;Jv&#65533;[&#65533;&#65533;oL5@&#65533;`j7&#65533;&#65533;m%wB?L^&#65533;<&#778;L&#65533;&#65533;&#65533;2S&#65533;&#65533;t&#65533;&#65533;&#65533;6&#65533;I&#1104;&#65533;F"]-&#65533;=&#65533;&#65533;&#814;"V&#65533;]&#65533;&#65533;&#65533;&#65533;y&#65533;na&#65533;A[&#1960;&#65533;}&#65533;&#65533;.s6!&#65533;I5&#65533;gL&#65533;q&#65533;&#65533;D&#65533;B&#65533;&#65533;&#65533;&#65533;&#65533;2N&#65533;T&#65533;/o&#65533;&#65533;%U&#65533;&#65533;j8&#65533;\&#65533;&#65533;n&#65533;j&#784;&#65533;&#65533;C/&#65533; &#65533;&#65533;&#1653;t&#65533;&#65533;&#65533;iM'Ym&#65533;&#65533;&#65533;&#65533;&#65533;(&#65533;&#65533;&#65533;_&#65533;&#65533;;&#65533;Q&#65533;C&#65533;&#65533;D!&#65533; &#65533; &#65533;&#65533;&#65533;(&#65533;D	H&#65533;k&#65533; 	&#65533; &#65533;&#65533;v&#65533;&#65533;`D%\&#65533;&#65533;s&#65533;&#65533;&#939;&#65533;O &#65533;&#65533;Al&#65533;K=K8+6&#65533;&#65533;&#65533;&#65533;,z&#65533;vP	WU&#65533; qp&#65533;J&#65533;&#65533;2&#65533;&#65533;p\'&#65533;f&#414;z.&#65533;j&#65533;rl&#1380;&#65533;'&#65533;9&#65533;.&#65533;&#65533;&#65533;&#65533;&#65533;]&#65533;l#&#65533;&#1835;9M]&#65533;&#65533;w&#65533;&#65533;&#65533;I&#325;l&#65533;j&#65533;X&#65533;&#65533;2&#65533;&#65533;&#65533;&#263;&#65533;&#65533;Z^&#65533;&#65533;O&#65533;&#65533;,N&#65533;&#65533;&#393;&#65533;lD`3$&#65533;&#65533;&#1142;&#65533;&#65533;U&#65533;\+&#65533;&#65533;G3&#65533;Y&#769;&#65533;MQ&#65533;D&#65533;&#65533;:&#65533;&#65533;
&#65533;&#65533;k9 &#65533;?B&#880;#&#65533;&#65533;&#65533;\&#65533;^(M&#65533;JT&#65533;&#65533;8&#65533;pDO&#65533;&#65533;&#65533;x&#65533;9/&#65533;&#835;&#65533;e&#65533;&#65533;[?&#65533;bz&#65533;m&#65533;w;&#65533;f&#65533;!O;&#65533;2_&#65533;L;&#15633;&#65533;&#65533;&#65533;0;&#65533;&#65533;>VA&#1832;&#65533;{qq
G&#65533;&#65533;FhA*&#65533;&#65533;&#65533;kp   &#65533;H&#65533;J&#65533;'B
Oh&#65533;&#65533;&#65533;&#65533;,&#65533;A&#65533;f;j&#65533;%&#65533;&#65533;l/U&#65533;0f&#65533;S&#65533;&#65533;}&#65533;&#65533;&#65533;&#65533;&#65533;&#65533;&#65533;&#65533;%&#65533;3&#65533;iO(R&#65533;
T}&#65533;&#65533;=&#65533;&#65533;&#65533;/N&#65533;&#65533;X	Q&#65533;&#65533;&#65533;&#65533;&#65533;^L$&#27882;&#65533;&#65533;&#65533;%se?"o&#65533;Y&#65533;&#65533;wb&#65533;&#65533;Qzn&#65533;!Ry&#65533;&#65533;&#65533;R&#902;&#65533;M&#1068;
xZ*&#65533;&#65533;&#65533;r&#65533; &#65533;,&#65533;(]&#65533;-&#65533;"&#65533;&#65533;B&#65533;&j&#65533;D'&#65533;&#65533;&#65533;&#65533;(D&#65533;$&#65533;#&#65533;)I&#65533;&#1290;j]~&#65533;&#1032;&#65533; &#65533;K&#65533;&#65533;&#65533;d&#65533;nL&#65533;&#65533;!&#65533;&#65533;&#65533;#&#65533;&#37834;#&#65533;&#65533;b&#65533;0i>&#643;:&#65533;&#65533;1&#65533;&#65533;&#65533;&#65533;*&#65533;&#65533;&#65533;3&#65533;&#65533;j&#65533;&#65533;kC&#65533;ea&#65533;E=0&#65533;&#65533;f&#65533;U&#65533;+&#65533;/&#65533;f)&#65533;&#65533;&#65533;v(Kf&#65533;&#65533;&#65533;&#65533;&#65533;:&#65533;&#65533;@&#65533;&#65533;&#65533; @ &#65533;&#65533;4AF&#65533;:&#65533;8&#65533;&#65533;!&#65533;&#65533;&#859;&#65533;&#1710;M[&#65533;&#65533;nC&#65533;(p*&#65533;
&&#65533;m&#65533;[&#65533;&#65533;&#65533;&#65533;&]&#65533;&#65533;&#65533;\&#65533;o&#65533;&#65533;OOdI&#65533;&#65533;&#65533;&#65533;l&#65533;l,-*&#65533;&#65533;bIq&#65533;&#65533;&#65533;F&#65533;&&#65533;&#65533;&#65533;&#65533;s&#65533;jt&#65533;&#65533;t&#65533;%>&#65533;C&#65533;&#65533;o'P,&#65533;$+\#&#65533;F0 &#65533;&#65533;&#65533;n)&#65533;&#65533;&#65533;&#65533;J&#65533;v&#65533;&#65533;&#65533;zC&#65533;&#65533;&#65533;b&#65533;&#65533;)}>C4&#65533;&#1479;&#65533;^&#65533;&#65533;|KZp&#1105;&#65533;y&#65533;&#65533;m8,&#65533;&#65533;&#65533;&#65533;z&#177;+n&#65533;&#65533;n&#65533;VPJ&#65533;&#65533;&#65533;&#65533;I&#65533;&#65533;i&#488;&#65533;r"&#65533;F&#65533;&#65533;Q93&#65533;+&#65533;&#65533;&#65533;&#65533;1&#65533;n=&#65533;&#65533;&#65533;&#962;&#65533;&#65533;&#65533;jF:&#65533;&#65533;:&#1923;&#65533; &#65533;&#65533;c&#65533;.&#65533;I&#65533;yt&#65533;B&#65533;a&#65533;&#65533;z&#65533;&#65533;@	j@&#65533;$ &#65533;.o&#65533;X&#65533;&#65533;09!&#65533;(!&#65533;&#65533;&#65533;a&#65533;&#65533;cg-&#65533;&#65533;&#65533;&#65533;1s&#65533;&#65533;&#65533;I&#65533;\&#65533;&#873;&#65533;&#65533;RR,&#65533;(P&#65533;&#65533;&#65533;sLz&#65533;2&#65533;,&#65533;4&#65533;v("&#65533;&#774;&#65533;q&#65533;Pw&#65533;&#65533;Hz#I&#65533;&#65533;|7&#65533;&#65533;&#65533;%Z&#65533;&#65533;1&#65533;"&#65533;&#65533;&#65533;DgXX&#65533;&#65533;&#1038;&#65533;&#65533;WB&#65533;&#65533;-,hI&#65533;&#65533;#&#65533;_c&#65533;M21&#65533;c&#940;x8&#65533;(&#65533;*8&#65533;E&#65533;R&#65533;'d&#65533;*&#65533;&#1050;&#65533;`\b.1&#65533;+&#65533;B.&#65533;&#65533;HF&4E&#65533;6A&#65533;,QN;&#65533;*&#65533;&#65533;&#65533;hl	6&#65533;L7&#65533;2&#65533;n39o&#65533;&#65533;r%C&#65533;&#65533;9l&#65533;W&#65533;b?*&#65533;&#65533;:5&#65533;0aD2&#65533;JY&#65533;&#65533;&#65533;&#65533;f&#65533;B<&#65533;Eg&#65533;Q&#65533;x]*P+&#65533;&#65533;&#65533;An!&#65533;@&#65533; b@xmM&#65533;s&#65533;(`0&#65533;&#65533;&#65533;&#65533;&&#65533;(&#65533;4!&#65533;aDm&#65533;VsB&#65533;&#65533;1&#65533;&#65533;Z&#65533;r{&#65533;C&#65533;o&#65533;'4&#65533;U&#65533;6p7d&#65533;14g3E&#65533;&#65533;DKT+`&#65533;&#65533;&#65533;&#65533;&#65533;P?&#65533;6'&#65533;D&#65533;&#65533;B&#65533;&#65533;8&#65533;	Z&#65533;&#65533;&#65533;0&#65533;4G&#2000;eE@&#65533; &#1871;&#65533;&#65533;
uNH1&#65533;G&#65533;Z&#65533;T&#65533;e%3&#65533;(&#65533;&#65533;13&#65533;q&#65533;4&#65533;"&#65533;@l&#65533;&#65533;&#65533;&#65533;G*}&#65533;%&#65533;&#149;}.&#65533;&#1715;B&#818;&#65533;&#65533;8&#65533;&#65533;&#65533;&#65533;&#65533;&#65533;&#65533;lI&#65533;&#65533;K;&#65533;K=&#65533;&#65533;&#65533;&#65533;&#65533;&#65533;&#65533;&#65533;0&#65533;&#65533;2&#65533;&#65533;&#65533;&#65533;&#65533;*"&#1404;&#65533;V&#65533;&#65533;W &#697;&#65533;G"=&#65533;&#65533;&#65533;&#65533;S_&&#65533;>&#65533;&#65533;R&#65533;&#65533;&#65533;&#65533;>&#65533;&#65533;&#65533;&#65533;&#65533;x&#65533;8&#65533;&#65533;VVS&#65533;&#6338;&#65533;V&#65533;&#65533;t&#65533;b`x &#65533;``&#65533;&#65533; &#65533;&`&#65533;&#65533;*&#65533;&A&#65533;l&#65533;&#65533;&#65533;&#65533;&#65533;I{&#65533;(&#65533;&#65533;M&#65533;&#65533;Ba)G&#65533;iQ&#65533;&#65533;&#65533;&#65533;bd&#65533;4^&#65533;06&#65533;b^&#65533;&#65533;^&#65533;DRmG-&#65533;G&#65533;n&#65533;&&#65533;&#65533;&#65533;+&#65533;&#65533;T&#65533;&#65533;@:&#65533;ur&#65533;T&#65533;&#65533;x&#65533;&#65533;&#65533;<&#65533;&#65533;9&#65533;jTyE&#65533;Xb1Us&&#65533;&tG&#65533;JaA&#65533;&#65533;KMPE&#65533;&#65533;>&#65533;&#65533;RVP3S&#65533;d&#65533;58Y0&#65533;ZpE&#65533;]&#65533;&#65533;&#65533;&#65533;P&#65533;&#65533;&#65533;g&#65533;bHD+qh&#65533;EW&#65533;l&#65533;ig&#600;8&#65533;&#65533;
&#65533;&#65533;&#65533;&#65533;&#65533;&#65533;I%&#65533;~&#65533;8s&#65533;l7Ak&#65533;&#65533;/&#65533;j&#65533;&#65533;b&#65533;@&#65533;m[&#65533;&#65533;,&#1454;&#65533;s&#65533;&#65533;&#65533;&#65533;&#65533;nbo&&#65533;Vi3h3GYE&#65533;tgH&#65533;`!&#65533;@
r@v@&#65533;Y&#65533;&#65533;&#65533; 0o&#65533;&#65533;  z &#65533;&#65533;<a@&#65533;&#65533;(&#65533;`aN&#65533;&#65533;iu7&#65533;&#65533;&#65533;#.$'&#65533;D&#65533;)D&#65533;g&#65533;&#65533;M&#65533;)&#65533;Q&#65533;&#65533;&#65533;Ib3[&#65533;&#65533;c&#65533;i}&#65533;i5&#65533;&#65533;o&#65533;+&#65533;&#65533;&#65533;M&#65533;&#65533;P>Lg&#65533;r&#65533;	&#65533;&#65533;c&#65533;&#558;e&#65533;HCni&#65533;&#65533;:6_4&#65533;B&#65533;Q&#65533;R&#65533;+QtO&#1778;3&#65533;7&#65533;&#65533;&#65533;&#65533;Qx&#65533;	&#65533;&#65533;&#65533;e&#65533;&#65533;DJ5J&#65533;&#65533;&#65533;&#65533;`s@&#65533;&#65533;&#65533;x&#65533;S&#65533;t{b0&#948;&#65533;M&#65533;t4n9'&#65533;-&#65533;,U#&#65533;&#300;iq&#497;&#65533;W&#65533;&#65533;`6&#65533;5&#65533;	&#65533;\&#65533;J&#65533;TQ&#65533;!&#65533;2=&#65533;\v&#65533;z&#65533;&#65533;&.&#65533;2&#65533;2(V&#65533;&#65533;&#65533;my&#65533;@&#65533;&#65533;&#65533;&#65533;1D&#65533;&#65533;L&#65533;>&c &#65533;*&#65533;6&#65533;&#65533;Eev+x46BA&#65533;A&#65533;&#65533;j&#65533;&#65533;&#65533;f&#65533;qW &#65533;@Y&#65533;&#65533;&#65533;  '&#65533;&#65533;&#65533;@O6!*&#65533;&#65533;XA&#65533;#&#1310;&#65533;[&#65533;&#65533;&#65533;&#65533;|8&#65533;FM&#65533;&#65533;&#65533;&#65533;g&#1589;&#65533;NC$E*+&#65533;Ht3[`h&#65533;&#65533;V&#65533;&#65533;NA*S&#65533;I-	&#65533;F&#1655;Dv4&#65533;"&#65533;&#65533;&#65533;&#65533;{&#65533;&#65533;")Mw&#65533;D0(&#58644;[&#65533;&#65533;lK&#65533;&#65533;n&#65533;U&#65533;&#65533;mNB6&#65533;F&#65533;vI&#65533;&#65533;~&#65533;A4&#65533;2mv&#65533;&#65533;&#65533;&#65533;&#65533;3&#65533;O&#65533;J&#65533;&#65533;&#65533;&#65533;&#1625;$&#65533;'3~9&#1228;rS&#65533;%&#65533;y&#65533;&#65533;&#65533;!9%^&#65533;3t&#65533;)ak&#65533;9&#65533;&#1497;&#65533;sy&#65533;&#65533;}&#65533;q&#65533;&#65533;&#65533;&#65533;&#65533;&#65533;&#65533;&#65533;hB&#1562;&#65533;&#65533;j&#65533;7f&#65533;&#65533;&#65533;U&#65533;&#65533;&#65533;&#65533;X&#65533;&#65533;&#65533;&#1612;&#65533;g9&#65533;&#65533;&#65533;&#65533;dn	&#707;&#65533;.&#65533;&#65533;&#65533;{8&#65533;&#65533;OTa&#65533;&#65533;&#65533;&&#65533;&#65533;&#65533;rZ&#65533;-y&#65533;&#65533;&#65533;&#65533;&#65533;&#65533;a&#65533;&#65533;L&#65533;&#65533;@	l&#65533;`@&#65533;?'wYy&#65533; &#65533;H &#65533; &#65533;2&#65533;s;!,!&#65533;H&#65533;T&#65533;&#65533;&#65533;	;&#65533;ZR&#65533;&#65533;LZ&#65533;&#65533;:C&#505;&#65533;&#65533;M~&#65533;x&#65533;u=7t&#65533;{y&#65533;."dj(~&#65533;&#65533;y&#65533;W&#65533;)K&#65533;U&#65533;&#65533;&#65533;,&#65533;l)&#65533;&#65533;&#65533;FA&#65533;]&#65533;2a&#65533;&#65533;&#65533;&#65533;&#65533;e<&#65533;2&#65533;&#65533;&#65533;K&#65533;&#65533;&#65533;n9GV&#65533;_d&#65533;R"&#65533;&#65533;4&#65533;&#65533;&#65533;"&#65533;&#65533;&#1502;&#65533;&#65533;@&#65533;tk5.&#65533;(&#65533;NX&#65533;&#65533;6&#65533;&#65533;&#65533;j&#65533;a&#65533;S{&#65533;&#65533;v&#65533;n&#65533;&#65533;&#65533;&#65533;&#65533;dO&#65533;&#65533;&#65533;:$&#65533;&#65533;O&#65533;v=N~\&#65533;&#65533;p&#65533;}&#65533;&#65533;6,&#65533;&#65533;&#65533;&#65533;&#65533;&#65533;@,K&#65533;&#65533;tk]&#1541;&#13974;/K;fc{J&#65533;6&#65533;sH&#65533;&#65533;&#65533;ja&#65533;&#65533;&#65533;&#65533;&#65533;&#65533;&#65533;&#65533;&#65533;&#65533;&#20486;6$&#65533;=3&#65533;&#1731;{&#65533;&#65533;>&#65533;-|/6&#65533;&#65533;&#65533;&#65533;&#65533;=z'&#65533;<n&#65533;&#65533;oB}&#65533;(8&#65533;&#317;&#65533;!&#65533;aP&#65533;&#65533; 	t&#65533;L@&#65533;q&#65533;&#65533;&#65533;/W,@&#65533;&#65533;a&#65533;bD/&#65533;BA&#65533; &#65533;a&#65533;E&#65533;&#65533;|_&#65533;&#65533;u$&#65533;&#65533;Ed{{&#65533;x&#65533;&#65533;&#65533;#&#65533;&#65533;&#65533;&#65533;b&#65533;&#65533;&#65533;:&#65533;&#65533;wQeU&#65533;b
e&#65533;O&#65533;t_&#65533;&#65533;&#65533;M6jC&#65533;&#65533;P&#65533;&#65533;&#65533;v<&#65533;+&#65533;U&#65533;L&#336;',}&#65533;&#65533;M&#65533;V/Qa&#65533;&#65533;&#65533;&#65533;Ed&#65533; &#65533;&#65533;&#65533;X&#65533;{&#65533;&#370;+I[H&#65533;&#65533;|&#65533;&#65533;&#65533;&#65533;9&#65533;&#611;V&#65533;J&#65533;&#65533;W&#65533;&#65533;&#65533;&#65533;&#65533;S&#65533;O&#65533;&#65533;}&#65533;&#65533;i&#65533;~&#65533;&#65533;&#65533;&#65533;6|&#1601;x;p&#65533;<&#65533;&#65533;R&#178;&#65533;r&#65533;7&#65533;&#65533;&#65533;5&#65533;&#65533;&#65533;&#1127;[&#65533;&#65533;&#65533;&#65533;&#65533;[&#65533;&#65533;7&#65533;&#219;&#65533;Q;&#65533;U&#65533;&#65533;k&#65533;&#65533;&#65533;&#65533;A&#65533;yy&#65533;l&#65533;&#65533;&#65533;h&#65533;W"&#65533;9)X&#65533;*&#65533;&#65533;&#65533;&#65533;&#65533;S&#15234;{&#65533;&#65533;o:&#65533;&#65533;cY\v&#65533;8x&#65533;&#65533;n&#65533;Ra&#65533; 
j:N&#65533;pz"`&#65533;  &#65533;&#65533;r&#65533;x&#65533;&#65533; $!F!0&#65533;&#65533; &#65533;A20&#65533;&#65533;T7<&#65533;Iu&#65533;U&#65533;&#65533;&#65533;&#65533;Y&#65533;&#65533;&#65533;&#581;v&#65533;$i&#65533;&#65533;v)%&#65533;&#1180; 	&#65533;&#65533;&#65533;D&#65533;&#65533;&#65533;.&#65533;Z&#65533;&#65533;OPC;&#65533;I&#65533;I&#65533;`&#65533;z&#65533;&#1775;&#65533;d&#65533;&#338;z&#65533;_&#65533;r&#65533;&#65533;
&#65533;[&#65533;&#65533;w&#65533;a;X&#65533;&#65533;8V&#65533;&#65533;E&#65533;E&#65533;ct&#65533;&#65533;&#65533;&#65533;&#1105;&#65533;&#65533;&#65533;&#65533;Sp&#65533;&#65533;J&#65533;&#65533;&#1073;&#65533;&#1013;;&#65533;D&#1475;7#&#65533;&#65533;&#65533;U&#1271;&#65533;87&#1082;&#65533;&#541;&#65533;O&#65533;7&#65533;K=&#65533;P>&#65533;&#65533;gV&#65533;&#40863;&#65533;Yf:&#65533;I&#65533;&#65533;&#65533;q&#65533;&#65533;&#65533;&#65533;&#65533;&#65533;&#65533;U&#602;&#65533;v&#65533;W|&#65533;:&#65533;&#65533;<D2&#65533;=&#65533;&#65533;v&#65533;/z&#65533;&#65533;&#65533;gy&#65533;&#65533;<&#65533;&#65533;&#65533;&#65533;ib&#65533;&#65533;!L&#65533;&#65533;&#65533;&#65533;&#65533;L&#65533;d&#65533;W&#65533;"&#65533;TX`Y`&#65533;`&#65533; a(aN&#65533;&#65533;=!A&#65533;&#65533;&#65533;&#65533;&#65533;:&#65533;&#65533;&#65533;y&#346;&#65533;i&#65533;&#65533;t&#65533;'&#320;RN*x&#65533;&#65533;&#65533;*&#65533;!&#65533;&#65533;a&#65533;&#65533;&#65533;A&#65533;A&#759;\&#65533;!&#65533;&#65533;]y&#65533;	&#65533;&#65533;&#65533;&#65533;&#65533;&#65533;&#876;&#65533;&#65533;&#65533;NO&#65533;+&#65533;?C)&#65533;&#65533;&#65533;B]:t&#65533;&#65533;<&#558;&#65533;;w&#65533;&#65533;&#339;7&#65533;^&#65533;&#65533;&#65533;&#65533;&#199;1&#65533;&#397;&#65533;&#1651;g&#65533;Ez&#65533;&#65533;&#18004;&#65533;];v&#65533;&#1209;&#65533;&#1913;&#65533;4&#985;3G&#65533;9r&#65533;&#525;&#65533;&#65533;g&#65533;q&#65533;&#133;W&#65533;hR&#65533;F&#65533;5&#65533;&#65533;i&#1250;&#65533;Z&#65533;&#65533;)S&#65533;&#65533;}&#65533;&#65533;&#859;&#1585;d&#65533;z&#65533;&#65533;Ml7nl&#1786;&#65533;&#65533;m&#65533;&#65533;mq&#65533;r&#1782;&#65533;-^&#65533;y&#65533;&#65533;K&#65533;.&#1844;h&#65533;&&#65533;5&#65533;7&#65533;G&#65533;&#65533;|<&#65533;&#65533;t&#65533;d&#65533;S&#65533;93&#794;&#65533;}&#65533;<T&#65533;&#65533;q<&#65533;&#65533;&#65533;Xg&#1192;_&#65533;um&#65533;&#65533;&#65533;&#65533;p&#65533;&#65533;&#65533;&#65533;&#65533;&#65533;Y&#65533;i&#65533;&#65533;>&#65533;&#65533;na&#65533;&#65533;&#65533;&#65533;&#65533;&#65533;w&#65533;n&#65533;m&#65533;~&#65533;:&#65533;h&#65533;&#65533;R&#65533;&#65533;y&#65533;&#65533;&#596;1&#65533;&#65533;.&#65533;&#134;&#65533;&#65533;&#65533;s/&#65533;&#210;&#45172;?&#65533;E&#65533;&#65533;&#65533;&#1791;&#65533;?&#65533;&#65533;&#65533;&#65533;&#65533;{|&#65533;&#65533;GMDI&#65533;&#65533;SRz&&#65533;&#65533;&#65533;;)&#65533;&#65533;&#65533;J&#65533;&#65533;K&#65533;q&#65533;&#65533;9&#65533;x&#65533;&#65533;3&#65533;&#65533;b	!h4q
!&#65533;p?&#256;&#65533;$&#65533; (&#65533;&#65533;p (PQ &#65533;,&#65533;$&#65533;&#65533;&#65533;$&#65533;t&#65533;&#65533;p&#65533;&#65533;;&#65533;&#65533;OCQ.De&#65533;&#65533;'aB,y7&#65533;:&#65533;TSj=&#65533;#X_b-&#65533;9=&#65533;$&Q&#65533;L&#65533;1&#65533;&#1842;
&&#65533;(#:-]X&#65533;v&#65533;If&#65533;N<&#65533;FS&#65533;u&#65533;&#65533;Zi-V&#65533;&#65533;&#54680;7&#65533;J&#65533;8FaU&#65533;t?5OC&#65533;f9=U&#65533;r&#65533;]&#65533;&#65533;e&#65533;&#65533;e&#65533;y&#65533;&#65533;BAT EY&#65533;>&#65533;&#65533;7`=$-&#65533;B&#65533;|I&#65533;@&#65533;D&#65533;i6&#65533;&#65533;O&#65533;"&#65533;i&#65533;&#65533;&#65533;fZ&#65533;8]&#65533;cmk&#65533;.F&#65533;_&#65533;&#65533;&#65533;&#65533;&#65533;J&#65533;h&#65533;&#65533;&#65533;&#65533;&#65533;pq&#1141;.Zri3&#65533;&#65533;&#65533;&#65533;.^&#65533;&#65533;;&#65533;]k&#65533;\oj&#65533;KV\&#65533;ik&#65533;h&#65533;:6*N&#65533;&#304;L;){&#65533;?&#65533;&#65533;&#65533;%&#65533;&#65533;&#65533;D]&#65533;k&#65533;F&#1493;Q&#65533;|&#65533;&#65533;&&#65533;K&#65533;&#65533;&#65533;,&#65533;`&#1976;&#65533;&#65533;&#65533;&#65533;&#65533;&#65533;&#65533;&#65533;y&#65533;\&#65533;W%&#65533;,&#65533;&#65533;&#65533;V&#65533;&#65533;g&#65533;&#65533;D&#65533;v=&#65533;Sw1y&#65533;PB&&#65533;`&#65533;&#65533;c&#65533;D&#65533;J&#65533;Q&#65533;&#65533;&#65533;u&#65533;^&#65533;uH&#65533;&#65533;*R&#65533;&#65533;^J&#65533;&#65533;Py&#65533;g&#65533;@&#65533;&#65533;zj9&#65533;ps4&#316;r&#65533;!s`&#65533;!&#65533;`&#65533;*&#65533; &#65533;&#65533;&#65533;&#65533;7n&#65533; &#65533; E}&#65533; &#65533;@b	&&#65533;&#65533;(&#65533;H%&#65533;P&#65533;&#65533;&#65533;Q<&#65533;]%&#65533;+&#65533;&#466;A&#65533;&#65533;D!f`&#65533;&#65533;)Q&#65533;L&#65533;2&#65533;DsM&#65533;&#65533;c&#65533;M8?%&#1318;&#65533;&#65533;N7&#65533;,&#203;)&#65533;@&#65533;(&#1040;3&#65533;&#65533;(&#65533;>&#65533;&#65533;S&#65533;&#65533;&#65533;p&#65533;&#65533;&#65533;.&#65533;c&#65533;\&#65533;R&#65533;k5(&#65533;&#65533;rJ]&#65533;&#654;z&#65533;&#65533;J&#65533;&#182;S&;&#65533;&#65533;
A&#65533;U<r&#65533;A(9Oy^7!WU&#65533;O&#514;X&#65533;&#65533;)&#65533;&#65533;&#65533;R&#1234;&#1445;&#65533;&#65533;&#65533;&#65533;p&#65533;*$&#65533;c&#65533;&#65533;r&#65533;Eg^)&#65533;Xb&#65533;&#65533;&#65533;E^4&#65533;&#65533;&#65533;u&#65533;&#65533;&#65533;&#65533;-&#65533;&#65533;oS&#65533;&#65533;&#65533;f:&#65533;#d&#65533;X&#65533;&#1096;j&#65533;&#65533;&#65533;&#65533;&#65533;,O5&#65533;Y&#65533;&#65533;U>VB&#1908;P}\,&#65533;C&#65533; &#65533;1&#65533;dD&#65533;&#65533;f.&#65533;&#65533;&#65533;c&#1209;&#65533;&#65533;W&#65533;A&#65533;h3!H&#65533;&#65533;v&#65533;\i<Z&#65533;C &#65533;&#65533;@h&#65533;&#65533;O|&#65533;&#65533;&#65533;D*R#&#65533;&#1672;&#65533;@R6&#65533;2m&#65533;I&#980;&#65533;&#65533;&#65533;T&#65533;v&#65533;&#65533;&#65533;8&#65533;&#65533;j@&#65533;&#65533;&#65533;&#65533;&#65533;`&#65533;&#65533;@Q~&#65533;&#65533; P@W&#65533;YJ P&#65533;&#65533;!@ &#65533;&#65533;&#65533;&#65533;$QDH&#65533;&#65533;&#1539; &#65533;&#65533;ohums[W&#65533;&#65533;a&#65533;1n&#1889;&#65533;&#65533;r&#65533;px&#65533;&#65533;h&#65533;3&#65533;&#65533;l\&#65533;&#1376;&#65533;5&#65533;&#65533;l&#65533;&#65533;I&#65533;J7&#65533;Q&#65533;S&#65533;&#65533;7HC%l&#65533;n&#65533;&#65533;n&#65533;&#65533;&#65533;&#65533;A&#65533;u&#65533;, &#65533;T&#65533;&#65533;&#65533;&#65533;+Vi&#678;&6&#65533;&#65533;	&#65533;&#65533;ajrin&#65533;?p&#65533;&#65533;&#65533;&#65533;LIk&#65533;I<&#65533;j&#65533;$A&#65533;H&#65533;&#65533;A&#65533;q&#65533;6&#65533;h&#65533;0A,2C&#65533;&#65533;
&#1314;hP&#65533;^&#65533;&#65533;&#241;k&#65533;&#65533;[
]&#65533;&#65533;&#261;&#65533;v&#65533;&#65533;T&#865;&#65533;r&#65533;&#65533;/&#65533;&#65533;aVoV&#65533;NG+M&#65533;N&#65533;3&#323;&#65533;b&#65533;2&#65533;O:&#65533;S&#65533;&#65533;F&#65533;+8&#65533;&#1349;&#65533;u7R&#65533;&#65533;&#65533;&#1406;n&#1387;&#65533;&#65533;&#65533;
&#65533;:D&#65533;&#65533;uJNN&#65533;SWm3&#65533;&#51218;C&#65533;5&#65533;&#65533;hv&#65533;&#65533;&#65533;g&#65533;&#65533;&#1034;v?&#65533;b&#65533;gO&#734;&#65533;n&#65533;mT&#65533;d/3&#65533;&#65533;&#65533;&#65533;&#65533;&#65533;[5&#65533;\\BP&#65533;	@ &#65533;V&#65533;&#65533;4 &#65533;&#65533;8`-&#65533;&#65533;~&#65533;Bd&#65533;&#65533;@:&!&#65533;&#65533;O&#65533;a	W&#65533;/&#65533;Q&#65533;&#65533;0&#65533;&#65533;z&#65533;&#65533;&&#65533;&#1923;h/'I&#65533;k&#65533;&#65533;m`&#65533;&#65533;P3&#65533;&#65533;&#65533;m&#65533;&#65533;&#65533;&#65533;&#65533;&#728;j&#65533;&#65533;R&#65533;&#65533;&#65533;&#65533;&#65533;K&#65533;&#65533;&#65533;&#65533;^&#65533;n&#65533;Vs&#65533;&#65533;S&#65533;&#1707;&#65533;,&#22306;2&#65533;(&#65533;Q"QJ*&#65533;&#65533;T&#65533;&#65533;IjhR&#65533;&#65533;X'5q&#65533;U5Y&#65533;&#65533;&#65533;$&#65533;&#65533;h&#65533;@&#65533;X&#65533;$&#65533;d&#65533;&#65533;&#65533;IT&#65533;Y&#65533;N&#65533;5&#65533;$+E&#65533;I&#65533;h3&#1820;HI&#65533;[Zta&#65533;^C&#65533;&#65533; &#65533;-&#64170;&#65533;&#65533;&#65533;&#65533;e/~&#65533;a&#65533;S&#65533;&#165;d&#65533;&#65533;&#65533;#&#1293;&#65533;&#65533;1&#1082;&#65533;&#65533;@&#65533;&#65533;jyM&#65533;
&#65533;&#65533;&#65533;&#65533;,[8&#65533;&#65533;ah&#65533;&#65533;&#65533;2&#65533;qf&#65533;I&#65533;T&#65533;&#65533;2-&#65533;&#65533;O&#65533;&#65533;jp&#65533;&LK&&#65533;&#65533;z&#65533;6&#65533;&#208;&#65533;&#65533;&#484;.&#65533;z~&#65533;Ab&#54307;mu&#65533;&#65533;&#65533;&#65533;&#65533;&#65533;j#dj&#65533;&#65533;x&#65533;&#486;WR&#65533;&b&#484;&#65533;&#65533;&#65533;&#65533;F6&#65533;Q&#65533;F&#65533;a(`epE&#65533;&#65533;&#65533;&#65533;&#65533;M@l4&#65533;	&#65533;&#65533;	s &#a&#65533;B&#65533;&#65533;x&#65533;$a&#65533;D@&#65533;~&#65533;h&#65533;N&#65533;&#65533;&#65533;S&#65533;&#65533;&#65533;&#65533;&#65533;&#65533;ri&#65533;&#65533;,&#65533;&#65533;&#65533;V&#65533;B&#1877;&#65533;`2&#65533;&#65533;h`&#65533;&#65533;&#65533;s7&#65533;Oj&#65533;&#65533;V&#65533;&#65533;
\ &#65533;. &#65533;e&#1547;&#65533;%t&#65533;T&#65533;&#864;WxElQ+&#65533;&#65533;&#65533;8&#65533;P&#65533;&#65533;&#65533;4_H7mD&#65533;&#65533;<&#65533;Z&#65533;&#65533;}&#65533;' vi&#65533;&#65533;u&#65533;&#65533;muc&#65533;&#65533;&#65533;=&#65533;&#65533;&#65533;j&#65533;k&#65533;&#65533;&#65533; r&#65533;^&#65533;&#65533;Q'&#65533;l&#65533;&#65533;:&#65533;*l&#65533;&#65533;&#65533;&#65533;&#1663;&#65533;&#65533;&#65533;&#65533;}&#65533;&#65533;b&#65533;k&&#65533;&#65533;p&#65533;jDL]&#65533;3&#65533;Zl&#65533;&#65533;"_X&#65533;&#65533;w&#65533;&#65533;&#65533;&#65533;&#65533;*&#65533;qf3&#65533;&#65533;]5&#65533;X&#65533;&#65533;3l!e&#65533;&#65533;0&#65533;&#65533;&#65533;&#65533;"k&#65533;&#65533;&#65533;m&#65533;[&#65533;&#65533;W&#65533;jQ&#65533;#&#65533;#2&#65533;&#65533;z&#65533;&#65533;&#65533;&#65533;i&#65533;&#1118;&#65533;&#65533;$&#65533;&#65533;y'&#65533;&#65533;&#65533;&#65533;J&#65533;&#65533;F*&#65533; w&#65533;&#512;n@&#65533;Y`&#65533;&#429;@&#65533;&#65533;C0b&#65533;8D"qr&#65533;[&#65533;h&#65533;"&#65533;&#65533;&#65533; '&#65533;1&#657;&#65533;+&#65533;&#637;&#65533;1&#65533;&#65533;&#65533;&#65533;&#65533;M"&#65533;=&#65533;&#65533;^&#65533;&#65533;&#65533;&#65533;&#65533;&#65533;&#65533;&#65533;&#65533;&#65533;&#65533;p
~0<&#65533;5&#65533;-&#65533;j&#65533;
&#65533;P&#65533;@&#65533;'4&#65533;)&#65533;&#65533;Tw%xq.A&#65533;<&#65533;X!(a&#65533;%axyAC&#65533;&#65533;QW&#65533;yC&#65533;&#65533;&#65533;='hs&#65533;&#65533;y&#65533;&#65533;y&#65533;&#65533;&#65533;{q@&#65533;&#65533;&#65533;&#65533;&#65533;k&#65533;v^&#65533;1!&#65533;'&#65533;GDvA&#65533;A&#65533;rdgTq(a'x&#65533;&#65533;f\&#65533;h1&#65533;ekGC&#65533;&#65533;axCe&#65533;(&#65533;E&#65533;ag&#65533;&#65533;X@S(&#65533;6iT&#65533;3&#65533;&#65533;Eu&#65533;wqh&#65533;%;))30&#65533;B;Dk&#65533;oG&#65533;/w&#65533;&#65533;&#65533;&#65533;VX&#65533;f&#65533;3On&#65533;r7!*&#65533;X&#65533;&#65533;&E&#65533;k*u&#65533;~&#65533;!&#65533;&#65533;GmCj&#65533;a&#65533;&#65533;5&#65533;&#65533;&#65533;&#65533;&#65533;&#65533;&#65533;H&#65533;z&#65533;6&#65533;fkOWj&#65533;!?&u&#65533;`<u7&#65533;&#65533;&#65533;4&#65533;&#65533; \&#65533;&#65533;,P0K&#65533;&#65533;# M&#65533;}&#65533;&#65533;&#65533;&#65533;&#65533;&#65533;&#65533;&#65533;&#65533;&#65533; $&#65533;P	&#65533;@`@&#65533;&#65533;&#65533;&#65533;&#65533;0}$,
q&#65533;p&#65533;^&#65533;4A&#65533;'LH*&#65533;1R&#65533;&#65533;&#65533;`&#65533;&#65533;&#65533;p&#65533;&#65533;&#65533;&#65533;$&#1632;&#65533;&#65533;X0@&#65533;5&#65533;%&#65533;k&#65533;	&#240;&#65533;&#65533;6&#65533;Ag&#1350;T!&#65533;W&#65533;B#&#65533;&#65533;Y&#65533;F&#65533;&#65533;Qzr&#65533;&#65533;&#65533;0&#65533;.wV&#65533;&#65533;)&#65533;H&#65533;/&#65533;&#65533;7I&#65533;&#65533;&#65533;4&#595;&#65533;&#65533;;U&#65533;w&#65533;R&#65533;Y;XZ&#65533;"!S&#65533;6{&%&#65533;%&#65533;&#65533;&#65533;&#65533;&#65533;b&#65533;&#65533;k&#65533;-&#65533;rW_&#65533;&#65533;|&#65533;U\&#65533;&#65533; g'&#65533;_xUe&#65533;&#65533;&#65533;&#65533;x_&#65533;WtEP%y?Eb&#65533;Z&#65533;W&#65533;RW?&#65533;&#65533;&#65533;r&#65533;[WT&#65533;&#65533;u\ia~&#1109;&#65533;FW{9y&#65533;X&#65533;X/f&#65533;K&#65533;~+&#1353;&#65533;+&#65533;&#65533;:&#65533;W^4&#65533;Z5&#65533;t&#65533;&#65533;&#65533;&#65533;&#65533;&#65533;&#65533;&#65533;Z&#65533;Y{6e&#65533;&#65533;F&#65533;31[&#65533;&#1440;vp&#65533;&#65533;&#65533;&#65533;&#65533;"&#65533;&#65533;8&#936; +@l&#65533;&#65533;P&#65533;@n&#65533;&#1037;&#65533;`L&#65533;&#65533;	&#65533;&#65533;	&#65533;&#65533;V&#65533;&#65533;0S@
&#65533;`I&#65533;	;&#65533;&#65533;M&#65533;{&#65533;	Y&#65533;&#65533;p&#65533;P
&#65533; &#944;p&#65533;&#65533;W&#65533;&#65533;p&#1552;&#65533;&#65533;]&#65533;A J&#65533;( &#65533;&#65533;&#65533;&#65533;&#65533;&#65533;&#65533;!&#65533;aA&#65533;&#65533;[&#65533;utT&#65533;&#65533;9&#65533;V&#65533;C&#65533;!ba&#65533;V=W&#19041;&#65533;b&#65533;%cTS&#65533;<&#65533;5&#65533;Id &#65533;5&#65533;=&#65533;kR	&#65533;&k&#65533;AN&#65533;d&#65533;%Tw|&#65533;&#65533;U&#65533;&#65533;h&#65533;HFi)/}&#1093;&#1600;&#65533;PC&#65533;P&#65533;4D&#65533;I*/Dj&#65533;4&#65533;&#65533;OjC}&#65533;FJf&#65533;&#65533;&#65533;&#65533;&#65533;Ehh&#65533;&#65533;q1>&#65533;Ap(Dm&#65533;dKh]
&#65533;6&#65533;e&#65533;&#65533;&#65533;&#65533;&#65533;&#65533;&#625;&#65533;)m6&#65533;&#65533;&#530;1&#65533;&#65533;&#65533;&#65533;^&#65533;!c&#65533;&#65533;&#65533;&#65533;&#65533;&#65533;&#65533;4&#65533;(%=fz&#65533;&#65533;z&#65533;&#1098;`&#65533;H&#65533; &#65533;fH&#65533;&#65533;&#65533;&#1128;&#65533;6k&#65533;&#65533;Y&#65533;&#65533;&#65533;&#65533;k&#65533;Ro;B!&#65533;&#65533;&#65533;u3&#65533;&#65533;&#65533;&#65533;&#65533;&#65533;/0p&#65533;&#65533;&#65533;p&#65533;&#65533;\&#65533;&#65533; &#65533;g&#65533;&#65533;0&#65533;@&#596;&#65533;&#65533;&#65533;&#65533;i	&#65533;&#65533;	&#65533;	{&#65533;B&#65533; +&#65533;&#65533;0(&#65533;o&#65533;&#65533;&#65533;&#65533;$^&#65533;S&#65533;5R&#65533;&#65533;&#65533;"&#494;y&#65533;1&#65533;&#65533;&#65533;&#65533;@
&#65533; &#65533;&#65533;&#65533;&#65533;/G&#65533;!&#65533;&#65533;&#65533;&#65533;X@?@O@(``PP&#65533;&#65533;&#65533;&#65533;J&#65533;gHV&#65533;&#65533;2RxgfRD&#65533;b:&#1646;1&#65533;Dy:r&#65533;B&#65533;t&#65533;;5&#65533;S"&#65533;s'{&#65533;@&#65533;*H8&#65533;&#65533;&#65533;G&#65533;&#35370;wK76&#65533;&#65533;+(JS&#65533;&#65533;k&#65533;&#346;&#65533;&#65533;`&#65533;&#65533;S&#65533;T|&#597;y&#65533;(0#&#65533;/#&#65533;&#65533;7U6&#65533;&#65533;xM+3@&#65533;e&#65533;`&#65533;PC&#65533;Jj&#65533;&#65533;Y&#65533;&#65533;&#65533;&#1077;M<R&#65533;&#65533;&#356;S&#65533;x&#65533;&#65533;x.&#65533;&#65533;&#1169;TgxI&#65533;&#65533;Fk&#65533;X&#65533;&#65533;&#65533;&#65533;A&#65533;T&#65533;|l;hv&#65533;V#&#536;.KR&#65533;&#65533;y&#65533;+&#65533;KYO&#65533;X&#1161;&#65533;&#65533;G&#65533;&#65533;&#65533;&#65533;t]s+
&#65533;z&#65533;&#65533;+&#65533;{Z26K7&#65533;Q;&#65533;Z!&#65533;&#1402;&#25690;&#65533;&#65533;y4l&#65533;&#65533;1&#65533;&#65533;&#1024;	X&#65533;.&#65533;J0&#65533;&#65533;&#65533; &#65533;&#65533;t&#65533;i I&#65533;K&#65533;d&#65533;&#65533;P&#65533;&#65533;&#65533;&#65533;&#65533;@	&#65533;&#65533;	&#1193;Wp&#65533; &#65533;&#65533;p&#65533; &#65533;^&#65533;)u&#65533;&#65533;&#65533;r&#65533;|&#65533;V"&#65533;&#65533;p&#65533;&#65533;
&#65533;P&#65533;
&#65533;&#65533;PI&#65533;&#65533;$&#65533;	q&#65533;=&#65533;D&#65533;A`&#65533;&#65533; &#65533;&#65533;&#65533;&#65533;P"&#65533;HVTs&#65533;u?S&#65533;&#65533;&#65533;&#65533;i&#65533;&#65533;&#65533;u&#65533;Bys&#65533;&#65533;W&#65533;)&#65533;&#1688;Uy0!h&#65533;/&#65533;ZP&#65533;;&#65533;&#65533;v&#65533;&#65533;&#65533;&#65533;&#65533;&#714;9&#65533;&#65533;'&#1705;&#65533;6%&#65533;&#65533;k&#65533;&#65533;oY7O(9Q&#65533;TQ&#65533;{E&#65533;1&#65533;:jhd&#1285;5&#65533;v!af&#65533;UE&#65533;&#1472;&#65533;M&#676;&#65533;2&#65533;J&#65533;&#65533;e[&#65533;j+&#65533;&#65533;%&#65533;O&#65533;&#65533;O&#65533;&#65533;&#65533;&#65533;&#65533;/jvV&#65533;h&#65533;&#65533;B"&#65533;>v&#65533;fK&#65533;&#65533;\&#65533;O,&#65533;fh&#65533;`&#65533;&#65533;U&#65533;&#521;H3Y:Yx&v&#65533;gw&#65533;D&#65533;y&#65533;hG&#65533;&a&#65533;&#65533;iYB%&#65533;&#65533;E&#65533;&#65533;&#65533;Y%&#65533;HM&#65533;jMks&#65533;!&#65533;&#65533;&#65533;5&#65533;&#65533;&#65533;{&#65533;Zc&#65533;T&#65533;$Ak@&#65533;j&#65533;\&#65533;&#65533;&#65533;&#65533;BXI&#65533;&#65533;&#65533;D|&#65533;&#799;H&#65533;&#65533;t&#65533;&#65533;&#65533;r}B^&#65533;&#65533;&#65533;
q&#65533;)p&#65533;Z&#65533;&#65533;P
&#65533; p &#65533;&#65533;W&#65533;&#65533; &#65533;#&#65533;&#65533;n&#65533;&#1580;&#65533;@	&#65533;&#65533;9I2D&#65533;#4BNp	&#1104;&#65533;&#1191;&#65533;&#65533;&#65533;&#65533;&#65533;&#65533;1)(1
T&#65533;&#65533;&#65533;&#65533;&#65533;&#65533;
&#65533;`
&#65533;p&#65533;@&#65533;&#65533;&#65533;`&#65533;&#65533;
&#65533;&#65533;_&#65533;=&#65533;Bp<p&#65533; p.&#65533;&#65533;
&#65533;`&#65533;&#65533;&#65533;3O&#65533;&#65533;f&#65533;QK&#65533;&#65533;"kDK&#65533;,4&#65533;|&#65533;r&#65533;s&#65533;&r&#65533;&#65533;&#65533;&#65533;&#65533;;E&#65533;d/&#65533;r+&#65533;b(&#65533;&#65533;&#65533;&#65533;&#65533;B@&#65533;&#65533;&#1448;&#65533;&#697;&#65533;&#65533;&#65533;&#65533;go&#65533;&#382;&#65533;5A&#65533;&#65533;|&#65533;&#65533;&#65533;&#65533;]&#65533;2Zu&#65533;_l&#65533;h,&#65533;^&#65533;&#65533;d&#65533;&#65533;&#65533;&#309;M:&#65533;`&#65533;Ni&#65533;U&#65533;&#65533;p&#65533;hFUx&#65533;&#65533;eL&#1489;-z[&#65533;&#65533;}&&#65533;w&#65533;w&#65533;&#65533;WI&#65533;&#65533;37T&#65533;&#65533;&#65533;&#65533;!&#65533;&#65533;&#815;{Y&#65533;	&#65533;&#65533;&#48357;&#65533;&#65533;Fw&#65533;Us&#65533;&#65533;&#65533;5&#65533;5 &#65533;&#65533;&#65533;&#54394;&#65533;&#65533;&#65533;&#65533;&#755;&#65533;&#65533;OGS&#65533;&#65533;&#1707;-&#65533;&#65533;&#65533;M&#65533;}&#65533;&#65533;r&#65533;7q7&#1936;&#65533; Npp&#65533;P&#65533; 	P &#65533; P*&#65533;&#65533;: Jb&#65533;&#65533;0&#65533;&#65533;&#65533;&#65533;&#65533;{&#65533;&#65533;L	&#65533;0[&#65533;&#65533; &#65533; &#65533;&#65533;0&#65533;p&#65533;q&#65533;&#65533;Q&#65533;&6a&#65533;&#1602;f&#65533;&#65533;&#65533;	&#65533;&#65533;&#65533;&#65533;&#65533;&#65533;	&#65533;0	&#65533;p	&#65533;0J
&#65533;<0$&#65533;&#65533;&#65533;&#65533;&#65533;v&#65533;
&#1104;&#65533; &#65533;&#65533;&q&#65533;"h&#65533;&8&#65533;&#65533;&#140;<&#65533;&#65533;mM&#65533;&#65533;&#65533;&#65533;&#65533;&#673;&#65533;=&#1684;&#65533;&#65533;&#65533;66&#65533;&#65533;,&#65533; N&#65533;@&#65533;%&#65533;&#65533;&#65533;6&#65533;s&#65533;r&#65533;&#65533;&#65533;,NX&#65533;3&#65533;RX&#65533;#9&#65533;&#65533;hb&#65533;o&#65533;p&#65533;qN&#65533;e&#65533;&#65533;&#131;&#65533;E&#65533;i+<b/w><&#65533;.&#386;>&#65533;}&#65533;&#65533;&#65533;&#65533;&#65533;s&#65533;&#65533;un&#65533;&#65533;q\ldD&#65533;&#65533;!&#65533;&#65533;&#136;gz&#65533;th-*&#65533;&#470;&#65533;>13&#65533;<Q&#65533;&#65533;&#65533;&#1239;&#65533;g[G&#65533;&#65533;&#65533;B&#1534;,QY&#65533;XQS&#65533;&#65533;U&#65533;)&#65533;&#65533;&#65533;&#65533;]&#65533;&#65533;zZ&#65533;&#65533;5t6&#65533;H&#254;&#65533;&#65533;&#65533;&#65533;&#65533;4&#65533;&#766;&#65533;uI&#65533;\&#684;#&#65533;~;&#65533;A!G(&#65533;bd}d&#65533;&#65533;&#65533;&#65533;&#65533;7&#65533;"&#65533;&#65533;@p&#65533;&#65533;] 0&#65533;&#65533;0<&#65533;`&#65533;&#65533;&#65533;&#65533;&#65533;&#65533;[&#65533;&#65533;	A2	&#65533;&#65533;( &#65533; &#65533;&#65533;&#65533;`k&#65533;&#65533;&#65533;&#65533;&#65533;&#65533;&#65533;~&#1742;Ps&#65533;5&#65533;&#65533;Fp&#65533; 
&#65533;&#65533;&#65533;p&#65533; 
&#65533;`&#65533;&#65533;|PE04`7 )0&#65533;y)0a &#65533;P&#65533;0k&#65533;g9&#65533;8&#65533;&#65533;2wd(yPG&#65533;QG&#65533;&#65533;&#65533;@Cd.&#65533;&#65533;&#65533;&#65533;Hm&#65533;KO&#65533;Q&#65533;7&#65533;&#65533;5&#1619;&#65533;^G]N&#65533;DY&#65533;+^QN&#65533;J&#65533;Z&#1203;&#65533;&#65533;&#65533;&#65533;&#65533;&#65533;&#65533;&#65533;s&#65533;&#1425;&#65533;T&#2018;Trm.&#65533;&#65533;3P&#65533;&#65533;h&#65533;1~&#65533;XklnL&#65533;d&#65533;&#65533;E&#65533;N&#65533;&#65533;N\&#65533;&#65533;&#65533;a&#65533;&#65533;o&#65533;N&#65533;&#65533;&#65533;&#65533;&#65533;&#65533;&#65533;&#65533;&#65533;&#65533;&#65533;&#65533;&#65533;&#65533;1&#65533;&#65533;&#65533;&#65533;&#65533;&#65533;&#65533;&#65533;&#65533;&#65533;ol&#65533;&#65533;&#65533;&#65533;&#65533;&#65533;l&#1621;n&#65533;&#65533;x&#65533;&#65533;Qev&#65533;}r&#65533;G1&#65533;&#65533;&#65533;!&#65533;{Buc&#65533;&#65533;6&#65533;=&#662;&#65533;&#65533;(&#65533;MY&#65533;&#65533;.&#65533;&#189;&#1757;e&#65533;&#65533;/&#65533;&#65533;O&#65533;&#65533;yI&#65533;-&#65533;&#65533;&#65533;~&#65533;&#65533;&#65533;CNV*NE&#65533;&#1296;{&#65533;*&#65533;&#65533;&#65533;&#65533;&#65533;&#65533;&#65533;&#1919;&#65533;&#65533;{@&#65533;j&#65533;}&#65533;M&#65533;&#65533;&#65533;&#65533;v	&#65533; gV@@&#65533; &#65533;(X&#65533;AH7s&#1125;S&#65533;&#65533;&#65533;&#65533;&#65533;m&#65533;Hn\9s&#329;7.&#11793;)&#321;&#65533;n&#65533;p&#65533;&#65533;&#65533;&#65533;&#870;7p&#1868;&#65533;$g&#1197;P~&#1292;y3&#65533;K&#65533;#V&#65533;pQ&#65533;B	0&#65533;@&#65533;&#65533;'nh9&#65533;+&#1849;&#65533;(G&#65533;G&#65533;\&#65533;qf=&#65533;\&#65533;&#65533;&#1588;gU~&#65533;&#1198;8&#65533;0&#65533;&#65533;%&#65533;&#65533;&#65533;_&#65533;d&#65533;<i&#65533;arj&#65533;&1&#65533;9&#65533;&#1261;K&#65533;&#65533;:u&#1389;&#65533;&#1817;&#65533;;&#65533;&#65533;&#17254;W&#65533;&#65533;&#65533;z&#65533;&#65533;f&#1882;&#65533;={&#65533;&#65533;&#851;&#65533;;&#65533;&#65533;&#1717;cW1&#65533;o&#65533;!#&#65533;3{&#65533;&#65533;&#65533;&#65533;&#65533;Q&#65533;].&#65533;&#65533;&#1981;1&#65533;&#65533;7=\u&#65533;&#65533;&#1257;&#65533;&#498;%8o&#1912;u?><&#65533;&#65533;&#65533;&#65533;s&#1766;&#65533;&#65533;{&#65533;&#65533;a&#65533;&#26558;&#65533;&#65533;&#65533;&#65533;c&#1247;&#65533;&#65533;&#65533;&#65533;&#65533;k&#65533;&#65533;&#65533;k
$0&#65533;&#65533;&#65533;!&#65533;@k&#65533;QPA'$PB&#65533;pB+40C&#65533;&#65533;?&#65533;&#65533;&#65533;&#65533;D&#65533;&#1766;=mVl&#65533;&#65533;&#65533;s&#65533;E&#65533;n&#65533;&#65533;Fm&#65533;&#614;&#65533;&#990938;r&#1329;&#65533;&#65533;j&#65533;&#65533;oZ&#65533;&#65533;;"&#65533;q&#65533;&#65533;y&#779;&#65533;&#65533;\&#65533;&#65533;&#65533;&#65533;&#65533;&#65533;r,&#65533;&#65533;"&#65533;&&#65533;&#65533;7&#65533;6&#65533;&#65533;&#65533;3?&#65533;&#65533;&#65533;a8&#65533;&#65533;xF&#65533;gz&#65533;&#787;6<&#65533;'O&#65533; &#65533;GOB	E&#65533;PDg&#243;&#65533;A&#65533;&#65533;&#65533;N&#65533;&#65533;&#65533;&#65533;&#65533;F&#65533;&#65533;RL3&#65533;t&#65533;&#65533;&#65533;y&#65533;&#65533;&#65533;@&#65533;&#65533;Quc&#65533;&#65533;33&#65533;&#65533;&#779;&#65533;b&#65533;U&#65533;&#65533;G<mZ&#65533;&#65533;-f@&#65533;0&#65533;``&#65533;&#65533; &#65533;@&#65533;&#65533;&#65533;&#65533;&#65533;&#65533;@&#65533;&#65533;>1D&#65533;EyD&#65533;I(&#1110;&#65533;J,&#65533;&#65533;&#65533;M8ic&#65533;8&#65533;&#65533;"&#65533; &#65533;&#65533;H&#278;e&#65533;aFq&#65533;&#65533;&#65533;&#1290;8*g_&#65533;D&#65533;~&#54441;&#65533;FRJq&#65533;9F?&#65533; $&#65533;(&#65533;(b	%xpaXH
&#65533;P Y$&#65533;`<&#65533;&#65533;&#65533;&#65533;&#65533;$qz3&#65533;&#65533; f&#65533;&#1992;&#65533;&#65533;&#65533;,Xe&#65533;u_&#65533;&#65533;)&&#65533;&#65533;&#65533;r..&#65533;J&#65533;8&#65533;`&#65533;g&#65533;&#65533;i&#65533;&#906;&#65533;&#65533;6&#65533;&#65533;&#65533;s&&#65533;hU2&#65533;4&#65533;vxs&#65533;NIe&#65533;O&#65533;&#65533;Q&#65533;5&#65533;&#65533;9-ROE=u&#65533;&#65533;&#65533;l&#65533;&#35619;K*Z:&#65533;&#65533;&#65533;&#65533;&#65533;\p&#65533;&#65533;&#65533;+&#65533;"&#65533;&#65533;1&#667;&#65533;Y&#65533;ISl1EO,Q>&#753;&#65533;&#65533;&#65533;&#65533;&#65533;&#65533;&#65533;&#65533;\&#65533;&#65533;9&#65533;&#65533;&#65533;&#65533;&#65533;|&#65533;&#1135;&#65533;&#65533;t&#65533;<?&#65533;s&#65533;&#65533;&#65533;=&#65533;o&#65533;\r&#65533;{Gq&#65533;o\&#65533;ij&#65533;:&#65533;&#65533;'^&#641;&#65533;;&#65533;&#65533;&#65533;&#65533;>&#451;&#65533;$&#65533;x&#65533;&#65533;	z&#65533;x&#65533;&#65533;f&#65533;7&#65533;&#65533;2&#65533;4*3&#65533;&#65533;L37:o&#65533;&#65533;K&#65533;A&#65533;P&#65533;&#65533;Gm&#65533;&#1374;&#65533;&#65533;5&#1684;&&#65533;fST&#65533;&#65533;w@M&#1385;S&#65533;&#65533;G;&#65533;&#65533;&#65533;8&#65533;3&#65533;g&#1303;&#65533;&#65533;qDL&#65533;C&#65533;dvpl&#65533;&#65533;&#65533;6L&#65533;&#65533;&#65533;&#65533;@&#65533;\8&#65533;a&#65533; 
&#65533;&#65533;&#65533;T&#65533;&#65533;v&#65533;&#65533; a&#65533;E0&#65533;&#65533;&#65533;&#1462;(q	Md&#65533;&#65533;&#65533;^ &#65533; &#65533;@* &#65533;&#65533;&#65533;&#65533;+ha&#65533;hP&#65533;&#65533;&#65533;&#65533;q7&#65533;p)&#65533;&#65533;&#1687;X&#65533;&#65533;&#65533;%oz<B&#65533;5&#65533;&#65533;
E&#65533;&#65533;n&#65533;f&#65533;0&#65533; &#65533;&#65533;P@&#65533;8 &#418;"&#65533;0&#1025;&#65533;@&#65533;h4&#65533;l&#65533;&#65533;)&#65533;&#65533;&#65533;&#65533;&#65533;8%i&#65533;Q&#65533;&#65533;&#65533;M&#65533;w&#65533; `&#65533;"4&#65533;&#65533;1/3&#65533;(9b&#65533;[z	|&#65533;&#65533;&#65533;9(&#65533;&#65533;&#65533;`&#65533;3as&#65533;;(&#65533; &#65533;&#65533;~&#65533;k3a&#65533;J&#65533;7&#65533;&#65533;&#65533;E&#65533;&#65533;l&#65533;Q;&#923;I7&#65533;&#65533;M&#65533;&#65533;&#65533;:1&#65533;w&#65533;Y&#65533;&#65533;t3&#65533;&#65533;<&#65533;&#65533;&#65533;#9&#65533;I&#65533;&#65533;&#65533;&#65533;z&#65533;99N&#65533;0&#65533;&#962;&#65533;&#65533; &#65533;&#65533;@&#65533;]5<&#65533;
1&#65533;	b&#65533;A&#65533;P&#1273;.B&#1372;C&#65533;Q&#65533;ehA&#65533;&#65533;h&#65533;
&#65533;;&#1989;&#65533;w"&#65533;&#65533;<&#65533;#&#65533;&#65533; O<&#65533;YiI&#65533;&#65533;&#65533;n&#65533;&#65533;z&#65533;&#1745;9&#65533;W0&#65533;&#65533;&#65533;JGJ&#65533;&#65533;r&#65533;SwN&#65533;$pQ&#65533;YBbT.&#65533;&#65533;nYSS'&#65533;&#65533;u&#65533;&#65533;Ml&#65533;&#65533;05)J&#65533;&#65533;~j&#65533;&#65533;V&#65533;&#65533;&#65533;&#65533;&#65533;&#65533;c&#65533;&#65533;&#65533;bc?&#65533;&#65533;56~Z&#65533;l%&#65533;=-&#65533;R&#65533;&#65533;&#65533;&#65533;z@&#65533;&#65533;&#65533;Sz}G<&#65533;&#65533;)&#65533;l&#1308;&#65533;&#65533;&#65533;8&#65533;2Rs&#65533;&#65533;JB&#65533;\&#65533;,&#65533;&#65533;7&#65533;&#65533;e "(p  &#65533;
+h@!&#65533;p&#65533;"&#65533;&#65533;@&#65533;&#65533;$&#65533;e&#65533;naB&#65533;x&#65533;&#65533;&#65533; P&#65533;H &#65533;"&#65533;a&#65533; &#65533;(H&#65533;&#65533;X&#546;&#65533;4&#65533;l&#65533;D;x1\9&#65533;tx&#65533;3I	&#65533;&#65533;-q&#65533;&	I(&#65533;Zp&#65533;&#65533;&#65533;$&#65533;&#65533;0p&#65533;E&#65533;6d&#65533;&#65533; 8 &#65533;t 2h&#65533;<&#65533;t&#65533;c&#65533;&#65533;&#65533;Y&#65533;&#65533;&#65533;&#65533;W&#65533;D&#65533;x&#65533;Kv&#65533;&#65533;N&#65533;b;&#65533;&#65533;];&#65533;-M&#65533;V*&#65533;,&#65533;I^>&&#65533;]&#65533;L&#65533;&#65533;&#65533;&#65533;&#65533;&#65533;M&#65533;&#65533;i&#65533;6&#65533;<&#65533;1&#861;F&#65533;&&#65533;Xpk&#65533;Q	&#65533;F<'&#65533;&#65533;&#65533;&#65533;C&#1808;-&#65533;I&#65533;i2&#65533;&#65533;3&#65533;&#457;G&#65533;Y&#65533;Q&#65533;H&#65533;&#565;&#65533;A&#65533;&#65533;&#967;&#65533;&#65533;c&#65533;&#65533;&#65533;3B	&#65533;EjP&#65533;&#65533;Yv&#65533;3&#65533;&#65533;&#65533;l&#28850;&#65533;@E]E&#65533;&#65533;&#1027;>&#65533;D&#65533;&#65533;&#65533;n&#65533;B&#65533;g&#65533;+&#65533;&#65533;x&#65533;&#65533;e,oY&#65533;I&#65533;&#65533;&#315;<&#65533;&#65533;t%&#65533;L&#65533;2,&#1623;&#65533;&#65533;{&#65533;&#65533;^&#65533;#&#65533;&#65533;-f&#65533;&#65533;\eb&#65533;}	&#65533;&#65533;xG&#65533;k-&#65533;eJ&#65533;&#65533;c&#65533;k&#65533;&#65533;6`&#65533;&#65533;7&#65533;&#65533;k&#65533;&#65533;&&#65533;P&#65533;&#65533;&#1312;&#65533;&#65533;k&#65533;#N&#65533;&#65533;&#65533;&#65533;&#65533;m&#65533;&#65533;9U&#65533;&#65533;\&#65533;/G&#65533;gO&#65533;&#65533;G&#65533;&#65533;
3&#65533;`)&#65533;&#65533;&#65533;(&#65533;`Y1*&#65533;r&#65533; #&#65533;a&#65533; &#65533;%
@&#65533;&#65533;&#65533;$!	nYB&#65533;&#65533;D'&#65533;;)&#65533;@8VX@&#65533;,&#65533;&#65533;&#65533;D'<&#65533;&#65533;&#65533;&#65533;b&#65533;&#65533;&#65533;1&#65533;&#65533;&#65533;<&#1435;6&#65533;&#707;D&#65533;n&#65533;&#65533;&#65533;2&#65533;Q7&#65533;&#65533;&#65533;FT&#65533;&X&#65533;^@&#65533;&#65533;&#65533;!0A
H &#65533;0&#65533;X8V&#65533;B&#65533;	,$&#65533;0>&#65533;&#65533;1t&#65533;&#65533;8&#65533;(&#48121;xO`@&#65533;&#65533;&#65533;&#1532;Ow&#65533;&#65533;&#65533;&#65533;&#1110;&#65533;&#65533;&#65533;&#65533;&#65533;&#65533;D&#1673;&#65533;zK&#65533;&#65533;&#65533;8&#65533;l1b&#65533;&#65533;>&#65533;&#65533;4&#65533;6X&#65533;=&#65533;J]&#65533;Tt&#65533;kz&#65533;x&#65533;SG&#65533;&#65533;&#65533;Ly4Y&#65533;&#65533;4&#65533;&#65533;&#65533;&#65533;L&#65533;&#65533;s=&#65533;&#65533;&#65533;E/f&#65533;&#65533;N>&#65533;&#413;&#65533;"&#65533;!&#65533;=&#65533;&#65533;&#65533;&#65533;&#65533;&#1740; &#65533;m&#65533;C&#65533;&#65533;T&#65533;&#65533;o&#65533;&#65533;&#65533;g&#65533;G&#65533;;&#65533;&#65533;&#65533;&#65533;)&#65533;&#65533;&#65533;&#65533;e&#65533;G&#65533;&#65533;&#65533;	NX&#65533;&#65533;r&#65533;&#65533;:&#65533;D%9&#65533;3&#65533;&#65533;l&#65533;&#65533;&#65533;&#65533;&#65533;&#65533;&#65533;&#65533;h1&#65533;&#65533;&#65533;K{&#65533;&#65533;~&#65533;&#65533;^&#65533;Z6C!m8k&#65533;&#65533;&#65533;&#65533;@&#65533;&#65533;&#65533;3+&#65533;9+&#65533;a&#65533;@y+B&#618;&#65533;&#65533;&#65533;&#65533;6	l&#65533;i2&#65533;a&#65533;4&#65533;&#65533;&#65533;&#65533;1&#65533;&#65533;&#65533;k&#65533;&#65533;1&#65533;&#65533;\&#65533;&#65533; &#65533;P7X&#65533;x &#65533;&#65533; &#65533;&#65533;!&#65533;$&#515;LPXX&#65533;O&#65533;&#65533;+&#65533;E&#65533;J&#65533;l&#65533;&#65533;L&#1540;M&#65533;P &#65533;O &#65533;T&#65533;&#65533;9&#65533;&#65533;&#65533;<@&#65533;I&#65533;&#65533;pa"Q1&#65533;Q0V&#65533;&#65533;]H&#65533;l&#65533;&#65533;	&#65533;x&#65533;+K&#65533;&#65533;8)y&#65533;m&#65533;<&#65533; mp&#65533;W&#65533;,&#65533;&#65533;HAD&#65533;&#65533;&#65533; &#65533;&#65533;&#1536;	P&#65533;bI&#65533;&#65533;&#65533;	&#65533;&#65533;&#65533;&#65533; &#65533;D&#65533;&#65533;h<`h&#65533;&#65533;&#65533;&#65533;&#65533;&#44089;&#65533;0&#65533;&#1662;&#65533;*&#65533;?&#65533;H%U&#65533;&#65533;&#65533;\&#65533;&#65533;&#65533;&#65533;%R&#65533;^&#65533;;&#65533;&#65533;&#65533;^&#65533;&#65533;&#65533;&#65533;&#65533;&#65533;Z&#65533;J&#65533;&#817;&#65533;pg&#65533;&#65533;
&#65533;&#65533;	&#44041;&#65533;m&#65533;2m&#65533;F(&#65533;F&#65533;&#65533;&#65533;l&#65533;<p&#65533;>$&#1255;0&#65533;&#65533;&#65533;[Gt&#65533;'&#65533;&#65533;Bk&#65533;q&#65533;&#65533;&#1168;&#65533;s&#65533;&#65533;&#65533;&#65533;&#65533;3&#65533;&#65533;&#65533;&#65533;&#65533;|d&#65533;~H&#65533;y&#65533;y$H!&#65533;&#605;4A[H&#65533;&#65533;&#65533;&#65533;&#65533;G&#65533;H&#65533;c4&#65533;X4&#65533;"&#65533;&#65533;>([&#65533;%&#1774;&#65533;,&#65533;&#65533;&#65533;X&#65533;&#65533;t&#65533;&#65533;)&#65533;[&#65533;&#65533;&#65533;&#65533;&#65533;&#65533;`$&#65533;&#65533;@Z{&#65533;g&#65533;*&#65533;B+&#65533;<&#65533;&#65533;&#65533;I&#65533;&#65533;gd&#65533;a&#65533;*b&#65533;z&#65533;K&#65533;&#65533;&#1664;&#65533;&#65533;&#65533;&#65533;&#65533;t&#65533;6&#65533;6&#816; Bn&#65533;&#65533;&#65533;`4%5&#654;"&#65533;&#65533;&#698;&#65533;i&#65533;#0&#65533; x&#65533;P  
&#512;` J&#65533; &#65533;7&#65533;X&#65533;&#65533;YhQ&#65533;&#65533;D&#65533;F&#65533;&#65533;I(LJ&#65533;M&#1028;K&#65533;&#65533;L&#65533;L&#65533;R &#65533;F&#65533;&#65533; &#65533;-&#65533;&#65533;I&#65533;&#65533;N&#65533;$&#65533;O&#65533;1$CR0&#65533;U&#65533;f&#65533;&#65533;&#65533;&#65533;m&#65533;&#65533;&#65533;&#65533;&#1743;j&#65533;&#65533;h&#65533;&#65533;ix&#65533;$&#65533;&#65533;mH&#65533;U &#65533;'&#65533;(&#65533;+$( &#65533; &#1536;&#65533; E&#65533;&#65533;&#65533;&#65533;K&#768;&#65533;&#65533;J|$H2&#65533;&#1536;&#65533;&#65533; &#65533;&#65533;Ol0&#65533;I&#65533;)O&#65533;&#1129;&#47314;&#65533;	YI&#65533; &#65533;&#65533;k5&#65533;&#65533;E&#65533;&#65533;&#65533;&#65533;&#65533;A&#65533;&#65533;&#65533;&#65533;	%&#65533;&#65533;O&#65533;4&#65533;&#65533;&#65533;&#666;&#65533;&#65533;<F1&#65533;&#65533;1gJ&#65533;h&#65533;&#65533;vP&#65533;&#48188;H&#65533;&#65533;Z&#65533;P&#65533;&#65533;&#65533;&#65533;&#65533;&#65533;P&#65533;&#65533;&#65533;&#65533;&#65533;&#65533;&#65533;&#254;&#65533;&#65533;H&#65533;&#65533;2]Q|&#65533;4&#65533;(&#65533;&#65533;1&#65533;&#65533;&#65533;&#65533;&#65533;&#65533;&#65533;&#65533;&#65533;&#65533;:s&#65533;&#65533;3-&#521;&#65533;&#65533;@&#65533;&#65533;&#65533;s&#65533;&#65533;&#65533;Q&#65533;&#65533;=&#65533;&#65533;Q&#65533;&#65533;&#65533;'Esm*e&#65533;.&#65533;&#65533;&#65533;&#65533;p&#65533;<K/QS;&#65533;&#65533;&#65533;&#65533;&#65533;5&#65533;qs&#65533;&#65533;t,&#65533;&#65533;&#65533;&#65533;&#65533;&#985;&#65533;&#65533;&#65533;&#76234;*bzJ&#65533;+&#65533;#+&#65533;J?&#65533;S ,6$&#65533;&#65533;&#65533;Jh&#65533;@8&#65533;&#65533;&#65533;&#65533;&#65533;&#65533;&#65533;&R	2&#65533;&#65533;@&#65533;j&#65533;3&#65533;.9&#65533;&#65533;j#&#65533;D&#65533;&#65533;+&#65533;&#65533;Y&#65533;&#65533;&#65533;:&#65533;&#65533;&#65533;&#65533;&#65533;	&#65533;&#65533;X&#65533;&#65533;&#65533;
(&#65533;"&#65533;H8X&#65533;U&#65533;&#65533;E(&#65533;&#65533;r&#65533;Gx"&#65533;&#65533;G(?&#65533;&#65533;@8&#65533;F&#65533;&#65533;&#65533;,H&#65533;$&#65533;&#65533;5&#65533;&#65533; b&#65533;H8&#65533;K&#65533;&#65533;&#65533;&#65533;/d"~3&#65533;V&#65533;bxl&#65533;&#65533;P&#65533;&#65533;&#65533;&#65533;&#65533;i&#65533;d8dx	&#65533;&#1606;k`U&#65533;&#65533;"&#65533;@&#65533;(&#65533;&#65533;&#65533; &#65533;&#65533;&#65533;&#65533;X&#65533;&#65533;b:*Z&#65533;
&#65533;
&#65533;&#65533;
&#65533; &#65533;&#65533; &#65533;D,&#65533;p&#65533;=X&#65533;lH&#65533;&#65533;c&#65533;p&#65533;&&#65533;&#65533;&#65533;.E&#65533;{):"&#65533;&#65533;Z&#1653;&#65533;&#344;&#65533;,*&#65533;p&#65533;&#65533;&#65533;T&#65533;&#65533;&#65533;5*&#65533;I&#65533;&#65533;b&#65533;&#65533;z&#65533;&#46128;T&#65533;X&#65533;SMFI&#65533;B&#65533;g&#11384;&#65533;1S&#65533;&k7&#65533;u&#65533;{QE[QE&#65533;&#65533;Q&#1100;l4H+Q&#65533;&#65533;&#65533;&#65533;&#65533;&#65533;(&#65533;&#65533;&#65533;C&#65533;&#65533;P&#65533;&#65533;&#617;&#65533;5&#65533;z,>#&#65533;3&#65533;{3&#65533;&#65533;&#65533;&#65533;[:+R u=&#65533;R&#65533;&#65533;&#65533;&#65533;G&#65533;&#65533;[&#65533;&#65533;&#65533;&#65533;&#65533;(2)&#65533;Z4v<Q&#65533;&#65533;MK&#65533;&#65533;&#65533;T&#65533;&#65533;&#65533;DE&#65533;Z&#65533;x&#65533;&#65533;&#1049;7u&#65533;&#65533;&#65533;Zs&#65533;&#65533;&#65533;&#65533;&#65533;&#65533;%J&#65533;&#65533;bT&#1629;&#65533;f&#65533;&#65533;#T&#65533;&#65533;;&#65533;&#65533;JFu&#65533;P&#65533;&#65533;&#65533;&#65533;H&#855;X&#65533;&#65533;&#65533;OV	&#65533;K&#65533;&#65533;_P&#65533;*@&#65533;&#65533;	0&#65533;H&#65533;&#65533;&#65533;h&#65533;&#65533;b&#65533;H&#65533;!8&#65533;G U`&#65533;VhULx&#65533;D8C &#65533;&#65533;&#65533;?&#65533;98-&#65533;&#65533;)&#65533;5&#65533;@Hl&#65533;C&#65533;=&#1027;=(`?@H&#65533;I&#65533;&#65533;HP`I&#65533;M`&#65533;P &#65533;RX&#65533;Y&#1029;`P&#65533;h&#65533;j@Fk&#865;ih&#65533;d(&#65533;abXh&#65533;`&#65533;t&#65533;d0^H&#65533;@@&#65533;p:&#65533;W &#65533;&#65533;,$&#65533;&#65533;&#65533;&#65533;H  &#65533;p&#65533;&#65533;&#65533;&#65533;&#1034;&#65533;&#65533;&#65533; &#65533; 	&#65533;  &#65533;T`o&#65533;>&#65533;RL&#65533;4&#65533;&#65533;'u&#65533;&#65533;0&#1694;&#65533;&#65533;&#996;&#65533;&#1656;;c;*&#65533;&#65533;&#1624;&#65533;&#65533;&#65533;&#65533;7}&#65533;&#65533;&#65533;&#1880;&#65533;:9&#65533;&#65533;&#1903;:&#65533;z&#554;Gq&#697;&#65533;&#65533;&#65533;&#65533;>opG&#65533;&#65533;&#65533;&#65533;&#522;&#65533;Z,&#65533;&#65533;G#&#65533;&#65533; &#65533;&#65533;&#65533;&#65533;-&#65533;I&#65533;4l&#65533;Ho&#65533;&#8836;Gy&#65533;(&#65533;&#65533;&#65533;&#65533;&#449;H
&#65533;&#65533;{&#65533;&#65533;&#65533;)e&#65533;&#65533;&#65533;&#65533;GXN&#65533;&#65533;&#65533;=Z&#65533;GQVH&#65533;e&#65533;&#65533;Zs&#596;&#65533;&#65533;&#65533;U&#65533;X&#65533;&#65533;0i<&#65533;4&#65533;&#1272;&#408;&#65533;j&#65533;%&#65533;,ZcT:&#65533;^+>&#65533;*&#65533;gq^&#65533;&#65533;[Z&#65533;&#65533;?&#65533;&#65533;+y&#65533;L&#65533;&#65533;7&#65533;&#65533;&#65533;&#374;T1&#13173;&#65533;K&#1942;l&#346;Sp&#65533;h &#65533;,&#65533;&#65533;&#65533;
&#65533; `&#65533;&#65533; &#65533;!P" B &#65533;T8&#65533;T`&#65533;U0&#65533;Q &#65533;L B=&#65533;6@&#65533;0&#65533;$ D&#65533;&#65533; -h7&#65533;xK &#65533;d&#517;QP;X7&#65533;&#65533;?0!RE&#65533;!&#65533;&#65533;k&#65533;O&#65533;J&#65533;&#65533;G@D&#65533;T&#65533;&#65533;`X&#65533;e&#65533;m&#65533;hHf&#65533;f 6wEb&#65533;&#65533;[hPp&#65533;:&#65533;&#65533;&#65533;8k&#65533; &#65533;&#65533;D%>0&#65533;&#65533; &#65533;&#65533;,&#65533;&#65533; X&#65533;&#65533;&#65533;&#65533;&#1058; &#65533; &#65533;&#65533;
&#65533;&#65533;&#65533;Gp&#65533;r&#65533;:BQ0&#65533;&#65533;G&#65533;&#65533;&#65533;&#65533;&#65533;4
%&#686;&#65533;&#65533;&#65533;&#65533;&#65533;&#65533;JWA\|I&#65533;d&#65533;|&#65533;&#65533;E&#552;c;]&#65533;&#65533;&#65533;26&#65533;]vvJ&#65533;P&#65533;&#65533;&#65533;&#65533;H&#65533;D4&#1508;Z&#65533;mEv&#65533;y&#65533;<&#65533;&#65533;&#18003;&#65533;&#65533;&#65533;&#65533;&#65533;/&#659;)&#65533;&#65533;&#65533;&#65533;'+&#65533;&#65533;~&#65533;&#65533;&#33168;&#65533;R&#65533;&#65533;&#65533;&#65533;T&#65533;&#65533;&#65533;{R&#1963;Q&#65533;&#65533;&#65533;&#65533;=&#65533;e&#65533;cR&#65533;&#65533;&#65533;G&#65533;&#65533;&#65533;&#1849;&#65533;L=&#65533;&#65533;eE&#65533;m,&#65533;d&#65533;1&#65533;&#65533;&#65533;9-fk&c&#922;&#65533;&#544;b&#65533;3&#65533;N:&#65533;&#65533;&#65533;V&#65533;&#65533;&#65533;&#65533;&#65533;[S&#65533;&#65533;&#65533;&#65533; &#65533;q&#65533;p&#65533;&#625;
T&#65533;&#65533;1&#65533;s6=i&#65533;&#65533;`&#65533;&#65533;&#65533;&#65533; C!;&#65533;`&#65533;&#1302;$&#65533;&#65533;f&#65533;&#65533;q&#65533;bPH&#65533;&#65533;&#65533;&#65533;&#65533;>&#65533;X &#65533;r	&#1024;&#65533;,&#1027;I T(SP&#65533;&#65533;6R LH>&#65533;&#65533;8&#65533;4&#514;"p&#65533;&#65533;&#65533;( &#65533;>&#65533;K&#65533;&#65533;p&#65533;a@&#65533;I&#65533;=&#65533;&#65533;;&#515;>&#65533;&#65533;9C@&#65533;EpG&#65533;-JhA&#65533;8&#65533;-(9&#65533;&#65533;A&#65533;W&#65533;K]&#65533;&#65533;_c&#65533;E7a^&#1029;]&#65533;\&#65533;X(&#65533;LX>&#65533;##&#65533;&#65533; &#65533;q&#1082;&#65533;(A&#65533;W&#65533;&#65533;
 X&#65533;&#1344; &#192;&#65533;&#1408;P&#45749;&#65533;&#65533;&#65533; &#65533;J&#65533;k&#65533;&#65533;&#65533;{&#65533;b&#65533;&#1683;&#1202;.&#65533;&#65533;&#65533;5~&#65533;]&#65533;%\Z*^&#65533;&#65533;&#65533;&#65533;&#985;5&#65533;&#65533;&#65533;&#65533;&#65533;>&#65533;&#65533;&#65533;&#65533;S&#65533;&#65533;&#65533;&#65533;1-&#65533;&#65533;4&#65533;&#65533;&#65533;S&#65533;Bu&#65533;HqJ&#1856;Z&#65533;2w&#65533;)&#65533;Q&#65533;&#65533;&#65533;&#65533;&#1195;=d&#65533;3[&#65533;s&#65533;Q&#1758;&#65533;&#65533;&#65533;&#65533;#&#65533;2&#65533;&#65533;Fte)Zi=&#1041;&#65533;:#&#65533;9&#65533;&#1789;&#65533;3&#65533;&#65533;&#1150;&#65533;&#65533;&#65533;&#65533;x#&#883;&#65533;x&#65533;?(%o&#65533;+&#65533;&#65533;&#65533;&#65533;4&#65533;&#65533;&#65533;&#65533;w&#65533;&#65533;2G3Q&#65533;[Qk&#65533;&#65533;f*&#65533;&#65533;1&#65533;&#65533;&#65533; &#65533;`&#65533;&#65533;h&#65533;&#65533;&#65533;&#65533;&#65533;&#65533;&#65533;&#65533;&#1997;&#65533;&#65533;E1&#65533;k&#65533;&#65533;z&#65533;/<c;&#65533;@&#65533;&#65533;&#65533;E]&#65533;x&#65533;O&#65533;&#65533;`&#65533;`T&#65533;&#65533;	]86Y&#65533;q&#65533;&#65533;Y&#65533;&#65533; &#65533;&#65533;&#65533;&#65533;!&#65533;!&#65533;A&#65533; &#65533;'0&#65533;B&#65533;Op&#65533;R(&#65533;&#65533;nrR&#65533;&#65533;I@&#65533;D`Hh&#65533;>`&#65533;+h(&#65533;5&#65533;de&#65533;@&#65533;L &#65533;j&#65533;k&#65533;e&#65533;N&#65533;:h&#65533;5`&#65533;7&#65533;&#65533;:&#1027;@ B&#65533;&#65533;#?&#65533;&#65533;2&#65533;#&#65533;&#65533;&#65533;`8@&#65533;Gp&#65533;CP&#65533;J UP'G&#65533;T(~U8Q&#1028;F&#1539;3&#65533; &#65533;&#65533;&#65533;&#65533;&#65533;_9U&#65533;XX&#65533;&#65533;W&#65533;6&#65533;'$&#65533;&#65533;J-+&#65533;&#65533;&#65533;&#65533;&#65533;&#65533;&#65533; ,&#65533;&#65533;]#o&#65533;j&#65533;Ry&#65533;gG&#65533;x&#65533;'N&#1848;r&#65533;&#529;3x&#59193;r	.l&#65533;&#65533;Ar&#65533; &#65533;sX&#65533;D&#65533;&#65533;9'r&#65533;&#65533;r#&#193;&#65533;R&#65533;o._&#65533;L&#65533;e&#65533;m&#1916;y&#65533;&#65533;&#65533;Lp)	*D&#65533;n&#65533;:v&#65533;&#1849;{o={&#65533;&#65533;&#1651;&#65533;o&#65533;T&#65533;&#65533;&#65533;&#1355;Z&#65533;&#65533;<y&#65533;&#65533;k&#65533;N:&#65533;&#65533;&#433;&#65533;&#65533;&#65533;6mn&#2042;&#65533;v&#65533;Z6&#65533;r&#65533;e&#1766;.&#2046;n&#65533;j&#1771;&#65533;[7n&#1784;&\X1&#65533;8s~SeO&#65533;0&#65533;a&#65533;<sZ&#65533;--&#65533;&#65533;v&#65533;&#65533;&#65533;&#65533;&#1648;&#65533;&#65533;&#65533;;w.6l&#1516;Y&#65533;f&#65533;Z&#65533;&#65533;&#65533;d&#65533;vvm&#1592;[c&#65533;-&#65533;m&#1593;}&#65533;&#65533;};&#65533;n&#65533;&#785;&#65533;&#65533;&#65533;&#65533;&#65533;&#65533;&#557;)&#65533;&#954;n&#1849;&#1656;&#65533;&#65533;k&#1531;&#2039;6&#65533;'&#65533;x=d&#65533;.%&#65533;+Q&#65533;&#65533;u&#65533;&#65533;&#65533;/J&#65533;(&#65533;&#65533;&#65533;&#65533;&#1751;:&#65533;&#65533;&#65533;
h&#65533;~&#65533;uR&#65533;O<&#65533;&#65533;#&#65533;L5&#65533;&#65533;N&#65533;C&#65533;&#65533;&#65533;&#65533;&#65533;#&#65533;X&#65533;&#65533;'&#65533;X&#65533;S&#65533;X&#65533;!V\Q8&#65533;<&#65533;&#65533;XcR4&#65533;eT;b- &#65533;&#65533;C Gg!T&#65533;9&#65533;5A"&#65533;&#65533;&#65533;h&#65533;a&#65533;L,&#65533;T&#65533;&#65533;D&#65533;&#65533;,`&#65533;&#65533;	(&#65533;&#65533;L&#65533;B^&#1041;H%&#65533;t&#65533;(&#65533;&#65533;&#65533;J*&#65533;&#65533;B
'&#65533;Tr&#65533;&&#65533;Hr&#65533;&#65533;t&#65533;&#65533;G"&#65533;`&#65533;&#65533;%&#65533;"&#65533;1&#65533;`&#205;K&#65533;&#65533;BJ$&#65533;&#65533;o&#65533;&#65533;y&#65533;qGv&#65533;&#65533;FU a
"&#65533;`&#65533;X&#305;Gm&#65533;&#65533;#&#65533;lI"&#65533; &#65533;%&#65533;:&#65533;WAC
!h@&#65533; &#65533;&#65533;4 A&#65533;&#65533;
$&#65533; "&#65533;P&#65533;&#65533;&#1742;&#65533;	.&#65533;T&#65533;&#65533;&#65533;&#65533;V&#65533;&#65533;L`&#65533;&#65533;&#65533;RL5&#65533;}7^np&#65533;&#65533;MM&#65533;i&#65533;&#65533;f!dQFY&#1425;	&#65533;&#65533;ee&#65533;&#1104;G&#65533;&#65533;C	&#65533;4&#65533;ha&#65533;VJ1&#65533;&#65533;&#65533;&#65533;&#65533;&#65533;&#65533;db&#65533;&#65533;&#467;Z<	dd&#65533;&#65533;E&#65533;Z&#65533;=Y&#65533;&#65533;U=]&#65533;&#65533;Qd1d&#65533;@&#65533;&#65533;TXy&#65533;&#1307;&#65533;[&#65533;q3&#65533;&#65533;_&#65533;&#65533;%4&#1159;v{S?&#65533;&#1279;[&#65533;&#65533;&#65533;Zg=PBhY\P9,m]&#65533;&#1625;}&#65533;&#65533;a&#65533;}&#65533;&#65533;k&#65533;&#65533;&#65533;&#65533;i&#65533;GW&#65533;&#65533;&#65533;-&#65533;5sc&#65533;&#65533;ls&#65533;&#65533;&#65533;&#65533;&#65533;&#65533;&#65533;&#65533;w&#65533;&#65533;&#65533;u&#65533;&#65533;}xr&#65533;C&#65533;8&#65533;&#65533;&#858;]}&#65533;4&#65533;6Q]5J&#65533;X&#65533;&#65533;|+&#1375;&#65533;:&&#65533;;&#65533;&#65533;&#65533;&#65533;:&#65533;&#65533;&#65533;X&#45605;&#65533;&#65533;&#65533;&#65533;&#65533;;&#643;!=&#65533;&#65533;STM&#860;&#65533;S)"&#65533;&#65533;&#65533;&#65533;3&#65533;&#65533;SW&#65533;{<&#65533;O&#65533;&#65533;&#65533;&#65533;&#65533;c&#65533;&#65533;&#65533;&#65533;&#65533;9&#65533;t&#65533;C&#65533;3I &#65533;M&#65533;f1}&#65533;2&#65533;&#65533;A&#65533;	@&#65533; 4&#65533;&#65533;^&#65533;&#65533;a2 0`&#65533;HPmE)J&#65533;&#65533;U&#65533;&#65533;&#65533;&#65533;&#65533;D&(A	K`&#65533;&#65533;&#65533;#!&#65533;H<"&#65533;&#65533;&#65533;$^!&#65533;a&#65533;<&#65533;p&#65533;/laU<bqh&#65533;j&#65533;&#65533;6&#65533;TP&#65533;\0&#65533;&#65533;&#65533;6x&#65533;&#65533;&#65533;11&#65533;h&#65533;&#65533;2&#65533;&#65533;(D&#65533; &#65533;&#65533;`, ,p&#65533;	H &#65533;&#65533;@@0&#65533;,&#65533;`/&#65533;AZ&#65533;&#65533;7&#65533;@%h&#65533;
B&#65533;&#65533;d&#65533;_&#65533;b&#536;&#65533;
&#65533; j&#65533;&#65533;/&#65533;&#317104;&#65533;oq&#65533;hpb&#65533;&#65533;&#65533;|;:&#65533;W&#626;&#65533;/A&#65533;$Y&#65533;" &#65533;oH&#65533;8&#65533;H6&#65533;Dc-&#65533;h&#65533;&#65533;&#65533;&#65533;%fj&#65533;y&#65533;&I&#65533;&#65533;&#65533;(x&#403;&#65533;U&#65533;=&#65533;&#65533;G&#65533;k&#1171;&#65533;R&#65533;&#65533;&#65533;j&#65533;`&#65533;&#65533;&#65533;@&#65533;&#65533;ae&#65533;~&#65533;5&#65533;a3&#65533;X&#65533;Z&#65533;(6q &#65533;$&#65533;&#65533;&#65533;v&#65533;o&#65533;-0&#65533;t&#65533;k&#65533;&#65533;&#65533;&#1030;5&#65533;&#65533;k&#65533;Y&#65533;x&#65533;&#65533;t=&#65533;O&#65533;&#30713;&#65533;=&#65533;&#65533;&#65533;&#65533;5&#65533;&#65533;MA&#65533;&#65533;&#65533;(&#65533;&#65533;D&#65533;B&#65533;z&#65533;8u9&#65533;&#65533;M&#65533;&#65533;22&#65533;&#65533;f&#65533;w&#65533;&#65533;uJJ&#65533;Tw#&#65533;&#65533;)b1&#65533;&#65533;jT&#65533;&#65533;+L&#65533;&#1606;4&#65533;!|H&#65533;EAmQ&#65533;j&#1315;&#65533;&#65533;*/&#65533;S&#65533;&#65533;&#65533;nu/&#1873;&#65533;&#65533;&#65533; &#65533;&#1287;g[&#65533;&#65533;z&#65533;&#65533;)-<6|&#65533;	4 A&#65533;&#65533;&#1024;.y&#65533; &#65533;&#65533;&#65533;&#65533;La&#65533;`&#65533;# 1	Ll&#65533;&#65533;E&#65533;J&#65533;&#65533;&#65533;J8b&#65533;@`&h&#65533;	MdB&#65533;&#65533;&#65533;D$$&#65533;&#65533;ZPc&#65533;&#65533;!&#65533;&#65533;h#&#65533;&#65533;&#65533;!&#65533;'9&#801;sH&#65533;&#65533;&#65533;&#65533;p`*H&#65533;~&#1028;*T&#65533;	N&#65533;&#1408;-4&#65533;D&#65533;&#65533;&#65533;&#65533;&&#65533;0&#65533;&#65533;&#65533;&#65533;de&#65533;#(&#65533;
\ -&#65533;&#65533;4&#65533;h@&#65533;&#65533;'H&#65533;	B&#65533;&#65533;u=&#65533;\x@2&#65533;
T&#65533;8&#65533;"`&#1100;n&#65533;ChoQM]@&#65533;&#65533;	&#65533;	9F<Y&#65533;&#65533;\reZ&#65533;V&#65533;&#65533;\&#65533;!6&#65533;&#65533;&#65533;Nb&#65533;4'3&#65533;3&#65533;s4&#65533; &#65533;&m&#65533;&#1683;r&#65533;&#65533;`&#65533;k&#65533;&#65533;z&#65533;&#65533;&#65533;&#65533;*&#371;V&#65533;&#9564;iI&#65533;D&#65533;:SC&#65533;&#65533;(&#65533;&#65533;}&#1628;&#65533;&#65533;Vn&#65533;&#65533;#s%5wqhL&#65533;R&#65533;&#65533;7&#65533;t&#65533;&#65533;&#65533;r&#65533;&#65533;&#65533;Lf4#+Mo&#65533;&#1627;&#65533;n&#65533;&#65533;&#65533;&#65533;&#65533;o&#1153;&#65533;w|s&#65533;.'n&#145;M&#65533;&#65533;c&#65533;9&#65533;&#65533;u^&#65533;&#65533;&#65533;,&#65533;4&#65533;&#65533;&#880;&#65533;&#65533;&#65533;F&#65533;&#65533;&#65533;&#65533;Q&#65533;"&#65533;&#65533;dq&#65533;&#65533;"AG&#65533;V&#65533;:&#65533;&#65533;&#65533;+&#65533;t&#65533;S&#65533;&#65533;:&#65533;z%z&#65533;&#65533;&#65533;SJ}<&#65533;&#65533;:&#1386;^&#65533;&#65533;&#65533;B&#65533;y&#65533;+8&#65533;T&#65533;&#1507;[&#65533;>&#65533;&#65533;&#65533;&#65533;Bye(k&#65533;&#65533;xDP 
@@rS\&#65533;'&#65533;8&#65533;<&#65533;	>&#65533;&#65533;&#65533;'8
M,"n&#65533; q&#65533;J&#65533;i&#65533;X&#65533;&,BN&#65533;B&#65533;&#65533;Ki&#65533;&#65533;j,&#65533;&#65533;&#65533; E%!&#65533;A(&#65533;&#65533;@&#65533;:@p@&#65533;rAl`&#65533;4:&#558;w&#65533;&#65533;&#65533;5&#65533;&#65533;C&#65533;	4PX&#65533;zL&#65533;2 &#65533;&#65533;&#65533;/p&#65533;&#65533;g&#65533;&#65533;@&#65533;&#65533;&#65533;U&#65533;-l@&#65533;$G&#65533;&#65533;	&#65533;&#65533;&#65533; &#65533;`&#65533;h&#65533;&#65533;&#65533;&#65533;{&#65533;e&#65533;Tb&#65533;&#230;&#65533;Sx$	97&#65533;&#65533;&#65533;2i&#65533;{&#65533;&#65533;&#65533;/,&#65533;A&#65533;&#65533;.&#65533;&#65533;j&#65533;&#65533;H&#65533;^y&#65533;X>)&#65533;rx&#65533;&#65533;Kk&#65533;&#65533;&#65533;<s&#65533;&#65533;$1b8&#792;&#65533;&#65533;Q&#65533;9!&#65533;d{=e&#65533;&#65533;&#1541;&#65533;&#65533;&#65533;+&#65533;&#65533;!^s&#65533;&#65533;&#65533;g&#65533;&#65533;c&#65533;&#65533;>qR&#65533;&#65533;&#65533;&#65533;l#<&#65533;&#65533;&#65533;n Z&#65533;&#65533;&#65533;&#65533;&#65533;&#65533;&#65533;&#65533;&#65533;&#65533;z&#65533;&#65533;&#65533;&#793;K&#65533;qO&#65533;&#254;&#65533;&#65533;&#65533;&#65533;&#45439;&#65533;&#65533;S&#65533;&#65533;&#65533;&#65533;&#65533;&#65533;d&#65533;i&#65533; IGv&#65533;&#65533;&#65533;&#1876;w^a
S&#65533;}&#65533;&#65533;&#65533;&#1317;f5&#65533;&#65533;o&#65533;&#65533;>+Z&#65533;&#65533;&#1835;g!&#65533;&#65533;&#65533;AU5Q&#65533;&#1388;2&#65533;HB&#65533;&#65533;&#65533;GisH&#65533;)|&#65533;
D 0&#65533;&#65533;O&#65533;5&#65533;@ l &#65533;&#65533;&#65533;&#65533;&#65533;!X&#65533;&l&#65533;$h&#65533;&&#65533;&#65533;'H&#65533;x&#65533;TA&#65533;#&#65533;	%\B&p&#65533;'&#65533;(x&#65533;&\(&#65533;&#65533;&#65533;&#65533;H&#65533;7T3.&#65533;&#156;&#65533;*`&#65533;x&#65533;&#65533;@X&#65533;l@&#65533; &#753;\&#65533;&#65533;	@&#65533;x&#65533;&#65533; &#65533;L&#65533;&#65533;&#65533;&#65533;W&#65533;\ P&#65533;&#65533;&#65533;&#65533;&#65533;&#65533;`&#65533;&#65533;&#65533;
&#65533;&#65533;8&#65533;&#65533;&#65533; &#65533; &#65533;@&#65533;&#65533;w&#65533;&#65533;&#65533; &#65533;&#65533;W&#65533;$`@F@4&#65533;!KU&#65533;&#65533; x&#65533;0dCJ&#65533;S:&#65533;&#65533;YM&#65533;e&#65533;BX&#65533;q&#65533;'YD&#65533;&#348;*&#65533;&#1237;Q&#393;&#65533;^&#1384;&#65533;&#65533;p&#65533;&#65533;A&#65533;&#65533;"39&#65533;u&#65533;&#65533;&#65533;J&#65533;&#65533;&#65533;&#65533;&#65533;NE&#65533;&#65533;&#65533;&#780;uE&#65533;&#65533;X<&#65533;&#65533;&#65533;&#65533;&#65533; N$&#65533;&#65533;-#&#65533;&#65533;6&#65533;9&#65533;&#65533;e&#65533;,&#65533;&#65533;`&#65533;&#65533;Uc&#65533;Q&#65533;)m&#65533;&#1305;C)a&#65533;ILD&#65533;&#65533;6j&#65533;d&#65533;12#:&#65533;&#65533;&#65533;&#65533;&#65533;&#65533;&#65533;&#65533;G&#65533;&#65533;M&#65533;&#65533;&#65533;&#65533;&#845;<&&#65533;&#65533;&#65533;=&#65533;c&#65533;&#65533;#&#65533;&#65533;&#65533;&#1093;?&#65533;=&#65533;&#65533;A&#26204;&#65533;&#65533;>&#65533;&#65533;&#65533;(#59&#65533;DATM&#65533;&#65533;&#65533;&#65533;&#65533;&#65533;1&#65533;&#65533;&#65533;_G&#65533;&#65533;&#65533;&#65533;dH&#65533;&#65533;&#65533;&#780;T&#65533;<x_&#65533;&#65533;Z&#65533;M&#65533;&#65533;&#933;!&#65533;&#65533;&#49614;&#65533;&#65533;:&#65533;&#65533;|W&#65533;C7&#1026;&#65533; <&#65533;(&#65533;&#65533;U$&#65533;&#65533;&#65533;&#65533;&#65533;mE&#65533;A!hB(xB&T&#65533;q(H&#65533;8Aw&#65533;&#65533;A!H&#65533;i't&#65533;'&#65533;U&#65533;['&#65533;B.D&#65533;6<&#65533;a&#65533;&#65533;cD&#65533;6&#65533;&#65533;4<2&#65533;&#65533;+pB#&#65533;&#65533; h@&#65533;&#65533;&#65533;&#837;@bzK&#256;&#65533; &#65533;u&#65533;&#65533;K\ &#65533;u&#65533;&#65533;`&#65533;|&#65533;&#65533;&#65533;&#65533;@&#673;&#65533;&#65533;&#65533;&#65533;&#65533;@&#65533;
&#65533;&#65533;fn&#65533;`&#65533;&#65533;T \&#65533;fv@&#65533;&#65533;&#256;P#&#65533;C8|&#1261;&#467;D'&#65533;&#65533;&r&f&#65533;&FD)u&#65533;&#65533;H$&#65533;&#65533;&#65533;LS\J&#65533;1&#65533;c3[Yy`&#65533;\&#65533;b8&#65533;QdZ&#65533;&#65533;_&#65533;	&#65533;/&#65533;W&#65533;d&#65533;&#65533;&#65533;'i&#65533;g&#65533;E&#65533;SiL'&#65533;$&#65533;&#65533;u&#65533;C&#65533;&#65533;{tO&#65533;&#65533;&#65533;&#65533;&#65533;9&#65533;&#65533;&#65533;'8h7&#65533;&#65533;&#65533;&#65533;GLX&#65533;:&#65533;N&#1536;&#65533;E6u&#65533;}.&#65533;G&#65533;&#65533;\&#65533;>&#65533;^n&#65533;E&#851;&#65533;&#65533;&#65533;t|(ql&#65533;&#65533;2G&#65533;&#65533;&#65533;&#65533;&#65533;S&#65533;&#414;&#65533;&#65533;&#65533;&#65533;&#65533;\&#65533;&#65533;<!&#65533;&#65533;>&#929;-&#65533;&#65533;L&#65533;U&#65533;&#65533;&#65533;&#65533;&#736;&#65533;&#65533;&#65533;R&#65533;&#65533;H*iR%&#38030;&#65533; &#65533;&#65533;NS5UK&#65533;&#917;&#65533;T&#65533;&#65533;LU_&#65533;&#65533;&#65533;&#65533;&#65533;&#65533;&#65533;5&#65533;-&#258;,&#65533;B.&#65533;B&#65533;&#65533;&#65533;/&#65533;*&#65533;&#65533;T&#65533; ( $&#65533;QzI &#65533;&#65533; |AX&#65533;&#65533;A%&#65533;B(&#65533;'hBE&#65533;4&#65533;&#65533; P&#65533;d&#65533;&#65533;&#65533;&#65533;t&#65533;v&#65533;Y&#65533;&#65533;-0&#65533;5&#65533;`&#65533;&#65533;&#65533;i&#65533;8t5 &#65533;/&#65533;i/&#1026;&&#65533;&#65533;H&#65533;&#65533;&#65533;VKl&#65533;h@&#65533;j&#65533;&#65533;X&#65533;&#65533;&&#65533;&#65533;&#65533;&#65533;!&#65533;&#65533;Wq&#65533;&#65533; &#65533;&#65533;&#65533; &#65533;@&#65533;&#65533;fv&#65533;@&#65533;~&#65533;&#65533;&#65533;&#65533;p&#65533;`&#65533;@&#65533;*&#65533;kk&#65533;Q"&#65533;&#65533;Qp&#65533;d!&#65533;&#65533;3pC&#65533;L&#65533;9&#65533;$&#65533;&#65533;&#65533;*&#65533;r&#65533;&#1155;EX&#65533;~&#65533;'&#65533;")v&#65533;c\(,&F&#65533;!l&#65533;&#65533;&#65533;&#65533;4-^,R&#65533;&#65533;&#65533;-&#65533;.B&#65533;.&#65533;&#65533;&#65533;&#282;&#60675;&#65533;0&#65533;)&#65533;&#65533;&#30755;&#65533;e&#65533;&#65533;5&#65533;u&#65533;,&#65533;&#65533;RfDd&#65533;v%b&#65533;&#1496;&#65533;&#65533;Y&#65533;&#65533;&#65533;&#65533;`&#65533;G\csNdIT&#65533;6rD&#65533;A&#65533;&#65533;vr6&#65533;&#65533;=&#65533;&#65533;&#65533;&#65533;M&#1194;Y&#65533;&#65533;&#1310;&#65533;&#65533;6-&#65533;&#65533;&#65533;&#65533;&#65533;&#65533;j&#65533;&#65533;&#921;&#65533;"m&#65533;V&#65533;r&#65533;&#65533;&#65533;~-&#65533;n&#65533;&#65533;^-&#65533;5$3&#869;vB&#65533;&#1504;&#208;.ES8i&#65533;2&#65533;U4&#65533;&#1870;&#65533;I&#65533;&#65533;V&#65533;"&#65533;e&#65533;&#65533;hLzi:&#65533;7D&#65533;,8&#65533;&#513;&#65533;&#65533;&#65533;A&#65533;&#65533; &#65533;&#65533;&#65533;4@&#1449;&#65533;&#65533;Oh&#65533;&#65533;&#65533;&#65533;T&#65533;&#513;"dB(&#65533;&#65533;(&#65533;'LB \&#65533;@x&#65533;&#65533;@&#65533; &#65533;&#65533;
&#65533;y&#166;rj,4&#65533;&#65533;&#65533;qV7H&#65533;0&#65533;.$&#65533;6&#65533;D6,&#65533;,@&#65533;&#65533;@\&#65533;` &#65533;&#65533;&#65533;&#65533;&#65533;q&#65533;^ &#65533;&#65533;&#65533;&#65533; &#65533;&#65533;&#65533;&#65533;&#65533;&#65533;@&#65533;f&#65533;&#65533;&#65533;@&#65533;r&#65533;&#65533;@y&#65533;|&#65533;X&#65533;t&#65533;&#65533;eap zax&#65533;&#65533; &#1281;)&#65533;5 &#1380;&#65533;Z&#65533;&#214;&#65533;&#65533;r&#65533;&#65533;r&#65533;&#65533;&#65533;&#65533;Dbc&#65533;E'&#65533;hg	&#65533;&#65533;:&#65533;c&#65533;&#678;&#65533;&#65533;L&#65533;&#65533;&#65533;~&#65533;&#65533;x)V&#65533;&#65533;&#65533;&#65533;&#65533;z&#65533;N;&#65533;LG&#65533;&#65533;*Y&#65533;z&#65533;gc,&#65533;&#65533;&#65533;&#65533;Q&#65533;&#612;&#1554;0&#65533;D&#65533;&#65533;r^N
L&#65533;J&#1537;J&#65533;&#65533;^^&#65533; (&#65533;@q8A&#65533;&#65533;%n&#65533;&#65533;|&#65533;&#65533;&#65533;&#65533;B&#65533;&#1418;&#65533;=up&#65533;Z&#460;Vq&#65533;&#65533;&#65533;&#65533;n&#65533;(&#65533;
u&#65533;&#65533;G&#2014;rxh&#65533;&&#1341;&#65533;&#65533;+&#1447;~&#65533;O&#65533;R%&#65533;&#65533;R&#65533;&#65533;&#65533;mG&#65533;&#65533;&#65533;R&#65533;&#62759;O&#65533;&#1681;&#65533;$#&#65533;&#65533;&#65533;X&#65533;&#65533;&#65533;&#797;-&#65533;T&#65533;&#65533;9@-DL$&#65533;0&#65533;@&#65533;&#65533;&#65533;&#65533;  &#65533;&#65533;&#65533;d&#65533;TA&#65533;&#65533;d&#65533;&#65533;0B'4)&#65533;Vx&#65533;D&#65533;&#65533;wAPB(&#65533;&#65533;)&#65533;&#65533;&#65533;&#65533;(&#65533;&#65533;*&#65533;B0<C&#65533;&#65533;&#65533;&#65533;&#65533;%&#65533;B(&#65533;1PC7&#65533;&#65533;6&#65533;'&#65533;&#65533;&#65533; &#65533; &#65533;&#982;&#65533;f!&#65533;&#65533;z5 +&#65533;j&#65533;&#65533;&#65533;]&#65533;X&#65533;&#65533;&#65533;&#65533;o&#65533;&#65533;&#65533;&#65533;a&#65533;@&#65533;\&#65533;&#65533;w&#576;&#65533;&#65533;lkm&#65533;f&#65533;&#65533;p&#65533;&#65533;W&#65533;+&#65533;&#65533;*&#65533;&#65533; &#65533;)0&#65533;88&#262;(g&#1579;I&#65533;L(I&#65533;|p(jD&#65533;&#65533;(&#65533;&#65533;&#1300;b&#65533;&#65533;+&#65533;&#65533;&#65533;^+)&#65533;b&#65533;LL&#65533;&#65533;$&#1351;EVl&#65533;&#65533;&#65533;.&#65533;&#65533;&#65533;&#65533;&&#65533;&#65533;>&#65533;3&#65533;&#65533;{&#65533;&#65533;&#65533;('#I&#65533;O\&#65533;c9&#1708;&#65533;&#65533;&#65533;(8&#65533;&#65533;&#65533;J]&#1038;&#65533;&#976;5{&#65533;l\&#65533;\ $>$@&#65533;cB*&#65533;&#65533;(6<&#65533;A&#65533;>&#65533;=J&#65533;<:6d&#65533;b/&#65533;@&#65533;-&#65533;|"S&#65533;7&#65533;R&#65533;&#65533;&#65533;#&#65533;-'7&#65533;&#65533;&#65533;&#65533;'&#65533;'&#65533;&#1091;&#65533;&#65533;6&#65533;&#65533;&#65533;]&#65533;&#65533;&#65533;&#65533;6O&#65533;6R&#65533;-P	&#65533;o&#65533;Zn&#502;J&#1944;R&#65533;&#65533;SIH6&#65533;8&#65533;&#65533;&#65533;@c&#65533; &#841;&#65533;V&#65533;&#65533;O&#65533;&#65533;&#65533;@0 &#65533;&#65533;&#65533;xA&#65533;&#65533;&#65533;&#65533;$xB(&#65533;&#65533;&8B&#65533;p&#65533;&#65533;&#65533;/F&#65533;LwB*&#65533;&#65533;&#65533;R%Z&#65533;&#65533;&#65533;&#65533;,&#65533;4D&#65533;v&#1641;
&#65533;(&#65533;(@&#65533;6T5L54&#65533;-`&#65533;XAp&#65533;@	\@ &#65533;@@@&#65533;D  @&#65533;L@&#65533;&#65533;&#65533;&#65533;&#65533;24|@&#65533;@&#65533;&#65533;&#65533;@`&#65533;&#65533; &#65533;b&#65533;&#65533;&#65533;i&#65533;&#65533;pkZK&#65533;&#2001;&#65533;&#65533;kJ&#65533;&#65533;&#473;&#65533;&#65533;6&#65533;&#65533; &#65533;&#65533;)47&#65533;O&#65533;&#65533;,&#65533;&#65533;&#65533;&#65533;f6&#65533;5]g&#65533;&#65533;U&#65533;&#65533;9&#65533;u&#65533;S'2&#65533;&#65533;ND#&#65533;.&#65533;P&#65533;&#899;&#65533;p&#2042;&#1863;hEVH&#65533;&#65533;m&#65533;XtO&#65533;uZ&#65533;=&#1950;&#65533;9rFOq'z&#65533;a&#65533;E1&#65533;&#65533;Eh&#65533;&#65533;b&#65533;<Ix"&#65533;@LL&#65533;&#65533;T&#65533;B&#65533;&#65533;BH&#65533;(&#65533;&#65533;&#65533;|&#65533;^&#65533;&#65533;D&#65533;^B_&#65533;F&#65533;&#65533;u&#65533;&#241;&#65533;&#65533;&#65533;&#65533;&#65533;&#65533;q&#65533;&#65533;&#65533;&#65533;^=x&#65533;&#65533;TO&#65533;}&#65533;G9P&#65533;;&#65533;&#65533;#&#65533;&#65533;&#65533;&#65533;R&?&#65533;&#65533;&#65533;U,U&#65533;&#65533;2U&#65533;&#65533;&#65533;&#65533;`;&#65533;&#65533;E&#65533;@&#65533;P&#65533;&#65533;&#65533;'&#65533;6&#65533;Z&#65533;&#65533;&#65533;/-q&#65533;&#65533;-&#65533;;&#65533;&#65533;&#65533;u&#65533;\&#65533; 	d&#65533;&#65533; @&#65533;&#65533;&#65533;rv@ &#65533;&#65533;&#65533;&#65533;&#65533;&#65533;&#65533;&#65533;&#65533;&#65533;&#65533;&#65533; 0Be5B!&#65533;A&#65533;p&#65533;&#65533; <0A [&#65533;B(|&#165;&#65533;&#65533;(&#65533;&#65533;'l+&#65533;[&#65533;^d&#65533;[ &#65533;0d&#65533;"HB,&#65533;&#65533;4 C/&#65533;B-&#65533;&#65533;!&#65533;&#435;@	l@&#65533;&#65533;&#65533;&#65533;0&#65533;&#65533;?&#65533;&#65533;O/s7|&#65533;[K&#65533;~&#65533;&#65533;&#65533;&#65533;&#65533;&#65533;vt&#65533;&#65533;&#65533;E&#65533;&#65533;h4G&#1272;&#65533;n&#65533;&#65533;&#65533;&#65533;s&#65533;&#65533;&#65533;ta&#65533;&#65533;&#65533;b m&#65533;&#65533;P&#65533;&#65533;&#65533;3&#65533;&#65533;9&#65533;&#65533;(&#65533;&#65533; L&#65533; :&#65533;o&#65533;)&#65533;&#65533;&#976;&#65533;Z&#65533;1&#65533;q&#65533;9&#65533;&#65533;7Y&#65533; ;&#65533;&#65533;&#65533;&#65533;&#65533;&#294;T&#65533;\&#65533;N&#65533;p&#65533;e&#65533;&#65533;&#1944;L&#65533;H&#65533;a&#65533;&#65533;R&#65533;8)I&#65533;&#65533;&#65533;	B&#65533;8j&#65533;A&#65533;,&#65533;s&#65533;5`'&#65533;Z&#65533;&#65533;4&#65533;,&#65533;7	h&#65533;e&#65533;D*&#65533;&#1309;)&#65533;&#990;X`&#65533;q&#65533;u^ &#65533;@26e&#65533;&#65533;$m&#65533;[&#65533;g-&#1566;-&#65533;&#65533;&#65533;&#65533;vm&#65533;r&#65533;F&#65533;&#1606;h&#65533;m&#65533;b&#65533;&#65533;p&#65533;&#65533;&#65533;M&#65533;990r&#65533;&#65533;RH&#408;U&#1343;&#65533;A&#65533;.Y&#65533;V&#65533;&#65533;/ZO&#65533; &#65533;;x&#65533;&#3907;&#65533;];&#65533;&#65533;&#65533;5t&#65533;&#65533;a&#65533;s&#65533;&#65533;swcFx&#65533;8r&#65533;W&#65533;>&#65533;#I&#65533;4yeJ&#65533;+W&#1971;g&#65533;&#65533;z3i&#1179;&#1521;&#65533;&#65533;x&#65533;&#65533;&#65533;)&#518;,n&#65533;p&#65533;b&#65533;&#65533;&4P&#65533; &#65533;S&#65533;V=p&#65533;&#65533;Bh&#65533;&#65533;&#730;6i&#920;A&#65533;&#25437;>&#65533;	&#65533;&#65533;&#65533;&#991;<j&#65533;&#65533;q&#65533;&#65533;&#65533;&#65533;%nq&#65533;&#65533;S&#65533;N&#65533;@&#65533;&#65533;1i&#1654;is&#65533;-&#65533;5k&#1652;5&#65533;&#65533;&#65533;T&#364;i&#65533;FL&#1450;P&#65533;&#65533;T&#65533;AC&#65533;
T&#65533;&#65533; B&#65533; p0&#65533;"D&#65533;`&#65533;&#65533;D!&#65533;&#65533;&#65533;`A&#65533;&#65533;0p&#65533;&#65533;zt&#65533;&#65533;Y&#65533;&#65533;&#65533;&#65533;&#65533;0X&#65533;&#65533;&#65533;&#65533;	&#65533;/t&#65533;Pa&#65533;x&#65533;*h&#33793;B&#65533;
^&#65533;)&#65533;8o&#1848;u&#65533;&#65533;q&#65533;&#65533;q&#65533;1g$&#476;r&#65533;!P@p&#65533;'&#65533;o&#65533;	&#65533;&#65533;&#65533;4&#65533;on&#65533;&#65533;&#65533;Cn:&#1840;&#65533;&#65533;&#65533;&#65533;U$q&#65533;mJ&#65533;&#65533;G&#65533;&#65533;B&#65533;&#65533;s&#1057;&#65533;!&#65533;.&#1672;#zh&#65533;%&#65533;&#65533;i&zl&#65533;&#65533;&#65533;w&#65533;y&#65533;Iv&#65533;&#65533;I&#65533;Jt&#65533;9&#65533;&#65533;r&#65533;&#1842;r&#273;&#65533;r&#825;2K-&#65533;A&#65533;&#65533;,&#508;&#65533;&#65533;&#65533;LG&#65533;s&#65533;&#306;Kr&#65533;|&#65533;&#65533;.&#65533;$'O/!&#65533;&#65533;A14&#65533;&#65533;&#65533;&#65533;&#65533;q&#65533;l&#65533;&#65533;qu4&#65533;&#337;&#65533;&#65533;&#225;P;&#65533;&#1332;OM+&#65533;&#65533;B%&#65533;&#65533;&#65533;Jl&#65533;2&#560;&#65533;,&#65533;UUe&#65533;Ul&#65533;qL&#65533;Z&#65533;&#65533;&#65533;k&#65533;&#65533;&#1370;]&#65533;&#65533;&#65533;j|&#65533;&#410;kn&#853;&#65533;\o&#65533;&#65533;[&#65533;5Wg&#65533;&#65533;&#65533;&#65533;]e&#65533;&#65533;&#65533;fu-&#65533;&#65533;e&#65533;&#65533;6&#65533;h&#65533;&#65533;&#65533;Zca}&#65533;t&#48191;&#65533;&#65533;u&#65533;h!&#65533;a	&#65533;"_&#65533;I&#65533;{&#65533;q&#65533;_z^&#65533;GI%&#65533;y&#65533;&#65533;&#65533;o&#65533;i&#65533;x&#9831;&#65533;>&#65533;&#65533;v&#1585;&#65533;b&#65533;&#65533;aH&#65533;&#65533;&#65533;&#65533;D&#65533;E&#65533;&#910;&#65533;Yg&#65533;/~&#644930;<x_~&#65533;&#65533;	&#2010;m&#65533;Y%&#65533;&#65533;=&#65533;&#537;&#65533;,XI&#65533;y&#65533;'b&#65533;&#65533;&#65533;V&#65533;&#65533;<&#65533;&#65533;:R&#65533;`&#65533;&#65533;\&#65533;J&#65533;&#65533; bHA&#65533;"&#65533;&#65533;C&#65533;:&#65533;h&#65533;&#65533;5&#1824;#&#65533;?&#65533;?;&#264;b&#65533;$&#65533;@&#65533;!&#65533;&#65533;&#65533;OB&#65533;OBe&#65533;RT&#1637;&#65533;&#634;}&#65533;&#65533;l&#65533;&#65533;&#407;H&#65533;&#65533;cj&#65533;&#65533;&#65533;ad&#65533;&#272;6&#65533; B.&#65533;&#65533;&#65533;&#65533;&#65533;F`&#65533;H&#65533; &#65533;&#65533;J@!&#65533;Vx!^P!&#65533;@&#65533;@&#65533;@8j&#65533;&#65533;&#26463;&#65533;L&#65533;L@&#65533;&#65533;&#65533;5&#65533; &#65533;&#65533;&#1115;&#65533;&#65533;,Ho<&#65533;&#65533; &#65533;&#65533;&#65533;&#65533;&#65533;&#65533;&#65533;$p&#65533;!G? %<&#65533;ON&#65533;$gR?/=4T&#65533;)&#65533;T&#65533;z&#65533;D&#59537; 	8&#65533;Qi&#65533;B&#65533;
&#65533;&#65533;h!0&#65533;&#65533;&#65533;&#65533;&#65533;&#65533;&#65533;NcBG&#65533;P&#65533;#&#65533;0LHC&#65533;=&#65533;/$&#65533;&#65533;&L&#65533;&#65533;&#65533;&#65533;a&#65533;&#65533;&#65533;	&#65533;l2&#65533;&#65533;&#657;Cu&#65533;Jl&#65533;H:&#65533;&#65533;Cu&#65533;&#65533;d&#65533;&#65533;&#65533;$&&#65533;IK	&#65533;"&#65533;&#65533;(*^&#65533;9&#65533;&#65533;&#65533; &#65533;PO&#65533;J&#65533;wB>&#65533;b&#65533;&#65533;&#65533;(ah&#65533;&#65533;h&#65533;Q&#65533;.;&#1937;V&#65533;j&#65533;&#65533;~&#65533;&#65533;>Ff2&#65533;&#65533;&#65533;y&#65533;lD&#65533;&#1424;&#65533;dV%&#65533;Vq&#65533;J&#65533;&#65533;&#65533;l &#65533;&#394;&#65533;&&#65533;&#65533;kU&#1169;&#65533;\$'?&#65533;*&#65533;<&#65533;D'&#65533;Q&#65533;F(&#65533;&#65533;<&1&#65533;KX&#65533;&#65533;&#65533;&#65533;&#65533;g&#65533;&#65533;&#65533;< C&#65533;,	'A&#65533;R&#65533;bV&#65533;!&#65533;H&#65533;22&#65533;&#65533;L>&#65533;f+&#65533;&#65533;]&#65533;/{!&#65533;^&#65533;&#65533;&#65533;&#65533;'&#65533;&#569;&#65533;&#65533;&#65533;^&#65533;|&#65533;M@&#65533;&#65533;n&#65533;b'&#65533; &#65533;D&#65533;&#65533;h&#65533;&#65533;&#65533;&#65533;v4&#65533; &#65533;jUY&#65533;&#65533; &#65533;&#65533;:&#65533;&#65533;0&#65533;<{&#65533;&#65533;&#65533;;&#65533;D A&#65533;B&#65533;&#65533;\&#65533;&#65533;&#65533;!	]&#65533;C%@!
O|B&#65533;(&#65533;*h1i&#810;U&#65533;y&#65533;!&#65533;f&#65533;bc(1&#65533;&#65533;i&#65533;*&#65533;(E#&#65533;p,4a#&#65533;&#65533;Xs5&#65533;@&#65533;	&#65533;&#65533;0P&#65533;&#65533;&#65533;&#65533;(_&#65533;Ap&#65533;`&#65533;	&#65533;P&#65533;&#65533;&#65533;&#65533;n&#65533;&#65533;\&#1866;&#65533;&#65533; #&#65533;&#65533;&#65533;@&#65533;&#65533;&#65533;l&#65533;&#65533;&#65533;|&#65533;#&#65533;R &#65088;&#65533;&#65533;
&#65533;T Z&#65533;&#65533;1&#65533;&#65533;&#65533;JS&#65533;&#65533;&#65533;K&#65533;&#65533;&#1994;P4&#65533;^&#65533;BJ&#65533;3&#65533;&#65533;&#770;j@&#65533;&#65533;&#65533;jI&#65533;&#65533;&#65533;&#65533;hR=4&#65533;&#65533;02m&#65533;p&#65533;E&#65533;I&#65533;bx&#65533;"&#65533;!S&#65533;Q}x&#65533;3&#65533;&#65533;d&#65533;5	&#65533;KBe&#65533;LeY"&#65533;&#65533;8&#65533;&#65533;iR&#65533;&#65533;&#65533;&#65533;&#65533;)&#65533;HK&#65533;!&#65533;&#65533;&#65533;9i&#65533;M&#65533;&#65533;:&#65533;&#65533;&#65533;1&#65533;WN=l&#65533;{&#65533;d)Q&#65533;&#448;'&#65533;c&#65533;D&#65533;&#65533;XD&#65533;&#65533;&#1250;K&#65533;*&#65533;&#1680;&#65533;`&#362;C&#65533;V&#65533;&#65533;J&#65533;'&#65533;IM&#65533;&#65533;&#65533;d89&#65533;N&#65533;j&#65533;"&#65533;p&#65533;;|&#65533;A&#65533;&#65533;s&#65533;`8&#65533;#y&#65533;&#65533;^J&#65533;&#65533;7S2&#65533;$	)h9&#65533;&#65533;N&#65533;[&#65533;&#1104;&#65533;PJ&#65533;&#65533;&#65533;&#65533;&#65533;\&#65533;"&#65533;TF4&#65533;I&#65533;8t&#1243;<&#65533;y&#65533;&#65533; &#65533;&#65533;zi&#65533;&#65533;ySf&#65533;&#65533;&#65533;&#65533;$&#65533;&#65533;&#65533;`&#65533;,&#65533;&#65533;tV&#65533;#&#65533;&#65533;_&#65533;&#65533;F&#65533;&#65533;&#65533; {&#65533;&#65533;4&#65533;&#65533; o@@@]&#65533; 0&#65533;&#65533; &#65533;w(&#65533;&#65533;&#65533;8D! &#65533;=&#65533;&#65533;&#65533;&#65533;&#65533;QD]&#65533;&#65533;@ &#65533; NP&#65533; 2A&#65533;&#65533;&#65533;"&#65533;`&#65533;.&#65533;q&#65533;o$H?&#65533;&#65533;7&#65533;&#65533;?&#65533;&#65533;&#65533;&#65533;0tQj`&#65533;&#504;&#65533;&#65533;*<a&#65533;D&#65533;&#65533;
6 &#65533;"&#65533;U&#65533;M&#65533;&#65533;&#65533;t(&#65533;&#65533;&#65533;&#65533;uMwh0@)*&#65533;w
NP&#65533;&#65533;&#65533;&#65533;	&#65533;m&#65533;&#65533;#&#65533;kJ&#65533;&#49760;&#65533;&#65533;&#65533; 6&#65533;&#65533;lO<x&#65533; &#65533;&#65533;h&#65533;Ac=&#65533;X@a&#65533;&#65533;&#65533;&#65533;&#65533;!*&#65533;&#65533;&#65533;
&#65533;lIU*&#65533;&#65533;&#65533;&#65533;t9j&#65533;[&#65533;B&#65533;G&#65533; &#65533;&#65533;h&#65533;&#65533;&#1782;&#30258;&#65533;4&#149;&#848;&#65533;c&#65533;II&#1081;&#65533;&#65533;&#65533;r&#65533;&#65533;&#65533;&#65533;&#65533;D&#65533;&#65533;I&#65533;&#1396;fC&#65533;&#65533;2&#65533;t=e%\&#65533;&#65533;@&#65533;&#65533;r&#65533;&#65533;&#65533;m|&#65533;&#1390;&#65533;&#65533;&#65533;1&#65533;&#65533;&#65533;&#65533;rdc)Mx&#65533;&#65533;&#65533;K&#65533;#&#65533;K&#65533;Y&#65533;&#65533;&#65533;$&#65533;&#65533;&#65533;/O&#65533;7&#65533;&#65533;"&#65533;&#65533;C&#65533;i&#65533;&#65533;)/&#65533;&#65533;W&#65533;&#995;N&#65533;H&#65533;H2&#65533;&#65533;/&#65533;&#65533;&#65533;5&#65533;Hv&#65533;W&#146;d$&#65533;E,J&#65533;~&#65533;&#65533;l&#65533;&#65533;S&#65533;&#65533;=&#65533;&#65533;-RW&#65533;#&#65533;&#65533;uq"kG&#65533;&#65533;&#65533;Y&#65533;&&#65533;&#65533;&#65533;/;&#65533;&#65533;?&#65533;'D&#65533;Er1&#65533;-&#65533;&#1292;&#65533;3&#65533;he+&#65533;h&#65533;m&#65533;:KF%&#65533;&#65533; @&#65533;&#65533;&#65533;&#65533;&#65533;K&#65533;&#65533;y&#65533;&#65533;&#65533;%&#65533;&#65533;$&#65533;&#65533;2&#65533;&#65533;c&#65533;&#65533;&#65533;c&#65533;!&#65533;@&#65533;&#65533;&#65533;
}:&#65533;&#65533;&#65533;&&#65533;&#65533;&#65533;j  @: w^`&#65533;&#65533;&#65533;!a&#65533;&#65533;
&#65533;<&#65533;Npa&#65533; 
&#65533;@|&#65533;x&#65533;&#65533;&#65533;
&#65533;@>&#65533;8&#65533;HAR&#65533;b&#65533;&#65533;&#65533;!p&#65533;&#65533;&#65533;&#65533;!n&#65533;?`&#65533;&#65533;&#65533;^:&#65533;`&#65533;&#65533;A&#65533;&#65533;faN!&#65533;`v 5$`&#65533;&#65533;&#65533;@&#65533;&#65533;&#65533;&#65533;7&#65533;&#65533;&#65533;X z&#65533;&#65533;^ \ &#65533;&#239;&#65533;&#65533; &#65533;&#65533;&#65533;&#65533;>&#65533;&#65533;@ &#65533;&#65533;7&#65533;&#65533;&#65533;&#65533;&#65533;&#65533;c< k&#65533;&#65533;&#65533;N 	&#65533; &#65533;&#65533;&#65533;0&#65533;&#65533;K&#65533;>&#65533;&#65533;OG&#65533;-Tv.&#65533;>k&#65533;P0&#65533;&#65533;PP&#65533;!HE`n&#65533;%Opd"&#65533;&#65533;&#65533;&#65533;/&#65533;&#65533;&#65533;$&#65533;`&#65533;&#65533;a8&#65533;I&#65533;&#65533;c&#65533;&#65533;JZ&#65533;&#65533;HH&#65533;&#65533;N&#65533;J&#65533;!&#65533;L&#65533;&#65533;G
&#65533;6F&#65533;&#65533;&#65533;&#65533;&#65533;N"&#65533;d&#65533;&#65533;zh&#65533;D&#65533;cl&#65533;&#65533;&#65533;&#65533;&#280;2&&#65533;&#65533;&#65533;b&#65533;&#65533;&#606;&#65533;b&#65533;&#1146;&#65533;&#65533;&#65533;K&#65533;&#65533;K&#65533;C&#65533;&#65533;&#65533;Z&#65533; d&#65533;(&#65533;L%&#65533;&#65533; &#65533;h&#65533;&#65533;"Ut&#65533;&#65533;R&#65533;UL&#65533;"e&#65533;&#65533;6RUBlY*IUHl\HL&#65533;B&#65533;&#65533;>&#65533; #%&#65533;H&#65533;&#65533;&#65533;&#65533;rCjG&#65533;&#65533;&#718;&#65533;a&#65533;E&#65533;&#65533;%&t	&#65533;&#65533;la&#65533;&#65533;e&#65533;	&#65533;&#65533;&#774;&#65533;&#65533;d&#65533;&#65533;&#65533;+&#65533;&#65533;&#65533;H&M&#65533;&#65533;&#65533;&#65533;)&#65533;)&#65533;)&#65533;&#65533;Y&#439;:b&#65533;&#65533;+&#65533;&#65533;&&#65533;&#65533;^&#65533;2,&#65533;Oh&#65533;&#65533;&#65533;&#65533;&#65533;&#65533;&#396;&#65533;&#65533;&#65533;f\&#65533;&#65533;&#65533;&#65533;a&#65533;n&#65533;i:`x&#813;^&#65533;9J&#65533;$@* 
&#65533;&#65533;&#65533;@v&#65533;&#65533;: &#65533;@"A"&#65533;&#65533;&#65533;2&#65533;!&#65533;&#65533;&#65533;t@&#65533;b&#65533;&#65533;&#65533;&#65533;:4!H&#65533;PA^AX&#65533;z0&#65533;&#65533; l!&#65533;&#65533;P&#65533;&#65533;@dA&#896; &#65533;&#65533;Av!0A
&#65533;&#65533;&#65533;N&#65533;=&#65533;C &#65533;&#65533;S;&#65533;
&#65533;Q&#65533;N`\&#65533;~c&#65533;#)R&#65533;w&#65533;J&#65533;M&#65533;t&#65533;&#65533;. >	m&#65533;s=&#1137;&#65533;&#65533;8&#65533;;"&#65533;&#65533;" =* >+C&#65533;L&#65533;j 
&#65533;&#65533;&#65533;A&#65533;TP&#65533;m.&#65533;&#65533;&#65533;B&#491;@ &#65533;&#65533;BA&#65533;&#65533;&#65533;R.QB&#65533;TND/t&#65533;.&#65533;'&#258;(HT"Lh&#65533;&#65533;&#65533;&#65533;n&#38414;H&#1321;&#65533;&#65533;&#65533;&#65533;L&#65533;&#65533;d&#65533;&#65533;&#65533;&#65533;&#65533;&#65533;&#65533;&#65533;By&#1094;&#65533;#&#65533;&#65533;I&#65533;q&#65533;&#65533;&#1988;JweR&#65533;&#65533;TFK&#65533;t&#65533;&#65533;.&#65533;&f'&#65533;&#65533;la&#65533;I&#65533;&#65533;b&#65533;&#65533;H&#65533;#&#65533;&#65533;d&#65533;&#569;&#65533;k&#65533;,%&#65533;\&#65533; D&#65533;FQ&#65533;&&#65533;&#65533;&#65533;&#65533;DDF&#65533;&#65533;DN%&#65533;(]V20L&#65533;J]&#65533;&#65533;&#65533;%&#65533;&#65533;Z<&#65533;&#65533;T&#65533;&#65533;8&#65533;2&#65533;&#65533;f&#65533;&#65533;nD&#65533;$)&#65533;e#R('s&#65533;g&#65533;&#65533;'&#65533;&#65533;M&#65533;&#65533;&#65533;&#65533;&#65533;&#65533;(&#65533;&#60505;&#65533;&#1113;&#65533;$&#65533;p&#65533;V&#65533;D"t&#65533;MH&#65533;&#65533;&#65533;&#65533;&#65533;&#65533;&#65533;jtX&#65533;L'&#65533;Y&#65533;&#65533;a&#65533;&#38228;&#65533;FAB&#65533;&#65533;u&#65533;V(gHBg&#65533;A&#65533;A&#65533;&#65533;^&#65533;&#65533;B &#65533;<&#65533;0&#65533;>&#65533;&#65533;j&#65533;R&#65533;&#65533;&#65533;0!&#65533;&#65533;
&#65533;&#65533; &#65533;&!&#65533;:&#65533; A &#65533;_!A&#65533;&#65533;&#65533;&#65533;d j@&#65533;&#65533;R&#65533;XsH&#65533;6[A.a&#65533;&#65533;&#65533;	x@&#65533; 4&#65533;H&#65533;&#65533;&#65533;>&Ax@&#65533;@`&#65533;&#65533;!&#65533;&#65533;
&#65533;&#65533;B&#65533;&#272;|&#65533;=(&#65533;|:`>4Z`&#65533;
&#65533;&#65533;v<M&#65533;&#65533;&#65533;&#65533;&#65533;&#65533;&#65533;8&#65533;&#65533;=&#65533;3$&#65533;|&#65533;<&#65533;V )&#65533;&#65533;&#65533;&#931;6`(@" @&#65533;V&#65533;&#1264;&#65533;&#65533;&#1842;&#65533;&#1578;0&#65533;j&#65533; f&#65533;'B&#65533;QB1&#65533;&#65533;&#65533;R&#65533;gO&#65533;&#521;&#65533;&#65533;O&#65533;L&#65533;&#65533;&#65533;4&#65533;NC#Q&#65533;&#65533;O&#65533;&#65533;D&#65533;&#65533;r+$&#65533;Bh"&#65533;e&#65533;\&#65533;&#65533;n&#65533;H&#1324;&#838;1&#65533;&#65533;qM&#65533;&#65533;&#65533;&#65533;&#65533; BY7&#65533;^&#65533;u"#&#65533;&#65533;M"&#65533;&#65533;&#65533; l&#65533;&#65533;RfUBwk&#65533;i&#65533;Y]&&#450;&#65533;&#65533;&#65533;LI&#65533;&#65533;&#65533;&#1199;U{w&#65533;&#65533;J&#65533;Nd&#65533;(A&#65533;&#319;t.s&#65533;&#65533;"&#65533;B;&#65533;&#65533;jK!&#65533;W&#65533;"2"&#65533;&#65533;q.&#65533;1t&#65533;0U%&#65533;&#65533;[:L&#65533;8l&#65533;0&#65533;&#65533;nE&#65533;&#65533;"E.7&#65533;&#65533;&#65533;&#65533;VH&#65533;TM&#65533;g&#65533;&#65533;I&#65533;	JWf&#65533;&#65533;&#65533;M&#65533;V&#65533;xu&#65533;&#65533;V&#65533;&#706;&#65533;l&#65533;&#65533;+&#65533;&#65533;&#65533;&#50073;zcV5v&#65533;JN8!X&#24853;,&#65533;W&#1541;&#65533;&#65533;x&#65533;L&#65533;&#65533;)$&#65533;2_&#65533;&#65533;$&#65533;&#65533;&#65533;&#65533;N&#65533;&#65533;@	t&#65533;B , >&#65533;Z@>&#65533;d&#65533;]&#65533;&#65533;j
@&#65533;&#65533;B "&#65533;&#65533;&#65533;(a_#&#65533;`	v_&#65533;&#65533;"&#65533;&#65533;&#65533;(&#65533;\ h 
&#65533; <at0&#65533;X!&#65533;&#65533;&#65533;tk}@o&#65533;`o&#65533;&#65533;	&#65533;&#65533;	f {x ,&#65533; &#1056;T {.&#65533; &#65533;|&#65533;}&#135;x.&#65533;z&#65533;T&#65533;&#65533;&#65533;&#65533;&#65533;Mz&#65533;&#65533;CI@&#65533;&#65533;	&#65533;( &#65533;&#65533;&#65533;&#65533;&#65533;vv,&#65533;&#65533;;`&#65533;&#65533;&#65533;h&#1603;|v|&&#65533;"`&#65533;*&#65533;_&#65533; hY7>&#65533; &#65533;@z`~a"%Bc&#65533;\&#65533;{!&#65533;Sld&#65533;&#65533;KQ
/&#65533;&#65533;Q&#65533;&#65533;&#65533;O$&#65533;Bt&#65533;&#65533;&#65533;&#65533;&#65533;&#65533;|N&#65533;&#65533;&#65533;&#65533;&#65533;&#65533;+&#65533;&#1668;&#65533;Z&&#65533;~&#65533;&#65533;&#65533;&#65533;&#65533;j&#65533;L&#65533;k&#65533;&#65533;MzHQw&#65533;Q&#65533;W5#&#65533;DI&#65533;&#65533;L&#65533;I&#65533;&#65533;&#65533;&#65533;N&#65533;&#65533;t"&#65533;&#1839;&^(f&#65533;&#65533;&#65533;&#65533;y&#65533;/#4&#410;&#65533;&#65533;&#65533;L:+ aqB&#65533;&#65533;mq&#65533;k&#65533;Z&#65533;&#65533;T}&#65533;&#65533;J&#65533;m&#65533;?l",S	&#65533;!!/&#65533;&#65533;%!&#65533;A&#65533;x&#65533;&#65533;<l&#65533;W&#65533;~IoV&#768;&#65533;?Z&#65533;Pe&#65533;&#65533;&#65533;*&#879;K=7&#984;.Zu	$H&#65533;&#65533;I&#65533;&#65533;Jz&#65533;&#65533;&#65533;&#65533;gu&#65533;&#65533;N&#65533;,&#65533;&#65533;&#65533;K*&#65533;&#65533;SW&#1611;&#65533;&#65533;c&#65533;r&#65533;&#65533;&#65533;U&#65533;N&#65533;&#65533;o&#65533;W&#65533;&#65533;&#65533;&#65533;Y&#65533;&#65533;xqI`&#65533;&#65533;&#65533;&#65533;&#65533;E&#65533;&#65533;~:&#65533;&#65533;@3&#65533;&#65533;&#65533;&#65533;&#368;L&#65533;  &#65533;&#65533;0 R&#65533;&#65533; &#65533;&#65533;` &#65533;A&&#65533; V`&#65533; a A&#65533;`d &#65533;-wD&#65533;&#65533; .!>&#65533;&#65533;&#65533;LAP&#65533;@ y2`&#65533;
&#65533;>&#65533;f@&#1034;* 8&#65533;l&#65533;&#65533;`	b&#65533;l&#65533;&&#65533;&#65533;&#65533;:8 &#2046;&#241;&#65533;&#65533;P&#65533;&#65533;&#65533;M xJ&#65533;&#65533;O&#65533;&#65533;&#65533;&#65533;&#65533;ih&#65533; &#65533;Wc&#65533;&#65533;t&#65533;&#65533;\&#65533;R#&#65533;&#387;&#65533;&#65533;y&#65533;%&#65533;&#65533;c&#65533;)p&#65533;=&#65533;?&#65533;B&#65533;p!&#65533;&#65533;&#65533;&#65533;&#65533;T^&#741;&#65533;d@fR&#65533;&#65533;&#65533;8Kq&#65533;&#45756;&#65533;7&-W&#65533;m&#65533;T6&#65533;&#65533;J&#65533;&#65533;&#65533;M(&#65533;"&#65533;&#770;1G&#65533;&#65533;{&#65533;&#65533;&#65533;&#65533;&#65533;|C&#65533;H]wK&#65533;&#65533;&#65533;&#65533;&#65533;&#65533;s&#65533;"&#65533;&#1143;lb'&#316;&#65533;&#65533;&#65533;k4ym&#65533;&#65533;~&#65533;&#464;&#65533;&#65533;q&#65533;&#65533;&#65533;&#65533;UW&#65533;&#65533;$&#65533;&#65533;&#65533;0&#65533;q&#235;&#65533;r&#65533;q%r	&#65533;B{<&#65533;P&#65533;&#65533;&#65533;&#65533;&#65533;F&#23057;z&#65533;2@$Tp&#65533;&#65533;6&#65533;Q8&#65533;}%&#65533;\.&#65533;}3u}&#65533;&#65533;r&#65533;&#65533; &#65533;yK&#65533;L&#65533;	&#65533;&#65533;KT=&#65533;&#65533;&#65533;K&#65533;&#65533;^&#65533;d-&#242;Iv&#65533;!&#65533;&#65533;C&#65533;&#65533;l&#65533;&#65533;&#65533;&#65533;&#65533;&#65533;&#1525;&#65533;J.8&#65533;&#65533;&#65533;&#65533;&#65533;dO&#65533;$K&#65533;n&#65533;&#65533;&#65533;&#65533;Q^Z7z&#65533;&#65533;&#65533;\e|Dv_&#65533;&#65533;%f-&#65533;&#65533;&#65533;`}&#65533;&#65533;&#65533;A&#65533;&#65533; &#65533;`T (`&#65533;% >&#65533;&#65533;&#65533;$&#65533;|$ vL&#65533;&#65533;`&#65533;"y7VCv`8s(!_&#65533;&#65533;&#65533;&#65533;#!t&#65533;&#65533;&#65533;]@P`&#65533;~&#65533;&#65533;HaFq,&#65533;O&#65533;L&#65533;&#65533; &#65533;&#65533;f&#65533;\`&#65533;&#65533;M:&#65533; #&#65533;@&#65533;p&#65533;^&#65533;$&#65533;Q&#65533;#N@iI J &#1072;'L &#65533;&#65533;&#65533;&#1922;&#65533;&#65533;R&#65533;&#65533;&#65533;&#65533;
T&#65533;&#65533;:&#65533;&#65533;S&#65533;:i>&#65533;&#65533;&#65533;g7&#65533;&#65533;&#1287;?&#65533;&#65533;m'&#65533;&#65533;&#65533;p&#65533;)&#65533;+&#65533;&#65533;<&#65533;;d&#65533;&#65533;&#65533;&#65533;a&#764;&#65533;&#65533;C&#65533;&#65533;RR&#1674;&#65533;A&#65533;&#65533;&#65533;q&#65533;&#65533;&#65533;Sq&#65533;7P&#65533;T)&#65533;&#65533;Gs&#65533;&#65533;&#65533;&#65533;/,&#65533;&#65533;$&#65533;i'&#65533;7&#65533;&#65533;4&#65533;&#65533;Q&#65533;&#65533;&#65533;&#65533;&#65533;&#65533;)&#1583;wu&#65533;&#65533;&#65533;a&#65533;AJ&#65533;ve2^&#65533;Ab<&#65533;&#65533;O-&#65533;&#65533;'y&#65533;'s&#65533;&#65533;&#65533;&#65533;&z&#65533;(;M&#65533;&#65533;M&#65533;d&#65533;&#65533;&#65533;&#1710;&#65533;>&#65533;&#65533;&#65533;&#65533;&#65533;&#65533;F&#65533;&#65533;l&#65533;&#65533;D&#65533;&#65533;_&#65533;h&#65533;&#65533;Rh&#65533;3e&#65533;&#65533;$A&#65533;&#65533;M&#65533;&#65533;AZ&#65533;E\E&#65533;&#671;]&&#65533;=r&#65533;$&#65533;&#65533;,&#65533;&#65533;I/F&#65533;&#65533;&#65533;&#65533;&#1836;t&#65533;&#824;&#65533;)M&#65533;1&#65533;&#65533;&#65533;&#65533;G &#929;Cw&#65533;&#65533;&#65533;s&#1113;3&#65533;.&#65533;:u&#65533;&#65533;-L&#29730;&#261;&#65533;&#65533;+W.&#65533;D&#65533; &#593;+7n&#65533;&#530;'&#329;&#65533;r&#65533;&#65533;q&#65533;&#573;\2#F&#65533;8&#65533;D&#65533;N&#65533;&#65533;&#65533;&#65533;=\'4hQ&#65533;C&#65533;UJ&#65533;)&#65533;&#65533;O&#65533;I&#65533;&#65533;&#65533;&#1386;&#65533;&#65533;i&#1898;U&#65533;&#65533;y^&#65533;&#1203;&#65533;\&#65533;U&#65533;&#65533;&#65533;&#65533;@ 8&#65533;@7&#65533;
&#65533;J&#65533;&#65533;@&#65533;&#65533;&#65533;&#65533;>&#65533;&#65533;p&#65533;&#65533;&#65533;N&#65533;&#65533;&#65533;&#65533; &#65533;&#65533;&#65533;'&#65533;&K&#65533;"5R&#281;&#65533;&#65533;H&#65533;(=&#536969;&#65533;&Q&#65533;&#768;a&#65533;&#65533;$O&#65533;b&#65533;E&#65533;*T&#65533;j&#65533;&#65533;&#65533;G!^&#65533;p&#65533;b&#65533;8`&#65533;&#65533;0&#65533;<&#65533;&#65533;&#65533;&#65533;&#196;&#65533;0&#65533;@BE&#65533;(T&#65533;QB
&#65533;&#331;&#65533;/&#65533;&#65533;	&#65533;%D&#65533; AD&#65533;*N&#65533;A&#65533;&#65533;&#65533;,&#65533;&#65533;_<&#65533;LP&#65533;vQph&#65533;P&#65533;&#65533;&#65533;D An&#65533; `&#65533;A} t&#65533;&#65533;&#65533;&#65533;0$&#1040;&#907;&#65533;&#65533;&#65533;H1&#65533;SL&#65533;(&#65533;&#65533;0&#65533;(&#65533;1&#65533;&#65533;RK,		&#65533;H&&#65533;&#65533;7&#65533;4&#65533;7Lve&#65533;SJ&#65533;&#65533;6&#65533;l&#65533;&#65533;&#65533;p&#65533;M&#65533;NR&#65533;81&#148;&#65533;CA&#65533;&#65533;<&#65533;&#65533;C&#65533;<n&#1411;&#988;s&#65533;c&#65533;=&#65533;&#65533;i&#65533;&#65533;&#65533;&#65533;9X&#65533;&#65533;&#65533;UO&#65533;&#65533;E&#65533;h:&#47395;&#35024;9&#65533;diF&#65533;Z&#65533;&#65533;H	)z&#65533;8&#65533;@&#65533;&#65533;1&#65533;&#65533;K/&#65533;&#65533;R&#65533;4&#65533;4C9&#65533;d%O<&#65533;&#65533;e&#47990;&#65533;&#65533;&#26620;&#65533;&#363;&#65533;o&#65533;&#65533;&#65533;_;&#65533;&#65533;&#65533;&#65533;N&#65533;&#65533;,&#65533;&#65533;;SE[TD!&#65533;&#1141;&#1562;#&#65533;H&#1746;d&#65533;&#65533;&#65533;&#65533;&#557;I&#65533;&#65533;&#65533;&#65533;7&#2044;&#65533;&#65533;&#65533;&#65533;f&#65533;&#65533;F2&#65533;&#65533;QL&#65533;I&#65533;H&#65533;9&#65533;&#65533;;>	&#65533;&#65533;&#65533;&#65533;X&#65533;&#928;&#65533;*&#65533;&#65533;8&#65533;t&#65533;M&#65533;&#65533;8	&#65533;I#H&#65533;&#1270;&#65533;&#65533;A8&#65533;D;V}+&#65533;&#65533;&#65533;3&#65533;&#65533;&#65533;
&#65533;&#65533;U&#65533;B&#65533;N&#65533;&#65533;z*R&#65533;&#65533;Z\RG&#1686;$/&#65533;(t&#65533;&#65533;=K4&#65533;&#65533;&#65533;&#65533;&#65533;d#K%&#65533;&#65533;&#65533;&#65533;d&#65533;d&#65533;&#65533;&#65533;&#19701;3&#65533;tO&#65533;"&#65533;&#65533;&#65533;h"&#65533;h&#65533;5e&#65533;S.
rU7&#65533;&#65533;&#65533;UQer;&#1328;bG,&#65533;&#1025;8p&#65533;l(&#65533;&#65533;{A&#65533;@&#1557;&#65533;&#1986;5&#65533;&#65533;\DN&#1478;H&#65533;]"|&#65533;A &#65533;F$&#65533;`&#65533;"&#65533;&#65533;n&#65533;"&#65533;&#65533;&#65533;I&&#65533;&#65533;G}&#65533;&#65533;FA8&#65533;&&#65533;&#65533;2&#65533;(&#65533;&#65533;^J)&#65533;&#65533;&#65533;&#65533;&#65533;*&#65533;dF&&#65533;P	#&#65533;&#65533;_^AX0&#65533;!|P}&#65533;!n&#1025;`~&#65533;
)&#65533;0_#&#65533;&#65533;&#65533;	&#65533;;_&#65533;
%&#65533;_&#65533;	&#65533;eN_&#65533;&#65533;~	&#65533;y&#65533;A&#65533;&#65533;P&#65533;&#65533;&#65533;&#65533;&#65533;&#65533;&#65533;NA(&#1664;&#65533;0&#65533;@&#65533;p&#65533;&#65533;&#65533;G"&#65533;&#65533;&#65533;}&#65533;6&#65533;!&#65533;&#65533;&#65533;i&#65533;&#65533;&#65533;&#65533;&#25735;&#65533;&#1028;%D&#65533; &&#65533;&#656;&#65533;c&#65533;&#65533;w&#65533;&#65533;%y&#65533;K_&#65533;&#65533;6&#65533;&q&#65533;&#65533;X&#65533;F&#65533;&#65533;&#65533;&#65533;,L&#65533;S&#65533;|V6&#65533;yN}&#65533;&#65533;&#65533;'.&#65533;&#65533;Y|&#1265;&#1394;}&#65533;&#65533;Q;&#65533;	&#65533;&#65533;&#65533; #)&#65533;&#65533;&#65533;&#65533;&#65533;q&#65533;j:9H8&#65533;&#65533;&#65533;a#&#65533;&#65533; &#65533;0&#65533;&#65533;`(&#65533;&#512;&#65533;7&#945;&#65533;&#65533;	&#65533;+&#65533;&#65533;&#65533;W&#65533;&#65533;&#65533;l&#65533;W&#65533;&#1435;&#65533;&#1127;8&#65533;#X&#65533;&#65533;JW&#65533;R,7&#65533;&#65533;+c&#65533;[Q&#65533;&#148;&#65533;@d)&#65533;&#65533;F&#145;&#65533;P$"&#65533;Cfi0Y&#65533;&#65533;$@&#65533;&#65533;9n&#65533;5VB&#65533;&#65533;%E&#65533;u&#65533;d&#1470;&#65533;12&#65533;&#65533;d&#65533;"&#65533;P&#65533;&#6311;&#65533;&#65533;R2	&#65533;n)m&#65533;hfC&#65533;2;&#65533;&#65533;u@)&#65533;Z&#65533;&#65533;R(C&#65533;&#65533;(/&#65533;&#65533;R&#1080;&#65533;&#65533;&#65533;&#65533;&#65533;K&&#1044;&#65533;CJZB&#65533;&#65533;-&#65533;!$S&#65533;&#65533;J&#65533;&#65533;&#65533;p&#65533;DG]&#65533;K&#65533;AJ&#65533;&#284;&#65533;LcC&#65533;I&#775;s &#748;&#65533;H&#65533;&#65533;&#1187;&#65533;&#65533;e&#65533;R&#65533;f&#690;}e_&#65533;&#65533;&#65533;%&#65533;&#65533;&#65533;0&#65533;` &#65533;C&#65533;&#65533;&#65533;0p&#65533;R[&#65533;&#65533;H&#65533;&#65533;a b&#1592;  :&#65533; &#65533;@t&#65533;
&#65533;&#65533; &#65533;<&#65533;,&#65533;&#65533;&#65533;&#65533;#a&#65533;C "&#65533;&#65533;&#65533;%.&#65533;&#65533;Np&#65533;x&#65533;%,&#65533;&#65533;:tA&#65533;&#516;'@&#65533;Pv&#65533;8E*n&#65533;
Y&#65533;BSH&#65533;P&#65533;&#65533;&#65533;&#65533;&#65533;,&#65533;&#65533;&#65533;y&#65533;zY&#65533;&#65533;N&#65533;&#65533;&#65533;&#65533;yR`&#65533;&#65533;&#65533;@&(mlS`&#1310; {&#65533;&#65533;&#65533;&#65533;&#65533;&#65533;O&#65533;@_0&#1536;>`A4 @
l&#65533;&#65533;&#65533;&#65533;"&#65533;
&&#65533;r&#65533;T0&#65533;&#65533;v&#65533;&#65533;#	B&#65533;"P&#65533;&#65533;(G8&#65533;&#65533;0ri&#65533;29W&#65533;&#65533;&#65533;&#65533;(E&#65533;JOz&#65533;&#65533;&#65533;&#65533;*&#65533;&#1534;&#65533;&#65533;&#65533;#~&#65533;&#65533;&#65533;&#65533;/)&#65533;RDIF<&#65533;&#65533;&#65533;&#65533;&#65533;&#65533;}&#1698;&#65533;&#65533;&#65533;&#65533;&#65533;Vq&#65533;&#65533;&#65533; &#65533;&#397;e &&#1944;Dr&#65533;-!&#65533;L%)&#65533;G&#65533;k(&#207;&#65533;pF5&#65533;&#65533;&#65533;i4&#65533;xF5&#65533;!&#65533;&#65533;8&#65533;&#65533;&#722;$&#65533;&#65533;&#65533;&#624; KO&#65533;&#686;&#65533;&#65533;&#65533;z|&#65533;&#65533;&#65533;&#65533;)M&#65533;&#65533;{x&#65533;&#65533;`&#946;)O&#65533;5&#65533;9Yh&#65533;&#1458;&#65533;5Mc2&#65533;)EQ&#65533;&#65533;&#65533;&#65533;&#919;&#65533;&#65533;&#65533;1&#65533;&#1458;&#65533;&#65533;,&#65533;&#1625;)&#65533;&#65533;&#65533;:x2&#65533;&#65533;&#65533;+&#65533;c(E&#65533;&#65533;&#65533;&#65533;&#65533;.&#65533;&#65533;&#65533;&#65533;&#1358;U&#65533;&#65533;_2&#65533;&#1533;&#65533;Vb&#65533; Elr&#65533;&#65533;&#65533;#EjHm&#65533;S&#65533;2G&#65533;U&#65533;-&#65533;&#65533;&#65533;i&#65533;&#65533;&#65533;&#65533;6&#65533;&#65533;&#65533;&#65533;L1&#65533;&#65533;0&#65533;we&#65533;[&#65533;rq&#65533;BZ-N&#65533;3QA&#65533;&#65533;&#65533;&#65533;&#65533;:&#65533;&#65533;)&#65533;&#65533;&#65533;&#65533;I&#1241;&#65533;&#65533;&#65533;P&#65533;7X&#65533;&#65533;&#65533;&#65533;&#65533;&#65533;@` l&#65533;=XB&#65533;&#65533;&#65533;,d&#65533;
J&#513;d\&#65533;pp\p&#65533;BW@Q( &#65533;&#65533;`&#65533;&#65533;L&#65533;&#65533;?"&#65533;X&#65533;"J&#1045;&#65533;&#65533;&#65533;&4&#65533;&#65533;Mdb4|hD&@&#65533;&#65533;O&#806;6&#65533;H&#65533;)R&#65533;&#65533;W&#65533;}&#65533;&#65533;^P4&#65533; @&#65533;@
Z&#65533;s&#65533;&#65533;&#65533;?#`p&#65533;&#65533;&#65533;) &#65533;&#65533;N &#65533;&#65533;&#65533;`"8&#65533;&#65533;T&#65533;&#65533;&#65533;|&#15183;	X&#65533;&#65533;&#65533;&#65533;&#65533;Oo&#65533;nG&#65533;&#65533;&#65533;pW@+8&#65533;&&#65533;&#65533;8&#65533;&#65533;&#65533;%&#65533;` &#65533;&#65533;P9D&#65533;&#65533;&#65533;&#65533;&#65533;&#65533;.0&#65533;&#65533;R}&#65533;&#65533;0&#65533;p&#65533;&#199;Q<&#65533;&#65533;&#65533;&#65533;&#65533;&#65533;JV&#65533;&#5594;&#65533;&#65533;-i&#65533;&#65533;V
&#65533;~AO&#65533;&#843;^a&#65533; 0&#65533;&#65533;&#65533;&#65533;$&#65533;&#65533;&#65533;&#65533;&#65533;&#65533;&#65533;U&#65533;;&#65533;&#65533;(2M2&#65533;&#65533;&#65533;a:&#65533;&#65533;&#65533;`&#65533;&#65533;R&#65533;,z~)&#65533;l&#65533;P&#65533;"b&[ hl&#65533;B2&#65533;~&#65533;t&#65533;&#65533;x&#65533;1&#65533;a&#65533;fdC&#65533;5&#65533;&#65533;jh&#65533;&#65533;X&#703;j&#65533;d_&#65533;1P&#65533;&#65533;&&#65533;))&#65533;*_&#65533;&#65533;}&#65533;S&#65533;&#65533;&#65533;&#65533;-z&#65533;N&#65533;&#610;hMh}VmX&#65533;6&#65533;TO
&#65533;6&#930;2xh(&#65533;~&#65533;(&#65533;&#65533;,(J&#65533;835`&#65533;+&#65533;&#65533;~&#65533;&#65533;m&#65533;F&#65533;6R&#65533;&#65533;iuNC1x&#65533;j&#65533;&#65533;QfBU&#65533;D&#65533;2/&#65533;&#65533;,&#65533;&#65533;6GJ&#65533;&#65533;3/&#65533;G(E&#65533;&#65533;&#65533;&#65533;J&#65533;&#65533;1a&#65533;&#65533;bk&#65533;vk&#65533;&#65533;5=&#65533;%&#65533;|&#65533;n$)[&#65533;F&#756;R&#65533;'S&#65533;&#65533;2/&#65533;&&#65533;t &#65533;"&#65533;u1 Q&#65533;_0e`e Z&#65533;80o!>&#65533; wP ` &#65533; &#1041;#&#65533;&#65533;&#65533;&#65533;&#65533; `u(&#65533;$` &#65533;YPt &#65533;&#65533;&#65533;&#65533;&#65533;&#65533;&#65533;	&#65533;	&#65533;&#65533;	&#65533;&#65533;q&#65533;&#65533;	&#65533;&#65533;&#65533;&#65533;	&#65533;
&#65533;U&#65533;p
&#65533;&#65533;
&#65533;&#65533;
&#65533;&#65533;&#65533;00(&#65533;t&#65533; &#65533;.&#65533;&#65533;&#65533;?&#65533;1Z-4p9p2&#65533;u&#65533;&#65533;t%p&#65533;&#65533;?&#65533;x( 'p[Q7&#65533;E&#65533;Au&#65533;q&#65533;&#65533;/&#65533;&#65533;<`a&#65533;&#65533;0&#640;
&#65533;08&#65533;&#65533;&#65533;&#65533;&#65533;@d&#65533;M&#65533;/`R&#65533;S&#65533;]Cp&#65533;=J&#65533;&#65533;x &#65533;0&#65533;@&#65533;5&.D&&#65533;P&#65533;0	&#65533;0]&#65533;`&#65533;g`1y`&%
&#65533;&#65533;&#65533;$fDDtD&#65533;&#65533;_[&#65533;$I&#65533;`Y&#65533;`&#65533;&#65533;`5	aQs#&#65533;rd&+&#65533;&#65533;F&#65533;&#65533;&#65533;F&#65533;&#65533;'[1(Y&#65533;f2ub&#65533;&#65533;R&#65533;&#65533;&&#65533;r}K&#65533;&#65533;@&#65533; &#65533;&#65533;&#65533;&#65533;Pd&#65533;r&#65533;p&#1280;&#65533;jBl&#65533;~Je&#65533;&#65533;ITVe&#65533;YW&#65533;&#65533;X&#65533;Y&#65533;&#65533;Y&#65533;a&#866;&#65533;I+&#65533;&#65533;,&#1412;h&3|&#65533;&#65533;&#65533;&#65533;yI&#65533;rI\f&#65533;&#65533;'[|&#65533;d'cpr2&#65533;R+LF_Qe&#65533;$I&#65533;&#65533;2rK;&#65533;&#65533;.33)&#65533;&#65533;-FSB'd4FSy&#65533;^(&#65533;C&#65533;y45&#1243;3&#65533;GH&#65533;P&#65533;&#65533;&#65533;I&#65533;N&#1236;+&#65533;O&#65533;6mgc&#839;5q&#65533;45#/&#65533;&#65533;&#65533;&#65533;3fl'vb&#65533;&#65533;-v/W&#65533;1`&#65533;j&#65533;&#65533;l&#65533;`=p !p9 J&#65533;gt&#65533;e&#65533;U&#65533;[P&#65533;&#65533;	&#65533;@?-&#65533;p0@&#65533;&#65533;&#65533; &#65533;&#65533;&#65533;&#65533;&#65533;  &#65533;&#65533; &#65533;,&#65533;t&#65533;A#b0&#65533;Xp&#65533;	&#65533;&#65533;&#65533;&#65533;P	&#65533;&#65533;	&#65533;&#65533;	&#65533;	&#65533;&#65533;	&#65533;&#65533;&#65533;&#65533;&#65533;&#65533;0
&#65533;&#65533;;&#65533;&#65533;;&#65533;&#65533;;&#65533;`
&#65533;&#65533;	YP&#65533;&#65533;&#65533;#&#65533;o  &#65533;s&#65533;3 &#65533;&#65533;2&#65533;:@0&#65533;'&#65533;PY&#65533;am&#65533;9&#31970;!p>mJ"U*&#65533;&#65533;uW&#65533;&#65533;j 	&#65533; &#65533;&#65533;*&#65533;&#65533;P
lPk0
&#65533; &#65533;@&#65533;p&#65533;p
&#65533;&#65533;A&#65533;	&#65533;&#65533; ! &#65533;&#65533;&#65533;1&#65533; P&#65533;&#65533;&#65533;&#65533;0&#65533;C&#65533;2{&#65533;%&#65533;zI&#65533;&#65533;&#65533;&#65533;C]&#65533;&#65533;cz&#65533;&#1515;&#65533;&#65533;y&#65533;Z&#65533;&#65533;*{&#65533;&#65533;5#&#65533;FMk&#65533;2SI&#65533;&#65533;&#65533;Ez&#65533; |a&#65533;&M&#65533;J&#65533;hh&#65533;fbyO.&#65533;&#65533;&#65533;&#65533;&#65533;&#65533;&#65533;&#65533;&#65533;&#65533;P&#65533;&#65533;p&#1808;&#65533; &#65533;Y1&#65533;&#65533;&#65533;+&#65533;&#65533;+&#65533;&#65533;&#65533;&#65533;&#65533;&#65533;I&#65533;&#65533;E&#1146;x&#65533;E&#65533;&#65533;e&#65533;w&#65533;yb'_&#65533;&#65533;&#65533;&#65533;80*&#65533;,&#65533;&#65533;I\&#65533;&#65533;&#65533;y&#65533;&#65533;&#65533;&#65533;&#748;fs&#65533;EX&#65533;e&#65533;&#65533;&#65533;t&#65533;&#65533;&#65533;h&#65533;T&#65533;.&#65533;	NC&#65533;&#65533;i&#5394;&#65533;5;1&#65533;&#65533;&#65533;+#(d1a+F@.&#65533;L.{&#65533;H_(&#19608;&#65533;&#65533;h&#65533;l&#65533;~B8c.F[&#65533;&#65533;&#65533;&#65533;&#65533;&#65533;5&#951;N&#1666;3&#65533;RBL&#65533;&#65533;p0&#65533;&#65533;&&#65533;/Q&#65533;&#65533;^&#65533;&"&#65533;&#65533;&#65533;	M`1&#65533;E&#65533;T e&#65533;o@uc`L&#65533;t&#65533;A0$p &#65533;&#65533;a;&#65533;6&#65533;$`"&#65533;Y&#65533;&#65533;&#65533;&#65533;e" &#65533;[J&#65533;&#65533;v&&#65533;M&#65533;&#65533;P	&#65533;&#65533;	&#65533;@	&#65533;@Wv&#65533;	&#65533;	&#65533;&#65533;	&#65533; q
&#65533;@
&#65533;@r&#65533;&#139;X&#65533;P
z&#65533;$p="P&#65533;&#65533;~c &#65533;Q&#65533;?&#65533;="&#65533;0&#65533;&#65533;20&#65533;*0&#65533;&#65533;H#P#V&#65533;[&#65533;1^&#65533;;^# v?&#65533;&#65533;%'&#65533;&#65533;e#&#65533;I &#65533;`yI&#65533;p&#65533;P&#65533;&#65533;&#65533;&#65533;&#65533; &#65533;&#65533;&#65533;&#65533;&#65533;&#65533;&#65533;0&#65533;`f&#65533;9&#65533;&#65533;:T&#65533;&#65533;]@o[&#65533;, :&#65533;&#65533;@&#65533;&&#65533;CQ&#65533;.,&#65533;	&#65533;%&#154;&#65533;1&#65533;>&#65533;2&#65533;&#65533;>$%&#65533;&#65533;&#65533;?&#65533;	&#65533;%EY&#65533;;a&#65533;6L&#65533;&#65533;&#433;L&#65533;a&#65533;&#65533;&#65533;Pf&#65533;P&#65533;&#65533;&#1178;&#65533;&#65533;2l&#65533;&#65533; &#65533;P&#65533;&#65533;&#1584;&#65533;&#65533;&#65533;&#65533;&#65533;&#65533;&#65533;&#65533;&#65533;&#65533; &#65533;&#65533;&#65533;E&#65533;g&#65533;&#65533;yE&#65533;&#65533;I&#65533;)e&#65533;r&#65533;ybeX&#65533;&#65533;&#65533;w'&#65533;&#65533;x&#65533;exb&#65533;{\&#65533; F(&#65533;&#65533;6lr&#65533;z&#65533;&#65533;&#65533;&#65533;&#526;&#65533;&#276;\'&#65533;&#65533;XF{&#65533;e#x&#65533;Xf&#65533;&#386;&#65533;f!&#65533;&#65533;"#,)z&#65533;&#65533;#&#65533;&#65533;&#65533;&#65533;&#65533;#&#65533;&#65533;&#727;F&#65533;(&#65533;d&#694;d&#65533;&#65533;j&#65533;&#65533;&#65533;\&#65533;&#65533;&#1764;FHK.&#65533;Q1F&#65533;	&#65533;&#65533;ll&#65533;vi&#65533;&#65533;P9&#65533;&#65533;p&#65533;`&#65533;LClCm3&#65533;&#65533;xh&#65533;&#65533;&#65533;: O`x &#65533;`&#65533;&#65533;z0kP[&#65533;B&#65533;@p&#65533;@&#65533;2P>&#65533; p=&#65533;F&#65533;D&#65533;:p0&#65533;, v.&#65533;T&#65533;[??&#65533;w&#65533;^;&#65533;T&#65533;&#65533;&#65533;&#65533;	u&#65533;	&#65533;P	&#65533;PW&#65533;&#65533;;&#65533;
&#65533;&#65533;	&#65533;&#65533;p&#65533;	&#65533;K
&#65533;+&#65533;&#65533;k
&#65533; &#65533;p<&#65533;&#65533;J&#65533;&#65533;&#65533; &#65533;c&#65533;&#65533;&*&#65533;u&#65533;&#65533;+0^&#65533;k&#65533;&#65533;cQ&#65533;p$2+&#65533;$@>&#65533;k&#65533;>' v]&#65533;#&#65533; &#1584;Q,&#65533;&#1152;&#65533;r&#65533;`
&#65533;&#65533;@&#65533;&#65533;pB2&#65533;&#65533; &#65533; 
&#65533; 7 P&#65533; &#65533; &#65533;wP&#1240;7&#65533;7&#65533;&#65533;@*1&dK&&#45212;&#65533;&#65533;&#65533;&#65533;z3l&#65533;?&#65533;z&#65533;z&#65533;/&#65533;&#65533;"E,&#65533;#N#E&#65533;&#65533;&#1659;&#65533;z&#314;&#65533;&#65533;&#65533;(&#65533;&#65533;2XT&#626;=&#1740;	F[&#65533;b&#65533;,^&#65533;,&#1414;&#65533;0&#65533;&#65533;&#65533; &#65533;0&#65533;0,&#65533;@&#65533;&#65533; &#65533;{&#65533;&#1002;&#65533;)&#65533;&#65533;@&#65533;W&#303;&#65533;&#65533;&#65533;&#65533;&#65533;&#65533;&#65533;&#65533;{Z&#65533;|2&#65533;&#65533;7(4&#65533;&#65533;&#65533;F&#65533;&#65533;<&#628;&#65533;&#65533;&#65533;&#65533;{	&#65533;e&#65533;&#65533;h&#65533;9&#65533;&#65533;Bn&#65533;&#65533;h&#65533;6&#65533;FL&#65533;&#65533;&#65533;&#65533;5r&#65533;&#65533;8&#65533;&#65533;&#65533;}&#65533;&#65533;&#1364;t&#65533;&#65533;&#65533;&#65533;N.&#65533;&#65533;&#65533;1v&#65533;5N&#65533;&#65533;&#65533;&#65533;&#65533;FlTloT&#65533;pG&#65533;fk&#65533;&#65533;>&#65533; &#65533;M&#65533;LY&#65533;&#65533;"&#65533;Q&#65533;&#65533;F^&#65533;a#)&#65533;&#65533;GyD&#65533; '&#65533;LF&#65533;6[&#65533;&#65533;&#65533;&#65533;R&#2000;&#65533;&#65533;	r T&#65533;&#65533;&#65533;&#65533;p&#65533;&#65533;t&#65533;h0\0J@?&#65533;]&#65533;# p &#65533;@&#65533;D&#65533;X&#65533;9&#65533;&#65533;5`&#65533;&#65533;u	&#65533;&#65533;&#65533;%!'JrJ&#65533;,&#65533;\&#65533;&#65533;
&#65533;&#65533;q<&#43261;&#65533;	&#65533;	&#65533;p	&#65533;p&#65533;&#65533;&#65533;	&#65533;a&#65533;&#65533; &#65533;&#65533;[
&#65533; &#65533;p@p&#65533;&#65533;&#65533;#l	&#65533; `&#65533;&#65533;&#65533;&#65533;J&#65533;u&#65533;3$2&#65533;`&#65533;&#65533;&#65533;&#65533;C"&#65533;&#65533;&#1331;&#65533;>&#65533;&#65533;&#65533;&#65533;(v(&#65533;Ip&#65533; &#65533;&#65533;&#65533;@&#65533;&#65533;&#65533;&#880;&#65533;p&#1482;&#65533;0
&#65533;Per/&#65533;@&#1360;&#65533;&#65533;+L&#65533;:`~&#65533; &#65533;.&#65533;&#65533;%pF0e&#65533;&#65533;&#65533;&#65533;&#65533;&#65533;,&#65533;&#65533;&#65533;&#65533;&#65533;8;z2&#65533;&#1653;Z&#65533;2	`&#65533;&#65533;'I&&#65533;D&#65533;=RyK2D&#65533;&#65533;<&#65533;M&#65533;&#65533;&#11289;&#65533;+&#65533;&#65533;&#65533;L&#65533;&#65533;&#65533;M&#65533;`A&#65533;Ul&#1962;$&#65533;&#65533;&#65533;@&#65533;`&#65533;rE&#65533; &#65533;
&#65533;p&#1968;&#65533; &#65533;&#1149;&#65533;&#65533;&#1927;Y&#65533;O&#65533;ml&#65533;}&#65533;&#65533;&#65533;4&#65533;5&#65533;6&#65533;&#65533;I&#65533;&#65533;&#65533;_&#65533;&#65533;|&#65533;&#1434;&#65533;2+&#1732;"&#65533;WLS&#65533;&#65533;&#65533;&#65533;&#65533;&#65533;^&#65533;L&#65533;FC&#65533;\5&#65533;&#65533;&#65533;f&#65533;&#65533;8&#65533;eTi&#65533;&#65533;&#1084;&#65533;&#65533;)66&#65533;&#65533;&#65533;\4:&#219;&#65533;2&#65533;B&#65533;j1&#65533;&#802;&#65533;&#65533;a&#709;j?m1&#65533;1&#65533;&#65533;"["&#65533;&#65533;&#65533;w&#65533;&#65533;G&#65533;&#65533;ke&#65533;&#65533;&#65533;
&#65533;&#65533;
&#65533;&#65533;&#65533;&#65533;r&#65533;u&#65533;&#65533; 	&#65533;j`\PY&#65533;V O&#65533;B&#65533;&#65533;&#65533;&#65533;@ `&#65533;@&#65533;?p&#65533;=Pc&#65533;4 9P&#958;&#65533;&#1313;T.p?&#65533;-&#65533;>)&#65533;uUM&#65533;*e 	&#65533;p&#65533;&#65533;&#1571;=:&#65533;wu&#65533;&#65533;@:&#65533;	&#65533;&#65533;;&#65533;&#65533;&#65533;0]
&#65533;C
&#65533;&#65533;&#65533;@x*&#65533;T&#65533; &#65533;&#65533; &#65533;&#65533;&#65533;&&#65533;&#65533;A&#65533;"&#65533;&#65533;&#65533;&#65533;!A>`&#65533;&#65533; &#65533;@&#65533;!&#65533;080!&#65533;&#65533;#T&#65533;&#65533;&#65533;-k&#65533;&#517;&#65533;&#65533;&#65533;&#65533;&#65533;k&#1656;i&#65533;&#65533;&#65533;'<Z&#65533;&#65533;&#65533;&#65533;+&#65533;4j&#1326;u+&#65533;&#65533;&#1707;<I&#65533;8&#65533;&#65533;'
&#65533;%8\&#65533;&#65533;aC&#65533;.&#65533;&#65533;&#65533;4&#65533;&#65533;n&#65533;}&#65533;U&#65533;&#65533;p&#65533;N&#65533;&#65533;Q&#65533;6l&#1518;mVlX&#65533;&#65533;j&#65533;&#65533;m&#1782;nX&#1918;'&#65533;i\qu&#65533;&#65533;&#65533;N*&#65533;m&#65533;~&#65533;&#65533;4\]r&#65533;&#65533;s&#65533;&#65533;<&#65533;&#65533;&#65533;&#851;&#65533;O&#65533;d&#661;&#65533;&#1875;|93f|&#65533;;s&#65533;Zth{&#65533;M&#65533;&#65533;&#65533;&#1713;jz&#65533;&#65533;&#65533;&#65533;];w&#65533;&#65533;3&#65533;-[&#65533;n&#65533;&#65533;&#603;W&#65533;&#65533;u&#65533;&#65533;u&#65533;&#65533;-]&#65533;&#1193;&#65533;=.&#65533;&#65533;&#65533;&#27245;__]/{v&#65533;&#65533;F&#65533;.}&#65533;z&#65533;&#65533;&#1695;3&#65533;&#65533;&#65533;:dy&#65533;&#65533;-no&#65533;&#65533;&#65533;&#65533;&#65533;&#65533;&#65533;N_&#65533;ty&#65533;&#65533;&#65533;AO? /&#65533;G?&#65533;&#65533;&#65533;&#65533;&#65533;{,>&#65533;&#65533;y'&#65533;v&#1569;m&#65533;
&#65533;Qg&#65533;I'C)&#65533;&#65533;&#65533;&#65533;F&#65533;&#65533;5&#65533;PW\&#65533;&#817;&#65533;&#65533;)&#65533;o4],gi4gGt:&#784;Bw L&#65533;&#65533;&#65533;{&#65533;6&#65533;&#65533;&#65533;'Jx&#65533;&#65533;&#65533;&#65533;t&#65533;&#65533;&#65533;&#65533;&#65533;C3rBu\<G&#65533;sb&#65533;q&#65533;gF&#65533;jsF9&#65533;&#65533;0;&#65533;L&#65533;&#65533;!&#65533;L&#65533;CQ\&#65533;O@SE
&#65533;4&#65533;3&#65533;&#65533;&#65533;i&#65533;&#65533;&t&#65533;,&/iK&#65533;&#65533;&#65533;&#65533;&#400;2&#65533;DE&#65533;&#65533;&#65533;5&#65533;HD>&#65533;&#65533;+&#65533;&#65533;&#65533;
*&#65533;X&#136; ~&#65533;&#65533;&#65533;f!&#65533;&#65533;  | &#65533;Xn@6&#65533;&#65533;`&#65533;&#65533;&#65533;e]x!ZD\X&#65533;P@!&#65533;\Ha&#65533;@&#65533;E(&#65533;$&#65533;PD&#65533;O@%O2&#65533;dH)&#65533;&#65533;D*&#65533;dR&#65533;%&#65533;TR!8&#65533;&#65533;_9&#336;1&#65533;H&#65533;&#65533;:(&#65533;LX` &#65533;&#65533;<&#65533; 
, &#65533;&#65533;<`h&#65533;6&#65533; &#65533;=a&#65533;&#65533;_&#65533;y&#65533;B@&#65533;^&#65533;&#65533;i&#65533;A&#65533;"p~&#65533;&#65533;go&#65533;&#65533;&#65533;&#65533;P&#65533;X&#65533;B&#65533;&#65533;Y@&#65533;D[&#65533;)F&#65533;<&#65533;&#65533;#^b&#65533;<&#65533;&#65533;&#65533;edb
82&#65533;&#65533;j&#65533;&#65533;h&#65533;&#65533;z&#65533;m&#65533;&#65533;vJ+m&#65533;&#65533;&#65533;&#65533;&#65533;&#65533;&#65533;m&#65533;&#65533;&#65533;&#65533;+&#65533;&#65533;2&#43419;&#65533;&#65533;Q&#65533;&#65533;o&#65533;&#65533;&#65533;&#65533;&#65533;<&#65533;&#65533;&#65533;&#65533;&#65533;&#65533;q&#65533;&#65533;&#65533;Mq&#65533;4&#65533;u0}G&#65533;&#65533;&#65533;,u&#65533;
&#65533;,&#65533;&#39451;N&#65533;&#65533;&#65533;&#65533;&#65533;v&#65533;&#65533;&#65533;&#65533;&#65533;&#1825;&#507;{&#65533;y&#65533;C&#65533;&#65533;I&#1019;y&#65533;9&#476;p&#65533;&#65533;&x&#1315;&#65533;&#65533;&#65533;l&#65533;]=&#65533;S&#1461;&#65533;&#65533;A&#65533;&#65533;co&#65533;&#65533;&#65533;&#1857;&#65533;&#65533;&#65533;&#65533;_&#65533;5m&#65533;>8&#65533;&#65533;&#65533;~&#65533;O&#65533;>~&#54796;&#65533;&#65533;	A\;&#65533;&#65533;jiP4&#65533;&#65533;H"DpCCZG:&#913;&#65533;BpP	&#65533;D&#65533;!L&#65533;&#65533;t&#65533;&#65533;_y&#65533;W&#65533;&#65533;&#65533;&#65533;1&#65533;)&#65533;lc&#65533;.&#65533;|d&#65533;&#65533;&#65533;<&#65533;)yiR&#65533;&#65533;T#&#1640;&#65533;&#65533;&#65533;)&#65533;'
^&#65533;DG$&#65533;l$&#65533;@PE&#65533;9&#65533;mL#&#65533;&#65533;&#65533;&#65533;8&#65533;&#65533;r0CH&#65533;&#65533;}&#65533;&#65533;c&#65533;!b&#65533;C&#65533; %!y&#65533;&#65533;`&#65533;/laVNp&#65533;&#65533;@&#65533;&#65533;&#65533;9&#65533;	,&#65533; t@X>&#65533;c&#65533;v@&#65533;&#65533;@4&#65533;A&#65533;&#65533;JF#8&#65533;&#65533;&#65533;&#65533;@&#65533;.PA	T&#65533;(&#65533;!&#65533; &#378;D&#65533;	Nx&#65533;&#65533;&#65533;&#65533;$&#65533;&#65533;C&#65533;}&#65533;#0
R&#65533;&#65533;&#65533;X+Z&#65533;
a
aB&#65533; &#65533;|&#65533; XAT&#1024;\L Y&#65533;& &#65533;
l&#65533;&#65533; > &#65533;q~&#65533;&#65533; 8Npr&#65533;,f#h&#65533;
N@:&#65533;j&#65533;E>&#65533;O&#65533;<&#65533;&#1144;E' 4&#65533;&#65533;&#65533;&#65533;C&#65533;&#65533;Oh&#65533;f&#65533;&#65533;&#65533;bQ&#65533;eLC&#65533;8E&#65533;&#65533;!x&#65533;&#65533;&#65533;&#65533;4&#65533;&#65533;q&#65533;C&#65533;$&#65533;K&#1068;&#65533;&#65533;&#65533;40v&#65533;[Le&#65533;7&#65533;&#65533;&#65533;&#65533;kI\_6&#65533;&#65533; &#421;&#65533;&#65533;8&#65533;&#65533;&#533;&#65533;="G&#65533;&&#65533;&#65533;$&#65533;&#65533;5&#65533;9P&#65533;&#65533;&#1242;&#65533;&#65533;=&#65533;&#65533;&#65533;c&#65533;&#65533;U&#65533;G&#65533;&#65533;&#65533;&#65533;&#65533;&#65533;c&#65533;))F&#65533;<&#65533;t&#65533;&#65533;&#65533;<zfRq&#65533;&#65533;&#65533;&#65533;j&#65533;&#65533;q&#65533;&#348;8&#65533;&#65533;+X&#65533;=&#65533;T&#65533;t_&#847;t<&#65533;&#40751;9&#65533;&#65533;&#65533;"&#65533;&#65533;&#65533;&#65533;> 	h&#65533;'A&#563;I&#65533;g&#65533;&#65533;&#65533;&#65533;&#65533;&#65533;I&#65533;u&#1044;&#65533;&#65533;&#65533;&#754;V>*&#65533;R&#65533;&#65533;x&#65533;&#65533;!	&#65533;&#65533;u&#65533;M&#65533;(&#65533;&#65533;&#65533;P
&#65533;i&#65533;&#65533;&#65533;&#65533;&#65533;&#65533;|@&#65533;&#65533;1<&#65533;&#65533;GUU&#65533;&#65533;&#65533;D&#65533;>&#65533;y&#65533;&#65533;&#65533;&#65533;x&#65533;1j&#1044;&#65533;[&#65533;&#65533;&#65533;H~j+9&#65533;&#65533;T<&#65533;&#65533;;:&#65533;&#65533;&#65533;"?&#65533;&#65533;(&#65533;&#65533;J&#65533;%m&#65533;&#65533;y&#145;q&#65533;&#4981;`&#65533;XF3&#65533;Qn&#65533;#t&#65533;:&#65533;_&#65533;cp8&#65533;&#65533;P&#65533;&#65533; N &#65533;&#65533;3l&#65533;
UhB&#65533;&#65533;&#65533;&#65533; 6&#65533;&#65533;d&#65533;&#65533;&#65533;9&#65533;m&#65533;&#65533;&#65533;1x&#65533;lp0k&#65533;7&#65533; &#65533;&#65533;&#65533;&#65533;&#65533;\&#65533;	D&#65533;2&#65533;&#65533;(0&#65533;	N&#65533;&#65533;&#65533;&#65533;&#65533;D&2a	{1&#65533;&#65533;&#65533;&#65533;&#65533;6&#65533;&#65533;v&#65533;&#65533;&#65533;.x&#65533;&#65533;PE*b&#65533;J&#65533;&#65533;7HC&#65533;&#65533;L&#65533;\^p `&#65533;&#1684; .&#65533;1Io&#65533;&#1024;&#65533;=&#65533;d &pA&#65533;&#65533;1w&#65533;&#65533;)&#65533;&#65533;>P&#65533;/pB2&#65533;]&&#65533;&#65533;~r&#65533;&#65533;8&#65533;/Z&#65533;>p&#65533;@&#65533;-&#65533;<&#65533;Q&#65533;[&#65533;&#65533;@&#65533;%	Q&#65533;&#65533;k[&#65533;]&#65533;2&#65533;&#65533;huqJT&#65533;&#65533;&#65533;&#65533;m%o&#65533;&#65533;&#1968;&#65533;u&#65533;;o{&#65533;H&#65533;&#65533;=&#65533;y&#65533;&#65533;q#&#65533;&#65533;&#28477;o~&#65533;%N?*&#65533;&#65533;d$&#65533;&#65533;g&#65533;&#65533;&#65533;&#65533;(AH&#65533;&#65533;K&#65533;&#65533;&#65533;&#65533;B&#65533;&#65533;&#65533;&#65533;v&#65533;&#65533;t&#65533;&#65533;cj&#65533;`&#65533;&#65533;r&#65533;3&#65533;_p&#65533;&#65533;p6<&#65533;g&#65533;{&#1063;&#1799;/5&#65533;&#65533;&#65533;&#65533;\&#65533;s{&#814;&#65533;&#65533;k&#65533;&#65533;*&#65533;&#65533;&#65533;&#65533;&#65533;F']&#65533;FDp$iw&#65533;&#65533;O&#725;8&#65533;&#65533;)&#65533;K&#65533;&#65533;[&#65533;&#1516;+F&#65533;-&#65533;zn;\@&#65533;&#65533;&#65533;T&#65533;}&#65533;&#65533;&#65533;T&#65533;1&#65533;!&#65533;&#65533;7&#65533;5&#65533;&#65533;&#65533;Cx&#65533;&#65533;9g>&#65533;Cah?&#65533;$&#65533;%UG&#65533;&#65533;&#1657;&#65533;&#65533;&#65533;&#65533;&#65533;*2&#65533;&#65533;
&#65533;&#65533;]&#65533;&#65533;c&#65533;&#65533;&#65533;l&#2020;&#65533;&#65533;&#65533;J_&#65533;&#65533;_&#65533;b&#272;7&#65533;]&#65533;&#585;&#65533;S6&#65533;&#1097;8L&#65533;=&#65533;d&#65533;&#65533;&#65533;7&#65533;g&#1538;&#65533;&#65533;&#65533;#&#65533;&#65533;1&#65533;&#65533;t&#65533;&#65533;hEk#&#65533;@i&#65533;&#65533;`7&#1537;&#65533;&#65533;&#65533;&#65533;@3&#65533;&#65533;&#65533;&#515;&#65533;@&#65533;&#65533;j&#65533;	Dp&#65533;&#65533;&0V&#1043;$a}&#65533;&#65533;-&#65533;p7&#65533;&#65533;Vx&@%&#65533;&#65533;4&#65533;&#65533;9&#1539;C&#65533;M&#65533;&#65533;Q(&#65533;RHVH&#65533;Sp&#65533;Q&#65533;&#65533;#x&#65533; 0&#65533;R&#65533;&#65533;1&#512;&#65533;&#65533; (&#65533;`&#65533;	&#1024;&#65533; 
&#65533;&#65533;&#65533;A
&#65533;&#65533;&#65533; &#65533;&#65533;&#35008;
&#1024;qb&#65533;&#65533;pBvR&#65533;&#65533;&#65533;Nrh&#65533;x?&#65533;l&#65533;&#65533;&#65533;&#65533;&#65533;&#65533;&#65533; &#65533;&#65533;\ I&#65533;O&#65533;7&#65533;&#1787;&#65533;&#65533;&#65533;&#65533;%PD&#65533;&#65533;U&#65533;c&#65533;&#65533;l&#65533;&#65533;i&#65533;nx&#65533;&#65533;&#65533;
)&#65533;B&#65533;&#65533;C&#65533;&#65533;&#65533;p&#65533;(&#65533;&#65533;&#65533;&#65533;&#65533;H7k&#65533;lD&#65533;&#305;&#65533;&#65533;D&#65533;)&#65533;0&#65533;&#65533;&#65533;C&#65533;&#65533;&#65533;H&#65533;&#65533;<&#65533;)&#65533;(&#65533;b&#65533;$Q&#65533;&#65533;x&#65533;&#1561;.&#65533;&#754;&#65533;&#65533;&#1698;&#65533;&#65533;&#65533;!&#65533;"-&#65533;:&#47759;&#65533;&#658;&#65533; &#65533;&#65533;&#65533;&#65533;u8&#65533;S&#65533;v&#65533;&#65533;sP&#65533;&#65533;&#65533;&#65533;&#65533;;P&#65533;,*&#65533;&#65533;*&#65533;&#65533;/&#65533;&#65533;&#53391;&#1218;&#65533;&#65533;!&#65533;&#65533;&#65533;&#1993;,&#1504;&#714;&#65533;:&#65533;,Q:d|&#65533;&#65533;8!V&#65533;n&#65533;,&#65533;;:&#65533;C&#65533;&#65533;&#160;&#65533;&#65533;&#65533;&#65533;&#65533;n<&#65533;&#65533;2&#65533;cT:&#65533;&#1644;#J-&#65533;Z&#65533;G)&#65533;#Q;q|&#65533;&#65533;R&#65533;&#65533;j&#65533;&#65533;
&#592;;Nd&#65533;&#65533;`&#65533;&#488;&#65533;&#65533;&#65533;
&#65533;&#65533;t&#65533;&#65533;D&#65533;&#65533;&#65533;2&#65533;r&#65533;x&#65533;x8&#65533;&#65533;&#65533;9)<&#65533;&#65533;&#65533;>&#65533;&#65533;-B&#65533;2&#1619;&#65533;Q*r&#65533;&#65533;v&#65533;h&#65533;5O(&#65533;`&#65533;&#65533;&#65533;&#65533;&#65533;mp&#65533;a&#65533;&#65533;PP&#65533;&#65533;9 )X&#65533;$&#65533;&#65533;&#65533;p0X&#65533;7P0&#65533;&#65533;(h&#65533;#(>d&#65533;&#1557;&#65533;{&#65533;&#65533;B&#1153; &#65533;&#65533;&#65533;d&#65533;&#65533;&#65533;&#65533;&#65533;$&#65533;&#65533;x&#65533;&#65533;&#65533;&#65533;3?y&#65533;Qj&#65533;&#65533;&#65533;&#65533;&&#65533;(&#65533;&#65533;+&#514;&#65533;]iH&#65533;&#65533;D&#65533;`0&#65533;&#65533;<&#65533;CX@Q8&#65533;TX&#65533;V&#65533;3O&#65533;&#65533;$h"P&#65533;L@&#65533;>&#65533;
&#65533; &#65533;&#65533;&#65533;&#65533;8A&#65533;&#65533;A&#65533; &#65533;&#65533;	&#65533;&#65533;&#65533;&#65533;&#65533;N&#1728;L&#65533;&#65533;&#65533; &#65533;&#65533;)#&#65533;S3&#65533;8&#65533;o9B&#65533;&#65533;O&#65533;&#65533;&#65533;&#4853;&#65533;&#65533;&#65533;a&#65533;&#65533;&#65533;&#65533;c&#65533;ZH&#65533;b&#65533;S&#65533;LX0&#65533;&#65533;"&#65533;Lp&#65533;]&#65533;eH=&#65533;&#65533;&#65533;q&#65533;
&#65533;&#40415;&#65533;&#65533;&#65533;H&#449;&#65533;&#65533;&#49868;&#1546;&#65533;&#65533;&#65533;u&#65533;&#65533;t#zC&#65533;&#65533; &#65533;{&#65533;P&#65533;&#65533;H|&#65533;7&#65533;	P&#1073;&#65533;!&#65533;&#65533;&#65533;&#65533;N&#65533;&#65533;&#65533;&#65533;&#65533;X&#65533;b&#65533;&#65533;;E&#65533;P-&#65533;&#65533;&#65533;-&#65533;&#65533;@-E&#599;K!&#1899;t&#65533;&#65533;	&#65533;@&#65533;&#65533;'Y&#65533;&#65533;&#1094;&#722;&#65533;&#65533;-&#65533;&#65533;&#65533; &#65533;v&#65533;Q&#65533;t&#65533;&#62634;&#65533;z&#65533;&#65533;P&#65533;&#65533;&#65533;H&#1576;&#1112;#S-&#65533;%&#65533;&#65533;&#65533;"&#65533;P&#65533;+i 	*&#65533;&&#65533;{&#65533;<&#65533;&#65533;&#65533;*+&#65533;&#65533;G&#65533;&#65533;/&#65533;zR&#65533;&#65533; &#65533;8=&#65533;;&#65533;&#65533;&#65533;&#65533;&#65533;/&#65533;R&#65533;AH&#65533;&#1712;&#65533;0SA+&#65533;\&#65533;&#65533;I&#65533;O]&#65533;5-&#65533;r&#398;|&#65533;&#65533;&#780;]So&#65533;&#65533;&#65533;&#65533;&#65533; &#65533;&#65533;j&#65533;?&#65533;&#65533;&#65533;&#65533;&#65533;&#65533;&#65533;&#65533;s@A&#65533;k&#65533;gV&#65533;&#65533;I&#65533;f&#65533;&#65533;h&#65533;hx&#65533;hp_HL3X&#65533;&#65533;K&#65533;"&#65533;&#65533;$&#65533;102&#65533;.&#65533;'0!@&(D&#65533;(&#65533;&#65533;&#65533;	X&#65533;&#65533;>&#641;&#65533;&#65533;&#65533;&#65533;F&#65533;&#65533;l&#65533;&#65533;&#65533;;>ha&#65533;p)C&#65533;(#&#65533;&#65533;&#65533;&#26817;&#65533;K&#65533; &#65533;&#65533;&#65533;&#65533;&#65533;
&#65533;&#65533;&#65533; p$(&#65533;9&#65533;&#65533;?PK&#65533;;s&#65533;W &#65533;?&#65533;`&#65533;1&#65533;Rp&#65533;X&#65533;(&#65533;&#65533; pX &#65533;<&#65533;&#65533;&#65533;n&#65533;&#65533;&#65533;'y&#65533;&#65533;A&#65533;Q&#65533;&#65533;s"&#65533;P&#65533;PQR?p&#65533;&#65533;&#65533;&#65533;)&#65533;]p
&#65533;I&#65533;hem&#65533;e@h&#518;p&#65533;&#65533;&#65533;&#65533;&#65533;Kh0&#65533;`&#65533;	E&#65533;-&#65533;&#65533;P:&#65533;&#65533;&#1443;D9&#65533;&#65533;'&#65533;
&#65533;&#681;&#65533;
E$&#65533;7&#349;&#65533;&#65533;&#65533;&#65533;&#65533;Bq&#65533;C&#168;&#65533;&#65533;"&#65533;&#65533;&#65533;i&#65533;,&#65533;Z&#65533;Q&#65533;V&#65533;&#65533;q&#65533;l&#65533;&#65533;&#65533;&#65533;+.&#1381;-&#65533;JI&#65533;&#65533;Cy&#65533;&#65533;q&#65533;6at8&#65533;&#65533;&#65533;&#65533;G&#65533;:&#65533;&#65533;&#65533;&#65533;/>&#65533;,&#65533;&#1629;&#65533;S&#65533;>&#65533;&#65533;,&#65533;H&#65533;&#65533;&#65533;%&#65533;Q&#65533;k/&#65533;K&#65533;&#65533;&#65533;&#52078;&#65533;.&#515;/&#611;&#65533;&#65533;i&#65533;&#65533;%;&#65533;H&#65533;h&#65533;&#65533;T:&#65533;T&#65533;J&#65533;&#65533;R&#65533;6&#65533;&#65533;&#65533;&#65533;";9&#65533;&#65533;]"B&#65533;.T&#65533;&#65533;"G&#65533;&#65533;J&#65533;&#65533;:`&#65533;&#65533;&#65533;&#65533;b&#4082;&#65533;eD&#65533;&#258;&#65533;l&#65533;+&#65533;T&#65533;&#65533;D!&#65533;&#65533;&#65533;&#65533;2,&#65533;&#65533;+-&#65533;c&#300;&#65533;B&#65533;&#65533;@&#65533;&#65533;=q/&#1120;&#65533;C_	g&#65533;;&#65533;a&#65533;&#65533;O&#65533;&#65533;YHn l&#65533;&#65533;&#65533;&#65533;&#65533;T&#1028;C&#65533;&#65533;/x&#65533;#&#65533;p&#65533;h&#65533;&#65533;o2&#65533;/&#65533;&#65533;(0#H$(&#65533;{&#65533;x&#65533;h&#65533;&#65533;1
@&#65533;&#65533;&#65533;X'&#65533;FJ>H&#65533;&#65533;&#65533;[&#65533;&#65533;&#65533;&#65533;&#65533;x 0P&#65533;&#65533;&#65533;&#65533;c&#65533;DL$|&#65533;&#65533;&#1366;&#65533;&#65533;&#65533;&#65533;&#65533; &#65533; @1&#65533;A&#1559;P&#65533;WxM&#65533;&#65533;&&#65533;&#65533;%&#65533;_Z&#65533;Y&#65533;4&#65533;&#65533;&#65533;&#65533;&#65533;}&#65533;0 @&#65533;	&#65533; &#65533; &#65533;&#65533;MI&#65533;&#65533;&#1304;&#65533;&#256;`&#65533;&#512;g* !t&&#65533;9&#65533;&#65533;&#65533;&&#65533;&#65533;Tp&#65533;&#65533;&#65533;{&#65533;l&#65533;&#65533;[&#65533;&#65533;&#65533;&#65533;q0q&#65533;&#65533;9&#65533;H&#65533;&#65533;m &#65533;\&#65533;8\sN&#65533;&#449; &#65533;&#65533;&#1692;|\|&#65533;v&#65533;&#65533;&#65533;e[&#65533;P&#65533;&#65533;&#65533;&#65533;E&#65533;&#65533;f&#65533;g&#65533;&#65533;&#65533;8&#65533;/&#65533;&#65533;&#65533;&#65533;{&#65533;&#65533;(&#65533;&#65533;&#65533;&#65533;+&#65533;*&#65533;&#65533;!&#65533;&#65533;z:E&#65533;&#1881;0rT&#65533;&#65533;.&#65533;E&#1840;
&#65533;&#65533;&#65533;&#65533;&#65533;&#65533;&#65533;&#745;+&#65533;&#65533;&#65533;&#65533;,&#65533;G&#65533;0!1&#65533;r&#65533;i!A&#65533;?&#65533;&#65533;&#65533;
&#65533;&#65533;&#65533;1&#65533;&#65533;&uR&#65533;&#65533;.'&#65533;T&#65533;j&#65533;&#1390;&#65533;H&#65533;&#65533;i&#635;&#65533;&#65533;)="&#65533;&#65533;&#65533;&#65533;&#1187;&#65533;_1y_&#65533;s&#65533;&#65533;Q*5&#65533;&#465;&#65533;o&#65533;'&#65533;
"QD&#65533;!&#700;<&#1617;&#65533;*&#65533;A&#65533;r&#65533;G&#65533;B&#65533;&#65533;&#65533;m&#65533;&#65533;&#65533;&#65533;i&#65533;5E&#354;&#65533;&#65533;&#65533;&#65533;R&#65533;+&#65533;&#526;&#65533;&#65533;&#65533;&#1993;&#65533;	aG&#65533;@&#46087;w&#65533;&#65533;F&#65533; &#65533;1&#592;1&#65533; &#65533;&#65533;i&#65533;k8&#65533;`&#65533;m&#65533;&#65533;b\H&#65533;QH&#65533;]&#65533;&#65533;lpa&#65533;&#65533;Ph&#65533;=P&#65533;-`&#65533;&#65533;}&#65533;l=&#65533;`-&#65533;q&#65533;-p&#65533;!0u&#65533;&#65533;&#65533;&#65533;&#65533;&#65533;&#65533;$&#65533;#&#65533; &#65533;&#65533;&#65533;X@&#65533;D&#65533;>&#65533;&#65533;&#65533;+&#65533;&#65533;K&#65533;&#65533;&#65533;=&#65533;&#65533;5&#65533;&#65533;H&#65533;&#65533;&#65533;2f&#65533;&#65533;&#65533;&#65533;&#65533;'K&#65533;S&#65533;2 &#65533;83&#65533;&#65533;E&#1028;R0y&#65533;&#65533;9xX&#65533;%&#65533;&#65533;KP&#65533;&#1108;R&#65533;&#65533;%&#65533; 	H&#65533;X&#65533;j&#65533;&#65533;&#65533;t&#65533;t&#65533;m&#65533; U&#65533; &#28416;&#65533;A&#65533;&#65533;ZNX&#65533;>&#65533;N&#65533;&#65533;	G&#65533;&#65533;&#65533;`&#65533;HP&#24681;&#65533;&#65533;&#65533;&#65533;k`&#65533;&#65533;}C&#65533;&#65533;
&#65533;&#65533;&#65533;a&#65533;&#65533;&#65533;#&#65533;&#65533;5&#65533;&#65533;u&#1840;&#65533;C&#65533;&#375;8&#65533;&#65533;m{g&#65533;&#65533;gD4g7ys&#65533;\($\>&#65533;&#65533;b\&#65533;&#65533;&#65533;K&#65533;
j&#65533;&#65533;s&#65533;&#588;/&#65533;0+&#65533;zH&#65533;8&#65533;&#65533;&#65533;F&#49182;&#65533;<&#65533;&#65533;&#65533;*&#65533;&#65533;r/u8&#65533;i&#65533;&#65533;u&#65533;&#65533;k&#65533; x&#65533;&#65533;::&#65533;&#65533;&#65533;&#65533;&#65533;E&#65533;G&#65533;F&#65533;&#65533;&#65533;&#65533;&#65533;v&#1167;;&#65533;&#65533;&#65533;
&#65533;Zu)&#65533;-	&#65533;&#1300;&#65533;UT&#65533;&#65533;;9*&#65533;&#65533;f!qu&#65533;&#65533;&#65533;&#65533;&#65533;^&#65533;k&#65533;&#65533;21&#65533;&#65533;&#65533;&#65533;&#65533;21)&#65533;Y&#65533;}&#65533;&#65533;&#65533;&#65533;<=&#65533;&#65533;&#65533;&#65533;&#65533;)&#65533;&#65533;HmL]&#65533;&#65533;&#65533;.
&#65533;&#65533;&#65533;.&#65533;&#65533;&#65533;&#65533;&#65533;&#148;&#65533;&#39770;6&#65533;L&#65533;&#65533;&#65533;@&#65533;&#65533;p&#65533;L]&#65533;&#65533;{&#65533;<x &#395;#&#2009;xX&#65533;&#65533;@&#65533;&#65533;&#65533;&#65533;&#65533;'&#65533;`&#65533;&#65533;d&#65533;lX]`Q&#65533;&#65533;G&#65533;&#65533;_X&#65533;= &#65533;)p&@!p&#65533;&#65533;&#65533;&#65533;c&#65533;, 0(-&#65533;(X&#65533;# &#65533;aA&#65533;&#65533;1w&#321;&#65533;M&#65533;&#65533;&#65533;@ 3&#65533;&#65533;EZc&#65533;&#65533;@&#65533;&#65533;P&#65533;P#&#65533;H2&#65533;&#65533;&#65533;,&#65533;&#65533;&#65533;&#65533;&#65533;&#65533;z(2p$&#65533;&#65533;H&#65533;&#65533;&#65533;L&#65533;S&#65533; &#65533;  3x&#65533;S&#65533;U&#65533;9h&#65533;&#65533;&#65533;-&#65533;&#65533;]&#65533;Q@&#65533;W0E&#1026;&#65533; &#65533;p&#65533;&#65533;&#65533;&#65533;&#1956; &#65533;&#65533;&#65533;	&#65533;&#65533;`&#65533;&#65533;&#65533;&#65533; &#65533;a&#65533;&#65533;2&#65533;}&#65533;&#16404;az&#65533;o&#65533;=&#65533;m &#65533;/&#65533;f&#65533;IP&#65533;&#65533;&#65533;[V%&#65533;&#65533;&#65533;yZ&#65533;-h&#65533;i&#65533;&#65533;&#65533;&#65533;=gt^&#65533;&#65533;r,&#65533;)&#1459;&#65533; Mk&#65533;&#65533;s&#65533;&#65533;&#65533;B&#65533;Q~&#865;&#65533;&#65533;&#65533;U~&#433;&#65533;&#65533;&#65533;&#65533;&#65533;&#65533;^&#785;}&#65533;&#65533;&#65533;&#65533;&#65533;&#65533;@&#65533;&#65533;aBw&#65533;&#65533;&#65533;h&#65533;&#65533;&#65533;&#65533;&#65533;&#418;&#65533;&#65533; &#65533;&#1853;&#65533;&#65533;[&#65533;&#65533;[&#65533;h&#65533;&#1167;&#65533;K&#65533;&#65533;;&#65533;A1&#65533;Pu&#65533;&#1201;+&#65533;n]Aw&#65533;&#65533;d&#65533;&#65533;&#65533;&#65533;u'NL&#65533;.&#65533;:t&#65533;6r&#65533;&#65533;&#65533;b&#65533;s&#65533;B&#65533;+)R&#65533;H&#65533;&#65533;T&#65533;&#65533;&#65533;C&#65533;Z&#65533;h&#65533;\&#604;&#65533;&#533;3yQc&#928;&#65533;z
E&#65533;&#65533;&#65533;8&#65533;&#65533;&#277;k&#65533;$&#1121;Ky&#65533;,Gn\&#65533;qX&#65533;&#65533;&#65533;&#65533;T&#1584;I&#65533;&#65533;,&#65533;&#65533;&#65533;H&#65533; -b&#65533;h&#65533;&#65533;&#65533;&#65533;q&#65533;}/<&#65533;x&#65533;&#187;&#65533;&#1915;x&#65533;&#659;&#65533;&#65533;a&#263;&#65533;&#1123;7o^&#65533;y&#65533;Fl&#65533;p&#65533;&#600;&#65533;&#65533;b&#337;GJ&#65533;&#65533;.p&#65533;&#426;&#65533;&#65533;k&#65533;&#65533;d&#65533;&#65533;&#65533;&#65533;2&#65533;l&#65533;;&#65533;&#65533;&#65533;1&#65533;&#65533;&#65533;a&#65533;&#65533;&#131;&#65533;&#65533;3rw&#65533;&#65533;&#65533;&#65533;%&#65533;Y&#65533;_&#65533;"&#65533;&#230;&#65533;#H&#65533;&#65533;,&#65533;#&#65533;;x&#33313;&#65533;&#65533;&#65533;0l i&#65533;&#65533;&#65533;,V&#65533;4i&#164;&#527;>&#65533;&#65533;&#65533;&#65533;G2&#65533;&#65533;B
"lPAP&#65533;&#65533;?&#65533;0 &#65533;&#65533;&#65533;B-&#65533;@a&#65533; &#65533;&#65533;+&#65533;`&#65533;,&#65533;@
&#65533;&#65533;4&#65533;&#65533;8&#65533;P&#65533;&#65533;&#65533;&#65533;&#65533;2&#65533;&#65533;&#65533;0&#65533;`B	*&#65533;&#65533;0 &#65533;&#65533;&#65533;b
%t QB	:|Q&#65533;'&#65533;&#65533;&#65533;	(&#65533;&#65533;2J#b&#65533;&#65533;&#65533;	(P&#65533;$&#65533;@x &#65533;T&#65533;L0
&#65533;IAt&#65533;&#65533;p&#65533;&#65533;"&#65533;&#65533;&#65533;"&#65533; h&#65533;gj&#65533;-&#65533;Cn&#65533;&#65533;&#65533;7&#65533;d&#65533;&#65533;6&#65533;LZ&#39254;j&#65533;7&#65533;h&#65533;&#65533;7&#65533;Xc&#65533;5&#65533;l&#65533;M&#65533;&#65533;vZ&#65533;5&#65533;<r&#65533;&#65533;T&#65533;M7&#65533;&#65533;
&#65533;6&#65533;z&#65533;)&#65533;&#65533;|&#65533;&#65533;&#65533;z3,&#65533;&#65533;N8a&#65533;&#65533;,&#65533;&#706;)&#65533;&#65533;F{&#65533;&#65533;&#65533;&#65533;M8&#65533;|&#947;&#65533;v&#749;&#65533;&#65533;[,&#65533;&#1926;&#65533;&#65533;&#65533;v&#65533;&#65533;&#65533;&#65533;n&#65533;-&#65533;`&#65533;c&#65533;Fm&#65533;#Wg&#65533;&#65533;S&#65533;=&#65533;&#65533;&#65533;/&#65533;&#65533; &#65533;&#65533;c&#65533;=v&#65533;c&#65533;)&#65533;&#65533;&#65533;&#65533;&#65533;&#65533;&#65533;J<q&#65533;&#65533;&#65533;s&#65533;=&#65533;1&#65533;k&#1841;=&#65533;&#65533;&#65533;N<&#1019086;:&#65533;&#65533;&#65533;]W|&#65533;1&#65533;&#65533;I&X^&#65533;&#65533;h&#65533;Qq#&#65533;s_E&#65533;&#65533;&#65533;&#65533;-	&#65533;&#65533;G&#65533;&#65533;M&#65533;&#65533;PD5&#65533;QI@&#65533;k&#65533;@&#65533;f&#65533;FM&#65533;k&#65533;9fiu&#65533;WZ&#65533;&#65533;&#65533;&#65533;Ugk%N&#65533;nk&#947;&#65533;&#65533;M7&#65533;&#65533;&#65533;-&#65533;R&#1986;&#65533;&#65533;&#65533;&#770;&#65533;USW&#65533;u&#65533;8e&#65533;&#65533;&#65533;i-&#65533;&#65533;E)&#65533;&#65533;P_&#65533;&#65533;Z_{&#1877;&#65533;_&#65533;+&#65533;^x&#65533;&#65533;&#65533;&#65533;&#65533;Xa&#65533;&#65533;&#65533;W_&#65533;Y&#65533;&#65533;&#65533;8{~tA=&#65533;\&#65533;&#65533;nX&#1109;&#65533;&#65533;&#65533;8&#1686;&#65533;ZO&#65533;&#65533;F&#65533;_}&#65533;&#65533;&#65533;9&#65533;&#65533;eyq&#65533;I&#65533;q&#65533;'W&#65533;"&#65533;&#65533;/&#65533;&#65533;&#65533;	 hLq&#65533;A&#65533;&#65533;&#65533;-&#65533;&#65533;B&#65533;2&#65533; 
p&#65533;(&#65533; &#65533;VXQOA&#65533;&#65533;&#65533;&#65533; ?7&#65533;g`#&#65533; JP60&#65533;#&#65533;&#65533;)x&#65533;f&#65533;&#65533;&#65533;,&#65533;&#65533;B&#65533;&#65533;&#65533; JA	N&#65533;&#65533; &#65533;&#65533;Aj&#65533;`&#65533;5&#65533;&#65533;h&#65533;&#65533;&#65533;&#65533;(&#65533;Y&#65533;&#65533;|&#65533;	(@p &#65533;C&#65533;6&#65533;&#1936;M&#65533;B&#65533;&#65533;'BQ&#65533;N6$&#65533; 0-&#65533;P .&#65533;`&#65533;&#65533; &#65533;$D@&#1536;0&#65533;&#65533;l&#65533;&#65533;:&#65533;B&#65533;(&#65533;&#65533;&#512;&#65533;z&#65533;&#65533; &#65533;&#65533;X&#422;&#65533;Q*IN&#65533;&#1584;&#65533;%-&#65533;lljW&#65533;&#42343;:&#65533;l\C&#65533;@&#65533;&#65533; &#65533;\l&#65533;&#65533;|e&#65533;F&#65533;&#65533;\y&#65533;&#65533;&#65533;\W&#65533;&#65533;&#65533;&#65533;d&#65533;K[&#65533;&#1302;7Pu*T&#65533;J&#65533;&#65533;\&#65533;&#65533;&#65533;Kas&#65533;&#65533;L0&#65533;&#65533;h&#65533;&#65533;&#65533;&#65533;&#65533;&#65533;&#1134;HI3o&#65533;&#65533;&#65533;HC&#65533; &#65533;b&#65533;X=f&#65533;&#65533;&#65533;!&#65533;6&#65533;&#65533;&#65533;N'&#544;sb&#65533;X&#65533;:&#65533;&#65533;}r&#65533;&#65533;`c&#65533;ax&#1059;_&#65533;?&#65533;O&#65533;&#65533;2&#65533; &#65533;C&#65533;&#65533;4&#65533;&#65533;&#65533;&#65533;%&#65533;&#65533;|:&#65533;G&&#65533;&#65533;H&#65533;&#65533;2&#65533;!&#65533;]#&#65533;F&#65533;V&#65533;r&#65533;Dld&#65533;&#65533;8&#149;y&#65533;4&#65533;)}&#65533;
&#65533;&#65533;&#65533;&#65533;&#65533;p&#65533;&#1778;&#57774;k-&#65533;&#65533;&#65533;&#65533;&#1990;&#65533;&#65533;f}+Y<&#65533;J&#65533;&#65533;
&#65533;&#65533;&#65533;d)A&#65533;J8S&#65533;&#65533;&#65533;&#65533;&#65533;!&#473;&#65533;qf&#65533;&#65533;,&#65533;.A&#65533;\*gV&#65533;&#65533;&#65533;/&#65533;y&#65533;Z&#65533;&#65533;&#65533;./v&#65533;&#65533;&#65533;&#65533;!&#65533;&#65533;&#65533;&#65533;%j&#65533;]it&#65533;&#1415;&#65533;&#65533;&#65533;&#65533;8&#65533;q&#65533;c%&#65533;&#65533;]&#65533;K&#65533;&#65533; 
Q&#65533;&#65533;b2&#65533;M&#65533;w&#65533;]p s&#65533;&#65533;&#65533;&#65533;&#65533;&#65533; &#65533;,&#65533;,X&#65533;&#65533;&#65533;&#65533;@&#65533;' &#65533;	&#65533;&#65533;&#65533;&#65533; 	r&#65533;+`A
P&#65533;&#65533;&#65533;p>&#65533;&#65533;&#65533;&#65533;<&#65533;&#65533;&#65533;.&#65533;#x 0&#65533;P&#1026;@&#65533;Ax&#65533;&#65533;&#65533;&#65533;&#65533; @&#65533;
L&#65533;&#65533;&#65533;(&#65533;&#65533;bP&#65533;&#65533;&#65533;@E8&#65533;&#65533;z&#65533;&#1840;&#65533;9&#65533;lD&#65533;p@
P)|&#65533;
@h&#65533; &#65533;I&#65533;&#65533;&#65533;&#65533;D'2&#65533;	QXBZ&#1537;op 2B&#65533;	h 8&#65533;&#65533;7&#65533;x&#65533;@&ph&#65533;&#65533;|&#65533;&#65533;e^>y&#65533;&#65533;&#65533;DT
\&#65533;&#65533;pa&#65533;&#65533;&#65533;7&#65533;AJK^&#65533;&#65533;&#65533;$&#65533;%&#65533;|)Jm
WT&#65533;)s&#65533;K&#65533;&#65533;&#65533;&#518;+&#65533;KQBy&#65533;W&#65533;&#65533;5sI.&#65533;5S&#65533;&#218;&#65533;WEeP&#65533;JW&#65533;*&&#65533;&#65533;<MnRs\&#65533;&#65533;f6&#65533;iTb&#65533;o&#65533;#JZ$&#65533;u&#65533;kf3C&#65533;&#65533;&#65533;i&#65533;&#65533;&#65533;&#65533;s&#65533;&#65533;&#65533;]&#65533;y&#65533;Gg&#65533;&#65533;
&#65533;&#65533;?&#65533;A&#65533;&#1456;&#65533;&#487;S}&#65533;&#65533;&#65533;+&#65533;x9&#1899;F0&#65533;I&#1693;&#65533;&#1116;]&#65533;&#665;&#65533;^&#65533;!&#65533;9kX-&#65533;&#65533;&#65533;Di{&#65533;	M&#65533;6&#65533;&#65533;&#65533;4&#65533;&&#65533;W&#65533;&#65533;&#65533;=u&#65533;bq&#1462;~&#65533;._&n&#65533;V&#65533;&#65533;VTi&#65533;&#65533;|&#65533;&#65533;&#1786;&#65533;m&#65533;&#65533;K&#65533;&#1802;&#65533;&#1704;&#1254;&#262;&&#65533;K&#65533;&#65533;W&#65533;8&#65533;&#65533;&#65533;&#65533;&#65533;L&#65533;&#65533;&#65533;&#65533;&#65533;5&#1573;+]g&#65533;Z&#1004;#r(3&#65533;QT&#65533;&#65533;&#65533;&#65533;&#65533;)&#65533;&#65533;a7&#65533;&#65533;&#65533;x#W&#65533;@&#509;:&#65533;q4c&#65533;&#65533;&#65533;9H&#65533;u&#65533;&#65533;&#2012;&#65533;\^&#65533;h&#65533;3&#65533;C&#65533;7&#65533;&#65533;&#65533;T&#65533;F&#65533;&#65533;,&#258;&#65533;&#65533;*&&#65533;
P&#65533;&#65533;&#65533;&#65533;c&#65533;&#65533;Hpa&#65533;=&#65533;&#65533;`&#65533;&#65533;XE&#65533;&#65533;&#65533;&#65533;&#65533;&#65533;&#65533;@&#65533;&#65533;UH&#65533;&#65533;&#65533;&#65533;t&#65533;&#65533;0`.&#1282;Fh=&#65533;&#65533;"&#65533; &#65533;0&#1679;~'D&#65533;&#65533;PC&#65533;&#65533;P&#65533;&#65533;h_&#65533;!(&#65533;Q&#65533;b&#65533;0&#65533; )&#65533;  &#65533;&#65533;&#228;&#65533;< )^q&#65533;&#65533; H&#65533;&#65533;v:&#65533;:&#65533;&#65533;&#65533;&#65533;&#65533;;f&#65533;&#65533;&#65533;t&#65533;&#65533;H&#65533;/&#65533;&#65533;Ja&#65533;T&#65533;&#65533;&#65533;&#65533;&#65533;&#65533;&#65533;&#65533;JI&#65533;&#65533;c&#65533;&#65533;9&#65533;&#65533;hC&#65533;&#65533;6j&#65533;&#65533;:[YSg>&#65533;&#65533;&#65533;|-`&#65533;&#65533;x&&#65533;&#65533;%g1&#65533;&#65533;&#65533;&#26335;9&#65533;p&#65533;m&#65533;&#65533;z&#28312;&#65533;.!&#763;&#65533;Y&#65533;&#65533;9 &#65533;:&#65533;L?&#1100;&#65533;,&#65533;:&#65533;jD&#65533;&#65533;&#65533;&#65533;a&#65533;Z&#65533;DL&#65533;8&#65533;?e&#65533;p v&#65533;&#65533;&#65533;S&#65533;D&#700;&#65533;C&#65533;&#65533;&#65533;`B=`&#884;&#65533;&#65533;S&#876;&#65533;&#65533;\&#65533;`T k&#65533;m&#65533;U&#65533;&#65533;r&#65533;&#65533;|NXu&#65533;8DH&#65533;&#65533;h4&#65533;=&#65533;<MYT&#525;&#65533;&#65533;/&#65533;&#65533;UN&#65533;,&#65533;8,&#65533;&#65533;&#65533;P&#65533;&#65533;0&#65533;&#758;&#65533;4&#65533;&#65533;&#65533;&#65533;7}T&#65533;&#1808;CJ=&#65533;8&#65533;&#1456;&#65533;M&#65533;&#65533;_!&#65533;_&#65533;&#65533;&#65533; a&#65533;&#65533;&#65533;g M]P&#65533;&#65533;1&#65533; &#65533;&#290;&#65533;&#65533;V1[J&#65533;a&#65533;&#65533;T&#65533;8&#65533;M&#65533;8&#65533;J6p&#65533;l&#65533;5T&#65533;5`b9&#65533;F&#65533;&#65533;3&#65533;0 &#65533;5&#65533;&#65533;C&#65533;CMI&#65533;[_&#65533;a_QD$&#65533;&#65533;7LC/&#65533;&#65533;'<&#65533;4&#65533;&#65533; t@&#65533;&#65533;	&#65533;@&#65533;&#1945;&#65533;&#65533;m&#65533;&#65533;&#65533; 	&#65533;&#65533;(&#65533;&#65533;t&#65533;	0&#65533;\&#65533;&#65533;A&#65533;h&#65533;&#65533;@&#65533;&#1088;&#65533;  ^&#65533;	&#65533;w&#65533;&#65533;
|&#65533;  @&#65533;	&#65533; &#1800;&#1777; y&#65533;W&#65533;%J&#65533; &#1973;@&#65533;&#256;&#65533;&#1868;&#65533;&#65533;&#65533;&#524;&#65533; &#65533;@&#65533;x&#65533;&#65533;&#65533;P&#65533;q&#65533;4 X@
&#65533;@&#65533;A!`B(&#65533;B)&#65533;&#65533;Gz&#65533;'l'|&#65533;"&#65533;&#65533;&#65533;@	&#65533;| &#65533;I&#65533;4&#65533;&#65533;&#65533;`@&#65533;&#65533;1&#65533; &#65533;&#1297;&#65533;&#65533;} &#64064;&#65533;&#65533;Ih@X&#65533;&#65533;@&#65533;&#65533;]&#65533;*\&#65533;7&#65533;R&#65533;e&#65533;e_&#65533;H&#65533;&#65533;X&#676;`&#65533;&Y&#65533;&C.&#65533;5&#65533;&#65533;&#65533;Y&#65533;&#65533;&#65533;&#65533;&#65533;8S&#65533;&#65533;_&#65533;&#65533;&#65533;&#65533;&#65533;&#2029;&#65533;&#65533;Yn
1e&#65533;]&#65533;&#65533;Z&#65533;&#65533;&#65533;&#65533;&#65533;&#65533;&#65533; &#65533;a&#65533;&#65533;&#65533;T&#65533;-=&#65533;&#65533;4&#65533;&#65533;&#1050;;i:M&#65533;bCEfbN&#65533;&#65533;&#65533;S&#65533;8&#65533;0&#65533;&#65533;<Lg
&#65533;Ai&#65533;&#65533;D&#65533;=&#65533;C;&#65533;&#65533;;T&#65533;&#65533;&#65533;&#496;&#65533;k&#65533;&#65533;&#65533;&#65533;
L&#65533;<&d&#65533;ffF&#65533;<&#65533;iQ&#65533;&#65533;&_&#65533;&#65533;`&#65533;i&#65533;E\ &#65533;D&#65533;&#65533;M&#65533;U&#65533;&#65533;&#65533;&#65533;&#65533;
&#65533;P&#65533;MTDEUXvF&#65533;T&#65533;.&#65533;&#1200;&#65533;&#65533;&#65533;&#65533;y&#65533;&#65533;6mK&#1162;&#65533;&#65533;&#65533;7&#65533;&#65533;Tu&#65533;5&#65533;&#65533;@&#65533;F&#65533;&#65533;I&#65533;D[&#65533;E&#237;El&#65533;b&#65533;&#65533;&#65533;@&#65533;&#65533;J&#65533;Fn &#65533;&#65533;JDM&#65533;&#65533;s6&#65533;I&#65533;'&#297;&#65533;&#65533;E&#1668;C&#65533;Q&#65533;&#65533;&#65533;J5@&#65533;2<C6ls&#65533;C78C-&#65533;B/D&#65533;7&#65533;D9|C7`R&#65533;F(&#65533;&#65533;g9t&#65533;3&#65533;&#65533;'&#1793;&#65533;@&#65533;4&#65533;&#65533;h&#65533;t&#65533;d@&#65533;i&#65533;&#65533;@&#65533;&#65533;&#65533;	&#65533; %&#65533;&#1792;
&#65533; &#65533;AXAWr&#65533;&#65533;H8&#65533; B>&#65533;&#65533;P&#1565;&#65533;	d&#65533;&#65533;&#65533;&#65533;&#65533;&#291;&#65533;&#65533;&#65533;	&#65533;@&#65533;9&#65533;&#65533;@&#1833;{!%&#65533;&#65533;&#65533;&#65533;&#65533; &#65533;&#65533;&#65533;&#65533; &#65533;&#1536;~&#65533;&#65533;&#65533;&#65533;&#65533;$&#65533;9&#65533;hHH&#65533;&#65533;@&#65533;A!T'&#65533;&#65533;y&#65533;&#65533;&#65533;(d&x!8&#65533;&#65533; A&#65533; &#65533;&#65533;KR&#65533;8 @@&#65533;A&#65533;&#65533;&#65533;M&#65533;&#602;&#49734;&#65533;&#1564;&#65533;IM&#65533;Q&#65533;&#65533;
\&#65533;	&#65533;&#65533;x&#65533;1 &#65533;$A&#65533;&#65533;Q&#65533;&eR&#65533;Ye&#65533;5&#2024;8)&#65533;
'UC4H&#65533;5&#65533;&#65533;&#65533;R&#65533;]&#65533;Y&#65533;&#65533;&#65533;&#65533;&#65533;&#65533;e(u&#65533;XRJ&#65533;V&#65533;&#65533;&#65533;_Z&#65533;&#65533;&#65533;&#65533;&#65533;4A^N&#65533;&#65533;&#65533;Ts&#65533;&#65533;UFAa&#65533;&#1548;ch&#65533;fH>LbR&#812;&#65533;&#65533;&#65533;!&#65533;&#868;&#65533;C)e&#65533;&#65533;f&#65533;b&#65533;&#65533;:,&#65533;:&#65533;Uhz&#804;Z^&&#65533;qf&#65533;&#65533;N`d&#65533;&#65533;8&#65533;g&#65533;Sg&#65533;&#65533;m&#65533;&#65533;bhU&#65533;&#65533;&#65533;&#65533;l&#65533;gL&#65533;DM&#65533;"t&#65533;G@a&#65533;vD&#65533;&#65533;!N&#65533;&#253;=&#65533;2-&#65533;s"&#65533;&#65533;M&#65533;&#65533;_&#65533;S&#65533;&#65533;R&#1446;k&#65533;&#65533;'&#65533;&#65533;`R9&#766;&#65533;&#65533;T&#65533;&#65533;PD&#65533;MEH&#65533;&#65533;"F\:&#65533;K&#65533;&&#65533;&#65533;&#1924;&#65533;BMH&#65533;-#.h&#65533;$&#65533;t&#65533;D&#65533;&#65533;&#65533;N&#65533;\5L&#65533;%YC5.4(1C1@&#202;~V&#65533;6&#65533;&#65533;)&#65533;&#65533;,,C7hE&#65533;&#363;7$&#65533;([&#65533;B&#65533;U&#65533;&#65533;6&#65533;)&#65533;&#65533;$ORP&#65533;d &#65533;&#65533;\ &#65533;@,&#65533;&#65533;1 &#65533;&#65533;&#65533;&#65533;\ALA&#1799;&#65533;&#65533;&#65533;&#65533;&#65533;P&#65533;&#65533;&#65533;|&#65533;&#65533;&#65533;&#65533;&#65533;&#65533;&#65533;&#65533;&#65533; &#65533;&#65533;@z`&#520;&#65533;@&#65533; !q | d&#65533;&#65533;@
kz0J&#1792;&#65533;W~]&#65533;&#65533;&#65533;&#65533;&#65533;&#65533;we&#65533;&#65533;&#65533;x&#65533;< &#65533;&#65533;$&#65533;&#65533;+&#65533;&#65533;)&#65533;&#65533;)&#65533;BGzd)&#65533;&#65533;&\&&#65533;RD&#65533;&#65533;&#65533;jK&#1438;4&#65533;&#65533;<&#65533;K&#65533;&#65533;4&#65533;(&#65533;&#65533;I@&#65533;&#65533;&#65533;@&#54790;x@&#65533;&#65533;&#65533;@&#65533;&#65533;&#65533;&#65533;&#65533;&#65533;&#65533;6t&#1811;I_&#65533;&#65533;;k'+&#65533;V&#65533;5\&#65533;$!n)&#65533;k&e&#65533;&#65533;Y(Ub
W&#65533;e,&#65533;(a&#65533;&#65533;&#65533;R_&#65533;$i&#65533;&#65533;&#65533;&#65533;]&#671;6}g_&#1707;&#65533;1&#65533;&#65533;.&#65533;Mq&#65533;&#1690;&#65533;]&#65533;&#65533;&#65533;&#65533;&#65533;&#65533;F^&#65533;he&#65533;e0&;q&#65533;`=`&#65533;N&#65533;&#1818;]%r!&&#65533;hA&#65533;9&#65533;CI&#65533;&#65533;&#65533;&#65533;&#65533;&#65533;&#65533;C=h&#65533;?&#65533;Kkz&#65533;h&#65533;&#65533;&#65533;&#65533;NE&#65533;U!&#65533;&#65533;l,&#65533;&#65533;4&#65533;Y&#838;&#65533;&#65533;+&#65533;`&#65533;&#65533;&#65533;&#65533;J&#65533;Dl$&#65533;^&#65533; &#65533;&#65533;h&#65533;g&#65533;&#65533;&#65533;&#65533;B[&#65533;&#65533;&#65533;&#65533;Z&#65533;&#65533;:&#65533;J&#65533;i&#1605;&#65533;&#65533;Y&#65533;lFP'T&#65533;&#65533;&#65533;K&#65533;&#65533;&#65533;&#65533;&#65533;&#65533;~&#65533;&#65533;&#65533;J&#1522;&#65533;&#65533;&#65533;':&#65533;T!&#65533;&#65533;UdE&#65533;&#65533;&#65533;-=&#65533;-&#65533;03>/&#65533;Zs&#65533;&#65533;TMYEO&#65533;TOM&#65533;7\3$&#65533;&#65533;&n&#65533;"C1.&#65533;B/P&#65533;&#65533;iE70-TB$&#770;3h&#247;m&#65533;%&#65533;
'a%&#980;;&#65533;&#65533;t&#65533;T6()&#1025;&#65533;&#65533;&#65533;&#65533;&#65533;^&#65533;&#65533;&#65533;W&#65533;&#65533;&#65533;N &#65533;`@&#65533;&#65533; Bp&#65533;T&#65533;-&#65533;&#65533;%&#65533;&#65533;p&#65533;dAq=A&#1040;&#65533;&#65533;&#65533;&#65533;W d&#65533;&#65533;&#65533;
&#65533;@$@&#65533;j&#65533;j !%&#65533;&#65533;@&#65533;&#65533;&#65533;@&#65533;&#65533;&#33288; %&#65533;Hu]d&#65533;&#65533;&#65533;&#65533;&#65533;&#1785; &#65533;&#65533;&#65533;ho&#65533;&#65533; ,'&#65533;&#65533;,&#65533;+&#65533;B)&#65533;&#65533;*&#65533;&#166;&#65533;&#65533;'`B#&#65533;&#65533;&#65533;(0&#65533;&#65533;&#65533;K&#65533;&#65533;&#65533;0&#65533;N&#65533;&#65533;&#65533;.&#65533;&#65533;&#65533;&#65533;	&#64320;	&#65533;&#65533;&#65533;&#65533;&#65533;@{&#65533;tB4Th_&#65533;5l&#65533;&#65533;lk&#65533;&#65533;oOYnO&#65533;&#65533;r&#65533;T&#65533;J&#65533;&#65533;v&U&#65533;&#65533;6&#1605;&#65533;&#65533;s[&#65533;t&#65533;
&#65533;*&#65533;&#65533;Y&#65533;&#65533;&#65533;]J&#65533;&#65533;&#48874;&#65533;&#65533;x&#65533;m&#65533;3&#65533;  3c&#65533;lhZ&#65533;&#65533;a&#65533;m&#65533;{&#65533;&#65533;&#65533;&#65533;&#65533;l&#65533;F&#616;+&#65533;&#65533;h&#65533;*&#65533;&#65533;&#65533;XSR&#65533;:&#65533;&#65533; &#65533;`&#533;m&#65533;w&#65533;xg-&#65533;&#65533;&#65533;&#65533;&#65533;&#65533;&#65533;c&#65533;&#65533;&#65533;&#65533;]=8"&#65533;,E&#1563;&#1500;&#65533;U&#65533;&#1722;&#65533;&#41406;&#65533;&#65533;&#65533;V<+&#65533;&#65533;;&#65533;S&#65533;x@&#65533;&#65533;&#65533;&#65533;&#65533;V9s&#65533; &#65533;&#65533;lT&#65533;U3D(&#65533;U&#65533;&#65533;!&#395;&#65533;&#65533;{r3&#65533;k&#65533;&#65533;{&#65533;&#65533;&#65533; &#65533;/E&#65533;<&#65533;PT&#65533;^&#65533;-&#65533;s&#65533;z&#65533;&#1710;&#65533;&#1332;&#65533;&#65533;&#65533;S&#65533;ES&#65533;9R`&#65533;&#65533;&#65533;MPeK6<&#65533;24C3,&#65533;2(C&#65533;/&#65533;&#514;)&#65533;&#65533;.,C6&#65533;&#65533;7\1&#65533;&#65533;$&#65533;&#65533;-C3H&#65533;c&#65533;&#65533;&#65533;&#65533;6&#65533;&#65533;.V&#65533;&#307;U&#65533;&#65533;3&#65533;B!D&#65533;0&#65533;{&#65533;&#65533;P&#65533;q&#65533;&#65533;J&#65533;9&#65533;t&#65533;&#65533;@&#65533;@ &#65533;&#65533;A%&#65533;&#65533;*DB\&#65533; &#65533;(o\&#65533;|8&#65533;&#65533;&#65533;&#65533;&#65533;&#65533;#<&#65533;&#65533;&#65533;BW&#65533;@&#65533;&#65533;&#65533;`@&#65533;L 	&#65533;i&#65533;@	0&#65533;&#65533;&#65533;&#65533;)&#65533;&#65533; &#65533;&#65533;@&#65533;&#65533;
&#65533;&#65533;
&#1792;(&#65533;&#65533;&#36896;
*&#65533;&#65533;&#65533;}&#65533;5&#65533;&#65533;&#65533;
&#65533;&#65533;z&#65533;&#65533;z}&#65533;X T#&#65533;&#65533;*&#65533;&#65533;,&#65533;&#65533;*&#65533;*&#65533;B*@&#65533;G&#65533;B(:P&#65533;4>^&#65533;*&#65533;^N&#137;&#65533;. &#65533;E&#65533;&#65533;&#65533;< &#65533;&#65533;&#65533;I	&#65533;&#65533;k&#65533;&#65533;&#65533;	P&#65533;@,&#65533;.hC&#65533;E%&#65533;-1)9q&#65533;?&U1&#65533;Y%&#65533;I_3&#65533;&#65533;&#65533;?&#65533;5&#1634;&#65533;&#65533;&#65533;&#65533;&5+&#65533;-:&#65533;b&#65533;g&#65533;&#65533;&#65533;&#65533;[&#65533;e6&#65533;_&#65533;t&#65533;x&#65533;3E3&#65533;!S9&#65533;&#65533;/'9(D>&#65533;A&#65533;}:&#631;|&#65533;&#65533;&#65533;&#65533;T&#65533;&#65533;&#311;a&#1342;&#65533;&#386;&#65533;&#65533;q^&#65533;:&#65533;&#65533;8h&#65533;6&#21152;&#65533;&#65533;9&#65533;&#65533;&#65533;5B&#65533;DA&#65533;&#65533;&#65533;&#65533;8id&#65533;&#65533;&#65533;'L&#65533;\j&#65533;&#65533;d&#65533;&#65533;` &#65533;^	s&#65533; MK&#65533;F&#65533;\&#65533;$&#65533;s!&#65533;&#65533;&#65533;&#65533;L&#65533;&#65533;[&#65533;&#65533;&#65533;~&#65533;&#65533;&#65533;z&#65533;&#65533;&#65533;o&#65533;GHi&#65533;+&#65533;~&#65533;P&#65533;M&#65533;t&#65533;&#65533;6&#65533;[&#65533;*&#65533;XH-&#65533;&#65533;&#65533;^j[&#1606;&#65533;&#65533;X&#1788;&#65533;&#65533;&#65533;&#65533;WhEI$N&#65533;>&#65533;}B'U0'&#65533;w&#65533; &#65533;TH&#65533;:&#65533;Ou&#65533;8K&#65533;P&#65533;2/&#65533;.&#65533;B0&#65533;B.&#65533;B)hB&&#770;4x&#65533;u5&#65533;&#65533;*|@p2%&#65533;2i&#1522;a&#65533;V&#858;6o&#65533; BN&#65533;&#65533;q&#65533;&#785;&#65533;&#65533;6`&#65533;&#65533;&#65533;p&#65533;&#8456;2T&#65533;0&#65533;B&#65533;+'<Ppa&#65533;&#65533;4NP&#65533;&#65533;R&#398;*a&#65533;&#65533;&#65533;8&#65533;&#65533;I*X&#65533;L&#65533;e&#65533;&#65533;>p&#824;&#65533;&#65533;&#396;<l&#65533;&#65533;&#65533;&#65533;F,J&#65533;`&#65533;B&#262;	0&#65533;&#65533;B&#459; L&#65533;7.%Z&#65533;&#65533;&#65533;	,L&#65533;&#65533;&#65533;&#65533;;h&#65533;&#65533;[C/ &#65533;&#65533;&#65533;&#65533;	&#65533;&#65533;&#65533;&#65533;!&#65533;&#65533;&#65533;"r:&#65533;:&#65533;&#65533;&#65533;*S&#65533;V&#65533;*U&#65533;&#65533;Q&#65533;>&#65533;Z&#65533;E&#65533;	 0&#65533;&#65533;&#65533;&#65533;h&#65533;N&#65533; &#130;X&#65533;&#65533;&#65533;&#65533;wK&#28597;;&#65533;&#65533;&#1913;"D|0!&#65533;U4n&#1908;]&#65533;&#65533;-&#65533;5k&#65533;Y&#726;ma5&#65533;&#65533;&#65533;/?~>y&#65533;&#65533;&#65533;&#65533;&#65533;&#65533;y&#65533;&#65533;&#65533;A&#65533;&#65533;&#65533;&#65533;K&#65533;&#65533;t&#65533;!&#65533;&#65533;K&#65533;&#65533;&#65533;FBm&#65533;O&#65533;&#65533;*&#65533;f&#65533;	&#65533;&#1616;&#65533;n&#65533;&#65533;f&#65533;n&#65533;)&#65533;D&#65533;9Q&#65533;Y4&#65533;&#65533;&#65533;&#65533;&#65533;a&#65533;D&#65533;&#65533;&#65533;&#65533;&#65533;)&#476;r&#65533;&#65533;1&#65533;o&#65533;yG&#65533;y&#65533;&#65533;z&#65533;I%&#65533;&#65533;R&#65533;)&#65533;t&#65533;&#65533;)&#65533;&#65533;w&#1921;&#65533;&#65533;-&#65533;&#65533;&#65533;1&#65533;&#65533;&#65533;x&#65533;&#65533;&#65533;L4&#65533;I+&#65533;&#65533;&#65533;&#65533;)&#65533;&#65533;&#65533;&#65533;u&#65533;&#65533;&#65533;p&#65533;y&#1115;p&#65533;!'&#65533;u&#65533;agu-t&#65533;tU&#65533;Qu&#65533;AG&#65533;I&#65533;&#65533;#s&#1033;&#65533;&#65533;L&#65533;&#65533;4&#65533;O%&#65533;&#65533;v&#65533;1LS&#65533;&#65533;2&#65533;1&#65533;d&#65533;&#65533;v\S&#65533;#&#65533;&#65533;rKC&#1369;4&#65533;M)&#65533;#^&#65533;6XN&#65533;5&#65533;X &#65533;I6Yr&#425;H&#65533;p&#65533;&#65533;&#65533;&#1613;"&#65533;&#65533;&#1673;&#65533;&#65533;#m,G[3U&#65533;qA&#65533;4&#65533;fm&#65533;"A&#65533;}&#65533;Y&#65533;,
&#65533;&#65533;`&#65533;&#65533;V&#65533;i&#65533;&#65533;&#65533;@&#65533;&#65533;H&#65533;K&#65533;HA&#65533;X&#65533;r&#65533;&#65533;V[r&#65533;R &#65533;&#65533;&#65533;&#65533;)&#65533;x&#65533;N'&#904;a&#65533;&#65533;&#65533;&#65533;c|&#65533;M1&#65533;&#65533;	Qk&#65533;)F&#65533;XXie&#65533;Y`YeH&#65533;$&#65533;d&#65533;&#65533;&#65533;&#65533;n&#65533;&#65533;H&#65533;"&#65533;a&#65533;I&#65533;j&#65533;&#65533;f&#65533;&#65533;&#65533;&#65533;;ov&#65533;&#65533;&#65533;n&#65533;A&#333;$dP!&#65533;@&#65533;`&#65533;0P&#578;&#65533;&#24579;&p &#65533;+&#65533; dx(&#65533;Ch&#65533;&#65533;&#65533;a&#65533;*&#65533;&#65533;&#138;(&#65533;P&#65533;&#65533;&#65533;|&#65533;&#65533;&#65533;z&#65533;&#65533;&#65533;&#65533;lH&#65533;$Zh4&#65533;&#65533; !r&#65533;K8&#65533;&#65533;&#65533;2&#65533;&#65533;l&#65533;AR8a&#65533;Q&#65533;r&#65533;o&#65533;a&#65533;\p!&#65533;&#65533;U&#65533;=2Zp&#65533;&#65533;J&#65533;&#65533;&#65533;N &#65533;SZIEVTAE&#65533;&#65533;N1&#65533;5R>&#39187;@&#65533;}&#65533;8`7x &#65533;h &#65533;&#65533;f 
.&#65533;&#65533;&#1175;&#65533;8&#65533;&#65533;I0a&#65533;BP&#65533;&#65533;Fx&#65533;&#65533;&#65533;qC"Q&#65533;&#65533;	e&#65533;<&#1632;&#65533;z&#65533;A]&#65533;&#65533;&#65533;6@&#65533;&#65533;&#65533;y&#65533;x&#11472;&#65533;&#65533;p&#65533;+&#65533;{&#65533;SB&#65533;&#1026;Z&#965;@x&#65533;m&#65533;E&#65533;&#65533;x&#36135;&#65533;&#65533;&#65533;Ed&#65533;&#65533;b4#&#65533;h&#65533;y&#65533;&#65533;&#65533;50!&#65533;c&#65533;x&#65533;<&#65533;&#65533;&#65533;y&#515;Yd&#65533;&#65533;&#65533;$0^	&#65533;&#65533;Ge&#65533;&#65533;6&#65533;	MqJS&#65533;q&#65533;R&#65533;&#65533;&#65533;n&#65533;&#65533;<&#1969;t`*y&#65533;&#65533;7&#513;&#65533;s&#65533;&#65533;T&#65533;h&#65533;de&#65533;0&#65533;V&#65533;p&#65533;#&#65533;>Z&#65533;b&#65533;
&#65533;x%0LI
Q&#65533;&#65533;b&#65533;%-q&#65533;Mn&#65533;&#65533;=&#65533;JU&#1667;&#65533;&#65533;hR&#65533;&#65533;d*1&#65533;
L&#65533;b&#65533;-qy&#65533;G=&#65533;&#65533;&#65533;R&#65533;&#448;i&#65533;j&#65533;&#65533;A*&#65533;&#65533;&#65533;&#65533;0JR&#65533;c&#65533;&#65533;&#202;&#65533;@9T&#65533;J&#65533;&#65533;|0&#65533;y&#65533;S&#65533;&#65533;7&#65533;+Jk&#65533;&#65533;4&#65533;97&#65533;(&#65533;M&#65533;&#65533;t&#65533;8R"r&#65533;i&#65533;a&#65533;{&#65533;&#65533;W`&#65533;pM'&#65533;&#65533;;&#65533;&#152;7&#65533;&#65533;m &#65533;&#65533;0&#65533;#TQ&#65533;X&#65533;"&#808;&#65533;zF&#65533;#oLP<K&#65533;&#65533;&#65533;&#65533;a_ &#65533;&#65533;&#65533;&#65533;&#65533;2`p&#65533;xF&#65533;&#65533;&#65533;@B!6	/&#65533; 
&#65533;&#65533;&#65533;$&&#65533;&#65533; @&#65533;B&#65533;((A>p&#65533;z&#65533;&#65533;@U&#65533;N&#1857;&#65533;r&#65533;&#65533;&#65533;&#65533;w&#65533;&#65533;&#65533;&#65533;&#65533;&#65533;9&#65533;X&#65533;S&#65533;`;&#65533;&#65533;&&#65533;U&#65533;&#65533; &#65533;4&#65533;&#65533;&#65533;&#65533;&#65533;&#65533;&#65533;&#65533;&#65533;&#65533;h &#65533;x&#65533;&#65533; q&#65533;&#65533;&#65533;&#65533;e&#65533;h,+R&#65533;Q&#65533;b&#65533;&#65533;.p6&#65533;7&#65533;&#65533;$&#65533;4@&#65533;-&#65533;,`6&#65533;&#65533;&#65533;&#65533;&#65533;&#65533;&#65533;&#65533;&#65533;k&#65533;&#65533;
&#65533;W&#65533;&#65533;@&#65533;&#65533;&#65533;F9&#65533;&#65533;&#65533;!&#65533;(&#65533;%{QE$#m|&#65533;&#65533;r&#65533;s&#65533;&#65533;&#65533;G=&#65533;y&#65533;u&#65533;&#65533;&#65533;&#65533;0&#65533;@&#1557;&#65533;&#65533;&#65533;\z&#947;&#65533;&#65533;&#65533;&#65533;&#65533;^&#65533;&#65533;j&#65533;&#65533;Q&#65533;f&#65533;q&#65533;&#65533;&#65533;\TR&#65533;&#65533;&#65533;'&#65533;&#65533;J&#65533;L&#65533;F&#65533;%0&#65533;&#65533;KeJ&#65533;(W&#65533;B&#65533;&#65533;Nml&#65533;&#65533;&#65533;&#65533;>&#65533;&#65533;&#1472;&#65533;8&#1201;cR&#65533;&#65533;&#65533;0(bE&#65533;&#65533;S&#65533;"4&#65533;&#366;KL_&#65533;R&#65533;&#65533;$5&#65533;N>&#65533;U&#65533;b#&#65533;,&#65533;&#65533;&#65533;z@	&#65533;&#65533;&#65533;&#65533;=&#65533;H&#65533;&#65533;LZ&#65533;%#e.o&#65533;&#65533;Y&#65533;&#65533;&#65533;&#65533;~/o	a&#65533;&#65533;H&#65533;&#65533;&#65533;e&#65533;KY&#1556;&#65533;&#65533;,L&#65533;k&#65533;&#65533;&#65533;&#65533;"&#65533;&#65533;&#65533;&#65533;&#65533;\&#65533;<&#1292;=&#65533;H6JS&#65533;&#65533;&#65533;,&#65533;gl:&#65533;&#65533;&#65533;&#65533;&#65533;9&#65533;&#65533;&#65533;&#65533;&#65533;
&#65533;&#359;DO+d&Y&#1264;&#65533;fH&#65533;&#65533;H0jq
M8&#65533;&#65533;&#65533;&#65533;#A&#65533;4&#65533;&#65533;&#65533;&#65533;D.&#65533;&#65533;n@&#65533;&#65533;8&#65533; a	N&#65533;"&#65533;&#65533;2&#65533;1j`&#65533;D2&#65533;F4&#65533;&#65533;&#65533;I&#65533;G&#65533;F&&#65533; &#65533;&#65533;&#65533;&#65533;@J&#65533;3&#65533;
p&#65533;6&#65533;r&#65533;4&#65533;&#65533;&#65533;$&#65533;2TB&#65533;&#65533;D&&#65533;@&#65533;#&#65533;K&#65533;&#65533;&#65533;&#65533;p$&#65533;a&#65533;&#65533;&#1155;&#65533;&#65533;|&#65533;&#65533; &#65533;&#572;&#65533;)0A6@&#65533; H&#65533;d&#65533;&#65533;&#1573;&#65533;&#65533;@N &#65533;|&#65533;$C&#65533;M&#65533;9@\&#65533;q&#65533;&#65533;&#65533;&#65533;&#65533;TY&#65533;&#65533;&#65533;&#644;&#65533;&#65533;&#65533;@&#65533;&#65533;W&#65533;&#65533;&#65533;k&#65533;&#65533;&#65533;&#65533;T&#65533;b&#65533;&#65533;(2&#65533;*&#65533;&#65533;&#65533;@
` &#65533;5&#65533;8&#65533;&#65533;&#65533;&#65533;&#65533;l&#65533;&#65533;&#65533;@J&v&#65533;j&#65533;&#1217;N	&#65533;B&#65533;@&#65533;K&#65533;&#65533;_p&#65533;a&#65533;&#65533;&#65533;xD&#65533;7Z)*Q&#65533;x&#65533;&#65533;C%a|`&#65533;&#65533;P&#65533;2&#65533;5`&#65533; A~&#65533;&#65533;i&#65533;&#65533;s&#65533;!z&#65533;&#65533;&#65533;<&#65533;&#65533;^&#65533;&#65533;&#65533;&#65533; J/&#65533;&#65533;#&#65533;l&#65533;&#65533;#&#65533;h&#65533;&#65533;v|G&#65533;&#65533;)lDc&#65533;q&#65533;&#65533;&#65533;&#65533;PN&#65533;&#65533;&#65533;&#65533;2&#65533;	&#65533;&#65533;2&#65533;&#65533;n|&#65533;&#65533;;r&#65533; &#65533;&#65533;t&#65533;U1&#65533;&#65533;Tf&#65533;&#65533;U&#65533;hY&#65533;=&#65533;&7u18;2&#65533;&#65533;O&#65533;&#65533;&#65533;&#65533;\5&#65533;&#65533;&#65533;T&#65533;;&#65533;T{FJ&#1562;=j&#65533;&#65533;&#65533;&#65533;6&#65533;&#65533;@J^&#65533;&#348;%&#65533;B&"&#65533;&#65533;&#65533;"&#553;&#65533;&#65533;R&#595;i'&#65533;&#65533;&#65533;5&#65533;00S&#65533;o&#65533;&#65533;&#65533;&#65533;l&#65533;&&#65533;Y&#65533;&#65533;R&#65533;&#65533;&#65533;&#65533;&#65533; /&#65533;G&#65533;&#65533;&#65533;&#65533;&#65533;G:fH&Z&#65533;H&#65533;&#65533;&#65533;&#65533;&#65533;&#65533;&#65533;A&#65533;azA>&#65533;&#65533;&#65533; !&#65533;&#65533;&#928;
&#65533;@&#65533; RA&#65533;&#65533;z&#65533;a&#65533;&#65533;`&#65533;&#65533;Fa&#65533;&#65533;&#65533;a&#65533;!x&#65533;&#65533;axa&#65533;a&#65533;&#65533;&#65533;&#65533;&#65533;&#65533;P`&#65533;&#65533;&#65533;&#65533;$&#65533;&#65533;2 z&#65533;
&#65533;&#65533;
&#65533;@&#65533;@\&#65533;zA&#65533;@
&#65533;&#65533;! &#65533;A&#65533; &#65533;@&#65533;&#65533;	&#65533;&#65533;~&#65533;)&#65533;\n*n&#65533;&#65533;&#65533;&#65533;&#65533;&#65533;
&#65533;$2V`&#65533;b*&#65533;&#65533; &#65533;D ^ rR`&#65533;< 0&#65533;&#65533;&#65533;-&#65533;j&#65533;&#65533;d&#65533;&#65533;&#65533;w&#65533;w@&#65533;&#65533;0&#65533;` d&#65533;2V&#65533;T&#65533;3$&#65533;&#65533; b&#65533;L&#753;T&#65533;B&#65533;$&#65533;$f&#65533; " &#65533;N &#65533;xH&#65533;&#65533;~&#65533;q&#65533;|&#65533;P&#65533;&#142;&#65533;_j:&#65533;!&#65533;C,T&#65533;| N&#65533;&#65533;&#65533;/&#65533;6&#65533;Y&#65533;&#65533;&#65533;Z&#65533;&#65533;&#65533;A$&#65533;=&#65533;@$!&#65533;!&#65533;$QRA&#65533;%&#65533;#B&&#65533;=&#65533;#&#65533;&#65533;Dl&#65533;4&#65533;&#65533;^&#65533;&#65533;&#65533;kG8&#65533;&#65533;!&#65533;!D&#1153;Li&#65533;f&#65533;&#65533;h&#65533;&#65533;&#65533;D&#65533;&#65533;/L&#65533;&#65533;&#1064;&#65533;<&#65533;&#65533;&#65533;$&#65533;&#65533;&#65533;&#65533;&#1153;&#65533;&#65533;&#65533;&#65533;T>&#65533;Hl,&#65533;&#65533;*&#65533;l&#65533;jL&#65533;p&#65533;8)&#65533;"%S&#1321;R4"&#65533;&#1925;O&#65533;"pP&#65533;&#65533;%&#65533;&#65533;b|e^&#65533;%&#65533;f_&#1189;&#376;%&#65533;`l012Zn&#65533;&#65533;t^&#65533;&#65533;&#65533;M"(&#65533;Y&#65533;e&#652;&#65533;GI&#65533;&#65533;_Jg&#65533;&#65533;&#65533;&#65533;e&#65533;&#65533;e&#65533;&#65533;&#65533;&#65533;OT&#65533;l&#65533;fR&#1455;&#65533;WR&#65533;,a&#65533;&#65533;&#65533;&#65533;6&#65533;&#65533;&#65533;&#65533;&#65533;&#65533;&#65533;&#65533;7Ul0&#65533;&#65533;&#65533;&#65533;&#65533;3y&#65533;"&#321;8&#65533;&#65533;&#728;&#65533;&#65533;4&#65533;i&#65533;&#65533;&#1502;A&#65533;&#65533;&#65533;a&#65533;&#65533;:&#65533;&#65533;&#65533;&#65533; &#65533;&#65533;	&#65533;&#65533;&#65533;&#65533;&#65533;ZL
&#65533;
&#65533;&#65533;&#65533;&#65533;^aoa&#65533;&#65533;&#65533;c&#65533;ArA^&#65533;Na&#65533; 
h&#65533;:@V&#65533;2&#65533;$ |  &#65533;&#65533;&#65533;@	^`&#65533;&#65533;&#65533;&#65533;&#65533;&#65533;&#65533; &#65533;&#65533;&#65533;&#65533;&#65533;(&#65533;
r 	:q&#65533;&#65533;&#65533;&#65533;&#65533;&#65533;&#65533;MdT&#65533;p@&#65533;r&#65533;` j&#65533;+X&#65533;/&#65533;@|@.&#65533;,CkR T`$&#65533;BGa`J&#65533;4 &#65533;&#65533;&#65533;&#65533;V`I+;F`&#65533;&#65533;p&#65533;&#65533;j &#1922;J +&#65533;74`&#65533; fA&#65533;|.&#65533;P&#65533;zJA4&#65533;,&#65533;&#65533;&#65533;   t&#65533; @&#65533;&#65533;&#65533; @&#65533;C|&#65533;}&#65533;&#65533;&#65533;0&#65533;&#65533;&#65533;H:L&#65533;$D&#65533;&#1678;T&#65533;
6&#65533;&#65533;&#65533;c.&#65533;0&#65533;O]&#65533;&#65533;3sUUUUS&#65533;#&#65533;&#65533;&#65533;&#197;&#65533;P&#65533;f&#65533;d&#65533;@(D!&#65533;&#65533;$$&#65533;bH&%$&#65533;O&#65533;nr&#65533;&#65533;E&#65533;+EP^&#65533;Sb&#65533;i&#65533;A&#65533;h&#65533;&#65533;&#65533;&#65533;&#65533;&#65533;J&#65533;u&#65533;&#65533;&#65533;&#65533;&#65533;&#65533;&#644;&#65533;&#1572;&#65533;&#65533;&#65533;&#65533;H&#65533;[&#65533;&#65533;J&#65533;$&#65533;\&#65533;K&#65533;&#65533;D&#65533;&#65533;&#65533;P&#1697;&#65533;&#65533;\&#65533;&#65533;[&#65533;&#65533;&#65533;&#65533;&#65533;&#65533;u&#65533;I&#65533;V&#65533;l&#65533;&#65533;&#65533;G&#65533;&#65533;3!&#65533;"jG&#65533;K"&#65533;&#65533;Y&#65533;a&#65533;&#65533;'&#65533;G&#65533;%G&#65533;ec_U'&#65533;(&#65533;hriNd&#65533;&#65533;&#65533;&&#65533;&#65533;c&#65533;&#65533;Y6S&#65533;VP&#65533;&#65533;&#65533;|&#65533;&#65533;VP&#65533;2&#65533;&#65533;`e&#65533;b&#65533;-_&#65533;}&#65533;&#65533;&#65533;2&#65533;`&#1033;e/B&#65533;&#65533;&#65533;&#65533;Z&#65533;&#65533;&#65533;&#912;v&#65533;&#65533;%f&#65533;&#65533;&#65533;&#65533;V,a&#1771;i&#395;&#65533;"&#65533;!&#65533;MR!!&#65533;&#65533;&#65533;`&#65533;`&#65533;&#65533;*&#65533;&#65533;&#65533;&#65533;&#65533;
&#65533;,&#65533;&#65533;@&#65533; &#65533;&#65533;&#65533;&#65533;<A^&#65533;&#65533;&#65533;$&#65533;ra@/&#65533;&#65533;`
n&#65533;L=&#65533;2&#65533;0&#65533;0 | &#65533;`ra&#65533;&#65533;&#65533;&#65533;fm&#65533; &#65533;&#65533;&#65533;@D&#65533;&#65533;&#65533;&#65533;<&#65533;&#416;&#65533;&#65533;	B1qb&#65533;&#65533;Mj&#65533;&#65533;j&#65533;&#65533;&#65533;&#65533;J&#65533;d`t &#65533;uF&#65533;X@( - &#65533;s0@,X&#65533;Gs&#65533;N&#65533;$@&#65533;V&#65533;&#65533;&#65533;&#65533;(.l&#65533;&#65533;&#65533;|u<&#65533;x&#65533;z&#65533;&#65533;->&#65533;
F@	&#65533;d&#65533;Na+ZcFa&#65533;0&#65533;&#65533; &#65533; &#65533;r&#65533;&#65533;|&#65533;L&#65533;&#65533;c8>&#65533;&#65533;&&#65533;Hi&#1141;&#65533;&#65533;&#65533;gU&#65533;Kq+/~&#65533;~&#65533;&#65533;AG&#65533;&#65533;"+&#65533;cz&#65533;Z&#65533;D"Z&#65533;2&#65533;#8&#65533;B^r&#65533;&#65533;&#65533;@R%&#65533;&#1507;&#65533;,&#65533;k[r@&#65533;&#65533;?&#65533;&#65533;XkdD-Y&#65533;E^XgZ&#65533;2"J&#65533;Z&#65533;&#65533;*&#65533;$U&#65533;&#65533;&#65533;&#292;&#65533;&#65533;D&#65533;&#65533;&#65533;&#65533;DL&#65533;&#65533;/&#65533;&#65533;&#65533;&#65533;&#65533;d&#65533;&#65533;X&#516;&#65533;L&#65533;D+%&#65533;H&#65533;Q&#65533;&#65533;M"&#65533;Hl,&#65533;K&#65533;hN&#65533;&#65533;&#65533;&#65533;V&#65533;o&#65533;&#65533;&#65533;.&#65533;&#65533;&#65533;e[&#65533;&#65533;.&#65533;Z/&#65533;rK&#65533;!&&#65533;Z&&#65533;iJD4y&#65533;&#65533;&#65533;&#65533;&#65533;.&#65533;&#65533;.&#65533;I&#1602;x&#65533;F&#65533;1&#65533;&#65533;0&#65533;&#65533;&#65533;&#556;[<E\:%&#65533;)&&#65533;b&#65533;Q\&#65533;&#65533;!&#65533;%I&#844;ES23X@&#65533;&#942;/&#65533;&#65533;&#65533;4&#65533;&#65533;&F8E0&#65533;&#65533;&#65533;`&#65533;]&#65533;&#65533;]&#65533;&#65533;&#65533;^&#65533;,9&#65533;&#65533;0&#65533;&#65533;&#65533;&#65533;&#65533;&#65533;&#65533;&#65533;&#65533;"&#65533;&#65533;&#65533;&#65533;&#65533;T&#65533;,&#65533;&#65533;&#1792;&#65533;p
z`z 	&#65533; q&#65533;&#65533;`
&#65533;`&#65533;	&#65533;&#65533;&#65533;&#65533;A2a\&#65533;p>&#65533;=&#65533;@	`&#65533;,4&#65533;N&#65533;&#65533;`&#65533;&#65533;&#65533;|A>&#65533;| j@ A(&#65533;&#65533;&#65533;&#65533;6&#65533;&#65533;&#65533;~&#65533;X&#65533;!|@&#65533; x *^&#65533;G&#65533;&#65533;t@E1q&#65533;&#65533;p F#&#65533;Y X&#65533;L@$@}&#65533; &#65533;(&#65533;&#65533;6&#65533;&#65533;&#65533;
(r!&#65533;  ~&#65533;,@X&#65533;@ ` @  &#65533;@&#65533;R &#65533;>`.&#65533;&#65533;&#65533;&#65533;F&#65533;V5ZA&#65533;La>a6&#65533;@a&#65533;&#65533;&#65533;t&#65533; `&#65533;8&#65533;|&#65533;&#65533;&#65533;&#65533;n}"`&#65533;"&#65533;~&#65533;&#65533;&#65533;&#686;2&#65533;R&#65533;c&#65533;t&#65533;n:&#65533;&#1664;&#65533;!O&#65533;&#65533;R&#65533;1Y&#65533;&#65533;#3&#65533;&#65533;&#65533;c&#65533;&#65533;&#65533;MV-O&#65533;L(?Dr&#65533;A&#65533;&#65533;&#65533;{&#65533;&#65533;UX&#65533;&#65533;&#65533;&X"i\7&#65533;&#513;d$&#65533;|&#65533;i&#65533;O&#65533;&#65533;&#65533;&q&#65533;T&#65533;&#65533;"S|_i&#65533;RsT&#65533;&#65533;<&#65533;}&#1427;&#65533;&#65533;&#65533;&#65533;&#65533;&#65533;{`ee&#65533;&#65533;&#65533;2#b&#65533;&#65533;&#65533;[&#65533;/_&#65533;R]&#65533;u&#65533;&#65533;\\&#65533;j&#65533;)&#65533;&#65533;&#65533;&#65533;>&#65533;b&#65533;!bc&#65533;6&#65533;&#65533;&#1098;K&#65533;tfH&#1451;&#65533;&#65533;XEb&#65533;C&#65533;#B&#65533;C&#65533;,(&#65533;&#65533;YW&#65533;'&#65533;&#65533;8&#65533;Q&#65533;-&#65533;TRS&#65533;&#65533;i&#65533;e&#65533;v&#65533;&#65533;&#65533;&#65533;&#65533;&#65533;)&#65533;&#65533;I{&#65533;&#65533;&#65533;&#65533;&#65533;&#329;&#65533;&#65533;	&#65533;&#65533;&#65533;&#65533;&#65533;&#65533;(vHa&#65533;&#65533;Ybv&#557;&#65533;{&#1213;&#65533;&#65533;&#65533;K!&#65533;ax&#65533;^!&#65533; &#1952;	b&#65533;2F&#65533;{m&#65533;&#65533;&#65533;&#65533;&#65533;	&#65533;`&#65533;B&#65533;@&#65533; &#65533;`&#65533;`&#65533;&#65533;&#65533;
`&#65533;&#65533;&#65533;&#65533;&#65533;$&#65533;xp\@lh!&#65533; L`
ATa&#65533; a&#65533;&#65533;&#65533;&#65533;.&#65533;&#65533; &#65533;&#65533;x&#65533;&#65533;JL&#65533;w&#65533;&#65533;&#65533;t&#65533;&#65533;&#65533;&#65533; #K!&#65533;&#65533;&#65533;4z&#65533; }&#65533;&#65533;&#65533;}&#1111;9.&#65533;&#65533;["&#65533;&#65533;&#65533;&#65533;&#65533;&#65533;Z&#65533;&#65533;&#65533;T&#65533;P&#65533;A&#65533;``"&#65533;X&#65533;5P#XC*&#65533;*&#65533;a
L 
 &#65533;8&#65533;7&#65533;&#65533;&#65533;}&#65533;C8l&#65533;8U&#65533; &#65533;nr#W&#65533;#&#65533;&#65533;.8`&#65533;&#65533;&#65533;a&#65533;!&#65533;@&#65533;&#65533;G&#65533;&#289;&#65533;iz5=N&#65533;E~&#65533;I&#65533;Li&#675;$C&#65533;$&#65533;&#712;&#65533;&#65533;&#1566;K&#65533;&#65533;&#65533;&#65533;&#65533;&#65533;&#303;&#65533;&#65533;iRBt&#65533;&#65533;04m&#65533;b&#2027;Y&#65533;&#65533;=~&#65533;&#65533;&#65533;&#65533;W"&#65533;&#65533;2,&#65533;%&#65533;
)&#65533;4P6?&#65533;g&#65533;&#65533;I&#65533;sY&#65533;I&#65533;&#65533;a2&#65533;/1&#65533;P&#65533;&#65533;&#65533;&#65533;LU&#405;&#65533;&#65533;R&#65533;&#65533;8&#65533;&#65533;&#65533;r)&#65533;_&#65533;&#65533;&#65533;X&#65533;&#1996;5&#65533;[&#65533;l&#635;&#65533;&#65533;6B&#65533;&#65533;&#65533;&#65533;{aUYd&#65533;{&#65533;&#65533;DL&&#65533;&#65533;&#1607;<&#65533;&#65533;&#65533;HG&#65533;&#65533;2&#65533;&#65533;Zu&#65533;&#65533;&#65533;&#65533;-&#65533;&#65533;|^&#65533;&#65533;Yp^B&#65533;8&#65533;Xl9\&#65533;&#65533;&#65533;&#65533;\y&#65533;S&#65533;&#65533;&#65533;&#65533;&#65533;a&#65533;&#65533;&#65533;&#65533;.s &#65533;Y&#65533;%&#65533;":3&#65533;&#65533;R&#65533;&#65533;Y)&#65533;&#65533;&#65533;&#65533;:&#65533;AT&#65533;!&#65533;&#65533; c&#65533;<`&#65533;&#65533;+\&#65533;&#65533;G&#65533;l @&#65533;&#65533;`
&#65533;@&#65533;&#65533;&#65533;@&#65533;&#65533;L &#65533;&#65533;G&#1684;&#65533;&#65533;&#65533;&#65533;&#384;j!&#65533;@R&#65533;&#65533;@z! &#65533;&#65533;=&#65533;le&#65533;6-&#65533;&#65533;r&#65533;&#661;K&#65533;&#65533;4h&#768;&#65533;"&#65533;5n&#65533;QCG&#65533;5l|&#65533;q#G&#65533;&#65533;5`&#568;a#FF)N&#65533;&#65533;&#65533;&#65533;,8@&#65533;&#65533;&#65533;
U &#65533;&#65533;&#65533;	T&#65533;&#65533;&#65533;	,6&#65533;x&#65533;
&600&#65533; B&#65533;!Bx&#65533;&#65533;&#65533;&#65533;"x,u&#65533;
5&#65533;&#65533;R&#65533;L&#65533;&#65533;)&#65533;I&#65533;,&#65533;&#65533;&#65533;&#65533;&#65533;&#65533;&#65533;	'h&#65533; &#65533;&#65533; <&#65533; &#65533;&#65533;O&#65533;&#65533;YB&#65533;4&#65533;&#65533;&#65533;&#65533;<d&#65533;&#65533;&#65533;/p&#65533;&#65533;q&#1782;&#65533;&#65533;ln&#1916;u&#65533;}&#65533;&#65533;&#65533;&#1721;m&#65533;&#65533;&#65533;[&#65533;m&#1712;];&#65533;96l&#1646;Ik&#65533;&#65533;qk&#1386;[&#65533;&#65533;=&#65533;&#65533;&#65533;&#1441;-{F&#65533;&#65533;5&#65533;&#1323;7n>&#65533;&#65533;l&#65533;&#1003;g&#65533;8s&#65533;&#1588;&#65533;^&#65533;\&#65533;&#65533;&#65533;&#65533;&#65533;y&#65533;`&#65533;&#65533;tC&#65533;6&#65533;|N&#65533;	&#65533;&#65533;Z8&#65533;a&#65533;&#65533;S&#65533;9&#65533;c&#65533;&#65533;&#65533;!C&#16691;M6&#1928;&#65533;N;&#65533;&#65533;N;&#47896;&#65533;9&#65533;&#65533;&#65533;92&#648;&#65533;:+&#65533;&#65533;N&#65533;+&#65533;c&#65533;>&#65533;#&#65533;6&#65533;Hd;&#65533;&#227;&#65533;&#65533;'.y&#65533;:(&#65533;h&#65533;:&#65533;L&#1616;CS2&#65533;N&#65533;&#65533;O<&#65533;&#65533;<_&#65533;&#65533;N&#65533;f&#65533;&#65533;N&#65533;&#65533;&#65533;&#65533;`&#65533;y&#65533;;J&#65533;x&#65533;&#65533;N&#65533;&#65533;&#913;<&#65533;$&#65533;>&#65533;s&#65533;&#65533;&#65533;:8&#65533;&#65533;9&#65533;CNC&#65533;#N&#65533;F&#65533;7Vz&#65533;7&#65533;8H)8x)8&#65533;V 8&#65533;x&#65533;i&#65533;&#65533;&#65533;W&#1770;J&#65533;&#65533;&#65533;&#65533;&&#65533;&#65533;&#65533;&#65533;&#65533;8%&#65533;Y:&#65533;&#65533;Rji&#65533;&#65533;&#65533;&#65533;M&#65533;&#65533;2He&#65533;&#65533;&#33451;&#65533;T2&#65533;l&#65533;&#65533;.+&#65533;&#65533;&#65533;>&#744;&#65533;&#462;&#65533;9&#65533;f&#65533;(9&#65533;|&#65533;&#65533;m&#65533;&#65533;:&#65533;&#65533;
&#65533;&#65533;i&#65533;&#65533;"&#65533;&#65533;&#65533;n&#65533;j&#65533;&#65533;&#65533;&#65533;5&#65533;&#65533;)&#65533;&#1073;&#65533;aXD%|&#65533;| BY&#65533;}&
-&#65533;&#65533;&#65533;&#65533;;\&#65533;10&#65533;0&#65533;8UpP &#65533;&#65533;p&#65533;$&#65533;l"&#65533;&#65533;&#65533;&#65533;(&#65533;d&#65533;+&#65533;@&#65533;&#65533;3&#65533;IS&#65533;6&#65533;&#65533;&#65533;&#65533;&j&#65533;&#65533;F.L&#65533;BH7&#65533;p&#65533;4&#65533;&#65533;&#65533;2&#65533;&#65533;&#65533;>&#65533;&#65533;&#65533;!&#65533;&#65533;&#65533;pB x&#65533;&#65533;;&#65533;T&#65533;`H&#65533;	#&#65533;&#65533;h%`&#65533;&#65533;"QD>a&#65533;+&#65533;&#65533;A
p d@&#65533;B&#65533;h&#65533;&#65533;'q&#65533;Ey(&#65533;`BI%&#65533;2F
F&#65533;M&#65533;&#65533;t&#65533;&#65533;L &#65533;&#38445;~&#65533;RL&#65533;@&#38725;&#65533;1&#65533;&#65533;Q&#65533;B&#65533;Tc&#65533;7!&#65533;&#65533;A&#65533;x.&#65533;&#65533;&#65533;&#65533;}&#65533;&#65533;G&#65533;~&#65533;a7&#65533;4&#65533;P35;3s3<s&#65533;}&#65533;&#65533;;&#65533;&#65533;&#65533;&#65533;&#65533;0wMy&#65533;X&#65533;Ms&#65533;&#36319;|&#65533;kS>&#65533;&#65533;gc&#65533;x&#65533;Mg}&#65533;&#65533;]3&#65533;&#65533;&#65533;&#65533;O&#65533;M#&#960;&#65533;4&#65533;w&#65533;&#65533;&#65533;'}&#65533;{m,e&#65533;t&#65533;A&#65533;&#65533;6&#65533;&#65533;p&#65533;H7&#657;&#65533;<8&#65533;&#65533;P&#65533;&#65533;Q&#65533;E&#65533;,e&#65533;E&#65533;&#65533;&#65533;	q4&#65533;5&#65533;IHZ&#492;l8&#65533;&#65533;\&#65533;&#65533;m&#65533;1&#65533;&#65533;p&#65533;B&#65533;`&#474;&#65533;&#65533;x&#65533;&#65533;J&#65533;&#65533;&#11558;(.&#65533;LI\&#65533;&#65533;&#65533;D&#65533;&#65533;p&#65533;+j&#65533;&#65533;l&#65533;&#65533;&#65533;hP-i&#299;+u&#65533;!&#65533;&#65533;&#65533;&#65533;&#65533;&#65533;&#65533;&#65533;&#65533;&#65533;&#65533;&#65533;U,Q&#65533;gS&#65533;&#65533;&#65533;&#65533;&#65533;wKS&#65533;Z&#65533;|fH&#65533;&#65533;[&#65533;r	=&#65533;-"bhYi&#65533;&#65533;,I&#65533;k7&#65533;"&#65533;&#65533;&#65533;.&#609;PVC&#65533;:&#65533;)O&#65533;&#65533;mA&#65533;As\W&#65533;B&#65533;(E&#65533;&#65533;!&#65533;e&#65533;&#65533;!\&#65533;&#65533;5&#1920;&#65533;5
&#65533;?g@&#65533;&#976;s&#65533;&#65533;u&#1105;&#65533;ul&#65533;&#65533;&#65533;X,MmRU&#65533;D&#65533;7,H&#65533;f&#65533;&#65533;&#65533;p&#65533;&#65533; &#65533;&#65533;&#65533;&#65533;@&#65533;j&#65533;&#65533;&#65533;$(&#65533;	R &#65533;x&#65533;@4&#65533;@&#65533;V&#65533;mk&#65533;'`&#65533;	8&#65533;@<0&#65533;&n&#65533;[&#65533;&#65533;&#65533;&#65533;E3&#65533;&#65533;c&#65533;&#65533;p&#65533;E&#65533;&#65533;X$B
)&#65533;
L&#65533;&#256;&#65533;&#65533;d"&#65533;&#65533;e&#65533;=&#65533;Hpp&#65533;&#65533; ^{&#65533;
N&#65533;&#65533;&#65533;`&#65533;#&#65533;@dp&#65533;&#65533; &#65533;H&#65533;Hc0&#65533;&#65533;`8&#1025;Z U&#65533;&#65533;/&#65533;J&#65533;x &#65533; &#65533;@h1&#65533;&#1024;@&#65533;C-A&#65533;NH&#65533;r&#65533;&#65533;%0&#65533;&#65533;,&#65533; A) &#33154; &#65533; 0&#65533;F&#65533;:&#65533;Y@&#65533; &#65533;&#65533;&#65533;|`&#65533;&#65533;I<&#65533;&#65533;&#65533; &#65533;&#65533;&#65533;7&#65533;>n`&#65533;<&#65533;&#65533;&#65533;&#65533;3&#65533;&#65533;&#65533;&D&#1288;~&#65533;W?kH&#65533;&#65533;&#65533;2&#65533;A&#65533;h(&#65533;&#65533;P4R&#65533;&#65533;&#65533;&#65533;v&#65533;&#65533;&#65533;&#65533;n&#65533;a&#65533;&#65533;.&#65533;=&#65533;;fld3&#65533;&#65533;&#65533;&#65533;@&#65533;I_~&#65533;Sh8&#65533;&#65533;uF3&#65533;aQ&#65533;Z&#65533;&#65533;8&#65533;w&#65533;ab &#65533;&#65533;&#65533;E-jA&#65533;Y&#65533;&#65533;&#65533;&#65533;&#65533;{&#65533;Y&#65533;&#65533;&#65533;&#65533;-hA&#65533;[&#65533;b&#65533;&#65533;&#65533;/|&#65533;_ c&#65533;&#65533;&#65533;4(&#65533;g$&#65533;&#65533; &#65533;C&#65533;&#65533;&#65533;DQC&#65533;&#65533;&#65533;&&#65533;&#65533;
&#65533;P&#65533;&#65533;&#1070;j&#1314;Aq&#65533;H&#65533;&#65533;0&#65533;FH(t&#65533;+^&#65533;&#1030;x&#65533;&#65533;&#65533;Y&#65533;x&#65533;&#65533;j%&#65533;=&#65533;L&#65533;2R&#65533;&#65533;T&#65533;.&#65533;&#65533;O6&#65533;#\&#65533;$&#65533;8F3&#65533;U&#65533;,&#65533;QjC&#400;%Y&#65533;&#65533;J9H&#65533;s&#65533;34%qI&#42280;|&#1531; &#65533;*&#65533;&#784;&#65533;Q&#65533;2!4G87&#65533;&#65533;&#65533;&#65533;z(7kf&#1344;j&#65533;&#65533;MA&#65533;R.4&#65533;7 =&#65533;&#65533;S&#65533;&#65533;1 D&#65533;UJ*&#65533;x&#65533;&#65533;.)&#65533;!gz#&#65533;Sp2&#65533;&#65533;d&#1590;&#65533;P&#65533;4&#65533;'mg&#65533;&#65533;tW&#65533;&#65533;&#65533;*6&#65533;U&#65533;&#289;&#65533;f&#65533;bt &#65533;&#65533;&#65533;&#65533;&#65533;@(&#65533;&#65533;&#176;&#65533;x &#65533;&#65533;&#65533;&#65533;=&#65533;sB{&#65533;&#65533;&#65533;@T&#65533;&#65533;D&#65533;byhB&#65533;&#65533;0&#65533;X&#65533;B&#65533;&#65533;D(x&#65533;&#65533;&#65533;&#65533;&#65533;0&#65533;ox&#65533;&#65533;(C&#65533;&#65533;5&#65533;&#65533;.pI&#65533;b&#65533;&#65533; #/&#65533;Ar0&#65533; k&#65533;P@&#65533;&#65533; &#65533;&#65533;&#65533;@* &#65533;&&#65533;&#65533;	^@&#65533;&#65533; &#65533;.PAd@p &#65533;&#576;&#65533;A&#65533;&#65533;&#65533;&#65533;:0&#65533;4N&#65533;4`K &#65533;'<&#65533;	QL&#65533;&#65533;&#65533;&#65533;&#65533;%&#65533;&#65533; 
H@PC&#65533; D&#65533;DA &#65533;&#65533;0@&#65533;&#65533;fX&#65533;P&#65533;&#65533;&#65533;@&#65533;32&#65533;ssB)&#65533;&#65533;&#65533;&#65533;dC&#65533;&#22606;&#65533;&#65533;7=iH&#65533;&#65533;&#65533;`&#65533;2&#65533;{d$&#65533;&#65533;&#65533;E0&#65533;QQhD&#65533;&#65533;&#65533;h&#65533;1&#65533;!]c$#&#65533;@3&#65533;&#65533;&#65533;b,&#65533;z&#65533;&#65533;&#65533;;/&#65533;&#65533;>&#65533;&#65533;&#65533;&#65533;Bh&#65533;>&#65533;&#65533;W&#65533;&#65533;G@&#65533;Z4&#65533;g=&#65533;/&#65533;&#65533;e,C&#65533;O&#65533;&#65533;}O&#65533;]&#65533;&#65533;&#65533;=/z&#65533;OW&#65533;b&#65533;&#65533;8&#65533;(>&#65533;&#65533;KT&#65533;&#1319;D$&#65533;}&#65533;7b&#65533;&#65533;&#65533;&#65533;$&#65533;HD&#65533;&#65533;&#65533;&#65533;&#65533;&#65533;&#65533;&#65533;J`"&#65533;&#65533;(J&#65533;&#65533;X&#65533;&#65533;`E*D&#65533;]HY&#65533;jH&#65533;&#65533;&#65533;!&#65533;G!a-&#65533;K&#65533;,"#&#65533;Fd#04F,&#65533;B8&#65533;f&#65533;D.&#65533;c&#65533;&#65533;`&#65533;f&#65533;"H&#65533;E&#65533;EL&#65533;C4&#65533;$&&#65533;B8$'#&#65533;#0a&#65533;r+&#65533;&#65533;b&#65533;&#65533;+hTB&#65533;+"$%dB&#65533;(v!&#65533;&#65533;(Ehi&#65533;bg&#65533;-CtJr&#65533;&#65533;/&#1188;I&#65533;$k&#65533;A &#65533;&#65533;Y&#65533;&#65533;?&#65533;&#65533;<&#65533;&#65533;L&#65533;&#65533;L&#65533;d)~&#65533;f&#65533;&#65533;Y&#65533;qL&#65533;&#65533;@&#65533;Cj&#65533;&#689;&#65533;5&#65533;&#65533;>&#65533;A&#65533;&#65533;)=Tk&#65533;&#65533;g&#565;Gr&#65533;&#65533;&#65533;&#65533;&#65533;&#65533;w&#65533;&#65533;{&#1429;&#65533;&#65533;&#65533;&#65533;&#65533;`L]x2H&#65533;6&#65533;j&t&#65533;&#65533;&#65533;)u&#65533; &#65533;p&#65533;&#65533;
&#65533;&#65533;t&#65533;J&#65533;0 &#65533;D&#65533;&#65533;e&#65533;&#65533;&#65533;V6&#65533;&#65533;&#65533;&#65533;&#65533;p&#65533;&#65533;h6 e&#65533;`p<lp&#65533;@&#65533;&#65533;
&#65533;&#65533;&#65533;p6&#65533; `&#160;&#65533;&#65533;8&#65533;&#65533;
y&#65533;/&#65533;`U&#65533;-&#65533;UA0&#65533;W8pt&#1230;8P$&#65533;&#65533;&#65533;,&#65533;T&#65533;*`&#65533;&#65533;r T&#65533;&#65533;U0&#65533;&#65533;Y`&#65533;W
&#65533; &#65533;&#65533;A00 'p` &#65533;&#65533;J&#65533; ) &#65533;&#65533;	&#65533; t&#65533;&#65533;V&#65533;
&#65533; 
&#65533;&#65533;m&#65533;p &#65533;&#65533;`Wj&#65533; &#65533;1u&#65533;Q&#65533;&#65533;&#65533;&#65533;=&#65533;&#65533;2f4&#65533;sl&#65533;&#65533;P%&#65533;&#65533; &#65533;&#65533;&#65533;&#65533;a&#65533;&#65533;&#65533;p&#65533;&#65533;&#65533;
&#65533;&#65533;
&#65533;P
&#65533;&#65533;&#65533;&#65533;	&#65533;Pt&#65533;&#65533;	&#65533;p&#65533;P&#65533;W&#65533;P&#65533;&#65533;g`&#65533;&#65533;&#65533; y&#65533;&#65533;&#65533;	&#65533;&#65533;&#65533;&#65533;@Q&#65533;y&#65533;`y&#65533;&#65533;&#65533;&#65533;@&#65533;&#65533;n&#65533;&#65533;&#65533;0&#65533;&#65533;&#65533; &#65533;e&#65533;&#65533;&#65533;&#65533;'_&#65533;w_&#65533;&#65533;
&#65533;&#65533;
&#65533;p
&#65533;p&#65533;0&#65533;&#65533;P&#65533;&#65533; 
&#65533;	
&#65533; 	&#65533;@&#65533;0&#65533;Y&#65533;`&#65533;Y&#65533;&#65533; ~&#65533;&#65533;~&#65533;w@r tP&#65533;ivp&#761;&#65533;&#65533;)s`&#65533;s p&#65533;m&#65533;hp&#65533;yj&#65533;p&#65533;9u&#65533;~0&#65533;`&#65533;&#65533;P&#65533;9w&#65533;,&#1922;i&#65533;&#65533;!&#65533;&#65533;-&#65533;&#65533;F&#65533;i&#65533;&#65533;i&#65533;&#65533;Gb&#65533;HIB#&#65533;dA&#65533;t&#65533;wdA&#65533;&#65533;&#65533;BK2bFKvb&#65533;r#I&+*+)&#65533;&#65533;&t!&#65533;a&#65533;&#65533;&#65533;B&#65533;+&#65533;TR-&#65533;&#65533;
a&#65533;"&#65533;&#1186;6(&#65533;k&#65533;!&#65533;&#65533;-&#65533;&#65533;d&#65533;&#65533;B&#65533;C4&#65533;d&#65533;&#65533;&#65533;&#65533;&#65533;&#65533;C&#65533;b&#65533;X&#65533;&#65533;Q&#65533;S&#65533;sj&#65533;0&#65533;FFO&#65533;&#65533;&#65533;A\s"&#65533;C&#65533;uu&#65533;;tWMJ{&#65533;&#65533;P*&#65533;c&#65533;&#65533; =M&#65533;&#65533;&#1152;>&#65533;C?	&#65533;3u80&#65533;F&#65533;\&#65533;y@T&#65533;L!&#65533;?t&#65533;	&#65533;{&#65533;&#65533;u&#65533;&#65533;&#65533;n&#65533;@&#65533;&#65533;&#65533;w&#65533;&#65533;7&#65533;&#65533;@v&#65533;&#65533;&#65533;&#65533;\[
&#65533;&#65533;UJ&#65533;&#65533;&#1040;&#65533;pu&#65533;Z@1@&#65533;66&#65533;7&#65533;&#65533;&#65533;S&#65533;&#65533;N85&#65533;*`A&#65533;U0O&#65533;X&#65533;&#65533;09&#65533;&#65533;
&#65533;&#65533;&#65533; Q&#65533;&&#65533;&#65533;n&#65533;o&#65533;i&#65533;P7qs4T-&&#65533;55&#65533;\3gU:`4e4+p&#438;&#65533; {&#65533;6i&#65533;&#65533;&#65533;&#65533;w&#1361;&#65533; &#65533;&#65533;&#65533;F	P&#65533; &#65533;&#65533;&#65533;	j%t&#65533; 
&#65533;&#65533;s&#65533;&#65533;	&#65533;&#65533;)&#65533; &#65533;&#65533;&#65533; vu Q&#65533;:&#65533;&#65533;O&#65533;&#65533;:&#65533;&#65533; &#65533;&#65533;q&#65533;@
&#65533;l&#65533;d&#65533;	&#672;&#65533;&#65533;&#65533;&#640;&#65533;&#65533;x&#65533;W&#65533;`^&#65533;&#65533;
&#65533;0
&#65533; 	&#65533;&#65533;&#65533;`&#65533;P&#65533;w&#65533;} &#65533;z&#65533;~&#65533;&#65533; 
&#65533;&#65533;
&#65533;&#65533;
&#65533; &#65533;&#65533;^+&#65533; &#65533;&#65533;^&#65533;`&#65533;&#65533;&#65533;^&#65533;&#65533;&#65533;&#65533;&#65533;
Y&#65533;
m;&#65533;&#65533;&#65533;
Y&#65533;
&#65533;`&#65533;&#65533;@&#65533;k&#65533;&#65533;&#65533;
&#65533; 
&#65533;&#65533;	&#65533;&#65533;V&#65533;&#65533;	+&#65533;	&#65533;`&#65533;&#65533;&#65533;&#65533;	&#65533;&#65533;&#65533; 	&#65533;&#65533;&#65533;&#65533;&#65533;&#65533;@&#65533;&#65533;&#65533;}&#65533;@&#65533;`&#65533;}&#65533;R&#65533;x jPc &#65533;KgP&#65533;+c@&#65533;+&#65533;b&#65533;\&#65533;] &#65533;&#65533;&#65533;i&#65533;&#65533;&#65533;g&#65533;&#65533;d0a&#65533;[&#65533;W0Q&#65533;&#65533;QPZ&#65533;&#1019;\&#65533;b`j&#65533;m&#65533;l0d&#65533;>&#65533;1)&#65533;g&#65533;tI&#65533;$)&#65533;gA&#65533;.y6,S&#65533;H&#65533;&#65533; sJ&#65533;&#1280;&#1280;xG-V>&#65533;a&#65533;RA-&&#65533;bf&#65533;/2F*&#65533;&#65533;&#65533;&#65533;4JXKf4z%H&#65533;&#65533;&#65533;K&#65533;&#65533;F&#65533;+8$1&#65533;&#65533;7"&#65533;&#132;&#65533;R&#65533;&#65533;R&#65533;"&#171;&#65533; &#65533;kJ&#1012;Ld&#65533;e&#65533;/&#65533;V,&#65533;&#65533;&#65533;p&#65533;&#65533;[&#65533;&#1032;&#65533;&#65533;&#65533;&#65533;M&#65533;6&#65533;w`&#65533;z&#65533;U&#65533;u[&#65533;jH?&#65533;&#65533;&#65533; &#65533;&#1264;&#65533;&#65533;&#65533;&#65533;j&#65533;W&#65533;hZ[&#65533;&#65533;{&#65533;&#65533;&#65533;&#65533;&#65533;V&#65533;&#65533;&#65533;&#65533;&#65533;M&#65533;&#65533;M&#65533;&#1060;&#65533;&#65533;&#65533;3&#65533;&#65533;&#65533;&#65533;&#65533;K&#65533;U&#65533;&#65533;&#1539;y&#65533;&#1392;Z&#65533;7x9&#65533;&#65533;hQwI&#1336;&#65533;&#65533;&#65533;sI&#65533;&#65533;&#65533;&#65533;&#65533;&#65533;&#65533;{&#65533;&#65533;&#65533;&#65533;&#65533;&#65533;&#65533;&#65533;3Nl=&#65533;5>k&#65533;>&#65533;!Z&#65533;&#65533;&#65533;P&#65533;&#65533;&#65533;&#65533;
&#65533;	t&#65533;?&#65533;2&#65533;S&#65533;x&#65533;X	&#65533;&#65533;&#65533;p&#65533;: 8&#65533;( <&#65533;I&#65533;Z&#65533;z&#65533;&#65533;&#65533;
&#65533;&#65533;_&#65533;&#65533;&#65533;&#65533;&#65533;x&#65533; &#65533;&#65533;&#65533;&#65533;&#65533;&#65533;J&#65533;&#65533;
&#65533;&#65533;&#65533;+&#65533;N&#65533;RqRXAR9`3&#65533;1&#65533;9@3&#65533;6&#65533;K#ASchwfCu&#65533;&#65533;&#65533;&#65533;&#65533;&#65533;&#65533;&#65533;&#65533;&#1071;'&#65533;)&#65533;dE&#65533; $&#65533;~&#65533;&#65533;	&#65533;	&#65533;	&#65533;&#65533;	&#65533;	p`(&#65533;!p#&#65533;&#65533; &#65533;&#65533;:&#65533;&#65533;&#65533;&#65533;&#65533;&#65533;s&#65533;&#65533; p&#65533;9u`5 cN&#65533;&#65533;A6-&#65533;&#65533;P&#65533;&#65533;&#65533;P&#65533;&#65533;
*&#65533;V&#65533;`
&#65533;&#65533;	&#65533; 	&#65533;p&#65533;&#1051;{&#65533;t&#65533;I&#65533;Y&#65533;l&#65533;q&#65533;X&#393;&#65533;&#65533;&#65533;@cM&#1415;&#65533;&#65533;&#1081;&#65533;&#65533;P&#65533;vpp&#65533;&#65533;iu p0s&#65533;y&#65533;&#65533;&#65533;&#65533;z&#65533;p&#65533;u &#1465;j&#65533;d&#65533;&#65533;b&#65533;&#65533;&#65533;&#891;&#65533;&#65533;&#65533;YdP&#65533;-&#65533;d a`&#65533;_0&#65533;&#65533;e`b &#65533;&#65533;&#1649;&#65533;&#1623;&#65533;&#65533;&#65533;^&#65533;&#65533;&#65533;+&#65533;&#65533;&#65533;&#65533;&#65533;&#65533;&#65533;m&#65533;m&#65533;&#65533;c ]&#65533;Y@S`W@&#65533;W&#65533;&#65533;&#65533;&#65533;&#65533;[&#65533;o q&#65533;&#65533;&#65533;;>&#2016;J.&#65533;&#65533;DH&#1873;2&#65533;&#210; &#65533;&#65533;Iu&#65533;J=&#65533; &#65533;&#65533;&#65533;&#65533;&#65533;a&#65533;&#65533;&#370;<&#65533;&#65533;&#65533;&#65533; *D&#65533;&#65533;>X! &#65533;&#65533;&#65533;}&#65533;3eP&#65533;&#65533;YJ&#450;i&#65533;$&#65533;&#65533;&#65533;R&#65533;m$&#65533;v&#65533;#(6Hd&#65533;,&#65533;q&#65533;&#50311;zhJ)&#65533;&#65533;gu&#65533;(&#65533;&#65533;&#65533;&#65533;"B.o&#536;&#65533;#&#65533;&#65533;&#65533;&#65533;p&#65533;{&#65533;<&#65533;&#65533;&#65533;w&#65533;&#65533;&#65533;c\&#411;&#65533;(&#65533;*&#65533;&#65533;*Q:
&#65533;&#65533;&#65533;&#65533;(.j9~&#548;F&#843;<]&#65533;@&#65533;Z&#394;LQ&#1072;&#65533;&#65533;&#65533;/&#65533;8&#65533;&#65533;&#65533;P&#65533;&#65533;&#65533;&#65533;&#65533;xL&#65533;&#65533;&#65533;&#65533;&#65533;&#65533;&#65533;i&#65533;P&#65533;)N&#65533;&#65533;^t&#65533;&#65533;qI]g^&#65533;&#65533;p&#520;&#65533;n&#65533;E&#65533;&#65533;^&#65533;i&#65533;h&#65533;&#65533;&#65533;+nyUN&#65533;L&#65533;x&#65533;&#65533;&#65533;&#65533;S?&#65533;q?O&#65533;?>[&#65533;&#65533;=&#65533;`
&#65533;0&#65533;_@V&#65533;X P&#65533;G &#65533;>B&#65533;#&#65533;C&#65533;T&#65533;A Fph&#1083;z&#65533;&#65533;P&#65533; &#65533;P&#571;N&#65533;&#65533;o&#65533;&#65533;n&#1644;&#65533;&#65533;`
l*P,&#65533;"@+PS&#65533;&#65533;=p&#65533;R&#65533;R&#65533;KCpX&#65533;&#65533;ppc	yTw D&#65533;6W&#65533;t&#65533;a&#65533;1&#65533;&#65533;&#1681;&#65533;6*&#65533;$&#65533;&#65533;&#65533;U	 #p}&#65533;	&&#65533;&#65533;&#65533;&#65533;	&#65533;K	&#65533;@&#65533;&#65533;09&#65533;)&#65533;&&#65533;&#65533;&#65533;WY&#65533;
&#65533;8h&#65533;&#65533;9&#65533;@XP&#65533;;&#65533;a&#65533;:&#65533;&#65533;&#65533;7&#65533;#@X&#65533;&#65533;
&#65533;`	&#65533;&#65533;&#1283;&#65533;&#65533;&#65533;&#65533;&#65533;z&#65533;o&#65533;&#1545;i&#65533;h &#1677;&#65533;&#65533;epi&#65533;&#65533;fpf0]&#65533;Y&#65533;&#65533;[&#65533;&#65533;}&#65533;N&#65533;&#219;&#1653;&#65533;ZPT&#65533;VO&#65533;+T&#65533;WP &#65533;cO&#65533;P W&#65533;&#65533;bR0S&#65533;F&#65533;O&#65533;&#65533;R&#65533;&#65533;S@&#65533;l&#65533;&#65533;m&#65533;&#65533;&#65533;;&#65533;l&#2044;^&#65533;V&#65533;WPY&#65533;`&#65533;&#65533;?&#1763;=&#65533;&#65533;&#1709;=&#65533;_&#65533;;&#1619;&#65533;`0&#1684;&#65533;&#65533;&#65533;-&#65533;&#65533;&#65533;&#1729;&#65533;&#65533;&#65533;\ &#65533;&#65533;&#65533;_0g&#65533;v&#65533;&#65533;p&#65533;F&#65533;}&#65533;!&#65533;Mf&#65533;M&#1871;&#65533;&#65533;&#65533;&#65533;f&#65533;,&#65533;Y&#65533;&#65533;_&#65533;R&#65533;X&#65533;p&#65533;&#65533;qA&#65533;3&#65533; @&#65533;G&#65533;&#65533;h&#65533;&#65533; &#65533;y&#65533;&#65533;&#65533;&#65533;&#65533;7&#65533; N&#65533;&#13027;&#65533;I&#65533;!&#65533;!&#65533;&#65533;Lt6i&#65533;8&#65533;&#65533;&#65533;!&#65533;!&#65533;&#65533;boh&#211;D&#65533;&#65533;&#65533;,&#65533;m&#65533;&#65533; &#168;&#65533;&#65533;&#65533;Ew&#65533; &#65533;&#65533; &#788;E&#65533;&#65533;l&#1652;h&#596;=k&#65533;l &#65533;j&#1312;-C&#65533;L5j&#1246;%K&#65533;lFi&#65533;Ac&#65533;&#65533;&#65533;Dd&#1062;&#65533;t&#65533;Q&#65533;&#65533;&#65533;E&#65533;4	-&#65533;&#65533;[*&#65533;&#65533;&#65533;&#65533;&#65533;b&#65533;&#65533;,yrY&#65533;&#65533;&#65533;Z*|&#65533;&#65533;&#65533;4h&#65533;9}F&#65533;a&#65533;g&#660;n&#65533;Y&#50739;&#65533;&#648;-&#65533;&#65533;&#65533;&#1649;b&#864;)[&#65533;&#65533;k&#65533;d&#326;	K&#65533;3d&#344;&#65533;5&#65533;&#793;&#65533;&#65533;&#914;&#65533;&#65533;YR-&#65533;f&#65533;0jT(&#65533;&#65533;&#65533;j&#65533;&#65533;E~L&#65533;&#65533;Jf'.&#65533;&#65533;&#65533;&#1583;]&#65533;V&#65533;
%&#65533;&#65533;(P&#65533;,Q&#65533;$I&#65533;$H&#65533;&#65533;Y&#65533;&#728;2d&#65533;p&#65533;&#65533;&#65533;&#1191;T&#65533;&#65533;-;j&#65533;&#65533;&#65533;&#65533;&#212;/_.X0&#65533;&#65533;&#65533;&#65533;&#65533;dFG
*D&#65533; &#65533;&#65533;&#65533;.`&#65533;&#65533;&#65533;#&#460;8r&#1320;&#65533;&#65533;F&#65533;&#65533;i&#65533;&#65533;a&#65533;&#65533;&#65533;&#65533;&#65533;&#65533;&#65533;a&#65533;&#65533;	&x &#65533;h <`&#65533;H0Ax &#65533;(&#65533;&#65533;8@&#65533;Tp&#65533;&#65533;4p&#65533;&#65533;	:8&#65533;&#65533;>6	%&#65533;NZ&#65533;&#274;J(&#65533;&#274;K&#1090;&#65533;p&#65533;&#65533;4` P&#65533;	&#256;.&#1056;&#65533;&#65533;&#65533;&#65533;&#65533;T0&#65533;H&#65533;$/&#65533;&#65533;&#65533;&&#65533;&#65533;&#65533;:&#65533;&#65533;&#65533;\b&#65533;5&#1920;&#65533;5rC&#65533;3r&#65533;0&#65533; c&#65533;0&#65533;&#65533;2&#65533;&#65533;2&#65533;Hc&#65533;4&#65533;4N2&#65533;c/&#65533;&#65533;b/&#65533;&#65533;b&#65533;+&#65533;&#65533;&#65533;,&#65533;&#65533;&#1334;.&#65533;&#65533;B1&#65533;s&#65533;F&#65533;&#65533;"-&#65533;&#65533;&#65533;
V&#65533;p&#65533;&#65533;V&#65533;HuUY=&#65533;&#65533;RS!&#65533;.&#65533;TRI&#65533;P&#65533;U-&#65533;&#65533;"S2&#65533;@&#204;;&#65533;&#1075;&#65533;^&#65533;&#65533;"&#65533;1&#65533;\&#65533;Z0&#65533; &#65533;&#65533;O&#65533;&#65533;E&#65533;W&#65533;nM&#65533;S:&#65533;X&#65533;4h&#65533;p&#65533;]O&#65533;PV&#65533;6&#65533;X&#65533;0&#65533;&#65533;&#65533;o&#65533;&#65533;&#65533;r&#65533;&#65533;w`&#65533;&x&#65533;Fx&#65533;&#65533;o&#65533;&#65533;&#65533;p&#65533;&#65533;&#65533;gr&#425;8?&#65533;x`&#65533;A&#65533;k&#65533;&#65533;&&#65533;l&#65533;&#65533;&k&#65533;&#6555;&#65533;&#65533;qYm&#65533;&#65533;&#538;&#65533;"&#65533;Y&#65533;&#65533;&#65533;&#65533;a&#65533;9.'`&#65533;&#65533;&#65533;&#65533;c&#65533;&#65533;&#65533;&#65533;a&#65533;&#65533;&#65533;Xj&#65533;&#65533;&G&#65533;&#65533;+o&#65533;&#65533;&#65533;&#246;&#65533;&#65533;_&#65533;f&#65533;n&#65533;V&#65533;&#65533;m&#65533;&#4507;m^&#65533;Y&#65533;n$&#65533;x&#65533;&#65533;%&#65533;fo&#65533;&#65533;&h&#2005;&#65533;!&#65533;&#35055;&#65533;xd&#65533;+&#65533;&#1563;n&#65533;&#65533;y2&#65533;"&#65533;&&#65533;d&#65533;q&#65533;'&#65533;&#65533;&#1836;&#65533;>&#65533;&#65533;h>&#65533;F0&#65533;.&#65533;&&#65533;~Jf/&#65533;&#65533;&#65533;&#65533;.&#65533;kk0&#65533;&#65533;&#65533;&#65533;&#65533;0&#65533;&#65533;&#65533;+&#65533;&#65533;Z&#65533;&#65533;&#65533;n&#65533;K/&#65533;&#65533;2&#65533;/&#65533;&#65533;&#65533;=3&#65533;+&#65533;(&#65533;&#1546;&#65533;s&#1691;Y&#65533;.&#65533;&#65533;&#65533;&#65533;&#65533;f&#65533;&#65533;a&#65533;k#&#65533;&#65533;w&#65533;&#65533;s&#65533;&#65533;&#65533;&#65533;j|&#65533;Az&#1881;&#65533;&#65533;&#65533;&#65533;&#65533;&#65533;&#65533;&#65533;&#669;A&#65533;rcC{&#65533;HFg&#65533;&#65533;c$&#65533;&#65533;&#65533;E/|&#65533;&#65533;&#65533;&#65533;&#65533;$B(&#65533;&#65533;$Vq^&#65533;'AFt&#65533;Cc$#/&#65533;A&#65533;s&#65533;&#65533;Bc"&#65533;Pf&#65533;&#65533;&#65533;&#65533;!8^&#65533;&#65533;@;8On&#65533;&#65533;@=5&#65533;O`&#65533;&#65533;'?&#65533;A&#65533;&#65533;6&#65533;P `P !H&#65533;A&#65533;&#65533;(&#65533;&#65533;8&#65533;&#65533;:&#65533;00&#65533;@#&#65533;&#65533;3&#65533;0&#65533;&#65533;&#65533;&#65533;)H!
Pp"&#65533;Y&#65533;!&#65533;p&#65533;&#65533;@&#513;
|$/&#65533;1&#65533;&#65533;'p$-Y`x\A
&#65533;&#65533;&#65533;&#65533; !&#65533; 2&#65533;&#65533;\@&#65533;&#65533;&#65533;&#65533;@ &#65533;&#65533;&#65533;P&#65533;&#65533;Pu)P&#65533;Q[pT&#65533;`^&#65533;] n&#261;&#65533;5&#65533;&#65533;P&#65533;&#65533;&#65533;&#65533;&#65533;,&#1788;&#65533;XT&#65533;&#65533;&#65533;@`J&#65533;S&#1338;V7&#65533;9&#65533;hz&#65533;6&#65533;&#65533;&#65533;&#65533;:e&#65533;.xa[d0&#1500;&#65533;&#65533;N<}&#664;d&#65533;&#65533;9&#65533;P&#65533;1&#65533;Ik&#65533;&#65533;&#65533;-w6&#65533;O&#65533;T3&#65533;&#65533;'1T&#65533;&#65533;JT&#65533;&#65533;&#65533;&#65533;zk_0&#65533;4&#65533;&#65533;)v&#65533;N&#65533;&#65533;&#190;&#65533;&#65533;/&#65533;L&#65533;&#65533;&#65533;Hz&#65533;&#65533;.dN&#65533;&#65533;&#65533;*5&#65533;&#65533;IljR&#65533;&#1342;&#65533;6&#65533;&#65533;n-&#65533;&#65533;n&#65533;k&#65533;&#65533;&#65533;&#65533;HI&#65533;&#65533;&#65533;&#65533;&#65533;8&#65533;0~A&#65533;&#65533;>S=&#65533;2&#65533;&#65533;&#1239;eUn&#1880;X&#284;&#65533;U&#65533;u&#65533;kf&#65533;6&#778;m&#65533;-n&#65533;&#65533;L&#440;&#65533;&#65533;&#65533;8
G&#65533;zW&#65533;&#65533;l&#65533;k_9&#65533;&#65533;&#65533;&#65533;&#65533;Ux<&#65533;"6&#65533;Sm&#446;&#65533;&#65533;&#65533;MMm&#65533;X&#65533;5&#65533;R&#65533;jt/"&#65533;k=&#65533;h&#65533;6&#65533;S&#65533;&#65533;&#65533;&#65533;%&#1272;&#65533;DN;&#65533;&#65533;<c#&#65533;	a&#65533;&#65533;&#1690;&#65533;d-[&#65533;j&#65533;&#65533;T%&#65533;&#65533;2&#65533;&#65533;&#65533;b'&#65533;&#192;&#65533;Z&#65533;a&#65533;a&#65533;k9&#65533;1&#65533;&#65533;[&#65533;E&#65533;&#65533;&#65533;l&#65533;&#65533;&#65533; &#65533;&#65533;49&#65533;R&R&#65533;&#65533;"&#65533;7:&#65533;X.{&#65533;&#65533;^&#65533;&#65533;&#65533;&#65533;].1*B&#65533;&#65533;&#65533;6&#65533;PY5&#65533;&#65533;&#65533;l&#65533;&#65533;#F0|&#65533;T&#65533;&#65533;&#65533;&#65533;&#65533;F0&#65533;q&#65533;` c&#65533;x,b!&#65533;\&#65533;&#65533;&#65533;E2&#65533;J&#65533;p9&#65533;C&#65533;1&#65533;&#65533;&#65533;a&#65533;"+&#65533;&#65533;.&#65533;&#65533;e0ck&#65533;
8p&#65533;
T&#65533;K$p
J&#65533;&#65533;$&#65533; 0&#65533;&#65533;&#65533;&#65533;&#65533;&#65533; <D&#65533;A~&#65533;&#65533;&#65533;x&#65533;&#65533;" $%hh@&#65533;X! &#65533;&#65533;

s&#65533;p \@# 
L&#65533;&#65533;	h@) &#65533;T&#65533;"&#65533;&*&#65533;"6&#65533;&&#65533;&#65533;"&#65533;#&#65533;&#65533;  *@&#65533;	8&#65533;P#4 Q&#65533;`&#65533;|e&#65533;&x&#65533;&#65533;>&#65533;&#65533;LP(H
Z&#65533;&#65533;&#65533;.&#65533;&#65533;(Ti&#65533;N=?&#1520;,9y&#65533;Z}fE_&#65533;*VkA&#65533;&#65533;&#791;&#65533;&#65533;&#65533;&#65533;m&#65533;&#65533;&#65533;&#65533;&#65533;9&#65533;i1J&#65533;b&#65533;&#65533;&#65533;&#65533;&#65533;=&#339;Z&#65533;&#65533;&#65533;&#65533;&#65533;Pj/&#65533;&#65533;v
&#65533;F&#65533;'s5&#65533;&#65533;&#65533;&#65533;&#65533;Px&#65533;&#65533;&#65533;e'C&#65533;&#65533;.mzA&#65533;*&#65533;D;&#65533;p,&#65533;h&#65533;&#65533;&#65533;&p&#65533;m&#65533;&#65533;3&#65533;H*&#65533;&#65533;&#65533;5bo&#65533;&#65533;6&#65533;z&#65533;&#65533;&#65533;'&#65533;5Rv&#65533;j`\g&#65533;&#65533;5&#65533;V&#65533;&#65533;\&#65533;8F\V&#65533;a&#65533;&#65533;&#65533;&#65533;E0z&#65533;&#65533;_&#65533;&#65533;1&#65533;0&#65533;&#65533;&#65533;]&#65533;&#1080;_D&#1081315;OC&#65533;L&#65533;&#65533;&#65533;&#65533;M1"&#65533;&#65533;<&#65533;&#65533;A.&#192;&#65533;`&#1021;&#65533;u&#65533;&#65533;&#65533;&#65533;?&#65533;]&#65533;y&#65533;&#65533;&#65533;#/=&#65533;&#65533;Ue&#65533;&#65533;&#65533;&#65533;X:H&#1794;&#65533;U&#65533;zr&#65533;&#65533;&#65533;&#65533;N&#65533;&#65533;]{&#1139;j3&#65533;*&#65533;&#65533;L&#65533;S&#65533;&#65533;J[&#65533;
&#65533;&#65533;0&#65533;O9&#65533;d&#37119;&#65533;l&#65533;&#65533; '&#65533;KK3&#65533;&#65533;&#65533;E'|d&#65533;&#65533;\&#65533;&#65533;&#65533;&#65533;s&#65533;7&#65533;&#65533;'&#65533;&#65533;Y&#65533;&#65533;&#65533;
XbL&#65533;&#65533;H&#65533;&#641;&#65533;1&#65533;!b&#65533;'&#65533;1F
o&#65533;&#65533;&#65533;&#65533;7&#65533;M&#65533;"z&#65533;&#65533;0:&#65533;&#65533;/R&#65533;&#65533;&#65533;N&#65533;&#65533;;p|9&#16337;\.&#65533;&#65533;8`P&#65533;q&#65533;&#65533;&#65533;&#65533;&#65533;&#65533;.fA&#65533;[&#799;&#65533;X&#65533;)LQ
S@&#65533;V&#65533;&#65533;W&#65533;&#65533;ax>&#65533;&#65533; ,&#65533; &#65533; H&#65533;0&#65533;x@&#65533;&#65533;!&#65533;&#65533;&#65533;2&#65533;&#65533;&#65533;'s2X&#65533;&#65533;&#65533;&#65533;&#546;-B&#65533;A#&#65533;23;&#65533;&#65533;&#65533;P /&#65533;&#65533;	&#65533; H&#65533;&#65533; 5P&#65533;/&#65533;Bx&#65533;J&#65533;O&#65533;&#65533;N &#65533;J&#65533;&#65533;&#65533;&#65533;!&#65533;Cc&#65533;x&#65533;H&#65533;&#65533; &#65533;&#65533;	&#65533; &#65533;&#65533;`
&#65533;&#65533;&#65533; T&#65533; &#65533; *a&#65533;8&#65533;!(&#65533;&#65533;x!&#65533;j&#65533;M&#65533;(B|bP1&#65533;2&#65533;56`:zJ=	&#65533;0&#65533;B&#65533;&#65533;H9&#65533;h&#65533;&#65533;d&#1747;P&#65533;&#65533;&#65533;g)&#65533;2&#531;&#65533;&#65533;&#65533;N|&#65533;&#65533;&#65533;&#65533;I&#65533;J&#65533;;&#325;2C&#65533;Ef&#65533;&#65533;>&#1128;r37Ci&#65533;&#65533;&#65533;"(Z&#65533;&#65533;3&#65533;`F&#65533;&#65533;c&#65533;f'`&#65533;62&#65533;&#65533;J&#65533;&#65533;&#65533;"&#65533;&#65533;&#65533;*&#65533;&#65533;qp&#65533;l&#65533;p&#65533;pt&#65533;&#65533;	&#65533;&#1672;&#65533;&#65533;3<&#65533;`&#65533;&#65533;#&#65533; =&#65533;h&#65533;_&#65533;e@9c ^&#517;Y&#65533;&#65533;\X&#65533;_&#1029;]&#65533;&#65533;&#65533;&#65533;&#65533;&#65533;&#65533;9&#65533;&#65533;b`&#65533;&#65533;J,&#65533;zH&#65533;<&#65533;&#65533;&#65533;&#65533; J&#65533;&#65533;{&#451;&#65533;&#65533;&#65533;@&#65533;&#65533;?&#65533;&#65533;H&#65533;+&#65533;X>&#65533;&#65533;	&#65533;&#65533;.&#65533;&#65533;&#65533;j&#65533;&#65533;B&#65533;X&#65533;&#65533;b.&#65533;&#65533;&#65533;&#65533;r&#65533;&#65533;&#65533;&#65533;f&#65533;&#65533;R!&#65533;:-&#65533;x&#65533;&#65533;&#65533;&#65533;!&#65533;i&#65533;&#65533;[&#1218;&#65533;&#65533;i`&#65533;c`&#65533;&#65533;;&#65533;&#65533;&#65533;&#65533;&#65533;I&#65533;B&#65533;&#65533;&#65533;&#65533;&#65533;=&#65533;Ib&#65533;&#65533;&#65533;D>&#65533;Z/&#65533;&#65533;
J&#65533;:&#896;&#65533;&#65533;X&#65533;c&#65533;&#65533;&#65533;&#65533;&#65533;&#65533;&#65533;I&#65533;;&#65533;&#65533;&#65533;&#600;&#65533;9&#65533;Z &#65533;&#65533;&#65533;x0&#65533;4/&#65533;$&#65533; &#65533;&#65533;&#751;<K&#65533;h0&#65533;&#65533;&#562;D&#65533;&#65533;y&#65533; :&#65533;&#65533;T&#65533;H&#65533;&#65533;&#65533;
&#65533;&#65533;>W&#1540;G@&#65533;D`&#65533;M&#65533;?&#65533;GhEH&#65533;EhGxG&#65533;Q&#65533;&#65533;B&#65533;&#65533;&#65533;&#65533;h0"&#65533;%&#641;$&#641;&#65533;&#65533;&#65533;&#65533;!&#65533;&#65533;&#65533;Ah&#65533;&#65533;&#65533;1&#65533;&#65533;&#65533;Q&#65533;0&#65533;/; 	Q&#65533;L&#65533;&#65533;<&#65533;-&#65533; M(&#65533;&#65533;&#65533;&#65533;4&#65533;,X&#65533;=`N&#65533;P H&#65533;&#65533;&#65533;%(&#65533;&#65533;.D&#65533;(&#65533;#&#65533; 
&#65533;&#65533;&#65533;C8&#65533;&#65533;1&#65533;&#65533;&#65533;&#65533;&#65533; &#65533; &#65533;&#1806;=4x&#65533;,&#65533;&#65533;Oa&#65533;K$&#65533;NiQoFl&#65533;[&#65533;7&#65533;Rg[QB$6]&#65533;w&#65533;7&#65533;j+&#65533;J&#65533;&#65533;t&#65533;&#65533;&#65533;P7kK&#65533;H&#65533;p&#65533;&#65533;|Qg&#65533;7rS(4&#65533;'3&#65533;&#65533;"&#65533;3P&#65533;4&#65533;&#65533;}&#65533;&#65533;,&#65533;&#65533;q9&#65533;A&#65533;&#65533;.&#65533;d&#65533;55U&A)qy&#65533;x&#65533;9&#65533;&#65533;v&#65533;&#65533;&#65533;&#65533;i&#65533;l&#65533;&#65533;&#65533;Jm&#65533;9J&#65533;&#65533;&#65533;{:Cm&#65533;&#65533;&#65533;e&#65533;&#65533;h	&#65533;&#65533;&#65533;(!&#65533;3&#65533;&#65533;aDIf&#65533;E&#65533;	`&#65533;9^&#65533;9c&#65533;\&#65533;&#65533;[&#65533;W&#65533;\&#65533;]&#65533;&#65533;T&#65533;&#761;W&#65533;&#65533;&#65533;s&#65533;k=&#65533;&#65533;L&#65533;&#65533;U&#65533;&#65533;&#65533;	&#65533;&#65533;&#65533;&#65533;/&#65533;c>&#65533;{&#65533;aX9&#65533;X&#65533;&#65533;&#65533;&#65533;s*Wu&#65533;buU&#65533;K&#65533;&#65533;&#65533;&#65533;g&#65533;&#65533;`&#65533;Vz&#65533;&#65533;&#65533;9&#65533;&#20042;P&#65533;&#65533;`&#65533;&#65533;I&#65533;&#65533;T&#65533;&#65533;&#65533;[&#65533;b&#65533;&#65533;&#65533;C&#65533;E t&#65533;&#65533;&#1875;&#65533;&#65533;&#65533;iP&#65533;&#65533;T&#65533;&#65533;Q&#65533;&#1249;>&#65533;&#65533;&#65533;&#65533;&#65533;&#65533;Q&#65533; .&#65533;pv&#65533;
&#65533;&#65533;&#65533;c8&#65533;&#65533;&#65533;s _&#65533;\H&#65533;&#65533;X&#65533;&#65533;&#1550;&#65533;&#65533;&#65533;&#65533;&#65533;&#65533;&#65533;2&#65533;&#65533;&#65533;r&#65533;&#65533;;&#65533;nU&#65533;&#65533;&#65533;GW=&#65533;r&#65533;&#65533;#&#65533;&#65533;&#65533;V`h0k-VBV[&#65533; f&#65533;&#1629;&#65533;&#65533;&#65533;\&#65533;&#65533;&#65533;<&#65533;Z&#65533;`&#65533;&#65533;&#65533;Ze=&#1437;u&#65533;&#65533;&#65533;Y&#65533;&#65533;&#65533;dmVe&#65533;ZgM&#65533;"&#65533;b &#65533;&#65533;&#65533;&#65533;\&#65533;X0J&#65533;3&#65533;)&#65533;&#65533;*&#65533;yI&#65533;6&#65533;&#65533;<&#65533;?&#65533;&#65533;@BA(Fh&#65533;B&#65533;(&#65533;&#65533;z%*&#65533;P&#65533;x"%&#65533;&#65533;&#65533;$&#65533;&#65533;&#65533;T"'&#65533;&#65533;p")z&#65533;&#65533;&#65533;&#65533;9&#65533; 2&#65533; ` P&#65533;&#562;&#65533;&#65533;p&#65533;X&#65533;&#65533;&#65533; y Jb%,&#65533;&#65533;&#65533;&#65533;&#65533;&#65533;pP-H&#65533;8&#65533;>&#65533;&#65533;#&#65533;&#65533;0'&#65533;	H&#65533;.$&#65533;&#65533; J&#65533; &#65533; H%/&#65533;4VZ&#65533; &#65533; &#65533;&#65533;&#65533;V&#65533;1&#65533;&#65533;&#65533;&#65533;&#65533;$&#65533;a&#65533;=&#65533;&#65533;|yU&#65533;&#65533;W3&#65533;Gq&#65533;-x&#65533;EL5x&#65533;2 &#65533;h&#330;&#65533;,&#514;-&#65533;DV&#65533;&#65533;&#65533;De&#723;a&#183;^&#65533;&#65533;&#65533;&#65533;g&#65533;&#65533;|&#65533;l&#65533;&#65533;&#65533;5EDT&#65533;#UD@A&#65533;B&#65533;R7&#65533;&#65533;6U&#65533;5&#65533;Qe &#65533;&#65533;CQ&#65533;4`\&#65533;-&#65533;&#65533;d&#65533;a6X&#65533;aD&#65533;&#65533;g&#65533;7N&#65533;h&#16532;&#65533;,gX&#598;L&#65533;u&#65533;H&#65533;&#65533;&#65533;_&#65533;&#65533;&#65533;\&#65533;&#65533;[&#65533;]&#65533;b0&#65533;b]c&#65533;&#65533;.&#65533;<c&#65533;&#65533;&#581;&#65533;K&#65533;&#65533;	&#65533;+&#65533;&#65533;&#65533;&#65533;&#197;:&#65533;^&#65533;.&#65533;&#65533;^&#65533;0Z&#65533;&#65533;&#65533;&#65533;&#65533;[&#65533;9&#65533;&#65533;9&#65533;&#709;&#65533;&#65533;]x&#65533;1&#65533;L&#65533;|&#65533;&#65533; K3>&#65533;]&#65533;9&#65533;P&#65533;&#65533;&#65533;D&#65533;]&#65533;&#65533;1~&#65533;&#65533;&#65533;\&#65533;A&#65533;>&#65533;T&#65533;&#65533;&#65533;\ dQ&#65533;&#65533;&#65533;&#65533;&#65533;H6&#1488;&#65533;&#65533;P&#65533;_X&#65533;7~c&#65533;Z~e3>>&#65533;L&#65533;8F&#65533;&#65533;&#65533;&#65533;8&#65533;&#65533;&#65533;&#65533;h&#65533;	&#65533;&#65533;&#65533;&#65533;&#687;X	&#65533;D&#65533;e&#65533;-&#65533;Hc&#65533;&#1733;&#65533;U\&#65533;Y&#65533;&#65533;Z&#65533;&#65533;&#65533;&#65533;&#65533;-gs>&#65533;s^dN&#65533;&#65533;5&#65533;X&#65533;5.&#65533;&#65533;`&#65533;>&#65533;c&#65533;wf&#65533;&#65533;9^x&#65533;N~&#65533;&#65533;s&#65533;PVeB&#65533;&#65533;CN&#65533;\`&#65533;E&#65533;&#65533;eSn&#65533;5&#65533;&#65533;&#65533;v.eM&#953;}L&#65533;HQ&#1925;&#65533;c \x&#65533;&#65533;&#65533;&#65533;&#65533;FV&#65533;&#65533;&#65533;0-&#65533;XPT8&#65533;R&#65533;N&#65533;&#65533;H&#65533;&#65533;-&#65533;&#65533;x%&#65533;  &#65533;!&#65533;&#65533;3&#65533;&#65533;;&#65533;&#65533;>B A &#65533;? @&#65533;4X&#65533;&#65533;C&#65533;}%8j[&#65533;(&#65533;!&#65533;&#65533;&#65533;j"&#65533;)r&#65533; &#65533;&#65533;W&#65533;PH	@&#65533;`&#65533;&#65533;&#65533;&#65533;33[4&#65533;&#65533;/Z&#65533;0{A&#65533;MC&#65533;&#65533;&#65533; &#65533;4&#65533; 
&#1572;&#65533;&#65533;#&#65533;&#65533;&#512;&#65533;&#65533;"X&#65533;H
&#65533;A2k&#65533;
&#65533; &#65533;&#1077;&#65533;
&#65533; 8&#65533; &#65533;&#65533;@&#65533;1&#65533;&#65533; *)&#65533;h&#65533;lr&#65533;&#65533;{s\&#65533;i&#1154;*&#65533;T&#65533;*&#514;a(?1&#65533;f&#65533;v&#65533;m&#65533;*&#1061;K,&#65533;etmknh&#65533;*&#65533;&#65533;&&&#65533;&#65533;)&#65533;nj&#65533;7b#&#65533;tj&#65533;&#65533; &#65533;&#65533;?	t&#65533;/b6X&#65533;&#65533;7b&#65533;&#65533;&#65533;6&#65533;A)&#65533;4&#65533;&#65533;a|&#65533;7o,=Rc&#65533;g[*&#65533;H&#65533;&#65533;[^&#65533;c&#65533;&#65533;z&#65533;&#65533;/&#65533;>2&#65533;bZ&#65533;?&#65533;2&#1413;\&#65533;&#65533;ZX1[&#65533;&#65533;&#65533;U&#65533;&#65533;&#65533;&#65533;1&#65533;&#65533;[&#65533;&#65533;&#65533;&#65533;&#65533;&#65533;&#65533;nW&#65533;&#65533;\xV&#65533;&#65533;ZcV&#65533;&#65533;q=qM!M&#65533;c&#65533;m&#1388;uU&#65533;&#65533;&#65533;4e&#65533;&#65533;J&#65533;&#65533;_&#65533;X2&#65533;&#65533;J&#65533; #&#65533;X^&#65533;q&#65533;ZZ&#65533;&#65533;/&#65533;&#65533;NfU&#65533;&#65533;Q&#325;]xr+^&#65533;f&#65533;&#65533;w1&#65533;Z!rZ&#65533;&#65533;l&#65533;p&#65533;Zi&#593;-0&#65533;&#65533;1D]f&#65533;sD &#65533;%;&#65533;&#65533;&#65533;&#65533;&#65533;&#65533;T&#65533; &#1075;s&#65533;u&#65533;6W1[&#65533;&#65533;&#65533;&#65533;bY&#65533;&#65533;Y&#65533;b]&#65533;
&#65533;&#65533;J&#65533;L&#65533;tL&#65533;b&#65533;?&#65533;q"&#65533;U&#65533;ZQ&#65533;&#65533;k&#65533;/&#65533;g&#65533;9&#65533;&#65533;&#65533;,v&#65533;&#65533;UUGs`&#65533;&#65533;[&#65533;&#65533;&#65533;&#65533;-&#65533;&#65533;zn&#65533;s&#65533;_&#65533;uY&#889;&#65533;u'?0'r$o&#65533;&#65533;:V&#65533;T&#65533;&#65533;&#65533;J.&#65533;+&#65533;g&#453;1&#65533;Z&#65533;&#65533;&#65533;&#65533;&#65533;>&#65533;&#65533;+F]H&#65533;&#65533;&#65533;\&#65533;D8&#65533;C&#65533;:&#65533;&#65533; &#65533;&#65533; P&#65533;&#1613; 0&#65533;(&#65533;(&#65533;&#65533;+(8&#65533;&#65533;&#65533;&#65533;&#65533;&#451;98'p&#65533;`&#65533;&#65533;&#65533;&#65533;	d&#65533;'&#65533;&#65533;t2&#65533;&#65533;&#65533;&#65533;&#65533;@&#65533;&#65533;&#65533;&#65533;&#930;&#65533;&#65533;"&#65533;U#8#Q&#65533;&#65533;&#65533;A&#65533;kp +k&#65533;D[ 
&#65533;&#65533;!3&#1885;&#65533;+&#65533;&#65533;&#65533;4 X&#65533;4&#65533; &#65533;&#65533;O@&#65533;%&#65533;x&#65533;&#65533;&#1941;&#65533;y3d&#65533;&#65533;}4&#65533;}&#65533; B B&#65533;&#65533;(&#65533;&#65533;&#65533;&#65533;&#65533;&#65533;Or&#65533;&#65533;&#915;v&#65533;&#65533;*&#65533;&#65533;w&#65533;+``+&#65533;&#65533;&#65533;`J&#65533;&#65533;&#65533;&#919;+hm^b&#65533;w&#65533;&#65533;&#65533;W&#65533;-&#65533;&#65533;b
&#65533;8IF]D|z2E$RS&#65533;&#65533;&#65533;&#65533;:&#65533;'&#1848;&#65533;&#65533;&b&#65533;&#65533;|&#863;&#65533;6p7b.57f&#65533;`T&#65533;&#65533;4&#65533;&#65533;&#65533;&#65533;'R&#65533;FL&#65533;*=S~dL|F9W&#65533;f&#65533;&#1264;T=1&#65533;&#65533;dk&#65533;z&#65533;&#65533;&#65533;g&#65533;c~&#65533;i&#65533;Fd&#65533;vd&#65533;&#65533;&#65533;X&#65533;&#65533;&#65533;`&#65533;&#65533;T[p&#65533;S&#65533;OQ8V`S0&#65533;U&#65533;&#65533;&#65533;D&#65533;&#65533;~UU&#65533;q&#65533;c@&#65533;p&#65533;7&#65533;P&#65533;{&#65533;q&#65533;&#65533;9&#65533;&#34123;W0_&#65533;&#65533;&#65533;&#65533;&#65533;&#1518;\&#65533;&#65533;&#65533;&#65533;r(lb&#65533;\&#65533;&#65533;	&#65533;W&#65533;`&#65533;u&#65533;V&#65533;X&#65533;h&#65533;29&#46444;Z&#65533;`&#65533;|9Kd&#65533;_&#65533;t]&#65533;kW&#65533;_r&dM&#65533;9q&#65533;t&#65533;&#65533;^&#150;B&#65533;
&#65533;&#65533;aO&#65533;Ecf&#65533;Y4e[&#65533;%&#65533;:&#65533;&#65533;R&#65533;c&#346;&#65533;&#65533;U&#65533;0d&#992;!&#65533;&#65533;&#65533;-[&#65533;p=&#65533;e&#65533;V-[5}&#65533;
,x0&#65533;&#65533;u&#1397;+r&#65533;]&#65533;&#65533;z%&#65533;&#65533;&#65533;&#65533;/&#65533;&#65533;&#65533;&#65533;E70G&#65533;&#65533;zAt&#65533;&#65533;E`O[vZ&#65533;&#65533;&#1262;&#65533;&#65533;,!&#65533;&#65533;&#65533;&#65533;&#65533;5&#65533;gM_&#65533;.bFxk&#65533;&#65533;}&#65533;#7.&#65533;e&#65533;&#65533;&#65533;h&#65533;b	&#65533;U&#65533;V&#65533;`&#858;&#65533;&#65533;&#65533;&#65533;tQ]R&#65533;&#65533;&#65533;:r&#65533;&#65533;&#65533;3&#65533;&#65533;8l&#65533;p&#65533;aC
(X&#65533;&#329;D&#65533;pg&#65533;&#65533;&#65533;`PA&#65533;&&#65533;p(&#65533; &#65533;&#65533;#&#65533;&#65533;&#65533;2&#65533;&#65533;/p&#65533;!&#65533;5&#65533;`C6&#65533;P&#65533;.Xx&#65533;
$&#65533;&#65533;&#65533;L&#65533;H&#65533; D&#65533;&#65533;;&#65533;&#65533;(&#65533;&#65533;$&#65533; &#65533;(,&#65533;x &#65533;<p	8&#65533;&#65533;AB&#65533;@P0B/&#65533;P&#65533;J$!&#65533;&#547;GN&#65533;AT&#65533;&#65533;&#65533;&#65533;&#65533;l&#65533;&#65533;{H&#65533;&#65533;&&#65533;p&#65533;%&#65533;&#65533;&#65533;	3(&#65533;&#65533;b|&#65533;&#65533;&#65533;]|1&#65533;^t!&#65533;&#65533;[h&#65533;&#65533;&#65533;r&#65533;YPa&#65533;]&#65533;&#1705;&#65533;&#65533;&#65533;*&#43692;f&#65533;j&#65533;&#65533;~!&#65533;&#65533;Q&#65533;i&#65533;&#65533;&#65533;j&#65533;&#65533;q&#431;j&#65533;A &#65533;h&#65533;Z&#65533;&#65533;"{F&#65533;:&#65533;+&#65533;&#65533;&#65533;j&#65533;i&#52870;&#65533;&#65533;r&#65533;-l&#65533;m&#65533;&#65533;&#439;k&#65533;&#65533;&#65533;&#65533;&#2046;&#65533;&#65533;q&#65533;&#65533;F&#65533;&#65533;~+o&#65533;&#65533;&#65533;&#65533;e&#65533;[&#437;&#65533;V&#747;&#65533;&#65533;&#65533;q&#65533;)&#65533;$&#65533;o&#65533;&#65533;"&#65533;-&#65533;4&#65533;pB&#65533;&#50320;B&#65533;&#65533;&#65533;/&#65533;&#65533;-&#65533;&#65533;@&#65533;&#869;&#65533;/&#65533;0q/&#65533;&#65533;h&#65533;c&#65533;0&#65533;	cL&#65533;&#65533;&#65533;1&#65533;&#65533;W,&#65533;|b&#65533;#&#65533;<R	&&#65533;db&#65533;,&#65533;&#65533;B-&#65533;&#1029;K.&#65533;&#65533;"I&#65533;\&#65533;+%&#65533;&#65533;&#65533;,&#65533;&#65533;"&#65533;&#65533;a&#65533;2&#65533;&#65533;&#65533;2&#65533;UQ&#65533;6YU&#65533;K0m3s&#65533;{&#65533;&#65533;-&#1617;&#65533;JK&#1601;L&#65533;.&#65533;&#65533;M&#65533;&#65533;R6&#65533;c&#65533;?&#65533;R+&#65533;&#65533;&#65533;
*&#65533;&#65533;b&#65533;)&#65533;&#65533;R&#65533;&#23060;2y&#65533;\&#65533;&#65533;K&#65533;&#65533;&#65533;B&#65533;&#65533;\q/(K&#65533;&#65533;&#315;&#65533;&#65533;p&#65533;&#65533;&#65533;00&#65533;&#301;&#65533;e&#65533;m<&#65533;&#65533;&#65533;&#65533;3:'&#65533;&#65533;1&#65533;&#65533;\&#65533;&#65533;r&#65533;&#65533;&#65533;7|&#65533;&#847;&#65533;b1&#65533;_1&#65533;5&#65533;(&#65533;&#65533;zY]&#65533;&#65533;Hv>>gL&#65533;r&#65533;z&#65533;&#65533;/%&#65533;NW.&#65533;7G&#65533;d&#65533;&#65533;/'&#65533;&#65533;&#65533;&#65533;G&#65533;&#65533;&#65533;&#65533;2
<Nx&#65533;=^&#65533;p&#65533;&#65533;rb&#156;&#65533;I&#65533;9{&#65533;&#65533;,b&#65533;&#65533;Vp-&#65533;Y&#65533;uVq&#65533;&#65533;0&#65533;'4)B&#65533;	P&#65533;&#133;&#65533;(<&#65533;	P|&#65533;&#65533;&#65533;D'^X&#65533;Nl&#65533;&#65533;7&#289;%!&#65533;<&#1569;&#65533;rC&#65533; *&#65533;&#65533;`q&#65533; &#65533;h&#65533;I &#65533;@~RP !&#65533;Cv`"&#65533;&#65533;(rAL &#65533; &#65533;AD&#65533;!&#65533;&#65533;4&#65533;n&#65533;!&#65533;&#65533;&#65533;&#65533;8P&#65533;.5 &#65533;h &#65533;6`K&#65533;#&#65533; $M&#65533;K&#65533;T &#65533;&#65533;D&#65533;&#65533;D&#65533;&#65533;&#65533;&#65533;I)5&#65533;,X&#65533;
j &#65533;#A&#65533;Q&#65533;&#65533;&#65533;X &#65533;ev&#65533;&#65533;^f&#65533;&#1061;.%!&#65533;&#65533;(@	B@f&#65533;&#65533;4&#65533;&#65533;&#65533; &#65533;kb3&#65533;&#65533;&&#65533; /p&#65533;_&#65533;&#1387;4&#65533;&#65533;,dA&#65533;&#65533;8%&#65533;L&#65533;&#65533;_&#65533;:&#65533;&#65533;pz&#65533;&#65533;&#65533;'6&#65533;) d&#65533;&#65533;Wh&#65533;&#1296;&#65533;5&#65533;!&#65533;]&#65533;B&#65533;EPy!&#1312;j(&#65533;B&#1216;a&#65533;ZE&#65533;@&#65533;-7&#65533;&#65533;&#65533;WH&#65533;&#1350;7&#65533;r&#65533;&#251;&#65533;&#65533;w&#65533;k&#65533;2&#65533;H&#65533;&#1034;*&#65533;&#65533;&#65533;&#65533;&#65533;4&#65533;&#65533;&#65533;r&#1314;A&#65533;&#65533;&#65533;0&#65533;T&#65533;do[S&#65533;`&#65533;&#65533;&#65533;0&#729;&#65533;S&#65533;&#65533;&#65533;0M%iv&#65533;&#65533;e9&#65533;`E)8&#65533;@&#65533;&#65533;}D !
&#65533;P&#65533;o.&#65533;&#65533;u\&#65533;
VTnx=+Xq
T&#65533;&#132;&#65533;h&#65533;*.g&#65533;WP&#1385;&#65533;&#65533;&#65533;&#65533;&#65533;&#65533;&#65533;&#65533;F7&#65533;p&#65533;O&#65533;ZZ`&#65533;&4g/&#65533;
Z&#65533;&#65533;(QIf&#65533;J&#65533;&#170;&#65533;&#65533;&#65533;-E(@1&#65533;Q&#65533;&#65533;&#65533;&#65533;&#65533;g{&#65533;Q&#65533;&#65533;&#65533; &#65533;&#65533;`Q&#65533;&#300;O$&#65533;&#65533;&#65533;mD&#65533;&#65533;&#65533;&#65533;&#65533;2&#65533;&#65533;W&#65533;+&#65533;&#65533;&#65533;&#65533;&Gq*/&#65533;a&#65533;&#65533;X&#65533;i&#65533;&#65533;&#65533;b&#65533;&#65533;8f.&#65533;&#65533;	&#65533;Ls_Tu0|&#65533;&#65533;&#422;&#65533;&#65533;&#65533;&#65533;&#65533;}&#65533;&#65533;.&#65533;&#65533;&#65533;&#65533;u&#65533;/&#65533;1}&#65533;{&#65533;&#65533;M-&#65533;|Y,&#65533;S&#65533;&#65533;<'&#1841;Nu&#65533;&#65533;&#65533;V&#1598;|&#65533;&#65533;X_&#65533;\]H&#65533;&#65533;0`Wa&#65533;R&#65533;"&#65533; &#65533;m*&#65533;8T&#65533;&#65533;&#65533;&#65533;&#65533;g(
wB&#65533;&#65533;&#65533;kl&#65533;O&#65533;&#65533;&#65533;#v&#65533;7b&#65533;`D#1dF(B&#65533;`D"&#65533;&#65533;dD &#65533;&#65533; &#65533;&#65533;p&#65533;;&#65533;&#65533;y&#65533;&#65533;&#65533;@H&#65533;&#65533;x&#65533;&#65533;&#65533;YQ>@fz&#65533;Kl@.&#65533;dp&#65533;&#65533; B&#65533;&#65533;`p&#65533;;&#65533;&#65533;&#65533;&#65533;sCpL\ H&#65533;&#65533;pd&#65533;N&#65533;HJQz&#65533;&#65533;$&#65533;-&#65533;&#65533;=&#65533;R&#65533;&#65533;3#$&#65533;&#65533;	&#65533;&#65533;&#65533;J  !"&#65533;&#65533;&#65533;o)&#65533;e&#65533;&#65533;&#65533;@&#65533;&#65533;&#65533;ESB&#65533;d&#65533;
C&#65533;&#65533;8&#65533;B&#65533;&#65533;1&#65533;_&#65533;2&#65533;8&#65533;/h&#65533;&#65533;&#1324;(5&#65533;0x&#65533;&#1624;B&#1393;&#65533;pO1&#65533;&#65533;&#65533;&#65533;&#65533;&#65533;&#65533;l}3&#65533;&#65533;&#65533;v&#65533;&#65533;&#65533;&#65533;r&#65533;4&#65533;&#65533;~&#65533;5R&#65533;@f&#65533;W&#65533;zu&#65533;&#65533;k&#65533;w&#65533;s&#1387;&#65533;&#65533;I&#65533;&#65533;R:d9&#65533;O&#65533;dz&#65533;&#475;&#65533;f&#1592;&#65533;&#65533;&#65533;&#65533;ok&#65533;&#65533;&#65533;&#912;&#65533;&#65533;&#65533;aj(&#65533;'J&#4784;&#65533;&#65533;:"&#65533;-:&#65533;X&#65533;&#65533;&#738;&#65533;&#1785;&#65533;v&#65533;sW&#65533;"&#65533;h&#65533;&#65533;J&#65533;&#65533;&#65533;it&#65533;9&#1480;&#65533;;&#65533;b&#65533;yv&#65533;&#65533;&#65533;V&#290;&#65533;D"&#65533; z&#65533;!&#65533;&#65533;_&#65533;&#65533;om&#65533;&#65533;+&#65533;$&#65533;&#65533;&#65533;"&#65533;&#65533;&#65533;&#65533;:&#65533;&#65533;H&#65533;%&#65533;&#65533;&#1970;&#65533;&#65533;Y&#65533;p`&#65533;%5&#65533;&#802;$&#65533;&#65533;&#65533;,&#65533;&#65533;v&#65533;&#65533;&#65533;&#65533;{&#65533;y,&#65533;&#65533;&#755;&#65533;rs<&#65533;I&#65533;y&#1538;"&#65533;0$&#65533;(`&#65533;9&#65533;&#65533;}&#65533;m&#65533;,&#65533;w&#65533;&#65533;E,dIA&#65533;`&#65533;&#1325;&#65533;v&#1339;[R.&#65533;&#65533;&#65533;u&#65533; K&#65533;p'^&#65533;Il3qYH&#65533;&#65533;&#65533;M&#65533;l&#65533;&#65533;oV&#65533;&#65533;&#65533;=&#65533;X&#65533;I&#62114;&#65533;%&#65533;s&#65533;&#65533;e&#65533;5&#65533;)xkOC&#65533;&#65533;&#65533;&#65533;&#65533;&#65533;B&#65533;&#65533;&#572;*&#65533;_9&#65533;xr&#65533;&#65533;?&#65533;gH&#65533;&#65533;&#65533;'p&#65533;&#65533;)&#65533;Vky&#65533; &#65533;&#65533;)&#65533;*&#65533;^&#65533;&#65533;'h&d&#65533;&&#65533;^&#65533;%`&h&#65533; z&#65533;fB%P%LB$D&#65533;$&#65533;&#65533;$&#65533;#0&#65533;",#&#65533;X&#65533;&#65533;&#65533;&#65533;&#65533;E&#65533;!&#65533;`&#65533;`!&#65533;!HYB!&#65533;"&#65533;!B &#65533;A&#65533;A0a&#65533;&#65533;&#65533;A &#65533;&#65533;&#65533;&#65533;P &#65533;&#65533;Y&#65533;X@x!d &#65533;&#65533;&#65533;|\&#65533;&#65533;@A&#65533;&#65533;&#65533;&#65533;
&#65533; &#65533; &#65533;&#65533;&#65533;&#1377;&#65533;R&#65533;&#65533;@4&#65533;H&#65533;&#65533; @$$&#65533;&#65533;M&#65533;dQ0bd B&#65533;&#65533;@ &#65533;(&#65533;D&#65533;&#65533;&#65533;p&#65533;&#65533;R&#65533;@*&#65533;&#65533;&#65533;&#65533;&#65533;@l&#65533;@&#65533;&#65533;D&#65533;&#65533;&#65533;/&#65533;"&#65533;l&#65533;x&#65533;1!&#65533;&#65533;&#65533;	
&#65533;@$&#65533;&#65533;&#65533;4&#65533;&#65533;&#704;&#65533;&#65533;G%T&#65533;&#768;&#65533;&#65533;&#65533;&#65533;STS8&#65533;&#65533;U&#65533;H&#749;&#65533;[&#65533;\&#65533;&#65533;&#49919;&#65533;&#65533;&#65533;&#65533;&#65533;$&#65533;}c6&#65533;NU&#65533;D&#65533;&#65533;K5\H&#65533;;&#65533;T&#65533;KJ&#321;L&#65533;J&#65533;&#65533;H&#65533;:*B9T&#65533;&#65533;&#65533;&#65533;&#65533;A&#65533;&#65533;&#65533;J&#1371;=&#65533;T&#65533;&#65533;A&#65533;8$>$&#1025;@$J&#65533;&#65533;:&#65533;D&#65533;TE&#65533;&#65533;D&#65533;K:&#65533;&#65533;K&#65533;A&#65533;&#65533;&#65533;x&#65533;(D&#65533;&#65533;&#65533;,\&#65533;&#65533;`m`5&#65533;&#65533;&#65533;$&#65533;&#65533;,pG*p^y&#65533;O&#65533;&#65533;&#27394;	&#65533;&#65533;&#65533;*l&#65533;&#65533;V'(&#65533;Rb&#65533;!&#1537;&#65533;\&#65533;!hf>^&#65533;B&#65533;qN*&#65533;&#65533;&#65533;&#65533;d_qV&#65533;Uu&#65533;\-&#65533;bM&#65533;i&#65533;&#65533;&#65533;0&#65533;N&#65533;&#65533;i&#65533;U&#65533;a&#65533;^&#65533;dX&#65533;&#65533;&#65533;&#65533;&#65533;\&#1926;&#65533;U_&#65533;e^:`fg&#65533;_&#65533;y&#65533;%a&#65533;P)&#65533;&#65533;&#749;D&#65533;&#65533;&#65533;E&#65533;F0 &#65533;nl&#65533;&#65533;l&#65533;&#65533;&#65533;e&#65533;&#65533;e&#1666;Wi&0h&#65533;iBFQ&#65533;fq&#65533;Be&#65533;&#65533;&#65533;&#65533;\&#65533;&-8/&#65533;&#65533;&#65533;Bkb&#65533;]K&#65533;&#65533;&#65533;\^&`6&#65533;&#1821;&#65533;)&#1311;&#65533;`&#65533;&#65533;&#65533;]&#65533;@P:&#65533;K&#65533;af%a&#65533;&#65533;&#65533;&#65533;P&#65533;&#65533;)&#65533;&#65533;a'h&#65533;%|&#65533;RrB&XBb&#65533;%&TB%L&#65533;&#65533;&#65533;4&#142;E	>B&#65533;&#65533;&#65533;$T&#65533;&#65533; $@&#65533;$&#65533;#4B|&#65533;g$ h&#65533;:&#65533;	&#65533;X&#65533;&#65533;$H&#65533;&#1076;&#65533;! &#65533;&#65533;!&#65533;  &#65533;!(&#65533;&#65533;&#134;&#65533;&#65533;"(&#132;
a&#65533;&#65533;&#33298;&#65533;bh"&#65533;&#65533;&#65533;&#65533;AZ&#65533;&#65533;&#65533;A&#65533;A &#65533;&#65533; &#65533;T |T&#65533;&#65533;U&#65533;&#65533;P@J&#65533;&#65533;"&#65533;&#65533;
&#65533;&#65533;&#65533;&#65533;A<A&#65533;&#65533;&#65533;&#65533;@&#65533;&#65533;&#65533;&#65533;\&#65533;&#65533;d&#65533; &#65533; &#65533;&#65533;&#65533;&#65533;8&#65533;&#65533;&#65533;&#65533;8I'I&#65533;&#65533;&#65533;\&#65533;}&#521;&#1543;&#65533; @(&#65533;&#65533;u"%&#594;(&#65533;&#65533; &#65533; D)&#65533;&#65533;@&#65533;&#65533;H&#65533;	&#65533;&#620;&#65533;	&#65533;&#65533;&#65533;&#65533;
&#65533;Q&#34947;&#65533;&#65533;&#65533;	0Q&#65533;&#65533;G&#65533;&#65533;Hi&#65533;&#65533; T@m#&#65533;)&#65533;&#573;@AT&#413;&#625;&#65533;}&#65533;&#65533;&#65533;&#65533;&#65533;&#65533;&#65533;jH-&#65533;&#65533;&#65533;&#65533;&#65533;A&#65533;&#65533;B&#65533;&#65533;y \&#65533;&#65533;&#65533;&#65533;&#65533;[&#65533;A&#65533;&#65533;&#65533;
+&#65533;
+K$L&#65533;&#65533;&#65533;&#65533;@$&#65533;+=&#65533;&#65533;=&#65533;&#65533;A&#65533;&#65533;&#65533;&#65533;TL&#65533;&#65533;La&#65533;&#65533;&#65533;&#65533;&#65533;G&#65533;&#65533;( '&#65533;&#65533;`j^&#65533;e&#1821;Bb&#65533;&#65533;&#65533;&#65533;&#65533;_&#65533;&#65533;&#65533;&#65533;)x&#65533;5 Y&#65533;^&#65533;&#65533;&#65533;&#65533;B&#65533;y&#65533;&d&#65533;&#65533;'	6&#65533;&#65533;&#65533;l&#65533;p&#65533;&#65533;&#65533;$&#65533;n&#65533;&#65533;&#1625;&#65533;&#65533;&#65533;&#614;&#65533;\&#65533;&#65533;&#65533;&#65533;W&#65533;N&#65533;y&#65533;&#65533;\&#65533;]&#65533;=&#65533;&#65533;&#65533;]&#65533;&#65533;]t&#65533;&#65533;&#65533;X&#65533;&#65533;]mM&#65533;_ud&#794;,+h&#65533;&#65533;A&#65533;&#65533;r&#65533;&#65533;|&#65533;&#65533;&#65533;q&#65533;l*&#65533;k&#65533;&#65533;&#65533;&#65533;&#65533;]^s&#65533;&#65533;&#65533;b_v&#65533;&#65533;&#65533;M&#65533;&#65533;vd&#65533;&#65533;&#65533;&#65533;&#65533;R&#65533;&#65533;&#65533;]5 &#65533;&#65533;]e]&#65533;&#65533;&#65533;&#65533;+&#65533;^u&#65533;&#65533;D&#65533;&#65533;&#65533;&#65533;&#65533;m)n&#65533;&#65533;&#65533; &#65533;P(&#65533;&#65533;l&#344;&l&#65533;&#65533;&#65533;&#65533;&#65533;&#65533;'&#65533;&#65533;&#65533;&#65533;&#65533;&hB&\	VBf&#65533;%PB$&#65533;g	>$H&#65533;&#65533;&#65533;$X&#65533;%&#65533;&#65533;&#65533;V&#65533;
&#65533;`"B"&#65533;&#1551;&#65533;g}&#65533;&#65533;6&#65533;&#65533;o&#928;~(&#65533;f&#65533;F&#65533;"&#65533; &#65533;.&#65533;I/&#65533;&#65533; &#65533; &#65533;(&#65533;&Bf&#65533;&#65533;&#65533;&#65533;V(!B&#65533;&#65533;&#65533;&#65533;B&#65533;B  &#65533;&#65533;&#65533;&#65533;|kC&#65533;(&#65533;&#65533;&#65533;&#65533;A&#65533;&#65533;&#65533;"&#65533;&#65533;&#65533;\&#65533;&#65533;ta&#65533;&#65533;&#65533;JH&#65533;&#65533;&#65533;&#65533;&#256;&#65533;64,&#65533;@&#65533;&#65533;&#1536;&#65533;&#65533;&#65533;&#65533;@&#65533;@?&#65533;
&#65533;&#65533;&#65533;&#65533;&#65533;&#65533;@	i Ax@@4#&#65533;&#65533;Pb&n&#65533;&#65533;S&#65533;&#392;&-&#65533;&#65533;&#65533;&#65533;&&#1160;':b#&#65533;&#65533;&#65533;&#65533;&#65533;&#65533;&#65533;&#65533;&#65533;&#65533;,&#65533;&#65533;1&#65533;#&#65533;&#65533;&#65533;&#65533;&#65533;,&#903;&#65533;&#65533;1&#65533;&#65533;	T&#65533;2&#65533;G	&#65533;&#65533;&#257;&#65533;T:&#65533;&#65533;J&#65533;&#65533;>T&#65533;Ni&#65533;&#65533;&#65533;I&#65533;&#65533;&#485;&#65533;&#65533;&#65533;&#65533;&#65533;#&#227;K&#65533;q&#65533;q&#65533;&#65533;&#65533;<&#65533;;&#1428;@q&#65533;Om&#65533;&#65533;&#65533;&#65533;&#65533;&#65533;LIk&#65533;:&#65533;&#65533;&#65533;&#65533;&#65533;&#65533;A&#65533;&#65533;&#65533;&#65533;G&#65533;&#65533;&#65533;A&#65533;&#65533;j&#65533;k&#65533;&#139;J&#65533;&#65533;&#65533;&#65533;&#65533;k$&#65533;D&#65533;&#65533;*r&#65533;&#65533;C&#65533;A<&#65533;rB&#65533;&#65533;&#65533;&#818;&#65533;&#65533;&#65533;&#65533;B&#65533;&#65533;LB&#65533;V&#413;0WN&#65533;qPz^n!&#65533;&#65533;!s3&#65533;/#&)&#65533;&#65533;RRs5kg&#65533;&#65533;&#65533;R$0&#65533; &#65533;&#65533;pHA&#65533;&#65533;(&#65533;b&#65533;u&#65533;&#65533;(\&#65533;)&#65533;&#65533;k9&#65533;Qz&#65533;Q&#65533;B&#65533;d<&#65533;)0 	&#65533;u&#65533;DuT^`%&#65533;.&#65533;Pn)&#65533;&#1863;&#65533;B&#65533;8f&#65533; &#65533;"&#65533;)&#65533;3OV4&#65533;54F;`&#310;3GW4&#65533;&#65533;G&#65533;H&#499;(&#65533;t&#65533;&&#65533; &#65533;P(lnG&#65533;YeL&#65533;4C;&#65533;&#65533;&#65533;&#65533;&#65533;s&#65533;H&#65533;t<#g&#65533; &#65533;3)%'`&#65533;%&#65533;&#65533;Rn&#65533;&#65533;&#65533;xrBU3Q&#65533;g5{BwZB{Z&#65533;Uc5V&#65533;w6&#65533;R&#65533;&#65533;U&#65533;'Tk5'&#65533;w~&#65533;Uk3	&#65533;$PB{RB&#65533;.&#65533;)&#65533;\hZ&#65533;5\#&#65533;!,&#65533;$h&#65533;&#65533;N&#142;I&#65533;&#65533;&#65533;5&#65533;2&#65533;j&#65533;&#65533;`",:/#@&#65533;"&#65533;`&#65533;)/&#65533;&#65533;&#65533;!Pv&#65533;n&#65533;&#65533;&#65533;([Y([&#65533;o &#65533;&#65533;[&#65533;/&#65533;&#65533;&#1365;]&#65533;&#65533;C&#65533;A&#65533;&#65533;&#65533; &#65533;`@-&#65533;&#65533;&#65533;I&#65533;G&#65533;@&#65533;&#65533;&#65533;&#65533; &#65533;&#65533;&#65533;&#65533;$&#65533; A@&#65533;&#65533; &#65533;&#65533;&#65533;a&#65533;&#65533;&#559;&#65533;@&#65533;&#65533;&#65533;&#65533;&#65533;&#65533;(rH&#65533;&#65533;
&#65533;@	 i
x&#65533;&#65533;&#65533;&#523;&#65533;@&#65533;&#65533;&#65533;*&#65533;&2&#65533;&#65533;X&#65533;&#346;!]Q&#65533;4&#65533;&#65533;&#65533;&#65533;P@S&#65533;A &#65533;&#65533;&#65533;X@
&#65533;H&#65533;&#65533;@&#65533;&#65533;*&#65533;&#65533;2@&#65533;&#65533;&#65533;&#1863;&#65533;&#65533;\&#65533;&#65533;	&#65533;V&#65533;&#65533;&#65533;	&#65533; |&#65533;&#65533;H$&#65533;)+&#65533;&#65533;&#12919;kM&#65533;&#65533;J&#65533;&#65533;(&#65533;+=&#65533;&#65533;&#65533;&#65533;&#65533;&#65533;&#65533;&#65533;B&#65533;&#65533;I&#65533;&#65533;&#65533;N$K&#65533;#&#65533;&#65533;&#65533;J&#65533;Y&#1808;c&#65533;&#65533;Q*&#65533;x&#225;G&#65533;1&#65533;&#65533;&#760;&#65533;#zT\&#65533;y&#65533;0&#65533;N&#65533;[&#65533;&#65533;x&#65533;&#65533;#<&#65533;&#65533;&#65533;&#65533;&#65533;(\,&#65533;&#65533;&#65533;d,&#65533;0\&#65533;&#65533;&#65533;&#65533;&#65533;&#65533;&#65533;
5t&#18205;&#1490;&#65533;Q&#65533;,&#65533;&#65533;-Pn&#65533;1&#65533;&#65533;&#65533;&#65533;&#65533;3&#65533;&#65533;VF&#65533;&#65533;&#65533;VN&#65533;v&#65533;Pyf&#65533; V`&#65533;I&#65533;&#65533;&#65533;&#65533;.%8"L&#65533;A&#549;&#65533;!(&#65533;#&#65533;'&#65533;R&#65533;x&#65533;u&#65533;&#65533;>l&#65533;&#1878;(tB&#65533;r`i&#172;&#65533;(&#65533;&#65533;&#65533;3&#65533;&#65533;V&#65533;&#65533;	&#65533;&#65533;&#65533;&#65533;&#65533;X&#65533;n&#65533;&#65533;u&#65533;_.&#65533;&#1210;w&#65533;&#65533;&#65533;&#65533;&#65533;&#65533;:&#65533;&#65533;]&#65533;&#65533;:&#65533;&#65533;&#65533;zj&#65533;&#942;&#65533;n`&#65533;~&#65533;&#65533;&#65533;&#65533;I&#65533;&#65533;v2:u&#65533;3m}&#65533;&#65533;&#65533;&#65533;gB&&#65533;&#65533;&#65533;&#65533;&#65533;&#65533;7&#65533;'&#65533;''&#65533;f&#65533;&#65533;&#65533;&#65533;`U&#65533;&#65533;%<:&#65533;&#65533;.	&#942;&#65533;b&#65533;zZ&#65533;'&#65533;M&#65533;&#65533;{&#65533;&#65533;.%h&#65533;&#65533;&#65533;&#65533;+%&#354;.&#65533;'{&#65533;V&#65533;Pc &#65533;.
&#65533;5_&#65533;&#65533;&#65533;g$<&#65533;A&#65533;	&#65533; ([&#65533;5	&#65533;&#65533;&#65533;9$&#65533;<
bu&#65533;&#65533;&#65533;'&#65533;&#65533;5&#65533;n&#65533;"$&#65533;&#65533;.&#65533;&#65533;&#65533;&#1151; &#1183;&#65533;&#65533;&#65533;&#65533;!&#65533;B&#65533;&#65533;&#65533;&#65533;N}&#65533;&#65533;/[B p&#65533; &#65533;&#65533;&#1515;&#65533;&#65533;A&#65533;A&#65533;j&#65533;&#65533;&#65533;/&#65533;&#65533;P&#65533;
&#65533;o&#65533;v/m&#65533;&#65533;&#65533;	&#65533;p&#1959;@
P&#65533;&#65533;A08&#65533;&#65533;&#65533;&#65533;@&#65533;&#65533;)&#1920;&#65533;&#65533;@u/S&#65533;@&#65533;&#65533; Q~W&#65533;&#65533;@8A@&#65533;&#65533;&#65533;&#65533;&#65533;	T&#65533;  &#65533;&#65533;&#65533;&#65533;h&#65533;&#65533;~&#65533;&#65533;&#65533;o'vI&#65533;-&#65533;&#65533;X &#65533;&#65533;D&#65533;"5Rp&#65533;&#65533;@&#65533;&#65533;&#65533;&#65533;&#65533;D&#65533;
/8{O&#65533;&#65533;&#65533;&#65533;&#65533;K1
1&#65533;&#65533;&#65533;>&#65533;&#65533;21&#65533;&#65533;@&#65533;A&#65533;&#65533;&#65533;@$&#65533;&#65533;2&#65533;&#65533;&#65533;A &#65533;# &#65533;1&#65533;q'&#65533; 2&#65533;y&#65533;A&#65533;&#65533;"&#65533;&#65533;Md&#65533;7r&#65533;&#65533;B:r&#65533;Q&#65533;F7o&#65533;&#65533;q&#65533;&#65533;&#65533;7n(.&#65533;3G&#65533;&#193;o&#1712;&#65533;#&#65533;9p>|&#65533;&H&#65533;t &#1177;&#65533;RN&#65533;qd&#65533;)C'3i&#1468;&#65533;SG&#65533;&#65533;8'&#65533;iS&#65533;&#65533;I&#65533;p8&#65533;Yx&#65533;#&#1189;L&#1904;9&#65533;fM&#1171;n&#1708;I&#65533;&#65533;S&#65533;T&#65533;L&#65533;R&#65533;&#65533;&#65533;U&#65533;&#1586;j&#65533;&#65533;&#65533;U&#65533;L&#65533;u&#65533;,*&#65533;wG&#65533;Ru&#65533;o`&#65533;&#65533;R&#65533;%
T'O&#65533;<m&#1700;&#65533;&#65533;&L&#65533;(a&#65533;|&#65533;&#65533;'N&#65533;&=b&#65533;&#65533;"B&#65533;&#65533;&#65533;c&#65533;&#65533;&#65533;;y&#65533;&#65533;&#65533;(Q"E&#65533;-z$i&#65533;$&#1811;*o&#65533;&#65533;iS&#65533;J&#65533;&#65533;2	&#65533;M&#65533;o&#700;+a&#65533;&#65533;X8&#65533;L&#65533;$U&#65533;&#65533;&#1810;&#65533;H&#65533;/	&#65533;&#955;8&#65533;&#65533;tW&#65533;\&#65533;&#65533;l&#1745;&#65533;G&#65533;&#1320;$H&#65533;&#65533;7&#65533;&#65533;&#65533;Q&#65533;&#1810;1&#65533;n=&#65533;F&#65533;-&#65533;&#65533; &#65533;&#65533;H&#65533;;&#65533;{&#65533;&#65533;&#65533;*o8)&#65533;D)&#65533;&#65533;A	)&#65533;p&#65533;&#65533;0&#65533;DK0	&#65533;&#65533;L6&#65533;&#65533;&#65533;
&#65533;&#65533;&#65533;&#65533;L,&#65533;&#65533;E	+&#65533;P#&#65533;&#1106;L8&#65533;1&#65533;N&#65533;&#65533;d&#65533;K&#65533;&#65533;&#65533;&#65533;&#18707;&#65533;0&#65533;Q2K &#65533;&#65533;&#65533;&#65533;~NJ&#65533;KnAJz&#65533;1&#65533;HpAH@[P94l&#65533;?&#65533;&#1836;NLFn&#65533;&#65533;=6&#65533;&#65533;BQ&#65533;B&#65533;&#65533;	TC9&#65533;&#65533;C&#38096;Au&#65533;B%&#272;&#65533;D&#65533;lT@&#65533;&#65533;&#65533;L&#65533;&#65533;&#65533;?D&#65533;>&#65533;&#65533;#&#65533;;T&#65533;&#65533;4;&#65533;&#65533;C&#65533;=`&#323;U/f&#65533;&#65533;&#65533;\s&#65533; DaZvX\(V&#65533;p&#65533;a%&#65533;&#65533;&&#65533;&#65533;&#65533;&#65533;jy&#65533;A&#65533;^8&#65533;&#65533;H0&#65533;D(a&#65533;D8aD@a&#65533;@ &#65533;|hB&#65533;1&#1568;&#65533;U<&#65533;&#65533;@&#65533;&#65533;&#65533;p&#65533;&#65533;:&#65533;&#65533;&#65533;wA&#65533;&#65533;a&#65533;7&#65533;&#65533;&#65533;	$&#65533; &#65533;h@&#65533;	20&#65533;&#65533;$&#65533;&#65533;&#65533;&#65533;&#65533;2`&#65533;m&#65533;&#65533;&#65533;
0 &#65533;aN &#65533;&#65533;1&#65533;@&#65533;
4&#65533; 6&#65533;&#65533;8&#65533;&#65533;&#65533;8H&#65533;&#65533;&#65533;E!&#65533;Bx&#65533;3&#65533;&#1571;&#65533;&#65533;&#65533;h&#65533;UYEM&#65533;&#65533;J&#65533;&#65533;&#65533;c&#65533;(%9&#65533;P&#54186;&#326;&#65533;j&#65533;&#65533;	$&#65533;&#1550;I&#65533;R&#65533;zWaM&#65533;&#65533;&#65533;T&#65533;Ck&#65533;&#63523;&#65533;6&#65533;J	#&#65533;&#65533;(o&#65533;E:&#65533;&#65533;&#65533;&#65533;W&#65533;U#&#65533;k&#65533;&#65533;@&#65533;s&#947;r&#65533;}&#65533;&#65533;hl&#65533;&#65533;&#65533;;&#65533;&#65533;U:&#1869;&#65533;N&#65533;I)8&#65533;2&#65533;&#65533;&#65533;T&#65533;63&#65533;RH&#65533;&#65533;SP~&#65533;U\q&#65533;&#65533;&#65533;J&#366;P@%&#65533;&#65533;&#65533;QF&#65533;&#65533;&#65533;&#65533;&#65533;&#275;&#65533;&#65533;&#65533;&#65533;	|d&#65533;&#65533;j&#65533;oG&&#65533;d&#65533;&#65533;,t4?&#65533;&#65533;&#65533;_&#22735;?J&#65533;&#65533;De&#65533;&#65533;6&#65533;Q&#65533;%&#65533;&#65533;G&#65533;G@c&#65533;&#65533;n&#65533;7	n&#65533;&#65533; {&#65533;E &#65533;&#65533;0&#65533;!2?=&#65533;&#65533;&#65533;[&#65533;f&#65533;(&#65533;	&#65533;&#65533;&#65533;D @%&#65533;A&#65533;&#65533;Q&#65533; &#65533;&#65533;&#65533;#t#,&#65533;( &#65533;g&#65533;&#65533;#&#65533;&#65533;&#65533;$P&#65533;&#65533;&#65533;P&#65533;f&#65533;/=&#65533;B&#65533;`&#65533;*a&#65533;&#65533;&#65533;&#65533;D&#65533;p"o&#65533;3!$Q&#65533;2&#65533;qp4&#65533;	u&#65533;D&#65533;&#65533;&#65533;e&&#65533;&#65533;Ld&#524;&#65533;&#65533;&#65533;%&#65533;&#65533;2&#65533;&#65533;&#65533;&#65533;$Mp&#65533;{&#65533;#&#65533;&&#65533;&#65533;?ZFD&#65533;#&#65533;8&#65533;&#65533;&#65533;2fl#e&#65533;DI<&#65533;&#65533;X&#65533;&#65533;	
jt&#65533;|4&#65533;b2&#65533;&#65533;&#65533;!l&#65533;c&#65533;E!&#65533;O&#65533;y%,&#65533;BLj&#65533;&#65533;&#65533;.&#65533;?h&#663;~&#65533;&#65533;&#65533;&#65533;?AS&#65533;&#65533;C &#65533;&#65533;L@&#65533;O&#65533;&#65533;&#296;&#65533;&#65533;&#65533;?T&#65533;T&#65533;&#65533;C&#65533;&#549;(9&#65533;&#65533;&#65533;IN=&#65533;a#&#65533;&#65533;0P4&#65533;@&#65533;Z
8f&#65533;&#65533;(8&#65533;f`&#65533;`GH&#65533; &#65533;&#65533;4&#65533;Ah&#65533;&#65533;&#65533;-&#65533;	R@O&#65533;`\# &#65533;JpQ&#65533;.L0@&#65533;&#1082;&#65533;&#65533;&#65533;UtP&#65533;&#65533;`h&#65533;&#65533;&#65533; &#65533;&#65533;&#65533; &#1024;p&#65533;YL&#65533;&#65533;&#65533;#Yp 0&#65533;hA\`&#65533;Z&#65533;2&#65533;jS&#65533; 	T&#65533;&#1536;0 &#65533;` G&#65533; &#65533;&#65533;S&#65533;y&#65533;&#65533;& 2&#65533;H&#65533;|&#65533;&#65533;KV&#65533;V&#65533;&#65533;%-	,D&#65533;B&#65533;&#65533;&#65533;MU&#65533;&#65533;&#65533;X&#65533;&#65533;:&#65533;d((&#65533;&#65533;&#65533;,&#65533;&#65533;e&#65533;&#65533;7&#65533;&#65533;:&#65533;&#297;f&#65533;&#65533;s&#65533;@&#65533;&#65533;8\&#65533;qk[7&#745;*Z)Vp&#65533;;D2&#1712;=$lw&#65533;&#65533;&#65533;6&#65533;5Dr&#65533;na&#65533;X&#65533;%&&#65533;&#65533;Iq{:6&#65533;&#65533;z&#65533;&#65533;&#65533;bB!
QTwiY&#65533;*L!
Op&#65533;&#65533;u&#65533;&&#65533;+&#65533;&#65533;&#65533;&#65533;&#65533;&#65533;4I&#65533;)&#65533;&#65533;&#65533;&#65533;CH&#65533;6&#65533;&#65533; &#65533;&#65533;&#65533;&#65533;ap&#65533;&#65533;]&#65533;&#65533;&#65533;&#65533;5$~pT!$UC&#65533;l&#65533;$&#65533;`&#65533;&#65533;84r&#65533;v&#65533;CqQ&#65533;&#65533;% &#65533;y&#65533;e2&#65533;&#65533;&#65533;`&#65533;&#65533;%&#65533;&#65533;@&#65533;X6&#65533; &#65533;&#1607;>&#65533;&#65533;&#65533;tT.u&#65533;'E&#65533;X&#65533;(&#65533;&#65533;5&#65533;&#65533;.&#65533;&#65533;V&#65533;o&#65533;&#65533;&#65533;GJ?&#65533;&#65533;o&#65533;&#65533;"I&#65533;G%
&#1108;7&#65533;e&#65533;8&#65533;G&#65533;&#65533;D'&#65533;l&#65533;G&#65533;&#1484;&#65533;eQs:1&#65533;&#65533;h2L&#65533;&#13322;D^&#65533;&#65533;&#65533;&#65533;&#65533;o"c%)I&#65533;'b&#65533;s&#65533;g&#65533;&#65533;&#65533;&#65533;3&#1953;&#65533;&#65533;a&#65533;&#65533;G>&#65533;ytkG&#65533;0}&#65533;&#65533;&#65533;l.&#65533;)MA&#65533;S+&#65533;a&#65533;&#65533;@&#65533;xT&#65533;&#1386;W&#65533;&#65533;&#65533;A&#65533;&#65533;JU&#65533;&#65533;>&#65533;&#65533;&#65533;&#65533;&#65533;&#65533;&#65533;u&#65533;=&#1848;T&#65533;v5O&#65533;&#65533;v&#65533;&#156;&#65533;&#65533;&#65533;&#65533;>&#65533;%&#512;&#65533;(&#65533;&#65533; ;&#65533;A&#65533;&#65533;&#65533;&#65533;&#65533;&#65533;]%@Yl&#65533;&#65533;&#65533;&#65533;&#65533;&#65533;zp&#65533;&#65533;1p&#65533;&#65533;@&#65533;`&#65533;
&#65533;&#65533;&#65533;&#65533;&#65533;&#65533;@3(&#65533;&#65533;*<&#65533;_&#65533;~f&#65533;&#65533;&#65533;|`&#65533;i6&#65533;&#65533;P&#65533;&#65533;&#65533;&#65533; &#65533;4&#65533;&#65533;&#65533;:-P1 &#65533; &#65533;&#65533;Z &#65533;|&#65533;&#65533;&#65533;&#65533;*&#65533; &#65533;&#65533;&#65533;&#65533;zV&#65533;&#65533;&#65533;hgR-&#65533;&#65533;&#65533;@ &#65533;v 9&#65533;e[&#65533;&#65533;~8r&#65533;
(&#65533;&#65533;&#65533;&#65533;\ulUI&#65533;q&#65533;&#65533;&#65533;&#65533;6&#65533;&#65533;zM(9&#65533;&#65533;`&#65533;&#65533;v&#65533;&#48066;zc-&#65533;&#65533;&#65533;s&#65533;r-&#65533;&#65533;&#65533;*&#65533;&#65533;&#65533;&#65533;&#65533;7&#65533;[>&#65533;V&#65533;&#65533;&#65533;&#65533;&#65533;Yn
^tj&#65533;&#65533;&#65533;I&#48970;&#65533;&#65533;&#65533;:k&#65533;p&#65533;&#65533;t|H*&#65533;4&#302932;&#65533;&#65533;&#65533; &#65533;&#65533;,&#65533;&#65533;&#65533;L&#65533;&#65533;&#65533;&#65533;&#65533;&#65533;iE+&#65533;f?&#65533;\D&#65533;i&#65533;8&#487;q&#65533;\&#65533;xV&#609;&#65533;#&#65533;&#65533;i&#65533;z&#65533;&#65533;aS+T&#65533;&#65533;Q&#65533;R&#65533;J&#65533;M(&#65533;z&#65533;=&#65533;&#65533;M1h&#65533;6j&#65533;*$&#65533;e&#65533;&#65533;&#64071;&#65533;&#65533;e&#65533;&#65533;&#65533;`X&#65533;&#65533;R&#65533;&#38092;%_&#65533;0&#65533;4&#65533;=&#65533;&#65533;M&#65533;7&#65533;C&#65533;&#65533;7&#65533;d&#65533;&#65533;K&#65533;&#65533;&#555;W&#65533;9&#65533;I8&#65533;z&#65533;&#506;@&#65533;{>1&#65533;&#65533;1&#65533;#2&#65533;&#526;&#65533;1<!B&#65533;(D&#65533;| i&#770;&#65533;&#65533;&#65533;g&#65533;2hO&#65533;n&#65533;&#65533;foF&#65533;&#65533;$94&#65533;|&#65533;(}@&#65533;~6n&#65533;&#65533;&#65533;&#65533;8&#65533;O&#65533;&#65533;&#65533;/&#65533;Z&#65533;&#65533;&#65533;~B&#65533;&#65533;&#65533;IS&#65533;&#65533;m&#65533;&#65533;lLV&#65533;&#65533;&#65533;&#65533;&#65533;d&#65533;&#65533;hm&#65533;^&#65533;&#65533;^&#383;xVb%&#65533;&#65533;&#65533;&#65533;6&#65533;TLe&#65533;-}M&#65533;&#65533;&#65533;Y&#65533;&#65533;`&#65533; a&#65533;&#65533;> &#65533;8&#65533;| 	&#65533;&#65533;X&#65533;&#65533;&#65533;&#65533;[&#65533;e&#65533;n`&#65533;&#65533;&#65533;`&#65533;&#65533;z f j f&#65533;&#65533;E&#65533;%L&#65533;T&#65533;B&#65533;&#65533;&#65533;&#65533;Wb&#65533;&#65533;@&#65533;5&#65533;&#65533;&#65533;ml&#65533;&#65533; &#65533;&#65533;	|@6`"&#65533;(&#65533;@0&#65533;B@C`"ffj@ze\"&#65533; &#65533;`V&#65533;H`$&#65533; j.f&#65533; @b&&#65533;&#65533;jh@&#65533;&#65533;Qa&#65533;&#65533;&#65533;0`F&#65533;V@6 , &#65533;&#65533;6K"&#65533;&#65533;k&#65533;&o&#65533;fU&#949;&#65533;&#65533;&#65533;&#65533;U@+&#65533;f&#65533;UB&#65533;&#65533;&#65533;m8&#65533;u&#65533;&#65533;mj&#65533;k&#65533;&#65533;!&#65533;+%d&#65533;&#65533;@&#65533;&#65533;f&#65533;&#65533; &#65533;&#65533;b&#65533;&#65533;NCO&#347;4k~<+n&#65533;&#65533;b&#65533;&#65533;Tf&#1215;&#65533;&#65533;(m&#65533;Tx&#65533;&#65533;R&#65533;4&#65533;&#65533;~&#65533;p&#65533;&#65533;I&#65533;&#65533;&#468;&#65533;&&#65533;ROr&#65533;&#65533;r"'Q6&#65533;;&#65533;&#65533;:8A&#65533;C&#65533;V&#65533;6,@&#65533;0 &#65533;A&#65533;N &#65533;N&#65533;&#65533;F&#218;`&#65533;&#65533;&#65533;>&#1420;(rG&#65533;6+&#65533;j&#65533;U&#65533;o&#65533;&#65533;l&#65533;&#65533;&#65533;&#1142;9&#65533;&#65533;d&#65533;&#65533;&#65533;&#65533;h$90&#65533;/&#65533;&#65533;OP&#519;&#65533;&#65533;d&#65533;&#65533;&#65533;&#65533;O&#65533;&#65533;4C&#65533;5&#65533;&#65533;[	&#65533;O&#65533;e&#65533;&#65533;dOZ&#65533;	oM&#65533;&#65533;;D8&#65533;|n&#316;&#65533;&#65533;1&#65533;L&#65533;&#65533;&#65533;&#65533;&#552;&#65533;r&#65533;8&#65533;k&#65533;yR&#65533;1~&#65533;{&#65533;h&#65533;B&#65533; c14&#65533;1ZO>pC&#65533;&#65533;&#65533;K&#65533;L<&#65533;(&#65533;&#65533;=&#65533;&#65533;=&#65533;&#65533;&#65533;&#65533;M&#65533;&#65533;|&#65533;H&#65533;b#?;m&#65533;"e&#65533;L&#65533;&#65533;&#65533;j&#65533;&#65533;2ET&#65533;MT&#65533;&#65533;@T&#65533;&#65533;&#65533;&#65533;&#388;&#65533;A&#1104;B&#65533;`&#65533;&#784;B&#65533;U&#65533;)&#65533;&#65533;&#65533;pC&#65533;B&#65533;r&#65533;&#65533;&#65533;&#65533;H&#65533;&#65533;&#65533;&#65533;[&#65533;E&#65533;&#65533;&#65533; B&#65533;&#65533;F&#65533;&#65533; 	x`F@&#423;fV &#65533;h &#781;&#1613;v@IO&#65533;o X&#65533;T XT D&#65533;&#65533;Iri<&#65533;`D&#65533;&#65533; &#65533; EM&#65533;&#65533;Dgp&#65533;F &#65533;&#65533; &#65533;&#65533;	x&#65533;D&#65533;,`&#65533;	f8`&#65533;&#65533;2F&#65533;`.&#65533;]&#65533;F&#65533;*@bB&#65533; &#65533;\`@&#65533;f&#65533;e&&#65533;q'&#65533;`:`&#65533;Wr&#65533;8 &#65533;0&#65533;&#65533;&#65533;&#65533; &#65533;&#65533;(2&#65533;^#T&#65533;&#65533;`&#65533;&#65533;
L&#1360;&#65533;j&#65533;U&#65533;V	q&#65533;de&#65533;V2+&#65533;&#65533;&#65533;&#65533;UAk&#65533;&#65533; &#65533;&#65533;'&#65533;&"&#1920;&#65533;&#65533;&#1056;&#65533;llmjL&#65533;n.r5bO&#65533;&#65533;&#65533;pV&#65533;.+&#65533;&#65533;&#65533;&#65533;`*&#65533;&#65533;+&#65533;&#65533;(&#65533;	(&#65533;&#65533;(q&#50866;&#65533;&#65533;&#65533;#a&#65533;&#1440;&#65533;&#65533;&#65533;u&#1877;&#65533;|&#65533;&#65533;\m32&#65533;&#65533;,&#65533;(&#65533;&#65533;&#65533;&#65533;$&#65533;&#65533;3)&#65533;&#65533;&#65533;,&#65533;Vd&#65533;&#65533;	&#65533;&#65533;=@&#65533;.&#65533;d&#65533;TI6&#65533;&#65533;&#65533;&#65533;x&#65533;SX&#65533;&#364;&#65533;]G&#65533;0C&#65533;\&#65533;&#65533;%&#65533;&#65533;(&#65533;Y&#65533;)	&#65533;l&#65533; (6&#996;A.)2s|zv=s&#65533;&#65533;(&#65533;&#65533;&#65533;	&#65533;&#65533;&#490;05&#65533;&#65533;j&#65533;&#65533;&#65533;&#65533;@&#65533;&#65533;T&#65533;h&#65533;&#65533;*&#65533;&#65533;5&#65533;&#65533;&#65533;8(&#65533;/&#65533;&#65533;&#65533;vH&#51412;&#1703;3&#583;&#65533;xC7.&#65533;7&#65533;&#65533;C<f&#65533;\&#65533;=&#65533;&#65533;:&#65533;c;&#65533;C&#65533;&#65533;cFxC&#65533;z6p&#65533;/&#65533;&#65533;&#65533;>&#65533;&#65533;n&#65533;&#65533;&#65533;6&#65533;|B&#65533;&#65533;&#65533;=&#65533;D &#65533;&#65533;:&#65533;&#65533;&#65533;&#65533;/&#65533;&#65533;&#65533;&#65533;&#65533;sG&#65533;&#65533;6&#65533;&#65533;V&#65533;RxSbl&#65533;v&#65533;d&#65533;&#65533;&#65533;&#65533;&#65533;&#65533;&#65533;&#65533;&#65533;-T&#65533;p&#65533;V&#65533;&#65533;&#65533;&#65533;w&#65533;&#65533;|&#65533;&#302;	&#65533;4TV&#65533;&#65533;]&#65533;EExVA&#65533;WwY&#65533;5V(&#65533;&#65533;gK&#65533;H&#65533;E&#65533;&#65533;&#65533; &#65533;&#65533;&#65533;&#65533;&#65533;L p&#65533;V&#65533;8 &#65533;h&#65533;&#65533;S&#65533;	p&#65533;l&#65533;&#65533;&#65533;&#65533;r &#65533;f&#65533;T&#65533;^`&#65533;&#65533;H@I&#65533;G&#65533;&#65533;G	r@ &#65533;4&#65533;&#65533;&#65533;~2y&#65533;P&#65533;^+5&#65533;`&#65533;&#65533;&#65533; &#65533; P`  &#65533;Q`<Af&#65533;#@&#65533;&#22990;fN&#65533;&#65533;/ l&#65533;@`h.Rc&#65533; .F&#65533;$&#65533;&#1079;&#65533;T8&#65533;&#65533;f> T'`\ &#65533;&#65533;p&#65533;"t&#65533;&#65533;'\u&#65533;)&#65533;&#65533;&#65533;&#65533;&#65533;Nl&&#65533;&#65533;&#65533;&#65533;&#65533;@&#65533;B&#65533;`2&#731;Xp&#65533;m1&#65533;&#65533;B'&#65533;.&#65533;&#65533;&#65533;&#65533;&#65533; &#65533;V&#65533;)&#1070;!&#65533;&#65533;DO&#65533;4\&#65533;&#65533;&#65533;&#65533;&#65533; b2Rc#u&#65533;4nR&#65533;_u9&#65533;X&#65533;v&#65533;+B&#65533;&#65533;b5&#65533;&#65533;&#65533;vR&#65533;v&#596;&#65533;&#65533;n&#65533;bV~&#65533;&#65533; Q&#65533;.a&#65533;V&#65533;0(!H&#65533;$b&#65533;(.&#65533;h&#65533;$c3&#65533;=&#65533;l&#65533;P@,HQ&#65533;&#65533;
s	&#65533;X&#65533;A](&#65533;&#65533;&#65533;R&#65533;j&#65533;`",&#65533;&#65533;^&#65533;y?M&#65533;&#65533;li#&#65533;&#65533;y&#65533;&#65533;&#65533;=@&#65533;>(&#65533;&#65533;&#65533;;&#65533;&#65533;q6&#65533;&#65533;Q8&#65533;R&#65533;y6&#65533;&#65533;(&#65533;6)Ed&#65533;2&#65533;\&#65533;x,&#65533;&#65533;&#65533;h&#65533;S&#65533;i6(s:s&#65533;@&#65533;&#65533;*&#65533;&#65533;l&#65533;&#65533;h&#65533;&#65533;vLasmC>&#65533;#&#65533;L6&#65533;c&#65533;&#551;&#65533;&#65533;&#65533;&#65533;7&#65533;&#65533;8:&#65533;&#65533;&#65533;&#142;vO<&#65533;9&#65533;h31WR&#65533;3:L&#65533;N:&#65533;4&#65533;2 &#65533;{2&#65533;<,ER&&#65533;&#65533;Lb#&#65533;h&#65533;&#65533;&#65533;?7&#65533;&#65533;P&#65533;Q&#1679;&#65533;&#488;&#65533;m
V&#65533;S`#&#65533;x&#65533;&#366;&#65533;!&#65533;&#65533;5&#344;q&#1515;A&#65533;d&#65533;&#65533;y&#65533;&#346;&#65533;`&#65533;y?&#65533;&#65533;&#65533;&#65533;&#65533;&#65533;v&#65533;&#65533;V&#65533;OV&#65533;&#65533;*+4E&#65533;/&#65533; &#65533;&#65533;4. &#65533;~nh;H&#65533;b Y&#65533;TIi !&#65533;R@&#65533;j&#65533;T&#65533;&#65533;&#65533;|{&#65533;L&#65533;&#65533; A&#65533;&#65533;&#65533;:E07&#65533;&#65533;J&#65533;j6&#65533; &#65533;`	z&#65533;xt&#65533;. g&#65533;f&#65533;0&#65533;&#65533;&#65533;+&#65533;
&#65533;&#65533;1f&#65533;&#65533;`&#65533;&#65533;&#65533;&#65533;a&#65533;&#65533;0f&#65533;&#65533;Ro&SU&#65533;&#65533;&#65533;
&@,&#65533;~@L&#65533;dB&#65533;u~&#65533;&#65533;U&#65533;[Gy\M&#65533;[_Kr&#65533;&#65533;$/y&#65533;T6Fb"&#65533;&#65533;b&#65533;e&#65533;&#65533;&#65533;%&#65533;uA&#65533; &#65533;@kpXB&#65533;&#65533;?&#65533;&#65533;`G4&#65533;qR_&#65533; &#65533;b&#65533;&#65533;4&#65533;'_&#65533;&#65533;3B &#11199;&#65533;&#65533;&#65533;+&#65533;&#65533;&#65533;	&#65533;&#65533;"&#65533;%.G&#65533;"&#65533;"\e&#65533;D&#1663;&#65533;&#65533;&#65533;d6&#65533;&#65533;&#65533;&#946;M&#65533;&#1421;`&#65533;&#65533;4&#65533;G
&#65533;Mx&#65533;A0&#65533;M&#65533;&#65533;6&#65533;&#65533;|&#65533;&#65533;6&#1177;&#65533;R&#65533;Y&#65533;Pep&#65533;&#65533;n0&#65533;U[y&#65533;&#65533;&#65533;&#65533;YO&#65533;&#65533;t(m9Vt#w6Zy|n&#65533;&#65533;&#65533;&#65533;&#65533;&#65533;&#65533;Dl&#65533;&#65533;&#65533;&#65533;&#65533;&#65533;&#65533;
I,&#65533;&#65533;&#65533;&#65533;&#65533;&#65533;\UE&&#65533;&#65533;Wy-t&#1749;&#65533;X&#65533;&#65533;H;u&#65533;&#65533;&#65533;&#65533;y&#65533;y&#65533;Q&#44640;&#65533;o&#65533;:V@d&#65533;o&#65533;&#65533;&#65533;O&#65533;&#65533;&#65533;v&#531;.:&#65533;?&#65533;&#651;I0!&#65533;>&#1427;&#65533;<&#65533;0&#65533;8!L&#65533;n!p&#65533;f8&#65533;&#65533;&#65533;A:.&#65533;&#65533;#,&#65533;&#65533;0
&#65533;&#65533;d&#65533;J&#65533;&#65533;&#65533;R&#65533;yQR&#65533;S&#65533;&#65533;1&#65533;&#65533;&#65533;&#65533;&#65533; M1&#65533;&#65533;&#65533;7A&#65533;&#65533;&#65533;&#65533;&#65533;?G#&#703;&#65533;&#65533;]&#65533;&&#65533;&#65533;:&#1109;i&#65533;&#65533;&#65533;&#65533;&#65533;&#65533;<&#65533;Sxi&#65533;&#65533;|&#65533;&#65533;k&#65533;&#1452;&#65533;&#65533;qM&#65533;&#65533;&#65533;	f@~n&#65533;{F0W05Ha@d $~.K&#65533;&#65533;&#65533;q&#65533;x4&#65533;0&#65533;f&#65533; &#65533;&#65533;i&#65533;;&#65533;&#65533;&#65533;&#65533;@&#65533;=&#65533;&#65533;&#65533;wS-&#65533;E&#65533;&#65533;&#65533;@&#65533; &#65533;@
&#65533;&#65533;d8&#65533;&#65533;#&#65533;>`&#65533;X &#65533;&#65533;&#65533;&#65533;nS&#65533;&#65533;&#65533; &#65533;&#65533;&#65533;o#`&#65533;8 &#65533;&#65533;&#65533;4U&#65533;&#65533;8O&#65533;*c:@&#65533; &#65533;&#65533;&#65533;v1&#65533;&#65533;&#65533;&#724;&#65533;9kT#kX&#65533;vU&#65533;&#65533;&#1840;V&#65533;&#65533;&#1371;&#65533;&#65533;T&#65533;=&#65533;&#65533;&#405;&#65533;1&#65533;&#65533;&#65533;&#65533;&#65533;ij&#65533;'8&#65533;(X)&#65533;&#65533;B&#65533;&#65533;%&o*s&#65533;&#65533;&#814320;.u&#65533;&#65533;&#65533;V&#65533;&#1364;_J&#65533;&#65533;&#65533;&#65533;&#1184;&#65533;&#65533;(&#65533;`&#65533; &#40970;&#65533;ZFy&#65533;&#65533;&#65533;&#65533;'&#789;&#65533;&#65533;*&#65533;&#65533;+&#65533;3|&#65533;&#65533;.}V&#65533;&#65533;'&#65533;?&#65533;r&#65533;r&#65533;.&#65533;95&#65533;&#1835;s&#65533;
b&#65533;g&#65533;-&#65533;U&#65533;&#65533;&#65533;&#65533;&#65533;&#65533;&#65533;&#65533;#&#65533;c&#65533;O&#65533;OpH&#65533;l#t&#65533;LQP&#65533;&#65533;W,S&#65533;&#1899;7&#65533;
&#65533;&#65533;&#65533;j&#65533;A1yV.&#65533;S%_&#65533;&#65533;&#65533;)"&#65533; &#65533;&#65533;H&#65533; &#65533;>)\&#528;&#65533; B&#65533;&#65533;&#65533;&#65533;&#65533;OBA&#65533;:&#65533;&#33825;&#65533;&#65533; &#65533;xH&#65533;#H&#65533;(YZi&#65533;&M&#65533;6]&#65533;DiR$I&#65533;*Y&#65533;4	&#65533;&#65533;H>1r&#65533;h&#65533;$L&#65533;B&#65533;*e*&#65533;&M&#65533;lJ&#65533;YTh#H&#65533;,m&#65533;&#42349;^&#65533;&#65533;	V+U(M&#65533;!R&#1288;'P&#65533;:a&#65533;t&#65533;&#65533;&#65533;GDA,d&#65533;"&#65533;B&#65533;"b$X&#65533;&#65533;&#65533;y&#65533;&#65533;q&#1054;;w&#65533;&#65533;Q&#65533;sfM&#65533;>&#65533;*4&#65533;3&#65533;&#65533;&#65533;=&#65533;<&#65533;&#65533;&#65533;&#1128;QGl&#65533; &#65533;!
z&#65533;&#65533;&#65533;&#65533;?&#65533;&&#65533;&#65533;&#65533;~ =\-&#65533;PID]kdl(&#65533;h&#65533;~&#65533;&#65533;Y&#65533;;!l&#65533;&#65533;&#65533;s&#65533;	0p?>&#65533;>&#65533;XB&#65533;+T&#65533;H&#65533;B&#65533;&#65533;!2L&#65533;&#65533;a&#263; n&#65533;A\` &#65533; &#65533;$&#65533;&#65533;B3&#65533;&#65533;L&#65533;&#65533;G"&#65533;&#65533;&#65533;n
a&#65533;&#65533;&#65533;&#65533;"&#65533;<&#65533;&#65533;!&#65533;&#65533;!&#65533;cl1&#65533;F&#65533;&#65533;Ax&#65533;&#65533;|+&#65533;&#65533;&#65533;&#65533; &#65533;5&#65533;
( &#65533;	`&#65533;&#65533;L6&#65533;&#65533;Lp&#65533;\@&#65533;X&#65533;&#65533;z&#65533;}&#65533;&#65533;&#65533;y&#65533;&#65533;&#65533;&#65533;&#65533;p&#65533;1&#65533;E|&#65533;&#475;p&#409;G&#65533;&#65533;yz&#65533;a&#65533;s&#65533;&#65533;&#65533;&#65533;&#65533;'&#65533;{ &#65533; Ldh&#65533;&#65533;&#65533;&#65533;E&#65533;&#65533;&#65533;&#65533;nB&#65533;&#65533;&#65533;&#65533;R&#65533;m&#65533;&#65533;)&#65533;&#65533;&#65533;&&#65533;Z&#65533;|jE|&#65533;&#65533;&#65533;|B&#65533;&#494;&#65533;&#65533;A&#65533;v&#1553;&#65533;&#65533;:
&#65533;"&#65533;}&#65533;i&#65533;&#65533;2&#65533;&#65533;q&#65533;&#65533;EZ&#65533;!Wd1&#65533;j&#65533;i&#65533;o&#65533;&#65533;)PE&#65533;&#65533;A&#65533;"&#65533;&#65533;D&#635;&#65533;&#171;&#65533;&&#65533;x&#65533;(&#65533;&#65533;&#329;&4&#65533;u&#65533;$&#65533;F&#65533;HJ&#65533;NrW#&#65533;Y&#65533;&#65533;	&#65533;&#1564;s&#65533;&#65533;&#65533;&#65533;&#65533;&#65533;A&#65533;k&#65533;G&#65533;u&#65533;1&#65533; &#65533;&#65533;p&#65533;AG&#65533;t&#65533;l&#479;}t8_$q&#65533;&#65533;g&#65533;&#65533;P!2&#65533;DX"&#65533;A&#65533;&#65533; &#65533;I<&#65533;r&#65533;(;[F&#65533;"&#65533;,&#1141;&#65533;&#65533;t&#65533;&#65533;&#65533;&#65533;&#65533;&#65533;&#65533;o&#65533;&#65533;&#65533;&#65533;&#65533;&#65533;&#65533;&#1479;W&#65533;&#65533;d&#65533;R&#865;&#65533;"&#65533;9&#65533;#&#65533;&#65533;Y"q+&#65533;&#65533;#&#65533;\&#65533;&#65533;&|&#65533;&#65533;	(&#65533;tS&:erI%&#65533;&#65533;T&#65533;]K&#65533;p$&#65533;4&#65533;$&#65533;&#65533;&#65533;&#65533;+&#65533;&#65533;&#65533;J)&#65533;p&#65533;	M61&#65533;H#&#65533;d&#65533;&#65533;(&#65533;&#65533;B&#65533;,&#65533;&#65533;&#65533;K.&#65533;&#65533;&#1162;)&#65533;\"&#65533;$&#65533;&#65533;5&#65533;(&#65533;&#292;	&&#65533;,.&#65533;#&#65533;!&#65533;p`&#65533;&#65533;&#65533;_&#65533;y&#65533;&#65533;!&#65533;&#1913;G&#65533;&#65533;&#65533;s&#65533;q;&#65533;}"&#65533;e&#65533;"&#65533;&#65533;|v&#65533;d&#65533;F&#65533;&#65533;Ec4&#65533;&#1025;&#65533;&#65533;&#65533;J&#65533;&#65533;&#1635;}&#65533;&#65533;m&#65533;&#65533;s&#1121;&#65533;_3&#65533;&#65533;&#712;&#65533;&#65533;&#1296;&#65533;&#65533;&#65533;&#1024;*&#65533;@-u&#65533;<&#33858;F0h&#65533;&#65533;@x$&#65533; H &#65533; FHl&#65533;&#65533;&#65533;@
z@&#65533;! A
\C&#65533;@&#65533;3&#65533;H&#65533;&#65533;&#65533;&#65533;? &#65533;8&#65533;&#65533; 4&#1287;<&#65533;!U&#65533;&#65533;	>`&#65533;&#65533;&#65533;&#65533;&#65533;&#65533;&#65533;&#65533;&#65533;Ph&#65533;
&#65533;4&#65533;*&#65533;I`4&#65533;&#65533; 	P&#65533;&#65533; ( \ ATt&#65533;>&#65533;P&#65533;2`&#65533;&#65533;&#65533;4&#65533;&#65533;!O&#65533;
&#65533;&#65533;&#65533;p&#65533;&#65533;&#65533;&#592;[c&#65533;&#65533;E&#65533;<L*T&#65533;B&#65533;&#65533;&R&#65533;]U&#65533;Q&#65533;&#65533;&#65533;&#65533;&#65533;&#65533;&#65533;m&#65533;&#65533;R&#65533;'&#65533;&#65533;q&#65533;&#65533;&#65533;&#65533;&#65533;I&#65533;r&#65533;&#65533;M&#65533;&#65533;d5]&#65533;&#65533;iF&#771;&&#65533;&#65533;&#65533;&#65533;D&#65533;	!&#65533;&#65533;&#65533; &#65533;5M&#65533;&#65533;Vv&#65533;C&#65533; &#65533;)P&#65533;
S&#65533;&#65533;&#65533;&#65533;BB&#65533;&#65533;&#65533;&#65533;&#65533;&#65533;&#65533;+=0km`&#65533;&#65533;Gr&#65533;Do&#65533;&#65533;(H&#65533;Ox&#65533;&#65533;&#1545;&#65533;&#65533;bN&#65533;=b*5&#65533;^FG&#65533;%&n)sRc4I&#65533;}&#65533;&#65533;&#65533;HF&#65533;&#1569;s&#65533;&#65533;D&#65533; 8&#65533;!&#65533; 3&#65533;&#65533;i &#65533;f1&#65533;<&#65533;m&#65533;&#65533;&#65533;("0&#65533;&#65533;&#65533;f &#65533;&#65533;&#65533;C&#65533;&#65533;MFH)&#65533;!JQM&#65533;%&#65533;&#65533;&#65533;&#65533;&#65533;FZ&#65533;:&#65533;E^&#65533;!&#65533;&#65533;&#65533;&#65533;&#65533;I&#65533;R&#65533;&#65533;T&#65533;ao&#65533;iWOJ&#65533;&#65533;&#65533;&#65533;v&#65533;&#65533;&#65533;&&#65533;&#65533;&#65533;O&#65533;B&#65533;\&#65533;&#65533;Mtb&#65533;x&#65533;&#65533;fb&#65533;&#65533;n&#65533;D&D&#65533;&#65533;&#65533;Z&#1826;&#65533;&#65533;&#65533;,\q
&#65533;&#65533;xwyD$&#65533;&#1673;P&#65533;&#65533;&#65533;x,dA[8v&#65533;H)&#1945;&#65533;R&#65533;&#65533;&#65533;&#65533;;	g0&#65533;A&#65533;&#65533;X&#65533;P&#65533;&#65533;~&L-&#65533;aU&#65533;FD bz&#65533;8&#65533;F&#65533;&#65533;&,&#65533;&#65533;eXh&#65533;&#65533;O&#65533;2u&#65533;&#65533;_Hu&#65533;&#1189;&#65533;D&#65533;&#65533;&#65533;&#65533;f&#65533;&#65533;&#65533;&#65533;&#65533;tl&#65533;&#65533;i16&#428;&#65533;g&#65533;&#65533;JI&#65533;&#65533;&#65533;yd&#65533;&#65533;&#65533;G&#65533;p.&#65533;`&#65533;&#65533;0P&#65533;U@! 	xt&#65533;&#65533;Q&#65533;&#65533;"&#65533; \@&#65533;&#65533;@
Z&#65533;&#65533; >&#65533;&#65533;&#65533;&#65533;&#65533;.&#65533;&#65533;j&#65533;.&#65533;*Qum&#65533;=&#65533;&#65533;f8sP&#65533;f4&#65533;P&#65533;h &#65533;&#65533;%&#65533;`-pA
H&#65533;&#65533;&#65533;&#65533;&#65533;&#65533;`J&#65533;(X&#65533;	4&#65533;@.P	(&#65533; &#65533;&#65533;&#65533;2R`J&#65533;&#65533;0&#65533;&#65533;&#65533;x &#65533;L&#65533;<&#65533;{e(&#65533;'#&#65533;&#584;wz&#65533;-u*fb&#65533;kS&#65533;b&#65533;@Z&#65533;&#65533;6&#242;U];T P&#1371;h&#65533;&#65533;33e&#65533;&#65533;l
&#65533;ar&#65533;\&#65533;&#65533;&#65533;&#65533;*&#65533;>&#65533;)
Q&#65533;&#65533;&#65533;Dz&#65533;&#65533;$&#65533;Vs&#65533;QC&#65533;!D&#65533;&#65533;6&#65533;&#65533;2&#65533;&#65533;&#518;2`&#65533;	JP&#65533;&#65533;P,&#65533;%&#65533;Cu.LrjN^&#65533;&#65533;&#65533;C(&#65533;`&#65533;^&#65533;+&#65533;	Np&#65533;&#65533;$)F&#65533;/&#65533;&#65533;&#65533;w&#65533;C+O7X&#65533;@&#65533;(&#65533;J&#65533;&#65533;&#65533;&#65533;&#65533;&#65533;/&#65533;qN&#65533;"r&#65533;c&#1193;Rsh&#65533;&#65533;&#65533;Pp&#65533;c&#65533;&#65533;fZl&#65533;&#65533;QE&#65533;&#65533;&#65533;R&#65533;&#65533;l&#65533;i&#65533;&#65533;&#65533;%(&#1038;Z&#65533;&#65533;&#65533;&"&#65533;&#65533;&#65533;\&&#65533;a2*&#65533;&#65533;&#65533;&#65533;7&#30997;R8>$&#65533;0&#65533;p&#65533;Z&#65533;&#65533;&#65533;8#&#65533;y;ID&#65533;*&#65533;&#65533;<&#65533;b&#65533;Lhbo&#65533;&#65533;&#65533;R&#65533;&#65533;&#65533;T&#65533;b&#1562;M
(&#65533;	&#978;&#65533;&#65533;o&#65533;&#65533;&W&#65533;L o&#65533;&#65533;&#65533;&#65533;.~&#65533;&#65533;&#65533;b&#65533;`g(&#65533;&#65533;	&#65533;d&#65533;p&#65533;&#65533;)Z1Y&#65533;B&#65533;&#65533;^gV&#65533;&#65533;&#65533;P+2W&#65533;&#65533;O`&#65533;&&#65533;_@m&#65533;&#65533;&#65533;&#65533;&#65533;&#65533;&#65533;I	H&#65533;&#65533;$&#51899;&#65533;&#65533;):&#65533;&#65533;&#65533;s{&#65533;3n&#65533;&#65533;&8bC&#65533;Z&#65533;=|<+	&#65533;&#65533;37D<&#65533;n&#65533;k7&#65533;&#65533;}&#65533;&#65533;&#65533;6&#65533;>&#65533;&#65533;&#65533;&#65533;/&#65533;y&#65533;&#65533;&#65533;&#65533;!&#65533;&#65533;~`&#65533;)&#65533;W&#65533;$&#65533;&#65533;	.`F&#65533;&#65533;F$X&#65533;&#65533;&#65533;&#65533;6R`&#65533;n@&#65533;(p![&#65533;B&#65533;@a)&#65533;8&#65533;f&#65533;S<&#65533;khy&#65533;s&#65533;]&#65533;&#65533;&#1635;&#65533;&#65533;&#65533; ~&#65533;&#65533;6t!	9&#65533;&#65533;\&#65533;&#65533;&#65533;^&#65533;&#65533;F&#65533; &#65533;
C&#65533;
<@&#65533;&#65533;I	&#65533; &#65533;&#65533;_&#65533;@`@E&#65533;q5@T o`{&#65533;CT)&#65533;#&#65533;&#65533;4&#65533;q(&#65533;3D_3&#65533;&#65533;IL&#65533;4&#65533;di6u&#65533;_&#65533;b@&#65533;&#65533;&#65533;}3.&#65533;&#65533;&#65533;&#65533;&#65533;I&#65533;&#65533;QL&#65533;&#65533;J&#65533;&#65533;&&#65533;4=&#65533;&#65533;&#65533;&#65533;&#65533;P&#65533;BJ&#65533;&#65533;&#65533;&#65533;y&#65533;I&#65533;&#65533;&G&#65533;]`&#65533;R&#65533;EP|[&#65533;e&#65533;',&#65533;&#65533;5xR.&#65533;tHz2qP&#65533;&#65533;&#65533;&#65533;8k&#65533;7&#65533;&#65533;U&#65533;"
&#65533;&#65533;/>&#65533;V.&#65533;t.a	w1&#65533;9u&#29156;&#65533;p&#65533;&#65533;<&#65533;m&#65533;q?&#65533;1&#65533;,&#65533;V'&#65533;&#65533;e&#65533;,+#&#65533;J&#65533;]&#65533;E]&#65533;&#65533;,&#65533;}&#65533;&#65533;6tU&#65533;&#65533;&#65533;&#65533;3@&#65533;>&#65533;Q]&#65533;Bm&#65533;&#65533;.#L&#65533;`&#65533;&#65533;&#1161;g3L&#65533;}~&#65533;&#65533;&#65533;&#65533;\#&#65533;x&#65533;&#65533;w&#65533;&#65533;6&#65533;&#65533;O&#65533;Rw /&#65533;&#65533;&&#65533;k&#65533;&#65533;N&#65533;d
&#65533;&#65533;
&#65533;P
&#65533;&V_5s&#65533;Bn&#65533;&#65533;&#65533;&#65533;sOW	=&#65533;s&#65533; 
&#65533;&#65533;&#65533;&#65533;0&#65533;&#65533;&#65533;P&#65533;&#65533;&#65533;th&#65533;*&#65533;&#65533;&#65533;X&#65533;P&#65533;&#65533;&#65533;&#65533;&#65533;&#65533;&#65533;&#65533;9&#65533;P&#65533;&#65533;&#65533;W&#65533;&#65533;qBq>&#65533;0&#65533;&#65533;q(&#65533;&#65533;U"%&#65533;.&#65533;Ou&#65533;&#65533;s&#65533;&#65533;w&#65533;T&#65533;PV&#65533;/T1:&#65533;&#65533;&#65533;&#65533;&#65533;x&#65533;&#65533;|p&3a&#65533;&#65533;T&#65533;'&#65533;&#65533;&#65533;&#65533;,&#65533;&#65533;&#65533;&#65533;Z&#65533;&#65533;[pS&#65533;&#65533;>A$p8C]&#65533;&#65533;3&#65533;&#65533;a&#65533;Hmq&#65533;&#65533;&#65533;&#65533;&#65533;&#65533;&#65533;&#65533;v&#65533;0	&#65533;&#65533; PP&#65533;&#65533; &#65533;3V<&#65533;@&#65533;E&#65533;$5`?&#65533;V&#65533;^pjq&#65533;''&#65533;&#65533;&#65533;&#65533;t&#65533;35UD&#65533;*8x)]&#65533;0&#65533;&#65533;&#65533;&#65533;I&#65533;&#65533;Q&#65533;&#65533;>	uk9&#65533;&#65533;&#65533;&#65533;(0&#65533;a&&#65533;?pTP?&#65533;/P>r&#65533; p A6d
&#65533; b9&&#65533; &#65533;B&#65533;@`kI%D2 QH(&#65533;4}&#65533;r@2u&#65533;&#65533;&#65533;)x&#65533;J43&#65533;iS&#65533;&#65533;H&#65533;I&#65533;&#65533;C&#65533;)&#65533;&#65533;J&#65533;C""&#65533;c&#65533;&#65533;&#65533;s&#65533;(&#65533;&#65533;S 8S&#65533;&#65533;&#65533;4&#65533;2&#65533;&#65533;&#65533;&&#65533;$K@hD&#65533;&#65533;TT01C&#65533;4<&#65533;&#65533;}&#65533;B)&#65533;&#65533;'r&#65533;b&#65533;]&#65533;T Cf&#65533;&#65533;'&#65533;&#65533;&#65533;u`n&#65533;Q&#65533;n&#65533;v&#65533; 0&#65533;#:/&#65533;&#65533;	(&#65533;&#65533;gu	z&#65533;/Z&#65533;9Z&#65533;&#65533;&#65533;h0%959&#65533;0&#65533;} &#65533;&#1635;4(6&#65533;&#65533;4&#65533;vH)S&#65533;&#65533;O&#65533;5&#65533;$f;4&#65533;&#65533;a&#1143;&#65533;,	&#65533;&#65533;!]&#65533;S&#65533;&#65533;&#65533;&#65533;%&#65533;&#65533;1q&#65533;&#65533;&#213;z&#65533;&#65533;B&#65533;&#65533;14h
q&#65533;&#65533;&#961;&#65533;&#11494;Ozo&#65533;&#65533;&#65533;&#328;S&#616;&#65533;&#65533;&#65533;%&#65533;&#65533;I&#65533;N&#65533;&#65533;
&#65533;c&#65533;&#65533;6l&#65533;&#65533;	&#65533;&#65533;/&#65533;c&#65533;&#1016;/&#65533;&#65533;.&#65533;&#65533;@
&#65533; &#65533;(&#65533;&#65533;&#65533; &#65533;@t&#65533; &#65533; 
2<wQ	&#65533;PW&#65533;&#65533;&#65533;p&#65533;&#65533;&#65533;`&#65533; &#1368;Y	&#65533;&#65533;&#65533;. &#1489;w&#65533;0&#65533;pO39"&#65533;&#65533;&#65533;B&#65533;&#65533;<
c&#65533;&#1297;o&#65533;3;9&#65533;U0yO&#65533; y&#65533;S&#65533;iQ~Pm&#65533;j x&#65533;&#65533;]&#1286;R&#65533;&#65533;1z&#65533;x&#65533;&#65533;&#65533;&#421;A&#65533;&#65533;&#65533;&#65533; &#65533;&#1251;A]&#65533;&#65533;&#65533;&#65533;0&#65533;&#65533;Z&#65533;&#65533;&#65533;&#65533; pq !&#65533; `K&#65533;&#65533;F&#65533;1&#65533;: ^@&#65533;u&#65533;&#65533;gyA&#65533;G&#65533;I&#65533;J^&#65533;&#65533;&#65533;"gz&#65533; Q>&#65533;h4&#65533;&#65533;y&#65533;AQ&&#65533; &#65533;&#65533; 	2e+&#65533;$&#65533;U&#65533;61&#65533;-&#65533;&#65533;&#65533; M&#65533; &#65533;$`F&#65533;UG&#65533;iG&#65533;qF;&#65533;1 g0T&#65533;q0&#65533;)|@b&#65533;\pz&#65533;\&#65533;&#65533;&#65533;)M&#65533;&#65533;&#65533;,&#65533;&#65533;o&#65533;P&#65533;&#65533;pCT&#65533;}p4&#65533;R&#65533;81 &#65533;&#65533;&#65533;C&#65533;&#65533;&#65533;y&#65533;&#914;&#65533;&#65533;y(&#65533;4	H&#65533;&#65533;2&#65533;G1&#65533;&#65533;+&#65533;2&#65533;&#65533;&#65533;vQ&#65533;&#65533;.@mj&#65533;&#65533;&#65533;&;Z)&#65533;&#65533;H&#65533;&#65533;)|&#65533;KyQ"&#65533;l&#65533;%&#65533;|&#65533;&#65533;'3p&#65533;&#65533;&#65533;&#65533;m&#65533;m&#65533;ip&#65533;&#65533;|&#65533;.:gV&#65533;&#65533;	]&#65533;&#65533;&#65533;&#65533;k&#65533;bV&#65533;&#65533;rpQs&#65533;&#65533;@&#65533;&#65533;S&#65533;?}&#65533;]&#65533;&#1048;&#65533;*&#65533;&#65533;'&#65533;+&#65533;&#65533;*l&#65533;M[(&#65533;2&#65533;t&#65533;*&#65533;&#65533;	&#65533;H&#65533;P&#65533;|&#1107;&#65533;&#65533;&#65533;&#65533;&#65533;&#65533;R&#65533;&#65533;>&#65533;&#65533;m&#65533;x&#65533;u&#65533;R BS53&#65533;7&#65533;g7&#65533;&#65533;&#65533;&#65533;&#1909;6&#65533;v\&#1366;&#65533;Pm&#65533;Z&#65533;6&#65533;&#65533; &#65533;su	&#65533;&#65533;E/hE/&#65533;&
&#65533;&#65533;
&#65533;&#65533;
&#65533;&#65533;
4&#65533;
&#65533;%Vq&#65533;l*&#65533;&#65533;&#65533;;i&#65533;r&#65533;B
&#65533;&#65533;&#65533;&#65533;8t&#336;&#65533;p&#65533; &#65533;&#65533;&#65533;
&#65533;&#65533;	4&#65533;O&#65533;&#65533;
&#65533;M&#1833;&#65533;&#65533;`&#65533;&#379;&#65533;&#65533;&#65533;
&#65533;&#65533;	&#65533;&#65533;(&#65533;&#65533;&#65533;"XS&#65533;tAZVW&#65533;&#65533;k&#65533;&#65533;&#65533;tA&#65533;v&#65533;O&#65533;&#65533;&#65533;p&#65533;&Y"&#65533; U&#65533;:&#65533;&#1739;<i8<&#65533; z0&#65533;;{@&#65533;&#65533;Z&#65533;&#65533;x(%Z;&#65533;&#65533;&#65533;&#65533;&#65533;&#65533;0&#65533;&#65533;\&[Q9]8S&#65533;&#65533;Q&#65533;&#65533;RE5gD&#65533;&#65533;&#65533;T0v&#65533;&#65533; &#65533;Q fp&#65533; &#65533;L&#65533;&#65533;_&#65533;3&#65533;_`T:&#65533; X&#65533;e	uf&#65533;&#65533;J&#65533;&#65533;CI?i&#649;	&#65533;&#706;&#65533;&#65533;&#65533;&#65533; &#65533;&#65533;&#65533;&#65533;&#65533;U0%p&#65533;(tB]"&#65533;a<0&#65533;7 006`&#65533;7&#65533;=&#65533;0&#65533;&#65533;$
&#65533;A&#65533; e&#65533;&#65533; &#65533;&#65533;A00`l0&#65533;f&#65533;&#65533;'x&#65533;d`m&#65533;/&#65533;~0'&#65533;g&#65533;&#65533;!&#65533;P&#65533;I&#65533;&#65533;4&#1233;&#65533;&#65533;,&#65533;\T&#65533;3&#65533;&#65533;7&#65533;&#65533;TK}&#65533;H&#65533;&#65533;.&#65533;&&#65533;&#65533;{2&#65533;&#65533;.
a5&#65533;&#65533;
&#65533;&#65533;Y&#65533;2w &#65533;&#65533;&#65533;&#65533;m:+&#65533;(g&#65533;&#65533;'xS&#65533;&#65533;fdfx&#190;&#65533;&#65533;f&#1595;l&#65533;i&#65533;k&#65533;&#65533;j&#65533;h`e&#65533;t&#65533;k)&#1532;I&#65533;/&#65533;&#65533;t2g/&#65533;0s&#65533; 
&#65533;j&#65533;&#65533;&#982;:&#65533;!&#65533;!fq&#65533;=&#65533;&#65533;)Kc&#65533;+Gh&#65533;&#65533;c&#1444;1X&#65533;0&#65533;Aq&#65533;Gm,&#65533;w&#65533;&#65533;&#65533;<&#65533;&#65533;3#L&#65533;&#65533;n&#65533;3L&#65533;C&#65533;\.Z&#65533;c&#65533;&#65533;o&#65533;xGx&#65533;g&#65533;&#65533;'	&#65533;&#65533;W9QV&#65533;&#65533;	&#1211;&#65533;&#65533; &#65533;&#65533;&#65533;*'&#65533;&#65533;&#65533;
&#65533;&#65533;
cW&#65533;&#65533;s&#65533;
Ot]/&#65533;&#65533;Nz-&#65533;&#65533;"
&#65533;&#65533;
Dl&#65533;&#65533;p&#65533;&#65533;&#65533;&#1024;&#65533;&#65533;&#65533;
&#65533;&#65533;	<!W&#65533;&#65533;0&#65533;x&#65533;&#65533;&#65533;&#65533;c&#65533;Z&#65533;&#65533;	&#65533;&#65533;&#65533;K&#65533;&#65533;[03<&#65533;&#167;&#65533;C8t<&#65533;9&#65533;&#65533;6&#65533;}&#65533;z0&#65533;/&#65533;cO&#65533;&#65533;&#227;&#65533;'k&#65533;~&#65533;&#65533;3&#65533;&#65533;v&#65533;}Z&#136;Zt&#65533;/.>&#65533;&#65533;&#65533;,&#65533;&#65533;u"&#65533;7>&#65533;S&#65533;&#65533;qR&#65533;Ep`F]4!0&#65533;pT&#65533;h&#65533;&#65533;{V2&#65533; &#65533;R&#65533;&#65533;j)&#65533;&#65533;&#65533;E&#65533;(&#65533;{L&#65533;R&#65533;&#65533;&#65533;&#65533;g&#65533;&#65533;f&#65533;?;&#65533;1^4&#65533;&#65533;C
ak&#65533;&#65533;[&#65533;*&#65533;b3r $%&#65533;ApP&#65533;4 6&#65533;<&#65533;B&#65533;FP#&#65533;  &#65533;&#65533;!&#65533;&#65533;^HG&#65533;Ap&#65533;ypP&#65533;s&#65533;&#1199;&#65533;&#65533;&#65533;&#65533;&#825;&#65533;)&#65533;&#65533;&#65533;I4&#65533;!q&#65533;B&#65533;G4&#65533;&#65533;!Jhx.%[&#65533;&#65533;&#65533;B&#65533;&#65533;&#65533;t&#452;ql&#65533;n&#65533;"(&#65533;D&#65533;&#65533;&#65533;&#65533;i&#412;x*&#866;5R=&#65533;&#65533;&#1126;&#65533;&#65533;)i&e&#65533;&#65533;&#65533;&#65533;&#65533;f&#65533;&#65533;&#65533;&#65533;p~T+s&#65533;&#65533;&#65533;hpi]&#65533;j&#65533;g &#65533;q=9&#65533;]wu'	&#65533;&#65533;&#65533;&#65533;&#65533;&#65533;&#65533;Y&#65533;&#65533;}&#65533;&#65533;&#65533;&#65533;Ur&#65533;Vv&#65533;&#65533;&#65533;&#65533;24&#65533;p|@&#65533;&#65533;&#65533;&#65533;)&#65533;rHaF&#65533;&#500;+%=&#65533;	}&#65533;j&#65533;&#65533;&#65533;&#65533;&#65533;v&#65533;n>&#65533;&#65533;&#65533;&#65533;(Z3&#65533;&#65533;&#65533;?&#65533;!5&#65533;}&#65533;&#65533;x![cJ&#65533;&#65533;&#65533;?&#65533;&#65533;&#65533;&#65533;n&#65533;&#65533;&#65533;&#65533;00&#65533;&#65533;&#65533;uWX&#65533;q&#65533;&#65533;;G&#65533;Z&#65533;gur&#1944;&#1506; l&#65533;%v&#65533;&#65533;r-&#65533;9&#65533;6s&#65533;H8n&#65533;	`&#65533;&#65533;K
J!
&#65533;
&#65533;@&#65533;E&#65533;&#65533;&#65533;M&#65533;p&#65533;P&#752;&#65533;p&#65533;&#65533;;&&#65533;	&#65533;&#65533;&#65533;&#65533;&#65533;&#65533; c&#65533;X&#782;&#65533;x&#65533;&#65533;
&#65533;&#65533;	&#65533;&#65533;Yw#&#65533;,:&#65533;&#65533;Zw$&#65533;W&#65533;0&#65533;C&#65533;&#65533;5&#65533;&#65533;j&#65533;&#65533;.&#65533;;X6&#65533;&#65533;&#463;Pw&#65533;e&#65533;&#65533;&#65533;&#65533;&#65533;&#65533;	E1&#65533;&#65533;U&#65533;&#65533;&#65533;&#65533;!&#1663;&#65533;7&#65533;&#65533;{&#816687;s#&#65533;E&#65533;&#65533;7,^Ee&#65533;&#65533;F&#65533;kd%(Rp(i O&#65533;@&#65533;&#65533;E@]p&#65533;pm&#65533;)J&#65533;H&#65533;9T&#65533;tS1&#65533;Tz&#65533;&#65533;&#20392;d&#65533;&#65533;3&#65533;&#65533;&#65533;&#65533;&#65533;&#65533;Im&#65533;I&#65533;2&#65533;"@&#65533; a&#65533;&#133;'X&#65533;P&#1122;&#65533;*<^$&#65533;aC&#463;!E&#65533;&#65533;HAa&L&#65533;&#65533;a&#65533;%Ap&#65533; &#65533;N&#65533;&#65533;t&#65533;&#1056;@&#65533;2$&#65533;&#65533;<t&#65533;&#65533;&#65533;h!A&#65533; &#65533;G&#65533;&#65533;M&#65533;&#65533;$TH*QA&#65533;&#65533;u*&#868;GaM&#692;j!&#65533;B&#65533; 	&#65533;&#65533;,&#1573;C&#65533;&#65533;M&#679;&#65533;&#65533;_&#65533;JS&#65533;&#65533;>~&#65533;T&#65533;Zs(&#65533;@~&#65533;&#65533;&#1891;&#65533;O B&#65533; &#65533;&#1139;&#65533;&#65533;&#65533;\&#65533;N&#65533;g&#65533;AR&#65533;B&#65533;hfV&#65533;x&#65533;&#65533;;9&#65533;d&#65533;5];}&#1908;Ob=|&#65533;&#65533;&#65533;&#65533;&#65533;&#65533;&#65533;&#65533;&#65533;y&#65533;fM3e&#656;)cF&#858;3&#65533;&#65533;0r$&#65533;&#65533;H&#65533;]oi&#65533;%M&#65533;0q&#65533;&#65533;&#1254;K&#65533;6&#65533;&#65533;	}&J&#65533;E&#65533;&#65533;#E&#65533;
&#65533;&#65533;&#65533;&#65533; C&#65533;f&#65533;&#65533;K?>&#65533;&#65533;c&#65533;<&#65533;@&#65533;<ls&#65533;>&#65533;&#65533;&#65533;/&#65533;&#65533;j&#65533;DY&#65533;>&#65533;
1$&#65533;EaC&#65533;CO&#65533;&#65533;WL&#65533;E&#65533;0Fg&#65533;&#65533;&#65533;&#65533;&#65533;&#65533;O&#65533;&#65533;&#65533;&#65533;&#65533;EV&#65533;&#65533;DD&#65533;p&#65533;D@|D&#65533;I&#65533;&#65533;&#65533;&#65533;G&#65533;&#65533;.>G &#65533;$&#65533;&#65533;&#571;D&#65533;&#65533;>%&#65533;:&#65533;&#65533;L8	/R&#65533;<&#65533;STY&#65533;R&#65533;,&#65533;LQ&#65533;&#65533;&#65533;I,&#65533;&#65533;Q&#65533;.I)e&#65533;O:&#65533;Ub&#65533;&#65533;a&#65533;aT&#65533;^t&#65533;eb&&#65533;EUL&#65533;&#65533;NRA&#65533;Oq&#65533;%^r&#65533;&#65533;F&#581;&#65533;W.&#65533;J4&#1019;J&#65533;&#65533;&#1362;&#65533;&#65533;&#65533;&#65533;H&#65533;&#65533;&#65533;&#65533;^'y$IZ&#65533;&#65533;r_&#65533;&#65533;&#273;$%	VI&#65533;&#65533;&#65533;&#65533;H&#65533;&#65533;rK&#65533;\&#65533;&#65533;g&#65533;&#65533;d>FZD$Hq&#65533;&#65533;&#65533;[9D&#65533;E&#65533;O&#65533;tE\&#65533;E&#65533;&#65533;R&#65533;?&#65533;&#65533;&#65533;AT&#65533;&#65533;&#65533;&#65533;8&#65533;pA&#65533;,P&#65533;&#65533;&#65533;&#65533;&#1571;<&#65533;&#65533;&#65533;
&&#65533;&#65533;0&#65533;&#65533;&#65533;(d&#65533;&#65533;&#65533;&#1742;&#1199;d&#65533;{P.&#65533;&#65533;
e	$&#65533;&#65533;&#65533;.&#65533;&#65533;&#65533;&#620;&#65533;&#65533;&#65533;#;|&#65533;C&#65533;0&#65533; &#65533;-&#65533;X&#161;B&#65533;&#65533;&#65533;D&#65533;p&#65533;!&#65533;1&#65533;&#65533;&#65533;@A`&#65533;!&#65533;&#65533;Q&#65533;&#65533;&#65533;&#65533;&#65533;#<0&#65533;&#65533;2&#65533;&#65533;d(&#65533;:&#65533;o&#65533;D1d&#65533;	!#&#65533;&#65533;&#65533;&#65533;{p&#65533;&#65533;J,F&#65533;&#65533;&#65533;c.&#65533;*&#65533;q&#65533;j&#65533;&Bh&#65533;	&#65533;A &#65533;&#65533;&#65533;&#65533;'<&#65533; &#1641;&#65533;e&#65533;M&#65533;&#1179;&#65533;&#65533;,&#65533; &#65533;&#65533;|&#65533;&#65533;;&#65533;&#65533;&#65533;&#65533;&#65533;&#65533;<&#65533;&#65533;=c&#65533;0&#65533;&#65533;"&#65533;&#65533;&#65533;w&#65533;&#65533;&#65533;x&#65533;m.&#65533;&&#65533;o653\B&#65533;&#65533;D&#65533;9&#65533;`&#65533;&#65533;&#65533;C9&#26427;0&#65533;Y&#65533;]qJ&#65533;.&#65533;&#65533;Ln&#65533;&#65533;L2!S<O&#65533;&#65533;&#65533;&!Q2&#65533;GQ&#65533;!6&#471;&#65533;=%+&#65533;&#65533;&#65533;&#65533;l&#65533;&#65533;&#65533;v&#65533;&#65533;C&#65533;`&#65533;;&#65533;.w&#65533;&#65533;C&#65533;&#65533;&#65533;<(wB&#65533;P"&#65533;t&#65533;&#65533;&#65533;ECr&#65533;&#65533;D&#65533;&#65533;)9&#65533;D&#65533;PD3D&#65533;&#65533;+&#43663;\&#65533;C&#65533;&#65533;rR&#65533;l&#65533;!&#65533;G<&#65533;L&#65533;&#65533;&#65533;C&#65533;&#65533;&#65533;&#65533;&#65533;&#65533;&#65533;G&#65533;&#1007; 1&#65533;&#65533;(I[&#65533;&#65533;&#65533;&#65533;&#65533;>N&#65533;/&#65533; E&#65533;4A&#65533;2&#65533;&#65533;&#65533;0&#65533;S&#65533;&#65533;V&#65533;bq$&#65533;(&#65533;&#65533;M&#65533;L&#65533;0&#65533;&#65533;F&#65533;&#65533;T&#65533;&#65533;&#65533;H+X&#65533;
B&#65533;&#65533;&#65533;&#65533;-x&#65533;F&#65533;&#65533;b&#65533;&#65533;H&#65533;2&#65533;&#65533;]&#65533;&#65533;&#65533;(P&#65533;
Z&#65533;&#65533;&#65533;&#65533;&#65533;0~&#65533;`C&#65533;0&#65533;0|&#65533;Z&#514;&#65533;h&#65533;)LA&#65533;T&#65533;&#65533;&#65533;&#65533;V&#65533;&#65533;Q&#65533;&#65533;K{&#65533;D%&#65533;&#65533;0~&#65533;&#65533;V$&#65533;x&#65533;f&#65533;/&#65533;y&#65533;3&#65533;i,JT&#65533;}&#65533;t&#65533;5/1&#65533;*&#65533;I=&#65533;&#65533;Dw&#65533;i	i&#65533;=&#65533;&#65533;!&#65533;y"(&#65533;oE&#1617;&#65533;&#65533;&#65533;oy&#65533;[&#65533;Mh&#65533;&#65533;#&#65533;&#65533;&#65533;H<&#1162;&#65533;v&#65533;H&&#65533;&#65533;Q&#65533;'&#65533;&#65533;i&#512;&#65533;%&#65533;!&#65533;&#65533;&#65533;d`&#65533;|dh P&#65533;=&#65533;]&#65533;)&#65533;_&#65533;b&#65533;b&#65533;4&#971;]_x&#65533;&#65533;&#65533;E)&#65533;[
`p&#10231;&#65533;@gIW&#65533;&#65533;p :m&#65533;eX&#65533;&#65533;'&#65533;,T!
L0&#65533;&#65533;&#65533;1x!S&#65533;&#65533;z &#65533;&#65533;M"@
&#65533;&#65533;&#65533; &#65533;&#65533;G*&#65533;&#65533;&#65533;m&#65533;@<&#65533;&#65533;
^@&#65533;&#65533;&#65533;&#65533;B$&#65533;_p
&#65533;&#65533;&#65533;&#65533;g&#65533;&#65533; &#65533;1&#65533;Y&#65533;&#184;&#1833;&#65533;2'[,&#65533;f:&#65533;(L	&#65533;@&#65533;&#65533;$]&#618;&#65533;&#65533;&#1956;&#65533;p&#65533;&#65533;]&#65533;&#65533;=&#65533;a&#65533;z&#65533;&#65533;=&#65533;f/&#65533;&#65533;R&#65533;r&#65533;&#65533;4&#65533;'>&#65533;&#65533;,&#1735;&#65533;!w{.&#65533;&#65533;7H&#65533;&#65533;&#65533;O&#65533;p&#65533;&#65533;>h&#65533;&#65533;}&#65533;&#65533;&#65533;&#65533;5D&#65533;&#65533;&#65533;&#65533;&#65533;s&#65533;4&#65533;&#65533;c&#65533;&#65533;@1&#65533;&#65533;>2u&#65533;"&#65533;(&#65533;;&#65533;&#65533;&#65533;_&#65533;&#65533;&#65533;.&#65533;&#65533;W&#65533;xV -c&#65533;ZvGD&#65533;\Y@&#455;&#65533;l&#65533;u&#65533;&#265939;&#65533;.p&#65533;1&#65533;&#65533;&#65533;#6-.Jj&#65533;&#65533;AD CD&#65533;@&#65533;b&#65533;@"Q&#65533;:&#65533;&#65533;umN&#65533;&#1990;&#65533;&#65533;&#65533;D&#65533;&#65533;g&#65533;E&#65533;&#65533;M&#65533;'&#65533;&#65533;7-jv&#65533;_&#65533;2w8Q&#65533;P&#65533;&#65533;&#65533;&#65533;D&#65533;
R&#65533;&#65533;M&#65533;l&#65533;+fT&#65533;&#38681;&#65533;&#65533;&#65533;u	R&#65533;&#65533;&#65533;&#65533;&#65533;&#65533;k1&#65533;Z&#65533;&#9069;&#65533;&#65533;-zFC&#65533;0&#65533;3&#65533;&#65533;b&#65533;2&#65533;`YA&#65533;S&#65533;"&#65533;z4&#65533;&#65533;d8&#65533;&#65533; U/nQ&#65533;R:&#65533;@&#65533;(&#65533;e&#65533;P&#65533;B&#65533;&#65533;c(:1f^&#714;~&#65533;&#65533;&#65533;&#65533;&&#65533;&#65533;e&#65533;&#65533;&#65533;<&#65533;&#65533;&#65533;11&#65533;l&#65533;&#65533;&#65533;&#65533;&#1924;&.a	N&#65533;&#65533;(&#65533;z&#65533;&#65533;	MX"Z&#65533;&#65533;&#65533;#&#65533;&#65533;&#65533;%&#65533;&#65533;&#65533;&#65533;&#65533;&#65533;&#65533;@}&#65533;{_+Y&#65533;&#65533;\e&#65533;F|&#65533;Y&#65533;sxCt-MhAJ<&#65533;&#65533;	< I&#65533;C&#65533;&#1095;&&#65533;&#65533;&#65533;&#65533;&#65533;6`&#65533;
p`h&#65533;Y&#418;&#65533;&#65533;&#65533;&#65533;,&#65533;&#65533;&#65533;c&#65533;&#65533;h&#65533;B&#65533;&#65533;6&#65533;-u)&#65533;&#65533;&#65533;&#65533;&#65533;&#65533;0B'z&#65533;&#65533;&#65533;&#65533;&#65533;8X&#65533;&#65533;&#65533;&#65533;&#1712;&#65533;&#65533;	/&#65533;@*@&#65533;
l !&#65533; ,&#65533;&#65533;&#65533; AHb&#65533;`"0&#65533;`?&#65533;&#65533;&&#65533;&#65533;&#65533;a&#65533;&#65533;&#65533;&#492;f3}&#65533;&#65533;&#65533;&#65533;O(&#65533;&#65533;sI&#65533;&#65533;v&#65533;X&#65533;&&#65533;&#65533;K&#65533;R&#65533;:&#65533;&#65533;&#65533;&#65533;&#65533;&#65533;&#65533;0&#65533;9&#65533;&#65533;&#65533;&#65533;&#65533;7&#65533;	&2&#65533;&#65533;	&#65533;&#65533;&#65533;&#65533;&#65533;%s&#65533;&#65533;&#65533;&#65533;&#14881;&#65533;{p38:	&#65533;&#65533;Cv&#65533;9&#65533;]&#65533;&#65533;9&#65533;>&#65533;&#65533;v&#65533;c`&#65533;u3&#65533;&#65533;8,&#36393;&#65533;`t&#65533;]4&#65533;a\ &#65533;4&#65533;&#65533;j&#65533;/&#65533;&#65533;&#65533;z!d8&#65533;$&#65533;7&#65533;Eh&#65533;&#1508;:&#65533;??
&#65533;N&#65533;&#65533;&#65533;? &#65533;&#65533;z!&#65533;&#1969;B&#65533;&#65533;&#65533;t7&#65533;{&#65533;&#65533; 2&#65533;x&#65533;&#65533;K&#65533;&#65533;&#65533;&#65533;&#65533;&#65533;!&#65533;*&#65533;"&#65533;&#65533;Qr&#65533;&#65533;D&#65533;&#65533;&#65533;&#65533;"1~&#65533;7r")&#65533;?&#65533;&#65533;B&#65533;{s&#65533;&#65533;	"v&#65533;&#65533;A&#65533;&#65533;&#65533;&#65533;&#65533;&#65533;&#65533;]&#65533;q&#65533;'w&#65533;&#65533;&#65533;&#65533;.&#65533;<&#65533;tj&#65533;!&#65533;M0&#65533;3&#65533;89&$t#8&#65533;&#65533;Up&#65533;X04;K&#65533;@&#65533;6&#65533;&#65533;"K&#65533;DrWx&#65533;X&#65533;Y&#65533;[&#65533;YpU&#65533;Z&#517;Ij4II&#65533;fh&#65533;e(U&#65533;&#65533;Ux#R&#1157;^&#65533;TZ%`&#65533;$M
_&#65533;\@%_D\&#65533;&#65533;]X5Y&#65533;5Q3=)T &#65533;S&#65533;&#65533;kZ&#65533;&#65533;@&#65533;&#65533;&#65533;o&#65533;pjMt&1&#65533;&#65533;&&#65533;<&#65533;&#65533;S'_&#65533;&#65533;&#65533;k&#65533;52	&#65533;a&#65533;	&#65533;'z&#65533;"&#65533;A0&#65533;&#65533;)"7x&#65533;&#65533;&#65533;#&#65533;&#65533;G&#65533;Ax&#65533;&#65533;$:A!$&#65533;&#65533;2!E&#65533;&#65533; &#65533;&#65533;&#65533;&#65533;&#65533;&#65533;h xA&#65533;&#65533;GH&#65533;6@&#65533;X 	h&#65533;H+&#65533;&#65533;(&#65533;&#65533;&#65533;&#65533;&#65533;&#65533;&#65533;&#554;&#65533;{&#65533;;j@&#65533;@&#65533;8&#65533;&#65533;&#65533;<	 &#65533;Y&#65533;&#1027;&#65533;&#1099;9&#65533;.&#65533;&#65533;&#65533;iH:&#65533;&#65533;&#65533;7&#65533;%&#513;&#65533; (+&#65533; 	&#65533;F	&#65533; &#65533;&#65533;(&#65533;&#65533;P&#65533;&#1537;#X*`&#65533;&#65533;&#65533;)&#65533;P/
R&#1944;&#65533;&#65533;&#65533;&#65533;3&#65533;&#65533;7&#65533;<&#193;&#65533;&#65533;&#1065;&#1962; &#65533;q&#65533;=h&#65533;&#65533;\@&#65533;&#650;&#65533;Z&#65533;&#65533;&#65533;&#65533;&#65533;&#65533;&#65533;&#65533;&#65533;=X&#65533;.&#65533;.`&#65533;:&#1568;@&#65533;R&#65533;&#65533;&#65533;&#65533;&#65533;8&#65533;&#65533;&#65533; &#65533;:&#65533;&#65533;&#65533;&#65533;&#543;&#116968;&#65533;&#1100;&#65533;&#65533;
- 4x&#65533;&#65533;&#65533;&#65533;-&#65533;&#65533;9&#65533;&#65533;&#65533;B<<HK	&#1694;&#65533;`5@&#65533;30&#65533;&#65533;&#1794;(&#65533;2X&#65533;1&#65533;01&#65533;&#65533;+&#65533;&#65533;-&#65533;3&#65533;B&#65533;&#65533;s&#65533;&#65533;i&#65533;&#65533;D&#65533;28&#65533;
&#65533;&#65533;+x&#65533;%&#65533;&#65533;5&#65533;	701 &#65533;/&#65533;,&#65533;&#65533;&`*&#514;+&#65533;,&#1026;Eh&#65533;|&#65533;E\&#65533;&#65533;R&#65533;i&#65533;N&#65533;&#65533;&#65533;&#65533;&#65533;5`${
&#65533;&#65533;s&#65533;&#2041;&#65533;h1K&#65533;&#65533;0&#65533;&#65533;R&#65533;&#65533;) &#65533;&#65533;&#65533;&#65533;&#65533;&#65533;&#65533;2Q&#65533;&#65533;&#65533;&#65533;&#65533;&#65533; (c&#65533;&#65533;D&#65533;&#65533;@&#65533;!&#65533;&#65533;A&#65533;&#65533;&#65533;&#65533;&#65533;&#65533;q&#65533;~&#1111;&#65533;Oy&#65533;Hx&#65533;&#65533;`nQnz0*&#65533;Y&#65533;&#65533;/&#65533;K&#65533;&#65533;&#65533;&#65533;W&#65533;P(&R&#65533;0&#65533;UH&#65533;8A&#65533;M&#65533;5&#65533;&#65533;;&#65533;&#65533;K Fc&#65533;&#65533;&#65533;K&#65533;&#65533;5	&#65533;Y&#65533;X&#65533;&#65533;R&#65533;[&#65533;W@&#65533;V&#65533;&#65533;[&#65533;&#65533;^x&#65533;6<&#65533;Q&#65533;&#65533;a&#1029;6iY&#65533;)&#65533;PRiC`&#1029;[HR[&#65533;`&#65533;\HS^0&#65533;Z&#65533;V8A&#65533;&#65533;CBC`"'&#65533;	LH&#65533;&#65533;&#65533;/;o&#65533;#1&#65533;#b,B&#65533;&#65533;g&#65533;O&#65533;&#65533;P&#65533;&#65533;$0&#65533;n&#65533;Oz&#65533;N\&#65533;P&#65533;&#65533;&#65533;wY&#65533;$Q7xc&#65533;&#65533;&#65533;A)&#65533;&#65533;A&#65533;6&#65533;&#65533;`&#65533;&#65533; &#65533;U&#65533;BX&#65533;f$&#65533;5&#65533;x &#65533;!&#65533;X&#65533;38S&#65533;&#65533;&#65533;!&#65533;&#65533;&#65533;&#1628;&#65533;6H&#862;&#65533;&#65533;&#65533;p1&#65533;&#65533;9
&#65533;`&#65533;I&#65533;a&#65533;?&#65533;<&#65533;&#65533;&#65533;p8X2&#65533;/ &#65533;&#65533;Z&#65533;&#65533;$3H4p&#65533;&#65533;y&#65533;:`/@&#65533;
0&#65533;&#65533;&#65533; P  &#65533; &#65533;&#65533;&#192;&#65533;x&#65533; &#65533;4&#65533;/P&#65533;s<&#65533;&#1388;&#65533;&#65533;.&#65533;&#65533;&#1404;=&#65533;1&#514;2HL&#771;&#65533;&#65533;:&#65533;&#65533;7`&#65533;JM9&#65533;&#65533;9&#65533;&#1593;\&#65533;@&#65533;&#65533;.&#65533;x&#65533;&#65533;&#65533;&#65533;&#65533;9&#65533;$&#65533;I0x&#65533;&#65533;&#65533;&#65533;;&#65533;&#65533;=&#65533;&#65533;&#65533;H&#65533;(9	&#65533;7x504`&#65533;&#65533;&#65533;&#65533;a&#65533;&#65533;&#65533;&#65533;&#65533;&#65533;<&#65533;	&#65533;&#65533;&#65533;&#65533;&#65533;&#65533;&#65533;.P&#65533;7p<&#65533;k&#65533;&#65533;}Y&#65533;&#65533; &#65533;iY7=&#65533;|Y&#65533;&#65533;&#65533;*&#65533;&#65533;)X"p.&#65533; &#65533;+&#65533;&#65533;,&#65533;&#65533;0&#65533;*&#65533;/&#65533;&#65533;-&#65533;&#65533;&#65533;&#65533;>&#65533;&#65533;&#65533;&#65533;&#65533;-&#65533;&#65533;\)&#65533;&#65533;*&#1026;-&#65533;&#65533;&#65533;&#65533;3&#1593;4 &#65533;0&#65533;+&#65533;&#65533;$&#65533; &&#65533;&#65533;(&#65533;&#65533;&#65533;-&#65533;&#65533;&#65533;"q&#65533;i&#65533;&#65533;&#65533;&#65533;LP&#65533;t&#65533;O&#65533;#&#65533; &#65533;AT,l&#65533;j&#65533;&#65533;("&#65533;&#65533;*&#65533;&#65533;&#65533;&#65533;&#65533;&#65533;
B
&#65533;X"vi&#65533;&#65533;&#65533;&#65533;&#65533;&#65533;^&#65533;&#65533;{C&#65533;&#65533;@M&#65533;&i&#65533;&#65533;aNGP&#65533;+&#65533;o&#65533;&#65533;&#65533;M&#65533;bT&#65533;T&#65533;&#65533;Q&#65533;&#65533;M_&#65533;h!y&#65533;&#65533;]q&#65533;)&#65533;&#65533;u)&#65533;-RsN&#65533;&#65533;@&#65533;&#65533;I&#65533;&g&#65533;AnZ&#65533;N@#P8&#65533;A&#1653;t&#65533;@1T8&#65533;&#65533;4AU&#65533;3;&#163;9&#65533;&#65533;&#65533;H&#65533;&#65533;p&#65533;6&#65533;$Id&#65533;(CY&#65533;&#65533;1$&#65533;Yx.&#65533;C^&#65533;&#65533;HiLb&#65533;f`c8&#65533;Y&#65533;RO&#65533;@&#65533;4`&#65533;6T%^&#65533;&#65533;$&#325;]&#65533;_&#65533;&#65533;\HR8&#65533;5c
&#65533;Q&#65533;&#65533;B2&#65533;Q&#65533;&#65533;&#65533;>:>#&#65533;IQN&#65533;&#65533;1&#65533;&#65533;pRTj&#65533;qb&#65533;+&#65533;/:^|&#65533;&#65533;&#65533;6&#65533;&#65533;BQ&#65533;L&#65533;/&#65533;]&#65533;`b&#65533;&#65533;&#65533;&#65533;&#65533;&#1634;&#65533;L&#65533;^\7&#65533;4&#65533;P&#65533;&#65533;x&#65533;!&#65533;&#65533;1&#65533;&#65533;&#65533; 2!r)&#65533;&#65533;Cp&#65533; k&#65533; &#65533;&#65533;`&#65533;&#65533;	&#1155;)&#65533;&#65533;	&#65533; &#512;
x 
0&#65533;#h&#65533;A&#65533;: &#65533;@&#65533;&#65533;&#65533;&#65533;
{)&#65533;<&#65533;&#65533;4PkMJ	IOQ&#65533;&#65533;&#65533;:&#65533;&#65533;&#65533;&#65533;1&#65533;j*7H&#65533;p&#165;+&#65533;1&#1071;2&#65533;- L&#65533;&#1824;+.>"`&#65533;X	&#1064;&#65533;&#65533;@&#1537;&#65533;&#65533;&#65533;,X}%6p<l&#65533;&#65533;&#65533;K;(&#65533;&#65533;:&#65533;&#65533;&#65533;	&#65533;&#65533;8 &#724;&#65533;&#65533;=&#65533;8&#65533;&#65533;6&#65533;L&#65533;&#65533;/4&#65533;&#65533;&#65533;*lV&#65533;>&#65533;&#65533;&#65533;K&#1402;&#65533;D&#1016;&#65533; &#65533;2&#65533;)&#65533;1H&#57475;&#65533;&#65533;9&#65533;&#65533;0h<&#65533;Z&#65533;&#65533;&#65533;>&#65533;&#65533;&#65533;.&#65533;&#65533;/&#65533;>&#65533;40&#65533;3X&#65533;&#65533;&#65533;&#65533;\-&#65533;&#65533;&#65533;`H&#65533;.&#65533;1&#65533;Z6h&#65533;&#65533;C&#65533;4&#65533;&#1521;~&#65533;&#65533;&#65533;&#65533;f&#65533;&#65533;{&#65533;&#65533;&#65533;-&#65533;*&#65533;, &#65533;0p&#65533;+&#1598;&#65533;&#65533;M,&#65533;&#65533;k&#65533;0&#65533;, l-H&#65533;*&#65533;&#65533;,&#65533;,&#65533;&#65533;*&#65533;/(&#65533;&#65533;&#65533;68j&#65533;&#1282;)p&#65533;&p'x&#65533;&#469;&#65533;' m &#1750;&#65533;&#65533;A&#65533;&#65533;&#65533;<&#65533;W&#65533;&#65533;&#65533;&#65533;0Q&#65533;&#65533;&#65533;&#65533;;&#65533;x&#65533;B&#65533;7{&#65533;&#65533;&#65533;&#19945;&#65533;I&#65533;&#65533;H&#65533;`&#65533;{3&#65533;}&#65533;7$&#65533;7&#65533;&#65533;7&#65533;fP&#65533;a&#65533;YdN&#65533;&#534;,&#65533;Nj&#65533;&#65533;HX&#65533;B&#65533;&#65533;&#65533;P&#65533; Q&#65533;&#65533;2&#65533;&#65533;Pe&#65533;&#65533;^dny&#65533;w&#65533;&#65533;sso&	Q&#65533;i&#65533;&#65533;m&#65533;Q+I&#65533;0F&#65533;P&#65533;&#65533;>&#65533;&#65533;Q &#65533;&#65533;E&#65533;R&#65533;&#65533;ac&#65533;&#65533;I&#65533;s&#65533;&#65533; &#65533;&#65533;]Z:
&#65533;W8RS:SI
S_hCG&#65533;&#65533;g0&#65533;S&#65533;&#65533;Eq&#65533;Os&#65533;)&#65533;bT&#65533;9S[&#65533;55&#65533;.&#65533;;&#65533;Q;&#373;9)&#65533; \3 73&#65533;&#65533;i3&#65533;b3mA&#65533;mZ&#65533;&#65533;!&#65533;oe&#65533;&#65533;&?ezT.&#65533;4K3.im0&#65533;&#65533;)&#65533;&#65533;fa&#65533;&#65533;&#65533;&#65533;x&#65533;&#65533;&#65533;&#65533;` &#65533;~	&#65533;&#65533;&#272;}:^&#65533;#
4BH&#65533;8^&#65533;&#65533;&#65533;m&#65533;&#65533;&#203;Bx&#65533;  &#65533; `&#65533;&#65533;(<&#65533;&#65533;&#65533;&#65533;7&#65533;&#65533;&#65533;&#65533;&#65533;&#65533;&#65533;&#65533; h&#65533;5&#65533;&#65533;&#65533;&#65533;J&#65533;&#65533;&#65533;&#186;-&#65533;&#65533;
&#65533;&#65533;&#65533;i&#65533;&#65533;HYQ&#65533;&#65533;&#1522;T&#65533;&#65533;&#65533;&#65533;&#65533;&#65533;f&#1729;K&#65533;.&#65533;.&#65533;&#65533;&#65533;&#65533;+&#65533;&#65533;]W&#65533;&#65533;7&#65533;&#65533;&#1667;C`&#65533;9&#65533;&#65533; &#65533;&#65533;&#65533;2)
 &#65533;&#65533;&#65533;&#65533;&H&#65533;&#65533;&#65533;&#65533;&#65533;4&#65533;9&#65533;&#65533;&#65533;&#65533;&#796706;&#65533;&#65533;<@&#65533;
&#65533;&#65533;bk&#65533;|7&#65533;&#65533;&#65533;08&#65533;&#65533;h8h&#65533;\0(&#65533;&#65533;&#65533;SL&#65533;P&#65533;1W&#65533;&#446;&#65533;Lz&#65533;&#65533;&#65533;K&#65533;.&#65533;-h&#65533;&#65533;0&#65533;7 xv&#1346;&#65533;&#65533;&#65533;&#1794;&#65533;N2&#65533;.&#65533;&#65533;3X&#65533;&#65533;Z&#1091;to&#65533;i&#65533;&#65533;\4&#65533;W&#65533;&#65533;/&#65533;&#65533;&#1420;&#65533;&#1099;K&#53315;&#65533;&#65533;9&#65533;&#1406;.&#65533;M&#65533;/1 N&#65533;&#65533;0(&#65533;&#65533;&&#65533;&#65533;&#65533;&#65533;&#65533;&#65533;+&#65533;i&#65533;&#65533;&#65533;Vz&#65533;}&#65533;2H&#65533;&#65533;7x&#65533;u&#65533;-H&#65533;&#65533;&#1858;-&#65533;*&#65533;](8&#65533;pab&#65533;P;&#65533;DOL?2B'&#65533;&#1618;3&#65533;&#65533;G&#65533;&#65533;!1&#65533;X1&#65533;7&#65533;&#65533;6!&#65533;`U%&#65533;&#65533;&#65533;%&#65533;{A&#65533;&#65533;5&#65533;&#65533;/&#65533;&#65533;&#65533;&#65533;`&#65533;&#65533;(&#65533;&#65533;&#65533;5&#65533; &#65533;
.&#65533;/C7&#65533;J&#65533;/&#65533;E&#866;&#65533;&#65533;&#1717;&#65533;&#65533;z!&#290;%&#65533;w
&#65533;&#65533;o*&#65533;&#65533;H&#65533;&#65533;&#65533;&#65533;?&#65533;&#65533;Pr&#65533;7&#65533;V&#65533;'&#65533;P &#65533;=1&?&#65533;`4	a:&#65533;34k&#65533;r&#65533;^Op&#65533;p&#65533;3W&#65533;.]&#65533;+b` &#65533;&#484;d(F1e&#65533;RU&#1669;_&#65533;%6l4G)&#65533;&#65533;&#65533;.>&#65533;%}&#65533;T0&#65533;1v&#65533;P&#65533;&#65533;9&#65533;&#65533;&#65533;?&#65533;Tp&#65533;L&#65533;*Q&#65533;T&#65533;%&#65533;)YZXP&#65533;%&#65533;&#65533;&E&#65533;4	S'O&#65533;@&#65533;&#65533;)&#65533;&#65533;M&#65533;@&#65533;"EJJ&#65533;&#65533;B&#65533;&#65533;&#65533;&#65533;&N&#65533;<^&#65533;&#65533;(&#65533;&#65533;&#65533;&#65533;&#65533;$E&#65533;&#65533;&#65533;&#65533;#G&#65533;-Z4&#65533;&#65533;&#65533;&#65533;&#65533;TD&#65533;&#65533;&#65533;Q#&#65533;&#65533;!D&#65533;"]&#65533;&#296;P&#65533;?}&#65533;&#65533;&#65533;&#65533;g&#65533;!D&#65533;,E:T&#65533;&#1057;D&#65533; &#65533;( ?|&#65533; Z&#65533;c&#65533;>&#65533;&#65533;(&#65533;!A&#65533;&#65533;&#65533;)&#65533;G0h&#65533;PA&#65533;&#65533;*&#65533;&#65533;&#65533;&#65533;&#65533;&#65533;;y&#65533;&#65533;&&#65533;GO&#65533;9t&#65533;~&#65533;u&#65533;;w&#65533;xf&#230;&#65533;:s&#65533;&#65533;&#65533;]&#65533;&#65533;&#65533;;vX&#65533;)^&#65533;&#65533;&#65533;&#65533;p&#65533;&#65533;&#65533;Sz>&#65533;&#65533;I&#65533;&&#65533;u2a&#65533;&#65533;I&#65533;5&#65533;3[&#65533;&#65533;&#65533;&#65533;g&#65533;y?o&#65533;D&#65533;&#65533;&#65533;&#132; L&#65533;P!&#65533; &#65533;&#65533;&#65533;&#65533;S&#65533;&#65533;Xt&#65533;&#65533;&#65533;&#65533;&#1601;&#65533;{&#65533;G&#65533;t&#65533;&#65533;&#65533;u&#65533;&#65533; o2&#65533; &#65533;&#65533;gq&#65533;v&#65533;&#65533;mu&#65533;&#1095;t&#273;&#65533;o&#65533;!&#65533;\h!&#65533;l&#65533;&#65533;&#65533;k&#1073; w&#65533;&#65533;&#65533;&#65533;ca&#65533;&#65533;FkX&#65533;&#65533;N&#65533;q&#65533;a&#65533;&#65533;k&#65533;&#65533;UxAh&#65533;!F&#65533;qQ&#65533;\&#65533;AFa`1&#65533;Yd&#65533;&#65533;&#1517;&#65533;&#395;o&#65533;&#65533;WT&#65533;c~&#65533;]L&#65533;&#65533;&#65533;a&#65533;&#65533;p&#65533;q&#65533;&#65533;~V&#65533;j&#65533;&#65533;F&#65533;ahze&#65533;e|&#65533;E&#65533;\t&#65533;\xF_haE&#65533;Vh&#65533;E[`aE[dq&#65533;&#65533;&#65533;W&#65533;d&#65533;%&#65533;0&#1953;&#455;q&#65533;&#415;&#65533;vYEO0&#65533;&#65533;$E2&#65533;$dIH&#65533;&#65533;&#65533;%1a&#65533;&#65533;&&#65533;&#65533;X&#65533;	'&#65533;&#65533;{.L5M"I#&#65533;BH!&#65533;2H &#65533;&#65533;&#65533;&#65533;&#65533;&#65533;&#65533;&#65533;&#65533;/&#65533;"&#65533; l&#65533;p&#65533;&#65533;Q&#65533;$&#65533;&#65533;"&#65533;&#65533;&#65533;Q&#65533;L$&#65533;p)&#136;"n&#65533;&#65533;"+&#65533;&#65533;geR9&#65533;$&#65533;Z[P%&#65533;&#65533;&#65533;0&#65533;l&#65533;&#65533;Q&#65533;&#65533;$&#65533;,u&#65533;"&#65533;&#65533;"$3&#65533;0&#1100;05&#65533;\&#1266;&#65533;&#65533;J[&#65533;&#65533;&#65533;&#65533;|&#65533;%&#65533;XbI&&#65533;&#65533;BJ)`&#65533;&#65533;&#65533;*&#65533;&#65533;&#65533;
+&#65533;&#65533;&#65533;&#65533;)a&#65533;&#65533;&&#65533;&#65533;R&#65533;(&#65533;&#65533;]&#65533;&#65533;a&#65533;b&#65533;*&#65533;&#65533;&#65533;J+&#65533;&#65533;m&#65533;&#1828;&#65533;&#65533;	I,&#65533;2&#65533;&#4855;&#65533;&#65533;'&#65533;&#65533;&#65533;J+&#65533;&#65533;b.&#65533;&#13451;/&#65533;S1&#65533;&#65533;>&#65533;&#65533;S&#65533;2&#65533;0S&#65533;0&#65533;&#65533;&#65533;&#65533;y0&#65533;&#65533;&#65533;K&#65533;&#65533;&#65533;&#65533;&#65533;-&#65533;&#1794;&#65533;-&#65533;&#65533;&#65533;;.&#65533;&#65533;r&#65533;*&#65533;&#65533;&#65533;J&#65533;s&#65533;&#65533;Q&#65533;]&#65533;&#65533;&#65533;L&#65533;&#65533;&#65533;&#65533;A&#65533;h&#65533;&#65533;&#65533;&#1331;&#65533;&#65533;l"w)d&#65533;&#65533;&#65533;&#65533;D>
&#65533;&#65533;&#65533;x'&#65533;&#65533;&#65533;&#65533;&#65533;fb&#634;9&#65533;&#2035;&#65533;W&#65533;&#65533;Q&#65533;L[ &#65533;}&#65533;&#65533;dC&#65533; A&#65533;&#65533;&#65533;D":$&#65533;&#65533;&#65533;"#.&#65533;&#1291;E&#65533; b&#65533;Aj8&#65533;\&#65533;&#65533;,`&#65533;)&#65533; &#65533; &#65533;;&#65533;AD-&#65533;B>`p&#65533;&#65533;&#65533; Z &#65533;/&#65533;&#65533;m&#65533;~C";&#65533;a&#65533;zC&#65533;s&#65533;6D&#65533;RQb&#65533;g&#65533;&#65533;6&#65533;&#65533;E5&#65533;CY#:'5&#65533;a&#192;&#65533;&#65533;&#65533;!&#65533;&#65533;&#65533;&#65533;C&#65533;&#65533;*&#673;M|&#65533;&#50183;<&#65533;a`@CF&#65533;&#65533;&#65533;!MhA" &#65533;(&#65533;&#65533; :&#65533;&#65533;@&p&#65533;&#65533;&#65533;84&&#65533;!R&&#65533;&#65533;&#65533;L&#65533;p&#65533;=&#65533;a&#65533;w!RX&#65533;x&#65533;<B&#65533;9d&#65533;&#65533;&#65533;?&#65533;%F]&#65533;C&#65533;p&#65533;)X&#65533;Ka"&#65533;&#65533;&#65533;&#65533;2&#65533;A&#65533;&#65533;&#65533;&#65533;D6&#65533;X &#65533;u&#65533;&#65533;E(&#65533;&#65533;l&#65533;n&#65533;0&#65533;,@	K&#65533;&#65533;&#1030;D&#65533;&#65533;a f&#65533;&#65533;3p&#65533;	MpB&#128;&#65533;&#65533;`&#65533;&#65533;d&#65533;&#65533;&#65533;@&#65533;+&#65533;&#65533;JV:&#65533;(4!'&#65533;&#65533;k&#65533;C.&#65533;h(&&#65533;ALg&#65533;R&#304;&#65533;3h&#65533;7m&#65533;&#65533;&#65533;&#65533;/&#65533;&#65533;^8&#65533;)&#65533;&#65533;d&#65533;&#65533;f&#65533;&#65533;&#65533;NIQz&#65533;/l&#65533;&#65533;St&#65533;&#65533;a&#65533;@&#65533;&#65533;i&#65533;&#65533;T5'/\&#65533;
&#65533;&#65533;&#311;*Q?kD &#65533;&#65533;'`&#65533;&#836;!)&#1529;&#65533;w=&#65533;B&#65533; &#1598;&#417;&#65533;&#65533;u&#65533;"Z&#65533;&#65533;@&#65533;&#65533;U_&#65533;zK"&#65533;&#65533;E&#65533;L&#65533;MYD&#308;2W&#65533;EL^+&#65533;Z*&#65533;&#65533;(&#65533;pDE &#65533;&#65533;n&#65533;&#65533;&#65533;&#634;|b&#65533;&#65533;U&#65533;[	Q*&#65533;\v&#65533;&#65533;Qb&#65533;&#65533;x&#65533;S"	&#65533;"e&#65533;&#65533;H&#65533;&#65533;A&#65533;&#65533;!&#177;B&#65533;&#402;&#65533;&#65533;Pk"i&#65533;&#65533;.!&#65533;m$&#65533;CE)&#65533;&#65533;&#65533;S&#65533;&#65533;in*T&#65533;
S&#65533;B$&#65533; &#65533;)FA
&#65533;M&#65533;m&#65533;@E&#65533;\!Y&#65533;"p&#65533;&#65533;[*&#65533;J1
Q&#65533;&#65533;0)&#65533;+]Q&#65533;b&&#65533;)X&#65533;
X&#65533;&#65533;&#65533;&#65533;~&#65533;&#65533;:g&#65533;&#65533;&#65533;o&#65533;qg8C&#65533;&#65533;0&#65533;&#65533;`&#65533;&#65533; &#65533;&#65533;r&#65533;;[p&#65533;&#65533;&#65533;-f&#65533;[&#65533;&#65533;e&#65533;@&#65533;
U W&#65533;&#65533;t&#65533;&#65533;	&#65533;b&#65533;! &#65533;&#65533;&#65533;'&#65533;&#65533;&#332; &#65533;&#65533;&#65533;&#760;&#65533;&#65533;&#65533;@&#65533;&#65533;W&#65533;&#65533;&#65533;M&#65533;O&#50643;&#65533;&#1036;cr&#65533;&#65533;&#65533;~5&#65533;IE^o&#65533;k"&#65533;"&#65533;)&#405;z &#65533;BcAC"/+&#318;`I0C0B.&#65533;&#65533;*&#65533;&#65533;5&#65533;PtbU9&#65533;&#65533;	.&#65533;&#65533;&#65533;0&#65533;&#65533;3^0
0p&#65533;d&#65533;&#65533;&#65533;v&#65533;&#65533;&#65533;&#65533;&#65533;&#65533;&#65533;&#65533;=&#65533;!d &#65533;:&#65533;&#65533;&#65533;7&#65533;&#65533;Jb(C&#65533;&#65533;3%3&#65533;kp&#65533;&#65533;&#65533;&#65533;&#65533;&#65533;&#65533;x&#65533;&#65533;&#65533;P>&#65533;&#65533;A
&#65533;i&#65533;&#65533;"c]&#65533;:m`&#65533;&#65533;&#65533;2&#65533;!&#65533;}&#65533;&#65533;+&#65533; &#65533;&#65533;L&#65533;`&#65533;&#65533;&#65533;&#65533;&#65533;?&#65533;Yz &#65533;2&#65533;!:z&#65533;&#65533;l&#65533;h&#65533;&#65533;4&#65533;A&#65533;*=&#65533;&#65533;&#65533;Y&#65533;npu&#65533;&#65533;&#65533;= '&#65533;&#65533;&#65533;&#65533;`o:&#65533;Z&#65533;B&#65533;p&#65533;1|&#65533;ZH&#1920;5&#65533;Q,{&#65533;&#65533;/&#65533;q&#65533;h&#65533;&#65533;&#65533;&#512;&#65533;5&#65533;y&#65533;h&#65533;&#65533;&#560;&#65533;5&#65533;&#65533;&#65533;L&#65533;&#65533;&#65533;T&#65533;&#65533;&#65533;	CPB&#65533;&#65533;&#65533;&#65533;dy&#65533;y'B?*Lh&#65533;&#65533;&#384;&#65533;7&#65533;&#65533;&#65533;&#65533;z:vn)Q&#65533;gZ&#65533;GT&#65533;&#1440;Q18&#65533;Rbb5&#65533;/j)4&#65533;&#65533;:YJ&#65533;&#65533;p&#65533;Pw&#65533;7a&#65533;H&#65533;&#65533;&#1657;&#65533;&#65533;&#1720;&#65533;&#65533;I&#65533;&#65533;&#65533;L&#65533;'&#27081;&#65533;&#65533;&#65533;(&#65533;&#65533;K&#65533;g.N|v]&#65533;P!~=&#1410;}&#65533;^&#65533;z&^&#65533;&#65533;&#65533;&#65533;&#65533;f}k[&#65533;&#65533;&#65533;K&#65533;&#65533;m&#65533;&#65533;@&#65533; &#65533;*r=&#65533;" &#65533;3H&#65533;&#65533;&#2027;cm&#65533;Z&#65533;&#65533;gKa&#65533;zV&#65533;&#65533;&#65533;&#65533;'&#65533;&#65533;&#65533;&#65533;0&#65533;&#65533;&#65533;&#65533;l\&#65533;P&#65533;&#65533;&#65533;7&#65533;&#65533;&#65533;&#65533;)P&#65533;&#65533;&#65533;FD&#65533;&#65533;h)&#65533;&#65533;&#65533;&#65533;	&#65533;#n{CE&#65533;NQ&#65533;&#65533;&#65533;&#184;&#65533;`&#65533;sOa8&#65533;=7&#65533;&#65533;'[&#65533;&#65533;&#394;W&#65533;b&#65533;`+,&#65533;&#65533;&#65533;IN)&#65533;&#65533;I$&#65533;x}B&#65533;V&#65533;B*&#65533;_-&#65533;N&#65533;&#65533;&#65533;3 C18&#65533;3C&#65533;!&#65533;341C&#65533;0X&#45600;&#65533;&#65533;&#65533;&#65533;p/&#65533;-&#65533;B-d&#65533;/&#65533;&#65533;-&#65533;w&#65533;&#65533;_+&#65533;&#65533;&#65533;&#65533;_&#1616;&#65533;'l&#65533;&#65533;p&#65533;&#65533;%tEE!&&#65533;OD&#65533;"&#65533;&#65533;&#65533;t'&#65533;&#65533;&#65533;&#65533;s&#65533;)&#65533;OK&#65533;K&#65533;&#65533;&#65533;&#65533;P$&#65533;&#65533;Q0&#65533;T B&#65533;&#65533;&#65533;&#277; AE\=&#65533;&#65533;&#1099;&#65533;UZ&#592;<&#65533;&#65533;&#65533;&#65533;A&#65533;EGt&#65533;&#65533;(&#65533;&#65533;&#65533;&#65533;&#65533;&#65533;Qp&#65533;&#330;&#65533;Ad&#65533;&#65533;&#65533;&#65533;R`&#65533;&#65533;&#65533;&#65533;o8&#65533;mT&#65533;@	`@p&#65533;\&#65533;l@
&#65533;&#65533;&#65533;&#65533;[&#65533;B&#65533;Ac&#65533;&#65533;hA&#65533;Q&#65533;&#65533;&#65533;&#65533;&#65533;&#65533;&#65533;&#65533;h&#65533;&#65533;&#65533;&#65533;&#65533;&#65533;n&#65533;&#65533;i&#65533;&#65533;l&#65533;&#327;&#65533;&#65533;7&#65533;A&#65533;&#65533;A&#65533;&#65533;-&#65533;Q&#65533;&#65533;A&#65533;&#65533;J&#65533;&#65533;&#65533;p&#65533;B&#65533;A&#65533;&#65533;&#65533;&#65533;A&#65533;@	L #9R\&#65533;x@&#65533;U&#65533;	&#65533; &#65533;@d&#65533;^&#65533;R&#65533;&#65533;y$&#65533;&#65533;&#65533;n@&#65533;&#65533;&#65533;&#1153;&#1341;A&#65533;aI@&#65533;J*&#65533;&#65533;y&#65533;D&#65533;&#65533;S4\A&#65533;&#65533;&#65533;&#65533;$&#65533;&#65533;&#602; &#65533;&#65533;&#65533;&#395;&#65533;Gf&#65533;&#65533;&#65533;L&#65533;5&#65533;A&#65533;C&#65533;&#65533;&#65533;&#65533;&#65533;h]&#65533;IxB&#65533;&#65533;&#65533;X&#65533;D,]&#65533;A&#65533;ZJ&#65533;&#65533;q&#65533;&#65533;&#65533;&#65533;&#65533;&#65533;&#65533;&#65533;&#65533;&#65533;&#65533;&#65533;D&#65533;&#65533;&#65533;E&#65533;&#65533;&#65533;FD&#65533;4&#65533;!&#65533;&#65533;&#65533;&#65533;n&#65533;&#65533;&#65533;hP&#65533;&#65533;Rj&#65533;&#65533;-&#65533;j&#65533;&#65533;&#65533;&#65533;H&#65533;&#65533;&#1296;&#65533;&#1793;&#65533;Il\&#716;&#65533;&#65533;&#856;At&#65533;&#65533;`UVaaJ&#65533;&#65533;&#65533;,&L&#65533;6&#65533;aH&#65533;M&#65533;YmH&#65533;&#65533;&#65533;&#65533;		(&#65533;&#65533;&#65533;Uf&#65533;	&#65533;4&#65533;\&#65533;T4L&#65533;a&#65533;&#65533;j&#65533;a^&#65533;&#65533;&#65533;&#65533;!Y&#65533;&#65533;aU&#65533;&#65533;y&#65533;hZ&#65533;$&#65533;&#65533;h&#65533;&#65533;&#65533;&#65533;&#65533;&#65533;(&#65533;dE&#65533;#&#542;&#1408;D&8&#65533;&#65533;e&#65533;W&#65533;&#65533;&#65533;&#65533;b9&#65533;^&#65533;&#65533;h*B!&#65533;&#65533;xPR(nY&#65533;c&#65533;&#65533;&#65533;\&#65533;H,NuY&#65533;&#65533;&#65533;&#65533;*&#65533;&#145;&#65533;&#65533;L&#65533;&#65533;'&#65533;&#65533;)&#65533;&#65533;&#1688;&#65533;&#1960;&#65533;+&#65533;&#65533;+&#65533;B&#65533;`&#65533;p&#65533;&#65533;&#65533;&#65533;t) (0&#65533;&#65533;D&#65533;'\&#65533;+&#65533;&#65533;1&#65533;&#65533;1X`&#65533;2h &#65533;&#65533;/&#782;&#65533;&#65533;0&#65533;/H&#65533;&#1346;&#130;&#65533;&#898;-&#65533;h&#65533;&#65533;&#143;E)&#65533;&#65533;j&#65533;,&#65533;&#65533;pU&#65533;&#65533;gD&#65533;&#65533;O@&#65533;cB&#65533;j&#65533;&#65533;&#65533;&#65533;B &#65533;&#65533; B&#65533;iV&#65533;y!&#65533;&#65533;&#65533;&#1103;`q&#65533;i5B&#65533;!$0&#65533;&#65533;&#65533;&#65533;!&#65533;&#730;&#65533;K p&ui&#65533;&#65533;&#65533;p&/=G-&#1605; h&j&#65533;&#65533;<&#65533;&#65533;R&#65533;$&#65533;&#65533;e&#65533;)&#65533;&#65533;&#65533;[HH&#65533; X&#65533;A!&#65533;&#1780;&#65533;@`&#65533;&#65533;&#65533;&#65533;Q&#65533;&#65533;&#65533;AD@X |&#65533;&#65533;&#65533; l&#65533;&#1197;FR#&#65533;&#65533;Ad&#65533;0A&#65533;\(&#65533;&#65533;b&#65533;TT&#65533;2&#65533;&#65533;7R&#65533;&#785;k&#1025;&#65533;&#65533;%p&#769;&#65533;&#65533;&#65533;&#65533;W&#65533;Fr$&#65533;&#65533;&#65533;.^&#65533;&#65533;&#65533;4+&#65533;ZU&#65533;Z1V&#65533;q&#65533;&#65533; @ h&#65533;`@x&#65533;~&#65533;G
&#65533;&#65533;	&#65533;&#65533;d&#65533;&#65533;&#65533;&#65533;r&#65533;&#429;&#65533;F&#65533;&#65533;A&#65533;1&#65533;&#65533;a.&#65533;k&#65533;&#65533;&#65533;&#65533;&#65533;q0j&#1761;&#65533;&#65533;&#65533;&#65533;tH&#65533;&#65533;d&#1305;AT&#65533;&#65533;$Tl&#65533;p,&#65533;l&#1286;:b#&#1409;&#65533;&#65533;&#65533;&#65533;)&#65533;q&#65533;&#65533;&#65533;#&#65533;tl&#65533;T,D&#65533;&#65533;G&#65533;&#65533;&#65533;&#65533;&#65533;&#65533;4&#65533;A&#65533;&#65533;&#65533;t&#65533;&#65533;&#65533;j&#65533;F.&#357;&#65533;2&#65533;U&#65533;&#65533;&#65533;&#65533;q$X&#65533;%M&#49856;&#1133;&#65533;&#65533;o&#1050;'Ai@#i&#65533;&#65533;l$&#1132;5&#429;&#65533;D&#65533;&#65533;n&#65533;&#65533;5&#65533;a&#65533;9b_&#65533;A&#65533;L&#65533;$'AhM&#65533;h&#65533;Fd&#65533;&#65533;@O&#65533;H&#65533;&#65533; h&#1912;&#65533;'d&#65533;c&#65533;&#65533;"&#65533;&#65533;&#65533;&#65533;&#65533;W&#65533;&#65533;D^(&#65533;&#65533;&#65533;&#65533;&#65533;&#65533;^!(L&#65533;~f&#65533;&#1062;&#65533;@i"&#65533;i\H&#65533;&#65533;&#65533;j&#139;T&#65533;&#65533;&#65533;&#65533;<&#65533;&#65533;&#232;&#65533;j&#980;&#65533;o2&#65533;Q&#65533;M&#65533;&#65533;O&#65533;&#65533;&#65533;hV`&#65533;Ea#@L&#65533;T&#65533;&#65533;&#65533;&#65533;&#65533;&#65533;&#65533;&#65533;^&#65533;&#65533; &#65533; B#&#65533;&#65533;<&#65533;&#65533;&#65533;*o&#65533;tG&#65533;&#1480;Np&#65533;p&#65533;&#65533;*&#65533;&#65533;&#65533;&#65533;&#65533;p&#65533;|&#65533;'&#1632;)&#65533;&#65533;&#65533;`&#65533;&#65533;&#65533; &#65533;&#65533;&#1540;&#65533;&#65533;B&#65533;&#65533;WK`a&#65533;&#65533;*,(.&#65533;B&#65533;&#65533;>&#65533;&#65533;/&#65533;&#65533;N/&#65533;&#65533;&#65533;&#65533;&#65533;/&#65533;&#65533;&#65533;,l&#65533;
&#672;+&#65533;X&#65533;&#65533;&#65533;,&#65533;B&#65533;&#65533;&#65533;*&#65533;&#65533;(p*&#65533;&#65533;+&#65533;B-&#65533;B&#65533;B+$W&#65533;B{]&#186;@&#65533;\&#65533;h&#65533;b(.&#65533;dn&#65533;>&#65533;D&#65533;"&#65533;x&#65533;o&#1878;&#65533;K4&&#65533;M&#65533;&#65533;&#65533;"&#65533;&#1288;&#65533;&#65533;6&#65533;&#65533;&#65533;Y/i&#65533;&#65533;&#65533;&#65533;&#65533;[D&#1923;&#65533;Q&#65533;.Hs`&#65533; &#65533;&#65533;8^&#65533;&#65533;&#65533;H&#65533;&#65533;&#65533;&#65533;&#65533;&#65533;&#65533;)&#65533;&#65533;]&#65533;&#65533;&#65533; &#65533;U&#257;CG< &#65533;&#65533;&#65533;&#65533;j&#65533;Dd&#65533;` H@}L@D@&#65533;@d&#65533;L&#65533;&#65533;xA &#65533;(&#65533;&#65533;&#65533;&#65533;&#65533;&#65533;&#65533;
P&#65533;
lA&#65533;&#65533;&#37556;H&#65533;
&#65533;."vP&#65533;ph&#65533;&#65533;&#65533;&#65533;&#65533;m&#65533;m$JBE&#65533;&#65533;&#65533;&#65533;&#65533;&#65533;&#65533;&#65533;&#65533;\&#65533;m0&#65533;&#65533;&QP&#65533;@ &#65533;&#65533;p[DR&#65533;&#65533;	&#65533;&#65533;	|&#65533;&#65533;&#65533;p&#65533; ]&#65533;n&#65533;H&#1229;H&#65533;PJ&#65533;,&#65533;&#65533;&#65533;&#65533;&#65533;&#65533;&#65533;&#65533;&#65533;&#65533;&#65533;&#1606;kTGh&#65533;&#65533;hT:&#65533;ko&#65533;&#65533;&#1162;&#65533;k&#65533;&#65533;%&#65533;&#65533;&#1863;&#65533;&#65533;&#1681;kp&#65533;&#46255;&#65533;j$&#65533;-H&#65533;i&#65533;&#65533;&#65533;y&#65533;&#65533;Zjt&#65533;&#65533;&#65533;&#65533;i&#65533;n%q&#65533;&#65533;fm&#65533;pmZN&#65533;&#65533;&#65533;&#65533;c0&#65533;&#65533;&#456;&#65533;#2Hi@#K#cY&#65533;&#65533;K;F'&#65533;&#65533;I#Q&#65533;&#65533;-Z&#65533;'&#65533;E&#65533;L&#65533;hj&#65533;<&#65533;fE&#65533;&#65533;@I&#65533;D{y&#65533;&#65533;&#65533;r&#65533;&#65533;&#65533;&#65533;&&#65533;&#65533;&#65533;v&#65533;Y=&#65533;&#65533;&#65533;m n&#65533;B&#65533;&#65533;VHE&#65533;o&#65533; q[&#65533;&#65533;&#65533;5aqY&#65533;&#65533;&#65533;+&#65533;&#65533;&#65533;5&#65533;-Ec&#65533;fuCK&#65533;&#65533;"&#65533;L&#65533;&#65533;L$<E&#65533;N&#65533;&#65533;&#65533;c&#65533;&#65533;jMB8&#65533;DYj6&#65533;&#1164;&#65533;#&#65533;f&#65533;&#65533;&#65533;&#65533;%B&#65533;>&#1356;eB&#65533;p(d&#65533;M&#65533;&#65533;cBBg&#65533;&#65533;'&#65533;&#65533;&#65533;&#65533;Wj&#65533;&#65533;&#65533;&#1504;&#65533;&#65533;&#65533;pl'&#65533;|&#65533;B,&#65533;&#65533;v5&#65533;*&#1832;I&#65533;vz5&#65533;&#1734;J&#65533;&#65533;&#65533; &#65533;&#1026;&#65533;0&#65533;
&#65533;1&#65533;1&#65533;o&#65533;)&#65533;&#65533;&#65533;&#65533;&#65533;B+&#65533;X~&#65533;g&#65533;&#65533;o~&#65533;U&#65533;I&#65533;&#65533;+&#65533;&#65533;&#65533;&#65533;B/lX&#194;+X&#65533;&&#65533;&&#884;K&#65533;&&#65533;=vV&#65533;&#65533;&#65533;&#65533;&#65533;&#65533;&#65533;&#65533;!&#65533;&#65533;&#65533;!<BA`&#65533;&#65533;y7&#65533;l6&#65533;&#65533;L&#65533; &#65533;&#65533;&#65533;!8%@&#65533;! &#65533;ZL&#65533;&#65533;&#65533;Ym&#65533; &#65533;&#65533;gH&#65533;&#65533;&#65533;+&#65533;&#65533;&#65533;.q&#65533;&#65533;&#65533;t&#65533;X&#65533;&#65533;&#65533;E&#65533;&#65533;j&#65533;&#65533;u&#65533;&#65533;Q&#65533;!&#65533;"&#65533;&#65533;&#65533;%&#65533;T&#65533;(&#65533;&#65533;&#65533;E&#65533;5&#65533;Dr}<&#65533;, &#65533;@X&#65533;&#65533;38k&#65533;.z&#65533;&#65533;&#65533;&#65533;&#65533;&#65533;&#65533;&#65533;j&#65533;$&#65533;`&#65533;&#65533;X&#65533;-&#65533;&#65533;&#65533;&#65533;a
&#65533;4&#65533;&#65533;(&#65533;&#65533;*&#65533;&#65533;&#65533;%&#65533;&#1670;5&#65533;&#65533;&#65533;&#65533;&#65533;eN*l&#65533;&#65533;&#65533;&#65533;&#65533;&#1251;&#65533;&#65533;&#65533;&#65533;L&#65533;P&#65533;&#65533;&#65533;p&#65533;&#65533;@	x@$&#65533;&#65533;&#65533;&#65533;&#65533;&#65533;9
\&#65533;k.&#65533;AE&#65533;&#65533;&#65533;yu&#65533;&#65533;Hj&#65533;&#65533;&#65533;n<J-F&#65533;&#65533;6J9&#429;&#65533; &#65533;d[&#65533;&#65533;&#65533;&#869;	&#65533;&#65533;&#65533;&#65533;&#1913;&#65533;h&#65533;&#65533;&#65533;G-&#65533;&#65533;&#65533;=&#65533;W&#65533;&#65533;c&#65533;&#65533;&#65533;&#65533;4OG&#65533;&#65533;&#65533;&#65533;L7&#515;&#65533;[+i&g&#65533;&#65533;E&#556;a%D&#65533;g&#65533;a&#65533;C#O/-&#65533;&#65533;&#65533;V&#65533;qT-r`&#65533;&#65533;DG&#65533;&#65533;&#65533;n<&#65533;N&#65533;&#65533;% ^rrB&#65533;J!&#65533;:<S&#65533;&#65533;&#65533;&#65533;'&#65533;&#65533;c&#65533;^&#65533;Z&#65533;&#65533;uL?&#65533;V3&#65533;V<&#65533;&#65533;&#65533;&#65533;8.Y?&#762;,&#65533;kR&#65533;&#65533;&#65533;&#65533;&#65533;&#65533;W&#65533;aX&#65533;8&#65533;&#65533;-&#65533;$&#65533;J&#53879;&#65533;cug$t#T&#65533;&#65533;D&#65533;&#65533;LO&#65533;&#65533;`m&#65533;&#65533;0&#65533;\gP4v&#65533;B&#65533;^&#65533;&#65533;&#65533;&#65533;v&#65533;C&#65533;&#824;h(&#65533;&#65533;^&#65533;g&#65533;K&#65533;&#65533;&#65533;'&#65533;H&#65533;&#65533;&#671;&#65533;&#65533;&#65533;W&#65533;&#65533;&#65533;
&#65533;&#65533;v&#65533;v&#65533;,&#1282;,pp-&#65533;&#65533;y&#65533;&#65533;=&#65533;*&#65533;(&#65533;/&#65533;&#65533;&#65533;&#65533;&#65533;&#65533;.&#65533;&#65533;N0|h&#65533;<&#65533;3D7sS&#65533;.&#65533;.&#65533;,z&#65533;X&#65533;&#65533;M&#65533;-&#65533;&#65533;&#543;&#65533;&#65533;By&#65533;&#65533;/XX&#65533;&#770;+ &8&#65533;,V&#65533;-&#65533;&#65533;T$ BX BZd&#65533;[&#65533;Kx;r&#65533;&#65533;&#65533;|&#65533;&#65533;&#65533;&#65533;&#65533;c&#65533;&#65533;&#65533;&#65533;7&#65533;!8_&#65533;l&#65533;&#65533; (&#65533;[,&#65533;Z&#65533;K&#65533;)"&#1606;06-&#65533;&#65533;&#1154;&#65533;Z&#65533;&#65533;0&#1138;&#65533;b&#65533;&#65533;&#65533;&#65533;&#65533;&#513;8&#65533;J/&#65533;&#65533;$&#65533;@XT&#65533;&#65533;&#65533;5p&#1952;&#65533;&#65533;&#65533;
5h&#1060;a&#65533;&#925;;x&#65533;&#65533;&#65533;&#65533;&#65533;&#65533;
$8H@&#65533; G&#65533;&#65533;3&#65533;&#65533;1e&#644;#f&#65533;&#65533;d&#900;&#65533;&#65533;d	&#65533;/a&#65533;Hd&#65533;&#65533;&#726;-b&#65533;&#513;&#65533;&#65533;12&#348;Q&#65533;&&#65533;7s&#65533;9c&&#65533;9w&#65533;&#65533;&#65533;&#65533;1g&#65533;&#65533;&#65533;S&#65533;&#65533;9o&#1572;As&M&#65533;7n&#1208;DSv*L&#65533;p&#65533;&#65533; B&#65533;0&#65533;&#65533;8&#65533;PbF&#65533;&#65533;:r0&#713;&#924;:&#65533;&#65533;&#65533;qK'5i&#1196;&#65533;c&#65533;E&#65533;x&#65533;&#65533;&#65533;'&#65533;;vHs&#65533;&#65533;Q&#65533;:&#65533;&#65533;&#65533;&#1459;GO&#65533;&#65533;y&#65533;&#65533;&#65533;{F&#65533;[&#1115;&#65533;&#65533;y&#944286;<t0&#1225;&#65533;&#65533;{&#65533;&#65533;&#65533;gO&#65533;<z&#65533;&#65533;&#65533;&#65533;&#65533;O&#65533;@&#65533;&#65533;&#65533;S&#65533;&#65533;E&#65533;&#65533;&#65533;&#65533;&#1255;w&#65533;<{&#65533;&#65533;&#65533;&#65533;&#65533;&#65533;&#65533;&#65533;~&#65533;&#65533;"<&#65533;;o &#65533;&#65533;&#65533;&#65533;D&#65533;&#65533;&#65533;&#45967;<p&#65533;&#65533;@:@&#65533;&#65533;&#65533;<&#65533;&#65533;&#65533;&#65533;k&#885;&#1776;&#65533;L&#65533;&#65533;c&#65533;&#65533;\&#65533;7&#65533;&#65533;=&#65533;K.F&#65533;&#65533;&#65533;!-&#65533;dN:&#65533;d&#65533;N<&#65533;&#65533;OD!E&#65533;QF&#65533;&#65533;&#65533;RL)&#65533;Q>q&#65533;&#65533;N4&#65533;&#273;H&#65533;\&#65533;B&#65533;$dA!&#65533;C
!D&#65533;&#65533;&#65533;3&#65533;
Y&#65533;
Y&#65533;L8&#65533;T&#65533;@AD&#65533;G&&#65533;&#65533;&#65533;DY$&#65533;F1T&#65533;IIDGY$D!&#65533;D8U&#65533;F65 Ad@&&#65533;&#65533;&#65533;6I&#65533;G&#420;D&#65533;&#65533;D9T&#65533;Ii$&#65533;I&#65533;v&#65533;G&#65533;T@	&#65533;WD1&#65533;&#65533;&#65533;GaD&#65533;3&#65533;p&#65533;8D&#65533;>Y&#65533;I,&#65533;STYR<&#65533;&#274;I 	&#65533;&#65533;Q&#65533;&#65533;HN@E&#65533;PD&#65533;&#65533;STi&#65533;&#65533;VXA%K)&#65533;e&#65533;&#65533;Ufe&#65533;TLA&#65533;V`&#65533;&#65533;[j&#65533;&#65533;bXP&#1106;&#65533;PH%P<&#65533;&#65533;KH&#65533;dIOBA%a&#65533;[&#65533;&#65533;&#65533;`&#65533;&#65533;Yfaz&#65533;&#65533;&#65533;&#65533;!&#65533;c&#65533;&#65533;y&#65533;^r&#65533;&#65533;^p&#65533;&#65533;XV&#65533;S&#65533;&#65533;SRaE&#65533;TTX&#65533;+&#65533;}%&#65533;Zn&#65533;&#65533;h[l&#65533;&#65533;S>&#65533;DLF&#65533;$&#65533;H &#65533;uHHT&#65533;Y&#65533;]dRD&#65533;&#65533;@<&#65533;&#65533;&#65533;?q&#65533;&#65533;&#65533;L<&#65533;&#65533;&#65533;SR9&#65533;cQ4&#65533;$Q`&#65533;E&#65533;]H&yTU&#65533;TN@&#65533;&#65533;C&#65533;C&#65533;t\&#65533;&#65533;&#65533;&#65533;&#65533;&#65533;6&#1800;&#65533;&#65533;=&#65533;&#65533;-&#65533;&#65533;&#65533;&#65533;C??&#65533;&#65533;&#65533;&#65533;&#49677;&#65533;:&#65533;&#65533;&#65533;&#65533;5&#65533;&#65533;&#65533;-4&#65533;(c&#65533;;<I&#65533;;&#65533;(&#65533;5&#65533;&#65533;2&#65533;c&#65533;7&#65533;&#65533;F9&#65533;&#34952;4&#65533; &#65533;	"&#65533; "&#65533;*&#65533;@&#65533;3&#65533;&#65533;&#65533;&#65533;&#65533;&#65533;&#65533;7&#65533;X&#13082;&#65533;&#454;&#65533;&#65533;!d&#65533;&#65533;`&#65533;8&#65533;&#65533;&#65533;[`&#65533; &#65533;2&#65533;Aj`C&#65533;&#65533;R&#65533;5&#65533;&#65533;6&#65533;&#65533;]&#65533;&#65533;&#65533;&#1031;-&#65533;s&#65533;&#65533;#7X&#65533;{s&#65533;&#65533;Jp&#65533;d&#65533;8F&#65533;&#65533;&#65533;@!&#65533; @p&#65533;&&#65533;&#65533;qQ&#65533;e&#65533;&#65533;&#65533;&#65533;A;&#65533;&#65533;&#65533;&#65533;jE&#65533;&#65533;&#65533;-&#65533;&#65533;&#65533;gzW&#65533;;&#65533;&#65533;&#65533;Np&#65533;89&#65533;&#65533;&#65533;&#65533;.&#65533;&#58983;Es &#65533;w&#1715;&#65533;&#65533;&#65533;&#65533;<&#65533;&#65533;&#196; :&#65533;9u&#1090;&#65533;&#65533;;&#65533;&#65533;2p&#65533;k&#65533;c&#65533;&#65533;+X&#65533;&#8326;S&#65533;&#65533;&#65533;v&#65533;&#65533;&#65533;~&#65533;#8~&#65533;"*&#65533;&#65533;&#65533;S]d&#65533;I&#65533;&#65533;&#1089;F&#65533;&#65533;RD&#65533;D&#65533;q@K%.&#65533;&#65533;&#65533;q&#65533;]jR&#65533;&#65533;T&#65533;)Q&#65533;J&#372;(&#65533;&#65533;	NP"m&#65533;Z&#65533;!&#65533;&#65533;-6y*M&#65533;&#1861;NW'&#65533;&#65533;R&#65533;z&#65533;!&#65533;dpB&#65533;&#1036;&#65533;"&#65533;(&#65533;9&#65533;]&#65533;&#65533;&#65533;O&#65533;Q&#65533;l&#65533;;	IT&#65533;&#65533;t&#300;&#65533;&#65533;&#65533;T"O&#65533;!<&#1384;h5&#65533;&#65533;&#149;&#65533;&#65533;O2&#65533;&#65533;&#65533;t&#65533;"A&#65533;&#1205;&#65533;T&#65533;c&#65533;x&#65533;N&#65533;
[&#65533;&#65533;C &#65533;&6U&#65533;;&#65533;:"a	O&#65533;&#65533;&#65533;@&#65533;)&#65533;&&LMb]k[[%:
Q&#65533;&#65533;&#65533;N&#65533;0&#65533;1&#65533;XR&#1663;Z&#65533;W&#1588;&#65533;&#65533;&#65533;,h&#65533;&#65533;\&#65533;h&#65533;&#65533;&#65533;&#65533;RQ&#65533;Q&#65533;&#65533;`&#65533;D.+,K\"&#65533;&#65533;&#65533;'N&#65533;&#65533;W&#65533;&#65533;&#65533;&#65533;/&#65533;&#65533;a&#65533;l7&#65533;&#65533;0&#65533;&#65533;&#65533;c&#65533;,f&#65533;&#65533;E_&#65533;&#65533;[&#65533;b&#65533;&#65533;&#65533;+&#805;%&#65533;]	jR&#65533;W+f&#65533;Slv&#65533;rV-6Z&#65533;B&#65533;&#65533;&#65533;$PK&#65533;&#65533;&#25781;&#65533;p&#65533;&#65533;Q+I&#65533;3S&#65533;&#65533;&#65533;u&#65533;0&#65533;h"&#65533;&#65533;&#65533;&#65533;*&#65533;}Q&#65533;\&#65533;&#65533;%&#65533;,v&#65533;&#65533;&#65533;&#65533;&#65533;FZ)D&#65533;iND&#65533;J&#65533;&#65533;&#65533;&#65533;=&#65533;&#65533;&#36881;&#65533;&#65533;'9u&#65533;&#65533;&#65533;DG?&#65533;M&#65533;&#65533;wNj&#65533;&#65533;vg6s&#65533;&#65533;,&#65533; &#65533;&#65533;&#65533;E#&#65533;3&#65533;&#65533;j C&#65533;&#65533;&#65533;&#65533;H8&#65533;&#707;r&#1312;&#65533; &#65533;`.PA	@&#65533;&#65533;&#65533;`G&#65533;&#65533;4C&#65533;1&#1099;&#561;Lmp#8&#65533;p.j&#65533;
i&#65533;&#65533;!9&#65533;&#65533;i0&#65533;N&#65533;&#65533;R&#65533;X&#65533;vi&#65533;&#65533;&#65533;A)n&#65533;&#1091;&#65533;`_&#65533;&#65533;!Z&#65533;AG(&#65533;&#65533;&#65533;&#65533;0"HA
D&#65533;&#65533;l&#65533;-8&#65533;&#65533;&#65533;&#65533;&#65533;&#65533;(&#65533;&#65533;x&#42045;A&#65533;qCQ\!c&#65533;f&#65533; &#65533;g8&#65533;L}&#65533;&#65533;&#65533;&#1896;&#65533;&#65533;2=4 ?&#65533;N?&#65533;yP~&#65533;C&#65533;&#65533;HH6&#65533;&#65533;4&#65533;&#65533;F&#65533;N&#65533;t&#65533;J5&#65533;&#1257;$&#65533;&#65533;&jF&#65533;&#1170;&#65533;&#22089;&#65533;&#65533;&#65533;A&#65533;Qt))M&#65533;&#65533;&#65533;&#65533;q&#65533;L&#65533;h&#65533;!&#812;&#65533;-&#65533;&#65533;&#839;&#65533;&#65533;L(iG
&#65533;(@&&#65533;.	SJ&#65533;j1&#65533;&#65533;/tA)&#65533;X&#1488;*&#65533;-M&#65533;Z&#65533;&#65533;&#1797;&#1684;&#65533;ji3r+&#65533;"&#65533;k&#65533;t&#65533;&#65533;P~r7&#65533;5+&#65533;9&#65533;&#65533;&#65533;&#65533;&#65533;&#65533;&#65533;mo&#65533;&#65533;n&#20787; &#65533;&#65533;U"&#65533;g&#65533;&#65533;&#1547;&#65533;EDkScZ&#65533;A&#65533;&#65533;Ft+N&#65533;L&#65533;&#65533;&#65533;&#65533;]<y&#65533;&#65533;9i&#65533;&#65533;&#65533;&#65533;&#65533;)&#65533;d&#65533;&#65533;&#65533;&#65533;&#65533;C0&#65533;&#65533;&#65533;&#65533;k,h&#65533;U&#65533;&#65533;&#65533;&#65533;$&#65533;&#65533;	M&#65533;\&#65533;E)Ta&#65533;&#65533;&#65533;&#65533;JX&#42495;&#65533;&#65533;4&#65533;Bb&#65533;p:c&#65533;&#65533;_p&#65533;&#65533;&#65533;/z!6V&#65533;"N2m&#65533;!&#65533;Vd&#65533;*&#65533;*b1&#65533;W,&#65533;&#65533;&#65533;^&#65533;&#65533;&#65533;&#65533;&#65533;hF1&#65533;W&#65533;'&#65533;&#65533;x&#65533;&#65533;j&#65533;&#65533;W,Ma5&#65533;&#65533;X&#65533;x&#65533;&#65533;&#65533;&#65533;3&#65533;gaA&#65533;&#65533;&#65533;b&#65533;P&#65533;'H&#65533;	&#65533;b&#65533;&#65533;'&#65533;&#65533;&#1525;+`9&#65533;&#65533;&#65533;"&#65533;z&#65533;&#1776;&#65533;S&#65533; z&#65533;6&#65533;&#65533;wBd&#65533;"}&#65533;&#65533;&#65533;&#1675;&#65533;*&#65533;&#65533;
]&#65533;<u&#65533;b&#65533;&#65533;&#65533;b&#65533;JY&#65533;&#65533;Be&#65533;Z&#65533;&#65533;&#65533;&#65533;&#65533;RrZ&#65533;S&#65533;F&#65533;&#65533;&#65533;&#65533;&#53838;&#65533;&#65533;&#65533;&#65533;A9IB&#65533;&#65533;`&#65533;&#65533;8&#65533;-Bg&#65533;n&#65533;&#65533;s&#65533;8&#65533;&#65533;T&#65533;&#65533;&#65533;&#65533;A	S&#65533;&#65533;L&#65533;&#65533;&#1030;&#65533;&#65533;
&#65533;@&#65533;(E`&#65533;<&#65533;&#65533;&#812;C&#65533;&#65533;;&#65533;<L&#65533;,&#65533;<&#65533;&#65533;&#65533;&#65533;&#65533;o&#65533;c>&#65533;&#65533;&#65533; <Xc&#65533;&#65533;&#65533;h 00&#65533;&#65533;&#65533;1D&#65533;&#65533;:&#65533;4&#65533;&#65533;&#65533;&#65533;@&#526;c@d&#65533;&#65533;&#65533;2&#65533;&#65533;.<&#65533;"&#65533;F&#65533;&#65533;5&#65533;h&#65533;&#65533;&#65533;&#65533;V&#65533;@&#65533;?VM&#65533;Vd&#65533; &#65533;?r&#65533;<&#65533;7&0&#65533;h&#65533;&#65533;&#65533;B&#65533;&#65533;2&#65533;&#65533;?Z&#65533;&#65533;&#65533;>h&#65533;EBC&#65533;l&#65533;&#65533;&#65533;7&#65533;K&#65533;Bm&#65533;&#65533;$&#65533;&#65533;&#65533;&#65533;&#65533;x&#65533;5`C&#65533;&#65533;&#65533;?&#396;F&#65533;&#65533;?D&#65533;&#65533;&#1039;<&#65533;&#65533;0#13&#65533;#{DD&#65533;&#65533;;&#1664;&#65533;F>!	>&#65533;8q&#65533;^&#65533;c81Jq&#65533;88&#7424;E&#1669;&#65533;M&#65533;&#65533;$P&#65533;U&#65533;&#65533;&#65533;&#65533;&#65533;&#65533;&#65533;&#65533;o&#65533;	%V&#65533;e&#65533;m&&#65533;&#65533;&#1574;W&#65533;&#65533;ml&#65533;&#65533;&#65533;&#65533;Y&#65533;J &#1993;!&#65533;&#65533;&#65533;&#65533;&#65533;B&#65533;*&#65533;QV&#65533;&#65533;&#65533;&#65533;P8&#65533;&#65533;&#65533;&#65533;4&#65533;&#65533;0$@&&#65533;v&#65533;>&#65533;&#65533;ox'<&#65533;C&#65533;&#65533;&#65533;A&#65533;&#65533; &#65533;&#65533;*bd\!<a&#65533;0&#65533;^P&#65533;
j&#65533;&#65533;&#1610;&#65533;_T!"3&#65533;P!"S!jt!n!&#65533;&#65533;<Rv&#65533;hJiV&#65533;l8A&&#65533;S&#548;&#65533;8A&#65533;Jb\a&#65533;Ep&#65533;&#65533;`&~f&#65533;
g&#65533;&#65533;&#65533;&#65533;&#65533;(&#65533;Nd&#65533;Z!&#65533;f!*Iq'j&#65533;&#65533;j&#65533;&#65533;&#678;`&#65533;&#65533;<&#65533;&ldAB&#65533;&#65533;V&#65533;0&#65533;&#65533;&#65533;j-7!,&#65533;&#65533;&#65533;EL&#65533;&#65533;?j&#65533;L&#65533;&#65533;d&#65533;&#65533;fiG&#65533;@OXeW S0g&&#65533;qT&#65533;M&#65533;IP&#65533;D&#65533;&#65533;M&#65533;&#65533;&#65533;B,3O
&#65533;&#65533;&#65533;&#65533;2iq&#65533;0&#65533;N0&#65533;ROrp&#65533;&#65533;*&#65533;l&#65533;2&#65533;&#740;nGn
A6&#65533;8&#65533;&#65533;&#65533;&#65533; &#65533; &#65533;&#65533;&#65533; &#65533;&#65533;&#65533;&#65533;dUlG?&#65533;&#65533;&#65533;&#65533;&#65533;&#65533;&#65533;p
&#65533;&#65533;/B"D&#65533;&#65533;? &#65533;Nz&#65533;sBIEvP?Di&#65533;&#65533;&#65533;&#65533;< 2&#65533;<&#65533;&#65533;&#65533;:&#65533;>@&#65533;. .@&#65533;`&#65533;&#65533;&#1100;5&#65533;&#65533;&#65533;l&#65533;&#65533;&#65533;&#65533;>&#65533;>X#E&#65533;&#65533;?x&#65533;G&#1420;&#65533;x@e&#65533;A:'>&#65533;&#65533;&#65533;&#65533;&#65533;2&#65533;&#65533;&#899;v&#65533;&#65533;&#1086;HU-&#65533;r&#65533;&#65533;9&#65533;6&#65533;=&#65533;?&#65533;&#65533;&#65533;>&#65533;>&#65533;8<tT&#21526;D&#65533;bEOL4^&#65533;&#65533;0Ej&#65533;-F#A`d3z&#65533;F&#65533;#3b&#65533;Gh*a&#65533;&#65533;&#65533;&#65533;&#65533;&#65533;IH&#65533;/&#65533;-&#65533;&#65533;&#65533;c@&d&aL"&#65533;&#65533;*&#65533;&#65533;0n&#65533;^&#65533;&#65533;oMj&#65533;b&#65533; &#65533;$&#65533;&#65533;&#65533;q&#65533;`&#65533;P&#65533;&#65533;T&#65533;.&#65533;&#65533;&#65533;Vr]2&#347;&#65533;dM&#65533;T:&#65533;`&#65533;&#65533;L&#65533;&#65533;&#65533;&#65533;&#65533;\&#65533;2y&#65533;P&#65533;.[&#65533;x&#515;CX&#65533;A&#318;&#65533;&#65533;&#65533;`&#65533;&#65533;&#65533;&#65533;&#65533; AJa\&#65533;`&#65533;&#65533;&#65533;&#65533;F&#65533;"M&#65533;J`&#65533;J&#65533;&#65533;&#65533;&#65533;MV&#65533;&#65533;&#65533;&#65533;&#65533;V)&#65533;&#65533;ja&#65533;&#65533;n&#65533;&#65533;&#65533;h&#65533;F`&#65533;d&#65533;&#65533;fn<A,&#65533;Q.m&#65533;&#375;z&#65533;&#65533;&#65533;&#65533;I!j&#65533;Z&#65533;'&#65533;
h|a(q&#65533;&#65533;&#65533;p&#65533;fr&#65533;'q&#65533;)&#65533;&#65533;T&#65533;&#1394;&#65533;&#65533;_&#65533;&#36786;b*F&#65533;&#65533;U-&#65533;l&#65533;LaK>!I&#686;&#65533;&#65533;&#65533;&#65533;R&#65533;Z&#65533;H6/&#65533;&#65533;^&#65533;&#65533;&#65533;fo&&#65533;+.&#65533;IH&#65533;%&#65533;	r&#65533;kLfKZ&#65533;&#65533;P@g&#65533;H'M&#65533;E1&#65533;&#333;&#65533;MN&#65533;<S&#65533;&#65533;$O&#65533;(b&#65533;,&#65533;&#65533;"&#65533;A&#65533;b~&#65533;&#65533;$HBu<&#65533;&#65533;M&#65533;&#65533;&#65533;&#65533;w&#65533;p6&#65533;&#65533;&#65533;d&#65533;D&#65533;ON&#65533;&#65533;&#65533;kj&#65533;l&#65533;3&#65533;J,&#65533;8&#65533;~&#65533;M&#65533;&#65533;\&#65533;dv<&#65533;&#65533;D\C@#m&#65533;&#65533;&#256;L&#65533;< .`n&#65533;.&#65533;&#1203;=@T&#65533;	&#65533; Cl'uD#&#65533;&#65533;mA&#65533;&#65533;&#65533;&#65533;&#65533;&#65533;V&#65533;h&#65533;5&#65533;&#65533;&#65533;T&#65533;?&#65533;S&#65533;&#65533;&#65533;&#65533;C3&#65533;0&#1481;4-A&#65533;(D&#65533;&#65533;qWD4l&#65533;9:&#65533;fDD&#65533;&#65533;:&#65533;&#65533;&#65533;&#65533;&#65533;l&#65533;6IP&#65533;G8&#65533;L4&#65533;"{6w:&#65533;&#65533;54&#65533;&#65533;&#65533;H5c&#65533;&#65533;&#65533;'04V&#65533;w&#65533;&#65533;p	eB&#65533;c&#65533;&#65533;&#65533;)!&#1626;$&#65533;4&#65533;_&#65533;&#65533;c&#65533;&#65533;&#65533;W &#65533;|_T&#65533;&#65533;dS&#65533;j&#65533;&#65533;&#65533;RnN&#1442;{&#65533;@&#65533;&#65533;M&#65533;&#65533;E%&#65533;&#65533;&#65533;R&#65533;&#65533;4&#65533;,'R&#65533;&#65533;Cu&#1824;&#1600;:&#65533;&#65533;&#65533;	&#65533;&#65533;&#65533;&#65533;QIN&#65533;&#65533;D&#65533;,&#65533;&#65533;&#1837;T&#1303;S&#65533;h&#65533;&#65533;;F0)4&#65533;&#65533;S&#65533;AB&#65533;&#65533;&#65533;d!X}A&#65533;b&#65533;&#65533;&#65533;
*&#65533;j~6k&#65533;02q&#65533;q&#65533;&#65533;"&#65533;&#65533;"&#65533;f&#65533;&#65533;W&#65533;a~&#65533;$&#65533;5&#65533;X &#65533;*:&#65533;&#375;ti&#65533;&#65533;&#65533;&#65533;&#65533;&#65533;I&#65533;&#65533;"}8&#65533;&#65533;'ya&#65533;F(&#65533;~!&#65533;&#65533;n&#65533;yA&#65533;`&#65533;_&#65533;&#65533;)&#65533;r&#65533;f&#65533;ZA&#65533;&#65533;&#65533;lA&#42506;&#65533;TaA&&#65533;_e.2&#65533;&#65533;c&#65533;I&#65533;&#65533;@&#65533;&#65533;,&#65533;&#65533;&#65533;&#65533;F&#65533;&#65533;\QH&#65533;&#65533;dxJ2`&#65533;
&#65533;&#65533;&#65533;Y&#1318;&#1015;&#65533;0&#65533;V&#65533;f&#65533;m&#65533;d&#65533;&#65533;M1&#65533;&#65533;R&#65533;&#65533;)e&#65533;d&#65533;EN&#65533;F&#65533;O&#65533;3&#65533;&#65533;B&#65533;&#65533;N&#65533;&#65533;y&#65533;@v%&#65533; &#65533;&#65533;&#65533;&#65533;&#65533;&#65533;`&#65533;&#65533;4&#65533;8G9H&#314;Xj&#65533;&#65533;&#65533;$[&#65533;&#65533;&#65533;:G	Wv&#65533;kM&#65533;&#65533;n#<N&#65533; &#65533;V&#65533;&#65533;YS&#65533;x]78&#65533;c&#65533;&#65533;&#65533;,&#65533;2&#65533;<G &#65533;&#65533;&#65533;&#65533; *`&#65533;&#65533;&#65533;kj&#65533;&#65533;&#65533;L&#65533;&#65533;b&#65533;h&#65533;&#65533;q);L&#65533;D&#65533;&#65533;?&#65533;&#65533;6&&#65533;&#65533;&#63693;@$&#65533;*C&#65533;&#65533;&#65533;&#65533;1DH&#65533;{LD&#65533;0&#65533;f&#65533;EV&#65533;wi&#65533;	v&#65533;c&#776;&#65533;3^)&#65533;HSz:&#65533;`#3x&#65533;&#65533;Y&#65533;^i&#65533;&#65533;&#65533;u&#65533;s&#65533;&#65533;.&#65533;&#65533;rDD-&#65533;&#65533;&#65533;!(&#65533;&#65533;&#65533;(&#65533;^PVi&#65533;c&#65533;Z!&#1448; _6!&#65533;
&#65533;q&#349;B8&#65533;O6V&#65533;M&#65533;c&#65533;RjN&#65533;&#65533;&#1700;e&#65533;w&#65533;
&#65533;&#65533;n&#65533;&#65533;&#65533;:!&#65533;iO1&#65533;W&NU
&#65533;!&#65533;Zd&#65533;&#65533;&#65533;&#65533;T&#65533;&#65533;-HGK&#65533;dGv&#65533;E&#65533;&#65533;s&#65533;\['%&#65533;&#65533;<&#65533;&#65533;R&#65533;&#65533;$eRz+g{&#65533;&#65533;&#65533;
&#65533;8&#65533;A$+&#65533;)?&#65533;)&#65533;. &&#65533;X!&#54278;&#65533;&#65533;&#65533;&#65533;;&#65533;jA&#65533;!&#65533;&#65533;!&#65533;&#65533;
t&#65533;b,&#65533;^&#65533;&H&#65533;&#65533;&#65533;%&#65533;&#65533;&#65533;$J&#65533;&#65533;R&#65533;&#1712;&#65533;J&#65533;n&#65533;ex!hp&#65533;&#65533;&#65533;[\&#65533;XK ea&#65533;&#65533;&#65533;)#O&#65533;[&#65533;&#65533;;&#57659;&#65533;kA&#65533;&#65533;.&#65533;(/&#65533;Oi&#65533;K&#65533;%`g&#65533;&#65533;4*&#65533;&#65533;~&#65533;&#65533;\&#65533;J&#65533;&#65533;&#65533;&#1522;&#65533;&#695;&#65533;~&#65533;5Q&#65533;&#65533;&#65533;-&#65533;1*PFvO{n0X&#65533;`s&#65533;&#65533;&#65533;t&#65533;&#65533;&#65533;&#65533;&#65533;V&#65533;&#65533;&#65533;&#65533;&#65533;&#65533;`&#65533;&#65533; a&#65533;&#65533;&#65533;&#65533;&#65533;&#65533;
&#65533;`&#65533;`D(	w&#65533;&#65533;&#65533;#C&#65533;R"!Sh&#65533;)&#65533;=&#65533;&#65533;v&#65533;0&#65533;&#65533;&#65533;A&#65533;&#65533;&#65533;&#65533;&#65533;v&#65533;v&#717;3	&#65533;&#65533;5&#65533;&#65533;w&#65533;esm&#65533;&#65533;4p&#65533;&#65533;2&#65533;&#65533;@&#65533;&#65533;&#65533;H : $&#65533;&&#65533;&#65533;&#65533;&#65533;`&#65533;'&#65533;C&#65533;k+&#65533;@&#65533;(36&#65533;&#65533;m&#65533;w&#65533;&#65533;&#65533;&&#65533;Y&#65533;&#971;#&#65533;&t&#65533;&#65533;&#65533;3p?&#65533;<&#65533;^&#65533;Cr&#65533;88&#65533;FR&#65533;&#65533;&#65533;&#65533;Hs&#65533;&#65533;&#65533;&#65533;&#65533;v&#65533;c&#65533;?&#65533;E&#65533;E4&#65533;E2UG&#65533;&#65533;&#65533;Y	&#65533;]3&#65533; n&#65533;Cq&#65533;Dx&#1352;&#65533;G&#65533;&#65533;5cxp&#65533;&#65533;&#65533;D&#65533;&#1115;&#65533;V&#65533;&#65533;&#65533;wI&#65533;&#65533;&#281;&#65533;,&#65533;|W&#65533;&#65533;&#1101;N&#65533;&#65533;|&#65533;P6s&#310;&#65533;i&#65533;t&#65533;T;N&#53857;&#65533;	&#65533;&#65533;*&#65533;D&#65533;K&#65533;E&&#65533;%&#65533;&#65533;&#65533;L6&#1737;H&#65533;y&#65533; &#65533;&#65533;&#65533;&#65533;&#65533;&#65533;W.&#65533;7&#65533;O,%&#65533;^&#65533;H&#65533;3a&#65533;U>&#1317;r&#65533;&#65533;]&#65533;&#65533;P&#65533;q&#65533;&#65533;S&#65533;W@&#65533;ILA&#65533;&#65533;&&#65533;&#65533;&#65533;Y&#65533;{(&#65533;Xw8da&#65533;^&#65533;&#65533;&#65533;v&#65533;$&#65533;&#65533;|!&#65533;}&#65533;zh&#65533;2,|l@Ad&#65533;-&#65533;&#65533;
qX&#65533;]sr&#65533;[&#1361;&#65533;>ph>r&#65533;&#40846;&#65533;>&#65533;&#61691;x&#65533;&#65533;|&#65533;&#65533;&#65533;&#65533;I&#65533;_&#65533;^ &#65533;&#65533;h!h&#65533;&#65533;&#65533;K&#65533;&#65533;J&#65533;&#65533;&/&#65533;^&#65533;&#65533;}&#65533;U&#65533;&#65533;&#65533;&#65533;j{&#65533;*`5&#65533;&#65533;~
&#65533;
/&#65533;E&#65533;;F&#65533;^&#65533;&#65533;
*&#65533;&#65533;&#65533;V&#65533;&#65533;a&#65533;V&#516;&#65533;!D&#667;5ZB&#65533;2&#65533;qS&#65533;&#65533;&#65533;{\&#65533;IX&#65533;e&#65533;&#361;&#65533; &#65533;&#65533;&#65533;&#65533;
&#65533; 
&#65533; *C&#65533; &#65533;@&#65533;&#65533;&#65533;&#65533;&#65533;&#65533;&#65533;8&#65533;&#65533;0=fQ|&#65533;&#65533;A&#65533;&#65533;&#65533;o&#65533;:&#65533;<&#65533;&#65533;&#65533;A&#65533;p&#65533;=d&#65533;hO&#65533;&#65533;(&#65533;:&#65533;&#65533;>&#65533;w&#65533;ob&#65533;<w&#65533;&#1569;3G&#65533;:w&#65533;&#16499;&#65533;@t&#1552;!&#65533;0h &#65533;&#65533;&#65533;#&#65533;&#65533;D&#65533;&#65533;:v
&#65533;&#65533;&#65533; &#65533;8p&#65533;&#801;S&#65533;&#65533;&#65533;&#65533;
&#65533;&#65533;	(&#65533;&#65533;u&#65533;TH&#65533;B&#65533;I{&#945;&#65533;'&#65533;C&#65533;&#65533;(&#65533;&#65533;&k9q&#65533;&#65533;4(&#997;<o&#65533;t	&#65533;,&#1346;v&#65533;Tukg&#65533;M&#65533;=&#65533;T&#65533;'&#1384;y&#62261;&#65533;&#65533;h&#1215;?&#65533;&#65533;dx&#65533;&#65533;X8p&#65533;e&#65533;&#65533;&#65533;7m&#65533;&#65533;&#65533;'&#46810;4k&#65533;L8&#65533;&#65533;4&#65533;,m&#65533;:u'O&#65533;H&#65533;~&#65533;z&#65533;'&#1307;.a&#1716;&#65533;&#65533;&N&#65533;,e&#65533;]	R#F&#65533;"Mz4\&#1121;C&#65533;*ThP A&#1067;[&#65533;N&#65533;@&#65533;Y?&#65533;&#65533;!D&#65533;1&#65533;$&#65533;&#65533;&#65533;&#65533;#Er&#65533;h&#65533;|I&#65533;.m&#65533;&#65533;)u~O&#65533;Be&#65533;&#65533;x&#65533;1&#65533;H"&#65533;&#65533;&#65533;{&#65533;&#65533;&#65533;$&#65533;$&#65533;&#65533;GI&#65533;N8&#65533;$&#65533;4&#65533;|&#65533;ThZ&&#65533;&#1543;_&#65533;%&#65533;f"p!V"&#65533;z&#65533;D&#65533;&#65533;#j&#65533;$&#65533;\&#65533;	j&#65533;&#65533;&#65533;J+&#65533;&#65533;"K,&#65533;&#65533;K.&#65533; &#65533;&#65533;-J.&#65533;d-M&#65533;&#65533;,N*9&#65533;F&#65533;&#65533;&#65533;.&#65533;&#65533;&#65533;/&#65533;&#65533;&#65533;-b&#65533;&#65533;d&#65533;&#65533;&#65533;r&#65533;'&#65533;Tx&#65533;'&#65533;&#65533;&#65533;J)&#65533;&#65533;&#65533;J&#65533;u&#65533;RJ(&#65533;&#65533;&#65533;*&#65533;&#65533;bJ*&#65533;&#65533;B&#65533;b&#65533;&#65533;&#65533;/&#65533;&#65533;&#65533;K.&#65533;&#65533;%/&#128;&#65533;0&#65533;P,&#65533;&#65533;-&#65533; &#65533;&#65533;&#65533;&#65533;&#65533;bg&#65533;&#65533;&#65533;&#1193;&#65533;F"I&#65533;+&#65533;&#65533;+&#65533;R.IK,u&#65533;&#65533;k+&#65533;&#65533;&#65533;Z'&#65533;u&#65533;(&#65533;&#65533;&#65533;(&#65533;P&#65533;&#65533;#&#65533;pb[k&#65533;&#65533;&#65533;J*&#65533;&#65533;2&#65533;'&#65533;TB&#65533;{&#65533;	G "&#65533;(&#65533;H#&#65533;&#65533;&#29196;&#65533;&#65533;($&#65533;@R&#65533;q*W&#65533;x&#27735;&#65533;s&#65533;&#65533;&#65533;"&#65533;\&#65533;o&#65533;&#65533;&#65533;p&#65533;&#65533;H&#65533; s&#65533;&#65533;&#65533;P,\h&#65533;&#65533;cxFq&#65533;&#65533;t|&#65533;H&#65533;&#65533;&#65533;1&#65533;T}b&#65533;"&#65533;d&#65533;	%&#65533;,R&#65533;&#65533;&#65533;&#65533;&#65533;}&#65533;&#65533;y&#65533;4&#46407;@x&#65533;A3&#65533;zd&#65533;&#65533;~&#65533;&#65533;&#65533;J+-&#65533; &#65533;&#65533;&#65533; AV&#65533;&#65533;&#65533;&#65533;A&#65533;&#65533;&#65533;&#65533; 	&#65533;&#65533;U\6&#65533;1PM&#65533;pA|&#65533;&#65533;p A&#65533;&#65533;	@&#65533;&#65533;q &#65533;&#65533;nX&#65533;&#65533;&#65533;8v&#65533;q&#65533;o8&#65533;n&#65533;&#65533;Pfn8V&#65533;_&#65533;uT&#65533;&#65533;u&#65533;Ty&#65533;&#65533;&#65533;m|&#65533;&#65533;&#65533;{&#65533;Br&#65533;&#65533;&#21761;&#65533;&#65533;&#65533;>&#65533;&#65533;Nl&#65533;&#65533;S^_&#65533;&#65533;W&#65533;&#65533;&#65533;&#65533;[.&#65533;M&#65533;&#65533;^SOq&#65533;&#65533;&#65533;o,^W&#65533;o&#65533;&#65533;&#65533;&#65533;&#65533;&#65533;+&#65533;Ff&#65533;&#65533;&#606;&#65533;&#65533;&&#691;&#65533;&#65533;">)&#65533;x&#987;&&#65533;l&#65533;	&&#65533;c&#65533;%&#65533;8B&#65533;&#65533;&#65533;&#65533;&#65533;H&#65533;&#65533;&#65533;&#65533;&#65533;&#65533;ZL&#65533;&#65533;c&#65533; D &#65533;c&#65533;C&#65533;&#65533;[&#65533;b&#1472;&#65533;HT&#65533;&#65533;&#65533;&#65533;@1>&#65533;"7&#521;`$ &#65533;	&#65533;&#65533;	&#65533;&#1024;C4&#65533;C&#65533;&#65533;&#65533;&&#65533;B&#65533;G>3&#65533;M&#65533;&#1159;&#63814;5&#65533;C&#65533;&01"&#65533;d&#65533;&#65533;&#65533;&#65533;?B&#65533;&#65533;P&#65533;&#65533;P_Aa&#65533;V&#65533;"&#65533;&#65533;&#65533;-x&#65533;&#65533;^c&#65533;&#1541;&#65533;v&#65533;\0&#65533;K&#65533;&#65533;&#65533;,dA&#65533;[&#65533;HL&#65533;&#65533;.z&#65533;/&#65533;"&#65533;Xd&#65533;&#65533;t&#65533;&#65533;\&#65533;&#65533;&#65533;&#65533;&#65533;,Z1&#65533;N&#65533;&#65533; &#65533;)Z&#65533;U&#65533;&#65533;N&#65533;&#65533;#GA,;E&#37561;&#65533;&#65533;&#65533;na]&#65533;&#65533;X&#65533;c'&#728;OC&#65533;&#65533;-&#65533;h&#65533;[<&#65533;&#65533;0F1@U+*R&#65533;IN
e0&#65533;&#65533;]&#770;&#65533;&#65533;r&#65533;&#65533;jAF[&#1322;&#65533;&#65533;<E(z&#65533;'H&#65533;&#65533;Q&#65533;+>&#65533;&#65533;H&#65533;F&#65533;&#371;R&#65533;M@&#65533;&#65533;&#65533;&#65533;0"&#65533;&#65533;@&#65533;g&#65533;2&#954;@&#65533;N&#65533;&#65533;&#65533;
&#65533;#&#65533;&#65533;-&#65533;"4&#1085;&#65533;E&#65533;'&#65533;&#65533;&#65533;&#65533;w&#65533;so"&#65533;&#65533;
&#65533;x&#65533;&#65533;Hh&#65533;0&#65533;&#65533;P&#65533;'8!
S&#65533;B&#432;&#65533;,/D&#65533;&#65533;&#65533;?Mi&#65533;&#65533;&#65533;q&#65533;G`"&#65533;xD!&#65533;&#65533;&#65533;u}P&#65533;&#65533;&#65533;&#65533;&#65533;&#65533;&#65533;hA&#1752;&#65533;6&#65533;S&#65533;&#65533;kGHT&#65533;&#65533;&#65533;;0&#65533;g>&#65533;&#65533;@&#65533;&#65533;&#65533;&#65533;g4&#65533; &#65533;4&#65533;&#65533;E/w&#579;J&#65533;p&#65533;\@#&#65533;&#65533;4&#65533;&#65533;(&#65533;m
X&#65533;
P&#65533;T&#65533;_&#65533;!a&#65533;1'xAj&#65533;@&#65533;&#65533;5F3lH&#65533;&#65533;&#65533;@&#65533;&#65533;)C!&#65533;&#65533;&#65533;&#65533;jaI&#65533;&#65533;j&#65533;&#65533;f&#65533;Q5&#65533;f&#65533;&#65533;)&#65533;&#65533;Jc>&#65533;&#65533;$&#65533;&#65533;&#65533;]fA&#65533;&#65533;&#65533;&#65533;./m&#65533;&#65533;Wr&#65533;&#1114;n&#65533;J&#65533;&#65533;e&#65533;2&#65533;&#65533;&#65533;+&#65533;IlWB&#65533;X&#65533;)N3Z&#65533;f&#65533;&#65533;&#65533;a&#65533;l&#65533;&#65533;|;8&#65533;&#1156;Q
Q&#65533;&#65533;~&#65533;S*THd&#65533;HD&#65533;%&#65533;&#65533;!E&#65533;&#65533;qt&#65533;S&#65533;&#65533;!h&#65533;+ ~8B\&#65533;*p{l&#65533;&#65533;&#1888;&&#65533; E&#65533;8&#65533;&#65533;
&#65533;H>&#65533; P&#65533;Z&#65533;&#65533;&#65533;XkR&#65533;&#65533;&#65533;&#65533;&#65533;MN&#65533;&#1391;&#65533;&#65533;	g07l&#65533;&#65533;{UN&#65533;I0&#278;(qjH&#65533;&#65533;V&#65533;&#65533;Z&#65533;&#65533;e&#65533;F1i&#65533;&#65533;&&#65533;&#65533;c$&#65533;1Qz&#65533;D2&#65533;&#65533;&#65533;&#65533;$&#65533;b&#589;&#65533;&#65533;+R&#65533;Cib&#65533;hE&#65533;&#65533;
U&#65533;I&#65533;2&#65533;*&#65533;&#65533;)'y&#65533;H&#65533;&#65533;.p&#65533;E%*K[B&#65533;-&#65533;x&#65533;a&#65533;&#65533;pF&#65533;&#65533;&#65533;&#65533;&#65533;g4&#65533;{&#65533;2&#65533;+&#65533;G_lq&#65533; &#65533;&#65533;f&#65533;&#65533;)=&#65533;&#65533;&#65533;E&#65533;nu
&#65533; &#65533;&#65533;d&#335;j&#65533;Y&#65533;B~&#65533;&#65533;&#65533;jDa
U&#65533;&#65533;&#65533;:&#65533;'D&#65533;N&#65533;&#65533;]&#65533;&#65533;b&#65533;&#65533;&#65533;g&#65533;P&#65533;&#65533;u&#65533;x&#65533;9&#65533;0 r:~!B&#65533;J&#65533;>&#65533;;PE&#65533;G&#65533;&#65533;@'&#65533;.PaaR&#65533;&#65533;&#65533;&#65533;5<k5 ~1&#65533;&#65533;!&#65533;;&#1294;&#65533;Kx&#65533;&#65533;&#65533;&#65533;@0x&#65533;k&#65533;&#65533;j&#65533;4&#65533;&#65533;&#65533;fD&#65533;&#65533;8V&#65533;&#65533;{,T&#65533;d&#65533;3&#65533;&#65533;r&#65533; g&#1217; &&#65533;C&#65533;j&#65533;1&#65533;!u&#65533;B&#65533;&#65533;&#65533;&#65533;&#1029;&#65533;&#65533; &#65533;<p&#65533;	H 
@&#65533;&#65533; &#65533;2&#65533;>H&#65533;&#65533;&#65533;0&#65533;0&#65533;&,&#65533;&#65533;e&#9350;2&#65533;A&#65533;&#65533;\a%&#902;&#65533;&#65533;&#65533;%ry&#65533;SS&#65533;&#65533;DV&#65533;&#65533;}&#65533;&#65533;F&#65533;&#65533;&#65533;tfH&#65533;gG>&#65533;&#65533; &#306;&#65533;&#65533;W&#65533;;&#65533;&#65533;D1&#65533;[&#65533;A&#65533;&#65533;U&#65533;&#65533;m&#65533;&#65533;K&#665119;Q%&#65533;}&#65533;&#2033;~w&#65533; &#65533;&#44013;&#65533;&#65533;x"t&#65533;&#65533;D.&#65533;O&#65533;u&#65533;&#454;&#65533;.n+&#65533;&#65533;|&#65533;p&#65533;7&#65533;UW&#65533;&#65533;&#65533;L&#1584;&#65533;&#65533;W&#65533;#&#65533;)&#65533;7^&#65533;&#65533;W&#65533;&#1293;%,$&#65533;t&#65533;P&#65533;&#65533;'&#65533;&#65533;&#65533;&#27947;
&#65533;	&#65533;&#65533; &#65533;R@"&#65533;&#65533;g&#65533;&#65533;&#65533;	bB&#65533;&#65533;&#65533;&#65533;&#65533;&#65533;"&#65533;TF&#65533;&#65533;=&#65533;&#65533;&#65533;&#798;&#65533;&#65533;`&#65533;#@&#65533;J(&#65533;&#65533;&#65533;&#65533;&#65533;&#65533;&#65533;l}M&#65533;&#65533;&#65533;&#65533;	QbD7&#65533;&#65533;B&#65533;N&#65533;c!&#65533;wb&#65533;B
&#65533;&#65533;Lh&#65533;I&#65533;TG&#65533;Fc&#65533;eek&#65533;dJ&#65533;F^&#65533;GI2&#65533;vd&#65533;|de&#65533;&
&#65533;&#65533;	&#65533;&#65533;	\&#65533;
&#65533;rf&#1090;+&#65533;p

&#65533;0
&#65533;L&#65533;&#65533;#&#65533;&#65533;%&#65533;&#65533;f&#65533;&#65533;XGr&#65533;hN2G&#65533;&#65533;&#65533;Y&#65533;I&#65533; &#65533;0&#65533;P&#65533;&#65533;Y&#65533;&#65533;&#65533;$&#65533;&#65533;hm&#65533;h&#65533;&#65533;&#65533;aT&#65533;0SL&#65533;t&#65533;q&#65533;i;&#65533;\UR&#65533;`
&#65533;&#65533;]&#65533;&#65533;`&#65533;&#65533;&#65533;
&#65533;p
&#65533;@^&#65533;&#65533;	&#65533;	&#65533;&#65533;&#65533;lt~&#65533;D?&#65533;&&#65533;&#65533;&#65533;X &#65533;q O&#65533;!`G&#65533;!&#65533;P&#65533;&#65533;&#65533;?&#65533;&#65533;&#65533;&#65533;	&#65533;	|pVQ@W`W&#65533;_`o`q~0&#65533;&#65533;W3&#65533;C&#1617;m&#65533;&#65533;j&#65533;Q&#65533;O &#65533;X&#65533;&#65533;HS&#65533;&#65533;S&#65533;&#65533;&#65533;S7&#65533;_&#65533;&#396;&#65533; !&#65533;0z&#65533;&#65533;o&#65533;a&#65533;Z&#65533;c&#65533;{&#65533;Yz!U1&#65533;Uy4a&#65533;x&#65533;SHS]&#65533;%`fS&#65533;&#65533; &#65533;&#65533; 0 W&#65533;H&#65533;}G&#65533;W&#65533;fPhP&#65533;a8r&#65533;8S&#65533;#uD&#65533;5&#65533;1&#65533;U&#65533;&#757;&#65533;&#65533;&#65533;B!9p&#65533;&#65533;RQ3Q:IaYh1&#65533;u\&#65533;&#65533;&#821;&#65533;&#65533;8[&#65533;Z&#65533;&#65533;&#65533;&#65533;&#65533;&#65533;&#65533;[&#65533;&#65533;EavV&#65533;&#65533;5&#65533;&#65533;[&#65533;&#65533;&#65533;:&#65533;1&#65533;=&#65533;&#65533;y&#65533;&#65533;<&#65533;&#65533;<K&#65533;<&#65533;&#65533;y&#65533;&#65533;\0	=C&#65533;]&#65533;e#&#65533;&#65533;`;&#65533;&#65533;5-&#65533;&#65533;'&#65533;&#65533;&#65533;a&#65533;w?&#65533;&#65533;/&#65533;pU&#65533;&#65533;_&#65533;pui&#65533;w4Y&#65533;/&#65533;AN2&#65533;`&#65533;	&#65533;q!&#65533;.&#65533;a_&#65533;1*&#65533;ws`[z@&#1206;&#65533;P&#65533;k&#65533;N$b#&#65533;	&#65533;`&#65533;&#65533;&#65533;&#65533;&#65533;C&#65533;C&#65533;&#65533;'&#65533;&#65533;,&#65533;&#65533;N3&#65533;-&#65533;w9&#65533;&#65533;&#65533;&#65533;c&#65533;&#65533;
&#65533;&#65533;$&#65533;&#65533;dfR&&#65533;&#65533;JG&#411;&#65533;	&#65533;J&#65533;)&#65533;ur
,r&#65533;
&#65533;2'&#65533;j&#65533;&#65533;&#65533;@}d&#65533;&#65533;&#65533;"%&#65533;&#65533;W8&#65533;&#65533;G&#65533;&#65533;$GF&&#65533;)&&#65533;P)l&#65533;&#65533;h&#65533;&#65533;fG&#65533;%`")&#65533;&#65533;z&#65533;%Q&#65533;&#65533;d+^&#65533;&#65533;&#65533;	h&#65533;&#65533;&#65533;R
&#65533;&#65533;FK"&#65533;&#65533;
&#65533;&#65533;&#65533;&#65533;&#65533;f&#65533;
s&#65533;&#65533;b	&#65533;&#65533;&#1361;@&#65533;T&#65533;&#65533;&#65533;a &#65533;&#65533;&#65533;" &#65533;&#65533;Z &#65533;&#65533;l&#65533;&#65533;-&#65533;b@&#65533;V/&#1457;l&#65533; m&#65533;r&#65533;&#65533;&#65533;&#65533;l&#65533;&#65533;&#65533;xY@R &#65533;c&#65533;t 2&#65533;h&#65533;&#65533;&#65533;5&#65533;&#65533;&#65533;1` d&#65533;T&#65533;C B&#65533;P &#65533;\&#65533;s`30pg3&#65533;&#65533;l&#65533;&#65533;2	&#65533; C&#65533;&#65533;O&#65533;U&#65533;_&#65533;b@m Z~&#65533;P&#65533;3{&#65533;3z0&#65533;Ct_&#65533;&#65533;&#65533;`&#65533; 0&#65533;&#65533; &#65533;&#65533;&#65533;&#65533;&#65533;` 0Op&#65533;:&#65533;&#65533;:Wm&#65533;&#65533;Sq&#65533;pPXg&#65533;&#65533;Z&#65533;&#65533;:&#65533;C&#65533;&#65533;&#65533;)q&#65533;5&#65533;&#65533;&#65533;n&#65533;&#65533;X&#483;X&#65533;3z
&#65533;&#65533;Z&#65533;&#65533;&#65533;&#65533;\g&#65533;&#65533;w&#65533;&#65533;.q;&#170;&#65533;&#65533;C&#65533;W]M&#65533;8&#65533;&#65533;y&#65533;S&#65533;&#65533;U&#65533;&#499;7&#65533;&#1684;&#810;&#65533;&#675;=&#65533;&#65533;A}n(^ph
&#65533;&#65533;n
=&#65533;&#65533;9b&#65533;1&#65533;Tl&#65533;@P$@s&#65533;
&#65533;4&#65533;e&#65533;2&#65533;S&#65533;&#1573;&#65533;&#65533;OMC&#65533;P#&#65533;&#65533;&#1626;&#65533;3 z&#65533;&#65533;y0&#65533;%:&#65533;&#65533;&#65533;&#65533;&#65533;&#65533;HN&#65533;q?&#65533;&#65533;!&#65533;&#65533;B&#65533;&#65533;]&#65533;&#65533;>&#65533;#&#65533;,=&#65533;H&#65533;	-&#65533;#{&#65533;&#65533;kbD6&#65533;{/&#65533;&#65533;&#65533;&#65533;0&#65533;#&#65533;B%&#65533;&#65533;Q&#65533;&#65533;YEU&#65533;&#65533;&#65533;&&#65533;&#65533;&#65533;&#65533;&#65533;G&#65533;&#65533;
	&#65533;&#65533;r&#65533;H&#65533;fq&#65533;&#65533;&#65533;&#179;&#65533;4&#65533;
&#65533;I&#65533;&#65533;&#65533;:&#65533;hYxJ&#65533;&#65533;E&#65533;&#65533;&#65533;d&#65533;&#65533;&#65533;I&#65533;&#65533;h&#65533;2eN&#65533;{&#65533;)&#65533;&#65533;&#65533;&#65533;td&#65533;&#65533;&#65533;&#65533;&#65533;&#65533;i&#130;&#65533;&#65533;zM&#65533;&#65533;
&#65533;P&#65533;yi&#65533;`2&#65533;&#65533;q&#65533;&#65533;&#65533;	&#65533;&#65533;5P&#65533;&#65533;k&#65533;. &#65533;}&#65533;.&#65533;&#65533;P&#65533;d`&#65533;&#65533;&#65533;5u&#65533;&#65533;&#65533;n&#65533;&#65533;-&#65533;`&#65533;&#65533;{ &#65533;&#65533;&#65533;wU&#65533;6
&#65533;&#65533;Pc&#65533;P&#65533;P0T&#65533;&#65533;W j E&#65533;3&#65533;&#65533;&#65533;&#65533;&#65533;&#65533;w&#65533;g@^pUpT&#65533;K&#65533;F&#65533;K&#65533;&#65533;&#65533;f0X&#65533;8UU&#65533;&#65533;@*|&#65533;&#65533;&#65533;P&#65533;0d&#65533;X&#65533;W0Q Kpi&#65533;H&#65533;T&#65533;|1p
25&#65533;E&#65533;Qt&#65533;w&#65533;~&#65533;&#65533;&#65533;b&#65533;p&#65533;0&#65533;&#65533;&#65533;&#65533;&#680;&#65533;&#65533;5 i&#65533;&#65533;&#65533;8&#65533;Q&#65533;3A]lPXq8&#65533;QZ&#65533;&#65533;`&#65533;0a&#65533;&#362;Eq&#65533;
6H&#65533;Y&#65533;&#65533;&#65533;E=k&#65533;l&#65533;8&#65533;&#65533;y&#65533;5&#65533;C&#65533;]&#65533;%&#65533;\\7ww&#65533;[&#65533;[:&#65533;Et&#65533;&#65533;;&#65533;%CQZ!&#65533;9&#65533;&#14973;&#65533;J&#65533;&#65533;4&#65533;&#65533;[Q&#65533;&#65533;&#65533;uZ&#65533;&#65533;D&#65533;&#383;&#65533;i&#65533;(&#1241;&#65533;&#65533;&#65533;'&#65533;B&#65533;&#65533;&#65533;`FD&#65533;{&&#65533;#&#65533; &#65533;1y&#65533;p&#65533;K&#65533;4x&#65533;S&#65533;&#65533;&#65533;@&#65533;"&#65533;p&#65533; 	1TA&#65533;B2	ba&#65533;!&#65533;&#65533;&#65533;v&#65533;<&#65533;SXh`8&#65533;&#65533;&#65533;&#65533;&#65533;}&#65533;&#65533;	&#65533; D&#65533;#&#65533;&#65533;i&#1065;&#65533;&#65533;^&#65533;
;&#65533;&#156;A&#65533;&#65533;b&#65533;|~Md	&#754;&#65533;&#65533;QD&#65533;&#65533;&#65533;&#65533;&#65533;T&#65533;i&#65533;&#65533;}V&#65533;&#65533;	jK&#65533;Z'&#65533;2&#65533;`&#65533;
&#65533;),tH
&#65533;d*&#65533;vEy&#65533;cX&#65533;h&#65533;&#65533;&#65533;&#65533;%&#65533;&#65533;&#65533;&#65533;)&#65533;&#65533;&#65533;g&#65533;&#65533;g{)M&#65533;t&#65533;:&#65533;&#65533;Ze[+&#65533;'&#65533;<^&#65533;i&#65533;&#65533;&#65533;&#65533;&#65533;&#65533;&#65533;B'&#65533;|&#65533;&#65533;&#65533;1o&#65533;&#1122;&#65533;&#65533;"&#691;fD&#65533;&#65533;&#65533;v $-/&#65533;Q&#65533;1_&#65533;T&#65533;&#65533;D&#65533;w&#65533;%
`&#65533;&#65533;&#65533;&#65533;&#65533;nb@&#65533;&#65533;&#65533;&#65533;k&#65533;&#1782;0Q R@Z@p&#65533;?ru&#65533;_&#65533;&#65533;q&#65533;a&#65533;W&#65533;&#65533;P&#65533;&#65533;&#65533;mW&#65533;b&#65533;tv&#65533;S &#65533;&#65533;l&#65533;&#1473;/&#689;epR&#65533;Mp?0KP= F&#65533;-&#65533;@&#65533;P&#65533;>&#65533;&#65533;u&#65533;SR&#65533;&#65533;E<&#65533;&#65533;q&#65533;&#65533;xP5&#65533;&#65533;  &#65533;&#65533;&#65533;V&#65533;&#65533;	&#65533;  &#65533;S&#65533;&#65533;Z9&#65533;&#65533;Y2&#813;D@&#65533;9GeTeww&#65533;&#65533;qQ!&#65533;Y&#65533;&#65533;&#65533;3&#65533;&#65533;&#65533;&#1781;&#1379;X&#65533;3w&#65533;)Y&#65533;'&#65533;N&#594;&#65533;M5&#65533;%\&#65533;&#65533;&#65533;q&#65533;[&#65533;&#65533;&#210; 	ZuQ<!=Xq&#65533;<	&#65533;NQy&#65533;C&#65533;N&#65533;&#1869;&#65533;}&#65533;&#65533;m&#65533;&#65533;&#65533;&#65533;&#65533;	x&#65533;&#65533;q&#65533;
&#65533;D>&#65533;m
&#65533; &#65533;C&#65533;>#&#65533;&#65533;Z`&#65533;&#65533;&#65533;&#65533;S&#603;&#65533;:c&#65533;&#632;pM&#65533;@&#65533;X/&#65533;V@%	&#65533;AM&#65533;t&#65533;&#65533;&#65533;&#65533;}&#65533;&#65533;&#65533;&#65533;!`~&#65533;q&#65533;&#65533;q&#65533; &#65533;P&#65533;r&#65533;&#65533;B&#65533;&#1074;&#65533;&#65533;`&#65533;=&^f&#65533;&#65533;n&#65533;&#65533;&#1202;&#65533;/&#65533;&#65533;&#65533;9{&#65533;&/T	&#65533;?&#65533;&#65533;&#65533;&#65533;&#65533;]V&#65533;&#65533;&#65533;d&#65533;&#65533;&#65533;4L&#65533;&#65533;K&#65533;*v&#65533;&#65533;d&#65533;J&#65533;&#65533;&#65533;r+&#65533;&#65533;c&#65533;i/x
qbfu&#65533;$&#65533;&#65533;(&#65533;&#65533;&#65533;I&#65533;h^Fj&#65533;&#65533;&#65533;&#65533;&#65533;F&#65533;&#65533;&#65533;&#65533;r(`F8&#65533;E-&#65533;mk&#65533;m&#65533;&#1015;K&#65533;`&#20996;M&#65533;'	&#895;	$&#65533;&#65533;MpH&#65533;&#65533;p&#65533;&#65533; 
&#65533;	&#65533;B&#65533;&#65533;&#65533;&#65533;&#65533;&#65533;&#65533;D?&#65533;&#65533;	$`&#65533;@&#65533;h)m&#65533;&#65533;&#65533;@rU&#65533;4&#65533;q&#65533;&#65533;J#&#65533;&#65533;&#65533;1&#65533;&#65533;&#65533;/&#65533;@dPQ&#65533;&#65533;O0V&#65533;&#65533;e&#65533;&#65533;K&#65533;gR2CRV&#65533;&#65533;V&#65533;U GpM&#65533;X&#65533;&#65533;6W&#65533;^&#65533;v&#65533;q^UJ3&#65533;Hzx &#65533;r0&#65533;H&#65533;7@7&#65533;6&#65533;'P H@j&#65533;<*&#65533; 74&#65533;&#337;&#65533;&#65533;&#1797;&#65533;1&#65533;&#65533;?&#65533;  1#&#65533;V&#65533;&#65533;&#65533;&#65533;6GE&#65533;p&#65533;&#65533;i'&#65533;&#334;&#65533;&#65533;&#65533;T&#65533;#X&#65533;HU33&#65533;9&#65533;ET&#65533;&#65533;9&#65533;e&#65533;M&#65533;&#65533;&#65533;M\i\&#65533;Z&#65533;&#65533;MYR,5&#65533;*:&#65533;Y&#65533;?3V!&#65533;&#65533;7&#65533;&#65533;&#65533;`,&#65533;?O<&#65533;;&#65533;-,&#65533;:]K&#65533;6A&#65533;Na&#65533;&#65533;&#65533;>\&#65533;u&#65533;,&#65533;&#1669;&#65533;1	
&#65533;b1X
&#740;&#65533;	&#65533;j,&#65533;&#472;&#65533;#&#65533;p-!6_&#65533;&#65533;&#65533;&#65533;Q/NS&#65533;&#65533;LR|&#65533;&#65533;-AU&#65533;&#1546;f&#65533;O&#65533;-f&#855;2&#65533;&"&#65533;&#65533;&#65533;&#65533;&#65533;&#65533;&#65533;&#65533;&#65533;U&#65533;~&#65533;&#1281;&#65533;Q&#65533;&#65533;B&#748;>&#65533;&#65533;>t&#65533;&#65533;xL&#65533;&#65533;&#65533;&#65533;&#65533;&#65533;*&#65533;&#65533;
&#65533;&#65533;Ad&#430;9N.&#65533;&#65533;&#65533;>&#65533;&#65533;i&#65533;&#65533;&#65533;t8'&#65533;R&#65533;Z&#65533;&#65533;A&&#65533;V&#439;&#65533;Y&#65533;a&#65533;J&#65533;&#65533;&#65533;&#911;d&#65533;&#65533;&#65533;&#65533;de&#65533; &#65533;d&#65533;)&#65533;fv+M&#65533;&#65533;&#65533;
	&#65533;&#65533;?&#11549;rg&#65533;<&#65533;&#65533;dM6&#65533;&#65533;&#65533;EVIK&#65533;&#65533;`&#65533;L&#65533;&#65533;&#65533;I&#65533;H&#65533;&#65533;TR&#65533;&#65533;&#65533;&#65533;&#65533;P&#65533;j&#65533;
&#1452;Z&#65533;l&#65533;J&#65533;&#65533;a&#65533;Y&#65533;\&#65533;B&#65533;J-&#65533;&#65533;P&#65533;&#65533;&#65533;(&#65533;!C!%Z&#65533;&#65533;&#65533;I&#65533;&#65533;&#65533;d&#65533;&#65533;P!&#65533;&#65533; 
4&#65533;&#65533; A&#65533;`Z&#65533;&#65533;&#65533;!E>_&#65533;$
&#65533;&#65533;A&#65533;&#65533;&#65533;&#65533;O&#65533;&#65533;&#65533;&#65533;J&#65533;&#65533;*&#1241;Yi6&#65533;
U&#65533;9c&#65533;D&#65533;B&#65533;
1g&#65533;&#297;s&#493;[<z&#65533;&#65533;&#65533;j&#65533;&#991;&#65533;w&#65533;i&#65533;&#65533;'J&#65533;iR&#65533;&#65533;&#65533;.&#65533;X&#65533;`&#65533;BM&#65533;9x&#65533;L&#65533;;&#65533;&#65533;&#65533;&#65533;J6&#65533;4)R&#65533;DE	&#65533;&#65533;&#65533;&#65533;+V&#65533;&#65533;&#65533;&#330;"(`&#65533;@G&#65533;L&#65533;&#65533;L:o&#65533;&#1321;c&#65533;:&#597;&#65533;)~'O>I&#65533;XY1a&#65533;&#65533;n A&#65533;&#65533;&#1913;'&#65533;&#65533;BJ&#65533;8p&#65533;_&#65533;GO;t&#65533;&#537;S_&#65533;8q&#65533;&#2035;4&#65533;]?&#65533;&#65533;&#253;=&#65533;&#65533;&#65533;&#65533;&#65533;&#65533;>&#65533;o>&#65533;&#65533;7&#65533;c>8&#65533;xC&#65533;&#65533;&#65533;;.=&#65533;&#65533;&#206;&#65533;&#65533;&#65533;74&#65533;p&#65533;&#65533;&#1930;K&#65533;&#65533;L&#65533;&#65533;6&#65533;`&#65533;7&#65533;&#65533;&#65533;&#65533;:&#65533;&#65533;&#65533;P&#65533;&#65533;Z&#65533;Q&#65533;&#65533;P2E8 &#784;&#65533;7&#65533;&#65533;:&#65533;C&#65533;>&#65533;&#65533;&#65533;&#65533;8R&#65533;&#65533;&#65533;6&#65533;&#65533;c&#65533;D2&#732;&#65533;&#65533;&#65533;&#65533;tR&#65533;8"L&#65533;M4&#65533;`&#65533;K6&#65533;&#65533;PF!&#65533;UZE&#65533;R&#65533;&#65533;RF	&#339;M2&#65533;M0&#65533;&#65533;H)&#65533;&#65533;&#65533;LJD@:J&#65533;&#65533;&#65533;&#65533;K&#65533;&#2019;R&#65533;&#65533;&#65533;D&#65533;BI$(Ei&#65533;Ha&#65533;&#65533;E&#65533;&#65533;L&#65533;&#65533;dW^wM&#65533;H'&#65533;&#65533;&#65533;E&#65533;	&#65533;&#65533;&#65533;"&#65533;4>&#65533;&#65533;
&#65533;C
!&#65533;9'&#65533;&#65533;QM&#65533;&#1380;O<&#65533;dM8&#65533;vN<ERLTv&#65533;&#65533;&#65533; VP!EQ&#65533;o{&#65533;W&#65533;K2&#65533;W&#65533;J&#65533;&#65533;&#65533;NtI1&#65533;`>	:&#65533;Xrf&#65533;a&#65533;&#65533;e&#65533;]|&#65533;&#65533;bi&#21835;l&#65533;X&#65533;[v&#65533;e&#65533;_.&#421;&#65533;&#65533;&#65533;%_&#65533;x&#65533;"ZTV&#65533;&#65533;k&#65533;%WZ&#65533;y&#65533;]&#65533;eZfi%=Wie&#65533;UXye&#65533;Yby&#65533; Xp&#65533;x&#65533;^Z&#65533;&#65533;&#65533;\nQ&#65533;e_v&#65533;e&#65533;u&#65533;y&#65533;}&#65533;&#65533;&#65533;&#65533;I&#409;d&#65533;b&#65533;&#65533;&#65533;%&#65533;[&#65533;&#1686;&#65533;&#65533;Y"j&#65533; &#65533;c&#65533;&#65533;&#65533;g&#65533;&#65533;fY&#65533;Y&#65533;}&#65533;&#65533;Y^&#65533;&#65533;GXe&#65533;RE*}&#65533;&#65533;N&#65533;	&#65533;&#65533;8&#841;i&#65533;&#1705;UE>R&#65533;&#65533;`&#65533;S>&#65533;&#65533;&#65533;&#65533;&#1112;&#65533;i&#65533;e&#65533;*&#65533;&#65533;:e
w&#65533;d&#65533;A&#65533;P&#65533;,z[&#65533;&#697;b&#65533;&#65533;&#248;&#65533;0&#65533;?&#65533;&#65533;&#65533;)>&#65533;@&#65533;*&#65533;0&#65533;&#65533;$&#65533;x&#65533;
0&#65533;&#65533;/&#65533;XcC&#65533;&#65533;rOz&#65533;&#65533;C&#65533;q&#65533;3H&#65533;#Y&#296;&#65533;&#65533;&#65533;&#65533;9&#65533;a^H&#65533;`P&#65533;P&#65533;	( x 
x #0&#65533;
b&#65533;&#65533;&#65533;Y!``&#65533; 1&#65533;&#65533;hvM&#65533;&#65533;H&#65533;&#65533;|@&#65533;Y@&#65533;S&#65533;P&#65533;&#65533;w
&#65533; &#65533;&#65533;s&#65533;&#65533;B&#65533;&#65533;H>&#65533;)&#65533;\&#65533;&#65533; &#65533;&#65533;%+&#65533;&#65533;&#65533;&#34851;98G&#65533;Cb&#65533;!:&#65533;DR"N&#13350;&#65533;&#65533;&#65533;=2&#65533;&#65533;E&#65533;h&#65533;D_l&#65533;X&#65533;&#65533;;&#65533;>]&#65533;&#65533;p&#65533;7&#1889;@~&#65533;QY&#65533;E&#65533;&#65533;&#65533;&#1019;&#65533;p&#65533;&#1238;&#65533;<&#65533;&#65533;u dq&#65533;#&#65533;&#270;=&#65533;&#65533;&#65533;&#65533;&#65533;$7&#1841;MlT&#65533;&#65533;v&#65533;G&#65533;&#65533;&#65533;&#65533;&#65533;|&#65533;'F@"&#65533;&#65533;D&#65533;&#65533;&#65533;&#65533;V&#65533;b&#65533;&#65533;(E*fi&#65533;Q|&#65533;&#65533;&#516;%,&#65533;&#65533;JLB&#65533;&#65533;&#65533;&#65533;Qb)&#65533;Ga&#65533;M&#65533;&#65533;&#65533;&#65533;&#65533;&#65533;&#65533;&#65533;&#65533;&#65533;&#65533;t&#65533;>bZ&#65533;2&#65533;1&#65533;&#65533;d6&#65533;&#65533;&#65533;D&#65533;v&#65533;	q&#65533;&#65533;&#65533; &#65533;&#65533;&#65533;&#65533;B&#65533;.69&#65533; &#65533;&#65533;03U&#65533;#&&#65533;&#65533;r&#65533;[&#65533;:T&#65533;z&#65533;<&#65533;&#65533;]<&#1241;+r&#65533;&#65533;S&#65533;&#65533;'&#1049;N}&#65533;2&#65533;&#65533;&<&#65533;&#65533;P&#65533;&#65533;-&#65533;&#65533;J&#65533;
X&#65533;#&#65533;&#65533;E0&#65533;&#65533;`&#65533;B&#65533;&#65533;&#65533;/0V&#65533;&#65533;&#65533;&#65533;&#65533;&#65533;/&#65533;&#65533;]&#65533;&#165;&#65533;&#65533;/p!5&#65533;&#65533;&#65533;&#65533;&#65533;xC&#65533;T&#65533; &#65533;E&#65533;&#65533;3V&#65533;B&#65533;&#65533;s&#65533;*&&#1703;&#65533;&#65533;&#65533;&#65533;Y]&#65533;+p&#65533;]&#65533;&#65533;Y&#65533;&#65533;Z.&#65533;Z6&#65533;&#65533;&#65533;e&#65533; &#65533;.d&#400;&#65533;&#1548;RsYBv!e@Cn#*L&#1514;&#65533;\&#65533;l&#65533;&#65533;&#65533;&#65533;N#w&#65533;N!y&#65533;+&#65533;VY&#65533;&#65533;;UYO{Q&#65533;&#65533;>d&#65533;&#65533;D%&#1130;c$&#65533;@&#65533;I6&#1529;n.&#65533;u&#65533;&#65533;JG&#65533;&#65533;-Bu&#65533;&#65533;mQdM&#65533;U!)&#65533;l+&#65533;&#65533;&#65533;&&#65533;Z"&#65533;B&#65533;D&#65533;sH&#65533;&#65533;&#65533;&#65533;b&#65533;)&#65533;&#65533;d&#65533;&#1173;&#65533;&#65533;&#65533;glC&#65533; $G&#65533;&#65533;`4&#65533;a}D&#65533;&#65533;D&#65533;&#65533;]U&#65533;P&#65533;#$1&#65533;&#65533;)&#65533;&#65533;&#65533;=&#65533;&#65533;&#65533;&#65533;.0&#65533;+&#65533;&#65533;hSC@&#65533;h@X@&#65533;`VXC&#65533;&#65533;&#65533;%:upc&#65533;&#65533;p&#65533;H &#65533;O&#65533;T&#65533;&#65533;/|@	&#65533;`&#65533;<&#65533;/e&#65533;p)b&#65533;-EHyf&#65533;&#65533;R&#65533;&#65533;&#65533;q`&#65533;&#65533; &#65533;&#65533;1KK&#65533;&#65533;&#65533;p"&#65533;&#65533;na&#65533;&#65533;&#65533;&#65533;&#65533;&#65533;HAy&#65533;&#197;&#65533;#&#65533;8&#65533;Y&#65533;h&#65533;d&#65533;&#65533;@&#65533;o9&#65533;\&&#8482;&#65533;6&#65533;a?&#1073;d&#65533;&#65533;\"?&#65533;CU&#65533;&#65533;w&#65533;&#65533;3&#392;y{&#65533;&#65533;&#65533;*)*&#65533;&#65533;$B&#1240;&#1580;fLgZ&#65533;&#65533;s&#65533;&#65533;iP&#65533;zB&#65533;|%V&#65533;	<&#65533;&#65533;&#65533;PE+TA&#65533;t&#65533;&#65533;&#65533;&#65533;&,A&#65533;J&#65533;&#65533;&#65533;&#65533;g&#65533;&#1906;V&#65533;&#65533;&#65533;&#2035;&#65533;&#65533;&#65533;E&#65533;&#65533;u&#65533;&#1168;6&#65533;&#65533;&#65533;&#65533;!q&#65533;D&#65533;&#65533;'&#1598;"&#65533;&#65533;&#65533;G@b&#65533;^%;3&#65533;&#65533;K<&#669;&#65533;&#65533;&#65533;3&#65533;d&#847;t&#65533;&#65533;&#65533;&#36669;H&#65533;&#65533;N&#65533; &#382;&#65533;d(]&#65533;[&#65533;P&#65533;&#65533;&#65533;&#65533;X&#514;&#65533;&#65533;hELQ&#65533;M`&#65533;&#65533;&#65533;&#65533;5n&#65533;&#65533;&#65533;&#65533;H&#378;&#65533;&#65533;&#65533;Tp&#65533;Q&#65533;-f:&#1259;&#65533;"k&#65533;&#65533;&#65533;&#65533;&#65533;&#65533;v&#65533;&#65533;r&#65533;&#65533;-rA&#65533;&#65533;&#65533;&#65533;&#65533;c&#65533;A:&#65533;&#65533;Z8&#65533;&#65533;X&#65533;&#1158;&#65533;&#65533;&#65533;&#65533;b&#65533;"7&#65533;&#65533;T&#65533;&#65533;V&#65533;"S&#65533;&#65533;h&#65533;&#65533;&#450;!W&#65533;&#65533;&#873;&#65533;&#65533;&#65533;N6&#65533;;u&#65533;+~&#65533;u&#65533;	&#65533;&#65533;0F&#65533;z1S&#65533;+&#65533;&#65533;8&#65533;&#65533;&#65533;&#65533;&8&#65533;6&#65533;&#65533;e&#352;8&#65533;'W,MfA&#65533;&#65533;&#1949;&#65533;Sl"&#65533;&#65533;&#65533;O^bo&#65533;&#65533;'&#65533;<	o&#65533;B&#1773;&#65533;&#1590;<&#65533;&#65533;&#65533;]&#1210;&#65533;|0/&#65533;&#65533;vP.5&#65533;&#65533;&#1806;*6&#65533;&#65533;V&#65533;&#65533;&#65533;A&#65533;Dz&#65533;&#65533;~&#65533;&#65533;&#65533;&#65533;&#65533;&#65533;8[v&#65533;U&#65533;&#1365;&#65533;&#65533;&#65533;f&#1026;&#65533;p&#65533; &#65533;@8&#65533;&#65533;&#65533;&#65533;3&#65533;A2&#65533;.&#65533;q&#65533;&#65533;&#1135;U&#65533;&#65533;&#65533;8)&#65533;&#65533;&#65533;D*&#1068;&#65533;dDD7&#65533;&#65533;
E&#65533;&#65533;,&#65533; &#65533;&#65533;&@&#65533;p&#65533;H&#65533;&#1024;Z&#65533;&#65533;&&#65533;-&#65533;&#65533;)&#65533;&#65533;&P&#65533;'&#65533;&#65533;*&#65533;&#65533;& &#65533;&#65533;`&#65533;&#65533;&#65533;	&#65533;&#65533;@ &#65533;8&#65533;&#65533;&#65533;&#65533;&#65533;+"0<H"3&#65533;I&#65533;Hc4%&#65533;NA&#65533;)J"&#65533;C4;&#65533;&#65533;5@&#65533;&#65533;P&#65533;4&#65533;7x&#65533;5&#65533;&#65533;+s#&#65533;&#65533;&#65533;&#65533;,*&#65533;IZ&#65533;R&#65533;&#65533;2{%&#65533;(D&#65533;/&#657;.q&#65533;6%|3e&#65533;*&#65533;&#65533;7&#65533;0a&#65533;4&#65533;&&#65533;&#65533;&#1104;&I&#65533;I&#65533;&#65533;(&#65533;&#65533;1C&#65533;&#65533;&#65533;&#65533;&#65533;I$dS&#65533; &#65533;3&#65533;=&#65533;B?&#65533;C?&#65533;&#65533;6&#65533;&#65533;0DC<D689q\&#65533;*8A&#65533;&#65533;&#65533;&#65533;&#65533;Q&#65533;&#65533;LP&#65533;H&#1653;&#65533;&#65533;&#65533;&#65533;-lS&#65533;x&#65533;
&#65533;&#65533;-&#1651;D&#65533;	&#65533;8&#65533;f&#65533;&#65533;B 
D &#65533;&#65533;hI(&&#65533;&#65533;5&#65533;b&#65533;K0'N&#65533;a&#65533;G&#65533;&#65533;&#65533;p&&#65533;&#222;f&#65533;&#65533;Bx&#65533;&#65533;1&#65533;W&#65533;K@(&#65533;+&#65533;P&#65533;&#65533;U+&#65533;&#65533;&#65533;n&#65533;&#65533;sY5S&#65533;&#65533;&#65533;&#65533;&#65533;&#65533;&#65533;SHy&#65533;]4'}&#65533;&#65533;K&#65533;K&#65533;N R@&#65533;&#65533;&#65533;,X&#65533;&#65533;T8&#65533;
<&#65533;&#65533;&#65533;&#65533;&#65533;&#65533;&#65533;&#65533;&#65533;&#65533;&#65533;9_&#65533;&#65533;
&#65533;&#65533;&#65533;&#65533;Y&#65533;&#65533;&#65533;&#65533;&#497;&#65533;&#65533;&#65533;*VHuy:C&#65533;7NH&#65533;&#65533;&#65533;&#65533;U&#65533;&#65533;{L&#65533;&#65533;&#65533;&#65533;&#65533;&#65533;2&#65533;&#65533;X&#517;&#65533;&#65533;&#65533;&#65533;WxI&#65533;&#65533;&#65533;^x&#65533;!*&#65533;RI&#65533;&#65533;&#65533;&#65533;3&#65533;I&#65533;&#233;&#510;+&#65533;&#65533;&#65533;&#387;;&#65533;&#1257;[&#65533;&#65533;[&#65533;&#65533;W&#65533;Q&#65533;F &#65533;f*
&#65533;k-&#1930;&#65533;_&#1270;&#65533;[&#65533;&#65533;&#65533;&#65533;&#65533;:&#65533;&#65533;&#65533;<&#1043;&#65533;,&#65533;&#65533;6d6i&#65533;&#1681;&#65533;B &#65533;&#65533;E&#65533;@&#65533;&#65533;*&#65533;&#65533;$&#65533;P&#65533;8r&#65533;lj&#65533;O9&#65533;7&#1538;'x&#65533;&@&#65533;"(&#65533; &#65533;!&#65533;&#65533;/H&#65533;;&#65533;.D>1&#65533;&#65533;#&#65533;&#65533;&#65533;C&#65533;[&#65533;&#65533;[&#65533;&#65533;E&#65533;&#65533;&#65533;&#65533;&#65533;>0&#65533;&#65533;7(&#65533;0&#65533;&#65533;@ 	&#65533;&#65533;&#65533;0p 	&#65533; &#65533;&#65533;&#65533;&#65533;0&#65533;x&#65533; &#65533;&#65533;X&#65533;x {!&#65533;&#65533;x&#65533;,h&#65533;|&#65533;X&#65533;$0&#65533;iS$DJ&#65533;E&#65533;&#65533;&#65533;&#65533;J&#65533;A&#65533;&#65533;&#65533;D"&#65533;'b4P&#65533;&#65533;&#65533;6X&#65533;4X0	&#65533; &#65533;*q3G&#65533;4&#65533;H&#65533;&#65533;&#65533;4&#65533; &#65533;B&#65533;&#65533;/&#65533;&#65533;QP0&#65533;)*&#65533;&#65533;&#1616;7k&#65533;:P<&#65533;&#65533;(&#65533;O&#65533;O&#65533;&#65533;i&#65533;!&#65533;0R&#65533;#&#65533;&#65533;3&#65533;28&#65533;&#65533;#&#65533;NJ&#65533;6&#65533;&#65533;&#65533;&#65533;&#65533;&#65533;O&#65533;&#65533;/&#65533;&#65533;&#65533;Q&#65533;&#65533;]&#65533;5P&#65533;T(&#65533;&#65533;>&#65533;&#65533;H&#65533;&#65533;D&#65533;M&#65533;&#65533;L&#65533;&#65533;&#65533;^K&&#65533;	E&#65533;&#65533;=)"!&#65533;&#65533;pA&#65533;&#65533;&#65533;&#65533;#&#65533;Y&#65533;J&#65533;&#65533;q[&#65533;]&#65533;&#65533;~&#65533;'&#65533;&#65533;&#65533;&#65533;w&#65533;"&#65533;i&#65533;&#65533;Y&&#65533;0KTYgQ&#65533;uQ&#65533;&#65533;&#1747;&#65533;&#65533;5zYTt&#65533;;&#65533;1&#65533;&#65533;
&#65533;&#65533;Q&#65533;G&#65533;*T&#65533;u&#65533;w&#65533;O&#1061;M0&#65533;&#65533;GY&#65533;&#65533;^&#65533;&#65533;&#65533;&#65533;:&#65533;&#65533;&#65533;^@&#65533;&#65533;&#65533;&#65533;&#65533;&#65533;&#65533;&#65533;z&#65533;` ax)_p+&#65533;&#65533;I&#65533;&#65533;&#65533;&#65533;&#65533;&#65533;&#65533;C&#65533;R&#65533;Z[&#65533;\&#65533;8u9&#65533;S@&#65533;w&#65533;&#65533;&#65533;&#65533;&#65533;&#65533;:&#65533;&#65533;&#65533;&#65533;&#11051;&#65533;&#1432;9&#538;&#65533;&#65533;&#65533;&#65533;V&#65533;,&#65533;&#65533;y&#65533;[8&#1495;&#65533;&#65533;x&#65533;5V;&#65533;&#65533;&#65533;l&#65533;&#65533;&#65533;&#65533;&#65533;Z&#65533;U &#65533;KN&#65533;&#65533;&#1465;&#65533;&#65533;L-G&#65533;pF&#65533;0&#1273;-&#65533;&#65533;6&#65533;;o&#65533;-&#65533; &#65533;f&#65533;&#65533;&#65533;6a\K&#65533;
TY&#65533;M&#65533;,=&#65533;&#65533;&#65533;&#65533;&#65533;&#65533;&&#65533;&#65533;&#65533;&#65533;&#65533;+&#143;(&#65533;#90&#65533;+p&#65533;&&#65533;+&#1026;,&#65533;&#65533;&#65533;-&#65533;;hM &#65533;;&#65533;&#65533;&#65533;&#65533;&#65533;A&#65533;6i9F&#65533;5&#65533;&#65533;I&#65533;&#65533;d&#65533;&#65533;&#65533;1&#65533;&#65533;&#65533;fC,(&#65533;&#65533;?&#1740;&#65533;&#65533;&#65533;&#65533;&#65533; &#65533; 
&#65533;&#65533;&#65533;&#65533;&#65533;&#65533;z &#65533; &#65533;&#65533;@&#65533; &#65533;&#65533;,&#65533;&#65533;4&#65533;&#65533;&#65533;&#65533;&#65533;&#65533;3&#1039;&#65533;&#65533;8&#65533;,q&#65533;&#65533;&#65533;&#65533;&#65533;SlB9X&#65533;&#65533;=;Z&#65533;&#65533;&#65533;&&#65533;0&#65533;Q97&#65533;&#65533;&#65533;9&#65533;&#65533;UC*A&#65533;&#65533;0&#65533;&#65533;&#1261;&#65533;4Y35&#65533;&#65533;/J&#65533;B&#65533;4&#65533;=&#65533;&#65533;&#65533;&#65533;9C&#65533;&#355;&#65533;-&#65533;&#182;8&#65533;&#65533;&#65533;&#65533;/D&#65533;Ej$.&#65533;&#65533;6H&#65533;3P&#65533;OC1Q]&#65533;&#65533;&#65533;&#65533;2&#65533;^&#65533;&#65533;A4&#65533;(&#65533;O"&#65533;&#65533;\&#65533;WJRYc&#65533;\j'&#1068;E&#65533;&#65533;&#65533;I&#65533;+&#65533;W&#2033;&#65533;|&#65533;f)&#65533;&#844;'&#65533;&#65533;&#1443;&#65533;&#65533;LX&#65533;&#65533;EH&#629;]&#65533;LU&#65533;J&#65533;&#65533;XiFY&#65533;h&#65533;&#65533;Ni&#65533;)&#65533;L&#65533;q&#65533;&#65533;&#65533;I&#516;V&#65533;ql&#65533;&#65533;&#65533;*&#65533;&#65533;HS(a&&#673;c&#65533;&#65533;&#65533;HY&#65533;&#65533;&#65533;o&#65533;M&#65533;&#65533;as&#65533;&#65533;&#65533;Z5&#65533;Z&#65533;&#65533;r&#65533;&#65533;&#65533;,&#65533; &#65533;3&#65533;&#65533;j&#1396;:&#65533;&#65533;\h&#1399;&#65533;_&#65533;&#602;^@&#65533;&#65533;V&#65533;&#65533;,&#65533;+Xja&#65533;I&#65533;y&#580;br&#65533;G&#65533;&#65533;OE&#65533;V(&#65533;&#65533;&#65533;U&#65533;&#65533;q&#65533;&#65533;&#65533;&#65533;U&#65533;&#1434;&#65533;)&#65533;YU&#65533;&#65533;+n&#65533;\&#65533;&#1511;	&#65533;{&#65533;Fz)J}T&#65533;I&#65533;X&#65533;&#65533;YH&#65533;Yp&#65533;&#1604;I`&#65533;dt&#65533;&#65533;}&#65533;Ol-Fx&#65533;GX&#65533;byE&#65533;B&#65533;f&#65533;'LyK&#65533;&#65533;?>&#65533;&#65533;&#65533;f&#65533;&#65533;&#65533;B2k[&#65533;&#1809;K&#65533;&#65533;&#65533;2&#65533;&#107112;&#65533;&#1500; &#65533;=&#65533;&#65533;T&#273;i&#65533;5&#65533;/&#65533;&#65533;2p&#65533;i;&#65533;< &#65533;GA	&#65533;JPN&#65533;&#65533;?&#65533;&#65533;&#65533;(&#65533;&#65533;Y&#65533;0M &#65533;C&#65533;&#65533;&#65533;&#65533;&#65533;p&#65533;j+A&#65533;3&#65533; p&#65533;&#65533;&#65533;P&#65533;&#65533;&#65533;j &#65533;M|&#65533;?p &#65533;&#65533;&#65533;&#65533;C&#65533;P;&#65533;&#65533;5&#513;&#65533;[&#65533;&#1536; &#1538;4HC&#65533;#9(A&#261;&#65533;&#65533;1?&#65533;9&#65533;9P&#65533;&#65533;&#65533;*d&#65533;P6s#&#65533;&#65533;O<&#65533;&#741;&#65533;4&#65533;/&#65533;&#65533;6J&#65533;A&#65533;0&#65533;&#65533;/&#65533;&#142;N&#65533;9&#65533;)4!&#65533;&#65533;)ti&#65533;&#65533;&#65533;&#65533;7&#65533;O<j	&#591;Q&#65533;"&#65533;$8&#65533;	&#65533;$&#65533;&#65533;&#65533;h&#65533;'&#65533;B5H&#65533;&#1870;&#65533;iAC<&#65533;&#65533;&#65533;&#65533;&#65533;&#65533;&#65533;J&#65533;&#65533;$&#65533;6&#65533;#"eD#}&#65533;U&#65533;D&&#65533;5P&#65533;(&#65533;G&#65533;k&#65533;&#65533;&#65533;&#65533;e*"&#65533;&#65533;MA&#65533;&#65533;!&#65533;&#65533;<&#65533;&#1126;&#65533;*6&#65533;xKa#`J('~&#65533;&#65533;k&#65533;K&#65533;&#65533;&#65533;V&#65533;K&#65533;&#65533;&#65533;&#65533;Rh&#65533;&#65533;B&#540;o&#65533;&#916;L&#65533;uY5H]&#65533;&#65533;&#65533;%&#65533;&#65533;&#65533;GEwMa&#65533;&#65533;&#65533;z&#65533;%&#65533;&#65533;&#65533;&#65533;&#663;L&#65533;%&#65533;&#65533;&#65533;&#65533;F&#65533;Z"}&#65533;;&#65533;|WYVRE&#65533;&#65533;&#65533;&#65533;a&#65533;&#65533;&#65533;]&#65533;&#65533;o&#65533;&#65533;`H*&#65533;&#65533;&#65533;V&#65533;;&#65533;\n&#65533;J&#65533;&#65533;;&#65533;.&#65533;c&#65533;H0CPX&#65533;L&#65533;Hl&#65533;&#65533;IW&#65533;
:&#65533;1&#65533;`&#65533;&#620;#;&#65533;&#65533;&#595;qba&#65533;U&#65533;~&#65533;tI&#65533;t&#65533;W&#65533;s&#65533;Gx&#65533;&#65533;&#65533;&#65533;>a&#65533;T &#65533;Q&#65533;FX&#65533;&#65533;K&#65533;&#65533;&#65533;&#65533;&#65533;&#65533;I&#65533;U&#596;&#65533;&#65533;D&#65533;&#65533;CH.&#65533;J."&#1757;&#65533;%&#65533;&#65533;A&#65533;an9&#65533;&#65533;&#65533;&#65533;&#65533;$B&#65533;(&#65533;&#65533;&#65533;&#65533;&#65533;&#65533;&#65533;&#65533;&#65533;&#65533;&#65533;A&#65533;#;&#65533;&#65533;X
&#65533;&#65533;&#65533;.C+&#65533;NSDp&#65533;J9&#65533;&#65533;TJ`g&#65533;&&#65533;
W&#65533;&#65533;&#65533;'&#65533;&#65533;GH&#65533;x&#65533;z&#65533;&#65533;4O&#707;88&#65533;/&#65533; X
&#65533;0z&#65533;&#65533;|t
{&#65533;J CWh&#65533; &#65533;&#65533;&#65533;&#65533;Hh:  !&#65533;&#65533;5`&#65533;p33&#65533;&#65533;h&#65533;&#30242;u&#65533;&#65533;i$&#65533;&#1870;&#65533;+d&#65533;&#65533;&#1884;>B&#65533;&#65533;&#65533;6@&#65533;0&#65533;2 &#65533;0p4H+<&#65533;E&#65533;&#65533;i&#65533;&#65533;&#65533;6&#65533;&#65533;&#65533;"&#1261;&#65533;u&#65533;3@0QP58jw&#65533;&#65533;&#65533;&#65533;&#65533;&#65533;*&#65533;&#65533;&#65533;PuTG&#65533;!TY
&#65533;39i3DM3BvB&#65533;P&#65533;&#65533;&#65533;ewt&#65533;&#65533;$yi7@%F&#65533;TK5&#65533;&#65533;&#1416;W2D&#65533;k&#65533;&#65533;&#65533;F&#65533;&#65533;*5&#65533;&#65533;6~r<&#65533;e
fR
7r&#65533;f4!;&#65533;&#65533;Be&#65533;6q&#65533;RK &#65533;ZcM&#65533;&#65533;/'s&#65533;H&#65533;2&#65533;z&#65533;L&#65533;?&#65533;zK&#65533;Q&#65533;&#65533;9&#65533;&#65533;&#65533;&#65533;&#65533;W&#65533;&#65533;&#65533;&#65533;&#65533;&#65533;&#65533;H&#65533;y&#65533;&#65533;&#1902;HZ&#65533;P&#65533;&#65533;NE&#65533;t&#65533;R\&#65533;T&#65533;zVAI&#65533;&#1627;&#65533;&#65533;&#65533;t&#65533;\&#65533;&#65533;_&#65533;&#65533;&#65533;K&#65533;&#65533;&#39832;a&#65533;&#65533;_&#65533;n&#65533;&#65533;z&#65533;t&#65533;o&#65533;&#65533;&#65533;t}&#65533;&#65533;w&5&#65533;g-O&#65533;&#65533;&#65533;&#604;&#65533;`&#65533;&&#65533;x&#65533;:]&#65533;&#16249;;&#65533;&#65533;&#65533;&#65533;&#65533;&#65533;&#65533;c&#65533;&#65533;bp&#65533;&#65533;&#65533;I&#65533;&#65533;c&#65533;yH&#65533;&#65533;:&#65533;&#65533;&#65533;&#65533;&#65533;.&#65533;OhK&#65533;&#65533;&#65533;ro,&#65533;n&#65533;&#401;&#65533;;T@z]&#65533;&#4627;&#65533;&#1226;&#65533;&#65533;q&#65533;&#65533;&#662;`&#65533;&#65533;&L9&#65533;&#65533;&#65533;&#65533;["&#65533;Y.&#65533;&#1191;k[&#65533;:&#65533;&#221;&#65533;&*?&#720;&#65533;&#325;&#65533;l?&#65533;@&#65533;,&#65533;Z&#65533;H&#65533;&#1649;&#65533;&#65533;&#65533;&[&#65533;&#65533;&#65533;+&#65533;C&#65533;&#65533;U&#65533;&#65533;Q&#65533;T[r&#65533;x&#65533;N&#65533;Jp;Mm&#65533;/5&#65533;&#65533;&#58052;&#65533;&#65533;`D&#65533;?}&#65533;&#65533;spO=z&#65533;&#65533;q&#65533;G&#65533;;x&#65533; &#65533;&#65533;/DB(0P`$&#594;%	&#65533;,&#65533;&#65533;&#65533;&#65533;&#65533;&#65533;&#65533;&#65533;&#65533;:&#65533;&#65533;t&#65533;
!$&#65533;`&#8727;6v&#65533;8&#1283;&#65533;&#65533;&#65533;&#65533;t&#65533;&#793;C&#65533;(<&#65533;&#65533;&#65533;&#65533;&#65533;&#65533;&#65533;M&#65533;&#65533;y&#65533;&&#65533;&#65533;u&#65533;&#265;3&#65533;&#65533;<v&#65533;|m&#65533;kX7n&#1712;&#635;F&#65533;&#65533;0b&#784;	3&#396;&#65533;3l&#1972;i&#65533;&#65533;&#1916;n3&#65533;&#65533;&m&#65533;&#65533;M&#65533;&&#65533;w&#65533;&#65533;7l&#65533;&#65533;&#65533;+:&#65533;4g&#65533;$]&#65533;&#65533;5l&#1720;&#65533;&#65533;&#65533;&#65533;5&#65533;&#65533;x&#65533;X&#65533;g&#65533;v&#65533;8&#65533;&#65533;/l&#65533;v&#65533;&#65533;V;&#65533;s&#65533;&#1528;&#65533;&#65533;={&#65533;&#65533;&#65533;&#65533;eW&#1464;&#65533;&#65533;&#65533;C&#65533;~&#65533;#H&#65533;<&#65533;&#65533;&#65533;&#65533;R&#65533;J&#65533;
&#65533;)}(O&#65533;6Y&#65533;DIR#G&#65533; &#65533;'I$&#65533;4&#65533;#&#65533;@"&#65533;#&#65533;,&#65533;`&#65533;&#65533;"H &#65533;P&#65533;&#65533;&#65533;&#65533;&#65533;&#65533;}&#65533;H&#65533;&#65533;R&#65533;&#65533;&rH"&#65533;&#65533;H&#65533;&#65533;T&#65533;&#65533;%&#65533;d&#65533;I&#65533;'&#65533;p"&#65533;%&#65533;hbI$&#65533; &#65533;&#65533;&#65533;.&#65533;&#65533;!'&#65533;H&#65533;&#65533;K&#65533;h&#65533;&#65533;&"R&#65533;%&#65533;&#65533;&#65533;J+&#65533;&#65533;&#65533;
,&#65533;&#65533;b&#65533;-&#65533;&#65533;&#65533;J+c&#65533;"-&#65533;&#65533;9,&#65533;&#65533;2&#65533;+c&#65533;&#65533;e&#65533;[&#65533;&#8856;c&#65533;&#65533;&#65533;{&#65533;&#65533;B&#65533;z&#65533;&#65533;I%&#65533;JI%3^&#65533;&#65533;&&#65533;r&#65533;*v&#65533;BK&#65533;d&#65533;2&#65533;&#65533;&#65533;&#65533;&#65533;.&#65533;&#65533;&#65533;.&#65533;&#65533;&#65533;0&#65533;&#1227;.&#65533; #&#808;&#65533;&#65533;:&#65533;&#65533;&#65533;&#65533;&#65533;/&#65533;xY&#65533;-&#65533;&#65533;&#65533;
,&#65533;&#65533;jK.&#65533;&#65533;&#65533;e&#65533;X&#65533;&#65533;{&#65533;&#65533;&#65533;&#65533;*&#65533;&#567;	% &#65533;&#65533;&#65533;$&#65533;t
)&#65533;&#65533;&#65533;&#65533;/&#65533;|IK,&#65533;&#65533;&#1189;&#65533;&#65533;&#65533;"n&#65533;&#65533;&#65533;&#651;-&#2046;b'+&#65533;0;&#65533;*[v&#65533;K&#65533;&#65533;
&#65533;K.&#65533;&#65533;	n-&#65533;&#65533;&#65533;&#65533;/&#65533;&#65533;J&#65533;&#65533;`rI%&#65533;8&#65533;&#65533;!&#65533;2&#65533;!&#65533;D&#65533;&#65533;}&#65533;x&#65533;(&#65533;&#65533;9^b&#65533;$&#65533;&#65533;!&#65533;&#65533;&#65533;d&#65533;.&#65533;&#528;C.&#65533;&#65533;K1&#65533;&#65533;,&#65533;&#65533;B&#520;"&#65533;&#65533;"&#65533;&#65533;&#65533;A&#65533;&#65533;&#65533;"&#65533;&#65533;$ |@QPX
&#65533;3!&#65533;&#65533;5CU&#65533;E&#65533;&#65533;sXd&#65533;&#65533;Y&#65533;aGG&#65533;^i&#65533;&#65533;&#65533;ps&#65533;&#65533;G!&#65533;d&#65533;(&#65533;R&#65533;&#65533;Y^i&#65533;'&#65533;P&#65533;&#65533;"J+&#65533;&#65533;#&#65533;p&#65533;I&#65533;&#65533;N&#65533;#&#65533;H&#65533;0"\&#65533;G^_&#65533;Um5&#65533;G&#65533;R&#65533;qG&#65533;tl&#65533;4\&#65533;&#65533;&#65533;>&#65533;H&&#65533;d&#65533;&#65533;N;&#65533;`&#65533;t&#65533;&#65533;^&#65533;"-`AM&#65533;&#65533;&#65533;n&#65533;&#65533;U\&#65533;9&#342;DWC&#65533;&#65533;Sjo&#65533;VY&#65533;&#65533;~&#65533;I&#65533;E&#65533;_=&#65533;ei&#65533;Mki&#1318;&#65533;k&#65533;&#65533;Z^&#65533;%c&#65533;!6c&#65533;&#65533;E8&#65533;Ig&#65533;&#65533;&#65533;&#65533;&#65533;:&#65533;&#65533;L&#65533;&#65533;&#65533;&#65533;&#65533;xY&#65533;i\&#65533;&#65533;&#65533;D&#65533;i(k&#65533;`&#65533;&#65533;&#65533;!&#65533;&#65533;&#65533;q&#1170;&#65533;&#65533; &#65533;~&#65533;aCl2&#65533;@&#65533;&#65533;&#65533;8naY&#65533;B&#308;a&#65533;!k&#65533;`&#65533;2PN;&#65533;&#65533;&#65533;
Px&#65533;>I&#65533;&4!&#65533;I&#65533;&#65533;?&#65533;&#65533;&#65533;# &#65533;&#65533;&#65533;&#65533;&#65533;&#65533;&#65533;&#65533;&#65533;&#65533;d&#65533;&#1032;:$&#65533;&#65533;i(b3&#65533;!XT6&ni&#65533;s$,&#65533;DLdb7&#65533;D&&#65533;&#65533;J@&#65533;&#65533;@D"&#7320;	I&#65533;\&#65533;&#65533;&#65533;&#65533;C&#65533;&#65533;&#65533;&#65533;JpW&#65533;&#1668;&#65533;U&#65533;&#65533;&#65533;&#65533;&#65533;&#65533;6)&#65533;v&#65533;&#65533;]&#65533;P&#65533;&#65533;v&#65533;&X&#65533;p&Q&#65533;
U&#65533;&#65533;(&#65533;(<&#65533;D&#65533;&#65533;&#65533;s/&#65533;GD"F&#65533;&#65533;)R&#65533;&#65533;K&#65533;&#65533;J&#65533;&#65533;&#65533;.z&#65533;t&#65533;&#65533;&#65533;&#65533;0F&#65533;&#65533;^&#65533;&#65533;&#65533;&#65533;6Y&#65533;_&#65533;&#65533;U&#65533; &#65533;3kA&#65533;6&#65533;&#65533;&#65533;&#65533;&#65533;*&#65533;$&#65533;J&#65533;&#65533;p&#65533;-&#65533;&#65533;Q&#65533;&#65533;X&#65533;&#65533;1IY,?}&#65533;@&#65533;"a&#65533;M&#65533;&#65533;Z&#65533;&#65533;&#65533;.hU&#65533;NF&#65533;_&#65533;&#65533;E,&#65533;&#65533;&#65533;Y&#65533;&#65533;&#65533;&#65533;.f1J,&#65533;&#65533;&#65533;&#65533;&<a&#65533;c&#65533;&#65533;S&#65533;&#65533;/::&#65533;O&#65533;&#65533;&#65533; &#65533;/n&#1098;T&#65533;B&#65533;XX$z
	GbkT&#65533;2&#65533;&#65533;DMT&#65533;o&#65533;&#65533;&#65533;'&#51401;K<&#65533;@&#65533;&#65533;:T&#65533;&#65533;&#65533;lIlDW&#65533;&#65533;"Clm*ZZ"&#65533;&#65533;$	E4;&#65533;&#65533;D$&#65533;&#65533;i&#65533;`&#65533;&#65533;X&#65533;$C&#821;H`&#65533; 67>&#65533;j1H&#65533;,&#65533;&#65533;<&#65533;&#65533;G&#65533;J&#65533;#&#65533;&#65533;X#VC&#65533;&#65533;&#65533;@&#65533;&#65533;&#65533;&#65533;)w&#65533;C!a&#65533;O&#65533;&#65533;&#65533;M&#65533;*^&#65533;5&#65533;&#65533;&#65533;&#65533;%&&#65533;&#65533;&#1201;&#65533;h&#65533;(g&#65533;I &#65533;&#65533;H&#65533; &#65533;&#65533;&#65533;7&#65533;L&#65533;CT&#65533;9&#65533;&#65533;&#1753;&#65533;&#65533;pX`&#65533;@t-&#65533;`@&#65533;&#65533;B tW"	H &#65533;&#65533; &#65533;&#65533;T &#65533;X!{&#65533;&#65533;&#65533;`&#65533;xX@`&#65533;&#65533;2&#65533;&#65533;w&#65533;&#65533;&#65533;&#65533;)&#65533;&#65533;r&#65533;&#65533;&#65533;/&#65533;&#65533;&#65533;&#65533;&#1708;&#65533;&#65533;m&#65533;,&#1737;&#65533;c&#65533;[&#65533;&#65533;&#65533;/,&#65533;)C&#65533;Z(a&#65533;&#65533;;&#65533;&#65533;Kj&#65533;P,&#65533;&#65533;m&#65533;&#65533;$&&#65533;|&#65533;_&#65533;'&#65533;5)^&#65533;&#65533;&#65533;P&#65533;~&#391;jX&#65533;&#65533;&#65533;3&#65533;4&#65533;Aa&#65533;&#65533;&#65533;&#65533;f&#65533;&#65533;&#65533;X&#65533;C&#65533;x&#65533;76&#65533;&#789;s&#65533;&#65533;&#65533;&#65533;&#65533;9&#65533;&#65533;1&#65533;&#65533;&#65533;&#65533;&#65533;&#65533;'FAD&#65533;8&#65533;&#65533;&#65533;&#1100;*&#65533;&#65533;&#65533;<&#65533;@&#65533;&#65533;&#65533;&#65533;EC&#65533;&#49880;&#65533;&#65533;0&#65533;3&#65533;&#65533;&#65533;i#"&#65533;!&#65533;W&#65533;&#65533;e&#65533;%&#65533;&#65533;&#65533;m&#65533;;&#65533;&#1120; &#1312; %&#65533;&#65533;\&#65533;"[&#65533;&#65533;LtB&#65533;\e&#65533;&#65533;d&#46810;&#65533;&#65533;&#65533;v&#65533;&#1301;\&#65533;&#65533;d&#65533;&#65533;&#65533;pb*r&#65533;
&#65533;&#65533;&#65533;&#65533;&#65533;&6!(]6&#65533;&#65533;&#65533;&#65533;tfF&#65533;&#65533;4&#65533;{JQ&#65533;T&#65533;b&#65533;&#65533;z&#65533;-4&#65533;M]&#65533;"&#65533;&#65533;(0f&#65533;)\&#65533;*&#65533;&#65533;&#65533;/`&#65533;&#65533;[&#65533;BM&#65533;:E&#65533;&#65533;&#65533;G&#1609;M&#65533;&#65533;&#65533;&#65533;&#292;
c&#65533;&#65533;>&#65533;&#65533;&#65533;&#65533;=&#65533;&#65533;F"&#65533;&#65533;X%z-V&#65533;B&#65533;&#65533;&#65533;-&#948;+7&#65533;&#65533;M&#65533;:&#1243;&#65533;&#65533;I&#65533;&#65533;&#65533;&#65533;&#65533;Y1&#65533;[&#65533;3&#65533;&#65533;&#1262;s%&#65533;Z&#65533;&#65533;&#65533;(&#65533;Sh&#65533;Hf}&#65533;"&#65533;	C&#65533;(P!&#65533;Q~&#65533;4jw{P&#65533;&#65533;&#65533;f&#65533;@T&#65533;&#65533;&#1238;&#65533;&#65533;v
&#65533;!&#65533;e&#65533;&#65533;$&4&#65533;&#65533;K{k&#65533;("&#65533;&#65533;ui&#65533;'Ju#AU&#65533;d&#65533;kX&#65533;&#65533;&#24759;9&#65533;&#65533;&#65533;3q8&#715;l=L&#65533;C&#65533;C&#65533;@&#65533;7&#65533;&#65533;c&#65533;&#65533;&#65533;>&#65533;&#65533;&#65533;&#65533;D(F&#65533;m,&#65533;&#65533;K&#65533;&#65533;S&#65533;R>&#65533;&#65533;K&#65533;&#65533;&&#65533;&#65533;=&#65533;&#65533;&#65533;&#65533;&#65533;&#65533;&#65533;&#65533;&#65533;&#65533;&#65533;7viC&#65533;&#65533;&#65533;&#65533;&#65533;X1&#65533;M&#65533;&#65533;&#65533;##&#65533;`-&#65533;&#65533;V0!< &#65533;&#65533;&#65533;&#65533;'(&#65533;&#65533;P&#65533;&#65533;&#65533;@&#65533;% &#65533;	N@B&#65533;&#65533;1&#65533;&#65533;&#65533;&#65533;&#65533;PL&#65533;'&#65533;&#65533;&#65533;&#65533;&#65533;&#65533;&#65533;p5lC]&#65533;0&#65533;:&#65533;&#513;&#65533;&#65533;`,Y&#65533;!&#65533;&#65533;Mb1n4&#65533;X_b&#65533;Q&#65533;A&#65533;&#65533;&#65533;&#65533;x_&#65533;&#65533;&#65533;bu&#65533;&#65533;&#65533;et&#65533;&#65533;&#65533;t&#65533;&#65533;&#65533;&#65533;&#65533;TPt&#65533;i&#65533;k&#65533;&#65533;t&#65533;&#65533;&#65533;&#65533;^&#65533;&#65533;&#65533;&#65533;&#65533;&#65533;&#65533;d<&#65533;0F&#17985;d&#65533;Wt ZP&#65533;A8a&#65533;^&#65533;&#65533;&#65533;d0&#65533; &#1623;]&#65533;h&#65533;8&#1036;&#65533;a&#65533;Q&#65533;&#65533;`|p&#65533;&#65533;xS'&#65533;B(&#65533;B}&#65533;}&#65533;%&#65533;&#65533;m&#65533;&#65533;Un9&#160;Y&#65533;&#65533;&#65533;&#65533;&#65533;L&#65533;&#65533;}&#65533;  BUy&#65533;&#1444;&#65533;&#996;&#65533;lM&#65533;&#65533;&#65533;&#1045;&#1084;&#65533;&#65533;IB&#65533;5[&#65533;&#65533;&#65533;(&#65533;]Q#W&#65533;&#816;&#65533;VuW&#65533;&#65533;&#65533;&#65533;Z(|&#65533;*&#65533;&#667;&#65533;b+&#65533;+I&#65533;&#65533;N%&#65533;*&#65533;	&#65533;&#37528;&#65533;&#65533;+&#65533;*&#65533;&#187;+&#65533;&#65533;e&#65533;'&#65533;V#| 0&#65533;C&#65533;&#65533;!$&#65533;#T&#65533;&#65533;&#65533;)-&#65533;J.&#65533;&#65533;&#65533;/&#787;4&#65533;S6&#65533;&#65533;&#65533;K/&#65533;&#65533;h&#65533;&#65533; /&#65533;&#65533;C&#65533;&#600;&#65533;&#65533;&#65533;&#1137;&#65533;B&m&#65533;&#65533;&#65533;B&#65533;&#65533;&#65533;,&#65533;&#65533;,&#65533;&#65533;d&#821;&#65533;&#65533;,y&#65533;$&#65533;]\B#&#65533;^B&#65533;i&#65533;&#65533;*a&#65533;q&#65533;,TFV&#65533;&#65533;,d	H]&#65533;&#913;&#65533;%&#65533;H&#412;&#150;&#65533;&#65533;7&#65533;-&#65533;b&#65533;&#65533;&#65533;-,&#65533;&#65533;j% &#65533;"$B!&#65533;R&#65533;&#65533;&#65533;&#65533;I&#65533;&#65533;]/&#65533;&#65533;"D&#65533;_&#855;F&#1793;&#38414;4&#65533;X&#65533;&#65533;&#65533;R&#65533;j&#65533;MZm&#1921;&#65533;&#65533;Tr&#65533;!4XM&#65533;&#65533;\&#65533; B&#65533;&#584;=LT&#65533;AT&#65533;X&#65533;&#65533;BD&#65533;&#65533;&#65533;R&#65533;X4Vl&#65533;&#65533;&#18753;&#65533;\&#65533;&#65533;,T&#65533;e&#65533;&#65533;&#65533;&#65533;&#65533;^E&#65533;&&#65533;&#65533;+aK&#65533;h&#65533;4}&#65533;&#65533;&#65533;)&#65533;&#65533;Q&#65533;H)h+&#65533;&#65533;(p&#65533;%&#65533;&#65533;0&#65533;!&#65533;&#65533;&#65533;A&#65533;Xl&#65533;]&#65533;&#65533;i_n<&#400;&#65533;&#1828;&#65533; VD&#65533;0T&#65533;L&#65533;hAd&#65533;x`&#65533;`&#65533;&#65533;&#65533;AlP&#65533;&#65533;&#65533;A&#65533;&#65533;&#65533;,&#65533;&#65533;&#65533;&#65533;@&#65533;&#65533;P&#65533;
8&#65533;_g\&#65533;&#65533;&#65533;lL&#65533;&#65533;&#65533;AY&#65533;es&#65533;&#65533;&#65533;i&#65533;g&#65533;OI'&#65533;T&#65533;cP&#65533;Rv&#65533;&#1536; ]&#65533;&#65533;cu&#65533;bY&#65533;}&#65533;&#1822;mh&#65533;&#65533;A&#65533;&#65533;&#65533;l&#65533;&#65533;s&#65533;F&#65533;&#65533;OiFk&#65533;E&#65533;&#65533;F&#65533;xa&#65533;0&#65533;Y&#65533;XD&#65533; &#65533;g&#65533;&#65533;M&#65533; &#65533;`&#65533;&#65533;&#65533;&#65533;i&#65533;u&#65533;r-r5&#65533;&#65533;&#65533;&#1943;&#65533;&#65533;&#65533;p&#65533;Fh&#65533;^$&#65533;Q'&#65533;&#65533;&#65533;&#65533;&#65533;&#65533;A&#65533;'#L&#65533;||&#65533;&#65533;&#65533;&#461;d&#160;&#65533;&#65533;vZ&#65533;G&#65533;h&#65533;&#65533;L&#65533;&#65533;&#65533;)&#65533;^$0&#65533;&#844;&#65533;<"&#65533;&#65533;&#65533;$&#65533;Lm&#65533;&#65533;&#65533;&#525;0&#1100;h&#65533;&#65533;
&#65533;&#65533;P&#65533;&#65533;&#23209;&#65533;&#65533;8&#65533;p&#65533;$&#65533;1&#65533;&#65533;&#65533;c&#65533;&#65533;I&#65533;&#65533;&#65533;&#65533;&#65533;e&#65533; &#65533;l	&#65533;D&#65533;*a	&#65533;&#65533;S&#65533;&#4620;l"'&#65533;$(B!&#65533;AW^&#65533;)&#65533;&#65533;lB^\&#65533;&#65533;&#16001;&#698;&#65533;&#65533;/&#65533;&#65533;.&#65533;&#1790;&#65533;
&#65533;&#65533;JC&#65533;&#65533;.&#65533;&#65533;&#65533;b)&#65533;#&#65533;Z&#65533;t&#65533;<&#1767;&#65533;&#65533;B)&#65533;R&#408;&#65533;#&#65533;&#65533;B%&#65533;5F&#65533;%p&#65533;}&#65533;&#65533;Z&#65533;&#65533;7&#65533;B*m&#65533;&#65533;&#65533;&#65533;&#65533;n&#65533;&#65533;&#65533;&#65533;(&#65533;dj+&#65533;&#633;B&#65533;Lj&#65533;&#65533;K&#65533;&#65533;&#65533;*&#65533;~&#65533;&#65533;I&#65533;&#65533;D	$e&#65533;@&#65533;x&#65533;!D&#65533;i&#1875;&#65533;F|`&#65533;&#65533;v&#65533;&#65533;&#65533;@&#65533;CP&#65533;o&#65533;&#65533;E^&#65533;N&#65533;L &#65533;&#65533;VT&#65533;R@&#65533;df"N&#65533;&#65533;&#65533;DD&#65533;&#65533;&#65533;,&#65533;^&#65533;&#65533;&#65533;Y&#65533;U&#65533;&#65533;&#350;O&#65533;&#65533;&#65533;l*F&#65533;YvM&#65533;&#65533;&#65533;&#65533;&#65533;&#65533;"$%|&#65533;1f&#65533;,&#65533;J0&#65533;&#65533;&#65533;&#65533;&#65533;&#65533;&#65533;&#65533;&#65533;&#65533;&#65533;>&#65533;B&#65533;&#65533;B&#65533;&#65533;B&LP1&#65533;&#65533;&#65533;^&#65533;Fh'Y&#65533;O&#65533;&#65533;Nb &#65533;&#65533;&&#65533;&#65533;_,-TX&#65533;&#65533;&#65533;&#65533;R^X&#65533;&#65533;&#65533;lDU<&#65533;|&#65533;A&#65533;f&#65533;&#65533; X&#65533;l@&#65533;<&#65533;	0&#65533;&#65533;&#65533;d&#65533;&#65533;&#65533;&#65533;&#65533;&#65533;&#65533;GY&#65533;&#65533;c&#65533;&#65533;&#65533;&#65533;}&#65533;Eg&#65533;Aq(a&#65533;&#65533;&W&#65533;&#65533;En&#65533;b&#65533;&#65533;[POT&#65533;&#65533;&#65533;&#65533;&#65533;hX&#65533;&#65533;&#65533;b&#65533;E&#65533;e&#65533;&#65533;b\&#65533;q=V&#65533;&#65533;Zl&#65533;&#65533;$W&#65533;&#65533;WFH&#65533;a:&#65533;2&#65533;&#65533;X&#960;= &#65533;}&#65533;&#65533;&#65533;X &#1047;&#65533;Pq&#65533;&#65533;W&#65533;Yd&#65533;OjP	&#65533;X&#65533;&#65533;F&#19782;&#65533;&#399;&#65533;|AH&#65533;&#65533;&#65533;&#65533;&#65533;&#65533;&#65533;A|&#65533;-&#65533;b(&#801;&#65533;F&#65533;&#65533;&#673;X&#65533;&#65533;G&#65533;R&#65533;/&#65533;"O&#65533;&#65533;&#332;]a&#65533;&#65533;&#65533;&#65533;&#65533;&#65533;&#65533;&#230;&#65533;N&#65533;L&#65533;&#65533;&#65533;%&#65533;&#65533;&#65533;&#65533;
%L&#65533;&#65533;$!%&#65533;$BY&#65533;H&#65533;&#65533;Z9&#65533;&#65533;&#65533;+&#65533;&#65533;&#65533;&#65533;&#65533;&#65533;ddF:k,&#65533;&#65533;&#65533;	*x[;&#65533;&#65533;&#65533;'&#65533;
L[.&#65533;Bh"&#65533;a&#65533;&#65533;&#65533;&#65533;iBcf^"4&#180;&#65533;&#501;&#65533;&#65533;&#65533;&#65533;&#65533;.&#65533;B/&#65533;&#65533;&#1009;4&#65533;#&#65533;&#65533;J&#65533;&#65533;S&#65533;#<>F.1&#65533;&#65533;I(2!&#1753;&#2044;R&#65533;\	,&#65533;&#1723;0&#65533;'XK*&#65533;F
&#65533;)|B$&#65533;&#65533;"]&#65533;u$&#65533;q&#65533;:
*a&#65533;+&#65533;K&#65533;&#65533;b1&#65533;r+&#65533;&#65533;=&#65533;&#65533;&#65533;\&#65533;OmQ&#337;&#65533;&#65533;&#65533;&#65533;?E&#65533;&&#65533;r&#65533;)x&#65533;@&#65533;!&#65533;&#65533;B1&#65533;T&#65533;xQN
3&#65533;&#65533;&#1356;3gH&#1493;&#65533;S&#65533;M&#65533;&#65533;&#65533;r&#65533;&#65533;Tx &#65533;&#65533;\&#65533;A&#65533;&#65533;f &#65533;A&#65533;&#65533;&#53962;&#65533;&#65533;&#65533;E&#65533;L&#65533;I&#65533;B&#65533;&#65533;t&#65533;V(&#65533;p&#65533;x&#65533;&#65533;b-e&#65533;T5&#65533;M@&#65533;&#65533;t&#65533;iln&#65533;&#65533;&#65533;(&#65533;_&#65533;$&#65533;&#65533;&#65533;"D&#65533;&#65533;&#163;&#65533;I&#65533;&#65533;T5&#65533;#&#65533;&#65533;+%cIHg&#65533;&#65533;&#65533;B&#65533;&#65533;f%8&#65533;&#65533;&#65533;o!&#65533;&#65533;2&#65533;7&#65533;&#1921;&#65533;&#65533;(p&#65533;&n&#65533;&#65533;T&#65533;&#65533;&#65533;&#65533;&#65533;&#65533;F&#65533;&#65533;&#65533;&#65533;&#65533;O&#65533;L&#65533;&#65533;&#65533;eF&#65533;Ac&#65533;&#53305;&#65533;&#65533; P.PH 
$&#65533;&#65533;m&#65533;&#65533;]&#65533;&#65533;&#1822;&#65533;&#65533;&#65533;Y&#65533;&#65533;&#65533;b&#65533;&&#65533;&#65533;zR&#65533;&#65533;v&#65533;&#65533;&#65533;lLF&#65533;&#29117;&#65533;&#65533;&#65533;&#65533;&#65533;&#65533;m&#65533;nb%t^vGn&#65533;R&#65533;RlsT&#65533;OYP \&#65533;bX&#65533;jEUt&#327;16N&#65533;&#65533; VU&#65533;&#65533;a&#65533;&#65533;&#65533;,&#65533;5&#65533;n&#65533;hXiK(^&#65533;&#65533;s&#65533;E&#65533;&#65533;&#65533;FZ/il&#65533;&#65533;&#65533;5&#65533;r&#65533;h&#65533;n&#65533;pA&#65533;N&#65533;%p&#65533;&#65533;&#65533;Hq&#65533;O&#65533;&#65533;&#65533;(&#65533;0&#65533;&#65533;&#513;Z#&#65533;i&#65533;u&#65533;!&#65533;&#65533;@&#65533;&#65533;Z&#65533;&#65533;H/,&#65533;&#586;l%&#65533;Yq&#65533;&#1696;&#65533;)&#65533;yS"&#65533;0&#65533;&#65533;w&#65533;&#65533;&#65533;x&#65533;&#65533;&#65533;&#65533;i&#65533;S&#65533;&#65533;RH5&#65533; x&#65533;%&#65533;"&#65533;&#65533;&#65533;|4Uq&#65533;&#65533;%P&#65533;-a&#65533;&#65533;BV&#65533;$:&#65533;$(jd&#65533;&#65533;&#65533;&#65533;&#65533;&#65533;&#185;&#65533;&#748;&#65533;&#65533;q&#65533;|&#65533;&#65533;&#65533;5k=&#65533;V&#509;&#625;&q&#65533;7&#65533;&#1369;&#65533;9J&#65533;8&#65533;&#1841;&#65533;B&#65533;&#32231;&#65533;&&#65533;&#65533;&#65533;&#65533;&#65533;")(&#65533;&#65533;&#65533;.&#65533;&#65533;K&#65533;&#65533;&#65533;&#65533;&#65533;*&#65533;'`&#65533;&#65533;L"&#65533;L'X&#65533;&#65533;&#65533;B{&#65533;&#65533;!&#65533;&#65533;N0$B&#65533;Z&#65533;D&#65533;&#1349;TZt&#65533;&#65533;9I&#65533;\]&#65533;=&#65533;R&#65533;&#65533;&#65533;T&#65533;&#65533;Fc/&#65533;A&#65533;&&#65533;&#65533;&#65533;&#65533;&#65533;&#65533;&#65533;&#65533;_&#65533;Ec&#65533;^&#65533;&#65533;&#65533;:&#65533;&#65533;S&#65533;&#65533;0AhE&#65533;&#27410;&#65533;&#65533;&#65533;u&#65533;R8&#65533;c+&#65533;&#65533;&#65533;6`&#65533;&#65533;&#65533;&#65533; &#65533;kEC4t&#65533;&#1192;&#65533;&#65533;&#65533;&#65533;h0&#65533;[&#65533;&#65533;&#65533;&#36526;I&#1542;&#65533;'X&#65533;"&#65533;_&#65533;9\H&#65533;L?&#65533;&#65533;&#65533;&#65533;M&#65533;5&#65533;]:&#65533;&#65533;.r&#65533;&#65533;-&#65533;&#48000;&#65533;&#65533;&#65533;&#65533;uDD&#65533;&#65533;&[,&#65533;b&#65533;@5&#65533;\ &#65533;x&#65533;&#65533;&#65533;&#65533;nG&#65533;&#65533;.`&#65533;&#65533;6c&#65533;&#65533;&#65533;&#65533;6&#65533;&#65533;&#65533;x&#65533;&#65533;Z&#65533;&#65533;&#65533;z&#65533;&#1467;&#65533;&#65533;/&#65533;y&#65533;&#65533;&#65533;.&#65533;&#65533;E&#65533;0&#65533;X,&#65533;&#65533;&#65533;&#65533;&#65533;&#65533;q`O3&#65533;v&#65533;/^&#65533;uX&#65533;f&#65533;&#65533;&#65533;&#65533;&#65533;" &#65533;o<&#65533;M&#65533;&#65533;&#65533;&#65533;&#65533;'&#65533;uh&#65533;&#65533;&#65533;.&#65533;&#65533;;n!_u&#65533;_&#65533;&#65533;m&#65533;&#65533;}A&#65533;B4v&#65533;A&#65533;&#65533;.:!8&#65533;.&#65533;w2(t&#65533;>&#65533;~D&#65533;Y&#65533;&#65533;&#65533;&#65533;'&#65533;u&#65533;Q&#134;&#65533;
&#65533;&#65533;3&#65533;YEI&#65533;&#65533;&#65533;dN.&#65533;N&#65533;&#917;$&#65533;&#65533;&#65533;i&#65533;&#65533;!&#65533;&#65533;3&#65533;&#65533;&#1353;&#65533;&#65533;*.Y&#65533;/MK&#65533;a)qF&#65533;B&#65533;s&#65533;&#65533;&#65533;8&#65533;Bq&#65533;$&#65533;h	2{&#65533;&#65533;d^*&#65533;&#65533;{L&#65533;7&#65533;&#65533;&#65533;&#65533;p&#65533;N&#65533;X&#65533;&#462;&#775;&#65533;&#65533;&#65533;&#65533;&#65533;K3&#65533;S&#65533;&#65533;&#65533;K
&#65533;&#65533;d&#65533;&#65533;&#65533;&#65533;q<F&#65533;&#65533;&#65533;&#65533;-wy(t&#158;&#65533;&#65533;&#1544;'c*|>+&#65533;D&#65533;K&#65533;S2*tB%4&#65533;&#65533;&#65533;&#65533;u^&#65533;0*&#65533;&#65533;d&#65533;i&#65533;&#65533;d&#65533;2&#65533;R&#65533;<&#65533;$&#65533;&#65533;( r&#65533;w&#65533;,&#65533;&#65533;&#65533;}Q&#65533;&#65533;&#65533; &#193;T5&#65533;&#65533;&#65533;#&#65533;&#65533;1Z&#65533;&#65533;P&#65533;A&#65533; &#65533;&#65533;b>x&#65533;&#785;3&#65533;b&#65533;6l&#65533;&#65533;&#65533;S&#65533;;u>&#65533;&#65533;&#65533;c&#65533;<|&#65533;&#65533;&#1107;f>&#65533;&#65533;&#65533;<wH&#65533;q&#65533;&#397;&#65533;=C]&#65533;4
S&#65533;>~&#65533;4$&#65533;O&#65533;B&#65533;&#65533;*4&#65533;&#65533;B@&#65533;h\&#65533;&F;x&#65533;$-
&#65533;H:tp&#401;&#461;&#65533;4l&#65533;&#65533;I&#65533;&#65533;5c&#148;&#65533;&#65533;&#65533;&#65533;H&#65533;4yu&#661;,Y&#65533;j&#65533;&#65533;&#1387;&#65533;&#65533;[&#65533;&&#65533;&#65533;s&#65533;[&#65533;j&#65533;:J&#65533;$F&#65533;&#65533;v&#65533;&#65533;&#65533;&#65533;v&#65533;&#65533;&#65533;&#65533;z8k&#65533;t&#65533;&#65533;R)&#65533;;(&#65533;&#65533;v&#65533;&#65533;d&#65533;5g&#1056;9&#65533;&&#65533;&#65533;&#65533;/&#65533;&#644;&#65533;z&#737;-&#65533;&#65533;&#65533;g&#1056;&#65533;!&#65533;&#65533; &#65533;\(&#65533;bF&#65533;&#65533;5l&#65533;&#657;&#65533;dW5e&#656;	&#65533;K1i&#65533;&#65533;f4&#65533;&#65533;&#65533;7&#65533;&#65533;803&#65533;[&#65533;&#65533;3&#65533;+n&#65533;7&#65533;P&#65533;2&#936;p0&#65533;&#65533;&#65533;18$D2DCA4c.7&#65533;x#&#65533;&#65533;&#1448;&#65533;5&#65533;h&#65533;&#65533;+&#65533;0&#65533;&#65533;&#65533;&#65533;c&#65533;>&#65533;&#65533;&#14733;&#65533;P&#65533;A&#65533;"tc&#65533;{K2G&#1692;\&#65533;&#65533;&#65533;&#65533;P&#65533;3rt#&#65533;7&#65533;0CD&#65533;8z&#65533;&#65533;&#1672;&#65533;&#65533;h&#65533;&#65533;&#65533;p&#65533;&#1926;&#817;&#65533;&#65533;&#65533;&#65533;&#65533;&#65533;&#65533;L&#65533;AELC=
&#65533;&#65533;&#65533;?&#65533;&#65533;8&#65533;Vl#&#65533;&#65533;O&#65533;F5&#65533;PB&#65533;J;&#65533;DP8&#65533;&#65533;&#65533;N)&#65533;&#17474;
r$&#65533;HyDSQ&#65533;&#65533;SP&#65533;D&#65533;G&#65533;DGD5CQ$&#1515;	$0F^&#65533;&#65533;&#65533;HlUH2&#65533;&#65533;J8&#65533;tS&#65533;4&#65533;&#65533;Se&#65533;]&#65533;CY&#65533;&#65533;&#65533;2D&#65533;[&#65533;&#65533;&#65533;E&#65533;&#1892;OB!&#65533;&#65533;RTi&#65533;&#65533;Wf&#65533;Xh&#65533;&#65533;[j&#65533;&#65533;x&#65533;ee&#65533;SJIE&#65533;SLQES&#65533;e&#65533;UR1V&#65533;&#65533;&#65533;_V&e&#65533;I-&#65533;&#65533;8&#65533;&#65533;&#65533;Ij&#65533;&#65533;&#65533;6&#65533;dvY&#65533;E&#65533;Z\&#65533;7_\|&&#65533;\~&#65533;%&#65533;|gq|o&#65533;&#65533;]p&#65533;%h&#65533;qv_}&#65533;&#65533;7&#65533;RB&#65533;$K2&#65533;$jt&#65533;M&#65533;_V$&#65533;XkT&#65533;&#1557;Yh&#65533;E^zS	&#65533;GA&#65533;&#65533;J2&#65533;T&#1876;&#65533;&#65533;&#1924;~8&#65533;f&#65533;&#65533;DuD&#65533;N/&#65533;&#275;OJY&#65533;kTT!&#65533;&#65533;K&#65533;#;,z&#65533;9&#65533;&#65533;&#65533;F&#65533;&#65533;sOC6VC&#65533;&#65533;&#65533;&#65533;&#65533;&#65533;&#65533;&#65533;&#65533;~&#65533;3,;&#65533;(}'=vi,>&#65533;&#1565;w@)&#65533;@&#65533;&#65533;&#65533;=t&#2045;=&#65533;&#65533;&#65533;:&#65533;Q#&#65533;&#65533;&#65533;&#65533; &#655;&#65533;zdW&#65533;&#65533;=&#65533;&#65533;B!&#65533;&#65533;C&#65533;L4&#65533; >&#65533;&#65533;#&#65533;&#65533;&#65533;&#65533;C&#65533;6zc&#65533;&#65533;&#65533;&#65533;3&#65533;&#65533;&#65533;7&#65533; $\&#65533;&#65533;&#65533;&#65533;@&#65533;
z&#65533;B&#65533;&#65533;0|&#65533;&#65533;&#65533;&#65533;&#65533;0(]&#65533;k&#65533; E&a&#65533;&#65533;n)}p&#65533;&#65533;&#65533;&#1534;&#65533;&#289;-ky&#65533;&#65533;'&#65533;6&#65533;&#65533;&#65533;&#65533;CT&#65533;3&#65533;&#65533;.&#65533;I&#65533;r&#65533;&#65533;&#65533;,&#65533;{&#65533;&#65533;C&#65533;&#65533;"|&#65533;#&#65533;P&#65533;&#65533;&#65533;N&#65533;&#65533;p(,&#65533;&#65533;u"9]&#65533;3&#65533;/t&#65533;&#65533;RC&#65533;&#65533;&#65533;0&#65533;&#65533;.?&#65533;&#1164;&#65533;F&#65533;&#65533;/AhX{&#3109;&#1352;>f8&#65533;&#65533;(&#65533;/&#65533;E&#65533;&#65533;&#65533;&#256;&#65533;%&#65533;&#65533;&#65533;&#65533;&#65533;&#65533;&#65533;(&#65533;O$&#65533;#z&#65533;&#65533;&#65533;Hq&#65533;&#65533;&#65533;&#65533;)jA&#65533;&#65533;&#65533;&#65533;&#65533; 2&#65533;	Pch&#65533;&#65533;t&#65533;&#2016;&#65533;@&#249;!&#65533;&#65533;G&#65533;&#65533;7,&#65533;&#65533;$&#65533;3=@D7s&#65533;&#65533;&#65533;&#65533;B&#65533;&#65533;&#65533;2`&#65533;&#65533;2&#65533;8&#65533;4X1K&#65533;\&#65533;)&#65533; &#65533;&#65533;&#65533;&#65533;&#65533;((&#65533;1Nh"j&#65533;&#65533;&#65533;&#65533;nu&#65533;P&#65533;
&#65533;D$Z%&#65533;t&#65533;&#65533;&#65533;L"&#65533;f&#65533;D&#65533;&#65533;&#65533;&#65533;'C&#65533;&#65533;&#65533;e&#65533;sY&#65533;P&#65533;A*Jd&#65533;j&#65533;&#65533;&0Q&#65533;I&#65533;sY&#65533;JD!&#65533;-oM%\&#65533;`$ ANa&#65533;Eb&#65533;&#65533;&#65533;(Hq&#65533;Tl&#65533;g&#65533;&#65533;&#65533;JC&#65533;&#65533;&#65533;R*R&#65533;
T&#65533;&#65533;&#65533;&#65533;H1T&#65533;Tq\&#65533;&#65533;OmZ&#65533;&#65533;}bc&#65533;&#65533;B?&#65533;&#65533;wr&#65533;&#65533;&#65533;&#65533;&#65533;&#65533;F&#65533;Ul^\i,da\&#65533;k3&#65533;p&#65533;+Z&#65533;3&#65533;&#65533;3&#65533;&#65533;&#65533;W73&#65533;&#65533;&p_\&#65533;&#65533;+,F
O,&#65533;&#65533;&#65533;x&#1786;N&#65533;
x9L &#65533;)PkJ&#65533;V(f&#65533;<&#65533;&#65533;+&#65533;	J8B&#65533; &#65533;(!&#65533;M.&#65533;&#65533;i`&#65533;&#65533;0&#65533;&#65533;&#65533;35&#65533;'2&#65533;&#65533;&#65533;s&#65533;&#65533;&#65533;&#65533;TAQ&#65533;&#65533;&#65533;&#65533;&#65533;&#65533;$
Q&#65533;&#65533;&#65533;&#65533;&#65533;&#65533;&#65533;&#65533;
!JT&#65533;&#65533;&#65533;D&#65533;&#65533;1&#65533;5&#65533;4&#65533;I&#65533;&#1298;%8\&#65533;"oQ&#65533;Ed&#65533;&#65533;]&#65533;&#65533;5&#65533;cJi&#65533;A&#65533;/)&#65533;&#65533;|'?&#1057;7p&#65533;CY&#65533;&#1044;&#1213;&#65533;5GI&#65533;&#65533;$&#146;&#65533;L&#65533;&#65533;$V&#65533;&#65533;@@&#65533;unPQ{n&#1244;&#1241;&#65533;=&&#65533;a&#65533;D&#65533;&#65533;&#65533;a'rX	&#65533;5&#65533;;&#65533;)&#65533;"$&#65533;	RpVb&#65533;Bk/~1&#65533;`&#65533;&#65533;@0x&#65533;&#65533;Z&#65533;B&#65533;&#65533;#D&#65533;&#65533;|&#65533;"s&#65533;&#65533;[&#65533;D$&#65533;&#65533;&&#65533;r!N&#65533;&#65533;D"(&#65533;&#65533;a&#65533;&#65533;'&#65533;L+
KH&#65533;c+&#65533;w&#65533;a&#65533;&#65533;P&#65533;>&#65533;f]&#65533;&#65533;&#65533;D&#65533;kp&#11558;&#65533;&#65533;&#65533;"m8C&#65533;&#65533;&#65533;/&#65533;&#65533;4<C&#65533;P&#65533;&#65533;c&#65533;&#65533;420&#65533;8&#65533;&#65533;&#65533;&#65533;&#65533; &#65533;&#65533;PI&#65533;&#65533;&#1057;A&#65533;k&#65533;iI*e&#65533;eM&#65533;&#65533;D(&#1155;&#65533;&#65533;&#65533;&#65533;&#65533;	Z%(t!.&#65533;'Pc&#65533;&#65533;EdSZC&#65533;&#65533;&#65533;&#65533;&#65533;$P&#65533;D2&#65533;Ij&#613;85&#65533;&#1440;&#65533;&#65533;e&#65533;&#65533;66&#65533;z&#65533;&#65533;&#65533;aV&#65533;&#65533;&#65533;&#65533;3&#65533;&#65533;umJ&#1325;&#65533;&#65533;:W]&#65533;&#65533;Dp=+q&#65533;&#65533;&#65533;>&#65533;C&#1705;&#65533;J&#1960;&#65533;BX&#65533;&#65533;&#65533;&#65533; &#65533;&#65533;&#65533;=a&#65533;&#65533;&#65533;&#65533;($:%&#65533;tm&#65533;&#65533;&#65533;B=&#65533;}&#65533;o&#65533;&#25783;#&#65533;&#65533;&#65533;&#65533;w&#65533;]&#65533;jYcA&#65533;Y&#65533;"&#65533;B&#65533;K&#65533;&#65533;
T&#65533;&#65533;k&#65533;*E)x*&#65533;=kY;E&#65533;I!&#65533;Ox&#65533;A&#65533;&#65533;2A	e&#65533;&#65533;kI&#65533;0U&#65533;<&#65533;9&#65533;&#65533;+^A&#65533;&#65533;&#65533;&#65533;&#65533;&#65533;zbjq&#65533;&#65533;&#65533;8_c&#65533;WY&#65533;^/&#65533;&#65533;&#65533;&#65533;&#65533;&#65533;&#65533;&:V&#65533;P&#65533;kb&#65533;X&#65533;h>&#65533;&#65533;&#65533;/&#65533;&#65533;&#65533;	K8"&#65533;RY$&#65533;&#65533;&#65533;t&#65533;&#65533;&#65533;W&#65533;[+&#65533;&#65533;
&#65533;;&#65533;&#65533;&#881; '&#65533;Fp&#65533;&#65533;&#65533;,&#65533;K!yHbd&#65533;&#65533;&#65533;&#65533;&#65533;&#65533;a}&#65533;"$\Oy&#65533;&#65533;&#65533;&#65533;c	Q&#65533;-&#65533;&#65533;&#65533;py&#65533;&#65533;U&#65533;B&#65533;&#65533;&#65533;5&#65533;#&#65533;&#65533;&#65533;7&#65533;&#65533;&#65533;tC&#65533;&#65533;mX3=&#65533;&#65533;&#65533;JX&#65533;&#65533;&#65533;&#65533;&#65533;&#65533;nz&#1163;&#65533;&#65533;&#1031;&#65533;8&#65533;&&#65533;&#65533;&#65533;&#65533;&#65533;&#65533;&#65533;L&#997;&#65533;&#65533;&#1811;~&#65533;mO&#65533;&#1853;E&#65533;&#65533;.haf&#65533;&#65533;&#65533;&#65533;A&#65533;+F&#65533;X&#65533;&#65533;&#65533;H&#65533;!&#65533;&#65533;&#65533;&#174;D&#65533;Fc
A&#65533;&#65533;$&#65533;&#65533;L&#65533;,&#65533;&#65533;&#65533;>dM&#65533;&#65533;&#65533;&#65533;&#65533;&#65533;&#65533;&#65533;&#65533;L&#65533;A&#65533;&#65533;Ih&#65533;BF)&#65533;&#65533;c9&#65533;pB&#65533;~&#65533;=v&#65533;5&#65533;&#65533;E&#65533; :&#65533;&#65533; &#65533;X&#65533;&#65533;&#65533;d&#65533;K&#65533;&#65533;7&#65533;&#65533; &#65533;)&#65533;&#65533; ~&#65533;&#800;&#65533;6d&#65533;&#65533;d&#65533;H&#65533;R&#589;^P&#65533;N&#65533;&#65533;&#65533;$&#65533;&#65533;IF&#65533;h&#65533;&#519;&#65533;piH:)&#65533;&#65533;&#65533;D&#65533;"&#65533;&#65533;&#65533;B\M@&#65533;&#65533;&#65533;&#65533;9&#65533;&#65533;h&#65533;&#65533;&#65533;l&#65533;&#65533;&#65533;&#65533;CC@i&#65533;QA>&#65533; &#65533;&#65533;=n&#65533;&#65533;Bm&#65533;&#65533;&#65533;&#65533;DF&#65533; &#65533; H0&#65533;&#65533;&#65533;S&#65533;K&#65533;&#65533;6&#65533;&#65533;&#65533;&#65533;&#65533;s &#65533; &#65533;&#65533;&#8803; A8V&#65533;)jDF&#65533;R&#65533;U&#805;&#65533;&#65533; DG&#65533;*j&#65533;&#65533;&#65533;hs&#65533;&#65533;&#65533;"A&#65533;.&#65533;n&#65533;&#675;B&#65533;e&#65533;&#65533;";&#65533;&#65533;&#65533;&#1449;TJ&#65533;,om*p&#65533;&#65533;ph&#65533;&#65533;P&#65533;&#65533;\f1&#65533;jTJ1^&#65533;bN&#65533;D&#757;bna&#431;&#431;t&#65533;&#65533;2&
&#65533; &#65533;&#65533;>:&&#65533;&#65533;fq >&#65533;&#65533;T!&SH&#682;&F&#65533;&#65533;&#65533;^Jh&#65533;t&#65533;za\&#813;&#65533;&#65533;&#17067;&#65533;&#65533;R&#65533;>&#65533;0&#65533;@aN&#65533;&#65533;&#65533;a&#1070;`z*&#65533;&#65533;&#65533;Xf&#65533;&#65533;&#65533;"M&#65533;"&#65533;&#65533;&#65533;2
n>!&#65533;r
)fT&#65533;&#65533;&#65533;P!&1&#65533;TNE%AX&apl&#1188;&#65533;&#65533;&#65533;,&#65533;&#65533; &#65533;&#65533;&#65533;&#65533;&#65533;
Jo&#65533;&#65533;&#65533;&#65533;&#65533;S.A&#65533;e&#65533;24&#65533;!Axl&#65533;Z&#65533;#tL&#65533;x"~&#65533;LM&#65533;b-&#1410;&#692;&#65533;,&#65533;B"l&#65533;&#65533;`R&#65533;|jJ~&#65533;l&#65533;uV&#65533;&&#65533;G~&#65533;,b&#65533;0&#65533;&#65533;x`b&#65533;&#65533;!&#65533;@"&#65533;"&#65533;N&#65533;&#65533;P'&#65533;&#185;,L&#65533;EjsE~"=:",T&#65533;&#65533;&#65533;&#65533;&#65533;&#65533;&#65533;&#65533;&#65533;,&#65533;&#65533;&#65533;<&#65533;&#65533;&#65533; i!&#65533;~&#65533; WL&#65533;Z&#65533;2j&#65533;L!m&#65533;W&#65533;&#65533;`&#65533;jS&#65533;TD&#65533;&#65533;&#65533;&#65533;8&#65533;&#65533;&#65533;&#65533;$&#65533;&#65533;&#65533;&#65533;rme&#65533;&#65533;&#397;A-@&#65533;&#65533;&#65533;D&#65533;&#65533;&#65533;&#65533;u^)K&#65533;@v&#65533;s/&#65533;&#65533;&#65533;@P 	&#65533; &#1043;#^	&#65533;&#65533;&#65533;@&#65533;@&#65533;(.&#65533; &#65533;&#65533;&#65533;Ft&#65533;s&#65533;S	iOH&#65533;A&#65533;&#65533;&#130;7:B&#65533;X$1&#65533;-&#65533;&#65533;c&#65533;D&#65533;&#65533;Q$=&#65533;AP1E&#65533;&#65533;P"J:)&#1134;	D&#65533; &#65533;&#65533;>nh&#65533;&#65533;@jdGk&#65533;J&#65533;tG&#65533;&#65533;&#1612;IT&#65533;=A&#272;|&#65533;&#65533;z&#65533;&#65533;&#65533;F
&#65533;&#65533;~&#65533;&#65533;X&#65533;&#65533;&#65533;eCb&#65533;G&#65533;b=&#65533;TKd&#65533;&#160;-eZ&#1581;S&#65533;&#65533; $&#65533;&#65533;s~&#65533;S&#1798;&#65533;&#65533;&#65533;\&#65533;X&#65533;iYzx&#65533;%&#65533;&#65533;VpX&#65533;Z!&#65533;T&#65533;&#65533;&#65533;n8E&#65533;&#65533;&#65533;&#65533;d&#65533;&#65533;W!&#65533;0&#65533;)Q;&#65533;T&#65533;1pB&#65533;&#65533;~R`&#65533;Q^&#65533;f\f&#65533;Jn&#65533;&#65533;&#65533;`&#65533;8&#65533;&#65533;F&#65533;&#65533; &#65533;FAY&#65533;5eFY&#65533;2S6T!&#65533;
J2&#65533;
&G!S.ER&#65533;a&#65533;Fk&#65533;e^^A^&#65533;%i~t&#65533;eh&#65533;&#757;l&#65533;U1&#65533;q&#65533;&#65533;s&#65533;&#65533;Y&#65533;&#65533;\&#65533;nk\&#949;&#65533;j%&#65533;&#65533;&#65533;&#65533;F2!&#65533;l&#65533; aW!&#65533;0&#65533;&&#65533;&#65533;RF&#65533;*c)&DaSb&#65533;&#65533;&#65533;k<&#65533;6&#65533;&#65533;&#65533;&#65533;q>&#65533;A&#65533; &#65533;@
&#65533; &#65533; &#65533;&#65533; &#65533;&#65533;*jBu&#65533;b&#65533;/!&#65533; &#65533;v&#65533;k0&#65533;(&#65533;@KvJhCF&#65533;"&#65533;(^&#65533;0[g6&#65533;&#65533;>H&#65533;&#65533;&#65533;J&#65533;&#65533;X'&#65533;&#65533;&#65533;&#65533;&#65533;&#65533;:&#1154;&#65533;&G'"G%&#65533; 4]bN&#65533;5v&#65533;^&#65533;N&&#65533;'&#65533;g&#65533;&#65533;&#65533;}&#65533;&#65533;&#65533;&#65533;&#65533;&#65533;&#65533;&#65533;&#65533;&#65533;	&#65533;`
&#65533;&#65533;&#65533;&#65533;&#65533;&#65533;0.6l&#65533;e&#65533;&#65533;:&#65533;&#65533;8&#65533;&#65533;&#65533;&#65533;8dAh&#65533;6&#65533;0&#65533;-&#65533;QbDp&#65533;&#65533;@&#65533;&#65533;i&#65533;I[&#65533;	&#65533;&#65533;&#65533;Bbd;%&#65533;`,&#65533;@&#1536;&#65533; N@&#65533;&#65533;&#65533;@&#65533;&#65533;&#65533;&#65533;"&#65533;o#d&#65533;HP&#65533;&#65533;&#65533;cE&#65533;DI8&#65533;D&#65533;C&#65533;&#65533;&#65533;&#65533;-&#65533;6Z&#65533;'&#65533;I&#65533;>	P&#65533;&#65533;6&#65533;&#65533;I&#65533;v&#65533;J&#65533;Kt")&#65533;&#65533;&#65533;&#65533;&#65533;&#65533;L&#65533;#&#65533;.D&#65533;=$	&#65533;v&#65533;&#1040;D&#65533;T&#65533;8&#65533;&#65533;%&#65533;&#65533;H&#65533;lB&#65533;&#65533;#&#65533;p&#65533;T&#65533;&#65533;&#65533;~t&#65533;N&#65533;&#65533;I&#65533;M&#65533;d&#65533;&#65533;I&#65533;H&#65533;&#65533;
&#65533;(&#65533;l&#65533;&#65533;dI&#65533;&#65533;O+e4&#65533;&#65533;&#65533;X&#65533;e&#65533;&#65533;"2p<&#65533;gXj*&#65533;f&#65533;&#65533;8&#65533;&#65533;&#65533;4W&#65533;'D&#65533;W&#65533;Q&#65533;}&#65533;&#65533;&#605;&#65533;8&#65533;&#65533;m(%f&#65533;!&#65533;&#65533;[hU&#65533;&#65533;bh&#65533;&#65533;&#65533;^&#65533;bu\&#65533;&#65533;&#65533;v
bX!&#65533;tU&#65533;&#65533;&#65533;#&#65533;tr&#65533;&#65533;&#65533;
k*a!XA&#65533;L&#65533;&#65533;@&#65533;&#65533;y]&#65533;%#F2ER6&#65533;&#65533;,&#65533;!/O0&#65533;n&#65533;i:&#65533;J]D!&#65533;&#65533;J&#65533;&#45422;&#65533;&#65533;^(c3j&#65533;^&#550;&#65533;`Ljx&#65533;&#65533;b&#65533;RS2Tn&#65533;N&#65533;&#65533;"&#65533;&#65533;N
q&#65533;UA&#65533;&#65533;&#65533;&#65533;&#65533;6&#65533;&#65533;@@&#65533;&#65533;` a&#65533;(&#65533;.K!5&#740; &#432;''&#65533;|&#65533;&#65533;e&#65533;2Ad81&#65533;n&#65533;`P0A&#1056;\6
&#65533;R&#65533;&#65533;&#65533;@(&#65533;*/-%&#65533;ixH&#65533;$&#65533;&#65533;5P&#65533;&#65533;Z&#65533;&#65533;&#65533;
&#65533;&#65533;&#65533; {Q$&#65533;&#65533;"4}&#65533;5&#65533;&#1440;&#65533;&#65533;u&#65533;d8+?&#65533;&#65533;&#65533;&#65533;r&#65533;C,Z&#65533; l5&#65533;'6&#65533;GB&#65533;&#65533;&#65533;&#1494;'&#65533;Vk[&#65533;&#65533;L9&#65533;l$HbM&#65533;&#65533;&#65533;&#65533;&#65533;=&#65533;&#65533;<3&#65533;M&#65533;KP&#65533;&#65533;&#65533;&#65533;	&#65533;@	&#65533;&#65533;&#512;&#65533;&#65533;&#65533;&#65533;&#65533;&#65533;&#65533;Yk\&#65533;:Ir&#65533;a|&#65533;&#65533;aDA&#65533;&#65533;d&#65533;&#65533;Xb2_#&#65533;&#65533;B#&#65533;$Q&#65533;CHMA&#65533;&#65533;&#65533;&#65533;&#65533;I&#65533;&#65533;z&#65533;8t&#65533;d&#65533;!&#65533;&#65533;&#65533;&#65533;&#65533;&#65533;c&#65533;u&#65533;&#65533;
v  &#65533;R 	&#65533; &#65533;&#65533;=&#65533;&#818;)g8&#65533;&#65533;?&#65533;&#65533;&#65533;&#65533;B)?&#65533;`&#65533;&#65533;D&#65533;&#65533;Al&#65533;H&#65533;m>&#65533;&#65533;&#65533;&#288;&#65533;`&#65533;&#65533;&#1413;ZZ&#65533;&#65533;WJ-&#65533;L&#65533;L&#65533;&#65533;F&#65533;&#65533;&#65533;&#65533;&#65533;E&#65533;&#65533;`N\C&#65533;$&#65533;FMD&#65533;@Z&#65533;.&#1325;&#65533;B&#65533;pEl&#65533;E5&#65533;K|#,0"8~OB63&#1056;&#65533;|&#65533;&#946;&#65533;Nf&#65533;&#65533;q&#65533;&#65533;&#65533;&#65533; &#65533;`Cf&#65533;&#65533;&#65533;C3P&#65533;.dJ&#65533;6N&#65533;&#65533;G&#65533;{&#65533;&#65533;&#65533;&#65533;6$DU&#65533;p&#65533;&#65533;ch&#65533;&#65533;![0N&#65533;&#65533;&#65533;Jj&#65533;&#65533;c&#65533;FF/e8&#65533;j&#65533;"&#65533;*&#65533;&#65533;Z&#65533;&#65533;w&#65533;V&#65533;M&#65533;&#65533;&#65533;fax&#65533;&#1240;&#65533;"&#65533;&#65533;&#65533;{&#65533;&#65533;W&#65533;{aV<&#65533;&#65533;j8&#65533;&#65533;Y0&#65533;&#65533;r
(Kf&#65533;&#65533;&#65533;&#65533;~&#65533;&#65533;Z&#65533;,&#65533;&#65533;.&#65533;_&#65533;^h&#65533;hn&#65533;	n(e&#65533;%&#65533;r&#65533;h.@&#65533;&#65533;7&#65533;0F5V"&#65533;&#65533;E&#65533;i&#65533;&#65533;&#65533;&#65533;&#65533;d&#65533;&#65533;&#65533;&#65533;&#65533;K&#65533;&#65533;&#65533;&#65533;v&#65533;&#65533;&#65533;&#65533;a0&&#65533;=&#65533;&#65533;&#65533;)&#65533;0F&#65533;V!`&#65533;&#65533;JJ&#65533;&#65533;cW&#65533;:&#65533;&#65533;vP&#65533;&#65533; hU&#65533;Y&#10660;&#65533;&#65533;[&#65533;&#65533;V&#65533;&#65533;&#65533;&#65533;&&#65533;&#65533;dXb&#65533;r&#65533;<&#65533;&#65533;&#65533;&#65533;&#65533;`
&#65533;&#65533;	&#65533; p&#65533;&#65533;&#65533;o&#65533;&#65533;Fb&#65533;eg&#65533;Mm!&#65533;GlY&#65533;%&#65533;&#65533;H&#65533;)&#65533; 	&#65533; &#65533; &#65533;yv"4c&#1248;&#65533;&#65533;!L}&#65533;>6d
/&#65533;&#650;&#65533;&#65533;ydwX&#65533;&#65533;&#1413;&#65533;$(0B&R&#65533;+Vd&#65533;&#65533;s&#65533;9&#642;}&#65533;2&#65533;&#164;&#65533;Grp3&#65533;B&#65533;"&#65533; &#65533;&#65533;&#65533;&#65533;	&#65533;R(&#65533;&#65533;&#65533;&#65533;q&#65533;&#65533;l&#65533;q&#65533;!hf&#65533;l&#65533;&#65533;*A`&#65533;&#65533;QU&#65533;&#65533;E!&#65533;&#65533;* &#65533;&#65533;C&#65533;L&#65533;&#65533;&#65533;mD	-Z&#65533;&#65533;eD];G&#65533;KX&#65533;&#65533;9xlNB"&#65533;&#65533;
p&#65533;~0/`&#65533;&#65533;#&#65533;&#65533;+u&#65533;D&#65533;&#65533;&#65533;&#65533;@&#65533;%&#65533; &#65533;&#65533;6PF6&#37280;&#65533;&#672;&#65533;3&#65533;&#535;R&#15941;L&#65533;&#65533;38&#65533;&#65533;&#65533;&#65533;&#65533;&#65533;&#65533;/&#65533; &#65533;X&#65533;&#65533;&#65533; &#65533;&#65533;&#65533;&#65533;&#65533;&#65533;&#65533;l&#65533;21&#65533;B&#65533;HO&#65533;{;&#65533;&#65533;&#65533;&#65533;w~h0&#65533;=&#1041;&#65533;9v&#65533;&#65533;{&#65533;M&#65533;&#65533;.T&#65533;&#65533;&#65533;&#65533;@&#65533;&#65533;(,?1&#65533;L&#65533;&#65533;]M&#65533;&#65533;W&#65533;?=1Q&#65533;0&#65533;&#65533;`&#65533;&#65533;&#65533;&#1317;&#65533;&#65533;&#65533;l%&#65533;P5A&#65533;m|&#65533;&#65533;&#65533;&#65533;t&#65533;/&#65533;*&#65533;&#65533;&#65533;Z&#1805;TaA&#65533;&#65533;&#65533;V&#65533;&#65533;?&#65533;&#65533;isr&#65533;mF&#65533;&#1625;T&#65533;%&#65533;3&#65533;&#65533;K&#65533;&#65533;c!&#65533;&#65533;4&#65533;&#1922;X&#65533;i%p&#65533;&#65533;&#65533;YmN`Cf&#65533;&#65533;_&#65533;&#65533;%&#65533;
 b&#65533;z&#65533;&#65533;AV&#65533;V&#65533;b&#65533;JU+Z&#65533;t&#65533;z&#65533;&#65533;&#65533;(Q&#65533;<u&#65533;&#1255;Q&#65533;H]yJ&#65533;R&#65533;NY&#65533;&#65533;	&#1253;J&#65533;$Q&#180;&#65533;&#65533;GN&#65533;0&#65533;&#65533;&#37393;&#65533;E&#65533;*i&#65533;JT&#65533;U&#65533;*&#65533;B&#65533;&#65533;U,X&#65533;&#65533;&#65533;R&#65533;
&#65533;H&#65533;&#65533;XU5EJ&#65533;P[V&#65533;&#65533;i&#14866;&#65533;N&#65533;R&#65533;*&#65533;BU&#65533;J&#65533;5&#65533;&#1321;S&#65533;&#65533;&#698;&#65533;T&Ey&#1024;&#65533;&#65533;&#65533;K&#65533;6t&#65533;&#65533;	dHQ#H3k~
U&#65533;&#65533;&#65533;TxU&#65533;m&#65533;T(&#65533;_Ey&#65533;&#65533;iSMPuG&#65533;&#65533;&#65533;&#1054;7_&#65533;Dq&#65533;&#65533;*]&#65533;&#65533;&#65533;&#1188;J&#65533;tf&#65533;&#65533;I&#1253;L&#65533;,Mz&#65533;&#65533;&#65533;=u&#65533;&#529;N:s&#65533;i&#65533;&&#65533;&#65533;&#65533;g&#65533;p&#65533;"&#65533;&#793;4&#65533;&#65533;&#65533;&#65533;&#65533;:w&#65533;&#65533;&#65533;&#1223;&#65533;&#65533;>&#65533;&#65533;&#65533;&#65533;S&#65533;:&#65533;7n\W&#65533;v&#65533;1`|y&#65533;&#65533;^~&#65533;&#65533;&#65533;&#65533;&#65533;|&#65533;q&#452;x&#65533;&#455;&#65533;q&#65533;&#65533;w(X&#65533;y&#1569;&#65533;z&#65533;!&#65533;&#65533;&#65533;Q&#65533;&#65533;	&#65533;X&#65533;&#65533;&#65533;!&#65533;r&#65533;1V&#65533;&#65533;il&#65533;DE8&#65533;&#65533;&#65533;)"	M&#65533;&#65533;&#65533;H&#65533;&#65533;&#65533;J-&#65533;&#65533;&#139;.&#65533;&#65533;&#65533;	%&#65533;<F&#65533;&&#65533;tR&#65533;&&#65533;\"I$&#65533;L&#65533;#&#65533;,&#65533;&#65533;"&#65533;"u&#65533;&#65533;t&#65533;yFf|&#65533;Fn&#65533;&#65533;&#415;|&#65533;&#480;5&#65533;a&#65533;o&#568;&#65533;&#65533;&#65533;&#65533;gj&#65533;qg&#26705;&#421;&#65533;%J&#65533;|'&#65533;]W&#65533;@B&#65533;&#65533;)0!Fu&#65533;&#65533;&#65533;x huot&#65533;&#35671;&#65533;&#65533;glD&#65533;&#65533;6&#65533;&#65533;Fwh&#65533;&#65533;&#65533;e`&#65533;&#2041;&#65533;&#65533;f&#65533;&#65533;`&#65533;&#65533;&#65533;p8&#65533;,l &#65533;&#65533;uL&#65533;a&#65533;&#65533;F&#65533;m&#65533;h&#65533;))&#65533;f&#65533;&#443;_&#65533;q&#65533;&#65533;b&#65533;rp&#65533;f&#65533;k&#65533;p&#65533;_t&#521;&#65533;S&#65533;n&#65533;&#1830;a&#65533;b|&#65533;`&#65533;a&#65533;h&#65533;&#65533;&#65533;G&#65533;&#1110;&#65533;qa&#65533;&#65533;&#372;\p1&#65533;_&#65533;&#65533;pd&#65533;!Fc&#65533;&#65533;&#65533;u&#174;Q&#65533;&#65533;&#65533;1jF&#65533;sd`&#65533;&#65533;k&#65533;&#65533;&#396;&#1513;+&#65533;P&#65533;&#65533;&#65533;&#65533;{jw&#65533;&#65533;L&#65533;$i&#65533;$&#65533;X&#65533;&#65533;&#65533;H$&#65533;d&#65533;&#65533;&#1615;D2	%l&#65533;E&#65533;i&#65533;p&#137;&#65533;&#65533;XRI&&#65533;&#65533;]&#65533;&#65533;&&#65533;M&#65533;#&#65533;HI#&#65533;&#65533;X&#65533;g&#65533;-&#1748;&#65533;&#65533;&#1683;D\&/&#65533;&#65533;w$&#65533;&#65533;&#65533;&#65533;&#65533;&#65533;&#65533;&#65533;{&#65533;&#65533;!&#65533;H2&#65533;%{W"&#65533;&#65533;gbjK&#65533;TJ*&#65533;&#65533;&#65533;&#65533;,&#65533;&#65533;NK-&#65533;&#65533;RK,&#65533;&#65533;B,&#65533;&#65533;BK,&#65533;&#65533;&#65533;&#65533;,&#65533;&#65533;&#65533;&#65533;&#65533;&#65533;&#65533;~&#65533;/&#65533;&#65533;KUr&#65533;6Y(&#65533;|"
H&#65533;&#65533;&#65533;&#65533;Iy&#65533;2&#65533;'u&#65533;9%&#65533;&#461;p|K&#65533;H"&#65533;&#65533;&#65533;&#65533;Ps&#65533;&#65533;&#65533;HK2_B&#65533;&#65533;&#65533;&#65533;v&#65533;K&#65533;\<&#65533;&#65533;&#65533;&#65533;%&#65533;&#65533;(H&#65533;&#65533;&#65533;&#65533;e&#65533;&#65533;[&#65533;ID&#65533;	&#65533;&#65533;&#65533;3%1&#65533;&#65533;N&#65533;J&#65533;c&#65533;&#65533;&#65533;0&#65533;v&#65533; A&#65533;D4"w&#65533;&#65533;d@b&#65533;U(&#65533;&#65533;&#65533;&#65533;C&#65533;&#65533;2&#65533;u&#65533;&#65533;&#65533;HbQ@&#65533;	J4&#65533;|&#65533;&#65533;&#65533; '(?HB&#65533; @ b&#65533;&#65533;Y&#65533;4&#65533;&#65533;Dv&#65533;&#65533;&#65533;#>&#65533;;5&#65533;&#65533;&#65533;&#65533;&#65533;&#65533;&#65533; jC&#65533;&#1350;&#65533;&#65533;Ds&#65533;&#40967;&#65533;&#65533;B&#65533;H&#65533;&#65533;>&#65533;"&#65533;&#65533;w&#65533;&#65533; &#625;&#65533;]&#65533;&#65533;&#65533;&#65533;z0Ab&#65533;&#65533;!&#65533;&#65533;@d(	"&#65533;"3&#65533;&#65533;&#1173;&#65533;U
r&#65533;}JGK&#65533;&#65533;6&#65533;Q.7E&#65533;V&#65533;&#65533;m&#65533;&#65533; &#65533;$h&#65533;|0#p&#65533;&#65533;N(i&#65533;(M'&#279;&#65533;Y&#1570;wU&#65533;D$&#65533;&#65533;D@&#65533;&#65533;H&#65533;8A&#65533;&#65533;&#65533;&#65533;&#65533;uiRD"&#65533;&#65533;&#65533;8&#65533;fc&#65533;&#65533;&#65533;&#65533;3L&#65533;&#65533;&#65533;&#65533;&#65533;@H]&#65533;."&#1028;&#65533;@&#65533;&#65533;
jIK&#65533;&#65533;&#65533;&#65533;&#65533;3R&#65533;&#65533;&#65533;6hA)&#65533;@&#65533;&#65533; ak&#65533;&#65533;&#65533;HP&#65533;&#65533;h:&#65533;Z&#65533;~&#65533;?&#65533;2(&#65533;&#65533;:@&#65533;&#65533;&#65533;,5&#65533;K.&#1237;&#65533;T&#65533;\&#65533;&#65533;&#65533;&#65533;D&#65533;R'&#65533;&#65533;&#1345;rX&#65533;"&#65533;]&#65533;cg &#65533; &#65533;I&#65533;Wx\)VUn&#65533;&#65533;=s&#65533;&#65533;O&#65533;&#1415;&#1619;jc%&#65533;&#65533; &#65533;1&#821;<&#65533;&#65533;&#65533;&#65533;&#65533;6&#65533;+ba`(&#65533;&#65533;&#65533;&#65533;.h&#65533;
U&#65533;&#65533;&#65533;@-x&#7237;%L&#65533;&#65533;R&#65533;O&#65533;EC<1v&#65533;3&#65533;&#65533;&#65533;{J&#1331;5&#65533;6dU@&#65533;X&#65533;&#65533;&#1627;&#65533;&#65533;c&#65533;&#65533;!'>&#1097;0&#65533;&#65533;&#65533;&#65533;n&#65533;t&H&#65533;sg
#&#1742;C&#65533;KX&#65533;z&#65533;&#65533;(q&#1853;&#65533;u&#65533;H$A8&#65533;1&#65533;&#65533;&#65533;&#65533;&#566;6&#65533;MBp&#65533;&#65533;M$&#65533;V&&#65533;&#324;l&#14702;u9WA&#65533;&#65533;d&#65533;q&#65533;E&#65533;&#65533;n&#65533;&#65533;	P &#65533;6p&#65533;&#65533;v&#65533;&#65533;+
&#65533;&#65533;B&#65533;D^+&#65533;&#65533;&#65533;B&#65533;{&#65533;&#65533;W&#65533;&#65533;&#65533;&#65533;w&#65533;^[&#65533;P|&#65533;&#65533;[&#65533;]&#65533;&#65533;S&#65533;&#65533;v&#65533;&#65533;&#65533;&#65533;&#65533;M&#65533;D  &#65533;GPb&#65533;^&#65533;'(c;S&#65533;&#65533;&#485;&#65533;&#65533;&#65533;j'd&#65533;"&#65533;H4&#65533;&#65533;&#65533;9&#65533;&#65533;&#65533;&#65533;.w&#65533;&#65533;&#65533;D8&#65533;&#65533;g(J	#Q&#65533;;&#65533;JP&#65533;&#65533;5&#65533;A=~&#65533;!&#65533;n&#65533;\L&#65533;(&#65533;&#65533;
Jp&#65533;
B&#65533;(&#65533;	qWD#&#65533;i&#65533;&#65533;&#65533;&#65533;p&#65533;' 7&#65533;&#65533;&#65533;p&#65533;:&#65533;a&#1307;q&#65533;&#65533;'&#65533;&#65533; &#65533;&#65533;&#65533;&#65533;=OE&#65533;t&#65533;I&#65533;o&#65533;a&#65533;]&#65533;O&#65533;e&#65533;p&#65533;&#65533;B&#65533;&#65533;&#65533;&#65533;&#65533;&#65533;X&#65533;P&#65533;z&#998; y&#65533;RB&#65533;J&#65533;&#65533;&#65533;X&#65533;&#65533;s&#65533;(&#65533;&#65533;_@&#65533;D&#65533;4&#65533;|&#65533;&#65533;"&#65533;(>&&#65533;i$qZ!&#65533;*5&#65533;tP&#65533;&#65533;&#65533;&#65533;&#65533;
j&#65533;"nX	Kdb&#65533;'&#65533;&#65533;29a&#65533;&#65533;&#65533;&#65533;/&#65533;$&#65533;c,&#65533;&#65533;&#65533;&#65533;&#65533;&#65533;$|&#65533;&#65533;-"&#65533;(&#65533; &#65533;9&#65533;&#65533;&#1218;&#65533;&#65533;J63X&#65533;N&#65533;&#1639;&#65533;&#65533;=&#65533;:om&#65533;&#65533;&#1479;-&#65533;i|&#65533;&#65533;.&#65533;?&#65533;AqCR &#65533;R A&#65533;`&#65533;?{t&#65533;@~P6&#65533;&#65533;&#65533;&#65533;&#65533;&#65533;&#1055;&#65533;&#65533;&#65533;&#65533;&#65533;&#65533;pZi&#65533;\i&#65533;&#65533;&#65533;.l&#65533;d&#65533;&#65533;W&#65533;&#65533;s&#1410;}:8*(G&#65533;P{>]FKC%'I&#65533;Zy'QmpX^&#65533;Z4]&#65533;&#65533;&#65533;u&#65533;&#65533;y.&#65533;N&#65533;p&#65533;&#65533;&#65533;By&#65533;&#65533;)&#65533;{vajX&#65533;"e0l&#65533;&#65533;&#65533;BZ&#65533;/&#65533;&#65533;&#65533;<S&#65533;&#65533;%)&#65533;&#65533;!@&#65533;&#65533;fW&#679;mE&#65533;Rs*&#65533;p&#65533;&#65533;&#65533;	&#65533;&#65533;-}&#65533;&#65533;`WIT&#65533;&&#65533;='&#65533;&#65533;	&#65533;m&#65533;&#65533;o&#65533;%w_w&#65533;&#440;&#65533;h&#65533;r&#65533;&#65533;\%&#452;&#65533;&#65533;=&#65533;#&#65533;&#65533;&#65533;&#65533;&#65533;&#1880;&#65533;&#65533;&#65533;&#65533;r|{|&#65533;&#65533;&#887;h"[O&#1435;C"&#65533;&#65533;&#65533;&#65533;&#65533;B&&#65533;D&#65533;!&#65533;&#65533;]255Fd
&#65533;
&#65533;;&#65533; =Qa!&#65533;c<&#65533; &#65533;&#65533;X&#65533;3&#65533;0&#65533;@!&#65533;H(&#65533;@ V
&#65533;P7a&#65533;%&#65533;&#65533;?&#65533;]&#65533;&#65533;&#65533;&#65533;?.&#65533;&#65533;@&#65533;	&#485;&#65533;`N&#65533;Dhg&#65533;
&#65533;&#65533;;&#65533;A7^&#65533;6&#65533;&#65533;c&#65533;&#65533;&#65533;Y&#65533;
A&#65533;&#65533;a11	&#65533;&#65533;c&#65533;&#65533;>&#65533;&#65533;&#65533;&#65533;X`C&#65533;Q&#65533;c&#65533;kv_&#65533;g&#65533;&#65533;@g<8W&#65533;_"&#65533;ct	&#65533;&#65533;~&#65533;d&#65533;S&#65533;C&#65533;1PHpLzPC`TF&#65533;&#65533;	X&#65533;&#65533;&#65533;@&#65533;&&#65533;&#65533;&#65533;&#65533;v@GQ7u85IrS&#65533; rk&#65533;47bS&#65533;&#65533;!&#65533;I%'T&#65533;O&#65533;w5I&#1862;J&#65533;G&#65533;&#65533;f&#65533;tl&#65533;&#65533;H&#65533;&#65533; &#65533;$&#65533;2&#65533;V.&#65533;V!.&#65533;meRx "&&#65533;)&#65533;#"&#65533;*p0TP>&#65533;Ef&#65533;&#65533; 2Qq	&#65533;@}0&#65533;&#65533;	y&#65533;
&#65533;&#65533;	&#65533;@8&#65533;AD&#65533;AL4	&#65533;&#65533;&#65533;0&#65533;&#65533;&#65533;^&#422;HL&#65533;&#65533;q&#65533;3`@4/&#65533;Yj&#65533;p&#65533;j85}&#65533;'&#65533;&#65533;GE&#65533;4D&#65533;2&#65533;b3EG&#65533;&#65533;&#65533; &#65533;t`G@s&#65533;b p 0G r&#65533;&#65533;&#65533;~&#65533;`m"&#65533;T&#65533;&#65533;(g&#65533;>W&#65533;&#65533;&#65533;*yH&#65533;&#65533;I&#65533;qb/2&#65533;n`Su7EQPXPV&#65533;&#65533;R2&#65533;b{&#65533;+&#65533;&#65533;-&#65533;6(&#1777;Zb5Tj&#65533;U&#65533;!w(&#65533;&#65533;Qce&#65533;&#65533;w&#65533;25&#65533;'&#65533;R&#65533;W&#65533;&#65533;0&#464;k`&#65533;&#65533;x&#65533;R4&#65533;&#65533;zk&#65533;YS&#65533;(|D,&#65533;e1tb&#65533;E&#65533;/1C&#65533;&#65533;'Rs0>srs@P9#)&#65533;b)&#65533;&#151;&#65533;&#65533;t&#65533;BY&#65533;b`3&#65533;&#65533;Z&#65533;&#65533;&#65533;^&#65533;:CA7sS&#65533;)&#65533;&#65533;;&#65533;&#65533;	&#65533;&qC7p3&#65533;&#65533;7y&#65533;n&#65533;[&#65533;&#65533;	&#65533;&#65533;:&#65533;&#65533;:wS&#65533;&#65533;0&#65533;&#65533;x&#65533;&#65533;&#65533;7h&#65533;_&#65533;e]'x&#65533;'c&#65533;l&#65533;0H&#65533;&#65533;Ll&#65533;&#65533;&#65533;p&#65533;&#65533;&#65533;`\3arX
y&#65533;
&1&#65533; H<&#1299;<&#384;&#65533;&#65533;;&#65533;&#222;&#65533;<&#65533;&#65533;;&#65533;;&#1123;@v&#65533;
&#65533;&#65533;
`&#65533;7&#65533;&#65533;&#65533;@&#65533;PJ&#65533;&#65533;&#65533;&}&#65533;G2[&#65533;&#65533;5&#65533;v&#65533;&#65533;&#65533;!1C4dKB&#65533;oCh:&#65533;	er7I&#65533;Z
&#65533;&#65533;;NXe|s|&#65533;&#65533;&#65533;	&#65533;&#65533;{&#65533;[&#65533;^&#65533;R&#65533;b&#65533;u&#65533;fxC&#65533;C|q&#65533;'&#65533;&#65533;A&#65533;>EaD*&#65533;&#65533;p	&#65533;P&#65533;&#65533;yM ? &#65533;6&#65533;a~P_&#65533;F&#65533;G	kt&#65533;&#65533;TK%#r7uv&#65533;rDZ&#65533;&#65533;N'(&#65533;&#65533;U&#65533;&#65533;r#&#65533;&#65533;&#65533;H0&#65533;&#65533;u/g&#65533;vBP&#65533;&#65533;1&#65533;&#65533;l&#65533;4Q&#65533;T&#65533;.GJ&#65533;K&#65533;&#65533;!&#65533;&:&#65533;Sm&#65533;&#65533;&#65533;&#472;,1&#1299;&#65533;I{&#65533;S&#65533;&#65533;u&#65533;Z?&#65533;&#65533;m&#65533;&#65533;p&#65533;&#65533;{&#193;	\&#65533;gv&#65533; >&#65533;d	&#65533;&#65533;]3&#65533;f&#65533;&#65533;&#65533;&#65533;&#65533;&#65533;9 &#65533;m&#65533;Kgo&#65533;/YUq&#65533;&#65533;&#65533;/SU&#65533;Y&#65533;&#65533;(#&#65533;'&#65533;B&#65533;&#65533;4V&#65533;B`&#65533;55x5&#65533;!$Bmu&#65533;&#65533;Y &#65533;&#65533;9&#65533;V&#65533;&#65533;&#65533;L&#65533;u?&#65533;#k&#65533;Q&#65533;{&#65533;&#65533;@&#65533;&#65533; 	&#65533;0>&#65533;\&#65533;&#1378;&#65533;&#65533;&#65533;&#65533;&#65533;(c&#344;&#65533;&#65533;aP &#65533;e1&#65533;!&#65533;&#65533;&#65533;&#65533;YO3V&#65533;&#65533;&#1345;j&#1745;4&#65533;&#65533;&#65533;&#65533;&#65533;N1O&#65533;ir&#65533;&#65533;V%&#65533;/&#65533;&#65533;G&#65533;U+&#65533;SfP&#65533;&#65533;&#65533;WvU&#65533;&#65533;&#65533;:#1x&#65533;&#65533;U%&#1262;aPd&#65533;GW5` 4vU-y&#65533;=&#65533;/UY&#65533;rU3cyW&#65533;Ki&#65533;RsO&#930;GtyZ),u+I&#65533;3&#65533; 	&#65533;&#65533;&#65533;&#65533;&#65533;%R&#65533;8&#65533;|]2&#65533;&#65533;[&#65533;&#65533;&#65533;&#65533;&#65533;&#65533;&#65533;&#65533;&#65533;&#65533;&#65533;6&#65533;%;s&#65533;%&#545;c&#65533;s&#65533;&#65533;5b&#65533;_&#65533;W8(&#65533;&#65533;&#65533;ylU"(&#65533;f&#65533;p&#65533;`c&#727;_m:p&#65533;0|&#65533;a&#65533;J"&#65533;a&#65533;&#38839;+&#65533;=F&#65533;&#65533;&#65533;C&#65533;)&#65533;&#1031696;&#65533;<&#211;TQ=&#65533;&#65533;
D|&#65533;g,&#65533;&#65533;&#65533;&#65533;r&#65533;&#65533;&#65533;&#65533;&#65533;,x&#65533;&#65533;0&#65533;&#65533;
&#65533;&#65533;[&#65533;&#1371;\&#65533;m&#65533;
"`&#65533;;A &#65533;&#65533;&#65533;&#65533;&#65533;&#65533;&#65533;	p&#65533;$*BSq>PX.&#65533;7&#65533;s${s&#65533;&#65533;&#65533;&#65533;&#65533;b&#65533;M@E&#65533;cVft&#65533;&#65533;&#65533;&#65533;&#65533;&#65533;	&#65533;Q
&#65533;	&#65533;&#65533;\q&#65533;&#65533;E&#65533;!a&#65533;p&#65533; 	}&#65533;a&#65533;u[pK@&#65533;<p>@hp&#65533;&#65533;E&#65533;^&#65533;&#22368;D:v ,O&#65533;K&#65533;&#65533;&#65533;&#65533;JP&#65533;&#65533;&#65533;&#65533;rj@&#65533;&#65533;,&#65533;"I&#1153;R2" iuP&#65533;&#31926;vkp&#65533;&#65533;&#65533;)}&#65533;r8YJbL&#65533;Hm&#65533;8C&#65533; &#65533;&#65533;T&#65533;&#65533;&#65533;#95&#65533;&#65533;Bj&#65533;u&#65533;xq@T&#65533;L`@0L \&#65533;u&#65533;&#65533;&#65533;	&#65533;&#65533;7&#65533;&#65533;r&#65533;p&#65533;&#65533; ?;	&#65533;p8eb&#65533;&#65533;t&#65533;Ts&#65533;i&#65533;&#65533;*#&#65533;b%)S35&#65533;y&#65533;cr
c4I&#65533;+ I&#65533;&#65533;&#65533;O&#65533;O&#65533;2&#65533;&#65533;k&#65533;!upYs&#65533;&#65533;&#65533; &#65533;g&#65533;\EHB&#65533;&#65533;p&#65533;J46&#65533;&#65533;&#65533;&#65533;	&#65533;&#65533;
&#65533;&#65533;
P&B&#65533;&#65533;|{&#65533;r&#65533;&#238;[`S0W&#65533;&#1969;4&#65533;&#167;:/&#65533;)wR&#65533;&#65533;"&#65533;&#418;z&#65533;&#65533;tk7VapyaW)t&#65533;C&#65533;x*%&#65533;&#65533;rP&#65533;QY&#65533;&#65533;aIOV+&#65533;&#65533;&#65533;&#65533;&#65533;qj",>&#65533;&#65533;&#65533;XWi0&#1120;&#65533;$4Uq{i&#65533;`&#65533;0&#65533;&#65533;R2/&#65533;t&#65533;&#65533;(&#65533;&#65533;&#65533;F&#65533;W&#65533;2&#65533;t&#65533;ZR&#65533;We&#65533;&#65533;&#65533;&&#65533;G|&#65533;&#65533;&#65533;&#65533;6&#65533;&#65533;[&#65533;E&#65533;&#65533;K&#65533;C.&#65533;8&#65533;&#65533;&#65533;G&#65533;0M&#14531;S&#65533;e&#65533;8&#65533;U80&#65533;&&#65533;&#65533;&#65533;&#65533;&#65533;&#65533;&#65533;&#65533;_F&#65533;&#65533;&#65533;&#65533;&#65533;&#65533;pVk&#65533;Av&#65533;!&#65533;	&#65533;&#65533;&#65533;&#65533;&#65533;&#65533;X&#65533;&#65533;s&#65533; &#65533;#<&#65533;&#65533;
&#65533;Ia&#1219;&#65533;!q&#65533;&#65533;&#65533;&#65533;&#65533;&#194;Z&#65533; &#65533;F&#65533;&#65533;&#65533;r`~`&#65533;%&#65533;&#65533;&#65533;M&#65533;&#65533;[&#65533;&#1294;I&#65533;;ae&#65533;}j&#65533;5D`A&#65533;&#65533;&#65533;&#65533;A&#65533;&#65533;&#65533;&#1356;&#65533;{&#65533;&#65533;&#65533;&#65533;u&#65533;c&#65533;D:bVYPr&#65533;&#65533;&#65533;c&#65533;&#65533;
&#65533;&#65533;C?M(
b&#65533;&#65533;&#65533;@tg&#65533;&#2244; a`X&#65533;&#65533;R&#65533;K0?@N&#65533;o&#65533;&#65533;0&#65533;'&#65533;&#65533;&#65533;t&#65533;&#65533;&#65533;2Ts36&#65533;&#65533;&#65533;XuQ&#65533;v`&#65533;&#65533;Uc&#65533;P&#65533;&#65533;&#65533;&#65533;V[)S&#65533;SX|/&#65533;&#65533;z&#65533;t&#65533;&#65533;&#65533;&#65533; &#65533;&#65533;H&#65533;V&#421;z"&#65533;&#65533;&#65533;&#65533;&#416;&#65533;H&#65533;6:T&#65533;&#65533;$"&#65533;u&#65533;e"&#65533; &&#65533;p`&#1031;&#65533;&#65533;@ CpQ&#65533;k&#65533;&#65533;@&&#65533;&#65533;@l`3y&#65533;&#207;&#65533;nj$&#65533;*&#65533;&#65533;,5&#65533;K&#65533;&#65533;jw "&#65533;&#65533;'&#65533;&#65533;V&#65533;X1&#65533;&#65533;/&#65533;.&#65533;RUKs&#65533;Tez&#65533;Ut&#65533;&#65533;&#65533;&#1842;/&#65533;-&#65533;2!j&#65533;( &#65533;&#65533;&#65533; 9&#65533;"P/&#65533;>`[&#65533;&#65533;&#65533;+4&#65533;&#65533;y&#65533;&#65533;]8&#65533;p	&#65533;&#65533;
&#931;&#65533;&#65533;&#65533;M&#65533;z0%W&#65533;u2&#65533;&#65533;uZ&#65533;&#65533;&#65533;3&#65533;&#65533;&#65533;'wOx"&#65533;[K3&#65533;v&#65533;UC5&#65533;R'S&#65533;QWc@&#65533;vZ&#65533;%+&#65533;&#65533;Z&#65533;&#65533;,e&#65533;-&#65533;t&#65533;E&#65533;&#65533;ZY&#65533;,E&#65533;7'w&#65533;&#65533;m(~r&#1020;&#65533;Y|&#65533;&#65533;&#1678;{&#65533;z&#65533;.O&#65533;	Z&#65533;k&#65533;Q!b#&#65533;x&#65533;d&#65533;r&#65533;&#65533;z&#65533;&#65533;&#65533;&#65533;\&#65533;E&#65533;K[&#65533;<z&#65533;&#65533;>&#65533;Vf&#65533;&#65533;&#65533;n&#65533;&#65533;7&#65533;q&#65533;&#65533;&#65533;&#65533;A&#65533;&#65533;#&&#65533;&#65533;&#65533;&#65533;bs]&#65533;&#65533;j&#65533;&	'&#65533;&#65533;&#65533;&#65533;&#65533;&&#65533;&#65533;][2|CQ`A&#65533;&#65533;f>&#65533;Sr&#65533;`	&#65533;&#65533;`&#65533;a&#995;&#65533;&#65533;#&#65533;&#65533;&#1526;%&#65533;&#65533;&#65533;&#65533;&#65533;(a&#65533;Sa7&#65533;&#65533;&#65533;7&#65533;&#215;&#65533; 	&#65533; :&#65533;m&#65533;rk'(w&#65533;&#65533; 	&#65533;&#65533;1&#65533;I&#65533;`2&#65533;\&#65533;p
&#65533;Qu&&#65533;a^&#65533;&#65533;op&#65533;&#65533;J&#65533;g6&#5044;U&#65533;&#65533;&#65533;&#65533;!&#65533;&#65533;L&#65533;&#1818;dn0V&#65533;@F&#65533;L&#65533;e&#65533;v&#65533;&#65533;&#65533;&#65533;&#65533;&#65533;)
|q@^&#65533;g1&#65533;&#65533;"&#65533;	a&#65533;|&#65533;\IiO&#65533;JPF&#65533;[&#65533;t0_*&#65533;k&#65533;9&#1050;sp&#65533;&7&#65533;&#65533;4PO5 &#65533;U5]5rjU&#204;9T7&#65533;T&#65533;-&#65533;&#65533;R&#65533;b&#65533;z1&#65533;E| &#65533;"l&#65533;J&#65533;_&#65533;&#65533;&#65533;&#65533;6&#65533;6&#65533;&#65533;F
g&#65533;&#65533;&#65533;&#65533;.&#65533;J&#200;m(&#65533;J&#65533;E0k&#65533;N@e&#65533;;&#65533;=&#65533;Q&#65533;&#65533; F&#65533;0y&#65533;lp&#65533;sC &#593;!>x&#65533;&#65533;q&#65533;FM&#65533;4l&#1576;aG&#65533;&#65533;9t&#65533;&#1833;&#29531;6n&#65533;&#65533;&#579;&#65533;&#65533;5h&#788;A&#65533;R&#791;0d&#384;&#65533;Re&#65533;1f&#1068;i&#65533;f&#65533;2b|&#65533;!&#65533;F&#65533;&#65533;n&#65533;a&#65533;&#65533;&#996;Q
'N<w&#65533;@&#65533;Q&#65533;@]&#65533; 0`@&#65533;
(l8dK=&#65533;-r&#65533;&#65533;&#65533;"&#65533;&#65533;&#65533;:&#65533;J&#65533;,Y&#65533;\&#65533;Je&#65533;&#65533;(N&#65533;&#65533;cG&#65533;6k&#1180;&#65533;&#1227;&#65533;.a&#136;)sF3J2f&#1184;)&#65533;y!&#65533;3h&#65533;&#65533;&#1164;&#65533;d&#65533;d&#65533;&#65533;&#65533;&#65533;&#65533;c3g&#792;!&#25304;&#65533;&#65533;&#65533;&#65533;&#65533;(&#65533;i&#65533;4'K&#65533;!&#65533;fh&#1116;n&#65533;&#65533;i&#65533;Q&#65533;c&#65533;&#65533;:l#1&#65533;D8&#65533;ltc&#65533;v&#65533;K&#65533;&#65533;&#65533;&#65533;&#65533;&#65533;&#65533;#U&#65533;th&#1189;m&#65533;&#65533;&#65533;&#65533;2.3&#65533;&#65533;&#65533;&#65533;&#1059;&#65533;>&#65533;&#65533;&#65533;&#65533;-&#65533;63cF"&#1092;&#65533;K0&#65533;$K0&#804;&#65533;J(&#65533;&#65533;&#65533;L6&#65533;&#274;L8&#65533;&#65533;QB&#65533;DEPZegE&#65533;O:&#65533;d&#65533;K>&#65533;C1D&#65533;+&#65533;9AGO<Iq&#65533;SVI&#65533;RF&#65533;L@&#65533;dIq$&#65533;YD&#65533;C$@&#65533;E&#65533;&#65533;&#65533;H$&#65533;&#65533;&#65533;K6&#65533;&#275;PD&#65533;UP!&#340;TN&#65533;r&#65533;RJA&#65533;&#65533;V=&#65533;&#65533;Yf&#65533;%Zj&#65533;&#342;ZbqZbyE&#65533;Z &#65533;&#65533;SZ`&#65533;eN;&#65533;^r&#65533;&#65533;]$&#65533;4&#65533;Y^A&#65533;UJ&#65533;&#65533;
5&#65533;D%?	%P8&#65533;&#272;? &#65533;C&#65533;&#65533;&#65533;&#206;:&#65533;&#65533;&#65533;&#65533;&#65533;&#65533;C&#65533;Di&#272;@&#65533;&#65533;&#65533;A9&#65533;H&&#65533;&#65533;NFI&#65533;&#65533;UP&#65533;J&&#65533;&#65533;D&#65533;G$&#65533;&#273;I6eTT&#65533;&#65533;&#65533;\RIPV&#65533;$&#65533;vQ&#65533;&#65533;<&#65533;&#65533;D&#65533;D	&#65533;&#65533;&#65533;&#65533;	 p&#65533;a!&#65533;&#65533;&#65533;5&#65533;&#65533;#MBYJ4	&#65533;&#65533;VX1&#65533;zG)&#65533;UVaY`eESD&#65533;&#65533;F&#65533;4&#65533;&#65533;&#138;-&#65533;p&#65533;!&#65533;&#65533;B&#65533;3&#65533;#>&#65533;&#65533;&#65533;&#65533;&#65533;C&#65533;;:&#65533;5n&#65533;(&#65533;d&#65533;&#65533;;&#65533;&#65533;&#65533;&#65533;BR&#65533;e&#65533;.;&#65533;&#65533;[&#65533;&#65533;&#65533;&#65533;&#1609;4r&#65533;&#65533;&#65533;&#65533;&#1064;&#65533;&#65533;&#65533;&#65533;&#525;8&#65533;&#65533;l&#65533;&#65533;M6Y&#65533;&#65533;&#65533;c&#65533;&#65533;&#65533;&#65533;&#65533;j>&#65533;&#65533;#&#65533;&#65533;&#65533;@&#65533;&#1578;&#65533;&#65533;<&#65533;&#65533;#&#65533;m)&#65533;B&#65533;&#65533;+&#65533;c&#65533;&#65533;&#65533;#&#65533;;j'&#65533;?&#65533;(&#1871;=&#65533;&#65533;#~&#65533;&#65533;n&#65533;&#65533;&#65533;&#65533;&#65533;&#65533;2&#65533;8&#65533;B&#65533;&#65533;c&#65533;&#65533;&#65533;&#515;&#65533;Q&#65533;<&#65533;&#65533;	1&#65533;&#65533;n9&#65533;`8&#65533;k&#65533;&#65533;&#65533;: &#65533;&#65533;&#65533;&#65533;&#65533;&#65533;&#65533;d"#&#65533;&#65533;xJ&#65533;&&#65533;B&#65533;&#65533;m&#65533;&#65533;/t&#65533;&#65533;&#65533;&#65533;Mu4&#65533;&#65533;6,?oP&#65533;x&#65533;p6<&#65533;&#65533;@n&#65533;&#65533;B6&#65533;&#65533;tp+<&#65533;&#65533;&#65533; Av &#65533;&#65533;&#65533;&#65533;%IL&#133;-&#65533;D'L&#65533;
Y|je&#65533;8&#65533;(>q&#65533;D&#65533;&#65533;sU&#65533;z&#65533;&#1236;&#65533;0&#65533;(
9	l&#65533;h5&#65533;')oXCh&#65533;3&#65533;&#65533;&#65533;&#65533;D&#65533;&#65533;w"&#65533;&#65533;&#65533;_&#65533;&#65533;M&#65533;&#65533;&#65533;&#577;8e&#65533;fXS&#65533;8&#65533;#R!&#65533;PR&#65533;5&#1329;&#65533;&#65533;&#65533;&#65533;v&#65533;&#65533;&#65533;T&#65533;7lxJN)H60&#65533;1&#65533;iNN&#65533;H&#65533;&#484;&#65533;$WL&#65533;}&#65533;&#65533;@&#65533;(&#65533;^Cn&#65533;&#65533;&#65533;/tR|&#65533;i&#65533;&#65533;&#65533;4&#65533;& <Im &#65533;&#65533;2&#65533;&#65533;&#65533;xD&#65533;&#165;&#65533;K&#521;&#65533;&#65533;&#65533;&#65533;l&#65533;	)&#65533;W&#65533; &#65533;&#65533;Zt&#65533;&#65533;&#152;&#65533;&#333;6&#65533;	&#65533;ho&#65533;&#65533;&#65533;%*&#65533;	Nh&#65533;&#516;&#65533;($!MSE~&#65533;S)jT&#65533;+a&#65533;&#65533;h$&#65533;1E&#65533;&#65533;(&#65533;"!&#65533;K&#65533;&#65533;C&&#65533;&#65533;0u&#65533;{&#65533;&#65533;g&#65533;`&3C&#65533;&#65533;f&#65533;&#65533;&#65533;,b&#65533;Y&#65533;BR&#65533;&#65533;&#65533;Bm&&#65533;NujR&#65533;U&#65533;t&#65533;]&#65533;b&#65533;-$&#65533;L&#65533;&#65533;P&#65533;&#65533;&#261;2&#65533;&#65533;Lt&#65533;&#65533;&#65533;&#65533;)Dq&#65533;B&#65533;.$t&#65533;&#562;&#646;&#65533;&#65533;Ax&#65533; &#65533;&#65533;5&#65533;&#65533;!&#65533;H#&#65533;D&#65533;M&#65533;Bf&#65533;"&#65533;XTMf&#65533;H{&#65533;#&&#65533;&#65533;&#65533;j&#65533;&#65533; kX&#65533;&#65533;"O&#65533;jK&#65533;8&#65533;&#65533;8&#65533;&#65533;&#65533;#a&#65533;&#65533;]kb&#65533;&#65533;h&#65533;&#65533;@K&#65533;&#65533;&#65533;&#65533;&#65533;&#65533;&#65533;}8D$0&#65533;&#65533;	r&#65533;i8&#65533;)&#65533;&#65533;
&#65533;&#1964;&#65533;"&#65533;'2	B&#65533;!oC&#65533;@,P&#65533;	H(B&#65533;@&#65533;&#65533;Mj{H&#65533;@D&#65533;g6q&#65533;&#65533;B7&#65533;5&#65533;l!&#65533;&#65533; &#65533;&#65533;&#65533;W*&#65533;&#65533;&#1944;&#65533;&#65533; &#65533;<&#65533;%&#65533;z&#1968;Q&#65533;s&#65533;{&#65533;&#13493;,<&#65533;m&#65533;k&#65533;E&#65533;&#65533;&#65533;&#65533;)&#65533;&#65533;mw&#65533;:&#65533;"z&#65533;8D&#65533;T&#65533;:&#65533;&#65533;V&#65533;&#65533;#&#65533;&#65533;xG:&#65533;&#65533;&#65533;e`&#65533;z&#65533;&#65533; ;&#65533;A&#65533;&#65533;.&#65533;&#65533;&#65533;&#65533;&#65533;"&#65533;&#65533;7&#65533;A&#65533;`&#65533;!&#65533;@4xW&#65533;&#65533;&#65533; &#65533;;&#65533;|1,
&#1287;&#65533;&#65533;t&#65533;&#48011;&#14355;&#65533;,$&#65533;2	dB&#65533;x&#65533;|&#392;C9&#65533;K&#65533;0&#65533;&#65533;&#65533;h&&#65533;&#65533;T&#1043;&#65533;&#65533;J&#65533;t &#65533;&#65533;)&#65533;>&#65533;&#65533;Qp&#65533;ty &#65533;`0&#65533;&#65533; WPC&#65533;6o&#65533;)&#65533;&#65533;&<q&#65533;&#65533;&#65533;&#65533;/&#65533;@&#65533;c'AQ&#65533;ld&#65533;y&#65533;&#65533;\&#65533;&#65533;&#65533;1&#65533;&#65533;O&#65533;`6L&#1473;DQ&#65533;F&#65533;h&#65533;4&#65533;&#65533;&#65533;&#65533;)z
I0t!X&#1538;N&#65533;&#65533;F3&#65533;&#65533;hdInv#d&#65533;&#65533;&#65533;'&#65533;IMRrE&#65533;4&#65533;&#65533;&#65533;&#65533;m&#65533;'j2@&#65533;$4&#65533;rS&#65533;!&#14739;&#65533;Fvg	&#65533;&#65533;&#65533;&#65533;&#65533;9&#65533;&#65533;@&#65533;p&#65533;`r&#65533;F&#65533;`&#65533;t&#65533;-3&#65533;&#736;d_&#65533;&#65533;&#65533;6M&#65533;G=&#65533;P&#65533;"&#65533;\%iWx&#65533;&#65533;\&#65533;&#65533;P&#65533;&#65533;E&#1324;&#65533;9&#65533;-&#65533;W#
x%&#26915;9}s:&#65533;&#65533;<&#65533;&#65533;rb)&#65533;&#65533;`&#65533;&#65533;&#65533;$1?b&#65533;&#65533;(>&#65533;&#65533;!&#65533;&#549;&#65533;&#65533;SM&#65533;&#65533;&#65533;&#65533;&#65533;&#65533;w)L&#65533;
<&#748;&#65533;`&#65533;0&#65533;*&#65533;&#65533;"S&#65533;RTE-&#65533;&#65533;N&#65533;&#65533;&#65533;&#65533;&#65533;o1)E1&#65533;U&#65533;&#65533;U)~&#65533;Mu&#65533;^&#65533;R&#65533;*FQ&#65533;@&#65533;7&#65533;&#65533;&#65533;&#65533;,&#65533;F&#65533;R&#65533;&#65533;tE&#65533;@&#189;&#65533;&#65533;D&<!&#65533;&#65533;&#65533;_9&#1681;9]&#65533;%Z"&#65533;&#65533;&#65533;`Hd	&#65533;&#65533;%"&#65533;@&#65533;Y&#65533;=x&#65533;w &#65533;"qCu&#65533;&#65533;&#65533;0&#65533; &#65533; |&#65533;+&#65533;&#65533;&#65533;&#65533;\&#65533;
\P&#65533;Q&#65533;q&#65533;&#65533;E&#65533;!&#65533;f~s&#65533;&#65533;J&#65533;&#65533;&#65533;"&#65533;p8&#65533;&#65533;W&#65533;B&#65533;(8&#65533;	U&#65533;B&#65533;&#65533;8&#65533;&#65533;q&#65533;&#65533;-S&#65533;&#65533;&#65533;7'&#65533;&#65533;&#65533;&#65533;&#65533;&#65533;[&#65533;MW"&#65533;&#65533; &#65533;/H&#65533;l&#257;}O&#65533;$I&#1805;&#65533;&#65533;"z&#65533;&#65533;&#65533;,&#65533;y&#65533;n&#65533;&#65533;[x&#65533;x&#65533;&#65533;<Noa&#65533;&#65533;&#65533;mi&#65533;D&#65533;&#65533;0QEH&#65533;&#65533;&#65533;&#1091;&#65533;y&#65533;&#604;&#1689;&#65533;&#65533;7&#65533;&#65533;&&#1537;8&#65533;&#65533;!H&#65533;+X&#65533;h&#65533;<h&#65533;&#65533; 6P&#65533;2&#1091;7&#65533;,&#65533;&#65533;(&#65533;&#65533;/&#65533;&#929;&#65533;(B&#65533;&#65533;K9&#65533;l)&#65533;&#65533;&#65533;&#65533;xg&#65533;&#65533;&#1784;&#65533;&#65533;@	5 ,&#65533;(	&#1536;&#65533;0&#65533;y&#65533;&#65533;j&#65533;:B&#65533; 0&#3484;&#65533;&#65533;&#65533;AP2&#65533;0&#65533;1@&#65533;&#65533; &#43055;8 &#65533; X&#65533;&#65533;&#65533;%&#65533;&#65533;1&#65533;7&#65533;&#65533;&#65533;9&#65533;>|&#65533;V&#65533;&#65533;&#65533;&#65533;!X&#65533;&#65533;P&#65533;!>&#65533;&#65533; 4h&#65533;&#65533;A&#65533;&#65533;)z&#65533;&#65533;8 Fs&#65533;&#65533;&#65533;1:&#65533;&#65533;G&#65533;&#65533;I&#65533;&#65533;&#65533;&#520;B-&#65533;&#5826;*5Q+2&#65533;8&#65533;&#65533;qZ&#65533;4N&#65533;$.&#65533;&#65533;*&#65533;&#65533;^&#65533;Mj	)&#65533;$&#65533;&#65533;&#65533;.&#65533;,&#65533;-&#65533;-&#65533;J&#65533;#&#65533;;BM&#65533;$/&#1538;*&#65533;&#65533;^&#65533;&#65533;,&#65533;N*6&#65533;&#65533;e&#65533;&#65533;7@b&#65533;Gj&#65533;'
&#65533;@7*&#65533;&#65533;l&#65533;/&#65533;6&#65533;&#65533;4&#65533;G|&#65533;&#65533;k&#65533;&#65533;uk7s2'H`J&#1552;MH&#65533;&#65533;^&#65533;&#65533;&#65533;k&&#65533;7d9&#65533;M&#65533;#i&\&#170;,1^&#65533;&#65533;z&#132;^&#1668;O&#65533;&#65533;x&#65533;&#65533;&s&#65533;&#65533;D&#65533;:&#65533;F&#65533;O t&#65533;&#65533;jB&#65533;(&#65533;;&#65533;&#65533;Sx&#65533;&#65533;&#65533;&#65533;&#65533;X&#65533;&#65533;F9JX&#65533;9&#65533;R&#65533;Y&#65533;&#65533;&#65533;J&#65533;&#65533;Yp&#65533;&#65533;&#1684;&#65533;&#65533;&#65533;W8&#65533;%L&#65533;&#65533;,&#65533;&#65533;Mp>0&#65533;&#65533;(?&#65533;&#65533;q4&#65533;&#65533;h&#65533;&#65533;&#65533;&#65533;@&#65533;AH&#65533;r)&#65533;&#806;l&#65533;&#65533;k&#65533;K&#65533;&#65533;L&#65533;&#65533;r&#65533;3r&#65533;&#65533;xA'&#65533;&#65533;8T&#65533;E &#65533;0=&#65533;&#65533;;0&#65533;&#65533;&#1603;&#65533;
&#65533;&#65533;&#65533;'&#65533;&#65533;&#65533;&#65533;$0>%8#p/&#65533;C&#65533;M&#65533;&#65533;&#1507;%&#65533;2&#65533;SH&#65533;&#65533;("&#65533;&#65533;N&#65533;G&#65533;&#65533;:p3@&#65533;(`&#65533;$H%p&#65533;)&#65533;4&#65533;&#65533;&#65533;j&#65533;A/&#65533;	&#65533;&#65533;&#65533;&#65533;R&#65533;I!&#65533;4&#65533;&#65533;3&#65533;&#65533;&#65533;&#65533;"&#65533;0&#65533;&#65533;0?&#65533;p?&#65533;&#65533;O&#65533;&#65533; &#65533;P&#65533;&#65533;&#65533;<`fQ&#65533;&#65533;0&#65533;&#65533;&#65533;&#65533;@;&#65533;&#65533;&#65533;&#65533;S&#65533;&#65533;&#65533;&#65533;>@&#65533;my/DH@&#65533;A&#65533;&#65533;a)&#65533;&#868;&#65533;a&#65533;&#65533;&#65533;A&#65533;03&#65533;(H!&#65533;8&#65533;'&#65533;9&#1053;;&#922;X&#65533;7@&#65533;,&#65533;&#65533;&#65533;d&#65533;3&#65533;-&#65533;(x+6&#65533;&#65533;&#65533;8/&#65533;`2&#440;&#65533;&#65533;@&#65533;DC1&#65533;[&#65533;b&#65533;$6J&#65533;f&#65533;&#65533;b!&#65533;&#65533; &#65533;&#65533;&#65533;#[&#65533;*@(&#65533;&#65533;&#65533;&#65533;0H&#65533;&#65533;(&#65533;H&#65533;&#65533; &#65533; x&#65533;&#65533;&#65533;&#65533;&#65533;"`(&#65533;&#65533;)&#65533;3p&#65533;&#65533;?XL &#65533;W&#65533;&#65533;&#65533;;&#65533;YhS&#65533;H&#65533;;h&#65533; &#65533;4p&#65533;Q&#65533;&#65533;B&#65533;(.&#65533;&#65533;&#65533;/&#65533;3&#65533;&#65533;&#65533;Q"Z&#65533;BS&#65533;)=G&#65533;(	&#65533;&#65533;$.`U.&#65533;0&#65533;&#65533;&#65533;&#65533; Y&#65533;&#65533;Ki&#1730;-p&#65533;.&#65533;-&#1026;P&#65533;&#65533;&#65533;92&#65533;&#65533;&#65533;&#65533;X	.&#65533;&#65533;,&#65533;n&#65533;e&#65533;	&#65533;H&#65533;H	&#65533;&#65533;&#65533;&#65533;/&#65533;&#65533;)&#65533;&#65533;n&#834;&#65533;0&#65533;C&#65533;	&#65533;p%&#780;&#65533; &#65533;$\	]&#65533;&#65533;.&#65533;4-5&#65533;&#65533;[&#799;0&#65533;&#65533;)P&#65533;Hp7&#65533;&#1339;19;&#65533;c&#65533;&#65533;A&#65533;&#1507;&#65533;\&#65533;%&#65533;&#65533;&#65533;&#65533;&#65533;J&#65533;&	&#65533;A&#65533;&&#65533;&#65533;|&#65533;&#65533;&#65533;&#65533;&#65533;&#65533;GP&#65533;~&#65533;89&#65533;PHVPY|&#65533;&#65533;d"&#65533;>&#65533;&#65533;C&#65533;&#65533;;)B1&#65533;&#65533;1E&#65533;K&#1145;K&#65533;9N&#1620;&#65533;$&#1704;ZI&#65533;M&#65533;&#65533;Ka&#65533;&#65533;&#65533;&#65533;&#160;&#65533;F<&#65533;N&#65533;.&#65533;;'e'4	$T&#65533;8&#65533;&#65533;=&#534;&#65533;&#65533;&#65533;j"<&#65533;&#65533;K&#65533;&#65533;i&#65533;9a&&#65533;&#65533;LIPD&#65533;B&#65533;&#65533;?&#65533;&#65533;&#65533;&#65533;&#65533;kb&#65533;@&#538;&#65533;IO&#65533;,&#65533;&#65533;&#65533;,1&#65533;&#65533;& &#65533;&#65533;&#65533; &#65533;   &#65533;#&#65533;4&#65533;D&#65533;&#65533;<Q$&#65533;RH&#65533;&#65533;&#728;&#65533;M&#65533;&#65533;F(=&#520;4&#65533;+&#65533;&#65533;#&#65533;L* &#65533;&#65533;&#65533;&#65533;&#65533;&#65533;&#65533;&#1973;&#65533;&#65533;Q&#65533;&#65533;Q;&#65533;&#65533;U
&#65533;&#65533;&#65533;h&#65533;!4&#65533;t&#65533;&#65533;&#65533;&#1870;&#65533;&#65533;&#65533;4&#65533;S&#1954;&#65533;&#65533;a&#65533;5&#65533;	
b&#65533;i&#65533;&#65533;^&#65533;p&#65533;&#65533;&#65533;A&#65533;&#65533;Lu;&#65533;&#65533;&#65533;
&#1878;2,&#65533;&#65533;-M&#65533;4&#65533;DA&#1027;5&#65533;&#65533;)`&#65533;8&#65533;&#65533;,HQr&#65533;&#65533;&#65533;5&#65533; }&#65533;(&#65533;-&#65533;W&#65533;&#1170;'("&#65533;-&#65533;m
i[&#65533;52&#1864;&#65533;j&#65533;&#65533;i&#65533;&#65533;i&#65533;&#65533;&#65533;.@F*&#65533;WL1&#65533;&#65533;TG&#65533;&#65533;&#65533;+G9&#65533;R&#65533;&#65533;&#65533;&#65533;@&#65533;&#65533;&#905;&#65533;.P&#65533;,pD&#65533;s&#65533;,&#65533;`&#65533;p&#65533;&#65533;&#65533;&#65533;&#65533;M&#65533;&#65533;'&#65533;$h&#65533;&#65533;-`?xP`Z&#65533;U&#65533;XHO&#65533;D&#65533;9 &#65533;2,&#65533;":zF&#65533;"B:5Z&#65533;&#65533;&#65533;&#65533;&#65533;o&#65533;g\Y|&#65533;j&#65533;Ef4&#65533;/8&#65533;&#65533;&#65533;&#65533;U;".&#65533;pg)%e&#65533;&#65533;w}
G&#65533;&#65533;&#65533;i&#65533;&#65533;(&#65533;$t&#65533;L&#65533;4&=&#65533;&#65533;&#65533;&#65533;.&#65533;)&#65533;V+&#65533;&#65533;[\4&#65533;`&#65533;&#65533;&#65533;&#65533;]#0pUN&#65533;&#65533;{&#65533;&#65533;6&#65533;&#65533;&#65533;0&#65533;&#65533;&#65533;&#65533;`&#65533;&&#65533;1&#65533;&#65533;L&#65533;&#65533;k&#65533;&#65533;d0&#65533;&#65533;&#65533;,i&#65533;&#65533;$^&#65533;H&#65533;&#65533;&#65533;B&#65533;rF@Y&#65533;`&#65533;a&#65533;&#65533;M&#65533;$&#65533;&#65533;k
p&#65533;&#65533;Q&#65533;^&#65533;g`&&#65533;&#65533;&#65533;N&#65533;&#65533;&#65533;&#65533;%&#65533;H&#65533;&#65533;39w&#65533;RH&#65533;s&#65533;&#65533;&#65533;C&#65533;&#65533;&#65533;A&#668;)gU&#65533;&#65533;&#65533;0&&#65533;&#65533;&#65533;Dy&#65533;XZ&#65533;&#65533;h&#65533;$&#65533;ZD&#65533;&#65533;!II&#65533;&#65533;&#65533;]&#65533;\&#65533;&#677;&#65533;V&#65533;&#65533;&#65533;E&#65533;Z&#65533;&#65533;D?_&#65533;)&#65533;<&#65533;&#65533;&#65533; R&#65533;&#1840;&#1504;&#65533;(SH&#65533;b&#65533;#&#65533;&#65533;<&#65533;e&#65533;H^&#65533;;&#65533;P&#516;&#65533;&#65533;&#65533;#&#65533;&#65533;g1&#65533;<&#65533;Cp&#65533;m&#65533;&#65533;&#65533;>&#65533;&#65533;!L&#65533;&#65533;&#65533;L&#65533;&#65533;9@&#65533;&#65533;&#65533;&#1537;&#65533;&#65533;%&#65533;8G&#65533;&#65533;z&#65533;q&#65533;6&#65533;p&#65533;&#34673;&#65533;F8@&#65533;Z8P}&#65533;%(&#65533;"&#65533;4&#65533;L/U&#65533;!&#65533;&#65533; &#65533;&#65533;?&#65533;&#65533;L&#65533;:&#65533;&#65533;x&#65533;p&#65533;h4+&#65533;.Nd2&#65533;&#65533;&#65533;&#65533;!&#65533;&#65533;&#65533;&#65533;&#65533;&#65533;&#65533;N&#65533;B&#1977;I&#65533;&#65533;&#65533;&#65533;\&#65533;$&#65533;&#10175;&#65533;&#65533;&#65533;&#65533;C&#65533;&#65533;&#65533;&#65533;&#65533;R>4&#65533;A`/&#65533;A&#65533;2&#65533;&#65533;m1DH&#65533;&#65533;N&#65533;V&#65533;&#65533;0&#65533;=x&#65533;K&#65533;&#65533;&#65533;	&#65533;$&#65533;	.:&#65533;e&#65533;=&#65533;$h((&#65533;&h%0&#65533;!&#65533;&#65533;&#65533;"h#b&#65533;Ps%_&#65533;F&#65533;-&#268;&#65533;&#65533;&#65533;g|&#65533;o[&#65533;&#65533;P#&#65533;&&#65533;&#65533;&#65533;B&#65533;p&#65533;@a&#65533;Z Y"&#65533;h&#65533;&#65533;&#65533;&#65533;&#65533;&#65533;2,X(0&#65533;&#65533;&#1209;&#65533;3&#65533;!&#65533;&#65533;&#65533;&#65533;&#65533;h&#65533;0(&#65533; H&#65533;&#65533;&&#65533;!&#65533;3&#65533;B&#65533;&#65533;4&#65533;Q&#65533;&#65533;G &#65533;1&#65533;o"&#65533;&#65533;)5&#65533;Pl&#65533;&#65533;&#1077;&#65533;tEN;*&#65533;&#65533;V<&#65533;&#65533;&#65533;$&#65533;&#65533;+&#65533;&#65533;&#65533;58&#65533;!&#65533;&#65533; &#65533;&#65533;h&#65533;&#65533;;&#65533;1&#65533;&#65533;E&#65533;&#65533;&#65533;&#65533;d&#65533;1&#65533;4&#65533;0&#65533;U&#65533;r&#65533;p&#65533;-G&#65533;&#65533;n&#65533;	&#65533;&#65533;p&#65533;"&#65533;&#65533;e&#1032;5&#1896;&#65533;E&#65533;z&#65533;w&#65533;&#65533;&#65533;x&#65533;w=	_&#65533;GX&#65533;j&#65533;&#65533;&#65533;j&#65533;&#65533;&#1142;&#65533;f&#65533;&#65533;7(&#65533;/&#65533;fs&#65533;"A&#65533;&#65533;&#65533;7&#65533;&#65533;9&#65533;]Y)y9&#65533;&#65533;7_&#65533;;&#65533;xV&#65533;w&#65533;u&#65533;&#65533;&#65533;c&#65533;&#65533;&#65533;=I&#65533;&#65533;&#65533;y#L$&#65533;;&#65533;&#65533;X1@1X&#65533;%&#65533;&#65533;&#65533;v&#65533;&#65533;&#65533;&#65533;hDy&#65533;&#65533;v/&#1680;&#569774;&#65533;~&#65533;"Z\&#65533;&#65533;_&#517;&#65533;\&#65533;D&#65533;&#65533;<&#65533;&#65533;M&#65533;&#65533;E(b&#65533;&#65533;&#65533;&#65533;&#65533;&#65533;&#65533;&#65533;&#65533;&#65533;&#65533;.R&#65533;&#65533;VuU0(G&#259;AP&#65533;F&#65533;f&#65533;L&#65533;&#65533;X&#65533;X&#65533;8IX&#65533;#&#65533;&#65533;=."&#65533;:&#65533;&#65533;D&#65533;&#65533;&#65533;&#65533;H(&#65533;&#65533;&#65533;&#65533;1d?&#65533;&#65533;4&#65533;&#65533; &#65533;&#65533;&#65533;@`A& &#65533;;8&#65533;&#65533;7g/Ca&#65533;U&#65533;&#65533;)M&#65533;&#65533;&#65533;&#65533;l&#65533; -&#65533;&#65533;'`&#65533;&#65533;*H<&#65533;&#65533;k&#65533;&#65533;&#65533;&#65533;&#65533;&#65533;1*&#65533;&#65533;9&#65533;2&#65533;&#65533;&#65533;&#65533;5R &#888;&#65533;&#65533;&#65533;&#65533;J&#65533;&#65533;8{AZ&#65533;&#65533;f
&#65533;&#65533;&#65533;&#65533;&#65533;&#65533;2&#65533;&#65533;;&#65533;&#65533;>&#65533;&#65533;>&#65533;&#65533;&#65533;sR&#65533;E4&#65533;&#65533;&#65533;&#65533;&#1618;&#65533;&#65533;&#1622;
%&#65533;&#65533;&#65533;&#65533;&#65533;3&#65533;&#65533;&#65533;}&#240;&#65533;n&#65533;*&#65533;z &#65533;&#65533;+x&#65533;&#65533;&#65533;&#65533;+>&#65533;&#65533;&#65533;&#65533;&#65533;&#65533;&#65533;&#709;&#65533;x&#65533;&#1537;"p&#65533;3&#65533;}5&#65533;&#65533;&#65533;LJ&#65533;s&#228;Z&#65533;$1P&#65533;i&#65533;ZW&#65533;]m~&#65533;&#65533;&#65533;,&#65533;&#65533;&#65533;F&#2008;&#65533;Y&#65533;&#65533;1f%2;&#65533;Z&#65533;:&#65533;u+&#65533;&#65533;i&#65533;	&#65533;@1&#1538;& &#65533;&#65533;&#65533;&#65533;G&#65533;&#65533; &#65533;>&#65533;(&#65533;&#65533;?&#65533;h#'&#65533; @&#65533;&#65533;yc&L&#65533;3f&#65533;dT&#230;H6"&#1508;&#65533;H&#65533;#G&#65533;l&#1440;9&#65533;&&#65533;F&#65533;f6&#65533;&#65533;&#65533;2k&#65533;&#65533;y&#65533;F&#65533;J&#65533;(Q&#65533;&#65533;&#65533;e&#65533;M2j&#1460;&#65533;&#39337;9p~&#65533;Q&#65533;q&&#1445;%&#720;9&#65533;&#65533;*&#65533;1`&#152;I&#65533;&#65533;M8,&#65533;|&#65533;B&#65533;&#65533;;w&#65533;&#1057;S&#65533;&#65533;&#65533;7+&#1492;&#65533;r&#65533;%
)Wnz3&#65533;&#727;1]&#65533;&#65533;JL&#65533;&#65533;]&#65533;&#65533;&#65533;R&#65533;2BQNF	9&#65533;&#65533;.&#65533;&#65533;x&#65533;YK&#65533;4o&#65533;&#65533;&#65533;&#231;O&#65533;<u&#65533;&#545;c&#65533;&#1980;h&#65533;0&#65533;d	S&#65533;&#2011;:u&#65533;&#65533;&#65533;&#1255;P&#65533;D&#65533;Be&#65533;&#65533;)U&#65533;\Qw&#65533;*&#1385;R&#65533;&#65533;&#65533;&#65533;rQ&#65533;J&#65533;Z.&#65533;&#65533;&#65533;N&#65533;2ij&#65533;>&#65533;q&#65533;&#65533;=&#65533;&#65533;i&#65533;&#65533;O&#65533;4Y&#65533;&#18386;$&#65533;XI&&#193;&#65533;&#65533;x&#65533;&#65533;&#65533;J+&#1505;&#65533;&#65533;*&#65533;H&#65533;J*&#65533;&#65533;J)&#65533;U&#65533;&#65533;&#65533;&#65533;r&#65533;v&#65533;%&#1505;&#65533;&#65533;&#65533;r&#65533;-&#65533;&#65533;K&#65533;&#65533;&#65533;&#65533;b.&#65533;&#65533;&#65533;K&#65533;&#65533;&#65533;BK,&#65533;HX&#65533;,&#65533;&#65533;&#65533;,&#65533;&#1538;"&#65533;(&#9355;.&#65533;&#1794;&#65533;.&#65533;&#1032;&#65533;&#65533;&#65533;rJw&#65533;d2&#65533;	#&#65533;&#65533;{&#65533;&#65533;\&#182;&#65533;&#65533;&#65533;$GZs&#1553;&#65533;z&#65533;a&#65533;V\A&#65533;P&#65533;&#65533;&#65533;h&#305;!&#65533;HR&#65533;%&#65533;&#65533;&#65533;%&#65533;&#65533;&#65533;'&#65533;m&#65533;q&#65533;x&#65533;&#65533;%&#65533;a&#65533;%"&#65533;R&#65533; ~&#65533;c&#65533;&#65533;&#65533;0&#65533;&#65533;&&#65533;J&#65533;!|&#65533;&#65533;]w&#1857;&#65533;~BH!&#65533;&#65533;bD&#65533;D;&#65533;P&#65533;;&#65533;C&#65533;C@&#65533;,&#65533;$&#65533;d&#65533;ht&#65533;&#65533;&#65533;)&#65533;&#65533;&#65533;I%&#65533;&#65533;qi&#65533;&#65533;&#65533;\XH{Df&#65533;ks&#65533;1GT&#326;o&#65533;A/ZR&#65533;&#65533;}&#65533;&#65533;q&#65533;&#65533;-&#65533;&#65533;Ok&#65533;&#65533;Q&#65533;p&#65533;&#65533;0&#65533;q&#65533;A[Z&#65533;&#65533;+q]i&#65533;&#65533;&#65533;&#65533;n&#65533;&#65533;e&#65533;&#65533;mv&#65533;&#65533;]&#65533;LW%&#65533;[O&#65533;&#65533;u&#888;&#65533;&#65533;O &#65533;l&#65533;&#65533;&#65533;{&#65533;/ &#65533; "&#65533; &#65533;bJ&#65533; &#65533;8]4!&#65533; 2&#65533;"&#65533;4&#65533;&#65533;"&#65533;"&#65533;|&#65533;&#65533;?&#65533;@0&#65533;&#65533;&#65533;G0!HY&#65533;G&#65533;=&#65533;0l1&#65533;0C6&#65533;&#65533;&#65533;	+&#65533;DG&#65533;N<1&#65533;rr&#65533;d&#65533;&#65533;cx&#65533;&#17987;1F<&#65533;&#65533;&#65533;F2mtO&#65533;!F[h&#65533;&#65533;&#65533;e&#65533;&#65533;mB&#65533;&#65533;X]&#65533;!&#65533;P&#65533;i&#65533;&#65533;&#65533;jT&#65533;EV`&#65533;&#65533;&#65533;aB&#65533;&#65533;&#65533;&#65533;:&#65533; C.&#65533;@&#65533;6&#65533;&#65533;&#65533;B$!&#65533;Z&#65533;&#65533;Udxzhb&#65533;A&#65533;k&#65533;!&#65533;&#65533;&#65533;&#65533;&#65533;&#65533;&#65533;qR]&#65533;;&#65533;&#1954;4&#65533;&#65533;g&#65533;?&#65533;
v&#65533;&#65533;&#65533;o&#65533;z&#65533;"&#65533;0&#65533;E1.iC&#65533;&#65533;&#65533;&#65533;!&#65533;&#65533;+&#65533;&#65533;&#65533;&#1489;!s&#65533;&#65533;&#65533;&#65533;&#65533;&#65533;uA139&#65533;&#65533;&#65533;&#65533;1&#65533;!v&#65533;&#65533;&#65533;3&#65533;A\W&#1026;[&#65533;&#65533;0&#65533;&#65533;I&#198661;.`&#65533;&#65533;&#65533;&#65533;&#65533;&#65533;&#878;&#65533;&#65533;&#65533;\&#65533;&#65533;)&#1673;0U&#65533;&#531;&#65533;&#65533;a*/9&#65533;7&#65533;&#65533;&#65533;`&#65533;%.&#65533;	Np"9&#65533;&#65533;(F1
R@&#65533;b&#1038;Xq&#65533;&#561;;&#65533;H(D!&#65533;&#65533;x&#65533;&#65533; '6&#65533;&#65533;LT&#65533;?&#65533;&#65533;&#65533;#)A 6&#65533;&#65533;?&#65533;&#65533;&#65533;&y	JL&#65533;&#65533;&#65533;x&#65533;#"Q	D&#65533;&#65533;&#65533;&#65533;8&#65533;)"&#65533;&#65533;GR((&#65533;z&#1315;*La
i&#65533;&#65533;;s<&#65533;*JqNd&#65533;&#65533;*&#65533;t&#65533;3&#65533;Z&#65533;"&#65533;&#65533;&#65533;~&#65533;&#65533;[&#65533;,&#65533;&#65533;/tQZ&#65533;&#65533;&#65533;&#65533;f+`&#65533;#W&#258;&#65533;&#65533;&#65533;4&#65533;&#65533;&#65533;n&#65533;&#65533;&#65533;&#65533;E-f1X&#65533;&#65533;&#65533;&#65533;&#65533;$&#65533;&#65533;A&#65533;!xx&#65533;&#65533;&#65533;&#65533;v&#65533;F&#65533;&#65533;&#65533;:|.&#65533;&#65533;&#65533;&#65533;@&@!
X&#65533;&#65533;&#65533;E@&#65533;&#65533;&#65533;$|&#604;U&#65533;&#65533;&#65533;&#65533;&#65533;D%&#1096;HDb&#65533; !&#1140;<&#65533;&#65533;6!&#65533;&#65533;&#65533;F
K&#65533;&#65533;&#65533;&#65533;&#65533;&#65533;&#65533;!u&#65533;&#65533;&#65533;FA&#65533;&#65533;xpC&#65533;&#65533;&#65533;"&#65533;&#65533;2&#65533;&#65533;h0&#65533; M&#65533;&#65533; &#65533;>I&#65533;T&#65533;8&#65533;+i&#65533;N&#65533;6"vp&#65533;&#65533;W&#65533;)@&#65533;	G &#65533;&#65533;&#65533;&#473;A%@!&#65533;\:4&#65533;u^k&#65533;_&#65533;@X&#65533;&#65533;t&#65533;&#65533;^&#65533;&#1238;&#65533;6/&#65533;&#65533;]>&#65533;2&#65533;&#65533;&#65533;.&#65533;&#65533;d	&#65533;&#65533;E&#65533;&#65533;&#65533;}W&#65533;h&#65533;%0&#65533;&#65533;yh&#65533;N&#65533;Z}&#65533;&#65533;_&#65533;&#65533;COv&#65533;&#65533;&#65533;T&#65533;e%#l&#65533;&#65533;&#65533;&#65533;&#65533;-&#65533;&#65533;D&#65533;5&#65533;i&#65533;8&#65533;"&#65533;&#65533;&#65533;&#65533;j-|(&#65533;P&#65533; &#65533;&#65533;.@A~ &#65533;!04
&#65533;e&#65533;&#65533;&#65533;&#65533;&#65533;=&#65533;&#65533;p &#65533;`1&#65533;A&#65533;X`&#65533; &#65533;&#65533;.&#65533;&#65533;&#65533;fc&#65533;`&#65533;:.&#65533;&#65533;&#65533;szr&#65533;&#65533;k%;&#65533;&#65533;&#65533;W&#65533;/&#65533;0&#65533;1I[|8&#65533;o&#65533;&#65533;5!&#65533;Y?&#65533;V&#65533;&#65533;Q&#65533;&#65533;&#65533; &#65533;&#65533;!Fh&#65533;b&#65533;P &#65533;&#65533;	6n&#65533;&#65533;&#65533;F&#65533;s&#65533;&#65533;h&#65533;1&#65533;r&#65533;&#253;&#65533;X&#65533;1ha&#320;&#65533;&#65533;NR&#65533;&#65533;$}"&#65533;YO&#65533;P&#65533;&#65533;&#65533;&#65533;H&#65533;P&#65533;&#65533;&#65533;&#65533;]Ka&#65533;*&#65533;&#65533;@&#65533;&#65533;KI &#65533;&#65533;xY>J&#65533;0&#65533;&#65533;d&#65533;
V Mi&#65533;&#65533;*`A4_8&#65533;G@&#65533;h&#65533;.&#65533;*c&#65533;&#65533;&#65533;&#65533;&#1176;%a4&#65533;&#65533;&#65533;&#65533;&#65533;iB{&#65533;"Q&#65533;&#65533;&#65533;&#1494;&#1104;&#65533;&#65533;sv_H&#65533;&#1281;!&#65533;&#65533;&#65533;&#1238;.'&#65533;tHIo~c	g	j&#65533;&#65533;&#65533;D(&#65533;&#65533;&#65533;&#65533;9&#65533;&#65533;)H&#65533;&#65533;&#65533;X+&#65533;&#65533;&#65533;&#65533;&#65533;&#65533; =&#65533;&#65533;&#65533;&#65533;D#&#65533;&#65533;F0B&#65533;&#65533;&#65533;"Q&#65533;jg;&#65533;8&#65533;&#1229;&#65533;q&#65533;&#818;'Jy&#65533;SnG&#65533;AEvf&#586;&#65533;BZ&#65533;&#65533;)&#65533;&#65533;&#65533;&#65533;&#65533;>&#1014;&#65533;~&#65533;&#65533;TH&#65533;&#65533;&#65533;&#337;&#65533;&#65533;&#65533;&#65533;&#65533;&#65533;&#65533;&,Z&#65533;&#65533;Z&#65533;&#65533;&#65533; &#65533;uT&#65533;oV&#65533;[Z&#65533;)O(&#65533;&#65533;O&#65533;r&#65533;X"&#65533;&#65533;&#65533;)d&#65533;&#65533;J^:&#65533;9&#65533;&#65533;1sh&#65533;0&#65533;& au&#65533;&#65533;&#65533;&#65533;&#65533;&#65533;&#65533;`&#65533;#&&#65533;&#65533;&#65533;&#65533;&#65533;P&#65533;A&#65533;	&#65533;:"&#65533;&#65533;R&#65533;&#65533;96l9OP&#65533;&#65533;&#65533;@8&#65533;&#65533;&#65533;&#65533;^&#65533;&#65533; &#65533;U&#65533;w&#65533;&#65533;fn&#65533;n&#65533;A\N&#65533;&#65533;&#65533;z&#65533;`&#65533;&#65533;K&#65533;&#65533;r?&#65533;&#65533;&#65533;:&#65533;&#65533;&#65533;&#65533;uB&#65533;i&#65533;]&#65533; &#65533;" &#65533;; &#65533;&#65533;cF&#65533;&#65533;&#65533;I&#642;&#65533;&#65533;Lw&#65533;c&#65533;T&#1959;s&#65533;&#524;&#65533;ua&#65533;&#576;&#65533;&#65533;{&#1196;&#65533;4&#65533;&#65533;&#65533;zI&#65533;.&#65533;?&#65533;&#65533;&#65533;{>t&#65533;&#65533;/&#65533;&#65533;i&#65533;&#65533;&&#65533;&#65533;a&#65533;&#65533;&#65533;&#65533;&#65533;&#65533;&#65533;>&#1788;&#65533;d&#65533;&#65533;h&#65533;&#65533;&#65533;v&#1093;d&&#65533;&#65533;n&#65533;&#65533;>&#65533;A&#65533;2&#65533;!&#65533;]&#65533;-&#65533;A`g&#65533;&#65533;# &#65533;C8&#65533;&#65533;&#65533;&#65533;&#65533;&#65533;&#65533;@XO&#65533;&#65533;&#65533;&#65533; &#303;&#65533;&#65533;&#65533;&#65533;@\&#65533;&#65533;A,A&#65533; t&#65533;&#41758;&#65533;yF&#65533;&#65533;N&#65533;&#65533;<&#65533;&#65533;&#65533;&#541;&#65533;&#65533;&#65533;&#65533;I&#65533;&#65533;e&#65533;&#65533;&#65533;Q&#65533;bl&#65533;&#1102;&#65533;&#65533;P&#65533;&#65533;&#65533;&#65533;DTV[&#65533;DA&#65533;	B!&#65533;J&#65533;&#65533;&#65533;d&#65533;&#65533;&#65533;&#65533;}&#65533;TZd&#65533;F]Y&#65533;&#65533;EF`&#65533;&#65533;&#65533;U&#65533;&#65533;&#65533;&#65533;N_&#65533;&#65533;&#65533;]&#65533;&#65533;&#65533;&#65533;&#65533;&#65533;&#65533;&#65533; @&#65533;ElA&#65533;&#65533;&#65533;MT&#65533;P0&#65533;&#65533;&#65533;y!&#65533;&#65533;&#65533;&#65533;&#65533;&#65533;h&#65533;&#65533;&#65533;1&#65533;S&#65533;U&#20505;&#65533;&#65533;A&#65533;I&#65533;&#966;&#65533;&#65533;&#65533;&#65533;[d&#65533;&#65533;&#65533;E&#65533;&#65533;&#65533;&#65533;OU&#270;&#65533;U&#65533;&#65533;&#65533;&#65533;\&#65533;&#65533;0&#65533;a0&#65533;R&#65533;&#65533;&#65533;&#65533;"4&#65533;$pR'#$&#65533;&#65533;}&#65533;}&#529;&#65533;&#65533;&#65533;a'I&#65533;#p&#65533;6v[&#65533;	&#172;&#65533;&#65533; &#65533;P&#65533;&#65533;o=M&#1941;&#65533;DtI&#65533;&#65533;&#65533;`&#65533;&#65533;A X&#65533;!8&#65533;$a(&#65533;G-&#65533;&#65533;(&#65533;	&#65533;&#1365;\*([&#65533;&#65533;' &#65533;5J2JB&#65533;E&#65533;#?&#65533;Q)@&#65533;*&#65533;&#65533;,X&#65533;D&#65533;&#65533;*&#65533;&#65533;lG/&#65533;&1&#65533;(&#65533;&#65533;r(&#65533;'&#65533;m&#65533;XM&#65533;$4&#65533;"&#65533;&#65533; &#65533;&#65533;&#65533;&#65533;&#65533;&#65533;&#65533;J&#65533;&#65533;U&#65533;&#65533;&#65533;&#65533;Q&#65533;`x&#65533;z&#65533;h`pA`&#65533;&#65533;&#1917;&#65533;D&#65533;E)R'+&#65533;&#65533;)x&#164;0&#65533;&#65533;&#65533;&#65533;&#65533;&#65533;K$`$&#65533;B5&#65533;A&#65533;F&#65533;&#65533;&#65533;&#65533;NG&#65533;&#65533;`&#65533;&#65533;&#65533;n&#65533;&#65533;&#65533;~&#65533;&#65533;&#65533;d&#65533;&#65533;A&#65533;&#65533;&#65533;&#65533;&#65533;&#65533;V&#65533;&#65533;AO&#65533;&#65533;&#1815;,&#65533;&#65533;i&#1702;e&#65533;&#65533;&#65533;m&#65533;&#65533;&#65533;[&#65533;&#65533;U&#65533;&#65533;&#65533;Ug&#65533;&#65533;&#65533;&#65533;a_&#65533;&#65533;&#65533;k&#65533;&#65533;&#65533;&#65533;&#65533;&#65533;l&#65533;&#65533;O&#65533;&#65533;&#20254;ge&#65533;gA&#65533;&#65533;&#65533;&#65533;&#65533;m&#65533;&#410;l&#65533;nB&#65533;&#65533;@mn&#65533;Vj&#65533;iVdM&#354;&#65533;l)&#65533;&#65533;&#65533;9&#65533;&#65533;V&#1921;&#65533;&#65533;E\N&#65533;&#65533;M``4@&#65533;&#65533;&#65533;W&#65533;&#65533;&#65533;&#65533;&#65533;&#65533;,&#65533;A(&#65533;&#65533;~&#65533;&#65533;&#65533;y&#65533;&#65533;&#65533;&#65533;&#65533;&#65533;&#65533;Y&#65533;&#65533;]5&#65533;L&#65533;Q&#65533;dJ&#65533;&#65533;&#65533;(&#65533;&#65533;&#65533;&#65533;+&#65533; &#65533;&#65533;&#65533;&#65533;&#65533;&#65533;&#65533;&#65533;X&#65533;d&#65533;&#65533;&#65533;&#65533;&#1073;&#65533;hC	&#65533;e Fp&#65533;}&#65533;&#65533;&#65533;&#65533;2&#65533;&#65533;&#65533;&#65533;&#65533;&#65533;&#65533;Y&#65533;&#65533;&#65533;F&#65533;i&#65533;&#65533;D&#65533;)&#65533;N(L&#65533;D&#65533;&#65533;U`&#65533;'^&#65533;_qDR))&#65533;&#65533;&#65533;&#65533;Y^!&#65533;&#65533;)Kx&#65533;a&#65533;6&#65533;&#65533;M&#65533;&#65533;da&#65533;&#65533;'P&#65533;&#65533;Ew&Z&#65533;^YO&#65533;&#65533;M&#65533;&#65533;F&#65533;&#65533;]Q&#65533;&#65533;&#65533;VLP&#65533;&#65533;^&#65533;L&#65533;&#65533;f|&#65533;&#1602;&#65533;KbA&#500;A &#65533;&#276;&#65533;Y&#65533;4&#65533;!$&#65533;#&#65533;T&#65533;)B"l&#65533;&#65533;&#65533;"i&\&#65533;%@[&#65533;*& &#65533;&#65533;&#65533;@&#65533;<&#65533;P!8&#65533;
&#65533;&#65533;K:zIl&#65533;A&#65533;&#65533;&#65533;&#65533;&#65533;&#65533;&#65533;lL&#65533;&#65533;A 4&#65533;"D&#65533;%p&#65533;(,&#65533;&#1617;)&#65533;&#65533;&`{&#65533;$%q&#65533;&#65533;&#65533;&#65533;H&#65533;jr&#65533;PB&#65533;&#1130;8B"(&#178; J&#65533;&#65533;&#65533;*&#65533;b&#65533;&(&#65533;&#65533;&#65533;F
&#65533;\&#65533;&#65533;^&#65533;J&#65533;j! &#65533;*&#65533;&#65533;U&#65533;"$&#65533;&#65533;T&#65533;&#65533;&#65533;&#65533;xecH&#65533;&#65533;X"I	Zt&#65533;Qx&#65533;&#65533;&#65533;&#65533;Vh&#65533;h &#65533;MU&#65533;~&#65533;&#65533;I&#65533;&#65533;&#65533;&#65533;&#65533;A!&#65533;&#65533;#H&#65533;&&#65533;&#65533;zX&#65533;#&#173;&#65533;&#65533;&#65533;&#65533;&#65533;T&#440;0&#65533;A&#65533;&#65533;~&#65533;Mj&#65533;&#65533;&#65533;&#65533;\,&#65533;&#53506;&#65533;&#65533;&#65533;`&#65533;Y&#65533;&#65533;1A&#65533;%b&#65533;&#65533;&#65533;xb&#65533;&#65533;&#65533;U&#811;&#1046;&#65533;&#65533;&#65533;&#1568;&#65533;Xm&#65533;-&#65533;U"&#65533;P&#65533;Xd&#65533;P&#65533;&#1359;&#65533;&#65533;&#65533;&#65533;`&#65533;&#65533;N&#65533;&#65533;N^&#65533;&#65533;&#65533;F&#876;L]&#65533;&#65533;a8&#65533;L&#65533;&#65533;\&#65533;P&#65533;&#65533;mm&#65533;&#544;&#65533;	Z&#65533;&#65533;=&#65533;a&#65533;I&#65533;&#65533;&#65533;$&#65533;&#65533;,&#1703;yD&#65533;&#65533;K&#65533;>&#65533;^X_5&#65533;&#65533;&&#65533;E&#65533; &#65533;&#65533;&#65533;&#1323;a&#1025;-&#65533;&#65533;`&#65533;eD&#65533;T&&#65533;T&#65533; .&#65533;&#65533;&#65533;`&#65533;0[1&#65533;,&#65533;AM&#65533;&#65533;bA&#65533;&#65533;`b&#65533;&#293;g&#65533;&#65533;&#65533;&#65533;&#65533;&#65533;&#65533;X&#65533;HA&#65533;&#65533;(Rd&#65533;&#65533;&#65533;&#65533;&#65533;&#65533;-Rh&#65533;\,&#65533;P&#65533;!&#65533;&#65533;&#65533;&#65533;&#65533;&#65533;&#65533;&#65533;&#65533;&#65533;:A&#65533;&#65533;&#65533;XN&#65533;&#63373;&#65533;&#65533;&#65533;&#65533;&#65533;I&#65533;N &#65533;&#65533;&#65533;&#65533;&#65533;&#65533;E&#65533;&#65533;&#65533;2&#65533;}&#65533;&#65533;&#65533;&#65533;O&#65533;O&#65533;&#65533;&#65533;&#65533;S&#65533;S0&#830;&#65533;9&#65533;&#65533;&#65533;S&#36225;&#65533;&#65533;()&#65533;>/&#65533;,&#702;A&m_&#65533;t&#65533;&#1150;x&#65533;	&#65533;&#65533;&#65533;<&#65533;&#65533;&#1058;ct&#65533;BO&#49881;DEO&#65533;&#65533;OL,&#65533; }&#65533;YH&#65533;Y&#65533;&#65533;&#65533;&#1286;&#65533;Q&#65533;&#932;&#65533;&#65533;&#65533;U&#65533; &#65533;[D&#65533;&#65533;&#65533;&#65533;!(&#65533;&#65533;!&#65533;$D&#65533;T&#65533;	&#65533;&#18283;&#65533;&#65533;&#65533;&#65533;B>M&#65533;x&#65533;7v&#65533;&#65533;&#65533;&#65533;]&#1567;&#65533;m&#65533;T&#65533;&#65533;&#65533;9&#65533;l&#65533;&#65533;k&#65533;]B'\&#65533;sX&#65533;'l%&#65533;&#65533;&c&#65533;&#65533;&#65533;+Q&#65533;&#65533;j&#65533;a&#65533;&#65533;`&#65533;&#1258;&#65533;I&#65533;&#65533;1! B"&#65533;&#65533;+O&#1958;V&#65533;&#65533;&#65533;&#65533;J&#65533;&#65533;&#1130;&#65533;,Q&#1372;&#65533;*g&#65533;&#65533;&#65533;&#65533;&#65533;&#841;&#65533;&#65533;&#65533;Z&#65533;&#65533;D&#65533;R&#65533;&#65533;&#65533;(&#148;&#65533;&#65533;g&#65533;&#65533;ML&#65533;&#65533;|l&#65533;@&#65533;`&#329;N&#65533;&#65533;&#65533;&#65533;0&#65533;&#65533;M&#65533;"&#65533;&#65533; &#65533;&#65533;&#65533;MX&#65533;&#65533;]s&#65533;s&#65533;&#65533;X&#65533;&#65533;T0h &#65533;&#65533;&#65533;Fx&#65533;c&#1039;<_&#65533;&#65533;&#65533;&#65533;*Qd&#65533;&#65533;&#65533;&#65533;P&#65533;&#65533;_&#65533;&#65533;l~Z&#2010;]&#65533; &#65533;X&#65533;	(&#65533;	&#65533;&#1354;FB&#65533;b&#65533;r&#65533;&#65533;&#65533;. ti(&#65533;&#65533;uY&#65533;E&#65533;&#1054;i&#65533;&#65533;DI&#65533;&#65533;]&#65533;&#65533;w2&#65533;&#65533;&#65533;DEE&#65533;T&#65533;&#65533;&#65533;l@&#65533;&#65533;&#65533;&#65533;Y"&#65533;&#65533;e^m&#65533;&#65533;ap+&#65533;&#65533;&#65533;&#65533;k&#65533;&#65533;&#65533;&#65533;&#65533;&#65533;1XUT1 1&#65533;g&#65533;]&#65533;&#65533;&#65533;&#65533;&#65533;&#65533;J&#65533;s&#65533;*&#65533;`&#65533;/&#65533;&#65533;hJs&#65533;P/^&#65533;g&#65533;,&#65533;HC&#65533;%&#65533;&#65533;&#65533;2&#65533;AK&#65533;&#65533;[&#65533;&#65533;&#65533;&#65533;&#65533;&#65533;8vK&#65533;&#65533;&#65533;`&#65533;&#65533;b&#65533;5ti&#65533;a2'sZi&#65533;&#65533;&#65533;BO(&#65533;&#65533;&#65533;D&#392;2&#65533;,&#65533;
&#65533;t_*&#65533;&#65533;&#65533;&#240;&#833;&#65533;&#65533;&#65533;a&#65533;'nVW&#65533;&#65533;O@n&#65533;>)&#65533;eO&#65533;&#65533;&#828;
lf&#65533;Fo&#948;&#65533;&#65533;&#65533;&#65533;&#65533;Ew&#65533;eb<(&#65533;%&#65533;&#65533;mN&#65533;&#65533;&#65533;&#65533;&#65533;>&#65533;L&#65533;Od	+]&#65533;tZ&#65533;&#65533;&#65533;&#65533;^&#65533;&#65533;&#65533;&#65533;.&#65533;&#65533;
o&#65533;wW&#65533;&#65533;1&#65533;&#65533;&#65533;~Du&#65533;*&#65533;&#65533;&#65533;Y^&#65533;KP&#65533;A.R7G&#65533;&#65533;y&#65533;&#65533;x&#65533;%M&#65533;P9&#65533;&#65533;&#1088;&#65533;i&#65533;&#65533;V
Mq&#65533;O&#65533;&#65533;E`&#65533;&#65533;p&#65533;qV&#356;&#65533;&#65533;&#65533;Z^&#65533;]&#65533;&#804;&#65533;&#65533;&#65533;G&#65533;&#65533;&#65533; &#1388;8^+&#65533;&#65533;&#65533;Kz&#65533;q'L&#65533;&#1572;I(_&#65533;&#65533;g&#65533;&#65533;C&#58893;&#65533;&#65533;&#65533;Ak&#65533;&#65533;&#65533;&#65533;&#1226;&#65533;&#65533;p7&#65533;uiW&#65533;&#65533;
B.&#65533;&#65533;&#65533;&#65533;&#334;&#65533;&#65533;_&#65533;a&#65533;&#65533;2&#65533;DCFjw3&#65533;&#65533;e&#65533;&#65533;d&#65533;&#65533;&#65533;X &#65533;_<&#65533;3o&#65533;&#65533;&#65533;`&#65533;&#65533;W&#65533;E&#1004;&;&#65533;LT&#65533;&#65533;&#65533;yR`<&#65533;&#288;!&#65533;&#65533;&#65533;8&#65533;+&#65533;&#65533;&#65533;&#65533;&#65533;&#65533;&#65533;(&#65533;&#65533;&#65533;+Z&#65533;&#65533;&#65533;&#65533;c&#65533;&#65533;mX&#65533;&#65533;&&#65533;GTPU$&#65533;&#65533;Vp&#65533;&#65533;&#65533;&#65533; &#65533;^!&#65533;&#65533;`&#65533;&#65533;&#65533;
&#65533;/&#65533;&#65533;E&#65533;&#65533;
&#65533;&#65533;&#65533;2hd&#311;&#65533;&#65533;nq&#65533;&#65533;&#65533;&#65533;&#65533;m4V&#65533;:!&#65533;&#65533;&#65533;&#65533;d&#65533;&#818;&#65533;j&#65533;LM[P&#65533;&#65533;I8&#390;&#65533;%;&#65533;KY&#65533;LW&#65533;&#65533;&#65533;&#65533;&#65533;-&#65533;^&#65533;IP&#65533;&#65533;&#65533;_Y&#65533;QP&&#65533;+&#65533;&#65533;&#65533;&#65533;&#65533;n4eEy^z&#65533;&#65533;P?Cb&#65533;&#65533;[&#65533;&#65533;T&#65533;G(&#65533;`/&#65533;&#65533;&#65533;2*_&#65533;&#65533;&#65533;&#65533;XWHv+f&#65533;8&#65533;T&#65533;+&#65533;F&#65533;O&#65533;&#65533;!&#65533;z&#65533;&#65533;&#65533;+&#406;	&#65533;@&#65533;&#65533;&#65533;3&#65533;`&&#65533;&#65533;}A]&#65533;d &#65533;b&#65533;&#65533;&#65533;&#65533; &#65533;A&#65533;&#65533;g&#65533;&#65533;&#65533;&#65533;w&#65533;&#65533;&#65533;&#65533;&#65533;/&#65533;Vl&#65533;&#65533;&#65533;.H&#65533;m5y&#65533;Ln&#65533;&#65533;&#65533;`n&#65533;&#65533;&#65533;:&#65533;|a&#65533;&#932;&#65533;LL&#65533;ln&#65533;w&#65533;&#65533;&#315;4&#65533;O&#65533;&#65533;&#65533;&#65533;&#65533;&#65533;)&#65533;O&#65533;f&#65533;Q2C&#65533;&#65533;W5G7&#65533;&#65533;&#65533;I&#65533;]&#65533;&#1414;&#65533;JL&#636;x&#65533;&#65533;a&#65533;&#65533;&#65533;&#65533;OC&#65533;&#65533;>&#65533;Lnr&#65533;=&#65533;&#65533;&#65533;Y&#65533;&#65533;&#65533;&#65533;0&#65533;&#65533;&#65533;&#65533;&#65533;p[N6&#65533;!&#65533;&#65533;@&#65533;&#65533;8p&#65533;&#65533;&#65533;Nyu'&#65533;&#65533;d|&#65533;&#735;&#65533;&#65533;j&#1634;&#65533;|&#65533;uJC&#65533;&#65533;&#65533;=&#65533;&#65533;D&#65533;&#65533;hi&#65533;&#65533;L&#65533;&#65533;}&#65533; u&#65533;&#65533;&#65533;&#65533;&#355;&#65533;&#65533;&#708;K&#65533;L&#65533;r&#65533;L&#65533;j&#13213;&#65533;NO7&#65533;&#65533;&#65533;O&#65533;No&#65533;&#65533;<?&#65533;&#65533;&#65533;IN&#65533;&#65533;&#65533;a &#65533;[&#65533;&#65533;&#65533;&#65533;?&#65533;@t&#65533;&#65533;&#65533;&#65533;@&#65533;\&#65533;T&#65533;"&#1035;&#65533;1`n&#65533;beK&#65533;*R0N&#65533;&#65533;e`2a&#65533;&#65533;1c&#65533;5g&#788;&#65533;&#65533;2#a&#65533;T&#1222;M&#65533;6p&#65533;i&#65533;&#25436;9s&#65533;&#65533;d&#65533;&&#65533;G/a&#65533;$U	&#65533;`G&#65533;&#65533;_<&#65533;&#65533;"&#65533;&#65533;T&#65533; E&#65533;$&#212;&#65533;&#1111;f&#65533;&#65533;yC&#65533;&&#65533;5hb&#65533;-yS&#65533;X8mw&#65533;t3&#65533;<v&#28209;&#65533;VN_&#65533;u&#65533;&#1049;S&#462;&#65533;:sr&#65533;|&#65533;N&#65533;<&#65533;&#2041;c'N&#65533;&#65533;c&#560;&#65533;&4g@&#65533;aN\&#65533;iB&#65533;^Cgr&#65533;&#65533;u&#65533;&#65533;GL&#65533;ia&#65533;!C&#396;7r&#65533;Y&#65533;&&#65533;&#65533;]&#65533;$W&#65533;<&#65533;@&#65533;[&#65533;D&#1522;%&#65533;&#65533;&#65533;b&#1981;{&#65533;C&#65533;_&#65533;&#65533;	&#65533;&#65533;&#729;5&M&#65533;i&#65533;v&#65533;)&#888;G?&#65533;&#65533;&#65533;&#65533;&#65533;&#65533;CP&#65533;~0&#65533;&#65533;"&#65533;&#65533;zC&#65533;*1&#65533;&#65533;&#65533;0 &#654;&#65533;&#65533;&#65533;&#65533;
&#65533;-&#65533;&#65533;&#65533;&#65533;",&#65533;&#65533;	'&#65533;&#65533;&#65533;&#65533;'&#65533;&#65533;&#65533;B&#65533;&#65533;0	&#65533;&#65533; &#65533;#&#65533;&#65533;&#65533;B&#65533;&#65533;&#65533;&#65533;"&#65533;4&#65533;c<&#65533;x&#65533;&#65533;8&#65533;&#65533;2J&#65533;&#65533;1&#65533;&#65533;&#65533;"*&#65533;&#65533;)&#65533;&#65533;&#65533;)&#65533;&#65533;1&#65533;h&#65533;*"K&#65533;&#37745;&#65533;,J&#65533;&#65533;&#65533;s)&#65533;&#65533;&#65533;&#65533;Q&#65533;&#65533;&#1592;&#65533;476&#65533;&#65533;&#65533;&#65533;[&#65533;.&#65533;&#65533;#+&#65533;H&#632;&#65533;&#65533;"&#65533;3:Kj&#65533;2&#65533;8&#65533;>C]Jc&#65533;4&#65533;&#65533;@&#65533;&#65533;&#65533;7V&#65533;.>&#65533;&#1552;S&#65533;8&#65533;,sb&#65533;&#65533;&#65533;&#514;%&#65533;&#65533;&#695;6&#65533;&#65533;)&#65533;9B%>&#65533;&#65533;C&#65533;&#65533;r&#65533;W&#65533;&#65533;3&#65533;&#65533;({j&#65533;&#65533;N&#65533;&#65533;+&#65533;&#65533;K*&#65533;3&#65533;"&#65533;&#65533;&#65533;zT&#65533;#&#65533;&#65533;4}&#65533;c6&#65533;&#65533;&#65533;&#65533;)&#65533;&#65533;+[&#1952;T&#65533;&#65533;3&#65533;&#14497;&#65533;&#65533;z&#65533;&#65533;1&#65533;%2&#65533;\&#65533;BK&#65533;&#65533;&#65533;&#65533;R&#65533;&#65533;&#65533;&#65533;&#65533;&#65533;	&#65533;w84&#65533;@p70\&#65533;&#65533;&#65533;3&#65533;&#65533;&#8841;&#65533;&#65533;n*&#65533;&#65533;BC&#65533;&#65533;&#65533;O%/&#65533;&#65533;3&#65533;?&#65533;a&#65533;P2&#65533;33&#65533;&#65533;3$2&#65533;&#65533;&#65533;&#819;5&#65533;RY]_&#65533;&#65533;&#65533;^&#65533;&#65533;&#65533;&#65533;f&#65533;F&#65533;&#65533;0&#65533;&#65533;&#65533;&#65533; &#65533;(&#581;&#65533;&#65533;&#993;&#65533;E&#65533;&#65533;B&#65533;&#65533;&#65533;&#1965;g&#65533;SI&#65533;&#13243;+&#65533;<&#65533;&#65533;&#408;f&#65533;4F-&#65533;G&#65533;j&#65533;PKMcN&#65533;KM&#65533;&#65533;Cg8h%l&#65533;&#65533;p&#65533;&#65533;&#65533;&#65533;I{&#236;N&#815;&#65533;~&#65533;6ro&#65533;#&#65533; &#65533;&#65533;-:&#50860;5&#65533;&#65533;&#65533;=&#65533;j&#65533;&#1527;hU&#65533;&#65533;L&#65533;)&#65533;P&#65533;&#65533;C&#65533;&#65533;4&#65533;&#65533;SX&#65533;&#65533;W&#65533;&#65533;#&#65533;GJ&#65533;Z&#65533;&#65533;&#65533;&#65533;&#65533;&#65533;&#65533;&#65533;+&#65533;h&#65533;
+&#65533;&#65533;&#65533;&#65533;&#65533;b&#65533;&#65533;"I.&#65533;&#36747;$+Oj&#65533;P&#65533;7&#65533;&#65533;e.Z&#65533;&#65533;&#65533;&#65533;&#65533;&#65533;&#65533;&#65533;<&#65533;&#65533;"f&#65533;&#1584;&#65533;6&#65533;&#65533;&#65533;&#65533;e&#65533;&#65533;U&#65533;B&#6022;&#65533;&#65533;<AEAZxB&#65533;&#65533;%8A	EP&#65533;&#65533;`A(HA!&#65533;{&#65533;&#65533;&#65533; &#65533;(*^&#65533;N&#65533;&#65533;&#65533;&#65533;&#65533;$:!}&#65533;&#65533; &#65533;(&#65533;
P`B&#65533;p%4
S&#65533;6,u&#65533;&#65533;,&#65533;AK&#132;&#65533;&#65533;&#65533;&#65533;M&#65533;&#65533;W&#1206;&#65533;;&#65533;&#65533;Nh
M&#65533;pF&#65533;_&#65533;H]&#65533;&#65533;Kg6f&#65533;0l&#65533;&#65533;IR&#65533;p&#65533;)P&#65533;M&#65533;<R&#65533;&#65533;!}[Rtc/&#65533;&#65533;!s&#65533;&#65533;H@V.&#65533;<&#65533;&#65533;~&#65533;SI!&#65533;5&#65533;l&#65533;b &#65533;A&#65533;&#65533;1&#65533;&#65533;&#65533;&&#65533;&#65533;&#65533;H&#65533;&#65533;&#65533;i8'&#1113;}\&#65533;&#65533;7&#65533;&#65533;lC&#65533;&#65533;#)&#65533;&#65533;&#65533;&#65533;8 y&#65533;&#65533; &#65533;&#65533;A&#65533;B&#65533;mD&#65533;&#65533;&#65533;%&#65533;&#65533;&#65533;~&#65533;\&#65533;&#65533;&pj&#65533;&#65533;&#65533;&#65533;%&#65533;AD&#65533;&#65533;g&#65533;&#17735;&#65533;!X{;[o&#65533;d*&#65533;&#65533;&#65533;&#65533;fAS&#65533;&#65533;>&#65533;l&#65533;Ta&#65533;&#65533;&#65533;B&#65533;e%x&#300;&#65533;'m&#65533;_u&#65533;&#65533;h	KV&#65533;&#65533;&#427029;&#65533;&#65533;g&#65533;&#65533;&#65533;&#65533;T&#65533;&#1124;7SB&#65533;&#65533;&#65533;&#65533;PF&#65533;Qp&#65533;I;b&#65533;%&#65533;
^au&#65533;&#65533;&#65533;&#65533;&#65533;k&#65533;&#65533;|&#65533;&#65533;/]n&#65533;&#1962;&#65533;&#65533;9&#65533;	&#65533;&#65533;)&#65533;&#65533;&#65533;x&#65533;&#65533;&#65533;5&#65533;&#65533;It&#65533;O&#65533;	%&#65533;&#65533;&#65533;&#65533;?C&#65533;&#65533;!&#65533;&#65533;1&#65533;&#65533;&#1274;&#65533;&#65533;R2u&#65533;&#65533;&#65533;|&#65533;&#65533;P&#65533;r&#65533;&#65533;&#65533;&#65533;&#65533;&#65533;&#65533;A{&#65533;&#65533;&#65533;@ &#65533;z&#65533;&#65533;&#65533;.&#65533;&#65533;I&#65533;&#65533;&#65533;&#65533;OG=&#65533;56@&#65533;&#65533;N&#65533;E:&#65533;f%]aU0&#65533;&#65533;&#65533;}]&#65533;&#65533;C&#65533;&#65533;&#65533;(@a&#65533;W&#65533;F&#65533;pB-X!
S&#65533;&#65533;c&#65533;p&#65533;9&#65533;k&#65533;r&#65533;&#65533; u&#584;&#65533;&#65533;t&#65533;&#65533;&#65533;&#65533;&#65533; 1bNt&#65533;[:n&#65533; Xx&#65533;E&#65533;4&#65533;t.'k&#65533;e&#65533;`&#65533;(($OQ&#65533;j&#65533;&#65533;&#65533;!&#65533;&#65533;K&#65533;&#65533;&#65533;&#65533;' aJ&#65533;Hp&#65533;c&#65533;&#65533;BG&#65533;[ H&#65533;K&#65533;&#65533;&#65533; &#65533;&#65533;ZF&#65533;)0&#65533;@&#65533;&#65533;&#65533;p&#65533;'`$b&#65533;&#65533;&#65533;!d&#65533;&#65533;;S&#65533;&#65533;&#65533;\(,&#65533;u&#65533;^,&#65533;W&#65533;&#65533;&#65533;4&#65533;&#65533;=:U&#65533;L&#65533;&#65533;&#65533;	(9S&#65533;g&#65533;&#65533;\!&#65533;w&#65533;
&#65533;&#65533;&#65533;\&#65533;&#65533;&#65533;&#65533;&#65533;cO&#65533;&#65533;&#65533;&#65533;&#789;&#65533;&#65533;J^\&#65533;&#65533;0'k`Y&#65533;&#65533;&#65533;2|F%&#65533;C&#65533;&#65533;&#65533;&#65533;Q&#65533;d6&#65533;t&#65533;;o&#65533;&#65533;AEt&#65533;*&#65533;&#65533;G&#65533;&#65533;r&#65533;&#65533;&#65533;&#65533; &#65533;&#65533;8&#65533;!&#65533;&#65533;7q6+o&#65533;&#65533;4k&#1161;&#65533;&#182;&#65533;&#65533;d8>ZN&#1539;&#803;`B&#65533;&#65533;U_Fe&#65533;&#65533;&#65533;nj8r\ &#65533;~q&#65533;k&#65533;&#1242;&#65533;&#65533;&#65533;&#65533;&#65533;g;dCqv&#65533;&#1247;~N&#65533;&#65533;x&#65533;:&#276;&#65533;&#65533;&#65533;&#65533;y&#65533;&#65533;&#65533;&#65533;&#65533;4&#65533;,&#65533;&#65533;|2&#65533;&#65533;.mU&#65533;;&#65533;!
7&#65533;jg^&#65533;[&#65533;&#65533;&#65533;&#65533;&#65533;W)}V&#983;&#65533;&#65533;&#1402;_o&#65533;*&#65533;&#65533;Z&#65533;u&#65533;2&#1901;qm&#65533;&#65533; &#65533;T&#65533;&#65533;iMqW*&#65533;41&#65533;o&#65533;:&#65533;&#65533;65&#65533;&#65533;:HC&#65533;#u[n0&#65533;	&#1816;&#65533;c=&#65533;W&#65533;&#65533;TP&#65533;R&#65533;*&#65533;^V7R&#65533;&#65533;&#65533;)	56|&#65533;dd&#65533;&#65533;&#65533;!6=:s&#65533;eL:yF&#65533;,FZ&#65533;&#65533;b&#65533;N&#65533;se&#65533;&#65533;r5&#65533;'&#65533;8&#65533;&#65533;H&#65533;&#65533;&#65533;%&#65533;	R&#65533;&#65533;n1&#65533;~&#65533;9sn&#65533;zN&#65533;&#65533;&#65533;
&#65533;&#65533;&#65533;Q&#1463;&#65533;/dwF&#65533;,&#65533;ndH{&#65533;&#65533;U&#65533;P&#1797;&#65533;c!&#65533;&#65533;&#65533;b+{Y&#65533;G&#65533;&#65533;&#65533;&#65533;&#65533;7&#65533;%4&#65533;	M`&#65533;&#65533;&#65533;&#65533;Z&#65533;X&#65533;&#65533;U&#65533;&#65533;m7&#65533;&#65533;+D&#65533;&#65533;Q&#65533;&#65533;&#65533; &#65533;O&#65533;|&#65533;:&#65533;B*&#65533;p&#65533;C?ChXlX&#65533;k&#65533;[&#991;&#65533;&#65533;&#65533;e&#65533;&#65533;;&#1673;<&#930;&#65533;R&#65533;&#65533;@TK&#65533;&#65533;Y&#65533;&#65533;&#65533;1)&#65533;&#65533;&#2007;&#65533;&#65533;&#65533;&#65533;&#65533;&#65533;/g&#65533;&#65533;&#65533;&#65533;&#65533;&#65533;&#65533;U&#65533;&#65533;&#65533;&#65533;&&#65533;&#65533;&#65533;&#65533;ACA&#65533;&#65533;&#65533;&#65533;
]p&#65533;Lu^J&#65533;&#65533;o&#65533;I&#65533;8c&#1112;&#65533;&#65533;N&#65533;C&#65533;@!&#65533;&#65533;&#65533;&#65533;LeL}&#65533;&#65533;&#65533;5N5&#65533;&#65533;H&#65533;}wC&#65533;[9&#65533;&#65533;4&#65533;J&#65533;\N,}&#65533;&#65533;/5(]&#65533;&#65533;&#65533;&#65533;&#65533;0e$&#65533;&#65533;-X&#65533;J&#65533;,)&#65533;#&#65533;&#1580;&#65533;ri(	&#65533;F&#43522;&#65533;&#65533;&#65533;B,&#65533;$&#65533;[&#65533;&#65533;[&#65533;&#65533;S&#65533;&#65533;iR&&&#65533;b &#65533;i$&#65533;E&#65533;&#65533;[&#65533;&#65533;nl&#65533;&#65533;&#65533;&#65533;&#65533;&#65533;&#65533;|D&#65533;&#65533;&#65533;&#65533;&HC&#65533;L&#65533;6&#65533;&#65533;+Fb&#65533;>&#65533;p|P&#65533;jm1&#65533;J2&#65533;&#65533;&#65533;&#65533;.&#65533;&#65533;,&#65533;"'(&#1069;
C&#65533;4&#65533;&#532;&#65533;&#65533;&#65533;&#521;`&#65533;)&#65533;&#65533;&#65533;a&#65533;&#65533;F&#65533;h&#65533;&#65533;d/&#1443;'&#65533;-s&#65533;&#65533;0&#65533;&#65533;&#65533;h&#65533;&#65533;&#65533;&#65533;&#650;2&#65533;&#65533;_F%&#65533;gw&#65533;&#436;&#65533;&#65533;B&#1059;f&#365;&#65533;H0&#65533;0#&#65533;d&#65533;&3&#65533;&#65533;&#65533;Y &#65533;_li&#65533;T&#65533;M&#65533;%E&&#65533;&#65533;&#65533;&#65533;d&#65533;\&#65533;y&#65533; #&#65533;&#65533;"&#65533;&#65533;	&#65533;`	\&#65533;
(&#65533;&#65533;&#65533;KT&#65533;&#65533;&#65533;@&#65533;&#65533;O&#65533;+&#65533;&#65533;&#65533;8&#65533;&#65533;^&#65533;&#65533;&#65533;d&#65533;
&#65533;&#65533;C&#65533;&#65533;&#65533;&#65533;&#65533;X&#65533;^&#65533;&#65533;
&#65533;&#65533;9&#65533;FA&#65533;&#65533; ~&#65533;&#65533;&#65533;$#6"&#65533;;D&#65533;6&#65533;&#10020; 
JD&#65533;.K&#65533;&#65533;NF&#65533;&#65533;&#65533;&#65533;&#65533;,K&#65533;&#65533;&#65533;#&#65533;&#65533;&#65533;%j\"a&#65533;&#65533;&#65533;&#65533;&#65533;"&#65533;&#65533;	&#65533;dli&#65533;&#65533;&#65533;&#65533;?&#65533;&#65533;VQ[&#65533;*l0&#1574;c&#65533;&#65533;>&#779;^&#65533;I)&#65533;&#65533;!&#65533;"&#25680;&#65533;}8&#65533;&#65533;&#65533; &#65533;\.
*]&#65533;^&#65533;&#304;'~&#593;Z&#65533;&#65533;&#65533;&#65533;&#65533;&#65533;Wz&#65533;`(&#65533;w&#65533;&#65533;`&#65533;@&#65533;&#65533;LF<&#65533;@'I&#1408;H&#65533;&Vd&#65533;&#65533;&#65533;&#65533;[p&#150;&#65533;%&#65533;&#65533;m7C1.&#65533;
&#65533;&#548;G&#65533;dcVb&#65533;2p&#65533;G&#65533;&#65533;&#65533;qT&#65533;/H:#Q:Vx&#65533;&#65533;&#65533;_&#65533;=4&#65533;&#65533;t&#65533;&#65533;&#1955;7v'(&#65533;&#65533;D&#65533;&#65533;c&#65533; G&#65533;V
&#65533;&#65533;&#65533;M 6&#65533;&#65533;1&#65533;&#65533;&#65533;&#65533;&#65533; 8&#65533;*H&#65533;&#65533;&#65533;&#65533;	&#65533;&#65533;-&#65533;m&#65533;&#65533;&#65533;&#906;r&#65533;&#65533;X&#65533;MlM&#65533;r&#65533;&#65533;/&#65533;-&#65533;&&#65533;&#1411;1.&#350;&#65533;&#65533;r&#65533;&#65533;&#65533;Pv&#65533;&#65533;&#65533;j&#65533;&#65533;&#65533;bcJ"&#65533;&#1548;&#65533;&#65533; bP&(E	q*'8&#65533;;^&#65533;&#65533;`&#65533;&#65533;%ub1&#65533;dVN&#65533;1c&#65533;|&#65533;5&#65533;J	##t&#65533;&#65533;&#65533;q,&#65533;&#65533;u|&#65533;)&#65533;%9&#65533;dN0Q&#65533;&#65533;'p&#65533;&#65533;B&#65533;&#65533;&#65533;&#65533;&#65533;,&#65533;0LX&#65533;4&#65533;&#65533;%&#65533;-!f&#65533;&#65533;&#495;&#65533;@&#65533;"+&#65533;&#65533;N&#65533;z&#65533;0&#763;&#65533;&#65533;{&#65533;&#65533;zfre6bX&#65533;!&#65533;%T&#65533;M<I)&#65533;i&#65533;(V&#65533;e&#65533;i&#65533;&#65533;9&#65533;y&#65533;N&#65533;&#65533;&#65533;&#65533;1&#54563;&#65533;&#65533;1F!bD&#65533;tD&#65533;#I&#65533;qHw&#65533;>8&#65533;&#65533;&#65533;
6%&#65533;&#65533;D&#65533;@	(&#65533;&#65533;&#65533;T&#65533;4&#65533;G&#65533;&#65533;z&#65533;&#65533; fA&#65533;E*&#65533;&#65533;m(n&#65533;&#65533;2V)h&#65533;K&#65533;Hf&#65533;'j&#65533;ADt:&#65533;&#65533;{&#65533;&#65533;|&#65533;F&#65533;"U&#65533;w&#65533;&#432;&#65533;&#65533;#&#65533;&#944;&#65533;&#65533;N&#65533;&#65533;&#367;&#65533;K#6DCG&#65533;C&#65533;&#65533;&#65533;&#65533;&#137;&#65533;I_&#65533;&#65533;B&#65533;&#65533;M&#65533;S.&#65533;&#65533;r(&#65533;&#65533;PtC&#65533;&#65533;)q&#65533;&#65533;&#65533;&#65533;B&#65533;&#65533;&.&#65533;2U&#65533;&#65533;&#65533;3f&#65533;&&#65533;&#65533;l&#1187;&&#65533;&#65533;-&#65533;&#65533;&#65533;:&#23098;&#65533;&#65533;&#65533;k&#65533;&#65533;&#65533;K0g6&#65533;&#65533;
&#65533;&#65533;&#65533;%1&#65533;rf&#65533;5&#65533;&#65533;Pk&#65533;g<&#65533;L2-&#65533;G&#65533;&#65533;r&#65533;b'&#65533;&#776;&#65533;Tu	(BJ&#65533;<&#65533;&#65533;_&#65533;f&#65533;&#65533;&#65533;&#65533;&#65533;p&#65533;&#65533;&#65533;&#1065;&#65533;&#65533;K&#65533;SAg6&#941;]%&#65533;&#65533;pb,&#65533;5&#65533;a&#65533;&#65533;&#65533; &#65533;&#65533;\&#65533;'*&#65533;Mz&#2010;Mu&'(|&#65533;&#65533;^H6Iu0&#65533;@&#65533;P&#65533;_ '	&#65533;&#65533;&#65533;Jt0	&#65533;&#65533;&#65533;&#65533;&#65533;&#65533;&#65533;&#65533;.&#65533;	&#65533;<mv &#65533;&#65533;Bc4&#65533;&#65533;&#65533;&#65533;&#65533;&#1068;V&#65533;^&#65533;S&#65533;jr&#65533;B.&#65533;W&#65533;0p`8&#65533; f&#65533; &#65533;BSu &#65533;&#65533;&#65533;JT&#65533;L8e&#65533;&#65533;&#65533;]&#65533;`b&#65533;&#65533;
"&#65533;>9j&#65533;&#65533;*PM&#65533;&#65533;Cv&#65533;&#65533;bgEDb &#65533;Fs&#65533;
&#65533;bi&#65533;@&#65533;*&#65533;&#65533;h&#65533;EC&#65533;g>&#65533;MJ&#65533;7Bc%"&#65533;&#65533; &#1296;&#65533;#&#65533;&#65533;~(&#65533;@u9%)&#65533;&#65533;3$&#65533;<&#65533;&#65533;I&#65533;&#65533;&#65533;#5m&#65533;Bt]wl&#65533;&#65533;&#65533;&#65533;&#65533;>&#65533;`&#65533;#&#65533;
&#65533; 
&#65533;&#65533;&#65533;&#65533;	&#65533;&#65533;&#65533;&#65533;
0&#65533;K&#65533;&#65533;
&#65533; &#65533;&#65533;&#65533;R.&#65533;&#65533;#:&#65533;CIU&#65533;~&#65533;Dglp&#390;A&#65533;o5F@&#65533;&#65533;aV&#65533;&#65533;Bb+D)&#65533;&#65533;Yn#&#65533;B&#65533;^D&#65533;z&#65533;&#65533;E&#65533;&k"&&#65533;G+&#65533;&#65533;%&#65533;&#65533;S&#65533;&#65533;&#788;+&#65533;j&#65533;&#65533;6F&#65533;&#65533;&#65533;&#65533;&#65533;"&#65533;v&#65533;A&#65533;TMU&#65533;ml?&F&#65533;R&#65533;<&#65533;&#65533;&#65533;JJ&#65533;gV&#65533;&#65533;&#65533;&#65533;&#65533;Tk&#65533;3&#65533;&#65533;6&#803;&#65533;&#65533;b&&#65533;&#65533;&#65533;&#65533;mG"&#65533;t&#65533;&#65533;.;7&#65533;&#65533;&#65533;"&#65533;'&#65533;51&#65533;&#65533;[&#65533;&#65533;&#1880;&#65533;4&#65533;&#65533;T&#65533;&#65533;$<#5&#65533;7&#65533;&#65533;&#65533;&#65533;6.&#65533;&#65533;&#65533;L&#65533;&#65533;&#65533;g&#1358;sl&#65533;MxsjE&#65533; Q7&#65533;J7&#65533;&#65533;&#65533;&#65533; &#65533;&#65533;j&#65533;j&#65533;&#65533;6&#65533;&#65533;8&#65533;8B&#65533;&#65533;#ee&#458;k&#65533;a&#65533;&#65533;X&#65533;&#65533;?u&#65533;	[#/*&#65533;q&#32936;&#65533;3&#65533;\cd&#65533;7<&#65533;&#65533;[F%E&#65533;3#~S&#65533;&#65533;&#65533;e&#65533;&#65533;&#65533;Xv&#65533;{&#65533;&#683;:9_&#65533;x&#65533;&#65533;o&#65533;&#65533;t&#65533;&#65533;p3u&#65533;XcK&#65533;S&#65533;3M~&#65533;&#65533;HI&#65533;&#65533;&#65533;&#65533;Vv.W&#65533;&#680;&#65533;mZ&#65533;cX8&#65533;A&#65533;&#65533;&#65533;d&#65533;hF&#65533;%&#65533;&#65533;$&#65533;Wv&#65533;*&#65533;&#65533;r&#65533;&#65533;Ds	[&#65533;X=Sow&#65533;5&#1296;&#65533;&#65533;0&#65533;m&#65533;2&#65533;&#65533;&#65533;$&#65533;V&#65533;&#65533;"YU&#65533;e9&#65533;7Bw-10H<&#65533;"7%&#65533;&#520;&#65533;IL&#65533;w&#65533;{*b:*${,&#65533;/F	,&#65533; b*DO*&#65533;"&#65533;&#65533;&#264;1&-&#65533;&#65533;/&#65533;&#65533;&#65533;	~w&#65533;&#65533; 
8&#65533;Kw&#65533;&#65533;&#721;&#65533;&#65533;&#65533;I&#65533;nD&#1129;I&#65533;$it&#65533;&#65533;h&#65533;&#65533;,8&#65533;A)&#14257;&#65533;B&#65533;&#65533;\&#65533;A&#65533;A0&#65533;WBK&#65533;s1Re&#65533;6f&#65533;`#&#65533;LQ&#65533;(&#1502;&#65533;"c&#65533;&#65533;
&#65533;&#65533;	&#65533;S&#65533;3&#65533;&#65533;&#65533;&#1175;&#1734;8h()j&#1697;&#65533;V(4b&#65533;.&#65533;d&#65533;&#65533;&#65533;&&#65533;&#65533;YX&#65533;&#65533;,e/1k&#65533;Gj&#65533;&#65533;B&#65533;K5&#65533;G&#65533;@R &#714;&#65533;&#65533;
(2&#65533;r&#65533;&#65533;[2&#65533;&#65533; &#65533;r&#65533;&#65533;]kE7&#470;&#65533;J&#65533;&#65533;&#65533;H&#1415;76&#65533;7&#65533;`&#65533;&#65533;&#4749;&#65533;g&#65533;[T&#65533;J&#65533;&#65533;&#65533;&#65533;uj'e!&#65533;J&#65533;a&#65533;&#65533;@9&#65533;]6_&#65533;j&#65533;&#65533;`t&#65533;sg&#65533;&#65533;&#65533;&#65533;&#65533;&#65533;&#65533;&#65533;&#65533;3&#65533;b&#1426;&#65533;&#44631;[	i&#65533;&#65533;"&#65533;&#65533;4&#65533;5&#65533;&#65533;Vp&#65533;e&#65533;&#65533;&#65533;&#65533;:VN&#65533;&#65533;&#65533;&#65533;J&#65533;vdQ&#65533;.:Ge9&#65533;&#65533;&#65533;;_a&#65533;&#426;&#65533;&#65533;&#65533;&#65533;&#65533;&#65533;&#65533;&#65533;a6_&#65533;*=&#65533;&#65533;
&#65533;M<%&#65533;&#65533;&#65533;&#65533;\&#1461;syv&#65533;&#65533;1&#65533;[&#65533;fVeg&#65533;	&#65533;g&#65533;[&#65533;&#65533;&#65533;&#65533;&#65533;!.&#65533;&#65533;&#65533;&#65533;&#65533; e&#65533;?&#65533;B&#65533;A8J &#65533;P&#65533;&#65533;TZ&#65533;&#65533;6&#65533;&#65533;*&#65533;ie&#65533;&#65533;[&#65533;&#65533;*uZP2&#65533;&#65533;1V&#65533;\G&#65533;'&#65533;&#65533;lQT
&#65533;&#65533;&#65533;&#65533;&#65533;&#65533;&#65533;c&#65533;&#65533;d &#65533;>8&#65533;cR9&#65533;uwHMcV&#65533;5&#65533;/&#65533;&#65533;g&#65533;fB&#65533;&#1509;di&#65533;&#65533;^:&#65533;&#65533;&#65533;X&#811;C&#65533;#&#65533;G&#65533;a&#65533;&#65533;&#65533;c$&#65533;&#65533;F[&#65533;&#962;&#65533;$TB &#65533;C&#65533;&#65533;-&#65533;"&#65533;&#65533;&#65533;&#65533;&#65533;&#65533;]&#65533;&#65533;c"8"&#65533;&#65533;&#65533;8&#65533;&#65533;mJH&#65533;&#65533;&#65533;&#65533;%w&#65533;f&#65533;wO(i&#65533;^x&#65533;#&#65533;Bj&#1449;&#65533;&#65533;&#1273;&#65533;:&#65533;&#65533;&#65533;&#65533;,&#65533;&#414; &#65533;$&#65533;G&#65533;&#65533;9&#65533;P&#1259;9fR&#65533;O&#65533;&#65533;\=&#65533;+&#65533;&#65533;&#65533; x&#65533;#&#65533;5&#65533;0&#65533;I&#65533;p&#65533;_&#65533;*&#65533;&#242;r&#65533;,t&#65533;&#65533;&#12975;&#65533;	&#65533;&#65533;&#65533;&#65533;!=&#65533;&#65533;=be&#307;&#65533;&#65533;&#65533;K&#65533;&#65533; &#65533;&#65533;&#65533;&#65533;a&#65533;&#65533;{&#1773;&#65533;1&#65533;Xf&#65533;{&#65533;&#65533;3&#65533;&#65533;`k&#65533;&#65533;&#65533;n#t&#65533;
&#65533;Cv&#65533;|&#65533;9&#65533;1&#65533;jv&#65533;&#658;t&#65533;&#65533;&#65533;&#65533;&#65533;&#65533;&#65533;!&#65533;&#65533;&#65533;A:&#65533;&#65533;?~&#65533;5&#65533;&Ea&#65533;U~&#65533;&#65533;&#65533;&#1592;S&#65533;S&#65533;&#65533;9&#65533;&#65533; &#65533;&#65533;]&#65533;	|f#&#65533;s$C&#65533;&#65533;&#65533;^&#65533;7&#65533;p&#65533;1&#65533;&#65533;&#65533;&#65533;&#65533;&#65533;&#65533;&#65533;&#65533;&#1276;KSd&#65533;&#65533;f&#65533;f{^&#65533;&#65533;P&#65533;&#65533;W&#65533;&#65533;i&#65533;&#65533;z[&#65533;!&#65533;A&#65533;&#65533;R&#1982;&#65533;j&#65533;&#65533;bDy1M&#65533;]&#65533;&#65533;&#1973;&#65533;p{
&#65533;&#65533;&#65533;y&#65533;g&#65533;&#65533;&#65533;]&#65533;&#65533;&#65533;&#65533;&#65533;&#65533;&#65533;&#65533;*`6&#65533;&#65533;&#65533;&#65533;&#65533;&#61482;&#65533;&#65533;`r&#65533;&#65533;&#65533;@&#65533; aGB&#65533;ma&#65533;kP&#65533;&#2969;&#1650;&#65533;I&#65533;"8^&#65533;4&#65533;&#889;&#65533;&#65533;7&#65533;&#65533;&#65533;u&#65533;&#65533;&#234;&#65533;&#65533;&#65533;&#65533;2&#65533;&#65533;&#65533;&#65533;&#65533;&#65533;&#1810;&#65533;e&#65533;&#65533;&#65533;;IC&#65533;	&#65533;&#65533;&#65533;&#65533;&#65533;bQ&#65533;&#65533;&#423;hXG&#65533;=&#65533;qG&#65533;&#65533;&#65533;&#65533;.&#65533;/&#65533;&#65533;&#65533;`&#1862;&#65533;&#65533;&#65533;B&#65533;&#1567;0K&#65533;&#65533;*&#65533;G&#65533;
&#65533;&#65533;c80&#65533;R&#65533;b&#65533;+:&#65533;&#65533;x &#65533;&#65533;.Z
n&#6277;K2f&#784;)&#65533;&#65533;4j&#65533;X\&#65533;&&#65533;F6j"&#65533;&#65533;&#65533;&#65533;&#65533;&#859;6!&#65533;<	&#65533;&#65533;&#65533;,&#1512;IS1&#65533;&#65533;5h&#644;&#65533;f/^&#65533;X&#65533;&#65533;L30]m&#65533;qeR&#65533;]&#65533;&#65533;&#65533;f&#65533;&#65533;&#65533;n&#65533;&#1073;c&#65533;&#924;8)&#65533;XLcF&#65533;&#65533;2b&#65533;t&#65533;&#165;27&#65533;;&#65533;&#26190;a&#346;&#65533;&#65533;J-T&#65533;d&#65533;2f.&#65533;7p&#65533;&#801;&#65533;\&#65533;h&#65533;p&#65533;2&#65533;&#65533;>z&#65533;&#65533;I)&#65533;N&#65533;=y&#65533;&#65533;&#65533;&#65533;MU9t&#65533;&#65533;)&#65533;g&#65533;=|&#65533;&#65533;y&#65533;P!E&#65533; 9Z4&#65533;O&#65533;;q&#65533;&#65533;s&#65533;V;u&#65533;&#65533;&#1091;<&#65533;&#65533;&#65533;&#65533;&#65533;(&#65533; C&#1323;*4&#65533;&#65533;j&#65533;w&#65533;,&#65533;&#65533;z5&#65533;&#65533;&#65533;&#65533;&#65533;&#65533;&#65533;&#65533;&#65533;<y&#65533;&#65533;&#65533;&#65533;&M&#65533;1:&#65533;&#65533;eK&#65533;A&#1136;&#65533;S&#65533;&#65533;&#65533;1mL&#65533;&#65533;&#65533;gw&#65533;v&#65533;w{&#65533;1H!&#65533;8&#1160;"&#65533;BH&#65533;&#65533;b&#65533;!&#65533; rH&#65533;&&#65533;&#65533;]&#65533;&#65533;&#65533;&#65533;G&#65533;.&#65533;&#65533;z&#65533;&#65533;1&#65533;&#65533;&#65533;wv&#65533;Z>R&#65533;\&#65533;DdnVZJg&#65533;V#&#65533;5s|&#65533;&#65533;o&#65533;a&#65533;&#65533;&#65533;&#65533;^z"&#65533;l&#65533;&#65533;WZpX	&#65533;&#65533;q&#65533;&#65533;&#65533;fx&#65533;&#65533;&#65533;]p&#953;&#65533;\ &#65533;&#65533;)&#65533;  &#65533;&#65533;!!x
2&#1734;&#65533;hX&#65533; &#65533;&#65533;&#1095;&#65533; r&#65533;zs&#65533;&#65533;R&#65533;N&#1670;U&#65533;)&#65533;f&#65533;&#65533;l*!~&#65533;hz2&#65533;&#65533;)t&#65533;u&#65533;i&#65533;&#65533;v&#65533;i!&#65533;&#65533;8b&#65533;&#65533;&#65533;Ggt\&#65533;m&#801;&#65533; &#65533;&#65533;l&#65533;8&#65533;&#65533;!&#65533;Dw&#65533;k&#65533;	&#65533;h&#65533;n<&#65533;&#65533;a&#65533;U&#65533;fi&VBV&#65533;aq&#65533;W&#65533;\g&#65533;&#65533;Vq\&#65533;&#65533;V+&#65533;y&#65533;9&#65533;r&#65533;&#65533;D&#65533;HU]5&#1846;&#65533;&#65533;q&#65533;{(
H&#65533;&#65533;"H&#65533;t&#65533;d&#65533;Lg,&#65533;&#65533;}&#65533;6$&#65533;Ti<US.ydQHs&#65533;1&#65533;&#65533;&#65533;&#65533;&#65533;,G5&#65533;d&#65533;A1&#1006;L&#65533;h&#65533;&#145;+]D&#65533;A&#65533;&#65533;eTs&#65533;5&#65533;Ud&#65533;1Fi&#65533;&#65533;&#65533;F&#65533;&#65533;&#65533;C^XA&#65533;Y&#261;_&#65533;!&#65533;]|Q5ZZG=&#65533;&#65533;&#65533;uX3SD&#1735;&#65533;G$&#65533;&#65533;&#65533;&#65533;nx&#65533;3&#65533;O&#65533;FF$&#65533;qY=M&#65533;&#65533;[hqX3&#65533;&#65533;o&#65533;R&#65533;&#65533;lQGCM.L*&#65533;!&#65533;e#&#65533;&#65533;&#65533;&#65533;&#65533;&#65533;y&#65533;[`&#65533;&#65533;BE
&#65533;Ki&#65533;QGr&#65533;&#65533;XZX\&#65533;&#65533;%UW&#1450;T&#65533;D&#65533;&#65533;&#65533;&#65533;&#65533;&#65533;<&#65533;\nlL&#65533;g#9&#65533;y&#65533;&#65533;I#&#65533;&#453;&#65533;G &#65533;4I$&#65533;$"&#65533;&#65533;&#65533;&#65533;V&#1022;q&#65533;f&#65533;&#65533;&#65533;c&#65533;&#65533;r&#65533;j&#65533;&#65533;tH&#65533;
w&#65533;&#65533;yG`oVZ&#1933;wl&#65533;]\A*`a?8&#65533;&#65533;Y&#65533;B&#65533;`&#65533;&#65533;Ib&#65533;p&#65533;&#65533;&#65533;'2&#65533;&#65533;&#899;&#65533;$&#65533;L&#65533;&#65533;U&#65533;&#65533;&#65533;6u#&#65533;j&#65533;^&#65533;{&#65533;&#65533;%&#1576;P&#65533;c&#65533;`{&#65533;$'&#65533;&#65533;^;&#65533;H8&#179;2&#65533;a&#65533;`X&#65533;&#65533;&#65533;/~5K1h0[C&#1184;&#65533;#5&#65533;v&#65533;&#65533;&#65533;r&#65533;=&#65533;&#65533;&#65533;or&#65533;r&#65533;&#65533;&#65533;x&#65533;;&#65533;&#65533;Q&#65533;&#65533;Z&#65533;&#65533;.&#65533;4&#65533;&#65533;&#65533;&#65533;&#65533;'U&#65533;&#65533;:&#65533;KU!&#65533;&#65533;&#65533;&#65533;&#65533;Q>&#65533;Qx&#65533; 5D&#65533;>&#65533;Q&#65533;&#65533;"&#65533;Q&#65533;8J&#65533;&#65533;&#65533;.c&#65533;&#65533;Ked&#964;&#65533;&#65533;H&#1673;&#65533;R&#65533;"&#65533;H@&#65533;&#65533;&#65533;&#65533;"&#65533;Eb&#65533;S&#65533;M&#65533;4&#65533;&#65533;&#65533;!O&#65533;
&#65533;n&#65533;&#65533;&#65533;&#65533;GH&#65533;&#65533;&#65533;&#65533;N&#32183;&#65533;!Y&#65533;&#819;&#3462;&#65533;&#65533;&#65533;m&#65533;&#65533;&#65533;&#65533;0&#65533;Fs&#65533;&#684;-&#65533;&#65533;,mHT&#65533;h&#65533;$?:&#65533;&#65533;n&#65533;;&#65533;&#65533;%\&%sH&#65533;
T8&#65533;d*x&#65533;x&#65533;,XA&#65533;&#65533;&#65533;p&#65533;/&#65533;S&#65533;&#65533;&#65533;Y&#65533;&#65533;1&#65533;&#65533;#-s&#65533;L&#65533;&#65533;&#65533;D&#65533;"&{'N8'&#65533;&#65533;td*$YI&#65533;&#966;&#65533;&#463;&#65533;Q&#65533;|&#65533;Cv8&#65533;&#65533;&#65533;&#65533;k&#65533;I&#65533;&#65533;&#65533;94?W&#65533;B&#133;/&#65533;&#65533;&&#65533;&#65533;Y&#65533;&#65533;52&#65533;&#65533;&#65533;<e&#65533;7x&#65533;E&#65533;#E&#65533;&#65533;$*&#65533;&#65533;&#65533;&#65533;bH79rw&#65533;&#65533;&#65533;7&#65533;Bn&#1294;&#65533;&#65533;-&#65533;a(E&#65533;X&#65533;&#65533;&#65533;(v[&#65533;&#1612;zT&#65533;@&#65533;>Z&#65533;>&#320;&#1102;
FW&#65533;*&#65533;&#65533; v1 &#65533;!gH&#65533;&#65533;&#65533;&#65533;&#65533;&#65533;|C&#65533;&#65533;_i&#9223;&#65533;muc&#657;&#65533;DF-&#65533;P~Y&#65533;&#65533;(iICBs&#65533;&#65533;S&#65533;5%\A8&#65533;A&#65533;&#65533;&#65533;7yT&#65533;j&#1051;&#65533;?|-IHpH"&#65533;&#65533;&#65533;@&#65533;&#65533;Qi &#65533;@&#65533;&#65533;&#65533;kg&#65533;&#65533;Y&#23623;5&#65533;&#65533;C8&#65533;&#65533;3&#65533;&#65533;&#65533;=&#65533;&#65533;%&#65533;p&#65533; &#856;&#1012;&#65533;&#65533;"r&#65533;K&#65533;1	GIw&#65533;m&#65533;&#65533;&#65533; &#65533;`&#65533;&#65533;&#65533;]&#65533;&#531;xew&#65533;&#65533;T0&#65533;7&#1935;&#65533;&#65533;q&#65533;c&#65533;y&#65533;3&#65533;t&#65533;<&#65533;2&#65533;+&#65533;&#65533;e-'_M*&#65533;q&#920;&#65533;&#65533;</Gd&#65533;nwX&#321;uT&#65533;&#65533;&#65533;8&#65533;MAg`&#65533;&#1165;&#65533;t9&#65533;&#65533;)G1&#65533;E&#65533;&#65533;%&#65533;&#65533;&#65533;&#65533;o)b0s&#65533;&#65533;&#65533;E&#65533;&#65533;&#65533;&#65533;f`	F&#1532;&Q&#65533;ru&#65533;!O&#65533;qP&#65533;&#65533;&#192;ne &#65533;11&#65533;eoh&#65533;U9&#65533;&#65533;&#65533;o#W&#65533;&#65533;F&#65533;&#65533;UaP&#747048;&#65533;g^S&#65533;Kg&#65533;E&#65533;g&#65533;d&#65533;&#65533;&#65533;I&#1749;&#65533;&#65533;gS&#65533;&#65533;[$R\IU&#65533;4&#65533;&#65533;/q&#65533;&#65533;&#65533;&#65533;&#65533;\&#65533;&#65533;&#65533;&#65533;&#65533;&#65533;&#65533;&#65533;&#65533;W&#65533;h&#65533;&#65533;!&#65533;&#65533;&#65533;2&#65533;&#788;\3&#65533;j&#65533;&#65533;&#65533;/4Z?` &#65533;@&#65533;&#65533;&#65533;&#65533;&#65533;&#65533;&#65533;+n&#65533;&#65533;&#65533;&#65533;D&#65533;de&#65533;|&#65533;	6&#65533;=&#65533;>&#65533;&#65533;&#65533;&#65533;&#65533; 6&#65533;&#65533;&#65533;&#65533;Q&#65533;'&#65533;Q&#65533;l&#65533;RM&#65533;@&#65533;Z&#65533;&#65533;&#65533;&#65533;&#65533;&#65533;ja&#1545;&#65533;&#65533;C&#65533;&#65533;&#65533;D&#65533;&#65533;&#65533;&#65533;6i&#65533;b&#1257;&#65533;{xU&#65533;MRBa&#65533;&#65533;M&#65533;
&#65533;&#65533;&#65533;zV&#138;$e&#192;&#65533;&#65533;OE^&#65533;&#65533;&#65533;&#65533;5&#65533;&#65533;&#65533;t3&#65533;&#65533;&#65533;R&#65533;&#8324;e'!&#574;&#65533;&#65533;&#65533;&#65533;&#65533;&#65533;q&#65533;[H@&#65533;&#65533;db&#65533;"&#65533;&#65533;)&#912;&#65533;&#65533;&#65533;&#65533;n\bH&#65533;`!&#65533;<&#65533;eS:&#1344;U2<&#65533;r&#65533;&#65533;&#65533;&#65533;&#65533;&#65533;M9&#65533;&#65533;<&#65533;&#65533;&#65533;&#65533;&#65533;x&#65533;&#65533;b&#65533;J&#65533;,< &#65533;`&#65533;&#65533;&#54949;&#65533;&#65533;[&#65533;&#65533;aZ&#65533;+)&#65533;?bD&#65533;L&#65533; v&#65533;&#65533;|&#65533;C&#65533;k`Xh<]&#65533;"n&#65533;j&#63395;+&#65533;&#65533;S&#65533;&#65533;&#65533;D&#65533;	q&#65533;&#1177;,H^5&#65533;)G]&#65533;Rr&#65533;&#65533;kA&#65533;K&#65533;&#65533;z&#65533;&#540;T&#65533;&#65533;0r&#65533;&#65533;&#65533;&#65533;&#1983;	&#65533;X&#1676;&#59413;&#65533;,}&#65533;&#65533;&#65533;&#65533;8&#1246;&#65533;&#65533;&#65533;H&#65533;f&#65533;&#65533;.M]&#65533;&#65533;&#65533;"&#65533;0&#65533;QnI&#65533;K&#65533;a&#65533;&#65533;2E&#65533;X&#65533;HT&#65533;Z&#65533;1&#65533;&#65533;&#65533;-&#65533;&#65533;&#65533;vU&#65533;8&#65533;m&#65533;kf&#65533;&#65533;&#65533;&#65533;&#65533;O_I&#65533;b]D&#65533;&#65533;m&#65533;&#65533;C_&#885;&#65533;8&#1537;5&#65533;1&#65533;2^)&#65533;&#10224;&#65533;M&#65533;W&#1005;&#65533;uS#A+&#65533;W~&#65533;&#65533;U"f&#65533;&#65533;B+Wk:&#65533;P&#65533;&#65533;f&#65533;B3RD&#65533;2&#65533;b7&#65533;&#65533;&#65533;Ea:&#65533;#'U&#65533;@3TO/&#65533;STOfO6&#65533;6&#65533;e&#65533;G&#65533;b}F2&#65533;Vbec&#65533;&#65533;Gc1j&#65533;&#65533;U&#65533;&#65533;s&#65533;&#65533;C&#65533;.~&#65533;H"&#65533;3#.q8j0V&#65533; x&#65533;6&#65533;&#65533;1:T3l@&#65533;431&#65533;V&#65533;_&#65533;_(a&#65533;mWy&#65533;&#65533;%&#65533;&#65533;&#65533;&#65533;E$\&#65533;(&#65533;Z&#65533;&#65533;Z$Z&#65533;<M&#65533;/&#65533;&#65533;AP&#65533;&#65533;vXG&#65533;&#65533;T&#65533;?&#65533;C#w_&#65533; RQl&#65533;&#65533;c&#65533;L&#65533;&#65533;&#65533;r&#65533;!?&#1301;b*D&#65533;&#65533;wF_&#65533;RqaFJr&#65533;q&#65533;&#65533;u&#65533;&#65533;)&#65533;H&#65533;e !%&#65533;&#65533;_&#65533;U&#65533;&#65533;9&#65533;&&#65533;c x&#65533;M&#65533;&#65533;U&#65533;A?&#65533;b&#65533;U&#65533;&#65533;&#65533;+&#65533;&#65533;&#65533;&#65533;&#65533;&#65533;&#65533;aS&#65533;9~gTybvww&#65533;89B W&&#65533;2&#65533;&#65533;rf6-^&#65533;QA&#65533;y/&#65533;%o&#65533;`&#65533;&#65533;]U4&#65533;EA&#65533;]&#65533;&#65533;Ji&#65533;~&#65533;&#65533;1&#65533;!-&#65533;&#65533;&#65533;-&#65533;deM&#65533;=[&#65533;/"&#65533;&#65533;0TtAg'&#65533;&#65533;(&#65533;&#65533;(d&#65533;_rtUB9Z&#65533;i 6i&#65533;7;f^F)&#65533;&#65533;&#65533;&#65533;&#65533;"#&#65533;1&#65533;^DaK&#65533;EYq}P&#65533;H&#65533;D&#65533;&#65533;X '&#65533;sa&D&#65533;dz9&#65533;{&#65533;&#65533;e&#65533;&#65533;&#65533;&#65533;.&#65533;AYBF&#65533;&#65533;&#65533;y&#65533;$T&#65533;0G&#1955;&#65533;	&#65533;/&#65533;&#65533;&#65533;!`&#65533;'o7a&#65533;W#S&#65533;	"Y&#65533;&#65533;]u&#65533;NQQ\]&#465;&#65533;N[&#65533;Cy&#65533;3ACg&#65533;l&#65533;.(6b!q
&#65533;R&#65533;&#65533;g&#65533;&#65533;Dw&#65533;M&#65533;&#65533;&#65533;&#65533;6&#65533;Y7&#65533;&#65533;&#65533;XJG &#65533;.[&#65533;HF&#65533;&#65533;J&#65533;1&#65533;R&#65533;Z&#65533;&#65533;^&#65533;&#65533;&#65533;m&#65533;>&#65533;&#65533;&#65533;G&#65533;Z&#65533;`&#65533;g&#65533;&#65533;6&#65533;3Q)A4-&#65533;wa| &#65533;)&#65533;&#65533;(,Y0&#65533;J&#65533;Xyi40&#65533;"I&#65533;K*&#65533;&#625;w&#65533;&#65533;-&#65533;&#65533;&#65533;0j@}&#225;&#&#65533;Z&#65533;st4f&#65533;K&#65533;tz #/q&#65533;k1l&#65533; &#65533;h&#65533;&#65533;t&#65533;""&#65533;&#65533;x0&#65533;GR} $&#65533;T&#65533;d)&#65533;%>&#65533;&#65533;-R2!&#65533;,N&#65533;@&#65533;&#65533;w31D&#65533;D&#65533;&#65533;BK&#65533;'%4h&#65533;,5&#65533;&#65533;@B&#65533;EUb&#65533;p &#65533;s&#65533;Z&#65533;&#65533; &#65533;!&#65533;r,} !~ 0&#65533;&#594;K&#65533;xw&#65533;BE&#65533;&#65533;1!Z}&#65533;Xf&#65533;zlY&#65533;&#65533;QZczz&#65533;&#9709;&#65533;(&#65533;&#65533;\&#65533;a&#65533;Q&#65533;"&#1090;"L &#65533;Ed&#65533;;e&#65533;&#65533;&#65533;3&#65533;&#65533;O>f&#65533;0 &#65533;&#65533;&#65533;q&#65533;&#65533;&#65533;\Pj*&#65533;&#65533;&#65533;D&#65533;&#65533;&#65533;>s&#65533;&#65533;&#65533;&#65533;syE&#65533; F&#65533;A&#65533;B&#65533;N&#2009;$x0&#65533;lR&#65533;&#65533;	F$tZwF-$&#65533;&#65533;U&#65533;j&#65533;/&#65533;qEL9By&#65533;u&#65533;2n &#65533;&#65533;s}Fay&#65533;1A&#65533;&#65533;&#65533;&#65533;x&#65533;j\= 2(&#65533;@&#65533;&#65533;`z07R+r|L	F`&#65533;)?f&#65533;&#65533;Q&#65533;a-&#65533;rahtv30c&#1517;&#65533;">SW"&#65533;r&#65533;U&#65533;&#65533;+V2&#65533;&#65533;&#65533;e&#65533;u&#65533;&#65533;&#65533;u&#65533;ERz+w.&#65533;j-&#65533;&#65533;$&#65533;.l&#65533;&#65533;Yt&#65533;&#65533;&#65533;l9&#65533;&#65533;&#65533;'[:0z&#65533;%&#65533;z&#65533;&#65533;&#65533;.&#65533;&#65533;&#65533;T&#65533;&#65533;<&#1895;&#65533;e&#65533;Q&#65533;&#65533;d&#30897;~&#65533;%J&#65533;=&#65533;&#65533;BHJ&#65533;9B&#65533;&#65533;&#65533;&#65533;&#65533;&#65533;"&#65533;&#65533;&#65533;&#65533;&#65533;&#65533;<E&#65533;&#65533;)&#65533;2I&#65533;rv&#65533;&#65533; *&#65533;&#65533;&#65533;3&#65533;&#65533;2K&#65533;R&#65533;&#65533;&#65533;&#65533;&#65533;&#65533;&#65533;3F&#65533;1>&#65533;#B&#65533;oQ&#65533;djr&#65533;&#65533;q &#65533;A&#65533;!&#65533; {&#65533;&#65533;hMp#7&#65533;V&#65533;1F&#65533;&#65533;9s`&#65533;t&#1331;?io&#65533;&#65533;l&#65533;v:&#65533;c&#65533;&#1479;&#65533;&#65533;3zD1&#65533;GSq?&#65533;&#65533;K&#65533;&#65533;@ &#65533;&#65533;&#65533;ES&#65533;&#65533;&#65533;RG&#65533;&#65533;
*&#65533;:&#65533;-&#65533;&#65533;4B&#65533;&#65533;T&#65533;&#65533;&#1576;Tv&#65533;&#65533;&#65533;&#65533;&#65533;E&#65533;&#65533;>R&#65533;&#65533;w&#65533;&#65533;/&#65533;&#65533;{&#65533;&#65533;#IKG*&#65533;,&#65533;sK&#65533;&#65533;&#65533;&#65533;N&#65533;# &#65533;F&#65533;a3&#5199;h/O&#65533;+<&#65533;,R"&#65533;&#65533;"w&#65533;b'!&#65533;'ld&#65533;Hf&#65533;&#65533;&#65533;8u&#65533;pI&#65533;&#65533;(&#65533;&#65533;ZJ&#65533;Bbhg&#65533;&#65533;&#65533;}&#65533;{i&#65533;!&#65533;b(&#65533;&#1710;&#65533;&#65533;&#65533;&#65533;I]=&#65533;",B&#65533;Af#&#65533;;BYy&#65533;&#65533;"{&#65533;M5&#1280;&#65533;R&#65533;&#65533;%&#65533;&#65533;&#65533;"&#65533;Zbn&#65533;#w&#65533;%&#65533;0&#65533;&#65533;I&#65533;J&#65533;*$,o&#65533;'k&#65533;_+`&#65533;&#65533;&#65533;y&#65533;z&#65533;dE&#65533;%H&#65533;1{&#65533;&#65533;&#65533;"&#65533;`IS&#65533;u&#65533;7"m&#65533;&#65533;:&#65533;&#65533;&#65533;&#65533;&#65533;F&#65533;&#65533;&#65533;&#65533;&#696;&#65533;&#65533;o&#65533;&#65533;`&#65533;wK)&#455;zxV&#65533;yZ&#65533;&#65533;8y&#65533;Bw&#65533;&#65533;&#37535;&#65533;&#65533;:&#65533;&#65533;&#65533;&#65533;#{ZHX&#65533;&&#65533;&#65533;&#65533; &#65533;_&#65533;_&#65533;Z^&#65533;&#65533;]&#65533;&#65533;o1&#65533;E&#65533;&#65533;<q&#65533;>&#65533;&#65533;&#65533;cK&#65533;O&#65533;d&D]&#65533;&#491;l&#65533;Z&#65533;(dlB&#65533;n&#65533;T&#65533;(C&#65533;&#1536;&#65533;&#65533;`&#65533;t&#65533;Z-03&#65533;b&#65533;/&#65533;$&#1615;&#65533;t&#65533;e@&#65533;8 &#65533;&#65533;&#65533;7N&#65533;1&#65533;y&#65533;M&#65533;Y$&#65533;&#65533;&#65533;&#65533;5&#65533;v h ``mp^&#65533;mpl=&#65533;TP&#65533;5V%4&#65533;&#65533;s&#65533;&#65533;/Y&#65533;&#65533;T&#65533;`&#65533;&#65533; c7&#1458;&#65533;;&#65533;&#65533;Z&#65533;7!&#233210;&#65533;NRlP\o &#65533;&#65533;&#65533;5&#65533;&#65533;&#65533;)&#65533;Q&#65533;&#65533;
&#65533;K&#65533;&#595;\&#65533;&#65533;&#65533;w&#65533;&#283;&#65533;&#65533;D&#65533;&#65533;&jw#^K&#65533;&#65533;]&#65533;R&#842;&#65533;X^&#65533;&#65533;,&#65533;*&#65533;&#65533;&#65533;,&#1004;&#65533;%&#65533;z&#65533;&#65533; &#65533;&#65533;q&#65533;!&#65533;3#&#65533;&#65533;|4}f
&#65533;&#65533;HL#S&#65533;d&#65533;p&#65533;&#65533;&#65533;&#65533;I&#65533;	&#65533;`ISM&#65533;|&#65533;&#325;p&#65533;	&#65533;@&#65533;(-R&#65533;n&#65533;FV*[z&#65533;i-&#65533;&#65533;]&#65533;&#65533;/&#65533;&#65533;bn&#65533;&#65533;&#65533;&#65533;)z&#65533;Y&#65533;&#65533;tV&#65533;&#65533;*&#65533;2E&#65533;&#65533;&#65533;"lwh$&#65533;#&#65533;*K&#65533;&#65533;J.F&#65533;4&#65533;g&#65533;S&#65533;IR{&#1473;&#65533;&#65533;>&#65533;D&&#1234;g&#65533;&#65533;i`x{&#65533;&#65533;&#65533;bJ&#1153;P&#1374;d{@&#65533;'&#65533;P&#1429;=u\+Nhz|P&#65533;Z{&#65533;&#65533;B&#65533;p&#65533;Q&#65533;&#65533;,&#65533;<&#65533;<&#1843;&#726;ZQ;&#65533;,'u&#65533;&&#65533;=&#65533;
HK9!5ib&#65533;&#731;X&#65533;&#65533;&#65533;&#65533;.&#65533;XJ&#65533;&#65533;&#65533;Z3&#65533;&#65533;Q&#65533;&#65533;&#65533;&#65533;&#65533;&#65533;&#65533;9s&#65533;D&#65533;s&#65533;aFF&#1878;V&#65533;&#65533;&#65533;:/&#65533;&#65533;&#65533;"&#65533;E&#65533;&#65533;1fe&#65533;
_&#65533;ykg&#65533;&#65533;&#65533;&#65533;&#65533;T&#65533;+&#65533;&#65533;|&#65533;l&#65533;&#65533;&#65533;5&#65533;t<I&#65533;QXSQTH&#65533;f&#65533;&#65533;&#65533;&#65533;&#65533;&#65533;&#65533;WHMY&#27082;&#65533;&#65533;K4&#65533;&#65533;&#65533;&#65533;r`&#65533;&#65533;L&#65533;6(N&#65533;&#65533;&#65533;^&&#65533;7&#65533;e44&#65533;&#65533;l&#65533;
&#65533;2~K&#65533;>y&#65533;&#65533;/&#65533;&#42266;&#65533;&#65533;&#65533;&#65533;-k&#65533;@o &#65533;B&#65533;&#1799;&#65533;6&#65533;v&#65533;&#7587;&#65533;&#65533;d&#65533;&#65533;&#65533; &#65533;w&#65533;EqZ&#65533;&#65533;u&#65533;2'2w5&#65533;]&#65533;&#65533;&#65533;c)&#65533;s&#65533;7&#65533;Jc'&#65533;S&#65533;&#65533;&#65533;e-I>&#65533;x&#65533;&#65533;["&#65533;&#1439;	&#65533;&#65533;	&#65533;&#65533;&#65533;	&#65533;&#65533;&#65533;&#65533;dI&#30824;G&#65533;f&#65533;H&#65533;&#65533;&#65533;(&#65533;-&#371;N&#65533;&#65533;&#65533;&#65533;b"rtZ&#65533;m&#65533;&#65533;C&#65533;&#562;)?\&#65533;&#65533;dT,G&#65533;"&#65533;&#65533;&#65533;&#65533; &#65533;vC&#65533;>&#65533;&#65533;`&#65533;g!&#65533;G"]&#65533;&#65533;&#65533;'UL"&#65533;&#65533;&#1150;&#65533;&#65533;aF`&#65533;#%&#65533;&&#65533;&#65533;n&#65533;&#65533;&#65533;H3R&#65533;"&#65533;&#65533;!0&#65533;&#65533;!&#65533;B"&#65533;&#65533;!&#65533;"z&#65533;&#65533;&#65533;&#65533;&#65533;Xl&#65533;;
v&#65533;&#65533;&#65533;)&#1345;-)&#65533;R&#65533;&#65533;n	e&#65533;s3%>&#65533;&#65533;w&#65533;m6&#65533;&#65533;&#65533;jCL&#65533;&#65533;|&#65533;D&#65533;&#65533;{&#65533;&#65533;y;&#65533;z&#65533;$W&#65533;&#29214;&#65533;&#65533;J
i&#65533;&#65533;&#65533;&#65533;&#65533;&#65533;"&#65533;&#65533;kf&#65533;T&#65533;&#65533;+41V&#65533;&#65533;s&#65533;^&#65533;3&#65533;+c&#65533;
!&#65533;w&#65533;&#65533;&#65533;#Y&#65533;:32&#65533;a&#65533;&#65533;&#65533;&#65533;9QJ&#65533;&#65533;+Hc:&#65533;&#65533;&#1486;&#65533;&#65533;'&#65533;H&#65533;&#65533;&#65533;&#65533;B!q&#65533;~&#65533;&#65533;&#65533;=i&#65533;&#65533;L&#65533;$`*=&#65533;-a2`&#65533;TP
&#65533;r0&#65533;&#65533;&#65533;&#65533;&#65533;bP,&#65533;H&#65533;V^&#65533;y&#65533;p&#65533;gz&#65533;L-&#65533;e&#65533;PGExES)&#65533;3zo&#65533;&#65533;&#65533;&#65533;%OD&#65533;7&#65533;&#65533;zZ&#65533;&#65533;&#65533;&#65533;~&#65533;&#65533;&#65533;&#65533;_\&#65533;&#65533;&#65533;w&#65533;Zl&#65533;u%|t&#65533;&#65533;&#65533;O;-&#65533;&#353;&#65533;&#1769;&#65533;&#65533;
E d&#65533;i&#65533;Ne/u{N&#65533;3&#1517;&#65533;&#1665;&#65533;&#65533;I&#65533;[t&#65533;&#65533;sY&#65533;-&#65533;&#65533;&#65533;=&#171;3&#65533;y&#65533;B&#1367;&#65533;I&#65533;Z&#1399;n	&#65533;p
&#65533;&#65533;&#65533;
&#65533;&#65533;	&#65533;&#65533;&#65533;&#65533;&#65533;j#/&#65533;ag&#1340;&#65533;s&#65533;&#65533;>&#65533;&#1603;G&#65533;A&#65533;)Bt(&#65533;BR&#65533;&#65533;&#65533;"C&#65533;	"D&#65533;&#65533; @Jt&#65533;%&#530;&#65533;R&#65533;&#65533;&#65533;g&#990;>&#65533;H&#65533;&#65533;&#65533;&#65533;g"C1S"Z&#65533;hQ&#65533;Iut&#65533;&#65533;#E&#65533;&#65533;&#65533;&#65533;&#65533;#&#65533;?C
4H&#65533;&#65533;B2&#65533;&#65533;&#1619;&#65533;A&#65533;v&#58917;3&#65533;&#65533;&#65533;p&#65533;&#293;&#65533;v&#65533;&#65533;l&#65533;&#17095;&#65533;&#65533;:&#65533;&#65533;&#65533;&#65533;&#1148;}&#65533;bL&#65533;q&#65533;&#65533;&#65533;&#65533;&#65533;&#65533;&#65533;e7r&#65533;3g&#65533;8o&#65533;&#65533;y&#65533;F&#65533;&#65533;:&#65533;&#1961;#&#65533;&#65533;&#65533;&#1284;&#65533;&#65533;I&#65533;&#65533;(&#219;tD{&#65533;c&#65533;&#65533;&#65533;5h&#65533;7&#65533;f&#65533;&#65533;&#65533;&#65533;/S&#65533;/&#1149;&#65533;&#65533;Q&#65533;&#65533;&#65533;&#65533;&#65533;m&#65533;_>&#65533;x7&#65533;&#65533;&#65533;F>^&#65533;u7&#65533;_{v&#65533;&#65533;&#65533;&#65533;&#65533;&#1992;&#65533;&#65533;&#65533;Z&#65533;g&#65533;W7&#65533;5&#65533;&#65533;.@5L&#65533;4&#65533;S&#65533;:&#65533;&#65533;{#4&#65533;C&#65533;&#65533;&#65533;D&#65533;,=8&#65533;hpA&#65533;4&#65533;&#65533;&#65533;&#65533;&#65533;K>&#65533;&#65533;&#65533;&#65533;D&#65533;&#65533;pC&#65533;3Z<&#248;&#65533;&#65533;&#65533;L&#65533;&#65533;T&#65533;&#65533;&#65533;&#1304;0&#65533;&#65533;&#65533;So&#65533;T&#65533;cH"&#65533;&#65533;&#65533;&#65533;&#65533;PR&#603;&#65533;&#65533;&#65533;78\&#65533;3
D&#65533;&#65533;&#65533;&#65533;&#65533;&#65533;tt&#65533;E3&#65533;&#65533;B:/&#65533;&#65533;%&#65533;&#65533;3:&#1419;&#65533;&#65533;3&#65533;#1&#65533;c&#65533;/&#65533;&#65533;5&#65533;&#65533;'&#65533;&#65533;TR=&#65533;&#65533;&#207;&#65533;&#65533;2&#65533;&#65533;?s)&#65533;5&#65533;&#65533;&#65533;P=&#65533;&#65533;&#65533;&#65533;6&#65533;Hc&#65533; &#65533;&#65533;&#65533;4&#65533;\&#65533;&#65533;G5&#65533; &#65533;&#65533;2
d&#65533; &#65533;&#65533;pu&#65533;&#65533;&#65533;p&#65533;&#65533;fkhQJ&#65533;L&#65533;=
&#65533;#&#65533;&#65533;&#65533;"&#65533;YB&#65533; t@Xb&#65533;Ga&#273;F@&#65533;&#65533;,&#65533;&#65533;#&#65533;&#65533;&#65533;]r&#65533;&#65533;&#65533;"%&#65533;
&#65533;&#65533;:&#65533;&#65533;&#65533;&#65533;&#65533;T&#292;A&#65533;bJ$?l&#65533;%?&#65533;&#65533;&#65533;$A&#65533;&#65533;&#65533;$BXZD&#65533;C&#65533;&#65533; 4&#65533;i&#65533;&#65533;)$&#65533;b&#65533;U$^?&#65533;5&#65533;&#65533;A&#65533;I&#65533;&#65533;&#65533;&#65533;&#65533;C&Z&#273;J:9eTF&#65533;&#65533;D&#65533;&#65533;!;&#1068;)&#65533;&#65533;B+-&#65533;&#1550;&#65533;	&#1538;"i#&#65533;*
KA&#65533;
&#65533;&#65533;&#65533;&#65533;M&#65533;?*&#65533;
2&#65533;Pj&#65533;&#65533;"&#65533;\D&#65533;e&#65533;&#2044;&#65533;T&#65533;&&#65533;&#65533;T&#65533;,&#65533;&#65533;+L&#65533;&#65533;1dmB&#65533;x&#65533;$&#65533;	k^&#65533;&#65533;&#65533;]B2&z&#1495;&#65533;Dm&#65533;&#65533;=8
7G&#65533;&#1187;&#65533;&#65533;&#65533;z&#65533;&#65533;q`&#1269;C&#65533;&#65533;&#65533;N&#65533;h&#65533;&#65533;b,&#65533;&#65533;2/JCq&#65533;&#65533;?&#65533;E&#47173;&#65533;iR&#65533;K&#65533;M&#65533;L{-&#65533;&#65533;HRMD&#65533;*&#65533;v&#65533;&#65533;&#65533;\m&#65533;[&#65533;TMCEn[9.5UL/&#65533;&#65533;;&#65533;8&#65533;&#247;&#65533;&#1293;&#65533;{p>&#65533;&#1320;N&#65533;&#65533;&#65533;h3C&#65533;&#65533;o>6&#65533;&#65533;N}&#65533;:&#65533;&#65533;&#65533;&#11267;&#1145;&#65533;m&#65533;&#1196;&#65533;3m&#65533;wo&#65533;(&#65533;dx&#1109;&#65533;0&#65533;.l&#65533;_Cq&#1072;&#65533;&#65533;p(}&#65533;&#65533;~#&#65533;&#65533;&#65533;V&#65533;+M/&#65533;%&#65533;iJ@&#65533;Z g3&#65533;dH2S_&#65533;t&#65533;5&#65533;&#65533;U[&#65533;&#65533;&#1494;&#185;&#65533;7&#65533;&#65533;&#65533;&#65533;&#65533;@&#65533;&#65533;&#65533;%f&#65533;&#65533;&#65533;&#65533;&#65533;45%&#65533;+)	&#1144;F&#65533;e&#65533;>&#65533;Pu&#65533; &#65533;&#65533;!0s&#65533;T&#65533;&#65533;t&#65533;6&#65533;&#65533;z&#65533;IJ&#65533;&#65533;&#65533;&#65533;f&#65533;&#65533;&#272;*&#65533;&#65533;m&#65533;CSDg&#65533;e&#65533;s&#65533;@&#65533;&#65533;&#65533;&#65533;&#65533;&#65533;&#65533;&#65533;">YD"A&#65533;%!
~&#65533;&#65533;D&#65533;&#65533;&&#65533;B&#65533;@&#65533; &#65533;&#24929;\&#65533;C&#135;&#65533;y&#65533;&#65533;+7&#65533;m^MADH2&#65533;&#65533;F&#65533;
M&#65533;!	H0B&#65533;&#1226;&#65533;$&A&#65533;Lh&#65533;&#65533;&#1028;0ae&#65533;4f&#65533;ZB&#65533;>&#1835;'&#65533;8&#65533;&#65533;~&#65533;&#65533;&#65533;E3&#65533;&#65533;&#65533;&#1774;&#65533;c&#65533;'V&#65533;V"&#65533;I&#65533;&#65533;=&#65533;$&#65533;/&#65533;r&#65533;&#65533;d&#65533;%!&#65533;@&#65533;"&#65533;&#65533;kq!&#65533; J&#65533;@&#65533;&#65533;&#65533;2&#65533;&#65533;r&#65533;&#65533;\&#65533;t*&#65533;&#65533;&#65533;&#65533;'6&#65533;&#65533;I4&#65533;&#65533;&#1155;N&#1247;&#65533;Hq&#65533; &#65533;`&#65533;&#65533;&#332;&#65533;#&#65533;&#65533;L&#65533;@&#1028;6&#65533;&#65533;&#65533;*%)&U*0&#65533;&#65533;_&#65533;t&#65533;.&#65533;PJg~&#65533;&#65533;*v&#65533;6mPH&#65533;&#65533;&#65533;X*5&#65533;?}&#65533;[&#65533;c&#65533;I&#65533;&#65533;'&#65533;&#65533;&L&#65533;h&#65533;4!&#65533;&#65533;3l&#65533;&#65533;&#1504;&#65533;&#65533;,
XAJ&#65533;&#65533;&#65533;&#65533;&#65533;&#65533;&#65533;h&#65533;&#603;H&#65533;&#65533;&#65533;&#65533;&#65533;&#65533;%>1&#65533;L&#65533;&#65533;9&#65533;&#65533;&#65533;&#65533;U&#65533;&#65533;&#65533;&#65533;&#65533;&#65533;&#65533;#+a&#65533;j;plrk	C8&#65533;H&#65533;&#65533;&#65533;V`&#2054;2|&#65533;\&#65533;&#65533;&#65533;&#65533;=W&#65533;&#65533;4ZJ_&#65533;&#65533;&#65533;O&#65533;&#65533;~&#65533;)D&#65533;&#65533;h&#65533;72m&#65533;8e&#65533;&#65533;&#65533;@p&#65533;Ca&#65533;6$&#65533;&#545;&#65533;&#65533;%&#65533;6&#65533;&#65533;2&#65533;&#65533;Ct&#65533;&#1052;&#65533;r&#65533;
Q&#65533;&#65533;P%&#65533; &#65533;{&#65533;&#65533;&#65533;v&#65533;&#65533;\&#65533;&#65533;/&#65533;&#65533;&#65533;\?&#65533;#&#65533;hxT&#65533;&#65533;6u&#48741;M&#65533;5Q&#65533;8F&#65533;&#65533;&#65533;*Y&#65533;[]&#65533;T&#65533;m&#65533;UZl}&#65533;k&#65533;Q&#65533;&#65533;&#65533;bj&#65533;s&#65533;y&#191;\iZ&#65533;&#65533;&#65533;<,&#65533;pa,U&#65533;&#65533;&#65533;&#65533;&#65533;z?\&#65533;\&#65533;R5&#65533;X&#65533;va&#65533;&#65533;a	&#65533;$}U&#65533;z &#65533;l&#65533;&#65533;IPbPq%&#65533;&#65533;&#65533; 7bH&#65533;&#65533;I&#65533;6&#65533;IMa&#65533;&#65533;&#65533;&#65533;&#65533;h3&#65533;W&#65533;U&#65533;Je&#65533;M&#275;^&#65533;j&#65533;-X&#65533;U&#65533;&#65533;j!"&#65533;&#65533;&#65533;-&#65533;g-&#65533;&#65533;&#65533;J&#65533;&#65533;F@B&#65533;&#65533;&#65533;%*Q	:&#65533;&#65533;&#65533;|($@&#180;&#65533;%i6&#65533;&#65533;a&#65533;&#65533;&#65533;>&#1036;&#65533;&#65533;&#65533;&#65533;")I8&#65533;&#65533;".&#65533;,&#65533;l~&#65533;<&#65533;F B$&#65533;&#65533;&#65533;&#65533;&#65533;u&#65533;x&#65533;!Xx&#65533;&#65533;p&#65533;&#65533;&#65533;/&#65533;1&#65533;Ll&#65533;&#65533;&#65533;'f&#65533;C!,=:|&#65533;r+bC&#65533;f;&#65533;&#65533;p&#65533;&#65533;+*&#65533;&#65533;-&#65533;WH&#65533;I&#1418;@&#65533;j&#65533;oI&#65533;&#1242;&#65533;:&#65533;m&#65533;&#65533;8}l&#65533;&#65533;;&#65533;
'kR&#65533;[&#65533;s6D1%&#65533;6&#65533;N&#65533;&#65533;/}&#65533;&#65533;cQ1g&#65533;\&#65533;&#65533;&#65533;N&#65533;&#65533;&#65533;d&#65533;5&#65533;ur&#65533;&#65533;&#65533;&#65533;D &#65533;&#65533;w&#65533;&#65533;&#65533;&#65533;6&#65533;&#1894;&w&#65533;&#882;&#65533;E&#65533;l>&#65533;&&#65533;+i&#65533;&#65533;2&#65533;!&#65533;&#65533;5&#65533;S&#65533;&#65533;&#65533;*&#65533;&#65533;RD&#65533;U&#65533;&#65533;&#65533;0&#65533;a&#65533;&#65533;r&#65533;*&#65533;&#65533;lg&#65533;0&#65533;&#65533;L\e&#65533;6&#65533;&#65533;0&#65533;]&#65533;&#65533;&#65533;&#65533;+la&#65533;E&#65533; _D&#65533;K&#65533;V4*&#65533;vF&#65533;s&#65533;z&#65533;8&#65533;!&#65533;g5&#65533;&#65533;&#65533;&#65533;@&#65533;C&#65533;&#65533;nw0</y&#65533;&#1949;&#65533;Y&#65533;&#65533;\&#65533;&#65533;&#65533;&#65533;M&#65533;&#65533;&#65533;&#65533;{&#65533;.lA&#65533;I.&#65533;, &#65533;&#65533;Ge&#65533;Pw&#65533;&#2025;8&#65533;&#65533;^&#65533;bW*_&#65533;&#65533;>&#65533;s&#65533;?Wu<4&#671;&#65533;*h &#65533;&#65533;-\&#65533;&#65533;e]&#65533;%&#65533;dy4&#65533;3\h&#65533;C6,w&#65533;m&#65533;&#65533;&#65533;&#65533; &#65533;&#65533;Sr4&#65533;&#65533;&#65533;&#65533;p&#65533;'&#65533;&#65533;t&#65533;&#1098;4u&#65533;0xaR&#65533;37L&#65533;&#65533;$@L&#65533;&#65533;&#65533;#p&#65533;&#65533;=c&#65533;&#65533;4&#65533;u&#65533;&#65533;H8&#65533;#&#65533;Z&#65533;J&#65533;&#65533;&#65533;9&#65533;&#65533;&#65533;&#65533;&#665;?&#65533;8&#65533;&#65533;&#65533;= &#65533;3&#65533;-&#65533;(&#65533;`&#65533;%&#65533;&#65533;&#65533;&#671;&#65533;8"1@&#65533;&#65533; &#65533;&#65533;&#65533; &#65533;DxI&#65533;M&#65533;&#65533;I&#65533;&#65533;&#65533;&#65533;K&#65533;Ih&#65533;D&#65533;?	S4&#1116;<J&#65533;M&#65533;&#65533;0&#65533;&#7277;i"\&#65533;/ &#65533;8&#65533;2&#65533;z&#65533;P8&#65533; &#394;tB^&#65533;&#65533;y&#65533;&#65533;B&#65533;z&#65533;:&&#65533;&#65533;&#65533;#&#65533;&#65533;&#65533;a&#65533;&#65533;&#65533;&#65533;0;&#65533;&#65533;&#65533;:d&#65533;&#65533;&#65533;x&#65533;9&#532;&#65533;-&#65533;A)!?`&#65533;&#65533;&#65533;&#65533;QE&#65533;)&#65533;?Q&#65533;&#65533;&#65533;&#65533;?&#65533;1&#65533;Q"*&#65533;H%&#65533;a&#449;J&#65533;&#65533;\S&#65533;&#65533; &#65533;&#65533;&#136;&#65533;@|&#65533;m&#65533;&&#65533;&#65533;B(A&#65533;&#65533;&#65533;&#65533;&#65533;P&#65533;&#65533;&#65533;&#694;&#65533;&#616;&#65533;+&#65533;@\&#65533;&#65533;i&#65533;"&#65533;[&#65533;&#65533;z&#65533;&#65533;h9&#65533;@&#65533;&#65533;p0a!&#65533;&#65533;q&#65533;3 &#65533;2X&#65533;r&#65533;&#65533;&#65533;&#65533;&#65533;&#65533;&#65533;&#65533;&#1104;&#65533;(&#65533;&#65533;&#65533;j&#65533;&#65533;2&#1556;b&#65533;!1&#65533;/&#65533;&#65533;&#65533;S&#65533;0&#65533;&#65533;A.9&#65533;&#65533;:&#65533;0&#65533;&#65533;J&#65533;&#65533;x/&#65533;$7&#65533;&#360;(&#65533;:1&#65533;,&#65533;:(&#65533;&#65533;(&#65533;-&#65533;)&#65533;&#65533;'8"X&#65533;&#65533;&#65533;&#65533;&#65533;&#65533;&#65533;,&#65533;4&#1038;&#65533;2&#65533;&#65533;&#65533;{.&#65533;&#65533;&#65533;0&#65533;&#65533;&#65533;&#65533;&#65533;}<I<&#65533;L&#65533;&#65533;&#65533;&#65533;|&#65533;&#65533;&#65533;&#65533;$I&#65533;I&#65533;&#65533;&#65533;z&#536;&#65533;$&#65533;&#65533;,&#65533;-&#65533;I&#65533;&#65533;&#602;&#258;W;&#65533;&#65533;::I&#65533;&#65533;G&#65533;&#65533;&#65533;&#48956;{&#65533;2&#65533;&#65533;&#65533;0&#65533;2&#65533;;&#65533;#&#65533;&#65533;&#65533; B&#65533;lJ&#65533;&#65533;&#65533;&#65533;{>:&#65533;&#65533;&#65533;m&#65533;.3&#65533;&#65533;&#65533;&#65533;9&#65533;#$&#65533;2&#65533;K&#65533;&#65533;&#65533;&#65533;&#65533;</J&#163;&#65533;&#65533;&#65533;&#65533;)&#514;&#65533;&#65533;&#65533;&#65533;b&#65533;&#65533;&#65533;H&#65533;&#65533;7&#65533;&#65533;&#65533;<-&#65533;)3&#65533;4&#65533;&#65533;5&#65533;&#65533;^&#65533;&#65533;K&#65533;&#65533;J&#65533;&#293;G&#65533;&#65533;J&#65533;&#65533;&#65533;&#65533;&#65533;+$K&#65533;&#65533;iA&#65533;B2&#65533;&#65533;&#566;&#65533;`0a&#65533;&#65533;&#65533;&#65533;&#65533;&#65533;&#65533;8u&#65533;_!&#65533;&#65533;&#65533;pQ(PC&#65533;&#65533;&#65533;uy&#65533;B&#65533;\&#65533;8&#65533;&#65533;E~&#65533;?{&#65533;&#65533;&#65533;&#65533;2&#65533;Q'&#65533;D&#65533;(&#65533;&#65533;!1&#65533;&#65533;C &#65533;&#65533;H&#65533;sa&#65533;8y&#65533;8&#65533;:g&#1828;&#65533;R&#65533;&#784;&#65533;&#65533;&#65533;&#65533;p&#65533;&#65533;!Z$3&#481;5&#65533;P&#65533;&#65533;&#65533;5u&#65533;(80&#65533;: &#65533;&#65533;1&#65533;&#65533;K&#65533;&#65533;&#65533;&#65533;&#752;&#65533;&#65533;S&#65533;&#65533;C
Y&#65533;&#1042;&#65533;dN&#1464;&#65533;r&Cq)&#65533;R&#65533;&#65533;p&#65533;&#65533;Pzm&#65533;-&#1676;e&#1625;&#65533;&#65533;B&#1888;&#65533;&#65533;(Z&#65533;&#65533;&#65533;&#65533;1&#65533;&#65533;&#65533;&#65533;H&#65533;d&#311;&#65533;	&#65533;&#65533;&#65533;`&#65533;&#1011;&#65533; &#65533;&#65533;&#65533;&#65533;&#65533;&#1104;&#65533;y4&#65533;K&#931;2(+Ky&#65533;0*:&#65533;mq7&#65533;&#65533;&#65533;&#65533;}&#65533;6&#65533;;&#65533;|&#65533;&#65533;x&#65533;R&#65533;R&#5139;.&#1026;,&#65533;&#65533;&#65533;|.9&#65533;2&#65533;;&#65533;&#65533;D&#65533;&#65533;Pi+;&#65533;3&#65533;&#65533;&#65533;&#65533;3&#65533;&#17594;&#65533;&#65533;&#65533;&#65533;&#65533;\&#65533;&#65533;&#65533;&#65533;r&#1298;f.&#65533;&#65533;|'p&#65533;&#65533;l&#65533;VU(&#65533;&#65533;)&#65533;*&#65533;+ &#65533;-&#65533;,&#65533;&&#65533;&#65533;+&#65533;(&#65533;&#65533;*pHX&#65533;-&#2844;&#65533;&#65533;&#65533;;&#65533; &#65533;&#65533;t:&#65533;r:&#65533;I&#65533;&#65533;<&#65533;7=L&#65533;&#65533;Z &#65533;&#65533;&#65533;&#65533;&#65533;. @&#65533;Vp&#65533;&#971;&#65533;&#65533;&#65533;&#65533;&#65533;&#763;2,V&#65533;&#65533;&#65533;6&#65533;K9=9&#65533;<"&#65533;=!|M&#65533;&#42720;&#65533;*&#65533;+&#65533;&#65533;6"&#65533;&#65533;;@&#65533;&#65533;,&#65533;&pSUHz&#65533;&#65533;&#65533;&#65533;&#65533;#L&#65533;&#65533;:.&#65533;&#621;k&#65533;J&#65533;J&#65533;{&#65533;k#&#65533;&#65533;&#65533;9&#65533;?&#65533;&#65533;U,&#65533;&#65533;&#1836;&#65533;&#65533;T&#65533;&#65533;&#65533;&#65533;9&#1250;&#65533;&#65533;&#65533;U-&#1026;&#65533;&#707;&#65533;J)&#65533;&#65533;&#65533;"#C&#65533;'G&#65533;&#65533;G&#65533;J&#65533;&#65533;&#65533;q&#65533;Y&#65533;x&#65533;~"@I(&#65533;I2&#65533;&#65533;0WA	2L&#65533;&#65533;X4&#65533;@&#65533;8&#65533;&#65533;&#65533;9FC&#65533;Bx&#65533;C&#65533;&#65533;P&#65533;A&#65533; &#65533;w&#65533;}&#65533;0&#65533;P&#65533;&#65533;	&#65533;&#65533;@T&#65533;BQ&#65533;&#65533;xR&#1213;1&#137;I&#65533;&#65533;B &#65533;T&#65533;&#65533;/&#65533;Vnu&#65533;J&#65533;&#65533;&#65533;MZL&#65533;&#65533;&#606;&#65533;PI&#65533;8"Z&#309;&#65533;@8&#65533;&#65533;$&#65533;&#65533;&#65533;".&#65533;&#65533;&#65533;&#65533;b[&#65533;&#65533;Y9&#65533;&#65533;0&#65533;&#65533;&#65533;&#65533;E&#65533;&#65533;&#697;0&#65533;&#65533;B%&#65533;7&#65533;HDJd&#65533;&#65533;F&#65533;>*u&#65533;&#65533;&#65533;!&#65533;&#65533;&#65533;*1->&#65533;&#65533;&#65533;&#65533;&#65533;	J&#65533;Z&#65533;&#65533;d&#65533;3&#65533;Q&#368;&#65533;&#1720;E&#1761;+&#65533;W&#683;;;y&#1851;T&#65533;&#65533;2x&#65533;&#65533;h&#65533;5&#65533;&#65533;&#65533;|&#65533;&#65533;&#758;{.*	:&#65533;&#65533;&#65533;&#1272;&#65533;x&#65533;K&#65533;[Nm&#65533;&#65533;&#1836;2&#1353;&#65533;.&#65533;&#65533;s&#65533;/ U+&#65533;S&#65533;T
&#65533;$&#65533;#&#65533;:&#65533;7r9M&#65533;*,&#65533;&#65533;/)T&#65533;&#65533;V-} ~]&#203;&#65533;?&#65533;&#65533;+&#65533;J&#65533;&#65533;&#65533;&#65533;&X+&#65533;T,&#65533;&#65533;W&#65533;&#1171;&#65533;&8'&#65533;%0&x&#65533;"p!><7rt&#65533;&#744;&#65533;:
&#65533;`&#65533;\ Fe&#65533;6x_e&#65533;&#65533;&#65533;H&#65533;&#65533;&#65533;+&#65533;&#65533;&#65533;&#65533;/ic&#65533;E&#65533;x^6&#65533;&#65533;&#65533;Jv&#65533;K6&#764;&#65533;.&#65533;&#554;Q&#65533;&#65533;&#65533;&#65533;&#65533;&#161;&#65533;&#65533;]&#65533;&#65533;&#65533;-J~$PV&#65533;&#65533;+ Ib&#65533;&#65533;J&#65533;TWM&#146;&#1620;M>;&#65533;&#65533;;&#1018;&#65533;+&#65533;STv&#65533;&#65533;&#48846;&#1300;	&#65533; &#65533;&#65533;&#65533;oun)&#65533;&#65533;&#65533;&#65533;&#65533;&#65533;&#65533;Q7&#1940;&#65533;&#65533;&#65533;&#837;6&#65533;$9&#65533;&#65533;&#65533;&#65533;		&#65533;<{&#65533;&#65533;&#65533;&#65533;&#65533;&#65533;&#1554;w6&#65533;&#65533;&#65533;&#65533;#&#65533;
&#65533;&#65533;'&#65533;*mV%|&#65533;
&#65533;J&#65533;&#65533;	&#65533;J&#65533;&#65533;@&#65533;&&#65533;&#65533;&#65533; &#65533;&#65533;&#65533;) U&#65533;D&#65533;2H&#65533;GI&#65533;:,&#65533;&#65533;&#65533;&#65533;|>&#65533;G&#65533;# &#65533;&#65533;!&#1259;&#65533;&#837;&#65533;hl&#65533;&#65533;&#65533;v68&#65533;h&#65533;7Yc&#65533;h&#65533;x&#65533;&#65533;&#65533;0&#65533;J/G1&#65533;&#65533;T&#65533;-&#65533;&#65533;)x%&#65533;x&#65533;-&#65533;G&#65533;V&#65533;{W&#65533;&#65533;*&#65533;&#65533;&#65533;m&#65533;&#65533;&#65533;Q{&#1753;&#65533;&#65533;@&#65533;&#223;@&#65533;*&#65533;&#65533;&#65533;&#65533;&#65533;&#65533;@e&#65533;=&#65533;&#65533;&#65533;&#65533;&#65533;&#65533;z&#65533;&#65533;[&#65533;&#65533;[&#65533;&#65533;^&#65533;!&#65533;Z&#65533;Q&#65533;Os&#65533;&#65533;H
e)0&#65533;X&#65533;&#65533;&#642;+&#65533;/&#65533;Y-&#1538;&#65533;&#65533;&#65533;\&#65533;46&#65533;&#65533;&#65533;d&#65533;d&#65533;#4&#65533;:/&#65533;=&#65533;&#65533;&#65533;C&#65533;6&#65533;8&#1769;&#65533;&#65533;yg&#65533;&#65533;&#65533;&#65533;&#65533;,o&#65533;p&#65533;&#65533;&#65533;&#65533;&#65533;*&#65533;>W&#65533;&#65533;<&#65533;-&#65533;&#65533;&#65533;~&#65533;&#65533;k&#1314;&#65533;&#65533;&#65533;F&#65533;&#65533;&#65533;^&#65533;&#1571;&#65533;&#65533;&#65533;&#65533;&#65533;&#65533;8&#65533;/q&#65533;&#65533;7&#65533;9&#65533;&#65533;s]X.(Y&#65533;&#65533;&#65533;&#65533;&#1458;&#65533;&#65533;&#65533;&#65533;&#65533;q<&#65533;~&#65533;.&#65533;b&#65533;&#65533;Lq9e%Iv&#65533;&#1422;&#65533;6&#65533;&#65533;&#65533;&#65533;.=X&#65533;&#65533;&#65533;&#65533;&#65533;&#65533;&#65533;T&#1789;;&#65533;| &#65533;&#65533;&#65533;&#65533;&#65533;&#65533;&#65533;&#913350;&#65533;K,@od`[n#o-&#65533;&#65533;;1!&#65533;bT*`&#65533;IK&#65533;dcM&#65533;&#1269;S&#65533;&#65533;&#65533;B&#65533;+&#65533;&#65533;&#65533;O&#65533;-&#1528;&#65533;T"&#65533;&#65533;&#65533;&#65533;l&#65533;&#65533;+RC&#65533;V&#65533;/H&#65533;;E&#65533;&#65533;&#65533;&#65533;&#65533;&#65533;&#65533;&#65533;cZ&#65533;j&#65533;J
U;Q5h&#65533;-nPaG&#65533;&#65533;B=C&#65533;^&#65533;&#65533;T&#1613;`9&#65533;&#65533;&#65533;!&#65533;t&#65533;S&#65533;0&#65533;b&#65533;A9z&#65533;&#65533;k&#65533;$&#65533;&#1376;&#960;&#65533;fl&#1587;&#65533;&#65533;;-<&#65533;&#65533;&#1259;SH&#65533;&#65533;X&#65533;HOu&#65533;&#65533;&#65533;@ &#65533;&#65533;(9&#65533;&#65533;k&#65533;&#65533;&#65533;!&#65533;&#65533;&#65533;
&#65533;&#2596;1&#65533;#<&#65533;&#65533;&H&#65533;V&#65533;&#65533;&#65533;*8<z$iW&#65533;$h-(a&#65533;&#65533;;G&#65533;&#65533;.(&#65533;e}j+&#65533;&#65533;p&#65533;&#65533;&#65533;P&#65533;s&#65533;&#1569;w&#65533;G&#65533;~&#65533;&#349;&#65533;a&#65533;&#65533;&#65533;s&#65533;H&#65533;d&#65533;&#65533;H&#65533;&#65533;&#65533;S&#65533;&#65533;Nc&#65533;^&#65533;0&#65533;&#65533;O&#65533;*&#1134;&#65533;	&#65533;Y&#65533;&#65533;&#65533;&#65533;&#114620;&#65533;&#65533;&#65533;&#65533;&#65533;
&#65533;-&#65533;&#65533;&#65533;	&#65533;7&#65533;&#65533;Hgk&#35454;&#65533;&#65533;&#65533;&#65533;&#65533;<&#65533;2d&#65533;&#65533;&#65533;P&#65533;4&#65533;0I&#65533;&#65533;&#65533;&#65533;
&#65533;Y!Zs&#65533;7&#65533;&#65533;{5 h&#65533;Os&#65533;&#55025;d[&#65533;-aC&#65533;O&#65533;	D&#65533;&#1129;ak@&#65533;Vw[&#65533;&#65533;&#65533;nhi&#65533;&#65533;&#65533;H&#214;&#65533;&#1486;&#65533;E3!&#65533;&#65533;&#65533;&#65533;&#65533;&#65533;&#65533;&#65533;&#65533;/!b&#65533;&#65533;#\&#65533;L&#65533;&#65533;?D&#65533;Gn&#65533;&#65533;&#490;&#65533;j&#65533;Q&#65533;&#65533;&#65533;&#65533;&#65533;"m&#65533;&#65533;&#65533;e&#65533;&#65533;Ly&#65533;&#65533;
m&#65533;&#65533;&#65533;l];+!&#65533;&#65533;'%9&#65533;:&z0&#65533;J&#65533;w&#65533;s&#65533;&#65533;&#65533;sc&#65533;I&#65533;&#65533;&#65533;FT7&#65533;&#65533;) &#65533;&#65533;&#1804;#YB3
&#65533;&#65533;&#65533;"j	YP^&#1338;&#65533;:&#65533;&#65533;uE&#590;}&#65533;b&#65533;<&#65533;zIJ&#65533;&#65533;}DA&#65533;&#65533;7&#65533;4&#571;Z.&#65533;&#65533;c.&#65533;&#65533;J&#65533;0q&#65533;;&#1914;&#65533;6k&#65533;&#65533;* &#65533;&#65533;<y|&#65533;&#65533;&#65533;b&#65533;&#65533;&#65533;&#65533;:&#65533;&#65533;&#65533;&#65533;/-X&#65533;&#65533;b&#65533;&#65533;i`&#65533;&#65533;.&#65533;&#65533;R&#65533;6&#642;,&#65533;:+&#65533;&#65533;)b)X#XV&#65533;&#65533;&#65533;&#65533;&#228;K1&#65533;Xr&#65533;K&#65533;&#65533;&#65533;*w&#65533;&#65533;s&#65533;&#65533;[&#65533;Pmq&#65533;Q6y&#65533;&#65533;)&#65533;lp&#65533;&#65533;r&#65533;*&#65533;ez&#65533;v:&#65533;`&#65533;&#65533;L&#1980;&#65533;&#65533;z0A&#65533;&#65533;&#65533;&#65533;&#65533;&#65533;&#65533;c0u&#65533;&#65533;B+i&#65533; &#65533;&#65533;&#65533;&#65533;`&#65533;&#65533;i&#65533;;yecN&#65533;&#65533;0C&#65533;L&#65533;5i
&#65533;a&#65533;&#65533;M6n&#65533;a&#65533;F&#65533;5l&#65533;&#65533;&#65533;g&#65533;:w&#65533;&#65533;&#611;&#65533;&#65533;?}&#65533;&#65533;&#65533;&#65533;&#65533;$ D&#65533;&#65533;|&#65533;2&#65533;F&#65533; 124(P=x&#65533;&#65533;&#65533;Sg&#65533;G&#65533;|&#65533;&#65533;&#65533;'&#65533;;&#65533;&#65533;&#65533;&#65533;&#65533;@&#65533;B&#65533;T&#65533;:p&#1568;Q&#65533;&#65533;9v&#65533;&#65533;	4&#65533;[C&#65533;&#65533;dJ&#65533;#:r&#65533;&#545;&#1265;&#65533;8n&#1316;k&#65533;5n&#65533;f&#65533;&#65533;&#65533;N&#65533;&#65533;|H&#65533;&#65533;:T&#65533;7o&#65533;&#65533;i&#65533;ri&#65533;&#65533;zR&#65533;&#65533;&#65533;W&#65533;&#65533;n&#1777;&#65533;&#65533;&#65533;&#65533;8u&#65533;&#65533;&#65533;Z&#65533;&#991;&#65533;&#65533;j&#65533;&#65533;'&#65533;&#65533;:&#65533;&#65533; &#65533;+2t&#65533;&#65533;&#65533;&#65533;&#65533;	z'y&#65533;8Bo#}:&#65533;&#65533;i&#65533;\&#65533;&#65533;cj&#65533;&#65533;&#65533;Y&#65533;&#65533;L&#65533;&#65533;e&#65533;>&#65533;~{&#65533;d&#396;&#65533;&#65533;&#728;2h&#65533;&#65533;&#65533;KXM/]&#65533;&#65533;&#65533;&#65533;c$Fd&#65533;&#65533;FA&#1205;F&#65533;&#65533;y&#65533;&#65533;`&#65533;1&#65533;bw&#65533;A&#65533;g&#65533;c&#65533;a&#65533;C&#65533;w&#65533;&#65533;&#65533;!&#65533;FFq&#65533;F+&#65533;&#65533;&#65533;t2NDQ
&#65533;#E&#43335;^E-DX{&#65533;&#65533;&&#1104;!&#65533; tY&#65533;"C&#65533;&#65533;ku&#65533;Tg?&#65533;%\PWf&#65533;Gl%&#65533;&#65533;T&#65533;&#65533;[r&#65533;&#65533;qGgw&#65533;&#65533;_&#65533;&#385;
&#65533;Fc&#65533;&#65533;&#65533;F&#65533;&#65533;&#1549;!&#65533;o~&#65533;]x!F&#65533;d&#65533;A_&#65533;&#65533;^A&#1497;Q&#65533;i(&#65533;\&#65533;h&#65533;&#65533;x&#65533;&#65533;&#65533;&#65533;EZ&#65533;Xd&#65533;&#65533;!b|"&#65533;c&#65533;&#65533;j&#1098;&#65533;[l&#1128;X`q&#65533;VXqY&#65533;E&#65533;b&#65533;&#65533;CmX&&#65533;g&#65533;q&#65533;X&#65533;u&#65533;&#65533;Sv&#65533;&#65533;&#65533;&#65533;&#65533;&#65533;&#65533;A&#65533;]haThQn&#65533;^&#65533;R0&#378;TL!Vl&#65533;]&#65533;&#65533;&#65533;}&&#65533;&#65533;'{&#65533;&#65533;a&#65533;i	&#993;&#65533;w&#65533;fW&#65533;-w&&#65533;%g\&#65533;&#65533;&#65533;pu&#65533;&#1685;v&#65533;1Q&#65533;&#65533;aP%&#65533;i]D&#65533;&#65533;&#65533;&#65533;_	&#65533;g&#65533;E&#65533;&#65533;_&#65533;Q&#65533;&#65533;&#65533;&#65533;!&#65533;&#65533;Wim&#65533;q&#65533;^$j&#65533;&#65533;I&#65533;&#65533;&#65533;&#65533;QYeq`&#65533;b&#65533;{m&#65533;&#65533;P&#65533;zYoB&#65533;e&#65533;T&#65533;}Rd&#65533;$oC"&#65533;%&#65533;LRI&&#65533;XbI%&#65533;(&#65533;"&#65533;$b!n!r&#65533;!&#65533;&#65533;&#65533;Te&#65533;!"&#65533; &#65533;x!l&#65533;tRlUa&#65533;GU~&#65533;G&#65533;2&#65533; V2Hm~&#65533;&#65533;&#65533;&#65533;[&#65533;5Q&#65533;e&#65533;cX8&#65533;q5Qtpd&#65533;H+&#65533;RS&#65533;&#65533;eH&#65533;&#65533;&#65533;yo&#65533;Qf&#65533;s&#1209;&#65533;p&#1108;YH&#65533;&#65533;!Rf)&#65533;V&#65533;&#65533;&#2005;&#65533;&#65533;C&#65533;S&#65533;&#65533;p&#211;/&#65533;&#65533;8&#1992;&#65533;&#65533;&#65533;&#65533;&#65533;l&#65533;&#65533;&#65533;U:&#65533;ua&#65533;&#65533;7P&#65533;&#65533;I&#65533;&#65533;&#65533;H_d0C&#65533;JS&#65533;&#65533;&#65533;&#65533;Q&#65533;&#65533;y&#65533; &#65533;&#65533;(0ci&#65533;*&#65533;&#65533;6M!aS&#65533;&#65533;&#65533;U&#65533;&#65533;&#65533;&#449;]&#65533;&#65533;&#65533;&#65533;&#65533;&#65533;ca&#65533;&#1090;7&#65533;&#65533;"&#65533;Y^&#65533;&#65533;&#65533;Y&#65533;&#1631;&#65533;l&#65533;&#65533;,0&#65533;&#65533;&#65533;h&#65533;h&#65533;&#65533;&#65533;N&#1162;&#65533;&#65533;&#65533;w+&#65533;&#245;&#65533;&#65533;5qn8&#65533;
G&#65533;B&#65533;@DI*&#65533;p&#65533;<&#65533;&#65533;&#65533; d&#900;&#65533;&#65533;>1&#65533;g&#65533;&#65533;"&#65533;&#65533;&#65533;$gq&#65533;&#65533;&#65533;&#65533;nd&#65533;1&#65533;eaJ]j&#65533;&#65533;&#65533;,%(#I&#65533; &#1538;&#1285;du'&#65533;&#65533;`D&#65533;1fPT&#65533;&#1360;gyH&#65533;&#65533;"&#65533;N&#65533;&#65533;&#65533;&#65533;BT&#65533;"2|&#65533;
Sh&#65533;&#8736;&#65533;&#65533;&#65533;V^&#65533;B&#65533; E&#65533;&#65533;&#65533;&#734;&#65533;2&#65533;c&&#65533;&#65533;45Rk&#65533;&#65533;&9xd$&#65533;3&#65533;R&#65533;&#1479;&#65533;&#65533;K&#65533;X K&&#65533;&#65533;!7T)I &#65533;b&#65533;C&#65533;&#65533;&#792;&#65533;&#330;}&#65533;ijLlh3&#65533;&#65533;&#65533;&#65533;l&#65533;&#65533;&H67&#65533;m&#65533;8H!&#65533;7M&#65533;|&#65533;'=&#65533;"A&#65533;&#65533;}&#65533;1&#65533;&#65533;&#65533;I&#65533;&#65533;C&#65533;s]&#65533;&#1064;&#65533;&&#65533;d&#65533;$SAU&#65533;r&#65533;&#65533;!&#65533; ]!&#65533;&#65533;<"n&#65533;&#65533;D%&	G0&#65533;&#65533;h&#65533;"b&#65533;E &#65533;tW&#65533;=&#65533;R&#197;n&#65533;&A&#65533;cG9@&#65533;&#65533;&#65533;&#65533;3*!&#65533;&#65533;&#65533;t&#65533;a&#561;&#65533;%&#65533;&#65533;0&#65533;&#65533;)o&#65533;&#65533;&#65533; 8XzVJ&#65533;&#65533;&#65533;&#388;A3([&#65533;&#65533;	&#65533;&#65533;&#65533;/&#65533;&#65533;&#65533;&#65533;&#65533;*V&#65533;8&#65533;A&#65533;&#65533;&#65533;y&#65533;`&#65533;&#65533;&#65533;&#65533;/&#65533;&#65533;&#65533;&#65533;.U&#65533;&#65533;m(r&#65533;&#65533;[+&#65533;&#65533;&#65533;&#327;Pp:&#65533;,&#65533;&#65533;&#65533;`&#65533;&#65533;&#65533;<&#883;&#65533;D&#65533;AN&#65533;SU(&#65533;&#65533;R&#65533;&#65533;&#65533;&#65533;&#65533;&#65533;gNa`&#65533;4t&#65533;&#65533;-dY&#65533;[&#65533;A&#274;&#65533;&#1698;P=&#65533;&#65533;k&#65533;P&#65533;+pA&#65533;]&#65533;`&#65533;&#13324;0&#65533;&#65533;&#65533;	&#1088;&#65533;&#65533;A&#65533;1c&#229;\)&#65533;0&#65533;&#65533;>&#65533;N&#666;&#65533;&#65533;&#65533;&#65533;D&#65533;&#65533;}&#65533;[)$&#65533;&#65533;[	&#65533;&#65533;DT&#65533;&#65533;>fja&#65533;&#65533;Q&#65533;v&#65533;&V&#65533;EQ&#65533;P]&#65533;t&#65533;l&#65533;#&#65533;&#65533;&#65533;Q&#65533;&#65533;&#65533;&#65533;!zxx&#65533;$&#65533;&#65533;4h@R.&#65533;#*o&#65533;2&#65533;&#65533;`&#65533;&#65533;Z2&#65533;&#65533;&#65533;MU&#65533;&#65533;=5&#65533;$)&#65533;I&#65533;&#65533;!&#65533;F&#65533;T&#65533;0&#65533; QD(r&#65533;&#1575;&#65533;&#65533;&#65533;1&#65533;ep&#65533;&#65533;2!&#65533;&#1723;; &#65533;&#65533;9&#65533;G&#65533;&#151;&#65533;&#65533;&#65533;&#65533;&#65533;&#65533;&#65533;&#65533;&#47649;TnT&#65533;x&#65533; 9&#65533;!T&#65533;Q|&#65533;F&#65533;!q8&#65533;JM&#65533;&#65533;&#65533;`BV
xX?&#65533;e&#65533;1&#65533;|&#65533;I&#65533;&#65533;&#65533;	"2[&#65533;&#65533;&#65533;&#65533;&#65533;C&#65533;&#65533;Hr&#65533;&#65533;&#65533;&#65533;E,&#65533;o&#65533;&#65533;fA!)&#529;&#65533;F)L&#65533; &#65533;2&#65533;D9&#608;VD&#65533;<9B&#65533;&#65533;L&#65533;Nj&#65533;&#65533;&#65533;(&#65533;*P&#65533;J%&#65533;&#65533;I&#65533;qX&#65533;'#&#65533;&#65533;V_e&#65533;D]&#65533;;&#65533;&#65533;^&#65533;&#65533;L[&#65533;K&#462;&#65533;&#65533;&#452;	&#65533;&#65533;<5&#65533;Fg&#1343;	9&#65533;o&#65533;&#65533;">&#840;D&#65533;o&#65533; &#65533;Q&#65533;Z&#65533;*ex&#65533;1J8WZ&#65533;@&#1798;6&#65533;&#65533; &#65533;i*5&#65533;&#65533;f&#65533;A&#65533;B&#65533;4$&#65533;&#65533;i@Z&#65533;u&#65533;&#65533;&#65533;&#65533;:&#65533;x&#65533;&#65533;&#65533;V3&#65533;D&#65533;FfER&#65533;6b&#65533;.&#1729;4E&#65533;+^&#65533;&#65533;&#65533;&#65533;/XsC&#65533;-2&#65533;
0&#65533;&#65533;"&#65533;&#65533;
O&#65533;&#65533;&#65533;/&#65533;c&#65533;&#65533;T&#65533;_&#65533;&#65533;r&#65533;B`&#1341;O&#65533;7P&#65533;&#65533;&#65533;&#65533;&#65533;SA&#65533;IQ&#65533;RTkE&#65533;&#65533;&#65533;+&#65533;XT}&#65533;&#65533;&#65533;G,%m&#65533;s&#65533;&#65533;&#65533;&#65533;N_a&#65533;&#65533;.|AQ8R&#65533;&#1601;&#65533;&#1860;\gA!Gx5&#65533;]%~&#65533;&#65533;&#65533;jm&#65533;&#65533;K&#65533;1P&#65533;=P&#65533;&#65533;N&#65533;&#65533;&#65533;&#65533;upC&#65533;&#65533;&#65533;&#65533;&#268;0&#65533;&#65533;&#65533;sF)&#65533;&#65533;>aY&#65533;^&#65533;&#65533;&#65533;&#65533;&#65533;&#65533;i&#65533;&#65533;&#65533;J&#65533;A&#65533;&#65533;&#65533;&#65533;fVbO0&#65533;rP&#65533;&#65533;&#65533;P&#65533;<&#65533;2&#65533;1tG&#65533;&#65533;&#65533;&#1089;&#65533;&#65533;&#65533;&#65533;,4&#65533;\&#65533;&#65533;J&#65533;&#65533;*M&#65533;&#65533;&#65533;8DO#!	&#65533;4&#65533;&#65533;O%&&#65533;&#65533;&#65533;Cb&#65533;&#65533;?&*&#1096;K&#65533;'\&#1626;p<p?,E&#65533;L0&#65533;A&#65533;a&#65533;&#65533;&#65533;W&#65533;~&#65533;FDL&#65533;&#65533;&#65533;
&#65533;c&#65533;&#65533;&#65533;i&#1723;&#65533;"W&#65533;Y4O&#516;FS&#65533;\&#1601;&#65533;&#65533;N&#65533; N&#65533;&#65533;&#65533;&#65533;S&#65533;&#65533;D&#65533;]N&#65533;&#65533;]XH&#65533; ($T&#65533;%P&#1816;&#65533;$&#65533;D&#65533;&#65533;	&#65533;ZB"&#65533;`MA&#65533;K&#65533;TP=&#65533;&#65533;!&#65533;&#65533;EBJ&#65533;$@&#65533;"`&#65533;&#65533;F &#65533;D&#65533;O&#65533;\&#65533;&#65533;&#65533;\&#65533;D9&#65533;&#65533;&#65533;!&#173;&#65533;&#65533;&#65533;&#65533;&#65533;&#65533;w&#328;Y|T&#65533;&#65533;l&#65533;&#65533;&#65533;[U&#65533;U&#65533;&#65533;&#65533;&#65533;Gt&#65533;&#65533;XM]&#65533;&#65533;e&#65533;&#65533;&#65533;I&#65533;&#65533;&#65533;!&#65533;&#5221;&#65533;! &#65533;&#65533;&#65533;&#65533;	&#65533;&#65533;&#65533;Xd&#65533;&#65533;f|g&#65533;YM&#65533;&#65533;&#65533;&#65533;&#65533;&#65533;&#65533;#\&V[&#976;Li&#65533;Up&#65533;&#65533;&#65533;^+&#65533;&#65533;P&#65533;&#65533;&#65533;&#65533;&#65533;A&#65533;=&#65533;\&#65533;D&#65533;&#65533;GY\M&#65533;P'Gwt&#65533;&#65533;~Q&#65533;&#65533;U&#65533;&#65533;&#65533;^x&#65533;_Y&#65533;&#65533;D&#65533;&#65533;&#65533;-Gd&#65533;1!&#65533;&#65533;<&#65533;@&#65533;&#65533; &#65533;&#65533;)P&#65533; &#65533;8&#65533;P&#65533; M&#65533;&#65533;&#65533;&#65533;].	1^&#65533;|&#65533;&#65533;&#65533;\&#65533;G &#65533;8&#65533;&#65533;\&#65533;T&#65533;&#1431;&#65533;&#65533;&#65533;HX,^&#65533;&#65533;&#65533;&#65533;@B&#65533;@&#65533;&#65533; &#65533;x &#65533;&#65533;]&#65533;&#65533;&#65533;&#65533;&#65533;aWx&#65533;&#65533;D&#65533;&#65533;&#65533;u&#65533; D&#65533;&#65533;&#65533;&#65533;y&#65533;&#1607;&#65533;UH&#65533;`U&#65533;$&#65533;&#65533;"&#65533;`&#65533;!Us&#65533;&#65533;B	&#3151;{D$@&#65533;&#65533;y&#65533;&#65533;vMG-6&#65533;&#65533;&#65533;&#65533;Y&#65533;6&#65533;&#65533;&#65533;^&#65533;m&#65533;&&#65533;A&#65533;&#65533;I{HG&#65533;u&#65533;&#65533;&#65533;&#65533; 5&#65533;N&#65533;X&#65533;&#65533;&#65533;&#65533;&#65533;&#65533;eHX&#65533;YK&#65533;&#65533;&#65533;&#65533;&#1440;-&#65533;"U!$B#HMU&#65533;UK#\&#65533;&#65533;p&#65533;'pB&l&#65533;'t't&#65533;&&#65533;&#65533;p&#65533;6&#65533;&#65533;J&#65533;&#65533;&#65533;W\&#65533;w&#65533;&#65533;&#65533;&#65533; &#65533;uXnL&#65533;&#653;&#65533;LY&#65533;I&#65533;Z&&#65533;&#65533;&#65533;&#65533;&#65533;&#65533;&#65533;&#65533;&#65533;&#65533;]&#684;P@&#65533;G &#65533;&#644;"%UF3&#65533;e&#65533;l&#65533;f&#65533;&#65533;&#65533;^nTS&#65533;&#65533;!8B%`&&#65533;&#65533;$<# &#65533;Nh&#65533;&#65533;&#65533;&#65533;&#65533;"8%d&#65533;&dB%a#$B!&#65533;&#65533;R&#65533;A!&#65533;TL8B#0&#65533;&#65533;D&#65533;l_&#65533;&#65533;&#1804;dZ&#65533;K9&#65533;{B&#65533;&#65533;&#65533;W&#65533;A&#65533; \&#65533;&#65533;&#65533;&#65533;D&#1314;&#65533;Um&#65533;!1&#65533;JP&#65533;ZL&#65533;N&#65533;&#65533;&#65533;@&#65533;bU)&#65533;\&#65533;&#65533;&#65533;b&#65533;=#&#295;"&#65533;&#65533;&#2012;&#65533;&#65533;L&#914;-&#65533;?&#65533;&#65533;&#65533;p&#65533;&#407;A&#306;`D&#65533;&#65533;A&#65533;&#65533;U&#65533;S&#65533;gp_&#65533;&#65533;&#65533;&#65533;E&#65533;&#65533;:EZ&#65533;V=&#65533;.&#65533;&#65533;r8i&#65533;y&#65533;S&#65533;&#65533;&#65533;^&#65533;N/&#65533;&#65533;&#65533;i.&#65533;&#65533;@)4&#65533;&#65533;v!&#1812;V&#65533;zc|&#65533;&#65533;$)&#65533;HN&#65533;&#65533;q&#65533;S&#65533;&#65533;&#65533;r&#65533;&#65533;Ei^&#65533;&#65533;&#65533;5&#65533;m&#65533;&#65533;!&#65533;	&#65533;&#65533;&#65533;&#65533;[&#65533;&#65533;&#65533;A1B&#65533;v%&#65533;{&#65533;&#65533;	&#65533;^}|X&#65533;&#65533;p&#65533;c]&#65533;A&#65533;
&#65533;&#65533;`&#65533;&#65533;&#65533;4&#65533;z{!&#519;8P&#65533;&#65533;&#65533;:^$a&#65533;&#65533;&#65533;=I8b&#268;&#65533;&#65533;&#65533;^&#65533;2P&#65533;&#1553;&#65533;|]&#65533;ahc&#65533;X\&#533;&#65533;d&#65533;&#65533;&#65533;&#65533;&#65533;&#65533;&#65533;&#65533;&#65533;O:`&#65533;&#65533;Dd&#525;&#65533;&#65533;~u&#1355;DI&#65533;=&#65533;M)i&#65533;4&#65533;:&#65533;&#65533;&#65533;&#65533;Z&#65533;E&#65533;&#65533;A]&#65533;&#65533;d&#65533;&#65533;1W&#65533;G&#520;T&#65533;eSd&#65533;&#791;&#416;&#65533;&#65533;&#65533;G4N6&#65533;&#65533;lHh&#65533;E&#65533;FAh&#65533;&#65533;B#D%&#65533;&#65533;"&#65533;&#65533;J&#65533;wjB'P,'X,&#65533;&#65533;M%@&#65533;!x!&#65533;F&#65533;4&#65533;&#65533;E&#791;X&#65533;a&#65533;|&#65533;'&#65533;&#65533;&#65533;&#65533;Aa&#65533;&#65533;&#65533;~&#65533;_&#65533;1&#65533;cEU&#65533;A&#65533;&#65533;AT<$&#65533;K&#65533;xI Y#@&#65533;&#65533;&#1620;o&#65533;&#65533;&#65533; &#65533;B&#352;&#65533;&#65533;a&#65533;\U0&#65533;&#65533;&#65533;!4&#65533;$P&#65533;$HB#&#65533;&#65533;Nx&#65533;&#65533;, &#65533;&#65533;"0&#65533;K&#65533;NBV(&#65533;@L	:&#65533;[&#65533;&#65533;AfDhI&#65533;&#65533;b&#65533;&#65533;&#65533;&#65533;&#65533;&#65533;&#1289;F&#65533;:&#65533;&#65533;^d&#1769;&#65533; &#65533;&#65533;:&#65533;&#65533;&#65533;)Z&#65533;Tn8R&#65533;9W|A&#65533;\&#65533;&#383;&#65533;&#996;&#65533;&#65533;E#&#65533;Z&#65533;&#65533;&#65533;&#65533;&#65533;'&#65533;&#65533;&#65533;&#65533;*&#65533;J&#65533;&#65533;&#65533;&#65533;y!U&#65533;&#65533;YXz	&#65533;@&#65533;&#65533;TY"&#65533;&#65533;d&#65533;A&#65533;&#65533;a&#65533;&#65533;&#65533;^&#65533;@oRDo&#65533;&#65533;n&#65533;&#65533;i&#65533;&#65533;^&#65533;Y&#65533;&#65533;&#65533;&#65533;&#65533;g&#65533;V`Q&#65533;&#65533;i&#65533;Y&#65533;V&#65533;&#65533;V&#65533;&#65533;&#144;E&#65533;5&#65533;&#65533;D&#65533;t7&#65533;&#65533;&#65533;|L&#65533;&#65533;&#65533;d&#65533;dRn!&#65533;&#65533;N&#65533;&#65533;&#65533;&#65533;&#65533;AD&#65533;z&#65533;&#65533;}&#65533;&#65533;&#65533;&#65533;ePL&#65533;&#65533;&#65533;&#65533;&#65533;:&#65533;&#65533;`&#65533;d&#65533;&#65533;&#65533;&#27713;4b&#65533;&#65533;&#65533;eI%&#65533;&#65533;&#65533;)&#65533;&#65533;a&#65533;X&#65533;&#65533;&#65533;&#65533;I6	&#65533;4&#65533;&#65533;d&#65533;&#65533;W&#1196;}M
I&#65533;c&#65533;<&#65533;u1&#65533;&X&#65533;&#65533;&#65533;&#65533;&#65533;.&#65533;&#65533;&#65533;=&#65533;&#65533;&#65533;&#65533;&#65533;&#65533;EW&#65533;A&#65533;P&#65533;&#65533;4&#65533;uhQ&#65533;&#65533;)&#1193;&#65533;O&#65533;Y&#65533;&#65533;d@&#65533;P&#65533;&#65533;&#65533;x'&#65533;&#65533;@&#65533;O&#65533;&#65533;S&#360;&#65533;i&#65533;	J&#65533;&#65533;4&#65533;&#65533;&#65533;&#65533;T&#65533;d&#65533;(RHppM&#65533;&#65533;T&#65533;-[l4&#65533;N,&#1358;>&#65533;O&#65533;&#65533;UxZ&#65533;:B&#65533;&#65533;&#65533;&#65533;1&#65533;&#65533;,B&#65533;L&#65533;%&#65533;M&#65533; R	^U&#65533;@c&#65533;:&#65533;`A&#65533;&#802;iD&#65533;&#65533;&#65533;B &#65533;&#65533;&#65533;&#65533;&#65533;AS&#65533;&#65533;&#65533;&#65533;I&#65533;)J&#65533;L&#65533;&#65533;&#65533;&#65533;<d&#65533;&#65533;&#65533;&#65533;A8&#65533;&#65533;DL0"&#65533;S&#65533;&#65533;&#65533;&#65533;X&#65533;2&#65533;&#65533;&#65533;&#65533;*^&#1273;&N&#65533;[&#65533;d&#65533;hT&#65533;&#65533;&#65533;&#1628;k&#65533;]&#65533;9&#65533;  &#65533;&#65533;&#65533;^&#65533;`*Rd
&#65533;e,&#65533;)jN&#65533;Y&#931;&#65533;&#65533;"4BLUaja&#65533;a&#65533;8)&#65533;&#65533;&#65533;&#65533;Qm&#65533;&#65533;&#65533;Z&#65533;Q&#1354;>Z&#65533;@l&#65533;&#65533;X&#65533;&#65533;&#65533;&#65533;&#65533;&#65533;&#423;&#65533; &#65533;&#65533;D*>&#65533;M&#65533;M&#65533;&#65533;&#65533;&#65533;&#65533;uV&#65533;&#65533;I'&#65533;&#65533;54 &#65533;)vl&#148;&#65533;&#65533;&#65533;M&#65533;&#65533;fX&#65533;&#300;&#65533;&#65533;&#65533;&#65533;T&#65533;&#65533;m@&#65533;&#65533;&#65533;l&#65533;&#65533;,&#65533;&#65533;&#65533;&#65533;G&#65533;&#65533;&#65533;&#65533;:QLO&#65533;@&#65533;&#65533;&#65533;&#65533; &#65533;As&#65533;+&#65533;2m &#65533;&#65533;j&#65533;&#65533;H&#65533;&#65533; &#1048;b&#65533;&#65533;X&#65533;&#65533;Nv&#65533;:&#65533;&#65533;&#65533;H&#65533;ut&#65533;]p&#65533;&#65533;`Fl&#65533;b&#65533;&#1265;&#515;j"&#65533;Y&#65533;i&#65533;&#65533; g4&#65533;f&#65533;&#65533;`&#65533;&#65533;h&#65533;&#65533;+&#65533;}&#65533;](&#65533;(&#65533;&#65533;&#769;~R&#65533;&#65533;&#65533;&#65533;&#65533;]y=&#65533;|&#65533;	z&#65533;&#65533;&#65533;P&#65533;&#65533;VR&#65533;I&#65533;$&#65533;&#65533;&#65533;%&#65533;T&#65533;&#65533;rj&#65533;]&#65533;&#65533;&#65533;Mz&#65533;&#65533;&#65533;O&#65533;&#65533;$)[TF&#65533;O4&#65533;&#65533; &#65533;&#65533;5c&#65533;&#65533;g&#65533;ID&#65533;&#65533;d&#65533;&#65533;&#65533;&#65533;&#65533;&#65533;&#65533;L&#65533;k{`&#65533;(&#1014;&#65533;]&#65533;A&#65533;&#65533;9&#65533;&#65533;	&#65533;&#65533;jr&#65533;&#798;&#65533;X&#65533;&#65533;hg&#65533;&#65533;:&#65533;T#=&#65533;J&#65533;&#65533;&#65533;&#65533;y&#65533;IT&#65533;!&#65533;	,!&#65533;(&#236;6&#65533;#&#65533;Dw&#65533;&#65533;&#65533;&#65533;SNZ"B+s"'&#65533;&#1126;T&#65533;&#65533;&#65533;&#65533;>&#65533;&#65533;F&#65533;&#65533;&#65533;&#65533;&#65533;E&#65533;A&#29971;9]"[&#65533;S&#65533;&#65533;$&#65533;&#65533;+mD&#65533;&#65533;&#65533;&#1644;&#65533;&#65533;r&#65533;&#941;=N&#65533;D&#65533;M#&#65533;Z&#65533;&#65533;5&#65533;&#1752;&#65533;&#65533;s &#65533;&#65533;&#65533;&&#188;&#65533;	&#65533;S&#65533;&#65533;&#65533;&#65533;&#65533;&#65533;%&#65533;N&#65533;M&#65533;&#622;&#65533;JBF&#65533;#<&#65533;N&#65533; &#65533; \&a&#65533;&#65533;&#65533;&#65533;9&#65533;>B&#65533;&#65533;&#65533;&#65533;&#65533;&#65533;&#65533;&#65533;!&#65533;V!&#65533;-&#65533;#&#65533;&#1312;&#65533;DO&#65533;9N&#65533;gg&#65533;!x&#65533;b&#65533;#&#65533;n&#65533;&#65533;&#65533;&#65533;.&#486;&#65533;&&#65533; &#65533;K&#65533;U&#65533;&#65533;&#65533;&#65533;&#65533;Z &#65533;&#65533;&#65533;yw&#65533;&#1680;eH&#65533;&#65533;(7ePQ&#65533;&#65533;[mH&#65533;&#65533;&#65533;F]X&#65533;&#65533;D]&#65533;&#65533;AV&#65533;G&#65533;c&#65533;7&#65533;g&#65533;]&#65533;eh&#1998;&#65533;&#65533;&#1356;~Dy&#65533;&#65533;&#65533;&#65533;&#65533;H&#65533;)&#65533;nF&#65533;Q&#65533;&#65533;&#65533;|&#65533;I&#65533;&#65533;&#65533;3)\&#65533;ZL&#65533;&#65533;&#65533;_E&#65533;mI&#65533;&#65533;sTG&#65533;&#65533;g==&#65533;&#65533;1m\&#65533;2&#65533;&#1039;&#65533;&#65533;8&#65533;v$&#65533;&#65533;&#65533;&#65533;&#65533;&#65533;cq&#65533;Sr&#65533;&#65533;_&#65533;F&#65533;1P&#65533; &#879;U&#725;&#400;&#65533;7
&#65533;&#65533;R&#65533;G&#65533;LW+&#65533;&#65533;&#65533;V&#65533;&#65533;&#65533;^&#65533;&#65533;&#65533;l&#65533;G5F&#65533;~u&#65533;&#65533;&#65533;dv&#65533;&#65533;&#65533;(J&#65533;&#65533;&#65533;\&#1239;
)&#65533;&#65533;$&#65533;*&#471;ykY&#65533;#&#65533;h&#65533;sPH&#65533;&#65533;&#65533;&#65533;5&#65533;h&#65533;&#65533;m2MhA&#65533;&#65533;`&#65533;&#65533;&#65533;&#65533;J\=:J&#65533;&#1244;&#65533;&#65533;
&#65533;`&#65533;&#1046;?&#65533;G&#65533;&#65533;&#65533;&#65533; &#65533;&#65533;&#65533;&#65533;DP7D&#65533;&#65533;X&#65533;i&#65533;&#35217;Q"&#65533;&#65533;&#65533;&#65533;Zd0Z&#65533;P&#65533;0URl&#65533;S&#65533;Ev&#65533;JT#&#65533;&#65533;&#65533;&#65533;(&#65533;J&#65533;3&#65533;E[&#65533;De&#65533;&#65533;F&#65533;in&#65533;&#65533;&#65533;&#340;&#65533;F&#65533;Q&#65533;&#65533;V&#65533;$m&#65533;&#65533;&#65533;T]&#65533;O&#65533;}&#436;&#65533;&#65533;&#65533;&#65533;&#65533;&#65533;&#65533;N&#36841;&#1337;&#65533;T?7&#65533;u&#65533;5&#65533;&#65533;L<&#65533;Y&#65533; &#65533;&#597;&#65533;+A)&#65533;&#65533;,&#65533;8&#65533;{B&#65533;%l'|&#65533;(&#65533;&#65533;'h&#65533;%&#65533;P&#65533;&#65533;&#65533;$&#65533;&#65533;&#65533;&#65533;&#65533;&#65533;#4&#65533;;b&#65533;&#65533;&#65533;&#65533;y&#65533;&#65533;3&#65533;&#65533;&#65533;&#65533;&#65533;h&#65533;&#65533;e[&#65533;9&#65533;2L&#65533;?M&#65533;&#65533;&#65533;&#65533;#&#65533;&#65533;)BT(&#65533;&#65533;>!Z$&#65533;QDF&#65533;(*J&#65533;&#65533;PFD&#65533;(&*&#65533;&#65533;<w&#65533;&#65533;Y&#65533;&#1056;B&#65533;a,4HPLA*&#65533;9&#65533;&#65533;&#65533;C&#65533;V"&#65533;s&#65533;"&#65533;&#65533;&#65533;&#65533;;t&#65533;&#65533;&#65533;&#65533;G&#990;=|&#65533;&#65533;&#65533;&#65533;@&#65533;P&#65533;&#65533;&#65533;=z&#65533;N+&#65533;&#65533;j&#2040;&#65533;S&#65533;3&#65533;a*&#65533;:&#65533;j&#65533;&#65533;#&#65533;&#259;&#462;&#65533;<}&#65533;	&#65533;&#65533;;u&#65533;q&#65533;&&#858;7&#65533;&#65533;&#65533;&#65533;gO&#65533;a&#65533;V&#65533;&#65533;&#65533;&#65533;<t&#1692;&#65533;&#65533;K&#65533;1dX&#65533;)sf&#65533;&#65533;&#65533;p&#65533;XE&#65533;g&#65533;&#1915;u&#2005;&#65533;&#65533;&#65533;9o&#1338;a&#65533;f7o&#1712;i&#65533;&#65533;M4eZ&#65533;&#65533;^&#65533;6q&#65533;dV&#65533;Y$&#1320;a&#65533;&#65533;y&#65533;&M4g&#65533;[&#990;F&#65533;9t&#65533;&#65533;q
&#65533;o&#65533;&#65533;&#65533;&#65533;&#65533;U&#65533;&#65533;8&#65533;0&#65533;&#65533;&#65533;&#65533;&#65533;;&#65533;&#65533;A&#65533;&#65533;&#65533;&#65533;&#65533;kB&#65533;&#65533;&#65533;&#65533;&#65533;&#65533;j&#65533;&#65533;&#1928;&#65533;&#65533;6&#65533;H&#65533;C&#65533;&#65533;;&#65533;&#65533;0&#65533;C&#65533;&#65533;&#65533;&#65533;D&#65533;&#65533;&#65533;&#65533;&#65533;H&#65533;DKL&#65533;G&#65533;&#65533;3&#65533;4&#65533;@N68&#65533;C&#65533;&#65533;&#65533;k&#885;&#65533;&#65533;&#65533;x&#65533;I&#65533;|&#65533;$&#65533;T&#65533;J3X{&#65533;&#65533;1&#65533;&#65533;&#65533;&#65533;&#65533;&#65533;C8$&#65533;2&#1424;C&#65533;5&#65533;&#65533;b
(&#65533;@&#65533;
+&#65533;8&#65533;&&#65533;P"&#65533;&&#65533;B&#65533;p&#65533;'&#65533;&#65533;&#65533;2&#65533;pK&#65533;4&#65533;`&#136;!&#65533;&#65533;)&#408;N+&#65533;H&#65533;.&#65533; &#65533;&
&#65533;&#65533;&#65533;C&#65533;Xc0&#65533;&#65533;"&#65533;&#65533;x&#65533;&#65533;1lnQ<&#65533; D&#65533;G&#65533;&#65533;&#65533;B|-
&#65533;&#65533;2+&#65533;&#65533;&#65533;*&#65533;`qi&#65533;9[c&#65533;)&#65533;5&#65533;6&#20003;&#65533;B&#65533;Z&#65533;H"&#65533;&#65533;J9(&#65533; &#65533;&#65533;&#65533;9&#65533;{c>	&#65533;x1&#65533;0&#65533;Z<&#65533;&#1167;&#65533;&#65533;bs&#65533;&#65533;&#65533;#6&#65533;&#65533;&#45989;&#65533;1&#65533;&#65533;:7&#65533;&#440;&#65533;0B&#65533;l+&#65533;WC8&#65533;h&#65533;D&#65533;x&#65533;&#65533;A&#65533;&#65533;&#65533;!F&#65533;DG&&#65533;hdI$&#65533;d&#65533;GYD&#65533;&#65533;&#65533;`&#65533;a&#65533; &#65533;&#65533;&#65533;&#65533;&#65533;J&#65533;BaJ2&#65533;$Q&#65533;&#65533;J a&#65533;&#65533;&#65533;&#65533;J&&#65533;&#65533;&#65533;&#65533;&#65533;)^I(&#65533;&#65533;"d&#65533;EX&#65533;F&#65533;>m&#65533;y&#65533;ij&#65533;&#65533;&#65533;&#65533;F&&#65533;&#65533;HZ&#65533;h&#65533;2&#65533;&#528;&#65533;=V&#65533;&#65533;YR$"G$&#65533;&#65533;dF[lB~&#65533;
%&#65533;
&#65533;&#65533;lE6&#65533;&#65533;&#65533;QR&#33772;f&#65533;&#65533;m&#65533;&#65533;&#65533;&#65533;&#65533;u&#65533;b
vfB1&#528;&#65533;KG$v&#65533;<D/&#1321;&#65533;w> &#65533;A&#65533;&#65533;&#65533;X&#65533;Q&#65533;&#43563;y&#65533;&#65533;&#65533;&#725;&#65533;*>&#65533;p&#65533;Ax&#65533;&#65533;&#65533;u&#1026;O>u&#65533;!&#65533;#&#65533;&#65533;&#65533;Dd&#65533;8&#65533;`t&#65533;_&#65533;&#65533;Hw&#65533;9v&#65533;&#65533;&#65533;&#65533;g`8&#65533;;&#65533;&#65533;5&#65533;+0:R&#65533;&#65533;&#1029;+T!]P&#65533;&#65533;07&#65533;!~&#65533;J&#65533;DR&#65533;&#65533;-&#65533;1j8&#65533; &#65533;2&#65533;&#65533;`&#65533;&#65533;&#65533;&#65533;&#65533;&#65533;&#65533;K&#65533;&#65533;R&#65533;&#65533;&#65533;.D&#65533;&#65533; &#65533;6&#65533;&#65533;A&#65533;E&#65533;a>&#1302; &#65533;P&#65533;8T&#65533;&#65533;t(V&#65533;&#65533;&#65533;&#481;4@&#65533;:&#65533;&#65533;&#65533;&#272;+p&#65533;Y&#65533;&#65533;&#65533;&#65533;&#65533;,&#65533;&#65533;f&#736;"&#48136;:^&#802;F&#65533;&#65533; &#65533;HD&#65533;&#65533;&#65533;&#65533;&#65533;-v!U&#1059;&#65533;&#65533;G?R]&#65533;"&#65533;0E;n&#1099;&#65533;&#65533;B\\G;(
&#65533;Y&#65533;&#65533; 6&#65533;&#65533;Z&#65533;&#65533;&#65533;'8!OH&#65533;P&#65533;&#65533;&#65533;'!	Pp&#65533;&#65533;`)p&#65533;jx&#65533;H&#65533;+@&#65533;
X&#65533;B&#65533;0&#65533;2&#65533;&#65533;c&#65533;&#65533;&#65533;&#65533;&#65533;0f
O&#65533;	A&#65533;&#65533;5`&#65533;&#65533;p&#65533;9&#65533;F#B_&#65533; &#65533;&#65533;&#65533;A/dy
&#128;&#65533;:&#65533;&#65533;!&#65533;&#65533;[&#65533;H&#65533;&#65533;&#196;&#65533;&#2027;4&#65533;l&#65533;&#65533;~&#65533;#&#43442;&#65533;E&#65533;&#65533;@&#65533;&#65533; !;&#65533;&#65533;&#897;C&#65533;&#65533;bu9&#65533;<IH&#65533;P&#65533;&#65533;&#65533;$&&#65533;&#65533;>&#65533;&#65533;p.+&#65533;~
vP&#65533;0KA&#65533;&#65533;&#65533;X&#65533;&#65533;*b"&#65533;h&#65533;j&#65533;mdfk$&#34231;&#65533;9&#65533;[A-&#65533;<&#65533;&#1155;&#65533;&#65533;0W&#65533; @&#65533;&#65533;=&#65533;&3#&#65533;9&#65533;&#65533;oY&#65533;&#65533;&#65533;D&#65533;%$Q&#65533;&#65533;ca&#65533;&#65533;`&&#65533;&#65533;&#65533;p<}D&#1920;&#65533;&#65533;&#65533;l9&#65533;&#65533; &#65533;Il&#65533;&#65533;S'A`&#65533;&#65533;=&#65533;&#65533;&#65533;&#65533;$&#65533;J&#65533;&#65533;&#65533;T&#65533;&#65533;kP&#65533;&#65533;&#65533;&#65533;&#65533;d&#65533;&#65533;&#65533;&:&#65533;Nt&#65533;&#65533;&#65533;&#65533;V1&#65533;YI<&#65533;/C&#65533;@K&#65533;&#65533;zk&#65533;/&#65533;&#65533;O&#65533;7&#65533;M1]&#65533;J&#65533;W&#65533;&#65533;f&#65533;p&#65533;&#65533;&#65533;6U&#65533;$&#65533;&#65533;&#1387;?I&#65533;G&#65533;&#888;&#65533; J&#65533;~&#1210;&#65533;)&#65533;&#65533;&#65533;\&#65533;b&#65533;He7w&#65533;O~t&#65533;&#65533;<P&#65533;y&#65533;&#65533;&#65533;&#65533;&#65533;&#65533;`mY&#65533;&#784;&#65533;Ufp&#65533;&#960;&#65533;&#65533;fa&#65533;9&#65533;IOr&#65533;0&#65533;L&#65533;&#65533;Y&#208; &#65533;&#65533;*&#65533;A&#65533;#B&#65533;&#65533;&#65533;>6&#65533;&#65533;&#65533;&#65533;IQ&#65533;H&#65533;&#65533;&#65533;%&#65533;qV&#65533;&#65533;&#65533;&#65533;U]A_P&#65533;B't&#65533;&#65533;&#65533;"&#65533;0v&#65533;t&#65533;1&#65533;&#65533;I&#65533;&#65533;q&#65533;S>lK&#65533;Q&#65533;&#65533;o&#65533;&#65533;.&#65533;c&#65533;"j&#65533;.d&#65533;Y&#514;R&#65533;"&#65533;Ha&#65533;&#65533;&#65533;&#65533;&#65533;&#65533;x&#65533;#&#65533;U &#65533;c&#65533;$E&#65533;5c&#65533;&#65533;&&#65533;`&#65533;-p&#65533;&#65533;h&#930;j&#65533;E&#65533;1P&#65533;&#65533;T&#65533;&#65533;u8&#65533;8h/-&#45426;&#65533;&#65533;XAk=&#65533;2&#65533;&#65533;&#65533;.t85B&#65533;Rv
&#65533;&#65533;=&#65533;l&#65533; B!&#65533;f_&#65533;&#65533;&#65533;&#65533;C&#65533;K^Y&#65533;&#65533;&#65533;P&&#65533;!e&#65533;&#65533;&#65533;&#65533;&#65533;2p&#65533;&#65533;iC&#65533;&#65533;&#65533;,p&#65533;-o &#65533;&#14534;.l:9i&#65533;&#65533;,&#65533;*t!&#65533;&#65533;&#65533;&#65533;&#65533;&#65533;&#65533;&#65533;&#509;H|UD&#65533;70&#65533;&#65533;|&#1089;C&#65533;U&#65533;&#65533;,&#65533;&#65533;&#65533;'6&#65533;	MXb&#65533;&#1773;AAP&#65533;&#65533;&#65533;B%5&#65533;z&#65533;:&#65533;Vn'&#65533;`*&#65533;B&#65533;&#65533;&#65533;!C&#65533;C&#65533;&#65533;W&#65533;&#65533;9&#65533;xh&#65533;K&#65533;&#65533;&#65533;&#65533;&#65533;'&#65533;&#65533;&#65533;&#65533;f&#65533;_)r!&#65533;\&#65533;&#65533;J&#65533;6&#65533;p&#65533;YC&#65533;&#65533;:d&#65533;C&#65533;&#65533;Mn&#65533;{&#65533;M&#65533;&#65533;&#65533;&#65533;&#65533;x&#65533;&#1485;	&#65533;3&#65533;&#65533;!S&#65533;%&#65533;2&#65533;&#65533; &#65533;&#65533;&#65533;&#65533;d&B&#65533;&#65533;&#1177;&#65533;K`"&#65533;&#65533;&#65533;&#65533;&#65533;.&#65533;	I&#65533;t6&#1274;&#65533;i&#65533;&#65533;&#65533;M&#65533;&#65533;(&#65533;&#65533;&#590;&#65533;&#65533;J\&#65533;&#65533;&#65533;'&#65533;~	J&#65533;&#65533;,&#65533;&#65533;&#65533;Ev&#65533;&#35716;&#65533;)
S&#65533;b&#65533;8&#65533;)D
&#65533;&#65533;&#65533;&#65533;&#65533;D&(&#65533;&#65533;&#65533;z&#65533;0;&#65533;/&#65533;WG&#65533;U(&#65533;M&#65533;w>#&#65533;&#65533;L&#65533;&#65533;&#65533;&#65533;&#65533;r
.H&#65533;n&#65533;&#65533;M$0QntneO&#65533;#&#65533;&#65533;&#65533;&#65533;&&#65533;&#65533;&#65533;&#65533;&#65533;_F&#65533;/&#65533;&#65533;&#65533;=A&#65533;&#65533;+I&#905;U&#65533;&#65533;&#1304;X&#65533;Zb8`&#65533;SC0&#65533;+U&#65533;`%&#65533;9j	&#65533;a4C&#65533;&#65533;x2x&#65533;Ea&#65533;b&#65533;(&#65533;&#65533;&#65533;_`c{@&#65533;&#65533;&#65533;Q&#65533;&#65533;o&#65533;4&#65533;&#65533;n&#65533;
&#65533;&#65533;&#1450;o&#65533;&#65533;K&#65533;&#65533;&#49766;DJ&#27406;&#65533; ^&#65533;9d&#65533;&#65533;&#65533;&#136;&#65533;C6&#65533;k}&#65533;&#65533;T&#65533;5&#143;@e&#65533;6&#65533;&#65533;&#65533;d
&#65533;&#65533;
&#65533;L&#65533;&#65533;h^^d&#65533;&#65533;&#65533;A &#926;&#65533; E&#65533; &#65533;&#65533;&#65533;&#65533;&#65533;&#65533;f&#190;&#65533;&#65533;B&#65533;N&#428;#2JD&#65533;&#65533;&#65533;U&#65533;&#264;&#65533;&#65533;&#65533;&#65533; At&#65533;&#65533;&#1312;VdQ&#65533;p&#65533;D{&#65533;&#65533;>&#65533;&#29234;l&#468;#&#65533;&#65533;/j&#65533;&#65533; -&#65533;&#65533; &#65533;&#65533;R&#65533;&#1082;`&#65533; &#65533;&#65533;	&#65533; &#65533;&#65533;	&#65533;`&#65533;@
&#65533;`	&#65533;&#65533;&#65533; &#65533; &#65533;&#65533;
&#65533;&#65533;`P0&#65533;&#65533;&#65533;&#65533;&#65533;&#65533;&#1510;&#65533;&#65533;"&#65533;	5i&#65533;&#65533;&#65533;&#65533;	&#65533; &#65533;(&#65533;$&#65533;pL&#65533;&#65533;&#65533;@&#65533;I&#65533;d&#65533;([Do%&#65533;ho&#65533;&#65533;&#65533;d2&#65533;o&#65533;n,&#65533;&#65533;&#65533;0&#65533;}&#65533;!b&#485;\
#'&#65533;&#65533;P~&#65533;0&#65533;&#65533;2&#65533;<*&#65533;&#65533;c&#65533;&#65533;$&#65533;KvrB'`J&#65533;LFa&#65533;&#65533;&#65533;%&#65533;&#65533;&#65533;B/&#65533;6&#65533;&#65533;&#187;&#65533;&#65533;0&&#65533;#&#65533;n &#65533;&#65533;&cZ&#65533;&#65533;&#65533;l&#65533;%*&&#65533;&#65533;}"!&#65533;"3&#65533;J&#65533;v&#65533;&#65533;&#65533;p&#65533;`2J&#65533;f&#65533;W&#65533;&#1154;;&#65533;&#65533;&#65533;%hzKv&#65533;Q&#65533;&#65533;&#65533; v&#65533;&&#65533;|.&#65533;&#65533;&#65533;&#65533;i&#65533;w:Cz&#65533;&#65533;$RWP&#65533;@&#65533;&#65533;&#65533;d&#65533;qe&#65533;.&#65533;z*&#65533;&#65533;&#65533;&#65533;&#65533;j"p&#65533;#&#65533;"&#65533;J&#65533;r&#65533;f2)&#65533;k  &#65533;d|&#65533;\&#65533;&#65533;$&#65533;&#65533;&#65533;h&#65533;&&#65533;k&#65533;&#65533;"u&#65533;&#65533;/&#65533;A&#65533;&#65533;&#65533;C@0&#65533; .&#65533;&#1135;&#65533;+&#65533;&#65533;0#&#65533;&#65533;&#65533;&#65533;),&u&#65533;
r&#65533;&#65533;\&#65533;&#65533;D&#65533;&#65533;:&#65533;&#65533;=&#65533;H&#65533;
&#65533;&#576;&#998;&#65533;5&#65533;&#65533;&#65533;&#65533;I&#65533;h&#65533;)&#65533;&#65533;&#826;&#65533;&#65533;@&#65533;H5E&#65533;,&#768;l5&#544;&#65533;&#25098;&#65533;&#65533;&#65533;&#65533;&#232;O3&#65533; &#65533;H&#65533;bS&#65533;&#65533;&#65533; &#65533;V&#65533;&#65533;P&#65533;&#65533;fS&#65533;&sE&#65533;&#65533;&#65533;Z&#65533;:S&#65533;&#65533;&#65533;3&#65533;/2&#65533;$GL&#65533;G&#65533;&#65533;U *@&CCf&#65533;:&#65533;FDd&#65533;&#65533;1G2;h5&#65533;&#65533;&#65533;&#65533;&#65533;&#65533;&#256;&#65533;&#1835;&#65533;&#65533;]&#65533;&#65533;)&#546;&#65533;+&#65533;8&#65533;0;72p}&#65533; &#720;&#65533;&#1299;8&#65533;&#65533;d&#65533;0A&#65533;&#65533;>d*&#65533;f&#65533;|"&#65533;}"&#65533;)&#65533;b,$&#65533;,
&#65533;Y&#65533;O&#65533;&#65533;@a&#65533;&#65533;&#65533;&#65533;&#768;&#65533;&#65533;&#65533;&)q&#65533;@&#65533;&#65533;&#65533; FaT&#65533;&#65533;&#65533;&#65533;`	8mD"&#65533;&#65533;&#65533;&#65533;	&#65533;&#65533;&#1675;C&#65533;&#65533; &#65533;`
&#65533;&#65533;%#d&#65533; N&#65533;&#65533;&#65533;&#65533;
&#65533;&#65533;&#65533;&#65533;K&#65533;&#65533;&#65533;@
&#65533;&#65533;&#65533;&#65533;F&#65533;&#65533;&#65533;K8&#65533;&#65533;8f&#65533;$&#65533;&#65533;&#65533;&#65533;&#65533;&#65533;&#941;&#65533;jS&#65533;&#65533;&#65533;&#65533;j&#546;*&#65533;D7&#65533;&#65533;&#65533;&#65533;
f&#65533;*&#65533;&#65533;&#65533;&#65533;&#65533;c&#65533;&#65533;*&#65533;c]&#65533;&#65533;A &Bfr&#65533;{&#65533;*&#65533;&#65533;0z&#65533;(&#65533;JWa&#1934;tBJ/&#65533;&#65533;B&#65533;}&#65533;&#621;V&#65533;d&#500;v&#65533;l"&#174;&#65533;f"h&#65533;&&#65533;&#65533;s&#65533;f j&#65533;&#65533;"3&#65533;&#65533;,B&#2002;&#65533;&#65533;&#65533;G&#359;M&#65533;K2&#65533;S"vZ&#65533;m&#65533;-AKq&#65533;E!}&#65533;&#65533;&#65533;&#65533;V&#65533;J!&#65533;&#65533;-&#65533;@&#65533;o`&#65533; %&#65533;Mk&#65533;&#65533;F&#65533;l'8F+f&]&#65533;(&#773;&#65533;bR&#65533;"3&#65533;&#65533;w&#65533;A&#65533;&#65533;w&#1959;|&#65533; &#65533;$&#65533;&#65533;,&#65533;H-&#65533;&#65533;-d#~&#197;&#65533;&#65533;&#65533;ZH&#65533;$&#65533;;&#65533;i1&#65533;&#65533;^H&#65533;r&#1824;L\&#65533;&#65533;B&#65533;&#65533;b8 >j&#65533;1&#65533;@&#65533;j&#65533;=&#65533;&#65533;6&#65533;&#65533;A%&#65533;Pv&#65533;&#65533;khZ&#1675;&#65533;(&#65533;&#65533;&#65533;&#65533;(&#65533;&#971;&#65533;&#65533;e&#65533;HE&#1964;f&#65533;&#65533;&#65533;&#1199;&#65533;(&#65533; &#65533;&#65533;&#65533;&#1071;&#65533;&#65533;H&#65533;&#65533;P&#65533;&#65533;&#65533;i&#65533;&#65533;&#65533;&#65533;&#65533;5&#65533;&#65533;h&#65533;OJ^&#286;&#65533;s	5P?D&#65533;`&#65533;/&#65533; &#65533;-&#65533;V&#65533;&#65533;&#65533;H&#65533;B&#65533;b,&#65533;&#65533;/&#65533;"*HJA4C*<4R&#65533;&#65533;&#65533;{77&#65533;5:&#65533;OP&#65533;o&#65533;
/&#65533;,G&#65533;$&#65533;&#65533;&#65533;&#65533;&#383;&#65533;(&#65533;^A&#65533;$s7&#65533;&#65533;&#65533;v,:&#65533;{v/]&#65533;e&#65533;&#65533;&#65533;20&#65533;&#65533;@&#65533;_J1&#65533;@&#65533;@
&#65533;&#65533;&#65533;&#65533; 
&#65533;@&#65533;&#65533;L&#65533;,&#65533;&#65533;	&#65533;&#65533;&R3&#65533;&#65533;&#65533;	&#65533; 
	&#65533;&#65533;/:&#65533; 5&#65533;&#65533;&#65533;&#800;?&#65533;&#65533;n)I&#65533;&#65533;&#65533;&#65533;&#65533;J&#65533; 0&#65533; &#65533;&#65533;	&#65533;&#65533;&#65533; &#65533;&#65533;G&#65533;&#65533;@(&#65533;&#65533;&#65533;&#173;r&#65533;d&#65533;&#65533;&#65533;&#65533;q &#65533;gd&#65533;{B&#65533;&#65533;&#65533;&#65533;&#65533;4&#65533;:&#65533;V&#65533;0&#65533;1j&#65533;M1*&#65533;&#65533;)&#65533;%&#65533;&#65533;]&#65533;&#65533;{&#65533;K&#65533;&#65533;&#65533;%&#65533;B8n&#65533;&#65533;a\&#65533;&#65533;&#65533;/f
&#65533;^&#65533;&#65533;nCR&#2029;&#65533;#~aSU&#65533;&#65533;&#65533;*2&#65533;&#65533;"&#65533;.&#65533;&#65533;,&#65533;&#65533;&#1677;r&#65533;&#65533;A&#65533;I"l&#65533;d){&#65533;c0&#65533;&#65533;V&#65533;'n&#65533;&#65533;2&#65533;>&#65533;`&#65533;(H$&#65533;>&#65533;&#458;&#65533;E~2
&#65533;<j3&#65533;]&#65533;]&#65533;@&#65533;v&&#65533;@n$;&#65533;c&#65533;&#65533;7&#44603;&#65533;/D&#65533;D&#65533;;&#65533;&#21275;&#1544;;71x&#65533;<v&#65533;n&#65533;&#65533;K&#65533;c&#65533;&#65533;+>&#65533;&#65533;&#65533;_&#65533;bC`&#65533;	&r&#65533;&#65533;&#65533;{N&#65533;"&#65533;R&#65533;($B&#65533;g@D?&#65533;6{"&#65533;&#65533;G&#65533;&#65533;@&#65533;"&#65533;"&#65533;&#65533;B&#65533;9&#65533;S9&#65533;&#65533;4y&#65533;f&#20850;&#65533; &#65533;P&#964;SQ&#65533;c&#65533;$n&#65533;&#65533;2&#65533;&#65533;?&#65533;&#65533;&#65533;"&#65533;&#65533;&#453;8D&#65533;&#65533;l&#65533;(2&#65533;0&#65533;1o&#180;&#65533;5&#65533;$0&#65533; Q&#65533;v&#668;A&#65533;a&#65533;3:&#65533;&#65533;`&#65533;&#65533;9&#65533;,6&#65533;cB&#65533;cA,&#65533;|&#65533;&#65533;C&#65533;"A&#291;6&#1834;W6&#65533;t.&#65533;%Z'ohX4#&#65533;&#65533;C&#65533;&#65533;byV&#65533;o&#65533;g,&#65533;&#65533;_&#65533;&#65533;r&#65533;O&#65533;f&#65533;"$&#65533;&#65533;YQ&#65533;&#65533;.&#65533;&#65533;&#65533;n&#65533;z 7X&#65533;'&#65533;&#65533;R&#65533;&#65533;7$v$&#65533;8_&#65533;&#65533;*&#65533;)#rz&#65533;&#65533;
&#65533;`&#65533;&#65533;&#65533;
&#416;&#65533;&#65533;K&#65533;&#65533;&#65533;
&#65533;&#65533;&#1189;&#65533; 
&#65533;@&#65533;`
&#65533;&#65533;
&#65533;`&#65533;&#65533;&#65533;&#65533;@&#65533;i
&#65533;`:&#65533;`S&#65533;&#65533;@&#65533;&#65533;
&#65533; &#65533;&#65533; &#65533;`	&#512;C&#65533; &#65533; 
&#65533;&#65533;>&#65533;&#65533;&#65533;A&#65533;::&#65533;&#65533;&#65533;4!Fa@&#65533;&#65533;N&#65533;&#65533;&#65533;&#65533;^&#65533;D&#65533;/&#1061;@&#65533;"o&#65533;*&#65533;&#65533;"{&#65533;&#65533;&#65533;~z
&#65533;#z2&#65533;&#65533; &#65533;&#65533;&#65533;!
&#65533;&#65533;r#&#65533;D	*&#65533;&#65533;&#65533;<&#65533;`&#65533;&#65533;,&#65533;5#&#10176;&#65533;&#35594;dJF!&#65533;&#65533;7&#65533;'&#65533;&#65533;@Ae&#65533;&#863;&#65533;&#65533;ca&#65533;z8&#65533;&#65533;&#65533;Fcq%0&#65533;&#65533;3&#65533;{&#65533;`&#65533;a1W&#65533;PBy&#65533;&#65533;06j&#65533;&#65533;&#65533; E&#65533;&#317;&#65533;&#65533;G&#65533;&#317;&#65533;R~ &#65533;&#65533;&#65533;) &#65533;)&#65533;c9&#65533;Zv&#65533;&#65533;d&#65533;=&#65533;8?&#65533;&#65533;K&#65533;&#65533;&#65533;'B&#65533;&#65533;&#65533;&#65533;&#65533;B&#65533;&#65533;&#65533;Ri&#65533;mT&#65533;o^&#65533;&#65533;Z&#65533;&#65533;1&#65533;&#65533;&#65533;&#65533;*&#65533;&#11331;&#1378;&#65533;)&#65533;"^&#65533;b!&#65533;b&#65533;G&#65533;,&#65533;Xa8c&#65533;EU*&#65533;&#65533;&#65533;&#65533;9&#65533;n&#65533;&#65533;"&#65533;7&#65533;7<? &#65533;&#65533;O&#65533;&#65533;&#65533;~&#65533;`L&#65533;&#65533;&#65533; &#65533;&#65533;&#65533;x&#65533;O&#231;\m&#65533;D,M&#65533;&#65533;0zV6&#1794;&#65533;&#65533;G&#65533;_"&#65533;&#65533;&#65533;'_&#65533;K~,#&#65533;&#65533;&#65533;^;7<N&#65533;Q&#65533;/&#65533;C]fI]&#65533;&#1221;&#65533;&#65533;&#65533;&#65533;Eb)>&#65533;1#g~&#65533;&#65533;rj&#65533;&#65533;[&#65533;&#65533;[e&#65533;&#1898;&#65533;"a$&#65533;&#65533;&#65533;&#65533;)8&#65533;!&#65533;W@$"&#65533;3&#65533;|&#65533;E\&#65533;	&0&#65533;(&#65533;&#65533;-&#65533;&#65533;&#743;&#65533;3&#1688;,&#65533;c&#65533;n&#679;\!l&#65533;&#65533;&#65533;,&#65533;$t&#65533;vn&#65533;r&#65533;:&#65533;uX&#65533;&#65533; E&#1184;>:&#65533;&#1368;&#65533;`&#65533;&#65533;R# &#65533;&#65533;&#65533;kD&#65533;&#65533;&#65533;&#65533;&#65533;&#65533;&#65533; I&#65533;&#65533;&#65533;&#65533; &#65533;&#65533;2C&#256;
&#65533;&#65533;
&#672;-&#65533;c&#65533; y&#65533;&#65533;C&#65533;&#65533;&#65533;@
&#65533; {&#65533;&#65533;-&#65533;&#65533;&#65533;e2k&#65533;,&#65533;&#65533;<AH&#65533;JA>A&#65533;&#65533;&#65533;eD&f&#65533;-|j$&#65533;&#65533;&#65533;&#65533;m! &#65533;3&#65533;&#65533;&#65533;&#65533;&#65533;&#65533;b)&#65533;Rs&#65533;~&#65533;&#33392;#&#65533;&#65533;&#65533;&#65533;A&#65533;&#65533;]4&#65533;&#21827;&#65533;,&#65533;.&#65533;&#65533;&#65533;&#65533;\&#65533;&#65533;\&#65533;'vF&#65533;&#65533;4]4&#65533;&#65533;{&#65533;&#65533;&#65533;&#65533;gf&#65533;&#65533;m&#65533;&#65533;&#65533;&#65533;&#65533;&#65533;m&#1762;&#65533;&#65533;fH;
&#65533;&#65533;&#245;&#65533;&#65533;B&#65533;<&#65533;&#65533;&#65533;:y)@&#1426;&#65533;;&#43425;&#65533;#0b#&#65533;&#65533;r&#65533;&#737;&#65533;H&#65533;.&#65533;&#65533;_2Ts#3b<)&#65533;	&#65533;&#65533;&#65533;=UjX&#65533;f&#65533;R&#65533;&#65533;&#65533;"&#65533;j'&#65533;fn&#65533;jS&#65533;&#65533;&#65533;G+&#65533;&#65533;&#65533;&#65533;&#65533;W&#65533;nu8)z&#65533;{Bo&&#65533;&#65533;&#65533;bB]&#65533;Y&#65533;&#65533;&#65533;&#32798;&#65533;&#65533;f&&#65533;&#65533;;<&#65533;&#65533;,\&#65533;_"k&#65533;&#65533;g4&#65533;I&#65533;&#65533;&#65533;&#65533;&#65533;&#65533;0*&#65533;q$&#65533;?&#65533;8L&#65533;&#65533;`F&#65533;&#65533;m&#65533;&#65533;&#65533;&2&#1776;<&#65533;y&#65533;&#65533;&#65533;&#1991;\&#65533;/D&#65533;&#65533;%&&#65533;B
yT'&r&#65533;(V'u&#65533;%&#451;oK&#65533;&#65533;=&#65533;oc&#65533;=&#65533;&#65533;&#65533;&46#7&#65533;m&#65533;Exg&#65533;0T %Z&#296; &#65533;F&#65533;5r&#65533;p!&#65533;&#65533;!9Z&#65533;&#65533;&#65533;>y&#65533;h&#1299;'&#65533;&#65533;>~	D&#528;!D&#65533;)J&#65533;&#65533;!B&#65533;
&#65533;f&#65533;>{&#65533;&#65533;&#65533;&#65533;&#65533;O&#65533;?~&#65533;&#65533;&#65533;&#65533;N&#65533;9q&#65533;q&#65533;&#65533;M&#65533;9u&#65533;&#65533;&#65533;i&#65533;&#65533;=}&#65533;&#65533;
&#65533;&#65533;={&#65533;&#65533;&#65533;H$LB&#65533;^&#65533;E&#65533;r&#65533; A&#65533;l&#65533;&#65533;&#65533;&#65533;;Q&#65533;h&#65533;&#65533;1&#65533;?&#65533;&#65533;&#65533;&#65533;x&#65533;7x&#65533;24P&#65533; ;r&#65533;&#65533;&#65533;M/_&#65533;&#65533;3f6]&#65533;&#65533;&#65533;x&#65533;
6p&#65533;t&#65533;N&#65533;&#65533;|&#65533;&#65533;&#65533;b&#65533;&#65533;4^&#65533;lQ&#65533;T&#65533;0S&#65533;X&#65533;&#65533;&#65533;6e&#65533;\9c&#65533;&#65533;6^&#65533;&#65533;&#65533;&#65533;&#65533;h;y&#65533; 2&#65533;&#65533;Q$I&#65533;%M&#65533;&#65533;I&#65533;&#65533;N&#65533;B&#65533;&#42281;&#1188;K&#65533;*I&#65533;&#65533;&#528;&#65533;&#65533;n	bI(&#65533;\>_e&#65533;&#65533;Vy4&#65533;_&#65533;&#65533; u&#65533;aV8&#65533;QSN:58&#65533;Sm&#65533;&#65533;M&#65533;AG&#65533;&#65533;r@E&#65533;]{&#65533;!G&#65533;g&#65533;&#65533;&#65533;p&#65533;aYe&#65533;$&#65533;E
&#65533;&#65533;GNcy&#65533;]\&#65533;&#65533;&#65533;QG;&#65533;%&#65533;q&#65533;X&#65533;&#65533;&#65533;&#65533;~&#65533;&#65533;Wt&#65533;&#65533;jPQeTjmt&#65533;Tz&#65533;&#65533;&#65533;[]&#4359;k&#65533;Q&#65533;k&#65533;!vaR&#65533;I2&#65533;!`&#65533;K&#65533;&#1361;]&#65533;&#65533;&#65533;\q&#65533;!( &#65533;&#65533;H"&#65533;"&#65533;I&#65533;(&#65533;$&#65533;\2Ix&#65533;8&#65533;H!A&#65533;aG&#65533;#&#65533;%&#65533;F~S!p&#65533; &#65533;&#65533;*`5E&#65533;&#65533;S&#65533;&#65533;`H&#65533;&#65533;A&#65533;,&#65533;&#65533;!&#65533;(&#65533;RL&#65533;t'I%&#65533;G	|&#65533;&#65533;&#626;&#65533;`B&#627;&#65533;4bP&#65533;&#65533;T[-#&#65533;&#65533;&#65533;&#65533;#&#65533;PD&#65533;H[&#1174; &#65533;&:&#65533;Z4&#65533;z&#65533;&#65533;~T&#65533;&#65533;&#65533;E[&#65533;"&#65533;&#65533;j&#65533; &#65533;5g&#65533;&#65533;&#65533;&#65533;&#65533;J&#65533;&#65533;4&#65533;|&#65533;HaG`&#65533;&#65533;I1&#65533;U&#65533;&E&#65533;&#65533;.&#65533;+S A&#65533;&#65533;"I&#65533;H&#65533;&#65533;&J& &#65533;&#65533;4&#65533;&#579;&#65533;AX&#65533;#Ny&#65533;}&#65533;&#791;v&#65533;&#65533;K&#65533;[@&#1432;&#65533;V$&#65533;&#65533;/&#65533;+&#65533;&#65533;k!&#65533;U&#65533;&#65533;&#65533;&#65533;f&#65533;&#65533;^&#65533;&#65533;&#65533;&#65533;e=&#65533;&#65533;Y&#65533;:H&#65533;&#65533;f&#65533;7e%&#1514;:&#65533;L&#65533;Z%J&#65533;&#65533;s"zv&#65533;2&#1092;G	&#65533;gI&#65533;&#65533;&#65533;&#65533;&#65533;&#1771;&#65533;'&#65533;&#65533;>R(&#65533;ma\]&#65533;&#65533;&#65533;8r&#65533;qG&#65533; &#65533;VN&#1321;&#65533;&#65533;&#65533;h"2&#65533;Wy&#65533;3&#65533;Dv&#769;ddj&#38368;{&#65533;A&#465;&#65533;&#65533;&#65533;q&#65533;&#65533;&#65533;r&#65533;&#65533;s&#65533;&#65533;E[&#65533;&#65533;a&#65533;&#65533;T&#65533;a&#65533;SP&#65533;Eb`&#65533;f&#65533;&#65533;S`A&#65533;qEWh&#65533;EP4&#65533;l&#65533;nF^xA&#381;Q&#65533;fXY[lAEd<~&#65533;&#65533;c&#65533;Q&#65533; &#65533;I#&#65533;&#65533;F,$[&#65533;&#65533;&#65533;"R&#65533;7D`
'&#65533;C&#65533;&#65533;CAy&#65533;/B	&#65533;&#65533;&#65533;D&#65533;\e&#1678;&#65533;&#65533;&#65533;&#65533;&#65533;"&#65533;&#65533;0t!X&#65533;B&#65533;s&#65533;u&#65533;A&#65533;l&#65533;;&#65533;&#65533;&#65533;&#65533;<&#65533;P&#65533;@&#65533;&#65533;r*QH&#65533;$&#216;&#65533;R&#65533;)&#65533;)&#65533;qY&#65533;&#65533;V&#65533;&#65533;=&#65533;&#65533;o&#65533;oF+&#65533;.)<|&#65533;&#260;&#65533;&#65533;D&#65533;Y&#65533;&#1152;5&#65533;!&#65533;&#65533;&#65533;&#65533;+(&#65533;&#65533;I&#65533;&#65533;<&#65533;&#65533;P&#65533;&#65533;%%1&#1628;
&#65533;B&#65533;&#65533;$&#65533;q&#65533;&#65533;&#65533;+&#65533;x&#65533;@Y&#65533;&#65533;&#65533;&#1159;@&#65533;_&#65533;&#65533;&#65533;_
V&#65533;	q&#65533;i&#65533;q1f%)a&#289;&#65533;DBbi&#65533;#!G&#65533;R<&#65533;&#65533;e&#65533;*&#65533;&#65533;&#65533;WBD&#65533;#&A	K\&#65533;&#65533;&#65533;&#65533;Db&#65533;9&#65533;&#65533;g&#65533;
!&#65533;I#Fp,"Jp5&#65533;&#65533;Md&#65533;|f&#65533;v5&#65533;&#65533;&#65533;&#65533;b&#65533;&#65533;&#65533;W&#65533;v=&#65533;&#65533;&#65533;a&#65533;s&#65533;+&#65533;&#65533;(V&#65533;&#1173;&#65533;&#65533;g&#65533;(BHA0&#65533;Q&#65533;&#65533;&#65533;J&#65533;&#65533;A&#65533;&#65533;&#65533;-&#65533;&#65533;&#65533;&#65533;@6U&#1352;$o&#1625;|2Q.&#65533;\h1&#65533;K&#65533;&#660;&#1042;[$&#65533;fK0:&#65533;$t&#65533;G6&#65533;Q&#65533;,&#65533;Ll&#65533;&#65533;&#65533;W&#65533;kYC&#65533;
&#65533;&#65533;j0~&#1114;&#130;&#65533;&#65533;&#65533;\&#65533;&#65533;&#65533;E&#65533;&#65533;&#65533;&#65533;V&#65533;&#65533;2HD"&#65533;X&#65533;<_	1&#65533;Dt.K=KS&#65533;&#65533;&#65533;)&#65533;&#65533;*&#65533;O&#65533;#(Ti&#65533;&#65533;&#65533;a&#65533;HvTSQRG&#65533;\&#65533;N&#65533;&#65533;&#65533;&#65533;amz&#65533;a&#65533;&#65533;W&#65533;&#65533;BH&#65533;&#672;&#65533;<4&#65533;O7Z"&#65533;P*PA
U&#65533;&#528;$8&#65533;8i&#65533;&#65533;e&#65533;&#65533;/h&#65533;
[&#309;&#65533;8x&#65533;
&#65533;&#65533;&#65533;&#65533;&#65533;&#65533;$d&#65533;|R&#65533;&#65533;&#65533;&#65533;&#65533;!}k&#65533;&#65533;N{&#65533;+dW&#65533;&#65533;&#65533;&#147;&#65533;&#65533;c&#65533;:&#65533;sU&#171; &#65533;r&#65533;&#65533;&#65533;&#65533;bG&#65533;&#65533;$&#65533;#a&#65533;&#65533;&#65533;27&#65533;,DZZE&#65533;&#65533;a&#65533;F&#65533;&#65533;&#65533;=&#65533;wTC&#65533;&/1&#65533;Rd&#65533;7(&#65533;ib1
R&#65533;E]e&#65533;&#65533;&#65533;&#65533;LB&#65533; &#65533;&#65533;&#65533;&#747;J&#65533;&#65533;8XxvnH&#65533;&#65533;&#65533;&#65533;&#1436;jEe&#65533;+v&#65533;&#512;&#65533;q&#65533;	&#65533;$6&#65533;ih&#65533;&#65533;d&#65533;&#65533;&#65533;]]&#65533;&#65533;"7TBj&#65533;&#1109;If&#65533;3&#65533;D&#65533;l
=WW&#65533;:&#65533;&#65533;&#65533;l.&#65533;&#65533;&#65533;w7&#65533;,&#65533;&#65533;&#65533;an&#65533;)&#65533;&#65533;:IE%_@u&#65533;GU&#65533;^9&#65533;iaK<&#994;D$&#65533;Js)&#65533;&#65533;!&#65533;&#65533;&&#65533;&#65533;F<"@&#65533;&#65533;&#65533;&#65533;s&#65533;k&#65533;&#65533;&#682;|l&#65533;[D&#65533;(&#65533;3&#65533;v(&#65533;&#65533;&#65533;&#65533;F&#65533;&#65533;]-(&&#65533;&#65533;*&#65533;z&#27073;&#65533;@:&#65533;r&#65533;&#65533;+&#65533;UK&#65533;&#65533;+AK&#65533;?tSo\D&#65533;&#65533;&#65533;&#65533;&#65533;r&#65533;&#65533;V&#65533;&#65533;z&#65533;&#65533;MS&#65533;V6&#65533;d1&#65533;&#1276;&#65533;X	Kd&#65533;&#65533;&#65533;&#65533;&#65533;&#65533;&#762;&#65533;&#65533;f@n&#1361;H&#65533;&#65533;&#65533;&#65533;&#65533;:>&#65533;[}]&j)&#65533;&#65533;&#1288;v&#65533;&#65533;&#65533;e0&#65533;&#65533;
X0&#65533;i&#65533;&#65533;P(&#65533;VM&#65533;&#65533;&#65533;&#65533;DK&#65533;&#65533;>&#65533;QrUP&#65533;
&#657;&#65533;b&#1297;&#65533;@a&#65533;^6)&#65533;&#65533;&#65533;&#65533;{&#65533;&#712;&#65533;D&#65533;%a@*&#1861;&#65533;X>&#65533;&#65533;iky&#65533;
M&#65533;!8BC&#329;&#65533;`&#65533;1&#65533;AX&#65533;&#65533;L;+xAx]&#65533;&#304;&#65533;4 &#65533;y&#65533;&#65533;Y&#65533;&#65533;&#65533;G&#65533;eX&#197;X+&#65533;&#65533;5c!&#65533;&#65533;&#65533;pb9&#1825;&#65533;&#65533;&#65533;~e&#65533;QLK&#65533;g&#65533;&#65533;%%&#65533;Z&#65533;&#65533;&#65533;&#65533;&#65533;&#65533;&#65533;&#65533;2&#65533;&#65533;/j&#65533;4	&#65533;&#65533;&#65533;&#65533;&#65533;e#QQ*&#65533;	&#65533;T&#1741;&#65533;&#65533;&#65533;&#65533;&#65533;l&#65533;&#65533;S,&#65533;&#65533;&#65533;&#65533;9k&#560;&#65533;f&#65533;&#65533;&#65533;&#65533;&#65533;\&#782;V&#65533;#&#65533;&#65533;&#65533;j%A&#65533;^5%&#65533;&#248;Aq&#65533;7N2&#65533;%&#65533;@+&#65533;&#65533;+]&#1631;&#65533;8uH&#65533;&#1248;&#65533;&#65533;'&#65533;H&#65533;k&#65533;&#65533;&#65533;&#65533;&#65533;&#65533;&#65533;&#65533;o&#65533;Cm&#65533;&#65533;&#65533;&#65533;1&#65533;h&#65533;&#65533;Q#&#65533;3_[&#65533;&#65533;jFH&#65533;m_&#65533;}&#1826;(F~;&#65533;E<UN6&#65533;$&#65533;&#65533;7V=&#65533;&#65533;&#65533;&#65533;&#65533;S&#65533;&#65533;k&#65533;l "w&#65533;`-ASa&#65533;t~j&#65533;K&#65533;B/1&#65533;dUX5v&#65533;7&#65533;&#65533; &#65533;Q&#1143;A&#65533;&#65533;$-a@&#65533;g&#65533;0&#65533;D&#65533;&#65533;&#65533;JA$v&#65533;&#65533;9c&#65533;7@&#65533;C&#65533;wTDS]&#65533;d-&#65533;&#65533;&#65533;1~&#65533;-&#65533;&#65533;-&#65533;&#65533;7$&#65533;-&#65533;$}&#65533;G#&#65533;&#65533;S&#65533;"$&#65533;mF&#65533;?E&#65533;!Qa:H&#65533;C&#65533;7&#65533;CaRXX&#65533;&#65533;2&#65533;'+T`&#65533;G&#65533;&#65533;P5mhd`&#65533;T&#65533;r*mUT&#65533;w8\&#517;&#65533;c&#65533;&#65533;h&#65533; gH:3Rq&#1409;&#65533;&#65533;&#231;&#65533;&#65533;&#65533;&#65533;&#1352;W&#65533;"&#65533;&#65533;&#65533;##QmP&#65533;p5&#65533;&#65533;&#65533;G5$83&#65533;}&#65533;&#65533;Op&#65533;PnxBr&#65533;1&#65533;e:&#65533;&#65533;c&#65533;X2&#65533;8&#65533;&#65533;&#65533;&#65533;z&#65533;7{&#65533;&#65533;"]&#65533;!&#65533;8y&#65533;w$&#65533;Wy&#65533;W&#65533;&#65533;;t|\&#65533;&#65533;&#65533;z&#65533;&#65533;%&#65533;e&#65533;@&#65533;T:W&#65533;\&#65533;7&#65533;&#65533;&#65533;Ec&#65533;s&#65533;&#65533;&#65533;&#65533;>&#65533;&#65533;"&#65533;&#65533;_L"I&#65533;&#65533;B&#65533;'Sa&#65533;fc46&#65533;&#65533;Vp&#65533;* L&#65533;$@&#65533;P	&#65533;&#65533;	&#65533;d	&#65533;&#65533;	&#65533;&#65533;,f&#65533;,&#65533;r	Y&#65533;/r&#65533;Wh@` &#65533;&#65533;&&#65533;&#65533;1&#65533;$r&#65533;xA&#65533;&#65533;8&#65533;$&#65533;(&#65533;&#65533;.&#65533;E&#65533;XV&#65533;f&#65533;[&#65533;&#65533;%*&#65533;&#65533;L&#65533;$&#65533;b&#65533;&#65533;o@&#65533;! reF&#65533;~&#65533;eK&#65533;&#65533;shQh&#65533;]&#65533;&#65533;&#65533;J+&#65533;&#65533;4`&#65533;&#65533;"&#65533;&#65533;&#65533;3Q&#1621;E&#65533;Ue`Fw1r!W&#65533;&#65533;Q&#65533;#$&#65533;G5&#65533;X&#65533;W+#D&#65533;D&#65533;&#65533;&#65533;g&#65533;TB&#65533;R3\!G&#65533;/eE&#65533;&#65533;(&#65533;P	&#65533;P&#65533;&#65533;&#65533;G&#65533;&#65533;&#65533;{&#65533;B&#65533;&#65533;E&#65533;haP!'mA&#65533;BoPwa&#65533;Z f&#65533;n &}8zPU]D@&#65533;dP#&#65533;%_&#65533;BI&#65533;&#65533;4DIUT&#65533;0@&#65533;9&#65533;&#65533;4)Q&#65533;R1&#65533;&#65533;{&#65533;	gDw+&#65533;4k&#65533;&#65533;BT]6%&#65533;&#65533;&#65533;J&#1889;+&#65533;)@&#582;&#65533;&#65533;`&#65533;;R&#65533;&#65533;&A&#65533;uO&#65533;BU&#65533;&#65533;3&#65533;&#65533;4t&#65533;D&#65533;F&#65533;8`&#65533;2&#65533;8IB&#65533;&#65533;&#65533;!&#65533;&#65533;%&#65533;qr&#65533;z&#65533;#b|&#65533;V&#65533;&#65533;}&#65533;&#65533;&#65533; `&#65533;&#65533;p&#65533;#;l&#65533;&#65533;&#65533;&#65533;\&#65533;:|&#65533;B
&#65533;:s&#65533;&#65533;&#65533;z&#65533;wa&#65533;&#401;W&#65533;&#65533;Zd0&#65533;&#65533; &#65533;J&#65533;&#65533;&&#65533;3y4&#65533;i$&#65533;Q&#65533;#&#65533;&#65533;?B&#65533;r%aBu1vQn&#65533;g`wbY&#65533;N W&#65533;`pwF&#65533;F	&#65533;N&#65533;&#65533;&#65533;AZ&#65533;!TZ&#65533;r$j&#65533;YJ&#65533;h`w!&#65533;&md&#65533;d&#65533;&#65533;A&#65533;Q&#65533;w&#65533;!-&#65533;Zh&#65533;0&#65533;4&#65533; &#65533;&#65533;f&#65533;Y&#65533;&#1377;b&#65533;&#65533;&#65533;&#65533;&.&#65533;F&#65533;&#65533;_&#65533;Q&#65533;&#65533;f
AF&#65533;{&#65533;&#65533;Q&#65533;&#65533;&#856; 3z &#65533;.&#65533;	&#65533;&#65533;	&#65533;p	&#65533;q	q6	&#65533;&#65533;/&#65533;&#65533;&#65533;&#65533;8.&#65533;FM&#65533;0&#65533;CN37&#65533;BQR0&#65533;&E&#65533;&#65533;"&#311;eg&#65533;F&#65533;&#65533;&#65533;&#65533;&#65533;&#65533;&#65533;&#65533;$Q1&#65533;&#65533;#x 'o&#65533;$&#65533;fQ$s;4UB&#65533;|U&#65533;"	yD&#65533;C&#65533;E&#65533;b&#65533;xq~s)&#65533;r&#65533;:Vr'&#65533;&#65533;)#Z&#65533;|{2&#65533;&#65533;&#65533;p&#65533;g,q-&#65533;&#65533;6i1M&#1300;/s1AP&#65533;s5&#888;*&#65533;sH-x5U&#65533;5&#65533;&#65533;K&#226;&#65533;X&#65533;hy&#65533;8c&#65533;G&#65533;&#65533;#R&#65533;&e[`T0U&#65533;sb &#65533;)&#65533;%22%Smy8&#65533;cuG&#65533;&#65533;E&#65533;1{&z]&#65533;&#65533;&#65533;Ra&#65533;5a&#65533;R&#65533;)&#65533;q&#65533;1*&#65533;&#65533;&#1355;
&#65533;8&#1638;TeB!G&#65533;&#33175;cm&#65533;&#65533;0R&#65533;2&#65533;&#65533;&#65533;&#65533;&#65533;:+&#65533;u &#65533;d&#65533;G,s&#65533;7&#65533;'&#65533;&#1520;)'&#65533;B &#65533;&#65533;<$Xr&#65533;&#65533;&#65533;za&#65533;E;1%	&#65533;N&#65533;Q&#65533;&#65533;&#65533;&#65533;&#65533;G&#65533;w&#65533;k&#65533;f&#65533;dp&#65533;wY&#65533;&#65533;2&#65533;j&#65533;&#65533;&#65533;(c&#65533;I&#65533;&#65533;Hy&#65533;&#65533;&#65533;
is&#65533;&#65533;`@b&#65533;&#65533;k0&#392;Ny&#65533;&#1544; &#65533;"&#65533;&#65533;F&#65533;+J&#65533;3"&#65533;u&#65533;Xy8{y&#65533;(&#65533;J^&#65533;Y&#65533;\pN@>&#65533;@pH&#65533;V&#65533;]&#65533;Hz&#65533;&#1723;&#65533;&#65533;&#762;&#65533;&#65533;&#65533;&#65533;K&#65533;;&#506;&#65533;&#65533;&#65533;&#65533;A&#65533;?&#65533;&#65533;z&#65533;&#65533;?&#65533;"F9{&#65533;&#1125;c@t2&#65533;v$&#65533;&#65533;:|&#65533;q&#65533;g&#65533;&j&#65533;&&#65533;&#65533;&#65533;F&#1509;Y)&#65533;&#65533;	;&#65533;&#65533;.YqA&#65533;&#65533;%&#65533;&#65533;4&#65533;FQP&#65533;Sl:&#65533;&#65533;8&&#65533;&#65533;&#212;	&#65533;&#65533;"&#65533;,k&#65533;U&#65533;1&#65533;&#65533;&#65533;&#65533;{|Gryn&#65533;$&#65533;A&#65533;3&#65533;SI0&#65533;&#65533;&#65533;&#65533;+l&#65533;&#65533;&#65533;&#65533;&#65533;&#65533;&#65533;W&#65533;_&#65533;%{&#65533;&#65533;Pg&#65533;6H&#65533;4g&#65533;5&#65533;#&}&#65533;a&#65533;&#65533;&#65533;;&#65533;/&#597;&#65533;wMY&#65533;&#65533;@&#65533;I*&#65533;b&#65533;z&#65533;(&#65533;"2Dh&#65533;&#65533;aX&#269;&#65533;&#65533;R\&#65533; &#65533;n6/&#65533;f*u,&#65533;&#65533;l;"$WF&#65533;&#65533;&#65533;g&#65533;"o&#65533;%<&#65533;&#65533;&#65533;&#65533;j&#65533;&&#65533;h&#65533;&#65533;l&#65533;&#65533;3;qp`&#65533;&#65533;P&#65533;P`&#65533;&#65533;<&#65533;&#65533;YZ)J&#65533;i&#65533;&#65533;9&#65533;&#65533;1&#65533;P&#65533;c&#65533;&#65533; &#65533;:&#65533;r,b&#65533;&#65533;&#65533;&#65533;la&#65533;&#65533;&#65533;&#65533;&#65533;1]&#65533;0&#65533;&#65533;,yU&#29218;d&#65533;p&#65533;5'rI1&#65533;&#65533;:&#65533;*]&#65533;B&#65533;!F &#65533;I>y	I&#65533;i&#65533;&#65533;&#65533;n}&#65533;Gt&#65533;T&#65533;&#65533;I&#65533;`@&#65533;e1&#65533;aFH&#65533;&#65533;&#65533;,&#500;&#65533;Bh|y&#65533;Y&#65533;KC&#65533;X&#65533;g&#65533;$VG&#65533;&#65533;&#65533;z&#65533;X	&#65533;&#65533;d`&#65533;D&#481;&#65533;&#65533;]p&#65533;&#65533;&#65533;}&#681;L&#311;&#65533; &#65533;&#65533;"u'&#65533;&#65533;b0^&#65533;$&#65533;&#65533;%:G&#65533;Xy&#65533;,&#65533;&#1192;&#65533;Fl&#65533;A&#65533;!W&#65533;CVWw&#65533;I&#65533;]&#65533;&?&#65533;>Xz&#65533;b&#65533;&#65533;#&#65533;I&#65533;6 4&#65533;<&#65533;M&#65533;=&#65533;Q&#65533;R=&#65533;T]&#65533;V}&#65533;V&#65533;RXP?^&#65533;_`s&-&#65533;--&#65533;^ !&#65533; &#65533; ,   &#65533;Z &#65533; &#65533;	H&#65533;&#65533;&#65533;&#65533;*\&#560;&#65533;&#199;#J&#65533;H&#65533;"&#65533;{&#65533;&#65533;&#65533;&#232;&#65533;=|&#65533;&#65533;}&#65533;g&#65533;&#65533;=&#65533;&In&#824;r&#65533;H&#65533;/-&#668;&#65533;&#65533;dI&#65533;+;&#65533;&#65533;&#627;&#65533;&#991;@&#65533;
J&#65533;&#65533;&#1123;H&#65533;&#65533;\&#65533;Sg&#65533;&#65533;/CB&#65533;:&#65533;)T&#65533;PoJ}j&#65533;)V&#65533;)&#65533;&#65533;&#65533;&#65533;r&#65533;&#1426;I&#1258;]&#758;&#65533;&#339;m&#65533;Ly&#65533;&#65533;]&#65533;p7&#65533;&#65533;&#65533;g^&#65533;y&#65533;&#65533;K&#65533;&#65533;&#65533;&#200;+^L&#65533;oG&#65533;a&#65533;&#1700;J&#65533;&#65533;V&#65533;$&#65533;&#65533;&#65533;z&#65533;&#65533;&#65533;&#735;5G&#65533;hW&#65533;Y&#424;S&#65533;&#65533;kR&#65533;&#65533;&#65533;w!&#65533;E&#65533;&#65533;&#65533;F&#1771;&#65533;&#65533;]&#65533;7&#65533;&#65533;&#65533;&#65533;N&#65533;&#65533;&#65533;&#65533;&#65533;g[&&#65533;&#65533;&#65533;&#65533;&#65533;&#65533;2_&#65533;zs&#65533;!&#65533;f&#65533;&#65533;{&#65533;&#65533;&#65533;&#65533;'&#65533;&#65533;n&#65533;|&#65533;&#65533;&#65533;{&#65533;&#65533;y&#65533;M&#65533;&#65533;&#65533;&#65533;=&#65533;&#65533;&#65533;&#65533;&#65533;&#65533;&#2047;?&#65533;v&#65533;&#65533;&#65533;&#65533;'&#65533;&#65533;&#65533;w!h_&#65533;5&#65533;u&#65533;E&#65533;&#65533;v^A!&#65533;2&#65533;&#65533;{&#65533;&#65533;f&#65533;&#65533; &#65533;UT&#65533;ifbF'&#65533;3=&#44376;&#65533;.Z&#65533;G9&#65533;T&#65533;r&&#65533;&#65533;RHe&#65533;T&#65533;@&#65533;h&#65533;h&#65533;e&#65533;\!&&#65533;&#65533;L&#65533;&#65533;#B4&#65533;&#65533;?&#65533;X&#65533;Xf&#65533;&#65533;s'^XZ&#65533;`&#65533;&#65533;$\&#65533;EH&#65533;g>u&#65533;<+&#65533;XO&#65533;o&#65533;	&#65533;&#65533;U&#65533;U&#65533;i8&#65533;%&#65533;Rv&#1433;&#29376;J&#65533;U&#65533;&#65533;`&#65533;&#65533;&&#65533;&#65533;q&#1937;i&#65533;\&#65533;I(]'
ji&#65533;&#65533;&#65533;(I&#65533;bceV~]&#65533;&#65533;J`&#65533;&#65533;8e&#65533;&#65533;3O=&#65533;&#65533;&#65533;&#65533;b&#65533;k&#65533;&#65533;&#26222;&#65533;&#65533;&#65533;\&#65533;(eL&#65533;1U&#65533;G6I&#65533;&#65533;:j4&#65533;Hy&[,&#65533;&#65533;&#65533;j&#65533;&#65533;V&#65533;&#65533;=i&#65533;J&#65533;&#65533;*&#65533;&#65533;9&#65533;&#65533;x9K&#65533;&#65533;&#65533;&#65533;5&#65533;&#65533;0q&#1433;s=&#65533;z&#65533;&#65533;&#65533;&&#65533;&#65533;z&#65533;t&#65533;t/&#65533;&#65533;o&#65533;+&#65533;*&#65533;&#65533;&#65533;k&#65533;&#65533;&#65533;&#65533;&#65533;&#65533;r6&#65533;&&#65533;&#65533;&#65533;&#65533;nX&#65533;r&#65533;&#65533;&#65533;&#65533;&#65533;&#65533;&#65533;&#65533;&#65533;T[M&#1419;T~&#65533;g&#65533;&#684;&#65533;&#65533;&#65533;~$&#65533;&#65533;k&#65533;5&#65533;&#65533;&#65533;'i;&#65533;s&#65533;[]&#65533;^&#65533;&#65533;&#65533;o,'-&#1272;&#65533;65&#65533;U&#65533;&#138;f&#65533;T&#65533;;&#65533;&#65533;<YW&#65533;u&#65533;&#65533;&#682;&#65533;&#65533;&#65533;&#65533;&#993;&#65533;&#65533;+F&#65533;&#65533;&#65533;&#65533;&#65533;&#65533;9&#65533;&#65533;&#65533;A&#65533;S&#65533;&#65533;&#1197;wQv?&#65533;K&#65533;]&#65533;Ruv&#65533;fG&#65533;&#65533;XlC-/&#65533;:&#65533;&#65533;&#65533;y&#65533;-&#65533;C&#65533;&#65533;	&#65533;U&#65533;+&#65533;&#65533;&#245;<&#65533;o-&#65533;&#65533;Vw&#65533;5&#65533;L&#65533;&#65533;&#65533;i&#65533;&#65533;&#65533;b&#65533;&#65533;n&#65533;>!&#65533;&#65533;&#65533;69P&#65533;&#65533;&#65533;;`&#65533;&#65533;.&#65533;[{&#65533;;&#65533;{&#65533;&#65533;&#65533;&#65533;E.?&#65533;d&#65533;7&#65533;&#65533;&#65533;&#65533;6&#65533;|&#65533;>&#65533;&#65533;!&#65533;&#65533;&#1862;&#65533;]5<&#65533;&#65533;&#65533;u&#65533;&#65533;u&#65533;&#65533;o&#65533;&#65533;T&#65533;&#65533;j&#1654;&#65533;_$&#65533;&#65533;&#65533;j&#65533;&#65533;&#65533;&#65513;&#65533;Y&#65533;&#65533;&#65533;&#65533;:,&#65533;prcW&#65533;?&#65533;y&#65533;&#1615;&#65533;#&#65533;8&#65533;W&#65533;&#65533;&#65533;&#65533;w\&#65533;&#65533;&#65533; =(&#65533;&#65533;y&#900;&#65533;&#65533;&#65533;&#65533;&#65533;&#65533;61&#65533;_.&#65533;&#65533;gH&#65533;&#656;a k&#65533;w(&#65533;&#65533;uh#&#65533;&#65533;V&#65533;&#65533;zw&#65533;l&#65533;x&#65533;&#1739;&#65533;&#65533;&#65533;&#65533;&#775;&#65533;H,"&#65533;h'#&&#65533;&#65533;&#65533;&#65533;"&#65533;&#65533;E!&#65533;i&#65533;z&#65533;&#65533;} T&#65533;}&#65533;&#65533;&#65533;&#65533;&#65533;K&#65533;&#395;5&#524;&#1810;&#65533;&#65533;&#65533;9z&#65533;A%&#65533;&#65533;&#65533;@C&#65533;&#65533;U-t&#65533;H&#65533;;I&#65533;B&#65533;&#65533;&#65533;k&#65533;&#65533;&#65533;g>&#65533;&#65533;&#65533;}&#65533;&#65533;&#65533;$'I&#65533;JZ&#65533;v&#65533;q&#65533;L&#372;piR&#65533;?j&#65533;&#65533;|(&#65533; &#65533;\&#65533;&#65533;['C&#65533;&#65533;&#65533;+&#65533;^$&#65533;*&#65533;&#65533;(&#65533;&#65533;l&#65533;.w&#65533;&#745;&#65533;OW&#65533;j&[&#65533;=n&#65533;5&#1802;#UF5~&#65533;&#65533;&#65533;`G;	&#65533;&#65533;nt(&#65533;&#65533;	-9&#65533;mz&#65533;s&#1988;d%&#65533;&#65533;&#65533;NRu&#65533;&#65533;&#65533;&#65533;&#65533;$&#65533;&#65533;kz&#65533;g&#65533;&#65533;7&#65533;&#65533;&#65533;,y&#65533;&#65533;l&#65533;&#65533;O}Jpz&#65533;
;&#65533;Xwf&#65533;P&#65533;z&#65533;@&#65533;L%&#65533;G8&#1232;&#65533;&#65533;&#65533;K&#65533;q(C&#65533;&#65533;U&#65533;&#1177;&#65533;&#65533;&#65533;&#1176;&#65533;L&#65533;&#65533;:&#65533;&#65533;&#65533;q&#1040;&#65533;X;&#65533;&#65533;@&#65533;&#65533;}&#1804;&#65533;&#65533;&#65533;&#65533;E&#65533;&#65533;|\s&#65533;L&#65533;G&#534;RrVn&#65533;]K
2&#65533;$&#65533;ZdOD1$&#65533;S&#65533;S\&#65533;&#293;)&#65533;&#65533;&#65533;&#65533;&#65533;+&#65533;	Dh&#65533;h&#65533;&#931;r&#65533;&#65533;s&#65533;&#65533;&}-&#65533;X&#65533;&#65533;i&#65533;eE&#65533;G&#65533;&#65533;&#65533;O&#65533;XhXA*&#65533;&#65533;&#846;&#65533;&#65533;3&#65533;iFS&#65533;&#50214;!EX>&#596996;;&#30377;&#65533;V&#987405;l9&#65533;	:&#65533;&#65533;&#65533;&#65533;}-,&#65533;YY&#690;I&#65533;l&#65533;1i&#65533;&#65533;B	T@&#65533;&#65533;S&#65533;D&#65533;%6-&#65533;m&#65533;&#65533;m&#65533;fK[O&#65533;&#65533;&#65533;S&#65533;&#65533;-&#65533;j&#65533;&#65533;5T+}&#65533;&#1821;&#65533;W&#1423;&#65533;&#65533;&#65533;"+&#65533;&#65533;c)z&#65533;&#65533;&#65533;&#65533;#E&#65533;&#65533;&#65533;I&#65533;zS&#65533;#&#65533;&#65533;K&#65533;a&#65533;6ft&#65533;^&#65533;&#1300;&#65533;VY&#65533;}|l;R&#65533;R&#65533;&#65533;#&#65533;&#65533;D&#65533;I&#65533;7Hj&#894;&#65533;&#65533;&#65533;t&#65533;Wj&#65533;&#65533;&#65533;&#1818;K&#65533;WS&#65533;a&#65533;&#65533;&#65533;P&#65533;`&#65533;K&#65533;_M&#65533;&#65533;&#65533;&#65533;n&#65533;&#65533;A&#65533;lE&#65533;%&#65533;6,&#65533;&#65533;&#65533;j&#65533; &#65533;&#65533; G&#65533;&#65533;&#65533;HX{D%&#65533;7&#65533;z&#65533;&#65533;&#65533;&#65533;&#65533;&#65533;Jb&#65533;u%&#244;&#65533;&#65533;&#65533;&#65533;&#65533;^&#65533;&#65533;&#65533;h&#65533;VE(&#65533;LW&#65533;T&#65533;T&#65533;_&#1505;Ri&#65533;5&#65533;&#65533;&#65533;&#65533;&#65533;i&#1605;&#65533;0a9[&#65533;&#65533;Z&#65533;&#65533;&#65533;&#65533;&#65533;&#65533;&#65533;&#65533;&#65533;MJ&#65533;&#65533;6&#65533;c&#65533;&#65533;&#1474;JJ&#65533;&#65533;&#65533;@&#65533;&#65533;R&#65533;&#65533;h+&#65533;j&#65533;&#65533;&#65533;w&#2036;g&#65533;&#65533;&#65533;9&#65533;u&#65533;k&#65533;;g&#65533;&#65533;&#65533;E`aP&#65533;&#65533;7&#65533;&#65533;!&#65533;/&#65533;&#65533;68&#65533;&#65533;~F&#65533;&#65533;&#65533;&#65533;X1Kk*{&#65533;&#65533;&#65533;&#65533; &#65533;<b&#65533;&#1601;.&#65533;&#65533;K&#1275;&#65533;&#65533;2&#65533;&#65533;&#65533;U&#37049;&#65533;&#65533;&#65533;&#65533;:&#65533;X&#65533;&#65533;&#65533;&#65533;K&#65533;&#65533;&#65533;&#65533;&#65533;&#65533;&#1964;&#65533;&#65533;
&#65533;$t6&#65533;9&#65533;S&#65533;&#65533;:~&#65533;*&#65533;Ey&#65533;&#65533;&#65533;:&#65533;!&#65533;&#65533;&#65533;&#43813;.&#65533;l6t&#65533;g&#65533;]&#65533;&#65533;&#65533;`Y&#65533;F{L&#65533;&#1905;&#65533;21&#65533;&#65533;\rF&#65533;uHP&#1719;&#65533;$W5~	&#1995;&#65533;B_&#65533;&A&#65533;&#65533;![ c&#65533;&#65533;&#931;&#65533;i&#65533;&#65533;n&#1508;5&#1687;}&#65533;;i4&#1505;&#65533;t&#65533;&#65533;&#1464;&#65533;f&#65533;Ke&#65533;y&#65533;&#65533;F&#1882;&#65533;&#65533;&#65533;&#65533;&#65533;V&#65533;t9J&#65533;&#65533;&#65533;&#65533;&#65533;&#65533;&#65533;&#1027;&#65533;^&#65533;f6&#65533;D&#65533;&#65533;|&#65533;&#65533;r@&#431;&#65533;1&#65533;&#65533;i'&#65533;&#65533;i&#65533;&#65533;]&#65533;&#65533;vk&#65533;@&#65533;&#65533;&#65533;z{g&#510;&#65533;*8&#65533;c&#65533;&#65533;&#1534;v&#1026;&#65533;&#65533;F&#65533;k&#65533;:&#65533;m~&#65533;lW&#65533;&#65533;&#65533;1&#65533;g]0&#65533;R&#65533;p&#65533;&#185;x\&#65533;&#65533;j&#65533;&#65533;={=&#65533;^&#65533;=M\=m&#65533;E&#65533;&#65533;yU8x&#65533;&#65533;%g&#65533;k&#65533;&#65533;0&#65533;&#65533;&#65533;f&#65533;&#65533;_&#65533;&#65533;&#702;&#65533;&#65533;&#65533;;&#65533;&#65533;I&#65533;t&#65533;C(G&#65533;`K
&#65533;&#65533;oM&#65533; &#65533;&#65533;&#65533;8&#65533;&#65533;&#65533;&#65533;&#65533;]&#65533;&#659;&#65533;r&#65533;S&#65533;&#775;&#65533;l_&#65533;&#65533;&#65533;]&#65533;&#1820;	&#65533;s&#65533;e&#65533;j&#65533;)\R&#65533;q&#65533;&#1421;')&#65533;&#65533;&#65533;&#65533;4&#65533;&#65533;&#65533;&#65533;&#65533;&#65533;&#65533;&#65533;&#65533;N&#65533;v&#955;&#1653;_&#65533;_&#65533;&#65533;&#65533;&#65533;No&#65533;&#65533;&#65533;Z&#65533;&#65533;u&#65533;&#65533;.&#65533;&#65533;&#65533;-Ouc&#65533;RZr6Q{&#65533;xV5&#65533;ed3g;&#65533;&#65533;f&#65533;&#65533;}&#65533;&#65533;\&#65533;2Q&#65533;&#65533;=&#65533;Wqfsc&#65533;v&#65533;5v&#65533;D_&#65533;t&#65533;efa&#65533;B&#65533;SY&#65533;Y&#65533;%}&#65533;&#65533;d%&#65533;'&#65533;{*ef&#65533;'&#65533;&#65533;gnELe&#65533;j&#65533;&#65533;/&#65533;v|e&#65533;|#X?&#65533;l8&#65533;WN&#65533;dJV}&#65533;&#65533;&#65533;&#65533;X%Z&#65533;A&#65533;1u&#65533;33&#65533;w5~&#65533;&#65533;O&#65533;&#65533;]&#1844;~&#65533;&#65533;`oq&#65533;FR&#65533;?&#65533;&#65533;qz&#65533;5v_&#65533;W_Ah`&#65533;&#455;/&#65533;r&#65533;&#65533;gn&#65533;T&#65533;X&#65533;.&#65533;&#65533;&#65533;y&#65533;&#65533;DX&#65533;&#65533;i&#65533;N+&#65533;L&#65533;eg&#65533;x&#65533;qG&#65533;&#65533;vi&#65533;W3w&#65533;P&#65533;<&#65533;&#65533;1&#65533;c&&#65533;6Zn6&#65533;$(&#65533;k&#65533;6&#65533;-g&#65533;&#65533;&#65533;&#65533;&#65533;hk&#65533;&#65533;dO&#65533;Y&#65533;&#65533;5&#65533;&#65533;&#65533;&#65533;R&#65533;Hr&#65533;w&#65533;&#65533;&#451;&#65533;g&#65533;?8M&#65533;x:&#65533;7*Duu&#65533;qW'&#516;&#65533;&#65533;dNx&#65533;&#65533;&#65533;W7&#65533;&#65533;?&#65533;&#65533;&#65533;&#65533;d&#65533;X&#65533;-&#65533;&#65533;&#65533;&#65533;>9&#65533;>X&#65533;0^xQ&#65533;&#65533;&#65533;A&#65533;&#65533;r&#65533;&#65533;1&#65533;gl&#65533;&#65533;&#1166;&#65533;7&#65533;&#65533;Gm&#65533;dR&#65533;&#65533;&#65533;&#65533;l)&#65533;&#65533;&#65533;{&#65533;&#65533;l&#65533;&#65533;&#65533;&#65533;mi&#65533;&#1398;&#65533;d&#65533;&#65533;F&#65533;9&#65533;&#65533;'&#65533;&#65533;&#65533;9$Q&#65533;&#65533;TJ%4&#65533;&#65533;3ds&#65533;&#65533;&#65533;g$&#65533;&#65533;&#65533;D&#65533;&#65533;&#65533;X37&#65533;Qge&#65533;&#65533;0&#65533;(k&#65533;X&#65533;&&#65533;S&#65533;&#65533;ff(3&#65533;h4A&#65533;c&#65533;&#65533;&#65533;&#65533;&#65533;FA=
&#65533;M!7&#65533;EG&#65533;U&#588;%&#65533;&#65533;&#46092;<&#65533;R%&#1484;VX&#65533;[&#65533;<&#65533;&#65533;&G&#65533;h&#65533;&#65533;&#65533;p]&#65533;]&#65533;`&#65533;&#65533;p&#65533;h&#65533;VP^&#65533;&#65533;g&#65533;&#65533;^b&#65533;|&#65533;xtTX&#65533;*&#65533;&#65533;M&#65533;|&#65533;et&#65533;I&#65533;&#65533;&#1613; t}n&#29616;E[1&#65533;(A\&#65533;~&#65533;E&#65533;&#65533;&#65533;&#65533;C&#65533;&#65533;&#65533;un&#65533;{\svz&#65533;tC&#472;&#65533;&#65533;&#65533;&#65533;YAG&#65533;.8&#65533;&#65533;y&#65533;,&#65533;&#65533;&#65533;&#322;f&#65533;YJGt&#65533;)&#65533;&#65533;&#65533;&#65533;IT&#65533;&#65533;<&#65533;&#65533;/rZ&#65533;&#65533;uO&#65533;x`&#65533;&&#65533;h)&#65533;&#65533;]XT7&#1177;&#65533;&#65533;}&#65533;idWe&#65533;N{?aw&#65533;o&#65533;#\&#65533;&#65533;&#65533;&#65533;'\&#65533;&#65533;<J&#65533;c"&#34095;&#65533;j&#65533;D>&#65533;Hk&#65533;7{;h{&#65533;&#65533;&#65533;&#65533;&#65533;&#65533;&#65533;&#65533;ny&#65533;y&#65533;*&#65533;&#65533;i&#27670;&#671;&#65533;&#65533;&#65533;&#29728;&#65533;&#65533;&#65533;&#65533;w`&#65533;u&#65533;&#65533;'&#65533;'&#65533;h{&#65533;&#65533;?Wt&#65533;&#65533;d &#65533;|&#65533;&#65533;>XU&#65533;&#65533;y&#65533;&#65533;&#1624;&#65533;&#65533;>&#65533;&#65533;<&#65533;i(&#65533;&#264;&#65533;&#65533;<6&#65533;&#65533;f&#65533;0#&#65533;G&#65533;&#65533;Z&#65533;&#65533;'&#65533;|&#65533;&#65533;&#65533;&#65533;*&#65533;&#65533;&#65533;&#65533;&#65533;&#27172;&#1127;`&#1608;t	&#65533;|e&&#65533;g&#65533;&#65533;)&#65533;&#65533;&#65533;F&#65533;v&#65533;&#65533;a[&6&#65533;&#65533;X\&#65533;e&#65533;&#65533;&#65533;&#65533;~B=&#65533;s&#65533;&#65533;&#65533;&#65533;&#65533;`&#65533;G&#65533;&#65533;)&#65533;|&#65533;%t)O&#65533;&#65533;3&#65533;&#1561;5&#65533;%&#65533;vo&#65533;&#65533;&#65533;&#65533;dzZt>&#65533;&#65533;;&#65533;&#65533;d&#65533;&#1632;&#65533;P
&#662;&#65533;&#65533;&#65533;iY&#65533;iy&#65533;0&#65533;&#65533;&#65533;&#65533;&#65533;&#65533;&#65533;@&#65533;&#65533;&#65533;&#65533;&#65533;G&#65533;&#65533;&#453;C2ZC&&#65533;&#65533;sH:&#65533;&#65533;&#65533;&#65533;9r&#65533;g{&#65533;g&#65533;&#65533;8&#65533;N
&#65533;9&#65533;&#65533;&#65533;0&#65533;=&#65533;&#65533;&#65533;7&#65533;\&#65533;&#65533;&#65533;&#65533;]b:&#65533;&#65533;eZ&#65533;&#65533;&#65533;&#65533;&#65533;~&#65533;&#65533;V&#65533;&#65533;Sx&#65533;&#65533;y&#65533;B&#65533;&#65533;&#65533;&#1636;T&#65533;S&#65533;&#65533;=I&#65533;Y&#65533;X&#172;&#65533;&#65533;:n&#1673;&#65533;&#65533;&#64156;zGK&#65533;&#65533;|&#65533;9&#65533;&#65533;e&#65533;&#65533;H &#65533;&#65533;G&#65533;&#65533;gp&#65533;2)+3ZZ&#65533;&#65533;&#65533;&#65533;&#414;&#65533;!&#65533;&#65533;&#65533;&#561859;9&#65533;&#65533;&#1704;j&#65533;&#65533;*&#65533;&#65533;&#65533;z&#65533;Z&#65533;
&#65533;&#1777;&#65533;@[&#65533;&#65533;0&#65533;&#65533;&#65533;&#14377;&#65533;&#65533;&#65533;&#65533;&#65533;&#65533;M&#65533;&#65533;&#211;&#65533;&#65533;&#65533;O)&#65533;,u&#65533;C&#65533;@{&#65533;$&#652;&#65533;&#65533;^&#65533;(&#65533;Q&#1549;&#65533;&#65533;~DH&#65533;&#65533;F&#65533;&#65533;V1nQ&#65533;&#65533;&#65533;&#65533;f&#65533;&#1231;&#65533;Fq&#65533;&#65533;&#65533;&#65533;&#65533;~&#65533;c&#65533;&#65533;&#65533;&#65533;&#65533;&#65533;PhkP&#65533;&#65533;f&#65533;&#65533;@&#715;G&#65533;&#65533;o{&#65533;D*&#65533;&#65533;&#65533;&#65533;&#65533;&#65533;&#1525;]&#65533;Y1DC&#63159;&#65533;&#65533;&#65533;;&#65533;&#65533;4&#65533;&#65533;vn&#65533;&#65533;q?&#65533;o?T@&#65533;s&#65533;&#65533;k^&#65533;&#65533;&#65533;;&#65533;&#65533;&#65533;f
&#65533;|D&#65533;g
G$&#65533;U&#65533;&#65533;&#65533;&#65533;%&#65533;&#65533;-c*&#65533;l&#65533;7{"Z&#65533;*&#65533;%&#1778;&#65533;+)+&#65533;0&#65533;&#65533;-&#65533;&#65533;&#65533;`&#65533;&#65533;`&#65533;J&#65533;&#65533;&#65533;P&#65533;&#65533; &#65533;&#347;&#65533;&#65533;&#65533;&#65533;'&#30139;&#65533;&#65533;&#65533;&#65533;f&#65533;(K&#65533;*0&#65533;&#65533;_)H&#65533;Z&#65533;&#65533;9&#65533;;&#65533;{&#65533;W&#65533;&#65533;&#65533;&#65533;s+&#65533;k~E&#65533;.g&#65533;&#25794;j'&#65533;&#65533;&#65533;w&#65533;'*&#65533;&#65533;&#65533;&#65533;S&#65533;&#65533;u&#65533;&#65533;&#65533;q&#1479;&#65533;&#1443;=*&#65533;&#65533;yt&#65533;[&#65533;&#65533;7&#65533;&#65533;&#65533;|L&#65533;&#65533;&#65533;&#65533;s	&#65533;&#65533;&#65533;>&#65533;&#65533;&#65533;&#1626;&#65533;&#65533;6&#65533;&#65533;W`&#65533;+&#65533;&#65533;`|_&#65533;&#65533;T&#65533;s.&#519;&#1003;g&#65533;&#65533;&#65533;9&#65533;&#65533;'&#65533;&#65533;K`&#65533;&#65533;&#65533;&#65533;&#51394;h`&#65533;&#65533;&#65533;&#65533;<&#65533;T&#65533;&#65533;&#65533;[&#65533;&#412;;&#65533;c&#65533;&#65533;&#65533;&#65533;K>=&#65533;{&#65533;&#65533;&#65533;%&#65533;&#65533;&#65533;&#65533;&#65533;&#65533;K&#65533;V&#65533;&#65533;U&#65533;&#65533; &#65533;&#65533;&#571;&#65533;Vl&#65533;&#65533;&#65533;&#65533;&#65533;&#65533;_&#65533;&#65533;+&#726;%&#65533;&#65533;&#65533;5M&#65533;&#65533;D&#1620;&#65533;&#65533;&#65533;bzYe&#65533;&#65533;G&#65533;&#65533;&#65533;&#65533;$&#65533;&#65533;&#1825;&#65533;&#65533;&#65533;&#65533;&#65533;&#65533;&#65533;&#65533;&#65533;{&#544;&#65533;[&#65533;&#65533;]u&#65533;}3&#65533;g87I4&#65533;&#65533;&#65533;&#65533;g&#65533;&#65533;&#65533;&#65533;9&#32988;&#65533;&#606;&#65533;{&#65533;'&#65533;&#1691;r&#65533;&#633;*&#65533;,&#484;&#65533;(Y]Fm&#65533;dM&#65533;[&#65533;0'&#65533;&#65533;qK&#65533;&#65533;W&#65533;	&#65533;&#65533;+&#65533;&#65533;&#1258;&#65533;[&#65533;&#65533;&#65533;4&#65533;&#65533;;&#65533;sx&#65533;&#65533;&#65533;&#65533;j&#65533;&#65533;o;&#65533;&#65533;&#65533;&#65533;f&#65533;b&#65533;&#65533;\&#65533;&#65533;&#65533;^&#65533;:&#65533;PL&#65533;/&#65533;dl&#65533;V&#52383;
&#65533;-&#65533;&#65533;&#65533;&#65533; c<&#65533;&#65533;&#65533;&#65533;&#619;&#65533;l&#65533;R*&#65533;&#65533;)$&#65533;&#65533;&#65533;&#65533;a^&#65533;&#65533;&#65533;&#65533;kzw&#65533;&#65533;h&#65533;G&#664;&#65533;&#65533;&#65533;&#65533;&#65533;&#65533;&#65533;c&#65533;&#65533;I&#65533;&#65533;K&#65533;&#65533;&#65533;#&#65533;Ybo7&#1145;&#65533;a&#65533;fI&#65533;;&#65533;?Z&#65533;a&#1764;&#65533;&#65533;k&#65533;|&#65533;(]rC[&#65533;&#1804;r&#65533;d&#65533;(}k/&#65533;&#65533;&#65533;&#65533;&#65533;^)E&#65533;&#65533;&#65533;&#65533;+&#65533;W!&#65533;&#65533;~&#65533;kq&#65533;SIVk	&#65533;>(&#65533;|&#65533;`&#65533;?&#65533;sp&#65533;I&#65533;To&#65533;&#65533;&#65533;,&#65533;!&#65533;^&#65533;i&#65533;6&#65533;&#65533;\i&#65533;&#65533;K&#65533;&#65533;E&#65533;3&#1922;&#65533;&#65533;q&#423;&#1248;&#65533;&#65533;
&#65533;n}&#65533;&&#65533;e&#65533;&#65533;&#65533;&#65533;&#65533;&#65533;&#65533;`&#65533;&#65533;&#65533;&#65533;&#65533;&#65533;&#65533;&#65533;&#65533;l&#65533;0&#65533;&#65533;&#1667;Q&#65533;zD&#65533;)&#65533;&#65533;E=t&#65533;&#65533;&#65533;&#65533;&#65533;&#65533;+*&#65533;&#65533;LM&#65533;&#65533;O7G&#65533;&#65533;&#65533;@&#65533;&#65533;&#65533;&#65533;i&#65533;c&#65533;sA7&#65533;C[&#65533;slv&#65533;4&#65533;Y&#65533;=&#65533;&#1350;|m;r|&#65533;{&#65533;ir&#65533;G&#65533;$:&#1783;}&#65533;&#65533;&#65533;&#580;i&#1309;&#65533;.}&#1244;&#65533;&#65533;&#65533;K&#65533;&#65533;]&#65533;&#65533;&#65533;A&#65533;XM&#65533;h&#65533;&#65533;m&#65533;&#65533;&#65533;|N&#1560;qiw&#65533;&&#65533;&#65533;D&#65533;y&#65533;&#38692;&#65533;A&#65533;&#65533;M&#65533;[&#65533;&#65533;w&#791;K0v&#65533;C&#65533;v!&#65533;%G&#65533;mz&#65533;k&#65533;&#65533;h&#65533;f&#65533;&#65533;&#65533;L&#65533;&#65533;&#65533;c&#65533;&#65533;+&#65533;&#65533;&#65533;&#65533;rM&#65533;-K&#949;K&#65533;&#65533;&#65533;&#65533;&#65533;<&#65533;&#65533;&#65533;&#65533;~&#65533;&#65533;&#65533;&#65533;N&#65533;&#65533;&#65533;&#65533;&#517;#v&#65533;1&#65533;&#1910;&#65533;&#65533;&#65533;`F&#65533;&#65533;`&#65533;t&#65533;&#65533;5a6&#65533;|0&#65533;&#65533;&#65533;@eg&#65533;&&#65533;&#65533;#s[&#65533;_KM&#65533;|&#65533;F&#238;9&#65533;&#65533;	&#65533;M&#65533;&#65533;&#65533;;&#65533;&#65533;&#65533;&w{&#65533;&#65533;&#715;&#65533;E&#65533;&#65533;&#65533;;&#65533;$&#1494;]&#65533;&#19879;&#65533;2;&#65533;&#65533;M&#65533;'&#65533;&#65533;]&#65533;&#65533;&#65533;&#65533;&#65533;S&#61304;j&#65533;&#65533;e&#65533;&#65533;&#65533;&#65533;1&#65533;{&#65533;X`&#65533;8U%pCG&#1205;&#65533;T&#65533;q&#65533;4&#65533;&#65533;&#65533;&#65533;&#65533;&#1239;&#65533;&#65533;3&#65533;&#65533;&#65533;@`m&#65533;&#838;y&#65533;>&#65533;&#65533;&#65533;s&#65533;&#65533;\&#65533;&#65533;&#65533;Y&#65533;&#65533;&#65533;gy&#65533;&#65533;&#65533;&#65533;&#65533;Z&#65533;T\&#65533;*K&#65533;\&#65533;&#38638;&#65533;&#65533;}-&#65533;Z\&#65533;&#671;&#65533;&#65533;r&#65533;J&#65533;e
&#65533;&#65533;3&#65533;$Q+m&#65533;L&#1412;XhGNu&#65533;&#65533;&#65533;B&#65533;&#65533;g&#729;&#65533;&#65533;^&#65533;&#65533;I&#50968;g&#65533;&#65533;&#65533;c&#65533;&#65533;X&#65533;4&#65533;X8&#65533;&#65533;r|lr&#1566;&#65533;&#1726;&#65533;&#1550;&#65533;&#1646;&#65533;&#65533;N&#65533;e&#65533;eI&#65533;&#65533;}&#65533;Y&#65533;&#65533;|&#65533;d&#65533;^&#65533;i&#771;&#65533;&#65533;&#65533;&#65533;&#65533;&#65533;&#65533;&#65533;&#65533;&#65533;&#65533;&#65533;.&#65533;&#429;&#65533;&#65533;&#65533;r&#65533;'f&#65533;m1&#65533;[AyZh&#65533;&#65533;t&#65533;H&#1054;f&#65533;f&#65533;&#65533;&#65533;&#65533;.&#65533;O&#1767;&#65533;&#65533;&#65533;&#65533;8&#65533;&#65533;&#65533;TR8&#65533;5&#65533;c&#880;&#65533;&#65533;&#65533;J^&#65533;-&#65533;S^&#65533; n&#65533;&#65533;&#65533;&#65533;&#65533;&#65533;.&#65533;&#921;&#65533;&#65533;&#65533;V&#65533;0&#65533;&#65533;&#65533;4&#65533;&#65533;
&#65533;NHJ&#65533;+#&#65533;&#1633;i5R:&#65533;X &#65533;&#65533;&#65533;&#65533;]-!&#65533;&#65533;&#8526;&#65533;&#65533;wS">&#65533;X&#983;i&#65533;&#65533;&#65533;W&#65533;&#65533;&#65533;&#65533;[	&#65533;&#65533;&#65533;_&#65533;&#65533;N&#65533;Pn&#65533;&#65533;&#65533;&#65533;&#65533;&#65533;&#65533;&#65533;&#65533;^&#65533;&#401;Z&#65533;v&#65533;v&#908;
&#65533;m&#65533;&#65533;]N&#65533;&#65533;&#65533;&#65533;R&#65533;H8&#65533;&#65533;O&#65533;L&#65533;&#65533;&#65533;&#65533;f&#65533;a&#65533;R45&#65533;7uNLo&#65533;L&#65533;&#65533;f&#65533;bk&#65533;_]&#65533;3&#65533;R&#65533;CI&#65533;&#65533;1$/&#65533;&#65533;&#65533;bI&#65533;&#65533;&#65533;&#65533;&#65533;&#65533;N&#65533;f&#65533;&#896;&#65533;&#65533;&#65533;+&#65533;>&#421;N&#65533;~&#65533;)&#1787;&#65533;&#65533;&#65533;E{&#65533;JG:&#65533;=&#65533;Go&#65533;[]&#65533;&#1689;&#65533;z&#65533;&#65533;y&#65533;C&#65533;&#65533;C3&#65533;O+&#65533;&#1439;&#65533;3Dn,Dn&#65533;&#65533;&#65533;MV3:&#65533;&#868;&#65533;&#65533;&#65533;}&#65533;h&#65533;&#65533;^&#65533;&#65533;ir&#65533;&#65533;&#65533;&#65533;&#65533;&#65533;&#65533;&#65533;&#65533;.&#65533;&#65533;&#65533;&#65533;&#65533;&#65533;~&#65533;x&#65533;&#65533;n&#65533;&#65533;&#65533;&#65533;&#65533; Q&#65533;&#65533;9s&#65533;&#65533;+G&#65533;&#65533;&#129;&#457;Gn&#65533;9&#65533;	"&#65533;x]:&#65533;;&#65533;[&#65533;NH&#65533;%M&#65533;d&#65533;N&#65533;Jw&#65533;&#65533;k&#65533;2f<y&#65533;&#65533;&#65533;&#265;&#65533;&#65533;N&#65533;7y&#65533;&#65533;Y/&#65533;Pz@s&#915;M&#65533;4o&#65533;k&#65533;t&#65533;TxU&#65533;^&#346;5+&#1257;Q&#65533;}&#65533;&#65533;4lMzb&#722;5&#65533;&#65533;&#1652;j&#1394;E&#65533;UnT&#65533;Va&#65533;&#65533;&#65533;&#65533;+M&#65533;d&#65533;&#1659;w&#65533;&#65533;{&#65533;F&#65533;X&#65533;b&#397;?&#65533;Y&#65533;d&#661;-[&#65533;&#65533;T<w&#65533;&#1601;T&#65533;&#65533;&#65533;&#1059;CS,&#65533;&#65533;&#65533;Cq&#65533;]&#65533;&#65533;&#65533;u&#65533;&#65533;&#1460;_&#65533;.n&#1916;w&#65533;&#65533;z\&#65533;&#65533;&#65533;&#785;#&#65533;&#65533;$&#65533;v&#65533;&#65533;&#65533;&#65533;[tg&#65533;&#723;&#65533;&#65533;&#65533;W&#65533;^v|&#65533;&#65533;+&#65533;n&#65533;u&#65533;&#1585;&#65533;&#65533;w&#65533;&#65533;y&#65533;g&#65533;&#65533;&#65533;9&#65533;{&#65533;7&#65533;&#65533;[&#65533;&#65533;&#65533;&#65533;z&#65533;l&#65533;&#65533;/=&#65533;&#65533;"&#65533;@&#65533;*&#65533;w&#1929;GAt.B&#65533;>k&#65533;&#65533;&#65533;a'%	'\&#65533;&#65533;/&#65533;P&#65533;&#65533;&#65533;9G93B1&#65533;CR&#65533;E_&#65533;&#65533;&#65533;&#65533;$&#65533;&#65533;8&#17171;m&#65533;&#65533;`&#65533;1G&#65533;V&#65533;&#65533;8&#65533;h&#65533;&#65533;&#65533;&#65533;L&#65533;E&#65533;Di9'M&#65533;pC&#65533;C&#1062;&#65533;&#65533;&#65533;&#65533;'&#65533;&#65533;=&#65533;&#65533;l&#65533;&#65533;JpL&#65533;zn&#65533;4_j&#65533;L7SM&#65533;&#65533;<A;&#65533;&#65533;3O0&#65533;&#65533;A&#65533;&#65533;tN&#65533;
&#65533;&#65533;&#65533;&#65533;&#65533;.QEe&#65533;QG&#65533;g@&#65533;`&#65533;0CuDZ&#65533;&#65533;L&#1105;&#65533;&#65533;BH&#65533;&#65533;&#65533;5&#65533;&#65533;L!q&#65533;a&#65533;UpZ'q&#137;"Rm&#65533;&#65533;s*&#65533;&#65533;4t&#65533;&#65533;x
l&#65533;&#65533;&#65533;E&#65533;&#65533;&#65533; [V&#65533;&#65533;s&#65533;&#65533;c&#65533;&#298;&#65533;&#65533;M&#65533;Yd&#65533;&#65533;&#65533;J&#65533;&#405;&#65533;<r&#65533;7]u&#65533;&#65533;&#65533;&#65533;&#65533;&#65533;c&#65533;?&#65533;&#65533;&#65533;L&#1946;&#65533;&#1235;&#65533;&#65533;&#65533;&#65533;&#1501;J3L&#65533;9f	C&#65533;&#65533;%&#65533;`&#65533;?+&#65533;R&#65533;8&#65533;4&#386;&#65533;(&#65533;/&#440;&#65533;&#65533;B(&#65533;&#65533;o&#65533;&#65533; S&#65533;&#65533;x\&#17361;c&#65533;&#20750;Lq#&#65533;@z&#65533;&#65533;'-8J&#28821;&#65533;&#65533;&#65533;&#65533;=&#65533;s&#65533;w&#65533;u&#65533;&#65533;9&#65533;&#65533;b&#65533;&#65533;&#65533;J&#65533;+=&#65533;&#65533;&#65533;_=&#65533;&#65533;&#686;&#65533;&#65533;&#65533;&#65533;&#65533;"&#65533;&#65533;&#65533;&#65533;&#65533;&#65533;Q&#65533;&#65533;F;m&#65533;&#65533;n@5#d&#65533;a&#65533;3"'&#65533;&#65533;&#65533;vT&#65533;&#65533;Xy{-p&#65533;&#65533;&#65533;&#65533;&#1116;dg&#65533;>&#65533;&#65533;&#65533;]&#65533;&#65533;&#1778;&#65533;|\&#1781;)&#65533;&#65533;q&#65533;&#65533;&#65533;&#65533;K,&#65533;&#65533;O&#65533;r&#65533;u&#65533;&#65533;&#65533;D&#65533;O&#65533;.&#65533;&#65533;&#65533;&#65533;3&#65533;&#65533;&#819;C&#65533;T&#65533;&#65533;]'&#65533;vf&#65533;&#65533;&#65533;&#65533;&#65533;&&#65533;DK&#65533;&#65533;&#65533;&#65533;&#65533;&#65533;8y&#65533;Qth&#65533;&#1372;&#2011;&#65533;ky&#65533;&#65533;]&#65533;HzREv&#65533;&#65533;&#65533;'R&#65533;f&#65533;N[&#65533;&#65533;'u&#65533;]J1&#65533;&#65533;*&#65533; !G=&#65533;B&#65533;2]@;]ws&#65533;5&#65533;&#65533;&#65533;O&#65533;&#65533;&#65533;S&#65533;&#65533;&#65533; bv&#65533;
&#65533;&#65533;H&#65533;BQ&#65533;&#65533;`%8A&#65533;&#65533;>&#65533;Y&#1087;lG>&#65533;&#65533;ylHC&#65533;&#65533;R&#65533;*Y&#1098;U&#65533;z&#65533;lV&#65533;&#65533;ud$&#65533;j&#65533;Ht&#25770;4&#65533;&#65533;&#65533;&#65533;
&#65533;&#65533;&#65533;&#326;z&#1121;&#65533;F-
.&0&#65533;&#65533;&#65533;&#65533;uD&#65533;4&#65533;&#65533;&#65533;&#65533;&#65533;&#65533;&#172;&#65533;&#65533;&#65533;&#65533;&#65533;z&#65533;f&#65533;&#65533;}A&#65533;.&#65533;&#65533;&#65533;V)&#65533;&#65533;&#65533;v &#65533;&#65533;&#65533;&#65533;&#65533;&#65533;C&&#65533;&#65533;*&#65533;&#65533;t&#813; &#65533;&#551;p&#65533;&#65533;&#65533;&#65533;&#65533;c&&#65533;H&#65533;r&#65533;G&#65533;&#65533;!6z&#65533;&#65533;&#65533;h2RE&#65533;&#65533;'N&#65533;"9&#65533;Z&#65533;&#65533;G&#65533;&#65533;&#1385;V&#65533;&#65533;>&&#65533;E&#65533;&#65533;TH,&3_&#65533;&#65533;$i&#65533;&#65533;:C&#229;&#65533;]:&#65533;&#65533;fE&#65533; MjKsZ.u&#65533;^B&#65533;jcfY&#65533;&#65533;^J&#65533;+&#65533;&#65533;&#65533;&#65533;(&#65533;0Ql<L4&#65533;UDjV&#65533;&#1242;&#65533;&#65533;&#65533;&#65533;&#65533;'&#65533;Qc9&#557;&#65533;&#65533;7&#65533;Ip&#65533;&#65533;Mn7&#65533;]&#65533;3FK&#65533;r&#65533;(0f&#65533;I&#65533;D&#65533;R&#65533;T&#65533;&#65533;e&#65533;&#1292;&#65533;&#65533;%&#65533;l&#65533;<G&#65533;4&#65533;&#65533;%1R&#65533;&#65533;__B&#65533;&#65533;&#65533;&#65533;&#994;&#65533;&#65533;'&#65533;<&#65533;)&#65533;&#65533;%&#65533;+&#65533;F&#65533;&#65533;F&#65533;&#65533;F5&#65533;#8&#1737;=&#65533;&#65533;FAZik&#65533;&#65533;&#65533;&#65533;&#412;&#65533;&#65533;&#65533;t&#65533;p&#65533;&#65533;&#65533;&#65533;&#65533;l&#65533;&#65533;G\&#65533;FKZ&#65533;&#65533;&#65533;i&#65533;S&#65533;&#65533;$&#65533;&#65533;&#65533;\&#65533;%&#65533;	0uW&#727;
&#65533;&#65533;2&#65533;&#65533;Mp&#1695;&#65533;&#65533;:&#65533;&#1477;&#65533;Oc- &#65533;&#65533;gQ9&#65533;&#65533;&#65533;\&#65533;h\W&#65533;g>k&#65533;&#65533;&#65533;k^&#65533;&#1688;&#65533;I.u&#65533;&#65533;gVG:r&#65533;)&#65533;&#65533;B<I<&#65533;z&#65533;&#65533;1a9%&#65533;X<&#65533;&#65533;&#65533;s&#65533;&#65533;e&#65533;J&#65533;&#65533;9&#65533;lhk&#413;Y&#65533;A&#65533;r\`&#65533;&#65533;-jMS&#65533;&#65533;j-&#65533;X&#65533;&#65533;i&#65533;VYO
[$g&#65533;&#65533;&#65533;*R2&#65533;gk&#65533;FL&#65533;&#65533;&#65533;&#65533;I&#65533;{o&#65533;1#&#65533;&#65533;@f&#65533;&#1549;	!&#65533;&#65533;&#65533;u&#65533;[&#65533;&#65533;j&#65533;&#65533;&#65533;.&#65533;R&#65533;P&#65533;&#65533;5&#65533;&#65533;&#65533;&#65533;&#1051;*&#65533;W&#65533;&#65533;&#65533;&#65533;&#65533;2&#65533;&#65533;)&#65533;&#65533;&#65533;+>&#65533;&#65533;&#65533;)AeT&#65533;&#65533;4&#65533;M:&#65533;-&#65533;+&#1506;&#65533;&#65533;P&#631;6-1}&#65533;VA+0&#65533;&#65533;&#65533;&#65533;!&#65533;43/P&#65533;_&#65533;&#65533;&#1725;&#65533;&#65533;&#65533;&#1404;NB5&#65533;&#65533;}&#65533;D&#65533;1&#65533;&#65533;>UY&#65533;&#65533;ho)z&#65533;&#65533;&#441;7&#65533;G&#65533;=&#65533;/&#65533;&#65533;,c&#65533;q&#65533;&#65533;&#65533;m&#65533;A&#228;&#65533;&#65533;&#65533;9Sa&#65533;?O&#65533;&#65533;&#65533;,~&#65533;O&#65533;&%&&#65533;a&#65533;AU&#65533;kgv&#65533;> &#65533;Q&#65533;JF&#65533;)&#65533;c&#65533;&#65533;7&#459;}s&#65533;&#65533;&#65533;u,6'&#65533;&#1948;&#65533;&#65533;&#65533;8&#65533;&#65533;&#65533;'3&#65533;nR8&#1860;&#65533;&#65533;|&#65533;&#65533;&#65533;&#65533;iS&#65533;AF"1ri &3&&#65533;&#65533;&#65533;%&#65533;;,&#65533;F&#65533;orW}\&#65533;&#65533;s&#65533;|U%)&#65533;R&#65533;>&#65533;D&#65533;&#65533;:&#65533;N&#47414;&#65533;&&#65533;r&#65533;&#65533;&#65533;'&#452;AZ&#65533;&#65533;}&#65533;&#1812;&#65533;=&#65533;*1&#65533;FA&#65533;LZ&#65533;&#65533;:R&#65533;"&#65533;=$t&#379;&#65533;&#65533;&#65533;,&#65533;*\&#65533;&#65533;B&#65533;,&#65533;&#65533;THC&#65533;Q1J&#65533;{&#65533;&#65533;&#65533;HA4"vGl#&#65533;!iH&#65533;&#65533;+=&#65533;&6&#65533;&#65533;&#65533;-&#65533;&&#65533;US&#65533;&#65533;&#65533;&#65533;&#65533;?-h&#65533;&#65533;sIswfxsT$#&#891;C&#65533;&#65533;&#65533;&#65533;!&#65533;&#65533;7G]:d&#65533;&#65533;8&#65533;7i&#65533;&#65533;h&#65533;&#65533;&#65533;FUDdz&#65533;B&#65533;*&#65533;&#65533;A&#65533;n&#65533;)hZ&#65533;t7&#65533;&#43628;P&#65533;&#65533;&#65533;&#65533;&#65533;&#65533;&#65533;/a&#65533;&#65533;nw&#64974;"9&#65533;(/}>5&#65533;&#65533;l&#65533;^]&#65533;t&#65533;&#65533;V&#65533;&#65533;9)&#65533;{:&#196;5W=v&#65533;)X&#65533;n&#65533;]
&#65533;&#65533;]Cn&#65533;'&#65533;&#65533;&#65533;kz&#65533;&#65533;q&#65533;&#65533;&#65533;?&#65533;w&#65533;S&#65533;<&#65533;aO-]&#65533;&#65533;&#65533;%&#65533;&#65533;|H&#65533;ocO&#65533;&8&#65533;&#65533;&#65533;&#65533;&#553;#q~&#65533;&#65533;?&#65533;&#1932;5O&#65533;6s|FU&#65533;-&#65533;&#65533;N/&#65533;&#65533;}_&#65533;A&#65533;&#65533;D&4&#65533;z5&#65533;&#65533;v&#65533;&#65533;$u	&#65533;!&#65533;&#65533;{&#65533;g&#65533;&#65533;%&#65533;&#65533;&#65533;+=7&#455;&#65533;d:&#65533;&#65533;&#1964;GNB&#65533;&#65533;50w&#65533;y_&#65533;&#65533;XQ&#65533;&#65533;&#1359;&#65533;	{S}&#65533;&#65533;3&#65533;?&#65533;)&#65533;&#65533;/&#1879;f&#65533;o&#65533;&#65533;&#1183;&#65533;u&#65533;&#65533;=z&#65533;&#65533;&#65533;LA&#65533;&#65533;Q&#65533;&#65533;&#65533;&#65533;e&#65533;&#65533;&#65533;&#65533;&#65533;&#65533;0&#65533;&#65533;&#65533;&#65533;56!@&#65533;3&#65533;&#1627;&#65533;&#65533;&#65533;&#65533;&#65533;3M&#65533;&#65533;&#65533;
&#65533;=T&#65533;&#65533;&#65533;
&#65533;&#65533;&#65533;d&#65533;&#65533;&#65533;hQ&#65533;x&#65533;&#65533;&#65533;7&#65533;H&#65533;&#65533;&#65533;#&#65533;R&#65533;G&#65533;.&#60595;T&#65533;&#65533;&#52406;qZ&#65533;&#65533;*$&#65533;R&#65533;D&#661;&#65533;a&#65533;&#65533;!&#65533;&#65533;
&#65533;&#65533;&#65533;&#65533;&#65533;&#65533;@&#65533;x&#65533;%1&#1658;-&#65533;x&#65533;&#65533;H
&#65533;&#65533;[c&#65533;&#65533;=8&#65533;&#65533;-l&#65533;&#65533;&#65533;[*x&#65533;&#1263;&#65533;iA&#65533;
q&#65533;&#65533;&#65533;&#65533;A&#51803;&#65533;&#65533;&#65533;&#1496;&#65533;9|&#65533;&#65533;&#65533;;&#65533;&#65533;&#65533;&#65533;&#65533;<t=&#65533;&#20019;sA&#65533;&#1752;&#65533;&#65533;&#65533;n&#518;ix&#65533;g&#65533;&#65533;m&#65533;R&#65533;&#8308;"&#65533;J{&#65533;K&#65533;?&#65533;&#65533;?(i&#65533;&#65533;&#65533;y&#65533;&#65533;&#65533;&#65533;&#65533;&&#65533;h&#65533;&#65533;&#65533;&#2552; &#364;KE&#65533;"&#65533;k0OU&#1255;&#65533;@+&#65533;&#65533;&#65533;&#65533;&#65533;&#65533;N&#65533;	(;&#65533;)L*<&#65533;V&#65533;;&#65533;#&#65533;$d&#65533;f&#65533;gI6&#65533; &#65533;&#65533;r&#65533;v&#65533;&#65533;v#&#65533;&#65533;&#65533;Na&#65533;v&#65533;{3&#65533;&#65533;o$&#65533;&#65533;DGz&#65533;I&#65533;2&#65533;2&#65533;x&#65533;&&#65533;&#65533;&#65533;&#65533;sF&#65533;&#65533;W&#65533;&#65533;&#345;&#65533;0K&#65533;&#65533;7/$&#513;4H&#65533;&#65533;&#65533;B&#65533;r73L&#65533;C&#65533;&#65533;&#65533;&#65533;+/&#65533;&#65533;H=<&#65533;o&#65533;u&#65533;H&#65533;&#65533;)&#65533;&#65533;p&#65533;HZ&#65533;)&#65533;&#65533;8I&#65533;;/&#65533;&#65533;&#65533;u&#65533;h&#65533;&#65533;B&#65533;n&#65533;&#65533;i&#65533;f _&#65533;_0&#65533;i o&#65533;&#65533;$J&#65533;&#65533;&#65533;f[3&#65533;&#65533;B&#65533;&#65533;&#130;&#65533;M&#65533;&#128;&#65533;E^&#65533;!cL&#65533;&#65533;&#65533;&#65533;,&#65533;&#65533;w9&#65533;L+&#65533;&#65533;t&#65533;#&#65533;&#65533;"&#65533;&#65533;#&#420;&#65533;/&#65533;&#65533;&#65533;&#65533;&#65533;&#65533;K]&#65533;"48	&#65533;Z&#65533;&#65533;;&#65533;J&#65533;t(&#65533;&#65533;{&#65533;fd&#65533;&#65533;&#65533;q2'&#65533;&#21175;&#65533;Q&#65533;m<&#65533;<&#65533;&#65533;&#65533;&#65533;Qy&#65533;&#65533;T&#65533;&#65533;&#65533;L!&#65533;&#65533;"&#65533;Fd&#65533;&#65533;&#65533;#&#65533;&#65533;&#65533;&#65533;o&#65533;ZZ&#370;S&#65533;&#65533;&#65533;&#65533;&#65533;=&#65533;&#65533;k=&#65533;%&#65533;&#65533;`&#65533;&#65533;g&#65533; DASI&#65533;X&#65533;&#65533;,&#65533;DIo&#65533;U&#65533;&#525;&#65533;N&#65533;pN&#65533;&#65533;&#65533;&#65533;&#65533;<T&#65533;<&#65533;&#65533;Y&#65533;H&#65533;&#65533;L&#65533;y&#65533;&#1912;h&#65533;&#65533;l&#65533;f0`&#65533;\&#65533;&#65533;X8&#65533;Q8]&#65533;&#65533;&#1224;&#65533;&#65533;?g#&#65533;&#65533;J&#65533;&#65533;M&#1780;&#65533;&#1979;&#65533;&#1795;&#65533;&#65533;+&#65533;&#65533;&#65533;&#65533;z&#65533;&#65533;&#65533;&#65533;,"&#65533;+z&#65533;u&#863;&#65533;&#65533;&#65533;&#65533;,b &#1433;&#65533;&#65533;&#65533;\;&#65533;Q&#1699;=&#65533;+&#65533; &#65533;0&#65533;&#65533;&#65533;2<	&#65533;&#65533;0&#65533;gi&#65533;&#65533;T&#65533;M&#65533;&#65533;&#65533;&#65533;S&#65533;z3L&#65533;&#65533;,wXl&#65533;&#65533;&#675;&#65533;&#929;&#65533;<&#65533;&#65533;&#65533;BN&#61182;&#65533;&#65533;&#65533;&#65533;&#65533;7$98&#65533;&#65533;&#65533;&#65533;&#794;7zLM]M&#65533;%&#65533;&#65533;6&#65533;Q&#1074;&#65533;4&#65533; >&#65533;M&#65533;l&#65533;&#65533;S&#65533;&#65533;QRJ&#65533;:mR<&#65533;S&#65533;&#909;&#65533;&#65533;&#65533;?&#65533;&#65533;&#65533;&#65533;&#65533;&#65533;#&#65533;&#65533;$&#65533;&#65533;#&#65533;p&#65533;&#65533;m&#65533;l&#65533;&#65533;l&#65533;TH&#326;j`&#65533;bH&#65533;f@&#65533;_&#65533;YxVPQ&#65533;CMh&#65533;s&#65533;&#65533;K%L:&#65533;cUU&#65533;OHs&#65533;X%J,M#&#65533;	1e M&#65533;\&#65533;&#65533;&#65533;&#65533;&#65533;G~&#65533;
&#65533;M"Q=&#1460;&#65533;&#65533;V&#65533;@&#65533;&#65533;&#65533;&#65533;{&#65533;&#65533;&#65533;h&#1174;&#65533;&#65533;&#65533;lL&#65533;&#65533;Ry&#65533;&#65533;&#65533;&#65533;&#65533;7G&#739; &#65533;=G;S&#65533;&#65533;>&#65533;&#65533;&#65533;ZYI&#65533;
&#65533;:&#65533;&#65533;&#1758;&#65533;x?uH	&#65533;&#65533;Gm&#65533;e(D0{&#65533;J&#65533;&#65533;&#65533;d&#65533;&#65533;l&#674;$&#65533;&#65533;;&#65533;&#65533;&#65533;?1&#65533;&#65533;;c>Jz&#65533;<&#65533;&#1227;&#65533;&#211;tW&#65533;&#65533;X&#65533;&#65533;&#65533;4&#593;m&#65533;x&#65533;&#65533;&#35025;1opTjheP&#65533;c&#65533;bP&#65533;eHc`&#65533;&#65533;&#65533;|&#65533;TX&#65533;UJ&#65533;3&#65533;&#65533;; &#65533;r&#65533;&#65533;&#65533;&#65533;WE7&#65533;&#65533;4&#65533;}U&#65533;&#65533;ZY&#65533;Z&#65533;&#65533;&#65533;&#65533;3&#65533;v&#65533;JB&#65533;U&#65533;&#65533;&#65533;&#65533;Z &#65533;*$@&#65533;<8^S&#65533;.&#65533;	&#1825;b&#65533;&#65533;aF{A&#65533;&#65533;	(&#65533;di-&#65533;[g&#65533;Gk&#1870;&#65533;&#65533;S&#65533;&#65533;T&#65533;(l&#65533;&#65533;N&#65533;<z&#65533;3&#65533;&#1617;&#65533;tW;&#65533;C&#65533;DY>#&#1163;&#65533;RTMz,
&#65533;[}&#65533;V}&#65533;&#65533;wAu!F&#65533;Q-&#65533;&#65533;&#65533;&#65533;&#65533;&#65533;m&#65533;Jc &#1758;&#65533;&#65533;C;&#65533;&#255;&#65533;XVI&#65533;&#65533;&#1619;&#65533;H&#65533;e&#65533;&#65533;&#65533;Y&#65533;U'Z!&#65533;&#65533;&#65533;&#65533;kxgHa&#65533;&#65533;^&#65533;Z&#65533;]&#65533;&#65533;^&#65533;&#65533;\&#65533;&#65533;Xp&#65533;&#65533;$O`< ( / &#65533;h8&#65533;w`&#65533;&#65533;&#65533;&#65533;<7&#65533;&#65533;&#1002;&#65533;Z&#65533;&#65533;&#2026;5330[&#65533;K&#65533;&#65533;&#65533;&#1777;&#65533;[&#65533;L&#65533;.&#386;U`&#65533;=`&#65533;&#65533;+@&#65533;&#65533;&#65533;&#65533;&#65533;&#65533;S&#65533;$&#1860;&#65533;&#65533;&#65533;&#65533;&#65533;&#65533;$t&#65533;nY&#65533;&#65533;&#21252;5&#65533;&#65533;4)F&#1758;&#65533;A&#65533;&#721;&#65533;&#65533;><&#65533;&#65533;'&#65533;9&#65533;&#65533;u&#65533;&#65533;&#65533;&#65533;1t&#65533;&#65533;R&#65533;&#65533;`l1'&#65533;&#65533;u&#65533;T&#65533;&#65533;&#65533;&#228;&#65533;,|J&#65533;&#65533;OV&#65533;b&#65533;x&#65533;&#65533;L&#65533;D&#65533;&#65533;&#65533;&#65533;@&#65533;@&#65533;&#65533;0&#65533;&#65533;&#65533;]>t&#65533;&#65533;R4&#65533;&#65533;&#65533;r&#65533;&#65533;kh&#65533;b&#65533;^&#1029;[&#65533;&#65533;N]&#65533;V&#65533;Y&#65533;&#65533;EQ N&#65533;&#65533;B '@&#65533;!&#65533;(&#65533;U&#65533;wXZ&#65533;&#65533;U&#65533;&#65533;G&#65533;ZI&#65533;&#65533;&#65533;&#1772;y&#65533;O&#65533;_&#915;hS&#65533;&#1740;V&#65533;f%&#65533;&#65533;UPQ&#65533;:&#1134;)8&#65533;=@&#65533;&#65533;&#65533;&#65533;ed&#65533;&#65533;&#65533;&#65533;}&#247;!&#65533;&#65533;{&#65533;[&#65533;&#65533;	&#65533;0&#772;&#1400;&#65533;&#65533;&#65533;8&#65533;&#65533;l&#65533;&#65533;&#65533;&#515;N&#65533;K&#924;&#65533;&#65533;h&#65533;a&#65533;&#65533;&#65533;q&#65533;&#65533;&#65533;}=F!&#65533;eE&#65533;&#65533;&#65533;&#65533;[&#65533;]&#65533;}
U&#65533;B&#65533;M&#65533;&#65533;l|&#65533;&#65533;&#65533;-.&#65533;2&#65533;b&#65533;gz&#65533;N&#65533;g1&#65533;b=uf&#65533;&#65533;&#65533;&#467;.&#65533;Cr&#65533;i&#65533;T\&#65533;&#65533;&#65533;u&#65533;VhU8&#65533;SP&#65533;&#65533;&#65533;V&#65533;T(&#65533;P&#65533;&#65533;K&#65533;3@&#65533;&#65533; &#65533;"&#65533;CX&#65533;x_&#65533;&#65533;&#65533;&#65533;&#65533;&#65533;kX&#2035;d&#65533;]iH&#65533;&#65533;&#65533;d	&#65533;h%[.:&#1782;&#65533;;&#65533; &#65533;3V0&#65533;&#65533;S&#65533;d&#65533;&#1135;+&&#65533;&#65533;&#65533;i&#65533;&#65533;&#65533;"-aj&#65533;&#65533;#g&#65533;&#65533;&#65533;f&#65533;L&#65533;&#65533;&#65533;&#65533;/&#65533;t8&#65533;
&#65533;vl&#65533;&#65533;&#884;&#65533;x&#65533;X&#65533;*&#65533;&#65533;&#65533;J&#65533;U&#65533;&#65533;&#65533;\&#65533;jGYB&#65533;-&#910;&#65533;&#65533;&#65533;%&#65533;!&#65533;d&#65533;&#65533;x]&#65533;&#65533;UC&#65533;Lk.&&#1950;&#65533;&#65533;|&I&#65533;&#65533;&#65533;&#65533;-^&#65533;-Y&#65533;34&#65533;&#65533;F&#65533;m0h`&#65533;^X`h&#65533;f&#65533;UHS0m&#65533;NT&#65533;F0#&#65533;(%&#513;3&#65533;nHv&#65533;8&#65533;&#65533;&#65533;Mr&#65533;D&#65533;&#65533;&#65533;7&#65533;&#65533;&#65533;J&#65533;_&#65533;&#65533;Zv&#65533;&#65533;T&#65533;&#65533;&#65533;&#65533;P&#65533;&#65533;&#65533;&#65533;&#757;d&#65533;&#65533;&#65533;&#65533;&#65533;VL&#65533;&#65533;n&#65533;&#65533;+&#65533;n&#65533;f&#65533;&#65533;&#65533;&#65533;&#65533;L$>&#65533;&#65533;#8&#65533;9&#65533;&#65533;j7&#65533;^&#65533;&#158;&#65533;&#65533;&#65533;&#65533;&#1981;&#65533;&#836;&#65533; &#65533;&#65533;&#65533;&#65533;&#65533;&#65533; (&#65533;61\F6&#65533;R62&#65533;&#65533;H#>&#65533;p&#330;&#65533;&#65533;3Y&#65533;^&#65533;^&#65533;^&#65533;&#65533;l&#65533;&#65533;N&#65533;6&#65533;w]&#65533;&#65533;1&#1492;&#65533;&#65533;&#65533;cckh&#65533;c&#65533;lZ&#65533;&#65533;VHmTH&#65533;&#65533;O&#65533;P&#65533;&#65533;&#65533;;x&#65533;&#65533;&#65533;&#65533;m#&#1537;&#65533;T&#65533;uh&#65533;&#65533;9&#65533;&#65533;&#840;I&#65533;m&#65533;=|&#65533;.	Y&#65533;&#65533;&#65533;B&#65533;3&#65533;&#26712;&#65533;_\	1&#65533;Z&#65533;'&#65533;i&#65533;EW3&#65533;e i&#65533;&#65533;'jM&#65533;~Q&#65533;&#65533;[&#65533;&#65533;n6&#65533;='6d	Xr&#65533;B
&#65533; &#65533;7&#696;&#65533;&#824;NQ/&#65533;g>&#65533;S&#65533;&#65533;>tZ'&#65533; &#65533;&#1544;&#65533;9&#65533;&#65533;(p>&#65533;&#65533;e&#65533;-&#65533;i&#65533;9&#65533;&#65533;&#65533;Fd&#65533;&#65533;&#491;L&#65533;&#30387;&#65533;}&#65533;&#65533;=&#65533;&#65533;&#65533;&#1203;v>&#65533;&#65533;&#65533;&#65533;&#268;[&#65533;g(b&#65533;l[&#65533;&#65533;WO&#65533;&#65533;?&#65533;&#65533;J&#65533;&#65533;M&#65533;L`&#65533;8&#65533;&#65533;&#65533;  &#65533;%&#65533;&#65533;Q&#65533;tH&#65533;&#65533;&#65533;b&#65533;&#65533;&#65533;&#65533;$&#65533;u.wroS4&#65533;L&#65533;&#65533;&#65533;0VC&#65533;"S&#65533;&#65533;&#65533;b4	[-&#65533;-;55W5~&#1002;&#65533;&#1116;&&#65533;&#65533;&#65533;2&#65533;&#65533;&#65533;&#65533;e&#65533;W(Nwx&#65533;g&#65533;&#65533;&#65533;;&#65533;&#65533;p&#65533;&#65533;.&#65533;&#65533;&#65533;&#65533;#C&#65533;&#591;&#269;1F&#65533;:&#65533;\&#796;R"E&#65533;&#65533;E$|&#65533;&#1494;HI&#65533;&#65533;gg&#65533;&#65533;&#65533;99&#65533;Zu&#65533;HW&#65533;gX&#65533;gZ&#65533;&#528;'^C&#65533;&#65533;&#65533;K&#65533;&#153;/&#794;&#65533;&#1931;!s&#65533;i8&#65533;`&#65533;9&#65533;b&#65533;M&#65533;K&#65533;&#65533;G&#65533;J&#65533;&#65533;I&#65533;5&#65533; &#65533;&#65533;&#65533;&#65533;&#65533; @&#65533;"&#65533;*&#65533;Y&#65533;&#65533;&#65533;\&#65533;&#65533;&#65533;&#65533;&#65533;'&#58458;&#450;&#65533;&#65533;~&#275;W~&#65533;&#65533;sbN&#65533;Fz&#65533;_&#65533;&#65533;&#65533;&#65533;&#65533;&#65533;S&#65533;&#65533;&#65533;&#65533;V*I0[&#65533;&&#65533;&#65533;&#65533;c&#65533;	j&#65533;f&#65533;&#65533;N&#65533;&#65533;&#65533;&#65533;&#65533;&#65533;k&#1586;-$&#65533;&#65533;&#65533;&#65533;-&#65533;	&#65533;\&#65533;&#65533;&#65533;]&#65533;-z&#65533;r&#1297;J&#65533;f&#65533;~&#65533;&#65533;?&#65533;&#65533;hi&#65533;&#65533;&#65533;i&#65533;1r&#65533;&#1781;p&#65533;^&#65533;&#65533;&#65533;&#65533;v&#65533;&#65533;\>9&#65533;F"3&#65533;&#65533;Ss &#65533;lp&#65533;_&#1029;_&#65533;&#65533;\&#65533;S&#65533;&#65533;K&#65533;zE@&#65533;F&#65533;H28&#65533;&#65533;&#65533;&#65533;&#65533;&#65533;&#65533;&#65533;$x&#65533;,@d&#65533;q&#65533;{&#65533;]&#65533;&#65533;,&#65533;u&#1521;sg&#65533;]&#65533;w&#65533;&#65533;&#339;&#65533;&#65533;&#65533;&#65533;y&#65533;&#65533;A&#65533;1^&#65533;w&#65533;&#65533;)t&#1486;];&#65533;G&#65533;,i&#65533;dHv&#65533;Bl&#65533;&#65533;&#65533;<&#65533;a&#652;I&#65533;f&#65533;y&#65533;v&#65533;&#65533;i&#65533;&#65533;={?&#65533;&#65533;&#65533;w&#65533;'&#1188;J&#65533;2*&#65533;&#65533;&#65533;R&#65533;R&#65533;j&#65533;*&#1064;Y&#65533;B&#65533;z&#65533;+&#1584;b&#65533;n-&#65533;(Z&#65533;B&#1522;e&#65533;u,&#1848;r&#65533;&#1197;k7,&#65533;z&#65533;&#65533;&#65533;&#65533;`&#65533;&#65533;&#65533;&#65533;&#65533;;W&#65533;&#65533;&#65533;&#65533;&#65533;&#65533;1n&#65533;&#65533;&#65533;7p&#65533; G&#65533;q8q&#65533;3&#65533;;,&#65533;\&#65533;q&#65533;&#729;;g&#65533;4:u&#1195;&#65533;&#65533;.&#65533;&#1586;g&#1278;
&#65533;&#65533;Nz&#65533;&#65533;m&#65533;&#65533;&#65533;&#65533;&#65533;&#65533;&#65533;M&#65533;#}&#65533;89&#1032;;/&#65533;&#65533;Y&#65533;dq&#65533;&#65533;[&#65533;&#65533;&#65533;:vp&#1974;s&#65533;n=;&#65533;&#265;&#65533;&#65533;GN4&#65533;&#224;K&#65533;F&#65533;np&#65533;&#65533;'&#1509;37&#65533;5e&#65533;v&#65533;&#65533;+&#65533;)&#65533;T&#65533;#&#65533;,&#65533;#~&#65533;a0&#65533;&#65533;C8&#65533;`<&#65533;@&#65533;a&#65533;3&#65533;c&#65533;i&#65533;W&#65533;i#&#65533;XZq&#23080;&#65533;a&#13831;&#65533;*&#65533;8&#65533;&#65533;&#65533;&#65533;| &#65533;&#65533;B
1&#65533;C11$&#65533;^&#65533;$o&#65533;h&#273;G*&#65533;$&#65533;|8&#423;&#65533;:&#65533;Q&#65533;|#=I&#65533;K;&#65533;&#65533;&#65533;&&&#65533;e&#65533;&#65533;&#65533;Di&#65533;&#65533;&#65533;O;U&#65533;O&#65533;-5Qnj&#65533;Ygnx&#65533;C&#65533;kG&#65533;&#65533;k&#65533;&#65533;&#1376;D&#65533;&#65533;Sm&#65533;J5(>&#65533;>&#65533;&R&#65533;94O&#65533;&#65533;NJO&#65533;&#65533;j&#65533;)&#65533;&#65533;&#65533;I&#65533;_&#65533;T&#65533;p&#65533;)6&#65533;d&#65533;H&#65533;&#65533;&#1925;3&#65533;7&#65533;~&#65533;x&#65533;&#65533;7{!&#65533;V&#65533;;|&#65533;&#65533;)&#65533;&#65533;
;&#65533;&#65533;&#65533;&#65533;&#65533;$F&#65533;&#65533;&#65533;q&#601;c&#65533;&#65533;&#65533;&#65533;*Z&#65533;&#65533;&#65533;+&#65533;&#65533;&#682;&#65533;v&#65533;F&#65533;&#65533;d&#65533;&#65533;&#65533;d&#65533;jk&#65533;x&#65533;&#65533;&#65533;&#65533;&#65533;&#65533;&#65533;&#65533;:&#43027;&#65533;I&#65533;#&#65533;7&#65533;0C&#65533;0&#65533;&#65533;r&#65533;&#65533;XI#&#65533;D&#65533;&#65533; d&#65533;	2&#65533;&#65533;&#65533;=&#65533;@;&#65533; &#65533;&#65533;R &#65533;&#65533;8&#65533;&#65533;n&#65533;!&#65533;S&#1803;&#65533;&#65533;cX&#65533;&#65533;&#65533;7&#65533;&#65533;&#1166;w&#65533;&#582;&#65533;&#65533;&#65533;&#65533;&#65533;;PA-&#65533;PF0&#65533;&#65533;_?&#65533;lp$1&#65533;}&#65533;&#65533;;&#65533;&#65533;7gI&#65533;&#65533;&#65533;&#65533;&#307;F&#65533;m&#65533;B=k&#65533;&#65533;&#65533;&#65533;&#65533;&#65533;{&#65533;V&#65533;E:Qd&#65533;<c&#65533;&#65533;&#65533;DI&#65533;g&#65533;AA%&#65533;&#65533;u&#65533;VF9'&#65533;<&#1657;&#1496;g&#65533;9&#65533;P&#65533;&#65533;}8&#65533;&#65533;'&#65533;
'&#65533;z&#65533;jVt&#65533;uW&#65533;e&#65533;E&#65533;&#65533;y2&#65533;&#65533;<&#65533;#&#65533;k&#65533;&#65533;~&#65533;l}&#65533;&#65533;&#65533;&#65533;&#65533;:&#65533;p)>+#&#65533;&#23372;&#59993;&#65533;&#65533;s&#65533;&#65533;&#65533;&#65533;e&#65533;{&#65533;c&#65533;&#65533;&#65533;&#65533;&#65533;&#65533;u&#65533;h&#65533;&#65533;&#65533;&#65533;%&#65533;cN8&#65533;T&#65533;2&#65533;&#65533;&#65533;.&#65533;&#65533;&#65533;&&#65533;D&#65533;#~&#65533;&#65533;&#65533;.&#65533;&#65533;&#65533;?H&#65533;&#65533;6&#1808;C&#65533;7&#65533;PE%&#272;&#65533;&#65533;&#65533;&#65533;&#65533;br &#65533;&#65533;&#65533; &#65533;&#65533;JOrX@&#65533;,&#65533;&#65533;)&#65533;&#65533;&#65533;u&#65533;*&#65533;&#65533;KC[&#65533;&#65533;&#65533;&#65533;&#65533;&#65533;%;Lp&#65533;&#65533;g&#65533;H&#65533;&#65533;	&#65533;B&#65533;&#65533;&#65533;/&#65533;R&#65533;&#65533;$C!&#65533;I&#65533;&#65533;&#538;&#65533;&#65533;5>}&#65533;q8&#65533;_*&#65533;&#65533;N&#65533;R&#65533;&#65533;M&#65533;&#65533;&#65533;&#65533;&#65533;QN,
&#65533;&#65533;&#65533;&#65533;oF&#65533;&#65533;E&#65533;&#401;d!&#65533;m|&#65533;"&#65533;8&#65533;7&#65533;&#65533;%&#65533;&#65533;ijg+&#65533;tG[&#65533;2&#65533;&#65533;&#1061;"&#65533;&#65533;fKKK&#65533;)1&#65533;U&#65533;&#65533;&#65533;b&#65533;&#65533;xxPz%&#65533;&#65533;a^&#65533;&#65533;Zw&#65533;|d&#65533;&#65533;&#65533;n&#65533;JU&#65533;&#65533;$G&#65533;&#535;&#65533;,5&#65533;B&#65533;&#65533;&#65533;&#65533;&#65533;jP&#65533;&#65533;0~&#65533; &#65533;&#65533;&#65533;&#65533;&#65533;&#65533;#&#65533;0&#65533;&#65533;;&#65533;&#65533;&#65533;v@&#65533; 3&#65533;&#65533;h&#65533;VX&#65533;&#65533;s^&#65533;&#65533;&#65533;&#65533;0O<&#65533;&#65533;&#65533;&#65533;&#65533;&#65533;i>S&#65533;&#65533;Bd&#65533;&#65533;s&#65533;&#65533;&#65533;dgA&#65533;!&#1064;F4&#65533;&#65533;Y!B&#65533;9&#65533;&#65533;4&#65533;&#65533;e%C&#65533;&#65533;)&#65533;y^J7hC&#65533;&#65533;&#65533;i&#65533;"&#65533;sO&#65533;&#1542;&#65533;&#65533;!&#65533;,&#65533;rn
&#65533;&#65533;7.-i&#65533;&#65533;Y &#65533;&#1076;T&#65533;)E&#65533;K /R&&#65533;h&#65533;&#65533;L&#65533;"(&#65533;p&#65533;$5&#65533;Sj&#65533;O&#65533;#&#65533;&#65533;`a&#65533;&#65533;&#65533;&#65533;f1&#65533;&#65533;i&#65533;&#65533;0&#65533;4&#65533;)&#65533;{V&#65533;+&#65533; J&#65533;F5&#65533;&#65533;Z&#65533;:&#65533;HO&#65533;&#65533;y&#65533;Lg&#65533;&#65533;&#65533;H.y&#65533;3&#65533;yU&#65533;\&#65533;Xm&#65533;Wu:&#65533;&#65533;&#65533;fE&#65533;t&#65533;&#65533;C&#65533;od&#65533;&#65533;3F*uQV&#65533;&#65533;&#65533;&#65533;D% &#65533; +&#65533;Ak&#65533;&#65533; &#65533;5hPd&#65533;0&#65533;&#65533;&#65533;&#65533;&#65533; a&#65533;"&#65533;&#65533;&#65533;v/&#65533;dbxZ&#65533;&#65533;&#65533;&#65533;q"&#65533;&#65533;&#65533;RIG;&#65533;&#65533;Ga&#65533;2y&#65533;u\z&#65533;p$(B]&#65533;K&#65533;4&#65533;&#65533;&#65533;&#65533;/&#65533;	H3&#65533;jW+&#65533;	&#65533;{).&#65533;~&#65533;&#65533;4&#65533;&#65533;&#65533;J&#65533;&#65533;&#65533;&#65533;7&#65533;&#65533;n&#65533;r&#65533;&#934;&#65533;&#65533;5&#65533;5p;
&#65533;&#65533;K6_a&#65533;"&#65533;</&#65533;F&#65533;w&#65533;&^|&#1775;&#65533;&#65533;C&#65533;WS<*~&#65533;r,&&#65533;#&#65533;Q3k&#65533;c&#65533;\&#65533;&#65533;&#65533;&#65533;XvV&#65533;&#65533;fmL&#65533;/&#65533;kS&#65533;"%dt&#65533;|]I&#65533;&#65533;F&#65533;&#65533;+fF&#65533;M'&#65533;&#65533;&#65533;8BR&#65533;&#65533;&#65533;&#65533;$&#65533;h&#65533;&#65533;x<&#994;Y&#65533;&#65533;!&#65533;ndc&#65533;&#65533;0tA&#65533;W&#65533;&#65533;&#65533;&#65533;&#65533;&#65533;$&#65533;&#65533;\@4&#65533;&#65533;&#65533;/xX&#65533;&#65533;.&#65533;&#65533;&#65533;&#1517;H&#65533;&#65533;&#65533;&#65533;&#65533;2&#65533;_&#1454;:6kd&#65533;LZ
G&#65533;&#65533;&#65533;&#65533;&#65533;&#65533;&#65533;&#1034;&#65533;Cb&#65533;=M&#65533;&#65533;:&#65533;IN&#65533;&#65533;S&#65533;C&#65533;b&#65533;&#1836;3?3&#65533;>&#65533;&#65533;&#65533;"r&#1096;&#65533;"&#65533;&#65533;&#65533;&#1740;2&#65533;&#65533;&#65533;&#65533;,&#65533;&#65533;=)D!j&#65533;&#65533;:&#65533;&#65533;S&#65533;$+&#65533;$&#65533;&#65533;&#65533;I&#65533;&#65533;&#65533;&#65533;.d&#65533;&#65533;&#65533;&#538;[kxN&#648;>)V&#65533;)&#65533;]/%NH&#65533;S&#65533;'&#65533;&#65533;&#65533;Dq&#65533;>&#65533;_&#65533;&#65533;&#65533;&#65533;w&#65533;&#65533;\X5&#65533;1&#65533;b&#65533;&#65533;&#65533;#v&#65533;&#65533;-&#65533;&#65533;&#65533;&#65533;&#65533;Q&#65533;&#65533;k6Szt&#65533;&#65533;SYR+&#65533;&#65533;&#65533;,&#65533;x&#65533;&#65533;&#65533;1&#65533;&#65533;b&#65533;&#65533;&#65533;B&#65533;&#65533;<&#65533;&#480;n`&#65533;&#65533;&#65533;&#65533;.n&#65533;&#65533;T&#65533;&#65533;&#65533;&#65533;$&#65533;0\&#65533;c&#65533;&#65533;Z&#65533;&#65533;,&#65533;r&#65533;T&#65533;&#65533;-&#65533;b&#65533;r&&#65533;><o&#65533;0&#799;&#65533;l&#65533;&#65533;&#65533;@&#65533;&#65533;&#65533;&#65533;q&#65533;6&#65533;w&#65533;:&#65533;&#65533;&#65533;[&#30682;P>Z&#918;&#65533;&#65533;&#65533;uS&#1084;m&#65533;&#65533;&#65533;&#65533;&#65533;&#65533;b&#65533;&#65533;&#65533;o8&#65533;Z&#65533;d&#65533;^&#65533;I&#65533;<&#65533;&#65533;2&#65533;&#65533;&#65533;&#65533;wH6&#65533;mPI&#65533;&#65533;&#65533;&#65533;&#65533;s.9	&#65533;&#65533;II&#65533;&#65533;t&#65533;f&#65533;&#65533;&#65533;&#65533;&#1469;&#65533;&#65533;&#1193;&#65533;b&#1526;&#65533;&#65533;&#65533;x&#65533;&#65533;h&#65533;&#65533;y&#65533;lIh.&#65533;&#65533;&#65533;W:Z&#65533;G6&#388043;&#65533;5&#65533;&#65533;$5&#592;&#65533;&#65533;4&#65533;I&#65533;j&#65533;&#65533;&#65533;W&#65533;&#65533;c/&#65533;/+&#65533;3&#65533;	&#65533;&#65533;Q&#65533;j8&#65533;&#65533;&#65533;,\&#65533;&#65533;Rl&#65533;`&#65533;$6&#65533;	M\B&#65533;&#65533;&#65533;&#65533; &#65533;&#65533;+p&#65533;[P&#65533;d&#65533;&#65533;&#65533;3[_U&#1387;&#65533;V&#980;=&#65533;&#65533;I3&#65533;&#65533;DsIx.&#65533;w&#65533;Y &#65533;&#65533;9&#65533;&#65533;4y9g")&#65533;J&#65533;&#65533;J&#65533;&#65533;&#65533;&#65533;K&#65533;&#65533;&#65533;]&#65533;&#65533;]&#65533;mB&#65533;&#65533;&#65533;&#65533;q&#65533;}%[K&#65533;	&#65533;&#65533;&#65533;F&#65533;_&#65533;&#65533;| p&#65533;&#65533;F&#65533;&#65533;&#65533;H&#65533;&#933;&#65533;
&#65533;&#65533;&#65533;Y&#65533;T	&#65533;&#65533;&#65533;&#65533;&#65533;&#1353; :&#65533;7&#1348;&#65533;&#65533;&#65533;&#65533;n&#65533;&#65533;`&#65533;&#65533;&#65533;C&#65533;P&#65533;}&#65533;&#65533;&#65533;&#65533;&#65533;[&#65533;F"&#65533;&#65533;,&#65533;X&#65533;&#65533;L&#65533;&#65533;&#65533;KA4D&#65533;`~a]Et&#65533;&#65533;&#1429;&#65533;G|I&#65533;&#1631;S&#65533;r &#65533;T&#65533;&#65533;F&#65533;&#65533;,&#65533;&#65533;t&#65533;%Y&#65533;V&#1883;X=&#65533;t8&#65533;y&#65533;&#65533;7PC3H&#65533;[%&#65533;0&#65533;&#142;&#65533;&#65533;)&#65533;B&8"$'&#65533;-&#65533;B*&#65533;&#65533;(tB$B&#65533;&#65533;&#65533;@
&#65533;&#65533;&#65533;&#65533;T `&#65533;-xi&#65533;T&#65533;F&#65533;&#65533;a&#1674;+FRtl&#65533;+&#65533;"&#65533;&#65533;&#51464;lA&#65533;X	&#65533;&#65533;&#65533;&#65533;&#65533;&#65533;	&#65533;
&#65533;a&#65533;}&#65533;a&#65533;{da/&#65533;&#65533;&#65533;`4&#65533; 4#&#65533;`&#65533;&#65533;/&#65533;&#65533;A&#65533;J&#65533;o&#65533;7&#65533;8r!&#65533;&#65533;&#65533;&#589;&#65533;$E&#65533;&#65533;D&#65533;$&#65533;&#65533;&#65533;&#1682;&#65533;&#65533;_ D=&#65533;&#65533;&#65533;&#65533;Y&#65533;=a &#65533;&#65533;&#65533;|&#65533;M&#65533;Z&#65533;i &#1448;&#65533;,&#65533;&#65533;>*&#65533;{&#65533;r&#65533;j<6&#65533;&#65533;$c&#65533;&#65533;&#65533;d&#65533;&#65533;&#65533;X&#65533;t&#65533;
,&#65533;m&#283;&#65533;DN&#65533;J&#65533;&#65533;0&#65533;&#65533;X&#65533;F&#65533;&#65533; &#65533;&#65533;\&#636;&#65533;C&#568;%&#65533;N&#65533;&#65533;H&#65533;&#65533;Y&#65533;&#65533;&#1323;&#65533;GRH&eG%&#65533;&#65533;=&#65533;18C4$*&#65533;&#65533;,&#65533;)&#65533;B'\&#65533;#&#65533;!p&#65533;-&#65533;&#65533;*&#65533;+&#65533;&#65533;*P&#65533;'8B`&#65533;&#65533;&#65533;
t&#65533;	&#256;&#65533;8&#785;P&Q&#65533;b&#65533;&#65533;[&#65533;&#65533;_R&#65533;Nri&#65533;&#596;&#65533;i&#65533;F&#65533;=&#65533; &#65533;&#454;fhX&#65533;\&#65533;&#65533;&#65533;&#65533;>^f&#65533;&#65533;&#65533;&#65533;&#65533;J&#65533;q&#65533;;-&#65533;C&&#65533;&#1344;&#65533;bD{&#65533;&#65533;z}&#65533;&#65533;&#65533;&#65533;A&#65533;J&#54127;MDRG&#65533;&#65533;&#65533;&#2027;Y#jXPYf&#65533;&#65533;&#65533;M>O&#65533;&#65533;&#65533;	&#508;8&#65533;`pI&#65533;pcK&#65533;]&#65533;aD&#65533;&#65533;}TGx&#65533;m&#65533; &#65533;taQ&#65533;d&#65533;n,&#65533;	&#148;&#65533;&#65533;&#65533;sh&#65533;&#65533;dF*&#1076;&#1617;b&#65533;&#65533;9&#65533;&#65533;vr&#65533;|b&#65533;DQT&#65533;&#65533;&#65533;&#65533;%&#65533;&#65533;&#65533;&#65533;M	a&#65533;&#65533;&#65533;&#65533;&#65533;&#65533;&#65533;yy&#65533;X&#65533;IzJ&#65533;u&#65533;&#65533;&#65533;8&#65533;2hvO7&#65533;&#65533;2$\&#65533;&#65533;&#65533;&#65533;'d&#65533;%&#65533;&#65533;"$B$p(&#65533;B)&#65533;&#65533;&#65533;&#65533;*&#65533;)d&#65533;!&#65533;AT&#65533;&#65533;0Bc-z&#65533;&#65533;&#65533;T&#65533;&#65533;&#65533;X&#65533;hN&#65533;"&#737;a&#65533;&#65533; &#65533;a&#65533;>&#65533;&#65533;DI	&#65533;&#788;&#65533;&#65533;&#65533;&#65533;`&#65533;&#65533;&#65533; &#65533;-&#764;t&#65533;M'P&#65533;a&#65533;(&&#1320; &#65533;&#65533;&#65533;t&#65533;i=~&#65533;CH&#65533;pA&#65533;IE&#1920;^&#65533;&#535;]T&#65533;0&#65533;M&#65533;b)&#65533;&#65533;&#65533;&#65533;&#65533;'9aj&#65533;ZI&#65533;&#65533;&#65533;&#65533;	&#65533;p*&#65533;^&#65533;C&#65533;c&#65533;	&#65533;&#65533;5'<&#65533;)FM&#65533;|*&#65533;=X&#65533;~&#65533;G&#65533;&#404;e&#65533;'&#65533;&#65533;j&#65533;U^ix&#65533;&#65533;'Ft&#65533;&#65533;*&#65533;ZEEQD&#65533;d&#65533;&#65533;&#65533;&#65533;*P&#1113;L&#65533;&#588;L9L&#65533;&#65533;I&#65533;QN&#65533;TF&#65533;Z&#65533;dh&#65533;$&#65533;b&#1048;&#65533;&#65533;&#65533;/&#65533;+&#65533;&#65533;+QB$,&#65533; &#65533;A&#65533;&#65533; %x&#65533;(&#65533;&#65533;(&#65533;*&#65533;&#65533;B+&#65533;&#65533;%(B!LB,&#65533;4pz&#65533;&#65533;4&#65533;&#65533;!&#65533;&#65533;&#65533;P&#65533;&#65533;&#764;&#65533;&#65533;&#65533;<K&#65533;&#1110;.&#65533;o&#65533;b&#65533;&#65533;	A{&#65533;K&#65533;$&#65533;yX&#65533;&#65533;&#1205;&#1237;&#65533;&#864;&#1177;&#65533;Q&#65533;&#65533;&#864;fc&#65533;&#65533;&#65533;&#65533;&n&#65533;&#1084;&#65533;&#65533;&#65533;&#65533;&#421;&#65533;c&#65533;&#65533;&#65533;K0I&#714;&#65533;|D	&#65533;
&#65533;&#65533;
k&#65533;&#65533;&#434;&#65533;&#65533;&#65533;&#65533;B&#65533;&#65533;B&#65533;&#65533;&#65533;-&#65533;cn&#65533;&#65533;&#65533;&#65533;`&#65533;A&#65533;&#65533;*&#65533;~~	&#65533;&#65533;vT|&#65533;M[xa&#65533;z'~&#65533;#p&#65533;&#65533;~&#65533;H&#65533;$#QK&#65533;&#65533;&#558;&#65533;k|Q&#65533;&#65533;-&#65533;\Z&#65533;&#65533;&#65533;?	!&#65533;&#65533;	*&#65533;kd&#910;&#65533;&#65533;^&#65533;&#65533;z:&#65533;&#65533;&#65533;
&#65533;n&#492;P&#65533;7`&#65533;2&#65533;C/&#65533;.&#65533;B&#65533;\B%XB$&#65533;H&#65533; &#65533;t&#65533;8&#65533;&|(|B(&#65533;&#65533;)t(&#65533;&#65533;0XC8$&#65533;&#65533;!M&#65533;a&#65533;*Q&#1402;q&#65533;e%&#65533;&#65533;\&#65533;1&#65533;b&#1700;&#65533;&#65533;KP&#65533;&#65533;l&#65533;d&#65533;@&#65533;&#65533;&#65533;zH&#65533;&#65533;,&#65533;&#65533;&#65533;/b&#65533;&#65533;B&#65533;&#65533;&#65533;&#65533;&#65533;&#1038;&#65533;{&#65533;&#65533;@&#65533;&#65533;

c`&#65533;J0.'7&#65533;&#1711;&#65533;&#65533;&#1480;&#65533;&#65533;&#65533;&#1682;&#65533;&#65533;&#65533;Hu&#65533;&#65533;@&#65533;#&#65533;!&#43238;&#65533;&#65533;)l&#65533;!p"&#65533;6!&#65533;ne&#65533;&#65533;&#65533;_{$&#65533;ID&#65533;y&&#65533;E&#65533;m5]&#65533;&#65533;r&#65533;&#65533;B&#65533;&#65533;wF&#65533;&#65533;V&#65533;&#1436;&#65533;1&#65533;R&#65533;&#65533;H>&#65533;4&#65533;L&#65533;&#352;&#65533;&#65533;&#863;&#65533;&#65533;&#65533;o[p[&#65533;&#65533;&R#&#65533;&#65533;&#65533;_&#65533;&#65533;&#1803;&#65533;LON&#65533;]&#65533;ez.1u&#65533;RZN&#65533;r&#65533;&#65533;.&#65533;&#65533;+&#65533;&#65533;&L&#65533;#,B &#65533;&#65533;&#65533;@&#65533; P&#65533;(B&t&#65533;{B(&#65533;'&#65533;B2xCj<&#65533;]&&#65533;&#65533;&#65533;yX&#65533;&#65533;L&#65533;&#65533;&#65533;&#65533;&#65533;X&#65533;&#65533;&#65533;&#65533;0&#65533;2o&#65533;&#65533;&#65533; /&#65533;E0&#65533;N&#65533;N&#908;&#65533;Ioo&#65533;H0&#65533;&#65533;y&#1165;&#65533;S&#65533;Ul&#370;&#65533;'&#65533;K6	&#65533;	G&#65533;&#65533;DcrS&#65533;>&#65533;&#65533;m&#65533;&#65533;&#65533;-&#65533;&#65533;8TE&#1182;&#65533;&#956;&#925;&#65533;&#65533;&#65533;&#65533;('pE&#65533;&#65533;fl&#65533;&#817;&#65533;&#65533;d&S0&#65533;&#65533;&#65533;I0&#65533;&#65533;j	&#65533;e	&#65533;&#65533;c&#65533;&#65533;/|&#65533;)&#65533;&#18086;&#65533;&#65533;Z&#65533;:&#65533;d}&#65533;&#65533;&#65533;&#65533;y&#65533;&#65533;b<&#65533;?r&#65533;r&#65533;/H<`k&#65533;&#65533;&#65533;C&#65533;r&#65533;&#1364;`H&#65533;$N&#65533;&#65533;.&#65533;&#65533;&#65533;&#65533;2&#65533;&#65533;&#65533;&#65533;&#65533;s,&#65533;R&#65533;btG7hC~Xq-&#514;+&#65533;&#65533;&(B&#65533;&#65533; x &#65533; ,<B&#65533;&#65533;'l&#65533;)(8&#1548;&#65533;&#65533;&#65533;&#65533; &#65533;&#65533;FM&#65533;qt&#422;5&#372;&#65533;&#65533;h&#65533;L&#65533;&#65533;&#65533;&#65533;&#65533;&#65533;&#65533;&#65533;&u&#65533;6&#65533;'&#65533;&#65533;&#65533;(,Zg&#210;D&#65533;.&#65533; 3j&#65533;&#65533;&#65533;&#65533;&#779;`T3&&#65533;i&#65533;M3Q&#65533;29]&#65533;&#65533;&&#65533;&#65533;&#65533;EV[&#65533;&#65533;M&#65533;&#65533;&#65533;i&#65533;VzuLy2&#65533;&#65533;^&#65533;&#65533;j^&#65533;H&#190;^&#65533;&#65533;&#65533;&#65533;4L&#65533;"&#65533;G_&#65533;&#65533;a&#2036;9&#65533;l&#65533;*&#65533;c?6d&#65533;ke=&#65533;&#65533;&#65533;&#65533;7&#65533;&#65533; &#65533;&#65533;&#1690;B&#65533;	|>&#65533;I&#65533;TI&#1383;i&#65533;&#65533;i&#65533;v=&#65533;&#65533;m&#65533;J9&#65533;&#65533;J:&#65533;6&#65533;&#65533;^&#65533;&#1928;&#65533;&#147;NL&#65533;<&#65533;&#65533;&#65533;-&#65533;&#65533;&#65533;~&#65533;16&#65533;&#65533;&#65533;&#65533;41&#65533;&#65533;)k$A+mG7\&#65533;)C.&#65533;&#65533;+&#65533;&#65533;(L&#65533;&#65533;&#65533;&#65533;	p@|&#65533;d h <&#65533;,&#65533;&&#65533;X'l&#65533;((C8&#65533;&#65533;&#65533;*&#65533;y&#65533;&#65533;g=&#65533;M+p&#65533;&#65533;&#65533;1&#65533;S&#65533;a&#65533;V&#65533;rl?O*{.8cG&#65533;&#65533;&#65533;4&#65533;&#65533;&#65533;S'&#65533;c	Mx|(6q&#65533;Q&#65533;&#65533;7&#65533;&#65533;&#65533;F&#65533;S&#65533;Ppp8&#65533;&#65533;&#65533;&#65533;&#65533;]\&#65533;&#65533;eK&#65533;&#65533;&#645;:&#65533;oRd&#65533;&#65533;&#65533;&#65533;B&#65533;Q\&#65533;&#65533;&#65533;^&#65533;$&#65533;&#65533;&#65533;&#65533;&#65533;&#65533;&#65533;&#65533;i&#65533;&#65533;&#65533;&#1751;&#65533;Po&#65533;N.&#65533;&#65533;&#65533;N9&#65533;W&#65533;&#65533;N-`&#65533;&#65533;&#65533;v#&#65533;!Q6o&#65533;&#65533;&#65533;&#65533;v &#65533;&#65533;g&#65533;&#65533;v&#65533;&#65533;Z&#65533;v	&#65533;&#65533;ah&#65533;&#65533;&#1736;&#65533;[4&#65533;7&#65533;]x
&#65533;&#65533;RB&#483861;&#65533;&#65533;C&#65533;2&#65533;&#65533;&#65533;7&#65533;6&#65533;&#65533;&#65533;i+^7&#65533;&#65533;R=&#920;&#65533;&#65533;&#65533;q&#65533;eYP,YI&#65533;&#65533;pC4C1 &#65533;-&#65533;&#65533;+&#65533;% Bl&#65533;&#65533; 	h&#65533;h&#65533;h&#65533;P&#65533;&#65533;&#65533;&#65533;A$X&#65533;%lB&@B(t&#529;,&#65533;&#65533;&#65533;&#65533;&#913;&#65533;&#65533;q2/7U&#65533;1&#65533;&#65533;&#65533;&#65533;)2L)m&#65533;.-%7r&#65533;&#65533;8%&#65533;&#65533;&#65533;r&#65533;&#65533;L2&#65533;&#65533;&#65533;&#65533;{&#65533;&#1038;&#65533;Pr/N&#65533;y&#65533;&#65533;QOm5&#65533;>c&#65533;&#65533;&#65533;T&#1293;&#65533;&#65533;o~&#65533;&#424;0&#65533;&#65533;&#65533;&#65533;&#65533;&#65533;<,&#65533;e&#65533;<&#65533;[:&#65533;O&#65533;M33&#65533;&#65533;iy&#65533;&#65533;&#65533;&#65533;&#65533;&#65533;&#65533;&#65533;@&#65533;`\&#65533;5&#65533;&#65533;]&#65533;do&#65533;pq!&#65533;&#65533;&#267;&#65533;af&#65533;&#120106;&#599;&#65533;kO/&#65533;En&#65533;J&#65533;&#65533;F.,.c&#65533;||f'&#65533;&#65533;&#65533;v[&#65533;9s&#1912;G@&#65533;&#65533;&#65533;F&#26882; &#65533;(&#65533;Ywl4&#65533;0&#65533;B-&#65533;&#65533;*tB &#65533;A&#65533;&#65533;@&#65533;@\@p zK&#65533;L 	d&#65533;!LB&p&#174;B2&#65533;&#65533; #3&#65533;5V;&#65533;&#65533;&#65533;&#65533;&#65533;=&#65533;#&#65533;&#65533;H/3orp	~C<"A&#65533;&#65533;&#65533;2&#65533;'#&#65533;/?&#65533;&#65533;^&#65533;*&#65533;3&#65533;S&#65533;&#65533;s&#65533;&#65533;i{Z&#65533;&#65533;&#65533;/,&#65533;&#65533;|&#65533;;	&#65533;f&#65533;&#65533;E&#65533;&#65533;&#65533;&#65533;&#65533;&#65533;&#65533;4&#65533;|&#65533;)y&#65533;u&#65533;"i&#65533;[~&#65533;#R&#65533;@&#65533;&#65533;&#65533;\&#65533;b&#65533;&#65533;hZ&#65533;I&#65533;Z&#65533;4#
&#65533;&#65533;&#65533;{P&#65533;&#309;&#65533;&#65533;&#65533;&#65533;"&#65533;&#65533;M&#65533;&#65533;q&#65533;&#65533;:N&#65533;&#65533;&#65533;l:&#65533;|&#65533;I&#65533;:&#65533;&#65533;1&#65533;&#1293;&#65533;&#65533;&#65533;&#65533;&#65533;&#65533;0-OW^&#65533;).s&#65533;`&#65533;&#65533;>&#65533;`4At&#65533;L&#65533;C[&#65533;3.&#65533;@&#65533;&#65533;H 3R&#65533;&#65533;&#65533;&#65533;&#65533;&#65533;&D&#65533;&#65533;IJ&#65533;@i&#65533;&#65533;&#1524;p&#65533;&#397;+Wn9s&#65533;P&#65533;#W&#65533;&#65533;9s-_&#65533;$i&#65533;d9&#65533;"a&#65533;Ly]:t.c&#65533;S&#65533;eQ&#65533;(&#1129;&#65533;Y&#65533;&#65533;R&#65533;&#65533;z.e&#65533;&#65533;&#65533;hU&#65533;Ec&#65533;z4kUtO&#65533;&#65533;&#65533;:&#65533;Mr&#65533;&#1062;U&#65533;VM&#65533;+m&#65533;k&#65533;k&#1574;C&#65533;6]&#65533;&#65533;/&#65533;v&#65533;&#65533;{/&#65533;&#65533;y&#65533;&#65533;&#65533;&#65533;&#65533;&#65533;={&#65533;&#65533;E&#65533;<&#65533;&#65533;d&#461;/&#2043;&#65533;xqby&#65533;&#65533;&#65533;;w&#65533;&#65533;&#65533;&#65533;&#65533;&#937;&#1132;&#65533;&#542;U.Z&#1718;k&#65533;&#65533;&#65533;wo&#1913;w&#65533;-&#65533;&#65533;m&#65533;&#65533;&#277;&#65533;|e[&#65533;&#65533;C&#65533;|9&#65533;&#65533;Y&#65533;;&#65533;&#65533;u&#1906;&#65533;P&#1452;&#65533;&#65533;m'&#65533;&#65533;`&#161;&#987;:ti&#1216;S&#65533;/_}&#65533;C&#997;&#65533;yw&#65533;~&#65533;&#65533;&#65533;&#65533;&#65533;u&#65533;b&#65533;/wH&#65533;<&#65533;&#65533;&#65533;c&#65533;&#65533;wPK-@a&#65533;&#65533;&&#65533;&#65533;&#65533;M&#65533;o&#65533;&#65533;o&#65533;DoP&#65533;&p&#65533;Q&#65533;6&#65533;&#65533;&#65533;&#65533;&#65533;;4L1&#65533;4&#65533;&#65533;&#65533;x&#65533;&#65533;&#65533;&#65533;R&#65533;!&#65533;,&#65533;&#65533;#&#65533;&#65533;&#1137;-&#65533;g1&#65533;@,Jw&#65533;&#65533;@&#65533;&#65533;&#65533;I%&#65533;&#65533;2&#65533;-&#65533;&#65533;i&#65533;&#1600;&#65533;n&#65533;&#65533;&#65533;`l&#65533;e&#65533;J&#65533;&#65533;&#65533;D&#65533; 
.&#65533; 
"x &#65533;	&#65533;&#65533;3	&#65533;L(&#65533;De&#65533;A&#65533;.&#65533;;&#65533;&#65533;0&#65533;B&#65533;&#65533;&#65533;&#650;T;&#65533;2J(&#65533;$-&#65533;+P?5**&#65533;&#65533;J&#65533;R&#65533;&#65533;&#65533;&#65533;&#65533;U]&#65533;k,c&#65533;&#65533;C&#65533;p&#65533;C[a&#65533;Q+&#65533;N&#1445;&#65533;&#65533;eJ?T&#65533;&#65533;&#65533;M3m&#65533;&#65533;S&#65533;&#65533;&#782;&#65533;&#65533;1&#878;u&#65533;3(&#13426;[&#65533;&#65533;95&#65533;&#65533;jK&#65533;X"&#65533;-icwEp>&#65533;7&#65533;&#65533;6{&#65533;mW&#65533;&#65533;&#65533;&#65533;^|&#65533;e7&#65533;&#65533;V&#65533;&#65533;BB+&#65533;Cj&#65533;a&#65533;E}.$&#65533;&#65533;5jRQM&#65533;J&#65533;&#65533;&#65533;x<&#65533;&#65533;yG&#65533;&#65533;HY&#65533;fO&#65533;X&#65533;&#65533;VNg&#65533;&#65533;^&#65533;&#65533;&#65533;TUct&5&#65533;&#65533;P&#65533;b&#65533;e&#65533;;&#65533;<&#65533;Mwh&#65533;Mn'&#65533;w&#65533;&#65533;a&#65533;&#65533;&#65533;&#65533;&#65533;O$&#363;[&#65533;&#65533;D~'&#65533;&#65533;+&#65533;CY&#65533;y&#65533;y&#65533;&#65533;k&#65533;L[&#65533;&#65533;&#65533;n&#65533;m&#65533;5&#65533;&#65533;z<c&#65533;nC&#65533;&#65533;/&#65533;[
]H&#1349;&#65533;&#65533;&#65533;&#65533;&#65533;&#65533;`&#65533;&#65533;&#65533;bx&#65533;&#65533;O&#65533;&#65533;	@&#65533;&#65533;&#65533;(&#65533;&#65533;&#65533;	H&#65533;	p@&#65533;(&#65533;D&#65533;J(&#65533;$&#65533;`&#65533;Q&#65533;R&#65533;&#65533;&#65533;4&#65533;&#65533;3}4&#1162;&#65533;j&#65533;&#65533;&#65533;\&#65533;&#65533;w&#65533;&#65533;&#65533;&#65533;Qa&#65533;j&#739;j&#65533;&#65533;&#65533;&#65533;&#9599;}&#65533;&#65533;&#1858;:j6&#65533;a&#65533;&#65533;&#65533;&#65533;&#65533;s&#65533;&#65533;&#1164;&#65533;ry(&#65533;&#65533;m&#65533;Y&#65533;&#52779;&#65533;l&#65533;&#820;}r&#65533;o&#65533;&#1533;q	&#20206;&#65533;&#65533;S&#65533;z&#65533;"&#65533;&#65533;p%`"&#65533;&#65533;L+j&#65533;U&#65533;&#65533;
P&#65533;&#65533;)&#65533;&#65533;&#65533;&#65533;-i	&#1240;&#65533;&#65533;&#65533;&#65533;,8&#65533;JR&#65533;&#1175;q&#65533;G0&#65533;`&#65533;&#65533;&#65533;&#65533;,f&#65533;&#65533;
&#65533;&#65533;R&#65533;&#65533;$+&#65533;&#65533;&#65533;Ofd&#65533;&#65533;0{!&#65533;x^&#65533;&#65533;&#65533;*X&#65533;&#65533;8"&#65533;M&#65533;&#65533;U&#190;&#65533;&#65533;!&#65533;=&#65533;A&#65533;&#40062;&#65533;&#65533;&#65533;e4&#65533;&#65533;$m%f=&#65533;&#65533;&#65533;&#65533;\X&#65533;r&#65533;k'&#65533;_I5&#65533;G&#65533;e&#65533;&#65533;&#65533;&#1532;&#65533;&#65533;i&#65533;&#65533;&#65533;#&#65533;&#17413;#&#65533;`&#65533;@D 9&#65533;,&#65533;h&#65533;B@=pB&#65533;&#65533;&#65533;&:&#65533;
dlCT&#65533;J&#65533;&#65533;4&#65533;&#718;&#65533;&#65533;X&#65533;8%&#65533;0Q&&#65533;&#65533;Tg&#65533;&#65533;&#65533;&#65533;&#65533;&#65533;s	.%&#65533;&#65533;&#65533;&#1175;&#65533;&#65533;&#65533;&#65533;&#65533;&#65533;$&#65533;&#65533;&#65533;&#65533;&#65533;&#65533;,&#65533;9&#1244;T&#65533;^Y&#65533;`&#65533;Q&#65533;&#267;%
&#65533;&#65533;&#65533;&#65533;&#65533;0a&#65533;d&#65533;&#65533;9I}t&#65533;&#65533;h&#65533;,&#65533;Pi{&#65533;&#65533;wT&#65533;+&#65533;8&#65533;V&#65533;&#65533;?(@&#65533;4k=Q&#65533;*E&#65533;&#65533;k&#65533;jX E&#65533;A&#65533;&#65533;ea,&#65533;'&#65533;N&#65533;&#65533;n&#65533;F &#65533;'G9:&#65533;&#65533;ge&#65533;&#65533;&#65533;W:&#65533;&#65533;&#65533;&#65533;)@&#65533;!Ha&#65533;&#65533;&#65533;T&#65533;&#65533;c&#65533;:8&#65533;&#65533;Z&#65533;&#65533;T&#65533;bK&#65533;i&#65533;D&#65533;&#65533;&#397;&#65533;1':&#1240;T&#65533;.&#65533;&#65533;jd'=&#65533;&#65533;&#65533;&#1084;Q&#65533;&#65533;&#65533;P>_C&#65533;<GL&#65533;j8&#65533;&#65533;&#65533;k<C&#65533;&#65533;&#65533;&#65533;`#&#512;&#65533;&#65533;dD$&#65533;&#65533;	D&#65533; &#65533;&#65533;:&#65533;N&#65533;&#65533;&#65533;&#65533;&#65533;)X&#65533;&#65533;&#65533;&#65533;?&#65533;&#65533;&#709;&#65533;&#65533;&#65533;&#65533;&#65533;J.&#65533;ji&#65533;&#65533;&#237;l&#65533;(&#65533;2&#52322;&#65533;;U)&#1431;&#65533;e&#65533;d&#65533;IB&#65533;&#65533;4:&#65533;&#65533;U&#65533;H"&#65533;&#65533;C&#65533;9&#65533;M%&#65533;&#65533;ft&#65533;NJ
&#65533;&#65533;,E&#65533;l&#65533;Y&#65533;&#65533;&#65533;vr&#65533;nQ&#65533;'a&#65533;	2&#65533;&#65533;Px&#65533;&#65533;&#65533;&#354;>P&#65533;;&#65533;iO&#65533;&#65533;&#65533;N&#65533;&#65533;&#65533;&#65533;&#884;@&#65533;W_&#65533;}WD&#65533;W&#65533;&#17156;&#65533;&#65533;&#65533;b&#65533;&#65533;&#65533;p\J&#1103;&#65533;&#65533;&#65533;d&#65533;&#65533;T&#65533;&#65533;&#65533;c&#65533;`&#65533;&#65533;&#65533;&#65533;q&#65533;&#65533;bY|&#65533;&#65533;&#65533;&#65533;&#65533;&#65533;&#65533;#B<&#65533;C&#65533;&#65533;&#65533;&#65533;&#65533;&#717;nx&#65533;&#27655;;&#65533;a&#65533;L&#65533;q&#65533;&#65533;Rs &#65533;&#65533;B&#65533;&#65533;&#726;&#65533;l&#65533;IM&#65533;&#65533;o&#65533;#&#65533;t&#65533;&#65533;Q&#65533;j&#65533;&#281;&#65533;&#65533;.q&#65533;&#65533;&#65533;c&#65533;&#65533;&#65533;Aq&#65533;&#65533;&#65533;*&#65533;0<!&&#65533;&#65533;[&#65533;&#65533; &#65533;&#65533;O&#65533;d&#65533;p&#65533;M&#65533;&#65533;&#65533;D$&#65533;UT&#65533;&#65533;(
&#65533;&#65533;&#65533;.&#65533;&#65533;&#65533;|&#65533;f&#65533;&l&#65533;QT&#1428;&#65533;&#65533;&#65533;7<s&#65533;x&#65533;p&#65533;&#65533;;&#65533;[&#65533;&#65533;&#65533;f&#65533;&#65533;&#65533;D<&#65533;&#65533;&#65533;&#65533;&#65533;&#65533;o0&#65533;&#65533;\I&#65533;9&#65533;&#65533;4o&#65533;h??&#65533;&#65533;&#65533;}&#65533;&#65533;&#65533;&#65533;&#65533;q&#65533;&#65533;&#65533;&#65533;&#65533;&#65533;t&#65533;&#65533;&#65533;c&#65533;&#65533;&#65533;&#19535;&#65533;&#65533; &#65533;&#65533;&#65533;&#65533;&#65533;V&#65533;&#65533;O&#65533;Z&#65533;&#65533;&#374;Z&#65533;&#65533;&#65533;lcC&#65533;zIu&#65533;&#65533;&#1440;&#65533;&#65533;&#65533;4&#1396;&#65533;&#65533;28&#65533;&#65533;&#65533;'&#65533;I&#65533;"&#65533;&#1098;&#65533;:&#65533;67&#65533;&#65533;*L&#65533;&#65533;&#65533;&#65533;&#65533;&#65533;k&#65533;&#65533;&#65533;&#65533;&#65533;oc&#65533;^&#65533;^^&#65533;&#65533;4&#65533;m&#65533;&#65533;[sTl!&#65533;wxk}k\&#65533;&#65533;4$&#65533;r&#65533;&#65533;*&#65533;&#65533;&#65533;p&#1618;&#65533;m=&#65533;&#65533;Cq&#152;E'&#65533;@,&#65533;&#65533;&#65533;&#65533;&#65533; 	8&#65533;s&#65533;k 	&#65533;`L&#65533;"&#65533;&#772;$&#65533;	d&#65533;C(^&#65533;hL{&#65533;&#65533;&#65533;e&#65533;I!2&#65533;v&#65533;&#65533;&#65533;N&#65533;&#1851;&#1283;&#65533;*&#65533;R]b&#1105;&#65533;&#65533;&#65533;.so&#65533;&#65533;&#65533;&#65533;D&#65533;#=&#65533;&#65533;&#65533;&#65533;&#65533;&#65533;&#65533;Bt9l&#65533;9&#65533;&#65533;^&#65533;QU&#65533;&#65533;&#1372;Yg=j,$&#65533;E\}&#65533;&#65533;&#65533;4&#65533;&#65533;&#65533;:&#65533;K&#65533;&#631;&#65533;3)>vH&#65533;%&#65533;&#21837;l&#65533;g&#65533;&#65533;g`x&#65533;&#65533;l3|>&#65533;}&#65533;&#65533;&#65533;7&#65533;v&#65533;&#65533;&#65533;&#65533;&#65533;>&#65533;v9&#1452;f+&#65533;3c^&#65533;&#65533;&#65533;s&#65533;%Za&#65533;&#65533;W&#65533;&#65533;7&#65533;*&#65533;K&#65533;&#65533;4&#65533;&#65533;&#65533;&#65533;h<&#65533;)&#65533;&#65533;&#65533;&#65533;&#65533;m&#65533;&#65533;&#65533;&#65533;&#65533;&#504;sl&#65533;&#65533;<&#65533;&#65533;&#65533;&#65533;B&#65533;&#65533;<&#65533;_&#65533;&#65533;
sm&#65533;&#65533;&#65533;3|q&#65533;F&#65533;aL&#65533;A&#65533;,&#65533; &#65533;&#65533;&#65533;&#65533; V&#65533;	&#65533;&#65533;BA64(&#65533;&#65533;&#65533;&#65533;a&#65533;P*&#65533;#>&#65533;D&#65533;\&#65533;&#65533;l(&#65533;&#65533;&#65533;"&#65533;t&#65533;&#65533;2$&#65533;fxT&#65533;T8&#65533;&#65533;Q&#65533;R&#474;&#65533;	&#65533;`q&#65533;&#65533;x&#65533;&#65533;&#65533;f&#65533;&#65533;&#65533;k&#65533;&#65533;P&#65533;&#1422;9jO6h&#65533;&#65533;|&#65533;&#65533;&#65533;&#65533;&#65533;B&#65533;&#65533;&#65533;|tk&#65533;>&#65533;F0&#65533;&#65533;&#65533;D&#65533;h&#65533;&#65533;$&#65533;&#65533;&#65533;.&#65533;&#65533;M&#65533;^pXJkL &#577;&#65533;q:&#970;h&#65533;&#65533;&#65533;p&#65533;-]&#65533;D:hy>k*4N&#900;G&#65533;f&#65533;V&&#65533;J&#65533;w&#65533;&#65533;(&&#65533;b&#65533;R&#65533;&#65533;Avf&#65533;$j]B&#65533;^&#35879;&#65533;e-&#65533;&#65533;&#65533;XP,&#65533;|&#65533;N0B&#65533;A&#553;&#65533;&#65533;&#65533;/U&#65533;2d&#65533;&#65533;&#331;zL&#65533;X&#65533;dd&#65533;2&#65533;U&#65533;--F&#65533;&#65533;l0!&#928;
~`4 &#65533;&#65533;*:&#65533;&#65533;
0&#65533;&#65533;&#65533;&#65533;p&#65533;&#65533;(A*&#65533;|&#65533;&#65533;!&#65533;&#419;J*&#286;Q&#65533;h&#65533;Bv&#65533;&#65533;*&#65533;q*&#65533;&#65533;&#65533;&#65533;!&#65533;T&#65533;l&#65533;9&#65533;&#1077;&#260;&#65533;&#65533;&#65533;&#65533;&#260;q*'q&#1488;E&#65533;&#65533;-&#65533;q &#65533;&#692;t"&#65533;&#65533;.&#65533;&#65533;[&#65533;&#65533;
&#1001;/&#65533;Z&#65533;&#65533;&#65533;&#494;&#965;&#65533;&#65533;h&#261;&#65533;L{hb&#65533;i&#65533;&#65533;&#65533;h&#65533;H&#65533;$QDD&#65533;&#65533;&#304;I&#65533;LS&#65533;&#65533;R&#65533;X~"
oK&#65533;&#65533;OY&#65533;&#65533;)&#65533;&#65533;&#65533;	&#65533;l_&#65533;&#65533;H&#65533;&#65533;&#65533;&#65533;&#65533;0 &#65533;&#65533;%YR&#65533;&#65533;>l&#65533;PD&#65533;&#65533;&#65533;%&j&#161;&#65533;&#65533;&#65533;&#65533;V"L&#65533;&#65533;&#65533;&#65533;&#65533;b&#65533;0&#65533;&#65533;i}&#65533;p&#65533;R&#65533;n&#65533;&#65533;)&#65533;&#65533;&#65533;&#65533;&#65533;3&#65533;d4&#1199;4&#65533;5/V&#65533;&#65533;Qp&#65533;&#65533;&#65533;X&#65533;&#544;
&#65533;J.@"&#65533;&#65533;"&#65533;&#65533;.i"| &#65533;`>a@a,&#65533;*a*p&#65533;&#65533;&#65533;C<&#65533;&#65533;J&#65533;A&#65533;:Po&#65533;&#65533;J&#65533;&#65533;&#65533;&#65533;Ve&&#65533;B?v&#65533;&&#65533;G&#65533;&#65533;&#65533;&#65533;|&#65533;y$L&#65533;D&#65533;&#65533;z&#65533;&#1152;&#65533;&#65533;&#65533;&#65533;F&#65533;&#65533;%&#65533;&#65533;`j&#65533;&#1232;&#65533;J&#65533;&#65533;&#65533;&#65533;&#65533;"'9&#65533;&#65533;42&#65533;Z,}&#65533;&#65533;&#65533;o&#65533;&#65533;&#65533;&#1928;&#65533;&#65533;e&#65533;&#65533;&#65533;Q5&#816;&#65533;&#65533;&#65533;&#65533;&#65533;%&#65533;&#65533;>3/ E&#65533;%@&#546;&#65533;&#65533;&#65533;]&#65533;&#65533;&#65533;&#65533;&#65533;&#65533;R`&#65533;&#65533;&#65533;ip&#65533;]&#65533;&#65533;&&#65533;A&#65533;&#65533;&#65533;B&#65533;-&#65533;&#65533;m&#65533;!C;L&#65533;k&#65533;AC&#65533;9&#65533;$&#65533;&#65533;j&#65533;%/&#65533;&#1654;&#65533;x&#65533;X&#65533;5s&#65533;!&#65533;(Z&#65533;&#65533;&#65533;2G&#65533;J&#65533;&#65533;&#503;d&#65533;&#65533;&#65533;#&#65533;&#65533;&#65533;<&#65533;=&#65533;&#65533;&#65533;PjT&#65533;`#&#65533;&#65533;j&#65533;&#65533;&#65533;	&#65533;`T&#65533;,`&#65533;,  &#65533;&#65533;&#65533; `N 	&#65533;&#65533;"&#65533;8&#65533;3)&#65533; &#65533;^A&#65533;!&#526;&#65533;&#65533;&#65533;P&#65533;&#65533;&&#65533;4I&#65533;p&#65533;p	&#65533;*&#65533;? V&#65533;&#65533;r1B&#65533;.Q&#65533;&#65533;]&#65533;e_&#65533;&#65533;&#65533;pR&#65533;+ &#65533;&#65533;&#65533;&#65533;g&#65533;&#65533;3b&#65533;iwNOS&#65533;&#65533;e!G&#65533;!&#65533;&#65533;"&#1193;v&#65533;G&#65533;&#65533;&#65533;tm0&#65533;&#65533;JL&#65533;&#65533;&#65533;|8&#65533;&#65533;&#65533;9[&#65533;&#65533;0/X+q
?&#65533;F&#65533;&#65533;&#1026;&#65533;&#65533;&#65533;J,&&#65533;&#65533;&#65533;&#65533;'&#65533;W&#65533;BStH&#65533;`&#65533;8!4B&#65533;3&#65533;&#65533;r&#17040;&#65533;r&#65533;<&#65533;*&#65533;&#65533;&#65533;&#65533;&#65533;$SdX{U+u&#65533;&#65533;DO0&#65533;&#65533;%8e&#65533;&#65533;/e&#65533;&#65533;&#65533;GVUG&#65533;I&#65533;&#65533;&#65533;&#65533;D&#65533;LQ1<&#65533;&#65533;F&#65533;"&#707;B&#65533;&#65533;&#65533;hI&&#65533;&#65533;&#65533;&#65533;2!&#65533;@&#65533;&#65533;N&#65533;!"&#65533;@v2AV&#65533; @h&#65533;
&#65533;&#65533;&&#65533;&#65533;&#65533;&#65533; !TfT&#65533;&#355;.0lq&#65533;t&#1158;&#65533;O&#65533;&#65533;x/,y&#65533;&#65533;T&#65533;XdDFn&#65533;&#65533;Vhg&#65533;:/MQ&#65533;&#65533;8&#65533;V$}5k&#65533;:&#65533;57BhW&#65533;&#65533;&#65533;j&#65533;&#65533;&#65533;iOo&#65533;Rl&#65533;Z&#65533;&#65533;&#65533;%m&#691;&#65533;&#65533;&#65533;&#65533;/&#65533;&#65533;l5&#65533;t&#65533;&#65533;Q&#65533;Q-&#65533;)&#65533;&#65533;&#65533;$&#65533;&#65533;C/Q?;&#65533;&#65533;&#65533;Y=&#65533;=i&#65533;&#65533;&#65533;q&#65533;&#65533;/&#65533;j-&#65533;Q5&#65533;>&#65533;C{jD&#65533;&#65533;B5M&#65533;0u^&#65533;v&#65533;&#65533;&#65533;&#65533;q&#65533;&#1699;!&#65533;hZ&#65533;&#65533;_e&#65533;mdGe&#65533;&#65533;&#65533;&#65533;b&#65533;3&#65533;0\B&#65533;&#65533;&#65533;&#65533;&#65533;&#65533;&#65533;&#65533;&#65533;`	^ &#65533;&#65533;&#65533;&#65533;&#65533;K&#65533;42&#65533;&#65533; 
`H@&#65533;&#65533;&#65533;6a3=! A$aH&#65533;&#65533;&#65533;N&#65533;7}&#65533;&#65533;=&#65533;&#65533;O&#65533;&#65533;+@&#65533;&#1837;mf&#65533;&#65533;&#65533;&#65533;&#65533;&#65533;PR6.&#65533;&#65533;WQ&#65533;&#65533;R/5pCE&#65533;uo&#65533;&#65533;&#1688;n;mU!K&#65533;&#65533;b&#65533;G6~&#65533;hlx7&#65533;&#1679;\&#65533;&#65533;&&#65533;A8&#65533;n	(}&#65533;&#65533;&#65533;9&#65533;&#65533;&#65533;Ld%j$&#65533;+=l\&#65533;&#65533;h&#65533;*i&#65533;*qX&#65533;T&#65533;%'&#65533;&#65533;&#65533;&#65533;&#65533;2&#65533;I&#65533;pR_b&#65533;8&#65533;"&#65533;	&#65533;X&#65533;~	&#65533;&#65533;`&#65533;v&#65533;&#65533;&#65533;&#65533;&#65533;2\_8&#65533;&#65533;o&#65533;kx&#65533;&#65533;]i&#65533;&#65533;&#65533;&#65533;D&#65533;&#65533;&#65533;w&#65533;&#65533;v&#65533;&#65533;S+p&#65533;^&#65533;pA^v&#65533;G<g7G&#65533;G.X&#434;&#65533;m&#65533;&#65533;$&#65533;X&#65533;\p&#65533;g&#65533;&#65533;aV!&#65533;&#65533;>&#65533;&#65533;&#65533;L @  d0&#65533;  "&#65533;&#65533;  &#65533;*&#65533;6&#65533;P"A:!&#65533;`&#65533;&#65533;u&#65533;!}e9g=&#65533;#&#65533;&#65533;#&#65533;&#65533;&#65533;&#65533;&#65533;k&#65533;&#240;!&#65533;a&#65533;&#65533;&#65533;&#65533;LJ&#65533;M&#65533;&#65533;&#65533;&#65533;&#65533;&#65533;zR&#65533;0&#65533;&#65533;RkKW&#65533;&#65533;v$&#65533;5*[&#65533;&#65533;&#65533;&#65533;&#136;r&#65533;&#65533;	g&#65533;&#65533;VY&#65533;&#65533;
&#65533;'&#65533;&#1351;&#65533;-&#65533;<_&#65533;&#65533;&#65533;6gi&#65533;B&#65533;{&#65533;m[ &#65533;&#65533;&#65533;R&#65533;&#65533;D&#65533;mDT&#65533;7&#65533;&#65533;9ts&#65533;&#65533;pC&#65533;&#65533;&#65533;&#65533;&#65533;&#65533;XA&#65533;.&#65533;&#238;E7&#65533;&#65533;&#65533;T&#65533;&#65533;&#65533;.&#65533;	S&#65533;&#65533;A&#65533;o-1&#65533;&&#65533;&#65533;&#65533;CY&#65533;&#65533;&#65533;&#65533;&#65533;&#65533;&#65533;&#65533;&#65533;LZ&#65533;&#65533;&#65533;+&#65533;&#65533;;^F&#65533;&#65533;)}]&#65533;&#65533;&#65533;&#65533;&#65533;X&#65533;&#65533;C`g&#65533;v&#65533;&#65533;&#65533;1(&#65533;F&#65533;&#65533;&#65533;&#65533;)F&#65533;&#65533;&#65533;a"h`!N@&#65533;&#65533;&#65533;&#65533;&#65533;;&#65533;Kin&#65533;&#65533; &#65533;j&#65533;
&#65533;a&#65533;&&#65533;@&#65533;{5&#65533;@&#65533;!c&#65533;gyO&#65533;P&#65533;9&#65533;9qCp*]&#65533;&#65533;&#65533;&#65533;&#65533;&#65533;&#65533;&#65533;&#65533;&#65533;&#65533;&#65533;&#65533;1&#65533;9z&#65533;"t&#65533;R-&#65533;>&#65533;o&#65533;E/>&#65533;M&#65533;T&#65533;T&#65533;&#65533;-T&#65533;&#65533;Y&&#65533;&#65533;*&#65533;G&#65533;n61t&#65533;=&#665;Z&#65533;&#65533;&#65533;r&#65533;&#65533;.&#1482;&#65533;&#65533;&#65533;9&#65533;&#65533;yp&#65533;&#65533;7&#65533;&#65533;&#65533;&#65533;&#65533;&#65533;&#65533;&#65533;CT&#65533;m&#65533;;&#65533;&#65533;&#65533;G&#65533;wx&#65533;&#65533;&#65533;&#65533;m&#65533;]&#65533;&#65533;b&#65533;F&#65533;&#539;&#65533;&#65533;&#65533;[&#65533;&#65533;&#65533;&#65533;{&#65533;&#65533;x&#65533;&#376;&#65533;&#65533;&#65533;&#65533;&#65533;;&#65533;s&#65533;\1qX&#65533;&#65533;k?m:m	&#65533;9F&#65533;.&#65533;&#65533;&#349;&#65533;&#65533;l&#65533;f&#65533;&#65533;&#65533;&#65533;`&#65533;&#65533;&#65533;`&#65533;HuV/&#65533;&#65533;&#49068;&#65533;&#65533;&#65533;{&#65533;&#65533;&#65533;	X@4&#65533;&#65533;&#65533;B &#65533;.&#65533; ``&#65533;&#65533;|&#65533;&#65533;&#65533;!&#65533;w&#65533;$A&#65533;a&#65533;&#65533;!&#65533;&#65533;&#65533;d&#65533;&#65533;&#65533;#=1e&#65533;oYie&#65533;&#65533;&#65533;&#65533;k&#65533;&#65533;y&#65533;&#65533;&#65533;&#65533;A&#65533;&#65533;&#65533;&#65533;&#65533;&#65533;#R
Z&#65533;&#65533;6Y&#65533;&#65533;&#65533;2fpwX&#843;u]&#65533;&#65533;&#65533;&#65533;&#65533;%#8m&#65533;&#65533;G@&#65533;Y&#65533;&#65533;&#65533;|&#65533;RZ\&#65533;H&#65533;p&#65533;&#65533;&#65533;3r[&#65533;Qj&#65533;&#244;
&#65533;os*W&#65533;&#65533;L&#65533;8pEt&#65533;{&#65533;6&#65533;\&#65533;;D5L&#65533;&#65533;&#65533;C;&#65533;&#65533;&#1333;a&#65533;I&#65533;&#65533;G&#65533;&#65533;&#870;8'&#65533;C&#65533;&#65533;&#65533;&#65533;c&#65533;&#65533;&#65533;:h}&#65533;^&#65533;:&#65533;i&#65533;&#65533;&#217;0LR&#65533;D&#65533;.&#65533;&#65533;Dl&#65533;;&#65533;&#65533;&#65533;&#65533;&#65533;1&#65533;&#1966;&#65533;&#1581;&#1162;&#32868;&#65533;&#65533;&#65533;&#65533; m&#65533;&#65533;
&#65533;V&#65533;&#65533;&#65533;uyk-aw&#65533;&#65533;]2&#65533;&#65533;&#1576;"&#65533;+&#65533;&#65533;&#65533;S$&#65533;!~&#65533;v B&#65533;P &#65533;&#65533;&#65533;&#65533; &#65533;K&#65533;&#65533;y&#65533;&#65533;&#65533;F&#65533;	&#65533; 
!!.&#65533;:&#65533;&#65533;&#65533;&#65533;aF&#65533;4&#65533;&#65533;<fgg&#65533;}A&#65533;)&#65533;&#65533;&#65533;)L%&#65533;AE&#65533;8;\B&#65533;!&#65533;t&#65533;qL&#65533;&#65533;&#65533;&#65533;&#65533;++o&#65533;&#65533;\&#65533;6&#65533;&#65533;&#65533;&#65533;&#65533;&#65533;B&#65533;>&#65533;&#65533;&#65533;GE&#65533;&#65533;a2&#65533; &#65533;&#65533;!17&#65533;M&#65533;&#65533;"&#65533; X&#65533;&#65533;
UQ&#65533;Hj&#65533;&#65533;&#65533;2&#65533;mK&#65533;&#65533;}&#65533;(Cn/	S&#65533;&#65533;&#65533;&#65533;^N&#65533;&#65533;&#65533;p&#65533;&#65533;Nj F&#65533;(&#65533;&#65533;&#65533;&#1551;}&#1263;&#65533;&#1579;&#65533;&#65533;&#65533;&#65533;C&#65533;&#65533;	_&#65533;&#65533;&#65533;&#65533;74&#65533;oX&#65533;+_t&#226;&#65533;f&#65533;&#65533;a[#&#65533;h&#65533;&#65533;&#65533;&#65533;&#65533;X&#65533;&#65533;ek&#65533;^&#65533;&#65533;*%&#65533;&#1191;&#65533;&#65533;&#65533;>&#65533;&#65533;&#65533;;&#65533;Q_C5&#65533;&#65533;&#65533;Z&#65533;&#65533;&#65533;m&#65533;C&#65533;j
h&#65533;K&#155;_&#65533;T&#65533;fN&#65533;&#65533;&#65533;h&#65533;&#65533;&#356;&#65533;&#65533;&#65533;&#65533;&#477;&#65533;&#65533;&#65533;l&#65533;&#65533;&#65533;&#65533;&#552;fTF&#65533;&#65533;&#65533;&#65533;&#65533;g&#65533;&#65533;V&#65533;&#65533; V@B&#65533;Z&#65533;f`\\&#65533;%S&#65533;@P< &#65533;&#65533;&#65533;&#65533;@a&#65533;,!*! &#65533;&#65533;#G&#65533;!&#65533;U&#65533;&#65533;<x&#65533;&#1853;&#65533;&#65533;&#200;&#65533;&#65533;&#65533;&#65533;0c&#65533;v&#65533;&#1581;&#65533;&#65533;&#65533;t&#65533;&#65533;F&#65533;;i&#65533;&#65533;&#65533;q&#65533;q&#1238;&#65533;l&#1788;&#65533;&#65533;Re&#65533;s&#65533;&#653;&#65533;&#65533;4b&#65533;
&#65533;&#65533;I9w&#65533;&#1053;|&#65533;.&#65533;&#1255;&#65533;NEY&#65533;&#65533;9&#65533;&#65533;&#525;&#65533;&#65533;+&#65533;o&#65533;&#261;&#65533;&#65533;Xol&#1778;&#65533;&#65533;&#65533;&#65533;&#65533;&#65533;&#65533;&#1850;&#65533;&#1453;7&#65533;s&#65533;&#65533;&#65533;&#65533;pZp&#65533;&#257;+{&#65533;&#52782;&#65533;&#65533;&#65533;&#65533;&#65533;&#65533;Z&#65533;&#65533;&#65533;I5&#65533;&#1260;&#65533;&#65533;V&#65533;z&#65533;&#65533;uRGwd&#65533;&#65533;]<y&#65533;Y&#1003;g&#63421;&#65533;&#65533;j&#1790;&#65533;&#65533;=&#65533;&#65533;&#65533;&#65533;&#65533;&#65533;&#65533;<&#65533;5&#65533;k&#65533;4&#65533;&#35746;T&#65533;&#65533;&#65533;&#65533;&#65533;&#874;w&#65533;p&#65533;&#65533;g&#65533;&#65533;=<{&#65533;&#65533;&#65533;&#65533;{?o;&#65533;&#65533;m&#65533;&#65533;{7/&#65533;mz&#65533;&#65533;&#65533;&#65533;R&#65533;&#65533;&#65533;&#65533;&#65533;&#65533;&#65533;&#65533;&#65533;6&#65533;&#65533;w_^o&#65533;u&#65533;&#1409;&#65533;^V&#65533;FNt&#65533;LxNI&#849;&#65533;TO&#65533;,&#65533;S&#65533;>U"&#65533;&#65533;u&#65533;!&#65533;k&#65533;uXvf&#65533;_&#65533;l&#26507;n&#65533;%^p&#65533;7`&#65533;8&#65533;%`&#65533;&#65533;&#65533; &#65533;.&#1127;_n&#65533;x&#65533;b&#65533;mXNF&#65533;Y&#65533;Q&#65533;3eH&#65533;s&#65533;:X^dD&#65533;&#65533;#&#65533;k&#65533;wOnf&#65533;&#65533;f&#65533;j&#65533;&#65533;f&#65533;n&#65533;&&#65533;=&#65533;&#65533;YO&#65533;&#65533;&#65533;)\k&#65533;6<I&#65533;gF}$UI&#65533;Ue&#65533;8&#65533;X&#65533;'l&#65533;&#65533;B &#65533;&#65533;&#65533;1&#65533;&#65533;&#65533;(&#65533;&#65533; *&#65533;,&#65533;&#65533;sR&#65533; &#65533;R&#65533;#&#65533;T&#65533;!&#65533;$I%&#65533;&#65533;&#65533;&#65533;3&#65533;&#65533;O&#65533;&#65533;&#65533;&#65533;a$&#65533;&#65533;V&#65533;$&#65533;TN&#65533;&#65533;&#65533;vzi&#65533;&#65533;5&#65533;&#65533;XC-6&#65533;&&#1604;_u&#1485;3&#65533;&#65533;&#65533;&#65533;gx"6&#65533;&#65533;SU&#65533;&#65533;>&#65533;&#65533;&#65533;5&#65533;$y~&#65533;&#65533;&#1421;&#65533;Gc&#65533;"X&#65533;&#65533;&#65533;&#65533;d&#65533;K&#65533;&#65533;&#49547;ihp&#65533;&#65533;Fw&#65533;O&#65533;&#65533;&#65533;tSehI!&#65533;&#65533;&#65533;j&#65533;&#65533;&#65533;&#65533;o&#65533;S&#65533;nw&#1427;gk&#65533;&#1489;H&#65533;}De&#65533;&#65533;b&#65533;p&#65533;&#65533;Xv5&#65533;ez&#65533;&#65533;3y>&#65533;,/Y<&#65533;3&#65533;Y&#65533;6&#65533;o&#65533;&#65533;&#65533;6 >5;&#65533;x&#65533;7&#65533;&#65533;$}}!&#65533;&#65533;8&#65533;Q&#65533;&#65533;9]m&#65533;&#65533;;&#65533;&#65533;&#65533;V&#65533;&#65533;D3u:y5Y&#65533;&#65533;u&#65533;&#65533;&#65533;5&#65533;L&#65533;_&#65533;&#23412;&#65533;Z&#65533;t&#65533;:&#1431;&#65533;&#65533;L&#65533;m&#65533;&#65533;Mye9&#65533;&#65533;Wi&#65533;&#65533;&#65533;&#289;&#65533;&#65533;&#65533;&#65533;&#65533;&#1230;;&#65533;U&#65533;ek&#65533;&#65533;&#65533;&#65533;&#65533;&#65533;l&#65533;&#65533;&#637887;{&#65533;f&#65533;\&#65533;l&#65533;&#65533;F&#65533;o%&#65533;.&#1007;'s&#313;G&#65533;P&#65533;ls&#65533;&#65533;&#65533;6&#65533;hR&#65533;%&#65533;`&#65533;
'&#65533;0%d &#65533;$p &#65533;`@' &#65533;!&#65533;$b!&#65533;$&#65533;&#65533;#&#65533;82&#65533; &#65533;P&#65533;&#65533;V&#65533;aJ4&#65533;&#65533;s&#65533;&#65533;J&#65533; F&#65533;8(3&#65533;H
e&#65533;&#65533;d&#65533;+&#65533;&#65533;&#65533;K&#65533;&#65533;fTC.&#65533;&#65533;&#65533;&#65533;R&#65533;h&#65533;&#65533;J&#65533;&#65533;&#65533;@&#65533;J&#65533;b&#65533;h&#65533;&#65533;4S6&#65533;<&#65533;^c&#65533;x&#65533;&#439;&#309;i&#65533;S\&#65533;f3&#65533;D&#65533;a&#65533;&#1030; &#65533;0V&#65533;'&#65533;&#65533;&#65533;&#65533;&#65533;&#1813;:&#65533;&#1125;&#65533;v&#65533;&#65533;&#65533;&#65533;tG:&#65533;Hd#&#65533;&#65533;R	&#65533;&#65533;&#65533;&#65533;DB$&#65533;&#65533;lf&#65533;&#65533;&#65533;n9L&#1096;vCrM-&#65533;I&#65533;x&#65533;x4&#65533;&#65533;&#65533;i&#65533;&#65533;&#65533;&#65533;&#65533;&#65533;@j&#65533;G&#65533;P&#65533;&#65533;E&#65533;&#65533;LEh&#65533;#vY&#65533;&#65533;|E%b&#65533;&#65533;&#65533;&#65533;,F&#65533;8&#65533;&#65533;#&#65533;BP&#65533;&#65533;nu&#65533;&#65533;&#439;&#65533;2o&#65533;k&#65533;&#65533;&&#65533;&#65533;&#65533;&#65533;>&#65533;&#65533;&#65533;_&#312;&#65533;=&#65533;Y@&#65533;%&#65533;&#65533;L&#65533;Ti&#243;j8&#65533;&#65533;&#65533;j&#65533;&#65533;l&#65533;<&#65533;&#65533;h&#65533;.6 &#65533;b&#65533;d&#65533;&#65533;lV&#65533;&#65533;&#1852;bpPG2hf&#65533;WZt&#65533; &#65533;&#65533;%&#65533;&#65533;x&#562;&#65533;q&#65533;CX&#65533;!&#65533;	T@&#288;*&#65533;@<&#65533; @&#65533;&#65533;&#65533;0&#65533;E0b&#65533;8&#65533;"&#1096;GPB&#65533;(&#65533;&#65533;&#65533; $&#65533;A&#65533;8&#65533;&#65533;R &#65533;&#65533;&#65533;I&#65533;&#65533;b&#65533;&#65533;&#65533;	&#65533;\:!&#65533;}&#65533;H&#65533;3&#65533;&#65533;&#65533;olB&#65533;@&#65533;7&#65533;a&#65533;<`!7&#65533;A&#65533;&#65533;\\&#65533;&#65533;i&#65533;e&#65533;&&#65533;&#65533;&#65533;a@&#65533;$S	&#65533;0&#65533;!X&#65533;&#65533;&#65533;L't&#65533;&#65533;\&#65533;&#1460;N5&#65533;&#65533;\k0&#1898;V&#65533;Xl&#65533;&#65533;"9&#65533;&#65533;k&#65533;I6e&#65533;f8Iw2.&#65533;&#65533;&#65533;c&#65533;<4&#65533;&#65533;&#65533;&#65533;:*&#65533;NW{&&#65533;&#65533;k&#65533;&#65533;,&#65533;&#65533;E&#65533;&#65533;&#65533;p&#65533;&#65533;&#65533;g&#65533;&#65533;k`#@N&#65533;&#65533;&#65533;&#1298;6&#65533;@[&#65533;&#719769;&#65533;1&#65533;&#342;c&#65533;6[&#208;&#65533;m&#65533;2c&#65533;v+&#65533;&#65533;eEZ&#65533;*&#65533;&#65533;&#1698;|&#65533;&#65533;p&#65533;%$	7&#65533;&#65533;&#65533;&#65533;o&#65533;&#65533;&#65533;jw&&#65533;eI+&#65533;&#65533;&#65533;&#65533;&#65533;&#65533;&#916;&#65533;J&#65533;&#65533;\Gb&#65533;&#65533;&#65533;w&#65533;&#65533;&#65533;<"&#65533;'&#65533;&#65533;L&#65533;&#65533;+m&#65533;&#65533;&#65533;&#65533;&#65533;)N&#65533;S&#65533;&#65533;K2&#1241;&#65533;O&#65533;"&#65533;P&#65533;&#65533;&#65533;X&#65533;P&#65533;18&#65533;&#65533;&#65533;.&#1312;&#65533;	D =&#65533;&#65533;&#65533;&#65533;&#65533;)&#65533;`e&#65533;Bq&#65533;D(b&#65533;&#65533;%0&#65533;&#65533;H0&#65533;t&#65533;&#65533;H &#65533;&#65533;&#65533;N&&#65533;&#65533;&&#65533;!!&#65533;&#65533;J&#65533;,&#65533;ywC9k8&#65533;Q&#65533;e,&#65533;4&#65533;&#65533;&&#65533;&#65533;#n8#t&#65533;&#65533;&#65533; &#65533; 	t&#65533;&#65533;5&#689;&#65533;&#65533;,YmsRJ&#65533;&#65533;Q&#65533;&#65533;y+e&#65533;:&#65533;&#65533;b&#65533;L&#65533;K&#65533;5/l&#65533;&#65533;Y&#65533;w&#65533;&#65533;B+&#65533;J~&#65533;Xh&#65533;k&#65533;tv&#65533;c&#65533;o&#65533;&#65533;&#65533;_&#65533;&#65533;w[&#654;I&#65533;&#65533;\.b&#65533;.&#65533;&#65533;&#65533;&#65533;&#65533;&#65533;&#65533;v;e&#65533;Yq5K&#65533;X&#65533;1p&#65533;&#65533;&#65533;gS[&#65533;&#65533;&#65533;v&#65533;&#65533;&#65533;&#65533;|&#65533;&#547;A&#935;&#65533;6R&#65533;&#65533;76.I&#65533;&#65533;d&#65533;/&#65533; &#1530;&#65533;&#65533;&#65533;e&#65533;J&#65533;e&#65533;&#65533;&#65533;=&#65533;\&#65533;&#65533;5!u&#65533;FV&#65533;K&#65533;&#65533;]}&#65533;&#65533;&#878;&#65533;v&#65533;&#65533;fSSF3a&#65533;&#65533;1&#65533;9n$&#65533;&#65533;C&#65533;&#65533;9&#65533;i&#65533;u&#65533;&#65533;Y;&#65533;&#65533;w&#65533;n&#61353;;p&#65533;	LY0&#65533;&#65533;&#65533;ic!pJ-mi5f&#65533;&#65533;&#65533;  &#65533;&#65533;=&#1025;&#65533; &#65533;  &#65533; b&#65533;&#65533;`&#65533;&#65533;E&#702;&#65533;J&#65533;&#65533;&#65533;D&#65533;	a&#65533;&#65533; &#65533;&#65533;&#65533;h&#65533;x&#65533;&#65533;&#65533;L&#65533;w&#65533;&#65533;)q\&#833;&#65533;&#65533;&#65533;&#65533;-e<#&#1136;&#65533;7
&#65533;&#65533;ao&#65533;\&#65533;&#65533;&#65533; &#65533; x8E2&#65533;q&#65533;&#65533;=&#65533;&#65533;on&#65533;dD&#1774;m'&#65533;G&#65533;&#65533;&#65533;&&#65533;Xgkn4&#65533;&#65533;<w&#65533;&#65533;&#65533;Z&#65533;&#65533;&#65533;&#65533;&#65533;7&#65533;&#65533;&#65533;/yM&#65533;&#65533;(&#65533;&#65533;7&#65533;&#65533;&#65533;l&#65533;i;&#65533;s&#1692;&#65533;4:S&#65533;,y&&#65533;(a&#65533;o&#666;&#65533;&#65533;gtS&#65533;&#65533;o&#65533;&#65533;&#65533;&#65533;&#65533;&#65533;&#65533;&#65533;&#65533;&&#65533;&#65533;&#65533;j&#65533;-&#65533;&#65533;&#65533;-&#65533;&#65533;&#65533;I&#65533;&#365;'&#65533;&#65533;6Q&#65533;&#65533;&#65533;&#65533;&#65533;Y&#65533;&#65533;X&#65533;9&#65533;&#65533;;x&#65533;&#65533;[Zi&#65533;&#65533;'&#65533;&#65533;&#65533;&#65533;&#65533;&#65533;_&#65533;&#65533;&#65533;&#65533;&#65533;M&#65533;&#65533;&#65533;&#65533;`&#65533;{&#65533;&#65533;T'&#65533;&#65533;<&#65533;&#65533;f&#2014;&#65533;&#65533;jL7&#65533;_a2_&#65533;%2
&#65533;p&#65533;&|&#65533;X&#65533;:&#65533;&#1088;8:z&#65533;'&#65533;&#65533;&#65533;&#65533;R*c<&#65533;w&#65533; &#65533;`&#65533;&#65533;`r&#65533;&#65533;!@&#65533; .&#65533;=&#65533;B&#65533;q&#65533;&#65533;&#65533;s+&#65533;b&#65533;0	<&#65533;	&#65533;@	&#65533;`C&#65533;&#65533; &#65533;&#65533;&#65533;`&#65533;&#65533;c&#65533;&#65533;v,&#51457;&#65533;&#65533;-&#65533;.&#65533; &#65533;0&#65533;p&#65533; &#1792;c&#65533;&#65533;P
{&#65533;RpS&#65533;(0&0W 	&#65533;&#65533;&#65533;t#2V>$"&#65533;G[&#65533;Izt\&#65533;G{!Z&#65533;&#65533;CI&#65533;3Ux0*tw&#65533;ht&#65533;Vl&#65533;Vp%&#65533;&#65533;&#65533;D&#65533;T%&#65533;dN&#65533;w;&#65533;&&#65533;&#65533;p&#65533;'qq&#465;oMx+e1&#65533;&#65533;2R&#65533;fm3}<3{I&#65533;g2&#65533;~&#65533;~y!~~&#65533;#&#65533;vk&#65533;&#65533;{&#65533;&#65533;&#65533;&#65533;&#65533;&#65533;&#65533;&#65533;&#65533;x&#65533;&#65533;&#65533;k&#65533;kD&#65533;&#65533;&#65533;G~&#65533;&#65533;K{&#65533;H7I&#65533;&#65533;I&#65533;A&#65533;v&#65533;|5&#65533;}&#65533;}w&#65533;F&#65533;W/&#65533;X&#65533;&#65533;h&#65533;&#65533;g&#65533;&#1285;K&#65533;~_&#65533;K&#65533;vB&#65533;g@&#65533;&#65533;9&#65533;&#65533;o&#65533;xR&#65533;&#65533;&#65533;G&#65533;P&#65533;DN&#65533;3M&#65533;&#65533;p&#65533;dM	z	z	W;
YM&#65533;zy2_&#65533;&#65533;&#65533;;3&#65533;&#65533;&#65533;&#65533;N&#65533;&#65533;N&#195;,&#65533;V6&#2032;
Aw&#65533; !&#65533;@&#65533;&#65533;&#65533; 
&#65533;)&#65533; 0&#65533;s&#65533;&#65533;@&#65533;`Q&#65533;&#65533;&#65533;&#65533;&#65533;&#65533;	&#65533;&#65533;	&#65533;0k&#65533;8P&#65533; " &#65533;&#65533; Q&#65533;%&#65533;o\&#65533;E*&#65533;&#65533;A($!&#65533;S]&#65533;-&#65533;`&#65533;&#65533;&#65533;pE#m&#65533;0
u&#65533;R`R&#65533;(  '&#65533;&#65533;&#65533;K&#65533;1&#65533;xa&#65533;Kx&#65533;&#65533;&#65533;7g&#65533;jz&#65533;-`&#65533;&#65533;&#65533;qw&#65533;&#65533;&#65533;SRV&#65533;)J&#65533;&#65533;OE&#65533;&#65533;&#65533;R&#65533;	&#65533;&#65533;8+&#65533;&#65533;&#65533;'&#65533;t_T&#65533;y&#65533;&#65533;&#65533;&#65533;Q2&#1553;&#65533;hR&#131;y&#65533;bS9&#65533;&#65533;j&#1697;w&#65533;&#65533;X&#65533;&#65533;\&#65533;nD2n&#65533;& =]C&#65533;#&#65533; &#65533;-&#65533;&#65533;&#65533;&#65533;&#65533; -&#65533;Z&#65533;&#65533;&#65533;y&#65533;&#1529;Z&#65533;9Z&#601;&#65533;&#65533;v&#65533;&#65533;&#65533;/[[&#65533;&#65533;/&#65533;&#65533;$&#65533;&#65533;[&#65533;&#65533;"&#65533;em&#65533;&#65533;|&#65533;&#65533;&#65533;Q&#65533;&#65533;fnX&#65533;&#65533;&#505;&#65533;&#65533;wn&#65533;i&#65533;FR]&#65533;&#65533;&#65533;]O2&#65533;&#65533;4W&#65533;<&#65533;((&#65533;6d&#65533;&#65533;g&#65533;&#65533;&#65533;^&#65533;&#65533;;&#65533;a:&#65533;&#65533;_&#65533;&#65533;&&#65533;)&#65533;&#65533;E&#65533;#&#65533;y&#65533;&#65533;&#65533;v'&#65533;&#65533;Q$&#65533;&#65533;&#65533;&#65533;+&#65533;&dW&#65533;2&#65533;&#65533;T&#65533;VO&#65533;&#65533;&#65533;0&#65533;&#65533; &#65533;.&#65533;&#65533; 0&#65533;&#65533;&#65533;p  E&#65533;|&#65533;&#65533;&#65533;0&#65533;&#65533;	&#65533;&#65533;>&#65533;&#65533;	&#65533;`	&#65533;0] 'p&#65533;r&#65533;&#65533;^&#65533;o&#65533;W&#65533;]&#65533;u&#65533;!Y&#65533;D&#65533;&#65533;$&#65533;&#65533;P&#65533; &#65533;&#65533;&#65533;&#65533;`&#65533;p	ePf&#65533;3@&#65533;.&#65533; &#65533;&#65533;N&#1078;]&#65533;[&#65533;u&#65533;&#65533;w&#65533;&#65533;&#65533;_eI&#65533;Vg5&#65533;&#65533;&#65533;dm&V		&#65533;[&#65533;&#65533;DC&#65533;&#65533;:aCu3LO4i&#65533;3E(&#65533;p&#65533;&#65533;&#65533;&#65533;&#65533;&#65533;t&#65533;&#132;&#65533;&#143;"&#65533;T&#65533;&#65533;&#65533;&#65533;&#65533;&#65533;&#65533;&#65533;&#65533;6m/[&#65533;&&#65533;&#65533;A$&#65533;A5&#65533;&#65533;S&#204;&#65533;&#65533;OZ&#65533;0&#65533;)Z&#65533;&#65533;&#1257;&#65533;&#65533;&#65533;&#65533;&#65533;a&#65533;&#65533;p&#65533;i&#65533;&#65533;&#65533;&#65533;FH{1&#65533;&#65533;T&#65533;&#65533;&#65533;HI&#65533;[&#65533;&#65533;j&#1286;&#65533;&#65533;&#65533;A&#65533;&#38616;&#65533;/&#65533;&#65533;K&#65533;6&#65533;m &#671;&#65533;6&#65533;&#65533;&#65533;w&#65533;*p&#65533;&#65533;&#65533;RN&#65533;T!{9M&#1376;8&#65533;]),&#65533;u&#65533;&#65533;h&#65533;&#65533;x*,&#65533;&#65533;&#65533;%&#65533;CM&#65533;&#17463;&#1104;"&#65533;Ww&#65533;pN&#65533;&#65533;&#65533;&#65533;d;&#65533;&#65533;&#65533;x&#65533;;&#289;&#65533;?&#65533;c&#65533;#R[&#65533;&#65533;&#65533;&#35619;ID&#65533;&#65533;&#65533;
t&#65533;)&#65533;&#65533; &#65533;@&#65533;&#65533;  3	`&#65533;3Pw&#65533;@&#65533;@&#65533;&#65533;&#65533;&#65533;^*	&#65533;@	&#65533;&#65533;	&#65533;&#65533;r@90r&#65533; 
0&#65533;@&#65533;&#65533;&#65533;&#65533;SW&#65533;&#65533;R&#65533;&#65533;`&#65533;H&#65533;&#65533;&#65533;]&&#65533;&#65533;&#65533;@
&#65533;&#65533;&#65533; &#65533;P&#65533;&#65533;&#65533;&#65533;
~&#65533;Q R&#65533;-&#65533;0P&#65533;P&#65533;&#65533;&#65533;&#1184;&#65533;R"&#65533;&#65533;&#65533;qF&#65533;&#65533;[&#65533;g&#65533;&#65533;&#65533;&#65533;-&#65533;x&#65533;&#65533;&#65533; uhw&#65533;jw&#65533;&#65533;U&#65533;+&#65533;y&#65533;&#65533;&#65533;^UxV&#65533;F&#65533;&#65533;{&#65533;C&#65533;y
&#65533;'&#65533;WU&#65533;p&#65533;XqJp&#65533;&#65533;D&#65533;f&#65533;9&#65533;v&#65533; &#65533;&#65533;[&#65533;&#65533;F&#65533;h4&#2039;&#65533;&#65533;=bK&#65533;&#65533;&#889;Z&#65533;51&#65533;&#65533;&#65533;&#65533;X&#65533;	&#65533;R&#65533;
&#49916;G&#65533;&#65533;&#65533;Z &#65533;&#65533;&#65533;l&#65533;3&#65533;&#525;&#65533;&#65533;y&#65533;&#65533;&#65533;h&#65533;{X&#65533;H~&#36366;&#65533;h~&#694;~&#65533;+&#65533;&#65533;&#65533;,&#65533;2b&#65533;"&#65533;D&#65533;&#65533;pS{R&#65533;&#65533;9&#65533;&#65533;&#65533;&#65533;9QkN&&#65533;1I'*&#65533;p&#65533;&#65533;W&#65533;;&#65533;_&#65533;&#65533;&#65533;`&#65533;C&#65533;Z&#65533;_X&#65533;
R@,\i&#65533;&#65533;+j&#65533;&#65533;!7!&#65533;0VPj&#65533; &#65533;&#65533;&#65533; &#65533; LJ)"P" `&#65533;&#65533;@&#65533;t+&#65533;@&#65533;&#65533;0	|&#65533;*&#65533;@	&#65533;&#65533;:&#65533;&#65533;0&#65533; &#65533;&#65533;&#65533;Zyo)&#65533;&#65533;&#65533;&#65533;,&#65533;yXsW&#65533;7&#65533;&#65533;&#65533;p&#65533;0
&#65533;&#65533;`&#65533;P	&#65533;&#65533;qp[ P&#1082;G&#65533; &#65533;K&#65533;"&#65533;Kp&#65533; 
&#65533;&#65533;7&#65533;g&#65533;&#65533;Cs&#65533;9&#65533;!+A&#65533;e&#65533;$f&#65533;&#65533;&#65533;&#65533;~&#65533;&#65533;g&#65533;8&#65533;&#65533;G&#65533;i%&#684;&#65533;&#65533;L8L&#65533;+&#65533;v&#65533;&#65533;2&#65533;&#65533;&&#65533;&#65533;&#65533;X&#65533;&#65533;&#65533;&#65533;QR&#65533;&#65533;&#211;&#65533;:|dDd6dE9&#65533;&#65533;&#65533;%&#65533;F&#65533;&#65533;&#65533;&#65533;K&#65533;4&#65533;&#65533;1&#65533;&#65533;&#65533;&#65533;&#65533;-&#65533;&#65533;&#1154;&#65533;2!&#65533;&#1148;&#65533;&#65533;&#65533;&#65533;&#65533;&#65533;&#65533;&#65533;&#65533;&#65533;&#65533;&#65533;&#1042;&#1161;tHN&#65533;&#65533;&#65533;&#65533;&#65533;&#65533;qCs&#65533;&#65533;(&#65533;&,&#65533;&#65533;H&#65533;v&#65533;F&#1414;{&#65533;&#65533;&#65533;&#65533;&#65533;".&#65533;0,I&#65533;&#65533;&#65533;&#65533;&#65533;NK&#65533;@P&#65533;&#216;&#65533;&#65533;&#221;&#65533;t&#65533;&#65533;X&#65533;+&#65533;+&#65533;&#65533;7;&#65533;&#65533;v&#65533;&#65533;N`a-N&#65533;M&#65533;Q&#65533;&#65533;&#65533;`b&#65533;&#65533;&#65533;&#65533;g&#65533;&#65533;&#65533;4&#65533;&#65533;&#65533;&#65533;&#65533;|z	&#65533;w&#65533;@&#65533;AIZ&#65533;	_&#65533;-P  &#65533;@&#65533;&#65533; &#1795; 0p$&#65533;)&#65533;e&#65533;&#65533;&#65533;&#65533;@Q_&#65533;&#65533;|[	&#65533; 5&#65533;&#65533; &#65533; @ &#65533;&#65533;@&#65533;q&#65533;&#65533;&#65533;&#65533;&#65533;&#65533;&#65533;RC&#65533;&#65533;&#65533;&#65533;!&#65533;w"&#65533;&#65533;p
&#65533;&#65533;
&#65533;&#65533;	} &#65533;< E&#65533;I05 p&#65533;s&#65533;&#65533;,PV&#65533;&#65533;&#65533;&#65533;03&#65533;&#1084;v&#65533;zi3&#65533;j&#65533;]"&#65533;B&#65533;8{&#65533;d&#65533;g&#65533;&#65533;&#65533;&#65533;&#65533;&#65533;&#65533;M&#65533;&#65533;]DxJ&#65533;Dd6Ed6&#65533;&#65533;&#65533;G&#65533;&#65533;&#65533;&#65533;t&#921;&#65533;&#65533;&#65533;M{&#65533;;&#65533; XF&#65533;&#65533;t&#65533;h&#65533;Me&#65533;&#65533;{&#1032;&#65533;&#65533;&#65533;*&#65533;&#65533;&#65533;8/&#65533;{&#65533;:|&#65533;&#65533;k&#65533;x&#65533;&#65533;&#65533;&#65533;&#65533;z&#65533;&#65533;t&#65533;/&#65533;&#65533;E-&#65533;H4N-.>-5>Z8^-\&#65533;&#65533;&#65533;?&#65533;&#65533;&#65533;-0&#65533;&#65533;IN&#65533;g&#65533;&#65533;&#365;&#617;&#65533;&#583;/Z3Y&#65533;&#65533;/&#65533;	0&#65533;&#65533;&#65533;&#65533;&#65533;&#65533;&#65533;v"?M/E&#65533;3&#65533;5C&#65533;&#65533;&#65533;i&#65533;@&#65533;&#65533;qm^1;&#65533;&#65533;P4&#65533;Sm&#65533;c2&#676;E&#65533;&#65533;_,&#65533;&#65533;4q&#65533;.:&#65533;&#29038;'f&#65533;&#65533;&#65533;4*&#65533;&#65533;5,&#65533;&#65533;Z^&#65533;ELSQ0&#65533;I&#65533; &#65533;&#65533;C&#65533;O&#65533;&#65533;&#1597;\R&#65533;&#65533;)p&#65533; ,&#65533;2 f z&#65533;&#65533;&#65533;&#65533;&#65533;-&#65533;&#543;&#887;&#65533;&#65533;	z&#65533; &#65533;u 
P1&#65533;&#65533; N&#65533;2&#65533;vy:&#65533;T&#65533;&#65533;6&#65533;;3&#65533;&#65533;4&#1824;&#65533;&#65533;	&#65533;Pca&#65533;)p'&#65533;5&#65533;<&#65533;P&#65533;)@&#65533;"&#65533;#W&#65533;&#65533;&#65533;SQwi&#65533; &#65533;&#65533;6t&#65533;&#65533;&#65533;&#65533;&#65533;&#65533;j0&#65533;J&#65533;&#65533;&#65533;n{&#681;&#65533;&#65533;~o&#65533;0&#65533;&#65533;f&#65533;&#426;.y&#65533;gy,u&#65533;W2ik&#65533;&#65533; 
&#65533;c"z&#65533;'&#65533;&#65533;NF6R&#65533;&#65533;&#65533;&#65533;%&#65533;@&#65533;4&#65533;-&#1037;!&#65533;[&#65533;X&#65533;&#65533;&#65533;uA&#65533;&#65533;&#65533;&#65533;0&#65533;&#65533;8&#65533;G-3>_&#65533;&#65533;*&#65533;R&#65533;&#65533;&#65533;&#65533;PE/&#65533;&#1440;&#65533;#&#65533;&#65533;&#65533;&#65533;:&#65533;D&#65533;&#65533;&#65533;&#65533;$M&#65533;M&#65533;;&#65533;>&#65533;&#65533;)&#65533;&#65533;&#65533;&#65533;&#65533;&#65533;z&#65533; &#65533;!&#65533;4&#65533;|ka{&#65533;EGt1m`&#65533;"tnrA&#65533;&#65533;&#65533;iAY&#65533;&#65533;&#65533;`7C$LG6<NQ1$&#65533;&#65533;d4R&#65533;&#65533;&#65533;&#65533; &#65533;&#65533;&#65533; &#65533;T&#65533;&#226;&#65533;&#65533;&#65533;&#65533;}&#65533;&#65533;.&#65533;&#65533;@&#65533;G&#65533;1&#65533;P&#65533;&#65533;&#65533;&#65533;&#65533;&#65533; /  &#65533;p&#65533;;&#65533;&#65533;&#65533;	&#65533; &#1699;&#65533;3&#65533;a&#65533;nP}&#65533;*&#65533;	&#65533;&#65533;&#65533;&#65533;\	&#65533;p	H&#65533;	~ &#65533; &#65533;&#65533;&#65533; p1&#65533;&#65533; 2&#65533;&#65533;p&#65533;&#65533;F&#65533;%&#65533;&#65533;&#65533;&#65533;&#65533;C&#65533;&#65533;|!&#65533;`	o &#65533;9&#65533;O%&#65533;&P* /f&#65533;&#65533;AB"L&#65533;PA&#198;:&#1080;h&#65533;3s&#65533;&#1437;#'N&#1848;&#65533;&#65533;&#525;&#65533;H&#65533;&#65533;9s&#65533;T&#65533;4w&#65533;&#65533;&#65533;&#65533;&#665;3W&#65533;$H&#65533;/o&#65533;&#65533;Y&#65533;&#65533;Gq&#65533;&#65533;&#65533;&#65533;&#65533;(P&#65533;I&#65533;&#65533;&#65533;&#65533;&#65533;&#65533;&#530;2UzT)u&#65533;T&#65533;.&#65533;&#676;&#65533;5&#65533;&#65533;sa&#358;S&#65533;Y&#65533;&#65533;&#1197;c&#65533;&#65533;&#65533;v&#65533;&#65533;&#65533;&#65533;7o=z&#65533;&#65533;&#1459;g&#65533;&#65533;=|&#65533;|o&#65533;<y&#65533;&#65533;s&#65533;&#65533;];&#65533;m&#1377;+&#1446;&#65533;qM&#65533;&&#65533;&#65533;&#65533;&#40473;P7o&#65533;c&#65533;&#1254;&#65533;&#65533;F&#65533;&#65533;&#65533;7o&#65533;e&#982;&#1869;&#65533;6&#1849;u&#65533;&#65533;-n&#65533;&#65533;&#65533;&#65533;&#65533;&#65533;8q&#65533;&#1648;Y&#65533;&#65533;&#65533;Z&#65533;&#28247;[&#198;&#65533;&#1717;&#65533;&#65533;&#1448;/o&#65533;&#65533;&#65533;v&#65533;&#1391;g&#65533;&#65533;s&#65533;&#65533;&#65533;&#65533;&#65533;&#65533;}&#65533;m&#65533;&#65533;&#65533;&#65533;&#397;[7&#65533;&#65533;m&#1734;{7&#65533;&#65533;&#65533;&#65533;!U+J@&#65533;&#65533;(p`s&#65533;6p&#65533;&#65533;&#65533;K&#65533;AS&#65533;&#65533;&#65533;*&#65533;,&#65533;*St&#65533;ik&#374;&#65533;q&#65533;&#65533;&#1793;11k&#65533;&#65533;&#65533;A&#65533;&#65533;&#65533;&#65533;&#65533;{&#65533;R&#65533;&#65533;4&#65533;&#65533;"&#65533;/&#65533;|&#65533;&#65533;&#65533;yt&#65533;qJ*&#65533;&#65533;2x{&#813;-]lg&#65533;&#65533;"cQ2&#65533;QDs~*&#65533;&#65533;)e
H&#65533;*`&#65533;N	@&#65533;8&#65533;&#65533;"X!&#65533;4&#65533;&#65533;9&#65533; &#65533;&#65533;D&#65533;dJ"&#65533;&#65533;M4&#65533;T@&#65533;&#65533;`X &#65533;	(&#65533;@&#65533;,i&#65533;&#65533;^&#65533;&#65533;&#65533;&#65533;p&#65533;AG&#65533;t&#65533;I1&#65533;3&#234;&#65533;&#65533;&#65533;`&#65533;3&#65533;"&#65533;0B&#65533;y&#922;fri&#65533;&#65533;dp&#65533;&#65533;r&#65533;a&#65533;P&#65533;;#X&#65533;&#65533;
:@&#65533;F`!&#65533;2D&#65533;&#65533;&#65533;tl&#65533;\&#65533;2%&#65533;h&#65533;&#65533;%vmE&#65533;&&#65533;:&#65533;&#65533;\uw&#65533;&#65533;&#65533;FS
_&#65533;t-%&#65533;R&#65533;)_&#65533;F8&#65533;xv&#65533;&#65533;ZI<&#65533;&#65533;&#1602;&#65533;&#65533;v&#65533;'/&#65533;&#65533;&#65533;&#65533;&#65533; #&#65533;&#65533;&#65533;G%&#65533;&#65533;v +&#65533;,&#65533;d&#65533;Y4&#65533;&#65533;&#65533;&#65533;f&#65533;q6mM&#65533;<*(&#65533;&#65533;&#65533;y&#65533;
&#65533;&#65533;h&#65533;&#65533;&#65533;&#65533;A&#65533;&#65533;&#65533;&#65533;&#65533;&#65533;kO9&#65533;r&#65533;z&#65533;&#65533;vSnX&#65533;&#65533;:&#65533;&#65533;n<&#65533;&#65533;^:&#65533;&#65533;;m&#65533;&#65533;&#65533;&#65533;&#65533;.&#65533;&#65533;&#65533;&#65533;&#65533;&#65533;&#65533;&#65533;&#65533;z&#65533;&#65533;&#65533;n&#65533;?&#65533;&#65533;?&#65533;&#65533;&#65533;&#438;n7&#1846;&#65533;&#65533;30&#65533;&#65533;a&#65533;&#65533;&#65533;'&#65533;<6#&#65533;&#65533;(&#65533;s&#65533;&#65533;:O&#1705;&#65533;
&#65533;&#65533;ZSWkuW&#65533;&#65533;&#65533;&#65533;&#65533;&#65533;}&#65533;&#65533;&#65533;&#510;&#65533;&#65533;1&#65533;&#65533;&#65533;&#65533;&#65533;&#1987;&#65533;}&#65533;&#65533;&#65533;"&#65533;G&#65533;{lR&#635;&#65533;g&#65533;y&#300;&#65533;&#65533;xT&#65533;&#65533;z&#65533;k&#65533;-&#65533;&#65533;&#65533;~&#65533;u&#65533;R&#65533;&#65533;S?=f&#65533;j&#65533;p&#65533;y$&#65533;<&#65533;`&#65533;&&#65533;&#65533;P'&#65533;&#65533;`&#65533;Od@R&#65533;C&#65533;Q&#65533;:&#65533;!&#65533;P&#65533;# &#65533;ID"&#65533;&#65533;D&2&#65533;&#65533;N&#65533;&#65533;O8P&#65533;0&#65533;"p&#65533;&#65533;&#65533;P&#65533;"&#65533;&#65533;E/&#65533;&#65533;ilc&#65533;KM&#65533;&#65533;&#65533;&#65533;d&#65533;'&#14873;&#65533;l&#65533;&#65533;ph&#65533;&#65533;&#65533;&#65533;'&#65533;#&#65533; /&#65533;ApP&#65533;&#65533;@&#65533;&#65533;p-
`&#65533;&#65533;&#65533;: &#65533;&#65533; $P&#65533;&#65533;&#65533;&#65533;\d&#65533;&#65533;&#65533;
Hr&#65533;&#65533;&#65533;u&#65533;&#65533;!hB&#1177;&#65533;&#65533;J&#65533;&#65533;&#65533;&#65533;&#65533;X4af*&#65533;L&#65533;H&#65533;&#65533;&#65533;&#65533;&#65533;
D&#65533;&#65533;JK&#65533;("&#65533;&#65533;	&#65533;b9e*)+].3&#65533;&#722;&#65533;&#9680;&#65533;&#65533;0&#65533; &#65533;ah&#65533;Ef2&#65533;
	R&#65533;&#65533;&#65533;&#65533;	&#65533;(&#65533;&#65533;c&#65533;,D &#65533;f&#65533;&#65533;&#65533;.3tK&#65533;r&#65533;&#65533;&#65533;&#19703;&#65533;&#65533;7&#65533;&#65533;&#1456;&#65533;&#65533;D&#65533;j&#1448;F5&#65533;s&#65533;X-l&#65533;l&#65533;&#1644;I7o&#65533;&#65533;n&#65533;&#65533;r&#65533;&#65533;MsV&#65533;<&#65533;&#65533;&#65533;u&#65533;&#65533;&#65533;l2so&#65533;&#65533;&#65533;M2&#65533;YL{&#65533;6&#65533;&#65533;&#65533;}&#65533;&#65533;O&#65533;&#65533;R&#65533;&#65533;&#65533;&#65533;/&#65533;	&#65533;
&#65533;2CH&#613;lf&#65533;!&#65533;&#65533;`&#65533;$h&#65533;&#530;3U&#65533;EqiL<&#65533;&#65533;&#1349;I7&#1675;&#65533;Hv2&#65533;&#65533;L&#65533;+-L(&#65533;#&#65533;!	J3&#65533;&#65533;&#420;$=*&#65533;&#65533;.:&#65533;&#65533;G&#65533;/m&#65533;b*&#65533;*&#1124;&#65533;&#65533;&#65533;&#65533;2&#65533;$&#65533;9&#65533;A;&#65533;&#65533;&#65533;&#65533;&#65533;&&#1024;8 OP&#65533;&#65533;&#65533;&#65533;a&#65533;($&#65533;E	&#65533;&#65533;&#65533;$&#65533;G<&#65533;&#65533;&#65533;&#65533;@A&#65533;G&#65533;a &#65533;Bh&#65533;&#65533;&#65533;D(>&#65533;	Op&#65533;&#65533;@E-&#65533;A&#65533;o&#65533;&#65533;2&#65533;Gh&#65533;R&#65533;&#65533;@.@&#65533;T8&#65533;&#65533;&#65533;O "D&#65533;n &#65533;&#65533;&#65533;&#65533;0`&#65533;(&#65533; @&#65533;&#65533; &#65533;T[&#65533;e&#65533;&`A
J`&#65533;&#65533;!&#65533;&#65533;&#445;&#65533;&#65533;.&#65533;&#65533;&#65533;&&#65533;BI+Ic&#65533;&#65533;&#65533;&#25951;fu&#65533;&#65533;&#65533;&#65533;R);nMVC&#65533;&#827;J&#65533;("/&#65533;\&#65533;X&#65533;|&#65533;&#1128;&#65533;&#65533;1&#65533;)&#65533;&#65533;	`&#65533;&#65533;&#65533;a&#65533;1&#65533;[&#65533;&#65533;/&#65533;q&#65533;6&#65533;&#65533;&#65533;&#65533;B&#65533;&#65533;&#65533;P&#65533;A
&#65533;\&#65533;o&#65533;9V&#65533;i&#65533;&#1743;6&#65533;f&#65533;
&#65533;&#65533;&#65533;|&#65533;n&#65533;S&#65533;&#65533;&#65533;8&#65533;dN&#65533;&#19893;s&#65533;g&#65533;%5Y|&#65533;j&#65533;&#65533;&#65533;p[1&#65533;dlcw&#65533;n&#65533;&#65533;1pz&#65533;gX&#65533;&r&#65533;g8	xBf&#65533;&#1038;&#65533;d&#65533;&#65533;&#65533;`&#65533;&#65533;l&#65533; A&#65533;*9id&#65533;V2&#65533;R&#65533;u-r&#65533;\&#65533;&#65533;&#65533;&#636;0&#65533;.<&#65533;}&#65533;&#65533;R8&#65533;&#65533;&#65533;&&#65533;&#61972;<#))&#65533;8JY]&#65533;&#65533;S,&#65533;N&#1075;&#65533;)&#65533;&#65533;d1&#65533;&#65533;ouj	&#65533;&#65533;R&#65533;C&#65533;dM0)F!&#65533;P|`&#65533;&#65533;"&#65533;"0&#65533; &#65533;&#65533;&#65533;&#65533;p&#65533;O&#65533;B&#65533;&#65533;!&#65533;&#65533;VD8&#41046;&#65533;&#65533;%.&#65533;	PV&#65533;0&#65533;'&#65533;< &#65533;A&#65533; &#65533;Gd&#65533;&#65533;`v&#65533;=&#65533;lS&#65533;"&#65533;&#65533;FN&#65533;&#65533;&#65533;&#65533;&#65533;M&#65533;p&#8978;&#65533;&#65533;qc&#65533;&#65533;&#65533;&#65533;&#65533;&#65533; '&#65533;DP&#65533;&#65533; &#65533;@ &#1344;kU &#65533;@&#65533;&#65533;&#65533;|&#65533;( &#65533;:`&#65533;"&#65533;a&#65533;`&#65533;9bu&#65533;A&#65533;W+&q$e/+e&#65533;0i<&#65533;r&#65533;7&#65533;F&#65533;&#65533;&#65533;$&9&#65533;&#65533;ib&#65533;&#65533;*u+&#637;&#65533;&#65533;&#65533;&#65533;&#65533;&#65533;&#65533;,&#1931;&#65533;&#65533;E&#65533;&#65533;9&#65533;&#65533;0z&#65533;o&#65533;M&#65533;&#65533; A&#65533;g&#65533;.&#65533;PA&#65533;6J&#65533;&#65533;tY&#65533;at?&#65533;&#65533;z&#1133;&#65533;7z&#65533;&#1565;V&#65533;s&#65533;&#65533;N&#65533;&#65533;G&#65533;]';x&#65533;.v&#65533;x&#65533;<&#65533;	&#1766;&#65533;&#65533;&#65533;&#65533;&#65533;&#65533;&#65533;&#65533;5&#65533;>O&#65533;&#65533;&#478;{&#65533;&#65533;?&#65533; _Z&#65533;&#65533;&#65533;.U&#65533;&#65533;]&#65533;m&#65533;^&#65533;&#65533;W&#65533;&#65533;E&#65533;&#65533;&#65533;p&#65533;&#65533;&#65533;&#811;&#65533;R&#65533;&#65533;&#65533;cG"e&#65533;=&#65533;y&#65533;)&#65533;&#65533;&#65533;&#65533;&#65533;d&#1713;>&#65533;T&#65533;&#978;O&#65533;/&#65533;I&#65533;&#65533;WG&#65533;&#65533;&#65533;&#65533;&#65533;.&#65533;&#65533;&#65533;&#65533;&#65533;*&#65533; &#65533;|&#65533;&#65533;&#65533;t&#65533;&#65533;B&#1280;&#65533; +X&#65533;
PP&#65533;("q&#65533;GL&#65533;&#65533;&#1540;&2&#65533;&#65533;Nx&#65533;&#65533;&#65533;)N&#65533; &#65533;&#65533;@8&#65533; (&#65533;&#65533;K\&#65533;&#65533;)P&#65533;&#65533;R&#65533;u&#1650;h&#65533;6&#65533;R&#65533;{&#65533; &#65533;&#65533;'oH(&#65533;&#65533;&#65533;&#65533;`\&#65533;<&#65533;X&#65533;&#65533;&#65533;&#65533; tM&#65533;&#65533;P&#65533;=!&#65533;;&#65533;&#65533; &#65533; &#65533; 1B	&#65533;&#65533;P&#65533;q8<&#65533;&#65533;&#65533;&#65533;&#65533;q.&#65533;&#52398;&#65533;&#178;&#65533;"&#65533;B&#65533;8&#65533;
:&#65533;&#232;w9&#65533;xy&#65533;K&#65533;s1&#65533;&#65533;&#65533;&#65533;&#65533;&#65533;&#65533;q/&#65533;&#65533;&#859;/&#168;/&#65533;&#65533;>&#1263;&#65533;`&#65533;Uz&#65533;&#65533;
&#65533;@&#65533;&#65533;0&#65533;#3&#65533;&#65533;0kC6&#65533;3&#1317;1&#65533;&&#65533;&#65533;	&#65533;65&#65533;C&#65533;&#1755;&#65533;&#65533;&#65533;&#65533;&#65533;&#65533;1&#241;B&#65533;l1&#65533;&#65533;&#65533;&#65533;C&#65533;1k&#65533;CD&#65533;x&#65533;D4&#65533;&#65533;&#65533;&#65533;K&#65533;&#65533;fr&#65533;&#65533;&#65533;&#65533;S&#65533;E&#65533;2&#65533;&#65533;4,&#65533;RL3&#65533;C&#65533;J2A*&#65533;&#65533;&#65533;&#65533;($&#65533; 	&#65533;&#65533;&#65533;Zl&#65533;&#65533;&#65533;
&#65533;F\&#405;(F8:&#65533;&#65533;!&#65533;&#65533;&#1112;&#65533;Z=&#835528;Fi&#65533;B&#1067;F&#65533;&#65533;&#65533;&#65533;&#65533;&#65533;&#65533;;=c&#65533;&#65533;/&#65533;&#65533; &#65533;&#65533;&#65533;BEK&#65533;E[4K&#65533;/GB&#65533;&#65533;&#65533;B"
s&#1542;^&#65533;&#65533;&#65533;&#65533; *j&#65533; 5>&#1631;&#65533; &#65533;&#65533;+&#65533;M0&#65533;UH&#65533;S&#65533;KX&#65533;CH&#65533;Eh&#65533;EHDHGp+D&#65533;&#65533;;&#65533;&#65533;9&#65533;?8K(IX&#65533;((&#65533;+&#65533;&#65533;C&#65533;J&#65533;&#65533;I&#65533;&#65533;L&#65533;&#65533;5Q&#1087;NP,O@\0i&#65533;o&#65533;2&#65533;&#65533;&#65533;&#65533;&#65533;m&#65533;&#65533;&#1606;@&#65533;Dm&#65533;k&#65533;j&#65533;c&#1541;Z(&#65533;#B&#65533; &#65533;&#65533; 8k&#65533;&#65533;
&#65533;@&#65533;&#65533;&#65533;&#65533;7<&#65533;&#65533;&#65533; 
&#65533; &#65533;&#65533; 1&#65533;&#65533;&#65533;&#65533;&#65533;A&#65533;&#65533;ks&#65533;#+&#65533;,&#65533;&#65533;&#65533;&#65533;{&#65533;&#65533;q&#65533;)&#65533;	&#65533;&#65533;&#65533;\&#65533;&#65533;\&#65533;/&#65533;D&#65533;G&#65533;{&#65533;&#65533;9B:&#65533;],	c&#65533;&#65533;AFD&#65533;N&#65533;&#65533;	&#65533;,&#65533;R&#65533;Sr0D&#65533;&#65533;r%&#65533;&#1575;&#65533;&#65533;;d&#65533;&#65533;&#65533;;&#65533;&#65533;: )&#65533;&#65533;aM)&#65533;&#65533;&#65533;Mc&#65533;&#65533;&#1500;&#65533;&#65533;'vN&#65533;{&#65533;p&#65533;&#65533;sz&#65533;&#65533;'uBNnB&#65533;DL't"&#65533;J&#1830;&#65533;<&#65533;qZN&#65533;&#65533;dsj&yb&&#65533;lvrMz&#699;&#65533;&#65533;&#870;&#65533;&#65533;&#65533;&#65533;&#65533;,&#65533;&#65533;	&#65533;JM&#65533;&#65533;&#65533;&#65533;&#65533;&#65533;]	&#415;(}q&#65533;&#65533;0Lr&#65533;*L&#65533;&#65533;/&#65533;Fk<P&#65533;&#199;m&#65533;9$&#38427;&#65533;&#65533;,&#1641;s&#65533;P&#1547;&#65533;&#65533;&#65533;&#65533;:&#65533;&#65533;&#65533;.&#816;&#65533;&#65533; &#65533;rh&#65533;J&#65533;x&#65533;&#65533; p&#65533;P&#65533;&#65533;&#65533;&#65533;1 &#1026;;&#65533;&#65533;O&#65533;?R(R&#65533;HX!U&#65533;Cp&#65533;=&#65533;&#65533;=&#65533;&#65533;4&#65533;&#65533;%&#65533;!h&#65533;-p&#65533;&#65533;J&#65533;6p<&#65533;&#65533;W3&#65533;F&#65533;J&#65533;&#65533;J&#65533;J&#65533;Q&#65533;Rx&#65533;^0&#65533;f&#65533;&#65533; [&#65533;N&#1318;s&#65533;1&#30214;d `&#1029;T&#65533;F&#65533;*&#65533;&#65533; .&#1331;&#65533;&#65533;A&#65533;&#65533;&#65533;9 @&#65533;&#65533;
B&#65533;G&#65533; ~&#65533;&#65533;&#65533; D&#65533;&#65533;&#65533;&#65533;Z&#65533;qP(&#65533;R
&#65533;b&#65533;&#65533; &#65533;^
&#65533;&#65533;TM
&#65533;lO&#65533;
&#65533;U}&#65533;&#65533;&#65533;R&#65533;&#65533;s&#65533; ,&#65533;&#65533;b&#65533;&#65533;z+,&#65533;&#65533;i)h&#65533;3&#65533;AT&#65533;&#632;5&#65533;&#65533;&#65533;&#65533;&#65533;&#65533;&#65533;&#65533;y&#65533;0h5&#65533;~*&#65533;=&#65533;&#65533;&#1624;&#65533;%s&#65533;C&#65533;U\C&#65533;QE7WT&#65533;>&#65533;P&#65533;&#65533;&#65533;[&#65533;'&#65533;&#65533;&#65533;&#65533;&#65533;vU&#65533;&#65533;w&#65533;W&#65533;!&#65533;&#65533;k&#1527;&#590;|&#65533;&#65533;x&#1393;&#65533;1&#65533;1&#65533;|&#65533;6&#65533;&#65533;o3&#65533;G&#65533;&#65533;&#1329;!&#65533;&#65533;&#65533;&#65533;&#65533;r&#65533;&#65533;&#65533;&#65533;H&#65533;<&#65533;l&#65533;&#65533;{&#65533;&#65533;&#65533;&#65533; % &#65533;&#65533;=Y&#65533;=)&#65533;&#65533;L&#65533;V&#65533;&#65533;%&#65533;&#1421;&#65533;&#65533;	4B&#65533;L-&#65533;&#184;H4&#65533;&#65533;9Y&#65533;&#65533;Zi9.&#65533;&#65533;&&#822;&#65533;[x `&#65533;"&#65533;&#65533;&#65533;&#65533;&#65533;&#65533;&#65533;&#65533;&#65533;&#65533;=&#65533;&#65533;"&#65533;&#65533;ZP&#1028;G @&#65533;=&#65533;&#65533;8P0&#65533;&#65533;$&#1537; &#65533;X&#65533;x5&#65533;>&#65533;UPN&#65533;E&#1539;7&#65533;=(G&#65533;&#65533;&#65533;&#65533;&#65533;G`G&#65533;&#65533;&#65533;\C&#65533;S&#65533;[&#1029;`X&#65533;j0&#65533;&#65533;&#65533;f&#65533;i&#65533;h`]0&#65533;:&#65533;%&#65533;&#65533; &#65533;i&#65533;&#65533;:&#65533; &#65533;&#65533;&#65533;&#65533;A&#65533;}&#65533; &#65533;&#65533;&#1757; &#65533;7&#65533;&#320;
&#65533;&#65533;90e&#65533;r&#65533;&#65533;&#65533;6&#65533;&#1308;&#65533;kMO&#65533;A&#1375;&#65533;&#65533;&#65533;&#65533;&#1930;&#65533;^/#&#65533;&#65533;&#65533;Q.&#65533;}$&#65533;m&#65533;&#65533;&#65533;&#65533;&#65533;x^&#65533;&#65533;	&#65533;&#65533;&#65533; %P}&#65533;&#65533;{)&#65533;D%U&#65533;]&#65533;&#65533;&#1306;&#65533;;&#1580;&#65533;&#65533;&#65533;;&#65533;&#65533;R&#65533;&#65533;&#65533;&#65533;Q&#65533;&#65533;&#65533;'{&#65533;&#65533;&#333;&#65533;C&#65533;&#65533;&#65533;&#65533;&#65533;&#65533;{;&#65533;&#65533;f&#65533;^&#65533;&#65533;&#65533;&#65533;&#65533;P&#65533;&#65533;&#65533;`t&#65533;&#65533;&#65533;lMn^<&#65533;&#65533;.&#65533;2&#65533;&#65533;&#65533;&#65533;&#65533;&#65533;&#65533;I&#65533;&#65533;`.&#65533;&#65533;&#65533;&#65533;D&#65533;F&#48074;1ux&#1537;&#65533;(1&#65533;&#65533;b">&#65533;Q*%R"&#65533;q&#65533;&#65533;+M&#65533;&#65533;&#65533;&#65533;&#65533;D&#65533;=&#65533;P&#65533;/&#65533;!&#65533;&#251;%q&#65533;f&#65533;(x&#65533;&#65533;&#65533;&#65533;D&#65533;X &#65533;&#65533;&#65533;P x&#65533;+&#65533;&#65533;&#65533;Z^#J<&#65533;&#65533;8&#65533;7@&#65533;+0&#65533;@&#65533;&#65533; &#65533; &#65533;&#65533;9&#65533;6@&#65533;[8a&#65533;Q8&#65533;>&#65533;&#65533;> &#65533;FxD&#65533;&#65533;D0D&#65533;>&#65533;&#65533;&#65533;F F&#65533;&#65533;>X+L@&#65533;_p&#65533;gh&#65533;g&#65533;i&#65533;&#65533;i&#65533;&#65533;f`&#65533;fph&#65533;h@&#65533;_&#65533;[&#65533;&#65533;Bx&#65533;0&#65533;)&#65533;&#65533;@&#65533;&#65533;&#65533;	&#65533; 0&#65533;&#65533;>Q&#65533; &#65533;&#65533;&#65533; &#65533;&#65533;d&#65533;&#65533; &#65533;&#65533; 
&#65533;&#65533;pPH&#65533;|&#65533;&#65533;9$&#65533;&#65533;&#1551;m &#65533;&#65533;&#65533;&#65533;C&#65533;8&#65533;<&#65533;Y&#65533;&#65533;&#65533;g$t%|&#65533;&#65533;8!&#65533;&#387;&#65533;&#65533;&#65533;&#65533;&#65533;&#65533;< &#65533;Bl,p,Vv&#194938;&#65533;&#65533;&#65533;Cm0&#65533;fa&#65533; Es&#65533;d&#65533;&#65533;&#65533;T&#65533;Q&#65533;,pC&#65533;&#65533;&#65533;&#65533;&#65533;&#65533;&#929;&#65533;npW&#65533;am&#65533;&#65533;F&#65533;NB&#65533;&#65533;HL&#65533;&#65533;D&#65533;i&#65533;&#65533;E&#65533;DC$jH,j&#65533;&&#65533;L&#65533;&#65533;&#65533;&#65533;Es&#65533;f&#65533;V&#65533;&#65533;&#65533;&#65533;&#65533;&#65533;;|&#65533;@&#7184;&#65533;uT&#65533;u&#65533;&#65533;K&#65533;&#65533;I&#65533;&#65533;&#65533;`.)_&#65533;&#65533;&#65533;&#65533;&#65533;&#65533;h,&#65533;"&#65533;k&#65533;&#65533;3&#65533;&#65533;k%&#1419;&#65533;M&#65533;&#65533;X&#65533;&#65533;Ys&#65533;&#65533;&#65533;=&#65533;(&#65533;v&#65533;a*&#65533;&#65533;&#65533;8&#65533;&#65533;&#65533;G]0&#65533;  @&#65533;:&#65533;&#65533;:&#65533;e&#65533;X&#65533;	H#HB&#65533;M&#1540;&#65533;&#65533;QSH&#65533;&#65533;&#65533;E&#65533;;&#1539;A0B&#65533;9&#65533;+p&#65533;'&#65533;4&#65533;>8&#65533;A&#515;H&#65533;g&#65533;h(&#65533;X&#1540;E&#65533;;&#65533;=&#65533;?&#65533;? &#65533;@B&#65533;&#65533;&#65533;M&#65533;7&#65533;$ &#65533;#p&#65533;+&#65533;8&#65533;V(&#65533;&#65533;V&#65533;Y`Q&#65533;QV&#65533;&#65533;]&#65533;X&#65533;J0&#65533;8&#1538;#&#65533;&#65533;&#65533;~&#65533;"&#65533;`&#65533;09A&#65533;&#65533;$gH&#65533;&#65533;&#1728;(P&#65533; &#65533;5&#65533;f&#65533;&#65533;&#65533;.&#640;&#512;l&#65533;&#65533;/&#65533;&#65533;^&#65533;&#65533;m&#65533;&#65533;&#65533;&#65533;&#65533;~*&#65533;~R&#65533;T&#65533;h6&#65533;&#65533;Vy&#65533;2&#65533;B/:&#65533;ui9&#65533;&#65533;&#65533;G3&#65533;bF&#65533;&#65533;&#65533;2+;&#65533;o&#65533;&#1363;(_&#65533;&#65533;&#65533;&#830;&#65533;"&#65533;3Tz&#65533;U&#65533;&#65533;[&#65533;h&#65533;(&#936;>`&#65533;&#65533;&#65533;&#65533;&#65533;&#65533;&#65533;&#65533;&#65533;j&#65533;)&&#65533;}:&#882;ha&#65533;&#65533;&#65533;j&#65533;&#65533;T&g&#65533;h&#65533;&#65533;N&#65533;&#65533;N&#65533;NqB&#65533;r&#65533;&#65533;;&#65533;N&#65533;&#65533;&#65533;9&#65533;uN&#65533;&#65533;&#65533;&#65533;&#65533;&#65533;s&#65533;&#65533;&&#65533;&#65533;&#65533;&#65533;s9&#65533;&#65533;&#43283;4/r&#65533;&#65533;&#65533;9&#65533;&#5609;=&#65533;&#65533;t&#65533;&#65533;jA&#65533;&#65533;&#65533;&#65533;I&#65533;&#65533;xk&#65533;]u&#65533;&#65533;$!&#65533;kX&#65533;&#65533;&#65533;&#65533;$&#65533;&#65533;y&#65533;&#65533;&#65533;&#65533;=&#65533;)&#65533;B&#65533;&#65533;&#65533;&#65533;&#65533;&#65533;O&#65533;&#566;&#65533;&#65533;c&#65533;4&#65533;&#65533;&#65533;&#65533;&#966;&#65533;&#65533;&#65533;Q&#65533;4&#65533; &#65533;&#65533;&#65533;D&#65533;H&#65533;&#65533;%&#65533;SX&#65533;VhR&#65533;C&#65533;mH&#65533;+N&#65533;G0&#65533;zJ&#65533;G8&#65533;M&#65533;h&#1542;o&#65533;a`&#65533;JCA &#65533;&#65533;>&#65533;>&#65533;&#65533;>&#65533;%&#65533;&#65533;`7&#65533;8&#65533;9x&#65533;A0[<P&#65533;HY&#65533;=&#65533;>PN&#65533;N&#65533;>P,@X&#65533;&#65533; &#65533;"Al&#65533;&#65533;D&#65533;p7w&#65533;x&#65533;x0&#65533;@&#65533;b &#65533;&#65533;
`pj&#65533;&#65533;&#65533;G&#65533;g&#65533;y1&#65533;&#65533;1&#14887;&#65533;&#65533;&#65533;&#65533;&#65533;&#65533;b&#65533;&#65533;&#65533;V&#65533;P&#65533;Y&#65533;&#65533;&#65533;&#65533;&#65533;&#65533;&#65533;&#65533;`&#65533;P&#65533;%X
&#65533;o&#65533;,&#65533;k&#65533;&#65533;&#65533;&#65533;&#65533;z&#65533;F!&#65533;&#65533;!&#65533;&#65533;AG&#65533;@V&#65533;&#65533;C&#1446;t&#65533;&#65533;a&#65533;&#65533;0e&#65533;~&#65533;o=&#65533;I&#65533;&#65533;h|2&#65533;%&#65533;w&#65533;G&#65533;X&#65533;&#65533;,&#455;[&#65533;V&#65533;`.&#65533;1xel*1~&#65533;&#65533;G&#65533;{=}&#1119;&#1526;&#65533;Wu&#65533;W&#1207;W&#65533;}s}&#65533;&#65533;&#65533;&#65533;|&#65533;&#1371;Q\g$&#65533;&#65533;\B&#65533;&#65533;1d&#65533;&#65533;&#1441;&#65533;&#65533;&#65533;&#65533;&#65533;&#65533;w&#65533;&#65533;&#65533;&#65533;&#65533;k&#65533;&#65533;&#65533;&#65533;]&#65533;&#65533;i&#65533;pP&#65533;&#65533;u&#65533;&#65533;~&#65533;&#65533;F&#523226;&#65533;&#65533;Ac&#1647;&#65533;&#65533;u&#65533;Q&#65533;&#1707;&#65533;&#65533;:k&#65533;&#65533;
CR&#65533;&#65533;&#65533;_&#65533;0&#65533;&#65533;&#65533; 	p &#65533;p&#65533;`A0&#65533;@&#65533;,x9z$&#65533;R&#65533;N&#65533;L&#65533;Z&#65533;J&#65533;&#65533;H&#65533;&#65533;&#65533;&#65533;I&#65533;&L&#65533;$I&#65533;&#297;d&#65533;G&#65533;D&#65533;&#65533;&#65533;[&#65533;m&#1434;&#65533;2%&#65533;7g&#948;&#65533;&#65533;'O&#65533;7g&#65533;H9&#65533;&#65533;&#65533;$Z&#65533;&#166;&#1054;6e&#65533;&#65533;I&#65533;&#1050;2l&#65533;(ZH&#65533;"=f&#65533;&#65533;!&#197;&#65533;R&#65533;0&#65533;&#65533;&#65533;@&#65533;&#65533;&#65533;4&#65533;&#65533;|[&#65533;&#65533;!&#65533;&#65533;
-P&#65533;&#65533;a&#65533;$&#525;,&#65533;&#65533;&#65533;$l&#65533;&#65533;&#65533;%c&#1788;u&#1222;&#65533;&#65533;5l&#65533;J&#65533;&#65533;&#65533;&#65533;-6l&#1652;&#65533;&#65533;=&#65533;hn&#1916;&#65533;'N&#65533;8r&#65533;x&#65533;3w&#65533;q&#65533;&#65533;&#1121;;w.&#65533;&#65533;&#65533;&#65533;&#993;K&#65533;&#953;su&#65533;&#921;&#65533;|{v&#65533;&#1621;'G.&#65533;op&#65533;t&#65533;g&#65533;&#65533;o&#65533;q&#65533;F{&#65533;{&#65533;&#65533;f&#65533;&#925;&#65533;&#65533;&#65533;G&#65533;N;&#65533;&#65533;&#65533;<&#65533;&#65533;S&#65533;=&#65533;&#65533;s>B&#65533;&#65533;=
JXO=&#65533;&#65533;&#65533;;&#60467;&#65533;u&#65533;e&#65533;[8&#65533;&#65533;_l&#65533;&#65533;&#65533;&#65533;k&#1700;&#65533;&#8881;&#65533;x&#65533;&#65533;3&#65533;&#269;63m&#65533;&#65533;m&#65533;&#65533;&#65533;&#65533;m&#65533;&#65533;G&#65533;&#65533;&#65533;&#65533;&#65533;8&#65533;9b&#65533;I&#65533;&#65533;&#65533;&#65533;&#65533;&#65533;&#65533;8&#65533;9&#65533;d&#65533;N&#65533;&#65533;${&#2032;W&#65533;|5&#65533;x&#65533;j&#65533;&#65533;F&#65533;h&#1460;FZ6&#65533;T&#65533;&#65533;5h&#65533;Y&j&#65533;&#65533;&#65533;&&#65533;n&#65533;	&#65533;&#65533;t&#65533;&#65533;&#65533;f&#65533;k&#65533;)g&#65533;u&#65533;&#65533;&#65533;ko:'&#65533;/&#65533;&#65533;&#65533;&#65533;+&#65533;&#65533;/&#65533;&#65533;6>&#65533;6&#65533;|&#65533;&#65533;&#65533;_&#65533;&#65533;&#65533;&#65533;:&#65533;&#65533;&#65533;&#902;&#65533;&#65533;&#65533;&#65533;;&#65533;n&#65533;&#65533;&#65533;&#65533;N&#65533;&#65533;&#65533;&#65533;N;&#65533;&#65533;<&#65533;&#65533;&#65533;<&#65533;;O&#65533;[&#65533;&#65533;"&#65533;&#65533;&#65533;&#65533;2&#1772;&#65533;&#65533;B&#65533;&#65533;&#65533;NX,&#65533;&#65533;&#65533;&#65533;h&#1770;&#65533;&#65533;&#65533;&#65533;&#65533;N&#65533;&#65533;&#65533;&#65533;n&#65533;&#65533;o&#65533;&#65533;7\6&#65533;4&#133;p`&#65533;	<&#65533;&#65533;t@h&#65533;&#65533;y0&#65533;$&#65533;PB	&&#65533;&#65533;B
F&#65533;X&#65533;{ &#65533;&#65533;mr&#65533;%&#65533;d\I%&#65533;8RJ2&#65533;&#65533;xc7&#65533;hs&#65533;,&#65533;Lo&#65533;aGw&#65533;&#65533;W4Z$&#65533;&#65533;&#65533;@l&#65533;Fad&#65533;z&#65533;&#65533;&#65533;Xpq&#65533;q&#65533;&#65533;D+&#65533;@&#65533;tp]&#65533;FF&#65533; B &#65533;P&#65533;
.&#65533;/&#65533; C:&#65533;&#65533;&#65533;,&#65533;06^T &#65533;d&#65533;5&#65533;&#65533;V&#65533;&#65533;2t&#65533;&#65533;/&#1120;X&#65533;&#65533;&#43610;&#65533;&#65533;&#65533;&#65533;&#21031;]&#65533;&#65533;&#65533;&#65533;r&#65533;3&#65533;&#65533;t&#65533;_&#65533;&#65533;u&#25614;&#65533;p&#65533;+G&#65533;&#65533;&#65533;@I&#65533;n&#65533;t
;n&#65533;&#65533;T&#65533;}&#65533;&#65533;V;&#65533;?&#65533;^n&#65533;&#65533;>N&#65533;h &#65533;2&#65533;&#65533;=&#65533;&#65533;&#65533;&#65533;&#65533;&#65533;&#65533;&#65533;&#65533;|&#65533;&#65533;Gr	Z&#65533;2&#65533;&#65533;Zkc&#65533;&#65533;&#65533;&#15437;F&#65533;&#65533;&#758;&#65533;&#65533;7&#65533;h&#65533;%&#65533;&#65533;&#65533;&#65533;Y&#65533;&#65533;[&#65533;J&#65533;;U&#65533;!V&#65533;&#65533; &#65533;z%&#1593;&#65533;<&#65533;+&#65533;&#65533;N&#282;&#1520;&#65533;Lo&#65533;&#65533;i\ckPPq&#65533;&#65533;&#65533;0X&#65533;zP&#65533;TkBh&#65533;&#65533;0&#65533;&#65533;M5&#65533;tB&#65533;0&#65533;&#288;#H&#65533;5&#65533;&#65533;L&#65533;	&#65533;&#65533;X&#65533;@&#65533;&#65533;|&#65533;l&#65533;9&#65533;&#65533;&#65533;S&#65533;&#65533;t&#65533;A*v&#65533;T*&#65533;&#65533;v&#65533;*+&#65533;&#65533;[S|&#448;xe n&#65533;W&#65533;B&#1922;&#65533;&#544;&#65533;&#65533;A&#65533;Z#&#65533;&#65533;&#65533;7&#65533;qy&#1442;=&#65533;n&#65533;J[y&#65533;&#65533;&#65533;l&#65533;!(&#906;T&#65533;$!	y&#65533;&#65533;r&#65533;4G5L1"&#65533; &#65533;&#65533;&#65533;&#65533;&#65533;&#65533;&#65533; 	I@&#65533;|!&#65533;&#65533;&#65533;%*1&#65533;IX&#65533;"&#65533;E& A0&#65533;A&#65533;&#65533;D&#65533;(a	Lhb&#65533;&#65533;&#65533;&HrR&#65533;>b|&#65533;&#65533;c&#65533;&#65533;&#65533;&#65533;D"&#65533;&#65533;&#65533;:&#65533;&#65533;&#65533;`"&#65533;&#65533;&#65533;&#256;'0[&#65533;j&#1027;!&#65533;	[XZ&#65533;@ 
NJ&#65533;&#65533;&#65533;\ &#65533;&#65533;&#65533;&#65533;"
d&#65533;{1AP0&#65533;&#65533;&#65533;9&#65533;A@q`&#65533;&#65533;&#65533;+8&#65533;@P 2z&#65533;&#65533;. z&#389;2h&#65533;h&#65533;&#65533;&#1640;&#65533;&#65533;JSRJ&#65533;&#65533;G&#65533;R&#65533;&#65533;C9&#65533;]@ Jth&#65533;&#65533;&#65533;Z&#65533;;&#65533;&#65533;&#65533;px&#65533;&#65533;&#28730;&#65533;&#65533;7&#65533;WT$&#65533;&#65533;R&#65533;&#65533;&#65533;R&#65533;X&#65533;&#65533;&#65533;H&#65533;&#65533;9&#65533;H&#65533;T&#65533;QX
&#65533;G&#65533;&#65533;<b&#65533;&#65533;W&#65533;&#65533;&#65533;7@eL7"b&#65533;&#65533;C!&#166;|&#65533;{&#65533;&#65533;&#65533;&#65533;&#65533;&#65533;&#1799;&&#65533;j&#65533;&#65533;&#485;&#65533;&#65533;G&#65533;Sz&#65533;&#65533;&#65533;&#65533;&#65533;&#65533;J&#65533;&#65533;\&#65533;&#65533;&#65533; &#65533;&#65533;g&#1869;z&#65533;&#65533;&#65533;j&#65533;&#65533;E&#785;&#65533;:&#65533;B5&#65533;&#65533;&#65533;,j&&#65533;&#65533;&#65533;Rp&#65533;2&#65533;&#65533;ii&#65533;Z@&#65533;&#65533;L4&#65533;k&#65533;&#65533;&#1370;&#65533;&#65533;&#65533;&#65533;nk+&#65533;&#1316;&#65533;&#65533;T&#65533;0&#65533;)&#65533;I?&#65533;&#65533;&#65533;&#65533;j&#65533;&#65533;TA&#65533;@&#65533;:&#65533;&#65533;&#47857;^&#65533;@&#65533;RP&#65533;&#65533;<8&#65533;7&#65533;&#65533;/y&#65533;<32&#65533;&#65533;&#65533;&#65533;"&#65533;
&#65533;Go&#65533;&#65533;V&#65533;&#65533;&#65533;dU&#65533;Y&#65533;&#65533;C&#65533;D&#65533;pF&#65533;&#65533;rL&#65533;m&#65533;&#65533;&#65533;&#65533;&#65533;+&#65533;	p@&#65533;6P&#65533;!&#65533;&#65533;&#65533;&#65533;&#65533;&2a	KT&#65533;&#65533; &#65533;0$x!&#65533;&#65533;&#65533;-1&#65533;KOx&#65533;&#65533;&#65533;D&#65533;H&#65533;&#65533;fhC&#65533;&&#65533;&#65533;6&#65533;&#65533;Ul"&#65533;xD'L&#65533;&#65533;Q&#65533;<"@p
F`&#65533;9'&#65533;&#65533;|@&#65533;"&#65533;@98(n@&#65533;&#65533;}&#65533; &#65533;&&#65533;e/[`!&#65533;N@&#65533;&#65533; 7&#65533;z&#65533;&#65533;&#65533;&#65533;jK&#65533;`&#65533;&#65533;|@1&#65533;'e&#65533;F&#65533;p&#65533;&#65533;&#65533;&#65533;& &#65533;t&#65533;}0&#65533;0&#65533;&#65533;&#65533;	|(Mi&#65533;&#65533;&#65533;&#65533;&#65533;2w&#65533;&#65533;iL;&#65533;&#65533;&#1289;g&#65533;&#65533;&#65533;&#65533;&#65533;!&#65533;#!)&#65533;$:&#65533;&#65533;&#65533;&#65533;&#65533;&#65533;g&#65533;E&#65533;&#65533;q'&#65533;O=&#65533;&#65533;&#65533;&#65533;U&#65533;&#65533;-B&#30051;&#65533;&#65533;HG&#33909;Cf&#65533;&#1928;&#65533;#0=&#65533;E&#65533;&#65533;&#65533;&#65533;
&#65533;i&#65533;u&#65533;6&#65533;&#65533;&#65533;tW&#65533;L&#65533;Z=EU&#65533;yR&#868;&#1525;&#65533;&#65533;HB7&#65533;&#65533;5&#65533;&#65533;QN&#65533;&#65533;&#65533;7s	&#65533;i&#65533;A)&#65533;&#65533;&#65533;! &#65533;Z&#65533;&#65533;&#65533;&#65533;&#65533;qe&#65533;&#65533;&#65533;'&#65533;&#642;3,&#65533;&#65533;&#65533;&#65533;&#65533;&#65533;&#65533;w&#65533;&#65533;Hm&#1789;8!&#65533;&#65533;U&#65533;"&#65533;2&#880;&#65533;&#65533;sSiK&#65533;&#65533;M4&#65533;&#65533;|&#65533;$.-W;&#43142;&#65533;&#65533;&#65533;zX_&#65533;9&#65533;&#65533;&#65533;3&#65533;&#65533;&#65533;B:&#1099;.&#65533;4&#65533;W&#65533;b&#65533;&#65533;&#65533;E&#65533;&#65533;1&#65533;}&#65533;c&#65533;&#65533;&#65533;[&#65533;z&#65533;&#65533;<&#273;
6&#65533;&#65533;&#65533; &#65533;l&#65533;&#65533;O&#65533;A&#65533; /&#65533;&#65533;&#65533;&#65533;&#65533;'>&#65533;	O&#65533;&#65533;&#65533;&#515;&#65533;&#65533;&&#65533;&#65533;&#65533;q%,&#65533;	P&#65533;8&#65533;H&#65533;'6A
[ z}&#65533;^&#65533;&#65533;j0&#65533;&#65533;&#65533;0&#65533;&#65533;&#65533;UTBX&#65533;A$&#65533;&#65533;&#65533;|Ad&#65533;&#65533;&#65533;lV&#65533;NA	F&#65533;&#65533;&#65533;&#65533;&#65533;-&#65533;&#768;*p&#65533;&#65533;`&#65533;g&#65533;kP&#65533;&#65533;@<&#65533;v&#65533;&#65533;&#65533;@1&#65533;A&#65533;&#65533;&#769;t&#65533; &#65533;=&#65533;&#65533;&#65533;8&#65533;\&#65533;&#1761;g\&#65533;&#65533;`&#65533;6&#65533;kiO&#65533;&#65533;PeR8&#65533;8&#65533;&#65533;&#65533;&#65533;&#65533;&#65533;&#65533;i&#65533;D&#65533;\u+	`E&#65533;}&#65533;F^y&#65533;&#1806;&#65533;&#1288;&#65533;&#65533;H&#65533;&#65533;&#1359;&#65533;&#65533;&#65533;&#65533;\&#65533;&#65533;&#65533;&#65533;&#65533;&#65533;,&#65533;=&#1009;&#65533;U|u&#65533;t&#65533;&#65533;e	&#65533;&#65533;&#65533;\&#65533;&#521;&#65533;S&#65533;&#65533;Ri&#65533;|&#65533;&#65533;Q&#65533;E&#65533;&#65533;&#1416;4&#65533;&#65533;\&#65533;b&#65533;&#65533;&#65533;[&#65533;&#65533;[x8&#65533;	&#65533;Y&#65533;&#65533;TN&#65533;&#65533; Zi&#65533;&#65533;`&#65533;
&#669;&#1822;4&#65533;&#597;&#65533;&#65533;-&#393;	o&#65533;&#65533;"
>&#65533;N\&#65533;	&#65533;pa&#65533;&#65533;&#65533;&#65533;6N&#129;a5&#65533;\&#858;&#65533;&#65533;&#65533;&#65533;&#591;&#65533;&#65533;&#65533;&#809;&#65533;&#65533;&#65533;C&#65533;h&#65533;&#65533;Cw&#65533;&#65533;] &#65533;Q&#65533;	b!J&#65533;&#65533;&#65533;`umK&#65533;&#65533;
|y&#65533;|R:&#65533;C&#65533;&#65533;7&#65533;G}&#65533;&#65533;,&#65533;\&#1625;B&#65533;&#65533; &#65533;X&#65533;pA&#65533;<&#65533;&#65533;&#65533;'L &#65533;&#65533; L|&#65533;&#65533;#P(&#65533;&#65533;'xB(&#65533;(&#65533;&#65533;(&#65533;B(&#65533;&#65533;,&#65533;5L^&#65533;&#1606;&#65533;F6H1&#65533;'B<&#65533;t@&#65533;&#65533;&#65533;h&#65533;&#65533;&#65533;&#65533;	&#65533;&#65533;&#65533;&#65533;&#65533;&#65533;@&#65533;&#65533;Zt&#65533;&#65533;uMp [&#65533;l&#65533;	&#65533;&#65533;&#1840;&#65533;$&#2010;&#65533;@&#65533; &#65533;&#65533;@A&#65533;_&#65533;X&#65533;&#65533;&#65533;&#65533;` =j&#65533;&#65533;&#65533;7v@&#65533;uY&#65533;T =b@&#65533;&#65533;&#65533;'&#65533;&#65533;4|m4&#65533;&#693;&#65533;&#65533;&#65533;mGtR&#65533;&#65533;&#65533;&#548;&#65533;&#65533;&#5113;U&#65533;&#65533;&#65533;&#65533;|&#65533;&#65533;O&#65533;d&#65533;&#65533;&#65533;&#65533;|@`&#65533;&#65533;u&#65533;&#65533;h&#65533;&#65533; &#65533;&#65533;Y&#65533;t&#2880;&#65533;d!&#65533;&#65533;&#65533;&#65533;&#65533;&#65533;&#65533;4&#1412;&#65533;$&#65533;NZ&#65533;p&#65533;&#65533;t&#65533;&#65533;&#1748;P Q&#65533;&#65533; b&#65533;e&#65533;K&#65533;&#65533;&#65533;&#65533;&#65533;AI"!a&#65533;e&#65533;&#65533;V&#65533;&#65533;&#65533;&#65533;jY&#65533;o&#65533;m	Wa&&#65533;jUk!&#65533;hfi&#65533;Vo-fd&#65533;i&#65533;Pe&#65533;dbfh&#65533;O&#65533;&#65533;Jy&#65533;&#65533;&#65533;P&#65533;C&#10033;&#65533;Qk&#65533;!&#65533;&&#65533;,&#65533;k&#65533;fmvU&#65533;&#65533;&#65533;z-"YeQI&#65533;&#65533;mU&#65533;8D&#65533;/&#65533;0&#65533;,&#65533;B+&#514;,&#65533;&#65533;"<&#65533;H &#65533;&#65533;(&#65533;&#65533;A, f&#65533;@&#65533;l&#65533;d&#65533;&#65533;&#65533;#&#65533;%0&#65533;&#65533;&#65533;&#65533; t$&#65533;&#65533;  B% #1&#65533;(&#65533;&#65533;(&#65533;B)&#65533;&#65533;*&#65533;B0\&#65533;Z&#65533;&#65533;&#1542;z&#65533;1&#65533;&#65533;.&#65533;/&#65533;B%&#65533;A&#65533; 
&#65533; &#65533;&#65533;&#65533;&#65533;x&#65533;&#65533;&#65533;\_&#65533;t&#65533;&#1827;&#65533;z&#65533;&#65533;&#65533;&#1712;&#65533;@&#65533;-&#65533;&#65533; &#65533;&#65533;?&#65533;&#65533;&#65533;&#65533;@&#65533;&#65533;Y&#65533;q&#65533;l@L$=&#65533;&#65533;&#65533;2&#65533;d&#65533;YE&#65533;h&#65533; (A&#65533;2d&#65533;&#1517;&#65533;dj&#65533;&#65533;$Mu&#65533;]f&#65533;&#65533;F&#65533;^&#65533;&#65533;&#65533;`V&#65533;&#65533;h&#65533;aO&#65533;)&#65533;&#65533;$&#65533;ueV~&#1784;-&#65533;&#65533;&#65533;U&#65533;&#1711;m&#65533;h&#65533;&#65533;@&#65533;z&#343;&#65533;Uy&#65533;&#65533;]e[&#65533;&#65533;^&#65533;4V&#65533;&#65533;&#65533;&#65533;&#65533;&#1568;e&#65533;rE&#596;&#65533;&#65533;G&#65533;&#65533;&#65533;[&#65533;&#65533;&#65533;&#65533;$a&#65533;&#65533;[&#65533;&#1051;&#65533;5VM
P&#65533;&#65533; &#65533;^&#65533;&#65533;&a2&eB&#65533;&#65533;Z&#65533;c&#65533;&#65533;km&#65533;e&#65533;&#65533;fN&&#65533;>&#65533;&#65533;&#65533;*&#65533;f&f[h"j&#65533;&#65533;&#65533;&#65533;Y&#65533;:&#65533;&#65533;&#65533;&#65533;&#65533;w&#65533;&#65533;&#65533;kZk&#65533;\&#65533;]kkR&#65533;&#65533;&#65533;W[&#65533;`W&#65533;&#65533;&#65533;X&#65533;&#65533;#B9<C/&#65533;&#65533;& B!(B &#65533;A&#65533;&#1281;PT&#65533;DM@8 &#65533;&#65533;`&#65533;&#65533;` @A&#65533;&#65533;&#65533;\&#65533;xTL#4&#65533;AA &#65533;&#65533; 
$<&#65533;~&#65533;'$c&#65533;&#65533;&#65533;*&#65533;&#65533;-,C5d&#65533;f&#65533;H7&#65533;&#65533;6(C/&#1026;.$C5&#65533;D1&#65533;B dA,&#65533;&#65533;&#65533;&#65533;&#36738;&#65533;&#65533;&#65533;&#65533;\&#65533;=~^ &#65533;y&#65533;&#65533;@(&#65533;&#552;&#65533;&#65533;&#65533;(B&#65533;&#65533;&#65533;<E&#65533;&#65533;&#65533;~ c&#65533;S&#65533;&#1248;&#65533;Sep@EI&#65533;L &#65533;T&#65533;-<&#65533;7&#65533;&#65533;`~&#65533;&#65533;&#65533;&#65533;&#65533;&#59368;	&#1082;&#65533;eZV&#65533; &#65533;&#65533;&#65533;4&&#65533;|0&#65533;> M,nV&#65533;&#65533;&#65533;TsA&#65533;se&#1392;&#1283;&#65533;0&#65533;0O&#65533;2&#65533;CU&#1444;`&#65533;&#65533;u&#65533;I&#65533;&#65533;q&#65533;%&#65533;WJ&#65533;&#65533;x&#65533;&#65533;&#65533;&#65533;&#65533;&#65533;&#65533;&#65533;[&#65533;p&#65533;&#65533;&#65533;M&#65533;&#65533;.&#65533;&#65533;M&#1447;B&#1448;&#65533;&#65533;&#65533;&#65533;&#65533;&#65533;&#65533;&#65533;&#65533;&#65533;	h&#65533;Ya&#65533;&#65533;&#65533;	&#65533;VJjla&#65533;j&#65533;Z&#65533;&#65533;&#65533;&#65533;&#65533;&#65533;&#65533;&#65533;&#65533;&#65533;&#65533;Lc&#65533;.&#65533;&#65533;&#65533;&#65533;&#65533;&#65533;K&#65533;N&#65533;y&#65533;W=K&#65533;w&#752;&#1041;w}n&#65533;f&#65533;&#65533;&#65533;&#65533;y&#65533;&#65533;$q&#65533;}&#65533;&#65533;&#48568;&#65533;4|&#65533;h&#65533;A&#65533;@x&#65533;
&#65533;&#65533;&#65533;E  @&)@&#65533;d&#65533;A@&#65533;&#65533;xA&#65533;AxA&#65533;&#65533;&#65533;&#65533;&#65533;&#65533;&#65533;&#65533;&#65533;&#65533;A$&#65533;&#65533;;A &#65533;&#1&#65533;g&#65533;&#65533;&#65533;),#*&#65533;&#65533;1H^&#65533;f&#65533;&#65533;&#65533;3&#65533;&#65533;'&#65533;&#65533;/d8&#65533;&#65533;&#65533;5 ,,&#65533;&#65533;@&#65533;&#65533;^GrYF&&#65533;&#65533;L&#65533;&#65533;y@&#65533;Y&#65533;t(^&#65533;&#65533;>z&#65533;&#65533; @
dX&#65533;LB&#65533;h&#65533;b`&#65533;]&#65533;!_&#65533;&#65533;U &#65533;&#1920;&#65533;&#65533;&#65533;h&#65533;&#65533;c`&#65533;	 A&#65533;&#65533;6&#65533;G&#65533;&#65533;Wb&#65533;&#445;&#65533;&#1341;&#65533;&#65533;&#65533;H&#65533;\RI&#65533;t&#65533;iJuI&#65533;
I&#65533;2,&#65533;)&#65533;&#65533;G&#65533;&#65533; U&#65533;RV`&#65533;p&#65533;S~.&#65533;&#65533;Q"&#65533;&#65533;`&#65533; &#65533;&#65533;Ov2&#20256;2C3`&#65533;&#65533;b&#65533;&#65533;K&#65533;T&#65533;Z3wX3M&#65533;&#65533;&#65533;&#2725;&#65533;T&#65533;N&#65533;cM&#65533;8O&#65533;N7&#65533;n&#65533;.!&#65533;&#65533;&#65533;&#65533;&#65533;&#65533;oe&#65533;&#65533;&#65533;Pn/>g&#65533;x&#65533;&#65533;1&#65533;&#65533;&#65533;rh}&#65533;&#65533;Ao&#65533;&#65533;&#65533;M&#65533;
Nc&#65533;y&#65533;&#65533;&#65533;(%<&#65533;W&#65533;&#1910;&#65533;&z&#65533;=O&#65533;&#65533;Q&#65533;&#65533;&#65533;m&#65533;j&#65533;&#65533;&#65533;f&#65533;S&#65533;&#65533;F&#65533;Q&#65533;&#65533;&&#65533;&#65533;n&#65533;&#65533;"fK&#65533;7&#65533;B&#65533;&#65533;&#65533;@	d&#65533;$9&#65533;D&#65533;_4 &#65533;&#258;1&#65533;@&#65533;&#706;&#65533;@&#65533;&#65533;\(&#65533;&#65533;&#65533;&#65533;&#65533;p&#65533;&#65533;&#65533;&#1281;0A&#65533;@(&#65533;&c~&#65533;(&#65533;g(t&#65533;(&#65533;1(&#65533;_&#65533;X&#65533;.8&#65533;"&#65533;&#65533;2&#1581;6\&#65533;4,&#65533;.`B&#65533; 8FT&#65533;P&#65533;<&#65533;&#65533;U Pv\T&#65533;&#65533;	X&#65533;@	&#65533;&#65533;&#65533;|&#65533;h&#65533; &#65533;&#65533; T&#65533;&#65533;&#65533;@&#65533;&#65533;@&#65533;&#65533;M&#65533; kSC&#65533;&#65533;&#65533;]&#65533;&#65533;E&#65533;<iT&#65533;&#65533;D&#65533;L&#65533;@&#65533;&#65533;&#65533;&#65533;)$&#65533;&#706;&#65533;&#65533;&#65533;&#65533;&#729;&#65533;&#65533;!s&#65533;T&#65533;&#1060;M&#1439;&#65533;NN&#65533;&#65533;Q&#15873;&#65533;&#65533;oy3P&#65533;&#65533;&#65533;T&#65533;G&#65533;dN&#65533;^B&#65533;/&#65533;f&#65533;&#65533;&#65533;&#1930;&#65533;3&#65533;&#65533;&#65533;3&#65533;&#65533;&#65533;&#65533;&#65533;&#65533;&#65533;O&#65533;&#65533;z&#65533;&#65533;"&#65533;&#65533;]^j&#65533;&#65533;i&#65533;&#65533;&#65533;e&#65533;&#65533;Q&#65533;&#65533;E&#65533;z &#65533;j&#65533;&#65533;&#65533;`^Bx&#65533;&#65533;8&#65533;&#65533;&#65533;&#65533;&#65533;=&#65533;J&#1052;&#65533;j&#65533;&#65533;&#1419;&#65533;kl&#65533;&#65533;&#65533;j&#65533;&#490;anf&#65533;&#65533;&#1433;&#65533;	&#65533;&#65533;&#65533;&#65533;&#65533;Z&#1621;R)&#65533;&#65533;&#65533;t8+Fo.Ls&#65533;&#65533;&#65533;/H&#65533;&#65533;&#65533;&#65533;4&#65533;T&#65533;B&#65533;&#65533; ]&#65533;&#65533;&#65533;X&#65533;._n&#65533;g&#65533;&#65533;&#65533;&#65533;K;y&#65533;t&#65533;j`&#65533;A&#65533;&#65533;&#65533;.u!&#65533;8&#65533; &#65533;@	&#65533;@A&#65533;&#65533;&#65533;&#65533;ng&#65533;p6&#65533;b@TR&#65533;@	&#65533;&#65533;@@T@&#65533; &#65533;&#65533;&#65533;W&#65533;&#65533;&#65533;&#65533;&#65533;&#65533;&#65533;&#65533;A  &#65533;&#65533;;$&#65533;@&#65533;"&#65533;'`&&#1821;&#65533;.&#65533;&#65533;3`&#65533;&#65533;&#65533;&#65533;gX&#65533;0&#65533;B&#65533;/h&^3$&#65533;)&#65533;&#65533;qD&#65533;&#65533; @&#65533;#&#65533;D&#65533;'&#65533;&#65533;7@&#65533;&#65533; &#65533;&#65533;
&#65533;&#65533;&#65533;^t =&#65533; i&#65533;&#65533;&#1064;&#65533;?&#65533;&#65533;&#65533;n&#65533;6ch&#65533;&#65533;f&#65533;\L@0@pY&#65533;l$&#65533;V&#65533;En &#65533;@<&#65533;$&#65533;6&#65533;&#65533;7&#65533;NxS&#65533;&#65533;&#65533;{8&#65533;*&#65533;)&#65533;&#65533;]&#65533;&#65533;
`*y&#65533;U&#65533;&#65533;wy&#65533;)P&&#1116;&#65533;e&#65533;
&#65533;&#65533;&#65533;&#65533;tU&#65533;;&#65533;n:&#65533;}Hr !P&#65533;|P5oE&#65533;C&#65533;&#956;&#65533;&#65533;&#65533;&#65533;&#65533;&#65533;!&#65533;GO&#1125;&#65533;&#65533;&#65533;&#959;&#65533;);&#65533;&#65533;&#65533;N<&#65533;N&#65533;g8\&#65533;&#917;>&#65533;c&#65533;&#65533;u&#65533;&#250;=&#65533;&#65533;X&#65533;L&#1744;w&#969;&#65533;&#65533;	yi&#65533;
&#65533;&#65533;&#65533;I&#65533;&#65533;P&#1711;&#65533;5&
qfc&#65533;=g&#65533;&#65533;&#1763;F&#65533;&#65533;II&#65533;	]f&#1751;&#65533;&#65533;I&#65533;&#65533;T&#65533;O:&#65533;&#65533;; &#561;b!&#65533;&#65533;&#65533;&#65533;W9&#65533;&#65533;(&#65533;H&#65533;&#65533;&#65533;Q&#65533;&#65533;&#65533;{i&#65533;s&#65533;
&#65533;&#65533;t&#65533;~&#34251;&#65533;&#65533;&#65533;&#65533;E&#1910;@&#65533;&#65533;&#65533;Q&#65533;&#65533;&#65533;&#742;&#65533;_&#65533; &#65533;t&#65533;`&#65533;%l&#65533;
&#65533;&#65533;$&#65533;M(&#65533;&#65533;}&#65533;&#65533;&#65533;&#65533;&#65533;&#65533;(&#65533;<&#65533;&#65533;@:&#1920;&#65533;&#65533;A&#65533;&#65533;&#65533;A&#65533;&#65533;L&#65533;!$&#65533;&#65533;&#65533;X@&#65533;&#65533;DP'd&#65533;&#65533;y&#65533;'&#65533;2&#65533;&#65533;1S&#65533;&#65533;j|&#65533;2p &#65533;&0&#65533;&#65533;7k&#768;&#65533;h&#65533;$@h&#65533;&#65533;@D	8X &#65533;$`(&#65533;"&#65533;#]&#65533;(QB&#65533;&#65533;B&#65533;X!C&#65533;&#65533;"e&#1428;&#65533;b&#329;@&#65533; 1>l&#65533;p&#65533;
0&#65533;0aB&#65533;$\&#1568;C,Ax&#65533;pB&#65533;#\&#1276;&#65533;&#65533;&#65533;[Z&#65533;&#65533;&#65533;z&#65533;.&#65533;8&#65533;r&#465;+G&#65533;&#65533;&#65533;]&#65533;&#65533;&#65533;&#65533;&#65533;&#65533;&#65533;p&#65533;f&#65533;6m&#65533;m&#1852;q&#65533;&#65533;&#65533;m&#65533;&#65533;&#1978;A&#65533;&#65533;&#65533;mf&#858;1KF&#65533;&#65533;&#65533;b&#526;!&#65533;\&#65533;n&#65533;s&#65533;&#1061;[&#462;];w&#65533;&#65533;&#339;7o&#65533;z&#65533;&#65533;&#65533;&#65533;W&#65533;^o&#65533;w&#979;/&#65533;;w&#65533;&#1713;[&#65533;:tt&#65533;W&#65533;^n&#1848;r&#65533;&#17843;&#65533;&#65533;\&#65533;s&#65533;&#997;K7&#65533;z&#65533;&#65533;&#65533;C?O&#65533;&#65533;vsx&#65533;g&#65533;O&#65533;v&#65533;&#65533;&#65533;&#65533;'.&#65533;&#65533;dk&#65533;&#65533;q+.q&#65533;&#65533;&#65533;,&#65533;&#65533;&#65533;k&#65533;&#65533;&#65533;3g&#65533;&#65533;&#65533;&#65533;k&#65533;M;&#65533;&#65533;&#65533;*&#65533;F&#65533;lL,1mPT&#65533;&#65533;]&#65533;&#65533;j&#65533;&#65533;&#65533;lL4kj&#65533;qGkf&#65533;&#65533;&#65533;w&#65533;&#65533;lx4&#65533;Ge&#65533;&#65533;&#65533;kj&#65533;&#65533;&#65533;#s&#65533;&#65533;q&#65533;&#65533;L&#65533;H$&#65533;rF+&#65533;&#65533;&#65533;,StQ&#65533;2&#65533;&#65533;f&#65533;n&#65533;&#6580;p&#65533;S&#477;x&#65533;&#65533;|&#65533;S&#65533;<&#65533;&#1843;&#65533;;&#65533;&#65533;&#65533;N{&#65533;&#65533;&#65533;z&#65533;&#65533;Q&#65533;U&#1336;&#1740;&#65533;x&#65533;&#65533;&#65533;&#65533;w&#65533;&#65533;&#65533;vdknS&#65533;^sN&#65533;t&#65533;u&#65533;&#65533;Je&#65533;&#65533;&#65533;BM5u&#65533;yVv&#65533;&#65533;M&#65533;Zu&#65533;WA	&#65533;&#65533;&#65533;&#65533;&#65533;`&#65533;&#65533;X&#65533;&#65533;&#65533;P\&#65533;Yf&#65533;^`bX&#65533;&#65533;@&#65533;&#65533;&#65533;V&#65533;&#65533;&#65533;:&#65533; "&#65533;$J&#65533;&#65533;"&#65533;`XX&#65533;&#65533;&#65533;p&#65533;>&#65533;9&#65533;C&#65533;9&#65533;&#65533;#&#65533;A&#65533;&#65533;9&#65533;&#1538;
(&#65533;PB$&#65533;&#65533;&#65533;N:&#6419;OD&#65533;ST&#65533;&#65533;l&#65533;4&#65533;&#65533;mp&#65533;i&#65533;Gn&#65533;&#65533;&#65533;m&#65533;&#65533;aVAD@&#65533;@&#65533;&#65533;&#65533;B@&#65533;&#65533;&#65533;\&#65533;&#65533;&#65533;&#65533;\h&#65533;&#65533;D(a&#65533;JH&#65533;&#65533;&#65533;&#65533;f&#65533;kA iv&#65533;<&#65533;&#65533;.&#65533;*	&#65533;&#65533;@&#65533;"&#65533;&#65533;&#65533;:&#65533;&#65533;&#65533;&#65533;&#65533;&#65533;Dh&#65533;&#65533;&#65533;-&#65533;DP&#65533;&#65533;P&#1259;&#65533;&#65533;&#65533;&#65533;k&#65533;&#65533;&#898;&#47997;1D&#65533;&#65533;,&#65533;	<&#65533;0-&#65533;&#65533;&#65533;&#65533;1&#65533;&#65533;*&#65533;&#65533;&#65533;&#65533;BCt&#65533;{m9w$&#65533;U&#65533;z&#65533;&#65533;GWc=&#65533;&#65533;&#65533;Ro&#65533;&#65533;V&#65533;0?WK-5&#65533;M&#65533;&#65533;V&#65533;C&#65533;x&#65533;&#65533;k&#65533;9&#65533;as&#65533;&#65533;s&#65533;&#65533;n&#65533;&#65533;&#65533;&#65533;>&#65533;&#65533;&#65533;L&#65533; &#65533;&#65533;&#65533;&#65533;?&#65533;&#65533;:&#65533;&#65533;&#65533;&#65533;R?&#65533;&#65533;&#65533;&#65533;.&#65533;&#65533;&#65533;&#65533;&#65533;D&#65533;+s&#65533;&#65533;L&#65533;&#480;&#65533;"&#65533;&#65533;EF&#65533;6J&#65533;%"IF&#65533;&#65533;&#65533;&#65533;!A&#65533;H&#65533;Q3X&#65533;&#65533;(&#65533;&#65533;&#65533;&#65533;4&#65533;~&#65533;!,9&#65533;&#65533;2&#65533;iM&#65533;&#65533;8&#785;Y&#65533;&7&#65533;&#1037;&#65533;U&#65533;]&#65533;&#65533;P&#65533;	&#65533;t&#65533;&#65533;H&#65533;&#65533;VI<&#65533;&#6236;v&#65533;fV&#793;M;`*W&#65533;&#65533;<Y|&#65533;w&#65533;&#65533;&#65533;&#65533;eh5&#65533;B&#65533;&#65533;T&#65533;&#65533;&#65533;&#774;6&#65533;&#737;oD]&#65533;&#65533;N&#65533;&#65533;UG;&#65533;&#65533;p&#1813;&#65533;&#65533;G`&#65533;O&#65533;&#65533;&#65533;<&#65533;&#65533;&#65533;`CSA	&#65533;&#530657;`+@&#65533;(&#65533; qE$#&#65533;&#65533;0&#65533;&#65533;lK3&#65533;&#65533;@&#65533;&#65533;A&#65533;A&#65533;&#65533;P<&#65533;A&#65533;P&#65533;#&#65533;5d
KX&#130;&#65533;2"&#65533;'@!
R&#65533;B&#65533;8&#65533;4&#65533;&#65533;&#65533;5&#65533;i4&#65533;HE&#65533;&#65533;	d<&#65533;&#65533;pF&#65533;&#65533;&#1100;^&#65533;Y&#65533;&#65533;.&#65533; &#65533;&#65533;@@&#65533; &#65533;<&#65533; &#65533;X&#65533;&#65533;m$"i&#65533;	N`&#65533; &#65533;4A	N&#65533;&#65533;
tR&#65533;&#65533;	\&#65533;&#65533;dj&#65533; &#65533;:&#65533;&#65533;(*P&#65533;@S &#65533;	\@X&#65533;&#65533;<0&#65533;h&#65533;H`&#65533;"X&#65533;&#65533;A&#65533;P&#65533;&#65533;&#65533;&#65533;&#65533;/s9&#65533;f@&#65533;&#65533;&#65533;oq&#65533;&#65533;\N&#65533;:&#65533;&#65533;BI&#65533;&#65533;f&#65533;&#65533;&#65533;..t&#65533;#&#65533;v&#65533;&#1242;u&#65533;Fu&#65533;&#65533;&#877;x&#65533;&#65533;^&#65533;&#65533;W&#65533;&#65533;GS&#65533;&#65533;=&#490;&#46174;vx8&#65533;1T&#65533;A&#65533;&#65533;D&#65533;&#65533;H&#65533;t&#65533;{&#65533;&#65533;&#65533;&#65533;&#65533;&#65533;&#65533;Gp&#65533;&#65533;&#65533;B&#65533;&#65533;&#65533;&#65533;o&#65533;&#65533;&#65533;&#65533;&#65533;0>&#65533;&#65533;&#65533;kdW&#65533;&#65533;&#65533;&#65533;&#65533;&#65533;&#65533;&#65533;`v&#65533;1&#65533;j:Se&#65533;DZ:&#65533;F.T&#54578;&#65533;jx&#65533;I&S
=&#65533;%&#65533;&#150;F&#65533;&#65533;i&#65533;$&#65533;&#65533;&#65533;I&#65533;&#65533;-k&#65533;&#65533;&#65533;&#1462;&#65533;,T&#65533;&#1588;&#65533;o&#65533;&#65533;&#65533;&#65533;&#65533;p&#65533;&#65533;8&#65533;7u&#65533;G&#65533;pS&#65533;&#65533;*&#65533;v&#65533;&#65533;M&#65533;[V&#1821;&#65533;9&#65533;&#65533;Z&#65533;HY&#65533;g>&#65533;&#65533;&#65533;c3t&#65533;&#65533;*&#65533;&#65533;[&#65533;&#65533;&#555;D&#65533;&#65533;&7&#65533;kp &#65533;&#65533;&#65533;&#65533;P&#65533;
&#65533;v#(?>&#65533;W&#65533;
N=&#65533;q)&#65533;&#65533;&#65533;-XP&#65533;&&#65533;&#65533;&#65533; &#65533; &#65533; t^&#65533;\b&#65533;@J&#1666;&#65533;@D&#65533;B aJ?&#65533;Ay&#65533;&#65533;&#65533;&#65533;?&#65533;&#65533;X&#65533; &#65533;0&#65533;#@&#65533;AlP9HB&((V
V&#65533;&#65533;&#65533;x6&#65533;!jX#&#65533;&#65533;2:&#65533;&#65533;0&#65533;&#65533;&#65533;xE)l1&#65533;lTc&#65533;&#65533;(&#65533;x&#65533;H&#65533;%#&#65533; &#65533;@El&#65533;&#65533;>I&#65533;&#65533;&#65533;)H(B &#65533;&#65533;(&#65533;&#65533;&#65533;?&#65533;&#65533;&#65533;mV&#65533;NL&#65533;6&#65533;d&#65533;&#65533;&#65533;2
h$&#65533;&#65533; &#1302;&#65533;
&#65533;&#65533;m^&#65533;&#65533;`
i&#65533;&#65533;yK&#65533;&#65533;$!&#65533;&#65533;&#65533;{&#65533;&#65533;s=&#1241;&#65533;"&#27669;;*&#65533;&#65533;&#65533;d&#65533;0f&#65533;&#65533;u&#65533;&#65533;-&#65533;&#65533;&#65533;4;&#65533;V&#65533;kdC&#65533;&#643;&#65533;z&#65533;&#65533;H&#65533;%*&#65533;R&#65533;Z/&#65533;&#65533;&#65533;&#65533;y&#65533;	cOg&#65533;W&#65533;Jw&#65533;&#439;&#65533;b&#65533;<&#65533;2&#65533;y&#65533;{}0&#65533;&#65533;tH&#65533;&#65533;&#65533;W&#65533;&#65533;&#65533;&#65533;&#65533;&#64236;u&#65533;
&#65533;&#65533;D&#65533;S&#65533;&#65533;s^&#65533;&#65533;&#65533;%oU&#65533;w{&#65533;&#65533;&#323;&#65533;O{gq\&#65533;FM&#65533;%&#65533;1&#65533;&#65533;6&#65533;L&#65533;&#65533;&#65533;1'&#65533;&#65533;f&#65533;&#65533;&#65533;&#65533;&#65533;Ej`&#65533;S$A&#65533;&#65533;&#65533;HO&#65533;6x&#65533;t
20&#65533;&#65533;m&#65533;&#65533;Z&#65533;Z&#65533;&#837;j&#65533;&#65533;x&#65533;H&#65533;f&#65533;&#65533;&#65533;&#1400;&#65533;&#65533;`&#65533;R&#665;&#65533;&#65533;Dv&#65533;[&#65533;&#65533;n7&#65533;&#65533;&#65533;V&#65533;&#65533;w&#65533;&#65533;&#65533;&#65533;&#65533;&#65533;&#65533;Me&#65533;&#65533;&#65533;&#65533;&#65533;q&#65533;(&#65533;q7lT&#65533;&#65533;&#65533;&#861;&#65533;&#65533;&#65533;&#65533;&#65533;;&#65533;&#65533;5&#65533;9&#65533;c&#65533;H&#65533;,&#65533;&#65533;&#65533; &#65533;&#65533;nN&#65533;
(&#65533; ( &#65533;&#65533;g4 &#65533;&#65533;&#65533;e&#65533;p&#65533;X&#65533;!&#65533;>&#65533;&#65533;&#65533;&#65533;W!&#65533;FBL&#65533;lp&#65533;@gH&:&#65533;&#65533;M|"&#65533;(*XY&#65533;&#65533;&#65533;&2&#65533;
]0&#65533;&#65533;&#65533;&#65533;&#65533;p&#65533;h&#65533;BOF&#65533;6&#65533;&#65533;&#65533;\&#65533;&#65533;cB&#65533;af&#65533;&#1292;@ 9&#65533;&#65533;2&#65533;mN&#65533;&#65533;V&#65533;iZ@&#65533;&#65533;P&#65533;&pG&#65533;&#65533;&#65533;mB
+V&#65533;&#65533; &#65533;&#65533;
&#65533;@&#65533;&#65533;Vb0 &#65533;*&#65533;&#65533;&#65533;& &#65533;>
[(&#65533;mJ*:@`&#1664;&#65533;;&#65533;&#65533;&#65533;z&#65533;f&#65533;*s>&#65533;&#65533;0s&#65533;"0x&#65533;C&#65533;&#65533;'&#65533;&#65533;~&#65533;&#65533;&#65533;-&#65533;&#65533;&#65533;&#65533;&#65533;
{PBPC&#65533;&#65533;M&#65533;&#65533;&#65533;&#65533;(&#65533;j%9j#&#65533;&#938;&#65533;&#65533;A&#65533;VC:&#65533;cT&#65533;&#65533;&#65533;&#65533;&#65533;&#65533;&#65533;M&#65533;&#2156;&#65533;
T&#65533;&#65533;<&#392;w|G&#65533;&#65533;C&#65533;ZC&#65533;+&#65533;L&#65533;=dER&#65533;&#65533;g9Q&#65533;l'&#65533;wN&#65533;&#65533;m&#65533;4&#65533;K&#1978;&#65533;>&#65533;&#65533;At#%&#65533;0&#307;&#65533;&#65533;M&#65533;&#65533;1&#65533;mqDK&#65533;&#65533;M`q&#65533;f&#65533;E&#65533;&#65533;j&#65533;&#38308;L&#65533;DJh&#65533;&#65533;K&#65533;dLZ&#261;@&#65533;1&#65533;&#65533;0&#65533;&#65533;&#65533;&#65533;S&#65533;
&#65533;D&#65533;&#65533;&#65533;&#65533;&#65533;&#65533;&#65533;&#65533;&#65533;*#&#65533;&#65533;&#65533;&#65533;&#65533;&#65533;<&#65533;<&#65533;&#65533;&#65533;0&#65533;&#65533;&#65533;t&#65533;&#65533;&#65533;5&#65533;nT&#65533;&#65533;&#65533;&#65533;(u&#65533;H&#65533;&#1023;&#65533;&#1151; &#65533;&#65533;Q&#65533;W(&#65533;&#65533;&#65533;v&#65533;!v`$&#65533;T&#65533;p&#65533; &#65533;&#65533;X&#65533;&#65533;&#65533; &#65533;i*&#65533;&#65533;< #} A&#65533;_&#65533;$%!a&#65533;@h $F&#65533;v&#65533;
&#65533;8&#65533;2H&#65533;Na\&#65533;D&#65533;&#65533; 
&#65533;&#65533;
&#65533; 
&#1664;P&#65533;*A&#65533; &#65533;!&#65533; 
<R&#65533;&#65533;"!&#65533;&#65533;!C&#65533;+&&#65533;! &#65533;$&#65533;,k@&#65533;X&#65533;&Z&#65533;i&#65533;&#65533;ZJ&#65533;&#65533;F .]&#65533;.I0 *VM/3&#65533;0.S&#65533;&#65533;L&#65533;,?&#65533;0*M&#65533;T&#65533;&#65533;&#65533;&#1958;&#65533;&#65533;&#65533;&#65533;&#65533;&#65533;&#65533;?&#65533;t,&#65533;q&#65533;r&#65533;0&#65533;pB(&#65533;G.&#65533;cC4;@&#65533;3&#65533;&#65533;04&#65533;5&#65533;31s5c&#65533;@&#65533;B&#1976;Mu&#65533;&#65533;&#65533;&#65533;p8&#65533;P&#65533;#E&#65533;<E&#65533;&#65533;N&#65533;&#65533;'Tb&#23312;&#65533;9&#65533;p911u&#65533;m%&#65533;S8&#65533;h&#65533;(6&#65533;J&#65533;<&#65533;9\&#65533;&#1788;m&#65533;&#65533;&#65533;&#1770;&#65533;V&#65533;H<&#65533;M:&#65533;s&#65533;&#776;:wg;~&#65533;/&#65533;&#65533;/'&#65533;&#65533;p	&#359;&#65533;&#65533;J	&#65533;&#65533;&#65533;&#1316;&#65533;2&#65533;&#307;p&#65533; &#65533;&#65533;&#65533;&#65533;D&#65533;&#65533;Dj&#65533;U&#65533;&#65533;&#705;&#65533;DB1&#65533;&#65533;&#65533;&#65533;~nF&#1028;&#65533;&#65533;?&#65533;&#65533;2&#65533;&#65533;0?&#65533;&#65533;&#65533;&#65533;&#65533;&#65533;&#65533;Xz&#65533;&#65533;&#65533;v&#65533;&#65533;&#65533;fE9&#1966;8&#65533;'w&#65533;M&#65533;&#65533;&#65533;5&#65533;&#65533;&#1041;x&#65533;1z2&#65533;=s4y&#65533;&#65533;&#63240;!E&#65533;hCI&#65533;&#65533;&#65533;l#&#65533;J&#65533;8&#65533;&#65533;&#65533;$7&#65533;&#65533;x&#65533;&#65533;&#65533;HX&#65533;!&#801;z&#65533;&#65533;
N`L&#65533;m$&#65533;X&#65533;J&#65533;` V&#65533;"%&#65533; &#65533;N`&#65533;\.&#65533;&#65533;@(&#65533;&#65533;b&#65533;!u&#65533;A&#65533;@P&#65533;&&#65533;R&#65533;&#65533;  A8!6&#65533;&#65533;*V&#65533;Ja&#65533; ^@X&#65533;&#65533;@&#65533; &#384;&#288; A&#65533; F`&#65533;`*a&#672;T $&#65533;@&#65533;&#65533;&#65533;\,m:pjH 0iPP&#65533;-&#65533;f'&#65533;&#337;&#65533;Z H&#65533;&#65533;2&#65533;,&#65533;&#65533;&#65533;&#65533;5&#65533;:&#65533;&#65533;@`m&#65533;&#65533;&#65533;(&#65533;&#65533;&#65533;$&#65533;[#&#65533;"&#65533;f&#65533;)Z*&#65533;5P&#65533;&#65533;#P&#65533;vA>&#65533;&#65533;&#65533;&#65533;&#65533;&#65533;CjjA&#65533;gA&#65533;g;v&#65533;&#65533;`S&#65533;	&#65533;&#65533;
&#65533;&#65533;&#65533;
&#65533;aK&#65533;&#65533;,&#65533;6&#65533;P7&#65533;&#65533;E&#65533;*%u&#1451;F&#65533;J&#65533;&#65533;0&#65533;RVeW&#65533;&#65533;&#65533;s5&#65533;T&#65533;&#1363;9&#65533;&#65533;&#65533;&#65533;]V/7&#65533;&#65533;&#65533;zYp&#65533;&#65533;1&#65533;\&#65533;&#65533;T&#65533;+&#65533; &#65533;z&#65533;&#65533;@&#65533;&#65533;oGj&#65533;&#65533;5&#65533;&#65533;2a
1>&#65533;1&#65533;Y&#65533;Dh1&#65533;&#65533;L(&#1060;r&#65533;&#65533;&#65533;&#65533;p&#65533;fJ&#65533;mg&#65533;2P&#65533;24&#65533;-&#65533;&#65533;*&#65533;&#65533;&#65533;6m&#65533;D&#65533;&#65533;&#65533;Z&#65533;&#1810;&#65533;:sG6<&#65533;&#65533;U6&#65533;&#1085;&#65533;&#65533;"&#65533;&#754;&#65533;&#65533;|&#65533;&#65533;VT&#65533;*&#65533;&#65533;F&#65533;&#65533;e7e&#65533;&#65533;o&#65533;V&#65533;&#65533;&#65533;T&#65533;v&#65533;u&#65533;&#65533;v&#65533;&#65533;&#65533;<a&#65533;&#65533;4 W&#65533;&#65533;: -?&#65533;&#65533;&#65533;&#65533;,&#65533;"+&#65533; &#65533;&#65533;`^ &#65533;%&#65533;&#65533;&#65533;$A&#65533;&#65533;&#65533; z&#65533;&#65533;@&#65533;b&#65533;	&#65533;&#65533;<&#65533;a<&#65533;S&#65533;&#65533;&#65533;^a
R <&#65533;h&#65533;!o&#65533;n&#65533;&#65533;&#65533;z@F&#65533;|&#65533;	
&L "&#65533;wqwdO&#65533;,&#65533;/&#65533;ZB`(&#65533;
&#65533;L&#65533;%"&#65533;Z
&#65533;&#65533;Zm'2`1x&#65533;"&#65533;&#65533;Z&#65533;&#65533;_&#65533;(&#65533;&#65533;\M&#65533;b1#`rF&#65533;&#65533;) &#65533;!RmH&#65533;&#65533;&#65533;26&#65533;&#65533;&#65533; &#65533;&#65533;i_s|&#65533;&#65533;3&#65533;pBH&#65533;/P&#65533;.&#65533;&#65533;.&#65533;c&#65533;&#65533;a+&#65533;a&#65533;X&#65533;Zsr.&#65533;&#65533;&#65533;Cg56Cl&#65533;RX&#65533;c&#65533;4 &#65533;<&#65533;(&#65533;0&#65533;p&#65533;G;wek&#65533;8&#65533;=&#65533;86&#65533;&#65533;&#65533;&#65533;U&#65533;F5R&#395;V %R&#65533;&#65533;J&#65533;&#65533;&#65533;&#65533;&#65533;&#65533;Vp&#65533;(&#65533;&#65533;&#65533;&#65533; &#65533;S@&#65533;:&#65533;&#65533;&#65533;&#65533;&#65533;?&#167;?&#65533;g.&#65533;`&#65533;j-&#65533;&#65533;Ob&#65533;3&#65533;KMJ&#65533;&#65533;0bCYCE<&#65533;)#&#65533;@G&#65533;&#65533;l$&#65533;.&#65533;&#65533;&#65533;Er&#65533;n&#65533;*t&#65533;&#65533;~&#65533;&#65533;`&#65533;&#65533;4v&#65533;&#65533;&#65533;&#65533;&#65533;7&#65533;n&#65533;l&#65533;&#1926;sF&#65533;&#65533;:&#65533;&#65533;G&#65533;&#65533;&#65533;M/&#65533;&#65533;K&#1091;&#65533;1&#65533;&#65533;&#65533;)&#65533;y<&#65533;&#65533;<&#65533;J&#65533;&#65533;m&#65533;&#697;&#65533;e#&#65533;&#2041;JY&#65533;z&#65533;&#1569;&#65533;&#65533;L&#65533;,!`&#160;	f&#65533;&#65533;5&#65533;&#65533;&#65533;L D&#65533;&#65533; |&#65533; 
&#65533;f&#1545;&#65533;&#65533;	O&#65533;( [&&#65533;8 
&#65533; AU"a&#65533;!&#65533;Q&#65533; N"T&#65533;&#65533;t&#65533;a&#65533;&#65533;(&#65533;SQ^!4&#65533;x&#65533;LS&#65533;z d&#65533;X&#65533;&#65533;W&#65533;4&#65533;! &#65533;b@t&#65533;b&#65533;&#65533;&#65533;&#65533;&#1108;z&#65533;&#65533;&#65533;&#65533;%P R&#65533;&#65533;&#65533;&&#65533;-U&#65533;R&#65533;^=@p&#65533;Q`>&#65533;n&#65533;-&#65533;][8&#65533;&#65533;3@k4&#65533;^50&#65533;\&#65533;&#65533;&#1557;#J&#65533;!Z&#65533;d&#65533;&#65533;&#65533;0@P&#65533;*&#65533;&#65533;b&#65533;&#65533;&#65533;4&#65533;&#65533;&#65533;C&#65533;v4v&#65533;&#65533;&#65533;V4Gs&#65533;&#65533;
;+s&#65533;&#65533;_Q&#65533;&#65533;&#65533;&#65533;b&#65533;cH&#65533;9<LX&#65533;&#65533;ue&#65533;&#1260;&#65533;N8&#65533;ps&#65533;V&#65533;p&#65533;C&#65533;N'&#65533;&#65533;+&#65533;G&#65533;&#65533;
6&#65533;&#65533;8&#65533;+&#65533;t&#65533;Q&#65533;n&#65533;P&#65533;[&#65533;&#65533;&#65533;&#1099;&#65533;&#65533;&#65533;&#1074;&#65533;#?&#65533;&#65533;2?{&#65533;&#65533;&#65533;&#65533;#&#65533;&#65533;j6K6&#65533;v.&#65533;8&#65533;&#65533;D&#65533;'&#1764;&#65533;{&#65533;KC&#65533;&&#65533;&#65533;&#28760;&#65533;dC[N&#65533;&#65533;j&#65533;4&#65533;&#65533;B +&#65533;&#65533;gS&#65533;O&#65533;&#65533;&#65533;9&#65533;&#65533;*q'&#730;&#65533;&#65533;/n&#2026;&#65533;y&#65533;&#65533;W#>&#65533;c&#65533;&#1852;&#65533;&#65533;&#65533;&#65533;,&#730;&#65533;J&#65533;w&#65533;&#65533;&#1784;euv&#65533;[&#65533;&#65533;&#65533;y&#65533;&#65533;&#65533;A`!&#65533;`
&#65533;&#65533;V@&&#65533;*"#q&#65533;&#65533;&#65533;`"&#65533;4# &#65533;,&#65533;O&#65533;F&#65533;T&#65533;:&#65533;" &#65533; VR&#65533;aA"&#65533;A&#65533;&#800;r&#65533;~}&#65533;F&#65533;&#65533;&#65533;.b<Ab(&#65533;'S&#65533;XAZ&#65533;&#65533; <&#65533;x 	&#65533;@f&#65533;H nF&#65533;&#583;W@&#65533;p&#65533;.0/a&#65533;(&#65533;w&#65533;%--ub&#65533;&#680;&#65533;&#65533;^&#65533;&#65533;&#65533;&#65533;X"-&#65533;r&#65533;&#65533;&#65533;+&#65533;&#65533;k&#65533;&#65533;&#65533;* &#65533;|&#372;X&#65533;~]&#65533;&#65533;&#65533;&#65533;[&#65533;&#65533;]&#65533;&#418;[=V&#65533;B&#65533;&&#65533;&#65533;&#65533;&#65533;/"&#65533;/&#65533;;&#65533;=&#65533;&#1783;&#349;&#65533;&#65533;&#65533;&#65533;&#65533;&#65533;&#65533;voJQ-B&#65533;&#65533;@4AhH&#65533;`&#65533;&#65533;&#821;&#65533;&#65533;&#65533;&#65533;(Y&#65533;v&#65533;&#65533;&#65533;&#65533;?&#65533;G&#65533;yF&#1901;|&#65533;U&#65533;&#65533;K&#65533;a&#65533;L&#65533;A&#65533;a&#65533;&#65533;&#65533;&#65533;&#65533;&#65533;&#65533;&#65533;v&#65533;{&#65533;&#65533;&#65533;g!&#65533;&#65533;NA&#65533;&#65533;&#65533;vYcJo&#65533;&#65533;&#65533;x:&#65533;&#65533;"&#65533;a+&#65533;B&#65533;#&#65533;O&#65533;_&#1468;&#65533;C"g
&#65533;'9&#65533;&#65533;&#65533;K&#65533;w&#65533;&#65533;H;&#65533;C&#65533;&#65533;&#65533;&#65533;an&#65533;&#65533;&#65533;HT&#65533;&#65533;&#65533;N&#65533;~jt |&#65533;{{&#65533;&#65533;&#65533;&#65533;&#65533;&#65533;s&#65533;ku&#65533;&#65533;&#65533;&#65533;&#65533;&&#65533;Ii{9&#65533;&#65533;&#65533;&#65533;&#1191;&#65533;&#65533;&#65533;&#65533;&#65533;&#65533;C<|&#65533;&#65533;W&#65533;5&#65533;+&#65533;w&#65533;&#65533;
&#65533;&#65533;Etik&#65533;&#58710;&#65533;&#65533;}&#65533;`&#65533;&#65533;&#65533;&#65533;&#65533;&#65533;&#65533;N;5.&#65533;4&#65533;&#65533;,&#65533;&#65533; E&#65533;&#65533;&#65533;a a&#65533;&#65533;&#65533;&#65533;B&#65533;vOM@&#65533;U(t]&#65533;&#65533;&#65533;!Z&#65533;b/#&#65533;Z0&#65533;B`&#65533;> &#65533;?&#65533;&#65533; &@&#65533;&#65533;&#65533;&#65533;&#1568;&#65533;`&#1184;	~&#65533;
&#65533;`&#65533;&#65533;&#65533;B&#65533;&#65533;l:T&#65533;&#65533;P&#65533;*c@P&#65533;&#65533;&#65533;e6 *$ &#65533;m&#65533;> &#65533;C&#65533;*&#65533;&#2028;'&#65533;$&#65533;P  &#65533;ZF&#65533;&#65533;&#65533;z&#65533;[ R&#65533;p&#65533;&#65533;D F&#65533;@qb&#65533;O&#65533; &#65533;A*&#65533;08&#65533;E&#65533;&:($`&#65533; &#65533; @&#65533; &#65533;
2T&#65533;@s$&#1084;&#65533;&#65533;g&#65533;&#65533;%>h&#512;&#65533;&#65533;K&#894;&#65533;&#65533;&#65533;)&#65533;p&#65533;:}*&#65533;&#65533;q&#11402;gUkV&#65533;N&#65533;~&#65533;
l&#1266;S&#1258;];&#65533;&#65533;&#65533;n&#65533;&#65533;&#65533;&#65533;&#65533;m.&#1915;w&#65533;n&#1270;&#65533;&#65533;&#1982;r&#65533;y&#65533;F&#65533;k&#65533;s&#65533;&#1193;[&#65533;&#65533;<y&#65533;&#65533;&#1123;W&#65533;&#65533;&#727;&#65533;&#1395;&#65533;O3g{&#65533;&#65533;&#851;7y&#65533;&#65533;x&#65533;&#1849;k&#65533;&#65533;&#65533;&#65533;&#65533;&#65533;&#1181;&#65533;M&#65533;&#65533;&#65533;&#1782;&#721;3g&#65533;jV&#65533;&#65533;&#65533;e&#1869;&#65533;&#65533;ko&#1170;&#1733;+&#65533;&#65533;]&#65533;&#65533;)&#65533;F&#65533;&#65533;&#65533;t&#65533;&#65533;i&#65533;.&#65533;&#65533;&#65533;&#65533;&#65533;&#65533;&#1379;Y4i&#65533;&#65533;KO&#65533;;ez&#65533;&#8027;&#65533;&#65533;vx&#65533;&#65533;&#65533;&#65533;&#65533;&#65533;&#65533;t&#65533;(&#65533;&#65533;xNo&#65533;x&#65533;U&#65533;3&#65533;a&#65533;#&#65533;n&#65533;I8ap&#65533;&#65533;M8&#65533;h&#545;&#65533;&#65533;&#65533;V`&#65533;&#65533;&#65533;`9&#65533;&#65533;&#65533;&#65533;VXm&#65533;&#65533;:&#65533;&#65533;[:&#65533;&#65533;&#65533;<&#65533;i&#65533;&#65533;j&#65533;(&#65533;7&#65533;&#65533;U7&#2032;&#65533;q&#65533;&#65533;&#65533;UUVb&#65533;Fck5&#65533;c_j&#65533;m'&#65533;;&#65533;&#65533;&#65533;;Q&#65533;&#65533;&#919;T&#65533;&#65533;do^&#65533;&#65533;&#65533;V&#65533;&#65533;&o-na&#65533;&#65533;&#65533;hNm$J8&#65533;&#65533;(aTMEE&#65533;X&#65533;9&#65533;&#65533;&#65533;I&#1737;O&#1174;&#65533;&#65533;&#9747;&#65533;&#65533;QJ&#65533;T&#65533;&#65533;&#65533;1&#65533;&#65533;&#39404;&#65533;M,|&#65533;B	\ADpA"&#65533;&#65533;&#65533;8&#65533;`B&#65533;D&#65533; `&#65533; &#65533;&#65533;&#65533;@\@&#65533;&#65533;&#65533;&#65533;&#65533;!&#65533;&#65533;PD@&#65533;&#65533;4&#65533;"&#65533;b&#65533;!&#65533;0&#65533;H#&#65533;L	#&#65533;0I#s&#65533;a&#65533;&#65533;t&#65533;&#65533;'&#65533;&#65533;&#65533;&#65533;	(&#65533;&#65533;R
*&#65533;&#65533;RJ+&#65533;l&#65533;&#65533;"x0&#65533;
/&#65533;&#65533;B	4&#65533;@TP&#65533;&#65533;Kl&#65533; &#65533;&#65533;&#65533;&#65533;&#65533;`B"&#65533;&#65533;B
#&#65533;B,&#65533; B!&#65533;&#65533;g\&#65533;
$&#65533;&#65533;
#&#65533;&#65533;&#65533;&#65533;$&#65533;>4&#65533;&#65533;U&#65533;&#65533; 0%&#65533;&#65533;L<P&#65533;T&#65533;M(&#65533;&#65533;&#65533;t&#65533;&#65533; &#65533;&#65533;`P&#65533;Ch&#65533;8&#20531;!8&#1920;#&#65533;r&#65533;-&#65533;&#65533;x{7^&#65533;0&#65533;&#65533;&#1984;.&#65533;&#65533;&#65533;s&#65533;&#65533;&#65533;|u&#65533;6&#65533;o&#248;&#65533;&#65533;&#65533;&#65533;3N&#1478;r&#65533;Fcc&#65533;&#65533;Wf&#65533;&#65533;sOf&#65533;&#65533;#:h&#65533;&#65533;&#1437;|&#65533;Q&#65533;&#65533;&#65533;4:&#65533;&#65533;&#1118;X&#65533;X&#925;i&#65533;p&#65533;&#65533;&#65533;&#65533;&#65533;t32&#65533;&#65533;&#65533;1&#65533;$c&#65533;0&#65533; &#65533;&#65533;2&#1284;&#65533;c&#65533;vx&#65533;QV|&#65533;&#65533;&#65533;&#65533;d&#65533;Of>e&#65533;&#65533;>&#65533;i&#18655;>&#65533;&#65533;&#65533;:&#65533;b&#65533;&#65533;N&#65533;m&#65533;&#65533;&#65533;&#65533;&#65533;&#65533;&#46298;&#65533;hW&#65533;&#65533;&#65533;&1&#65533;&#1885;x&#65533;@&#364;&#65533;u&#65533;&#1239;&#65533;&#462;&#65533;&#65533;.vSz &#65533;&#315;&#65533;&#65533;&#65533;J&#65533;Q}&#65533;&#65533;h&#65533;`&#65533;&#65533;&#65533;~D&#65533;&#65533;&#195;&#65533;R&#65533;`&#65533;:&#1877;&#12730;&#65533;&#65533;&#65533;
(&#65533;&#65533; 0L&#65533;&#65533;T=&#65533;&#65533;&#65533;l
&#65533;&#65533;a&#65533;b`g&#65533;&#65533;&#393;z&#65533;p|&#65533;$&#65533;&#65533;&#65533;EqzP&#65533;&#65533;EE&#65533;i&#65533;_&#65533;"&#65533;&#65533;R(?&#65533;&#65533;&#65533;XyawCyq6&#65533;&#65533;&#65533;v&#65533; &#65533;c&#385;&#65533;5&#65533;>p&#65533;1&#65533;&#65533;&#65533;&#44259;&#65533;\&#65533;&#65533;&#65533;&#65533;NP&#65533;Hl)&#65533;A&#65533;&#65533;*hAR(&#65533;Fp&#65533;d @&#65533;&#65533;@&#65533;a &#65533;&#65533;(&#65533;&#65533;Vn&#65533;k&#65533;@@PLd"&#65533;&#65533;&#65533; ;b&#65533;8&#65533;"&#65533;HS&#65533;&#65533;&,1&#65533;JL&#65533;|&#65533;&#65533;  &#65533;&#65533;N&#65533;^&#65533;&#65533;)P&#65533;
&#65533;&#65533;_&#65533;&#65533;P -&#65533;&#65533;40&#65533;L"&#65533;&#65533;&#65533;=&#65533;&#65533;,C`&#65533;&#65533;S)8&#65533;	P`(&#65533;&#65533;&#65533;4	b&#65533;&#65533;&#65533;&#65533;&#65533;&#65533;d&#65533;?Q&#65533;&#65533;&#65533;i)`&#65533;n&#65533;\&#65533;F&#65533;&#65533;<1	D&#65533;&#65533;	H&#65533;PE&#65533;r&#65533;p&#65533;&#65533;0@&#65533;#&#65533; ML&#65533;&#65533;&#65533;mb&#65533;&#65533;&#65533;-?&#65533;&#65533;P&#65533;&#65533;8F7&#65533;&#65533;&#156;Pj&#1944;&#65533;&#65533;&#65533;&#65533;&#65533;q\&#65533;&#65533;&#65533;&#65533;4N0A&#170;&#65533;7&#1386;jU0&#65533;&#65533;_&#65533;&#65533;&#65533;&#65533;&#65533;qc-+&#65533;*&#65533;&#65533;&#65533;N>&#65533;&#65533;|H&#65533;=&#704;&#65533;&#65533; &#65533;&#65533;@&#65533;&#65533;&#65533;`&#65533;`&#65533;&#65533;H1 | l&#65533;&#65533;&#65533;&#65533;&#65533;&#65533;"&#65533;U@rd&#65533;&#65533;(F1&#65533;&#65533;nXc&#65533;&#1068;1&#65533;&#65533;r&#65533;&#65533;5&#65533;&#65533;Rw&#65533;&#65533;&#65533;&#65533;'4&#65533;9	&#65533;&#65533;&#65533;&#65533;'4&#65533;]&#65533;&#65533;Z&#65533;&#65533;&#65533;&#65533;&#65533;&#65533;i&#65533;
X.&#65533;J&#65533;&#65533;`&#65533;&#65533;&#65533;Lp&#65533;&#65533;&#65533;t&#65533;&#65533;&#65533;&#1967;?&#65533;&#65533;~&#65533;X&#65533;N0&#65533;&#65533;&#65533;&#65533;f&#65533;&#65533;&#65533;i&#65533;&#65533;&#65533;.jT&#65533;tD&#65533;D&#65533;{&#65533;&#65533;9;&#65533; &#65533;&#65533;6h&#65533;ox3_3&#65533;0&#65533;QJ"#&#65533;^&#65533;&#65533;n&#65533;&#65533;u&#65533;~&#65533;Y=q&#65533;&#65533;y&#65533;&#65533;&#65533;w#
3&#65533;*`&#65533;&#65533;
%bP&#65533;:&#65533;,F&#65533;&#33102;z#&#65533;&#65533;F!&#1086;&#65533; &#65533;&#65533;3&#65533; &#65533;#1&#65533;&#65533;/&#65533;TxZN&#65533;&#65533;&#65533;&#65533;;&#65533;q&#65533;9&#65533;&#65533;&#65533;@BL&#65533;&#65533;&#65533;&#65533;	`8&#65533;&#65533;&#65533;5&#65533;&#65533;O&#1025;	.&#65533;&#65533;&#65533;h&#65533;&#65533;R&#65533;&#65533;D&#65533;V&#65533;&#65533;&#65533;&#65533; &#65533;	R&#65533;3x&#65533;-&#65533;&#65533;@@(&#65533;\&#65533;&#65533;&#65533;1&#65533;&#65533;LT&#65533;&#65533;&#65533;&#312;&#65533;JTS&#65533;E&#65533;N&#65533;&#65533;T&#65533;&#65533;&#65533;&#65533;&#65533;(&#65533;0&#65533;&#65533;}&#65533;5&#65533;A
&#65533;&#65533;@R%C&#65533;&#65533;O&#65533;&#65533;&#65533;&#65533;&#65533; #8&#65533;
D&#65533;&#65533;`f'&#65533;'&#65533;&#65533;&#65533;]&#65533;@+ &#65533;&#65533;GP&#65533;[&#65533;lsvuT&#65533;&#65533;$&#65533;
w&#65533;&#65533;5&#65533;A&#65533;_&#65533;&#65533;U&#65533;1&#65533;fTc&#65533;F)!-&#65533;&#65533;acnI&#65533;&#65533;&#65533;M b&#65533;&#65533;iDM0&#65533;P &#65533;&#65533;6~t&#65533;&#65533;&#65533;&#65533;-O&#65533;&#65533;&#60919;&#65533;E/T&#65533;&#65533;^ &#15928;$&#65533;p&#65533;&#65533;T&#65533;&#65533;N&#65533;-B&#65533;_&#65533;&#65533;&#225;&#1388;ky&#65533;&#65533;J
A	&#65533;&#58923;&#65533;&#65533;&#65533;&#65533;{&#65533;N&#65533;&#65533;&#65533;&#65533;&#65533;7&#65533;&#65533;{&#65533;&#65533;c6&#65533;)1&#65533;&#65533;&#65533;:G" d&#65533;&#65533;w&#65533;F2&#65533;&#65533;k&#65533;1&#65533;&#65533;F5&#65533;&#65533;hdC&#65533;pn&#65533;&#65533;&#65533;%&#65533;&#65533;&#1461;&#65533;&#65533;&#65533;U&#65533;&#65533;&#65533;&#65533;&#65533;{u&#65533;&#65533;&#65533;^&#65533;&#65533;&#65533;&#65533;&#65533;&#65533;1?&#65533;xb&#65533;&#65533;&#65533;}&#65533;]&#65533;&#65533;Y&#65533;&#65533;.e?&#65533;I&#65533;&#65533;&#65533;&#65533;&#65533;&#65533;&#48964;&#65533;I<&#1727;&#65533;&#65533;t&#65533;=&#65533;&#65533;zj&#65533;&#65533;&#65533;&#65533;6=&#65533;&#65533;j&#1742;&#65533;&#65533;&#1035;&#65533;{q&#65533;'&#65533;p&#65533;*&#65533;&#65533;&#65533;q&#65533;C&#65533;p&#33198;&#65533;U,&#65533;;&#1719;&#65533;w,&#65533;}&#65533;V$&#65533;&#1971;&#65533;&#65533;&#65533;&#65533;=&#65533;&#65533;&#65533; &#1175;&#65533;&#65533;&#65533;&#65533;&#65533; 6&#65533;&#65533;A^&#65533;Q,G!&#65533;&#957;&#65533;T&#65533;&#65533;&#65533;&#65533;&#65533;&#65533;&#65533;":l)&#65533;&#1690;&#65533;&#65533;&#65533;&#65533;&#65533;&#65533;&#65533; S&#65533;`&#65533;9&#65533;&#65533;^&#65533;B&#65533;@&#65533;  0100&#65533;T 
&#65533;&#65533;&#65533; 6&#65533;&#65533;&#65533;f0&#65533;d#PK*&#65533;O&#65533;%P&&#65533;4 U&#65533;&#65533;&#65533;	&#65533;&h&#65533;V	&#65533;&#65533;	&#65533;p	&#65533;&	0	&#65533;d	&#65533;
&#65533;R
&#65533;`
&#65533;&#65533;i&#65533;P
wP! &#65533;2 - &#65533; 
@uFo#3*&#65533;&#65533;fKS$-V-&#166;&#65533;&#1170;&#65533;%CWxkcHu&#65533;#&#65533;+&#65533;} 
&#65533;0&#65533;Pu&#65533;@&#65533;P
&#65533;&#65533;K&#65533;&#65533;&#864;M&#65533;&#65533;0&#65533;&#65533;
&#65533;&#65533;] 'Pp +&#65533;W&#65533;&#65533;6$PP3 &#65533;&#65533;&#65533;&#65533;o&#65533;STE&#1353;&#65533;&#33378;&#65533;&#65533;&#65533;TGV&#65533;sV&#65533;&#65533;qg&#65533;q&#65533;&#65533;Tw1pU&#65533;88Ui&#65533;&#65533;!W9T%qQ&#65533;"&#65533;@&#65533;&#65533;x&#65533;w&#65533;&#65533;&#65533;w&#65533;Wm&#65533;[&#65533;xa&#65533;&#65533;w&#65533;7&#65533;z7&#1352;]&#65533;aDG&#65533;X&#65533;%&#65533;&#65533;&#65533;&#65533;&#65533;p&#65533;&#65533; &#65533;&#65533;&#1520;&#65533;p&#65533;&#65533;#cw^&#65533;u&#1937;#8Bv&#65533;W&#65533;&#65533;&#332;&#65533;&#65533;r&#65533;v&#65533;&#65533;r&#65533;&#65533;vtWv&#325;&#65533;&#65533;^&#65533;&#65533;&#65533;&#65533;Q&#65533;&#65533;>&#65533;&#65533;&#65533;&#65533;&#65533;8&#65533;&#65533;&#65533;&#65533;[&#65533;&#65533;&#65533;q&#65533;{[&#65533;![&#65533;&#65533;&#65533;Z&#65533;&#65533;>&#856;x&#65533;&#65533;dXG&"
&#65533;{_Ap&#65533;T'pn&#12869;A{sB{&#65533;C{&#65533;&#65533;"&#65533;w&#65533;H&#65533;&#65533;&#65533;&#65533;&#65533;|&#65533; H&#65533;Q_&#65533;q`%F!&#65533;&#65533;u&#65533;Rzj_&#65533;&#65533;Cfb"XY&#65533;8&#1952;TG&#65533;b&#65533;)&#65533;&#65533;&#65533;&#65533;&#65533;&#1456;	^PP@4&#65533;^~0&#65533;&#65533;q`Y N&#65533;E&#65533;4P&#65533;&#65533;$&#65533;?0'&#65533;&#65533; Z&#65533; &#65533;&#65533; &#65533;&#65533;&#65533;6&#65533;&#65533;3Q -(c&#65533;&#65533;&#65533;&#390;H&#65533;&#65533;&#65533;	&#65533;`	&#65533;&#65533;&#65533;i	&#65533;&#65533;	&#65533;`h&#65533;f	&#65533;&#65533;&#65533;&#65533;&#65533;@/&#65533;&#65533;/;&#65533;&#65533;&#65533;&#65533;
&#65533;&#65533;_&#65533; .1 & &#65533;&#65533; 03(k$&#65533;-&#65533;	&#65533;N&#65533;j&#65533;1&#65533;B&#65533;&&#65533;3+&#65533;O &#65533;2&#65533;)(&#65533;&#65533;Q&#65533;&#65533;~&#65533;r&#65533;&#528;&#65533;&#65533;p&#416;&#65533; 
&#65533;&#65533;
&#65533;&#65533;~<&#65533;
}p5&#65533;3U&#65533;]&#65533;&#65533;&#65533;&#65533;3&#65533;&#65533;&#65533;=p&#65533; &#1888;!&#65533;&#65533;&#65533;&#65533;&#65533;&#65533;H&#65533;\u&#65533;j&#65533;&#65533;&#65533;&#33454;8q&#65533;&#65533;7$ta&#65533;X&#65533;7r&#65533;8(&#65533;3;&#65533;S&#65533;ue&#65533;&#65533;s&#65533;&#65533;[&#65533;S&#65533;E&#65533;v*&#65533;&#65533;&#65533;&#65533;&#65533;QW&#65533;&#65533;w&#65533;a&#65533;&#65533;!^>&#65533;&#65533;&#944;&#65533;&#65533;&#65533;&#65533;&#92721;&#65533;&#65533; &#65533;&#65533;awv&#65533;v&#65533;[&#65533;y&#65533;&#65533;^gWi&#65533;vm&#65533;vF*:-g:.&#487;&#65533;Sv&#65533;Qy&#65533;%B&#65533;qv &#1639;&#65533;&#65533;H&#65533;&#65533;H&#1681;H&#679;y&#65533;&#65533;C:&#65533;&#65533;1&#65533;&#65533;&#65533;WI:s&#65533;*w3&#65533;x&#65533;&#65533;&#65533;]fAMr&#65533;%&#65533;&#65533;'Z&#1107;&#65533;&#65533;VZ&#65533;&#65533;&#1545;a&#65533;&#65533;&#65533;;
bc&#65533;&#65533;D&#65533;:&#65533;wc&&#65533;z&#65533;&#65533;&#65533;
<&#65533;&#65533;!'k&#65533;@F|&#65533;&#65533;C&#65533;wb^tC&#65533;&#65533;E&#65533;}&#65533;}qDz.6&#65533;1Yt&#65533;&#65533;&#1600;&#1728;9&#65533;&#65533;&#65533;a&#65533;s&#65533;Q<&#65533; &#65533;&#65533;&#65533;^2&#65533;Z@m@wp&#65533;&#65533;h X0NpD&#65533;Ep&P)&#65533;L&#65533;6 $&#65533;06;P10-&#65533;P)&#65533;+ &#65533;&#65533;T&#65533;TP+&#65533;&#65533;&#65533;&#65533;0&#65533;&#65533;&#65533;	&#65533; 
&#65533;&#65533;	&#65533;&#65533;&#65533;	&#65533;&#1074;&#65533;&#65533;h&#65533;&#65533;&#65533;&#65533;&#65533;&#65533;&&#65533;&#217;i&#65533;&#65533;
&#65533;0JP2&#65533;2&#65533;&#65533;&#65533;P@l &#65533;&#65533;&#65533;&#65533;0&#65533;1&#65533;j&#65533;Io kUO8&#65533;;#&#65533;&#65533;&#65533;/04&#65533;'0Q&#65533;&#65533;&#65533;&#65533;*"U&#65533;p&#65533;0&#1104;&#65533;&#65533;
&#65533;
&#65533;&#65533;&#65533;0<&#65533;&#65533;&#65533; &#65533;PH`;&#65533;5	` `&#65533;&#65533;kK4 k &#65533;&#65533;
&#65533; O7&#65533;!p=&#65533;&#65533;&#65533;U$*&#65533;&#65533;(&#65533;p/&#1722;Q&#65533;7-d7L&#65533;mup&#65533;&#738;$&#65533;}&#65533;9[&#65533;&#65533;&#65533;&#65533;&#65533;&#65533;&#65533;&#65533;&#65533;&#65533;&#65533;>&#65533;&#65533;w&#65533;&#65533;\&#65533;"&#65533;&#65533;@&#65533;@&#65533;0&#65533;`&#65533;&#65533;&#65533;&#65533;P&#65533; &#65533;&#65533;&#65533;=)&#65533;>&#65533;*&#65533;&#65533;y#YB&#65533;[&#65533;)sD*&#65533;Az&#65533; &#638;&#65533;Z&#731;s&#65533;3B&#65533;&#65533;&#65533;%&#65533;&#65533;&#1791;&#65533;&#65533;&#65533;&#65533;s&#65533;&#65533;*&#65533;&#65533;>pZx&#65533;:?d&#65533;X6d'&#65533;s_n27&#65533;ZT?)(&&#65533;9&#65533;&#65533;&#65533;&#65533;&#1848;a=&&&#65533;&#65533;X&#65533;&#65533;)RtE&#65533;&#65533;7'&#65533;&#65533;bp@&#65533;&#65533;_&#65533;}&#65533;&#65533;&#65533;FH"G&#65533;&#65533;&#65533;6&#812;&#65533;E%&#65533; &#65533;p&#65533;X$"4 S&#65533;\&#65533;&#65533;&#65533;&#65533;&#65533;&#65533;	&#65533;&#65533;&#464;	E&#65533;S&#65533;|`&#65533;`R}&#65533;]&#65533;X@&#65533;&#65533;B0IG&#65533;'p + R>&#65533;3&#65533;#&#65533;04&#65533;:0&#65533;&#65533;&#65533;-0&#65533;&#65533;&#605;&#65533;&2$&#65533;j6&#65533;&#65533;&#65533;	:(
&#65533;0&#65533;&#65533;&#65533;	&#65533;&#65533;&#541;&#65533;	&#65533;p	&#65533;&#65533;L&#65533;L&#65533;&#65533;	;K&#65533;&#65533;pi&#65533;&#65533;
&#65533;&#65533;
&#65533;p&#65533;T3&#65533;3&#65533;k&#65533;`&#65533;&#65533;5&#65533;(&#65533;*&#65533;&#65533;&#65533;jY&#65533;&#65533;FO&#65533;'&#65533;&#65533;$&#65533;&#65533;*`%&#65533;OX&#65533;&#65533;+ &#65533;6&#65533;#&#65533;&#65533;&#65533;&#65533;Kw"&#1952;&#65533;`&#1248;&#65533;&#65533;	&#65533;&#65533;&#65533;&#65533;&#65533;`&#1680;&#1696;&#65533;@&#65533;&#65533;	l&#65533;m l@4&#65533;(&#65533;`&#65533;2#W &#65533; &#65533;7g!&#65533;&#65533;FE&#65533;nc&#65533;{&#1099;&#65533;&#65533;&#65533;&#65533;&#47278;8&#65533;&#65533;ycG\T&#65533;kU&#65533;&#65533;o&#315;*&#65533;v <&#65533;$&#65533;&#65533;;w&#65533;&#65533;&#65533;&#65533;W&#65533;WH&#65533;0&#65533; &#208;&#960;&#65533;K&#65533;&#65533;&#65533;$&#1648;&#65533;`:&#65533;`:&#65533;&#65533;B=&#65533;&#65533;&#65533;&#65533;k
&#65533;v&#65533;&#65533;Z&#65533;&#65533;&#65533;k7w&#65533;&#65533;W&#65533;Q\&#65533;&#65533;}&#65533;&#65533;[lW&#65533;`&#1416;j>&#65533;&#65533;xP&#65533;&#65533;JD&#65533;Cy&#65533;	&#65533;&#65533;&#65533;A&V&#65533;&#65533;&#65533;?&#65533;#&#65533;^&#65533;&#65533;9&#65533; S4c7bA}sD&#65533;U#&#65533;"Ak&#65533;?&#65533;&#65533;&#65533;qD6&#65533;/&#65533;@7&#1636;&#65533;(&#65533;&#65533;C&F"L&#65533;"oT!i&#65533;&#65533;_&#65533;_6&#65533;&#65533;&#65533;&#65533;&#65533;Pc&#65533;p&#65533;&#65533;&#65533;&#65533; }&#65533;"&#65533;&#65533;&#65533;>Wy&#65533;0&#65533; &#65533;0?p&#65533;s&#65533;d0&#65533;&#65533;	&#65533;&#65533;rp]&#65533;[pSO&#65533;B&#65533;?&#65533;&#65533;5&#65533;&#65533;K&#65533;n&#65533;;`2 &#65533;L1p:p3 {&#65533;&#65533;&#65533;&#65533;t&#65533;&#65533;k&#65533;&#821;|9&#65533;&#65533;&#65533;	&#65533; 
&#65533;&#65533;&#528;
2&#65533;	&#65533;&#65533;&#65533;&#65533;&#65533;&#578; &#65533;&#65533;	&#65533; &#65533;&#65533;y
&#65533;&#65533;/&#65533;P
&#65533;&#65533;/&#65533;&#65533;C1.@&#65533;&#65533;VpJ&#65533;|&#65533;,&#65533;&#65533;&#65533;&#1793;&#65533;&#65533;&#756;&#65533;2'.6%&#65533;&#65533;)P&#65533;%&#65533;2&#65533;&#65533;t&#65533;2&#65533;&#65533;0&#65533;{&#65533;&#65533;|&#65533;|&#65533;p
u&#65533;Q&#65533;@	&#65533; &#65533;&#65533;p2&#65533;&#65533;M&#65533;&#65533;&#65533;
&#65533;`f&#65533;H"PJ&#65533;&#65533;&#65533;&#912;E&#65533;T&#1913;&#65533;&#65533;&V&#65533;&#65533;&#65533;!&#65533;&#65533;&#65533;8&#1089;&#1273;T&#65533;{}&#65533;&#65533;p&#65533;&#65533;^&#635;&#65533;>&#65533;&#1790;&#65533;&#65533;&#65533;&#65533;z&#65533;&#65533;&#65533;&#65533;&#65533;&#1380;&#65533;&#65533;,&#65533;]&#65533;&#65533;r&#65533;&#1680;&#65533;&#65533;P&#65533;`&#65533;`&#65533;&#65533;&#65533;&#65533;&#65533;p&#65533;@&#65533;&#65533;&#65533;&#65533;F*&#65533;&#65533;+&#65533;&#65533;&#65533;&#41822;x&#65533;;&#65533;)&#1617;v&#65533;&#65533;&#65533;&#65533;&#65533;&#65533;W&#65533;&#65533;b&#65533;Z&#65533;!&#65533;&#65533;&#65533;&#65533;&#65533;&#65533;v&#65533;:&#65533;~&#65533;&#65533;>&#65533;&#65533;([&#65533;CHo}&#65533;&#65533;&#65533;s&#65533;&#65533;]&#65533;ED&#65533;&#65533;GL&#65533;2!&#65533;&#65533;z&#65533;g&#65533;&#65533;U&#65533;&#65533;&#65533;qc;&D&#65533;%&#65533;&#65533;&#49412;&#65533;&#65533;w&#65533;1&#65533;]pH@T^&#65533;A`@&#65533;&#65533;b!{"&#65533;&#65533;&#65533;a&#65533;&#1173;	rF&#65533;&#65533;&#65533;n}	@&#65533;@&#65533;&#65533;:&#65533;!&#65533;&#65533;&#65533;0C&#65533;&#65533;&#65533;P&#65533;}?&#65533;&#65533;)&#65533;&#65533;&#65533;P5&#65533;G]&#65533;F~	&#65533;&#65533;	&#65533;&#65533;&#65533;&#65533;S0`&#65533;L&#65533;C&#65533;&#65533;>&#65533;&#65533;&#65533;&#65533;`G&#65533;@&#65533;9&#65533;9@&#65533;m4&#65533;&#65533;&#65533;j0P&#65533;0&#65533;1&#65533;&#65533;&#65533;U&#65533;&#65533;.&#65533;&#65533;&#65533;|MP&#65533;&#65533;&#65533;&#65533;	&#65533;&#65533;&#2017;0
&#65533;0&#65533;&#65533;p	&#65533; 	&#65533;pR&#65533;{&#65533;~`&#65533;&#65533;	&#65533;&#65533;&#65533; &#682;p
&#65533;`
&#65533;&#65533;
&#65533;`F0e+Q2p , `3&#65533;+&#65533;&#65533;,g&#65533;&#65533;&#65533;&#65533;t&#65533;&#65533;&#65533;&#65533;|2%&#65533;`E&#65533;L 	&#65533;&#65533;6{M&#65533;&#1676;=]T&#1328;&#65533;&#65533;^&#65533;n`&#65533;`
&#65533;&#65533;	&#65533;&#65533;	&#65533;&#65533;w 
&#65533;&#65533; &#65533;&#65533;	k@8&#65533;N`&#65533; 
&#65533;P$&#65533;&#65533;B&#65533;&#65533;&#65533;&#65533;6P&#65533;&#65533;&#65533;
&#65533;&#65533;&#65533;&#65533;&#65533;&#65533;+z&#65533;&#1711;pg&#65533;&#65533;&#1855;} Z&#65533;w&#65533;{\&#65533;n&#65533;&#65533;E&#65533;&#65533;y&#65533;&#65533;[&#65533;&#1767;&#65533;:&#65533;&#65533;&#65533;RM&#65533;&#65533;^&#65533;T=w&#65533;3&#65533;q? o&#65533;<v&#65533;&#393;#g&#65533;:w&#65533;&#1347;&#65533;N&#65533;7l&#65533;&#189;&#65533;W&#65533;&#65533;&#65533;@&#65533;&#65533;&#65533;&#1651;&#65533;&#65533;&#528;=&#65533;&#808;1&#65533;G&#65533;)&#1459;wO&#65533;&#784;1A&#65533;|	&#65533;fN&#65533;(Q&#65533;4^<y&#65533;6E
^&#1107;a&#65533;lIO&#65533;&#1165;&#65533;t&#65533;&#199;&#65533;V&#65533;]Cf&#65533;
&#65533;&#1263;O&#65533;z&#65533;O&#65533;&#65533;w&#65533;&#1717;s&#65533;6n&#65533;u&#65533;&#65533;&#65533;e&#65533;&#65533;n]&#65533;x&#1917;7&#65533;&#1847;z&#65533;&#65533;C&#65533;&#65533;&#65533;&#65533;t&#65533;&#65533;56&#65533;&#65533;\&#65533;t&#65533;-&#65533;&#65533;{&#65533;q:t&#65533;W&#65533;&#65533;N&#65533;h&#65533;r&#65533;&#65533;'&#65533;&#1698;&#65533;&#65533;&#65533;~&#65533;Vi&#65533;w&#65533;&#65533;&#65533;vK&#65533;&#65533;[&#65533;&#65533;&#65533;&#65533;&#65533;f&#284;&#65533;M6&#65533;<&#65533;qs&#65533;&#261;&#65533;[8q&#65533;G&#65533;&#65533;&#65533;&#65533;&#65533;&#65533;v&#65533;&#65533;8&#65533;&#65533;&#65533;&#65533;&#65533;&#65533;.?zqh&#65533;|&#65533;=NW&#65533;[&#65533;i&#796;q&#461;[9&#65533;&#65533;&#65533;&#65533;&#65533;uh&#65533;#&#65533;"&#528;c&#65533;/&#65533;&#1027;H&#1123;2&#65533;&#65533;"&#65533;'&#65533;B&#65533;&#65533;&#65533;rX&#65533;
H #&#65533; &#65533;&#65533;}&#65533;Af&#65533;&#65533;&#65533;`x&#65533;p&#65533;AX8!Th&#65533;\&#65533;&#65533;\&#1553;&#65533;n&#65533;&#65533;/ &#65533;&#65533;P<&#65533;$P>&#65533;JY&#65533;=&#65533;`&#65533;=
&#65533;N>&#65533;UXi&#65533;&#65533;U&#1924;&#65533;=&#65533;xB	R(&#65533;&#65533;T&#65533;&#65533;8@	0&#65533; 
&#65533;&#65533;
&&#65533; &#65533;@&#65533;4RI%5a&!&#65533;F&#65533;Q&#65533;Lh&#65533;&#65533;&#65533;co&#65533;&#65533;&#65533;&#65533;&#65533;&#65533;&&#65533;o&#65533;&#65533;&#923;k&#65533;&#65533;E&#65533;Y*&#65533;CD&#65533;`#&#65533;#&#65533;&#65533;"	~xb&#65533;@"Y&#65533;bny&#65533;O69&#65533;c&#65533;&#65533;fV&#39331;&#65533;&#65533;V&#65533;&#65533;&#65533;&#65533;n&#65533;#&#65533;\p&#65533;&#65533;&#65533;\n&#65533;&#65533;m&#1925;7^y&#65533;&#65533;f&#65533;w&#48983;&#65533;n&#65533;&#65533;o_&#65533;&#65533;&#65533;fn &#1958;o&#65533;)&#65533;o&#65533;A&#65533;&#65533;&#65533;&#65533;q5b&#65533;_&#65533;&#65533;Y&#65533;&#65533;&#65533;&#65533;&#65533;Y&#65533;&#1409;0&#65533;2&#65533;(+&#65533;&#65533;&&#65533;&#65533;&#65533;h &#65533;&#65533;&#65533;&#65533;#&#65533;:2&#65533;)&#65533;n&#65533;%&#65533;&#65533;&#65533;&#675;x&#17031;&#65533;&#65533;q&#65533;v*sG&#65533;&#65533;Agp&#65533;-&#65533;&#65533;&#65533;&#65533;&#65533;&#65533;_&#65533;9&#46959;f	&#65533;{&#65533;&#65533;)&#65533;{n&#65533;$&#65533;&#65533;F&#65533;&#65533;&#65533;B*(&#65533;aS&#758;vjCM&#65533;&#65533;&#65533;g(x&#65533;&#65533;&#65533;&#65533;Q&#65533;9p&#65533;&#65533;"&#65533;&#65533;&#65533;
&#65533;p&#65533;&#65533;&#65533;- &#65533;&#65533;+&#65533;&#65533;v&#65533;&#65533;&#65533;&#65533;&#65533;J{<&#65533;&#1771;/&#65533;4KG&#65533;&#65533;&#1201;k&#65533;&#65533;0&#65533;&#65533;z&#65533;&#65533;&#65533;&#65533;&#65533;M6&#65533;w&#65533;&#27838;&#65533;&#65533;&#65533;R&#1755;&#65533;&#1959;r\u&#65533;[&#65533;&#214426;
&#65533;&#65533;&#65533;&#65533;&#65533;2&#65533;&#65533;)&#65533;&#65533;i&#65533;&#65533;&#65533;&#65533;&#65533;&#65533;&#65533;&#65533;6&#65533;&#65533;;&#65533;&#65533;&#65533;&#65533;c&#65533;
+&#52221;Y&#65533;&#65533;t&#65533;J&#65533;&#65533;3&#65533;&#65533;)g&#65533;k&#65533;!&&#65533;f&#65533;&#65533;&t&#817;&#65533;&#65533;&#65533;C&#65533;&#65533;=&#65533;1&#65533;?ta
eP&#65533;p&#65533;;buPC*t&#65533;)K:&#65533;AxpA&#65533;'&#65533;&#65533; &#1345; $&#65533;6h&#65533; 6&#65533;` &#65533;&#65533; 4&#65533;&#65533;
J&#65533;&#1064;+8&#65533;W&#65533;&#65533;&#65533;&#65533;@<&#65533;&#65533; GD&#65533;&#65533;HD! &#65533;&#65533;<&#65533;&#65533;j &#65533;C&#65533;&#65533;&#65533;&#65533;;&#65533;&#65533;&#65533;'D&#65533;&6&#65533;&#65533;&#65533;0&#65533;#&#65533; 1&#65533;A< 4@&#65533;&#65533;@@`d&#65533;&#65533;&#65533;& D&#65533;&#65533;&#65533;&#65533;:&#65533;E2&#65533;R*(&#65533;05&#65533;&#65533;&#65533;G)p&#65533;J&#65533;&#65533;Q4&#65533;&#65533;xt*&J&#65533;&#65533;&#65533;&#65533;&#65533;.0&#65533;(&#65533;&#65533;R&#65533;B&#65533;&#65533;&#65533;&#65533; rH&#65533;)&#65533;&#65533;eL&#65533;&#1480;&#65533;5&#65533;&#65533;&#65533;p0&#65533;aW2&#65533;&#65533;Lpy&#65533;9&#65533;&#65533;&#65533;&#65533;u&#65533;l&#65533;+&#1372;&#65533;5&#65533;yMmp3^X&#65533;&#65533;&#65533;q&#65533;&#65533;&#65533;d&#1598;&#65533;&#65533;r&#65533;&#65533;\&#65533;&#65533;&#65533;&#65533;&#65533;qp&#65533;}&#65533;+M&#65533;`F&#65533;&#65533;&#65533;&#65533;+-&#65533;&#62503;&#65533;&#65533;Mu&#65533;&#65533;;P&#65533;&#65533;&#801; &#65533;&#65533;@&#65533;&#65533;"3x&#65533;nR&#65533;&#65533;&#65533;&#65533;Qy&#65533;#AL<L&#65533;u&#65533;/&#65533;HF^B&#65533;&#65533;&#54177;	E&#65533;B&#65533;W&#1033;2&#65533;f^&#65533;g&#65533;tZ&#65533;&#65533;z&#65533;&#65533;)&#65533;]&#1728;&#65533;&#65533;&#65533;&#65533;< ,&#65533;;&#65533;bT &#65533;yC&#65533;&#65533;jdJT&#65533;&#65533;7y&#65533;y"WT&#65533;e}&#65533;&#65533;p&#65533;7&#65533;&#65533;os^}&#65533;Us&#65533;9&#65533;&#65533;&#65533;u&#18651;&#65533;&#65533;7&#65533;&#65533;f-uHTP&#65533;&#65533;&#65533;l@%&#65533;JR3&#65533;&#65533;V-&#299;&#65533;k&#65533;&#65533;&#1613;w&#65533;K&#65533;]&#65533;w&#65533;&#65533;&#65533;'1&#65533;&#65533;&#65533;&#65533;&#625;&#65533;&#65533;&#1010;&#65533;&#65533;&#65533;Q&#65533;9&#65533;&#65533;&#65533;t&#65533;&#65533;&#65533;&#561;&#1667;P'&#1832;&#65533;2|&#65533;&#65533;S&#770;&#65533;x&#65533;7&#65533;&#65533;&#65533;n&#65533;&#65533;+&#65533;`&#65533;! 	<0&#65533;&#65533; &#65533;&#65533;=&#65533;V&#65533;&#65533;&#65533;P&#65533; &#65533;&#65533;3&#65533;n &#65533;&#65533;&#65533;%&#1024;` &#65533;`>&#65533;&#65533;p&#1027;&#65533;&#65533;&#65533;E8&#65533;&#65533;b _&#65533;&#65533;&#65533;1h&#65533;&#65533;&#65533;&#65533;&#65533; &#65533;?*&#65533;XP&#65533;&#65533;@Q0&#65533;&#65533;&#65533;N&#65533;DX&#65533;#PAt&#65533;C!&#65533;K&#65533;&#65533;&#65533;H+Ra&#65533;W&#65533;&#65533;a&#65533;&#65533;&#65533;&#65533;	Dt&#65533;
&#65533;&#65533;Z&#65533;T &#65533;c*0&#65533;0  &#65533;&#65533;x&#65533;D&#65533;&#65533;2&#65533;I&#65533;&#65533;S&#65533;&#65533;TD &#65533;`&#65533;.
&#57356;&#65533;&#65533;v` 3&#65533;e+&#65533;E&#65533;&#136;&#65533;,z&#65533;&#65533;[&#65533;b&#65533;&#65533;lpG&#65533;"&#912;&#65533;`U/}&#65533;&#65533;&#65533;&#65533;&#65533;[&#65533;&#65533;H&#65533;&#65533;et&#65533;0i
&#65533;^&#1916;5&#65533;9Mw&#65533;&#65533;]&#65533;p&#65533;70r&#65533;&#65533;&#1245;6X&#65533;&#65533;&#65533;1&#65533;:V&#65533;&#65533;2&#65533;&#1642;&#65533;]/4[&#65533;&#65533;<N&#65533;&#65533;T)zS&#65533;A&#65533;&#65533;&#65533;&#65533;&#65533;mvH&#65533;gS&#65533;f&#65533;&#65533;oC-&#65533;D&#661;y&#65533;&#65533;1y&#65533;&#65533;&#65533;&#65533;&#65533;4V&#65533;Ic&#65533;P&#65533;vl&#65533;&#65533;&#65533;6c5&#65533;m&#65533;Wn&#1006;v&#65533;I&#65533;&#65533;&#28017;}M&#65533;71&#65533;c6&#65533;&#65533;9&#65533;g&#65533;&#65533;o&#65533;w&#65533;b&#493;qy&#65533;&#65533;&#65533; kQ&#65533;/H&#65533;7&#65533;&#65533;}X&#65533;&#65533;m&#65533;&#65533;&#65533;&#65533;WQ&#65533;&#65533;&#65533;&#65533;&#65533;c&#65533;&#65533;]&#65533;
&#65533;r&#65533;&#65533;&#65533;Bu&#65533;&#65533;&#1048;&#65533;[&#65533;2&#65533;+&#65533; &#65533;&#65533;&#65533;&#65533;&#65533;&#65533;&#65533;&#65533;&#65533;&#65533;&#65533;&#65533;%$&#65533;&#65533;]&#65533;&#65533;&#65533;-&#65533;&#65533;&#65533;!COc&#65533;&#65533;&#65533;6{&#65533;&#65533;&#65533;&#65533;<&#65533;&#65533;&#65533;0&#65533;s&#65533;v&#65533;&#65533;&#65533;b~&#65533;&#65533;@F/P&#65533;T&#65533;&#65533;&#65533;&#65533;F5&#65533;qR&#476;c&#65533;x&#65533;1d&#65533;&#65533;18!.&#65533;&#65533;&#65533;&#65533;&#65533;=$Rh&#65533;&#65533;&#65533;"&#65533;&#1687;&#65533;1&#65533;H&#65533;&#65533;&#65533; &#65533;&#65533;tP&#569;&#65533;/&#65533;|mP&#65533;&#65533;&#65533;F&#65533;pTD&#65533; O*&#65533;&#65533;&#65533;[&#65533;M&#65533;&#65533;L&#65533;&#65533;&#65533;&#65533;&#65533; &d&#65533;&#65533; o&#65533;C &#65533;&#65533;J&#65533;&#65533;&#65533;q&#65533;]&#65533;6&#65533;V&#65533;-H&#65533;D&#65533;8R(&#65533; &#65533;d&#65533; 	8`&#65533; &#65533;4&#65533;d&#65533;&#65533;&#65533;D&#65533;&#65533;I&#65533;&#65533;T&#65533;r&#65533;HE&#65533;0&#65533;&#65533;&#65533; &#510;&#65533;&#65533;&#65533;a&#65533;L'&#65533;1'k8&#65533;`&#65533;o&#65533;q&#65533;i0&#65533;.&#65533;&#65533;; &#65533;c&#65533;&#65533;k&#65533;n&#65533;iz}&#65533;?&#65533;&#65533;t&#65533;&#65533;t&#65533;ZYZI&#65533;\&#65533;D&#65533;P&#65533;&#65533;&#65533;s&#65533;&#65533;{&#65533;&#65533;k&#65533;4L&#65533;&#65533;|4p&#65533;&#65533;&#65533;<&#65533;&#65533;5?&#65533;!$3EAn&#65533;&#65533;V;&#65533;&#65533;&#65533;&#65533;x&#65533;,&#65533;&#65533;&#65533;7&#65533;&#65533;*&#65533;9&#65533;&#65533;&#65533;&#65533;&#65533;&#65533;&#65533;n&#65533;&#65533;&#65533;A&#65533;&#65533;i&#65533;s&#65533;-&#65533;&#65533;&#65533;&#1111;O&#65533;sh&#65533;&#65533;&#65533;9&#65533;H(&#65533;"&#65533;&#65533;&#65533;&#65533;0&#65533;&#65533;Q&#65533;&#65533;i&#65533;:&#65533;*9&#65533;&#65533;&#714;&#65533;&#65533;&#65533;Y+9D&#65533;'&#65533;J_#&#65533;&#65533;&#1205;&#65533;R,0&#65533;&#218;&#65533;&#65533;j&#65533;&#65533;&#65533;&#65533;&#65533;38&#65533;&#65533;&#65533;&#65533;&#65533;&#65533;&#65533;&#65533;C&#65533;&#65533;&#65533;&#65533;&#65533;&#65533;!RT+&#65533;y&#65533;&#65533;&#65533;&#65533;&#65533;&#65533;D&#1161;&#65533;&#65533;b&#65533;:&#65533;8&#65533;9&#65533;&#65533;&#65533;@Dw+&#65533;v[&#269;&#65533;E&#65533;(
&#65533;&#65533;&#149;&#65533;&#65533;&#65533;	_&#51711;Z&#302; &#65533;&#65533;&#65533;w&#65533;Q&#65533;&#65533;yxv0u0&#65533;&#65533;&#248;=&#65533;&#318;@-&#65533;	&#65533;`&#464;&#65533;mp&#65533;lH;b [x&#65533;V&#65533;j&#65533;n&#518;k&#65533;j&#65533;n&#65533;&#65533;X&#65533;&#65533;>0&h$&#513;+&#65533;&#65533;/1&#65533;+&#65533;(P!H&#65533;&#65533;P&#65533;&#65533;&#65533;&#65533;#&#65533;&#65533;&#65533;&#65533;c	&#65533;pY<&#65533;Z&#65533;&#65533;`&#65533; K&#65533;0"&#687;&#65533;/&#65533;&#65533;:&#65533;h&#65533;&#65533;J &#65533; &#65533;&#1729;1&#1539;?0&#65533;G&#65533;&#65533;&#65533;P &#65533;V&#65533;] &#65533;?`&#65533;&#65533;&#65533;@ &#65533;Z&#65533;I&#65533;&#65533; 
&#65533;!x ( &#65533; &#65533; 
&#65533;&#65533;&#65533;&#65533;	X&#758;?
&#65533; `&#65533;(2&#65533;&#65533;H&#65533;2&#65533;?&#65533;&#65533;1&#65533;&#65533;C&#65533;o&#65533;|I&#65533;&#65533;&#65533;M&#65533;&#65533;exk&#65533;&#497;;&#65533;Xd&#65533;&#65533;^)&#65533;k8X1'&#65533;|&#65533;&#65533;&#65533;$&#65533;"d&h:u3&#65533;&#65533;&#65533;&#65533;n&#1702;j&#65533;&#65533;j&#65533;{&#65533;30&#65533;&#65533;d&#65533;&#65533;&#65533;!N&#65533;!&#65533;&#65533;1&#65533;@&#65533;&#65533;&#65533;&#65533;&#65533;,QD&#65533;x&#65533;&#65533;&#65533;&#65533;zh&#65533;*<,&#65533;&#65533;&#65533;L&#65533;-&#1309;&#65533;&#65533;6&#1616;&#65533;&#65533;)&#65533;&#1632;&#65533;&#65533;X&#381;ar &#65533;&#65533;Y&#65533;r&#65533;r&#65533;&#65533;&#65533;rX&#65533;&#65533;0&#65533;+&#65533;&#65533;&#65533;&#65533;*&#65533;&#65533;&#65533;&#65533;&#65533;-2l)&#65533;X&#65533;&#65533;H&#65533;&#65533;&#65533;F]	&#65533;&#65533;<+Q&#65533;&#65533;&#65533;&#65533;&#271;c9&#65533; &#65533;\&#65533;6&#65533;j&#65533;9&#65533;+&#65533;&#65533;&#65533;%O&#65533;&#65533;8&#65533;&#65533;&#65533;&#65533;&#65533;N&#65533;@&#753;8&#65533;&#65533;&#65533;y&#65533;y]&#65533;&#65533;aO4&#65533;&#65533;&#1564;^3]&#1022;&#65533;P&#65533;9]&#65533;&#65533;R&#65533;&#65533;&#172;a&#65533;&#65533;I&#65533;}2&#65533;&#65533;&#65533;)P!&#65533;!&#65533;&#65533;Z&#65533;&#65533;PFx&#65533;&#65533;|&#65533;&#65533;H&#65533;&#65533;<Gt&#65533;&#65533;&#65533;r&#65533;&#65533;h&#65533;&#65533;mpa _&#65533;[&#65533;^&#518;r&#65533;&#65533;i&#65533;&#65533;f&#65533;t&#65533;Pp&#65533;=8&#65533;(`&#65533;&#65533;"`!#&#1026;6&#65533;&#65533;4&#65533;&#65533;)`&#65533;c&#65533;&#65533;&#65533;&#529;q&#65533;&#65533; @&#65533;
hh&#65533;&#65533;&#65533;&#65533;&#539;&#65533;&#65533;&#65533;&#65533;&#65533;.&#65533;&#65533;&#65533;(U0&#65533; &#65533;&#65533;&#65533;&#65533;&#65533;&#65533;rUXu&#65533;&#65533;&#65533;P&#65533;#&#65533;&#65533;(&#65533; 	02&#65533;BpLpJU8#U&#65533;<&#65533;&#65533;&#1537;5&#65533;TpZ9&#65533;&#65533;&#1152;@&#65533;@&#65533; 0&#65533;&#65533;c&#65533;&#65533;x C&#65533; F&#65533;&#65533;E&#65533;&#65533;&#65533;&#65533;&#65533;L1&#65533;&#65533;&#65533;&#65533;=&&#65533;&#65533;&#65533;&#1537;8xh&#1069;	&#65533;l&#65533;4x&#65533;&#65533;&#1286;hPg&#65533;n&#65533;&#65533;r&#65533;[&#65533;:&#65533;&#65533;g %&#65533;&#65533;&#65533;o&#65533;M&#65533;L&#65533;!&#65533;'g&#65533;&#65533;h"B&#65533;&#65533;&#17873;&#65533;r&#65533;&#65533;&#65533;&#1627;B&#65533;&#65533;&#1814;&#65533;A&#844;&#65533;=&#65533;j&#65533;r&#65533;{&#65533;&#65533;&#65533;&#65533;&#65533;N\&#65533;&#65533;]S(I&#65533;&#65533;&#65533;&#65533;&#6826;ZC&#554;&#65533;l&#65533;&#65533;Rvx-&#65533;&#65533;'q&#65533;&#65533;h&#65533;A&#65533;P*&#65533;`&#65533;&#65533; &#65533;&#65533;;&#65533;1&#65533;&#312;&#65533;,&#65533;[Z&#65533;B&#65533;&#65533;@&#65533;C&#65533;&#65533;6;,&#65533;&#1680;*&#65533;\&#65533;1&#65533;B&#65533;c&#65533;
&#65533;&#65533;7&#65533;h&#1225;&#65533;&#65533;Q]&#65533;&#65533;XC-&#65533;O=&#50956;{&#65533;&#65533;z&#65533;&#65533;x&#65533;&#65533;&#65533;&#65533;&#1133;&#65533;&#65533;&#65533;&#65533;&#65533;&#65533;&#65533;a&#65533;N&#65533;&#378;&#332;&#65533;&#65533;*&#65533;&#65533;&#65533;&#65533;&#65533;&#65533;&#65533;&#65533;&#1697;B&#65533;i&#65533;B&#65533;&#65533;&#65533;N&#65533;6&#1945;&#65533;&#65533;&#65533;&#1885;b\&#65533;&#65533;J&#1797;&#65533;&#65533;Y&#65533;&#65533;&#65533;&#65533;6&#65533;&#65533;&#65533;(8&#928;&#65533;&#264;&#65533;&#65533;&#286;q&#1542;g@&#65533;k&#65533;i&#65533;]&#65533;[&#65533;&#65533;Y &#65533;n@o&#65533;&#65533;d&#65533;]&#65533;>&#65533;6&#65533;# &#65533;"&#65533;&#65533;&#65533;&#65533;&#65533;&#65533;#&#65533;&#65533;100&#65533;)P&#65533;!&#65533;&#65533;&#65533;&#65533;&#65533;.xI#:&#65533;&#65533;&#65533; &#65533;0&#65533;&#65533;&#65533;&#65533;&#65533;&#65533;&#65533;+&#65533;&#1025;&#65533;K[&#65533;&#65533;&#65533;`&#513;&#65533;&#65533;&#65533;/Q&#65533;&#65533;;&#65533;&#65533;s &#65533;1&#65533;D&#65533;R(UPF8&#65533;&#65533;A QXPE&#1026;x Z&#65533; sU &#65533;EiWv&#65533;&#65533;&#65533;b
8&#65533;&#65533;;&#65533;&#65533;&#65533;|&#65533;K`c#&#65533; &#65533;&#65533;p&#65533;D8&#65533;m&#65533;m&#65533;&#65533;x&#65533;GI&#1268;K&#65533;i&#65533;k&#1030;&#65533;&#65533;2&#65533;&#65533;l0&#65533;K&#65533;7&#65533;&#65533;j0&#65533;G&#65533;&#65533;|&#1623;&#65533;4&#65533;&#65533;&#65533;cB4D;&#65533;&#65533;E&#157;&#65533;Y&#65533;&#65533;&#65533;J~&#65533;&#65533;&#65533;&#65533;T&#65533;L&#65533;&#65533;&#65533;&#65533;dNf&#65533;z&#65533;&#65533;&#65533;&#65533;Q<&#65533;&#65533;&#65533;N&#65533;&#65533;&#65533;&#65533;Z(&#65533;B&#65533;9&#65533;&#65533;&#65533;
&#65533;[K&#65533;&#65533;6&#297;O&#65533;lr&#65533;&#65533;&#65533;i-{&#65533;4L&#1011;&#65533;&#1859;&#65533;&#65533;&#65533;a&#65533;&#65533;;&#65533;%&#65533;&#65533;&#65533;[&#65533;&#1400;{&#65533;/&#65533;Z&#65533;&#65533;&#65533;&#65533;&#65533;&#65533;&#65533;k:r&#65533;&#65533;:\C,&#65533;&#65533;9S&#65533;&#65533;&#65533;&#65533;]&#65533;&#65533;x&#65533;xN&#65533;&#65533; &#65533;&#384;&#65533;1&#65533;&#65533;&#65533;&#65533;&#65533;&#1696;&#65533;g2&#65533;&#65533;&#65533;&#65533;&#65533;)&#65533;&#65533;&#65533;&#65533;&#65533;&#65533;&#65533;&#65533;&#1762;S&#65533;&#65533;=&#65533;&#65533;&#65533;P&#65533;1&#65533;B&#65533;&#65533;%6&#65533;	&#65533;&#65533;%&#65533;&#65533;[&#65533;&#65533;&#65533;&#65533;0&#65533;&#65533;&#65533;&#65533;J&#65533;&#65533;&#65533;Ft&#65533;5D&#65533;&#65533;&#65533;&#65533;&#1020;:
&#169;N&#65533;]&#65533;X&#65533;&#65533;&#65533;8&#65533;G4=]x&#65533;&#65533;K\hW`Qp&#65533;h&#65533;&#65533;f&#65533;&#65533;T&#1028;E&#65533;,p&#65533;&#65533;.&#65533;aP&#65533;R&#65533;,&#65533;0&#65533;,&#65533;.#&#65533;&#65533;&#65533;HUu&#65533;&#65533;&#65533;a&#65533;&#65533;&#65533; &#65533;X"
0#Z8S"&#65533;&#65533;&#65533;U&#65533;H&#65533;&#65533;&#65533;!&#65533;&#1184;&#65533;&#65533;&#622;@&#65533;&#65533;!Y&#65533;&#65533; &#65533;>&#65533;TPPx<&#65533;&#65533;&#65533;&#1538;?&#65533;(v&#65533;V&#1540;7P&#65533;&#65533;&#65533;Y &#65533;&#65533;F)&#65533;/&#65533;&#65533;&#65533; 	h &#65533; &#65533;&#768;P&#65533;&#65533;K&#65533;&#65533;QQ&#65533;b&#65533; D&#65533;Pl@&#65533;"&#65533;&#65533;U&#518;&#65533;&#65533;Glz&#65533;l`X&#65533;}&#65533;&#65533;~&#65533;~&#1663;n&#65533;&#65533;T@4&#65533;&#65533;^&#65533;&#65533;&#65533;o@&#65533;&#300;oG&#65533;o&#65533;&#1295;&#65533;&#65533;&#65533;&#65533;&#65533;Mm9&#65533;&#65533;?&#65533;&#65533;ny&&#65533;&#65533;&#65533;&#65533;&#65533;&#65533;&#65533;o&#65533;&#901;&#65533;w&#65533;&#65533;
&#65533;p&#65533;e&#65533;	&#906;Ng&#65533;&#65533;(:&#65533;;&#65533;gD&#65533;(q&#65533;&#65533;&#65533;H&#65533;I&#65533;&#65533;&#65533;&#65533;&#65533;&#65533;&#65533;q&#65533;&#65533;&#65533;&#65533;&#65533;&#65533;uPN&#65533;&#65533;&#65533;&#65533;&#65533;&#65533;;&#65533;m&#65533;{&#65533;&#65533;L|&#65533;&#65533;i&#65533;&#65533;&#65533;&#65533;&#65533;a&#65533;&#65533;P&#65533;&#65533;&#65533;&#65533;&#65533;*&#845;&#65533;&#65533;8&#65533; 'w\&#65533;y&#65533;M&#65533;,S.&#65533;&#65533;&#65533;z&#65533;j&#65533;&#65533;q&#65533;&#65533;&#65533;%D&#65533;N|&#65533;&#65533;&#65533;r&#65533;&#65533;8&#65533;&#65533;J;Oh&#65533;=&#65533;=&#65533;YN&#65533;&#65533;&#65533;$&#1304;&#65533;&#65533;;7&#1889;}&#65533;'hvr%&#65533;&#65533;x&#65533;&#65533;E&#65533;bf&#65533;J7&#65533;b&#65533;&#65533;[&#65533;^&#65533;&#65533;&#65533;&#65533;,&#65533;&#65533;,&#65533;&#65533;&#65533;9OZ)&#65533;t\&#65533;^y8&#65533;y&#65533;&#65533;&#65533;1&#65533;&#65533;X&#65533;&#65533;&#65533;r+pGrD&#65533;oW&#65533;waY&#65533;O&#65533;BXY&#65533;U&#65533;>((&#65533;&#65533; &#65533;&#65533;0&#65533;&#65533; &#65533;z.&#65533;%.&#65533;&#65533;'p$H&#65533;&#65533;&#65533;&#65533;<&#65533; &#65533;T&#65533;&#65533;O&#321;&#65533;&#65533;&#65533;&#65533;2 R!ai&#65533;^&#65533;&#65533;H!&#65533;&#65533;Z&#65533;&#65533;&#16449;&#992;xO&#65533;&#65533;&#65533;H&#65533;p5&#65533;&#65533;3&#65533;&#65533;JI8xQ&#65533;*)&#65533;U`&#65533;Q&#65533;&#65533;&#65533;  &#65533;#&#65533;&#65533; &#65533;&#65533;&#65533;&#65533;y&#65533;&#65533;	&#65533; &#65533;&#65533;#&#65533;&#65533;&#65533;d&#65533;&#65533;&#65533;XJ&&#65533;2":&#65533;Q`&#65533;&#65533;&#65533;y&#65533;I&#65533;&#65533;j &#65533;>&#65533;&#65533;&#65533;_`&#65533;;&#65533;&#65533;Q&#543;&#65533;&#65533;A&#65533;&#65533;K&#65533;&#65533;&#65533;&#1607;-&#65533;4&#65533;Q&#65533;Y&#65533;i&#65533;@&#65533;&#65533;&#65533;h&#65533;&#65533;&#65533;&#65533;/&#65533;Mm!3v:&#65533;Aq&#65533;{X&#65533;S&#65533;{&#65533;p&#65533;&#65533;{d&#65533;&#65533;&#65533;@&#65533;&#65533;&#65533;&#65533;&#65533;p&#65533;h\&#65533;&#2027;&#65533;I&#65533;&#65533;&#65533;
&#65533;R&#65533;oqh&#65533;ev&#65533;&#65533;&#65533;F&#65533;+&#65533;&#65533;`:&#65533;A&#65533;uu`,\827&#502;&#65533;W&#65533;]3jU&#65533;&#65533;oV&#65533;n&#65533;&#65533;}&#65533;&#65533;&#65533;&#65533;@&#65533;&#65533;&#65533;&#65533;&#65533;&#65533;7&#65533;}=_&#65533;f&#65533;o&#1120;&#65533;&#65533;&#65533;_&#65533;&#65533;&#65533;&#65533;&#65533;&#65533;&#65533;&#35422;>&#65533;&#65533;X&#65533;~AW&#65533;js&#1434;&#65533;O&#65533;&#230181;&#65533;&#65533;%7&#65533;5&#65533;&#65533;,E&#65533;R&#65533;f&#65533;Ai&#65533;)&#65533;f&#65533;9&#65533;M&#65533;g&#65533;&#65533;&#65533;&#65533;gr&#65533;&#65533;t&#65533;&#65533;&#65533;&#65533;q&#65533;&#1073;{OBy&#65533;&#1829;&#65533;&#65533;&#65533;;&#65533;&#65533;&#65533;Qt&#65533;&#65533;D&#65533;&#65533;M|g&#65533;Gv&#65533;.zt&#65533;N&#65533;;&#65533;&R&#65533;+W&#65533;[&#65533;&#65533;A&#65533;&#65533;K9i&#65533;4r&#65533;&#65533;&#65533;&#65533;4`&#65533;0q"
1p&#65533;&#65533;&#65533;*P&#65533;$A&#65533;&#65533;&#65533;8t&#65533;&#1537;&#65533;F&#65533;7d&#65533;P&#65533;&#65533;D&#65533;,&#65533;&#65533;"&#65533;+^&#65533;}&#65533;bE&#65533;wM&#65533;q&#65533;/	v&#65533;pAWF&#65533;<z&#65533;&#65533;W9t&#65533;&#65533;&#65533;&#65533;&#65533;Q&#65533;H&#65533;&#65533;&#263;

 &#65533;p&#65533;&#996;A]|&#65533;&#65533;&#65533;&#65533;$Q&#65533;H&#65533;U
&#1385;Oznh(&#65533;&#65533;&#65533;$@p`&#65533;&#199;(`&#65533;&#65533;`A&#65533;*4&#976;A&#65533; &#65533;&#65533;&#35873;&#65533;&#65533;"D&#65533;_B&#331;)^&#65533;#l&#65533;7o&#1714;a&#65533;6&#65533;&#65533;&#65533;&#65533;&#65533;&#65533;&#65533;&#65533;v&#65533;}&#65533;&#65533;&#65533;6&#65533;&#65533;`7&#65533;&#65533;&#65533;&#65533;@7&#65533;&#65533;nC!&#65533;Z&#65533;!&#65533;&#65533;x&#65533;M|&#65533;p&#205;7&#65533;p&#65533;7)~&#65533;&#65533;&#65533;1&#65533;&#65533;&#65533;#&#65533;8&#65533;&#65533;&#65533;!&#65533;)&#65533;&#65533;a|&#1984;&#65533;+_&#65533;B&#65533;&#65533;"&#65533;;2&#65533;&#65533;)&#65533;&#65533;80R9N9&#26371;N:&#43779;&#65533;I&#65533;&#65533;3&#65533;=&#65533;&#65533;3&&#65533;c&#65533;#=&#65533;&#65533;I=k&4&#65533;D&#65533;&#65533;At&#65533;&#65533;<{&#65533;&#65533;f&#65533;&#65533;&#65533;i&#65533;=&#65533;&#65533;C(>&#65533;*&#65533;(&#65533;&#65533;&#65533;&#209;<k&#65533;&#65533;&#65533;:&#65533;D&#65533;P<&#65533;&#1283;&#65533;&#65533;&#65533;0&#65533;&#65533;h&#65533;&#65533;&#65533;9&=aT&#65533;;&#65533;P&#65533;N:]&#65533;&#65533;&#65533;&#65533;&#65533;&#657;Gq&#1297;&#65533;&#65533;&#65533;&#65533;N:&#65533;&#65533;*:&#65533;l&#65533;&#39715;&#65533;&#65533;&#65533;&#946;&#65533;&#65533;C9&#65533;<m9X&#65533;Sm9&#65533;F&#65533;&#65533;&#65533;&#65533;N&#65533;&#65533;&#65533;&#65533;Z[&#65533;8.F&#65533;&#65533;8&#21395;n&#65533;&#65533;&#65533;+&#912;W&#65533;&#65533;&#65533;V)&#65533;&#65533;&#65533;"&#65533;&#65533;&#65533;&#65533;&#65533;&#65533;&#65533;-9&#65533;n9&#65533;CN&#65533;&#65533;vI)&#65533;`^R&#65533;&#65533;&#65533;&#937;&#65533;S+&#378;&#65533;s'&#65533; &#65533;j&#65533;	m&#65533;&#65533;&#65533;&#65533;&#65533;&#65533;;m&#65533;2&#65533;&#65533;N
1&#65533;5&#65533;1&#65533;&#790;sn8&#65533;\8&#65533;&#1992;CP&#65533;&#65533;&#65533;6&#65533;\sNA1&#65533;4&#65533;&#65533;)&#65533;&#65533;&#65533;o<R;&#65533;(SJ"&#65533;@&#65533;F&#65533;C	#t&#65533;&#65533;0&#65533;&#65533;MT	$&#65533;@#&#65533;PN@EM&#65533;}&#65533;&#65533;2&#65533;&#65533;&#65533;X7&#65533;`C0&#65533;PB	+&#65533;&#65533;&#65533;Z	H&#65533;&#65533;=&#65533;`&#65533;at&#65533;p	*&#65533;&#65533;&#65533;v}&#65533;&#65533;9/&#65533;@&#65533;	&#65533;&#65533;p6&#784;&#65533;5&#800;&#65533;4&#1072;&#65533;3&#1328;C2&#65533;&#65533;&#65533;(&#65533;&#65533;x!h&#65533; h0lP&#65533;&#65533;	=xH&&#65533;&#65533;J(&#65533;&#65533;B&#65533;)&#65533;D&#65533;&#65533;e&#65533;@0&#65533;	L&#65533;&#65533;L0&#65533;G&#65533;@&#65533;AX&#65533;&#65533;&#65533;&#65533;&#65533;&#65533;&#65533;&#65533;&#65533;!&#65533;aN&#65533;9&#65533;&#65533;&#65533;&#65533;6&#65533;&#65533;k&#65533;&#65533;?&#65533;&#518;1 Fp&#65533; &#65533;62&#65533;&#65533;J0&#65533;P&#65533;'&#65533;&#65533;&#65533;&#65533;&#65533;.|&#65533;&#65533;<&#65533;4&#65533;n&#65533;l4,&#65533;&#65533;$&#65533;&#65533;&#65533;7$7Xx"&#1416;&#65533;3&#65533;&#65533;x&#65533;&#65533;%&#65533;0BIT&#65533;7&#65533;&#65533;/e&#65533;ak&#65533;I&#65533;A&O&#65533;P&#65533;
&#1382;&#65533;&#65533;z&#65533;iOr&#65533;D&#65533;'&#65533;aS&#65533;&#1246;&#65533;t&#65533;9&#65533;q&#65533;&#65533;*&#1319;&#65533;3&#65533;#Rqz&#65533;&#65533;QyJ&#65533;&#65533;4S&#65533;&?&#65533;)#i&#65533;E2&#65533;&#65533;K&#65533;j#{&#65533;&#65533;pE&#65533;&#65533;x&#65533;"&#65533;bJ&&#65533;%U&#65533;&#65533;&#65533;4&#65533;~&#65533;*U&#65533;&#65533;K&#65533;r&#65533;&#65533;&#65533;KY&#65533;k&#65533;&#65533;9&#65533;(Kh&#65533;2]&#65533;&#65533;&#65533;&#65533;4%a&#65533;k&#65533;0&#65533;&#65533;&#65533;J&#65533;,&#65533;&#65533;%(9s&#65533;&#65533;Q&#65533;&#65533;&#65533;_LZY
W&#65533;^&#65533;0,&#65533;&#65533;&#65533;&#65533;$&#65533;J &#65533;&#65533;&#65533;s&#65533;3U#Y&#65533;#?B&#65533;<QlbQH5i&#65533;&#65533;&#65533;*&#65533;&#65533;&#65533;&#65533;?&#65533;&#65533;&#65533;&#65533;&#65533;&#65533;U&#65533;&#1689;&#65533;&#65533;&#65533;n&#65533;&#65533;&#65533;7&#1169;Nw&#65533;C&#65533;X&#65533;4&#65533;&#1137;,&#65533;&#65533;&#65533;&#65533;d')V&#916;&#65533;$&#65533;B9&#65533;O&#65533;AX&#65533;B|&#65533;&#65533; -&#65533;&#65533;F`&#65533;/&#65533;&#65533;&#65533;&#65533;t A`&#1952; &#65533;& a&#65533;&#65533;T&#65533;<&#65533;5&#65533;&#65533;zRp&#65533;L &#65533; 
&#65533;&#65533;&#65533;gme9Z&#65533;"&#65533;&#65533;v0pzf&#65533;:P5(6&#65533;Az&#65533;&#65533;&#65533;@,6&#65533;&#65533;d&#65533;&#65533;&#65533;k%&#65533;	F&#65533;&#65533;$&#65533; XA&#65533;P!H&#65533;&#65533;&#65533;&#65533;)TQ&#65533;&#1680;B&#65533;&#65533;&#65533;^&#65533;&#65533;&#65533;&#65533; `0&#65533;\&#65533;}&#65533;&#65533;&#65533;&#65533;&#65533;X@&#65533;&#65533;&#65533;>&#65533;&#65533;&#65533;&#65533;&#65533;@&#65533;g&#65533;&#65533;3&#65533;Y&#65533;
&#65533;&#1033;c0&#65533;&#65533;&#65533;.A&#65533;&#65533;g&#65533;&#65533;&#65533;}&#65533;S&#65533;&#65533;&#65533;GB&#584;E.&#65533;&#65533;&#65533;w@&#65533;zs&#65533;D'9	&#65533;7&#65533;&#65533;&#65533;^&#65533;&#65533;&#65533;IJ2&#65533;&#65533;&#65533;D'&#65533;PH2&#65533;/&#65533;&#293;Qf1&#65533;&#65533;&#65533;#>&#49254;Q&#65533;qM&#65533;&#65533;&#65533;W&#65533;&#65533;&#65533;&#65533;ISd2&#65533;&#65533;y&#65533;C&#65533;&#65533;Oq&#65533;&#1873;)4&#65533;i&#65533;z<S&#65533;&#65533;`B)&#65533;&#65533;~&#65533;&#65533;&#65533;7&#65533;)N%;&#65533;PV4&#65533;I$P&#65533;X$S&#65533;1X&#65533;&#65533;&#65533;&#674;HTE&#65533;t&#65533;&#65533;XLg&#65533;{&#65533;0YV&#65533;a&#65533;$&#65533;&#1045;%hI&#65533;]&#65533;[&#65533;&#65533;&#65533;/*,&#65533;`68&#65533;&#65533;#)*sIL&#65533;&#65533;2&#65533;x0&#65533;-L&#65533;Z&#65533;Z9PVm	YM&#65533;&#65533;&#65533;-&#65533;AR&#65533;1r&#65533;2V5Y&#844;Wf&#1455; h&&#65533;&#65533;&#626;&#65533;P&#65533;&#65533;Q&#65533;k&#65533;&#65533;&#65533;84&#65533;1Pv&#65533;&#65533;&#65533;/&#65533;Q)H&#65533;&#65533;WI&#65533;Cb"S
&#1461;&#65533;9&#65533;A&#65533;f&#65533;&#65533;f &#65533;&#65533;&#65533;&#65533;/&#65533;&#65533;)^k&#65533; 
k&#65533;&#65533;,&#65533; &#65533;&#65533;	QP*&#65533;&#65533;&#65533;&#65533; &#65533;&#65533;YLeb'&#65533;&#65533;&#65533; =&#65533;Y&#65533;.&#65533; @&#65533;:&#65533;&#65533;&#825;&#65533;mS&#65533;
H&#65533;&#65533;&#65533;`&#65533;&#65533;&#65533;&#65533;&#65533;;&#65533;&#65533;&#65533;&#65533;&#65533;&#65533;j&#65533;&#65533;@+2h&#65533;b&#65533;;&#1573;&#65533;M&#65533;&#65533;
J&#65533;i'&#65533; X&#65533;&#65533;@Fl&#65533;&#65533;HE)&#65533;G&#65533;Q|&#65533;&#65533;&#65533;&#65533;&#65533;P&#65533;
p &#65533;3&#65533;&#65533;&#65533;&#65533;V&#65533;}&#65533; &#65533;X &#65533;1&#65533;F&#65533;&#65533;&#65533;| &#65533;&#65533;&#65533;&#65533;	&#65533;]&#65533; x&#393;V8&#65533;
&#65533;>&#65533;&#65533;`&#1519;AA	RP&#65533;&#65533;&#65533;5t&#65533;M&#65533;&#65533;&#65533;/&#65533;&#65533;}&#65533;f&#65533;&#157;&#65533;v&#65533;;oX&#65533;&#65533;&#65533;&#65533;IR&#65533;3&#65533;&#65533;.&#377;&#65533;&#65533;&#65533;&#65533;&#65533;r}U&#65533;6q&#65533;P&#65533;#&#65533;&#65533;&#65533;&#65533;F&#65533;N&#65533;&#65533;<&#65533;=&#65533;`A&#65533;&#65533;&#65533;o&#65533;d&#65533;&#65533;&#467;>Q
&#65533;<@\&#65533;An&#65533;&#262;D&#65533;&#65533;&#65533;&#65533;&#766;&#65533;]<EF&#65533;&#65533;^&#65533;s&#65533;c#o%|&#65533;S$R&#65533;,I&#734;&#65533;|&#65533;&#65533;*&#65533;8{&#65533;&#65533;&#65533;&#65533;&#65533;Khe&#65533;Z2G&#65533;&#65533;&#65533;&#65533;gQqg&#65533;&#65533;r0&#65533;&#65533;&#65533;&#65533;&#65533;&#65533;&#65533;&#65533;&#65533;4&#65533;&#65533;&#65533;$&#65533;&#65533;'R&#65533;&#65533;&#65533;#&#65533;c&#1242;&#65533;&#65533;%&#65533;&#65533;&#65533;&#65533;&#50883;Yxn  &#65533; @&#65533;(&#727;&#65533;&#65533;&#65533;&#65533;(&#65533;&#65533;DAT&#65533;&#65533;&#65533;8	 :&#786;&#65533;IK8lC5@C3,C3H}<C1&#65533;00&#65533;64&#65533;&#65533;<&#65533;6&#65533;&#65533;+&#65533;5&#65533;&#65533;&#65533;&#65533;C&#65533;&#65533;&#65533;712K&#65533;&#65533;&#65533;&#224;&#65533;&#65533;C7H&#65533;/&#65533;&#65533;$&#65533;&#65533;&#65533;&#65533;| t@h@x ZG&#65533;&#65533;Y&#65533;&#65533;
&#65533;@lAd&#65533;'H&#65533;t&#65533; &#65533;&#65533;A&#65533;$&#65533;&#65533;&#65533;@0d0&#12032;&#65533;`U
h&#65533;
x@W&#65533;| &#65533;]&#65533;8&#65533;`@&#65533;	p&#65533;ay N&#65533;c&#65533;@&#65533;&#65533;&#65533;&#65533; &#65533;&#65533; X&#65533;&#65533;^&#65533;&#65533;c&#65533;&#65533;H&#65533;&#65533;&#65533;&#65533;f&#65533;&#65533;l\@&#65533;&#512;&#65533;T&#65533;(&#65533;*&#65533;&#65533;)&#65533;&#65533;&#65533;q&#65533;&&#65533;B$&#65533;A&#65533; d@W&#65533;[<&#65533;&#65533;M&#65533;&#65533;&#65533;&#65533;&#65533;<&#65533;&#65533;Vvl&#65533;p&#65533;q&#65533;vx&#65533;H&#65533;&#65533;] q&#65533;&#65533;&#65533;&#65533;tB4|&#65533;&#65533;}&#65533;&#449;@&#65533;5D&#65533;m&#65533;9&#65533;G5TC&#65533;&#1616;6X&#230;e&#1597;&#65533;&#65533;Pt&#65533;&#65533;&#65533;h&#200;&#65533;&#65533;5	zm&#518;T@&#65533;&#65533;|&#65533;H&#65533;&#51402;&#65533;&#65533;}&#65533;&#65533;&#65533;&#65533;A&#65533;&#2005;$&#65533;&#65533;lK&#65533;&#65533;&#65533;,&#65533;Q&#65533;&#65533;&#65533;&#65533;&#65533;I&&#65533;&#65533;&#65533;L&#65533;p^&#65533;^&#65533;&#65533;^=&#65533;&#65533;E&#65533;F&#65533;V^&#65533;p&#65533;I&#65533;&#65533;&#65533;&#65533;<:&#65533;&#65533;X&#65533;&#65533;&#65533;d&#65533;x&#65533;H&#65533;H&#65533;&#65533;Kn&#65533;&#38756;&#65533;&#600;&#65533;>&#65533;Ep&#65533;&#65533;|&#65533;G"&#65533; &#65533;&#65533;U&#65533;&#21138;&#65533;L&#65533;}&#65533;&#65533;&#65533;.MY&#65533;T&#65533;p%&#65533;|&#724;&#65533;&#2032;&#65533;&#65533;+&#65533;&#65533;&#65533;&#65533;Z&#65533;&#65533;&#1616;&#65533;&#65533;&#65533;<^&#65533;&#65533;]&#65533;&#65533;[&#65533;&#65533;&#840;&#65533;&#65533;&#65533;2&#65533;&#65533;&#65533;&#65533;&#65533;&#65533;pW6&#65533;&#65533;=&#65533;&#65533;&#65533;L&#65533;&&#65533;=&#65533;&#65533;9&#65533;&#65533;RAE&#65533;&#65533;D&#65533;`VfW
&#65533;&#65533;K&#65533;&#65533;&#65533;68&#65533;11&#65533;A&#65533;1&#65533;B.&#1282;- &#65533;7L&#65533;&#65533;C8&#65533;*&#65533;&#65533;.<H&#164;&#1627;&#65533;&#65533;&#65533;le&#65533;p&#65533;&#65533;%,@<A&#65533; &#65533;&#65533;wt&#65533;&#65533;&#65533;&#65533;&#65533;x &#65533;Nh&#65533;&#65533;D&#65533;.&#65533;&#1302;&#65533;H&#65533;&#65533;&#65533;&#65533;&#65533;@'&#65533;@&#65533;(b&#65533;$&#65533;&#65533;4
h&#65533;4&#65533;l&#65533;&#65533;"n&#65533;&#65533;&#65533;`&#65533;a&#65533;&#65533;&#65533;m@
&#1280;d \]&#65533;&#65533;&#65533;xT&#65533;&#65533;&#65533;&#65533;N&#201;g&#65533;&#65533;@&#65533;&#65533;E&#65533;M&#65533;|Nyl&#65533;&#65533;&#65533;P&#65533;\Bf&#65533;&#65533;)&#65533;B&#657;&#65533;&#65533;&#65533;(h&#65533;%p"<&#65533;
&#65533;&#65533;&#65533;!&#65533;i-&#65533;/&#65533; @&#65533;(&#65533;&#65533;&#65533;&#65533;X x&#65533;&#65533;&#65533;Oy&#65533;&#65533;O&#65533;&#65533;&#65533;&#65533;H&#65533;/`C7&#65533;&#65533;&#1417;&#65533;LP&#65533;&#65533;j&#65533;&#65533;]:~]&#65533;&#65533;&#65533;:F)	&#65533;&#65533;&#65533;&#65533;&#1589;&#65533;&#65533;&#65533;&#1749;&#65533;&#65533;&#65533;&#960;&#1033;&#65533;1&#65533;&#65533;n&#65533;&#65533;&#65533;&#65533;TF0&#65533;&#65533;&#337;&#65533;&#65533;&#65533;G&#65533;a&#65533;&#65533;&#65533;X&#65533; &#65533;1X&#65533;&#65533;XG &#65533;^&#301;&#65533;a&#65533;&#65533;&#65533;&#65533;&#65533;d&#65533;<&#65533;X:&#65533;:&#65533;&#65533;jX&#65533;&#65533;^&#65533;&#65533;&#65533;&#65533;I&#65533;&#65533;a&#65533;<&#65533;&#65533;&#65533;<*G*&#65533;&#65533;$&#65533;pH@&#65533;:&#65533;+&#65533;jAhD=&#65533;&#65533;<Q&#65533;#&#65533;	9&#65533;&#65533;
&#65533;]&#65533;&#65533;}a&#65533;&#65533;&#65533;&#65533;$k&#65533;&#65533;&#65533;*&#1100;&#65533;&#65533;&#676;@&#65533;:@&#65533;IQ&#1658;$&#65533;@`k&#65533;&#583;&#65533;&#65533;&#65533;&#65533;H&#65533;&#65533;$^V&#65533;0i&#1273;&#65533;&#65533;&#65533;%&#789;U_.M`&#65533;`&#65533;&#65533;
&#65533;&#65533;R&#65533;
 &#65533;&#65533;+&#65533;Tf&#65533;k&#65533;&#65533;&#65533;&#65533;H8pC5xf0&#65533;/&#65533;10&#65533;&#65533;+&#65533;B-,6 M&#65533;D&#65533;.|&&#65533;&#65533;2p&#65533;8&#65533;C&#65533;\&#65533;&#65533;&#21241;hIDv,&#65533;&#65533;l&#65533;4&#65533;#&#65533;&#65533;&#65533; &#65533;5!&#65533;d@L&#65533;ma@&#65533;l&#65533;	&#1024;&#65533;&#65533;&#65533;ADB/,!&#65533;&#65533; l&#65533;@EH&#65533;(A &#65533;Wp&#65533;&#65533;@W&#65533;&#65533;O&#65533;EY&#65533;&#65533;&#445;&#65533;T&#65533;
&#65533;&#65533;&#65533; Z!&#65533; &#65533;m
&#65533;&#65533;&#65533;&#65533;da"f&#65533;&#65533;&#65533;&#65533;&#65533;]&#65533;f&#65533;&#65533; &#65533;ZU&#65533;&#65533;Md&#65533;&#65533;@r`&#65533;&#65533; &#65533;&#65533; h+&#65533;&#65533;+&#65533;&#65533;&#65533;yh)&#65533;n&#65533;B'`&#65533;%&#65533;|@&#65533;`&#65533;&#65533;&#65533;&#65533;(4 #&#65533;\G&#65533;u&#65533;Vo&#65533;&#65533;&#65533; &#65533;q@ &#65533;&#65533;D&#65533;&#65533;&#65533;&#65533;&#65533;,L&#197;&#65533;&#65533;<>W&#65533;&#65533;&#65533;i&#65533;8&#65533;c&#65533;u&#65533;&#65533;&#65533;&#65533;&#65533;&#65533;&#65533;&#65533;=&#65533;#&#65533;&#513;&#65533;&#65533;&#65533;&#65533;#&#65533;&#65533;&#65533;&#22745;&#65533;W?N&#65533;&#65533;&#65533;&#65533;-&#65533;2$2&#65533;K.k&#65533;]`9`&#65533;&#65533;&#65533;G&#65533;&#65533;:&#65533;4&#65533;&#65533;&#65533;/&#720;&#65533;&#65533;&#65533;E&#65533;&#65533;&#700;L&#65533;$&#65533;IP&#65533;&#65533;&#65533;.-&#65533;&#65533;Y<&#65533;$&#65533;d"&#65533;QP&#65533;&#65533;&#65533;&#65533;Z&#65533;I&#65533;I&#65533;ZG&#65533;A&#1290;&#65533;C&#65533;&#65533; VZ&#747;&#65533;&#65533;&#65533;*_J&#65533;&#65533;&#65533;%+&#65533;&#811;&#65533;&#65533;&#65533;
&#432;k	&#65533;Fk	&#65533;Y&#65533;|&#65533;&#65533;S&#65533;&#65533;0F\&#65533;9&#65533;K&#65533;8^&#65533;M	&#65533;&#65533;Y2&#65533;&#65533;2&#65533;_&#65533;&#65533;L&#65533;I_&#65533;`&#65533;WJ_,-+~&#65533;e&#65533;Cb&#65533;1b"K&#65533;&#65533;&#65533;
j&#65533;
^1&#65533;b&#65533;&#65533;&#65533;K&#65533;&#65533;
Q&#65533;24&#65533;,&#65533;-&#65533;&#65533;.&#1538;*&#65533;xB(&#65533;&#65533;0T&#65533;&#65533;&#65533;70&#65533;'B&&#65533;
&#65533;H&#65533;xH&#65533;}&#65533;&#65533;&#65533;&#214;&#65533;K&#65533;xC&#65533;&#65533;&&#65533;&#65533;&#65533;&#65533;&#1313;@|&#65533; Q&#65533; &#65533;M&#65533;H st &#65533;&#65533; 0B!&#65533;&#65533;H&#65533;-&#65533;%&#65533;&#65533; &#65533;p&#65533;`&#65533;<&#65533;r&#65533;&#65533; &#65533;u&#65533;U&#65533;]&#65533;[&#65533;Z&#65533;Z8 &#65533; }&#65533;&#65533;&#65533; &#65533;&#65533;&#65533;&#65533;&#65533;
4&#65533;yh#&#65533;@&#65533; &#65533;3&#65533;&#65533;@&#65533;&#65533;&#65533;'&#65533;&#65533;-&#65533;'&#65533; 	l&#65533;q&#65533; l&#65533;&#65533;+&#1026;,&#65533;+&#65533;&#65533;>&#65533;&#65533;)&#65533;&#65533;*&#65533;&#65533;(&#65533;B&$&#65533;&#65533; &#65533;&#331;&#65533;\)&#65533;(@p&#65533;\l&#65533;&#65533;&#65533;&#65533;)&#65533;&#65533;_,w&#65533; &#65533;&#65533;&#65533;@&#65533;&#65533;$&#65533;,C&#65533;!&#65533;&#65533;&#65533;&#65533;&#65533;&#65533;&#65533;&#65533;-/&#65533;v&#65533;&#65533;]uo&#65533;A)&#65533;UP&#65533;&#65533;&#65533;L&#65533;4&#65533;&#65533;&#65533;J&#65533;&#65533;L&#1268;&#65533;&#65533;&#65533;&#65533;RH7v&#65533;&#65533;S&#65533;&#65533;&#65533;&#65533;Nu&#65533;
&#822;&#1042;[&#65533;&#65533;&#65533;&#65533;&#65533;&#65533;&#65533;~&#65533;&#65533;&#1327;&#65533;!*&#65533;&#65533;&#65533;&#65533;=&#65533;&#65533; *X3&#65533; k8X5&#65533;&#65533;-L&#65533;&#65533;H|&#65533;I&#65533;&#65533;	&#65533;&#65533;|&#65533;&#65533;&#65533;&#65533;&#65533;/Y%%eZ&#65533;S 3&#65533;&#65533;&#65533;&#65533;d&#65533;&#65533;e+&#65533;&#65533;p&#65533;&#65533;,&#363;&#65533;B&#65533;&#65533;&#65533;&#65533;&#1212;<2&#65533;}&#65533;&#65533;&#65533;&#65533;6&#65533;&#65533;}S&#65533;&#65533;L*&#65533;&#65533;l&#65533;&#65533;&#65533;&#65533;&#65533;e_&#65533;&#65533;&#65533;&#65533;3&#65533;&#65533;&#65533; ~&#65533;f&#65533;&#65533;&#65533;g&#65533;&#65533;&#65533;g&#65533;}_&#65533;&#65533;&#65533;&#65533;&#1585;f&#65533;e&#65533;&#65533;Q`&#65533;&#65533;&#65533;9&#65533;&#65533;&#65533;&#65533;]&#65533;&#764;&#65533;&#65533;3&#65533;6H&#65533;2/&#65533;B'8&#65533;#t+zO"(&#65533;'&#65533;B4&#65533;kR,X%t,&#65533;4&#65533;G6D&#65533;}0T&#65533;1&#65533;@&#65533;&#65533;IC&#65533;2t&#65533;&#65533;z&#65533;&#65533;&#65533;&#65533;\P@<&#65533;t\@@&#65533;X@&#65533;XT&#65533;4*&#65533;&#65533;)@ &#65533;4|&#65533;D&#65533;&#65533;6&#65533;&#65533;UQU&#65533;&#65533;W&#65533; z&#65533;&#65533;	&#65533; R&#65533;W=@&#768;|o&#65533;@	&#65533;M&#65533; iy&#65533;R&#65533;]&#65533;[`&#65533;x&&#65533;@T9&#65533;&#65533; `"&#65533;obd&#65533;&#65533;k&#65533;rJ &#65533;@0B)&#65533;B+&#65533;&#65533;+&#65533;&#65533;*&#65533;&#65533;*&#65533;&#65533;&#65533;&#65533;&#65533;@&#65533;B%&#65533;&#65533;&#65533;\y0&#65533;&#65533;&#65533;&#65533;"&#65533;&#65533;, &#65533;&#65533;A \&#65533;&#65533;h\nir&#65533;M&#65533;&#65533;h	(&#65533;&#65533;B-l&#65533;9&#65533;Y|&#65533;Hiu&#65533;&#65533;;~]&#65533;b&#65533;vq&#65533;V&#65533;MO&#65533;&#65533;rWM&#65533;&#65533;9&#65533;:vM&#65533;&#65533;o&#1513;&#65533;&#65533;s}&#65533;uui&#65533;&#65533;&#65533;c&#1409;&#65533;}q&#65533;T&#65533;H&#65533;&#65533;e&#65533;&#522;&#65533;3&#65533;&#65533;&#65533;t&#65533;8DR&#65533;&#1647;&#65533;&#1481;&#65533;&#65533;X&#65533;(%&#65533;$&#65533;&#65533;&#65533;o&#65533;&#65533;j&#65533;JJ&#1417;&#65533;E&#65533;&#65533;7<C3\Ce&#202;&#65533;C&#65533;&#65533;&#65533;&#684;N&#65533;>&#65533;a&#65533;AR&#65533;
_&#65533;
j&#65533;&#65533;I&#65533;&#65533;D&#65533;&#65533;9&#65533;Z Fv&#65533;lw&#65533;&#65533;]&#65533;&#65533;_ &#65533;R	1=&#65533;&#65533;x&#65533;n&#65533;&#755;&#65533;&#65533;U&#65533;&#65533;&#1204;p&#65533;&#65533;&#65533;&#65533;-&#65533;&#65533;&#65533;&#65533;r&#65533;K_&#65533;&#65533;&#65533;&#65533;&#570;&#65533;&#65533;&#65533;&#765;l&#65533;&#65533;&#65533;&#65533;&#65533;&#65533;&#65533;&#65533;&&#65533;g&#65533;o&#65533;&#65533;o<&#65533;=&#1039;&#65533;&#65533;\&#65533;_5uS7Y^&#65533;&#65533;M&#65533;&#65533;&#65533;^C3&#65533;1&#65533;&#65533;+h!&#65533;&#65533;!@B%DB!&#1793;&#65533;&&#65533;&#65533;3hCi1&#65533;&#65533;%<B&&#65533;B1DC4P&#65533;}&#65533;c&#65533;&#65533;&#65533;Yxs5&#65533;B$<F'&#65533;&#65533;&#65533;&#65533;&#65533;X8H&#65533;p&#65533;&#65533;&#65533;&#65533;A &#65533;) &#65533;* &#65533;&#65533;&#65533;&#65533;p&#65533;2<&#65533; &#65533;#Bb&#65533;4&#65533;_)F&#65533;&#65533; 3&#65533;\&#65533;T@&#65533;&#65533;&#65533;&#1748;&#65533;'kGwP&#65533;
8h&#65533;&#65533;&#65533;&#65533;7&#65533;&#65533;&#65533;&#65533;&#65533;>&#65533;o&#65533;o&#65533;!&#65533;D@	L&#65533;&#65533;+&#65533;&#65533;)8.+&#65533;&#65533;&#65533;&#65533;B&#65533;&#65533;\'&#65533;&#65533;#h &#65533;2&#65533;i&#65533;V&#65533;&#65533;O&#65533;# &#65533;&#65533;L@Dx&#65533;&#65533;n&#65533;&#65533;&#65533;&#65533;.w &#65533;&#65533;&#65533;n&#65533;4&#65533;@&#65533;#7n\&#65533;o&#65533;z&#65533;&#65533;&#65533;5m&#65533;e&#65533;v&#65533;ZEk&#1588;a&#65533;&#65533;&#65533;&#65533;l-F&#65533;(&#65533;&#65533;&#65533;m'3n&#65533;X&#65533;&#65533;&#65533;&#65533;&#65533;(&#65533;t&#65533;&#65533;&#726;c&#65533;|&#65533;s&6&#65533;7'^&#65533;&#65533;P&#65533;H&#65533;&#65533;:<&#65533;&#65533;$&#1254;D&#65533;n&#65533;&#1421;&#65533;&#1284;W&#65533;f&#1402;U&#65533;&#617;T&#65533;r&#65533;&#65533;&#65533;[Y&#65533;&#65533;&#137;S[&#65533;9r&#65533;&#65533;d&#65533;N&#65533;y&#65533;&#65533;&#65533;&#65533;;Oo&#1981;}&#65533;&#65533;^<&#65533;&#65533;&#65533;{W&#65533;&#65533;&#65533;&#138;&#65533;E~G&#65533;&#65533;&#65533;x&#65533;&l&#65533;&#65533;&#65533;&#65533;&#65533;&#65533;&#65533;b&#65533;:s&#65533;v&#1750;&#65533;&#65533;8s&#65533;&#1053;S&#65533;&#65533;];&#65533;&#65533;&#65533;&#65533;&#1469;&#65533;nu&#36907;[&#65533;&#65533;&#65533;9s&#65533;`&#65533;C{9&#65533;t&#43047;s&#65533;{x:&#1981;&#65533;&#65533;&#65533;]r;&#65533;m&#65533;[&#65533;<&#65533;xx&#65533;&#65533;&#65533;&#65533;&#65533;&#52743;&#65533;&#65533;;7t&#65533;&#65533;&#65533;&#65533;6&#65533;&#65533;@&#65533;&#65533; $G&#65533;p&#65533;IK-&#65533;G&#65533;<P&#65533;q&#65533;9&#65533;%&#65533; &#65533;&#65533;&#65533;8&#65533;&#65533;&#65533;&#65533;c&#65533;p&#65533;,&#65533;&#65533;B&#65533;&#65533;&#65533;T&#65533;-,1@&#65533;R&#65533;&#65533;&#65533;&#65533;&#1145;&#65533;`&#65533;.1t&#65533;&#65533;&#65533;"&#65533;E&#65533;&#65533;&#65533;P&#65533;&#65533;l&#65533;&#65533;'&#65533;D&#65533;8&#65533;pD&#65533;t&#65533;&#65533;&#65533;<!n&#65533;&#65533;&&#65533;g&#65533;)&#65533;R&1&#65533;>&#1540;C1&#65533;&#275;]&#65533;&#65533;A&#65533;`<Y&#65533;Nd&#65533;%c&#65533;&#65533;#&#65533;&#65533;R&#65533;&#65533;l&#65533;&#65533;@p&#65533;&#65533;I&#65533;&#65533;&#65533;<&#65533;&#65533;&#65533;0&#65533;`	*&#65533;j(
 x@; &#65533;~&#65533;CO|&#65533;f&#65533;:&#65533;&#65533;&#65533;&#65533;&#65533;&#65533;&#65533;)&#65533;h&#65533;!~&#65533;&#65533;&#65533;!&#65533;0&#65533;r&#65533;&#65533;r&#2119;n&#65533;&#65533;&#65533;&#65533;ua&#65533;D&#65533; P&#65533;`&#65533;&#65533;R&#65533;&#65533;.&#65533;&#65533;&#65533;<&#65533; d&#65533;!&#65533;ys&#65533;&#65533;p&#65533;7Zj&#65533;A&#65533;&#65533;&#65533;&#65533;&#65533;&#65533;&#65533;&#65533;d_8&#65533;.&#65533;`&#65533;	`p#&#65533;T\Ye&#65533;VXQ%&#65533;SP&#65533;R@&#65533;P&#65533;: A
0 &#65533; &#65533; &#65533;"&#65533;`fX&#65533;&#65533;
4&#65533;&#65533;&#65533;&#65533;&#65533;)&#65533; &#65533;R&!B A&#39253;&#65533;`&#65533;ZHa')&#65533;&#1548;&#65533;o&#65533;p&#65533;J&#65533;&#65533;&#65533;Z&#65533;+&#65533;&#65533;{&#65533;&#65533;&#65533;&#65533;h(&#65533;M&#65533;&#65533;(&#65533;&#1966;&#65533;&#65533;&#65533;`&#65533;&#65533;&#65533;	&#65533;&#65533;&#65533;&#443;n&#65533;&#65533;&#39101;&#65533;&#43131;&#65533;^&#65533;m&#1822;&#65533;)&#481;*&#65533;+&#65533;(&#65533;&#65533;*&#65533;&#65533;Rh,&#65533;&#65533;!&#65533;@&#65533;&#65533;&#65533;&#65533;&#65533;&#65533;qg&#65533;y&#65533;G&#65533;&#65533;&#47751;/z\Go=&#65533;h&#65533;'&#65533;&#65533;s&#65533;&#65533;*&#65533;&#65533;2&#65533;0&#65533;&#65533;&#65533;
0&#65533;;&#65533;/w&#65533;&#65533;oN&#65533;ftpCg&#65533;x&#461;6&#65533;+k&#65533;;&#65533;&#65533;Q&#65533;&#18436;&#65533;B&&#65533;&#65533;&#65533;&#65533;&#65533;&#65533;Q&#65533;&#65533;&#65533;-<&#65533;&#65533;+/&#65533;&#65533;&#65533;&#2014;{&#65533;&#65533;&#65533;{&#1171;&#65533;&#65533;&#65533;1&#65533;Y&#65533;&#65533;l&#251;w&#65533;,&#65533;6&#65533;s&#65533;t&#65533;&#65533;I&#65533;JW"&#65533;#4&#65533;&#65533;&#65533;-&#65533;P&#65533; &#65533;>&#65533;&#65533;J'r&#65533;k&#535;6&#65533;G&#65533;&#65533;&#1093;&#407;B&#65533;=|&#65533;~&#65533;&#1252;&#65533;8i&#65533;H&#65533;&#65533;D(&#65533;I;JGqH&#65533;%&#65533;d	A&#146;A&#65533;&#65533;&#65533;AC&#65533;&#65533;D &#65533; &#65533;9&#65533;A&#65533;&#65533;&#65533;&#1098;bP&#65533;&#65533;0&#65533;#&#65533;S&#65533;B&#65533;&#65533;3&#65533;j&#65533;&#65533;k>&#65533;&#65533;M&#65533;&#65533;&#65533;Q&#65533;&#65533;)P&#65533;0&#65533;&#65533;8&#65533;f`A&#65533;&#65533;&#65533;`h)&#65533;'\	.&#65533; 	&#65533;HE+&#65533;R&#65533;&#65533;A&#65533;&#65533;&#65533;*<&#65533;	J&#179;&#65533;E,c&#65533;&#65533;6&#65533;&#65533;&#65533;&#65533;&#65533;1&#65533;V&#65533;T@&#65533;@ 8@N&#65533;&#65533; &#65533;&#65533;&#65533;&#65533;&#65533;@0e&#65533;&#65533;/&#65533;&#65533;z ,&#65533;Y&#65533;&#65533;Alp0&#65533;@&#65533;&#65533;&#65533;7s0[4`A	:p&#65533;Q&#65533;C(&#65533;&#65533;0&#394;V&#65533;S&#65533;8&#65533;&#65533;F&#65533;	Nt&#65533;&#65533;&#65533;&#65533;Pt&#65533;h&#65533;"&#65533;0&#65533;I`S`&#65533;&#65533;"&#65533;&#65533;p&#65533;&#65533; &#65533;> &#65533; I[&#65533;2&#65533;&#65533;&#65533;&#65533;G&#65533;C+&#65533;Q$&#65533;&#65533;J&#65533;*&#65533;K5G&#65533;&#65533;&#65533;&#65533;J&#65533;&#65533;&#65533;&#65533;&#65533;&#65533;+&#65533;PT&#65533;B&#65533;)&#65533;&#65533;Q'R&#65533;&#65533;$w&#65533;&#65533;Jd&#65533;&#65533;n@&#65533;P&#65533;&#65533;A.*b&#65533;&#65533;N-V&#65533;n-&#65533;jP&#65533;^t&#65533;p&#65533;&#65533;&#65533;Q^`>&#65533;&#1020;&#65533;vu%`&#65533;$&#65533;&#65533;&#65533;5&#65533;&#65533;&#65533;&#65533;Lm&#65533;&#65533;&#65533;,p1&#65533;+&#65533;&#65533;
+&#65533;0O?&#65533;&#65533;&#65533;1&#65533;&#1556;N&#65533;&#65533;&#65533;N&#451;&#65533;&#65533;&#65533;&#65533;7&#65533;&#65533;}&#65533;&#65533;U&#65533;B&#65533;&#65533;W&#65533;!&#65533;(~5&#65533;&#65533;x2S;&#65533;&#1327;<&#65533;&#65533;&#65533;v8;v&#65533;0&#65533;a&#65533;x&#65533;Q&#65533;&#65533;-r&#65533;(&#65533;	}&#65533;}H&#65533;&#65533;:X&#65533;hD\&#65533;nj-&#65533;"&#65533;8R:"r&#65533;&#65533;&#65533;H&#65533;}9&#65533;&#65533;yc#&#65533;&#65533;&#65533;/?&#65533;&#591;p&#65533;&#732;&#65533;&#65533;&#65533;I&r&#65533;
CK&#65533;&#65533;&#65533;&#65533;;&#65533;&#65533;i&#65533;b&#65533;!7K	b&#65533;&#65533;S&#65533;&#65533;&#65533;!&#65533;(-<a&#65533;:&#65533;!k&#65533;&#65533;&#1028;(&#65533;&#65533; &#65533;1^&#65533;	J8&#65533;&#65533;&#65533;&2Q&#65533;[&#65533;&#65533;`&#65533;4&#35341;i$#&#65533;(&#65533;&#65533;2&#65533;&#65533;[b
/&#65533;8&#65533;0M=&#65533;A&#65533;0 &#65533;&#65533;5&#65533;B$&#65533;&#65533;@D&#65533;g&#65533;0Za\,&#65533;
:X&#65533;
@)J'a&#65533;Z&#65533;&#65533;v&#65533;z&#65533; &#65533;&#769;&#65533;&#65533;&#65533;/j&#65533;&#65533;&8&#65533;v&#65533;&#65533;(`&#65533;&#65533;L&#65533;&#65533;&#65533; -X&#65533;&#65533;G&#65533;/f&#65533; @ &#65533;&#65533;&#65533;&#65533;F&#65533;&#65533;:&#65533;b&#1280;&#65533;&#65533;&#65533;4&#65533;&#65533;&#65533;&#65533;&#39680;0x&#65533;&#65533;&#65533;&#65533;*P&#65533;
yb&#65533;&#65533;&#65533;&#65533;'4q	Pl"N&#65533;&#65533;&#65533; &#65533; &#65533;J&#65533;&#65533; H &#65533;p  &#65533;&#65533;Y&#65533;&#65533;~ 6&#65533;|@$&#65533;&#65533;w%S&#65533;&#65533;B)&#65533;&#65533;&#65533;HC&#65533;&#65533;&#65533;&#65533;&#65533;l&#65533;&#65533;&#65533;&#65533;d&#65533;`&#65533;&#65533;>uJJ&#65533;V&#65533;8U&#65533;=&#65533;	&#65533;>r&#65533;&#65533;E&#65533;7&#65533;	P&#65533;&#65533;`&#65533;)(y
V&#65533;R&#65533;&#65533;&#65533;&#65533;&#65533;&#65533;w&#65533;&#65533;&#65533;&#311;&#65533;&#65533;&#65533;P;&#65533;1&#65533;&#65533;&#65533;63&#65533;sy&#65533;w&#65533;&#65533;&#65533;&#65533;|&#65533;&#65533;Nen&#65533;&#65533;&#65533;f;&#65533;&#65533;-bS&#65533;&#65533;y&#65533;c&#65533;1&#65533;8&#65533;&#65533;&#65533;p&#65533;8&#65533;&#65533;&#801;^<&#65533;&#65533;&#65533;&#1713;&#65533;{&#65533;&#65533;#&#65533;(Bmy&#65533;&#65533;M&#65533;&#65533;(&#65533;[&#65533;&#65533;&#65533;6&#65533;&#65533;Nnx&#65533;&#1913;K
&#65533;&#65533;r&#65533;=&#65533;&#65533;&#65533;&#65533;&#65533; &#65533;&#65533;D&#65533;&#65533;&#65533;8&#65533;x&#65533;&#65533;&#65533;&#65533;&#65533;i&#65533;&#65533;%/&#65533;.t&&#65533;&#65533;1&#65533;&#2012;|&#65533;&#65533;&#65533;&#65533;nx&#65533;&#65533;&#65533;&#65533;g:&#65533;&#65533;&#65533;s&#65533;k#&#65533;&#65533;&#65533;&#65533;&#65533;&#687;&#65533;'&#65533;&#65533;&#65533;<w&#65533;&#65533;&#65533;&#1034;&#1666;&#65533;&#65533;>h&#65533;\#&#65533;&#65533;&#65533;&#65533;&#65533;m&#65533;`&#65533;.>q:&#65533;&#65533;i&#65533;ppp&#65533;+&#65533;&#65533;&#65533;E&.&#65533;A&#65533;&#65533;}&#65533;C"B&#1098;X&#65533;B&#65533;`&#65533;&#65533;A&#65533;[&#65533;"&#65533;&#65533;-*&#65533;&#65533;`@&#65533;9&#65533;&#65533;&#65533; 	fXC&#65533;&#65533;p&#65533;	A&#65533;&#65533;&#65533;	&#65533;&#65533;x!0a>!&#288;&#65533;&#65533;h`	D&#65533;	&#65533;&#65533;&#65533;&#681;,M&#65533;,mp&#65533;p`n &#65533;&#65533;&#65533;&#65533;b &#65533;&#65533;Z&#65533;&#65533;&#65533;L&#65533;&#65533; &#65533; "&#65533;&#65533;R f&#65533;Z&#65533;&#65533;%v0V g@&#65533;`h`&#65533;P	c&#65533;ZN&#65533;	&#65533;&#65533;X&#65533;l&#65533;&#65533;&#65533;E*&#65533;&#65533;&#65533;&#65533;&#65533;`B&#65533;^acPa&#65533;ZaJ&#65533;:&#65533;&#65533;&#65533; &#65533;\`&#65533;x&#65533;&#1546;&#65533;&#65533;^F&#65533;e `&#65533;&&#65533;&#65533;p[@8&#65533;2 &#65533;&#65533;FF@> , &#65533;&#65533;d@&#65533;@NC&#65533;tO&#65533;&&#65533;DF&#65533;&#65533;&#65533;&#172;@&#65533;K&#65533;&#65533;K&#770;,&#65533;* &#65533;&#65533;db'
n&#65533;~&#65533;&#65533;&#65533;'&#65533;&#65533;TqB("&#65533;:&#65533;p&#65533;*&#65533;&#65533;4&#65533;&#65533;:n&#65533;R&#65533;*R&#65533;&#65533;&#65533;J&#65533;2&#65533;&#65533;&#65533;z&#65533;n0&#65533;&#65533;&#771;0&#65533;.&#65533;nG&#65533;&#65533;r&#65533;&#65533;fn2&#65533;&#65533;&#65533;&#65533;2bnx&#65533;#&#65533;&#65533;'&#65533;.C&#65533;d6&#65533;&#65533;Q4p&#65533;3&#65533;/C&#65533;&#65533;&#65533;,<8k &#65533;&#65533;&#65533;&#65533;&#65533;VD	&#65533;@&#65533;!	&#65533;!WEHn&#65533;E2&#65533;&#65533;
$&#65533;&#65533;&#65533;&#65533;@qD&#65533;&#20385;s&#65533;&#65533;&#65533;&#65533;&#167;D&#65533;,d &#1154; &#65533;+C&#65533;&#65533;F&#65533;&#65533;|&#65533;A&#65533;&#841;HdF^&#315;0&#65533;&#65533;k~&#65533;c&#65533;r&#252;&#65533;&#65533;&#65533;&#65533;&#65533;xD&#65533;L&#65533;\&#65533;&#65533;t&#65533;&#65533;Nh&#65533;&#65533;r)&#65533;&#319;B&#65533;|n&#65533;@L&#65533;&#65533;&#65533;.&#65533;&#65533;O@.&#65533; &&#65533;QT#&#65533;AL!&#65533;&#65533; &#1952;&#65533;@x`	&#65533; &#65533;@ &#65533;$A&#1152;&#65533; &#65533;H&#65533;Dd&#65533;&#65533;&#65533;&#65533;v:!2&#65533;`&#65533;e&#65533;4 S&#65533;f*&#65533;&#65533;@@!a&#65533; 
&#65533;&#65533;&#65533;na&#65533;&#65533;	&#1920;a&#65533;&#65533;@&#65533;D&#65533;&#65533;&#65533;&#65533;`&#65533;@w&#65533;&#65533;r&#65533;&#65533;VPm@&#65533;&#65533;&#65533;j&#65533;t &#65533;v d&#65533;X&#65533;\&#65533;9K&#65533;6  &#65533; &#65533;e&#65533;$&#65533;@&#65533;J \ 4&#65533;f&#65533;&#65533;1S(&#65533;q% &#65533;3>! *&#65533;T &#65533;`&#65533;&#65533;&#65533;]&#65533;;&#65533;	&#65533;&#65533;jaNA&#784;@K&#65533;6&#65533;0&a&#65533;@`&#65533;&#65533;&#65533;j&#65533;=@`&#65533;S4&#65533;&#65533;&#65533;S&#65533;&#65533;<&#65533;i4JL &#65533;D T`h@0&#65533;!F$(&#65533;H+?h&#50728;&#65533;&#677;f&#65533;&#65533;<T&#65533;&#65533;&#65533;&#65533;p&#65533;
&#65533;l&#65533;&#65533;&#65533;1&#65533;&#65533;J(&#65533;b$&#65533;&"&#65533;&#65533;JB&#65533;r&#65533;f&#65533;Q&#65533;fJ$H?N&#65533;&#65533;KB&#65533;&#65533;&#65533;w|x&#65533;2&#65533;xhM&#65533;'wr&#65533;'&#65533;&#65533;&#65533;&#259;M&#65533;q&#65533;&#65533;&#65533;&#65533;&#65533;~&#65533;&#65533;4Nn2&#65533;!6N&#65533;&#65533;a&#65533;d&#65533;&#65533;&#65533;'4:#y&#65533;&#65533;2d&#65533;&#65533;'&#65533;&#65533;&#308;,D%&#65533;&#65533;&#65533;NA&#65533;&#65533;&#65533;&#65533;MQ&#65533;&#65533;Nq&#65533;&#65533;mK&#65533;-&#65533;&#65533;f&#65533;XQ*g!&#65533;&#65533;s&#65533;M&#65533;&#65533;"s2&#65533;&#65533;GI&#1826; BN&#65533;.&#65533;8B&#517;&#65533;+Y&#65533;&#65533;Nm&#65533;>6&#65533;C&#65533;#&#65533;&#65533;rZ&#65533;&#65533;Y?&#65533;&#65533; &#65533; &#65533;&#65533; /&#65533;|/&#65533;&#65533;2&#65533;&#65533;WEh9&#65533;&#65533;?r&#65533;J&#65533;K&#65533;4&#65533;&#65533;&#65533;&#65533;]&#1762;k&#65533;&#65533;&#65533;|T&#65533;\!&#65533; &#65533;&#65533;&#65533; &#65533;&#65533;f &#65533;&#65533;&#65533;
&#384;&#65533;@&#65533;@&#65533;`	&#65533;&#65533;&#65533;&#65533;a"!&#65533;^alap&#65533;&a&#65533;
r&#65533;&&#65533;:`&#65533;2sS:&#65533;&#65533;@&#65533;A,&#65533;&#65533;&#65533;	&#65533;&#65533;&#65533;&#65533;H&#65533;&#65533; &#65533;@&#65533;&#65533; *&#65533;l!&#65533;&#65533;&#65533;&#65533;&#65533;@
&#65533;`&#65533;b&#65533;&#65533;p&#65533;&#65533;V&#65533;^ 9w`j&#65533;&#65533;Q&#65533;r&#65533;d &#65533;niJ&#65533;&#65533;.&#65533;&#65533;&#65533; &#65533;&#65533;&#65533;&#65533;4&#65533;F&#65533;&#65533; &#65533;  ;&#65533;&#65533;   &#65533;V&#65533;v`o&#65533;&#65533; &#65533;&#65533;H&#65533;&#65533;B&#65533;*  &#65533;&#65533;&#65533;HP&#65533;dm&#65533;tDa@a+&#65533;&#65533;&#65533;&#65533;l&#65533;&#65533;&#65533;&#65533;0&#65533;=/&#1313;44fx&#65533;C&#65533;&#65533;D7`D&#65533;f&#65533;N&#65533;RB <&#65533;
A&#65533;&#65533;&#65533;&#65533;&#65533;&#65533;&#65533;|&#65533;&#65533;x&#65533;&#65533;&#65533;r&#65533;$W&#65533;&#65533;H&#65533;&#65533;m&#65533;&#65533;n&#65533;t&#65533;wzuB"&#65533;W&#65533;'v&#65533;%f&#65533;(&#65533;&#65533;y&#65533;m&#65533;*&#65533;L&#65533;+Z&#65533;sL&#65533;&#65533;!&#65533;1+&#65533;4!&#65533;UL&#65533;&#698;&#65533;5b&#65533;A<&#65533;&#65533;&#65533;&#65533;&#65533;&#65533;&#65533;&#65533;&#65533;&#65533;
&#65533;&#65533;j&#31790;&#65533;x&#65533;K&#65533;&#65533;&#65533;&#65533;&#65533;&#65533;!&#65533;cb&#65533;5v&#65533;&#65533;&#65533;&#65533;8C&#65533;&#65533;&#65533;&#65533;8&#15414;Q*U&#65533;)&#65533;)Sg&#65533;Y&#65533;&#65533;y&#65533;&dD&#65533;&#65533;W&#65533;&#65533;$U&#1094;eJH&#65533;*&#65533;&#65533;&#65533;UY1KOb"&#65533;&#65533;n$&#65533;&#65533;?#&#65533;&#65533;&#65533;"TC&#65533;D&#65533;&#65533;C&#65533;&#65533;Gn&#65533;Cr&#65533;&#39314;&#65533;9RH&#65533;#&#65533;&#65533;4&#65533;&#65533;DN(&#65533;"6&#65533;K&#65533;<8&#65533;G|\&#65533;&#65533;&&#65533;&#45596;&#65533;&#65533;&#65533;&#65533;&#65533;8tt&#65533;x/&#65533;&#526;&#65533;.(XQ+&#65533;&#65533;"+AQ&#65533;&#65533;8&#65533;&#65533;&#65533;
B5D&#65533;x&#65533;&#65533;&#65533;al&#65533;&#65533; &#65533;@	&#65533; &#65533;|&#65533;&#65533; 
xE} &#65533; 
&#65533;a&#65533;,&#65533;&#65533;p&#65533;
p&#65533;2&#65533;,&#65533;&#65533;&#65533;lS(&#65533;\&#65533;ra&#65533;!&#65533;|@&#65533;&#65533;Z&#65533;X&#65533; >A<&#65533;&#65533;&#65533;&#65533;a&#65533;&#65533;`&#65533;`	v&#65533;&#65533;`@&#65533;VJ&#65533;\&#65533;&#65533;&#65533;p@&#65533;S.&#65533;&#65533;7e&#65533;&#65533;H&#65533;N J&#65533;@&#65533;&#65533; &#65533;&#65533;&#65533;&#65533;&#65533;m&#65533;&#65533; &#65533;`&#65533;&#65533;&#65533;2 0&#65533;&#65533;:&#65533;@4`P&#65533;D*&#65533; Z&#65533;!"&#65533;J&#65533;+&#65533;<A&#65533;9A&#65533;b&#65533;&#65533;&#65533;&#65533;}i &#65533;%&#65533;4&#65533;24&#65533;m&#65533;T&#65533;6&#65533;,@@&#65533;&#65533;@&#65533;&#65533; &#65533;&#65533;&#65533;:&#65533;&#65533;&#65533;&#65533;!&#65533;H&#65533; &#65533;x&#65533;\&#65533;&#65533;&#65533;&#65533;Gk&#646;9&#487;&#65533;f|3&#31485;&#65533;&#65533;4pZ&#65533;&&#65533;A&#65533;&#5032;&#65533;zo&#65533;%NJ&#65533;j{i#4&#65533;&#65533;&#65533;$&#65533;&#65533;&#65533;PB&#65533;&#65533;&#65533;&#65533;+x&#65533;&#65533;T&#65533;K&#65533;"&#65533;-&#257;QV&#65533; &#65533;&#65533;!&#65533;&#65533;t&#562;|&#65533;>&#65533;&#65533;7zc&#65533;&#65533;5;x&#65533;F&#65533;&#65533;t&#65533;&#65533;g~&#65533;;&#65533;&#65533;&#65533;.&#65533;&#65533;&#65533;BJ&#65533;.F&#65533;&#65533;:&#65533;a&#65533;Q	&#65533;&#65533;j&#65533;O&#65533;&#65533;&#65533;J&#65533;1~{)# &#729979;&#65533;&#65533;&#65533;&#65533;+&#65533;Mc}X.`&#19750;k&#65533;&#65533;&#65533;&#65533;&#65533;&#65533;&#65533;Ir$&#65533;wsr&#65533;	&#65533;l>&#65533;p0"#&#65533;qz&#65533;}&#65533;(#&#65533;&#65533;8<&#65533;&#65533;9&#65533;&#65533;&#65533;K&#65533;&#65533;5&#65533;&#65533;&#65533;\&#65533;&#65533;&#65533;&#65533;&#65533;N&#65533;Po&#65533;&#65533;{J&#65533;k&#65533;&#1742;&#65533;&#65533;&#65533;&#65533;&#65533;&#65533;&#65533;\&#65533;!OTD&#65533;&#65533;x&#65533;&#65533;&#65533;&#65533;&#65533; dx{&#1530;y&#65533;&#65533;&#177;{&#65533;!X&#65533;
&#65533;&#65533;&#65533;
&#65533;&#65533;&#65533;H@&#65533;T Z&#65533;&#65533;&#65533;H&#65533;d&#65533;&#65533; &#416;&#65533;&#65533;&#65533;&#65533;"a/&#65533;&#65533;J ]4%hrYx&#65533;
>&#65533;n|&#65533;&#65533; j@	&#65533;&#65533;\A&#65533;@&#65533;
&#65533; Va&#326;&#65533;&#65533;A&#65533;&#65533;&#65533;\&#65533;&#65533; z`l&#65533;_&#65533;k&#65533;&#65533;a&#65533;Y&#65533;)_&#65533;p@k&#65533;&#65533;Z&#65533;1&#65533;;- :&#65533;l&#65533;&#65533; Rm&#65533;&#65533;%eD&#65533;V`<M &#65533;Z&#65533;k=&#65533;&#65533; B&#65533;&#65533;,
j6&#65533;&#65533;@&#65533;,wLAcJ!<a4&#65533;6A-M&#65533;[l:&#65533;&#65533;&#65533;M&#65533;y&#65533;;	Z33&#65533;"*f&#269;Q&#65533;:<1&#65533;&#65533;&#65533;&#65533;&#65533;4&#65533;&#65533;&#65533;&#65533;MK&&#65533;}uX}&#65533;b&#65533;&#65533;&#65533;P&#65533;x(#&#65533;&#65533;z&#65533;&#65533;&#1765;&#65533;&#65533;&#65533;&#65533;&#65533;&#65533;&#65533;&#65533;Hfq&#65533;&#65533;I{"&#65533;&#65533;&#65533;&#65533;'&#6794;V&#65533;!&#65533;&#65533;b&#65533;&#65533;&#65533;s[&#65533;&#65533;4&#65533;DAV&#65533;"9&#65533;&#65533;""&#65533;JG&#65533;&#65533;ybh&#65533;r&#65533;G&#65533;&#65533;&#65533;&#65533;&#65533;{7&#65533;C&#65533;#2&#65533;N &#65533;&#28675;&#65533;4XK &#65533;6&&#65533;&#65533;&#65533;&#65533;&#145;&#65533;9&#65533;a>&#65533;&#65533;&#65533;R&#65533;&#65533;&#65533;i&#65533;;n&#65533;&#65533;=&#1926;x&#65533;&#65533;rh&#65533;&#65533;.&#65533;GhBv&#65533;&#65533;&#65533;&#65533;SU&#65533;@&#65533;W&#65533;<&#65533;CRQB&#65533;&#65533;&#65533;>,&#65533;}&#65533;b$&#65533;;"&#65533;~N&#65533;&#24715;&#65533;}Y&#65533;&#65533;D&#65533;D&#65533;&#65533;&#906;Bdh&#65533;&#65533;>&#65533;&#65533;&#65533;&#30407;&#65533;u&#65533;F,yu+&#65533;&#65533;*&#186;&#65533;&#65533;@R#C&#65533;&#65533;&#65533;&#65533;D&#65533;G&#65533;&#428;B&#65533;&#65533;&#65533;X&#65533;&#65533; 
v&#65533;]&#65533;N&#65533;u&#65533;XL&#65533;&#65533;&#65533;&#65533;&#65533;
&#65533;&#65533;&#65533;`&#65533;&#65533;\ &#65533;9`l9&#65533;(&#65533;&#65533;& &#65533;@be(A&#65533;&#65533;	&#65533;&#65533;a:a&#65533;&#65533;&#65533;&#65533;&#65533;A&#65533;&#65533;T2&#65533;&#65533;!
\ 0&#65533;&#65533;&#65533;&#65533;t0&#65533;&#65533;^&#65533;i&#65533;&#65533;9&#65533;&#65533;D&#65533;]&#65533;>&#65533;&#65533;&#65533;&#65533;&#65533;Z&#65533;&#65533;&#65533;n&#65533;	 &#65533;Y&#65533;&#65533;X&#65533;&#65533;&#65533;&#65533;&#65533;&#65533;&#65533;&#65533;&#65533;Q&#65533;&#65533; &#65533;&#65533;>&#65533;B&#65533;&#65533;&#65533;iT)S&#65533;H&#65533;&#65533;&#65533;&#1190;L&#65533;&#65533;&#65533;XP&#65533;&#65533;&#397;<p&#65533;&#65533;	"&#65533;&#65533; !&#65533;	,SF&#65533; A&#65533;<&#65533; &#65533;<&#65533; !a&#65533;&#65533;\&#65533;&#773;&#65533;&#65533;&#65533;p&#65533;&#65533;9&#65533;&#65533;&#1321;&#1976;u&#65533;&#65533;m&#65533;V&#65533;&#1832;r&#65533;f&#65533;&#65533;&#65533;l&#1516;&#65533;=k&#65533;Z&#1652;k&#65533;U&#65533;&#65533;f&#65533;m&#1847;t&#65533;M&#65533;6&#65533;&#65533;&#1981;u&#65533;:C&#396;&#65533;[&#65533;&#65533;&#65533;&#326;-m&#65533;&#65533;&#1522;i&#65533;&#65533;&#65533;&#65533;j&#65533;&#65533;m|y&#65533;5l&#1712;5&#1446;&#65533;*U&#65533;&#1918;r&#65533;&#65533;-uSp&#2008;&#65533;[&#65533;4&#65533;&#65533;q&#65533;&#65533;&#65533;6Gn\&#65533;&#1718;&#721;&#65533;-&#65533;7q&#65533;&#1581;[&#65533;&#65533;&#65533;:u&#793;&#65533;&#65533;=ztt&#65533;m&#65533;k&#65533;&#65533;q&#65533;&#65533;&#1245;&#65533;~|&#65533;vu&#65533;&#247;k&#65533;&#65533;&#65533;&#65533;&#65533;&#469;'g&#65533;&#65533;9&#2041;&#65533;&#65533;+&#29980;&#65533;s&#65533;&#1721;&#65533;&#65533;;&#65533;H &#65533;&#65533;&#65533;&#65533;;&#65533;&#65533;&#65533;_&#65533;
&#65533;<J&#65533;z&#629;c\b&#65533;&#65533;q&#65533;&#65533;x&#65533;Ug]:&#65533;Pg&#65533;t&#65533;&#65533;79.&#65533;8&#65533;80B&#65533;TS&#65533;&#65533;&#65533;R9&#65533;&#65533;I&#65533;#&#65533;SN&#65533;&#65533;ZjIE&#65533;&#65533;&#65533;F&#65533;&#65533;&#65533;T=.&#65533;t&#65533;C{&#65533;&#65533;&#65533;9'&#65533;cN&#65533;&#65533;m)&#65533;912E&&#65533;8b&#65533;&#65533;UJ-5&#65533;^r&#65533;e&#65533;-&#65533;F&#1995;&#65533;&#65533;H&#65533;~&#65533;&#1897;&#65533;&#65533;~&#65533;6&#65533;n&#65533;&#65533;&#65533;[&#65533;&#65533;&#65533;Y&#65533;8Hf&#65533;g&#65533;n&#65533;&#65533;kf&#65533;&#547;&#65533;O6&#65533;fj&#65533;&#65533;9]&#65533;&#65533;&#65533;3&#65533;X&#65533;&#65533;I&#65533;&#65533;B	 t&#65533;&#65533;x&#65533;&#65533;)&#65533;P&#65533;	)&#65533;&#65533;?Q&#65533;G$1&#65533;%l&#65533;&#65533;T`&#65533;P0&#65533;"&#65533;&#65533;&#65533;,&#65533;&#65533;&#65533;?&#65533;&#65533;&#65533;&#65533;|S&#65533;.&#65533;,&#65533;	.&#65533;|s5&#65533;l&#65533;&#65533;W&#668;&#65533;F&#65533;.&#65533;&#65533;&#65533;.&#65533;&#65533;&#187;,&#65533;o&#65533;,&#65533;&#65533;6&#65533;0C7&#65533; &#65533;8&#65533;P&#65533;0&#65533;&#65533;&#65533;
&&#65533;&#65533;&#65533;&#65533;7m`&#65533;0&#65533;&#65533; 
0&#65533;3&#1584;C? &#65533;0&#1808;5&#65533;&#65533;<&#65533;%t&#65533;8&#65533;,( brI'&#65533;x&#65533;A&#65533;,J'&#65533;P&#65533;&#65533;$l&#65533;&#65533;&#65533;p&#65533;&#65533;	0&#65533;&#65533;$&#65533;&#65533;K,&#65533;bSp&#65533;P`&#65533; &#65533; | &#65533;&#65533;b&#65533;&#65533;&#65533;&#65533;D(&#65533;0&#65533;Xi&#65533;&iT&#65533;meUi&#65533;&#65533;&#65533;&#65533;&#65533;ijsgVg5p&#65533;54&#65533;XN&#65533;4&#65533;HS5&#65533;@&#65533;_pVXY|&#65533;e4&#65533;<s:&#65533;c&#65533;M6&#65533;t&#65533;7&#65533;&#65533;.&#65533;Xn&#65533;N&#65533;]&#65533;&#65533;&#65533;]&#383;&#65533;4&#65533;O|4&#65533;0&#65533;2&#65533;O&#65533;&#65533;2&#65533;$S&#65533;2&#65533;$&#65533;3&#65533;4&#65533;&#65533;3&#65533;|&#65533;&#65533;4&#65533;H&#65533;|5&#65533;h&#65533;&7&#65533;&#65533;&#65533;M8&#26931;&#1812;&#65533;SG&#65533;&#65533;&#65533;&#65533;F&#65533;&#65533;&#65533;y&#65533;?&#65533;Q	K&#65533;&#65533;&#65533;C&#65533;&#65533;&#65533;<&#65533;yO|&#65533;&#65533;u(P&#65533;8&#65533;&#65533;Y4&#65533;&#65533;&#65533;w&#1425; !&#65533;@B&#65533;; $&#65533;C&#65533;&#65533;P{*+1p&#65533;&#65533;&#65533;&#65533;&#65533;T'&#65533;&#717;&#65533;&#65533;&#65533;(&#65533;$&#65533;F9&#65533;&#1107;&#65533;h)&#65533;(H&#65533;"&#461;&#65533;&#65533;M&#65533;5&#65533;&#65533;`&#65533;&#65533;&#65533;&#65533;"&#65533;	H/&#65533;&#65533;&#65533;&#65533;&#1804;C7\&#65533;Rt&#65533;hA-*)*Y&#65533;JV&#65533;Q&#65533;p&#65533;&#65533;S&#65533;&#65533;&#449;#9BE&#65533;T&#65533;&#65533;&#65533;&#65533;!&#65533;&#13188;lS&#65533;&#65533;8&#65533;C&#1969;&#65533;&#65533;&#65533;&#65533;n&#65533;x&#65533;n\F-&#65533;H&#65533;3&#65533;&#65533;K&#65533;4`i&#65533;k*J&#65533;`qI&#65533;&#65533;ck&#177;g&#65533;BrhBB&#65533;&#65533; ?AFp&#65533;&#65533;`!A	R&#65533;&#65533;&#65533;`V( ,9&#65533;&#65533;	P&#65533;&#810;&#65533;zpL&#65533;B&#65533;&#65533;&#65533;`&#65533;C&#65533;&#65533;,&#65533;&#65533;""d`&#65533;02&#65533;w&#65533;&#65533;=c&#65533;@&#65533;&#65533;&#65533;&#65533;&#65533;-&#65533;&#65533;	&#65533;/&#65533;1P&#65533;`&#65533;x&#65533;&#65533;:&#65533;A@&#65533;&#65533;&#65533;&#65533;&8&#65533; &#65533;&$@#`&#65533;@8&#65533;&#65533;dx&#65533;(&#65533; pt&#65533;&#65533;
&#65533;&#65533;`&#65533;&#65533;&#65533; H&#65533;j0D%.&#65533;	Nt&#65533;&#65533;&#65533;:&#65533;	JTN&#65533; &#65533;&#65533;&#65533;|$cA@V&#65533;&#65533;=&#65533;% )&#65533;&#65533;4
&#65533;T`n&#65533;@2P	| t&#65533;&#65533;7&#1831;&#65533;&#65533;<&#65533;v[yZ&#65533;&#65533;&#65533;&#65533;&#65533;3&#65533;&#65533;&#65533;5&#65533;&#65533;h&#65533;&#65533;&#65533;X&#65533;2&#65533;Qh c&#65533;5&#65533;&#65533;&#65533;K&#65533;e&#65533;&#65533;&#65533;&#65533;&#65533;&#65533;<&#65533;&#65533;@&#65533;d&#65533;&#65533;&#65533;&#65533;X&#65533;1&#65533;]&#65533;Y&#65533;&#65533;&#65533;&#65533;Y&#65533;.&#65533;0&#65533;1&#65533;&#65533;`&#65533;&#65533;0-k&#65533;Q`&#65533;b&#65533;&#65533;&#1861;-d&#65533;
U&#65533;&#65533;&#65533; (~&#65533;P W&#65533;&#65533;0&#65533;)L!&#65533;Q&#65533;"&#65533;`&#65533;+X&#65533;
X&#65533;B&#65533;&#65533;&#65533;/&#65533;&#65533;=c&#65533;&#65533;&#65533; G9&#65533;&#65533;%Bg>^&#65533;&#65533;}&#65533;&#65533;'&#65533;&#65533;M&#65533;&#65533; &#65533;G&#65533;&#65533;`IK&#65533;&#65533;r&#65533;,&#65533;H&#65533;T:&#65533;&#65533;&#65533;t&#65533;&#924;&#45211;&#65533;&#1313;k&#65533;=&#65533;i&#65533;&#65533;&#65533;&#65533;&#65533;ai&#65533;V&#65533;N&#65533;&#65533;&#65533;&#65533;&#65533;&#65533;&#65533;&#65533;9&#65533;_&#65533;&#65533;&#65533;&#65533;&#65533;6">&#65533;|b&#65533;&#295;4&#65533;)*n&#65533;f#&#65533;)Fm&#65533;&#65533;&#65533;G#j&#65533;GQQJ&#65533;&#65533;&#1572;4E&#65533;B&&#65533;(&#65533;&#65533;%&#65533;&#65533;>&#65533;&#65533;&#65533;&#65533;&#385;&qCf&#65533;h&#65533;&#65533;&#65533;&#65533;&#65533;8&#65533;&#65533;&#65533;&#1284;&#65533;GPd1&#65533;Q&#65533;&#65533;1B&#65533;*5b&#65533;n&#65533;8$4q&#65533;&#1024;F&#65533;&#65533;e&#65533;&#65533;z&#65533; &#65533;&#705613;&#65533;X&#65533;p&#65533;&#65533;&#1297;&#65533;$'&#65533;G&#65533;&#65533;6&#65533;a
C&#65533;a
C&#65533;P&#65533;n&#65533;'&#65533;TV&#65533;|&#65533;&#65533;h&#65533;'&#65533;&#65533;@>&#8209;X 6 &#65533;#T&#65533;G&#65533;2X&#65533;JAc&#65533;&#65533;1&#65533;0&#65533;&#65533;]&#65533;&#65533;&#65533;&#65533;&#65533;1&#65533;&#65533;&#65533;bOX&#65533;&#65533;Xp&#65533;&#65533;&#65533;&#167;&#65533;R`03&#65533;&&#65533;&#65533;&#65533;\S&#65533;/XA	j&#65533;&#65533;&#65533;-&#65533;Xp 4@&#65533;@ &#65533;&#24384;` P&#65533;&#65533;@&#65533;t&#65533;.p
,&#65533; &#65533;m&#65533; &#65533; &#65533;&#65533;&#65533;&#65533;&#65533;F&#65533;)z&#65533;	Nd&#65533;u&#65533;&#65533;&#65533;&#65533;&#65533;$k
p&#65533;  &#65533;* &#512;&#65533;$&#1024;&#65533;T&#65533;&#65533;&#65533;V&#65533;u&#65533;
T %&#65533;@>&#65533;u[&#65533;j &#65533;3&#65533;&#65533;&#65533;&#65533;&#65533;1&#65533;&#65533;&#65533;&#65533;&#65533;A&#65533;&#65533;%x&#65533;&#65533;&#65533;3&#65533;&#65533;b&#65533;b&#65533;[&#65533;.lV&#65533;&#65533;d&#65533;&#65533;&#65533;wa&#65533;&#65533;&#65533;&#65533;H4&#65533;W&#65533;5&#65533;&#267;&#65533;3&#65533;qg&#65533;=&#65533;&#65533;&#65533;A&#65533;g&#65533;]&#65533;&#65533;3&#65533;&#65533;&#65533;nu&#65533;v/&#65533;&#888;&#65533;&#65533;&#65533;>&#65533;E&#65533;&#65533;(&#65533;1Xk&#65533;bc&#65533;&#65533;&#65533;&#65533;w&#65533;&#65533;]&#65533;&#981;&#65533;,V&#1098;[&#65533;&#65533;&#65533;P9&#65533;&#65533;Q&#65533;"&#65533;&#65533;&#65533;&2&#65533;	L\&#65533;&#65533;&#65533;&#65533;#&#65533;&#65533;C&#65533;&#65533;(~&#65533;&#65533;&#65533;@&#65533;&#65533;&#65533; &#65533;&#65533;?&#65533;&#65533;&#65533;!&#65533;F4&#65533;&#65533;&#65533;OC&#65533;	L&#65533;&#65533;&#65533;IT9&#65533;&#65533;C&#65533;&#65533;E&#65533;?&#65533;&#65533;&#65533;&#65533;H&#65533;&#65533;_&#65533;&#65533;&#65533;&#65533;&#65533;&#65533;&#65533;&#65533;G&#65533;S&#688;&#65533;{&#65533;rA&#65533;&#65533;T&#65533;ct~&#65533;'A8T@T2C#B?X5&#65533;@&#65533;&#65533;3A&#65533;W_'&#65533;C$r&#65533;&#65533;%&#1969;av&#65533;7%[rbBdHN&#65533;D2D&#65533;&#65533;&#65533;r&#65533;&#65533;&#65533;(-&#65533;&#65533;8Df&#65533;&#65533;PK&#1091;{DEMe&#65533;a;&#65533;&#65533;G&#65533;&#65533;HX&#65533;&#65533;&#65533;;&#65533;&#65533;EHe&#65533;&#65533;(&#65533;&#65533;&#65533;U&#65533;Vlq\&#65533;nw&#65533;&#65533;r&#65533;8]1&#65533;F&#65533;h&#65533;R&#65533;&#65533;&#65533;EXH&#65533;&#65533;9&#464;W&#65533;`&#65533;&#720;w&#65533;&#65533;&#65533;&#65533;vW&#65533;&#65533;&#65533;IOxE&#65533;82H&#65533;&#65533;&#65533;&#65533;&#65533; 
}&#65533;= Op&#65533;&#65533;3:&#65533;,A&#65533;Q&#65533;3Pj&#65533; !&#65533;2~`
&#65533;P	f&#65533;>0~0
&#65533; &#65533;&#65533;	&#65533;&#65533;
&#65533; &#65533;&#65533;&#65533;0&#65533;&#65533;&#65533; &#65533;&#65533;y&#65533;0&#65533;p	^&#65533;&#65533;P&#65533;#/-`m/9&#65533;C&#65533;3@P&#65533;&#65533;0.@m8&#65533;e&#65533;QGe &#65533; p &#65533;x &#65533;&#65533;&#65533;&#65533;5	&#65533; p'&#65533;7&#65533;&#65533; &#65533;0F &#65533;`	&#65533;&#65533;S&#65533;&#65533;&#65533;
&#65533;&#65533;	&#65533;&#65533;	&#65533; .&#65533;R&#65533;&#65533;&#65533;T$&#65533;&#65533;&#65533;&#65533;s&#65533;X*&#65533;&#65533; &#65533;Lu,I7&#65533;fuC7A0	&#65533;&#65533;&#65533;&#65533;&#65533;&#65533; &#65533;&#65533;nA7Y&#1184;&#352;y&#65533;&#65533;&#65533;&#65533;
&#65533;&#65533;	&#65533;P	&#65533;0	&#65533;&#65533;&#65533;&#65533;&#65533;&#65533;&#65533;&#65533;&#65533;&#65533; 	&#65533;`
&#65533;&#65533;&#65533;&#65533;&#65533;&#65533;&#65533;&#65533;&#65533;&#65533;&#65533;v&#65533;p&#65533;<	&#65533;&#65533;Wy`Iyc&#65533;u&#65533;&#65533;&#65533;&#65533;&#65533;&#65533;f&#65533;&#65533; &#65533;5&#65533;&#65533;us&#65533;&#65533;0&#65533;p&#65533;&#65533;p?iz&#65533;p
&#65533;&#65533;
&#65533;P
L&#65533;	&#65533;&#65533;	&#65533;	&#65533;&#65533;P	&#65533;&#65533;&#65533;@	&#65533;g&#65533;&#65533;|&#65533;P&#65533;&#65533;&#65533;&#65533;t&#65533;o q@v@q@&#65533;q t0&#65533;&#65533;&#65533;i&#65533;m&#65533;fpk&#65533;&#65533;&#65533;&#65533;&#65533;j`d&#65533;jPc&#65533;&#65533;d@c [&#65533;cPe&#65533;k&#65533;g&#65533;l&#65533;j w&#65533;uop.t&#65533;1&#65533;	&#65533;.8G&#65533;14&#65533;&#65533;&#65533;&#65533;&#65533;C4FNq&#65533;&#65533;&#65533;D1&#65533;&&#65533;1&#65533;&#65533;r&#65533;&#65533;&#65533;a$&#65533;"&#65533;9&#65533;&#65533;&#65533;&&#65533;&#65533;&&#65533;%&b"&#65533;&#65533;&#65533;&#65533;_&#65533;_(b"!&#65533;)&#65533;&#65533;&#65533;&#65533;&#65533;&#65533;&#65533;&#65533;&#65533;&#65533;&#65533;^&#65533;p&#65533;&#65533;8a&#65533;5"et~&#65533;3&#65533;{&#65533;&#65533;	&#65533;u"&#65533;&#65533;b&#65533;&#65533;&#65533;cl&#65533;fOQ#&#65533;Qhgb&#65533;&#65533;&#65533;&#65533;&#65533;w&#65533;&#65533;&#65533;`u&#65533;&#65533;&#65533;&#675;&#65533;&#65533;5>&#65533;Cx&#1200;t&#65533;&#65533;&#65533;e;&#65533;&#65533;&#65533;&#65533;V&#65533;!:&#65533;c&#65533;&#65533;&#65533;&#65533;=&#992;<C*Zzu&#65533;pu&#65533;&#65533;g&#65533;&#65533;wfq>\&#65533;Sw_8eX&#65533;8o18&#65533;9WG:&#65533;s&#65533;&#65533;&#65533;&#65533;&#65533;&#65533;Py&#65533; =&#1923;&#192;{>&#65533;@&#65533;`&#65533;V&#65533;&#65533;&#65533;<]9&#1328;>&#65533;`.&#65533;P9&#65533;&#65533;K&#65533;8j&#65533;&#65533;&#65533;\&#65533;&#1744;&#65533;&#65533;t&#65533;K&#65533;3&#65533;&#65533;r!&#65533;&#65533;# &#65533;,P&#65533;"K-&#65533;@&#65533;17&#65533;IP&#65533; r&#65533;O&#65533;w&#65533;	&#65533; &#65533;p&#65533;&#65533;&#65533;&#480;&#65533;&#704;&#65533;&#240;]i)&#65533;&#65533;&#65533;&#65533;
z&#65533;l$P/*0+&#65533;&#65533;0&#65533;0&#65533;0/*&#65533;1`7`&#65533;R u&#65533;&#65533;*&#65533;&#65533;&#65533;f&#65533;&#65533;s`%&#65533; &#65533;&#65533;T&#65533;&#65533;w &#65533;*&#65533;2% &#65533;60 @S&#65533;&#65533;	&#65533;&#65533;	&#65533;&#65533;	&#65533;&#65533;	&#65533;&#65533;S
&#65533;`&#65533;' p_
&#65533;&#65533;&#65533;&6T&#65533;3&#65533;9q7&#65533;6&#65533;a3aRP, @#&#65533;&#65533;&#65533;&#65533;&#65533;9&#864;&#65533;&#65533;&#65533;&#65533;@A+&#65533;&#65533;&#65533;y&#65533;&#65533;&#65533;0z&#65533;@&#65533;&#65533;&#65533;	F&#65533;&#65533; ~&#65533;}&#65533;vPu@s@XKw&#65533;&#65533;&#65533;&#65533;p	&#65533;&#65533;	&#65533;E{&#65533;&#65533;
&#65533; 
&#65533;&#65533;
&#65533;&#65533;&#65533;0&#65533;`	&#65533;	&#65533;	E&#65533;{&#65533;	&#65533;G	&#65533;&#65533;&#65533;&#65533;@	&#65533;k	u+&#65533;C&#65533;{&#65533;0&#65533;&#65533;&#65533;pM&#65533;&#65533;P&#65533;&#468;JY&#65533;&#65533;|&#65533;&#65533;&#65533;|&#65533;zpv &#65533;r@&#65533;&#65533;9&#1337;&#65533;g&#65533;i&#65533;l r&#65533;j &#65533;^ b &#65533;`&#65533;&#65533;&#65533;_c &#65533;b ]&#65533;a@&#65533;_ &#65533;&#65533;&#65533;&#65533;9&#65533;+a&#65533;Z&#65533;&#65533;Y&#65533;ZpSPY@&#65533;&#65533;&#65533;&#65533;&#65533;&#139;m&#65533;m&#65533;eP&#65533;0H&#65533;b&#65533;D&#65533;&#65533;k&#65533;M&#65533;&#65533;&#65533;d&#65533;&#65533;G&#65533;&#65533;F?bD&#65533;A&#65533;&#65533;[&#65533;&#65533;&#65533;~d&#65533;(]"luf1&#65533;&#65533;@2?&#65533;&#65533;	z&#65533;&#65533;"8_&#65533;&#65533;'&#65533;A&#65533;g~(&#65533;QG&#65533;~&#65533;&#65533;hf&#65533;&#65533;'*B&#65533;x%(8(h&#65533;&#65533;&#65533;$DT&#65533;7H'&#65533;&#63230;P&#65533;&#65533;&#65533;&#65533;P&#65533;&#65533;6LEY&#65533;QwW&#65533;:&#65533;&#65533;&#65533;x&#65533;9&#65533;3<&#65533;&#65533;&#65533;uw&#65533;&#65533;&#201;&#65533;&#65533;|&#65533;W&#65533;h&#65533;&#65533;&#65533;fqXL&#65533;&#65533;&#65533;&#65533;d)&#65533;o&#65533;xz&#65533;0&#65533;Vy&#65533;&#65533;w&#65533;&#65533;9&#65533;c&#65533;&#65533;@X&#65533;%&#65533;&#65533;&#65533;#;h!&#65533;s&#65533;&#65533;`iZ{|&#65533;&#65533;&#65533;wY&#65533;y&#65533;&#65533;Wd<&#65533;&#65533;&#65533;bI&#65533;z&#65533;&#65533;yGw&#65533;Wlg[&#65533;j,;u9Th;\Q&#352;&#65533;P
&#65533; c@i<@&#676;&#65533;6&#65533;( &#65533;s[e8&#65533;N&#65533;=pP@I&#65533;?&#65533;S&#65533;m&#65533;&#65533;&#65533;	&#65533;&#65533;
&#65533;&#65533;
&#65533;&#65533;&#65533;&#65533;&#65533;E&#65533;jl&#65533;*&#65533;&#1266;	o@&#65533;,P&#65533;t-&#65533;&#65533;&#65533;h$&#65533;&#65533;m0@:&#65533;*&#65533;O1P)@(&#65533;&#205;&#65533;R7`E(&#65533;&#65533;J&#65533;&#65533;o&#65533;8 p&#65533;5 5&#65533;&#65533;&#65533;	&#65533;&#65533;	&#65533;p	EY&#65533;+	m %p!&#65533;&#1073;P ;U,&#65533;&#65533;&#722;:&#65533;t&#201;k&#65533;,&#65533;&#65533; &&#65533;6&#65533;XQp&#65533;#&#65533;N 	&#65533;0z&#65533;&#65533;&#65533;&#65533;[7&#65533;[M&#65533;	&#65533;0	&#65533;p	&#65533;&#65533;&#65533;@}&#65533;Y&#65533;p &#65533;&#65533;l&#65533;k&#65533;&#65533;&#65533;&#65533;j&#65533;l&#65533;l&#65533;&#65533;k&#65533;&#65533;&#65533;&#65533;&#65533;[k&#65533;t &#65533;;q&#65533;&#65533;d&#65533;^@g&#65533;&#65533;f0&#65533;[b&#65533;[ &#65533;\d \`&#65533;\&#65533;c@&#65533;&#65533;o&#65533;T&#65533;Q@&#65533;p&#65533;Q&#65533;T&#65533;&#65533;p&#65533;W&#65533;M0&#65533;&#907;&#65533;&#65533;W@&#65533;\&#65533;[&#65533;\ a&#65533;&#65533;^0&#1622;&#65533;&#65533;` &#65533;b@b&#65533;}&#65533;]&#65533;&#1707;&#65533;&#65533;y&#65533;&#65533;&#65533;&#65533;dp&#65533;&#65533;=&#65533;fp&#65533;g0_p&#1531;&#65533;`p&#65533;&#65533;&#65533;&#65533;d&#65533;o&#65533;v&#65533;k&#65533;e&#1984;&#65533;/zf&#65533;]c&#65533;&#65533;)&#65533;2&#65533;DHBhD&#65533;b&#65533;Qc2&#65533;D&#65533;9&#65533;*&#65533;'&#65533;AW&#65533;&#65533;&#65533;&#65533;&#65533;&#65533;>&#65533;&#65533;'s&#65533;"&#65533;d(&#65533;&#65533;&#65533;)&#65533;&x&#65533;Ld&#65533;&#65533;E&#65533;&#65533;m&#65533;m"Fv&#65533;'&#65533;!"&#65533;&#321;&#65533;&#65533;&#65533;&#65533;F&#65533;ydBf]1H&#65533;&#65533;b&#65533;D&#65533;0(&#65533;s&#65533;&#65533;&#65533;dG&f&#65533;&#65533;0ig&#65533;a&#65533;&#65533;&#487;&#65533;s&#65533;|&#65533;>&#65533;&#65533;&#65533;&#816;&#65533;`>.&#65533;&#65533;&#65533;v&#65533;:|&#65533;W6&#65533;c&#65533;x&#65533;`g&#65533;`&#65533;&#65533;&#65533;&#65533;@&#65533;u&#65533;
&#65533;'&#65533;(N&#65533;&#432;&#65533;&#65533;d&#65533;z&#65533;&#65533;-n&#65533;&#65533;&#65533;<&#65533;>&#65533;g:.&#65533;7&#65533;=&#720;&#65533;&#65533; &#65533;&#1573;y&#65533;&#65533;=[Xy&#65533;suxH&#480;g_J&#65533;&#65533;Dy&#65533;&#65533;&#65533;&#65533;&#65533;&#336;@&#65533;=&#65533;&#65533;&#65533;w&#65533;0&#65533;&#65533;&#65533;&#65533;&#65533;e&#65533;&#243;&#65533; &#65533;P	&#65533;pZlp&#65533;W&#65533;G<`	UE&#65533;^&#65533;J&#65533;V &#65533;]`s&#65533;&#65533;&#65533;	&#65533;pH&#1751;F&#65533;&#65533;&#65533;&#65533;&#65533;&#65533;=&#65533;<&#65533;,&#65533;&#704;&#65533; 	R&#65533;O'p$ &#65533;02P3&#65533;&#65533;)p&#65533;227`&#65533;&#65533;4pM+p*&#65533;O&#65533;&0&#65533;X&#65533;&#65533;&#65533;13&#65533; &#65533; #&#65533;U&#65533;I#@2&#65533;&#65533;&#65533; M90&#65533;`
L&#65533;	&#65533;&#65533;{&#65533; 	&#65533;&#65533;{&#65533;@:&#65533;&#65533;&#65533;P&#65533;&#65533;(s&#65533;&#65533;,`&#65533;&#65533;&#65533;
&#65533;&#65533;)i&#65533;&#65533;&#65533;,&#65533;&#65533; &#65533;f6&#65533;s&#65533;(*&#65533;U&#65533;&#65533;&#65533;&#65533;|&#65533;9&#65533;w&#65533;Q&#65533;&#65533;U&#65533;&#65533;a&#65533;&#1294;^f &#65533;hm&#65533;h&#65533;&#65533;7&#65533;&#65533;&#65533;y&#65533;z]&#1722;M&#65533;&#65533;&#763;&#65533;&#65533;[&#1457;{&#65533;\pU`Z`&#65533;[&#65533;KoXPRWUpT&#65533;&#65533;Q V&#65533;S0&#65533;VPS&#65533;L&#65533;R@`_P&#65533;O UP\&#65533;L &#65533;[&#65533;k&#65533;&#65533;W&#65533;&#65533;&#65533;+&#65533;&#65533;&#65533;Z&#65533;No&#65533;&#65533;&#65533;&#65533;&#1635;&#65533;&#65533;v&#65533;&#65533;&#65533;&#65533;M&#1743;&#65533;&#65533;=o&#65533;&#761;&#65533;]&#65533;&#65533;&#65533;_&#65533;&#65533;&#65533;&#65533;&#65533;O&#65533;]f&#65533;n0s&#65533;&#605;4,&#65533;&#65533;&#65533;&#65533;&#1903;&#65533;O&#65533;$~$d&#65533;&#65533;*&#65533;&#65533;6&#65533;Hg&#65533; &#65533;j`&#65533;B&#65533;&#65533;f88hBN&#65533;&#65533;&#65533;(q2^1x3&#65533;&#177;&#65533;&#65533;%&#65533;&#65533;&#65533;t$&#65533;R&#65533;$e??&#65533;''V&#65533;n&#65533;C&#65533;I&#65533;&#65533;e|q&#65533;E22(&#65533;/'&#65533;&#65533;V&#65533;&#65533;k&#65533;&#65533;EY&#928;&#65533;&#65533;&#65533;&#65533; &#866;-;&#65533;lZ&#65533;j&#1312;!C&#65533;&#65533;i&#846;)&#65533;&#65533;&#65533;&#65533;4&#65533;&#930;);&#65533;Z2d&#65533;&&#65533;&#65533;&#65533;&#65533;2i&#65533;,&#65533;&#65533;&#65533;&#151;&#65533;H:3&#65533;3c&#65533;[6&#65533;&#65533;&#65533;&#65533;h =k&#65533;lb&#65533;f9&#65533;1+&#65533;&#65533;3i&#65533;-z&#1316;N&#65533;+&#65533;&#65533;&#792;&#65533;&#65533;E&#65533;5&#65533;&#65533;l)&#961;\&#65533;{&#65533;&#1587;g&#398;AsV&#65533;dR&#65533;[&#65533;>&#65533;$&#132;Fhm&#65533;2dC&#65533;1K&#65533;&#65533;&#1451;V&#65533;Ny&#65533;&#594;&H&#65533;&#65533;C&#65533;&#659;'X&#936;	&#65533;&#65533;
&#65533;5~&&#65533;&#65533;%,Y3&#65533;4&#65533;13:&#65533;61b&#65533;&#65533;&#65533;%&ln&#65533;&#138;5[&#1578;O$V&#65533;A&#65533;&#331;5v&#1536;&#65533;&#65533;t&#65533;.b&#65533;&#65533;1c&#65533;&#65533;2h&#65533;&#65533;Q&#65533;:t&#65533;.V&#65533; &#397509;	 P &#65533;&#65533;`&#65533;&#65533; p@&#65533;&#65533;&#65533;``&#65533;"H`&#65533;|0C&#65533;TL&#65533;O:&#65533;&#65533;I&#65533;&#65533;&#65533;&#65533;G &#610;&#65533;&#65533;lh&#65533;Al@*&#65533;&#65533;E
2&#65533;@&#65533;
2 &#65533;l&#65533;!XHa&#65533;&#65533;&#65533;2&#65533;&#65533;&#65533;&#65533;&#65533;&#65533;D@&#65533;%&#65533;8/&#65533;&#65533;B,&#65533;#K.&#65533;&#65533;&#65533;0&#65533; &#65533;-&#65533;&#65533;&#65533;4&#65533; c&#65533;2&#65533;p&#65533;M3&#65533;P#3&#65533;h&#65533;0&#65533;&#65533;&#65533;1&#65533;&#65533;&#65533;.&#65533;&#65533;&#139;.&#65533;&#65533;&#65533;L=&#21708;?&#65533;&#65533;H&#65533;T&#65533;0&#65533;&#65533;&#65533;RL&#65533;&#65533;&#65533;L7&#1858;/&#65533; &#65533;0&#65533; &#65533;&#65533;>+&#65533;IW&#883;-AUV6&#65533;p&#65533;&#65533;5&#65533;4&#65533;&#65533;1&#65533;TH!&#65533;uM;&#65533;&#65533;&#65533;`!-vYf&#65533;&#203;0&#65533;ts&#65533;_&#624;&#65533;U5&#65533;3P@&#65533;&#65533;5&#65533;8&#65533;&#65533;j&#65533;&#65533;Fq&#65533;)&#65533;&#65533;t&#65533;%&#65533;&#65533;q&#65533;y&#65533;z&#585;&#65533;]|&#65533;U&#65533;]|&#2045;W_r&#65533;	&#65533;&#65533;IW&#65533;p&#65533;&#65533;p&#65533;7&#65533;q&#65533;I&#65533;`p&#65533;&#65533;&#65533;&#65533;&#65533;&#65533;&#65533;&#65533;p&#65533;&#65533;&#65533;m&#65533;&#65533;f&#65533;k&#65533;&#65533;F&#65533;&#65533;&#65533;&#65533;Fgh&#65533;&#65533;einZ&#65533;#ff~ff&#65533;&#65533;&i|&#65533;F&#65533;&#65533;&#65533;Zh&#65533;&#65533;M8]{&#65533;&#65533;&#65533;n&#65533;v&#65533;&#65533;n68a&#65533;&#65533;&#65533;&#65533;&#65533;&#65533;iv&#65533;yg&#65533;&#65533;&#65533;&#65533;h&#65533;&#65533;&#65533;l&#65533;&#65533;N&#65533;e&#65533;}&#65533;&#65533;l&#65533;&#65533;Flg&#65533;j&#65533;&#65533;&#65533;^&#65533;f&#65533;)&#65533;&#65533;k&#65533;9wv&#65533;&#65533;xh&#65533;&#65533;9&#65533;m&#65533;&#410;h&#65533;r&#65533;&#65533;g&#65533;~&#1625;&#65533;q~&#65533;&#65533;&#65533;&#65533;&#65533;&#65533;&#28507;&#65533;&#65533;&#65533;i&#16153;&#65533;W&#65533;f&#65533;&#65533;?/&#65533;&#65533;&#65533;=&#65533;&#65533;&#65533;f&#65533;f&#65533;&#65533;&#65533;dr+&&#65533;c&#65533;A&#65533;dj&#65533;&#65533;&#65533;f&#65533;&#65533;M&#65533;kGf&#65533;&#65533;\w&#65533;y&#965;&#65533;&#65533;d&#65533;&#65533;)&#65533;&#65533;rG&#65533;&#65533;a&#65533;?&#65533;e&#65533;&#65533;i&#65533;Q&#65533;&#65533;&#1943;&#65533;&#65533;&#65533;&#65533;G}&#65533;d<&#65533;<&#65533;&#849;rh&#65533;h&#65533;&#65533;&#346;&#65533;=` &#65533;&#65533;&#65533;&#65533;+faX&#65533;"&#65533;&#65533;$&#1095;<&#65533;&#65533;&#65533;H&#65533; &#65533;0&#65533;I&#65533;"&#65533;(4&#65533;&#145;b&#65533;6&#65533;&#65533;n&#65533;&#1147;&#65533;	&#65533;&#65533;&#65533;1&#402;&#65533;d&#65533;"zPBH &#65533;&#65533;/&#65533;&#65533;h &#65533;&#65533;`&#65533;yjP&#65533;K&#65533;&#65533;&#65533;&#65533;&#65533;&#65533;`&#65533;@\4&#65533;0&#65533;
8@&#65533;E/&&#65533;@c0`&#65533;&#65533;&#65533; * &#65533;L&#65533; &#65533;)P&#65533;&#65533;
T&#65533;&#65533;&#65533;&#65533;&#65533;&#65533;p&#65533;&#65533;&#65533;>&#65533;&#65533;:&#65533;&#65533; &#65533; &#65533;&#65533;@_Th@&#65533;&#65533;4&#65533;&#65533;&#65533;@i$&#65533;B&#65533;&#65533;p&#65533;=&#65533;d@&#65533;&#65533;`)&#65533;&#65533;&#65533;0.0d&#65533;
[&#65533;&#65533;@iW&#65533;B&#65533;&#65533;&#65533;,X&#65533;
X &#65533;&#65533;&f&#65533;IlP&#65533;TF&#65533;
La&#65533;&#1246;L&#65533;+\&#5527;&#65533;&#65533;z&#65533;%pj&#65533;Md&#65533;8	&#65533;&#65533;g&#65533;)&#65533;b&#65533;:&#217;%-&#65533;aW&#65533;|'=&#65533;)&#65533;:&#65533;!lXC&#65533;&#65533;&#65533;;&#65533;sY&#65533;&#65533;D&k5K&#65533;&#738;2&#65533;&#65533;89&#65533;W&#65533;&#65533;T&#65533;&#65533;&#65533;:yA&#65533;:W&#65533;<&#65533;.u&#65533;&#65533;&#65533;"&#65533;9&#65533;&#65533;/z&#65533;+]&#65533;B&#65533;&#65533;&#65533;&#65533;0&#65533;otc&#65533;&#65533;F&#65533;bj&#65533;n&#65533;&#65533;(&#65533;FO{&#65533;&#65533;ZC*&#65533;&#65533;7&#65533;A&#65533; &#65533;!&#65533;(&#65533;/r&#1099;a&#65533;&#65533;&#65533;&#65533;&#65533;.&#65533;!^&#65533;"&#65533;&#65533;/T&#65533;&#65533;.&#65533;&#65533; L5&#65533;&#65533;&#65533;&#65533;6&#65533;j&#65533;&#65533;6&#65533;ZV&#65533;&#65533;&#65533;)&#65533;&#65533;6&#65533;a&#1240;&#65533;&#65533;&#65533;&#65533;!Xw&#65533;W`&#65533;&#65533;R%la+U&#65533;&#65533;&#65533;1n&#65533;Xb&#65533;&#1071;am5Lv&#1497;fo5+Y?&#1171;gl&#65533;e&#65533;&#65533;&#65533;_&#65533;1&#65533;&#65533;1&#65533;YT&#65533;&#65533;pQi&#65533;B(&#65533;&#65533;&#65533;&#65533;w&#65533;`&#65533;&#65533;2B&#65533;&#65533;&#65533;&#65533;-V&#65533;&#65533;[&#65533;x&#65533;!&#65533;e&#65533;0~&#65533;&#65533;&#65533;7&#65533;e&#65533;ruC&#65533;&#65533;&#65533;6&#65533;&#1547;@8&#65533;&#65533;xP&%9&#65533;k&#65533;&#65533;&#65533;&#65533;P&#65533;E&#65533;&#65533;&#65533;&#65533;m&#65533;&#65533;^&#65533;&#65533;W&#65533;&#65533;&#65533;&#65533;n&#1586;&#65533;&#65533;V&#65533;$FAIR&#65533;&#65533;&#65533;D&#65533;+&#65533;&#65533;0&#65533;q`a [ 0|q&#65533;X&#65533;&#65533;&#65533;*Z&#65533;W&#65533;"V&#65533;oJKU]&#65533;&#65533;7&#65533;Y&#65533;&#65533;&#65533;&#65533;&#65533;&#65533;F&#65533;H &#65533;{^&#65533;&#65533;&#65533;8C@&#65533;p&#65533;b[ &#65533;&#65533;I"&#65533;&#467;&#65533;Y&#65533;Dt&#65533;	<&#65533;GN&#65533;&#65533;&#65533;&#296;&#65533;D &#65533;d<@&#65533;&#65533;&#65533;&#65533;&#65533;&#65533;&#65533;!RP&#65533;)&#65533;!&#65533;&#65533;)NQ&#65533;i(bhA	^&#65533; &#65533;8@ &#65533;&#65533;H&#65533;&#65533;R&#65533;&#65533;&#65533;(&#65533;
$IP&#65533; &#1923;$X`&#65533;c&#65533;c&#65533;)&#65533;&#65533;i&#65533;fB&#65533;&#65533;&rz&#65533;J&#65533;y&#1172;&#65533;0&#65533;,U+Ye\&#65533;4\&#65533;Yb&#65533;V&#65533;&#65533;0&#65533;1H&#65533;S&#65533;&#65533;&#65533;&#65533;U&#65533;=9TY&#65533;&#65533;&#1242;&#65533;&#65533;/&#65533;&#65533;O|&#65533;&#65533;&#65533;5QG&#65533;O&#65533;FS&#65533;&#65533;&#65533;^/&#65533;Mv&#65533;&#65533;B&#65533;-&#65533;P}[&#65533;&#65533;&#65533;t&#65533;D&#65533;;TdxV&#65533;&#65533;kd&#65533;w&#65533;&#37744;t&#65533;&#65533;&#65533;&#65533;2X&#65533;&#65533;&#65533;R&#65533;&#65533;a&#65533;[X]&#65533;j&#65533;l&#65533;&#65533;\&#65533;&#65533;5&#65533;&l&#65533;l&#1592;F&#1614;&#65533;&#65533;&#65533;&#65533;&#882;	&#65533;&#65533;&#65533;v&#65533;&#65533;C&#65533;&#65533;0F/pa&#65533;[&#65533;&#65533;&#65533;&#65533;/z&#65533;`&#65533;o&#65533;&#65533;&#65533;nl&#65533;&#65533;e&#65533;u&#65533;&#65533;&#65533;&#65533;&#65533;&#65533;=u&#65533;&#65533;&#65533;3&#65533;q&#65533;&#65533;Q&#65533;qe[&#65533;&#65533;&#65533;wb3&#65533;0&#1325;~&#65533;&#65533;W8&#65533;y&#65533;M&#65533;`&#65533;&#65533;|&#65533;`&#65533;&#65533;n&#65533;&#65533;&#65533;#%s&#65533;&#65533;^&#65533;3&#65533;to+&#65533;&#65533;3~&#65533;2&#65533;&#65533;N&#65533;[&#65533;*ww&#65533;&#65533;A]&#65533;&#65533;~&#65533;&#65533;&#1629;x&#65533;&#65533;&#65533;;&#65533;&#65533;&#65533;/%y&#65533;#O&#65533;g&#65533;&#65533;&#65533;&#1796;&#65533;&#65533;&#1817;&#65533;&#65533;&#65533;&#65533;&#65533;&#65533;&#65533;&#65533;^&#65533;3>y&#65533;xY&#65533;&#65533;nw&#65533;&#65533;&#65533;^&#65533;&#65533;&#65533;|	}&#65533;&#65533;&#65533;|x&#65533;2N&#1022;&#65533;&#65533;&#65533;&#65533;M&#65533;e/&#65533;&#65533;&#65533;&#65533;&#65533;&#65533;&#65533;.v&#65533;\&#65533;+&#65533;&#65533;1&#65533;&#65533;W&#65533;&#65533;&#65533;&#65533;&#65533;/:3&#65533;q&#65533;b&#65533;&#65533;&#65533;/v&#65533;&#65533;U&#65533;&#65533;&#65533;&#65533;(N&#65533;	;@&#65533; &#65533;>&#65533;&#65533;&#65533; ,&#65533;Ae&#65533;&#65533;&#65533;`&#65533;&&#65533;&#65533;!&&#65533;&#65533;)&#1664;6&#65533;$&#65533;&#65533;p 0&#65533;&#65533;&#65533;-##&#65533;X&#65533;@ &#65533;@| 	&#65533;S&#65533;&#65533;H&#65533;&#65533;&#65533;0H9&#1539;C&#65533;&#65533;O &#65533;Pp,8%&#65533;#&#65533;&#65533; &#65533;3-S &#65533;&#65533;G&#65533; I&#65533;$J&#65533;&#65533;&#65533;&#65533; &#65533;&#65533;hB'lBa&#65533;1p&#65533;p&#65533;0X&#65533;7&#65533;&#65533;38:&#65533;g&#65533;&#65533;p2&#65533;R&#65533;Wq&#65533;0)(/\&#65533;6h&#65533;~&#65533;rzv&#65533;1&#65533;2&#65533;5&#65533;g&#1620;U&#65533;`!&#65533;q&#65533;='1&#1106;B&#65533;&#65533;0E&#65533;B&#65533;&#65533;C<&#65533;?&#65533;oCg&#65533;(7&#65533;&#65533;Kt&/&#65533;&#65533;/,&#65533;&#65533;7/;&#65533;D:&#65533;N&#65533;D&#65533;2&#65533;{
&#65533;q&#65533;1&#65533;+0&#65533;n Z&#65533;EZ&#65533;&#65533;&#65533;&#37261;&#65533;&#357;&#65533;&#65533;&#65533;o&#65533;)]&#65533;)&#65533;F&#65533;&#8600;&#1196;k&#65533;&#65533;&#65533;&#65533;&#65533;&#523; #9&#65533;A&#65533;&#65533;&#65533;&#65533;&#65533;&#65533;&#65533;&#65533;&#65533;&#65533;b&#65533;&#65533;&#65533;&#65533;&#65533;x&#65533;]&#65533;^&#65533;[ &#65533;_&#65533;&#65533;Z&#65533;[&#65533;&#65533;^&#65533;&#65533;&#65533;=w4!&#65533;&#65533;,y&#65533;Gz&#65533;&#65533;&#65533;&#185;&#65533;P
&#65533;{,kG41&#65533;:&#65533;&#65533;&#65533;&#65533;&#8538;K&#65533;&#1293;&#65533;&#65533;&#65533;&#65533;h&#65533;&#65533;&#65533;&#65533;&#65533;&#65533;&#65533;z&#65533;&#65533;"
&#65533;&#65533;9&#65533;P
&#65533;Y&#65533;&#65533;&#37518;&#65533;	&#65533;&#65533;&#65533;&#65533;&#65533;&#476;H&#65533;&#65533;y&#65533;&#65533;&#65533;&#65533;	&#65533;`&#65533;&#65533;&#638;&#65533;;&#65533;&#65533;&#65533;&#65533;"	&#65533;`&#403;&#65533;&#65533;&#65533;&#65533;&#65533;Y&#65533;&#65533;K&#65533;&#65533;&#65533;:v&#65533;&#65533;&#65533;&#65533;&#65533;&#65533;Sh8/&#65533;&#45743;0&#65533;&#65533;&#65533;&#65533;&#65533;&#65533;9&#65533;&#65533;:&#65533;lJi&#65533;c&#65533;:&#65533;&#65533;&#493;&#65533;w&#65533;&#65533;&#851;&#65533;&#65533;&#65533;&#65533;&#1776;	&#65533;&#65533;/&#65533;&#65533;&#65533;;&#65533;&#65533;LH&#65533;&#65533;&#65533;;&#65533;&#65533;&#65533;&#65533;pH&#65533;[h8&#65533;&#65533;&#65533;H&#65533;&#65533;.c&#65533;<B&#65533;&#65533;[&#65533;&#65533;Y`&#65533;P&#65533;&#65533;L&#65533;IX&#65533;BA8H&#65533;2 &#65533; 	&#65533; "j&#65533;&#65533; "&#513;&#65533;&#65533;&#65533;&#65533;Q2&#65533;X&#65533;&#65533;&#65533;h&#65533;&#65533;&#65533;&#65533;&#65533;&#65533;2
&#65533;&#65533;&#65533;&#65533;&#65533;Mx&#65533;&#65533;	&#65533;&#65533;&#65533; )&#65533; x 0&#65533;&#65533;&#65533;#&#65533;&#65533;:@J&#65533;&#65533;?h&#65533; %&#65533;&#65533;&#65533;&#65533;&#65533; &#65533;&#65533;&#65533;&#65533;&#65533;K&#65533;&#65533;&#65533; &#65533; G&#65533; $y4&#65533;B
p&#65533; &#65533;,X&WS0&#65533;';A&#65533;q&#65533;<n&#65533;S&#65533;]&#65533;2@&#65533;p	5&#65533;&#65533;^1&#65533;;&#65533;P&#65533;6`&#65533;[&#65533;^&#65533;Q&#65533;Cd&#65533;5F&#65533;&#65533;&#65533;[36h9d[&#65533;U&#65533;4f	}&#65533;&#65533;u])&#65533;)Y&#65533;W[&#65533;X[&#65533;aS(9&#65533;4;&#65533;'~&#65533;&#65533;5&#65533;q&#65533;4h&#65533;h:-&#65533;&#65533;zR&#65533;.&#65533;	&#65533;&#65533;&#65533;)&#65533;&#65533;q&#1809;F&#65533;9/&#65533;R&#65533;>&#65533;&#65533;
&#65533;
&#65533;&#61052;ch!&#65533;&#65533;&#65533;d`&#65533;&#65533;&#620;&#65533;&#65533;`&#65533;`&#65533;`&#65533;[&#65533;]_8G]&#65533;[&#65533;Y&#65533;&#65533;&#65533;&#65533;C&#65533;&#65533;&#65533;`&#65533;&#65533;cT&#65533;&#65533;&#65533;kG&#65533;&#65533;TJ&#65533;&#65533;&#65533;6&#65533;J&#65533;l9&#65533;\TD&#65533;&#65533;F]&#65533;_&#65533;>a&#1387;&#65533;&#65533;:&#65533;=>5TQET&#65533;B&#65533;2&#65533;&#65533;y&#65533;2&#65533;:&#65533;1>&#65533;&#65533;&#65533;U&#65533;&#65533;&#65533;&#65533;&#65533;;-&#65533;&#65533;&#65533;&#65533;&#65533;&#65533;&#65533;Y&#65533;a&#65533;;!&#65533;3&#65533;&#65533;c;&#65533;8&#65533;g&#65533;&#65533;&#65533;&#65533;&#65533;=&#65533;&#65533;&#65533;&#65533;&#65533;i%=&#65533;3&#65533;&#65533;h9&#65533;s&#65533;\&#65533;\&#65533;*C=WtEW&#65533;;W_P&#65533;a&#65533;v&#65533;[m&#65533;&#65533;&#65533;&#65533;a &#65533;Z&#1916;_x&#65533;R}&#65533;&#1603;Wa Q%UT&#65533;T&#65533;&#65533;T^hW&#65533;&#65533;&#65533;&#53409;&#65533;b&#65533;a(&#65533;}MTt&#65533;&#65533;{&#65533;&#65533;&#1816;&#65533;:&#1369;&#65533;X&#65533;&#65533;&#65533;v&#65533;*bX&#1292;&#65533;&#65533;&#65533;&#65533;&#65533;&#132;8&#1026;)&#65533;&#65533;(&#65533;/X;&#65533;qI&#65533;;&#65533;A&#65533;?&#65533;@ &#65533;DhG&#65533;,&#65533;&#65533;2	&#65533; &#225;LZ&#65533;&#65533;&#65533;&#65533;&#65533;C&#65533;!L2&#65533;&#65533;`2(&#65533;!*&#1152;&#65533;&#65533;,j&#65533;&#65533;`&#65533;+&#65533;0[.&#143;p @[-[&#65533;	x&#65533; B,b &#65533;@
&#65533;&#65533;&#65533;&#257;"x+&#65533;&#65533; &#65533;!&#65533;&#65533; &#1017;&#65533;@K&#1664;&#65533;u#!$&#65533;&#65533;[I&#65533;&#65533;&#65533;&#65533;&#65533;%&#65533; &03&#65533;1&#65533;'JCh&#65533;&#65533;jB&#65533;F&#65533;Cl&#642;-&#65533;+&#65533;&#65533;+&#65533;&X&#65533;&#65533;K&#578;3&#65533;5T&#65533;1&#65533;&#65533;R&#65533;C&#65533;:&#65533;&#65533;v2&#65533;-&#65533;R&#65533;&#65533;0&#65533;&#65533;H&#65533;^IDB51&#65533;E&#65533;2(Va&#65533;J&#65533;B7&#1992;J&#65533;W&#65533;}(bQ&#65533;8&#65533;2Rq&#65533;'W{&#65533;g&#65533;4&#65533;&#65533;5=&#65533;&#1944;.&#65533;JKv\&#65533;s*&#65533;t&#65533;&#65533;$W&#33022;&#65533;L&#65533;^&#65533;&#65533;&#65533;&#65533;E&#65533;K&#65533;&#65533;&#65533;&#65533;	&#65533;
6&#65533;&#65533;[G&#65533;&#65533;&#65533;V&#65533;\&#65533;W[&#65533;&#65533;<&#65533;&#65533;&#65533;}=9&#65533;&#709;_ &#65533;\&#65533;&#65533;_&#65533;&#65533;\p&#65533;&#35577;&#65533;`&#65533;u&#65533;&#65533;&#65533;`&#65533;=&#65533;&#65533;a&#65533;&#65533;,] G]&#65533;&#65533;&#65533;l&#65533;&#65533;&#65533;`&#65533;&#65533;&#65533;tG&#65533;&#65533;&#65533;&#65533;b:&#65533;&#673;&#65533;X&#65533;G&#65533;d&#750;,&#65533;&#65533;&#65533;&#65533;R&#65533;&#65533;&#65533;&#65533;&#65533;&#65533;0&#65533;e&#65533;_&#65533; dx&#65533;&#65533;&#65533;&#571; &#65533;&#65533;&#65533;/&#65533;&#65533;<U&#65533;YxX@&#65533;<&#65533;c?&#65533;&#65533;?&#65533;&#65533;\T\&#172340;c&#65533;&#65533;_&#65533;>>M&#65533;B&#65533;&#65533;&#65533;!^&#65533;"&b&#65533;"`%G&#65533;&#65533;!&#65533;*&#65533;&#65533;S&#65533;<b-&#65533;J&#65533;&#65533;d&#1880;S&#65533;&#65533;S\&#65533;d<&#65533;c6&#65533;!F&#65533;;&#65533;&#65533;)V&#65533;&#65533;Va&#65533;_&#65533;&#65533;}&#65533;b^(d&#65533;]&#65533;&#65533;&#65533;E0&#65533;&#65533; 	\ &#65533;&#65533;&#65533;&#65533;&#65533;&#65533;&#65533;)(&#65533;5p9&#65533;&#65533;>&#65533;@&#65533;> &#65533;&#65533;&#860;27&#1152;&#65533;x"u^&#65533;'j&#65533;&#65533;]t&#65533;P&#65533;&#65533;&#65533;&#65533;
$&#65533;&#1932; &#65533;&#65533; &#65533;T&#65533;&#65533;@[&#65533;&#65533;  #&#65533;@
(H(O&#65533;&#65533;F34A&#65533;$&#65533;$&#65533;l4F&#65533;&#65533;x&#896;&#65533;&#65533;&#65533;@2p&#65533;b9.0&#65533;*&#65533;%:&#65533;PK&#65533;)&#65533;-&#65533;&#65533;)&#65533;%*&#65533;-&#514;)&#65533;&#65533;,&#65533;&#65533;)&#65533;-^&#65533;&#65533;&#65533;m	d+C[#&#65533;24j&#65533;M&#65533;P&#1654;n&#65533;&#65533;0&#65533;&#65533;RAl&#65533;GI'=&#65533;&#65533;&#65533;&#65533;m&#65533;ji&#65533;&#65533;&#65533;D6lC6h6(&#65533;m6Y&#65533;&#65533;C7&#65533;'&#65533;v&&#65533;P8&#7615;&#65533;&#65533;}54&#65533;W&#65533;&#65533;_&#65533;SY&#65533;+&#65533;]&#65533;&#65533;&#65533;T^&#65533;l&#65533;&#65533;&#65533;&#65533;*@}&#65533;^&#65533;&#65533;_&#65533;&#65533;]p&#65533;&#65533;>?B&#65533;*&#65533;#m&#65533;&#65533;&#65533;&#65533;+&#65533;1&#65533;dp&#65533;&#65533;&#65533;[&#65533;]&#65533;W8SX&#65533;=&#65533;W8lZ&#65533;&#65533;X&#65533;&#65533;&#65533;&#65533;&#65533;q&#65533;&#65533;&#65533;.L&#65533;6&#65533;qM&#65533;&#65533;-UC&#44173;&#65533;&#65533;/&#65533;&#65533;U&#65533;S&#65533;JXH&#65533;&#65533;^8&#1322;J&#1579;ZU&#65533;&#65533;&#65533;&#65533;&#65533;&#65533;&#65533;nt&#65533;b&#65533;&#65533;&#65533;&#65533;VoA%L&#65533;W&#65533;&#65533;&#65533;&#65533;&#65533;S&#65533;Sp&#65533;&#65533;uXx&#65533;&#65533;KI&#65533;c&#65533;a&#65533;&#65533;&#65533;&#65533;&#65533;P&#65533;&#65533;&#65533;U&#65533;&#65533;e&#65533;&#65533;&#264;&#65533;6u&#65533;L&#65533;&#65533;*>&#65533;B&#65533;&#65533;Z&#65533;&#65533;Y8G@&#65533;p@&#65533;&#65533;[&#65533;&#65533;&#65533;>&#65533;(&#65533;&#65533;&#65533;&#65533;n\8&#65533;O&#65533;&#65533;.&#65533;&#65533;&#65533;\&#65533;m&#65533;&#65533;nC-m7&#65533;M&#65533;?&#65533;_X&#65533;R&#65533;&#1216;=mb&#65533;&#65533;W&#65533;9&#65533;&#65533;vG&#65533;&#65533;&#65533;Xan&#65533;"N&#65533;&#65533;&#65533;&#1989;[&#65533;&#65533;&#65533;&#65533;@=&#65533;*&#65533;Y&#65533;r+WoY`R&#65533;&#65533;IpG 0&#65533;&#65533;gx&#65533;&#65533;1&#65533;&#65533;&#1025;X&#65533;-87x&#65533;5(&#65533;,H!&#65533;($&#65533;hvnt&#65533;H&#65533;&#65533;`&#65533;@&#65533;)&#65533;4X[&#65533;&#65533;&#65533;1:&#65533;&#65533;@	&#65533; DB &#65533;]&#65533;&#65533;@&#65533;` &#65533;&#65533;&#65533; &#65533;&#65533;&#65533;DR&#65533;  p&#65533;&#65533;H&#65533;8&#65533;&#65533;&#65533;&#65533;h&#65533;&#65533;&#65533;&#65533;A&#65533;$&#65533;$&#589;$&#65533; &#65533;hv'&#65533;$5&#65533;ZE/&#65533;`&#65533;f&#65533;&#65533;R	[&#65533;&#65533;&#65533;&#65533;1S)&#65533;[2&#65533;- &#65533;K&#65533;&*&#65533;&#65533;=&#65533;OQ&#1061;&#65533;P&#65533;PP^`&#65533;%&#65533;&Y&#65533;h&#1618;&#65533;&#65533;D&#65533;&#65533;&#65533;&#65533;&#65533;6&#65533;&#65533;5y2&#65533;r&#65533;&#65533;&#65533;'&#65533;g&#65533;S&#65533;xN\&7&#65533;7`7&#65533;&#65533;S(kA&#65533;O5`&#65533;~&#65533;x6x&#65533;7&#65533;!}kf2]3&#65533;B5xy&#65533;&#65533;x&#65533;N3U&#65533;&#65533;#&#65533;&#65533;f0,W&#65533;&#65533;>G&#65533;&#65533;z&#65533; &#65533;2&#65533;&#65533;b0&#65533;&#65533;&#65533;&#65533;W&#65533;>R&#65533;[&#65533;&#65533;&#65533;za&#65533;&#65533;&#65533;* g&#65533;&#65533;e[&#65533;T &#65533;&#65533;M`?P(RT&#65533;W&#65533;&#65533;S,O&#65533;\&#65533;Z&#65533;&#65533;s&#65533;{&#65533;?&#65533;T &#65533;&#65533;&#65533;&#65533;&#743;h&#65533;"&#65533;&#65533;&#1498;&#682;&#65533;y{.&#65533;6&#65533;[z]&#65533;&#65533; <&#65533;yZ6&#65533;[&#65533;&#65533;&#65533;Y&#65533;Vp&#65533;b&#65533;W(&#65533;U&#65533;U&#65533;0&#65533;&#65533;{&#65533;_&#65533;g>&#65533;&#65533;&#65533;&#65533;Je,&#65533;&#65533;(v*&#65533;b}&#65533;O0&#65533;&#65533;&#65533;&#65533;|&#65533;}&#65533;&#65533;&#65533; &#65533;&#65533;&#65533;&#1847;z&#65533;&#65533;&#65533;&#65533;&#65533;&#65533;D&#65533;&#65533;g&#65533;k&#65533;;&#65533;q&W&#65533;q&#65533;&#65533;&#65533;ru&#65533;qE9u&#65533;&#65533;{&#65533;&#65533;>1;zs&#65533;{&#65533;[p9r&#65533;&#65533;&#65533;&#65533;(>|&#65533;&#65533;&#65533;&#65533;&#65533; z&#65533;Z&#1029;]&#65533;&#65533;&#65533;&#65533;<&#65533;*&#65533;&#65533;u&#65533;&#65533;&#65533;Z&#65533;z&#22677;&#65533;&#65533;-Y&#65533;b&#65533;&#586;(1&#65533;+U&#65533;^&#65533;R&#65533;
c*TU&#65533;r&#65533;&#65533;#&#65533;T&#65533;\U&#65533;X&#65533;&#65533;+V1&#65533;eiQ&#65533;=x&#65533;&#65533;A&#8324;	>%D&#65533;&#38082;&#65533;.dX&#1091;	*M&#65533;&#65533;pqBV&#65533;&#65533;@&#65533;&#65533;&#331;&#65533;^&#65533;&#65533;&#65533;b&#65533;-L&#65533;P&#65533;&#65533;&#65533;&#65533;$x 4&#65533;&#65533;&#65533;=&#65533;&#65533;A&#65533; (P&#65533;&#65533;A&#65533;x&#65533;h0T&#65533;>v&#65533; &#65533;.`&#65533;&#65533;&#65533;&#65533;&#461;
&#65533;E&#65533;W&#65533;*&#65533;&#65533;&#65533;&#65533;:dp&#65533;m!J&#65533;&#65533;&#65533;U	,N&#65533;&#65533;&#65533;&#65533;5e&#65533;&#65533;!&#65533;&#65533;&#728;1_&#65533;@&#65533;&#65533;&#65533;/a&#516;&#65533;];&#65533;&#65533;&#1907;P&#65533;&#65533;&#65533;+[&#65533;p&#65533;&#65533;~;{.&#65533;&#452;&#65533;&#65533;&#65533;=w&#65533;&#65533;&#65533;&#65533;&#65533;"&#396;&#65533;3j&#1440;&#65533;&#65533;g&#65533;&#65533;&#65533;h&#65533;&#65533;&#385;	&#65533;&#65533;&#65533;i&#65533;&#65533;`h&#65533;&#65533;
&#65533;qR&#65533;&#65533;&#65533;b&#65533;m&#65533;!&#65533;&#65533;m&#65533;&#65533;m&#65533;!$&#65533;X"h&#65533;A&#65533;r&#65533;&#65533;F&#65533;p&#65533;&#65533;&#65533;o&#65533;a&#65533;&#65533;5&#65533;&#65533;b&#65533;
RX`&#65533;:&#548;i&#65533;F&#65533;&#65533;-&#1090;&#65533;.&#65533;&#65533;R&#65533;-&#65533;&#65533;",c&#65533;b&#65533;d&#65533;"-^j&#65533;&#65533;-&#65533;&#65533;&#65533;.&#65533;&#65533;&#65533;-p&#65533;yK&#65533;zn	f&#65533;]&#65533;)&#65533;&#65533;&#65533;3&#65533;0&#65533;/&#65533;C&#65533;0&#65533;&#65533;i.&#65533;&#65533;&#65533;J(&#65533;0b&#65533;!&#65533;,&#65533;&#65533;$&#65533;&#65533;"&#65533;,b&#65533;r'&#65533;`&#65533;"&#65533;+&#65533;\&#65533;&#65533;Fh&#65533;&#8853;&#65533;&#65533;&#65533;,&#65533;&#65533;&#65533;K0&#65533;B&#65533;/&#65533;&#65533;&#65533;(1&#65533;K&#65533;&#65533;&#65533;
&#65533;&#65533;&#65533;
*h&#65533;&#65533;&#65533;"R+&#65533;Z&#65533;&#65533;-&#65533;&#65533;rK&#65533;m&#65533;&#65533;,&#65533;z&#65533;*,(&#65533;&#65533;**&#65533;&#65533;R
)&#65533;&#65533;&#65533;&#65533;(&#65533;&#65533;2&#65533;(&#65533;rJ*&#65533;&#65533;&#65533;&#65533;&#65533;&#65533;&#65533;&#65533;&#65533;/&#65533;&#65533;&#65533;&#65533;&#65533;&#65533;24P/&#65533;&#65533;&#65533;&#65533;&#65533;	&#65533;&#65533;/&#65533;&#65533;&#65533;0&#65533;&#65533;i0J&#65533;0&#65533;&#65533;&#65533;k&#65533;&#65533;$cL&#378;b0&#65533;z2&#65533;&#65533;H10&#65533;&#65533;&#65533;&#65533;&#65533;&#65533;L(&#510;<&#651;&#65533;?k&#65533;t&#65533;r&#65533;&#65533;&#65533;|&#65533;e&#65533;F&#65533;s&#65533;K&#65533;&#65533;/:G|&#65533;&#187;&#65533;&#65533;f&#65533;&#65533;R&#65533;&#65533;&#65533;s&#65533;g&#65533;g&#65533;)&#65533;@&#65533;FDK&#65533;&#65533;&#65533;mt.&#65533;&#65533;&#65533;p&#1402;&#65533;&#65533;&#65533;W&#65533;M,&#65533;&#65533;+&#65533;&#65533;&#65533;-&#65533;&#65533;&#65533;&#65533;)&#65533;&#65533;r
*&#65533;&#65533;&#65533;&#65533;&&#65533;&#65533;&#65533;&#65533;C&#65533;I&&#65533;h&#65533;	&&#65533;grI%&#65533;Tr&#65533;%&#65533;xN	%&#65533;&#65533;&#34691;&#65533;&#65533;&&#65533;`*Hz&#65533;aX&#65533;`~M&#65533;&#65533;%&#65533;&#65533;&#1427;#&#65533;0&#65533;*&#65533;P&#65533;&#65533;@B
*@&#65533;	&&#65533;&#1045;n]&#65533; CX_o&#65533;
&#1459;&#65533;&#65533;	&&#65533;&#65533;&#65533;(`&#65533;H &#65533;&#65533;0&#65533; ?=&#65533;&#65533;&#65533;/`X^&#65533;M&#65533;(@&#65533;&#65533;&#65533;&#65533;@Abp&#65533;&#65533;&#65533;1&#65533;&#65533;g&#65533; &#65533;U&#65533;&#65533;&#65533;.&#65533;` &#65533; 40B0&#65533;*'
.&#65533;&#65533;&#65533;&#65533;%X&#65533;&#65533;&#65533;&#65533;&#65533; '9b&#65533;0)Yge&#65533;&#65533;&#65533;&#65533;&#65533;&#65533;&#65533;&#65533;&#65533;&#65533;&#65533;-&#65533;4[&#65533;B&#65533;`&#65533;-p&#65533;&#65533;"&#65533;&#65533;.v!a&#65533;&#65533;&#65533;&#65533;)eq&#65533;T&#65533;!&#65533;H3P&#65533;Bk`C&#65533;&#26144;#&#65533;&#65533;?5rC&#65533;&#65533;4&#65533;6&#65533;j&#65533;&#1107;&#65533;3&#65533;&#65533;&#65533;BI&#65533;c&#65533;N&#65533;&#65533;F&#65533;&#65533;px&#65533;:&#801;H-&#65533;'q&#65533;8&#513;v&#65533;&&#65533;&#65533;&#65533;&#65533;p\ &#65533; &#65533;A&#65533;&#65533;<&#65533;&#65533;&#65533;&#65533;5`&#65533;&#65533;8I+zi+&#65533;X	p&#65533;&#65533;%+V&#65533;&#65533;Vso&#65533;s&#65533;&#65533;jA&#65533;Y|&#65533;fsf&#65533;&#65533;4Mg&#65533;	&#65533;&#65533;X&#65533;*&#65533;&#65533;QA&#65533;&#65533;h&#65533;&#65533;B&#65533;&#65533;&#65533;b&#65533;&#65533;U+N&#65533;&#65533;G&#65533;&#65533;Cq&#65533;T&#65533;M&#65533;&#65533;&#65533;&#65533;&#65533;&#65533;S&#65533;&#65533;&#65533;&#65533;8&#65533;1&#65533;&#65533;
S&#65533;&#65533;\&#65533;fHf&#65533;_&#65533;&#65533;Kf&#722;/(&#65533;_P&#65533;b&#65533;&#65533;/:&#65533;&#65533;&#65533;&#65533;&#1050;&#65533;4&#65533;V&#65533;&#65533;&#65533;0E&#1958;&#65533;&#65533;5&#65533;&#65533;A&#65533;1J&#65533;S&#65533;&#65533;U&#65533;&#65533;'<&#65533;&#65533;~&#10718;&#65533;P&#65533;:
xT&#859;+l&#65533;] &#65533;U&#65533;Y.~Q1]@&#65533;e&c0|&#65533;&#65533;-DQU&#65533;*&#65533;&#65533;U]<&#65533;X^&#65533;U&#65533;4&#65533;&#65533;\<&#65533;]&#65533;&#65533;W&#65533;&#656;&#65533;&#1890;&#65533;&#65533;&#65533;&#65533;&#65533;,\&#65533;o&#65533;Vua&#65533;&#65533;O&#956;U-&#65533;i&#65533;&#65533;&#65533;&#65533;K&#65533;\&#65533;d&#65533;odw&#65533;-&#1082;&#65533;&#1154;ea&#65533;iI&#65533;&#908;t&#65533;"&#65533;x&#65533;KRa&#185;6&#65533;&#65533;&#65533;&#65533;+j[&#65533;1&#65533;&#65533;#&#65533;&#173;*G&#65533;P&#65533;&#65533;&#65533;&#65533;x\(B&#65533;P&#65533;&#65533;,&#65533;'VW&#65533;LdB&#65533;&#65533;&#65533;&#65533;.79JDB&#65533;&#65533;D$&#65533;&#65533;&#65533;ID&#65533;&#65533;/y&#459;C B&#65533;0D"&#65533;&#65533;^ElJ&#65533;&#65533;&#65533;|9E^D&#65533;&#65533;w&#65533;&#65533;&#65533; &#65533;*&#65533;@&#65533;@PC&#65533;&#65533;&#65533;&#65533;_(p&#65533;x X^JS&#65533;&#65533; 2&#560;T&#65533;&#65533;k&#65533;c!&#65533;&#65533;D&#65533;{&#65533;,&#65533;QA	6&#65533; &#65533;&#261;0v9 f&#65533;&#65533;) .p&#65533;&#65533;<&#65533;0x)&#65533;@&#65533;&#65533;1
&#65533;&#65533;&p&#65533;&#65533; &#65533;&#65533;
,PA&#65533;&#65533;F(>&#65533;&#65533;>&#65533;&#65533;&6&#65533;&#65533;@ih3&#65533;&#65533;`&#65533;&#65533;K	N $|&#65533;<:d&#607;&#65533;0e&#65533;&#65533;&#65533;&#65533;3&#65533;E!&#65533;&#65533;&#65533;&#65533;&#860;2z9g$C&#65533;&#65533;C-&b"&#65533;Hh@_&#65533;&#65533;&#65533;&#65533;3&#65533;&#65533;&#65533;#&#65533;&#65533;&#65533;&#65533;&#65533;&#65533;&#65533;wTI@&#65533;AE%2&#65533;&#1552;5&#1073;AJ&#65533;&#65533;RDI&#65533;(&#1399;&#65533;Q^&#65533;9&#1537;r&#65533;&#65533;(&#65533;p&#65533;;&#65533;&#65533;&#65533;e&Kj&#65533;A&#65533;&#65533;Q&#65533;&#65533;&#65533;Z&#65533;&#65533;Aj&#65533;&#65533;&#65533;8
^&#65533;r&#65533;&#65533;&#632;&#650;&#65533;&#65533;p8]&#65533;J0&#1410;&#65533;L(&#65533;-&#65533;&#65533;&#1290;&#65533;&#65533;&#65533;]&#65533;H&#65533;&#65533;\k&#65533;i&#65533;&#65533;%&#65533;,&#65533;o&#65533;&#65533;O7&#65533; DT&#65533;: b&#65533;(&#65533;,&#565;&#65533;Y&#65533;&#65533;&#65533;&#65533;&#65533;&#573;
J&#65533;&#65533;"T#u&#65533;,&#65533;&#65533;&&#65533;&#65533;&#65533;Vw&#65533;-:&#65533;&#65533;I}&#65533;l&#65533;&#65533;&#65533;:a&#65533;%&#65533;&#406;&#65533;&#65533;&#65533;iAW&#65533;&#913;&#65533;&#65533; &#65533;i1&#65533;Y&#65533;S&#65533;k&#65533;&#65533;.&#65533;(&#65533;&#1793;&#65533;&#65533;$7&#65533;L&#65533;$6\t&#65533;c&#65533;pX&#65533;r&#65533;&#65533;]#O&#65533;&#65533;&#65533;U&#65533;&#65533;,&#65533;`&#65533;X&#65533;&#286;0a&#65533;=&#65533;&#65533;8&#1456;|A'-&#65533;]&#65533;z&#65533;&#65533;&#65533;'&#65533;b&#65533;N&#65533;D&#65533;&#65533;&#65533;D4p}KLeZg1kkL&#65533;&#65533;k&#65533;&#65533;[S&#65533;V+&#65533;&#65533;&#65533;U>&#65533;&#65533;&#65533;&#65533;	&#65533;&#65533;\&#65533;=&#65533;G/
&#65533;&#65533;k^&#65533;&#65533;&#65533;C&#1097;N8&#65533;&#65533;&#65533;='j&#65533;&#65533;&#65533;Y&#65533;&#65533;&#65533;&,&#1145;Ltb&#65533;&#65533;&#65533;D&,A&#65533;I&#65533;ns&#65533;&#65533;&#65533;%0&#65533;&#65533;JX&#1077;x#&#65533;F8&#1669;#&#65533;&#65533;&#65533;+&#65533;&#65533;XD"&#65533;&#65533;&#65533;F0b&#65533;&#65533;Z&#65533;&#65533;
A&#65533;&#65533;B&#65533;&#65533;&#65533;!&#65533;&#65533;&#1279;&#65533;&#65533;&#65533;&#65533;&#65533;;pl&#65533;kd  &#65533;&#65533;l&#65533; &#65533;jx&#65533;p 8`H@0&#65533;&#65533;&#65533;&#65533;&#65533;&#65533;
&#65533; &#65533; &#65533;@W&#65533;&#65533;	&#65533;@&#65533;&#65533;&#65533;
&#65533; &#65533;&#65533;@$	&#65533;&#65533;<&#65533;&#65533;P9&#65533;&#65533;- &#65533;&#65533;L cp D J&#65533;&#65533;F &#65533;l&#65533;c$Y &#65533;E]4@R&#65533; &#1536;&#65533;&#65533;&#65533;&#65533;&#65533;&#65533;a&#65533;&#65533;&#65533;&#65533;l| &#65533;&#65533;	&#65533;!| m&#65533;&#65533;&#65533; &#65533;VdOT&#65533;H&#65533;&#65533;&#65533;A&#65533;&#65533;H&#65533;&#65533;-&#65533;\&#65533;&#65533;&#65533;R&#65533;&#65533;&#65533;A&#65533;"&#65533;&#65533; &#65533;,E&#516;4$&-A&#65533;-&#65533;&#531;&#65533;&#65533;&#555;&#65533;a'&#65533;&#1128;&#65533;&#65533;&#65533;&#65533;&#522;&#65533;)>&#65533;&#65533;&#65533;&#65533;H(&#65533;&#65533;&#65533;H&#65533;&#65533;xR $&#65533;&#560;&#65533;&#65533;q&&#65533;&#65533;'yR(&#65533;&#65533;&#65533;&#65533;~&#65533;&#65533;~&#65533;&#65533;&#65533;&#65533;Mc&#1281;&#65533; &#65533;&#65533;&#65533;a&#65533;qR/&#65533;&#65533;&#65533;&#65533;&#913;$&#65533;&#65533;3&#65533;&#65533;'&#65533;*S2&#65533;T9&#1428;K&#65533;&#65533;I&#65533;&#65533;&#65533;&#65533;;&#65533;\&#65533;&#65533;&#65533;&#65533;*$&#65533;=&#65533;&#65533;=&#65533;)&#65533;P&#65533;&#65533;P&#65533;B&#65533;&#65533;(&#65533;BG&#65533;K(x&#65533;&#65533;m&#65533;%l&#65533;$hW&#65533;U&#65533;"&#65533;`H&#65533;#&#65533;B+&#65533;&#65533;*X&#65533;&#65533;`&#65533;:&#65533;&#65533;@&#65533;&#65533;l&#65533;2&#65533;B&#65533; N&#65533;,&#65533;	&#65533;`&#1848;&#65533;&#65533;&#65533;&#65533;I&#65533;&#65533;d,&#65533;&#65533;0]>S&#65533;&#65533;&#65533;&#65533;NN&#65533;9S&#65533;$&#65533;T&#65533;&#65533;c:&#1337;&#65533;*&#65533;&#65533;&#65533;&#65533;&#766;&#65533;&#65533;F&#65533;3QD&#65533;9/&#65533;B-&#65533;UGE&#791;d&#1919;&#65533;@@&#65533;&#65533;l&#65533;B(&#65533;&#65533;&#65533;eZ"D&#65533;&#65533;LZ&#1922;C&#65533;&#65533;9&#65533;$&#65533;<D,p&#65533;-&#65533;&#65533;]&#65533;&#65533;&#65533;&#65533;H&#65533;&#65533;&#65533;&#65533;1&#65533;I&#65533;&#65533;a&#65533;(&#65533;Qc&#65533;DG&#65533;K&#65533;&#65533;&#65533;b&#65533;q&#65533;&#65533;A&#65533;N%&#65533;J&#65533;Tq&#65533;&#65533;&#65533;&#65533;^h&#926;&D&#65533;&#65533;d&#65533;&#65533;&#65533;T%D&#65533;&#65533;]&#65533;jwA&#65533;#,&#65533;&#65533;5B#@&#65533;&#65533;&#65533;&#65533;m:Bv9&#65533;$&#65533;&#&#65533;"(Bqv
$4Bq'#&#65533;&m&#65533;&#65533;!B"&#65533;f"&#65533; &#65533; &#65533;!B"&#65533;WvnJ&#65533;&#65533;_v&#65533;gv&#65533;&#65533;&#65533;&#65533;y&#65533;'y&#65533;&#65533;x&#65533;&#65533;&#65533;&#65533;&#65533;&#65533;&#65533;&#65533;&#65533;&#65533;&#65533;&#65533;A&#65533;&#65533;iEZ@Z &#4994;y&#65533;&#65533;&#65533;&#65533;&#65533;@&#65533;&#65533;&#65533;&#1536;&#65533;&#65533;&#65533;&#65533;&#65533;X&#65533;n&#65533;@&#65533;&#65533;@	&#65533;&#65533;&#65533;&#65533; pEh&#65533;&#65533;@&#65533;@&#65533;&#65533;	` aF], 4&#65533;`H &#65533;a&#65533;Q&#65533;&#65533;&#65533;&#65533;&#65533;b(@&#65533; &#65533; )&#65533;&#65533;X&#65533; &#65533;@&#65533;&#65533;
h&#65533;da&#65533;$ &#65533;&#65533;~ l&#65533;&#65533;&#65533;N&#65533;&#65533;&#65533;|&#65533;&#65533;&#65533;&#65533;&#65533;Y&#65533;&#65533; xc&#65533;&#65533;&#65533;&#65533;%&#65533;&#65533;&#563;E&#65533;&#65533; &#541;EH&#65533;@-&#65533;H&#65533;&#65533;)&#65533;&#65533;)&#65533;&#65533;&#65533;|&#1198;&#65533;A%&#65533;&#65533;+&#593;&#65533;&#1569;$&#65533;66j&#65533;&#65533;,&#65533;&5c)I(&#65533;c&#65533;&#65533;&#65533;I&#1162;&#65533;&#65533;&#65533;'1&#65533;&#65533;&#65533;&#65533;&#65533;"(&#65533;&	c2&#65533;*3&#65533;R+&#65533;&#65533;&#65533;4&#65533;i&#65533;&#65533;&#65533;
&#65533;&#65533;a&#65533;&#65533;&#65533;&#65533;&#65533;(j&#65533;&#65533;*)&#65533;&#65533;&#65533;&#65533;*&#65533;&#65533;?&#65533;V&#65533;h&#65533;A&#65533;T)&#65533;&#65533;(8&#65533;&#65533;&#65533;(&#65533;B(&#65533;&#65533;&#65533;&#65533;&#65533;B&#65533;z&#48578;&#65533;&#65533;&#65533;T'&#65533;&#65533;&&#46187;t&#65533;&#65533;&#65533;&#65533;&#65533;$ '&#65533;A&#65533;#0&#65533; &#513;&#65533;&#65533;&#65533;&#65533;&#65533;%&#65533;&#65533;&#65533;"WSS&#65533;K&#65533;,I&#65533;&#65533;H&#65533;?&#65533;&#65533;9&#65533;&#65533;C&#65533;&#65533;jAS&#65533;&#65533;K&#745;4a&#65533;Iz&#65533;&#65533;2&#65533;&#65533;&#1037;&#65533;&#65533;.+&#65533;&#65533;I&#1699;<&#139;=f9&#65533;9&#65533;&#65533;&#65533;I&#65533;T&#65533;&#65533;&#65533;@&#65533;,&#65533;@&#65533;&#65533;&#65533;2&#65533;V&#65533;&#65533;
8&#65533;&#65533;&#692;p&#65533;C&#65533;F&#65533;$&#65533;&#65533;&#65533;0&#65533;&#65533;&#65533;&#65533;71&#65533;&#65533;<&#65533;'&#65533;&#65533;S)&#65533;&#65533;Q&#65533;8>&#65533;&#65533;T@Z&#65533;&#65533;$u&#65533;'TN&#1706;&#65533;&#65533;&#65533;Pm'x&#65533;&#65533;&#65533;&#65533;'&#65533;mB&#65533;&#65533;&#65533;&#65533;-&#65533;&#65533;&#65533;q&#65533;q&#65533;&#65533;&#65533;^&&#65533;&#65533;&#65533;.vI&#65533;j&#934;&#65533;RB% &#65533;$,&#65533;v&#65533;Q&#65533;$&#65533;f&#65533;u&#65533;w=&#65533;#<&#65533;wEB&#65533;:&#65533;#4&#65533;&#65533;"&#65533;x&#855;&#65533;l&#65533;&#65533;E&#65533;&#65533;&#65533;&#65533;" Bzq'"&#65533;&#65533;&#65533;&#65533;z~g&#65533;&#65533;y&#65533;g&#65533;Z'v&#65533; &#65533;&#65533; &#65533;.! &#65533;zV&#65533;u&#65533;&#65533;&#65533;M&#65533;&#65533;&#65533;&#65533;Ah&#65533;&#65533;T p@Xo` &#65533;&#65533;&#65533;&#65533;&#65533;mp&#65533;&#65533;&#65533; A,&#65533;@@&#65533;&#65533;&#65533;&#65533;V&#65533;&#65533; p&#65533;&#65533;&#65533;&#65533;@&#65533;&#65533;&#65533;&#65533;@
&#65533;@&#65533;&#65533;&#65533;&#367;&#65533;@$&#65533;pA@&#65533;&#65533;$@&#65533; (@!&#65533;F &#65533;&#65533;`P&#65533;O<&#65533;&#65533;!&#395;j&#65533;&#65533;Exp,&#65533;T&#65533;H&#65533;@&#65533;&#65533;HF&#65533;&#65533;&#340;&#65533;k&#65533;!Rh)cd&#65533;&#65533;y 	u@&#65533;@&#65533;a&#65533;&#65533;&#65533;A&#65533;A&#65533;&#5811;&#65533;&#65533;&#65533;*&#65533;&#866; &#65533;&#65533;&#65533;Q&#65533;&#559;*j&#65533;&#65533;&#65533;&#2735;I7^&#65533;$&#65533;&#65533;:\(&#65533;b5z**&#65533;&#65533;&#65533;&#65533;R&#65533;&#610;/&#65533;(&#65533;&#65533;5#)1&#65533;&#65533;&#65533;"3&#1153;&#65533;$&#65533;&#65533;&#65533;+I+&#65533;w&#65533;&#229;&#65533;+&#65533;a"&#65533;&#560;&#65533;j+N&#65533;+&#65533;&#1167;&#65533;R-2&#65533;&#65533;#O&#65533;&&#65533;&#65533;&#65533;`&#65533;.&#65533;&#65533;&#65533;N&#65533;2eB&#65533;&#65533;=k&#65533;N&#65533;&#65533;&#65533;&#65533;!&#65533;&#65533;~-R&#65533;K+&#65533;&#65533;A&#65533;T&#65533;&#65533;&#65533;&#65533;&#65533;&#65533;Nh:&#65533;&#65533;&#65533;2v9&#65533;s&#65533;A&#65533;&#65533;&#65533;&#65533;AB$\&#65533;&&#65533;k&#65533;d;Bq%&#65533;k&#65533;Ve&#65533;OA&#65533;'&#65533;&#65533;Fpd/&#65533;
&#65533;&#65533;&#65533;&#65533;Mo&#65533;3N	W&#65533;E&#65533;#&#173;&#65533;*#dQ)f)?b&#65533;&#65533;;&#65533;#p&#65533;r&#65533;&#65533;&#65533;(&#65533;&#65533;&#65533;&#65533;&#65533;@G3&#65533;&#65533;T?W&#214;&#318;W&#65533;&#65533;=+&#65533;p&#65533;@+O&#65533;^P&#65533;&#65533;&#65533;]tP	&#1401;:&#65533;F&#65533;&#65533;&#65533;&&&#65533;&#65533;&#65533;U&#65533;%&#65533;Nti&#65533;&#65533;-&#65533;&#65533;&#65533;&#65533;e&#65533;&#65533;&#65533;&,&#65533;&#65533;XBL&#65533;&#65533;&#65533;A&#65533;&#65533;&#65533;&#65533;b&#65533;&#65533;5&#65533;iu&#65533;DW&#65533;&&#65533;uK&#65533;&#65533;K&#65533;&#65533;&#65533;-_/C5TK&#65533;#@&#65533;ve&#65533;&#65533;f&#65533;T?&#65533;&#65533;&#65533;&#65533;$<&#65533;&#65533;"&#65533;T&#65533;&#65533;"&#65533;&#65533;&#65533;&#65533;+Uk&#65533;Y&#65533;.#d_&#65533;_&#65533;ug&#65533;&#65533;_t&#65533;&#65533;x&#65533;&#65533;!&#65533;vz_&#65533;'!&#65533;&#65533;z&#65533;&#65533;&#65533;x
 &#65533;&#65533; \&#65533;u&v \g_&#65533;&#65533;a/|&#65533;N1&#65533;&#65533;&#65533;|&#65533;L&#65533;&#65533;B`m|&#65533;&#65533;&#65533;&#65533;l&#65533;&#65533;&#65533;x@	&#1024;8A0&#65533;\`&#65533;&#65533;&#65533; m&#65533;e&#65533;	&#65533; m&#65533;&#65533;V&#65533;&#65533;&#65533;
&#65533;E&#65533;z&#65533;	&#65533; &#65533;&#65533;&#65533;&#65533;&#65533;&#256;d $&#65533;]`&#65533;h_&#65533;&#65533;P&#65533;a&#65533;&#65533;` jT&#65533;&#65533;1pOdP&#65533;t#&#65533;&#65533;&#65533;&#65533;e&#65533;&#65533;&#65533;	T@&#65533;&#65533;&#65533;&#65533;q&#65533;&#65533;p&#1264;&#1520;Qh&#65533;&#65533;	&#1536;&#65533;A&#65533;&#65533;b$&#65533;&#65533;&#65533;s&#65533;&#514;S&#65533;&#65533;|R&#65533;&#1800;&#65533;x&#65533;&#65533;&#65533;R&#65533;'j>8&#65533;a&#65533;j+R&#65533;&#65533;&#65533;&#65533;&#65533;0&#65533;&#65533;&#65533;*&#65533;&#1708;rR&#65533;&#65533;&#65533;&#65533;8&#65533;88&#65533;6~#&#65533;&#1464;&#65533;d&#65533;8\&#65533;&#65533;&#65533;&#65533;&#65533;H&#65533;&#65533;&#65533;0&#65533;&#1054;&#65533;&#65533;&#65533;&#65533;&#65533;&#65533;&#65533;|&#65533;&#65533;&#65533;&#65533;&#65533;&#65533;&#819664;Z&#65533;&#65533;"&#65533;&#65533;|&#65533;(&#65533;&#65533;&#65533;&#65533;&#65533;&#65533;&#65533;(&#65533;&#65533;R&#65533;2&#65533;0&#65533;Q&#65533;&#65533;&#65533;&#65533;R&#65533;r&#65533;T+*&#65533;&#65533;&#65533;Y&#65533;%&#65533;&#65533;.&#65533;O&#65533;&T&#65533;&#65533;"@&#65533;!&#65533;&#65533;A&#65533;&#385;&#65533;A"&#65533;M&#65533;^L&#65533;-&#65533;&#65533;&#1966;+B&#65533;^&#65533;zN&#65533;5&#65533;:&#65533;&#65533;k&#65533;&#65533;ue&#65533;I&#65533;&#65533;&#65533;tz&#65533;lB&#65533;ZN&#65533;&#65533;&#65533;SG&#65533;Ss&#65533;$&#65533;t&#65533;n%t&#65533;&#65533;&#65533;&#65533;R&#65533;f&#65533;&#65533;_JS&#65533;[iR&#65533;&#6324;&#65533;oW&#65533;U&#65533;&&#65533;m&#65533;&#1850;&#65533;&#65533;&#65533;O&#65533;&#65533;&#65533;M&#65533;%4;&#65533;4_L_&#65533;&#65533;&#65533;&#65533;K&#65533;&#65533;V{&#65533;O.&#65533;e{&#65533;m&#65533;N%&#65533;&#65533;B&#65533;&#65533;&#65533;&#1913;S&#65533;tJ&#65533;;Po&#65533;&#33844;LoK&#65533;&#65533;JW&#65533;&#65533;&#65533;^&#65533;@;&#65533;ntiNk&#1979;&4P&#65533;&#65533;-&#65533;^T#|W&#65533;uC&#65533;&#65533;lj&#65533;&#65533;v&#65533;&#65533;U&#65533;&#65533;z&#65533;&#13755;UouW#go&#65533;p&#65533;y&#65533;&#65533;{&#65533;&#65533;y&#65533;']&#65533;&#65533;&#65533;
vnJ&#65533;&#65533;&#65533;|&#65533;&#65533;`6  &#65533;&#65533;&#65533;&#65533;<&#65533;3&#65533;&#65533;&#65533;g&#65533;K6&#65533;&#65533;&#65533;&#65533;&#65533;&#65533; &#65533;
d@l@vm\&#65533;&#65533;&#65533;&#65533;6&#387;&#65533;&#65533;&#65533;&#65533;&#65533;&#65533;/,&#65533;,&#65533;&#65533;@<h&#65533;&#65533;&#65533;
&#65533;@&#24968;&#65533;F&#65533;&#65533;h&#65533;z&#65533;t&#65533;X [3&#65533;&#65533;&#65533; 
D@-&#65533;/&#65533;}&#65533;4&#65533;&#65533;{@&#65533;&#65533;O&#65533;&#65533;0&#65533;Y|&#65533;&#65533;l y&#65533;^&#65533;h&#65533;PY&#65533;@	d&#65533;\&#65533;{#&#65533;&#65533;&#65533;&#65533;&#65533;}&#65533;F&#65533;n d7m&#65533;&#65533;	&#65533;&#65533;&#65533;&#65533;&#65533;&#65533;z#l&#65533;"&#65533;=&#65533;&#2040;Kj)&#65533;jW&#65533;&#65533;&#65533;&#65533;?&#65533;&#65533;&#65533;&#65533;&#65533;&#65533;7#2&#65533;j&#65533;&#65533;&#65533;(&#65533;&#65533;&#65533;&#65533;j&#65533;&#65533;R&#65533;&#65533;"&#65533;&#65533;"&#65533;&#65533;~&#65533;&#1777;&#1875;&#65533;_?&#65533;{&#65533;?(y-&#65533;_&#65533;&#65533;&#65533;+&#42057;0j&#65533;&#515;q&#65533;&#65533;1&#65533;&#1297;&#65533;&#65533;&#65533;&#65533;6j:&#65533;B&#65533;&#65533;&#65533;)U&#65533;Z&#65533;Zu&#65533;&#65533;)T&#65533;F&#65533;BEj&#65533;D&#65533;&#65533;Fa&#65533;&#35939;FQ&#65533;@&#65533;&#65533;xj&#65533;'O&#65533;@}&#65533;)&#65533;&#65533;N&#65533;6q&#65533;&#65533;i&#65533;&M&#65533;&U&#65533;$	R&#1056;&#65533;	5*&#65533;&#65533;!A&#65533; &#65533;&#65533;'&#65533;>} Ri%&#65533;&#65533;$U&#65533;D)RX&#65533;&#65533;z^&#65533;tS%Ib&#65533;f]&#65533;(%K&#65533;&]&#65533;k$G&#65533;&#65533;e&#65533;&#65533;&#2040;&#65533; &#65533;&#65533;&#65533;p"C&#65533;-J&#65533;r"E|&#65533;2r&#65533;&#65533;&#65533;&#397;-jD&#65533;&#65533;&#65533;E&#65533;33&#65533;&#65533;Vlf&#65533;&#65533;&#65533;"~D&#65533;Rl&#65533;&#65533;0Q&#65533;&#65533;mK&#65533;tW&#65533;=)k%&#65533;&#65533;&#65533;&#65533;&#65533;&#356;	&#65533;%&#65533;>&#65533;6&#65533;&#65533;[.&#65533;HE{*&#65533;j)S&&#23677;f&#65533;&#65533;&#65533;&#65533;V&#65533;5q&#65533;&#65533;U&#65533;w&#65533;8&#860;&#65533;\&#65533;{N&#65533;&#65533;&#65533;&#65533;&#65533;&#65533;WM&#65533;*&#65533;&#1234;J&#65533;&#65533;&&#65533;4&#65533;)&#65533;&#1720;&#65533;jA&#65533;`&#65533;&#65533;&#65533;%&#65533;&#65533;&#1592;&#65533;CH8+&#65533;G&#65533;&#65533;&#65533;&#65533;J4&#65533;DK&#65533;&#65533;)&#65533;&#65533;C1&#65533;aD&#65533;B&#65533;QBXd
@&#65533;&#65533;?r$&#65533;&#65533;A&#65533;&#65533;&#65533;
1&#65533;#		$H@&#65533;&#65533;&#65533;)&#65533;&#65533;&#207;+&#65533;&#65533;c&#65533;&#65533;&#65533;x
&#65533;;&#65533;&#65533;1&#65533;&#65533;#&#65533;B&#65533;&#65533;&#65533;.&#65533;`&#65533;&#65533;&#65533;@2&#65533;&#65533;&#65533;&#65533;SX&#65533;!&#65533; &#65533;`b&#65533;#&#65533;0b	$&#65533;&#65533;a&#65533;|&#65533;!&#65533;d&#65533;&#65533;&#65533;\`!&#65533;LPa&#65533;NW0!&#65533;NPA>&#65533;(&#65533;&#65533;&#207;<&#65533;&#65533;c*=&#65533;c&#65533;H&#65533; "&#65533;@:&#65533; &#65533;B &#65533;&#65533;0&#65533;`&#65533;h&#65533;P &#65533;B0&#65533;&#65533;@&#65533; p&#65533;,P!&#65533;Z8&#65533;&#65533;&#65533;t@&#65533;$`&#65533;&#65533;;5&#65533;&#65533;&#65533;&#65533;&#65533;SO&#65533;&#1376;&#65533;HH&#65533;l&#65533;&#65533;9&#65533;c:&#65533;C8&#65533;C&#65533;&#65533;#&#65533;&#65533;;,&#65533;&#65533;&#65533;&#65533;&#65533;(&#65533;&#65533;:&#65533;&#65533;&#65533;&#65533;?&#65533;&#65533;&#65533;&#65533;!~&#65533;'&#65533;&#1550;9&#65533;#&#65533;Wn&#65533;+&#65533;&#65533;b1&#65533;&#65533;8N&#65533;c2I&#65533;&#65533;:T&#65533;&#65533;5&:c&#65533;-&#65533;c&#65533;&#65533;sj2w&#65533;&#65533;&#65533;&#65533;&#65533;6&#65533;Pc&#65533;7&#65533;a&#65533;#&#65533;&#13172;&#65533;~&#65533;g&#65533;&#65533;>&#65533;&#30389;vYm7&#65533;p&#65533;m&#65533;&#65533;`&#65533;&#65533;OH1&#65533;&#65533;&#65533;SaESJ!E&#65533;&#65533;VR&#65533;&#65533;F&#65533;Q7ir&#65533;!&#65533;9NX&#65533;\&#65533;I&#65533;B&#52510;(&#65533;D&#65533; #&#65533;L&#65533;&#65533; &#65533;&#65533;&#65533;W&#65533;&#65533;A &#65533;c&#65533;&#65533;X&#65533;=&#65533;&#65533;F&#65533;zD&#65533;<&#65533;&#65533;&#65533;&#514;&#65533;&#65533;&#65533;+&#65533;8cDDR&#65533;q)'Y{&#51308;R&#65533;&#65533;&#65533;&#65533;&#65533;&#65533;&#65533;,&#65533;&#65533;&#65533;F$&#65533;/&#65533;&#65533;@Z4&#65533;HB&#65533;&#65533;i&#817;D[&#65533;&#65533;&#65533;&#65533;&#65533;&#65533;&#65533;O&#65533;3@&#65533;&#65533;&#65533;&#1737;&#65533;%
$J\&&#65533;&#65533;OT&#65533;Md&#65533;@l&#65533;&#65533;&#65533;&#65533; -0&&#65533;&#65533;`&#65533;r&#65533;
"&#452;&#65533;&#65533;&#65533;&#65533;&#65533;t'.&#65533;&#65533;~0&#65533;&#65533;D&#65533;7O?&#65533;&#65533;&#65533;9&#65533;&#65533;&#65533;&#65533;^C&#65533;
&#65533;F&#65533;Ib&#65533;&#65533;&#1215;"&#65533;0&#65533;q&#65533;^DC&#65533;&#65533;~&#65533;Y&#65533;Y&#65533;&#65533;B&#65533;)&#269;~D&#65533;1&#65533;|}&#65533;&#65533;&#65533;;&#65533;Aq&#65533;C&#65533;&#532;,&#65533;hJi&#65533;#&#65533;&#65533;&#65533;&#65533;&#65533;&#65533;j,_&#65533;&#65533;&#65533;=&#65533;acy&#65533;&#65533;<&#65533;&#65533;;&#65533;&#65533;z`CX&#65533;`&#65533;&#65533;@,&#65533;I~Yrz"&#65533;h&#65533;&#65533; 1&#65533;&#65533;&#65533;D)
	K&#65533;r&#65533;&#65533;&#65533; 9&#65533;A&#65533;XP&#65533;&#65533; $&#65533;0G l 0&	j&#65533;5&#65533;qd&#65533;y&#65533;&#65533;+aP*P&#65533;t _ &#65533;&#65533;&#65533;&#65533;&#65533;D	D&#65533;Z&#534;.&#65533;T&#65533;&#65533;&#65533;&#65533;&#65533;&#65533;l`&#65533;2&#65533;&#805;.&#65533; &#65533; *&#65533;IMf&#65533;&#65533;Dh&#65533;&#65533;&#65533;&#65533;7y T%X&#65533;&#65533;&#65533;:&#65533;i	&#65533;X&#65533;d&#65533;4&#65533;]Lj 3&#65533;&#290;&#433;&#65533;m&#65533;e&#65533;X&#328;68&#65533;&#65533;1&#65533;&#65533;K&#65533;PS7&#65533;&#867;%e&#65533;R&#65533;&#65533;&#65533;;XJs&#65533;EN&#65533;U&#65533;&#65533;|&#65533;&#65533;E5&#65533;&#65533;&#665;&#65533;X&#65533;&#65533;<D&#1257;L&#65533;&#65533;&#184;&#65533;&#65533;7bcu&#65533;M&#2008;H7v&#65533;e1s&#65533;&#65533;&#65533;&#65533;&#65533;}&#65533;'&#65533;Kt&#65533;	&#65533;&#65533;u&#65533;&#65533;DN<A&#65533;&#65533;&#65533;&&#65533;&#65533;W&#65533;&#65533;&#65533;zEJ&#65533;!a&#65533;&#65533; 6"_ &#65533;"?&#65533;&#65533;G@&#65533;C&#65533;A&#65533;1&#65533;&#65533;!&#65533;;&#65533;#&#65533;&#65533;&#65533;&#65533;/|q&#65533;P:c&#65533;(&#65533;/&#65533;&#65533;&#65533;&#65533;^A#%I&#65533;GG&#65533;&#65533;&#65533;x&#65533;%!i)?n &#1368;&#65533;5&#65533;1&#65533;&#65533;&#65533;&#65533;&#65533;&#65533;&#65533;@b~&#65533;&#65533;^&#65533;{EAf&#65533;Amh>&#65533;&#65533;R&#449;&#65533;&#65533;qhS&#65533;&#65533;&#65533;7&#65533;!o{&#65533;db}&#65533;^&#65533;W&#65533;&#65533;$-&#65533;&#65533;&#65533;M&#65533;&#649;&#65533;9&#489;`&rS&#65533;&#65533;&#65533;&#65533;&#65533;&#65533;nl&#65533;W&#65533;&#65533;&#65533;@0&#65533;&#65533;]&#65533;&#65533;&#65533;
&#65533;;@)J$0&#65533;&#65533;A"&#65533;&#65533;E&#65533;&#65533;&#65533;Y&#65533;/(&#1931;`H&#65533;&#65533;&#65533;&#65533;L`&#65533;;C&#65533;h&#65533;&#1603;Rny&#65533;&#65533; &#65533;J&#65533;&#65533;&#65533;T&#65533;d&#65533;o&#65533;W&#65533;&#65533;&#1290;&#65533;FE&#65533;a&#65533;&#65533;&#65533;&#65533;&#65533;L&#65533;;&#65533;@K_*2&#65533;&#65533;&#65533;&#65533;$C&#65533;yX&#65533;&#65533;&#65533;2&#65533;&#65533;&#65533;x&#65533;B&#65533;&#65533;wR x&#65533;2p&#65533;&#65533;&#65533;(h&#65533;tY)&#65533;&#65533;<&#65533;&#65533;&#65533;&#65533;&#65533;%	I&#65533;Al&#65533;&#65533; 8&#65533;&#65533;V&#65533;&#65533;&#65533;&#65533;#&#1438;&#65533;&#65533;@
g&#65533;&#65533;Sj&#65533;&#402;&#65533;!w~0R&#65533;&#65533;&#65533;@&#65533; 8i&#65533;7m&#65533;X@&&&#65533;&#65533;(@&#65533;&#65533;4P4&#65533;&#65533;
H&#65533;&#65533;&#65533;&#65533;0A?&#65533;&#65533;.f7`&#65533;&#65533;u&#65533;L&#65533;sO&#565;&#65533;U&#65533;&#65533;n&#65533;j&#65533;&#65533;&#65533;T<l-aJ&#65533;&#65533;&#65533;@5&#65533;&#65533;L"&#65533;&#65533;&#65533;&#65533;TE&#65533;UgT&#65533;&#65533;&#65533;&#65533;68hj{&#65533;&#65533;&#65533;pS&#65533;&#65533;>Lq&#65533;&#65533;b&&#1291;F&#693;[$&#588;&#65533;&#65533;&#65533;z&#65533;b&#65533;x&#65533;&#65533;$&#65533;--2*(&#65533;&#1880;&#65533;&#65533;q({&#65533;)&#65533;<&#65533;&#65533;&#65533;xH0o|&#65533;p&#65533;#&#65533;&#65533;&#65533;&#65533;'&#65533;
&#65533;J&#65533;#&#65533;&#65533;m&#65533;q&#259;K&#65533;7	&#65533;	E&#65533;"&#65533;_&#65533;&#65533;&#65533;&#1421;&#65533;&#65533;t&#65533;&#65533;&#65533;.&#65533;&#65533;x$&#65533;&#65533;HI>&#65533;&#65533;^f&#65533;9&#65533;&#65533;&#65533;`2&#65533;&#65533;&#65533;9a&#65533;bv!&#65533;&#65533;F&#65533;}/&#65533;&#65533;Z&#65533;B&#65533;h&#65533;&#65533;!pN&#65533;&#65533;O&#65533;I&#65533;&#65533;&#65533;V&#65533;%BG,
&#65533;&#27879;=1&#65533;&#65533;&#65533;_!&#65533;&#65533;&#65533;#"I&#65533;&#65533;&#65533;"VT]&#65533;&#65533;&#65533;&#65533;&#65533;n_&#65533;&#65533;&#65533; l&#65533;
&#65533;b&#1516;&#65533;&#65533;&$&#65533;&#65533;y:Q&#65533;&#65533;B&#65533;&#65533;E_&#65533;&#244;h&#65533;q1&#65533;&#65533;>Q&#65533;$&#65533;&#65533;&#65533;v2!&#65533;xr&#215;&#65533;&#65533;?&#65533;&#65533;[&#65533;9&#65533;&#65533;
a&#65533;&#65533;&#65533;O3&#65533;vO[[&#65533;&#65533;&#65533;&#65533;_&#65533;&#65533;3?&#65533;&#65533;1&#65533;' &#65533;&#65533;&#65533;p&#65533;&#65533;G&#65533;K&#65533;&#718;&#65533;)&#65533; #&#65533;l.&#65533;X&#65533;)&#65533;&#65533;)$&#65533;&#65533;0.&#65533;**&#65533;hKN&#65533;&#65533;&#824;&#65533;&#65533;&#65533;&#65533;&#65533;K&#65533;LJh&#65533;w&#65533;&#65533;&#65533;&#65533;z&#65533;&#65533;&#527;&#65533;`f&#65533;W&#65533;d(&#65533;&#65533;&@@&#65533;V&#65533;^ &#65533;j (&#65533; &#65533;Q&#65533;`	&#65533; 
&#65533;&#65533;	&#65533; ERp@&#65533;zI&#65533;J&#65533;Q`&#65533;&#65533;&#65533;:&#65533;&#65533;&#65533;&#65533;&#65533;&#65533;,&#65533;4&#65533;LB&#65533;G6k&#65533;`
&#65533;&#65533;&#65533;&#65533;&#65533;Y&#65533;$ &#65533;&#65533;x&#65533;&#65533;&#65533;)&#65533;O&#65533;&#65533;5&#65533;"  &#65533;Mn ^&#65533;&#65533;&#65533;&#65533;%&#65533;l&#1540;&#65533;&#65533;&#65533;&#65533;&#65533;&#65533;&#65533;&#65533;0@&#65533;R &#65533;@t&#65533;bt.&#65533;&#65533;fT&#65533;V&#65533;&#1306;&#679;&#65533;&#65533;J&#65533;s&#65533;&#65533;a&#65533; &#65533;&#65533;jo&#65533;&#1600;njb<&#65533;k&#65533;&&#65533;&#65533;(&#65533;&#65533; &#65533;&#1808;&#65533;
&#65533;h&#65533;&#65533;&#65533;m&#65533;U&#65533;&#65533;&#65533;$7&#65533;&#65533;,c&#65533;S0H&#65533;1&#65533;&#65533;&#65533;-&#65533;P&#65533;b&#65533;IK\&#65533;&#65533;1&#65533;@&#1074;&#65533;&#65533;&#65533;&#65533;v&#65533;&#65533;y&#65533;&#65533;&#65533;&#65533;4&#65533;.&#65533;",&#65533;&#65533;@&#65533;,<L&#65533;T&#65533;2&#65533;EZ&#65533;H&#65533;&#311;&#65533;$#	&#65533;BF&#65533;b&#65533;Br&#65533;`d&#65533;&#42032;Fb&#65533;&#65533;`&#65533;&#65533;Rl4&#65533;&#65533;((&#65533;0&#65533;NCl&#65533;&#65533;&#449;&#65533;&#258;&#65533;&#65533;dk&#350;G&#65533;$&#65533;1&#65533;&#65533;&#65533;F&#65533;K)&#65533;k1&#65533;F0{&#65533;&#65533;E^&#65533;&#65533;'&#65533;+[/F&#65533;'&#65533;C&#65533;!';L,;L&#264;5Dl,(;&#65533;&#65533;&#222;;&#65533;k%^&#65533;:&#65533;&#65533;&#65533;&#65533;D'h&#65533;&#65533;&#65533;B.&#65533;D&#65533;NAPA"L&#65533;&#1186;.rr:&#65533;",G&#65533;+&#65533;&#65533;&#65533;&#65533;"N&#65533;H!^"9&#65533;&#65533;'xy&#65533;&#65533;L&#65533;&#65533;PdE!EPFd&#65533;&#65533;P/5[&#65533;{&#65533;&#65533;I&#65533;&#65533;H0&#65533;`&#65533;&#65533;r&#65533;5&#65533;&#65533;&#65533;&#65533;(7&#65533;Jt&#65533;71&#65533;|&#65533;&#65533;K P&#65533;"&#65533;&#65533;&#65533;&#65533;&#65533;J&#65533;2&#65533;&#65533;&#65533;gK&#65533;&#714;s&#65533;&#264;&#65533;&#65533;&#65533;Kv&#65533;8&#65533;&#823;2&#65533;:&#65533;&#65533;&#817;)&#65533;D<&#65533;S<&#65533;B&#65533;&#65533; B1&#65533;z&#65533;&#65533;&#65533;dZ<&#65533;(MZ&#65533;&#65533; Mz@bI	&#65533;&#65533;&#65533;&#65533;Qp`RIb&#65533;RN D N@F`AC&#65533;N4&#65533;WJQ&#65533;&#65533;&#264;&#65533;&#65533;9&#65533;(L &#65533;`&#65533;&#65533;&#65533;`	x&#65533;>&#65533;&#65533;&#65533;X"&#65533;=&#1861;E'&#65533;&#65533;_B&#65533;.&#65533;&#65533;&#65533;&#65533;(&#65533;&#65533;f&#65533;,&#65533; &#65533;&#65533;&#65533;M&#65533;&#65533;Mp&#65533;^t&#65533;&#65533;&#65533;E&#65533;2&#65533;&#65533;*Tb&#65533;&#65533; &#65533;&#65533;&#65533;8&#65533;C&#65533;$	I&#65533;Z&#65533;v:&#65533;&#65533;&#65533;&#65533;&#65533;2&#65533;&#65533;&#65533;k&#65533;/&#65533;&#65533;j&#65533; $&#65533;&#65533;&#65533;@&#65533;&#65533;&#65533;&#65533;&#65533;&#65533;m&&#65533;&#65533;d&#65533;&#65533;J&#65533;JKm'&#65533;&#65533; &#65533; &#65533;`&#65533;&#65533;v&#65533;&#65533;)&#65533;.&#65533;,&#65533;DKi*B&#65533;&#36522;b&#65533;K\&#65533;j`&#65533;&#65533;V&#65533;5&#65533;K&#65533;S&#65533;H&#65533;)&#65533;l*j&#65533;R&#65533;&#65533;Z&#65533;}&#65533;&#65533;6jh?&#65533;&#65533;l&#65533;&7C&#65533;x&#65533;/&#65533;&#65533;&#65533;BD&#65533;F&#65533;1&#65533;&#65533;d&#65533;G.&#65533;i&#65533;&#65533;&#65533;N&#65533;&#65533;&#65533;&#65533;`&#65533;&#65533;$&#65533;&#65533;f2&#65533;&#65533;&#3702;&#65533;1&#65533;&#65533;&#65533;&#65533;&#65533;&#65533;&#65533;/&#65533;.C&#65533;&#65533;R&#65533;E&#65533;U2h&#65533;&#65533;&#65533;^&#65533;&#65533;0O&#65533;&#65533;&#65533;\D&#65533;&#65533;)&#65533;&#65533;uHS&#65533;F_&#65533;&#65533;&#65533;g&#65533;L&#65533;w&#65533;G &#65533;'&#65533;(&#65533;V&#65533;"8jh&#65533;&#65533;&#65533;hU&#65533;&#65533;&#65533;a!&#65533;6CW&#65533;:a&#65533;bpZaL0!&#65533;&#65533;&#65533;[c2"A8&#65533;&#65533;LaX&#65533;dN&#65533;&#65533;&#65533;(&#65533;&#65533;h&#65533;&#65533;.&#65533;~&#65533; &#65533;&#65533;_&#65533;5)&#65533;&#65533;h&#65533;&#65533;H&#65533;$[A&#65533;nDGx+&#65533;&#65533;&#783;4K&#65533;&#65533;&#65533;J&#65533;&#65533;1&#65533;G&#65533;Nk!G&#65533;&#65533;&#65533;&#65533;Ql&#342;J&#65533;(J&#65533;g&#65533;&#406;&#65533;zsl&#65533;&#65533;l&#65533;&#65533;&#65533;&#65533;&#65533;H&#65533;|&#65533;&#65533;$&#65533;&#65533;&#65533;So&#65533;&#65533;&#65533;&#65533;  :&#65533;&#65533;,&#65533;~	TTB &#65533;>@&#65533; E&#65533;j@&#1024;&#65533;ru&#65533;p&#65533;n`	] &#65533;&#65533;@EO&#65533;&#65533;&#65533;&#65533;I&#65533;&#65533; &#65533;$U&#65533;J&#401;&#65533;&#65533;K&#65533;h&#65533; A&#1824;&#65533;&#65533;&#65533;h&#65533;&#65533;e@& &#65533;&#65533;M&#65533;l4Y&#65533;&#65533;eN&#65533;N &#65533; 
 H&#65533;%&#65533;&#65533;&#65533;&#65533;&#65533;@	3 ) <&#65533;X &#65533;`&#65533;d(&&#65533;
.&#65533;`&#65533;I&#65533;&#65533;&#65533;UPp&#65533;&#1201;&#65533;&#65533;(&#65533;<.k
&#65533;&#65533;&#65533;&#65533;&#65533;&#65533;&#65533;D&#65533; j&#65533;N&#65533;&#65533;&#65533;Ha&#65533;&#65533;&#65533;Y&#65533;&#65533;&#65533;&#65533;O&#65533;b&#65533;m&#65533;j&#65533;aJ&#65533;UbWKSnL&#65533;&#65533;&#65533;&#1024;$&#740;b&#65533;&#65533;j&#65533;&#65533;Y&#65533;&#65533;&#1288;fd&#65533;&#65533;f8&#65533;.
Krg&#65533;d4&#65533;7&#65533;O&#65533;&#65533;L&#65533;&#65533;&#65533;&#65533;&#65533;@&#1824;{&#65533;yv#;0&#65533;,&#65533;&#1545;'&#65533;4Nc:&#65533;&#65533;yx2&#266;h:@&#65533;&#65533;P&#65533;1&#65533;F&#65533;H&#65533;DP&#2038;f&#65533;&#65533;&#65533;&Sb4&#65533;c*&#65533;C&#65533;&#65533;&#65533;*&#65533;+&#65533;&#65533;&#65533;F&#65533;*?&#65533;,S&#65533;|&#65533;go&#778;`d6&#65533;$Ff&#65533;"c3&#65533;&#65533;)&#65533;&#65533;X&#65533;&#65533;Ja6[&#65533;i-r)y&#65533;&#65533;'&#65533;X&#65533;i#9&#65533;&#65533;R^&#65533;g1@&#65533;&#65533;u&#65533;ERD&#65533;#u$,%;&#65533;K&#65533;D&#65533;<&#65533;&#65533;7&#65533;Cg&#65533;&#65533;(
c&#65533; B&#65533;PaZ`&#65533;&#65533;!&#65533;&#65533;*&#65533;>&#65533;XAj&#65533;n&#65533;^@A'&#65533;C<&#65533;(D&#65533;h&#65533;,RG&#65533;&#65533;&#65533; &#211;&#65533;u&#65533;2^&#65533;&#65533;8&#65533;g&#522;&#65533;B&#65533;&#65533;D&#65533;&#65533;$&#65533;&#65533;bk&#65533;$&#65533;q&#65533;i&#846;G&#65533;v&#65533;&#65533;&#65533;&#65533;h&#65533;&#65533;&#65533;9A5&#65533;&#1735;H&#65533;9&#65533;&#65533;$G$&#65533;&#65533;&#65533;Wv&#65533;HR1Z&#65533;7&#65533;v&#65533;&#65533;&#65533;&#65533;&#65533;N E&#65533;&#65533;X&#65533;Ql`B`&#65533;F&#65533;0&#1494;n&#65533;Q|&#65533;&#65533;o&#65533;R
&#1300;R&#65533;L`AG&#65533;I7&#65533;(&#65533;;@AS@d &#65533; &#65533;@v&#65533;+&#65533;&#65533;&#65533;k&#65533;&#65533;K&#65533;D&#65533;r&#65533;4&#65533;&#65533;&#65533;&#65533;&#65533;@
&#65533;&#65533;&#65533;`h&#65533;q&#65533;@&#65533;L&#65533;&#65533;:&#65533;<&#65533;Nh-,@&#65533;&#65533;"`&#65533;\&#65533;&#65533; `Q&#65533;OzWI9&#65533;(@&#65533;5 Z&#65533;&#65533;`r&#65533;$&#65533;&#65533; &#65533;&#65533;&#65533;&#784;&#65533;L&#65533;N&#65533;>L&#65533;j\F&#65533;&#65533;Fp&#65533;&#65533;&#65533;N&&#65533;&#1741;t&#65533;&#12966;&#65533;X&#65533;&#65533;9&#65533;&#65533;v"&#65533;`&#65533;&#65533;x&#683;&#65533;9&#65533;l&#65533;&#65533;$j&#65533;&#65533;q&#65533;_&#1029;&#65533;&#65533;&#1585;&#65533;&#65533;o&#909;&#65533;&i&M&#65533;&#65533;0&#65533; &#65533;j&#65533;&#65533;&#65533;&#65533;&#65533;`$&#65533;qo&#65533;V&#65533;S.&#65533;\&#65533;c&#65533;v#&#65533;&#1603;&.aBrBbk&#65533;,&#65533;0&#65533;&#65533;oB&z&#921;&#65533;f[K&&#65533;
&#65533;&#65533;&#65533;k&#65533;i&#65533;&#65533;U.&#746;&#65533;&#65533;+W&#65533;FL&#65533; &#65533;`&#65533;G&#65533;C1&#65533;Ri&#65533;G&#65533;&#65533;&#65533;&#65533;&#65533;)&#65533;&#65533;&#65533;S&#65533;[&#65533;&#65533;&#65533;.k&#65533;0:&#65533;&#65533;	&#65533;&#65533;&#65533;&#65533;8&#65533;,&#65533;4&#65533;&#65533;&#65533;&#65533;&#65533;9&#65533;&#65533;!y6M&#65533;1L/&#65533;#&#65533;&#65533;&#65533;&#803;&#65533;&#65533;;&#65533;&#65533;&#65533;C&#65533;1&#65533;&#65533;<&#65533;&#65533;fi&#65533;
&#65533;.A&#65533;&#65533;5,
&#65533;t6&#65533;$&#65533;b&#65533;|&#65533;r&#65533;jADVPBg%&#65533;B&#65533;&#65533;!i&#65533;3&#65533;c&#65533;^&#65533;U&#65533;&#65533;&#65533;_&#65533;U1K1&#65533;&#65533;E&#65533;&#65533;{$&#65533;&#65533;(&#65533;&#65533; &#256;&#65533; r&#65533;&#65533;&#65533;&#65533;&#65533;"&#65533;&#65533;&#65533;Yi&#65533;&#1441;[&#65533;&#65533;&#65533;}zI4&#65533;&#65533;3yI0+vY&#65533;(&#65533;&#65533;1&#65533;g&#65533;5]&#65533;&#65533;&#65533;:{&#65533;|8&#65533;&#65533;i&#65533;&#65533; D&#65533;&#65533;8@&#65533; &#65533;&#65533;Z@&#65533;&#65533;&#65533;&#65533;&#65533;x`&#65533;i&#65533;p P&#65533;_>wR`J@&#65533;?Q&#65533;&#65533;&#65533;&#65533;&#65533;	&#65533;&#65533;
&#800;&#65533;v&#65533;&#65533;k&#65533;4&#65533;&#65533;1Y)o&#65533;&#65533;o&#65533;vK&#65533;&#65533;&#65533;N&#65533;I%`2 &#65533;&#65533;^&#65533;l &#65533;}&#65533;&#65533;p&#65533;m`P&#65533;[rE&#65533;*&#65533;{M&#65533;a&#65533;_&#65533;%&#65533;&#65533;-&#65533;:`&#65533;&#65533;Zz&#65533;&#65533;&#65533;&#65533; m&#65533;US&#65533;&#65533;&#65533;&#65533;&#65533;T&#65533;$&#65533;J&#65533;8*X&#65533;<&#65533;&#65533;|&#65533;&#65533;K&#65533;&#65533;&#307;T&#65533;,&#65533;&#65533;q&#65533;V&#65533;1&#499;M&#65533;&#65533;&#65533;n&#65533;`%&#65533;h&#65533;&#65533;&#65533;W~_>K:K&#65533;&#65533;&#65533; ilM&#65533;&#65533;&#65533;&#65533;&#65533;&#65533;&#65533;@&#65533;@&#65533;&#65533;&#65533;&#65533;&#65533;&#65533;&#65533;&#65533;w&#65533;<Q&#65533;&#65533;&#65533;FX97&#65533;'&#65533;&#65533;=&#65533;&#1213;A&#318;q(&#65533;&#65533;t&#65533;&#65533;&#65533;&#65533;/Pv&#65533;!&#65533;3&#24622;&#65533;&#65533;&#65533;&#1446;k&#65533;&#65533;&#65533;&#65533;&#41809;.9&#65533;&#65533;&#65533;Y&#65533;4_&#65533;&#65533;&#65533;&#65533;&#65533;Kz"o6a&#65533;H<&#65533;l&#65533;6n:&#65533;&#65533;NJ6;&#65533;&#65533;g&#65533;'&#65533;&#65533;&#65533;b&#65533;-&#65533;&#48626;&#65533;(&#65533;P0/6&#65533;k&#65533;&#65533;&#1738;&#65533;&#65533;&#65533;\&#65533;/z&#65533;&#65533;&#65533;%^&#65533;&#65533;,&#65533;&#65533;84LWG&#65533;&&#65533;H!\!&#65533;|^ad&#65533;&#65533;<B&#65533;&#65533;&#65533;U+&#65533;&#65533;&#65533;f&#65533;x&#65533;p&#65533;fAd!^&#65533;Z&#65533;p&#65533;J&#65533;p&#65533;n&#65533;k&#65533;&#65533;5I&#65533;&#65533;+&#65533; !Bd&#65533;P!C&#65533;-b&#65533;h&#65533;&#65533;D1R4P &#65533;E&#65533;&#65533;G&#989;:r&#1852;&#65533;&#65533;&#464;&#65533;A&#65533;4Y&#1056;&#65533;C&#65533;$h!&#65533;&#65533;4HP&#65533;&#65533;5&#65533;&#65533;((&#65533;&#65533;@&#65533;R&#65533;&#65533;i&#1179;C&#65533;
&#1319;&#65533;@)iJ%&#65533;&#65533;&#65533; &#65533;?S&#65533;S%M&#65533;|&#65533;V&#65533;[&#65533;h)&#43237;&#457;@&#65533;2&#21004; 8l&#65533; D*h&#65533;X&#824;&#65533;&#65533;!6|&#65533;&#65533;A&#198;.L&#65533;&#65533;&#65533;a1za&#65533;&#858;5o&#65533;&#65533;i&#65533;Z-J&#65533;&&#65533;|=&#65533;k&#65533;Bca&#65533;iH&#65533;2Lh&#65533;&#528;&#65533;	&#65533;U&#65533;xa&#65533;d%B&#65533;&#65533;Q&#263;	`7&#65533;&#65533;{&#65533;
H&#65533;@~B:&#65533;&#65533;&#65533;&#65533;=h&#65533;&#65533;+l&#65533;&#65533;&#65533;&#199;&#65533;=y&#65533;q&#65533;&#65533;u&#65533;q6&#65533; vD&#65533;`x&#65533;q&#65533;&#65533;
&#65533;&#65533;QxG{&#65533;&#65533;G&#65533;&#65533;&#65533;GZ&#65533;&#65533;&#65533;&#1994;$&#65533;&#65533;G&#65533;U&#65533;&#65533;&#65533;UL&#65533;&#65533;TO*&#65533;&#65533;&#457;&#65533;&#65533;&#65533;&#65533;&#65533;'&#65533;&#65533;_&#65533;#&#65533;Hd,&#65533;&#65533;&#65533;?&#65533;&#65533;&#65533;ncZ&#65533;I&#65533;&#65533; z&#65533;&#65533;Un&#65533;X@&#65533;&#65533;b&#65533;a&#65533;dp&#65533;&#65533;&#65533;[hq&#65533;Z&#65533;1&#448;x&#65533;&#65533;&#65533;!(&#65533;&#65533;||&#65533;H#&#65533;\&#65533;&#65533;&&#65533;Pbh%&#65533;l&#65533;&#65533;%&#65533;t&#65533;&#65533;&&#65533;L&#65533;#&#65533;Lb&#35160;R2	$&#65533;nJ&#65533;$&#65533;4&#65533;&#1064;&#65533;&#65533;T&#65533;AG&#65533;$&#65533;&#65533;!&#65533;An&#65533;!k&#65533;&#65533;*+&#65533;1
.&#65533;&#65533;&#65533;&#65533;N&#65533;&#65533;&#65533;RK&#370;&#65533;R!_e%&#65533;F6FkcJQ&#1368;"&#65533;8&#65533;&#65533;&#65533;~&#65533;&#65533;&#65533;x&#65533;:&#65533;J.	`&#65533;&#65533;xb&#65533;&#65533;,T&#65533;H&#65533;ZR&#65533;(R&#65533;!&#65533;$&#65533;R&#65533;c&#65533;#&#65533;tj&#65533;$&#65533;Z&#65533;	'&#65533;|"J(&#65533;8&#65533;&#65533;&#65533;j0&#65533;&#65533;zJI'&#65533;&#65533;&#65533;J-&#65533;&#65533;b-&#65533;&#65533;&#138;*&#65533;&#65533;&#1161;&&#65533;Tr(%&#65533;~b
+&#65533;&#65533;2&#65533;-&#65533;B&#65533;,&#65533;&#65533;2&#65533;+9&#65533;b&#65533;)&#65533;&#65533;RJ*&#65533;&#65533;&#65533;	'&#65533;j&#65533;#)&#65533;D&#65533;F&#65533;U"!{&#65533;B94&#65533;Mu"&#65533;&#609;k&#65533;&#65533;Aa&#65533;&#65533;&#1222;P&#65533;QP&#65533;}j&#65533;&#65533;R&#65533;&#65533;&#65533;"&#65533;S_&#65533;;l&#1970;&#65533;]7&#65533;}%&#65533;Ar>8&#65533;&#65533;%&#65533;!&#65533;rF+x&#65533;	-&#65533;&#65533;&#65533;$&#65533;&#65533;lP&#65533;)&#65533;&#65533;&#65533;&#65533;&#65533;&#65533;r&#65533;A&#65533;TP&#65533;4 @&#65533;	#&#65533;&#65533;&#65533;p&#65533;&#65533;&#65533;O&#65533;&#65533;qa/J&#65533;&#1985;/&#65533;&#65533;&#65533;H	r&#65533;&#65533;&#65533;!G4&#65533; &#65533;	-&#65533; B!&#65533;&#65533;}a&#65533;&#65533;0&#65533;PL!
&#65533;&#65533;&#65533;&#65533;o@&#65533;G&#65533;W&#65533;h&#65533;&#65533;&#65533;&#65533;@&#65533;a@0&#65533; l&#1027;&#65533;%:Ahl@&#65533;&#65533;&#65533;9&#65533;jAx&#544;5&#557;pm\y&#65533;&#1350;&#65533;&#65533;RhG}&#65533;SNT5&#65533;HR&#1096;&#65533;EC@&#65533;$^MIaP&#65533;&#65533;&#65533;0)&#65533; &#65533;w&#65533;&#65533;&#65533;&#65533;&#65533;&#65533;8.&#65533;&#65533;F_a&#1400;&#65533;&#65533;>(&#65533;-+&#65533;&#65533;&#65533;^&#519;
&#65533;Al&#65533; &#65533;2F&#65533;
_@&#193;.&#65533;&#65533;&#65533;Uw&#65533;&#65533;&#65533;@";&#65533;!&#65533;0X&2&#65533;(&#65533;ab&#65533;JT'&#65533;(&#65533;&#65533;&#65533;&#65533;&#65533;%.q)I@&#9296;|d&#65533;&#65533;&#65533;d&&#65533;C&#65533;Md#&#65533;&#65533;q&#65533;&#65533; &#65533;P&#65533;r&#65533;&#65533;&#65533;x.&#65533;&#65533;py&#65533;I&O&#65533;&#65533;&#65533;(&#65533;;&#65533;&#65533;&#65533;"&#65533;&#65533;&#65533;E*j&#4625;&#65533; &#65533;&#65533;A&#65533;&#65533;Q&#65533;bT.<&#65533;k&#65533;&#65533;&#65533;&#65533;O
1&#65533;l&#65533;nDyM&#1784;&#65533;&#65533;,$`&#65533;b&#65533;# 1&#65533;DZ{&#65533; A
P&#65533;&#65533;&#65533;&#65533;g<CAOPx&#65533;{t&#65533;&#65533;&#980;1*&#65533;&#65533;&#65533;-v&#65533;\&#65533;&#65533;&#65533;&#65533;-b1&#65533;U&#65533;&#65533;&#65533;'@1&#65533;U&#65533;l&#65533;&#65533;&#65533;E-d!&#65533;Z&#65533;B&#65533;&#65533;&#65533;&#65533;*T&#65533;&#65533;U&#65533;f&#65533;&#65533;&#65533;&#65533;,1&#65533;HD2TQc&#65533;8&#65533;F&#65533;&#65533;&#65533;"&#65533;&#65533;M#&#65533;|&#65533;k&#65533;&#65533;'$&&#65533;&#65533;BL3!&#65533;&#65533;&#65533;C$&#65533;S&#65533;d&#859;HLdCM&#65533;^!aVX&#65533;i&#65533;&#65533;T&#65533; .&#65533;NP"&#65533;&#65533;$&#65533;:9D%!&#65533;&#65533;&#65533;&#301;/&#65533;jl&#1338;V&#65533;&#65533;&#65533;!&#65533;j%&#1242;&#65533;&#65533;&#65533;&#65533;W#&#65533;0&#65533;&#65533;`'XA &#65533;&#65533;Q@t&#65533;)&#65533;
Z&#1026;&#65533;&#65533;&#65533;)@Nt:&#65533;(`&#65533;&#65533;&#65533;dF`&#65533;&#65533;&#65533;P&#65533;&#65533;&#1408;&#65533;&#65533;Z&#65533;SZ&#65533;/&#65533;%&#65533;&#1892;._&#65533;#@&#65533;D&#65533;S&#65533;C&#65533;&#65533;&#65533;&#65533;&#65533;'&#65533;&#65533;&#65533;&#65533;'0A&#65533;&#65533;&#65533;%&#1312;&#65533;&#65533;P&#65533;&#65533; ~	&#65533;&#65533;&#65533;*&#65533;&#65533;&#65533;G&#65533;@c-&#65533;
X &#65533;!@A&#65533;&#65533;7&#65533;&#65533;
&#65533;&#65533;`&&#65533;&#65533;&#65533;&#65533;&#65533;9&#65533;&#65533;!&#65533;HWR&#65533;[&#65533;"&#59845;&#65533;&#65533;aRTu[Umq&#65533;=A&#65533;~&#1682;[&#65533;&#65533;F>J&#65533;&#65533;&#1302;&#65533;lX&#65533;&#65533;k&#148;
&#65533;&#65533;&#65533;*MZ&#65533;U&#65533;&#65533;&#65533;HM&#65533;&#1664;&#65533;1l&#65533;
Px&#65533;&#65533; &#65533;4h&#65533;uh&#65533;&#65533;&#65533;&#65533;&#65533;A&#65533;&#1155;@RF`B&#65533;&#65533;D&&#65533;&#777;.#&#65533;h_>&#65533;"uNNJe&#65533;h$&#65533;&#65533;Gd&#878;;1\&#1948;&#65533;I&#65533;&#65533;3&#65533;&#65533;e&#65533;'&#65533;[&#65533;&#65533;,O&#65533;7j17&#65533;z&#1935;&#65533;&#65533;&#65533;,&#65533;&#65533;&#65533;&#65533;&#65533;&&#65533;&#254;&#65533;F.&#65533;m}&#65533;&#65533;&#65533;x&#65533;&#65533;n&#65533;&#65533;&#65533;/|&#65533;&#65533;"&#306;&#65533;#$	Q&#65533;j&#1369;B&#65533;*&#65533;	Gy"&#65533;&#65533;5)D&#65533;	P&#65533;&#65533;&#65533;&#65533;&#65533;w&#65533;	&#65533;&#65533;Q&#65533;&#65533;&#65533;%B&#65533;&#65533;X&#65533;&#65533;&#65533;&#65533;.|&#65533;\&#65533;&#65533;&#65533;&#65533;&#373;wU&#65533;&#65533;a&#65533; v)P&#65533;
Y&#65533;&#65533;&#65533;&#65533;&#517;-&#1469;&#65533;Z&#65533;[&#65533;&#65533;Y&#65533;E&#65533;
Q`YS&#65533;&#65533;&#293;Z&#65533;j&#65533;&#65533;QkD$$&#65533;&#65533;&#65533;NB&#65533;f9&#65533;&#65533;K&#65533;&#65533;)U&#65533;&#65533;S&#65533;x&#65533;&#65533;Q&#65533;&#65533;E&#65533;&#65533;&#65533;7w&#65533;E&#763;&#1704;02*&#65533;q&#65533;mny&#65533;&#65533;&#65533;&#260;j/&#65533;x&#65533;&#65533;U&#65533;%&#65533;&#65533;3&#471;&#65533;2&#65533;&#65533;&#65533;&#65533;<p&#65533;6D&#65533;&#65533;&#65533;@&#65533;&#65533;;z{7Y&#65533;`+ &#65533;&#65533;S&#65533;&#65533;l&#65533;&#65533;&#65533;&#65533;&#53891;&#65533;&#65533;D&#65533;B&#65533;Ca&#65533;&#65533;&#65533;"&#65533;&#65533;G&#65533;&#65533;0)ZU^&#1866;&#65533;&#65533;+&#65533;&#65533;]Xf&#65533;&#65533;&#65533;&#65533;$&#65533;
T&#65533;&#65533;&#65533;N B C&#65533; &#65533;&#65533;_w&#65533;[&#65533;&#65533;0&#65533;&#65533;&#65533;>Gt 7h&#65533;&#34326;=&#1313; bR&#65533;I&#65533;&#65533;&#65533;E&#65533;/{&#65533;JS&#65533;&#65533;	&#65533;p&#65533;%8T5&#65533;o&#65533;&#65533;t&#65533;U?&#65533;&#65533;DpSY4o[3&#65533;"&#65533;&#65533;?R&#65533;U&#65533;lH7&#65533;C&#65533;&#65533;?J&#65533;Td&#65533;"&#176;&#65533;-&#65533;&#65533; /`a
R&#65533;B&#65533;p&#65533;6&#65533;&#65533;&#65533;&#65533;U&#65533;&#65533;&#65533;'&#65533;A	&#65533;&#65533;&#65533;HEZ&#65533;&#65533;&#65533;G&#65533;&#65533;Gf&HG&#65533;	&#65533;	&#65533;O&#65533;&#65533;fBI&#65533;&#65533;52&#65533;kaCs\*&#65533;&#65533;&#65533;+&#65533;g &#65533;-rz	&#65533;A
&#65533;|&#65533;8&#65533;vh1&#65533;&#65533;,T!%&#65533;&#65533;,5q&#65533;-?1,Ha0r&#2023;`H&#65533;a{L&#65533;DB&#65533;1&#65533;s&#65533;M9eI9&#65533;Z&#65533;&#65533;&#65533;	,&#65533;4&#65533;&#65533;&#65533;H&#65533;&#65533;N&#65533;&#65533;&#65533;&#65533;2&#65533;fk&#65533;$
&#65533;0
&#65533;D
&#65533;&#65533;
&#65533;P
&#65533;&#65533;
&#65533;l&#65533;`O&#65533;&#65533;0&#65533;&#65533;	&#65533;p	&#65533;&#65533;2&#65533; &#65533;PP&#65533;&#65533;6&#128;n&#65533;P&#65533;&#65533;&#65533;&#65533;
il&#65533;PeP&#65533;F&#65533;0&#65533;
&#65533;!Co&#65533;&#65533;	)&#65533;R&#65533;R	X	&#65533;F?&#65533;&#65533;$I&#65533;&#65533;S&#65533;&#65533;R&#65533;&#65533;o&#65533;&#65533;oS&#65533;;*;Up&#65533;&#65533;&#65533;SS8T&#65533;&#65533;	0&#65533;&#65533;&#65533;&#65533;!u&#65533;&#65533; 5I5r5&#65533;&#65533;WT&#65533;5&#65533;=7^&#65533;W0a1AV&#65533;&#65533;WxC,&#65533;&#65533;&#65533;$&#65533;&&#65533;M7Q&#65533;@7 &#65533;&#65533;&#65533;0&#65533;#x&#65533;"P& &#65533;&#65533;&#65533; &#65533;+`= I \0d&#65533;Fxpv&#65533;&#65533;9vLzpD&#65533;D=&#65533;&#65533;eC&#65533;e|&#65533;6&#65533;O)p#x&#65533;eY&#65533;8&#65533;d<p8&#65533;! &#65533;!
&#65533;]&#65533;Ay&#65533;&#65533;^&#65533;W&#65533;0&#65533;&#65533;&#65533;xb|&#65533;gv&#65533;%&#65533;&#65533;v&#65533;g&#65533;r&#65533;&#65533; &#65533;AB?&#65533;C&#65533;i$|&#65533;&#65533;z9/&#65533;&#65533;a(1&#65533;&#65533;[&#65533;&#30058;&#65533;&&#65533; c&#65533;'b&#65533;"\b&#65533;W,=&#65533;$&#65533;&#65533;.NqC&#65533;u|[&#65533;}H&#65533;&#65533;n&#65533;C%#&#65533;&#65533;" Bo&#65533;gPd@f&#65533;&#65533;&#65533;!r&#65533;J&#1305;rpJ&#65533;&#65533;o Jo&#65533;'&#65533;&#65533;&#65533;2&#65533;&#65533;)&#65533;l3H&#65533;t	&#65533;&#65533;	&#65533;0&#65533;pX	i0w&#65533;N&#65533;*&#1156;M!=&#65533;R&#65533;-%&#65533;_&#65533;&#65533;+v&#65533;@&#1794;gu&#65533;A&#65533;D&#65533;f,&#65533;	w&#65533;&#65533;f&#65533;v!4<sK5h&#65533;&#65533;&#65533;I7&#65533;&#2007;&#65533;D&#65533;<_YC&#65533;&#65533;&#65533;&#65533;Ztw&#65533;4&#65533;&#65533;&#65533;&#65533;&#65533;s&#65533;&#65533;S(&#65533;	&#65533;@	&#65533;Y&#65533;&#65533;&#65533;2&#65533;&#65533;0&#65533;&#65533;0&#65533;P
&#65533;vR&#65533;`
j&#65533;&#65533;&#65533;&#65533;&#65533;9&#65533;:&#65533;&#65533;@
&#65533;&#65533;N&#65533;&#65533;22&#65533;n&#65533;0m&#65533;0&#65533;&#65533; &#65533;@&#65533;&#65533;
B&#65533;p
&#65533;&#65533;&#65533;&#65533;&#65533;1c&#65533;&#65533;3&#65533;!&#65533;
&#65533; 
&#65533;fHY&#65533;	&#65533;&#65533;j}&#65533;&#65533;X)&#65533;B&#65533;&#65533;k&#65533;k&#65533;&#65533;)i&&#65533;Gzp&#65533;&#65533;&#65533;R&#65533;&#2357;&#65533;&#65533;&#65533;p&#65533;&#65533;&#65533;&#65533;4N&#65533;f&#65533;&#65533;`mpg&#65533;{P2[#5&#65533;5&#65533;&#65533;Ml&#65533;&#65533;&#65533;W
V&#65533;"&#65533;I/&#65533;&#65533;&#65533;r,~jH&#65533;k&#65533;,&#65533;t1 &#65533;&#65533;&#65533;&#65533;0&#65533;&#65533;&#65533;&#65533;>&#65533;a0&#65533; &#65533;%PM0j&#65533;~y06a2&#65533;>&#65533;ETA&#65533;&#65533;|+!&#65533;7&#155;F&#65533;V&#65533;t&#65533;(&#65533;\&#65533;(&#65533;&#65533;Q&#65533;\U@9+&#65533;8&#65533;&#65533;)&#65533;&#65533; &#1889; &#65533;5 P&#65533;&#65533;7&#65533;D&#65533;s&#65533;&#14913;u@x`wH`&#65533;[&#65533;|P/&#65533;&#65533;aI&#65533;0&#65533;[&#866;S&#65533;v7&#65533;&#65533;&#1815;&#65533;&#65533;&#65533;,3&#65533;&#65533;|&#65533;bT6&#65533;&#65533;f(&#65533;]&#65533;Al'&#65533;ItL&#65533;&#65533;&#65533;!B#H&#65533;{&#65533;.^&#65533;Ex&#65533;Jw&#65533;.w&#65533;"&#65533;&#65533;zL&#65533;$'Bb&#65533;9&#65533;&#65533;&#65533;Aqer&#65533;IDB~&#65533;*o@Ap&#65533;&#65533;b+&#65533;&#65533;hpjp+&#65533;&#65533;&#65533;&#65533;H&#65533;"&#65533;]&#65533;	&#65533;&#65533;	&#65533;$&#65533;\Q[&#24593;&#65533;R&#65533;&#65533;ea&#65533;UIh&#65533;?Q#}p&#65533;&#65533;+
&#65533;)&#65533;!v&#65533; &#65533;C&#65533;<j&#65533;&#65533;'H,pUM&#65533;&#65533;`!&#65533;&#65533;S&#369;&&#65533;[&#65533;3&#439;7@c6&#65533;bdyq&#65533;7&#65533;&#65533;&#65533;DV&#65533;0&#65533;&#65533;&#65533;&#65533;S&#65533;	=&#65533;&#65533;&#65533;&#65533;(&#65533;&#65533;Np&#65533;G&#65533;4Q&#65533;Y&#65533;&#65533;&#65533;
B&#65533;&#65533;032&#65533;&#65533;
#&#65533;&#65533;kX&#65533;&#65533;4
&#65533;P&#65533;
&#65533; 
f&#65533;
d&#65533;&#65533;&#65533;
&#65533;&#65533;&#65533;&#65533;v&#65533;&#65533;&#65533;&#65533;&#65533;`&#65533;&#65533;&#65533; &#65533;&#65533;
&#65533;&#1056;&#65533;&#65533;
&#65533;&#65533;&#267;:33&#65533;&#65533;&#65533;&#65533;&#65533;&#65533;!&#65533;
&#65533;&#65533;&#65533;IC	&#65533;p0>&#65533;jK&#65533;'kF	&#65533;F0&#65533;&#65533;&#65533;&#65533;6	&#65533;&#65533;H&#65533;Hq&#65533;&#65533;&#65533;&#65533;&#65533;.&#65533;&#65533;&#65533;&#65533;R&#65533;&#65533;&#65533;&#65533;&#65533;HK&#65533;&#65533;&#65533;H&#65533;&#65533;*c&#65533;&#65533;&#65533;&#1979;&#65533;&#65533;pPp w&#65533;&#65533;`&#65533;&#65533;I51&#65533;/'
&#65533;q&#65533;&#65533;'7&#65533;TU&#65533;Wo&#65533;nAM|&#65533;W&#65533;/&#65533;&#65533;&#65533;&#65533;[&#65533;&#65533;a[&#65533;e&#65533;&#2838;&#65533;&#65533;&#65533; @#0!pA/&#65533;N&#65533;o&#65533;vw&#65533;&#65533;b&#65533;}/>-0&#65533;,d&#65533;l&#65533;<&#65533;VA&#65533;,{&#65533;L#P`0&#65533;%&#65533;99&#65533;0PW&#65533;/&#65533;5&#65533;9&#65533;:&#65533;B&#65533;0 &#65533; &#65533;!&#65533;s&#65533;^%`>&#65533; &#65533;.0W&#65533;l&#65533;<"$&#65533;rL&#65533;`&#65533;&#232;&#65533;F&#65533;F;w&#65533;%d[&#65533;2&#65533;`&#65533;[&#65533;&#65533;&#37049;&#65533;&#65533;Z7$&m&#65533;h&#65533;+~&#65533;}A&#65533;arzQ&#65533;!U&#65533;7]""&#65533;&#65533;*S&#65533;_|Pak&#65533;&#65533;	$w&#1200;"&#429;#&#65533;"y)%&#65533;}&#65533;[@&#65533;&#65533;&#65533;o&#65533;i&#65533;t+&#65533;&#65533;&#1692;j&#65533;&#65533;R/Ph&#65533;Z&#65533;&#65533;&#65533;&#65533;l]vk&#65533;0&#65533;&#65533;	
&#65533;0&#65533;@	&#65533;&#65533;f&#65533;&#65533;H&#65533;P&#65533;&#65533;&#65533;&#65533;&#964;`jUU&#65533;&#65533;[BZ&#65533;_x&#65533;A&#65533;2}&#65533;&#65533;&#1316;5s&#65533;&#65533;&#65533;6[&#65533;&&#65533;,&#65533;u&#670;&#65533;&#65533;&#65533;&#65533;h&#65533;p&#65533;K&#65533;&#65533;Z&#65533;&#65533;s&#65533;&#65533;&#65533;0&#65533;6&#65533;&#65533;	&#65533;&#65533;6N&#65533;5&#65533;)w(&#65533;)&#65533;&#65533;&#65533;0|&#65533;	&#65533;&#65533;	&#65533;p&#65533;
&#65533;
&#65533;`&#65533;&#65533;&#65533;
F&#65533;
H]R&#65533;&#65533;&#65533;&#65533;vk&#65533;v&#65533;	&#65533;
0&#65533;
&#65533;@&&#65533;3&#65533;&#65533;
&#65533;@&#65533;n&#65533;&#65533;&#65533;&#448;&#65533;&#65533;
&#65533;f
&#65533;6m&#65533;&#65533;&#65533;&#65533;&#65533;&#65533;n&#65533; *&#65533;&#65533;&#65533;;&#65533;&#54016;	&#65533;	&#65533;q C)&#65533;&#291;&#65533;$)Wj(z&#65533;e[&#65533;G&#65533;&#65533;)&#65533;&#65533;&#65533;&#65533;)Iz)&#65533;m	&#65533; )&#65533;&#65533;&#65533;&#65533;L&#65533;&#65533;e+	&#65533;3&#65533;9K&#65533;o&#65533;&#65533;q&#65533;]qj&#65533;)&#65533;4&#65533;"s&#65533;s&#65533;fr&#65533;s&#65533;2&#65533;&#65533;7&#65533;*6dg&#65533;&#65533;z&#65533;&#65533;&#65533;&#65533; @\u&#65533;&#65533;&#1064;p' S '&#296;&#65533;&#65533;]&#65533;n&#65533;>4w&#65533;#&#65533;M&#65533;&#65533;7&#65533;sj&#1218;&#65533;&#65533;&#65533;&#65533;4&#65533;u&#65533;^C@(0&#65533;&#65533;&#65533;A&#65533;&#65533;#&#65533;K&#65533;L0+&#65533;3&#65533;; J@9&#65533;&#65533; &#65533;c?9	 P( &#65533; 0!@K`z@Mhwc&#65533;&#65533;E&#65533;Q&#65533;&#65533;)&#65533;&#65533;0K&#65533;&#65533;&#65533;&#487;&#65533;&#65533;}&#65533;&#65533;I{&#65533;{&#65533;&#65533;,0&#65533;$&#65533;&#65533;73&#567;&#65533;-&#65533;6D&#65533;&#65533;C&#65533;A9"&#65533;&#65533;&#65533;&#65533;d&#65533;&#65533;&#65533;}P!t&#65533;&#65533;&#65533;sp+/7.e&#1271;|&#65533;zY~&#65533;"&#860;S&&#1484;&#65533;Y8+&#65533;k &#65533;f&#65533;&#65533;"&#65533;l&#65533;/<&#65533;H&#65533;rN&#65533;&#65533;O&#65533;>&#65533;&#65533;[l&#65533;0T.SNDA"&#65533;l&#65533;&#65533;&#65533;&#65533;[(&#65533;&#65533;&#65533;B
&#65533;v;&#65533;7&#65533;&#65533;&#65533;;&#65533;6&#1796;(&#836;&#65533;n/&#65533;.&#65533;&#65533;4&#65533;&#65533;6&#65533;+&#65533;&#65533;&#65533;Ue&#65533;&#65533;&#65533;B-Gac&#65533;G&#65533;&#65533;&#65533;~hca&#65533;o&#65533;Wj&#65533;'&#65533;&#65533;G&#65533;&#65533;&#65533;&#65533;S&#65533;RN&#65533;0&#65533;&#65533;k&#65533;
&#65533;&#65533;0
&#993;p&#65533;&#65533;f&#65533;$&#65533;
&#65533;0&#65533;&#65533;n&#65533;&#65533;>&#65533;&#65533;&#65533;kb&#65533;
E&#65533;
&#65533;x-&#65533;&#65533;V&#1331;&#65533;1&#65533;&#65533;&#65533;&#65533;u&#1889;&#400;&#65533; &#1522;&#65533;
&#65533;&#65533;&#65533;&#65533;&#65533;&#65533;&#65533;&#65533;&#65533;&#65533;&#65533;1&#65533;&#65533;&#65533;v&#65533;Q#&#65533;2&#65533;&#65533;
&#65533;@&#65533;&#65533;&#65533;&#65533;&#65533;&#65533;
xf&#65533;&#65533;R&#65533; 	wp&#65533;&#65533;,s	&#65533;&#65533;&#1563;b&#65533;&#65533;&#65533;&#65533;&#65533;)&#65533;&#65533;w&#65533;4%&#65533;e&#65533;fH&#1483;0f&#65533;&#65533;D&#65533;&#65533;&#65533;Z*&#65533;&#65533;&#65533;f&#65533;}&#65533;&#65533;&#65533;_&#65533;&#65533;]a&#65533;T&#65533;S&#65533;&#65533;&#65533;&#450;&#65533;&#65533;
a/&#65533;#L6&#65533;0F&#65533;@y&#65533;]&#1807;e &#65533;1&#65533;&#215;J&0b0'&#65533;&#65533;}Q&#65533;d&#65533;$&#65533;z[%R&#65533;${VR&#65533;<&#65533;&#65533;&#65533;b<t&#65533;f ` ]@J0&#65533;90%&#65533;>|L&#65533;:v[&#65533;.@&#65533;&#65533;1`:&#65533;:@)&#65533;&#65533; +\&#65533;c&#65533;^7|u &#65533;8 vn&#65533;&#65533;&#65533;P4&#65533;.$&#65533;($&#65533;&#65533;&#65533;Da[&#65533;&#1172;%]&#65533;4q|&#65533;&#65533;&#65533;&#65533;d&#65533;&#65533;bb.<v#4B&#65533;k&#65533;@&#65533;&#65533;&#65533;&#65533;b&#65533;c'&#65533;&#65533;/&c'B<} e&#65533;&#65533;beK&#65533;&#65533;&#65533;&#65533;&#471;|&#65533;&#65533;&#65533;c&#65533;&#65533;`0&#65533;eg&#65533;vW&#65533;p&#65533;&#65533;d a@c0h &#65533;&#65533;&#65533;&#65533;m`&#65533; &#1094;&#866;F&#65533;(Dxp&#65533;&#65533;J&#65533;6a&#65533;&#65533;&#65533;&#65533;&#265;&#65533;<U&#65533;h&#65533;&#65533;I&#65533;1RT&#65533;&#65533;=|H&#65533;&#65533;&#65533;&#65533;O&#65533;&#65533;&#65533;\
&#65533;&#65533;&#65533;&#65533;&#65533;&#65533;s&#65533;N&#65533;;x|&#65533;&#803;'&#65533;&#65533;w&#65533;&#65533;&#65533;H&#65533; B&#65533;%2T&#65533;P&#1257;&#65533;-&#65533;&#65533;hQ&#65533;CR&#65533;J&#65533;U&#65533;&#65533;&#65533;&#65533;&#65533;B&#65533;&#65533;&#65533;&#65533;F&#65533;-:&#65533;&#65533;&#1849;hqMd&#1450;Y&#65533;&#65533;&#65533;
&#65533;R&&#65533;AtF&#65533;5&#65533;_&#397;&#65533;*B&#65533;&#65533;Q#H&#65533; &#65533;&#65533;&#65533;HR&#65533;G&#65533;7R&#65533;d)S&#65533;O&#65533;B&#65533;JT)&#1452;I&#65533;&#65533;i&#65533;'Q&#65533;J&#65533;"U*&#65533;U&#65533;L&#65533;.5
&#65533;&#65533;N&#65533;>&#65533;
&#65533;)&#65533;&#65533;V&#65533;b&#1130;e&#65533;&#65533;^&#65533;d&#65533;:u&#65533;t\&#65533;~&#65533;&#65533;&#65533;&#65533;&#65533;b&#65533;&#407;&#65533;&#65533;KV+T&#65533;b&#65533;&#65533;&#65533;+X0^&#65533;n&#65533;&#65533;u&#726;-\&#65533;&#65533;&#65533;&#65533;&#65533;&#65533;[h&#65533;&#65533;WT&#65533;&#65533;K:&#65533;&#65533;&#65533;O.&#65533;HN2&#65533;&#65533;5&#65533;&#65533;?qC&#65533;&	N4&#65533;&#65533;&#65533;&#65533;&#65533;";&#65533;$&#323;&#65533;&#65533;"O.&#65533;&#65533;BL*&#65533;&#65533;GI&#65533;Y&#65533;2&#65533;0kk&#65533; 13&#65533;2)&#65533;h&#65533;F&#65533;&#65533;&#43834;&#65533;2&#65533;+&#65533;&#65533;+&#65533;
	&#65533;&#65533;&#65533;&#65533;&#65533;j&#65533;B&#65533;b&#50232;&#65533;D&#65533;&#65533;&#65533;$&#65533;&#65533;
H&#65533;&#65533;\ !&#65533;*&#65533; .&#65533;`&#65533; &#65533;. Q&#65533;,SI&#65533;&#65533;	&#65533;&#65533;&&#65533;&#65533;&#65533;Tj&#65533;&#65533;Af&#65533;C&#65533;Kc&#65533;rL&#65533;&#65533;"$&&#65533; u)&#65533;&#65533;&#65533;#7&#65533;c&#65533;4&#65533;4&#65533;&#65533;"*&#65533;&#65533;&#65533;#&#65533;x&#65533;+&#65533;&#65533;&#138; J&#65533;&#65533;>(&#65533;&#65533;&#65533;e&#65533;&#65533;?&#15136;&#65533;
0&#65533; D (&#65533;&#65533;&#65533;&#65533;&#65533;C&#65533;&#65533; &#65533;&#65533;t&#65533; &#65533;&#65533;?&#65533;&#65533;#&#65533;&#65533;K&#65533;&#65533;Zrt*&#65533;&#65533;Bl&#65533;T&#65533;&#65533;AfJj&#65533;&#65533;1U&#65533;&#65533;,K&#65533;M8&#65533;&#65533;*&#65533;C<&#65533;&#1539;]&#65533;&#65533;p&#65533;OK&#65533;&#2007;\Z&#65533;cL1d&#65533;N&#65533;&#65533;>&#65533;&#65533;&#612;&#65533;jY%?&#65533;&#65533;c&#1157;&#65533;&#65533;
0&#65533;&#65533;&#65533;x&#65533;4o&#65533;9&#65533;&#1571;&#65533;Y&#65533;&#65533;^&#65533;-&#65533;&#65533;&#65533;&#65533;JZ&#65533;;t&#65533;&#65533;:&#65533;H&#65533;1&#65533;&#65533;&#65533;0&#65533;&#65533;.&#65533;0c&#65533;7&#65533;&#65533;6&#65533;&#65533;$&#65533;&#65533;"&#65533;&#65533;mK.&#65533;&#65533;B&#65533;K&#65533;4&#65533;0&#65533;d3&#65533;&#65533;d$&#65533;&#65533;&#65533;:e{&#65533;ti&#65533;&#65533;l%&#65533;&#65533;&#65533;cO&#65533;&#65533;i&#65533;&#65533;E&#65533;&#13479;&#65533;J&#65533;&#65533;&#65533;&#65533;&#65533;C&#65533;&#65533;&#65533;s&#65533;D&#65533;+t&#65533;&#65533;kL*'&#65533;&#65533;&#65533;&#65533;2&#50215;A&#19127;t&#65533;&#687;D)U0&#65533;&#65533;M&#65533;x&#65533; +&#65533;0&#65533;&#65533;zj,&#65533;yHG&#65533;&#65533;(G&#65533;&#65533;&#65533;&#65533;DKd&#65533;&#65533;LjT&#65533;&#65533;H1&#65533;TTAUH&#65533;D&#65533;G(&#65533;oP>e&#65533;V^&#65533;&#65533;&#65533;S1&#65533;&#65533;Q&#65533;&#65533;&#65533;E@a&#65533;V&#65533;b&#65533;&#65533;v&#65533;^&#1314;&#65533;S+dq]&#65533;&#65533;&#65533;1&#65533;&#65533;&#65533;b &#65533;&#65533; F0&#65533;3X&#65533;"&#65533;@&#65533;2&#65533;Q&#65533;dC&#65533;&#65533;&#65533;-r&#1099;`C&#65533;&#65533;&#65533;&#65533;nqA]&#1538;&#65533;&#65533;&#65533;,^&#65533;
&#65533;&#65533;h5&#65533;&#65533;&#65533;6&#65533;i&#137;&#65533;&#65533;&&#65533;8E*VC&#65533;&#65533;^&#1898;&#65533;&#65533;N&#65533;&#65533;&#65533;&#65533;&&#65533;f&#65533;F;&#65533;B&#65533;&#65533;LF&#65533;&#65533;&&#65533;FL/&#65533;&#65533;#&#58916;HDI&#65533;&#65533;&#65533;$r=>$&#65533;&#65533;&#65533;&#65533;l&#65533;&#65533;&#65533;<&#65533;)R&#65533;&#65533;S&#1282;#&#65533;1*&#65533;;&#65533;&#65533;&#9403;&#65533;\x&#&#65533;&#65533; &#65533;X&#65533;&#65533;&#65533;&#65533;)tA
+p@2&#65533;,@	&#65533; @B&q	K&#65533;],)&#65533; &#65533;0&#65533;&#65533;&#65533;`,&#65533;WI&#65533;&#65533;C(,R&#65533;&#665;&#65533;~w&#65533;a&#65533;&#65533;&#65533;&#65533;&#65533;By&#65533;9&#65533;&#65533;m&#65533;&#65533;Q@&#65533;aj|&#65533;&#65533;&#18438;5&#65533;&#65533;RvCX&#65533;&#65533;S^ [$(A>I &#65533;?Q  (:&#65533;&#65533;&#65533; 
r&#65533;0&#65533;!&#65533;&#65533;5a&#65533;Q&#65533;&#65533;s\&#65533;&#65533;&#1648;&#65533;X4U3&#65533;&#65533;B&#1391;&#65533;bu&#65533;|&#65533;&#65533;Cv&#65533;)&#65533;(&#65533;&#65533;&#65533;&#65533;)&#65533;&#1089;h&#65533;&#65533;&#65533;&#65533;F&#65533;<tli&#65533;&#65533;&#65533;&#65533;&#23816;A&#65533;f2mi&#65533;@&#65533;&#65533;a&#65533;op&#65533;x&#65533;1dV&#65533;&#65533;/&#65533;R&#65533;l&#65533;:&#65533;aw&#65533;Y:&#65533;v&#65533;&#65533;r&#65533;&#1024;&#65533;5&#65533;S)}&#65533;&#65533;z&#65533;I&#65533;&#65533;$&#65533;&#65533;&#65533;Y&#65533;&#65533;&#65533;4&#65533;aVByC&#65533;&#65533;p&#65533;4&#65533;&#65533;^&#65533;&#65533;&#65533;v&#65533;8L&#65533;r&#65533;&#65533;!&#65533;6&#65533;Q&#65533;C&#65533;&#65533;h6&#65533;YNL&#65533;8yC&#65533;'2&#65533;#&1&#65533;<J)&#65533;&#65533;$K{m&#65533;T&#65533;&#65533;&#65533;,u&#65533;&#65533;l&#42211;&#65533;$ir&#1571;4&#65533;*&#65533;jj)&#65533;|&#65533;&#65533;&#65533;&#65533;&#136;&#65533;T&#65533;#$.&#65533;Et&#65533;.y&#65533;&#65533;"&#65533;&#65533;&#65533;T&#65533;[	\&#65533;&#65533;+&#65533;&#404;&#1532;W:&#65533;sY&#65533; q&#65533;z&#65533;$$&#65533;7#A&#65533;&#65533;&#65533; &#65533;(HA&#65533;S&#65533;&#65533;@+Z&#65533;
&#1968;B&#65533;&#65533;&#65533;Dua&#65533;M|&#65533;~&#65533;i&#65533;sbA&#65533;&#65533;&#65533;&#65533;6&#497;'&#65533;(&#65533;T&#65533;&#65533;x&#65533;,j&#65533;&#65533;_&#65533;&#65533;&#65533;&#65533;*^Q&#65533;Z&#65533;&#65533;2&#65533;&#65533;B&#65533;&#65533; &#65533;0z&#65533;&#65533;\&#65533;&#65533;&#65533;x&#65533;1&#65533;&#65533;e&#65533;B&#65533; /&#65533;c&C&#65533;x&#65533;s&#65533;*&#65533;&#65533;&#65533;&#65533;o)L&#65533;&#65533;U&#65533;&#65533;F&#65533; &#65533;p^&#265;&#954;H&#65533;e6&#65533;&#65533;v&#65533;2&#65533;f&#65533;&#65533;&#65533;X&#65533;3&#65533;Y&#65533;&#65533;&#65533;&#65533;&#65533;3&#65533;O&#815;&#65533;(&#65533;&#65533;&#65533;GG@&#65533;&#1059;ce&#65533;H&#65533;(H&#65533;I&#65533;e]I&#65533;&#65533;&#65533;&#1199;;&#65533;im7=Z&#65533;-Z&#65533;
Wrw&#65533;Q/R-&#65533;L'&#65533;&#65533;-&#65533; &#65533;&#65533;@/-	&#65533;&#65533;4&#65533;&#65533;	&#65533;&#65533;&#65533;P	M&#65533;2&#65533;e&#65533;8&#65533;S&#65533;&x#&#579;p&#65533;BpE1&#710;&#65533;&#65533;&#65533;&#65533;I&#65533;&#65533;&#65533;&#65533;&#65533;&#65533;&#65533;&#65533;Y}P&#65533; nR1C&#65533;&#65533;&#65533;&#65533; lG6&#65533; &#65533;@&#65533;)&#65533;&#65533;(&#65533;&#65533;&#65533;&#65533;6&#65533;&#65533;&#65533;$P&#65533;
V`$l&#65533;|&#65533;pgf&#561;&#65533;$&#65533;&#65533;&#258;B&#65533;&#65533;u`,&#65533;LR&#65533;2&#65533;VT)/e4&#65533;]*&#65533;8jS*&#65533;&#65533;&#686;<&#65533;A<=&#65533;o&#65533;m:&#65533;rzh&#65533;VQ&#65533;&#65533;S7&#65533;yP&#65533;&#65533;&#65533;&#65533;[&#65533;&4&#65533;C&#65533;&#65533;&#65533;8&#65533;Vb8&#65533;&#65533;<&#65533;|X&#65533;1&#65533;&#65533;&#65533;&#65533;L&#65533;p&#65533;&#1612;r53&#65533;&#65533;@&#65533;&#65533;&#65533;>.d&#65533;f&#65533;&#65533;&#65533;&#65533;&#65533;N&#65533;s&#65533;&#65533;r&#1890;{E&#65533;&#65533;,t!AyC&#65533;&#65533;p4&#65533;&#65533;U&#65533;&#65533;&#65533;&#65533;&#65533;/&#65533;A&#65533;uQ&#65533;&#65533;Z&#65533;-&#65533;&#65533;&#65533;&#65533;879&#65533;"&#65533;a&#65533;h&#65533;&#65533;&#65533;b&#65533;k&#65533;1#T&#65533;&#65533;}&#65533;!&#65533;&#65533;&#65533;i&#1193;&#65533;&#65533;(+&#65533;	&#962;;&&#65533;I%&#65533;(o6&#65533;e2&#65533;S&#65533;&#1617;&#65533;&#65533;U(	K2$&#65533;&#65533;&#65533;&#1698;&#65533;&#65533;I.&#65533;I&#65533;&#65533;&#65533;&#65533;[&#65533;y&#65533;?&#65533;&#65533;&#65533;&#65533;co -&#65533;&#65533;fo&#65533;&#65533;M&#65533;&#65533;&#65533;8&#65533;&#65533;&#653;&#65533;&#65533;U0&#65533;S@R&#65533;G&#65533;&#65533;E&#65533;&#65533;3&#65533;8&#65533;&#65533;&#65533;W&#1055;S&#65533;5
&#65533;P&#65533;O&#65533;<&#65533;&#65533;ITXXH&#65533;\&#65533;2!z&#65533;U&#65533;hX&#65533;&#65533;&#65533;&#177;b&#65533;gP&#65533;a &#65533;&#65533;&#65533;8d(b@&#65533;c&#65533;^&#65533;^&#65533;&#65533;`h2&#65533;_&#1029;&#65533;`A&#65533;&#65533;2Z&#65533;V&#65533;2&#65533;J&#65533;T&#65533;&#65533;P&#65533;)j"4;&#65533;&#65533;qM&#65533;&#65533;6;&#65533;("3&#65533;&#201;H&#65533;1&#65533;&#65533;K &#65533;(&#65533;;&#65533;&#65533;1&#65533;C9&#65533;&#65533;&#1584;&#65533;&#592;&#65533;&#528;A{&#65533;&#65533; &#65533;C+&#65533;?$ &#588;>&#65533; &#65533;&#65533;3&#65533;&#65533;F&#65533;&#65533;Ms&#65533;B&#65533;&#65533;&#65533;&#65533;'&#65533;&#65533;1&#1833;&#65533;0&#65533;&#65533;&#65533;&#65533;&#65533;)&#65533;&#65533;.h&#65533;W&#65533;%	P x>h&#65533;2&#65533;&#65533;H&#65533;0&#65533;@&#65533;&#65533;&#65533;&#65533;&#65533;&#65533;A&#65533;TC-&#65533;1&#65533;8&#65533;&#65533;(&#65533;&#65533;&#65533;&#65533;70;&#65533;~%R&#65533;4&#594;&#65533;Q&#65533;&#65533;y&#65533;&#65533;&#65533;+&#65533;&#65533;&#65533;&#65533;&#65533;7 2X+5&#65533;&#65533;&#65533;6P6&#65533;&#65533;&#65533;1&#65533; p&#1079;&#65533;&#65533;z&#256;&#65533;&#65533;&#65533;%&#65533;&#65533;&#65533;(-X&#65533;8@&#65533;&#65533;;&#65533;&#65533;&#65533;&#65533;&#65533;
&#65533;&#65533;&#65533;&#65533;&#65533;<h1&#65533;&#65533;9(&#65533;&#65533;&#65533;&#65533;,<@&#558;&#44660;&#65533;&#65533;&#65533;&#65533;	&#65533; )B&#65533;.&#65533;&#65533;&#1756;M&#65533;&#65533;&#65533;&#1667;&#65533;<&#65533;%0(0&#65533;9`:&#65533;&#65533;&#65533;<&#65533;&#65533;q&#65533;&#65533;&#65533;&#65533;!*&#65533;P&#561;*&#65533;&#65533;&#65533;;&#65533;&#813;&#65533;k&#65533;&#65533;;&#65533;&#65533;+&#65533;&#65533;&#65533;0&#65533;&#65533;.8&#65533;7&#65533;&#65533;(<&#65533;iZy&#593;X*8&#753;&#65533;&#65533;&#65533;C&#65533;38&#65533;&#234;&#65533;&&#65533;&#65533;&#65533;+120&#65533;0&#1026;*&#65533;.&#65533;3(/&#65533;3P&#65533;48&#65533;1h&#65533;5&#65533;&#65533;5 &#65533;.&#1538;&#65533;&#65533;/X<)H$&#65533;&#65533;/8H&#65533;.&#65533;<,P0)&#65533;*&#65533;0&#65533;K3&#65533;.&#65533;@2&#65533;&#65533;&#65533;&#65533;q&#65533;`0?&#65533;Np&#65533;=t&#65533;&#1114;#C&#65533;=&#65533;&#65533;&#65533;&#65533;&#1597;I&#65533;&#65533;G&#65533;M&#65533;J	&#65533;\&#65533;&#65533;*Nb&#65533;&#65533;&#65533;b&#65533;J&#65533;&#65533;&#65533;&#65533;&#65533;&#65533;&#65533;&#1546;&#65533;1&#65533;O4&#65533;&#65533;&#65533;&#65533;H&#65533;
&#65533;X&#65533;F&#65533;&#65533;&#798;;&#65533;C&#65533;&#65533;&#65533;&#65533;&#65533;&#65533;8?&#550;&#65533;&#65533;&#65533;b&#65533;:BD&#65533;H&#65533;&#65533;*&#65533;N&#65533;&#65533;&#65533;J&#65533;&#65533;@&#1720;&#65533;Q&#1074;R&#525;&#65533;(&#65533;&#65533;R@0G&#65533;&#65533;H@&#65533;&#65533;/&#65533;&#65533;&#65533;c&#65533;&#65533;&#65533;&#65533;&#65533;&#65533;O&#1072;L&#65533;3&#65533;&#65533;&#65533;8Vx&#65533;&#35845;Z&#65533;W@Q&#65533;&#65533;&$&#65533;&#65533;&#65533;#&#65533;a(&#65533;1&#65533;!&#65533;%kB'&#65533;&#65533;&#65533;B*&#65533;]&#65533;@&#65533;R&#65533;&#65533;&#65533;&#65533;1&#65533;&#65533;.&#65533;&#65533;&#65533;&#65533;303;t&#65533;8&#65533;&#1636;&#65533;/&#37178;&#65533;@L&#65533;#&#65533;&#65533;J$L(YRQ&#65533;/z&#65533;&#65533;&#65533;O&#65533;&#65533;&#65533;&#65533;&#65533;&#65533;&#65533;G&#65533;Aj&#65533;&#65533;&#65533;O&#65533;
&#65533;&#1262;&#65533;&#65533;&#65533;&#65533;z&#65533;&#1226;&#65533;Q&#65533;&#1721;&#65533;c[&#65533;&#345;?&#65533;&#65533; 
&#1024;&#65533;&#65533;&#65533; pG&#65533;*h
x &#65533;j&#65533;&#65533;=@&#65533;&#12884;&#65533;&#65533;&#65533;&#65533;
&#65533;&#65533;=h&#65533;586 &#65533;?Ph&#65533;*&#65533;&#65533;&#65533;&#65533;!*&#65533;!
&#65533;&#65533;9&#65533;,<&#65533;&#65533;98-&#65533;&#65533;)&#65533;-&#65533;&#65533;&#65533;&#65533;&#65533;-&#65533;&#65533;1`&#65533;&#65533;&#65533;&#65533;z08&#65533;&#65533;I&#65533;o&#65533;&#65533;]&#65533;&#65533;(8(p!&#65533;8
9`4P7 H&#65533;&#65533;&#65533;&#65533;&#65533;N&#65533;&#65533;&#65533;&#1027;7 1&#65533;&#65533;&#65533;&#65533;<x&#65533;X}*&#65533;Y6p&#65533;&#65533;x&#65533;&#65533;N&#65533;&#65533;&#65533;&#65533;X&#65533;&#65533;&#65533;D7&#65533;	oX&#65533;&#65533;*&#65533;0.X&#65533;&#65533;&#65533;-s&#65533;&#65533;$&#542;&#65533;H&#65533;IH9h&#65533;&#65533;Cp&#65533;&#65533;&#65533;k&#65533;&#65533;9588&#65533;&#65533;&#65533;s&#65533;&#65533;&#65533;&#65533;&#1545;&#65533;&#65533;&#65533;6&#65533;+&#65533;&#65533;2`&#65533;&#65533;&#65533;7P3 &#65533;2H7&#65533;&#65533;B&#65533;6&#65533;&#1706;e&#65533;&#65533;U&#65533;&#65533;,&#65533;&#65533;&8&#65533;&&#65533;;&#332;&#65533;&#65533;&#258;+&#65533;/&#65533;&#65533;*&#65533;%&#65533;&#65533;&#65533;/@&#1783;&#834;)&#65533;&#65533;&#65533;&#65533;-&#65533;&#65533;(P%&#65533;&#65533;/&#65533;*3&#65533;L+&#65533;&#65533;&#65533;'p&#65533;!&#1537;!x&#948;&#65533;,`&#65533;,&#65533;)x&#65533;<&#65533;&#65533;&#894;&#65533;%9&#65533;00 &#65533;@&#9736;&#65533;2=&#65533;B-&#65533;9)&#65533;&#65533;,&#65533;}!&#65533;&#65533;Fv&#65533;&#65533;a
&#65533;}.)&#65533;?&#2009;$&#528;&#65533;C#CZG84&#65533;q&#65533;&#65533;&#1682;&#65533;pQ&#65533;&#65533;(&#65533;&#1989;&#65533;&#65533;k4&#65533;&#65533;&#65533;&#65533;&#65533;M&#65533;HAH&>&#65533;/&#65533;
&#65533;S@Z&#65533;H&#1309;B&#65533;&#65533;&#1918;&#65533;&#65533;?&#65533;&#65533;O&#65533;&#65533;&#65533;&#65533;4UH&#65533;Q&#65533;&#65533;&#65533;/[@Q&#65533;K&#65533;&#65533;H&#65533;&#65533;+@$&#65533;bD&#65533;&#65533;)3)Vp&#65533;&#65533;2Zp`n&#65533;k&#65533;d&#65533;&#65533;dhhh&#65533;D&#65533;]&#65533;`X&#65533;&&#65533;1]&#65533;! &#65533;+t
&#65533;s&#65533;&#65533;&#65533;R`&#65533;&#65533;&#65533;32z&#65533;J&#65533;;S&#65533;I&#65533;&#65533;R.&#65533;\3&#65533;&#65533;&#65533;E&#65533;&#65533; &#65533;i&#65533;&#65533;&#65533;&#65533;&#65533;&#65533;R%&#65533;&#250;a&#65533;&#1339;J&#65533;E&#65533;&#65533;&#65533;_;&#65533;S&#65533;)&#65533;&#65533;&#65533;$&#65533;&#65533;
t)&#65533;$&#65533;MDl&#65533;&#32413;Q&#65533;Pt6S&#1111;@&#65533;&#65533;0&#65533;@&#65533;&#65533;7&#65533;&#65533;?(;&#65533;&#65533;&#65533;x&#65533;@&#65533;p&#65533;&#65533;+&#515;D&#65533;&#65533;()P&#65533;>&#961;d&#65533;&#65533;s&#65533;5X&#65533;&#65533;&#65533;:&#65533;&#48961;&#65533;	&#65533;<&#65533;&#65533;	&#65533;b&#65533;&#65533;&#65533;&#65533;70&#65533;oZ&#65533;4(&#65533;,`&#65533;%x(&#65533;&#65533;+&#65533;&#65533;&#65533;,&#65533;,H&#65533;&#65533;&#65533;;@&#65533;>H&#65533;~
	 &#65533;	&#65533;&#65533;&#1024;&#65533;*8&#65533;&#65533; &#65533;2&#65533;&#65533;D+&#65533;&#65533;9&#65533;&#65533;!&#556;&#65533;&#65533;&#65533;&#65533;W&#65533;&#65533;J?0'&#65533;3&#65533;&#65533;&#65533;&#65533;&#65533;u&#65533;T>30&#667;:HXZ&#65533;	i&#65533;*:0&#65533;;&#65533;8`&#548;	&#65533;A:&#65533;C&#65533;8(&#65533;&#65533;1xY&#65533;u&#1533;|V5&#65533;&#65533;^&#65533;&#65533;&#65533;6&#65533;&#65533;\&#65533;&#65533;L1 &#65533;-&#65533;&#65533;g&#65533;&#65533;&#162;&#65533;&#65533;&#65533;:8&#65533;7&#65533;&#65533;5(rl&#65533;1&#65533;[0@tLG50i/ &#65533;2H&#65533;&#65533;&#65533;nK&#65533;&#65533;&#65533;&#65533;M1&#65533;&#65533;&#65533;&#65533;KL&#65533;M0&#65533;2&#65533;W&#65533;&#65533;&#65533;>&#65533;&#65533;;+&#65533;-(+&#65533;&#65533;&#65533;&#917;&#65533;&#65533;$&#65533;4&#538;/&#65533;&#65533;-&#65533;&#65533;}&#65533;&#65533;&#65533;&#65533;&#65533;&#65533;&#65533;&#65533;(\&#613;&#65533;2&#65533;&#65533;C&#65533;&#65533;&#65533;&#65533;&#65533;&#65533;&#65533;Gp&#65533;C&#65533;vi&#65533;&#65533;c>&#65533;A&#1873;2&#65533;E&#65533;&#65533;&#65533;&#65533;)&#65533;&#65533;&#65533;G&#65533;&#65533;&#65533;&#65533;F&#65533;#&#65533;1&#65533;>&#65533;&#65533;;B&#65533;
/y?&#65533;}?M&#65533;#=&#65533;&#65533;3_&#65533;&#65533;&#65533;.u3&#65533;&#65533;&#65533;&#65533;L4m&#65533;&#65533;&#65533;'&#65533;&#65533;&#65533;&#65533;&#65533;&#65533;l &#65533;#A&#65533;&#65533;6&#65533;&#65533;Mp&#65533;6&#65533;&#65533;q_&#65533;&#65533;B&#65533;_U@"&#65533;&#65533;&#65533;&#65533;&#65533;&#1903;&#65533;&#65533;0&#65533;/&#7688;4&#1587;R&#65533;&#65533;&#65533;&#65533;-\&#65533;&#65533;M"+e&#65533;&#65533;d &#65533;&#65533;&#1029;%&#65533;}&#65533;(&#65533;&#65533;@a&#65533;&#65533;0"#&#65533;9&#65533;R	&#65533;A&#669;&#65533;&#65533;&#65533;&#65533;&#65533;3&#65533;&#65533;&#65533;&#1092;&#65533;&#65533;&#65533;&#65533;\43&#65533;0&#65533;&#65533;*b&#65533;&#65533;@&#1822;n&#65533;	)p0&#65533;&#65533;	&#65533;&#65533;&#65533;:&#65533;S&#65533;&#65533;&#65533;&#65533;D&#65533;8&#65533;&#65533;.*&#65533;&#1013;&#65533;&#1034;&#65533;&#65533;
B &#65533;h&#195;?&#65533;$@r&#65533;&#65533;,&#65533;(&#65533;&#65533;&#65533;
&#1129;&#304;&#65533;k&#65533;&#65533;&#65533;&#65533;j&#65533;A &#65533; 	&#65533;&#65533;&#65533;&#65533; 09&#65533;8&#65533;&#65533; U&#65533;&#192;p &#65533;,&#65533;&#65533;B TY&#65533;&#65533;&#65533;&#65533;&#65533;8J&#65533;	&#747;e&#65533;&#65533;&#65533;3W&&#65533;&#65533;&#65533;&#65533;&#65533;&#674;&#65533;Ii&#65533;&#65533;n2e&#65533;a&#65533;|&#65533;.&#65533;&h&#65533;)P&#65533;. &#65533;E&#65533;&#65533;&#834;5&#65533;s&#65533;&#65533;&#65533;&#65533;&#65533;$&#65533;&#65533;&#65533;Vc&#65533;&#65533;k&#65533;&#65533; &#65533;&#65533;'H&#65533;&#65533;8&#65533;`&#65533;&#65533;&#65533;Y&#65533;!	&#65533;<&#65533;M
&#65533;h&#65533;&#65533;:&#179;f&#65533;&#65533;d&#65533;L&#65533;5&#65533;&#65533;zW7&#65533;,&#65533;Z3(&#65533;&#65533;&#65533;&#65533;[&#65533;;&#65533;&#65533;z&#65533;9&#65533;bF&#65533;c&#65533;6=&#65533;L&#65533;&#65533;&#65533;:4&#65533; -&#65533;0P9 &#65533;8&#1050;3X&#65533;&#65533;&#65533;-&#65533;&#65533;,x[&#65533;&#65533;&#65533;&#65533;&#65533;&#65533;0&#65533;K&#65533;&#65533;Zg&#65533;&U&#65533;&#65533;gEg2&#65533;1&#65533;&LoO&#65533;0@&#65533;&#65533;i&#65533;zv{&#65533;&#1642;;<&#65533;B&#492;	&#65533;/`w1hZ&#65533;&#65533;.&#65533;&#65533;&#65533;w&#65533;&#65533;&#65533;0&#65533;&#65533;&#65533;K/&#65533;.&#65533;e+&#65533;&#65533;X&#65533;&#65533;&#65533;&#65533;20&#65533;&#65533;&#65533;&#1606;,&#65533;&#65533;+&#65533;&#65533;&#65533;&#65533;&#65533;)&#65533;&#65533;*&#65533;[)&#65533;&#65533;&#65533;&#65533;Fb&#65533;&#65533;a&#65533;&#65533;&#65533;&#65533;l&#65533;K&#1566;&#65533;&#65533;.&#65533;&#65533;=I1&#65533;&#65533;4&#65533;L&#65533;.&#65533;&#65533;&#65533;qQ&#65533;&#65533;&#65533;9&#65533;#&#65533;&#65533;&#65533;E(>&#65533;&#1420;&#65533;P&#65533;&#1860;&#65533;;&#332;B&#65533;&#65533;&#65533;V?&#65533;F &#65533;&#65533;r
&#65533;e&#65533;&#65533;&#65533;&#65533;P&#65533;.&#1817;&#65533;&#65533;L&#65533;$&#1123;&#65533;&#65533;&#65533;&#65533;&#1700;&#65533;J0{kQ&#65533;&#65533;n&#1394;"E&#65533;d&#65533;&#65533;&#65533;6&#65533;&#65533;&#65533;&#65533;S&#65533;&#65533;N&#65533;&#65533;%&#65533;&#65533;&#65533;&#65533;&#65533;[&#65533;&#65533;&#65533;&#65533;&#65533;&#65533;&,&#65533;c(&#65533;&#65533;&#65533;e&#65533;&#65533;&#65533;
b&#65533;}B&#65533;&#65533;&#65533;oo!&#65533;F&#65533;	&#65533;&#65533;(3&#65533;vR&#65533;
)&#65533;&#65533;&#65533;YRF&#65533;8&#65533;&#1120;&#65533;0n,&#65533;9"6 &#65533;&#65533;&#815;Q&#65533;&#65533;&#65533;&#65533;/P&#65533;&#65533;&#65533;&#65533;&#65533;&#65533;CS4!&#65533;/&#65533;D&#65533;$&#65533;&#65533;b&#65533;I{O$A&#65533;&#65533;[Xs9&#65533;&#65533;&#65533;&#65533;&#1684;N&#65533;&#65533;A &#65533;C&#65533;1:(&#65533;&#65533;D&#65533;"( =v&#65533;&#65533;&#65533;&#65533;&#65533;&#65533;B&#65533;&#65533;	&#65533;@&#65533;&#65533;!BPh &#65533;&#65533;O&#65533;>k&#65533;&#816;&#65533; &#65533;
2P&#65533;`@&#65533;3x &#65533;&#65533;&#65533;&#65533;>B&#65533;&#65533;&#65533;&#12685;&#65533;9r&#1588;&#65533;&#65533;&#65533;Q6l&#65533;&#65533;q*gN&#65533;w&#65533;&#1049;C&#65533;&#65533;V<b&#65533;&#1433;&#65533;&#65533;N&#65533;&#65533;b&#65533;&#1297;&#65533;M&#65533;2d&#272;)F&#65533;3l&#65533;P&#65533;&#65533;L4r&#65533;&#65533;&#65533;8h&#65533;&0&#65533;&#65533;&#65533;&#65533;&#65533;>&#65533;H&#65533;B&#65533;	R&#65533;&#65533;&#65533;&#65533;h?A&#65533;&#65533;&#65533;&#65533;O=x&#65533;&#1914;&#65533;'&#65533;&#1537;"&#65533;&#65533;&#65533;&#65533;w&#65533;&#65533;&#65533;s&#65533;N&#65533;&#65533;zN&#65533;&#65533;&#65533;&#65533;&#65533;&#65533;3c&#65533;`&#65533;"&#65533;L3a&#65533;&#65533;IS&#65533;&#65533; B&#65533;&#65533;&#65533;s&#65533;&#65533;[&#952;i&#65533;f&#65533;&#65533;&#1136;O&#65533;N&#65533;5&#751;0i&#65533;%&#859;6f&#65533;&#65533;&#65533;&#65533;Jf&#65533;&#65533;EXP!&#65533;VlR5&#65533;i&#65533;Q&#65533;&#65533;Nd&#65533;&#65533;tMGk&#65533;&#65533;j&#65533;u&#65533;^JeU)&#65533;&#65533;{&#65533;Ff&#65533;&#65533;&#65533;u&#65533;&#65533;&#65533;E\x&#65533;&#65533;\TA&#65533;@z&#65533;&#65533;[h&#65533;&#65533;H2&#65533;&#65533;\tcS=GEc&#65533;!&#65533;J:YE&#65533;Y0&#65533;#&#65533;&#65533;8"	%&#65533;TbI%j^&#65533;	'&#65533;&#65533;&#65533;&#65533;'&#65533;x&#65533;	&#65533;&#65533;xRg'&#65533;\BI$&#65533;0&#65533;&#65533;F&#65533;p&#65533;&#65533;*&#65533;&#65533; "Hv&#65533;&#1430;]!&#65533;Zz&#65533;!&#65533;h&#65533;H"&#65533;h&#65533;)"&#65533;,&#1160;#&#65533;0B&#65533;&#65533;D&#65533;$&#65533;@&#65533;A&#65533;,Rt&#1057;&#65533;&#65533;r&#65533;&#65533;0&#65533;&#65533;!&#65533;bH&#65533;&#65533;>2&#65533;&#65533;&#65533;:&#65533;$i:&#65533;&#65533;&#65533;&#65533;\R&#65533;$&#65533;&#65533;)IA&#65533;&#553;&#65533;x&#65533;&#65533;&#65533;&#65533;&#65533;(B&#65533;"&#65533;.&#65533;"&#65533;&#65533;kj"&#65533;j&#65533;#&#65533;6&#65533;H$&#870;)&#65533;#&#65533;&#65533;	%&#65533;j&#65533;&#65533;(&#65533;&#65533;B&#65533;(&#65533;&#65533;r&#65533;)&#65533;&#65533;&#65533;&#65533;)&#65533;b
*&#65533;&#65533;&#65533;*&#65533;&#65533;R&#65533;(&#65533;|&#65533;g&#65533;w&#65533;
)	&#65533;&#65533;&#65533;+&#65533;&#65533;&#65533;J*&#65533; &#65533;&#65533;)&#65533;&#65533;I(&#65533;&#65533;&#65533;r&#175;&#1538;&#65533;.&#65533;&#65533;.=&#65533;&#65533;K0&#65533;=L1&#65533;C&#65533;0I&#65533;L3&#65533;0sL1C/&#65533;&#65533;&#65533;&#65533;&#65533;&#65533;&#65533;&#65533;&#65533;-]{&#65533;&#65533;&#1525;&#65533;br+&#65533;&#65533;"-&#65533;&#65533;&#65533;
&#65533;&#65533;&#65533;&#65533;I(&#65533;&#65533;2&#65533;&#1758;l&#65533;&#65533;%nf&#65533;	&mB&#65533;&#65533;&#65533;x&#65533;&#65533;w%s&#65533;	&#65533;&#65533;?L&#65533;'&#65533;&#65533;}	'&#65533;H&#65533;'(&#65533;&#65533;2
)&#65533;&#65533;&#65533;'osr	$&#65533;&#65533;&#65533;m#&#65533;&#65533;&#65533;"&#65533;<&#65533;&#65533;&#65533;B,"&#65533;v*{&#65533;&#65533;&#65533;&#65533;i!&#65533;e7&#65533;u&#65533;&#65533;y&#65533;"&#65533;""H&#65533;&#65533;&#65533;v&#65533;*&#65533;H [B!&#65533;&#65533;T&#65533;&#65533;Q&#65533;jx&#65533;&#65533;G o<!/0&#65533;6x&#65533;t&#65533;&#65533;GjD&#65533;&#65533;L`&#65533; h &#65533;&#65533;&#65533;&#65533;9&#65533;4&#65533;&#65533;&#65533;&#65533;&#65533;&#65533;&#65533;g@&#65533;&#65533;&#65533;@5&#65533;h|&#65533;y&#65533; &#65533;&#65533;&#65533;,ca[&#65533;:xoy|&#65533;&#65533;&#65533;&#65533;&#65533;4&#65533;&#65533;kx&#65533;&#65533;0&#65533;5&#65533;&#65533;y&#65533;&#65533;&#65533;&#65533;&#65533;&#65533;C&#65533; &#65533;&#65533;&#1295;&#65533;&#65533;0&#1025;&#65533;&#65533;-`A	V&#65533;&#65533;*&#65533;&#65533;3&#65533;&#65533;h&#65533;&#65533;&#65533;&5&#65533;&#65533;k&#65533;&#1479;F&#65533;&#65533;7&#65533;&#65533;&#65533;@;|&#65533;&#65533;b&#65533;C&#65533;&#65533;P&#65533;&#65533;&#62531;t&#65533;&#65533;g`&#65533;&#65533;&#65533;P&#65533;9&#65533;!&#65533;&#65533;Nj&#1160;&#65533;?~&#65533;fHC&#65533;b&#65533;&#65533;&#65533;sh&#65533;&#65533;&#65533;)(&#65533;	^H&#65533;&#65533;`&#65533;Pr&#65533;
^@Ct&#65533;@&#65533;,<A	L&#65533;&#65533;&#65533;&#65533;B&#65533;RWp&#65533;0&#65533;1&#65533;&#65533;&#65533;
0&#65533;S&#65533;5&#289;e&#65533;CU&#65533;&#65533;;&#65533;2&#65533;&#65533;)C&#65533;5&#65533;&#65533;@C/&#65533;0&#65533;A&#65533;&#65533;&#65533;&#65533;&#65533;@&#65533;&#65533;&#261;&#65533;7&#65533;	&#65533;<&#65533;)q&#65533;U&#65533;&#65533;&#65533;&#65533;&#65533;&#65533;&#65533;%`&#65533;0&#65533;2&#65533;!e&#65533;&#65533;&#65533;D&#65533;7&#65533;&#65533;&#65533;&#65533;D'8qP&#65533;m.OtE(<&#65533;PK&#65533; &#65533;&#65533;&#1954;2&#65533;&#1120;&#65533;|&#65533;&#65533;F&#65533;K&#65533;&#65533;&#65533;R&#65533;W&#65533;d&#65533;._A&#65533;&#65533;&#65533;\&#65533;.f9K&#65533;&#65533;$&#65533;&#65533;>&#65533;tY]D&#65533;&#65533;u&#65533;z&#65533;i0=&#65533;&#2002;Z&#65533;&#65533;&#65533;)&#65533;&#65533;&#65533;&#677;.FY&#65533;&#65533;D&#65533;&#65533;eU&#65533;NuY&#65533;&#65533;*&#65533;V	&#65533;6b&#65533;&#65533;h&#65533;&#65533;&#65533;VJ`b&#65533;&#65533;`X)"&#65533;&#65533;&#65533;&#65533;&#65533;&#65533;&#65533;\Sq&#65533;&#65533;&#65533;,&#65533;8&#65533;&#65533;6&#65533;	Q&#65533;&#65533;czE*&#65533;&#1674;Y&#65533;&#65533;lc&#65533;+^OQ&#65533;&#65533;&#65533;Lsu&#65533;,hq&#65533;	M&#65533;&#65533;&#65533;g&#65533;!5d@&#65533;&#65533;&#65533;0&#65533;&#65533;&#65533;h0&#896;F2&#65533;6&#65533;&#65533;&#65533;bA&#65533;/rq&#65533;&#65533;&#65533;&#65533;hl+&#65533;&#65533;Y&#65533;&#65533;H[,Z&#65533;&#65533;&#65533;&#65533;bb&#65533;&#65533;&#65533;&&#65533;j	Md&#65533;MIMS&#65533;6&#65533;&#65533;	&#65533;&#65533;+E*&#65533;&#65533;&#65533;XQ$&#65533;&#65533;&#65533;s(&#65533;4&#65533;&#65533;&#65533;iL&#65533;&#65533;&#65533;&#65533;&#65533;&#65533;&#65533;|&#65533;0&#65533;&#65533;&#65533;f3,^&#65533;&#65533;u&#65533;0D&#65533;1&#65533;&#65533;&#65533;&#65533;&#65533;&#65533;T&#65533;&#65533;&#65533;&#65533;&#1537;UyC1&#65533;&#65533;&#65533;@&#65533;4}&#65533;hl4&#65533;A&#65533;a*<<&#65533;PP&#65533;3<r{&#65533;K&#1968;&&#65533;
l&#65533;&#65533;@X&#65533;N&#65533;&#65533;&#65533;&#65533;&#65533;T&#65533; &#65533; 3&#65533;&#65533;`	z &#65533;&#65533;9(pmpC1G,&#65533;u&#65533;S&#65533;g&#65533;&#65533;&#928;&#65533;&#65533;&#65533;&#65533;L&#65533;Cn(R&#65533;&#65533;qx2&#65533;z&#65533;&#65533;&#65533;&#65533;&#65533;&#65533;k&#65533; &#65533;&#65533;0&#65533;G&#65533;dM5&#1264;&#65533;-V8^0>	&#531;
Z&#65533;&#65533;&#65533;F&#65533;B
&#65533;<&#65533;&#65533;&#65533;z&#65533;b&#65533;&#65533;G&#65533;[&#65533;1=<&#65533;&#65533;ex&#65533;hs&#65533;^Q&#65533;&#65533;&#65533;&#65533;&#65533;A&#65533;&#65533;i&#65533;&#65533;&#65533;`K,&#65533;!&#65533;>&#65533;&#65533;&#65533;@&#65533;8&#65533;&#65533;cD&#65533;&#65533;Od&#65533;&#65533;YC(<4&#65533;h&#65533;&#65533;&#65533;&#65533;U&#65533;:3&#65533;nP&#65533;^&#65533;&#65533;{u&#65533;&#65533;p&#65533;-&#65533;&#65533;&#65533;&#65533;B&#65533;&#65533;A&#65533;&#65533;&#65533;&#65533;;&#65533;"&#65533;j&#65533;A&#65533;fA&2&#65533;[+P&#65533;8&#65533;&#65533;&#65533;&#65533;~Ji&#65533;Y&#1176;&#396;O?#&#65533;&#65533;-W&#65533;&#65533;f&#65533;&#65533;&#65533;Nx&#65533;-]&#65533;&#65533;&#65533; &#65533;SAM&#65533;p&#65533;%0'&#65533;z&#65533;&#65533;&#65533;&#65533;&#65533;1N8NP&#65533;0&#65533;&#65533;&#65533;&#65533;&#65533;&#65533;;<?&#65533;  &#65533;&#65533;&#1212;&#65533;4&#65533;&#65533;&#65533;GuG&#65533;K	&#65533;&#65533;&#65533;R&#1394;"&#65533;SH&#65533;H=_&#65533;&#65533;&#65533;&#65533;a&#65533;&#65533;3"u&#65533; &#1313;&#65533;&#1117;] v^#Jn&#65533;&#65533;&#65533;&#65533;&#65533;&#65533;2&#65533;&#1317;>&#65533;J`&#65533;&#65533;K&#65533;&#65533;^e&#65533;&#65533;&#65533;&#65533;&#65533;S]&#65533;qZ&#65533;X&#65533;}&#65533;&#274092;&#65533;&#65533;G&#65533;iz&#65533;&<&#65533;R&#65533;u&#65533;X&#65533;*2oY&#65533;Vl&#65533;&#65533;O&#65533;)&#65533;Q&#65533;&#1385;&#65533;MY+dQ\Y&#65533;&#65533;&#65533;&#65533;&#65533;*PQ9&#65533;)&#65533;l&#65533;&#65533;&#65533;-v&#65533;&#65533;&#65533;V&#65533;&#65533;e1&#65533;Fe8&#65533;o2&#65533;^&#65533;"&#65533;&#65533;&#65533;&#65533;&#65533;[&#65533;m&#1471;~,b&#65533;z&#11906;&#65533;7&#65533;+Z1&#65533;Z&#65533;Bm&#1983;<`]&#65533;&#1086;&#65533;O&#65533;&#65533;&#65533;&#1445;.&#65533;Wy&#65533;&#65533;&#65533;&#65533;&#65533;%&#65533;&#65533;&#65533;&#65533;&#65533;c&#65533;@*&#65533;&#65533;B]&#65533;X&&#65533;&#65533;&#65533;&#666;&#65533;&#65533;&#65533;\B&#65533;&#65533;&#65533;&#65533;&#65533;&#65533;o&#65533;&#65533;&#65533;&#65533;i !&#65533;&#65533;&#65533;l&#65533;}mL
Px&#65533;&#65533;&#65533;&#65533;&#65533;T &#65533;&#65533;&#65533;&#65533;&#65533;&#65533;D&#65533;&#65533;xE&#65533;&#65533;&#65533;|T&#65533;&#65533;&#65533;&#65533;&#65533;a&#65533; &#65533;\&#65533;&#65533;%SU&#65533;&#65533;<&#65533;&#65533; x&#65533;&#65533;H&#65533;&#65533;&#65533; 
p `&#65533;p&#65533;R&#65533;\ 0&#65533;&#65533;$&#65533;&#65533;&#65533;A&#65533;A&#65533;ZE&#1281;|t&#65533;&#65533;&#65533;&#65533;(M&#65533;&#65533;&#65533;&#65533;&#65533;Z&#65533;&#1665;1M&#314;9&#65533;4&#65533;&#65533;&#65533;WHRt&#65533;&#65533;&#65533;&#65533;&#65533;!&#65533;&#65533;&#65533;n&#65533;&#65533;APA&#65533;&#65533;&#65533;&#65533;&#65533;|"f&#65533;&#65533;&#512;&#65533;&#65533;|i\&#65533;YaXD
P\RX&#65533;E&#65533;&#65533;&#65533;&#65533;&#65533;X1&#65533;&#65533;[ EU&#65533;&#65533;rx`I&#65533;Hx&#65533;&#65533;E&#65533;R&#65533;&#65533;G&#65533;X&#65533;&#65533;&#65533;&#65533;&#65533;\&#65533;&#65533;&#65533; &#1798;|&#65533;[4!&#1051;E&#65533;&#65533;Q&#65533;&#65533;\&#65533;&#65533;&#65533;&#65533;{&#65533;&#65533;&#65533;&#65533;&#65533;&#65533;AH&#65533;&#65533;AS&#65533;]&#1306;AXV&#65533;&#65533; &#1921;&#557;&#65533;S&#65533;\&#65533;U&#65533;&#65533;W&#65533;&#65533;]Enx\nX&#65533;j&#65533;!GR&#65533;!&#930;&#65533;&#65533;-&#65533;oV&#65533;&#65533;&#65533;&#65533;&#65533;&#65533;&#65533;DtP[D&#65533;U&#65533;&#65533;
&#65533;Fg&#65533;&#65533;j`&#362;4&#65533;E&#65533;&#65533;9&#65533;|amL&#65533;&#65533;&#65533;DQ&#65533;$8&#65533;!&#65533;&#65533;:&#65533;!&#65533;C&#65533;R*eR"J&#65533;y&#65533;P\O&#65533;!&#65533;&#65533;&#65533;&#65533;pK#&#65533;&#65533;P&#65533;&#729;`&#65533;&#65533;&#65533;aU&#65533;&#65533;V2C&#65533;&#65533;&#65533; &#65533;&#65533;y&#65533;&#65533;l&#65533;	.%"&#65533;&#65533;V&#65533;%&#65533;&#65533;K&#65533;&#65533;&#65533;\:B$&#65533;&#65533;&#65533;T&#65533;&#65533;&#65533;Ki&#65533;K&#65533;&#65533;%m&#65533;KXr&#65533;\ne&#65533;&#65533;&#65533;YB&#44298;&#65533;EK&&#65533;&#65533;e&#65533;)&#789;&#65533;P^\y&#288;&#65533;)&#65533;*&#65533;&#1801;&#65533;d&#65533;&#21250;jf*&#65533;&#65533;+&#65533;&#65533;,&#65533;&#65533;hr&&#65533;&#65533;&#65533;&#65533;*-|&#65533;-8_&#65533;&#65533;1C&#65533;HM1&#65533;&#65533;&#65533; &#65533;&#65533;&#65533;&#65533;-&#65533;&#65533;s:&#65533;n&#65533;&#65533;+L&#65533;t**&#65533;u&#65533;&#65533;*@&#65533;&#65533;4Wp&#65533;f&#65533;&#65533;-&#65533;&#65533;+&#65533;&#65533;)&#1574;iN%\]&#65533;`&#65533;b&#65533;&#65533;&#65533;aB&#65533;|&#65533;&#65533;I&#65533;_NW'P&#65533;&|&#24578;&#65533;&#65533;&#65533;&#65533;&#65533;4B&#65533;&#65533;I&#1489;&#65533;&#65533;&#65533;e&#65533;&#65533;R&#1703;&#65533;&#65533;H)&#65533;&#65533;&#1030;H-]&#65533;&#65533;ETZZ&#65533;&#65533;0&#65533;}&#65533;&#65533;v(
&#65533;
&#65533;&#65533;&#65533;C&#65533;(Q&#65533;&#65533;Y&#65533;&#65533;n,O&#65533;&#65533;&#65533;\&#65533;&#65533;&#65533;aO&#65533;&#65533;i&#65533;&#65533;&#65533;&#65533;I&#65533;G&#65533;&#65533;
H L@T L&#65533;0 &#65533;&#65533;H&#65533;&#65533;&#65533;At&#65533;&#65533;G&#1745;d&#65533;T&#65533;2~&#65533;h<&#65533;A~&#65533;&#65533;&#65533;8&#331;&#65533;a3V&#595;&#65533;&#65533;&#65533;&#65533;H{X&#65533;(&#65533;&#65533;&#65533;&#65533;3e&#65533;&#65533;[~0&#65533;&#65533;`&#65533;&#65533;&#65533;&rb&#65533;}&#65533;'&#65533; 	&#65533; &#65533;G&#65533;e&#65533;D|E-&#65533;E&#65533;&#65533;&#65533;&#65533;@&#65533;I&#65533;E&#65533;&#65533;&#65533;&#65533;;!\%&#65533;TY&#65533;L&#65533;(q&#65533;T&#65533;(<&#65533;&#65533;&#65533;&#65533;&#65533;&#65533;*T&#65533;&#65533;&#65533;Yi&#65533;`&#65533;&#65533;A&#65533;A&#65533;&#65533;L&#65533;&#65533;&#65533;&#65533;&#65533;"&#65533;Y&#65533;&#65533;&#65533;&#65533;&#65533;a$.&#65533;&#65533;b&#65533;&#65533;&#65533;&#65533;<&#65533;X&#65533;&#65533;&#701;&#65533;\nl&#65533;;mME\&#65533;+&#65533;F|&#65533;&#65533;&#65533;&#38949;&#65533;&#65533;Q[&#65533;[&#65533;&#65533;&#65533;[&#65533;)&#376;nPY&#65533;[!&#65533;k&#65533;qZ&#65533;A&#65533;&#65533;&#65533;!&#65533;u(D&#65533;&#65533;\&#65533;(@&#65533;'h&#65533;&#65533;M&#65533;@&#65533;B&#270;&#65533;l&#65533;!E
&#514;lm&#65533;`T&#65533;P&#65533;|&#65533;Q&#65533;'&#65533; X&#65533;&#65533;&#65533;1&#65533;&#65533;&#65533;$,l&#65533;<&#65533;&#65533;&#65533;&#65533;&#65533;&#522;!&#65533;&#65533;&#65533;>D&#65533;&#1765;[a&#65533;Z&#65533;L&#999;hJ",m&#65533;P&#65533;UXyUQY&#65533;]&#65533;&#65533;&#65533;&#65533;&#65533;&#65533;&#950;&#65533;&#65533;m&#65533;d&#65533;NM&#65533;&#65533;V&#65533;&#65533;&#65533;&#65533;&#730;XWRu&#65533;e&#65533;w&#65533;&#65533;s&#65533;Bhv'_E&#65533;&#65533;	L&#65533;t&#65533;&#65533;&#65533;&#65533;&#65533;&#164;&#604;Mq&#65533;&#65533;&#65533;&#65533;&#65533;&#65533;&#65533;'&#65533;&#65533;)&#65533;+&#65533;&#65533;yM.&#65533;B/&#65533;&#65533;m&#65533;fg&#65533;&#65533;&#65533;
12&#65533;0,.&#65533;Bf&#1602;&#65533;&#65533;&#65533;&#65533;&#65533;&#65533;$&#65533;^&#65533;^e]&#65533;_Q&#65533;&#65533;d&#65533;&#65533;&#65533;-Dn.&#65533;&#65533;+&#65533;B)D&#65533;&#65533;X&#1334;&#65533;&#65533;&#65533;&#65533;*A,D!&#65533;&#65533;F
!|&#65533;^T&#65533;&#65533;&#65533;`&#65533;&#65533;&X&#65533;W&#65533;&#65533;&#65533;&#65533;&#65533;&#874;&#65533;&#65533;&#65533;K"&#65533;&#65533;H&#65533;&#65533; &#65533;AY&#65533;&#65533;&#65533;&#65533;&#65533;&#65533;F9&#65533;&#65533;d&#65533;&#65533;  &#178;:&#65533;U&#65533;%&#65533;(~&#65533;&#65533;p&#65533;h,&#65533;E&#65533;U&#65533;&#65533;&#65533;&#65533;&#65533;&#65533;+EVE&#65533;L&#65533;T&#65533;A&#773;(&#65533;[&#65533;B &#65533;Ja&#65533;,&#65533;0&#65533;&#281;&#65533;8@D&#65533;\&#65533;<&#65533;4&#65533;&#65533; l&#65533;&#65533;Fa5	&#65533;&#65533;&#65533;s\l&#65533;d&#65533;&#65533;&#65533;R&#65533;&#65533;&#897;AV	&#65533;-&#65533;,Q&#65533;&#65533;&#65533;0&#65533;&#574;&#1625;,&#65533;&#1270;5&#65533;Q&#65533;/&#65533;&#65533;6a&#1238;&#65533;&#65533;j4P&#65533;&#65533; &#65533; &#65533;D,	&#65533;&#65533;0&#65533;	&#65533;&#65533;`&#65533;&#65533;&#65533;	&#1872;R8d&#65533;&#65533;&#65533;F&#65533;&#65533;&#65533;&#65533;8X~D&#65533;A[&#65533;&#65533;&#65533;&#65533;&#1577;d&#341;&#65533;FW[	&#65533;&#65533;U&#65533;&#65533;GFQ8Y&#65533;&#65533; C&#65533;&#65533;&#1219;&#65533;&#65533;p$&#65533;z&#65533;^&#65533;&#65533;&#65533;&#65533;pEU&#65533;&#65533;n&#65533;@&#65533;,G&#65533;&#65533;C&#65533;&#65533;ZlE-&#65533;2&#65533;&#65533;.&#65533;Ea&#65533;&#65533;&#65533;&#65533;&#65533;S&#65533;^&#65533;&#65533;&#65533;&#65533;&#65533;&#65533;&#65533;&#43046;VcM&#65533;&#65533;&#65533;]&#65533;R&#65533;&#1085;^Z0&#65533;!&#65533;&#797;S-&#65533;&#65533;&#65533;jV&#65533;&#65533;&#268;&#65533;.W&#334;^&#65533;@&#65533;#&#65533;&#741;&#65533;&#65533;&#65533;i&#453;%"}&#65533;&#65533;&#65533;~%&#65533;&#65533;%&#65533;J&#65533;&#65533;&#65533;&#65533;&#65533;&#65533;&#65533;&#65533;T&#65533;Y&#65533;&#65533;Y#&#65533;]&#65533;q&#65533;&#65533;.X&#65533;&#65533;&#65533;*&#65533;q&#65533;M%&#65533;&#65533;&#65533;&#65533;&#65533;&#65533;"H&#1906;&#65533;b&#65533;TQ&#65533;&#65533;@&#65533;	$0&#65533;&#65533;
!&#65533;W&#65533;&#65533;ll&#65533;&#641;&#65533;&#65533;&#65533;&#65533;4&#65533;Z&#65533;&#65533;&D,(D&#65533;b&#65533;_:K%lB{]&#65533;&#65533;&#65533;&#65533;&#65533;[&#65533;]M&#65533;u5&#65533;&#65533;&#65533;7&#65533;&#65533;X&#65533;&#65533;]^+&#65533;t&#65533;'x1&#65533;|&#65533;A&#65533;	)&#65533;&#65533;&#65533;&#65533;z&#65533;f-_.&#65533;&#65533;&#65533;&#65533;&#65533;C14C4&#65533;&#65533;&#65533;,'-&#65533;,&#65533;&#65533;+8&#65533;,&#65533;&#65533;rQ)&#65533;M&#65533;e&\LMcN)&#65533;&#65533;n&#65533;B/('&#40373;&#65533;&#65533;&#65533;&#65533;&#65533;4&#65533;i&#65533;&#766;K"&#65533;&#65533;l`&#65533;P9&#65533;N&#65533;	'dv&#65533;~&#65533;&#65533;"&#65533;f&#65533;X&#65533;&#65533;LA &#65533;Q&#65533;&#65533;!(&#65533;&#65533;&#65533;R>&#65533;QjDl&#65533;&#65533;&#65533;&#65533;NDt&#65533;y$&#65533;&#65533;&#65533;o(+&#65533;&#65533;&#65533;&#65533;"&#65533;&#65533;&#1903;&#65533;&#65533;iPY&#65533;L:&#65533;X&#65533;p&#65533;&#65533;A&#65533;&#65533; &#65533;S&#65533;
&#65533;l@R&#65533;o&#65533;&#65533;t@<&#65533;h F ,&#65533;H&#65533;&#49495;&#65533;&#65533; I&#65533; D&#65533;&#65533;&#65533;&#65533;&#1681;r&#65533;A&#65533;&#65533;
&#65533;Aa&#65533;&#65533;A&#65533;&#65533;!&#65533;&#65533;&#65533;&#65533;&#65533; &#432;
&#527;&#65533;&#65533;&#65533;&#65533;&#65533;&#65533;&#65533;&#65533;&#65533;4&#65533;,&#65533;&#527;|&#65533;H&#65533;&#65533;&#65533;&#65533; &#65533;&#65533;d&#65533;@
&#65533; 	&#65533;@
&#65533;@&#65533;@@Y&#65533;=d&#65533;&#65533;&#511;&#65533;&#65533;"P&#65533;7&#65533;&#65533;&#65533;ND+^&#65533;&#65533;&#65533;&#65533;&#65533;&#65533;&#65533;Pm&#65533;Qi&#1894;&#65533;c@&#65533;B&#65533;1&#65533;&#65533; W&#1058;&#65533;&#65533;&#65533;&#65533;&#65533;&#65533;DTD&#65533;f&#65533;&#65533;Q&#65533;X3kO&#65533;&#65533;U&#65533;+{&#65533;UZ&#65533;&#65533;&#65533;j&#65533;&#65533;&#65533;^&#65533;sa&#65533;h\j&#65533;&#65533;&#65533;g&#65533;4&#65533;&#65533;O$&#65533;&#65533;"&#65533;&#65533;&#65533;&#65533;o&#65533;&#65533;&#65533;,&#65533;&#65533;ka$O&#65533;V&#65533;&#65533;&&#65533;I'&#65533;&#65533;&#65533;&#65533;&#65533;B&#65533;&#65533;kNL&#65533;V&#65533;hB&#65533;%\N)&#65533;&#65533;&#65533;3VV&#65533;v&#65533;:w&#65533;<9J&#65533;&#65533;N&#65533;&#65533;oQn?Kh&#65533;&#1357;&#65533;&#65533;0B&#65533;&#907;&#65533;!&#174;&#65533;&#65533;EiO&#65533;&#65533;&#65533;!Y&#65533;&#65533;&#65533;&#65533;~&#65533;&#65533;",&#65533;&#65533;&#65533;&#65533;@&#65533;&#757;&#65533;&#65533;	&#65533;#(&#65533;F&#65533;&#48943;&#65533;(&#65533;&#65533;&#65533;a&#65533;%&#65533;`U&#65533;&#65533;#`&#65533;b&#65533;&#65533;,&#65533;)&#65533;&#65533;BM&#65533;&#65533;G&&#65533;&#65533;&#65533;&#65533;&#65533;&#65533;0np&#65533;ms9u&#65533;&#65533;Ux&#65533;. >&#65533;S&#65533;U&#65533;W,&#65533;^&#65533;&#65533;Vy&#65533;&#65533;H/&#65533; &x&#65533;)&#65533;&#65533;&#65533;v&#65533;&#65533;&#65533;&#65533;an0<&#65533;fM&#65533;&#65533;1&#65533;V0&#65533;B.&#65533;,&#65533;Lu&#65533;5&#65533;&#65533;&#65533;~3&#65533;&#65533;&#65533;&#336;&#65533;j&#65533;+&#65533;&#65533;-&#65533;|x&#65533;&#65533;*&#65533;L(t&#65533;&#65533;
Puc~&#1127;&#65533;co&#65533;&#65533;,D&#65533;&#65533;&#764;PBe&#65533;t_K/&#65533;&#65533;\&#65533;P&#65533;&#65533;\U&#65533;&#65533;&#65533;&#65533;&#65533;&#65533;U&#65533;<&#65533;&#65533;&#65533;k!&#65533; h&#65533;&#65533;z}&#65533;h}&#65533;v&#65533;&#65533;&#65533;Rd&#65533;&#65533;F&#65533;&#65533;@J&#65533;&#65533;%&#65533;&#851;&#65533;&#271;&#63616;&#65533;&#65533;h&#65533; &#65533;&#65533;x&#65533;B&#65533;&#65533;&#65533;&#65533;&#65533;8&#65533;R&#65533;&#65533;&#65533;&#65533;O&#65533;A&#65533;@Z&#65533;2&#65533;, X@<*&#65533;&#65533;,A&#65533;?q&#65533;&#65533;E&#65533;]&#65533;0&#65533;&#65533;;&#65533;,&#65533;&#65533;\&#33948;&#65533;1a&#65533;A&#65533;L&#65533;V&#65533;&#65533;&#65533;/1xg&#65533;&#1610;&#65533;&#65533;8&#65533;R&#65533;&#65533;n&#65533;&#65533;&#65533;&#65533; &#65533;@h@l&#65533;&#65533;&#65533;	&#65533;&#65533;&#65533;&#65533;@&#65533;&#65533;&#65533;n\$&#65533;&#65533;FJ#@&#65533;c&#65533;&#65533;&#65533;&#65533;8o&#1844;a&#65533;&#925;:&#65533;D&#65533;&#65533;'P<t&#65533;&#1289;8&#65533;&#65533;;{&#65533;&#65533;&#65533;c&#65533;&#65533;z&#65533;&#65533;&#1635;&#65533;%&#65533;<v&#65533;Y&#65533;&#65533;M&#65533;9$&#65533;&#1041;&#65533;&#65533;9w^&#1193;&#65533;&#65533;?&#65533;&#65533;a&#615;&#65533;&#65533;>{&#65533;D,&#65533;&#65533;&#65533;@&#65533;&#65533;&#65533;q&#65533;g&#65533;;y&#65533;&#65533;yx&#65533;S=w0&#65533;&#65533;&#65533;&#65533;N&#65533;<yL&#65533;!8thC<`A6}&#65533;gS&#65533;ZU&#65533;&#65533;&#65533;g$&#65533;&&#65533;&#819;&#65533;&#991;=&&#65533;&#65533;&#65533;(1jA9r2&#65533;|Y(D&#65533;o&#65533;v&#65533;&#65533;Q &#65533;&#65533;,&#925;&#65533;%K&#65533;>&#65533;
&#65533;	&#65533;&#65533;O&#65533;H&#65533;5*w&#65533;R&#65533;H&#65533;&#65533;&#65533;SqM&#65533;"9&#65533;$&#65533;&#65533;&#65533;B&#65533;	&#65533;&#65533;zu&#65533;&#65533;a&#65533;
&#65533;;R&#65533;N&#65533;&#65533;n&#65533;&#65533;sC&#65533;&#65533;&#65533;W&#65533;H&#1188;G&#65533;%9R&#65533;~&#65533;F&#65533;&#65533;7&#65533;&#65533;&#65533;H&#65533;Q$&#65533;QDF&#65533;&#65533;&#65533;E&#65533;?&#65533; \D&#65533;	yD&#65533;&#65533;&#65533;K&#65533;DA&#65533;G&#65533;sd?G,&#65533;B&#65533;
d&#65533;A&#65533;BiD&#65533;#&#65533;&#65533;9&#65533;Q$&#65533;&#65533;&#65533;&#1040;G8I%&#65533;Yd&#65533;&#65533;&#65533;ZbI&#65533;&#65533;QD&#65533;DK&#65533;&#65533;J0&#65533;OB&#65533;&#65533;H)&#65533;UZ	&#65533;ULAe&#65533;2WI&#340;TXAeMVXiE&#65533;#k&#65533;EW^&#65533;S`x&#65533;&#65533;&#65533;X&#65533;&#65533;6&#65533;&#65533;&#65533;)+IT&#65533;QX&#65533;&#65533;[ &#65533;&#65533;QHs&#65533;e&#65533;K&#65533;F&#65533;]&#65533;&#65533;&#65533;&#65533;O&#65533;)&#65533;O{&#65533;%&#65533;UN1&#1237;U&#65533;<&#65533;&#65533;RPQ&#65533;&#1980;\E&#65533;&#65533;RLQ&#65533;Z[qE[$&#65533;&#1302;Z`Y&#340;%?&#65533;d&#65533;e'i&#65533;B
AD&#65533;F av&#65533;&#65533;&#65533;&#65533;1[&#65533;&#1299;&#1170;Nx[&#65533;&#65533;Q>&#65533;&#65533;K4&#4371;L(&#65533;dJJ q&#65533;M.&#65533;2&#65533;&#65533;jL&#65533;9&#65533;P&#65533;6&#65533;2&#65533;&#65533;&#65533;#h9O&#65533;	&#65533;&#65533;&#65533;&#65533;9l&#65533;&#65533;`&#65533;r&#65533;H&#65533;&#426;R1Z&#65533;&#1771;&#65533;&#65533;&#65533;&#65533;C%;&#1816;&#65533;7&#65533;&#65533;&#65533;&#65533;X&#65533;&#65533;2&#65533;(#&#65533;7&#65533;hdL&#65533;0&#65533;1&#65533;p&#65533;1&#65533;(&#65533;7&#65533;&#65533;2&#65533;`#&#65533;&#65533;&#65533;&#65533;`@
(&#65533;@&#65533;&#65533;&#65533;$&#65533;F&#65533;9:&#65533;#&#65533;6&#65533;@C&#65533;6&#65533;&#65533;&#65533; &#65533;&#65533; 50&#65533;&#65533;&#65533;H9/&#65533;8&#65533;&#65533;&#9219;&#65533;5&#65533;dB#&#65533;&#65533;&#65533;fC&&#65533;&#65533;&#65533;j &#65533;z9&#65533;4&#65533;&#547;8&#1672;&#65533;&#65533;/&#65533;&#65533;&#65533;R&#65533;2&#65533;`D!@XA,&#65533;m&#65533;&#65533;&#65533;	"&#65533;L	&#65533;&#65533;&#50347;&#65533;&#65533;4&#65533;L&#65533;&#65533;=&#65533;&#65533;&#65533;2-&#65533;&#65533;$&#65533;ky&#65533;&#65533;x3&#65533;W&#65533;Cp7&#65533;>&#65533;&#65533;&#65533;&#65533;&#65533;&#65533;&#65533;&#65533;&#65533;&#65533;{&#65533;W&#65533;&#65533;l&#65533;&#65533;J`&#65533;g9&#65533;"*H&#65533;&#65533;f&#65533;_&#65533;&#65533;&#65533;&#65533;0&#65533;&#65533;&#65533;=&#65533;<&#65533;))&#65533;
&#65533;>&#65533;&#65533;&#65533;&#65533;1&#65533;&#65533;&c&#65533;&#65533;&#65533;n3&#65533;&#65533;#R<o#&#65533;&#65533;&#65533;e&#65533;&#65533;3P&#65533;&#65533;&#338;B&#65533;&#1446;7&#65533;9&#363;Z8&#65533;&#65533;&#65533;&#465;&#65533;&#65533;&#65533;&#65533;E&#65533;&#65533;t&#65533;C&#65533;A &#65533;BD&#65533;c&#65533;c&#65533;i&#65533;(&#1744;&#65533;&#65533;)&#65533;&#65533;&#1138;v&#65533;EHl1^&#65533;i$a&#65533;Id&#65533;&#65533;x&#65533;&#65533;&#65533;&#65533;(^&#65533; &#65533;~"&#65533;&#65533;<&#65533;*&#65533;"*&#65533;#:&#65533;G&#65533;H#y&#65533;&#65533;*.&#65533;DW&#65533;&#65533;&#65533;CB &#65533;G&#65533;D&#65533;&#1043;<&#65533;@&#65533;(&#65533;a&#65533;P&#65533;&#65533;&#65533;p.j&#65533;4&#65533;*&#65533;&#65533;D&#65533;&#65533;&#65533;&#65533;N&#65533;&#24882;&#65533;&#65533;&#65533;&#298;4&#330;iRE-Q&#65533;&#65533;T&#65533;2V&#65533;&#65533;.x&#65533;P&#65533;B&#65533; &#65533;.|&#65533;';&#65533;"P&#65533;&#65533;D&0q(JT&#65533;&#65533;&#65533;&#65533;&D&#65533;&#65533;X&#65533;&#65533;v&#10672;n&#65533;_tj&#65533;&#65533;/z&#65533;a|j&#65533;X&#65533;1&#65533;&#65533;e&#65533;&#65533;x&#65533;/da+T&#65533;&#65533;M&#65533;&#65533;&#65533;+Z&#65533;&#65533;&#65533;X&#65533;&#65533;qj&#65533;)&#65533;&#65533;Q&#65533;b&#65533;H&#65533;-[&#65533;
Wt&#65533;s&#65533;&#65533;,jA,&#65533;&#65533;R&#65533;x&&#65533;&#65533;&#65533;&#65533;-N&#65533;&#65533;&#276;&#65533;&#65533;#I&#65533;+&#65533;a|D$\&#65533;&#65533;O&#65533;"&#65533;&#65533;&#65533;)@a&#65533;iV&#65533;;zW&#65533;&a	&#65533;>s&#65533;&#65533;r&#65533;"&#1176;&#65533;AD&#65533;{&#65533;	H&#65533;c&#65533;C 2@&#65533;&#65533;!&#65533;&#65533;U:&#65533;/G&#65533;*&#1922;&#65533;&#65533;&#65533;&#65533;&#65533;x&#65533;&#65533;"+O&#65533;&#65533;&#65533;R&#65533;#&#65533;&#65533; &#65533;R`&#65533;f&#65533;bF&#65533;/&#65533;&#65533; jP&#65533;<&#65533;A&#801;
90&#65533;&#65533;l&#65533;&#65533;&#65533;^&#65533;2&#65533;&#65533;'xQ&#65533;\:2&#65533;UFp3&#65533;
A&#65533;2&#65533;&#65533;dLXIj&#614;&#65533;&#65533;-q&#65533;&#65533;&#65533;&#1594;j&#65533;&#65533;&#65533;&#65533;&#65533;&#65533;&#65533; &#65533;2 &#65533;&#65533;&#65533;&#65533;C&#65533;&#65533;P&#65533;8&#65533;0&#65533;&#65533;&#65533;&#65533;@&#65533;>&#65533;8D1-&#65533;
I&#65533;&#65533;]&#65533;TF#&#65533;S&#65533;"&#65533;&#1915;d1&#65533;U/y&#65533;=&#65533;\Dz&#65533;xM&#65533;?&#65533;&#65533;<*&#65533;&#65533;i(&#65533;&#274;&#65533;2_y&#65533;F&#65533;&#65533;&#65533;m4c&#65533;II&#65533;&#65533;H&#65533;}&#65533;&#65533;KHl^&#65533;&#65533;W%&#65533;&#65533;c(c^&#65533;&#65533;*&#65533;&#65533;&#65533;&#65533;2&#65533;&#1042;&#65533;+&#65533;ng8B&#65533;&#65533;b&#65533;&#65533;&#65533;&#65533;mA&#65533;4P	&#65533;&#65533;!m&#65533;E&#65533;T&#65533;&#65533;&#65533;($N+&#65533;,&#65533;&#65533;iX}&#65533; &#65533;)&#65533;d&#65533;&#65533;^dI&#65533;&#65533;&#65533;8D}&#65533;cFj&#65533;&#65533;(&#65533;&#65533;&#65533;&#65533;&#65533;,3&#65533;T>&#1914;P&#65533;$&#65533;R:J&#65533;H=&#65533;&#65533;&#65533;&#65533;&#65533;&#65533;&#65533;0&#65533;:&#65533;P&#65533;&#65533;&#65533;&#65533;D:&#65533;WQ&#65533;&#65533;V&#65533;0&#65533;y&#65533;&#65533;&#254;&#65533;@&#65533;(&#65533;&#65533;&#65533;)^aLH&#65533;&#65533;c*E&#65533;&#65533;4&#65533;L`&#65533;&#507;)&#65533;-&#65533;&#65533;i&#65533;&#65533;
Nbr&#1232;_&#65533;i[T&#65533;&#65533;&#552;&#65533;3
)$&#65533;&#65533;M&#65533;8N&#65533;&#1925;.+}b&#65533;&#65533;S-d&#65533;_	&#65533;R&#65533;&#435;k&#65533;'O	&#65533;&#776;&#65533;2&#65533;&#1100;h$#&#65533;&#65533;8F/dA&#65533;/&#65533;&#595;&#65533;&#365;&#65533;V &#65533;&#65533;Yu&#65533;<&#65533;&#65533;bt&#65533;&#266;(&#65533;D&#65533;	u&#65533;&#65533;&#65533;R&#65533;*&#65533;&#65533;B&#65533;j&#986;&#65533;E%N&#65533;&#65533;&#65533;>u*Ba.1&#65533;g&#65533;&#65533;a
l2&#65533;&#1098;7T&#1055;T&#65533;A&#65533;<v&#1458;&#65533;&#65533;<&#65533;&#65533;&#65533;&#65533;E&#65533;&#65533;&#65533;I&#65533;/&#65533;&#65533;&#65533;/&#65533;&#65533;&#65533;&#65533;&#65533;*P+&#65533;&#65533;aR:&#65533;&#65533;&#65533;&#65533;&#65533;&#65533;&#65533;&#65533;&#65533;&#65533;3&#65533;!i^&#65533;&#65533;O><&#65533;XJp&#65533;`'x&#65533;&#65533;&#65533;7L$+&#65533;&#65533;J&#65533;&#65533;&#1324;@%&#65533; &#65533;&#259;&#65533;1&#65533;f&#65533;^&#65533;&#65533;Ay&#65533;{JK&#65533;&#65533;o z&#65533;&#65533;&#256;&#65533;@*&#65533;&#455; +	d`&#65533;/&#65533;&#65533;,&#65533;&#65533;&#65533;B&#65533;&#65533;&#65533;&#65533;ba1&#65533;&#65533;&#65533;&#65533;&#65533;W*e&#65533;&#65533;N&#65533;&#65533;&#65533;-.&#65533;QdN#&#65533;&#65533;&#65533;&#65533;,&#65533;&#65533;\&#65533;;&#65533;&#65533;e&#65533;P]&#65533;wTRb&#65533;ly&#65533;&#65533;2;&#65533;&#65533;&#1921;&#65533;co&#65533;{&#65533;g&#65533;&#65533;nO&#65533;&#65533;?&#65533;&#65533;t&#65533;}&#65533;&#65533;&#65533;&#65533;>&#65533;&#65533;L&#65533;!&#65533;`&#65533;&#1234;&#65533;n&#65533;lk8&#65533;d
&#65533;&#65533;&#65533;&#65533;&#65533;&#65533;&#65533;&#65533;$&#65533;&#65533;&#65533;6!N&#65533;&#65533;&#206;4$&#65533;i_&#65533;&#65533;:&#65533;&#528;&#65533;h&#65533;&#65533;&#65533;&#65533;`&#65533;9Pd0&=&#65533;&#65533;&#65533;&#65533;&#65533;"&#65533;VJ &#65533;?&#65533;,&#65533;,&#65533;Fv&#65533;A&#65533;P&#65533;c&#65533;&#65533;&#690;
)&#65533;c:&#65533;&#65533;&#65533;&#1027;>&#65533;&#65533;l&#65533;&#65533;X&#65533;&#65533;&#65533; &#65533;&#65533;)&#65533;d>&#65533;&#1056;&#65533;@&#768;&#65533;&#65533;9&#65533;B\a&#65533;r&#65533;h\&#65533;LE&#65533;> &#65533;IPT&#65533;&#65533;&#65533;c&#65533;p&#65533;Ll&#65533;UTa&#65533;&#65533;&#65533;
!vap&#65533;&#65533;d!&#65533;R-Lt&#65533;D!&#65533;%&#65533;&#65533;iT&#65533;&#65533;Xb&#65533;a&#65533;&#65533;d!&#65533;&#65533;v&#65533;$&#65533;Q&#65533;&#65533;&#65533;	S&#65533;&#65533;&#605;&#65533;IT&#65533;!`&#65533;&#65533;$L&#65533;&#65533;&#65533;PX&#65533;dHa&#65533;D&#65533;&#65533;\&#65533;D&#1238;)&#65533;&#65533;&#65533;&#65533;PLR&#65533;>&#65533;&#65533;:&#65533; 3!&#65533;%&#65533;.&#65533;P&#65533;&#65533;AB&#65533;&#814;i<
4&#65533;p#Ulj&#65533;"&#65533;n?*d&#65533;VjJnHn&#65533;&#65533;&#65533;&#65533;vD&#65533;A&#65533;&#65533;&#65533;C&#65533;&#65533;&#65533;&#65533;cu&#65533;&#65533;cC&#65533;&#65533;%&#65533;&#65533;&#65533;C/V,&#65533;&#65533;E~&#65533;;F:a&#65533; &#65533; m&#65533; &#65533;@&#1280;&#65533;&#65533;/&#65533;*&#65533;&#65533;&#65533; &#65533;&#65533;&#65533;&#65533;&#65533;&#65533;&#65533;`	&#65533;&#65533;&#65533;&#65533;&#65533;&#65533;R&#65533;&#65533;k&#65533;&#65533;&#65533;G&#65533;F&&#65533;&#65533;`&#65533;(&#65533;&#65533; i&#65533;&#65533;&#65533;&JB &#65533;&#65533;&#65533;&#65533;0&#65533;&#65533;m%&#65533;4&#65533;&#65533;&#65533;@
&#65533; Z@8 &#65533;2&#65533;: L&#65533;:&#65533;b`	&#65533; &#65533;R")&#65533;&#65533;&#65533;&#65533;0&#65533;&#65533;y&#65533;bxVr&#65533;(yLl.&#1906;.&#65533;2&#65533;"&#65533;&#65533;&#65533;.&#65533;|"%&#65533;%&#65533;b&#65533;6&#65533;.&#65533;&#65533;&#1163;.	&#65533;0&#65533;&#65533;jL#&#65533;&#65533;$&#65533;-S&#65533;&#65533; 3&#65533;&#65533;r&#65533;&#65533;~4b.2&#65533;$:&#65533;!0&#65533;3&#65533;.$&#514;B&#65533;&#65533;x"p&#1798;b&#65533;m&#8246;&#65533;B'\&#65533;&#65533;h&#65533;hR&&#65533;&#65533;@&#65533;IX)&#65533;&#65533;Jp&#65533;&#65533;rC8&#65533;&#65533;I%9&#65533;CC
&#65533;&#65533;V&#65533;&#65533;;<&#65533;&#65533;^$d&#65533;bc	EF&#65533;&#65533;&#65533;l&#65533;&#65533;#J&#65533;(&#65533;&#65533;c&#65533;&#65533;&#65533;&#65533;&#65533;h9n&#65533;!d&#65533;&#65533;&#65533;&#65533;&#65533;y6F&#65533;	&#65533;>&#65533;1&#65533;&#419;<x&#65533;a&#65533;)&#65533;&#65533;("&#65533;1&#65533; &#65533; m&#65533;&#65533;&#65533;`&#65533;&#65533;;&#65533;)(:&#65533;e~&#65533;&#65533;8-&#65533;v&#65533;L&#65533;H&#65533;D&#65533;&#65533;v&#1123;8&#65533;f&#65533;V&#65533;&#65533;W\&#65533;U&#65533;&#65533;&#65533;X&EX`aW~#W&#65533;7|&#65533;PBd&#65533;&#65533;E&#65533;c&#65533;&#65533;U&#65533;4&#65533;&#65533;PR&#65533;tO|!8&#65533;S&#65533;aT&#65533;!T&#65533;!&#65533;&#65533;O`&#65533;UV%K&#65533;)FE@&#65533;&#65533;&#65533;&#65533;&#65533;&#65533;&#65533;&#65533;EY4&#65533;4K!&#65533;&#65533;&#65533; &#65533;M&#65533;4Q&#65533;&#65533;&#65533;G5&#65533;&#65533;&#65533;&#65533;&#1290;&#65533;\t&#65533;&#65533;Hd&#65533;&#65533;&#65533;&#65533;&#65533;&#65533;P*>&#65533;&#65533;&#65533;G:&#65533;9&#65533;&#65533;<&#65533;C&#65533;&#65533;&#65533;&#65533;Q%&#65533;:n&#65533;&#65533;,u0",&#65533;&#65533;`&#65533;
(!&#65533;&#65533;&#65533;@&#65533;`o&#65533; &#65533;*&#65533;&#65533;)&#65533;C)&#65533;|&#65533;&#65533;&#65533;&#65533;&#65533;&#65533;&#65533;b&#65533;&#65533;;t.&#65533;L/.&#65533;2&#65533;@&#65533;E&#65533;&#65533;&#65533;?D<&#65533;&#1568;&#65533;`j&#65533;&#65533;`&#65533;R($-&#65533;&#65533;&#65533;$&#1279;ZO&#65533;&#65533;&#65533;&#65533;d@@ &#65533;2&#65533;t*@> >&#65533;6 &#65533;&#65533;a08&#429;&#65533;&#65533;4&#65533;&#65533;&#1071;y&#65533;&#65533;&#65533;&#65533;h&#65533;&#65533;&#65533;`&#65533;&#65533;&#65533;6a;hH&#65533;0<#aYB&#65533;&#1935;l&#65533;`oO&#65533;(&#65533;3P&#65533;&#65533;2&#65533;&#65533;3&#65533;k&#65533;&&#1466;nb&#65533;v&#65533;el&#65533;&#65533;f&#65533; &#65533;&#65533;e&#65533;F~j&#65533;!$&#65533;&#65533;&#65533;&#65533;m
&#65533;&#65533;&#65533;6&#65533;&#65533;/&#65533;&#65533;o&#65533;&#65533;6&#65533;O&#65533;rc6&#65533;&#65533;&#65533;&#65533;&#65533;&#65533;&#655;&#65533;&#65533;<&#65533;S:&#65533;h_&#65533;(a&#65533;H&#65533;&#65533;{ A:
at&#65533;6p&#65533;&&#65533;&#65533;Hd&#65533;&#65533;&#65533;>@&#65533;&#65533;~&#65533;&#1925;9&#65533;&#65533;Q&#65533;&#65533;&#65533;&#65533;&#65533;b'&#1670;;&#65533;&#65533;&#65533;ci&#65533;A&#65533;&#65533;DZN&#65533;8&#65533;>z&#65533;@&#65533;p&#65533;&#65533;,i&#65533;&#65533;"&#1314;&#65533;&#65533;u&#65533;.&#65533;@"!&t&#65533;&#65533;}!&#65533;pth&#65533;&#65533;&#65533;&#65533;&#65533;F&#65533;7FA&#65533;mH&#65533;&#65533;&#65533;P&#65533;&#65533;&#65533;&#65533;f&#65533;c&#65533;UVH&#65533;\0&#65533;&#65533;(_&#65533;7e&#65533;NA&#65533;&#65533;&#65533;0jvm&#65533;)&#65533;&#65533;&#65533;I&#65533;A&#65533;&#65533;v&#65533;Qp&#65533;&#65533;&#65533;u-Jxa&#65533;&#65533;&#65533;&#65533;&#65533;&#1503;l&#65533;&#65533;|au&#65533;&#65533;&#65533;&#65533;k_a&#65533;&#65533;&#65533;d#&#65533;z&#65533;&#65533;&#65533;7A]
&#65533;&#65533;&#65533;nh&#65533;O&#65533;&#65533;&#65533;OO&#65533;PfdJj&#65533;Z&#648;&#65533;&#65533;A&#65533;5.&#65533;&#65533;9)&#65533;9&#65533;1&#65533;&#65533;&#65533;vR&#65533;&#65533;R-u&#65533;&#65533;"R&#65533;+&#65533;=&#65533;.&#65533;&#65533;`&#65533; &#65533;`"&#65533;"$$&#65533;E A&#65533;&#65533;&#65533;&#65533;n&#65533;`&#65533;6&#65533;&#65533;&#65533;&#696;/,&#65533;&#65533;&#65533;"&#65533;> &#65533;&#65533;(&#65533;7&#65533; &#65533;&#65533;
&#65533;&#65533;
&#65533;&#65533;
&#65533;@&#640;&#65533;&#65533;!&#65533;&#65533;B$&#65533;&#368;&#1349;&#65533;&#65533;\i&#65533;8 &#65533;&#65533;K&#65533;&#65533;>@F &#65533;@
&#65533;&#65533;")c&#65533;&#65533;&#65533;"&#65533;L&#65533;b&#1490;,&#65533;~&#65533;m&#65533;&#65533;q:&#65533;&#65533;}>c_&#65533;K-&#65533;&#65533;d;V-%&#65533;`;&#65533;,&#65533;&#65533;#&#818;&#65533;n&#65533;0'C&#65533;{-B&#65533;b1Y&#65533;S}b&#706;&#65533;#Z&#65533;\y&#65533;&#65533;&#65533;&#65533;ls&#65533;b&#65533;&#65533;&#65533;`4tb5w&#65533;h&#65533;6_&#65533;mz&#65533;wlY(n3s&#65533; xL8z&#65533;&#65533;D&#2028;&#65533;&#65533;O4Kv&#65533;&#65533;&#65533;2!&#65533;.&#65533;[&#65533;&#65533; &#65533;:&#65533;bjWn%&#65533;&#65533;*&#65533;/j=&#65533;>(n&#65533;&#65533;&#65533;]&#65533;]&#65533;&#65533;{&#65533;^1&#65533;Y"&#65533;&#65533;&#65533;&#784;&#65533;&&#1664;m&#65533;&#65533;! $=&#65533;&#65533;&#65533;p&#65533;=P&#65533;&#65533;Q0^&#65533;cP#AD&#65533;;z@R&#65533;&#65533;C&#65533;-A&#65533;P&#65533;&#65533;&#65533;R|&#65533;s&#65533;&#65533;$&#1530;)&#65533;w&#65533;&#65533;T&#65533;H&#65533;&#65533;&#38612;wy}&#65533;&#65533;vZ&#65533;da&#65533;&#65533;B&#65533;8Q2&#65533;&#65533;Z&#65533;&#65533;&#65533;E&#65533;&#65533;mA~aIy&#65533;&#65533;&#65533;M&#65533;m&#65533;.%t!&#65533;&#65533;&#65533;w&#65533;&#65533;&#425;O&#65533;&#65533;P&#1688;*&#65533;y&#65533;&#65533;m!&#65533;&#65533;d&#1978;&#65533;&#65533;&#65533;Eoeh&#65533;&#65533;I8&#65533;&#65533;&#65533;%&#65533;w&#65533;7~&#65533;7&#65533;&#65533;&#65533;@&#859;&#65533;&#65533;=&#65533;&#65533;,&#65533;&#65533;&#65533;hD,&#65533;&#65533;&#524;9.&#65533;9C&#65533;:L;&#65533;&#65533;&#65533;&#65533;&#771;&#65533;&#65533;RA&#65533;&#1028;/&#65533;&#65533;Dd0&#65533;*&#65533;&#65533;&#65533;&#65533;@&#65533;&#65533;&#65533;@&#65533;&&#65533;/&#65533;&#65533;)8&#65533;@#&#45518;hW	&#65533;&#65533;n&#65533;d,u&#65533;C?&#65533;&#65533;&#65533;Ar&#65533;&#65533;
&#65533;&#65533;	&#65533;&#65533;	&#65533; x&#65533;&#65533; $&#65533;&#65533;+b&#65533;o&#65533;&#65533;&#65533;u#&#65533;&#65533;&#65533;&#65533; &#65533;&#65533;\ 0&#65533;2&#65533;2&#65533;&#65533;-@<&#65533;Z 
&#65533;&#65533;n+&#65533;h&#65533;j&#65533;!&#65533;-+&#208;&#65533;&#65533;&#65533;&#65533;G&#65533;T&#65533;&#65533;(&#65533;~6,&#65533;U.G&#65533;&#65533;o4*&#65533;#,&#65533;@Sv&#65533;&#65533;_&#65533;&#65533;&#65533;f&#65533;b2&#65533;&#65533;0S/,&#65533;'#N&#65533;&#65533;m9&#65533;D|&#65533;&#65533;&#65533;&#65533;f&#65533;9&#65533;d:&#65533;&#65533;c&#65533;&#65533;&#65533;&#65533;2ZSc&#65533;&#65533;b&#65533;b`fHK&#65533;&#65533;Rh&#65533;)&#65533;&#65533;&#65533;w]>&#666;&#680;A&#65533;Hi&#65533;&#65533;&#65533;&#65533;E&#65533;&#65533;&#65533;&#65533;&#65533;C\&#65533;"F&#440;&#65533;&#65533;&#65533;&#65533;$^&#65533;h?&#65533;BH&#65533;,&#65533;&#65533;J&#65533;&#65533; {w&#65533;&#65533;Y$f5&#65533;aJ&#7411;&#65533;&#65533;&#65533;3&#65533;&#65533;&#65533;sl&#65533;q&#65533;&#65533;&#65533;F&#65533;h&#65533;\#Q&#65533;Q(&#65533;&#65533;-&#65533;&#1167;&#65533;5.&#65533;&#65533;&#65533;&#65533;(&#65533;&#65533;&#65533;@&#65533;<&#65533;6&#65533;0&#65533;&#65533;Pn!&#65533;g4&#65533;Wf!&#65533;e=l&#65533;W&#65533;%&#1441;X6&#365;&#65533;s&#65533;PC&#65533;&#65533;&#65533;&#65533;&#65533;&#65533;6&#65533;eMX7L&#65533;uzv=&#65533;|&#65533;I&#65533;~&#65533;&#65533;i&#65533;.E.&#65533;R~&#65533;z&#65533;&#65533;y&#65533;I&#65533;&#65533;l-&#65533;5-&#65533;|&#1795;&#65533;vA}+&#65533;H&#65533;&#65533;&#65533;&#65533;&#65533;&#65533;MW&#65533;&#65533;&#65533;R&#65533;KP%&#65533;&#26373;&#65533;&#65533;U&#65533;KF&#65533;I&#65533;&#65533;&#65533;&#781;&#65533;G&#65533;c&#65533; &#65533;>&#65533;&#65533;&#65533;?&#65533;&#65533;&#65533;%j&#65533;h&#65533;&#65533;j&#65533;&#65533;wkk&#1053;A;&#65533;G;&#65533;&#65533;N&#65533;&#65533;P&#65533;&#65533;Dz&#65533;&#65533;&#65533;&#65533;|&#65533;&#65533;q&#65533;'|&#65533;&#65533;*&#65533;&#65533;&#65533;.&#65533;&#65533;zP&#65533;t&#65533;a &#65533;1P"&Sd&#65533;^&#65533;&#65533;&#65533;&#65533;&>!
!&#65533;5
&#65533;@&#65533;&#65533;|&#65533;j@J Z&#65533;&#1568;"&#65533;g0&#65533;V&#65533;Z&#65533;[&#65533;&#65533;,&#65533;&#65533;&#65533;&#65533;	^ &#65533;a&#65533;H*&#65533;*@&#65533;&#65533;&#65533;l`&#65533; a&#65533;@b&#65533;b&#65533;s&#65533;@_&#65533;&#65533;K'Z&#65533;lJ&#65533;:&#211;1&#65533; &#65533;@`,&#65533;&#65533;h&#65533;v &#65533;!&#65533;K&#65533;b!&#65533;&#65533;5}&#65533;,L&#65533;?&#65533;&#65533;&#582;bf'6&#65533;&#65533;(l`9&#65533;,f&#65533;'&#65533;3&#65533;_&#65533;&#65533;i,dgbi&#65533;&#65533;&#65533;&#65533;&#65533;]&#65533;&#65533;n&#65533;'x&#65533;m>&#65533;b&#65533;&#65533;&#65533;&#1894;&#65533;[&#65533;&#65533;l&#2042;j&#496;Hh&#65533;&#65533;0E&#1300;&#65533;&#65533;w5&#65533;P&#65533;&#65533;I^&#65533;8&#65533;&#65533;&#65533;hB&#65533;S&#65533;&#65533;;&#65533;co&#65533;*N{&#65533;08&#65533;d90&#65533;&#65533;7&#65533;MyS6&#65533;&#217;&#65533;&#332;&#65533;&#65533;t&#65533;-&#65533;&#65533; b&M&#65533; 1BD&#65533;&#990;&#65533;x&#65533;&#65533;&#65533;s&#65533;&#1124;I&#65533;$R&#65533;H)&#65533;#H&#65533;0^&#65533;&#65533;&#65533;&K&#65533;:&#65533;4&#65533;&#65533;&#65533;&#597;&#65533;DZ&#692;	S%J1b&#65533;&#550;&#65533;C&#65533;&#65533;&#65533;Q&#65533;IP&#65533;X&#65533;&#65533;E&#726;&#1189;Jo&#65533;e+V+&#65533;&#65533;j1&#65533;ER&#65533;N&#65533;r}z5&#65533;-&#65533;&#65533;&#65533;&#65533;U&#65533;V,V&#65533;Di&#65533;y&#65533;&#1255;&#65533;&#65533;B&#65533;"U
+W|[&#65533;z5&#65533;V,&#65533;&#65533;p=&#65533;&#65533;X)&#65533;&#65533;gw&#65533;&#65533;&#65533;K&#1584;&#596;+&#65533;j&#1521;&#65533;|U&#65533;&#65533;0b&#267;&#65533;&#65533;&#65533;U&#65533;&#65533;&#65533;&#65533;&#65533;&#65533;&#65533;&#65533;i&#65533;U&#65533;H&#65533;5&#65533;W&#65533;&#65533;O&#65533;L&#65533;z-&#65533;&#65533;&#65533;T&#65533;<i&#65533;&#65533;&#65533;(R&#65533;V&#65533;&#683;&#65533;&#1320;Q&#65533;0M&#65533;&#65533;H'&#65533;E;-Jt(NG&#65533;&#65533;&#65533;&#65533;)&#65533;#I!I2x&#65533;&#65533;&#65533;&#65533;
$&#65533;P&#65533;&#65533;&#65533;&#65533;&#65533;&#65533;?H &#65533;&#65533;G&#65533;}&#65533;&#65533;&#65533; &#65533;&#65533; &#65533;`&#65533;>&#65533;` &#65533;b#&#65533;T&#65533;&#65533;$&#65533;&#65533;&#65533;z|&#65533;}&#65533;!&#65533; &#65533;H &#65533; &#65533;&#65533;B|&#65533;&#65533;/&#65533;&#65533;Gz&#65533;&#65533;G &#65533;8&#65533;N&#65533;&#65533;|&#65533;A|&#65533;1&#65533;	&#1159;&#65533;"75	H&#65533;&#65533;&#65533;&#65533;>&#65533;&#65533;&#65533;4&#65533;&#65533;&#65533;p&#65533;&#65533;&#65533;&#65533;y&#1841;G|&#65533;a&#65533;~ &#65533;-.&#65533;GCw&#65533;1&#65533;t&#1569; kA&#65533;&#65533;&#65533;X@&#65533;X&#65533;&#65533;&#65533;0&#65533;Ac&#65533;qH!w&#65533;&#65533;m&#65533;Qz&#65533;H&#65533;u&#65533;aFn&#65533;a&#65533;s&#65533;&#65533;&#65533;&#65533;&#65533;&#65533;{&#65533;!G&#65533;y&#65533;:&#65533;q&#65533;G&#65533;&#65533;&#65533;Zk&#65533;&#65533;&#65533;&#65533;&#65533;v&#65533;&#38526;&#65533;&#65533;F&#65533;n&#65533;1Go@&#65533;&#65533;&#65533;{&#1665;g&#65533;&#65533;&#65533;q&#65533;&#65533;J&#65533;m&#65533;&#65533;j&#65533;mw[G&#65533;&#65533;&#1409;m&#65533;&#65533;&#65533;Y&#65533;&#65533;:o&#65533;&#65533;&#65533;k&#65533;&#65533;&#65533;&#65533;&#65533;&#65533;&#65533;[+&#65533;o L&#65533;f&#65533;k&#65533;n&#65533;k&#65533;&#1206;&#65533;&#65533;&#65533;&#65533;
&#65533;&#65533;GfPr&#65533;'&#65533;&#65533;bJ*&#973;&#65533;'&#65533;l&#65533;&#602;`&#65533;I&&#65533;&#65533;&#65533;&#65533;%&#65533;T&#65533;$&#65533;@&#65533;&#65533;"&#65533;&#65533;"&#65533;"&#65533;j&#65533;&#34816;&#65533;!&#65533;@&#65533;&#65533;!<R_!=m&#65533;z&#65533;A&#65533;&#65533;^%&#65533;&#65533;&#65533;	'&#65533;&#65533;&#65533;I]&#65533;&#65533;b&#65533;&3g&#65533;&#65533;w<!&#65533;H}&#65533;4b&#65533;%&#65533;&#65533; 4&#65533;h#&#65533;XH&#65533;%2c&#65533;!M&#65533;y&#65533;uH'w&#65533;R]&#65533;&#33170;'1e&#65533;&#65533;&#65533;.[2&#65533;{9a&#65533;&#65533;wN&#65533;'	&#65533;!y&#65533;(&#65533;&#65533;&#65533;&#65533;Ub&#65533;&#65533;&#65533;.Q&#65533;"r+&#65533;&#65533;2&#65533;-i&#65533;b&#65533;R&#65533;&#65533;&#65533;&#65533;X&#65533;&#65533;&#65533;&#65533;XW&#65533;&#65533;z.&#65533;&#65533;&#65533;+l&#65533;&#65533;&#65533;&#732;&#65533;b&#65533;(&#65533;&#65533;&#65533;*G&#65533;R<,&#65533;a&#65533;b&#65533;&#65533;&#65533;&#65533;Y&#65533;&#65533;&#65533;&#65533;.&#65533;&#65533;&#65533;&#61204;U&#65533;0&#65533;3h&#65533;&#65533;r&#65533;-&#65533;	&#65533;&#65533;&#65533;&#65533;o&#65533;}&#65533;&#65533; #&#65533;i&#65533;&#65533;&#1163;&#65533;a/&#65533;hM-fgZ&#65533;&#65533;6&#65533; Y(J6Q&#65533;B&#65533;&#65533;&#65533;.&#65533;G&#65533;V&#65533;&#65533;&#65533;&#1028;P&#65533;c&#65533;&#65533;S&#65533;f:%&#65533;$*b3Hd.N&#65533;#\&#65533;&#65533;&#65533;&#65533;&#65533;I&#65533;&#65533;{&#65533;&#65533;GT&#65533;&&#65533;p&#65533;wz&#65533;)m&#65533;b	&#65533;"A(AL,&#258; &#65533;&#65533;H&#65533;&#65533;XD&#65533;^6&#65533;E&#65533;C&#65533;&#65533;#$1&#65533;HDb"&#65533;&#65533;D#&#65533;&#65533;-D"&#65533;&#65533;&@&#65533;&#65533;&#65533;\	&#65533;=&#1793;H&#65533;&#65533;C&#65533;&#65533;&#65533;&#65533;jR#f8&#65533;1BR Bv`&#65533;@x&#65533;&#65533; , K(C&#65533;&#65533;>5&#65533;)&#65533;&#65533;&#65533;&#65533;4yHYv0R &#1792;` 3h2&#65533;&#65533;P&#65533;&#65533;&#65533;&#65533;@&#65533;"&#65533;I~&#65533;&#65533;&#65533;Fv&#65533;*Mwx&#640;6@kWi8&#65533;&#65533;&#65533;&#65533;&#65533;&#65533;I]&#65533;&#65533;&#65533;5&#65533;:&#65533;(ux&#194;&#65533;Mn&#65533;i&#65533;&#620;&#65533;;&#65533;yT&#65533;&#65533;!7z&#65533;&#65533;e&#65533;&#65533;!&#1210;~&#65533;8&#65533;*&#65533;&#65533;Z&#65533;&#65533;&#65533;t,&#65533;~3]&#65533;&#65533;#&#65533;&#65533;&#65533;M&#65533;&#65533;&#65533;Sg:&#65533;&#65533;tQv>TO&#65533;
gG&#65533;&#65533;&#838;B4[XJ0[&#65533;3Wpx&#65533;zR&#65533;2&#65533;Yph&#65533;2&#65533;&#65533;i&#65533;&#65533;&#65533;&#65533;d(&#65533;&#1424;&#65533;Jd"&#65533;9&#65533;*RQ
&#1732;&#65533;q&&#1604;%*&#65533;AK&#1060;#&#65533;&#65533;&#65533;{qBP&#65533;&#65533;Y-&#1034;&#65533;8!&#65533;&#65533;&#65533;Z&#65533;&#65533;&#65533;&#65533; D&#65533;&#65533;&#65533;X&#65533;[&#65533;&#648;f'A&#65533;ZK&#65533;&#65533;&#65533;&#65533;b&#65533;&'|&#65533;N&#65533;(M&#268;&#65533;1w
&#65533;r&#65533;{&#65533;!1&#65533;&#65533;U&#65533;`&#65533;&#65533;2qN&#65533;&#65533;$&#65533;Y*K\&#65533;&#65533;hb&#65533;&#65533;!&#65533;&#1555;&#65533;&#65533;4&#65533;#&#65533;&#65533;&#65533;&#65533;2&#65533;S&#65533;b)&#65533;&#65533;cz&#65533;&#65533;&#65533;u4]m&#65533;r&#65533;&#65533;&#1858;&#65533;&#65533;S~&#65533;] &#65533;^&#65533;&#65533;+Z&#65533;&#65533;S&#65533;&#65533;d&#65533;E*&#65533;kT&#65533;&#65533;&#65533;/&#65533;&#65533;&#65533;,^Q&#65533;&#65533;&#65533;&#65533;&#65533;d&#65533;qA``F3&#65533;&#65533;x&#65533;&#65533;&#65533;7&#65533;&#65533;&#65533;-&#65533;&#65533;&#65533;&#65533;&#65533;&#65533;&#1532;&#65533;hn&#65533;^&#65533;N-&#65533;x&#65533;x}&#65533;&#1702;I-Y(LA&#65533;Y(&#65533;&#65533;&#65533;&#65533;+P&#65533;&#65533;x&#65533;&#65533;n&#65533;JH;	.Jf<&#65533;M&#65533;z(&#65533;5&#65533;c$#aof&#65533;XN$&#65533;&#65533;lLVB&&#65533;&#65533;(&#65533;|&#65533;&#65533;&#65533;(F1?At#(&#65533;&#65533;KD"[&#65533;&#65533;&#65533;&#65533;"q&#65533;OdxT&#65533;l&&q&#65533;&#65533;&#65533;a&#65533;6
&#65533;&#65533;d&#65533;96&#65533;&#65533;&#1028;#&#65533;&#65533;&#65533;6&#65533;ip&#65533;&#65533;f &#65533;'8l&#65533;"&#65533;&#65533;&#65533;E&#65533;!WXB&#65533;&#65533;&#65533;&#65533;8&#65533;m < F8B&#65533;&#65533;&#65533;3&#65533;aD!&#65533;&#65533;B&#853;&7~&#65533;i&#65533;C&#65533;&#65533;&#65533;&#65533;K&#65533;@2@&#65533;t&#65533;@&#65533;X&#1028;7&#65533;&#65533;w&#65533;&#65533;K7&#65533;-]&#65533;&#65533;r&#65533;&#65533;&#1664;&#65533;3&#65533;&#65533;Y&#65533;Z&#65533;`4&#65533;!&#65533;&#65533;&#65533;&#65533;&#65533;Nx&#65533;n&#65533;&#65533;&#65533;`&#65533;p&#65533;K&#65533;&#1378;&#65533;&#65533;&#1031;>&#65533;&#65533;E0&#65533;&#65533;T&#65533;&#65533;oh&#65533;g&#65533;S2&#65533;&#65533;Z&#65533;;&#65533;m&#65533;&#65533;&#65533;i&#65533;>bK&#65533;&#65533;&#65533;7&#65533;&#65533;i&#65533;s&#65533;O+&#65533;&#65533;&#65533;&#65533;A&#65533;&#65533;Y|&#65533;&#65533;&#65533;&#218;+&#65533;6&#65533;Yl`&#243;tU&#65533;7T&#65533;&#65533;&#65533;&#65533;.&#65533;&#65533;&#65533;W&#65533;C&#65533; &#65533;&#65533;&#65533;E&#65533;&#65533;i nL&#137;$c(n4&#65533;a&#65533;*"&#412;eU&#65533;k&#65533;9~&#65533;
!	&#4552; &#143; V&#65533;7i&#65533;D>>&#65533;&#1247;&#65533;&#65533;B&#65533;"&#65533;x	'&#65533;&#65533;&#65533;&#65533;&#65533;R&#65533;&#65533;
+&#65533;&#65533;&#65533;&#65533;P&#65533;&#65533;P&#65533;|&#65533;&#1543;:Up.&#65533;"P&#65533;&#65533;6&#65533;&#65533;&#65533;*&#65533;_V&#965;%f&.&#65533;&#65533;&#964;&#65533;8&#65533;&#65533;sN$k&#65533;a&#65533;&#65533;c&#2384;/&#65533;p&#65533;)P&#65533;&#65533;SE+U	N&#65533;
&#65533;&#65533;&#65533;v&#461;Ex%z&#65533;&#642;&#65533;(&#65533;tAG
U@w&#65533;`&#65533;*&#65533;&#65533;Wp&#65533;&#65533;&#65533;,&#65533;&#65533;+?&#65533;NF&#65533;&#65533;/&#65533;&#65533;^&#65533;B&#65533; &#65533;.&#65533;&#65533;ro&#65533;&#65533;E {&#65533;&#65533;&#215;}&#65533;uo&#65533;'o&#65533;&#578;&#65533;&#1901;&#65533;&#65533;&#65533;&#65533;&#65533;"&#65533;&#65533;#l:&#65533;1_&#65533;p&#65533;&#65533;&#65533;r&#65533;&#65533;&#65533;&#65533;&#65533; -&#880;&#65533;&#65533;abe&#65533;4&#65533;^gb&#65533;&#65533;#Av&#65533;&#65533;&&#65533;#1&#65533;6Q&#65533;4<&#65533;&#65533;qDp2&#65533;&#65533;dO$d"!D&#65533;&#65533;&#65533;0b=B&#65533;&#65533;&#65533;&#65533;&#65533; 	Z&#65533;d&#65533;&#65533;5&#65533;&#65533;W*[&"&#65533;Vn0&#65533;&#65533; 	-&#65533;~PSPZ&#65533;Y&#65533;a j&#65533;8&#65533;DZe?SV&#65533;q&#65533;j`^0D &#65533;   P P 	`&#65533;0+&#65533;G`&#65533;^ l&#65533;m&#65533;&#65533;v&#65533;rJ5r#y&#65533;U&#65533;&#65533;% $&#65533; p&#65533;b&#65533;&#65533; &#65533; 6&#65533;p&#65533;&#65533;Vm&#65533;,&#65533;&#65533;&#1396;&#65533;qj&#65533;q&#65533;Ti&#65533;&#65533;bNmpN&#65533;.E&#65533;Jv &#65533;&#65533;r`,r0S&#65533;N&#65533;R+&#65533;&#65533;J&#65533;bQs0So&#65533;m&#65533;&#17139;&#65533;+4&#65533;&#65533;2-&#65533;J &#65533;!x&#65533;S&#65533;2&#65533;&#65533;D&#65533;&#65533;&#65533;Jvr'&#65533;&#65533;/&#65533;H&#65533;&#1496;N&#65533;&#1548;1&#65533;+&#65533;tR	&#65533;,5&#65533;R%WS&#65533;&#65533;-1&#65533;&#65533;-.&#65533;-&#65533;-p &#65533;&#65533;m&#65533;H&#65533;&#65533;xRjpasxa
I&#65533;r&#65533;&#65533;fcY&#65533;&#65533;&#65533;&#65533;&#65533;&#65533;! &#65533;AJ!V@!g&#65533;D&#65533;&#65533;eXs&#65533;T&#65533;2&#65533;&#65533;&#65533;oAFA~&#65533;6&#65533;&#65533;&#65533;BHV&#65533;&#65533;!w&#65533;+p&#65533;*}bN&#65533;$9&#65533;_Tu3Qu~&#65533;	)&#65533;	\'`&#65533;5&#65533;6+IV&#65533;q&#65533;&#65533;4&#65533;#tG&#65533;6C	&#65533; &#65533;&#65533;a&#65533;&#65533;U&#65533;N&#65533;&#65533;&#65533;
&#65533;&#65533;
&#65533;'{&#65533;&#65533;&#65533;yb!&#65533;&#65533;j&#65533;]&#65533;&#65533;&#65533;&#65533;
&#65533;HR)=&#65533;&#65533;{~A&#65533;&#65533;P`&#65533;g=&#65533;g=c&#65533;\&#65533;Q\&#65533;p&#65533;q&#65533;7`q&#65533;&#65533;&#65533;&#65533;&#65533;&#65533;&#65533;\&#65533;i&#65533;&#65533;&#65533;E&#65533;&#65533;;&#65533;C=&#65533;A@&#65533;&#65533;@<&#65533;g
!c{&#65533;gTf&#65533;W&#65533;:&#65533; a]inA&#65533;&#65533;&#65533;&#65533;M&#65533;V&#65533;&#65533; c&#65533;0&#65533;&#65533;y;&#65533;'f&#65533;&&#65533;	b &#65533; DT&#65533;&#65533;@&#65533;euDZ&#65533;&#65533;('&#65533;I&#65533;) &#65533;p [&#65533;VHgU&#65533;Z&#65533;&#65533;42#&#65533;"H&#65533;&&#65533;&#65533;&#65533;&#65533;k&#65533;&#65533;H Q0Y&#65533;\`{&#65533;&#65533;EBc&{&#65533;"s&#65533;Zp2  a&#65533; &#65533;V Z &#65533;  /&#65533;A&#65533;^p&#65533;r&#65533;P&#65533;r.y&#65533;&#65533;&#65533;d@P &#65533;-&#65533;
&#65533; 0/*p &#65533;DPqp&#65533;&#65533;1m&#65533;&#65533;*&#65533;&#65533;*&#65533;RS&#65533;rR&#1970;0&#16931;O&#65533;&#65533;'&#65533;&#65533;&#65533;o&#65533;&#65533;~tr&#65533;q&#65533;2&#65533;+&#1958;&#65533;&#65533;&#1366;&#65533;&#65533;R71&#65533;&#65533;&#65533;G&#65533;*&#65533;&#65533;!l&#140;&#65533;&#65533;&#65533;/OU,&#65533;&#65533;)E.w*&#65533;&#65533;bR3&#65533;&#65533;&#65533;"0&#65533;P&#65533;&#65533;&#65533;&#65533;j&#65533;&#65533;&#65533;&#65533;.&#1702;&#65533;&#65533;6&#65533;&#978;1f&#65533;&#65533;&#65533;2&#65533;&#1114;{g6&#65533;&#65533;&#65533;	<&#65533;xYf"&#65533;q&#65533;	E*E~&#65533;"J&#65533;
&#65533;c&#65533;&#65533; &#65533;T&#65533;&#65533;5WWo17ctB6&#65533; &#65533;yb#&#65533;D~&#65533;r&#65533;&#65533;/&#1629;-&#65533;&#65533;&#65533;3ct	+S8&#65533;U&&#65533;A&#65533;&#65533;aK&#65533;a&#65533;76_&#65533;w&#1258;29&#65533;F&#65533;&#65533;&#65533;&#65533;T&#65533;P2&#65533;&#65533;<SI;&#65533;Q&#65533;&#65533;gq;&#65533;3&#65533;&#341;&#65533;P~&#65533;;LA&#65533;C[&#65533;&#65533;;&#65533;&#65533;&#65533;`{&#65533;&#65533;&#65533;&#65533;&#65533;
&#65533;E&#65533;~Q@&#65533;&#1523;&#65533;&#65533;&#65533;&#65533;&#65533;I|&#65533;C|&#65533;#&#65533;&#65533;&#65533;&#65533;u|O@&#65533;&#65533;&#65533;&#65533;= &#65533;&#65533;&#65533;&#65533;&#179;;&#65533;&#65533;&#65533;u&#65533;&#65533;&#65533;&#65533;K=kz&#307;
&#65533;p{SA&#65533;&#65533;Azd)4
&#947;~\&#602;Kue&#65533;&#65533;B&#34686;&#65533;q&#65533;&#65533;&#65533;&#65533;&#65533;&#65533;&#65533;Mbbj&#65533;D&#65533;&#65533; @#&#65533;aE&#65533;trt &#65533;&#65533;&#65533;)4"no'j&#65533;#5&#65533;&#65533;&#65533;&#65533;	40H&#65533;&#65533;42y&#65533;Z&#65533;}&#65533;&#65533;&#65533;&#65533;4x&#65533;Z K&#65533;PPX&#65533;] m&#65533;&#65533;&#65533;D&#65533;&#65533; &#65533;&#65533;D{@k U&#65533;9&#65533;&#65533; &#65533;J &#65533; 0&#65533;"&#65533;=&#65533;a&#65533;&#65533;&&#65533;&#65533;`]&#65533;&#65533;f.&#65533;&#65533; -&#65533;&#65533; &#65533;,&#65533;5p&#65533;0yrRkWRE&#1678;&#65533;*&#65533;.&#65533;O&#65533;&#422;&#65533;"O&#338;.&#65533;Jlb&#65533;&#65533;R&&#21360;xk&#65533;(o'&#65533;&#65533;&#65533;&#65533;>5&#65533;&#65533;&#65533;&#65533;-%&#65533;u&#65533;O&#65533;&#65533;O&#65533;R &#65533;m6r'yb.u&#65533;l&#65533;.&#65533;r,&#692;o&#65533;&#65533;S&#65533;S&#1832;&#65533;&#65533;/1&#65533;Q&#65533;&#65533;&#801;&#65533;R&#712;/ &#65533;&#65533;x&#65533;&#65533;x&#65533;&#65533;&#65533;&#65533;&#65533;J
Kuu&#65533;&#65533;&#65533;&#65533;&#65533;&#65533;1&#65533;B7&#65533;>&#65533;t?&#65533;"/&#65533;b+&#65533;&#65533;&#65533;&#65533;{;&#65533;&#65533;A94N&#65533;&#65533;&#1068;&#65533;w+&#65533;*$Wf&#65533;FR&#65533;&#65533;M&#65533;V&#65533;&#65533;t&#65533;@kp0l&#65533;r$=f&#65533;&#65533;&#65533;&#65533;8&#65533;Z&#65533;Y&#65533;&#65533;&#65533;A&#65533; [&#65533; A&#65533;&#65533;x%&#65533;x&#65533;+&#65533;&#65533;JuV&#65533;d&#65533; 
d&#65533;r&#65533;&#65533;&#65533;
&#65533;&#65533;&#65533;0&#65533;&#65533;
&#65533;&#65533;,^9&#65533;&#65533;{&#419;
&#65533;7&#65533;&#65533;
&#65533;|
\&#65533;&#65533;G1Kzi&#65533;&#65533;&#65533;&#65533;&#65533;&#65533;&#65533;&#65533;j}&#65533;&#65533;=#&#65533;&#65533;&#65533;5\&#65533; &#65533;&#65533;@y&#65533;&#65533;&#65533;&#65533;&#65533;&#65533;&#65533;=&#65533;&#65533;&#65533;fQ&#65533;&#65533;E<&#65533;&#65533;]&#65533;A<&#65533;e&#65533;&#65533;\`&#65533;&#65533;&#65533;c~&#65533;&#65533;T&#65533;{&#65533;@&#65533;Q	&#65533;&#1025;\&#65533;V;&#65533;Ws&#15667;	WI&#65533;BmP&#65533;$x&#65533;4&#604;6&#65533;&#65533;*X[&#732;&#65533;:&#65533;&#65533;&#65533;L&#65533;r&#65533;&#65533;1&#65533;!2#&#65533;X&#65533;&#65533;/&#65533; &#65533;&#65533;&#65533;D&#65533;&#65533;&#65533;&#65533;$2B4&#65533;D{&#65533;&#65533;BnP[0P&#65533;&#65533;QP&#65533;]0kP&#65533;&#65533;&#65533;&#65533;jEV&b"H'&#65533;&#65533;y&#65533;1&#65533;K&#65533;&#65533;l&#65533;H @&#65533;4&#65533;&#65533;vh&#65533;j H&#65533;n`&#65533;&#65533;7&#65533;&#65533;ep%&#65533;)&#65533;,&#65533;&#65533;  E&#65533; &#65533;&#65533;P&#65533;&#65533;&#65533;P%Qm&#65533;G&#65533;+&#65533;VO&#65533;&#65533;&#65533;k&#65533;O&#65533;Q&#65533;&&#65533;m&#65533;&#65533;-&#65533;S)er&#65533;&#65533;,W&#65533;&#1988;'BZ&#65533;y
,xJ.&#1522;P&#65533;&#65533;&#65533;&#65533;&#65533;OuR&#65533;&#65533;&#65533;[
Gk&#65533;{&#65533;&#65533;$'P&#4363;&#65533;B&#65533;&#65533;b&#65533;GS&#65533;&#65533;&#65533;&#65533;H&#65533;&#65533;&#65533;C0&#65533;&#65533;&#65533;nqRz&#65533;Cjrk&#65533;&#65533;&#65533;&#65533;&#65533;&#65533;	R&#65533;&#65533;8#&#65533;e&#308;8&#65533;m&#65533;&#65533;&#65533;&#65533;ak"c&#65533;n&#65533;&#65533;&#65533;;&#65533;,&#65533;gw&#427;&#1969;0&#65533;B&#65533;&#65533;&#65533;9&#65533;C&#65533;4)2&#65533;=@&#65533;,&#65533;&R,Q&#65533;4o7	&#65533;Je(SuZ'&#65533;^&#65533;xw&#1139;&#65533;sy&#65533;&#65533;&#65533;&#65533;e&#65533;wi&#65533;1&#65533;&#65533;&#65533;&#65533;5W6b&#65533;&#65533;t&#65533;&#65533;&#65533;|&#65533;~&#65533;`<&#65533;&#65533;&#65533;}&#65533;,[&#568;&#65533;&#65533;
n96S
&#65533;|&#65533;&#65533;{wI@&#65533;q&#65533;N&#65533;&#65533;e|&#65533;<&#65533;&#65533;&#65533;&#65533;&#65533;&#65533;&#65533;Ca&#65533;&#65533;&#65533;^&#1475;&#65533;?&#352;&#65533;`&#65533;&#65533;&#65533;&#65533;&#65533;&#2010;&#65533;\&#1136;&#65533;e=n&#751;&#65533;
&#65533;p&#65533;Iq&#65533;&#1494;S&#65533;&#65533;
&#65533;&#65533;&#65533;&#65533;&#65533;Q&#65533;VNbv&#988;&#65533;&#65533;1&#65533;=&#65533;V;&#65533;&#65533;&#1969;&#65533;n5MuQ&#65533;&#65533;/,Dak&#65533;&#65533;y&#65533;#)R4@'k&#65533;e&#65533;&#65533;&&#65533;&#65533;&#65533;O]&#65533;a&#65533;c$B&#65533;G&#65533;r&#65533;E&#65533;Q)'&#65533;&#65533;Fc7,&#65533;h@]p&#65533;>O&#65533;mc&#65533;w0&#65533;8!q^n("'&#65533;I&#65533;i^&#65533;$&#1578;&#65533;&#65533;t`R&#65533;-&#65533;&#1056;,M&#65533;&#65533;&#65533; 0"`K&#65533;g&#1034;|&#65533;"&#65533;&#65533;w&#65533;6@&#65533;N &#65533; &#65533;&#65533;&#65533; @&#65533;&#65533;b&#65533;&#65533;Fo&#65533;m<S.&#65533;i&#65533;&#65533;&#65533;8&#65533;&w&#65533;n.&#65533;i#&#65533;&#65533;|&#65533;&#65533;&#65533;&#65533;&#168;&#65533;&#65533;(1.&#65533;P&#1096;n&#65533;&#65533;-s&#65533;&#65533;"&#65533;&#65533;N/&#65533;&#65533;&#65533;&#65533;&#65533;&#65533;&#65533;&#65533;F&#65533;&#65533;+&#65533;6&#65533;n&#65533;&#65533;2&#65533;;&#65533;*g&#65533;q&#65533;mP&#65533;&#65533;&#65533;&#65533;&#65533;P&#65533;rq&#65533;}1u&#65533;&#65533;&#65533;Z1y&#65533;&#65533;&#65533;&#65533;81e0&#65533;&#65533;6 &#207;&#65533;&#65533;@&#65533; &#65533;1	&#65533;&#65533;Kc&#65533;&#65533;&#65533;iv&#65533;&#1820;K&#65533;$&#65533;_&#65533;ewBo&#65533;&#65533;&#65533;=&#65533;3&#65533;b=&#65533;C&#65533;!&#65533;&#65533;&#65533;&#65533;&#65533;@]'AZ&#65533;c	$or&#65533;&#65533;&#65533;b&#1001;*5*&#65533;&#65533; T&#65533;&#65533;&#65533;5&#65533;`6[&#65533;&#65533;&#65533;y&#65533;G{4k&#65533;Pql&#65533;&#65533;T&#65533;&#65533;8T6}&#65533;	P&#65533;&#65533;&#65533;<&#65533;wy&#65533;&#65533;&#65533;&#65533;&#65533;=&#65533;&#65533;&#65533;\&#65533;&#65533;
po&#65533;&#65533;^&#65533;tO&#65533;a&#65533;&#65533;:&#65533;;&#65533;7&#65533;+&#65533;&#65533;&#65533;&#65533;&#65533;	&#65533;&#65533;y&#65533;&#65533;#&#65533;=&#65533;&#65533;L|g&#65533;&#65533;Q\&#65533;&#65533;&#65533;&#65533;
&#65533;&#65533;y s{&#65533;P:&#65533;&#65533;&#65533;`&#65533;&#65533;&#1008;&#65533;&#65533;}&#263;&#65533;&#65533;&#65533;&#65533;&#65533;&#65533;c&#65533;6^Y&#65533;:&#65533;&#65533;&#65533;&#65533;{&#65533;~&#65533;&#65533;&#65533;&#65533;0^A~e&#65533;0Ow&#65533;*&#65533;&#65533;
&#65533;&#65533;&#65533;&#65533;:&#65533;&#65533;3I~&#65533;V&#65533;t&#65533;5_&#65533;"&#65533;4a&#65533;U2&#65533;&#65533;]&#65533;d&#65533;!&#65533;Ri&#65533;&#65533;e&#65533;&#65533;&#65533;&#65533;&#65533;"Y&#65533;&#65533;&#65533;6&#65533;&#65533;FiB"&#65533;&#972; N&#65533; D&#65533;P&#65533;=r&#1296;&#65533;J,`>&#65533;&#133;M&#65533;?&#65533;*Dh&#65533;&#65533;&#65533;&#65533;&#65533;&#65533;G&#990;>~&#65533;&#65533;&#65533;g&#65533;&#65533;'&#65533; &#65533;&#65533;&#65533;&#65533;&#65533;D&#65533;&#65533;&#65533;I&#65533;&#65533;0P&#1320;Q&#65533;2&#65533;&#65533;&#65533;"4n&#65533;&#265;&#65533;M&D|&#65533;!&#130;G`&#65533;&#65533;GP:p&#65533;&#1569;C&#65533;&#65533;w&#65533;&#785;#g&#65533;&#65533;s&#65533;&#65533;y&#65533;&#65533;&#991;&#65533;T&#65533;&#65533;#&#65533;&#65533;&#65533;<&#65533;&#65533;O&#65533;&#65533;g&#65533;&#65533;=z&#65533;&#1057;&#65533;W&#65533;&#65533;s&#65533;L&#65533;k&#65533;2&#65533;7S&#65533;&#65533;&#1363;&#65533;m<v4&#1509;&#65533;&#65533;57o&#20029;S&#65533;&#65533;;om&#65533;fK&#65533;&#65533;&#881;&#65533; >)&#65533;&#65533;&#65533;&#65533;m&#1720;&#65533;&#65533;v&#65533;?&#65533;&#65533;&#65533;&#65533;N&#65533;.&#65533;&#65533;q<~&#65533;&#65533;&#65533;&#65533;q{&#713;&#12729;k&#65533;&#65533;&#1403;&#65533;&#65533;&#65533;z&#65533;&#65533;con&#65533;&#446;&#65533;6p&#65533;AS&#65533;S(TR)&#65533;UP)&#65533;G&#65533;d&#65533;K(q&#65533;&#65533;I$&#65533;&#65533;AIy$Ha&#65533;&#65533;EYd&#65533;C>
$AdD@T*&#65533;$>&#65533;&#65533;(/?;&#65533;&#65533;7&#65533;pC&#65533;$B	'&#65533;&#65533;M8&#65533;DQ<&#65533;d&#65533;%7&#65533;DCFr&#65533;H @&#65533;&#65533;&#65533;/@P$H&#65533;&#65533;Y&#65533;&#65533;K&#65533;0&#1124;O6&#65533;&#65533;P<92IN&#65533;&#65533;MN:e&#65533;QJAe<&#65533;d&#341;Xbq&#65533;&#65533;VT)eQF!&#65533;&#65533;O&#65533;$3Q&#65533;dL.&#65533;$&#65533;J,&#65533;$&#65533;OBI&#65533;QNa&#65533;X &#65533;&#65533;[J-U&#65533;_x&#65533;UUk&#65533;W`&#65533;e[z&#65533;%\|fW`Te&#65533;S&#65533;&#65533;&#65533;UR&#65533;=5U`m	&#65533;UN!&#65533;:Si&#65533;@RLI&#65533;@a&#65533;&#65533;Tb&#65533;&#65533;&#65533;^~&#65533;e&#65533;_|&#1093;a&#65533;&#65533;%&#65533;[&#65533;&#65533;%&#65533;d&#65533;&#65533;&#65533;]bae&#65533;TN9p&#65533;TZ&#65533;u&#65533;[|)&#65533;h&#65533;I&#65533;g&#65533;f&#65533;_&#65533;E&#65533;^ak&#65533;Xf&#65533;&#65533;&#65533;m&#65533;&#65533;Y^q&#65533;&#65533;|Uq&#65533;Vc&#65533;&#65533;&#65533;c[~&#65533;&#65533;V&#65533;D&#65533;dG&#65533;yE1Dw|D&#65533;7L&#65533;DrVC82&#65533;A&#65533;f&#65533;9&#65533;C&#65533;&#65533;9&#65533;&#65533;&#65533;&#65533;&#65533;@H&#65533;&#65533;&#65533;dD&#65533;&#65533;&#65533;@&#65533;.&#65533;&#65533;T&#65533;L>Lm&#65533;&#1542;&#58354;Q&#65533;&#65533;&#65533;&#65533;&#65533;&#65533;?&#65533;k&#65533;
AD&#65533;C:&#65533;&#65533; &#65533;&#579;2&#65533;&#65533;b
(&#65533;&#65533;"*6&#65533;&#65533;&#65533;6&#65533;(q#&#65533;Q	&#65533;+K&#65533;#&#65533;&#65533;P&#65533;&#65533;r&#65533;C?&#6691;B
&#271;=R&#65533;C$R&#65533;&#65533; &#65533;&#65533;B&#65533;&#65533;&#65533;&#65533;L`&#65533;&#65533;!&#65533;hb&#65533;%&#65533;&#65533;A@&#65533;&#65533;&#65533;&#65533;&#65533;h&#65533;&#65533;1@&#65533;&#65533;&#65533;n&#65533;c&#65533;&#65533;x&#65533;&#65533;&#1201;Q0>&#65533;&#65533;&#65533;/&#65533;&#65533;H&#65533;&#65533;&#65533;&#65533;&#65533;%&#65533;&#65533;&#65533;&#65533;9&#65533;&#65533;&#65533;j&#65533;&#65533;L&#65533;.{&#65533;&#843;&#65533;&#65533;&#65533;&#65533;&#65533;m&#65533;f&#65533;&#65533;@&#65533;&#65533;&#65533;6&#65533;Y&#65533;&#65533;&#65533;&#65533;f.w&#65533;Mk&#65533;p%&#65533;&#65533;a.0&#1164;I&#65533;>&#65533;&#65533;.&#65533;&#65533;&#65533;
&#65533;&#65533;&#65533;&#65533;&#65533;&#65533;&#65533;&#65533;0&#65533;&#65533;&#65533;G&#65533;&#65533;p&#65533;"&#65533;&#65533;&#65533;5&#65533;q&#65533;}&#1552;&#65533;&#65533;&#65533;&#65533;?&#65533;*D($-&#65533;A&#65533;&#65533;&#1027; &#65533;!G`&#65533;43!&#65533;&#65533;+&#65533;&#65533;Dbs&#65533;&#65533;&#65533;&#65533;&#65533;0mXC&#65533;`&#65533;B&#65533;f&#65533;&#65533;&#65533;"&#36403;	&#65533;&#65533;&#65533;*&#65533;'B
O&#65533;If&#65533;&#65533;$&#65533;8&#65533;&#65533;m&#65533;L&#65533;&#65533;&#65533;%&#65533;&#65533;&#65533;&#65533;&#65533;&#65533;&<&#65533;9&#65533;BS&#65533;&#348;F&#65533;&E1&#65533;&#65533;&#65533;S&#65533;&#65533;&#65533;
Yt&#65533;^BP)Na
R&#65533;BQ&#65533;h(>Q&KT"&#65533;&#65533;&#65533;2u(Q&#65533;&#65533;&#65533;&#65533;,&#65533;Dc&#65533;&#65533;&#65533;&#65533;/|&#65533;o&#65533;*&#1786;&#65533;3&#65533;&#65533;`,&#65533;&#65533;&#65533;&#65533;E&#65533;Yl&#65533;&#65533;&#664;&#65533;t&#65533;U&#65533;&#65533;`&#65533;&#65533;D
;&#65533;&#65533;K&#65533;*T&#65533;&#65533;W&#65533;&#65533;[&#380;X-&#65533;&#65533;\&#65533;&#65533;&#65533;.nNd&#65533;+&#65533;j/&#65533;L{&#65533;K_&#65533;&#65533;\!&#65533;&#65533;C&#65533;(F1&#65533;&#65533;c&#65533;\&#65533;z&#65533;&#65533;"61m&#65533;&#65533;&#65533;&#65533;*&#65533;h&#65533;R&#65533;&#65533;O&#356;&#65533;&#65533;jq&#65533;&#65533;&#65533;"`+k)6aH;rHj8&#65533;&#65533;&#65533;&#65533;H8&#65533;G?&#65533;;T4&#65533;&#65533;.?[&#65533;R&#65533;T!S%&#65533;&#65533;<&#65533;&#65533;&#65533;&#65533;fQ&#65533;&#65533;&#65533;&#65533;&#65533;&#849;&#65533;q&#65533;	
&#65533;&#65533;>&#65533;&#65533;%d#&#65533;!1&#65533;I@&#65533;=&#65533;[W&#65533;&#1535;&#65533;&#65533;&#65533;&#65533;&#1018;&#65533;&#65533;&#65533;xnd&#65533;&#65533; &#65533;&#65533;e&#65533;&#65533;&#65533;&#1440;&#65533;&#65533;k}&#65533;[\M&#65533;&#65533;v&#65533;u&#65533;&#65533;&#65533;7&#65533;&#65533;%7&#65533;&#65533;`&#65533;&#65533; &#65533;&#65533;Xx&#65533; H $`AoY&#65533;x@&#65533;&#65533;W&#65533;"&#65533;X&#65533;l&#65533;"&#65533;&#65533;&#1932;&#65533;$&#65533;&#65533;&#65533;&#65533;&#65533;E5&#65533;&#65533;L&#65533;&#65533;&#65533;;&#65533;&#65533;R&#65533;&#65533;&#65533;&#65533;"&#65533;7&#65533;&#65533;&#65533;yO&#65533;:&#65533;&#65533;p/&#65533;9&#65533;&#65533;&#65533;F&#65533;&#65533;=VqOu8&#65533;&#65533;&#65533;%&#65533;&#65533;&#65533;&#65533;&#65533;&#65533;&#65533;&#65533;&#65533;&#65533;&#65533;J&#65533;_&#65533;0&#65533;:0&#65533;&#65533;\cr^&#65533;&#65533;u&#65533;Yd&#65533;:&#1280;&#65533;&#65533;s&#37636;&#65533;&#65533;K&#65533; 8&#65533;'&#65533;&#65533;&#65533;&#65533;&#65533;X&#65533;3&#65533;N&#65533;pc&#65533;&#65533;6J&#65533;D&#65533;(z @&#65533;I&#65533;&#65533;&#65533;#&#65533;h&#65533;
&#65533;&#65533;&#65533;&#65533;DB&#65533;&#1196;&#65533;mcc&#65533;@c&#65533;&#65533;$&1&#65533;&#65533;&#65533;r&#65533;&#65533;:A&#65533;fJ&#65533;&#65533;&#1096;H&#65533;&#65533;&#65533;&#65533;D&#65533;6A&%1&#65533;&#65533;&#65533;DR&#65533;T&#65533;B&#65533;50&#65533;&#65533;&#1173;&#65533;vGL&#65533;q&#65533;&#65533;&#65533;eh:%h&#65533;&#65533;\EM&#65533;&#65533;S&#65533;&#65533;&#65533;&#65533;&#65533;*&&#65533;&#65533;S(&#65533;&#65533;e&#65533;6A&#65533;!]&#65533;&#65533;4T&#65533;U&#65533;&#65533;i&#418;b&#65533;2.x&#65533;[&#65533;c&#65533;&#65533;-H&#1712;]C]&#65533;&#65533;5&#65533;&#65533;UY&#65533;Z&#65533;&#65533;:&Cq&#65533;&#65533;&#65533;)0}&#65533; I&#65533;HH&#65533;R&#65533;$P>&#65533;MiJ&#65533;4&#65533;&#65533;&#65533;6&#65533;&#65533;9&#65533;1Y&#65533;J&#65533;4&#65533;&#65533;}\&#65533;&#65533;&#882;&#65533;&#65533;"&#65533;-a&#65533;&#65533;Xf0&#65533;Qc&#65533;&#65533;&#65533;m&#65533;&#65533;r&#65533;z&#65533;%{&#65533;W&#65533;&#65533;G?&#65533;1m&#65533;>&#65533;R&#65533;&#65533;&#65533;EO
";v&#65533;6&#15895;&#65533;4e&#65533;n&#65533;&#65533;H$&#65533;&#65533;y)g&#65533; &#65533;&#65533;V3&#65533;d&#65533;u&#65533;&#65533;&#65533;s=&#65533;hJQ	c&#65533;s&#65533;&#65533;-2&#65533;k&#65533;&#65533;&#65533;&#65533;	Q&#65533;G&#65533;a&#65533;&#65533;W;~hG&#65533;H&#65533;e&#65533;&#65533;&#65533;&#65533;aY`B&#65533;&#65533;&#65533;$&#65533;	^C&#65533;P;&#65533;dD&#65533;&#65533;&#65533;HwA.P/s&#65533;&#65533;]f&#65533;,e-&#65533;&#65533;;o&#65533;f&#65533;1&#65533;&#65533;&#65533;|7&#65533;  p &#65533;8&#65533;
p&#65533;&#65533;w=&#65533;&#65533;@ !&#65533;&#65533;-nY&#65533;m&#65533;&#65533;&#65533;&#65533;&#65533;&#65533;1A&#65533;J&#65533;PD&#65533;,&#65533;9&#65533;iO~&#65533;&#65533;&#65533;8&#1309;&#65533;&#1873;&#65533;^&#65533;B_{&#65533;2V&#65533;}&#65533;&#65533;&#65533; 6&#65533;1 (&#65533;&#744;e&#65533;&#65533;&#65533;&#65533;~_l&#65533;&#65533;P3&#65533;?>p&#60566;&&#65533;x8I&#65533;n&#65533;&#65533;-&#65533;&#1918;!&#65533;&#65533;&#65533;I<s&#65533;&#65533;&#65533;J&#65533;&#23516;&#65533;&#65533;&#65533;&#65533;&#65533;&#65533;`385&#1087;58&#65533;&#65533;&#65533;f#Y&#65533;M&#65533;&#65533;&#65533;j<&#65533;"&#65533;&#65533;@&#65533;R&#65533;C &#65533;&#65533;H&#65533;&#65533;&#65533;&#65533;?&#65533;&#65533;<&#65533;&#65533;&#65533;&#65533;&#65533;&#65533;&#65533;&#1705;&#65533;=&#65533;&#65533;&#65533;&#65533;&#65533;:&#65533;,R3]&#65533;"Y&#65533;6&#65533;L&#65533;&#65533;&#65533;&#65533;&#65533;&#627;&#65533;S&#65533;&#65533;3&#65533;1G&#65533;&#65533;L&#65533;&#65533;K
&S8&#65533;&lB&&#65533;&#65533;Z&#65533;)&#65533;BPWr&#65533;S&#65533;&#65533;I&#65533;4&#65533;&#65533;&#65533;L&#65533;Mk&#65533;K&#65533;Z&#65533;^"&#65533;#&#65533;&#65533;S{&#65533;&#65533;&#65533;Y&#65533;rZ&#65533;u&#65533;&#65533;\p&#65533;^&#65533;\&#65533;&#65533;&#65533;&#65533;i&#65533;C^&#65533;`(&#65533;^`&g&#65533;r3&#65533;i6Y&#65533;&#65533;>a&#65533;&#65533;&#709;&#65533;&#65533;&#65533;?&#65533;&#65533;N&#65533;&#65533;H&#65533;I&#1061;&#65533;(UhXx@&#65533;(&#65533;1&#65533;WYDP1&#65533;&#65533;&#65533;&#65533;a+Zx&#65533;&#65533;&#65533;&#65533;XE>&#65533;&#65533;]D]&#3397;I]&#65533;&#65533;+[`&#65533;Q&#65533;&#65533;`&#65533;Ud&#65533;fy&#65533;%\&#65533;OEgD%R&#65533;)`y&#65533;T&#65533;Kx&#65533;&#65533;&#65533;&#65533;&#65533;1&#65533;&#65533;&#65533;&#65533;:&#65533;Gh<&#65533;&#65533;&#65533;&#65533;	&#65533;&#65533;K&#65533;s&#65533;r&#493;&#65533;&#65533;&#65533;;&#65533;&#65533;&#65533;&#65533;)*w,&#65533;9&#65533;&#65533;&#65533;G&#65533;q&#65533;&#65533;.&#65533;"&#65533;{&#65533;@8&#65533;F&#65533;&#65533;0&#65533;&#65533;&#65533;&#65533;K&#65533;&#65533;I&#65533;&#65533;&#65533;Ax&#65533;&#65533;4&#65533;&#65533;-&#65533;&#461;s&#65533;?&#65533;1x&#65533;" #H"&#65533;&#65533;"&#65533;&#65533;*&#65533;3&#65533;&#65533;>&#65533;&#65533; &#65533;S&#65533;&#65533;&#65533;&#65533;&#65533;&#65533;>&#65533;&#65533;?&#65533;&#65533;&#1001;0I	&#65533;$8&#65533;	&#65533;<X&#65533;0 X&#677;&#65533;-&#65533;bJ&#65533;$&#65533;`&#65533;8.&#65533; p&#65533;*&#65533;B&#1539;&#65533;&#65533;&#65533;&#65533;Y!&#65533;#&#65533;&#65533;;&#65533;\&#65533;:&#65533;
&#65533;&#65533;Y#&#63741;&#65533;0&#65533;&#65533;&#65533;*!&#65533;{&#65533;&#65533;;&#65533; &#65533;&#65533;d>&#65533; &#65533;&#65533;&#65533;{&#65533;&#65533;&#65533;8X&#65533;&#65533;&#65533;&#65533;9X&#65533;&#65533;&#65533;x&#65533;3&#65533;#&#65533;&#65533;
&#65533;&#65533;&#65533;&#65533;p&#65533;&#65533;&#65533;&#65533;&#65533;&#65533;&#65533;&#65533;&#65533;)&#751;&#65533;&#65533;&#65533;&#65533;&#65533;> cK&#65533;0&#65533;4&#65533;&#65533;XMS&#65533;&#65533;*&#65533;&#1652;M&#65533;&#65533; &#65533;&#65533;\48&#65533;Q34i%&#65533;&#65533;&#15075;&#65533;&#65533;&#65533;&#65533;&#65533;&#65533;&#65533;H&#1040;E0*&#65533;&#65533;&#65533;&#65533;&#65533;Fz+&#65533;R &#65533;&#65533;&#65533;&#65533;&#65533;I&#65533;0<&#65533;&#65533;;J&#65533;&#65533;&#65533;B{&#65533;K&#65533;$Lx&#65533;&#65533;&#746;D&#65533;=&#65533;3HJI&#65533;MA:&#65533;)V&#65533;O &#65533;OU0:)&#65533;}&#65533; &#65533;|:v&#65533;H&#65533;TCN&#65533;&#65533;1I&#65533;yb&#65533;Q@&#65533;&#65533;&#65533;p&#1093;q&#65533;&#65533;X@&#65533;&#65533;#&#65533;\(\@&#65533;[y&#65533;V'&#65533;'_&#65533;]4^&#65533;5a	&#65533;p3&#65533;&#65533;&#1255;`&#1093;m&#65533;&#65533;qZKk6&#65533;K&#65533;&#65533;&#65533;&#65533;N\&#65533;&#65533;f$E`&#65533;&#65533;&#65533;&#65533;'u&#264;c&#65533;WP@&#65533;&#65533;Q&#65533;&#65533;Z&#65533;]P&#65533;l&#1190;u&#65533;&#65533;(-&#65533;Z&#65533;Q*&#65533;&#65533;&#65533;	f&#65533;&#65533;wJKc8gtF>q&#65533;W8&#65533;Q&#65533;H&#1578;&#65533;)&#65533;&#65533;&#65533;&#65533;:&#65533;:F(O<CG&#65533;S&#65533;	9&#65533;C&#65533;H&#65533;&#65533;&#65533;)&#65533;&#858;	&#65533;&#65533;8&#65533;&#65533;@E&#65533;&#65533;&#65533;}&#65533;&#65533;&#65533;&#225;&#65533;&#456;&#65533;&#65533;0&#65533;[&#65533;I&#65533;N &#65533;yR&#65533;@&#65533;&#65533;J&#65533;,
&#65533;&#65533;&#65533;&#65533;&#65533;&#65533;/y&#65533;D&#65533;6&#1026;# &#65533;%H!&#65533;&#65533;&#65533;&#65533;7&#65533;&#65533;,&#65533;&#65533;?&#65533;;&#65533;
&#65533;U&#65533;b&#65533;&#65533;"&#895;&#65533;*	&#183;&#65533;VP&#65533;&#65533;48&#65533;&#65533;&#65533;&#65533; &#65533;<&#65533;;WH&#65533;x &#65533;9Wp&#65533;X&#65533;i&#65533;&#65533;&#65533;&#65533;&#65533;!>&#65533;&#928;3&#65533;&#608;;&#65533;&#203;j;H&#65533;&#65533;&#65533;&#65533;&#765;&#65533;&#65533;&#65533;&#65533;;&#1552;=&#65533;J&#1832;K&#65533;X&#65533;&#65533;&#65533;c&#65533; &#65533;&#65533;&#1632;&#65533;&#65533;&#65533;&#65533;&#65533;
&#65533;X&#65533;&#65533;&#692;L$r&#65533;&#65533;&#1696;&#65533;&#65533;&#65533;*&#65533;&#65533;`&#65533; &#65533;&#65533; &#676;&#65533;&#65533;
&#65533;&#65533;&#1612;&#65533;&#65533;R&#43535;&#65533;d&#65533;&#65533;p&#65533;&#65533;&#65533;/&#65533;&#65533;/&#65533;x&#65533;7&#65533;404P&#65533;&#65533;*&#65533;5X&#65533;&#65533;T&#65533;D&#65533;&#65533;&#65533;&#65533;&#65533;&#65533;F&#65533;&#65533;H[&#65533;&#65533;L&#65533;&#65533;&#65533;&#65533;&#65533;3&#65533;&#65533;&#1027;!M&#65533;&#951;*&#65533;&#1513;[1&#65533;&#65533;H&#65533;"J&#65533;&#65533;K&#65533;7&#65533;&#65533;J&#65533;#JP*&#177;&#65533;&#65533;9&#65533; O5&#65533;F&#65533;&#65533;N0&#65533;Q0T&#65533;&#65533;O&#65533;>Q5W8&#65533;&D&#65533;&#613;&#65533;&#65533;Q\&#65533;S&#65533;(Y&#65533;Y&#65533;&#65533;V88{r)g&#65533;%&#65533;&#65533;11&#65533;?&#164;j&#65533;&#65533;W&#65533;&#65533;&#65533;&#1160;&#65533;ED$7W&#65533;^&#65533;&:&#65533;]&#65533;CS&#65533;&#65533;[&#65533;7aP&#65533;q&#1925;
c*E&#65533;)6a&#65533;f&#65533;&#1097;&#65533;RTx&#65533;P0&#65533;P2&#65533;&#65533;#&#65533;&#65533;P&#65533;O&=DQ&#65533;&#65533;R,&R&#65533;'&#65533;aD4&#65533;&#1229;&#65533;jB&#65533;W&#65533;&#65533;TI&#65533;W&#65533;i&#65533;&#65533;&#65533;64]V@&#65533;R&#65533;&#65533;TM&#65533;*DWZ&#65533;L&#65533;&#65533;u&#65533;&#65533;M]&#65533;&#65533;PO&#516;IX&#65533;&#65533;a9N&#65533;&#65533;&#65533;&#65533;&#65533;GE&#65533;3|&#65533;AC-&#65533;&#65533;&#65533;&#65533;J&#65533;",D&#65533;~&#65533;?&#65533;T&#65533;&#65533;&#65533;B&#65533;&#65533;&#65533;?NBN-&#65533;&#65533;0&#65533;[&#65533; "&#65533;&#65533;N&#65533;&#65533;`2&#65533;e@2&#65533;6&#65533;&#65533;L&#1028;I&#65533;&#65533;J&#65533;&#65533;$&#1827;&#65533;&#65533;5&#65533;&#65533;&#65533;^=&#65533;!&#65533; @&#65533;&&#65533;/P<&#65533;&#46367;&#65533;xVC&#65533;&#65533;&#65533;B=&#65533;A\	=&#65533;a&#65533;&#65533;?=(&#65533;*`&#65533;#( &#65533;p&#65533;H&#65533; q&#65533;&#65533;	&#65533; 0&#65533;&#65533;&#65533;L&#65533;(&#65533;&#65533;# &#65533;&#65533;&#65533;&#65533;q1&#65533;&#65533;&#65533;\?&#65533;&#65533;Pu?&#65533;E&#65533;&#680;&#65533;	&#65533;0&#65533;&#65533;&#65533;R&#65533;&#65533;`&#65533;&#65533;35P&#65533;&#65533;@1:&#65533;&#65533;&#65533;&#65533;&#65533;&#65533;P1V&#65533;&#65533;0&#65533; 
-&#664;_&#65533;&#65533;&#140;&#65533;="&#65533;&#65533;sf&#944;&#65533;C1&#65533;R!`&#65533;/&#65533;&#65533;\&#65533;&#65533;&#65533;&#65533;"&#65533;?&#976;&#65533;&#65533;&#65533;&#65533;&#65533;&#65533;^V&#65533;&#65533;&#65533;&#65533;&#1080;&#65533;&#65533;u&#65533; L&#65533;[&#65533;5P&#65533;&#65533;}&#65533;[2CK&#65533;[J&#65533;&#65533;]&#65533;%&#1753;&#65533;]&#65533;V&#1463;RV&#65533;M&#65533;&#65533;!&#855;`&#65533;&#65533;+&#65533;5&#65533;&#65533;&#65533;&#65533;"]&#65533;&#65533;"&#65533;b,&#65533;&#65533;&#65533;H&#221;&#65533; ,&#65533;&#65533;&#65533;M aZ&#65533;&#65533;&#65533;e&#65533;MP&#65533;%R|&#65533;&#65533;mP&#65533;Z8M&#65533;&#65533;&#65533;&#65533;K&#65533;8&#65533;Hk&#65533;~a&#65533;R&#65533;P&#65533;&#65533;&#65533;Q_&#65533;&#65533;^&#65533;&#65533;&#65533;&#65533;]&#65533;&#65533;`&#65533;&#65533;r&#65533;^&#65533;d&#65533;&#65533;rEt&#65533;&#65533;&#65533;&#65533;O&#65533;&#65533;&#65533;M&#65533;&#65533;&#65533;&#772;4l&#401;&#65533;&&#65533;a&#65533;k&#65533;&#65533;&#65533;&#65533;p&#65533;&#65533;&#65533;&#65533;&#65533;Y&#65533;&#65533;&#65533;&#1995;&#65533;5/]&#65533;a&#65533;&#65533;iE&#65533;&#65533;km&#65533;&#65533;Z&#65533;D&#580;:&#65533;i&#65533;P5A&#65533;jq&#65533;i}[&#65533;l&#65533;Jx&#65533;&#65533;&#65533;K&#378;nT9)&#65533;&#65533;)&#65533;&ut&#65533;&#65533;T;2&#65533;&#65533;&#10008;C&#65533;y#&#65533;&#65533;&#65533;&#65533;&#65533;&#65533;
&#65533;&#65533;@V&#65533;@`V&#65533; &#65533;(3&#65533;&#65533;D&#65533;L(4x&#65533; }"$A&#65533;?&#65533;&#65533;O&#65533;&#65533;:#h4&#65533;&#65533;Jp@p-&#65533;&#65533;'&#65533; %&#65533;&#65533;3&#65533;&#65533;<&#65533;Wlm&#65533;&#65533;&#65533;"&#65533;!&#65533;&#882;"&#65533;&#65533;&#65533; &#65533;&#1004;q$&#65533;/\6&#65533;0&#65533;)@ &#65533;&#65533; &#65533;&#65533;&#65533;&#65533;H<s&#892;@&#65533;%P=`1P&#65533;&#65533;P&#960;&#65533;2/&#65533;&#65533;&#1184;U&#65533;?&#65533;&#65533;&#65533;&#65533;I	&#65533;&#65533;f&#65533;&#65533;&#65533;&#65533;&#65533;\.0&#65533;28&#65533;3@&#65533;&#65533;b&#65533;&#65533; f&#65533;&#65533;&#65533;/^~ &#65533;E>&#65533;+r&#65533;&#289;&#65533;&#65533;&#65533;&#65533;&#59599;&#65533;&#65533;&#65533;&#65533;&#65533;>$&#65533;?!&#65533;X&#65533;&#65533;&#65533;&#258028;Mj^&#65533;&#65533;&#65533;=#&#65533;&#65533;&#65533;&#65533;&#65533;l&#65533; &#65533;&#65533;&#65533;X6w&#65533;2(&#65533;L&#65533;&#65533;&#65533;&#65533;D&&#65533;&#65533;]&#65533;&#65533;q&#65533;@&#65533;v&#65533;&#65533;&#65533;&#65533;na<&#65533;c&#65533;&#65533;,	&#65533;	#,&#65533;.&#65533;&#143346;&#65533;&#65533;#&#65533;&#65533;&#65533;&#388;#&#65533;6&#65533;&#65533;W&#65533;&#65533;*&#1590;[&#65533;&#65533;"&#65533;&#65533;TBPI&#516;&#65533;&#65533;&#65533;&#65533;&#65533;_l &#65533;&#65533;&#1669;&#65533;&#65533;E'&#65533;&#65533;T$&#65533;&#65533;&#65533;&#65533;&#65533;W&#65533;%&#65533;&#65533;&#65533;+&#65533;$&#65533;G#O&#65533;_#]r+&#65533;U&#65533;&#65533;.E&#65533;[\&&#65533;
^}&#65533;&#2045;EaD;&#65533;&#65533;&#65533;\&#65533;>&#65533;&#65533;&#28074;&#1266;&#65533;&#65533;^M&#65533;P&#65533;&#65533;&#65533;M&#65533;&#65533;Lx&#65533;;&#65533;X&#65533;&#65533;R!&#65533;t?&#65533;q#&#65533;&#65533;w?&#65533;F|CW&#65533;&#65533;7&#65533;(Y&#65533;&#65533;vA&#65533;^I7I&#65533;&#65533;&#65533;&#65533;&#65533;Y&#65533;G&#65533;$&#65533;&#65533;A:&#65533;&#65533;&#65533;ZJ&#65533;t&#65533;5+&#65533;&#65533;&#65533;G&#65533;%&#65533;u&#65533;&#65533;&#65533;&#1194;m&#65533;&#1419;&#65533;&#65533;Y2&#65533;3;*&#495;R&#65533;K&#65533;h?&#65533;&#65533;^&#65533;&#65533;rEZ&#65533;&#65533;	=6&#65533;(Hi&#65533;&#65533;&#65533;	&#65533;&#65533;?p[&#1091;&#65533;&#65533;&#65533;E&#65533;&#65533;M`i{&#65533;&#65533;g&#65533;&#65533;M7&#343;&#65533;&#65533;BO($&#65533;<3H&#65533;&#65533;'&#65533;5p-&#1538;&#65533;&#65533;&#65533;2p<&#65533;&#65533;&#65533;q&#65533;&#440;&#65533;&#65533;&#1731;&#65533;(&#65533;;WV&#65533;&#65533;A-&#65533;&#1564;&#65533;&#65533;&#65533;&#65533;49&#65533;d&#65533;&#65533;-&#65533;&#65533;)X&#65533;&#65533;HX&#65533;&#65533;&#65533;p 0&#65533;":&#65533;7@&#65533;6 &#65533;&#65533;|&#65533;&#65533;(&#65533;&#1224;!&#65533;&#65533;&#65533;g&#65533;t>&#65533;(&#65533;&#65533;I&#65533;&#65533;,s&#65533;&#856;L&#65533;&#65533;1:&#65533;q5&#65533;&#65533;&#65533;j&#65533;B&#65533;&#65533;d/&#65533;|M&#65533;&#65533;&#65533;eq&#65533;;&#65533;&#65533;&#1167;&#65533;&#65533;&#65533;&#65533;`&#65533;i&#65533;Z&#65533;_&#65533;4@&#65533;&#65533;&#65533;h&#65533;
&#65533;&#65533;&#65533;4x~&#65533;k&#65533;&#65533;&#65533;&#65533;0*&#65533;&#1536;&#65533;&#716;g&#65533;h&#198;M&#65533;7o|&#65533;&&#65533;&#65533;6n&#65533;&#529;&#65533;&#135;&#1512;I&#65533;F&#65533;5i&#1060;Y&#65533;&#65533;3h82DS&#65533;&#1255;Q&#65533;<u&#65533;&#65533;S&#65533;J&#65533;$=jI&#65533;&#65533;F&#65533;&&#65533;&#65533;&#65533;&#65533;F-BTHP&#65533;A&#65533;&#65533;&#65533;&#65533;TA&#65533;&#65533;&#65533;&#65533;3h&#65533;&#65533;]Im&#65533;&#1296;"E&#65533;)Z&#65533;&#33892;I&#65533;0q&#65533;W&#65533;K6q6:&#65533;H&#1121;&#65533;~&#65533;&&#65533;&#65533;&#65533;/#L-Q&#65533;j&#65533;X&#65533;+Y&#65533;`&#65533;&#65533;U&#65533;&#65533;&#368;h&#65533;ru9&#65533;&#65533;X&#65533;b&#65533;b%&#65533;&#1388;&#495;f&#65533;zyVeV&#65533;J!FE&#65533;&#23000;&#65533;&1Jt&#65533;&#65533;"I&#65533;:&#65533;&#65533;&#65533;&#65533;&#65533;X&#65533;&#65533;&#65533;U&#65533;&#65533;\&#65533;|&#65533;&#65533;&#65533;&#65533;&#1517;]&#65533;x&#65533;&#65533;l&#65533;-^&#65533;&#65533;&#65533;K&#65533;ta&#65533;&#65533;A&#65533;&#65533;&#65533;&#65533;[&#65533;~&#65533;z&#65533;&#65533;&#65533;&#65533;u&#65533;&#65533;y&#65533;&#65533;&#1634;>}"&#65533;(&#65533;lb&#65533;#&#65533;&#65533;VI%pq&#65533;I)&#65533;5fZi&#65533;\&#65533;,&#65533;&#1634;s&#65533;=VY+&#65533;&#1106;Ze&#65533;&#65533;2&#65533;'&#65533;&#65533;&#138;+&#65533;5&#65533;K0&#65533;&#65533;&#65533;b&#65533;)&#65533;&#65533;/&#65533;&#65533;&#65533;l&#65533;&#65533;&#265;]&#65533;LIOy&#65533;%
f(&#65533;&#65533;&#65533;Z)&#65533;dB&#65533;M=&#65533;&#411;$&#65533; &#65533;&#65533;&#65533;&#65533;(r&#65533;VS&#65533;Zz!&#343;!&#65533;&#65533;U&#65533;`&#65533;&#65533;f!&#65533;2&#65533;`h%B&#65533;W&#65533;&#65533;H"q&#1367;&#65533;X&"u&#65533;&#65533;&#65533;&#65533;"&#65533;&#65533;^&#65533;&#65533;&#65533;U&#65533; &#1159;x&#65533;qGp&#257;&#481;Y&#65533;&#65533;&#65533; &#65533;L&#137;p&#65533;&#65533;2e&#65533;&#1288;&#65533;+&#65533;&#65533;vh&#65533;&#65533;B&#65533;&#65533;&#65533;&#65533;&#65533;[G6&#65533;`&#65533;&#65533;&#65533;}
&#65533;&#65533;&#65533;&#65533;&#65533;&#65533;&#65533;&#481;}t&#65533;&#65533;z:&#65533;yHk&#65533;&#65533;&#65533;&#65533;z&#65533;AGz&#65533;&#65533;&#65533;&#65533;G|,zg n&#65533;&#65533;&#26179;&#65533;q&#65533;&#65533;&#65533;&#65533; z&#65533;&#65533;&#65533;T&#65533;p&#65533;&#65533;l&#65533;&#65533;&#65533;@&#65533;a&#65533;A&#65533;&#65533;&#65533;&#65533;uL&#65533;G&#65533;%\&#65533;&#65533;&#65533;a&#65533;&#65533;s&#1393;m~&#65533;&#65533;,&#65533;&#65533;&#65533;&#65533;1&#65533;n&#65533;&#65533;q4&#65533;@"&#65533;\sB&#65533;&#65533;2}&#819;&#65533;&#65533;[&#65533;3&#65533;q&#65533;!4&#65533;B&#209;&#65533;&#65533;?S&#65533;&#65533;@n&#65533;Q&#65533;B6c]sg&#65533;TRY&#65533;&#65533;e&#65533;}&#65533;7s&#65533;&#65533;
&#65533;,&#65533;&#65533;&#65533;&#65533;!G&#65533;&#65533;!&#65533;&#65533;&#65533;&#65533;&#65533;u&#65533;l&#65533;CQS&#65533;U&#65533;&#65533;at&#65533;EetmFH$&#65533;qv&#65533;k&#65533;QF&&#65533;&#293;I&&#65533;gb&#65533;&#65533;R^	IN&#65533;<&#65533;&#65533;$x&#65533;&#65533;&#65533;2&#65533;U~E%XLY&#65533;VLX&#65533;[u&#1440;&#65533;&#65533;&#65533;Pb	&&#65533;d&#65533;I'&#65533;p&#65533;	&#65533;&&#65533;L&#65533;S&#65533;&#65533; &#65533;&#65533;&#65533;c&#65533;&#65533;&#65533;!&#65533;p<$&#65533;&#65533;&#65533;&#65533;b&#65533;&#65533;&#65533;Jg&#65533;&#65533;&#65533;J*&#65533;@&#65533;&#6796;&#65533;&#65533;&#65533;*&#65533;q&#1433;,&#65533;&#65533;"&#65533;&#65533;&#65533;&#65533;&#65533;&#65533;&#65533;&#65533;&#65533;&#65533;I&#65533;&#65533;&#65533;$&#65533;'&#65533;=&#65533;&#65533;E)L&#65533;"T!5&#65533;Ev&#65533;&#65533;&#65533;^&#65533;&#65533;&#65533;&#65533;-t&#65533;&#65533;\T&#65533;&#65533;&#65533; 3&#65533;a&#65533;&#65533;&#65533; {&#65533;&#65533;\&#65533;&#65533;C&#65533;P&#65533;*Z&#65533;&#65533;&#610;>&#65533;&#517;-2&#65533;
&#65533;&#65533;&#65533;&#65533;&#65533;M(@QDOh&#65533;&#65533;&#65533;&#65533;N&#65533;b&#65533;&#65533;yb&#65533;h&#65533;&#65533;xCZ&#65533;HZ&#65533;eBCC&#65533;&#65533;C&#65533;((&#65533;&#65533;&#65533;9&#65533;:&#65533;&#65533;E&#65533;&#65533;&#65533;
X&#65533;&#65533;r&#65533;a.d&#65533;
Qp
&#65533;	&#65533;%&#65533;1Qt&#65533;&#65533;	%.ER&#65533;b&#65533;&#65533;&#65533;&#65533;&"&#65533;&#65533;&#65533;&#65533;,gB&#65533;!&#65533;&#65533;&#65533;&#65533;a#K&#65533;tG&#65533;&#65533;&#51602;&#65533;D&#65533; Q=O&#65533;[D&#65533;&#932;=T&#65533;/b2&#65533;&#65533;"&#65533;C&#65533;	p&#65533;e&#65533;n&#65533;.Bb\&#65533;2&#65533;&&#65533;p'@&#65533;&#65533;Q|&#534;&#65533;&#65533;&#65533;9&#65533;ad&#65533;&#65533;&#65533;&#65533;&#65533;&#65533;uB&#65533;&#65533;&#1991;`&#65533;C&#65533;&#65533;&#65533;&#65533;&#65533;&#65533;&#65533;W&#65533;O`"(&#43268;#&#65533;8&#65533;&#65533;&#65533;&#65533;%&#65533;&#65533;]sy&#65533;C&#616;&#65533;&#65533;&#65533;aat&#65533;&#65533;`&#65533;&#65533;8,lbs&#65533;&#65533;&#43056;&#65533;=l^y&#65533;C&#65533;(&#65533;:&#65533;&#65533;Z&#65533;&#65533;&#65533;&#65533;e&#65533;AHj[|&#65533;ST"&#65533;9&#65533;
/&#65533;&#65533;
 0\`A&#65533;&#65533;&#65533;Ph&#65533;&#65533;MC&#65533;&#65533;(b&#65533;<,ei&#65533;&#65533;r&#65533;v&#65533;&#65533;$&#65533;&#65533;&#65533;&#65533;&*/&#65533;t>&#65533;&#65533;P&#65533;%&#65533;&#65533;gk&#65533;D&#65533;&#65533;&#1353;&#65533;&#65533;"IA&#65533;&#65533;&#65533;&#65533;&#65533;I&#65533;YA&#65533;&#41361;&#65533;&#65533;#[BR&#65533;6|z]&#65533;&#65533;`&#65533;5&#65533;`&#683;Q&#200;&#65533;&#65533;V&#65533;N\&#1538;&#65533;&#65533;`&#65533;&#65533;"&#65533;g&#65533;,W&#65533;7&#65533;)&#65533;o1&#65533;,&#65533;&#65533;&#656;&#65533;B6oC&#65533;H&#65533;&#65533;,XaeXC&#65533;$G&#65533;3h$&#65533;h&#65533;Z&#65533;&#65533;&#65533;&#65533;*h(&#65533;&#65533;&#65533;M&#65533;W&#65533;&#65533;&#65533;L&#65533;AP"&#65533;&#65533;`Pa&#65533;&#65533;X&#65533;&#65533;&#65533;9&#65533;M&#65533;C&#65533;Zq+L0&#65533;4&#65533;mn&#65533;&#165;&#65533;}&#65533;z&#65533;{$Y&#65533;&#8758;T&#65533;&#65533;&#65533;&#65533;&#65533;&#65533;!V&#65533;&#65533;&#65533;8+Va&#65533;&#65533;&#65533;SL&#65533;~]c&#65533;&#65533;&#65533;DR&#65533;h&#65533;&#65533;?R&#65533;D&#65533;S&#65533; &#65533;YF&#65533;&#65533;,)E+dG6&#65533;&#65533;9r<Nu&#1027;&#65533;p&#65533;rt0&#65533;&#65533;_&#65533;&#65533;:&#65533;&#65533;0s&#65533;&#65533;'&#599;I&#65533;E-D&#1290; &#65533;W&#65533;C&#65533;&#65533;bR&#65533;KlB&#65533;&#65533;\%&#65533;&#65533;@&#65533;&#65533;&#65533;&#65533;e&#65533;&#65533;;&#65533;&#65533;oU&#65533;J&#65533;&#65533;&#65533;yh&#65533;O:&#1128;&#65533;&#65533;&#65533;H&#65533;2&#65533;ES1&#65533;MPbt&#65533;X&#65533;r^u
i&#65533;G&#644;&#65533;gr&#65533;H$B{&#1046;&#65533;&#65533;0&#65533;&#65533;PSQ&#65533;X&#65533;&#65533;&#65533;&#65533;O>z*^Q&#65533; <&#65533;&#65533;M&#65533;&#65533;Jrs7:&#65533;%-[RJ&#65533;p&#65533;.B&#1065;Of&#65533;&#65533;&#65533;&#65533;&#65533;
]&#484;&#65533;>-P&#65533;=$&#65533;&#65533;4V&#65533;&#65533;&#65533;A,&#65533;"&#65533;&#1028;'&#65533;	`&#65533;U&#65533;&#65533;1&#65533;G&#65533;#&#65533;&#65533;QAC>P!a&#65533;Ml&#65533;&#65533;Rq&#65533;&#65533;ya&#65533;&#65533;o`&#65533;FR&#65533;6&#65533;a&#65533;g8&#65533; &#65533;&#65533;Q-&#65533;K&#236;&#65533;&#65533;p&#65533;&#65533;b&#65533;j&#65533;&#65533;&#65533;F&#65533;(*&#1064;&#65533;&#65533;_0&#65533;
 @ &#65533; `&#65533;&#65533;&#65533;W#&#65533;\wp&#65533;&#65533;@&#65533;qGnjq&#65533;&#65533;&#65533; &#65533;1d|&#65533;(&#65533;&#65533;V&#65533;1&#65533;&#65533;&#65533;&#65533;|&#65533;P&#65533;&#65533;M&#65533;&#65533;&#65533;k&#65533;&#1033;&#65533;,&#65533;jP&#65533;&#65533;&#65533;&#65533;s6&#65533;;$?OCI&#65533;f&#65533;x&#65533;k&#65533;5&#65533;&#1492;v&#65533;&#65533;&#65533;+&#65533;y&#1852;&#65533;U&#65533;&#65533;5b&#65533;B&#65533;1&#65533;&#65533;f+&#65533;&#65533;&#1384;&#65533;&#65533;Q&#65533;l&#65533;&#65533;&#65533;>&#65533;&#65533;&#65533;#&#65533;g &#65533;&#65533;@-&#65533;&#65533;t&#65533;JG&#65533;&#401;&#65533;hK&#65533;0q	>t}\s&#65533;NG&#65533;&#65533;3-&#65533;5&#65533;S&#65533;&#65533;;7&#65533;)&#65533;t&#65533;'&#65533;i&#65533;!&#570;&#65533;K&#65533;&#65533;H&#65533;])9&#65533;&#65533;&#65533;[%&#65533;'E8&#65533;&#65533;K&#65533;#&a<&#781;&#65533;&#65533;&#65533;}c&#65533;c_R&#65533;"I&l&#65533;{_!&#65533;W}&#65533;c&#65533;&#65533;EW&#65533;O&#65533;&#65533;&#65533;&&#65533;&#65533;&#65533;&#65533;&#65533;%*&#65533;^&#65533;u&#65533;&#65533;	R&#65533;b&#65533;&#65533;aNoq&#65533;r&#1027;<l&#65533;.H&#65533;A&#65533;&#65533;&#65533;&#65533;&#65533;+&#65533;7&#65533;&#65533;w&#65533;7,'*P&#65533;&#65533;Q&#65533;&#142;&#65533;T&#65533;l&#65533;'&#65533;B&#1348;&#65533;<&#65533;' _&#65533;&#855;&#65533;&#65533;&#65533;|&#65533;&#65533;&#65533;&#65533;&#65533;b&#65533;B&#65533;&#65533;&#65533;&#65533;0&#65533;&#65533;y&#65533;}&#137;0&#847;7&#65533;&#65533;S&#65533;y&#65533;8&#65533;&#65533;p%&#65533;F` &#65533;O&#65533;&#65533;I &#1610;MI&#65533;%B &#65533;&#65533;C&#65533;A&#65533;0&#889;\&#65533;&#65533;&#65533;&&#65533;&#65533;&#65533;5&#65533;&#65533;&#65533;K&#65533;&#65533;&#65533;&#65533;E d&#65533;&u
&#65533;&#65533;IX|R%&#65533;ZW&#65533;&#65533;T&#65533;&#65533;R0SS@J&&#65533;&#65533;&&#65533;2&#65533;.a&#65533;&#65533;&#65533;[&#65533;TC`&#65533;&#65533;!&#65533;pK&#65533;A&#65533;&#65533;V&8&#65533;)&#65533;O&#65533;&#65533;Bd&#65533;{`&#65533;b4&#65533;)&#65533;(Q((&#65533;E&&#65533;&#65533;'`&#65533;P0&#65533;! B&#65533;@5&#65533;8D_m[^}&#65533;&#65533;MC$&#65533;p&#65533;&#65533;&#65533;&#65533;[&#65533;&#65533;H&#65533;A &#65533;B&#65533;&#65533;H&#65533;09&#65533;?)&#65533;&#65533;&#65533;A
<&#65533;&#65533;@&#65533;@hA&#1057;_&#65533;*&#65533;A&#65533;&#65533;HHNA &#65533;&#65533;&#65533;|&#65533;&#65533;tD&#1428;\*
&#65533;p[H&#65533;&#65533;@&#65533;C%&#65533;&#65533;l&#831;&#65533;KC&#65533;FM
r&#65533;&#65533; &#65533;&#65533;x$TD&#65533;&#65533;&#65533;$&#65533;D&#65533;&#65533;&#65533;&#65533;&#65533;#&#65533;&#65533;&#65533;@&#65533;AG&#65533;:6&#65533;&#65533;&#65533;&#65533;\&#65533;&#65533;&#65533;&#65533;&#65533;&#65533;&#65533;&#65533;&#65533;&#65533;A&#65533;H&#65533;&#65533;_M&#65533;AMD`&#65533;f]&#65533;x&#65533;^&#65533;&#65533;FX&#65533;Gp&#65533;&#65533;&#588;T5V&#65533;&#65533;D&#65533;AP&#65533;9&#65533;k&#65533;D&#65533;&#65533;l&#65533;#&#65533;&#65533;&#65533;\B&#65533;&#65533;&#1261;&#65533;&#65533;N&#65533;&#65533;#&#65533;N$	&#65533;&#65533;&#65533;&#65533;&#65533;&#521;&#65533;I&#65533; &#65533;Q&#65533;&#65533;<]B&#65533;&#65533;X&#65533;E=&#65533;DQ<u&#65533;&#65533;&#65533;E"&#65533;&#65533;&#65533;&#65533;&#65533;QDB&#65533;&#65533;&#65533;(8&#65533;h&#65533;&#65533;||&#392;&#65533;!&#65533;&#65533; &#65533;&#65533;&#65533;&#65533;)F&#65533;&#65533;Fj&#65533;&#65533;&#65533;l&#65533;(&#65533;o&#65533;Q&#65533;&#65533;%&#65533;e z&#65533;)01G.&#65533;X&#65533;&#202;yG/&#65533;B//&#65533;&#65533;/ &#65533;.h&&#65533;&#65533;t&#65533;B0P&#65533;r&#65533;
&#65533;&#65533; &#65533;&#1557;&#65533;k F &#65533;&#65533;&#65533;&#65533;&#65533;&#65533;lv&#144;&#1363;&#65533;_&#65533;&#65533;6&#65533;&#65533;g&#65533;^|&#65533;&#65533;) *&#65533;J&#65533;&#65533;&#65533;'&#65533;p ``&#65533;&#65533;&#65533;ehX&#65533;&#65533;&#65533;M8R&#65533;&#65533;V&#65533;R~&#65533;:	T"&#65533;!&#65533;&#1653;U&#65533;&#1341;&#65533;&#65533;&#65533;&#65533;&#65533;@J&#65533;&#65533;LV&#65533;T&#65533;&#65533;p&#65533;&#65533;A&#65533;&#65533;A&#65533;&#65533;&#755;\&#1780;&#65533;&#1254;&#65533; 
&#65533;K&#65533;$&#65533;T$&#65533;&#65533;&#65533;&#65533;&#65533;&#804;&#65533;[0J&#65533;&#65533;&#65533;"&#65533;&#65533;&#65533;&#65533;Y&#763;&#65533;&#1847;&#65533;U&#65533;&#65533;A #@B%tB &#65533;&#65533;*&#65533;W&#65533;F&#65533;t&#65533;&#65533;r&#1055;g&#65533;O&#65533;&#65533;O&#65533;5F&#65533;H&#65533;XdBL&#65533;P&#1627;&#65533;&#65533;&#65533;Q&#65533;,DQ&#65533;&#65533;"&#65533;,&#822;&#65533;&#65533;&#65533;&#65533; &#65533;&#65533;&#65533;m|.&#65533;D&#36960;&#65533;0&#65533;&#65533;l&#65533;h&#65533; &#65533;8&#65533;&#65533;%@&#65533;&#65533;&#65533;A@!&#65533;&#65533;&#65533;&#65533;&#65533;&#65533;&#65533;W=&#65533;&#65533;&#65533;`&#65533;&#65533;&#65533;5&#65533;&#65533;G&#65533;A\&#65533;&#65533;&#65533; &#65533;&#65533;I&#65533;Ad
&#65533;X
&#65533;L=&L&#65533;NTE
&#65533;&#65533;&#65533;[&#65533;4TDLK&#424;&#65533;3&#65533;PRd&#65533;&#65533;e&#1331;&#65533;&#65533;W-&#1334;P
>&#740;&#65533;t&#65533;&#401;&#65533;&#65533;Z&#65533;@	&#65533;&#65533;&#65533;&#65533;`&#65533;&#65533;&#65533;&#65533;&#65533;&#65533;&#65533;&#65533;M&#65533;&#65533;&#65533;&#65533;|&#65533;&#65533;A&#65533;&#65533;d&#65533;&#1093;&#65533;I&#65533;0&#65533;0k&#65533;S&#65533;A&#65533;pA,&#65533;&#65533;L:&#65533;@&#65533;e&#65533;)&#981;&#65533;&#65533;#&#65533;1&#65533;#(&#65533;&#65533;&#65533;^W$&#590;&#65533;@&#65533;V&#65533;&#65533;&#65533;&#65533;Z&#65533;+,&#65533;Y&#65533;E)]$'D&#1744;E&#65533;oq	&#65533;iI&#65533;&#65533;V&#65533;&#65533;o&#65533;%`&#65533;&#65533;*&#65533;O&#65533;&#65533;&#65533;&#65533;&#65533;+&#65533;&#65533;&#65533;&#65533;_| (&#65533;&#65533;_&#65533;&#65533;*&#65533;&#65533;	R&#65533;fP&#65533;&#65533;&#65533;)$&#65533;"&#842;y&#65533;$4&#65533;&#65533;&#65533;Y&#65533;^&&#65533;&#65533;&#65533;&#6470;&#65533;&#65533;&#65533;&#65533;&#65533;&#1198;&#65533;&#65533;&#65533;.&#65533;Bu&#65533;/p.&#65533;.&#65533;&#65533;,&#65533;&#65533;&R(&#65533;pD&#65533;(D&#65533;&#65533;&#65533;W&#65533;&#65533;&#65533;i&#65533;&#65533;&#65533;&&#65533;)P(&#65533;D&#65533; &#65533;&#65533;&#65533;&#65533;+@&#65533;]6&#65533;&#65533;B&#65533;&#65533;)h&#65533;&#65533;)`&#65533;`'0bh&#65533;&#65533;h`&#65533;)uJ&#65533;!H&#65533;h&#65533;S&#65533;&#65533;N&#65533;&#65533;<&#65533;#<#d%TX&#65533;S&#65533;cTEc&#65533;1cC(&#65533;&#65533;&#65533;>&#331;&#65533; K&#65533;A4&#65533;&#65533;&#65533;&#65533;z&#65533;&#65533;AL&#65533;&#65533;L&#65533;&#65533;&#65533;&#65533;&#65533;&#65533;\)9&#728;&#65533;&#65533;4&#65533;&#65533;&#65533;&#691;&#65533;&#65533;&#65533;)&#65533;x&#65533;&#65533;&#65533;+&#65533;&#65533;$ke&#65533;"8%&#65533;&#65533;'&#65533;-`&#65533;&#65533;,`-aF&#65533;`.&#65533;&#65533;&#65533;&#65533;eg&#65533;,&#65533;B)xB&#65533;lB%&#65533;,RB&#65533;&#65533;zK;B&#65533;&#65533;&#65533;/&#65533;8&#65533;&#65533;&#65533;/&#816;&#65533;C&#65533;U&#513;&#65533;&#65533;D&#65533;)&#65533;!&#65533;&#65533;j}S&#65533;&#65533;&#65533;&#65533;&#65533;&#65533;&#65533;&#65533;&#65533;&#65533;&#65533;@&#65533;&#65533;&#65533;&#65533;&#65533;&#65533;A&#65533;&#65533;&#65533;&#65533;c K&#65533;&#65533;&#65533;&#65533;D&#65533;&#65533;5&#65533;&#65533;KJ&#65533;&#65533;e&#65533;^&#65533;&#65533;&#65533;&#65533;^&#65533;&#65533;[&#65533;U&#65533;&#65533;DApM`9&#65533;v&#65533;O=\&#65533;Y&#65533;@&#65533;&#65533;&#65533;&#65533;U&#65533;&#65533;EHQ!0Si&#65533;&#65533;&#65533;&#65533;A&#65533;BAL3&#65533;&#65533;ST&#65533;&#65533;a&#65533;d&#65533;Q)d&#65533;e&#65533;V&#65533;&#65533;&#65533;0|cAx6&#65533;W&#65533;&#65533;[i&#65533;$J&#65533;&#65533;z(&#65533;+&#65533;&#65533;+&#65533;A"&#65533;P&#65533;[&#861;F&#65533;&#65533;&#65533;B&#65533;dh&#65533;|&#65533;&#65533;&#65533;$&#65533;+&#65533;U&#1850;&#65533;&#65533;&#65533;&#65533;N&#65533;eQ0%&#65533;&#65533;&#65533;&#65533;&#65533;&#65533;Yn,&#65533;1y&#65533;`&#65533;&#65533;w&#65533;&#65533;Q&#65533;YR&#65533;I&#65533;1B#H&#65533;zLd&#65533;EYBf&#65533;&#65533;&#65533;n&#65533;+&#65533;he/&#65533;?&#65533;yO%|e'|&#65533;*&#65533;*|&#65533;i`&#1540;&#65533;%&#65533;&#65533;W)&#65533;&#65533;&#65533;&#65533;_&&#65533;(Y{U&#65533;7&#65533;&#65533;LtB&#65533;c&#65533;D^&#65533;2&#65533;&#65533;(&#65533;&#65533;c&#65533;&#134;&#1538;s&#65533;f~&#65533;zd&#65533;!&#65533;/&#65533;{$b&#65533;8+R&#65533;plu&#65533;9&#65533;B&#65533;HLp&#65533;&#65533;}&#65533;DM&#65533;leSQt&#65533;&#65533;&#65533;C&#198;&#65533;&#65533;&#65533;n*LxB&#65533;^&#65533;<Ip&#65533;[&#65533;b'#&#65533;5&#65533;Q]&#65533;N$ h&#65533;&#65533;&#65533;U &#65533;NnEOOt&#65533;"&#170;&#65533;T&#65533;&#65533;&#65533;h&#65533;@0E8S&#65533;&#65533;&#65533;&#65533;&#65533;&#65533;L&#65533;&#65533;&#65533;&#65533;?&#65533;";&#65533;&#65533;b&#65533;&#65533;&#65533;&#65533;&#65533;N-&#65533;Ej&#65533;&#65533;zE&#65533;Z&#65533;V&#65533;&#65533;&#65533;&#9980;&#65533;&#65533;&#65533; &#65533;&#65533;q&#65533;&#1137;&#65533;&#65533; <z&#65533;5&#65533;,)&#65533;&#65533;&#65533;&#65533;&#65533;&#65533;z&#65533;r&#65533;&#65533;hn9&#65533;&#65533;c&#65533;&#65533;'\&#65533;&#65533;&#65533;&#65533;' &#65533;A&#65533;DT&#65533;&#65533;&#65533;&#65533;&#65533;!2&#65533;p&#15418;&#1809;&#65533;&#65533;&#1084;&#65533;&#65533;'&#65533;t&#65533;&#65533;&#65533;D&#65533;&#65533;K&#65533;&#65533;&#65533;&#65533;hh &#65533;&#65533;zA&#65533;&#65533;	@L@T&#65533;&#1900;&#65533;&#65533;Z\/F&#65533;M&#65533;&#65533;&#65533;A])&#65533;&#65533;&#65533;&#1489;MT&#65533;&#65533;X&#65533;&#65533;&#65533;&#65533;v&#65533;&#65533;O&#65533;&#1237;&#65533;|&#65533;&#10295;]`&#65533;3F&#65533;rO&#65533;&#1945;&#65533;BPM&#65533;m1N&#65533;=&#65533;&#65533;&#65533;.ItM&#65533;&#65533;&#65533;&#65533;W%WIt&#65533;&#65533;+&#65533;]G&#65533;]I&#65533;&#65533;&#65533;|wQ}&#65533;&#65533;[&#65533;&#65533;&#65533;A"&#65533;&#65533;]&#65533;&#65533;&#65533;]t&#65533;&#329;A8+&#65533;M:&#65533;8&#65533;&#65533;v&#65533;&#65533;&#65533;8&#65533;[\I&#65533;8&#65533;(] &#954;&#65533;#&#65533;&#928;&#65533;&#65533;&#65533;`&#37390;&#65533;&#65533;E`&#65533;&#555;)o/&#65533;&#65533;D&#65533;_&#65533;	&#65533;&#65533;&#65533;&#65533;&#65533; &#381;
1%l&#65533;&#65533;&#65533;&#65533;&#65533;&#65533;`&#65533;&#65533;Zl&#65533;&#65533; &#65533;&#65533;2[5&t,(&#65533;H&#65533;$,&#65533;&#65533;&#65533;&#65533;
&#65533;&#65533;&#65533;&#65533;m`)@&#65533;a&#65533;&#65533;&#65533;&#65533;&#65533;)8&#65533;&#65533;&#65533;&#65533;8g(&#65533;&#65533;&#65533;X&#65533;c&#65533;N&#65533;&#65533; %0.&#65533;&#65533;&#967;&#65533;&#65533;&#65533;6-&#65533;:&#65533;&#65533;:&#65533;>g&#65533;/d&#65533;/pG.&#65533;&#65533;.dQ&#65533;&#65533;&#65533;"i&#149;H&#65533;%`K&#65533;/"&#65533;O&#65533;&#65533;(&#65533;&#65533;&#65533;&#65533;&#65533;&#65533;&#65533;*&#65533;#M&#154;A&#179;&#65533;Qm&#65533;&#65533;}&#65533;&#65533;&#65533;&#65533;I&#65533;$&#65533;&#65533;&#65533;&#65533;6&#1658;&#65533;K[$&#65533;&#65533;&#65533;Nz&#65533;&#65533;&#65533;&#65533;&#65533;KT&#65533;Y&#65533;&#65533; X[&#65533;&#65533;&#65533;&#65533;	&#65533;&#65533;z&#65533;X&#65533;&#65533;Z&#65533;,&#65533;(/&#65533;&#65533;.&#65533;,&#65533;|ku&#65533;&#65533;&#611;&#65533;&#65533;K&#65533;&#65533;&#65533;2hV&#33714;\*&#65533;&#65533;&#65533;~&#65533;#&#65533;&#65533;S&#65533;v+&#65533;&#65533;&#65533; 5)5&#65533;&#65533;&#65533;&#65533;&#65533;1&#1521;tvE&#65533;&#65533;Wd&#564;n&#65533;&#65533;&#65533;&#1225;&#65533;A&#65533;&#65533;$&#65533;&#65533;&#65533;G&#65533;&#65533;(&#1742;&#65533;+&#1282;
&#65533;&#65533;&#65533;&#65533;/&#65533;z&#65533;&#65533;&#65533;&#65533;c&#65533;&#65533;&#65533;Y&#149;&#65533;&#65533;&#65533;E"K&#65533;I&#65533;&#65533;h&#65533;iJ&#65533;&#65533;AC&#65533;&#1717;&#65533;&#65533;&#65533;&#65533;&#65533;&#65533;S&#65533;I&#65533;A&#65533;AV(o&#65533;&#65533;Y&#65533;r
?-&#65533;&&#65533;&#65533;&#65533;&#65533;&#65533; &#65533;A&#65533;A&#65533;&#65533;0&#65533;K1@&#1280;&#65533;&#65533;&#65533;7&#65533;&#65533;&#65533;&#65533;S&#65533;*&#1604;p&#65533; w&#1176;A|&#65533;&#465;N*q&#65533;t&#65533;&#65533;V&#65533;&#65533;&#65533;&#65533;b&#65533;JN#`~&#65533;g~&#65533;m&#65533;"&#65533;&#65533;&#65533;&#65533;Q&#65533;F&#65533;&#65533;&#65533;dLm&#65533;&#65533;Ih&#65533;&#65533;&#65533;&#65533;`$&#65533;&#65533;&#65533;l&#65533;7Q}&#65533;VFX&#65533;&#65533;&#65533;&#65533;7+N&#65533;&#65533;F&#65533;&#65533;+&#1536;&#65533;&#65533;&#65533;P&#65533;&#65533;+U&#65533;&#65533;\Yx;&#65533;"&#65533;G&#65533;G&#65533;&#65533;&#65533;&#65533;&#65533;&#65533;y&#65533;&#65533;r&#65533;&#65533;h&#65533;BL&#65533;v{~&#65533;&#65533;&#65533;&#65533;&#65533;&#65533;&#65533;&#65533;&#65533;&#65533;:eQ&#65533;&#65533;l	*&#65533;&#65533;i&#65533;&#65533; D$G&#65533;$Ab&#65533;&#65533;&#1056;@	"d&#65533;P!B&#65533;
R&#65533;&#65533;"D&#65533;alI F&#65533;&#65533;"Ej&#65533;H&#65533;%&#65533;N&#65533;D&#65533;&#65533;&#1289;&J&#65533;$=b&#65533;H&#65533;!C&#65533;eLdhb&#65533;&#65533;&#65533;5&#65533;4	R#&#65533;F'Q&#65533;&#65533;&#65533;&#65533;'P&#65533;P&#65533;ju&#65533;U&#65533;Z&#65533;&#65533;&#1154;&#65533;j&#65533;W&#65533;X&#65533;2ujU&#65533;R&#65533;&#1590;uK&#65533;&#65533;&#65533;U&#65533;&#65533;^}Ek&#65533;+&#65533;&#65533;H}&#65533;&#65533;	&`N&#65533;(6\X&#65533;R&#65533;&#65533;B&#65533;M&#65533;&#1386;&#65533;Z&#65533;h&#1394;&#65533;U&#65533;/^&#65533;2&#65533;5&#65533;+&#65533;\I&#65533;&#65533;&#65533;W&#65533;_&#65533;3o&#65533;K/+&#65533;&#65533;6&#1372;T&#65533;&N&#65533;>&#65533;&#65533;*&#1465;lG&#65533;F&#65533;9&#65533;T&#65533;@m&#65533;&#65533;&#65533;&#65533;#J&#65533; {
%&#65533;S&#1321;hS&#65533;
~U&#65533;&#65533;&#65533;0;&#65533;2&#65533;JU)&#65533;&#65533;,&#65533;D&#65533;R&#65533;N&#65533;&#6578;z&#65533;&#65533;K&#65533;&#65533;s&#65533;:&#44035;:&#65533;&#65533;&#65533;E&#65533;&#65533;&#65533;D&#65533;&#65533;|IK"Y&#65533;@&#65533;&#65533;c&#65533;=&#65533;&#65533;c=&#65533;&#65533;&#65533;;&#65533;&#65533;6&#65533;p#&#65533;9&#65533;H#1&#1048;&#65533;?&#65533; &#65533;B?6&#65533;&#65533;Fod&#65533;	&#65533;=&#65533;&#65533;cH&#65533;~&#65533;#&#65533;9&#65533;&#65533;#&#65533;?.&#65533;#&#65533;> $(D&#65533;)"&#65533;&#65533;&#65533;&#65533;C9&#65533;&#457;&#65533;q9&#65533;8&#65533;7&#65533;&#65533;C:&#65533;c;&#65533;&#65533;#&#65533; &#65533;(&#65533;&#65533;5&#65533;(&#65533;/&#65533;C&#65533;8&#65533;XC&#65533;$&#65533;&#65533;&#65533;c&#65533;YzaM&#65533;[v&&#65533;J&#65533;fa~&#65533;&#363;TB&#1092;&#65533;F&#65533;&#65533;&#65533;K0A&#65533;:E&#65533;&#65533;C&#65533;#&#2008;&#65533;M9&#65533;&#515;;&#65533;&#65533;4&#65533;<&#65533;3&#65533;&#65533;&#65533;5&#65533;&#65533;#C5&#65533;C&#65533; V&#65533;;@&#65533;&#65533;C?&#65533;d&#65533;n&#65533;c5&#65533;&#65533;&#65533;
0&#65533;&#65533;n&#65533;&#65533;YMd&#65533;6&#65533;H&#65533;6&#65533;V&#65533;6&#65533;(&#65533;&#65533;0&#65533;&#65533;&#139;2&#65533;hc&#65533;3&#65533;&#65533;&#65533;1&#65533;C8&#65533;pc4&#65533; &#65533;b~-&#65533;&#65533;b3&#65533;x&#65533;5&#65533;@c5&#65533;H#&#65533;3&#65533;=&#65533;_/&#65533;X&#65533;&#65533;1&#65533;XCM}&#65533;P#&#65533;~&#65533;M&#65533;c&#65533;&#1369;&#65533;3&#65533;Xc&#65533;7&#65533;&#1027;C<&#33315;&#65533;}~w&#65533;4&#65533;&#65533;&#65533;&#65533;&#65533;&#65533;"&#65533;&#65533;&#65533;&#65533;xc6
>xe0&#65533;&#65533;&#65533;b3&#1152;&#65533;&#65533;&#65533;67J&#65533;&#65533;&#65533;&#65533;&#65533;Zc&#65533;pc&#65533;?&#65533;V&#65533;5LD&#65533;66&#65533;`&#65533;&#65533;&#65533;_.&#65533;&#32908;&#65533;n&#65533;&#65533;&#65533;.&#65533;2&#65533;F[d&#65533;M[&#65533;}&#65533;r&#65533;&#65533;I&#65533;D&#65533;G"&#65533;&#65533;H$&#65533;&#65533;&#65533;&#65533;>&#65533;d&#65533;&#65533;	!C&#65533;&#65533;#E~"&#65533;&#1735;&#65533;\D#C8]&#65533;&#65533;&#65533;&#65533;&#65533;&#65533;v%&#65533;M0i/&#65533;G}w&#65533;&#65533;^"&#65533;&#65533;&#65533;&#65533;&#65533;&#65533;
}$H&yJ*QH&#65533;&#65533;*W`&#65533;LXb&#65533;%&#65533;W\&#65533;&#65533;TR9&#340;&#65533;&#65533;g&#65533;,&#65533;P&#65533;}&#65533;&#65533;U&#65533;&#65533;&#65533;&#65533;&#65533;&8&#65533;	L@E&&#65533;1LbF	L|B}&#65533;!K*P&#65533;>&#65533;&#65533;"&#65533;&#65533;e&#65533;R&#65533;Y&#65533;&#65533;zqE,hA&#65533;n&#65533;&#65533;&#65533;-Hh&#65533;&#65533;"~&#65533;HK5q	Ld"&#65533;&#65533;&#65533;)&#65533;W
T&#65533;&#65533;<&#65533;ZH1
Q&#65533;&#65533;&#65533;A&#65533;iC	G &#65533;&#65533;&#65533;%&#65533;	&#65533;x"}&#65533;(&#65533;)P&#65533;&#65533;&#65533;U`E&#65533;&#65533;&#65533;(@&#65533;L&#65533;b&#65533;&#65533;&#65533;1Q&#65533;Kd&#65533;&#65533;J)&#65533;&#65533;&#65533;&#65533;&#65533;&#65533;&#65533;&#65533;&#65533;$v&#65533;	nI0&#65533;"T>M<(*&#65533;&#65533;&#65533;&$&#65533; E&#65533;r&#65533;&&#65533; 8&#65533;&#65533;m&#65533;&#65533; &#65533;&#65533;&#65533;&#65533;2&#65533;&#65533;l&#65533;&#65533;&#65533;&#65533;BR&#65533;&#65533;&#65533; &#65533;&#65533;81&#65533;8&#65533;&#1757;&#65533;U!&#65533;A[&#65533;RCQ&#65533;@ Cz&#65533;&#208;&#65533;&#65533;&#65533;&#65533;&#65533;&#65533;8&&#65533;&#65533;$O&#65533;AM&#65533;&#65533;&#65533;&#65533;&#65533;P+^&#65533;&#65533;^c&#65533;&&#65533;0&#65533;&#65533;	,&#65533;&#65533;"&#65533;c&#65533;7&#65533;&#65533;&#65533;&#65533;&#65533;-nq&#65533;&#65533;&#65533;&#65533;&#65533;&#65533;0&#65533;&#65533;]&#65533;S&#65533;&#65533;&#65533;#
&#65533;7m9I[~&#65533;V&#65533;+k&#65533;&#65533;hn&#65533;&#65533;&#65533;@&#65533;&#65533;arq&#1555;D!&#65533;&#65533;&#65533;&#65533;&#65533;&#65533;f5&#65533;&#65533;D	R4&#65533;&#65533;q`&#1416;x&#65533;Q&#65533;&#65533;&#65533;M &#65533;&#65533; &#65533;:&#65533;KhA&#65533;&#949; &#65533;&#65533;
&#65533;&#65533;&#65533;&#65533;&#65533;&#65533;&#65533;m&#65533;hR&#65533;&#1455;&#325;&#65533;&#65533;\C&#65533;&#65533;"0&#65533;,ab+g&#65533;&#65533;U1Tc&#65533;X&#1266;&#65533;Q&#65533;vLiM&#254;&#65533;&#65533;&#65533;&#65533;eib&#65533;LV&#65533;1&#65533;5c&#65533;&#65533;&#65533;F&#65533;&#65533;&#65533;&#65533;c&#65533;&#65533;&#65533;&#65533;4&#65533;&#65533;&#65533;oZ[&#65533;&#65533;LF1&#65533;&#65533;&#65533;b&#65533;&#65533;Zw&#65533;&#65533;&#65533;9&#1453;&#65533;&#65533;&#65533;E36&#65533;&#65533;&#65533;&#65533;{&#65533;X[&#65533; W&#65533;&#65533;&#65533;ct&#65533;k&#65533;&#65533;&#65533;=u&#65533;K&#65533;&#65533;@8&#65533;&#65533;X]&#65533;&#65533;&#65533;3,&#65533;&#65533;&#65533;&#65533;26&#65533;&#65533;mW{&#65533;&#65533;l[&#65533;(&#X,DG\w&#65533;H&#65533;&#65533;&#65533;=&#65533;&#65533;mpC	&#65533;EV&#65533;&#65533;&#65533;n&#65533;b
&#65533;'91^"DB&#65533;&#65533;&#65533;Jq&#65533;$t&#14360;&#65533;d6&#65533;&#65533;F"&#65533;&#65533;+A$!&#65533;(&#65533;"&#65533;'A&#65533;@&#65533;&#65533;&#65533;&#65533;oHq
V&#65533;&#65533;v&#65533;E-&#65533;7a&#65533;&#65533;&#65533;>&#65533;&#65533;[J&#65533;&#310;t&#65533;-&#65533;8c&#65533;!&#65533;&#65533;&#65533;&#65533;Sz(&#65533;ca&#65533;&#65533;G,&#65533;&#65533;&#65533;!&#65533;&#65533;E/&#65533;&#65533;i!&#65533; &#65533;}&#65533;$&#65533;W&#65533;G&#65533;Z&#514;&#65533;H&#65533;-bA&#65533;&#65533;&#65533;&#1361;&#65533;&#65533;Xq@U&#65533;P&#65533;&#65533;&#65533;Wa&#65533;&#65533;&#65533;&#65533;&#65533;CE&#65533;)&#65533;&#65533;&#65533;s&#65533;&#65533;&#65533;&#140;&#65533;&#65533;&.&#65533;(&#65533;&#65533;&#65533;&#65533;&#627;;&#65533;&#65533;A&#65533;&#65533;'=&#65533;H&#65533;&#65533;`/l&#65533;_&#65533;+&#65533;&#65533;A&#65533;&#65533;N&#65533;&#65533;&#643;&#65533;&#65533;NH&#65533;&#65533;z&#65533;Fm&#65533;&#65533;9&#65533;&#65533;&#65533;o&#65533;&#1388;R&#65533;P&#65533;.&#65533;H&#65533;CMe&#65533;$W;&#65533;C&#684;)&#65533;&#65533;0&#65533;&#65533;&#65533;W&#65533;&#643;&#646;M&#65533;&#65533;&#65533;&#65533;pt&#65533;a&#65533;X&#65533;&#1067;&#65533;&#65533;&#65533;U_+DG#u&#65533;&#65533;QPF&#65533;&#65533;&#65533;&#65533;&#11680;&#65533;D&#65533;Ax&#65533;&#65533;!&#65533;&#65533;EP&#65533;-&#65533;&#65533;&#65533;]n&#65533;{&#65533;B5&#65533;&#65533;&#65533;&#65533;z&#65533;Eb&#65533;P&#65533;&#65533;&#38854;uM&#65533;&#65533;&#65533;Lv2&#65533;)&#65533;j=&#65533;D&#65533;V3&#65533;&#65533;-b+C&#65533; &#65533;&#65533;!t&#65533;&#65533;&#65533;8&#65533;Q8&#65533;&#65533;V&#65533;V&#912;"&#65533;&#65533;&#65533;2&#65533;(&#65533;*&#65533;&#65533;&#65533;&#65533;&#65533;[ZK&#65533;3&#65533;]&#65533;\&#65533;-&#65533;X&#65533;&#1731;)&#65533;c@&#65533;&#698;&#65533;p&#65533;1&#65533;(&#65533;9&#65533;Q&#65533;/[&#65533;`i&#65533;z&#65533;v2&#65533;Ilg'{&#65533;4&#65533;~p&#410;&#65533;sF&#65533;&#65533;&#65533;&#65533;&#65533;_&#65533;`5&#65533;&#182;&#65533;Z&#65533;&#65533;r&#65533;&#65533;&#65533;j]&#65533;c &#65533;&#65533;zR&#65533;&&#65533;&#65533;&#65533;&#65533;&#65533;&#1550;&#65533;3&#65533;`V&#65533;(&#65533;*&#65533;P~&#65533;&#65533;+&#65533;.V&#65533;&#65533;.mrf 
$&#65533;&#65533;&#65533;F&#65533;&#65533;Hn&#65533;CK&#65533;&#65533;u&#65533;&#65533;$Jb;&#65533;&#65533;t&#65533;#3&#65533;&#65533;:&#65533;\Iy&#65533;&#514;$&#65533;&#65533;&#65533;@&#65533;&#65533;&#65533;&#65533;&.A=&#65533;&#65533;';!&#65533;%2&#65533;E&#65533;&#65533;&#65533;M&#65533;%<G&#65533;8X&#65533;&#65533;&#65533;&#324;m&#65533;&#65533;&#65533;&#65533;&#175;&#65533;_Yg&#65533;|&#65533;&#65533;&#65533;0&#65533;E&#65533;&#65533;&#65533;.&#1604;&#65533;H &#65533;&#29141;_&#65533;i&#65533;	&#65533;&#65533;'&#65533;&#1410;&#65533;:&#65533;&#65533;&#65533;f!~&#65533;&#65533;&#880;&#65533;&#65533;&#65533;&#65533;(c+&#65533;/b&#65533;&#65533;&#65533;Z&#65533;&#65533;&#65533;&#65533;H&#65533;&#65533;g&#65533;N&#65533;&#65533;&#65533;g&#65533;X,|L&#65533;6&#65533;&#65533;&#65533;Mb&#65533;G&#65533;&#65533;B&#65533;^b&#65533;&#1036;&#65533;&#65533;T&#65533;&#65533;G=&#65533;&#65533;&#65533;&#700;h&#65533;4&#65533;0XB&#65533;&#65533;;>A &#65533;&#65533;&#65533;&#65533; &#1146;@&#65533;&#1440;&#65533;&#65533;&#65533;$!7&#65533;&#65533;&#65533;A&#65533;&#65533;:&#65533;&#65533;&#65533;&#65533;&#65533;&#65533;&#65533;)&#65533;B&#65533;@H	@&#65533;&#65533;>&#65533;&#1320;%&#65533;i&#65533;6&#65533;&#65533;D&#65533;&#65533;f&#65533;&#1490;&#433;&#65533;&#65533;&#65533;"gM<MI&#65533;;&#65533;&#65533;&#65533;&#65533;&#65533;E&#65533;&#65533;$C&#65533;&#65533;#&#65533;H&#65533;-v&#65533;&#65533;IIJd&#65533; gnB&#65533;gG&#65533;&#65533;&#65533;&#65533;
&#65533;&#65533;	&#65533; &#65533;&#65533;aE&#65533;7&#65533;-&#1058;,&#65533;G`&#65533;4vAR~A&#65533;!&#65533;&#65533;&#65533;T!2aBa&#65533;`&#1544;m&#65533;&#65533;&#65533;&#59675;&#65533;&#65533;@*&#65533;&#65533;&#65533;&#65533; `&#65533;b`&#65533;`@&#65533;&#65533;&#65533;&#65533;Nj&#65533;&#65533;d&#65533; `&#65533;.h^&#65533;KM&#65533;j&#65533;*&#65533;&#65533;H.&#65533;&#65533;" &#901;2&#65533;&#65533;@`&#65533;n&#65533;LF&#65533;rfb.&#65533;&#65533;&#65533;Nl6f&#65533;`j&#65533;&#65533;`r
&#65533;&#941;&#65533;&#65533;jF&#65533;df&M&#65533;&#65533;&#65533;'&#65533;&#65533;-s&#65533;
&#65533;4&#65533;&#65533;&#65533;,ff&#65533;&#65533;fF&#65533;g.RMT&#65533;&#65533;&#65533;v&#65533;&#65533;R&#65533;&#65533;(&#65533;f>&#65533;j&#65533;iLfc&#169;&if`:&#65533;D&#65533;&#65533;&#65533;:%&#65533;Q&#65533;F&#65533;6&#65533;&#1490;JM>&#65533;`&#65533;jd&#65533;f0&#65533;a&#65533;&#65533;l g&#65533;&#65533;&#65533;&&#65533;&#65533;&#65533;*&#65533;&#65533;ij&#1199;&#65533;E&#1326;&#1312;&#65533;>uO&#65533;K)~&#65533;&#65533;&#65533;'>&#65533;)&#65533;#B&#65533;&#65533;&#1955;,&#65533;=&#65533;k&#65533;&#65533;&#65533;BJ&#65533;DB&#65533;&#65533;H&#65533;)f&#65533;&$&#65533;:^Bz&#65533;#&#65533;&#65533;&#65533;N&#65533;$&#65533;"&&#65533;&#65533;u$&#65533;j%&#65533;BR&#65533;,&#65533;&#65533;&#65533;/~d&#65533;&#65533;*&#65533;3NH&#65533;&#418;&#65533; &#65533;&#65533;&#65533;P&#65533;&#65533;l&#65533;(&#65533;&#65533;j&#65533;&#65533;`Bz&#65533;&#65533;&#65533;2&#65533;&#65533;&#65533;>,&#65533;9-&#65533;:A&#65533;&#65533;,&#65533;&#65533;(&#65533;&#65533;:&#65533;B.D&#65533;&#128;&#65533;&#65533;&#65533;2&#65533;b+&6&#65533;o<&#65533;l&#65533;B&&#65533;9&#65533;L&#65533;(&#65533;*c2d&#65533;6&#65533;8FA&#65533;&#65533;H&#65533;|&#65533;S"&#65533;&#65533; -&#65533;f&#65533;&#65533;H6a8!&#65533;D<jL&#65533;v0&#65533;&#65533;&#65533;7&#65533;&#65533;&#65533;&#65533;&#65533;&#65533;&#65533;&#65533;&#65533;1&#392;&#65533;H&#65533;"a&#65533; b&#65533;&#65533;&#1076;&#65533;&#65533;&#65533;&#65533;&#65533;>&#65533;&#65533;8&#65533;o2&#65533;/&#65533;p&#65533;&#1050962;&#65533;n&#65533;C&#65533;PN&#65533;E"&&#65533;&#65533;MD&#65533;&#65533;jJ&#65533;:&#65533;&#65533; &#65533; o&&#65533;&#65533;N-&#65533;%&#65533;&#65533;M<&#65533;&#65533;&#65533;h2&#65533;U&#65533;&#65533;&#65533;>&#65533;&#65533;&#65533;U&#65533;-Lgj&#65533;B&#65533;&#65533;&#65533;D&#65533;	&#65533;	&#65533;&#65533;&#65533;&#65533; &#65533;&#65533;	&#65533; &#65533;@&#65533;@
&#65533;&&#65533;&#675;&#65533;~&#65533;&#65533;H&#65533;%Jaj&#65533;p&#65533;,z&#65533;`&#65533;N&#65533;9&#65533;&#1988;D&#65533;L&#65533;&#65533;&#65533;c@&#65533;PX&#65533;W8&#65533;DR"&#65533;d&#65533;+&#65533;&#65533;&#65533;4&#65533;&#65533;j(f&#65533;\&#65533;o&#65533;i>1q&#65533;&#65533;&#65533;?&#65533;0&#65533;&#65533;
~  &#65533;&#65533;: &#65533;&#65533;&#65533;&#1458;&#65533;&#65533;&#65533;k&#65533;
c&#65533;P&#65533;&#65533;&#65533;&#65533;ZD&#65533;&#65533;&#65533;&#65533;f&#65533;2gf&#65533;%&#65533;T#&#65533;(&#65533;`&#65533;1r&#65533;Jj&#65533;&#65533;&#65533;&#65533;mB&#65533;p&#558;@&#65533;n$&#65533;6F&#65533;T&#65533;&#65533;D&#65533;	s$f&#512;+&#65533;1b&#65533;N&#65533;~&&#629;"&#65533;&#65533;p&#65533;1M&#65533;&#65533;&#65533;&#65533;&#1518;&#65533; &#65533;oN&#65533;dZ&#59425;&#65533;2u&#65533;&#65533;F&#65533;&#900;&#65533;^J&#65533;@&#616;&#65533;ec<&#65533;&#65533;&&#65533;b	&#65533;T=d<&&#65533;&#65533;&#65533;D,&#65533;5&#65533;r4&#65533;B.A&#1023;&#65533;&#65533; &#65533;0&#221;&#65533;&#65533;//&#65533;&#65533;(A&#65533;n&#65533;t!&#65533;&#65533;'&#65533;31&#65533;&#65533; &#65533;&#65533;&#65533;&#65533;u&#65533;&#157;8!&#380;&#65533;&#65533;{&#65533;&#65533;t&#65533;&#65533;A&#65533;&#65533;$)Z&#65533;u&#65533;&#65533;&#65533;p&#65533;&#65533;&#65533;&#65533;"&#65533;&#65533;&#1927;&#182;o&#65533;&#65533;&#65533;&#65533;&#65533;&#674;&#65533;&#65533;&#65533;&#65533;&#65533;&#65533;3|&#65533;&#65533;L$	&#65533;h/H;&#65533;&#65533;&#65533;&#65533;&#65533;@&#65533;&#65533;%&#65533;G&#65533;c<&#65533;&#65533;&#65533;&#65533;&#65533;&#65533;&#1852;&#65533;&#65533;9^&#65533;&#65533;&#65533;&#65533;$CVa&#65533;&#65533;g,&#65533;&#65533;H!&#65533;b&#65533;,a7z#&#65533;&#65533;`&#65533;&#65533;&#65533;A&#65533;(X&#65533;
&#65533;oY&#65533;,a&#65533;`&#65533;`&#65533;&#65533;p&#65533;%r&#65533;/2A<&#65533;<( s3sOa-&#65533;C}&#65533;&#65533;7Daq'&#65533;rE&#65533;>&#65533;0&#65533;&#65533;&#65533;&#65533;&#65533;&#65533; &#65533; &#65533;&#65533;
&#65533;&#65533;&#65533; A&#65533;&#65533;&#65533;&#65533;2&#65533;hE&#65533;&#65533;l4&#65533;6r&#65533;&#65533;C&#65533;&#65533;&#65533;.1*n&#65533;`&#65533;&#65533;^&#65533;&#65533;Z&#65533;&#65533;&#1346;d?&#65533;@&#65533;&#65533;&#65533;&#65533;&#65533;&#65533;`&#65533;&#65533;&#65533;&#65533;4@2)U&#65533;%K&#65533;pD<&#65533;&#65533;VXH&#65533;&#65533;@&#65533;WST&#65533;NTXDH)&#65533;&#65533;&#65533;&#65533;	&#65533;N&#65533;W&#65533;&#65533;
&#65533;&#65533;|&#65533;&#65533;@&#429;&#65533;&#65533;&#934;&#65533;&#65533;Pg&#65533;8=&#65533;&#65533;tA&#65533;nATx&#65533;Lz&&#65533;&#65533;&#65533;&#65533;#&#65533;G
A,&#65533;B&#65533;PDD5&#65533;&#65533;\Q&#65533;X&#65533;j&#65533;I&#65533;
&#65533;&#939;6!&#65533;&#65533;] &&#65533;z&#65533;J6rl&#65533;W&#65533;&#65533;&#65533;&#65533;&#65533;<&#65533;X&#65533;&#65533;x&#65533;6&#456;&#65533;Jd&#65533;Z7K&#65533;&#65533;&#65533;`>xe&#65533;&#65533;\;)dk&#65533;f&#65533;&#65533;r&#65533;n&#65533;TN&#65533;w~&#65533;&#65533;&#65533;&#65533;C`&#360;&#65533;&#65533;&#65533;O&#65533;m&#65533;l&#65533;f_&#65533;
&#65533;`&#65533;U&#448;x&#65533;&#65533;&#949;&#65533;&#65533;u&#65533;&#65533;1&#65533;`h&#65533;&#65533;L&#65533;K,&#992;E^&&#65533;+&#65533;&#65533;&#65533;&#65533;r&#949;&#65533;&#65533;W&#65533;&#65533;^^&#65533;rN&#65533;&#65533; &#65533;&#65533;9&#65533;^8&#65533;&#65533;&#65533;&#65533;&#65533;&#65533;&#512;D1N&#65533;&#65533;&#65533;&#65533;&#65533;&#65533;U&#65533;&#65533;&#65533;&#65533;M&#65533;&#65533;&#65533;&#65533;)&#65533;n&#65533;&#65533;&#65533;-3&#464;&#65533;`&#65533;5f&#65533;&#65533;K&#65533;R&#65533;)F&#65533;A'&#65533;&#65533;xP&#65533;T&#65533;6&#65533;&#65533;z&#65533;&#65533;:W&l&#65533;$&#65533;&#65533;t&#65533;'j&#65533;V)F&#65533;s&#65533;&#65533;0&#1718;$&#65533;&#65533;((Aia&#65533;&&#65533;VtJ&#65533;&#65533;&#65533;&#65533;la&#65533;N&#65533;&#65533;&#65533;mi'>&#941;&#65533;&#65533;7w]&#65533;&#65533;&#65533;5&#65533;&#65533;5i&#65533;U&#65533;~j&#1228;&#65533;#&#65533;&#65533;Z&#65533;}Z&#65533;&#65533;W&#242;&#65533;&#65533;&#65533;&#65533;&#65533;&#65533;h A&#65533;&#65533;&#65533;~&#65533;A&#65533;#&#65533;&#65533;&#65533;v$:&#65533;7F!&#65533;&#65533;t&#65533;&#65533;&#65533;&#65533;v&#65533;*&#65533;&#65533;/&#65533;hq&#65533;lz$&#65533;%&#909;p&#65533;&#65533;&#65533;;J&#65533;&#65533;z&#232;&#65533;&#65533;&#65533;TA &#65533;&#65533;@&#65533;&#65533; &#65533; &#65533;&#65533;&#65533;&#65533;i:zHi&#65533;&#65533;<&#65533;{O&#65533;-&#65533;&#65533;>&#65533;&#65533;-&#65533;&#65533;7@&#65533;>&#65533;&#65533;>&#65533;!&#65533;&#65533;&#65533;&#65533;
&#65533;`
&#65533;&#65533;
&#65533;&#65533;
&#160;&#65533; &#65533;&#65533;&#65533;S0z&#65533;2&#65533;&#65533;hX#!Gt&#65533;?T&#65533;&#65533;@N&#65533;&#65533;
&#65533;&#65533;\Dh&#65533;&#65533;C&#65533;&#65533;e&#65533;&#65533;l&#65533;r&#65533;n&#65533;,X&#65533;PLu&#65533;&#65533;kj&#65533;;&#65533;&#65533;hE&#65533;cD&#65533;&#65533;&#65533;jmH&#65533;L=$L&#65533;&#65533;&#1211;&#65533;&#65533;&#65533;$&#65533;:&#65533;&#65533;@
&#65533;&#65533;~&#65533;&#65533;&#65533;&#65533;&#199;0&#65533;&#65533;#&#65533;&#824;/&#65533;Z&#65533;5&#65533;"V&#65533;:r&#65533;l0&#65533;&#65533;|&#65533;&#65533;&#65533;j&#65533;&#65533;&#65533;B&#65533;a&#424;&#65533;&#65533;D&#65533;&#65533;&#65533;&#65533;k&#65533;&#65533;&#65533;d\l&#65533;&#65533;_&#1326;aer&#65533;&#65533;2&#65533;aKID&#65533;&#65533;&#65533;	l&#65533;&#65533;&#65533;&#65533; `r`VETdp&#65533;
&#65533;
&#65533;i&#65533;&#65533;cX&#65533;&#65533;&#65533;XY&#65533;&#65533;H&#65533;d&#65533;n^n&#65533;&#65533;&#65533;V&#65533;&#65533;&#65533;&#65533;
&#65533;&#65533;
&#65533;&#65533;&#65533;&#65533; UdO&#65533;&#65533;d&#65533;&#65533;*?I&#65533;{EdNK&#65533;&#65533;%&#65533;FeR&#65533;\7m)&#65533;<&#65533;RNt!&#65533; &#363;2d&#1280;&#65533;&#65533;&#65533;s&#65533;&#433;&#65533;5`&#65533;GE&#65533;&#65533;>	&#65533; R&#65533;&#65533;&#65533;U&#65533;&#65533;&#1674;*E&#65533;$b&#65533;f&#65533;Ihx&#65533; &#65533;&#65533;q vI&#65533;t$;&#65533;&#65533;NJ-&#65533;	&#65533;&#65533;;&#65533;&#65533;&#65533;&#65533;T&#65533;y&#65533;n&#65533;}N'gja@i&#65533;&n&#65533;Jp|ZGi&#65533;s2&#65533;V0^&#65533;h&#65533;$B&#65533;&#1651;&#1447;&#65533;&#65533;$&#65533;&#65533;j&#65533;&#65533;&#65533;&#65533;|&#65533;&#65533;=&#65533;&#65533;jo&#65533;"(&#65533;G&#65533;[&#65533;>3&#65533;&#65533;&#65533;u&#65533;A&#65533;p*&#65533;&#65533;5E&#65533;&#536;ZN&#65533;&#65533;Z&#65533;&#65533;go&#65533;:&#65533;&#65533;&#65533;&#65533;l&#65533;~&#65533;&#65533;&#599;&#65533;&#65533;&#65533;&#65533;&#65533;0&#65533;&#65533;b=&#65533;&#65533;7&#65533;&#65533;,La&#65533;z&#65533;&#65533;&#65533;!%t&#65533;#&#65533;&#65533;Z&#65533;&#65533;z&#65533;&#65533;&#65533;6&#65533;bvY;;&#65533;9'-P3&#642;&#65533;&#65533;&#65533;&#65533;H{&#65533;w*&#65533;h&#65533;&#65533;(&#65533;&#65533;`&#65533;`
&#65533; &#65533;5NJ&#65533;v&#65533;&#65533;w&#65533;H&#65533;	&#65533;v&#65533;yc&#65533;&#1644;&#65533;&#65533;&#65533;;H{->A*&#65533;a&#65533;@&#65533;@
&#65533; &#65533;&#65533; &#65533;`&#65533;&#65533;&#65533;&#332;9&#65533;8&#65533;&#65533;&#65533;&#65533;A&#65533; &#65533;$'&#65533;2&#1141;&#65533;&#65533;&#65533;&#65533;e&#65533;&#65533;e_7D&#65533;3&#65533;&#65533;&#65533;&#1376;&#65533;G{&#65533;U&#65533;&#65533;Ky8D*K&#65533;{&#65533;T&#65533;C&#65533;)&#65533;&#65533;x&#65533;&#65533;&#65533;&#65533;8d&#65533;_[&#65533;m&#65533;Q&#65533;2H&#65533;&#65533;&#65533;/&#65533;&#65533;&#65533;V&#65533;&#65533;&#65533;`	&#65533;&#65533;&#65533;&#65533;@&#65533;&#65533;avt&#203;$&#65533;7&#65533;&#65533;&#65533;&#65533;D&#65533;Q&#65533;^&#65533;>&#1970;A&#65533;&#65533;&#65533;&#65533;9&#65533;1_&#65533;&#65533;&#1234;qD&#65533;efAkd _&#65533;\&#65533;&#65533;&#65533;L&#65533;x@2	ih&#65533;&#65533;&#65533;&&#65533;FM&#65533;&#65533;&#65533;dZ@&#65533;W&#65533;&#65533;&#65533;U&#65533;&#65533;` &#65533;
&#65533;&#65533;MH	 &#65533;&#65533;i&#230;&#65533;9s&#65533;&#65533;q&#65533;F&#65533;6n&#1708;Y&#65533;&;v&#65533;Dd&#65533;7n&#65533;&#65533;&#65533;3&#65533;&#65533;;
&#1644;&#65533;&#65533;&#65533;M&#65533;7l&#1304;	&#65533;L1g&#65533;xt&#65533;1d&#65533;uL&#65533;J&#65533;&#65533;&#65533;&#65533;v&#65533;&#65533;y&#65533;P&#65533;3h&#1180;)s&#65533;1b&#552;9'b&#65533;6nF&#65533;q
UM&#65533;4o&#65533;&#65533;&#65533;3&#65533;&#65533;3o&#65533;&#517;&#65533;G&#65533;i&#65533;|&#65533;&#65533;&#65533;&#65533;3g&#1196;y3&#65533;;L&#1104;&#65533;Y&#65533;&#65533;5S&#716;&#12658;.X&#208;&#65533;z&#65533;&#65533;&#65533;19=&#65533;L#7M&#65533;&#65533;h&#396;)S&#396;&#65533;ob&#454;s&#65533;N&#65533;9n&#65533;V&#65533;&#65533;P&#65533;&#65533;&#65533;&#65533;&#65533;&#65533;)&#65533;&#65533;`5r\C&#65533;&#65533;G&#65533;4m&#65533;D&#65533;&#65533;&#65533;G&#65533;&#65533;k&#65533;)&#65533;&#65533;#H&#65533;4]
&#1001;&#65533;M&#65533;&#65533;c&#65533;N&#65533;;&#65533;H&#65533;1b&#65533;&#65533;&#65533;F&#65533;&#65533;&#65533;&#65533;=&#65533;I&#65533;LR&#65533;$&#65533;<2&#65533;$&#65533;&#65533;' &#65533;&#65533;42&#65533;|&#65533;("&#4361;2 &#65533;b&#65533;"&#65533;I"&#65533;&#65533;E2&#65533;%&#65533;h&#65533;	(&#65533;&#65533;"
*&#65533;&#65533;&#65533;J,&#65533;&#65533;-&#65533;&#65533;R&#65533;,&#65533;&#65533;&#65533;+&#65533;&#65533;&#65533;
+&#65533;&#65533;",&#65533;	&#65533;,&#65533;&#65533;&#65533;&#659;&#65533;&#65533;"-:&#65533;&#65533;&#13546;&#65533;B
)&#65533;x&#65533;&#599;&#65533;&#65533;2J(&#65533;&#65533;"&#65533;(&#65533;&#65533;&#65533;&#65533;)&#65533;t&#65533;I%&#65533;`"'&#65533;|&#65533;'&#65533;\2&#65533;%oB&#65533;!&#65533;&#65533;&#65533;$&#65533;dR&#65533;(&#65533;&#65533;&#65533;&#65533;&#65533;CB&#65533;&#65533;B&#65533;#*&#65533;&#65533;&#65533;&#65533;)[rY&&#65533;&#65533;ibI&#65533;*&#65533;&#65533;&#65533;)0Rz
&#65533;&#65533;&#65533;&#65533;&#38430;&#65533;&#65533;&#65533;&#65533;&&#65533;$Z&#65533;'&#65533;&#65533;Q8&#65533;f&#65533;&#65533;&#65533;&#65533;&#65533;t&#65533;h"&#65533;&#65533;&#65533;Rj)0b&#65533;&#65533;(&#65533;&#65533;&#65533;&#65533;'&#65533;dj-)&#65533;r&#585;$&#65533;BH w&#65533;&#65533;&#65533;N0&#65533;&#65533;TlqF&#65533;0&#65533;_u&#65533;&#65533;&#65533;I%'&#65533;Y&#65533;&#65533;&#65533;,b&#65533; |&#1825;I/E&#65533;rxG&#65533;pf&#65533;&#65533;y&#65533;&#65533;G&#737;Vk&#65533;&#65533;&#65533;{t&#65533;Qz&#65533;GC&#65533;&#65533;&#65533;%&#65533;&#65533;&#65533;&#65533;}&#65533;&#65533;&#65533;-c&#65533;2 &#65533;h&#65533;q}&#65533;, {&#65533;&#65533;&#65533;G&#65533;>&#65533;|2&#65533;/&#65533;&#65533;&#65533;C&#65533;3w&#65533;ArRs&#65533;`Hq=&#65533;&#65533;D_&#65533;&#65533;!&#65533;,BI&&#65533;&#65533;&#65533;e'&#65533;&#65533;g%&#65533;&#65533;R$&#65533;&#65533;tb	$&#65533;&#65533;@&#65533;I&#65533;b&#65533;&#65533;	'&#65533;&#65533;x&#65533;$&#65533;9H&#65533;w&#65533;xX&#65533;&#65533;Si&#65533;a&#65533;UX&#65533;&#65533;&#65533;C*&#65533;as&#65533;1&#65533;|&#65533;&#65533;Iw&#65533;&#65533;r&#65533;&#65533;U&#65533;J%TG&#65533;D5&#65533;&#65533;eL&#65533;CP&#65533;8 &#65533;W&#65533;&#65533;&#65533;u&#65533;&#65533;mY&#65533;H
t&#65533;,&#65533;G&#65533;J&#65533;&#65533;m&#65533;&#65533;GF&#65533;&#65533;|&#65533;&#65533;!F7&#65533;&#65533;&#65533;&#65533;&#65533;I&#65533;&#65533;.&#65533;&#65533;&#65533;D&#65533;&#65533;q$&#65533;q&#65533;It&#65533;o#}DPC:Yi&#896;&#65533;&#65533;&#65533;&#65533;'y&#65533;@&#65533;H&#65533;4&#65533;AC&#65533;&#65533;&#65533;&#65533;&#65533;&#65533;&#65533;a&#65533;A&#65533;&#65533;&#65533;&#65533;d3&#65533;y&#65533;S&#65533;B/l&#65533;
Y&#65533;BM&#65533;&#65533;&#65533;&#65533;o3&#65533;&#65533;&#65533;Dz&#65533;9&#536;&#65533;5t&#65533;&#65533;vH&#65533;94&#65533;O&#65533;&#65533;U20&#65533;&#65533;N%Y	s&#800;&#65533;&#65533;D&#65533;"<q&#65533;TZ(&#65533;J&#65533;&#65533;:&#65533; &#1032;&#65533;&#65533;G@&#65533;P&#65533;&&#899;"&#65533;]&#65533;&#65533;&#65533;&#65533;#&#4668;y&#65533;p&#65533;xD&#65533;&#65533;8&#65533;,&#65533;&#65533;]tP|t&#65533;=&#65533;B&#65533;0&#65533;!a&#65533;B/&#65533;&#65533;&#65533;&#65533;&#65533;B(?&#65533;i&#65533;"&#65533;&#65533;8B&#65533;c&#1812;&#65533;JA*UD&#65533;H&#65533;&#65533;E&#65533;X&#65533;&#65533;T	&#65533;`&#65533;+^&#65533;&#65533;#&#65533;&#65533;G&#65533;&#65533;&#65533;&#65533;&#65533;%-q&#65533;K`
&#342;Dq'D&#65533;&#65533;&#65533; E&&#65533;H&#65533;*Z&#65533;g&#65533;&#65533;w&#65533;8C B&#65533;J&#65533;&#65533;<&#65533;OT&#65533;&#65533;|&#65533;P&#65533;&#65533;_j&#65533;&#65533;&#65533;&#65533;&#1304;>AML|&#65533;@&#65533;&#65533;T&#65533;&#65533;Sh&#65533;R&#65533;&#65533;8&#65533;&#65533;&#65533;KXB&#65533;&#65533;&#65533;&#65533;%Q1&#65533;
R&#65533;&#65533;pF::&#65533;&#65533;S&#65533;.&#65533;	QT&#65533;&#65533;&#65533;&#65533;(&#291;6j]+S&#65533;&#65533;#1=&#65533;&#833;&#65533;Z&#65533;&#65533;&#65533;t&#65533;a&#65533;X&#315;@&#1383;8&#65533;(&#65533;g&#65533;&#65533; &#65533;@8&#65533;&#65533;z&#65533;!&#65533;&#65533;0R&#65533;T&#65533;@&#65533;A&#65533;P&#65533;&#65533;T&#65533;)T&#65533;>&#65533;li[&#65533;l87&#65533;&#65533;4jw&#65533;ZV&#65533;&#65533;&#65533;5&#1387;0&#65533;&#65533;@V@b&#65533;&#65533;&#65533;Nf4&#65533;&#65533;Ut&#65533;{&#65533;&#65533;T&#65533;&#65533;&#65533;&#65533;ntu&#65533;Q&#65533;&#65533;4xa
H&#65533;&#65533;&#65533;P&#65533;&d&#65533;t&#65533;C!&#1797;I&#65533;mBO&#65533;@&#65533;#'&#65533;	Q&#65533;&#65533;&#65533;&#65533;)&#65533;&#65533;O&#65533;&#65533;o&#65533; \&#65533;&#65533;&#65533;&#65533;&#65533;(B&#65533;&#65533;k\W&#65533;#&#65533;2&#65533;&#65533;&#65533;&#65533;&#65533;&#65533;k5&#65533;<lx{&#65533;&#65533;G&#65533; &#65533;$8k&#65533;&#65533;nn&#65533;&#65533;5&#65533;&#65533;w`k&#65533;&#65533;0;1A8&#65533;&#65533;{&#65533;0&#65533;7 &#65533;&#65533;>&#1793;&#65533;&#65533;jN&#65533;0?&#65533;&#65533;&#65533;W&#65533;("&#65533;&#65533;}&#65533;&#65533;(D"&#65533;&#65533;&#65533;&#65533;_[Hp81p&#65533;
V&#65533;&#65533;^&#65533;&#65533;/PP}`&#65533;&#65533;&#65533;f&#65533;&#65533;&#65533;$D&#65533;[&#65533;&#65533; &#65533;&#65533;J&#65533;&#65533;&#65533;&#65533; v&#65533;5O&#65533;M&#65533;&#65533;&#65533;&#65533;-hX&#65533;]&#65533;P0pA&#65533;X&#65533;&#65533;j(&#774;&#65533;&#65533;&#65533;bp&#65533;&#65533;9&#65533;&#65533;&#65533;{KY&#65533;$
'&#65533;O&#65533;&#65533;>\&#25576;^!&#65533;Y&#65533;"&#65533;0T&#65533;Tq&#65533;&#65533;A&#65533;,&#65533;/&#65533;&#1356;&#65533;A&#65533;&#65533;$&#65533;5U&#65533;"{&#65533;&#65533;L&#65533;{&#65533;D&#65533;&#65533;S&#65533;&#65533;&#65533;	&#65533;&#65533;&#65533;h&#65533;'u$g&#65533;A&#65533;&#65533;&#65533;&#65533;&#65533;&#65533;X@&#65533;&#65533;D&&#65533;&#65533;7&#65533;&#65533;=&#65533;&#65533;&#65533;|A&#65533;BX&#65533;&#65533;&#65533;&#612;&#65533;+a5&#65533;&#65533;`/#"M&#65533;b&#65533;}c&#65533;L&#65533;&#65533;O&&#65533;F@&#65533;&#65533;&#65533;P&#65533;J$&#65533;"&#65533;&#65533;5,_&#65533;^&#65533;J&#65533;&#65533;&#65533;&#65533;t
S`&#65533;N&#65533;&#65533;S&#65533;L1N3mi&#65533;&#65533;&#286;&#65533;&#65533;&#65533;&#65533;&#65533;&&#65533; Q6/V&#65533;<&#65533;g&#65533;&#65533;&#65533;P&#65533;J&#65533;h&#65533;*RaK&#65533;&#65533;&#65533;E&#65533;&#65533;&#65533;&#1574;	sV&#65533;:&#1121;6U&#65533;&#65533;S&#65533;[K&#65533;d&#65533;&#65533;d&#65533;L&#65533;"&#65533;&#65533;&#65533;&#65533;&#65533; &#65533;%0aW&#65533;&#65533;&#65533;)&#452;&#681;&#1947;S&#65533;&#65533;&#65533;&#65533;&#65533;p&#65533;&#65533;E1&#65533;&#65533;qS&#65533;Z&#65533;(D:21da
J &#65533; &#65533;/&#65533;&#65533;`&#65533;	&#65533;"KD&#65533;ZDv@&#65533;-~&#65533;"&#65533;&#65533;)&#65533;~&#65533;&#1258;&#65533;&#298;Uu&#65533;]&#65533;&#65533;&#65533;,&#65533;uvM&#65533;&#1226;'&#65533;&#65533;&#65533;s&#65533;u&#65533;&#1096;&#65533;&#1358;&#65533;Lc&#65533;
&#65533; !&#65533;?0&#65533;i=&#65533;ZV&#65533;&#65533;&#1361;&#65533;&#65533;([&#65533;XV&#65533;;&#65533;T&#65533;'&#65533;C&#65533; X&#65533;&#65533;&#65533;C`&#65533;&#65533;<&#65533;&#65533;"&#65533;01	G$B~ &#65533;#*&#65533;	Q&#65533;{&#65533;&#65533;$ a&#65533;M&#65533;&#65533;&#1888;&#531;&#65533;
&#65533;L&#65533;K2&#65533;uYP&#65533;&#65533;&#11824;&#65533;^&#65533;Kk&#65533;&#65533;&#65533;8&#65533;6E&#65533;&#65533;
&#65533;&#65533;H/&#65533;r`&#65533;&#65533;9&#65533;9m&#65533;y&#65533;&#65533;&#65533;`&#65533;`w&#65533;5&#65533;  &#65533;!&#65533;t!|D &#65533;&#65533;4?&#65533;L&#65533;O[&#65533;&#65533;[&#65533;GXb&#65533;pV(&$&#65533;&#65533;A&#65533;A&#65533;V&#65533;&#65533;&#65533;&#65533;&#65533;&#65533;W@U&#65533;*t&#65533;+&#65533;&#65533;A@+!Pa&#65533;&#65533;&#65533;AuQ0<&#65533;X&#65533;&#65533;Ga!&#65533;&#65533;bE&#65533;&#65533;&#65533;A&#65533;&#65533;b*tA&#65533;&#65533;D*&#65533;&#65533;gG&#65533;&#65533;9Xc&#65533;Z8Td*V&#65533;!80&#65533;&#65533;&#65533;i&#65533;&#721;d7hT&#65533;|U&#65533;?Te@&#65533;Y&#65533;V&#65533;&#65533;&#65533;%de&#65533;&#65533; X&#65533;f&#65533;$q"m&#65533;ri&#65533;	&#65533;&#65533;n&#65533;grrF&#65533;&#65533;)q&#65533;E&#65533;&#65533;so&#65533;Pic,*&#65533;)&#65533;&#65533;"&#65533;Qo&#65533;P&#65533;&#65533;%G&#65533;!&#65533;pi&#65533;&#65533;&2&#65533;2@&#65533;H&#65533;@8r8&#65533; r+&#65533;&#65533;l&#1346;M&#65533;&#65533;jK&#65533;$&#65533;&#65533;(BB$J&#65533;J&#65533;X#&#65533;@&#65533;&#65533;&#65533;&#65533;&#65533;&#65533;&#65533;&#65533;&#65533;&#65533;&#65533;$&#65533;&#65533;
&#65533;0
&#65533;&#65533;N&#65533;&#65533;7&#65533;5
&#65533;&#65533;	&#65533;t &#65533;&#65533;s&#65533;0&#65533;0~{&#65533;U{&#65533;&#65533;&#65533;&#65533;&#65533;O&#65533; &#65533;gTh&#65533;&#65533;7&#65533;&#65533;K&#65533;&#65533;
&#65533;rQ&#65533;F&b&#65533;%&#65533;	(&#65533;)&#65533;fz&#65533;&#65533;,&#65533;&#65533;*&#65533;&#65533;%&#65533;`o&#65533;G&#65533;0F&#65533;P	&#65533; upS@H Spa&#65533;v&#65533;s&#65533;b,&#65533;"aR-&#65533;&#65533;(A&#65533;)&#65533;&#65533;K#&#65533;%&#65533;4k&#65533;&#65533;Y&#65533;&#65533;l&#65533;c1a_&#65533;rJ=OPv &#65533;&#65533;i&#65533;&#65533;)&#1350;&#65533;TH&#65533;&#65533;2&#65533;TL&#65533;&#65533;&#65533;&#65533;&#65533;a&#65533;&#65533;dR&#65533;SS70&#1459;w&#65533;&#65533;&#65533;&#65533;0&#65533;x0&#65533;U&#65533;<&#65533;s*C2L&#65533;Uk&#65533;1g&#65533;v&#65533;&#65533;3+&#65533;w[&#65533;f&#65533;v34&#65533;&#65533;3&#65533;&#65533;w&s&#65533;&#65533;iIq5bPx&#65533;&#65533;>&#65533;&#65533;g]Pr&#65533;&#65533;	&#65533;&#1038;&#65533;<&#65533;p&#65533;	&#65533;&#65533;&#65533;&#65533;0/&#1990;&#65533;&#65533;p,&#65533;&#65533;m74~&#65533;^&#65533;fl&#65533;2C3{
&#65533;0gV&#929;&#65533;&#65533;&#65533;&#65533;B&#65533;!9,&#65533;^guGtN&#65533;|&#65533;SPIc~w&#65533;3vpK&#65533;P &#65533;7]&#65533; @K0u&#65533;H&#65533; j&#65533;gi&#65533;2S&#65533;!&#65533;j&#65533;@	W
&#65533; 
&#65533;`l\"L&#65533;0zPSQ&c&#65533;&#65533;U0X&#65533;&#65533;[ g&#65533;9q&#65533;S&#65533;Q_&#65533;8&#384;&#65533;&#1216;^&#65533;C&#65533;&#65533;bEk0[`U&#65533;8&#65533;&#65533;&#65533;9&#65533;33&#65533;f&#65533;&#65533;&#65533;A&#65533;i0A`&#65533;&#65533;&#65533;&#65533;:;&#65533;q&#65533;&#65533;&#65533;b}Qd@@&#65533;&#65533;	c-&#65533;oCG&&#65533;He&#65533;/&#65533;{2F@2d@"1HU2&#65533;[_Q&#65533;!X&#65533;@&#65533;9^eP&#65533;&#65533;U&#65533; &#244;f&#65533;&#65533;	"-u&#65533;	&#65533;P&#65533;&#630;6erp&#65533;#&#65533;&#65533;$/&#65533;"M&#65533;"Z&#65533;f&#65533;&F&#1202;6kX-&#65533;	m&#65533;pT &#65533;&#65533;-&#65533;_&#65533;Y3&#65533; &#1702;b&#65533;	U&#65533;"&#65533;&#65533;7hRl&#65533;&#65533;I&#65533;&#65533;
&#65533;&#65533;#K"J&#65533;&#65533;$&#65533;&#65533; G2&#65533;&#65533;6&#65533;&#65533;$9b&#65533;&#41661;&#65533;&#65533;j%&#65533;&#65533;
&#65533;p)WJ&#65533;pa&#65533;%&#65533;A/&#65533;H &#65533;@&#65533;s5Ex`P&#65533;P	+m&#65533;P8&#65533;q")&#65533;	&#65533;&#65533;,&#65533;`r&#65533;(o&#65533;W'&#65533;8rXo&#65533;Fn&#65533;&#65533;(&#65533;&#65533;I1&#65533;n&#65533;	&#65533;V&#65533;XI&#65533; &#65533;~x&#65533;XPCPG&#65533;&#65533;&#65533;t&#1047;&#65533; 	&#65533;P&#65533;&#1163;&#65533;")&#65533;&#272;&#65533;&#65533;	&#65533;&#65533;z
&#65533;&#65533;	&#65533;&#65533;|&#65533;$b&#65533;&#65533;Rs3&#65533;b3&#65533;&#65533;^.Um&#65533;@&#65533;=sHe&#65533;5?&#65533;s=H&#65533;8&#65533;=A^ZuV#%qy&#65533;&#65533;&#65533;5&#65533;K0#&#65533;q&#65533;@&#65533;\X&#65533;TN&#65533;30&#65533;&#65533;&#65533;'=&#65533;&#65533;4P&#65533;U2;h5V&#65533;^yWci=K52(&#65533;r&#65533;&#65533;9&#65533;&#65533;;&#65533;APKPd &#65533;'2&#65533;&#65533;W&#65533;t&#65533;&#65533;&#65533;&#65533;P,e&#65533;&&#65533;A(&#65533;&#65533;&#65533;&#65533;&#65533;yU&#65533;3&#65533;G&#65533;&#65533;1&#65533;g&#65533;C6d&#65533;&#65533;S4dW&#65533;.:0>T{U1&#65533;fa&#65533;pA&#65533;1s&#65533;gH&#65533;M  ]&#1623;}&#65533; &#65533;=&#65533;V&#65533;n&#65533;&#65533;&#65533;&#65533;&#65533;&#65533;&#65533;v&#65533;&#65533;m&#65533;@I&#65533;&	&#65533;&#65533;&&#65533;&#65533;o&#65533;	&#65533;pl&#65533;g&#65533;bTha ]&#65533;Wp&#65533;ch&#65533;7&#65533;"$>**`,&#65533;ZY&#65533;+e1f&#65533;&#65533;&#65533; &#65533;&#65533;ZO&aP&#65533;&#65533;&#65533;&#65533;[&#65533;&#65533;x&#65533;8&#65533;9&#65533;tQ&#65533;F&#65533;7&#65533;&#65533;&#65533;&#65533;&#65533;g9&#65533;&#65533;&#65533;&#65533;=Q&#65533;)Xc=J\&#65533;a`>	?&#1107;'&#65533;/spTv&#65533;&#65533;9&#65533;919&#65533;&#225;"&#65533;&#65533;%&#65533;h&#65533;f&#65533;&#65533;&#65533;g&#65533;&#65533;&#65533;Rgjx&#65533;&#65533;&#65533;&#65533;^"mOjNh&#65533;&&#65533;q/&#65533;&&#65533;&#65533;!g&#1190;&#65533;k3-&#65533;5&#65533;&#65533;i&#65533;i&#65533;P!m&#65533;v,&#65533;&#65533;&#65533;&#65533;go&#65533;L&#65533;&#65533;	,&#65533;*w*&#65533;&#278;"&#65533;&#65533;JK&#65533;%7"&#65533;:&#65533;&#65533;:R<&#65533;&#65533;*&#353;$&#65533;&#65533;&#359;&#284;&#65533; &#65533;6&#65533;&#65533;F_&#65533;&#65533;&#65533;1
$Ax0q&#65533;@	&#65533;	&#65533; Ykw REq&#65533;	&#65533;n&#65533;7^&#65533;)p''&#65533;"t&#65533;r&#65533;&#65533;&#65533;*e&#65533;&#65533;Z&#65533;&#65533;X&#65533;&#65533;&#65533;&#65533;&#65533;&#65533;&#65533;'&#65533;&#65533;l&#65533;M&#65533;6&#65533;@G`&#65533;&#65533;&#65533;Eq6FF&#65533;&#538;&#65533;*&#65533;"&#65533;&#65533;&#65533;`&#65533;	&#65533;P&#65533;|&#65533;&#65533;&#65533;&#65533;qQ&#65533;Z&#65533;+&#65533;H&#65533;&#65533;&#65533;&#65533;^&#65533;&#65533;/&#65533;a&#65533;{@&#1523;T&#65533;cG&#65533;0F&#65533;t&#65533;&#65533;&#65533;VA&#579;&#65533;&#65533;&#65533;S&#65533;%&#65533;_1&#65533;_&#65533;&#65533;u{&#65533;T&#65533;CV&#65533;1owW&#65533;&#65533;w&#65533;&#65533;4S3&#392;!.C4NC2'5t&#65533;8&#65533;&#65533;H&#65533;8 0 8&#65533;8`;`UP&#65533;&#65533;&#65533;&#65533;[oP&#65533;p^hE&#65533;&#65533;&#65533;v
&#65533;ET`'5 aa&#65533;Y{&#65533;9dr&#65533;&#65533;-&#65533;&#65533;Bd&#65533;A)&#65533;&#65533;&#65533;a3&#65533;sQ@
m&#65533;R&#65533;&#65533;&#65533;l&#65533;;&#65533; &#65533;&#65533;w 
&#65533; `p:m&#65533;&#65533;&#65533;8&#65533;j&#65533;&#65533;7&#65533;5&#65533;&#65533;	&#65533;(O&#65533;f&#65533;&#65533;~&#65533; (V&#65533;{&#65533;&#65533;]&#65533;b6&#65533;&#65533;,d>bz&#65533;&#65533;&#65533;&#65533;&#65533;&#65533;&#65533;`0&#65533;6U1\sAB?Z9&#65533;&#65533;
:&#65533;H&#65533;&#65533;a&#65533;&#65533;`&#65533;?*xCX6&#65533;wQ&#65533;[&#65533;`1&#65533;<&#65533;`&#65533;a&#65533;[fu7-t|a&#65533;[&#65533;i0&#65533;&#1663;&#65533;c&#65533;;&#65533;9d:&#65533;&#65533;w&#65533;|]Qa<aq&#65533;6A&#65533;$	bh(hp&#65533;yp"'&c&#65533;nxbF&#65533;ROm6&#65533;+&#65533;&#65533;h/g/*Ro&#65533; r&#65533;g'&#65533;7&#65533;&#65533;&#65533; &#65533;aZ&#65533;hik'H&#65533;[&#65533;&#65533;&#65533;&#65533;6&#65533;&#65533;nbp&#65533;(&#65533;#&#65533;&#65533;&#65533;&#65533;&&#65533;p&#65533;&#65533;
6R#	&#65533;&#65533;&#65533;&#1674;&#65533;&#65533;WJIr&#65533;&#65533;Y<&#65533;~&#65533;&#65533;(&#65533;B
&#65533;9&#65533;&#65533;&&#65533;&#65533;&#65533;&#65533;`&#65533;&#212417;	&#65533;&#65533;~ (&#65533;&#65533;/&#65533;dV&#65533;s&#65533;h	&#65533;p&[&#65533;I&#65533;&#65533;l&#65533;&#65533;)&#65533;`&#65533;&#65533;-"&#65533;&#65533;j&#65533;&#1552;&#65533; k&#65533;&#65533;&#65533;M&#65533;z&#65533;g&#65533;&#230;&#65533;&#65533;8&#65533;&#65533;pP&#65533;4P8&#65533;@&#65533;5b&#65533;x&#65533;GrT,&#1149;l&#65533;2-&#65533;&#65533;KgJ&#65533;&#65533;)]&#65533;	&#65533;&#65533;^{`&#65533;]`&#65533;^PP &#65533;bg`&#65533;y &#65533;&#65533;e&#65533;&#65533;&#65533;&#65533;]#&#65533;&#65533;&#65533;&#65533;qS&#65533;&#65533;UO&#65533;G&#65533;=QS&#65533;2&#789;;&#65533;&&#65533;>&#65533;e&#65533;\&#65533;&#65533;4&#65533;&#65533;&#65533;u|&#65533;&#36834;!&#65533;&#65533;&#65533;&#65533;&#65533;&#65533;C!&#1003;.&#65533;~V&#65533;^&#45136;&#65533;WI2&#65533;6vSUfpJ&#65533;5&#65533;0P7&#65533;5P9M&#65533;m&#65533;&#65533;`"&#65533;&#65533;&#65533;u&#65533;&#65533;&#65533;&#65533;a|&#65533;&#65533;&#65533;C&#65533;&#65533;>&#65533;<d1&#65533;&#65533;VfqKd&#65533;&#65533;@&#65533;&#65533;.&#65533;5$&#65533;}Q&#65533;P&#1088;&#65533;+&#65533;&#65533;l&#65533;+~$&#65533;\`-&#65533;` 0 
&#65533;&#65533;	? &#65533;&#65533;@=&#65533;&#65533;&#1123;&#65533;x&#65533;E&#65533;6(&#65533;p&#65533;;&#65533;&#65533;&#1062;	&#65533;&#65533;&#65533;&#641;>&#65533;&#65533;Z&#65533;{)Oo&#65533;A,6>,4"&#65533;5&#65533;&#65533;&#65533;&#65533;.M@&#65533;O1n&#65533;&#65533;ra!&#65533;&#65533;SvC/9DC&#24380;&#65533;-&#65533;&#65533;\&#65533;&#65533;:&#65533;<&#65533;&#917;e:&#65533;0&#1771;&#65533;]&#65533;[Tya`_p&#65533;G&#65533;&#65533;&#65533;4&#65533;&#65533;t39&#65533;&#1136;3&#65533;:j&#65533;&#65533;&#65533;V&#65533;\&#65533;!x&#65533;%Nwb&&#65533;q&#65533;&#65533;&#65533;&#65533;&#65533;&#65533;&#65533;&#65533;F2&#65533;q&#65533;5L&#65533;6,&#1912;&#65533;&#65533;''&#65533;&#65533;q &#65533;F&#65533;`ilG&#65533;&#65533;N&#65533;E&#65533;&#65533;&#65533;_o&#65533;&#65533;&j&#65533;K&#65533;bl&#65533; %]&#65533;&#65533;RL52<27&#65533;&#65533;
8b&#65533; &#65533;p^&#65533;&#65533;&#65533; &#65533;R&#65533;&#65533;&#65533;&#65533;&#65533;&#65533;&#65533;&#65533;
&#65533;&#65533;
I&#387;&#65533;/&#65533;A'&#65533;&#65533;&#65533;&^wFc&#65533;&#65533;$	j&#137;32^&#65533;&#65533;&#65533;y&#65533;&#65533;%&#65533;0&#65533;&#65533;DN&#65533;&#183514;&#65533;&#65533;&#65533;ji&#65533;
m-&#65533;&#65533; &#65533;)&#1320;PE&#65533;&#65533;ti&#1187;F&#65533;D&#65533;G&#65533;&#65533;S&#65533;L"<j&#65533;&#65533;&#65533;&#12753;*b&#65533;&#65533;&#65533;3&#65533;&#65533;!C&#65533;U&#65533;&#65533;&#65533;S&#65533;U&#65533;H&#65533;&#65533;&#65533;S(Q&#65533;@&#65533;b4h&#65533;V&#65533;L}&#65533;Di&#65533; ?x&#65533;t	3&#65533;&#65533;)O&#65533;T&#65533;r&#65533;9v&#65533;&#65533;&#65533;&#1255;X&#65533;|&#65533;&#65533;3'N&#65533;7l&#1176;9&#65533;&#65533;M&#65533;8v&#65533;&#1853;&#65533;gO?f&#65533;&#65533;AK&#65533;&#65533;&#65533;:r&#1972;q#&#65533;N&#65533;=y&#65533;&#1537;l7-&#65533;8n&#65533;&#65533;&#65533;&#65533;U&#65533;&#65533;&#65533;m0&#65533;&#65533;&#65533;&#65533;&#65533;|&#65533;&#65533;y&#65533;Wu=_&#65533;&#65533;&#65533;9&#65533;&#65533;/&#65533;x&#65533;&#1969;&#65533;5&#65533;{#"TH&#65533;p&#65533; &#65533;&#65533;&#65533;&#65533;vr&#65533;&#65533;&#65533;>n&#65533;&#65533;I&#65533;2l&#65533;!&#65533;&#65533;A&#65533;\A&#65533;g%J&#65533;	&#65533;&#65533;&#65533;&#65533;E&#65533; 1Bh&#65533;_&#304;&#65533;&#65533;;=&#65533;4p&#65533;&#65533;&#1091;/>&#65533; &#65533;@<&#65533; &#65533;&#65533;&#65533;Zc&#65533;&#65533;&#640;B3&#65533;&#65533;L&#65533;&#65533;&#65533;1"&#65533;&#65533;&#65533;8&#204;0&#65533;&#65533;&#5259;&#65533;&#65533;&#65533;x#&#65533;&#65533;`c&#65533;:9&#65533;0&#65533;H }<&#65533;&#65533;&#65533; H&#65533;&#65533;2&#65533;&#65533;&#65533;CY&#65533;G$!&#65533;&#65533;&#65533;&#65533;dPJIe&#65533;S&#65533;T&#340;&#65533;2&#65533;&#65533;?&#65533;hm&#65533;&#65533;k&#65533;A4&#1296;&#65533;26T&#65533;&#65533;&#65533;b&#65533;4t&#1036;2&#65533;3&#65533;&#65533;A!&#65533;&#248;&#1800;&#65533;&#65533;:&#65533;hS&#65533;.&#65533;&#65533;!<&#65533;&#65533;&#65533; C&#65533;,&#65533;&#65533;&#65533;PF&#65533;8#&#65533;M=&#65533;pO&#65533;&#65533;&#883;&#65533;`&#65533;T&#65533;P&#65533;T&#65533;&#65533;6&#65533;&#65533;E7F&#65533;4R|&#65533;4D%&#65533;Vba4v&#65533;]&#65533;x4&#65533;.&#65533;&#65533;&#65533;/&#65533;&#65533;p&#65533;&#65533;&#65533;jC&#65533;1&#65533;&#65533;>3&#65533;&#65533;&#65533;&#65533;Pm&#65533;&#65533;W&#65533;46\O&#65533;hE&#65533;&#65533;&#65533;&#65533;J0&#65533;&#65533;Qn
PB&#65533;w_QF&#65533;&#65533;_O4&#65533;&#65533;&#65533;*&#65533;[HJH&#65533;=&#65533;JK0)&#1554;L6&#65533;dM&#65533;&#65533;&#65533;o:&#65533;N6&#65533;&#65533;JF&#65533;&#65533;)$8C&#65533;&#65533;D&#65533;N@&#65533;$KF&#65533;&#65533;&#65533;O@&#65533;&#65533;w.&#65533;T4&#65533;&#65533;Wae&#65533;.[&#65533;E&#65533;Zl&#65533;E&#65533;&#65533;Xbq&#65533;W&#65533;&#65533;e&#65533;&#65533;m&#613;&#65533;]n&#65533;&#65533;k&#65533;m&#65533;%&#65533;\&#65533;&#65533;&#65533;^x!&#65533;&#65533;X^i&#21877;Y9%&#65533;M,&#65533;$^&#65533;9&#65533;dSP%&#65533;F &#579;&#65533;D&#65533;9&#65533;&#65533;c&#65533;@	&#65533;L&#65533;&#65533;&#65533;#B&#65533;&#65533;H&#65533;L|&#65533;&#65533;SJE`M0&#65533;&#65533;<Hy&#65533;&#65533;#&#65533;d&#65533;TTA&#65533;'&#65533;1&#65533;&#65533;&#65533;M<&#65533;&#65533;vN2&#65533;&#65533;F)&#65533;&#65533;&#65533;Cd&#65533;E&#65533;<&#65533;&#65533;b&#65533;fxav "&#65533;)&#65533;C&#65533;7&#65533;;a&#65533;&#65533;E)&#65533;~a&#65533;	fPNY&#65533;&#65533;])J&#65533;Q&#65533;j&#65533;>&#65533;x&#65533;H!&#65533;b&#65533;(&#65533;G&#65533;:&#65533;L&#65533;xs&#65533;&#65533;=&#65533;.Z&#65533;&#1152;Z+3r&#65533;C&#65533;&#65533;8&-&#65533;&#65533;&#65533;&#65533;&#65533;v59&#65533;&#963;&#65533;S&#65533;87&#65533;&#65533;2&#65533;&#1968;B&#1072;&#65533;Rr&#515; &#65533;&#65533;.&#65533;&#65533;&#65533;j&#65533;R&#65533;ef9&#65533;&#65533;l &#65533;&#65533;&#65533;&#65533;&#65533;&#65533;&#65533;!&#65533;&#65533;%&#65533;8D!&#65533;?&#65533;&#65533;/{K&#65533;&#1242;&#65533;&#1569;`&#65533;B&#65533;&#65533;&#65533;&#65533;y<&#65533;&#65533;&#65533;:&#65533;J&#65533;`&#65533;|&#24722;&#65533;!xp&#65533;&#65533;(d&#65533;q&#1035;&#65533;&#65533;@1&#65533;&#65533;&#65533;&#65533;! &#65533;&#151;*&#65533;&#65533;1 &#65533;&#238;&#1296;&#65533;4&#65533;&#65533;Cd0&#65533;&#65533;5&#65533;&#65533;c&#65533;$&#65533;4d&#65533;&#65533;-&#65533;Z&#65533;&#65533;&#65533;&#65533;f4&#65533;&#65533;&#65533;&#65533; 9@b&#65533; &#65533;&#65533;@!&#65533;`3&#65533;d&#65533;&#65533;`&#65533;p&#65533;B&#65533;&#65533;&#65533;
e&#65533;&#65533;&#65533;&#65533;&#65533;&#65533;AL&#65533;&#65533;&#65533;&#65533;#Q	O&#65533;&#65533;&#65533;&#1564;&#65533;L&#65533;LHB&#65533;&#65533;Cf&#65533;&#65533;C&#65533;&#65533;l&#65533;S&#65533;4K&#65533;&#65533;Vh(&#65533;&#65533;@&#65533;Z&#65533;&#65533;V&#65533;$8&#65533;!C&#65533;&#65533;?&#65533;&#65533;&#65533;-\&#65533;
V&#65533;&#65533;&#65533;&#65533;)2&#65533;Fi JT(&#65533;r&#65533;>`&#65533;B&#65533;&#65533;0RP&#65533;!*&#65533;RCJS&#65533;+&#65533;J&#65533;[&#65533;&#65533;&#65533;0&#65533;W&#65533;D&#65533;$F&#65533;/&#65533;&#65533;/&#65533;&#65533;&#65533;'&#65533;&#65533;P4&#65533;&#65533;dRC#\et&#65533;b&#65533;&#65533;&#65533;&#65533;&#65533;&#65533;j!Oq&#65533;&#65533;&#65533;&#65533; U.&#65533;&#65533;De&#65533;i&#65533;<&#65533;&#65533;N&#65533;&#65533;&#65533;$&#65533;N&#65533;&#65533;(&#65533;5&#65533;&#65533;&#65533;vB&#65533;&#65533;&#65533; &#65533;&#65533;&#65533;(t&#8825;5a&#65533;&#65533;&#65533;*&#65533;&#65533;U"&#65533;&#65533;'&#65533;&#65533;&#65533;&#65533;&#65533;|b&#65533;&#65533;`&#65533;4&#65533;&#65533; B8&#65533;x&#65533;&#65533;>&#65533;3R&#65533;&#65533;&#65533;&#65533;D\;&#65533;&#65533;2Vg#E)&#65533;&&#65533;&#65533;V}&#65533;&#65533;&#65533;&#65533;fAX&#65533;O}&#65533;&#65533;&#65533;&#65533;&#65533;F6&#65533;&#1698;&#65533;&#65533;&#65533;no&#65533;[&#65533;&#65533;bjj#&#65533;&#65533;8a	&#65533;X&#65533;b&#65533;E*&#65533;b
N,B&#65533;Q&#65533;&#65533;@&#65533;&#1569;2&#65533;#PBIx&#65533;;&#65533;&#65533;&#65533;8#(r&#65533;&#65533;vs0m'4a	ITd&#65533;&#65533;f}	&#65533;&#65533;&#65533;K&#65533;&#65533;&#65533;%&#65533;YJ&#65533;&#65533;&#65533;&#65533;&#65533; 1&#65533;2&#65533;&#65533;L&#65533;&#65533;&:&#65533;a
?&#65533;&#65533;&#65533;&#65533;&#65533; &#65533;M&#65533;&#65533;&#65533;&#65533;R+&#65533;&#65533;&#65533;&#65533;&#65533;&#65533;Z&#65533;&#65533;z&#65533;y;+&#65533;&#65533;&#65533;Rx&#65533;&#65533;0&#65533;&#65533;&#65533;Lm&#65533;
T&#65533;B&#65533;&#65533;&#65533;&#65533;1&#65533;&#65533;&#65533;U&#65533;&#65533;C&#65533;,9&#65533;&#65533;&#65533;L&#65533;&#65533;+&#65533;&#65533;
1&#65533;&#65533;&&#65533;x&#65533;qYT&#65533;a&#65533;e&#65533;&#65533;DuY-&#65533;&#65533;F3f&#65533;hx&#65533;&#65533;&#65533;F&#65533;J&#926;e&#1712;@k)&#65533;zI&#65533;cV&#65533;&> B%ITD#&#65533;&#200;&&#65533;"&#65533;3o.%=C&#65533;&#65533;!&#65533;&#65533;&#65533;&#65533;&#272;&#65533;"&#65533; &#65533;&#65533;AH|`&#65533;,&#65533;&#65533;&#65533;"&#65533; &#65533;&#65533;!&#65533;&#65533;&#65533;|&#65533;p(&#65533;XHw&#65533; &#65533;4&#65533;&#65533;X&#65533;&#65533;&#65533;&#65533;;&#65533;&#65533;4q&#65533;bz7&#65533;Ti=Ct&#65533;;0j&#65533;&#65533;&#65533;&#65533;&#65533;&#65533;&#65533;e&#65533;Rm &#65533;&#65533;&#65533;&#65533;0&#65533;&#65533;\&#65533;tK\`&#65533;&#65533;&#65533; &#65533;P&#65533;I8&#65533;&#65533;L&#65533;&#65533;$&#1024;&#65533;&#65533; =&#65533;&#65533;&#65533;`&#65533;&#65533;z&#65533;&#65533;c&#65533;&#65533;&#65533;K	&#65533;6|/&#65533;'&&#65533;&#65533;A.:EC&#65533;&#65533;Q&#65533;
T&#65533;&#65533;&#65533;Z&#65533;&#65533;&#65533;@&#65533;hB&#65533;&#65533;&#65533;&#65533;&#65533;t&#65533;j'F&#65533;&#65533;&#65533;*H&#65533;&#65533;S&#65533;LI&#65533;)T&#65533;&#65533;R&#65533;&#879;&#65533;-Pa&#65533;&#65533;*$H&#65533;pI&#65533;v&#65533;YA&#65533;B&#955;Z&#65533;&#65533;&#65533;6&#65533;TF&#65533;&#65533;V!O&#65533;&#65533;S&#65533;9&#65533; &#65533;C&JAmp6&#65533;~uQU&#65533;&#65533;&#65533;a&#65533;T&#1091;&#65533;&#65533;&#65533;j&#65533;W&#65533;&#65533;&#1053;&#65533;&#65533;&#65533;>&#65533;&#65533;&#65533;;!&#65533;n&#65533;&#65533;hD~-A&#65533;N&#65533;d|&#65533;&#65533;&#65533;@y&#65533;&#65533;UfV&#65533;&#65533;"A:HH"&#65533;&#65533;%
6&#65533;Ld&#65533;`<'8&#65533;2&#478;~&#65533;&#65533;Y&#624;i&#65533;G&#65533;wJ&#65533;&#65533;&#65533;&#65533;&#65533;|&#65533;&#65533;qzl&#65533;&#65533;#&#65533;&#65533;6w&#65533;/1V&#65533;&#65533;G&#65533;*&#65533;&]X<MN&#65533;&#65533;&#65533;`A&#65533;&#65533;]&#65533;&#65533;&#1519;&#65533;,dA\&#65533;b&#65533;&#65533;Z&#65533;ua&#65533;&#65533;"&#65533;P&#65533;E*D&#65533;&#1547;&#65533;,&#65533;X&#65533;)@A&#65533;B&#65533;aW*Z&#65533;&#65533;&#65533;rg&#65533;&#65533;&#65533;.&#65533;&#65533;&#65533;%?&#65533;'&#1638;&#65533;{&#65533;&#65533;&#1092;&#65533;+&#65533;&#65533;&#65533;&#65533;I(&#65533;&#65533;&#65533;&#65533;Q&#65533;&1A
&#65533;&#65533;&#65533;`&#65533;&#65533;(&#65533;XEP)q&#65533;&#65533;&#65533;&#65533;&#65533;&#65533;&#544;&#65533;&#65533;&#65533;q&#65533;&#65533;&#65533;&#65533;&#65533;"@&P&#65533;#&#65533;3&#65533;&#65533;C@&#65533;&#65533;&#65533;&#65533;&#65533;&#65533;&#65533;&#65533;&#65533;I&#65533;$L&#65533;S &#65533;NP
A&#65533;&#65533;&#65533;&#65533;+&#65533;&#65533;)&#65533;#@BR&#65533;&#65533; &#65533;&#65533;Z&#1203;&#65533;&#65533;&#65533;2&#65533;B&#65533;P&#65533;&#65533;&#65533;3&#65533;&#65533;uz &#65533;&#65533;x&#65533;&#65533;&#65533;9&#798;&#65533;!&#65533;&#65533;&#65533;%&#65533;"C&#65533;&#65533; '&#65533;&#65533;&#65533;&#65533;&#65533;! 	&#1667;#&#65533;&#65533;&#65533;iFP&#65533;D&#65533;&#65533;D&#65533;&#65533;A`@XA&#65533;&#65533;ABP"&#65533;P&#65533;(
=p.X!&#65533;&#65533;&#65533;&#65533;	&#65533;%&#65533;9&#65533;XK&#65533;&#54403;){$H* &#65533;P&#65533;&#65533;Y&#65533;'&#65533;+ &#65533;4&#65533;
&#1920;&#65533;&#488;7?&#65533;&#65533;"(&#65533;&#65533;
Y&#65533;8`&#65533;3&#552;&#65533;&#65533;)0&#1043;8X&#65533;&#65533;a&#65533;yj&#65533;%Y*x&#65533;8&#65533;&#65533;> &#65533;RC(&#65533;[b&#65533;D&#65533;&#65533;b&#65533;?&#65533;/`X&#65533;&#65533;&#65533;&#65533;&#65533;7 &#65533;&#65533;&#65533;=I&#65533; t&#65533;: H&#65533;&#65533;&#65533;KBp&#65533;rr&#65533;&#1953;O"&#65533;14&#65533;&#65533;&#65533;H&#65533;&#65533;z&#65533;5@&#65533;<<&#65533;:&#65533;&#65533; &#65533;&#65533;&#65533;&#65533;&#65533;0&#65533;3`&#65533;R1&#65533;0 &#65533;}z5&#65533;&#65533;z&#65533;h&#65533;&#65533;&#65533;&#65533;&#65533;&#65533;Q&#65533;&#65533; &#65533;&#65533;&#65533;0&#65533;&#65533;$G;	&#65533;k&#65533;&#465;&#65533;)/&#65533;*&#65533;&#65533; &#65533;&#65533;&#588;&#65533;-&#65533;&#1129;&#65533;&#65533;&#65533;&#65533;B+&#65533;&#65533;&#65533;. 7m&#65533;&#65533;&#65533;*q+&#65533;&#65533;&#65533;&#65533;&#65533;B"$&#65533;&#1320;&#65533;&#65533;n&#65533;&#65533;-&#514;<&#634;+&#65533;.&#1578;/&#65533;(&#65533;&#65533;:;&#65533;&#65533;&#65533;$|"&#65533;&#65533;*0M{)&#65533;&#65533;&#65533;&#65533;&#65533;&#65533;&#65533;&#65533;&#65533;q1&#65533;&#65533;&#65533;&#65533;	&#65533;&#65533;&#389034;&#65533;&#65533;-&#65533;|&#65533;S&#65533;&#65533;K&#30383;&#65533;&#1220;&#65533;&#65533;&#65533;&#65533;&#65533;H&#65533;H&#65533;&#65533;L&#65533;&#65533;RP>&#65533;P&#65533;&#65533;y/&#65533;X&#65533;.&#65533;&#65533;d,SP&#65533;0A&#65533;&#65533;&#65533;R&#65533;W&#65533;>X&#65533;-&#1666;-&#65533;>&#51909;Z&#65533;&#65533;_&#65533;&#65533;&#65533;] &#65533;^&#65533;&#65533;&#65533;&#65533;&#65533;&#65533;R&#65533;P&#65533;&#65533;&#65533;&#65533;&#65533;U[62C	&#65533;&#65533;&#65533;8:&#65533;1i&#65533;&#65533;&#65533;&#65533;@0F&#65533;&#65533;&#1796;M&#65533;&#65533;&#65533;&#65533;A&#65533;&#65533;M&#65533;L&#65533;&#65533;P&#65533;D&#65533;&#65533;}&#65533; EDP4&#31876;D8&#65533;*!&#65533;&#1155;&#65533;1p &#65533;&#65533;&#65533;&#1537;&#65533;&#65533;&#65533;&#65533;&#65533;$&#65533;7&#65533;&#65533;&#65533;@P &#65533;n&#65533;&#65533;&#65533;1RR&#65533;J8&#65533;=&#65533;.5&#65533;&#65533;&#65533;*&#65533;&#65533;'&#65533;&#65533;,(&#65533;b&#65533;&#65533;;&#65533;&#65533;&#1036;1&#65533;&#1824;&#65533;&#65533;@&#65533;&#65533;&#65533;@&#65533;&#65533;&#18549;P&#65533;El25&#65533;&#65533;&#840; %&#65533;A&#1842;7&#65533;R7]2'&#65533;&#65533;aA&#65533;qDFt&#65533; &#65533;&#65533;5t%[&#65533;G>8&#65533;&#65533; &#65533;wS&#65533;j&#65533;&#65533; &#65533;&#633;&F&#65533;E&#65533;&#65533;D&#65533;:H.x&#65533;"&#65533;a&#65533;7P2(6>&#65533;$&#65533;&#65533;&#65533;`&#65533;&#65533;&#65533;'p'&#65533;&#65533;,&#65533;&#65533;(&#65533;%&#65533;!`*&#1538;&#65533;\5&#65533;&#1767;&#65533;+&#65533;*_&#65533;&#65533;2&#65533;&#65533;&#65533;&#65533;&#65533;B. k9K:_&#65533;a&#65533;&#65533;&#65533;&#65533;8&#65533;bIYj&#65533;&#1496;!&#65533;@@Hn&#65533;M&#65533;D&#65533;9&#65533;&#65533;$&#65533;x&#65533;&#65533;&#65533;8h&#65533;&#65533;#x& &#65533;#&#65533;&#65533;.hBHQ&#65533;&#65533;&#65533;Kxw&#65533;&#65533;&#65533;&#65533;&#65533;&#65533;x&#65533;Vc5&#65533;%&#65533;7y&#65533;cu&#65533;-&#65533;&#65533;`&#65533;&#65533;1&#65533;&#65533;>&#65533;&#65533;&#65533;+ 2&#65533;;FVai&#65533;9Y&#65533;2&#65533;8b5q&#47736;&#65533;&#65533;&#65533;&#65533;<&#65533;?&#65533;&#65533;&#65533;;r&#65533;b%&#65533;&#65533;&#65533;&#65533;(0#&#65533;&#65533;$&#65533;3`&#65533;(0&#65533;P&#65533;&#65533;/&#65533;.&#65533;&#65533;&#65533;&#65533;+&#65533;&#65533;&#65533;&#65533;&#65533;Y&#65533;;A9&#280;&#65533;k3{&#65533;&#65533;y&#65533;5&#65533;B.(&#65533;&#65533;x&#65533;&#65533;&#246;H&#65533;lK&#65533;&#955;&#65533;&#65533;q<&#65533;&#65533;,}&#65533;}&#65533;&#1021;r?~&#65533;OP&#65533;&#65533;)&#65533;&#65533;m&#65533;&#1122;M&#65533;S@&#65533;&#65533;&#65533;&#65533;1&#65533;&#1275;&#65533;&#65533;)=L&#65533;&#65533;+&#1193;&#65533;	D&#65533;&#65533;&#65533;UP&#65533;&#65533;H&#65533;&#65533;&#65533;&#65533;&#65533;&#65533;&#65533;=%D&#65533;YB&#65533;!&#65533;y&#65533;!&#65533;&#65533;&#65533;&#766;&#65533;&#65533;\0&#1007;Y&#65533;&#65533;b&#65533;{&#65533;&#65533;&#1918;[&#65533;]&#65533;&#65533;^&#65533;&#65533;&#65533;&#65533;&#65533;-/1&#65533;SH&#65533;&#65533;&#65533;jX@p$&#65533;H&#65533;&#65533;"&#65533;H=&#65533;4f&#65533;*08$&#65533;&#65533;&#65533;&#65533;&#65533;I&#65533;<&#65533;c&#65533;=&#65533;&#65533;&#65533;&#65533;&#1239;&#65533;&#65533;&#65533;E&#65533;&#65533;[&#65533;0&#65533;&#847;I$&#65533;E&#65533;&#65533;&#623171;&#132;&#65533; i&#65533;;x&#65533;0&#65533;&#65533;&#65533;Q&#65533;&#65533;&#65533;&#65533;(*0=HJp&#65533;i<&#65533;&#65533;&#65533;&#1661;&#65533;&#65533;P&#1028;H0&#65533;<H'M&#65533;,&#65533;&#65533;&&#65533;&#65533;-X=&#65533;@&#65533;&#65533;=&#65533;-&#65533;CV&#1646;%#"B&#65533;*&#65533;a&#65533;&#65533;Fp%&#65533;&#65533;%&#65533;&#65533;5&#65533;&#65533;&#65533;&#65533;&#65533;&#65533;R;}SVy&#65533;b&#65533;3&#65533;C&#65533;B&#65533;&#65533;m&#65533;3I(&#65533;h&#65533;&#65533;]&#65533;&#65533;h&#65533;JQ&#65533;&#65533;*J8&#65533;&#65533;%&#65533;"&#65533; R|&#65533;(&#65533;&#65533;&#65533;s&#65533;&#65533;&#65533;&#65533;!&#65533;'X&#65533;&#65533;&#65533;>&#65533;&#65533;&#65533;&#65533;_dV-&#65533;+&#65533;&#65533;&H&#65533;#@$&#65533;&#65533;%X$  &#65533;&#65533;$&#65533;;hq&#65533;&#65533;&#65533;&#65533;&#65533;*r&#65533;K&#65533;3)&#65533;&#65533;(2HAG&#65533;&#65533;|e&#65533;&#65533;&#65533;&#65533;
&#65533;&#65533;&#65533;O)*&#65533;8&#65533;&#65533;<J&#65533;&#65533;&#65533;&#65533;&#65533;7X&#65533;&#65533;&#65533;'{&#65533;=5&#65533;HX&#65533;?p+&#65533;&#65533;&#65533;&#65533;0&#65533;&#65533; &#65533;h&#65533;&#65533;&#65533; &#65533;&#65533;+&#65533;&#65533;B&#65533;&#65533;C&#65533;&#65533;p&#65533;_&#65533;&#65533;NI&#637;|&#65533;&#65533;<&#65533;&#65533;t&#65533;&#65533;)*&#65533;1&#65533;gPq&#65533;R&#65533;;I&#65533;&#671;j(+&#65533;Y&#65533;&#65533;;&#65533;[&#65533;IRJ&#65533;&#65533;&#65533;"+&#65533;&#1808;Qr&#65533;&#65533;`&#65533;/&#65533;&#65533;3&#65533;*4Xh3&#65533;&#65533;=&#65533;&#65533;&#65533;(0&#65533;!@&#65533;)&#65533;&#65533;&#65533;3&#65533;&#65533;@y&#65533;B&#65533;&#65533;&#65533;&#65533;]&#65533;&0&#385;"I&#332;}J&#65533;&#1300;&#65533;&#727;&#65533;b&#65533;Y2a&#65533;`6&#65533;5&#65533;m/&#65533;&#65533;7&#65533;&#65533;&#65533;&#65533;$&#65533;	&#1796;&#65533;*{a&#65533;&#65533;&#65533;&#65533;&#65533;&#65533;&#1236;&#65533;&#65533;&#65533;&#39708;P&#65533;&#65533;V&#65533;&#65533;&#65533;J&#65533;U=&#65533;&#65533;kN&#65533;&#65533;a&#65533;&#65533;&#65533;SM&#65533;j&#65533;&#65533;&#65533;?&#65533;&#65533;&#65533;U&#65533;^V&#65533;y8S`N.l"5&#65533;B&#65533;cZ&#65533;&#65533;&#65533;&#65533;&#581;_ &#65533;&#65533;&#65533;&#65533;&#65533;&#65533;&#12933;&#65533;&#65533;1?&#65533;2&#65533;&#65533;&#65533;&#65533;&#65533;&#65533;&#65533;&#1366;&#65533;V&#65533;	&#65533;#Lx&#65533;C`
&#65533;&#65533;"&#65533;=&#65533;&#65533;&#65533;h2;&#65533;S98&#65533;)&#65533;) &#65533;&#65533;2I<&#65533;QIpE&#65533;&#65533;&#920;&#65533;&#65533;L&#65533;["&#65533;&#65533;JhX&#65533;&#65533;&#65533;m=$:&#65533;C&#556;&#65533;&#65533;F&#65533;p&#65533;M&#65533;&#65533;@&#65533;4&#1538;O&#65533;&#65533;&#65533;&#1537;T&#65533;.p@x&#65533;I&#65533;+	],&#65533;&#600;&#65533;&#65533;&#65533;&#65533;&#65533;&#65533;&#65533;H&#65533;0(:>Z&#65533;&#65533;6&#1027;Z&#65533;a&#65533;y&#65533;&#65533;&#65533;&#65533;&#65533;&#65533;&#65533;&#65533;/M&#65533;5&#65533;&#65533;<8&#65533;9&#65533;$&#65533;&#65533;a&#65533;O-&#65533;&#65533;2&#65533;&#65533;<&#65533;C)&#65533;&#65533;&#65533;&#65533;&#65533;&#65533;8&#65533;<&#65533;&#65533;&#488;&#65533;.&#65533;&#65533;-&#65533;&#65533;&#65533;@9Y &#65533; &#161;&#65533;	:&#65533;&#65533;q&#65533;Dx&#1300;&#65533;%I&#65533;BA&#65533;b&#65533;c?`&#65533;9&#65533;`&#65533;5&#65533; &#65533;&#65533; 0&#65533;' &#65533;7)&#65533;.`&#65533;e4esps7&#65533;O&#65533;&#65533;&#65533;`[&#65533;#(&#65533;&#65533;+&#65533;R&#65533;&#65533;&#65533;&#65533;&#65533;&#65533;&#65533;(&#65533;"6&#65533; V&#46499;$&#65533;&#65533;x'3&#65533;&#65533;&#65533;&#65533;&#65533;&#65533;!Y&#65533;&#65533;WA&#65533;&#65533;&#65533;&#65533;&#65533;>&#65533;&#65533;@&#65533;.(&#65533;&#513;X&#65533;&#65533;  &#1536; &#65533;P&#65533;X&#65533;&#65533;&#65533; `&#65533;*&#65533;&#65533; &#65533;c&#1895;M&#65533;g&#65533;&#65533;q&#65533;
c&#65533;Y&#65533;&#65533;I
&#65533;}H/6&#65533;78i&#65533;&#65533;&#356;ui&#65533;&#65533;XQ&#65533;2&#65533;&#65533;J&#65533;V&#65533;&#65533;e&#65533;&#65533;I9N&#65533;)&#65533;%!&#65533;!&#65533;I &#65533;&#1858;&&#65533;$&#65533;&#65533;&#65533;P&#65533;&#65533;&#65533;}&#65533;&#65533;&#65533;Z&#484;>r&#65533;&#65533;&#65533;&#65533;*&#65533;&#65533;K:&#65533;+&#65533;*&#65533;h&#65533;DsM&#65533;&#65533;&#65533;jJ<1	&#65533;28@&#65533;Y&#65533;9&#65533;&#65533;;&#65533;&#65533;&#65533;&#65533;&#65533;Qh&#1875;&#65533;&#65533;&#65533;&#65533;&#65533;	&#65533;&#65533;&#65533;Q&#65533;t&#65533;&#389;,&#65533;^n+0L&#65533;&#65533;&#65533;&#65533;&#65533;G&#1062;&#65533;c&#65533;{&#65533;&#65533;1&#65533;&#65533;Q&#65533;NUH&#65533;VX&#65533;&#65533;&#65533;S@&#65533;&#65533;&#65533;,&#65533;&#1497;~&#65533;&#65533;&#65533;V&#65533;&#65533;&#1093;&#65533;&#65533;\&#65533;>`b&#65533;^&#65533;]&#65533;&#65533;\x&#65533;&#65533;7]&#65533;&#65533;zV&#65533;&#65533;&#65533;-&#65533;)?&#65533;&#1150;&#65533;&#1821;&#65533;&#65533;"&#65533;&#65533;&#65533;&#65533;	-%&#65533;0&#65533;&#65533;&#65533;&#65533;&#65533;&#65533;H&#65533;L&#160;;k&#65533;2&#65533;*h&#65533;&&#1567;g&#1384;2&#65533;&#65533;=0&#65533;|I&#65533;MX&#65533;&#65533;&#65533;&#65533;a&#65533;&#1623;&#65533;i\KxE0&#65533;9&#65533;=&#65533;&#65533;f&#65533;&#65533;&#65533;h&#65533;D&#65533;&#65533;&#985;G&#65533;e!'6&#65533;<0;X/&#65533;&#65533;#&#65533;&#65533;&#65533;&#65533;&#65533;&#65533; (&#65533;'&#65533;6&#65533;AH&#65533;)q&#65533;&#65533;2M&#65533;^&#65533;&#65533;-&#65533;&#65533;&#65533;: &#65533;|&#65533;*&#65533;'H#8'&#65533;&#65533;&#65533;.&#65533;&#65533;&#65533;&#65533;|#&#65533;30s&#65533;.;21&#65533;R&#65533;<&#65533;h;&#65533;8r&#65533;&#1337;c&#65533;&#65533;&#65533;<z&#65533;&#1569;:t&#65533;&#65533;yc1&#65533;D9s&#65533;&#65533;&#65533;QH&#65533;&#65533;&#65533;9&#65533;ga&#65533;&#65533;9X&#65533;&#65533;&#65533;&#65533;"l(&#65533;dJ9q6&#65533;&#1635;&#65533;'&#65533;
&#65533;&#65533;d4&#1056;B&#65533;&#65533;&#65533;( A&#65533;!&#65533;Z&#1360;&#65533;?{&#65533;&#65533;&#65533;&#328;&#65533;,\&#568;&#65533;&#65533;&#462; K&#65533;`&#65533;"&#395;&#65533;&F&#65533;&#131;G&#65533;<p&#1312;&#65533;&#65533;&#65533;&#65533;&#65533;.X&#65533;&#65533;1d&#595;%F&#65533;8i&#65533;&#65533;I,\&#65533;t3&#65533;&#65533;4h&#772;&#1122;&#65533;&#65533;0^&#65533;&#65533;I&#65533;4i&#1584;Q&#65533;&#65533;&#859;&#65533;m&#1084;&#65533;&#1714;4&#65533;&#976;#L&#65533;&#65533;a&#65533;&#65533;S&#65533;8r3i&#1456;i&#65533;f&#65533;0_&#65533;&#65533;)^&#65533;&#65533;7r&#65533;PA&#65533;&#65533;">h&#312;&#65533;cG2`&#65533;&#65533;&#65533;&#198;B&#65533;H&#65533;b&#65533;
~&#65533;Y&#65533;x&#65533;N&#65533;&#65533;&#997;VF`(Z&#65533;&#65533;u`&#65533;&#65533;&#65533;jh&#65533;vrch`d&#65533;a&#65533;a@&#65533;&#65533;ug&#65533;Qi&#65533;&#65533;&#65533;pb&#65533;q&#65533;&#65533;&#65533;a&#65533;&#65533;m&#65533;&#65533;&#65533;&#533;!&#65533;_7&#65533;dJW&#65533;&#65533;&#65533;&#65533;&#65533;g&#65533;!M1UdQkj&#65533;H&#65533;TT&#65533;id&#65533;&#65533;$[lZ&#65533;d&#65533;&#65533;ESrA]q&#65533;&#65533;&#65533;&#65533;mx&#65533;&#65533;&#65533;&#65533;~&#65533;EVlQF&#65533;&#65533;&#65533;&#65533;&#65533;&#65533;&#65533;&#1738;l&#65533;)&#65533;f&#65533;1&#65533;,&#65533;f&#65533;a&#65533;yEeNr	(&#65533;&#65533;r)&#65533;&#65533;&#65533;"
&#65533;&#65533;x&#65533;	(&#65533;t&#65533;'&#65533;lr*&#65533;&#65533;L"&#65533;$&#65533;&#65533;&#1706;&#65533;&#65533;4&#65533;$&#65533;0&#65533;&#65533;&#65533;&#65533;&#65533;"&#65533;<&#65533;&#65533;"&#65533;@&#65533;&#65533;"&#65533;0&#65533;H#&#65533;&#65533;J	'&#65533;&#65533;B
&#65533;&#65533;&#65533;&#65533;&#65533;)&#65533;LkJ)&#65533;&#65533;&#65533;J+&#65533;x&#65533;&#65533;*&#65533;&#65533;n&#65533;&#65533;&#65533;"&#65533;&#65533;&#65533;p&#65533;&#65533;&#65533;z&#65533;))&#65533;&#65533;&#65533;&#65533;-&#65533;&#65533;R&#65533;.&#65533;&#65533;b/&#65533;&#65533;&#65533;/&#65533;&#65533;&#65533;K-&#65533;pz&#65533;&#65533;&#65533;&#65533;b&#65533;&#65533;&#65533;&#65533;2&#306;&#65533;&#65533;-,&#65533;&#65533;&#65533;
&#425;&#65533;&#65533;
+&#65533;&#65533;&#65533;&#65533;&&#65533;>&#65533;&#65533;"&#65533;BH |&#65533;1&#65533;F,qG&#65533;&#65533;6&#65533;&#65533;i&#65533;&#65533;&#65533;l]XEB&#65533;&#65533;OP&#65533;&#65533;]&#65533;!G&#65533; &#65533;&#65533;#&#65533;&#65533;&#65533;I&&#65533;`&#65533;,)&#65533;&#65533;&#65533;&#65533;&#65533;&#65533;&#65533;r	&#65533;&#65533;:r&#65533; &#65533;d&#65533;m&#65533;&#65533;&#65533;&#65533;&#65533;&#65533;F&#65533;L&#65533;I%&#65533;Hs&#65533;&#65533;b&#65533;x&#65533;a&#65533;~&#65533;&#65533;&#65533;vYD&#65533;B&#65533;&#65533;&#65533;3&#1072;&#65533;@&#65533;e !&#65533;DbI&&#65533;&#65533;I$#&#65533;&#65533;"&#65533; "Hr&#65533;1F	RMDR&#65533;Es&#65533;h&#65533;a%k&#65533;s|&#65533;>#v&#65533;au&#65533;D&#65533;&#65533;v&#65533;&#65533;G&#65533;&#65533;&#65533;RB
&#65533;&#65533;GB%&#65533;&#65533;&#65533;s&#65533;&#65533;&#65533;qT&#65533;9&#65533;&#1104;G,&#65533;d&#65533;&#65533;x&#65533;&#1095;OzP&#65533;RKy&#65533;|&#65533;J:	4&#65533;?&#65533;o?&#65533;&#65533;&#65533;&#1871;&#65533;&#65533;&#65533;	 &#65533;&#65533;&#65533;?0&#65533;&#65533;&#65533;&#65533;&#65533;D&#65533;,DS&#65533;&#65533;&#1444;&#65533;L&#65533;&#65533;d &#65533;&#65533; A(d&#65533;P-\
G&#65533;A&#65533; C &#65533;&#65533;5&#65533;e@&#65533;&#65533; 0&#65533;&#65533;&#65533;&#65533;&#65533;#!	N b&#52256;%-}&#65533;&#65533;&#65533;&#65533;`'&#65533;t&#65533;C&#65533;{Nl&#65533;&#65533;&#65533;AFg&#65533;&#65533;&#65533;&#65533;&#65533;C&#65533;&#65533;ny&#65533;h73+&#65533;&#65533;&#65533;&#65533;Q&#65533;%&#65533;&#65533;&#65533;X&#65533;&#65533;&#304;)<&#65533;	&#65533;k]&#65533;&#1540;A6!	&#65533;)&#65533;&#65533;&#65533;+|FV&#65533;$&#65533;&#65533;&#65533;-&#1606;bX&#65533;&#65533;&#65533;&#65533;&#65533;%&#65533;&#65533;	&#65533;&#65533;$'&#65533;&#65533;(g3"J&#65533;7&#65533;&#65533;1&#65533;&#1100;&#65533;A&#65533;f&#65533;&#65533;&#65533;4hG0&#65533;Yo&#65533;&#65533;&#65533;a&#65533;w&#65533;C&#65533;t&#65533;&#65533;6^&#65533;K&#65533;L%&#65533;&#65533;bv&#65533;?&#65533;&#65533;&#966;&#65533;&#65533;&#65533;&#65533;Lw&#65533;t"&#65533;&#65533;$&#65533;!m&#65533;D&#65533;	&#65533;2&#65533;&#65533;;Jahf&#65533;&#65533;`&#65533;+&#39438;&#65533;&#65533;P&#65533;"8&#65533;F9
&#1824;&#65533;B&#597;&#65533;Dgs&#65533;&#65533;&#65533;&#65533;phC:B)w&#65533;&#65533;Ce&#65533;D%<
P&#65533;*&#65533;&#65533;'&#65533;e&#65533;&#65533;ib&#65533;&#65533;%:&#65533;&#65533;&#65533;&#65533;&#65533;X&#65533;&#65533;U"Q,E&#65533;LaD x&#65533;>4&#65533;|&#65533;&#65533;M&#65533;2CB&#65533;&#65533;D&:&#65533;P&#65533;&#65533;&#65533;8E)N.&#65533;&#65533;&#65533;&#65533;0&#65533;)&#65533;&#65533;
W&#65533;c&#65533;&#65533;(EA&#65533;QNh&#65533;&#65533;&#65533;U&#65533;&#65533;&#65533;*J&#65533;\"&#65533;&#65533;D&#65533;0&#65533;
WH&#65533;&#65533;&#65533;&#65533;+&#65533;*Y&#65533;&#65533;&#65533;@&#65533;&#65533;:&#65533;*Ti&#65533;&#65533;(&&#65533;Ox&#65533;&#65533;&#65533;&#65533;\%\&#65533;&#65533;H8"&#65533;&#65533;&#65533;4&#65533;6&#65533;&#65533;&#65533;j&#65533;l&#65533;&#65533;xAA&#65533;&#65533;&#65533;&#65533;@&#65533;&#65533;&#65533;E0&#65533;x&#65533;",&#65533;	U&#65533;&#65533;&#65533;p&#65533;&#65533;&#65533;r&#65533;&#65533;&#65533;&#65533;2&#65533;Q&#65533;:U&#65533;((&#65533;j&#65533;&#434;&#65533;&#65533;&#1659;&#65533;&#65533;&#65533;&#65533;J&#65533;!fJ^X&#65533;&#65533;D &#65533;0K&#65533;rC&#65533;1&#65533;&#65533;4&#65533;&#65533;&#65533;x&#65533;)4Ay&#65533;&#65533;h0&#65533;a	Nx&#65533;&#65533;&#65533;?=&#65533;r&&#65533;)&#65533;&#65533;&#65533;&#65533;:&#65533;aOhC&#65533;XH&#65533;(&#65533;&#65533;	A&#65533;A&#65533;&#65533;&#65533;&#65533;`&#65533;3&#65533;qw&#65533;p;IHBf&#65533;&#65533;&#65533;E&#65533;=&#65533;&#65533;gX&#65533;4	2&#65533;&#65533;$s&#65533;%&#65533;'=&#65533;1&&#65533;&#65533;&#65533;&#65533;&#1745;w&#65533;!&#65533;&#65533;&#65533;HV&#65533;<&#65533;&#1825;%&#65533;&#65533;&#65533;&#65533;7@&#65533;&#65533;&#65533;&#65533;&#65533;HD&#65533;&#65533;c &#65533;&#65533;6&#65533;/&#65533;g&#65533;&#65533;|7&#65533;&#65533;&#65533;&#65533;&#65533;&#65533;&#65533;@&#65533;4l&#65533;D&#65533; 6&#65533;WH&#65533; &#65533; $&#65533;1|B&#65533;0(&#65533;	F&#65533;&#65533;&#65533;&#65533;&#65533;'?&#65533;&#65533;&#65533;&#65533;&#65533;&#65533;1&#65533;&#65533;f&&#281;
&#65533;&#65533;b&#65533;&#65533;%&#65533;,qK`&#65533;&#65533;&#65533;&#65533;&#65533;=&#65533;F&#65533;_&#65533;g&#65533;&#65533;&#65533;+L&#65533;	M&#65533;B>;&#65533;v6&#65533;&#65533;&#65533;&#65533;td&#65533;n&#65533;-&#65533;&#65533;t&#65533;P&#65533;'H&#65533;
X&#65533;&#128;&#65533;&#65533;:' &#65533;F04&#65533; &#65533;&#65533;QA&#65533;t&#65533;O~&#65533;`&#65533;|&#65533;&#65533;&#65533;&#65533;&#65533;&#65533;&#65533;PN%bAJV&#65533;&#65533;g&#65533;`.8H&#65533;&#1685;%&#65533;z#&#65533;Y9&#65533;	&#65533;&#65533;<&#65533;6&#65533;&#65533;&#65533;&#65533;&#65533;&#65533;2	&#65533;v&#65533;K&#65533;1&&#65533;@&#65533;)\!4&#65533;eefm&#65533;&#65533;&#65533;Hw~Z&#65533;&#65533;&#65533;&#65533;3&#65533;aE&#65533;&#923;&#65533;\&#65533;&#1928;AE&#65533;&#65533;&#65533;^m&#65533;&#65533;Q7qR&#65533;p&#65533;|&#65533;w&#65533;&#65533;&#1030;&#65533;&#65533;&#65533;&#1810;7mL&#65533;k,"P&#65533;&#65533;F58&#236;E&#65533;`&#65533;&#65533;<XS;&#65533;&&#65533;&#65533;t&#65533;q&#65533;&#65533;&#65533;&#65533;&#65533;!&#65533;&#65533;&#8322;&#65533;&#663;&#65533;r&#65533;>X/z>&#65533;&#65533;/b&#65533;7&#65533;a'&#65533;&#65533; &#65533;&#65533;G\&#65533;&#65533;&#65533;&#65533;{k&#65533;Np&#65533;&#65533;&#65533;h`&#65533;:XOd&#65533;&#65533;&#65533;&#65533;#&#65533;RD&#65533;<&#65533;&#65533;&#65533;&#65533;Hp&#65533;&#65533;&#65533;&#65533;&#65533;'"/y&#65533;g&#65533;TUU&#65533;"&#65533;_&#65533;&#65533;*&#65533;h&#65533;&#65533;j5&#65533;^-eN!&#65533;&#65533;b<2S&#65533;4&#65533;fE&#65533;u&#65533;
Wp&#65533;$&#65533;M&#65533;*H!
L&#65533;&#65533;&#65533;&#65533;&#65533;'~&#65533;&#65533;&#65533;&#65533;&#65533;I&#65533;Q!&#65533;I`"&#65533;&#65533;(>q&#65533;G(&#65533;&#65533;E*&#65533;2p&#65533;&#65533;N0&#65533;&#65533;h)<&#65533;ow&#65533;&#65533;0Y&#65533;&#65533;6&#65533;&#65533;7&#65533;o&#65533;D&#1732;&#65533;&#65533;&#65533;&#65533;8 &#65533;&#65533;&#65533;&#65533;A,Gs&#65533;FH&#65533;&#65533;&#65533;&#65533;&#65533;5&#65533;LA&#65533; &#65533;&#65533;&#65533;Z$I&#65533;x&#65533;&#65533;t&#65533;&#65533;&#65533;&#65533;H&#65533;&#65533;&#65533;&#65533;&#531;&#65533;E&#65533;h&#65533;
&#65533;&#65533;(&#65533;(CL&#65533;&#65533;&#833;&&#65533;&#65533;&#65533;`H&#65533;&#65533;&#65533;&#65533;F&#65533;Hx&#65533;&#65533;N&#65533;&#65533;&#65533;LMH&#65533;&#65533;&#65533;&#65533;5&#65533;A&#65533;8&#65533;K&#65533;&#65533;"&#65533;5mZH&#65533;O&#65533;&#65533;AG&#65533;D&#65533;&#65533;&#65533;O&#65533;&#65533;&#65533;&#65533;&#65533;
q&#65533;xER&#65533;&#860;-$&#65533;$D&#65533;Q&#65533;a4Fd&#65533;&#65533;8&#65533;&#65533;&#65533;M&#65533;"n *&#65533;&#65533;&#65533;&#65533;?}&#65533;`fT&#1936;&#65533;&#65533;&#1464;&#65533;&#611;M&#65533;&#65533;%&#65533;&#65533;PA&#1144;&#65533;&&#65533;&#1197;&#65533;&#65533;&#65533;=)S]&#65533;&#65533;HAZ&#65533;"&#65533;a&#65533;&#65533;8"S&#65533;&#65533;&#65533;T'fA%&#65533;&#65533;L&#65533;x&#65533;~ 1N&#65533;8Z&#65533;I&#65533;&#65533;&#65533;&#65533;6=&#65533;A&#65533;&#65533;:&#65533;
5&#515;i&#65533;b&#65533;8F&#65533;&#65533;+&#65533;&#65533;D&#65533;,&#1244;&#65533;&#65533;&#65533;4"&#65533;A&#65533;OM&#65533;&#65533;8b&#65533;:M&#65533;&#65533;&#65533;f&#65533;N&#65533;8&#65533;&#65533;&#65533;M&#65533;M&#65533;j`&#65533;&#65533;&#65533;4&#65533;&#65533;Y&#65533;@=$k8&#65533;&#65533;&#65533;&#65533;=
&#65533;&#65533;h&#65533;&#65533;0`&#65533;F&#65533;y&#969;&#65533;&#65533;@}&#65533;B"&#65533;&#65533;$t&#65533;&#65533;(&#65533;S&#65533;&#65533;&#1305;d" &#65533;6&#65533;&#65533;&#65533; &#65533;O&#65533;&#65533;<G&#1609;&#65533;&#65533;&#65533;CD&#65533;&#65533;I&#65533;W!(B$d(&#65533;&#65533;()@U&#65533;&#65533;BWQB&#65533;aB%H&#65533;l&#65533;" &#65533;&#65533;&#65533;K&#65533;\&#65533;&#65533;&#65533;&#65533;&#65533;&#65533;\&#65533;T|&#65533;#&#65533;
"B"&#65533;&#689; &#65533;JNUB!&#65533;&#65533;&#65533;&#65533;Y&#65533;&#65533;!&#65533;&#65533;_&#65533;&#65533;&#65533;&#65533;&#65533;[&#65533;&#65533;h&#65533;c&#65533;t&#65533;&#1630;&#65533;&#65533;V&#65533;&#65533;VDA!&#65533;&#65533;H&#65533;&#65533;<A&#1036;&#1767;&#65533;&#65533;&#65533;H&#65533;&#65533;A&#65533;"&#65533;
&#65533;&#1969;&#65533;Au\&#65533;i&#65533;&#65533;&#65533;&#65533;&#65533;j)&#65533;!xX
&#65533;e&#282;&#65533;&#65533;&#65533;t&#65533;p&#65533;&#628;]A8&#65533;)"&#65533;&#65533;Gj&#65533;H&#65533;&#65533;st&#65533;&#65533;=&#65533;v!&#65533;&#65533;LF8[H&#65533;}D1&#65533;hmI&#65533;&#65533;3M&#65533;&#65533; C&#65533;Y&#65533;&#65533;[	V&#65533;&#65533;\X&#65533;&#65533;e&#65533;&#65533;Y&#65533;&#65533;=&#65533;&#65533;&#65533;&#65533;&#1809;a&#65533;@H&#65533;LTD&#65533;e&#65533;e&#65533;&#65533;&#65533;&#1549;&#65533;&#65533;&#65533;&#65533;&#65533;	&#65533;r&#65533;&#65533;&#65533;&#65533;&#65533;&#65533;c@&#65533;\%&#134;V&#65533;&#65533;J&#65533;R&#65533;&#65533;[b&#65533;XG&#65533;*Y&#65533;u`&#65533;&#65533;S&#65533;&#65533;&#65533;&#1655;N4&#65533;eD&#65533;"&#409;&#65533;q&#65533;#&#65533;Q&#65533;b&#65533;&#65533;1i&#65533;=&#65533;~h&#65533;&#65533;&#1741;b&#65533;&#65533;&#65533;&#65533;x&#65533;&#65533;Sh&#65533;\;&#1097;&#65533;EZ&#493;p&#65533;&#65533;&#65533;&#1703;it`T&#65533;,T&#65533;&#65533;h$&#65533;^h&#65533;&#65533;&#65533;=&#65533;\&#65533;8&#65533;BM&#65533;&#65533;~F&#65533;&#65533;~&#65533;&#65533;|&#65533;	vSp&#65533;p8&#65533;0&#65533;e&#65533;g&#65533;,&#65533;njsx&#65533;,&#65533;&#1228;&#65533;&#1830;&#65533;&#65533;&#806;&#65533;(D&#65533;DFl&#65533;A&#65533;\&#65533;*&#65533;4FG3=j&#65533;&#65533;Ak&#65533;&#65533;&#2012;&#65533;BLEl&#65533;CDv&#65533;G&#65533;&#65533;:!&#65533;$V&#65533;&#65533;&#65533;&#65533;&&#16594;DQ&#65533;	*-&#65533;]i?&#65533;\@9G&#65533;"$&#65533;&#65533;&#65533;&#65533;&#65533;&#65533;&#65533;&#65533;EZD&}Os&#65533;Ht&#65533;&#65533;&#65533;L	&#65533;&#65533;N&#65533;^&#65533;&#65533;~9W&#65533;&#65533;&#65533;W&#65533;A&#65533;aFl*)l@&#286;&#65533;O&#65533;
&#65533;>&#65533;&#1556;ID&#65533;&#65533;&#65533; $&#65533;#&#65533;$#L_Yi&#65533;$&#65533;&#65533;"&#65533;L&#65533;BY&#65533;&#65533;&#65533;F&#65533;&#65533;&#65533;&#65533;[&#65533;&#796;&#65533;&#65533;H&#65533;&#65533;d&#980;EO&#65533;(Q<E &#65533;&#65533;&#65533;&#65533;A&#65533;&#65533;&#65533;&#65533;*&#65533;&#65533;&#65533;O&#65533;&#65533;&#65533;&#959;rQ&#65533;Y&#65533;&#65533;)]k&#65533;&#65533;L#y&#65533;&#65533;&#65533;$1-e4&#65533;8&#65533;&#65533;&#65533;&#65533;&#65533;&#65533;B&#65533;(&#65533;&#65533;&#65533;&#65533;S&#65533;&#65533;I&#65533;&#65533;&#65533;d&#65533;N&#65533;]&#65533;t,&#65533;I&#65533;"&#65533;D&#65533;&#65533;Y&#65533;&#65533;e&#65533;g&#65533;&#1222;&#65533;&#65533;&#65533;^&#65533;j1Y&#65533;q&#1576;&#65533;&#65533;Nsh&#65533;&#65533;&#65533;fa#B&#65533;&#65533;q&#65533;7q&#65533;=&#1361;e&#65533;&#65533;S)^&#65533;&#65533;^&#65533;}Z&#65533;&#65533;R&#65533;&#65533;&#65533;&#65533;&#65533;&#65533;&#65533;&#65533;&#65533;&#65533;&#65533;&#65533;AD&#65533;&#65533;vQ&#65533;&#65533;&#65533;&#65533;&#65533;&#65533;&#65533;|&#65533;&#65533;&#65533;&#65533;x&#65533;&#65533;nd?6&#65533;&#65533;&#65533;OKl&#65533;-E\T&#65533;&#65533;&#65533;M&#65533;&#65533;R&#65533;5d&#65533;I&#65533;&#65533;&#65533;&#65533;&#65533;h&#65533;&#65533;=>dF2&#65533;A&#65533;&#65533;&#65533;*6NX1&#1873;&#65533;p/*p$&#65533;&#65533;N&#65533;&#65533;68&#65533;F3&#65533;&#65533;&#65533;R&#65533;&#65533;>&#65533;&#614;&#65533;I&#65533;l&#65533;k8&#65533;,&#65533;&#65533;&#65533;T&#65533;.&#65533;&#65533;L&#65533;q G<&#65533;TA&#65533;&#65533;&#65533;o&#65533;F&#65533;\I&#65533;&#1545;;1&#539;&#65533;H&#65533;N&#65533;+Y	&#65533;gl	_&h&#65533;bF&#65533;j&#65533;&#65533;&#65533;&#65533;&#65533;&#65533;M&#65533;=&#65533;&#65533;u&#65533;&#65533;&#65533;&#65533;rhF&#65533;&#65533;&#65533;&#65533;DJ&#65533;&#65533;&#65533;D&#65533;&#65533;*&#65533;t&#65533;5&#65533;&#65533;&#65533;&#65533;,&#65533;&#65533;&#65533;A$&#65533;eH&#65533;&#65533;O&#65533;&#1005;f&#65533;F&#65533;G&#65533;&#65533;&#65533;vY&#65533;dT&#65533;r&#65533;&#65533;<&#65533;@&#65533;R&#65533;&#65533;
&#65533;&#65533;0f&#65533;&#65533;C@o&#1932;&#65533;	&#65533;&#65533;&#65533;&#65533;Q&#65533;XR&D&#65533;&#65533;5=&#65533;>QSk&#65533;]`&#65533;+rqO:&#65533;&#65533;vD&#828;&#393;&#65533;&#65533;&#65533;XLlP&#65533;&#65533;&#65533;Q&#65533;j@&#65533;,&#65533;&#65533;&#65533;&#65533;&#65533;&#65533;&#65533;N;&#65533;p&#65533;>&#65533;&#65533;BQ&#65533;&#65533;&#65533;dF=&#65533;&#65533;T&#65533;&#65533;<&#65533;$;&#65533;&#65533;\F&#65533;&#65533;&#65533;J5	&#65533;&#65533;r&#65533;&#65533;dl&#65533;&#65533;&#65533;m&#1451;'&#369;&#65533;&#65533;&#65533;&#65533;N7a&#65533;&#65533;|&#1541;&#65533;u&#65533;&#65533;&#65533;&#65533;&#65533;&#65533;ox&#65533;&#65533;)%&#65533;&#65533;geA&#65533;A&#65533;*K&#65533;&#65533;&#65533;g&#65533;Q&#65533;&#65533;Z&#65533;&#65533;$R&#65533;&#65533;&#65533;&#65533;6b&#1543;A&#65533;&#65533;A&#65533;Dj&#65533;0i&#65533;&#65533;&#65533;&#65533;Z(&#65533;&#65533;fm&#65533;h&#601; V&#65533;#A$:H%&#65533;t|&#65533;
.&#65533;&#65533;j!H&#65533;F\d&#1512;o&#65533;)&#65533;9&#540;|Z}ju&#65533;&#65533;&#65533;w&#65533;&#65533;&#65533;&#65533;&#65533;&#65533;`&#65533;&#65533;p&#65533;`&#65533;E<&#65533;&#65533;&#65533;QC&#65533;&#305;F1ID&#1620;&#65533;&#65533;&#897;&#65533;TOK(YN&#65533;!w-&#65533;&#65533;&#65533;&#65533;ardF2d&&#65533;v&#65533;DY&#65533;&#65533;&#65533;&#65533;C&#65533;,st&#65533;r&#65533;,iGJtD'/}v&#65533;&#65533;D)#&#65533;>g&#65533;<0ZwAh&#65533;)w&#65533;&#65533;[&#65533;&#65533;S&#65533;&#65533;A@&#65533;IU/GJ;&#65533;CaG&#65533;.n7&#65533;F&#65533;&#65533;&#65533;~&#65533;&#65533;&#65533;\&#65533;t4sBI8&#65533;&#65533;D&#65533;&#1104;&#65533;&#65533;[&#65533;&#65533;+&#1102;t&#65533;&#65533;p&#65533;&#65533;pd?&#1690;&#65533;'Ba&#65533;&#65533;f&#65533;&#65533;&#65533;HFg5&#65533;&#1420;&#65533;&#65533;&#65533;&#65533;Q&#65533;5&#65533;J&#65533;&#65533;[6&#65533;&#65533;&#65533;X&#65533;&#65533;&#65533;)&#65533;&#1741;s&#65533;ad&#65533;6u03~&#65533;4&#65533;&#65533;N ,&#65533;&#65533;&#65533;&#65533;F&#65533;x&#65533;&#65533;(&#65533;&#65533;2]I`+/&#65533;&#65533; K&#65533;:&#65533;o&#65533;&#65533;&#65533;&#65533;E&#65533;&#65533;|q<&#65533;&#65533;-&#65533;&#65533;N(&#65533;c{&#65533;&#397;H&#65533;@&#65533;&#65533;&#65533;h&#65533;AqdEraEp+&#65533;dFA&#65533;&#65533;s4I&#65533;B&#65533;&#65533;&#65533;&#65533;#o7&#65533;9&#65533;&#415;&#65533;.-S&#65533;\Zt<H&#65533;&#65533;&#65533;&#65533;A)&#65533;&#65533;F&#65533;8yl4&#65533;&#65533;&#65533;e&#65533;om\&#1735;Q&#519;-&#65533;&#65533;e&#65533;&#65533;`&#65533;c&#65533;&#65533;7\&#65533;&#65533;&#65533;uCZ&#65533;v&#844;hP&#65533;	3&#65533;q&#65533;Au&#65533;I&#65533;h&#65533;7N&#475;64G&#65533;&#65533;&#65533;&#65533;&#65533;&rV
&#65533;4C&#65533;&#65533;&#65533;	3&#1976;&#65533;F&#65533;A`&#65533;h&#65533;&#65533;8&#65533;&#65533;&#1553;&#65533;&#65533;&#65533;&#65533;g&#65533;m&#65533;&#65533;ujA&#65533;>y&#65533;`&#65533;A&#65533;&#65533;&#65533;"&#65533;&#65533;L&#47646;&#65533;*&&#65533;FA&#65533;l&#65533;i&#1232;D&#65533;q8n&#65533;&#65533;&#65533;&#65533;&#65533;&#65533;%&#65533;&#65533;`&#65533;i&#65533;&#65533;&#65533;&#65533;&#65533;L&#65533;&#65533;&#65533;&#65533;&#326;&#65533;S&#46493;&#65533;&#65533;.&#65533;PS&&#65533;&#65533;&#65533;&#65533;&#1646;&#65533;&#65533;&#65533;&#65533;R&#65533;&#65533;A&#65533;M&#65533;&#1006;F&#65533;hB-9n&#1566;,YZ!&#65533;D&#65533;*c&#65533;&#65533;ES|&#65533;&#65533;s&#2816;&#65533;&#65533;rZ&#65533;&#65533;&#65533;F'&#65533;&#65533;sp8&#65533;&#826;&#65533;&#698;G&#65533;&#1670;[&#65533;&&#65533;aFx&#65533;&#65533;&#65533;&#65533;&#65533;&#65533;(&#65533;&#65533;q&#1487;X&#65533;[&#65533;)&#65533;&#65533;&#65533;&#65533;~H2&#65533;A&#65533;&#65533;&#65533;&#65533;d&#65533;0&#65533;&#65533;{`'&#65533;&#65533;Q&#65533;h&#65533;&#65533;f:&#65533;@&#65533;&#65533;&#65533;&#65533;UA&#65533;R$&#65533;o&#65533;&#65533;&#65533;0R0&#65533;&#65533;uf3^w&#1573;&#65533;z&#921;(&#65533;Q06&#1255;	S&#551;&#65533;:&&#305;&#65533;&#65533;&#1036;'wa&#65533; &#65533;&#65533;&#65533;F$&#65533;&#59151;&#65533;&#65533;u\&#65533;&#65533;&#65533;l&#65533;&#65533;wVh6&#65533;l&#65533;eD&#65533;i$6&#65533;&#65533;&#65533;}&#65533;Q&#65533;&#65533;-m&#65533;&#65533;&#65533;&#65533; &#65533;aE&#65533;	&#65533;&#65533;\&#825;\J&#1334;bG&#65533;&#65533;j&#65533;&#65533;0\&#65533;r&#65533;,&#65533;&#65533;&#65533;>&#65533;&#65533;H&#553;%&#65533;l&#65533;x&#65533;Z&#65533;&#65533;&#888;&#65533;&#65533;&#65533;l&#65533;&#65533;&#65533;&#65533;&#65533;&#65533;h&#65533;&#545;&#65533;&#65533;&#65533;N&#65533;&#65533;V&#65533;&#65533;K&#59468;&#65533;&#65533;u&#65533;&#65533;b&#65533;&#65533;[&#473;&#65533;c&#65533;&#65533;gH:&#65533;:&#65533;T5&#65533;&#1307;e8x&#65533;&#65533;&#65533;w&#65533;o&#65533;Rul&#65533;&#65533;&#65533;&#65533;s&#65533;L&#65533;F&#65533;&#65533;&#65533;&#65533;&#65533;a&#1676;t&#65533;&#65533;&#65533;&#65533;f`GoHSBbbEBUt&#65533;Y\&#65533;&#65533;79a,U48&#65533;&#65533;&#65533;&#65533;&#65533;&#32995;>Sr&#65533;i&#65533;&#65533;nkD?&#325;H&#65533;&#65533;6&#65533;!&#460308;&#65533;&#65533;Ex@&#529;3&#65533;&#924;8p&#65533;$|&#65533;5i&#932;Q&#65533;&&#65533;&#65533;5l&#65533;Xd&#65533;q#&#65533;4&#65533;HT&#65533;&#65533;M7'&#1908;&#616;&#65533;&#65533;&#65533;6G&#65533;&#65533;c&#65533;;x&#65533;&#1297;N&#65533;&#65533;;&#65533;&#65533;*p :u&#65533;&#65533;&#65533;s&#65533;fA&#65533;&#65533;'&#65533;&#65533;<&#65533;&#65533;&#65533;9;&#65533;&#65533;Y&#29598;?&#65533;&#65533;&#65533;4&#1055;?|&#65533;&#65533;&#65533;YU&#65533;&#65533;9&#65533;,8&#65533;k=w&#65533;&#65533;aZ&#65533;&&#869;u&#65533;&#65533;u&#65533;&#65533;&#65533;2b&#144;Acf&#65533;&#65533;b&#532;&#65533;|&#65533;&#65533;c0]&#65533;d&#65533;&#65533;&#65533;&#65533;^<k&#26789;J-Y&#65533;X&#1602;&#65533;&#661;-Y\{&#65533;r&#65533;&#65533;&#65533;,&#65533;K&#65533;&#65533;t0`&#276;1S&#65533;&#65533;4&#65533;&#716;&#65533;&#65533;&#65533;0&#991;&#65533;&#65533;2=&#65533;&#65533;y3&#65533;&#65533;&#65533;&#65533;,&#65533;&#65533;s&#65533;B&#65533;v&#29243;&#65533;&#65533;&#65533;J&#65533;&#65533;V&#65533;&#550;&#65533;K&#65533;+Y&#65533;d&#65533;&#65533;^J&#65533;(O&#65533;"&#65533;'&#65533;8&#65533;	(&#65533;&#65533;&#65533;
,&#65533;&#65533;&#65533;&#65533;|&#65533;7&#65533;N&#65533;&#65533;&#1140;&#527;&#65533;&#65533;0#&#65533;4("#&#65533;1&#65533; c9&#65533;&#65533;n&#65533;0&#65533;&#65533;&#546;&#65533;#&#65533;(&#65533;$&#65533;&#65533;B-&#65533;&#65533;&#65533;&#65533;3FzH&#65533;&#65533;&#65533;&#65533;&#65533;2&#65533;#2&#620;&#65533;N&#65533;&#65533;m&#65533;1Pd&#65533;&#65533;1$&#65533;l&#65533;3&#146;%&#65533;^b#&#65533;2&#65533;,$3&#65533;&#65533;52$:&#65533;*&#65533;B"&#65533;&#65533;&#65533;&#65533;&#65533; k&#65533;&#65533;3&#65533;d&#65533;72D&#65533;0&#65533;&#65533;xK&#65533;8&#65533;@C&#822;H4&#65533;/&#424;&#65533;!&#65533;<,&#65533;4&#1448;
&#65533;H*&#632;&#65533;2b#&#65533;=uI&#65533;&#248; &#13067;&#1554;&#65533;&#65533;7&#65533;&#65533;&#65533;&#65533;7&#65533;@&#65533;&#65533;G&#65533;4&#65533;&#65533;9&#65533;&#65533;C&#65533;c&#65533;<[J&#65533;&#65533;a7:C&#65533;/&#65533;PW&#65533;&#65533;&#65533;6b=5&#1369;&#65533;R&#65533;*8TOJ&#65533;&#65533;&#65533;Kv4&#65533;&#65533;b&#65533;&#65533;&#65533;D<&#65533;&#65533;L&#65533;&#65533;c&#65533;&#65533;&#65533;[&#65533;.&#65533;&#65533;&#65533;Z&#65533;h&#65533;&#65533;Z&#65533;J&#65533;XD&#65533;&#65533;&#65533;&#65533;&#65533;&#65533;&#65533;v&#65533;q)&#65533;K6 b&#65533;%&#65533;zJ&#65533;&#65533;a7&#65533;r"w&#65533;(&#65533;o&#65533;&#65533;bD2&#65533;i&#65533;&#65533;X&#65533;&#65533;Z&#65533;&#65533;&#65533;&#65533;&#65533;&#65533;x#&#65533;xuh1&#65533;@&#65533;&#65533;<)&#65533;&#65533;&#65533;'&#65533;&#65533;&#65533;h3&#65533;(b/&#65533;&#65533;&#65533;#O
&#1444;7&#65533;&#65533;C&#65533;=&#65533;&#65533;&#65533;&#65533;x&#65533;U&#65533;&#65533;8&#65533;&#65533;&#65533;&#65533;"&#65533;^&#65533;m&#65533;*&#65533;6ni&#65533;W)&#65533;GE:&#65533;&#65533;&#65533;\;&#65533;&#1035;&#65533;&#65533;&#65533;
|*&#65533;&#65533;&#65533;&#65533;;&#65533;&#65533;c>&#65533;&#65533;&#1705;&#65533;&#65533;2&#65533;Z7&#65533;&#65533;Cm&#65533;&#1390;c&#65533;&#65533;&#65533;,?&#65533;&#65533;&#65533;&#65533;
&#65533;&#65533;&#65533;m&#65533;+&#65533;&#65533;&#65533;&#65533;Z&#65533;j[&#65533;&#65533;&#65533;&#65533;:[&#65533;V&#65533;J&#61072;w&#65533;n&#65533;&#65533;7&#65533;&#65533;m&#65533;g&#65533;&#65533;
&#65533;&#65533;&#65533;&#65533;)&#65533;&#65533;&#65533;p&#65533;=*&#65533;&#65533;O&#65533;&#53451;&#65533;S&#65533;w%2&#65533;&#65533;&#65533;&#65533;"&#65533;D&#997;&#65533;:/&#65533;O3,&#65533;&#65533;&#65533;&#65533;&#65533;l[P3&#65533;U&#65533;"C&#65533;&#65533;&#65533;.n&#65533;&#65533;-X&#65533;zW0&#65533;hH&#65533;&#65533;+&#65533;&#65533;
M0&#65533;&#65533;pAA
&#65533;!&#65533;&#65533;&#65533;&#65533;!&#65533;|&#65533;&#65533;&#65533;&#65533;`&#65533;&#65533;o^&#65533;&#65533;C1H&#65533;3+&#1808;&#65533; &#65533; a&#65533;&#65533;&#65533;_&#65533;&#65533;&#408;'&#65533;O6[h&#65533;&#65533;F&#65533;&#65533;&#65533;l&#65533;wFr&#65533;&#65533;&#65533;D&#65533;&#65533;&#65533;2F&#65533;N&#65533; &#65533;$&#65533;&#65533;&#65533;a&#65533;g&#65533;&#65533;&#65533;&#65533;
H&#65533;!&#65533;&#65533;&#65533;+&#65533;&#65533;w&#65533;&#65533;]r&#65533;&#65533;.&#65533;<&#65533;I&#65533;DD&#65533;&#1052;Y&#65533;&#65533;&#65533;&#65533;FD/I&#65533;a;&#929;&#65533;0&#65533;&#65533; &#65533;&#65533;aL&#65533;Yr6&#65533;&#65533;5&#65533;&#65533;b&#65533;&#65533;E$&#65533;&#65533;&#65533;X&#65533;&#65533;VR&#65533;<&#65533;AK@&#65533;&#65533;&#65533;6&#65533;&#65533;&#65533;&#65533;K j&#65533;'y&#65533;&#65533;`+Z&#65533;&#65533;&#65533;bV&#65533;&#65533;&#1281;t&#65533;II&#65533;&#65533;&#65533;&#65533;e!&#65533;b&#65533;&#65533;&#65533;h$G}/V&#65533;S&#65533;&#65533;bM&#65533;#&#65533;&#65533;&#65533;C<&#339;&#65533;&#65533;A2E&#65533;&#65533;&#65533;s&#65533;AnL&#65533;0&#65533;&#65533;&#65533;Y&#65533;&#65533;D&#65533;mk&#65533;RJ&&Em!&#65533;&#65533;*&#65533;pt&#65533;&#65533;4&#65533;kKS&#65533;p6&#65533;IHM&#65533;D&#65533;&#65533;&#65533;&#65533;S&#65533;&#65533;q&#65533;&#65533;Br&#65533;|&#65533;&#65533;!&#65533;&#65533;&#716;R&#65533;&#65533;!f&#65533;&#65533;&#65533;RD'Q7`$\SSHO&#65533;B3&#65533;M,*&#65533;BHJ6&#65533;&#65533;q&#65533;&#65533;Q&#65533;&#1658;&#65533;i&#65533;;R
"n&#65533;	-b&#65533;a&#65533;&#65533;U&#65533;r&#65533;Nw&#65533;=&#65533;&#65533;,}&#65533;[_p&#1207;<&#65533;.>!&#65533;Uv2&#65533;&#65533;&#65533;&#65533;jk&#65533;)&#65533;T&#65533;&#1225;&#65533;o!&#65533;&#65533;&#65533;&#65533;&#65533;&#65533;&#65533;&#65533;&#1754;&#65533;&#65533;&#65533;&#65533; SQI@&#65533;&#65533;&#65533;#&#65533;&#803;(5%&#65533;0&#65533;&#65533;-T&#65533;
&#65533;&#65533;&#65533;&#65533;0&#65533;(@&#65533;y"&#65533;&#65533;D&#65533;&#65533;2&#65533;c&#65533;rzg&#65533;"&#65533;l&#65533;La &#65533;&#65533;T!?&#65533;&#65533;&#2033;&#65533;&#221;&#1034;&#65533;5]&#65533;&#65533;"&#65533;&#65533; R)9GZQw&#65533;`&#65533;&#65533;&#65533;&#65533;&#65533;&#65533;+v8C&#65533;&#65533;&#65533;&#65533;Al&#65533;&#1028;(&#65533;1&#65533;7&#65533;&#65533;f5&#65533;&#65533;MA
J8&#65533;&#65533;&#65533;&#65533;'Lz&#65533;&#65533;&#65533;&#65533;JM&#65533;&#65533;i}&#65533;&#642;&#65533;&#1028;&HA&#65533;T&#65533;p&#65533;&#65533;t&#65533;~R&#65533;n&#65533;&#65533;&#65533;&#65533;&#65533;&#65533;E"&#65533;&#65533;&#65533;&#65533;n&#65533;(&#65533;&#65533;&#65533;&#65533;&#65533;&#65533;&#65533;UG&#65533;&#65533;&#65533;Pb&#65533;D&#1600;&#65533;	JXt&#65533;C&#65533;&#65533;M!&#65533;&#65533;f&#65533;&#65533;8&#65533;&#65533;X&#65533;Iw:&#65533;&#65533;{J&#65533;=d1(k&#65533;J&#65533;a<&#65533;!P@&#65533;&#65533;&#65533;&#65533;&#65533;&#65533;gWd&#65533;fD6&#65533;}&#65533;&#65533;&#65533;B&#32280;&#65533;&#65533;4&#65533;A&#65533;[{&#65533;CPr8&#65533;u85:Y"&#65533;miP&#65533;&#65533;gJ&#65533;
&#65533;;&#65533;,uK!&#65533;&#65533;(&#65533;&#65533;&#65533;&#65533;&#65533;"&#1224;<&#65533;&#65533;J&#65533;+&#65533;&#65533;3r&#65533;+"&#65533;&#65533;$I0FJSRd^~j&#65533;&#65533;&#65533;&#65533;&#65533;&#65533;G}&#65533;@R&#595;&#65533; $c&#65533;&#65533;)&#65533;F&#65533;P&#65533;&#65533;L&#65533;I&#65533;&#65533;&#65533;&#552;&#65533;&#65533;(}&#65533;K&#1430;&#65533;a%&#65533;&#1325;b&#1488;&#65533;E&#65533;(&#65533;&#65533;\&#65533;<(&#65533;&#65533;&#65533;8&#65533;RFd&#65533;&#65533;
&#65533;p&#65533;&#65533;&#65533;%kM&#65533;hP78&#641;&#65533;-&#65533;C[KR%(p:&#65533;&#65533;&#65533;:&#826;&#65533;&#65533;YK&#65533;
&#65533;t&#65533;h&#65533;!%q{&#65533;&#65533;Z&#65533;&#1429;>&#65533;&#65533;f&#65533;S&#65533;&#65533;&#65533;&#65533;9uC&#65533;&#65533;&!fI&#65533;&#65533;&#65533;%&#65533;Z&#65533;&#65533;R&#65533;o&#65533;&#65533;&#65533;&#65533;&#65533;&#65533;&#65533;A,6&#65533;&#726;&#65533;
&#65533;&#65533;&#65533;&#65533;*&#65533;C&#65533;pXB9&#65533;0&#65533;&#65533;&#65533;g&#65533;!&#65533;&#1960;=&#65533;u&#65533;H&#65533;^&#65533;D&#65533;Q$&#65533;5&#65533;&#65533;&#65533;i&#65533;$&#375;&#65533;ba~&#65533;IQ&#811;&#65533;F&#65533;&#65533;&#65533;;&#65533;&#1377;r&#65533;&#65533;(GR&#65533;J&#593;d&#65533;&#65533;&#28422;&#65533;&LYIb&#65533;,
U&#65533; &#65533; ]A&#65533;&#65533;&#65533;w&#65533;$a	$&#65533;$&#65533;&#65533;1&#65533;pH:&#65533;/&#65533;
<&#65533;&#65533;7C&#929;&#65533;t&#65533;s&#65533;jJ4&#65533;a&#65533;&#473;&#65533;&#65533;pw9';&#65533;&#65533;&#65533;&#65533;&#65533;&#65533;&#65533;&#65533;tr&#65533;B&#65533;&#65533;&#65533;;&#65533;&#65533;:&#65533;_A.&#65533;&#65533;O&#65533;&#28422;&#65533;.&#65533;\&#65533;&#65533;4&#65533;&#65533;&#1033;l&#65533;&#65533;&#65533;Lf|&#827;&#65533; &#65533;&#65533;/OQ-\W&#65533;qT&#65533;S&#65533;&#65533;&#65533;&#65533;V&#65533;&#65533;Z&#65533;
&#65533;&#65533;gl&#65533;&#65533;$!>&#65533;&#65533;&#65533;
#&#65533;0&#65533;&#65533;&#65533;o&#65533;B&#65533;&#65533;j&#65533;&#65533;&#65533;&#65533;&#65533;&#476;l&#65533;Z#&#65533;[a&#65533;&#65533;&#65533;#=&#766;&#65533;	#&#65533;&#65533;Q5&#65533;S&#65533;
&#65533;H"q&&#716;P)&#65533;&#65533;K&#65533;*&#65533;'&#65533;&&#65533;b&#65533;EpX&#65533;Wd-&#65533;J&#65533;&#65533;>i&#65533;&#1920;&#65533;j&#65533;&#65533;&#171;&#65533;Jl-&#65533;&#65533;&#65533;F&#65533;U&#65533;T&#65533;&#65533;&#65533;>&#65533;&#65533;&#65533;h&#65533;&#65533;%&#65533;dWh&#65533;S&#65533;Bvh&#65533;.&#65533;&#65533;. &#65533;^g)gk,&#65533;x&#65533;nl&#65533;&#65533;&#65533;m&#65533;"p&#65533;OfD*VFD(&#65533;"&#65533;#Bb&#65533;nImNJX&#65533;&#65533;8&#65533;&#65533;&#65533;&#65533;u&#65533;J-Gf`0)`&#1324;r&#65533;jj>&#65533;&#292;#=l+=&#65533;&#65533;9D&&#65533;-&#65533;&#65533;&#10998;k&#65533;"&#65533;&#65533;JV&#65533;&#1824;&#65533;B&#1888;j&#65533;l&#65533;l`&#65533;2&#65533;$e&#65533;g^&#65533;Y&#65533;KF&#65533;3zG&#65533;&#65533;BdF&#65533;d&#65533;l&#65533;X&#65533;&#65533;&#65533;W:#E&#65533;&#65533;"`&#65533;&#65533;%I8&#65533;D&#65533;&#65533;&#65533;&#65533;E&#65533;&#65533;~&#65533;G;&#65533;%&#65533;&#65533; e1Zi>,2V&#65533;2&#65533;&#65533;&#65533;C
l&#65533;7&#65533;&#65533;0&#65533;&#65533;&#65533;@&#65533;&#65533;
&#65533; 	&#65533;&#65533;	 &#65533;&#65533;&#65533;?&#65533;+&#65533;To&#65533;y&#65533;&#65533;	&#65533;+A&#65533;.
L&#65533;&#65533;&#65533;W&#65533;&#65533;H&#65533;f_t&#65533;C(&#65533;&#65533;J&#65533;&#65533;&#65533;&#65533;&#65533;<d&#65533;B&#65533;|&#65533;&#65533;A&#8565;&#65533;Z&#65533;2DD&#65533;&#65533;&#1097;.8
&#65533;]4&#65533;9V$&#65533;P&#65533;&#65533;n&#65533;B&#65533;Q&#65533;&#65533;@&#65533;R&#65533;&#1050;&#65533;C,&#65533;"&#65533;"&#65533;&#65533;Ulgc&#65533;s&#65533;&#65533;U&#65533;`&#65533;nC&#65533;]B&#65533;&#35747;}&#65533;9&#65533; &#65533;&#65533;&#65533;3&#65533;b&#65533;&#319;Hb&#65533;~-j&#65533;&#65533;&#65533;&#65533;x".&#65533;&#65533;U&#65533;lN&#65533;(&"&#1152;H
&#65533;'|[&#65533;&#65533; &#65533;&#65533;/&#65533;b&#65533;R&#65533;&#65533;J&#65533;&#65533;4+&#65533;&#65533;&#65533;&#65533;&#65533;&#65533;&#65533;&#65533;j&#65533;O.K&#65533;&#65533;B&#65533;r>&$&#65533;J&#65533;|
ud&&#65533;&#65533;&#65533;&#65533;&#65533;&#65533;T&#598;*&#65533;f&#65533;&#65533;ZG&#65533;&#65533;&#65533;Jr.e[.&#65533;&#65533;*|&#65533;(&#65533;P&#65533;b&#65533;)
q&#65533;C&#65533;rN&#65533;e&#65533;*&#65533;&#65533;
OT&#65533;Q:&#65533;C&#65533;O&#65533;^&#65533;&#65533;Z&#65533;Eu n&#65533;|pq&#65533;&#65533;uhk&#65533;&#65533; &#65533;6!&#65533;&#65533;&#65533;d&#65533;&#65533;f&#65533;6
&#1622;&#65533;&#65533;"-&#65533;&#65533;U&#65533;&#65533;&#65533;&#65533; &#65533;b&#776;%TF&#65533;&#65533;&#65533;&#65533;&#65533;4&#65533;&#65533;.3o&#65533;u&#65533;`&#65533;&#65533;.q&#65533;qj&#65533;#&#65533;d1&#65533;&#65533;&#65533;`fC&#65533;&#65533;P*&#65533;/3/YG&#65533;Rt&#65533;`W&#65533;@&#65533;
k"&#65533;(g/&#65533;&#65533;!*&#1152;&#65533;D^Od4r!&#1329;H&#65533;&#65533;HB18&#65533;&#65533;&#65533;&#65533;&#65533;o&#65533;&#1408;O&#65533;&#65533;G&#65533;&#65533;&#65533; &#65533;hxD&#65533;&#65533;P&#65533;k8&#65533;H&#65533;&#200;0#;@n&#65533;&#65533;]&#65533;QD&#65533;&#65533;C&#65533;nF)&#65533;h&#65533;&#947;&#65533;#&#65533;D&#65533;wz&#65533;\D&#65533;4&#65533;=&#65533;&#65533;@&#65533;@F&#65533;&#65533;&#65533;&#65533;=&#65533;I&#65533;5&#65533;'
&#65533;&#65533;?&#65533;&#65533;5&#65533;&#65533;7&#65533;'^&#65533;c2&#307;"&#65533;i&#65533;&#65533;&#65533;&#65533;&#65533;&#65533;&#65533;[&#1323;6~&#65533;&#65533;&#65533;2&#65533;h&#65533;dI&#65533;T&#65533;N&#65533;&#65533;K&#65533;&#65533;E&#65533;/1&#65533;&#65533;]&#65533;D%`3&#65533;4&#65533;&#65533;xJ&#65533;@p&#65533;&#65533;]&#65533;P
-&#65533;[H&#65533;a&#65533;&#65533;4&#65533;'/&#65533;X&#65533;&#65533;=&&#65533;&#65533;@&#65533;&#65533;&#65533;(4&#65533;c6D&#65533;J2%V&#65533;fi&#65533;&fd&#65533;lFi&#65533;&#65533;"p6*\Ef&#65533;f7&#65533;ff&#65533;&#65533;"L&#65533;0&#65533;&#65533;V&#65533;&#65533;e&#65533;F&#742;[LB*&#65533;
u&#65533;&#65533;m&#65533;)&#65533;$8J&#65533;`&#65533;&#65533;&#65533;&#65533;&#65533;&#65533;&#65533;>&#65533;&#65533;Tg&#65533;0&#65533;&#65533;&#65533;&#65533;&&#65533;M&#65533;&#65533;Z&#65533;m&#1832;&#65533;Z&#65533;&#65533;4&#65533;j&#65533;&#65533;(**\Yg/&#65533;&#65533;=0&#65533;&#65533;&#65533;&#65533;KN5|P&#65533;&#65533;&#65533;5&#65533; &#65533;-%&#65533;1&#65533;&#65533;`%&#65533;0g&#65533;o&#65533;&#65533;a}_C#MX&#65533;&#65533;I&#65533;&#65533;&#65533;&#1810;&#65533;&#65533;u55I&#65533;f&#65533;&#65533;:&#65533;P6e&#65533;be&#65533;,g&#65533;l&#65533;&#65533;/i&#65533;.&#65533;&#65533;-ub&#65533;&#65533;Opf&#65533;f&#65533;J&#65533;&#65533;&#65533;/&#65533;Mq&#65533;&#65533;&#65533;r &#65533;Skv&#65533;f<&#65533;<&#65533;2 /&#65533;&#65533;&#65533;&#65533;P
&#65533;f&#65533;+&#65533;5&#65533;&#65533;f)&#65533;Mq&#65533;&#65533;&#65533;&#65533;ZN)&#65533;&#65533;&#65533;*&#65533;&#65533;3a&#65533; _p&#65533;v&#65533;&#65533;&#65533;&#65533;*p&#65533;fS	&#65533;pI&#65533;`&#65533;&#65533;&#65533;d&#65533;C&#65533;!&#65533;&#65533;(&#65533;b0fe8&#65533;%6&#65533;+&#65533;&#65533;r&#65533;&#65533;&#65533;"N&#65533;&#65533;3"&#65533;&#65533;&#65533;&#830;&#65533;,s&#65533;!&#65533;j:&#65533;&#65533;I&#404;%1&#65533;9&#65533;&#65533;A&#65533;&#65533;&#65533;`&#65533;&#65533;z`#~&#65533;&#65533;A&#65533;&#65533;>&#65533;k&#65533;&#65533;&#65533;u95h&#65533;&#65533;K|&#65533;E&#65533;&#65533;#&#65533;o*L&#65533;&#1022;>&#65533;IL&#65533;3&#65533;&#65533;&#65533;&#65533;`&#65533;f&#65533;&#65533;Gz&#65533;G&#65533;M&#65533;&#65533;&#1164;&#65533;H"ww&#1317;&#65533;&#65533;tD&#65533;OL&#65533;3&#196;&#65533;&#65533;g&#65533;Lej<&#65533;&#65533;z&#65533;&#65533;&#65533;vv&#65533;G/t&#1736;	&#65533;!&#65533;&#65533;O&#65533;
&#65533;P&#65533;&#65533;&#65533;N&#65533;S&#902;-&#65533;(*&#65533;&#65533;7&#65533;B&#65533;B]&#65533;1&#65533;bqcpq&#65533;)T&#65533; &#65533;J5&#65533;g5&#65533;S&#65533;&#65533;&#65533;)B&#65533; ;R &#65533;*&#65533;&#65533;b-&#65533;La&#65533;&#65533;&#65533;&#65533;V\Fl&#65533;0/&#65533;i&#65533;|&#65533; M&#65533;2&#65533;B&#65533;&#65533; &#65533;,&#65533;|xP&#65533;6Q&#65533;&#65533;&#65533;&#65533;6qs6&#65533;"&#65533;X&#65533;\&#65533;*7&#65533;&#65533;7eFl/jk&#65533;&#65533; &#65533;jc&#65533;&#65533;5&#65533;&#65533;.p0&#65533;&#65533;fQ-&#65533;&#65533;'&#65533;&#65533;]&#65533;p&#65533;u>X&#65533;&#65533;n&#65533;&#65533;&#65533;I&#65533;&#65533;&#65533;]9&#65533;j&#65533;&#65533;&#65533;ob&#65533;\&#65533;&#65533;6&#65533;y&#65533;&#65533;&#65533;&#65533;q&#65533;&#65533;pL&#65533;.&#65533;;&#65533;&#65533;&#557;&#65533;q3]&#65533;&#65533;&#65533;5&#65533;8/b&#65533;e&#65533;s&#65533;&#65533; >',pm%&#65533;&#65533;vx&#65533;&#65533;&#65533;&#586;7&#65533;ft&#65533;$&#65533;#i"Vq&#65533; &#65533;&#65533;ub&#65533;}&#65533;&#65533;&#65533;&#65533;2&#65533;&#65533;&#65533;zX&#65533;&#65533;,&#65533;,B&#65533;&#65533;&#65533;B&#65533;&#65533;1/&#65533;&#65533;"&#65533; &#65533;&#65533;&#65533;.&#65533;&q&#65533;Yqv&#65533;&#65533;_&#65533;&
Mi&#65533;&#65533;@U&#65533;&#65533;&#65533;&#65533;&#65533;*&#65533;&#65533;&#1020;%e^))&#65533;&#1340;f1 &#65533;V&#65533;&#65533;Q$bd&#65533;C$in&#65533;%&#528;&#65533;&#65533;lI
&#65533;&#65533;[&#65533;&#65533;6$P9c8T&#65533;P6hQz&#65533;\&#65533; >V&#65533;&#65533;rO6h&#65533;h5&#65533;C<&#65533;9&#65533;&#65533;&#65533;&#65533;E&#65533;&#65533;9&#65533;m-n&#65533;i&#65533;&#65533;<F<&#65533;;&#65533;&#65533;&#65533;@&#65533;M&#65533;CNCL&#65533;fO&#65533;ovfn&#65533;&#65533;&#65533;xeM[&#65533;&#65533;&#65533;&#65533;bD#:&#65533;K]k|&#65533;&#65533;N&#65533;R@&#65533;nL&#65533;&#65533;&#65533;H&#65533;&#65533;~&#65533;{t&#65533;]&&#65533;&#65533;r&#65533;jl&#65533;VG)&#65533;/ .!&#65533;&#65533; v&#65533;&#65533;&#65533;8rN&#65533;&#65533;b&#65533;_{&#65533;&#65533;P6&#65533;&#65533;tj&#65533;&#65533;&#65533;&#65533;?&#65533;&#65533;_'&#65533;&#65533;DrEPf`&#65533; &#65533;Q&#65533;&#65533;.i&DG:M&#65533;`G&#65533;&#65533;&#65533;&#65533;Eq&#65533;&#65533;Ad&#65533;&#65533;&#65533;&#65533;&#65533;&#65533;!z&#65533;&#65533;&#65533;&#65533;+jS&#65533;&#65533;&#65533;,&#802;s~&#65533;s&#65533; 6G&#65533;&#65533;&#65533;v&#65533;Vd&#65533;&#65533;&#65533;(S&#65533;>e&#65533;2&#65533;&#65533;t@&#65533;&#65533;&#65533;o-\&#65533;)&#65533;&#65533;&#65533;&#65533;/d&#65533;&#65533;&#65533;P&#65533;6&#65533;m"&#65533;1y&#65533;&#949;&#65533;0&#65533;h&#1101;u&#65533;&#65533;a&#65533;d&#65533;J,P&#65533;&#65533;y&#65533;&#65533;&#65533;&#65533;&#444;&#65533;&#65533;j&#65533;&#65533;&#65533;&#65533;6&#65533;&#65533;&#65533;ae&#65533;&#65533;x&#65533;&#65533;+|&#65533;&#65533;&#65533;&#153;&#65533;&#65533;&#65533;e{&#65533;	&#65533;A&#65533;&#65533;z&#65533;&#65533;0J-&#1542;&#65533; &#65533;&#65533;&#65533;an[&#65533;[6]&#65533; &#65533;&#65533;*o&#65533;/&#65533;,f&#65533;P&#65533;1&#65533;Z&#65533;&#65533;(&#65533;b,f&#65533;&#65533;&#399;7U&#65533;,pb\&#65533;&#65533;,&#65533;&#65533;)&#431;&#65533;&#65533;&#65533;a&#65533;".ob77&#65533;6&#65533;3&#65533; &#65533;q&#65533;6&#65533;$j&#1930;&#65533;P&#65533;&#65533;t
%&#65533;&#65533;Y$&#65533;ab&#65533;&#65533;&#1497;&#65533;&#65533;&#65533;^&#65533;&#65533;&#65533;+&#65533;-&#65533;U^5nr&#65533;&#65533;&#65533;&#65533;&#65533;&#65533;8~&#65533;'*&#65533;&#65533;&#65533;&#65533;[hED&#65533;&#65533;2&#65533;`QO&#65533;f&#65533;&#65533;('&#65533;&#65533;&#65533;HF=&#65533;H&#65533;&#65533; &#65533;GM&#65533;|&#65533;O&#65533;&#65533;H\}iF&#65533;i&#65533;o!B&#1242;)g&#65533;5&#196;r&#65533;&#65533;&#1420;&#65533;uQ&#65533;&#65533;&#65533;&#65533;&#65533;&#65533;a&#65533;&#65533;-*6+&#65533;B_m]{&#65533;H4&#65533;&#65533;!@p*&#65533;DejR &#65533;&#65533;xL&#65533;C&#65533;d&#65533;L&#65533;H&#65533;",be&#65533;&#65533;J&#65533;&#65533;x'=$2&#65533;&#65533;&#65533;Rz&#65533;&#65533;FY&#65533;&#65533;P)&#65533;&#65533;&#65533;j&#65533;:&#65533;&#65533;&#65533;(q!\0/&#65533;&#65533;5&#65533;|6&#65533;&#65533;7&#65533;&#65533;&#1788;&#65533;+JVc&#65533;&#65533;&#65533;k&#65533;&#155;&#65533;&#65533;xk=J&#65533;7&#65533;n;&#65533;&#65533;&#65533;P c&#65533; l&#65533;&#546;&#65533;W&#65533;]&#65533;&#65533;.&#65533; &#65533;&#213;&#65533;&#65533;}|&#65533;[&#65533;&#65533;&#5399;X&#65533;&#65533;&#65533;&#65533;&#65533;&#65533;&#65533;x6&#65533;&#65533;\&#65533;&#65533;0
U!&#65533;0&#65533;&#65533;f&#841;Q&#65533;&#65533;&#65533;`x&#65533;`&#65533;&#65533;&#65533;&#65533;CH"&#65533;&#1954;X&#65533;&#65533;&#65533;&#65533;&#65533;&#65533;	&#65533;&#65533;&#65533;8&#65533;&#65533;&#65533;-&#65533;c&#65533;b&#65533;O&#65533;&#65533;C&#65533;&$^1&#65533;&#65533;6&#65533;&#65533;&#65533;&#65533;&#65533;l{&#65533;k{&#65533;y&#65533;[y&#65533;!&#65533;1&#65533;&#798;&#749;&#65533;&#65533;&#65533;b&#65533;6s&#65533;&#65533;&#65533;u&#65533;9&#65533;-]&#65533;6&#65533;8eI&#65533;&#65533;s&#65533;aJ<&#65533;	&#65533;&#65533;3%&#65533;&#65533;&#65533;&#65533;&#65533;&#65533;a:&#65533;&#65533;&#65533;C&#65533; &#65533;&#65533;&#65533;H&#65533;&#65533;#&#65533;&#65533;f&#65533;+&#65533;)&#65533;'&#1058;,X&#65533;&#65533;&#65533;V&#65533;`&#65533;Y&#65533;M&#65533;(?&#65533;&#65533;)&#65533;S\1&#65533;6O&#65533;&#65533;&#65533;s&#65533;|&#65533;&#65533;<e&#65533;Tdb`E&#65533;%K&#65533;n*kW&#65533;B$&#65533;E2BB&#65533;&#65533;&#65533;ND&#65533;&#65533;&#65533;~&#65533;&#65533;(m&#65533;&#65533;&#65533;l4km&#65533;|de&#703;&#65533;J&#65533;|&#65533;G&#65533;&#65533;&#65533; B&#792;2d&#260;	3&#65533; &#65533;2:L&#65533;&#65533;A&#35852;3&#65533;&#65533;&#65533;&#65533;1e&#932;9&#208;c&#595;&#868;ai&#65533;$&#65533;6m&#1452;a&#65533;&#65533;"&#65533;/]&#65533;l&#65533;"&#65533;&#65533;&#65533;h&#65533;Q&#65533;f&#65533;&#741;7&#65533;8e&#65533;&&#65533;&#65533;&#65533;k&#65533;Lu&#65533;&#65533;&#65533;\&#65533;&#65533;&#65533;&#65533;&#65533;&#65533;S5h&#924;!&#65533;g&#65533;/$&#1000;iG&#65533;&#65533;m&#1852;&#65533;&#65533;&#65533;&#1107;d&#65533;&#65533;&#65533;&#65533;&#65533;J_&#65533;y&#65533;&#65533;4&#65533;&#65533;ZM&#65533;qp&#1186;&#65533;.ju&#65533;R&#65533;e&#1164;c&#65533;&#924;:wJ&#65533;&#1107;&#65533;ti<z&#65533;&#65533;&#65533;&#65533;P&#65533;E&#65533;&#65533;y&#65533;M&#65533;8w&#65533;&#65533;&#65533;&&#65533;&#65533;}&#65533;&#65533;&#65533;&#65533;&#65533;&#65533;&#65533;&#65533;}&#65533;&#65533;d&#65533;&#65533;=&#65533;&#65533;&#65533;!]&#65533;&#65533;&#65533;w&#65533;&#1777;8&#65533;&#65533;&#65533;&#65533;&#65533;y&#65533;&#65533;*W&#65533;t&#65533;F&#65533;8s&#65533;&#65533;&#65533;^&#65533;&#65533;&#65533;{&#65533;&#793;K&#65533;&#65533;t&#65533;Gv&#65533;g&#65533;&#65533;H &#65533;&#65533;&#65533;y&#65533;&#65533;Gs67]n&#65533;a&#65533;vG&#65533;&#65533;&#65533;Ab&#65533;&#65533;&#65533;_n&#65533;8&#65533;I2&#65533;cW&#65533;&#65533;&#65533;Gg&#65533;&#65533;&#65533;&#65533;_W&#65533;&#65533;&#1286;u&#65533;A!u&#65533;&#65533;Zi&#65533;	2&#65533;&#65533;('jx&#65533;&#65533;&#65533;q&#65533;&#65533;vr&#65533;8&#65533;s&#65533;&#65533;&#65533;&#467;&#65533;&#65533;a&#1920;&#65533;&#1105;d&#65533;&#65533;QGbk&#65533;H!&#65533;(&#65533;H!v&#1929;'!"Hy&#65533;&#65533;&#65533;vp8&#456;&#65533;&#65533;&#65533;&#65533;p(&#65533;&#65533;R&#65533;&#65533;&#65533;FVq&#65533;&#65533;Xsh&#65533;&#65533;`z	 &#65533;bH&#65533;&#65533;&#65533;)j&#65533;&#65533;@&#65533;&#65533;&#65533;n8&#65533;&#65533;thg&#65533;y g\&#65533;&#65533;&#65533;[}&#65533;&#65533;G&#65533;4&#65533;&#65533;&#65533;&#65533;!&#65533;0&#1717;&#65533;VO%U&#65533;&#65533;a&#65533;&#65533;&#65533;&#65533;RjW}w&#1364;c&#65533;&#65533;&#65533;F&#65533;w&#65533;&#65533;&#65533;W&#65533;&&#65533;r&#65533;aW&#65533;&#65533;8&#65533;&#65533;&#65533;M&#65533;u&#65533;&#65533;&#65533;mYg&#65533;!FH]\Q&#65533;!&#65533;&#65533;&#65533;d|R&#65533;^|ApH_&#65533;&#65533;&#65533;[j&#65533;&#65533;M&#65533;&#65533;e0I&#65533;&#65533;V&#65533;D&#65533;&#65533;!&#343;&#65533;RuSnH=&#65533;pC1&#65533;&#65533;f&#65533;l&#65533;&#65533;e&#65533;&#65533;d&#65533;&#65533;E\&#65533;w&#65533;XT&#65533;&#65533;&#65533;6oTF	o&#65533;&#65533;{a&#65533;_FN&#65533;&#65533;&#65533;K&#65533;&#1140;&#65533;3&#65533;&#1285;UX&#65533;S&#65533;4&#65533;p&#65533;`'l0[%&#65533;&#65533;&#65533;&#65533;&#65533;&#65533;O_&#65533;&#65533;`&#65533;&#65533;&#434;3&#65533;&#65533;&#65533;d&#65533;&#65533;|&#65533;Ed&#65533;&#1840;&#65533;I&#65533;TH6w&#65533;&#65533;z&#65533;u)*&#65533;&#65533;&#65533;IiVG!&#65533;|o&#65533;&#65533;&#65533;'y&#65533;zW:&#65533;&#65533;Ff6E&#65533;&#34863;Zg7&#65533;U&#65533;5&#65533;&#65533;.&#65533; ^w&#65533;&#65533;&#65533;& }&#65533;&#65533;FAe&#65533;1&#65533;&#31474;&#65533;5&#65533;&#65533;&#65533;&#65533;&#65533;&#65533;&#65533;&#1121;k&#65533;&#65533;&#65533;&#65533;&#1856;&#971;&#65533;&#65533;&#65533;N&#65533;Q&#65533;ix&#65533;f&#65533;&#65533;E[ &#790;&#65533;I&#65533;m&#65533;&#65533;8! L&#65533;&#65533;&#65533;:&#65533;N&#65533;&#65533;a&#65533;&#65533;P&#65533;x&#65533;:&#65533;8&#65533;
&#65533;&#65533;&#65533;E%D&#65533;&#65533;@&#65533;&#65533;&#65533;&#65533;&#25083;&#48906;4&#65533;&#65533;&#65533;&#65533;l{&#65533;
)v&#65533;&#736; &#65533;#&#65533;i&#65533;z&#65533;&#65533;&#1900;&#65533;s&#65533;-m&#65533;Sa&#65533;p&#65533;&#65533;;
I'^&#65533;&#65533;&#65533;sT@&#65533;TC0&#65533;&#65533;&#65533;&#65533;$&#65533;&#65533;H&#65533;&#223;4&#65533;&#65533;&#65533;&#1383;&#65533;J&#65533;vt7%(&#65533;&#65533;4&#65533;&#65533;&#65533;&#65533;&#65533;*b&#65533;&#65533;S&#65533;&#65533;&#65533;?&#65533;&#65533;;&#65533;&#65533;&#65533;(&#65533;*&#65533;h&#65533;G&#65533;C&#65533;&#65533;&#65533;@&#65533;&#65533;&#65533;&#65533;E&#1242;V&#65533;&#65533;@/Z&#65533;9&#65533;*$&#65533;&#65533;&#65533; &#65533;&#65533;[&#65533;)&#65533;M:W&#65533;s&#65533;%]&#65533;Q&#65533;&#65533;3u%FR&l&#65533;Q&#65533;",q&#708;&#65533;&#65533;]6&#65533;%d_&#65533;IMH&#65533;&#65533;&#65533;&#65533;e&#65533;|&#65533;)=&#65533;hRU&#65533;&#586;&#65533;&#65533;-m&#65533;&#65533;[&#65533;&#65533;&#65533;&#65533;Ie&#65533;feha&#65533;|&#65533;,&#65533;&#65533;e23&#65533;&#65533;&#65533;&#1702;&#65533;&#65533;&#65533;%"&#65533;c&#510;)&#65533;&#65533;ha&#65533;&#65533;&#65533;&#65533;(&#65533;&#65533;&#65533;'\ &#65533;&#65533;&#65533;|&#65533;c1a&#65533;&#65533;V{&#65533;E!|{&#65533;P&#65533;R&#65533;4&#65533;'j&#65533;&#65533;&#65533;3&#65533;&#65533;&#65533;%f&#65533;&#65533;_H&#65533;&#65533;&#65533;,&#65533;nv&#65533;&#65533;@&#65533;U&#65533;&#65533;&#65533;&#65533;&#65533;#0&#904;&#65533;,`p&#65533;D&#272;G&#65533;&#65533;d$g&#65533;&#65533;G&#65533;&#65533;q&#65533;&#65533;&#65533;&#65533;PT&#65533;>&#65533;&#65533;&#65533;\&#65533;&#65533;d&#65533;&#57595;&#65533;&#65533;&#65533;&#65533;T#eX&#65533;&#65533;8&#65533;&#65533;cx&#65533;r&#65533;>niPP-L&#65533;"&#65533;9&#49478;z&#43045;<H/m&#65533;$G=&#65533;&#65533;&#65533;~&#65533;#H?&#65533;&#65533;&#65533;&#65533;&#65533;E&#65533;!&#65533;bD&#65533;!&#65533;
&#65533;&#65533;4YUegA.&#65533;<\&#65533;?b&#65533;&#65533;&#942;&#65533;&#65533;q'}C>&#65533;&#65533;&#65533;r&#65533;&#65533;2&#65533;eq&#65533;D&#65533;|&#65533;!gh&#65533;V &#65533;&#65533;!&#65533;&#65533;&#65533;!&#65533;G0z&#65533;.e&#65533;'%&#65533;S&#65533;&#65533;&#251;E&#65533;1"&#65533;(&#65533; r&&#65533;&#65533;8z &#1482;*&#65533;&#65533;T&#65533;&#65533;qX&#65533;&#65533;&#60844;&#1390;<A&#65533;&#65533; &#65533;'A8&#65533;i&#65533;u&#65533;&#65533;*&#65533;&#65533;P{&#65533;&#65533;&#65533;&#65533;sq&#65533;&#65533;&#65533;mNrx&#65533;&#65533;;
&#65533;&#65533;&#65533;&#65533;&#65533;&#65533;&#65533;BE&#65533;&#65533;&#65533;&#65533;&#65533;&#65533;&#65533;8&#65533;&#65533;y&#65533;&#1681;&#65533;G&:&#65533;k&#65533;u&#65533;&#231;&#65533;D&#65533;&#65533;Z&#65533;]S*O&#65533;&#65533;&#65533;V,&#65533;a&#65533;&#1736;&#65533;&#65533;&#65533;&#810;X?&#65533;AN&#65533;W&#65533; &#65533;I:*&#65533;k| &#65533;xP&#65533;&#65533;&#65533;V&SK&#65533;&#65533;&#65533;&#65533;&#65533;&#65533;&#65533;k&#65533;&#65533;_&#65533;&#65533;$G&#65533;&#65533;Z&#65533;(&#65533;&#1096;&#65533;&#65533;[=0({&#65533;YQ*s&#65533;&#65533;&#65533;&#65533;&#65533;&#65533;&#65533;XY&#65533;&#65533;p&#65533;!/&#65533;*&#65533;&#65533;&#65533;&#65533;&#65533;f&#65533;G#G&#65533;
Rw&#65533;&#65533;&#65533;.b&#65533;&#65533;PJ&#65533;&#65533;&#1612;b&#1240;&#65533;&#65533;2&#65533;&#65533;i&#65533;~OP62&#65533;&#65533;&#65533;lY&#65533;&#65533;[S*&#1021;&#65533;t*&#65533;QU(g&#65533;}NKz&#65533;I&#65533;&#1556;;&#65533;fR&#65533;&#65533;&#65533;&#722;&#65533;8&#65533;&#65533;&#65533;1-&#65533;q&#65533;T&#65533;r:&#65533;|To&#65533;&#65533;s&#65533;f&#65533;&#65533;E&#65533;)&#65533;2&#65533;&#65533;X&#65533;<U&#65533;&#65533;=&#65533;}&#65533; &#65533;&#65533;4&#561;_&#65533;&#65533;&#65533;&#65533;io(K&#65533;&#65533;&#65533;&#65533;,&#65533;IK&#65533;*&#1917;&#426;&#65533;0&#65533;H&#65533;N&#65533;&#65533;P&#65533;&#65533;&#65533;l.\&#65533;&#65533;&#65533;a&#65533;GC&#65533;~&#65533;n&#251;&#1116;&#65533;pn&#65533;&#65533;&#65533;&#65533;K&#65533;&#65533;&#23548;quT&#65533;&#65533;p_Zv+d&#862;&#65533;>&#65533;K?&#65533;<&#65533;&#65533;&#65533; &#506;&#65533;&#65533;0F&#65533;&#65533;&#65533;&#65533;&#65533;&#50521;s4Y&#65533;hw&#65533;&#65533;I&#65533;&#65533;&#65533;5&#65533;&#65533;&#65533;;&#65533;&#65533;xB8d&#65533;b&#65533;&#65533;9&#65533;C&#65533;YR&#65533;a@.&#65533;&#65533;&#65533;&#65533;&#65533;&#65533;&#65533;&#65533;G&#280;&#65533;&#65533;&#65533;&#65533;j&#65533;&#65533;T&#65533;&#65533;?&#65533;&#65533;X0G&#65533;&#65533;zv&#65533;&#65533;&#65533;&#65533;K&#65533;&#65533;&#65533;&#65533;&#65533;&#65533;^&#65533;&#65533;&#65533;I&#65533;J&#65533;&#65533;&#996;&#65533;&#65533;*f&#65533;Z&#65533;&#65533;&#65533;{Cl"O&#65533;4t&#65533;K]&#65533;&#65533;kg&#65533;:b&#65533;&#65533;&#65533;&#65533;&#65533;&#65533;1kV&#65533;z&#65533;]&#65533;"&#65533;&#65533;&#65533;.A/,&#65533;y]C&#65533;&#65533;d&#65533;&#65533;,&#65533;&#65533;NS&#65533;(&#65533;n?&#65533;96&#65533;&#65533;&#65533;IIK&#65533;hR&#65533;~4!"SK[&#868;&#65533;I&#65533;nk/&#923;&#1375;&#65533;)&#65533;&&#65533;&#1522;l&#65533;&#65533; DGq?&#473098;B&#65533;;gUBE&#65533;}&#65533;&#65533;:&#65533;A&#65533;&#65533;&#65533;p&#65533;yP&#65533;7&#65533;J&#298;&#65533;P*&#65533;&#65533;y&#65533;&#65533;"K&#65533;&#65533;(5Bu&#65533;_&#65533;&#65533;i	XA&#65533;&#65533;b&#65533;fL&#65533;&#65533;&#65533;&#65533;8&#65533;1%&#65533;&#65533;b&#65533;&#65533;&#65533;cz`?&#65533;t3&#65533;m&#65533;+&#65533;{&#65533;&#65533;k5"$&#65533;o&#65533;c &&#65533;o[&#65533;S2&#65533;x&#65533;p&#65533;TVdD&#65533;Is&#65533;<&#65533;&#65533;'&#65533;A@d&#65533;a&#65533;F&#790;a&#565;)&#65533;CK&#516;&#65533;&#65533;l&#65533;vN7&#65533;F%&#65533;&#65533;8Xu&#65533;&#65533;-&#65533;&#65533;&b^&#65533;&#65533;C&#65533;.\&#65533;o&#65533;&I&#65533;{hB%&#65533;E+8&#65533;x&#65533;8d&#65533;j {0&#65533;pM&#65533;;(_&#1923;&#65533;z$Kd~N&#65533;~&#65533;c&#65533;&#65533;?&#65533;&#65533;'1&#65533;&#65533;&#65533;.(&#65533;24(0o&#65533;^TdJ(&#65533;-&#65533;alrE&#65533;&#65533;&#65533;&#65533;&#65533;&#65533;V&#259;Y&#2017;<8&#65533;M&#1540;&#65533;d&#65533;'&#65533;&#65533;&#65533;|&#65533;)&#65533;_#R"&#65533;&#65533;%2&#65533;.]aY&#65533;d|5_&#65533;%%S&#65533;[I&#65533;W&#65533;"fD
B&#65533;TH&#65533;&#65533;%&#65533;Rq&#65533;&#65533;Y&#65533;w&#65533;&#65533;8&#65533;[&#65533;5Q3!je&#65533;p&#65533;&#25131;&#65533;Tq&#65533;&#65533;&#65533;.&#65533;'T&#65533;&#65533;^&#1224;$&#65533;&#65533;&#65533;@	&#65533;	&#65533;&#65533;&#65533;&#65533;&#65533;&#1551;u&#65533;!&#65533;A&#65533;&#65533;|&#65533;\&#65533;&#65533;)&#65533;&#65533;d&#65533;?sw&#65533;&#65533;&#65533;qD&&#65533;q&#65533;&#65533;^Fc"%RR&#65533;#&#65533;&#65533; &#65533;&#65533;&#65533;rC&#17466;&#65533;&#65533;&#65533;\e&#65533;]&#65533;H&#65533;0&#65533;&#65533;&#65533;&#65533;&#65533;`&#65533;&#531;?&#65533;b&#65533;>&#65533;[&#65533;&#65533;&#65533;&#485;\~b&#65533;&#65533;&#65533;^=&#65533;&#65533;&#229;&#65533;QI'&#65533;0yx^&#65533;&#65533;)&#65533;P\@&#65533;tQ&#65533;vF&#65533;b$bd\&#65533;2{Z&#65533;E&#65533;Wu&#65533;s=)&#65533;Y&#1536;*Fo&#65533;X&#65533;t&#65533;s&#65533;V&#65533;&#65533;^W&#65533;lM&#65533;F&#65533;&#65533;&#65533;^&#65533;^&#65533;&#65533;a&#65533;\&#65533;&#65533;^&#65533;&#65533;&#65533;&#65533;C&#65533;&#65533;I&#65533;&#65533;].Dr@q)&#65533;&){&#65533;&#65533;Y&#65533;&#65533;l&#65533;&#65533;&#595;D&#65533;)&#65533;%&#65533;&#65533;[cB&#65533;%&#65533;&#65533;[&#65533;%l&#65533;|&#65533;q &#65533;)v&#65533;{&#65533;Ar!&#65533;&#65533;F&#65533;8&#65533;UC&#65533;&#1307;&#65533;	&#524;n&#65533;\ker&#65533;&#65533;Q#W&#65533;h&#65533;y&#65533;C}p&#65533;	X&#65533;&#65533;B&#65533;$;&#65533;&#65533;K&#65533;V/&#65533;j8}&#65533;7&#65533;7HAbA&#65533;C;ZqY&#65533;&9&#65533;&#65533;Z&#65533;&#65533;&#65533;d!LcY&xY')C&#65533;i&#65533;^(3&#33407;&#65533;#Dvb&#1424;fG&#65533;o~r`p	&#65533;&#65533;oQD"T&#65533;Me&#65533;&#65533;tr&#65533;e&#65533;1,&#65533;2&y_&#65533;&#65533;]&#65533;&#65533;3&#65533;JB&#65533; &#65533;&#65533;&#65533;&#65533;X&#65533;hWY&#65533;&#65533;Q&#65533;F8!&#65533;&#65533;&#65533;V&#65533;@&#65533;.Y&#65533;&#65533;q)&#65533;'aruS&#65533;&#65533;H&#65533;&#65533;v&#65533;dI&&#65533;Cop2CZD'&#65533;&#65533;&#65533;	&#65533;&#65533;	&#65533;0	&#65533;&#65533;&#65533;	8&#65533;&#65533;i&#65533;&#65533;&#65533;&#65533;&#65533;&#65533;K&#65533;&#65533;Ei&#65533;E&#65533;&#65533;a\9^"&#65533;{y 
&#65533;)&#65533;x&#65533;U&#65533;z&#1562;&#65533;PFCzT&#65533;y&#65533;HG^u&#65533;!<Gw&#65533;u} &#65533;5&#65533;&#65533;&#65533;$&#65533;&#1703;dbdU&#65533;&#65533;Hw&#65533;&#65533;&#65533;&#65533;&#65533;&#65533;Q&#65533;&#65533;p&#65533;&#65533;x8&#65533;&#65533;&#65533;&#65533;&#65533;*&#65533;&#65533;&#65533;@F&#1540;&#65533;:Do&#65533;r"&#65533;&#65533;&#65533;&#65533;y&#65533;@&#65533;&#65533;&#20782;i?r"&#65533;&#65533;FH2e&#7394;&#65533;&#65533;`Wt&#65533;(&#65533;+&#65533;1&#65533;&#65533;'&#65533;p$_H{&#65533;&#65533;}&b&#65533;&#65533;!+&#65533;2&#65533;&#65533;E&#65533;&#65533;;&#65533;&#65533;&#65533;n5+?&#65533;&#65533;4&#417;n&&#614;&#65533;&#65533;&#65533;)&#65533;&#1135;E&#65533;H&#65533;&#1203;rK:&#65533;B&#65533;cj)_&#1125;v&#65533;#_!&#65533;C&#65533;!&#322;&#65533;*&#65533;&#65533;&#65533;VH&#65533;nU&#65533;^&#65533;z&#65533;&#65533;&#65533;!.&#65533;l&#65533;&#65533;E&#481;&#65533;&#65533;^&#65533;&&#65533;'I}&#65533;4I&#1506;Z&#65533;vx&#65533;&#65533;J&#65533;&#65533;8r&#65533;J5&#65533;$&#65533;&#65533;&#65533;rQ:E&#65533;8&#65533;e&#65533;BB:f&#65533;Up&#65533;&#65533;&#65533;BL&#65533;Z&#65533;3&#65533;=&#65533;,&#65533;&#65533;&#65533;&#65533;rp&#65533;p &#65533;,q1&#65533;&#65533;h&#1252;D'&#65533;&#65533;&#65533;]&#65533;c&#65533;&#65533;%&#65533;,&#65533;$&#65533;sC&#65533;&#65533;&#65533;&#65533;&#65533;|&#417;&#65533;&#65533;v@&#65533;S:^&#65533;&#65533;&#65533;Z&#65533;&#65533;Q"&#65533;&#65533;<&#65533;h1h&#65533;v&#65533;&#65533;&&#65533;&#65533;?B]u&#65533;&#1874;&#65533;&#65533;1ey&#65533;S&#65533;X&#65533;^&#65533;w&#65533;u@C!#Y&#65533;e&#65533;&#562;&#65533;&#65533;&#65533;&#65533;&#65533;&#65533;&#65533;[{CBw&#65533;&#65533; ^"&#65533;&#65533;&#65533; 	&#65533; &#65533;&#65533;&#65533;&#65533;&#65533;[Q&#65533;!t&#65533;o&#65533;&#65533;;&#65533;&#65533;&#65533;e&#65533;&#65533;x6&#65533;9&#65533;&#65533;d&#545;&#65533;&#65533;p&#65533;P\Lh&#65533;0	&#65533;P	&#65533;&#65533;	&#65533; 	&#65533;&#1403;&#65533;	&#65533;&#65533;&#65533;&#65533; 	&#65533;&#65533;&#65533;&#65533;&#65533;&#65533;&#65533;J&#65533;GH&#65533;<y&#65533;\&#65533;lB&#65533;&#65533;&#65533;:D&#65533;x2&#65533;&#65533;z&#65533;&#65533;&#65533;&#65533;&#1732;&#65533;;&#65533;&#65533;&#65533;'&#65533;CF&#65533;u&#65533;s@&#65533;|Z&#65533;&#65533;Ix&#65533;89&#65533;K&#1557;&#65533;&#65533;N&#65533;&#65533;&#65533;&#65533;&#65533;s&#65533;&#65533;&#65533; &#65533;L&#65533;&#65533;H	!&#65533;q R,&#65533;b&#65533;rY&#65533;&#1387;xJ^=7\&#65533;(&#65533;&#65533;+&#65533;&#65533;&#65533;&#65533;K&#65533;&#1398;|Jm&#65533;K&#65533;lOH&#65533;9J&#65533;\&#65533;&#65533;&#65533;&#65533;&#65533;*&#65533;&#65533;+&#65533;6&#65533;&#65533;%Z&#768;q9&#65533;X&#65533;%&#65533;&#65533;v&#65533;U.&#65533;7&#65533;wI&#65533;&#65533;s&#65533;&#65533;&#65533;Wb&#65533;&#65533;zI-&#1584;dl&#65533;_&#65533;9&#65533;&#65533;G> &#65533;&#65533;;V&#364;&#65533;Z&#65533;&#65533;&#65533;&#65533;uI&#65533;&#65533;	8a&#65533;%C-(]
&#65533;%&#65533;R&#65533;&#65533;]Cb&#65533;&#65533;&#65533;t&#65533;&#65533;(&#65533;&#65533;&#65533;&#65533;zt14"i&#706;&#65533;$%&#65533;&#65533;&#65533;c1&j&#65533;TiNa&#65533;z40&#65533;(Y`&#65533;"&#65533;&#65533;-&#65533;&#65533;&#65533;&#65533;&#65533;c&#65533;v%&#65533;&#65533;#&#65533;BE&#65533;&#65533;C&#65533;-sH{i&#65533;7u&#65533;s%&#65533;#&#65533;Z&#65533;x&#65533;.&#65533;6a&#65533;&#65533;e&#65533;S{&#65533;&#65533;&#65533;Ko~&#65533;Z&#65533;
&#65533;&#65533;V&#65533;&#1089;&#65533;&#65533;X&#65533;&#675;&#65533;&#65533;&#65533;&#65533;1m$&#65533;v!&#65533;Bm&#65533; &#65533;&#65533;oeJ&#65533;&#65533;U&#65533;s&#65533;a&#65533;&#65533;&#65533;&#65533;&#65533;r.&#65533;&#780;&#65533;G&#65533;&#1707;&#65533;5[zX&#65533;&#65533;:v&#65533;&#65533;LRL&#65533;[j&#142;&#65533;&#65533;&#65533;	&#65533;@
&#65533;&#65533;	&#65533;&#65533;\w&#65533;&#65533;S&#65533;s1<&#65533;&#65533;!&&#65533;F<X&#65533;f&#65533;aF&#65533;&#229;b&#65533;&#65533;&#65533;0	d&#65533;	&#65533;p&#65533;&#65533;j&#65533;&#65533;&#65533;G='&#65533;&#1062;mJ&#65533;L&#65533;&#65533;wF&#65533;s?&#65533;&#65533;@&#65533; &#529;&#65533;=&#65533;*&#65533;&#65533;J\_&#65533;&#65533;|rm&#65533;&#65533;&#65533;?&#65533;pG&#65533;&#65533;&#65533;!&#65533;&#65533;1t}&#65533;'&#65533;*&#65533;^d&#65533;|&#65533;D_&#65533;[&#65533;&#65533;&#1135;Z&#65533;|&#65533;&#65533;&#65533; &#65533;&#65533;q.&#65533;3~&#65533;&#65533;8&#65533;'u&#65533;v&#65533;&#65533;&#65533;n&#65533;<&#65533;&#65533;>'^O&#65533;&#65533;bb&#65533;Xbr&#65533;&#65533;J&#65533;@&#65533;BE/&#65533;&#65533;&#65533;88&#65533;&#65533;g&#65533;w&#65533;$~&#65533;O&#65533;f&#65533;o&#65533;S&#65533;&#65533;&#65533;S)
})&#65533;c&#65533;&#65533;&#65533;&#65533;&#65533;bzMWeg&#65533;?&jvr

]0u&#65533;QE&#65533;s&#65533;&#65533;&#65533;&#65533;u&#65533;&#65533;K&#65533;s-a5&#1874;;i"p&#65533;E&#65533;&#65533;&#65533;&#65533;%4I;U(hA&#1083;+&#65533;BB&#65533;&THm&#65533;LDzyv&#65533;&#65533;&#65533;&#65533;rL&#65533;m&CfQ4!beQ3x&#65533;&#65533;G&&#65533;Q&#65533;&#65533;)&#65533;Rq%&#65533;&#65533;T`^0ipj&#65533;U+&#65533;z&#65533;c&#65533;} (&#65533;c+&#65533;5`&#65533;&#65533;&#65533;a1-Gb&#65533;x&#65533;v&#65533;A&#65533;4o&#1905;%f&#801;&#65533;&#65533;&#65533;	&#65533;&#65533;u&#65533;=ZlY&#65533;l&#65533;r:&#65533;4&#65533;&#426;&#65533;&#65533;['&#65533; aD&#65533;b&#65533;*/&#65533;\&#65533;@Yb $`yP}&#65533;I&#65533;&#65533;*{Mw&#65533;u&#65533;&#65533;&#65533;&#65533;&#65533;&#65533;&#1605;&#65533;)[&#65533;&#65533;&#65533;y&#65533;&#65533;&#1062;z&#65533;(&#65533;Kh&#65533;&#65533;8&#65533;&&#65533;&#65533;&#65533;&#65533;&#65533;	&#65533;&#65533;
&#65533;P
&#65533;P	&#65533;&#65533;X&#65533;&#65533;&#65533;':k2&#65533;	n#!&#309;&#65533;&#65533;?{	&#65533;&#65533;qd&#65533;z'&#65533;&#65533;&#65533;&#1235; &#65533;0&#1332;A&#65533;l's&#65533;&#65533;Z&#65533;&#65533;&#65533;&#65533;I@&#65533;&#65533;EG&#65533;%&#65533;&#65533;Xx&#65533;&#1098; &#65533;&#65533;&#65533;(&#65533;&#65533;&#65533;&#65533;&#65533;*t&#65533;b&#65533;"&#65533;_&#65533;9e&#1699;&#65533;&#65533;&#65533; &#65533;+&#65533;1E&#65533;&#65533;&#1532;&#65533;l&#65533;b&#65533;&#65533;@&#65533;&#65533;&#65533;&#65533;u&#65533;e&#65533;&#65533;~ &#65533;&#65533;&#65533;=&#1297;%&#65533;&#65533;f-kI&#65533;&#65533;.&#65533;)b&#65533;\o&#65533;?&#65533;&#65533;o&#1889;; &#65533;=y3uC&#65533;&#65533;&#65533;&#65533;0W<&#65533;&#65533;&#65533;&#65533;D&#65533;! upB&#65533;&#65533;-G&#65533;&#65533;&#65533;$7&#65533;5&#65533;,&#65533;i&&#65533;? &#65533;&&#65533;&#65533;&#65533;&#65533;Oe&#65533;&#65533;|:&#65533;fA&#65533;!&#65533;f2&#65533;X 1&#65533;9&#65533;&#65533;&#480;&#65533;,&#65533;&#65533;N(&#65533;&#65533;&#65533;&#65533;4&#65533;2&#65533;@&#65533;&#65533;&#65533;&#65533;&#65533;'&#65533;9&#65533;q<+&#65533;6&#65533;o&#65533;&#65533;@&#65533;&#1221;z&#65533;z&#65533;&#65533;&#65533;L&#65533;it&#65533;1&#65533;Sr&#65533;eVN&#65533;Y&#65533;s#&#65533;&#65533;'QeQ&#65533;&#65533;6%d&#65533;b&#1080;vF~&#65533;o&#65533;&#65533;&#65533;6&#65533;%&#65533;&#65533;&#65533; &#65533;h&#65533;H&#65533;&#65533;^&#65533;&#65533;&#65533;OquH&#65533;J~ ^7\[&#65533;&#65533;&#476;<&#65533;&#65533;n&#65533;&#65533;&#65533;&#7574;D?L$y/[6&#65533;&#65533;&#65533;k	&#65533;`	&#65533;P	&#65533;&#65533;&#65533;0&#65533;/s&#65533;&#65533;&#65533;&#65533;)&#618;&#65533;&#65533;;&#65533;&#65533;EpRy&#1105;&#65533;A&#65533;&#65533;&#65533;&#65533;&#65533;&#65533;@&#65533;:&#65533;&#65533;[&#65533;&#65533;|&#65533;dI&#258;&#65533;&#65533;o&#65533;.s&#65533;&#65533;&#65533;&#65533;&#1249;&#65533;S&#65533;&#65533;o>&#65533;&#65533;2yC&#65533;&#65533;&#65533;&#65533;&#65533;&#65533;	&#65533;0
&#65533;&#65533;	&#65533;p&#65533;&#65533;&#65533;&#65533;&#65533;.&#65533;H&#65533;U}(&#65533;)&#363;b&#65533;4E&#65533;y&#65533;&#65533;&#65533;*&#65533;&#1083;&#65533;&#65533;&#65533;&#65533;&#65533;&#65533;:&#65533;&#65533;&#65533;
$&#1055;&#65533;~&#65533;&#65533;&#65533;G&#990;=&#65533;&#65533;Y&#65533;;w2&#65533;y&#65533;&#65533;>
8&#65533;$&#65533;A&#65533;!Jt&#65533;!C&#65533;*T0&#65533;&#65533;{&#65533;&#65533;y&#1222;7o&#65533;&#281;#gh&#65533;8t&#65533;,&#65533;C&#65533;N<z&#65533;,&#65533;C&#65533;&#990;<S&#65533;8&#65533;&#65533;q)U&#65533;|(&#1604;&#65533;l&#65533;Eh&#65533;&#729;&#65533;&#65533;O&#65533;&#65533;~&#65533;&#65533;&#65533;&#65533;&#65533;j&#65533;R&#65533;~&#65533;&#65533;M&#65533;7r&#65533;&#65533;&#65533;$C&#65533;|&B&#65533;&#65533;&#65533;D&#65533;X&#65533;&#65533;<&#65533;&#65533;4k&#65533;&#65533;!M&#65533;&#65533;&#65533;5g&#65533;x&#65533;&#65533;L&#65533;5&#65533;K&#65533;&#65533;#g&#443;xv5&#65533;&N&#65533;v&#65533;&#65533;l&#65533;N&#991;&#65533;&#65533; &#65533;&#65533;O&#65533;&#1117;&#65533;&#65533;Q&#65533;&#65533;N9&#65533;&#65533;<g&#65533;&#65533;2e&#65533;&#65533;&#65533;=g&#65533;a6i&#916;#F&#65533;3g&#920;&#65533;&#65533;&#65533;+\&#284;Y&#65533;&#65533;&#65533;&#65533;&#65533;h&#65533;&#65533;8&#65533;cc&#65533;4&#65533;80A&#65533;&#65533;m8&#65533;bL&#65533;&#65533;&#1960;-&#65533;
&#65533;&#65533;0&#65533;&#65533;3&#692;&#65533;&#65533;&#65533;##&#65533;&#65533;&#65533;&#65533;&#65533;&#65533;c#&#65533;t&#65533;B&#1786;&#65533;&#65533;&#65533;&#65533;	:&#65533;&#65533;&#65533;&#65533;&#65533;&#65533;&#65533;&#65533;&#65533;&#65533;>&#65533;Rh!#&#65533; &#65533;&#65533;&#65533;&#65533;&#65533;&#65533;&#65533;&#65533;@&#65533;A*{&#65533;&#65533;&#65533;&#65533;P}&#65533;&#65533;&#1544;&#65533;#=2&#65533;&#65533;B&#65533;.&#65533;&#65533;4&#65533;##0&#65533;h/&#65533;1&#65533;s5-&#65533;&#65533;"6&#65533;&#65533;&#718;6&#65533;$&#65533;Fa&#65533;Ar&#65533;B9&#65533;EiDCq&#65533;&#65533;yD&#65533;&#65533;&#65533;&#65533;?&#65533;&#65533;&#65533;&#65533;&#979;RJ7&#65533;&#65533;&#65533;|&#65533;)3&#65533;CN3&#65533;3&#65533;&#65533;&#65533; &#65533;&#65533;&#844;&#65533;c2$&#65533;&#65533;,E&#65533;&#65533;k&#65533;&#65533;r&#65533;?YD&#65533;I*&#65533;$&#65533;J(&#65533;dN8&#65533;d&#65533;m-yA&#65533;&#65533;&#65533;.&#65533;&#65533;"&#65533;&#65533;&#65533;Y&#613;&#65533;&#65533;&#65533;&#13230;&#65533;&#43082;&#65533;&#65533;1>I&#592;DQ&#65533;&#65533;G&#65533;&#65533;%A
.&#65533; @A&#65533;H$&#65533;&#65533;J-&#65533;&#65533;!&#65533;&#65533;&#65533;#B&#65533;&#719;;&#65533;&#65533;".&#912;&#65533;)]$Q&#65533;"&#65533;w&#65533;=&#65533;p&#65533;&#65533;O.&#65533;aH yd&#65533;B&#65533;&#1027;&#65533;6&#65533;&#65533;8&#65533;j&#65533;&#65533;&#1774;3&#65533;&#65533;&#65533;|c=Db&#65533;&#65533;&#17466;<&#65533;&#65533;&#65533;c,&#65533;BEH&#65533;D&#65533;z&#65533;D1&#65533;&#65533;&#65533;&#946;LI&#65533;&#65533;
&#65533;/t&#65533;v&#65533;&#65533;m=&#65533;&#1064;8&#65533;x&#65533;&#65533;&&#65533;BWI&#65533;$&#65533; U&#65533;Ci	&#65533;M2&#65533;yb&#65533;?&#65533;&#65533;&#65533;&#65533;&#65533;%r*&#436;&#41635;&#65533;V&#65533;j&#65533;&#65533;&#65533;&#65533;:&#65533;k$O&#65533;v+&#65533;#&#65533;m9&#65533;&#65533;r&#65533;&#1243;&#65533;B)%&#65533;a&#65533;&#65533;&#65533;&#65533;0&#65533;&#65533;8&#65533;[&#65533;7&#65533;&#65533;&#65533;"&#65533;=&#65533;s<&&#65533;&#65533;9P&#65533;&#65533;Z&#65533;H&#65533;)&#65533;C&#65533;&#65533;/&#65533;C&#65533;'7&#65533;4-=&#65533;:x&#65533;&#65533;P#&#65533;TW&#65533;p(*&#65533;SN6,&#65533;[&#65533;~&#65533;&#65533;1&#65533;&#65533;z&#65533;&#65533;&#65533;i&#65533;@&#65533;)C&#65533;&#65533;.&#65533;&#65533;	&#65533;&#65533;z&#65533;&#65533;.D&#65533;_C&#65533; &#65533;.`a
Q&#65533;&#65533;&#65533;@&#65533;gM&#65533;&#5078;&#65533;&#65533;&#935;fP&#192;bD&#65533;h)[!b&#65533;&#65533;&0}IAB&#65533;_&#65533;"T:&#65533;I!h&#65533;&#65533;&#65533;&#65533;&&#65533;&#65533;
t&#65533;k
&#65533;&#65533;s&#65533;&#65533;EQ&#65533;&#1100;lc&#65533;&#65533;Q$3&#65533;jR&#366;#4&#65533;	b&#65533;v&#65533;p&#65533;&#65533;&#65533;8C&#65533;&#65533;&#65533;&#65533;%.Y#PCC&#65533;&#65533;&#65533;-&#65533;iM&#65533;2&#65533;&#65533;&#65533;&#65533;-h&#65533;\&#65533;c&#65533;X&#65533;(@
z&#65533;&#65533;!&#65533;C(b&#65533;&#65533;&#65533;%&	G4&#65533;&#65533;&#65533;$#&#65533;G8&#65533;;&#314;db&#65533;&#65533;&#65533;#&#65533;
&#65533;C&#65533;&#65533;a&#65533;Gw&#65533;&#65533;r&#65533;T&#65533;&#65533;&#65533;4&#65533;&#65533;&#240;&#566;$=gr&#65533;&#65533;&#65533;&#65533;f&#65533;&#65533;dN#&#65533;3OW&#65533;"&#65533;\&#65533;&#65533;&#65533;%$&#65533;HD&#65533;&#65533;&#1370;&#65533;$(A&#65533;I4&#65533;&#65533;kH&#65533;S$&#65533;}&#65533;l&#65533; &#1600;&#65533;4&#65533;t&#65533;&#65533;&#65533;{&#65533;&#65533;&#1084;"&#65533;&#65533;o&#65533;&#14663;!&#65533;p&#65533;&#65533;&#65533;"&#65533;&#65533;;&#65533;6J(&#65533;&#65533;&#65533;/L
&#65533;&#65533;&#65533;e(&#65533;&#65533;P&#65533;&#65533;L&#65533;&#1797;^W&#65533;&#65533;&#65533;&#65533;3&#263;&#65533;:J&#65533;b&#65533;&#65533;&#65533;&#65533;| K&#65533; &#65533;&#65533;X&#65533;&#65533;&#65533;b&#65533;v&#65533;&#65533;&#65533;&#65533;*&#65533;XQ&#65533;J&#65533;&#65533;&#65533;&#65533;SGR&#65533;Yr&#65533;P&#65533;&#65533;,&#65533;&#65533;^T<F&#65533;o&#65533;S_&#65533;&#65533;&#65533;&#65533; &#65533;%[&#65533;&a8E&#65533;u`&#65533;#&#65533;	!&#65533;&#65533;+&#65533;&#65533; *&#65533;&#65533;&#65533;&#65533;qpP@'5*&#65533;&#65533;&#65533;&#65533;&#65533;"&#65533;&#65533;A]A';&#65533;s&#65533;a&#65533;:RC&#65533;Z&&#65533;&#65533;le&#65533;&#1545;c&#65533;&#1252;G>?&#65533;TVy&#65533;&#65533;&#65533;&#65533;&#65533;A&#65533;&#65533;y&#65533;p2&#65533;&#65533;=d &#218;&#65533;&#65533;&#1903;` &#65533;`%&#65533;W&#65533;)`$&#65533;&#65533;"&#65533;&#65533;,$,&#65533;3&#65533;q;C1o:&#65533; 1&#65533;?&#65533;!&#65533;
&#1764;&#65533;&#65533;&#65533;&#65533;&#65533;}O&#65533;38y&#65533;&#65533;&#65533;&#65533;Bf%'&#65533;B&#65533;&#65533;z&#65533;&#65533;&#65533;&#65533;+&#65533;wa&#65533;.l3&#517;&#65533;e&#65533;&#65533;&#65533;&#65533;&#65533;<&#65533;&&#65533;&#65533;&#65533;R&#65533;&#65533;\wTOl/&#65533;&#65533;&#65533;c&#65533;&#65533;&#65533;<|&#65533;&#65533;q&#65533;^$>7&#65533;1&#65533; &#65533;&#65533;&#65533;&#65533;X&#65533;3Pm&#65533;&#65533;|&#65533;&#65533;"NC&#65533;&#65533;&#65533;F&#65533; h&#65533;&#65533;&#65533;y&#65533;&#65533;1|!&#65533;pJm&#65533;;&#65533;1&#65533;&#65533;8"1}&#1843;&#65533;&#65533;&#65533;&#65533;
U&#65533;&#65533;&#65533;&#65533;8&#65533;&#65533;&#65533;&#65533;U&#65533;B&#65533;&#65533;&#65533;&#65533;-\&#65533;
h&#65533;&#65533;&#65533;'&#65533;&#65533;D&.&#65533;&#65533;Kd&#65533;Z&#65533;&#65533;&#65533;&#65533;&#65533;gG&#65533;&#364;&#65533;d&#65533;&#65533;"6&#65533;=^&#65533;&#65533;&#37534;D&#65533;&#65533;&#65533;&#65533;x&#65533;&#65533;UP&#65533;&#65533;&#65533; &#65533;&#65533;&#1800;P&#65533;&#65533;F&#324;.}&#65533;vY#H3&#65533;s&#65533;Su&#65533;&#1035;&#65533;&#65533;a+&#291;1&#65533;&#65533;+&#65533; &#65533;&#65533;n&#65533;<&#65533;&#65533;&#65533;o&#65533;&#1160;nD=2&#65533;&#65533;bH&#65533;&#65533;&#65533;&#65533;c&#65533;fi\Y&#65533;n&#33821;k)1&#65533;&#65533;MUt&#65533;E{^6B&#1398;M&#65533;&#65533;0hWxB&#65533;&#65533;&#65533;&#65533;&#65533;8&#65533;&#65533;&#65533;a,&#65533;1GJ&#65533;&#65533;&#65533;&#65533;&#65533;$&#65533;&#65533;&#65533;&#450;&#65533;&#65533;&#1744;&#65533;|q&#65533;V&#65533;^&#65533;	&#65533;H&#65533;7&#65533;4>&#65533;*&#65533;)a)&#65533;I	!&#65533;/&#65533;&#1294;&#65533;L&#139;U&#65533;N&#65533; 5$&#65533;YHH&#65533;&#65533;&#65533;o&#65533;&#65533;Y&#65533;&#65533;?&#65533;_&#65533;&#65533;&#1315;'&#65533;'Z#5&#65533;^&#65533;h&#65533;pE&#65533;&#65533;&#65533;&#65533;f&#65533;P&#65533;&#65533;&#65533;1?&#65533;&#65533;nS &#65533;&#65533;&#65533;Aru&&#65533;&#65533;@&#65533;6<cL&#65533;&#65533;&#65533;&#65533;&#65533;&#65533;&#65533;fE&#65533;D&#65533;&#65533;`&#65533;&#65533;&#65533;f>&#65533;&#65533;`&#65533;C3a&#65533;l&#65533;L&#65533;&#65533;&#65533;&#65533;P&#65533;&#1456;&#65533;3&#65533;6n&#65533;&#65533;&#65533;&#65533;JV#&k&#65533;&#65533;<&#65533;%|}z}&#65533;@&#65533;DrP
&#65533;&#65533;|&#65533;9O<V&#65533;
_&#65533;&#65533;&#65533;f&#65533;6&#65533;&#65533;Wa&#65533;&#65533;#f
&#65533;&#65533;`&#65533;&#65533;y&#65533;e&#65533;&#400;]&#65533;}&#65533;&#65533;x&#65533;&#1654;7<&#65533;-[&#65533;ra&#65533;bXaJ&#480;*&#65533;&#65533;&#65533; &#65533;}&#65533;&#65533;{&#65533;{x/&#65533;&#65533;&#65533;&#65533;&#65533;&#65533;h[&#65533;n&#1474;&#65533;&#65533;&#65533;&#65533;&#65533;&#65533;3:&#65533;&#65533;&#65533;/(|&#65533;&#65533;3&#65533;&#65533;ml&#65533;-&#65533;x&#65533;I&#65533;w&#65533;&#65533;{g&#65533;Yy&#65533;&#65533;&#65533;&#65533;4i&#65533;&#65533;.&#1730;&#65533;&#65533;&#65533;{?&#65533;k&#65533;00&#65533;&#65533;&#191;&#65533; +&#65533;D&#65533;&#1747; &#65533;&#65533;&#65533; /&#65533;2&#65533;&#65533;+&#65533;<)&#65533;>&#65533;&#65533;&#65533;3&#65533;)&#65533;3C35c3&#65533;)&#65533;B&#65533;&#65533;PbE`&#65533;lD0&#65533;Z;&#65533;p&#65533;&#65533;*&#65533;5&#65533;ra&#65533;3&#65533;&#65533;&#65533;X&#65533;&#65533;&#65533;e	&#65533;&#65533;q
+|&#65533;(&#295;&#65533;&#65533;&#65533;&#65533;&#65533;&#65533;A&#65533;5E&#65533;&#65533;ui+&#65533;&#65533;'a&#37572;)	L&#65533;*aA&#65533;Oa &#65533;w&#65533;&#65533;&#65533;&#65533;e&#65533;#&#65533;4!&#65533;@&#65533;&#65533;&#65533;&#65533;?p9&#65533;&#65533;&#65533;@2&#65533;k&#65533;&#65533;&#242;&#65533;1&#65533;&#65533;&#65533;&#65533;&#65533;&#1177;&:)&#65533;&#65533;&#65533;&#65533;&#65533;(&#65533;&#648;&#65533; #7&#65533;&#65533;&#65533;18&#65533;0&#65533;&#65533;&#65533;&#65533;&#65533;0&#65533;3R&#65533;Gl&#65533;&#65533; &#65533;r&#65533;S&#65533;&#65533;&#65533;:7&#65533;&#65533;&#65533;	3:(*&#65533;&#65533;"&#65533;q&#65533;&#65533;&#65533;&#65533;	&#65533;&#65533;+&#65533;h&#65533;&#65533;&#65533;&#65533;&#65533;p&#65533;&#65533;&#65533;W&#65533;)&#65533;c&#65533;&#65533;&#65533;&#65533;s&#65533;&#65533;Z&#65533;&#65533;(e:ty&#65533;($&#65533;,l1&#65533;"&#65533;&#65533;!&#65533;&#65533;&#65533;&#65533;&#65533;&#65533;&#65533; ?&#65533;0&#65533;&#65533;X&#65533;&#65533;&#65533;&#65533;&#65533;&#65533;&#65533;q0&#65533;y&#65533;&#65533;&#48615;/e&#65533;&#65533;&#65533;&#65533;-&#65533;P6-H&#65533;
J!&#65533;B&#65533;.&#65533;27&#65533;+&#65533;&#65533;Yq2&#65533;j>T&#65533;&#65533;K&#276;H&#65533;&#65533;0&#65533;&#65533;&#65533;&#65533;&#65533;
&#65533;
&#65533;&#65533;h?&#4346;~&#65533;E&#1248;'&#65533;&#65533;&#559;&#65533;B3.&#65533;/+&#65533;&#65533;&#65533;#&#65533;&#65533;/83&#65533;&#65533;(X%`&#65533;)&#65533;>A&#65533;/'k&#65533;0&#65533;S6&#65533;$@R>&#65533;B&#65533;&#58605;=:E&#65533;&#65533;&#65533;&#65533;&#65533;/&#65533;&#65533;&#65533;4&#65533;:.A&#65533;0&#65533;&#65533;890j&#65533;&#65533;&#65533;&#65533;J&#65533;&#65533;5&#65533;&#65533;&#65533;=&#65533;r&#65533;&#65533;&#65533;&#65533;&#65533;\&#264;&#65533;&#65533;&#1024;&#65533;&#65533;&#65533;&#65533;&#65533;&#65533;
&#65533;X&#65533;&#65533;S!&#65533;&#65533;P&#65533;&#65533;&#65533;L.&#559;&#65533;2.&#65533;&#65533;&#65533;&#659;&#1148;4&#65533;&#65533;&#65533;"K5&#65533;&#65533;
Z &#65533;,&#65533;R&#65533;Bj&#65533;[/u;&#65533;&#65533;&#65533;&#65533;&#65533;s&#65533;&#65533;x&#65533;&#65533;T&#65533;&#65533;4MA&#130;3q&#65533;&#65533;&#770;&#65533;T&#65533;<&#65533;Mx; &#65533;&#65533;"5d&#65533;	&#65533;&#1177;
&#65533;&#65533;&#65533;5P&#65533;	&#65533;&#65533;y&#65533;c|'z&#65533;&#65533;1&#65533;&#65533;&#65533;&jB&#65533;&#65533;&#65533;&#65533;&#65533;1&#65533;&#65533;&#65533;b$&#65533;&#65533;&#65533;&#65533;&#65533;&#65533;2&#65533;&#65533;O&#65533; B&#65533;&#65533;D&#65533;&#65533;&#65533;{	Ka&#65533;&#65533;&#65533;&#65533;&#65533;&*&#65533;&#65533;&#65533;@&#65533;(k!&#65533;XF&#65533;&#65533;C&#65533;*&#65533;3&#65533;&#65533;&#65533;x&#65533;&#65533;&#65533;&#65533;0&#65533;Q&#65533;&#65533;1&#65533;&#65533;)g"&#65533;&#991;&#65533;&#65533;&#65533;&#65533;&#65533;&#65533;"&#65533;+&#65533;?&#65533;&#65533;&#65533;&#65533;-8&#65533;&#331;&#65533;&#448;{f&#65533;&#65533;&#65533;&#65533;-&#65533;<>&#1539;&#65533;&#65533;(W&#65533;I&#65533;&#65533;&#65533;|$&#65533;&#65533;&#65533;7&#65533;++LPO|&#65533;&#376;&#65533;	&#65533;'f:&#65533;R&#65533;&#65533;	&#65533;*&#779;j&#65533;&#65533;P&#65533;&#65533;z&#65533;&#65533;&#65533;4Z5&#65533;&#920;&#65533;Kt&#65533;_&#65533;
x&#65533;&#65533;WC&#65533;GC&#65533;&#65533;&#65533;K&#65533;[&#65533;BB?&#65533;&#65533;&#65533;S&#65533;&#65533;&#65533;&#65533;&#65533;&#65533;&#223;&#65533;&#65533;;&#65533;&#65533;>c&#65533;&#65533;&#65533;4&#65533;!&#65533;&#65533;H&#65533;&#65533;1>&#65533;&#65533;>2&#65533;	&#65533;1&#65533;S&#65533;&#65533;&#65533;&#65533;&#65533;+h&#65533;&#65533;- &#23666;&#65533;.)&#65533;&#65533;&#65533;[&#65533;zBZ=&#65533;&#65533;8&#65533;&#65533;&#65533;&#65533;&#65533;&#65533;&#65533;&#65533;IE/1;&#65533;40&#65533;&#65533;&#65533;X&#65533;(&#65533;2&#65533;#&#65533;'@&#65533;"@&#65533;'&#65533;x3R"&#65533;i&#65533;&#65533;-&#65533;s&#65533;&#65533;\W&#65533;&#65533;&#65533;lXa&#65533;&#65533;k&#65533;g&#65533;
&#174;&#65533;&#65533;F-&#65533;&#65533;&#65533;&#65533;'-Q&#65533;&#65533;:E&#147;&#65533;&#65533;rI&#65533;JT&#65533;h=&#65533;[&#65533;&#65533;&#65533;0m&#65533;,(&#65533;&#65533;{&#65533;s&#65533;&#65533;C.&#65533;X&#65533; p&#65533; +Y+&#65533;?&#65533;&#65533;&#65533;-&#65533;@&#65533;&#65533;r&#65533;\&#65533;&#65533;&#65533;&#65533;&#65533;;hm&#65533;&#65533;h&#65533;-&#65533;&#65533;Y&#65533;&#65533;=&#65533;NT&#65533;&#65533;&#65533;[&#65533;&#65533;cYsH&#65533;T5&#65533;5yTM&#1301;1r&#65533;s&#65533;K8&#65533;&#65533;5&#65533;I&#65533;kL&#65533;%&#65533;&#65533;&#65533;&#65533;&#1342;F<&#65533;ZE&#65533;
&#65533;X	&#65533;EK48&#65533;&#65533;y&#65533;&#65533;&#65533;+&#65533;&#65533;&#65533;&#65533;9&#515;&#65533;!'&#65533;&#618;?P&#65533;&#65533;X&#65533;2&#65533;T9&#65533;&#65533;&#65533;(&&#65533;!&#65533;!BW&#65533;<Y&#65533;Y3&#65533;&#65533;&#65533;\&#65533;&#65533;.&#65533;&#777;&#65533;&#65533;:&#65533;&#1632;H&#65533;&#65533;2
&#65533;&#65533;y&#65533;&#65533;p&#65533;&T&#65533;&#65533;&#1643;&#65533;P&#65533;&#65533;&#65533;&#527;&#65533;*&#65533;&#65533;&#65533;&#65533;C&#65533;/PY&#65533;-&#65533;&#194;&#65533;$K&#65533;&#65533;&#65533;|/%&#65533;&#65533;=* &#65533;&#65533;&#65533;h&#1776;&#65533;&#65533;7X<&#65533;&#1666;&#65533;&#65533;A&#65533;&#65533;0#&#65533;U&#65533;"&#65533;&#65533;H&#65533;pI&#65533;H34&#65533;&#65533;X&#65533;I&#65533;2&#65533;&#65533;(&#65533;Y&#65533;&#1780;&#65533;&#65533;&#65533;&#65533;&#65533;A'&#65533;,&#65533;a&#65533;&#515;&#65533;&#65533;&#65533;8y/1&#65533;&#65533;t&#65533;Y&#65533;&#65533;I&#65533;:&#65533;I&#65533;&#65533;&#65533;&#65533;7&#65533;&#65533;&#1538;Vl&#65533;&#65533;&#1739;&#65533;t&#65533;&#65533;&#65533;}+z
&#65533;
&#65533;&#65533;x&#65533;&#65533;&#65533;Q&#65533;&#65533;8&#65533;8&#65533;S&#65533;c2&#65533;&#65533;	#&#65533;k&#65533;&#65533;
&#422;p&#65533;&#65533;"&#65533;&#65533;&#65533;a&#65533;6&#65533;&#65533;&#65533;`&#65533;YI3
m#&'Z&#65533;&#65533;QQ1&#65533;&#65533;-&#65533;,Y2&#65533;&#65533;r&#65533;/`&#65533;|l&#65533;K&#65533;&#65533;8#?&#65533;&#65533;&#65533;&#65533;&#43898;%&#65533;&#65533;&#1598;$&#65533;&#65533;I&#65533;d&#65533;&#65533;\Q*&#65533;&#65533;&#65533;&#65533;^&#65533;&#65533;&#65533;&#1050;$3 &#65533;jZ#&#65533;&#65533;7&#65533;Q&#65533;Z&#65533;&#65533;}&#65533;&#1025;&#154;&#65533;&#65533;hb&#65533;}&#65533;&#1594;&#65533;&#65533;&#65533;E&#65533;RRV|X&#65533;x&#65533;W&#65533;PR8&#65533;U&#65533;&#65533;&#65533;&#65533;&#65533;x&#65533;&#65533;&#65533;P&#65533;&#65533;&#65533;&#65533;&#65533;&#888;&#65533; a&#65533;&#65533;&#65533;&#65533;&#65533;&#65533;&#65533;1&#65533;&#65533;[~D&#65533;&#65533;&#65533;Y9A&#65533;&#65533;+@&#65533;&#65533;&#65533;X\/="&#596;&#65533;e&#65533;d&#65533;13&#1090;0&#65533;Yy&#65533;K&#65533;u&#65533;&#65533;&#65533;&#65533;&#65533;&#65533;(.&#65533;@Z&#65533;&#65533;&#65533;zI cZ&#65533;I&#65533;&#65533;f&#65533;&#65533;&#65533;_&#65533;&#65533;Q<&C&#65533;+&#65533;
&#65533;O&#2008;&#65533;&#65533;&#65533;&#65533;0 &#65533;&#65533;2@&#65533;)&#65533;&#65533;&#65533;&#65533;&&#65533;(&#65533;&#65533;&#65533;$,M&#65533;HW&#65533;&#65533;&#65533;&#65533;&#1678;c&#65533;&#65533;&#65533;#&#950;)&#65533;&#65533;C&#65533;&#65533;&#65533;H&#65533;&#65533;2&#65533;uI&#65533;T2+&#65533; &#65533;+f&#65533;V&#65533;&#65533;&#65533;&#65533;&#65533;KT&#65533;iT&#65533;&#65533;&#65533;#&#65533;&#1635;=&#65533;D?&#1515;9&#65533;&#65533;6&#65533;=\&#65533;&#65533;&#65533;	&#65533;'4z&#65533;rT&#65533;E&#65533;&#1259;&#65533;4P&#65533;c&#65533;4H&#65533;a&#65533;&#65533;Z&#65533;&#65533;9M< D&#65533;&#65533;&#65533;Z&#65533;	&#65533;&#65533;&#65533; k&#65533;&#65533;Cl&#65533;056&#65533;&#65533;&#65533;YB&#65533;8&#65533;_S&#65533;&#65533;kG)@&#515;7H&#65533;&#65533;]&#65533;6&#65533;&#65533;:&#65533;9&#65533;B.&#65533;&#65533;B".)l&#65533;W&#65533;&#1248;&#65533;&#65533;]&#65533;P&#65533;a&#65533;&#65533;Zr&#65533;&#65533;&#1628;&#65533;&#65533;&#65533;&#65533;:G"\&&#65533;&#65533;)&#65533;!&#65533;&#65533;28&#515;&#65533;J&#65533;&#65533; *&#65533;ay&{	&#65533;&#65533;X%&#65533;&#65533;&#65533;E&#15121;&#65533;qt&#65533;&#65533;&#43625;@w&#65533;&#65533;&#1608;&#65533;`&#65533;&#65533;&#65533;&#65533;&#65533;d&#65533;{n?&#65533;j?3f&#65533;&#2040;6&#65533;&#65533;g&#65533;&#65533;&#65533;&#65533;&#299;&#65533;~&#65533;Q&#65533;RNO(&#65533;&#65533;&#65533;-
&#65533;@&#65533;&#302;~&#65533;f&#65533;&#340;#&#65533;&#65533;&#32346;\&#65533;&#65533;&#65533;ff&#65533;&#65533;&#65533;Z>&#65533;|&#65533;&#65533;9&#65533;&#65533;~'z&#65533;&#65533;M&#65533;U&#65533;|&#65533;&#65533;&#65533;&#65533;&#65533;&#65533; p&#65533;Y&#65533;&#65533;a&#65533;;`Q&#65533;&#65533;A
&#65533;&#65533;&#65533;&#65533;b&#65533;U&#65533;M&#1891;&#65533;&#65533;H&#65533;&#65533;c>&#65533;&#65533;Mn&#65533;"&#65533;&#65533;&#933;&#65533;I&#65533;=&#65533;&#65533;yLEC&#65533;&#65533;&#65533;e&#65533;&#65533;.&#65533;6&#65533;&#65533;xMg/>&#65533;Tt%$&#65533;WM'/Y&#65533;&#65533;&#65533;&#65533;&&#65533;/&#65533;&#65533;&#1734;&#65533;&#65533;@&#65533;&&#65533;&#65533;P&#65533;A&#65533;&#65533;&#642;&#65533;&#65533;&#65533;&#1852;.&#65533;#u&#65533;&#65533;'&#65533;]&#65533;=)&#65533;&#65533;&#291;&#65533;&#931;76&#65533;sF&#65533;&#65533;&#65533;&#65533;&#65533;N&#65533;&#65533;"&#65533; &#65533;+&#65533;B"$&#65533;Q,&#65533;&#1810;&#65533;&#4197;&#65533;2&#65533;&#65533;~&#65533;&#65533;l/&#65533;~1/&#65533;&#65533;&#65533;&#65533;&#65533;&#65533;&#65533;X&#65533;&#65533;&#65533;<&#65533;L&#65533;f&#65533;Km&#625;&#65533;&#65533;c&#65533;>#&#65533;&#37709;&#65533;g&#65533;&#65533;&#65533;&#65533;&#65533;&#65533;&#315;&#65533;U&#65533;+&#65533;&#65533;	&#65533;&#65533;ay&#65533;&#65533;&#3671;0&#65533;&#65533;YG&#65533;&#65533;H8v?&#742;J&#65533;&#65533;J&#65533;&#65533;&#65533;&#65533;8&#65533;aP&#65533;I]Y0&#65533;&#65533;&#65533;	&#65533;&#65533;a&#65533;&#65533;y&#65533;&#65533;OGj&#65533;Hh&#65533;9^&#65533;&#65533;&#65533;X&#65533;&#65533;&#65533;
&#65533;xy:Z&#5002;&#65533;&#65533;&#65533;lR&#65533;&#65533;&#65533;aFi&#65533;&#696;&#65533;&#65533;&#65533;
+:&#65533;&#65533;,&#65533;&#65533;&#65533;hg&#65533;E&#65533;X@Pks&#65533;J&#65533;&#65533;&#65533;{	&#65533;O&#65533;&#65533;&#65533;0&#65533;a#g&#65533;v&#65533;|&#65533;z&#65533;&#65533;&#65533;&#65533;R&#65533;v&#65533;&#65533;&#65533;&#65533;&#65533;&#65533;06&#65533;&#65533;&#1322;&#65533;&#65533;&#65533;:&#65533;5&#65533;&#65533;y&#65533;&#65533;&#65533;&#65533;&#65533;&#65533;&#65533;g&#65533;&#65533;&#65533; 1&#65533;&#65533;&#65533;d6&#65533;&#65533;&#1366;$&#65533;&#65533;6z&#65533;&#65533;&#65533;K&#65533;&#2036;XR&#65533;.R&#65533;\&#818;&#65533;C&#65533;&#65533;&#65533;&#65533;&#65533;{X&#65533;z&#65533;&#65533;I&#65533;&#65533;&#65533;%O&#65533;DxQH&#65533;^&#65533;k&#65533;+1e&#65533;q&#65533;8P&#65533;&#65533;&#65533;.)6&#65533;hb&#65533;&#65533;&#65533;i&#65533;&#65533;&#65533;&#65533;&#65533;&#1000;&#65533;Z>Z&#65533;hK&#65533;&#65533;Zz&#65533;=/);&#65533;0&#65533;:-=&#65533;f&#65533;&#65533;&#65533;&#65533;%&#65533;x&#65533;&#65533;&#65533;4&#65533;&#65533;&#65533;p&#65533;f+&#65533;7&#65533;&#7762;&#65533;&#58352;&#65533;&#65533;&#65533;p&#65533;&#65533;0&#65533;N&#65533;&#65533;Am&#65533;)&#65533;&#65533;q;&#65533;\A&#1171;*8J&#65533;&#65533;?{?jB&#65533;&#1671;&#65533;&#65533;&#65533;&#65533;x&#65533;&#65533;Pb[5&#65533;&#1066;+&#65533;&#65533;
 &#619;&#65533;&#65533;Bd&#65533;&#65533;B&#65533;&#65533;&#65533;?&#1047;&#65533;&#65533;5C&#65533;&#65533;&#65533;&#65533;&#65533;&#65533;&#65533;~
&#1705;&#65533;&#212;&#65533;l&#65533;@&#65533;V&#65533;^&#65533;&#65533;1&#65533;&#65533;&#65533;h3&#65533;&#65533;:s&#65533;&#257;G&#65533;:t&#65533;&#1593;s&#65533;&#65533;={&#65533; &#65533;&#65533;&#65533;A&#65533;
"&#65533;O&#65533;>&#65533;&#65533;&#65533;">z$&#65533;q&#65533;&#65533;&#65533;<z0v$&#65533;&#65533;!D&#65533;
"$P&#65533;&#65533; )Z&#65533;&#65533;&#65533;&#65533;GN!I&#65533;&#65533;I&#65533;%J&#65533;1R&#65533;&#65533;Q&#65533;E&#65533;&#65533;.R&#65533;&#65533;A&#65533;Fn$t&#65533;!&#65533;g&#65533;Y[&#65533;&#65533;&#65533;&#65533;,&#65533;'&#1056;&#65533;&#65533;9b&#65533;(&#65533; @}&#65533;&#65533;&#65533;Sb9p&#65533;@~'&#65533;&#65533;6i&#788;1&#65533;&#65533;C&#65533;5o&#65533;s&#65533;&#65533;&#65533;<&#65533;-"N<&#1126;>}&#65533;(m&#65533;&#65533;:	&#65533;q&#65533;&#65533;&#925;&#65533;%_&#65533;&#65533;c0a&#65533;&#65533;&#65533;aR&#65533;&#65533;{&#65533;h&#65533;q&#1836;I&#65533;&#65533;&#65533;:s&#65533;&#65533;&#65533;'&#65533;&#65533;&#65533;&#65533;&#65533;!
h&#65533;&#65533;6o&#65533;D?&#65533;F&#65533;n&#65533;Ans&#65533;k?&#65533;a&#1777;&#65533;&#65533;&#65533;&#65533;2&#65533;3&#65533;&#65533;&#65533;&#65533;c&#65533;&#65533;&#65533;j&#65533;&#65533;n&#65533;&#65533;&#65533;g&#65533;1&#65533;dXHF&#65533;&#65533;&#65533;&#65533;l&#65533;&#65533;&#65533;&#65533;)TbB&#65533;%&#65533;&#65533;Ax&#65533;+&#65533;ce`F^&#65533;&#65533;&#65533;&#65533;&#65533;&#65533;&#65533;&#65533;tjH&#65533;!C&#65533;g&#65533;&#65533;i&#65533;&#65533;a&#65533;&#1094;=9$&#65533;q&#65533;!&#65533;hT(&#65533;&#65533;h`fh&#65533;&#65533;&#65533;zi&#65533;&#65533;&#65533;1
&#65533;&#65533;%&#65533;&#65533;&#65533;=&#65533;c&#65533;@b&&#65533;lH&#65533;&#65533;e&#65533;]W&#65533;&#65533;=x^d%:&#65533;&#65533;~&#65533;&#65533;!Du&#65533;&#65533;d&#65533;o&#65533;&#65533;GNB&#1864;@:&#65533;R&#65533;Z1&#65533;Q&#65533;g&#65533;&#65533;E&#65533;a&#65533;&#65533;\&#65533;&#65533;&#65533;&#65533;&#65533;&#65533;&#65533;&#65533;q&#65533;\&#65533;AF&#65533;&#65533;G5&#65533;&#65533;&#65533;x&#1307;k&#65533;n&#65533; &#65533;&#65533;`&#65533;P&#65533;W#&#65533;<&#65533;&#65533; &#65533;4&#65533;k$&#65533;&#65533;Gx&#65533;&#65533;o1&#65533;&#65533;&#65533;>J&#386;"&#65533;&#65533;&#1027;O&#65533;&#65533;&#65533;&#65533;jG&#65533;R&#65533;&#65533;f&#65533;&#65533;&#65533;]|a i4on&#65533;!K&#65533;&#65533;Y&#65533;x&#65533;B
U&#65533;&#65533;W&#65533;^v&#65533;!G&#65533;p&#65533;'&#65533;g&#65533;&#65533;v&#65533;}+&#65533;&#65533;&#65533;vw&#65533;]>&#65533;&#65533;]&#1074;u&#65533;X"&#65533;q&#65533;h&#65533;t&#65533;&#65533;&#65533;&#65533;ixk&#65533;WR&#65533;&#65533;|H[*%&#65533;&#65533;C&#65533;q&#65533;et&#65533;A&#65533;kE7&#65533;M&#65533;mS}&#65533;TTND&#65533;&#65533;?2&#65533;H&#65533;fT7&#65533;E=&#65533;D&#65533;]QK&#65533;&#65533;&#465;YiBR&#65533;TrMQ A&#65533;&#65533;"&#65533;8&#65533;#&#65533;(r&#65533;Z[u5&#65533;P&#65533;&#65533;&#65533;F&#65533;s&#65533;&#65533;J&#65533;-MTGRX&#65533;h&#65533;&#65533;&#65533;xX'r&#65533;R&#65533;&#65533;"&#65533;g&#65533;&#65533;&#65533;\&#65533;q&#65533;&#65533;&#65533;!J&#1810;Z&#65533;C Q&#65533;5&#65533;j&#65533;d9&#65533;&#65533;&#65533;!&#49584;y,-&#65533;h&#65533;!&#65533;&#65533;&#65533;9X&#65533;y&#65533;&#65533;H=&#65533;a&#65533;zF&#65533;&#65533;uf&#1904;&#65533;SD&#2033;4&#65533;&#65533;&#65533;h&#65533;Fe&#65533;&#65533;?x&#65533;G&#65533;)Ni&#65533;`&#65533;&#65533;@fz3&#65533;&#65533;&#65533;@&#65533;Ym&#65533;?&#65533;Y&#65533;7&#65533;&#65533;}&#65533;B&#65533;&#65533;&#65533;&#65533;w&#65533;]*&#65533;&#65533;&#65533;{&#65533;&#65533;4&#65533;&#65533;&#65533;FZ&#65533;R&#65533;.pG2&#65533;8p&#65533;Jj2&#65533;&#65533;D&#1310;&#65533;h#&#65533;&#65533;&#65533;&#65533;&#1312;&#65533;&#65533;&#65533;T&#65533;&#65533;&#65533; V&#65533;&#65533;&#65533;&#65533;&#65533;$&#65533;&#812;p@&#65533;&#1697;B&#65533;%&#65533;B&#65533;&#65533;S,P&#65533;&#65533;t&#65533;[=GW&#65533;A&#5264;&#65533;$&#65533;0OPj&#65533;BD&#65533;h	&#65533;&#65533;&#65533;&#65533;5MF!&#65533;&#65533;p&#65533;&#65533;&#65533;&#65533;%&#1777;&#65533;n&$&#65533;&#65533;K	B&#65533;&#65533;&#65533;&#65533;&#65533;m,>&#65533;H&#65533;@&#65533;&#65533;1&#65533;&#65533;r&#65533;&#65533;&#65533;L&#65533;&#65533;&#65533;`/<&#65533;&#65533;&#65533;sv&#65533;&#65533;@"&#65533;&#65533;
]&#65533;8HTB&#65533;&#65533;D#7&#65533;$&#65533;P&#65533;$&a&#65533;JT&#65533;&#65533;^1&#65533; Ni&#65533;*	&#65533;IS&#65533;&#65533;&#65533;^4&#65533;J&#65533;i&#65533;C&#65533;u&#65533;&#65533;8&#65533;d&#140;&#65533;&#65533;&#65533;74&#65533; &#65533;&#65533;xv,:&#65533;jHq&#65533;^|&#65533;&#65533;KV'&#65533;&#65533;&#65533;s&#65533;&#65533;EO1&#65533;MP&#65533;?&#65533;&#65533;nWk&#65533;&#65533;<"0>&#65533;KP&#65533;R&#65533;&#389;d[t" &#65533;_&#65533;M#{P&#65533;&#65533;A&#65533;e+Yi
#&#65533;&#65533;Bf&#65533;	&#65533;&#65533;J&#65533;:&#65533;d&#65533;&#65533;H&#65533;&#65533;:&#65533;&#65533;&#65533;&#222;E&#65533;&#65533;&#65533;&#65533;&#65533;qB&#65533;&#65533;}&#65533;&#65533;&#65533;&#65533;%&#65533;qC&#65533;K~&#1437;&#65533;&#65533; |3ZoXb&#65533;&#65533;&#65533;g%&#65533;MQ&#65533;&#1206;&#65533;&#65533;&#357;S&#65533;&#65533;T&#65533;&#65533;&#65533;&#65533;5&#65533;&#65533;i
&#65533;,&#65533;&#65533;&#65533;#&#65533;+&#65533;&#65533;&#65533;&#65533;W?&#65533;!&#65533;uh
df&#65533;=!&#65533;Q
G&#65533;q&#65533;J&#65533;&#65533;i&#65533;&#65533;\&#65533;	&#65533;k)+2&#65533;&#65533;&#65533;&#65533; `nrc&#65533;Qg6&#65533;&#65533;&#65533;r&#65533;&#65533;&#65533;&#65533;,|&#65533;&#777;D%"&#65533;CSbN&#65533;C?&#65533;*'s&#65533;&#65533;&#65533;&#65533;+&#65533;&#65533;&#65533;q&#65533;!&#65533;"2]a&#65533;&#65533;&#65533;B"1" -&#65533;H&#65533;&#65533;
&#65533;Aj&#65533;9&#65533;&#65533;&#65533;&#65533;@I,i&#65533;&#65533;`z&#65533;&#65533;BD&#65533;&#234;@]&#65533;L+&#65533;*.&#65533;&#65533;e&#1034;&#65533;$&#65533;pJ&#65533;D&#65533;2T&#65533;zd&#65533;&#65533;1BIja&#65533;&#65533;#'&#65533;`9C&#65533;&#1067;_I&#65533;C&#65533;&#1242;&#65533;&&#65533;mlk&#229;&#1945;J&#65533;&&#65533;A&#65533;&#65533;i&#65533;&#65533;!&#65533;&#65533;&#1196;&#65533;yB&#65533;&#65533;&#65533;nVd&#65533;&#65533;&#65533;&#65533; g&#65533;;&#65533;H&#65533;	ON&#65533;&#65533;-&#65533;F&#65533;^ &#65533;&#1424;&#843;&#65533;&#65533;$&#65533;k	K*&#65533;&#65533;e&#65533;&#65533;&#65533;5)w&#65533;9?&#65533;&#65533;[(C&#65533;j(@}2&#65533;&#65533;&#65533;X&#65533;#(a	J<&#65533;|&#65533;#,&#65533;&#65533;Mhb*w&#65533;&*1&#65533;H8B&#65533;i&#65533;&#65533;&#65533;&#65533;&#65533;&#65533;4&#514;&#65533;&#65533;&#65533;t&#65533;5&#65533;av&#65533;&#65533;&#65533;&#65533;&#65533;&#65533;&#65533;&#65533;u 6&#486;&#65533;&#65533;&#65533;A&#1157;&#65533;#&#65533;&#65533;:&#65533;a]&#65533;&#65533; &#65533;x	gcv&#65533;,1&#65533;B&#65533;&#65533;Q&#65533;&#65533;&#65533;&#65533;3&#1026;~&#65533;4FU&#65533;BK&#65533;4ED&#152;&#65533;&#65533;&#65533;2A&#65533;&#65533;&#65533;E#{!&#65533;N&#65533;&#65533;Jx&#65533;&#65533;&#65533;&#65533;#|7&#65533;&#65533;r/j&#65533;V"&#65533;&7&#65533;v&#65533;zl&#65533;,C"&#65533;&#65533;&#65533;?&#65533;&#65533;&#65533;)&#65533;&#65533;WD&#65533;&#65533;&#65533;&#65533;z&#65533;&#65533;XB&#65533;&#65533;&#65533;u&#1140;*j&#65533;k~&#65533;5&#65533;&#65533; &#65533;{&#65533;2k&#65533;&#65533; &#65533;&#65533;&#65533;!"!	HH&#65533;+	T&#65533;%&#65533;&#65533;&#65533;&#65533;T&#65533;&#65533;&#65533;&#65533;&#65533;V&#65533;&#65533;&#65533;&#65533;=&#65533;&#65533;&#65533;&#65533;b:&#65533;&#65533;&i\.&#65533;,&#65533;&#65533;0y&#65533;&#1135;&#1882;n&#65533;b_O&#65533;k&#65533;&#65533;&#65533;&#65533;$2&#65533;&#65533;Mx&#65533;&#566;&#65533;U&#688;F&#65533;$&#65533;m&#65533;&#65533;?&#65533;&#65533;&#65533;&#65533;&#65533;&#65533;&#1321;,&#65533;&#65533;&#65533;^&#65533;&#65533;bp&#700;&#65533;t1AL&#65533;&#65533;&#65533;&#65533;<H!>B&#65533;L&#65533;5%&#65533;x(&#65533;rL*&#65533;&#65533;&#65533;&#65533;Y&#65533;&#65533;bu&#65533;5T&#65533;4&#65533;&#65533;&#65533;&#65533;&#65533;'z&#65533;&#65533;&#65533;&#65533;+GQ&#65533;&#65533;&#65533;&#65533;z&#65533;T&#65533;&#65533;&#65533;&#65533;&#65533;7
X&#65533;&#65533;k&#65533;$J&#65533;K!s4T&#65533;&#65533;S%&#65533;VMJ"&#65533;$:&#65533;&#65533;&#65533;c&#65533;&#65533;&#65533;:&#65533; R&#65533;&#65533;&#1280;&#65533;&#65533;l'h&#65533;i_&#542;&#65533;&#65533;5&#65533;&#65533;2F&#65533;Pd&#65533;&#65533;E&#65533;&#65533;&#65533;T&#65533;a&#65533;#L&#65533;&#65533;!&#65533;&#65533;D6GYL+&#65533;P&#65533;)&#65533;&#65533;pE&#65533;e&#65533;@&#65533;f&#65533;&#65533;(&#65533;C&#65533;dp&#65533;j&#65533;&#65533;@&#65533;/&#65533;&#65533;&#65533;&#65533;&#65533;&#65533;&#65533;&#65533;&#65533;O &#65533;&#65533;_4&#65533;#$&#65533;H&#65533;&#65533;!<B&p&#157;&#65533; &#65533;Q&#65533;$,[/m&#65533;B&#65533;&#984;&#65533;	Gyp&#611;&#65533;&#65533;&#65533;&#65533;)Z&#65533;&#1301;&#65533;&#65533;A&#65533;HHm&#65533;&#65533;SQ&#65533;D&#65533;&#65533;&#65533;&#65533;&#65533;!&#65533;&#65533;&#65533;&#65533;|APAhA&#65533;&#65533;@T&#65533;!@N1E" &#65533;O&#65533;&#65533;&#65533;&#65533;L&#65533;M)Y&#65533;&#65533;&#65533;F&#65533;D&#65533;1B&#65533;}&#65533;#PN&#65533;&#65533;D&#1796;&#65533;!^ B&#65533;,&#65533;$L&H#0~}&#65533;&#65533;&#11013;O&#65533;&#65533;&#65533;T~&#65533;Qtx&#65533;&#65533;&#65533;&#65533;!&#65533;&#65533;4]0&#65533;Z&#65533;&#65533;Q&#65533;&#65533;AJ&#65533;&#65533;'&#65533;/1&#65533; &#65533;&#65533;\&#65533;&#65533;&#65533;0IT)`&#65533;D&#65533;T"NDs$&#65533;&#65533;&#65533;&#1306;9B$XB&\&#155;1[V&#65533;&#65533;&#65533;S&#65533;&#65533;&#65533;&#65533;&#65533;t&#65533;&#65533;Z&#65533;Q&#861;&#65533;P!&#65533;&#65533;&#65533;&#65533;8&#65533;u&#1802;c@&#65533;&#65533;dH&#65533;j&#65533;Gj&#65533;FM&#65533;aK&#65533;&#65533;w&#65533;&#65533;Y&#65533;j&#65533;Fk&#65533;&#65533;Y=&#65533;H]&#1700;&#65533;Ns&#65533;Lu\#e&#65533;`&#65533;&#65533;E&#65533;&#65533;&#65533;N&#65533;b&#65533;&#65533;8*&#65533;&#65533;l&#65533;&#65533;&#65533;&#65533;&#65533;%&#65533;&#65533;M&#65533;&#65533;j&#65533;&#65533;)&#65533;C@O2P&#65533;&#65533;u&#1803;&#65533;,&#65533;}\&#65533;|&#65533;l&#65533;&#65533;&#65533;@&#65533;&#1109;HG&#65533;&#65533;&#65533;&#65533;&#65533;&#65533;&#65533;&#65533;&#65533;~D&#65533;yX&#65533;&#65533;&#65533;e&#65533;&#65533;&#65533;O&#65533;&#65533;v&#65533;&#65533;&#65533;T&#65533;&#65533;H&#65533;H&#65533;&#65533;6&#65533;A&#545;&#65533;&#65533;&#65533;z&#65533;&#1493;&#65533;&#1516;&#65533;&#65533;4&#65533;Q&#65533;TGi&#65533;L=&#65533;A&#65533;@I&#65533;&#65533;&#65533;TOvXF&#65533;_ &#58055;&#65533;WBFq v&#65533;&#65533;n&#65533;&#65533;u
C8C`&#65533;&#65533;&#65533;G&#65533;y&#65533;g&#65533;`&#65533;hOc&#65533;&#65533;&#65533;&#65533;&#65533;c&#65533;`&#65533;_&#65533;&#65533;&#65533;%H,&#65533;&#65533;P&#634;&#65533;&#65533;t&#65533;Ie&#65533;e&#65533;&#65533;LR&#65533;&#65533; &#65533;&#65533;W&#65533;+&#65533;L}&#65533;I&#65533;&#65533;0&#65533;D &#65533; B"&#65533;&#65533;2&#65533;f% WtE!&#65533;A&#65533;a&#65533;h`&#65533;&#65533;W-P(u&#65533;&#65533;&#65533;&#65533;B#$B&#65533;ULpn&#65533;&#1537;&#65533;Y&#65533;GbT&#65533;&#65533;&#65533;A#=&#65533;&#65533;iP&#65533;&#65533;&#65533;G&#65533;f$&#65533;&#65533;&#65533;}&#65533; &#65533;&#65533;&#65533;i&#65533;&#65533;<&#65533;&#1884;&#65533;&#65533;,&#65533;GV&#65533;EX&#65533;L&#1601;B&#65533;&#1392;&#65533;JT&#65533;&#65533;&#65533;\&#65533; &#65533;l&#65533;\&#65533;UJ&#65533;&#65533;&#65533;M&#65533;&#65533;&#1617;FBK&#177;&#65533;UZRE&#65533;&#65533;&#65533;&#65533;&#65533;R$\&#65533;&#@$&#65533;T&#65533;&#65533;&#1880;"T5&#65533;&#65533;0BV&#65533;E[M&#65533;B&#65533;&#65533;&#65533;F&#65533;&#65533;&#65533;&#65533;\&#65533;&#65533;y&#65533;&#65533;$&#65533;&#65533;	&#65533;aVX&#65533;X&#65533;&7&#65533;FK&#65533;&#65533;&#2573;=vN&#65533;&#65533;)&#65533;F&#65533;-&#65533;3&#65533;&#65533;eiV&#65533;&#65533;&#65533;&#65533;&#65533;L&#65533;&.KK&#65533;=&#65533;&#65533;_Cz&#1457;&#65533;X&#65533;T&#65533;I&#65533;|L`&#867;B&#65533;&#65533;a&#65533;&#65533; &#65533;)OF&#65533;&#65533;NIu&#65533;&#65533;A"&#65533;&&#65533;H&#65533;&#65533; &#65533;&#1334;&#65533;&#65533;&#1823;&#65533;&#65533;d&#65533;Ol&#65533;&#65533;D,&#65533;kT%&#65533;&#65533;&#65533;&#65533;&#65533;9Mp`V&#65533;&#65533;W&#65533;&#65533;&#65533;&#65533;&#65533;Xb&#65533;	 &#65533;0&#65533;?&#65533;&#1412;&#65533;&#65533;&#65533;&#65533;&#65533;H&#65533;&#65533;&#65533;)&#65533;
GA f&#65533;fh&#65533;N&#65533;a&#65533;F~&#65533;	&#65533;4&#65533;&#1432;V&#65533;-&#65533;&#65533;\&#65533;&#65533;9e&#65533;Q&#65533;P&#65533;-&#65533;D&#65533;V&#65533;&#65533;QX&#65533;j&#65533;&#65533;&#65533;&#65533;&#524;x&#1473;P&#65533;&#65533;&#65533;&#65533;WV&#65533;&#65533;&#65533;
%&#65533;&#65533;$&#65533;t&#65533;D&#65533;$&#65533;v&#65533;V&#65533;j&#65533;B_&#65533;mR]n&#879;ux[&#65533;&#65533;&#65533;A&#65533;&#65533;&#65533;&#65533;&#65533;&#65533;@SG
&#65533;&#65533;Q&#65533;&#65533;&#65533;&#65533;uq&#65533;#e&#65533; &#65533;&#65533;i&#65533;&#65533;S&#65533;&#65533;J&#65533;~KQ&#65533;bP&#65533;&#65533;^&#65533;WxL%R&#65533;K\&#65533;L[&#65533;&#65533;&#65533;&#65533;&#65533;&#65533;&#65533;V&#65533;&#65533;+&#65533;&#65533;Q&#65533;<&#65533;2&#65533;&#65533;&#65533;!&#65533;&#65533;p&#65533;&#65533;&#65533;8&#65533;&#65533;&#65533;NEh&#65533;&#65533;D&#65533;&#65533;&#65533;$&#65533;x&#65533;^&#65533;&#65533;(-F&#65533;RpE&#65533;&#65533;&#65533;&#65533;&#65533;&#65533;&#65533;+n&#65533;&#65533;i&#65533;4)&#65533;&#65533;&#65533;$&#65533;&#65533;W &#65533; X&#65533;i\&#65533;\&#65533;&#836;T&#65533;h&#65533;"&#65533;&#65533;&#65533;l&#65533;TJ&#65533;&#65533; D&#65533;"H&#65533;&#65533;lI&#65533;&#65533;&#65533;RD&#65533;&#610;&#65533;[&#65533;G\&#65533;h&#65533;BB&#65533;QB%PB$&#65533;&#65533;#&#65533;T]\.&#65533;&#65533;&#65533;&#65533;b&#65533;W B"&#65533;&#65533;&#824;n0EB&#65533;&#65533;JB&#65533;&#1132;&#65533;`&#65533;@N$&#65533;nDe&#754;n&#65533;&#65533;H&#65533;`W&#65533;T&#694;H(&#1364;&#65533;&#65533;DO|nb&#65533;&#65533;&#65533;a4&#65533;~&#65533;	j	&#65533;&#65533;&#65533;^&#65533;(&#65533;&#65533;&#65533;[&#65533;&#65533;i&#65533;&#65533;&#65533;H&#65533;(y&#65533;&#1415;X&#65533;&#65533;&#65533;&#65533;#&#65533;&#65533;*&#65533;&#65533;E-&#65533;htR&#65533;&#65533;&#65533;&#65533;&#65533;&#65533;&#65533;&#65533;h]&#65533;&#65533;U&#65533;&#65533;
f&#65533;#&#65533;&#1106;&#65533;&#65533;&#65533;&#65533;&#65533;]qb&#65533;"&#65533;&#65533;E&#65533;PK&#65533;6d&#65533;&#65533;iuOa&#65533;%=hD&#65533;F/R&&#65533;\&#65533;&#65533;&#420;&#65533;#&#65533;&#65533;hX&#65533;&#65533;&#65533;k]&#1200;&#65533;F&#65533;%&#65533;&#65533;&#65533;9&#65533;c?u&#65533;&#65533;&#65533;&#65533;&#65533;feU&#65533;&#65533;&#65533;X&#65533;u&#65533;&#65533;&#65533;&#65533;&#65533;&#65533;`&#65533;&#65533;Nw!&#65533;z&#65533;&#65533;&#65533;&#65533;L&#65533;&#65533;>rN&#65533;]&#65533;K&#65533;&#65533;9&&#373;q&#65533;w&#65533;&#65533;&#65533;&#65533;&#65533;D&#65533;$I&#65533;AZ&#65533;&#65533;'&#1664;&#744;&#65533;#k&#65533;u&#65533;	B&#65533;&#65533;J&#65533;&#65533;&#65533;&#65533;S&#65533;
&#65533;&#65533;V&#65533;N&#65533;&#65533;&#65533;&#65533;&#65533;P&#65533; &#65533;&#65533;YX	&#65533;&#65533;&#65533;&#65533;&#65533;!&#65533;
&#65533;&#65533;xq&#65533;H&#65533;&#65533;&#65533;&#931;|&#65533;@&#65533;l&#65533;&#65533;hVe&#65533;_&#65533;&#65533;Q &#65533;~&#65533;#`&#65533;" !p&#759;0Tlt&#65533;&#38745;&#65533;Q5Z&#65533;&#65533;&#65533;&#65533;Y&#1375;&#65533;x&#65533;O1&#65533;&#65533;I&#65533;lF6&#65533;"&#65533;!&#65533;`	,v&#65533;Ap&#65533;lA&#65533;u@&#65533;&#1052;&#65533;&#65533;&#65533;&#65533;g&#65533;&#65533;e'&#65533;&#65533;&#65533;PET&#65533;&#65533;'2N&#65533;D&#65533;&#274;0e&#65533;\&#65533;E&#65533;IB0j+G&#65533;P&#65533;7&#65533;AdZ&#65533;X&#65533;\$&#65533;Do&#65533;&#65533;&#65533;&#65533;Q&#65533;&d&#65533;'t&#65533;&XB&#65533;NH&#65533;T&#65533;&#65533;&#65533;&#65533;bJ&#65533;&#65533;\&#65533;B&#65533;!4&#65533;&#65533;)[%dB&X&#65533;G/&#65533;<7&#65533;_&#65533;T!&#331;&#59529;^&#65533;<&#65533;&#65533;<&#65533;N%&#65533;t$('3Y*JE&#65533;ER&#65533;[&#65533;B&#41988;X	&#65533;&#65533;E=&#65533;&#65533;&#65533;&#65533;30&#65533;R&#65533;&#65533;JuV&#65533;Yl(&#65533;5s&#331;&#65533;-&#65533;"dmp&#65533;kG&#65533;&#65533;iDr&#65533;&#65533;k&#65533;!&#65533;&#65533;&#65533;\>/o&#65533;E35&#65533;k&#65533;	&#65533;&#42303;&#65533;&#65533;&#65533;&#65533;oJhDU&#65533;G|A&#65533;&#65533;&#65533;&#65533;HP&#65533;Afm-[(+vh&#65533;&#65533;c>&#65533;%&#65533;1J&#1163;{&#65533;&#1411;&#65533;&#65533;&#65533;[;&#65533;dCV&#65533;z&#65533;JaKq&#65533;&#65533;&#65533;q&#65533;&#65533;8+&#65533; &#65533;*&#65533;&#65533;8&#65533;]&#65533;D"}&#65533;}&#65533;q-&#65533;:&#65533;l&#65533;#&#65533;&#688;&#65533;p4&#65533;+f&#65533;&#65533;&#65533;d&#65533;&#65533;&#65533;&#797;&#65533;f&#65533;[?&#65533;&#1444;&#550;5&#65533;=&#65533;s@&#65533;&#65533;&#65533;9'&#65533;&#659; &#65533;N&#65533;&#65533;&#65533;&#1045;&#65533;&#469;|&#530;&#65533;&#65533;b&#65533;P&#65533;&#65533;O&#65533; &#769;$&#65533;|#r\&#65533;&#1800;@a&#65533;h&#65533;8AT&#65533;T&#65533;4&#65533;8&#65533;d&#65533;P&#65533;HA&#65533;O&#65533;N&#65533;\&#65533;&#65533;&#65533;&#65533;&#65533;A&#65533;`&#65533;&#65533;A&#65533;&#65533;&#65533;,&#65533;&#313;&#65533;&#65533;zT&#65533;&#65533;Pk&#65533;&#65533;HD&#65533;&#65533;&#65533;A_T&#65533;&#65533;AP&#65533;&#65533;k&#65533;&#65533;?6&#65533;^r&#65533;p%&#65533;&#65533;&#675;h,f&#65533;&#65533;&#65533;#&#65533;&#65533;*&#65533;&#574;&#65533;&#65533;]&#65533;&#65533;L&#65533;&#65533;K&#65533;&#65533;D&#65533;2&#65533;&#65533;PO&#65533;&#65533;&#65533;&#65533;d&#65533;&#65533;&#65533;&#65533;&#65533;5y&#65533;|&#65533;Y|&#65533;Z&#65533;E&#65533;&#65533;N&#65533;&#65533;&#65533;#<&#65533;&#65533;BBX&#65533;&#65533;,S	b&#65533;&#65533;&#65533;^&#65533;B1G_*&#65533;6N&#832;&#65533;^&#65533;"@&#65533;%pB&#65533;}B'd&#65533;$t&#65533;YX&#65533;G&#65533;&#347;&#65533;&#65533;W&#367;Pt&#65533;W&#65533;r\|&#65533;,I&#65533;&#65533;&#65533;&#65533;&#65533;J&#65533;M&#65533;&#65533;&#65533;
" 5&#65533;0&#65533;&#65533;'&#65533;&#65533;7&#65533;*Om&#65533;4Sd.&#65533;f&#65533;&#65533;&#65533;&#65533;%&#65533;1aD9&#65533;RH&#905;&#65533;.H}&#65533;&#65533;&#65533;&#65533;&#45980;&#1300;&#65533;Z$n&#1324;&#65533;>W(&#65533;UT5&#65533;`g}&#65533;Q&#65533;s&#65533;t&#65533;&#65533;&#65533;L&#1277;rI&#65533;v&#65533;tD&#65533;;X&#65533;&#332;&#65533;G&#65533;&#65533;&#65533;&#65533;&#65533;a&#65533;1M&#65533;&#65533;&#65533;&#65533;R_&#65533;f\(&#65533;&#65533;&#65533;wNg&#65533;&#19786;t&#65533;&#65533;&#65533;&#1595;&#65533;&#65533;&#65533;&#65533;&#65533;8zED&#65533;&#65533;F&#65533;&#65533;H4M&#65533;u&#65533;o&#65533;&#65533;Jb&#65533;&#65533;^&#65533;&#65533;&#65533;}&#65533;&#65533;&#65533;&#65533;4R&#65533;&#65533;&#961;&#65533;ed&#65533;&#65533;&#65533;Vs&#65533;&#65533;&#65533;F&#65533;&#65533;&#65533;\
&#65533;&#65533;&#65533;4&#65533;&#65533;&#65533;qg<&#65533;l&#1361;&#65533;t$&#65533;&#65533;	&#65533;&#65533;+&#65533;P&#65533;6&#65533;&#65533;&#960;8&#65533;&#65533;&#65533;f&#65533;&#65533;t&#65533;H
&#65533;P&#65533;&#65533;V&#65533;?&#65533;O0&#65533;DSz0&#65533;&#544;$&#65533;J&#65533;t&#65533;p&#65533;&#65533;&#65533;&#65533;&#65533;&#65533;&#65533;&#65533;&#65533;&#65533;${A&#65533;&#65533;&#1507;&#65533;J&#65533;y&#65533;hA&#65533;kAu&#65533;&#65533;&#65533;&#65533;pA&#65533;_45sA]&#65533;<&#65533;p&#65533;AD&#65533;&#65533;&#65533;&#65533;&#65533;&#65533;HA0Ax&#65533;&#65533;@&#65533;&#65533;&#65533;P&#65533;&#65533;s&#65533;&#65533;&#65533;&#65533;&#65533;&#65533;&#65533;&#65533;&#65533;&#65533;&#65533;TA&#1040;<A&#65533;&#65533;&#65533;&#65533;lAL`&#65533;&#65533;cHP&#65533;&#65533;&#65533;&#65533;DRhY&#65533;D[&#65533;DL&#65533;&#65533;&#65533;"&#65533;a&#65533;L &#65533;&#65533;#X&&#65533; N&#65533;&#65533;&#554;&#65533;&#65533;&#65533;&#65533;j&#65533; &#65533;&#65533;&#65533;&#65533;&#65533;&#341;Lg&#65533;K{&#65533;u&#65533;&#65533;F &#65533;&#65533;~&#65533;&#65533;1h&#1038;&#65533;&#65533;&#65533;&#65533;&#65533;H&#65533;B&#65533;):T&#65533;!A5F&#65533;&#65533;&#65533;&#65533;E&#65533;A&#65533;&#65533;&#65533;&#65533;HF&#65533;$Er&#65533;hR&#65533;F&#65533;&#65533; &#65533;q&#65533;&#65533;&#65533; &#65533;=}&#65533;&#65533;&#65533;3&#65533;&#908;&#65533;&#65533;&#65533;l&#65533;R%&#65533;&#65533;%"&#65533;&#65533;(@
&#65533;'&#65533;Q@&#65533;yi&#65533;Q$H&#65533;&#65533;P&#65533;!&#65533;&#65533;&#65533;1j&#65533;RLGye&#1212;&#65533;&#65533;&#65533;B&#65533;&#65533;65D&#65533;J&#65533;!&#65533;&#65533;&#65533;LE&#65533;0Z&#65533;&N&#65533;9i&#65533;T)&#65533;&K&#65533;3Y&#65533;&#65533;i&#65533;&#65533;I&#65533;X&#65533;v&#65533;&#65533;&#65533;SI&#65533;-JDy&#65533; &#65533;^&#594;UJq&#65533;&#65533;&#1388;-Rd&#65533;&#65533;&#65533;&#65533;&#65533;	&#65533;<~9&#65533;H&#65533;3g&#65533;&#65533;&#65533;&#65533;$K&#65533; &#65533;&#65533;m&#65533;C&#65533;&#65533;35&#65533;9&#65533;p&#65533;%L&#65533;."B&#65533;b&#977;&#65533; &#65533;~&#65533;&#65533;&#65533;S=&#65533;#!&#65533;&#65533;&#65533;#BKd&#65533;@&#65533;&#65533;j&#65533;=&#65533;&#65533;&#65533;:&#65533;&#65533;8&#65533;&#65533;pC84&#65533;P94&#65533;&#65533;&#65533;&#65533;,|&#65533;8&#65533;&#65533;<&#65533;&#65533;&#65533;&#65533;9B&#65533;6&#1592;&#65533;&#65533;5&#65533;0&#65533;3&#65533;hC7&#65533;8c/&#65533;&#65533;B&#65533;)&#65533;&#65533;*&#65533;&#65533;&#65533;B4&#1824;c&#65533;&#65533;&#65533;i&#65533;;b&#65533;&#65533;7&#65533;Xc&#65533;/&#65533;(&#65533;L2&#65533; &#65533;5&#65533;&#65533;1&#65533;9&#65533;lS&#65533;7&#1688;&#65533;&#65533;4&#65533;`&#65533;K7R&#65533;C&#65533;6&#65533;&#203;@&#65533;+&#65533;&#65533;b+&#65533;&#65533;&#65533;FS1&#65533;8&#65533;5&#65533;H&#65533;L5&#65533;&#65533;N5&#65533;HcL&#1608;&#65533;:&#65533;&#65533;&#65533;C&#65533;&#65533;G1&#65533; &#65533;W&#65533;&#65533;B
*&#65533;&#65533;&#65533;
+&#65533;&#2186;+&#65533;&#65533;&#1292;0&#65533;(#R1&#65533;8&#65533;J/&#884;0&#65533;E&#65533;?&#65533;&#65533;X0&#392;&#65533;0&#65533;&#65533;B&#65533;*&#65533;&#65533;&#65533;
-&#65533;hr&#65533;p&#65533;X&#65533;&#65533;bXm&#65533;mt&#65533;p-&#65533;&#65533;-&#65533;&#65533;&#65533;H,&#65533;&#65533;W*&#65533;(&#65533;&#65533;-&#65533;H"+&#65533;&#65533;"&#65533;0&#65533;@B&#65533;2&#65533; &#65533;
$&#65533;H&#65533;'&#65533;&#65533;&#65533;
,&#65533;&#65533;&#65533;V&#65533;.h&#65533;",&#65533;`&#65533;
0&#65533;&#65533;B
)&#65533;p#&#65533;&#65533;&#65533;t3&#65533; C&#65533;&#65533;&#65533;"&#65533;&#65533;b&#65533;4&#65533;xb	1&#65533;&#65533;
(&#65533;0&#205;7&#568;b&#65533;22u&#65533;
&#65533;&#65533;&#65533;?q.&#65533;E&#696594;HqlFY&#65533;-=&#65533;&#1396;7D&#65533;&#65533;7&#65533;c&#65533;?&#65533;K&#65533;g[D&#65533;?&#65533;J(!&#65533;NL&#65533;&#65533;&#65533;cD&#65533;&#65533;&#65533;FTI&#65533;C&#65533;=&#65533;&#65533;Z"&#65533;&#65533;Z&#65533;&#65533;&#65533;&#65533;j&#130;&#65533;r&#65533;&#65533;,&#65533;h&#1121;&#65533;&#65533;&#65533;&#1762;&#65533;
9D.J.&#65533;&#1331;&#65533;/H&#65533;&#65533;&#65533;d&#65533;&#65533;&#65533;&#65533;&#65533;/&#65533;&#65533;&#65533;D&#65533;&#65533;&#65533;t&#65533;r&#65533;K&#65533;D
&#65533;O AD&#65533;&#65533;&#65533;&#65533;&#65533;c
8&#65533;To*&#65533;F&#65533;&#1720;DC$-J&Y&#65533;A&#65533;&#65533;&#65533;&#65533;AAY&#19389;&#1298;D&#65533;JL&#65533;&#65533;~&#65533;[&#65533;?;&#65533;h&#65533;&#65533;K(&#65533;&#65533;P&#65533;&#65533;$ 	&#65533;&#65533;&#65533;(iD A&#1225;O<&#65533;&#65533;&#65533;'>
Q&#65533;&#65533;E(:&#65533;&#65533;K|f&#65533;`&#65533;F&#65533;&#65533;&#65533;x&#65533;&#569;&#579;&#65533;p8&#65533;&#65533;&#65533;?&#65533;KN]&#65533;f&#65533;&#65533;Nw&#65533;&#65533;EN&#65533;:E&#65533;d*&#65533;	aL$a&#65533;IL&#65533;&#65533;&#65533;&#65533;!&#65533;&#65533;&#65533;&#65533;&#65533;g,&#65533;&#65533;O$&#65533; ]&#65533;&#65533;&#65533;C&#65533;&#135;&#65533;&#65533;A@&#65533;%&#1336;&#65533;&#65533;&#65533;&#65533;&#65533;P2&#65533;&#65533;I[*D&#65533;6&#65533;	n`&#65533;&#65533;&#65533;6U&#65533;Ko&#65533;S&#65533;&#65533;t#Oe
}l&#65533;&#65533;`&&#65533;O^ZC&#65533;&#65533;&#65533;#&#65533;&#65533;aHW&#65533;5&#65533;&#65533;I&#65533;&#65533;&#65533;BDI&#65533;C+*&#65533;&#65533;P&#65533;&#65533;7\
T&#65533;&#65533;&#65533;&#65533;T&#65533;2&#65533;&#65533;&#65533;&#65533;l&#65533;.5&#65533;G=&#65533;Qi@C&#1328;cd&#65533;&#65533;	&#65533;@uA`U&#65533;&#65533;&#65533;&#65533;&#65533;(\AY&#65533;&#65533;)&#65533;&#65533;Du&#65533;]d0&#65533;0&#65533;IN4$O&#65533;*&&#65533;@&#1381;=&#65533;&#65533;&#65533;:g#&#65533;&#65533;/pA&#65533;&#65533;B&#65533;&#65533;&#65533;.&#65533;&#65533;u&#65533;&#65533;&#65533;H>&#65533;!&#65533;^&#65533;&#65533;'I'&#65533;&#684;&#65533;8-5'W~&#65533;&#65533;&#65533;JX&#65533;t&#65533;2 &#65533;c&#65533;TD&#65533;@)t&#65533;&#65533;&#65533;&#65533;8&#65533;&#65533;)2to&#65533;&#65533;<5&#65533;&#65533;&#65533;!g&#65533;)&#65533;&#65533;`&#65533;+X&#65533;W&#65533;&#65533;&#928;#.L&#65533;g&#65533;&#65533;&#65533;0I7&#65533;aY&#65533;&#65533;"u&#65533;;&#65533;!_8&#65533;&#65533;&#65533; /T&#65533;|
&#65533;&#65533;P&#65533;2&#65533;LJl &#65533;&#65533;&#65533;&#65533;V&#65533;R&#65533;&#65533;&#65533;2XpD&#65533;&#65533;&#65533;5&#65533;&#65533;%&#65533;3&#65533;=4&#65533;Nq&#65533;3A@H&#65533;&#65533;B>&#440;&#65533;d&#65533;&#65533;&#65533;&#65533;&#65533;.ir(&#65533;B&#65533;08\&#65533;R%U&#65533;&#65533;&#65533;&#65533;&#65533;&#65533;&#65533;T\&#65533;CC&#65533;&#65533;C&#65533;$&#65533;`&#65533;m&#65533;WED&#65533;'~&#65533;&#65533;UR&#65533;EHsi\4K&#65533;E&#65533;$&#65533;&#65533;DB&#65533;&#65533;F&#65533;&#65533;&#65533;Jf&#65533;6&#65533;&#65533;(&#65533;-)
\&#65533;&#65533;A&#65533;!v&#65533;&#65533;&#65533;&#65533;&#65533;'@&#65533;&#65533;2&#65533;&#65533;&#65533;"&#65533;9KZ&#65533;&#65533;`B&#65533;&#65533;D
&#65533;&#65533;&#65533;&#65533;n&#65533;&#65533;&#65533;<&#65533;$:&#65533;8M&#65533;)&#65533;&#65533;	OD0&#65533;&#65533;&#65533;p)H&#65533;	&#354;&#65533;&#65533;@&#65533;/&#65533;[&#65533;-&#65533;&#65533;BCa&#65533;Pp3&#65533;8Ma&#65533;Q|b)&#65533;&#65533;&#65533;&#65533;B&#65533;Kg:&#65533;a&#65533;d&#65533;&#65533;E0&&#1528;&#65533;&#65533;
G6"&#65533;&#65533;&#65533;V&#65533;&#65533;&#65533;{p&#12071;&#65533;e$&#65533;MJ~3&#65533;\&#65533;-&#65533;&#65533;&#65533;r\&#65533;&#65533;&#609;&#65533;eS&#65533;7&#65533;6Eq@Q&#65533;&#65533; &#65533;&#65533;&#584;Ov&#65533;X&6&#65533;!&#65533;&#65533;zW&#65533;&#65533;(c&#65533;U&#65533;4&#65533;&&#65533;GJ9&#65533;X&#65533;&#65533;'8&#65533;&#65533;I&#65533;+]=&#65533;(#y&#65533;&#65533;&#65533;a&#1185;~&#65533;2&#65533;&#65533;S&#65533;&#65533;
S&#65533;&#65533;&#65533;&#65533;&#65533;.&#65533;&#65533;L	sZ&#65533;&#65533;*v&#65533;&#65533;G&#65533;&#65533;%&#65533;&#65533;f@z&#65533;Ku&#65533;S&#969;&#65533;/&#65533;&#65533;&#65533;&#65533;&#65533;&#65533;:&#65533;&#65533;o&#65533;Z&#65533;&#65533;&#65533;V&#65533;5&#65533;m]&#65533;Go&#65533;&#65533;&#65533;z&#65533;&#65533;5&#65533;&#65533;&#65533;:VQ&#65533;#c&#65533;&#65533;&#1102;U&#65533;&#65533;D&#65533;9|&#65533;&#65533;e&#65533;&#65533;&#65533;T!7EM!."&#65533;&#65533;X&#65533;&#65533;-p&#65533;&#65533;&#65533;d&#65533;F&#65533;
&#65533;&#65533;z6<&#65533;@&#65533;&#65533;\q&#65533;?y&#65533;Kq<$&#65533;&#65533;,&#65533;7^&#65533;6&#65533;ANi(&#65533;&#65533;SPra_&#65533;&#153;D&#65533;$(I
VP5&#65533;&#65533;&#65533;aJz&#65533;&#629;&#65533;&#65533;Y&#65533;i'&#65533;&#65533;S.D!	UH&#65533;&#672;j&#65533;&#65533;w&#65533;&#65533;L&#1862;8&#65533;&#65533;
]`D&#65533;&#65533;(&#65533;&#65533;&#65533;&#65533;&#65533;:&#65533;x%&#65533;&#65533;q&#65533;&#65533;&#65533;0&#65533;Y&#65533;(&#65533;M%g&#65533;&#65533;\U&#65533;zbY&#65533;E&#65533;&#65533;&#65533;&#65533;&#65533;&#65533;&#65533;&#65533;&#65533;&#65533;^&#65533;P&#65533;t5&#65533;&#65533;&#65533;}&#65533;&#65533;&#65533;&#65533;<&#65533;&#65533;$@c&#65533;b=&#65533;&#65533;;T)&#65533;%&#65533;|l"s&#65533;GY&#65533;&#1237;&#65533;a!&#65533;&#1063;&#65533;j&#65533;&#65533;l&#65533;&#65533;&#65533;E~&#65533;X&#65533;&#65533;3&#65533;gup&#65533;&#797;&#1414;&#65533;&#65533;&#53373;&#65533;},&#65533;&#65533;&#65533;d&#65533;&#65533;3&#65533;p&#65533;W<&#65533;-b&#65533;X&#65533;&#65533;%;&#65533;a}&#65533;C &#65533;&#65533;&#65533;&#65533;N&#65533;&#1311;#&#65533;(&#65533;&#65533;$&#65533;&#65533;!&#44684;&#65533;&#39495;&#65533;7&#65533;D&#65533;?DX&#65533;&#65533;&#65533;H&#65533;*&#65533;&#65533;&#65533;&#65533;?&#65533;&#65533;&#65533;&#65533;&#65533;&#65533;GF&#65533;&#65533;B<&#65533;&#65533;&#65533;&#65533;&#8838;"&#65533;&#65533;&#65533;&#65533;&#65533;&#65533;&#65533;&#65533;"&#65533;&#65533;&#65533;r k&#65533;(&#65533;&#65533;LeF&#1924;M&#65533;&#65533;&#65533;&#49440;(&#65533;&#65533;&#1280;1E&#65533;N&#65533;&#541;&#65533;&#65533;JO&#65533;DO&#65533;&#65533;C&#65533;&#65533;e_&#65533;&#65533;_&#65533;&#65533;&#65533;&#65533;&#65533;&#65533;&#65533;%MJ&#65533;<&#65533;L.&#65533;&#65533;&#653;b&#65533;vEL&#416;		&#65533;\&#1157;Z>&#65533;&#65533;&#65533;&#65533;)&#65533;&#65533;i&#65533;&#65533;&#65533;@	&#65533;	&#65533;&#65533;P&#65533;P	m*R&#65533;&#1062;&#65533;d&#65533;&#65533;-i&#65533;(&#65533;,%&#65533;&#65533;$&#65533;&#65533;D&#65533;&#65533;&#65533;t&#65533;uI&#65533;&#65533;&#65533;CtiM&#65533;s&#65533;&#65533;&#65533;&#65533;&#36108;&#65533;V&#65533;&#65533;,&#65533;Q&#65533;&#1796;j&&#65533;&#65533;X&#65533;p$&#65533;&#65533;&#65533;D&#65533;\&#65533;NC&#65533;m&#65533;&#65533;`M&#65533;*F\1F&#65533;G&#65533;L&#65533;&#65533;f&#65533;$(\+~b(x&#65533;(>&#65533;&#65533;&#65533;tL&#65533;(&#65533;k@^&#65533;&#65533;&#65533;tQ &#65533;&#65533;A0/&#65533;1@^&#65533;Q&#65533;&#65533;N&I&#65533;&#65533;-&#1504;&#65533;<	&#65533;@
l&#65533;&#65533;&#65533;&#65533;	&#65533;&#65533;&#65533;&#65533;[&#65533;I&#65533;&#65533;
&#65533; &#65533;x&#65533;&#65533; W&#65533;&#65533;&#65533;,&#65533;&#1832;L&#65533;`_&#65533;@	&#65533; 
&#416;&#65533;&#65533;`&#65533;&#65533;&#65533;&#65533;
&#65533; &#65533;"&#65533; S&#65533; +&#18468;&#65533; F&#65533;&#65533;(c &#65533;&#65533;&#65533;J&#65533;&#65533;x1_&#65533;&#65533;&#65533;&#65533;DP!'B&#65533;=
&#65533;&#65533;b<&#515; @KU N&#65533; &#65533;&#65533;&#65533;AnN&#65533;myo&#65533;!&#65533;&#65533;'&#65533; &#65533;&#65533;&#65533;n&#65533;q&#65533;&#65533;&#65533;&#65533;&#65533;2&#65533;Rovb&#65533;z&#65533;'+@:&#65533; JEr0&#65533;&#65533;G&&#65533;&#65533;}"&#4622;&#65533;8&#65533;&#65533;-&#65533;q^&#65533;&#65533;&#65533;MG&#65533;&#65533;G&#1926;!2&#65533;(K#&#65533;h&#65533;xopf&#65533;&#65533;&#65533;&#65533;&#65533;`&#65533;&#65533;&#65533;B &#65533;&#65533;>r&#65533;+&#65533;Cx&#65533;&#65533; &#65533;&#65533;&#65533; k &#65533;&#65533;&#11780;&#65533;&#65533;m&#65533;&#65533;7&#65533;&#65533;&#65533;&#65533;(&#65533;@^.>&#65533;7&#65533;&#11368;(&#65533;&#65533;-N&#65533;Lpf&#65533;&#65533;&#65533;Q%CD&#65533;&#65533;&#65533;$&#65533;&#65533;0&#65533;&#65533;&#65533;Y		&#65533;&#65533;&#65533;GjO&#65533;e"&#65533;m&#65533;,E&#65533;B&#65533;$&#65533;&#65533;&#65533;2&#65533;&#65533;&#65533;&#65533;&#65533;'9&#65533;E&#65533;&#65533;LE&#65533;N&#65533;Ed&#65533;&#65533;&#65533;d&#65533;&#65533;
&#65533;&#65533;&#65533;&#65533;S&#65533;&#65533;D&#1782;-&#65533;$&#65533;2)]&#65533;
&#65533;-
7%S&#65533;(.&#65533;&#65533;&#65533;r&#65533;&#1614;&#65533;R&#65533;Z&#65533;eR&#65533;&#65533;&#65533;&#65533;&#65533;&#65533;&#65533;&#65533;&#65533;&#65533;e&#65533;&#65533;&#65533;?&#65533;&#65533;&#65533;&#65533;p&#65533;&#65533;S&#65533;A&#65533;'[&D&#65533;&#65533;&#65533;&#65533;&#65533;&#65533;&#65533;&#1932;&#65533;&#65533;&#65533;P$DYf&#1758;&#65533;D&#65533;&#65533;BG)&#65533;&#65533;(&#65533;<4k$&&#65533;g?&#65533;&#65533;G0&#65533;L&#65533;+A&#65533;'<!&#65533;M&#65533;&#65533;&#65533;(&#65533;k&#65533;.&#65533;n&#65533;bDD&#65533;&#65533;m&#65533;&#65533;&#65533;q&#65533;&#65533;&#65533;&#65533;&#65533;+&#65533;+[S&#65533;n&#65533;&#65533;&#65533;M&#65533;&#65533;&#65533;&#65533;0&#65533;&#65533;<t&#65533;&#778;&#65533;QK&#65533;l&#65533;&#65533;Nq3&#65533;d&#65533;Z&#65533;&#65533;@
&#65533; 	&#65533;&#65533;RX.&#65533;&#65533;Z&#65533;	&#65533;&#65533;&#65533;&#65533;&#65533;&#65533;&#65533;2iL&#65533; &#65533;&#1440;&#65533;&#65533;Y&#65533;@\&#65533;)&#65533;&#65533;&#65533;&#65533;`	&#65533;&#65533; &#65533;&#65533;&#65533;b&#65533;`aB#&#65533;& &#65533;&&#65533;.&#65533;&#65533;,a|&#65533;&#65533;{&#65533;&#65533;&#65533;j&#65533;?&#65533;&#65533;&#65533;(&#65533;&#65533;&#65533;B&#65533;&#65533;@&#65533;&#65533; B?&#65533;&#65533;?<r^&#65533;&#65533; &#65533;&#65533;O&#65533;8&#65533;8&#65533;T&#65533;4(b &#65533;F&#65533;&#65533;&#65533;&#65533;dD&#65533;&#65533;n&#65533;&#65533;&#65533;&#65533;&#65533;o#&#579;H&#65533;&#65533;&&#65533;T&#65533;&#65533;&#65533;&#65533;@}!&#65533;b&#65533;&#65533;&#65533;1EB{P&#65533;6&#65533;'&#65533;,D<&#65533;&#65533;&#65533;V&#357;&#65533;(&#65533;FD;&#65533;&#65533;-&#65533;&#65533;l0d&#65533;$I&#65533;&#65533;&#65533; .&#65533;&#65533;&#65533;&#65533; gj&#65533;lx4&#906;`&#65533;MZ4&#65533;(>&#65533;E&#65533;in&#992;&#65533;'"&#65533;&#65533;&#65533;&#65533;*N(&#65533;o#j6"(c5]&#65533;&#65533;Qp&#65533; A@p&#65533;&#65533;&#65533;A&#65533;"&#65533;&#65533;FJ&#65533;&#65533;&#65533;*&#65533;&#65533;,&#65533;:)D&#65533;&#65533;U&#65533;D6&#31404;&#65533;q&#65533;&#65533;&#65533;&#65533;&#65533;M%jZd&#65533;F&#65533;&#65533;&&#65533;o\D&#65533;&#65533;&#65533;Z&#65533;s<q)&#65533;pD&#65533;&#65533;PM&#65533;&#65533;&#65533;4&#65533;'nOEqL&#65533;&#65533;&#65533;$,&#65533;"D+&#1750;pxr&#65533;Kq&#65533;&#856;<&#65533;nm<$U&#65533;e&#65533;djJ&#65533;;?N&#65533;UsK&#65533;.&#65533;&#65533;f$[&#65533;dm>7Ig&#65533;~&#65533;q&#65533;&#65533;q&#65533;&#65533; LkMN&#65533;&#65533;&#65533;\&#65533;&#65533;j&#65533;&#65533;.&#65533;F{&#65533;g{&#65533;f{
&#512;&#914;&#65533;&#65533;&#65533;&#65533;&#65533;h&#65533;(z&#65533;e!&#188;&#1315;&#65533;&#65533;@'A&#65533;@&#65533;uC&#65533;6J%q&#65533;&#65533;O8&#65533;X&#65533;F4&#65533;&#65533;&#65533;Y&#65533;,&#65533;&#65533;W&#65533;w&#65533;&#65533;&#65533;59'+!&#65533;E\k,t#x&#65533;&#65533;Bsm&#65533;H&#65533;6pp&#65533;hzG&#65533;;/d&#65533;&#65533;C&#65533;`
&#65533;I&#65533;`xEX&#65533;&#65533;B&#65533;@&#65533;&#65533;T &#65533;h&#1056;&#65533;@T&#65533; &#65533;&#65533;^&#65533;`&#65533;&#65533;Q
&#65533; &#65533;`
&#65533;
&#65533;&#65533;&#65533;&#65533; &#65533; &#65533;6&#65533;4a&#65533;8&#65533;8&#65533;&#65533;6&#65533;!*2&#65533;B!&#65533;m&#65533;5&#65533;&0&#65533;H&#65533;-&#65533;&#65533;&#65533;d$E&#65533;&#65533;&#65533;&#65533;&#65533;!bF&#65533;uB&#65533;&#65533;&#65533;X&#65533;&#65533;9&#65533;O&#65533; z&#65533;&#65533;Dl?GK&#65533;DG&#65533;&#65533;&#65533;&#65533;mF&#65533;&#65533; &&#65533;&#65533;=&#65533;B&#780;Ig&#65533;\&#65533;&#65533;2&#65533;&#65533;&#65533;&#65533;(&#65533;@7t&#65533;&#65533;&#65533;c&#65533; 2J&#65533;nd2QGF&#65533;&#65533;HV&#65533;qxU'&#65533;Nij&#65533;&#65533;&#65533;&#65533;)!V&#65533;&#65533;&#65533;HI&#65533;&#65533;&#674;|13&#65533;bdj&#65533;&#65533;D_s&#65533;&#65533;T&#65533;0&#65533;*wq&#65533;&#65533;&#65533;w"nw*&#65533;&#65533;&&#65533;"n7&#270;&#65533;&#65533;,A:bc:&#65533;+&#65533;",&#65533;&#65533;w0B.4&#65533;&#65533;&#1206;&#65533;&#65533;&#65533;p&#65533;(&#65533;&#65533;&#65533;JX&#536;&#65533;&#65533;&&#65533;b&#65533;T&#1276;)&#65533;H&#65533;uk&#65533;&#65533;&#1340;<B0&#65533;s&#65533;&#65533;&#65533;&#65533;&#1283;&#612;(.&#65533;*&#65533;B&#65533;&#65533;&#65533;}&#65533;&#1629;&#65533;&#251;&#65533;#u&#65533;&#65533;&#65533;&#65533;&#65533;oK&#65533;&#65533;cK;KT;&#65533;V&#65533;'&#65533;&#65533;&#65533;&#65533;H&#65533;":&#65533;&#65533;h(&#65533;9&#65533;&#65533;&#65533;&#65533;Ss&#65533;S&#65533;&#1676;&#65533;&#65533;'&#65533;R&#65533;$C*p%/&#65533;:|&#65533;5&#65533;&#65533;$^&#65533;5&#65533;&#65533;&#65533;F&#65533;&#65533;B&#65533;Wm&#65533;w4B"xca&#65533;Q&#65533;?r&#65533;&#65533;w&#65533;J&#65533;e &#65533;m&#65533;LE&#65533;&#65533;&#267;k7d;&#65533;&#65533;&#65533;&#153;&#65533;&#1667;&#65533;k&#65533;&#65533;&#65533;&#65533;L_Y&#65533;j&#65533;4&#65533;&#65533;&#65533;&#65533;&#65533;Ls&#65533;&#65533;{T&#65533;&#65533;d&#65533;2&#65533;&#65533;@
&#65533; 
&#65533; .Q@F&#65533;`(&#65533;&#65533;K&#65533; FM&#65533; b.&#65533;u&#65533;&#65533;`&#65533;&#65533;&#65533;>&#65533;&#65533;&#65533;&#65533;H&#1578;&#65533;&#65533;&#65533;&#65533;^&#65533; &#65533;`}!&#65533;*20&#65533;<;T&#65533;kj&#250;&#65533;&#65533;y&#65533;x~&#65533;XN#&#65533;&#65533;&#65533;&#65533;T9&#65533;&#65533;q&#65533;&#65533;'4Z&#65533;$&#65533;&#65533;T&#65533;tmZ&#65533;&#1268;&#65533;di&#65533;&#65533;&#65533;`3&#65533;0E26>&#65533;<&#65533;?&#65533;&#65533;G3&#1494;Z&#65533;&#65533;M&#65533;<&#65533;&#65533;.&#65533;&#65533;]&#65533;<S&#1016;&#65533;`k&#65533;BeS&#1184;&#65533;&#65533;v&#65533;b&#65533;&#65533;1e1DrI%&#65533;1&#65533;&#65533;'&#65533;x&#65533;&#65533;F&&#1963;&#65533;&#65533;`9q=&#481;&#65533;&#65533;uTg&#65533;&#65533;#x&#65533;&#65533;&#65533;&#65533;&#65533;B& &#65533;{!x&#527;}k~&#65533;w&#65533;#*C&#65533;vy&#65533;1&#65533;K{hcl&#65533;'&#65533;Y&#65533;s(&#65533;H7&#220;&#65533;&#65533;&#34023;&#65533;&#65533;r\_&#65533;g<&#65533;##&#65533;#x&#65533;&#65533;&#65533;&#65533;&#65533;&#371;ljy&#65533;&#65533;z+'&#65533;P&#65533;uv&#65533;&#65533;t7&#65533;&#65533;B=&#65533;&#65533;,&#65533;&#65533;0P'&#65533;L&#65533;&#65533;f&#65533;-&#65533;{&#65533;&#739;&#379;"&#65533;&#65533;2!&#65533;&#65533;z&#65533;ko,&#49865;C)&#65533;&#65533;&#65533;&#65533;?&#65533;&#65533;}&#65533;lR&#65533;uT&#65533;&#65533;v&#65533;?&#65533;&#65533;q&#1334;sb4&#65533;&#65533;x&#1658;L&#65533;4x&#65533;7\y&#65533;W&#65533;&#65533;#&#65533;&#65533;&#65533;.&#65533;&#65533;_&#65533;&#48804;Ky&#65533;&#1653;&#65533;BY&#65533;5r&#65533;&#65533;&#65533;I&#65533;6]zzc&#65533;p&#65533;&#1699;,&#65533;&#65533;:&#12577;&&#65533;&#882;2F]&#65533;xn"&#65533;&#1149;A&#65533;=`&#65533;!&#1198;?hW&#65533;P&#65533;5&#65533;&#65533;&#65533;&#65533;yPka&#65533;&#226;5&#65533;&#65533;@^&#65533;i
&#65533;&#65533;&#65533;&#65533;
&#65533;&#65533;
&#640;j&#65533;@&#65533;&#65533;W&#65533; &#65533;&#65533;&#65533;&#65533;&#65533;&#65533;`&#65533;&#65533;`
&#65533;&#65533;&#65533;&#65533;`&#65533;&#65533;&#65533;&#65533;S1&#65533;0&#65533;&#65533;&#65533;&#65533;&#65533;&#65533;&#65533;&#65533;&#65533;&#65533;`&#65533;&#65533;HE&#65533;&#65533;~&#65533;!&#65533;&#65533;f&#65533;;&#65533;| &#65533;&#65533;&#65533;KK+&#65533;&#65533;)D&#13708;'&#65533;wo*&#65533;rK1MG&#65533;&#65533;&#65533;&#65533;cm&#65533;JGp&#65533;&#65533;&#139;&#65533;Of&#65533;&#65533;&#65533;&#32244;+&#65533;+1NX&#65533;&#65533;C&#65533;&#65533;m&#65533;&#65533;u['&#65533;x.&#65533;7e&#65533;C&#65533;J&#65533;&#65533;KY77&#65533;1&#65533;	&#65533;F&#65533;&#65533; &#65533;&#65533;&#65533;&#65533;&#65533;>&#65533;&#65533;&#65533;-&#65533;(&#65533;2&#65533;&#65533;wy,3L&#65533;$&#65533;&#65533;&&#65533;&#65533;sK&#65533;(vqW&#65533;&#65533;u&#65533;r*w"?&#65533;hx(&#65533; &#65533;&#65533;&#65533;H&#65533;&#65533;h&#65533;&#192;R"&#680;&#65533;"&#65533;&#65533;,&#65533;&#11908;C1B&#65533;&#65533;&#65533;&#65533;&#65533;K%&#65533;B|(0
&#65533;,fyl&#65533;,&#65533;&#65533;&#65533;&#65533;+otdChg&#849;$&#65533;&#65533;"&#65533;&#65533;&#65533;~&#704;&#65533;U&#65533;&#65533;n&#65533;;'BB&#65533;XB&X&#65533;,&#65533;g&#65533;Z<7Vz&#65533;+&#65533;&#178;&#65533;&#263;&#65533;xl/&#65533;k&#65533;k&#981;Z&#65533;pH&#65533;&#65533;&#65533;9&#65533;c8&#65533;B&#65533;~Z#wl&#65533;6
&#65533;J&#65533;&#65533;E&#503;[&#65533;&#65533;&#135012;?&#65533;&#65533;&#65533;&#65533;&#65533;p|T&#65533;&#65533;&#65533;J&#1434;-&#65533;  	&#65533;`&#65533;@&#65533;*$HPBB!
D&#65533;&#65533;B%^4d&#65533;"F A6&#65533;$	&#65533;E(Q*:T(&#65533;&#65533;?}&#65533;&#65533;&#65533;3("&#65533;C&#65533;
&#65533;gO&#65533;<w&#65533;&#65533;yC&#65533;T&#925;= &#65533;Y&#692;&#65533;@&#65533;J&#65533;&#65533;&#1255;&#65533;@kb&#65533;&#65533;W&#65533;}|&#1953;3&#65533;&#65533;&#65533;;h&#65533;&#65533;Yk&#65533;&#65533;8o&#65533;&#817;&#65533;G&#65533;&#1013;k&#65533;&#65533;&#65533;&#231; _&#65533;|&#65533;&#65533;S&#65533;&#65533;&#1057;m&#65533;Mc&#65533;K2f&#932;Y&#65533;f&#65533;3m&#65533;&#65533;&#65533;S&#65533;&#65533;,`&#65533;DV&#65533;&&#65533;*X&#1340;Y&#65533;E&#65533;,Y&#65533;L&#65533;"%&#65533;6D&#65533;&#65533;&C&#661;,X&#65533;\&#65533;"&#25438;&#65533;A&#65533;h&#65533;&#65533;&#65533;&#65533;9wArdh&#65533;Z9o&#65533;&#65533;&#65533;&#65533;#D&#65533;&#65533;&#65533;sg7p&#65533;&#65533;)[&#65533;&#65533;&#991;&#467;"&#65533;&#65533;&#65533;!C["x&#65533;&#65533;E&#65533;8&#65533;#&#65533;&#65533;&#65533;&#65533;^y&#65533;&#65533;&#65533;Pq&#65533;e&#65533;&#65533;&#65533;&#65533;&#65533;M&#65533;&#65533;5H&#65533;ym&#65533;&#65533;[&#65533;f&#65533;&#65533;M&#65533;&#65533;&#65533;H!5&#1363;&#65533;g&#65533;%&#65533;&#65533;&#65533;&#65533;Pq	&#65533;F\7r&#65533;&#65533;L@&#65533;EH&#1474;y&#516;p&#65533;&#65533;&#65533;k&#65533;&#65533;!]w&#65533;&#65533;&#65533;m&#65533;&#65533;FO*Fb]&#65533;rx;&#65533;T&#65533;&#65533;d&#65533;aV&#65533;&#65533; c&#1170;M&#65533;T&#65533;`AOr&#542;c"&#65533;&#65533;N<&#65533;)HG&#65533;&#65533; &#65533;(&#65533;#&#65533;(R&#65533;&#65533;,&#65533;QCu*&#65533;P&#65533;E}&#65533;&#1489;"&#65533;$&#65533;&#65533;9&#65533;)&#65533;Vu&#65533;y#&#65533;&#65533;#&#65533;<B%&#65533;&#65533;JII6&#65533;&#65533;A2I%&#65533;H"&#65533;$&#65533;4&#65533;H"&#65533;8TG&#65533;&#65533;z&#2014;s2&#65533;J95&#65533;&#1112;&#65533;4Iw&#65533;D"`&#65533;&#65533;*"&#65533;&#65533;&#65533;I*i&#65533;&#65533;&#65533;yQ"*S&#65533;_&#65533;Y&#65533;&#65533;&#65533;&#65533;#&#65533;6&#65533;h#&#65533;&#65533;&#65533;/&#65533;&#65533;&#65533;&#65533;&#1176;{&#65533;&#65533;&#65533;&#65533;&#65533;&#65533;;&#65533;$&#65533;&#65533;&#65533;(K&#65533;"&#65533;&#257;&#65533;* U&#372;G&#65533;)S&#65533;{&#65533;&#65533;&#65533;MULiM&#65533;&#65533;[&#64012;4&#65533;H&#65533;P&#65533;J&#65533;FjhU
&#65533;|&#65533;&#65533;WR_E&#65533; &#65533;&#65533;\&#65533;V)sD &#65533;&#1617;&#65533;&#65533;U&#65533;QE&#65533;&#65533;a&#65533;&#65533;&#65533;&#65533;&#65533;igYY&#65533;&#65533;|!I&#65533;&#65533;	&#65533;V6-&#65533;H&#65533;k&#65533;&#65533;r&#65533;&#65533;J&#65533;-&#65533;&#65533;&#65533;&#65533;&#30997;VHR&#65533;&#65533;}&#65533;&#65533;&#65533;&#65533;&#65533;R&#65533;&#65533;&#65533;V!&#65533;&#65533;&#65533;&#65533;&#65533;ZV&#65533;&#65533;&#65533;&#65533;&#65533;V&#65533;&#65533;|`&#65533;&#65533;&#65533;c&#65533;7!Z&#65533;=&#65533;&#65533;&#65533;&#65533;&#65533;&#65533;z&#65533;&#65533;&#65533;&#65533;>5&#65533;&#65533;Z&#65533;&#65533;&#65533;i&#65533;&#65533;P&#65533;1{&#65533;]|1Ff&#65533;%&#65533;&#65533;H6x&#65533;&#731;1Gv&#65533;&#65533;Ep&#65533;&#65533;XXq&#65533;&#65533;_QEf&#65533;QWf&#65533;&#65533;&#65533;s&#65533;d&#65533;QxM54H&#65533;&#65533;tI%&#65533;B&#65533;v&#65533;H%&#65533;&#65533;&#65533;%&#65533;&#65533;w&#65533;m`&#65533;&#65533;&#65533;&#65533;&#65533;&#801;0&#65533;&#65533;&#65533;L&#65533;Eh&#65533;$+&#65533;RbBBB[&#65533;&#65533;!A&#65533;&#65533;A&#59986;y&#65533;d&#65533;&#65533;i&#65533;<j ^d&#65533; &#65533;8&#65533;5&#65533;&#65533;&#65533;r=&#65533;i~&#65533;
U&#65533;&#65533;t&#65533;A&#65533;&#65533;=cq&#65533;&#65533;&#65533;`&#65533;&#65533;rh&#65533;&#65533;&#65533;&#65533;&#65533;&#65533;+&#65533;&#65533;R&#65533;P8&#65533;&#65533;ec&#65533;D&#65533;7&#65533;(&#65533;&#65533;&#65533;&#65533;S0&#65533;K+&#65533;&#65533;x&#65533;&#65533;3&#65533;&#65533;P~&#65533;&#65533;&#65533;&#65533;&#65533;8&#65533;&#65533;(G&#65533;b&#65533;&#65533;&#65533;+Q&#65533;&#65533;&#65533; &#1096;"MQrkDN&'sMdb&#65533;&#65533;^G!&#65533;&#65533;*D&#65533;&#65533;B4&#65533;7&#46095;C|&#65533;&#65533;&#65533;Jq&#65533;&#65533;#&#1682;&#65533;$f	|&#65533;&#65533;&#65533;&#65533;V$f)&#65533;m&#65533;OF&#65533;&#65533;&#65533;&#65533;Bx$$&#1690;e&#65533;J&#65533;KIhQ&#65533;&#65533;e-#!	q'\&#65533;&#65533;&#604; &#65533;&#65533;&#65533;&#65533;&#65533;BQ&#65533;&#65533;2&#65533;P&#65533;&#65533;&#65533;&#65533;|&#65533;&#65533;%&#65533;\&#65533;&#65533;a!Yx&#65533;&#1426;=%&#65533;#&#65533;&#65533;'&#65533;$&#65533;OV&#65533;D?]&#65533;&#65533;&#65533;6fB&#65533;$j&#1252;&#65533;6&#65533;&#65533; &#65533;iV&#65533;&#65533;(&#65533;&#1383;U&#65533;&#65533;HC4&#65533;&#65533;&#65533;&#65533;L/Az&#65533;&#65533;br&#65533;1j&#65533;XV&#65533;"8&#65533;Dj&#65533;&#65533;.'&#65533;&#65533;&#65533;Bv&#65533;QPpX&#65533;&#65533;7nX&#65533;P&#1139;&#65533;"&#65533;+&#65533;&#65533;:h&#65533; &#65533;O{&#65533;S+G&#65533;&#65533;E&#720;]D&#65533;&#65533;j)&#65533;&#65533;8&#65533;&#1595;&#65533;S&#65533;U&#65533;si&#65533;&#65533;&#65533;l&#65533;=&#65533;&#65533;&#65533;[&#65533;"WE&#65533;&#65533;&#65533;&#65533;&#65533;&#65533;57&#65533;u&#1676;&#65533;V'2&#65533;XI&#65533;&#65533;l&#65533;&#65533;&#65533;&#65533;&#65533;([&#65533;&#65533; &#65533;&#65533;e)G&#65533;&#65533;&#65533;dC:|&#65533;y(&#719;&#65533;@6&#65533;hj`C&#65533;&#65533;p&#65533;?&#65533;&#65533;O&#65533;Hg&#65533;&#1157;ZEH&#65533;<+XA&#65533;&#65533;&#65533;D&.Q	J&#786;&#65533;&#65533;&#65533;'@&#65533;O`&#65533;X&#65533;@D &#65533; &#65533;4&#65533;&#65533;24C.Ke&#65533;&#65533;J&#65533;&#65533;&#65533;u&#65533;&#197;&#65533;/&#65533;&#65533;&#1457;b;$5&#65533;&#65533;4Bo
&#1168;&#65533;,&#65533;&#65533;kh&#65533;[&#65533;&#65533;p)n&#65533;Ds&#65533;1&#65533;&#65533;h}JDJ&#65533;&#65533;F&#65533;v<w&#65533;&#65533; #&#65533;-&#65533;vGCAO&#65533;&#1826;h$&#65533;&#65533;&#65533;&#65533;&#65533;*&#65533;&#65533;^#vq%&#65533;:-u3&#65533;&#65533;&#65533;&#65533;&#65533;&#65533;d51&#65533;&#65533;]%O&#65533;+&#65533;&#65533;t&#65533;&#1740;u&#65533;&#65533;&#65533;&#65533;&#65533;&#65533;S%&#65533;Y&#65533;C &#65533;&#65533;&#65533;D'8&#65533;	I+E&#65533;&#65533;&#896;&#65533;&#22081;&#65533;#-&#65533;&#340;B&#65533;&#65533;&#65533;.}&#1066;&#2026;&#65533;&#65533;.&#65533;a^CT[7&#65533;&#65533;&#65533;	&#65533;Gd	i<&#65533; #E D&#65533;H&#65533;~XRY8&#65533;9P*&#65533;
&#65533;oI&#65533;L&#65533;&#65533;&#65533;&#65533;2CL&#65533;V!&#65533;&#65533;&#65533;4&#65533;&#65533;"&#65533;&#65533;Az&#65533;[&#65533;&#65533;&#65533;IP&#65533;h&#65533;-@&#65533;&#58752;r&#65533;_&&#65533;&#65533;&#65533;](&#65533;)&#65533;&#65533;g&#65533;T&#65533;]&#65533;&#65533;&#65533;&#65533;&#65533;&#65533;\SK[&#65533;&#65533;&#65533;xA&#65533;K6a&#65533;@m:&#65533;&#65533;,&#65533;&#65533;&#65533;`2&#65533;&#65533;&#65533;&#65533;=&#65533;G&#23063;&#65533;)&#65533;&#65533;A&#65533;&#65533;1&#65533;&#65533;G=e&#65533;&#65533;&#65533;Dc&#65533;s(&#65533;&#65533;&#1267;&#65533;.M&#65533;&#65533;&#65533;&#65533;f&#65533;&#65533;34&#65533;&#65533;g08}Q+&#65533;7@&#65533;i&#65533;&#65533;&#1563;&#65533;&#65533;&#65533;&#65533;x&#65533;&#65533;&#65533;&#1624;&#65533;&#65533;&#65533;e!&#65533;&#65533;&#65533;&#65533;&#65533;:5&#65533;&#65533;&#65533;q*&#65533;0&#65533;0&#65533;&#65533;1k&#65533;&#65533;&#65533;h&#65533;4|xB&#1357;&#65533;u&#65533;b3&#65533;&#65533;<q&#65533;iOqhC&#65533;&#65533;&#65533;C&#65533;!m&#65533;&#65533;FT&#65533;<	&#65533;Cy&#65533;A&#65533;&#65533;&#65533;&#65533;&#65533;M	&#65533;&#65533;&#65533;&#65533;&#65533;q&#65533;&#65533;L(T&#65533;&#1143;$b&#65533;&#65533;:&#65533;&#65533;&#65533;b&#65533;&#65533;
&#65533;&#65533;&#65533;&#65533;&#65533;D&#65533;Q&#65533;W&#65533;6&&#65533;y&#65533;&#65533;&#65533;&#65533;&#65533;-&#65533;&#65533;({b&#65533;&#65533;&#65533;&#65533;&#65533;=&#65533;&#65533;Ih&#65533;&#65533;C&#19462;&#65533;1Vx4&#2001;&#65533;&#1572;&#1159;D&#65533;&#65533;u&#65533;M&#65533;c?hK&#65533;	&#65533;&#65533;&#65533;X&#65533;&#65533;h=&#65533;&#65533;&#65533;&#1219;&#65533;&#1832;!y&#65533;&#65533;&#65533;&#65533;&#65533;&#877;&#65533;&#65533;"k;w&#65533;&#65533;C&#65533;&#65533;oP&#65533;dv&#65533;&#65533;l&#577;&#65533;&#65533;K&#65533;$|JdB&#65533;.	#&#65533;&#65533;&#65533;,	l c0&#65533;&#65533;&#786;&#65533;b9&#65533;WE'&#65533;H&#856;&#65533;&#65533;w&#65533;<3Q&#65533;&#65533;&#65533;&#65533;%P?E&#65533;&#65533;H&#65533;&#65533;[&#65533;7}&#65533;&#65533;B	&#65533;&#65533;}!&#65533;,J&)&#65533;B^&#65533;T&#65533;11AG&#65533;&#65533;W?"r&#65533;v&g&#65533;Ec&#65533;V0W&#65533;a0 &#65533;CIQ1&#65533;&#65533;G+q!-&#65533;&#65533;O/&#65533;:w&#65533;$nU&#65533;c5&#65533;r&#65533;&#65533;d&#65533;RM&#65533;2bpcN&#65533;&#65533;3?&#65533;W?Qlhl&#65533;&#65533;RUTQEj&#65533;-&#65533;(Q&#65533;.=U)&#1154;S&&#65533;&#65533;&X&#65533;s&#65533;P&#65533;&#65533;Gy5!95S_&#65533;5]&#65533;Ij&#65533;6&#65533;l&#65533;&#65533;v&#65533;v&#65533;W{5!u&#65533;)&#65533;!{&#65533;u&#65533;6
aL&#65533;2&#65533;6o1&#65533; vX&#65533;S&#65533;Qy&#65533;C&#65533;D{&#65533;#&#65533;&#65533;t&#65533;&#65533;Wy&#65533;V&#65533;Qyf F&#65533;F&#65533;e&#65533;U&#65533;&#65533;(v&#65533;!8&#65533;&#65533;W9&#65533;F&#65533;&#65533;ZO%&#65533;4&#65533;$U&#65533;&#65533;SM&#65533;o&#65533; &#65533;q&#65533;&]&#65533;R&#65533;M&#65533;N0&#65533;3b&#65533;<&#65533;&#65533;&#65533;&#65533;&#65533;h&#65533;&#65533;!PB;g<6&#65533;	w;&#65533;p&#65533;&#65533;@&#65533;1&#65533;&#65533;q$&#65533;&#65533;&#65533;Qt37"&#65533;sXa&#65533;%$&#65533;jem&#65533;v&#65533;&#65533;&#65533;&#65533;	G#&#65533;&#65533;BmDW&#65533;&#65533;&#65533;&#65533;4&#65533;&#65533;f5&#65533;&XBJ&#65533;&#65533;a&#65533;r?&#65533;a6&#65533;p{&#65533;6&#65533;.Y&#65533;L&#65533;y<Ao&#65533;C>+dF$Bm&#65533;F&#65533;Df&#65533;&#65533;W`&#65533;&#65533;I&#65533;Z&#65533;_M&#65533;S&#65533;&#65533;7mfQ!-&#65533;i&#65533;&#65533;r&#65533;udc&#65533;&#65533;J&#65533;&#65533;c%&#65533;&#65533;@&#65533;|Y&#65533;;&#65533;&#65533;F1}zB&#65533;&#65533;&#65533;2&#65533;`Jpqh<R2&#65533;&#65533;69&#65533;&#65533;F!&#65533;F>&#65533;&#65533;W&#65533;&#65533;8eC&#65533;&#65533;&#65533;"G(&#65533;8q&#65533;&#65533;8S&#65533;Z&#65533;~u&#65533;9&#65533;'&#65533;"&#65533;VP&#550;WD&#65533;&#65533;)&#65533;F&#65533;%&#65533;XIt&#65533;q
&#65533;r&#65533;'\PT &#65533;&#65533;\&#65533;^p&#65533;sf_GgT&#65533;w&#65533;C&#65533;&#65533;&#65533;Er#p&#65533;&#65533;&#65533;F:hRm&#65533;}18"&#65533; s&#65533;%=ut&#65533;&#65533;B&#65533;&#65533;P&#65533;&#65533;&#65533;&#65533;W9&#65533;@lRq&#65533;&#65533;95`&#65533;&#65533;m&#65533;&#65533;d&#65533;r&#65533;E<&#603;x6Ur$&#65533;o&#65533;(E&#65533;&#65533;I2&#65533;&#65533;Q&#65533;&#65533;S&#65533;&#393;y&#65533;&#65533;&#65533;&#65533;&#65533;&#65533;us&#65533;OG5&#65533;&#65533;&#65533;l&#65533;Y]&#65533;<&#65533;|Aes-'&#65533;hy&#65533;E_&#65533;%T&#65533;&#65533;S&#65533;&#65533;&#65533;&#65533;&#65533;E&#65533;a&#65533;&#65533;&#65533;Ub&#65533;^&#65533;&#65533;"z&#65533;^&#65533;Z&#65533;&#65533;&#65533;E;&#65533;&#65533;<&#65533;&#65533;&#65533;&#65533;!&#65533;cFlP=o&#65533;&#65533;&#65533;sa&#65533;!T
&#65533;@+&#65533;]d&#65533;&#65533;X&#65533;] Q&#65533;E@K&#65533;&#65533;[`X&#65533;"*&#65533;\&#65533;&#65533;Z&#65533;&#65533;\&#65533;Z&#65533;*&#65533;_&#1061;b&#65533;U&#65533;Z&#65533;V&#65533;Y&#65533;&#65533;Y&#65533;&#504;cz&#65533;` Ybp&#65533;d&#65533;Xa&#65533;|&#65533;&#65533;%4B&#65533;&#65533;&#65533;)Y&#65533;8~R&#65533;C*7&#65533;;gyp5j&#65533;Y&#65533;;&#65533;&#65533;Ss&#65533;&#65533;x&#65533;WsQ&#65533;c8wK&#65533;<y4&#65533;1&#65533;3&#65533;&#65533;s@&#65533;d&#65533;&#65533;&#65533;g&#65533;t&#65533;P31N&#65533;j&#65533;0]UR&#65533;Q&#65533;&#65533;&#65533;u&#65533;&#65533;i&#65533;4&#65533;b&#65533;&#65533;c&#65533;&#65533;&#65533;1&jh5&#65533;&#1641;&#65533;#&#65533;&#65533;&#65533;[bD&#65533;&#65533;8&#65533;YX&#65533;&#65533;d&#65533;*&#65533;2&#65533;&#65533;&#65533;&#65533;)1La&#65533;&#65533;&#65533;qC=&#65533;|&#65533;jZn`}&#65533;&#65533;&#65533;&#65533;d+Brdrc&#65533;r&#65533;&#65533;Aq `&#65533;&#65533;:&#65533;4&#65533;&#65533;&#65533;&#46727;&#65533;&#1641;G&#65533;n&#65533;&#65533;u&#65533;&#65533;&#65533;3&#65533;KS&#65533;%9UTQ&#65533;!""&#65533;Y&#65533;#T+wB&#65533;@l&#65533;&#65533;&#65533;Z&#65533;&#65533;c]$kZZ)E&#1862;|h&#65533;&#65533;HZpP&#65533;V U&#65533;[&#65533;`&#173610;&#65533;Q;&#65533;&#65533;@&#65533;&#65533;f1S?3&#65533;&#65533;h%{&#65533;D&#65533;&#65533;r*&#65533;&#65533;^2&#65533;X&#750;Rr&#65533;o F&#65533;&#65533;sC&#259;&#65533;&#65533;&#65533;Vu&#65533;&#65533;&#65533;E&#65533;c&#65533;sq0&#65533;&#65533;E&#65533;Y[&#16629;&#65533;F:\&#65533;&#65533;;W&#65533;&#65533;Jc&#65533;&#65533;I&#65533;uD&#65533;&#65533;&#65533;:7&#65533;{5!f&#65533;&#65533;m&#65533;&#65533;&#65533;&#65533;u&#65533;&#65533;g&#65533;&#65533;&#65533;2&#65533;j&#65533;&#65533;&#65533;10A$s&#65533;%k#1$<:G&#65533;f&#65533;$&#65533;U&#65533;&#65533;D&#65533;a&#65533;&#65533;K&#65533;,;<&#65533;&#65533;W&#65533;&#65533;C&#65533;E&#65533;ad&#65533;&#65533;&#65533;&#65533;&#65533;&#65533;&#65533;\&#65533;&#65533;&#65533;RP>{&#65533;aP&#65533;>&#65533;c0&#65533;a`&#65533;&#65533;;~&#65533;W&#65533;&#65533;&#65533;u&#65533;%F&#65533;V&#65533;;d&#65533;>&#65533;Z&#65533;W&#65533;U P&#65533;BK O0Z&#65533;Q0?&#65533;&#65533;[&#65533;&#65533;&#65533;&#58099;=&#65533;&#65533;V&#65533;Q0&#65533;S&#65533;1&#65533;&#65533;&#65533;7&#65533;&#65533;;&#1779;&#539;&#65533;&#65533;&#65533;]&#65533;>&#65533;{]ZU@&#65533;P`&#65533;&#65533;&#65533;&#65533;&#65533;{&#65533;&#65533;&#65533;;c
&#731;&#65533;&#65533;&#65533; !&#65533;   ,    &#65533;] &#65533; &#65533;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z2e&#65533;{&#65533;.&#65533;Xx&#65533;&#65533;C&#65533;&#65533;&#1586;o&#850;&#65533;[&#65533;m&#1717;i&#65533;&#909;7l&#65533;y&#65533;hr&#65533;&#65533;5&#65533;B&#65533;&#65533;&#65533;&#1552;1&#389;#K&#65533;L&#65533;&#65533;&#65533;&#65533;(#f&#65533;&#65533;&#65533;&#65533;&#65533;&#992;C&#65533;&#65533;&#65533;2&#65533;&#65533;WS&#65533;XP&#65533;&#65533;&#1520;c&#734;M&#65533;&#65533;&#65533;&#1784;s#]&#827;1&#65533;&#65533;&#65533;&#65533;<<0`&#65533;&#65533;G&#65533;]O&#65533;r&#65533;&#65533;G&#65533;&#65533;|:s&#65533;&#1051;?&#65533;&#65533;}9&#65533;&#65533;%&#65533;m&#65533;&#65533;&#65533;&#65533;a&#65533;&#65533;'L&#65533;&#65533;&#65533;&#65533;&#65533;&#65533;&#65533;&#735;O&#65533;>&#65533;&#65533;&#65533;&#65533;|Hrz&#65533; (&#65533;&#65533;h&#65533;&#65533;&#65533;&#65533;&#65533;&#65533;@&#65533;=&#65533;&#65533;x	q&#1424;&#65533;&#65533;&#65533;Qx2DC&#65533;E&#65533;&#65533;n&#65533;&#65533;&#65533;~4bBR&#65533;&#65533;"&#65533; &#65533;0&#65533;(&#65533;N&#65533;&#65533;7&#65533;&#65533;9d&#65533;9&#65533;&#65533;&#65533;>&#65533;(&#65533;@i&#65533;H&9&#65533;&#65533;B&#65533;&#65533;PCFiSDM&#65533;PB8J&#65533;bX&#65533;P&#65533;&#65533;&#65533;&#65533;&#1043;8&#65533;&#34834;h&#65533;y[Vu&#65533;&#65533;&#65533;&#65533;iE&#1563;t&#65533;&#65533;d&#65533;l&#1449;&#65533;|&#65533;&#65533;'&#65533;Y&#65533;c5&#65533;aM&#65533;&\&#65533;W'(&#65533;yE&#21966;\W&#65533;&#65533;i&#1951;&#65533;vjToLj&#65533;L:&#65533;&#65533;&#65533;&#65533;&#65533;&#65533;&#39596;&#65533;&#65533;*T&#65533;1&#65533;&&#65533;&#65533;:~h&#65533;`&#65533;2*&#39239;&#65533;&#65533;&#47367;j&#65533;X{&#65533;k&#65533;~u&#65533;&#65533;&#65533;D&#65533;&#65533;&#65533;F+-&#65533;5k&#65533;&#65533;&#65533;
K&#65533;nf+'W&#1222;d&#65533;?6y&#65533;&#65533;V&#65533;&#65533;6&#65533;&#65533;#&#65533;7&#65533;&#65533;&#65533;&#65533;&#65533;&#65533;&#65533;&#65533;&#65533;K&#65533;&#65533;5&#65533;&#65533;&#65533; &#65533;oNC&#65533;;o&#65533;d&&#65533;.&#65533;5&#65533;&#65533;&#65533;&#65533;5}	&#65533;.&#65533;&#65533;&#371;Y&#65533;mE&#65533;&#65533; &#65533;&#65533;&#65533;&#65533;N9'&#65533;z&#65533;&#65533;&#65533;&#65533;&#65533;^&#65533;&#65533;n&#65533;&#65533;&#65533;&#65533;4&#65533;&#65533;,&#65533;&#65533;&#65533;&#65533;&#65533;&#65533;@&#65533;*l&#65533;DW&#65533;d&#65533;&#65533;&#65533;&#65533;&#65533;m&#65533;4M&#65533;m&#65533;&#65533;`;9&N&#65533;&#65533;&#65533;&#65533;Zoy&#65533;&#65533;.&#65533;&#34981;&#65533;&#65533;&#65533;&#65533;E&#65533;&#65533;&#65533;&#65533;[&#65533;&#65533;&#65533;&#65533;&#65533;A&#65533;&#65533;d&#65533;Z&#65533;&#65533;&#65533;v&#65533;&#65533;Wz;&#65533;*&#65533;&#65533;}&#65533;8yv&#65533;m8R&#878;&#499;&#65533;&#65533;utR&#1232;7&#65533;<&#65533;&#65533;&#65533;&#65533;1&#65533;'&#65533;m&#65533;&#65533;&#65533;D&#65533;&#65533;+&#65533;&#65533;&#65533;&#65533;&#65533;&#65533;t&#65533;&#65533;&#65533;8&#65533;&#65533;&#65533;WA&#65533;&#65533;Z%&#65533;aj&#65533;Z&#65533;>&#65533;z9_&#65533;&#65533;o&#65533;&#65533;&#65533;&#65533;&#65533;&#65533;&#65533;&#65533;&#65533;&#65533;J&#65533;y6&#65533;Y&#65533;i&#65533;s)a/}`&#65533;qF&#65533;&#65533;&#65533;&#65533;W&#65533;&#65533;)&#1927;&#65533;&#65533;`&#65533;~>&#65533;&#65533;S&#65533;&#65533;&#65533;&#65533;Z&#65533;&#65533;&#65533;&#65533;&#65533;&#65533;?&#65533;7` Q&#65533;&#65533;i&#65533;}&#65533;&#65533;&#1987;&#65533;&#65533;&#65533;&#65533;H>&#65533;&#65533;&#65533;&#65533;t&#366;2&#65533;D&#65533;&#65533;H&#65533;&#65533;2&#65533;r`q	_&#65533;&#65533;&#65533;&#65533;&#65533;%&#65533;g&#29782;+h&#65533;&#65533;I&&#206;&#65533;&#65533;[$&#65533;&#65533;;&#65533;&#65533;.&#65533;i&#65533;
&#65533;Uv&#65533;&#65533;	&#65533;e&#65533;&#65533;gU(&#65533;p$f&#65533;&#65533;&#65533;?2&#65533;&#65533;&#65533;&#65533;,S 6_q&#65533;z&#65533;Q&#65533;[&#65533;&#65533;2&#65533;&#65533;f)c&#65533;&#65533;&#65533;$z&#65533;3&#65533;&#65533;VC&#65533;mru&#65533;U&#65533;&#1030;E&#65533;&#65533;&#65533;`&#65533;W&#65533;&#65533;x&#65533;+Lmk&#65533;&#65533;
&#65533;D&&#65533;E&#65533;&#65533;&#65533;&#65533;C*&#65533;5&#65533;#Q&#65533;P&#65533; 9&#537;&#65533;Iv&#65533;c&#65533;^&#1174;&#65533;&#65533;q/&#65533;&#65533;^J&#65533;&#65533;0&#65533;&#65533;&#65533;%&&#65533;K&#65533;u&#618044;
&#65533;6&#65533;&#65533;K&#65533;&#65533;&#65533;,b&#696;&L&#65533;T&#65533;&#65533;$&#65533;&#65533;&#65533;7&#65533;I&#65533;8&#65533;#cs&#65533;&#65533;w&#65533;&#65533;&#65533;&#65533;&#65533;5&#65533;yF3&#65533;%:pQ#&#65533;2&#65533;%&#65533;&#65533;L':&#65533;Fu&#65533;&#65533;*&#65533;&#65533;;I&#65533;&#65533;&#532;&#65533;&#65533;&#65533;&#65533;{&#65533;g&#65533;*&#1932;/n&#65533;&#65533;&#65533;=&#65533;&#65533;O~&#65533;S1&#65533;&#65533;A&#65533;&#65533;P&#65533;&#65533;3&#65533;&#65533;&#65533;&#65533;R&#65533;&#65533;&#65533;&#65533;\&#65533;T&#65533;A/C&#65533;&#65533;&#65533;&#983; &#65533;F
8&#65533;&#65533;&#868;&#65533;&#65533;W>6&#65533;/R-oM&#65533;&#65533;&#65533;&#65533;D&#65533;A&#65533;&#65533;k!c6w&#65533;v&#65533;c&#65533;&#65533;&#1291;[&#65533;&#65533;&#65533;u&#65533;z&#65533;&+&#65533;&#65533;&#65533;&#65533;&#65533;&#65533;P&#65533;*L&#65533;G&#65533;z&#65533;~&#65533;&#65533;HG6&#65533;&#65533;&#65533;&#65533;2&#65533;&#65533;p&#65533;@&#65533;&#65533;t\&#1642;&#65533;L&#65533;&#65533;&#65533;w&#65533;e&#65533;g<5&#65533;&#65533;&#65533;&#65533;&#65533;&#65533;^&#65533;&#65533;&#65533;*&#65533;&#65533;rU&#65533;&#65533;L&#65533;E&#65533;&#65533;&#850;&#65533;&#65533;aQ&#65533;&#1614;&#65533;&#65533;=&#65533;iQ&#65533;:&#65533;3u&#65533;&#19214;f&#65533;&#65533;=&#65533;&#65533;&#65533;,&#65533;L&#65533;&#361;F&#65533;&#65533;S&#65533;l,!r2&#65533;H/&#65533;&#65533;&#65533;&#65533;r&#65533; K&#65533;H&#65533;&#65533;B&#65533;V&#65533;&#65533;&#65533;&#65533;&#612;&#65533;)&#65533;&#65533;&#65533;&#1881;m&#65533;K@-&#65533;MsvZ&#65533;E&#65533;&#65533;&#65533;&#65533;w&#1681;s&#65533;&#65533;$IJL&#65533;&#65533;&#65533;^M&#65533;&#65533;E&#65533;
&#65533;Pk&#1596;&#65533;:X&#138;&#65533;&#65533;&#65533;aN5&#65533;&#1102;u&#65533;&#65533;&#65533;X&#65533;c&#65533;Jj&#65533;3&#65533; &#65533;,Lt:&#1308;&#65533;&#65533;&#65533;,a&#65533;&#65533;&#65533;gJ&#65533;X&#65533;ne&#65533;4&#1659;&#65533;&#65533;&#65533;S&#65533;3k&#65533;&#65533;41&#65533;&#65533;*wi&#65533;&#65533;Z&#65533;&#65533; &#65533;&#65533;M&#65533;t&#65533;]&#506;,jnS?]&#65533;&#65533;&#65533;&#1709;&#65533;&#65533;;&#65533;$&#65533;&#65533;
&#65533;*j&#65533;&#65533;>&#65533;llG&#1641;&#65533;&#65533;&#65533;&#65533;XK&#65533;G&#65533;&#65533;Dg&#65533;&#65533;&#65533;i&#65533;{&#65533;&#65533;n&#65533;&#65533;CU*T&#65533;&#65533;&#65533;6v&#65533;&#65533;X&#65533;5&#65533;R&#65533;'&#65533;&#65533;&#65533;&#65533;&#65533;&#65533;X&#65533;&#65533;&#65533;m:&#65533;&#65533;dNs&#65533;&#65533;&#65533;&#1189;&#65533;&#65533;K&#65533;&#65533;Zt&#65533;5)}&#65533;nO&#65533;HfZ&#65533;=&#65533;&#65533;&#65533;&#65533;y&#65533;HK*h&#65533;6&#65533;&#968;&#65533;&#65533;&#65533;Ie;P&#65533;&#65533;q&#65533;&#65533;Y50H&#65533;&#65533;k/+&#65533;mA&#65533;6&#65533;&#65533;&#65533;&#65533;&#65533;&#65533;&#65533;&#65533;f&#65533;&#65533;&#177;$|6&#65533;0&#65533;h&#65533;&#65533;&#65533;YN&#65533;&#65533;&#65533;*y&#65533;&#437;d&#65533;&#65533;&#65533;&#65533;&#65533;(&#65533;C&#65533;#&#1271;&#65533;@M&#65533;&#65533;&#65533;i&#65533;f/&#1434;&#65533;L&#65533;cw&#65533;j&#65533;&#21320;=&#65533;oC]f&#65533;
&#65533;&#65533;&#1331;&#1286;^rOM0&#65533;&#65533;+&#65533;k&#65533;&#65533;t&#65533;&#65533;&#65533;b&#65533;&#65533;&#65533;&#65533;&#65533;5y&#65533;xZ&#65533;Uk&#65533;&#150;&#65533;&#65533;&#65533; T&#65533;&#65533;y&#65533;&#65533;&#1838;4&#65533;&#65533;&#65533;Y&#65533;&#65533;_%6&#65533;&#65533;&#65533;6{{&#65533;k&#65533;&#65533;Z&#65533;&#65533;&#65533;5eO&#65533;&#65533;5[Y&#65533;&#1675;^g`M&#844;&#65533;|&#65533;(&#65533;g&#65533;&#65533;j&#1997;#y&#65533;g&#65533;v7&#65533;&#65533;&#65533;b&#65533;&#65533;d&#65533;
&#65533;&#65533;R&#65533;9&#65533;&#65533;6&#65533;&#65533;W&#65533;R&#65533;&#65533;q&#65533;Ue&#65533;:&#65533;g	*&#65533;C&#65533;&#65533;&#537;l&#65533;/@&#65533;&#65533;&#65533;2&#65533;E&#65533;&#65533;[}3M&#65533;}&#65533;V&#65533;&#65533;&#65533;&#65533;V&#65533;[&#65533;&#65533;&#65533;&#65533;M&#65533;2<A&#65533;z&#65533;}&#65533;Q&#65533;T&#65533;:&#65533;nlc&#65533;u&#65533;&#65533;&#65533;n&#65533;&#65533;&#65533;&#65533;_&#65533;|l&#65533;_&#65533;&#1848;S&#65533;&#65533;&#65533;&#65533;&#65533;z&#65533;|6%&#65533;M&#65533;&#65533;&#65533;-._o&#65533;&#65533;[&#65533;WO{&#65533;&#65533;&#65533;&#65533;&#65533;&#65533;&#65533;((&#65533;Xy&#65533;&#65533;)z&#65533;&#65533;7u&#65533;:;&#65533;xfo&#65533;&#65533;&#65533;&#65533;g@&#1021;&#1032;&#65533;&#65533;n&#65533;^gu&#65533;&#65533;&#453;&l&#65533;C=&#65533;v&#65533;&#65533;I1&#65533;&#65533;&#65533;&#1333;n=&#65533;&#65533;`/&#1617;&#65533;\&#65533;&#65533;&#65533;gp-&#65533;&#65533;&#1765;R&#65533;&#65533;&#65533;J<&#65533;C&#65533;<&#65533;&#65533;&#1151;&#65533;S&#65533;GNc&#65533;&#65533;&#65533;&#65533;t&#65533;C&#65533;@&#65533;&#65533;&#65533;&#65533;C&#65533;&#65533;5NS&#65533;iN&#65533;L1l-Qr&#65533;7qL&#1408;>&#65533;&#65533;&#65533;O&#65533;M_&#65533;X?%mI&#65533;l&#65533;&#65533;k&#65533;vZ&#65533;&#65533;J&#65533;[tcVI&#65533;'&#65533;&#65533;;$&#65533;&#65533;b&#65533;M&#65533;&#65533;F2&#65533;h!&#65533;4&#65533;&#65533;&#65533;Y:&#65533;e&#65533;%O&#65533;Ts &#65533;N@HZ&#65533;&#65533;CN>rA&#65533;N&#65533;~(:&#65533;ez<3&#65533;(R&#65533;8y6~&#65533;&#65533;x`8p&#213;v=&#65533;W&#65533;&#65533;c&#65533;g4&#65533;gP2r&#65533;SeF&#65533;&#65533;Y&#65533;&#65533;{&#1075;&#65533;Wm&#65533;&#65533;w}&#65533;&#65533;p&#65533;&#65533;~Y(&#65533;&#65533;u&#65533;&#65533;&#65533;&#65533;Dw&#65533;&#65533;&#65533;&#65533;r&#65533;Y&#65533;kJ&#65533;w&#65533;s&#65533;&#65533;XY&#521;)&#65533;&#65533;&#65533;Ds&#65533;X&#65533;&#65533;YBg&#65533;S&#65533;&#65533;8c&#65533;&#65533;_&#65533;=p&#65533;Jt&#65533;q&#65533;&#65533;y27x&#65533;'B&#65533;QB&#65533;x&#1220;&#65533;&#65533;gl&#65533;xT,&#65533;&#65533;q&#65533;Y&#65533;&#65533;Z&#65533;"V&#65533;&#65533;|&#65533;&#65533; $&#65533;&#65533;&#65533;&#65533;e|&#65533;uT&#65533;R&#65533;B&#65533;&#65533;YL&#65533;j&#65533;&#65533;-&#65533;&R&#65533;T&#65533;p&#65533;&#65533;&#65533;0&#65533;4R&#65533;&#65533;&#65533;T&#65533;i\&#65533;!&#65533;1&#65533;w&#65533;tQf\&#65533;&#65533;OUF&#65533;%&#65533;&#65533;&#65533;^&#65533;s&#65533;&#65533;&#65533;&#65533;&#65533;&#65533; &#65533;&#65533;w&#65533;@uT&#488;`&#65533;&#65533;oq}&C)&#65533;&#65533;o&#65533;&#65533;&#65533;5&#65533;{W&#65533;&#65533;&#65533;&#65533;&#521; &#593;&#65533;&#65533;&#65533;p&#65533;mQ&#65533;DpU&#65533;&#65533;&#65533;b'&#65533;bQ&#65533;m&#65533;&#65533;&#65533;kK&#65533;r&#65533;5B&#65533;&#65533;Hx&#65533;&#400;,&#65533;T&#65533;XZ=YTy&#65533;&#65533;HMH&#65533;H9TEI&#65533;L&#333;&#65533;61&#65533;(a')fpA[>&#65533;C&#65533;&#65533;&#65533;;&#65533;&#65533;x&#65533;N&#65533;i&#65533;N&#65533;L&#65533;&#65533;07Q%q%XI]+&#65533;6L&#65533;B&#65533;&#65533;&#65533;&#65533;&#65533;&#65533;x|&#65533;&#65533;s&#65533;l\mK&#65533;&#65533;X&#65533;WF&#1652;XE&#65533;IF&#65533;&#65533;k&#65533;g&#65533;&#65533;&#65533;7&#65533;&#65533;&#531;/Ae&#65533;&]&#65533;&#65533;Puc}&#1092;d&#65533;e&#65533; &#65533;^8&#65533;&#65533;&#455;&#65533;LV&#65533;&#65533;e&#65533;&#65533;&#65533;M@&#65533;&#1043;gm7uAqu7S@&#65533;&#65533; &#65533;t&#65533;N&#65533;u8&#65533;	&#65533;&#65533;&#65533;&#65533;T&#65533;7&#65533;&#65533;&#65533;M]&#65533;&#65533;xYcaMs&#1559;&#65533;F`]&#65533;&#65533;&#65533;&#65533;q'q&g&#65533;&#65533;&#65533;e&#65533;8&#65533;D&#343;&#65533;&#65533;&#65533;B&#65533;54&#65533;7&#65533;&#136;&#65533;&#65533;R$&#65533;}k&#65533;5P&#65533;D%D+s&#65533;<[&#65533;7O&#65533;{&#1928;^Xd &#1675;&#65533;&#65533;&#65533;&#1811;-g&#65533;&#65533;dhOS&#65533;\8&#65533;[&#65533;41&#65533;U&#65533;&#65533;i&#65533;&#65533;&#65533;<&#273;dfT&#65533;&#512;&#65533;&#65533;&#65533;&#65533;wZ&#65533;'&#65533;&#65533;&#1361;&#65533;Xgi&#65533;&#65533;&#65533;&#65533;y&#65533;&#65533;p&#65533;&#65533;&#65533;Z&#65533;&#65533;B&#65533;v&#65533;&#65533;`&#65533;"&#65533;&#65533;Tk	&#65533;&#465;&#65533;^&#65533;5&#65533;}8&#65533;HZq&#65533;&#65533;^M&#65533;S&#65533;&#65533;&#65533;TG&#65533;
f&#65533;sRw;&#65533;&#65533;a&#65533;&#65533;9&#65533;&2=&#65533;)az^'$s&#5334;7&#65533;&#65533;&#65533;&#65533;9qyr&#65533;&#65533;A&#65533;&#65533;vzff&#65533;i&#65533;rZ&#65533;&#65533;&#1318;&#65533;T&#65533;6&#65533;&#65533;j&#65533;&#65533;&9g(&#65533;&#65533;s&#65533;&#65533;&#65533;&#65533;9&#65533;eBM4&#65533;c&#65533;&#65533;D&#65533;&#65533;W&#65533;&#65533;&#65533;@&#65533;X&#65533;&#65533;&#65533;Bi&#65533;&#65533;&#65533;J9*G4eX&#65533;&#65533;o&#65533;&#65533;ao&#65533;R&#65533;j&#65533;R\J&#65533;w9"&#65533;1&#65533;&#65533;&#65533;zgq}x&#65533;X&#65533;&#65533;&#65533;&#65533;y&#65533;&#65533;G&#65533;*&#1698;&#65533;&#65533;^"Z&#65533;&#65533;&#65533;0&#65533;&#65533;&#65533;g&#65533;`&#65533;*&#65533;%*Y&#65533;hN&#65533;&#1412;U&#65533;&#65533;AD&#65533;&#65533;&#65533;&#65533;&#1673;&#65533;&#65533;&#65533;&#65533;&#65533;KZq{w&#65533;&#65533;&#65533;&#65533;6s&#65533;&#1421;g&#65533;HZD&#65533;0y&#65533;us5&#65533;&#65533;&#65533;&#65533;&#65533;+&#65533;
54&#65533;_f$&#65533;eu&#65533;r&#65533;&#1673;D&#666;&#65533;&#65533;&#65533;&#65533;X&#65533;lo&#65533;&#65533;&#65533;&#65533;&#65533;@&#65533;&#65533;&#65533;&#65533;&#65533;&#65533;:x&#65533;&#65533;&#65533;i&#65533;&#65533;E^)&#65533;ox&#65533;5&#65533;&#65533;&#65533;q&#167;&#65533;3&#65533;M!*&#1160;]u&#1567;&#65533;&#65533;&#65533;ZX&fb&&#65533;a4&#65533;]&#65533;t&#65533;&#65533;ivFo&#65533;B7Z&#65533;%&#65533;&#65533;i&#65533;&#65533;R&#65533;RQ&#65533;j4&#65533;,WkB&#65533;&#65533;&#65533;+:&#65533;&#1018;&#65533;\&#65533;&#65533;i&#65533;1Z&#65533;&#1653;&#65533;`&#65533;@&#65533;
&#65533;&#65533;p&#65533;)&#65533;&#65533;7_v&#65533;&#65533;&#65533;&#65533;&#65533;Y&#65533;_S:y!&#65533;&#65533;Nj&#65533;&#65533;:&#65533;&#65533;&#65533;SS&#65533;`2&#65533;p7D&#65533;&#65533;#W&#65533;&#65533;&#65533;Wg&#65533;Y$k&#1414;J)gkB*&#65533;&#62081;N&#65533;&#65533;&#65533;&#65533;&#65533;&#65533;#&#65533;&#1764;&#65533;&#65533;M&#65533;&#65533;r&#65533;&U&#65533;&#65533;Da&#65533;g&#65533;&#65533;_&#65533;&#65533;&#65533;&#65533;&#65533;%&#65533;2`Uc&#65533;+&#65533;F&#65533;&#65533;4&#65533;&#65533;3&#65533;`&#65533;b&#65533;&#65533;X&#65533;O&#65533;K&#65533;2=&#65533;ik&#65533;&#65533;&#65533;&#65533;&#65533;&#65533;&#65533;e[&#1547;&#65533;&#65533;*&#65533;&#65533;[&#1661;&#65533;&#65533;&#1718;e+&#65533;&#65533;&#1789;&#65533; &#65533;@&#65533;{&#65533;&#65533;&#65533;#&#65533;ScTd&#65533;:;&#65533;&#65533;EGq9yr&#65533;d&#65533;&#65533;k&#65533;	x&#65533;&#65533;&#65533;+&#65533;&#65533;&#686;|ZY&#65533;(d&#65533;&#65533;WA&#65533;I&#65533;&#65533;&#136;kg}&#65533;v&#65533;Y&#65533;&#65533;	,&#65533;&#65533;I&#65533; ,&#65533;>_#\&#65533;&#65533;I&#65533;"&#65533;&#65533;(|&#164;&#1639;}&#65533;&#65533;.&#65533;&#145;&#457;&#65533;&#65533;&#65533;eQ&#65533;&#1156;Z&#65533;(`t&#65533;c&#65533;&#1171;&#65533;&#65533;7&#65533;&#65533;x&#65533;l&#65533;&#65533;&#65533;F&#65533;&#65533;Z&#65533;a&#65533;A&#65533;&#65533;&#65533;&#65533;k&#65533;&#65533;nE&#65533;&#65533;V&#65533;Y&#65533;&#452;v&#65533;&#65533;]4&#65533;tvd&td&#65533;%&#65533;&#65533;Q&#65533;&#65533;;&#65533;"z:&#65533;&#65533;z&#65533;\&#65533;&#65533;&#65533;Z&#65533;&#65533;&#65533;z&#65533;&#65533;0~l&#65533;0&#65533;&#65533;&#65533;hk&#65533;f;{&#65533;&#458;&#65533;&#65533;&#452;,&#65533;&#65533;@[&#65533;&#65533;sJU&#65533;&#65533;k&#65533;&#65533;&#65533;Tx[&#65533;G&#65533;&#65533;&#65533;8&#65533;s&#65533;&#65533;&#65533;&#65533;ywl&T&#65533;RWS&#65533;&#65533;s&#65533;&#65533;;b&#65533;TBi&#65533;RN&#65533;e&#65533;&#65533;&#65533;&#65533;&#1593;&#65533;&#65533;&#65533;&#65533;&#65533;&#65533;<&#65533;K*&#65533;&#65533;&#65533;&#65533;l&#65533;&#65533;&#65533;&#65533;k&#65533;&#65533;-aF&#65533;|&#65533;H%&#65533;&#65533;&#65533;&#65533;d&#65533;6&#65533;J&#65533;z&#65533;N&#65533;e&#65533;36&#65533;&#65533;FU&#65533;&#65533;&#65533;&#65533;L_&#65533;&#65533;&#65533;&#65533;&#65533;&#674;&#65533;X&#65533;&#65533;8&#65533;&#65533;F&#65533;B&#65533;Yq&#65533;&#65533;&#65533;&#65533;*&#65533;g&#65533;&#65533;y|&#65533;&#65533;&#65533;&#65533;&#65533;&#65533;&#975;&#65533;&#65533;&#65533;&#65533;&#65533;&#1035;&#65533;&#65533;&#44790;}&#65533;&#65533;&#65533;&#65533;+xH5h&#65533;~6=&#65533;&#22370;&#65533;Mp&#65533;&#65533;&#65533;;&#65533;&#65533;&#963;&#65533;&#65533;&#65533;&#65533;&#65533;K&#65533;!{L;&#65533;U&#65533;%&#65533;.&#65533;&#65533;4G{N&#65533;&#65533;&#65533;&#65533;&#65533;:NG<sfv&#65533;&#65533;F&#65533;J&#65533;F&#65533;&#764;j&#65533;J}&#65533;#&#65533;#,&#65533;1&#65533;&#65533;&#65533;iM&#65533;)&#65533;&#65533;&#65533;Y&#65533;&#65533;&#65533;BM&#65533;-,y&#65533;&#307;KCU&#65533;&#65533;&#875;&#65533;mbg&#65533;:-B&#65533;&#65533;&#65533;n]&#65533;&#65533;&#65533;&#65533;Ft&#65533;]>k&#65533;Ri'&#65533;Wa*q&#65533;&#65533;&#65533;X&#65533;[&#65533;&#65533;&#65533;&#65533;&#65533; &#65533;
&#65533;&#65533;&#65533;\&#520;l&#65533;&#65533;&#65533;&#65533;&#65533;&#1552;&#65533;C
&#65533;7&#65533;&#65533;&#65533;&#65533;&#65533;&#65533;&#918;Sja&#65533;|x&#768;&#65533;r&#65533;T&#65533;g+Z&#65533;x&#65533;&#65533;&#1710;&#65533;&#65533;k&#65533;Z:&#65533;&#65533;5&#870;&#65533;&#65533;&#65533;&#65533;&#65533;&#65533;&#65533;^&}&#65533;&#65533;&#65533;&#65533;A:&#65533;&#65533;]&#65533;L&#65533;X&#65533;,m&#65533;}&#65533;&#65533;D&#65533;&#65533;|&#65533;i*&#65533;&#65533;\&#65533;&#65533;L&#695;<&#65533;|&#65533;+&#65533;&#65533;&#65533;0B&#65533;T&#65533;&#65533;Jla&#939;&#65533;&#65533;&#65533;u&#65533;n&#65533;}&#1777;&#65533;A&#65533;&#1478;1"&#65533;&#65533;&#65533;&#65533;&#65533;&#65533;&#65533;|&#65533;&#65533;&#65533;&#1035;=&#65533;g&#65533;&#65533;&#65533;+&#527;,&#65533;&#65533; &#65533;&#65533; &#65533;{&#65533;&#65533;
&#65533;&#65533;&#65533;&#65533;&#28733;1&#674;&#65533;&#65533;F&#65533;&#65533;|&#1464;@&#65533;g&#65533;n&#553;&#65533;U&#65533;&#65533;&#65533;d&#65533;&#65533;&#65533;&#65533;&#65533;y&#65533;&#65533;x&#65533;&#65533;&#65533;T&#65533;&#65533;@&#65533;f5&#65533;&#65533;&#65533;&#65533;&#65533;&#65533;&#65533;e&#65533;&#65533;&#65533;&#65533;&#65533;&#65533;k&#65533;&#1329;^&#65533;&#65533;j&#65533;&#65533;B&#65533;l;&#1316;y&#65533;Y&#65533;&#65533;J^ &#65533;&#65533;&#65533;&#65533;#&#674;$&#65533;&#65533;r&#65533;&#65533;&#205;&#65533;D&#65533;&#65533; &#65533;N&#65533;&#65533;&#65533;\&#65533;&#65533;&#65533;&#65533;&#65533;&#65533;&#65533;&#65533;[&#65533;F&#65533;&#65533;6&#65533;&#1202;9&#65533;/X&#65533;5Hn&#65533;&#65533;E&#65533;|&#65533;&#65533;X;&#65533;&#65533;n&#65533;5W&#65533;&#65533;&#65533;i&#65533;wa5&#65533;f3&#65533;z&#65533;&#65533;
&&#65533;&#65533;Qv&#65533;&#65533;&#387;&#65533;&#65533;8&#65533;&#65533;&#65533;&#65533;j&#65533;&#1545;&#65533;&#65533;&#65533;&#2010;&#65533;&#2032;&#65533;&#65533;&#65533;&#65533;&#65533;&#65533;&#65533;&#65533;{&#65533;&#65533;m&#47829;&#65533;f&#1463;&#65533;U&#65533;ME&#65533;&#65533;&#65533;l&#65533;M&#65533;]&#1951;&#65533;&#65533;1qSV&#65533;&#65533;&#65533;}&#65533;aY&#65533;+tB&#65533;&#65533;&#65533;7B,&#65533;&#65533;%T&#65533;\J&#65533;[&#48462;&#65533;&#65533;|q&#65533;\&#65533;&#65533;&#658;YaK&#65533;&#65533;g&#65533;W{&#65533;&#65533;>&#65533;&#1806;&#65533;&#65533;w&#65533;H:&#65533;&#65533;&#65533;&#65533;^&#65533;&#65533;<&#65533;X+&#65533;F&#1719;&#65533;k&#65533;&#1745;&#65533;W&#65533;(&#65533;&#65533;_zWb&#65533;A&#65533;N&#65533;&#65533;J&#65533;~&#65533;yA&#65533;q&#65533;&#65533;&#65533;&#65533;W9&#65533;^&#65533;MdX&#65533;&#65533;8&#65533;=&#1532;&#954;&#65533;&#65533;&#65533;&#65533;&#65533;&#65533;&#65533;e&#65533;^&#65533;J&#65533;&#378;&#1999;l&#65533;&#65533;&#65533;%&#65533;&#65533;]&#65533;&#65533;&#65533;&#65533;&#65533;&#65533;&#4158;&#65533;&#65533;&#65533;0&#65533;&#1106;|&#65533;&#65533;5F$&#65533;&#65533;&#65533;M~s&#65533;|:&#65533;A&#65533;&#65533;&#65533;9s{&#65533;&#65533;Fx{L?vHl]&#65533;g&#65533;&#65533;S_&#65533;&#65533;&#65533;&#65533;n&#65533;k]&#65533;&#65533;M&#65533;&#65533;N&#18040;&#65533;&&#65533;I&#65533;&#65533;h&#65533;&#65533;j&#65533;&#65533;l&#65533;&#65533;K&#65533;&#65533;M&#65533;o&#65533;&#65533;(&#65533;&#65533;L&#65533;&#65533;&#65533;&#65533;&#65533;[&#65533;	&#65533;&#65533;&#65533;&#65533;&#65533;&#65533;&#65533;w&#65533;o&#65533;&#65533;m&#65533;Z!&#65533;7M&#65533;H&#65533;&#65533;>&#65533;|&#65533;&#65533;&#65533;&#1944;&#65533;|&#65533;&#65533;~>&#65533;&#65533;&#65533;]&#65533;.)&#65533;s&#65533;&#65533;&#65533;=&#65533;&#65533;^&#65533;&#65533;Zx&#65533;&#65533;_&#65533;&#65533;&#65533;p&#65533;&#65533;&#65533;&#65533;&#65533;&#551;&#65533;&#65533;&#65533;&#1550;&#65533;&#65533;&#65533;&#42670;&#65533;&#65533;&#65533;	i&#65533;y_&#65533;Q&#65533;S&#65533;b&#65533;&#65533;!&#65533;&#65533;&#65533;,&#65533;m&#65533;&#944;&#65533;&#65533;e&#65533;&#1971;&#65533;&#65533;T
?&#65533;w&#65533;&#65533;&#65533;&#65533;F&#65533;&#65533;&#65533;K&#65533;&#1998;&#1774;&#65533;&#65533;O&#65533;&#65533;&#65533;&#65533;.&#65533;&#65533;&#65533;&#65533;&#65533;&#65533;&#65533;&#65533;&#65533;&#65533;nw&#65533;xO&#65533;&#65533;&#65533;&#65533;&#65533;<&#65533;m&#65533;&#65533;d+&#65533; &#65533;N&#65533;:t&#65533;D&#65533;P&#65533;&#132;&#65533;&#1721;&#65533;&#65533;<x&#65533;&V&#65533;(O&#65533;<z&#65533;<~&#65533;&#65533;&#65533;={&#65533;&#65533;&#65533;+R&#65533;&#65533;y&#65533;:&#65533;&#65533;s#=z0e&#65533;&#65533;&#65533;&#1915;x:y&#65533;&#65533;&#65533;&#65533;E&#65533;Do&#65533;X&#65533;&#65533;&#65533;y+&#65533;>m&#65533;&#65533;e&#65533;y&#65533;.m&#65533;&#65533;f&#1306;Hc&#65533;&#65533;&#65533;5&#65533;V&#65533;&#65533;F&#65533;3&#65533;O&#65533;Z&#65533;m&#1918;&#65533;W&#65533;\&#65533;u&#65533;&#65533;&#347;W&#65533;^&#65533;$&#65533;&#65533;&#65533;&#65533;&#65533;Bu&#65533;Fg&#65533;&#65533;&#65533;s&#65533;&#593;+W&#65533;&#65533;8q&#65533;-WG&#65533;r&#65533;&#858;+&#65533;Nte&#1120;K&#65533;g&#65533;1ds&#65533;&#65533;6&#65533;&#929;&#65533;&#65533;&#65533;B{2&#65533;iO&#65533;I&#65533;wI&#65533;n.p&#65533;&#65533;K&#65533;&#65533;H&#65533;f&#65533;xbcr&#65533;&#65533;\&#65533;&#65533;&#65533;&#1131;&#65533;&#65533;&#65533;&#65533;&#1422;5&#65533;[&#65533;&#65533;t:w&#65533;U&#863;?&#65533;]=S&#65533;6o&#387;&#65533;'X&#65533;<&#65533;&#65533;&#65533;v;&#65533;&#65533;&#65533;Gp?wv&#65533;/"&#65533;&#1681;&#65533;&#65533;Z&#65533;0&#65533;&#65533;9&#65533; %D't"L&#65533;0&#65533;&&#65533;0&#65533;[c&#65533;&#65533;E&#65533;&#65533;CK$1&#65533;%l&#65533;5&#65533; Q&#65533;&#65533;$[m1&#65533;j&#65533;q5rr&#65533;1&#65533;_c&#860; [+C2&#65533;A%ec&#65533;&#65533;&#65533;o"&#65533;&#65533;C&#65533;,&#65533;&#65533;&#65533;-&#65533;&#65533;&#65533;+&#65533;&#65533;&#65533;O>&#65533;&#65533;oJ2&#65533;C3M5&#65533;\3L7o&#65533;&#65533;&#65533;,&#65533;&:&#1483;&#65533;N&#65533;&#1467;&#65533;3&#65533;,P&#65533;&#65533;&#65533;&#65533;&#755;&#65533;F&#65533;-QEe&#65533;QGEk&#65533;&#65533; BP!&#65533;&#65533;BM[&#819;&#65533;>&#65533;&#65533;SqB&#65533;,&#65533;o&#65533;&#65533;&#65533;TQ&#65533;p,&#65533;&#65533;Z&#65533;&#65533; &#65533;&#65533;(&#65533;&#65533;&#65533;.&#65533;^&#65533;&#65533;&#65533;&#65533;_Q2&#65533;X&#65533;&#65533;Bk&#65533;&#65533;&#65533;D&#65230;&#65533;J&#65533;&&#65533;&#65533;Bj;&#65533;&#65533;j**&#65533;&#65533;&#65533;&#65533;N&#65533;&#65533;]&#65533;9q&#461;	&#65533;&#65533;$&#65533;&#65533;&#65533;!bg&#65533;d{w&#65533; &#65533;uw^J&#65533;L&#580;.&#65533;CM&#65533;B$&#65533;&#65533;F&#65533;F8a&#65533;&#65533;G&#65533;&#65533;&#1969;&#65533;q:%&#65533;as*&#65533;&#65533;&#65533;N/&#65533;x&#65533;P&#65533;8&#65533;Y9M&#1218;&#65533;Eyv&#65533;0(&#65533;&#65533;	&#65533;&#65533;&#65533;&#65533;*l&#65533;:j'&#65533;&#65533;+Wg&#65533;.&#65533;&#65533;&#65533;&#65533;&#65533;9h&#65533;&#65533;&#65533;&#65533;9j&#65533;&#65533;&#65533;=r&#65533;&#65533;&#65533;&#65533;t&#65533;&#65533;b9"u&#65533;JW&#65533;&#65533;-&#65533;;l&#65533;&#65533;&[.&#65533;$&#65533;&#65533;&#65533;&#65533;L5&#65533;1&#65533;'&#65533;&#65533;c&#65533;H2&#65533;&#65533;'4&#65533;&#65533;I&#65533;&#65533;&#65533;P&#65533;,3&#65533;02s0M&#65533;&#65533;&#65533;&#308;&#1196;&#65533;&#65533;B&#65533;/&#65533;R&#65533;Rr&#65533;&#65533;<&#65533;c&#65533;&#65533;KX&#65533;R&#65533;&#65533;r&#65533;/&#65533;,a3&#65533;V&#65533;n&#65533;wK&#65533;f&#65533;&#65533;&#65533;&#65533;&#363;&#65533;&#65533;&#65533;t&#65533;m&#65533;8&#65533;F&#65533;O&#65533;v&#65533;&#65533;6&#65533;x&#65533;/^&#65533;|&#65533;&#65533;&#65533;&#65533;&#65533;&#65533;w&#65533;o&#65533;0L3eQa&#65533;B&#798;`?&#65533;o&#65533;&#65533;|N&#29100;n&#65533;|&#65533;xn&#65533;|&#65533;&#65533;2&#65533;&#927;&#65533;&#65533;&#65533;&#65533;&#65533;A&#65533;&#65533;Iy&#65533;&#65533;&#23898;&#65533;&#65533;&#65533;&#65533; &#65533;J&#65533;&#65533;&#65533;&#65533;&#65533;&#65533;&#65533;&#65533;O`&#65533;&#65533;&#65533;&#65533;4&#65533;&#65533;ML&#65533;&#65533;Y&#65533;&#65533;e&#65533;&#65533;j9x&#65533;&#65533;&#970;W&#65533;&#65533;&#65533;'t {:&#65533;&#65533;&#65533;&#65533;l/&#65533;aeH&#65533;&#65533;&#65533;\&#65533;RH:&#65533;&#65533;&#65533;h&#65533;a&#65533;&#65533;X&#65533;&#65533;&#65533;&#1000;JTG&#65533;&#65533;&#65533;&#65533;/[&#65533;&#65533;&#65533;&#65533;&#65533;m&#65533;&#65533;&#65533;&#65533;&#65533;8&#65533;&#65533;SK&#65533;&#65533;&#65533;&#65533;$$&#65533;&#65533;^&#65533;&#65533;&#189;T&#65533;&#65533;&#65533;N&#826;8&#65533;&#65533;ie[&#1274;&#65533;&#65533;d&3m&#65533;&#65533;&#65533;Pr&#65533;&#456;&#65533;&#719;+ &#65533;&#1390;&#65533;z&#65533;at&#65533;!&#65533;&#65533;&#65533;p&#65533;&#65533;fl&#65533;Q&#65533;&#65533;D&#65533;Q&#65533;&#65533;fIvR&#65533;&#65533;&#65533;&#65533;&#65533;B&#65533;I&#65533;n&#65533;L&#65533;&#65533;>&#65533;&#65533;m1&#65533;)w>&#65533;&#65533;,Ci[&#65533;"&#533;H(`y&#1630;&#65533;-&#65533;&#65533;&#65533;&#65533;&#65533;I&#65533;C&#65533;
6&#65533;h?&#1113;N&#65533;)&#65533;f&#65533;&#65533;[t`
&#65533;E&#65533;&#65533;&#65533;8&#65533;)&#65533;&#65533;&#65533;%-3Dg:&#65533;&#65533;&#65533;H&#65533;dx&#65533;&#65533;;Y&#65533;9&2&#65533;&#65533;&#65533;&#65533;>&#65533;&#65533;*4&#65533;2&#65533;&#65533;&#65533;0&#65533;&#65533;&#65533; &#65533;&#65533;(&#65533;&#65533;&#65533;&#65533;J&#65533;&#65533;E(H&#65533;_&#65533;=fQ&#65533;H&#65533;&#65533;2&#65533;&#65533;&#65533;	&#65533;4Z&#65533;&#65533;0&#65533;uz&#65533;aw&#1197;0&#65533;&#65533;&#65533;&#608;~&#65533;P&#65533;h'&#65533;)&#65533;&#65533;&#65533;G9z*&#65533;&#65533;x
TKQ&#65533;{B&#65533;e$m&#65533;>&#65533;p&#65533;&#65533;&#65533;&#65533;&#65533;RWc&#65533;&#65533;&#65533;&&#65533;Q&#65533;&#65533;Rm&#65533;&#65533;Bl2&#65533;&#65533;X7&#65533;~
Ta&#65533;Z&#65533;v&#65533;&#65533;&#65533;sTL--4&#65533;&#65533;&#65533;&#65533;&#65533;)j&#65533;&#65533;&#65533;&#65533;&#65533;&#65533;9r
O`&#65533;6E&#65533;\&#65533;w	a&#65533; 5M
.V&#65533;&#65533;&#65533;&#65533;,&#65533;&#65533;&#65533;&#65533;&#65533;>1&#65533;l&#65533;jJQ&#65533;&#65533;T]U&#65533;)&#65533;;&#65533;&#65533;H.8]gjU&#65533;Z&#65533;=&#65533;&#65533;<&#65533;&#1697;&#65533;!u1&#42712;c>&#65533;&#65533;&#65533;&#65533;&#65533;2~hj&#1082;&#1784;&#65533;&#65533;&#65533;&#65533;&#528;&#65533;*&#65533;S&#65533;T&#65533;?%&#65533;&s&#65533;q &#65533;&#65533;'&#65533;&#65533;&#1878;x&#65533;&#1330;S7&#65533;&#65533;.Q&#65533;&#65533;&#65533;&#956;T&#65533;&#65533;yIg&#65533;&#65533;&#65533;D&#65533;&#65533;i)&#65533;"&#65533;h&#65533;&#65533;&#65533; &#65533;m&#65533;&#65533;&#65533;&#65533;&#65533;G!&#65533;&#65533;%&#65533;d!M&#65533;F&#65533;&#65533;!&#65533;&#65533;w7&#776;&#65533;&#65533;&#65533;'&#65533;E&#65533;	3&#65533;&#65533;ou&#65533;Z?&#65533;&#748;J&#65533;&#65533;f0&#65533;[&#65533;>&#1399;&#65533;&#65533;&#772;Nd&#65533;Z&#65533;xB&#65533;&#1061;O&#65533;{&#65533;C&#65533;&#65533;&#65533;&#65533;r_;&#873;+&#65533;&#65533;&#65533;&#65533;{&#65533;g
kR&#65533;&#65533;&#65533;f/&#65533;&#65533;&#65533;&#1625;&#65533;5&#65533;7&#65533;uS&#65533;&#65533;'&#65533;!&#65533;&#65533;&#65533;4*^&#65533;v&#65533;&#65533;_6#u;&#65533;J&#65533;rD&#65533;&#65533;&#65533;r{`&#65533;-xo1&#65533;&#65533;c>#\&#65533;&#65533;&#65533;
&#65533;&#65533;&#65533;&#65533;&#65533;6&#65533;,^&#65533;r&#65533;`&#65533;=&&#65533;&#1029;n&#65533;M&#65533;tA&#65533;&#65533;&#65533;&#65533;eozi&#65533;nu&#65533;&#65533;&#65533;&#65533;RWE&#1465;.&#65533;&#65533;	&#65533;cE8&#65533;&#65533;
HzB&#65533;&#65533;&#65533;&#65533; U&#65533;_2&#65533;&#65533;f7&#65533;oon&#65533;&#65533;&#65533;&#65533;&#65533;&#65533;&#65533;2&#65533;&#27970;&#65533;FJQ&#65533;&#65533;&#228;h&#65533;&#65533;&#65533;&#65533;&#65533;&#65533;~m~Q&#65533;&#65533;7&#65533;1&#65533;&#65533;&#65533;&#65533;
&#65533;!L&#38056;&#65533;&#65533;&#65533;&#65533;&#65533;dS&#65533;U'w]&#65533;Niq&#65533;&#65533;I&#1343;l,&#65533;~&#65533;&#65533;Ae&#65533;&#65533;Lf&#65533;-&#65533;&#65533;&#406;Z&#703;$0&#65533;M&#65533;X*p&#65533;!=&#727;&#65533;pu&#65533;&#65533;tX&#65533;&#65533;&#65533;eCF&#65533;|&#65533;&#65533;&#65533;;)&#65533;U&#65533;R&#65533;&#65533;&#65533;d&#65533;/&#65533;&#65533;
&#65533;X	e&#65533;&#65533;&#65533;6\&#65533;-&#65533;&#65533;@&#65533;&#65533;&#65533;2m7T&#65533;(&#65533;{3F&#65533;&#668;,l|&#65533;|&#65533;&#65533;&#65533;&#65533;&#65533;C&#1685;K&#65533;&#65533;&#65533;&#65533;O'&#65533;&#65533;&#65533;&#65533;&#65533; &#65533;0-&#65533;&#65533;&#65533;AT&#65533;Rv&#65533;|]&#65533;&#65533;]9&#65533;QB&#65533;&#65533;M&#65533;&#65533;&#65533;&#65533;\7&#65533;|&#65533;U-"&#65533;&#65533;<lf&#65533;u&#65533;&#65533;&#65533;'E&#65533;&#65533;&#65533;_&#65533;&#65533;&#65533;&#65533;x&#65533;{&#65533; &#65533;E<&#65533;&#65533;k&#65533;j&#65533;&#65533;&#1273;&#65533;&#65533; &#65533;$g-k&#65533;tSd_&#65533;o?5&#65533;&#65533;s&#65533;&#65533;&N&#65533;&#65533;~&#65533;&#65533;E=&#65533;p&#65533;\&#65533;As&#65533;Xs&#65533;J|&#65533;h&#65533;&#65533;&#65533;&#65533;&#65533;
&#65533;^&#65533;L-vs&#65533;)&#65533;&#65533;a&#65533;&#65533;&#65533;Z&#65533;=dj&#65533;&#65533;&#65533;>&#65533;:&#65533;~Aj*&#65533;id8&#65533;&#65533;"&#65533;&#65533;l/i&#65533;&#65533;&#65533;&#1360;B9V&#65533;&#65533;y)&#65533;&#1707;~e&#65533;x\N~g&#65533;&#65533;o&#65533;TW/I.G&#65533;-&#65533;&#65533;U&#65533;A&#65533;s&#65533;&#65533;&#65533;?&#65533;&#65533;&#65533;&#65533;s&#65533;j>Q&#65533;k&#65533;&#65533;&#65533;&#65533;&#65533;&#65533;&#65533;-&#65533;&#65533;c@&#65533;z&#65533;z&#65533;&#65533;&#65533;&#65533;	1h+rH&#65533;&#65533;&#65533;*0&#65533;Z&#65533;&#65533;&#65533;&#65533;&#65533;0<V&#65533;&#65533;&#65533;h&#65533;$q&#65533;&#154;&#65533;&#65533;o&#590;&#65533; &#65533;&#65533;+&#65533;&#65533; &#1035;8&#65533;4&#65533;&#65533;&#65533;R&#65533;&#65533;p&#65533;&#65533;[&#65533;&#65533;2&#65533;$&#65533;p&#65533;&#65533;&#65533;&#1664;&t&8y&#65533;&#65533;&#65533;&#65533;0&#65533;(D#&#65533;&#65533;&#65533;&#65533;
'&#65533;C&#65533;&#65533;+.&#337;&#65533;&#65533;&#65533;C>Z&#65533;:&#268;Pj&#65533;&#65533;&#752;K&#65533;t&#65533;?&#65533;$&#65533;!(Zr9&#65533;&#65533;&#65533;"&#65533;(1&#65533;&#65533;&#65533;I?&#65533;/&#65533;r/fQ&#65533;x&#65533;&#65533;&#65533;&#65533;8&#65533;>&#65533;C&#65533;&#65533;&#65533;&#65533;
<&#65533;&#65533;N&#65533;&#65533;&#65533;5Y+	C&#65533;S>&#65533;Q&#65533;9;6&#65533;B&#65533;&#65533;&#65533;[,&#65533;Vq&#65533;l&#65533;&#65533;(Z&#65533;@O&#65533;&#65533;&#65533;&#65533;m&#65533;k&#1542;p(.!&#65533;&#65533;&#65533;&#65533;&#65533;9#9EF@&#65533;c&#65533;&#65533;&#246;&#65533;Z&#65533;&#65533;)&#65533;0&#65533;&#65533;&#65533;&#65533;<&#65533;&#65533;1!Gs&#65533;&#65533;nG&#65533;0|3&#65533;&#65533;&#65533;D&,&#65533;[B`&#65533;&#65533;&#65533;&#65533;B&#65533;&#65533;&#65533;&#65533;&#65533;&#570;,&#65533;#&#65533;5*/&#65533;c&#258;,&#65533;&#1009;4{&#65533;"&#65533;&#65533;&#65533;x0O&#65533;&#65533;&#65533;$"!&#65533;G%ic&#65533;&#65533;&#65533;-&#65533;&#65533;C&#65533;&#65533;&#65533;R&#65533;5&#65533;&#65533;&#65533;&#65533;|&#209;&#65533;&#65533;+&#65533;&#65533;+*&#65533;&#65533;&#65533;&#65533;*&#65533;&#65533;&#65533;&#65533;L;&#65533;&#65533;9&#1019;D8 )&#65533;T&#65533;~J&#65533;&#65533;&#65533;R$&#65533;&#65533;&#65533;6&#65533;#0&#65533;&#65533;H$&#65533;V<&#65533;Z|&#65533;&#65533;&#65533;ZD6&#65533;&#65533;&#65533;d+&#65533;^4&#65533;&#65533;&#702;&#65533;&#65533;&#65533;&#65533;6&#65533;&#65533;S&#65533;n&#65533;m&#65533;e _&#65533;c&#65533;&#65533;o&#33801;d&#65533;&#65533;&#65533;&#65533;)0&#65533;&#272;&#65533;kAkT&#65533;&#465; &#31766;&#65533;&#1226;&#65533;&#65533;1&#188;&#598;&#65533;&#65533;&#65533;kq	&#65533;&#65533;l&#65533;#&#65533;2=
&#65533;!&#65533;Q&#65533;&#65533;c<&#65533;ImbLc&#65533;=&#65533;4&#65533;&#65533;|I2&#65533;zx&#65533;23&#260;&#65533;6&#65533;&#1779;I&#381;C&#65533;i&#65533;_&#65533;&#65533;]&#65533;&#65533;&#928;&#65533;9&#65533;&#2028;C&#65533;&#1179;&#65533;Q&#65533;{R&#65533;@&#65533;&#65533;&#65533;i|1&#65533;&#65533;2?&#65533;&#65533;&#65533;&#65533;=&#65533;y&#65533;&#65533; 5 &#65533;&#65533;&#65533;9&#65533;s:&#65533;&#65533;@k&#65533;&#65533;XK&#65533;&#65533;&#65533;M&#65533;I&#65533;&#65533;j;Z|&#1014;Ko&#65533;&#65533;&#65533;&#65533;E&#65533;&#65533;&#65533;&#65533;&#65533;&#65533;o&#65533;OS&#65533;&#65533;&#65533;&#65533;&#65533;@&#65533;&#65533;&#65533;bs&#65533;&#65533;&#65533;&#65533;&#65533;&#65533;c&#65533;&#65533;ePc&#517;WHTP&#65533;\&#65533;&#65533;<[&#65533;S&#65533;&#65533;&#65533;`A&#65533;4&#65533;&#65533;&#65533;K&#65533;t"&#65533;&#293;u&#65533; &#65533;Nm&#65533;&#65533;&#65533;1&#65533;&#65533;&#1977;&#65533;&#65533;&#65533;O&#750;&#65533;&#65533;&#65533;Qo&#65533;d&#65533; &#65533;&#65533; &#65533;&#65533;xt&#65533;&#65533;&#65533;&#65533;&#65533;&#65533;a&#65533;&#65533;&#65533;)q&#65533;&#65533;A&#65533;&#65533;&#65533;&#65533;*&#65533;R&#65533;TH&#65533;&#65533;I&#65533;&#65533;&#65533;&#65533;lK&#338;&#65533;$&#65533;(I
c&#65533;&#65533;1&#65533;&#65533;5=D&#65533;&#65533;N&#65533;y&#65533;&#65533;&#65533;&#836;H4&#65533;E&#65533;&#1200;#&#65533;&#65533;B&#65533;)&#65533;&#65533;2Ja&#65533;&#65533;DTP&#65533;&#65533;&#65533;&#65533;;&&#65533;F}&#65533;M!&#65533;>Aq&#65533;Jc3&#65533;S&#65533;LM&#65533;&#65533;Oo&#65533;&#65533;&#65533; UP%&#65533;R5&#65533;Q&#65533;&#65533;Q%U&#65533;T^t&#65533;&#65533;l&#65533;&#65533;m&#65533;&#65533;Z&#65533;&#65533;l&#65533;ep&#65533;j&#65533;d&#65533;]&#65533;Y`&#65533;Q&#65533;F(&#65533;LPs&#65533;K&#65533;&#65533;E<&&#656;&#65533;&#65533;&#65533;@D&#65533;&#65533;E&#65533;?qT&#65533;$<&#65533;&#65533;&#65533;&#65533;8&#65533;&#65533;&#65533;	&#65533;&#65533;&#65533;&#65533;r]&#65533;}&#915;(&#65533;&#65533;&#65533;p&#65533;&#65533;L&#65533;&#65533;&#65533;&#65533;&#65533;)B&#65533;&#65533;

Wr&#65533;#c&#65533;&#65533;&#65533;&#65533;&#1217;&#65533;S&#65533;d &#65533;&#65533;&#65533;&#65533;&#65533;.&#65533;B&#65533;\&#65533;>	a&#65533;G&#65533;&#65533;&#65533;7dE}*&#65533;&#65533;E&#65533;6&#1037;}Sc&#65533;E&#65533;&#65533;0Lz&#65533;&#65533;&#1637;&#65533;"&#65533;"&#65533;&#65533;\3|-!&#65533;{%&#65533;B&#65533;3&#65533;&#65533;P&#65533;&#65533;3[&#65533;-@zZ&#378;+&#65533;[|&#65533;&#65533;&#65533;&#65533;&#65533;E&#65533;&#65533;&#65533;V!&#65533;O=&#65533;&#65533;5Z&#65533;$K&#65533;%&#1377;&#65533;&#65533;&#65533;&#380;!&#65533;p&#65533;jpm&#65533;&#65533;&#65533;&#65533;e8&#65533;a0&#65533;d &#65533;]&#65533;&#65533;Wp&#65533;U&#65533;J &#65533;6&#65533;&#65533;;&#65533;sP&#65533;&#65533;<&#65533;&#65533;&#831;#&#65533;&#65533;&#65533;f]&#1150;&#65533;&#65533;B&#65533;&#65533;&#65533;&#65533;6&#65533;&#65533;&#65533;4&#65533;s=&#65533;=y&#65533;&#65533;r)&#65533;&#65533;&#65533;&#65533;u&#65533;&#65533;&#65533;&&#65533;&#65533;W&#65533;a&#65533;&#65533;b&#65533;&#65533;&#65533;&#65533;EBw&#65533;&#65533;%,&#65533;&#65533;0g&#1628;&#1177;&#65533;&#65533;H&#65533;&#65533;EMaY&#65533;1&#65533;.#M\I&#65533;W&#65533;3&#65533;$X&#65533;-X&#65533;&#65533;&#65533;5&#65533;&#65533;TV&#65533;&#65533;Yl%r&#65533;SGU&#65533;&#65533;&#65533;&#65533;T]GI&#65533;&#65533;&#65533;Qz&#65533;&#65533;0W&#65533;E&#65533;&#65533;k&#65533;y&#65533;&#65533;Wj|&#65533;W&#65533;JV&#65533;TU&#65533;Eo_NU&#65533;&#65533;J&#65533;U&#65533;)&#65533;&#65533;&#65533;T\L"r&#65533;jXb&#65533;]&#1541;&#65533;&#65533;_]&#1029;^&#65533;_&#65533;[&#65533;U8&#65533;UH&#65533;L&#65533;4&#65533;&#65533;U&#65533;wq&#65533;m&#65533;&#65533;s&#65533;m&#1751;DmVT&#65533;^&#65533;^&#65533;VV&#65533;D&#65533;%&#65533;&#65533;Wo&#65533;&#65533;uU&#65533;9&#65533;&#65533;'&#65533;{&#65533;&#65533;a&#65533;}&#65533;&#685;&#804;	&#65533;&#65533;"&#65533;&#65533;!&&#65533;j&#65533; N&#65533;&#65533;&#65533;9&#1619;vC&#65533;&#65533;K&#65533;&#65533;5Z&#65533;&#65533;6&#65533;&#65533;&#968;O&#65533;&#65533;&#65533;&#65533;&#65533;&#65533; &#65533;&#65533;e&#65533;'&#65533;&#65533;{Z&#65533;&#65533;&#65533;3&#65533;&#65533;&#65533;&#65533;b&#65533;?U&#65533;&#65533;2&#65533;&#65533;&#1570;&#65533;S&#65533;&#65533;&#65533;&#1438;*&#65533;)9l&#65533;&#65533;k&#65533;TYc%&#65533;&#65533;&#65533; &#65533;b&#65533;&#65533;&#65533;SAZTq&#65533;LA&#65533;&#65533;Dd&#65533;&#65533;?6&#65533;&#65533;yS&#65533;&#65533;&#65533;kx&#65533;c^&#65533;Z&#65533;&#65533;X&#65533;Xp&#65533;W&#65533;Z&#65533;&#65533;YxU0&#65533;QO&#65533;&#65533;>()8&#65533;B&#65533;o&#65533;&#65533;%&#65533;>\&#65533;&#65533;&#65533;&#1663;&#65533;&#65533;&#65533;^&#65533;e&#65533;U&#65533;1&#65533;&#65533;&#65533;&#533;&#221;&#65533;&#65533;L.Tf%B &#65533;7'&#65533;&#65533;Q&#65533;&#65533;&#717;&#65533;hN2m&#65533;*9L&#65533;Z&#65533;0&#65533;&#65533;3&#65533;&#65533;U	&#65533;t?&#65533;&#65533;|&#65533;M&#65533;jM)&#1230;&#65533; J&#65533;QK&#65533;]&#65533;D_Ku&#65533;&#65533;&#65533;#&#65533;&#65533;&#65533;&#65533;&#65533;+&#65533;&#65533;`&#65533;qn&#65533;&#65533;l?q&#65533;|&#65533;&#65533;&#65533;&#65533;&#1939;$&#65533;I&#65533;&#65533;T}&#65533;g&#65533;&#65533;TU&#65533;&#65533;&#65533;&#65533;&#65533;hT%&#65533;7&#65533;E!&#65533;c&#65533;&#65533;\&#65533;&#65533;[&#65533;Z&#65533;&#65533;E&#65533;ThV@&#65533;S8&#65533;O&#65533;&#65533;M`;&#65533;"&#65533;&#65533;&#65533;!&#65533;CP&#65533;&#65533;Vv&#65533;^k}5&#65533;&#65533;&#65533;E&#65533;&#65533;V&#65533;&#65533;&#65533;&#65533;&#65533;"&#65533;&#65533;sW&#65533;&#65533;&#65533;,&#65533;&#65533;&#65533;&&#65533;&#65533;&#65533;&#65533;
)&#65533;&#65533;x&#65533;2&#65533;|&#65533;&#65533;.&#65533;nd&#65533;&#65533;/4&#65533;FM&#65533;J&#65533;&#65533;X&#65533;y8CO&&#65533;&#65533;9&#65533;&#1547;&#65533;&#65533;&#65533;&#65533;&#65533;&#65533;c&#65533;&#65533;&#65533;=&#65533;#&#65533;3&#65533;AY&#65533;&#65533;&#65533;2&#65533;&#65533;&#65533;(,/&#65533;&#65533;&#65533;Bs"&#65533;&#65533;T&#65533;a69c&#65533;&#65533;&#65533;&#1679;&#65533;&#65533;&#65533;h&#65533;^ZWadF&#65533;@Q&#65533;9&#65533;q&#65533;&#65533;d &#65533;]&#65533;Z&#65533;W`U&#65533;&#65533;&#65533;TH&#65533;S &#65533;Q &#65533;R P&#65533;<&#65533;!&#65533;&#65533;0&#65533;#&#65533;i3&#65533;qX&#65533;Zf&#7418;&#65533;&#65533;K:f&#65533;&#65533;&#65533;n_&#65533;Y&#65533;&#65533;[&#65533;&#65533;)D&#65533;7&#65533;"&#65533;e&#65533;&#65533;w3&#65533;;&#65533;&#65533;&c&#65533;A&#65533;I&#65533;&#65533;&#65533;o{&#1248;>a&#65533;&#65533;&#65533;5R&#65533;&#65533;&#65533;&#65533;j/&#65533;g&#65533;&&#65533;+&#65533;!&#65533;&#65533;&#65533;V&#65533;&#65533;&#65533;c&#65533;&#65533;&#65533;M&#65533;&#65533;3&#65533;|
&#65533;_&#65533;D",&#65533;':&#65533;h&#65533;&#65533;.&#65533;&#65533;N&#65533;8&#65533;I<&#65533;#&#65533;&#65533;D&#65533;Af&#65533;^&#65533;I&#65533;&&#65533;&#65533;i&#65533;&#65533;&#65533;&#65533;T{NU&#65533;&#65533;&#65533;&#65533;{&#65533;h&#65533;&#65533;T&#24805;&#65533;&#65533;&#65533;p&#1030;^a&#65533;&#65533;Yp&#65533;VXS8&#65533;n&#65533;&T@N8&#65533;0&#65533;&#65533;&#65533;!p(@&#65533;Q&#65533;&#65533;u&#65533;&#65533;3j&#65533;v&#65533;&#65533;&#1317;&#65533;G&#65533;&#65533;v&#65533;&#65533;&#65533;8&#65533;&#65533;&#65533;*&#65533;"&#65533;fA&#65533;j&#65533;'&#65533;&#65533;&#65533;&#65533;N&#65533;0Lr&#1394;ftb*&#65533;&#65533;s
&#65533;I7&#65533;,a&#65533;"&#65533;&#65533;&#65533;[&#65533;&#65533;&#65533;^&#1982;&#65533;:&#65533;&#65533;F&#65533;&#65533;&#65533;&#65533;&#65533;&#1136;&#65533;W!&#65533;T&#65533;Cf&#65533;&#65533;Es	3&#65533;&#65533;t
&#65533;J#&#65533;&#65533;J!&#65533;h&#65533;&#65533;&#65533;P|b&#65533;&#65533;>v;QGZ&#65533; &#65533;C&#65533;qUUvTEv&#65533;&#65533;@&#65533;&#65533;J&#65533;&#65533;&#65533;S&#65533;s k`&#65533;&#65533;%&#65533;ER&#65533;p&#65533;&#65533;L&#65533;N&#65533;&#65533;p&#65533;A(&#65533;$&#65533;r&#65533;$ &#65533;h&#65533;M&#65533;&#65533;t&#65533;&#65533;.&#65533;[&#65533;#r&#65533;n&#65533;&#65533;&#65533;;&#1441;&#65533;&#65533;&#65533;X&#65533;:Wf&#65533;&#65533;&#65533;%H&#65533;&#65533;&#65533;&#65533;&#65533;&#65533;&#65533;7&#65533;x&#65533;&#65533;&#1395;&#65533;&#65533;&#65533;'&#1034;o&#65533;&#65533;&#65533;&#65533;&#65533;X&#65533;&#65533;&#65533;&#65533;+go.g&#65533;)&#65533;P&#65533;
&#65533;Ywy&#65533;|&#65533;d&#65533;&j&#65533;!&#65533;&#1150;9g&#65533;Z&#65533;&#975;&#65533;q&#65533;&#65533;qQ&#65533;&#65533;&#65533;M&#65533;\&#65533;
&#65533;*	&#65533;&#65533;Q&#65533;&#65533;,u>D&#65533;&#65533;&#65533;!X&#65533;h&#65533;g_}^&#65533;&#65533;&#65533;&#65533;W&#65533;&#65533;&#65533;&#65533;&#65533;&#65533;&#65533;&#65533;1&#65533;k&#65533;h0&#65533;a ]&#65533;[&#65533;R&#65533;O&#1540;K&#65533;GxJ&#65533;M&#65533;&#65533;@&#65533;!&#65533;&#65533;&#65533;&#65533;!X&#65533;0o&#65533;H q&#65533;&#65533;&#65533;s&#65533;f&#65533;&#65533;/&#65533;&#65533;<&#65533;z&#876;x&#65533;"&#65533;#{!&#65533;*&#1839;<&#65533;|&#65533;V&#65533;&#65533;&#65533;&#1079;|&#65533;B&#65533;@&#65533;&#65533;&#65533;!&&#65533;&#65533;&#65533;]	&#65533;?&#65533;&#65533;&#65533;&#65533;&#65533;&#65533;LH^!&#65533;L&#1756;&#65533;&#65533;&#65533;&#65533;?[:9&#65533;&#65533;&#65533;pR'&#65533;&#65533;m&#65533;{&#65533;&#65533;&#65533;Q&#65533;&#65533;&#65533;&#65533;&#65533;&#65533;_!&#65533;&#65533;2!&#65533;&#65533;/>&#65533;81&#65533;!Q&#65533;&#65533;#&#65533;bc/&#65533;
G_&#65533;m&#65533;&#65533;g'&#65533;&#65533;sECN&#65533;Y&#65533;&#65533;Ts&#65533;&#65533;`]&#65533;YP&#65533;Q&#65533;&#65533;L&#65533;F@F&#65533;J &#65533;Gz&#65533;&#65533;A>~!&#65533;	M&#65533;&#65533;&#65533;K&#65533;.&#396;&#1117;&#65533;&#65533;&#65533;#&#528;";&#65533;+w&#65533;\Is#W~DgqL&#65533;&#65533;&#1721;&#65533;Y&#65533;&#65533;x&#65533;v&#65533;7&#65533;&#65533;y=&#65533;&#65533;&#65533;&#65533;(&#65533;w6k&#65533;c&#65533;&#1321;&#807;R&#65533;>&#65533;3j&#65533;&#65533;4&#65533;&#65533;&#65533;)&#1000;N&#65533;_u~E&#65533;u&#65533;OzB&#65533;k&#65533;&#65533;&#1848;q&#65533;&#1125;k&#65533;-&#1974;@&#65533;&#65533;&#65533;K&#65533;/&#1850;&#65533;&#65533;&#65533;&#65533;+l&#65533;0&#65533;&#266;3n&#65533;&#65533;1&#65533;&#530;'S&#65533;l&#65533;2&#65533;&#794;&#65533;sK&#65533;'<&#65533;&#65533;`&#65533;&#65533;xr&#65533;&#65533;&#1322;&#65533;y'&#65533;&#65533;kp&#65533;&#133;&#65533;6&#65533;&#65533;m&#1780;&#65533;&#65533;V&#65533;&#65533;&#65533;9r&#65533;L&#65533;D&#65533;N&#65533;;x&#65533;&#65533;&#65533;&#65533;&#65533;9&#65533;&#65533;&#65533;&#1901;&#65533;v'<&#65533;&#65533;B&#65533;&#65533;&#65533;Gs&#65533;&#425;&#65533;Xn&#65533;&#65533;&#195;&#65533;n&#65533;&#65533;&#65533;&#1455;s&#65533;&#65533;f&#65533;&#65533;&#65533;&#65533;&#65533;&#65533;&#65533;&#65533;&#65533;}z&#65533;$&#1792;&#241;&#65533;&#65533;U&#65533;&#65533;6&#65533;s&#65533;-&#65533;&#65533;
*&#65533;`&#65533;"&#65533;,&#65533;"|xD2&#65533;&#65533;C>&#65533;pbI4&#65533;&#65533;&#65533;D#&#65533;q&#65533;T&#65533;&#65533;&#65533;&#65533;&#65533;&#65533;"&#65533;G&#1934;&#65533;&#65533;(&#65533;qW!&#65533;&#65533;;d&#65533;&#65533;<&#65533;yd<&#65533;&#65533;$S&#65533;&#65533;N;BZy%&#65533;Vf&#65533;&#65533;&#65533;VK)&#65533;$&#65533;N&#65533;S&#65533;&#65533;&#65533;&#65533;&#65533;=v&#65533;I&#65533;=&#65533;t&#65533;fg}&#65533;9'&#65533;k&&#65533;a&#65533;&#65533;g]}&#65533;&#65533;&#65533;&#65533;*&#65533;gar&#65533;&#65533;Vux&#65533;%(&#65533;&#65533;:&#65533;X&#65533;q}f&#65533;&#65533;&#65533;s&#65533;I&#21539;Z8&#65533;x&#65533;&#65533;7&#65533;&#65533;&#65533;m&#65533;&#65533;*&#43497;&#65533;&#65533;_&#65533;&#65533;&#65533;7 9&#65533;&#65533;&#65533;9.&#65533;&#65533;;>&#65533;&#65533;&#26877;&#65533;&#65533;]&#65533;]GiRTz&#65533;&#65533;i&#65533;&#65533;
J&#65533;j&#65533;z&#65533;t&#65533;&#44340;yj&#65533;&#65533;&#1638;&#65533;~&#65533;&#65533;&#43894;&#65533;&#65533;&#65533;8&#1110;&#65533;&#65533;&#65533;W&#65533;K0&#65533;cN8&#65533;H&#65533;&#65533;0&#65533;@h&#65533;,&#65533;&#65533;&#65533;&#65533;$&#65533;0&#65533;&#65533;#&#65533;&#65533;&#65533;E-&#65533;p&#65533;6&#65533;&#65533;6&#65533;&#65533;CB&#49157;%&#256;C#G.qd&#65533;&#65533;&#65533;D\I&#65533;&#65533;&#65533;&#65533;9)&#65533;L&#65533;&#65533;&#65533;&#65533;-&#65533;&#65533;&#65533;&#65533;f&#65533;&#65533;&#65533;)}&#65533;&#65533;K&#65533;&#65533;&#65533;MN~yTY9&#65533;&#65533;3&#65533;G&#65533;&#65533;MJ5&#65533;T&#65533;w&#65533;:Y&#65533;t&#65533;&#65533;&#65533;URfu&#65533;;8&#65533;&#65533;XF&#65533;&#65533;Y&#65533;x&#65533;&#65533;Z?&#65533;&#65533;&#1241;&#65533;&#133;h^j&#65533;&#65533;g&#65533;}&[n&#65533;&#65533;&#65533;&#65533;&#65533;&#65533;&#65533;&#65533;&#65533;&#65533;E&#65533;&#65533;l&#65533;I&#65533;&#1983;&#65533;&&#65533;x&#65533;&#65533;ud&#65533;m8&#65533;?&#65533;&#65533;&#1789;Se:&#34851;&#65533;&#65533;&#65533;&#65533;&#65533;-&#65533;&#65533;&#65533;)o&#65533;&#65533;&#65533;&#65533;p&#65533;&#65533;W^&#65533;&#65533;CV=&#65533;&#65533;>{e&#65533;&#65533;%&#65533;Wbm&#65533;&#65533;&#65533;&#65533;t^&#65533;&#65533;&#65533;&#65533;&#65533;&#65533;&#65533;&#65533;&#65533;&#65533;&#65533;&#65533;V&#65533;l&#65533;&#65533;V[&#65533;&#65533;&#65533;&#65533;&#65533;&#65533;&#65533;8&#65533;m&#65533;:y!&#65533;&#65533;9&#65533;0&#65533;L1&#65533;&#65533;&#65533;&#65533;&#65533;b&#65533;$&#65533;<&#65533;"yx&#65533;&#65533;&&#65533;&#65533;&#65533;3&#65533;C&#65533;9&#65533;&#65533;C`&#65533;&#65533;H#&#65533;H&#65533;G&#65533;&#65533;pl<&#65533;&#65533;&#65533;&#65533;&#65533;&#961;&#65533;Q&#65533;&#65533;4&#65533;&#2311;&#65533;&#65533;&#65533;&#65533;&#1189;&#65533;&#65533;MLM*&#65533;xbB&#65533;p&#65533;JV&#65533;&#65533;2&#65533;4&#65533;&#65533;&#65533;8&#65533;&#65533;&#1390;2&#65533;&#65533;&#65533;D9&#65533;&#65533;&#65533;V&#65533;$!&#65533;&#65533;'l&#65533;S^&#65533;&#65533;-&#65533;HeZN=&#65533;&#65533;#*&#65533;M&#65533;&#65533;]
3&#65533;&#65533;l&#65533;o}&#65533;&#65533;a&#1572;6C&#65533;&#65533;-f&#65533;&#65533;X&#65533;&#65533;#~&#65533;n|#&#65533;&#65533;r&#65533;&#65533;&s'&#65533;j&#65533;&#65533;)n&#65533;
T&#65533;&#65533;&#39429;&#65533;Ym/=-9N;PH&#65533;6&#177;&#65533;&#65533;c&#65533;u&#65533;&#1444;bmIHA JT&#65533;1Y&#65533;fVy&#65533;M&#65533;&#65533;J&#65533;
&#65533;&#65533;"ej:&#65533;*&#65533;|&#65533;&#65533;z&#65533;L&#65533;P)&#65533;&#65533;&#65533;K]&#65533;ZWGh(&#65533;u&#65533;&#1776;&#65533;4&#65533;&#65533;&#65533;a &#65533;&#65533;p&#65533;)B&#65533;	L\b&#65533;&#65533;x&#65533;&#65533;&#65533; >&#65533;AlP&#65533;4lD9xAJAs&#65533;&#65533;&#65533;UxXV&#65533;P:k<&#65533;&#65533;U&#65533;&#65533;A&#65533;&#65533;K&#65533;+[&#65533;&#65533;>X&#65533;&#65533;&#65533;FJ\rq&#65533;%&#65533;&#65533;,,&#65533;RS&#65533;#&#65533;&#65533;&#65533;J#&#65533;&#65533;&#65533;&#1326;4&#65533;&#65533;L&#65533;hY&#65533;Z&#65533;&#65533;"6&#65533;pt&#65533;-"&#65533;&#65533;&#65533;&#65533;&#65533;&#65533;4(hc&#65533;H&#65533;bR&#65533;&#65533;&#65533;/hJ&#65533;`u&#65533;0&#65533;.0&#65533;[#&#65533;&#65533;&#65533;&#65533;&#65533;>]&#65533;O&#65533;!6J&#65533;p&#65533;(&#65533;[x&#65533;&#549;&#65533;.Q,&#65533;&#65533;&#65533;.e&#65533;&#65533;`p<&#65533;&#65533;M&#65533;&#65533;&#475;@&#65533;&#65533;&#65533;&#65533; H,2&#65533;"%	PL=+&#65533;&#65533;&#65533;&#65533;8&#65533;X&#65533;;&#65533;3&#65533;&#65533;w&#1002;{&#65533;&#65533;+&#65533;&#65533;:&#65533;&#26190;t&#65533;&#65533;&#65533;]&#65533;&#65533;&#65533;&#65533;c &#65533;9&#65533;&#65533;&#65533;jP#&#65533;&#65533;0z1&#65533;U&#65533;"&#65533;&#65533;'a*&#512;%p&#65533;x &#65533;&#65533; 8&#65533;&#65533;d&#65533;&#65533;&#65533;@&#65533;&#65533;&#65533;q&#65533;&#65533;&#65533;&#65533;&#1217;TU&#65533;&#65533;&#65533;S&#65533;&#65533;&#65533;x%y&#65533;o	&#65533;&#65533;uq&#65533;]&#65533;QE&#65533;6"&#324;C}nv&#65533;ZB&#65533;p&#65533;;&#65533;B&#65533;Gl&#65533;@j&#65533;w[&#65533;!&#65533;j&#65533;&#65533;&#65533;|&#65533;&#65533;%&#65533;y&#65533;;&0=&#65533;K&#65533;&#65533;YjR%&#65533;7&#65533;P&#65533;&#1242;&#65533;((>&#65533;&#869;&#65533;&#65533;&#65533;&#65533;EB8&#65533;b&#65533;&#65533;&#65533;&#65533;&#65533;e&#65533;^&#65533;R*&#65533;&#65533;&#65533;&#65533;1mr1kb&#65533;7&#65533;&#65533;&#208;&#65533;S[&#65533;&#65533;&#65533;fjS&#65533;&#65533;-m&#65533;&#65533;=&#65533;J6&#65533;&#65533;p&#65533;&#65533;&#65533;&#772;&#65533;8&#65533;0&#65533;&#65533;&#65533;&#65533;&#65533;	UhFs&#65533;U0U;z$&#65533;'Q&#65533;`S&#65533;S&#1446;&#65533;v&#65533;)&#65533;&#65533;<@V&#65533;&#691;1&#1941;O&#65533;&#65533;sqlV&#65533;&#1052;&#65533;&#65533;&#65533;kP&#65533;&#65533;(&#65533;0|&#65533;&#65533;&#65533;&#65533;&#65533;&#65533;&#65533;&#65533;&#65533;|&#65533;1&#65533;&#65533;f0&#65533;`4&#65533;A&#65533;c&#65533;+&#65533;B&#65533;&#65533;&#65533;&#65533;)&#65533;-&#65533;&#65533;&#65533;&#65533;&#65533;x&#65533;WUh9+u&#65533;i'&#65533;&#65533;i&#65533;&#1104;E&#65533;&#65533;&#65533;2f&#230;]&#65533;&#65533;K&#65533;0&#65533;&#65533;5a*i&#65533;RM&#65533;a&#65533;4W&#65533;&#65533;
K\:V&#65533;2&#65533;&#65533;&#65533;_&#65533;z&#65533;j&#65533;&#65533;&#65533;k&#65533;&#65533;*&#65533;&#65533;"&#65533;&#65533;H2&#65533;H&#980;T;q&#65533;9&#65533;I&#65533;g&#65533;&#65533;&#65533;&#65533;&#65533;2&#65533;>&#65533;L&#65533;&#65533;V&#65533;`&#65533;i&#65533;&#65533;n&#65533;&#65533;N(]u&#65533;&#65533;(L&#65533;&#65533;&#65533;&#65533;*&#65533;	PLRm&#1527;&#65533;&#65533;i&#65533;&#65533;&#65533;ps,91&#1187;I&#65533;&#65533;\p&#65533;j&#65533;&#65533;q&#65533;Uvq&#65533;&#65533;)&#65533;i&#65533;&#65533;aE$YYm&#65533;s&#65533;2b&#65533;&#65533;&#65533;&#65533;'M*&#65533;h&#65533;&#65533;B&#65533;&#65533;n&#65533;&#65533;Jv'&#65533;&#65533;&#65533;&#65533;W&#65533;&#65533;&#65533;&#65533;&#65533;N&#65533;k&#65533;&#65533;&#65533;&#65533;,^2oXc&#65533;X&#65533;1&#65533;q>Z&#65533;"&#65533;&#65533;'4A	=DA2&#65533;A&#65533;0&#65533;ds/`&#65533;&#65533;^ v&#65533;@
&#65533;pF8n&#65533;,BV&#65533;&#65533;]&#65533;9&#65533;&#65533;nKI&#65533;3&#65533;&#65533;&#65533;&#65533;&#65533;&#1422;&#914;&#65533;&#65533;85&#65533;'x&#65533;&#65533;n&#65533;&#65533;&#65533;+&#410;;`&#65533;&#65533;e&#65533;]X&#65533;dLo&#65533;w&#65533;e&#65533;&#869;&#65533;3&#65533;&#747;&#65533;&#65533; 5bS&#65533;&#65533;&#65533;&#65533;NJ&#65533;&#65533;&#65533;&#65533;dR$&#65533;Tnr&#65533;"&#65533;&{&#65533;&#65533;&#65533;&#65533;"
j&#65533;&#65533;:&#65533;4&#65533;5&#65533;&#65533;&#65533;5&#65533;&#65533;&#65533;&#65533;;&#65533;^&#65533;&#65533;c&#65533;Y&#65533;c&#65533;{&#65533;I&#65533;&#65533;R0|&#65533;&#616;
&#65533;X&#65533;Q&#65533;$&#65533;:F&#241;&#65533;#I&#65533;&#65533;>&#65533;%)9Jr&#65533;&#65533;7S&#65533;&#65533;&#65533;?&#65533;d&#65533;&#65533;&#65533;x&#65533;&#65533;&#65533;D&#65533;U&#65533;&&#65533;o&#65533;p&#1195;lJ&#65533;&#65533;&#65533;&#65533;&#65533;R)- )9YU&#65533;S}6<C24&#65533;.0e}B&P$8B# &#65533; &#65533;!&#65533;&#65533;4A&#65533; 	&#65533;&#65533;&#65533;&#65533;&#65533;@&#65533;*d&#65533;8l&#65533;=&#65533;&#65533;:&#65533;`&#65533;)&#65533;&#65533;&#65533;'=`&#65533;I&#65533;'&#65533;&#65533;&#65533;]>&#65533;&#65533;%iD&#65533;-&#65533;&#21252;&#65533;&#65533;U&#65533;%&#65533;U&#65533;&#65533;&#65533;T&#65533;SX&#65533;R&#65533;&#65533;&#65533;&#65533;.&#65533;&#65533;i&#65533;&#65533;&#65533;&#65533;&#65533;&#65533;&#65533;U&#947;&#65533;&#65533;&#65533;l&#65533;t&#65533;_&#65533;&#65533;N&#65533;&#65533;z5&#1596;&#65533;X&#65533;x&#65533;PU&#65533;_&#65533;N&#65533;&#65533;q&#65533;&#65533;ZBA&#65533;: "&#65533;&#65533;&#65533;,&#65533;PA&#65533;&#65533;A&#65533;&#65533; [&#65533;<[&#65533;<[&#65533;D&#65533;&#65533;@N&#65533;[&#65533;&#65533;&#65533;]&#65533;}&#65533;%&#65533;&#790;&#65533;&#65533;&#65533;&#65533;&#65533;V)&#65533;&#65533;&#1425;%W&#65533;&#65533;&#65533;&#65533;&#65533;[(&#65533;bd|&#65533;&#65533;&#65533;X&#65533;&#65533;l&#65533;S(&#65533;&#65533;&#65533;&#65533;&#65533;&#65533;1&#65533;&#65533;1`&#65533;p&#65533;q&#65533;4" 4&#65533;&#65533;&#65533;0&#65533;3 &#65533;24&#65533;1&#65533;&#65533;,&#65533;B*&#65533;&#65533;'T&#65533;#,&#65533;&&#65533;B.&#65533;&#65533;*&#65533;BeEB&#65533;&#65533;&#65533;A&#65533;@&#65533;&#65533;	&#65533;&#65533;|@&#65533;B8(&#65533;zTZ&#65533;` &#65533;&#65533;5&#65533;&#65533;($*&#65533;&#65533;&#1887;G&#1544;v&#65533;&#65533;YM&#65533;L!#&#65533;&#65533;T&#65533;&#65533;&#65533;iRy&#65533;D&#65533;&#65533;&#65533;E&#1301;|&#65533;I^dF&#65533;$"RTB&#65533;&#65533;?!&#65533;&#65533;&#65533;&#65533;&#65533;D&#65533;&#65533;&#65533;&#65533;dG&#65533;d&#65533;&#311;}&#65533;i&#65533;s&#65533;I&#65533;d&#65533;&#65533;`&#65533;v&#65533;\&#65533;&#65533;&#65533;&#65533;Z&#65533;&#65533;&#65533;P5R&#65533;Z&#65533;&#65533;&#65533;VPeUr&#65533;&#65533;UG&#1932;&#65533;
!
M&#65533;&#791;t&#65533;&#968;&#65533;YBY"ES&#65533;e&#1568;&#1948;.N&#65533;XsU&#65533;l&#978;M&#65533;VE\&#65533;&#65533;&#65533;&#65533;G&#65533;&#65533;:&#65533;&#65533;&#65533;&#293;\&#933;b&#65533;u&#65533;[O%&#65533;]&#65533; B&#65533;&#65533;&#65533;&#34854;)cU&#65533;&#1829;"^&#65533;\ &#65533;&#65533;k&#65533;i"&#65533;h~&#65533;/Q&#65533;3t&#65533;.&#65533;&#65533;,&#65533;&#65533;*T&#65533;&H&#65533;" '&#65533;/&#65533;&#65533;)&#65533;*&#65533;B*&#65533;&#65533;&,&#65533;XA&#65533; X@\&#65533;\&#65533;-t&#65533;&#65533;=Z&#65533;&#65533;&#65533;&#65533;Eg&#65533;&#65533;hV_Eg&#65533;m&#65533;0K&#65533;&#65533;^&#65533;K&#65533;RTL&#65533;y&#65533;&#65533;&#65533;-5&#65533;&#65533;u&#1058;&#65533;E&#65533;\&#21549;&#65533;&#65533;}&#65533;&#65533;&#1308;&#65533;&#65533;&#65533;XI&#65533;&#65533;&#65533;&#65533;P&#65533;^&#65533;)%&#65533;h&#65533;&#65533;&#65533;&#65533;[&#65533;)&#65533;&#65533;&#65533;f%&#65533;E&#65533;&#65533;x&#65533;P&#65533;aT!&#65533;L F&#65533;	M&#65533;m&#65533;&#65533;d&#65533;T&#65533;D-bK&#65533;DV&#65533;&#65533;&#1152;&#488;&#65533;&#65533;&#1340;&#65533;Ef&#65533;a&#65533;&#65533;d&#65533;&#65533;LB&#65533;&#65533;&#65533;&#65533;&#65533;&#65533;&#65533;[&#65533;	.&#65533;&#65533;&#65533;&#65533;Pl&#65533;&#65533;V	:&#65533;Lt&#65533;&#65533;&#65533;aY&#65533;&#65533;f&#65533;P&#65533;-E&#65533;&#65533;&#65533;)&#65533;&#65533;&#65533;&#65533;ER&#65533;D&#65533;Gj&#65533;&#65533;&#65533;SJ&#1814;1&#65533;&#65533; &#65533;tz&#65533;&#65533;%+.Ol&#65533;&#65533;&#1606;Q&#65533;7hC5L&#65533;3C.&#65533;-&#65533;*&#65533;&#65533;'p&#65533;%@"&#65533;$&#65533;f(&#65533;)&#65533;&#65533;*&#65533;&#65533;,&#65533;&#65533;)P&#65533;&#65533;A&#65533;&#65533;  1&#65533;&#65533;m&#65533; &#65533;&#850;t!&#65533;&#65533;&#65533;"_Ag&#65533;&#65533;&#65533;&#65533;&#65533;&#65533;&#65533;&#65533;&#65533;'}fInG&#65533;'&#65533;"aC&#65533;bCe&#65533;"+&#65533;`	&#681;h&#1280;Y&#65533;&#65533;V&#65533;&#65533;&#65533;&#65533;Z&#65533;Tr&#65533;h&#65533;f(X&#65533;h&#65533;p([)&#670;&#65533;&#65533;s&#65533;[&#65533;&#65533;&#37974;&#65533;&#65533;p&#65533;&#65533;&#65533;h&#65533;&#65533;V&#65533;}v&#65533;%y*"y&#65533;Z&#65533;&#65533;P&#65533;&#65533;\&#65533;&#1386;&#65533;&#65533;&#65533;'M&#65533;&#65533;R
v&#65533;	&#65533;&#65533;&#65533;&#65533;2eO%&#65533;&#65533;b&#65533;X&#65533;&#65533;&#65533;m&#65533;&#65533;NWq&#65533;+&#65533;j&#65533;Z&#65533;&#65533;L&#65533;1l&#65533;r&#65533;N&#65533;l&#65533;&#65533;%&#1828;Q&#1108;&#65533;&#65533;\&#65533;Gr&#65533;z2&#940;3f,&#65533;M&#65533;&#65533;(&#65533;^&#65533;F&#65533;&#65533;)54&#65533;1S&#65533;p^&#65533;%L&#65533;# B &#65533;&#65533;B$l&#65533;(&#65533;o&#65533;&#65533;*&#65533;&#65533;)x#&#65533;A (&#65533;&#65533;-7&#65533;&#65533;r&#693;P)&#65533;u&#65533;&#65533;l" &#65533;4$:&#65533;&#65533;Id&#65533;<&#65533;&#65533;&#65533;&#1872;&#65533;H&#65533;&#65533;&#65533;&#498;&#65533;&#65533;&#65533;p&#65533;Y&#65533;HM&#65533;Z&#65533;Rv5&#65533;&#65533;&#65533;g&#65533;&#65533;&#65533;&#65533;&#65533;a@A.&#65533;&#65533;&#65533;&#65533;&#65533;&#65533;&#65533;+A&#65533;g&#65533;W&#65533;&#65533;$#&#65533;ZKj!i&#65533;(&#65533;:&#65533;&#65533;D&#65533;&#868;&#65533;&#65533;&#65533;S&#65533;&#920;&#2041;.&#65533;&#65533;&#65533;Eak&#65533;&#65533;dr&#65533;&#65533;U^&#65533;&#65533;&#65533;&#19778;&#1954;&#65533;TN&#21087;&#65533;&#65533;a&#65533;&#65533;cB&#65533;&#65533;&#1617;&#65533;ZK+&$&#65533;&#65533;mI&#65533;&#65533;X&#65533;E-j)&#65533;n&#65533;y&#65533;_&#65533;&#770;5&#65533;/>&#65533;m&#65533;&#65533;ZH&#65533;&#65533;`&#890;&#65533;&#65533;/&#65533;&#65533;X&#65533;j5,&#65533;0&#65533;/&#65533;&#65533;,&#65533;&#65533;'\%TB$ B&#65533;&#65533;TA&#65533;A P&#65533;'&#65533;&#65533;B*&#65533;&#65533;*x&#65533;&&#65533;&#65533;.T&#65533;&#65533;&#65533;2 &#65533;&#65533;&#65533;\)K&#65533;dZ&#65533;&#65533;&#65533;2K&#65533;
]v&#65533;.&#65533;&#1898;&#65533;~&#65533;&#434;&#65533;*F&#65533;&#65533;&#65533;&#65533;&#65533;4&#65533;&#2030;p&#65533;![&#65533;&#65533;*&#65533;9&#65533;o&#65533;&#65533;&#65533;d&#65533;&#65533;&#65533;&#65533;&#65533;KZ&#20950;&#65533;J&#65533;k &#65533;&#65533;a~&#65533;-j&#65533;&#65533;&#65533;&#1401;&#65533;&#65533;hP&#65533;"b&#65533;x&#656;&#65533;&#65533;&#65533;&#65533;q&#169;&#65533;}&#65533;1&#65533;*P&#65533;&#65533;&#1548;&#65533;1&#65533;&#65533;DTt&#65533;&#65533;F&#65533;R&#340;&#65533;&#65533;&#65533;&#65533;&#65533;"l&#65533;&#65533;M&#65533;&#65533;&#65533;&#65533;p&#65533;&#5832;&#65533;x&#65533;&#504;&#65533;&#65533;&#65533;&#65533;m&#1905;)y nx&#65533;&#65533;&#65533;!g2c&#65533;T&#65533;&#65533;&#65533;&#65533;f&#65533;F&#65533;&#65533;q&#880;eVZ&#65533;&#65533;&#65533;o&#65533;&#65533;&#65533;fU&#65533;&#65533;/3&#65533;.&#65533;&#65533;,&#65533;'X&#65533;&#65533;6&#65533;x&#65533;&#65533;&#65533;&#65533;&#65533;&#65533;A#p&#65533;&#65533;}&#65533;&#65533;&#65533;&t&#65533;.L&#65533;8&#65533;&#65533;&#65533;2&#65533;Z&#65533;n&#65533;&#65533;&#65533;&#65533;1g&#65533;&#65533;&#65533;b&#65533;EZ5&#65533;'&#65533;&#65533;&#65533;&#65533;&#65533;&#1104;&#65533;&#65533;Z.&#65533;S&#65533;&#65533;&#65533;&#730;s&#65533;^&#65533;	&#1340;&#65533;&#65533;&#306;&#65533;&#65533;9&#65533;r&#496;&#65533;&#65533;&#65533;k&#65533;3&#65533;&#65533;~W&#65533;&#65533;&#65533;&#65533;!	&#65533;,&#65533;f&#65533;&#65533;%K&#65533;&#65533;&#65533;"@&#65533;xcl&#65533;&#65533;&#65533;&#65533;l}g&#65533;}&#65533;J&#65533;,&#1822;&#1266;p4K|3&#65533;&#65533;&#65533;&#65533;&#65533;V&#65533;tu	&#65533;&#65533;O,&#65533;[M)&#65533;L&#65533;&#65533;&#65533;T&#65533;\&#65533;&#65533;C&#65533;&#65533;*&#65533;L&#65533;&#65533;&#65533;&#65533;&#65533;0&#65533;&#65533;&#65533;&#65533;&'5!k&#65533;Ai&#65533;8&#1011;&#65533;&#65533;
&#65533;J&#65533;f&#65533;O'&#65533;]l5&#65533;&#1834;&#65533;&#65533;}&#65533;&#65533;0&#65533;B-&#65533;,&#65533;&#65533;#B!&#65533;&#65533;	h@l&#65533;&#65533;&#65533;&#513;#`&#65533;&pB'\%t&#65533;0x&#65533;9&#65533;&#65533;&#65533;&#65533;*&#65533;&#65533;&#65533;]f&#65533;~&#65533;{&#65533;R&#65533;hgfb&#65533;&#65533;r'&#65533;@$9&#65533;&#65533;&#65533;&#65533;&#65533;&#65533;|&&#65533;&#65533;2T&#65533;4hof&#65533;>&#65533;&#65533;v&#65533;i&#65533;s&#65533;~$&#65533;Ye&#65533;4&#65533;&#65533;&#65533;&#65533;&#649;z%}N&#65533;&#65533;&#65533;1&#38985;&#65533;V&#437;&#65533;&#65533;N&#65533;&#65533;h&#65533;&#65533;&#65533;U&#65533;&#65533;.&#65533;&#65533;&#65533;&#65533;&#65533;&#65533;&#65533;0&#65533;9&#65533;&#65533;	&#65533;z4Pr3w&#65533;-v&#65533;&#65533;M&#65533;&#65533;&#65533;\&#65533;[&#65533;&#65533;&#65533;i$I&#65533;&#65533;&#65533;&#65533;-6&#65533;&#65533;`NJ*&#65533;&#65533;A&#65533;S&#65533;.br &+&#65533;}3F&#65533;&#65533;&#65533;SR&#65533;&#22824;&#65533;:/&#65533;f&#65533;f&#65533;o 2&#65533;_&#65533;&#65533;&#65533;{&#65533;55&#65533;2Y&#65533;B+&#65533;&#65533;&&#65533;&#65533;&#65533;@	&#65533;&#65533;qR&#65533;t @,%&#65533;u&&#65533;&#65533;&X&#65533;J0&#65533;&#65533;&#65533;
$ 8&#65533;&#65533;&#65533;l&#65533;p&#1400;&#65533;W&#65533;&#65533;x&#65533;CD.xQ&#65533;&#65533;&#65533;&#65533;-9[a&#65533;&#65533;y&#65533;_&#65533;.&#65533;&#65533;&#65533;D&#65533;&#65533;H&#65533;&#65533;g&#65533;&#65533;,&#65533;H4yi&#65533;mvS&#65533;&#65533;%UB&#62047;&#65533;Q&#65533;5M&)E%&#843;&#65533;&#65533;&#65533;P&#65533;&#65533;&#65533;&#65533;&#65533;p&#65533;&#65533;&#65533;&#1017;&#65533;|&#65533;&#65533;.c`&#65533;9&#65533;&#65533;&#65533;&&#65533;D&#65533;.l&#65533;&#65533;z&#65533;2M&#65533;V
Xz,&#65533;&#65533;&#65533;44&#65533;&#65533;^D&#65533;|]&#65533;\`&#65533;&#65533;u&#65533;&#65533;&#65533;` &#65533;!gX&#65533;&#65533;'2&#65533;}&#65533;^.Y56&#65533;&#65533;&#65533;&#65533;X%R<&#293;M&#65533;7&#65533;rS&#65533;i&#65533;&#65533;&#65533;nx&#65533;s&#65533;&#65533;&#65533;=1&#65533;c&#65533;&#65533;k&#1543;5&#65533;0&#65533;&#65533;&#65533;2#&#65533;&#65533;DA&#65533;&#65533;l&#65533;`@H&#65533;d&#65533;L4&#65533;%d&#65533;%H&#65533;"d&#65533;1&#65533;&#65533;fw&#65533;aCR&#65533;&#65533;&#735;{&#65533;&&#65533;1&#65533;z&#65533;&#65533;&#65533;L&#65533;u&#65533;&#65533;&#65533;+&#1312;g&#65533;&#65533;0&#65533;&#65533;o&#65533;&#65533;&#65533;y&#65533;&#65533;&#65533;&#65533;&#65533;0[&#65533;&#65533; &#65533;&#65533;&#211;&#65533;&#65533;_&#65533;u$&#65533;*&#65533;&#65533;&#65533;&#65533;2&#65533;~&#65533;&#65533;&#65533;&#65533;&#65533;#:F&#65533;+&#65533;&#65533;&#65533;t&#952;*&#65533;&#65533;&#65533;&#65533;7iyHD&#65533;&#65533;&#65533;*&#65533;n&#65533;&#65533;<m&#65533;&#65533;@Z&#65533;cO&#65533;&#65533;O&#65533;s&#65533;&#65533;&#65533;&#1943;&#65533;&#65533;e&#65533;Ke&#65533; T[&#65533;&#65533;&#65533;&#65533;&#65533;&#65533;W&#65533;&#65533;&#65533;&#65533;K&#65533;&#65533;H}&#65533;&#65533;#F&#65533;&#65533;&#65533;Z&#65533;&#65533;&#65533;&#65533;&#65533;&#65533;&#65533;&#65533;|<)&#65533;av&#65533;%I[&#65533;v&#65533;&#65533;z&#65533;H&#65533;S&#65533;&#65533;.&#65533;&#814;&#65533;&#65533;8y&#65533;&#65533;&#65533;H&#65533;&#65533;&#65533;7t&#65533;4&#65533;&#65533;&#65533;B&#65533;&#65533;"&#1537;P&#65533;&#65533;&#65533; 	't&#65533;P&#65533;P&#65533;&#65533;@&#65533;$TB%L#h&#65533;1&#531;&#65533;&#65533;&#65533;>&#65533;j&#65533;&#65533;&#65533;<&#65533;<&#65533;&#65533;k&#65533;&#65533;&#65533;&#423;-&#65533;&#65533;3^&#65533;C&#65533;F3&#65533;P&#65533;&#65533;0&#65533;&#65533;&#65533;|&#65533;2&#65533;&#65533;V&#65533;UwH&#272;77y&#65533;&#65533;&#524; }&#65533;i_&#65533;}&#65533;&#65533;Tu&#65533;&#65533;&#65533;^Qxh::&#2041;&#65533;w6;n&#65533;&#65533;&#65533;I&#65533;&#65533;R&#704;&#65533;&#65533;D&#65533;&#65533;&#65533;;&#65533;&#65533;\&#65533;m&#65533;&#65533;&#65533;!@&#65533;8O^&#65533;x&#65533;&#65533;s&#1486;!Cv&#1917;[&#65533;n&#65533;&#199;#&#65533;&#65533;'o=&#65533;	&#65533;;&#65533;&#65533;Fx%ETy0Gz&#65533;`&#1683;if=&#65533;&#65533;h&#65533;&#65533;h&#65533;&#65533;@&#65533;'+&#65533;K&#65533;&#65533;\Q&#65533;&#65533;&#525;7.i8p&#65533;&#265;{:&#65533;&#65533;&#65533;7o&#2024;&#65533;&#65533;4)&#65533;r&#65533;&#1061;S&#65533;&#65533;]&#269;/m&#65533;&#247;&#65533;m[&#65533;o&#65533;&#405;;&#65533;n]&#65533;w&#65533;&#65533;&#1403;w&#65533;&#857;&#65533;`&#65533;h;v&#65533;&#422;S<&#65533;&#65533;9t&#65533;&#793;k\&#65533;\d&#653;&#65533;.%G&#65533;\f&#65533;&#65533;&#65533;&#65533;v
&#65533;[&#65533;e&#65533;z&#65533;r&#42077;/Lv&#65533;&#65533;AC&#65533;0P&#65533;&#65533;&#65533;&#65533;&#65533;<&#65533;.e&#65533;)&#1262;j&#65533;&#65533;9u&#65533;f&#926;+&#65533;Cu&#65533;&#65533;&#925;+sF&#65533;&#65533;:&#65533;&#65533;_G6=&#65533;&#1122;&#65533;&#65533;Wv&#65533;&#10379;&#65533;&#65533;G&#65533;&#65533;~}&#65533;&#65533;W&#65533;/&#65533;&#65533;~&#65533;&#65533;&#65533;K&#65533;>&#65533;&#65533;&#65533;n;&#65533;>S*&#65533;d&#65533;+&#65533;&#65533;&#65533;&#65533;&#65533;&#65533;&#138;&#65533;(&#65533;s&#65533;&#65533;Sg&#65533;?d&#65533;!&#65533;Z*&#547;&#65533;&#65533;R&#65533;/|hR&#65533;EQ&#65533;L&#65533;z&#65533;Q&#65533;F&#65533;(:&#801;&#65533;yl,&#65533;J&#65533;2r,&#65533;&#65533;#&#65533;LR&#65533;p&#65533;&#65533;f97+&#65533;&#65533;!&#489;l&#65533;q"cj<&#65533;&#65533;&#65533;!\L&#65533;<1&#65533;v(&#65533;&#65533; w6Rh#&#65533;!&#65533;Fy&#65533;h!3&#65533;<O&#65533;J&#306;2*&#65533;N&#65533;&#65533;&#65533;0&#65533;&#65533;l&#65533;M&#65533;^&#65533;&#65533;&#65533;&#65533;j&#65533;&#65533;F&#65533;&&#65533;&#65533;N&#65533;EH&#65533;&#65533;&#65533;r:&#65533;t&#65533;IoH&#65533;*&#1184;r&#65533;?t&#65533;,&#47898;T\Q&#65533;Yi&#65533;&#65533;&#65533;[q&#65533;k&&#65533;3G&#65533;&#65533;,S&#65533;M&#65533;+&#65533;&#65533;N&#65533;&#65533;&#65533;p&#65533;&#65533;Fbp&#65533;&#65533;K&#65533;#&#65533;F&#65533;&#65533;0&#65533;`(&#65533;@\0&#65533;&#65533;E6&#65533;d&#65533;J2aE&#65533;m&#65533;a&#65533;&#65533;&#65533;&#65533;2Y&#65533;&#65533;&#65533;@&#65533;&#65533;&#65533;&#65533;&#65533;&#65533;&#1084;&#65533;&#65533;&#65533;1&#65533;&#65533;&#65533;<&#65533;/&#65533;&#65533;&#65533;!>&#65533;O&#65533;#6&#65533;&#65533;~&#65533;%R&#65533;3&#65533;2&#65533;&#65533;K&#65533;=&#1100;&#65533;D%&#65533;	&#65533;X&#65533;&#65533;&#623;y&#65533;Q&#65533;&#65533;&#65533;T&#65533;f;+&#1681;O&#65533;&#57582;3-&#65533;&#1322;&#65533;&#22410;*i&#65533;&#65533;"&#65533;i&#65533;&#65533;:&#65533;T&#65533;^&#65533;&#65533;&#65533;Y&#65533;&#924;3&#65533;&#65533;&#65533;B&#65533;&#65533;%&#65533;lB&#65533;&#65533;&#65533;&#203;"&#65533;(#&#65533;M:y$&#65533;v&#65533;C&#65533;&#65533;&#65533;&#65533;&#65533;K&#65533;&#65533; @&#65533;&#65533;&#1136;&#65533;&#1100;&#65533;&#65533;DiN_&#65533;:&#65533;&#65533; #&#65533;lcTj&#65533;&#65533;H}&#65533;TR&#65533;&#65533;
&#65533;&#65533;&#65533;&#1804;&#65533;&#65533;B&#65533;&#549;&#65533;&#65533;i}-&#65533;s&#65533;]&#65533;&#65533;i&#65533;&#65533;-&#65533;]&#65533;&#65533;0;-&#65533;&#545;&#65533;O&#65533;&#65533;[c#&#65533;&#65533;&#65533;&#65533;k&#65533;	&#406;WB)'p&#65533;[&#65533;4&#65533; 7q&#65533;m &#65533;&#65533; d&#65533;N2&#65533;dQj&#65533;&#65533;K&#65533;&#65533;Z&#65533;&#65533;&#65533;#&#65533;lN/+J&#65533;&#65533;&#65533;&#65533;(&#65533;-&#65533;&#65533;? &#65533;&#65533;&#65533;&#65533;o` d&#65533;>&#65533;&#65533;&#65533;K&#65533;" }$&#65533;&#65533;&#65533;\'k_k&#65533;&#65533;0&#65533;>&#65533;&#65533;&#65533;+J1&#65533;t&#65533;&#65533;&#65533;g~"&#65533;y&#1286;'&#65533;ehI&#65533;M&#65533;{&#65533;E&#65533;&#713;`<&#65533;7&#65533;Gns[&#65533;&#65533;&#65533;&#65533;&#65533;(W&#65533;J&#65533;&#65533;&#65533;aE*&#65533;j&#65533;V&#65533;&#65533;DQE&#65533;I&#65533;r"&#65533;&#65533;&#65533;E*F1yV<&#65533;T/)-hH&#146;9&#65533;&#65533;&#65533;-&#65533;&#65533;K`&#65533;&#65533;T&#65533;v&#65533;#&#65533;&#65533;(&#65533;;D&#65533;&#65533;&#65533;H@C&#65533;P~&#298;&#1095;X&#65533;&#65533;`&#65533;&#65533;&#65533;&#65533;';&#65533;&#65533;&#65533;&#65533;T&#65533;&#65533;2&#65533;&#65533;Xl<E&#65533;&#65533;&#65533;0&#65533;IM^&#65533;IXZX&#65533;&#65533;A&#65533;E&#65533;	&6&#65533;&#65533;l&#65533;JU&#65533;&#65533;&#65533;q&#65533;I&#65533;
&#65533;&#65533;FV&#65533;GC$VW&#65533;X&#65533;#1&#65533;&#1600;1z1&#65533;Q8bX 6 &#65533;p&#65533;&#65533;&#65533;&#65533;&#65533;&#65533;&#65533;&#1540;%4&#65533;	N&#65533;B&#65533;&#65533;L&#65533;BuD&#65533;&#65533;`jc&#65533;&#65533;I&#65533;&#65533;d&#65533;;'&#65533;%~&#65533;1&#65533;&#65533;&#65533;'&#65533;&#920;F1Ni}K&#65533;&#65533;&#65533;&#65533;&#65533;|&#65533;&#65533;~\&#65533;':&#65533;&#65533;N&#65533;&#65533;I&#65533;w,Q&#65533;b&#65533;&#662;&#65533;&#326;0&#65533;	&#65533;&#65533;B3&#65533;&#65533;&#65533;,%)LC&#65533;&#65533;!&#65533;})~&#65533;&#65533;&#65533;&#1034;65&#65533;&#65533;&#65533;&#65533;-u&#65533;&#1328;"&#65533;&#65533;k&#65533;Mhj&#65533;&#65533;(&#65533;M&#65533;&#65533;;OX&#65533;&#65533;D=u&#65533;&#65533;&#42824;B&#65533;7&#65533;
KXs&#65533;&#65533;w&#65533; &#65533;oG5&#65533;Q&#65533;H&#65533;<&#65533;&#65533;&#65533;LC3&#65533;M&#65533;5&#65533;1&#65533;&#65533;W&#65533;&#65533;&#65533;&#65533;	!-&#65533;H`^r&#1589;&#65533;&#65533;u&#65533;&#65533;Z&#65533;J&#65533;-.!}}GC2UK&#65533;XH&#65533;&#65533;1&#65533;M&#65533;&#65533;l<C&#65533;P&#65533;$&#65533;&#65533;+&#65533;@&#65533; &#65533;&#65533;&#65533;gN&#65533;&#65533;&#65533;&#65533;&#65533;L|&#65533;&#65533;D+&#65533;&#65533;&#65533;sd&#65533;9&#65533;&#65533;d4&#65533;!&#65533;&#65533;f&#65533;_t&#65533;&#65533;!&#65533;&#65533;>&#65533;&#65533;&#65533;&#65533;24&#65533;&#65533;1P=&#65533;o&#65533;&#65533;&#65533;&#65533;&#65533;S:Q&#65533;&#65533;6&#65533;&#65533;M4+&#65533;&#65533;r~&#65533;&#65533;&#65533;D&#65533;Z&#65533;w&#65533;FN&#65533;&#65533;&#65533;&#65533;,|&#1289;X&#65533;&#65533;]4F&#65533;&#65533;&#65533;&#65533;&#65533;&#65533;KUD&#65533;&#65533;&#65533;j:&#65533;&#65533; T&#65533;=Q*S&#65533;&#65533;&#65533;r&#65533;+&#65533;W&#65533; &#65533;/&#65533;9&#65533;&#65533;m,J	&#65533;&#65533;&#65533;H4&#65533;4&#65533;&#65533;0(&#65533;N&#65533;7&#65533;&#65533;P&#65533;&#772;&#65533;<&#65533;Xf&#65533;jA&#65533;&#1440;]&#65533;&#65533;-&#65533;&#65533;&#65533;&#65533;&#65533;Q&#65533;&#65533;{k))&#65533;&#1532;&#1941;&#65533;=&#65533;&#65533;&#65533;Z&#65533;&#65533;&#65533;&#65533;h&#65533;>&#65533;&#65533;P&#65533;&#65533;aN&#65533;&#65533;&#65533;&#65533;6&#65533;!&#65533;YxBkz&#65533;&#65533;T&#65533;&#65533;&#65533;&#65533;n&#65533;&#65533;L&#65533;7h&#65533;&@&#65533;P&#65533;&#65533;&#65533;0&#65533;3&#65533;&#65533;d&#65533;&#65533;8&#65533; &#65533;0&H&#65533;&#65533;q&#65533;Ba&#65533;'m&#65533;gV&#65533;&#65533;&#65533;&#65533;&#65533;&#65533;&#65533;&#735;5.&#65533;_ILp&#65533;6&#65533;&#65533;H4K&#65533;&#65533;A&#65533;&#65533;/&#65533;$Y&#65533;4>&#65533;J :CY&#4386;9&#65533;&#65533;GP&#65533;(&#180;dn@	&#65533;&#65533;&#65533;&#65533;>&#65533;&#65533;&#65533;9&#65533;&#650;&#65533;w&#65533;&#65533;t&#65533;n&#65533;Ur:^&#65533;&#1532;&#65533;&#65533;}&#65533;&#65533;.&#65533;t&#65533;&#65533;&#65533;&#65533;&#65533;'&#65533;&#65533;&#65533;M,y[&#65533;&#65533;&#65533;6k&#65533;*&#65533;&#65533;v&#1755;&#65533;;D&#65533;&#65533;<&#65533;&#1023;&#65533;3^&#548;&#65533;&#65533;	KS1t&#65533;&#65533;pWsF{&#65533;Tv&#65533;&#65533;np&#65533;&#65533;&#65533;w&#65533;&#65533;&#65533;o~&#65533;&#65533;A&#65533;&#65533;z7ck&#65533;qp&#65533;GH&#65533;S&#65533;&#65533;&#65533;>&#65533;&#65533;&#65533;&#65533;RQ&#65533;&#65533;D0C&#65533;%I&#65533;*9&#65533;&#65533;H&#65533;&#65533;N&#65533;&#65533;&#65533;ic&#65533;&#65533;&#65533;Pt&#65533;&#65533;@n &#65533; H &#65533;;&#65533;:&#65533;7\b&#861;&#1028;&*&#65533;K&#65533;Bl&#65533;&#65533;s&#65533;&#65533;;&#2009;G&#141;&#65533;&#1381;^&#65533;&#65533;>f?]&#65533;&#65533;&#65533;&#65533;&#65533;7&#65533;&#65533;t&#65533;&#65533;&#65533;e&#65533;#&#65533;&#65533;x&#65533;&#65533;&#65533;&#65533;&#65533;
I&#65533;&#65533;&#65533;&#65533;@h&#65533;ZcJ&#65533;&#65533;4&#65533;^&#65533;9&#65533;&#65533;&#65533;N&#65533;&#65533;y&#65533;&#65533;&#65533;!&#65533;&#65533;&#980;8&#65533;&#65533;0&#65533;&#65533;n&#65533;Mh&#65533;"N^&#65533;&#65533;;&#65533;&#65533;d&#65533;&#65533;9&#65533;	&#65533;"[2X&#65533;&#65533;&#65533;R&#65533;&#65533;&#357;7&#65533;&#65533;Q&#65533;b&#65533;^Uh&#65533;&#65533;B;&#65533;y>&#65533;r`~&#65533;&#1566;]gK&#65533;_&#65533;IJ&#65533;&#65533;&#65533;?8&#65533;&#65533;t&#65533;=&#65533;&#65533;9KiL}&#65533;HVnl&#65533;&#1944;~&#65533;&#65533;&#1997;nlc&#65533;~&#65533;&#1640;V&#65533;
&#65533;&#65533;T&#65533;J&#65533;&#65533;&#65533;&#65533;5E&#65533;&#65533;(&#65533;&#65533;oq&#65533;J&#65533;&#65533;:TS&#65533;&#65533;:&#65533;&#65533;&#65533;&#65533;9&#65533;J&#65533;!T&#65533;>&#65533;&#65533; &#65533;&#65533;B&#65533;&#734;	`"&#65533;"0&#65533;i&#65533;&#65533;BA6&#65533;:&#65533;&#65533;&#65533;&#65533;SP&#65533;&#1704;N&#65533;M&#65533;h&#65533;&#65533;&#65533;&#65533;&#65533;"&#65533;&#65533;&#65533;&#65533;@&#65533;&#65533;&#65533;Dk&#65533;&#65533;&#65533;S8 5cK&#65533;	Y:U&#65533;j&#65533;&#65533;&#65533;&#65533;&#33496;P&#65533;$&#65533;tJsIu&#65533;&#65533;&#65533;&#65533;&#138;&#65533;&#65533;&#65533;&#65533;\&#65533;&#65533;o.&#65533;l&#65533;&#65533;&#65533;b%R&#65533;'LB&#65533;0&#65533;0&#65533;&#65533;&#65533;Fp&#65533;b:&#65533;&#65533;)&#65533;&#65533;)DgTR&#65533;&#65533;F&#65533;&#65533;&#65533;7it&#65533;B&#65533;&#295;&#65533;g&#65533;Dlg &#65533;&#65533;&#65533;&#65533;oF&#65533;&#65533;&#65533;N&#65533;&#65533;&#65533;&#65533;,&#65533;@&#65533;&#65533;3&#65533;&#65533;9&#65533;&#65533;
&#65533;&#65533;L&#9028;&&#65533;&#65533;D&#65533;7&#65533;Z&#65533;&#65533;&#65533;M&#65533;N&#65533;TPq&#65533;6&#565;&#65533;&#65533;d&#65533;C g&#65533;hqm&#65533;&#65533;&#65533;#&#65533;A$n'&#65533;jWd"&#65533;&#65533;&#65533;&#65533;H{"&#65533;&#65533;#&#65533;DNZ(&#65533;J"&#65533;&#65533;&#65533;&#65533;&#65533;f<&#65533;!&#65533;!&#65533;&#65533; &#65533; : &#824;G $`&#65533;I  &#65533;&#65533;4&#65533;B&#65533;&#65533;,&#65533; &#65533;r&#65533;&#65533;aX&#65533;&#65533;&#65533;Bd&#65533;&#65533;&#65533;&#65533;P&#65533;&#65533;&#65533;&#290;&#65533;D(&#1680;&#65533;&#1808;&#65533;&#65533;:&#65533;
&#65533;>.&#65533;!&#65533;c'&#65533;&#65533;B&#65533;+&#65533;&#65533;#&#65533;Kk&#65533;&#65533;x&#65533;&#65533;IF&#65533;&#65533;&#65533;0j&#65533;D&#65533;&#65533;&#65533;x&#65533;&#65533;&#65533;&#65533;~*2:) &#65533;#nOd&#65533;N&#65533;&#65533;b&#65533;&#65533;K&#65533;&#65533; &#65533; .&#65533;&#65533;&#65533;NVP&#65533;&#65533;&#65533;&#65533;&#297;&#65533;&#65533;&#65533;4&#65533;&#65533;&#65533;&#65533;(*&#65533;R&#65533;&#65533;&#65533;T&#65533;&+&#65533;+l&#65533;&#65533;<H&#65533;D&#65533;p&#65533;D&#65533;&#65533;i&#65533;B&#65533;E&#65533;&#65533;&#65533;d)&#65533;&#65533;&#65533;&#65533;R<&#65533;&#65533;X&#909;L&#65533;&#65533;l&#65533;&#65533;&#65533;)&#65533;D+&#65533;*Q&#65533;&#65533;T&#65533;t&#65533;&#65533;&#65533;&#65533;L.3&#1912;&#65533;U C,&#65533;/&#65533;&#65533;!&#1071;%hFR-&#65533;&#65533;j1sv(n&#65533;&#1067;&&#65533;Q(3N'&#65533;&#65533;&#65533;x&#65533;&#65533;&#65533;&#65533;&#65533;&#65533;	2&#65533;a&#65533;A&#65533; 
&#65533;&#65533;
~ ,K&#65533;7&#65533;Q7#&#65533;`.@&#65533; &&#65533;F&#65533;@&&#65533;&#65533;"a&#65533;&#65533;&#65533;&#65533;:&#65533;w&#65533;f&#65533;&#65533;k&#65533;V&#65533;&#65533;!&#65533;cSb&#65533;&#65533;F&#65533;&#65533;kB&#65533;3/&#65533;&#65533;J(&#65533;A&#65533;s&#1170;s&#65533;&#65533;S&#65533;h&#65533;nY&#65533;(&#65533;L&#65533;H&#65533;&#65533;&#65533;&#65533;&#65533;>~K&#65533;&#65533;CNQ&#65533;&f&#65533;E2&#65533;/&#1547;cq&#65533;HP&#65533;&#65533;$&#65533;&#65533;"~&#65533;&#65533;&#65533;&#384;
&#65533;-&#65533;%j&#65533;(&#1514;&#65533;&#65533;&#65533;&#65533;C&#65533;&#65533;&#65533;ID&#65533;DI%5&#65533;&#65533;f&#65533;&#1187;<&#65533;&#65533;E&#65533;sS|&#65533;&#1726;-&#65533;&#65533;j&#65533;&#65533;&#65533;=&#65533;&#65533;G&#65533;MA82~&#65533;&#65533;2&#65533;&#520;PJ4L&#65533;&#65533;H&#65533;/&#65533;&#65533;&#65533;&#65533;M&#3343;&#940;H&#65533;$.&#65533;p+2&#65533;w&#65533;?&#65533;&#65533;&#65533;0"#&#65533;&#65533;f&#65533;&#65533;/2&#65533;Lq&#340;L&#65533;W&&#65533;&#432;&#65533;,&#65533;.&#65533;R&#65533;F&#65533;0#~&#65533;A&#65533;!&#65533;| 	&#65533;&#65533;z0@\z&#65533;"&#65533;7&#65533; &#65533;&#65533;&#65533;&#65533;&#65533;&#65533;,8&#65533;a$&#65533;L&#65533;tF&#65533;&#65533;*&#65533;&#65533;0T&#65533;j&#65533;H&#65533;&#65533;o0&#65533; &#65533;&#65533;E&#65533;K&#521;BdtA&#65533;UWt3's&#65533;&#65533;V&#65533;&#65533;&#65533;*&#65533;&#65533;&#65533;&W&#65533;&#65533;}&#65533;I&#65533;&#65533;&#65533;$&#65533;&#65533;>EEpW&#65533;&#65533;k&#65533;&#65533;xtT_f&#65533;:&#65533;&&#65533;&#65533;b'a/\&#65533;Et2&#65533;&#1059;~&#65533;&#65533;z&#65533;&#65533;&#65533;&#946;&#65533;&#65533;|0&#65533;j&#65533;&#65533;&#65533;&#65533;&#65533;&#330;&#65533;s&#65533;&#65533;^E4&#65533;Vq?G_&#65533;&#684;&#65533;%l&#65533;L5&#65533;
dR01.&#65533;`&#65533;&#65533;&#65533;&#65533;&#29722;+;&#65533;sNP
&#65533;&#1182;&#65533;:*6%&#65533;&#65533;h&#65533;-DO&#65533;&#65533;&#65533;&#65533;I&#65533;4J&#65533;L*K&#65533;i&#65533;&#65533;9&#65533;P4X&#65533;-&#65533;&#65533;&#65533;fQ@&#65533;1&#65533;
R&#65533;vMu6A&#65533;u&#65533;&#65533;u&#65533;.&#65533;&#65533;&#65533;Q&#65533;&#65533;&#65533;xhP&#65533;G.4&#65533;g&#65533;&#65533;$a&#65533;`&#65533;&#65533;`&#65533;&#65533;&`@&#65533; ~.&#65533; $&#65533;&#65533; &#65533;&#65533;,&#65533;&#65533;%A"aF&#65533;&#65533;"&#65533;&#65533;
:&#65533;j&#65533;fi&#65533;&#65533;h&#65533;&#65533;&a&#65533;&#65533;@&#65533;&#65533;&#65533;<&#65533;Exd&#1345;Bl0=&#65533;$&#65533;&#65533;&#65533;4&#65533;&#65533;&#65533;dc*&#65533;&#65533;&#65533;X9&#65533;H&#65533;51g
1&#65533;d,&#65533;&#65533;&#65533;&#65533;&#65533;&#65533;&#65533;&#65533;Zu1&#65533;&#65533;&#65533;[s&#65533;&#65533;&#65533;&#65533;&#65533;NB"&#65533;p!J&#65533;Ti&#65533;&#922;&#65533;;&#65533;b&#65533;&#65533;$e&#65533;p&#65533;&#65533;&#362;&#65533;^&#65533;&#65533;x&#65533;&#65533;^I%d&#65533;t_&#65533;Tg
k2G?:&#65533;;&CR&#65533;&#65533;&#65533;&#65533;+&#65533;++R<`&#65533;=&#65533;2 &#65533;J &#65533;NY&#65533;&#65533;9&#65533;&#65533;&#65533;&#65533;/_&#65533;&#65533;&#65533;&#65533;NTj&#65533;&#65533;*&#65533;&#65533;&#65533;&#65533;F &#65533;&#65533;&#65533;^&#65533;U&#65533;&#65533;&#65533;&#1572;%&#65533;4&#65533;h&#65533;v&#65533;&#65533;a&#65533;&#65533; gi&#65533;M&#65533;g&$R&#65533;N$&#65533;$&#65533;{&#65533;<&#65533;&#1185;&#65533;&#65533;&#65533;&#65533;^ x&#65533;R&#65533;&#65533;$ &#65533;&#65533;@l tN h&#65533;
&#65533;"&#65533;0&#65533;<a&#65533;&#65533;PFw&#65533;Xo&#65533;xD~Gg&#65533;&#65533; &#65533;&#65533;&#65533;Oy&#65533;&#4791;&#65533;&#65533;&#65533;"<>&#65533;,1d&#65533;&#65533;&#65533;&#65533;"&#65533;&#65533;&#65533;&#65533;9Fl&#65533;WANs&#65533;&#65533;&#65533;&#65533;X&#65533;=&#1144;+&#439;.M&#65533;&#65533;&#65533;( U7&#65533;q&#65533;rRE.&#65533;.bE&#65533;&#65533;(Mbw&#65533;&#65533;&#434;&#65533;Qp&&#65533;(&#65533;&#65533;x>#&#65533;&#65533;	&#65533;BtFo&#65533;&#65533;y&#65533;g&#65533;R&#65533;&#65533;w&#65533;U&#65533;T s&#65533;&#65533;&#65533;&#65533;&#65533;N&#1620;U&#65533;&#65533;bJ+&#31939;&&#65533;0S.&#215;&#65533;?&#65533;G&#65533;WXvF&#65533;&#65533;&#65533;&#65533;rY&#65533;&#65533;c.!WX&#65533;%&#65533;&#65533;UVe&#65533;&#65533;9J+M&#65533;&#65533;&#65533;9&#65533;&#853;K&#65533;&#65533;&#65533;&#65533;&#65533;&#65533;Y&#65533;A'y&#65533;&#65533;&#65533;x&#65533;&#65533;&#65533;e&#65533;&#65533;&#65533;
!<*%z"$e'u,g8&#65533;&#2018;&#65533;7S&#65533;RRf&#65533;f&#1412;&#134;&#65533;_&#65533;&#65533;Z&#65533;| N&#65533;v&#65533;B :kk&#65533;&#65533;k&#65533;H`&#256;a9-&#65533;B&#65533;&#65533;m&#65533;&#65533;&#65533;,&#1296;&#65533;&#65533;DB&#1990;&#65533;&#65533;&#654;L&#1347;&#2029;m:&#161;&#65533;&#65533;&#65533;&#65533;&#65533;&#65533;&#65533;&#65533;&#65533;&#65533;&#65533;&#65533;&#65533;&#65533;&#65533;B&#65533;,L&#65533;W&#65533;d&#65533;JU&#65533;/&#65533;&#65533;}&#65533;"&#65533;&#65533;3x&#65533;&#65533;s&#65533;&#65533;s?&#65533;&#65533;+&#65533;Sr&#65533;-`1q&#65533;&#65533;&#65533;&#65533;0&#65533;LdVGLZ&#65533;V'E&#65533;&#65533;&#65533;+N&#65533;&#65533;&#65533;&#65533;&S&#65533;m&#65533;&#65533;&#65533;U5&#65533;&#65533;&#65533;&#65533;&#65533;b&#65533;+w/&#65533;&#65533;C&#65533;&#65533;}I6D&#65533;&#65533;&#65533;&#65533;
J;d&#65533;&#65533;&#2010;T&#2447;&#65533;&#65533;/J&#65533;&#65533;&#65533;&#65533;R9du-&#65533;f9&#65533;&#65533;=&#65533;&#65533;&#65533;a&#65533;`I{o&#65533;&#65533;&#65533;),&#65533;VS&#65533;&#65533; 6%&#65533;&#602088;}&#65533;iL2&#65533;;tc1)&#65533;A&#65533;&#65533;<&#65533;&#65533;{[d&#65533;[&#2831;&#65533;&#65533;&#65533;&#65533;&#65533;5&#65533;4&#65533;&#65533;&#65533;&#65533;&#65533;&#435;&#65533;&#65533;F,'q&#65533;sq'&#65533;&#65533;'&#65533;MVAM&#65533;'c$&#65533;b)Bi)o$&#65533;&#65533;&#65533;&#65533;a&#65533;&#65533;4&#65533;&#65533;&#65533;\  &#65533;&#65533;c&#65533;  &#65533;&#65533;&#65533;Vh`
&#65533;&#65533; &#65533;(a&#65533;E!"&#65533;A6!&#65533;A#J:Mj&#65533;&#65533;P&#65533;&#65533;&#65533;&#65533;&#65533;fiF&#65533;&#65533;M&#65533;]&#65533;&#65533;jZp!&#65533;&#65533;&#65533;f+>&#65533;U&#65533;&#65533;&#65533;c;&#65533;a&#65533;TAd[&#65533;&#65533;PRX7hx&#65533;&#65533;&#65533;&#65533;*&#65533;&#495;:&#65533;Kvz&#65533;&#65533;/&#65533;@~Kq&#65533;&#65533;&#1710;-&#65533;pqN[w&#65533;&#788;[4&8N&#65533;\-&#65533;D
&#65533;"&#65533;&#65533;=4&#65533;wY&#65533;&#65533;;&#65533;C&#65533;&#65533;D7y&#65533;x[&#65533;#;&#65533;S&#65533;&#65533;QYJY&#65533;&#65533;&#65533;O&#65533;o&#65533;&#65533;&#65533;G&#65533;?yTD%e&#65533;&#65533;H&#65533;aW%UK;&#65533;Q&#1964;c&#65533;i&#65533;V&#873;(&#65533;&#65533;J&#65533;&#65533;&#1171;&#397;&#65533;&#65533;&#65533;&#65533;&#65533;X&#65533;&#1812;&#65533;7&#65533;}&#1784;&#65533;[&#65533;&#65533;d!;z&#1784;Uoc;&#1529;U&#65533;Xr&#65533;&#65533;&#65533;&#65533;1g&#65533;Z&#65533;#&#65533;&#65533;&#65533;&#65533;&#65533;y&#788;$X'K&#65533;&#347;&#65533;&#65533;&#65533;4&#65533;m&#65533;&#65533;&#65533;&#1177;&#65533;&#65533;&#65533;.@l&#65533;	&#65533;`(`l&#65533;&#65533;zl&#65533;&#65533; 
&#65533; &#65533;z@&#65533;@ A&&#65533;<&#65533;&#65533;&#65533;.&#65533;&#65533;&#65533;N"&#1209;&#65533;F&#65533;&#65533;2\&#65533;&#65533;55&#65533;.#&#65533;&#65533;I&#65533;&#65533;p&#65533;x&#65533;&#65533;&#65533;t&#65533;&#65533;a(&#65533;U%&#65533;&#65533;&#65533;I&#65533;q&#65533;}&#65533;&#65533;}9Y&#65533;9>&#1634;&#65533;&#469;&#65533;&#65533;0}&#65533;&#65533;&#65533;c&#65533;r#&#65533;&#65533;%>&#65533;i]o&#65533;P&#65533;&gD&#65533;z}&#65533;)&#65533;&#65533;J&#65533;&#65533;X&#65533;&#65533;&#65533;&#65533;&#65533;&#65533;X&#799;&#65533;bE&#1170;&#65533;Y&#65533;uxQ&#65533;/&#65533;&#65533;&#65533;I&#65533;&#65533;&#65533;&#65533;|&#65533;&#65533;&#65533;&#65533;&#65533;&#65533;&#65533;&#65533;&#65533;o&#65533;1&#65533;^&#357012;&#65533;0&#1136;&#65533;u&&#65533;&#65533;&#65533;&#65533;&#65533;&#65533;&#65533;|&#65533;Z&#65533;&#65533;yI&#65533;&#65533;YL	&#65533;&#65533;/l_&#65533;>_&#65533;y&#65533;&#65533;>&#65533;_&#65533;&#65533;&#65533;&#65533;~&#458;s&#65533;&#65533;_&#65533;U&#65533;&#65533;36&#596;&#65533;U&#65533;
"&#65533;&#65533;&#65533;&#65533;g>'7&#65533;&#65533;&#65533;&#65533;&#65533;";&#65533;&#65533;u&#65533;&#65533;&#65533;fb&#65533;&#65533;q&#65533;&#65533;X&#65533;&#65533;&#65533;* t&#65533;	&#65533;&#65533;&#65533;`Q&#65533;&#65533; &#65533;&#65533;k&#65533;=, &#65533; aA*&#65533;6&#65533;&#65533;!a&#65533; &#65533;&#65533;&#65533;e&#65533;O&#65533;A&#65533;&#65533;&#141;&#65533;P&#65533;&#65533;&#65533;&#65533;&#246;&#65533;}&#65533;&#65533;S&#65533;&#65533;&#65533;vaV&#65533;&#65533;0&#65533;&#65533;|A&#65533;&#65533;+&#65533;&#65533;&#65533;C&#65533;&#65533;&#65533; &#65533;C&#65533;&#65533;&#65533;>&#65533;&#65533;&#65533;p&#65533;&#261;#h&#65533;`&#130;"T8&#65533;\&#65533;q&#65533;&#665;&#65533;x&#65533;\F&#65533;&#65533;&#65533;y&#65533;&#65533;#&#65533;t&#65533;&#65533;&#1165;,9r&#65533;&#661;&#65533;&#1721;{&#65533;.^<y&#65533;&#65533;&#1403;&#65533;&#65533;&#65533;=|<{&#65533;&#65533;&#65533;&#65533;={:&#65533;&#65533;#j&#65533;&#1980;y&#65533;&#65533;&#65533;&#65533;&#65533;&#925;Tw&#65533;&#1713;c&#65533;e&#527;?&#65533;#G.&#65533;&#65533;&#65533;'F4&#65533;u&#65533;A&#65533;&#65533;9$&#65533;&#65533; &#65533;&#65533;t&#65533;~&#65533;&#65533;-&#65533;&#1916;u&#65533;"&#65533;&#65533;&#65533;[&#1979;&#65533;
.&#1837;b&#65533;&#65533;7&#65533;&#65533;m7&#530;&#65533;Y&#65533;&#65533;&#65533;rf&#65533;&#65533;:{&#65533;&#65533;M&#65533;d&#398;>mW&#65533;&#1670;&#505;&#1928;&#65533;&#15955;&#65533;j&#1790;&#65533;&#65533;F&#65533;&#65533;{&#65533;&#65533;&#65533;&#65533;&#65533;E&#65533;&#509;]&#65533;n8p&#65533;&#65533;~&#65533;\`t&#65533;x&#65533;.&#65533;]qb&#54193;_&#65533;&#65533;&#65533;r&#65533;&#65533;&#65533;&#65533;&#65533;&#65533;:&#2041;B&#65533;=<,:&#65533;#&#29948;&#65533;&#65533;&#65533;&#683;&#65533;ZJ}&#65533;&#65533;L&#65533;H&#65533;MC&#65533;&#65533;D&#65533;N
&#65533;T&#65533;>a&#65533;NHa&#65533;&#65533;&#65533; OBex&#65533;C%&#65533;TML&#65533;4&#65533;LQ&#65533;UX&#65533;T8&#65533;&#65533;&#65533;&#65533;1h&#65533;&#65533;6&#65533;&#65533;	&#65533;&#65533;	 &#65533;	8&#65533;&#65533; `&#65533;V&#65533;1&#65533; &#65533;$&#65533;H%&#65533;\&#65533;"&#65533;<2&#65533;#&#65533;8&#206;=&#65533;&#65533;&#65533;S :&#65533;T&#65533;f&#65533;	&#65533;TT&#65533;XV+&#65533;&#65533;&#65533;&#65533;&#793;&#65533;n&#65533;Xf&#65533;@&#65533;D&#1297;9&#65533;`&#65533;&#65533;.&#65533;&#65533;&#65533;_"K4&#65533;&#1318;&#65533;p&#65533;q&#65533;&#65533;G&#65533;&#65533;	R&#65533;&#65533;&#65533;9VY&#65533;&#65533;]&#65533;}z&#65533;t&#65533;u&#65533;iz&#65533;&#65533;&#65533;&#65533;{&#65533;&#65533;&#65533;k&#441;G&#65533;D&#65533;&#65533;f)G&#65533;n%i:"&#65533;9i~&#65533;&#65533;&#65533;&#2008;&#65533;C&#65533;QV&#65533;&#65533;8%&#65533;TSP&#65533;)&#65533;&#65533;&#65533;&#65533;d&#65533;}eW&#65533;b&#65533;VA&#65533;&#65533;is&#65533;&#65533;&#65533;8&#65533;.7&#65533;ryvax&#65533;&#1850;&#65533;&#65533;{8&#65533;&#65533;&#65533;d&#65533;&#65533;ke&#65533;E&#65533;&#65533;6&#65533;e&#65533;&#65533;&#65533;mZ&#65533;#&#65533;&#65533;a&#65533;M&#65533;&#65533;\&#65533;ZdVD&#65533;&#65533;&#65533;q&#65533;_&#65533;j&#65533;"&#65533;&#65533;&#65533;ej9&#65533;F&#65533;\&#65533;&#65533;&#65533;\a&#65533;&#65533;,q&#65533;2&#65533;{]&#65533;&#65533;&&#65533;/&#65533;&#65533;&#65533;&#65533;sd&#65533;+&#65533;?Kv&#65533;&#65533;&#65533;&#65533;&#65533;N&#65533;&#65533;&#65533;&#65533;&#65533;ZVX"&#65533;&#65533;&#65533;}&#65533;&#65533;&#65533;J.Y&#65533;&#1176;d&#65533;TS=J&#65533;&#65533;a&#65533;;Y&#65533;v&#65533;n&#65533;=a&#65533;^8T&#65533;&#65533;&#65533;&#65533;&#65533;K&#65533;,T&#65533;|&#65533;R&#65533;&#65533;&#65533;8&#65533; &#65533;&#65533;7&#65533;&#65533;A!&#65533;0@`&#65533;d&#65533; P93&#65533;|a&#65533; &#65533;!&#65533;Pb&#65533;$&#65533;XII$&#65533;b&#65533;7&#65533;4&#65533;<b&#65533;&#65533;&#65533;1&#339;;&#65533;OuU&#65533;nfE'&#1492;&#65533;#7&#65533;,6&#65533;&#65533;I&#65533;Ej}CM/&#65533;$&#65533;&#65533;
B&#65533;&#65533;J6&#39971;&#65533;p`&#1866;&#65533;V&#65533;jk&#65533;W'&#65533;5&#1451;&#65533;K3&#65533;&#65533;&#65533;q&#65533;&#65533;&#1932;&#65533;i&#65533;Z&#65533;[&#65533;&#65533;+YU&#65533;d&#65533;I&#65533;&#65533;&#65533;&#65533;&#65533;FR&#65533;1I&#1474;e;&#65533;-&#65533;Z&#65533;&#65533;&#65533;&#65533;&#65533;&#65533;lJq&#65533;&#65533;R&#65533;&#65533;Qj>X&#65533;&#65533;&#65533;@&#65533;pKe&#65533;&#65533;&#65533;r&#65533;R.&#65533;&#65533;%]}&#65533;&#65533;&#65533;&#65533;w.t&#1360;e&#65533;&#65533;&#65533;&#65533;~&#65533;&#65533;&#65533; &#65533;&#65533;&#65533;&#65533;&#142;&#65533;D&#65533;T&#65533;;B&#65533;NyL&#65533;&#1328;&#65533;+
)`W`&#65533;)L&#65533;\-&#65533;&#1706;H&#65533;&#65533;&#65533;0$fx&#65533;!&#65533;}jb&#65533;!&#65533;FD&#65533;&#65533;&#65533;t&#65533;&#65533;&#65533;(&#244;<&#65533;l~&#65533;&#65533;&#1963;X&#23170;T&#65533;)D&#65533;l&#65533;T&#65533;^&#65533;M/9&#65533;&#65533;j&#65533;b&#65533;(&#65533;$&#65533;.&#65533;&#65533;L&#65533;&#65533;(&#65533;&#65533;R(i&#65533;&#65533;h)&#65533;]&#65533;`6&#65533;i>&#65533;&#65533;/q&#65533;l  A	R&#65533;L&#65533; P&#65533;&#65533; _`&#65533;&#65533;@&#65533;&#65533;&#65533;C&#65533;&#65533;D!	JH"&#65533;&#65533;&#65533;$&#65533;&#65533;&#65533;=&#65533;4	&#65533;&#65533;&#65533;&#65533;&#65533;pB%&#65533;T&#65533;U&#65533;&#65533;&#65533;&#9796;$$&#65533;&#65533;7&#65533;kT&#65533;F[&#65533;1.s&#65533;&#65533;&#65533;&#65533;&#65533;P&#65533;!&#65533;!&#65533;&#65533;&#65533;9&#65533;D&#65533;&#65533;O&#65533;&#65533;4&#65533;&#65533;*u2&#65533;j*\6T&#65533;{&#65533;&#65533;&#65533;&#65533;&#65533;&#65533;y&#65533;&#65533;&#65533;&#13961;&#65533;),&#65533;&#65533;&#65533;$:&#65533;&#65533;
E&#65533;C
D&#65533;&#65533;.&#1408;&#65533;J&#65533;\2&#65533;y&#65533;`Sz7&#65533;i&#65533;	N[&#65533;&#868;&#65533;t+&#65533;h&#65533;,&#65533;&#65533;{&#65533;q)&#65533;]&#1425;&#65533;T"&#65533;v&#65533;k-&#65533;&#65533;(&#65533;&#65533;h&#65533;$&#65533;u&#65533;E&#716;&#65533;&#65533;v&#65533;&#65533;	b&#65533;{Rv&#65533;&#65533;&#65533;&#65533;}aT&#65533;&#65533;&#65533;&#65533;&#65533;&#65533;&#366;&#65533;"&#65533;&#65533;&#65533;*u&#65533;&#1131;yZ&#65533;7KX&#65533;&#65533;f%bY&#65533;&#65533;$&#65533;Shl&#46986;s&#65533;XMD&#65533;I&#65533;&#65533;"&#65533;4&#65533;u&#65533;$L&#65533;&#65533;hb6&#65533;2&#65533;&&#795;N5	&#65533;&#1586;&#65533;G&#65533;dk[&#65533;&#65533;&#65533;6&#65533;&#65533;`&#65533;f&#65533;&#65533;n&#65533;B?(AhIK&#65533;`@@&#65533;&#65533;< &#65533;&#65533;&#65533;%d &#65533;<Ts&#65533;D&#65533;"&#65533;IH&#65533;u&#65533;@D"&#1584;&#65533;'`&#65533;&#65533;&#472;&#65533;&&&#65533;&#631;&#65533;&#65533;&#65533;'&#65533;su&#65533;%NZ&#65533;&#65533;&#65533;jXc&#65533;&#1672;H8 &#65533;sMCi&#65533;&#65533;h&#65533;&#65533;@&#65533;&#65533;&#431;t&#65533;&#65533;&#65533;Z&#65533;V&#65533;&#65533;D&#65533;J&#65533;&#578;J^&#65533;j&#65533;a&#65533;.qT&#65533;8&#65533;&#1387;&#65533;?&#65533;&#65533;&#65533;8J8J&#1866;&#65533;qu&#65533;&#65533;t&#65533;M&#65533;q&#65533;&#65533;n&#65533;&#65533;KE&#65533;&#65533;$S&#65533;&#65533;&#65533;&#65533;7&#65533;D&#65533;2=_&#65533;&#65533;UR1z9T&#65533;&#65533;&#65533;&#65533;2*&#65533;&#65533;x5&#65533;j&#65533;Z&#65533;&#65533;&#65533;<f&#65533;&#65533;&#65533;&#65533;&#65533;ld&#65533;3&#65533;1&#65533;d&#65533;&#65533;6&#65533;<e&#65533;&#734;&#65533;G&#65533;~+&#65533;#sHrZ&#65533;&#65533;&#65533;&#65533;&#1007;&#65533;ZC&#65533;&#1372;&#65533;&#65533;:&#65533;&#65533;i&#65533;3&#65533;%&#953;&#65533;B&#65533;&#65533;e&#65533;\-&#65533;&&#65533;D$&#65533;'(+&#65533;'&#65533;S&#65533;XRC&#65533;f&#65533;I&#65533;&#65533;5 &#65533;-e&#65533;8M&#65533;&#65533;d&#65533;&#65533;\&#65533;(&#65533;&#65533;$-&#65533;R&#65533;&#65533;L&j&#65533;;&#65533;g&#65533;u&#65533;&#65533;&#65533;&#65533;B<&#65533;&#65533;~@1&#65533;A&#65533; 0 &#65533;&#65533;%4&#65533;*&#65533;A&#65533;h#&#65533;E4&#65533;&#65533;&#65533;&#65533;%"&#65533;&#65533;B&#65533;L(&#65533;&#65533;&#65533;p&#65533;#@&#65533;&#65533;8s&#65533;&#65533;&#65533;+WYQ&#1494;&#65533;&#65533;&#1892;L?&#1222;5&#65533;&#65533;n&#65533;&#65533;&#65533;&#65533;&#65533;7&#65533;&#65533;
=|a	0&#65533; L&#65533;=&#65533;&#65533;@&#65533;n&#65533;x&#65533;&#65533;&#1266;&#65533;4&#65533;w&#65533;&#65533;W&#65533;&#777;&#65533;m&#65533;&#65533;2&#65533;[eYa&#65533;~.+&#65533;&#65533;*8&#65533;&#65533;&#65533;X&#65533;&#65533;|&#65533;kY&#39038;U&#65533;&#65533;&#65533;F&#65533;&#65533;&#65533;&#65533;uOq&#65533;S&#65533;nZ&#65533;Jh&#65533;&#680;&#65533;:&#65533;#&#65533;&#65533;&#65533;&#65533;*.s&#65533;&#65533;\Y&#65533;&#65533;&#65533;&#65533;.?&#490;&#65533;g&#65533;{6&#65533;&#65533;&#65533;&#65533;&#65533;3cLF)&#65533;&#65533;3&#65533; i!Uu&#65533;T>&#65533;&#65533;&#65533;7&#65533;&#65533;&#65533;TCFE&#65533;l&#65533;&#65533;&#65533;&#65533;&#65533;&#65533;&#65533;&#65533;&Z~&#65533;G+&#65533;!+w&#65533;B&#65533;R&#65533;^&#65533;J&Q&#65533;&#65533;G6$YghW2&#65533;&#65533;N&[u&#65533;d b&#65533;mY&#65533;&#65533;=l5x&#1755;&#65533;&#65533;&#65533;&#65533;m)s7N&#1659;cxDM&#65533;:&#65533;A&#65533;> A&#65533;&#65533;h&#65533;&#65533;&#65533;&#65533;&#65533;P&#65533;&#65533;&#65533;  }&#65533;]&#65533;&#65533;!&#65533;~&#65533;&#65533;&#65533;&#65533;D&8&#65533;&#65533;J&#65533;&#65533;&#65533;&#65533;R&#1030;d&#65533;&#65533;v>&#65533;&#65533;&#65533;w&#65533;&#65533;;&#65533;<&#65533;&#65533;EUT^&#65533;g`&#1648;&#65533;`&#1952;Hs&#464;
&#65533; B&#65533;0&#65533;/&#65533;&#65533;P&#65533;>&#65533;&#65533;&#65533;W)#2&#65533;2%(skGbp/Z%&#65533;2&#65533;&#65533;&#65533;&#65533;&#65533;~&#130;;&#65533;z=(W%8W&#65533;SvqERA&#65533;@S&#65533;v&#65533;Q;&#65533;Z&#65533;6r &#65533;6"&#65533;B_Sp&#65533;&#65533;dt&#65533;R)&#65533;&#65533;-T&#65533;T/$pQ14d3&#65533;"&#65533;/&#65533;Vfu&#65533;o&#65533;i&#65533;f{&#65533;v1sQzxX;&#65533;C&#65533;&#65533;g5&#65533;B&#65533;rsua&#65533;uAs&#65533;&#65533;9&#65533;s&#65533;4&#65533;&#65533;&#65533;&#65533;`?&#65533;&#65533;&#65533;'&#65533;&#65533;&#65533;&#65533;&#521;o&#65533;GQ&#1288;&#65533;we&#65533;&#65533;ig=+&#65533;B&#65533;&#65533;&#65533;r#&#65533;_C&#65533;&#65533;5{8{&#65533;7{S&#65533;Ra;&#65533;T iCI&#65533;!&#65533;&#65533;>&#65533;&#65533;&#65533;S&#65533;I|"&#65533;&#65533;AVT&#65533;&#65533;|%Q&#65533;	] &#65533;p} &#65533;&#65533;&#65533;&#65533;mp$&#65533;X@&#65533;&#65533;n&#65533;@n&#65533;&#65533;&#65533;&#65533;n&#65533;&#65533;	&#65533; 
&#65533;&#65533;k0+ L&#65533;
&#65533;&#65533;&#65533;&#65533;H&#65533;&#65533;o&#65533;&#65533;_(S&#65533;&#65533;+&#65533;R&#65533;F&#65533; &#65533;P&#65533;&#65533;.s&#65533;&#65533;`
&#65533;PK&#65533;&#65533; @\&#65533;&#65533;`&#65533;0'+gRTW-T&#65533;n&#65533;bX&#65533;r&#65533;&#65533;?&#65533;Qg}A`&#65533;W<&#65533;&#65533;&#65533;+&#65533;t@&#65533;&#65533;j&#65533;h&#65533;&#65533;V&#65533;I&#65533;&#65533;K&#65533;&#65533;*&#65533;a2&#65533;+&#65533;HR&#65533;u&#65533;tu&#65533;7&#679;&&#65533;&#65533;uN&#65533;z6&#65533;W;&#65533;&#65533;&#65533;&#65533;.k&#65533;r&#65533;y&#65533;`&#65533;|k&#65533;l64w&#65533;"&#65533;2&#65533;e.&#65533;&#65533;.bY&#65533;1fW&#65533;3&#65533;x&#65533;h&#65533;]%?&#65533;w&#65533;u9z&#65533;b&#65533;&#65533;iQ&#65533;&#65533;&#65533;&#65533;D&#65533;$hH !v&#65533;&#65533;z.&#65533;&#65533;&#65533;Z){Qw_ &#65533;&#65533;&#65533;;Q7&#65533;&#65533;u|=&#65533;Z&#65533; 61|&#65533;&#65533;&#65533;&#65533;&#65533;&&#65533;&#65533;\&#65533;&#65533;&#65533;&#65533;>&#65533;&#65533;&#65533;&#65533;@P &#65533;K&#65533;&#65533; &#65533;\P} &#65533;`&#65533;&#65533;&#65533; 	&#65533; 	&#65533;	&#65533;0
&#65533;&#65533;	&#65533; M&#65533;0&#65533;P&#65533;&#65533; &#65533;&#65533;_&#65533;7_&#65533;g&#65533;J6v&#65533;x&#65533;&#65533;'&#65533;@&#65533;`&#65533;&#65533;<q&#65533;&#65533;&#65533;	t0V@&#65533;8P O&#65533;&#65533;&#65533;&#65533;}&#323;0&#65533;T{&#65533;&#65533;&#65533;&#194;&#65533;&#65533;x&#65533;i/W$&#65533;%&#65533;2&#65533;&#65533;RvU)&#65533;&#65533;B&#65533;W&#65533;I8&#65533;-&#43155;&#65533;H=&#65533;c&#65533;u&#65533;6&#200;!X&#65533;7&#776;"&#65533;&#1186;_L&#65533;+Z&#65533;_:&#65533;bMEezB&#65533;&#65533;&#65533;&#65533;<C&#65533;&#65533;&#65533;&#65533;&#65533;aGae&#65533;o&#65533;P&#65533;&#65533;A&#65533;k&#65533;\&#65533;&#65533;]&#65533;_&#65533;f&#65533;&#65533;&#65533;&#65533;&#65533;&#65533;a6&#39332;&#65533;i~&#65533;gg&#65533;i&#65533;C&#65533;&#65533;i&#65533;#*&#65533;&#65533;Qh&#65533;5&#65533;hR
&#65533;&#65533;&#65533;P&#65533;TJ&#65533;l
/&#65533;&#65533;x&#65533;#&#65533;i/&#650;&#65533;&#65533;c&#65533;&#65533;&#486;"Q&#65533;&#65533;Y&#553;&#65533;&#65533;& R&&#65533;j7Q,&#65533;&#65533;!6
&#65533;78zk&#65533; &#65533;ZI&#65533;&#65533;
&#65533; CA,&#65533;&#65533;,&#65533;gZ_"&#65533;&#65533;&#65533;Ak&#65533;H&#65533;t&#65533;&#65533;lM&#65533;"&#65533;p\&#65533;&#65533; &#65533; p&#65533;&#65533; @ PG&#65533;&#65533; &#65533; :&#65533;P&#65533;&#65533; 	&#65533; ^&#65533;&#65533;	&#65533;
&#65533;&#65533;t&#65533;D &#65533;&#65533;&#65533;&#65533;&#65533;0p/&#65533;'r&#65533;&#65533;'p&#65533;NLcj!3R&#65533;&#65533;&#1392;&#65533;p&#1760;f&#65533;&#65533;
&#65533;&#65533;W&#65533;0&#65533;&#65533; @/&#65533;v 
&#65533;&#65533;N&#65533;&#65533;&#65533;?&#65533;&#65533;&#65533;&#65533;s09F&#65533;&#65533;.3&#65533;&#65533;1@/w-)&#65533;r5&#65533;i.w&#65533;iRG&#65533;&#65533;I%&#65533;-O&#65533;I(&#65533;0:S&#65533;$u&#65533; k&#65533;Ab&#65533;IA&#65533;w&#65533;&#65533;&#65533;[_&#153;I&#65533;&#1314;&#65533;&#65533;'&#65533;&#65533;v&#65533;&#65533;&#65533;m'&#65533;/&#65533;/&#65533;&#65533;&#65533;f&#65533;&#65533;&#65533;&#65533;&#65533;&#65533;D&#65533;&#65533;Xo&#65533;D&#65533;`y&#65533;&#65533;&#65533;&#65533;&#65533;p&#65533;!&#65533;t[&#65533;v&#65533;w&#65533;&#65533;y"&/&#65533;9e&#65533;&#65533;x&#65533;R&#65533;'F&#65533;&VXz&#65533;j&#65533;&#1473;&#65533;&#1696;&#65533;&#65533;&#65533;Vg+&#65533;&#65533;&#761;&#65533;;wV&#65533;&#65533;&#65533;I/S&#65533;&#65533;|&#65533;{>&#65533;c^&#65533;j&#65533;&#65533;j&#65533;|&#65533; &#65533;8&#65533;I&#65533;e&#65533;&#65533;&#65533;7P&#65533;,C|Av&#65533;D&#65533;S&#65533;&#65533;&#65533;&#65533;&#65533;&#65533;Yl&#65533;e&#65533;#&#65533;&#65533;xp&#65533;&#65533;&#65533;&#65533;P$&#65533;  )&#65533;K@&#65533;=&#65533;w&#65533;
&#65533;T&#65533;&#65533;&#65533;&#65533;D	&#65533;&#65533;	&#65533;&#65533;x H&#65533;&#65533;	&#65533; &#65533;&#65533;Q&#65533;|?&#65533;&#65533;&#65533;zhH&8.&#65533;&#65533;P&#65533;&#65533;&#624;&#65533;&#65533;&#65533;&#65533;
&#65533;0^p2pCR!&#65533;9&#65533; &#65533;&#65533;&#65533;&#1077;U&#65533;Pz&#65533;&#65533;&#65533;&#65533;&#65533;G/&#65533;"&#65533;&#65533;z&#65533;):&#65533;-T&#65533;%=:&#65533;R&#65533;\&#65533;&#65533;8&#65533; a&#65533;@l&#65533;6lH&#65533;&#65533;&#65533;&#65533;&#65533;&#65533;&#65533;B&#65533;&#65533;7&#65533;&#65533;FV&&#65533;({&#65533;&#65533;(&#65533;rJ&#464;1&#65533;&#65533;J&#65533;c<Fu&#65533;b&#65533;&#65533;&#65533;De6g|&#65533;&#65533;p&#65533;0i&#65533;<w+&#65533;sH&#65533;ez&#65533;&#65533;P&#480;A&#65533;G&#65533;&#65533;&#65533;&#65533;V&#65533;:&#65533;U&#65533;G&#65533;33Q&#65533;&#65533;;&#65533;&#65533;&#65533;&#65533;&#65533;b&#65533;gr&#65533;&#65533;J
&#65533;X&#65533;3&#65533;8&#65533;&#65533;&#65533;&#65533;{t&#65533;&#65533;:&#65533;K&#65533;e&#1320;&#65533;!&#65533;&#65533;&#65533;Q&#65533;&#65533;s&#65533;&#65533;	&#65533;+&#65533;&#65533;&#65533;&#65533;c&#65533;&#163;&#65533;&#65533;&#65533;
B?z_&#65533;$,N&#65533;&#65533;&#65533;Ji&#65533;ZUI7&#65533;&#65533;A&#65533;t6&#65533;&#65533;7OH&#65533;&#65533;&#65533;{&#65533;&#65533;&#65533;&#880;&#65533;A8&#65533;h&#65533;&#65533;z&#65533;k&#65533;+&#65533;&#65533;&#65533;&#65533; $k#p!&#65533;PM&#65533;| &#65533;&#1709;&#65533;;&#65533;&#65533;@	&#65533;|	&#65533; 	z`5P&#65533;&#65533; 
 n&#65533;
&#65533;0&#65533;\&#65533;,&#65533;&#65533;X&#65533;&C'&#65533;&#65533;adQ&#65533;Xve&#65533;&#65533;&#65533;	&#65533;&#65533;&#65533;&#65533;v&#65533;]&#65533;:&#65533;&#65533;	&#65533;I8&#65533;u &#65533;P&a&#65533;:hGR(&#65533;r &#65533;&#65533;a&#65533;y.<&#65533;BgwBE;&#65533;5&#720;@&#65533;&#65533;*&#65533;&#65533;&#1232;*+&#65533;sAKHDk&#65533;&#65533;5&#65533;@&#65533;T#&#65533;&#65533;Q&#65533;&#65533;5&#65533;{&#65533;&#65533;l&#65533;&#65533;7 &#65533;&#65533;&#65533;&#65533;|l&#65533;&#65533;&#65533;&#65533;'j&#65533;&#65533;&#65533;J&#65533;jt&#65533;&#65533;&#758;&#65533;plfw7&#65533;^&#453;&#65533;&#65533;G&#65533;&#65533;{&#65533;&#65533;&#65533;b&#65533;m&#1654;&#65533;&#65533;&#65533;&#65533;1&#65533;&#65533;Iz&#65533;{&#65533;w&#65533;v&#65533;&#65533;&#1640;&#65533;&#65533;&#65533;&#65533;&#65533;&#65533;&#695;i&#65533;`G&#65533;[&#65533;&#65533;&#65533;&#65533;&#65533;&#65533;&#65533;&#65533;W&#65533;M&#65533;9{&#65533;U&#65533;&#65533;yS&#65533;&#65533;Z&#65533;[[>1&#887;&#346;8&#65533;7&#375;7S&#65533;&#1791;+&#65533;&#65533;&#65533;U&#65533;,Z&#65533;&#369;,T])&#65533;&#65533;
^ $&#65533;&#65533; &#65533;&#65533;&#65533; &#65533; `!&#65533;)@mU&#65533;z&#65533;&#65533;&#65533;YO&#65533;~&#65533; 	&#65533;&#65533;&#65533;&#65533;	~&#65533;#&#65533; 
>&#65533; (p&#65533;&#65533;&#65533;&#65533;&#65533;&#65533;&#1045;&#65533;"^&#65533;&#65533;YKT.e&#65533;M%&#65533;&#65533;@&#65533;0P L@HP(? &#65533;L&#65533;&#65533;&#65533;&#65533;&#65533;&#65533;$ Gp&#65533;&#65533;a&#65533;&#65533;7&#65533;W\&#65533;&#65533;%&#65533;x(~&#65533;{&#65533;'8&#65533;&#65533;&#65533;bfW&#65533;j&#65533;%&#919;Cc6F&#65533;/&#65533;N1&#65533;&#65533;O&#1832;7:%&#65533;&#65533;&k&#65533;A&#65533;&#65533;&#65533;k&#65533;&#65533;n&#65533;&#65533;&#65533;:Sg-bH&#65533;7e&#65533;&#65533;&#65533;f$&#590;Ho&#65533;&#65533;X&#65533;0en&#65533;j&#65533;f&#65533;&#65533;k&#933;j&#65533;&#65533;k&#65533;<x&#65533;q&#65533;<x&#65533;ywwq&#65533;fs&#65533;<t&#65533;&#65533;}&#65533;&#65533;&#755;&#65533;h&#65533;&#65533;^&#65533;j&#65533;f&#65533;>&#65533;kf0&#65533;4&#65533;asu&#65533;&#65533;&#65533;4&#65533;*:&#65533;&#65533;f&#65533;&#65533;2&#65533;v&#65533;&#65533;C&#65533;z&#65533;~'z&#65533;&#65533;&#193;&#65533;&#65533;/&#65533;&#65533;&#65533;d&#65533;&#65533;c<&&#23772;&#65533;W&#65533;2 N&#65533;&#65533;&#65533;&#65533;"$&#1779;]&#65533;&#65533;&#65533;,&#65533;&#779;SLk&#238;&#65533;&#65533;~S&#882;&#65533;ds&#65533;&#65533;&#65533;&#65533;H"V&#65533;&#766;,&#65533;&#65533;&#65533;&#65533;W&#65533;sB&#65533;&#65533;&#65533;&#65533;K &#65533;P&#1325;&#65533;&#65533;&#1670;&#65533;&#65533;  %P3 gy&#65533;&#916;&#65533;`n&#65533;	&#65533;&#65533;&#65533;&#65533;&#65533;	&#65533;`O`&#65533; p&#65533;&#65533;T&#65533;	&#640;&#65533; &#65533;nB'&#65533;Bp&#65533;&#1486;H&#65533;&#65533;&#65533;	eRU&#65533;2z&#65533;&#65533;P&#65533;BP2 1&#65533;B 5pp&#65533;>@&#65533;@K&#65533;,`l&#65533;	$G0&#65533;s&#65533;&#1106;#&#65533;&#65533;5x&#65533;AF&#65533;B&#65533;=&#65533;&#405938;a&#65533;&#65533;Q&#65533;&#65533;G*H@&#65533;&#65533;&#65533;&#65533;M<&#65533;J&#1620;G&#65533;&#65533;!a&#65533;&#65533;&#65533;M&#65533;&#65533;&#65533; &#65533;{78&#65533;&#65533;&#65533;&&#65533;E&#65533;&#65533;&#65533;&#65533;8&#65533;&#65533;2&#65533;E,8&#65533;&#135;[&#65533;&#65533;&#65533;x&#65533;iX&#65533;a&#65533;&#65533;&#65533;&#65533;r8V|&#65533;fs&#65533;&#65533;j&&#65533;j.&#65533;&#65533;tr&#65533;&#65533;y[&#65533;&#65533;&#65533;rK&#65533;&#65533;O&#65533;/`&#65533;/O&#65533;&#65533;&#65533;&#65533;o&#65533;&#65533;&#65533;&#65533;&#65533;&#65533;&#65533;o&#65533;j>`&#65533;&#65533;&#65533;&#65533;?&#65533;}&#65533;0&#65533;&#65533;V&#65533;&#65533;X&#65533;&#65533;v&#65533;O&#65533;&#65533;n@&#65533;&#65533;&#65533;&#65533;V&#65533;4&#65533;&#65533;*G(&#65533;&#65533;@&#65533;&#65533;&#65533;&#65533;&#1714;&#65533;&#65533;&#65533;3&#65533;V&#65533;&#65533;er&#65533;&#65533;.&#65533;&#242;7&#65533;&#65533;Z&#1468;&#65533;&#65533;&#65533;S&#65533;&#65533;&#65533;&#1679;&#65533;&#65533;/-&#65533;&#65533;+&#287;s=&#65533;&#65533;p	d&#65533;' &#65533;&#65533;&#65533;./p&#65533;&#65533;&#65533;*PD&#65533;&#65533;e&#65533;s &#65533;&#65533;&#65533;&#65533; &#65533;A&#65533;T&#65533;`%K&#65533;@&#65533;jt&#65533;$H&#65533;&#65533;&#65533;&#65533;R&#1406;qw.&#65533;:&#65533;&#65533;&#1065;[W&#65533;d&#65533;t&#65533;&#1197;K&#65533;&#65533;9&#65533;1&#849;g&#65533;&#65533;8q9&#465;3W.&#65533;&#65533;p&#65533;&#133;&#65533;VM&#65533;%)/^&#65533;0q&#133;&#65533;8\&#65533;&#65533;A&#65533;
&#65533;Z&#65533;&#65533;&#65533;&#65533;"J&#65533;&#1042;I&#65533;6&#65533;0&#717;+7&#65533;&#65533;q5o&#65533;&#65533;&#65533;3&#65533;&#1910;4&#65533;&#653;k&#65533;&#65533;Z&#65533;y&#181;&#65533;v0&#65533;o&#65533;&#65533;!V<&#65533;1&#65533;&#65533;pv&#65533;&#65533;&#65533;&#65533;&#65533;&#65533;&#65533;&#65533;&#1446;f&#65533;=5&#65533;$r&#65533;&#594;&#65533;&#1849;{O&#65533;kz&#65533;d&#1006;w&#65533;m&#1849;q&#2043;g&#65533;&#65533;&#65533;&#65533;&#65533;&#65533;&#65533;&#65533;&#65533;&#65533;;&#65533;&#50215;c&#65533;&#65533;&#65533;&#65533;s&#65533;C&#65533;&#1658;&#65533;&#65533;&#65533;jiJ&#65533;^&#65533;\`&#65533;q#&#65533;&#65533;&#65533;<&#65533;p&#65533;&#65533;]_>&#65533;7o&#1914;y&#65533;?&#65533;~|n&#65533;q&#65533;M&#65533; 0l&#65533;&#1094;@<&#65533;&#65533;&#65533;aP&#65533;Lk&#65533;&#65533;&#65533;&#65533;k&#65533;&#65533;&#65533;&#65533;/&#1328;k:&#65533;&#65533;B5&#65533;P&#65533;A&#65533;B=D&#65533;A&#65533;Q&#65533;&#65533;'4P@m&#65533;&#65533;/G&#65533;&#65533;&#65533;?&#65533;&#65533;&#1105;?&#65533;&#65533;&#65533;/&#65533;n&#65533;&#65533;&#65533;>o&#65533;q&#65533;I(&#65533;t&#65533;&#65533;&#65533;2(*&#65533;&#65533;/J.&#65533;&#65533;J&#65533;&#65533;\&#65533;>&#65533;C&#65533;&#65533;)&#65533;KL&#65533;+&#65533;C&#1009;&#65533;&#65533;&#65533;	&#65533;&#65533;&#65533;&#65533;&#65533;9&#65533;[	&#65533;u&#65533;9&#65533;&#65533;vX#&#65533;&#1416;3&#65533;PC&#65533;	&#65533;y&#65533;g&#65533;&#65533;&#65533;QH&#65533;&#503;&#65533;&#65533;q&#65533;M&#1876;6PC&#65533;&#65533;QF=%U&#65533;R]tU&#65533;e&#65533;UX&#65533;C&#65533;&#65533;&#65533;&#65533;9.&#65533;[m&#65533;&#65533;8v&#65533;|I&#65533;&#65533;&#65533;&#65533;&#65533;&#65533;&#65533;TA*&#65533;&#65533;&#65533;g%x&#65533;&#65533;H&#65533;&#65533;$P&#65533;2&#65533;#6&#65533;&#65533;C&#65533;Bq$I&1&#65533; L4&#65533;$U"&#65533;B&#65533;P&#65533;&#65533;p *&#65533;%]&#65533;&#65533;&#65533;r&#65533;D&#65533;9&#65533;&#65533;MI&#65533;<I{&#955;r&#65533;c+<+w&#65533;l&#65533;YE'dP*&#65533;^&#65533;&#65533;L&#65533;&#65533;@(&#65533;`&#65533;2&#65533;&#65533;+N0A&#65533;&#65533;C&#65533;c&#65533;99%&#65533;L3&#65533;&#65533;z&#65533;&#65533;#&#65533;.;&#65533;`j&#1702;&#65533;i&#65533;I&#65533;&#65533;&#65533;,&#65533;&#65533;&#65533;&#1451;r<&#65533;63&#65533;h&#65533;s:&#65533;&#44159;&#65533;&#65533;&#35159;V&#65533;&#65533;&#65533;&#65533;v&#65533;;I&#65533;&#65533;O&#65533;Amt&#65533;&#65533;&#65533;M7&#65533;wu&#65533;x&#65533;&#65533;u&#65533;&#65533;9&#65533;&#65533;&#65533;kq6SO&#65533;&#65533;&#65533;^+&#65533;&#65533;&#65533;&#65533;&#65533;k&#65533;&#65533;&#65533;&#1852;-&#65533;&#65533;&#65533;>np4&#65533;&#65533;L&#65533;lVG&#65533;&#65533;a&#65533;&#65533;&#65533;	&#65533;fv
&#65533;&#65533;=C
e&#65533;&#65533;&#65533;g&#65533;&&#65533;&#65533;&#65533;=&#65533;lb&#65533;Px&#65533;s7^w&#65533;]?=&#65533;&#1193;P&#65533;$&#65533;&#65533;q?&#65533;St&&#65533;&#65533;<s'&#65533;
|&#65533;&#65533;&#65533;|&&#65533;1&#65533;}&#65533;&#65533;&#65533;&#65533;&#65533;&#65533;&#65533;J+:&#65533;=2&#1542;&#65533;$ )I&#65533;z(&#65533;&#65533;P&#65533;&#65533;&#1378;b&#65533;(PyJT&#65533;&#65533;&#65533;=j&#65533;&#65533;&#65533;&#65533;7y&#65533;&#65533;E&#65533;AS&#65533;JR&#65533;&#65533;&#65533;#&#65533;@.&#65533;&#65533;*\`<E&#65533;&#65533;&#65533;2TNK2&#65533;&#65533;&#65533;&#&#65533;&#65533;M&#513;q,&#65533;A&#1024;>&#1025;P@V&#65533;&#65533; &#65533; 4&#65533;X&#65533;Np&#65533;5<b&#65533; &#65533;&#65533;0&#65533;B$&#65533;&#65533;&#65533;&#65533;&#65533;&#65533;Nt"&#65533;&#65533;&#65533;j &#65533;&#65533;&#65533; f&#65533;?l&#65533;&#65533;&#65533;0&#65533;1m&#65533;c&#65533;S&#65533;&#65533;&#65533;C&#65533;&#65533;$qP&#65533;	[&#65533;v&#65533;&#65533;&#65533;&#65533;&#65533;p&#65533;0V&#65533;3a.&#65533;&#65533;l&#65533;&#65533;&#65533;&#65533;&#65533;&#65533;P\&#65533;&#65533; ,&#65533;&#65533;&#65533; (&#65533;D&#65533;&#65533;2P&#65533;&#65533; &#65533;&#65533;1&#65533;&#65533;&#65533;->&#65533;i&#65533;&#15398;M&#65533;i&#65533;&#65533;$&#65533;&#65533;&#921;&#65533;<&#65533;&#65533;&#65533;&#1488;6&#65533;a&#1188;0|&#65533;L7&#65533;&#65533;&#65533;)&#65533;&#65533;&#65533;&#65533;HL#7&#65533;&#65533;&#65533;&#65533;G=&#65533;&#65533;&#65533;o&#65533;&#65533;=1U)JW,&#65533;NO&#65533;d&#65533;7Y&#65533;J&#65533;qRA:%&#65533;&#65533;&#65533;MXr&#65533;z&#65533;&#1057;&#65533;&#65533;&#65533;&#65533;B&#65533;&#65533;5&#65533;&#65533;/I&#65533;)&#65533;&#65533;|$$i#C&#65533;&#65533;&#65533;=&#65533;(y&#65533;&#65533;P&#65533;dW&#65533;&#65533;D&#507;]L)S&#65533;&#65533;&#65533;v&#65533;&#65533;&#65533;Ke&#65533;&#852;w(E]IOw=&#65533;hG Jj&#65533;~D$!&#65533;{F&#65533;*&#65533;&#65533;&#1252;4&#65533;>OJ_W&#65533;J&#65533;&%&#65533;l&#65533;R&#65533;&#794;%5%&#65533;=&#65533;@uL&#65533;&#65533;)q&#65533;&#65533;S&#65533;&#65533;)&#65533;&#65533;D9&#65533;&#65533;[&#65533;&#362;&#65533;I
&#65533;&#65533;&#65533;[}CX&#65533;$6&#65533;&#65533;&#65533;o&#65533;&#65533;&#65533;&#65533;7&#65533;&#65533;&#65533;&#65533;<(&#134;&#65533;R&#65533;&#65533;l
S&#65533;&#65533;&#65533;'&#65533;&#65533;z&#65533;j&#65533;&#65533;&#65533;]&#65533;un7$I&#65533;!&#65533;&#65533;ZE&#65533;$h&#26630;*&#65533;&#65533;
t`&#65533;&#65533; - &#65533; P@(&#1026;&&#65533;!&#65533;8&#65533;&&#65533;<&#65533;&#65533;\&#65533;&#65533;$	&#65533;&#65533;&#65533;&#65533;(L&#65533;	Dd!&#65533; N&#65533;)&#65533;&#65533;&#65533;(&#65533;
U&#65533;&#65533;&#65533;P&#65533;5:R&#65533;&#65533;&#65533;i&#65533;/&#65533;&#44614;"f&#65533;8/Zq	=P!)	N&#65533;&#65533;&#1836; %0UR&#65533;&#65533;&#65533; &#65533;&#65533;&#65533; &#65533;&#65533;G&#65533;"&#65533;&#65533;X&#14998;4&#65533;&#65533;&#65533;;&#65533;|h&#65533;&#65533;6&#65533;^&#65533;.&#65533;a&#65533;B%&#65533;c&#65533;E&#65533;&#65533;6&#65533;&#1848;&#65533;%&#65533;hJ>&#65533;l&#65533;&#65533;4&#65533;d3o&#723;Hv&#65533;@&#65533;&#65533;&#65533;&#65533;f&#65533;&#1655;&#65533;Pp&#65533;&#65533;Tq&#65533;&#65533;Y&#65533;&#65533;9&#65533;Jj&#65533;&#65533;&#65533;#&#65533;&#65533;&#65533;OKhR&#65533;&#65533;&#65533;G&#65533;9&#65533;(w&#65533;3X&#65533;&#65533;&#65533;&#65533;	&#65533;?M&#65533;^&#65533;&#65533;#&#65533;k&#65533;C&#65533;&#65533;&#65533;h&#65533;!&#65533;&#65533;&#65533;B&#65533;&#65533;&#65533;$#&#65533;&#65533;N&#1168;&#65533;t&#65533;0m&#65533;&#148;&#65533;&#65533;t&#65533;$&#65533;&#65533;5h&#65533;Ge5&#65533;\&#65533;=&#65533;&#65533;&#65533;&#65533;)t&#65533;&#65533;&&#65533;q&#65533;&#65533;&#65533;&#65533;&#65533;v]%`'F&#65533;&#65533;_&#65533;&#65533;&#65533;&#65533;&#65533;*&#65533;~T&#65533;&#65533;&#65533;D&#1269;&#65533;&#65533;W&#65533;q&#65533;&#65533;&#1776;l&#65533; p&#65533;&#65533;\!&#65533;H)&#65533;&#65533;&#1246;&#65533;g&#65533;&#65533;f{b&#65533;&#65533;&#65533;&#65533;&#65533;G&#65533;(&#65533;&#65533;&#789;&#65533;,&#65533;&#65533;&#65533;&#65533;&#65533;&#1780;&#65533;1 &#65533;\k&#65533;p&&#65533;&#65533;&#65533;L&#65533;q&#65533;'&#65533;&#65533;&#65533;&#65533;b&#65533;&#65533;H&#65533;	8&#65533;p`E'&#1057;&#65533;h&#65533;*@!&#65533;&#65533;@&#65533;!&#65533;8&#65533;#&!	2Z&#65533;&#65533;H#&,&#65533;GQ&#65533;&#65533;~&#65533;V&#65533;h&#65533;?@B!&#65533; &#65533;(B&#1097;L`&#65533;&#65533;&#65533;E1&#65533;&#1101;&#444;&#65533;?a&#65533;y&#65533;B&&#65533;&#65533;U(&#65533;&#65533;3|&#1098;O0&#65533;Pp&#65533;(&#65533;&#665;}&#65533;I\&#65533;&#65533;"&#65533;u&#65533;P&#65533;!&#65533;&#65533;8PG&#65533; ^&#65533;&#65533;&#65533; XD&#65533;&#65533;&#65533;&#65533;_&#65533;&#65533;\&#65533;&#65533;&#65533;$&#65533;&#65533;`&#65533;'Qc'~&#65533;f&#65533;b&#65533;}&#65533;hVmbK&#65533;&#65533;&#65533;&#65533;#&#65533;&#65533;@&#65533;&#396;&#65533;&#65533;@C&#65533;p&#1173;&#65533;&#65533;Y&#65533;:a&#65533;/&#65533;9&#65533;$$&#65533;pJ&#65533;+4&#65533;&#65533;3o&#65533;3A&#65533;T&#65533;&#65533;uI&#1534;&#65533;&#65533;&#65533;&#186;l&#65533;&#65533;Z&#65533;~FEgh&#65533;&#65533;&#65533;Cz&#65533;~&#65533;&#65533;A_&#65533;(j&#65533;&#65533;w
#&#65533;&#65533;&#65533;C&#65533;&#65533;&#65533;&#65533;D&#65533;}m&#65533;x&#65533;&#65533;&#65533;&#65533;!&#65533;S&#65533;&#65533;*m5&#65533;O&#65533;&#65533;%UG&#65533;j&#65533;&#65533;&#65533;=%&#65533;&#968;Q&#2009;&#65533;&#65533;&#65533;&#65533;&#65533;&#65533;H&#65533;r&#65533;&#65533;:&#65533;&#65533;@&#65533;&#65533;	&#65533;&#65533;&#65533;y$&#65533;&#65533;'k&#65533;&#65533;r&#65533;=Q}2&#65533;V&#65533;K&#65533; N	&#65533;s#7s&#65533;&#65533;h,&#65533;p&#65533;
&#65533;&#65533;03Pa7x2&#65533;G&#65533;H&#65533;,&#65533;&#65533;A&#65533;&#65533;v@&#65533;&#65533;&#65533;p-`&#65533;&#65533;9Q&#65533;&#65533;&#65533;2&#65533;&#65533;:&#65533;'&#65533;&#65533;&z &#65533;s X$&#65533;8ShW@NxA&#65533;CX&#65533;G&#65533;J&#65533;&#65533;L&#1540;N&#65533;QP&#1540;L&#65533;&#65533;P &#65533;S&#65533;&#65533;Nh((&#65533;+&#1539;E &#65533;Q&#65533;P&#65533;&#65533;=2W&#65533;&#65533;_X&#65533;m&#65533;&#65533;&#65533;&#65533;&#65533;h+&#65533;&#65533;&#65533;&#65533;&#65533;h&#65533;&#65533;&#65533;&#65533;f&#65533;Z8K(&#65533;7&#65533;&#65533; &#65533;&&#65533;&#65533;
&#65533;&#65533;VrX &#65533;&#65533;&#1600;&#65533;&#576; &#65533; &#65533; XE&#65533;&#65533; O&#65533;&#65533;&#65533;0&#65533;b&#65533;!s&#65533;1D&#65533;)	&#65533;1&#65533;&#1161;&#65533;6&#65533;&#65533;&#65533;&#65533;ZF&#65533;Q&#65533;&#65533;&#65533;&#65533;c&#65533;G:`&#65533;&#65533;&#65533;&#65533;<&#65533;F&#65533;&#252;&#65533; F==)$,&#65533;-&#65533;@x&#65533;,s&#65533;'&#1936;&#65533;S1&#65533;&#65533;&#65533;&#65533;&#1550;&#65533;&#65533;&#65533;&#65533;Y>[&#65533;&#65533;z&#65533;G{&#65533;G\H$&#65533;&#65533;&#65533;8&#65533;Gz&#65533;3F&#65533;&#65533;5&#65533;i&#65533;&#65533;c&#65533;&#65533;&#65533;i4Ws&#65533;&#65533;&#65533;&#65533;&#65533;H&#65533;&#65533;&#65533;&#65533;H&#65533;r&#65533;&#65533;&#65533;&#65533;G#W&#65533;&#65533;&#65533;DIW+*&#65533;J&#583;T>&#65533;&#65533;&#65533;&#65533;0&#65533;~&#65533;&#65533;&#65533;3&#65533;&#65533;++&#65533;R+&#65533;&C,FC4&#65533;&#448;<&#65533;&#65533;&#65533;$&#65533;&#65533;%&#65533;&#65533;j&#65533;&#65533;jS	~R&#65533;l[&#65533;&#65533;`'&#65533;&#186;JuA&#65533;J&#65533;&#65533;&#65533;ZAw&#65533;&#65533;b&#65533;I9&#65533;Wa&#65533;|&#65533;B)-<	&#65533;)&#673;&#65533;Y&#24626;&#65533;X& &#65533;&#65533;Q@&#65533;R&#65533; &\&#65533;$L&#65533;R&#65533;P&#65533;4p&#65533;RP&#65533;U`S&#1540;G(&#65533;BX&#65533;s&#65533;.H@&#65533;t&#65533;E=&#65533;@8E&#65533;&#65533;O&#65533;B&#65533;&#65533;2&#65533;G&#65533;&#65533;H@&#65533;&#65533;c&#65533;Px&#65533;P&#65533;&#65533;SXW&#65533;f&#65533;&#65533;l&#65533;&#65533;,q&#65533;&#65533;&#65533;=&#65533;&#65533;A+&#65533;&#65533;&#65533;e&#65533;&#65533;W&#65533;8D&#1539;4&#65533;&#65533;(&#65533;
O&#65533; &#1536;&#65533;&#65533;` &#65533;&#65533;
&#65533;&#65533;&#65533;&#65533;&#65533;X&#65533; &#65533;&#65533;&#65533;W&#65533; &#65533;D&#65533;
&#65533;&#65533;p &#65533;&#65533;Il&#65533;&#65533;&#65533;&#65533;&#729;&#65533;&#65533;&#65533;Fh&#65533;&#65533;y:&#65533;&#168;&#65533;&#65533;&#65533;!&#65533;&#65533;&#873;&#65533;&#65533;4od&#65533;&#65533;J&&#65533;B=&&#65533;&#65533;&#65533;9Y&#65533;DR&#65533;&#65533;&#65533;+&#65533;&#65533;OA&#65533;
&#65533;t&#65533;&#65533;w&#65533;&#65533;&#65533;&#65533;&#65533;&#65533;&#65533;&#65533;&#65533;&#65533;&#50815;A&#1745;&#65533;&#1758;&#65533;h&#65533;&#65533;*&#65533;1&#65533;&#65533;"&#65533;/&#65533;&#65533;:Q&#65533;&#65533;!&#65533;|&#65533;I&#65533;&#9159;<&#65533;F[&#65533;K&#65533;&#65533;&#1104;&#65533;*R&#956322;)&#65533;&#65533;'&#23126;&#65533;R'&#65533;&#65533;&#65533;&#756;&#65533;"&#65533;&#65533;&#65533;40&#65533;K[&#65533;&#1117;&#65533;k?BcQU&#65533;&#65533;&#65533;&#65533;&#65533;&#65533;?&#65533;&#234;&#65533;&#65533;&#65533;&#65533;a&#65533;&#65533;Gr&#65533;&#65533;&#65533;&#1264;AJ=&#65533;&#1870;&#65533;&#65533;2&#65533;h-&#65533;h&#65533;&#1456;&#65533;(K	*&#65533;&#65533;b&#65533;&#65533;&#65533;TK&#65533;&#65533;&#65533;T&#65533;bA&#65533;*Eq&#65533;&#65533;&#65533;'-&#65533;&#65533;}C	&#65533;L&#65533;&#1474;-j&#65533;m2D'K&#65533;m&#65533;&#65533;>&#65533;&#65533;&#65533;&#65533;"p&#65533;&#65533;J&#65533;P&#65533;&#65533; &#65533;&#65533;78&#65533;K&#65533;R0&#65533;S &#65533;N&#65533;FPFxVC=&#65533;&#65533;9&#65533;7(&#65533;&#65533;hx&#65533;-0&#65533;7&#65533;&#65533;5X8&#65533;?(G&#65533;&#65533;&#65533;&#196;LxWM&#65533;P&#65533;M&#24709;\f&#65533;o(&#65533;&#65533;(Q&#65533;&#65533;&#1125;&#134;i`&#65533;b&#65533;&#65533;X&#65533;H&#65533;80&#65533;1&#65533;%&#65533;&#65533;T"O&#65533; &#65533;&#65533;h*z &&#65533;D&#65533;&#65533;&#65533;&#65533;d&#65533;&#65533; &#65533; :&#65533;&#65533;
&#65533;:&#65533;&#320;&#65533;&&#65533;&#65533;X&#65533;&#65533;op<&#65533;2D&#809;&#65533;5&#65533;5;&#65533;&#65533;&#65533;&#1118;&#362;:-+&#65533;&#65533;&#65533;#J&#65533;&#65533;MZ&#65533;&#65533;F&#65533;x1n,&#65533;&#65533;K&#682;A&#65533;&#65533;&#1705;&#65533;&#65533;D&#882;*N),&#65533;&#65533;&#65533;&#1888;5&#65533;&#65533;0&#65533;&#65533;P&#65533;&#65533;"y>&#65533;Y*&#65533;R&#65533;&#1758;I&#65533;&#65533;&#65533;&#65533;(&#65533;&#65533;&#65533;'&#65533;QF&#65533;&#65533;#&#65533;&#65533;$&#65533;5R4&#65533;4&&#65533;&#65533;&#65533;k&#1164;&#65533;&#65533;-&#65533;.&#65533;R-]&#65533;&#65533;b\&#589;&#65533;&#65533;&#65533;&#65533;&#65533;.]&#65533;G&#65533;&#65533;T+R&#65533;e*$)4&#65533;&#65533;&#65533;&#65533; &#65533;&#65533;&#65533;	&#65533;j&#65533;&#65533;&#65533;q&#65533;&#65533;&#65533;&#65533;&#65533;&#65533;&#65533;F&#65533;&#65533;<&#65533;&#65533;&#1413;]&#65533;@9-u&#65533;&#65533;J&#65533;M&#65533;&#683;&#65533;&#65533;Km&#65533;&#65533;&#65533;J&#65533;&#65533;Z&#65533;&#65533;&#65533;(&#65533;z&#65533;{&#65533;s&#65533;QeKS5&#65533;^A&#1365;Xpt&#65533;=&#65533;&#65533;I&#65533;h&#65533;&#65533;*XP&#65533; ]&#65533;&#65533;3&#65533;&#65533; p&#65533;6@&#65533;L(&#65533;=&#65533;4&#65533;F0&#65533;A&#65533;?&#65533;9P&#65533;3+(&#65533;:&#65533;5&#65533;+&#65533;&#65533;/(7&#1027;C &#65533;<&#65533;&#65533;< C`&#780;&#65533;&#41604;Jh&#65533;KX&#65533;&#65533;BY&#65533;` dh&#65533;i&#65533;q*&#65533;Nl&#65533;e&#65533;V&#65533;E&#515;3&#65533;'P&#65533;$ 8&#65533;&#65533;&#65533;E&#65533;Xp 8&#65533;p%&#65533;&#65533; &#65533; gy&#65533;&#65533;&#65533;+~&#65533;&#65533;@>P&#65533;d&#65533;&#65533;S&#1864;R&#65533;&#65533;&#65533;I3!&#65533;~,a&#65533;Z1f&#65533;&#65533;1&#65533;&#331;&#1659;'&#65533;&#12355;&#1062;}&#65533;&#65533;&#65533;<&#65533;&#65533;&#65533;-&#65533;&#65533;&#65533;&#65533;6:&#65533;@&#65533;u&#65533;	&#65533;&#65533;e,&#65533;*A&#65533;|x&#65533;&#65533;&#65533;&#65533;&#65533;&#65533;&#4036;&#16772;&#65533;&#65533;A&#65533;d9&#65533;5-&#65533;!]&#65533;5&#65533;&#65533;&#65533;*49H&#65533;9]}|&#65533;&#65533;}&#65533;&#65533;&#65533;e&#65533;&#65533;\&#65533;4&#65533;&#65533;&#65533;&#65533;&#1809;&#65533;e&#65533;&#590;\&#65533;&#65533;&#65533;\&#65533;&#65533;&#65533;&#65533;&#65533;G&#65533;&#65533;-&#65533;&#65533;&#65533;&#65533;&#65533;&#65533;&#65533;&#65533;a&#65533;&#65533;&#65533;&#65533;~*&#16729;PZ&#65533;eb$&#65533;&#65533;eb&#65533;&#65533;&#65533;f&#65533;&#65533;&#65533;]&#65533;+&#65533;uI&#65533;,&#65533;r^y&#65533;&#65533;r&#65533;T&#65533;&#672;1&#65533;&#65533;&#65533;rVq&#65533;u&#65533;7w4&#65533;?qK&#65533;($p<&#65533;\&#65533;&#65533;1&#65533;`H&#65533;&#65533;0f&#65533;&#65533;%
&#65533;'&#65533;	&#65533;&#65533;4 JP#&#65533;#&#65533;&#65533;9&#65533;&#65533;:&#1027;=&#1539;&#65533;|&#65533;0&#65533;&#65533;@&#65533;x"&#1538;7&#65533;&#65533;?&#65533;&#65533;;H&#65533;P&#517;X&#65533;&#65533;@&#65533;:&#65533;BHFh&#65533;E@DHE&#65533;&#65533;G`&#65533;D(@&#515;9x&#65533;9&#65533;&#65533;D&#65533;&#65533;Q&#65533;a8&#65533;eXg&#65533;y&#65533;f&#65533;] &#65533;E&#65533;&#65533;/&#65533;&#65533;!&#65533;&#65533; &#65533;&#65533; h"&#65533;&#65533; &#65533;&#65533;X&#65533;d&#65533;8&#65533;&#65533; &#65533;&#65533;T&#65533;h&#65533;bh&#65533;&#65533;:&#65533;&#65533;5 &#65533;d&#65533;&#65533;6&#65533;&#65533;0&#40287;&#1397;&#65533;&#65533;QL&#65533;&#65533;1!&#65533;&#65533;@iZ@&#65533;&#65533;<	e&#1081;&#65533;&#65533;&#65533;&#65533;F&#65533;1&#65533;|P&#65533;	&#65533;&#65533;&#65533;at&#697;Q'T9&#65533;v&#1741;&#65533;L,Li&#498;&#65533;f&#65533;K&#1786;&#65533;&#65533;$&#65533;/]&#65533;{f&#65533;&#670;&#65533;teM&#65533;/&#65533;3&#65533;R&#65533;&#65533;K&#65533;B&#65533;*&#65533;=*&&#65533;\&#65533;{&#65533;&#65533;&#65533;k4&#65533;;)?&#65533;df&#65533;&#65533;&#65533;n+%fd&#65533;&#65533;&#65533;&#65533;d&#65533;&#65533;&#65533;S&#65533;&#65533;H&#65533;&#65533;&#65533;f&#65533;q&#65533;&#307; &#65533;<&#65533;&#65533;
U&#65533;
u&#65533;+&#65533;p'&#65533;s&#65533;&#65533;j-&#65533;&#65533;&#65533;q&#65533;B1&#494;M=z&#65533;pOG&#65533;&#65533;&#1824;M&#65533;&#65533;&#65533;&#65533;F}&#65533;&#65533;6-I~K&#65533;
 @jShr8&#65533;n JX&#65533;$ ;x &#65533;&#65533;X &#1536;&#65533;=p&#65533;K&#65533;O &#65533;&#65533;N&#65533;SI&#65533;47H&#65533;B&#65533;&#65533;9 &#65533;*8#&#514;6&#65533;DA@P&#65533;jx&#65533;Z&#65533;D ?0i?&#65533;@&#65533;@A C &#65533;>&#65533;5&#65533;'"&#65533;-0@&#65533;&#65533;R0P&#65533;&#65533;&#65533;8V&#65533;_8&#65533;f&#65533;&#65533;g8\H&#65533;4&#65533; &#65533;&#65533;X&#65533;&#65533;(&#65533;&#65533;&#65533; O&#65533;&#65533;&#65533;8&#65533;&#65533;&#65533; h0p&#65533;(&#65533;hQ&#1152;&#65533;&#65533;&#65533;6lgy&#65533;&#65533;
&#65533;&#65533;hM&#1029;g&#1542;&#65533;4&#65533;I&#65533;:&#65533;&#65533;&#65533;&#65533;A\&#65533;G4&#65533;&#65533;4&#65533;&&#65533;F=q&#65533;-(&#65533;	mJ&#65533;&#65533;&#65533;1&#65533;&#65533;ly&#65533;&#65533;&#65533;i@r	-GK&#65533;2MA&#65533;&#65533;2{&#65533;n&#65533;&#65533;6&#65533;Q)&#65533;K&#65533;!&#65533;UCn&#65533;e[&#65533;&#65533;KFH&#65533;V&#65533;&#65533;&#65533;&#65533;&#65533;H~&#65533;w&#65533;^f&#65533;&#65533;&#65533;&#65533;w&#65533;&#65533;5&#65533;&#65533;&#65533;&#65533;Q&#65533;\&#65533;&#65533;x&#65533;}R,m&#65533;L[&#65533;aRF#*&#65533; 1&#65533;55e&#65533;&#65533;N]k&#910; 
&#65533;D&#65533;!sR&#65533;r
&#65533;&#65533;j/g&#65533;6&#65533;&#65533;J&#65533;:&#65533;&#65533;&#65533;&#65533;&#65533;@A&#65533;&#65533;p&#65533;&#65533;p&#65533;T&#65533;w&#65533;&#65533;&#65533;&#65533;FuGR&#65533;&#65533;lc&#65533;8&#65533;gJ&#65533;!&#65533;dH)&#65533;t&#65533;&#65533;
.8&#65533;&#65533;&#65533; H8&#65533;F&#65533;&#65533;&#65533;P&#65533;hSPVXN&#65533;/-&#65533;G&#65533;I&#65533;&#65533;E &#65533;8&#65533;&#65533;&#65533;J&#43606;ePi(&#65533;Z &#65533;D&#65533;&#65533;5`&#65533;8&#65533;&#65533;:&#65533;=&#65533;@&#65533;&#65533;>&#65533;:8&#65533;,HX&#65533;&#65533;&#65533;2X&#65533;IX&#65533;=h6&#65533;;&#65533;A&#65533;&#65533;T&#65533;^&#65533;&#65533;S@&#65533;0&#65533;' &#65533;&#65533;&#65533;X&#65533;&#65533;&#65533;&#65533;&#65533;&#65533;&#65533;&#65533;&#65533;&#65533;&#65533;&#65533;&#65533;`P
(&#65533;HX&#65533;&#65533; P  l&#65533;&#65533;:,NYO&#65533;&#65533;?8f&#65533;&#65533;/&#65533;&#65533;&#65533;3*&#65533;O4D{5&#65533;&#65533;[&#65533;3&#65533;T=Nm&#65533;&#65533;'#Fc&#65533;&#65533;8'&#65533;\9r&#65533;,Wn&#198;&#325;.\&#265;&#65533;$R&#65533;&#65533;&#395;&#2044;y&#65533;6&#65533;&#65533;&#65533;q&#65533;&#797;C&#65533;n&#65533;:v&#65533;&#65533;&#65533;&#65533;7&#65533;&#65533;&#65533;{&#65533;&#65533;&#65533;&#231;S&#65533;M{&#65533;&#65533;&#65533;Go&#65533;&#65533;x&#65533;&#1845;c&#65533;&#65533;9s&#65533;&#65533;A&#65533;&#65533;&#1782;m&#1710;^&#65533;v-[6&#65533;&#1648;j&#65533;v&#65533;W&#65533;^&#65533;&#65533;M&#65533;&#65533;&#65533;U&#65533;&#1706;^&#65533;&#65533;m&#65533;&#65533;n&#1912;u&#65533;F5/&#574;~&#65533;~,x0&#65533;&#130;Gbgx&#65533;&#65533;&#65533;&#1794;&#65533;&#65533;&#65533;&#65533;&#65533;k&#1450;U&#65533;6V&#65533;ek&#1456;q&#65533;&#65533;&#65533;&#800;9g&#65533;&#65533;&#65533;s&#65533;&#854;1&#65533;F&#65533;y3&#65533;&#1583;[&#65533;~={u&#65533;&#993;q&#65533;&#65533;&#789;2&#1515;&#65533;&#65533;'V,6&#65533;g&#65533;&#677;&#65533;&#65533;/&#65533;&#65533;CZ4i&#65533;&#65533;&#65533;&#1449;[&#65533;n<;&#65533;&#65533;&#883;T&#65533;=|:tSv&#65533;&#65533;n>&#65533;&#65533;&#65533;&#1589;&#735;&#2013;;x&#65533;`&#65533;&#65533;L&#65533;&#65533;N&#65533;&#50464;&#65533;2&#1568;&#65533;B&#65533;&#65533;&#65533;d&#65533;&#65533;8a&#65533;&#65533;D&#65533;#&#65533;<F&#65533;"&#41428;z,&#65533;&#65533;|&#65533;u'&#65533;&#65533;Nd&#65533;8&#65533;t8&#65533;xR&#65533;	'&#65533;&#65533;&#65533;	H0 `&#65533;&#65533;	<PA	O&#3144;$&#65533;L2&#65533;%&#65533;&#65533;B&#65533;)&#65533;&#65533;&#65533;J)&#65533;&#65533;Q&#65533;<BI&&#65533;dr&#65533;%&#65533;t&#65533;	&&#65533;@&#1160;#&#65533;&#65533;B&#65533;7&#65533;t&#65533;&#65533;3&#65533;&#65533;&#65533;z&#65533;&#65533;&#65533;n&#65533;q&#65533;z&#65533;!GZ$aC
 &#65533;`
.4&#65533;u&#65533;&#65533;&#65533;`&#65533;&#65533;&#65533;n&#65533;&#65533;H%&#65533;2&#65533;.&#65533;&#65533;B
"p&#65533;#&#65533;&#65533;&#65533;AZ&#65533;A &#65533;
&#65533;|@B	%&#65533;&#65533;&#65533;4&#65533;0&#65533;&#65533;+&#65533;&#65533;B	#t d``\&#65533;kT0&#65533;&#65533;&#65533;V&#65533;,01&#65533;'&#65533;X&#65533;6&#65533;UsMXZQ&#65533;nn&#65533;&#65533;&#65533;UqpU&#65533;&#65533;]y&#65533;&#65533;E3&#65533;#9'9U|L&#65533;w)$&#65533;&#65533;&#65533;&#65533;&#65533;TA(%l&#65533;90*&#65533;&#1036;&#65533;[&#65533;DR&#65533;&#65533;&#65533;T!)&#65533;&#65533;u e\&#65533;8&#65533;|b;/&#65533;&#65533;<4&#1348;&#65533;&#65533; &#65533;&#65533;B&#65533;_y&#65533;&#65533;&#1036;&#65533;&#65533;tWZ&#65533;!&#65533;U&#65533;B&#65533;UtZxq&#65533;&#65533;&#65533;&#65533;&#65533;/ULW&#65533;Wu~iD&#65533;&#65533;Wc&#65533;&#65533;&#65533;s&#65533;&#65533;&#65533;X&#65533;lW&#65533;h&#65533;YW&#65533;&#65533;&#65533;i&#65533;&#65533;&&#65533;eg&#65533;&#65533;&#65533;lsF&#65533;e&#65533;&#65533;%&#65533;&#65533;i&#65533;-&#65533;ohgc&#65533;&#65533;{&#65533;]w&#1986;&#65533;&t&#65533;&#65533;&#65533;<tXj&#65533;&#65533;&#65533;ROrF&#65533;&#65533;&#65533;9&#65533;&#65533;9&#65533;&#65533;&#65533;~&#65533;&#65533;W~Ju&#65533;z&#65533;-&#65533;&#65533;&#65533;;&#65533;{&#65533;3X;&#65533;@YH&#65533;&#65533;&#65533;&#1979;&#65533;&#1700;&#65533;&#65533;&#65533;b&#65533;G&#65533;&#65533;&#65533;&#65533;H&#65533;n&#65533;&#65533;L%&#65533;&#65533;&#65533;Om7&#65533;3&#65533;&#65533;&#65533;x@&#65533;AN Ayd$8q&#65533;#eBi&#65533;&&#65533;TY
*&#65533;&#65533;R	]&#65533;&#65533;&#65533;!&#65533;XRI%&#65533;P&#65533;}&#65533;&#65533;&#65533;$!	R#ya&#65533;5&#65533;&#65533;U|BzH&#65533;&#65533;&#65533; &#65533;:&#1825;l&#65533;&#65533;&#65533;&#65533;&#65533;J'p&#65533;&#65533;p0x&#65533;dH&#65533;&#65533;&#65533;&#65533;)<&#65533;
c0C&#65533;&#65533;&#65533;`&#65533;&#65533;&#65533;>&#65533;&#65533;Tk&#1536;>P&#65533;U&#65533;&#65533;-X&#65533;^P&#65533;&#65533;`4hA_&#65533;|&#65533;&#65533; 7P&#65533;
Y&#65533; &#65533;ELK%&#65533;A&#65533;|Ck&#65533;&#65533;&#65533;&#65533;7kpEo[&#65533;&#65533;t&#65533;&#65533;&#65533;&#65533;-D;&#65533;{&#65533;@8&#1502;&#65533;C=&#65533;A&#65533;z&#65533;0B>&#65533;aY&#574;&#65533;11&#65533;L$0&#65533;&#65533; S&#793;&#65533;*Y&#65533;&#65533;$&#65533;&#65533;&#65533;&#65533;&/&#65533;I&#708;&#65533;!&#65533;'<9&#65533;J&#474;F&#65533;&#65533;G&#65533;&#65533;&#4795;&#65533;r&#65533;^:&#65533;ho&#65533;&#65533;\&#65533;&&#65533;cR&#65533;&#65533;&#65533;&#65533;&#65533;+&#65533;&#65533;?N&#65533;^\&#65533;&#65533;&#542;2&#65533;|A&#65533;&#65533;;&#65533;
[&#65533;&#65533;&#65533;&#65533;K+&#65533;I&#65533;5&#677;.rU&#65533;2&#65533;QW9&#1273;s&#65533;&#65533;$&#65533;i&#65533;yw&#691;&#65533;&#65533;g&#65533;iN&#65533;&#65533;3&#65533;<&#65533;9OS&#65533;&#65533;a&#65533;&#65533;/y	&#65533;&#65533;T&#65533;&#65533;&#65533;&#65533;&#65533;H&#65533;&#65533;&#65533;?&#65533;C&#1608;&#65533;'"&#1093;.)']&#65533;^&#65533;&#65533;S&#65533;t?&#65533;&#65533;2&#65533;!&#65533;.&#65533;2&#65533;)M!&#65533;&#65533;&#65533;#&#65533;E	&#65533;&#65533;R&#65533;&#65533;4),&#65533;&#65533;&#65533;7&#65533;&#65533;&#1336;&#65533;#&#65533; 0`YH@`U,&#65533; 0 &#65533;.&#65533;&&#65533;&#65533;&#65533;&#65533;D&&#65533;&#65533;	Ox&#65533;&#65533;$ 4&#65533;!&#65533;p&#65533;%&#65533;DVMp&#65533;e&#65533;&#65533;%(!
`L&#65533;i&#65533;&#65533;5&#65533;&#65533;&#65533;&#65533;Y|&#65533;&#65533;&#65533;C&#65533;&#65533;=&#65533;a&#65533;&#65533;x&#1026;&#65533; +xx@&#65533;'hAhX&#65533;&#65533;P&#65533;&#65533;I@L&#65533;&#65533;h@&#65533; -&#65533;8 &#65533;@F`&#65533;]&#65533;&#65533;Q&#65533;&#65533;qk`&#65533;&#65533;&#65533;7x&#65533;\&#65533;&#65533;&#65533;Q!&#65533;8@Fz&#65533;V&#65533;&#65533;&#65533;&#65533;(&#65533;T&#65533;&#65533;&#65533;
bLCi	%ge&#65533;&#65533;&#65533;&#65533;&#65533;&#65533;d& &#176;G&#65533;l&#65533;&#65533;Q&#65533;~9&#65533;H*D!&#65533;$H&#65533;&#65533;&#65533;X&#65533;#"Q&#65533;u&#65533;&#65533;3&#65533;H&#65533;1u&#65533;ZvN&#65533;"&#65533;|&#65533;d)S&#65533;L&#65533;
&#65533;$&#65533;?!&#65533;)&#65533;&#65533;&#65533;@&#65533;&#65533;&#65533;c&#1170;.p&#65533;&#65533;&#34444;&#65533;&#1717;8a&#65533;E.&#65533;hq\&#65533;&&#65533;x&#65533;)&#65533;:U&#1252;b4&#65533;I&#65533;&#65533;&#65533;k&#65533;&#65533;&#65533;&#65533;b&#585;i&#65533;L&#65533;Yu&#65533;&#65533;4&#65533;-p&#65533;i&#65533;&#1654;lG&#65533;&#65533;1p&#65533;&#65533;[iL&#65533;7/&#65533;6j+&#65533;a&#65533;f.&#65533;6uD&#65533;&#65533;&#65533;7&#65533;&#65533;&#65533;&#65533;&#65533;2q&#65533;8&#16065;&#65533;9F&#65533;Z&#65533;&#65533;8&#65533;&#65533;&#65533;%#M&#1926;cb<&#65533;&#65533;&#273;&#65533;&#65533;hw&#65533;&#65533;X(&#1242;&#65533;pM;&#65533;&#65533;O&#65533;tf"&#65533;&#65533;&#65533;&#1229;&#1676;&#65533;&#65533;&#65533;&#65533;E&#65533;g0r@&#65533;t&#65533; &#65533;&#65533; Q@P&#65533;&#65533; &#65533; 8 8@&#65533;0x(&#65533;$6&#65533;WNl&#65533;L&#65533;H&#65533;&#65533;&#65533;&#65533;&&#65533;&#65533;&#65533;&#65533;&#65533;&#65533;&#65533;&#65533;	P&#65533;&#65533;&#65533;xv&*&#65533;	Y&#65533;h7v&#65533;kL&#65533;&#65533;xE'*&#65533;&#65533;D&#65533;&#65533;&#65533;&#65533;&#65533;&#65533;$&#65533;p&#65533; 2&#65533;AV&#65533;D!^&#65533;&#65533;&#65533;&#65533;&#65533;7&#65533;J&#65533;T&#65533;e&#65533;&#65533;&#65533;%&#65533; <&#65533;Y0&#65533;&#65533;&#65533;&&#65533; &#65533;=&#65533;n0&#65533;&#65533;&#65533;m&#65533;	D &#65533;Zu&#65533;e&#65533;&#65533;=&#65533;&#65533;x f&#65533;9,&#65533;&#65533;&#65533;&#65533;&#65533;&#65533;E3&#65533;1&#65533; &#65533;6&#65533;y&#65533;&#1838;&#65533;n&#65533;\&#65533;$&#65533;xX&#65533;&#65533;&#2031;&#65533;&#65533;&#65533;Oq&#65533;I&#65533;&#65533;'gcSs&#65533;&#65533;&#65533;N&#65533;&#65533;]&#65533;&#65533;4b&#65533;=&#65533;&#65533;&#65533;@?IP&#65533;|&#65533;&#1185;&#65533;&#65533;&#65533;Ji&#65533;&#164;&#65533;&#65533;&#65533;X.VW &#65533;&#65533;vu&#65533;&#65533;&#65533;&#65533;%&#65533;&#65533;9	&#1477;&#65533;l&#65533;&#65533;&#65533;/&#65533;&#65533;&#256;1&#65533;&#65533;&#65533;SHB#)c&#65533;&#65533;&#65533;f&#65533;Vh}e&#65533;"&#65533;&#65533;&#65533;_&#65533;&#65533;&#65533;Sfqg&#65533;&#65533;k&#65533;I&#65533;&#65533;8&#65533;&#890;&#65533;/v]&#65533;&#65533;}&#65533;/&#65533;r&#65533;&#65533;5&#65533;&#65533;M8&#65533;&#65533;&#65533;tV&#65533;&#65533;r&#65533;\&#65533;2&#65533;^G$M&#65533;&#65533;4z&#65533;&#65533;&#65533;&#65533;(+&#65533;&#65533;TJ	&#65533;&#65533;&#65533;4&#65533;&#65533;o&#65533;&#65533;w&#65533;&&#65533;&#65533;&#65533;PN&#65533;&#65533;&#65533;&#65533;Q&#65533;&#65533;Q$y&#65533;y&#65533;HH&#65533;&#65533;Q|+&#65533;&#65533;x&#65533;mE&#65533;E@l&#65533;(@```@&#65533;&#65533;LA&#65533;&#65533;&#789;&#65533;L&#65533;#0B!&#65533;A&#65533;A`&#65533;&#65533;A"H&l&#65533;'|B(&#65533;`(&#65533;&#65533;&#65533;&#65533;'&#65533;`*&#65533;&#65533;&#65533;2i&#65533;2&#65533;&#65533;-&#258;*&#65533;B.&#65533;0&#65533;)<&#65533;&#65533;&#65533;&#65533;&#65533;&#65533;&#65533;&#65533;&#65533;@8&#65533;@&#65533;@&#65533;&#65533;H&#65533;q&#65533;X&#65533;a&#65533;&#65533;!&#65533;x&#65533;&#65533;@&#1024;&#65533;&#65533;q&#65533;&#65533; &#65533;H&#65533;&#65533;@&#65533;@&#65533; 	t&#65533;&#65533;&#65533;\&#1845;&#266;d &#65533;p w&#65533;&#65533;\&#65533;&#65533;d P&#65533;@B,DC_$M/&#65533;&#65533;Xd&#65533;'6G1-S&#65533;M&#1278;&#65533;&#65533;]&#65533;&#65533;&#65533;&#65533;&#65533;E&#65533;K&#37956;&#65533;I&#65533;&#65533;&#65533;&#65533;&#65533;..&#65533;Z &#65533;^8&#65533;	L&#65533;i&#65533;)&#65533;&#65533;&#65533;&#65533;&#20776;E&#65533;&#65533;&#65533;&#65533;G&#65533;&#65533;'*&#65533;&#65533;&#65533;M&#65533;&#65533;&#65533;&#65533;&#65533;&#65533;&#65533;&#341;&#65533;]&#65533;QG&#65533;&#65533;)NY9NS&#65533;q&#65533;&#1433;C&#65533;QAt&#65533;S&#65533;&#65533;v0&#65533;&#65533;<%&#65533;4&#65533;^&#65533;X7&#65533;M&#65533;Q&#65533;&#65533;&#1114;&#65533;&#65533;?&#65533;&#65533;&#65533;&#65533;&#65533; d&#65533;&#65533;@&#65533;&#65533;&#65533;&#65533;(&#65533;?dCdA&#65533;&#65533;A&#65533;@&#65533;&#65533;?.&#65533;f&#65533;&#65533;&#65533;T&#65533;De&#65533;&#65533;xP&#65533;&#65533;&#65533;T&#65533;c=l&#65533;Jn&#65533;&#65533;&#65533;K&#65533;d&#65533;&#65533;&#65533;&#65533;&#65533;&#65533;&#65533;&#65533;&#65533;<&#65533;&#65533;&#65533;&#65533;&#65533;x&#65533;&#65533;&#65533;&#65533;:,C&#65533;&#65533;li &#65533;&#1461;@&#65533;&#65533;@ &#65533;< &#65533;&#65533;XA`&#65533;&#65533;!,&#65533;! &#65533;A@A&#65533;&#65533;&#65533;&#65533;$&#65533;&&#65533;U(&#65533;B&#65533;&#65533;(&#65533;&#65533;\&#65533;)&#65533;B3l&#65533;&#65533;&#65533;&#65533;c\U&#65533;58&#65533;1&#65533;B*&#65533; (|&#65533;'&#65533;&#65533;)0B<A&#65533; &#65533;&#65533;&#65533;&#65533;&#65533;&#65533;&#65533;e&#65533;&#65533;i&#65533;&#65533;a@&#65533;&#65533;	&#65533;(&#65533;&#65533;@&#65533;@r&#65533;&#65533;&#65533;&#65533;&#65533;&#65533;&#65533;&#65533;@0W&#65533;
p &#1354;&#65533;&#513;&#65533;x&#65533;RbK&#65533;&#65533;&#65533;t&#65533;
&#65533;&#65533;&#65533;3(P.&#65533;&#65533;0}c_&#65533;b&#65533;&#65533;c+&#65533;D:&#65533;"&#1589;&#65533;!&#65533;&#65533;qbtZ&#65533;&#65533;u&#17361;g&#65533;&#65533;%Z&#65533;g&#65533;Y&#929;&#65533;)&#65533;&#65533;I&#65533;Z&#65533;HM&#326;&#65533;&#65533;&#65533;&#65533;9-}&#65533;&#65533;q &#65533;)&#65533;CAdt&#1985;&#65533;&#65533;|&#65533;&#1986;&#65533;&#65533;G&#65533;cD&#65533;&#65533;I&#65533;&#65533;#&#65533;&#65533;^6&#65533;H&#65533;i&#65533;B&#65533;H&#65533;^%m&#65533;&#65533;&#65533;^&#65533;<F7&#65533;&#65533;r&#65533;&#65533;{&#65533;&#65533;?&#65533;F&#65533;&#65533;&#65533;&#65533;(p&#65533;&#395;&#65533;h&#65533;&#65533;h&#65533;&#65533;(&#65533;&#65533;&#398;&#65533;S&#65533;&#147;:&#65533;&#65533;'&#65533;.&#65533;&#65533;b&#65533;&#65533;_&(&#65533;i&#65533;&#65533;m&#65533;(&#65533;&#65533;&#65533;uXM&#65533;_Lj&#65533;&#65533;&#65533;&#278;z&#65533;|&#65533;&#65533;&#65533;&#65533;]&#65533;&#65533;Q&#259;)&#65533;&#65533; &#65533;&#546;&#65533;&#65533;8l&#65533;5H&#65533;30&#65533;2(&#65533;1&#65533;B#8&#65533;L&#65533;we&#65533;&#65533;Z4&#65533; &#65533;V! d&#65533;L&#65533;&#65533; ,p&#65533;&#65533;&#65533;A&#65533;&#65533;&#65533;&#65533; &#65533;&#65533;&#65533;8XP&#65533;'&#65533;`v&#65533;&#65533;%)&#527;)&#65533;+C4&#65533;%/&#65533;8fC3&#65533;,&#65533;&@!hP&#65533;&X |&#65533;&#65533;&#65533;
&#65533; 
&#65533;&#65533;9&#681;&#65533;)&#65533;&#65533;&#65533;l&#65533;P4J
P&#65533;f&#832;Ff&#65533; r&#65533;@&#65533; &#1792;l&#65533;&#65533;&#65533;&#65533;&#65533;&#65533;| d&#65533;!&#1162;&#65533;&#65533;&#65533;U&#65533;4J&#65533;&#1525;&#65533;\d@&#65533;&#65533;
&#65533;u&#65533;&#65533;A#&#65533;&#65533;2x&#65533;8&#65533;&#65533;&#65533;d&#65533;&#65533;&#65533;)RX8x&#65533;&#65533;&#65533;(&#65533;&#1509;+&#65533;&#65533;&#65533;&#65533;~&#65533;&#65533;&#65533;KTt&#65533;&#65533;&#65533;&#65533;&#65533;&#65533;(/z&#65533;&#498;D&#65533;&#65533;&#65533;&#65533;Dt]"&#65533;&#65533;Iy2&#&#1997;&#1672;&#65533;O&#65533;v6E&#65533;}5&#65533;&#65533;&#65533;&#65533;&#65533;&#65533;&#65533;XyN&#65533;&#65533;pR&#65533;Y&#65533;I&#65533;8&#65533;9&#65533;I&#65533;&#65533;:&#65533;&#65533;8R&#65533;:&#65533;&#65533;v"-<&#65533;e;&#65533;&#65533;%Q&#65533;&#998;&#65533;Y8&#17817;&#65533;-_&#65533;m&#65533;&#1664;&#65533;&#1756;m&#65533;&#65533;&#65533;z&#65533;&#1892;&#65533;&#65533;&#65533;mW&#65533;&#65533;>&#65533;&#65533;&#1750;Y&#65533;&#65533;-&#1594;-&#65533;&#65533;-&#65533;&#65533;U&#65533;taxZ80&#65533;:&#65533;'2r&#1687;2.&#65533;&#65533;&#65533;&#65533;6&#65533;&#65533;d&#65533;^&#65533;&#65533;d&#65533;&#65533;$&#65533;,9x&#65533;4.&#65533;B)&#65533;	%H&#65533;"&#65533;&#65533;&#65533;&#65533;
Q@dU&#65533;&#65533;&#65533;&#65533;&#65533;(@&#65533;&#65533; &#65533;&#65533;0&#65533;&#65533;&#65533;&#65533;&#65533;&#65533;&#65533;&#65533;&#65533;&#65533;HA&#65533;r&#65533; &#65533;&&#65533;B(xB'H&#65533;'T&#65533;&#65533;&#65533;&#65533;)&#65533;B)&#65533;B1XC^&#65533;'&#65533;&#65533;[7X&#65533;2&#65533;B-&#65533;B*t&#65533;"&#65533;A&#65533; (|%&#65533;&#65533;&#65533;&#65533;5&#748;&#65533; T &#65533;&#65533;&#1843;<&#65533;I&#65533;t&#65533;f&#65533;&#65533;&#65533;&#65533;p&#65533;@&#65533;@&#65533;&#65533;e&#65533;@&#65533;&#65533;&#65533; !J"&#65533;&#65533;&#65533;]K&#65533;&#65533;
&#65533;&#65533;&#65533;&#65533;k&#65533;v&#65533;&#65533;<@&#65533;B3t&#65533;D&#65533;&#65533;&#65533;tV&#65533;tz];fg&#1198;#&#1314;&#65533;&#65533;i-8VY5>&#65533;&#65533;y$&#65533;|/&#65533;&#65533;&#65533;T&#65533;9&#65533;&#482;&#65533;&#65533;&#65533;,&#65533;M&#65533;P&#65533;&#65533;N&#65533;X~&#65533;c&#65533;.&#65533;^&#65533;ttm.)&#65533;V&#65533;o.&#65533;l&#65533;q,vH&#65533;&#65533;TH&#65533;&#65533;@&#65533;&#65533;&#65533;c&#65533;U&#65533;&#65533;j&#65533;~2&#65533;&#65533;B&#65533;&#65533;^&#65533;&#65533;&#1605;&#65533;Nh&#65533;&#65533;&#65533;;FE&#65533;"&#65533;tX]'6&#65533;&#65533;&#65533;:&#65533;"g&#65533;e&#65533;F&#65533;Drh&#65533;o&#65533;&#65533;?&#65533;S$S_&#65533;&#65533;&#65533;#s&#65533;vr9i&#65533;=	@&#65533;&#65533;M&#1596;Z&#65533;&#65533;&#65533;:&#65533;C<&#65533;*E&#65533;&#65533;&#65533;&#65533;&#65533;&#65533;&#65533;+&#65533;r&#65533;&#65533;rM&#65533;&#65533;&#65533;K&#65533;)&#65533;
:P&#65533;.tB"&#65533;&#65533;&#65533;jAB&#65533;&#65533;&#65533;h &#65533;2&#65533;m)@&#65533;j&#65533;&#65533;&#65533;H&#65533;&#65533;@&#65533;&#65533;&#65533;&#65533;&#65533;&#65533;&#65533;A&#65533;A&#65533;&#65533;&#65533;&#65533;LA@&#65533;&#65533; &#65533;@&#65533;<B\&#65533;&#65533;&#65533;&#65533;&#65533;&#65533;&#65533;&#65533;'&#65533;*&#65533;4l&#65533;CV|&#65533;7,&#65533;&#65533;&#65533;0 2-&#65533;B"&#65533;&#65533;&#65533; &#65533;&#65533;&#65533;&#65533;	&#65533; &#65533;b@&#65533;&#65533;Z&#65533;T&#65533;&#65533;&#65533;4&#65533;|@J&#65533;&#65533; &#65533;&#65533;&#65533;&#65533;&#65533;&#1856;&#65533;&#65533;&#65533;&#65533;\&&#65533;&#65533;&#65533;&#65533;	&#65533;&#65533;&#65533;&#65533;&#1851;f&#65533;&#65533;&#65533;ogKl&#854;n&#65533;@&#65533;#&#65533;7&#65533;C8&#65533;[&#65533;&#65533;D&#65533;&#65533;&#130;h&#65533;:,~&#65533;KATR&#65533;&#65533;&#65533;&#65533;i&#65533;_&#65533;b&#65533;&#65533;&#65533;]&#65533;&#65533;&#65533;&#65533;&#65533;Z&#65533;.:`\L&#65533;&#65533;&#65533;x&#65533;&#65533;&#65533;vX&#65533;&#65533;&#65533;&#722;&#65533;&#65533;&#65533;C4D&#1673;&#65533;T&#65533;&#65533;&#65533;&#335;&#65533;&#65533;>F&#65533;&#65533;#&#65533;&#65533;&#65533;~F&#65533;c&#65533;^&#208;&#65533;W&#1242;c&#1481;d&#65533;&#65533;<Bv[mW7&#324;&#65533;&#65533;5&#65533;&#1733;Z($@^$B&#65533;A&#65533;6b&#65533;=&#65533;E"F&#65533;vE&#65533;6l&#65533;D&#1206;o&#65533;&#65533;&#65533;|&#65533;&#65533;&&#65533;2aN9&#65533;&#65533;+&#65533;&#65533;&#65533;2&#65533;&#65533;&#718;i&#65533;&#65533;&#65533;&#65533;&#65533;&#65533;&#65533;us?wM&#65533;&#12954;&#65533;M&#65533;&#65533;&#65533;C7&#65533;&#65533; \&#65533;&#65533;&#65533; &#65533; nr&#65533;	p&#65533;&&#65533;@@6os&#65533;"@t&#65533;
&#65533; &#65533;A&#65533;&#65533;&#65533; &#65533;&#65533;&#65533;&#65533;&#65533;&#65533;&#65533;&#65533;&#65533; &#1024;p`&#65533;>K&#65533;&#65533;V&#65533;(&#65533;)&#65533;4h&#65533;A8XC,x&#65533;)&#65533;5&#65533;&#65533;M-|&#65533;&#65533;|@&#65533;&#65533;&#65533;&#65533;$&#65533;@@&#65533;`&#65533;M&#1487;&#65533;&#65533; &#65533;&#65533;&#65533;&#65533;@L&#65533;fK?&#65533;&#65533;@&#65533;3&#65533;&#65533;QJ_&#65533;]&#65533;&#65533;&#65533;&#65533;&#65533;&#65533;
m&#65533;&#65533;&#65533;&#65533;l&#65533;&#65533;@&#65533;!&#65533;6&#65533;5&#65533;p8&#65533;&#65533;n]v>&#1346;6&#65533;j&#65533;8F&#65533;u&#65533;&#65533;x&#65533;&#65533;2&#65533;&#65533;&#65533;]K&#65533;N&#65533;&#65533;&#65533;&#65533;MQn&#65533;&#65533;&#65533;~n&#65533;&#65533;|^&#1552;l&#1332;&#65533;&#65533;d&#803;[&#65533;E&#33480;&#65533;5&#65533;&#65533;&#34947;&#65533;}&#65533;6&#65533;]b\:4&#65533;^TY9&#65533;&#65533;&#65533;q&#65533;&#65533;&#65533;&#65533;5A-I&#65533;&#65533;&#65533;&#65533;&#65533;&#65533;&#65533;&#65533;&#65533;&#65533;&#65533;&#65533;2&#65533;&#65533;&#65533;&#65533;-&#65533;'&#65533;&#65533;&#65533;c&#65533;&&#65533;&{&#65533;&#65533;&#65533;'b&#65533;&#65533;1,[&#65533;[`L9&#65533;&#65533;+&#65533;&#65533;O8&#65533;,&#65533;&#65533;M&#65533;]&#65533;\&#65533;Md&#65533;&#65533;&#65533;&#65533;O&#65533;_O&#65533;Cj&#65533; O&#65533;&#65533;l.w&#65533;vG&#567;?n[n&#65533;&#65533;C;$&#65533;(&#65533;L&#65533;&#785;&	&#65533;k&#65533;&#65533;x 	&#65533;@xQ`&#65533;&#65533;I t&#65533;&#65533;P
&#65533;&#65533;d
&#65533;&#65533;&#65533;&#65533;&#1025; / &#65533;&#65533;L&#65533;$&#65533;k&#65533;&#65533; `)&#65533;B&#65533;&#65533;s\&#65533;B(&#65533;&#65533;,C5&#65533;&#65533;&#9803;U&#65533;$B*,C7$&#65533;Gl&#65533;4&#65533;&#65533;$dA$*\ ,&#65533;4@H&#65533;T&#65533;&#65533;P}0&#65533;&#65533;&#65533;8	d&#65533;&#65533;&#65533;&#1575;&#65533;	&#65533;	&#65533;&#65533;&#65533;&#65533;@&#65533;@&#65533;&#65533;!N&#65533;@&#65533;&#65533;&#65533; 
&#65533;@&#65533;&#65533;&#65533;H9&#65533;1bl&#65533;k"&#65533;V1&#65533;&#65533;6&#65533;d&#65533;Pk&#65533;&#65533;J	,&#65533;&#65533;5&#65533;UwE&#65533;i&#65533;&#65533;=i&#65533;&#65533;&#1889;&#881;&#65533;+&#65533;q&#65533;E&#1253;oL_l&#1945;Gz&#65533;&#65533;&#65533;J&#65533;&#65533;T&#65533;0~GP&#65533;&#65533;&#65533;1&#65533;5&#65533;&#65533;_&#65533;&#65533;&#1196;h&#65533;Lf&#65533;(v&#65533;&#65533;&#65533;&#65533;KG@&#65533;C&#65533;&#65533;C&#65533;&#65533;ID<&#65533;9&#65533;&#65533;&#65533;;&#65533;ig&#65533;SP&#65533;&#65533;&#65533;&#65533;&#65533;d4-&#65533;8&#65533;&#65533;]&#65533;;&#65533; O:&#65533;&#65533;A&#65533;RX&#65533;&#65533;)&#65533;2qD$&#65533;&#65533;&#65533;&#65533;&#65533;&#65533;&#65533;m&#65533;&#64347;&#65533;&#65533;&#65533;&#409;@&#65533;-&#2030;-&#65533;&#65533;&#1542;&#65533;&#65533;6k&#65533;V&#65533;&#65533;M`Ak&#1586;]X&#858;5&#65533;&#65533;b&#65533;vM[F&#65533;&#65533;u&#48557;&#65533;7o&#65533;&#145;;&#65533;&#65533;<y&#65533;&#65533;&#65533;&#65533;&#65533;fL&#65533;3i&#1420;y'N&#65533;._&#1971;g&#65533;&#65533;z&#65533;X&#65533;w&#65533;&#65533;&#65533;y&#65533;&#65533;&#65533;c&#65533;&#65533;i&#65533;w&#65533;&#65533;&#65533;kw&#65533;&#1914;&#65533;&#52534;&#65533;N:t&#65533;&#1429;]&#65533;&#65533;]Z&#65533;jU2-
&#65533;&#65533;M&#65533;s&#65533;&#1461;&#65533;&#999;&#65533;=&#65533;G&#65533;&#65533;&#65533;T^=x&#65533;bU!&#65533;b&#65533;&#65533;1\&#65533;@B&#65533;#T&#65533;0&#65533;&#65533;&#65533;h&#65533; tB&#65533;0CI8sX&#65533;fm&#65533;&#992;B&#65533;&#65533;c%
'Ap,Y&#65533;&#65533;&#65533;N&#199;{%&#65533;T&#65533;V&#65533;&#65533;m&#65533;&#65533;&#1782;&#65533;&#65533;iskX&#65533;&#65533;}&#65533;1&#65533;1[&#65533;&#168;&#65533;&#65533;!&#196;
 p A&#65533;(&#65533;&#65533; &#65533;&#65533;@&#65533;p&#65533; a&#65533;2&#65533;&#65533;[0&#65533;&#65533;,N!,,&#65533;B8&#65533; 6&#65533;&#65533;&#65533;(&#65533;@:&#65533;L&#65533;$&#65533;&#65533;&#65533;3&#65533;&#65533;B.&#65533;@<fQ&#410;&#65533;&#65533;9&#65533;;&#65533;6&#648;&#65533;	R$p&#65533;9&#65533;q&#65533;1gr&#65533;)&#65533;&#65533;'&#65533;&#65533;)&#65533;r&#65533;D2&#65533;oH&#65533;R&#65533;.&#65533;&#65533;nn>
&#65533;&#65533;n&#65533;&#65533;&#65533;4&#65533;\&#65533;&#65533;&#41100;&#65533;&#65533;-&#65533;&#65533;H'&#65533;9'&#65533;&#65533;a&#47716;v&#65533;)&#65533;&#65533;&#65533;&#65533;g&#65533;x&#65533;bG&#65533;t&#65533;y&#65533;&#65533;E&#65533;y&#65533;H%gq&#65533;'&#65533;p.&#65533;tSK&#65533;)&#65533;&#65533;PA&#1372;;}&#65533;TG!M&#65533;Tt}&#65533;&#65533;I?U&#65533;I+&#65533;&#65533;&#65533;[&#65533;&#65533;^&#65533;&#65533;&#65533;^&#65533;#iWp&#65533;U&#65533;L&#65533;56Yfy&#65533;&#65533;Yf&#65533;&#65533;&#65533;R&#65533;g&#65533;O)m&#65533;W-E2&#65533;L&#65533;&#65533;F:r&#65533;mw]u&#65533;y&#1506;&#65533;&#65533;&#65533;&#65533;"&#65533;.&#65533;&#65533;|&#65533;u&#65533; &#65533;&#65533;%h&#1991;&#65533;_&#65533;&#65533;&#65533;&#65533;&#65533;z)2&#65533;&#65533;}&#65533;E&#65533;&#1989;6(v&#65533;!w&#65533;=&#65533;&#65533;3=&#65533;&#65533;f$qN&#65533;S&#65533;y&#65533;&#65533;&#65533;.&#65533;|&#65533;'&#65533;&#65533;&#65533;&#65533;&#65533;&#65533;&#65533;i(&#65533;&#65533;&#65533;&#65533;&#65533;x&#65533;&#65533;&#745;B&#65533;)&#65533;&#65533;&#65533;&#65533;&#65533;w&#65533;&#65533;J&#65533;&#65533;&#65533;A'&#65533;D&#65533;vZ&#65533;;&#65533;N4Ov&#65533;&#65533;z&#1001;z&#65533;&#65533;(&#65533;y*&#65533;&#374;&#65533;&#65533;@}&#42664;{&#65533;a&#65533;&JPbH&#65533;@&#512;&#65533;V&#65533;&#65533;&#65533;>&#65533; &#65533;
8&#65533;&#65533;8`&#65533;Z&#65533;T&#65533;&#65533;7&#65533;&#65533;=&#755918;:&#65533;&#65533;c&#65533;Dqd&#65533;C&#65533;&#65533;b&#65533;(&#65533;X&#65533;#&#65533;&#65533;c&#65533;M:&#65533;&#65533;F)%Y&#65533;y&#65533;p&#65533;&#65533;&#547;&#36793;&#65533;&#65533;M&#65533;&#65533;&#65533;nx&#65533;Fk&#65533;q&#65533;&#65533;N&#65533;H&#65533;,&#65533;`&#65533;H@&#65533;X&#65533;&#65533;(\ENh&#65533; &#759;&#65533;&#65533;W&#65533;H&#65533;&#65533;P0&#65533;&#65533;&#65533;&#65533;v&#65533;&#65533;p&#65533;F8&#65533;&#65533;,&#65533;B&#65533;P>&#65533;d &#65533;&#65533; &#65533;&#65533;&#65533;q&#65533;{`&#65533;4&#65533;T&#65533;&#65533;@	z&#65533;&#65533;=t&#65533;&#65533;&#65533;B2v& &#65533;&#65533;L &#65533;Fw&#65533;u&#65533;Y&#65533;
&#65533;&#65533;&#65533;&#65533;&#65533;%&#65533;5&#65533;pw&#65533;&#65533;&#65533;V&#65533;;/&#65533;$X&#65533;&#65533;V&#65533;$,&#65533;<&#65533;&#65533;&#65533;a&#65533;4%s&#65533;&#65533;,&#65533;hU&#65533;&#1431;&#65533;&#65533;L&&#65533;&#65533;`&#65533;&#65533;&#65533;&#65533;&#65533;NacS&#65533;(JQ&#65533;RK&#65533;&#65533;L2F1&#65533;%,oL&#62759;&#65533;&#1617;&#65533;&#65533;&#65533;&#65533;&#65533;f&#1380;G&#65533;&#65533;J&#65533;&#65533;&#1372;9H#5QIL&#65533;&#65533;"&#65533;&#65533;E&#65533;&#65533;W&#65533;r&#1192;&#65533;x&#65533;3V&#65533;ZV
$&#65533;&#65533;4$0y$&#65533;&#65533;&#65533;(G&#65533;&#65533;&#65533;&#65533;|&#65533;"&#65533;&#65533;A&#144;V
d!=&#65533;&#65533;B&#65533;&#65533;W&#65533;R&#65533;&#65533;&#65533;.&#2037;&#65533;x&#65533;2&#65533;&#65533;&#65533;*u9W&#434;b&#212;,&#65533;5BRr&#65533;d
G9&#418;&#65533;w&#65533;p&#65533;K&#644;&#65533;	&#65533;d6&#65533;S&#65533;A&#65533;&#65533;&#65533;&#65533;)O&#65533;
U&#2165;&#65533;]&#65533;hW)&#65533;&#65533;&#25204;D&#65533;&#65533;&#65533;n\&#65533;&#65533;E&#65533;&#65533;O?#&#65533;_&#65533;r6&#65533;&#65533;,'x&#65533;IB&#65533;&#27825;q&#65533;%&#65533;&#65533;	>&#65533;A&#65533;=a&#65533;s&#65533;
F&#65533;&#65533;D&-&#65533;&#65533;d&#65533;&#65533; &#65533;I&#65533;{&#65533;7&#65533;&#65533;&#65533;1&#65533;Od&#65533;&#65533;6&#65533;&#65533; D&#65533;&#65533;=&#65533;&#65533;&#65533;XD$2&#1096;9&#65533;!
Mp&#65533;&#65533;!x&#65533;&#65533;'^&#65533;Q&#65533;&#65533;&#65533;&#65533;E/&#65533;&#65533;&#65533;&#65533;&#65533;N&#65533;G5NA&#65533;&#65533;&#65533;:&#65533;H5&#65533;1
5&#65533;@z$2&#65533;g6&#65533;&#65533;&#65533;&#65533;'#&#65533;
&#65533; &#65533;o}}&#65533;
H &#65533;&#65533;&#65533;n&#65533;)&#65533;:&#65533;&#65533;&#65533;&#65533;&#65533; &#65533;&#65533;X&#65533;&#65533;e(C&#65533; 0&#65533;&#65533;,`&#65533;&#65533;I&#1098;,&#65533;&#65533;x &#65533;&#65533;&#65533;&#65533;8P0p^&#65533;H&#65533;M5&#65533;&#65533;&#65533;&#1302;)5%rd*Krn&#65533;&#65533;&#65533;&67?l&#65533;&&#65533;\&#65533;&#711;in &#65533;T&#65533;y^&#65533;-}&#65533;&#65533;M|&#9404;(*&#65533;D&#65533;&#1176;F&#1957;&#65533;Te|&#65533;&#65533;XE&#65533;V&#65533;q,bI&#65533;|&#65533;+_&#65533;6-iI;&#65533;W&#65533;&#65533;(1&#1674;S&#65533;z$&#65533;(&#65533;]&#65533;&#65533;&#65533;r&#65533;N%&#65533;U&#65533;&#65533;&#65533;0&#65533;&#65533;&#65533;*&#65533;PU&#716;&#65533;&#65533;<&#65533;&#65533;&#65533;.&#65533;&#65533;&#65533;\&#65533;&#65533;&#981;&#65533;e&#65533;]&#65533;&#65533;&#192;I&#65533;&#65533;&#65533;Ka&#65533;HDZl&#65533;Gd&#65533;&#65533;&#65533;/2&#65533;]&&#65533;0&#65533;W\cd&#65533;&#65533;	&#65533;&#65533;&#65533;D&#65533;)&#65533;-U)'Q&#65533;&#65533;M&#65533;&#65533;k&#65533;&#65533;Ptf&#65533;&#65533;&#65533;&#65533;):kJ;&#65533;\4&#65533;y+R&#65533;&#65533;:&#65533;[&#65533;&#65533;.m&#65533;&#65533;&#65533;&#65533;EF:K&#65533;&#65533;w&#65533;&#65533;YR&#65533;Nx&#65533;l&#65533;!&#65533;[&#65533;&#65533;&#65533;&#65533;)&#65533;&#65533;?a&#65533;&#65533;Of,&#2028;kpyh]&#65533;"iqx"80Z &#65533;p&#65533; &#65533;
``&#65533;P&#65533;&#65533;!&#65533;&#65533; L&#65533;0&#65533;G&#65533;&#65533;1 B&#65533;@B &#65533;&#65533;&#65533; 1&#65533;C4&#65533;&#65533;&#65533;&#65533;&#65533;@"&#65533;6&#65533;&#65533;&#65533; Nl&#65533;&#65533;&#65533;'&#65533;Z
S&#65533;&#65533;&#65533;`64&#65533;kL&#65533;&#65533;86&&#65533;B&#65533;&#65533;&#65533;P/h&#65533;jtC&#768;E|@&#65533;X&#65533;&#65533;&#65533;&#65533;&#65533;P&#65533;p&#65533;&#65533;&#65533;V&#65533;|r&#65533;N&#65533;H&#65533;&#65533;&#65533;@&#65533;/ L@!(&#65533;&#65533;&#1217;&#65533;&#3224;&#65533;dT&#65533;&#65533;&#65533;&#65533;<.&#65533;&#65533;&#65533;7&#65533;@V&#65533;F &#65533;&#65533;&#65533;r&#65533;&#65533;"2&#65533;J&#65533;d&#65533;&#65533;X\&#65533;?&#65533;&#65533;&#65533;&#65533;R&#65533;&#65533;T&#65533;`&#65533;[&#65533;2&#65533;>,&#65533;&#65533;&#65533;&#1050;&#65533;&#65533;&#65533;v&#65533;&#65533;&#65533;O7&#65533;&#65533;&#65533;&#65533;&#65533;x,&#65533;&#65533;X&#65533;k&#65533;O&#65533;&#65533;&#65533;K&#65533;&&#65533;46&#65533;}iJ&#239;&#1833;&#363;i&#65533;hh&#586;X&#65533;&#65533;&#65533;:&#65533;RY&#65533;S$!i$&#65533;C>V&#65533;r&#65533;&#65533;&#65533;x&#65533;q^&#65533;&#65533;|yG_&#65533;&#65533;6&#65533;&#65533;&#65533;-$&#65533;&#65533;z&#65533;&#65533;L"&#65533;-H&#65533;&#65533;&#65533;&#65533;$&#65533;&#65533;&#65533;wo&#65533;&#65533;%&#65533;!&#65533;&#65533;&#65533;&#11209;?&#65533;=~/i&#65533;|&#65533;!4&#65533;e,&#65533;|~&#65533;&#65533;&#65533;O%&#65533;8&#65533;&#65533;&#65533;{?&#65533;_5&#65533;&#65533;&#386;&#65533;k&#43804;&#65533;t&#65533;M&#65533;&#65533;&#65533;&#65533;B&#65533;d&#65533;&#65533;Z;&#65533;&#65533;&#65533;v&#65533;lhiY3X&#562;&#65533;{&#65533;S&#65533;i&#65533;B&#65533;&#65533;&#65533;&#65533;b&#65533;&#65533;&#65533;&#65533;&#65533;&#65533;&#65533;)&#65533;&#65533;&#65533;&#65533;&#65533;k&#65533;&#65533;f&#809;&#65533;&#65533;&#65533;d&#65533;a%&#65533;a&#65533;&#65533;'&#65533;.&#65533;&#65533;'&#65533;&#65533;&#65533;&#65533;D 8&#65533;&#65533;8`B&#65533;&#65533;P&#65533;" {&#65533;&#65533;= `RDT&#65533;&#65533;&#65533;	&#65533;&#65533;`x&#65533;`&#65533;&#65533;&#65533;&#65533;&#65533;A!&#65533;0&#65533;&#65533;!&#65533;&#65533; t`l&#65533;]&#65533;&#65533; 4!,!&#65533;&#65533;8&#65533;Cdz!&#65533;t!Z&#65533;&#65533;&#65533;&#65533;A&#65533;`t&#65533;&#65533;&a*&#65533;&#65533;jA&#65533; R&#65533;&#65533;D&#65533;3 p&#65533;)&#65533;BnF&#65533;? &#65533;P&#65533;q&#65533;&#65533;Z@D&#65533;2T&#65533;kC(&#65533;&#65533;&&#65533;D&#65533;@&#65533;$+&#65533;'&#65533;T&#65533;&#65533;:&#65533;Q&#65533;{"&#65533;&#65533;>@$&#65533;~&#65533;&#65533;0ch@d&#65533;&#65533;E&#65533;D"&#65533;&#65533;&#65533;kK&#65533;&#65533;V&#65533;&#65533;^&#65533;&#65533;&#65533;&#65533;HY&#65533;&#65533;W*&#65533;&#65533;&o&#65533;X&#65533;&#209;&#65533;F&#65533;&#65533;&#65533;d&#241;N&&#65533;&#65533;&#65533;oO&#1793;*&#65533;&#65533;/f&#65533;l&#65533;&#65533;&#65533;&#65533;&#65533;&#65533;&#65533;&#65533;&#65533;\eI*lI&#65533;aj&#65533;&#65533;&#65533;&#65533;,&#65533;k&#65533;&#65533;&#65533;,&#65533;+&#65533;&#65533;&#65533;&#65533;"&#65533;&#65533;&#65533;R&#65533;&#65533;"'&#65533;&#65533;&#65533;U&#65533;&#65533;/&#65533;&#65533;&-&#65533;&#65533;j&#65533;&#870;&#65533;&#828;k&#65533;&#65533; R%&#65533;&#65533;&#65533;&#65533;&#65533;&#65533;S&#65533;E&#65533;&#65533;&#65533;&#65533;&#65533;&#65533;&#65533;nYr&#65533;#B&#65533;&#65533;x&#65533;'&#65533;wr&#65533;&#65533;H&#65533;]6F(+&#65533;]&#65533;]&#65533;E&#65533;hL&#65533;&#65533;e)&#65533;r&#65533;&#65533;ecT&#790;rc&#65533;)&#528;&#65533;&#65533;f+\j&#65533;[&#65533;J5&#65533;S&#65533;!$&#65533;&#65533;&#65533;XBf&#65533;L&#65533;&#65533;(pFf&#65533;A&#65533;&#65533;O-&#65533;*&#65533;&#65533;&#65533;)Qo&#65533;&#65533;HQH&#65533;&#65533;&#65533;$R&#65533;&#65533;&#65533;&#65533;U&#65533;&#65533;&#65533;&#65533;&#65533; &#65533;$&#65533;&#65533;&#65533;&#65533;&#65533;g&#65533;m&#65533;&#65533;P&#65533;&#65533;1&#65533;&#65533;g&#65533;q3&#65533;o&#65533;DPe&#65533;&#65533;#&#65533;>mF\&#65533;N&#65533;(&#65533;&#65533;&#65533;Tj&#65533;#:@|&#65533;&#65533;&#65533;j`J&#65533;H&#65533;&#65533; !&#65533;&#65533;|&#65533;A&#65533;!&#65533; 
r@f&#65533;1P&#65533;j&#65533;	&#65533;&#65533;6!.!>Af'X&#65533;`&#65533;&a&#65533;`&#65533;&#65533;&#1824;La&#65533;&#65533;$A&#65533;&#65533;a&#65533; (aA&#65533;&#65533;Z &#65533;&#65533;& &#65533;&#65533;pN&#65533;C&#65533;6@!&#65533;|"&#65533;&#65533;f&#65533;&#65533;J&#65533;N@*&#65533;
&#65533;&#65533;P&#65533;>N:D&#65533;&&#65533;BU.C8&#65533;&#65533;j&#65533;n&#65533;D&#65533;&#65533; &#4241;j4.&#65533;@`&#65533;@&#65533;&#65533;&#65533;&#65533;eN&#65533;nX&#65533;N&#65533;&#65533;&#65533;&#65533;&#65533;&#65533;TI&#65533;T&&#65533;&#65533;I&#65533;%W&#65533;E&#65533;&#65533;%J&#65533;&#65533;&&#65533;N&#39045;H&#65533;&#65533;&#65533;&#65533;&#65533;N&#65533;42&#65533;&#65533;H&#65533;&#65533;/&#65533;h'&#65533;&#65533;?&#65533;P&#65533;&#65533;+&#65533;&#65533;&#65533; &#1165;&#65533;&#65533;&#65533;k&#65533;&#65533;&#65533;h&#65533;4+&#65533;h-&#65533;&#65533;&#65533;&#65533;$&#65533;j:&#65533;&#65533;FO&#65533;,&#65533;Q&#65533;/P&#65533;&#65533;&#65533;&#808;h&#65533;3&#65533;&#65533;&#808;&#65533;(Pr&#65533;&#65533;1+T2"E&#65533;&#65533;@&#65533;&#65533;&#65533;Y&#65533;qS&#65533;CKR&#65533;&#65533;&#65533;&#65533;e&#65533;\&#65533;o&#65533;jo&#65533;x&#65533;&#65533;~&#65533;!*&#65533;*&#65533;b2f&#65533;&#65533;/&#65533;z&#65533;*&#65533;&#65533;`&#65533;&#372;2az&#65533;*&#65533;&#65533;+?M&#65533;&#65533;&#65533;&#65533;$&#674;&#65533;!&#65533;&#38958;L&#65533;&#65533;&#65533;&#65533;)/&#65533;&#65533;&#65533;&#65533;.,&#65533;I&#65533;&#65533;&#65533;%&#1020;&#65533;&#65533;*,&#65533;&#65533;	0&#65533;k/&#65533;&i&#65533;&#65533;&#65533;&#65533;&#65533;_&#1737;L&#65533;&#65533;&#65533;4Sg2&#65533;&#65533;&#65533;_&#65533;`{&#65533;dJa&#65533;.&#65533;a&#65533;&#65533;^&#65533;&#65533;&#65533;j&#65533;j&#65533;< Pj&#65533;&#65533; &#65533;1`b`&#65533;&#65533;&#1543;&#65533;&#65533;p &#65533;&#65533;&#65533;&#65533;&#65533;a&#65533;a&#65533;&#65533;\&#65533;V&#65533;gc&#65533;&#65533;&#65533;,a4&#65533;.H&#65533;T&#65533;Z&#65533;JA&#65533;&#65533;R&#65533;^ &#65533;`&#65533;&#65533;&#65533;&#65533;D&#65533;@Ab&#65533;V`&#65533;@&#65533;&#65533;6` :&#65533;&#65533;"&#65533;r$&#65533;&#65533;C< AZ&#65533;T&#65533;~&#65533;&#65533;&#65533;L&#65533;b&#65533;0P&#65533;&#65533;4&#65533;L&#65533;&#65533;$&#65533;T&#65533;&#65533;H&#65533;&#65533;1&#65533;&#65533;&#65533;D&#65533;Y&#65533;&#65533;&#65533;p&#65533;&#65533;(`&#65533;,&#65533;&#65533;p&#65533;T`$&#65533;&#65533;E&#65533;&#65533;&#65533;,&#65533;kNXH&#65533;&#65533;KW&#65533;d&#65533;:&#329;D&#65533;T&#65533;dZx&#65533;&#65533;&#65533;.Y&#65533;&#65533;u&#65533;&#65533;X&#65533;&#65533;&#65533;&#65533;Z&#65533;&#65533;&#654;&#65533;&#46892;&#65533;&&#65533;&#28368;&#65533;&#65533;,&#65533;&#65533;%3&#65533;&#1973;&#65533;&#65533;&#65533;&#65533;&#65533;4!&#65533;,&#65533;&#65533;&#65533;2&#65533;&#65533;&#65533;*&#65533;b*L$&#65533;b&#65533;8&#65533;{&#65533;7&#878;&#65533;*&#65533;&#65533;!3gj&#65533;&#65533;&#65533;&#65533;&#65533;&#65533;\&#65533;&#65533;{&#65533;&#65533;&#972;&#65533;H&#65533;RU&#65533;!T*E&#65533;&#65533;&#65533;&#65533;E&#65533;tI&#65533;&#65533;K&#65533;&#65533;+k&#65533;w&#65533;(}2:p&#65533;]&#65533;&#65533;&#65533;&#164;\T&#65533;Gzu&#528;+m&#65533;`P&#65533;&#65533;Ti\:b&#65533;&#65533;,&#65533;u&#65533;[%O&#65533;&#65533;&#65533;.H&#65533;l&#65533;&#65533;&#65533;)2uS&#65533;&#65533;&#65533;D&#65533;&#65533;&#65533;,j&#65533;&#65533;i&#65533;&#65533;&#65533;&#65533;)jR&#65533;&#65533;,&#65533;&#65533;H&#65533;&#65533;|&#65533;&#65533;M&#962;&#65533;&#65533;&#65533;&#65533;&#65533;&#65533;&#65533;&#65533;T&#65533;&#65533;&#65533;hv&#65533;&#65533;&#65533;d&#65533;.&#65533;x&#1130;&#65533;.&#65533;&#65533;&#65533;&#65533;&#65533;`m&#65533;&#65533;=&#65533;d`< &#65533;=:v&#65533; &#65533;l&#65533;F%(&#65533;"&#65533;&#65533;&#65533;n`&#65533; 
&#65533;&#65533;&#65533;&#65533;&#65533;&#65533;@>*o&#65533; A-&#65533;&#65533;Vi&#65533;&#65533;V.&#65533;&#65533;&#65533;:&#65533;t@&#65533;&#65533;t&#65533;&#65533;`
&#65533; 	\ &#65533;d@d@@&#65533;&#65533;$&#65533;,&#65533;W &#65533;&&#65533;b9&#65533;>@b&#65533;R`&#65533;&#65533;'&#65533;&#65533;\0r/&#65533;+f&#65533;&#65533;&#65533;C'&#65533;&#65533;.@`$E/`E+&#65533;s7&#65533;gE&&#65533;&#65533;"&#65533;6 G(&#65533;&#65533;&#65533;!&#65533;XHU&#65533;&#65533;P&#65533;&#65533;
zx	&#65533;XH5I%v+&#65533;R&#65533;&#65533;"&#65533;H6&#65533;I&#65533;&&#65533;&#65533;W&#65533;&#65533;Wx&#65533;&#65533;n&#65533;&&#65533;&#65533;&#65533;&#65533;&#65533;&#65533;L&#65533;D/v&#65533;/&#65533;&#65533;!&#65533;&#65533;j&#65533;,&#65533;&#639; &#65533;&#65533;&#1510;&#65533;&#65533;&#65533;i1&#65533;&#65533;&#65533;O?&#65533;&#65533;&#65533;&#65533;&#65533;&#663;&#65533;/&#65533;&#65533;&#65533;f&#65533;&#236;L&#65533;)&#65533;4a&#65533;&#65533;P&#65533;&#65533;&#65533;&#65533;/&#65533;&#65533;b&#65533;&#65533;4&#65533;&#65533;h&#65533;x&#65533;oe&#65533;z&#65533;SnE&#65533;:&#65533;&#65533;1&#65533;&#65533;n&#65533;&#65533;LzM&#65533;&#65533;&#65533;&#65533;j&#65533;&#65533;l&#65533;&#65533;&#65533;D\&#65533;&#65533;#&#65533;!&#65533;&#65533;&#65533;&#65533;&#65533;v&#1348;&#65533;&#65533;&#65533;,=&#65533;&#65533;&#65533;&#65533;&#65533;&#65533;kV%d&#65533;P&#65533;Ta&#65533;&#65533;&#65533;nf)&#65533;&#65533;SU&#65533;^&#65533;"&#65533;&#65533;&#65533;&#65533;&#65533;:&#65533;&#65533;&#65533;&#65533;&#1832;-&#65533;&#65533;AE&#65533;(&#65533;Us&#65533;&#1013;&#65533;&#65533;&#65533;{&#65533;$;&#65533;N&#65533;i{!&#65533;&#65533;P&#65533;&#65533;`&#65533;f/&#65533;&#65533;&#523;&#65533;&#65533;~&#65533;\`E\nM&#65533;o: &#65533;S&#65533;&#65533;&#65533;X&#65533;QD&#65533;&#65533;|&#1112;# d;`&#65533;@ a&#65533;&#65533;&#65533;gva&#256;`&#65533;<qR`
&#65533;@4&#65533;(&#65533;2AL&#65533;&#65533;&#65533;&#65533;]&#65533;P&#65533;&#65533; U ~ &#65533;V&#65533;n4&#65533;&#65533;.&#65533;J&#65533;*&#65533;=&#65533;&#65533;p4&#65533;&#65533;m&#65533;'&#65533;&#496;&#65533;GCQ&#65533;'pC =.&#65533;4&#65533;Y&#65533;/hH&#65533;&#65533;YD&#65533;{,&#65533;&#65533;&#65533;&#65533;&#65533;68D&#1334;&#65533;&#1116;&#65533;9qCT?87N&#65533;s5`&#65533;&#65533;a&#65533;!&#65533;&#65533;&#65533;%K4:&#65533;&#65533;Y&#65533;&#65533;S&W&#65533;Tw&#737;y+[&#65533;:&#65533;\W&#65533;:&#65533;&#65533;(u_U&#65533;B&#65533;&#620;&#65533;&#65533;&#65533;(&#65533;1M&#65533;k&#65533;&#65533;&#65533;&#65533;5&#65533;&#1023;&#65533;&#65533;o&#65533;N&#718;&#65533;x7&#65533;,&#65533;b&#641;N&#65533;&#65533;,&#65533;&#65533;&#65533;&#65533;&#65533;[&#65533;&#65533;2&#65533;&#65533;*&#65533;&#65533;5)&#65533;&#65533;%&#65533;2&#65533;FzM2&#65533;p&#65533;&#65533;&#65533;N`&#65533;S&#65533;JJ&#65533;&#65533;R=[t&#65533;&#65533;&#65533;&#65533;&#771;&#65533;&#65533;%,G&#65533;x#Xwj&#65533;;r&#65533;Y&#65533;&#65533;&#65533;ew&#65533;WJ1&#65533;&#65533;&#65533;E]&#65533;&#65533;Gb&#65533;&#65533;	)C&#65533;&#65533;n&#65533;&#1495;h&#65533;E&=&#65533;J&#65533;&#65533;&#65533;&#65533;&#65533;~&#65533;&#65533;&#65533;e&#65533;&#38618;&#65533;&#65533;2&#65533;&#65533;&#65533;&#65533;,&#65533;K/O&#65533;: &#65533;&#65533;&#65533;`j&#65533;&#65533;&#65533;s&#65533;&#65533;l&#65533; &#65533;u&#65533;&#65533;&#65533;Q &#65533;&#65533;&#65533;&#65533;U&#65533;&#65533;6U1R&#65533;b}=&#1125;h&#65533;&#65533;*&#65533;&#65533;&#65533;&#65533;&#65533;A&#65533;&#65533;&#65533;&#65533;fa&#65533;&#65533;f 4 &#65533;NmZ`&#65533;8&#65533;&#65533;&#65533;c?&#65533;@&#65533;{V&#65533;&#65533;&#65533;&#65533;&#65533;l&#65533;1&#65533;&#65533;&#65533;A&#65533;[a&#65533;@&#65533; 	&#65533;&#65533;	&#65533;`d&#65533;a,&#65533;*<&#65533;T&#65533;La<[&#65533;ca&#65533;&#65533;P&#65533;j 	t &#65533;,&#65533;&#65533;>&#65533;&#65533;>&#65533;4Qz~|&#65533;oC r?&#65533;2&#65533;ypC`p3t`&#65533;qJ@&#65533;HS &#65533;G&#65533;6&#65533;&#65533;&#65533;&#65533;=.n1&#65533;&#65533; &#65533;&#65533;@^&#65533;&#65533;@&#65533;P1&#65533;&#65533;
&#65533;qP@&#65533;X&#65533;&#65533;Y&#65533;@&#65533;e &#65533;&#65533;Y&#65533;x&#65533;&#65533;&#65533;&#65533;T&#65533;T&#65533;&#65533;w7I&#65533;&#399;&#65533;&#1480;&#65533;_=vg}&#65533;&#65533;&#57459;<u&#65533;N&#1265;&#65533;j&#65533;O3&#65533;%&#65533;BP&#65533;h3&#65533;5`&#844;|	&#65533;&#65533;&#65533;l]5&#65533;&#65533;&#65533;&#65533;i&#65533;&#65533;<O&#65533;	/&#65533;&#65533;&#65533;*&#65533;`:&#65533;M"y&#65533;F2&#65533;?*&#65533;(&#65533;&#65533;&#65533;&#65533;&#65533;&#396;&#65533;&#65533;&#65533;S&#65533;q&#65533;&#65533;&#65533;&#65533;Zp &#65533;	,g&#65533;&#65533;&#65533;&#65533;&#65533;+W&#65533;&#65533;8q&#65533;&#65533;1t&#65533;P &#267;b&#65533;\8&#65533;&#65533;B~&#65533;1&#65533;&#65533;p	&#65533;&#65533;N&#65533;I&#65533;G&#65533;$YR"C&#65533;&#865;S&#65533;&#65533;&#65533;&#65533;!&#65533;&#65533;&#1421;&#65533;&#65533;m&#1712;&#65533;a&#742;M&#65533;6&#65533;P&#65533;u&#65533;&#65533;&#65533;&#65533;I&#65533;!
$&#65533;&#65533;&#1849;&#65533;&#65533;&#65533;D&#65533;&#65533;\&#65533;uh&#1521;{/&#65533;<y&#65533;&#65533;&#1395;g&#65533;={&#65533;&#65533;&#65533;&#65533;&#65533;&#65533;&#65533;&#65533;x&#65533;&#1977;k&#65533;n&#65533;&#65533;te&#65533;<W&#65533;&#65533;b&#65533;&#65533;&#65533;y&#65533;&#65533;3&#65533;a&#65533;&#65533;w"&#65533;\&#65533;&#65533;d&#332;6~&#65533;&#65533;49&#65533;&Q&#65533;&#65533;H&#65533;&#65533;&#65533;&#65533;&#65533;%3>-&#65533;&#65533;b&#65533;&#65533;y&#65533;&#1421;&#65533;9t&#65533;,&#65533;]&#65533;m&#65533;&#65533;&#50347;%&#65533;&#65533;&#65533;&#65533;&#65533;&#65533;&#1905;&#65533;O\&#65533;_&#65533;V&#65533;&#65533;$&#65533;O8c&#65533;&#65533;X&#65533;a&#65533;:l&#65533;&#65533;&#65533;0@&#65533;&#65533;
(`&#65533; &#65533;D &#65533;h&#65533;&#65533;@&#65533;X&#65533;@&#65533;&#1029;&#65533;&#65533; &#65533; &#1160;$&#65533;0&#65533;Gk&#65533;&#65533;M&#65533;#&#65533;&#65533;PB&#65533;%&#65533;&#65533;&#65533;J*&#65533;&#65533;&#65533;&#65533;*&#65533;&#65533;&#65533;J,&#65533;X&#65533;&#65533; &#65533; D&#65533;P&#65533;\@&#65533;HZ&#65533;A	 T&#65533;&#65533;v&#65533;&#65533;
(&#65533; &#65533;#&#65533;&#65533;&#65533;&#65533;)&#65533;P&#65533;	*&#65533;B	*&#65533;P
)&#65533;&#65533;`#&#65533;&#65533;B
&&#65533;&#65533;%&#65533;^&#65533;&#65533;&#65533;LBI&#65533;&#65533;w&#65533;&#1093;,	;&#49155;"\&#65533;&#65533;D&#65533;&#65533;H&#65533;d,&#65533;@&#65533;l&#65533;|&#65533;&#65533;`0-b&#65533;7&#65533;S&#65533;j&#65533;&#65533;&#65533;&#65533;j.&#65533;z&#65533;Bi5&#65533;&#65533;&#65533;&#65533;QG&#65533;Ve&#65533;k&#65533;&#65533;k&#65533;V%&#65533;&#65533;&#65533;&#1988;&#65533;&#65533;TDA+SG&#65533;R&#65533;&#65533;&#65533;b&#65533;&#875;&#65533;&#65533;v;&#65533;&#65533;&#65533;]&#65533;&#65533;c&#65533;&#65533;&#65533;C&#65533;&#65533;&#65533;&#65533;;&#65533;<z&#65533;&#65533;;&#65533;&#65533; &&#65533;`&#51205;&#65533;Y&#65533;&#65533;F&#65533;d&#65533;,pb&#65533;&#65533;[b\%lpX&#65533;|q&#65533;p#&#65533;2&#65533;&#65533;&#65533;&#65533;/&#65533;(&#65533;3&#65533;h#N:&#65533;&#65533;<m&&#65533;[n&#65533;/={&#65533;&#65533;&#65533;0&#65533;&#65533;&#65533;[q&#65533;<3&#65533;&#65533;F'&#65533;&#65533;&#65533;&#65533;&#65533;&#65533;0&#65533;\&#65533;j&#65533;&#1775;l&#65533;!&#65533;&#65533;&#65533;q&#65533;&#1070;OO&#65533;i&#1636;&#65533;E1y4&#65533;&#65533;&#65533;%M5&#65533;b&#65533;D5W&#65533;Jd&#65533;Z&#65533;g&#65533;t&#65533;&&#65533;&#65533;a&#65533;&#65533;&#65533;&#65533;l&#65533;&#65533;&#65533;P%&#65533;G&#65533;&#65533;t&#65533;VAED&#65533;m&#65533;KfY&#65533;&#65533;&#65533;&#65533;tl&#65533;&#65533;&#65533;&#65533;&#65533;&#65533;K&#65533;sC&#65533;Yp>&#65533;UpAi&#1977;&#1581;-&#65533;&#65533;5&#65533;&#65533;mnBUcU&#65533;H&u&#65533;&#65533;7&#65533;^&#65533;yXU&#65533;&#65533;&#65533;o &#65533;;&#65533;&#65533;&#65533;&#65533;O&#65533;g&#65533;&#65533;&#65533;&#65533;/t&#65533;&#65533;&#65533;N6&#65533;2&#65533;G&#65533; &#65533;U&#65533; &#65533;4&#65533;&#65533;3&#65533;`&#65533;h &#144;&#65533;`_}X)T0A&#65533;I&#65533;_x&#65533;&#65533;	+&#65533; Bp 8&#65533;&#65533;2&#65533;&#65533;}&#65533;C!1&#65533;I&#65533;&#65533;H#a&#65533;7&#65533;&#65533;&#65533;&#65533;&#65533;&#65533;.&#65533;Q&#264;&#65533;(*ld
U&#65533;&#65533;&#65533;&#65533;&#65533;&#65533;T&#1026;&#65533;&#65533;&&#65533;  &#65533;$q&#65533;&#65533;_&#65533;&#65533;&#65533; N$P&#65533;
&#65533;&#65533;&#65533;@!0&#65533;	V&#65533;&#65533;&#65533; K)&#65533;A&#65533;&#65533;,&#65533;&#65533;d
&#65533;&#65533;&#65533;DT`&#65533; &#65533;
Vx&#65533;&#65533;&#65533;Ct&#65533;$&#65533;&#65533;&#65533;x#a#&#1056;H&#65533;&#65533;&#65533;^&#65533;&#65533;
X@(P&#65533;#&#65533;&#65533;& A$p &#65533;&#65533;&#65533;PJ&#65533;&#65533;&#65533;nVs&#1755;&#65533;tu+&#65533;<&#65533;W$&#65533;&#65533;Lh2P&#65533;&#276;&#65533;Le*&#65533;&#65533;,VE*&#65533;|&#65533;6&#65533;R&#65533;&#65533;p&#65533;n&#65533;&#293;T&#65533;&#65533;&#65533;y&#65533;akI&#65533;\&#1669;&#65533;b&#65533;&#65533;&#65533;j&#65533;l&#65533;&#65533;&#65533;&#65533;,0&#65533;&#65533;p0&#65533;;&#65533;&#65533;&#65533;7&#65533;&#65533;O
&#65533;&#65533;P&#65533;5q&#65533;gb&#65533;~&#65533;&#65533;&#65533; &#65533;/t&#65533;`&#65533;&#65533;0&#65533;3&#65533;!u&#65533;&#65533;9&#65533;zf&#65533;T&#65533;8&#65533;,&#65533;e&#65533;RY\n&#65533;2&#65533;&#65533;&#65533;/>#&#65533;[fVP&#65533;%&#65533;&#65533;&#65533;aK`&#1681;&#65533;&#232;&#65533;r&#65533;&#65533;n&#65533;&#65533;/rfS2&#65533;&#65533;McnB&#65533;&#65533;Fp\d,&#65533;&#65533;&#65533;&#65533;o&#65533;&b
&#9545;&#65533;&#65533;&#65533;h[t&#65533;&#65533;&#65533;&#65533;&#65533;&#65533;hO&#65533;&#65533;*j&#65533;nW&#9513;K&#65533;F&#65533;&#1189;&#65533;&#65533;&#65533;!&#65533;&#65533;v2&#65533;,ggm&#65533;&#65533;&#398;&#65533;Ln&#65533;QL8m&#65533;&#65533;@&#65533;j&#65533;+F&#1194;&#65533;&#65533;&#65533;&#65533;a&#65533;&#65533;&#65533;p&#65533;\%5.&#65533;U&#65533;F&#65533;&#65533;&#65533;&#65533;&#65533;"&#65533;aT&#65533;y&#846;&&#65533;U&#65533;p&#65533;&#65533;&#65533;&#65533;X\Z&#65533;&#65533;;&#65533;&#65533;pcrH&#65533;N&#65533;&#65533;d&#65533;"x&#65533;&#65533;&#65533;&#65533;*8A58.Dh@X&#65533;0d&#65533;(v&#65533;&#65533;\ " &#65533;V`&#65533;+a&#65533;8&#65533;&#65533;&#65533;;&#65533;&#65533;&#65533;&#65533;%,Q	Kd&#1197;!&#65533;GD&#65533;C&#65533;&#65533;(F&#65533;R&#65533;"6B*T&#65533;
T&#65533;a(0&#65533;b@8`(&#65533;&#65533;:&#65533;\&#65533;$(A	H&#65533;?&#65533;)*8	&#65533;&#65533; #&#65533;&#65533;N%@&#65533;\&#65533;+&#65533;
M'&#65533;!&#65533;P&#65533;&#65533;&#65533;&#65533;&#65533;q&#65533;&#65533;0&#65533;S0&#65533;&#200;&#65533;(4&#65533;,T&#65533;&#65533;&#65533;2&#65533;1]&#65533;&#65533;u0~&#65533;&#65533;&#65533;@n&#65533;&#65533;&#65533; 	P&#65533;&#65533;&#65533;%&#65533;
<}&#65533;6$)f&#845;v&#65533;&#65533;&#65533;&#1846;&#65533;&#65533;&#65533;V-W&#65533;&#65533;&#65533;&#65533;<&#65533;g]&#65533;&#65533;&#65533;"&#65533;&#65533;&#65533;,fWF%*x&#65533;&#65533;T&#65533;\&#65533;&#65533;8)N&#65533;eM&#65533;F&#65533;&#65533;&#65533;+d&#65533;jW&#65533;&#65533;iLA&#65533;f}&#65533;&#65533;&#994;&#65533;&#65533;\&#65533;p&#65533;&#65533;IO Mi&#65533;17&#65533;+lH'N&#65533;&#65533;&#65533;`1&#65533;&#65533;&#65533;dP&#65533;&#65533;0&#65533;&#65533;a&#65533;hp&#65533;&#65533;&#65533;&#65533;t&#65533;&#65533;&#65533;@e=&#65533;u_&#65533;&#65533;az.x&#65533;&#65533;&#65533;y&#65533;b;/&#65533;N&#65533;^L4&#65533;4&#65533;&#65533;p&#65533;&#65533;&#65533;M&#65533;&#1640;&#65533;&#65533;&#65533;6&#65533;&#65533;M8&#65533;&#65533;&#44293;&#65533;Un&#1387;&#65533;&#65533;%O&#65533;Q&#65533;&#65533;&#65533;&#65533;q&#65533;r&#65533;&#990;&#65533;&#65533;&#1040;&#65533;k&#65533;&#1782;&#65533;e&#65533;T_v&#65533;&#65533;&#65533;W&#65533;&#65533;&#65533;&#65533;&#65533; G`&#65533;&#65533;fX&#65533;&#65533;&#65533;55pkE+'#.5&#65533;8&#65533; &#65533;I&#65533;'&#1243;&#65533;&#65533;&#65533;&#65533;&#65533;&#65533;&#65533;&#65533;&#65533;&#65533;&#65533;q0&#65533;i&#1906;&#65533;&#65533;9Xk&#65533;&#65533;=a&#65533;$&#65533;&#65533;T&#65533;H&#65533;8&#65533;L&#65533;&#65533;&#32515;&#65533;&#1541;!&#65533;&#65533;X&#65533;0A&#65533;&#65533;4&#65533;&#65533;g C&#65533;p&#65533;4h&#65533;&#65533;A0&#65533;&#65533; &#65533;@&#65533;x&#65533;&#65533;&#65533;&#65533;&#65533;&#65533;*^&#65533;vD&#65533;K#&#65533;&#65533;8&#65533;&#65533;&#65533;&#65533;&2Q	&#65533;&#65533;&#65533;h&#65533;&#65533;$&#65533;&#65533;Vb&#65533;K&#522;V&#65533;(&#65533;p&#65533;+&#1093;d 0&#513;F@&#65533;I &&#65533;&#65533;&#65533;Nt&#65533;-p&#1737;K&#65533;&#65533;M#Pr&#65533;&#65533;x&#65533;O&#65533;QdR&#65533;&#65533;&#65533;&#65533; &#65533;&#65533;&#65533;3&#65533;&#65533;J&#65533;&#65533;$&#65533;a&#65533;&#65533;&#65533;,l&#65533;c0c&#65533;H&#65533;!&#65533;	[L&#65533;%&#65533;&#65533;&#65533;5&#65533;&#65533;`&#65533;&#65533;nB&#65533;&#65533;&#65533;=&#65533;&#65533;&#65533;-&#65533;^z&#65533;&#65533;`&#65533;&#65533;&#65533;&#65533;&#65533;c&#65533;*U
&#65533;6+&#65533;u&#65533;&#65533;*&#65533;lVfvSO&#65533;r&#65533;&#65533;	X&#65533;&#65533;fu3K(Ks&#65533;hgx&#65533;&#65533;&#65533;&#65533;c&#65533;<&#65533;`k&#65533;Fh&#65533;Rlxl&#65533;d3&#65533;P&#65533;&#65533;3&#65533;&#1334;&#65533;6&#65533;fj&#65533;&#1986;&#65533;&#179;X&#65533;&#65533;&#65533;&#65533;>&#65533;T&#65533;p&#65533;&#65533;4O&#65533;&#65533;&#65533;&#65533;&#656;&#65533;0&#65533;04xQ&#65533;&#65533;2>#P&#65533;9?&#65533;O&#65533;F3.&#65533;k&#65533;&#65533;.'&#65533;.&#65533;b&#65533;D&#65533;v&#65533;&#660;h
&#65533;O8&#65533;P&#65533;&#65533;S&#65533;Q&#1254;3ZEt&#65533;s&#65533;r/&#65533;E/&#65533;9\8o&#65533;R&#65533;&#65533;&#65533;3mC&#65533;&#65533;8&#65533;&#65533;5P&#65533;&#386;&#65533;&#65533;&#65533;&#65533;&#65533;&#65533;,ep&#65533;&#65533;ioScU&#65533;4&#65533;&#65533;4&5R6&#65533;7dEd#&#2020;f%q&#65533;&#513;&#65533;soNNcqQe9&#65533;3U&#65533;VW&#65533;2&#1908;M&#65533;Q&#65533;&#65533;&#65533;&#65533;&&#65533;&#65533;hM&#65533;&#65533;h&#65533;&#65533;V&#65533;r&#65533;&#65533;&#65533;Keq&#291;&#65533;&#65533;U&#65533;&#65533;E&#65533; ,@;&#65533;[&#65533;t&#65533;yh&#65533;V&#65533;?&#65533; 0>&#65533;(&#65533;S &#65533;&#1551; H&#65533;P%pC&#65533;&-&#65533;a&#65533;%VR: &#65533;&#65533;&#65533;p	&#65533;&#65533;	&#1477;	&#65533;p]&#65533;0]&#65533; 	&#65533;&#65533;&#65533;]&#65533; 
&#65533;0^2&#65533;
*&#65533;
&#65533;@
&#65533;&#65533;
&#65533;p@p&#65533;5&#65533;Z&#65533;'PdR{R&#65533;&#65533;00&#65533;A&#65533;D>&#65533;# (P{#Ptlb&cR%GI&#65533;~!&#65533;&#65533;F&#65533;K|0&#65533;K&#65533;&#65533;&#65533;&#65533;&#65533; &#65533;p&#65533;&#65533;&#65533; 
&#65533;&#65533;&#65533;&#65533;&#65533;&#65533;&#65533;6&#65533; I&#65533;&#65533;
&#65533;&#65533;N&#65533;&#65533;D&#65533;"v&#65533;&#65533; $&#65533;6@G&#65533;b&#65533; &#65533;@e&#65533;;&#65533;w&#65533;, &#65533;I&#65533;R-&#65533;B&#65533;df&#65533;&#65533;,&#65533;t7NQgO&#65533;&#65533;e-&#537;o&#65533;JPQ&#65533;xfg&#65533;&#65533;&#65533;R&#65533;Q&#65533;&#65533;O&#65533;@&#65533;%8&#65533;&#65533;&#65533;&#65533;&#65533;pLt&#65533;&#65533;&#65533;"3&#65533;"o	E9B&#65533;O&#65533;&#65533;s&#1049;O&#809;&#65533;&#65533;&#65533;&#65533;rp;q&#65533;@&#65533;&#65533; &#65533;&#65533;8&#65533;&#65533;&#65533;&#65533;@&#1504;&#65533;`B&#65533;&#65533;@2&#65533;&#65533;k~&#65533;h&#65533;kp&#65533;"&#65533;k&#65533;&#65533;&#65533;&#65533;0&#65533;$&#65533;&#65533;&#1286;~&#65533;L&#65533;&#65533;=&#65533;h&#65533;	/3P&#65533;f&#65533;&#665;&#65533;&#65533;6&#65533;>&#65533;&#65533;l)&#65533;l&#65533;&#65533;&#65533;&#65533;3&#65533;&#65533;Hko!&#65533; &#65533;248&#32840;&#65533;r&#65533;&#65533;WO&#65533;&#65533;&#65533;&#65533;37&#65533;:)&#65533;-!&#65533;\&#65533;&#65533;&#65533;&#65533;V&#65533;sgV&#65533;gV=;jsE&#65533;8&#65533;&#65533;&#65533;@:W&#65533;&#65533;o-g&#65533;&#65533;&#65533;r&#65533;a&#65533;@CQK$&#65533;	&#65533;p&#65533;h&#65533;&#65533;&#65533;&#65533; &#65533;0&#65533;p&#65533;&#65533;Hr&#65533;D@a&#65533; &#65533;]PS&#65533;?&#65533;&#65533;  @&#65533;1&#65533;&#65533; &#65533;s &#65533;#2&#65533;P&#65533;&#65533;&#65533;&#65533;vi&#65533;-p&#65533;,P{iA&#65533;&#65533;&#65533;	&#65533;&#65533;	&#65533;	&#65533; ]&#65533; &#65533;&#65533;&#65533;	&#65533;&#65533;#&#65533;A&#65533;&#65533;	&#65533;B1R&#65533;!d
&#65533; 	P&#65533;Z#&#65533;&#65533;a&#65533;t &#65533;&#65533;&&#65533;v&#65533;&#65533;Y)&#65533;.&#65533;&#65533;&#65533;DI&#65533;&&#65533;:EF&#65533;&#65533;*&#65533; &#65533;&#65533;j{-0&#65533;1&#65533;t &#65533;&#65533;]zKI!&#65533; &#65533;P&#65533;&#65533;
&#65533;`&#65533;&#65533;:&#65533;&#65533;0&#65533;P	Z&#65533;P&#65533;0&#65533;Pd&#65533;t[&#65533;`G&#65533;&#65533;&#65533;	&#65533;`&#65533;@&#65533;R&#65533;&#65533;&#1200;&#65533;&#65533;(8&#65533;ufg&#65533;&#65533;&#65533;&#65533;&#65533;d&#65533;&#65533; &#65533;b6&#65533;c&#65533;&#65533;&#18097;&#65533;)&#65533;&#65533;&#65533;&#1938;S&#65533;p2&#65533;&#155;&#65533;&#65533;.&#65533;)&#65533;1&#65533;&#65533;1&#65533;5[&#65533;&#329;&#65533;&#65533;&#65533;&#65533;&#65533;	&#65533;Y&#65533;2mA&#65533;U&#1606;&#65533;=&#65533;p&#608;&#65533;P&#65533;&#1074;-h&#1728;O&#65533;&#65533;&#65533;&&#65533;&#65533;}&#65533;&#65533;&#65533; &#693;nx25&#65533;&#65533;&#65533;k&#65533;.9&#65533;L7[&#65533;&#65533;&hleX &#65533;L~(m&#65533;&#1458;&#65533;(&#65533;&#65533;&#65533;&#65533;&#65533;&#65533;&#65533;<&#65533;.&#65533;&#311;s&#65533;&#65533;i&#65533;&#65533;&#65533;kl&#65533;&#65533;&#65533;l&#1587;{&#1143;f&#65533;&&#65533;l&#65533;&#1538;oHmn&#65533;U&#65533;&#65533;U&#65533;&#65533;i&#65533;&#129;&#65533;S0v&#65533;&#65533;&#65533;eH&#65533;:W&&#65533;t1NbQ&#65533;I&#65533;M&#65533;&#65533;W&#65533;+&#65533;&#65533;D&#65533;a&#65533;+*&#65533;&#65533;h&#65533;g&#65533;,7&#65533;FS&#65533;&#65533;0A&#65533;Vq&#65533;&#65533;&#65533;V&#65533;&#65533;r&#65533;uQ&#65533;;&#1888;ySJ&#65533;&#65533;W&#65533;3&#65533;Cm&#65533;0&#65533; 
&#65533;01&#65533;p.1 L&#65533;h s&#65533;z@j [PO&#65533;F&#65533;&#65533;&#65533;&#65533;4wE&#65533;+&#65533;H&#65533;W[&#65533;e '&#65533;z,PtqbtT&#65533;C&#65533;&#65533;'&#65533;&#65533;&#65533;&#65533;%f{C&#65533;&#65533;P
&#65533;&#65533;	&#65533;&#65533;&#65533;	&#65533;&#65533;	&#65533;&#65533;&#65533;&#65533;&#65533;	&#65533;&#65533;&#65533;&#65533;&#65533;&#65533;&#65533;&#65533;&#65533;	&#65533;@
&#65533; 
&#65533;0^&#65533;0
&#65533;U^&#65533;&#65533;
&#65533; )&#65533;p0`0&#65533;p 
` &#65533;%P&#65533;&#65533;CA&#65533;-&#65533;&#65533;&#65533;
&#65533;&#65533;&#65533;&&#65533;&#65533;D#PN`&#65533;&#65533;&#65533;5&b2a&#65533;A&#65533;&#65533;&#65533;&#65533;&#65533;[,&#1968;&#65533;&#65533;&#65533;)&#65533;	&#65533;&#65533;	&#65533;0&#65533;&#65533;`gz$&#65533;&#65533;bP&#65533;@apM,@Pp5&#65533;w 
&#65533;&#65533;&#65533;:;h-&#65533;&#1840;2&#65533;-&#65533;f&#65533;&#65533;fF&#65533;&#65533;l&#65533;[&#65533;tK&#65533;&#794;[&#65533;S,W&#65533;&#1298;&#65533;&#65533;&#65533;fz&#65533;+w6&#65533;	&#65533;{&#65533;&#65533;|&#65533;&#38072;&#65533;&#65533;&#764;&#65533;&#65533;y&#65533;&#65533;&#65533;&#65533;&#65533;&#65533;&#65533;&#65533;F&#65533;ZU&#1536;&#65533;&#65533;0&#65533;&#65533;&#65533;&#65533;&#65533;&#1984;&#1728;&#65533;&#65533;&#65533;&#65533;6&#65533;z&#65533;.*/?[&#65533;&#65533;i&#65533;l{&#65533;&#65533;)&#65533;&#65533;i&#65533;d&#65533;-&#65533;C&#65533;&#65533;0&#65533;&#65533;&#65533;&#65533;|&#65533;&#65533;&#65533;&#65533;&#388;&#65533;&#65533;&#65533;&#65533;&#65533;\&#960;&#65533;&#65533;'/
&#65533;&&#65533;Fm1&#65533;&#65533;&#65533;&#65533;&#65533;_&#65533;&#65533;<&#65533;A&#65533;d&#65533;el&#65533;T&#65533;V:&#65533;&#65533;<x9&#65533;UM&#65533;&#65533;&#65533;T+zqU&#65533;&#65533;&#65533;&#65533;&#65533;&#1116;&#65533;&#65533;#&#65533;&#1209;&#65533;Te&#65533;	8&#65533;Vcr&#1364;8;E&#65533;PO |2S0t0&#65533;p&#65533;pm Z&#65533;&#65533;RNp?p&#65533;*&#65533;&#65533;&#65533;C&#65533;J&#65533;5 $@&#65533;,&#65533;&#65533;G&#65533;<`=.p&#65533;&#65533;M&#65533;~&#65533;/p&#65533;Hy&#65533;&#65533;%n''&#65533;o@	"
&#65533; 
&#65533;&#65533;	&#65533;&#65533;&#65533;&#65533;&#1560;@	&#65533;	&#65533;@&#65533;`	&#65533;&#65533;&#162;&#65533;	&#65533;&#65533; B&#65533;&#65533;
&#65533;0
o&#65533; &#65533;r&#65533;7&#65533;&#65533; &#65533;&#65533;`d&#65533;U$"&#65533;&#65533;&#65533;&#65533;&#65533;P"{&#65533;'E&#65533;&#65533;&#65533;+&#65533;$p # {J&#65533;v'p[0
&#65533; &#65533;&#65533;&#65533;&#65533;&#65533;`&#65533;&#65533;&#65533;0s&#65533;&#65533;&#65533;
&#65533;&#65533;j#&#65533;&#65533;&#65533;`i&#65533;@&#65533; 
&#65533;0$ v.&#65533;'&#65533;&#65533; ,&#65533;&#65533;f-1&#65533;7M;&#65533;Y&#65533;&#285;7&#65533;$K&#65533;\&#65533;&#65533;;&#65533;j&#65533;&#65533;&#65533;&#594;&#65533;eX&#65533;af&#65533;&#65533;6'}&#787;2f&#65533;&#65533;
&#65533;&#65533;&#65533;&#65533;&#452;l&#65533;&#65533;%M&#65533;&#65533;&#65533;&#65533;0&#65533;&#65533;&#65533;&#65533;&#65533;P&#65533;&#65533;J&#65533;`&#65533;@&#65533;&#65533;P&#65533;@&#65533;&#65533;k6{&#65533;&#65533;&#65533;L/&#65533;24&#65533;.B;.<&#65533;&#65533;&#314569;[&#65533;&#65533;{&#65533;t&#65533;?&#65533;Z&#1733;&#65533;0ho&#65533;&#65533;H&#65533;&#65533;Yl&#65533;&#65533;&#65533;&#65533;\My&#65533;6&#65533;3&#65533;Qm.&#65533;M1&#20723;&#65533;&#65533;deA+x&#65533;&#1940;&#65533;&#65533;V&#65533;f&#65533;&#65533;R~v&#65533;D&#65533;&#275;&#65533;4&#65533;T0&#456;4&#65533;&#65533;N&#65533;&#65533;&#65533;$;~&#65533;&#65533;&#65533;&#65533;RS&#65533;&#65533;q&#1156;&#65533;&#65533;&#203;&#65533;J&#65533;&#65533;88e&#65533;&#65533;g&#65533;-c&#65533;&#65533;&#65533;&#65533;&#65533;q&#65533;&#65533;>pc@U&#65533;~&#65533;&#65533;&#65533;&#65533;&#65533;t&#65533;a&#65533;&#65533;:&#65533;G =&#65533;4&#65533;&#65533;)&#65533;L&#65533;C&#65533;&#65533;&#65533;B0@&#65533;601@8&#65533;7&#65533;&#65533;l&#65533;&#379;&#65533;&#65533;&#65533;&#65533;?&#65533;&#65533;&#990;a1&#65533;o&#65533;!&#65533;	&#65533;0
&#65533;&#227; 
&#65533;p	&#65533;&#65533;&#65533;&#65533;&#65533;d&#65533;&&#65533;A&#65533;&#1042;&#65533;5B&#65533;`	a +@5&#65533; &#65533; &#65533; &#65533;m$&#65533;b[@IG&#65533;&#65533;=&#65533;#&#65533;&#65533;( &#65533;&#65533;`p&#65533;&#65533;OTzD&#65533;z0&#65533;&#65533;2*+!{K&#65533;M&#65533;&#65533;!&#65533;&#65533;&#65533;&#65533;	&#65533;&#65533;	&#65533;&#65533;&#65533;0	&#65533;&#65533;b`&#65533;@&#65533;&#65533;&#65533;&#65533;&#65533;Pj&#65533;^ &#65533;`
&#65533;&#65533;;&#65533;&#65533;\&#65533;\VJ&#65533;&#65533;igLa&#65533;&&#699;&#65533;&#65533;&#65533;&#65533;,&#65533;&#65533;[&#65533;I &#65533;&#65533;&#743;q&#65533;&#65533;&#65533;&#65533;f&#65533;;&#65533;P5&#65533;&#65533;b?&#65533;&#65533;)3e[&#65533;&#65533;Pk&#65533;wk&#65533;&#830;&#65533;&#1456;&#65533;&#65533;&#65533;.&#65533;9&#65533;P&#1920;&#65533;&#52251;e&#65533;&#20329;&#65533;&#65533;&#65533;&#65533;r&#65533;vQ&#65533;i_&#65533;&#65533;&#65533;&#65533;&#65533;&#65533;e_&#65533;2=&#65533;&#252;&#65533;!&#8742;&#65533;&#65533;L&#65533;&#65533;&#65533;&#65533;&#65533;&#65533;&#65533;3&#65533;L-89&#65533;89&#65533;h4&#65533;&#65533;{h&#65533;&#65533;I&#65533;{6&#65533;&#65533;e&#65533;&#65533;&#65533;Fz&#65533;i&#65533;<&#65533;&#65533;s&#65533;?j&#65533;&#65533;SU97&#65533;&#65533;'&#65533;p,
&#65533;&#65533;&#65533;F&#65533;^frOz&#65533;C&#65533;;&#1345;&#65533;&#65533;&#1149;&#65533;&#65533;7&#65533;&#65533;ha&#65533;&#65533;&#65533;&#65533;&#65533;a8&#65533;&#65533;&#65533;&#65533;Z&#65533;h&#65533;&#65533;&#65533;&#65533;&#65533;&#65533;o&#65533;_PU&#65533;W &#329; >x&#65533;pab$t(a"&#65533;:n&#304;&#65533;&#65533;&#65533;"&#65533;18r|&#65533;&#65533;D	*F&#65533;h&#65533;&#331;'F&#65533;`&#65533;2$Z&#65533;&#65533;(&#65533;%M&#65533;@&#65533;&#65533;)S$F&#65533; &#65533;&#65533;&#65533;&#65533;&#65533;G&#65533;8}E&#65533;&#1321;U&#65533;JIM&#65533;J&#65533;')D&#65533; !B&#331;& 0&#65533;@
&#1846;&#65533;&#65533;Du&#65533;&#1965;"&#65533;	^&#65533;&#1181;&#65533;7/0t(&#65533;&#133;&#65533;a6U+'&#65533;\&#65533;q&#65533;&#261;&#65533;&#65533;&#65533;[7n&#1786;y&#65533;6M&#1580;Q&#65533;&#65533;&#65533;&#65533;N&#65533;=&#65533;&#65533;A#F&#65533;T&#65533;f&#65533;.Z&#65533;zI&#65533;&#65533;&#65533;o&#65533;5G&#65533;\38q&#217;&#65533;&#65533;&#65533;r&#65533;&#633;i&#1238;&#65533;5l&#1597;&#65533;&#65533;[&#65533;m&#65533;&#65533;{F~&#65533;&#65533;&#65533;&#65533;-c&#65533;&#61241;7&#65533;&#65533;&#65533;M&&#65533;&#65533;x8&#65533;&#65533;&#65533;&#605;0&#65533;u&#65533;qy&#65533;&#65533;&#65533;y&#65533;&#65533;&#65533;A&#65533;&#65533;{&#65533;&#65533;B/&#65533;0C7&#65533;&#65533;A{>&#65533;&#65533;B+&#65533;&#65533;<&#65533;&#65533;Q&#65533;&#65533;&#65533;x&#1793;&#65533;w&#65533;1j&#65533;&#65533;f&#65533;u&#65533;&#65533;&#65533;&#65533;{&#65533;yp&#65533;&#65533;&#65533;&#65533;r&#65533;11I%&#65533;&#65533;G&#65533;%&#65533;,1E)[T&#65533;&#65533;'7&#65533;&#65533;(&#65533;&#65533;&#65533;y&#65533;&#65533;&#65533;&#65533;&#65533;&#65533;<p5&#65533;)&#65533;&#65533;*&#65533;$qI/&#65533;&#65533;&#65533;3,QK=&#65533;tN&#65533;r&#65533;&#65533;&#65533;&#65533;a&#65533;&#65533;vdg&#65533;v]'Ru&#65533;0&#65533;uuGQ&#65533;TQv&#1433;&#65533;&#65533;t&#65533;5t&#65533;1&#476;&#65533;R]5Us t&#65533;tfUG&#65533;s&#65533;!&#65533;&#65533;q&#65533;K&#65533;&#65533;Qk%&#65533;QL5&#1309;w
&#65533;'&#65533;Yb&#65533;%&#65533;P3&#65533;4&#65533;O/&#65533;&#65533;Su}&#65533;&#65533;j&#65533;Q&#65533;TYO&#65533;5&#65533;rR%&#952;&#65533;&#65533;&#65533;&#65533;r%g\U&#65533;&#335;]V&#65533;EGTQI&#65533;4&#65533;|&#65533;&#65533;&#65533;&#65533;Z#&#65533;6&#65533;s&#65533;&#65533;&#410;l&#65533;&#65533;:p&#65533;V&#65533;k&#65533;m'y&#65533;y&#65533;\[&#65533;&#65533;:&#65533;D&#65533;F&#65533;`&#65533;&#65533;0&#65533;&#65533;B
+&#65533;&#65533;&#65533;&#65533;#&#65533;&#65533;!&#65533;dhA!&#65533;F&#65533;a&#65533;&&#65533;&#65533;&#65533;v&#65533;a&#65533;n&#65533;&#65533;v&#1977;&#65533;ZHAZ@Ai&#65533;TZa&&#65533;f&#65533;PH&#65533;)&#65533;&#65533;&#208;EA&#65533;&#65533;A&#65533;&#65533;C1&#65533;(&#65533;9&#65533;&#35024;G,&#65533;*SPI&#65533;&#65533;T&#65533;n&#65533;>&#65533;pB
$r(a&#65533;V&#65533;&#65533;0 *&#65533; &#65533;&#65533;&#65533;&#65533;&#65533;&#65533;&&#65533;k&#65533;&#65533;P@&#65533;$&#65533;K&#65533;\
&#65533;F&#65533;@:@a&#65533;FHB&#65533;]&#65533;&#65533;&#65533;&#65533;&#65533;&#65533;&#65533;&#65533;8p&#65533;&#65533;&#65533;h&#65533;&#65533;E&#65533;I&#65533;&#65533;&#65533;@&#65533;7&#65533;&#65533;&#65533;.&#65533;$b&#65533;A&#65533;k&#65533;&#65533;&qtg=&#8499;&#65533;&#65533;&#65533;/&#65533;^:&#65533;4+n&#65533;&#65533;&#65533;3n&#65533;&#944;&#65533;&#65533;l&#131;&#65533;m:&#65533;&#65533;&#65533;&#65533;3&#65533;&#65533;O&#65533;&#65533;8&#65533;r&#65533;&#65533;&#65533;{&#65533;&#597;&#65533;.&#223;q$&#65533;&#65533;&#65533;&#65533;&#65533;t,&#65533;&#65533;(Av&#65533;P&#65533;:&#65533;%9u&#1027;4&#1092;~B9&#65533;&#65533;EJ&#65533;&#65533;&#65533;b$&#1379;&#65533;:&#65533;&#65533;&#65533;c&#65533;@&#65533;8&#65533;q&#65533;m&#65533;&#65533;&#689282;&#65533;4*&#580;U"a&#65533;0(!8}p&#65533; &#65533;&#65533;&#65533;8()&#65533;&#65533;Y&#65533; &#65533;&#65533;&#65533;IL_
a&#65533;&#65533;4&#65533;%-hP_R&#65533;&#65533;&#65533;5&#65533;&#524;&#65533;&#65533;&#65533;&#65533;(D5&#65533;Q&#65533;&#65533;&#65533;&#65533;&#65533;&#65533;/F&#65533;&#65533;t&#65533;&#65533;#%&#65533;Q&#1130;[2$;&#65533;&#65533;)S&#65533;
_&#65533;B&#65533;&#65533;Q&#65533;3&#65533;&#65533;j&#65533;b&#65533;4Iq&#65533;&#65533;&#65533;H&#1441;&#65533;&#65533;&#65533;N&#65533;&#65533;jG&#65533;&&#65533;- ,}&#65533;&#1621;e&#65533;&#65533;[&#850;&#65533;&#65533;j&#65533;&#65533;u&#65533;G&#65533;b0*&#65533;!&#65533;Z&#65533;&#65533;&#65533;&#65533;&#65533;6&#65533;A&#65533;iHc&#65533; &#65533;8|E&#65533;]&#65533;hb&#65533;&#65533;&#65533; &#65533;9&#1281;LQ&#65533;&#65533;&#65533;.p&#65533;
q&#65533;&#65533;p&#65533;&#65533;d%4Y&#65533;D&#65533;&#65533;$,=&#537;j&#65533;&#65533;&#65533; 2&#65533;&#65533;$o1+q&#65533;J^p&#65533;&#65533;$&#65533;&#65533;}&#65533;&#65533;v&#65533;0&#65533;An(&#65533;&#65533;`&#65533;' &#65533;6&#65533;&#65533;&#65533;&#65533;&#65533;9&#65533;&#65533;&#65533;&#65533;DODq
U&#65533;&#65533;TqE+T&#65533;&#65533;/&#65533; &#65533;&#65533;&#65533;^`&#65533;&#65533; &#65533;p w&#65533;l&#65533;-&#65533; 2&#1025;p&#65533;sN&#65533;	&#65533;&#65533;| 0)&#65533;R &#65533;&#65533;&#65533;&#65533;-&#65533;&#65533;^A&#65533;o&#65533;#&#65533;9k&#164;&#65533;V&#65533;&#65533;u&#65533;&#65533;&#65533;4rQ
WC&#65533;8F/d!&#65533;'&#65533; &#65533;PE0&#65533;aj`&#65533;g&#65533;Lg&#1077;&#65533;&#65533;A&#65533;=&#65533;&#65533;,d&#65533;#&#65533;&#65533;L&#65533;|&#65533;&#65533;_f5?&#65533;&#65533;;&#65533;h&#65533;&#65533;=&#935;>&#65533;&#65533;,9Te&#65533;J&#65533;&#65533;@L&#65533;&#65533;&#1573;$&#65533;QM&#65533;&#1562;&#65533;&#65533;&#65533;&#65533;~&#65533;M&#65533;&#65533;mp1&#65533;A!QLcZ&#65533;1&#65533;&#65533;&#65533;9&#65533;K&#65533;<&#65533;&#65533;w&#803;I&#65533;H&#65533;1&#65533;C&#65533;u&#65533;#&#65533;kB&#1433;&#65533;[6&#65533;V&#65533;iB.&#65533;&#65533;+\?&#65533;q&#65533;L&#65533;S|)&#65533;?er&#65533;&#794;&#65533;&#65533;&#65533;J&#65533;&#65533;&#65533;Y&#65533;&#65533;&#65533;&#65533;&#65533;\6&#65533;&#1463;mRV0&#65533;e&#65533;+&#65533;&#65533;X&#65533;u&#65533;&#65533;E	HH"j&#65533; &#65533;X&#65533;&#65533;&#65533;(&#65533;:jZ&#65533;Z&#1287;C&#65533;aL]X&#65533;&#65533;&#65533;o&#65533;L&#65533;!
&#65533;&#65533;&#65533;&#65533;l?d%*&#65533;)&#65533;e&#65533;X&#65533;&#65533;&#65533;&#65533;3+&#65533;&#65533;&#65533;&#65533;&#65533;&#65533;T&#65533;&#65533;N8x&#65533;&#65533;q!&#65533;T&#27660;j&#65533;e*&7YT&#65533;&#65533;&#65533;&#65533;o9S&#65533;:&#65533;&#1939;&#65533;hP&#65533;&#65533;.v&#65533;&#65533;A'&#65533;rd&#65533;&#65533;&#65533;%u0&#65533;N&#65533;&#65533;:&#65533;|P&#65533;&#65533;P+&#65533;4<&#65533;&#65533;0&#65533;&#65533;hH+&#65533;&#128;&#65533; Bp&#65533;l&#65533;3&#65533;:&#1076;&#65533;4&#65533;&#65533;Gc&#65533;
&#65533;	V05&#65533;Z&#65533;F5b&#65533;"$&#65533;,&#65533;&#65533;&#65533;N x&#65533;8&#65533;&#65533;&#65533;&#65533;&#65533;B &#65533;x)&#65533;P&#65533;&#65533;W&#65533;&#65533;o(B&#65533;&#65533;&#65533;L&#65533;&#65533;&#65533;":
(@q&#65533;&#65533;&&#65533;&#65533;<`&#65533; &#65533;:0&#65533;l@&#65533;&#65533;LP&#65533;4ur$]&#65533;L@Uy&#65533;&#65533;$0p&#65533;0&#65533;&#65533; &#65533;3	[&#65533;q&#65533;Y&#65533;l,&#560;&#65533;asW_|&#65533;&#65533;0&#65533;StG&#65533;&#65533;&#65533;&#65533;&#65533;&#65533;&#65533;t/&#65533;&#65533;kk}h&#65533;&#65533;i&#65533;&#65533;&#65533;&#65533;&#65533;&#65533;&#65533;&#65533;>&#65533;&#65533;|&#65533;1&#65533;&#65533;&#65533;&#65533;&#65533;&#65533;&#65533;q&#65533;&#65533;&#65533;?&#65533;y ]&#65533;&#65533;&#65533;=a&#65533;i,&#65533;&#65533;#&#65533;0&#65533;&#65533;&#65533;i`9d5*jM&#65533;@&#65533;&#65533;m&#65533;x&#65533;S6w&#65533;&#65533;&#65533;#(5)&#65533;2&#65533;VIcB&#65533;)&#65533;D&#65533;E&#65533;&#65533;&#65533;hR=&#1793;&#65533;F&#65533;&#65533;&#65533;&#65533;X&#65533;s&#65533;$&#65533;QA]<%'&#65533;&#65533;I&#65533;&#65533;&#65533;&#65533;&#65533;'&#65533;&#65533;&#65533;$8&#65533;&#65533;&#65533;&#65533;'&#65533; >&#65533;I-&#65533;:&#65533;&&#65533;&#65533;m&#65533;YF&#65533;&#65533;&#65533;&#65533;b&#65533;y&#65533;#&#767;&#65533;<&#65533;&#65533;GHAF&#65533;&#65533;&#65533;:&#65533;(e&#622;~&#65533;_d&#65533;&#65533;&#65533;&#65533;&#65533;r&#65533;&#65533;&#65533;&#65533;&#65533;&#65533;N&#65533;&#65533;&#65533;&#1413;&#998;&#65533;&#65533;&#65533;&#65533;&#65533;&#65533;O&#65533;&#65533;&#65533;CWo&#65533;&#65533;.&#65533;`w&#65533;&#65533;&#65533;&#65533;9&#65533;&#65533;i&#65533;&#65533;&#778;&#65533;&#65533;T=&#65533;-\U&#65533;&#65533;&#65533;3&#65533;a&#65533;[&#65533;&#65533;&#65533;&#65533;&#65533;w{=s&#65533;&#65533;&#65533;&#65533;&#65533;gx>&#65533;&#65533;! &#65533;h&#65533;6&#65533;=&#65533;&#65533;0&#65533;)&#65533;&#65533;' &#65533;&#65533;&#65533;&#65533;0X&#65533;&#65533;&#65533;&#65533;p &#65533; &#65533;&#16961;&#1537;&#65533;&#65533; (&#65533;T[	&#65533; 	TS8@&#65533;H&#65533;)&#65533;&#65533; &#65533;&#65533;&#65533;&#65533;9&#65533;&#65533;0B&#65533; 	&#65533;   &#65533;7&#65533;?&#65533;D&#65533;O(&#65533;R@VX&#65533;Sh&#65533;U&#65533;$&#65533;&&#65533;f&#65533;&#65533;+ &#65533;
&#65533;&#65533;h&#65533;&#512;H sc&#65533;	p&#65533;h 	h 9&#65533;&#65533;&#65533;&#65533;&#176; &#65533;&#65533;&#65533;&#65533;&#65533; &#65533;&#65533; &#65533;(&#65533;&#65533;Fx&#65533;q&#65533;&#65533;&#65533;&#543;&#65533;x&#65533;&#65533;2m&#65533;&#65533;e&#65533;hb+s&#1030;[&#65533;O&#65533;t&#542;H&#65533;&#65533;&#1042;&#65533;H&#65533;&#65533;x&#65533;h&#65533;&#34348;V&#65533;,&#65533;J&#65533;&#65533;&#65533;&#65533;&#65533;k l&#65533;&#65533;&#65533;&#65533;k&#65533;&#65533;&#65533;&#65533;&#65533;&#1580;&#65533;&#65533;,R$&#65533;&#832;&#65533;&#65533;8E&#65533;,V&#1807;&#65533;j&#65533;&#1410;=&#65533;C&#65533;&#65533;&#65533;&#65533;&#65533;&#65533;/9&#65533;=;23>;&#65533;&#65533;J&#65533;kT&#65533;6&#65533;$&#1137;&#65533;&#65533;w8$P	?&#65533;Rq&#529;&#65533;*&#65533;v&#65533;&#65533;2GC&#65533;&#65533;c&#65533;&#65533;&#65533;&#65533;&#65533;+&#65533;:q|&#65533;&#65533;&#659;&#65533;&#747;&#65533;&#65533;&#65533;&#65533;I
&#65533;wx!&#65533;1},9&#65533;&#65533;2&#65533;e&#65533;&#65533;F&#65533;&#65533;&#65533;&#65533;i&#65533;H/&#65533;G&#65533;&#65533;&#65533;9%b1I&#65533;&#65533;&#65533;M&#65533;<R&#65533;I&#65533;{!`&#65533;&#65533;S&#65533;n&#65533;H,&#65533;!&#65533;&#65533;&#1810;&#65533;&#65533;&#65533;s/&#65533; A&#65533;&#65533;&#65533;&#65533;&#65533;&#65533;4Q&#65533;0i/&#594;8&#65533;;&#1810;&#65533;SY&#65533;&#65533;&#65533;r|v01h&#65533;J&#65533;&&#65533;&#1277;&#65533;&#65533;&#65533;&#65533;&#65533;&#65533;&#65533;+&#65533;jh&#65533;c d U &#65533;b&#65533;&#65533;2&#65533;nx&#65533;q!kW&#65533;@H&#65533;-&#65533;" #&#65533;9&#65533;90&#65533;,&#65533;&#65533;&#65533;1&#65533;!&#65533;&#65533;Os&#65533;@&#65533;&#65533;&#65533;&#65533; &#65533;&#65533; &#65533;!&#65533;&#65533;&#65533;&#65533;&#65533;&#65533;1d	PT&#65533;0&#65533;&#65533;&#65533;&#65533;&#65533;&#65533;&#65533;&#65533;&#65533;&#65533;95&#65533;!&#65533;&#65533; &#65533;&#1024;&#65533;&#65533;; CHH&#1540;Q`&#65533;V&#65533;&#65533;X8&#65533;H&#65533;P9&#65533;V&#65533;Q&#65533;&#65533;#&#65533;&#65533;&#65533;4\&#65533;P&#65533;0
&#65533; &#65533;&#65533;&#65533;l &#65533;&#65533;C&#65533;&#65533; &#65533;&#65533;&#65533;w&#65533;&#65533;0&#65533;z&#1756;&#65533;A&#65533;7U[`&#65533;=h&#65533;k&#65533;&#65533;&#65533;&#65533;&#65533;&#65533;&#65533;&#65533;&#65533;&#65533;?k&#65533;l&#34787;+&#65533;o&#65533;&#65533;W&#65533;&#65533;< &#65533;r&#65533;&#65533;&#65533;&#65533;yP&#65533;=&#355;&#1758;&#65533;SQ&#65533;!&#65533;&#65533;(&#65533;&#65533;9&#65533;&#65533;P&#65533;&#65533;9&#65533;&#65533;&#65533;&#65533;&#65533;&#65533;&#65533;&#65533;&#65533;&#65533;&#65533;&#65533;&#65533;&#65533;"&#65533; &#65533;&#65533;Z&#1107;C&#65533;W&#65533;&#65533;#o<&#65533;<2&#65533;&#819;"NI&#65533;D&#65533;#E&#65533;'&#65533;&#65533;&#65533;&#65533;&#65533;&#65533;R&#65533;&#65533;&#65533;&#65533;&#65533;&#65533;$&#65533;&#65533;&#1749;S&#65533;&#65533;uHr qH&#65533;P&#65533;&#65533;&#65533;2&#65533;&#65533;%^&#65533;H&#65533;P&#65533;&#65533;;]#&#65533;&#65533;&#65533;1&#65533;&#65533;&#65533;)&#65533;0Q&#65533;&#65533;0&#227;T&#65533;[&#65533;&#65533;&#65533;$<&#65533; &#65533;Z&#65533;~A&#65533;&#497;CIcQI&#65533;&#65533;&#65533;lt=k!&Q	&#65533;Zi&#65533;g&#65533;[j&#65533;F&#65533;&#65533;_&#65533;;%T4&#65533;&#65533;0AJ&#65533;F=)!&#1594;$&#65533;&#65533;&#65533;J&#65533;&#65533;F&#65533;&#65533;y &#712;&#65533;6&#65533;-y&#65533;&#65533;HY&#65533;&#65533;c&#65533;g&#65533;2=&#65533;&#65533;C*& &#65533;o&#569;m &#65533;`&#517;bPX@&#65533;d&#65533;m&#65533;&#65533;i&#65533;&#65533;h&#65533;&#65533;gX&#65533;`hI&#65533;-&#65533;%&#65533;x>&#65533;6&#65533;*P&#65533;$&#65533;"Xv&#65533;&#65533;&#65533;M&#65533;&#65533;&#65533;4&#65533;
&#65533;  (&#65533;&#65533;&#65533;&#65533;&#65533;&#65533;&#65533;&#65533;q4\&#65533;&#65533;R&#65533;&#65533;U&#65533; pY&#65533;G&#65533;&#65533;x&#65533;&#65533;&#65533;&#65533;&#65533;]&#65533;&#65533; &#65533;`O 3&#65533;&#65533;(&#65533;MUh&#65533;VpU&#65533;&#65533;&#65533;6p  &#65533;I(Ux&#65533;Sp3@ C\&#65533;0 &#1536;&#65533; &#65533;[&#65533;&#65533;^&#65533; #\7&#65533; &#65533;W&#65533;O&#65533;j5&#881;&#65533;X&#65533;&#65533;&#65533;&#65533;1d&#65533;&#718;&#65533;&#65533;9&#65533;{D\&#65533;&#65533;&#65533;-&#65533;x&#65533;n&#65533;&#65533;6 &#65533;R&#65533;&#65533;8F&#65533;	-&#65533;XPSDF&#65533; &#65533;&#65533;&#65533;&#65533;\f&#65533;&#65533;tA+7&#65533;&#65533;&#65533; &#65533;&#65533;&#65533;&#65533;(&#65533;&#605;&#65533;aF&#65533;r&#65533;&#65533;pE&#65533;U&#65533;v&#65533;&#65533;iR$&#65533;:&#65533;&#65533;&#390;&#65533;&#65533;&#65533;-b=`&#176;-&#65533;&#65533;LE&#65533;Oz0&#65533;31&#65533;&#1328;&#65533;&#65533;&#65533;U&#65533;r&#524;&#65533;@&#65533;q&#65533;&#65533;o&#65533;&#65533;&#65533;B~&#65533;&#65533;+2&#375984;&#65533;&#65533;z&#65533;^&m&#65533;{&#65533;&#65533;D&#65533;I]%&#65533;&#65533;&#65533;&#65533;&#65533;b#&#65533;&#164;&#65533;Q5^&#65533;&#65533;&#65533;1.&#65533;&#65533;{&#1841;Sm&#65533;/sSS&#65533;&#65533;%=&#65533;O&#65533;&#65533;&#65533;<&#65533;e;a!M&#65533;&#65533;&#1238;U&#65533;!c&#65533;&#65533;&#65533;x&#65533;&#65533;&#65533;&#65533;%W!&#65533;&#65533;&#65533;&#65533;^&#65533;&#65533;^&#690;s&#65533;Qz&#65533;IM&#65533;&#65533;|&#65533;&#65533;}1&#1786;&#65533;&#65533;R&#65533;{&#65533;&#1376;\3&#65533;&#65533;&#65533;&#65533;
&#65533;-&#65533;&#65533;&#65533;.za&#65533;L&#65533;x IS&#65533;&#65533;&#497;&#65533;&#65533;&#65533;u`&#65533;2q&#65533;&#65533;&#65533;
l@]&#65533;5&#65533;&#65533;Y&#65533;&#65533;s&#65533;bhpg S&#516;I&#65533;6&#65533;&#65533;*H&#828;&#65533; &#65533;&#65533;% &#65533;5&#65533;-&#65533;&0&#65533;"H$X&#65533;&#564;&#65533;&#65533;&#1560;&#65533; H&#65533;&#65533;&#65533;&#65533;&#65533;&#65533;&#65533;&#65533;&#65533;&#65533;&#1468;&#65533;&#65533;\	p&#65533;A&#65533;4&#65533;U&#65533;P&#65533;&#65533;&#65533;&#65533;&#65533;&#65533;&#65533;&#65533;<&#65533;M&#65533;&#65533;M&#385;&#65533;y&#65533;X&#65533;}#&#65533;p &#65533;:(I&#65533;&#65533;R`&#65533;X&#65533;Q &#65533;/X&#65533;0(&#65533;Q0Rh)N&#65533;&#65533;H&#65533;&#65533;&#65533;` &#65533;e&#65533;
&#65533;&#65533;&#65533;[&#65533; 7&#65533;0&#65533;&#65533;&#65533;&#65533;&#65533;&#65533;&#65533;&#65533;&#65533;z*&#65533;&#65533;&#65533;&#65533;&#65533;5&#65533;l&#65533;&#65533;&#65533;&#65533;&#65533;c&#65533;Z|&#65533;&#65533;^9&#65533;)ru&#65533;pPDhCH&#65533;g&#65533;=&#65533;[}&#65533;&#65533;&#65533;&#65533;A&#65533;&#65533;K:"&#65533;(&#65533;&#65533;.9=&#65533;&#1900;&#65533;:&#65533;KF&#65533;H&#65533;!&#65533;&#65533;Sh&#65533; %&#65533;]Z&#65533;v&#65533; &#65533;:&#65533;&#65533;-&#65533;aK;&#1251;&#65533;&#65533;/&#65533;H&#65533;]^m&#854;&#65533;l&#65533;3&#65533;u&#65533;+o&#65533;&#864;`&#65533;&#65533;&#65533;@&#65533;&#65533;d&#65533;$|	I&#65533;&#65533;&#65533;&#65533;&#65533;Vrj]2$V&#65533;	&#65533;$&#65533;Am&#65533;\&#65533;-#&#65533;&#65533;B&#65533;&#65533;}&#65533;2&#65533;&#65533;S&#65533;+i&#65533;&#1197;;&#65533;"N&#65533;$I&#65533;&#65533;u&#65533;=&#65533;&#65533;Zq&#65533;n&#65533;&#65533;&#65533;kjZPi&#65533;n$%E]&#65533;&#65533;8X&#65533;&#65533;VZ-x	i&#65533;&#65533;&#65533;&#65533;&#65533;D&#65533;&#65533;&#65533;>&#65533;&#276;&#65533;&#65533;&#65533;.&#65533;&#65533;&#65533;l&#65533;N&#65533;&#65533;&#65533;&#65533;&#854;&#65533;&#65533;DU&#65533;H&#65533;2&#65533;&#65533;jIjuH&#65533;Ji3!&#65533;(&#65533;&#65533;T&#65533;J
&#65533;L
<Q:=2&#65533;P&#65533;&#65533;q&#65533;&#65533;b&#65533;&#65533;k8&#65533;[p&#65533;R Uho&#65533;&#65533;a&#65533;&#65533;Y&#65533;&#65533;N&#65533;4 &#65533;&&#65533;&#65533;&#65533;j&#65533;&#65533;&#65533;&#65533;&#65533;#&#65533;&#65533;18&#65533;\&#65533;! &#65533;%@&#65533;&#65533;&#65533;&#65533;&#65533;G&#65533;&#65533;x&#65533;(&#65533;&#65533;@&#65533;&#65533;@	Y&#65533;4P&#65533;>&#65533;7&#65533;&#65533;&#65533;&#65533;&#65533;&#65533;@5&#65533;&#65533;&#65533;X&#65533;&#65533;&#65533;&#1575;&#65533;&#65533;&#65533;>&#65533;&#523;&#65533;&#65533;X &#65533;-&#1027;H&#65533;&#65533;!&#65533;L&#65533;. &#65533;&#65533;&#65533;A&#65533;T P8&#65533;TA&#65533;&#65533;&#65533; &#65533;&#65533;&#65533;&#65533;&#65533;&#65533;|&#26922; g~&#65533;&#65533; &#303; &#65533;&#65533;&#65533;&#65533;C&#65533; N&#65533;p&#65533;&#65533;%d &#65533;&#65533;E`L&#65533;Y4g&#57887;l&#65533;Ep&#65533;&#65533;U@:P&#65533;b&#65533;&#65533;&#962;&#65533;`&#65533;,&#65533;&#65533;%&#65533;R&#1874;+&#49275;&#65533;&#65533;&#65533;&#65533;sy&#65533;w&#65533;&#65533;x&#65533;P&#65533;&#65533;9&#65533;Y&#65533;K&#65533;&#65533;P,&#65533;]&#65533;&#65533;l &#65533;&#1539;&#65533;1b&#65533;&#65533;&#65533;&#65533;V_&#65533;[&#65533;=	&#65533;&#65533;,&#65533; &#65533;&#65533;09;q<xX&#65533;&#584;&#65533;&c&#65533;
n&#65533;t(m&#65533;&#65533;&#65533;&#65533;UbW&#65533;&#65533;{Qj&#65533;>&&#65533;&#65533;l&#65533;&#65533;-&#65533;0&#65533;P&#65533;&#65533;`	&#65533;k&#65533;&#65533;Ik	&#65533;g&#65533;&#65533;+u&#65533;&#65533;&#65533;&#65533;&#65533;_P&#65533;j&#65533;&#65533;mj&#65533;kth&#65533;[&#65533;[&#65533;&#65533;&#65533;&#65533;&#65533;T&#65533;&#65533;q	lwQ&#65533;j&#65533;&#65533;o&#65533;&#65533;^&#65533;>&#65533;_&#65533;jO&#65533;&#65533;&#65533;&#65533;h&#65533;&#65533;&#65533;&#432;\m&#65533;5J&#65533;&#65533;<{&#1508;{&#65533;&#65533;k&#65533;&#65533;/m&#65533;u&#65533;n&#65533;k-&#65533;r0&t i&#65533;&#65533;"8&#65533;&#65533;V&#65533;&#65533;k&#65533;&#65533;&#65533;t,&#65533;}TUU&#65533;&#65533;h&#65533;&#65533;i&#517;O&#65533;>&#65533;V&#65533;&#65533;T&#65533;B&#1539;;H&#65533;*X&#65533;$&#65533;&#65533;&#65533;AH&#65533;X&#65533;&#65533;$&#65533;/&#65533;&#65533;.&#1026;)p&#65533;.&#65533; &#65533;&#65533;'&#65533;&#65533;DkoL&#65533;&#65533; 8&#65533;	p&#257;X5&#65533;&#65533;&#65533;YX&#65533;&#65533;&#65533;9&#65533;&#65533;&#65533;&#65533;&#65533;&#65533;&#65533;H&#65533;&#65533;&#65533;&#65533;&#65533;&#65533;o&#65533;&#65533;d &#65533;7&#65533;&#65533;&#65533; (GH&#65533;W &#65533;@&#65533; &#65533;# @&#65533;R&#65533;&#65533;/S(&#65533;C&#65533;	 &#65533;&#65533; 	H&#65533;&#65533;&#65533;g&#65533; 8&#1777;U*&#65533;&#65533;&#65533;8&#65533;&#65533; H&#1770;
U&#65533;&#65533;!&#65533;Z&#65533;&#65533;p&#65533;&#65533;&#65533;&#65533;&#1647;&#65533;l&#65533;&#65533;l`&#65533;UxB_P&#65533;x&#65533;&#65533;&#65533;&#65533;&#65533;:&#65533;h&#65533;&#65533;&#65533;b&#65533;&#65533;&#65533;&#65533;&#1247;&#65533;g&#65533;R&#65533;cQ6_&#65533;&#65533;r,&#65533;R!M&#65533;"&#65533;&#65533;&#65533;> &#65533;`G&#65533;&#65533;&#65533;1Cw&#65533;&#65533;&#65533;&#65533;Z&#65533;BE&#65533;q&#65533;<F&#336;1:&#65533;&#65533;&#65533;&#65533;!J&#523;&#65533;KIvD&#65533;u&#65533;&#1189;S&#65533;&#65533;<y&#65533;&#65533;&#603;&#65533;&#65533;!D&#65533;&#65533;&#65533;&#65533;{&#65533;];v&#1521;&#65533;&#65533;n&#525;!&#1129;&#65533;&#1553; G&#65533;*W&#65533;l&#65533;2Iu&#65533;&#65533;Dwn&#65533;M&#65533;9&#1245;&#65533;y&#65533;&M&#65533;&#65533;&#65533;&#65533;IS &#65533;v&#65533;&#1317;4&#65533;c&#485;m&#65533;I&#65533;&#65533;PsE&#65533;	&#65533;:&#65533;&#65533;W&#65533;7m&#65533;+GN&#65533;8&#65533;&#65533;&#401;#&#65533;l&#65533;rf&#329;#Wn&#65533;Z&#65533;n&#65533;&#65533;K&#65533;&#1846;j&#65533;%&#65533;&#65533;+&#792;G9bt&#65533;&#65533;&#65533;&#65533;w&#65533;&#65533;&#355;&#65533;&#65533;re&#65533;&#65533;,>&#65533;o=&#65533;&#65533;.l&#65533;&#65533;&#65533;&#65533;&#65533;&#65533;K&#65533;0!&#65533;&#1573;I&#65533;&#65533;&#65533;qF&#65533;!	
&#65533;)&#65533;Q&#65533;&#65533;mwv&#65533;&#65533;t&#65533;&S^&#65533;=/^&#65533;&#65533;&#65533;&#65533;]&#65533;&#65533;&#1652;B&#65533;)o&#65533;&#825;1&#65533;&#65533;&#65533;&#65533;W0R&#65533;&#26161;&#65533;E&#65533;:b&#65533;0Q2&#65533;&#65533;9p&#65533;xQ&#65533;	5Ta&#65533;7(&#65533;&#65533;Y\A&#65533;O8&#65533;=&#65533;0a<&#65533;&#1027;/h&#65533;
$tPAL&#65533;>&#65533;&#65533;/&#1312;&#65533;0&#65533;&#65533;&#65533;-&#65533;&#65533;b-&#65533;P&#65533;~1&#65533;P#&#65533;/&#65533;@&#65533;&#65533;`&#65533;=&#65533;@9&#65533;&#65533;7&#65533; c/&#65533;&#65533;&#65533;	#&#65533;&#65533;(P@ 8&#65533;'&#65533; &#65533;&#65533;, &#65533;!&#65533;&#65533;R&#65533;'&#65533;&#65533;B&#65533;(&#65533;D$&#65533;&#65533;A&#65533; &#65533;&#65533;L&#65533;&#65533;d&#65533;&#65533;D Ax&#65533; &#65533; &#65533;	+&#65533; &#65533;&#65533;~&#65533;(h*
-&#65533;&#65533;0&#65533;
+l&#65533;&#65533;5&#65533;x&#65533;M6&#1704;&#65533;&#65533;&#1636;&#65533;&#43758;&#65533;*+&#65533;&#65533;&#1466;&#65533;7&#65533;HI0&#65533;&#65533;&#65533;+&#65533;&#65533;&#65533;&#65533;M7&#65533;hC&#65533;&#65533;&#65533;nCl7&#65533;r&#65533;&#882;&#1880;:-&#65533;&#65533;&#65533;s&#65533;&#65533;ta&#65533;-8&#65533;F&#65533;,&#65533;&#65533;J&#65533;8&#65533;|C&#65533;&#65533;&#65533;k&#65533;&#65533;&#49555;n&#65533;&#65533;&#65533;k.&#65533;&#65533;&#1707;.&#65533;&#65533;hK&#65533;a=x&#65533;3&#65533;=&#65533;&#65533;c&#65533;=&#65533;<pD&#65533;&v&#65533;U&#65533;&#65533;h&#65533;}&#65533;&#65533;&#65533;&#65533;&#65533;S&#65533;=s&#65533;0&#65533;!&#65533;&#65533;0&#65533;'&#65533;&#65533;)&#65533;&#65533;r=9O;&#65533;Q&#65533;&#65533;d&#65533;|2&#65533;9&#65533;&#65533;1k&#65533;yw&#65533;;&#65533;&#65533;&#65533;&#65533;@&#65533;&#65533;&#65533;&#65533;SP%4g&#65533;Q&#65533;tEIK-&#65533;@0&#65533;dV9=&#1636;uM>y&#65533;Saa&#65533;&#65533;LV&#65533;&#65533;&#65533;PA&#65533;&#65533;&#65533;Vei5&#65533;f&#65533;^m&#65533;&#65533;8&#8195;V&#65533;m&#65533;%&#955;&#65533;f8&#65533;{&#65533;U.&#65533;&#65533;.&#65533;&#65533;h&#65533;&#65533;x&#65533;&#65533;e&#65533;9n9NX&#65533;&#65533;&#65533;&#65533;&#1207;A&#65533;&#65533;d&#65533;]&#65533;YE&#65533;If]E&#797;&#65533;\s)&#65533;&#65533;f&#65533;&#65533;V&#65533;qYn&#65533;&#65533;&#65533;&#65533;R&#65533;&#65533;}&#65533;Y&#65533;h&#65533;&#65533;6&#2044;K&#65533;8&#65533;&#1294;;&#65533;&#65533;&#65533;&#65533;7&#65533;H&#65533;d&#65533;&#65533;zs
&#65533;&#65533;f&#65533;K&#65533;&#65533;E&#65533;`&#203;&~&#65533;HU&#65533;d7&#65533;W7&#65533;0&#65533;2&#65533;&#65533;&#65533;
-&#65533;&#65533;AbI|&#65533;&#65533;)P
I@&#65533;&#65533;`&#65533; &#65533;`B:R0&#65533;&#65533;&#65533;`"&#65533; ` &#65533; ;&#65533;&#65533;	N&#65533;&#65533; 0r&#65533;	J&#65533;&#65533;&#65533; I&#65533;&#65533;`&#65533;&#65533;&#65533;&#65533;&#65533;08&#65533;t&#1027;&#65533;@&#65533;<&#65533;A&#65533;7&#65533;!&#65533;P4l&#65533;Q&#65533;\&#65533;Z*&#65533; "&#65533;&#65533;-&#1025;G&#65533;A&#65533;`&#65533;Fh&#65533;E(@&#65533;&Qt"C&#65533;@&#65533; &#65533; $&#65533;P  &#65533;&#65533;
X&#65533;h &#65533;(P&#65533;A5j)0&#65533;B&#65533;(|`&#65533;&#65533;4&#65533;&#65533;`&`J&#65533;&#65533;% b&#65533;0&#65533;5&#65533;!&#65533;l`#&#65533;&#1656;&#65533;5\&#65533;&#65533;ObC&#65533;&#65533;&#65533;&#65533;)3&#65533;,j&#65533;&#65533;&#65533;b)Kh&#65533;
Z&#65533;&#65533;&#65533;-mYKb&#65533;&#65533;T&#65533;&#65533;%&#65533;&#65533;&#65533;&#65533;oY&#65533;&#65533;%/&#65533;e*ezC&#65533;&#65533;&#65533;&#65533;7.	&#65533;s&#65533;2&#65533;&#1260;f/&#65533;&#65533;Mh&#65533;p&#65533;S&#65533;&#65533;&#65533;&#65533;`&#65533;Y&#65533;&#65533;N&#65533;&#65533;&#65533;&#65533;u&#65533;&#65533;&#882;&#65533;&#65533;&#1436;&c7Y&#65533;&#65533;i&#65533;&#65533;&#65533;&#65533;&#65533;&#65533;4&#65533;CP3&#65533;w&#65533;6&#65533;G@&#65533;&#65533;&#965;&#65533;sa&#65533;lJ&#65533;&#65533;0j&#65533;HB0:&#65533;&#65533;&#1838;i&#65533;&#520;Gz&#65533;&#65533;&#65533;*&#65533;[GUR&#65533;&#65533;s&#65533;el,%&#65533;O*g&#65533;x`&#65533;&#65533;&#65533;&#642;&#65533;&#573;&#65533;r&#65533;&#65533;&#1786;&#65533;&#65533;t]&#65533;\@&#1883;&#65533;&#65533;%LkN3^&#17062;&#65533;&#65533;8&#65533;nK_z&#65533;&#65533;s&#65533;&#65533;-&#65533;R&#65533;
F&4&#65533;:&#65533;"&#65533;*X&#65533;ZQ&#65533;4o!&#65533;i&#65533;m&#65533;7&#64014;9&#65533;&#65533;]K~&#65533;&#1904;&#65533;&#65533;w&#65533;&#65533;6&#65533;Q&#65533;j&#65533;Jx&#65533;&#65533;F&#65533;&#654;stc&#65533;&#65533;;R7&#1124;<&#65533;&#65533;&#65533;&#65533;k&#65533;6&#1276;w,e$&#65533;&#65533;5&#65533;1&#65533;Xd&#65533;&#65533;U&#65533;B&#65533;P&#65533;&#65533;&#65533;Ju&#65533;&#65533;BP&#65533;&#65533;&#65533;S5&#65533;F&#65533;&#65533;&#65533;!&#65533;0C&#65533;&#65533;&#65533;&$&#65533;DPB&#65533;&#65533;&#65533;&#65533;hB&#65533;&#65533;&#65533;&#65533;&X&#65533;J@X&#65533;N&#65533;&#65533;&#65533;&#65533;=B!	R&#65533;G&#1664;6&#65533;&#65533;Kp&#65533;0<&#65533;&#65533;n&#65533;0&#65533;&#65533;>&#65533;&#65533;	Y&#65533;&#65533;&#65533;&#65533;&#65533;K&#65533; "&#1024;@+ &#65533;&#65533;&#65533; t&#65533;&#65533;8)D&#65533;P&#65533;&#65533;&#65533;'&Qx&#65533;J(@&#65533;&#65533;7. ~&#65533;&#65533;&#59904;L&#65533;&#65533;@#M&#65533;#
&#65533;&#65533;&#65533;&#1152;4&#65533;&#65533;&#65533;&#65533;	|0&#65533;SL&#65533;&#65533;&#1316;6n&#65533;*Nz&#65533;&#65533;&#65533;d'&#65533;&#65533;(&#65533;&#65533;&#65533;&#65533;X&#65533;6&#65533;a&#65533;R&#65533;&#65533;W&#65533;&#65533;&#65533;&#65533;,&#65533;fa-K&#65533;&#65533;RW3&#65533;&#65533;LpyY_&&#65533;&#65533;&#65533;e&#65533;Y&#65533;eW&#65533;&#65533;y&#65533;=3&#65533;&#65533;&#65533;&#65533;&#65533;Z.&#65533;&#65533;e&#65533;&#65533;&#65533;&#65533;:8v&#65533;&#65533;Lg&#65533;&#65533;YjR&#65533;&#65533;$&#65533;4&#65533;~&#65533;&#65533;D&#65533;&#65533;J&#65533;#c&#65533;&#65533;&#65533;&#65533;2Q3&#65533;&#65533;e<3&#65533;)&#65533;&#1317;.&#65533;&#65533;&#65533;&#65533;P&#65533;&#65533;sb&#65533;X:&#65533;&#65533;&#65533;&#65533;t&#65533;"&#65533;'[&#65533;&#692;&#65533;t&#65533;yC3&#65533;&#65533;&#65533;&#65533;&#1104;&#65533;h1&#65533;&#65533;&#65533;&#1171;&#65533;&#65533;&#65533;*5&#65533;ia&#65533;&#65533;&#65533;T[&#65533;W&#65533;&#65533;&#65533;/oOUp&#65533;&#65533;&#1468;&#65533;&#65533;g&#65533;&#65533;k&#65533;&#65533;&#726;&#65533;&#65533;&#28204;&#65533;E.?&#65533;JR&#65533;&#65533;~&#65533;&#65533;^&#65533;J4R&#65533;&#65533;{Dj&#65533;&#65533;&#65533;2&#65533;&#65533;&#65533;1-2&#65533;&#65533;n&#65533;&#65533;&#65533;L&#65533;&#65533;v&#65533;&#65533;9&#65533;qkP&#65533;&#65533;(U7&#65533;&#65533;&#65533;k&#65533;1B&#65533;F1p&#65533;t<&#65533;2!IJ&#65533;&#65533;p&#65533;)&#65533;&#65533;&#65533;$&#65533;&#65533;&#65533;]&#65533;&#65533;wC&#65533;p$&#65533;&#65533;$&#65533;8&#65533;&#65533;@&#65533;$xd&#65533;r&#65533;&#65533;&&#65533;8A&#65533;0&#65533;+4&#65533;AFB&#65533;@&#65533;6&#65533;Ay&#65533;&#65533;&#136;CH&#65533;@&#65533;&#65533;&#65533;@&#65533;S&#65533;&#1937;h+&#65533;&#65533;>x&#65533;&#65533;X&#65533;&#65533;PB&#65533;&#65533;&#65533;&#65533;w&#65533;@8p&#65533;l&#1055;&#65533;&#65533;J&#65533;&#65533;@&#65533; &#65533; &#65533; &#65533;F&#65533;	T&#65533;&#65533;qz(:&#65533;LB2&#65533;&#65533;&#65533;& &#65533; &#65533;h&#65533; &#65533;P&#65533;Z&#65533;f&#65533;&#65533;&#65533;&#65533;V'&#65533;8&#65533;&#65533;&#65533;&#65533;&#65533;-&#65533;&#65533;&#65533;ft#k&#65533;&#65533;&#65533;&#65533;&#65533;XQ&#65533;&#65533;&#65533;&#65533;&#65533;&#65533;|KT&#65533;2XrN&#65533;,&#65533;?f\r&#65533;&#65533;&#65533;f1&#65533;&#65533;&#65533;6{X&#65533;j&#65533;&#65533;&#65533;3&#65533;&#65533;r&#65533;yv* &&#1403;x&#65533;R&#65533;Y&#65533;&#65533;&#65533;I_\W&#65533;Hl&#65533;B&#65533;&#1703;)&#65533;hL&#65533;d&#65533;D&#65533;&#65533;=&#1114;&#65533;X&#65533;&#65533;&#65533;C&#65533;y&#65533;&#65533;L&#65533;Q &#65533;&#538;R`@iL&#65533;1&#65533;< =&#65533;&#811;&#864;&#632;&#65533;>&#65533;"&#808;&#65533;&#65533;&#65533;l&#65533;C&#65533;&#65533;sP&#65533;&#65533;4Dv&#65533;&#65533;D&#65533;&#65533;&#65533;p&#65533;eh&#65533;&#65533;=&#65533;&#65533;d&#65533;Sx&#65533;&#24580;&#65533;&#65533;&#308;EVxV&#65533;&#65533;L&#65533;&#65533;&#65533;&#65533;&#65533;&#65533;&#65533;&#65533;&#758;&#65533;&#65533;&#65533;&#65533;&#1860;a&#65533;$U&#65533;&#65533;&#1177;}7&#65533;&#65533;&#65533;&#65533;K&#65533;&#65533;&#65533;&#65533;!Z &#65533;&#65533;\&#65533;&#65533;L&#65533;&#65533;K&#65533;K&#65533;&#65533;a&#65533;&#65533;&#65533;I&#65533;FN&#65533;^&#65533;G&#65533;&#65533;&#65533;&#65533;4H&#65533;\$&#65533;^Y&#65533;&#65533;&#65533;&#65533;&#41334;qC5@2&#65533;.&#65533;3X&#65533;4 1$5&#65533;&#65533;&#65533;&#65533;&#65533;7&#65533;,7&#65533;&#65533;E&#65533;&#65533;9&#65533;a&#65533;\T4JE9t&#65533;'E&#65533;1&#65533;B&B\&#65533;&#512;	&#65533;&#65533;y &#1545;&#65533;x@8&#65533;x&#65533;&#65533;#&#65533;&#65533;\&#65533;&#65533;A&#65533;@&#65533;&#65533; 4$XPLH&#65533;&#65533;Hs&#65533;@&#65533;&#65533;	&#65533;&#65533;|&#65533;,&#65533;0@&#65533;]&#65533;&#65533;&#65533;&#65533;&#65533;&#65533;&#65533;@	R	&#65533;@&#65533;&#65533;&#65533;&#65533;&#65533; &#65533;O&#65533;&#65533;@&#65533; &#65533;G~@&#65533;&#65533;1&#65533;~&#65533;@B&#65533; 	P
H@@ `&#65533;
&#65533;&#65533;&#65533;&#65533; &#65533;d)&#65533;&#65533;*&#65533;&#65533;&#65533;&#65533;uB(XB 	d@&#65533;P&#65533;&#65533;%&#65533;&#65533;&#65533;&#65533;&#65533;&#65533;&#65533;P&#65533;T&#65533;MJ&#65533;&#65533;&#65533;	&#65533; &#65533;"5&#65533;&#65533;&#65533;&#65533;&#65533;&#65533;&#769;/&#65533;&#65533;&#65533;&#65533;&#65533;=K&#65533;&#65533;J&#65533;&#65533;
&#65533;I&#65533;&#65533;q&#65533;D,&#65533;
(e&#65533;&#65533;]C&#65533;&#65533;&#65533;&#65533;&#65533;&#65533;&#65533;y&#65533;&#65533;e[&#65533;&#65533;&#65533;&#65533;^&#65533;&#65533;&#65533;Y&#65533;i%q&#65533;&#65533;&#65533;&#65533;`:3&#65533;R &#65533;[&#65533;&#65533;&#65533;b&#65533;&#65533;, \,F&#65533;h&#65533;9U h&#65533;Dd&#65533;&#65533;m&#65533;U&#65533;*&#65533;&#65533;S	&#65533;&#65533;C}&#802;&#65533;S>T"&#65533;j^f&#560;&#65533;&#65533; &#65533;&#65533;<&#65533;A1L&#65533; &#65533;&#65533;n.&#65533;&#700;&#65533;&#65533;&#65533;,Lj&#294;j&#65533;&#65533;,&#65533;&#65533;,'B&#65533;&#65533;(g]E&#879;&#65533;}&#65533;ZQM&#65533;Y&#65533;M1&#65533;aM!v&#65533;W|&#65533;&#65533;M]&#65533;&#65533;W&#65533;&#1688;&#65533;w&#65533;&#65533;&#65533;&#763;&#65533;&#729;&#65533;Y3&#65533;&#2012;&#1887;&#65533;&#65533;-&#65533;&#65533;2&#65533;&#65533;Q&#65533;!&#65533;&#1037;&#1936;&#65533;Z&#65533;&#65533;&#65533;UN9&#65533;&#65533;&#65533;&#65533;&#65533;U&#65533;&#65533;IhD&#65533;v&#65533;TPa:H&#65533;R4&#65533;L0&#65533;J&#589;&#65533;&#65533;&#65533;K&#65533;&#65533;1&#65533;&#65533;*&#65533;&#65533;)&#258;0 C1&#65533;&#65533;-<&#65533;U&#65533;&#65533;7&#65533;+&#65533;1lCA&#65533;&#65533;&#65533;&#65533;&#65533;r&#65533;&#65533;&#65533;&#65533;9X`%&#65533;2&#65533;&#65533;\&#65533;&#1280;,Ql@4e!&#65533;,&#65533;&#65533;@	&#65533;J&#65533;&#65533;#D&#65533; (&#65533;X&#65533;&#65533;D&#65533;&#65533;&#65533;&#65533;]I&#65533;&#65533;&#65533;&#65533;5&#65533;&#65533;&#65533;&#65533;&#65533;t&#65533;$@@&#65533;&#65533;&#65533;&#65533;&#65533;@&#65533;&#65533;
&#65533;W@&#65533;&#65533;@&#1280;&#65533;%$&#1965;|a|&#65533;&#65533;~&#65533;O&#65533;&#512;&#65533;&#65533;&#532;&#65533;&#65533;d	&#65533;&#65533;@&#65533;%pB(&#65533;B)&#65533;B)D&#1540;U&#65533;'&#65533;&#65533;%hA
` &#792;&#65533;&#65533;&#65533;&#65533;QO&#65533;&#65533;&#65533;&#65533;&#65533;t*&#65533;&#65533;&#1556;&#65533;&#1443;&#65533;&#65533;
&#65533;&#65533; Y
&#65533;8&#65533;
&#65533;|$(&#65533;8&#65533;&#65533;&#65533;p&#65533;.&#65533;'&#65533;&#65533;&#65533;}&#65533;Xb&#65533;M&#65533;q&#65533;5&#65533;&#65533;'mY'Ya&#65533;
*&#65533;&#65533;&#65533;%&#65533;&#65533;&#65533;k&#65533;&#65533;k&#65533;~&#65533;}&#65533;&#65533;&#1426;&#65533;)&#65533;&#65533;R&#65533;&#65533;&#65533;V&#65533;Y&#65533;&#65533;6&#65533;|&#26207;&#65533;7&#65533;&#65533;!&#65533;YLZ&#65533;t&#65533;Z&#65533;@a&#65533;&#65533;yN&#65533;<Lj&#65533;&>&#65533;&#65533;&#65533;h@D&#65533;&kLZ;E&#65533;[&#65533;&#65533;f&#65533;.:&#65533;Cg2=&#65533;&N &#65533;&#65533;&#65533;&#65533;`&#65533;aL&#65533;>&#65533;&#65533;&#65533;&#1132;@}&#65533;&#65533;0&#65533;&#65533;$&#65533;GPVRX]Q&#65533;&#65533;.&#65533;&#65533;>\&#65533;&#65533;&#65533;&#65533;\&#65533;N]&#65533;&#65533;&#65533;TE&#65533;&#65533;aVRD&#65533;e&#65533;P&#65533;&#65533;&#65533;M{&#65533;&#1182;1&#65533;&#65533;D&#65533;&#65533;&#65533;&#65533;&#601;&#65533;&#65533;Tu&#65533;&#65533;[&#65533;&#65533;\x&#65533;i!&#65533; &#65533;&#65533;N&#65533;U&#65533;&#65533;&#617;TM<&#65533;Ql&#65533;&#65533;&#65533;&#65533;j&#65533;&#65533;i&#65533;2&#65533;+x&#65533;$LB(&#65533;,&#65533;)&#65533;2\&#65533;7&#65533;70C.&#65533;&#65533;*&#65533;6&#65533;a4%K&#65533;&#65533;(&#65533;&#65533;KY&#65533;&#65533;&#65533;H&#65533;5&#65533; P&#65533;@8%l 4&&#65533;i&#65533;T ,R&#65533;@L&#65533;$`&#65533;&#65533;A&#65533;&#65533;H&#65533;8&#65533;AH&#65533;&#65533; &#65533;&#65533;&#65533;&#65533;)&#65533;&#65533;&#65533;H&#65533;&#65533;&#768;F&#65533;&#65533;`&#65533;&#65533;&#65533;&#65533;&#65533;&#65533;P&#65533;r&#65533;	&#47572;@#&#65533;&#65533;&#65533;&#65533;&#65533;&#65533; &#65533;&#65533;&#65533;&#65533;&#65533;&#65533;&#65533;v5d&#65533;&#65533;&#65533;	yW&#65533;Hd&#264;mju= 	&#65533;&#65533;&#65533;&#65533;&&#65533;&#65533;&#65533;&#65533;)&#65533;B&#65533;&#65533;&#65533;&#65533;(&#65533;B$(&#65533;H&#65533;&#65533;&#65533;	D &#65533;)@H.&#65533;&#65533;A&#65533;8&#65533;X@&#65533;QY &#65533;&#1545;&#65533;&#65533; 	&#1582;?&#65533;T&#65533; &#65533;,XC9 &#65533;&#65533;R&#65533;&#65533;&#65533;`&#65533;X&#65533;&#1171;y&#65533;X>&#65533;(&#65533;+[N1&#65533;&#65533;k&#65533;Z&#65533;9Y&#65533;x+&#65533;|&#65533;w&#65533;`
&#65533;&#65533;&#65533;&#65533;&#65533;l&#65533;&#65533;&#2014;,4&#65533;&#65533;&#65533;"L&#65533;&#356;m`C&#65533;h&#65533;F='&#65533;Ql&#65533;n&#65533;&#65533;5[Qg&#65533;0MsZ&#65533;Feg&#65533;&#65533;&#65533;&#65533;[&#65533;&#65533;&#1292;B&#65533;L&#65533;1&#65533;=&#65533;&#65533;&#65533;&#65533;&#65533;Z&#65533;Gm&#65533;&#65533;&#1606;&#65533;=&#65533;&#65533;&#65533;UX1&#65533;&#316;#[OTt&#65533;XbW&#65533;C&#65533;xN&#65533;1&#65533;e9FH&#65533;L(bM&#65533;&#65533;&#65533;mho&#65533;OP#6"e=&#65533;&#65533;M&#65533;T%&#65533;&#65533;&#65533;D&#65533;W&#65533;&#65533;&#65533;(&#65533;&#65533;&#65533;&#65533;&#65533;^&#65533;K~&#65533;Y&#65533;&#685;&#65533;&#65533;&#65533;b[[&#65533;&#65533;&#65533;("9&#65533;D&#65533;E[9&#65533;\o&#65533;&#65533;j&#65533;/[&#65533;O&#65533;~&#65533;3&#65533;&#65533;),&#65533;&#65533;&#65533; ,&#65533;#DB'&#65533;B1`&#65533;x6$&#65533;)L*C5 &#65533;iC&#65533;&#65533;a&#65533;&#65533;]t&#65533;&#65533;&#65533;&#65533;7&#65533;%\&#65533;&#65533;&#65533;&#65533;&#65533;&#65533;z &#65533;i@"&#65533;]&#65533;&#65533;a &#65533;&#65533;I&#65533;&#65533;4AT&#65533;(B$@&#65533;+&#65533;&#65533;&#65533;&#65533;&#65533;\&#65533;@A=<&#65533;&#65533;,Ar&#65533;;&#65533;o&#65533;&#65533;@&#65533;&#65533;&#65533;&#65533;H	\@&#65533;,&#65533;&#65533;@&#65533;&#65533;&#65533;&#65533;&#65533; 	&#65533;O	p
`&#65533; d9I&#65533;&#65533;&#65533;H|&#65533;5&#65533;W[+$&#65533;&#65533;&#65533;&#65533;n&#65533;8&#65533;44&#65533;&&#65533;B&#65533;&#65533;&#65533;&#65533;B*&#65533;j&#65533;&#65533;5&#65533;4&#65533;&#65533;	&#65533;&#65533;J&#65533;&#65533;&#65533;
H"&#65533;&#65533;VJ&#65533;&#65533;@&#65533;&#65533;&#65533;&#65533;&#65533; &#65533;&#65533; &#65533;&#784;&#65533;/h*\&#65533;8`&#65533;Y&#65533;6&#65533;&#65533;&#65533;m&#65533;5X&#65533;&#65533;&#65533;&#65533;&#405;&#65533;l&#65533;+Y&#65533;&#65533;&#65533;&#65533;#&#65533;&#65533;e&-Y&#65533;&#65533;vn&#65533;&#65533;&#65533;&#65533;o{Yo&#65533;&#65533;&#65533;_&#65533;57&#65533;' &#177;/&#65533;&&#65533;O<&#65533;C&#65533;f&#65533;v&#65533;;&#65533;&#65533;'&#65533;r&#65533;!D*;gf`&#65533;&#65533;F&#65533;&#65533;&#65533;&#65533;&#65533;&#65533;v&#65533;&#586;wH&#65533;9&#65533;&#65533;6\Cq&#65533;Er&#65533;&#65533;g8&#65533;k&#65533;w_&#65533;\.&#65533;2&#65533;&#65533;U&#65533;fV&#65533;r&#1180;d&#65533;&#65533;H&#65533;ar&#65533;&#65533;&#65533;ab0&#65533;&#65533;J&#65533;D&#65533;3&#65533;L&#65533;&#65533;&#65533;&#65533;\&#65533;x&#65533;T&#65533;E13&#1180;&#65533;rH&#65533;2?&#65533;3cg!r&#1783;&#65533;&#65533;vs&#1626;&#65533;&#65533;f&#1272;&#65533;&#65533;&#65533;&#65533;&#65533;&#65533;&#65533;&#65533;&#65533;.n&#65533;&#65533;X&#65533;&#65533;d&#65533;&#1756;&#65533;9E&#65533;\&#65533;&#2002;E&#65533;&#65533;&#65533;+&#65533;&#65533;LU&#65533;&#65533;54&#65533;.&#65533;B"&#65533;&#65533;&#65533;&#65533; &#65533;'&#65533;4x&#65533;8|4&#65533;#X+&#214;Y&#65533;4L,&#65533;uC0&#65533;&#65533;8&#65533;E&#65533;&#65533;2x&#65533;&#65533;&#65533;&#65533; W&#65533;.`^&#65533;&#65533;.&#65533;&#65533;d|&#65533;&#65533;&#65533;@D&#65533;A"X&#65533;%&#65533;&#65533;#A&#65533;&#65533;{0HuA8&#65533;)&#65533;&#65533;TjgjL &#65533;-&#65533;&#65533;/o&#65533;&#65533;&#65533;iv&#65533;&#65533;o&#65533;V&#65533;,&#65533;&#65533;&#65533;&#65533;&#279;&#65533;7dB^&#65533;&#65533;&#1664;&#65533;(d&#1757;&#65533;&#65533;h&#65533;H@&#65533;@XB(&#65533;B_&#65533;&#65533;)&#65533;&#65533;K&#65533;&#65533;(&#65533;)xB"&#65533;&#65533;
( &#65533;&#65533;&#65533;: c&#65533;Q&#65533;I&#65533;&#1361;E&#65533;e&#65533;&#65533;	&#65533;n&#65533;&#65533;V&#65533;;
|&#65533;
&#65533;&#65533;M|&#1864;&#65533;0I&#65533;&#65533;AKXr'}&#65533;YF|Zn&#65533;t&#65533;X~'&#65533;&#65533;&=|Yr+&#65533;N&#65533;&#65533;<&#65533;&#65533;&#65533;&#65533;&#65533;	V&#65533;&#65533;<&#65533;CY&#65533;B<&#739;q&#65533;&#65533;Y&#65533;&#65533;&#65533;&#65533;&#65533;t&&#65533;(&#65533;&#65533;&#65533;c&#65533;&#65533;&#65533;Mfu&#65533;j&#65533;N&#65533;&#65533;&#65533;s&#65533;&#65533;&#65533;&#65533;&#65533;D&#1292;sNbf=g< r&#65533;&#65533;&#65533;&#65533;&#65533;&#65533;&#526;f=F;D&#65533;&#65533;FC2<Ds8F&#65533;&&#65533;F&#65533;&#1124;G8&#65533;&#65533;&#65533;oG&#65533;&#65533;[Al&#65533;&#65533;&#65533;[&#65533;e&#65533;I&#65533;&#65533;&#1144;D&#65533;&#65533;DZ&#65533;Z&#65533;V&#65533;&#65533;&#65533;V&#65533;&#325;a&#65533;&#65533;0&#65533;&#65533;1>&#65533;&#731;0&#65533;&#65533;&#65533;&#65533;/&#65533;(9&#65533;&#65533;&#65533;y&#65533;&#65533;&#65533;#&#65533;&#65533;&#65533;p&#65533;NQ&#65533;_&#65533;&#65533;u&#65533;]t&#65533;&#65533;"&#65533;&#65533;w3&#65533;&#65533;E&#65533;A&#65533;Y &#65533;P&#65533;a&#65533;&#65533;XFNya&#65533;89&#65533;o(:&#65533;DR&#65533;9 &#65533;Q&#65533;&#65533;6&#65533;'e5C+&#65533;DBL&#65533;&#65533;&#65533;A$&#65533;B4&#65533;y7@&#65533;+L&#65533;#d-2&#65533;1$&#65533;4&#65533;R&#65533;&#65533;&#65533;&#65533;&#65533;c&#65533;2&#65533;&#65533;&#65533;&#65533;&#65533;`@$_JS@&#65533;u@&#65533;&#65533;&#65533;&#65533; &#65533;#@ &#65533;q&#65533;&#673;O&#65533;f&#1394;&#65533;&#391;&#65533;Q&#65533;d&#65533;J&#65533;"@~&#65533; &#65533;GG&#65533;>~&#65533;&#65533;&#65533;&#65533;%V&#65533;8&#65533;@&#65533;&#65533;"&#65533;%Q&#65533;`&#65533;!P&#65533;&#65533;Q#1&#65533;5&#65533;&#65533;hR&#65533;Mc&#65533;&#65533;:'D&#65533;&#65533;&#65533;)Q&#65533;D&#65533;+&#65533;T&#65533;&#65533;&#65533;<&#65533;&#65533;t&#390;Tx&#65533;&#65533;&#65533;&#65533;&#65533;&#65533;&#65533;Np&#65533;&#65533;&#65533;
&#65533;&#65533;K&#65533;O&#65533;C&#65533;q&#65533;q&#65533;&#65533; H&#65533;H&#65533;&#65533;J&#65533;&#1185;+G&#65533;&#65533;&#65533;&#65533;r&#65533;&#261;:8o&#65533;&#65533;]&#65533;&#65533;-&#65533;&#65533;k&#1648;]{&#65533;&#65533;jl&#65533;l&#65533;~&#65533;{&#65533;l&#1582;q[&#65533;-{&#65533;n&#2036;[S.<&#65533;&#65533;&#1389;&#65533;&#1014;V&#65533;:s&#65533;&#65533;Y&#65533;&#65533;&#65533;lm&#65533;&#65533;&#65533;&#65533;[7n&#1784;&#65533;V&#65533;&#65533;}{&#65533;&#65533;m&#65533;&#65533;m=&#65533;&#65533;&#1982;}z\9s&#65533;=&#65533;v&#1937;gz&#65533;G&#65533;&#65533;&#65533;x&#65533;GAx$&#65533;&#65533;&#65533;)l&#65533;A&#65533;a&#65533;&#65533;w&#65533;q&#65533;
&#65533;	&#65533;&#65533;E$&#65533;&#65533;dBdp&#65533;1T&#1117;t&#65533;&#65533;&#65533;&#65533;n&#65533;y&&#65533;l&#65533;	g&#65533;&#65533;&#65533;Q&#65533;&#65533;#&#65533;YG&#65533;t&#65533;YR&#65533;u&#65533;&#65533;&&#1489;&#65533;+3;&#65533;)&#65533;L'&#65533;.&#65533;&#65533;RLv&#65533;I&#65533;T&#65533;&#65533;2A<&#65533;&#65533;&#65533;9R&#65533;&#65533;!&#65533;&#65533;&#65533;&#65533;l&#65533;&#65533;+&#65533;&#65533;2&#65533;-&#65533;&#65533;2&#65533;s&#65533;1gJt
5G&#65533;B7+&#65533;3&#1156;$g&#65533;p&#65533;&#65533;&#65533;&#65533;D+-&#65533;M7&#65533;Tr&#65533;cTQB9&#65533;&#65533;-&#65533;LUU,U&#65533;&#65533;&#65533;8gHSI&#65533;&#65533;q@T-7+&#65533;3&#1030;&#65533;u4Yg&#65533;,T@4YB&#65533;WcI&#65533;&#65533;QF;&#65533;rQ =&#65533;&#65533;&#65533;m&#65533;&#65533;V&#65533;A&#65533;&#65533;L&#65533;&#65533;b&#65533;Rp*--]p&#65533;&&#65533;&#65533;)&&#65533;G&#824;b+&#65533;&#65533;">:&#65533;h&#65533;&#65533;%&#65533;I$e&#65533;_&#65533;F&#65533;e&#65533;&#65533;&#65533;&#65533;&#65533;#&#65533;>&#65533;&#65533;&#65533;A&#65533;P!&#65533;:&#65533;`&#65533;
2&#65533;&#65533;&#65533;DP&#65533;@&#65533;xh`C5&#65533;&#65533;&#65533;)&#18980;&#65533;]b&#65533;&#65533;0j&#65533;&#65533;*&#65533;&#65533;&#65533;b&#65533;'&#65533;8"&#65533;&#65533;&#65533;&#65533;($&#65533;jXh!D&#65533; H@T0&#65533;d8&#65533;c6 
2&#65533;&#65533;z&#65533;H&#40405;&#65533;!l&#65533;&#65533;&&#65533;d&#65533;V0	&#65533;$H&#65533;'	&#65533;&#65533;R@&#65533;&#65533;SPi&#65533;SH&#65533;+NB&#65533;D&#65533;&#65533;&#65533;8x k&#65533;@&#65533;x&#65533;&#65533;&#65533; &#65533;
&#65533;&#65533;&#65533;&#65533;@x&#65533;u&#65533;QH&#65533;!&#65533;u&#65533;)&#65533;Q_&#65533;&#65533;&#65533;Ro&#65533;&#65533;F&#65533;l&#65533;&#65533;&y&#65533;Xk>y&#65533;&#65533;m;&#65533;n&#222;;&#65533;b&#65533;&#65533;lh&#65533;&#65533;&#65533;&#1574;s|&#65533;&#65533;_6&#65533;#&#65533;&#65533;iK&#65533;|&#65533;&#65533;&#65533;&#65533;{l&#65533;?&#65533;y&#65533;&#65533;=&#65533;&#65533;&#65533;&#65533;=;&#65533;&#65533;&#1331;#&#65533;&#65533;&#65533;KW&#65533;&#65533;Li&#65533;&#65533;&#584;&#65533;4=dA&#65533;&#65533;&#65533;&#65533;P&#65533;"	1&#65533;&#65533;&#65533; O&#65533;&#65533;
&#1187;1"&#5614;dqt&#65533;y&#65533;h&#65533;9&#1201;&#65533;7&#65533;&#65533;q"&#1243;&#11534;&#65533;IL&#65533; &#65533;&#65533;&#65533;&#65533;&#65533;+m&Y|:&#65533;&#65533;E(&#65533;&#65533;L&#65533;&#1227;&#65533;Q{l&#65533;&#65533;]&#65533;&#65533;,&#65533;"E(DL&#65533;;&#65533;&#65533;F5&#65533;0OKb&#65533;&#65533;
Es&#849;&#65533;&#65533;&#65533;&#689;&#65533;W&#65533;?&#65533;&#65533;&#65533;&#65533;&#65533;&#65533;q&#65533;[x&#65533;&#65533;&#65533;&#65533;Go%&#65533;&#65533;&#65533;&#65533;&#356;&)i&#65533;Mz&#65533;%&#65533;&#65533;&#65533;E)&#65533;&#65533;&#65533;&#65533;'&#65533;&#65533;?&#1425;&#65533;u&#1297;&#65533;&#65533;1h&#65533;&#65533;hC&#65533;P&#65533;}&#65533;D-&#65533;&#65533;&#65533;Wx&#65533;&#65533;&#65533;D-~&#65533;&#65533;\ &#65533;&#65533;&#65533;X&#65533;5&#131;&#65533;&#65533;P&#65533;6&#65533;(&#65533;$&#65533;p&#65533;&#65533;t&#65533;&#65533;&#65533;&#65533;@`&#65533;#A,&#65533;&#65533;2&#65533;&#65533;+&#65533;b&#65533;&#65533;B
v R&#65533;&#65533;&#65533;hE&#65533; &#65533;H&#65533;X&#65533;B*R&#65533;$&#65533;&#65533;JI\@&#65533;&#65533;&#65533;&#65533;&#65533;&#65533;&#65533;T ,&#65533;&#65533;v&#65533;&#65533;&#65533;&#65533;&#65533;@	f&#65533; 	G&#65533;G&#65533;&#65533;&#65533;&#65533;&#65533;&#65533;#e&#65533;&#65533;&#65533;&#65533;`*4&#65533;AHp&#65533;&#65533;@d 8&#65533;&#65533;U&#65533;b&#65533;0&#65533;*XTV&#65533;&#65533;h&#65533;'8q&#65533;!4@0&#65533;d&#65533;&#65533; &#65533;	f&#65533;jU&#65533;Jt,/&#65533;&#65533; &#65533;&#65533;&#65533;&#65533;v@aAd&#65533;&#65533;&#65533;Z|cJ&#65533;Wg&#65533;&#65533;f}&&#1944;&#867;&#65533; &#65533;&#65533;4&#65533;&#65533;&#65533;&#65533;x &#65533;&#65533;@';&#65533;1lp&#65533;&#65533;&#65533;dg5&#65533;<ln &#65533;&#65533;&#65533;
V&#65533;&#65533;8&#974;&#65533;&#65533;&#65533;&#65533;'>&#65533;!&#65533;g	&#65533;&#65533;&#65533;&#65533;]&#65533;&#65533;h&#65533;&#65533;&#65533;I&#65533;p&#65533;&#1680;&#65533;:$F,^&#65533;E&#65533;&#65533;l&#65533;4&#65533;;&#65533;E&#65533;%Q&#65533;&#65533;C&#65533;&#65533;jb&#65533;&#2001;#&#65533;&#65533;&#1936;O8&#65533;t%u&#777;&#65533;&#65533;&#65533;&#65533;&#65533;&#65533;$	IQ&#65533;&#65533;Y<&#65533;&#65533;x&#65533;&#65533;&#1462;&#65533;d$&#65533;&#65533;vD&#65533;&#1025;0X&#65533;&#65533;&#65533;C:o&#65533;&#65533;F3u&#65533;D&#65533;u;&#65533;&#295;s<JV&#65533;C&#65533;&#65533;&#65533;&#65533;!)jZ&#65533;&#65533;&#769;&#65533;*I&#65533;kH&#65533;&#65533;&#65533;&#65533;K&#65533;o}Uj&#1351;&#65533;&#65533;^(-&#65533;JDtR&#65533;.&#65533; &#65533;1&#203;j&#65533;&#65533;&#65533;bNz&#65533;&#65533;&#65533;B/&#65533;&#65533;],&#65533;`&#65533;&#65533;R&#65533;&#65533;8Lc&#65533;&#65533;QC&#65533;8&#65533;&#65533; &#65533;#&#65533;D	c&#65533;'V&#65533;&#65533;Qd&#65533;&#65533;D&81
W&#65533;&#65533;C&#65533;3&#65533;&#65533;<lL&#65533;&#65533;F1&#65533;1U&#289;0.P&#892;@ tx&#65533;&#65533;&#65533;&#65533;&#65533;&#65533;
&#65533;&#65533;&#65533;.&#65533;&#65533;&#65533;@&#65533;&#65533;&#65533;&#65533;1&#65533;&#65533;
7&#65533;&#65533;&#65533;&#65533;P&#65533;'(&#65533;AP&#65533;0}&#65533;&#65533;- y&#65533;X*&#65533;&#65533;&#65533;&#65533;&#65533;K&#65533; 	&#65533;&#65533;)X&#65533;
4f&#65533;&#65533;`$}sX&#65533;&#65533;&#65533;&#65533;&#65533;4&#65533;K&#65533;&#65533;&#65533; ,p&#65533;Tr&#65533;&#65533;|&#65533;&#65533;@&#65533;&#65533;&#65533;W&#65533;tq&#65533;&#65533;i+vj
R|B&#65533;&#65533;D"&#65533;&#65533;&#65533;8@!&#65533; &#65533;&#65533;&#65533;Qut&#65533;&#65533;`(&#65533;&#65533;&#65533;X&#65533;u&#65533;&#65533;^&#65533;&#65533;&#65533;&#65533;&#65533;
\&#65533;&#65533;&#65533;&#65533;&#65533;&#1195;>%&#65533;
;J[&#65533;&#65533;&#65533;J&#65533;@M-&#65533;47&#65533;y &#65533;q&#65533;o&#65533;&#65533;kM5&#65533;&#65533;&#65533;&#65533;&#65533;&#65533;}&#65533;;&#65533;&#65533;wr&#65533;\c&#65533;&#1233;qT&#65533;&#65533;&#65533;/<&#65533;az&#65533;c&#65533;&#65533;&#65533;<&#65533;&#65533;&#65533;^A&#65533;&#65533;&#65533;=&#65533;&#65533;x&#65533;F&#65533;&#65533;r&#65533;U&#65533;":&#65533;<J$&#65533;&#65533;&#65533;&#1028;O&#65533;z&#1313;&#65533;&#65533;&#65533;&#65533;]&#65533;&#65533;v&#65533;&#65533;&#65533;$&#65533;&#65533;&#65533;[o&#53394;[&#65533;r|&#494;&#65533;&#470;&#65533;y&#65533;&#65533;M&#65533;&#65533;4b&#65533;Q&#65533;&#65533;&#149;&#65533;&#65533;&#65533;`A&#65533;&#65533;]&#65533;AW&#65533;&#65533;co&#65533;xL_&#65533;z&#65533;&#65533;&#65533;&#65533;&#65533;L'&#65533;&#65533;&#65533;N`p&#65533;c4&#65533;#j5.	/&#65533;&#65533;G&#65533;&#65533;&#65533;&#65533;.&#65533;N1p&#65533;&#65533;z&#65533;&#65533;&#65533;&#65533;&#65533;&#65533;K&#1096;E&#65533;bk&#65533;&#1739;I&#65533;U&#65533;a&#65533;&#65533;&#65533;&#65533;!2&#65533;&#65533;&#277;"?S-k&#65533;Q&#65533;&#65533;%&#65533;euGR&#65533;&#65533;&#65533;&#65533;>&#65533;&#65533;&#65533;.&#65533;p&#65533;&#65533;(&#65533;!&#65533;0&#65533;/4&#65533;+x&#65533;&#1032;Ll&#65533;&#65533;&#65533;&#65533;&#65533;E`&#65533;&#65533;/&#65533;,&#65533;&#65533;i&#65533;&#65533;&#248;,\aZ	
`&#65533;$2&#65533;&#65533;&#65533;BJ@&#65533; &#65533;`	| &#65533;``aNAd &#65533;@&#65533;&#65533;&#65533;&#65533;N&#65533;&#65533;&#65533;i`@&#65533;@
&#65533;@&#65533;|`&#65533;)j&#65533;r oz&#65533;&#65533;v@o&#65533;&#65533;T`j&#65533; &  u*&#65533;lN&#65533;l f 8&#65533;&#65533;&#65533;$&#65533; 
&#65533;p
&#65533;>&#65533;&#65533;: &#65533;j b&#65533;&#65533;B`P&#65533;P@@&#65533; &#65533;\@$&#65533;baL&#65533;T&#65533;N&#65533;NBa:&#65533;4&#65533;&#65533;&#65533;8@*&#65533;2 @&#65533;D&#65533;"&#65533;)/,&#65533;&#65533;&#65533;&#65533;&#65533;1B&#65533;1&#65533;jC &#65533;&#65533;!xJI&#65533;&#65533;&#65533;e&#65533;,&#65533;\lX&#65533;K&#65533;&#65533;#>>&#65533;}&#65533;&#65533;:&#65533;6`&#65533;}&#65533;c%kqk%k5&#65533;&#65533;5(+&#65533;&#643;*K&#65533;&#65533;&#65533;&#65533;&#244;&#65533;%&#65533;&#65533;&#65533;&#65533;r&#65533;&#65533;bKM&#65533;&#1144;&#65533;&#65533;q&#65533;&#65533;&#65533;&#808;)D&#65533;+M(&#65533;&#65533;$&#65533;&#65533;kB&#65533;3&#65533;zHL
&#65533;Ct&#65533;&#65533;\d5$U&#65533;(I&#65533;d&#65533;DQ&#65533;$&#65533;W &#65533;Rz&#65533;&#65533;Vr&#65533;\&#65533;&#65533;Y&#65533;H&#65533;&#65533;e&#65533;rl&#458;&#65533;X&#65533;P&#65533;+ R@&#65533;&#65533;4&#65533;&#65533;(&#65533;]&#65533;O##&#65533;&#65533;&#65533;H&#65533;\&#65533;W&#65533;E@&#65533;.&#65533;&#65533;&#65533;&#65533;
&#65533;V&#65533;$U&#65533;d&#65533;&#65533;h&#65533;p&#65533;Kt&#65533;&Q,J^&#65533;X&#65533;Vx&#65533;&#65533;l,&#65533;z%&#65533;&#65533;Q"	&#65533;Q&#65533;&#65533;[&#65533;2WfEX&#65533;\&#65533;&#65533;&#65533;D#&#65533;&#65533;.&#65533;aJa&#65533;`
&#65533; 	p&#65533;&#65533;&#65533;
&#65533;&#65533;&#65533; A&#65533;&#65533;&#65533;&#65533;&#65533;L&#65533;jAFt&#65533;<&#65533; 
h&#65533;N&#65533;L&#65533;&#65533;&#65533;&#65533;&#65533; &#65533;&#65533; &#65533; 	&#65533;`&#65533;b!&#65533;&#65533;&&#65533;&#65533;Ax$&#65533;&#512;&#65533;@&#65533; 
P&#65533;:Bn&#65533;&j &#65533;h&#65533;t $2&#65533;&#65533;mv l&#65533;BjP`&#65533;,&#65533;t&#65533; &#65533;  uV&#65533;&#65533;.&#65533;sv` @ `9&#65533;&#65533;9 &t&#65533;7&#65533;.J&#65533;j&#65533;&#65533;&#65533;@&#65533;0&#65533;*@&#65533; j&#65533;R&#65533;&#65533;&#65533;P&#65533;F!&#65533;2a&#65533;
L&#65533;&#65533;J&#65533; k"&#65533;&#65533;L0 &#65533;&#1933;&#65533;&#65533;0@4&#65533;&#65533;<&#65533;L M&#65533;&#65533;&#65533;Jv&#65533; &#65533;T&#65533;&#65533;)&#65533;&#65533;T`ER:&#65533;T&#65533;GW4&#65533;\6&#65533;#&#65533;&#65533;*K&#65533;&#65533;&#65533;&#65533;&#65533;X&#65533;8&#65533;&#65533;|&#65533;&#65533;}&#65533;'&#65533;fq}&#65533;&#65533;&#65533;&#65533;|&#65533;7P.&#65533;T6R.&#65533;&#65533;&#65533;h&#65533;&#65533;C&#65533;&#65533;&#65533;&#65533;F&#65533;4&#65533;&#65533;&#65533;6&#65533;3&#65533;&#65533;&#65533;A&#65533;&#65533;&#65533;nJS&#65533;J?(&#65533;d&#65533;J&#65533;&#65533;&#65533;&#65533;&#65533;&#65533;&#65533;&#65533;b&#65533;&#65533;&#65533;t&#60168;&#65533;&#65533;B&#65533;J&#65533;a&#8266;F&#65533;K=&#65533;&#65533;&&#65533;A*&#65533;&#65533;&#65533;&#65533;x&#65533;&#65533;B(N&#65533;&#65533;Wt&#65533;&#65533;0&#65533;]:].&#65533;X&#65533;R:&#65533;&#65533;&#65533;&#65533;b8eR)5?0&#65533;=&#65533;&#243;&#65533;*&#65533;D&#65533;&#65533;&#65533;=0&#65533;&#65533;&#65533;&#65533;yRPI&#65533;E &#65533;|/&#65533;&#65533;d&#65533;&#65533;&#65533;&i&#65533;0I&#65533;p'&#65533;&#57914;&#65533;W@	&#65533;&#65533;O\B1X?#&#65533;&#591;~&#65533;%&#65533;&#65533;X&#65533;/&#65533;Bo&#65533;:RS&#974;&#65533;A&#65533;&#65533;&#65533; 
&#65533; &#65533;`&#65533;6&#65533;&#65533; &#65533;&#65533;&#65533; &#65533;&#65533;a&#1455;<&#65533;J&#65533;dAPAA&#65533;&#65533;v&#65533;&#65533;-/&#65533;J8&#65533;&#65533;&#65533;t!&#65533;a&#1184;
&#65533;`&#65533;n&#65533;&#65533;&#65533;Pa&#65533;AL&#65533;a a&#65533;
&#65533;&#65533;	&#65533;&#65533;	&#65533;&#65533;DVnd@jB&#65533;t&#65533;P&#65533;|`d=bf&#65533;*\`fS 6&#65533; t&#65533; xVg}&#65533;g&#65533;P1&#65533;&#65533;h&#65533;&#65533;h&#65533;&#65533;g`H&#65533;dFM1&#65533;&#65533;&#65533; LAT&#65533;R!k&#65533;&#65533;b&#65533;s
&#65533;t&#65533;`>&#65533;(&#65533; 
 &#65533;J0&#65533;/&#65533;&#65533;&#65533;f9 &#688;&#528;%l&#65533;0p@n&#65533;Q&#65533;n3&#65533;&#65533;F#%&#65533;&#65533;Up?1DD?&#65533;Q	&#65533;4N&#65533;&#65533;&#65533;&#65533;y&#65533;&#497;~&#65533;6r&#65533;saq7&#65533;&#65533;9&#65533;&#65533;&#65533;Ks5&#65533;G&#65533;<|&#60296;Q&#65533;uG&#65533;H(&#65533;RQ=N&#718;&#65533;&#65533;&#65533;&#65533;&#65533;I&#65533;&#65533;&#65533;FDz&#65533;K&#65533;&#65533;&#65533;$&#65533;&#65533;wS&#65533;DrKO&#65533;&#65533;M&#65533;&#65533;U&#65533;L}x&#65533;k&#65533;&#65533;&#65533;&#65533;L&#65533;dP&#65533;D&#65533;d{M&#65533;(E&&#65533;E&#65533;1'&#65533;&#65533;&#65533;&#65533;&#65533;&#65533;+{&#65533;r$&#65533;&#65533;CG&#65533;Q&#65533;&#65533;&#65533;Pr&#65533;&#65533;ZQ>&#65533;jG&#65533;&#65533;&#65533;&#65533; &#65533;&#65533;C>&#65533;zz&#65533;&#65533;>&#65533;&#65533;&#65533;&#65533;$&#589;\&#65533;Q&#65533;&#65533;OR&#65533;(,&#65533;eJ&#65533;J:8&#65533;&#65533;&#65533;PpQ)Y&&#65533;K,8'I&#65533;eP^&#65533;U&#65533;&#65533;P&#65533;eZ&#65533;&#65533;ZzX4&#1281;&#869;\0&#65533;&#65533;Zo&#65533;$e&#65533;.X&#65533;R u&#65533;X/&#65533;!L!&#65533;@&#65533;`csh&#65533;&#65533;&#65533;&#65533;
(&#65533;
&#65533; 
&#65533;@&#65533; !&#65533;&#65533;>!r>A/&#65533;&#65533;8 &#65533;8&#65533;&#65533;@&#65533;@n&#65533;&#65533;A&#65533;&#65533; &#65533;&#65533;A8&#65533; AJ&#65533;A"&#65533;t&#65533;Z&#65533;&#65533; &#65533;&#65533;	&#65533;&#65533;j&#65533;nh *&#65533;R&#65533;Jfh&#65533;w&#65533;&#65533;&*&#65533;&#65533;$T@1D&#65533;*&#65533;?!&#65533;&#65533; `&#65533;g &#65533;6 2D&#65533;>&#65533;&#65533;&#65533;9&#65533;&#65533;&#65533;F&#65533;&#65533;37&#65533;VF&#65533;f3&#65533;?-`&#65533; D&#65533;&#65533;m,&#65533;B<&#65533;6&#65533;&#65533;&#65533;&#65533;x&#65533;^&&#65533;&#65533;m@@&#65533;&#65533;&#65533;?M&#65533;t&#65533;&#65533;&#65533;-&#65533;.&#65533;Cvhg2&#65533;> : H&#65533;>&#65533;&#65533;6T&#65533;&#65533;&#327;&#65533;&#65533;&#65533;:OV&#65533;&#65533;&#65533;"E&#65533;&#192;&#65533;&#65533;+&#1519;pnz&#65533;A|b&#65533;5&#65533;g:<&#65533;sW&#65533;&#65533;&#65533;'&#65533;H:6r}F&#65533;~T&#65533;GW&#65533;&#65533;0&#65533;&#65533;Fzr58&#65533;h#&#65533;#?&#65533;r-%Z&#65533;&#65533;&#65533;&#65533;&#65533;&#65533;&#65533;.&#65533;nu&#65533;&#65533;&#65533;&#65533;&#65533;&#65533;&#65533;&#65533;(&#65533;&#65533;&#65533;no&#65533;&#65533;!&#65533;I4CC&#65533;&#65533;&#65533;E&#65533;v&#65533;&#65533;&#65533;NK&#65533;&#65533;&#65533;&#65533;B&#65533;:&#65533;&#65533;&#65533;&#65533;&#65533;|/\&#65533;&#65533;C&#65533;&#65533;p{QuZ&#65533;a&#65533;="f&#65533;-=&#65533;&#65533;yb&#65533;;&#65533;C&#65533;'y&#65533;;4&#65533;b(%?&#65533;T
&#65533;))&#65533;&#65533;&#65533;&#65533;&#65533;T&#65533;>&#65533;aXP&#65533;&#65533;/&#65533;&#65533;/Ws&#65533;<&#65533;&#65533;);&#65533;&#65533;&#1715;&#65533;OY&#65533;W&#65533;5*&#65533;&#65533;Q&#65533;&#65533;&#65533;&#65533;&#65533;&#65533;&#65533;>&#65533;p&#65533;hvs&#65533;4&#65533;&#65533;&#65533;&#65533;&#65533;&#65533;&#65533;@~&#65533;&T \ )f@$&#65533;&#65533;&#65533;@&#65533;@&#65533; &#65533;"&#65533;&#65533;&#65533;&#65533;&#65533;&#65533;s&#65533;&#65533;` !&#65533;cH!&#65533;&#65533;&#65533; L&#65533;&#65533;&#65533;
&#65533;  &#65533;Z!&#65533;a&#65533;&#65533; t 	v@f	J1C&#65533; jfa&#65533;b&#65533;(t&#65533;n&#65533;&#65533;rP&#65533;R&#65533;?&#65533;f&#65533;g&#65533; &#65533;V. R`&#65533;l L&#65533;v&#65533;&#65533;M&#65533;&#65533;G&#65533;&#65533; &#65533;&#65533;djB&#65533;&#65533;3x&#65533;*&#65533;]Ea@!q&#65533;&#65533;:&#65533;+&#65533;,a&#65533;@@&#65533;a"&#215;&#65533; &#65533;x@&#65533;DG&#65533;&#65533;&#65533;n'&#65533;2&#65533;&#65533;&#65533;4 d&#65533;s&#65533;I;ZEC3&#65533;&#65533;Kv&#65533;r&#65533;>&#65533;J<tN&#65533;&#65533;&#687;&#65533;&#65533;?z&#65533;&#65533;&#65533;s&#65533;&#65533;&#65533;&#65533;<&#65533;&#65533;&#65533;&#65533;Iw&#65533;L&#65533;7&#65533;&#65533;7h&#65533;&#65533;G> ]&#65533;&#65533;wG&#65533;&#1006;&#65533;=&#65533;&#65533;&#65533;&#65533;&#65533;&#65533;&#65533;&#65533;5&#65533;&#65533;&#65533;hy&#65533;&#65533;{-&#635;X%U&#65533;$&#65533;D}&#65533;;&#65533;&#65533;J&#65533;&#65533;&#65533;7&#65533;_&#65533;y&#65533;Hx&#1377;P2I&#584;v&#65533;<H&#65533;|}&#65533;&#65533;&#65533;}&#65533;&#1100;&#65533;d&#65533;g}O	&#65533;x&#65533;g&#65533;&#65533;@x&#65533;&#65533;&#65533;i&#65533;X(W.&#65533;3&#65533;D1&#65533;DGtD%&#65533;(z=&#65533;J&#65533;&#65533;&#65533;&#65533;&#65533;y&#65533;&#65533;%I?&#65533;?&&#65533;&#65533;HBhx&#65533;Z&#65533;&#65533;&#65533;&E&#65533;&#65533;&#65533;&#65533;\&#65533;&#65533;Q}&#65533;?&#65533;&#65533;[&#65533;d&#65533;uu[&#65533;(&#65533;~&#65533;5&#65533;W &#65533;'&#65533;&#65533;&#65533;C&#65533;&#65533;&#65533;&#65533;?&#65533;HX&#65533;&#65533;&#65533;ZUW[#5=&#65533;m&#65533;&#33806;&#65533;$&#65533;&#65533;&#65533;v&#65533;5c&#65533;`&#65533;<Yt&#65533;&#65533; 	&#65533;`,&#65533; &#65533;&#65533;@h&#65533;8&#65533;&#65533;&#65533;<* &#65533;D `!&#513;^!&#65533; &#65533;`.~&#65533;&#65533;&#256;N!^[&#65533;&#65533;&#65533;&#65533;&#65533;3&#65533;A&#65533;&#65533;kX&#65533;$H&#65533;N&#65533;ND@&#65533;&#65533;AM&#65533;kdn@b&#65533;&#65533;^h&#65533;&#65533;T &#65533;&#65533;&G&#65533;;&#65533;
&#65533; &#65533;.` &#65533;(R3p`&#65533;)&#65533;&#65533;&#65533;&z`t`H@,&#65533;&#1177;6&#65533;<&#65533;j &#65533;&#65533;&#65533;&#65533;&#65533;&#65533;>w|=A&#65533;&#65533;*&#65533;2&#65533;&#65533;&#65533;` &#65533;<&#65533;ab&#65533;y&#65533;t&#65533;&#65533;&#65533;&#65533;?`&#65533;<_&#767;/^&#65533;$1&#65533;&#65533;4 (&#65533;&#65533;@&#65533;&#65533;&#65533;#I%#=&#353;9&#65533;&#65533;&#65533;&#65533;&&#65533;&#65533;-]&#65533;&#65533;&#65533;}b&#65533;6&#295;|&#65533;&#65533;X&#65533;&#65533;&#65533;&#1005;&#65533;&#65533;&#65533;a&#65533;&#65533;&#22019;{n&#65533;&#65533;&#65533;&#65533;&#65533; &#65533;5k&#1520;e;&#65533;&#65533; Bm&#1780;i&#65533;&#65533;&#859;D&#65533;&#2046;&#65533;&#65533;[7n#J&#65533;x1&#65533;H&#65533;&#65533;&#537;<Y&#924;&#65533;s&#65533;&#1053;;G&#65533;&#65533;6q&#65533;&#1461;c&#65533;.&#65533;&#925;&#65533;&#1065;S&#65533;&#65533;&#727;D&#65533;&#65533;L&#65533;3&#65533;&#1188;&#65533;&#65533;!]&#65533;&#65533;]&#65533;&#65533;R&#1773;c&#65533;&#65533;*V&#65533;&#65533;&#65533;Em&#65533;&#65533;&#65533;&#65533;&#65533;-&#869;$G&#65533;&#65533;&#65533;&#65533;&#1465;&#65533;&#65533;&#63355;&#65533;t&#65533;&#1717;&#65533;&#1915;&#65533;&#65533;&#65533;&#65533;&#65533;kW&#65533;;&#65533;`	S;&#65533;&#65533;U&#65533;]&#65533;&#65533;&#65533;	&#65533;gd&#65533;&#65533;&#65533;&#65533;$7&#65533;&#65533;8&#65533;&#65533;:w'.&#65533;Ep&#65533;&#65533;&#65533;.&#65533;&#65533;H&#1385;'&#65533;>m&#65533;t&#522;&#65533;k&#1790;&#65533;&#65533;&#65533;7q&#65533;U&#65533;K&#65533;3&#65533;U&#65533;&#65533;&#65533;5&#65533;&#65533;S&#65533;J&#65533;&#65533;9g.:&#65533;&#65533;&#1262;C&#65533;T&#65533;]&#65533;o&#65533;&#1649;C&#65533;&#65533;&#65533;&#65533;&#65533;&#65533;0&#65533;&#65533;N4{z&#794;&#725;&#65533;&#65533;dy&#65533;7n&#65533;&#65533;&#65533;&#65533;&#456;&#65533;2~[&#65533;&#65533;h&#1165;&#65533;&#65533;D&#65533;&#65533;6&#140;&#65533;K&#65533;&#65533;7&#65533;&#65533;&#65533;
$&#65533;&#65533;&#65533;.&#65533;&#65533;	3 !&#65533;[l&#65533;&#65533;+&#65533;&#65533;&#65533;\pT0A%Q&#65533;2&#65533;H3&#65533;!O&#65533;`&#65533;&#274;L1&#65533;B!&#65533;0&#65533;&#65533;4&#65533;l&#65533;8&#65533;H#K:l&#65533;&#65533;V&#65533;&#65533;	%&#65533;&#65533;&#65533;&&#65533;&#65533;B)~&#65533;	&#65533;p&#65533;3&#512;C2&#528;&#65533;&#65533;UZie&#65533;(&#65533; BL&#65533;@`&#65533;t&#65533;A(&#65533;&#65533;B&#65533;&#65533;.&#65533;B
,&#65533;p&#65533;;!&#65533;,&#65533;&#65533;< &#65533;i$&#65533;I'&#65533;z&#65533;(&#65533;&#65533;*&#65533;'&#65533;T&#65533;	&|P&#65533;&#65533;l&#65533;&#65533;<&#65533;&#65533;
< &#65533;&#65533;R@&#65533;&#65533;&#65533;J&#65533;&#65533;lp&#65533;&#65533;`&#65533;'@&#65533;A \&#65533;mt&#65533;E'&#592;&#65533;&#65533;6&#1868;[i&#65533;i4&#65533;"I&#1311;7&#65533;&#65533;&#65533;6&#65533;5$.7&#65533;&#65533;+&#65533;6&#65533;8&#65533;&#65533;5&#65533;ZC&#65533;4&#65533;TCp&#65533;&#65533;p&#65533;
#<&#65533;&#65533;[33&#65533;<sp&#65533;&#65533;_&#65533;M&#65533;&#65533;2&#65533;P&#65533;e,A O#p5&#65533;TCM&#65533;K3&#65533;4,W&#65533;&#65533;&#65533;+P&#65533;&#65533;@&#65533;&#65533;2:/&#65533;L3&#65533;&#65533;&#65533;$&#65533;B&#65533;<&#65533;&#65533;&#65533;v&#65533;E&#65533;\3&#65533;i>u\W-&#65533;&#65533;KCU]&#65533;9.G&#65533;&#65533;-m&#65533;&#65533;&#65533;&#65533;&#65533;&#65533;:U&#65533;&#65533;p&#65533;E&#65533;N&#65533;EUU&#65533;R&#65533;SS&#65533;&#65533;7&#1996;&#65533;7j&#65533;&#65533;&#65533;;zv&#65533;M`Q&#1398;T&#65533;&#65533;5&#65533;!&#65533;&#65533;&#65533;qKN9q&#65533;&#65533;m&#65533;&#65533;O&#65533;&#65533;&#65533;&#65533;_cm&#65533;r&#65533;e&#65533;{&#65533;&#65533;%&#65533;h"&#65533;&#65533;Z&#65533;&#65533;&#1966;E&#65533;~&#65533;6&#65533;H&#65533;&#65533;&#65533;&#65533;7&#65533;mQ&#65533;I&#65533;4&#65533;|&#65533;{W&#65533;{4&#65533;&#65533;&#65533;&#65533;&#32263;&#65533;&#65533;&#65533;^&#65533;&#65533;&#65533;E&#65533;Q&#65533;%&#65533;&#65533;&#65533;&#65533;&#1743;&#65533;[&#65533;&#65533;&#65533;aT&#65533;&#65533;&#65533;&#65533;|6~&#65533;&#65533;^&#65533;I+i&#65533;&#65533;&#65533;&#65533;wf&#65533;g&#65533;4&#65533;&#65533;5&#65533;43&#65533;kD&#65533;&#65533;&#65533;A&#65533;U&#65533;&#1293;Fv&#65533;&#65533;n,&#1183;&#65533;C&#864;%&#65533;&#65533;&#65533; KZBA
LPj&#65533;+&#65533;&#65533;z&#65533;&#65533; '&#65533;&#65533;4&#65533;d&#65533;&#65533;&#65533;&#65533;@&#65533;Q&#65533;&#65533; n`2`&#65533;8&#65533;E"&#65533;0&#65533;X4&#65533;?s4&#65533;a&#65533;m\&#65533;&#65533;$&#65533;&#65533;&#65533;&#65533;&#65533;0h
L&#65533;&#65533;&#65533; _&#65533;>&#65533;"&#65533;&#65533;'x` &#65533;&#65533; &#65533;r&#65533;&#65533;&#65533;&#65533;&#65533;&#65533; p&#65533;-&#65533; &#65533;U(P=k&#65533;&#65533;D$4&#65533;&#65533; 9&#1025;N0&#65533;&#65533; 
h&#65533; P"&#65533;a&#65533;&#65533;&6&#1097;O&#65533;jU&#65533;E'*1	ExA0 r&#65533;&#65533;,&#65533;X " ,&#65533;pO&#386;&#65533;@UCd&#65533;&#65533;Q4@&l&#65533;H8&#65533;&#65533;&#65533;&#262;\&#65533;!9&#65533;&#65533;rl&#779;&#65533;&#65533;F&#434;&#65533;&#65533;4$&#65533;F6&#65533;&#65533;g<#&#65533;t&#65533;<&#65533;&#65533;fD&#65533;&#65533;`&#65533;3&#65533;&#65533;&#65533;t&#65533;-&#65533;A:&#65533;e#&#65533;&#65533;?&#65533;1&#65533;&#65533;*&#65533;f&#65533;0&#65533;&#65533;&#65533;&#65533;4w&#65533;+?&#65533;&#65533;&#65533;@&#1548;&#65533;B1&#65533;&#65533;/~a&#65533;&#65533;X)K&#65533;!^&#65533;b&#65533;&#65533;Mo!&#65533;X&#65533;b&#65533; &#65533;(Z
P&#65533;"&#65533;&#65533;)Lq&#65533;&#65533;&#65533;&#65533;LE&#65533;SW&#65533;
W&#65533;"&#65533;&#65533;/&#65533;&#65533;q_&#65533;Bo&#65533;P&#1690;2&#65533;&#65533;ut&#65533;1KI&#65533;&#65533;&#1457;&#65533;&#65533;%&#65533;	[}3&#65533;&#65533;@&#65533;+n[GO&#65533;&#65533;&#65533;&#65533;&#518;5&#65533;&#65533;sj&#65533;&#65533;T&#65533;&#1577;&#65533;D*n+[U
WW&#65533;8&#65533;1P&#65533;&#65533;W&#65533;B&#65533;Xf&#65533;d	&#65533;I&#65533;&#65533;<&#65533;&#65533;&#65533;?&#65533;I_&#65533;Z&#65533;&#65533;3&#39113;f&#65533;&#65533;&#1320;k:&#1251;M7&#65533;&#65533;&#7782;&#65533;&#65533;&#65533;|&#65533;4&#65533;&#65533;&#65533;?Y&#65533;jgs&#65533;&?&#65533;&#65533;-^'\&#65533;&#65533;&#65533;&#65533;&#65533;z&#65533;&#65533;R&#65533;tM&#65533;]&#65533;a&#65533;j@&#65533; &#1293;}&#65533;&#65533;&#65533;&#65533;&#65533;&#65533;l&#65533;&#65533;d&#65533;p&#65533;1&#65533;&#65533;d<c&#65533;@&#65533;3vqE&#65533;&#65533;&#65533;&#65533;&#65533;&#65533;E.x&#65533;N]&#65533;p&#65533;6&#65533;a&#65533;6L/0&#65533;&#65533;&#65533;$&#65533;&#65533;x&#65533;  &#65533;C&#65533;&#65533;&#65533; &#65533;$ &#65533;8&#65533;p`z&#65533; 	x&#65533;P&#65533;&#65533;&#65533;&#65533;$&#65533;&#65533;J C&#65533;&#65533;&#65533;&#65533;
g8T&#65533;F0&#65533;&#65533;&#65533;g(&#65533;&#65533;&#65533; &#65533;F.&#65533;&#65533;&#65533;&#65533;bc#&#65533;&#65533;&#65533;ZR&#65533;T&#65533;`&#65533;\&#65533;&#65533;&#65533;&#65533;&#65533;&#65533;Z.&#65533;&#65533;&#65533; \n&#65533; &#65533;%&#65533;&#65533;+4@.&#1025;d&#1025;$ &#65533;H&#65533;&#65533;&#65533;&#65533;EP&#65533;&#65533;&#65533;D'RiTV~&#65533;&#65533;C@ &#65533;	PlF&#65533;&#65533;&#65533;%&#65533;&#296;&#65533;&#65533;&#65533;&#65533;H
 &#65533;W&#65533;zf3-&#65533;&#65533;Is&#65533; 8&#65533;6qdD&#65533;E&#65533;&#65533;&#65533;60\W&#65533; &#65533;6`f&#65533;&#65533;QC&#65533;`&#65533;2&#65533;&#65533;&#65533;d&#65533;&#65533;&#65533;&#65533;-pm\8&#65533;&#65533;E0&#65533;&#65533;&#65533;a&#65533;&#1120;&#65533;3&#65533;O*v[B+&#65533;&#65533;&#65533;-&#65533;h&#65533;;&#65533;&#65533;&#65533;v&#65533;I&#65533;&#65533;xCc&#65533;&#65533;&#65533;&#65533;&#65533;&#65533;-O&#65533;;&#65533;>&#65533;&#32295;&#65533;g4#&#65533;`)1d&#65533;&#65533;\&#1058;&#65533;1v&#65533;
RU&#65533;p&#65533;&#349;&#65533;&#65533;Rt"&#1476;&2A	G0B&#65533;  ar?&#65533;a&#65533;|h9&#65533; s&#65533;&#65533;a/&#65533; aC"&#65533;&#65533;D&*&#65533;kp&#65533;_&#65533;&#65533;K&#675;&#65533;&#65533;N%&&#65533;&#65533;&#65533;&#65533;&#65533;,}&#65533;&#65533;Zx&#163;5&#65533;&#65533;&#65533;sS&#65533;&#65533;&#1596;&#65533;&#65533;$(&#65533;&#65533;&#65533;&#65533;&#65533;nX#&#65533;1F&#65533;A&#65533;&#65533;&#65533;1&#65533;&#65533;&#65533;&#65533;&#65533;4&#65533;G.qPS[&#1280;&#65533;&#65533;&#65533;&#65533;&#65533;&#65533;+_&#65533;&#65533;&#65533;n&#65533;&#65533;&#65533;&#65533;E&#65533;&#65533;&#65533;&#65533;~&#65533;&#65533;&#65533;&#65533;&#65533;&#65533;&#65533;&#65533;{&#65533;&#65533;&#65533;&#65533;-&#65533;v,u&#65533;&#65533;vu&#65533;S&#65533;H&#65533;&#65533;_&#65533;&#65533;&#65533;)g8&#65533;N&#65533;T&#65533;&#65533;yG&#65533;W=&#65533;&#65533;&#65533;&#65533;&#65533;i&#65533;A&#65533;&#65533;&#844;&#65533;>!	&#65533;&#65533;&#65533;&#65533;&#65533;/t&#65533;&#65533;&#65533;>6&#65533;V&#65533;&#65533;&#65533;7&#65533;&#65533;hno;&#65533;&#1590;F&&#2004;&#65533;2&#65533;Ak&#65533;=&#65533;&#768;&#35869;&#65533;&#65533;e@&#65533;&#65533;&#65533;H&#65533;f&#65533;&#65533;&#65533;&#65533;#&#65533;&#65533;m&#65533;&#65533;&#65533;rl&#65533;&#65533;&#65533;&#65533;&#65533;&-&#65533;G&#65533;&#65533;&#65533;"&#65533;&#65533;&#65533;&#65533;p&#65533;&#65533; &#65533;K&#65533;&#65533;@&#65533;~p2&#65533;c@	&#65533;&#65533;D&#65533;&#65533;	&#65533;@	&#65533;@&#1168;O&#960;&#65533;&#65533;&#65533;&#65533; &#65533;&#65533;p_&#65533;P
j&#65533;1p%`bc&#65533;/&#65533;P&#65533;E&&#65533;a]2/&#65533;:'7&#65533;e&#65533;s&#65533;ey&#65533;Gb&#65533;,&#65533; &#65533;&#65533;_&#65533; &#65533;d _X &#65533;&#65533;Id&#65533; @%&#1028;*&#65533;g
0&#65533;&#65533;gL&#65533;&#65533;@	&#65533;&#65533;	&#65533;&#65533;h&#65533;P
&#65533;0T&#65533;&#65533;k&#65533;&#65533;,|&#65533;g&#65533;+&#65533; &#65533;&#65533;	&#65533;" &#65533;,&#65533;&#65533;L &#65533;RC&#65533;j&#65533;46 &#65533;&#65533;&#65533;&#65533;&#65533;&#65533;0~:&#65533;&#65533;0l&#65533;@1&#1200;&#65533;`e4&#65533;t&#65533;60&#1056;&#65533;&#65533;&#65533; &#65533;p
&#65533;&#65533;*&#65533;&#65533;	&#65533;P	&#65533; 	&#65533; 	&#65533;	&#65533;	&#65533;&#65533;	&#65533; &#918;&#65533;&#65533;R&#65533;&#65533;)&#65533;&#65533;8&#65533;@&#65533;&#65533;&#65533;&#65533;(&#65533;&#65533;H&#65533;&#65533;&#65533;PR&#65533;&#65533;&#65533; &#65533;`&#65533;&#65533;&#1037;&#65533;&#65533;p&#65533;&#65533;&#65533;c&#65533;&#65533;&#65533;`R&#65533;&#65533;&#65533;&#65533;&#65533;&#65533;@&#65533;0G&#65533;0&#65533;&#65533;
&#65533;&#65533;
&#65533;0	&#65533;&#65533;&#65533;@	&#65533;&#65533;&#65533;&#65533;&#65533;&#65533;0&#65533;p&#65533;@	&#65533; y`x&#65533;y&#65533;#I&#65533;%is0w`r&#65533;&#65533;o&#65533;m&#65533;0	,q m&#65533;l&#65533;hp=yf &#65533;g&#65533;m&#65533;p`&#65533;q&#65533;&#65533;{&#65533;r~&#65533;&#1296;&#65533;@V&#65533;a&#65533;^&#65533;&#65533;G&#65533;Y9&#65533;S	&#65533;&#65533;?&#1747;;&#65533;5f&#65533;V&#65533;5]&#65533;ujc,16l"&#65533;&#65533;7n&#65533;4&#65533;&#65533;&#65533;6y&#65533;&#65533;&#65533;qW&#65533;&#65533;&#65533;&#65533;&#65533;6.&#65533;&#65533;&#65533;G&#65533;lyx&#65533;&#65533;Vo&#65533;V&#65533;&#65533;AV&#65533;&#65533;5&#65533;&#65533;6&#65533;&#65533;w^utO&#65533;<&#65533;uf&#65533;t&#65533;&#65533;\i<&#65533;Uz&#65533;UZ&#65533;]&#65533;!&#65533;&#65533;N&#65533;E~p&#65533;F&#65533;&#65533;2&#65533;&#65533;&#65533;&#65533;2&#65533;2JR1
&#65533;&#65533;&#65533;&#65533;N&#65533;b3&#65533;6&#65533;3lJ30&#65533;2&#65533;)&#65533;
s&#65533;s&#65533;t&#65533;W&#65533;d&#65533;@u2 &#65533;&#65533;'&#65533;n&#65533;&#65533;&#65533;&#65533;&#65533;&#65533;&#65533;&#65533;`&#65533;&#1184;&#65533;&#65533;&#65533;m&#65533;&#414;&#1910;k&#1924;&#65533;0&#65533;h&#65533;&#65533;}&#65533;W&#65533;&#65533;&#65533; &#65533;`Z&#65533;<&#65533;&,&#1010; &#65533;,&#65533;b&#65533;&#65533;&#65533;`"&#65533;` 	&#65533;&#65533;&#65533;&#65533;] 5@&#65533;@X&#65533;&#65533;@	&#65533;&#65533;
8&#65533;X%d&#65533;0&#65533;&#65533;0S&#65533;&#65533;&#65533;&#65533;&#65533;&#65533;&#65533;^&#65533;&#65533;`"#&#65533;UR&#65533;VFB& &&#65533;'`&#65533;&#65533;>&#65533;9@5&#65533;80&#65533;`&#65533;C&#65533;&#65533;&#65533;aP&#65533;&#65533;	&#65533;+lVH&#65533;g	pLp&#65533;K^8+P0`&#65533; ^&#65533;I&#65533;{&#65533;&#65533;th&#65533;&#65533;JA&#65533;	&#65533; T&#65533;&#65533;1@&#1714; i&#65533;b,&#65533;r8a&#65533;&#65533;a 0&#65533;r8&#65533;&#65533;&#65533;&#65533;&#65533;&#65533;&#65533;!&#65533;Jp&#65533;0&#65533;&#65533;
&#65533;P&#65533;02&#65533;&#65533;$&#1608;&#65533;0&#65533;&#65533;yl&#598;&#65533;pp&#65533;&#1038;&#65533;&#65533;0
&#65533;0	&#65533;p&#65533;3&#65533;9t`vP(Yy&#65533;0	xX*&#65533; q&#65533;"q&#65533;&#65533;h&#65533;&#65533;
&#65533;&#65533;&#65533;&#65533;&#65533;
&#65533;&#65533;
&#65533;&#65533;&#65533;
&#65533;&#65533;
R&#65533;
&#65533;&#65533;
&#65533;&#65533;
&#65533;p
&#65533;@&#65533;&#65533;&#65533;	B&#65533;	&#65533;*
&#65533;
{&#65533;	&#65533;&#65533;	&#65533;&#65533;	&#65533;&#65533;	C&#1390;&#65533;&#65533;	&#65533;P	&#65533;&#65533;&#65533;&#65533;&#65533;&#65533;&#65533;&#65533;@r&#65533;@x&#65533;h&#65533;n&#1042;;&#65533;f0dpl k0_&#65533;a0`&#65533;\0"%&#65533;^0c&#65533;_0b&#65533;`@a&#65533;&#65533;[g&#65533;j&#65533;&#65533;j`eP&#65533;$[&#65533;#&#65533;b@EK&#65533;h&#65533;9&#65533;&#65533;&#1280;p&#65533;Z&#65533;1&#65533;Q&#65533;&#65533;&#65533;;&#65533;&#65533;&#65533;;a&#65533;;&#65533;3`&#65533;&#65533;&#65533;A&#37109;&#65533;&#65533;t&#65533;c?I&#65533;$&#65533;&#65533;&#65533;&#65533;&#65533;4bi&#65533;l)&#65533;s&#1751;u[5&#65533;&#65533;&#65533;t&#65533;suIW&#65533;Y&#65533;=O&#65533;L&#65533;tRwy&#65533;&#65533;&#65533;&#65533;cuD5sgw&#65533;;v`&#65533;u&#65533;&#65533;yR&#65533;&#65533;&#65533;&#65533;:_&#65533;>&#65533;&#65533;uZ&#65533;&#65533;Z&#1907;&#65533;&#65533;&#65533;7&#65533;B&#65533;&#65533;v&#65533;(d&#448;&#480;Irl&#65533;~7&#65533;}&#65533; &#65533;A&#65533;^&#720;$&#65533;&0>0&#65533;+|T~"1&#65533;&#65533;&#65533;~&#1120;&#65533;p3&#65533;&#65533;&#65533;&#65533;I&#65533;&#762;&#65533;&#65533;&#65533;&#65533;3 &#65533;&#65533;&#65533;&#65533;;~PTl&#65533;p|&#65533;&#65533;&#65533;&#65533;&#65533;&#65533;&#65533;&#65533;&#65533;+d&#65533; &#65533;&#65533;6&#65533;&#65533;{&#65533; p&#65533;&#65533;&#65533;&#65533;&#65533;&#1786;&#65533;~&#65533;&#65533;C&#65533;&#65533;&#65533;&#65533;&#65533;Q&#928;~&#65533;&#65533;3LK&#65533;&#65533;&#65533;1&#65533;&#65533;&#65533;
&#65533;&#65533;v&#65533;&#65533;X03&#65533;kT'p$`f-BaZr&#65533;&#65533;# D&#65533;np&#65533;c&#65533;F&#65533;b&#65533; &#65533;&#65533;
&#65533;
&#65533;`
&#65533;j9s&#65533;&#1025;&#65533;P&#65533;>&#65533;2&#65533;&#65533;&#65533;Q&#65533;%2f!0(&#65533;%"`a(@!&#65533;&#65533;$p(&#65533;rB7@mB2`Gt&#65533;Z&#65533;%$a@&#65533;`&#65533;&#1189;&#65533;&#65533; &#65533; 
&#65533;f&#65533;&#65533; &#65533; {&#65533;f^&#65533; &#65533;,&#65533;pf
p  P&#65533;&#65533;&#65533;	{J&#65533;&#65533;`J&#65533;0	&#65533;&#65533;	&#65533;&#65533;	y&#65533;.&#65533;&0%0&#65533;| &#1234;&#65533;&#65533;:a&#65533;t-!&#65533;1 `&#65533;B&#65533;%&#1032;&#65533;&#65533;&#65533;`&#65533;<&#65533;7p&#65533;`
&#65533;0	&#65533;p
&#65533;&#65533;&#65533;&#65533;
&#65533;&#65533;
&#65533;&#65533;
&#65533;&#65533;
&#65533;&#65533;T&#65533;P
&#65533;U&#65533;T&#65533;&#65533;&#65533;	&#65533;&#65533;&#65533;&#65533;&#65533;w&#65533;&#65533;(Y&#65533;7&#65533;&#65533;j&#65533;7&#65533;&#65533;k&#65533;o&#65533;&#65533;I&#65533;&#65533;t0r0u&#65533;v&#65533;&#65533;u&#65533;&#65533;"&#65533;u0&#65533;&#65533;&#65533;)9ot1&#65533;i&#65533;&#65533;}&#65533;	mC+&#65533;&#1996;b&#65533;d&#65533;&#65533;}&#65533;&#65533;&#65533;E&#755;F+a&#65533;&#65533;` +[&#65533;1&#65533;^`&#65533;]&#65533;/`&#65533;&#65533; &#1778;,&#65533;1&#65533;\ b&#65533;&#65533;b@&#65533;-{&#65533;-[&#65533;a@b &#65533;=&#65533;&#65533;&#65533;]&#65533;#&#65533;K&#65533;aPf&#65533;&#65533;&#65533;k&#65533;R&#65533;&#65533;&#65533;;&#65533;AU=z&#65533;%[^k&#65533;&#65533;W=&#65533;&#65533;U+&#65533;&#65533;=O'&#65533;M's&#65533;&#65533;E&#65533;V&#65533;&#65533;&#65533;i[g&#65533;&#65533;VU&#65533;&#1494;u&#65533;^Z=&#65533;|?&#65533;[Z&#65533;&#65533;&#65533;&#65533;q&#65533;z&#65533;x&#65533;&#65533;6v&#65533;&#65533;U&#65533;&#65533;&#65533;=&#65533;#&#65533;g=~&#15974;qV&#65533;&#65533;&#65533;=(q^&#65533;&#65533;&#65533;&#65533; <_&#65533;&#65533;&#65533;&#1037;&#65533;hO&#518;O&#624;&#65533;&#65533;&#1993;&#65533;&#65533;P~&#65533;&#65533;Bf_&#65533;d&#896;3zk&#1072;&#65533;&#65533;i2c&#65533;0&#432;&#65533;&#65533;&#65533;&#65533;&#65533;&#65533;&#65533;&#65533;&#65533;&#65533;&#1072;&#621;m&#65533;&#65533;&#65533;&#65533;&#1912;m&#65533;&#65533;=~&#65533;=k)3pA&#65533;&#65533;&#65533;&#65533;&#65533;&#65533;&#65533;&#1517;&#65533;&#384;&#65533;&#65533;&#65533;&#65533;P&#65533;&#65533;I&#65533;&#65533;&#65533;&#65533;&#352;&#65533;B&#65533;&#65533;&#65533; &#65533; ^&#65533;=&#65533;&#65533; &#1968;-d&#65533;&#65533;&#65533;0&C0$&#65533;&#65533; r&#65533; ^ N&#65533;&#65533;L&#65533;B $&#65533;%%&#65533;0`5 UZ?&#65533;T&#65533;?[P&#65533;t&#65533;&#65533;&#65533;&#65533;&#65533;	&#65533;&#65533;
&#65533;&#65533;&#65533;&#65533;;&#65533;Z&#65533;&#65533;m&#65533;&#65533;IcV&#65533;#p.&#65533; &#65533;&#65533;We&#65533;H*&#65533;5@qB&#65533;|G&#65533;-&#65533;!h&#65533;, b&#65533;&#65533;j }&#65533;&#65533;&#65533;&#65533;)&#65533;I&#65533; q&#65533;&#504;&#65533;`&#65533;%&#65533;&#65533;&#65533;&#65533;S&#65533;&#65533;&#65533;T&#65533;&#65533;	&#65533;p	&#65533;&#65533;&#65533;	&#65533;j&#65533;`&#65533;&&#65533;&#65533;&#65533;t&#65533;&#65533;&#65533;H&#65533;$&#65533;*01&#65533;,`!"&#65533;A@&#735;N&#65533;&#65533;L%&#65533;_&#65533;&#65533;Pr&#65533;0	&#65533;
&#65533; 	&#65533;&#65533;&#65533;P&#65533;P&#65533;&#65533;&#65533;0&#65533;&#65533;{&#65533;&#65533;x0&#65533;;&#65533;&#65533;f &#65533;&#65533;&#65533;C&#65533;&#65533;<[d&#65533;&#65533;?&#65533;W@U &#65533;2&#65533;^]&#65533;Y&#65533;&#65533;`0+&#65533;&#65533;\&#65533;T`Z&#65533;SPYPQ&#65533;&#65533;T PR Q@&#65533;&#65533;.&#65533;Q&#65533;2&#65533;R0R I`K&#65533;S@&#65533;&#65533;S&#65533;&#65533;?&#65533;&#65533;&#65533;&#65533;*&#65533;_&#65533;&#65533;!k&#65533;'=&#65533;^&#65533;&#65533;N&#65533;&#65533;&#65533;&#65533;C;&#65533;&#65533; CK&#65533;b&#65533;&#65533;)&#65533;&#65533;&#65533;&#65533;`P&#65533;&&#65533;&#1934;&#65533;lP&#65533;q&#65533;&#1872;&#65533;&#65533;&#65533;a&#65533;&#65533;&#65533;;&#65533;c[&#65533;&#65533;&#65533;&#65533;?&#65533;&#65533;&#65533;&#65533;&#65533;V&#65533;&#1952;/&#1696;&#65533;&#65533;/Lb.&#65533;S&#65533;C&#65533;&#65533;[>&#65533;&#65533;:&#65533;&#65533;&#65533;&#65533;V&#65533;&#65533;Y&#65533;q&#65533;&#65533;&#1366;yLo&#65533;&#1287;Z&#65533;&#65533;;&#65533;&#65533;&#65533;-yZc&#65533;&#65533;cV&#65533;z&#65533;w|&#391;1z&#65533;Z&#65533;s&#65533;&#65533;E&#65533;v&#65533;&#65533;!&#65533;&#65533;&#65533;&#65533; )&#65533;&#65533;&#65533;w2&#65533; &#65533;&#65533;`&#65533;&#65533;eO&#65533;M&#65533;&#65533;c&#65533;&#65533;I&#65533;&#65533;&#65533;&#65533;
&#65533;&#65533;&#65533;&#65533;&#65533;M1(3+j&#65533;&#65533;&#65533;&#65533;]&#65533;&#65533;&#65533;&#65533;&#65533;&#65533;&#65533;W&#65533;&#65533;9p&#65533;&#65533;&#65533;&#65533;&#65533;&#2011;&#65533;l&#65533;l&#65533;&#65533;&#65533;}&#65533;&#65533;&#65533;3&#65533;o&#65533;&#65533;&#65533;R&#65533;-&#65533;8&#65533;&#65533;&#65533;&#65533;*&#65533;&#65533;&#65533;&#65533;&#65533;,&#65533;&#65533; _&#65533;&#65533;&#65533;BF3&#65533;m&#65533;_&#65533;&#65533;Y20&#880;&#65533;&#65533;&#65533;&#65533;P&#65533;0
&#65533;&#65533;&#535;@	&#65533; p&#65533;I&#65533;6 )@&#65533;[&#65533;&#65533;&#65533;P&#65533;To&#65533;&#65533; &#65533;J&#65533;&#65533;&#65533;&#65533;V&#65533;^&#65533;|&#65533;Z&#65533;&#65533;1b&#65533;$N&#65533;(X&#65533;a&#136;1SV&#46165;$>|&#65533;&#65533;&#65533;,N&#65533;XQ"&#65533;	.^&#65533;`&#65533;F&#65533;5j&#65533;&#65533;C&#65533;&#65533;&#65533;-T&#65533;&#65533;b6p&#65533; !B&#65533;	8P&#65533;&#65533;&#65533;&#65533; 0Hp&#65533;*&#65533;\&#65533;Z&#65533;&#65533;&#65533;(V&#65533;&#65533;PA&#65533;T&#65533;hr%&#65533;&#65533;N&#65533;2U&#65533;$&#65533;R&#65533;G&#65533;&#65533;XQ&#65533;F&#65533;2&#65533; a&#65533;&#65533;	&#65533;^&#65533;0&#65533;&#65533;&#65533;#=&#65533;A&#65533;&#65533;&#65533;#>t ]&#65533;4&#65533;'P&#65533;0&#65533;M9r&#65533;&#65533;&#65533;(&#65533;=t&#1704;&#65533;&#65533;70c&#916;	C&#65533;73e&#65533;$'#fL&#65533;1&#65533;&#1252;9&#65533;fu4&#65533;&#65533;d&#65533;&#727;1b&#65533;p&#65533;&#65533;e&#65533;y&#65533;[&#65533;&#65533;&#2018;&#65533;K1^&#65533;&#65533;&#65533;&#65533;0`&#65533;t&#1618;K-&#65533;&#65533;&#65533;.&#65533;&#65533;b&#65533;&#65533;/A&#65533;&#65533;0&#65533; &#65533;&#65533;&#139; &#65533;"&#65533;.&#65533;&#65533;&#65533;&#65533;,&#65533;&#65533;&#65533;|3&#65533;&#65533;1J,&#65533;.&#65533;&#65533;	&#65533; &#65533;al&#907;.&#65533;&#65533;s&#65533;q&#65533;I|&#65533;;&#65533;v,q&#65533;O&#65533;q=&#65533;&#808;&#65533;7&#65533;&#65533;f&#65533;r&#65533;!&#65533;r&#305;&#65533;J,&#65533;&#65533;&#65533;&#65533;)&#65533;&#65533;R&#65533;q&#65533;&#65533;2&#65533;q&#65533;$&#65533;Lr&#65533;$3p&#65533;&#65533;&#65533;p&#65533;'&#65533;0&#65533;4M<&#65533;'Nq&#65533;&#65533;&#410;i&#65533;&#65533;&#65533;n&#65533;&#65533;F&#65533;l&#65533;9&#65533;&#65533;m&#65533;&#65533;&#65533;&#65533;k&#65533;&#65533;Qj&#65533;&#65533;&#65533;j&#65533;f&#65533;L7&#65533;&#1306;l&#65533;&#65533;&&#65533;oF&#65533;L1&#65533;&#65533;Np&#65533;q&#65533;UXa&#65533;&#65533;&#65533;8&#65533;&#65533;&#65533;8&#65533;&#65533;f&#65533;l&#65533;&#65533;&#65533;j&#65533;&#1306;`7&#65533;Wl&#65533;Q&#65533;n&#65533;u&#65533;d&#65533;&#65533;&#65533;o&#65533;&#65533;&#65533;&#65533;j&#65533;&#65533;f[n&#65533;&#65533;&#65533;Rm&#65533;u&#65533;&#65533;.&#65533;&#65533;&#65533;&#65533;=&#65533;&#65533;&#65533;f&#65533;n&#65533;&#65533;&#65533;N3&#65533;&#65533;&#65533;d&#65533;iF&#65533;JJfh&#65533;	&#65533;&#65533;e&#65533;8g&#65533;&#65533;&#65533;|&#65533;&#65533;&#65533;e&#65533;&#65533;h&#65533;A&#65533;&#65533;&#65533;&#65533;yF&#65533;V&#65533;zf&f F&#65533;&#65533;~3&#65533;xcg&#65533;Ay&#1992;&#65533;I&#65533;bb6F&#65533;f&#65533;9&#65533;&#65533;f&#65533;&#65533;&#417;b&#65533;qf&#65533;a&#65533;8`&#65533;.8e&#65533;n&#65533;&#65533;g>&&#65533;&#14483;ee<.&#65533;/&#65533;(#&#65533;&#65533;1&#408;f&#65533;&#65533;&#65533;&#65533;&#65533;.&#65533;ee&#65533;ix&#26253;&#65533;&#65533;&#65533;&#65533;&#65533;&#65533;Wai&#65533;&#65533;vn&#65533;&#65533;&#65533;&#65533;&#65533;`t&#65533;&#65533;\r&#65533;R(!d2&#65533;&#65533;&#138;,&#560;c&#65533;5&#552;8&#65533;&#65533;d&#65533;Z&#65533;A&#65533;&#65533;a|&#65533;h&#65533;1&#65533;&#65533;c(2&#65533;&#65533;h&#65533;&#65533;[ y&#65533;23!&#65533;N&#65533;&#65533;!&#65533;&#65533;J@a(&#65533;\&#65533;&#65533;d&#65533;&#65533;&#65533;~&#65533;x&#65533;`p&#65533;&#65533;2Pj&#65533;`&#65533;&#65533;&#65533;&#65533;&#65533;W&#65533;,&#65533;p`,&#65533;
0&#65533;&#65533;D8&#65533;&#65533;2&#65533;&#65533;&#65533;&#65533;&#65533;&#65533;G>1%OD&#65533;N4&#65533;&#65533;/~H&#65533; &#65533;@ &#65533; &#65533;&#65533;@&#65533;&#65533; e,c&#65533;4p&#65533;&#65533;&#65533;<&#65533;r&#65533;#&#65533;@&#65533;A&#65533; 6&#65533;A&#65533;p&#65533;MGm&#65533;&#65533;&#65533;3|&#65533;&#65533;a&#65533;p-\&#65533;&#65533;aOz&#65533;&#65533;a:f@&#65533;&#65533;c&#65533;4&#65533;Ak@&#65533;&#65533;&#65533;&#65533;&#65533;&#65533;^&#65533;B&#65533;x&#65533;.&#65533;&#65533;_p&#65533;&#65533;&#65533;h*&#65533;g<^&#65533;&#65533;h&#65533;"->18&#65533;	&#65533;&#65533;&#65533;F.F'&#65533;`&#65533;&#65533;&#65533;&#65533;(&#65533;,&#65533;j`&#65533;&#65533;&#1053;&#65533;1&#65533;&#65533;&#1105;&#65533;&#1576;FR&#65533;&#65533;&#65533;c"c&#65533;G&#65533;&#65533;(G&#65533;P_t&#65533;3&#65533;
e:&#1367;<)%s&#65533;#M&#65533;&#65533;R&#65533;&#65533;$%*A)&#65533;&#65533;&#65533;R&#65533;&#65533;D&#65533;=&#330;W&#65533;&#65533;&#442;&#65533;&#65533;Z&#65533;K&#65533;&#65533;b&#65533;&#65533;eD&#65533;&#1030;&#65533;&#65533;&#65533;(&#65533;A&#65533;&#65533;&#65533;&#65533;0&#41329;c _&#65533;&#65533;1&#65533;&#65533;`X&#65533;&#65533;0&#65533;B\&#65533;fX&#65533;&#872;&#65533;1&#841;&#65533;m&#65533;&#65533;&#65533;&#65533;6&#65533;&#65533;Nx&#65533;3&#65533;%&#65533;&#65533;&#65533;Kyf&#65533;&#65533;JF1&#65533;y&#65533;m&#65533;&#65533;/&#65533;q&#65533;&#65533;20&#65533;&#65533;&#65533;F&#65533;^]&#65533;4&#65533;&#65533;&#65533;"&#65533;_&#65533;hG&#65533;q&#65533;&#65533;&#65533;&#65533;&#65533;7&#65533;q&#65533;R&#65533;&#65533;&#65533;T&#65533;T&#65533;&#65533;&#65533;&#65533;&#65533;T&#65533;
}&#65533;36&#65533;&#65533;&#65533;&#65533;p5&#65533;1&#65533;&#65533;&#65533;{&#65533;3&#65533;&#65533;S&#65533;&#65533;&#65533;&#1328;)&#65533;$&#25377;&#65533;&#1320;&#640;&#65533;M7&#1420;c&#65533;tdQu&#65533;N&#65533;Z&#65533;&#65533;R&#1382;&#65533;&#65533;\1&#65533;I&#65533;&#65533;&#65533;i1&#65533;&#65533;V&#65533;&#65533;&#1389;&#65533;kFP&#65533;
&#1449;V5&#65533;&#65533;&#65533;N&#65533;&#65533;&#1313;&#65533;,&#65533;F&#65533;kY97&#65533;&#65533;&#65533;&#65533;kjuc&#65533;jX&#65533;Fv&#65533;&#65533;@j8&#65533;&#65533;&#1101;&#65533;&#65533;&#816;&#65533;0&#65533;V`&#65533;&#65533;&#65533;&#65533;-f&#65533;
W&#65533;&#65533;&#65533;&#65533;&#65533;#!>&#65533;&#65533;HD!&#65533;&#65533;J&#65533;&#65533;&#65533;h1&#65533;a&#65533;h&#65533;&#65533;&#37643;&#1551;"&#65533;&#65533; &#65533;4`&#65533;
` 5(p&#65533;&#65533;R@&#65533;&#65533;E&#65533;&#65533;{Ab x&#65533;v&#65533;E&#65533;&#65533;L &#65533;b&#65533;&#65533;x&#65533;S&#65533;R=x+&#65533;/YX_&#65533;,`&#65533;&#65533;5@&#65533;
d&#65533;)&#65533;&#1920;&#65533;Ip&#65533;&#65533;&#65533;E+J&#65533;K&#65533;&#65533;#`&#65533;&#65533;p&#65533;&#65533;@&#65533;C&#65533;  &#65533;&#65533;D&#65533;&#65533;&#65533;&#65533;&#65533;-&#65533;&#65533;&#65533;p&#65533;&#65533;@&#65533;&#65533;&#65533;` 	j&#65533;DI&#65533;&#65533;&#65533;&#1030;6&#65533;&#65533;A&#65533;&#65533;X&#65533;0&#65533;E&#65533;&#65533;&#65533;&#65533;!-g;Lz&#65533;&#65533;hD&&#65533;&#65533;j"&#65533;0'c&#65533;&#65533;&#65533;O&#65533;&#65533;g?m&#65533;O&#65533;&#65533;&#65533;e)&#65533;h&#65533;l&#65533;&#65533;U&#65533;E8&#65533;H&#65533;&#65533;&#65533;Q&#65533;&#65533;&#65533;&#65533;&#65533;&#65533;d&#65533;dp&#65533;,&#65533;&#65533;&#65533;&#65533;&#1035;\&#65533;&#65533;c)&#65533;&#65533;Y&#1330;&#65533;&#65533;Xl|&#65533;j&#65533;d9&#65533;&#65533;i-&#65533;&#65533;V&#65533;w&#10516;&#65533;&#65533;&0&#65533;&#65533;M&#65533;&#65533;&#65533;E&#65533;`Q&#65533;P&#65533;&#65533;&#65533;&#65533;&#65533;(i&#65533;z&#65533;&#65533;F5&#65533;&#65533;&#65533;&#65533;Mu&#1208;3V&#65533;&#65533;a4&#65533;&#65533;&#65533;.|&#65533;c&#65533;&#65533;&#65533;.x&#65533;_&#65533;&#65533;&#1462;0z&#65533;l&#65533;&#65533;&#65533;Pk&#202;znhHcu&#65533;~F4~&#65533;nx&#65533;[&#65533;&#65533;&#65533;&#65533;&#65533;q
oh&#65533;&#1788;&#65533;&#373;&#65533;}m&#65533;2&#65533;&#65533;&#65533;&#65533;.N&#65533;'\&#65533;I&#65533;B.&#65533;(&#65533;j&#65533;F^&#65533;/XW&#65533;&#65533;&#65533;&#65533;O&#65533;&#65533;z&#65533;&#65533;f&#65533;&#65533;[?c,c&#65533; &#65533;8&#65533;&#65533;1&#65533;,j&#65533;&#1702;&#65533;A&#65533;h,&#65533;&#65533;&#1128;&#65533;38&#65533;*#lU&#65533;&#65533;4Z&#65533;&#65533;f(&#65533;&#65533;?g*&#65533;~&#65533;&#65533;&#65533;m&#65533;lc#&#65533;412&#65533;\&#65533;[_&#65533;&#65533;&#1051;&&#65533;&#65533;&#65533;|ek8&#65533;&#65533;&#65533;&#65533;m&#768;&#65533;1|^&#65533;+"[&#65533;&#65533;&#65533; ~&#1795;&#65533;]&#65533; &#65533;22&#65533;&#1048;&#65533;&#65533;&#65533;&#65533;&#65533;&#65533;Al&#65533;&#65533;&#65533;&#65533;&#65533;&#65533;&#65533;-`&#65533;
&#65533;$&#65533;()R1^C&#65533;p&#65533;&#65533;&#65533;:&#65533;&#65533;"C&#65533;5+D}&#65533;[&#65533;&#65533;b&#65533;&#65533;E-b&#65533;W&#65533;bWp.@
h`-&#65533;&#65533;T`&#65533;&#65533;&#65533;|* o&#65533;f &#65533;&#65533;&#65533;&#65533;&#65533;O&#65533;&#65533;+&#65533;<&#65533;&#65533;&#65533;&#65533;@&#65533;&#65533;&#65533;&#65533;r&#65533;*	&#65533;JT&#65533;&#65533;}&#65533;&&#65533;{&#65533;=& 	@@(&#65533;&#65533;06&#65533;!&#65533;&#65533;&#65533;'2&#65533;.&#65533; 1&#65533;&#65533;@&#65533;8 &#65533;&#65533;8@&#65533;&#1664;&#65533;&#65533;&#65533;&#65533; &#65533;&#65533;&#65533;&#65533; &#65533;a&#65533;&#65533; &#65533;1&#65533;&#1088;&#65533;.&#65533;&#65533;%&#65533;H&#65533;3&#65533;>B&#65533;30A:&#65533; *&#65533;'&#65533;*r24r&#65533;G&#65533;#7&#65533;262&&#65533;9&#1186;#[0&#65533;*B2 J2D&#65533;A*B&#65533;&#65533;:$&#65533;&#1058;C:&#65533;&#65533;3&#65533;&#65533;&#65533;&#65533;&#1074;0($"&#65533;&#65533;$=*AB&#65533;#%I%&#65533;$-$&#65533;&#65533;`&#65533;&#65533;B&#782;&#65533;&#65533;1D&#65533;Y<&#65533;&#65533;&#65533;$L&#65533;4O&#146;&#65533;z&#65533;<d&#65533;Y&#65533;&#65533;&#65533;&#65533;&#65533;8i&#65533;9	W&#65533;Da&#65533;y&#65533;&#65533;&#65533;&#134;D1&#65533;h&#65533;'&#65533;&#65533;&#65533;&#65533;5&#65533;&#65533;,&#65533;&#65533;&#65533;&#65533;&#65533;&#65533;&#65533;&#65533;3+c &#65533;f&#65533;&#65533;Z&#65533;&#65533;[&#65533;&#65533;&#65533;&#65533;Rl&#65533;&#65533;h.&#65533;.&#65533;&#65533;&#65533;U&#65533;&#65533;`&#65533;^ &#65533;&#65533;(]&#65533;E^&#65533;&#65533;&#65533;&#65533;&#65533;)&#65533;&#65533;&#270;&#65533;-`&#65533;&#65533;kEV&#65533;;d\&#443;&#65533;;&#65533;&#65533;-g&#65533;&#65533;bb&#65533;&#65533;&#65533;r&#65533;)cP&#65533;&#65533;K&#65533;&#65533;R&#65533;&#65533;&#65533;&#65533;R&#65533;&#65533;&#65533;&#65533;&#65533;*&#65533;&#65533;&#65533;i&#65533;&#65533;|&#65533;*&#65533;8&#65533;&#65533;Yx&#65533;&#65533;t&#65533;Z&#65533;_{f&#65533;x&#65533;9&#65533;
&#65533;A&#65533;d :&#65533;&#65533;&#65533;&#65533;&#65533;(&#65533;&#65533;&#65533;+&#65533;"&#65533;&#65533;&#65533;_&#65533;6&#65533;+8U&#65533;&#396;&#1084;&#65533;&#65533;Ge&#65533;&#65533;,&#65533;{Hc&#65533;&#65533;&#65533;8&#65533;x&#65533;&#65533;b&#65533;D&#65533;&#65533;&#446;&#65533;F&#65533;lI&#65533;3&#65533;&#65533;&#65533;ol&#65533;&#65533;&#65533;H&#65533;&#65533;
.i&#65533;&#65533;j&#65533;&#65533;]&#65533;&#65533;&#65533;&#65533;~S(`&#65533;&#65533;
&#65533;\t+&#65533;h&#65533;&#65533;!&#65533;~&#65533;&#65533;&#65533;**&#65533;&#65533;*&#65533;&#65533;&#65533;j&#65533;UH&#65533;S&#65533;J&#65533;&#65533;H&#65533;G&#65533;)&#65533;&#65533;&#65533; 	&#65533; &#65533;X&#65533;&#65533;I&#65533; &#65533;&#65533;0&#65533;&#65533;&#65533;&#65533;&#1025;&#224;&#65533;T&#65533;&#65533;a	 &#65533;&#65533;s&#65533;&#65533;
&#65533;&#65533;&#65533;
p&#65533;&#65533;&#65533;&#1795;&#65533;K&#65533;&#65533;&#65533;p&#65533;!&#65533;&#65533;:(C&#65533;'	@&#65533;&&#65533;&#65533;&#65533;XL&#576;1&#65533;&#65533;&#65533;&#65533; &#65533;&#65533;&#65533;&#65533;&#65533;&#65533;K&#65533;X &#65533; &#65533;&#65533;@&#65533;&#65533;#&#65533;1X&#65533;@&#65533;1&#65533;#@+&#65533;Y#$&#65533;&#21262;	&#65533;2B&#65533;&#65533;&#65533;&#65533;&#65533;&#65533;h&#65533;-&#1743;*&#65533;N&#65533;N&#65533;&#65533;+&#65533;B&#65533;&#65533;&#65533;0O83.&#65533;Bk&#65533;$&#65533;3&#65533;&#65533;&#65533;&#65533;&#65533;&#65533;G&#739;3L&#65533;?&#65533;#@3&#65533; "5@&#65533;"&#178;?R&#65533;&#65533;,$%&#65533;Gj7@&#65533;&#65533;2 &#65533;&#65533;&#65533;$P&#65533;2&#65533;B&#65533;^j&#65533;R&#65533;C&#65533;Pb&#65533;H&#65533;&#65533;Z&#65533;5@H&#65533;i7U&#65533;&#65533;&#65533;&#65533;&#65533;B&#65533;+&#65533;&#65533;2=l&#65533;&#65533;Z&#65533;&#65533;&#65533;e &#65533;&#65533;6&#65533;&#65533;&#65533;&#65533;&#65533;6`&#1032;a&#65533;Y&#65533;`&#65533;&#65533;&#427;&#65533;&#65533;1-Z&#65533;&#65533;&#65533;&#65533;8ib(i&#65533;&#65533;&#65533;&#65533;&#65533;&#65533;&#65533;&#65533;6j&#250;&#65533;&#65533;R0S&#65533;4&#65533;I&#65533;g&#65533;_x6&#65533;^&#1541;^&#65533;E&#65533;_&#65533;E-&#65533;&#65533;&#65533;&#65533;!&#65533;:&#1257;S&#65533;Q+;&#1894;&#65533;kFg&#65533;&#65533;&#1288;q&#65533;&#65533;&#65533;&#65533;&#65533;k&#65533;m=&#65533;!&#65533;&#65533;S&#65533;&#65533;s;x&#65533;Q&#65533;&#65533;T&#65533;&#65533;&#65533;&#65533;|&#65533;&#65533;a7&#65533;!6`&#65533;&#65533;s+;&#65533;&#65533;&#65533;Ut&#65533;T&#65533;&#65533;&#65533;d8&#65533;Z&#65533;[&#65533;]@<\p&#65533;&#65533;4&#65533;&#65533;&#1733;&#65533;&#65533;U[V[&#65533;&#65533;4&#65533;&#65533;bP&#65533;&#65533;U&#65533;&#65533;h&#65533;9&#65533;&e(&#65533;X&#65533;e&#65533;@&#65533;&#65533;&#65533;\7c&#65533;Uh+&#65533;p&#65533;&4&#65533;&#65533;!R&#65533;&#65533;?&#65533;&&#65533;3!&#65533;&#65533;&#65533;IRcW<m&#65533;j&#65533;R`&#65533;&#65533;^&#1574;j&#264;&#65533;&#65533;G&#65533;D(n&#65533;V`&#65533;Vk&#65533;*&#65533;&#65533;&#65533;&#65533;&#65533;\&#517;$&#65533;Xp&#65533;uU&#65533;K&#65533;&#65533;Jp&#65533;C&#65533;A0C&#65533;&#65533;5x&#65533;&#65533; &#65533;+&#65533;H&#65533;&#65533;(&#65533;(&#65533;&#65533;&#65533;&#65533;&#65533;&#65533;&#65533;0&#65533;&#65533;&#65533;&#65533;@&#65533;&#65533;&#65533;&#65533;=	&#65533;
X &#65533;"&#65533;&#65533;&#812;p ` h &#65533;&#1086;8K&#65533;&#65533;&#65533;U&#65533;&#65533;- `&#65533;&#65533;"&#65533;&#65533;,&#65533;&#1536;&#1025;#8&#65533;&#65533;&#65533;8&#65533;&#65533;&#65533;

&#512;1&#65533;&#65533;@/&#65533;&#65533; &#65533;&#65533; &#65533; &#65533;Mp&#65533;8&#65533;&#65533;&#65533;*&#65533;&#65533;&#65533;3T"&#1920;P92 &#65533;&#65533;.&#65533;2&#65533;&#65533;,p&#65533;'&#65533;&#65533;&#65533;AE#&#65533;&#65533;&#65533;&#65533;&#64802;&#578;&#65533;&#802;&#65533;&#65533;&#65533;/&#65533;&#65533;:{"&#65533;&#1445;&#591;A&#65533;&#65533;C&#65533;C&#65533;&#65533;*&#65533;:&#655;)&#65533;&#65533;\	&#65533;	UC&#65533;D&#65533;&#65533;U&#65533;&#65533;&#65533;6h^&#65533;&#65533;&#65533;A&#65533;&#65533;@:&#65533;6x&#65533;?&#65533;&#65533;&#65533;&#65533;&#65533;1A&#65533;U&#65533;&#65533;&#65533;&#65533;3&#65533;&#65533;K&#65533;g&#65533;&#281;&#65533;F&#65533;&#65533;&#65533;&#65533;p&#65533;7&#65533;&#65533;6&#65533;6^&#65533;b &#65533;i&#65533;6&#65533;&#65533;Z&#65533;c&#65533;&#65533;[&#65533;&#65533;&#65533;`&&#837;&#65533;&#65533;&#65533;&#1305;+hD+&#65533;D,h&#65533;&#65533;&#65533;b&#65533;8UR&#65533;&#65533;&#65533;&#65533;&#65533;_&#65533;&#65533;W(&#65533;T&#65533;6	.&#65533;]&#65533;&#65533;~&#65533;&#65533;\&#65533;&#65533;&#65533;6&#65533;\a&#65533;P&#65533;m2al&#65533;&#1354;T&#65533;:&#65533;&#65533;&#65533;>F&#65533;&#65533;`i2F&#65533;\H&#65533;6&#65533;&#65533;`8&#65533;&#65533;&#65533;8\&#65533;&#522;&#65533;kka7&#1352;6I*>&#595;D`,f&#65533;,N&#65533;h&#65533;&#65533;Q7&#65533;;&#65533;&#65533;yG&#65533;&#65533;&#65533;&#65533;&#65533;L&#1994;zw&#65533;Q+&#65533;F\&#65533;&#65533;&#65533;&#65533;\&#65533;&#65533;&#1114;&#65533;Z&#65533;&#65533;X&#65533;&#65533;:^<T&#65533;c@d@&#1974;_&#517;:6`lZ&#65533;glbC&#65533;&#65533;k^&#65533;&#65533;f&#65533;&#1163;&#65533;&#65533;&#65533;a&#65533;k&#65533;f&#65533;\&#65533;&#65533;"6&#418;&#65533;&#65533;B&#65533;&#1993;&#65533;d"n&#65533;+.dM&#65533;m&#65533;aoCe~&#65533;a	n&#65533;.eH&#389;&#65533;g&#65533;eJ^dV&#65533;&#65533; F&#65533;>(&#65533;Jb&#65533;&#65533;&#65533;L&#1035;IhDxfC&#65533;&#65533;&#65533;&#65533;? @&#65533;=&#65533;&#65533;;&#65533;&#65533;: &#65533;! &#65533;x &#65533;&#65533;&#65533;&#65533;&#65533;p&#65533;&#65533;&#65533;&#65533;&#65533;r&#65533;(&#65533;&#65533; &#65533;&#65533;&#65533;&#65533;&#65533;&#65533;4Z&#65533;&#65533;
&#65533;8&#802;&#65533;&#65533;&#65533;&#65533; &#1628; &#65533;h&#65533;p&#65533;&#65533;&#65533;A&#65533;&#65533;AK&#65533;	 X&#65533;
` (&#65533;h &#65533;&#65533;&#65533;.&#65533;&#65533;&#65533;&#65533; &#65533;&#65533; 
"&#65533;p&#65533;&#65533; &#65533;(&#65533;/&#65533;O2&#65533;&#65533;\)&#65533;&#65533;&#65533;d&#65533;&#65533;i-&#65533;&#65533;) ]&#1125;+&#65533;&#9250;631&#65533;i.&#65533;*&#65533;&#65533;&#65533;",&#65533;+x&#65533;0&#65533;\&#65533;&#65533;"&#65533;&#65533;&#1037;N&#65533;&#419;A&#65533;OA&#65533;&#65533;&#65533;&#65533;;[&#65533;&#65533; &#65533;&#65533;&#65533;&#65533;U&#65533;P&#65533;|&#65533;H#&#65533;5p&#65533;&#65533;&#882;&#65533;(&#65533;&#65533;^&#65533;H;&#65533;c&#65533;?*&#65533;?
&#65533;&#65533;&#65533;i&#65533;&#65533;OL&#65533;&#65533;/&#1751;f&#65533;&#65533;&#65533;(&#65533;&#65533;&#65533;^&#65533;l&#606;&#65533;&#65533;&#65533;&#65533;qek+8[&#65533;&#65533;n6~&#65533;lS&#65533;l&#65533;&E&#65533;m&#65533;>&#65533;&#65533;&#65533;6lrF&#65533;;&#65533;im&#65533;o&#65533;&n<W0&#65533;T(&#65533;Q&#65533;&#65533; &#65533;&#65533;&#65533;&#65533;]pe[nW&#65533;&#65533;R&#65533;U&#65533;&#65533;6&#65533;&#65533;&;&#65533;d&#65533;W&#65533;&#65533;F&#65533;&k&#65533;[&#65533;V'^&#65533;&#65533;d&#65533;y&#1226;&#65533;&#65533;&#65533;n&#65533;n'&#65533;&#65533;:&#65533;n45m&#65533;&#1346;3Fc\&#65533;&#65533;&#65533;l\DS&#65533;.V;&#65533;\h6IFS\&#65533;U&#65533;&#65533;H[&#65533;&#65533;7&#1308;p&#65533;"p&#65533;]&#65533;&#65533;&#65533;&#65533;8g&#65533;&#65533;&#65533;&#65533;T&#65533;V&#65533;	&#65533;g;5&#65533;&#65533;&#65533;&#65533;6\E<[h<Y&#65533;X &#65533;XqY&#65533;&#65533;Q<&#65533;<&#65533;&#65533;'&#65533;p&#65533;&#65533; &#65533;&#65533;&#65533;&#65533;&#65533;74&#65533;l&#65533;&#65533;_Wn&#65533;H&#65533;R&#65533;&#65533;R&#65533;&#65533;'.o&#65533;&#65533;?&#65533;[L&#65533; &#65533;nh&#65533;&#65533;F&#65533;Zl&&#65533;&#65533;&#65533;&#65533;&#65533;a&#65533;RToh&#65533;&#65533;l&#197;H&#65533;&#65533;H6&#65533;}&#65533;_&#65533;&#65533;&#65533;&#65533;&#65533;&#65533;&#65533;R&#1285;&#65533;3&#65533;<&#65533;o]&#65533;6&#65533;"&#65533;%=Z&#572;&#65533;&#65533;&#65533;^&#65533;&#65533;N&#65533;4&#65533;$9,&#65533;&#65533;+&#65533;&#65533;*&#65533;&#65533;&#65533;&#65533;&#65533;&#65533;&#65533;&#65533;&#65533;-h0&#65533;[&#65533;&#65533;&#65533;&#65533;Y&#65533;a&#65533;&#65533;&#65533;.&#65533;&#65533;&#65533;;&#65533;&#65533;&#65533;&#65533;H&#65533;&#65533;P(&#65533; &#65533;&#65533;&#65533;/P&#65533;&#1982;&#65533;&#65533;I &#65533;x
[&#65533;[&#65533;&#65533;&#1024;&#65533;&#65533;	P&#65533;&#65533;&#65533;&#65533;1&#65533;8 &#1024;&#65533;&#65533;&#1025; &#65533;&#65533;&#65533;&#65533;&#65533;l&#65533;&#35468;&#65533; 
i&#1024;&#512;o&#65533;&#1024;&#65533;w&#65533;&#65533;&#65533;&#32789;>&#65533;&#65533;P223&#65533;"A&#65533;^q#*&#65533;&#65533;&#65533;@&#65533;X&#65533;B&#65533;*&#65533;&#65533;+&#65533;*&#65533;C&#2017;J'&#65533;&#39038;&#65533;&#65533;&#65533;&#1189;&#65533;&#65533;&#1525;&#65533;D&#976;&#65533;8&#65533;5&#65533;0TL_T&#65533;&#65533;u'&#65533;EK4q8&#65533;&#65533;1 &#65533;&#65533;&#65533;&#65533;&#65533;&#65533;S&#65533;t&#65533;&#65533;0&#65533;&#65533;&#65533;&#65533;0&#292;&#65533;W&#65533;$&#65533;&#65533;&#65533;F&#65533;&#65533;&#65533;&#65533;&#65533;&#65533;8%b&#65533;$&#65533;&#65533;'&#65533;&#65533;b&#65533;&#65533;&#65533;Z&#65533;&#65533;&#379;z&#65533;g&#65533;&#65533;&#65533;4&#65533;&#65533;GE&#65533;&#65533;&#65533;&#65533;&#65533;c[ME_H&#65533;&#163;&#65533;] &#65533;M&#65533;o?&#65533;&#65533;&#65533;9&#65533;&#1288;&#65533;Z&#65533;Y`&#65533;T(&#65533;Q&#65533;&#65533;H&#65533;P Sh&#65533;&#65533;X&#65533;b<&#65533;B&#65533;&#65533;B&#65533;z&#65533;&#65533;z]>|l&#65533;&#65533;;.&#65533;&#65533;&#65533;2&#65533;7&#65533;&#1349;&#65533;&#65533;&#65533;&#65533;&#65533;6_&#65533;E&#65533;&#65533;&#65533; &#65533;6&#65533;&#65533;pT&#65533;_&#65533;&#65533;g&#65533;&#1226;&#65533;W&#65533;&#65533;'&#65533;m&#65533;z &#65533;6&#65533;G&#65533;&#65533;&#65533;8&#65533;}T&#65533;!&#65533;|&#65533;&#65533;&#1271;j`&#65533;&#65533;S&#65533;7~n**d@,&#65533;LI&#65533;&#65533;|&#65533;3&#65533;B&#65533;&#65533;&#1218;Z&#65533;&#65533;W&#65533;&#65533;&#65533;&#65533;`&#65533;{<.q&#65533;&#65533;&#65533;&#65533;&#65533;&#65533;&#65533;&#65533;P&#65533;z	&#65533;Uj}a&#65533;&#65533;&#65533;&#65533;&#65533;&#65533;2&#65533;&#65533;<&#65533;EW&#65533;&#65533;&#65533;'&#65533;&#65533;&#65533;|&#65533;&#65533;&#65533;&#65533;&#65533;.\&#65533;~&#65533;u&#65533;,X&#65533;j&#65533;&#65533;&#65533;&#65533;&#65533;&#65533;]&#65533;x&#1906;&#1110;F&#65533;=r&#1832;Q&#65533;+Y&#65533;b&#65533;j&#65533;&#65533;U&#65533;U&#65533;P&#65533;b&#65533;&#65533;T*V&#65533;N&#65533;r&#65533;+&#65533;0`&#65533;\&#65533;I&#65533;&#65533;!> &#65533; E&#65533;&#65533;)`&#1328;!Uj&#65533;&#65533;6d&#65533;8&#65533;>&#65533;0&#65533;&#8456;-\&#65533;&#65533;&#65533;c&#65533;&#65533;k_&#65533;}1C0^&#65533; &#65533;&#65533;E&#65533;%D&#65533;PA&#65533;&#65533;&#65533;@p&#65533;&#65533; &#65533;&#65533;4&#65533;&#65533; A	&Hx&#65533;@A&#65533;&#332;hH&#65533;B	&#65533;'DP&#1080; $V&#65533;&#65533;b&#65533;#8&#65533;@&#65533;._&#65533;&#65533;a&#65533;&#65533;&#65533;PA&#65533;&#65533;4&#65533;&#65533;&#264;g]&#65533;&#65533;&#65533;#&#65533;7l&#1040;)#~|&#65533;1_&#65533;&#65533;O&L&#65533;&#65533;&#65533;p&#65533;&#65533;&#65533;&#65533;&#65533;&#65533;&#1023;"&#65533;&#65533;&#65533;&#65533;&#65533;&#65533;&#65533;&#65533;|_&#65533;F &#65533;&#65533;&#321;	*`a&#65533;^j&#65533;a&#65533;j&#65533;q&#389;f&#65533;&#65533;F&#65533;&#65533;&#65533;1a&#65533;&#65533;&#65533;z&#65533;(^x &#65533;&#65533;&#65533;k&#65533;&#65533;m&#65533;Gr&#65533;&#65533;3&#65533;&#518;&#65533;l&#65533;X&#65533;1I$&#65533;g&#65533;&#65533;&#65533;i&#65533;&#65533;&#400;kTX&#65533;&#65533;&#65533;I+9T&#65533;,$&#612;&#65533;J&#65533;&#65533;R&#65533;*&#65533;&#65533;-&#65533;&#65533;&#65533;,&#65533;&#65533;&#65533;&&#65533;&#65533;&#770;K.&#65533;&#1026;KB&#65533;&#65533;-&#65533;&#65533;y&#65533;.&#65533;&#65533;RQ/&#65533;&#65533;b&#65533;.&#65533;&#65533;&#1163;/&#65533;B
1&#65533; 3&#65533;D&#65533;&#65533;"&#65533;0&#65533;&#65533;&#65533;&#65533;K&#65533;|2	!&#65533;,&#65533;&#65533;#&#65533;&#65533;&#65533;&#65533;I&#65533;&#65533;2&#65533;.&#65533;&#65533;bK&#65533;k&#65533;&#65533;&&#65533;&#65533;&#65533;&#65533;
&#65533;2&#65533;&#65533;+&#65533;&#65533;&#65533;2&#65533;,&#65533;&#65533;&#1163;&#65533;&#65533;&#65533;K0&#65533; &#65533;&#65533;/&#65533;&#65533;K&#65533;&#65533;4&#65533;1&#65533;&#65533;/&#65533;&#65533;"&#65533;-&#65533;&#65533;b-&#65533;&#65533;J\&#1170;/&#65533;$&#65533;&#65533;&#65533;&#65533;&#65533;&#65533;x&#65533;&#65533;+&#65533;&#65533;K&#65533;&#65533;&#65533;&#65533;&#65533;&#65533;M/&#65533;&#65533;&#65533;*&#65533;&#65533;/&#65533;&#65533;&#65533;&#1121;&#65533;Z,/&#65533;&#65533;&#65533;p&#304;&&#65533;K&#65533;&#65533;0&#65533;l&#65533;?
&#65533;A&#65533;&#65533;q&#65533;S&#65533;&#65533;&#666;<L&#65533;&#65533;&#65533;&#65533;q&#65533;&#65533;&#65533;&#65533;&#52351;C&#65533;1&#65533;&#65533;r&#65533;0&#65533;&#65533;&#65533;&#65533;&#65533;r/&#65533;:&#65533;&#65533;&#65533;&#658;&#65533;&#65533;&#65533;&#65533;&#65533;t&#65533;}Y&#65533;BSO&#65533;&#65533;&#65533;Z&#65533;K&#1144;&#65533;2&#65533;&#65533;F7&#686;&#65533;\&#65533;	&#1114;&#65533;
[&#65533;+n&#65533;&#65533;H&#65533;&#65533;K&#65533; 1M&#65533;G^&#65533;&#65533;&#65533;&#65533;&#65533;&#65533;&#65533;J,&#65533;&#65533;&#65533;&#65533;(&#65533;&#65533;B&#65533;)&#65533;&#65533;&#65533;J+&#65533;&#65533;&#65533;t&#65533;&#65533;C~&#65533;)&#65533;^
)&#65533;&#65533;2y(&#65533;&#65533;2
(&#65533;h&#65533;I&&#65533;&#65533;n&#65533;%&#65533;&#65533;&#65533;I&&#65533;`&#65533;	&&#65533;sbJ+&#65533;&#65533;b&#65533;#&#65533;(d&#65533;&#65533;H`&#65533;&#65533;c&#65533;A	&&#65533;P	!&#65533;@B	!x&#65533;#&#65533;&#65533;&#65533;	L5&#65533;0&#65533;Uq&#65533; &#65533;5&#65533;&#65533;&#65533;X&&#65533;&#65533;&#65533;,ho&#65533;lP&#65533;
&#65533; &#65533;&#65533;c
4&#65533;&#65533;j&#65533; &#65533;1F7&&#65533; &#65533;&#65533;&#65533;L
&#1024;&#65533;&#65533;)v&#65533;&#65533;` &#65533;Q&#65533;$@
\&#65533;&#512;4&#65533;&#65533;&#65533;&#65533;&#65533;&#65533;@_&#65533;&#65533;@z%&#1566;
&#9347;%t&#65533;o`C&#65533;C&#65533;&#65533;@(Cg(&#65533;p4&#65533;@c &#65533;&#65533;&#65533;&#65533;gA &#65533;B&#65533;&#65533;&#65533;&#65533;1&#65533;\&#65533;b{&#65533;H&#65533;0&#65533;&#65533;@\&#65533;&#65533;&#65533;&#65533;&#65533;&#65533;&#65533;&#65533;f&#65533;#&#65533;@4&#65533;HHiHC&#65533;&#65533;H&#65533;		)HI"&#65533;&#65533;H&#65533;(&#65533;a&#65533;R$"&#65533;&#1542;$&#65533;&#65533;;IjC&#65533;&#65533;p&#65533;7&#65533;at&#65533;z&#65533;&#65533;O&#65533;RGC&#65533;&#1102;&#65533;`&#65533;A*)hHpt#'&#65533;&#65533;S&#65533;&#65533;&#65533;P
T,&#65533;&#65533;&#65533;I+n&#65533;&#65533;&#65533;&#65533;"&#65533;&#65533;&#65533;\(>a&#65533;O&#65533;&#65533;p&#65533;fMRq&#65533;&#65533;&#65533;M,Y&#65533;+&#65533;4&#65533;W&#65533;d%K&#1224;Hh&#65533;6&#1613;n&#65533;HF&#65533;]fN&#65533; &#65533;$ &#65533;>&#65533;!&#65533;&#65533;&#65533;*&#65533;&#1354;&#65533;&#65533;B!&#65533;&#65533;&#65533;Va
&#65533;&#65533;&#65533;&#65533;&#65533;)&#65533;&#65533;&#65533;&#813;B&#65533;&&#65533;&#65533;&#65533;&#1675;&#65533;P-&#65533;&#65533;E.r!-=MQ
&#65533;&#65533;&#148;&#65533;R&#65533;C&#65533;<2&#65533;oz&#65533;&#65533;LX&#65533;V&#65533;r&#65533;&#65533;&#65533;&#65533;)~&#65533;Qb&#65533;b&#65533;&#65533;IL&#65533;)&#65533;&#65533;&#65533;k&#65533; &#65533;.rq&#65533;Ein@&#65533;A&#65533;q(&#65533;&#65533;f&#65533;0&#65533;&#65533;&#65533;"d&#65533;T&#580;QT_&#65533;&#65533;&#65533;&#65533;&#65533;hE&#65533;&#4832;e&#65533;&#65533;&#136;&#1512;Z&#65533;&#65533;Z&#65533;&#65533;&#65533;E0&#65533;&#65533;P^&#65533;&#65533;[I&#65533;&#65533;5a&#65533;&#65533;8&#65533;I#&#65533;&#65533;E-
k&#65533;&#65533;"&#65533;&#65533;&#65533;&#65533;Q&#65533;)&#65533;^P&#1329;&#65533;&#65533;Ha&#65533;&#65533;+W&#65533;&#65533;&#65533;&#1580;&#65533;zY&#65533;S@&#65533;&#65533;&#65533;;\&#65533;P!&#65533;&#982;&#65533;&#65533;(&#65533;&#65533;	Q&#65533;&#65533;&#65533;&#65533;'r&#65533;9N\b&#65533;&#65533;D%,q	Mtb&#65533;&#65533;0q&#65533;[\JD&#65533;&#65533;&#65533;&#65533;D%t&#65533;S=&#65533;&#65533;@D!&#65533;&#65533;&#65533;&#65533;&#65533;&#65533;."&#65533;&#65533;&#65533;C$"&#65533;X&#65533;&#65533;0&#65533;<&#65533;a
7&#65533; f8&#65533;&#65533;&#65533; A&#65533;&#65533;&#65533;`&#65533;+&#65533;o.`X &#65533;]
&#65533;R&#65533;&#65533;&#65533;&#1987;K&#65533;&#65533;&#65533;&#65533;&#65533;#@A&#65533;G&#65533;&#65533;| &#65533;A&#65533;c&#65533;&#65533;&#65533;8%|/|1&#65533;`&#65533;@( (&#65533;X@ &#65533;X&#65533;T&#65533;Z&#65533;&#65533;`&#65533;(&#65533;g&#65533;&#65533;&#65533;&#65533;88N&#65533;&#65533;+&#65533;`@89&#65533;&#65533;
&#65533;&#65533;>&#65533;j&#65533;&#65533;SK#&#65533;I&#65533;&#65533;&#65533;#~&#65533;b0&#962;&#65533;&#65533;9&#65533;p&#65533;&#65533;&#65533;&#65533;&#65533;&#65533;&#65533;&#65533;&#65533;&#65533;&#65533;g;Z&#65533;&#65533;^&#65533;3&#65533;&#579;&#65533;&#65533;&#65533;F&#65533;D&#65533;&#65533;0&#65533;!&#65533;&#65533;&#722;\4A&#65533;!4PZHm&#65533;&#65533;#&#65533;&#65533;Dw&#65533;u&#65533;&#65533;&#65533;`&#65533;S&#65533;&#65533;r&#65533;&#65533;x&#65533;hT&#65533;!&#65533;j&#65533;R&#65533;&#65533;&#1030;&#65533;&#65533;&#65533;\4&#65533;&#65533;0&#65533;S&#65533;I&#65533;&#65533;&#65533;KL1&#65533;P&#1842;&#65533;&#65533;D'&#65533;9&#65533;g&#65533;&#65533;s&#65533;&#65533;&#65533;&#65533;(&#65533;&#65533;&#65533;&#65533;_&#65533;P&#65533;?&#65533;4&#65533;_&#65533;&#65533;&&#65533;&#65533;Ig&#580;8&#65533;&#258;\&#65533;X&#65533;)HQLNp&#65533;&#65533;0&#65533;&&#65533;&#65533;9p&#65533;&#65533;&#65533;D*&#65533;W&#770;ipb)&#65533;
&#65533;&#65533;_&#65533;d&#65533;&#65533;-&#11780;&#65533;&#65533;&#65533;&#65533;$&#65533;&#65533;&#65533;&#65533;[+#&#65533;()&#65533;:&#65533;/1&#65533;&#65533; &#65533;g_R&#65533;z&#65533;a'6*&#65533;&#65533;m&#65533;L%&#65533;&#65533;&#65533;&#65533;&#65533;&#65533;M&#65533;&#998;&#65533;&#1766;-&#65533;5&#65533;G!&#65533;XDs&#65533;&#65533;V3&#65533;.k"&#65533;&#65533;&#464;&#65533;c}[&#65533;&#65533;&#65533;tQ&#65533;<a&#65533;&#65533;&#65533;&#65533;&#1317;&#65533;	&#65533;h^z&#65533;~Z&#65533;o&#65533;&#65533;^&#65533;&#65533;&#65533;&#65533;e4MnJ&#65533;*j"&#65533;0&#65533;B&#65533;&#65533;T	&#65533;&#65533;d+V&#363;_&#65533;FEA&#65533;I&#65533;&#1310;V&#65533;&#65533;e6(B&#65533;&#65533;N&#65533;&#65533;&#65533;&#65533;(p&#65533;[M&#65533;[u&#65533;&#65533;%|&#65533;&#65533;&#65533;[&#65533;&#65533;&#65533;&#65533;9oz&#919;&#65533;&#205;&#65533;#&#65533;zF&#65533;
&#65533;WD"&#65533;&#65533;E0b&#65533;&#65533;&#65533;&#65533;{&#65533;zEt&#65533;&#65533;?&#65533;!
AB&#65533;&#65533;&#65533;&#65533;!&#65533;&#65533;&#65533;&#65533;&#65533;&#65533; &#65533; <&#65533;a&&#65533;&#65533;i*&#65533;_&#65533;7&#65533;&#65533;a&#65533;G&#65533;|&#65533;0&#65533;
=`&#65533;&#65533;lO&#65533;&#1241;0&#65533;&#65533;&#256;/&#65533;&#65533;&#65533;&#65533;&#65533;&#65533;&#65533;&#65533;&#1280;&#65533;&#65533;,@@@0@, @&#65533; A \&#65533;&#65533;T@4 &#65533;0&#65533;&#65533;&#65533;{I&#65533;4&#65533;&#65533;<@&#65533; _@&#65533;&#65533;&#65533;&#65533;c$@D&#65533;
&#65533;P&#65533;&#65533;&#65533;x&#65533;X&#65533;&#65533;Wp&#65533;&#65533;&#65533;&#65533;&#65533;@
h&#65533;Y&#65533; &#65533;&#65533;A&#65533;&#65533;H&#65533;&#65533;&#65533;*&#65533;Ex&#65533;&#1800;Q&#65533;A&#65533;<Qy&#65533;Q&#65533;&#65533;Q&#65533;&#65533;&#65533;!&#65533;&#65533;*&#65533;&#65533;&#65533;&#65533;|pH&#65533;&#65533;Z"&#65533;R-Q<Q&#65533;&#65533;&#65533;&#65533;&#65533;&#65533;%&#65533;&#65533;&#65533;&#65533;F&#65533; &#65533;R6&#65533;,a RR&#129;&#65533;&#65533;*-&#65533;aa&#65533;&#65533;&#65533; *!&#65533;&#65533;&#65533;&#65533;&#65533;A&#1281;&#65533;A&#65533;&#65533;(&#65533;"&#65533;Z'q&#65533;t&#65533;!&#65533;a#&#65533;&#65533;uH+&#65533;!B&#65533;&#65533;@+&#65533;&#65533;(&#65533;&#65533;5&#65533;Sg&#21250;1E&#65533;&#65533;&#65533;1&#65533;&#65533;[m&#65533;2z2!#2N@QNH-#2S21ck2cNU&#65533;&#65533;&#65533;V'&#65533;N%P&#65533;na&#65533;'&#65533;B'D&#65533; &#65533;&#65533;aB&D&#65533;(N&#65533;&#65533;I:9&#65533;J&#65533;J&#65533;&#65533;i&#65533;&#65533;&#65533;&#65533;DL&#65533;&#65533; &#65533;&#65533;D&#65533;x&#65533;&#65533;S&#65533;P&#65533;&#65533;8d/n&#65533;?&#65533;B@r&#65533;C&#65533;I,D&#65533;j&#65533;f&#65533;gy$+8&#287;&#65533;	,@&#65533;fT4&#65533;?bI&#65533;\6DB@V&#65533;<&#65533;&#65533;L&#65533;&#65533;&#65533;&#65533;-XD0&#65533;$0&#65533;&#65533;U&#65533;	]&#65533;$&#65533;UM&#65533;&#65533;&#65533;&#65533;\&#65533;&#65533;Y&#1858;&#65533;&#65533;BG~$&#65533;&#65533;K&#65533;&#65533;P&#65533;a&#65533;IE&#65533;bI&#148;j	&#65533;&#65533;&#65533;&#65533;<0Z&#65533;K&#65533;eY&#65533;B1&#65533;&#65533;3RN&#65533;9S*&#65533;Z&#65533;B0&#918;pW&0&#65533;q&#65533;&#65533;dB^VBs=&#65533;#LB_&#65533;&#65533;`r^%DB#4&#65533;s)f#0B" &#65533;%B"0# &#65533;d"&c&&#65533;!(#\fc&$H&#65533;#L&#65533;"h&#65533;&#65533;&#65533;!&#65533;  &#65533;!&#65533;f!&#65533;&#65533;j&#65533;i&#65533;&i&#65533;&#65533;%&#65533;" &#65533;!&#65533;&#65533;&#65533;&x%Bm._p"(&#65533;! B&#65533;Ar&#65533;&#65533;&#65533;X&#65533;e\ &#65533;a&#65533;iXd&#65533;W&#65533; 
&#65533;XR| T&#65533;(@x&#65533;^&#65533;&#65533;&#65533;&#65533;0u&#65533;_`&#65533;\&#65533;&#65533;@&#512;&#65533;&#65533;v&#65533;E&#65533;&#65533;^&#65533; 8AP&#65533;&#65533;@@@x&#65533;@@&#65533;&#65533;wf(F&#65533;&#65533;eTgo` f&#65533;<&#65533;aD&#65533;	&#65533;&#65533;&#65533;&#65533; $&#65533;&#65533;6dXF&#65533;rt X &#65533;r\gt&#65533;(X&#65533;F
&#65533;&#65533; A&#65533;&#65533;&#65533;b&#65533;yG	&#1288;#R&#65533;&#65533;&#1187;M&#65533;-Ra&#65533;l&#65533;&#65533;&#65533;&#65533;&#65533;&#65533;&#1178;&#65533;&#65533;#"&#65533;&#65533;&#65533;&#65533;NZ&#65533;-Z&#65533;&#65533;&#550;&#65533;&#65533;&#65533;&#1703;!""zb'&#65533;&#525;(a&y&#65533;&#65533;&#65533;&#65533;&#65533;&#65533;&#65533;&#65533;&#65533;&#65533;&#65533;&#65533;A$Qb&#65533;&#385;&#65533;&#65533;&#65533;&#65533;&#1793;(&#65533;&#1705;q&#65533;&#65533;~i&#65533;&#65533;&#65533;&#65533;h&#65533;&#65533;&#65533;&#65533;H&#65533;Ti =j&#65533;y&#65533;&#65533;&#65533;BN&#65533;I&#65533;!&#65533;N&#65533;Mk5^5&#65533;&#65533;u&#65533;&#65533;&#65533;&#168;&#65533;&#65533;(p&#65533;v&#65533;&#65533;.&#65533;&#65533;&#65533;&#168;~B'p&#65533;&4&#1768;J&#65533;&l&#65533;&#65533;j&#65533;&#411;&#65533;&#65533;&#65533;&#65533;&#65533;&&#65533;&#65533;&\BsM&#65533;$@hv&#65533;$$B&#65533;&#65533;&#65533;A&#65533;D&#65533;'&#65533;&#65533;H&#65533;&#65533;=&#65533;&#65533;-q*&#65533;&#1274;&#65533;&#1910;&#65533;Yv&#65533;-&#65533;&#65533;8M&#65533;&#65533;99d5&#65533;KC&#65533;&#65533;&#954;&#65533;[L&#1309;&#65533;n&#65533;?&#65533;&#65533;&#65533;&#1939;[&#65533;&#65533;&#65533;&#22331;&#65533;&#65533;&#65533;&#65533;&#65533;&#1707;&#65533;mIK&#65533;+&#65533;&#65533;&#65533;i&#65533;k&#65533;&#65533;&#65533;j&#65533;&#65533;&#65533;&#65533;	&#65533;vT&#65533;,&#65533;&#342;&#65533;h&#65533;&#1176;G&#65533;&#65533;&#65533;&#65533;&#765;&#65533;B&#65533;&#1579;:&#65533;:&#65533;B1&#65533;&#65533;&#65533;M#(T&#65533;&#65533;&#65533;V&#65533;&#65533;&#65533;vN1&#1452;k&#65533;&#65533;l&#362;&#65533;
k&#65533;&#1578;&#65533;j&#65533;&#65533;&#65533;&#65533;&#65533;&#65533;&#65533;~^&#65533;km&#65533;&#65533;&#65533;&#65533;&&#65533;&#65533;&#65533;\&#65533;p&#65533;&#65533;&#65533;&#65533;#D&#65533;n&#65533;&#65533;h&#65533;&#65533;_&#65533;%$+$&#65533;e#&#65533;&#65533;#&#65533;&#65533;&#65533;&#65533;&#65533;d&#65533;^&#65533;Mf&#65533;&#65533;&#65533;&#65533;!q&#65533;md&#65533;^&#65533;9&wu&#65533;k!,&#2024;  &#65533; ,&#65533;u)&#65533;
g&#65533;&#65533;&&#65533;&#65533;u-n&#65533;&#65533;&#65533;B &#65533;&#65533;A&#65533;&#65533;&#65533;&#65533;&#65533;T&#65533;&#65533;Q 0@	&#65533;&#65533;&#65533;&#65533;s|&#65533;&#65533;&#65533;U@ E@&#65533;@&#65533; &#65533; &#65533;&#65533;@&#65533;!h&#65533;&#65533;&#65533;&#65533;&#65533;E&#65533;&#65533;&#65533;	&#65533;u&#65533;&#65533;&#65533;<Rd&#65533;&#65533;@	< &#65533;H &#65533;
&#65533;_&#65533;&#65533;&#65533;&#65533;&#65533;>&#65533;&#65533;6 &#65533;&#65533;&#65533;s>&#65533;d&#65533;&#65533;<E\&#65533;&#65533;h&#65533;&#65533;&#65533;&#65533; &#65533;&#65533;&#65533;	U&#65533;~@&#65533;&#65533;&#65533;&#65533;n s&#65533; &#65533;@<&#65533;d&#65533;%&#65533;&#4940; &#65533;-i&#65533;8&#65533;!b&#65533;.b&#65533;%	&#65533;&#65533;&#65533;&#65533;a&#65533;!&#65533;&#65533;&#65533;]&#65533;&#65533;L)"#r&#65533;&#65533;0*&#1122;Hj*.a&#65533;)"n'Y&#2009;)&#65533;p&#65533;&#897;"&#1928;&#65533;&#65533;j&#65533;&#65533;&#65533;&#65533;&#65533;p[&#65533;n&#65533;&#65533;H/&#5100;
&#65533;&#1703;y%&#65533;&#65533;&#65533;&#65533;a>Q&#858;&#65533;\q&#65533;&#65533;p&#65533;lL[)&#65533;V&#65533;\&#65533;&#65533;XN7&#65533;&#65533;2R&#65533;&#65533;&#65533;k&#65533;&#65533;&#65533;]&#65533;&#65533;&#65533;`'&#1829;pU&#65533;]&#1957;&&#65533;&#65533;&#65533;_b&#65533;&`B&#65533;&#65533;&#65533;%%H&#65533;&#65533;6&#65533; &#65533;A&#65533;&#65533;&#65533;,&#65533;%&#65533;&#65533;p&#65533;&#65533;D&#1331;i&#65533;&N&#65533;&#65533;&#65533;)&#65533;j1&#65533;%&#65533;&#65533;N&#65533;&#22112;r5&#65533;:YNM&#65533;&#65533;&#65533;&#65533;	*\&#950;&#65533;&#65533;(&#1586;@&#65533;&#65533;-&#1778;&#65533;9&#65533;.&#65533;&#65533;D&#690;@&#65533;&#65533;-&#65533;1&#65533;Almr2k&#65533;'&#65533;&#65533;&#65533;)&#65533;&&#65533;&#65533;&#65533;e5~N'p&#65533;2&#65533;Gi20B3\R&#65533;@&#65533;&#13928;&#65533;Yz&#65533;&#1009;%`&#65533;&#65533;-&\&#65533;&#65533;&#65533;`&#65533;s&#65533;p&#65533;e^&#65533;&#65533;5&#65533;V_&#65533;&#65533;&#65533;pB&&#65533;&#65533;?&#65533;&#65533;$&#65533;
%&#65533;s$`-<#&#65533;#0&#65533;!t_^&#65533;&#65533;&#65533;3?&#65533;39&#65533;^E[4&#65533;&#65533;ej4gj4cr&&#65533;f&#65533;6B$$&#65533;#&#65533;&#65533;&#65533;&&#65533;s%W#(4$x&#65533;o'x&#65533;i&#65533;f&#65533;&#1118;up&#65533;&#65533;  n &#65533;&#65533;&#65533;&#65533;&#65533;&#65533;&#65533;4Pup&#65533;q&#65533;&#65533;(&#65533;&#65533;&#65533;&#65533;A
d&#65533;	&#65533;&#65533;&#65533;&#544;b&#65533;&#65533;:@|&#65533;&#65533;	Ix@&#1030;&#65533;&#65533;&#65533;&#65533;&#65533;	&#65533;&#65533;
&#65533; 
&#65533;&#65533;
&#65533;&#65533;&#65533;&#65533;&#65533;'\&#65533;&#65533;&#65533;zJ
&#65533;&#65533;&#65533;&#65533;&#641;&#65533;	X &#36783;	-Y&#65533;&#65533;_t&#65533;
&#65533;&#65533;&#65533;&#65533;_J5iYc$&#65533;l&#65533;
&#65533;&#65533;m 4&#65533;&&#65533;e&#65533;&#65533;
&#65533;&#65533;t(&#65533;|Yo&#65533;]&#65533; &#65533;&#65533;&#65533;&#65533;O&#65533;&#65533;=&#65533;&#794;&#65533;i&#65533;'q&#65533;&#65533;&#65533;m&#65533;!&#65533;Z&#65533;}&#65533;&#65533;&#65533;q&#65533;&#65533;+r)&#65533;&#65533;)"&#65533;)&9w$&#65533;&#65533;&#1025;y&#65533;i&#65533;p&#65533;&#65533;mkH&#65533;4&#65533;w7&#65533;'&#65533;)&#65533;h&#65533;&&#65533;Wu&#65533;&#65533;"&#65533;&#65533;&#1718;&#65533;&#65533;A&#65533;&#65533;p&#65533;UI&#65533;!&#65533;&#65533;&#65533;G&#65533;H+I&#65533;no&#65533;wT&#65533;&#22190;Q&#65533;&#65533;L1&#65533;&#65533;&#65533;}B&#65533;&#65533;&#65533;M&#65533;&#65533;&#65533;&#65533;1&#65533;&#65533;)k3&#65533;&#293;-gx&#65533;&#65533;r&#65533;9^&#12394;'&#65533;p&#65533;&#65533;&#65533;dB &#65533;&#65533;&#65533;&#65533;^&#65533;&#65533; &;Wt`&#65533;N&#65533;t&#65533;^"+B&#65533;&#65533;A&#65533;&#65533;&#65533;&#65533;&#65533;  f&#65533;&#65533;A&#65533;'&#298;&#65533;+&#65533;&#65533;V&#65533;{&#65533;&#31859;o&#65533;%m&#65533;,&#978;N&#65533;&#65533;5&#1770;&#65533;&#65533;s&#65533;&#65533;qYBsIB&#65533;&#65533;y&#65533;&#65533;o&#65533;&#65533;&#65533;&#65533;&#65533;&#65533;&#65533;x&#65533;&#65533;9&#1042;&#65533;&#65533;&#1366;lqB&#65533;m&#65533;&#283;1&#65533;4&#65533;pEm&#65533;4&#1771;&#65533;N&#1046;&#65533;&#65533;c&#65533;&#65533;&#65533;'&#1578;mc&#65533;T&#65533;&#65533;N&#65533;~&#65533;&#65533;&#65533;&#65533;^o&#65533;&#65533;&#65533;m&#65533;Q-&#65533;x&#65533;z&#65533;&#65533;;&#65533;>&#65533;3&t:&#65533;u&#65533;&#65533;_&#65533; W&#65533;&#65533;5WrM&#65533;&#65533;l&#65533;&#65533;J%&#65533;&#65533;%&#65533;`&#65533;&#65533;&#65533;o&#65533;C2&#65533;;&#65533;&#65533;\t&#65533;&#65533;&#65533;&#65533;&#65533;VrE&#65533;&#52340;&#65533;&#65533;G&#65533;&#65533;a&#65533;&#65533;&#65533;&#65533;&#65533;&#65533;"&#65533;#&#65533;&#65533;&#65533;^&#65533;iZWd&#65533;N[Wn&#65533;&k&#65533;
&#65533;&#65533; &#65533;- &#65533; &#65533;&#65533;&#3750;&#65533;&#65533;&#65533;&#65533;3&#65533;&#65533;&#65533;&#65533;&#65533;{&#65533;&#65533;&#65533;qR.&#65533;&#65533;&#65533;&#65533;&#65533;&#65533;&#65533;X&#65533;p`/4Yb@&#65533;&#65533;&#65533;PL&#65533;&#65533;P&#65533;&#65533;&#65533;&#65533;Am&#65533;&#65533;|&#65533;]&#65533;@&#65533;@yn&#65533;&#65533;@Z&#65533; Z&#65533;&#65533;h&#65533;P	&#65533;u}&#65533;&#65533;&#65533;u_'g&#65533;Al&#65533; &#65533;t@j&#65533;F&#65533;m&#65533;&#65533;&#65533;&#65533;r&#65533; &#65533;F x&#65533;O\&#65533;`&#65533;&#65533;*&#65533;pn&#65533;.F\vfo&#65533;\&#65533;&#65533;&#65533;&#65533;c,&#65533;&#65533;&#65533;&#65533;&#65533;&#65533;f&#65533;&#65533;&#65533;q!&#65533;\ 
	&#65533;k&#65533;&#65533;&#65533;t&#65533;{&#65533;&#65533;e&#65533;7%6&#65533;&u&#65533;)&#65533;}&&#65533;i&#65533;+&#65533;{&#65533;&#65533;{3&#65533;&#65533;p&#65533;7"&#65533;\7v&#65533;&#65533;&#65533;&#65533;&#65533;/&#65533;&#65533;&#65533;'y&#65533;&#65533;&#65533;&#65533;&#65533;&#65533;&#65533;&#65533;p&#65533;w&&#65533;&#65533;&#65533;&&#65533;&#1947;&#65533;'&#65533;vw&#65533;&#65533;&#65533;[&#65533;&#65533;}&#65533;)&#65533;&#65533;&#65533;&#65533;B	&#65533;&#65533;	 &#65533;p&#65533;)&#65533;
	&#65533;&#65533;$5&#65533;&#65533;&#65533;!'&#65533;BI&#65533;&#65533;&#530;BM&#65533;&#65533;4o&#65533;D:&#65533;Zz&#65533;&#65533;P^1E9&#65533;j&#65533;&#65533;z&&#65533;&#65533;w&#65533;?&#65533;&#65533;$&#65533;:"/;#&#65533;&#65533;#&#65533;&#65533;$L&#65533;%&#65533;:&#65533;BB"B &#65533;; &#65533;  &#177;6&#65533;t&&#65533;y&#65533;&#65533;&#1342;:&#65533;&#292;I&#65533;5&#65533;$	&#65533;$H&#65533;E&#65533;$"&#65533;G&#65533;)Z&#65533;&#65533;&#65533;F&#65533;Ejd&#65533;!$&#65533;&#65533;H&#65533;\&#65533;&#65533;P"E&#65533;
&#65533;t&#65533;&#65533;&#65533;E'&#65533;&#65533;8&#65533;Q&#65533;F)&#65533;&#65533;9&#615;OL&#65533;.&#65533;$&#65533;&#65533;M&#65533;*&#884;	S&#65533;&#65533;&#65533;,i&#65533;*U*&#65533;M&#65533;,M&#65533;&#65533;&#65533;&#65533;&#65533;&#65533;.y
&#1320;RkI&#65533;&#65533;&#65533;&#65533;&#65533;T&#65533;X&#65533;&#65533;&#65533;&#65533;t&#1253;&#65533;&#65533;&#65533;&#65533;}u&#65533;&#1019;&#65533;&#65533;*&#65533;5&#65533;%&#65533;zW%&#65533;&#65533;&#65533;Q&#65533;&#65533;41&#65533;jaM\&#65533;2&#65533;&#65533;W&#65533;&#65533;{B&#65533;X&#65533;4j&#65533;&#65533;"9b&#628;&#454;EZl8&#65533;c#&#65533;M6&#65533;$&#65533;&#65533;"&#65533;&#65533;&#65533;B&#65533;&#65533;!&#65533;&#65533;4:&#65533;@ 	
T&#65533;&#65533;&#65533;&#1781;?o&#65533;]{&#65533;=&#65533;&#65533;&#65533;7>&#65533;&#65533;<w&#65533;&#65533;&#65533;&#65533;G&#65533; *p&#65533;&#65533;a&#65533;4P&#65533;&#65533;@
,&#1568;,&#65533;&#65533;<p!&#65533;&#65533;`&#65533; |&#65533;&#65533;n&#1057;u&#65533;&#65533;X&#65533;&#65533;T &#65533;\h&#65533;>&#65533;Ja&#65533;&#65533;&#1027;&#65533;<&#65533;`&#65533;<&#65533; 5&#65533;&#1569;
$&#65533;&#65533;
2&#65533;&#65533;&#65533;
4&#65533; &#65533;&;&#65533;&#65533;&#65533;P &#65533;&#65533;&#65533;
&#65533;@0&#65533;&#65533;&#65533;@\@&#65533;	(&#65533;&#65533;6&#65533;<&#65533;	&#65533;&#65533;@&#65533;7&#65533;&#65533;&#65533;&#65533;S&#65533;&#65533;&&#65533;&#65533;&#65533;I '&#65533;&#65533;z&#65533;b;&#65533;[&#65533;=:&#65533;#&#65533;7&#1800;#R&#65533;7&#65533;xt&#65533;L&#30755;G3&#65533;cQG&#65533;&#65533;&#65533;E&#65533;&#65533;Q:]&#65533;T1&#65533;&#65533;&#65533;XG&#65533;&#65533;T9&#1816;&#65533;&#65533;:Z&#65533;4&#65533;G{]&#65533;:&#65533;u&#65533;&#65533;&#65533;#&#65533;MA]&#65533;&#65533;9&#65533;hU&#65533;M&#65533;&#65533;6ZU&#65533;&#65533;[&#65533;&#65533;&#1876;&#65533;n&#65533;&#65533;&#65533;`3&#65533;&#65533;&#65533;r&#65533;xcTj&#15925;&#65533;6,U8&#65533;}j&#65533;m&#65533;Ta&#65533;&#65533;&#65533;&#65533;J&#65533;&#65533;&#65533;V6:	VZYRB	E&#65533;&#65533;&#65533;z&#65533;G!e&#65533;&#65533;F	ER.&#65533;&#65533;N6&#65533;N*&#65533;&#65533;&#65533;b&#65533;"Fy&#65533;&#65533;EAf&#65533;&#65533;K&#65533;B&#65533;&#65533;n:&#65533;!&#65533;8&#65533;fz&#65533;!&#65533;B&#65533;&#65533;S.&#65533;&#65533;yD&#65533;&#65533;Bh H`#&#65533;!GtSD&#65533;f>$&#65533;&#65533;ID%&#65533;&#65533;
&#65533;&#65533;&#65533;A&#65533;$&#65533;&#65533;&#65533;3&#1744;&#65533;~&#65533;&#65533;A&#65533;Cm&#65533;&#65533;&#65533;&#65533;l&#65533;
1&#65533;&#65533;C&#65533;&#65533;"G
&#65533; &#65533;T&#65533;&#65533;&#65533; a&#65533;&#65533;&#65533;";&#65533;.L&#65533;D&#65533;&#65533;+&#65533;sM<M,L.&#65533;&#65533;&#65533;&&#65533;TLG&#65533;&#65533;&#65533;=&#65533;&#65533;&#65533;&#65533;(&#65533;L&#65533;&#65533;*&#65533;3)J&#65533;&#65533;&#65533;|(N<&#65533;&#65533;&#65533;&#65533;&#996;&#65533;K&#65533;R&#65533;&#65533;&#1765;"&#65533;dH"A-(&#65533;&#65533;9y&#65533;&#65533;&#65533;&#65533;4&#378;B&#65533;&#65533;&#1984;&#65533;D&#65533;&#65533;&#65533;&#65533;&#65533;:&#65533;&#65533;^\&#65533;&#65533;V2do&#65533;&#65533;&#65533;&#65533;+&#65533;oD&#65533;#&#65533;&#65533;A&#65533;dn&#65533;&#65533;&#65533;&#65533;&#65533;&#65533;?&#65533;&#65533;|P &#65533;s&#65533;k&#65533;A&#65533;Y&#65533;(A>$p&#65533;&#65533;C&#65533;&#508353; &#65533;`A&#65533;8&#65533;S&#65533;v&#529;&#65533;p&#65533;\ 1<&#65533;$&#65533;&#65533;P &#65533; 4&#65533;&#65533; F&#65533;&#65533;&#65533;p&#65533; &#65533;`B<&#513;jp&#1536;1&#65533;&#1031;@@&#65533;&#65533; &(&#65533;	F&#65533;p`# B&#65533;`#Z1&#65533;Zw`!&#65533; &#65533;&#65533;&#65533;h&#65533; 0h&#65533;!:&#65533;&#65533;
H&#65533;` &#65533;&#65533;;&)P&#65533;&#65533;$&#65533;&#65533; E&#65533;&#65533;&#65533;&7&#65533;)&#65533;&#65533;&#65533;I
\&#65533;&#65533;&#65533;4&#65533;&#65533;	@&#65533;!+&#65533;&#65533; H&#65533;&#65533;&#65533;0jZ&#65533;&#65533;T&#65533;&#65533;3b&#65533;&#65533;&#65533;&#65533;&#65533;&#65533;avJU&#65533;JU&#65533;&#65533;&#65533;*9pj&#65533;&#65533;&#65533;&#65533;&#65533;&#65533;Kz%k&#65533;&#65533;&#36204;;&#65533;&#65533;_*&#65533;&#65533;&#65533;&#65533;&#65533;&#65533;&#65533;E&#21020;&#65533;&#65533;4&#65533;&#65533;&#65533;c&#65533;J&#65533;T&#65533;-&#65533;`Lb&#65533;&#65533;F&#65533;Q&#1443;#>&#65533;3\&#65533;D'&#65533;X&#65533;h&#65533;![&#65533;&#65533;&#65533;&#65533;Y*\&#65533;&#65533;&#65533;)&#1357;:&#65533;QY&#65533;&#65533;l&#65533;&#65533;&#65533;L&#65533;&#65533;T&#65533;!&#65533;&#65533;'B&#65533;1&#65533;|&#51485; &#65533;(X&#65533;Nx"&#65533;&#65533;&#65533;V"s&#65533;&#304;&#65533;6^S&#65533;! &#65533;A&#65533;&#65533;&#65533;8 &#65533;P&#65533;&#65533;G&#65533;&#65533;T&#65533;&#65533;&#65533;&#65533;S&#65533;&#65533;o&#65533;H&#65533;Eh&#65533;&#65533;&#65533;&#65533;&#65533;&#65533;N&#65533;&#65533;&#65533;1&#65533;59&#65533;T!V&#65533;&#65533;&#65533;l&#65533;8I&#65533;&#65533;&#65533;&#65533;&#65533;&#65533;9~X&#65533;&#65533;S&#65533;&#65533;&#65533;&#65533;0 &#65533;@&#65533;&#65533;&#65533;&#65533;) &#65533;w7&#65533;&#65533;q>i&#65533;&#65533;&#1744;&#65533;LhM&#65533;`&#65533;B&#65533;&#65533;n&#65533;&#65533;l'&#65533;^&#65533;	&#65533;n&#65533;+&#65533;YU8&#65533;&#65533;&#65533;&#65533;&#65533;p&#65533;j[&#65533;
S&#65533;&#65533;2&#65533;&#65533;T&#65533;&#65533;;&#65533;qFs&#65533;-&f&#65533;&#65533;O&#65533;tQ
gC&#65533;&#65533;D&#65533;2&#65533;&#65533;P&#65533;R2&#65533;(di&#65533;e&#65533;i&#65533;;[&#597;&#65533;i&#65533;&#65533;&#65533;l&#9870;x&#65533;7%&#65533;pJ&#65533;G&#65533;~&#65533;&#65533;&#65533;J&#65533;&#65533;&#65533;&#65533;4gz]&#65533;s&#65533;&#65533;S&#65533;&#65533;A&#65533;L&#65533;x&#1955;&#65533;&#65533;[&#65533;&#65533;&#65533;:U&#65533;&#65533;q2&#65533;&#65533; N0&#65533;&#65533;&#65533;9x&#65533;&#65533; ?&#65533;@`&#65533;&#65533;&#65533;&#65533;xBp&#65533;!e&#65533;&#65533;&#65533;!e$&#65533;&#65533;&#65533;@T&#65533;&#65533;(dO   &#65533;&#65533;3&#65533;nL&#65533; &#65533;	V&#65533;&#65533;)&#65533;}&#65533; h&#65533;&#65533;~&#65533;&#1530;&#65533;&#65533;&#1045;&#65533;&#65533;!T&#65533;&#65533;:,'!I&#65533;&#65533;&#65533; ~&#65533;&#65533;(@&#65533;&#65533;&#65533;EY&#65533;
L&#65533;&#65533;3&#65533;&#65533;&#65533;"&#65533;&#65533;&#65533;.&#65533;g &#65533;&#65533;X@&#65533;J=Y`&#65533;}&#65533;&#65533;y !&#1216;
i&#65533;&#65533;{ |&#65533;Fq*&#65533;&#65533;r&#65533; &#65533;&#65533;:\JQ&#65533;r&#65533;&#1336;&#65533;F}j&#65533;Na&#65533;&#65533;&#65533;LTE&#65533;]&#65533;RW&#65533;&#65533;&#65533;&#65533;H&#65533;!&#673;z&#65533;5&#65533;&#65533; &#65533;&#65533;&#65533;&#1068213;Xe&#65533;4&#65533;F&#65533;&#65533;'&#65533;Y&#65533;`&#65533;&#65533;{ `E&#65533;@n&#65533; &#65533; &#65533;m&#65533;&#65533;&#65533;3&#65533;4&#65533;&#65533;&#65533;ca&#65533;&#65533;&#65533;&#1086;&#65533;&#1801;# &#65533;K&#65533;&#65533;&#65533;(^&#65533;&#65533;X&#65533;s&#65533;&#65533;&#65533;@&#65533;&#65533;o&#65533;bs&#65533;&#65533;\&#65533;'&#65533;F&#65533;&#813;&#65533;&#65533;~&#65533;= &#65533;&#65533;&#65533;S&#65533;l&#1568;&#65533;_&#65533;&#65533;m&#65533;&#228;&#65533;&#65533;&#65533;&#65533;&#65533;&#65533;mm&#65533;&#65533;K&#65533;&#65533;&#65533;&#65533;&#65533;j999&#65533;"&#65533;&#1366;&#65533;f"&#65533;&#65533;E&#65533;&#65533;2&#65533;&#65533;Oe&#65533;&#65533;J&#65533;&#65533;Vp&#65533;&#65533;% ^&#65533;j&#65533;&#65533;&#65533;/f0+T&#65533;&#951;&#65533;&#65533;%&#65533;5H&#65533;&#723;&#65533;'&#65533;'&#65533;&#65533;&#65533;|&#65533;&#65533;&#65533;p&#65533;&#65533;&#65533;Kc
&#1234;~B%&#65533;&#65533;&#65533;&#65533;&#65533;y&#65533;P&#65533;+fAZ&#65533;"&#65533;X&#65533;*>&#65533;	&#65533;1&#65533;x&#65533;c&#65533;]D&#1125;&#65533;t&#65533;&#65533;fz9&#65533;&#65533;,da&#65533;&#65533;&#65533;&#65533;\!&#65533;&#1736;&#1152;&#65533;&#65533;&#65533;a(&#65533;&#65533;&#65533;F|&#65533;&#65533;&#65533;Ta&#65533;&#65533;&#65533;&#65533;&#65533;&#65533;&#65533;&#65533;&#65533;_&#65533;`&#65533;#&#2018;&#65533;&#65533;Q&#65533; &#65533;&#65533;&#65533;&#65533;&#65533;&#65533;ZT&#65533;&#65533;&#65533;&#65533;&#65533;F'?&#65533;&#8411;&#65533;&#65533;2p&#65533;&#65533;qo&#65533;&#65533;&#1639;&#65533;~+&#65533;&#65533;	&#65533;(&#1605;&#65533;Cp&#1025;,y &#65533;	"&#65533;(&#65533;'-Uq6&#65533;&#65533;&#65533;&#65533;&#65533;$(&#65533;?B&#65533;&#65533;&#65533;&#65533;&8&#65533;CF@R@&#65533;h&#65533;&#65533;I4&#65533;&#65533;h A&#65533;&#65533;O&#65533;E&#65533;&#65533;&#65533;&#65533;`&#65533;&#65533;f`,&#65533;@&#65533;&#65533;@&#65533; &#65533;&#65533;,&#65533;&#65533;&#65533;& &#65533;4`&#65533;nP.&#65533;h :&#65533;*&#65533;&#65533;&#65533;,&#65533; @N d@|&#65533;&#65533;r&#65533;O&#65533;K&#65533;Z`&#65533;@j&#65533;&#65533;n&#65533;&#65533;n&#289;&#65533;&#65533;&#65533;&#65533;i&#65533;&#65533;Z*-&#65533;&#65533;O&#674;&#65533;Y8M&#65533;&#65533;&#65533;&#65533;*(&#65533;&#65533;&#65533;&#1664;&&#65533;Y&#809;&#65533;&#65533;&#65533;&#65533;&#1568;&#1438;I&#65533;l$X&#65533;e&#65533; &#65533;p&#65533;&#65533;/&#65533;&#65533;)&#65533;1&#65533;.&#65533;&#65533;@G&#65533;&#65533;>h&#65533;<&#65533;&#65533;.&#65533;&#65533;&#65533;&#65533;&#65533;&#65533;ro&#65533;&#65533;&#65533;&#65533;&#65533;&#65533;m&#65533;&#65533;&#65533;&#65533;zJ<.&#65533;&#65533;r&#65533;+q<&#65533;&#65533;&#65533;&#1283;Y1&#65533;&#65533; X0<!&#65533;V&#65533;+~&#65533;jh"&#65533;&#65533;&#65533;K2&#65533;&#65533;"&#65533;Fn&#65533;&#65533;&#65533;&#65533;C<&#65533;&#65533;e&#65533;&#65533;^&#65533;@&#928;&#65533;&#65533;&#65533;`&#65533;&#65533; &#65533;&#65533;&#65533;%&#65533;&#65533;F&#65533;%b"'nB&#23722;&#65533;"&#65533;"
&#65533;i&#65533;q$&#65533;#&#65533;+'&#65533;&#65533;oXB&#65533;N&#65533;;&#65533;&#65533;h
A&#65533;J9&#65533;FG"8P&#65533;~.&#65533;&#65533;&#65533;&#65533;!&#65533;&#65533;B&#65533;^&#65533;&#65533;b2c&#65533;0fF&#65533;-&#65533;N&#65533;B&#65533;:&#65533;cN&#65533;$?&#65533;N&#65533;b&#65533;&#65533;j&#65533;h\&#65533;J&#65533;6c&#65533;&#65533;&#65533;X&#65533;!p&#65533;i0&#65533;s:&#65533;&#65533;V&#65533;`&#65533;V&#65533;&#65533;.b&#65533;N&#65533;4&#65533;&#65533;&#65533;&#65533;&#65533;&#65533;&#65533;F%&#65533;k&#65533;Apt&#65533;}Z&#65533;dBl&#65533;Q9&#65533;&#938;&#65533;Fn~*:&#65533;m~*Iq&#65533;j:&#65533;j&#65533;v&#65533;9&#65533;-&#65533;&#65533;&#65533;.O&#65533;&#65533;&#32826;&#65533;-&#65533;&#65533;&#65533;&#65533;F@&#1110;"J&#65533;F&#65533;/&#65533;r&#65533;$&#65533;&#65533;&#65533;&#65533;&#65533;&#65533;&#65533;&#65533;&#65533;&#65533;*`&#65533;&#65533;>&#65533;$6&#65533;&#65533;>&#65533;R@DV&#65533;,p  &#65533;`	&#65533;`&#65533;`	&#65533;&#65533;v 6u&#65533;`&#65533;X@D`P&#65533;D`&#65533;:@&#830;&#65533;R &#65533;&#65533;&#65533;0&#65533;t&#65533;;&#65533;R&#65533;&#65533;&#65533;
&#65533; @ &#65533;$&#65533;"@&#65533;&#65533;0&#65533;I&#65533;&#65533;0S&#65533;&#65533;?.&#65533;T`65&#65533;)/&#65533; l&#65533;8&#65533;;&#65533;3p&#65533;&#65533;&#65533;&#65533;&#65533;x@
&#65533; T&#65533;&#65533;&#65533;l&#65533;[Hm&#674;&#65533;&#65533;&#65533;&#65533;&#65533;&#65533;(&#65533;&#65533;
J&#65533;t&#65533;s&#65533;&#65533;p&#65533;&#65533;Pe&#65533;&#65533;&#65533;&#65533;&#65533;6-&#65533;&#65533;&#65533;&#65533; &#65533; &#65533;&#65533;o&#65533;
&#65533;&#65533;&#65533;&#65533;l	Y&#65533;`&#1696;Dq&#65533;&#65533;&#65533;&#65533;Fw&#65533;&#65533;<&#65533;&#65533;n&#65533;&1&#65533;
C&#65533;&#65533;&#65533;&#65533;I&#65533;vG	&#65533;4&#65533;7&#65533;T&#65533;2a&#65533;&#65533;&#65533;'&#65533;y&#65533;&#65533;K&#65533;&#65533;&#65533;"#&#65533;T7T&#65533;$&#65533;&#65533;%&#65533;Rn&#1092;&#65533;&#65533;Fe&#65533;&#65533;&#65533;&#65533;&#65533;&#1216;&#65533; &#65533;1&#65533;&#65533;&#65533;&#65533;&#65533;`,&#65533;&#65533;%&#65533;R]&#65533;od"e&#913;!>beXh&#65533;&#65533;j&#65533;&#65533;LU&#65533;e.B&#65533;&R&#1735;f&#65533;#-&#65533;&#65533;&#65533;&#65533;&#65533;&#65533;&#431;&#65533;
M&#65533;&#65533;o!&#65533;>b#&#65533;N&#65533;&#65533;&#65533;kai>RQ#d&#65533;&#65533;"jN%fbe&#65533;'&#65533;:&#65533;&#65533;&#1395;6k)6&#65533;&#1932;&#65533;&#65533;&#65533;,&#65533;Br&#65533;&#65533;T&#65533;d&#65533;Z&#65533;P.A&#65533;&#65533;}&#65533;&&#65533;&#65533;&#65533; "R&#65533;&#65533;&#65533;&#65533;&#65533;%W!uJ!\&#65533;L!$&#65533;&#65533;$&#65533;j&#65533;_&#65533;o&#65533;&#65533;&#65533;&#65533;*m&#65533;F_&#65533;&#65533;+&#65533;&#65533;_&#65533;f&#65533;~^&#65533;&#65533;&#65533;&#65533;^&#1778;&#65533;&#65533;&#65533;&#65533;m&#65533;2&#65533;.0&#65533;&#254;*&#65533;b&#65533;&#65533;&#65533;#m&#65533;&#65533;;&#65533;&#65533;&#65533;&#1720;&#65533;z/.-&#65533;&#65533;
GHGA<j&#65533;&#65533;-&#65533; Tf/h:&#65533;\ &#65533;&#65533;&#65533;I&#65533;&#65533;@&#65533;4 &#65533;@
&#65533;`	"&#65533;\@N&#65533;\@&#65533;@X3	&#65533; |` i@P&#65533;H&#65533;F@E8&#65533;&#65533;(I&#65533;b 	&#65533; &#65533;&#65533;:&#65533;&#65533;e/&#1740;&#65533;9&#65533;G&#65533;&#65533;&#65533; &#65533;&#65533;z&#65533;T&#65533;(&#65533;&#65533;&#65533;`&&#65533;N&#65533;Hv&#65533;&#65533;#&#65533;&#65533;&#65533;\`T &#65533;3=&#1988;`4&#65533;&#65533;,&#65533;&#65533;&#65533;&#65533;&#65533;&#65533;>&#65533;&#65533;?"&#65533;D&#65533;&#65533; &#1280;^<t&#65533;D&#65533;&#65533; &#65533;&#65533;&#65533;&#65533;&#65533;&#65533;<&#65533;d515&#65533;Z&#65533; R&#65533;u&#65533;&#65533;&#65533;&#65533;7tp&#65533;S&#65533;%\&#65533;4F&#65533; &#65533;&#65533;&#65533;t&#65533;BT&#11287;ZW&#1507;&#65533;xIS&#65533;0O&#65533;
&#65533;&#65533;&#65533;&#65533;&#65533; &#65533;IQb&#65533;&#65533;&#65533;&#1474;(&#65533;&#65533;h&#65533;&#823;&#65533;Yv&#65533;RJ\Z&#65533;&#65533;&#65533;&#65533;&#65533;D1}&#65533;&#387;=bQ})&#65533;&#65533;hex[4&#65533;Ie$&#65533;&#65533;@K/(aqb!&#65533;e$&#65533;&#65533;tjRNR&#65533;G8&#65533;kl&#65533;#I&#65533;e&#1573;B&#65533;4&#65533;0&#65533;&#65533; FX&#65533;4-&#65533;&#65533;&#65533;
u&#65533;&#65533;&#65533;H&#65533;K"&#65533;&#65533;&#65533;&#65533;KW&#65533;%&#65533;#&#65533;m&#65533;&#65533;jF:&#65533;dk4e&#65533;&#44968;cTG&#65533;&#65533;f
an&#65533;&#65533;&#65533;tf&#65533;&#65533;%J&#65533;&#65533;s&#65533;8&#65533;FP&#65533;&#65533;~(&#65533;&#65533;*:&#65533;<k)
/&#65533;&#65533;"0&#65533;*&#65533;"&#65533;d&#65533;r&#65533;&#65533;b>&#65533;+|&#65533;l&#65533;&#65533;o&#65533;6&#65533;F&#65533;\&#65533;p!p&#65533;f&#65533;R&#65533;Vj&#65533;XAa:&#65533;v&#65533;G!&#65533;&#65533;&#65533;J+&#65533;fm &#65533;?&#65533;n&#65533;9&#65533;#_B&#65533;&#65533;&#65533;&#65533;&#65533;C&#65533;&#65533;&#65533;~)e&#65533;@&#65533;z&#65533;&#65533;&#65533;&#65533;9@9_&#65533;&#65533;-m&#65533;&#65533;>&#65533;&#65533;o&#65533;l:5&#65533;&#65533;9&#65533;46a6&#65533;(&#358520;&#65533;%&#65533;G&#65533;*<H&#65533;0u&#65533;dz ,&#65533;&#65533;R&#65533;&#65533;@&#640;&#65533;@	&#65533;&#65533;X&#65533;F&#65533;Z&#65533;i&#65533;&#65533;5&#65533;&#65533;x@h&#65533;Z &#65533;&#65533;:&#65533;&#65533;4@&#65533;&#65533;$h &#65533;&#65533;&#65533; &#65533;&#65533;d&#65533;&#65533;<&#65533;&#65533;&#65533;&#65533;&#65533;&#65533;$&#65533;&#65533;&#65533;`	z D&#65533;6I&#65533;&#65533;&#1164;?>`&#65533;&#65533;B&#65533; 5 s9&#65533;d *&#65533; "w=)&#65533;7&#582;&#65533;&#65533;&#65533;D&#65533;2M&#65533;Mf 	&#65533; -&#65533;&#65533;&#65533;&#65533;&#65533;`j&#65533;w;&#65533;&#65533;&#65533;d&#65533;k&#65533;B&#65533;~&#65533;&#65533;"&#65533;^8&#65533;&#65533;&#65533;&#65533;&#65533;&#65533;:&#65533;&#65533;&#65533;&#65533;&#65533;T&#65533;&#65533;&#65533;Wvk$&#65533;&#65533;&#65533;R&M&#65533;IWB&#65533;	&#65533;&#65533;&#65533;&#1666;&#65533;&#65533;X&#65533;&#65533;&#65533;&#65533;@VT&#65533;&#1334;&#65533;&#65533;&#65533;&#1624;&#1696; &#65533;O&#65533;&#65533;&#65533;D&#65533;&#65533;&#65533;iR&#1417;_&%Gt%&#65533;#&#65533;&#65533;4&#65533;i&#65533;&#65533; l&#65533;&#65533;&#65533;b&#420;&#65533;k B&#65533;'J{ &#65533;&#65533;&#65533;&#65533;&#65533;	&#65533;&#65533;&#65533;g`&#65533;,&#65533;&#65533;F&#65533;M&#65533;-^&#1669;^&#65533;7V&#65533;&#65533;&#65533;b&#65533;&#65533;&#65533;rg\&#65533;&#65533;&#65533;J&#65533;&#65533;&#65533;La&#65533;$T&#65533;"&#65533;o&#65533;&:&#65533;&#65533;,&#65533;&#65533;:X&#65533;&#65533;.&#65533;r0&#65533;:G
&#65533;&#65533;l&#1730; 1d&#227;&#65533;&#65533;Cg&#65533;,ofgD&#65533;&#1405;&#65533;x&#65533;&#65533;' I"&#65533;&#65533;&#65533;0&#65533;#K
&#65533;dJK&#65533;+5f&#65533;L&#65533;d|&#65533;pAX&#65533;(K+x&#65533;7&#65533;&#65533;Q!8a
&&#65533;u~&#65533;n&#65533;&#65533;&#65533;&#65533;&#65533;-@-<!&#65533;&#65533;<&#65533;8&#65533;&#65533;8&#1044;~&#65533;&#509;&#65533;R&#65533;&#65533;f&#65533;&#65533;PI&#65533;e%J&#65533;8J&#65533;m&#65533;F&#65533;&#65533;&#65533;&#1445;&#1024;&#1664;&#65533;&#65533;n&#65533;'m&#65533;&#65533;&#335;&#65533;&#65533;&#65533;
&#65533;&#1675;&#65533;&#53652;&#65533;SVm/&#693;&#65533;x&#65533;&#65533;Hh#&#65533;&#65533;&#65533;&#65533;Vm&#65533;&#65533;:&#65533;dH&#65533;&#65533;&#65533;c&#65533;}/&#65533;&#65533;&#65533;&#65533;&#65533;O b &#65533; &#288;
&#65533; &#65533;&#65533;\&#65533;Dh z&#65533;&#65533; 	&#65533;&#65533;r`b&#65533;LH F&#65533;&#65533;&#65533;hPH&#65533;z@
&#65533; &#65533;&#65533;&#65533;&#65533;&#65533;r&#65533;&#65533;q&#633;XPc&#65533;f&#65533;&#65533;F&#65533;&#65533;&#65533; H&#65533;  \&#65533;&#65533;W&#65533;&#65533;LD&#65533;&#65533;E AF`p&#65533;&#65533;&#65533; =&#65533;Nd&#65533;&#65533;&#65533;j:&#65533;0@H&#65533;&#65533;>&#65533;&#65533;T`&#65533;&#65533;&#65533;LRbYO&#65533;<Qs%&#65533;&#65533;&#65533;&#65533;&#65533;&#65533;&#65533;&#65533;&#65533;&#65533;#&#1318;&#65533;b&#65533;1O&#65533;"&#686;&#65533;&#65533;n;uk&#65533;<"6;&#65533;~&#65533;&#65533;&#65533;&#65533;&#65533;e&#65533;3&#65533;&#65533;Mo&#65533;=&lI&#65533;&#65533;L&#65533;&#65533;&#65533;7&#65533;&#65533;&#65533;	&#65533;&#1901;&#14755;&#65533;&#1682;&#65533;&#65533;&#65533;&#65533;@&#65533;@&#65533; &#65533;&#65533;&#65533;@&#65533;&#65533;&#65533;@&#65533;(&#65533;&#65533;&#65533;&#65533;6;He&#65533;>&#65533;B&#65533;&#65533;8&#65533;+&#65533;&#65533;&#65533;&#65533;&#65533;eN&#65533;"b&#65533;
&#65533;&#65533;A&#36267;ZRz%V&#65533;&#610;&#65533;p=&#65533;&#15132;&#65533;&#65533;&%&#65533;*&#65533;f&#65533;&#65533;u&#65533;&#65533;X_=6&#65533;(&#65533;b&#65533;&#65533;&#65533;&#65533;`&#65533;&#65533;&#65533;&#65533;&#65533;&#365;!&#65533;w&#65533;o&#1748;&#65533;-X&#65533;7&#65533;&#65533;&#65533;&#65533;~&#65533;&#65533;&#65533;&#65533;k&#65533;G&#65533;HT&#65533;o&#65533;U&#65533;*#&#65533;f&#65533;"XIJ&#65533;b#&#65533;"&#65533;&#65533;&#65533;4&#65533;&#65533;&#65533;&#65533;)8P&#65533;h!|&#65533;n&#65533;%[AN&#65533;HAc~x(O&#65533;*!&#65533;?|XR|an&#65533;jA`AZ&#65533;&#65533;X&#65533;&#65533;&#65533;&#65533;&#65533;2&#65533;&#65533;D&#65533;fT&#65533;$&#65533;&#65533;{&#65533;&#65533;&#65533;&#65533;&&#65533;`;~&#65533;F&#65533;V&#65533;&#65533;W&#65533;oN"!&#189;W&#65533; &#65533; &#65533;~\&#65533;&#65533;#&#65533;&#65533;&#65533;F&#65533;[b&#65533;}ob&#65533;V&#65533;5Yn&#65533;&#65533;&#65533;&#65533;&#65533;&#65533;n&#65533;&#65533;&#65533;r.&#65533;r&#65533;&#65533;&#65533;h
&#65533;p &#65533;&#65533;'&#65533;&#65533;&#65533;"4(&#65533;&#65533;<e&#65533;&#65533;&#65533;&#65533;D

@&#65533;&#25433;)@d&#65533; Q&#65533;&#65533;6r&#65533;&#65533;AD&#65533; <t&#1280;&#65533;b&#65533;%L&#65533;&#65533;&#65533;a&#65533;<&#65533;&#65533;1&#65533;8&#65533;
J&#65533;&#65533;&#65533;?PI&#65533;
&#65533;&#65533; B&#65533;&#65533;j]&#65533;&#65533;&#65533; F&#65533;R&#65533;h&#1052;,?Jd&#65533;&#65533;&#4297;,&#65533;&#65533;qB	"Z 1&#65533;0@&#65533;&#65533;&#65533;, &#65533;`&#65533;&#65533;,T&#65533;&#65533;@&#65533;$P&#65533; D&#65533;-&#65533;XQs&#65533;&#65533;9q&#65533;&#65533;&#65533;&#65533;&#65533;&#65533;?~&#65533;&#65533;&#65533;&#65533;'8p&#65533;&#65533;&#595;&#65533;<z&#65533;&#65533;&#65533;=&#65533;}&#65533;&#65533;9&#65533;&#1638;&#65533;&#65533;&#65533;&#65533;&#65533;>&#65533;&#65533;&#65533;&#65533;&#65533;>~&#65533;&#65533;&#65533;3&#65533;&#65533;y&#65533;R&#65533;d&#65533;Op&#65533;&#65533;?&#65533;9&#65533;&#65533;&#65533;e&#65533;&#65533;Z&#65533;&#65533;&#65533;&#65533;&#65533;x&#65533;G&#65533;&#65533;&#65533;&#65533;&#65533;v~&#65533;&#65533;&#65533;&#65533;5&#475;r&#65533;!&#65533;-$&#65533;@&#65533;&#36935;p&#65533;&#65533;&#65533;Yp&#65533;&#65533;Tt&#65533;&#65533;x&#65533;Au&#65533;6`v~ &#65533;Zp&#1497;v&#65533;&#65533;8"&#65533;%&#65533;p&#65533;'&#65533;&#1609;&&#65533;8	%L6&#65533;$&#65533;&#65533;8&#65533;$LN"I#L-&#65533;&#65533;!ZuY&#65533;B_&#65533;g&#65533; &#65533;&#65533;t&#65533;&#65533;&#65533;l&#65533;9&#475;m&#65533;&#65533;&#65533;r|Du&#65533;B^z&#65533;&#65533;"&#65533;bC&#65533;(&#65533;gV&#65533;24B&#65533;&#65533;&#65533;jU5&#65533;A&#65533;&#65533;&#65533;&#65533;wd&#65533;&#65533;q&#65533;&#65533;G&#65533;&#65533;&#65533;&#582;#xPA&#65533;`&#65533;Y&#65533;y&#65533;"&#65533; W&#65533;&#65533;&#65533;"d&#65533;y&#534;&#65533; &#65533;HV{&#65533;&#65533;&#65533;&#65533;4&#65533;%&#65533;hb,'&#65533;&#65533;2&#65533;(&#65533;|&#65533;(&#65533;&#65533;2J(&#65533;&#65533;"&#65533;&#65533;&#65533;P&#1737;'&#65533;t
(Dr
*&#65533;&#65533;r.&#65533;&#65533;R-&#65533;&#65533;"K,&#65533;&#65533;+&#65533;&#65533;
'&#65533;TR	&&#65533;x2&#65533;*&#65533;&#65533;K-&#65533;&#65533;b&#65533;&#65533;&#65533;&#65533;&#65533;&#65533;&#174;&#65533;&#138;*&#65533;&#65533;&#65533;J*&#65533;L&#65533;&#65533;%&#65533;P	#&#65533;"r&#65533;"&#65533;p&#65533;&#523;&#65533;l&#65533;&#65533;|&#1946;2S&#65533;,5&#65533;&#65533;$&#65533;&#65533;q"%&#65533;&#65533;&#65533;"&#65533;&#65533;8`A&#65533;&#65533;e&#712;&#65533;&#51935;4&#65533;&#65533;H&#65533;y~&#65533;&#65533;C&#65533;2&#65533;XJ2&#1430;Q+&#65533;U&#65533;&#65533;]&#65533;'W&#65533;*&#65533;S&#65533;>&#65533;&#65533;&#65533;_&#65533;\&#65533;&#65533;&#65533;Uj&#65533;&#65533;W&#65533;&#65533;&#65533;&#65533;
&#65533;t&#65533;H&#65533;&#65533;T4&#65533;)&#65533;@
,&#65533; C9&#65533;P@&#65533;9&#65533;&#65533;)&#65533;&#65533;IV`0&#65533;[&#65533;!G&#65533;&#65533;!&#65533;HU fk&#65533;UCwz&#65533;&#65533;a&#1159;_&#65533;&#65533;&#65533;&#65533;5&#65533;&#65533;_.&#65533;&#65533;t&#65533; &#65533;N&#1808;&#65533;	f&#65533;a &#65533;`H`p>&#65533;S&#65533;&#65533;p&#65533;&#26724;oNJ&#65533;i&#65533;&#65533;VGk&#65533;&#65533;&#65533;fZi&#65533;&#65533;'\r&#65533;A[&#65533;&#65533;&#65533;&#65533;&#65533;f&#65533;&#65533;*&#65533;&#65533;&#65533;F&#65533;U1&#65533;B\&#65533;u&#65533;=&#65533;z&#65533;&#65533;
&#65533;@GM&#321;~&#65533;&#65533;&#65533;&#65533;&#65533;m;"&#65533;w&#65533;B&#1556;
&#65533;P&#65533;(&#65533;&#65533;=&#65533;Am &#65533;&#65533; &#65533;)P&#65533;
Z &#65533;r7&#65533;!7vXAj&#65533;)&#65533;P'u&#65533;X*&#65533;	#Y&#65533;H&#65533;&#65533;&#65533;$(a&#65533;KxcO&#65533;&#65533;#&#65533;T&#65533;H0&#65533;VGKZ&#65533;0&#65533;2agxH&#65533;&#65533;0&#65533;8&#65533;1NsP&#65533;j&#41246;&#65533;&#65533;)iNS&#65533;&#65533;Zf&#65533;@&#65533;&#65533;P&#65533;zCF&#65533;N &#65533;&#65533;J&#65533;&#65533;PL&#65533;fGuPM&#65533;&#65533;s&#65533;E&#65533;(&#65533;}&#9896;4&#65533; =;D&#732;&#65533;&#65533;=&#65533;&#65533;&#65533;`D&#65533;&#65533;&#65533;F8B,LaD#`&#65533;&#65533;&#65533;i&#65533;&#65533;R(&#65533;E
Q&#65533;&#65533;&#65533;&#65533;X&#65533;@&#65533;R&#65533;&#65533;#*R&#65533;
T&#65533;bZ&#65533;E*&#65533;u&#65533;\&#65533;&#65533;&#65533;&#65533;&#65533;.&#441;&#65533;o&#65533;B&#65533;&#65533;,ZQ/PT&#65533;&#65533;*V&#65533;
X&#65533;&#65533;H.t&#65533;.Y&#65533;&#65533; (+P&#65533;
V&#65533;&#65533;&#65533;&#65533;$"	H8&#65533;&#65533;&#65533;&#65533;.
KG4&#150;mD&#65533;&#65533;-&#65533;&#65533;VKD&#65533;lI&#720;&#65533;&#790;iF{dQEx%&#65533;&#65533;&#65533;H&#65533;#&#65533;.#u&#65533;Eo&#65533;&#670;&#65533;&#65533;K&#65533;&#65533;&#65533;*E&#65533;&#65533;VBe&#65533;i!&#65533;&#65533;&#65533;&#65533;&#65533;Jj&#65533;&#65533;&#1252;&#65533;&#685;&#65533;&#65533;&#65533;&#65533;&#65533;&#65533;&#65533;`&#65533;&#65533;&#65533;&#65533;I)U&#65533;+&#65533;&#65533;&#682;6i&#65533;[P&#65533;&#65533;L&#65533;"&#65533;A&#65533;`&#65533;&#65533;&#65533;&#65533;K&#65533;d&#65533;&#65533;&#65533;=&#65533;n0&#65533;&#65533;@'>&#65533;&#65533;(@&#65533;&#65533;/&#65533;&#65533;&#65533;&#65533;&#65533;1&#65533;&#65533; &#65533;C4&#65533;M&#65533;uN&#65533;&#65533;&#65533;&#65533;4&#65533;&#65533;&#65533;&#65533;&#65533;&#65533;z&#65533;&#65533;\&#65533;3&#65533;&#65533;&#65533;gn"&#65533;,&#65533;!
=A&#65533;&#65533;&#65533;:&#65533;0X@&#65533;&#65533; &#65533;X&#65533;-&#512;(&#65533;&#65533;
` &#65533; 
x@7&#65533;&#65533;&#65533;&#65533;&#65533;&#65533;&#65533;&#65533;Mop&#65533;n4&#65533;&#65533;0B&#65533;1&#65533;&#65533;C&#65533;T(&#65533;a&#65533;`S&#65533;D&#65533;'>w&#65533;&#65533;&#65533;&#65533;!&#65533;&#65533;&#65533;Kt&#65533;\&#65533;&#65533;&#65533;Gl!&#65533;T|&#65533;&#13363;5D&#65533;&#65533;i!w^C&#65533;&#65533;&#65533;&#65533;&#65533;&#65533;&#65533;&#65533; "6&#65533;&#65533;S&#65533;&#65533;&#65533;/&#65533;!&#65533;&#65533;C&#65533;&#65533;&#65533;8&#65533;&#65533;&#65533;:&#1473;#&#65533;&#65533;&#65533;&#18697;&#65533;&#65533;&#65533;w&#65533;	MXb_&#65533;r&#65533;3&#65533;IP&#65533;I&#65533;Hi&#65533;&#1320;F&#65533;dV?&#841;b&&#65533;tG;N*S&#65533;&#65533;&#65533;&#65533;&#433;&#65533;&#65533;cUkr&#65533;&#1571;&#65533;&#65533;&#65533;u
!&#65533;&#1385;&#65533;&#44799;I&#65533;w&#65533;&#65533;
v&#65533;&#65533;&#65533;&#65533; !&&#65533;&#65533;&#65533;*XS&#542;@K&#65533;m[&#65533;&#65533;&#65533;EG&#65533;t,>2&#65533;&#65533;/&#65533;	Nt&#65533;Z&#65533;&2&#65533;1U@LZ&#65533;:&#65533;*Xa&#65533;U&#65533;&#65533;45&#65533;J&#65533;&#65533;r&#65533;&#65533;&#65533;&#65533;&#65533;/&#65533;Ak`&#65533;&#65533;&#65533;0~&#65533;^&#65533;&#65533;]&#65533;&#65533;'>!MV&#65533;s&#65533;&#437;&#65533;&#65533;E&#65533;&#65533;a&#65533;&#65533;)@q&#65533;X6&#65533;&#65533;Q*&#1653;%&#65533;P&#65533;J&#65533;&#528;h&#65533;&#65533;H&#65533;]F&#65533;&#65533;&#65533;5&#65533;Q&#65533;M
1&#65533;r&#65533;V&#65533;(C;JZ&#65533;&#65533;&#1560;&#622;M&#65533;t&#987;d'+"&#1958;&#65533;D&#65533;&#65533;	&#65533;!m&#65533;>1&#65533;&#1843;&#65533;&#245;&#65533;>&#65533;i&#65533;ZY&#65533;&#311;&#65533;&#65533;&#65533;w\j"]j&#1708;L&#65533;KZ&#65533;&#65533;&#65533;&#65533;&#65533;r&#65533;&#65533;&#65533;&#65533;J&#65533;&#65533;&#65533;&#65533;H`&#65533;&#65533;&#65533; &#65533;@&#65533;&#65533;KI`&#65533;>&#65533;&#65533;X`&#65533;&#65533;&#65533;\4&#65533;&#65533;&#65533;\&#65533;&#65533;&#65533;&#65533;[U &#65533;&#65533;"&#65533;&#65533;&#65533;&#65533;NQRq&#65533;&#65533;`&#65533;A
=h&#65533;*&#65533;&#65533; *A	v~&#65533;+A. A.&#65533;@@0&#65533;AL&#65533;&Px&#65533;o&#65533;"&#65533;@&#65533;&#65533;K&#65533;@&#65533; &#65533;&#1152;v&#65533;8y&#65533;&#65533;0&#65533;Me&#65533;&#65533;&#65533;&#65533;&#65533;&#65533;a L56&#65533;&#65533;T9&#65533;w&#65533;k'6&#65533;Ym[&#65533;c&#65533;&#65533;C~tr&#65533;&#65533;b&#65533;p&#65533;&#65533;&#65533;.u&#65533;C|>&#65533;	&#65533;d&#65533;~&#65533;&#65533;S&#65533;>&#65533;&#65533;&#65533;o&#65533;P&#65533;6&#65533;&#65533;\&#65533;&#65533;&#1029;3&#65533;a~&#65533;BP&g\c&#65533;Ez&#65533;qwo&#65533;JK&#65533;&#65533;&#65533;&&#65533;&#1993;c&#65533;&#65533;$E&#65533;	&#65533;&#65533;cU&#65533;E&#65533;&#65533;m!s&#65533;"Z&#65533;&#65533;'&#65533;&#65533;*&#65533;Er&#65533;&u&#65533;&#65533;&#65533;&#65533;n#&#65533;q&#65533;C\&#65533;'&#65533;dR&#65533;&#65533;%&#65533;`F&#65533;U]&#65533;&#65533;&#65533;G|``&#65533;&#65533;S&#65533;B&#65533;q^&#65533;c&#65533;&#65533; &#65533;&#65533;g&#65533;&#65533;a&#65533;u6&#65533;a6&#65533;!KASRn7&#65533;'>B	&#65533;&#65533;$&#65533;&#65533;&#65533;,d&#65533;&#65533;$&#65533;&#65533;	&#65533;&#65533;L&#65533;&#65533;	&#65533;2
&#65533;&#65533;
&#65533;&#65533;,&#65533;$1&#65533;&#65533;
&#65533;
&#65533;&#65533;.&#65533;&#65533;&#65533;&#65533;`j&#65533;&#65533;&#65533;&#65533;M&#65533;&#65533;k&#65533;&#65533;&#65533;0&#65533;&#65533;@&#65533;0&#65533;&#65533;&#65533;0&#65533;`
&#65533;2
&#65533;&#65533;
&#65533;P&#65533;&#65533;v&#65533;&#65533;&#65533;#&#65533;&#65533;
&#65533;P&#65533;&#65533;
&#65533;nJ&#65533;E&#65533; F&#65533;vdU	&#65533;&#65533;&#65533;&#1622;K:eR&#65533;o&#65533;&#65533;K&#65533;	&#65533;[%&#65533; K&#65533;Q&#65533;&#65533;c&#65533;&#65533;&#65533;&#65533;&#1035;&#65533;&#65533;%eRU&#65533;064Gx&#65533;&#65533;&#65533;4&#65533;22&#65533;4&#65533;0&#65533;"&#65533;K_&#65533;SDu+&#360;&#65533;&#65533;'&#65533;&#65533;q&#65533;sSuT#g(\&#65533;(5&#65533;&#65533;P&#65533;Kq&#65533;&#65533;:&#65533;0q&#65533;&#65533; p%pC&#65533;&#65533;)&#65533;9&#65533;;&#65533;E+&#65533;'&#65533;4&#65533;#p yC(0+&#65533;e`u&#65533;J&#65533;&#65533;__&#65533;A &#65533;d`?x_&#65533;Q]&#65533;&#65533;&#65533;k0&#65533;&#65533;t&#65533;&#65533;&#65533;W'&#65533;#@1Q&#65533;J7#<&#65533; 	` &#1107;&#65533;=l&#65533;&#65533;&#65533;@&#65533; &#65533;s&#65533;#PLP&#65533;ur}|&#65533;!&#65533;#&#65533;p&#65533;nP~0Z&#65533;Q&#65533;e&#65533;hsZ&#65533;l7{$&#65533;&#65533;U&#65533;vZ&#65533;g&#65533;2&);&#65533;:&#65533;&#65533;&#2001;^~&#65533;:{~&#65533;)V_#Y&#65533;&#65533;&#65533;&#65533;&#65533;y_g4&#65533;&#65533;YO&#65533;HX&&#65533;&#65533;&#65533;&#65533;R}&#65533;&#65533;}RGq&#65533;g`e a&#65533;&#65533;r@)&#1751;>/b&#65533;Sf&#65533;q&#65533;&&#65533;&#65533;~x p&#65533;#&#65533;&#65533;/&#65533;&#65533;	C&#411;&#65533;@,&#65533;&#65533;1&#65533;4&#65533;>&#65533;dR&#65533;&#65533;&#65533;&#65533;d&#65533;&#65533;Hc&#65533;^&#65533;f&#65533;h&#65533;bn&#65533;FE&#65533;blre&#65533;&#65533;&#65533;&#65533;&#65533;{L6h&E5]&#65533;4I&#65533;&#65533;4(&#65533;x&#65533;G&#65533;&#65533;X&#65533;d&#65533;G,aiF&#65533;!D}&#65533;&#65533;&#65533;&#65533;|av!&#65533;U`ES&#65533;n&#65533;&#65533;&#65533;&#65533;&o&#65533;&#65533;L&#65533;&#65533;BB$&#65533;&#65533;,&#65533;t
&#65533;&#65533;P&#65533;T-&#65533;R
&#65533;0&#65533;&#65533;&#65533;
&#65533;P"J&#65533;0&#65533;s.&#65533;O&#65533; &#65533;&#65533;&#65533;02*&#65533;&#65533;&#65533;&#65533;
&#65533;M&#65533;&#65533;
'&#65533;&#65533;&#65533;&#65533;t0&#822;N&#65533;&#65533;
&#65533;@
&#65533;P	&#65533;&#388;Vx	&#65533;&#65533;&#65533;D&#65533;$FF	&#65533;&~2&#65533;&#65533;&#65533;o&#65533;&#65533;&#65533; F&#65533;&#65533;m5&#65533;	&#65533;P_&#1701;&#1376;&#65533;&#65533;P&#65533;&FJ&#65533;mG&#65533;HH&#65533;&#65533;bp&#65533;&#65533;n`b`r&#65533;&#65533;&#65533;T&#65533;ed&#65533;J&#65533;&#65533;J4U&#65533;(7(b&#65533;&#65533;&#65533;
`l3Mc&#65533;&#65533;Jr&#65533;yWcMc&#65533;0&#65533;&#65533;Y 
&#65533; &#65533;2 + p=&#65533;&#65533;;8&#65533;L&#65533;/&#65533;&#65533;g&#65533; Py"`J&#65533;e&#65533;v&#65533;)&#65533;&#65533;d&#65533;("&#65533; iA&#65533;&#65533;&#65533;0B&#65533;UG&#65533;&#65533;&#65533;L&#65533;!p\t'["&#65533;,&#65533;LP-&#65533;8p/8&#65533;8&#65533; &#65533; &#65533;&#65533; @&#65533;&#1261;`&#65533;&#65533;&#65533; &#65533;zsp=`k&#65533;&#65533;tg&#65533;&#65533;&t&#65533;|4Bt&#65533;K&#65533;l&#65533;X1	&#65533;(&#65533;&#65533;go&#65533;_V_&#65533;4&#65533;&#65533;&#65533;S&#65533;&#65533;&#65533;&#65533;g&#65533;Ya&#65533;&#65533;&#65533;G}&#65533;~&#65533;&#65533;?&	|&#65533;ik&#1153;W&#65533;g&#65533; &#65533;&#65533;e&#65533;"&#65533;&#65533;&#65533;6`&#65533;p &#65533;&#65533;&#1559;x&#65533;&#65533;&#65533;"/B?J{6B9&#65533;&#65533;4G&#65533;Bvm&#65533;&#65533;Z&#65533;&#65533;F&#65533;[&#757;&#65533;&#1345; &#65533;=2&#65533;&#65533;p	A&#65533;	&#65533;&#65533;	&#65533;&#65533;&#65533;&#65533;&#1526;&#65533;W-&#65533;&#65533;	&#65533;&#65533;P&#65533;&#65533;&#65533;&#65533;(G&#65533;&#65533;+Q&#65533;p&#65533;&#65533;'&#65533;)YI+&#65533;b&#65533;&#65533;o .6)&#65533;&#65533;|&#65533;:L&#65533;&#65533;z3h&#65533;6&#65533;&#65533; &#65533;&#65533;z&#65533;;;&#65533;p&#65533;0&#65533;*b&#65533;Vj9&#65533;&#65533; &#65533;wJ&#1463;:}d&#65533;f&#65533;5V!5}&#65533;\2;&#65533;@R&#65533;&2&#65533;&#65533;&#65533;U2	]&#65533;&#65533;U&#65533;&#65533;&#65533;	&#65533;&#65533;&#65533;&#65533;vE&#65533;d
&#1220;
&#65533;-&#65533;&#65533;L&#65533;R&#65533;&#65533;Pc.&#8482;&#65533;2&#65533;&#65533;N&#65533;&#65533;&#65533;&#65533;w&#65533;&#65533;&#65533;&#65533; &#65533;3&#65533;&#65533;&#65533;N&#65533;[&#65533;&#65533;@&#65533;&#65533;&#65533;`&#65533;(&#65533;~&#65533;&#65533;!j0&#65533; &#65533;&#65533;
&#65533;&#65533;	&#65533;PiC&#65533;&#65533;&#65533;&#65533;&#65533;Ek{	&#65533;`F&#65533;kT&#65533;&#65533;&#65533;&#65533;V&#65533;&#65533;4%&#65533; &#65533;&#65533;oK&#65533;E#&#65533;&#65533;x&#65533;k[&#65533;&#65533;&#65533;&#65533;&#65533;H%]&#65533;/^&#65533;/&#65533;G	&#65533;&#65533;Q&#65533;tS&#65533;&#65533;1&#65533;&#65533;r&#65533;f&#65533;u &#65533;&#65533;&#65533;4&#65533;n3&#65533;&#65533;"&#65533;&#65533;SBLUDUd&#320;`s&#65533;&#65533;&#65533;&#65533;CV&#65533;&#65533;V &&#65533;<&#65533;zU!5&#65533;&#65533;&#65533;&#65533;%d  &#65533;&#65533;&#65533;&#65533;&#65533;\&#65533;@&#65533;!08.&#65533;(P$0 &#65533;I$&#65533;&#65533;M&#65533;k&#65533;f&#65533;WB\V&#65533;hW}&#65533;eH&#65533;s@&#65533;&#1697;&#65533;qSN`v&#65533;&#65533;&#65533;&#65533;&#65533;y02 Q&#65533;.09p7&#65533;B`=&#65533;&#65533; &#65533;w\ %&#65533;Z&#65533;&#65533;&#65533; &#65533;&@I&#65533;p&#65533;&#65533;&#65533;&#65533;YQ#rg&#65533;f&#776;!&#65533;^&#65533;&#65533;2&#65533;&#65533;e&#65533;OE&#65533;F6&#65533;l&#65533;}k6}&#65533;A&#65533;^&#65533;&#65533;p
&#65533;#&#65533;U& qD?&#65533;1 0&#65533;&#65533;&#65533;&#65533;?&#65533;w&&#65533;&#65533;&#65533;!&#65533;&#65533;tS&#65533;8B&#65533;&#65533;/&#65533;&&#65533;&#65533;? &#65533;`&#65533;&#65533;&#65533;&#65533;&#65533;ez&#65533;&#65533;u&#65533;l&#65533;&#65533;&#65533;j&#65533;&#65533;&#65533;j &#65533;l &#65533;&#65533;)&#65533;&#65533;e&#65533;$&#65533;&#65533;&#65533;H, mi&#65533;&#65533;,t{n&#65533;xn&#65533;&#65533;|&#65533;6mc&#65533;rrc1p&#65533;&#65533;7&#65533;l&#65533;&#1256;&#65533;&#65533;&#65533;)&#791;5&#65533;&#65533;qA#&#65533;&#1736;&#65533;	&#65533;F&#65533;&#65533;\&#65533;&#65533;zh&#65533;&#65533;&#65533;eO&#65533;r{V|V&#65533;( +m&#65533;Y&#65533;&#65533;GL]&#65533;-&#65533;&#65533;J&#65533;n&&#65533;N&#65533;/&#65533;&#65533;
&#65533;dL&#65533;&#65533;A&#65533;c&#65533;
&#65533;
JL&#65533;2lZP&#65533;&#65533;&#65533;&#65533;&#65533;&#65533;P&#65533;&#65533;@&#65533;&#65533;0&#65533;k&#65533;&#65533;&#65533;&#65533;&#65533;&#65533; &#128;&#65533;&#65533;&#65533;&#65533;L&#65533;"j&#65533;&#65533;&#1597;&#65533; &#1604;=&#65533;&#65533;&#65533;&#65533;&#3839;&#65533;xP&#65533;`&#65533;&#65533;&#65533;&#65533;&#65533;&#65533;i&#65533;&#65533;	B6dI&#65533;%'&#65533;&#65533;U&#65533;&#65533;&#65533;&#65533;&#65533;O&#65533;&#65533;L&#65533;/&#65533;@E&#65533;	&#65533;TBi&#65533;&#65533;	&#65533;m&#65533;&#65533;&#65533;/
l,&#65533; $>Fi&#65533;R&#65533;&#65533;Q\&#65533;1&#65533;&#65533;Z&#65533;&#65533;&#65533;&#65533;&#65533;$&#65533;&#65533;6&#65533;&#65533;&#65533;'a&#65533;2b-&#1218;&#65533;pK&#65533;r&#65533;&#65533;2&#65533;+i&#65533;g&#65533;v+&#65533;X&#65533;E0`+&#65533;!&#65533;S&#65533;W&#65533;S#&#65533;.p&#65533;-&#65533;A&#65533;&#65533;&#65533;Jpx&#65533;&#320;&#65533;&#65533;&#65533;&#65533;4&#65533;9&#65533;	 e&#65533;Y&#65533;\&#65533;Y&#65533;_&#1713;2&#65533;-FmW&#65533;@`&#65533;P &#65533;,&#65533;&#65533;*&#65533;&#65533;Y&#65533;&#65533;&Q&#65533;%>&#65533;9@&#65533;&#65533; &#65533;$&#65533;
&#65533;&#65533;&#65533; 	&#65533;&#65533;&#65533;F&#65533;q&#65533;&#65533;hO[*Y))z`&#65533;n	&#65533;&#65533;&#65533;&#65533;&#65533;k5&#65533;_&#65533;g&#65533;s&#65533;[&#65533;.&#65533;&#65533;&#65533;&#1348;&#65533;&#65533;&#65533;&#65533;[&#65533;|Q&#65533;{]&#65533;%&#65533;&#65533;&#65533;&#65533;8 Q&#65533;*&#65533;&#65533;z0&#65533;j&#65533;&#65533;&#65533;z:Eu&#65533;&u&#65533;&#1948;&#65533;&#65533;(I&#599;&#65533;&#65533;&#65533;&#65533;&#65533;&#65533;l&#65533;gpk&#65533;&#65533;>&#65533;l&#65533;g&#65533;l&#65533;zd*&#65533;&#65533;\d&#65533;&#65533;g&#65533;l&#65533;&#65533;'$&#65533;&#65533;	&#65533;0	c&#65533;]&#65533;&#65533; J&#65533;&#65533;e~B&#518;&#65533;6&#65533;i b&#65533;p&#65533;&#65533;m&#65533;b&#65533;&#756;&#65533;:&#65533;&#1300;&#65533;+D&#65533;&#65533;a&#65533;_&#65533;&#65533;G&#65533;J&#65533;rW(M&#65533;%&#65533;F}&#65533;_&#65533;&#1059;&#65533;&#65533;&#65533;,&#65533;&#65533;T&#65533;&#65533;*&#65533;&#65533;h &#65533;&#65533;&#65533;$&#65533;&#65533;&#65533;HK&#65533;&#65533;$&#65533;yE[&#65533;&#65533;&#65533;OE&#65533;	&#65533;^&#65533;]&#65533;
&#65533;&#65533;&#65533;&#1588;-[&#572; c&#65533;&#65533;r&#65533;&#65533;&#65533;&#65533;&#65533;.&#65533;$&#65533;&#65533;&#65533;p&#65533;&#65533;@&#65533;&#65533;K&#65533;`&#65533;&#65533;0&#65533;&#65533;
&#65533;&#65533;&#65533;&#65533;&#65533;&#65533;k&#65533;&#65533;&#65533;X&#65533;-&#65533;N&#65533;p&#65533;&#65533;O&#65533;
&#65533;&#65533;&#65533;&#65533;B-C.&#65533;&#65533;$G&#836736;1l&#191;}&#65533;
&#65533;/	Gf	l&#1782;O&#65533;M&#65533;$g&#65533;KD&#65533;	&#65533; &#65533;&#65533;G&#65533;&#65533;&#65533;N&#65533;&#65533;	&#65533;&#65533;/Q&#65533;&#65533;6&#65533;e4F&#65533;&#65533;&#65533;
&#65533;c&#65533;&#65533;&#65533;p&#65533;R&#65533;R&#65533;&#65533;'&#65533;&#65533;&#65533;&#65533;{&#65533;&#65533;&#65533;1Dl&#65533;`&#65533;&#65533;8U&x&#57568;Je>;{ 7&#65533; P#&#65533;&#65533;3&#65533;&#65533;&#65533;|)&#65533;'P0&#65533;+&#65533;Q&#65533;&#65533;|p$EK&#65533;&#65533;&#65533;&#65533;&#65533;U&#65533;&#65533;5X!=&#65533;&#65533;x&#65533;KU&#65533;jIJ&#65533;j&#65533;&#65533;m&#65533;jP&#65533;_0LpD 707 S&#65533;M&#65533;W&#65533;U`10&#65533;&&#65533;);&#65533;7P&#65533;&#65533;X@&#65533;&#65533;l(&#65533;&#65533;&#65533;s+pC`i&#65533;&#65533;o&#65533;X&#65533;&#65533;&#65533;U&#65533;1&#65533;&#65533;&#65533;&#65533;&#65533;FErS&#65533;U&#65533;&#65533;&#65533;&#65533;&#65533;5 1H&#65533;@@~&#65533; DH&#65533;@&#65533;
2Th&#65533;&#65533;@&#65533;&#65533;&#65533;gO&#65533;=1&#65533;&#1123;gO&#65533;?4p&#65533;&#65533;?~,b&#65533;re&#65533;&#65533;&#65533;&#65533;aH&#65533;&#65533;&#65533;?(&#65533;&#65533;&#65533;&#65533;&#65533;&#65533;BE!F$D&#65533;(&#65533;A@?&#65533;S&#65533;&#65533;&#65533;9u&#65533;&#65533;&#65533;S&&#774;*)&#65533;l&#65533;&#65533;&#65533;G&#65533;&#65533;&#65533;&#1289;&#65533;F&#65533;2d&#700;=&#65533;&#65533;M&#65533;3e&#800;I&#65533;&#65533;;&#65533;&#1297;&#65533;&#529;$J&#65533;+e&#65533;&#65533;&#65533;M&#65533;,!v&#65533;&#65533;&#65533;&#65533;N&#65533; &#65533;&#1288;&#65533;C&#65533;&#65533;&#65533;&#65533;:4&#624;%+&#65533;&#65533;)Z&#65533;x&#65533;L}&#65533;&&#65533;9r&#65533;y#&#65533;&#63382;7&#65533;:,\&#65533;&#65533;&#65533;&#65533;O&#65533;\&#65533;RD&#65533;J&#65533;&#65533;m&#1948;("&#65533;B
%&#65533;~&#65533;x&#65533;&#65533;&#65533;&#65533;&#65533;&#65533;&#65533;C&#65533;6;&#65533;$&#65533;&#1123;I&#65533;&#65533;/l&#65533;0'&#659;=&#65533;"%@RD&#65533;&#65533;QB&#65533;d2&#65533;$&#65533;&#275;P4EUL	&#65533;&#65533;&#65533;$&#65533;&#65533;TZq&#65533;Yl&#65533;&#65533;[@qXb&#65533;&#65533;Dq&#65533;%&#65533;a^|&#65533;&#65533;&#65533;	&#65533;\fq&#65533;Wl&#65533;&#65533;]z&#65533;qQ&#65533;`x&#65533;&#65533;`v&#65533;`t&#65533;&#65533;_p&#65533;&#65533;^n&#65533;&#65533;JZba&#65533;R&#65533;&#65533;OF%AN,&#65533;O&#65533;I(a&#65533;J&#65533;&#65533;0M,&#65533;d&#65533;M,&#65533;d&#65533;K&#65533;&#65533;LJ {&#65533;&#65533;K,&#65533;&#65533;&#65533;&#65533;(&#65533;&#65533;&#65533;&#65533;8&#65533;2PHI&#65533;P:It&#65533;7/&#65533;D&#65533;J&#65533;;&#65533;&#65533;K&#65533;dHY&#65533;F4&#65533;I &#65533;.UUW&#65533;&#65533;I&#65533;Su&#65533;C&#1683;u;C&#65533;S&#65533;&#65533;Jh"&#65533;K)&#65533;&#65533;1&#65533;&#65533;&#65533;&#907;&#65533;&&#65533;&#65533;=&#65533;&#65533;&#65533;&#65533;8&#65533;`k)&#65533;&#65533;,&#65533; &#65533;&#65533;&#65533; 
&&#65533;&#65533;&#65533;&#65533;c?2DXFd%DY&#65533;&#65533;$&#65533;B&#65533;;D&#65533;?&#65533;h=&#65533;&#1958;&#65533;&#65533;&#65533;&#65533;&#65533;&#65533;8&#65533;&#65533;P8d&#65533;'>&#65533;#&#65533;&#65533;&#65533;&#65533;b&#65533;3&#65533;p&#65533;6&#65533;@&#65533;&#65533;A&#65533;oE A&#65533;B&#65533;@&#65533;	(&#65533;&#65533;FXaJ6&#65533;!&#65533;&#65533;B5&#65533;&#65533;&#65533;&#65533;B&#65533;&#65533;&#1929; &#65533;4?R&#65533;&#65533;&#65533;D&#65533;&#65533;^{%&#65533;&#65533;;&#65533;&#65533;
/^&#65533;Qb&#65533;<&#65533;J&#65533;;y&#1704;5=Ts&#65533;&#65533;
M&#65533;&#65533;&#65533;uz,&#65533;&#65533;sZ&#39201;&#65533;&#65533;&#65533;&#65533;&#65533;&#65533;[(#&#65533;&#1609;&#65533;&#65533;&#65533;m&#65533;&#65533;	&#65533;?J&#65533;&#65533;&#65533;x&#65533;q?&#65533;P;<&#65533;&#65533;&#65533;&#65533;0&#65533;@&#65533;&#65533;2&#65533;&#65533;&#65533;&#65533;&#1680;&#13235;&#65533;&#65533;#&#65533;&#65533;&#65533;DN6&#65533;&#65533;Lr&#484;&#65533;L6&#65533;OI&#65533;|&#65533;E)&#65533;n&#65533;Ci&#65533;&#65533;K+&#65533;t&#65533;H&#65533;<&#65533;&#65533;P;&#65533;&#65533;&#65533;&#65533;^m&#1528;&#65533;&#65533;&#65533;,?&#65533;&#65533;{&#65533;3&#65533;&#65533;&#65533;&#65533;2O%&#65533;&#65533;&#65533;5:&#65533;Q_&#65533;D&#65533;w&#65533;HU"&#65533;F&#65533;B&?&#65533;&#65533;&#65533;br&#65533;&#65533;'}BK&#65533;u&#65533;&#65533;&#65533;a&#65533;>&#65533;&#65533;D$(&#65533;HLb1&#65533;&#65533;'<Q P&#65533;0&#65533;(*&#65533;&#65533;&#65533;-&#65533;&#65533;&#65533;&#65533;F
&#65533;&#1029;:&#65533;' &#65533; P hC&#65533;&#328;Ft&#65533;]&#65533;&#65533;&#65533;E,b1&#65533;&#65533;"&#65533; &#65533;&#65533;A&#65533;d,&#65533;&#65533;P&#65533;&#65533;a`&#65533;B&#65533;&#65533;0&#65533;1Fb c&#65533;&#65533;/x&#65533;&#65533;^&#65533;Q&#65533;&#65533;&#65533;/&#65533;Q#6&#65533;&#65533;&#65533;&#65533;-&#65533;&#65533;
V&#65533;B&#65533;*<&#65533;)\x&#65533;G&#65533;&#65533;w&#65533;&(&#65533;&#65533;&#65533;&#65533;v&#65533;&#1156;d,&#65533;&#65533;C&#65533;&#65533;x&#65533;@L&#65533;&#65533;T&#65533;K&#65533;&#65533;%?1BP&#65533;&#65533;&#65533;.&#65533;B&#65533;&#65533;LH&1m&#42200;0&#65533;;KP&#65533;U&#65533;Tt&#65533;H&#65533;tD&#65533;&#65533;&#65533;a&#65533;&#65533;&#65533;&#65533;&#65533;&#65533;&#65533;'A]&#65533;JX&#65533;&#65533;&#65533;&#65533;#&#65533;"&#65533;p&#65533;f!@[&#65533;&#61509;&#65533;&#65533;&#65533;X@B&#65533;&#65533;T&#65533;J&#65533;	X h @h [  &#65533;6p
@`&#65533;% &#65533;&#65533;&#65533;$&#282;&#65533;&#65533;Wh&#65533;&#65533;&#65533;Fm| D9&#65533;&#65533;P&#65533;&#65533;$j&#65533;&#65533; &#65533;u&#65533;A&#65533;&#65533;&#65533;&#65533;B&#65533;;@&#65533;)&#65533;C&#65533;&#65533;p== &#65533;&#65533;&#65533;&#65533;&#65533; &#65533;&#65533;37&#65533;i@&#65533;&#65533;qM&#65533;&#65533; >E`&#65533;&#65533;&#65533;5&#65533;&#1824;&#65533;:&#65533;&#65533;&#65533;&#65533;&#65533;F=&#65533;ee+A&#65533;&#65533;J&#65533;&#65533;xzc9&#65533;La&#65533;A&#65533;U)L&#65533;&#65533;&#65533;&#65533;&#65533;R&#298;09`&#65533;*&#65533;,&#65533;&#65533;-g&#65533;&#65533;&#1908;&#65533;8&#65533;d+-&#65533;&#65533;i&#65533;&#65533;&#65533;9&#65533;&#65533;Q&#65533;C&#65533;@&#65533;:P&#65533;jp&#65533;&#65533;W&#65533;&#65533;$&#65533;&#65533;&#65533;X6"&#65533;:&#65533;&#65533;qw&#65533;&#68905;x&#65533;.waC&#65533;&#65533;;&#65533;a&#65533;1&#65533;&#65533;&#65533;&#65533;&#65533;&#65533;&#1185;6&#65533;&#65533;K&#65533;&#65533;0&#65533;4&#65533;f &#65533;&#65533;/t&#65533;o&#65533;&#65533;&#65533;&#65533;:&#65533;9&#65533;0&#65533;&#65533;D&#65533;8&#65533;&#65533;&#65533;91&#65533;&#65533;S$&#65533;&#65533;&#65533;&#65533;Y&#65533;x&#10645;&#65533;&#65533;u#}&#65533;Hf&#65533;&#65533;&#65533;&#65533;b&#65533;&n&#65533;&#65533;Q&#65533;&#65533;v	&#65533;=&#306;&#65533;v&#65533;B&#65533;Mg8&#65533;&#65533;\&#65533;&#65533;&#65533;&#65533;JU&#65533;&#65533;&#65533;Tvl&#65533;&#65533;&#65533;x&#65533;):y\W&#65533;@&#65533; b&#65533;TU#L&#65533;&#65533;QFO&#65533;az
q	B2&#65533;)V&#65533;
R&#65533;&#143;&#65533;&#65533;(F
Q&#65533;&#65533;&#65533;^&#65533;&#65533;&#65533; O|&#65533;Q&#65533;@&#65533;A&#65533;&#65533;_&#65533;"&#65533;&#65533;&#65533;,^&#65533;&&#65533;"&#144;b1&#65533;d&#65533;&#65533;8&#65533;1&#65533;&#65533;^4	&#65533;&#648;3&#65533;&#65533;&#65533;h,&#65533;E&#65533;@&#65533;&#65533;&#65533;&#65533;&#65533;1&#65533; &#404;&#65533;\Z&#65533;&#65533;w&#65533;sS&#65533;&#65533;T&#65533;p&#65533;&#65533;D(@1&#65533;Ke&#65533;O&#1477;&#65533;&#65533;&#65533;D*Rs&#65533;&#65533;d&#65533;&#65533;#&#65533;&#425;4&#65533;&#65533;OH&#65533;G-ZM&#65533;@T'B&#65533;	H^b&#65533;&#65533;*&#65533;#&#65533;&#65533;LRsx&#65533;&#65533;&#65533;v&#65533;W&#65533;&#65533;T&#65533;2&#65533;"r&#1374;&#65533;&#65533;&#65533;S&#65533;N&#65533;&#65533;&#65533;&#65533;AR&#65533;*T&#65533;i&#65533;&#65533;&#65533;.c&#65533;z;EI$*!	7&#65533;`&#65533;&#65533;(&#65533;  &#65533;&#65533;&#65533;&#65533;&#65533;X&#65533;	&#65533;&#65533;&#65533; &#65533;E &#65533;_&#65533;w&#65533;&#65533;&#65533;9&#65533;&#65533;r&#65533;&#65533; 1_]&#65533;&#65533;X&#65533;i
\	&#65533;Ct!II&#65533;&#65533;3&#65533;&#65533;&#65533;Usvh,&#65533;&#1437;&#65533;XDmhB&#65533;jY&#65533;e&#65533;&#65533;&#752;&#65533;&#65533;&#65533;)&#65533;&#65533;?&#65533;S&#65533;&#65533;&#65533;&#65533;Z&#1212;&#65533;&#65533;&#65533;y&#65533;&#65533;&#65533;{&#65533;&#65533;&#65533;&#65533;s&#65533;CCr&#65533;&#65533;&#65533;`%&#65533;&#65533;\B&#65533;C&#65533;&#65533;,E&#65533;o_}&#65533;&#65533;&#65533;M&#65533;*	J&#65533;4&#65533;/&#65533;k%&#65533;&#65533;&#65533;z&#65533;g&#65533;&#65533;&#65533;V$<&#65533;&#65533;&#65533;&#65533;&#65533;<t&#65533;o_&#65533;P7&#1313;&#65533; 		&#65533;&#65533;&#65533;&#65533;A&#65533;&#65533;&#65533;&#65533;&#65533;&#1712;&#65533;7&#65533;!q&#65533; >&#65533;5&#65533;&#65533;\&#65533;&#65533;&#65533;&#65533;x&#65533;&#513;l&#65533;&#65533;Ub&#65533;Z<&#65533;&#65533;&#65533;}&#65533;p&#65533; y,&#65533;&#65533;uup<^&#65533;2&#65533;/p&#65533;&#65533;+\{W&#1072;Vpp.&#65533;l&#65533;&#65533;Z~&#65533;w!&#65533;&#65533;&#65533;,Q v&#65533;&#65533;&#65533;&#65533;&#65533;Z&#65533;&#65533;&#65533;&#65533;`&#65533;_%&#65533;I&#65533;z&#65533;&#65533;d~&#65533;&#1823;z&#65533;&#65533;L&#65533;)&#65533;&#65533;B&#65533;&#65533;}&#65533;b&#65533;k&#65533;LH&#325;&#65533;K<3&#207;p&#65533;&#65533;&#65533;'A&#65533;9G!H&#65533;^&#65533;&#65533;&#65533;p&#65533;&#65533;&#65533;&#65533;&#65533;&#65533;&#65533;&&#65533;[&#65533;&#65533;&#65533;&#65533;&#65533;&#65533;=&#65533;xQ8&#65533;JAB&#65533;F9&#65533;R0T0&#65533;*1	&#65533;@&#65533; &#65533;@N&#65533;!j &#65533;]&#65533;&#65533;;&#65533;/&#65533;R"%b&#65533;'&#65533;(&#65533;&#65533;dPc&#65533;"e&#65533;,&#65533;2&#65533;c8#b&#65533;ch35Z&#65533;$&#65533;&#65533;`h#;&#65533;2!&#65533;=r&#65533;y&#65533;U0&#65533;&#65533;@
&#65533;&#65533;&#65533;5!5&#65533;L&#65533;&#65533;&#1809;&#65533;C
&#65533;C&#65533;$&#65533;&#65533;@,&#65533;N&#65533;L&#65533;&#65533;P% 	.l&#65533;&#65533;@&#65533;C:&#65533;&#65533;&#65533;H@[r?&#65533;&#65533;&&#65533;  azb&#65533;\
&#65533;&#65533;&#65533;&#65533;9&#65533;w&#65533;lZ&#65533;Q&#65533;%&#65533;)&#65533;&#65533;&#65533;Dhb&#65533;&#65533;&#65533;&#1574;J&#65533;>q&#65533;&#65533;a
&#65533;Y&#643;)p&#65533;h&#65533;&#65533; 8 h r&#65533;&#65533;'ki&#65533;&#65533;&#65533;@4&#597;&#65533;&#65533;
&#65533;`&#65533;&#65533;&#65533;&#65533;&#65533;<&#65533;&#65533;5@&#65533;&#65533;y&#65533;:&#65533;&#65533;A&#65533;&#65533;&#65533;8&#65533;i&#65533;:&#65533;&#65533;q&#65533;&#65533;&#65533;&#65533;&#65533;*&#65533;@&#65533;&#65533;&#65533;&#65533;9&#65533;&#65533;3p=02`&#65533;8P2H&#65533;&#1824;;&#65533;&#65533;.&#65533;&#65533;X &#65533;X&#65533;&#65533;&#65533;` &#65533;&#65533;h &#65533;&#65533;0&#65533;&#65533;&#65533;&#65533;&&#1538;/@;&#65533;&#65533;&#65533;:&#65533;&#65533;(&#65533;y&#65533;&#65533;&#65533;(&#65533;&#65533;&#65533;&#65533;&#65533;6h&#65533;9&#515;&#65533;&#65533;+&#65533;a-&#65533;&#65533;&#65533;&#65533;&#65533;<X&#65533;&#65533;p&#65533;&#65533;8&#65533;>&#65533;&#65533;`(&#65533;#	&#65533;&#522;&#65533;&#65533;3&#65533;&#65533;)7I&#251;+&#65533;&#65533;
&#65533;	&#65533;&#65533;*&#65533;k-&#65533;9&#65533; &#442;&#65533;9&#65533;9-&#65533;&#65533;x&#65533;&#65533;&#65533;&#65533;6&#65533;.&#65533;2h:&#65533;
&#913;&#65533;6(&#65533;<`&#65533;&#65533;&#65533;&#65533;&#65533;&#65533;&#65533;&#65533;&#65533;&#65533;&#65533;<3p&#65533;1&#65533;&#65533;'&#65533;&#65533;28/&#65533;&#65533;10&#65533;+&#65533;&#65533;&#65533;-4832&#65533;&#65533;4&#65533;6P&#65533;3 &#65533;1&#65533;&#65533;&#1218;,&#65533;&#65533;,&#65533;/&#514;)p&#65533;)(&#65533;&#65533;|&#65533;&#65533;-&#65533;&#65533;(&#65533;&X&#65533;)&#65533;*h,05X&#65533;5X&#65533;3p&#65533;&#65533;&#65533;=&#65533;@&#65533;0@&#65533;&#65533;8i&#65533;:y&#65533;&#65533;%&#65533;&#65533;h&#65533;&#65533;&#65533;&#1610;&#65533;h&#65533;&#65533;&#65533;&#65533;$f&#1278;&#65533;&#65533;&QQ0h&#65533;&]&#65533;>&#65533;!ys C&#65533;&#65533;s&#65533;&#65533;&#65533;&#65533;_"LTO&#65533;&#65533;  zOY&#65533;?&#65533;-&#1778;=&#65533;&#65533;A6&#65533;&#65533;V&#65533;Oh&#65533;&#65533;A&#65533;X&#65533;&#65533;x&#65533;Nx&#65533;&#65533;U8c&#65533;-&#65533;&#65533;&#65533;&#65533;1&#65533;C&#65533;&#65533;&#65533;,&#65533;3&#65533;&#65533;!3<&#65533;A%C&#65533;[&#65533;&#65533;0&#65533;&#65533;&#65533;mQb&#65533;"hpc&#65533;A =3<
"
#k&#65533;#(&#65533;3X&#65533;&#65533;Y&#65533;&#65533;U&#65533;P.N&#65533;&#65533;&#65533;&#65533;&#65533;&#65533;M&#65533;$9&#65533;&#65533;JX&#65533;K&#65533;&#496;&#65533;J&#65533;C&#65533;4B%	&#65533;&#65533;P&#65533;M&#65533;&#65533;&#65533;S&#65533;&#65533;p&#65533;A&#65533;&#65533;M)&#65533;5&#65533;&#65533;p&#65533;&#65533;1&#65533;&#65533;\&#65533;Zk5&#65533;xw&#1126;&#65533;@]S&#65533;&#65533;&#65533;fa6c+F&#65533;&#65533;B&#65533;&k&#65533;&#265;z6&#65533;&#65533;4X o&#65533; &#65533;GX x&#65533;&#65533;&#65533;)
x&#65533;&#65533;&#65533;&#65533;I&#65533;F&#65533;&#65533;&#65533;T:{&#65533;&#65533;x&#65533;:x&#65533;&#65533;<5x<&#65533;(&#65533;&#65533;B &#65533;
&#65533;&#65533;L,&#65533;"&#65533;&#1450;&#65533;&#65533;<&#65533;0,8$&#65533;&#65533;)&#65533;&#65533;/ *8&#65533;(&#65533;1&#65533;06(&&#65533;h&#65533;8&#65533;p=&#65533;Yt h 	&#65533;V&#65533; &#65533;(&#65533;P&#65533;&#65533;&#65533;6&#65533;L4&#65533;U;<7&#65533;&#65533;&#65533;&#65533;&#65533;ylJ&#65533;&#65533;&#65533;!&#1451;hF&#65533;C&#65533;&#65533;&#65533;&#65533;&#65533;&#65533;Q&#757;h&#65533;&#65533;&#65533;&#65533;,&#433;&#615;&#65533;&#65533;=H	&#65533;z&#65533;&#65533;&#65533;&#65533;Y+ &#65533;&#65533;2&#65533;,&#65533;&#65533;&#524;&#65533;&#65533;-&#65533;2G6&#65533;&#65533;7&#65533;&#696;d&#65533;&#65533;&#65533;&#65533;5&#65533;7&#65533;&#65533;j&#65533;Y&#65533;&#65533;G<&#65533;6&#65533;&#65533;-&#65533;&#65533;2`&#65533;rL4P&#498;&#286;&#65533;&#65533;~}&#65533;d&#65533;W&#65533;&#65533;-&#65533;&#65533;)&#65533;&#65533;"P&#65533;,h&#65533;*&#65533;&#65533;. &#1775;[+&#65533;&#65533;,&#65533;K1h&#65533;&#65533;&#65533;*&#65533;&#65533;&#65533;&#65533;&#65533;&#65533;&#65533;&#65533;)&#65533;&#65533;+x&#65533;+ &#65533;&#65533;
&#65533;&#65533;d"!&#65533;&#65533;&#65533;|"&#65533;p&#65533;y=&#65533;&#65533;Z*&#65533;&#65533;&#1852;&#65533;1&#65533;&#65533;K&#65533;.	&#65533;&#65533;&#65533;iO)>&#65533;+&#65533;A&#65533;&#65533;&#65533;&#65533;Y)&#65533;!&#65533;@&#65533;&#808;&#65533;&#65533;\v&#65533;\n&#65533;&#65533;&#65533;&#65533;&#65533;Y]&#65533;&#65533;DP&#65533;/?&#65533;/	B&#65533;&#65533;&#65533;&#65533;&#65533;&#65533;&#65533;@&#65533;&#65533;@&#65533;D4&#65533;O&#1136;&#65533;&#65533;^&#65533;3y&#12612;FM&#65533;=&#65533;&#65533;8&#65533;&#65533;@&#65533;0]&#65533;D&#65533;&#270;&#65533;&#65533;&#65533;G$&#65533;&#65533;A&#65533;&#65533;La\&#65533;IPT&#65533;TPV&#65533;	!&#65533;&#65533;R&#65533;&#65533;@&#65533;&#65533;@
&#65533;PSH&#65533;UhX&#65533;Z "_X#&#65533;}&#65533;Y`"$&#65533;&#65533;^&#65533;"E`cX&#65533;f`&#65533;d&#65533;QnQ5
^&#65533;&#65533;a$d#&#65533;&#65533;Y&#65533;Y`&#65533;:S&#65533;&#65533;6&#65533;L&#65533;&#65533;&#65533;x&#65533;K`&#65533;&#65533;&#65533;&#65533;&#65533;5&#65533;L05F&#65533;&#65533;.&#65533;C-&#65533;&#65533;_T&#65533;@9&#65533;&#65533;N
&#65533;&#1693;9DOy&#65533;:&#65533;:&#65533;&#65533;&#65533;&#65533;S&#65533;&#65533;&#65533;d<&#65533;bd&#65533;&#65533;T9&#65533;&#206;&#65533;&#1119;&#65533;&#65533;&#65533;&#65533;a&#65533;&#65533;&#65533;DQtb]&#65533;&#65533;&
2E&#65533;&#65533;ed]&#65533;&#65533;<&#65533;&#65533;&#65533;&#65533;&#512;&#65533; 	&#65533;GX&#65533;&#65533;&#65533;&#65533;&#65533;
&#65533; U0&#65533;7(&#65533;0&#65533;&#22729;&#65533;:&#65533;&#65533;&#65533;&#65533;&#65533;c&#65533;&#65533;J>&#65533;&#65533;&#65533;H&#65533;&#65533;
&#65533;P&#65533;&#65533;Z,d}&#65533;5.&#65533;,x(&#65533;&#65533;M7 )&#65533;&#65533;*&#1026;0H10&#65533;&#65533;&#65533;&#65533;&#65533;@ x 	&#65533; &#65533;&#65533;	&#65533;&#65533; P&#65533;x&#65533;`0&#65533;2&#65533;7&#65533;&#65533;&#1066;-&#65533;&#65533;&#65533;
&#65533; Z&#227;9&#65533;CX&#65533;<&#65533;&#65533;&#913384;-&#65533;&#65533;&#65533;M&#65533;\&#65533;&#65533;&#65533;&#65533;&#65533;&#65533;&#65533;7X&#65533;v&#65533;&#65533;78&#65533;&#65533;9>&#65533;&#65533;&#65533;&#65533;P&#65533;/&#65533;&#65533;'&#65533;&#1393;&#65533;l&#65533;4&#65533;&#65533;vv&#65533;&#65533;z&#65533;&#65533;l&#65533;&#65533;K5&#65533;<h,&#65533;UG&#65533;&#65533;4&#65533;&#65533;&#65533;&#65533;&#1042;&#65533;&#65533;c&#65533;04&#65533;<4L18&#65533;&#65533;&#252;&#65533;&#65533;/&#65533;&#33550;&#65533;&#1648;&#65533;&#65533;&#65533;&#65533;&#1568;M3 &#65533;-&#536;-&#514;*&#65533;e-&#65533;, &#65533;0&#65533;u,&#65533;&#65533;&#65533;&#65533;+&#65533;0&#65533;.&#65533;&#65533;U&#65533;i*&#65533;<+&#65533;&#65533;,&#65533;&#65533;&#65533;01(&#65533;e2&#1538;(h' k&#65533;&#65533;&#65533;&#65533;&#65533;g&#65533;*&#65533;&#65533;&#65533;&#65533;&#65533;&#65533;'&#65533;&#65533;-&#65533;&#65533;&#65533;&#65533;&#65533;&#65533;&#600;&#65533;&#65533;&#65533;w6&#61577;&#65533;&#65533;&#65533;&#65533;&#65533;8&#65533;&#65533;&#65533;l&#65533;i
&#65533;&#65533;i&#65533;&#65533;&#65533;S&#65533;&#1077;~&#65533;c&#65533;S&#65533;&#65533;&#65533;Dm&#65533;b&#65533;L&#65533;}k6&#65533;&#65533;&#65533;&#65533;F&#65533;5G&#65533;&#659;AAmNID&#65533;`8:&#65533;=A&#65533;&#65533;T&#65533;b&#478;&#65533;sz&#65533;&#65533;&#65533;&#65533;=&#65533;7&#65533;&#65533;&#65533;&#65533;&#65533;&#65533;O&#65533;1a&#65533;a&#65533;<&#65533;&#65533;&#65533;&#65533;S&#65533;/q!&#65533;PA	&#65533;[(&#65533;#!&#65533;_&#1029;<
&#65533;!bQv&#65533;cx&#65533;&#65533;A&#65533;#6C&#65533;f&#65533;_&#65533;&#65533;&#65533;&#65533;7&#65533;&#65533; E&#65533;:{&&#1187;W@&#65533;R1&#65533;O&#65533;Xy&#65533;J&#65533;&#65533;&#65533;&#65533;H&#65533;&#65533;N&#644;)&#65533;4&#1963;&#65533;A&#65533;	&#65533;&#65533;&#65533;A*&#65533;B&#65533;@q&#65533;0&#65533;J&#65533;&#65533;&#65533;&#65533;&#65533;&#65533;R&#65533;l&#65533;&#65533;&#65533;N&#65533;i&#65533;&#704;&#65533;&#65533;&#65533;5&#65533;&#65533;+&#65533;l&#65533;f&#65533;f&#65533;&#65533;&#65533;&#65533;&#65533; &#65533;E&#65533;w&#65533;&#65533;lp:&#65533;&#65533;&#65533;7&#65533;&#65533;|&#65533;&#65533;&#65533;1&#65533;&#65533;&#65533;&#65533;&#65533;A&#65533;&#65533;&#65533;&#65533;&#65533;&#65533;p&#512;|&#65533;&#65533; d&#65533; &#65533;c&#65533; 
@&#65533;g&#65533;&#65533;&#65533;\&#65533;I&#65533;&#65533;&#65533;&#889;&#65533;&#65533;&#65533;&#65533;&#1608;&#65533;&#65533;@)&#65533;&#36650;pJ&#65533;i&#65533;&#515;&#65533;&#65533;h9&#65533;&#65533;x&#65533;4 ie=&#65533;&#65533;iM-g$&#65533;&#65533;&#65533;0 &#65533;&#65533;o}&#65533;rU 	&#65533;&#65533;&#65533;s&#65533;&#65533;&#65533;hh&#65533;&#65533;`&#65533;3xZ&#65533;&#1549;&#65533;&#1563;&#65533;&#65533;l.&#1419;u&#65533;&#65533;,?&#65533;h&#65533;p&#65533;6&#65533;&#65533;}&#65533;&#65533;&#65533;}\&#65533;&#65533;[&#65533;&#65533;l&#65533;*&#65533;&#585;&#65533;b&#65533;&#65533;&#65533;&#65533;&#65533;&#65533;m&#65533;Aiv&#1293;8&#65533;X&#65533;&#65533;6&#65533;ei,&#65533;&#65533;0 &#65533;&#65533;&#65533;&#65533;K&#65533;%&#65533;k&#65533;&#65533;I&I6&#65533;&#65533;-&#65533;,&#65533;&#65533;&#65533;&#65533;&#65533;4h&#65533;[&#65533;e&#65533;\u^_o&#65533;&#65533;&#65533;&#65533;&#65533;Y2(&#65533;1 &#65533;&#65533;@&#65533;&#65533;Z0XL2&#65533;M1&#65533;&#65533;&#65533;A&#65533;/0MY&#65533;L*&#65533;&#65533;&#65533;K0&#65533;0&#65533;&#65533;l&#65533;&#65533;@uj&#65533;V&#65533;&#65533;&#65533;)&#65533;&#65533;,&#65533;&#65533;(&#65533;&#65533;&#65533;-&#65533;&#65533;&#65533;e(8&#65533;N&#65533;&#65533;&#65533;&#1540;.m_	&#65533;Oi&#65533;BN&#65533;&#65533;&#65533;&#65533;Y&#65533;&#65533;&#65533;&#65533;&#65533;&#65533;LN&#65533;H &#65533;&#65533;AU&#65533;D]'
&#65533;&#1933;D&#65533;y&#65533;5&#65533;&Y&#65533;;&#65533;Y&#65533;&#65533;&#65533;H&#65533;
b&#65533;&#65533;&#1646;&#65533;&#65533;&#65533;V&#65533;S&#1646;`:&#65533;&#65533;@ &#65533;&#65533;&#1630;?E&#800;3!>SYSS&#65533;&#65533; [%R&#65533;B&#65533;&#65533;FI&#65533;M&#65533;
&#65533;3&#65533;&#65533;RA3&#65533;3T&#65533;&#65533;F&#65533;.A&#65533;&#65533;5R[`A^&#1541;^&#65533;_6&#65533;m#&#65533;&#65533;&#65533;"&#65533;&#65533;bHd &#65533;>]&#1541;tQ8bA&#65533;-&#65533;"&#65533;D(L"Y&#65533;&#65533;$C&#65533;&#65533;&#65533;&#65533;&#65533;8&#65533;CM&#1572;:t&#65533;Z&#65533;$&#65533;w&#65533;&#65533;&#65533;CLy&#65533;&&#65533;	_	Y1R&#65533;&#65533;&#65533;o%%K&#608;&#65533;&#65533;&#416;&#65533;H&#65533;KyI8+v&#65533;&#65533;&#65533;&#65533;&#1200;&#65533;&#65533;&#65533;F0&#294;o&#65533;&#65533;-DT&#65533;&#65533;8z&#65533;&#65533;)&#65533;&#65533;&#65533;D&#65533;&#65533;&#65533;g&#65533;&#65533;=~Bt&#65533;&#65533;C&#65533;)BdH&#65533; B&#65533;&#65533;&#65533;&#65533;&#65533;N8u&#65533;&#65533;&#65533;T&#65533;&#65533; A&#65533;"&#65533;&#65533;1~&#65533;8Q&#65533; <&#65533;@&#65533;B&#65533;&d0&#65533;#&#65533;&#65533;A&#65533;dq&#65533;:s&#65533;&#65533;Y&#65533;&#65533;&#65533;8o&#1724;&#65533;&#65533;-&#65533;c&#65533;&#145;v&#65533;&#65533;9u&#65533;&#1065;&#65533;'#&#65533;>z&#65533;&#65533;&#65533;KGm9p&#1552;&#65533;&#857;2c&#680;i&#65533;N;n&#65533;`&#65533;2&&#65533;H&#65533;&#65533;@4P`&#65533;@&#132;	&#65533;E&#65533;&#65533;]&#65533;&#335;)g&#65533;&#65533;&#1099;g&#65533;&#65533;?X&#65533;&#65533;x&#65533;<w
&#501;&#65533; &#65533;&#65533;&#65533;&#65533;!l&#65533;&#65533;&#65533;v&#65533;&#65533;QN&#65533;N&#65533;<s&#65533;&#657;&#65533;L0b&#65533;tI&#65533;M&#65533;,[&#65533;&#65533;&#65533;(%!A^&#65533;&#1793;s&h&#65533;Gk&#65533;&#65533;&#65533;cj&#65533;&#65533;{n&#65533;&#65533;K0q&#65533;&#65533;k&#65533;&#65533;eh]|F`lA&#65533;NP&#65533;&#65533;m&#65533;&#65533;`n&#65533;&#65533;RLa&#65533;^&#65533;GF&#65533;g&#65533;&#65533;&#65533;a&#65533;b&#65533;&#65533;&#65533;y&#65533;&#65533;&#65533;l&#65533;F&#65533;&#65533;h&#65533;&#65533;^p&#65533;E&#65533; ~&#65533;%&#65533;^laEZX&#65533;Wjqdr&#6229;`&#65533;&#65533;^*&#65533;&#65533;]Kt$&#65533;&#65533;&#65533;er&#65533;&#65533;UPQ&#65533;V\&#65533;&#65533;&#65533;\h1&#65533;&#65533;@&#65533;&#65533;'&#65533;t&#65533;'&#65533;~&#65533;&#65533;&#65533;Z&#65533;I%&#65533;4&#65533;N]&#65533;)&#65533;+U&#65533;G{`&#65533;}&#65533;&#65533;) &#65533;&#65533;\&#65533;&#65533;&#65533;&#65533;U&#65533;&#65533;$&#65533;#&#65533;4&#65533;HI&#65533;&#65533;&#65533;"&b&#65533;H&#65533;6&#65533;$&#65533;8&#65533;k"&#65533; RR&#65533;&#65533;&#65533;&#65533;H&#65533;&#65533;&#65533;&#65533;&#65533;&#65533;{H&#65533;&#65533;&#65533;D&#65533;"&#65533;&#65533;>2&#65533;$&#65533;&#65533;+$&#65533;P&#65533;.&#65533;&#65533;&#65533;+&#65533;#&#65533;D&#65533;#&#65533;&#65533;&#65533;!&#65533;&#65533;kI&#65533;&#65533;"&#65533;2B-&#65533;&#65533;H&#65533;&#61072;&#65533;+&#65533;#&#65533;I&&#65533;|&#65533;(&#65533;&#65533;
)&#65533;&#65533;&#65533;
+&#65533;h&#65533;&#65533;)&#65533;&#65533;&#65533;&#65533;)&#65533;&#65533;rJ)&#65533;&#65533;2)&#65533;-CJq(&#65533;&#65533;b&#65533;'&#65533;&#65533;&#138;+&#65533;&#65533;b
)=&#65533;&#65533;J+&#65533;&#65533;rK.&#65533;&#65533;K.&#65533; &#65533;&#65533;.&#65533;,&#65533;K0K&#65533;"&#65533;0USL1&#65533;X]5&#65533;Z[M&#65533;&#65533;&#65533;&#65533;&#65533;&#1085;Pm&#65533;0&#65533;&#65533;&#65533;/c&#65533;24.&#65533; &#65533;&#65533;-o&#65533;]-&#65533;&#65533;"-&#65533;&#65533;B&#65533;,&#65533;&#65533;&#65533;r(&#65533;&#65533;b&#65533;)&#65533;&#65533;&#65533;I&&#65533;t&#65533;&#65533;%&#65533;_B	&#65533;&#65533;\&#65533;&#65533;&&#65533;&#65533;[I%&#65533;b&#65533;&#65533;&#65533;&#65533;r&#65533;&#65533;%&#65533;d&#65533;&#65533;*;&#65533;&#65533;J+&#65533;&#65533;&#65533;BJ'&#65533;pbi&#65533;&#65533;I&&#65533;O&#65533;'&#65533;&#65533;&#65533;	'&#65533;&#65533;I&#65533;&#65533;:&#65533;&#65533;&#65533;&#65533;z4H&#65533;K"	$&#65533;>&#65533;&#65533;&#65533;+r&#567;&#65533;$&#65533;QI-&#65533;&#65533;"%H&#65533;&#65533;&#65533;&#65533;f&#65533;!&#65533;^~,&#65533;p~&#65533;&#65533;&#65533;&#65533;&#65533;d&#65533;;	&#65533;_&#65533;z&#1281;&#65533;b&#65533;;&#65533;d&#65533;&#65533;J&#65533;&#65533;"&#65533;&#65533;$B&#65533;&#65533;&#65533;@#&#65533;&#65533;&#65533;
d&#65533;&#65533;&#65533;(&#65533;4&#65533;y&#65533;&#245;^&#65533;&#65533;:&#65533;Ij&#65533;&#65533;&#65533;&#65533;&#700;&#65533;k&#65533;a&#65533;&#65533;T&#65533;&#65533;X&/&#65533;&#65533;&#65533;w~&#65533;&#65533;&#65533;w&#65533;&#65533;8,IND&#65533;&#65533;&#65533;&#65533;8&#65533;&#65533;:t8&#65533;&#65533;p&#65533;14&#65533;8  &#65533;|`&#65533;&#65533;&#65533;p &#65533;n|#&#65533;&#65533;&#65533;4&#65533;&#65533;}w&#1032;p&#65533;&#65533;?|*&#65533;&#65533;&#1091;&#274;&#65533;;&#65533;a|&#65533;W&#65533;&#65533;&#65533;&#65533;&#65533;Q&#65533;P(?:&#65533;&#65533;&#65533;l&#65533;&#65533;&#65533;@&#65533;+x!&#65533;&#65533;Cf7&#65533;!(&#65533;&#65533;&#65533;&#1030;2&#65533;&#65533;M:&#65533;&#9222;2&#65533;H}q&#65533;&#65533;P$	S&#65533;&#1936;&#65533;3Hb&#65533;&#65533;&#65533;&#65533;&#65533;&#65533;&#65533;
FB&#65533;&#65533;&#65533;&#65533;!}*Z&#65533;1&#65533;&#65533;-&#65533;&#65533;&#65533;&#65533;<K&#65533;&#65533;&#65533;&#65533;i&#65533;U&#65533;&#65533;Z&#65533;&#65533;%y&#1243;M:&#65533;&#65533;@/tc&#65533;L&#65533;>&#65533;/x&#65533;O\C&#65533;t1&#65533;sK5&#65533;c&#1824;&#65533;&#65533;%&#65533;&#65533; &#65533;P&#65533;&#65533;[&#65533;&#65533;&#65533;&#65533;&#641;&#65533;&#65533;d&#65533;	O&#65533;&#65533;e&#65533;&#65533;&#65533;&#65533;(N1&#65533;&#65533;&#65533;&#65533;Q&#65533;&#1028;$&#65533;&#65533;{I'V&#65533;&#65533;F&#65533;c*<(Fx@$&#65533;&#65533;&#65533;&#65533;&#65533;2eNNi&#640;1B^&#65533;z&#65533;&#65533;&#65533;&#65533;^io&#65533;&#65533;$&#65533;Us&#65533;O #&#65533;UW&#65533;&#65533;&#65533;C&#65533;8&#65533;x&#65533;"&#65533;&#65533;&#65533;&#65533;{&#65533;&#65533;%2&#65533;	JD&#65533;&#65533;&#65533;&#65533;&#65533;&#65533;&#65533;&#65533;e9&#578;&#65533;&#65533;&#65533;dA"&#65533;&#65533;{^$&#65533;&#65533;&#65533;[&#65533;_&#65533;Wu&#65533;U&#65533;0*&#65533;&#65533;T&#65533;Ld&#65533;&#65533;Xg=&#65533;&#65533;T&#65533;&#65533;HE)F!&#65533;P&#65533;V&#65533;u&#65533;(Hq
T&#65533;&#65533;&#65533;&#65533;&#65533;,^&#65533;3&#65533;&#65533;lo&#65533;&#65533;&#1344;&#65533;^&#65533;&#65533;&#65533;&#65533;&#1222;!`m&#65533;P&#65533;3&#65533;&#65533;&#65533;b0&#65533;&#65533;&#65533;&#65533;1&#65533;&#65533;bCm&#65533;=1&#65533;&#65533;&#4853;&#65533;B&#65533;&#65533;&#65533;-&#65533;&#65533;&#65533;&#65533;&#65533;m&#65533;&#65533;[+^&#65533;&#1378;&#65533;&#65533;,^&#4750;&#65533;"&#65533;&#65533;&#65533;&#65533;&#65533;^z	KTb&#65533;&#65533;&.1:Kh&#65533;&#65533;&#65533;%,:Ldn]&#65533;&#65533;&#65533;(8&#65533;&#65533;U&#65533;&#65533;&#65533;&#65533;/*@&#65533;&#65533;K4&#65533;e&#65533;&#65533;&#65533;$&#65533;`Gi&#65533;&#65533;&#65533;D&#65533;:&#65533;&#65533;&#65533;+Y&#65533;(&#65533;r&#65533;&#65533;&#65533;&#65533;A&#65533;&#65533;&#65533;1-]Y{&#65533;#&#65533;&#65533;&#1361;&#65533;&#65533;U%F&#65533;&#65533;&#65533;P&#65533;4&#65533;&#65533;w&#65533;&#65533;Wp:&#65533;&#65533;&#65533;&#65533;&#65533;&#65533;_&#65533;&#65533;&#65533;&#65533;&#65533;&#65533;&#65533;C&#65533;&#65533;5&#65533;&U&#65533;DY&#65533;&#65533;&#65533;>&#65533;&#65533;	-&#65533;&#65533;&#65533;`&#65533;4P&#65533;1P&#65533;
P0&#65533;4 5 &#65533;:&#65533;&#65533;h@1&#65533;&#65533;&#65533; $}&#65533;&#1481;&#65533;&#65533;&#65533;&#65533;&#65533;&#65533;&#65533;Ao&#65533;&#65533;&#65533;7&#65533;&#65533;&#65533;&#65533;&#65533;i`&#65533;^ X&#65533;&#65533;,&#65533;yx&#65533;_2&#65533;&#65533;&#65533;&#65533;&#65533;k@C&#65533;'&#65533;q&#65533;&#65533;vhCl-&#65533;l&#65533;x&#65533;&#65533;&#65533;&#65533; !&#65533; S&p|&#65533;&#65533;A	h &#65533;2&#65533;;b&#65533;&#65533;i&#65533;&#65533;0&#65533;%&#65533;	&#65533;b&#65533;&#65533;&#65533;&#65533;&#65533;T~C,r&#65533;&#65533;*&#65533;h&#65533;&#65533;&#65533;Q &#65533;&#65533;aH&#65533;&#65533;b&#65533;/&#65533;	&#65533;ehJ&#1362;3&&#65533;T&#65533;&#65533;z&#65533; &#65533;"&#65533;&#65533;&#65533;A&#65533;e&#65533;4N3&#65533;&#65533;&#65533;4P&#65533;&#65533;b&#65533;o&#65533;q&#65533;&#65533;~&#65533;.H1b&#65533;B&#65533;&#65533;U&#65533;gi&#1088;&#65533;R&#65533;&#65533;&#65533;g&#65533;&#65533;X&#65533;"&#65533;&#65533;&#65533;0Ni&#65533;!-&#65533;&#65533;&#65533;s&#65533;1A&#65533;d5&#65533;&#65533;a&#65533;r&#65533;&#65533;&#65533;&#65533;&#65533;&#65533;&#1033;;z&#65533;^&#65533;&#65533;&#65533;HQ,~&#65533;&#193;&#65533;(&#65533;&#65533;&#65533;&#1341;~&#65533;34b$&#65533;(Tk&#65533;&#65533;5&#65533;e&#65533;&#65533;$a&#65533;&#65533;&#65533;$'&#65533;&#65533;JY&#65533;&#65533;&#65533;&#65533;ix&#65533;&#65533;j*Sy&#65533;U&#65533;&#65533;E&#65533;&#65533;/&#65533;P&#65533;_&#65533;:&#65533;c&#65533;&#65533;&#65533;S&#65533;&#65533;&#65533;&#65533;&#65533;&#65533;{&#65533;&#65533;Z&#65533;jV&#65533;&#65533;&#65533;a$iV!~&#65533;&#65533;qab&#65533;O=&#65533;&#65533;&#549;.&#65533;S"Y&#65533;&#65533;&#65533;&#65533;	j	V&#65533;&#65533;'&#65533;&#65533;/GlY&#65533;g&#65533;&#65533;&#65533;zWu1&#65533;=&#65533;*X&#1530;&#65533;&#65533;&#65533;&#65533;&#65533;6&#65533;&#1694;.e&#65533;=&#65533;*&#65533;[T&#65533;"&#65533;&#65533;-)*V&#65533;&#65533;&#65533;&#65533;&#65533;&#65533;su&#65533;.&#65533;/&#65533;&#65533;r&#65533;&#65533;(&#65533;1,4(&#65533;t9&#65533;3\&#65533;&#65533; &#65533;34C1C0&#65533;&#65533;-4&#65533;&#65533;. &#65533;,&#65533;	&#65533; .&#65533;&#65533;&#65533;&#65533;&#1478;&#65533;,&#65533;B-&#65533;&#65533;-&#65533;.&#65533;B&#65533;&#65533;B&#2008;&#65533;&#620;&#65533;&`&#65533;=&d&#65533;&#65533;&#65533;$TB&`B&#65533;&#65533;aM&#65533;U&#65533;&#65533;YB'l&#65533;&#65533;&#65533;h&#65533;(`&#65533;D&#65533;f&#65533;&&#65533;&#65533;^&#65533;$D&#65533;%&#65533;%<&#65533;&#65533;&#65533;&#65533;&#65533;&#65533;A)&#65533;B&#65533;&#65533;&#65533;&#65533;!RJ&#65533;Wu&#65533;&#65533;P&#65533; &#65533;ML&#65533;^ &#65533;p&#65533;X&#257;&#65533;P]&#65533;&#65533;T)&#65533;&#65533;Rq&#65533;^\!&#65533;K Qo&#65533;I8R&#65533;TDrH&#65533;w&#65533;&#65533;&#65533; &#65533;\&#65533;D&#65533; &#65533; &#65533; T&#65533;x -z&#65533;&#65533;X H&#65533;4@&#65533;H&#65533;&#65533;&#65533; &#65533;&#65533;&#65533;HlZ&#65533;G+&#65533;\&#65533;TP&#65533;^(o&#65533;&#65533;TX!&#65533;E^&#773;&#65533;&#65533;&#65533;&#65533;&#65533;YP&#65533;<&#65533;9-&#65533;	X &#65533;&#65533;&#65533;&#65533;&#65533;&#65533;&#65533;&#65533;X&#65533;&#65533;&#65533;&#65533;&#65533;
&#65533;&#65533;&#1781;Grh&#65533;s&#65533;AKF&#65533;&#65533;]5&#65533;&#65533;
a&#65533;O)	&#65533;Y&#65533;&#65533;&#65533;A&#65533;&#65533;|&#65533;LAp=u&#65533;Y&#65533;&#65533;&#65533;A_&#65533;&#65533;&#65533;=U&#65533;A^#!&#65533;^&#65533;&#348;&#65533;g&#65533;&#65533;&#65533;&#65533;&#65533;A&#65533;&#65533;A&#65533;&#65533;Z&#65533;v Q&#65533;&#65533;&#65533;&#65533;&#65533;_DZ&#65533;&#65533;0&#65533;&#65533;%&#65533;&#65533;&#65533;&#65533;&#65533;Z&#65533;%Q&#65533;&#65533;&#65533;5f&#65533;&#65533;&#65533;8&#65533;&#65533;&#65533;&#65533;&#65533;&#65533;&#65533;&#65533;&#65533;&#65533;&#65533;&#65533;&#65533;
F&#65533;&#65533;&#65533;&&#65533;&#65533;&#65533;&#65533;s&#65533;&#65533;FP&#65533;
&#65533;&#65533;\&#65533;&#65533;tv0G !&#65533;&#65533;&#65533;p&#65533;&#65533;&#65533;&#65533;a&#65533;o@dh!'&#65533;Ll&#65533;)(&#65533;k&#65533;V&#65533; &#65533;\9&#65533;&#65533;&#65533;&#65533;&#65533;Y &#65533;ONxE!&#472;&#65533;&#65533;Q&#65533;&#65533;&#65533;&#65533;!U&#65533;XG&#65533;ce&#65533;&#65533;%&#1458;&#65533;&#65533;V&#65533;&#65533;&#65533;&#65533;T&#65533;bO~&#65533;H&#65533;&#65533;!&#65533;&#1871;Nh&#65533;&#65533;(&#65533;"&#65533;&#65533;&#65533;J_!&#826;d&#65533;&#65533;!&#65533;$4BZ&#65533;&#65533;!&#65533;&#65533;&#65533;&#65533;eg#&#65533;!&#65533;^&#65533;D&#65533;8&#217793;%'&#65533;X&#65533;&&#65533;Tl&#65533;&#65533;&#65533;_&#65533;B*&#65533;B&#65533;&#65533;&#65533;&#10774;(&#65533;L&#65533;d&#65533;&#980;&#65533;i&#1127;&#65533;&#65533;&#65533;i&#65533;&#65533;*&#65533;&#65533;&#640;&#65533;'&#65533;&#65533;&#65533;&#65533;&#65533;+&#65533;.&#65533;&#65533;/8&#65533;.&#65533;0&#65533;&#65533;1 C1l1&#65533;1l&#65533;&#65533;21&#65533;.&#65533;B&#65533;&#65533;&#65533;&#65533;B,&#65533;B&#65533;&#65533;~&#65533;&#65533;&#65533;-&#65533;|v&#65533;&#65533;&#65533;&#65533;&#65533;&#1768;&#1481;&#65533;&#65533;}&#65533;&#65533;&#660;T&#65533;&#65533;&#1548;=O*&#65533;D&#65533;&#65533;&#65533;&#65533;t6Urj&#65533;&#65533;xD"@&&#65533;N&#65533;B+&#65533;'&#65533;#&#65533;&#65533;!&#65533;
&#65533;T&#65533;EB&#65533;Ka=&#65533;&#65533; "&#65533;&#65533;&#1893;!&#65533;
6^&#65533;`&#65533;u&#65533;F&#65533;&#65533;&#65533;&#65533;&#65533;&#65533;&#65533;&#65533;M&#65533;E&#65533;&#65533;$!&#65533;e&#1622;J&#65533;eB&#65533;&#65533;A&#65533;Q&#65533;"F&#65533;&#65533;uc&#65533;c&#65533;Y)&#65533;y0&#65533;<]&#65533;`&#65533;xA&#65533; &#65533;&#65533;D&#65533;&#65533; P&#65533;\&#65533;h&#65533;&#65533;d&#65533;8 &#65533; ,&#65533;IB8G&#65533;A&#65533;&#65533;t&#65533;E]&#65533;&#65533;&#65533;&#65533;&#65533;E&#65533;&#65533;&#1437;&#1690;&#65533;PXHbHcE&#65533;L&#65533;!&#65533;&#65533;#T&#65533;G&#65533;Z&#65533;@8&#65533;D&#65533;:N@&#65533;&#65533;@&#65533;&#436;=~ 	&#256;&#65533;D&#65533;&#65533;&#65533;]h&#65533;^&#65533;E&#65533;AD&&#65533;&#65533;&#65533;A&#65533;&#65533;D&#65533;&#1882;MQ&#65533;Z&#65533;&#65533;&#65533;`hASF&#65533;{$&#65533;e&#65533;&#65533;Z&#65533;D&#65533;&#65533;&s\&#65533;&#65533;d%&#65533;e&#65533;&#65533;&#65533;E&#65533;3&#65533;\T&#65533;Z&#65533;&#65533;B&#65533;&#65533;&#65533;&#65533;&#65533;&bD\ $K&#65533;&#65533;&#65533;&#65533;P]P&#65533;&#65533;A,I&#65533;4Rev&#65533;&#65533;&#65533;. &#65533;J$X:Gwl&#65533;&#65533;&#65533;Z$f&#65533;%B&#65533;0Vm&#65533;&#65533;Y&#65533;Z&#65533;&#65533;&#65533;1jv(&#65533;&#65533;&#65533;&#65533;&#65533;&#292;&#65533;&#697;&#65533;%&#65533;&#65533;&#65533;%\Bb&#65533;o&#65533;g}&#65533;T&#65533; &#65533;&#65533;5&#65533;&#65533;&#65533;!&#65533;&#1860;&#65533;&#65533;GPmftPDPq&#65533;`&#65533;Yq&#65533;pz&#65533;&#65533;5B&#65533;`&#65533;&#65533;L&#2040;&#65533;&#65533;l&#65533;&#1977;\&#977;M&#65533; &#65533;&#65533;qx&#65533;`&#65533;e&#65533;&#65533;DF&#65533;JP&#65533;)&#65533;	K&#65533;&#153145; K&#65533;<&#65533;X&#65533;
&#65533;L&#65533;&#65533;&#65533;&#65533;&#65533;I,B"&#65533;&#65533;Y&#65533;]&#260;B&#65533;&#65533;B&#65533;v&#65533;Q&#65533;&#65533;&#65533;q&#65533;&#65533;xB&#65533;i&#65533;&#34247;&#65533;|&#65533;&#65533;&#548;V(&#65533;&#65533;(H&#65533;&#65533;L)&#65533;|&#65533;&#65533;&#65533;L&#932;&#65533;&#65533;Wj&#65533;N&#65533;&#65533;( &#65533;&#65533;4&#65533;/&#65533;&#65533;&#65533;&#65533;/&#65533;&#65533;&#65533;l&#65533;&#65533;&#65533;/&#65533;&#65533;&#65533;y&#65533;&#65533;&#65533;B&#65533;&#65533;'&#616;&#65533;{&#65533;&#65533;&#65533;&#65533;&#65533;M,&#65533;}N)&#65533;&#65533;&#344;&#130;&#65533;&#65533;/&#65533;&#137;&#65533;B&#65533;x&#65533;&#65533;rB&#65533;}&#65533;(t&#65533;&#65533;)&#65533;#&#65533;p&#179;&#65533;)Ot&#65533;&#65533;$&#65533;c&#65533;Nh&#65533;$h&#65533;b&#65533;*&#65533;&#65533;%hJ&#65533;&#650;H4^eJI&#65533;nG&#317;&#65533;&#65533;!H)&#65533;K&#65533;&#65533;&#65533;B&#65533;&#65533;o&#65533;&#65533;&#65533;&#65533;&#65533;"&#65533;r&#65533;&#65533;&#65533;EtT&#309;&#65533;J`&#65533;&#65533;Ymb4&#65533;!!Pw&#65533;
&#65533;ao0]RQ&#65533;^&#65533;&#65533;B)&#65533;&#65533;&#65533;&#65533;L&#65533;,&#65533;&#65533;@t&#65533;&#65533;"&#65533;
d D&#65533;L&#65533;\ &#65533;&#65533;&#65533;@L&#65533;H&#65533;&#65533;&#65533;&#65533;Izl&#65533;&#65533;&#189;&#65533;
 &#65533;B&#65533;o &#1755;D&#65533;&#65533;Md\	[&#65533;xA&#65533;A&#1793;&#65533;&#65533;&#65533;=9&#65533;<&#65533;&#65533;Xl&#65533;4 &#65533;&#65533;c&#65533;&#65533;x&#65533;\&#65533;<&#1187;&#65533;@&#65533;)&#65533;J &#65533;&#65533;UG|%&#1050;S&#65533;&#65533;&#65533;&#65533;(&#65533;&#554;V"&#65533;r&#289;DbeL0&#65533;&#65533;k&#65533;&#65533;,K,U&#65533;&#65533;p&#65533;&#65533;\L3&#65533;&#65533;&#65533;L&#65533;mylG&#65533;&#429;-G5&#65533;&#65533;!&#65533;&#65533;&#65533;<&#65533;X&#65533;&#65533;E&#65533;%&#65533;&#65533;&#65533;&#65533;&#65533;H^&#65533;F]&#41323;&#65533;%F&#562;&#65533;r&#65533;E_<&#65533;E&#65533;&#65533;&#65533;&#65533;&#65533;&#65533;o&#65533;fD+G&#1486;&#65533;Zbt&#65533;:&#65533;vdGJ&#65533;&#65533;Y&#65533;Xd&#65533;h&#154;&#65533;&#65533;&#65533;2&#65533;&#65533;&#65533;%`&#65533;&#65533;p&#65533;&#65533;&#65533;)&#65533;&#65533;&#65533;Hf&#65533;i&#65533;&#65533;&#65533;f&#65533;&#65533;&&#65533;&#65533;&#65533;&#65533;&#65533;p&#65533;&#65533;&#65533;=&#65533;&#65533;u&#65533;WU&#65533;c&#65533;&#65533;&#65533;&#65533;&#65533;&#65533;&#65533;&#65533;&&#65533;
f&#65533;&#65533;&#1302;
 &#65533;&#65533;`0j&#1558;
Q&#65533;}&#65533;&#65533;v&#65533;k&#65533;&#65533;&#65533;c&#65533;&#65533;P&#65533;HH&#65533;&#65533;H&#65533;V&#65533;f&#65533;p&#65533;&#65533;q#P&#65533;'&#65533;~&#65533;&#65533;&#65533;B&#65533;&#65533;U_)&#65533;$P&#65533;#TB'&#65533;&#65533;z6&#65533;g&#65533;&#65533;&#65533;&#65533;&#65533;{&#65533;&#65533;|&#65533;&#65533;g&#65533;&#65533;&#65533;Pf&#65533;&#65533;&#65533;e&#65533;|&#65533;6&#65533;&#65533;&#65533;+&#65533;&#65533;,&#65533;&#65533;~	&#65533;t&#65533;&&#65533;&#65533;&#65533;}&#65533;)&#65533;-&#65533;&#65533;/ z&#65533;x&#65533;os&#65533;/q&#65533;&#65533;r&#65533;-&#65533;&#65533;iu&#65533;&#65533;&#65533;&#65533;&#65533;&#65533;k&#65533;h&#65533;&#65533;g(&#65533;&#65533;Ken&#65533;B,&#65533;&#65533;&#65533;z&#65533;M+&#65533;&#65533;P&#65533;(&#65533;' !]&#65533;p&#65533;EW&#65533;&#65533; ,bQ&#65533;$&#65533;#\&#65533;&#856;&#65533;)T&#65533;%h
&#65533;&#65533;&#65533;q&#65533;&#65533;|D&#65533;&#65533;&#65533;&#65533;&#65533;&#65533;&#65533;&#65533;`P&#65533;2&#65533;&#65533;S^` &#65533;q&#65533;7!&#65533;)g&#65533;&#65533;Z&#65533;d_h&#65533;&#2021;)&#65533;&#270;&#65533;]&#65533;o&#65533;O&#1846;&#65533;X&#65533;M&#65533;&#478;y&#1310;5d&#65533;&#65533;&#65533;,,&#65533;&#65533;&#65533;M&#65533;[&#65533;&#65533;3n0x&#65533;&#65533;u&#65533; &#65533;&#65533;&#65533;(Z"&#739;	&#65533;&#65533;V&#65533;AT&#65533;P&#65533;`&#65533;8-&#65533;&#65533;\&#65533;&#65533;P	&#65533;&#65533;&#65533;{&#65533;&#65533;&#65533;&#65533;A#&#65533;&#65533;&#65533;&#65533;b,&#65533;D&#65533;I&#65533;&#65533;  "B&#65533;&#65533;&#65533;&#65533;&#65533;A&#65533;&#65533;-b@&#65533;lt&#65533;&#65533;a@t@&#65533;&#1379;&#65533;&#65533;
&#65533;@	&#65533;@$k&#65533;&#65533;&#65533;W&#65533;A&#65533;x"VY&#65533;t&#65533;&#65533;E&#65533;;Xh&#65533;&#65533;,-&#65533;&#154;&#65533;&#65533;&#65533;&#65533;&#1872;&#65533;&#65533;&#65533;&#65533;X&#65533;^&#65533;F6&#65533;%&#1486;Y&#65533;&#65533;&#65533;x&#65533;&#65533;&#65533;QA3C\T&#65533;o&#65533;&#65533;&#65533;&#65533;Y&#65533;&#65533;O&#65533;B&#65533;&#65533;%*&#65533;#&#65533;-&#65533;x&#65533;&#65533;GS&#65533;f&#65533;nu&#65533;V&#65533;&#65533;&#65533;&#65533;&#65533;&#65533;fJ&#65533;Z&#65533;&#1402;-F4L/m&#65533;&#65533;&#65533;&#65533;&#65533;u&#65533;tq&#65533;&#65533;r-w&#65533;N&#65533;&#65533;&#65533;&#65533;&#65533;~&#65533;VP&#65533;djN&#65533;lO~pEp&#65533;!TD&#65533;G&#65533;&#10350;M&#65533;&#65533;Mqff2&#65533;&#65533;&#65533;%&#65533;V&#65533;W&#65533;&#65533;k&#65533;G&#65533;&#65533;f&#65533;&#65533;[W45r&#65533;&#65533;N&#261;7Y\+BV&#65533;&#65533;&#65533;&#65533;di&#65533;&#65533;&#177;&#65533;YE&#65533;N&#65533;&#65533;k&#65533;&#65533;p&&#65533;&#65533;+&#65533;&#65533;{&#65533;h&#65533;&#65533;&#65533;&#65533;J&#65533;#PBbJ&#65533;}&#65533;v|&#65533;&#65533;*|&#65533;+p6&#65533;h&#65533;&#65533;&#65533;&#65533;{&#520;&#65533;&#924;&#65533;&#65533;&#65533;,&#65533;&#65533;&#65533;&#65533;+&#65533;Bd&#65533;6&#65533;&#65533;Xn&#65533;B&#65533;.&#65533;-&#65533;B.&#65533;&#65533;.MC&#65533;4W&#65533;&#65533;&#197;&#65533;&#65533;q&#65533;&#65533;uj?7hW}&#1996;V*t&#65533;+&#65533;B(&#65533;&#65533;&#65533;o&#65533;&#65533;&#1643;&#65533;+&#65533;&#65533;I=&#65533;b&#65533;B&#65533;h&#65533;i&#65533;&#65533;Q&#1889;V<&#65533;%&#65533;sJ%h&#65533;&#65533;j&#65533;m&#65533;!e>&#65533;&#65533;x&#65533;?&#65533;0&#65533;X-&#65533;&#65533;&#65533;Z&#65533;&#65533;x&#65533;?&#65533;#&#65533;&#65533;&#65533;&#65533;&#65533;&#65533;&#65533;?&#65533;G&#65533;&#65533;&#65533;&#65533;4&#65533;"&#65533;&#65533;a4&#65533;&#65533;@&#65533;&#65533;&#65533;&#273;&#65533;1&#65533;zY*&#65533;&#65533;&#65533;d&#65533;0&#65533;&#65533;%xH&#65533;&#65533;"&#65533;@_&#65533;&#65533;=&#65533;1q&#65533;&#65533;&#65533;&#65533;&#65533;	&#512;l@H @X&#65533;&#65533;B&#65533;	$&#65533;&#65533;AM&#65533;4_&#65533;`&#65533;F&#65533;4p&#65533;I3&#65533;8q&#65533;&#65533;'&#65533;&#65533;4m>&#65533;i&#65533;&#65533;&#859;;&#65533;&#65533;&#65533;&#65533;6h&#908;&#65533;B&#65533;J&#65533;,_&#65533;&#65533;It:p&#65533;$M&#65533;rN*:Lp&#65533;&#65533; :&#65533;Q&#65533;B&#65533;R;x&#65533;B&#65533;6&#65533;&#65533;&#65533;&#65533;g&#65533;9p>&#65533;{&#65533;;w&#65533;&#65533;}&#65533;&#65533;&#65533;y&#65533;&#65533;&#65533;&#65533;0&#1978;w&#65533;&#65533;&#65533;&#65533;&#65533;&#990;:s&#65533;&#65533;3YO&#65533;&#659;&#65533;&#65533;&#65533;&#65533;&&#65533;4l&#65533;@&#65533;3g&#65533;&#65533;!&#65533;&#65533;y\g0? &#65533;&#65533;3&#1615;&#65533;@&#65533;1&#65533;&#65533;&#65533;g7&#65533;&#65533;&#65533;&#65533;&#915;&#65533;.]=&#65533;e&#27763;O=x&#65533;$&#65533;kwy&#65533;&#65533;w&#65533;&#65533;&#65533;;&#65533;>&#65533;&#65533;3&#65533;&#65533;P&#65533;&#65533;&#65533;&#65533;&#54054;S&#65533;.&#65533;&#65533;|
c&#65533;N&#65533;&#65533;&#65533;u&#65533;2&#65533;&#65533;&#65533;K3&#65533;/&#65533;&#65533;&#1571;&#65533;&#65533; ,&#65533;&#65533;S.&#65533;7(&#65533;&#65533;PD	&#65533;PF!ECRJ1&#65533;&#65533;QB&#65533;M0&#65533;&#65533;&#65533;Iid&#65533;C)&#65533;&#65533;?&#65533;1F&#65533;&#65533;(/AZ&#65533;;@)&#65533;&#65533;A&#65533;&#65533;;&#65533;&#65533; &#65533;E9&#65533;&#65533;F&#65533;d&#65533;H&#65533;&#65533;DJJ&&#65533;&#65533;I$y&#65533;H"&#65533;RH&#65533;&#65533;REE)&#65533;B1&#65533;L&#65533;&#65533;D&#65533;T&#65533;F&#65533;t&#65533;9&#65533;&#1233;Q&#65533;BQ&#65533;&#65533;F&#65533;&#65533;9&#65533;&#65533;IGI&#65533;@I&#65533;&#65533;3c&#65533;&#65533;&#65533;&#65533; IF
&#65533;&#65533;MDY&#65533;Wb&#65533;EWXQ&#65533;Ke&#65533;K$A&#65533;&#65533;D&#65533;&#65533;N>&#592;CSRa&#65533;TN1&#65533;TVi&#341;WPE&#65533;C]wE&#65533;&#65533;VZae&#65533;g&#65533;&#65533;&#65533;&#65533;Rm&#630;XPE&#65533;N8&#65533;$K2&#65533;&#65533;Wf&#65533;eYh&#65533;Xh&#65533;e&#65533;to&#65533;&#65533;a|&#65533;&#65533;&#65533;^t&#65533;%~F&#65533;&#65533;	&#65533;&#65533;\n&#65533;E&#65533;VP&#65533;&#65533;b&#65533;&#65533;eW&#1053;VN&#65533;VP5%PF1UZ&#65533;&#65533;]Z&#65533;&#65533;&#65533;&#65533;h&#65533;&#65533;&#65533;=&#65533;&#65533;O&#65533;&#65533;D&#65533;K&#65533;&#65533;d#M&#65533;PF&#65533;&#65533;&#65533;M4&#65533;DJL4&#65533;u&#65533;K!%&#65533;paud&#65533;E&#65533;$KH.&#65533;&#65533;*'&#65533;&#65533;&#65533;GVDH&#65533;$&#65533;.&#65533;=&#65533;@&#203;1@&#65533;C&#65533;>t&#65533;&#65533;@Q&#65533;&#65533;C
A&#65533;M&#65533;&#65533;1&#65533;&#65533;H&#65533;&#65533;&#308;&#65533;&#65533;3=&#272;@&#65533;&#65533;&#65533;&#65533;t&#1297;:&#65533;c&#65533;&#65533;&#65533;=&#65533;&#65533;&#65533;-&#65533;&&#65533;?<d&#65533;)&#65533;6&#65533;P#&#65533;.&#65533; c8&#65533;&#65533;C&#65533;.&#65533;h&#65533;
&&#65533;@&#65533;0&#65533;&#65533;&#65533;&#65533;&#65533;.&#65533;0&#870;5&#65533;&#65533;&#65533;9&#65533;&#65533;&#65533;;&#65533;&#65533;&#65533;GB&#748;&#65533;&#65533;&#65533;&#227;&#65533;A&#65533;c&#65533;2&#65533;&#65533;&#65533;%&#65533;&#65533;b&#65533;&#65533;&#65533;8&#65533;0&#65533;9;#&#65533;&#65533;9&#65533;C.&#65533;&#65533;&#65533;
(&#65533;@&#65533;"&#65533;&#65533;x&#65533;` *&#65533;?&#65533;@#&#65533;&#65533;	|P6&#1285;8&#65533;&#65533;p0X&#65533;&#65533;FA&#65533;)N`F&#252;&#65533;&#65533;9
&#65533; }<(&#65533;&#65533;L&#65533;&#65533;"&#65533;F&#65533;C<&#65533;G?t&#65533;&#65533;hX&#65533;&#65533;&#65533;f2l&#65533;	f&#65533;&#65533;fw(&#65533;&#65533;&#65533;#C&#65533;Pp8&#65533;{&#65533;&#65533;&#65533;>&#65533;q&#65533;&#65533;x&#65533;&#65533;&#65533;@&#65533;y&#65533;w&#65533;`&#65533;&#65533;\P&#65533;&#473;M|&#65533;&#65533;A&#65533; &#65533;&#65533;a&#65533;&#65533;&#65533;&#65533;&#65533;Ao&#65533;{&#65533;'&#65533;&#457;r&#65533;(q&#65533;N&#65533;BC&#65533;&#65533;P)&#65533;E
SxD3&#65533;D&N&#65533;%&#65533;i-"&#65533;&#65533;,&#65533;&#65533;6"6B\&#65533;|D&#65533;&#65533;7&#65533;&#300;&#65533;&#65533;E0&#65533;S&#65533;&#65533;&#278;&#65533;&#65533;&#65533;GL&#65533;J&#65533;&#65533;&#65533;(&#65533;&#65533;H&#65533;RK&#65533;|&#65533;#&#65533;&#65533;&#65533;D&#65533;	&#65533;b&#286;"a(GX&#65533;JVK&#65533;#&#65533;&#65533;&#65533;E BRL&#65533;&#65533;~I'C B&#65533;&#65533;&#1251;|&#65533;a&#65533;&#65533;&#65533;#L&#65533;&#65533;C7cRM&#65533;&#65533;*X&#65533;u&#65533;kT&#65533;x&#65533;*H&#65533;K8"&#65533;&#65533;Z'@&#65533;&#65533;&#65533;]&#65533;B&#65533;8E&#65533;6&#65533;V&#65533;B&#65533;&#65533;P&#65533;N,^Q&#65533;Zm&#65533;&#1557;2Y&#65533;b&#65533;
W&.Q&#65533;s&#65533;b&#65533;&#65533;W-b&#65533;Z&#65533;&#164;&#65533;&#1175;/&#65533;&#331;_&#65533;b&#65533;F/jZ&#65533;&#65533;&#65533; &#65533;/tq&#65533;2&#65533;C&#65533;P&#65533;+dQ[&#65533;T&#65533;(]E&#65533;>A&#65533;^I&#65533;&#65533;G}WSM&#65533;Q&#65533;&#65533;S&#65533;&#65533;'&#65533;&#65533;&#65533;m&#65533;e&#65533;&#65533;%"&#65533;$WB&#65533;KX&#65533;D(D
O&#65533;2&#65533;&#1030;H&#65533;&#65533;4K{&#65533;D&#65533;fY	,&#65533;&#65533;J&#65533;&#65533;D&#65533;|dB&#65533;'&#65533;0&#65533;5&#65533;!&#65533;&#65533;C &#65533;&#65533;&#65533;&#65533;&#65533;&#65533;&#65533;&#65533;D#A&#65533;&#65533;&#65533;&#65533;x6&#65533;8&#65533;&#65533;a<%L
A&Cpq0-! E&#65533;&#65533;&#65533;\&#65533;R&#65533;&#65533;b&#65533;#&#65533;b&#65533;&#65533;&#65533;b&#65533;&#65533;&#65533;&#65533;	"&#65533;Q&#65533;&#65533;@&#65533;&#65533;$&#65533;)"&#65533;&#65533;p&#65533;&#65533; *&#65533; &#65533;.hB&#65533;8&#65533;H$&#65533;#&#65533;h&#65533;OCA&#65533;P,!&#65533;DB6v@C&#65533;&#65533;&#65533;"&#65533;@8&#65533;t`&#65533;8&#65533;&#65533;&#65533;&#65533;s0&#65533;A&#65533;&#65533;	&h&#65533;%0&#65533;	@`  "&#65533;  &#65533;&#65533;@F0&#65533;&#65533;&#65533;_&#65533;C|&#65533;&#65533;Z&#65533;Xf8&#65533;i&#65533;K&#65533;&#65533;&#65533;&#65533;0u1&#65533;&#65533;&#65533;D2&#65533;&#65533;&#65533;5&#65533;_b|&#65533;&#65533;?x&#65533;&#65533;g8&#65533;P&#65533;2&#65533;&#1869;&#65533;&#65533;&#65533;&#65533;&#65533;(&#65533;?ti&#65533;!3&#65533;8&#65533;&#65533;(OL&#65533;d&s *Gn&#12379;kd&#65533;&#65533;p&#65533;aD&#65533;&#65533;&#65533;&#65533;5&#65533;&#397;l&#65533;^u&#65533;&#65533;&#65533;&#65533;&#65533;&#65533;&#899;_&#65533;&#65533;&#65533;Q?oP&#65533;(&#65533;	&#65533;)&#65533;&#65533;&#65533;\&#65533;&#65533;&#65533;u
R&#65533;&#65533;&#65533;&#65533;D&#65533;&#65533;&#65533;&#65533;?&#65533;-H2&#65533;&#65533;a&#65533;&#65533;&#574867;&#65533;e&#65533;&#65533;&#65533;X&#65533;&#65533;S&#65533;&#65533;de#&#65533;FK&#65533;qMJ&#65533;&W&#65533;x&#65533;5Z&#65533;RR&#65533;&#65533;&#1318;&#65533;)e&#65533;	&#65533;&#65533;&#65533;5#&#65533;ik&#65533;&#65533;&#65533;PP*T}&#65533;d&#65533;E&#65533;&#65533;&#65533;&#1315;8&#2032;&#65533;&#65533;A&#65533;C!&#65533;	R&#65533;&#65533;b&#65533;&#65533;E-&#65533;&#65533;y&#65533;"&#65533;x&#65533;$,!
&#65533;&#65533;b&#65533;X$CEvi&#65533;vhZ%&#65533;"U&#65533;o~S&#1314;&#65533;BjI&#65533;2W&#65533;&#65533;/&#65533;&6&#65533;	s&#65533;IU&#44789;%&#65533;W&#65533;&#65533;&#65533;&#65533;/&#65533;&#65533;}C&#65533;&#65533;&#65533;u*0d@&#65533;&#65533;0p&#65533;&#65533;_&#65533;&#65533;Y&#65533;&#65533;&#65533;.&#65533;T&#65533;.&#65533;&#65533;0$&#65533;R&#65533;
X&#65533;k&#65533;&#65533;R-qm&#65533;U&#65533;&#65533;&#65533;+&#65533;&#65533;K&#65533;&#65533;&#65533;&#65533;&#65533;4&#65533;	&#65533;5s&#65533;&#65533;&#65533;)T&#65533;i&#65533;^&#65533;Y',&#65533;q&#65533;&#65533;J:ST&#65533;&#65533;d&#65533;G&#65533;-&#65533;&#65533;T&#65533;&#65533;'&#65533;&#65533;&#65533;&#65533;#ml&#65533;T&#65533;D|&#65533;ny[l&#65533;&#65533;&#65533;3b&#65533;d&#65533;~&#65533;j7&#65533;B&#65533;T!&#65533;Mh&#65533;	&J:R&#65533;&#65533;&#423;o&#65533;6&#65533;&#65533;&#65533;&#65533;&#65533;0&#65533;D0&#65533;n&#65533;&#65533;s&#65533;@2&#65533;&#65533;&#65533;&#65533;N&#65533;&#65533;&#65533;%&#65533;  &#65533;:`<&#65533;&&#65533;A&#65533;07&#65533;&#65533;&#65533;&#65533;f&#65533;&#65533;&#65533;EL&#65533;o&#65533;&#65533;:Q
Z&#65533;&#65533;&#65533;&#65533;&#65533;&#65533;&#416;) AHP&#65533;`&#65533;&#65533; 
sD&#65533;Wh&#65533;x&#65533;&#65533;0 ` @&#65533;$ &#65533;&#65533;R&#65533;@&#65533;&#65533;2&#65533;>`,R`D@	&#1056;&#65533;#;$t&#65533;C&#65533;&#65533;c:*&#65533;&#65533;hl&#65533;0&#65533;9&#65533;,{F&#65533;An	C&#65533;4&#65533;}&#65533;7&#65533;9&#65533;B&#65533;0&#65533;;&#65533;(5&#65533;&#65533;c&#65533;8&#65533;o &#65533;:N&#65533;I&#65533;&#65533;&#65533;c&#726;h8&#65533;&#65533;&#65533;&#65533;&#65533;,&#65533;R7x0pV&#65533;&#65533;h&#65533;
5&#65533;9&#65533;F>&#65533;g=&#65533;y&#65533;&#65533;8&#65533;#=&#65533;&#65533;&#65533;,8&#65533;&#65533;&#65533;&#65533;,V"&#65533;>AD&#65533;*#J&#65533;j&#65533;B&#65533;&#65533;&#65533;&#65533;&#65533;N&#65533;L&#65533;I&#65533;p$6&#65533;&#821;p&#65533;Ik&#65533;&#65533;&#65533;i&#65533;&#65533;H&#65533;F
&#65533;&#65533;X&#65533;N&#65533;)&#65533;&#65533;&#65533;K@&#65533;I&&#65533;P&#65533;&#65533;*&#65533;J&#65533;d&#65533;j&#65533;&#1194;O&#65533;&#65533;&#65533;\&#65533;jV$&#65533;&#65533;	P&#65533;{&#65533;&#65533;L&#65533;&#65533;I&#65533;I&#65533;&#65533;&#65533; HdG&#65533;o&#65533;>&#65533;&#65533;Zc&#65533;:Ax&#65533;dl&#65533;~&#65533;ra[T&#65533;:&#65533;R&#65533;b*Pad&#65533;W4&#65533;N!&#65533;&#65533;&#65533;X&#65533;&#65533;&#65533;_Y\&#65533;&#65533;J&#65533;J&#65533;^&#65533;&#65533;n&#65533;@&#65533;&#65533;QTfa&#65533;&#65533;T&#65533;E&#65533;v&#65533;j&#65533;&#65533;F~&#65533;&#65533;&#65533;&#65533;a&#65533;!|&#65533;&#65533;1&#65533;*n&#65533;|&#65533;&#65533;v!$&&#65533;q&#65533;J&an!t&#65533;T&#65533;&#65533;,&#65533;&#65533;&#65533;&#65533;>&#65533;e&#65533;%n&#65533;0ak*&#65533;!&#65533;&#65533;2&#65533;&#65533;&#65533;4!&#65533;&#65533;4D@&#65533;&#65533;
7&#65533;&#65533;&#65533;v-&#65533;&#65533;m&#65533;&#65533;D&#65533;&#65533;&#65533;P&#65533;&#65533;L&#65533;&#65533;zf&#65533;&#65533;&#65533;&#65533;&#65533;&#65533;o&#65533;&#65533;&#65533;Q&#65533;D-&#65533;	&#65533;&#65533;d&#65533;&#65533;&#65533;O&#65533;&#65533;&#65533;&#1540;&#65533;"&#65533;&#65533;"1&#65533;zdSl&#65533;&#65533;&#65533;&#65533;&#65533;&#65533;I&#65533;DzR&#65533;&#65533;&#65533;Q.&#65533;&#65533;&#65533;@&&#65533;&#65533;&#65533;f)&#65533;`&#800;*3&#65533;@&#65533;`R&#65533;$&#65533;&#65533;&#65533;	n@H&#65533;R&#65533;D&#65533;V&#65533;&#65533;&#65533;&#65533;,&#65533;&#1028;&#65533;V	I&#676;&a&#65533;<A&#65533;&#65533;&#65533;T&#65533;p&#65533;,&#65533;&#65533;	&#65533;&#65533;&#65533;&#65533;t`r`:@(&#65533;&#65533;&#65533;&#65533;&#65533;&#65533;&#65533;h0&&#65533;&#65533; &#65533; 
 &#65533;&#65533;&#65533;<&#65533; b&#65533;`&#65533;
8&#65533;B&#65533;N B&#65533;	&#65533;1W&#65533;1&#65533;f&#65533;":&#1571;.&#65533;&#65533;j;)c&#65533;6&#65533;A
d6&#65533;s@&#65533;c0rp&#65533;(&#65533;l@&#65533;&#65533;@E"&#65533;J&#65533;&#65533;/W&#65533;@z&#65533;-G>&#65533;&#65533;A&#65533;&#65533;:&#65533;&#65533;r&#65533;C&#65533;&#65533;	q&#1082;R#&#65533;&#65533;&#65533;&#65533;dt&#65533;&#65533;&#65533;&#65533;Fot&#65533;&#65533;F&#65533;@&#65533; #H&#65533;r&#65533;&#65533;#&#65533;&#65533;G&#65533;T~~&#65533;#&#528;&#65533;B&#65533;?&#65533;(&#65533;.0&#65533;&&#65533; B4.f&#65533;Jf&#65533;c&#65533;&#65533;J&#65533;D&#65533;d.&#65533;&#65533;&#65533;&#65533;Lm&#65533;&#65533;&#65533;4M[&#65533;&#65533;|GX&#65533;L&#65533;g2&#65533;DP6&#65533;4&#65533;&#65533;&#65533;&#1646;Ep&#65533;&#65533;$&#65533;&#65533;&#65533;&#65533;&#65533;&#65533;&#65533;8&#65533;&#65533;&#65533;&#65533;&#65533;qD&#65533;&#65533;z&#65533;&#65533;P&#65533;)&#65533;&#65533;&#65533;+&#65533;*	&#65533;d&#65533;<&#65533; 6%1&#617;&#65533;R&#65533;&#65533;&#809;2&#65533;&#65533;3&#65533;.&#65533;FZ&#65533;&#65533;!_x!R^\&#65533;&#65533;&#65533;	Z&#65533;&#936;&#65533;&#65533;iJ&#65533;W&#65533;X&#65533;*W&#65533;&#65533;T&#1969;&#65533;X&#65533;&#65533;bP%c&#65533;"m&#65533;*$&#65533;VA&#65533;RF]N&#65533;&#65533;&#65533;&#65533;^P2f`&#65533;At&#65533;&#65533;&#65533;&#65533;&#65533;`f&#65533;&#65533;m&#65533;~&#65533;v!|!&#65533;&#65533;"qa]1mZ&#65533;*[n&#65533;&#65533;A&#65533;J&&#65533;&#65533;Y&#65533;Z&#65533;&#65533;e^\8&#65533;e&#65533;&#65533;na_&#65533;&#65533;&#65533;&#65533;&#65533;&#65533;&#65533;&mCB&#65533;L&#65533;&#65533;RL&#65533;&#65533;&#1504;h&#65533;o&#65533;I&#65533;$N&#65533;&#65533;&#65533;&#65533;`b&#65533;&#65533;&#65533;&#65533;-&#65533;b&#65533;Q$u;IF&#65533;&#65533;&#65533;&#65533;dDH&#1796;/&#65533;&#65533;\ i&#65533;&#65533;4!&#65533;&\&#65533;&&#65533; )&#65533;&#65533;Bf7bo&#65533;&#65533;&#65533; t/&#65533;&#65533;
&#65533;&#65533;&#65533;&#65533;%&#65533;&#65533;8&#65533;D&#65533;&#65533;&#65533;&#65533; &#65533;f@r@&#65533;`	&#65533;@&#65533; j$F&#65533;4&#65533;&#65533;i(h&#65533;J&#65533;&#65533;V&#65533;XT&#65533;(&#65533;&#65533;&#65533;j&#65533;h`f&#65533;J@B<3&#65533;&#65533; z&#65533;#&#65533;n&#65533;(&#65533;&#65533;&#65533;&#65533;*@&#65533;s &#65533; , z&#65533;V&#65533;  :&#65533;&#65533;@&#65533;F&#65533;
&#65533;&#65533;F&#65533;,p<&#65533;@4&#65533;&#65533;N&#65533;?&#1036;>&#65533;B>&#16901;Dtx?&#65533;D&#65533;&#65533;8&#1296;y&#65533;&#65533;?NT0f&#65533;&#764;l&#65533;F&#65533;G&#65533;&#65533;&#65533;w&#65533;w4&#1061528;&#65533;z&#65533;&#65533;2&#400;&#65533;&#65533;w|&#65533;&#65533;&#65533;|&#65533;Ou&#65533;'1&#65533;&#1824;&#65533;&#65533;&#65533;#&#65533;}&#65533;J&#65533;&#65533;#&#65533;h&#1142;&#65533;x&#65533;W%&#65533;&#65533;D&#65533; Bl&&#65533;&a;&#65533;B&#65533;.f8A*&#65533;D&#65533;&#65533;n%8o&#1540;&#65533;&#1812;M+&#65533;n"ej
&#65533;&#65533;&P&#65533;N>&#65533;&#65533;&#65533;j&#65533;j&#65533;T&#65533;&#65533;&#65533;D&#65533;uP=+e%x&#65533;&#65533;oZd&V4F&#65533;@z&#65533;&#65533;&#65533;&#65533;&#65533;&#65533;&#65533;&#65533;N@&#65533;L&#65533;&#65533;M6&#65533;&#65533;&#65533;"x1y&#65533;&#65533;&#65533;&#65533;M)&#65533;I&#65533;6!P&#65533;n&#65533;&#65533;&#65533;&#65533;U]R*&#65533;`!Yz&#65533;&#65533;"&#65533;&#65533;&#65533;%&#65533;&#65533;Q&#65533;&#65533;i[m&#65533;&#65533;&#65533;&#65533;&#65533;&#65533;&#1572;&#65533;&#65533;c&#65533;1Z8j,&#65533;&#65533;&#65533;&#65533;B&#65533;2J&#65533;&#65533;%eXJ&#65533;&#65533;&#65533;Z&#65533;&#65533;A`n&#65533;z&#65533;"Y`&#65533;!!M&#65533;fl&#65533;#&#65533;&#65533;8&#65533;"{d&#65533;`!&#65533;\jVrp&#65533;B&#65533;bF&#65533;XZ&#65533;S%c@f&#65533;&#65533;E&#65533;n@$fD&#65533;&#65533;&#65533;&#65533;&#65533;>f)&#65533;0&#65533;*&#65533;vkH&#65533;I(!&#65533;&#65533;K0G&#65533;dNX&#65533;O&#65533;$E&#65533;mP&#65533;I!&#1796;&#65533;&#65533;&#65533;&#65533;Q:k&#65533;&#65533;{&#65533;Rq&#65533;T&#65533;^&#65533;&#65533;&#65533;&#1654;&#65533;r&#65533;&#65533;ip&#65533;W&#65533;&#65533;b&#65533;&#912;\&#65533;h$&#65533;&#65533;&#65533;lN&#65533;&#932;&#65533;`&#384;&#65533;@&#65533;&#65533;
&#65533;@&#65533; &#1570;&#65533;o&#65533;&#65533;&#65533;&#65533; 
&#65533;&#65533;
&#65533;`
&#65533;&#65533;u@b&#65533;m&#65533;M:R&#65533;)N&#65533;I0&#65533;&#65533;&#782;&#65533;,a&#65533;&#65533;&#65533;`z l@T (&#65533;&#65533;s	&#65533;; ~&#65533;	&#65533;&#65533;
&#65533;@&#1568;}&#65533;#1&#65533;&#65533;@&#65533; :&#65533;&#65533;&#65533; `&#65533; 
&#65533;&#65533;0&#65533;*"@* &#65533;o&#65533;(&#65533;&#65533;&#65533;:i&&#937;&#65533;&#65533;&#65533;,z&#65533;dAkLD&#65533;b4&#65533;(&#65533;&#65533;&#65533;&#65533;&#65533;&#65533;&#65533;&#65533;L&#198;F&#65533;s&#65533;&#65533;zD&#65533;j&#65533;y&#65533;&#65533;y2'&#65533;F&#65533;9&#51373;&#1992;&#65533;,&#65533;s&#65533;&#65533;&#65533;&#65533;"{{&#65533;L4&#65533;&#65533;&#65533;&#1485; &#65533;&#65533;&#65533;&#65533; %&#65533;&#65533;G&#65533;&#65533;~?&#65533;&#65533;&#65533;&#65533;~&#65533;&#65533;r&#65533;&#65533;C&#65533;&#65533;~&#65533;l&#65533;~&#65533;` i&#65533;.bVDt&#65533;h8&#65533;U&#65533;1&#65533;&#65533;&#65533;&#65533;&#65533;&#65533;qxM&#65533;&#65533;&#65533;hh&#65533;&#65533;&#65533;d&#65533;I&#65533;vh&#65533;;&#65533;>&#65533;D&#65533;d&#65533;"s&#65533;:&#65533;&#65533;-&#65533;&#65533;Ha&#65533;b7|7:v8M&#65533;&#65533;jDq&#1566;D+AP&#65533;D&#65533;'&#65533;A&#65533;+&#65533; &#65533;O8Lbq&#65533;&#65533;V<&#65533;f&#65533;&#65533;&#65533;&Y&#65533;&#65533;M^&#65533;&#65533;W&#65533;W,&#65533;&#65533;[&#65533;T&#1701;]jJ&#65533;%#<&#65533;E<&#65533;ia&#65533;q^&&#65533;@&#65533;&#65533;s&#65533;Bf&#65533;Y&#65533;E &#65533;&#65533;^|&#65533;!&#65533;j\uJ&#65533;&#65533;&#65533;na`&#65533;&#65533;w&#65533;R&#65533;#e<&#65533;&#65533;&#65533; V&#139;&#1374;XjM%Z&#65533;N&#65533;;&#65533;5NZN&#65533;&#65533;)&#65533;&#65533;Pf&#65533;.bm&#65533;D&#65533;&#65533;OQ&#65533;&#65533;&#65533;&#65533;I&#65533;j&#1586;D&#65533;%&#65533;&#65533;&#65533;K&#65533;&#65533;P&#65533;R<o&#1362;&#65533;&#65533;.&#65533;G&#65533;&#65533;&#65533;&#65533;i+[/&#65533;d&#65533;&#65533;&#65533;H&#65533;&#65533;2&#65533;n&#65533;tY&#65533;C&#65533;&#65533;iz&#65533;75&#65533;&#65533;&#65533;&#65533;*d &#65533;'L#&#65533;&#65533;&#65533;@&#65533;&#65533;@&#65533;&#65533;&#65533; 5h&#65533;{d&#65533;&#65533;|&#65533;(&#65533;&#65533;&#65533;&#584;v&#65533;3&#65533;&#65533;&#65533;&#65533;R&#65533;RJt&#65533;h%&#65533;&#65533;&#65533;	&#65533; 
&#65533;@&#65533;&#65533;x .&#65533;&#65533;&#65533;&#65533;&#65533;&#65533;N&#65533;&#65533;&#65533;&#65533;&#65533;l#&#65533;&#65533;"&#65533; 
 &#65533;;w&#65533;G`
&#1167;4@ 2 ?&#65533;@ &#65533;&#65533;&#65533;&#65533;Tx&#45069;&#65533;@&#65533;&#65533;r[>pW>&#65533;1H40Hc&#65533;&#65533;&#1866;Th&#65533; &#269;&#65533;&#65533;&#65533;p&#65533;&#65533;E&#65533;&#65533;&#65533;f(&#65533;&#972;B&#65533;CA&#1690;/F&#65533;&#65533;&#65533;&#65533;&#65533;&#1092;&#618;#:P^-&#65533;&#1896;&#65533;QB&#65533;&#65533;4*&#65533;4r&#65533;GU&#65533;&#65533;t~y&#65533;L&#65533;e~&#30836;&#65533;}&#65533;&#65533;&#65533;D2b&#65533;&#65533;&#65533;H&#65533;&#65533;B&#43806;$&#65533;&#65533;$&#65533;&#65533;F&#65533;2-&#65533;&#65533;o&#65533;&#65533;FZ$&#65533;g&#65533;O&#65533;&#65533;&#65533;&#65533;&#65533;^0/&#65533;~&#65533;h&#65533;&#65533;1p&#65533;&#65533;&#65533;	&#65533;,u&#65533;	oL&#65533;&#65533;&#65533;Q&#422;Y(/&#65533;&#65533;&#65533;kR&#65533;&#65533;_	"M&#65533;]	&#65533;s&#65533;&#65533;1u1&#65533;&#65533;&#65533;J&#65533;&#65533;&#65533;EiR&#65533;&#65533;&#65533;U&#65533;&#65533;ZW&#65533;&#65533;UZ&#65533;]&#65533;&#65533;mx&#65533;X2&#65533;]&#65533;_U9&#65533;&#65533;/UFA2&#65533;t&#65533;&#65533;4R&#65533;&#65533;&#65533;&#65533;%&#65533;&#65533;Z&#65533;&#2001;{&#65533;&#65533;{a&#65533;&#65533;!	&#65533;&#65533;&#2022;&#65533;x&#65533;&#65533;&#65533;&#65533;&#65533;!x!l&#65533;{a^o&#65533;&#65533;&#65533;&#65533;EbA&#65533;?&#65533;&#287;&#65533;&#65533;8&#65533;)Q&#65533;&#65533;&#59582;&#65533;&#65533;&#65533;8&#65533;&#65533;&#65533;&#65533;c&#65533;
\&#302;'A
E b#F&#65533;"&#65533;&#65533;h`&#65533;&#65533;&#65533; M&#65533;4	!#E&#65533;6Z&#65533;$&#65533;*T&#65533;&#65533;&#65533;&#65533;&#65533; 
T&#65533;P!C&#65533;<Dh&#65533;!B'&#65533;d&#65533;d&#530;'&#65533;&#65533;&#1252;&#65533;B&#65533;9&#65533;&#65533;&#65533;S'O&#65533;H9}&#65533;&#65533;T&#65533;V&#65533;r&#65533;j&#65533;TU&#65533;\&#65533;&#65533;&#21141;*S&#65533;&&#65533;&#65533;&#65533;2b&#65533;l&#65533;&#65533;E&#793;2c&#276;a3&#990;>|"(&#65533;&#1023;&#65533;&#65533;&#65533;&#1107;&#65533;O &#65533;&#65533;&#65533;8&#65533;&#199;O&#65533;C&#65533;)Z&#65533;&#562;&#130;&#65533; 9&#65533;&#65533;&#1187;Bt&#65533;\&#65533;RF&#65533;3]&#65533; y&#65533;B&#65533;
0&#65533;&#65533;@&#65533;&#65533;8&#65533;(&#65533;&#65533;&#65533;<z&#65533;&#65533;1Am&#795;`&#65533;b&#65533;&#65533;-=>`&#1568;!C!&#65533;[&#65533; c&#799;=v&#65533;&#65533;&#65533;&#65533;gOq9m&#1724;&#65533;S'~:s&#65533;&#1559;3&#65533;&#65533;:v&#65533;&#65533;&#65533;_&#65533;|&#65533;&#65533;A&#65533;xH&#65533;&#65533;&#65533;wG&#65533;&#65533;G&#65533;G&#65533;q&#65533;G&#65533;&#65533;&#65533; &#65533;&#65533;W&#65533;~Rh!
V&#65533;&#65533;&#65533;%8&#456;&#65533;&#65533;1b&#65533;&#1351;_&#65533;s&#65533;g`&#65533;x&#65533;h&#65533;&#65533;H&#65533;}5&x&#1994;&#65533;&#65533;G&#65533;&#65533;&#65533;%&#65533;&#65533;&#65533;p&#65533;%&#65533;&#65533;1i_&#65533;e&#65533;pd&#65533;&#65533;&#65533;]
&#65533;&#65533;&#65533;&#65533;&#65533;&#65533;F&#65533;X&#65533;I'&#65533;(&#65533;T&&#65533;`&#65533;	&&#65533;PB&#65533;tJ&#65533;&#65533;"&#65533;|&#65533;S!&#65533;&#65533;&#65533;&#65533;~&#65533;H&#65533; fR&#65533;&#65533;
&#65533;f&#65533;J&#65533;&#65533;#&#65533;L:	&#65533;&#65533;H&#65533;&&#65533;&#65533;&#65533;&#65533;&#65533;&#65533;&#65533;i&#65533;&&#65533;\r&#65533;&&#65533;X&#1124;tn&#264;E&#65533;D&#65533;&#65533;!Ee&#65533;g2O&#65533;&#65533;&#65533;0&#65533;&#65533;tK,%&#65533;r&#65533;l&#65533;&#65533;,&#65533;&#65533;&#65533;F&#65533;#&#65533;P&#65533;H#GI&#65533;H#&#65533;`I&J}2&#65533;)&#65533;&#65533;R&#65533;-&#65533;&#65533;r&#65533;-&#65533;KX&#65533;&#65533;/&#65533;&#65533;&#65533;&#65533;
+W&#65533;R&#65533;&#31147;o&#65533;&#65533;&#65533;RK&#65533;&#65533;&#65533;&#65533;&#65533;)&#65533;x&#65533;&)&#65533;&#779;&#699;&#65533;&#65533;B,&#65533;&#65533;&#720508; &#13050;&#65533;&#65533;&#65533;0&#65533;&#65533;&#65533;&#65533;.&#65533;&#65533;&#65533;&#65533;.&#65533;&#65533;r&#65533;&#65533;&#65533;.&#65533; &#65533;K.&#65533;30&#65533;&#65533;b2&#634; #&#65533;,&#65533;&#65533;2/2&#65533;lK&#304;&#65533;2,&#65533;&#65533;2&#65533;+&#65533;&#65533;R&#65533;-&#65533;&#65533;R
T&#65533;&#65533;&#65533;&#65533;	&#65533;L&#65533;&#65533;n,&#65533;&#65533;[K&#65533;&#65533;&#65533;2
(&#65533;&#65533;&#65533;&#65533;(&#65533;x&#65533;&#1321;p:['D	T&#65533;EMt"&#65533;N&#65533;&#65533;"&#65533;P&#65533;&#65533;!&#65533;&#1037;&#65533;&#65533;Y&#65533;&#65533;N&#65533;$*&#65533; }&!&#65533; &#65533;&#65533;_|&#65533;(&#65533;U"&#65533;V&#65533;&#65533;RL=U&#65533;)&#65533;&#65533;
&#65533;&#65533;&#65533;&#65533;&#65533;)&#65533;&#65533;2K&#65533;&#65533;`&#65533;J'&#65533;&#65533;TL&#65533;&#65533;Wtq&#65533;&#187;&#65533;z%&#65533;`&#65533;W>X&#65533;&#65533;z;&#65533;&#65533;&#65533; z&#65533;&#65533;B~&#65533;=&#65533;|&#65533;&#65533;x&#65533;Xt&#65533;F@&#65533;&#65533;&#65533;&#65533;&#65533;&#65533;&#65533;@&#65533; CY&#65533;1&#65533;3(@ &#65533;4&#65533; &#65533; &#65533;0&#65533;+&#65533;`&#65533;@<&#65533;&#65533;t&#65533;&#65533; &#65533;@&#65533;8&#65533;A{&#65533;&#65533;&#65533;&#65533;4&#65533;&#65533;&#65533;&#65533;&#65533;&#65533;*&#65533;&#65533;q&#65533;&#65533;&#43042;.&#65533;>-&#65533;&#65533;&#65533;T&#65533;&#65533;g@ &#65533;O}&#65533;&#65533;&#65533;&#65533;&#65533;B%&#65533;&#65533;&#65533;&#65533;";&#65533;P&#65533;l&#65533;&#65533;&#65533;&#65533;&#65533;&#65533;&#65533;FK&#783;&#65533;@$*&#65533;I7&#65533;&#65533;&#65533;C&#65533;$&#176;Id&#65533;&#65533;	&#65533;&#65533;D(&#65533;&#65533;b&#65533;&#65533;&#65533;h&#65533; fh&#65533;q&#65533; &#65533;tD6&#65533;&#65533;B&#65533;aRXF2&#65533;&#65533;&#65533;nL&#65533;0&#65533;&#65533;O&#65533;&#65533;m&#65533;&#65533;D&.q&LX&#65533;R&#65533;x&#560;&#65533;>&#65533;&#65533;&#65533;2&#65533;&#65533;&#65533; &#65533;<.(&#65533;S^&#65533;t"&#65533;GH&#65533;N&#65533;&#65533;&#65533;*&#2004;&5i"&#65533;&#65533;&#65533;2&#65533;K9Ed&#65533;qD#(&#65533;&#65533;F<&#65533;
&$VY&#65533;J&#65533;i&#65533;&#65533;S)A&#65533;Ed&#65533;,&#1456;`&#65533;O&#65533;hs&#65533;&#65533;&#65533;&&#65533;D,&#65533;&#1610;n&#65533;&#555;&UIMxM9+^&#65533;~&#65533;bBc,&#65533;&#65533;&#65533;&#65533;&#65533;&#65533;&#701;*&#65533;\&#65533;BC&#65533;.&#65533;&#1455;&#65533;&#65533;&#65533;&#65533;&#65533;)&#65533;&#65533;&#65533;W&#65533;&#65533;&#65533;&#65533;&#65533;-f&#65533;	&#65533;g&#65533;&#65533;/>&#1675;`&#65533;&#65533;P&#65533;A{Q&#65533;[&#65533;&#65533;=K0<&#651;^&#65533;&#65533;&#65533;4&#65533;iL=*S`&#65533;&#65533;e#&#65533;)IqQY&#65533;B&#65533;&#65533;&#65533;XP&#65533;&#65533;5&#65533;&#65533;U;*L1&#65533;P&#65533;&#65533;E*`!&#1327;	&#65533;hE*&#65533;:&#65533;&#65533;=E&#65533;&#65533;&$+&#65533;	H+"&#65533;g&#65533;&#65533;-&#65533;UD&#65533;&#65533;&#65533;LfZr&#65533;DT&#65533;p&#65533;l	^[&#65533;&#597;D0&#65533;&#65533;&#65533;FB9Eu&#65533;{&#65533;H\b1&#65533;R&#65533;&#65533;s&#65533;&#65533;&#65533;&#65533;&#65533;
S&#65533;^&#65533;&#65533;W&#65533;b&#65533;w-l&#65533;&#65533;Fc&#65533;	>&#65533;!T&#65533;&#65533;k&#65533;`&#65533;-&#65533;R&#65533;&#65533;&#65533;$&#65533;&#65533;6&#65533;,I!&#65533;&#65533;;X&#65533;>x&#65533;&#65533;2&#65533;&#65533;&#65533;53&#65533;&#65533;\d&#65533; !=&#65533;a04)&#65533;@&#65533;!&#65533;&#65533;0 nS&#65533;@&#65533;&#65533;`'@&#65533;#8@ X&#65533;P [&#65533;&#65533;&#65533;&#65533;&#65533;d@&#65533; <&#65533;&#65533;0`C@&#65533;&#65533;&#65533;6&#65533;&#65533;y&#65533;&#65533;&#1680;&#65533;4&#65533;&#65533;&#65533;@dC&#65533;&#65533;@&#65533;:&#65533;E`&#65533;O&#65533;j&#65533;";&#65533;&#65533;&#65533;C|&#65533;X&#65533;&#65533;0G&#65533;O&#65533;\&#65533;!&#65533;ACa&#65533;Q&#65533;C4B&#65533;&#65533;z&#65533;&#65533;&#65533;&#65533;+
YFc&#65533;&#65533;&#65533;&#65533;&#65533;&#65533;&#65533;@&#65533;&#65533;kP&#65533;&#65533;a}&#65533;E6&#65533;&#65533;&#65533;&#65533;F#]&#65533;Jc&#144;&#65533;4&#65533;&#65533;(ix&#65533;\&#65533;#&#65533;L&#65533;6&#65533;1&#65533;b2&#1172;&#65533;&#65533;c/&#65533;ihX&#65533;(&#65533;&;&#65533;5[&#65533; &&#65533;&#65533;&#65533;&#65533;&#65533;r&#65533;&#65533;)&#65533;S&#65533;DV9J$q)&#65533;H&#65533;NpR
&#65533;,&#65533;)o&#65533;&#65533;&#65533;&#65533;$&#65533;&#65533;Ya&#65533;Z&#65533;&#65533;&#65533;%&#65533;=&#65533;&&#65533;0&#65533;&#65533;&#65533;,kRzSl&#65533;&#65533;&#65533;&#65533;&#65533;&#65533;Mk#&#65533;&#65533;&#65533;$qK&#65533;i&#65533;&#65533;(H&#65533;&#942;&#65533;k_&#65533;&#65533;&#65533;&#65533;:VH{^&#65533;X&#65533;&#65533;&#65533;~&#65533;&#65533;&#65533;&#65533;&#65533;&#65533;V&#65533;&#65533;&#65533;&#65533;<Z&#65533;zA&#65533;l&#65533;bg-&#65533;&#65533;&#65533;=a&#65533;&#65533; &#65533;&#65533;n&#65533;&#65533;w&#65533;&#65533;e,s&#65533;r&#1137;\&#65533;&#65533;&#65533;&#1561;&#65533;/p&#65533;&#65533;&#65533;&#65533;&#65533;&#65533;&#65533;^&#65533;&#65533;&#65533;&&#65533;&#1537;M&#65533;,W-b&#1146;R&#65533;b&#65533;&#65533;&#65533;)V&#65533;um&#65533;H)&#65533;&#65533;&#65533;_m&#1269;5}&#65533;&#65533;&#65533;&#65533;&#1092;Se&#65533;&#753526;J |e&#65533;!G&#65533;P&#65533;d$0JLt&#65533;&#65533;&#65533;&#65533;q&#65533;&#65533;^i&#184;&#65533;!&#65533;s&#65533;&#65533;l'&#65533;F
&#65533;;iN&#65533;&#65533;,h&#65533;
&#65533;&#65533;K&#65533;W&#65533;&#65533;v	9p&#65533;
T&#65533;&#65533;&#1982;&#65533;/&#65533;&#65533;&#65533;&#65533;&#65533;&#65533;BR*]y@&#65533;&#65533;g
&#65533;&#65533;&#65533;&#65533;&#65533;g&#65533;0&#65533;&#65533;&#65533;&#65533;&#65533;&#65533;
5&#65533;E&#65533;]&#65533;
&#65533;&#65533;&#65533;&#65533; &#65533;#&#65533;x 
&#65533;&#65533;s&#65533; ,&#65533;!(&p &#65533;
&#65533; #&#65533;B&#65533;+&#65533;@&#65533;&#65533;(&#65533;&#65533;`@	p&#65533;
&#65533;&#65533;&#65533;&#65533;<&#65533;&#65533;&#65533;tVC&#65533;G&#65533;&#65533;&#65533;&#65533;h8&#65533;&#65533;X&#65533;5&#65533;)&#65533;&#65533;&#65533;b&#65533;&#65533;FQ|&#65533;-#
&#65533;&#65533;&#9422;9&#65533;p[D&#65533;zh?bdC3s&#65533;J.&#65533;&#65533;&#1807;&#65533;&#65533;&#65533;&#1029;&#65533;&#65533;&#65533;&#65533;kb>&#65533;~&#65533;gE&#65533;&#65533;&#65533;wE!&#65533;&#65533;7&#65533;W%&#65533;&#65533;&#65533;F_&#65533;$`&#65533;GeEw&#65533;1&#65533;e&#65533;&#65533;G&#1063; 3&#65533;VTem&#65533;&#65533;4U&#65533;&&#65533;&#65533;i&#65533;&#65533;-QN&#65533;-&#65533;y&#65533;'&#65533;&#65533;[&#65533;x&#65533;q<&#65533;sX&#65533;%&#65533;&#65533;t&#65533;U3XI&#65533;dK&#65533;0K&#65533;b	&#65533;&&#65533;&#65533;L{r&#65533;&#65533;08&#65533;S&#65533;&#65533;&#65533;&#65533;L&#65533;9&#65533;0818&#65533;4L&#65533;I&#65533;&#65533;M&#65533;tk&#65533;fVz&#65533;&#65533;&#65533;&#65533;J&#65533; &#65533;.hN&#65533;4l&#65533;&#65533;R&#65533;Ncv&#65533;&#65533; TI&#65533;&#65533;O&#65533;&#65533;O&#65533;&#65533;0L&#65533;5L&#65533;/A&#1352;&#65533;;EP&#65533;rP&#65533;&#65533;.AuO&#65533;S
&#65533;f:&#65533;"&#65533;P&#65533;&#65533;&#65533;FQ&#65533;&#65533;)&#65533;2&#65533;&#65533;S7&#65533;%&#65533;.&#65533;HS7&#65533;&#65533;&#65533;o2%S)&#65533;%&#65533;p&#65533;6O,&#65533;&#65533;*&#65533;-6&#65533;E6&#65533;&#65533;&#65533;&#65533;(T&#65533;0&#65533;&#65533;TR&#65533;
!&#65533;.U&#65533;p
Q
Ra
N&#65533;6&#65533;&#65533;	&#65533;&#65533;L&#65533;&#65533;D&#65533;&#65533;&#65533;&#65533;#L&#65533;B81N&#65533;&#65533;W&#65533;&#65533;X-&#65533;,q&#65533;u&#65533;?&#65533;X/qt&#65533;"J&#65533;BX(&#65533;78&#65533;t&#65533;>&#65533;8&#65533;&#65533;&#65533;T	&#65533;
&#65533;QW&#65533;O&#65533;&#65533;
G/&#65533;V1Z^&#65533;/&#65533;
&#65533;&#65533;f`W`V&#65533;\&#65533;W&#65533;i u&#65533;&#65533;&#65533;=/&#65533;X&#65533;E9&#65533;E&#65533;	&#65533;`	&#65533;&#65533;n0&#65533;spf |&#65533;[&#65533;&#65533;7&#65533;%&#65533;&#65533;8&#65533;&#65533;|p<&#65533;&#65533;5a&#65533;q&#65533;`hPE&#65533;(&#65533; &#65533;z&#65533;5 &#65533;{&#65533;  @&#65533;A &#65533;;&#65533;}&#65533;mP6&#65533;&#65533;0gY PX&#65533;w 	V|m&#65533;F&#65533;&#65533;FXrD&#65533;&#65533;FD4&#65533;5c&#65533;&#65533;&#65533;r&#65533;2cZru-&#65533;#x !&#65533;#t&#65533;eXf"G2d6T%&#65533;!&#65533;&#65533;$&#65533;&#65533;#&#65533;&#65533;&#65533;&#65533;b&#65533;A!1&#65533;C&#65533;d]&#65533;bR&#65533;F4&#65533;&#65533;&#65533;	Be&#65533;afZ&#65533;$b&#1178;&#65533;Y&#65533;&#65533;&#65533;c`&#65533;F;v!d&#65533;&#65533;f&#65533;$O&#154;7Te&#65533;&#65533;e&#65533;I&h&#65533;)&#65533;d'&#65533;&#65533;&#65533;2ja&#65533;H7X&#65533;&#222;&#65533;&#65533;&#65533;(A&#65533;&#65533; &#65533;&#65533;&#65533;&#65533;tBK&#65533;DK:i*&#65533;&#65533;'&#65533;&#65533;&#65533;'I&#65533;h1&#65533;&#65533;7&#65533;s7&#65533;0&#65533;&&#65533;&#65533;&#65533;s&#65533;p&#65533;D	&#612;&#65533;&#65533;r*&#65533;&#65533;M&#65533;r&#65533;&#65533;&#65533;l}V	&#65533;K&#65533;&#65533;u&#65533;m&#65533;&#65533;.&#65533;&#65533;.X&#65533;qUS
&#65533;8/&#65533;pTsqO&#65533;4&#65533;4&#65533;n&#65533;1XQ0bU
&#65533;2&#65533;@u.F&#65533;5&#65533;&#65533;R'&#65533;83B&#65533;1&#65533;&#65533;&#65533;2*E4&#65533;Bo&#65533;/ &#65533; &#65533;p&#65533;&#934;/IC.&#65533;A&#65533;u&#65533;&#65533;&#65533;@;O&#65533;q&#65533;Pm&#65533;&#65533;/]&#65533;TQ&#65533;&#65533;N&#65533;	&#65533;-&#65533;&#65533;&#65533;&#65533;&#1538;&#65533;&#29288;&#65533;sz"8zr9:&#65533;	Z&#65533;&#65533;9&#43018;I&#65533;<&#65533;v(&#65533;S9N9]1&#65533;ja	&#65533;&#65533;uw&#65533;$&#65533;&#65533;v&#65533;SOQ30&#65533;&#65533;	}&#65533;R&#65533;X0U&#65533;V0_&#65533;x&#65533;&#65533;&#65533;&#65533;\*&#65533;V	&#1700;r&#65533;M@E&#65533;QW n&#65533;&#65533;&#65533;&#1811;+&#65533;(~{@&#65533;&#65533;}&#65533;&#65533;&#65533;&#1059;u&#65533;i K &#65533;&#65533;&#65533;&#65533;1?&#65533;zR&#65533;xz&#65533;T`0&#65533;  ? <&#65533;p&#65533;EQ&#65533;f&#65533;&#65533;G&V&#65533;&#65533;&#65533;A-&#65533;D&#65533;&#65533;F&#65533;&#65533;`&#65533;&#65533; D-&#65533;&#65533;i&Dn&#65533;F&#65533;A&#65533;G(&#65533;&#65533; X$?$}@&#65533;&#65533;i% &#34429;&#65533;&#65533;&#65533;&#65533;eDEK&#65533;0&#65533;&#65533;&#65533;A$&#65533;&#65533;$y&#1281;&#65533;cG&#65533;GatD&#65533;GrdGs&#65533;&#65533;jDH(&#65533;BKFO&#65533;jpHh&#65533;	&#65533;tIsH&#65533;ZZ&#65533;&#65533;'&#65533;&#65533;	&#65533;&#65533;JkYi[?#)&#65533;TI&#65533;&&#65533;&#65533;	&#65533;&#65533;&#65533;{&#65533;&#65533;4&#65533;&#65533;:X&#65533;&#65533;7&#65533;8&#65533;&#65533;&#65533;q&#65533;0&#65533;BH])a&#65533;&#65533;@M&#1719;h&#65533;HYs6&#65533;&#65533;&#65533;&#65533;&#65533;&#65533;e&#65533;&#65533;&#65533;H&#65533;&#65533;!	h&#65533;&#65533;l.&#65533;`m&#65533;D1&#65533;0&#65533;&#65533;VO&#65533;G*V&#65533;:&#65533;&#65533;_&#65533;u&#65533;rZ&#65533;&#65533;C&#1351;&#65533;3O&#65533;&#65533;&#65533;&#65533;&#65533;T&#65533;O&#65533;&#65533;&#65533;&#65533;4&#65533;&#65533;Q&#65533;&#65533;1"&#65533;R &#65533;1*&#65533;&#65533;EQ1&#65533;&#65533;&#65533;&#65533;/&#65533;pS&#65533;p&#65533;&#65533;p&#65533;&#65533;&#65533;&#65533;&#65533;4FuZ&#65533;nX&#65533;
b&#65533;Yr&#65533;&#65533;&#65533;.]&#65533;:&#65533;&#65533;T5&#65533;O&#65533;&#65533;	Ox&#65533;&#65533;&#65533;&#65533;A&#65533;&#65533;&#65533;&#1106;&#65533;t&#65533;z&#65533;X
&#65533;W&#65533;Z&#65533;&#65533;W&#65533;&#65533;&#65533;&#65533;*+&#65533;&#65533;8&#65533;&#65533;+&#65533;:&#65533;&#65533;&#65533;rD&#65533;I&#65533;HO&#65533;(&#65533;&#65533;&#65533;Y&#65533;&#65533;
&#65533;&#65533;&#65533;&#65533;&#65533;YT&#65533;O&#65533;%&#65533;@k`P@W@&#65533;&#65533;uc&#65533;&#65533;&#65533;&#65533;w&#65533;&#65533;&#65533;&#65533;&#65533;`	R&#65533;n0&#1114;M&#65533;N`d {&#65533;&#65533;&#65533;&#65533;"(&#65533;S&#65533;|(&#65533;)&#65533;&#65533;A<dA  &#65533;&#65533;&#65533;jiY  $0d &#65533;@rp3  &#65533; l&#65533;`4 i&#65533;X&#65533;&#65533;V&#65533;  /$"7+L&#65533;#&#65533;&#65533;#r &#1801;&#65533;m&#65533;$+&#65533;&#65533;+&#65533;gY%[&#65533;$Vf%i4%^F%5&#65533;c&#65533;&#65533;dxC&#65533;&#65533;E&#65533;!&#65533;~0gL&#65533;%&#65533;&#65533;eU&#65533;&#65533;dV$%G%&#65533;!a&#65533;&#65533;l&#65533;&#65533;Ef&#65533;>6&l`&(&#65533;,&#65533;N&#65533;&#65533;&#65533; 8*8&#836;wx&#65533;&#65533;&#65533;#&#65533;&#44443;Sh"1&#65533;&#65533;S#Au&#65533;&#65533;&#65533;&#65533;tj][	&#65533;9&#65533;&#65533;&#65533;&#65533;&#65533;S&#65533;&!J&#65533;&#65533;&#834;&#65533;&#1650;&#65533;&#65533;&#65533;&#65533;3&#65533;&#65533;?LG&#1119;I&#65533;MU&#65533;u5Z&#65533;V&#65533;&#65533;	&#65533;4*&#65533;oc	&#65533;&#65533;&#65533;(&#65533;5&#65533;4
V&#65533;
&#65533;r&#65533;3Y&#65533;.#n&#65533;
&#65533;#&#65533;&#65533;+&#65533;&#65533;&#65533;0B&#65533;naj&#65533;Ln&#65533;v&#65533;&#65533;&#65533;&#65533;&#65533;&#65533;&#65533;&#65533;n&#65533;&#65533;n@&#65533;3&#65533;&#65533;&#65533;8&#65533;&#65533;&#65533;&#65533;&#65533;1 CQ-&#65533;Q0&#65533;n
&#65533;&#65533;&#65533;&#65533;2&#65533;&&#65533;&#65533;rq!&#65533;.&#65533;&#65533;
&#65533;&#65533;&#65533;&#65533;`&#65533;/A5&#65533;&#65533;&#65533;&#65533;Pm&#65533;
&#65533;P	}s8<wL&#65533; 8&#65533;u&#65533;s*&#65533;t8V&#65533;&#65533;&#1836;z9&#65533;1-&#65533;&#65533;(&#65533;hjt&#65533;&#65533;,&#65533;@&#65533;I&#65533;&#532;&#65533;p
&#65533;`&#65533;&#65533;4E
/&#65533;pr&#65533;&#65533;0I:W3	q&#65533;S&#65533;8&#65533;VT&#65533;g0&#1173;(&#65533;&#65533;&#1788;&#65533;&#65533;&#65533;&#65533;&#65533;&#65533;&#65533;&#65533;&&#65533;&#65533;O I&#65533;&#65533;Y`&#65533;}9Mg&#65533;&#65533;%&#65533;6Q&#65533;&#65533;k&#65533;&#65533;:w&#65533;~`` &#65533; &#65533;j&#65533;&#65533;Q 	P*&#65533;e&#65533;&#65533;&#65533;m.&#65533; 
p  
&#65533; &#65533;3&#65533;&#65533;M%\d&#65533;&#65533;~2&#65533;&#65533;W>&#65533;&#65533;&#65533;z&#65533;&#65533;`&#65533;&#65533;{&#65533;&#65533;l!}+&#1753;<;F&#65533;&#65533;aL&#65533;b0&#65533;!&#65533;$U&#65533;d
>&#65533;&#729; !v&#65533;&#65533;YC"&#65533;~&#65533;"&#65533;&#65533;J&#65533;D&#65533;u&#65533;&#65533;|&#65533;&&#65533;&#65533;&#65533;&#65533;&#65533;B&#65533; JB"&#65533;&#65533;&#65533;&#65533;&#65533;W%&#65533;&#65533;&#65533;&#65533;&#388;&#65533;pN~&#65533;&#65533;-Q{B&#65533;&#65533;A\&#65533;&#65533;[&#65533;zh&#65533;&#65533;9&#65533;&#65533;&#65533;&#65533;8&#65533;&#65533;0&#998;&#65533;&#65533;&#65533;g&#65533;j&#65533;&#65533;&#65533;J4&#65533;j&#65533;&#65533;V&#65533;d0&#65533;&#65533;&#65533;&#65533;&#65533;'&#65533;t6&#4287;&#65533;&#65533;
&#65533;&#65533;}5wFV&#65533;&#65533;M&#65533;4K|:&#65533;&#65533;	&#65533;&#65533;T&#65533;&#65533;&#65533;@&#65533;&#65533;&#65533;(&#65533;&#65533;&#1034;&#65533;&#65533;
u&#65533;U/d&#65533;&#1240;&#65533;&#65533;&#65533;nU&#1326;&#65533;:&#65533;&#65533;&#65533;\/&#65533;;&#65533;"#o+5&#65533;&#65533;3&#65533;0&#65533;5S&#65533;&#65533;&#65533;3&#65533;&#65533;&#65533;&#65533;&#65533;&#65533;NJ&#65533;/&&#65533;2&#416;&#65533;&#65533;&#65533;@&#65533;&#65533;&#65533;8&#65533;3&#65533;9:T&#65533;8o&#65533;&#65533;+QEST&#65533;>T&#65533;
&#65533;&#65533;+
&#65533;&#65533;&#65533;S&#65533;&#65533;*&#65533;&#65533;L&#65533;&#65533;Z	\&#65533;&#65533;_&#65533;L&#65533;~&#65533;+&#1357;&#65533;&#65533;&#65533;&#65533;&#65533;&#65533;&#65533;&#65533;K9	&#65533;h&#65533;&#65533;5&#65533;&#65533;&#65533;&#65533;	&#65533;@
&#65533;&#65533;&#65533;+;&#65533; nc
J
&#65533;8
'&#65533;w&#65533;	&#65533;PcQ&#65533;^S&#65533;&#65533;S&#65533;j&#65533;&#65533;&#65533;*(&#65533;1&#65533;y&#65533;| J&#65533;&#65533;&#65533;R&#65533;&#65533;&#65533;e0GPG&#65533;RP&#65533;&#65533;&#65533;jX_N9&#65533;
&#402;(&#65533;&#65533;A&#65533;&#65533;\&#65533;#&#65533; @ &#65533;&#65533;&#65533;&#65533;&#65533;`K&#65533;_&#65533;N&#65533;#p&#65533;&#65533;&#65533;a&#65533;
&#65533;G`&FE&#65533;"&#65533;&#65533;&#65533;&#65533;Z&#65533;&#65533;Q&#65533;&#65533;&#65533;~=&#65533;&#65533;O&#65533;&#65533;)&#65533;&#65533;&#65533;$&#65533;&#65533;G&#65533;&#282;G&#65533;?&#65533;E&#604;C&#65533;L&#65533;x&#65533;cV&#65533;&#6207;$"&#65533;*&#65533;BT&#65533;y&#65533;8D&#65533;&#65533;&#65533;&#65533;5&#65533;cE2"%(g'b&#65533;&#65533;le&#65533;&#65533;&#65533;;V&#65533;A{d&#65533;&#65533;eG&#65533;&#589;&#65533;c&#65533;)f&#65533;&#65533;&#65533;R&#65533;	&#65533;&#65533;&#65533;TM&#65533;8&#65533;!ty&#1502;&#65533;9&#65533;L~>(&#65533;&#65533;&#65533;&#65533;X&#65533;uc7&#65533;'&#610;&&#65533;&#65533;,&#65533;&#65533;"&#65533;9&#65533;&#65533;@HF&#65533;&#65533;\	&#65533;&#132;&#65533;2&#23042;p5	&#65533;&#65533;N&#65533;&#65533;P&#65533;Re*&#65533;V	Y&#65533;*E&#65533;T&#65533;&#65533;#:$%
&#65533;'O&#65533;0n&#65533;&#65533;&#65533;R'O!Ez%U+Y&#65533;n&#65533;&#65533;&#65533;W._&#65533;v&#65533;&#65533;&#65533;&#65533;&#65533;+U&#65533;N&#65533;j&#65533;&#679;&#65533;[&#65533;&#65533;&#65533;e+&#65533;Z&#65533;\%t&#65533;&#65533;-&#65533;F&#65533;F&#65533;z&#65533;&#65533;&#65533;VM&#65533;&#65533;u'B&#65533;&#65533;fQ%5(/&#65533;&#65533;v&#65533;&#65533;&#1362;&#65533;&#65533;[&#65533;&#65533;&#65533;U&#65533;,&#65533;^H&#65533;&#65533;BE&#65533;a&#65533;&#65533;	_&#65533;&#65533;l&#65533;0a&#65533;&#214;EcF&#65533;[&#65533;S&#65533;N&#65533;&#65533;&#65533;&#65533;+&#65533;&#65533;d&#65533;&#65533;JVB&#65533;MiU&#65533;EksJYK{&#65533;&#65533;j&#1319;L&#65533;1Rt&#65533;P!D&#65533;f3&#65533;{&#65533;"D&#65533;)B&#65533;h&#65533;"C&#65533;J&#65533;hy"&#65533;&#769;n&#65533;&#65533;&#65533;B&#65533;&#65533;'24(&#65533;&#65533;@&#65533;h&#65533; @ &#65533;~=&#65533;&#65533;~&#65533;&#65533;&#65533;&#65533;>&#65533;zA&#65533;Q&#65533;&#65533;&#65533;)&#65533;8j&#65533;&#65533;h&#65533;&#65533;WP	&#65533;&#65533;NJ&#65533;*PB&#65533;&#65533;&#65533;M0&#65533;&#271;0&#65533;&#65533;b&#65533;*:&#65533;B&#65533;0&#65533;&#1027;>&#65533;&#65533;&#65533;&#65533;=&#755918;:&#65533;&#65533;&#65533;pSd&#65533;&#65533;&#65533;&#65533;@ &#65533;C&#65533;,&#65533;(b&&#65533;&#65533;&#65533;;L&#65533;F&#65533; &#65533;B&#683;&#65533;D>&#65533;&#65533;&#65533;&#65533;&#65533;&#19186;?&#65533;&#65533;&#65533;:&#65533;&#65533;&#65533;&#65533;&#65533;&#65533;"p&#65533;@&#65533; &#65533;t&#65533;Mx h&#65533;&#65533;D&#65533;@&#65533;|N&#65533;E;&#65533;&#65533;&#65533;;&#65533;&#65533;#=&#65533;#&#65533;M&#65533;&#65533;)&#65533;&#65533;&#65533;R=2&#65533;t=)&#65533;&#65533;TS&#65533; 1&#65533;.&#65533;C&#65533;8&#65533;x#&#65533;C&#65533;&#65533;7&#65533;p&#65533;;u&#65533;;&#65533;&#65533;:X=&#65533;&#65533;S&#65533;m&#65533;TW&#65533;C&#65533;=&#65533;C&#65533;7T%&#65533;f&#65533;`u&#65533;o-&#65533;&#65533;6&#65533;pc<&#65533;H&#65533;:\&#65533;R8&#65533;0&#65533;8Zu5&#65533;Y&#65533;&#65533;jo&#65533;]x&#65533;HuZC&#65533;&#65533;w&#65533;8&#65533;&#65533;U`&#65533;&#65533;&#65533;l&#65533;hc&#65533;rWm6&#65533;h&#65533;E&#1485;4&#672;&#65533;M8&#65533;&#65533;L,&#65533;&#65533;M0&#65533;&#65533;&#1926;[&#65533;6D&#65533;,&#1022;&#65533;&#65533;T/K&#65533;&#65533;`D&#65533;G]&#65533;Q<4&#65533;4JA
&#65533;:F&#65533;D&#65533;&#65533;&#65533;N*&#1284;&#65533;K*&#65533;diJ&&#65533;&#65533;&#65533;nk&#65533;A9e&#65533;qd&#65533;L4&#65533;Z&#65533;MH%&#65533;O@&#1747;&#65533;7&#65533;$&#65533;#&#65533;mRLQ&#65533;'&#65533;x-&#65533;&#65533;HA%SJI&#65533;o&#65533;LA&#65533;&#65533;Q &#65533;I$&#65533;&#65533;	&#65533;&#65533;&#65533;QPQE&#65533;&#65533;&#65533;&#65533;^v&#65533;&#65533;^4&#65533;&#65533;&#65533;&#65533;n"HV^&#65533;e&#65533;Yp&#65533;&#65533;&#65533;}&#65533;E-&#65533;m1&#162280;&#1157;&#65533;&#65533;%&#65533;&#65533;DG&#65533;&#65533;Q.&#65533;d&#65533;S(&#64116;Z&#65533;*&#65533;%&#65533;q&#65533;]&#65533;&#65533;&#65533;v&#65533;oA&#48180;`&#65533;e&[f&#65533;&#65533;VP&#65533;"TVk&#65533;&#65533;K&#792;d&#65533;ql&#65533;`|!j&#65533;\&#65533;&#65533;&#65533;&#65533;&#65533;P&#65533;E&#65533;&#65533;gI~X&#65533;F0&#65533;&#65533;,b1&#65533;&#65533;)&#65533;&#65533;&#65533;+J&#65533;W&#65533;&#65533;&#65533;X#&#65533;&#65533;C(&#65533;&#65533;n 	G&#65533;fF&#65533;Qm&#65533;D4&#65533;L&#65533;D8&#65533;&#65533;&#65533;&#65533;8;&#65533;q&#65533;s&#65533;A&#65533;8&#65533;&#593;&#65533;&#65533;&#65533;&#65533;;&#65533;HR{&#915;&#65533;&#65533;&#65533;a>&#65533;HD#"11N&#65533;&#65533;o&#65533;&#65533;&#65533;X&#65533;:&#65533;&#65533;b&&#65533;p&#65533;&#65533;&#65533;CS&#65533;B&#65533;&#65533;#&#65533;7&#65533;alPC&#1832;F7&#65533;aXR&#65533;&#65533;&&#65533;(&#65533;&#65533;IDq&#65533;3&#65533;=&#65533;d C&#65533;-<A	M&#65533;B&#65533;&#65533;N)Q&#65533;V&#65533;O&#65533;!&#65533;&#65533;L&#65533;&#65533;&#65533;&#65533;afF&#65533;f&#65533;l&#65533;&#65533;X @ &#65533;&#65533;&#65533; <@&#65533;&#65533;&#65533;li>&#65533;&#65533;MP v&#65533;C &#65533;(&#65533;&#65533;&#65533;&#65533;YRO|*uC&#1089;E&#65533;&#65533;&#65533;| &#1095;a&#65533;E&#65533;&#65533;&#65533;&#65533;P*j&#65533;K\&#65533;&#1830;7su&#65533;9z&#65533;W&#1196;C&#65533;bE&#65533;w&#65533;Z]&#65533;'&#65533;&#65533;&#65533;d*&#65533;2V&#65533;&#65533;&#65533;,/&#65533;R&#65533;&#65533;&#65533;&#65533;&#65533; -;T&#65533;S&#65533;\&#65533;&#65533;&#65533;o&&#65533;&#65533;&#65533;TD&#65533;1&#65533;Q+*&#65533;&#65533;&#65533;&#65533;"q&#65533;(_&#65533;?&#65533;&#1391;7&#65533;T&#65533;;&#65533;&#65533;&#65533;RX&#65533;&#65533;&#65533;&#65533;|&#65533; 1&#65533;e&#65533;&#65533;&#65533;&#65533;,&#65533;&#1231;&#65533;&#65533;F&#65533;&#65533;&#65533;}P&#65533;&#65533;&#65533;K|&#65533;&#212;
&#65533;G&#65533;&#65533;R&#65533;&#65533;C &#419;&#65533;&#65533;9"&#65533;`Z%*&#65533;&#65533;
m&#65533;&#65533;&#65533;j&#65533;$B&#65533;BgU&#65533;&#65533;&#65533;w&#65533;xT&F" 	I&#65533;BQ&#65533;&#65533;I&#65533;pdE&#65533;>!
&#65533;8&#65533;&#65533;[VX&#65533;V&#65533;&#65533;w&#65533;;&#65533;&#65533;&#65533;6&#65533;&#65533;B &#65533; &#65533;&#65533;,&#65533;	&#397;&#65533;/a<&#65533;+^&#65533;&#65533;&#65533;b-&#65533;`&#65533;/x&#65533;&#65533;^&#65533;B&#65533;yS&#65533;\&#65533;%1&#144;&#65533;&#65533;T&#65533;X&#65533;b&#65533;&#65533;--&#65533;&#65533;&#65533;&#65533;&#65533;(&#65533;]-T4&#1226;&#454;ma&#65533;&#65533;&#807;&#65533;&#65533;F7&#65533;Q&#65533;\^jq][\W%&#65533;S]0&#65533;?\&#1839;&#65533;UJb&#65533;&#65533;&#65533;&#65533;&#65533;&#65533;/s&#65533;}7&#65533;x&#65533;&#65533;p&#65533;&#65533;&#65533;&#65533;&#65533;yQY&#65533;&#65533;&#65533;&#65533;&#65533;&#65533;M,&#65533;1&#65533;g}&#65533;]&#1020;&#65533;&#65533;&#65533;HE(4Q	H&#65533;&#65533;Yo&#65533;&#65533;pdvN!&#65533;D&#65533;&#65533;<g&#65533;&#65533;`Z&#65533;&#65533;&#65533;A&#65533;&#65533;&9&#65533;Hy&#65533;o&#65533;a&#65533;9&#65533;	&#65533;V&#65533;&#65533;PK:&#1620;&#65533;DE<B&#65533;&#65533;DGa
W&#65533;&#65533;v&#65533;&#65533;&#65533;/t\'&#65533;}&#65533;&#65533;cE&#65533;&#65533;Gp'L%Q&#65533;l&#65533;&#65533;c&#65533;kFTa#&#65533;&#65533;&&#65533;&#65533;g&#1026;&#65533;&#1029;2&#65533;aWx&#65533;&#65533;&#65533;"%&#65533;&#65533;`&#65533;#&#65533;&#65533;&#65533;3&#65533;S%j&&#65533;&#58914;<&#65533;a&#65533;&#65533;&#65533;&#65533;&#1040;&#65533;& &#65533;+A&#65533;J7&#65533;&#65533;4 &#65533;&#65533;>&#65533;&#65533; P&#65533;&#65533;A&#65533;J&#65533;.&#65533;!&#65533;&#65533;LN&#65533;Z>0&#65533;CM&#1109;&#65533;&#65533;&#65533;w&#65533;C&#65533;Rb}&#611;]&#65533;(&#65533;u&#65533;cNj&#65533;#MU&#65533;l_&#65533;A&#65533;&#65533;&#65533;4&#65533;&#65533;&#65533;LAS&#1708;&#65533;fA&#65533;&#65533;&#65533;ki&#321;[&#65533;&#65533;&#65533;&#65533;&#874;:&#65533;R}&#65533;&#1317;&#65533;&#65533;&#65533;G4&#65533;&#65533;&#65533;T&#65533;.&#43660;zKE&#65533;V&#65533;&#65533;J&#65533;w&#65533;[&#65533;&#65533;&#65533;U&#65533;&#65533;&#65533;g&#65533;{&#65533;?&#65533;&#65533;.p7@{&#65533;&#65533;Z&#65533;$V	K|&#208;x&#65533;&#65533;&#65533;&#65533;&#65533;F$D &#65533;S&#65533;$&#65533;&#43211;&#65533;&#65533;&#65533;&#65533;u&#65533;&#65533;F)K&#65533;&#65533;&#65533;&#65533;&#65533;j&#65533;F&#65533;&#65533;&#65533;&#65533;&#65533;&#65533;&#65533;$&#65533;&#65533;IDB&#65533;NC+&#65533;&#228;&#65533;0&#65533;jG&#65533;!&#65533;6&#65533;V'qS&#65533;&#65533;&#65533;&#1495;Q&#65533;&#65533;+Zl)R&#65533;To!&#65533;HE&#65533;&#65533;&#65533;u&#65533;&#65533;]y[W&#65533;&#65533;&#65533;&#65533;U,#R,f<&#49128;@/&#65533;&#65533;&#65533;&#65533;Kr&#65533;&#65533;&#65533;&#65533;&#65533;)0&#604;/&#65533;&#65533;&#65533;&#1873;v&#65533;&#65533;&#65533;+o&#65533;Z&#65533;w&#65533;P&#65533;&#65533;qS&#65533;7&#65533;&#65533;&#65533;&#65533;H&#65533;&:&#65533;&#65533;SH&#65533;&#65533;%&#65533;&#65533;&#65533;&#65533;\8&#65533;&#65533;&#1133;&#65533;|&#65533;]&#65533;^&#65533;os&#65533;&#65533;&#65533;&#65533;&#65533;`&#65533;`h&#65533;&#65533;^&#65533;1&#65533;&#1541;&#65533;&#65533;&#65533;&#65533;}V&#65533;&#1277;&#65533;_@&#65533;&#65533;na9`&#65533;z ^&#65533;&#65533;&#65533;(&#65533;&#65533;&#65533;&#65533;H&#65533;&#65533;&#65533;YaG&#65533;&#65533;:&#65533;&#65533;_!qQB&#65533;8.,&#65533;r&#65533;&#65533;&#65533;&#65533;&#65533;;&#65533;v&#65533;3&#65533;&#753;&#65533;!&#65533;&#65533;&#65533;0&#65533;&#65533;1&#65533;&#65533;9&#65533;)U&#65533;&#65533;&#65533;&#1605;]&#65533;&#65533;&#65533;&#65533;&#65533;&#65533;3&#65533;U&#65533;&#65533;P&#1540;2j1'&#1649;&#65533;4&#65533;&#65533;&#65533;&#65533;`kC?&#65533;7 *x&#65533;7;&#65533;6H&#65533;,&#65533;&#65533;*&#65533;&#65533;7P7> &#65533;&#65533;z71#"&#65533;)9(&#65533;&#65533;##A&#65533;NI&#65533;&#65533;2&#65533;@@&#65533;Y&#65533;7X3&#65533;)&#65533;	8 ?i&#65533;( ( 51&#65533;0D&#65533;h&#65533;4&#65533;&#65533;p &#65533;@xA&#65533;&#65533;&#65533;J&#65533;J&#65533;&#65533;$&#65533;B%"=&#65533;9p5@5`&#65533;&#65533;j?&#65533;&#65533;&#65533;q`3&#65533;t&#65533;q&#65533;(s:&#65533;d&#65533;&#65533;w9&#65533;raL,m&#65533;&#65533;f1&#65533;x:&#65533;C&#65533;[9Dz&#65533;&#65533;&#264;Cq&#65533;&#65533;s&#65533;&#65533;8&#65533;oj'i+&#65533;&#65533;&#65533;DYK&#65533;[&#65533;|AM&#65533;Y&#65533;7^!&#65533;tI&#65533;V<&#65533;s&#65533;&#65533;fQ&#65533;V&#65533;_CFhDF&#65533;Jg&#65533;FglF6&#65533;&#65533;2&#65533;&#65533;&#65533;&#65533;&#65533;8&#65533;0&#65533;9&#65533;C&#65533;"&#65533;)&#65533;uBp&#65533;&z&#65533;ItG=&#65533;&#65533;$&#65533;&#65533;$L&#65533;&#65533;&#65533;&#65533;&#65533;&#65533;MHJ &#65533;z&#65533;F&#65533;&#65533;Gp:G@&#65533;&#65533;&#65533;p+&#65533;&#65533;BXK &#65533;P&#65533;&#65533;I,&#65533;X&#65533;9&#65533;&#65533;h&#65533;3&#65533;&#65533;&#65533;&#572;&#65533;&#65533;
;&#65533;	;&#65533;&#1661;&#65533;&#65533;&#65533;&#65533;+RP;	&#65533;:&#65533;U&#65533;&#65533;&#65533;1&#65533;p	&#65533;2-&#65533;&#65533;
&#65533;&#65533;&#65533;&#65533;B&#65533;&#65533;&#65533;&#65533;`&#65533;&#65533;&#65533;&#65533;y<&#65533;R&#65533;&#65533;&#65533;&#65533;U&#65533;
&#65533;&#65533;&#65533;Y&#971;:&#65533;!&#65533;&#65533;<&#65533;Y=&#65533;&#65533;&#65533;&#65533;&#65533;&#65533;&#175;&#65533;s&#65533;&#65533;I&#65533;&#65533;&#65533;#&#65533;0&#65533;&#65533;&#65533;&&#65533;&#65533;].&#65533;R
&#65533;&#1069;&#65533;&#65533;B
&#65533;&#65533;&#65533;&#65533;&#65533;(&#65533;&#65533;H&#65533;P
&#65533;i&#65533;&#65533;Z&#65533;&#65533;	Q&#65533;KG&#65533;&#1049;J&#65533;&#65533;c&#65533;&#65533;?&#51738;&#601;k&#65533;&#65533;&#65533;&#65533;&#65533;&#65533;&#65533;+&#65533;&#34321;&#65533;A &#65533; 9&#65533;)@S&#65533;&#65533;&#65533;Bh"J&#65533;N&#65533;Q8&#65533;V&#65533;_&#65533;&#1266;&#65533;'&#65533;-]&#65533;&#65533;&#65533;&#65533;&#65533;)&#65533;&#65533;	&#65533;`&#65533;&#65533;#?*G&#65533; 4&#65533;&#65533;&#65533;&#65533;&#65533;&#65533;&#65533;LE&#65533;*G(?&#65533;8@&#65533;-&#65533;&x-(&#65533;6X.&#65533;/H&#65533;9 &#65533;v&#65533;&#65533;&#65533;&#65533;&&#65533;!=R&#65533;;&#65533;&#65533;K&#65533;&#65533;@&#65533;&#65533;&#65533;&#65533;)&#1847;jz&#65533;<h$&#65533;&#65533;&#65533;&#65533;&#65533;&#65533;X&#65533;&#65533;x&#65533;&#65533;B8&#65533;&#65533;&#65533;4&#65533;D&#65533;&#65533;X&#65533;&#65533;DSG*&#1810;s&#65533;&#65533;a&#65533;i$D9h:&#65533;&#65533;7X/6q&#65533;&#65533;WI8i;(iq&#256;:'.&#1654;`q&#65533;c&#65533;e&#65533;&#65533;68(U&#65533;&#65533;i&#65533;*&#65533;t&#65533;&#65533;r&#65533;5)&#65533;R&#65533;&#65533;8&#65533;&#65533;5L&#65533;S1F|	)[&#65533;}&#65533;E~6P&#65533;^&#65533;)t&#65533;(rI&#65533;(&#65533;&#258;&#65533;&#65533;#uN|SMt&#65533;7uS<&#65533;D50&#65533;3X&#65533;<&#65533;&#65533;+&#65533;&#65533;5@&#65533;3p!&#65533;F&#65533;&#65533;&#65533;&#65533;&#65533;&#65533;x&#65533;&#65533;eR&#65533;d&#65533;[a(F&#65533;Q&#65533;\&#65533;}&#65533;&#65533;X&#65533;Z&#65533;&#65533;:!&#65533;N&#65533;L&#65533;&#65533;&#65533;y&#65533;&#65533;&#65533;&#65533;K&#65533;&#65533;&#65533;sl&#65533;|HI&#516;&#65533;(;&#65533;D,&#65533;&#65533;	&#65533;&#65533;&#65533;*&#65533;&#65533;H&#65533;H&#65533;&#65533;&#65533;&#812; &#65533;&#65533;d&#65533;S&#65533;&#65533;s&#65533;L&#65533;&#65533;&#65533;!&#65533;&#65533;&#65533;&#65533;&#65533;=
&#65533;&#65533;&#1541;&#65533;&#65533;&#65533;
-&#65533;&#65533;&#65533;C-'c-W K&#65533;0&#65533;"-a&#65533;&#65533;&#65533;.&#1922;&#680;&#65533;&#65533;&#65533;|&#65533;Q&#65533;&#65533;I&#65533;&#584;&#65533;&#65533;J&#65533;|J&#65533;&#65533;&#65533;a&#65533;&#65533;:&#65533;&#65533;&#65533;&#65533;-&#65533;&#777;&#65533;[V^&#1463;&#65533;&#65533;u&#65533;/&#1370;&#65533;&#65533;I&#65533;t&#894;&#65533;&#65533;-&#65533;J&#65533;&#65533;&#65533;&#1146;&#65533;&#65533;&#65533;j&#65533;&#65533;u&#65533;&#16988;&#1033;&#65533;2P(&#65533;3&#65533;N&#65533;a?&#65533;"&#52273;$&#65533;&#65533;&#65533;0&#1776;&#65533;&#65533;ZF&#65533;&#65533;KB&#65533;Q&#65533;&#65533;&#65533;&#65533;&#65533;&#65533;,&#65533;&#594;?&#65533;N&#65533;@&#65533;x&#65533;'&#65533;)O &#65533;V&#65533;&#65533;_8&#65533;&#65533;&#65533;@_`W`0&#1785;&#65533;&#65533;Zh&#65533;g&#65533;&#65533; Q&#65533;&#65533;&#65533;&#65533;&#65533;&#1580;G&#65533;&#65533;?&#65533;&#65533;&#65533;3K&#65533;8@0&#65533;(8#&#65533;08&#65533;32pcr(>@@&#65533;a1&#65533;&#65533;D&#65533;Z&#65533;&#65533;&#65533;&#65533;&#1322;&#65533;&#65533;&&#65533;a&#65533;EZ&#630;wi*&#65533;&#65533;@ 0&#65533;&#65533; `&#65533;8&#65533;P&#65533;( H Ns&#65533; &#65533;&#65533;$&#65533;&#65533;<(&#65533;r&#65533;.&#65533;|&#65533;&[&#65533;C&#65533;&#65533;w&#65533;&#65533;Q"(aT\1&#65533;[|Q)56&#65533;#&#65533;R&#65533;c&#65533;rq_&#65533;&#65533;v&#65533;&#65533;&#65533;Z&#65533;o&#1283;&#65533;'v&#65533;&#65533;6hQE&#65533;&#65533;&#65533;T&#65533;R&#65533;&#65533;nm2'j"&#65533;&#65533;&#65533;L!7&#65533;:&#65533;<&#65533;&#65533;6jS&#65533;^&#65533;2X7&#65533;&#65533;S &#65533;_&#65533;7D&#65533;M&#65533;&#1992;&#65533;_&#65533;`=&#65533;S?=R&#65533;&#65533;`>&#65533;lY5&#65533;&#65533;H&#65533;`&#65533;&#65533;&#65533;=&#65533;&#65533;&#65533;&#65533;Im9&#65533;&#65533;FY&#65533;(Y&#65533;fB&#65533;$&#65533;&#65533;&#65533;&#65533;&#65533;9HH&#65533;G(&#65533;S+ &&#65533;&#65533;;&#65533;3EX&#65533;X&#65533;&#1653;W{&#65533;J&#65533;Q0&#65533;&#65533;B&#65533;&#65533;S&#65533;&#65533;3V&#65533;&#65533;&#65533;q&#1606;&#65533;_&#65533;&#65533;`&#65533;!&#65533;&#65533;&#65533;&#65533;j&#65533;b&#65533;x&#65533;&#29257;&#65533;&#65533;&#65533;&#65533;-&#65533;&#1502;<&#65533;&#65533;{&#65533;&#65533; .&#65533;uW&#65533;&#65533;W{&#65533;y&#1868;U&#36752;8&#65533;&#65533;IU&#65533;bN &#65533;&#65533;&#65533;&#65533;&#65533;&#65533;&#65533;=&#65533;&#65533;* &#65533;&#65533;&#65533;&#65533;&#65533;-BK&#65533;&#65533;_M&#65533;e&#65533;&#65533;&#65533;&#65533;&#65533;E&#65533;p&#65533;&#1259;&#20203;&#65533;&#65533;\&#65533;,&#65533;L&#65533;&#65533;K&#65533;&#65533;:2cu&#24537;&#65533;a}e&#65533;&#701240;M&#65533;&#65533;&#65533;?@1p&#861;&#65533;&#65533;Y=&#65533;\&#65533;x&#65533;&#65533;M4C&#65533;&#65533;$&#65533;&#65533;&#65533;b&#65533;&#65533;&#65533;H"&#65533;B:&#65533;&#65533;$%&#65533;&#65533;*	$r&#65533;E&#65533;&#65533;&#65533;Q&#65533;&#65533;&#1688;&#65533;&#65533;Q&#65533;&#65533;=[S~/`&#65533;&#65533;W8&#65533;&#65533;&#65533;&#65533;&#65533;&#65533;&#65533;&#65533;&#65533;&#65533;&#65533;&#65533;[&#65533;%)&#65533;&#65533;&#65533;&#65533;&#65533;&#65533;&#65533;&#65533;;X&#65533;1&#65533;&#65533;)X!&#65533;%&#65533;/&#65533;&#65533;=&#65533;|&#65533;\&#65533;m&#65533;&#65533;&#65533;m&#65533;&#65533;p&#65533;&#65533;\v&#65533;&#65533;&#65533;b&#65533;e&#65533;Eq'@&#65533;&#65533;H&#65533;&#65533;5&#65533;H&#65533;X&#65533;'@&#65533;0&#65533;&#65533;&#65533;&#65533;1C&#65533;&#65533;@&#65533;,&#65533;&#65533;F^&#65533;&#65533;6&#65533;&#65533;k&#65533;&#65533;&#65533;&#65533;&#65533;]&#65533;&#65533;*&#65533;&#341;?&#65533;6&#65533;&#65533;1 4H&#65533;A$Rqs&#65533;&#65533;&#65533;&#1999;&#65533;^&#65533;&#65533;D&#65533;=&#65533;n)&#65533;&#1639;&#65533;&#65533;U&#65533;Q&#65533;&#65533;&#65533;X&#65533;`&#65533;&#65533;_ra&#65533;%&#65533;&#65533;{j7&#65533;&#65533;&#65533;-7j&#65533;&#65533;eADVDs[&#65533;&#65533;E`&#65533;&#65533;5&#65533;"8&#65533;&#65533;&#65533;[&#65533;St&#65533;'&#65533;&#1215;&#65533;&#65533;>&#65533;&#65533;&#65533;`&#65533;N`&&#6537;&#65533;&#65533;1&#65533;&#1584;&#65533;	4gRGf&#65533;&#65533;&#65533;&#65533;&#65533;1&#65533;>&Q4&#65533;&#65533;a&#65533;I&#65533;G&#65533;*&#65533;"+S&#65533;G&#65533;&#65533;&#65533; &#65533;>&#65533;&#65533;&#65533;&#65533;&#65533;&#65533;cH&#65533;&#65533;R&#65533;&#65533;&#65533;&#24305;&#65533;&#65533;P&#65533;&#65533;ueO&#65533;H&#65533;&#65533;n2&#65533;&#65533;SdL&#65533;&#65533;0&#65533;&#65533;&#1197;&#65533;&#65533;&#65533;&#65533;&#65533;&#65533;I&#65533;&#65533;c&#65533;&#645;&#65533;&#65533;&#65533;r&#65533;&#65533;+J&#65533;h&#65533;&#65533;d&#65533;K&#65533;PQ&#65533;<&#65533;B&#65533;&#65533;8&#65533;&#51822;&#65533;&#65533;" "X&#65533;X&#65533;&#65533;&#65533;&#65533;d&#65533;	&#65533;VX&#65533;z&#65533;&#65533;&#65533;l&#714;&#65533;&#65533;J&#65533;*&#65533;&#65533;&#65533;&#65533;&#65533;&#65533;&#65533;&#65533;HR&#65533;!&#36058;&#65533;H&#65533;&#65533;q&#19884;q)2&#65533;&#65533;N`&#65533;&#65533;h&#265;&#65533;&#65533;x&#65533;&#612;&#65533;&#65533;&#65533;&#65533;&#65533;&#65533;L&#65533;&#65533;&#787;&#601;&#65533;&#65533;+&#65533;G:&#65533;&#1313;&#65533;&#65533;&#65533;0G&#65533;8>((:&#65533;1k&#65533;X4&#65533;^&#65533;!&#65533;&#65533;B&#729;D&#1562;
Y&#65533;S&#65533;&#65533;&#65533;H&#65533;&#65533;&#65533;\&#65533;&#65533;&#65533;&#65533;&#65533;a&#65533;&#65533;&#65533;A&#65533;N&#516;&#65533;&#65533;*&#65533;Q&#65533;&#65533;&#65533;IhDHH&IB&#65533;&#65533;1&#65533;M&#65533;&#65533; &#65533;:@1&#65533;'&#65533;&#65533; 8*&#65533;5&#65533;&#65533;{b&#65533;c&#65533;&#65533;&#65533;&#65533;K:&#65533;&#65533;$&#65533;&#65533;&#65533;=&#65533;&#65533;d&#534;&#65533;&#65533;q&#65533;Pr&#65533;6&#65533;" &#65533;&#65533;&#65533;P &#65533;,P&#65533;9x3&#65533;"p&#65533;H&#65533;8&#65533;> 
&#65533;*h&#65533;<&#65533;C]&#65533;&#65533;[l&#65533;3J&#65533;}&#65533;7&#594;&#65533;_bTWq&#65533;&#65533;33 &#65533;0&#65533;y&#65533;&#65533;1&#65533;S4Xt&#65533;i.i&#65533;URsq&#65533;fyF$&#65533;&#65533;&#65533;-aA&#65533;)&#65533;&#65533;4@&#65533;ox&#65533;W,&#65533;&#65533;+&#65533;Fs&#65533;`e|&#65533;;&#1554;&#65533;U&#65533;}R&#65533;&#65533;&#65533;k&#65533;&#65533;v&#65533;7&#65533;&#65533;)&#65533;DU\&#65533;6&#65533;`&#65533;&#65533;&#65533;x&#65533;&#65533;w$&#65533;&#65533;@5&#65533;&#65533;Q&#65533;3pA&#65533;r&#65533;&#65533;&#65533;&#65533;<&#65533;&#65533;+&#65533;&#65533;0&#65533;!A&#65533;8&#65533;5&#65533;$fZ&&#1750;&#65533;tn&#65533;&#65533;&#1699;E&#65533;&#65533;#h&#65533;&#65533;&#65533;&#65533;&#65533;&#65533;cn&#65533;j&#65533;t&#65533;&#65533;&#928;/nL &#65533;&#65533;c&#65533;&#65533;&#65533;nTO&#65533;&#65533;Vh
&#1203;&#65533;`&#65533;&#65533;&#65533;&#65533;/&#65533;M&#65533;&#65533;!&#65533;&#65533;h&#1921;J&#65533;3-&#65533;1&#65533;&#65533;&#65533;;&#65533;&#65533;&#65533;&#65533;&#65533;C&#65533;&#65533;y[&#65533;&#65533;&#65533;|&#65533;:&#65533;&#65533;6&#65533;&#65533;>&#65533;&#65533;q&#65533;BV.&#65533;&#65533;N&#65533;G/r&#995;2U@q&#65533;&#65533;&#65533;&#65533;B&#65533;&#65533;|&#65533;&#65533;&#65533;&#65533;H&#65533;&#65533;H&#65533;
&#65533;&#65533;:k&#1917;&#65533;s&#65533;&#1185;&#65533;&#65533;&#65533;@&#65533;&#65533;&#65533;&#65533;&#65533;&#65533;&#741;&#65533;eX&#1416;O(t&#65533;&#65533;&#65533;G&#65533;&#65533;"s&#65533;&#65533;&#65533;+&#65533;&#570;OX&#65533;	b~A&#65533;&#255;f&#65533;9>r&#65533;&#65533;;&#65533;>&#160;.&#65533;&#1712;&#65533;&#65533;&#65533;03&#65533;`&#65533;P&#65533;!&#65533;wT&#65533;&#65533;-s79AN&#65533;&#65533;&#65533;&#65533;#&#65533;&#65533;&#65533;gO=z&#65533;&#65533;&#65533;(&#65533; B&#65533;A&#65533;t	'Q&#65533;Z&#346;U&#65533;-Z&#65533;l&#1658;&#65533;&#65533;&#65533;&#65533;^&#65533;x&#65533;&#65533;W&#65533;U&#65533;4Y&#65533;&#65533;i&#65533;&#65533;O&#65533;<&#65533;&#65533;I&#65533;"C&#65533;~&#65533;4t&#65533;'!BB&#65533;:&#65533;&#65533;P&#65533;?s&#65533;|&#65533;&#65533;d&#65533;?&#65533;T!&#65533;&#65533;&#65533;&#65533;w&#65533;&#65533;&#65533;cP&#65533;&#65533;&#65533;	$&#65533;&#65533; @&#65533;$%4hnQB&#65533; &#65533;&#65533;&#1223;&#65533;:r&#65533;&#545;C&#65533;N;y&#65533; &#65533;&#65533;F&#65533;	8&#65533; &#65533;4w&#65533;&#65533;&#65533;&#65533; .L&#65533;&#65533;p&#65533;&#65533; P&#1832;&#65533;&#65533;&#925;8o&#24621;#&#65533;&#65533;a>yX&#65533;&#65533;JG&#65533;8&#65533;&#65533;#&#65533;N>{&#65533;&#1937;='&#65533;7&#65533;{&#65533;i&#198;&#65533;4f&#656;&0b&#664;9&#65533;&#65533;:&#65533;w&#65533;u&#65533;&#65533;m&#1724;y&#65533;f:&#65533;6n &#65533;gs&#65533;&#65533;s&#65533;&#65533;&#65533;&#65533;G}i&#65533;q&#65533;&#65533;g&#65533;Q&#65533;&#65533;i&#65533;1&#65533;{&#1201;&#65533;&#65533;i&#65533;&#65533;F&#65533;&#65533;&#65533;&#65533;&#65533;ss&#65533;&#65533;~&#65533;&#65533;&#65533;&#65533;!&#65533;&#65533;V&#65533;r&#65533;&#65533;'&#65533;{&#65533;&#65533;&#65533;&#65533;'&#65533;~"&#65533;7&#65533;{"&#65533;&#65533;&#65533;N&#65533;&#65533;&#1285;&#65533;&#65533;&#65533;A(&#65533;{&#65533;e0I&&#65533;@&#65533;$&#65533;4b&#65533;#&#65533;,&#65533;%#_~&#65533;&#65533;"L&#65533;&#342;Zs14&#65533;]x&#65533;&#65533; &#65533;&#65533;&#65533;\j.&#65533;P&#65533;&#65533;#VNb&#65533;&&#65533; &#65533;	L3eR&#65533;$&#65533;l&#65533;e">&#65533;(P&#65533;(&#65533;&#65533;P&#65533;t&#65533;$&#65533;P&#65533;I'&#65533;&#65533;&#65533;J+&#65533;&#65533;&#65533;&#65533;&#65533;&#65533;&#65533;&#680;&#65533;&#65533;R&#65533;&#65533;&#65533;&#65533;&#65533;+&#65533;p&#65533;-&#65533;&#65533;&#65533;&#65533;*&#65533;&#65533;2&#65533;(&#65533;T&#65533;"r-b	'&#65533;&#65533;r&#65533;*&#65533;&#65533;b.&#65533;&#65533;&#65533;&#65533;&#65533;&#1714;0&#65533;&#65533;&#65533;KJ&#65533;&#65533;&#65533;&#65533;.&#65533;&#65533;&#65533;K.&#65533;3&#65533;0&#65533;P+m&#65533;&#65533; &#65533;&#759;&#65533;&#16523;&#65533;&#65533;&#65533;&#65533;-H&#65533;&#65533;R&#65533;,&#65533;&#65533;&#65533;-&#65533;&#65533;R&#65533;+&#65533;&#65533;K&#65533;+&#65533;&#65533;b&#65533;(&#65533;&#65533;
'&#65533;Tr&#65533;&&#65533;th'&#65533;&#65533;R&#65533;*&#65533;&#65533;&#65533;&#65533;b/&#500;&#65533;&#65533;o-!&#65533;BK,&#65533;&#65533;&#65533;
&#673;&#65533;&#65533;J)&#65533;&#65533;RJ)&#65533;&#65533;&#65533;&#65533;&#803;&#65533;Bq&#65533;&#446;B&#65533;.&#65533;&#65533;&#65533;K&#65533; mT&#766;&#65533;&#65533;b&#65533;&#65533;&#65533;L&#686;&#65533;Xr&#607;&#65533;TB	%X:&#65533;#YSb&#65533;&#65533;8&#65533;&#65533;&#65533;&#65533;0&#65533;&#65533;	L&#65533;<&#65533;"k+&#65533;H#&#65533;&#65533;&#65533;&#65533;v&#65533;&#65533;&#65533;\&#65533;DzH"&#65533;&#65533;&#65533;7&#65533;]&RHQ&#65533;v&#65533;&#65533;P&#65533;.&#65533;&#1935;D&#1160;"&#65533;{9&#65533;Oj&#65533;&#65533;"L&#65533;&#65533;!v&#65533;Y&#1306;n&#65533;&#65533;B&#65533;&#65533;~&#65533;%&#65533;s	&#65533;"&#65533;X&#65533;I'&#65533;&#65533;&#65533;r&#1012;&#65533;&#65533;,H&#65533; &#65533;J&#65533;&#65533;/&#65533;&#65533;&#65533;J(&#65533;<&#65533;&#65533;'&#65533;&#65533;R&#65533;&#65533;(&#65533;&#65533;4IO%&#65533;&#65533;&#65533;&#65533;S&#65533;&#546;&#65533;n&#65533;&#65533;!}&#65533;a&#65533;S<&#65533;UF@&#65533;	&#65533;`z v\]&#65533;Q&#65533;&#65533;Vfv&#65533;q?&#65533;i&#65533;)nA&#65533;@&#65533;C&#65533;&#65533;&#65533;n/|&#1027;&#65533;p&#65533;&#65533; @&#65533;P08&#65533;&#65533;>t8&#65533;&#65533;+&#65533;2&#65533;&#65533;&#65533;5&#65533;A9&#65533;&#65533;Pd:&#65533;P00&#65533;Py&#65533;&#65533;&#769;8&#65533;&#65533;&#65533;p&#65533;P&#65533;&#65533;&#1825;,*&#65533;&#65533;&#65533;&#65533;Yg<&#1313;&#65533;&#768;&#65533;5&#65533;&#65533;<,&#65533;ao t&#65533;&#65533;\1I&#65533;&#65533;{&#65533;&#65533;! &#65533;HG&#65533;&#65533;}&#65533;&#65533;&#65533;&#65533;P&#65533;O&#65533;&#65533;&#65533;&#65533;4&#65533;!<b&#65533;&#65533;l&#65533;=&#65533;AG&#65533;"E&#65533;&#65533;#&#65533;&#65533;5&#169;&#65533;&#65533;(&#65533;>f&#65533;&#65533;i&#65533;&#65533;&#65533;&#65533;G&#321;Cr&#65533;&#65533;p/\A`@&#65533;&#65533;zt!&#65533;>c&#65533;&#65533;z&#65533;S#6&#65533;J&#65533;&#65533;&#65533;#&#65533;*ABkqc&#65533;h&#65533;&#65533;F&#65533;Eoj&#1883;&#65533;_&#65533;I&#65533;&#65533;&#65533;&#65533;&#6687;e&#65533;&#65533;D%&#65533;&#65533;	&#65533;ubkX%$	&#65533;)jsr&#65533;&#65533;&#34999;D boYb&#65533;&#65533;4&#65533;	R&#65533;B&#65533;0&#1384;R&#65533;
O&#65533;B&#65533;&#65533;<W&#65533;&#65533;OiL&#65533;(&#65533;GnQ&#65533;&#65533;&#65533;V&#65533;&#65533;&#65533;'2&#65533;&#65533;A&#65533;.J&#65533;&#65533;(P&#65533;
Wd&#65533;#J&#65533;E&#65533;&#65533;&#65533;&#65533;&#65533;&#65533;Z&#65533;&#65533;E/&#65533;&#331;&#65533;&#65533;&#65533;&#65533;&#65533;IP&#65533;a&#65533;&#65533;&#65533;J9
&#65533;^t&#65533;^'{&#65533;4&#65533;&#65533;&#290;&#65533;xE<UQ&#65533;O&#65533;&#65533;l&#65533;(&#65533;%2&#65533;&#65533;M&#65533;&#65533;&#65533;JMW&#65533;&#65533;&#65533;&#65533;U&#65533;
X+X&#1386;&#65533;&#65533;&#65533;V&#65533;T&#65533;@u
Q&#65533;&#65533;>%E&#65533;pR1S8&#65533;g&#65533;P- &#65533;,&#65533;&#65533;$I&#65533;*Ja6&#65533;])&#65533;&#65533;&#236;&#65533;5Li-&#65533;&#65533;&#65533;&#65533;3'&#65533;&#65533;}b&#65533;&#65533;#&#65533;&#152;A9&#65533;&#65533;qA&#65533;&#65533;}HK^A&#65533;e(v&#65533;&#65533;&#65533;&#65533;B Nn&#65533;LD&#65533;&#65533;&#65533;,&#65533;-&#65533;&#65533;&#1766; &#65533;%D&#65533;&#65533;L&#65533;S&#65533;Z&#65533;K&#65533;hv&#65533;xHB&#65533;`=&#65533;e&#65533;&#65533;"$&#65533;	Ml&#65533;&#65533;&#65533;P&#65533;+^&#65533;TW&#1323;Z&#65533;	LO&#65533;]&#65533;&#65533;^&#65533;(&#65533;&#65533;&#65533;+&#65533;5&#65533;j&#65533;&#65533;\P&#65533;N&#65533;})R&#65533;K&#65533;&#65533;&#1479;7|&#65533;
Px&#65533;&#65533;&#65533;&#65533;&#65533;)t&#65533;&#65533;#s&#65533;P&#65533; ~EE+&#65533;&#8668;9D&#65533;5])K&#65533;&#65533;&#65533;&#65533;9&#65533;aM&#65533;&#65533;2-&#1792; &#65533;PLa&#65533;AP&#65533;&#65533;&?&#1793;_&#65533;&#65533;&#65533;3&#769; v(bs&#65533;G&#65533;0DB&#65533;aX:&#65533;"E2,I&#65533;&#65533;&#65533;$ Q&#29248;&#65533;P|&#65533;2
@&#65533;&#65533;&#65533;&#65533;4`9&#65533;:C&#65533;N*&#65533;&#65533; 7
)&#65533;5&#65533;&#65533;}&#65533;#"&#65533;0"j&#65533;&#65533;&#65533;T&#65533;9&#65533;D&#65533;~&#65533;!&#65533;8&#65533;&#65533;y&#65533;3&#65533;1>&#65533;)e"&#65533;8&#65533;!&#65533;&#1089;&#972;&#65533;&#65533;&#65533;8P&#65533;f&#65533;&#65533;`H&#65533;y&#65533;LP&#65533;L&#65533;3&#1255;F_f&#211;&#65533;&#65533;G|i&#65533;&#65533;he&#65533;&#65533;F8I9&#65533;JMk&#65533;&#65533;o}&#65533;[&#65533;(&#65533;&#65533;&#65533;q&#65533;FL&#65533;k&#65533;&#65533;&#65533;%&#65533;&#65533;KTm&#65533;&#65533;&#65533;-&#65533;&#65533;&#65533;&#65533;e-&#1379;&#1310;&#65533;-&#65533;}B&#65533;&#65533;0V;[&#65533;
S&#65533;"&#65533;2[7&#65533;&#65533;MnP&#65533;, &#65533;WH&#65533;&#65533;S&#65533;z&#65533;#
&#65533;&&#65533;.BJ&#65533; &#65533;(T&#65533;&#65533;&#65533;&#162;c&#1018;&#65533;B&#65533;p&#65533;7&#65533;C&#65533;h0&#65533;&#65533;iu&#65533;&#160;V/&#65533;&#65533;&#65533;t&#65533;B_&#890;W&#65533;|&#65533;n&#65533;&#65533;&#65533;V&#65533;&#149;)nV&#65533;&#65533;:m&#65533;U&#65533;&#287;&#65533;&#65533;&#65533;Nx"l-3&#65533;&#65533;m&#65533;&#65533;&#65533;&#65533;v=&#65533;&#65533;l&#65533;nR&#65533;'9&#65533;&#65533;&#858;&#65533;sQ&#65533;b&#65533;U&#65533;H,\&#65533;&#65533;z&#65533;k&#65533;&#65533;,XQ&#65533;&#65533;!jk&#65533;&#65533;%&#65533;f&#65533;C&#65533;]&#65533;zm&#65533;&#222;&#65533;KD"&#65533;&#65533; _\?&#65533;&#65533;~PK&#65533;03?&#65533;&#65533;!&#65533;` &#65533;p\&#65533;&#65533;Al&#65533;&#65533;&#65533;AT.z&#65533;&#65533;&#65533;,K&#65533;p&#65533;&#65533;K&#65533;'D &#65533;9&#65533;&#65533;6(>&#65533;&#65533;s&#65533;&#65533;6/m&#1163;&#65533;3&#65533;x:y~t&#65533;&#65533;&#65533;&#65533;&#65533;&#462;X&#65533;&#65533;&#65533;&#65533;;5&#65533;;<xU&#65533;&#65533;d1&#65533;U&#65533;l8&#65533;D'&#65533;6	I0&#65533;x&#65533;&#65533;!n&#872;&#65533;&#65533;&#65533;l&#65533;&#65533;~&#65533;&#65533;0&#65533;A&#65533;&#65533;&#65533;&#65533;P&#65533;#&#65533;F>n&#65533;&#65533;&#65533;`&#65533;9&#65533;g&#65533;j?&#65533;9&#65533;>&#65533;\u&#65533;&#65533;&#65533;#&#65533;&#65533;&#65533;&#65533;&#65533; @&#65533;p&#65533;<&#65533;&#65533;&#65533;&#65533;Y&#65533;aZ&#65533;&#65533;v&#65533;&#65533;&#65533;&#848;&#65533;&#65533;{&#65533;&#65533;v&#65533;&#65533;&#65533;D&#65533;x&#65533;%F&#65533;_~&#65533;&#65533;&#65533;&#65533;m&#65533;&#65533;&#65533;nd &#65533;&#65533;&#65533;}&#65533;X&#65533;&#65533;l&#65533;&#65533;&#65533;&#65533;&#65533;&#65533;&#65533;=&#65533;&#10305;&#65533;HH&#65533;'&#65533;G&#65533;&#65533;&#65533;}ZL&#65533;o&#65533;W&#65533;&#1994;&#65533;Ft&#1817;&#65533;H&#65533;&#65533;&#65533;	&#65533;&#65533;&#65533;o&#65533;&#65533;&#65533;&#65533;s&#65533;&#65533;-&#594;&#65533;_&#65533;&#65533;&#65533;&#65533;`&#65533;(9&#65533;{&#65533;H&#65533;&#65533;&#65533;&#65533;h&#65533;&#65533;A&#65533;&#65533;&#65533;&#65533;&#65533;&#65533;&#65533;u&#65533;a&#65533;&#65533;&#65533;&#65533;&#65533;#5I&#65533;&#65533;&#1980;&#65533;&#65533;<B,i&#65533;8&#65533;&#65533;hO8&#65533;R&#65533;&#65533;.&#65533;	0&#65533;R&j&#65533;QT&#65533;&#65533;	'Z&#65533;&#1980;#@B&#65533;'&#65533;_&#65533;,e^&#65533; &#65533;-&#65533;&#65533;&#65533;e&#65533;#<"9&#65533;D&#65533;YL&#65533;8M&#65533;,&#65533;
W&#65533;*&#65533;)&#65533;&#65533;)&#65533;&#65533;&#65533;&#65533;)&#65533;&#1767;&#275;&#65533;&#65533;&#65533;&#65533;&#65533;h&#65533;&#65533; TV&#65533;LX&#65533;&#65533;&#65533;\BLD#lNC&#65533;$<&#65533;'&#65533;+h&#65533;-&#65533;L&#65533;<.&#65533;B.&#65533;B.&#65533;&#65533;H&#65533;;&#931;&#65533;&#65533;/&#65533;DI&#65533;&#65533;J&#65533;#K&#65533;D&#65533;M&#65533;&#65533;&#65533;&#65533;)c3"&#65533;&#65533;&#65533;&#65533;&#65533;\&#65533;&#65533;&#65533;&#65533;P&#65533;&#65533;&#65533;D&#65533;&#65533;'&#65533;&#65533;)(cA&#65533;&#65533;ty&#679;p&#65533;,&#65533;&#679;L&#152;W(&#65533;B4U$X9d(|B4mP&#65533;&#65533;&#65533;&#65533;%\&#65533;L&#65533;,&#65533;J]&#65533;%&#65533;&#1687;<&#65533;OFB&#65533;Y&#65533;&#65533;4&X%V$(&#65533;\&#65533;&#65533;=B"&#65533;m&#65533;&#65533;Xl&#65533;&#65533;]&#65533; &#65533;YW&#65533;&#65533;&#65533;&#65533;E&#257;&#65533;2	E&#65533;&#65533;&#65533;iE&#65533;H&#65533;&#65533;&#65533;E,&#65533;&#65533;/&#65533;]&#65533;V&#65533;&#65533;%&#65533;\&#65533;v^f&#159;z&#65533;a Z&#769; $&#65533;&#65533;P&#65533;BF],&#65533;B;*KF&#65533;&#65533;.0&#65533;Z&#65533;&#261;&#65533;+&#65533;Kv&#65533;gJ&#65533;=&#65533;&#65533;&#65533;&#65533;&#65533;&#1047;e1&#65533;\8!h&#65533;<P&#65533;&#65533;`&#65533;&#65533;&#65533;&#65533;}hH&#65533;a&#65533;A&#65533;&#65533;Y&#65533;&#65533;&#65533;"&#65533; &#65533;p&#65533;&#65533;	&#65533;s x&#65533;l&#65533;@&#65533;(@&#65533;&#65533;x&#65533;|H&#65533;&#65533;&#65533;&#65533;&#65533;&#65533;&#65533;&#65533;&#65533;Ru&#65533;Q&#65533;H&#65533;	&#65533;z&#65533;&#65533;&#65533;&#1107;&#65533;&#65533;}&#65533;&#1038;&#65533;&#65533;`&#65533;&#65533;Fs@Z`&#1030;p&#65533;&#65533;m|&#65533;&#65533;&#65533;&#65533;}&#65533;2G&#65533;U&#1627;	%a`%E&#65533;p&#65533;&#65533; a&#65533;P&#65533;H&#65533;(&#65533;A&#65533;|H&#65533;~&#65533;&#65533;&#65533;P%&#65533;&#65533;`s$&#65533;(&#65533;GtH&#65533;&#65533;&#65533;&#65533;&#65533;&#65533;&#65533;"&#65533;at`&#65533;&#65533;&#65533;m&#65533;A&#65533;&#65533;&#65533;&#65533;Y&#65533;&#65533;Rx&#65533;&#1165;&#65533;}R&#65533;	D4&#65533;&#65533;&#65533;&#65533;2=&#65533;8m&#65533;&#65533;@&#664;,&#65533;%&#65533;!&#65533;,*&#65533;-&#65533;&#65533;t	&#65533;l&#65533;#
aAL&#65533;&#65533;D&#65533;&#65533;&#65533;&#65533;&#65533;&#65533;R&#65533;P&#65533;&#919;,S&#65533;Q&#65533;&#65533;t&#65533;&#65533;&#65533;&#703;&#65533;&#65533;&#65533;B&#672;
1&#65533;&#65533;&#65533;4&#65533;2F&#65533;=&#65533;&#65533;C&#65533;L&#65533;T&#65533;F&#65533;T&#1149;&#65533;(&#65533;'\&#65533;(&%&#65533;&#65533;&#65533;&#65533;I#H&#65533;&#65533;x&#65533;E@&&#65533;H&#65533;&#65533;H&#65533;v&#65533;&#65533;Jt&#65533;Jd&#65533;;&#41716;&#65533;&#756;&#65533;K0&#65533;&#65533;&#489;&#65533;/ &#65533;&#65533;N&#65533;a$&#65533;&#65533;+&#65533;\cF&#65533;MC:d'x4&#65533;]Q}j2fd&#65533;)*D&#65533;&#65533;L&#648;&#65533;)&#65533;&#65533;M&#65533;JKv&#65533;&#873;$Y&#65533;d&#65533;%M|&#65533;E&#65533;>&#65533;&#65533;&#65533;&#65533;&#65533;&#1860;&H&#65533;&#1698;$&#65533;P&#65533;&#65533;>%<&#2036;&#65533;M"p&#65533;e]f&#65533;W&#65533;&#1360;s&#65533;&#65533;^&#65533;z%^d&#65533;nX&#65533;y&#65533;F1&#65533;p&#329;q!&#65533;a<&#65533;&#65533;&#65533;'&#25563;P&#65533;]&#65533;a&#65533; &#65533;Ei&#65533;&#65533;W&#65533;&#1199;&#65533;&#65533;&#65533;`h&#65533;&#65533;t&#65533;&#65533;&#65533;BuM&#65533;&#18554;- .&#65533;*.&#65533;B0Xf&#65533;&#65533;&#65533;&#770;+&#65533;&#65533;&#65533;}&#65533;&#65533;,&#65533;&#65533;4J&#65533;V&#65533;&#65533;0E!&#65533;	&#65533;tH&#65533;	&#65533;A&#65533;&#65533;D&#65533;&#65533;&#65533;&#65533;t&#65533;&#65533;&#65533;F&#65533;r&#65533;&#65533;,&zN&#65533;a&#65533;SP&#65533;<&#65533;"@&#65533;@&#65533;&#65533;&#65533; &#65533;&#65533;H%&#65533;&#65533;'a&#65533;&#65533;&#65533;sLZ&#65533;&#65533;&#65533;$&#65533;r&#65533;y&#65533;R&#65533;&#65533;&#65533;u&#65533;&#65533;z&#65533;P%H&#65533;PX&#65533;E&#65533;X&#270;&#65533;&#65533;&#65533;&#65533;U&#65533;O&#65533;.&#65533;&#65533;E&#646;&#1626;-ll&#65533;&#65533;&#65533;n&#65533;nr8&#65533;X&#65533;r}&#65533;&#65533;z&#65533;&#65533;V&#65533;H%)&#1168;&#65533;(&#65533;&#65533;f&#65533;)&#65533;`&#65533;4 J&#65533;H&#65533;&#65533;m&#65533;&#65533;&#65533;&#526;z&#65533;&#337;v&#65533;FtA|&#65533;&#65533;&#65533;5&#65533;&#529;&#65533;&#65533;&#65533;&#65533;&#65533;J/ &#65533;&#65533; B&#65533;@B&#65533;n&#65533;#@&#65533;&#65533;/&#65533;&#65533;j&#65533;&#65533;+>&#65533;&#65533;&#65533;&#65533;RVe&#65533;Z-jO[&#65533;&#65533;#&#65533;R&#65533;bJ&#65533;I&#65533;&#65533;0&#65533;$4b&#65533;&#65533;&#65533;&#1243;&#65533;I8&#65533;&#1175;&#65533;/3]&#65533;8&#65533;b&#65533;&#65533;@&#65533;&#65533;&#65533;&#65533;>T+j)0#F>&#992;&#65533;MB&#65533;A&#65533;*&#65533;S&#65533;&#65533;
&#65533;&#65533;)\&#65533;-&#65533;&#65533;\&#65533;$0}!&#65533;L|)\H&#65533;#&#65533;dT&#65533;&#65533;BfnTI|/ $H<q&#525;&#65533;>&#65533;Kff>&#65533;T.&#532;+4M&#65533;&#65533;D(&#65533;&#65533;&#65533;&#1774;fd&#132;&#65533;B"&#65533;&#65533;&#65533;&#65533;'P&#65533;&#65533;`B&#65533;1&#65533;&#65533;1&#65533;&#65533;&#65533;&#65533;&#171;&#65533;L<&#65533;+P+N&#65533;&#65533;INdD&#65533;&#65533;gF&#65533;D&#65533;]Dj&#65533;&#65533;p&#65533;&#65533;&#1102;&#65533;)&#65533;(&#65533;&#65533;h&#65533;YI&#65533;bj&#65533;VB(?&#65533;(]X[&#65533;&#65533;WdhU&#897;&#65533;&#65533;&#65533;p&#65533;&#65533;X&#65533;E&#65533;G_&#65533;Z&#65533;G&#65533;&#1319;&#65533;&#65533;&#65533;&#65533;<&#65533;\&#65533;&#65533;&#65533;	#B-P&#65533;&#65533;V^&#65533;&#65533;&#65533;^&#65533;&#65533;&#466;&#65533;&#65533;&#65533;l&#65533;&#65533;ia&#65533;A&#65533;&#65533;C("&#65533;&#65533;&#65533;&#65533;,&#65533;#L%M&#65533;h&#65533;nTG&#65533;&#65533;&#65533;y&&#65533;a&#65533;#X&#65533;jB'.&#65533;\&#65533;&#1179;&#65533;I&#65533;w&#65533;&#65533;&#65533;&#65533;&#65533;&#1113;&#65533;&#65533;&#65533;(&#65533;&#65533;H&#65533;.&#65533;R&#65533;&#65533;&#65533;l,&#65533;&#65533;&#65533;`&#65533;&#65533;A&#65533;	(&#65533; &#65533;&#65533;&#65533;@&#65533;B&#65533;&#65533;&#65533;&#65533;E&#65533;&#65533;&#65533;&#807;&#65533;&#65533;gP&#65533;u&#65533;&#65533;&#65533;&#1618;au&#65533;&#65533;&#604;1	&#65533;V&#65533;&#65533;&#65533;'&#65533;`v&#65533;$H2	&#65533;a&#65533;`~&#65533;m&#65533;&#65533;TV(&#1482;&#65533;&#65533;U&#65533;&#65533;&#65533;y0&#65533;_&#65533;&#65533;n&#65533;&#65533;!&#65533;&#65533;nD&#1543;&#65533;&#65533;&#65533;~E-&#469;u&#65533;~&#65533;n&#65533;A&#65533;n&#65533;&#65533;mv&#65533;~&#65533;z&#65533;&#65533;&#65533;&#65533;Y&#65533;h{&#65533;&#452;&#65533;&#1616;
&#65533;&#65533;&#65533;&#65533;&#65533;P_G &#65533;&#65533;|&#65533;m&#65533;&#65533;Q&#65533;('&#65533;&#65533;l&#65533;&#65533;&#65533;&#65533;9&#65533;X/&#65533;Adw&#65533;&#65533;6QD&#65533;"8)&#65533;&#65533;V&#65533;&#65533;&#65533;&#65533;a&#65533;O&#65533;I^&#65533;&#65533;E&#65533;&#65533;h&#65533;&#1920;&#65533;&#65533;@
&#65533;^	&#65533;&#65533;+#OL&#65533;s/
k&#65533;&#65533;&#65533;oku0&#65533;4&#65533;5&#65533;9A&#65533;*&#65533;&#696;B&#65533;&#65533;~
1&#65533;&#65533;&#65533;&#65533;&#65533;&#65533;&#65533;6#	&#65533;
&#65533;T&#65533;#%&#65533;<&#65533;`!
&#65533;8&#65533;&#65533;&#65533;*,juU&#65533;H&#65533;&#65533;L&#65533;H&#65533;j=:&#65533;t&#65533;&#65533;&#65533;lG&#65533;&#65533;&#65533;&#65533;&#65533;d&#65533;&#65533;A&#65533;Q)&#65533;0kF2&#65533;2"L&#65533;&#65533;`&#65533;D&#65533;g*&#1861;+UP&#65533;&#65533; &#65533;@&#65533;&#65533;&#65533;$N&#65533;4&#65533;Qe(&#65533;&#65533;&#65533;d&#65533;M&#65533;I+&#65533;w&#65533;&#65533;f&#65533;&#65533;v%!&#65533;&#613;&#65533;&#1900;&#65533;&#65533;_	1&#65533;\&#65533;sr&#65533;&#1857;&#65533;&#65533;&#65533;&#65533;`&#65533;&#65533;O&#65533;&#1653;&#65533;&#1988;&#1601;&#65533;25	r&#65533;,w&#65533;t&#65533;0/DQ&#65533;&#65533;B&#65533;	j&#605;V&#65533;&#1903;1&#65533;C&#65533;&#65533;q!&#65533;&#65533;&#65533;&#65533;V&#65533;

G&#65533;&#65533;&#65533;&#65533;&#65533;,s &#65533;8&#65533;&#65533;&#65533;&#65533;K&#65533;&#65533;j&#261;&#65533;vE\}&#1337;&#65533;&#65533;%DicE&#65533;&#65533;&#65533;'&#65533;&#65533;&#65533;&#65533;k&#65533;P&#65533;&#65533;^&#65533;&#1110;&#65533;A&#65533;e&#65533;&#65533;!&#65533;&#65533;@&#65533;D&#1575;&#65533;_&#65533;A&#65533;\&#65533;E&#65533;&#65533;^&#65533;&#65533;&#1792;$&#65533;&&#65533;&#1024;&#65533;&#65533; &#65533;&#65533;&#65533;g&#65533;&#65533;&^&#65533;\&#65533;(&#65533;&#65533;&#65533;v&#65533;a&#65533;&#65533;&#65533;@Yu&#65533;&#65533;P3&#65533;&#1593;&#65533;&#65533;p&#65533;&#65533;&#65533;ug&#65533;!&#65533; &#65533;'&#65533;&#65533;&#65533;Y&#65533;&#65533;&#65533;|&#65533;&#65533;M{mW&#65533;&#65533;&#65533;&#65533;&#65533;&#65533;|&#1170;T&#65533;t&#65533;&#65533;`&#65533;&#65533;&#65533;&#65533;&#65533;2&#65533;&#65533;&#65533;&#65533;Q&#65533;&#65533;yd`)&#65533;o&#65533;&#65533;&#65533;#&#65533;&#65533;
&#65533;&#65533;&#65533;&#65533;Q&#65533;&#65533;&#65533;&#65533;&#65533;&#65533;&#65533;&#65533;b$&#65533;b&#65533;&#65533; &#65533;&#65533;J&#65533;!x&#65533;&#65533;&#65533;_&#65533;e&#65533;&#65533;XH*EV"&#65533;o&#65533;&#65533;&#65533;&#65533;;&#65533;&#65533;DJe)0\&#65533;A&#65533;&#65533;i=D&#65533;&#65533;-&#1111;&#65533;$BQ&#65533;	&#65533;&#65533;&#65533;&#65533;D&#65533;&#65533;&#1388;k&#65533;&#65533;}1&#65533;7Y&#65533;.&#65533;#&#65533;&#65533;Oq&#65533;&#65533;S&#65533;&#65533;D(*	&#65533;N&#65533;&#65533;&#65533;T&#65533;F&#65533;&#1346;&#65533;;&#65533;c&#65533;&#65533;=U&#65533;Nz&#65533;&&#65533;&#65533;&#65533;,bP&#65533;2ce&#65533;8&#65533;SU]&#65533;&#65533;&#65533;f>&#65533;,&#65533;[&#65533;R&#65533;&#65533;&#65533;&#65533;&#65533;G&#65533;Z&#65533;&#65533;&#65533;&#65533;&#65533;>&#65533;&#65533;T&#339;)&#65533;'XB&#65533;F&#65533;&#65533;&#65533;&#65533;+&#65533;&#65533;*&#65533;&#65533;\=GB&#65533;(U!&#65533;x!&#65533;&#1228;3rU&#65533;&#65533;I&#65533;D&#65533;!&#65533;`&#65533;k&#65533;Q&#65533;"V&#65533;&#65533;&#65533;(\L&#65533;s&#65533;*&#65533;&#65533;A5&#65533;&#65533;&#65533;&#65533;&#65533;l &#65533;"t*&@&#65533;&&#65533;&#65533;De&#65533;\&#65533;(&#65533; &#65533;_&#65533;&#65533;&#65533;&#65533;&#65533;$&#65533;&#65533;&#65533;&#65533;n&#65533; &#65533;&#65533;F&#65533;&#207;&#65533;v&#65533;Y&#65533;&#65533;&#65533;&#65533;&#65533;VD&#65533;&#65533;&#65533;q&#65533;>}&#65533; T&#65533;!@{&#65533;&#65533;hP!C&#65533;"*D1P=v&#65533;Y&#230;M:w&#65533;c&#65533;N&#65533;=&#65533;I3&#65533;&#65533;/hD&#65533;&#65533;C&#65533;Q%M&#65533;>&#65533;2&#65533;&#65533;&#1387;X&#65533;p&#65533;e&#46510;^K{&#65533;&#149;&#65533;&#65533;]&#65533;j&#65533;b&#65533;&#65533;&#65533;'J&#65533;.
&#65533;,XA^&#65533;&#65533;&#65533;S2&#65533;&#65533;v&#65533;&#801;&#65533;R;t&#65533;i&#65533;f>~&#65533;&#65533;iy7&#65533;;+&#65533;&#1817;&#65533;&M2e&#65533;&#65533;)&#65533;G&#65533;&#65533;|&#65533;&#65533;|&#65533;&#65533;&#65533;&#65533;
&#65533;&#65533;&#65533;0@ &#65533;&#65533;Y&#65533;&#65533;q'&#65533;7od&#65533;e&#65533;&#65533;s&#65533;Ls&#25302;,\&#548;Q&#65533;&#65533;2b&#136;!3&&#65533;6&#65533;&#1904;Q&#65533;&&#65533;&#65533;t&#65533;f&#65533;2&#65533;&#65533;|1&#65533;&#65533;&#65533;c&#564;^&#65533;r&#65533;e&#800;&#1102;&#1485;3c&#1567;9C?>&#65533;&#65533;@&#65533;&#1688;C&#65533;>&#65533;&#65533;&#65533;&#65533;&#65533;7&#65533;&#65533;&#65533; &#65533; 93#&#65533;5&#1704;&#65533;&#65533;&&#65533;O0&#65533;[&#65533;;3&#896;&#65533;4&#65533;&#65533;:2&#65533;O&#65533;&#65533;R&#65533;h&#65533;&#65533;&#65533;`&#65533;9&#65533;`&#65533;&#65533;dkc&#65533;&#52483;&#65533;&#65533; &#203;-&#65533;&#65533;B&#65533;.&#65533;&#65533;n&#65533;0&#65533;&#251;&#65533;@&#65533;@&#65533; L&#65533;&#65533;&#65533;K&#65533;0&#1600;&#1151;&#65533;&#65533;&#65533;&#65533;?@Q&#65533;F&#65533;d&#65533;8&#65533;&#65533;6&#65533;&#65533;S&#65533;CQ$C,
&#65533;&#65533;=&#65533;0&#65533;&#65533;D&#65533;D&#65533;GY$&#65533;=&#65533;Dd&#65533;B&#65533;$&#65533;C'&#65533;SL+&#65533;D&#65533;K2&#65533;D&#65533;F&#65533;&#65533;&#65533;T&#65533;I$OSi&#65533;RG&#65533;&#65533;&#65533;7!&#65533;&#65533;&#65533;J:e&#65533;R&#65533;j&#65533;W^_&#65533;E&#65533;W`&#65533;&#65533;[l&#65533;%WXY]W9EWUN!&#65533;&#65533;j&#65533;E&#65533;eVz&#1910;mS&#65533;&#65533;N6&#65533;&#65533;&#65533;K?&#65533;&#65533;K/&#65533;U~&#65533;&#65533;^a&#65533;&#65533;^z&#65533;=&#65533;&#65533;{&#65533;&#65533;&#65533;&#65533;`&#65533;-v`z&#65533;&#65533;&#65533;[zf&#65533;&#65533;h&#65533;&#341;VV1&#65533;&#65533;Q6&#65533;&#65533;J*&#1652;&#65533;D&#65533;&#65533;ZSTQb&#65533;&#65533;=E&#65533;eO&#65533;L1D&#65533;G0&#65533;&#65533;QB&#65533;xfPF!E&#65533;^M>e&#65533;TfeM*&#65533;&#273;t?&#65533;t&#65533;G^&#65533;4PxVW&#65533;]&#65533;H&#65533;
&#65533;&#59427;>!d&#65533;H2&#4371;&#65533;@&#65533;&#65533;P@!&#65533;&#65533;M.&#65533;DB &#65533;#&#65533;&#65533;S)&#65533;&#65533;&#539;9&#65533;zC0:&#65533;&#65533;2&#65533;&#65533;&#65533;?2&#65533;#&#65533;?&#65533;
&#288;A$d,B9&#65533;&#65533;A&#65533;&#207;&#65533;W0&#65533;@&#65533;&#65533;&#65533;&#65533;&#65533;&#65533;&#737;&#65533;&#65533;|n&#65533;&#65533;"U?K%&#65533;+?&#65533;&#65533;&#65533;%3&#65533;sC9tl&#65533;<&#707;6&#65533;&#1570;&#65533;)&#65533;(&#65533;<i&#274;M&#65533;V&#65533;&#65533;5bm&#65533;^p9X&#65533;&#65533;_^d&#65533;&#65533;O*A$#&#65533;4&#65533;&#65533;&#65533;&#65533;#&#65533;&#65533;r8&#65533;&#65533;&#65533;:Z&#65533;&#65533;#o&#65533;J&#65533;&#185;;&#65533;6)&#65533;&#65533;:B/<&#65533;&#65533;&#1739;FT&#65533;>&#65533;A%&#65533;aH\&#65533;&#65533;&#65533;&#65533;&#65533;m&#65533;&#65533;6P&#65533;&#65533;,&#65533;@&#65533;&#65533;&#65533;&#944;&#65533;6&#65533;&#65533;&#65533;&#65533;^&#65533;&#65533;(]&#65533;N^&#65533;&#65533;1&#65533;&#65533;^&#65533;&#65533;P8&#65533;F&#65533;&#65533;N&#65533;&#65533;`!&#65533;&#65533;k@&#65533;w&#65533;&#65533;&#65533;&#521;c&#65533;&#65533; &#65533;/&#65533;&#65533;&RQ&#65533;&#65533;&#65533;&#65533;2|&#65533;C&#65533;&#65533;u&#65533;s&#65533;&#65533;l&#65533;&#65533;`2&#209;6&#65533;'Cq&#65533;&#65533;P)v&#65533;H^&#65533;&#65533;&#65533;;*&#65533;&#65533;&#65533;a&#65533;&#9342;&#65533;&#65533;&#65533;BNL$}I&#65533;C&#65533;gh&#65533;@.&#65533;&#65533;p&#65533;6&#65533;&#65533;!&#65533;p/paV&#65533;&#65533;&#65533;p&#65533;&#65533;A^&#65533;&#65533;,&#65533;@"4&#65533;&#65533;J&#65533;&#65533;&#65533;qv&#65533;&#65533;<&#65533;I&#65533;&#65533;&#65533;&#65533;&#65533;s&#65533;5&#65533;gP,[D&#65533;"*D9&#65533;pD&#65533;f&#65533;&#65533;D &#65533;r&#65533;&#65533;&#65533;&#65533;&#65533;&#65533;-&#65533;M&#65533;&#65533;&6aM&#65533;bJcD&#65533;&#65533;&#65533;g^&#65533;&#65533;&#65533;&#65533;&!	G&#65533;&#65533;T&#65533;&#65533;!X&#65533;G4&#65533;&#65533;&#1108;&#65533;&#65533;&a&#65533;L|&#65533;Z&#65533;8E*V&#65533;+W&#65533;B&#65533;&#65533;hDgq,Y0L&#65533;HE*P&#65533;,R&#65533;&#65533;!+*&#65533;&#65533;1T&#65533;Lg&#65533;&#65533;)F&#65533;	Nd"&#65533;G&#724;$
&#65533;H`L&#65533;&#65533;V+&#65533;&#65533;V<T&#65533;A&#65533;E&#65533;&#65533;E&#65533;YH&#1319;&#65533;z&#65533;,j&#65533;^&#65533;B_P&#65533;E-&#65533;QW<Lf&#65533;&#65533;D%0&#65533;	Nx"&#65533;0H7Z&#1421;z&#65533;Z&#65533; &#65533;J&#65533;PS|"&#65533;x&#65533;!"&#65533;&#65533;H&#65533;+j&#65533;'@&#65533;N&#1580;c&#65533;&#65533;hYO1
Pvf&#65533;&#1578;L&#65533;&#65533;&#65533;GD"z&#65533;&#65533;YO]&#65533;0QH&#65533;x&#65533;l&#65533;@&#65533;&#65533;&#65533;`[&#65533;#&q	M&#65533;&#65533;&#65533;<&#65533;&#65533;^=&#65533;&#65533;I,B!&#65533;&#65533;&#1776;&#65533;:&#1281;kv&#65533;_&#65533;z&#65533;&#65533; 1&#65533;;&#65533;e.&#65533;&#65533;pN2g&#65533;`f&#65533;&#65533;;&#65533;&#65533;2|ine
&#65533;&#65533; &#65533;&#65533;&#65533;&#65533;&#730;&#65533;&#1170;&#65533;&#65533;!&#604;&#19462;&#65533;=&#65533;Al&#65533;&#65533;?&#65533;&#65533;&#65533;wniP&#65533;&#65533;&#65533;&<&#65533;	Q&#65533;&#65533;@GT&#180;0[h*&#65533;e&#65533;V&#65533;)P1&#65533;R&#65533;&#65533;]&#65533;"Y&#65533;&#644;#&#65533;&#65533;&#65533;h&~&#65533;L\&#1538;&#65533;&#65533;&#1190;&#65533;t&#65533;&#65533;&#65533;&#65533;&#65533;&#65533;qpx&#65533;J&#65533;&#65533;D&#65533;&#1040;#&#65533;&#65533;u&#65533;nw&#65533;&#65533;&#65533;&#65533;&#65533;w&#65533;`I&#65533;1&#65533;@@&#65533; &#65533; Y&#1038;&#65533; &#65533;"A&#65533;?&#65533;&#65533;&#65533;&#65533;3&#65533;&#65533;4&#65533;d&#65533;0j'9[&#65533;R&#65533;&#65533;&#65533;&#65533;&#65533;|&#65533;6w&#1806;i&#65533;&#65533;\';&#1086494;o&#65533;D!&#65533;&#65533;9&#65533;&#916723;&#65533;0&#65533;&#65533;F&#65533;e&#65533;&#65533;uw&#65533;0%&#65533;>&#65533;&#65533;&#65533;&#65533;|"-r<&#65533;Y&#65533;&#65533;&#65533;d"&#65533;&#65533;(1a&#65533;&#65533;&#65533;SjS&#65533;z1kp&#65533;&#65533; &#65533;+&#65533;&#65533;.&#65533;&#65533;#0&#848;&#65533;%m&#65533;bX&#65533;&#65533;&#65533;".i&#65533;U"q}&#65533;&#65533;=S&#65533;&#65533;&#65533;x&#65533;l&#65533;=&#65533;&#3348;4!Q.&#65533;Eb&#65533;\TB&#65533;m&#65533;h&#65533; &#65533;!&#65533;&#65533;&#65533;&#65533;)B&#65533;d&#65533;!&#65533;P;&#65533;j&#65533;l&#65533;&#65533;@&#65533;&#65533;7&#1651;O&#65533;&#935;  &#65533;1&#65533;&#65533; O&#65533;&#65533;&#65533;P&#65533;"&#65533;&#65533;&#65533;`&#65533;=xkkE*~&#138;f&#65533;&#65533;Z
]&#65533;&#65533;&#65533;&#65533;]&#65533;&#65533;@xK&#65533;5.&#65533;VSD&#246;&#65533;-.P`&#65533;$&#65533;&#65533;&#65533;&#65533;r&#65533;&#65533;9&#65533;W&#761;O&#65533;&#65533;>&#65533;X;&#65533;&#65533;&#65533;`&#65533;B&#65533;(&#65533;&#65533;&#65533;&#65533;&#65533;&#1423;s&#65533;a"E&#65533;&#713;MdB&#65533;&#65533;&#65533;g&#65533;2Hd"\a&#65533;&#65533;&#65533;o&#65533;PU<&#65533;c&#1186;&#65533;&#65533;m&#65533;&#65533;N(&#65533;&#65533;H&#65533;&#65533;>1
&#65533;&#65533;,&#65533;&#65533;D!&#65533;&#65533;&#65533;)&#65533;&#65533;&#65533;u&#515;&#65533;&#65533;IX&#65533;&#65533;&#65533;k&#1559;&#65533;	&#1230;&#65533;R&#65533;&#65533;c&#65533;&#65533;w&#65533;u&#65533;&#65533; G:&#65533;!q&#65533;&#65533;w&#2023;&#65533;&#65533;&#65533;&#65533;&#65533;&#65533;c(&#65533; x&#65533;&#65533;Mx{S&#65533;&#65533;B&#65533;&#1301;ekn&#65533;:h&#65533;&#65533;.&#65533;y&#65533;C&#65533;SG&#65533;&#65533;&#65533;&#65533;&#65533;7%&#65533;p&#65533;&&#65533;XpQ1J\&#65533;r{&#65533;H&#65533;&#65533;&#65533;)&#65533; 0tqxa&#65533;&#65533;h&#65533;!&#65533;&#65533;>&#65533;&#65533;&#65533;,i&#65533;&#65533;[pK&#65533;&#65533;&#353;&#65533;&#65533;&#65533;,&#65533;&#65533;!&#65533;&#65533;6&#65533;@>&#65533;&#65533;&#65533;&#65533;p	&#65533;&#65533;C&#65533;&#65533;&#65533;~&#65533;&#65533;&#65533;&#65533;&#65533;)&#65533;7&#1792;&#65533; 6&#65533;&#65533;&#65533;&#65533;V@&#65533;&#65533;&#65533;&#65533;D&#65533;.&#65533;Bb)&&#65533;`
&#65533;`&#65533;th1&#1836;;&#65533; &t&#65533;&#65533;,&#65533;&#65533;b&#65533;&#65533;&#65533;(	&#1600;&#65533;`#6\-<&#65533;&#536;&#65533;H6&#65533;(>&#65533;&#65533;?&#65533;&#65533;D&#65533;&#65533;D&#65533;&#65533;b&#65533;j)&#65533;&#65533;&#65533;C>&#65533;&#65533;7
&#65533;B&#65533;&#65533;@&#65533;&#65533;f&#65533;&#65533;J&#65533;J&#65533;&#65533;&#65533;&#65533;h&#65533;&#896;&#65533;&#65533;Hug
&#65533;&#1042;&J&#65533;C&#65533;&#65533;&#65533;`c&#65533;&#65533;$&#65533;&#65533;&#65533;^&#65533;.\c&#65533;&#65533;(H&#65533;&#65533;&#65533;&#65533;&#1872;&#65533;&#292;&#65533;&#1568;&#65533;&#65533;&#65533;&#65533;&#65533;&#65533;&#65533;&#65533;&#65533;&#65533;@%i$&#65533;(&#65533;R&#65533;&#65533;!>1!&#65533;	!>&#65533;&#65533;&#65533;&#65533;O&#65533;QA&#65533;&#65533;&#65533;&#65533;&#65533;&#65533;&#65533;&#65533;'&#65533;0&#65533;&#65533;)&#65533;&#65533;&#602;@Qv,#&#65533;mU&#65533;&#65533;&#65533;D&#65533;&#65533;	&#65533;&#65533;&#65533;' F&#65533;*&#65533; &#65533;X&#65533;*&#65533;x&#65533;a*9&#65533;F!W&#65533;&#65533;&#65533;&#65533;*[&#65533;&#65533;YZ&#65533;&#65533;:&#65533;&#65533;&#65533;0&#65533;S,F&#65533;(e]&#65533;j&#65533;8&#65533;F&#65533;&#65533;H&#65533;&#65533;&#353;`A"&#65533;c&#65533;a@&#65533;c&#65533;Bh!&#65533;&#65533;B&#65533;&#65533;&#65533;&#65533;gL!>a&#65533;2&#65533;'&#65533;QZ&#65533;&#65533;&#23022;*d2&#65533; f &#65533;&#65533;&#65533;&#65533;&#65533;A&#65533;et&#65533;&#65533;&#65533; &#65533;&#65533;&#65533;FF&#65533;8&#65533;efcFAZ&#65533;:&#65533;h.A&#65533; l&#65533;g&#65533;'&#65533;F!&#65533;&#524;&#65533;&#65533;@:&#65533;@!&#65533;&#65533;d16&#65533;R&#65533;&#65533;0!&#1543;n&#65533;fL&#65533;C0P&#65533;&#65533;&#65533;p++&#65533;`&#65533;&#65533;&#65533;w&#65533; &#65533;&#65533;&#65533;!&#65533;/4&#65533;&#1362;&#65533;&#65533;&#65533;&#65533;B&#183;tK&#65533;&#65533;&#65533;&#65533;@P&#65533;&#65533;,&#65533;fK$v&#65533;&#65533;!2&#65533;,&#65533;&#65533;!&#65533;&#65533;"&#65533;&#65533;fh&#65533;&#65533;&#65533;#&#65533;&#65533;&#65533;@	&#65533;&#65533;&#65533; 
&#256;aR0&#65533;&#65533;Efr0al&#65533;/5
&#65533;&#65533;v&#65533;&#65533;a&#65533;&#65533;6A&#65533;&#65533; &#65533;#%&#65533;&#65533;,&#65533;&#65533;rx&#65533;&#65533;o&#65533;
&#65533;&#65533; 
&#65533;&#65533;<&#65533;&#65533;F&#65533;&#65533;&#818;`&#65533;H&#65533;<&#65533;#>(&#65533;-qd&#65533;&#65533;l(;;&#755;&#65533;&#65533;`	b @`. &#65533;&#65533;&#65533;&#65533;&#65533;&#65533;:&#65533;&#65533;J2&#65533;&#65533;&#65533;
&#65533; &#65533;&#65533;&#160;
&#65533;&#65533;<&#65533;`&#65533;&#65533;&#65533;"&#65533;&#65533;&#65533;&#65533;=&#1027;Df&#65533;84&#65533;:&#65533;6&#65533;&#65533;&#65533;&#65533;C="&#65533;?&#65533;#&#1108;&#65533;B&#65533; 9&#65533;&#1008;&#65533;&#1004;CE0&#442;&#65533;9&#899;@Nd&#65533;j$>-&#65533;&#65533;#9&#65533;`&#65533;:;&#65533;#8k$&#65533;&#65533;g&#65533;&#65533; H&#65533;&#65533;&#65533;,;0&#65533;&#65533;C&#65533;&#65533;(9(DEc&#65533;&#65533;^&#65533;:d&#65533;>&#65533;F6&#65533;&#65533;\C&#65533;-9&#65533;c#i;&#65533;&#65533;I&#65533;&#65533;&#65533;fH*>&#65533;d&#65533; &#65533;&#65533;NN.&#65533;&#65533;A&#65533;=&#65533;J%&#1700;&#65533;N&#65533;&#65533;Sf&#65533;N&#65533;fS`r&#65533;:&#65533;	v&#65533;&#65533;&#65533;&#65533;
O&#65533;&#65533;R4&#65533;&#65533;&#65533;%&#65533;v&#65533;&#65533;.&#65533;j!j&#65533;&#65533;&#65533;&#65533;&#65533;Ja&#65533;j&#65533;J&#65533;xEFa&#65533;`RSP&#65533;b&#65533;F&#65533;&#65533;&#65533;&#65533;,AzgH&#65533;@fB!c&#65533;&#65533;'&#942;&#65533;&#65533;a&#65533;1&#65533;pR[&#65533;%_n&#65533;{v&#65533;^t&#65533;Ra&#65533;&#398;&#65533;&#65533;FA&#65533;&#65533;&#65533;Rin"&#65533;&#65533;&#65533;zF&#65533;&#65533;P&#65533;@&#65533;sD&#65533; aS6&#65533;l&#65533;j&#65533;&#65533;&#65533;f&#65533;&#65533;&#65533;D&b&#65533;qm&#65533;&#65533;b`&#65533;)1&#65533;8&#65533;&#65533;D&#65533;4&#65533;CP)&#65533;h&#65533;&#65533;&#65533;b&#65533;rU5!&#65533;&#65533;&#65533;&#65533;&#65533;&#65533;~(&#65533;&#65533;.
&#65533;$x&#65533;kd&#65533;&#65533;\	$Z/&#65533;&#65533;&#65533;&#65533; 4&#65533;ZM&#65533;&#65533;&#65533;&#65533;XHAy+&#516;l%x&#65533;.&#65533;rdW"&#65533;H&#65533;&#65533;Bxx&#65533;&#65533;}
&#65533;g&#65533;F+&#65533;k.x&#65533;&#65533;&#65533;bL&#672;&#65533;&#65533;	&#65533; &#65533;`&#65533;&#65533;a&#65533;R&#1317;&#65533;df&#39854;`ujr$S&#65533;h&#65533;|!&#65533;!&#65533;A`a&#65533;P&#65533;&#65533;*&#65533;]&#65533;UV&#65533;rZ&#65533;$l&#65533;,&#65533;&#65533;%&#65533;$&#65533;&#65533;&#65533;&#65533;#&#65533;l&#65533;0&#65533; Up&#65533;`&#65533;@&#65533;&#65533;&#65533;&#256;&#65533;&#65533;d&#65533;19K0&#65533;&#65533;&#1664;&#65533;&#65533;,&#65533;<7&#65533;j@&#65533;0&#934;(&#65533;&#65533;&#65533;&#65533;&#65533;Z&#65533;&#65533;@&#65533;&#65533;(&#65533;&#65533;&#65533;T&#65533;&#65533;n&#65533;p	&#65533;&#65533;@&#65533;$PGt&#65533;&#1380;&#65533;&#65533;f&#65533;<hWw&#65533;&#65533;&#65533;E&#65533;&#1037;&#65533;Cq&#65533;&#65533;&#65533;b7&#65533; 1&#65533;&#65533;K&#65533;&#65533;&#420; &#65533;h:bF&#65533;0&#65533;FI&#65533;&#65533;&#65533;&#65533;);7+&#65533;`0h+GR&#65533;oZ&#65533;.&#65533;@-&#65533;&#65533;[&#65533;&#65533;`&#65533;&#65533;~&#65533;&#65533;p&#65533;&#65533;&#65533;&#65533;&#65533;&#65533;&#65533;h#&#65533;&#65533;L&#65533;$}=&#65533;&#65533;&#65533;>&#65533;&&#65533;G}1&#65533;&#65533;D&#65533;&#65533;&#65533;P&#65533;&#65533;4&#65533;
)&#65533;*&#65533;.Qa&#65533;d&#1796;&#65533;&#65533;T&#65533;,1Sf%V\S,!&#65533;&#65533;&#1284;!N&#65533;&#65533;MKer(g&#65533;&#65533;&#65533;b&#65533;&#65533;&#65533;&#65533;&#65533;ir%?&#65533;&#65533;VAj&
&#65533;j&#65533;&#65533;%&#65533;&#65533;u&#65533;V&#65533;&#65533;!&#65533;S_&#65533;&#65533;&#65533; _j&#65533;j),c&#133;&#65533;fF2a`&#65533;)&#65533;&#65533;/&#65533;h&#1579;<aNja&#65533;a,(B(&#65533;8&#65533;&#65533;XrA&#65533;&#65533;*LAR\@&#65533;&#65533;&#65533;&#65533;@&#65533;Z&#65533;&#65533;&#65533;&#65533;Yb&#65533;"&#65533;l&#65533;L$!&#65533;&#65533;&#65533;&#65533;`&#65533; d7&#65533;PXE&&#65533;*&#65533;cdUm6f&#65533;.Yd&#65533;&#65533;&#65533;L&#65533;l4aB&#65533;'&#65533;aLA+!&#65533; &#65533;&#65533;D`&#65533;`&#65533;`N&#65533;&#65533;&#65533;&#65533;&#65533;3&#65533;U&#65533;V !g&#28696;&#65533;7&#518;&#65533;~&#65533;&#65533;&#1440;i&#65533;&#65533;hL&#65533;`&#65533;&#65533;&#65533;hv&#65533;&#65533;&#65533;\&#65533;L&#65533;"?&#65533;&#65533;6&#65533;&#65533;&#65533;"0f&#65533;L-&#65533;&#32468;&#65533;&#65533;&#65533;&#474;&#65533;w&#65533;wxT&#65533; .&#65533;&#65533;&#736;yO%&#1314;&#242;&#65533;b&#65533;&#65533;
&#65533;&#65533;v&#65533;&#65533;&#65533;
&#65533;&#65533;&#65533;r\Km&#65533;&#65533;&#65533;&#65533;$Q&#65533;t_&#65533;&#65533;pa&#65533;&#65533;Z&#65533; &#65533;&#65533;&#65533;&#65533;&#65533;&#65533;4&#65533;&#65533;&#65533;`Kg&#65533;&#65533;&#65533;o:|&#65533;&#65533;D~&#65533;
&#1864;&#65533; &#65533;3
&#65533;&#65533;?&#65533;&#65533;9&#65533;&#65533;<j&#37392;Cz&#65533;l(&#65533;7&#65533;Rp&#65533;&#65533;H&#65533;&#65533; &#65533;<1&#65533;&#65533;&#65533;&#65533;&#797;=t;&#1419;J)&#65533;&#65533;J&#65533;&#65533;&#65533;&#65533;&#65533;~w&#65533;&#65533;&#65533;&#65533;&#65533;&#65533;&#65533;&#65533;L&#65533;&#544;&#65533;@&#65533;3r]&#65533;&#930;:BI&#65533;&#65533;#&#65533;&#65533;8 hL&#65533;&#65533;#BGTZH&#65533;&#65533;&#65533;w&#65533;&#50456;d&#65533;&#65533;&#65533;C&#65533;&#65533;&#65533;&#65533;&#65533;&#65533;&#1635;&#65533;&#65533;r&#65533;(&#65533;&#65533;H&#65533;&#65533;&#65533;&#1440;&#65533;&&#65533;&#1440;&#65533;&#1666;&#65533;v&#65533;n&#65533; &#65533;v&#65533;&#65533;&#65533;;&#65533;#;"&#18925;hg[H
&#65533;C&#65533;d&#65533;&#65533;&#65533;&#1379;v{&#65533;6&#65533;&#65533;&#898;&#65533;&#65533;&#65533;&#65533;&#65533;?&#65533;t&#65533;&#65533;&#65533;&#65533;&#65533;k&#65533;&#65533;q&#65533;5aU&#65533;Q&#65533;&#65533;&#65533;&#65533;Q&#65533;IN&#65533;&#65533;&#65533;&#26906;&#65533;S&#65533;m&#65533;&#65533;$&#65533;&#65533;&#65533;Pi"&#65533;#&#65533;o&#65533;^&#65533;f0!Zq&#65533;&#65533;6&#65533;!&#65533;fl&#65533;&#65533;&#65533;D&#65533;&#65533;>&#65533;&#65533;&#65533;ea$&#65533;&#65533;j&#65533;"NY&#65533;um&#65533;bh&#65533;3&#1392;&#138;Z&#65533;&c &#65533;c&#65533;&#65533;&#65533;2%&#65533;	&#65533;*!&#65533;&#65533;&#65533;&#65533;*&#65533;c|n[&#65533;&#65533;_bSM&b&#65533;n&#65533;V&#1632;8m"y&#65533;lA&#65533;"&#65533;&#65533;&#65533;&#65533;&#65533;%;!a&#65533; &#65533;&#65533;EDf&#65533; 
A&#65533;&#65533;)&#65533;&#65533;&#65533;9&#65533;&#65533;u&#65533;Wul`j'Z&#65533;'&#65533;&#65533;c&#65533;1&#65533;<aa&#65533;&#65533;I&#65533; 
&#65533;&#65533;q;V&#65533;&#65533;&#65533;O&#65533;&#65533;&#65533;m&#65533;8&#65533;&#65533;&#65533;0b&#65533;5`&#65533;&#65533;P&#65533;hpC&#1312;&#65533;@jIE&#65533; &#65533;&#65533;:(.&#65533;AzD6&#65533;;}&#65533;&#65533;&#65533;y&#65533;+u&#65533;|&#65533;g&#65533;&#65533;,`O&#65533;&#65533;f6&#65533;B&#65533;&#65533;&#65533;}R&#65533;+&#65533;f&#65533;+&#65533;&#65533;&#65533;&#65533;]}k&#65533; &#65533;&#65533;
&#65533;&#65533;j&#65533;&#65533; 
&#65533;'&#65533;aRt&#23107;&#65533;m&#65533; *]&#65533;\a&#65533;a&#65533;V&#65533;&#65533;&#65533;2&#65533;@a$&#65533;&#1893;3!s4&#65533;b].&#65533;"&#65533;_&#65533;r&#65533;&#65533;&#65533;&#65533;`9&&#65533;>&#65533;#D0&#65533;
&#65533;E&#65533;7-&#65533;E&#65533;&#65533;&#65533;&#65533;&#65533;@&#65533;&#65533;<@L&#235;&#65533;d&#65533;	&#65533; >&#65533;@&#65533;&#65533;&#1341;&#65533;&#65533;IP&#65533;]&#65533;.DCC&#65533;$v&#65533;)&#65533;&#65533;,&#65533;J&#65533;L&#65533; &#65533;`
&#65533;&#65533;
T&#65533;1t&#65533;nh&#65533;5&#65533;&#65533;w|&#65533;&#65533;@&#65533;&#65533;&#65533;&#626;]&#65533;&#65533;&#65533;&#65533;'{&#65533;f&#65533;G&#65533;&#65533;&#65533;s&#65533;&#65533; &#65533;<"&#65533;)K
&#65533;>
&#65533;&#65533;=7|&#65533;8&#65533;u&#65533;&#65533;&#1619;&#65533;&#65533;&#65533;H&#65533;&#65533;.&#65533;&#65533;v&#65533;yG6
&#65533;`&#65533;:&#65533;&#65533;O&#65533;[&#65533;&#65533;&#65533;&#65533;?&#65533;$&#65533;&#65533;&#65533;~>"JMTE&#65533;&#65533;~4&#65533;[T&#65533;&#65533;&#12762;&#1072;&#65533;&#65533;&#65533;&#65533;&#65533;0&#65533;&#65533;&#65533;&#65533;*&#65533;hR&#639;6&#65533;&#65533;Y&#65533;bL&#65533;Tq&#65533;&#65533;h&#65533;&#65533;ix&#65533;-&#65533;&#65533;|-qS0&#65533;&#65533;&#65533;tQ&#1069;M&#65533;Mv(&#65533;&#65533;V&#65533;&#65533;&#65533;&#65533;&#65533;&#65533;&#1318;&#65533;&#65533;55&#65533;d&#65533;m&#65533;"
&#65533;&#65533;&#65533;Sw&#65533;&#65533;&#65533;&#65533;\&#65533;W&#65533;&#65533;W&#65533;&#65533;&#65533;|&#65533;YD&#65533;&#65533;&#65533;&#65533;&#65533;&#65533;&#65533;&#65533;&#966;&#65533;&#65533;j&#65533;89&#65533;1&#65533;.&#65533;&#43014;&#65533;&#65533;{&&#65533;*S}\ c!&#65533;bZd&#65533;&#65533;m&#65533;&#65533;&#65533;&#65533;&#65533;&#65533; >&#65533;B&#65533;&#65533;&#65533;X&#65533;X&#65533;*U*&#65533;&#65533;Q&#65533;@u&#65533;&#65533;&#65533;'J&#65533;&#65533;&#65533;"e&#65533;1j&#65533;&#65533;&#65533;&#65533;&#65533; D&#65533;5&#65533;T&#65533;&N&#65533;@&#65533;Be&#65533;&#65533;MR&#65533;
T(P&#65533;6i&#65533;4&#65533;(Q&#65533;N&#65533;uJU&#65533;S&#65533;F}&#65533;DI&#65533;7^&#65533;P&#65533;&#65533;
&#65533;/d&#65533;&#65533;Ii&#65533;&#65533;L&#65533;0e&#65533;	&#1253;&#65533;&#65533;&#65533;b&#65533;DiR#C&#65533;&#65533;q&#65533;&#25435;&#65533;}&#65533;&#785;&#65533;&#65533;8&#65533;&#65533;Qc&#65533;&#65533;5|&#65533;&#65533;&#65533;&#65533;g&#990;<w&#65533;&#65533;&#65533;&#65533;&#65533;O&#65533;&#65533;&#65533;/&#65533;&#65533;|&#65533;rf&#667;&#65533;&#65533;&#65533;&#65533;N&#1307;W&#65533;&#65533;&#65533;gv&#65533;&#960;&#65533;&#1326;&#65533;'&#65533;&#65533;&#65533;&#65533;&#65533; &#65533;G5&#65533;&#1941;-&#65533;&#65533;s{&#65533;&#65533;&#65533;&#65533;G&#65533;ycF&#65533;&#65533;9~&#65533;B%&#65533;KX<&#65533;I&#65533;&#65533;I&#65533;&#65533;L&#65533;&#65533;n&#65533;tIR&#65533;H&#65533; Y&#65533;t&#65533;-Z&#65533;Lu&#65533;$iRyN&#65533;&#65533;&#65533;&#576;l&#65533;&#65533;V'&#65533;hr	%&#65533;0&#65533;H"&#65533;&#65533;&#65533;ow&#1073;Wl&#65533;q&#65533;&#65533;&#65533;&#65533;i&#65533;&#65533;F|&#65533;&#65533;Wt&#65533;q&#65533;&#65533;&#65533;&#392;oF&#65533;m&#65533;a#8&#65533;a&#65533;&#65533;i&#65533;Q&#65533;p&#257;X&#65533;sP&#65533;&#65533;lXqC
`&#65533;&#65533;8P&#65533;S&#65533;&#65533;u&#65533;1G1b9&#13314;&#65533;1G&#65533;&#65533;a&#65533;kb&#65533;6&#65533;o}&#65533;!&#65533;l&#65533;a&#65533;i&#65533;&#65533;&#65533;&#65533;k&#65533;&#65533;p&#65533;Q_&#65533;!&#416;gd&#65533;Fp&#65533;&#65533;&#65533;v&#65533;Q&#65533;w&#65533;&#65533;Z&#65533;&#65533;&#65533;h&#65533;j&#65533;X&#422;c&#65533;&#65533;&#65533;d&#65533;&#65533;^*&#65533;a&#65533;p&#65533;q&#65533;&#65533;&#65533;&#65533;1&#65533;n&#65533;&#65533;*&#65533;&#65533;n&#65533;&#65533;`x&#65533;^&#65533;Aa&#65533;:&#65533;&#65533;A&#65533;h +h&#65533;&#65533;(a|&#65533;&#65533;bD+&#65533;j&#34310;&#65533;&#818;&#65533;Wan&#65533;H&#65533;&#65533;.&Fc&#65533;&#65533;&#65533;&#65533;&#65533;&#65533;as&#65533;&#65533;"&#65533;&#65533;f&#65533;&#65533;&#65533;&#65533;&#65533;&#65533;!&#65533;z&#65533;&#65533;"&#65533;h&#1305;m&#65533;&#65533;.&#65533;u&#65533;&#34935;&#65533;&#65533;&#65533;&#65533;9&#65533;QF &#65533;@"&#65533;#eE&#65533;%iU&#65533;	'&#65533;tr&#540;(X&#65533;$?&#65533;#&#65533;0&#65533;&#65533;&#717;X&#65533;r$&#65533;&#65533;d&#65533;%&#65533;lbI|(&#65533;&#65533;H#&#65533;&#65533;\s&&#65533;4&#65533;2#&#65533;$&#65533;4"&#65533;2H D-&#65533; &#65533;r&#65533;H+&#65533;H&#65533;\&#65533;I&#544;&#65533;2JC&#65533;&#65533;&#65533;,&#65533;&#65533;G&#65533;,&#65533;&#65533;&#65533;v+e&#65533;w&#65533;o&#65533;&#65533;
&#1718;&#65533;&#65533;R&#1775;&#65533;&#65533;J&#2037;&#65533;M,p&#65533;2&#65533;'&>Q&#65533;6&#65533;&#65533;&#65533;NRu"&#65533;&#65533;F&#65533;&#65533;`%&#65533;d>&#65533;#L&#65533;&#65533;$&#65533;X&#65533;I(&#65533;&#820;&#65533;*e&#65533;rJSr&#65533;-&#65533;&#65533;&#886;*Q&#65533;$JE&#65533;&#65533;&#65533;8&#65533;"&#65533;&#65533;'&#65533;&#65533;r&#65533;&#65533;&#65533;&#65533;6&#65533;&#65533;	&#65533;X&#65533;Hld&#65533;&#65533;O\Fq&#65533;Q&#65533; &#65533;(&#65533;&#65533;"&#65533;L&#65533;&#65533;&#1502;&#65533;&#65533;&#65533;M&#65533;&#65533;&#65533;&#65533;&#43344;&#65533;&#65533;@&#65533;+&#65533;xC&#65533;&#65533;&#65533;T)&#65533;L	#&#65533;r&#65533;^&#65533;B&#65533;&#65533;&#65533;&#65533;Aw(&#65533;#&#65533;g	&#65533;G&#65533;&#65533;D&#65533;&#29881;L&#65533;&#65533;`&#65533;8&#65533;IQ&#65533;R&#65533;&#65533;@&#65533;G&#65533;H1|"&#65533;(c3&#65533;a9&#65533;&#65533;&#65533;&#65533;&#65533;=d&#65533;2&#65533;&#65533;&#65533;&#65533;f&#65533;&#65533;&#65533;&#65533;&#65533;A&#65533;&#65533;&#65533;&#65533;o&4D!'&#65533; &#65533;8&#65533;&#65533;,1Nt&#65533;&#65533;t&#65533;B Z:k&#65533;&#65533;&#65533;3&#65533;9&#65533;&#65533;O~@%0&#65533;zaXC &#65533;&#65533;FD&#65533;%!&#65533;&#65533;'H&#65533;	&#65533;E&#65533;g&#65533;&#65533;D}d&#65533;T&#65533;&#65533;x&#65533;$61&#65533;P&#65533;Bw&#65533;&#65533;&#65533;&#65533;&#65533;b	&#65533;(r(k&#65533;"Q>&#65533;&#65533;s&#65533;&#199;t$&#65533;_	LN&#65533;&#65533;Q&#65533;&#65533;`&#65533;>D&#850;R&#65533;H&#65533;&#65533;7&#65533;&#65533;E&#65533;&#65533;V&#65533;2&#65533;1&#65533;K^v&#65533;&#65533;%&#65533;|&#65533;IO2@p&#65533; &#65533;
m&#65533;,4&#65533;&#65533;,&#65533;&#65533;ibcJ&#65533;g&#65533;@IJ"t&#65533;&#65533;H]&#65533;
&#1161;HHNM&#65533;&#65533;&#65533;&#65533;P(&#65533;&#1029;1&#65533;&#65533;(&#65533;&#65533;-U&#65533;H&#65533;&R&#65533;uP&#65533;&#65533;t&#65533;l&#65533;(8
&#252;&#65533;J&#65533;IH&#65533;&#65533;&#65533;U5fV&#65533;&#65533;&#416;&#65533;]ud&#65533;0&#65533;)c&#65533;!Tj@C&#65533;E&#65533;4`h&#853;&#65533;P&#65533;,x!P&#65533;&#65533;&#65533;&#65533;J~&#65533;&#65533;/'&#65533;&#65533;zD&#65533;2&#65533;&#65533;^&#65533;&#65533;a
C&#65533;-&#65533;&#65533;d8C&#65533;jI&#65533;:&#65533;&#65533;_0
W&#65533;&#65533;J&#65533;:&#65533;/&#65533;R#NX&#65533;&#65533;1/&#65533;&#65533;&#65533;&#151;&#65533;&#65533;H&#65533;&#65533;&#65533;D&#892;&#65533;	&#65533;|=i&#65533;O$ &#65533;G&#65533;&#65533;eGc&#65533;~&#65533;&#65533;&#65533;&#65533;5K&#65533;&#65533;&&#65533;&#65533;&#65533;p&#65533;.&#299;&#65533;&#65533;&#65533;C8&#65533;&#65533;(D <3&#65533;&#65533;&#65533;f&#65533;h&#65533;!k&#65533;&#65533;%t&#65533;X\&#38066;&#65533;&#65533;&#65533;&#11568;h[&#65533;T&#65533;
&#65533;4&#65533;n&#65533;&#65533;E&#65533;&#8895;&#65533;&#65533;oh&#65533;&#65533;+\&#65533;&#65533;&#65533;&#65533;/qs&#65533;M&#65533;b&#65533;R&#65533;ny&#65533;	&#65533;Z&#12425;Jh,i,S&#65533;"&#65533;:&#65533;&#65533;db-ERN&#65533;&#65533;&#65533;&#65533;&#65533;s&#65533;+P&#65533;&#65533;&#65533;N<&#65533;DQ>&#65533;&#65533;t&#65533;f&#65533;&#65533;b&#65533;&#65533;"&#65533;&#65533;I&#65533;&#65533;&#65533;	&#65533;&#65533;&#65533;&#65533;C&#65533;0 &#65533;M&#1538;&#65533;P&#65533;AB&#65533;x&#65533;@w&#65533;NE&#65533;&#65533;K&#65533;&#65533;&#65533;G&#65533;*.&&#65533;&#65533;&#65533;SH&#65533;&#65533;G&#65533;3&#65533;&#65533;C&#65533;&#1029;+@!	EXB&#65533; &#65533;?(&#65533;&#65533;&#65533;K&#65533;&#65533; G&#876;t&#65533;&#65533;&#65533;Tn&#65533;0r029&#65533;5&#65533;&#65533;&#65533;K&#65533;&#65533;I&#65533;&#65533;=|&#65533;&#65533;"LQ&#65533;JI&#65533;L&#65533;Y&#900;&#65533;X&#65533;3&&#65533;&#65533;p&#65533;&#65533;&#65533;D)&#65533;&#65533;9&#65533;&#354;s&#65533;&#65533;&#688;FRx&#65533;&#65533;&#65533;&#65533;&#65533;`:&#65533;&#65533;3&#65533;&#65533;|&#65533;^$4&#65533;8&#65533;&#65533;n&#65533;h&#65533;!
&#65533;&#65533;Ix&#65533; &#65533;3(G&#65533;&#65533;&#65533;p&#65533;`Y|&#65533;:j	?&#65533;D&#65533;%:&#65533;a[%&#65533;zZ&#65533;_&#65533;&#65533;&#65533;s.&#65533;&#65533;Fu&#65533;&#65533;_^&#65533;,`&#65533;a\#&#65533;R&#65533;&#65533;&#65533;&#65533;&#65533;!A&#65533;L`&#65533;&#65533;A&#65533;&#65533;Qx&#65533;q\&#65533;(
&#65533;$&#65533; &#269;&#65533;1J&#65533;&#65533;&#65533;&#65533;d&#65533;&#65533;&#65533;x&#65533;D1&#65533;&#65533;&#65533;5&#65533;aW&#65533;&#65533;&#65533;0f&#65533;[&#65533;B
&#65533;&#65533;&#65533;2t&#65533;D%&#65533;_~&#65533;&#65533;&#65533;i&#65533;&#65533;.Qap&#65533;!l&#65533;Y&#65533;&#65533;ctt&#65533;#&#65533;a&#65533;&#65533;&#65533;E&#65533;&#65533;+1&#65533;&#65533;&#65533;eh&#65533;&#65533;&#65533;"&#65533;&#65533;/&#65533;:]s)&#65533;&#65533;&#65533;Q&#65533;&#65533;&#65533;&#65533;Y
4FmHC&#65533;&#65533;@&#65533;=&#65533;EQ!
&#65533;&#65533;&#65533;c&#65533;Ob&#65533;T9&#289;&#65533;~!P&#65533;
VR&#65533;&#65533;#f=d&#65533;&#1179;&#65533;&#65533;P&#65533;&#65533;&#65533;Y`qFwK&#65533;&#65533;knY&#65533;[&#65533;*HI@&#65533;f&#65533;&#65533;}&#65533;376PAt&#65533;&#1386;\&#65533; &#65533;u&#65533;" [CX^&#65533;&#65533;&#65533;&#65533;&#65533;qc5Dx&#65533;&#65533;0&#65533;)R&#65533;R8&#65533;&#65533;}+2&#65533;&#1703;&#65533;&#65533;n&#65533;&#65533;,f1X&#65533;&#65533;&#65533;&#65533;m-t&#65533;&#65533;T&#65533;'2J&#65533;n"6&#65533;&#65533;A&#65533;|0&#65533;wGP&#65533;j&#65533;P#>&#65533;&#65533;&#65533;&#65533;e= "&#65533;L&#65533;>&#65533;&#65533;&#65533;&#65533;x&#65533;[D&#65533;a&#65533;&#65533;'&#65533;&#1092;%"1F&#65533;&#65533;&#65533;8&#65533;*jR|Pp&#65533;&#65533;.&#65533;#A&#65533;.(aAE&#65533;&#65533;&#65533;u&#65533;&#65533;&#65533;&#65533;1a&#65533;U&#65533;W_F;&#65533;&#65533;a|&#65533;>&#65533;&#65533;	&#65533;&#65533;&z&#65533;d&#65533;bP`@pT`w@z&#65533;5:A&#65533;&#65533;&#65533;&#65533;=@&#65533;&#65533;&#65533;&#65533;pbv&#65533;Io&#65533;*&#65533;&#65533;J&#65533;%u&#65533;%&#65533;&#65533;dr`KZ"M&#65533;&#65533;&#641;Y2:T!ZwSS0EH)&#65533;1vf&#65533;&#65533;&#65533;&#65533;&#65533;Q&#65533;&#65533;DQ$!05&#65533;&#65533;ZT!N&#65533;Bz&#65533;&#65533;&#65533;"A&#65533;\&#65533;D >&#65533;3`;&#65533;A&#65533;W&#65533;NlP6V	`&#65533;	D1&#65533;&#65533;&#65533;	&#65533;&#65533;{6
&#65533;&#65533;5&#65533;&#65533; &#65533;P	&#65533;@6I&#65533;&#65533;&#65533;&#65533;&#65533;&#65533;{&#65533;I$$$l@+&#65533;&#65533;,&#65533;&#65533;U+ipPp&#65533;s&#65533;"P8&#65533;#2&#65533;&#65533;.hg&,C4D~&#65533;g&#65533;*&#65533; p&#65533;&#65533;T QBL&#65533;yp~&#65533;D&#65533;0&#65533;O&#65533;pf&#1240;M&#65533;0&#65533;&#65533;
&#65533;&#65533;G&#65533;&#65533;&#65533;&#65533;n&#65533;SQ"&#65533;ro&#65533;e&#65533;[!W&#65533;b&#65533;S-&#65533;f0&#65533;&#65533;+'0y&#65533;p61f&#65533;s&#65533;&#65533;O(ES4&#65533;!e'*&#65533;&#65533;-!&#65533;&#65533;&#65533;J&#65533;P!&#65533;O&#65533;R`&#65533;P&#65533;&#65533;&#65533;&#65533;&#65533;pf@,&#65533;&#65533;&#65533;-R&#65533;-"&#65533;-&#65533;rr&#65533;2&#65533;Dg,&#65533;P1+`&#65533;&#65533;dl:uRd&#65533; "U&#65533;&#65533;xU&#65533;q9_&#65533;\&#65533;H&#65533;&#65533;_0s&#65533;u&#65533;&#65533;MNu0&#65533;2'y&#65533;*&#1255;&#65533;&#65533;;&#65533;&#65533;8&#65533;&#65533;;&#65533;p2g&#65533;1eIX&#65533;&#65533;&#65533;&#65533;53h&#65533;&#65533;Wl&#65533;6&#65533; &#65533;Ww&#65533;W&#65533;&#65533;Y&#65533;&#65533;4&#65533;&#65533;&#65533;&#65533;&#65533;&#65533;	&#65533;y&#65533;&#65533;W]&#65533;#
&#65533;96&#65533;^v#l&#65533;6&#419;
&#1927;:w&#65533;{&#65533;P{&#65533;'3&#65533;&#102515;{&#65533;&#65533;
&#65533;&#65533;&#65533;]&#65533;&#65533;^&#65533;^&#65533;w	&#65533;&#65533;w&#65533;v&#65533;&#65533;:&#65533;&#65533;&#65533;&#65533;0>1&#65533;aw&#65533;aa&#65533;W
&#65533;&#65533;z&#65533;U_&#65533;pH"
&#65533;&#65533;&#65533;"&#65533;	8S&#65533;&#65533;&#65533;76&#65533;U\&#65533;&#65533;
&#65533;&#474;&#65533;&#65533;x&#65533;&#65533;&#65533;xQhpKP&#65533;G&#65533;Y *&#65533;xnDA/aabC?&#211;_&#65533;5&#65533;&#65533;&#65533;&#65533;&#65533;&#65533;^&#65533;&#65533;]&#65533;'
&#65533;&#65533;&#65533;pI&#65533;&#65533;&#65533;c &#65533;$&#65533;Z&#65533;~&#65533;9&#65533;V&#65533;&#65533;\&#65533;&#65533;&#65533;&#65533;&#65533;&#65533;&#65533;j&#65533;&#65533;"T0)b{&#65533;"u&#65533;0 &#270;&#65533;/&#742;"I&#65533;&#65533;-&#65533;&#65533;A*Z&#65533;&#65533;JD&#65533;Bb&#65533;p&#65533;`&#65533;&#65533;c&#65533;Q>:&#65533;D$&#65533; P#C&#65533;u/&#65533;&#65533;&#65533;:&#65533;A(f`O&#65533;F&#65533;<&#65533;5@&#65533;1H &#65533;z`&#65533;P	&#65533;c&#65533;&#65533;0&#65533;&#65533;`iv&#65533;&#65533;&#65533;0	&#65533;&#12906;&#65533;&#65533;&#65533;Y&#65533;&#65533;&#65533;&#65533;U&#65533;zVN&'R&#65533;s&#65533;)&#65533;*&#65533;*&#65533;e&#65533;pl&#65533;/&#65533;&#65533;/QX&#65533;&#65533;&#65533;u&#65533;C&#65533;&#65533;&#65533;1{&#65533;Q p &#65533;&#65533;$&#65533;dm&#65533;I&#65533;p &#65533;&#65533;c&a&#65533;@&#65533;&#65533;&#65533;=p]&#65533;F&#65533;&#65533;&#65533;>&#65533;&#65533;'&#65533;&#65533;&#65533;&#65533;&#65533;2(&#65533;-\&#65533;X&#65533;^P&#65533;&#65533;r/&#65533;a"j@Q&#335;&#65533;&#65533;,t&#65533;.	t&#65533;1"{&#65533;!&#65533;V&#65533;&#65533;*p&#1282;k:&#65533;P&#65533;D,&#65533;V&#65533;2+>&#65533;s&#65533;&#655;&#65533;"0;Rd&#65533;\ ?&#65533;&#202;&#65533;&#65533;&#65533;&#65533;05Q&#65533;&#65533;
&#65533;&#65533;&#65533;SR&#65533;&#65533;p &#65533;(&#65533;B"&#65533;&#65533;(&#65533;&#65533;J&#65533;&#65533;%EgS:&#65533;'&#65533;va&#65533;a&#65533;+&#65533;T&#65533;Il@J,2qR'_&#65533;H&#65533;&#65533;@&#65533;	&#65533;	&#65533;&#65533;&#65533;8GQ~"&#65533;&#65533;V&#65533;&#65533;	&#65533;&#65533;Vwy&#65533;&#65533;2h&#65533;1?&#65533;&#65533; q&#65533;Vi&#65533;x&#65533;&#65533;&#65533;&#65533;&#65533;&#65533;&#65533;Y&#65533;&#65533;&#65533;5&#65533;&#65533;7}&#65533;3&#65533;Hw&#65533;&#65533;&#65533;cz&#65533;&#65533;:&#65533;e&#65533;0&#65533;&#65533;P&#65533;&#65533;5^&#65533;&#65533; &#65533;I{Q&#65533;m8y&#65533;7&#65533;&#65533;[&#65533;&#65533;&#65533;&#65533;&#65533;5&#65533;2qJW&#65533;dC32w&#65533;&#65533;0]dz&#65533;0&#65533;ih1:&#165;>&#65533;&#65533;_&#65533;&#1500;&#65533;&#65533;^sA&#65533;&#65533;1&#65533;&#65533;1A:&#65533;&#65533;]&#65533;%b&#65533;@
&#65533;&#65533;q:W&#65533;&#65533;?P+x@R@&#65533;@ NPW&#65533;n&#65533;l$&#65533;q1 &&#65533;&#323;
&#65533;?\&#65533;&#65533;&#65533;&#65533;c
&#65533;&#65533;<W&#65533;&#65533;>&#65533;#a&#65533;S&#65533;EPQ s&#65533;@1&#65533;&#65533;&#65533;8s1&#65533;@QmB}"u#O&#65533;do&#65533;/6&#65533;t{&#65533;2&&#65533;&#65533;e\T&#65533;&#65533;&#65533;1&#65533;1&#65533;ACET L*&#65533;&#65533;%MZgJXYDtf&#65533;!5g&#65533;24&#65533;T3&#65533;&#65533;5!&#65533;Tw&#65533;N:g&#65533;P&#65533;C h:`4p;&#65533;@`N`c@&#65533;p&#65533;&#65533;3m5	&#65533;0QC1&#65533;&#65533;	D&#65533;&#65533;	&#65533;@&#65533;&#65533;&#65533;C&#65533;*| &#65533;U&#65533;aH&#65533;&#65533;'$$&#65533;&#65533;P&#65533;j+&#65533;&#65533;#&#65533;*1&#65533;JF&#65533;d&#65533;|b"1BB^&#65533;):&#65533;uxpe&#65533;&#65533;B&#65533;&#65533;"x&#65533;Cr F&#65533;&#65533;&#65533; @ P &#65533; &#65533;:&#65533;e&#65533;&#65533;>&#65533;S	&#65533;#&#65533;&#65533;&#65533;&#65533;Y<K&#65533;&#65533;>&#65533;U4&#65533;&#65533;&#65533;&#65533;&#65533;&#65533;[p&#594;&#65533;&#65533;I&#65533;&#65533;##M&#65533;&#65533;h&#65533;
J&#65533;.1&#65533;*&#65533;*&#65533;&#65533;&#65533;&#65533;=&#65533;!\&#65533;' &#65533;U@U&#65533;V92&#65533;7&#65533;.mp&#65533;*&#65533;&#65533;I&#65533;&#65533;T &#65533;(&#65533;&#65533;f &#65533;&#65533;,sb&#65533;"(&#65533;"$&#65533;&#65533;&#65533;!eU&#65533;&#65533;J&#65533;&#65533;'&#65533;j&#65533;g&#65533;&#65533;/u-,&#65533;]&#65533;#TO&#996;&#65533;\&#65533;&#65533;!iS1z&#65533;&#65533;I&#65533;)@	ON&#65533;"z&#393;rN&#65533;&#65533;}&#65533;,/A:2&#65533;rt&#65533;&#567;w&#65533;ce&#65533;&#65533;MX&#65533;&#65533;&#65533;&#65533;8B&#65533;&#65533;y&#65533;CyN&#65533;M&#1095;1&#65533;&#65533;1&#65533;0]&#65533;T	&#65533;ca&#65533;&#65533;&#65533;>&#1861;
&#65533;Wp{{n&#65533;z4&#65533;&#65533;&#65533;&#65533;&#65533;&#65533;!&#65533;&#65533;&#65533;p&#1753;&#65533;&#65533;&#65533;t&#65533;7zS{pC<&#65533;&#65533;>&#65533;&#65533; k&#65533;_&#65533;&#65533;&#65533;&#65533;6&#65533;tBE&#65533;@&#65533; :&#65533; o&#65533;5&#65533;&#65533;jW&#65533;&#65533;&#65533;&#65533;&#566;&#65533;&#65533;&#65533;	*&#65533;w&#65533;&#65533;&#65533; ?6&#65533;;8?&#65533;91&#65533;&#65533;&#65533;&#65533;`gPBp:&#65533;Cp&#65533;&#65533;kp/&#65533;@(c&#65533;&#65533;	8&#65533;&#65533;&#65533;&#65533;	&#65533;&#65533;^cH&#65533;&#65533;&#65533;&#65533;&#65533;&#65533;c\&#65533;&#65533;&#202;&#65533;g&#65533;
&#65533;,e&#65533;T&#65533;E&#65533;`&#65533;&#65533;Y&#65533;&#65533;&#65533;&#65533;!&#65533;&#65533;&#65533;&#65533;&#65533;=2,m&#65533;&#65533;&#65533;hOY&#65533;d&#65533;&#65533;%&#65533;&#65533;2&&#65533;vx6&#65533;&#1076;%&#65533;&#65533;&#65533;0&#65533;&#65533;(&#65533;8BK&#1470;^v)&#65533;R#&#65533; !Xh&#65533;Q&#65533;&#1221;&#65533;aJ&#65533;@
&#65533;
5&#65533;[&#929;&#65533;p8l S09010|M&#65533;&#65533;Q&#65533;Tlp&#65533;@&#65533;d&#65533;	&&#65533;z&#65533;&#65533; >&#65533; &#65533;`*&#65533;&#65533;q|1&#65533;x&#65533;?&#65533;z&#1063;&#65533;Q&#65533;Rv&#65533;2'&#65533;&#65533;&#65533;#&#65533;+&#65533;&#65533;Q&#738;T5&#65533;u5&#65533;	(B&e&#65533;&#65533;6}A&#65533;5{@c&#65533;F&#65533;-&#65533;@ p&#65533;&#65533;&#65533; &#65533;,&#65533;spc4&#15568;T$!\^&#65533;_&#65533;&#65533; !&#65533;&#65533;&#527;&#65533;&#65533;[&#65533;+5I&#65533;d&#65533;&#65533;&#65533;'&#65533;S&#1170;&#65533;KyQX,(&#1391;4&#65533;'&#65533;8$&#65533;u,s&#65533;&#559;A7t/&#65533;O&#65533;"&#65533;*&#65533;&#65533;&#65533;&#65533;OJ&#65533;&#775;&#65533;j&#65533;&#65533;B&#65533;K&#65533;"&#65533;&#65533;'$&#65533;.&#65533;&#10472;(&#65533;d"EX&#65533;&#65533;B&#65533;cS]\.&#65533;**&#65533;.&#778;&#917;&#65533;u&#65533;&#1170;&#1756;&#65533;&#65533;&#65533;oAb"&#65533;!!7"&#65533;&#65533;&#65533;&#65533;&#65533;k&#65533;&#65533;D!\&#65533;t&#65533;&#1434;&#1907;&#65533;p]Zk&#65533;&#65533;&#65533;;&#65533;&#65533;&#65533;>&#65533;&#65533;8&#65533;w2t5x&#65533;4&#65533; &#65533;&#65533;&#65533;fX&#65533;#A,&#65533;@1!&#65533;K! &#65533;P
&#65533;&#65533;ZO&#65533;
&#65533;&#23977;{mS<&#65533;9{&#65533;P{n&#65533;U&#65533;&#65533;6s&#65533;&#1270;&#65533;&#65533;&#65533;&#65533;{&#65533;G5!&#65533;&#65533;5DG&#65533;D4/&#65533;A}&#65533;@hB&#65533;4c
&#65533;&#65533;4&#65533;&#65533;&#65533;S}&#65533;PA|&#65533;#9&#65533;GXd=j&#65533;aa&#65533;i_#&#65533;.&#65533;G&#65533;&#65533;3&#65533;=	)qbsPS&#65533;y&#65533;(&#65533;&#65533;&#65533;&#65533;&#65533;KC&#65533;4&#65533;	G&#65533;@&#65533;H&#65533;q]&#65533;&#65533;>&#65533;&#65533;_&#65533;&#65533;
&#65533;&#65533;H&#65533;&#65533;{&#65533;b&#65533;&#65533;Sc&#65533;Q&#65533;D&#65533;&#65533;&#65533;x&#65533;YyI&#65533;D&#65533;&#65533;`,&#65533;e&#65533;&#65533;R&#65533;&#65533;(z&#65533;jd&#65533;&#65533;(;&#1569;&#65533;&#65533;z&#65533;&#65533;&#65533;&#65533;&#65533;n*&#65533;&#65533;&#65533;&#65533;(&#65533;&#835;{&#65533;&#65533;L&#65533;g&#65533;&#65533;&#65533;&#65533;B[&#65533;E&#65533;mDUS&#65533;_&#65533;O#&#65533;&#27332;wMt&#65533;_&#65533;@&#65533;4 &#65533;x5&#65533;&#65533;B&#65533;X o&#65533;
8&#65533;;SI+&#65533;hd&#65533;&#65533;p|&#65533;&#65533;,g&#65533;&#65533;"&#65533;&#65533;&#65533;2&#65533;D&#65533;&#65533;&#65533;&#65533;I~&#65533;,}&#65533;v#&#65533;(k_&#65533;&#668;&#65533;rO&#65533;-ew+v&#65533;&#65533;)t"&#65533;&#65533;&#65533;%&#65533;BON&#65533;&#65533;&#65533;O5Mt&#65533;RX&#65533;:&#65533;#&#65533;&#65533;&#65533;&#65533;&#65533; &#65533;g&#65533;&#65533;&#65533;&#65533;LX>F&#65533;0!
&#65533;Y AJ &#65533;Q&#65533;8Yb&#65533;4h&#1196;Y&#65533;&&#857;1a,&#65533;c&#65533;&#65533;3f4&#65533;&#65533;Q&#65533;2h&#648;&#65533;&#65533;RL&#65533;1_&#144;&#65533;&#65533;&#65533;35z$&#65533;K.]&#65533;&#65533;&#65533;&#65533;P(7l&#1324;a&#65533;&&#65533;G&#65533; &#1004;q&#65533;7m&#65533;4&#65533;X&#65533;L&#1453;]&#1268;&#65533;5N7&#65533;&#65533;&#65533;#&#65533;M&#65533;6l&#65533;J&#65533;&#65533;&#65533;\&#65533;`&#65533;&#65533;I+GN&#65533;&#65533;n&#1648;&#65533;&#65533;l&#65533;7z&#2032;9Cf3j&#1328;&#65533;&#65533;&#65533;9u&#65533;&#1577;&#65533;&#1448;&#271;g&#65533;8v&#65533;&#65533;^9x&#65533;&#65533;)&#65533;&#65533;&#65533;]&#65533;e&#65533;&#1248;&#65533;&#65533;Z&#65533;&#65533;2d&#65533;p&#65533;&#65533;x&#65533;.&#65533;2&#65533;&#65533;&#65533;S'&#65533;D&#65533;B&#65533;8'L&#65533;(Q&#65533;&#65533;|$H&#65533;&#65533;_&#462;&#65533;R&N&#65533;>&#65533;B~&#65533;&#65533;T&#65533;&#65533;&#65533;i&#65533;%J&#65533;&#1851;&#65533;&#65533;&#1122;C&#65533;2&#65533;&#65533;&#65533;'O&#65533;6e&#65533;&#65533;L4&#1604;PD&#65533;&#65533;TP)&#65533;UP9&#65533;&#65533;Xa&#65533;
+l&#65533;W`&#65533;E&#65533;W^&#65533;E&#65533;e&#65533;e&#65533;Zj&#65533;&#65533;ZbyESD&#65533;&#65533;m&#65533;&#65533;^&#65533;&#65533;%EZ^&#624;GVVY%&#65533;R<&#65533;&#65533;&#65533;0)&#1043;&#65533;B&#65533;K&#65533;>&#65533;#+&#65533;&#65533;4=i&#273;ED&#65533;AQ&#65533;&#65533;H&#65533;&#65533;d&#65533;N<e&#65533;NY&#65533;A&#65533;B&#5113;&#65533;$y&#65533;H&#65533;&#65533;ND!&#65533;&#65533;&#65533;8&#65533;&#65533;OF&#65533;&#65533;8&#65533;&#65533;&#65533;d=GQ&#65533;&#65533;1D?&#65533;&#65533;'&#65533;&#513;v&#65533;!#&#65533;&#1058;&#65533;7&#65533;&#65533;&#65533;?VD&#65533;I,&#65533;&#17601;F&#65533;&#65533;PM
&#65533;$IRV&#65533;&#65533;BVPe&#65533;J"Y&#65533;=&#65533;&#65533;'&#380;&#65533;"&#65533;&&#65533;&#65533;&#140;6&#19971;&#65533;>&#65533;&#65533;cUl&#65533;&#65533;C*&#65533;&#65533;c/8&#65533;&#65533;&#65533;&#65533;&#65533;&#1058;&#65533;=&#65533;&#65533;V&#65533;;&#65533;C&#65533;9&#65533;&#65533;j&#65533;y&#65533;&#206;;&#65533;&#65533;w_9&#65533;&#65533;4&#65533;NcK*&#65533;&#27171;T&#65533;&#65533;#<&#65533;&#65533;7b<&#65533;&#65533;cn&#65533;x&#65533;&#65533;&#1261;x&#65533;n&#65533;&#65533;C+&#65533;dB
A9&#65533;Ba&#65533;&#65533;A&#65533;&#65533;8&#65533;&#65533;&#65533;f9&#696;b&#65533; v&#65533;!^&#65533;aBM4&#65533;P&#65533;M&#1555;&#65533;>&#65533;H&#65533;W&#65533;s&#65533;<&#65533;&#65533;&#65533;.&#65533;p&#206;=&#65533;&#1379;&#65533;&#1664;&#65533;&#65533;<&#65533;&#65533;D!d&#65533;@&#65533;&#65533;&#578;&#65533;&#65533;&#65533;@C&#65533;3&#65533;pH&#65533;&#65533;&#65533; &#65533;&#65533;&#65533;&#65533;(o&#65533;?&#65533;q3&#65533;X&#65533;5&#534;w^y-&#195;&#65533;>T-&#65533;Di?Da&#272;;&#65533;&#65533;8&#65533;&#65533;V(b&#65533;; 1&#65533;3&#65533;&#65533;$>F&#65533;&#65533;&#65533;@UQ&#340;&#65533;&#339;J&#65533;&#65533;&#65533;0&#65533;x&#65533;&#65533;$b&#65533;3&#65533;>[&#65533;&#65533;`&#65533;"&#65533;5&#65533;R&#65533;y&#65533;aSL&#65533;&#65533;&#65533;V&#65533;l:&#65533;j&#716;0&#65533;&#546;
,|"&#65533;5&#65533;&#65533;&#65533;&#65533;&#65533;&#65533;&#65533;&#65533;)&#65533;&#65533;&#65533;	&#65533;/&#65533;_L&#65533;&#65533;&#65533;&#65533;&#65533;&#65533;&#65533;&#65533;m` C'&#65533;&#65533;&#65533;0&#65533;&#65533;C&#65533;&#65533;&#65533;(&#65533;/&#65533;tKT&#65533;&#65533;&#65533;&#65533;-pXv&#65533;1t&#65533;
U@&#65533;&#65533;Hr&#65533;L0'&#65533;&#65533;&#65533;<2C4&#65533;&#65533;`&#65533;JM&#65533;2&#65533;&#65533;!p3)&#65533;Gl&#65533;.x&#65533;f &#65533;&#65533;@&#65533;K|&#65533;I&#65533;&#65533;x&#65533;&#1508;&#65533;&#65533;&#65533;:&#65533;&#65533;$n	Id&#459;&#65533;A'<!&#65533;R&#65533;&#65533;P&#65533;)
"&#65533;F(;Yl&#65533;"q&#65533;&#65533;%&#65533;&#65533;&#65533;&#65533;&#65533;D&#65533;OhIJj&#65533;@&#65533;&#65533; &#65533;IB&#65533;H&#65533;**&#65533;
Ef&#65533;&#65533;&#65533;&#65533;,d&#65533;Xt(&#65533;&#65533;&#65533;&#65533;lA&#65533;Y&#65533;"&#65533;&#65533;&#65533;-@&#65533;IR&#65533;b&#65533;&#65533;&#65533;jA"W<&#65533;&#65533;&#65533;E+L&#65533;	LX&#65533;&#65533;&#65533;&#65533;t
S&#65533;&#65533;&#65533;&#65533;&#65533;&#65533;0&#65533;/&#65533;&#65533;5u&#65533;&#65533;&#65533;%?&#65533;A&#65533;&#65533;#&#65533;$"A&#65533;0&#65533;&#65533;M&#65533;`PA<A(L\&#65533;X&#65533;&#65533;#&#65533;3&#65533;GP&#65533;&#65533;@d&#65533;@&#65533;&#65533;&#65533;hb&#65533;&#65533;&#65533;g<&#4681;I4&#65533;@"&#65533;6&#65533;&#65533;Ad&#65533;&#65533;&#65533;p@&#65533;&#65533; =0&#65533;&#65533;&#65533;1xF5&#65533;&#65533;#"a	N&#65533; &#65533;N&#65533;T Q&#65533;&#65533;B&#65533;&#65533;&#65533;&#65533;@&#65533;	H$b}&#65533;&#65533;&#65533;/(&#1028;Q&#65533;&#65533;&#65533;&#65533;|Unf3&#65533;&#65533;&#65533;/p&#65533;m&#65533;&#65533;0:T.U&#65533;zW&#65533;6@&#1436;/r&#65533;C&#65533;&#65533;&#65533;&#65533;bi4&#65533;W^&#65533;R&#65533;&#65533;P&#65533;f&#65533;&#65533;&#65533;&#65533;-;@&#65533;_e&#65533;jU&#65533;&#65533;&#65533;9&#65533;!2&#65533;D&#65533;&#65533;?"e&#65533;&#65533;&#65533;&#65533;&#65533;&#65533;{&#65533;&#65533;&#65533;&#65533;&#65533;j&#65533;*@&#65533;&#65533;yx&#65533;&#65533;
&#65533;@/xAt&#65533;&#65533;!D&#65533;u&#65533;&#65533;U-%&#65533;&#65533;>&#65533;a{0&#65533;#&#65533;	&#65533;;&#65533;A[&#65533;&#65533;&#65533; &#65533;=6uxC&#65533;@&#65533;!&#65533;0"V&#1462;?&#65533;&#65533;&#65533;&#65533;J&#65533;&#65533;&#65533;&#65533;#Be&#65533;&#65533;&#65533;Df&}C
Z<x&#65533;&#65533;F$"&#65533;kCZ&#65533;z&#65533;&#65533;&#65533;+}&#65533;C &#65533;&#306;B&#65533;v&#65533;&#65533;$.Q&#65533;Ql&#65533;h&#65533;&#65533;p |`F&#65533;Bj&#65533;&#65533;:&#65533;A&#65533;P&#65533;"&#65533;`FH"&#65533;(*x&#65533;&#65533;S&#65533;&#65533;&#65533;&#65533;&#65533;%1<&#65533;k,m&#65533;&#65533;&#65533;+&#1316; &#65533;/F)&#65533;&#65533;&#304;R"&#65533;Dw)&#65533;U&#65533;v&#65533;&#65533;j&#65533;L&#65533;&#65533;&#65533;&#65533;PV&#65533;&#65533;&#65533;&#65533;-&#65533;oB&#65533;J&#1940;&#65533;&#65533;&#65533;&#65533;D$<&#65533;B&#65533;&#65533;&#65533;&#65533;&#65533;ay&#65533;HM&#65533;&#65533;&#65533;&#65533;&#65533;J(&#65533;&#65533;&#65533;N#b&#65533;&#65533;&#65533;\&#65533;,&#65533;9&#65533;Y.&#65533;W&#65533;&#65533;&#65533;&#65533;,Fq&#65533;D&#65533;d&#65533;&#65533;&#65533;YV&#65533;B&#65533;&#65533;&#65533;&#65533;&#65533;$kZ&#65533;BKS2&#65533;+&#65533;&#65533;B-&#65533;R&#65533;8[&#65533;}Y%4&#65533;J&#65533;sBf&#65533;&#65533;a&#65533;Z&#65533;%(:(&#65533;)S&#65533;&#65533;&#65533;Fl&#65533;:_&#65533;N&#65533;&#65533;&#513;&#65533;&#65533;&#65533;&#65533;&#65533;&.&#65533;	B9;x"&#65533;l&L&#65533;
V&#65533;'&#65533;c&#65533;&#2041;&#1676;&#65533;u&#65533;&#65533;+e&#65533;&#65533;&#65533;,84H&#65533;&#65533;&#65533;&#65533;&#331;j&#65533;&#65533;Y&#65533;B&#1698;&#65533;6)K&#65533;&#65533;[hRE&#65533;h&#65533;&#65533;&#65533;S&#65533;"=&#65533;&#65533;ww&#65533;&#65533;Tx&#65533;&#65533;_&#65533;&#65533;;<&#65533;,\f&#65533;&#65533;&#65533;41=&#65533;5&#65533;&#65533;x&#65533;$&#65533;&#65533;&#65533;Q&#65533;&#65533;Y{"&#65533;I&#65533;&#65533;gz&#65533;&#65533;A&#65533;&#65533;&#65533;I&#65533;&#65533;&#65533;%&#65533;Gg&#65533;Y&#65533; ^[8&#801;rx&#65533;&#65533;t&#65533;&#65533; 5&#65533;A&#65533;@#0A&#65533;V&#65533;B&#65533;&#65533;&#65533;l&#65533;8&#65533;X&#65533;s*1&#65533;a&#65533;&#65533;(&#65533;"Ua&#65533;Pp&#65533;&#65533; &#65533;?&#65533;PB"j&#65533;W&#65533;&#65533;&#65533;&#65533;&#65533;:P&#65533;a!&#65533;*&#1705;Z&#65533;~&#65533;U_&#65533;.&#65533;XF&#65533;&#65533;&#65533;&#65533;&#588;a&#65533;&#65533;P&#65533;4Q&#65533;L&#65533;Dv&#65533;&#65533;&#65533;*&#65533;XZV%?&#65533;eo{WY5x&#65533;jL&#65533;&#65533;&#65533;j&#65533;2&#65533;y&#742;i&#65533;3OVH-b&#65533;&#65533;u&#1782;(&#65533;v-#&#65533;7G&#65533;>&#65533;&#65533;TP&#65533;t0&#65533;&#65533; B`B&#65533;P&#65533;Hd&#65533;Q&#65533;&#65533;C&#65533;&#65533;&#65533;&#65533;&#65533;&#65533;&#65533;&#65533;sf&#65533;&#65533;9&#65533;&#65533;`&#1026;&#65533;&#65533;&#65533;&#65533;9&#65533;&#65533;&#65533; &#65533;o]&#65533;8&#65533;%^@&#65533;&#65533;&#1048;&#65533;&#65533;&#65533;&#65533;T&#65533;&#65533;
e6&#65533;aT
&#65533;i&#65533;B.&#65533;\5&#1173;&#65533;H&#65533;aAp&#65533;CX&#65533;H&#65533;&#65533;&#65533;N&#65533;P&#65533;&#65533;&#65533; &#65533;&#65533;&#65533;&#65533;+&#65533;#&#65533;-&#65533;4&#65533;&#65533;&#65533;&#65533;&#65533;#E&#65533;&#65533;OP0&#65533;&#65533;!&#65533;N&#65533;E =x&#65533;&#65533;-0&#65533;&#65533;jr&#65533;&#65533;&#65533;0&#65533;&#65533;*&#65533;.&#65533;*&#65533;A&#65533;&#65533;&#65533;&#65533;@"&#65533;&#65533;"k1&#65533;x&#65533;&#65533;@&#65533;I&#65533;A*&#65533;&#65533;,&#65533;&#65533;)&#65533;&#65533;-`&#65533;&#65533;&#65533;&#65533;&#65533;p&#65533;&#65533;&#65533;&#65533;9&#65533;(&#65533;&#65533;- &#65533;&#65533;&#65533;&#65533;&#65533; 	&#65533;&#1055;&#65533;&#65533;A&#65533;a&#65533;&#65533;&#65533;&#65533;&#65533;A&#65533;}[
38&#65533;&#65533;&#65533;A)&#65533;&#65533;)&#65533;&#65533;=&#65533;1?:&#65533;&#65533;i)&#65533;6s&#65533;&#65533;&#65533;!K&#497;&#65533;&#65533;&#65533;/&#65533;1&#65533; 	.&#65533;&#65533;&#65533;&#1050;K&#65533;&#65533;.&#574;+&#65533;&#65533;&#65533;%&#65533;	&#65533;&#65533;0`D&#65533;&#65533;I&#65533;&#65533;&#65533;&#1050;-&#65533;)`"&#65533;X&#65533;O&#65533;&#65533;X<&#65533;0&#65533;B&#65533;[&#65533;&#65533;&#65533;&#1268;K`X&#65533;&#65533;a&#65533;&M&#65533;FQ&IFO&#516;aTY&#65533;&#65533;&#65533;	&#65533;<&#65533;&#357;&#1220;&#65533;CT&#65533;&#65533;UP#P&#65533;F&#65533;pR8#SH&#65533;l&#65533;&#65533;V &#65533;ms&#65533;q&#65533;N&#65533;&#65533;Y%l&#65533;&#65533;I&#65533;$J&#65533;&#65533;Q7R&#65533;]&#65533;&#65533;{&#65533;&#65533;z&#65533;$Vh7'&#65533;&#65533;&#65533;p&#65533;&#65533;K@&#65533;>&#65533;&#65533;&#65533;&#65533;~&#65533;?&#65533;&#65533;&#65533;
&#65533;&#65533;&#65533;&#65533;&#65533;&#65533;&#65533;&#65533;Y&#1796;&#65533;&#65533;&#65533;&#65533;8J&#65533;&#65533;&#65533;[:o&#65533;s&#65533;&#65533;&#65533;&#65533;&#65533;&#46084;=&#65533;&#65533;G&#65533;.&#65533;(&#65533;8@<@*8 ,&#65533;p&#65533;&#65533;((&#65533;#@$X&#65533;(&#65533;9H&#1028;O+&#65533;x&#65533;&#65533;O@&#65533;m&#65533;&#65533;&#65533;G(&#65533;&#65533;q&#65533;&#180;,&#65533;&#65533;-B)&#1026;3&#65533;&#65533;&#65533;&#65533;	&&#65533;&#65533;<*&#5577;&#65533;)&#65533;9&#65533;&#65533;Y+6s&#65533;&#184;&#65533;&#65533;&#65533;7&#601;
7 &#65533;&#65533;&#65533;&#621;&#65533;*&#65533;	&#65533;&#65533;&#65533;p&#65533;
&#65533;"&#65533;&#65533;{&#65533;&#65533;	&#65533;x&#65533;:&#65533;1&#65533;&#65533;&#65533;&#828;&#794;2&#65533;Y&#65533;&#65533;&#1212;&#65533;&#65533;&#65533;&#65533;*&#65533;&#65533;J&#65533;2&#65533;E&#1579;CP&#65533;&#65533;&#65533;+&#65533;&#65533;-E`qz(&#65533;5 &#65533;&#65533;+h!&#513;&#65533;&#65533;&#65533;"&#65533;2&#65533;B&#65533;F&#1069;&#65533;y&#65533;3&#65533;&#65533;&#755;+&#65533;&#65533;&#65533;H&#65533;2&#65533;&#65533;+&#65533;&P&#65533;'&#65533;&#65533;0H&#65533;7&#65533;&#65533;&#65533;$&#65533;C&#65533;r&#65533;&#65533;&#65533;.H2&#65533;X	&#65533;@&#65533;&#65533;&#722;&#65533;&#65533;H&#65533;&#65533;&#791;&#65533;&#65533;&#65533;8&#65533;&#65533;&#65533;A
&#65533;&#65533;&#65533;@&#65533;&#65533;	&#65533;@&#65533;&#65533;&#65533;&#65533;&#65533;&#65533;&#65533;&#65533;"L&#1053;S&#65533;@&#65533;&#65533;8P&#65533;&#65533;&#641;&#65533;&#1537; @'&#65533;-H&#65533;$&#65533;:HMH0[&#65533;R&#65533;&#65533; >&#65533;&#65533;&#65533;.0&#65533;&#65533;&#65533;&#65533;	r&#65533;X&#65533;"&#65533;/&#514;,&#65533;*4&#750;+&#222;h&#65533;{&#65533;&#65533;	B&#65533;:K%&#65533;#:&#65533;&#65533;&#65533;-&#65533;&#65533;2&#65533;&#65533;.6&#65533;KC&#65533;&#65533;!&#65533;.&#65533;y&#65533;&#1584;&#65533;"&#65533;1P&#65533;&#65533;I&#65533;&#65533;&#65533;1&#882;F&#65533;%&#65533;&#65533;&#65533;&#65533;&#65533;<&#65533;,&#65533;L&#65533;S,&#65533;"2&#65533;&#65533;&#65533;&#136;&#1563;:&#65533;&#65533;P&#65533;&#65533;	&#65533;&#1101;:dR+e&#65533;IU&#65533;&#65533;&#65533;&#151;p&#65533;&#65533; &#65533;&#65533;?RR
&#65533;&#65533;&#65533;I&#65533;3!*&#65533;&P&#65533;&#65533;&#65533;&#65533;%>&#65533;&Q`&#65533;N&#1028;oz&#65533;[Y&#65533;Mh&#65533;&#65533;&#65533;&#65533;MP&#65533;&#65533; ]&#836;F&#65533;&#65533;am:xK_&#888;<&#65533;8&#65533;&#65533;&#65533;8&#65533;&#65533;&#65533;&#65533;&#65533;EQxU&#65533;&#1985;&#65533;T&#65533;&#65533;&#65533;&#65533;v&#65533;Q%m&#65533;GrM&#65533;h{6j&#65533;&#65533;&#65533;&#65533;[&#65533;`H%t&#65533;&#65533;h&#65533;W0&#65533;@#y0&#65533;&#65533;w&#65533;&#65533;y&#65533;&#65533;&#65533;&#65533;&#65533;&#65533;<9h&#65533;&#65533;81:&#65533;&#65533;
&#65533;C&#65533;6&#65533;p&#65533;+&#65533;&#65533;&#65533;9x&#65533;W>J&#65533;k&#65533;Q#5}&#65533;A8Iq&#65533;&#65533;&#65533;&#65533;&#65533;&#65533;z&#65533;Q&#65533; &#65533;&#65533;&#65533;&#65533;&#65533;&#65533;&#65533; &#65533;&#65533;&#65533;&#65533;!&#65533;&#65533;&#65533;I&#65533;Lp&#65533;&#65533;&#65533;8Z&#65533;"&#65533;V&#65533;&#65533;&#65533;&#65533;D &#65533;&#65533;y&#65533;&#65533;+&#308;)&#65533;&#65533;(&#65533;5&#65533;&#65533;&#65533;&#65533;&#65533;&#65533;&#65533;&#65533;T&#65533;>&#65533;~&#65533;&#65533;&#65533;m&#65533;&#65533;X: &#65533;A&#65533;&#65533;&#65533;&#65533;&#65533;&#65533;&#722;&#65533;9O&#65533;&#65533;&#176;&#65533;v&#65533;&#65533;&#65533;&#65533;&#65533;&#65533;&#65533;|1&&#65533;&#65533;&#65533;;Ox&#65533;<&#65533;"<&#65533;{&#65533;&#65533;&#65533;&#65533;&#65533;&#65533;&#65533;1Xj&#65533;>&#65533;C&#65533;&#65533;&#829;&#65533;&#65533;&#65533;&#65533;&#65533;0&#1057;8H&#65533;C&#65533;&#65533;:p&#65533;&#65533;&#65533;&#1891;0(&#65533;8(&#65533;=(&#65533;(&#65533;&#65533;}&#51394;&#65533;&#65533;&#65533;)&#65533;&#65533;&#65533;&#65533;&#65533;)&#65533;%&#65533;=) &#65533;&#65533;&#65533; &#65533;K[&#65533;.&#65533;&#65533;!2CQ&#65533;&#65533;Y&#65533;0`&#65533;&#65533;&#65533;N&#65533;&#65533;	&#65533;&#65533;-&#65533;X&#65533;
&#65533;&#65533;@9(*&#65533;&#65533;U?g2F&#65533;5&#65533;M89&#65533;&&#65533;&#513;&#65533;9`&#65533;P&#65533;&#65533;&#1913;"h&#65533;&#65533;<xwB&#65533;Y&#65533;L C(]&#24717;&#65533;)&#65533;&#65533;&#65533;H&#65533;&#65533;&#65533;R&#65533;&#65533;R?&#65533;8&#65533;*&#65533;C)&#65533;&#65533;C&#65533;1.BK&#65533;"CT&#65533;0&#65533;&#65533;7&#65533;1&#65533;&#1368;H<&#65533;&#65533;6&#909;&#65533;&#65533;.&#65533;&#65533;9&#65533;&#65533;Nl&#65533;&#65533;	&#65533;`&#65533;x&#65533;d&#65533;&#65533;&#65533;C&#65533;#&#1315;&#65533;&#65533;J&#65533;\&#65533;&#65533;0#&#65533;&#65533;C&#65533;k&#1737;&#65533;&#65533;&#65533;a&#65533;&#65533;R&#65533;/&#65533;	FDD&#65533;y&#65533;&#65533;&#65533;&#65533;&#65533;
&#65533;&#65533;&#65533;q&#65533;&#65533;
&#65533;,&#65533;5&#65533;&#65533;&#65533;<~7&#65533;&#65533;j&#65533;XUe&#65533;&#65533;|&#65533;N&#65533;'1&#65533;&`&#260;L&#65533;kFk&#65533;' 5&#65533;GN&#65533;k#G&#65533;&#65533;b&#65533;"ct'tBu&#65533;UX&#65533;V&#65533;&#65533;R@&#65533;69&#65533;ThQn-&#65533;3
)&#65533;&#65533;&#65533;G\&#65533;]&#65533;&#65533;\&#1541;\&#65533;$N&#65533;&#65533;qi&#65533;%N&#65533;&#65533;&#1605;^&#65533;&#65533;[pfg&#65533;&#65533;n&#65533;&#65533;Zx&#65533;&#65533;&#65533;3"&#65533;&#65533;&#65533;&#65533;&#65533;&#65533;&#65533;&#65533;H&#673;&#65533;&#697;o&#65533;&#65533;60K&#65533;-6&#65533;&#65533;&#65533;&#65533;&#65533;Hy&#65533;L&#65533;gx./&#65533;&#65533;&#65533;gx3>'&#65533;4Z&#65533;,&#65533;8&#65533;hA&#65533;k&#65533;&#65533;&#65533;&#65533;a&#65533;&#65533;&#65533;n&#65533;&#65533;&#65533;<&#65533;&#1900;&#65533;%&#65533;&#65533;&#65533;&#65533;&#65533;&#1281;&#1025;&#65533;&#65533;&#65533;&#65533;A&#65533;EIG^&#65533;]J$SF&#65533;v#)&#20163;8&#65533;RV&#65533;(x&#65533;'&#65533;&#65533;(&#65533;6&#65533;&#65533;&#65533;&#65533;&#65533;&#65533;i&#65533;&#65533;&#65533;&#65533;}&#65533;&#65533;&#65533;Q&#65533;&#65533;&#65533;[[&#65533;q&#65533;&#1360;&#65533;`&#65533;&#65533;f&#65533;&#65533;&#65533;K&#65533;&#588;&#65533;&#65533;&#65533;J&#65533;&#65533;{&#65533;&#65533;L&#65533;&#65533;*&#65533;&#65533;pI&#772;!&#65533;N&#65533;~&#65533;x&#594;;&#65533;&#65533;&#65533;O&#65533;z&#65533;ki&&#65533;&#65533;&#65533;1&#65533;&#65533;J&#65533;&#65533;&#65533;&#65533;=DH&#65533;&#65533;&#65533;#&#65533;3&#1538;$&#1025;x&#65533;O!'&#65533;&#65533;&#65533;&#65533;O&#65533;q&#65533;9&#65533;R2&#1218;)p%X&#677;T&#65533;&`$ !&#65533;&#65533;&#65533;&#65533;&#65533;$&#65533;!-&#65533;Z&#65533;&#65533;&#65533;	&#65533;x&#65533;&#65533;&#65533;R&#65533;'c&#65533;&#65533;%&#65533;&#65533;.&#65533;@3&#65533;(	&#65533;/&#65533;BCk&#65533;&#65533;p&#65533; &#65533;8&#65533;&#65533;&#65533;z&#65533;j&#65533;&#1431;&#784;&#65533;&#65533;=&#65533;&#65533;"F&#65533;8&#65533;&#65533;&&#65533;&#65533;&#65533;&#65533;M&#65533;  &#65533;(&#65533;p&#65533;&#65533;&#65533; 0&#65533;( : &#65533;@X&#65533;T&&#65533;&#65533;O&#65533;&#65533;&#65533;&#65533;	5&#65533;&#65533;P&#65533;ZO&#65533;&#65533;1&#1794;'*&#65533;a!&#65533;4Kk&#65533;&#65533;&#65533;&#65533;,&#65533;&#65533;&#136;*&#772;&#65533;&#65533; &#65533;&#65533;.&#65533;&#65533;N-&#65533;&#65533;@&#65533;&#65533;x&#65533;&#65533;&#65533;C	&#411;&#65533;H3&#65533;i&#65533;9&#65533;&#65533;&#65533;&#65533;&#65533;&#65533;(&#65533;&#65533;,&#65533;&#65533;&#65533;	&#65533;&#65533;&#65533;&#65533;&#65533;j&#65533;*&#65533;&#65533;'&#65533;&#65533;&#65533;:&#65533;&#65533;
U&#1282; eZ&#65533;&#65533;&#65533;&#65533;.+&#65533;&#65533;;&#65533;\&#65533; &#65533;&#65533;T&#65533;&#65533;@;4&#65533;h1&#65533;&#65533;&#65533;&#65533;B&#65533;$1&#65533;@.#:9>:&#65533;u&#65533;Y&#65533;7&#65533;&#65533;&#65533;L&#65533;&#396;C5M&#65533;&#65533;5&#65533;&#65533;&#65533;s&#65533;&#65533;&#65533;p&#65533;&#65533;\&#65533;U&#65533;pi&#65533;&#65533;V&#65533;&#65533;T&#65533;n	I&#65533;&#65533;Q&#65533;cs&#65533;f&#65533;~&#65533;`&#65533;\^(&#65533;m&#65533;&#65533;F8&#65533;XX&#65533;k&#65533;Gs&#65533;%Q&#65533;V &#65533;L&#65533;&#65533;F&#65533;#&#65533;&#65533;&#65533;s&#65533;&#65533;&#65533;&#65533;w&#65533;3 nA
&#65533;&#65533;AP&#65533;=&#65533;&#65533;&#65533;&#65533;J&#1028;N3&#65533;U&#65533;z*=C &#65533;&#65533;&#65533;*<h&#65533;&#65533;&#65533;&#65533;(	&&#65533;&#65533;:0&#65533;&#65533;'p#&#65533;&#65533;&#65533;Y&#65533;&#65533;&#65533;@*8&#65533;<(G85&#65533;&#65533;}&#65533;&#65533;&#65533;p&#65533;M&#65533;&#65533;E&#65533;Q9&#65533;?0&#65533;&#65533;&#65533;&#65533;Q&#65533;Z.H&#65533;&#65533;&#65533;&#65533;&#65533;&#65533;&#65533;&#65533;&#65533;&#65533;J&#65533;&#65533;>&#65533;&#65533;i &#65533;u&#65533;&#929;,]&#65533;&#65533;$Xrf+&#617;&#65533;}1&#1794;&#65533;H&#65533;&#65533;&#65533;&#65533;j&#65533;#&#65533;&#65533;X&#65533; &#65533;&#65533;x&#65533;8 &#842;&#65533;&#65533;q=&#65533;&#65533;&#65533;&#65533;DB&#65533;&#65533;&#65533;&#65533;B/&#65533;&#65533;&#65533;?'&#65533;&#65533;Kl !0&#65533;&#65533;6&#65533;&#65533;
2&#65533;)&#65533;&#65533;o&#65533;&#65533;&#65533;&#32861;&#65533;Y&#65533;m(&#65533;"hJ&#65533;&#65533;&#65533;+&#65533;&#65533;i&#65533;&#1696;T&#432;&#65533;&#65533;B2SS&#65533;X&#65533;&#65533;X&#65533;&#65533;	C&#65533;&#65533;C&#65533;mC&#65533;&#65533;&#65533;&#65533;&#65533;2&#65533;&#65533;&#65533;I^z348&#65533;2h&#65533;&#65533;?<x1p&#65533; &#65533;&#65533;&#65533;(&#65533;&#65533;&#65533;&#65533;(&#65533;&#65533;&#65533;%(&#65533;N&#65533;D=&#65533;&#65533;&#65533;H&#65533;!{&#65533;&#65533;&#1375;&#65533;&#1567;1 &#65533;&#65533;9'&#65533;&#65533;&#65533;&#65533;(&#65533;&#65533;
&#65533;&#65533;&#65533;&#1439;&#65533;&#65533;&#65533;$6	4_&#1280;&#1916;&#65533; &#1160;d&#65533;,&#65533;&#65533;@&#65533;&#65533;I[&#65533;
&#65533;YM&#65533;
&#65533;&#65533;f;0&#802;0&#65533;5e~*&#65533;&#65533;&#65533;	&#65533;&#65533;1&#65533;&#52886;j
&#65533;&#65533;&#65533;&#65533;&#65533;&#65533;+2&#65533;7&#65533;&#65533;x	FS&#65533;6\&#65533;1P&#65533;&#65533;&#65533;&#65533;:`.7&#65533;65f$x&#65533;L)I&#65533;Ab&#21207;&#65533;%&#65533;)#&#65533;K&#65533;&#65533;e&#65533;D&#65533;&#1157;%L&#65533;L&#65533;&#65533;&#65533;S&#65533;&#65533;)Ay&#65533;&#65533;iS&#65533;K&#65533;,U&#65533;$)&#65533;&#65533;&#65533;&#65533;&#65533;&#65533;&#584;Q#F&#65533;&#65533;:*&#65533;&#65533;&#65533;IJoBj&#65533;&#65533;&#65533;&#65533;GCn&#65533;&#265;&#65533;&#65533;Q&#65533;RqU&#65533;&#661;+V&#65533;&#65533;&#65533;&#65533;j&#65533;&#65533;&#65533;&#65533;HnE5&#65533;%J&#65533;&#65533;>uB&#65533;rT)T^_&#610;e&#65533;&#65533;&#65533;-]&#65533;~&#65533;&#65533;k&#65533;&#65533;]&#65533;j&#65533;j&#65533;j-&#65533;&#65533;$KmmKV&#65533;W&#65533;fq&#65533;&#65533;&#65533;U+V&#65533;@&#65533;JU&#65533;O&#65533;0Mj&#65533;h&#65533;kC&#65533;&#65533;&#65533;&#1955;GO;s&#65533;&#65533;&#65533;&#65533;M&#65533;6ox&#65533;&#65533;&#65533;
&#65533;'S&#65533;h&#65533;"&#396;&#65533;8z1&#65533;iR&#65533;K1&#65533;g&#65533;I&#65533;'Q&#65533;H&#65533;R)&#65533;&#65533;&L&#65533;(Ir&#65533;&#65533;&#1056;A&#65533;&#65533;&#65533;i&#65533;&x&#65533;4l&#65533;&#65533;YdIk&#65533;$RHt&#65533;&#65533;q&#65533;1&#65533;m &#65533;EC&#65533;&#65533;&#65533;7&#65533;`C6&#65533;&#65533;&#65533;PlaF{r&#65533;"&#65533;P&#65533;I'&#65533;&#852;	L&#65533;&#65533;	$&#65533;&#65533;Gr&#65533;A&#65533;qT4&#65533;&#65533;=&#65533;VtQFj&#65533;&#65533;[&#65533;r&#65533;o
*&#65533;$&#65533;v&#1814;L&#65533;1&#65533;Gv&#65533;1&#450;v&#65533;1&#65533;p0&#65533;p0HGx&#19558;{&#1590;&#65533;r&#65533;Fw&#65533;&#65533;^&#1665;&#65533;&#65533;&#1382;v&#1593;&#65533;~&#65533;Q&#65533;&#65533;{j&#65533;&#65533;Y6&#65533;(&#65533;t&#65533;G&#65533;y&#65533;&#65533;&#65533;&#65533;pV)&#65533;&#65533;nz&#65533;[&#65533;~  &#65533;1&#65533; &#65533;&#65533;
 &#65533;&#65533;&#65533;*&#65533;&#65533;&#65533;G&#65533;&#65533;&#65533;1&#65533;9&#65533;&#65533;&#65533;3&#1840;&#65533;LDAc&#65533;AZP&#65533;E &#65533;;\&#65533;&#65533;&#65533;&#65533;P&#65533;1&#65533;@CBaL<&#65533;DNDQ[xF&#65533;&#65533;&#65533;nb&#65533;qFp,&#65533;&#65533;h&#65533;&#65533;&#65533;
'&&#65533;Q&#65533;b&#65533;1&#65533;&#65533;&#65533;q&#65533;E\|A&#65533;dK&#65533;h&#65533;&#65533;&#65533;&#65533;&#65533;i&#65533;1at&#65533;&#65533;.&#65533;{&#65533;L&#65533;XD<&#65533;0&#65533;1&#65533;p&#65533;&#65533;j&#65533;C@0QET&#65533;L&#65533;N&#65533;[EZl&#65533;d&#65533;&#65533;F&#65533;f&#65533;&#65533;[&#65533;5&#65533;aP}p]&#65533;Qp&#65533;`p&#65533;&#65533;&#65533;Wl&#65533;&#65533;&#65533;&#65533;&#447;v&#65533;&#65533;&#65533;&#65533;&#65533;l&#65533;&#65533;&#65533;p&#65533;&#65533;&#65533;EaH|QZ\aEWl1&#65533;&#65533;Rw&#65533;&#65533;_&#65533;!Fg&#65533;11tn&#65533;Q&#65533;&#65533;y&#65533;}q&#65533;c&#65533;&#65533;&#65533;Zp9&#65533;}&#65533;#&#65533;&#65533;&#65533;&#65533;zQi&#65533;5ZX&#65533;&#65533;&#210;w&#65533;&#147;C|F~h&#65533;c&#65533;FQ&#65533;j(&#65533;&#65533;&#1279;&#65533;&#65533;&#65533;L/<q&#65533;&#65533;a&#65533;^\&#65533;&#65533;Z<>&#65533;&#65533;]&#65533;&#65533;u&#65533;b&#65533;[F&#65533;&#65533;^&#65533;u&#65533;&#65533;\&#65533;
)&#65533;&#65533;&#65533;	&#65533;&#65533;&#65533;&#65533;U&#65533;\B	{&#65533;&#65533;&#65533;"&#65533;E&#65533;&#65533;8&#65533;&#65533;ABU&#65533;@ &#65533;"&#65533;B#&#65533;K&#65533;g<o	*X!&#65533;&#65533;&#65533;4&#65533;P&#65533;*R&#65533;
S&#65533;"2%&#65533;(&#65533;&#1481;Ld'=&#65533;&#65533;L*&#65533;&#65533;Nx&#65533;&#65533;K*V!&#65533;&#65533;&#65533;"&#65533;&#65533;E-hQ&#65533;%&#65533;&#65533;8&#65533;y<
&#65533;Hq~ a
&#65533;&#65533;&#65533;Q&#65533;&#65533;%&#65533;&#65533;'&#65533;&#65533;D&#65533;&#65533;&#65533;C&#65533;&#65533;&#65533;:&#65533;[&#65533;&#65533;&#65533;D7dwv&#65533;&#65533; '!Ix&#65533;&#65533;&#65533;a{&#65533;	&#65533;&#65533;V&#65533;J'@Q
&#65533;&#65533;&#65533;0&#65533;%b&#65533;&#65533;E&#550;U{&#65533;&#65533;&#65533;&#65533;&#65533;&#65533;10&#65533;p&#65533;",q&#65533;	Gz&#65533;C&#65533;3<&#65533;&#65533;&#65533;&#65533;&#800;=($!>&#65533;f`&#65533; Hx&#65533;&#65533;&#65533;&#65533;4&#65533;A}"!&#65533;G &#65533;e4c &#65533;P&#65533;&#65533;!k(&#65533;&#1592;&#65533;&#65533;),aD`&#65533;&#65533;`s	&#65533;]&#65533;&#65533;s&#65533;p~&#65533;&#65533;_m&#65533;'>&#65533;&#65533;%&#353;n&#65533;&#65533;&#65533;3o&#199;>&#65533;&#65533;&#65533;&#65533;P&#65533;&#65533;&#65533;	7xh&#65533;&#65533;&#65533;`&#65533;B&#65533;a{S&#65533;&#65533;t&#65533;&#65533;&#65533;|(HC*&#65533;&#65533;&#65533;G&#65533;&#65533;6&#65533;&#65533;&#65533;5&#65533;tJqjC&#65533;&#65533;L&#65533;&#65533;T&#65533;`&#65533;d&#65533;6
&#65533;&#65533;B&#65533;&#65533;h&#65533;(&#65533;&#65533;&#65533;P;&#65533;&#65533;&#65533;&#65533;f&#65533;r&#65533;1&#65533;&#65533;z`&#65533;'D!
V&#65533;&#65533;XWU>&#65533;^&#65533;&#65533;&#65533;&#65533;&#65533;&#65533;	&#65533;&#65533;&#65533;9KB&#65533;0&#65533;%4&#65533;C`&#65533;0&#1101;&#65533;&#65533;v&#65533;k2&#65533;&#65533;&#65533;&#65533;&#193;`&#65533;&#65533;1&#65533;b&#65533;s$v&#65533;&#65533;-w&#65533;&#65533;&#65533;&#65533;1-&#65533;gP&#65533;h&#65533;N&#65533;`&#65533;
Y&#65533;&#65533;&#65533;&#65533;&#65533;'&#65533;V	B&#65533;&#65533;&#65533;&#65533;&4&#65533;&#65533;B&#65533;&#65533;p&#65533;,Pa
X&#65533;&#65533;p&#65533;&#65533;&#65533;mkK&#65533;<&#65533;&#65533;&#65533;e&#65533;w&#65533;&#65533;^&#65533;5&#65533;M&#65533;a&#65533;&#65533;l#&#65533;7&#65533;E&#65533;&#65533;&#65533;&#318;3iKc&#65533;&#65533;7&#1993;&#65533;`&#65533;&#65533;&#65533;gw&#709;&#65533;^a&#65533;&#65533;&#65533;6&#1208;uEn&#65533;q&#65533;&#65533;=1;0&#65533;&#65533;n&#65533;&#65533;&#65533;fI&#65533;N&#65533;&#65533;&#65533;#VX&#65533;G&#65533;p&#65533;z&#65533;&#65533;U&#65533;s&#65533;3&#65533;;&#65533;o_&#65533;&#65533;&#65533;ee7&#65533;2&#65533;k&#65533;v&#63240;&#65533;0&#65533;_o&#65533;&#1624;&#65533;&#65533;>c&#1106;c&#65533;&#65533;&#65533;&#65533;'&#827;z&#65533;&#65533;!&#65533;$*&#65533;	&#65533;pB&#65533;&#65533;%&#65533;E$f,)&#65533;&#65533;S*4&#65533;AQjj&#65533;&#1702;5&#65533;&#65533;N&#65533;qSAa&#65533;ED&#65533;8E+>&#65533;
-&#65533;E2&#65533;83y&#65533;&#65533;&#65533;l&#65533;&#65533;&#65533;QNn"&#65533;8&#65533;&#65533;h&#65533;u&#65533;&#65533;L&#65533;(E&#65533;((s&#65533;S&#65533;&#65533;&#1030;.&#65533;[8&#65533;&#65533;%&#65533;&#65533;&#65533;&#65533;K|&#65533;	KL"F&#65533;8r!
X&#65533;&#1644;L&#65533;+x&#65533;)&#65533;3&#65533;&#65533;&#65533;&#65533;D&#65533;&#65533;-d!UxB&#65533;&#65533;@&#65533;gSFH&#65533;&#65533;&#65533;&#65533;4&#65533;&#65533;N|&#65533; 
!&#65533;GL&#65533;&#65533;&#65533;&#65533;&>&#65533;&#65533;"=&#65533;&#65533;"&#65533;E&#1889;U&#65533;&#65533;%&#672;&#65533;*`&#65533;
X&#65533;&#65533;&#65533;&#65533;B&#65533;&#65533;&#65533;&#65533;&#65533;&#935;&#65533;&#65533;&#65533;&#65533;i&#65533;&#65533;&#65533;$&#65533;`&#65533;A~&#65533;+xe&#65533;C$&#1671;&#65533;p&#65533;J&#65533;&#65533;-"/t&#65533;&#65533;R`&#65533;p&#65533;#% &#65533;gT0&#1164;Ej}&#65533;Nz&#65533;&#65533;&#65533;8&&#65533;)&#65533;^KR&#65533;&#948;&#65533;&#65533;)&#65533;&#65533;(K&#65533;&#65533;&#65533;&#65533;&#65533;&#65533;Xx&#65533;@4YM&#65533;&#65533;&#1306;&#65533;&#65533;'>&#1574;OM&#65533;C&#65533;^&#65533;Q&#65533;&#65533;&#65533;&#65533;&#65533;&#65533;&#65533;&#65533;_t5&#65533;!&#65533;B&#65533;&#65533;&#65533;&#65533;%&#65533;&#65533;)&#65533;A&#65533;&#1307;&#65533;&#65533;t&#1912;&#65533;&#65533;&#65533;&#437;&#65533;#&#65533;&#65533;G`&#65533;&#65533;&#65533;-&#65533;Z
&#65533;&#65533;u&#65533;&#65533;&#324;$$&#65533;	K@B&#65533;&#65533;~&#65533;#&#65533;[Gh&#65533;&#65533;&#65533;$&#65533;&#65533;&#65533;&#65533;&#65533;&#65533;&#65533;&#65533;j,h&#65533;X&#65533;&#65533;^&#65533;@7&#65533;Ky&#65533;C&#65533;&#65533;[&#65533;&#65533;)&#65533;pZ&#65533;H&#65533;&#65533;&#65533;&#65533;&#65533;O^&#1218;&#65533;`&#496;&#65533;&#65533;&#65533;#&#65533;&#65533;&#65533;Uyy?~&#65533;D&#65533;&#65533;&#65533;&#65533;s]W&#65533;&#176;&#65533;|&#65533;kl&#65533;3&#65533;&#65533;&#65533;&#65533;5&#65533;&#65533;&#65533;&#65533;}&#65533;&#65533;&#65533;&#65533;&#65533;&#65533;z`&#65533;+&#65533;<7&#65533;&#65533;&#65533;&#65533;zj,&#65533;&#65533;&#65533;"&&#65533;&#65533;q,?F&#65533;&#65533;&#65533;F{&#65533;&#65533;&#65533;
&#65533;&#65533;&#65533;&#65533;9&#65533;&#65533;&#65533;kP&#65533;`&#65533;&#65533;op&#65533;O&#65533;&#65533;N&#65533;(&#65533;&#65533;xN&#65533;&#65533;v&#65533;&#352;&#65533;&#65533;&#65533;&#65533;`O&#65533;&#65533;&#65533;&#65533;&#65533;&#65533;&#65533;&#65533;&#65533;&#65533;&#65533;&#65533;M&#65533;|`=a&#65533;&#65533;&#65533;&#65533;&#65533;&#65533;S&#65533;	>A&#65533; &#65533;&#65533;&#1043;p&#65533;`&#65533; &#65533;
b&#65533;&#65533;$&#65533;"E$ &#65533;4-B! &#65533;B&#65533;&#65533;%&#65533;O&#65533;F&#65533;&#65533;&#65533;&#1864;Io&#65533;	X&#65533;&#65533;&#65533;mB"HS'&#65533;&#65533;+&#65533;f&#65533;,&#65533;&#65533;'T&#65533;j&#65533;%&#65533;B5P&#65533;TN&#65533;
 &#65533;&#65533;mRuDB&#65533;YG#&#65533;OH&#65533;P&#65533;R,&#65533;{h"I&#65533;&#65533;H5 &#65533;An&#65533;&#65533;&#65533;&#65533;>i&#65533;}\&#65533;`&#65533;&#65533;F &#65533;p&#65533;V&#65533;U&#65533;&#65533;&#65533;M&#65533;HA9A&#65533;&#65533;&#65533;@T&#65533;&#65533;:a&#65533;&#65533;~E&#65533;~&#65533;A #&#65533;&#65533;$&#1777;&#65533;&#65533;#&#65533;&#65533;Q_&#65533;&#65533;@&#65533;&#65533;q@&#65533;Z	KH&#65533;&#65533;<O?&#65533;&#65533;&#65533;%&#65533;&#65533;4&#65533;5v&#65533;E&#65533;SUA/&#65533;5D\IA{a&#65533;&#65533;e&#65533;Mp&#65533;&#65533;&#65533;&#65533;&#65533;&#65533;Gq&#65533;VU&#1379;7Z&#65533; &#65533;;&#65533;e&#65533;Q&#65533;|&#65533;&#65533;cApb&#65533;|W=	&#65533;&#65533;`&#65533;&#65533;U&#65533;&#65533;&#65533; &#65533;:&#65533;&#723;&#65533;;>]&#65533;A&#65533;&#65533;d&#65533;&#65533;P	&#65533;&#65533;|	&#65533;&#65533;	&#65533;&#65533;&#65533;9&#65533;&#65533;A&#65533;&#65533;&#65533;Q&#65533;&#65533;D.&#65533;&#65533;0H&#65533;4&#65533;H&#65533;&#65533;&#65533;AD&#65533;#&#1045;&#1292;&#65533;N&#65533;&#65533;&#65533;&#1315;h&#341;m&#65533;&#65533;Ne&#65533;&#65533;&#65533; &#65533;&#65533;e7&#405;PV&#65533;)^&#65533;&#65533;ma&#65533;@B>&#65533;[&#65533;|ND&#65533;&#65533;g&#65533;V$A0&#65533;L&#65533;lm&#65533;&#65533;G&#65533;XGp&#65533;&#65533;&#65533;&#65533;L&#65533;GX&#65533;x^&#65533;e&#65533;&#65533;&#65533;p&#65533;b&#65533;&#65533;*&#65533;[&#65533;[
&#65533;m)Kn&#65533;&#65533;&#65533;&#65533;V<~&#65533;c&#65533;&#65533;Gl&#65533;z&#65533;&#65533;&#65533;d&#65533;&#65533;&&#65533;e	&#65533;}&#65533;ID~m&#65533;&#65533;ZfAD&#65533;&#65533;&#65533;`&#65533;&#65533;&#65533;=&#65533;&&#65533;&#65533;&#65533;g)fq&#65533;&#65533;@J&#65533;u&#65533;&#65533;&#65533;&#65533;MLI&#65533;q&#65533;F&#65533;&#65533;:&#65533;&&#65533;&#65533;}$&#65533;&#65533;`&#65533;,&#65533;&#65533;&#65533;&#65533;?Ma&#65533;&#1297;&#65533;&#65533;&#65533;P'A&#65533;#>&#65533;&#65533;j&#65533;	p&#65533;&#65533;&#65533;&#65533;`&#65533; o&#65533;&#65533;t&#65533;}A&#65533;&#65533;$$q&#65533;&#65533;&#65533;&#65533;&#65533;&#65533;}E&#65533;$&#65533;&#65533;t&#65533;&#65533;&#65533;I [a&#50976;&#65533;&#65533;O}K&#65533;d$&#65533;e&#65533;&#65533;G
&#65533;&#65533;&#65533;&#65533;&#65533;A #[w []&#65533;Q&#65533;Y&#65533;%&#65533;"&#65533;Q \&#65533;&#65533;{.&#65533;n&#65533;&#65533;&#65533;\IG&#65533;T&#65533; 0&#65533; &#65533;J&#65533;
&#65533;Dh=&#65533;!&#65533;Y&#65533; &#65533;n&#65533;A&#65533;&#65533;I~&#65533;&#65533;&#65533;0J}&#526;<m&#65533;&#65533;&#65533;&#65533;&#65533;QO&#38669;&#65533;|&#65533;&#65533;&#65533;P&#65533;&#65533;E&#65533;&#65533;&#65533;&#65533;&#65533;&#65533;Um=A&#65533;&#1364;j&#65533;&#65533;&#65533;&#65533;&#65533;&#65533;&#65533;&#65533;&#65533;A&#65533;&#65533;&#65533;&#65533;V&#1076;&#65533;&#65533;`&#1457;&#65533;&#65533;&#65533;&#65533;t&#65533;&#1913;T&#65533; &#65533;&#65533;&#65533;&#65533;R&#65533;s&#65533;&#65533;&#65533;&#1977; iQAO&#65533;&#65533;a&#65533;9.&#65533;&#65533;1)&#65533;&#2042;&#65533;L&#10775;&#65533;]&#65533;&#65533;&#65533;&#65533;&#65533;?.&#1356;&#65533;&#65533;0&#65533;t&#65533;&#65533;E0&#65533;@f&#65533;&#65533;\#D&#65533;&#65533;&#65533;`&#65533;B.&#65533;L&#65533;d_&#65533;&#65533; Ej&#65533;@'x%&#65533;IJ{N&#65533;&#65533;&#65533;&#65533;&#65533;&#65533;	&#65533;&#65533;p&#65533;F&#65533;l&#65533;I&#65533;&#65533;&#65533;}&#1037;p2&#65533;&#65533;z&#65533;`I&#65533;0&#65533;&#65533;&#65533;&#901;&#65533;&#65533;&#65533;&#65533;H&#65533;&#270;&#65533;$&#65533;d&#65533;&#65533;&#1376;z&#65533;&#65533;6_<&#65533;G&#65533;+hEiM&#65533;&#65533;&#1631;&#65533;&#65533;&#65533;&#65533;&#605;&#45325;&#65533;&#65533;A&#65533;&#785;&#65533;&#65533;&#65533;&#2020;Z &#65533;^&#65533;&#65533;@L	n&#65533;?&#65533;&#65533;&#65533;&#65533;H,f>V&#65533;&#65533;vA&#65533;&#65533;&#65533;V&#65533;&#65533;99^f&#65533;&#65533;k&#65533;aA&#65533;&#65533;&#65533;\&#65533;&#65533;rM&#65533;&#65533;&#65533;&#65533;t&#65533;&#65533;&#682;&#65533;&#65533;&#65533;:&#450;&#65533;&#65533;&#65533;4&#65533;b&#65533;&#65533;L&#65533;&#58881;&#65533;`&#65533;M*&#65533;A&#65533;&#65533;dn&#65533;&#65533;q&#65533;&#1580;&#65533;&#65533;&#65533;N&#769;&#65533;&#1025;&#65533;&#65533;I&#65533;X&#65533;oZ	&#65533;&#65533;&#1146;&#65533;&#1202;&#65533;<&#65533;gy&#65533;&#65533;&#65533;&#65533;&#65533;p&#65533;@&#65533;N&#65533;&#65533;Ax&#65533;&#65533;,&#65533;&#65533;(&#65533;&#65533;&#65533;o&#1811;&#65533;`
&&#65533;&#65533;&#65533;&#65533;&#65533;pLpr'o4&#65533;&#65533;&#65533;?&#65533;&#405;&#65533;&#65533;?&#65533;X~&#65533;Ar%&#65533;@&#65533;&#65533;igN&#65533;B&#65533;&#55216;&#65533;&#65533;.&#65533;&#65533;y&#65533;&#17042;5&#1170;~&#365;&#65533;&#65533;&#65533;&#65533;p\I&#65533;8&#65533;&#65533;Dh"&#302;&#65533;&&#65533;F&#65533;&#65533;H&#65533;w&#65533;)=
D&#65533;U&#831;\	&#65533;&#65533;&#65533;B&#65533;&#65533;}9
&#65533;Y&#65533;&#65533;}&#65533;H!&#65533;JV&#65533;)&#65533;q&#65533;&#65533;&#65533;|&#65533;&#65533;	&#65533;tL&#65533;&#65533;&#65533;X&#65533;&#65533;R&#65533;P&#65533;7.&#65533;&#65533;&#65533;&#65533;c&#65533;U&#65533;&#65533;kv&#65533;&#1548;&#65533;,<q&#65533;&#65533;:V&#65286;&#65533;&#1065;&#65533;Eq&#65533;gmV&#65533;n&#65533;<%Q&#65533;&#65533;=&#23600;&#65533;n&#65533;wq&#65533;&#65533;A&#65533;&#58386;&#65533;&#65533;w&#65533;&#65533;&#65533;t&#65533;&#65533;&#65533;&#65533;&#65533;Ep&#65533;&#65533;,&#65533;r"&#65533;@&#65533;v&#65533;c6K&#65533;&#65533;c&#65533;.}&#65533;*&#65533;<&#65533;~&#65533;B&#65533;*&#65533;&#65533;&#1788;&#65533;&#65533;&#65533;&#65533;F1&#65533;oB&#65533;I_&#65533;&#65533;&#65533;0&#65533;
g&#65533;\&#928;@b&#65533;X&#65533;&#65533;f&#65533;ts&#65533;&#65533;w&#65533;&#65533;-H&#65533;G&#65533;&#65533;&#65533;>&#65533;:&#65533;\Evf&#65533;&#65533;&#65533;&#65533;]nX&#65533;&#238;&#65533;&#65533;U^]<&#65533;N&#65533;&#65533;&#65533;Y&#65533;&#65533;D&#65533;Gf6&#65533;S&#65533;&#65533;'&#65533;&#65533;&#65533;&#65533;&#65533;&#65533;&#65533;)&#65533;&#65533;m&#65533;,&#65533;&#65533; &#65533;&#65533;&#1830;
&#65533;&#65533;?&#65533;D&#65533;&#65533;&#65533;J&#65533;b!&#1702;&#65533;Y/&#65533;m&#65533;&k&#65533;&#1144;&#65533;&#65533;x&#65533;&#65533;&#65533;&#55069;]!G&#65533;&#65533;&#65533;b&#598;d&#65533;&#65533;*&#65533;&#65533;n&#65533;&#65533;
O&#65533;&#65533;`&#65533;&#65533;&#65533;&#65533;m&#65533;&#65533;&#65533;qWr&#65533;&#65533;\&#65533;&#65533;%/&#65533;D&#65533;C^&#65533;V&#65533;&#65533;&#65533;H&#65533;@dSd&#65533;.IH~I?-&#65533;&#65533;&#65533;$:$&#65533;\V&#65533;(I{:&#65533;n%&#65533;&#65533;&#65533;`gB&#65533;&#65533;&#65533;Y1&#65533;&#65533;&#65533;&#65533;.&#65533;&#65533;&#65533;&#65533;&#65533;&#65533;`&#65533;28A&#65533;&#65533;T&#65533;A&#65533;&#65533;&#65533;4'&#65533;&#65533;gtf`&#65533;,&#65533;B&#65533;<-&#65533;&#65533;&#65533;&#65533;&#65533;K&#65533;`&#65533;&#65533;&#65533;XmM&#65533;&#65533;&#65533;|&#65533;&#65533;&#65533;X4&#65533;4&#65533;&#970;&#65533;&#208;)&#65533;,&#65533;&#65533;&#65533;O&#1532;_p&#65533;&#65533;&#897;	&#65533;)8&#362;&#65533;5&#65533;&#65533; &#65533;&#65533;P&#65533;&#65533;&#1553;&#65533;F&#65533;&#65533;FT,&#65533;&#65533;F),&#65533;&#65533;j&#506;KDG4
.&#65533;&#65533;'ED&#65533;&#65533;&#1402;@&#65533;<&#65533;~O&#65533;&#65533;&#585;|oy2&#65533;&#65533;;]&#65533;ZC&#65533;&#65533;@MX&#65533;%&#65533;&#65533;&#65533;k&#65533;&#65533;q|&#65533;&#65533;&#65533;&#65533;&#65533; &#65533;&#1524;&#65533;9Vk&#65533;&#65533;&#65533;&#1513;A&#65533;^3&#827;&#65533;j&#65533;&#65533;n&#65533;8T+&#1450;&#65533;&#65533;K&#65533;T&#65533;&#65533;B&#65533;:&#65533;X&#65533;&#65533;&#65533;SJ&#65533;&#65533;B&#65533;F&#65533;&#1106;&#65533;&#65533;&#65533;9&#65533;&#65533;t&#1944;&#65533;1&#65533;&#65533;nP&#65533;.&#65533;\&#65533;@Y&#65533;&#65533;\&#65533;IJ&#65533;G&#65533;z&#65533;&#65533;&#65533;&#65533;&#65533;&#65533;jvL&#65533;&#65533;&#65533;&#65533;&#65533;B]&#65533;&#65533; &#65533;&#65533;&#65533;$nx]	&#65533;&#65533;&#65533;&#65533;Dh5|&#65533;&#65533;&#65533;`	K&#65533;l&#65533;&#161;NT&#65533;wx&#65533;XAr_&#65533;&#65533;&#65533;-&#65533;Z&#65533;&#65533;&#65533;&#65533;&#65533;&#65533;=qL&#65533;&#65533;&#65533;(&#65533;&#65533;&#508;&#65533;&#65533;P1F&#65533;!5&#65533;&#65533;&#65533;&#65533;iA&#65533;H&#65533;u^&#65533;XEw&#65533;&#65533;A&#65533;&#65533;&#65533;]&#65533;&#65533;&#65533;&#65533;:&#65533;&#65533;AD&#33566;U!&#65533;&#65533;N&#65533;&#65533;|&#65533;VcD&#65533; &#65533;&#65533;&#65533;&#65533;2F&#65533;&#65533;&#65533;&#65533;1&#65533;&#65533;&#65533;X&#65533;&#65533;&#65533;`&#65533;F)s\v&#65533;Z&#65533;;9&#65533;&#65533;X&#65533;&#65533;@&#65533;a&#65533;]3&#65533;&#65533;&#65533;&#65533;V&#65533;&#65533;&#65533;&#65533; &#65533;c&#65533;&#65533;f&#65533; &#65533;&#65533;&#65533;&#65533;&#65533;`&#65533;&#65533;&#65533;nN&#65533;&#65533;A&#65533;}MD#F&#65533;&#65533;&#65533;&#1815;&#65533;m>&#65533;&!&#1735;&#65533;&#65533;&#65533;&#65533;&#65533;&#65533;&#531;AmV&#65533;q\&#65533;&#65533;*.&#65533;&#65533;&#364;&#65533;&#65533;&#65533;j^zm&#65533;&#65533;&#1338;f&#65533;(&#65533;&#65533;&#65533;P&#65533;_&#65533;n&#65533; &#65533;&#65533;&#65533;&#65533;&#65533;TtE&#65533;&#65533;E&#65533;&#65533;&#65533;&#659;&#65533;&#65533;&#65533;&#141;&#65533;&#65533;&#65533; &#65533;(&#65533;&&#65533;\&#65533;&#65533;f`&#65533;'.b&#65533;&#65533;&#65533;&#165;j&#65533;DV@&#65533;&#65533;&#1833;&#65533;r&#65533;R&#65533;&#65533;zN&#65533;&#65533;&#65533;&#65533;&#65533;<&#500;$&#65533;P&#65533;&#65533;H&#65533;&#65533;J&#772;&#65533;EL&#65533;+O&#1968;&#65533;&#65533;}&#65533;&#65533;&#65533;&#1569;M	&#65533;z&#65533;&#65533;%&#65533;	p&#65533;F&#65533;&#65533;&#65533;&#730;[&#65533; &#707;&#65533;&#65533;&#65533;&#65533;H &#65533;&#65533;&#65533;0&#65533;&#65533;&#2387;.&#65533;&#65533;oN&#65533;ZLx1&#65533;K&#65533;GR&#65533;{E&#65533;&#65533;&#65533;|&#65533;pb&#65533;&#65533;&#167;|&#65533;&#65533; q&#65533;l	&#65533;&#65533;v{&#65533;I&#65533;&#65533;h&#65533;&#65533;\=&#592;&#65533;&#65533; &#65533;F2$&#65533;B&#65533;&#65533;&#65533;t&#65533;;3&#65533;&#65533;m&#65533;&#65533;&#65533;&#65533;&#65533;&#65533;&#65533;>T&#65533;&#65533;&#65533;r&#65533;?G&#65533;&#65533;M;f&#65533;|!&#65533;&#1992;L&#65533;&#65533;K/\^mW&#65533;U&#65533;Jj&#65533;&#65533;&#65533;`i&#65533;&#65533;&#65533;&#65533;Q&#65533;&#65533;&#65533;u5}&#65533;&#65533;&#65533;&#65533;K&#65533;	&#65533;&#65533;&#65533;q&#65533;T&#65533;&#65533;&#1045;&#65533;&#65533;^&#65533;&#65533;&#65533;p&#65533;bc1-0l%&#65533; &#65533;7B&#65533;2&#65533;&#65533;c&#65533;&#65533;&#65533;.GG&#65533;&#65533;&#65533;Q&#65533;&#749;]&#65533;s&#65533;*&#65533;&#897;&#65533;^>&#65533;&#65533;&#65533;&#65533;,% A yhu&#65533;&#65533;&#65533;q&#65533;&#65533;h{&#65533;&#65533;NG&#65533;fy&#65533;]y&#65533;&#2036;9-i
&#65533;<&#65533;&#65533;S&#65533;&#65533;&#65533;&#65533;&#65533;&#65533;&#65533;iA&#65533;,&#65533;&#65533;@&#65533;M&#65533;T&#65533;&#65533;&#65533;&#65533;&#65533;!&#65533;]&#65533;&#65533;`&#65533;&#65533;o&#65533;&#1114;-&#65533;&#65533;&#65533;&#1930;9&#65533;fvM&#65533; &#65533;&#65533;e&#65533;&#65533;QQW&#65533;&#65533;&#65533;Z&#65533;&#65533;[|&#1928;TW&#65533;&#65533;&#65533;&#65533;&#65533;&#65533;&#65533;&#65533;&#65533;&#65533;&#65533;&#65533;IKZk&#65533;&#65533;&#65533;&#65533;;;&#65533;&#1242;O&#65533;Z&#65533;&#65533;&#65533;aQ2&#65533;@ &#65533;HL&#65533;&#65533;4@&#65533;)CF&#65533;2&#65533;A&#65533;&#65533;&#859;7n&#1580;I3&#65533;&#65533;1b&#664;&#65533;h&#65533;L&#65533;&#65533;/&#65533;!30d&#65533;&#65533;b&#164;T9&#65533;LG4g:N&#65533;x&#65533;&#792;&#65533;,&#65533;pT&#230;&#65533;&#65533;?&#1640;&#65533;&#65533;#L&#65533;f&#1196;Qsf&#791;.&#65533;^&#176;D&#65533;MM&#65533;
&#65533;&#65533;&#65533;CgN&#1517;v&#65533;&#1041;&#65533;&#65533;6irn&#65533;8&#65533;(&#793;	&#65533;$sQ/\&#65533;&#65533;)Xg&#1678;k"
&#65533;(&#65533;&#18025;<&#65533;$v&#65533;1&#65533;9t&#65533;&#1689;&#65533;M&#65533;54&#65533;a&#65533;FNW9q&#65533;P&#65533;&#65533;N&#65533;8&#65533;&#65533;&#65533;&#65533;&#65533;&#65533;5@C&#1798;M&#1053;=&#65533;q&#65533;&#65533;!&#65533;&#1675;&#65533;&#809;s&#65533;xj:&#65533;&#61965;&#65533;w&#65533;7&#65533;&#65533;@&#403;'yY9rJ&#65533;&#65533;&#65533;3&#65533;&#1082;&#249;&#65533;'!C&#65533;!:D&#1055;>x&#65533;b?]&#65533;>&#65533;;&#1257;&#65533;&#65533;GN&#65533;&#65533;z&#65533;&#1539;&#65533;>&#65533;&#65533;C<$n&#65533;z&#65533;&#65533;&#1064;+&#65533;\B#&#65533;&#65533;&#1674;&#746;&#65533;&#65533;&#65533;"%0&#65533;&#65533;,&#65533;&#65533;&#65533;O&#296;&#65533;E&#65533;&#65533;EBCF&#65533;L&#65533;&#65533;&#65533;&#65533;"J&#65533;0&#65533;&#65533;&#65533;&#65533;)1{&#65533;"0&#65533;&#65533;&#65533;.&#65533;&#65533;"Q#&#65533;g$&#65533;&#65533;x&#65533;&#65533;.&#65533;&#65533;B&#743;&#65533;&#65533;&#65533;-P&#274;&#65533;&#65533;&#1298;/&#65533;&#65533;&#65533;)&#65533;@&#65533;%&#65533;@&#65533;&#65533;%&#65533;x"&#65533;*&#65533;&#65533;&#65533;I&#65533;&#65533;&#65533;BD-&#65533;&#65533;b&#65533;'&#65533;P&#65533;&#65533;'&#65533;&#65533;&#65533;
+&#65533;&#65533;B1&#65533;&#65533;&#65533;&#250;|<&#65533;&#65533;+&#65533;&#65533;&#65533;+&#65533;(&#65533;|&#65533;'2}&#65533;I&#65533;&#65533;<&#65533;&#65533;'&#65533; &#65533; &#65533;F(&#65533;I&#65533;&#65533;&#65533;&#65533; =3&#65533;2,&#65533;&#65533;*&#65533;&#65533;b&#65533;&#65533;6&&#65533;1&#65533;$B&#65533;&#65533;&#65533;\h1&#65533;P&#65533;#&#65533;PtI&#65533;&#65533;&#65533;&#65533;1&#65533;hV&#65533;,#&#65533;xsc&#856;&#65533;H[&#65533;&#65533;&#65533;&#65533;&#65533;&#65533;&#65533;v&#65533;&#65533;x{&#65533;2&#65533;j&#65533;B&#65533;K&#65533;&#65533;&#65533;*&#65533;i2T&#65533;5&#65533;+eE&#65533;j<&#65533;&#65533;!&#65533;H&#65533;6&#65533;&#65533;L&#65533;Q&#65533;&#65533;&#65533;f&#65533;&#65533;&#65533;&#65533;&#65533;I&#65533;s&#1120;&#65533;=&#65533;&#65533;#&#65533;:&#65533;
&#65533;9&#52271;&#65533;&#65533;h&#65533;2c&#65533;Jj)&#65533;&#65533;&#65533;&#65533;&#65533;&#65533;lC3&#65533;f&#65533;7&#65533;7&#65533;h&#65533;&#65533;(#&#65533;5&#65533;4&#65533;&#65533;X&#65533;&#65533;QV/0J&#65533;&#65533;s&#65533;&#65533;&#65533;&#65533;[&#65533;1&#65533;&#65533;&#65533;O;&#65533;&#65533;&#65533;6&#65533;&#65533;&#65533;k&#65533;&#65533;ES&#65533;&#65533;&#65533;&#65533;&#65533;&#65533;&#65533;&#65533;#<&#65533;K&#65533;&#65533;9n6&#65533;&#65533;s;|&#65533;5&#65533; &#65533;&#65533;&#424;&#65533;3vR&#65533;0&#65533;&#65533;&#65533;<g&#65533;&#65533;&#65533;+&#65533;>&#65533;&#16939;&#65533;l&#65533;&#65533;&#65533;j&#65533;&#65533;&#65533;o?&#1070;;&#939;&#65533;&#65533;&#65533;&#65533;&#65533;&#65533;&#65533;e&#65533;&#65533;F&#65533;&#65533;W&#65533;\&#65533;&#65533;&#65533;&#65533;&#65533;&#65533;&#65533;&#65533;&#65533;u&#1135;[&#65533;'7&#65533;&#65533;n8 U&#65533;N&#65533;&#1208;&#65533;ns&#65533;&#65533;&&#65533;2&#1160;#?&#65533;#&#65533;&#65533;A&#271;>&#65533;H&#65533;l&#4867; &#65533;(^5;&#65533;e	&#65533;&#65533;&#65533;&#65533;r&#65533;&#65533;&#65533;&#65533;4&#65533;&#65533;H` &#65533;&#65533;&#65533;&#207692;&#65533;2IK\S&#65533;"&#65533;e&#65533;QY&#65533;B&#65533;&#65533;&#1194;1m&#65533;
UXR@&#65533;&#65533;&.b&1&#65533;&#65533;&#65533;&#65533;&#329;&#65533;O&#65533;&#65533;$X&#65533;^$wI&#65533;&#65533;p-d	P.&#65533;&#65533;&#65533;2&#65533;/&#65533;	&#65533;E&#65533;R&#65533;@&#65533;&a&#65533;
XH&#1368;&#65533;V&#65533;$bWV`&#65533;&#65533;&#65533;&#65533;#A	P&#65533;&#65533;&#65533;&#65533;P&#65533;*&#65533;&#65533;&#65533;&#65533;&#65533;&#65533;&#65533;@(&#65533;1
S&#1057;&#65533;x&#65533;&#65533;&#65533;E5&#65533;a&#65533;&#65533;)La	<&#65533;p&8&#65533;&#1095;!&#65533;)&#65533;<eB0|&#65533;\&#65533;&#65533;B&#65533;&#65533;&#65533;q&#65533;&#65533;5&#65533;&#1316;&#65533;]p&#65533;B&#65533;&#65533;6&#65533;&#65533;B&#65533;&#65533;U&#65533;W#&#65533;&#65533;
L(&#65533;&#65533;&#65533;F
*>&#65533;&#649;&#65533;5I&#65533;&#65533;D&#65533;&#65533;F&#65533;&#65533;&#65533;|+E) &#65533;n&#65533;&#65533;&#65533;&#65533;\1&#65533;&#65533;&#65533;/ E&&#65533;#&#65533;P r&#65533;&#65533;&#65533;)h*b&#65533;&#65533;-&#65533;D&#65533;&#65533;&#65533;&#65533;x&#65533; &#440;AY&#65533;&#65533;&#65533;0;z&#65533;-&#65533;	&#65533;u@&#65533;&#65533;&#65533;^&#1113;&#1698;C<;&#65533;g`&#65533;C&#65533;&#65533;6&#65533;&#65533;EF&#65533;a
&#65533;&#65533;E!&#65533;&#65533;c&#65533;9\2r!MM7F&#585;MF2&#65533;&#65533;Fw&#65533;&#65533;&#65533;[2&#65533;&#65533;&#65533;_A&#65533;&#65533;&#65533;&#1241;V&#65533;9&#65533;t&#65533;&#65533;&#65533;N"&#65533;&#65533;%5&#65533; ,y&#65533;&#65533;k&#65533;&#65533;&#65533;c&#65533;:&#65533;|ce&#65533;&#65533;&#65533;sj$JUf&#65533;&#65533;*M&#604;-q&#65533;&#65533;zF&#65533;Fnd&#65533;L*&#65533;R3S&#1724;&#65533;&#65533;&#65533;&#65533;&#65533;&#1593;&#65533;&#65533;&#1291;A&#777;)c&#65533;#&#65533;&#65533;&#65533;okMx%e=i&#65533;&#65533;&#65533;Ha3&#65533;Q&#65533;&#65533;&#65533;f&#243;&#65533;&#65533;s&#65533;&#65533;$52&#65533;&#65533;&#65533;&#65533;&#65533;&#65533;!@|&#65533;&#65533;&#65533;&#65533;&#65533; Ht&#65533;3I&#65533;ds&#65533;&#65533;d!1&#65533;,X&#65533;=&#65533;~%&#65533;({&#65533;&#65533;&#65533;&#1240;&#65533;&#65533;&#65533;lx5M&#1692;&#65533;&#65533;&#65533;&#65533;'ex&#65533;&#65533;R&#65533;&#65533;&#65533;&#65533;&#65533;&#582;Z&#130;J&#65533;%&#65533;&#65533;&#65533;c&#65533;&#65533;&#65533;&#65533;&#65533;&#65533;t&#65533;nR=KN&#65533;5&#65533;0t&#65533;W&#65533;&#65533;:&#1576;/A&#65533;Z&#65533;&#65533;&#65533;&#65533;*Xa&#65533;r&#65533;&#65533;&#65533;&#65533;.&#581;.&#65533;&#65533;&#65533;&#65533;&#65533;&#65533;I&#65533;&#65533;&#65533;&#65533;4B&#65533;	YT&#65533;&#65533;4:&#65533;&#65533;R`&#65533;&#65533;KgJ&#65533;&#65533;e&#65533;&#65533;d&#65533;+&#65533;r
wQ&#65533;&#65533;#$
v&#65533;}&#65533;&#65533;&#65533;&#65533;Q&#65533;i&#1185;&#65533;p&#65533;M&#65533;&#65533;&#65533;&#65533;&#65533;&#65533;~8&#65533;&#65533;&#65533;&#65533;]\&#65533;&#146;G01(&#65533;&#65533;6&#65533;`&#65533;&#65533;/<,.&#65533;&#65533;`&#65533;&#65533;d&#65533;)ly&#65533;Y&#65533;^Q&#65533;&#65533;
I&#65533;BHJ&#65533;&#65533;;&#65533;<D&#65533;v&#65533;&#65533;&#65533;&#65533;d&#65533;&#65533;&#65533;&#65533;"&#1443;N&#65533;	&#65533;R&#65533;r&#65533;/&#65533;&#65533;MU<&#65533;&#65533;E&#65533;p&#65533;"MRR&#65533;4&#65533;a&#65533;&#65533;&#65533;&#65533;&#65533;"&#65533;&#65533;&#65533;U&#65533;$B&#65533;&#65533;&#65533;&#65533;8&#65533;I&#65533;W&#65533;&#65533;7&#65533;&#65533;&#65533;'5>&#65533;&#65533;&#65533;&#65533;H$fXCp,:2&#65533;L&#65533;h&#65533;&#65533;W&#65533;&#65533;&#65533;&#65533;aV;&#195;b
&#1651;LT&#1114;y&#65533;&#65533;|&#65533;&#65533;\.&#65533;t&#65533;u&#65533;&#65533;&#65533;,&#65533;f&#65533;&#65533;&#65533;2&#65533;R&#65533;aii&#65533;&#65533;&#65533;=/&#65533;&#65533;a&#65533;&#65533;&#65533;e&#65533;&#65533;&#65533;<&#65533;_&#65533;&#65533;&#239;&#65533;\3&#65533;8&#65533;&#65533;5&#65533;&#65533;&#65533;H&#65533;&#663;N;-&#65533;&#823;&#65533;&#65533;c&#65533;K&#65533;&#65533;&#65533;!&#65533;X&#65533;&#65533;&#65533;&#65533;eyk&#65533;r2&#65533;;&#65533;&#65533;&#65533;z&#65533;&#65533;&#65533;d&#65533;&#584; -1
&#65533;&#65533;&#65533;&#65533;&#65533;&#65533;&#65533;i]j&#65533;=&#1212;&#65533;&#65533;&#65533;&#65533;&#65533;&#65533;&#65533;6&#65533;&#65533;@ &#65533;u&#65533;S&#65533;~&#65533;&#65533; L&#65533;&#65533;P&#65533;<&#65533;)&#65533;&#65533;L@S7&#65533;&#65533;&#65533;5&#65533;1&#65533;&#65533;&#65533;&#65533;c\8 w_7&#65533;VR&#65533;yw&#65533;&#65533;z&#65533;&#65533;4&#65533;&#65533;&#65533;&#65533;&#65533;43&#65533;&#65533;+&#65533;&#65533;8A&#65533;|&#65533;h#&#65533;}&#65533;	&#65533;&#65533;&#65533;&#65533;AM&#65533;&#65533;s&#65533;0&#65533;=6&#65533;&#65533;T&#65533;Bq&#65533;&#65533;&Z&#65533;&#65533;$Bd&#65533;m5e&#65533;l)A&#65533;	&#65533;&#65533;&#65533;&#65533;&#779;&#65533;0&#65533;&#65533;&#65533;0-La&#65533;^&#788;&#65533;6&#65533;&#65533;&#65533;0P&#65533;&#65533;&#65533;[g&#65533;V!&#65533;w&#65533;&#65533;&#392;&#65533;)&#65533;wM_&#65533;&#65533;&#65533;G&#65533;$%r&#65533;&b&#65533;e&#65533;&#65533;\q&#65533;&#65533;&#65533;&#65533;o&#1386;&#65533;U&#65533;&#65533;3&#65533;&#65533;B,B&#65533;	{&#65533;G&#65533;&#65533;&#65533;&#65533;$A&#65533;&#65533;&#65533;!&#65533;&#65533;jE}&#65533;&#65533;&#65533;S&#65533;Q&#65533;&#65533;&#65533;o5&#65533;U/&#65533;H1&#65533;&#65533;J&#65533;9&#65533;&#65533;3$&#65533; &#65533;).B&#65533;$&#65533;&#65533;&#65533;
&#65533;&#65533;)&#65533;&#65533;$&#65533;&#65533; rtDb&#65533;eg&#65533;&#65533;&#65533;&#65533;c)&#65533;&#65533;&#65533;f&#65533;&#65533;&#65533;&#65533;&#65533;v-&#65533;6z&#65533;c&#65533;&#65533;MGN&#65533;VN&#65533;9H&#65533;&#65533;&#65533;xj+&#65533; 1lG&#65533;&#65533;&#65533;,*&#65533;&#65533;&#65533;$&#65533;&#65533;&#1568; /&#65533;&#65533;&#65533;@&#65533;&#65533;%&&#65533;4l&#65533;&#65533;bc&#65533;h&#65533;nM&#65533;Tg+&#65533;&#65533;:D#&#65533;&#65533;&#65533;&#65533;&#65533; ;&#65533;c&#65533;&#65533;&#65533;c&#65533;&#65533;
&#65533;&#65533;Cu&#65533;p&#65533;&#65533;2&#65533;-,d.~`&#65533;&#65533;y&#65533;'8&#65533;Ce&#65533;;&#65533;>Jtl&#65533;?B&#65533;&#65533;c&5z&#65533;&#1848;&#65533;Y^&#65533;Bbizb&#65533;CH#&#65533;*&#65533;&#65533;&#65533;&#65533;&#65533;`&#65533;&#65533;&#65533;&#1159;+&#65533;J&#65533;&#65533;&#65533;&#65533;&#65533;&#65533;n;J#8&#65533;
&#65533;&#65533;&#65533;&#65533;&#65533;&#65533;`ft&#65533;6&#65533;)y(&#65533;'&#65533;0&#65533;&#65533;5&#65533;&#65533;v`q&#482;62&#65533;l&#65533;&#65533;'&#65533;&#65533;&#65533;
14&#65533;&#65533;k&#65533;F&#65533;^&#65533;&#65533;[&#65533;&#65533;D&#65533;L&#65533;&#319;&#65533;&#65533;'&#65533;&#65533;^&#65533;c,&#65533;c	Q&#65533;&#65533;&#65533;&#65533;&#65533;]6F&#65533;Go&#65533;=&#65533;&#65533;tP5&#65533;n&#65533;&#65533;>f&#65533;hJ 
&#1093;&#65533;`I&#672;&#65533;n&#65533;*&#65533;I&#65533;rG
m&#65533;&#65533;&#65533;&#65533;g&#520;I&#65533;&#65533;`&#65533;&#65533;G&#322;2R&#65533;&#65533;&#65533;
&#65533;&#3954;&#65533;&#65533;f&#65533;.H&#65533;D"&t&#65533;wJ&#65533;\N&#65533;.&#65533;&#65533;G&#65533;&#65533;&#65533;&#65533;&&#65533;&#65533;&#65533;&#65533;&#65533;&#65533; NF
&#65533; 	&#65533;`&#748;@&#65533;O&#65533;&#65533;#&#65533;&#65533; &#65533;&#65533;dOM\P&#65533;h&#65533;&#65533;P&#65533;RU	&#65533;&#65533;&#65533;)1(&#65533;*ER)U&#65533;&#65533;Q&#65533;T&#65533; &#65533;&#65533;&#65533;&#65533;D&#65533;&#65533;Hc.	&#65533;&#65533;&#65533;HbnhM$&#65533;&#65533; &#65533;&#1043;&#65533;oV&#65533;&#65533;&#65533;6h)&#65533;&#65533;&#65533; &#65533;&#65533;&#65533;&Ji&&#65533;BP&#65533;&#65533;h&#65533;(&#65533;&#65533;^x4b&#65533;@#&#65533;M&#65533;J<&#65533;&&#65533;# H&#65533;&&#65533;8B&#65533;4&#65533;r&#65533;!&#65533;q9&#65533;e1bF9D7&&#65533;&#65533;&#65533;&#65533;&#65533;&#65533;&#65533;dl.?&#65533;&#65533;^J"&#1152;4&#65533;&#65533;&#65533;&#290;7&#65533;&#65533;xFk&#65533;&#65533;`s&#65533;&#65533;>&#65533;&#65533;s&#65533;m &#65533;&#65533;&#65533;Ps&#65533;&#65533;&#65533; &#65533;&#65533;&#65533;R&#65533;t6g;p&#65533;AhJ&#65533;&#65533;&#65533;&#65533;'<w&#65533;>&#65533;N:!&#65533;&#65533;&#65533;&#65533;&#65533;J:Pq:U&#65533;:&#65533;#&#65533;&#65533;&#65533;>&#65533;
p&#65533;&#65533;^&#65533;&#65533;$&#65533;f(k&#65533;&#65533;&#65533;&#65533;%&#65533;@12R&#65533;@&#65533;&#65533;1&#65533;#&#65533;8&#65533;&#65533;&#65533;	&.&#65533;.D`&#65533;,mp3vj&#65533;~&#65533;R&#65533;&#65533;p9`&#65533;A&#65533;G:&#65533;&#65533;@&#65533;&#65533;&#65533;&#65533;&#65533;&#65533;x6&#65533;+&#65533;&#65533;&#65533;L&#65533;&#65533; T#&#65533;&#65533;&#65533;&#65533;&#65533;f&#65533;&#65533;&#65533; '&#65533;&#65533;&#65533;&#65533;&#65533;&#65533;*~&#65533;8&#65533;&#65533;A&#65533;&#65533;&#65533;+y&#65533;.1z&#65533;5s&#65533;&#59692;I&#65533;B&#65533;&#65533;&#65533;Z&#65533;
&#1554;"&#65533;&#65533;&#65533;5&#65533;!8&#65533;+h.&#65533;z&#65533;&#65533;&#65533;E&#65533;&#65533;@=+&#65533;<&#65533;zT2&#65533;S1j&#65533;4*k.&#65533; &#65533;&#65533;&#65533;n&#65533;yqz&#65533;"a&#65533;&#65533;&&#65533;l0&#1426;&#388;z&#65533;!F&#65533;&#65533;&#65533;]C &#65533;8&#65533;&#65533;&#65533;&#65533;
&#65533;&#65533; &#65533;&#65533;&#65533;&#65533;B`j&#65533;i(|%%H&#65533;4&#65533;%H&#65533;.&#65533;M&#65533;&#65533;&#65533; &#65533;&#65533;dT&#65533;R(&#65533;&#65533;&#65533;&#65533;&#65533;&#146;&#65533;hOPz&#65533;$m%-&#65533;I&#65533; &#65533;&#65533;&#676;H&#65533;&#65533;&ahY&#65533;&#65533;&#65533;8&#65533;&#65533;&#65533;&#65533;&#65533;$(&#65533;4FT&#65533;dV&#65533;UR&#65533;&#611;#q8/&#678;&#65533;&#65533;.B&#65533;$%-&#65533;&#65533;&#65533;&#65533;mJ-N&#65533;&#65533;&#65533;fm*&#65533;&&#65533;!&#65533;)[&#65533;&#65533;&#65533;&#65533;d5[&#65533;&#65533;F&#65533;&#65533;,&#65533;c6S-&#65533;$[8b*&#65533;c&#65533;i&#65533;zF)<&#65533;?p&#65533;&#65533;40+<&#65533;cA&#65533;"&#65533;^1:&#65533;&#65533;>&#65533;&#65533;\&#65533;E&#65533;*N&#65533; &#65533;&#65533;Gef&#65533;&#65533;&#65533;&#65533;Jfa&#65533;opt&#65533;n&#65533;\&#65533;ch&#65533;>4&#65533;&#65533;9&#65533;&#65533;f&#65533;M:q@&#65533;&#65533;&#65533; aj&#65533;&#65533;j&#65533;SjaA|X&#65533;|
do&#65533;&#65533;Ag&#65533;&#65533;&#65533;sh&#65533;&#65533;>uv&#531;&#65533;&#65533;Vo&#65533;`&#65533;Y&#65533;Is&#65533;xT&#65533;&#65533;%5`&#65533;A{no&#65533;q&#65533;t&#65533;lb&#65533;G&#65533;&#65533;t&#65533;u&#65533;&#65533;@&#65533;V&#65533;&#65533;9{nl&#65533;&#65533;@$j&#65533;e&#65533;S&#65533;&#65533;&#65533;Ci&#65533;@Pf>d&#65533;q&#65533;@&#65533;'t&#65533;&#65533;&#65533;R&#65533;&#65533;&#65533;u&#65533;vTCoojD&#65533;&#65533;d&#65533;&#65533;'&#673;&#65533;1&#65533;J&#65533;5&#546;1Jc8&#65533;u&#65533;&#65533;9&#65533;Sf&#65533;&#65533;&#65533;&#65533;i&#65533;&#65533;A&#65533;&#27031;&#65533;6k&#65533;&#65533;&#65533;e&#65533; qa&#65533;<g=AT2H&#65533;H&#65533;4G&#1120;&#65533;&#65533;&#65533;.&#65533;?&#65533;&#65533;\&#65533;&#65533;&#65533;&#65533;&#65533;B&#65533; &#65533;&#1178;&#65533;o[&#65533;7G	&#65533;B&#65533;&#65533;&#65533;&#65533;\%"s&#65533;4J(&#65533;n&#65533;(&#693;#C&#65533;,&#65533;U%&#65533;&#65533;~&#65533;[f%I:hD&#65533;EIOK&#65533;&#65533;&#65533;&#65533;(&#65533;&#65533;,X&#65533;&#65533;&#65533;&#65533;&#65533;&#258;&#65533;&#65533;T&#65533;$p&#65533;U&#65533;&#65533;*	&#65533;&#65533;l$&#150;&^&#65533;KF&#65533;-K&#65533;&#65533;&#65533;&#65533;&#65533;j&#65533;&#65533;&#65533;.&#65533;&#65533;y&#65533;iT&#65533;"&#65533;&#65533;hR.&#65533;Qb^&#65533;y&#65533;&#65533;F.&#65533;gV&#65533;T&#65533;&#65533;&#65533;&@&#65533;&#65533;r&#65533;&#65533;Jo&#65533;2&#65533;&#65533;t&#1579;z&#65533;&#65533;&#65533;&#65533;&#65533;&#65533;C_k&#65533;\&#65533;3&#65533;k&#65533;&#65533;Dc&#65533;&#65533;Jj&#65533;x
&#65533;&#65533;
!a&#65533;t&#65533;B&#65533;?&#65533;v&#65533;&#1588;&#65533;3
&#65533;&#14486;j&#65533;s&#65533;&#65533;&#65533;&#65533;&#65533;|&#65533;&#65533;b&#65533;&#6659;e&#65533;.&#65533;E\
&#65533;Y&#65533;`I&#65533;&#65533;d*&#65533;GT:&#65533;c|&#65533;&#65533;
&#65533;&#65533;y&#1623;&#65533;6&#65533;&#65533;&#65533;|&#65533;&#65533;|&#65533;&#65533;@&#65533;4i&#65533;z&#65533;&#65533;&#65533;t&#65533;vP&#65533;>s&#65533;&#65533;?&#65533;4fr&#65533;&#65533;&#65533;=&#65533;J&#65533;&#65533;Gh&#65533;&#65533;V&#65533;G&#65533;#&#65533;&#65533;p##o$,&#65533;&#65533;xzTw?+<7&#65533;o$z&#65533;&#65533;l&#65533;&#65533;/&#65533;l&#65533;Csc&#65533;l[&#65533;&#65533;&#65533;&#65533;&#65533;&#65533;|&#65533;&#65533;=&#65533;y@&#947;@&#65533;&#65533;|<+z&#65533;#n&#65533;&#65533;i&#65533;&#65533;=&#65533;vN&#65533;&#65533;<:&#65533;S&#65533;&#65533;3&#65533;C@&#65533;<
!=!@&#65533;&#65533;bf&#65533;&#65533;&#65533; &#65533;&#65533;&#65533;&#65533;Ha+@&#65533;f@<&#59358;c&#65533;&#65533;&#65533;Az:&#65533;&#65533;&#1139;&#65533;&#65533;&#1507;&#65533;&#65533;&#65533;U&#65533;&#65533;&#65533;&#65533;&#65533;<&#65533;&#65533;&#65533;4&#65533;&#65533;R&#65533;&#65533;$j&#65533;&#65533;q&#65533;G&#65533;&#65533;G&#65533;:Fn&#65533;&#194;5*&#65533;j&#65533;"	&#65533;&#65533;T&#65533;&#65533;&#65533;&#65533;c,&#65533;@&#65533;.B&#65533;&#65533;*)t&#65533;0&#65533;&#65533;'&#65533;
L&#65533;B&#65533; R&#65533;&#65533;&#65533;?&#65533;)&#65533;k.&#65533;&#580;
&#65533;)
&#65533;&#65533;N&#65533;SO&#65533;&#65533;&#65533; &#65533;&#65533;&#65533;&#65533;,&#65533;&#65533;&#65533;K&#65533;&#65533;I&#437;&#65533;
&#65533;&#65533;U&#65533;DVX&#65533;&#65533;4&#65533;&#65533;&#65533;&#65533;aL&#65533;p&#1720;(&#65533;+a&#65533;&#65533;&#65533;Db&#65533;&#867;&#65533;f&#65533;r&#65533;n$&#65533;!&#65533;&#65533;'&#65533;&#65533;&#65533;p&#65533; &#65533;$;&#65533;J[&#65533;&#1957;%&#65533;&#65533;!&#65533;BK&#168;&#65533;&#65533;"&#65533;e1m&#65533;50-&#65533;{&#65533;%U(&#65533;b&#65533;&#65533;&#65533;&#65533;&#65533;&#65533;-2#x.+~&#65533;&#65533;&#65533;"&#65533;P&#65533;H&#65533;H9b&#65533;&#65533;&#65533;&#65533;&#65533;"!&#65533;&#65533;&#65533;u
&#65533;At@&#65533;&#65533;c&#65533;c&#65533;V&#65533;y&#65533;E&#65533;&#65533;i&#65533; &#65533;B&#65533;&#65533;M!nt$&#65533;&#65533;&#65533;&#65533;&#65533;&#65533;&#65533;Z&#65533;&#65533;e0&#65533;&#65533;&#65533;V;2.&#1934;2 &#65533;A&#65533; ~&#65533;&#359;&#65533;Ytk	&#65533;jq&#65533;&#65533;&#65533;&#65533;&#65533;c&#65533;UQ&#65533;&#65533;t&#65533;|&#65533;i&#65533;&#1210;&#65533;,&#65533;&#65533;P1&#65533;\&#65533;B&&#65533;-:&#65533;&#65533;&#65533;&#65533;&#65533;K&#65533;&#65533;@&#65533;_82H&#65533;&#65533;s6;&#65533;&#65533;y&#31964;&#65533;|&#65533;&#65533;&#65533;&#65533;&#65533;&#65533;LMh&#65533;&#65533;&#65533;ZziQ&#65533;&#65533;3&#65533;&#1523;6&#65533;=&#65533;\>&#65533;q&#65533;&#65533;@|&#65533;&#1459;&#65533;yE&#65533;A&#65533;&#65533;E&#65533;&#437;vVz=a|=&#65533;	&#65533;&#65533;&#65533;-}&#65533;a &#65533;&#65533;&#65533;&#65533;c?&#65533;!&#65533; &#65533;zk}&#65533;&#65533;9&#65533;&#65533;&#65533;{:mz":hA&#65533;&#65533;&#65533;&#65533;Nwt5&#65533;&#65533;#Zk&#65533;f4n1w&#65533;w&#65533;&#65533;&#19736;+wo&#65533;&#65533;e&#65533;&#65533;?&#1818;&#65533;}&#65533;`&#65533;V:&#65533;&#65533;a&#65533;nF&#65533;v+n&#65533;_&#65533;&#65533;L#&#65533;&#65533;1Y&#65533;j&#65533;&#65533;&#65533;&#65533;7l&#65533;&#1431;M&#65533;5j\#P&#65533;&#65533;4&#1094;u&#65533;&#65533;=!&#65533;"&#65533;b&#65533;&#65533;b6&#65533;#u 'a&#65533;F&#65533;&#22172;|&#65533;&#65533;5&#65533;&#65533;&#65533;&#65533;&#65533;&#65533;&#65533;H&#65533;"^@&#65533;&#65533;&#65533;uk.B&#65533;&#65533;:"'
^q&#65533;I&#65533;&#65533;&#65533;,&#65533;&#65533;&#65533;&#65533;)ne[&#65533;&#65533;&#65533;b&#65533;i"b&#65533;&#65533;	&#1079;&#642;6x&#65533;k&#65533;&(&#65533;}&#65533;#&#65533;&#1051;)&#65533;&#65533;gb&#65533;e&#65533;6&#65533;&#65533;h&#65533;B&#65533;%&#65533;&#65533;F&#452;4&#65533;&#1573;&#65533;
~k&#65533;&#65533;&#65533;&#65533; &#65533;&#65533;6&#65533;L&#65533;*&#65533;.7C&#65533;&#65533;&#65533;&#65533;&#65533;(&#65533;A&#1326;!:&#65533;&#65533;M&#65533;&#65533;:&#65533;M&#65533;&#65533;&#65533;&#65533;?&#65533;~pT>U,&#65533;`&#65533;&#65533;&#65533;8&#65533;'&#65533;&#65533;&#65533;&#65533;D6F&#65533;_b&#65533;&#65533;"&#65533;&#65533;@\&#65533;&#65533;b&#65533;&#65533;fs=&#65533;&#1971;|\&#65533;&#1573;&#1443;&#711;&#65533;&#65533;&#1631;mAN&#65533;&#65533;&#65533;v&#65533;Ve*vDt&#65533;&#65533;6t&#65533;1O9&#65533;5&#65533;#r&#641;=`&#65533;k&#65533;&#65533;3h&#65533;&#65533;pw&#65533;&#65533;Q&#65533;&#65533;&#65533;#&#65533;c&#65533;z&#65533;3&#65533;&#65533;3Ah&#65533;A&#65533;9&#65533;w|&#1457;&#65533;&#65533;[&#65533;&#65533;UQ&#65533;&#65533;G&#65533;T&#65533;&#65533;1n+&#65533;&#65533;}&#65533;F&#65533;{&#65533;>&#65533;&#65533;k&#65533;V&#65533;-&#65533;&#65533;B#F&#65533;9:&#65533;&#33890;B&#65533;&#65533;&#1809;&#65533;M&#65533;6s&#65533;&#65533;&#65533;&#199;&#65533;>~ "&#65533;t&#65533;P&#65533;A&#65533; &#65533;&#65533;&#65533;g&#65533;=y&#65533;&#777;&#65533;&#397;:sh&#1193;&#65533;&#65533;&#65533;&#65533;z&#65533;&#1833;C&#65533;&#65533;&#65533;;w&#65533;&#65533;&#65533;M&#65533;3e&#540;Yg&#65533;T:v&#65533;&#65533;&#579;&#462;V&#65533;R&#65533;&#65533;!Z&#65533;j&#65533;;Z&#65533;&#65533;&#65533;'N9s&#65533;&#65533;&#1640;&#65533;&#65533;&#65533;}v&#65533;dh&#18380;~&#65533;A&#65533;&#65533;M6k
OTc&&#65533;&#65533;&#65533;o *M&#65533;&#65533;&#65533;D&#65533;K&#1260;&#65533;&#65533;4&#65533;&#65533;6&#65533;q^&#65533;1&#65533;`7i&#1900;Q&#65533;:&#65533;&#65533;2&#65533;&#992;Q&#65533;&#65533;&#65533;3ib&#65533;&#65533;&&#65533;&#65533;pL&#65533;Q&#65533;z&#65533;&#65533;1&#65533;]&#65533;y&#65533;6y7&#65533;&#65533;8w.&#65533;&#65533;2c&#65533;BF{&#65533;&#65533;0_&#65533;&#65533;&#65533;&#65533;&#65533;&#65533;&#65533;/]&#65533;x&#65533;&#1189;&#65533;&#65533;a&#65533;&#65533;^&#65533;&#65533;u&#65533;KW;&#65533;[&#65533;~&#65533;&#65533;W'&#&#65533;t&#65533;cp&#65533;^&#65533;&#65533;&#65533;bg,hF\|!_T&#65533;q&#65533;f&#65533;`j&#65533;&#65533;&#65533;m&#65533;&#65533;A&#1542;&#65533;&#65533;&#65533;FS&#1185;&#65533;Fn&#65533;!&#65533;D&#65533;&&#65533;&#65533;j\&#65533;&#390;&#65533;&#65533;\&#65533;Q&#65533;k&#65533;&#65533;Dq&#65533;&#65533;&#65533;&#65533;v&#65533;c,&#65533;&#65533;eXvZ&#65533;f&#65533;&#65533;&#65533;`i\&#65533;%&#65533;$f&#65533;&#65533;K&#65533;&#65533;"j&#65533;&#65533;&#65533;p&#65533;&#65533;&#65533;&#65533;AGN+&#65533;5Vj&#65533;&#545;d3&#65533;E{&#65533;&#65533;!&#65533;&#65533;AG&#65533;&#65533;dL.:&#65533;~&#65533;&#65533;Iz&#65533;QcteTV&#65533;EYt&#1057;&i&#65533;&#65533;&#65533;&#65533;&#65533;&#65533;&#65533;&#65533;s&#65533;&#65533;p&#65533;AFy:v&#403;m&#65533;&#65533;V\oe&#65533;&#65533;U,&#65533;g&#65533;&#340;&#65533;UX	VX&#65533;&#65533;&#65533;&#65533;q&#65533;&#65533;&#65533;z&#65533;h&#65533;V&#65533;&#1382;/&#65533;&#65533;bs&#65533;&#65533;Eq&#65533;&#65533;r&#65533;v%Uh&#65533;&#65533;&#65533;d&#65533;&#53654;`&#65533;&#65533;U&#65533;&#65533;BY&#65533;&#65533;u&#65533;4&#65533;`+N&#65533;[u&#1835;V|D&#65533;Kz&#65533;&#65533;&#65533;~hd&#65533;E+eu&#65533;T&#65533;&#65533;Gg1&#65533;G&#65533;7&#1659;&#65533;&#65533;&#65533;&&#65533;Fe&#65533;&#141;.&#65533;&#65533;&#65533;$|&#65533;F!&#65533;&#65533;X&#65533;
&#65533;PZ&#65533;&#65533;&#1265;*&#65533;&#65533;d<yubt&#65533;E`l&#65533;&#65533;d&#65533;&#65533;&#65533;n vv0J(&#65533;H &#65533;\&#65533;u 	[=H&#65533;]&#65533;&#65533;Qj~&#65533;[n&#65533;&#65533;&#65533;F&#65533;hI$&#65533;,6&#65533;d&#65533;&#65533;Q&#65533;UQ+go&#65533;&#65533;Zr&#65533;w&#65533;&#65533;Fa&#65533;1&#65533;&#65533;mnc+&#65533;R[b&#65533;&#65533;&#65533;T&#65533;&#65533;"rz&#65533;X&#65533;hqLj&#65533;E&#65533;X!&#741;Q&#65533;wJJ&#1565;&#65533;&#65533;i&#65533;&#65533;&#65533;v&#65533;]8&#65533;&#65533;&#65533;9u&#65533;&#65533;M&#65533;&#65533;D&#65533;&#65533;A&#65533;&#65533;:{&#65533;&#65533;q&#65533;&#65533;&#65533;&#65533;\&#65533;~a&#65533;.X&#65533;&#65533;&#65533;1^ z w&#65533;&#65533;F&#65533;Sl&#65533;&#65533;[xb&#65533;&#65533;EY(\p&#65533;&#65533;&#65533;&#65533;&#65533;5&#65533;#&#65533;8b?&#65533;&#14814;~b&#65533;OH&#65533;{d&#65533;&#65533;&#65533;&#65533;&#65533;@ &#65533;zN&#453;+TA\&#65533;&#65533;&#65533;&#65533;+`&#65533;[&#65533;NW&#65533;X&#65533;9&#65533;c&#65533;8&#65533;&#65533;&#65533;&#65533;$-j!a&#65533;&#65533;&#65533;8&#65533;5&#65533;QC&#65533;j&#65533;&#65533;&#65533;D&#65533;&#65533;xG-&2d&#65533;L&#65533;&#65533;/N&#65533;(&#65533;&#65533;&#65533;&#65533;N#&#65533;&#760;&#65533;>SZCn&#65533;F&#65533;&#65533;&#65533;-&#65533;zI&#65533;Xd7;p
G&#65533;&#65533;&#65533;&#65533;B4XF&8&#65533;&#65533;&#65533;h&#65533;&#65533;&#65533;4S"M&#65533;U;l&#65533;o0&#65533;&#65533;&#65533;@8&#65533;&#65533;&#65533;3p&#740;%'&#65533;!mA&#65533;6&#65533;&#65533;~y"&#65533;YG&#65533;&#65533;@&#65533;W&#65533;UT&#65533;)&#65533;&#65533;[w&#65533;&#486;2/=&#65533;ea-&#65533;&#65533;&#65533;&#65533;x&#65533;>&#65533;&#65533;aF&#1619;*{b&#65533;;&#65533;&#65533;!&#5570;&#65533;+Z&#65533;&#65533;&#65533;&#65533;b&#65533;3	q&#65533;h&#65533;	My&#65533;&#65533;f3&#65533;R	WT&#65533;3+W&#65533;&#65533;5&#65533;B&#65533;&#65533;y&#65533;&#65533;3&#65533;&#65533;L&#65533;,@ k+8y&#65533;.Ur&#65533;mY&#65533;r&#65533;aL&#65533;P&#65533;&#65533;&#65533;&#65533;l&#65533;#&#65533;i&#647;&#65533;&#65533;+&#65533;4&#65533;J&#65533;&#566;T&#65533;e&#458;KQ~2&#65533;d&#65533;&#65533;O&#65533;pH&#34896;;&#65533;1 &#65533;&#65533;&#65533;&#65533;&#65533;W}YY&#65533;&#65533;2&#65533;&#65533;,&#65533;'&#65533;&#65533;&#65533;&#317;&#65533;bm&#65533;&#65533;&#65533;&#65533;R&#65533;Q.-Td&#65533;T2&#65533;7&#65533;&#65533;fZ&#65533;"&#65533;&#65533;t&#65533;<q&#65533;Z4=&#65533;n&#345;#&#65533;&#65533;JR&#65533;&#65533;U&#65533;3&#65533;AU&#65533;je&#65533;7&#65533;&#65533;t&#65533;&#65533;&#65533;L&#767;&#65533;>&#1428;&#65533;@&#65533;&#212;^&#1268;&#65533;&#65533;N&#65533;X"C&#65533;&#65533; +&#65533;&#65533;0H:&#65533;&#65533;&#65533;;&#65533;)&#65533;P&#65533;3C&#65533;&#65533;&#65533;/lZ&#65533;&#65533;&#65533;&#65533;&#65533;)&#1291;&#65533;b&#65533;&#784361;a&#65533;`E&#65533;&#65533;&#65533;c&#65533;0&#1062;&#65533;&#65533;q!~&#65533;&#65533;&#65533;&#65533;&#65533;n&#65533;Y&#65533;} &#65533;&#65533;`'5W&#65533;&#65533;W&#65533;E&#65533;:j&#65533;
&#65533;=2&#65533;G?&#65533;!&#1603; &#65533;&#65533;(&#65533;bLQn&#65533;&#65533;+&#65533;@&#65533;+&#65533;e/&#65533;&#65533;&#65533;N&#65533;&#65533;m&#65533;W&#65533;&#65533;J&#65533;&#65533;&#65533;&#65533;\&#65533;&#65533;fTd&#65533;-&#65533;im&#65533;d&#65533;&#425;N&#65533;&#65533;l&#65533;a&#65533;&#65533;&#65533;O&#65533;X&#65533;&#65533;B&#65533;&#65533;&#65533;nVg&#65533;$+&#65533;LW&#65533;?'&#65533;A[&#65533;&#65533;
&#65533;
vH&#65533;{3z&#1925;&#65533;&#65533;&&#1009;&#65533;n&#41800;&#65533;&#65533;&#65533;(?&#65533;&#65533;&#65533;&#1262;t)&#65533;6&#1642;&#65533;&#65533;&#65533;&#65533;&#1045;F&#65533;	&#839;&#65533;&#65533;S&#65533;&#65533;U4-%&#65533;&#65533;&#65533;&#1290;Xe``&#65533;CJ&#65533;&#65533;&#65533;E%&#65533;&#488;D&#65533;&#65533;&#65533;B&#65533;&#65533;#&#65533;0D"!&#65533;!y&#65533;&#65533;&#65533;&#65533;&#65533;&#65533;-`.2&#65533;s&#65533;&#65533;a&#65533;&#65533;=&#65533;&#65533;&#65533;&#65533;6&#65533;&#65533; &#65533;lQV&#65533;rJH*&#65533;&#65533;Q&#742;&#65533;&#65533;T&#65533;r&#65533;&#65533;~&#65533;&#65533;_	&#65533;&#65533;&#65533;T&#65533;&#65533;h)&#65533;{j&#65533;~r&#65533;&#65533;-&#65533;&#65533;4mBc&#65533;LE&#65533;&#65533;&#65533;-t`&#65533;&#65533;&#65533;&#65533;7&#65533;AQD&#1945;Orf&#902;+g;&#65533;&#65533;&&#65533;&#65533;<&#65533;\U)&#65533;5Y&#65533;?&#65533;&#580;&#65533;u &#65533;c&#65533;&#65533;&#65533;e&#65533;HO&#65533;L&#65533;-&#964;Rw&#65533;1&#1346;b&#65533;POy&#65533;&#65533;(W&#65533;&#1028;&#65533;& &#65533;j&#65533;0&#662;&#65533;&#65533;f&#65533;&#65533;&#65533;8&#65533;7&#65533;	&#65533;I&#65533;:&#65533;&#65533;&#65533;&#65533;B1&#65533;&#65533;&#65533;2u&#65533;&#65533;,&#65533;Q4Y&#65533;&#65533;z&#65533;&#65533;6&#1569;&#1519;&#65533;r&#65533;R0ta3&#65533;k&#65533;>B&#65533;j&#65533;&#65533;H*x]a&#65533;A&#65533;Q&#65533;xd&#65533;g9&#65533;&#65533;&#65533;7|&#65533;.\&#65533;&#65533;he&#65533;$&#472;&#65533;&#639;N~&#65533;zW&#65533;.R&#65533;#e&#65533;&#65533;&#65533;&#65533;&#65533;&#65533;%&#65533;b&#65533;&#65533;&#65533;6&#65533;Eq0i&#65533;QL-&#65533;&#65533;	&#65533;&#430;&#65533;Y-&#401;&#65533;&#65533;&#65533;&#65533;(&#65533;&#65533;;&#11630;&#65533;&#65533;&#65533;|&#65533;&#65533;\M&#65533;&#65533;U&#65533;&#495;&#65533;&#65533;-,lRk&#1406;d&#65533;|&#65533;"&#1045;&#65533;&#65533;&#491;&#1829;O&#65533;2&#65533;MV&#65533;*{&#1667;;&#1368;z&#65533;E&#65533;VY	G&#65533;&#65533;H#\)/&#65533;&#65533;`6&#65533;e+&#65533;D)&#65533;&#65533;$&#65533;&#65533;&#65533;&#457;3A9&#65533;&#65533;&#65533;&#65533;&#65533;$7.-&#65533;&#65533;;&#65533;H5c&#65533;&#65533;&#65533;6q&#65533;d&#65533;&#65533;&#65533;K&#65533;&#65533;l&#65533;&#65533;@&#65533;`l&#65533;D&#604;&#65533;&#65533;m&#623;&#65533;B&#65533;&#65533;Xs&#65533;k'D!&#1106;<&#65533;&#65533;Q&#65533;&#65533;&#65533;&#65533;&#1160;b"m&#65533;r)=&#65533;&#65533;mj&#65533;&#65533;&#65533;&#65533;HK8&#65533;u&#65533;&#65533;}w5&#65533;J&#424;\&#65533;&#65533;%&#65533;54&#65533;!&#65533;j9&#65533;&#65533;&B&#65533;&#65533;[&#65533;&#65533;,&#65533;-uF&#65533;3"M&#65533;
G9&#65533;&#65533;D&#65533;T9+b7&#65533;&#65533;k53kb*>&#65533;F&#65533;A*&#65533;&#65533;t&#65533;&#65533;0&#65533;uXs5Zs&#65533;&#65533;&#65533;&#65533;GH&#65533;4&#65533;k&#65533;v!e1i&#65533;q&#65533;0&#65533;$|R#d&&#65533;K&#65533;&#65533;&#65533;&#65533;&&#65533;'3&#65533;&#65533;&#65533;Da&#65533;Ftg2'&#65533;kR&#65533;=&#65533;K&#65533;6&#695;v&#65533;P&#65533;&#65533;&#65533;0 &#1345;oV2Tk?&#65533;1&#65533;6&#65533;&#65533;ruGf&#65533;&#65533;C]&#388;{&#65533;u&#65533;&#65533;&#65533;&#65533;QHHe	&#65533;}PP&#65533;&#65533;&#65533;^2g!`&#65533;O&#65533;rgoWrB&#65533;o&#65533;x\>&#65533;=&#65533;e&#65533;l'&#25093;&#65533;\&#65533;E&#1874;O&#65533;J&#65533;:&#65533;&#65533;:kHVk$&#65533;q.\&#65533;w&#65533;&#65533;&#65533;&#65533;D&G{&#65533;&#65533;P6s+&#65533;&#65533;{hy&#65533;&#65533;o2&7&#65533;v&#65533;&#65533;0&#65533;,ev&#65533;}&#65533;&#65533;P&SK&#65533;&#65533;&#65533;8u&#65533;&#65533;7tp&#65533;&#65533;4&#1318;F&#65533;ta&W)&#65533;&#1330;O[&#65533;~i&#13081;&#65533;y6S&#65533;g_&#65533;&#65533;w&#65533;DO&#65533;&#65533;&#65533;34A`&#65533; b&#65533;V*^&#65533;:O&#65533;+&#65533;L&#65533;z&#882;({ &#1171;k&#65533;&:&#65533;t&#65533;g!f &#1155;#&#65533;+&#65533;6kbaV&#65533;ix&#65533;7&#65533;&#65533;aLche4&#65533;&#65533;&#65533;1&#65533;&#65533;|qQ&#65533;Tc&#65533;wC-&#65533;&#65533;/&#65533;0v&#65533;EOOX&#65533;&#65533;hwS\&#65533;Tt&#65533;! &#65533;&#65533;&#65533;-X&#65533;3&#65533;r&#65533;&#65533;Jg4&#65533;I&#65533;&#65533;&#65533; bdpt93K 5Ru 3&#65533;6&#65533;ns&#65533;O&#65533;T&#65533;&#65533;'&#65533;f&#65533;kB&#65533;'=L&#65533;H&#65533;&#65533;w+&#65533;J&#65533;H&#65533;&#65533;&#65533;cc&#65533;'hh&#65533; 	&#65533;&#65533;&#65533;`%&#65533;p&#65533;&#65533;&#65533;&#38411;&#65533;"&#65533;&#65533;&#65533;aN&#65533;&#65533;&#65533;&#65533;&#65533;&#65533;&#65533;@`SKZ&#65533;2&#65533;&#65533;Ju&#65533;&#65533;!&#65533;n&#65533;&?Q&#65533;&#65533;0S&#213;&#65533;&#65533;&#65533;Q&#65533;c&#65533;v&#65533;ht&#65533;v&#65533;Jwi{R|%&#65533;5&#65533;&#65533;5~&#65533;5&#65533;|}aK&#65533;&#65533;&#65533;0	&#65533; 	&#65533;&#65533;&#65533;i&#65533;L&#65533;&#65533;&#65533;&#65533;Mgk&#65533;ar&#65533;P&#65533;D&#65533;&#65533;&#65533;&#65533;&#65533;	&#65533; 	&#65533;&#65533;Q8&#65533;&#65533;fj&#65533;&#65533;&#65533;	&#65533;&#65533;&#65533;&#65533;&#582;l(M&#65533;&#65533;&#65533;@&#65533;&#65533;p&#65533;O&#385;)&#65533;|&#65533;&#65533;_&#65533;&#65533;&#65533;&#65533;+&#65533;FJ&#65533;&#65533;S&#65533;3t&#65533;}&#65533;&#65533;&#65533;&#65533;J	&#65533;&#65533;vjB&#65533;0#&#65533;&#65533;oR&#65533;&#65533;2m&#65533;,C&d&#65533;&#65533;&#65533;SfP&#65533;&#65533;03J)&#65533;&#65533;l&#65533;6&#65533;&#1698;&#65533;8e&#65533;bj_&#65533;&#65533;S&#65533;&#65533;z|&#65533;yi3R&#65533;&#65533;k&#1332;.&#65533;&#65533;C$&#65533;&#65533;\&#65533;d&#65533;&#65533;Q
sFB&#65533;2&#65533;rP#:uS;&#65533;&#65533;m&#65533;$&#65533;.(&#65533;^ &#65533;G>1&#65533;&#65533;fB`Y%&#65533;$&#65533;E\&#656;&#65533;A&#65533;:&#65533;*&#65533;sc&#65533;Jb@J&#65533;;^&#65533;S&#65533;BH%9&#65533;&#65533;\q&#65533;&#65533;&#65533;$o&#1064;	&#65533;&#65533;&#65533;&#65533;Y34&#65533;#y$"b&#65533;S&#65533;&#65533;&#65533;~D	U&#65533; 983r&&#65533;&#1562;|Bdo&#65533;7\&#65533;!E&#65533;&#65533;buFRSo&#65533;]&#65533;&#65533;&.WO&#65533;vEoIeB`7&#65533;o&#65533;cnU&#65533;{~&#65533;K1&#65533;&#65533;&#65533;pt&#65533;u&#65533;&#65533;#&#65533;5&#65533;"xN&#65533;co&#65533;&#65533;&#65533;+A	N&#65533;&#65533;&#65533;&#65533;`&#65533;&#65533;&#65533;&#65533;.A&#65533;.D[&#65533;D+&#65533;&#65533;g&#65533;YR&#65533;&#65533;OQ&#65533;v]&#65533;&#65533;&#65533;&#65533;4&#65533;&#65533;&#65533;&#65533;M6&#65533;&#65533;&#65533;&#65533;&#65533;&#65533;y&#65533;&#65533;&#65533;	k&#65533;&#65533;&#65533;P&#65533;+&#65533;&#65533;I&#65533;&#65533;iF&#65533;w&#65533;sl&#65533;r&#65533;!a&#65533;V&#65533;y&#65533;&#65533;Y&#65533;&#65533;'&#65533;y2{&#65533;!&#65533;"R&#65533;vd&#65533;&#65533;Jg&#65533;|Kw&#65533;&#65533;o&#65533;(&#65533;2D&#65533;&#65533;&#65533;&#65533; &#65533;&#65533; 	&#65533;&#65533;&#65533;&#65533;d&#65533;&#65533;&#65533;9&#65533;&#65533;&#65533;&#65533;&#65533;&#65533;6#-U&#65533;l Ot(&#65533;p&#65533;&#65533;OX5VO&#65533;&#65533;&#65533;k&#65533;&#65533;&#65533;&#1030;!A&#65533;xK+CKyX0E&#65533;P&#65533;&#65533;&#65533; -&#65533;&#65533;r&#65533;m&#65533;&#65533;?&#65533;&#65533;K&#65533;&bWr&#65533;s&#65533;&#1610;&#65533;Fm&#65533;Ga!ht1:&#65533;&#65533;&#1434;/S0&#1849;&#65533;&#65533;l&#65533;8(6Wdb&#1844;e7&#65533;&#65533;oA&#65533;&#65533;h/&#65533;&#65533;rS1L2&#65533;z&#65533;Qp1&#65533;&#65533;&#561;S&#65533;/4&#65533;&#65533;6&#65533;U&#65533;&#65533;0Z5!&#65533;[&#65533;,#Kw&#65533;S&#65533;f&#65533;&#65533;7&&#65533;c(&#65533;&#65533;q&#65533;&#65533;?h&#65533;CwY&#65533;1&#65533;&#65533;=&#65533;;<&#65533;"&#65533;!&#65533;&#65533;9&#65533; &#65533;A&#65533;&#65533;&#65533;&#65533;&#65533;&#65533;jPo&#65533;&#65533;&#65533;&#65533;&#65533;X&#65533;#)4*&#65533;&#65533;&A%r&#65533;&#65533;Z&#65533;:Cn%&#65533;4&#65533;&#65533;$&#65533;k"B&#65533;LmQO&#65533;]^&#65533;:&#65533;e&#65533;hwh&#65533;bd{&#65533;
&#65533;,RICl y&#65533;(M&#65533;&#65533;EFJ&#65533;!P&#65533;&#65533;(&#65533;7DQa&#65533;&#65533;&#65533;&#65533;^&#65533;&#65533;*&#65533;f&#65533;P&#65533;E7&#65533;JX&#65533;.&#65533;^h [&#65533;S&#65533;&#65533;&#65533;&#65533;&#65533;t4&#65533;-!]&#65533;&#65533;&#65533;J|&#65533;uK&#65533;&#65533;&#65533;&#65533;	&#65533; 
&#65533;&#65533;	&#65533;&#65533;yX-&#65533;&#65533;.`p&#65533;3&#65533;v0u&#65533;F&#65533;k*&#65533;A&#65533;}&#65533;YkQ&#65533;0S&#65533;&#65533;&#65533;&#65533;pJ&#65533;&#65533;&#65533;&#65533;&#65533;&#65533;&#65533;&#527;&#590;L&#65533;&#65533;&#65533;&#65533;&#65533;&#65533;&#65533;&#65533;\skR&#65533;&#65533;&#65533;(Q&#65533;&#65533;&#65533;&#65533;&#65533;&#65533;&#65533;&#65533;&#65533;&#65533;&#65533;&#65533;&#65533;&#65533;9&#65533;&#65533;I&#65533;&#65533;&#65533;&#65533;&#65533;&#65533;Q$HX&#65533;&#65533;&#329;2P&#65533;&#65533;&#65533;&#65533;&#65533;&#65533;&#65533;+&#65533;w&#65533;&#65533;&#643;&#65533;t&#65533;P&#395;&#140;&#65533;4&#65533;&#65533;&#65533;/&#65533;&#65533;/nP;&#65533;Se[&#65533;&#65533;6#&#65533; &#65533;&#540;3;p&#1776;&#65533;&#65533;?h&#65533;&#65533;&#65533;h&#65533;&#65533;v&#65533;H&#65533;&#65533;&#455;[E.&#65533;&_&#65533;q(&#65533;&#16891;+l&#65533;&#65533;H&#65533;&#65533;&#65533;&#65533;&#65533;r&#65533;P&#65533;&#65533;z"3wP&#1400;HT&#65533;F19D;&#676;&#65533;U.C&#65533;&#65533;H&#65533;T&#65533;&#65533;1tlP&#326;n&#65533;&#712;&#65533;B&#1016;c7(n&#65533;&#65533;&#65533;&#65533;F&#65533;1&#65533;.BS&#65533;l&#65533;i&#65533;4+C&#65533;&#65533;,&#65533;y&#65533;&#65533;03&#65533;U&#65533;&#65533;$'j2&#65533;&#65533;<Z&#65533;5&#65533;s:&#65533;C&#65533;&#65533;&#65533;&#65533;&#65533;=&#65533;1"&#65533;&#65533;1CY4&#1475;=&#65533;&#65533;&#65533;N&#65533;$&#65533;z&#65533;&#743;B&#65533;&#65533;&#65533;&)}&#65533;H&#65533;m2O\
b5&#65533;[&#65533;&#65533;wqjjSz&#65533;)&#65533;o&#65533;k&#65533;&#65533;E&#803;&#65533;F&#1467;&#65533;m&#65533;l&#65533;&#65533;&#65533;&#65533;&#65533;i&#65533;9K&#65533;&#65533;`&#65533;z&#65533;mkS&#65533;&&#65533;VZl&#65533;.&#65533;E&#65533;w2&#966;+q&#65533;N&#65533;&#65533;u&#65533;~&#65533;+&#65533;&#65533;`v&#65533;w&#65533;M5P{&#65533;,&#65533;&#65533;9&#65533;$&#65533;|&#65533;$&#65533;&#65533;&#65533;&#65533;&#65533;&#65533;&#65533;)&#65533;&#65533;&#65533;	&#65533;
&#65533;0
&#65533;&#65533;	&#65533;`ZCo&#65533;&#65533;&#65533;&#1242;#,>&#65533;&#65533;&#65533;31&#65533;M&#65533;BjI:&#1542;dy1&#65533;&#65533;l|:&#65533;&#65533;&#65533;&#65533;I	&#65533;&#65533;&#65533;&#65533;9&#65533;&#65533;	&#65533;9&#65533;&#65533;&#65533;&#65533;u;1&#65533;&#65533;&#65533;&#65533;,\cK&#65533;&#65533;j&#65533;&#65533;&#1545;&#65533;kx&#65533;9{K&#65533;&#65533;ph&#1547;1AdO&#1906;13&#1716;&#65533;&#65533;Q&#65533;2S~&#65533;&#65533;P&#65533;&#2039;&#65533;&#1993;&#65533;W&#65533;&#65533;&#65533;I&#65533;zi&#65533;&#65533;&#1428;&#65533;7D&#65533;t&#65533;DS&#931;&#65533;J'&#65533;fV&#65533;&#65533;+|&#65533;&#65533;@&#65533;4~&#65533;&#65533;(&#65533;&#65533;&#65533;ZW&#65533;Xfy&#65533;&#65533;''m&#65533;&#65533;&#65533;&#65533;&#65533;"&#65533;eTO^&#65533;&#65533;Q&#65533;&#65533;nwP&#65533;F&#65533;E&#65533;"&at;{&#65533;6ZP&#65533;&#136;&#65533;&#712;&#65533;&#65533;o&#65533;d&#1146;&#65533;S?5V$nO&#65533;z&#65533;&#65533;kry)&#65533;"&#65533;&#65533;&#65533;NC&#65533;&#65533;&#65533;%&#65533;Ml&#65533;cba&#65533;L|'#o(Qu&#65533;]&#65533;Y&#65533;R&#65533;{Q&#65533;! r&#65533;&#65533;A"&#65533;!4&#65533;[_&#65533;A&#977;&#65533;US&#65533;V&#65533;&#65533;&#65533;D(&#65533;sI&#65533;d!L5#&#65533;|&#65533;#&#65533;9&#65533;DX&#65533;&#65533;&#481;&#65533;aS&#65533;jZ&#65533;zpf&#65533;b&#65533;%&#65533;&#65533;BC&#65533;4&#549;&#65533;`&#65533;|&#65533;O&#65533;-j&#338;&#65533;s(&#65533;&#1049;y!&#1743; 	&#65533;@	&#65533;@&#65533;&#65533;&#65533;R&#65533;&#65533;rR#l&#65533;&#24838;N~Pl'Z&#65533;&#65533;c<&&#65533;(&#65533;2Y
&#65533;&#65533;}5&#65533;&#65533;&#65533;n5&#65533;}&#65533;&#65533;&#65533;i&#65533;\&#65533;&#65533;&#65533;p&#65533;&#65533;&#65533;S&#33512;M&#65533;
#o&#65533;&#65533;d&#65533;&#65533;)&#65533;&#65533;)&#1819;&#65533;	&#65533;0	&#65533;*]K&#65533;&#65533;wjJ&#65533;aQ-7&#65533;>&#65533;0&#65533;'c.&#65533;S&#950;v&#65533;&#789;+&#65533;&#65533;o&#65533;dN8&#65533;*	&#65533;:U&#65533;]C&#65533;o;&#65533;wI&#65533;w^X)oqN&&#65533;&#1944;&#65533;)N&#65533;'1+&#65533;&#65533;&#65533;&#65533;Z&#65533;=&#65533;7&#65533;&#65533;8&#65533;A&c&#65533;4&#65533;&#65533;&#65533;&#65533;&#65533;L&#65533;&#65533;3&#65533;&#65533;ak&#65533;&#65533;Kr&#65533;&#65533;I&#65533;S&#65533;c&#65533;&#65533;a&#65533;!&#65533;i9&#65533;+&#65533;V&#65533;c&#65533;&#65533;&#65533;kP&#65533;i&#65533;3&#65533;&#65533;&#65533;?>fB&#65533;RK&#65533;&#65533;&#65533;&#65533;&#65533;#&#65533;y&#65533;&#65533;9&#694;wc1&#65533;"&#65533;y&#65533;1&#65533;&#65533;g&#65533;Bo&#65533;n3&#1862;&#65533;&#65533;&#65533;&#65533;O&#65533;"!&#65533;C&#65533;&#65533;{&#65533;r&#65533;Hws$d*>&#1696;cZBf&#65533;&#65533;{d&n&#65533;;&#65533;c3&#65533;"&#65533;&#65533;&#65533;&#65533;&#65533;1(&#65533;/&#431;G&#65533;B&#65533;"&#65533;B7&#65533;&#65533;&#65533;h(&#65533;7&#65533;0&#65533;&#65533;&#65533;&#65533;H2B,&#65533;&#65533;$&#65533;
"&#65533;&#65533;"?&#1443;&#65533;&#65533;f&#65533;pUm"&#65533;?&#65533; :&#65533;\&#65533;S&#65533;&#65533;&#65533;e&#65533;t(p&#726;?&#65533;:T&#65533;&#65533;?~&#65533;&#65533;&#65533;&#65533;P &#65533;&#65533;0j&#1811;O=z&#65533;&#1561;&#65533;&#65533;6od&#409;c&#65533;N9nb&#65533;Q&#65533;&#65533;'&#65533;4kz&#65533;d&#65533;&>{R&#65533;cg&#65533;5n&#65533;&#65533;1&#65533;&#65533;$;v&#65533;&#65533;3'N9s&#65533;&#1313;S&#65533;&#65533;&#65533;h&#65533;&#65533;&#65533;HQ#G&#65533;-r&#65533;R&O&#65533;8a&#65533;4&#65533;&#1188;G&#65533;&#65533;G&#65533;&#1235;Nm&#65533;&#1331;g&#65533;&#65533;&#65533;3&#65533;M&#65533;&#65533;o&#1848;&#65533;&#65533;&#65533;g:s&#65533;&#553;&#65533;g&#65533;&#65533;@&#65533;
!J&#65533;&#65533;&#65533;B&#65533;&#65533;h&#65533;&#65533;&#65533;&#65533; C&#65533;+&Rt&#65533;!&#65533;%&#65533;&#65533;M) A&#65533;&#65533;&#65533;A&#65533;&#330;2n&#65533;&#65533;&#65533;&#65533;&#65533;U&#65533;V<hY&#65533;$[&#65533;&#65533;c>&#65533;&#65533;P&#65533;C&#65533;&#65533;.l&#65533;&#858;3f&#65533;p&#65533;#w&#65533;ME&#489;ot&#1160; 9&#65533;&#65533;8.j&#65533;p&#65533;&#65533;&#65533;&#65533;,&#65533;L2&#847;&#65533;&#65533;D&#65533;*$o&#65533;&#65533;a&#65533;&#65533;[[dE9&#65533;5&#65533;6&#65533;&#65533;&#65533;T2I>:&#65533;c&#65533;g&#65533;09A(:&#65533;&#65533;@&#65533;&#1544;BB&#65533;KdHEH4&#65533;&#65533;	&#65533;pE<B&#65533;l&#65533;&#65533;&#65533;
&#65533;+&#65533;&#65533;B&#65533;RrL&#65533;&#65533;&#65533;CI&#65533;&#44979;&#65533;&#65533;&#65533;+o&#65533;=&#65533;(&#65533;&#65533;R;&#65533;&#65533;C.#&#1302;&#65533;15A&#65533;#)&#65533;&#65533;&#65533;.-&#65533;p&#65533;&#65533;&#65533;&#65533;&#65533;HJ&#65533;=j&#65533;&#65533;&#1060;LJk&#65533;&#65533;&#65533;	!6&#65533;&#65533;&#65533;%&#65533;&#65533;X&#65533;&#65533;&#65533;54&#65533;&#65533;&#65533;39&#65533;&#65533;LA&#65533;D{&#65533;Vc&#65533;l&#65533;&#65533;&#65533;&#65533;c&#1453;j&#65533;&#940;&#65533;5&#65533;U^{&#65533;&#65533;U&#65533;&#65533;&#65533;o47Z&#65533;I&#65533;44E#&#65533;1&#65533;&#65533;&#65533;3&#65533;PC3&#65533;(&#65533; &#65533;&#65533;XH,&#65533;&#65533;&#65533;2&#65533; &#204;&#65533;&#65533;75&#65533;H#&#65533;3&#65533;&#65533;!&#65533;&#65533;&#65533;&#65533;&#65533;&#65533;&#810;w,|[&#65533;&#65533;%V*Y8k4&#65533;&#65533;J;&#65533;$&#65533;6&#65533;&#240;&#65533;&#65533;X&#65533;&#65533;`9
,vRr&#65533;&#65533;&#65533;_&#65533;@6]&#65533;i+&#65533;~&#65533;&#65533;&#979;n&#65533;/&#65533;M&#65533;&#65533;/&#65533; &#65533;&#65533;3&#65533;b0`8t&#1689;&#65533;_j#&#65533;HEn&#65533;g5&#65533; &#203;.&#65533; &#65533;i&#65533;&#240;&#65533;k&#65533;j&#65533;&#65533;f&#65533;&#65533;.&#65533;&#65533;&#65533;&#65533;&#65533;&#65533; Ch=F&#65533;0&#65533;&#65533;&#65533;*)$&#65533;&#65533;=C&#65533;($?[jV&#65533;&#65533;&#65533;&#65533;T&#928;&#65533;&#65533;V:.&#65533;&#65533;&#65533;&#65533;&#65533;
&#65533;&#65533;&#65533;#&#65533;&#65533;V,&#65533;&#65533;U&#65533;C^&#65533;&#65533;-&#65533;&#65533;&#1944;&#65533;^@Q
&#976;y$&#65533;F&#65533;DI,&#65533;&#65533;M.&#65533;$&#65533;&#65533;#qd&#65533;&#65533;f&#65533;&#65533;;<+4&#392;&#65533;&#65533;c9&#65533;~]&#65533;0[3&#65533;X&#65533;:&#65533;&#65533;&#65533;&#65533;K,$&#65533;>&#65533;B&#65533;$?&#411;&#65533;7D&#65533;O&#65533;(_w&#65533;7&#65533;x&#65533;:&#816;&#65533;&#65533;t(B&#65533;/&#65533;H&#65533;&#65533;3.&#65533;&#65533;u&#65533;R&#65533;40&&#65533;&#65533;
&#65533;&#65533;&#276;&#65533;&#1057;&#65533;&#65533;&#65533;8&#65533;,h^&#65533;&#65533;J&#992;B9&#65533;A<&#65533;&#65533;C,xAP&#65533;U&#65533;&#65533;T&#65533;7$&#65533;B&#65533;&#65533;&#65533;a&#65533;HE&#65533;;&#65533;!&#65533;&#65533;6"E&#65533;&#65533;&#65533;&#65533;U&#65533;&#65533;&#65533;&#65533;<h&#65533;&#65533;&#65533;&#65533;&#65533;@&#65533;C!Oz&#65533;F&#65533;H<&#65533;8LQ &#65533;&#65533;&#65533;&#65533;`1&#65533;&#65533;j&#65533;&#65533;&#65533;&#65533;%B|sZ&#65533;b(=te^Z&#65533;&#65533;&#65533;H&#65533;&#65533;&#65533;s&#65533;&#65533;&#65533;SC&#65533;&#65533;&#65533;Mt&#65533;!&#65533;&#65533;(&#65533;x&#65533;e}&#65533;N&#65533;z&#65533;&#65533;Q&#65533;6J&#65533;&#65533;Y&#65533;&#65533;h&#65533;&c&#65533;&#65533;2-&#65533;&#65533;,&#65533;&#65533;&#65533;p.&#65533;?&#65533;x&#65533;m&#65533;^p2/&#65533;&#65533;'7&#65533;&#65533;&#65533;51&#65533;g&#65533;R&#65533;&&#65533;e&#65533;&#65533;&#65533;|&#65533;&#65533;&#65533;S&#65533;&#204;
&#65533;&#65533;a&#65533;ai&#65533;&#65533;Z&#65533;0+p&#65533;^&#1722;PM&#65533;P&#65533;k\&#65533;&#65533;&#65533;0&#65533;[d&#65533;&#65533;r3&#65533;&#65533;&#65533;Z^h&#65533; &#65533;&#65533;5d&#65533;??&#65533;Y&#65533;&#297;vq&#65533;fy^&#65533;&#65533;&#65533;&#652;Ao(&#65533;&#65533;&#65533;&#65533;&#65533;&#728;KWx&#65533;7&#65533;Y&#65533;C1&#65533;&#23451;&#65533;&#65533;~4	&#65533;&#65533;&#65533;&#65533;a&#65533;B&#65533;2&#65533;.l!S&#65533;B&#65533;&#65533;K&#65533;&#65533;&#65533;ODi<&#65533;&&#65533;2hCJ&#65533;&#65533;&#65533;&#65533;&#65533;&#65533;!A&#65533;&#65533;C&#65533;:T&#65533;&#65533;!@&#65533;B8A&#65533;.&#65533;~&#65533;[&#65533;(&#65533;&#65533;&#65533;E.&#65533;!&#65533;&#65533;&#65533;KiF&#65533;&#65533;#&#65533;&#65533;%<&#65533;$&#65533;;&#65533;i&#65533;$&#453;'G&#65533;&#65533;&#65533;&#65533;&#65533;&#65533;&#65533;j{&#65533;&#65533;Tv&#65533;&#621;&#65533;&#65533;9&#65533;kj&#65533;&#65533;8&#65533;&#65533;&#65533;Mn&#65533;m&#65533;Vw&#65533;Xi&#65533;&#65533;&#65533;&#65533;@&#65533;Ew&#65533;&#65533;-v~!&#65533;b &#65533;&#65533;&#65533;&#65533;&#65533;&#65533;q&#1169;|&#65533;&#65533;&#65533;<&#65533;&#65533;rOz&#65533;&#65533;&#65533; &#65533;&#65533;&#65533;&#65533;R&#65533;&#65533;&#65533;`&#65533;&,&#65533;	Wp&#65533;BH&#65533;&#65533;&#65533;'i&#65533;	&#65533;4&#65533;\t&#65533;&#65533;+&#403;n&#65533;D&#65533;15-,&#65533;&#65533;&#65533;&#65533;&#65533;&#65533;P~i&#65533;$&#65533;&#65533;v&#65533;&#65533;&#65533;1Q&#65533;&#65533;&#65533;FS&#65533;Mb&#65533;1&#65533;&#595;Hh&#65533;=&#1764;&#65533;Ln&#65533;M!&#65533;&#65533;d&#65533;a&#65533;[Y&#65533;&#65533;](M&#65533;K&#65533;m&#65533;g&#1532;&#65533;&#65533;&#65533;a&#65533;"Q&#65533;&#65533;"&#65533;&#65533;W&#65533;&#65533;x&#65533;&#65533;&#65533;a&#65533;&#65533;	&#65533;`&#65533;9(e&#65533;Rj<&#65533;b&#65533;&#65533;&#65533;4<&#65533;,f6&#65533;&#968;"H&#65533;a!wM&#65533;)M&#65533;X+
X4cbP6OEI&#65533;
z&#65533;R	&#65533;&#65533;&#65533;*&#65533;hey3&#65533;&#65533;xC.,&#65533;&#65533;&#65533;&#65533;&#65533;&#65533;&#1108;&#65533;&#65533;&#65533;*@&#65533;&#65533;[&#65533;B&#65533;&#65533;&D&#65533;
.&#65533;&#65533;)4&#65533;a&#65533;&#297;L	&#65533;&#65533;'&#65533;&ts&#65533;'.3x&#65533;&#65533;&#883;&&#65533;6&#65533;,XZ&#65533;&#65533;"6&#65533;]&#65533;jS&#65533;&#65533;9&#65533;&#65533;n&#65533;4\&#65533;&#65533;&#65533;&#65533;hv"UZ&#65533;&#65533;9&#65533;FMq&#65533;&#65533;&#65533;&#65533;&#65533;&#65533;&#65533;R&#65533;[&#65533;J&#65533;&#65533;"&#65533;s-&#65533;l$&#65533;&#65533;P`&#65533;&#65533;i&#65533;ay&#65533;>H&#65533;&#65533; &#65533;&#65533;./[b&#65533;&#65533;&#65533;H&#65533;r&#65533;r&#65533;K&#65533;8&#630;&#65533;[&#65533;y<&#65533;u&#1692;u&#65533;qk&#65533;U&#65533;&#65533;&#65533; &#65533;)P&#65533;9&#65533;&#65533;&#65533;&#65533;&#65533;-&#1337;@Y^&#468;/8&#65533;&#65533;&#65533;&#65533;P&#65533;&#65533;-+Ta&#65533;V&#65533;XznQ&#65533;
k&#65533;8&#65533;~&#65533;+<U&#65533;xN&#65533;'&#65533;4&#65533;&#65533;&#65533;fV[&#65533;&#65533;P&#65533;6&#65533;&#65533;-&#65533;&#65533;Y&#65533;&#65533;&#884;A&#65533;&#65533;hAhV)&#65533;*&#65533;&#65533;YP|O&#65533;&#65533;&#65533;&#16897;8&#65533;&#1095;Z&#65533;&#65533;Q&#65533;#&#1224;&#65533; &#65533;&#65533;QZ&#65533;-&#65533;&#65533;&#65533;X&#65533;q&#65533;&#65533;e^&#65533;&#65533;&#65533;&#65533;x&#65533;n&#65533;&#65533;2v&#65533;M&#65533;a!SM8&#65533;K&#65533;&#65533;&#65533; &#65533;"&#65533;W.3&#65533;&#65533;N&#65533;bi&#65533;e|&#858;&#65533;&#65533;&#65533;%&#65533;<&#65533;&#65533;
RN1$Z&#65533;j&#65533;O&#65533;&#65533;&#65533;&#49902;&#65533;j&#65533;&#65533;&#65533;&#361;;s&#65533;;&#65533;&#65533;YN&#65533;t0&#1892;%&#65533;C&#1408;&#65533;4&#65533;A,&#65533;&#65533;&#65533;&#1171;&#149;RMwM&#65533;p&#65533;&#1909;+Ti&#65533;e&#65533;4U&#65533;ok&#65533;QR&#18107;.z&#65533;&#65533;J	&#65533;j\&#65533;&#65533;<&#65533;hOJ&#65533;q&#65533;&#65533;{'&#65533;9&#65533;<3&#65533;&#65533;r[j!&#65533;&#65533;&#65533;&#913;&#425;&#65533;&#65533;&#65533;h&#65533;&#65533;&#65533;&#65533;%&#65533;&#65533;Y&#65533;&#1318;@&#65533;&#65533;)&#65533;&#65533;}&#65533;"3&#65533;&#65533;&#912;k&#65533;&#65533;&#65533;'&#65533;&#65533;l7_#&#65533; &#65533;&#65533;&#65533;6&#65533;&#65533;&&#65533;3-&#65533; &#65533;^YD[&#65533;9&#65533;7&#65533;p&#65533;)&#65533;&(&#65533;#P&#65533;x&#65533;%(&#65533;%&#65533;&#65533;h2&#65533;p"&#65533;RK<&#65533;&#1174;&#259;&#65533;&#65533;&#65533;&#65533;p&#65533;&#65533;&#65533;A&#65533;0H&#65533;kj&#65533;kj &#65533;i&#65533;i&#65533;&#65533;!&#65533;&#65533;&#65533;?/&#65533;&#65533;Z&#65533;;OI&#65533;&#65533;&#65533;2&#65533;&#65533;*&#65533;.88#<B&#65533;&#65533;5-&#65533;&#65533;.&#1592;Qc,&#65533;&#65533;:&#65533;4$l&%lB&#65533;&#65533;3&#65533;P&#65533;pC&#65533;&#65533;?a#&#65533;N&#65533;&#65533;&#65533;&#65533;&#174;!&#65533;#&#65533;l&#65533;vZ&#65533;&&#65533;&#65533;&#65533;&#65533;&#65533;&#65533;&#65533;&#65533;,&#65533;&#65533;,h&.&#65533;&#65533;h&#65533;&#65533;gi&#65533;&#65533;*X&#65533;D&#65533;o&#65533;&#65533;&#65533;8&#65533;z8n&#65533;,&#65533;&#65533;E&#65533;p&#65533;hy<0&#65533;+&#65533;&#65533;O&#258;-&#65533;DW&#65533;&#65533;JTE*X&#65533;N&#65533;V&#65533;+DD&#65533;&#248;+`&#65533;*&#65533;&#65533;&#65533;&#65533;&#65533;i&#65533;&#65533;1&#65533;)<-&#65533;&#65533;&#65533; &#65533;&#65533;r+&#65533;h+&#65533;&#65533;&#65533;,&#65533;&#65533;&#160;&#65533;&#65533;2c.&#65533;X&#65533;W&#65533;&#65533;&#65533;&#65533;&#65533;&#1570;@&#65533;&#65533;BX>&#65533;/&#65533;&#65533;&#65533;&#65533;&#525;&#65533;&#65533;<&#65533;&#65533;=&#65533;&#65533;&#65533;z=&#1603;&#65533;p?&#65533;x&#65533;p&#65533;4&#65533;&#65533;h&#65533;&#65533;y:&#65533;&#65533;!&#65533;&#65533;%a&#65533;&#65533;ir&#65533;&#65533;+&#65533;k&#65533;&#65533;&#65533;&#65533;z&#65533;&#65533;&#65533;&#65533;&#1032;&#65533;cTr&#65533;&#65533;p&#65533;\&#65533;&#65533; I&#65533;6:&#65533;X&#65533;5g&#65533;&#65533;&#65533;&#65533;&#65533;&#65533;-&#65533;&#65533;&#65533;:&#245;0h&#65533;)&#65533;2&#65533;&#65533;&#65533;;&#65533;&#65533;&#65533;&#65533;&#65533;8/&#944;&#65533;P&#65533;&#65533;@&#65533;&#65533;M&#1108;t&#65533;&#65533;i&#65533;I&#65533;qA?^C&#65533;&#65533;	&#634;&#65533;Ry&#65533;[/?!&#65533;H9&#65533;&#65533;D&#65533; &#65533;&1&#65533;&#65533;-&#65533; &#65533;&#65533;&#1027;.A&#65533;?&#1614;U9&#65533;(<&#65533;&#65533;&#65533;!H&#65533;y	dy&#65533;2 &#65533;S.&#65533;&#65533;&#403;&#65533;&#65533;&#65533;0 &#65533;D&#65533;
&#65533;&#65533;&#51401;&#65533;Ps&#65533;W&#65533;&#65533;&#65533;r&#65533;&#65533;&#65533;6tj&#65533;d@m&#65533;7-p&#65533;&#65533;&#1126;s"&#65533;&#65533;D&#65533;&#65533;J&#65533;&#65533;&#65533;&#65533;&#65533;&#65533;P&#65533;&#499;&#65533;&#65533;&#65533;&#65533;[&#65533;t&&#65533;,&#65533;Z&#65533;&#606;&#65533;&#65533;*&#796388;(&#65533;E&#65533;&n&#65533;&#65533;E&#65533;&#65533;u!&#65533;3&#65533;('&#65533;&#65533;A&#65533;&#65533;&#65533;(x(&#65533;&#65533;&#65533;&#65533;&#65533;A&#65533;&#65533;K4}&#65533;A\&#65533;i&#65533;&#65533;&#65533;&#65533;&#548;&#65533;&#65533;&#65533;.8R#-&#65533;&#65533;0&#65533;&#65533;}&#65533;Sy&#65533;[&#65533;&#65533;&#65533;O&#65533;&#65533;&#65533;&#65533;&#65533;N;sM\&#65533;4&#65533;&#65533;&#65533;&#65533;,&#65533;&#65533; 'Y&#65533;2&#65533;&#65533;d&#65533;&#65533;&#65533;&#65533;&#65533;&#65533;h&#65533;	&#65533;&#65533;&#65533;&#65533;&#602;&#65533;&#65533;&#65533;z&#65533;&#65533;S&#65533;-&#65533;&#65533;G{jzO&#65533;&#65533;&#65533;&#65533; &#65533;&#65533; e#&#65533;&#65533;&#65533;D%-	&#1910;C&#65533;&#65533;q&#65533;5N&#65533;6(&#65533;J&#1044;&#65533;"L&#65533; &#65533;6&#65533;tM&#65533;&#65533;QX&#153;W&#65533;&#65533;,&#65533;&#65533;&#65533;&#65533;&#65533;&#65533;7P@&#65533;&#65533;$&#65533;&#65533;&#65533;&#65533;&#65533;&#65533;&#65533;&#65533;&#65533;&#65533;&#65533;$&&#65533;&#65533;k&#65533;&#65533;&#65533;;&#65533;I&#65533;%&#65533;&#65533;&#6427; &#65533;&#65533;&#65533;`$&#65533;Y/Fi&#65533;&#65533; 	?&#65533;&#65533;P&#65533;2&#65533;&#65533;&#1710;&#65533;!&#65533;^Y&#65533;2&#65533;&#65533;&#65533;&#1139;&#65533;&#65533;(&#65533;0"&#65533; &#65533;Ck [[6&#65533;\&#65533;&#65533;&#65533;6mcRk&#65533;&#65533;&#65533;&#65533;&#65533;&#65533;&#65533;&#65533;&#65533;&#65533;&#65533;&#1567;&#65533;&#65533;&#65533;P&#65533;&#1064;&#65533;/Q&#65533;&#65533;&#65533;&#65533;&#65533;m&#65533;&.d6[&#65533;&#65533;R)vAc&#65533;&#65533;N;l&#65533;Oj&#65533;&#65533;. &#65533;e&#65533;A&#65533;t&#65533;&#65533;&#65533;U&#65533;3&#65533;&#65533;&#65533;kY&#65533;&&#65533;VQ&#65533;&#65533;&#65533;r&#65533;&#65533;&#1346;&#65533;)&#65533;&#65533;&#65533;&#65533;Q&#65533;&#65533;CI&#65533;c&#65533;&#65533;&#65533;&#65533;S&#65533;+&#65533;u&#65533;
&#65533;&#65533;
9&#65533;
F&#65533;&#65533;&#65533;&#65533;&#1038;(H/&#65533;3U&#65533;&#65533;Rc&#65533;&#65533;&#217;&#65533;d&#65533;&#65533;;F1  s&#22115;&#65533;%&#65533;$?D<4`&#65533;8@
&#65533;&#65533;&#65533;	&#65533;&#65533;&#65533;&#65533;&#65533;MiSC&#65533;pJr&#65533;&#65533;&#65533;&#814;&#65533;&#65533;	uQ&#65533;j&#65533;O&#65533;&#65533;&#65533;&#65533;O&#65533;xY&#65533;&#65533;J&#65533; &#65533;p&#1362;&#1100;})&#65533;&#65533;.&#65533;&#254;!&#65533;&#65533;0H&#65533;1&#65533;&#65533;&#840;&#65533;jP&#65533;].&#65533;&#65533;*YK&#65533;&#65533;s&#65533;+x&#65533;$&#65533;0&#65533;&#65533;&#65533;9&&#65533;{&#65533;e&#65533;&#65533;&#65533;a&#65533;f&#65533;&#65533;tDr9&#65533;cA&#65533;W#l1YMy	&#65533;&#65533;yZ&#65533;&#65533;&#65533;&#65533;&#65533;M&#65533;}/~&#65533;'&#65533;&#373;q&#65533;&#65533;w&#65533;&#65533;,&#65533;&#793;&#65533;&#65533;&#65533;1&#65533;S&#65533;QJ&#65533;&#65533;L&#65533;j*&#65533;\&#757;&#65533;&#309;6&#65533;&#65533;&#65533;=XX&#65533;&#1758;P&#65533;[&#65533;&#65533;P&#65533;&#65533;&#65533;R&#65533;`&#65533;x&#65533;Y&#65533;&#65533;Bk.&#961;&#65533;&#65533;&#65533;&#65533;&#65533;u&#65533;P;8&#65533;Zj+&#65533;ki&#20583;`B&#65533;&#65533;1!r<&#65533;C&#65533;<s&#65533;<&#65533;&#65533;PU&#65533;&#65533;&#65533;&#65533;&#65533;4;[l&#65533;,f&#65533;&#65533;&#65533;&#65533;&#65533;3&#65533;&#65533;BB&#65533;LM&#65533;&#322;&#65533;&#65533;&#65533;,&#65533;&#65533;&#65533;&#65533;&#65533;)&#1026;&#65533;&#1204;&#65533;&#1005;&#65533; &#65533;&#847;<&#65533;&#65533;&#1636;&#65533;&#14702;c&#65533;`z&#65533;&#607628;d&#65533;&#65533;QY2`&#65533;6c&#65533;*x%&#65533;&#65533;*p%x&#65533;&`)`8&#65533;&#65533;E\&#65533;E,X$&#65533;H&#65533;&#65533;g&#65533;&#65533;%&#65533;;&#65533;ZzJ&#65533;!&#65533;&#65533;&#65533;&#65533;X&#65533;Q&#65533;&#1077;&#65533;&#65533;-&#65533;&#65533;)&#65533;&#65533;)&#65533;8&#65533;[E&#65533;,&#65533;Ik&#65533;}&#1255;&#635;&#65533;&#65533;Q&#65533;&#1468;&#65533;&#65533;&#65533;Z&#65533;&#65533;i&#65533;
&#65533;&#65533;&#65533;<&#65533;G&#65533;&#1375;:B&#65533;&#65533;I&#65533;&#65533;&#65533;&#65533;&#1048;&#65533;Pa&#65533;&#65533;&#65533;2ab2&#65533;&#65533;&#65533;X&#65533;&#65533;&#65533;&#65533;]&#1339;!/&#65533;!q&#65533;!&#65533;&#65533;8&#65533;y!@h&#676;&#65533;Q&#65533;&#667;&#65533;&#65533;Uj&#65533;&#65533;&#65533;E&#65533;&#65533;&#65533;=&#65533;&#65533;8&#65533;&#65533;p&#1640;;@&#65533;xd&#65533;+
K&#65533;&#65533;&#1480;&#65533;d:&#65533;&#65533;}
&#65533;&#65533;=&#65533;T&#65533;X&#65533;&#65533;&#65533;U&#65533;&#65533;&#65533;&#1359;&#65533;(@!&#65533;
(&#65533;}U&#65533;:&#65533;&#65533;&#1053;&#1181;C&#65533;&#65533;&#65533;*&#65533;&#65533;H&#65533;0"&#65533;&#65533;&#65533;i&#65533;&#65533;&#65533;;H	&#376;&#65533;&#65533;&#65533;&#1363;x&#65533;&#65533;;&#65533;_&#65533;&#65533;d3+&#65533;3fa&#65533;&&#819;:M&#65533;Cs&#65533;q:&#894;l&#65533;&#65533;&#65533;Tz&#65533;&#65533;-&#65533;&#65533;&#65533;$&#65533;t&#65533;wIaL&#65533;&#65533;&#65533;xT&#65533;&#65533;&#65533;%&#65533;#&#65533;&#65533;&#65533;&#65533;&#65533;&#65533;&#65533;&#65533;&#65533;B&#65533;&#65533;\&#65533;s&#65533;t&#65533;Ze&#1677;y&#65533;ti&#65533;NrI&#65533;&#65533;&#65533;&#65533;&#65533;&#65533;&#65533;Ke&#65533;H&#65533;d.&#65533;&#65533;(&#65533;/&#65533;&#65533;3%&#65533;&#65533;&#65533;&#65533;&#65533;p&#65533;&#65533;.&#65533;)&#65533;&#65533;&#65533;
B&#597;)&#65533;&#65533;!&#65533;`&#65533;&#65533;&#65533;c{&#65533;5@_$&#65533;&#65533;&#65533;\#&#65533;gq@94&#65533;jjJFe&#65533;0&#65533;g&#130;na5&#65533;k&#65533;F&#65533;&#65533;Wd_+H8'(&#65533;&#65533;&#65533;&#65533;|&#1730;*Xk"&#65533;&#65533;,&#65533;&#65533;D&#65533;&#65533;Q&#65533;&#65533;b&#65533;;&#65533;&#65533;&#65533;&#65533;&#65533;vmRrI&#65533;&#65533;&#65533;Z\)c&#65533;&#65533;*&#65533;'@&#65533;&&#65533;&#65533;$(&x$PA5&#65533;8Ed:[J&#65533;_&#65533;y&#65533;&#65533;&#65533;I&#65533;^a5&#65533;&#1725;&#65533;=&#1692;&#65533;'&#65533;XA&#65533;&#65533;D&#65533;0H&#65533;`2p&#65533;+&#65533;&#65533;&#65533;!&#65533;&#65533;~&#65533;[&#65533;&#65533;&#65533;&#65533;	&#65533;d.&#65533;&#65533;<&#65533;%O&#65533;Q6&#65533;|B&#65533;PP:&#65533;)&#1900;i&#65533;&#65533;-&#65533;o&#65533;&#65533;&#992;&#65533;'X-iYV&#65533;*&#65533;,&#65533;k&#65533;&#65533;-<&#65533;&#65533;&#65533;8&#65533;*o"DX&#65533;G&#65533;&#65533;&#65533;&#65533;J&#65533;K&#65533;&#1457;&#65533;I`&#65533;8)1	&#65533;&#65533;|&#65533;&#65533;93&#65533;d&#65533;Jo#~&#65533;&#65533;@&#65533;&#195;>@o>&#65533;!D8&#65533;B&#65533;(-a&#65533;&#65533;hW&#65533;@&#1379;&#65533;&#65533;	Z&#1630;&#65533;&#65533;&#65533;&#65533;&#65533;&#753;Z&#65533;&#65533;&#65533;@ &#65533;V&#65533;Z&#65533;&#65533;&#1695;&#65533;&#65533;&#65533;&#65533;@&#65533;0 #&#65533;&#65533;!%&#65533;&#65533;=0&#65533;&#65533;&#65533;&#65533;&#2223;B	&#65533;&#65533;s&#65533;o&#65533;&#65533;@ &#65533;[&#65533;&#65533;[x,o&#65533;&#65533;&#65533;2_&#65533;&#772;H&#65533;&#65533;v&#65533;1P&#65533;&#65533;&#65533;O&#1191;lC&#65533;&#65533;&#1612;&#65533;Y,&#65533;#&#65533;&#65533;&#65533;&#65533;&#65533;&#65533;	&#65533;&#65533;4]&#65533;&#65533;.&#65533;4&#65533;&#65533;AX&#65533;&#65533;&#65533;&#65533;&#65533;&#65533;c
&#65533;&#65533;&#65533;O&#65533;\&#65533;@&#65533;ak&#59680;i&#187;&#65533;&#65533;&#65533;&#65533;H^9&#65533;&#65533;#3&#65533;u&#65533;&#65533;&#65533;0&#65533;&#65533;&#65533;a\a&#65533;92&#65533;&#65533;&#65533;&#65533;v&#65533;*&#65533;M&#65533;l*sl D*&#65533;&#65533;&#65533;z&#65533;&#65533;&#65533;&#65533;0?B:&#65533;&#65533;&#65533;6&#65533;&#65533;&#1234;&#65533;&#65533;&#65533;B&#65533;fdq&#65533;x&#65533;&#65533;&#65533;q&#65533;&#65533;_&#65533;&#65533;&#65533;f{t&#65533;&#65533;jXk&#65533;&#65533;&#65533;&#65533;&#65533;&#65533;&#65533;&#1018;a&#1556;&#65533;&#65533;t&#65533;J&#65533;&#65533;&#65533;@uW&#65533;8&#65533;,p)n&#65533;jJ&#65533;&#65533;rzE&#65533;F*h7)&#65533;7&#65533;&#65533;&#65533;&#65533;sW6&#1911;&#65533;
&#65533;&#11863;&#65533;'&#65533;)&#65533; }m&#65533;&#65533;&#65533;&#65533;O&#65533;k&#65533;&#65533;&#65533; &#65533;&#65533;&#65533;)#&#65533;O&#65533;W&#65533;+&#65533;&#65533;&#65533;M(|&#65533;%+&#65533;Sa&#65533;&#65533;&#65533;U&#65533;M^&#65533;&#1887; &#65533;&#65533;&#1369;8&#65533;R&#65533;"&#1873;&#65533;!&#136;&#65533;&#65533;&#65533; &#65533;G&#65533;&#65533;?&#65533;&#65533;&#65533;&#65533;	)7&#65533;2A&#65533;&#65533;z&#65533;G&#65533;&#65533;I&#65533;M&#65533;M&#65533;N&#65533;N&#65533;&#65533;J&#65533;HH)&#65533;&#65533;J&#65533;l&#65533;&#65533;o&#65533;F &#65533;&#65533;&#65533;#&#65533;&#459;@&#65533;@X&#65533;&#65533;#&#65533;D&#65533;Hp&#65533;Eh&#65533;&#65533;q^&#65533;a	&#65533;&#65533;&#65533;&#65533;&#65533;3[m&#65533;/&#65533;&#65533;g&#65533;&#65533;&#65533;&#65533;.&#65533;&#65533;&#726;9I&#65533;&#65533;&#65533;vY&#65533;1&#65533;&#65533;	&#65533;&#65533;&#65533;D&#65533;2I&#65533;&#65533;*&#65533;@&#65533;&#65533;8&#65533;z&#65533;W&#65533;&#65533;&#65533;&#65533;O#&#65533;T&#65533;~&#65533;i/(&#467;z&#65533;&#65533;&#65533;&#65533;L&#65533;&#65533;J&#65533;ja&#65533;&#65533;D&#1780;M&#65533;U;]&#65533;<vQ`9&#65533;_b&#27844;&#65533;&#664;4&#65533;&#65533;ZS4]&#65533;&#65533;CX&#65533;L&#65533;&#65533;&#65533;&#65533;&#65533;NJ&#65533;D&#65533;&#65533;&#65533;&#65533;&#65533;CC&#65533;6l&#65533;&#65533;&#65533;&#418;@&&#65533;_&#65533;&#65533;&#65533;b2 O&#65533;&#65533;.FE&#65533;&#65533;g&#65533;&#65533;&#65533;y&#65533;+U.&#65533;&#65533;3G&#65533;&#65533;p&#65533; 4&#65533;0&#65533;&#65533;8&#65533;&#825;3&#65533;6k&#1460;q&#65533;F&#462;i&#640;&#65533;&#65533;d&#520;	C&M&#65533;8s&#65533;&#65533;&#65533;c&#65533;&#65533;<|&#65533;
&#65533;'8l&#1052;	z&M3 &#65533;"&#65533;&#65533;L6m&#1708;&#65533;&#65533;&#5826;o&#65533;`uU&#65533;9vj&#65533;&#65533;&#65533;&#990;<z&#65533;&#65533;&#65533;&#65533;&#65533;&#924;&#65533;&#65533;&#65533;&#1139;&#65533;]? &#65533;&#65533;#&#65533;P!C&#65533;
	&#41191;N[:2&#65533;=&#65533;6O&#65533;?c&#65533;&#49772;Gb&#65533;8m&#65533;`&#65533;T&#65533;&#65533;u&#65533;h&#65533;G&#65533;`&#65533;:=&#1504;)&#65533;&#65533;$5&#972;&#65533;&#1157;&#65533;.^F&#65533;D&#65533;&#65533;&#65533;5g&#65533; 7*&#65533;&#726;1gt&#65533;&#65533;C&#65533;&#65533;:&#65533;g&#65533;F&#65533;g&#65533;m&#65533;&#65533;&#65533;#&#65533;-w&#65533;4&#1242;&#65533;&#65533;&#65533;?}&#65533;&#65533;%&#65533;GO&#1596;c&#65533;Dh&#1056;B&#65533;!&#65533;&#65533;&#65533;&#65533;&#65533;a&#65533;&#65533;2&#65533;&#65533;&#65533;Mv&#65533;$&#65533; &#65533;&#65533;G^N&#65533;&#65533;Z&#65533;i'&#65533;N&#65533;qUUs&#65533;L]x&#65533;End'_&#65533;%z&#65533;,(&#65533;|&#65533;&#65533;&#65533;"&#65533;&#1080;&#65533;"&#65533;&#65533;&#525;9&b&#65533;}&#65533;&#65533;XH!&#65533; &#65533;&#65533;&#65533;)&#65533;` w&#65533;8}&#65533;&#65533;N
&#1415;"&#65533;4&#65533;%&#65533;d&#65533;&#65533;&&#65533;t&#65533;I&&#65533;T&#65533;#&#65533;@&#65533;&#65533;#&#65533;&#65533;g&#530;+&y#&#65533;&#65533;h&#65533;|&#65533;&#65533;&#65533;&#65533;!V&#65533;&#65533; Kr&#65533;"&#65533;4&#65533;"&#65533;&#65533;&#65533;Gw|w&#65533;`R&#65533;up&#65533;Q&#65533;A55&#65533;r&#65533;hVY&#65533;&#65533;&#65533;&#65533;&#296;&#65533;&#65533;&#65533;1&#65533;&#65533;sT&#65533;&#65533;K4&#65533;&#65533;&#65533;*&#65533;q&#65533;&#65533;&#65533;&#65533;
&#65533;a3&#65533;U&#65533;&#65533;x4&#65533;m&#65533;6&#65533;T&#65533;&#65533;G&#65533;&#389;&#65533;&#29541;&#65533;r&#65533;QTl_&#65533;qS&#65533;&#65533;&#65533;&#65533;&#753;'|&#65533;&#65533;* q\&#65533;EN&#65533;&#65533;Sp&#65533;}&#65533;ed
&#65533;t&#282;!&#65533;`d&#65533;&#65533;&#65533;i&#65533;!]eYQU&#65533;Fj&#65533;&#65533;pA!u&#65533;&#65533;Q&#65533;q&#65533;F]&#65533;&#65533;&#65533;&#65533;nf &#65533;&#65533;&#65533;&#65533;k&#65533;&#65533;&#65533;&#65533;&#65533;&#65533;&#65533;l&#65533;d!&#65533;P&#65533;&#65533;od&#65533;&#65533;&#65533;Qh&#65533;&#65533;0&#65533;4&#65533;KT&#65533;e&#65533;&#65533;EQ&#65533;&#65533;&#65533;UA&#65533;bx&#65533;Vl&#65533;&#444;&#65533;VdGU&#65533;U&#65533;Ff2w&#65533;&#65533;E]w&#16773;Q<AWai&#65533;@&#65533;q)&#937;&#65533;A&#65533;&#65533;&#65533;1&#65533;kL&#65533;&#65533;K&#65533;4&#65533;1F&#65533;&#65533;f3&#65533;&#65533;&#65533;a&#65533;N&#65533;Ris\&#65533;&#65533;)&#65533;v&#65533;n&#65533;&#65533;2&#65533;e9&#65533;h&#449;&#65533;v&#65533;&#65533;&#65533;^3:&#65533;&#65533;"&#65533;&#65533;&#65533;!W&r#&#65533;4&#65533;$&#65533;4r#!J&#65533;&#65533;GOZeXpB&#65533;&#321;&#65533;b&#65533;a&#65533;&#65533;&#401;&#65533;^&#65533;Q&#421;&#65533;&#65533;]&#65533;&#65533;*=,]r&#65533;&#65533;&#65533;&#65533;&#65533;&#65533;Q&#65533;qbozV&#65533;r&#65533;&#65533;l&#529;=&#65533;&#65533;}&#65533;&#65533;&#65533;Qs&#65533;uW&#65533;&#65533;&#65533;&#65533;&#65533;~&#65533;&#65533;&#65533;&#65533;&#65533;&#65533;&#65533;&#65533;FP&#65533;Occ&#65533;6&#65533;v&#65533;&#65533;&#65533;Y&#65533;?&#65533;(&#1882;&#65533;A&#65533;&#65533;N&#65533;A&#65533;&#65533;7\GW_&#65533;&#65533;c&#65533;&#1180;E(j&#65533;&#65533;v&#65533;&#65533;=&#65533;>&#65533;y&#1236;Q"&#65533;u&#65533;&#65533;_&#65533;B(&#65533;&#65533;E&#65533;&#65533;&#65533;z&#65533;CA&#65533;&#778;.&#65533;&#65533;^&#65533;&#65533;&#65533;I&#1095;L#&#65533;&#65533;G4&#65533;t&#65533;XD"&#65533;&#65533;"!I&#65533;&#65533;9&#65533;&#65533;"3&#65533;&#65533;%s&#65533;b&#65533;&#65533;&#65533;	&#65533;1E&#65533;&#65533;&#65533;DR>3&#65533;&#65533;^&#65533;&#65533;OTf,&#65533;q&#65533;j&#65533;3&#65533;w.&#65533;&#65533;l&#65533;;&#65533;|I&#65533;N&#65533;(&#65533;H&#65533;!(T&#65533;(w+&#65533;&#65533;J"&#65533;&#65533;&#65533;&#65533;!F&#65533;&#65533;"i{&#65533;&#65533;Z&#65533;&#65533;4d4&#65533;d&#65533;Zb&#65533;*t&#65533;$p<;IIN&#65533;nU&#65533;*.)1&#65533;&#65533;&#1040;&#65533;&#65533; !Q&#65533;.&#273;&#65533;&#65533;,#&#65533;XP.U&#864;&#65533;A_O3&#65533;&#65533;tc6&#65533;i&3&#65533;L&#65533;I&#65533;&#65533;/&#65533;-&#65533;7d&#65533;&#65533; &#65533;&#65533;&#65533;&#65533;&#65533;B&#65533;B&#65533;&#65533;hDD&#65533;9&#65533;k0&#65533;O5&#65533;D&#65533;B&#1100;r-&#65533;	8['&#65533;&#65533;&#836;&#65533;&#65533;8X&#65533;&#65533;CP&#65533;&#65533;&#65533; &#65533;&#65533;&#65533;*&#65533;&#65533;t6&#65533;'&#65533;	
C&#65533;&#367;&#65533;&#65533;5ZC&#65533;&#65533;&#65533;&#65533;3&#65533;&#65533;D&#65533;i&#65533;S&#65533;2H&#65533;&#65533; [&#65533;%3KI0&#65533;hE&#65533;7&#65533;&#65533;&#65533;&#65533;R&#185;&#672;&#65533;&#65533;&#65533;&#65533;I&#65533;\&#65533;+9l&#65533;(O=b$&#65533;&#65533;&#65533;&#65533;&#65533;x&#65533;B&#65533;&#65533;S&#65533;&#65533;&#65533;&#65533;p&#65533;$*a&#65533;G'&#65533;Y+%.Q&#65533;&#65533;ri&#65533;&#65533;&#65533;&(&#65533;&#65533;Q&#65533;}&#65533;&#65533;Kd&#65533;&#65533;&#65533;&#65533; m&#65533;&#65533;S&#65533;&#65533;&#65533;&#65533;t0_&#65533;&V=&#65533;}&#297;b&#65533;&#65533;&#65533;&#65533;&#65533;&#65533;&#65533;E|&#65533;&#1168;&#65533;)'|zLi&#60423;?&#65533;G{&#65533;&#65533;408&#65533;eY&#65533;bKe&#65533;&#65533;&#65533;&#65533;<&#65533;&#65533; &#65533;+&#65533;&#65533;F&#544;&#65533;&#65533;&#65533;E&#65533;pD%(!&#65533;G,&#65533;x9^X&#65533;&#65533;B$"&#65533;_T&#65533;_"&#65533;'&#65533;-&#65533;0&#65533;t,&#65533;&#65533;&#315;&#65533;&#65533;O&#65533;&#65533;j&#65533;p&#65533;1&#65533;&#65533;&#235;a&#65533;&#65533;'!&#65533;&#65533;K&#65533;&#65533;y&#65533;"&#65533;&#65533;/B&#65533;&#1243;&#65533;&#482;&#65533;&#65533;&#65533;&#65533;dM&#65533;%&#65533;&#65533; &#65533;JhRH#&#65533;&#65533;&#65533;:&#65533;&#65533;&#65533;&#65533;8:JTv&#65533;&#65533;&#65533;X|"&#65533;XJ9&#65533;&#65533;me&#65533;&#65533;&#65533;)&#65533;&#65533;&#65533;&#65533;N0&#65533;&#65533;m]&#65533;&#65533;0gb`&#65533;-5&#65533;g&#65533;&#65533;&#65533;G2&#65533;d&#65533;*&#65533;]&#65533;&#65533;&#65533;&#65533;+&#65533;2&#65533;&#65533;&#65533;Z&#65533;&#65533;&#65533;&#65533;*&#65533;!Pa&#65533;H&#65533;&#65533;&#65533;X&#65533;X&#65533;&#65533;&#65533;kS&#65533;]072C/ogW&#65533;&#65533;&#65533;E&#65533;U&#65533;&#65533;f&#65533;&#65533;&#65533;&#1372;%&#1332;&#65533;q&#65533;&#464;a&#65533;&#65533;&#65533;R&#65533;&#65533;&#65533;E&#65533;Hq&#65533;&#65533;&#65533;)Oy&#65533;&#65533;b8&#65533;&#65533;g&#65533;*&#65533;TD4J&#65533;&#65533;2)&#65533;&#65533;|f&#65533;&#65533;ZS&#65533;9&#65533;&#65533;h&#65533;3&#65533;&#65533;W&#65533; &#65533;7n!a&#235;&#65533;Y&#1878;&#65533;9&#65533;B&#65533;LjpR&#65533;&#65533;((q&#65533;&#65533;NW&#65533;c&#65533;NPXf&#65533;k&#65533;q&#502;*ij&#65533;&#65533;&#65533;&#65533;q&#65533;,&#65533;&#65533;]Jb&#65533;&&#65533;&#1608;&#65533;&#65533;&#65533;4&#65533;&#65533;&#65533;&#65533;j&#65533;&#65533; -V	d&x&#65533;&#65533;&#65533;$&#65533;G &#65533;]&#65533;f&#65533;&#65533;&#65533;g/}	&#65533;$&#1802;&#65533;&#65533;AH&#65533;&#65533;&#65533;%6&#65533;&#65533;/}"&#65533;&#65533;D&$&#65533;%=&#65533;&#65533;iy&#65533;&#65533;k	)&#65533;@&#65533;&#65533;&#65533;q&#65533;&#65533;b&#65533;]dr
&#65533;&#65533;"?&#65533;\&#65533;&#65533;&#65533;2t&#65533;
T&#65533;&#34118;7&#65533;&#65533;&#65533;P&#65533;#&#65533;&#65533;&#65533;C&#65533;!W)&#65533;&#65533;gI&#729;&#65533;6&#65533;&#65533;&#65533;!&#65533;q&#65533;&#873;&#65533;&#65533;&#65533;&#65533;R&#65533;8&#65533;&#65533;xY$&#65533;" &#65533;&#65533;.IB&#65533;&#541;\&#65533;&#65533;&#169;&#65533;i>~&#65533;&#65533;&#65533;&#65533;&#65533;2CW&#65533;&#65533;&#690;I&#65533;h%&#65533;AQv&#65533;I&#65533;@&#65533;1&#51590;w&#65533;p&#65533;&#65533;cE&#65533;&#65533;xhy&#65533;&#65533;|%&#872;F&#65533;(&#65533;&#65533;&#65533;&#65533;''-&#65533;P&#65533;&#65533;a#c&#65533;)u&#65533;&#65533;%&#65533;&#65533;E&#65533;&#65533;G6&#65533;]&#65533; 7&#1724;s\O:&#65533;&#65533;&#65533;A&#65533;f&#1115;&#65533;~&#65533;&#65533;R&#65533;&#65533;&#65533;XS&#65533;F&#65533;l&#65533;1L&#65533;&#65533;&#65533;/iQ&#65533;&#65533;&#65533;&#65533;`<.h&#65533;&#65533;&#65533;GJ&#1155;tE	&#65533;&#65533;&#65533;&#65533;byd&#65533;#&#65533;&#65533;|&#65533;|@&#65533;&#65533;&#65533;K&#65533;0&#65533;\@&#65533;&#65533;)F&#65533;&#65533; &#65533;&#65533;&#65533;&#65533;&#1994;&#65533;&#65533;Di8&#453;&#65533;&#65533;&#65533;&#65533;&#65533;-K\&#65533;G&#65533;&#65533;G&#65533;&#65533;&#65533;&#65533;&#65533;&#65533;PA&#1994;Y&#65533; &#65533;V&#65533;M&#65533;8&#65533;)&#65533;&#65533;d&#65533;E&#34337;&#65533;[Q<&#65533;&#65533;lZ&#65533;&#1559;R(&#65533;&#65533;x&#65533;RdSp&#65533;&#65533;&#65533;&#65533;[)&#65533;E&#65533;&#65533;&A&#65533;U&#1279;&#65533;&#65533;}&#65533;&#65533;&#520;H&#929;P"&#65533;&#65533;&#65533;&#65533;%&#65533;&#65533;&#65533;&#65533;	9E&#65533;&#283;S@&#65533;&#65533;&#65533;&#65533;&#65533;&#65533;&#17608;$&#65533;&#1172;M&#65533;OV&#65533;UX&#65533;&#65533;&#65533;T&#65533;OJ&#65533;h(&#1618;&#65533;&#65533;&#65533;z&#65533;&#65533;l&#65533;&#65533;&#65533;&#65533;@&#65533;&#65533;iqM&#65533;&#65533;\&#65533;W&#65533;&#65533;$&#829;&#65533;&#65533;TT&#537;I&#65533;&#65533;=m&#65533;&#65533;KB`-H &#1437;\&#65533;&#65533;&#65533;_&#65533;	&#1054;&#65533;H9B X&#65533;&#65533;D!&#65533;&#65533;$LB$HB[&#65533;$d&#65533;NtJ&#65533;&#65533;M<&#65533;i&#800;&#65533;&#272;&#65533;&#65533;&#65533;Qd&#65533;&#505;&#65533;R&#65533;&#65533;&#65533;1&#65533;"s&#65533;N&#65533;\&#65533;&#65533;&#65533;]&#65533;AX&#65533;H&#65533;&#65533;&#65533;&#65533;&#65533;&#65533;Z-#DB%H&#65533;&#65533;&#65533;&#65533;&#65533;i&#65533;&#65533;a&#65533;R\&#65533;&#65533;\&#65533;&#65533;&#65533;!I!&#65533;&#65533;&#65533;&#65533;&#65533;&#1089;&#65533;:&#65533;Ac8&#65533;^&#789;,FB$4&#65533;!&#65533;&&#65533;&#65533;&#65533;|&#65533;&#1345;&#65533;A&#65533;&#65533;*m&#65533;k&#1502;&#665;&#65533;	&#65533;&#65533;&#1972;,&#65533;E(&#65533;&#65533;&#65533;&#65533;D\&#65533;\&#608;8B# B\M_ &#1566;&#65533;&#65533;&#1661;&#65533;" &#403;&#65533;&#65533; )&#65533;4B#&#65533;&#65533;D&#1570;dO &#1543;&#65533;&#270;$&#65533;&#65533;%t	&&#65533;	v&#65533;	&#65533;&#65533;&#65533;_&#65533;&#65533;&#65533;&#65533;KAH&#65533;&#65533;&#65533;i&#65533;&#65533;c&#65533;_&#1801;X&#65533;D1&#65533;J"BG&#65533;$&#65533;&#65533;&#2029;4&#65533;&#65533;]&#65533;&#65533;&#65533;&#65533;&#65533;z&#65533;&#65533;&#65533;&#65533;&#65533;&#65533;&#65533;XW^&#65533;&#65533;&#65533;_&#65533;&#65533;&#65533;&#53748;&#65533;&#65533;&#65533;ab4"  &#1668;&#65533;_&#65533;1&#65533;ZLH^&#65533;&#65533;&#65533;&#65533;&#65533;x8&#530;&#65533;&#65533;&#65533;&#1097;&#65533;&#65533;&#65533;L+Y&#65533;&#65533;l
&#65533;&#65533;&#65533; &#65533;&#65533;g&#65533;`&#65533;J%&#65533;&#65533;t&#65533;&#65533;&#65533;&#65533; V&#65533;&#65533;&#65533;`NsH&#65533;&#65533;&#65533;U&#65533;&#65533;&#65533;&#65533; &#65533;&#65533;|&#65533;&#776;&#65533;P&#65533;L&#65533;\SX&#65533;&#65533;&#65533;&#65533;C&#65533;&#65533;&#65533;V&#65533;/H&#65533;&#65533;&#65533;&#65533;&#65533;L&#65533;!&#65533;B,&#65533;E_>
hxf&#65533;OGN&#65533;&#65533;Q&#65533;&#65533;[&#65533;&#65533;t&#65533;&#65533;&#65533;[&#65533;&#65533;c1&#65533;$9&#65533;S&#311;&#65533;&#65533;&#65533;	&#65533;&#65533;&#65533;&#65533;&#65533;4&#65533;b&#65533;DC&#65533;Gz&#65533;R&#65533;&#65533;&#65533;&#65533;&#65533;&#65533;d&#1553; &#1100;&#65533;&#65533;$&#65533;QX&#65533;<&#65533;&#65533;&#65533;Wj&#65533;;}A&#65533;A`&#65533;&#65533;&#65533;u(&#65533;kWN&#65533;G&#65533;&#65533;&#65533;<&#724;&#65533;&#65533; B`M&#65533;-W&#65533;&#65533;&#65533;{&#65533;&#65533;LK&&#65533;PEV&#65533;&#65533;V&#65533;S&#65533;8Eg&#65533;E&#65533;I&#12241;&#65533;&#65533;&#65533;b&#65533;&#65533;&#65533;b&#65533;&#1465;&#1556;Py&#65533;h&#65533;t&#65533;&#65533;AD&#65533;&#65533; &#65533;!Qd&#65533;&#65533;&#65533;&#65533;r0&#65533;&#65533;&#65533;&#65533;&#65533;&#65533;&#65533;&#65533;8&#65533;&#65533;&#1927;&#65533;&#65533; &#65533;A&#65533;&#1921;b&#65533;&#513;=I&#65533;]&#65533;LSt&#65533;L&#1872;)&#65533;8&#65533;\&#65533;6Fb6&#65533;H&#65533;&#65533;&#65533;&#65533;&#65533;&#65533;&#65533;&#65533;#\&#65533;&#65533;&#65533;MF$U&#65533;&#65533;$D#	"&#129;&#65533;)&#65533;Q&#142;&#65533;	$Dd&#65533;Ze&#65533;d&#65533;[&#65533;&#65533;&#65533;G=BDVB&T&#65533;M:&#65533;#&#65533;&#65533;#&#65533;IJ&#65533;&#65533;&#65533;j&#65533;E&#65533;9&#65533;$I`I&#65533;&#65533;&#65533;&#65533; 		f&#65533;&#65533;|&#65533;\&#65533;&#65533;&#65533;K4&#65533;HI^<&#65533;&#65533;&#65533;{&#65533;r&#65533;L:&#65533;&#65533;q&#65533;5&#65533;&#65533;0&#65533;x&#65533;&#65533;&#65533;&#65533;`PJM&#1359;M&#65533;&#65533;g&#65533;Eg&#65533;i&#65533;q&#65533;OE&#65533;N&#65533;&#65533;&#65533;&#65533;&#65533;&#65533;&#65533;&#65533;D\&#65533;\"
S&#65533;&#65533;&#65533;&#65533; T&#65533;:b&#65533;D
&Ga|&#65533;&#65533;&#65533;&#65533;E&#65533;&#65533;qV&#65533;&#65533;&#65533;&#65533;th&#65533;&#65533;N.F&#65533;&#65533;&#65533;DX&#65533; eEt&#65533;&#65533;&#65533;[&#65533;}&#65533;o<F&#65533;OkuJ&#65533;5&#65533;&#65533;<l&#65533;T^BT&#65533;&#65533;&#65533;&#65533;9N&#65533;}Ez&#65533;&#65533;&#65533;&#65533;m&#65533;&#65533;GL}&#65533;&#65533;&#628;&#65533;u&#65533;&#65533;&#65533;|J"&#65533;R&#65533;&#65533;&#65533;&#512;&#65533;&#65533;d&#65533;O&#65533;i&#65533;&#65533;K&#65533;T&#65533;a&#65533;
1&#65533;&#65533;a&#65533;f&#65533;Hc&#65533;&#65533;&#65533;h&#65533;&#65533;Z&#65533;&#65533;[&#65533;JY(&#65533;&#65533;5&#65533;`&#833;&#65533;p&#65533;&#65533;t&#65533;&#33426;-p&#65533;&#65533;&#65533;&#65533;&#65533;&#65533;&#65533;&#65533;,&#65533;&#65533;&#65533;&#65533;a&#65533;&#65533;!D&#274;&#65533;+"&#65533;&#65533;&#65533;&#65533;&#65533;k&#1766;fX&#65533;&#65533;&#65533;&#65533;&#370;&#65533;&#65533;>E&#65533;&#65533;&#524;&.&#65533;&#65533;&#65533;&#65533;A#d&#65533;&#466;&#65533;A-y&#65533;OT&#65533;k&#1295;>&#65533;&#65533;&#65533;H&#65533;d&#65533;&#65533;9&#65533;&#65533;|$&#65533;&#65533;&#978;B`&#65533;&#65533;&#65533;AhM&#65533;+*B	&#65533;&#65533;H&#65533;&#65533;sA&#65533;&#273;&#1100;0&#161;0H&#65533;&#65533;GY&#65533;&#65533;&#65533;&#65533;^&#1157;tGt&#65533;&#65533;&#65533;&#65533;1&#65533;(&#65533;&#65533;LW&#65533;]&#65533;%&#65533;&#65533;&#65533;&#65533;&#65533;n~X&#65533;&#65533;&#65533;&#65533;`/&#65533; d&#65533;&#65533;"8B$&#65533;b%&#65533;&#65533;K&#156;0B&#65533;E&#1025;&#65533;VM&#65533;&#65533;o	V&#65533;]&#65533;0&x&#65533;&h&#65533;%&#65533;&#65533;~8&#65533;E&#65533;$P0&#65533;G"&#65533;&#553;&#65533;!&#65533;$&#65533;&#65533;,U&#65533;&#65533;&#65533;&#65533;&#65533;&#65533;_&#65533;&#65533;&#65533;[q&#65533;4&#65533;&#65533;+&#65533;&#65533;g&#1674;Ta&#65533;&#65533;&#65533;&#65533;&#65533;q&#65533;&#65533;&#65533;&#65533;|]H&#65533;&#65533;A&#65533;&#65533;&#65533;~&#65533;nyH&#65533;v&#65533;O&#65533;&#65533;&#65533;|4&#65533;ym/o%&#65533;&#65533;d`_&#65533;G6&&#65533;,&#1121;&#65533;A&#65533;&#65533;s&M&#65533;&#65533;|-,t&#65533;&#65533;X	&#65533;&#65533;f&#65533;&#65533;&#65533;&#65533;&#65533;&#65533;&#65533;&#65533;&#65533;1Q)56&#650;&#65533;&#65533;y<&#65533;F*e&#65533;&#65533;KH&#65533;WU&#65533;\ &#65533;)&#65533;},&#65533;{&#65533;NF
Z&#65533;&#65533;l"ih&#65533;&#65533;TE&#65533;`'k&#65533;&#65533;EIM&#65533;|&#168;&#65533;&#65533;S&#43944;S&#65533;&#65533;U=N&#65533;&#1647;&#65533;
M&#65533;
MM&#65533;&#65533;&#65533;&#65533;8&#65533;aP&#65533;@G&#65533;IG&#558;X&#65533;"&#65533;&#65533;&#65533;&#65533;l&#65533;K5&#1876;&#65533;&#65533;la&#65533;&#65533;&#65533;&#65533;&#65533;&#65533;&#65533;+1&#65533;ZO%/O&#65533;m&#65533;r&#65533;&#65533;&#65533;&#65533;,
&#65533;JhG&#65533;&#65533;``A<&#65533;Fv&#65533;[&#65533;&#65533;S8VX&#65533;
&#65533;&#65533;Z&#65533;&#65533;&#951;6	6&#1439;&#65533;&#65533;y&#65533;&#65533;&#65533;Gz&#65533;
&#65533;x`"&#429;Et&#65533;.S&#65533;&#65533;&#65533;&#65533;&#65533;P&#46700;&#65533;!	4f&#65533;VH&#65533;&#1040;&#65533;&#65533;\j&#65533;&#65533; &#65533;&#65533;&#65533;o&#65533;&#65533;r&#65533;&#65533;0&#65533;&#65533;&#36432;&#65533;v&#65533;J&#65533;&#65533;_&#65533;H&#65533;&#65533;Z&#65533;&#65533;qh&#65533;&#65533;&#65533;&#65533;cr&#665;&#65533;&#65533;&#65533;&#65533;I&#65533;&#65533;&#65533;&#65533;O&#65533;~FY&#65533;&#454;&#65533;N&#65533;&#65533;"L&#65533;&&#65533;B(&#65533;&#65533;)&#65533;B'\&#65533;$L&#65533;&#65533;@I}&#65533;$&#65533;g&#65533;&#65533;&#65533;y!fi&&#65533;t&#65533;"%&#65533;vi&#65533;&#65533;$&#65533;N#&#65533;]y&#65533;&#552;
&#65533;&#65533;M&#65533;&#65533;&p&#65533;l&#65533;6&#65533;&#65533;&#65533;S&#65533;D&#65533;&#1090;4H)jPR&#65533;&#65533;Q&#1928;&#65533;%`D&#65533;~X&#65533;&#65533;&#543;l&#65533;yI&#65533;&#65533;&#65533;&#65533;"&#65533;&#65533;&#37226;&#65533;H&#65533;! B&#213;
&#65533;&#65533;k&#65533;2$&#618;&#65533;&#65533;&#65533;J&#65533;Q,&#65533;J&#65533;&#65533;&#65533;^-	&#65533;&#151;F&#65533;&#65533;M&#200;&#65533;*}&#65533;x&#65533;&#253;&#65533;&#65533;&#65533;&#65533;&#65533;&#65533;E&#65533;fX&#1354;|&#65533;&#65533;&#667;&#65533;&#65533;&#65533;&#522;&#65533;Y&#65533;QdT4w&#65533;&#65533;&#65533;&#65533;L&#65533;&#620;S&#65533;&#65533;&#65533;&#65533;O&#65533;&#65533;0&#65533;op&#65533;&#65533;tFt&#65533;&#65533;&#1448;&#65533;bq&#65533;<&#65533;&#65533;&#65533;k&#65533;&#65533;&#65533;-m&#65533;&#65533;%g&#65533;"&#65533;&#65533;&#1967;&#65533;&#65533;&#65533;<&#65533;V&#65533;&#65533;&#65533;P&#65533;&#65533;&#65533;B&#65533;:&#198;l&#65533;&#65533;&#65533;&#65533;&#65533;&#65533;&#65533;&#65533;hD&#65533;&#65533;&#65533;Pt&#65533;&#65533;!&#608;&#65533;ePD&#65533;&#65533;8.&#65533;&#65533;>M&#507;&#65533;&#65533;6&#65533;&#65533;&#65533;h&#65533;&#65533;S&#1784;&#65533;&#65533;i&#65533;&#65533;&#65533;S&#65533;&#65533;&#65533;&#65533;&#65533;&#65533;&#65533;&#288;&#65533;&#733;&#65533;y&#65533;o&#65533;d&#65533;H&#65533;&#65533;h&#65533;lA&#65533;VD(&#779;&#65533;&#65533;u&#65533;DR	U&#65533;xL-&#65533;&#65533;&#65533;&#65533;r|L&#65533;&#65533;`&#65533;&#65533;!|Am&#65533;&#65533;&#65533;s&#65533;&#65533;`&#65533;&#65533;zF&#65533;&#65533;<&#65533;h&#188;&#65533;&#65533;P&#65533;I&#65533;C&#65533;&#65533;,"$%"&#65533;&#65533;X&#65533;`&#65533;D&#65533;M&#65533;O&#65533;!&#65533;Lu&#65533;&#65533;&#65533;&#65533;&#1671;&#65533;&#65533;&#65533; &#1059;&#65533;&#65533;&#65533;&#65533;la&#65533;&#65533;&#65533;#&#65533;&#65533;&#27476;3&#65533;6&#65533;&#65533;&#65533;r&#65533;&#65533;)%&#65533;&#65533;&#65533; 2&#65533;^&#65533;&#65533;*}(&#65533;&#65533;!	&#65533;&#65533;&#65533;JR&#65533;&#65533;mP$ &#65533;&#65533;	&#65533;&#65533;&#65533;4z&#65533;&#65533;&#65533;$&#65533;M&#279;&#65533;G!(&#65533;#<&#65533;&p&#65533;'p&#65533;%&#65533;*&#65533;&#65533;*&#65533;U&#65533;&#65533;Q)&#65533;W&#65533;&#65533;&#504;&#65533;&#65533;&#1661;&#65533;&#65533;&#65533;&#944;&#65533;"%LB&#65533;&#65533;I&#65533;&#65533;&#65533;x&#65533;&#65533;S&#65533;%P&#65533;&#65533;u'&#65533;	&X&#65533;&#65533;&#65533;Y&#65533;]&#65533;&#65533;O&#65533;%&#65533;uY&#65533;&|&#65533;&#65533;&#65533;.&#65533;*$&#65533;dR&#65533;&#65533;&#65533;&#65533;&#948;&#65533;Q;&#65533;v &#65533;P&#65533;m&#65533;{&#65533;Q"&#65533;&#65533;&#65533;N&#65533;0/Kq&#1547;&#65533;#D&#65533;K&#65533;&#65533;N&#65533;q&#65533;&#65533;&#65533;y&#65533;\q&#65533;&#65533;,l&#65533;fX&#65533;&#65533;&#65533;&#607;&#65533;A&#65533; &#65533;Q&#65533;&#65533;&#65533;c&#65533;&#65533;@&#65533;+&#65533;&#65533;&#65533;&#65533;X &#65533;&#65533;&#65533;&#65533;&#65533;$}&#65533;%&#65533;&#65533;yoY&#65533;f&#65533;EIETH&#65533;A&#65533;&#65533;|&#65533;&#65533;&#65533;&#65533;w&#65533;&#65533;&#65533;c&#65533;8"&#65533;&#65533;&#65533;&#1576;&#65533;|Sp&#65533;tn!&#65533;&#65533;&#65533;oTs5&#65533;&#65533;L&#65533;&#65533;D&#65533;&#65533;&#65533;&#65533;&#65533;Ku&#65533;Ve&#65533;)&#65533;&#65533;n&#65533;&#65533;a&#65533;xT&#65533;2&#65533;&Ej&#65533;Q&#339;&#65533;~&#65533;&#65533;q&#65533;&#65533;&#2040;&#65533;k&#65533;&#65533;][&#65533;&#4885;f&#65533;%&t&#65533;&#65533;}&#65533;&#65533;&#65533;&#65533;&#65533;i&#65533;kA&#41153;I&#65533;K&#2008;&#65533;&#65533;J /^&#65533;&#65533;&#40101;&#727;/^&#65533; d&#65533;&#65533; &#65533;-Y&#65533;\&#65533;&#133;&#65533;+S&#65533;d&#65533;8EJ&#65533;'V&#65533;|C&#65533;&#65533;6*W&#65533;Q&#65533;&#65533;4e&#528;	&#65533;&#65533;&#65533;7u&#65533;&#65533;Qs&#65533;9k&#65533;P&#65533;&#65533;&#65533;&#788;#O&#65533;Q&#65533;%&#789;*Z<r)&#65533;J*K&#65533;,1j&#65533;&#65533;*&#1092;&#65533;&#65533;&#297;'H&#65533;&#65533;&#65533;&#65533;<|&#65533;&#65533;&#65533;&#65533;'&#65533;5x]&#65533;IP>{&#65533;z&#65533;(Q!A&#65533;&#65533;&#65533;3GNd9s&#65533;&#1049;'&#65533;&#65533;6o&#65533;&#65533;&#65533;&#65533;P&#65533;&#1030;H&#65533;&#65533;'&#65533;;&#65533;&#65533;q&#65533;&#65533;Ml&#65533;n&#65533;&#1593;&#65533;&#65533;&#65533;x&#65533;&#1025;&#65533;&#65533;k8&#65533;&#65533;&#65533;&#1331;&#65533;&#65533;A&#65533;&#65533;&#65533;&#65533;&#65533;gO&#65533;&#65533;&#65533;&#65533;&#65533;&#65533;{&#65533;&#65533;&#65533;c&#65533;{&#65533;9tV&#65533;&#65533;P&#65533;C&#65533;&#65533;$&#65533;!A&#65533;&#65533;&#65533;$&#65533;&#65533;E&#65533;1&#65533;&#65533;HBI&#319;Eq&#65533;>&#65533;&#65533;[&#65533;&#65533;>&#65533;(&#65533;=&#65533;#&#65533;E)$>&#65533;&#65533;F&#65533;B &#65533;C&#65533;&#65533;&#65533;N&#65533;&#65533;
Y&#65533;H &#65533;$GmEE&#65533;&#65533;A&#65533;&#65533;{oE<l&#65533;G&&#65533;d&#65533;"-&#65533;&#65533;"%y&#65533;&#65533;H&#65533;&#65533;<RK,&#65533;&#65533;K8&#65533;&#65533;M2&#65533;&#65533;HHq&#65533;&#65533;K0&#65533;&#65533;L8%&#65533;4&#65533;$%&#65533;V^a%&#65533;8&#65533;D&#65533;QD1&#340;P<&#65533;$&#65533;L4&#65533;rK&#65533;&#65533;s&#65533;I&#65533;&#65533;&#65533;F1&#65533;&#65533;&#65533;&#65533;CBh4$&#65533;&#65533;&#65533;D&#65533;Lat&#65533;>&#65533;&#65533;D&#65533;M%&#65533;&#65533;O>&#65533;&#65533;&#65533;=7&#65533;S=&#65533;&#65533;E&#65533;&#65533;&#65533;DlU&#65533;&#65533;[&#65533;^&#65533;dA|&#65533;>&#65533;P&#65533;&#65533;C&#65533;&#65533;z-&#65533;&#65533;>&#65533;@o&#65533;^&#65533;&#3003;9&#65533;&#65533;m8;&#65533;&#65533;&#65533;X&#65533;l<,&#65533;l&#65533;&#65533;&#187;&#65533;8&#65533;&#65533;&#65533;&#65533;5&#65533;Hc%4^&#65533;&#65533;&#65533;$&#65533;&#65533;|aZ#&#65533;2&#65533;2&#65533;&#65533;0L&#65533;&#65533;0&#65533; C&#65533;&#65533;&#1026;
)$&#65533;&#65533;b,&#65533; 7&#65533;&#1157;&#65533;8&#65533;@&#65533;&#65533;k&#65533;/&#65533;@X&#65533;3&#65533;&#535;&#65533;oq&#65533;63yGy&#65533;E&#65533;2&#65533;XH&#65533;*&#65533;&#65533;&#65533;,&#65533;&#514;&#65533;&#65533;&#65533;.&#65533;&#65533;&#65533;Z&#65533;&#65533;1p~gz&#65533;&#65533;K&#65533;3&#65533;Pi3~&#65533;H&#65533;&#65533;/&#65533; &#65533;&#65533;2&#65533; h1&#65533;&#65533;bh*&#65533;&&#65533;&#65533;&#65533;,&#65533;16&#65533;&#65533;4~z&#65533;1&#548;&#65533;&#65533;&#65533;zd5&#65533;&#65533;d&#65533;W<&#65533;&#65533;#l&#65533;&#65533;\&#65533;&#65533;[q&#65533;?I&#65533;1J~[&#65533;&#65533;&#65533;&#65533;b&#65533;0&#65533;8&#65533;-&#65533; =&#65533;&#65533;&#1862;\g&#65533;K&#65533;&#65533;(&#65533;c55&#65533; C&#65533;;&#65533;&#65533;&#65533;8&#65533;&#65533;b&#65533;&#65533;&#65533;&#65533;&#65533;)*&#65533;&#65533;&#65533;(&#65533;&#65533;B-&#65533;&#65533;&#65533;&#65533;*&#65533;&#65533;&#65533;&#65533;3&#1072;z&#65533;&#65533;(c
&#65533;&#65533;&#65533;&#65533;&#65533;	%&#65533;P&#65533;6&#65533;&#65533;&#65533;<&#65533;&#65533;&#65533;-&#65533;&#65533;&#65533;6&#776;C&#65533;J&A&#65533;[&#65533;&#65533;!a!B`&#65533;ZyH&#65533;&#65533;P&#65533;:&#65533;F&#65533;&#65533;M&#65533;&#65533;&#65533;&#65533;:&#833;&#65533;&#65533;&#65533;8&#65533;&#65533;&#65533;&#65533;&#65533;o&#65533;C&#65533;&#65533;&#65533;&#65533;8&#65533;IM-3&#65533;&#65533;9&#65533;)&#65533;j&#65533;.&#65533;&#65533;1&#65533;b&#65533;&#65533;':&#1801; o&#65533;
&#1959;C&#65533;X&#65533;&#65533;v(&#1156;F>&#65533;&#65533;&#65533;&#65533;B&#65533;;&#65533;QDb2D"?|qZ&#65533;B&#966;&#65533;&#65533;=,&#65533;8&#65533;&#266;5&#65533;&#1121;e}D&#65533;C&#1584;J&#65533;&#65533;#&#1250;L)F&#65533;&#65533;&#65533;&#65533;S&#65533;AdG&#841;ha&#65533;J&#65533;&#65533;I&#65533;&#65533;&#65533;%,Q	KNB&#65533;&#65533;&4A%SaB&#65533;&#65533;&#65533;Z&#65533;&#65533;D	QIBI&#65533;&#644;'<&#65533;	W&#65533;&#65533;&#65533;H'&#65533;&#65533;&#65533;N|&#65533;&#65533;&#65533;&#65533;.&#65533;&#65533;G&#65533;&#65533;&#65533;N"&#65533;2&#65533;%F&#65533;H&#65533;"&#65533;&#65533;&#65533;/
Z~ Vh&#65533;&#65533;Jy&#65533;/&#65533;&#65533;ft&#65533;D&#65533;*&#65533;&#65533;e$&#65533;&#65533;F&#65533;H&#1314;&#65533;&#65533;(&#65533;,&#65533;&#65533;&#65533;&#65533;&#65533;&#65533;/8`&#65533;| =&#65533;P< g7t&#65533; &#65533;&#65533;~BP&#65533;&#65533;&#65533;`&#65533;&#65533;&#65533;&#65533;6&#65533;&#65533;l`CR"&#65533;&#65533;ox&#65533;=&#65533;&#326;4&#65533;o3&#65533;&#65533;o&#65533;&#193482;a(&#65533;&#65533; &#65533;&#65533;&#65533;&#65533;Z&#65533;GCv&#65533;&#65533;&#65533;Ala8&#65533;&#65533;p/H&#65533;&;+H&#65533;&#65533;&#65533;&#65533;-T&#65533;h&#65533;k)&#65533;&#65533;&#65533;5N&&#2035;W@f&#65533;&#61541;&#65533;&#65533;&#680;&#65533;&#65533;&#65533;G&#65533;&#65533;&&#65533;a&#65533;k&#65533; U&#241;$&aK&#65533;f2/&#65533;&#65533;Z&#65533;&#65533;&#65533;1)L&#65533;
Y&#65533;&#65533;&#1612;:&#65533;:M&#65533;a&#65533;&#65533;X&#65533;&#1086;&#65533;&#65533;&#65533;&#65533;&#65533;&#65533;o<*&#65533;&#65533;&#65533;aO&#65533;dgj&#65533;&#65533;9&#65533;&_&#65533;,&#65533;"&#65533;&#65533;y%&#65533;emj>'&#65533;&#65533;v&#65533;T37&#65533;&#65533;K2:R&#65533;F&#389;#t&#65533;SG&#1387;zO,+i>&#65533;&#820;&#65533;&#65533;&#65533;mb3&#65533;&#65533;&#65533;&#65533;5j&#65533;Z&#65533;&#65533;B&#65533;&#65533;&#65533;l*&#65533;M<GQ&#65533;&#1412;&#65533;YU&#65533;E&#65533;/&#65533;op&#65533;&#65533;&#65533;	&#65533;a`hC&#65533;p&#65533;3&#65533;&#65533;h C&#65533;&#65533;&#65533;&#65533;a	^ &#65533;&#65533;&#65533;4wT q&#65533;P=&#65533;S&#65533;&#65533;&#65533;<&#65533;&#65533;q9&#65533;&#65533;&#65533;*&#65533;>&#65533;&#65533;cH&#65533; q&#65533;<&#65533;&#65533;:&#1017;&#65533;XAe&#65533;&B&#937;|v&#65533;&#65533;y&#65533;2&#65533;&#65533;M&#65533;pD3>&#28122;&#65533;&#65533;r&#65533;Bf&#65533;&&#65533;&#65533;9&#65533;&#65533;&#520;l&#65533;'&#65533;J&#65533;&#65533;A&#65533;3&#65533;&#65533;&#65533;&#65533;!&#65533;W&#65533;&#65533; b&#65533;&#65533;&#65533;&#65533;#&#65533;&#65533;&#65533;C4r&#65533;^.d&#65533;
&#65533;h9g0&#65533;zc&#65533;&#65533;"G;&#65533;&#65533;&#65533;&#65533;s&#65533;y&#65533;F7&#1250;VZ&#65533;4&#65533;t&#65533;&#65533;5+&#1378;MEbT&#65533;&#65533;&#65533;&#65533;s&#65533;^)&#65533;@&#65533;1M&#65533;&#65533;&#65533;&#65533;j&#65533;Z&#65533;&#65533;&#65533;F<&#65533;H&#65533;&#65533;c&#65533;*&#65533;&#65533;Pk&#65533;&#65533;&#65533;E+-&#65533;&#65533;(&#65533;@>b&#65533;&#65533;&#65533;$ C&#65533;t&#65533;x!aA&#65533;D&#65533;&#65533;&#65533;Ic&#65533;b&#65533;*Wen&#65533;&#65533;&#65533;&#65533;2&#65533;)&#65533;?&#65533;&#65533;p5&#65533;W#&#1677;&#65533;&#65533;&#65533;_&#65533;x0&#65533;&#65533;&#65533;U&#65533;>&#65533;&#65533;Xz&#65533;&#65533;A9G9&#65533;&#65533;&#65533;&#65533;jA&#65533;&#65533;&#65533;&#65533;d42&#65533;&#65533;&#65533;a&#65533;=&#65533;&#1598;;&#65533;}&#65533;&#65533;&#65533;7&#65533;&#65533;&#65533; _&#65533;E&#65533;&#65533;&#65533;Ag&#65533;=X&#65533;&#65533;&#65533;&#65533;&#65533;q&#65533;C&#1126;&#65533;&#65533;.&#65533;&#65533;kp&#65533;Z&#65533;&#65533;&#65533;8&#65533;)&#65533;m&#65533;&#65533;&#65533;,W&#65533;.&#65533;&#65533;&#65533;&#65533;XZ&#65533;S&#65533;&#65533;&#65533;&#65533;&#65533;&#65533;&#65533;
&#65533;&#65533;r&#65533;&#65533;&#65533;&#65533;e,&#65533;&#65533;6uh&#65533;d&#65533;:lT&#65533;&#65533;&#65533;&#65533;&#65533;J0&#65533;&#65533;Np&#65533;&#65533;&#65533; tu}]]&#65533;&#65533;&#65533;#&#65533;}&#65533;&#65533;&#65533;&#65533;&#65533;h&#65533;&#65533;&#65533;n9&#65533;&#65533;r&#65533;&#65533;&#65533; p&#65533;EH0p&#65533;&#65533;vP&#65533;	~&#65533;&#65533;&#65533;&#65533;&#65533;&#65533;c&#65533;&#65533;&#65533;}&#65533;!&#65533;L&#65533;&#65533;IP&#65533;&#65533;}&#65533;&#1020;0&#65533;zF4&#65533;f&#65533;&#65533;G7&#2030;&#65533;&#65533;_m&#65533;&#65533;e6_&#65533;&#65533;FV&c9&#65533;J
\&#65533;&#65533;P4_qh&#65533;X&#25926;&#65533;tx&#65533;5]&#65533;p&#65533;&|&#65533;LxB@:2&#65533;a&#65533;&#65533;&#65533;x&#65533;&#65533;&#65533;&#65533;&#65533;z&#65533;`&#65533;@t&#65533;&#65533;&#65533;'o&#65533;&#65533;&#65533;&#65533;%&#65533;&#65533;&#65533;~/&#65533;A+,bC]h&#65533;&#65533;?&#65533;&#65533;JP"&#65533;&#65533;v&#1596;f&#65533;&#65533;&#65533;C7=&#65533;&#65533;X"&#65533;
&#65533;&#65533;%&#65533;&#65533;&#65533;P&#65533;%&#960;&#65533;f&#65533;&#1430;&#65533;Ve9x$>&#65533;l0&#65533;&#65533;&#65533;*c&#65533;&#65533;`@&#65533;$&#65533;&#65533;&#65533;fd&#65533;.&#65533;H&#65533;&#328;&#65533;&#65533;@O&#65533;$&#65533;{&#65533; &#65533;(#&#65533; H7&#65533;&#65533;:&#65533;&#65533;&#65533;&#65533;&#65533;E&#65533;i&#65533;:F&#65533;&#65533;n&#65533;@&#65533;&#555;&#65533;*2&#65533;&#65533;X&#65533;l40dD&#65533;&#65533;1&&#65533;&#65533;&#65533;&#65533;&#65533;&#65533;&#65533;pC[k8(&#65533;&#65533;&#65533;&#65533;C4d&#65533;d&#1270;&#65533;&#65533;&#65533;&#65533;&#65533;<&#65533;&#65533;&#65533;&#65533;	&#65533;&#65533;&#65533;&#65533;Q&#65533;C>&#65533;&#65533;;~(&#65533;2Hj&#65533;&#419;8&#65533;&#65533;&#65533; {&#65533;&#65533;^h&#65533;2c &#65533;&#65533;7(&#65533;2&#65533;&#65533;R&#65533;&#58128;&#65533;&&#65533;&#65533;&#65533;&#65533;&#65533;H&#65533;8&#65533;&#65533;*C
&#65533;b+&#384;c,KJq&#1024;&#65533;
&#65533;P3R&#65533;&#65533;<3&cC&#65533;&#65533;f+,&#130;b&#678;&#65533;&#676;&#65533;&#65533;&#65533;j&,&#65533;j&#65533; &#65533;VN!&#65533;&#65533;lL&#65533;sF!\Ja&#65533;&#65533;j&#65533;&#65533;{&&#65533;<&#65533;&#65533;&#65533;,j&#65533;^&#65533;&#65533;%TB3d&#65533;&#65533;{n&#65533;&#65533;&#65533;q&#65533;f&#65533;J&#65533;z.&#65533;8&#65533;\&#65533;&#65533;Z&#65533;7&#65533;&#65533;&#65533;F&#65533;6V#&#65533;|&#65533;&#65533;&#65533;,=&#65533;l&#65533;&#65533;:&#65533;&#1453;&#65533;&#1285;&#65533;&#65533;1&#65533;R#&#518;&#65533;<:&#65533;&#65533;$&#65533;`&#65533;&#65533;:&#65533;&#65533;VC!&#65533;&#65533;\l&#65533;&#65533;&#65533;]&#65533;0&#65533;&#65533;9&#65533;&#65533;&#65533;&#63072;%&#65533;&#1155;&#65533;.&#65533;&#65533;&#65533;&#65533;&#65533;&#65533;&#1677;<Rh$&#65533;&#65533;>&#65533;L&#65533;&#559;&#65533;P&#65533;T#&#65533; &#247;&#65533;&#990;&#65533;E&#65533;bC(&#65533;f&#65533;ld0nr&#65533;)kj&#65533;4&#65533;&#65533;(J'6&#65533;&#128;
&#65533;&#65533;
&#416;e&#65533;&#65533;4&#65533;h&#65533; 	&#65533;&#65533;	&#65533;@&#65533; &#65533;&#65533; &#65533;fd&#65533;&#65533;&#65533;`
&#65533; &#65533;&#65533;&#65533;&#65533;&#65533;@&#65533;&#1028;.&#65533;&#65533;
&#65533;3&#65533;&#65533;&#65533; &#65533; &#65533;C1&#65533;&#65533;&#65533;
&#65533;@&#65533;&#65533;&#65533;&#65533;&#65533;@&#65533;&#65533;&#65533;3&#65533;&#65533;ZZ&#65533;A&#65533;Z&#65533;M&#65533;d&#65533;&#65533;&#65533;`&#65533;&#65533;&#65533;&#65533;&#65533;&#65533;&#65533;&#65533;&#65533;%&#65533;&#65533;&#1775;<&#65533;N&Fef&#65533;&#65533;&#65533;&#65533;&#65533;B&#65533;&#65533;=.&#1034;lW&#65533;&#65533;&#65533;PL<&#814;&#65533;a0&#65533;&#65533;^&#65533;C&#65533;He&#65533;#D\&#65533;:&#65533;&#65533;&#65533;`"&#65533;o1&#65533;o&#65533;j3"c&#65533;&#65533; &#65533;.&#65533;	68&#197;&#65533;`&#65533;i&#65533;&#65533;&#65533;Ra&#65533; .&#65533;@e&#65533;e&#65533;x&#65533;&#65533;8&#65533;&#65533;&#65533;jj&#65533;@(]&#65533;]>&#65533;&#65533;P&#65533;&#65533;&#65533;D&#65533;) &#65533;H[:&#65533;&#65533;&#65533;&#65533;:x&#65533;&#65533;&#65533;&#65533;&#65533;j&#65533;J&#65533;:&:&#65533;#:&#65533;&#65533;&#65533;&#65533;&#65533;
&#65533;.&#65533;pC&#65533;&#65533;&#65533;jK8z0B&#65533;H&#65533;4&#65533;&#65533;18&#65533;&#1662;&#65533;&#65533;82&#65533;&#65533;'!&#65533; oc5&#65533;&#65533;9&#65533;7&#65533;=&#65533;&#65533;e&#65533;-&#65533;`#8&#65533; G5QE&#65533;&#517;2C&#65533;&#65533;B
p&#65533;t&#65533;4J`&#65533;A&#65533;1"$5@&#65533;E&#65533;&#65533;&#65533;m&#65533;&#65533;J&#65533;&#65533;@n&#65533;"e&#65533;&#65533;K5&#65533;"&#65533;df&#65533;&#65533;E'^#8>&#65533;&#65533;z&#65533;&#65533;+&#65533;&#65533;_&#65533;&#65533;;&#65533;&#65533;&#65533;&#65533;&#65533;&#65533;&#65533; F&#65533;&#65533;&#1152;&#65533;\
&#65533;2&#65533;q&#65533;&#65533;&#65533;3&#65533;&#65533;&#65533;&#65533;l&#65533;&#65533;&#1366;&#65533;?<&#65533;C&#65533;h&#65533;&#65533;%&#65533;NuX&#65533;&#65533;&#65533;B%S7#&#65533;j&#65533; [(3H&#65533;H&#65533;E7&#65533;N&#65533;0r[zkcNH:&#65533;(\&#65533;&#65533;&#65533;@&#65533;&#65533;&#65533;iA&#65533;s7 &#65533;&#65533;&#65533;L&#65533;&#65533;#&#65533;&#65533;&#65533;9^&#65533;A&#65533;&#65533;,&#65533;01*&#65533;&#65533;-)R[&#65533;&#65533;e&#65533;&#65533;EnJr&#65533;&#65533;pJ &#65533;k&#65533;&#65533;&#65533;&#65533;&#65533;&#65533;@Up&#65533;&#65533;&#65533;!&#65533;&#65533; &#65533;&#65533;&#1280;&#65533;&#65533;(&#65533;@&#65533;E$&#65533;i&#65533;!,&#65533;&#65533;2&#65533;&#65533;(&#65533;&#65533;6a&#65533;&#65533;&#65533; &#65533;&#65533;8&#65533; &#65533;&#65533;`&#65533;&#65533;&#65533;&#65533;6|&
\&#65533;E;HfCA]&#65533;\&#65533;e<p&#65533;f&#65533;7 &#65533;&#65533;&#65533;q &#65533;&#65533;&#65533;&#65533;F&#1334;l&#65533;%H&#65533;<(&#65533;X&#65533;&#65533;1.,=&#65533;j&#65533;&#65533;9&#65533;#&#65533;&#65533;E2&#547;&#65533;=&#65533;&#65533;&#65533;Y&#65533;&#65533;eC&#65533;&#65533;&#65533;J&#65533;"Kc:&#65533;&#65533;+&#65533;&#65533;&#65533;j&#65533;3&#65533;C&#65533;&#65533;&#65533;Y(&#65533;A&#65533;0`Q&#65533;&#65533;&#65533;t&#65533;&#65533;j^&#1664;&#65533;O]&#65533;Bl1d1&#65533;l&#65533;(&#65533;1 &#65533;&#65533;&#65533;d&#65533;<&#65533;&#65533;m<&#65533;&#65533;Z&#65533;&#65533;&#65533;&#65533;N(&#65533;r&#65533;&#65533;
&#65533;td9&#65533;Z*&#65533;AV&#65533;&#65533;2&#65533;H(&#65533;K"&#65533;B6&#65533;8C&#65533;#G&#65533;&#65533;`&#65533;p&#65533;.&#65533;&#65533;n&#65533;&#65533;X&#65533;.&#65533;Ru$&#65533;&#65533;&#65533;l4aFx&#65533;9&#65533;&#65533;P&#65533;&#65533;&#65533;#y&#65533;D$&#962;(&#65533;F&#65533;B&#65533;&#65533;W<&#65533;<&#65533;-RY&#65533;)&#65533;&#65533;&#65533;&#65533;@H&#65533;,(&#1262;&#65533;= &#65533;&#65533;H&#65533;5O(=&#1207;H&#65533;&#65533;Z&#65533;&#1460;z&#65533;&#65533;&#65533;<&#65533;):\&#1419;&#65533;C;&#677;'&#65533;&#65533;<&#65533;t&#65533;*&#65533;e&#1091;&#65533;v.Df&#65533;&#65533;k&#65533;5&#65533;&#65533;&#65533;&#1792;e>&#65533;&#65533;&#65533;&#65533;&#65533;K<5T2&#65533;K a$&#65533;&#65533;&#65533;&#65533;0^&#65533;;&#65533;&#65533;&#65533;c&#65533;&#65533;&#1955;&#65533;Tlj&#65533;.Dag&#65533;&#607;&#65533;&#65533;&#65533;v&#65533;:&#65533;j&#65533;c2&#65533;M&#65533;&#65533;&#907;&#65533;L&#65533;&#65533;&#65533;Xs&#65533;=&#65533;&#65533;&#65533;.AY&#65533;&#65533;&#65533;&#65533;#&#65533;&#65533;n&#65533;&#65533;&#32859;%&#65533;&#65533;ex5&#65533; y92R&#65533;n&#65533;f1^l&#65533;&#65533;Vs%&#65533;&#65533;&#65533;&#65533;&#65533;%&#65533;&#65533;&#65533;r&#65533;&#65533;&#816;&#65533;@&#65533;&#65533;&#65533; &#65533;&#65533;&#65533;B&#65533;X&#65533;&#65533;&#65533;@&#65533;&#65533;*"&#65533;&#65533;&#65533;&#65533;&#65533;N&#65533;1&#65533;&#65533;?&#65533;o$A$&#65533;D!4!&#65533;3&#65533;\&#65533;&#65533;&#65533;&#65533; Xj(R&#65533;&#65533;&#65533;wDT&#65533;3&#65533;i&#65533;&#65533;zC&#65533;&#65533;&#65533;&#65533;&#65533;&#1315;&#65533;KM	&#65533;&#65533;&#65533;R&#65533;2&#65533;T&#65533;&#65533;6:x&#65533;&#65533;&#65533;&#65533;8&#65533;&#65533;Y?&#65533;&#65533;&#65533;&#65533;&c&#65533;&#65533;G&#65533;&#65533;Y&#65533;&#65533;8&#65533;&#65533;&#65533;&#65533;&#65533;<7&#65533;&#65533; ?l&#65533;&#65533;&#65533;5 	+]z&#65533;X&#65533;P&#65533;&#65533;&#65533;x&#65533;5&#65533;e&#65533;oU4uW&#65533;&#65533;:a2&#65533;&#65533;&#65533;P}&#65533;y[&#65533;ke&#65533;#7&#65533;X-Y&#65533;Bt&#330;z&#65533;\b&#65533;
&#65533;&#65533;?:&#65533;V&#65533;&#65533;R"a(&#65533;0&#65533;&#65533;L&#65533;&#65533;Vm&#65533;&#65533;&#65533;NP&#65533;&#65533;$J$AQ&#65533;&#65533;T&#65533;&#65533;V,&#65533;a%&#65533;&#65533;I&#65533;&#65533;&#65533;&#65533;&#1030;z&#65533;r&#65533;&#65533;GX&#65533;&#65533;&#65533;BMI&#65533;&#65533;&#1568;&#65533;&#65533;>Bc&#65533;dIp&#65533;&#65533;(&#65533;&#572;d9G&#65533;&#1200;&#65533;R<&#65533;.&#65533;&#65533;a71&#65533;$&#65533;&#65533;(D@&#65533;&#65533;&#65533;.A&#420;&#65533;&#65533;lZ&#65533;Rd&#343;!0&#65533;&#65533;7&#65533;&#65533;Q&#65533;&#65533;Ye&#65533;&#65533;[(hZ&#65533;YI&#65533;&#65533;w4&#65533;m&#65533;`&#65533;&#65533;&#65533;&#65533;7&#22727;&#65533;eXJ&#65533;W`y&#65533;!&#65533;&#65533;X5&#65533;X&#261;Z&#65533;7&#65533;&#65533;/&#65533;&#1292;7!&#65533;&#65533;&#65533;&#65533;f&#65533;&#65533;&#65533;z&#65533;:T&#65533;&#65533;U5&#65533;4&#65533;&#65533;&#65533;&#310;&#65533;&#201;yam>$&#65533;D}&#65533;&#65533;5H&#65533;=&#65533;'&#65533;e&#65533;8&#65533;&#1120;&#65533;[T&#65533;&#65533;&#65533;X&#65533;6&#65533;W&#65533;&#65533;&#65533;xA&#65533;&#1674;&#65533;&#65533;L0TL&#65533;&#65533;9&#65533;&/&&#65533;&#65533;X&#65533;&#65533;&#65533;&#65533;S&&#65533;&#65533;&#65533;p$&#1612;'&#65533;-3>Fe"+&#65533;&#65533;9<&#65533;&#65533;&#65533;n&#65533;7f&#65533;&#65533;&#65533;&#65533;&#65533;`	&#65533;&#65533;	&#65533;`&#65533;&#65533; &#65533;`$&#65533; &#65533;&#65533;`#^n
&#65533;@&#65533;#&#190;&#65533;z&#65533;&#65533;&#65533;&#65533;&#65533;]&#65533;&#65533;3&#65533; !&#65533;&#65533;&#65533;&#65533;ZC&#65533;&#65533;
&#65533;&#65533;t&#65533;`<&#65533;&#65533; &#65533;&#65533;&#65533;&#65533;xO#&#65533;&#65533;#X&#65533;&#65533;&#65533;&#65533;&#65533;&#65533;&#65533;h&#65533;!E&#65533;&#65533;Q,eq&#65533;B&#65533;&#65533;&#65533;J&#65533;&#65533;&#65533;-5|#&#65533;o
;zeC&#65533;o&#65533;x&#65533;&#65533;&#65533;[&#65533;&#2022;0:&#65533;-&#65533;_&#65533;&#65533;6&#65533;n&#65533;&#1806;6&#65533;&#65533;&#65533;<&#65533;&#65533;&#65533;Y&#65533;<C<gHv}&#65533;&#65533;&#163; u&#65533;&#65533;6S&#652;%&#65533;&#65533;&#65533;&#65533;7$&#65533;\&#65533;&#728;~Q&#65533;&#65533;&#65533;&#65533;	&#65533;;&#65533;GIIR"&#65533;&#65533;Cl&#65533;GZ&#65533;Il&#65533;&#65533;E&#65533;&#65533;&#65533;d&#65533;bC)&#65533;fi&#65533;!&#65533;/QW&#65533;&#65533;IVl&#65533;2	T&#65533;&#65533;R>&#65533;&#65533;y&#65533;&#65533;&#65533;&#65533;&#1492;&#65533;&#65533;&#65533;&#65533;$&#65533;p=&#65533;&#65533;u-&#596;&#65533;wQD&#65533;C@&#65533;vE&#65533;4&#1423;I1P&#65533;&#65533;&#65533;&#65533;uA&#65533;&#65533;&#65533;&#65533;&#65533;&#65533;"&#65533;L&#521;&#65533;4{9V&#65533;&#65533;Q&#65533;V&#65533;_$Tm&#65533;+&#65533;&#65533;"a&#65533;&#65533;}l&#65533;&#65533;@&#65533;&#65533;&#65533;Nr:&#65533;&#65533;&#65533;&#65533;&#65533;>h&#65533;~&#65533;&#65533;w&#65533;&#65533;&#65533;&#65533;&#732;&#1882;nm?f&#65533;K&#65533;Z&#65533;7W&#189;&#621;\&#65533;`V&#65533;&#600;Zm&#65533;&#65533;%&#65533;&#65533;&#65533;	X&#65533;&#65533;i&#65533;&#65533;&#65533;;s&#65533;&#65533;C&#1667;R&#65533;#&#65533;&#65533;&#708;u&#65533;&#65533;&#371;I&#65533;&#65533;&#13198;S&#65533;&#649;&#65533;&#65533;{&#65533;pH@TU&#65533;qpG&#65533;&#775;4&#65533;5&#65533;e&#65533;[&#65533;/&#65533;lm&#65533;>&#65533;<;@[&#65533;E&#65533;&#65533;&#65533;&#65533;&#65533;>&#934;,-&#65533;z&#65533;&#65533;c&#65533;&#65533;t&#65533;&#65533;EX&#65533;t8f&#65533;;v&#65533;&#65533;>&#65533;&#65533;}&#65533;&#65533;ej&#65533;&#65533;[&#65533;&#65533;i&#65533;&#65533;p(&#65533;&#65533;&#65533;&#65533; &#65533;&#65533; &#65533;&#672;&#65533; 	&#65533;@&#65533;&#65533;&#65533;&#65533;	&#65533;
&#65533; &#65533;&#65533;&#65533;&#65533;`&#65533;&#65533;&#65533; &#1280;'&#65533;&#65533;
&#65533;2*k	&#65533;L&#65533;&#65533;&#65533;&#65533;c&#65533; \&#65533;&#65533;`(&#65533;&#65533;t&#65533;3p92&#65533;XS&#65533;&#65533;&#65533;vh&#65533;9{&#65533;&#65533;I6&#65533;&#65533;&#65533;t&#65533;[((3&#1829;_&#1684;&#65533;&#65533;`0&#65533;N< #V&#65533;&#65533;&#65533;&#65533;pG&#65533;6&#65533;^&#65533;&#65533;&#65533;c&#65533;
&#65533;Uc&#65533;&#65533;\&#65533;&#65533;1&#65533;%&#65533;&#65533;45,&#65533;&#65533; &#1724;&#65533;&#65533;&#462;A:o&#1440;Y&#65533;&#65533;M&#65533;6p&#65533;&#65533;&#65533;&#65533;&#65533;&#65533;>&#65533;
%JdhP&#65533;?}&#65533;&#65533;y&#65533;&#924;9u&#65533;&#65533;	HP&#65533;B&#65533;&#65533;&#274;&#65533;&#65533;&#65533;&#65533;&#65533;&#65533;&#65533;ss!D&#65533;&#65533;|I&#65533;&#35039;>}&#65533;&#65533;	4H&#1055;=z(&#65533;$$&#65533;&#858;XQeJ&#65533;)&#65533;<%O&#65533;&#65533;3&#65533;&#65533;Eh&#65533;U&#65533;v&#65533;"D0	&#65533;&#65533;"F&#65533;5&#65533;4&#65533;&#65533;&#2046;&#65533;&#1403;&#65533;!Cf&#65533;>&#65533;&#65533;w&#65533;$G&#65533;Aj&#65533;&#65533;"&#65533;&#65533;&#65533;Z6$&#65533;&#65533;={&#65533;&#65533;&#65533;3&#65533;VB&#65533;)bI&#65533;I&#65533;&#65533;Ud&#65533;&#65533;&#6233;9&#65533;[&#65533;&#65533;&#65533;E&#65533;&#65533;&#65533;'iE&#65533;/&#65533;&#65533;I(&#65533;&#65533;C&#65533;&#65533;>&#65533;$I0#&#65533;&#65533;&#65533;]&#65533;&#65533;&#65533;&#65533;"&#65533;&#65533;4y&#65533;&#65533;F&#65533;?*<t(&#65533;D&#65533;&#65533;&#65533;'4 &#65533;&#65533;=&#65533;&#65533;s&#65533;&#65533;C&#65533;&#65533;&#65533;P&#65533;f&#65533;[&#65533;&#65533;&#65533;$&#65533;)&#65533;&#65533;$&#65533;8&#65533;&#65533;Z&#65533;B&#1669;&#65533;&#65533;&#65533;&#65533;QH!u&#65533;h &#65533;6Z&#65533; &#65533;&#65533;&#65533;&#65533;[&#65533;dv&#65533;\&#65533;&#65533;_g&#65533;y6&#65533;&#65533;&#65533; &#65533;&#65533;#&#22599;V&#65533;&#65533;@&#65533;&#65533;W,eX&#65533;K&#933;&#65533;bw&#65533;&#65533;u&#65533;&#65533;&#65533;\[&#65533;DeLX&#65533;8&#65533;8&#65533;Q&#65533;Is&#1537;&#65533;&#1140;&#65533;QJiy&#65533;G-yv&#65533;&#65533;&#65533;SL5&#65533;&#65533;#&#65533;I&#65533;	UAt&#65533;&#65533;&#65533;r&#65533;&#65533;&#480;&#65533;4Go&#65533;)Gw&#65533;(&#65533;<&#65533;!)&#65533;"&#65533;Qm&#65533;&#65533;&#65533;g,&#65533;&#65533;q&#65533;a&#65533;&#65533;&#161;&#65533;e&#65533;&#65533;)q&#65533;G&#65533;u&#65533;&#65533;&#65533;&#65533;&#65533;&#65533;F&#65533;&#65533;o&#65533;&#65533;&#423;n&#65533;&#65533;htq&#65533;d&#65533;Qn&#65533;&#65533;`&#65533;1R`&#65533;&#65533;&#65533;&#65533;f&#65533;a&#65533;|0I%&#65533;(&#65533;&#65533;&#65533;&#1287;&#65533;&#65533;,b	&&#65533;<&#65533;&#65533;L&#65533;a*I,&#65533;&#65533;z&#65533;EU@&#65533;&#65533;vPHf&#65533;I&#65533;]!9e&#65533;&#1224;ZG&#65533;&#65533;&#65533;u0jr&#65533;&#65533;jw&#65533;X&#65533;&#65533;&#65533;$&#65533;&#65533;&#65533;&#65533;.z&#65533;v&#1313;&#65533;&#65533;|&#65533;td"z&#65533;&#1480;#&#65533;&#65533;&#65533;w&#65533;&#65533;F&#65533;j&#65533;&#1129;&#65533;'k&#65533;&#65533;&#65533;&#65533;tGq<A&#65533;Q|&#65533;&#65533;9&#65533;:gG&#65533;k&#65533;&#65533;&#431;&#65533;^&#492;&#65533;t&#65533;Z}&#65533;&#65533;E&#65533;MF&#65533;&#65533;&#65533;y`&#65533;&#65533;v&#65533;&#65533;&#65533;&#65533;WEZ&#65533;&#65533;&#65533;&#65533;M&#65533;y&#65533;&#65533;a&#65533;&#65533;&#65533;W$&#65533; is#&#65533;!&#65533;"&#65533;&#65533;&#65533;&#65533;:&#65533;a&#65533;z&#65533;&#65533;&#65533;&#65533;P&#65533;&#65533;U5r)&#65533;O&#65533;&#1573;y&#65533;&#65533;&#65533;%&#65533;R&#65533;:&#65533;j%&#65533;&#65533;#&#65533;QRp&#647;&#65533;&#65533;&#1863;&#65533;&#64225;&#65533;&#47783;&#65533;$&#65533;A&#65533;`w1&#65533;&#65533;F&#65533;&#65533;&#65533;b&#65533;&#65533;_sg&#65533;&#65533;Ovv&#65533;&#65533;g&#65533;<&#65533;#&#65533;;>&#591887;3&#65533;&#1526;[S&#65533;&#65533;&#65533;&#65533;&#65533; &#65533;&#65533;&#65533;n&6E&#65533;\&#65533;EV&#65533;&#65533;&#38599;&#65533;&#65533;&#65533;Y&#65533;QQ&#1099;lr&#65533;&#65533;7B&#65533;&#65533; &#65533;"&#65533;&#65533;&#65533;6&#837;&#65533;&#65533;&#65533;&#65533;y&#65533;&#65533;&#65533;&#65533;&#65533;&#65533;&#65533; &#65533;N!&#65533;g&#65533;<Q!&#65533;&#65533;&#65533;4Q&#65533;jrh&#1378;&#65533; @&#65533;&#65533;`
T&#1810;&#65533;&#65533;&#65533;&#65533;&#65533;J&&#65533;&#65533;F8&#65533;&#65533;\/A&#65533;&#65533;	&#65533;&#65533;&#65533;&#65533;&#1061;N-&#65533;&#795;
&#65533;&#65533;&#65533;K&#65533;&#65533;QT&#65533;&#65533;B1&#65533;&#262;.&#65533;&#65533;FB(&#65533;&#65533;je+&#195;&#65533;? FE$d&#65533;I&#65533;&#65533;F&#65533;G|&#65533;X&#65533;&#65533;!&#65533;\4&#65533;&#65533;)&#65533;:&#65533;PS&#65533;z&#65533;&#65533;P&#65533;>&#65533;&#65533;2&#65533;&#65533;&#65533;&#65533;D&#65533;JT(qd(y&#65533;3HD)&#65533;#&#65533;Y&#65533;&#65533;!hA&#65533;&#65533;&#65533;&#65533;&#65533;LsP&#65533;B&#65533;p3&#65533;J|&#65533;$.&#65533;&#65533;MP.RDP&#65533;Nt&#65533;&#65533;&#65533;D% &#65533;A&#65533;!k&#65533;B&#65533;&#65533;5&#65533;&#65533;Y&#65533;&#65533;&#65533;&#65533;&#65533;1&#65533;&#65533;$&#65533;]
&#65533;&#65533;t%)_\	KH&#65533;&#65533;A&#65533;!,o@&#65533;&#570;6,N+To&#65533;&#65533;z&#65533;&#962;&#65533;Scu&#65533;H&#408;6&#65533;pE#&#65533;iD&#65533;&&#65533; &#65533;&#65533;q8&#65533;|y&#65533;4&#65533;&#65533;&#65533;&#65533;+9&#65533;&#65533;%&#65533;&#65533;V%V&#65533;8&#65533;u&#65533;EO&#65533;$&#65533;4&#65533;&#65533;&#65533;&#65533;&#65533;&#65533;&#65533;&#65533;&#65533;&#65533;8&#65533;4R&#732;&#65533;&#65533;&#65533;&#65533;&#65533;&#65533;&#65533;y&#65533;&#65533;u&#65533;|&#65533;&#65533;&#65533;(&#65533;&#65533;&#65533;(:&#65533;&#65533;&#65533;&&#65533;&#585;LL/haM$&#65533;&#65533;&#65533;x&#65533;*&#65533;&#1144;~*)&#65533;&#65533;&#65533;=&#65533;&#65533;"M&#65533;#;4v*S&#65533;8h2&#65533;&#65533;x\G&#1569;h;&#65533;&#65533;Pa,&#1311;r&#65533;&#65533;&#65533;&#65533;y&#65533;`-&#65533;	O|&#65533;&#65533;&#65533;,&s;ev:&#65533;&#65533;n&#65533;&#65533;Y&#65533;"%4\&#65533;&#65533;&#594;U-{u&#65533;&#65533;4)}z&#65533;-zd&#65533;&#65533;&#65533;&#65533;q&#65533;	&#65533;nRA&#65533;x&#65533;E&#65533;&#65533;Ii&#65533;&#1074;&#65533;&#65533;A&#65533;|&#65533;j&#65533;J"O~&#65533;$thD&#65533;&#65533;H&#65533;5&#65533;i&#1188;\&#65533;&#65533;U&#65533;V&#65533;_&#65533;&#65533;&#65533;&#65533;$&#65533;\~&#65533;&#226;&#65533;&#65533;	Gv&#65533;&#65533;rd9&#65533;&#129;[s&#65533;&#65533;A&#65533;B&#65533;h&#65533;\&#65533;a&#65533;!&#65533;&#65533;&#65533;&#65533;~fD&#65533;&#65533;	?&#65533; &#65533;hd&#65533;:&#65533;I'x&#65533;&#65533;Q&#65533;&#65533;&#65533;&#65533;L &#65533;A&#65533;&#65533;+&#65533;l&#65533;&#65533;&#65533;D&#65533;7&#65533;xc&#65533;r&#65533;&#65533;&#65533;6&#1038;E&#262;&#65533;&#65533;&#65533;&#65533;&#65533;&#65533;S<&#65533;&#65533;7&#65533;=&#65533;G&#65533;&#65533;(&#65533; &#65533;&#1080;&#65533;&#65533;C&#65533;&#65533;&#65533;l&#65533;&#65533;&#65533;&#65533;&#65533;+&#65533;k&#65533;Z&#65533;&#65533;N&#65533;C&#65533;&#65533;&#65533;b&#65533;+&#65533;&#65533;X&#20644;&#65533;&#65533;&#228;(&#1180;C||&#65533;#&#65533;4&#65533;&#65533;&#65533;&#65533;K!&#65533;"Z#&#65533;&#65533;X"&#65533;&#65533;D&&#1865;&#65533;ng&#65533;	&#65533; &#65533;&#65533;N&#65533;t&#65533;$#0
&#65533;
%5fyWSL{%z&#65533;&#65533;&#65533;b1&#65533;&#65533;&#65533;&#65533;&#65533;G&#65533;&#65533;&#65533;&#65533;&#65533;&#65533;&#65533;&#65533;Z/&#65533;&#65533;L.&#1298;&#65533;$&#65533;.&#65533;K#|&#65533;<&#1057;&#65533;3'3%&#65533;&#65533;f&#65533;&#65533;3#"A&#65533;KhB&#65533;&#65533;&#65533;%*A&#65533;&#65533;p&#65533;xN&#65533;&#65533;"y4&#65533;&#65533;Q4,)6&#65533;*&#65533;#&#65533;T&#65533;H&#65533;I&#65533;w&#65533;}	J@g&#65533;&#65533;&#65533;]&#65533;&#65533;&#65533;&#65533;&#65533;&#65533;{&#65533;;u&#65533;9&#65533;&#486;FgL&#65533;L#&&#65533;	M`&#65533;&#65533;&#65533;4&#65533;)&#65533;&#65533;&#65533;&#65533;&#65533;&#65533;j&#65533;
b/2&#65533;}&#65533;[Q
&#65533;7i7&#65533;AYjH&#65533;\&#65533;&#65533;&#65533;&#65533;)&#65533;&#65533;e.#&#65533;&#65533;h5&#65533;J&#65533;pt&#65533;4&#65533;&#65533;#F,j%&#65533;&#65533;&#1532;&&#65533;&#65533;&#65533;&#65533;&#65533;"&#65533;UDR&#65533;&#65533;"F &#65533;&#65533;_&#65533;EvC&#65533;t&#764;&#1624;&#65533;;&#65533;RP&#65533;~&#65533;&#65533;&#65533;b&#65533;
&#65533;8)&#65533;&#65533;i'&#65533;&#65533;v&#65533;&#65533;&#65533;&#65533;&#65533;"&#65533;MwEnd&#65533;T&#65533;&#65533;ei&#65533;&#1100;&#65533;,H&#65533;&#1053;'&#65533;&#65533;&#65533;&#65533;G &#65533;u&&#65533;-&#1179;&#65533;^&#65533;&#50916;&#65533;"&#65533;*&#65533;&#65533;&#65533;x&#65533;=&#524;%&#65533;&#65533;&#65533;&#65533;&#1664;&#65533;&#65533;KN&#65533;&#65533;&#65533;i&#65533;^7&#65533;V&#65533;&#1960;&#65533;&#65533;&#65533;&#65533;&#65533;8-&#65533;<i&#65533;&#65533;&#65533;&#65533;J&#65533;&#1331;o&#65533;&#65533;S@B&#65533;P&#65533;#@&#65533;b&#65533;%G&#65533;4Ni&#65533;e&#65533;&#65533;&#65533;0&#65533;ee&#65533;&#65533;&#65533;V&#643;E&#65533;&#65533;*X`&#1434;&#65533;&#65533;`&#65533;&#65533;&#65533;+&#481;&#65533;&#65533;&#1807;&#65533;lkU&#65533;Z&#65533;q&#65533;h&#65533;&#65533;^&#65533;20dH&#65533;&#65533;1&#65533;B+&#65533;1p`bm&#65533;b0%c@&#65533;}&#1639;W&#65533;&#65533;&#65533;nrWq&#65533;&#65533;5-&#65533;jH1.&#65533;&#65533;+&#65533;*z &#65533;!o&#65533;&#65533;.&#65533;&#65533;&#65533;#!&#65533;w_&#65533;F&#65533;QHE&#65533;E&#65533;\K&#65533;&#65533;&#65533;F&#65533;!fU&#65533;&#65533;G&#65533;D2&#65533;;&#65533;qs&M#Q&#65533;PTq&#65533;&#65533;#B&#65533;&#65533;RbS&#65533;1&#65533;O&#65533;`6&#65533;b&#65533;3&#65533;&#65533;$&#65533;&#65533;m&#65533;A	&#65533;q&#65533;PMV3P&#65533;4Imhwe_z&#65533;FrT&#65533;HH&#65533;&#65533;!h&#65533;AQd&#65533;0K&#65533;C2O)4S&#65533;&#65533;&#65533;fFH6&#65533;Z&#65533;y&#65533;]&#65533;V4&#65533;&#65533;&#65533;72g&#65533;&#65533;i&#65533;\&#65533;1="w&#65533; Z&#65533;&#65533;&#65533;&#65533;&#65533;d&#65533;&#65533;&#65533;a d&#65533;[&#65533;S&#65533;&#65533;&#65533;2&#65533;W@:bv&#65533;7D&#65533;&#65533;4F&#65533;&#65533;F&#65533;&#65533;d&#65533;GG	&#65533;&8g&#65533;&#65533;Gp4(v&,cG&#65533;C&#65533;@&#65533;Ar&#65533;y&#65533;&#25405;1ZB&#65533;X&#65533;0&#65533;C&#65533;&#65533;@KS5&#616;&#65533;4U1&#65533;7t&#65533;&#65533;%U&#65533;st&#65533;#n&#65533;&#65533;&#65533;DW&#65533;2&#65533;c&#65533;r&#65533;&#65533;&#65533;&#65533;A&#65533;#&#65533;&#65533;w"&#65533;2PpTnp*f&#65533;n R&#65533;$*&#65533;&#65533;ge6&#65533;o&#65533;j&#65533;&#545;&#65533;"+'&#65533;(}&#65533;5&#65533;&#65533;h&#65533;*d0@&#65533;@i[&#65533;&#65533;2RH6|d&#65533;G~uP&#65533;&#65533;&#65533;7&#65533;&#65533;7&#65533;C:Tf&#65533;&#65533;`c&#65533;WG&#65533;22PA&#65533;W&#65533;Z&#65533;[ -&#65533;B)&#65533;a&#65533;^ `&#65533;_ &#65533;] b&#65533;&#65533;`@&#65533;&#65533;)&#65533;}c@&#65533;2b&#1035;&#65533;i&#65533;&#65533;&#65533;&#65533;&#65533;&#65533;:4Z&#65533;M&#65533;*"&#65533;4s(o@,&#65533;&#65533;+&#65533;&#65533;N&#522;R,3(-&+&#65533;$J	&#1107;&#65533;&#65533;)E&#65533;O1&#65533;Kb&#65533;/`&#65533;)&#65533;`&#65533;\&#65533;VPUP&#65533;,+&#65533;f&#65533;&#65533;\I!Q)!HK&#65533;{1&#65533;J&#65533;UJ?&#65533;}j&#65533;j8DkG1#R9$2&#65533;&#65533;Ci&#65533;( &#65533;&#65533;&#65533;x&#65533;&#65533;L&#65533;f&#65533;z2@]G)Gc&#65533;z&#65533;&#65533;5&#65533;&#65533;&#918;gkWx$&#65533;&#65533;G&#65533;t&#65533;_&#65533;XpB(b&#65533;V&#65533;&#65533;(}&#65533;K&#65533;}C&#65533;&#65533;dcs&#65533;&#65533;4&#1793;7&#65533;#g&#65533;z&#65533;2{&#65533;&#65533;&#65533;x&#65533;Ix&#65533;'l&#65533;j6t(!U6-&e&#65533;S&#65533;&#65533;&#65533;&#65533;&#65533;\&#65533;&#65533;(&#65533;&#65533;&#65533;&#65533;'&#65533;&#65533;3&#65533;0&#1310;:&#65533;0&#65533;3&#65533;D&#65533;&#65533;#&#65533;&#65533;&#65533;&#65533;d&#65533;&#65533;&#65533;O&#65533;&#65533;) &#65533;*_&#65533;2'&#65533;C&#65533;jc*e Y`Z`&#65533;W&#65533;^&#65533;&#65533;f&#65533;Dy~&#65533;e&#65533;&#65533;MA&#65533;9J&#65533;U]+&#178;*&#65533;2&#65533;m&#65533;e={&#65533;]&#65533;d>C`'32&#167;&#65533;&#65533;A6%E(?5.&#65533;91&#65533;&#65533;V&#65533;*e&#65533;F&#65533;&#65533;!&#65533;&#65533;&#65533;&#65533;&#65533;z&#65533;1&#65533;&#65533;(6&#65533;O&#65533;&#65533;gz&#65533;1&#65533;vGx&#65533;a&#65533;&#65533;E~&#65533;f"5-&#65533;2C&#65533;g&#65533;b&#65533;+&#65533;]AJ6&#65533;2km&#65533;d9Rcy&#65533;&#65533;&#65533;!&#65533;2&#65533;&#65533;&#65533;B&#1540;*%	f&#65533;&#65533;ln:&#65533;&#65533;&#65533;&#674;`m K&#65533;&#65533;&&#65533;&#65533;)&#65533;v&#65533;h&#65533;Yh?Y&#65533;^&#65533;&#65533;&#65533;_ \&#65533;_&#65533;&#65533;&#65533;x+&#65533;w&#65533;r+&#65533;&#65533;)&#65533;&#65533;(&#65533;O}&c&#65533;c&#65533;rm&#620;&#65533;Z`T P&#65533;G:&#65533;E&#65533;P`[`S&#65533;\ &#65533;&#65533;*&#65533;]P&#65533;&#65533;&#65533;&#65533;&#65533;&#65533;&#65533;_&#65533;&#65533;&#65533;Y&#65533;&#65533;X&#65533;]0&#65533;(&#65533;&#65533;]&#65533;g&#65533;&#65533;Y&#65533;&#65533;xYd`&#65533;&#65533;&#65533;g&#65533;5`&#65533;-y)&#65533;^&#65533;[P&#65533;&#65533;&#65533;&#65533;&#65533;&#65533;Q&#65533;&#29929;&#147;&#65533;7s&#65533;&#65533;&#471;&#65533;XpT{%&#65533;Z&#65533;&#65533;&#65533;&#65533;&#65533;$&#65533;U&#65533;&#65533;&#65533;I&#65533;M&#65533;&#65533;WH&#65533;P&#65533;&#65533;q@Bzrd&#202;&#65533;F&#65533;&#65533;&#65533;&#65533;&#65533;(1&#65533;A&#65533;Q&#65533;&#65533;B^&#65533;[&#65533;aP&#65533;iP&#362;&#65533;&#65533;&#65533;^&#65533;&#65533;&#65533;,l&#65533;5&#65533;l&#65533;&#65533;({&#65533;&#65533;&#65533;&#65533;&#65533;]&#65533;'&#65533;&#65533;^&#65533;cG&#65533;&#65533;&#65533;]s*&#65533;&#685;j&#65533;"&#65533;&#65533;qr6&#65533;8&#65533;*|4&#65533;v&#65533;2v+&#65533;":&#65533;I]9$,1F&#65533;&#65533;&#65533;&#690;,YS&#65533;&#65533;Mx@"p5&#65533;b}"+&#65533;&#65533;2&#65533;&#65533;j]b&#65533;&#65533;t&#65533;3&#1575;&#65533;&#65533;&#65533;&&#65533;&#65533;&#65533;`&#65533;}5e2)&#65533;c&#65533;+&#65533;",&#184;(&#65533;&#65533;c.&&#65533;&#65533;&#65533;5k&#65533;}&#65533;&#65533;&#65533;
GWs4s&#65533;1&#65533;&#65533;4&#65533;,&#65533;{+h&#65533;'+&#65533;I2I
&#65533;6&#65533;c&#65533;Y R@&#65533;&#65533;S Z&#65533;\ &#65533;&#471;&#65533;&#578;/&#65533;&#65533;&#65533;&#65533;&#11074;&#65533;~&#65533;&#65533;l&#65533;&#65533;C&#65533;&#65533;&#65533;&#65533;&#20471;&#65533;&#65533;c&#65533;&#1042;,f&#65533;S32%S&#65533;&#65533;&#663;k &#65533;=&#65533;M&#65533;*&#65533;&#65533;2&#65533;&#65533;8&#65533;&#65533;%&#65533;&#65533;&#65533;&#65533;W"&#65533;&#65533;&#65533;{&#65533;&#65533;1~&#65533;&#65533;&#65533;a&#1193;&#65533;iU&#65533;&#65533;&#65533;&#65533;&#65533;&#65533;6!&#65533;B'a8t&#65533;n&#65533;&#65533;&#65533;&#65533;2mL&#65533;o&#65533;+}&#11864;B2&#65533;&#65533;&#65533;&#65533;*{"&#65533;W+&#65533;#&#65533;&#65533;&#65533;%&#65533;&#65533;&#65533;&#65533;Q&&#65533;&#65533;&#65533;&#65533;&#65533;"&#65533;-&#65533;(&#65533;G&#65533;CSJ&#65533;&#65533;&#1962;&#65533;&#65533;@i&#65533;&#65533;&#607;&#65533;T&#65533;&#65533;&#65533;] &#65533;&#65533;&#455;,&#65533;&#65533;[&#65533;&#65533;&#65533;&#65533;;\S&#65533;I`P&#696;&#65533;X O &#65533;&#65533;Q&#65533;@`OQp&#65533;&#65533;&#65533;&#65533;&#65533;&#65533;&#65533;&#65533;&#65533;&#800;&#65533;Q&#65533;X<&#65533;S`&#65533;&#65533;lP&#65533;&#65533;&#1132;S&#65533;&#65533;&#65533;&#65533;&#65533;&#65533;&#65533;&#65533;&#65533;&#503;&#65533;0&#65533;&#65533;&#65533;,&#65533;Y`&#65533;Y@&#953;&#961;&#65533;&#65533;] &#65533;VT0&#65533;P&#65533;&#65533;&#65533;&#65533;&#65533;l&#65533;R&#844;&#789;Qp&#65533;W&#65533;&#65533;&#65533;M@=&#65533;&#65533;<K !&#65533; &#65533; ,   &#65533;\ &#65533; &#65533;	H&#65533;&#65533;&#65533;&#65533;*\&#560;&#65533;&#199;#J&#65533;H&#65533;&#65533;&#325;&#65533;&#65533;&#1659;w&#65533;&#65533;&#463; C&#65533;I&#65533;&#65533;&#595;(S&#65533;\&#626;e&#65533;{&#65533;&#65533;&#65533;W&#65533;#M&#65533;3&#25353;&#65533;L&#65533;6k&#65533;&#809;&#65533;&#926;<&#65533;&#65533;zS&#65533;Q&#65533;H&#65533;I&#1065;&#747;X&#65533;j&#65533;&#65533;&#1064;@&#65533;=9&#65533;-*l&#1651;\S&#65533;&#65533;*6&#65533;&#1783;p&#65533;&#669;KW&#65533;Y&#65533;47&#65533;&#843;7fF&#65533;|&#65533;&#48623;^&#65533;&#65533;&#65533;%|&#65533;.&#1658;&#65533;#K&#922;&#65533;c&#65533;1?&#65533;&#65533;&#65533;&#65533;&#65533;&#787;)~&#65533;&#65533;6&#65533;&#65533;&#1256;S&#65533;^&#1909;&#65533;&#65533;z&#65533;&#470;&#65533;f&#65533;&#1784;&#65533;&#65533;~&#65533;&#65533;n&#1724;&#65533;|&#65533;&#65533;&#65533;&#65533;G&#65533;&#65533;{&#65533;&#65533;&#65533;&#65533;*&#65533;&#65533;&#65533;&#65533;&#65533;&#1587;C&#65533;n[x&#65533;&#65533;0a&#65533;&#65533;O~&#65533;n&#65533;&#65533;&#65533;o&#65533;<&#65533;&#65533;&#65533;3C&#65533;N&#65533;&#65533;V&#65533;&#65533;&#65533;Nj&#65533;&#65533;&#65533;&#65533; &#65533;U&#65533;u&#65533;Qy&#65533;&#65533;f&#65533;}&#65533;&#65533;y&#65533;&#65533;fVhaUh&#65533;&#65533;[Fu&#65533;x&#65533;&#65533;&#536;&#65533;$&#65533;x&#65533;&#65533;(&#65533;&#65533;&#65533;e&#65533;&#65533;&#65533;+z&#545;&#65533;&#65533;&#1413;8&#65533;#kk&#65533;h&#65533;Y
&#65533;^&#65533;D*&#65533;zE&&#65533;&#65533;&#65533;$&#184;&#13548;1&#65533;&#1220;&#65533;)i&#21873;MHUSR&#65533;'&#1238;L-&#1438;TR&#65533;&#1223;&#65533;!&#65533;ds&#65533;A&#65533;&#65533;pb5&#65533;R[&#65533;yT&#65533;X&#65533;&#65533;y&#65533;&#65533;t57&#65533;f&#65533;	=&#65533;&#65533;&#65533;&#34889;&#1459;&#65533;x&#65533;&9&#65533;&#65533;{q&&&#65533;vV&#65533;\&#65533;&#65533;&#65533;&#65533;l&#65533;&#65533;V&#33600;&#65533;j&#65533;&#65533;&#65533;$^&#65533;	Z&#65533;S:&#65533;&#65533;&#65533;&#65533;&#65533;&#65533;&#65533;V&#65533;&#65533;&#65533;j+&#65533;&#65533;&#65533;:&#65533;&#65533;&#65533;&#65533;*lVT&#65533;:_&#65533;&#65533;#O&#65533;&#65533;&#65533;3&#65533;&#65533;&#65533;&#65533;h&#65533;&#65533;)&#65533;,&#65533;fj&#65533;e.e&&#65533;PMI&#65533;l&#65533;&#22903;&#65533;&#65533;&#65533;&#65533;&#52651;c&#65533;_&#65533;O&#65533;&#65533;&#65533;Nd&#65533;Y&#65533;&#65533;&#65533;&#65533;&#65533;&#65533;&#65533;&#65533;&#65533;mp&#65533;e&#65533;%h&#65533;&,Z&#65533;&#65533;&#65533;YA:&#65533;&#65533;&#65533;&#65533;N&#65533;&#65533;&#65533;&#65533;d-=&#65533;>kq&#65533;7&#65533;&#65533;&#65533;&#1482;&#65533;&#65533;E1)&#65533;b,&#65533;&#65533;ac&#65533;&#65533;&#65533;&#65533;.&#65533;&#65533;pI.&#65533;&#65533;&#65533;&#65533;<#&#65533;&#65533;&#65533;e&#65533;J"&#65533;AN&#65533;&#65533;&#65533;&#65533;&#65533;&#796;&#65533;&#65533;tc2&#65533;8+&#65533;&#65533;&#65533;&#65533;&#65533;&#65533;&#65533;g0&#65533;&#65533;j&#65533;q&#65533;{<&#65533;xm&#65533;&#65533;{&#65533;&#65533;&#65533;&#65533;C-&#65533;%g&#65533;&#65533;|&#65533;T&#65533;W&#65533;+.&#65533; &#65533;&#65533;Y&#65533;&#65533;&#65533;&#65533;5&#65533;&#1690;8{K&#65533;&#65533;f&#65533;w&#65533;&#65533;&#65533;T&#65533;&#65533;&#65533;~&#65533;&#65533;&#65533;&#65533;&#65533;m
&#65533;3w&#65533;m(&#65533;&#65533;:&#65533;&#65533;mz<&#65533;:&#65533;f&#65533;&#817;&#65533;&#65533;V&#65533;`{&#65533;E&#65533;&#65533;&#65533;&#65533;\7Q&#65533;i&#65533;&#65533;r&#65533;J&#65533;&#65533;&#65533;*&#65533;h&#65533;&#65533;&#65533;&#65533;9)&#65533;{&#65533;+mz&#65533;&#65533;)u&#65533;g?_r&#65533;&#65533;v&#65533;g&#65533;&#65533;&#65533;;&#65533;O&#65533;&#65533;c&#65533;S6&#65533;f&#65533;&#65533;&#65533;&#65533;&#65533;&#65533;.&#65533;&#65533;&#65533;C+-&#65533;2i&#65533;&#65533;&#65533;&#65533;;&#65533;&#65533;&#65533;B&#65533;&#65533;&#65533;&#65533;~1&#65533;_&#65533;&#65533;&#65533;,@u&#65533;&#65533;f:Z&#65533;&#65533;w$&#65533;&#65533;&#65533;Y&#65533;J&#65533;&#65533;&#65533;f:x&#65533;C}&#65533;p&#65533;;<(&#65533;&#65533;u&#65533;K&#65533;&#65533;&#695;1&#65533;&#65533;&#65533;0&#65533;&#65533;ax1&#65533;&#65533;&#65533;&#65533;&#65533;!k&#65533;&#65533;FK&#65533;4t&#65533;&#65533;&#65533;&#65533;&#65533;aOG&#65533;&#65533;&#1595;%&#65533;&#65533;R&#65533;&#65533;&#65533;
q&#906;&#65533;&#65533;&#65533;&#65533;HEyu&#17055;Qb&#65533;&#65533;1bq&#65533;&#65533;&#65533;&#65533;&#65533;(&#65533;>&#65533;&#65533;d3c&#65533;&#65533;&#65533;&#65533;&#65533;=K&#65533;&#65533;b&#65533;&#65533;8,<Q&#65533;Zw&#65533;&#65533;&#65533;&#65533;A&#1285;&#65533;&#65533;L&#65533;"Y&#65533;C&&#65533;|&#65533;&#65533;&#65533;H&#510;JZ&#65533;&#804;&5vC&#421;&#65533;^H&#65533;R&#65533;'J&#65533;&#65533;&#65533;&#65533;&#65533;&#65533;&#65533;F% J&#65533;&#65533;&#65533;< &#65533;&#685;&#65533;#&#65533;&#65533;&#65533;,8&&#54283;&#65533;&#65533;&#65533;&#65533;&#65533;&#65533;G&#65533;b&#65533;{&#1226;&#65533;z2&#65533;GT&#65533;(^&#65533;cV&#65533;&#65533;&#65533;A&#65533;}&#65533;&#65533;h&#65533;"9&#65533;~&#65533;&#65533;&#65533;S&#65533;
W&#65533;&#65533;M&#65533;&#65533;eC'9+&#65533;&#65533;r&#65533;Nm&#65533;&#65533;*As&#65533; Q&#65533;M&#65533;0&#65533;&#65533;&#65533;&#65533;&#65533;&#65533;RM&#65533;&#65533;s&#65533;&#65533;&#1023;&#65533;&#65533;RzXi&#65533;&#65533;y&#65533;V?r&#65533;u&#65533;&#65533;O&#65533;&#65533;)v,&#65533;<&#65533;&#65533;&#65533;&#65533;Dm~#+=&#65533;&#65533;Lw&#1646;Y-&#65533;X&#65533;&#65533;AD&#65533;c&#65533;&#65533;f"&#631;R&#65533;&#998;&#65533;Xg9w&#65533;&#1179;F}@&#65533;%&#1143;&#65533;w&#65533;ZYR&#696; x&#65533;&#65533;*&#65533;&&#1362;40~&#65533;&#1174;&#65533;&#65533;e&#65533;8&#65533;&#65533;_&#65533;&#65533;&#65533;2S&#65533;&N&#65533;^&#849;Y&#65533;)&#65533;R&#65533;PH&#65533;&#65533;8&#65533;;V&#65533;&#65533;&#65533;
&#65533;j&#65533;J&#65533;&#65533;&#65533;&#65533;,&#1312;
[&#65533;l&#65533;#&#65533;&#65533;&#65533;&#65533;6G&#65533;M&#65533;&#65533;l:m_&#65533;>&#65533;&#65533;/&#65533;&#65533;f	&#65533;A&#65533;z&#65533;&#17607;&#65533;6>D>&#65533;&#65533;&#65533;5dh&#65533;&#202;&#65533;3W&#65533;ybq&#65533;G&#65533;&#65533;&#65533;&#65533;VW&#65533;&#65533;&#1389;&#65533;z&#65533;&#65533;&#65533;W&#65533;&#65533;po&#65533;[&#65533;&#28088;&#65533;po&#65533;[Bq&#65533;3&#65533;{&#65533;&#65533;DU8K%&#65533;y	&#65533;&#65533;&#65533;Q<z&#1496;&#65533;l&#65533;&#65533;&#65533;[e&#65533;F&#65533;|MXw&#25265;&#65533;&#65533;t&#65533;&#65533;Cd;&#65533;A_&#65533;j&#65533;5mKK+&#65533;&#65533;ER&#65533;&#65533;e&#65533;&#65533;&#65533;6v&#151;&#65533;2M&#65533;L&#2011;S&#65533;W&#65533;vo&#65533;&#65533;1&#65533;o&#65533;	:h&#65533;&T&#65533; &#65533;^GLb%Q&#65533;[^]L+u&#65533;&#65533;&#1216;&#65533;&#65533;{&#65533;'&#65533;&#65533;&#65533;&#65533;&#65533;&#65533;&#65533;&#65533; !'&#65533;a&#65533;&#65533;&#65533;yK/i&#65533;C&#65533;I&#1597;&#65533;&#65533;&#65533;K&#65533;{X&&#65533;c&#65533;da&#65533;&#65533;W&#65533;&#65533;&#65533;~&#65533;&#65533;&#65533;/&#65533;R&#65533;&#65533;6&#65533;
&#65533;i'&#65533;&#65533;&#65533;"&#65533;d>2d9&#65533;:&#65533;2&#65533;&#65533;>BQm&#65533;I&#65533;&#65533;W&#65533;B&#65533;&#65533;4{&#65533;g&#65533;&#65533;9&#65533;X&#65533;h&#65533;&#65533;v&#65533;B&#65533;RonV&#65533;&#65533;&#65533;8&#65533;lC&#65533;&#65533;&#65533;&#65533;*&#372;&#65533;.w"&#65533;t&#65533;B*1&#65533;6&#65533;/&#65533;&#65533;&#65533;&#65533;&#65533;&#65533;&#65533;$&#65533;B&#65533;K&#65533;&#65533;$T?I&#65533;
,&#65533;&#1255;&#65533;&#65533;fs&#65533;&#65533;U&#65533;:&#65533;&#65533;&#65533;n&#65533;&#130;&#65533;&#65533;Q/&#822;&#1025;MmfSsa&#65533;&#65533;v&#65533;&#65533;&#1612;&#297;&#65533;&#65533;&#65533;&#65533;j&#65533;&#65533;&#65533;FrN&#65533;7&#265;&#65533;#&#65533;&#65533;NZ&#65533;r&#65533;&#65533;o&#65533;&#65533;h&#65533;n&#65533;e&#65533;&#65533;&#65533;&#65533;S&#65533;&#65533;x&#65533;&#65533;I&#65533;&#65533;4S&#65533;,&#65533;&#65533;&#65533;&#65533;&#65533;&#65533;&#616;s&#65533;z^(&#65533;%F;]7u&#65533;&#65533;q*&#65533;&#65533;*&#65533;XG&#65533;=4&#65533;&#65533;&#65533;q&#65533;q"&#65533;Db&#65533;&#65533;&#65533;q&#65533;&#65533;&#65533;&#1661;&#65533;&#65533;5l&#65533;&#1361;&#65533;]&#65533;w&#65533;@&#494;&#65533;9f5&#65533;&#65533;&#65533;&#65533;s&#65533;&#474;U1&#65533;&#65533;0l&#65533;u&#65533;K&#65533;&#65533;&#65533;&#65533;&#65533;&#65533;[zt&#65533;[{&#65533;&#65533;&#65533;{&#65533;;&#65533;&#65533;fS)$&#343;&#65533;&#65533;Ln&#65533;g&#65533;&#233;&#65533;S&#65533;&#65533;3&#65533;&#65533;1x&#65533;&#65533;&#65533;&#65533;@&#65533;&#65533;.&#65533;&#65533;&#65533;&#65533;&#65533;&#65533;v&#65533;&#65533;&#65533;C&#65533;&#65533;]&#65533;UoT&#65533;:&#65533;&#65533;&#65533;&#65533;5S&#65533;&#65533;j&#65533;8K&#65533;&#65533;6&#65533;&#65533;u&#65533;&#65533;&#65533;P&#65533;&#65533;v3&#396;&#65533;&#65533;9&#65533;q&#65533;&#65533;&#65533;]&#65533;xxL&#65533;&#65533;&#65533;X&#65533;&#65533;&#65533;e&#65533;&#65533;0GG&#65533;_&#65533;&#65533;t&#65533;&#65533;&#65533;R&#65533;l&#65533;nZ&#65533;q&#65533;&#65533;&#65533;.ou&#65533;&#65533;	'&#65533;&#65533;o&#65533;&#65533;+&#65533;+&#65533;&#65533;&#65533;&#65533;9&#65533;&#65533;_&#65533;&#65533;H&#65533;&#566;&#65533;&#1401;&#65533;.&#65533;UM;i&#65533;4}&#65533;&#65533;/&#65533;&#65533;&#163;&#65533;&#65533;&#65533;a+&#65533;>&#65533;&#65533;&#65533;u&#65533;&#1919;&#65533;&#65533;K&#65533;&#65533;&#65533;&#50253;&#65533;&#65533;A&#65533;rP&#65533;Qaa"3s$r&#65533;&#65533;F&#65533;5^&#65533;&#65533;(:&#65533;o@gI&#65533;O&#65533;'R&#65533;2G&#65533;u=~r<&#65533;&#65533; H&#65533;&#65533;A(&#65533;&#65533;S[9drm&#65533;v&#65533;&#65533;_e3&#65533;&#65533;&#65533;@`&#65533;&#65533;m&#65533;&#65533;k&#65533;s.&#65533;3&#65533;l&#65533;&#65533;w&#65533;Am&#65533;i&#65533;&#65533;(&#65533;&#65533;z&#65533;e&#902;&#65533;&#65533;&#65533;M&#65533;&#1476;&#790;`&#65533;&#65533;&#65533;&#65533;&#65533;&#65533;MevS&#65533;GZ&#65533;#l&#65533;z&#129;q
&#65533;x/&#65533;&#65533;0c&#65533;)2VY&#65533;$IV|&#65533;&#1638;&#65533;{8&#65533;s&#65533;&#65533;{&#65533;Z&#65533;&#65533;S'Y]hs6&#65533;~&#65533;gI8&#65533;h&#65533;&#65533;2\&#65533;$r&#65533;&#65533; B&#65533;x&#65533;u[&#65533;*&#65533;D?&#65533;o&#65533;I&#65533;&#65533;]75t&#264;?#V?#&#65533;&#65533;;&#65533;9%x&#65533;&#65533;G1&#65533;&#65533;A$&#65533;f&#65533;&#65533;*&#65533;#TX"&#65533;l&#65533;eB&#65533;&#65533;Y&#65533;&#65533;HQ&#65533;z<&#65533;k,&#65533;&#65533;0{<S&#65533;VB&#65533;D~?W2t/TqBdd&#65533;l&#65533;&#65533;rJ&#65533;&#65533;&#65533;&#65533;H&#65533;&#1412;K&#65533;lQ&#65533;RW&#65533;|[&#65533;X&#65533;&#65533;MRv6&#65533;&#65533;p&#65533;2&#65533;&#65533;4&#65533;3D&#65533;P&#65533;xj&#65533;&#65533;i&#65533;&#65533;&#65533;~&#65533;&#1483;&#65533;TS&#65533;&#65533;&#65533;e&#42512;&#65533;vS&#65533;&#1488;&#65533;w&#65533;fS&#65533;&#65533;>&#65533;Dk&#1046;&#65533;&#65533;&#65533;A&#65533;FS&#65533;l1&#65533;5&#65533;&#65533;o&#65533;y~G&&#65533;&#739;;&#65533;G&#65533;&#65533;F#&#65533;<63^&#65533;40YG$&#65533;z&#65533;&#65533;&#65533;1>&#65533;&#65533;&#21407;Xc&#65533;&#65533;bH&#65533;PSQ&#65533;xO&#65533;)I=I	Q&#65533;&#65533;q&#65533;X&#65533;VH(&#65533;&#65533;&#65533;&#65533;|,&#65533;&#65533;H_&#65533;&#65533;X>&#65533;k&#65533;&#1548;&#65533;&#1347;P8{&#65533;hi&#65533;P&#28694;&#65533;V{O&#65533;MRGu&#65533;&#65533;FXMM&#65533;&#65533;HVX&#1111;|&#264;_U&#34293;Ft,7sK}&#65533;&#65533;&#65533;H&#65533;&#65533;9B&#65533;Xy&#65533;&#65533;&#65533;WV&#65533;5&#65533;&#65533;q&#65533;&#65533;&#65533;[vDC&#65533;&#65533;l&#65533;&#65533;&#65533;&#65533;&#65533;_&#65533;&#65533;_&#65533;u&#65533;&#65533;	m&#65533;&#65533;k&#65533;&#65533;&#65533;&#65533;&#65533;&#65533;e&#65533;K&#65533;r&#65533;&#65533;&#65533;9&#65533;&#65533;Y&#65533;&#65533;&#65533;m4&#65533;&#65533;&#65533;&#65533;1&#65533;&#65533;O&#65533;u &#199;A~Vy&#65533;Vy#&#1497;&#65533;98&#65533;&#65533;&#1369;&#65533;&#65533;g0dv,x&#65533;}&#65533;&#65533;&#65533;&#65533;?t1&#65533;))L&#65533;I&#65533;&#65533;.&#65533;&#65533;*&#65533;2&#65533;&#65533;&#65533;&#65533;K*&#65533;&#65533;&#65533;jA&#65533;n&#65533;z&#65533;&#65533;P&#65533;|&#65533;&#533;&#552;&#65533;&#65533;&#65533;&#65533;1'{&#424;k&#65533;9&#65533;/&#65533;&#65533;-g&#65533;&#65533;&#1046;,w&#30742;&#65533;&#65533;&#65533;&#65533;rp&#1624;&#65533;)&#65533;&#65533;%&#65533;&#65533;&#65533;&#65533;&#65533;-U&#65533;&#65533;}F'&#65533;RH&#65533;&#65533;&#65533;&#65533;&#65533;&#461;&#65533;&#65533;&#65533;&#65533;X|'l &#65533;$&#65533;1&#65533;&#65533;A&#65533;%&#65533;F&#65533;'E&#65533;h&#65533;&#65533;&#65533;wf&#65533;&#65533;"J&#65533;Y&#65533;&#65533;&#65533;&#65533;r_y&#65533;&#65533;&#65533;`,&#65533;|&#65533;t&#65533;&#65533;K&#65533;Mi&#65533;&#65533;/&#65533;66&#65533;<J22&#65533;F`!9o&#65533;&#65533;D&#65533;&#65533;&#65533;L &#65533;&#65533;H^n&#65533;I|&#65533;&#1769;&#65533;`&#65533;Z&#65533;i&#65533; 8&#65533;&#65533;&#65533;c&#65533;&#65533;P&#65533;&#65533;)&#65533;9&#65533;&#65533;&#65533;,1p&#65533;OZ&#65533;<({&#65533;&#65533;Rg&#65533;&#608;
{&#65533;&#65533;m&#65533;&#65533;&#65533;&#65533;o)s&#65533;&#480;&#65533;J&#65533;&#65533;&#65533;&#65533;&#65533;0&#65533;`&#65533;:&#65533;&#65533;&#65533;&#65533;&#65533;Eao&&#65533;5&#65533;&#65533;.&#65533;c&#65533;&#65533;i&#65533;Y&#65533;&#65533;&#65533;zk)&#65533;)
&#65533;&#854;&#65533;&#65533;&#65533;&#65533;&#65533;&#65533;a dX&#65533;2O&#65533;/y&#65533;{7
&#65533;b#&#65533;&#65533;&#65533;a&#1444;DZ&#65533;R&#34307;&#65533;r4&#65533;&#65533;PJ&#65533;E&#65533;_S&#65533;&#65533;&#65533;&#65533;d&#65533;E&#65533;&#65533;WIYZg&#65533;&#65533;gf&#65533;&#65533;e&#65533;&#65533;:&#65533;T'|t&#65533;&#65533;&#65533;Eu&#65533;&#65533;&#1653;&#65533;CE&#65533;&#65533;>&#65533;&HgbC)}&#65533;)&#65533;)P&#65533;&#65533;&#65533;&#65533;&#65533;&#65533;&#65533;!Q&#65533;&#65533;U&#65533;6&#65533;B>h&#65533;K&#65533;&#65533;2&#65533;	j&#65533; &#65533;i	&#65533;Z$K&#65533; &#65533;&#24598;&#65533;&#65533;$&#736;%&#65533;&#65533;$K&#65533;&#65533;&#44130;&#65533;j{Ov&#65533;k&#65533;m&#65533;i&#65533;g*H&#65533;w&#65533;&#65533;i&#65533;&#65533;&#65533;X&#65533;z&#65533;[&#65533;&#65533;&#65533;*&#65533;^&#65533;&#65533;M&#65533;&#65533;a&#65533;:&#65533;y&#65533;&#65533;.y&#65533;&#65533;"&#65533;&#65533;&#65533;Tk1&#65533;&#65533;&#65533;&#65533;&#65533;&#65533; 9Xd&&#65533;&#65533;y&#65533;H{&#65533;&#65533;x&#65533;D&#65533;&#65533;P&#564;m&#65533;&#65533;N;&#65533;&#65533;%&#65533;s;&#65533;H;&#65533;&#65533;R&#65533;&#65533;&#65533;&#65533;&#65533;&#65533;z&#65533;hw;&#65533;&#32236;&#65533;&#65533;&#1481;&#65533;&#501;&#65533;&#65533;L3#&#65533;H^"Cz&#65533;;&#65533;&#65533;ka"Y&#65533;')Q&#65533;<&#65533;w&#65533;&#65533;&#65533;&#65533;&#65533;&#65533;&#65533;&#65533;&#65533;
&#65533;&#65533;&#65533;N&#65533;rs&#65533;&#65533;&#65533;&#65533;&#65533;&#65533;&#65533;&#13371;&#65533;&#43065;K&#65533;&#65533;&#1787;l&#65533;&#65533;&#65533;j&#65533;&#1787;&#65533;+3&#65533;k&#1622;-&#65533;d&#65533;&#65533;&#65533;=T0(1&#65533;A&#1496;.&#65533;&#65533;Q&#65533;&#65533;&#65533;u&#65533;&#65533;&#1759;&#65533;w&#65533;&#65533;&#65533;&#65533;&#65533;*&#65533;X&#920;~6l&#65533;s&#65533;x&#65533;:l&#65533;LW`&#65533;;&#65533;fC&#65533;&#65533;trn:&#65533;?JX&#65533;u{&#65533;&#383;&#65533;%&#65533; &#65533;&#65533;&#65533;\&#65533;&#65533;J&#65533;_&#65533;Y}ow&#65533;~8T&#65533;&#65533;H&#65533;&#65533;&#65533;l><>r)&#65533;&#65533;X&#65533;&#65533;&#65533;&#65533;f&#65533;{&#65533;&#65533;&#65533;r;!FH7&#65533;k&#65533;&#65533;&#65533;&#65533;&#65533;x&#65533;&#65533;&#65533;68&#65533;p2&#65533;&#65533;&#65533;wV&#65533;+&#65533;&#65533;k&#65533;&#65533;d<s&#65533;;&#65533;&#65533;&#65533;&#19478;&#65533;&#65533;&#65533;&#65533;&#65533;&#65533;0G<&#65533;1&#65533;&#288;Z&#65533;I&#65533;&#65533;Q<&#65533;Sl&#65533;O\C&#65533;&#65533;&#65533;&#65533;&#65533;63z$10&#65533;&#65533;&#65533;)&#65533;&#65533;&#65533;&#65533;N'&#65533;&#65533;t&#65533;0&#65533;&#65533;&#65533;&#65533;&#65533;8&#65533;&#65533;M&#1506;Jf&#65533;gtJ&#65533;&#65533;&#65533;7&#65533;h&#65533;&#65533;Z&#65533;E&#65533;&#65533;&#65533;eU&#65533;&#65533;Q&#65533;H&#65533;&#65533;&#65533;&#65533;&#65533;&#65533;l&#65533;&#65533;&#65533;&#569;&#65533;&#65533;Pz&#65533;z&#65533;&#65533;&#65533;xm&#65533;&#65533;&#65533;dk&#65533;f&#65533;M&#65533;uH&#65533;L&#65533;\&#65533;&#65533;&#65533;&#65533;;&#65533; &#65533;&#65533;3&#297;(~&#65533;o&\&#65533;&#65533;&#65533;&#65533;\&#65533;&#65533;&#65533;k&#65533;&#65533;y&#65533;3&#65533;7{\cuJ&#65533;7|U"L&#460;&#65533;z&#65533;&#65533;
&#65533;.K&#65533;Ul&#65533;J|&#65533;$;&#65533;2&#65533;I<&#65533;&#65533;l&#65533;&#65533;l&#65533;&#65533;L&#65533;&#65533;&#65533;P&#65533;>^&#65533;&#65533;8,&#65533;&#65533;6&#721;5e&#65533;&#65533;&#18996;&#65533;v_&#776;f5&#65533;e&#65533;&#713;&#65533; sU&#65533;&#65533;or5pyf?&#65533;;&#65533;g&#65533;&#65533;{&#904;L&#65533;&#1194;`N(&#65533;&#8939;|_&#65533;&#65533;&#12995;q&#65533;47&#65533;&#65533;&#65533;&#65533;Hw>?5&#65533;&#1624;&#522;D&#65533;&#65533;&#65533;&#65533;&#65533;ZB&#65533;&#65533;]&#65533;"0H&#65533;&#190;&#65533;&#1315;V&#1159;&#65533;\&#65533;&#65533;Gl&#65533;&#65533;&#65533;&#340;&#65533;4<5d5&#65533;-&#65533;$&#65533;&#65533;l=&#65533;&#65533;&#65533;,&#65533;D&#65533;F&#65533;&#65533;&#65533;,&#65533;&#65533;&#65533;&#1596;&#65533;J&#65533;&#65533;@&#65533;U&#65533;&#65533;&#65533;U-R&#65533;&#65533;&#65533;&#65533;&#65533;&#65533;>B;[22&#65533;&#65533;wA=w&#65533;&#65533;&#65533;K&#65533;s|&#65533;&#65533;H&#65533;+&#65533;&#65533;&#65533;&#1074;,&#65533;Vp$&#65533;Z&#65533;&#65533;&#65533;i&#65533;-&#65533;?&#1656;&#65533;&#65533;B&#65533;&#65533;w($&#65533;(4&#65533;&#65533;&#65533;&#65533;&#65533;&#65533;&#65533;&#65533;&#65533;n\{'&#65533;&#251;&#65533;&#414;&#65533;&#413;m&#65533;&#65533;&#65533;9H&#65533;=&#65533;&#65533;&#65533;&#219;&#65533;&#1638;&#65533;&#65533;^&#65533;&#65533;&#65533;&#65533;l&#65533;i&#65533;&#65533;F&#65533;M{&#65533;&]&#655;&#65533;&#1738;&#65533;&#65533;&#65533;&#65533;&#65533;&#65533;jKd!&#65533;Z&#65533;x&#65533;&#65533;&#65533;&#65533;&#65533;&#65533;&#65533;&#65533;&#65533;&#65533;o8&#307;|<&#65533;&#65533;B&#65533;&#65533;OT&#65533;&#65533;&#65533;&#65533;e&#65533;&#65533; N&#65533;	&#65533;+&#65533;G&#65533;&#65533;&#65533;p&#65533;&#65533;
&#287;&#65533;E&#65533;&#65533;&#65533;}&#65533;&#65533;&#65533;&#63355;&#65533;&#65533;&#65533;&#65533;&#65533;&#65533;&#65533;&#65533;p&#65533;&#1968;&#65533;Z}&#65533;&#283;&#346;&#65533;&#65533;&#65533;jZ+x->k&#65533;&#65533;1&#65533;&#634;9W&#65533;A*&#65533;&#65533;&#65533;HIGX_&#65533;&#65533;&#65533;&#65533;&#65533;m<&#65533;&#65533;b1&#65533;>-&p&#65533;t&#65533;$&#65533;!&#65533;~phS&#65533;&#65533;&#65533;&#684;k&#732;&#65533;0g&#65533;	&#65533;rn9&#65533;<&#65533;&#65533;9~&#15783;&#65533;&#65533;;&#65533;&#65533;r=>&#65533;A&#65533;&#65533;;&#957;o&#65533;&#65533;:{&#65533;&#65533;&#65533;7&#65533;&#65533;&#65533;&#65533;]&#65533;&#65533;r&#65533;&#65533;&#65533;v&#65533;d@&#65533;49<&&#1069;&#65533;&#65533;{=&#65533;*&#65533;&#65533;j&#65533;+.Zi&#65533;&#65533;&#65533;&#65533;>$&#65533;I=&#65533;g&#65533;L&#65533;|%x&#65533;n&#65533;&#65533;e^&#65533;&#65533;/6&#65533;&#65533;|&#65533;&#65533;c&#65533;I_&#65533;+{&#552;&#65533;l&#65533;T&#65533;&#65533;&#1020;&#65533;W&#65533;&#338;&#65533;&#65533;\m&#65533;&#65533;&#65533;&#2010;&#65533;&#65533;&#53078;C&#65533;&#65533;)&#65533;&#65533;NCx(2&#65533;'&#65533;4)Xu&#65533;Y&#65533;&#65533;Zx&#65533;&#65533;&#65533;Du&#65533;&#65533;s&#65533;&#65533;g&#65533;Zy&#65533;&#65533;&#65533;&#65533;&#65533;&#65533;J&#65533;end&#65533;NZ&#65533;B/&#65533;t&#65533;&#65533;U&#65533;&#65533;&#65533;&#65533;&#65533;&#65533;&#65533;&#65533;&#65533;&#65533;&#65533;^&#65533;&#65533;~&#65533;&#1566;&#65533;&#65533;=&#1692;&#65533;&#65533;Y&#65533;&#65533;&#65533;.&#65533;-&#65533;&#65533;&#65533;&#65533;&#65533;&#65533;&#267;&#65533;&#1633;M&#65533;;&#65533;&#65533;&#65533;&#65533;M&#65533;&#65533;%&#65533;{&#65533;&#65533;X&#65533;&#65533;&#65533;&#65533;h&#65533;h&#65533;&#65533;&#65533;&#65533;&#65533;&#65533;&#1809;&#1644;&#65533;&#65533;&#65533;&#65533;&#65533;&#1501;&#65533;i=&#65533;&#65533;&#65533;g&#65533;&#65533;]&#65533;&#65533;&#65533;U&#65533;&#65533;&#65533;&#65533;G}&#888;&#65533;&#863;&#65533;&#65533;^&#65533;&#65533;&#65533;&#65533;]&#65533;&#65533;&#65533;&#65533;O-&#65533;&#65533;&#703;&#65533;Yt^1	n&#65533;&#65533;3V&#65533;&#65533;eA&#65533;<&#65533;&#65533;&#65533;h&#65533;&#1224;&#65533;&#65533;8&#65533;Sm>&#65533;&#65533;.f=&#65533;,&#65533;&#65533;)&#65533;&#65533;2&#65533;&#65533;N&#65533;&#65533;PO&#65533;M&#65533;&#65533;O/&#65533;V&#65533;&#65533;A&#65533;&#65533;&#65533;&#65533;&#65533;V&#65533;&#65533;S/s5&#65533;&#65533;b?&#65533;d?&#65533;F=&#65533;Q&#65533;&#65533;,S\NT&#65533;%&#65533;3&#65533;ID&#65533;&#65533;7I\&#65533;&#65533;,&#65533;u&#65533;]&#65533;;o^ &#65533;&#65533;&#65533;&#65533;g7+]&#65533;&#65533;Kh&#65533;&#58250;&#65533;L&#65533;&#65533;C&#65533;&#65533;L&#65533;&#65533;&#65533;\&#65533;_&#65533;&#65533;XM&#1373;&#65533;&#65533;[&#65533;&#1376;&#65533;&#65533;5&#65533;&#65533;P[Z&#65533;IN&#65533;&#65533;<&#5975;54&#65533;&#65533;g&#65533;&#65533;NX*&#65533;&#65533;&#65533;F&#65533;o&#493;i&#65533;K&#1881;&&#65533;&#65533;]&#65533;Ny&#65533;&#65533;u&#65533;.5&#65533;Q&#65533;&#1115;&#365;&#65533;-&#65533;&#65533;&#65533;&#65533;&#65533;&#956;&#65533;&#65533;&#65533;&#65533;{&#65533;a&#65533;&#65533;&#65533;^&#65533;&#65533;8&#65533;&#65533;&#65533;/&#65533;&#65533;_{e&#65533;&#65533;&#65533;.&#65533;H&#65533;&#65533;:&#65533;&#65533;:&#65533;&#65533;_&#65533;&#65533;&#65533;&#65533;&#65533;~&#65533;&#683;&#65533;&#65533;n&#65533;&#65533;&#65533;&#1683;|&#65533;&#319;>&#65533;c&#65533;&#65533;&#65533;&#65533;m&#65533;&#65533; 1&#65533;&#65533;&#65533;y&#65533;&#65533;O&#65533;<x&#65533;>&#65533;&#65533;P&#65533;D&#65533;-^l&#65533;PaD&#65533;&#65533;+(&#65533;^&#65533;&#65533;%&#65533;&#65533;1d&#643;*?&#65533;,&#65533;&#65533;&#65533;G&#65533;5Z|&#65533;&#65533;]F&#65533;	&#939;g&#65533;&#65533;={B&#65533;&#65533;C&#65533;T&#65533;R&#65533;M&#65533;>&#65533;U&#65533;T&#65533;U&#65533;^&#346;&#65533;&#65533;&#65533;z3&#65533;k&#65533;n&#65533;&#65533;u&#65533;&#1061;+{Nm&#65533;q&#65533;&#817;'n&#1848;&#65533;u&#65533;&#1693;{&#65533;n&#65533;o&#65533;&#65533;&#65533;&#65533;&#65533;8q&#65533;	&#65533;&#65533;Fx9s&#65533;&#65533;1v&#65533;X-&#1713;&#65533;&#1797;&#65533;&#65533;&#65533;&#65533;&#544;Z&#65533;=&#65533;&#65533;^g&#65533;\G&#65533;F9&#65533;&#65533;jy'&#65533;&#65533;&#65533;&#65533;A&#65533;4]&#65533;N&#65533;&#65533;'&#65533;&#65533;@_wm&#65533;&#65533;&#65533;&#1906;YG&#65533;&#65533;&#65533;W&#65533;_&#65533;=&#65533;zXv&#65533;&#65533;[&#65533;&#65533;\&#65533;&#65533;&#65533;&#1135;&#65533;#^&#65533;Xu&#65533;&#1065;+&#65533;&#65533;Z&#65533;&#65533;&#1887;So=&#65533;&#65533;&#65533;&#669;c{&#65533;&#65533;~&#65533;&#65533;&#65533;G~&#65533;-&#65533;&#65533;K.&#65533;&#545;&#65533;&#65533; &#65533;j&#65533;1!KPA&#65533;&#65533;&#65533;o@&#65533;&#65533;&#65533;L&#65533;t&#929;l<=d'&#65533;&#65533;{G&#65533;&#65533;P;&#65533;&#65533;&#65533;@&#65533;8&#65533;c.&#65533;=&#65533;&#65533;&#65533;j&#65533;&#65533;De,1"&#65533;&#65533;c&#65533;&#65533;&#65533;t&#65533;M9%&#65533;&#1185;&&#65533;&#65533;I&#65533;&#65533;rT&#65533;&&#65533;&#65533;&#65533;g4,=&#65533;K/&#65533;3L1E#&#65533;&#65533;&#65533;&#65533;&#65533;LCu&#65533;&#1104;&#65533;&#65533;&#65533;!&#65533;@&#65533;&#65533;.&#65533;"&#65533;&#65533;q&#65533;&#65533;&#65533;>&#65533;&#65533;O?&#65533;&#65533;O@&#65533;&#65533;;&#65533;-&#65533;e&#65533;5&#1641;3&#65533;vr&#65533;&#65533;&#65533;&#65533;j&#65533;&#65533;2&#65533;&#65533;&#65533;4&#882;S&#65533;@m&#65533;&#65533;LMC5&#65533;N&#65533;&#65533;VYT&#65533;&#65533;2i&#65533;2&#65533;&#65533;5&#65533;\&#65533;(&#65533;p=)&#65533;&#65533;&#65533;Mi&#65533;%&#65533;&#65533;)&#65533;&#65533;vZVH&#39683;Z&#65533;&#1084;,&#65533;h&#65533;&#65533;&#65533;&#65533;&#65533;&#65533;v&#65533;n&#65533;Z&#65533;t&#65533;u&#65533;&#65533;&#930;o\&#65533;&#65533;2'Q&#65533;&#773;7^E+N&#65533;&#65533;&#65533;&#65533;{&#65533;&#1687;&#65533;z&#65533;&#65533;&#65533;&#65533;&#65533;&#65533;_&#65533;&#1669;&#65533;]&#65533;&#65533;&#65533;5?&#65533;&#65533;&#65533;&#44181;n'&#65533;:&#65533;VKQb&#65533;R&#65533;:&#65533;&#65533;&#65533;&#65533; &#65533;2&#65533;&#65533;"&#65533;(&#65533;B&#65533;b&#65533;&#65533;)9&#65533;V&#65533;T&#65533;cony&#65533;(&#65533;dV'&#65533;0&#65533;(&#65533;@mL&#65533;&#65533;F:i&#65533;&#65533;&#65533;&#683;(&#65533;o&#65533;t&#65533;&#65533;K&#65533;z&#65533;l&#65533;;&#65533;&#65533;@&#65533; &#65533;&#65533;0&#65533;&#65533;&#65533;&#65533;n&#65533;&#65533;&#65533;&#65533;&#1220;&#65533;j&#65533;T&#65533;n&#65533;&#65533;&#65533;\&#1394;h&#65533;&#65533;&#65533;{T&#65533;&#65533;&#65533;&#65533;mUk&#65533;-&#65533;&#65533;l=VUiS7KG&#65533;Y9&#65533;&#65533;1&#65533;&#65533; &#65533;&#65533;&#65533;&#697;[sm&#65533;&#65533;<D&#65533;B\7&#65533;W^&#65533;+=&#65533;&#65533;[&#65533;A&#65533;&#65533;3&#48750;&#65533;&#1902;&#65533;&#65533;,0.&#65533;e&#65533;,&#65533;&#65533;&#1042;:b&#65533;3w&#65533;&#65533;&#65533;&#65533;V&#65533;&#65533;&#65533;5E&#65533;P&#65533;&#65533;&#279;2r&#65533;r'&#65533;iJ&#65533;q%w&#65533;q}&#65533;vb&#65533;&#65533;&#65533;JY&#65533;"mi&#65533;&#1991;?~&#65533;&#65533;&#65533;&#65533;&#65533;j&#65533;&#1232;&#65533;u&#65533;}&#65533;&#65533;&#65533;8&#65533;&#65533; A*P~[]&#65533;&#65533;&#65533;&#65533;M&#65533;M&#65533;T&#65533;zf1&#65533;(8#&#65533;[QB3&#65533;&#65533;p&#65533;L4&#65533;&#410;W&#65533;&#65533;K&#65533;*&#1383;P&#65533;7En&#65533;A&#65533;&#65533;X&#65533;&#65533;&#65533;y,V3Y&#65533;&#65533;B&#568;&#65533;&#65533;&#263;0&#65533;a&#65533;&#65533;&#65533;&#65533;HAj,&#65533;
&#65533;&#65533;&#65533;u&#65533;"&#65533;&#65533;&#65533;&#65533;&#65533;&#417;&#65533;gB&#65533;I~ c/zU&#65533;1&#65533;A&#65533;&#65533;&#65533;1.J&#65533;&#65533;&#65533;b&#65533;&#65533;&#65533;,&#65533;.n4&#65533;&#65533;&#65533;&#65533;8&#65533;&#65533;x	`	V0&#65533;5L&#65533;b&#65533;&#65533;&#65533;&F&#65533;|&#65533;I&#65533;6&#65533;`&#65533;&#65533;V&#65533;Zk&#65533;C&#65533;U&#65533;",&#65533;&#65533;&#65533;b&#65533;.)Y%&#65533;$&u&#27868;P'Z&#65533;k&#65533;D0FC&#65533;&#65533;M~&#65533;&#65533;e,&#65533;f&#65533;&#65533;(&#65533;|&#10850;4&#65533;&#65533;qM.&#65533;&#1025;x&#65533;&#65533;f0r&#65533;&#65533;[&#65533;&#65533;0&#65533;<&#65533;L&#65533;&#65533;c"&#65533;&#65533;&#65533;zB&#65533;&#65533;N&#65533;&#65533;*&#65533;EFAa&#65533;`x&#65533;&#65533;&#65533;h(&#65533;d_&#65533;'7|&#65533;&#65533;&#65533;&#65533;z&#529;&#65533;'I&#65533;&#65533;I	&#65533;QB`&#65533;&#65533;Iir&#65533;&#65533;\x0'1hj&#65533;$&#65533;&#65533;&#1211;&#65533;4&#65533;j&#65533;&#65533;cr&#1504;&#65533;*s`M&&#65533;,j&#1096;&#65533;OziH&#65533;L^&#65533;n`&#65533;&0/&#65533;&#65533;&#65533;&#65533;\&#65533;4&#65533;&#65533;I&#65533;&#65533;qs&#65533;&#65533;Q7o&#65533;S&#65533;&#65533;6&#65533;&#65533;rz&#65533;&#65533;UG&#65533;&#742;fj&#65533;&#65533; eoG&#65533;_s&#65533;&#65533;&#65533;&#65533;IJ&#65533;i"v&#65533;&#65533;O&#65533;9&#65533;J4&#65533;`&#65533;&#65533;'K&#65533;&#65533;&#1388;V9&#65533;&#65533;R&#65533;&#65533;R&#65533;MZ&#65533;&#65533;&#65533;&#65533;.2&#65533;&#65533;&#65533;&#65533;z&#65533;\&#65533;&#65533;&#65533;
&#65533;&#65533;:&#65533;Z&#309;G&#65533;\D#&#65533;UJu&#278;&#65533;D&#65533;&#65533;!CD&#65533;)&#65533;W%&#65533;,E*N!T&#65533;&#65533;&#65533;@;&#65533;N&#65533;&#65533;4&#65533;&#65533;&#65533;&#65533;j&#65533;IV&#65533;&#65533;s&#65533;&#65533;&&#65533;&#456;&#65533;L"m&#65533;[p9&#65533;,&#65533;&#831;.DF&#65533;l&#65533;&#65533;&#65533; &#65533;&@&#65533;&#65533;&#760;&#65533;&#65533;&#65533;&#65533;&#65533;{&#65533;&#65533;&#1338;&#65533;[[&#65533;532&#1529;{&#65533;]&#65533;&#65533;q&#65533;&#65533;\&#65533;&#65533;Y&#65533;+&#65533;An&#65533;&#65533;JD&#10524;&#65533;6.&#65533;c&#65533;&#65533;&#65533;&#65533;&#65533;	&#65533;P&#65533;&#1535;&#65533;&#65533;$>&#65533;&#65533;}n&#65533;&#65533;_&#1608;&#65533;&#65533;"&#65533;&#1510;lg&#65533;&#270;u&#65533;&#65533;&#65533;&#65533;f&#65533;C3&#65533;Y5&#65533;a/&#349;?&#65533;jNBg&#65533;&#65533;&#65533;v]&#65533;[(35z:&#65533;eA
&#65533;([ &#65533;&#65533;T&#65533;17n&#65533;&#65533;&#33018;&#65533;=&#65533;&#65533;&v&#65533;&#65533;&#644;&#65533;&#65533;?~&#65533;&#65533;&#32010;&#518;T&#65533;&#65533;B3a&#65533;&#65533;DWz&#65533;3Zj&#65533;:sX&#65533;&#65533;RMj&#65533;&#65533;&#364;&#65533;q+MK&#65533;&#1404;&#65533;4(&#65533;2]&#65533;&#65533;&#65533;&#65533;&#1637;&#65533;&#65533;3&#65533;&#65533;&#65533;:&#65533;&#65533;x&#1019;&#65533;&#65533;&#65533;-c&#65533;&#65533;-[&#65533;>%P&#65533;&#65533;3&#65533;&#65533;@&#65533;&#65533;&#65533;&#65533;t/|&#65533;{^&#65533;&#65533;M%&#65533;L+S&#65533;2g&#65533;&#65533;c-&#65533;<&#65533;E6&#65533;*M&#65533;&#65533;&#65533;}&&#65533;&#65533;PU&#65533;&#65533;r&#65533;/&#65533;z&#65533;6RR&#65533;&#65533;&#875;&#65533;,&#65533;&#65533;nR<S&#382;-I&#65533;&#65533;&#65533;&#65533;S&#65533;&&#65533;3$6&#65533;&#65533;&#65533;&#65533;&#65533;&#65533;Y&#65533;\&#65533;&#65533;?&#65533;&#65533;&#65533;`&#65533;&#65533;&#65533;&#65533; w&#65533;&#65533;&#65533;q&#65533;z&#65533;#&#955;,&#65533;5O&#65533;&#65533;&#65533;vh&#65533;[&#65533;&#65533;T&#65533;&#65533;&#65533;&#65533;d&#65533;Y!&#65533;9&#65533;B&#65533;&#65533;&#65533;&#65533;=&#65533;!&#65533;&#65533;&#65533;&#65533;(q&#65533;&#65533;t&#65533;&#65533;&#1106;&#65533;&#65533;l&#65533;&#65533;1-L9&#65533;&#65533;x|M&6&#65533;&#65533;&#65533;-&#509;&#65533;&#65533;`,&#65533;&#65533;c>'8.&Or&#65533;y&#65533;&#65533;&#65533;E&#65533;P&#65533;	&#65533;_
#&#65533;?5z&#65533;&#65533;%c&#65533;
#&#65533;7&#65533;&#65533;&#1736;&#65533;b&#65533;5:&#65533;&#1312;f&#65533;&#65533;n&#65533;&#65533;&#65533;&#65533;&#65533; &#65533;&#65533;&#65533;z,x~&#65533;&#65533;^&#942;-&#65533;H&#65533;/&#65533;!a&#65533;g&#65533;2q&#65533;W&#65533;&#1480;&#65533;&#65533;Ug{H&S&#65533;dAcuP&#65533;&#65533;&#65533;&#65533;aa&#65533;t&#65533;&#65533;&#65533;&#65533;&#65533;;#+4&#65533;U~&#65533;&#65533;&#65533;:Z0{5&&#65533;}~(`1
&#65533;&#65533;]T4&#65533;o+&#1896;8&#65533;&#65533;&#65533;J\&#65533;h&#65533;&#65533;&#65533;W&#65533;nC&#65533;&#441;&#65533;&#65533;2&#65533;}5&#622;{&#65533;&#65533;&#65533;&#65533;@N&#65533;&#65533;$v&#65533;C>&#65533;P&#65533;&#65533;&#65533;&#607;&#65533;"Q_B&#65533;&#65533;&#65533;&#65533;&#65533;&#65533;&#65533;&#65533;&#65533;&#65533;&#1850;{A&#65533;&#65533;_&#831;8:&#65533;A/&#65533;U&#65533;&#65533;N,&#65533;7&#65533;ajd&#65533;&#65533;&#65533;&#65533;N &#65533;&#65533;&#65533;&#65533;j&#65533;&#65533;&#65533;&#65533;&#65533;&#65533;&#65533;&#65533;&#65533;c;&#65533;A&#65533;$&#65533;&#65533;&#65533;&#65533;|&#65533;&#65533;
&#1313;&#65533;&#65533;&#65533;&#65533;&#65533;'&#65533;&#65533;5&#65533;&#65533;;&#65533;)6&#65533;&#65533;83A&#65533;&#65533;!Vk%&#171;&#65533;t&#65533;2&#65533;S)&#65533;&#65533;BR$&#1259;:t&#65533;&#65533;wI&#65533;&#65533;+&#65533;x@&#65533;er&#65533;>&#65533;9&#65533;&#65533;&#65533;&#65533;&#168;n&#65533;+&#65533;&#65533;o;&#65533;&#65533;:}{&#65533;&#65533;&#65533;&&#65533;`&#65533;&#65533;O&#65533;&#65533;&#65533;&#65533;&#65533;A&#65533;&#65533;&#65533;&#65533;X&#65533;|&#65533;i&#65533;&#65533;c3&#65533;{&#65533;5iC&#65533;&#65533;4&#65533;*9831&#2227;q &#65533;`&#65533;C&#65533;{&#65533;&#65533;(&#65533;&#65533;>&#65533;&#65533;&#65533;&#65533;&#65533;Bt4F&#65533;&#65533;&#65533;+ <.&#65533;&#65533;&#65533;n&#65533;n&#65533;&#65533;lxb&#65533;_0i t&#65533;+w&#65533;D,&#65533;s&#65533;&#65533;c&#65533;R|&#65533;&#65533;6;"&#65533;&#65533;5|&#65533;&#65533;&#65533;1&#65533;&#65533;P&#65533;j&#65533;&#342;&#65533;&#65533;&#65533;&#65533;&#65533;s&#65533;&#65533;&#65533;&#65533;&#777;_A&#585;&&#65533;*'&#1269;&#65533;&#65533;&#65533;&#65533;i8&#65533;&#65533;&#65533;g&#65533;F&#65533; 
&#65533;&#65533;&#65533;8#&#65533;&#65533;&#65533;&#65533;&#65533;&#65533;7)&#65533;BP&#65533;[&#65533;&#65533;+.z&#65533;1q&#285;I#&#65533;&#65533;&#65533;&#65533;;a.&#65533;1B;&#65533;&#65533;4&#65533;r&#65533;b&#65533;&#65533;wP&#65533;*&#65533;F&#65533;&#65533;&#65533;0,&#65533;F&#65533;&#65533;&#65533;C&#65533;Q&#65533;7cC4sC&#65533;&#65533;&#65533;P&#65533;&#1552;S&#65533;&#65533;&#65533;8G&#65533;>&#65533;&#65533;8:=&#65533;9&#65533;&#65533;&#544;&#65533;DCGC&#65533;&#65533;&#65533;o&#65533;H&#65533;&#50430;0&#65533;:D&#65533;&#65533;&#65533;&#65533;&#65533;&#65533;&#65533;&#65533;n&#65533;&#65533;&#65533;&#65533;hxgP&#65533;_&#65533;T(U&#65533;l&#65533;&#65533;&#65533;Y/&#65533;&#65533;&#65533;@S&#65533;7d3&#65533;PH&#65533;&#65533;J5+&#65533;_k2"&#65533;&#65533;X&#65533;F&#65533;&#65533;&#65533;P	&#65533;&#65533;&#65533;WD;YS&#65533;0c*&#65533;&#65533;J&#65533;F&#65533;b&#65533;_&#65533;&#65533;&#65533;8Fj&#65533;&#65533;&#506;&#65533;K&#65533;&#65533;&#65533;L&#65533;Fg&#65533;:&#65533;&#65533;&#65533;i&#65533;&#65533;&#65533;C&#65533;G&#65533;*&#65533;r&#831;>d&#65533;&#65533;2&#65533;&#65533;r&#65533;&#65533;&#65533;&#65533;&>&#65533;1^&#65533;DE&#65533;@h&#65533;GZ&#65533;,&#65533;K&#65533;8&#65533;X&#65533;62$&#65533;&#65533;*#&#65533;q&#65533;&#811;K&#65533;&#65533;&#65533;&#65533;s&#65533;&#65533;2&#673;$&#65533;&#65533;&#797;&#65533;3 @<&#65533;"&#65533;&#65533;b
&#65533;&#65533;4Io&#65533;&#65533;&#958;@&#65533;&#65533;LN&#65533;&#65533;&#65533;<NB!&#65533;&#65533;o&#65533;&#65533;g&#65533;&#65533;m&#65533;m&#65533;&#65533;&#1286;jp&#65533;eHc&#65533;_&#65533;\&#65533;W8&#65533;KP&#65533;B&#65533;&#65533;c&#65533;&#65533;4&#65533;&#65533;S/+&#65533;&#65533;TJ&#65533;&#65533;&#982;*9&#65533;:9&#65533;k&#65533;&#65533;|&#65533;SB&#65533;&#776;	|	ai&#65533;c&#65533;yB&#1055;P&#65533;&#65533;J&#65533;&#65533;&#65533;@|&#65533;&#65533;&#65533;;V&#65533;&#1077;D%`&#65533;&#65533;DZ@&#65533;&#65533;&#65533;&#65533;L&#65533;&#65533;$&#65533;E
{ &#65533;&#65533;'&#65533;`Q&#65533;&#65533;7z{&#65533;4&#65533;7&#65533;c&#699;<&#65533;()&#65533;&#65533;)&#65533;h4&#65533;3?&#65533;&#65533;>;&#168;&#771;&#65533; &#65533;~w&#65533;V&#65533;G&#65533;$&#65533;&#65533;&#65533;&#65533;(0l&#65533;5&#65533;&#65533;&#65533;&#65533;&#65533;8gG&#65533;&#65533;6&#65533;0&#65533;&#65533;&#65533;Q&#65533;5D &#65533;&#65533;65D&#65533;R&#65533;&#65533;&#65533;4&#65533;&#65533;&#65533;9R &#65533;Mp&#65533;kXb@&#65533;f&#65533;A&#65533;d_&#65533;\&#65533;Y&#65533;&#65533;U &#65533;O&#65533;Ax0&#65533;Z0&#65533;@&#65533;&#65533;sH&#65533;KJ&#65533;c&#65533;)r&#65533;&#65533;d&#65533;P%U&#65533;O&#65533;P&#65533;&#65533;&#65533;i&#65533;&#65533;&#65533;&#65533;&#65533;&#65533;&#65533;&#65533;U&#20597;Z&#762;&#65533;@&#65533;[&#65533;&#65533;&#65533;&#65533;_&#65533;Pm&#65533;P&#65533;'&#289;FBV&#65533;k&#65533;,yR(u&#65533;&#65533;&#65533;&#65533;&#65533;&#65533;&#65533;&#65533;&#65533;k&#65533;&#65533;(&#65533;&#65533;\&#65533;GKs&#65533;34&#65533;&#65533;&#24203;&#65533;&#65533;&#1246;)&#65533;q&#65533;&#65533;G4SU&#65533;	&#65533;f}&#65533;.1&#65533;&#9744;&#65533;
'[*i&#65533;&#65533;-&#65533;D&#65533;&#1604;+&#65533;UO&#65533;&#65533;!4&#65533;&#65533;5m&#65533;seX&#65533;&#65533;&#1104;L&#65533;&#65533;&#65533;(N>9&#587;&#65533;XB9WB&#65533;iH&#65533;b&#65533;_&#33105;%&#1617;&#65533;]&#65533;&#65533;Y&#65533;&#65533;W`T@&#65533;Q&#65533;&#65533;>H&#65533;+&#65533;(&#65533;o&#65533;&#65533;T&#65533;3&#1537;-&#1383;$&#65533;&#65533;YSL&#673;5&#65533;1MH&#65533;;&#65533;&#65533;&#65533;T&#65533;&#65533;X&#65533;@&#1872;&#65533;&#65533;Z	&#65533;2&#65533;9&#202;&#65533;t&#65533;&#65533;=K&#65533;&#65533;2&#65533;&#65533;&#65533;E&#65533;&#65533;&#65533;&#65533;&#65533;p&#65533;&#1526;&#65533;V*&#65533;&#65533;y&#65533;	&#65533;&#65533;l&#65533;&#65533;|&#65533;Q+B&#65533;&#65533;&#243;re&#65533;D&#65533;&#65533;&#65533;=&#65533;@[&#65533;>&#65533;GK&#65533;b$8z&#65533;W&#65533;&#65533;&#65533;)&#65533;%Y;&#65533;`&#65533;&#65533;&#65533;&#65533;&#65533;7&B(9&#65533;4&#65533;&#65533;4&#65533;= &#65533;&#65533;x&#65533;3DCD&#65533;u4&#65533;X&#65533;&#65533;X&#65533;=&#65533;&#272;&#1552;&#65533;&#65533;&#65533;&#65533;&#65533;5&#65533;&#65533;&#952;&#65533;&#65533;&#65533;k`&#65533;&#65533;&#20820;&#65533;&#65533;&#65533;e&#65533;X&#65533;&#65533;}&#65533;UHT0Q&#65533;I&#515;/&#65533;&#65533;#&#65533;!&#65533;^&#33200;h&#65533;&#65533;5&#1375;&#65533;&#65533;&#65533;&#65533;&#65533;&#65533;&#65533;:Q5Z&#65533;&#65533;&#228;&#65533;&#65533;&#65533;*e&#65533;&#65533;&#65533;P&#65533;MF&#65533;&#65533; EBF&#65533;&#65533;&#65533;&#65533;&#23914;&#65533;&#65533;T&#65533;&#65533;&#65533;&#65533;&#65533;&#65533; &#65533;&#65533;c}$&#65533;<s&#65533;K&#1028;&#65533;.&#65533;z&#65533;	&#65533;&#65533;&#65533;&#65533;H&#65533;&#65533;9&#65533;Ns&#65533;&#65533;&#65533;&#65533; YB4&#65533;QD&#65533;S7R&#65533;D}#=d7&#65533;m)%&#65533;)(c&#65533;1	-LA-&#65533;&#65533;'&#65533;ag	23#&#65533;&#65533;&#65533;&#65533;&#65533;&#65533;&#65533;&#65533;]&#65533;&#65533;9Ns&#65533;`@<&#65533;&#65533;&#65533;Tb$&#65533;S;ub&#65533;&#65533;t&#65533;j&#65533;]&#65533;|W&#65533;&#65533;Wh&#65533;TH&#65533;VhT8S &#65533;PO`&#65533;9&#65533;&#65533; &#1537; &#65533;C(&#65533;&#825;A&#65533;&#65533;^&#65533;&#65533;&#1303;*&#65533;:.&#65533;:&#65533;+&#65533;&#885;&#65533;&#65533;iU&#65533;&#65533;@	&#65533;&#65533;&#65533;2&#65533;s&#65533;&#65533;&#65533;_ZC&#65533;}Z&#65533;_&#65533;\&#65533;&#65533;8&#65533;&#65533;&#65533;&#65533;];$Y&#65533;{mf&#65533;&#65533;l&#65533;P&#65533;&#65533;C&#65533;!&#65533;&#65533;[LE&#65533;s&#65533;&#65533;;&#65533;&#65533;&#65533;A	N.b(n&#65533;&#65533;37:&#65533;@&#65533;W&#65533;U`Q&#1418;&#65533;R&#589;aFZ+&#1417;&#712;0&#586;&#65533;n&#65533;&#65533;&#65533;y?&#65533;" &#65533;#b.&#65533;&#65533;$&#65533;m&#65533;&#65533;n&#65533;&#65533;o~bp~&#959;xI&#65533;&#65533;In&#65533;ba&#1029;Y&#65533;&#65533;V`&#65533;uYUH&#65533;R &#65533;z&#65533;O&#65533;;&#65533;&#65533; &#65533; Y0h9&#65533;&#65533;&#65533;O&#65533;+EO&#65533;O&#65533;&#65533;&#65533;*X&#65533;?&#65533;c&#65533;&#65533;c&#65533;dfZW&#65533;Z&#65533;534K&#65533;&#65533;Z&#65533;0&#65533;[&#65533;&#65533;&#65533;E&#65533;&#65533;`-&#65533;&#65533;z&#65533;\	&#65533;&#65533;K&#65533;&#65533;&#65533;&#65533;T&#1434;f&#65533;&#65533;~&#65533;&#65533;VZ&#65533;&#65533;&#65533;&#65533;&#681;`}&#65533;J3&#65533;K&#753;t&#1050;&#65533;K&#65533;[&#65533;&#65533;&#65533;A&#1832;L,&#65533;&#65533;)&#65533;h6&#65533;&#65533;&#65533;&#1154;&#65533;Y&#65533;a&#65533;&#65533;m&#65533;&#65533;&#65533;#]	 &#65533;e&#65533;T]&#65533;?ov&#65533;m&#65533;]&#65533;&#65533;]&#1525;X&#1589;&#65533;E&#65533;&#65533;&#65533;m&#65533;&#65533;e&#65533;`&#65533;Z&#65533;bVcUP&#65533;S&#65533;&#65533;zFU&#65533;C &#65533;x&#65533; &#65533;%(&#65533;&#65533;' &#65533;ohx &#65533;]H&#65533;dC&#65533;&#65533;&#65533;&#65533; UNMN%_)d>&#65533;.&#65533;&#65533;&#65533;*W&#65533;&#65533;&#65533;&#65533;X#H&#65533;&#65533;U&#65533;&#65533;&#65533;&#65533;&#65533;&#65533;&#65533;&#65533;	&#65533;&#65533;=&#65533;N>_y&#65533;&#65533;~&#65533;r:'~&#65533;2&#65533;f&#65533;$e|=&#65533;&#65533;R&#65533;&#65533;R/&#65533;*&#65533;&#65533;&#65533;&#573;`&#1915;V&#65533;(~L&#65533;3 w&#65533;&#65533;zi&#65533;&#65533;&&#65533;&#65533;&#65533;&#65533;.+b&#65533;%XC&#65533;]M&#65533;./&#65533;/&#65533;k&#65533;~	&#65533;&#65533;&#65533;&#1868;&#65533;&#65533;v&#65533;&#65533;&#65533;5&#65533;&#65533;&#65533;&#65533;&#65533;&#65533;w+&#65533;&#65533;}d&#65533;&#65533;^&#65533;&#65533;WP&#65533;&#65533;&#65533;QM&#516;N 2&#65533;CP%&#65533;&#65533;&#65533; H$0&#65533;L&#65533;&#65533;u&#65533;&#65533;&#65533;&#65533;&#65533;j&#65533;&#1443;&#65533;f&#65533;&#65533;&#65533;&EOK&#65533;E&#65533;Z&#65533;U&#65533;&#65533;&#65533;&#65533;&#1388;&#65533;	&#65533;&#65533;$^&#65533;&#65533;!B&#65533;$&#65533;0&#65533;&#65533;&#65533;&#65533;&#65533;[U&#65533;&#65533;&#65533;&#65533;&#65533;&#65533;K&#65533;&#65533;&#65533;&#65533;&#65533;,7&#65533;np:&#65533;`f&#65533;17<&#65533;zc!&#65533;&#65533;'f&#65533;&#65533;&#65533;&#65533;&#65533;&#65533;UL&#65533;db:-?&#65533;f&#65533;&#65533;M&#65533;<_Ea=	1'&#65533;q!&#65533;&#65533;o&#65533;&#65533;&#65533;&#65533;x&#65533;hn(X&#65533;Ls&#65533;(&#65533;Sq&#65533;S &#65533;&#65533;p&#65533;dI&#65533;[Iu=s&#65533;&#65533;h0&#65533;a&#65533;^&#65533;&#65533;[&#65533;S&#65533;O&#65533;L&#65533;F`J&#1028;N&#65533;@(%&#513;&#65533;&#65533;&#65533; P&#65533;$&#65533;&#65533;"`&#65533;b
&#65533;F&#65533;&#65533;&#65533;&#65533;3m&#65533;&#65533;V&#65533;*&#65533;&#65533;&#65533;ao&#65533;?&#65533;&#65533;&#65533;&#65533;Y+V&#1752;&#65533;x&#65533;%D&#65533;&#65533;}"&#65533;&#65533;&#65533;&#65533;&#65533;&#65533;&#65533;)&#65533;)&#65533;@&#65533;amE_6e&#65533;Ov!&#65533;(&#65533;&#1688;._&#65533;&#65533;@&#65533;&#65533;hto|&#65533;!&#65533;M"#&#65533;nNl#!F&#65533;&#65533;L&#65533;&#296;S&#65533;&#65533;&#65533;&#65533;&#65533;!&#65533;e&#65533;&#65533;&#65533;@&#65533;w&#1341;[&#65533;V&#65533;&#65533;&#711;&#65533;O]*&#470;c&#65533;<R&#65533;Ai&#65533;&#65533;Wxm&#65533;&#65533;&#65533;&#65533;&#65533; &#901;&#65533;G3y:&#1654;&#65533;&#65533;r&#65533;h&#65533;&#65533;]&#517;YHQ&#65533;&#65533;M&#65533;&#65533;G@E&#65533;&#65533;J&#65533;>&#65533;%&#65533;&#65533;&#65533;&#65533;&#65533;#@&#65533;@&#65533;5&#65533;c&#65533;&#65533;&#65533;&#65533;-&#65533;)&#65533;&#65533;U&#65533;i&#65533;&#65533;F{$%&#65533;Sj&#65533;+uE&#65533;h&#65533;m&#65533;$&#65533;W3&#65533;&#65533;&#65533;&#65533;&#65533;&#65533;&#65533;"i9&#65533;&#65533;&#65533;&#65533;&#65533;&#548;&#65533;&#65533;&#65533;;&#65533;&#65533;&#65533;&#65533;x5&#65533;&#65533;
&#65533;&#65533;&#65533;&#65533;&#65533;wA&#65533;&#210;&#65533;&#2038;227I&#1584;9&#&#65533;&#65533;(&#65533;|<?&;*&#65533;L3&#65533;&#65533;s&#65533;?+&#351;&#65533;6'&#65533;&#65533;&#65533;qM&#65533;G)&#65533;&#65533;|&#65533;\&#65533;&#65533;6&&#65533;&#65533;&#65533;&#65533;&#1483;A&#65533;4&#65533;>q&#1030;g^&#517;^ &#65533;]&#65533;&#65533;WH&#65533;P0&#65533;Hh&#65533;F&#65533;G &#65533;0&#65533;&#65533;Pc&#65533;&#65533;&#65533;&#65533;&#65533;#X&#65533;#R&#65533;r&#65533;"T&#21556;h9[&#65533;&#1361;&#65533;&#65533;x&#65533;&#576;&#65533;&#65533;&#65533;&#65533;m&#65533;&#65533;v&#65533;*QCT&#65533;u&#65533;c&#1518;;&#65533;&#65533;2&#65533;'&#65533;!&#264;&#65533;&#65533;{&#65533;.&#65533;Dz&#65533;&#65533;&#65533;&#65533;X&#65533;&#65533;G{&#65533;&#65533;&#1651;&#65533;&#65533;^=&#65533;(&#65533;&#65533;&#65533;%&#792;2c&#65533;$)&#924;:w&#65533;&#65533;&#65533;s&#65533;H&#65533;AO&#65533;$j&#65533;'&#1188;J&#65533;2Zt$&#1320;R&#65533;R&#65533;j&#65533;*&#1452;T&#65533;&#65533;&#65533;8/<x&#65533;&#1845;[&#65533;&#65533;9s&#65533;&#533;#'.&#65533;&#65533;q&#65533;y&#65533;&#65533;&#65533;]o&#65533;&#65533;&#1429;&#65533;7n&#65533;&#65533;&#65533;&#65533;&#65533;&#65533;[;&#65533;&#65533;&#65533;&#65533;&#65533;&#65533;;&#65533;&#65533;`;&#65533;&#65533;&#65533;&#65533;&#65533;j&#65533;2&#65533;&#794;&#65533;v&#65533;G"&#1584;c&#65533;x&#65533;1&#65533;&#65533;&#65533;&#1714;-7N&#1781;m&#65533;&#65533;'80\&#65533;w&#65533;&#65533;&#65533;&#65533;&#65533;o&#65533;&#65533;&#65533;&#65533;|v&#65533;&#65533;&#65533;_&#65533;f&#65533;&#65533;&#65533;q&#2032;5&#65533;kW&#65533;^&#65533;h&#65533;:&#65533;&#65533;$H&#65533; 1&#65533;&#65533;H<~&#65533;&#65533;&#65533;&#12685;C&#65533;&#51250;&#65533;&#65533;8v&#65533;&#1125;C&#65533;mj
&#65533;Zb*V&#65533;b&#65533;%&#65533;&#65533;ln&#65533;&#65533;&#65533;jB&#65533;`r&#65533;&#65533;_:&#65533;&#65533;d&#65533;#&#65533;;&#65533;FM&#65533;&#1097;&#65533;&#65533;C ~8Y&#65533;f&#1414;4rX&#65533;:8&#65533;H&#65533;&#65533;&#65533;B&#65533;H"ED&#65533;&#65533;X-&#65533;h$&#65533;)N&#65533;=Qz&#65533;H.U	S&#65533;PJ&#65533;%&#65533;&#65533;1eY&#65533;H)5&#65533;f@&#65533;4&#1177;(&#65533;&#65533;RK`&#65533;&#65533;fS.&#65533;9&#65533;K&&#65533;y'&#65533;yZ&#65533;G&#65533;&#65533;&#65533;ii&#65533;&#65533;]&#65533;&#65533;&#65533;&#65533;&#65533;^&#65533;6z&#65533;m&#65533;H*bj&#65533;&#65533;&#1701;&#65533;&#65533;D&#65533;'&#65533;&#65533;&#65533;J&#65533;K&#65533;EC&#65533;&#65533;hj&#65533;&#65533;s&#65533;k&#65533;>&#65533;&#65533;k&#65533;&#65533;&#65533;7&#65533;&#65533;Z&#34934;&#65533;&#65533;&#65533;&#65533;&#65533;&#65533;(&#65533;&#65533;&#65533;&#48058;&#65533;:&#65533;n&#634;&#65533;8&#989;C8&#65533;T&#65533;L1&#65533;&#65533;&#65533;-&#65533;&#1074;&#65533;(&#65533;L&#65533;#&#65533;,&#65533;&#65533;>&#65533;&#65533;=&#65533;&#65533;&#65533;<&#65533; &#65533;2&#65533;&#65533;&#65533;@C&#65533;: 
(&#65533;Z&#1206;&#65533;&#65533;&#65533;&#65533;&#65533;&#1686;9j&#65533;&#65533;9&#65533;Q&#65533;j&#65533;&#65533;Fki&#65533;S,&#65533;c&#65533;&#65533;&#65533;!&#65533;8&#65533;]TQ&#65533;d&#65533;&#65533;/&#65533;:&#42773;&#65533;&#65533;*&#65533;&#65533;r:&#65533;&#65533;<&#65533;@&#65533;l&#65533;B&#65533;J&#65533;E&#65533;&#65533;s&#65533;&#65533;&#65533;C&#65533;&#65533;&#65533;C&#65533;}6&#65533;/&#867;4&#65533; ?4&#65533;WORy&#65533;z&#65533;&#65533;S&#65533;ir%&g&#65533;&#65533;&#65533;&#65533;9&#65533;9g&#65533;\r&#65533;t=c&#65533;&#65533;v&#65533;h&B4b&#65533;Za&#65533;&#65533;5\_x&#65533;[`&#65533;&#678;\Z&#65533;&#65533;&#65533;&#65533;E&#65533;	7&#65533;_UH&#65533;)Y&#65533;&#298;jl&#65533;7&#65533;Oz\n&#65533;:\&#65533;&#65533;%\&#2025;&#65533;n&#65533;\&#65533;&#65533;&#65533;l&#65533;&#65533;j&#65533;|&#65533;M5&#65533;0s&#65533;0&#65533;&#65533;B,&#65533;&#65533;&#65533;&#65533;%&#65533;D&#65533;&#65533;V&#65533;@&#65533;;&#65533; &#65533;;&#65533; &#65533;-&#65533;&#65533;C;hQ&#65533;5&#65533;&#65533;&#65533;&#65533;&#65533;&#65533;&#65533;&#65533;&#65533;&#65533;&#65533;r&#65533;2&#65533;&#65533;&#65533;&#65533;&#65533;&#65533;Z&#65533;%\&#65533;&#65533;&#65533;&#65533;i&#65533;&#65533;&#65533;'4&#65533;&#65533;RG&#65533;"#&#65533;&#65533;&#65533;?&#65533;Pc&#65533;&#65533;&#65533;&#1132; &#65533;RB6&&#65533;!&#65533;IE&#65533; A&#65533;"&#65533;8iJ9&#65533;F&#65533;&#65533;&#65533;&#65533;&#65533;iI+&#65533;&#65533;<h5&#65533;&#65533;&#65533;&#65533;b&#65533;M&#65533;v&#65533;&#65533;&#65533;DN&#65533;3Se&#65533;&#65533;&&#65533;xEqQ&#65533;<&#65533;v&#65533;!Q)$9&#65533;C*R&#65533;&#65533;&#65533;&#65533;Y&#65533;&#149;&#65533;&#65533;&#65533;+_=jQ&#530;&#65533;^&#65533;&#65533;&#65533;d&#65533;&#65533;&#65533;T&#65533;(FRy";&#65533;&#65533;b9&#65533;&#65533;&#65533;_ni&#1411;\G&#65533;}&#65533;&#65533;v&#65533;#&#65533;&#65533;UE_&#65533;&#65533;&#65533;&#65533;# &#65533;x&#65533;&#396;&#65533;&#1640;5&#65533;&#65533;&#65533;&#65533;&#65533;&#65533;8&#65533;(>&#1097;N@&#65533;T&#65533;&#65533;	\P&#65533;&#65533;&#65533;&#65533;;&#65533;&#65533;^&#65533;&#65533;&#65533;&#65533;8&#1026;*&#65533;A&#65533;6&#65533;:&#65533;Sa&#65533;&#65533;&#65533;1&#65533;ss&#65533;c&#65533;d&#65533;F9&#65533;/A&#65533;DM&#65533;&#65533;&#65533;1&#65533;(&#65533;c@&#65533;&#65533;&#65533;Hv&#65533;&#65533;	&#65533;&#65533;&#65533;aY&#65533;&#65533;&#65533;&#65533; &#65533;&#65533;&#454;V&#65533;cr&#65533;&#65533;,&#65533;F8&#910;jL[Z&#65533;&&#934;&#65533;$kw"	K&#65533;y+&#65533;1rO&#65533;&#65533;T&#65533;b&#65533;&#65533;i+&#65533;&#65533;'?gB&#972;0&#65533;%&#65533;&#65533;(&#65533;&#65533;&#65533;&#65533;D&#65533;I&#65533;&#65533;C&#65533;(Q&#708;&#65533;&#65533;~*K&#65533;&#65533;&#65533;Z&#65533;/&#65533;(`
&#65533;9&#873;&#65533;URGd&&#65533;&#201;&#65533;&#65533;m&#65533;&#65533; a&#65533;5
&#65533;&#65533;&#65533;^j0?&#65533;&#65533;&#393;&#65533; I7:&#65533;&#65533;Nt&#65533;&#65533;)&#65533;9qh&#65533;&#65533;&#1757;0xQ&#65533;X&#65533;&#65533;&#65533;&#65533;d&q&#65533;| /&#65533;&#65533;f0&#65533;&#65533;&#65533;%&#65533;h`LA&#65533;&#65533;&#65533;&#841;&#65533;5&#65533;[M,&#65533;&#65533;&#65533;&#65533;&#65533;R&#65533;&#65533;&#65533;&#65533;&#65533;&#65533;W&#65533;2&#535;&#65533;&#65533;&#65533;3q&#65533;&#65533;$D 
&#65533;`B#;&#65533;&#65533;&#65533;&#65533;&#65533;5&#65533;MS&#65533;&#65533;~&#65533;~&#65533;t&#65533;5!&#65533;X1iI&#65533;&#65533;d&#65533;T&#65533;e&#65533;&#65533;*a	&#65533;&#65533;"$v&#65533;$&#65533;C&#65533;&#65533;B&#65533;&#65533;i&#65533;&#65533;&#65533;&#65533;B&#65533;&#65533;&#2038;s&&#65533;%&#65533;&#65533;VNz3h2-&#1150;Y&#65533;&#65533;!wM&#65533;m)v&#65533;B&#441;&#65533;&#65533;&#65533;&#65533;&#65533;&#65533;&#65533;&#65533;%&#65533;e&#65533;&#1487;u<&#1539;4&#65533;w`&#65533;2&#65533;&#65533;.|5&#65533;&#65533;&#65533;&#65533;I&#65533;AJ~{&#65533;&#65533;`&#65533;1&#65533;&#65533;&#65533;&#65533;&#507;$5&#65533;v$&#65533;x&#65533;&#65533;`=R&#65533;&#65533;Rd9&#65533;&#65533;Tj4#[&#65533;&#65533;&#65533;TW1
OtB\ypB4&#65533;9&#65533;!&#65533; 6p&#65533;	R&#65533;&#65533;&#65533;&#65533;&#65533;)X&#65533;&&#65533;&#65533;i&#65533;&#65533;u^eW1&#662;&#65533;ckd&#65533;&#65533;&#65533;5&#65533;"&#65533;&#65533;n&#65533;&#65533;&#65533;&#65533;N&#65533;nYj&#671;u8&#65533;&#65533;
&5Ck&#65533;&#65533;4&#65533;c>K&#65533;BF&#65533;30?Y&#65533;f&#65533;2&#65533;1&#65533;&#65533;&#65533;&#65533; n&#65533;k&#65533;7&#65533;r2i&#65533;m	:B&#28255;6i!&#65533;&#65533;g&#65533;&#65533;&#65533;=&#1185;I&#65533;&#1810;m&#65533;iv&#65533;ZM -&#65533;@&#65533;&#65533;k&#65533;\i|&#65533;{&#65533;t,&#65533;&#65533;Z&#65533;fT&#65533;5&#65533;q&#65533;&#65533;M&#1138;&#65533;)n&#921;~uf&#65533;&#65533;2&#65533;&#65533;"&#65533;&#65533;H&#65533;H&#65533;&#65533;2B&#65533;&#65533;D>J	N&#65533;&#65533;[K&#65533;&#65533;M)&#65533;&#65533;&#65533;tG&#65533;<&#65533;nX&#65533;&#1384;&#65533;/v&#65533;&#65533;&#65533;&#65533;&#65533;;&#65533;pD"&#65533;<&#65533;|&#65533;&#65533;&#65533;&#65533;&#65533;(p&#65533;R@&#65533;&#1408;+&#65533;&#65533;&#65533;^&#65533;5&#65533;y&#65533;&#65533;w&#604;&#65533;y&#65533;G&#65533;&#65533;>8&#65533;&#432;&#65533;&#848;g&#65533;&#65533;&#65533;';&#1650;5&#65533;/1&#65533;Q&#65533;4Z&&#65533;&#263;&#65533;&#65533;0&#65533;&O&#65533;I+&#65533;&#65533;&#65533;&#65533;-&#65533;&&#65533;^K%4&#65533;&#65533;&#65533;&#65533;&#65533;7&#65533;&#65533;D6&#65533;&#65533;X&#65533;&#65533;&#761;&#65533;&#65533;3&#65533;&#830;g&#65533;&#65533;&#1707;&#65533;&#65533;{&#65533;D&#1114;=&#65533;&#65533;&#65533;_	&#65533; (&#65533;aHP%&#11737;&#65533;.x&#65533;&#65533;)&#65533;&#1541;&#65533;&#433;%&#65533;&#65533;&#65533;<q&#65533;xR&#1650;.&#65533;&#812;Yj&#65533;&#65533;&#65533;h&#65533;&#65533;&#65533;&#65533;,s&#65533;&#65533;&#65533;k&#3608;&#65533;e&#65533;&#65533;&#65533;G&#65533;gi&#65533;[=7&#65533;c&#65533;[&#65533;&#65533;CR&#65533;c&#65533;`&#65533;up&#65533;;X&#65533;&#65533;&#65533;&#65533;&#65533;"&#65533;	Z&#65533;;&#65533;XE*6Q8d&#1347;&#65533;VP&#65533;&#65533;@	&#65533;&#65533;&#427;&#65533;:&#65533;&#65533;)L&#65533;&#65533;&#65533;&#65533;r.&#65533;c&#65533;&#65533;&#65533;&#65533;&#65533;D8&#65533;&#65533;&#65533;&#65533;&#65533;E`&#65533;{&#65533;'3&#65533;41c>&#65533;&#65533;q&#65533;Ff&#65533;&#65533;&#870;?&#65533;&#65533;B&#65533;c"&#65533;1s&#65533;&#65533;&#377;&#65533;&#65533;&#65533;sC}^N&#65533;1qb&#65533;HX&#65533;l"&#65533;&#65533;h1'&#65533;&#65533;X|&#65533;A&#65533;Vj&#65533;&#331;&#65533;\&#605;&#65533;&#65533;&#65533;E&#65533;H~&#65533;B&#65533;&#1020;\&#65533;=&#65533;R&#65533;A&#65533;]	M&#858;u&#65533;8e&#65533;&#65533;&#65533;&#65533;	=&#65533;L&#65533;&#65533;:D&#560;&#65533;H&#65533;ax&#941;&#65533;&#65533;/&#65533;&#65533;&#1789;&#65533;{&#65533; j&#65533;&#65533;M&#65533;&#65533;&#65533;HP&#65533;X_N&#65533;&#65533;&#65533;&#65533;&#65533;&#185;&#65533;&#65533;0a&#65533;p&#911;&#65533;R&#65533;Z&#65533;&#65533;&#65533;yC5,C2(&#65533;1hK/&#65533;&#65533;A'DB"&#65533;%&#65533;&#65533;/p+&#65533;&#65533;&#65533;]&#65533;"&#65533; &#65533;&#65533;@p&#65533;	&#65533;&#65533;&#65533;8&#65533;&#65533;&#65533;V&#65533;&#65533;&#65533;&#65533;l b&#196;W&#65533;&#65533;&#65533;m#:!&#65533;T&#65533; &#65533;MA&#1798;d&#65533;4 &&#65533;Y&#65533;&#65533;&#65533;&#65533; %Gb&#65533;jx&#65533;Yt_&#65533;&#65533;h&#65533;V&&#65533;&#65533;&&#65533;&#65533;&#764;"f]"~&#65533;&#65533;LP!&#65533;&#65533;b&#65533;l` &#65533;DW&#65533;&#65533;{=&#65533;ZM&#65533;X&#65533;&#65533;1&#65533;L &#65533;XxL&#65533;&#65533;4F&#65533;&#65533;&#65533;b3&#65533;&#65533;&#65533;&#1108;&#65533;\&#65533;62&#1104;&#988;&#65533;&#65533;8c&#65533;m&#65533;&#65533;}&#65533; "&#65533;8&#65533;L7&#65533;2&#65533;&#65533;S&#65533;&#65533;&#65533;Fh &#65533;X&#65533;&#65533;&#65533;
m&#65533;&#65533;&#65533;&#65533;>&#65533;N
&#65533;&#65533;&#65533;r&#65533;&#1298;!N&#65533;&#65533;`<&$U&#65533;&#65533;&#965;&#65533;U&#65533;&#65533;&#65533;&#1981;&#65533;&#65533;&#65533;9&#65533; ]&#65533;&#65533;a&#1616;A&#784;E&#65533;&&#65533;>&#65533;&#65533;&#877; &#65533;R2&#65533;0&#65533;&#65533;0&#65533;B-&#65533;B)&#65533;&#65533;'d&#65533;$(B!8&#65533;(O(&#65533;&#65533;O&#65533;&#65533;*&#65533;&#65533;*&#65533;#&#65533;A&#65533;@&#65533;&#65533;&#65533;A$&#65533;&#65533;&#65533;&#65533;&#1907;&#65533;&#1586;&#65533;*"&#65533;D&#65533;&#65533;Y%a$&#65533;Pa&#65533;&#65533;H&#65533;R&#65533;&#65533;&#65533;L&#65533;&#65533;eY&#65533;&#65533;YhJ6&#65533;&#517;&#65533;H&#65533;<_&#65533;&#65533;&#783;lYA4&#65533;7*&#65533;X&#65533;&#65533;E&#65533;&#65533;` ;&#65533;&#65533;
&#65533;&#65533;m&#65533;&#65533;M
&#65533;&#65533;9`&#65533;&#65533;]&#65533;&#65533;Z&#65533; &#65533;&#65533;&#65533;&#331;$&#65533; 1S&#65533;"h6&#65533;@&#65533;%f&#65533;&#65533;yj&#25552;&#65533;3&#65533;_D&#65533;#&#1076;#&#65533;&#65533;&#65533;&#65533;\&#65533;d&#65533;&#65533;u&#65533;&#65533;&#65533;BR&#65533;u&#1675;&#65533;&#65533;Y&#65533; &#65533;&#65533;&#65533;&#65533;&#65533;Fkp&#65533;&#65533;(&#65533;A&#65533;VoF&#65533;O\&#1894;EZ5&#65533; &#65533;F&#1961;&#65533;&#65533;t'N&#65533;&#65533;&#65533;&#842;b$TB&#65533;'rF@z6<C2&#65533;&#65533;K&#65533;,&#65533;BMO%<!&#65533;&#65533;  $`&#65533;'&#65533;B&#65533;&#65533;&#65533;)&#65533;&#65533;&#65533;<&#65533;&#65533;A XB*&#65533;&#65533;1h&#65533;&#65533;A&#65533;&#65533;&#1689;&#65533;y&#65533;&#65533;&#65533;&#65533;&#65533;&#65533;s&#65533;&#65533; &#65533;&#65533;&#65533;&#760;&#65533;&#65533;&#65533;YB_&#65533;Y&#574;i&#65533;(H^&#65533;&#65533;^&#65533;cAM5S%&#65533;&NU&#65533;f&#65533;&#65533;&#65533;h&#65533;&#65533;&#870;&#65533;N&&#65533;&#65533;&#65533;&#65533;&#65533;&&#65533;&#65533;&#65533;&#65533;U4&#65533;v=&qDd.Zj&#648;&#65533;ZiiX&#1228;t'&#65533; 
&#65533;r)i&#65533;i%~)&#65533;B&#65533;&#65533;u&#65533;&#65533;&#65533;BF&#65533;x&#65533;:&#65533;i`j'&#65533;&#65533;&#1676;h&#65533;&#65533;&#65533;#&#65533;&#65533;&#65533;h	B&#65533;O&#65533;&#65533;t&#65533;J&#65533;_eQ&#65533;+&#65533;&#65533;F&#1681;z6&#65533;1&#65533;&#65533;t&#65533;&#848;&#65533;&#65533;i&#65533;&#65533;&#65533;&#65533;6i&#65533;_A&#65533;LmL&#65533;&#65533;EHER&#65533;&#65533;&#65533;&#65533;&#65533;m&#65533;&#65533;.&#65533;Oy&#65533;&#65533;410&#65533;&#65533;,&#65533;&#65533;(d%L&#65533;$8!&#65533;&#65533;l&#65533; D&#65533;&p&#65533;$h&#65533;&#65533;&#65533;'&#65533;B0tO&#65533;&#65533;&#65533;z&#65533;&#65533;F&#65533;&#65533;X&#65533;&#65533;&#65533;Hr&#35445;&#65533;_-&#65533;&#65533;m&#1102;&#65533;&#65533;Q&#65533;\~i&#65533;L&#65533;0&#65533;&#65533;,&#65533;y+g&#65533;&#65533;&#65533;c&#65533;f&#65533;.&#65533;p&#65533;&#65533;B&#65533;c&#65533;R&#65533;&#36718;i\j&#65533;&#65533;^i&#65533;\&#65533;f&#65533;uc4&#65533;&#65533;&#65533;@E&#65533;Xg&#1688;&#65533;&#65533;	&#65533;dv&#65533;uf&n&#65533;YR&#65533;&#65533;&#65533;*ZTE&#65533;&#1349;pl&#65533;&#552;&#1952;&#542;&#65533;+&#65533;H&#65533;
&#1053;&#1443;j&#65533;&#65533;g&#930;&#65533;:&#65533;j&#65533;r&#65533;(C&#65533;&#65533;&#65533;&&#65533;&#65533;&#14329;D&#65533;&#65533;:(H&#65533;&#65533;` &#65533;V&#65533;b&#65533;&#65533;c<&#65533;Q&#65533;]*&#65533;WmJ&#65533;4&#65533;&#65533;&#65533;ew&#65533;&#257;&#65533;l&#65533;[!&#65533;O&#65533;~NI&#65533;dP&#65533;&#65533;&#65533;/l&#65533;+&#1575;&#65533;&#65533;&#65533;&#65533;&#65533;&#65533;&#65533;l&#65533;&#65533;#l&#65533;$iB&x&#65533;(p&#65533;'&#65533;B4|&#65533;b\d%&#65533;m&#65533;&#65533;d&#65533;	&#65533;O&#65533;&#65533;&#65533;-W&#65533;&#1581;&#65533;Gv.0&#65533;%&#65533;&#65533;&#65533;e&#65533;&#65533;&#43561;"&#65533;&#65533;&#65533;Z&#65533;&#65533;,&#65533;&#65533;	&#65533;&#65533;&#174;&#65533;)&#65533;3&#65533;&#65533;&#65533;!&#65533;$&#65533;&#65533;&#394;k+&#1160;&#65533;&#65533;&#65533;&#65533;jB&#65533;&#65533;=&#65533;&#65533;&#65533;f&#65533;9l&#65533;@&#65533;&#65533;@d&#65533;&#65533;&#65533;&#65533;h6&#65533;&#65533;X&#9493;&#21813;&#65533;U&#65533;&#65533;R&#65533;&#65533;&#65533;&#65533;^&#65533;(&#65533;H&#65533;f&#38226;&#65533;@&#65533;h&#65533;&#65533;+M1V&#65533;&#65533;Y;6&#65533;GT&#65533;St	NE&#1398;&#65533;&#1804;&#65533;&#65533;&#65533;&#65533;qT&#65533;&#65533;c&#65533;&#1205;j_%&#65533;&#65533;&#65533;f&#65533;&#65533;&#1967;&#65533;l<&#65533;W&#65533;&#1695;&#65533;\&#65533;x]&#65533;&#65533;&#65533;&#65533;l&#65533;Z~d&#65533;2&#65533;qp&#65533;&#264;&#65533;7l&#65533;5&#65533;*/&#65533;B,&#65533;)l&#65533;$,B!&#65533;&#65533;A&#65533;&#65533;x&#65533;&#65533; &#65533;&#65533;#h&#65533;^B&hB%l/`&#65533;&#65533;
&#65533;&#65533;@
B[U*U>&#65533;&#65533;&#65533;m&#65533;'&#65533;&#65533;&#65533;&#65533;J&#65533;&#65533;>j&#65533;&#65533;&&#872;L&#65533;%&#65533;&#65533;e&#65533;X&#65533;&#65533;n&#65533;^&#1827;&#65533;&#65533;&#65533;i`&#65533;&#65533;5&#65533;&#65533;&#65533;j&#65533;&#65533;e&#65533;&#65533;&#24094;o&#65533;e&#65533;&#1442;&#65533;&#65533;I7&#65533;&#65533;&#65533;&#65533;l!&#65533;&#65533;]&#65533;h&#65533;&#65533;=&#65533;&#65533;&#65533;o&#65533;&#65533;+&#65533;o&#380;q&#65533;#OY&#65533;,&#1423;&#65533;&#65533;&#65533;&#65533;&WS&#65533;&#65533;,5&&#65533;&#65533;&#65533;&#65533;/^&#65533;&#1042;r&#65533;&#65533;/W&#65533;`{m&#26154;B&#65533;&#65533;
[&#65533;A&#65533;B.&#65533;.&#65533;D&#65533;A&#65533;mi&#65533;d!&#1090;&#65533;&#65533;nQ&#65533;6k&#65533;!&#65533;!_&#65533;&#65533;U9&#65533;&#65533;&#65533;&#65533;	&#65533;B)h&#65533;!&#65533;\A&#65533;&#65533;
&#65533;@x&#65533;&#65533;&#65533;D&#65533;0B%&#65533;0&X&#65533;$l&#65533;/p&#65533;Cr&#65533;F&#65533;I+&#65533;&#65533;E&#65533;&#65533;U2&#65533;R&#65533;e2_&#65533;&#65533;&#65533;&#65533;&#65533;3&#65533;4sl&#65533;&#65533;.&#65533;n&#65533;&#65533;&#65533;sy&#65533;&#65533;&#65533;1&#65533;&#65533;&#65533;%'t&#65533;b&#65533;&#65533;&#65533;&#65533;$&#65533;&#65533;C&#65533;q&#65533;&#1201;[z2&#65533;ere$nM&#65533;U&#65533;=	&#65533;&#1277;dR&#65533;&#65533;v1&#65533;&#65533;&#65533;=&#65533;+M&#65533;t&#65533;&#65533;Ms&#65533;&#65533;N&#65533;t&#65533;3A3&#65533;&#1697;&#65533;&#65533;z&#65533;&#65533;5R&#65533;e&#65533;&#65533;c&#65533;p&#65533;R&#1875;&#65533;m&#65533;	uzMT&#65533;ufu?&#65533;T&#65533;&#65533;<&#65533;&#65533;&#65533;5_&#65533;&#65533;2r&#1203;C&#65533;&#65533;&#65533;&#65533;2[&#65533;&#65533;n&#65533;20&#65533;&#65533; &#65533;&#65533;5&#65533;&#889;&#65533;n&#65533;-!^&#65533;&#65533;&#65533;3&#65533;&#401;8lC4(&#65533;0&#65533;&#65533;'4&#65533;&#65533;A &#65533;
&#65533;@	&#65533;&#65533;t@l&#65533;&#65533;&#65533;&#65533;&#1537;#d'h&#65533;&#65533;d&#65533;/tC&#65533;%&#65533;^&#65533;&#65533;&#65533;&#65533;Q&#65533;&#65533;5&#65533;&#65533;J&#65533;&#65533;C&#65533;&#65533;^&#502;&#65533;Zm;&#65533;$&#65533;&#65533;(&#65533;Q&#65533;&#65533;s&#65533;&#65533;H&#65533;&#65533;&#65533;&#65533;&#65533;&#65533;(&&#65533;Y"Q&#1012;O'3&#65533;&#65533;6k&#65533;&#65533;f&#65533;+&#65533;&#65533;&#65533;&#1705;)&#65533;&#65533;%&#65533;&#65533;&#1828;&#65533;&#65533;V&#65533;&#65533;n&#65533;"A9$
I&#273;&#65533;6Rt&#65533;v,&#65533;&#65533;&#65533;F&#65533;&#65533;{&#65533;w&#65533;a&#65533;&#65533;m&#65533;G&#65533;w|'&#65533;&#65533;7&#65533;&#65533;7&#65533;&#1458;&#65533;&#65533;"&#65533;&#65533;&#65533;/&#65533;&#65533;U&#65533;lF&#65533;&#65533;=&#65533;@&#65533;&#65533;&#65533;&#65533;,&#65533;V &#65533;P&#934;&#65533;&#65533;C&#65533;&#65533;&#65533;[gx&#65533;&#65533;&#1605;WE&#65533;B&#65533;W&#65533;&#65533; &#65533;E&#65533;&#65533;2.&#65533;&#65533;N&#65533;&#65533;&#65533;&#65533;&#65533;d8&#748876;&#65533;&#65533;&#65533;l	&#65533;&#65533;M&#65533;|&#65533;&#65533;&#65533;Z
&#65533;Tn&#65533;.&#65533;h&#65533;5(C1C.8&#65533;(4B&#65533;&#65533;&#65533;&#65533;@h \&#65533;X@T@&#65533;@&&#65533;&D&#65533;%&#65533;B6&#65533;Q&#65533;&#1861;&#65533;J&#65533;&#65533;-S&#65533;&#65533;9&#65533;8&#65533;&#65533;`&#65533;@&#65533;p7&#65533;}&#65533;&#65533;&#65533;&#65533;&#414;l&#65533;&#65533;9&#65533;ht&#65533;G&#65533;j&#65533;qE8&#65533;Wd]&#65533;7K1&#65533;&#1041;&#65533;&#65533;&#65533;&#65533;&#65533;w&#65533;z&#65533;V&#65533;D&#65533;b&#65533;9&#65533;;&&#65533;&#65533;&#65533;&#65533;&#65533;9&#1705;<&#1487;&#65533;J&#820;n&#65533;.&#65533;&#65533;&#65533;b&#65533;k&#65533;J`&#17540;&#65533;&#65533;&#65533;=&#796;&#65533;&#65533;t&#65533;&#65533;&#65533;t|&#65533;1(&#65533;od&#65533;\
&#65533;Sf3Z)"&#65533;&#65533;&#350;&#65533;&#65533;0&#65533;x&#476;S;&#65533;[&#65533;n}&#65533;)&#65533; &#65533;&#65533;&#65533;&#65533;&#65533;(n&#1182;9&#65533;&#65533;&#1557;&#65533;&#65533;&#65533;hd\&#65533;&#65533;&#65533;Sw&#1016;*7vr&#65533;&#65533;&#65533;&#65533;&#65533;]&#65533;jm&#65533;&#65533;&#65533;Q&#65533;[%6(1&#65533;&#65533;-&#65533;&#65533;(P&#65533;p&#65533;&#65533;&#65533; l&#65533;T P@&#65533;O&#65533;l&#65533;&#65533;A%t&#65533;'p&#65533;$P&#65533;,<&#65533;7&#65533;&#225;&#65533;;&#65533;&#65533;&#65533;&#65533;&#65533;&#65533;&#65533;&#65533;&#65533;E{e&#65533;z&#65533;&#65533;&#65533;&#65533;&#65533;.'&#65533;4&#65533;Yo1&#65533;<#&#65533;&#65533;&#65533;&#1535;:&#65533;&#65533;|&#65533;&#65533;9W&#1466;&#65533;&#65533;[m}b&#65533;1&#65533;&&#65533;'	&#65533;&#65533;,&#65533;&#65533;;&#65533;&#65533;E&#65533;r&#65533;D&#65533;&#65533;A&#65533;&#65533;&#65533;&#65533;8@O&#65533;&#65533;&#65533;zT&#1418;&#65533;&#65533;&#65533; m&#65533;;=&#65533;F&#65533;&#65533;k&#65533;&#65533;L&#65533;&#65533;F\haSa&#65533;f&#65533;}&#65533;&#65533;&#65533;	&#65533;y&#65533;&#65533;&#65533;&#65533;&#818;&#65533;%B&#65533;&#65533;&#65533;5&#65533;s&#65533;&#65533;&#65533;C8&#65533;&#65533;&#65533;\&#65533;y&#65533;el&#65533;&#65533;;&#65533;&#65533;J8mv&v,&#65533;&#65533;&#65533;&#65533;&#39163;&#65533;v&#491;&#65533;&#65533;&#65533;D&#65533;&#65533;&#65533;Q&#65533;	&#65533;&#585;@#]&#65533;81&#65533;&#65533;&#65533;Uk&#65533;}r&#65533;7L&#65533;1&#65533;&#65533;,&#65533;&#65533;%&#65533;&#65533;&#65533;@	&#65533;@\&#65533;eW&#65533;p&#65533;T@X@&#65533;&#65533;#&#65533;&#65533;&#65533;V&#65533;6&#65533;C8XQ&#65533;0*_Wn&#65533;w&#65533;Nc_&#65533;7&#65533;&#65533;~&#65533;?\&#899;&#65533;"&#65533;hf&#65533;e&#65533;R7&#1323;&#65533;P&#65533;9&#65533;&#65533;+@&#65533;8&#65533;&#65533;@s&#65533;&#405;;&#65533;&#65533;&#65533;8q!F&#65533;(Q!9r&#65533;&#65533;YTh&#65533;\A&#65533;&#1125;S&#65533;&#65533;&#65533;&#65533;&#65533;&#1181;\&#65533;&#65533;%&#65533;v.&#65533;&#339;7S&#65533;<z&#65533;p&#1723;gO'>&#65533;?&#65533;&#65533;&#65533;&#65533;N&#65533;Fq&#65533;Go&#65533;&#65533;y5&#65533;>&#65533;93&#65533;&#65533;;wW_&#65533;d&#65533;n&#65533;&#513;'K\8&#65533;&#65533;8&#65533;&#65533;&#261;S+&#65533;&#65533;&#245;i&#65533;=|;&#65533;7pj&#65533;&#65533;&#1355;Wn&#1846;p&#65533;"dh&#65533;Y&#65533;l&#65533;&#65533;&#65533;&#65533;&#65533;F&#65533;o4&#65533;&#1116;&#147;&#65533;&#65533;m&#65533;&#1806;&#65533;;xV&#65533;}v:&#65533;L&#65533;L&#65533;&#651;&#65533;&#65533;vX&#65533;&#65533;&#220;9&#65533;&#533;&#65533;&#65533;&#65533;N&#65533;&#65533;&#65533;:&#65533;\c&#65533;&#65533;&#65533;]&#65533;v&#65533;A&#460;&#65533;t&#65533;&#1306;&#65533;&#65533;&#65533;V]^u&#65533;&#65533;u&#65533;,&#65533;x&#65533;&#255;t&#65533;}.|&#65533;o&#65533;&#59327;&#65533;&#65533;E&#65533;&#65533;&#65533;7}3gQ&#65533;B&#65533;&#65533;&#1535;&#65533;&#65533;&#65533;P&#65533;	&#1295;(|z&#65533;&#65533;&#65533;&#65533;PS&#65533;*&#15754;&#65533;&#65533;&#65533;H*&#34827;&#65533;C&#65533;&#65533;H&#65533;m&#65533;!&#65533;V>1D'j A&#65533;+&#65533;&#65533;E4&#65533;&#65533;&#65533; &#65533;!C<E&#65533;K2&#65533;i&#1074;&#65533;.&#65533;&#8331;&#65533;&#65533;&#65533;&#1136;&#65533;q&#809;&#51342;&#65533;
k&#65533;&#65533;&#65533;<&#65533;2&#224;&#65533;&#65533;,&#65533;&#65533;&#65533;&#65533;RK&#65533;(A&#65533;M&#65533;.Q*H&#65533;3?&#65533;r&#65533;&#632;t&#65533;&#65533;-&#65533;T3L-)&#65533;&#65533;!%&#65533;h&#65533;"&#65533;&#65533;&#65533;"&#65533;2&#65533;R&#65533;8&#65533;&#65533;&#65533;Mt&#65533;&#65533;&#65533;&#65533;&#65533;`&#65533;&#65533;9&#65533;&#65533;&#1097;&#65533;{
&#65533;&#606;z0&#1908;&#65533;Mlj)&#65533;f&#65533;I&#65533;wd&#65533;*&#65533;\&#65533;*MF&#65533;&#65533;&#65533;0&#65533;&#65533;5-&#65533;n&#65533;&#65533;.]&#65533;o=p&#65533;&#65533;&#65533;&#65533;!&#65533;)&#65533;&#65533;c&#65533;]W&#65533;&#65533;Ug&#65533;z(Zf&#65533;}&#4#&#65533;&#65533;l&#65533;&#65533;)&#65533;&#65533;#&#65533;&#65533;M&#65533;&#65533;&#65533;Zs)&#65533;&#65533;H[M&#65533;w&#65533;j'&#65533;&#65533;XJ	&#65533;&#65533;pi$rO&#65533;&#65533;&#65533;_3&#65533;8&#65533;	1&#65533;o]x&#65533;&#65533;&#1925;n&#65533;&#65533;&#65533;4&#65533;.`s&#65533;%l&#65533;&#65533;&#65533;U+&#65533;&#65533;&#65533;&#65533;&#65533;A6VYq&#65533;&#65533;&#65533;\&#65533;^.&#65533;&#65533;&#65533;&#65533;&#65533;&#65533;a&#65533;Y&#65533;a&#65533;))z&#65533;&#65533;*&#65533;Wu5M&#65533;(&#65533;Y&#65533;&#65533;&#65533;d~&#65533;E&#65533;E&#65533;&#34952;<&#65533;&#65533;&#65533;'hq&#65533;&#65533;+&#65533;&#65533;L&#65533;B&#65533;L8&#65533;N:A&#65533;n4&#65533;8Xj&#65533;&#65533;Vh&#65533;:r&#65533;(a&#65533;H&#65533;!&#65533;&#65533;&#65533;&#65533;&#65533;H&#65533;X&#65533;&#65533;&#1789;&#65533;&#65533;&#65533;.=&#65533;&#65533;&#65533;[,&#65533;&#24892;&#65533;&#65533;e&#65533;&#65533;&#65533;&#65533;&#65533;t&#65533;&#65533;|&#65533;&#65533;Zhk%+o.'H&#65533;&#65533;&#65533;&#65533;&#65533;oF&#65533;U&#65533;&#65533;&#65533;VN
&#1239;&#65533;2&#65533;S&#65533;Dm*z&#65533;B&#65533;A&#65533;^z&#65533;&#65533;
X&#65533;B&#65533;B&#65533;&#813;e&#65533;rX"w&#65533;&#65533;&#65533;&#65533;&#65533;&#65533;b&#65533;W&#65533;&#65533;&#65533;&#65533;/&#65533;&#65533;e&#65533;cq2&#65533;6y&#65533;B&#65533;&#65533;&#65533;&#65533;&#65533;&#65533;&#65533;Z&#65533;&#65533;%&#65533;^c&#65533;&#65533;x&#65533;&#65533;^&#65533;&#65533;EI&#65533;;&#65533;&#65533;
M&#65533;Ks&#1315;&#65533;&#65533;&#65533;&#65533;&#65533;|	J0#1&#65533;y&#65533;;&#65533;X&#65533;&#65533;S=n&#65533;&#65533;&#65533;x&#65533;4.s1U&#65533;)U&#65533;&#65533;R&#65533;&#65533;&#65533;&#65533;-t&#65533;&#65533;&#65533;&#65533;}F&&#65533;I&#65533;&#65533;$&#19410;&#65533;)#AR&#65533;(&#65533;&#65533;l0&#65533;&#65533;&#65533;&#1168;!&#65533;&#65533;&#65533;&#65533;&#65533;6)Nqh&#65533;&#65533; Ltbl&#65533;&#1540;'^Al<Km&#65533;R&#65533;&#65533;
&#1399;n&#65533;$&#65533;&#65533;W&#65533;&#65533;q&#65533;&#65533;`&#65533;It&#65533;w&#65533;&#1405;GqV&#65533;&#65533;&#65533;
&#65533;&#65533;.&#65533;$wD&#65533;&#65533;t&#65533;&#65533;i$Kt|\&#65533;&#65533;&#65533;&#65533;o&#65533;BL&#65533;(8&#65533;&#65533;9&#65533;X&#65533;
&#1623;%&#65533;&#65533;-&#65533;&#65533;&#65533;&#795;L&#65533;&#65533;i&#65533;u1&#65533;&#65533;*5;&#65533;y
A&#65533;&#65533;<T&#65533;\R&#65533;4:S&#1386;&#65533;&#65533;&#65533;&#305;I&#65533;&#65533;Va&#65533;&#65533;1"&#65533;&#65533;<Ry&#65533;7&#65533;&#65533;g&#65533;&#65533;s&#1936;&#65533;)&#674266;&#65533;&#65533;$&#65533; E&#65533;e"E&#65533;&#65533;9i5&#65533;&#65533;&#65533;&#65533;&#65533;&#65533;r&#65533;&#65533;&#65533;&#65533;.&#65533;&#65533;&#65533;%&#65533;&#65533;&#65533;l&#65533;9!4&#65533;dMz&#65533;J$&#65533;&#65533;s&#65533;k&#65533;B&#65533;&#65533;&#65533;&#65533;&#65533;}&#614;&#65533;&#65533;&#65533;c&#65533;6&#65533;=ev&#65533;&#65533;&#65533;^&#65533;&#65533;r%H&#65533;%&#65533;iWu&#65533;&#65533;2&#65533;&#65533;&#65533;%5&#65533;&#65533;nF&#65533;&#65533;&#65533;&#65533;&#65533;&#65533;?w&#65533;+&#65533;!&#65533;&#65533;&#65533;4&#65533;q&#65533;C&#65533;!XX"\&#65533;&#65533;P&#65533;&#65533;&#65533;&#65533;~&#1030;K|&#65533;&#65533;&#65533;&*1	Q(&#65533;,&#65533;T\,WL&#65533;t&#65533;&#65533;&#65533;Ih=c&#657;}Z&#65533;I&#65533;&#65533;C&#322;&#65533;8&#65533;&#65533;&#65533;c&#65533;[?&#65533;&#65533;&#65533;8&#65533;1&#65533;d&#65533;&#65533;\#9&#65533;&#65533;d-s&#65533;1&#65533;&#1341;h&#65533;%.Kj&#65533;&#65533;49&#65533;S&#65533;x&#65533;*WR&#65533;&#1489;
&#65533;9&#65533;&#65533;&#65533;lf&#65533;&#1095;)Py&#65533;Sh&#65533;&#41782;:&#65533;4-B
8'A&#65533;V&#65533;&#65533;`x&#65533;[&#1566;G&#65533;&#1068;f7&#65533;e&#65533;&#65533;&#65533;6&#65533;va&o&#65533;&#65533;_&#65533;<&#65533;&#65533;q&#65533;{&#1848;&#65533;&#65533;/&#65533;TF&#65533;4H&#65533;&#65533;&#65533;&#65533;B9c&#65533;&#65533;n&#65533;&#65533;&#65533;&#65533;n!&#65533;&}&#65533;&#1095;&#65533;&#787;c	&#65533;&#65533;N&#65533;&#65533;&#65533;&#65533;t&#65533;q&#65533;&#65533;H&#65533;-w&#65533;&#65533;rcK&#65533;n&#65533;p&#65533;&#65533;&#65533;o&#65533;&#65533;n&#65533;H&#65533;=&#65533;&#65533;xqa&#65533;:&#65533;Rn&#65533;	O&#65533;R&#65533;&#65533;&#65533;
O&#65533;a&#65533;&#65533;>&#65533;&#65533;J&#65533;2Z&#65533;&#627;&#65533;&#65533;&#65533;bC&#65533;m,&#65533;&#65533;&#65533;&#65533;p&#65533; &#65533;&#65533;, 8@p&#65533;$&#65533;&#65533;&#65533;@m&#65533;&#65533;(F
O@&#65533;&#437;0f&#65533;s&#65533;&#65533;+&#65533;*&#65533;&#65533;&#65533;&#65533;&#65533;&#65533;&#65533;q&#65533;&#65533;3&#65533;N]:%&#65533;#&#65533;&#65533;nz&#65533;&#65533;&#65533;&#65533;-O&#65533;&#65533;c&#65533;&#65533;R&#65533;Y&#65533;yb&#65533;&#65533;&#1042;&#65533;=&#65533;&#65533;e&#65533;5&#65533;&#65533;&#65533;&#65533;Xto&#65533;$&#65533;Ky<R&#65533;&#65533;&#65533;&#1290;d%&#65533;&#65533;X&#65533;&#65533; RP&#65533;@&#65533;2&#65533;D&#285;>&#65533;zW&#65533;&#65533;&#65533;&#65533;D&#1877;&#65533;2&#65533;Z&#65533;&#1389;v&#65533;&#65533;ak6&#65533;=d,&#65533;,&#65533;X&#65533;&#65533;&#65533;s&#65533;B&#65533;&#65533;&#45182;&#65533;$]eh&#65533;x&#65533;&#65533;\/&#65533;d&#65533;+\&#65533;>2@&#65533;&#1449;|&#65533;r&#1454;&#65533;&#65533;&#65533;&#65533;U&#65533;&#65533;&#65533;&#65533;&#65533;&#65533;&#1101;nl#&#65533;&#65533;&#65533;&#65533;&#65533;&#65533;&#65533;l&#65533;$&#65533;&#65533;&#65533;&#65533;&#494;&#65533;E&#65533;6&#65533;&#65533;7&#65533;o}&#65533;&#65533;f&#65533;&#217;&#65533;U&#65533;&#1182;%4&#65533;@&#65533;5F&#65533;&#65533;J&#65533;&#65533;Q&#65533;B0&#1323;Q&#65533;P&#65533;" 0 [&#65533;&#65533; &#65533;Q&#65533;&#65533;&#65533;&&#65533;]dC&#1885;&#65533;&#563;&#65533;&#65533;,u&#65533;5/&#65533;:&#65533;}7&#65533;)&#65533;&#65533;&#65533;&#65533;&#65533; W&#65533;&#65533;!&#65533;I&#65533;&#65533;&#1031;9fWr&#65533;Fo&#65533;&#65533;9&#65533;&#65533;&#65533;&#65533;z&#65533;&#65533;&#65533;U`P&#65533;9&#65533;&#65533;&#65533;9G&#65533;&#65533;&#65533;&#65533;&#65533;[&#65533;8&#65533;&#65533;d&#65533;~+e&#1274;&#65533;&#65533;hI+&#65533;&#65533;&#65533;&#65533;&#65533;|&#65533;&#65533;&#804;&#520;&#677;&#65533;}&#65533;&#65533;&#65533;+&#65533;&#1791;&#65533;<&#65533;&#65533;&#65533;@&#65533;&#326;&#65533;r{![b3I&#65533;&#65533;&#65533;&#65533;&#65533;&#65533;&#1538;NI!&#65533;-&#65533;{.&#65533;h&#65533;&#65533;&#65533;&#65533;&#65533;S&#65533;&#65533;&#65533;e&#65533;:&#65533;&#65533;&#31680;&#65533;}&#1100;%}&#65533;l&#65533;n&#65533;&#65533;&#65533;&#65533;1&#65533;:&#65533;{0&#65533;c&#65533;&#65533;M&#65533;d&#65533;&#65533;7~~&#65533;&#65533;&#65533;[6&#65533;&#65533;&#793;&#65533;&#1809;&#65533;&#65533;&#65533;m&#65533;]vdG&#65533;&#65533;V&#65533;A
O&#65533;&#65533;N&#65533;	H&#65533;&#65533;`@&#65533;&#65533;&#65533;7@,&#65533;"!
T&#65533;&#65533;&#65533;# &#65533;&#65533;&#65533;!&#65533;&#65533;&#65533;9&#299;`&#65533;I&#65533;&#65533;8
&#65533;6&#65533;&#65533;&#65533;&Ou&#65533;&#65533;&#41490;@&#65533;&#65533;L&#65533;&#65533;&A&#65533;&#65533;.&#65533;hR,S&#65533;&#65533;+&#65533;&#65533;&#65533;&#65533;&#65533;K&#65533;o&#65533;&#65533;,4PtV3&#65533;&#65533;"&#65533;&#65533;&#65533;\&#65533;&#65533;&#65533;&#65533;.e@h)&#65533;r&#65533;NXcg@^Dm&#65533;b^&#65533;&#65533;5&#65533;&#65533;&#65533;<&#65533;J"&#65533;.
&#65533;&#65533;&#65533;<(&#1886;&#65533;&#65533;0&#65533;&#859;&#65533;P&#65533;hM&#1894;&#65533;&#65533;KM*&#65533;~&#65533;o6/&#65533;f.&#65533;&#65533;%&#65533;&#65533;,&#65533;F&#65533;&#65533;(&#65533;I&#65533;&#65533;=&#65533;&#65533;O&#65533;0[#&#65533;"&#65533;&#65533;#&#65533;EMZ&#65533;7&#65533;e4Dh&#65533;&#65533;&#65533;)&#65533;&#65533;&#65533;/#&#65533;&#278;V&#65533;:&#65533;A&#65533;UX&#65533;&#65533;R&#65533;&#65533;!.&#65533;v&#65533;&#65533;&#65533;D&#65533;&#65533;h&#65533;\&#65533;@ &#65533;&#65533;: &#65533; "&#65533;H!8&#65533;&#65533;>&#65533;&#65533;A&#65533;&#65533;	&#65533;&#65533;o &#65533;U>&#65533;8&#65533;&#65533;&#65533;}&#65533;&#65533;P&#65533;&#65533;&#65533;M&#1636;&#65533;H/&#65533;L&#863;pn&#65533;6&#65533;&#65533;&#65533;&#65533;&#65533;&#65533;0&#65533;
&#65533;&#65533;j!K&#65533;&#65533;q""&#65533;&#65533;&#65533;W^n&#65533;&#1135;&#65533;&#65533;&#65533;&#65533;&#65533;	&#65533;&#65533;M&#65533;hi@&#65533;.&#1240;bT&#65533;aTV&#65533;&#65533;\	&#65533;D9<&#65533;&#65533;5&#65533;g &#65533;&#993;&#65533;-&#65533;+&#65533;&#65533;&#65533;/
&#65533;6&#65533;#7&#65533;&#65533;&#297;&#65533;<RH&#65533;&#65533;&#65533;&#65533;&#65533;&#1192;L&#65533;k%t&#65533;&#65533;&#139;&#65533;\&#65533;&#65533;0o&#65533;&#65533;Pl&#65533;&#65533;1,&#65533;']0c&#65533;&#65533;R0&#65533;&#830;&#65533;&#IR&#65533;\&#65533;&#65533;&#831;^&#65533;$&#65533;&#65533;-&#65533;2
&#65533;'&#65533;Gt&#65533;&#65533;I&#65533;&#555;&#65533;&#65533;8H&#65533;&#65533;#&#65533;dI&#594;&#65533;>&#65533;(@E&#65533;4&#65533;&#65533;&#65533;B!I&#65533;g&#65533;&#65533;&#65533;+;&#65533;A&#65533;a&#65533;&#1440;b&#65533;&#65533;`4&#65533;&#65533;H&#65533;&#65533;&#65533;&#65533;ok H@&#65533;&#65533;$&#65533;&#65533;&#65533;.&#65533;(&#65533;4&#65533;&#65533;!&#65533;L&#65533;&#65533;&#65533;Nx:S&#65533;~&#65533;&#65533;g&#65533;0&#65533;&#65533; &#65533;M&#65533;&#1549;&#65533;&#780;)pCo&#65533;&#65533;dV&#65533;&&#65533;&#65533;4&#65533;(u&#65533;H&#65533;gZ&#65533;&#65533;V&#65533;%&#65533;&#65533;&#65533;&#65533;,&#65533;&#846;&#65533;1&#65533;l&#65533;m&#65533;&#65533;3&#65533;&~/&#65533;r0&#65533;*&#65533;&#65533;&#65533;-5H%&#1282;=&#65533;;M+<&#65533;&#65533;	8&#65533;&#65533;&#65533;@r=&#65533;$&#65533;&#65533;B&#65533;&#65533;VM&#65533;&#65533;q &#65533;&#65533;&#65533;&#65533;&#65533;0&#1872;&#65533;&#65533;g&#65533;ml&#65533;H&#65533;"&#65533;|&"&#1766;&#65533;=&#65533;&#65533;&#65533;&#65533;M&#65533;&#65533;&#65533;&#65533;K&#65533;&#65533;3&#65533;&#1414;&#65533;L\&#676;%&#65533;&#65533;BmR,&#65533;,&#65533;E&#65533;&#65533;&#174;&#65533;2m-o&#65533; D;1&#65533;F&#65533;&#65533;p&#65533;~&#65533;d x *&#65533;&#65533;& &#65533; &#65533;&#65533; d&#65533; *&#65533;&#65533;&#65533;a&#65533;#s*&#65533;Va &#65533;&#65533;&#65533;&#65533;&#65533;b&#65533;g<&#65533;Q	&#65533;&#65533;nn&#65533;&#65533;&#65533;.&#65533;$ntm&#65533;t3&#65533;&#65533;1"&#65533;f&#65533;&t&#65533;.W&#65533;&#65533;Y&#65533;3
&#65533;&#65533;N&#65533;&#65533;&#65533;)N&#65533;n&#65533;2JC&#65533;d&#65533;TU`g*&#65533;&#65533;?&#65533;&#65533;Rt&#65533;T&#65533;!&#65533;c&#65533;&#65533;E&#65533;&#65533;QS&#65533;m-&#65533;M&#65533;k&#65533;J2)	&#65533;&#65533;/U&#65533;&#65533;=;(&#65533;6&#65533;U[&#65533;B&#1745;!&#967;&#65533;L&#65533;d&#65533;c&#65533;&#65533;&'&#65533;&#65533;&#65533;l2&#65533;Ln&#65533;%%i2p&#65533;0&#1972;&#65533;&#65533;uUo)&#65533;r&#65533;&#65533;uBcm&#65533;&#65533;s&#65533;&#65533;O{&#65533;:B_&#65533;&#65533;&#65533;&#65533;&#65533;"&#65533;*mD&#65533;5S$R1,&#65533;&#1422;&#65533;p&#65533;R&#65533;&#65533;:&#1833;&#65533;A&#65533;&#65533;Z&#65533;z`&#65533;(`&#65533;&#65533;&#65533;@H &#65533;&#65533;&#65533; &#65533;v@&#65533; &a@A>&#65533;"A&!JA&#65533;bh4&#65533;&#65533;a&#65533;4F-x:6&#65533;&#65533;&#65533;,&#65533;,&#166;&#65533;a&#65533;!&#65533;&#65533;&#417;K&#65533;d&#65533;&#65533;&#848;i&#65533;nrrl&#65533;&#65533;&#65533;E[&#65533;49&#65533;18&#65533;C&#65533;&#65533;&#65533;6iO&#65533;&#65533;p&#65533;&#65533;61&#65533;M,#&&#65533;&#65533;6vU\i:&#65533;&#65533;\	dR?L&#65533;X&#65533;&#65533;s"}&#65533;lgN&#65533;&#65533;&#65533;&#65533;Q&#65533;P&#65533;&#65533;&#65533;&#65533;tOW&#65533;U5HB&#65533;7&#65533;&#65533;b&#65533;&#65533;&#65533;C&#65533;&#1135;hj>&#53888;&#65533;&#65533;l&#65533;P&#65533;&#65533;F&#65533;w&#65533;+Oo&#65533;&#65533;M'b&#65533;&#65533;&#65533;n%&#65533;&#65533;
&#65533;m&#65533;O&#65533;E&#65533;&#65533;&#65533;J&#65533;9
&#65533;&#65533;&#65533;&#65533;&&#65533;&#65533;&#65533;&#65533;\Q7fv-m&#65533;Qs&#65533;R$&#65533;V&#65533;&#65533;&#1280;L&#65533;&#65533;@\&#65533;&#65533;&#65533;&#65533;&#65533;@&#65533; 
&#65533; @T`	&#65533;&#65533;a2&#65533;D!*&#65533;&&#65533;>!"$&#65533;&#65533;#<w&#65533;3B&#65533;w.U<&#65533;3	&#65533;Tv&#65533;&#65533;&#65533;&#65533;&#65533;&#65533;&#65533;&#65533;&#65533;r&#65533;&#65533;&#65533;&#65533;$&#65533;&#65533;>&#65533;&#65533;&#65533;&#65533;	&#65533;6&#65533;"&#65533;&#65533;&#65533;q0&#65533;m&#65533;t8&#65533;&#65533;&#65533;&#65533;&#65533;&#65533;
&#65533;X&#65533;&#1418;&#65533;&#65533;&#65533;&#65533;&#1396;&#65533;t&#65533;[&f&#65533;&#65533;]&#1861;&#65533;N+B&#65533;&#65533;TX&#65533;&#65533;&#65533;&&#65533;L&#65533;R#&#65533;&#65533;6&#65533;B&#65533;T&#65533;k&#65533;,
Zy&#65533;&#65533;&#65533;kZ&#65533;&#65533;{&#65533;L&#65533;&#65533;&#65533;&#65533;N&#65533;&#65533;'!&#65533;'m&#65533;&#65533;WYx;:&#65533;&#65533;&#65533;&#65533;&#65533;X&#65533;,&#65533;&#65533;&#65533;9G&#65533;&#65533;Y&#65533;&#65533;#&#65533;&#65533;|&#65533;&#65533;&#65533;&#65533;&#65533;&#65533;&#29157;u&#65533;&#65533;Z5HUK&#65533;&#65533;&#65533;*#u&#65533;J%&#803;&#65533;&#65533;4d&#65533;R,e&#65533;N7uY("&#65533;tq&#65533;k&#65533;NT&#65533;&#1222;H&#65533;6&#65533;&#65533;	H&#65533;j@
&#65533;&#65533;4&#65533;&#65533;
6&#65533;&#970;&#65533; &#65533;w0&#65533;&#65533;`
&#65533;(az&#65533;&#65533;z&#65533;&#65533;&#65533;ADSd&#65533;"a&#65533;8&#65533;&#65533;&#65533;|&#1221;&#65533;t&#65533;&#65533;&#65533;H&#65533;!&#65533;&#65533;&#65533;&#65533;&#65533;&#65533;&#65533;!&#65533;&#65533;&#65533;&#65533;&#65533;|a&#65533; &#65533;J&#65533;&#65533;CoZSp&#65533;+&#65533;&#65533;R&#65533;xiSr&#65533;&#65533;TK&#65533;zj&#65533;&#65533;&#65533;&#65533;P&#65533;/&#65533;&#721;O&#65533;&#65533;$k&#65533;&#65533;&#65533;),&#65533;&#65533;&#65533;k3&#65533;&#65533;{&#65533;^&#65533;&#65533;Q&#65533;4?&#65533;&#65533;-T3&#65533;&#65533;&#1243;z&#65533;&#65533;Pd.&#65533;c^m&#1854;&#65533;&#65533;&#65533;&#65533;&#65533;)&#65533;k&#65533;&#173;A#z&#65533;&#65533;&#65533;&#65533;&#65533;*&#65533;&#65533;;hO#&#65533;O&#65533;t&#65533;&#65533;&#65533;!	,&#65533;&#717;&F&#209;&#65533;J&#65533;&#65533;K>u&#65533;&#65533;.4&#65533;m&#65533;&#65533;.HYtZ=&#65533;&#65533;U&#65533;X&#65533;&#65533;&#65533;&#65533;)&#65533;&#65533;&#65533;X&#65533;1z&#65533;&#65533;&#1192;&#65533;&#65533;&#65533;{zz&#65533;L&#65533;&#65533;&#65533;&#65533;f&#65533;&#65533;WA4v&#65533;v&#65533;&#65533;&#1984;&#65533;SF&#65533;&#65533;t&#65533;&#1984;.0&#65533;&#65533;&#65533;*&#65533;*&#65533;&#65533;"N &#65533;H@&#65533; &#65533;&#65533;&#65533;8&#65533;&#800;(alB(&#65533;&V6A&#65533;a~6&#65533;Kc&#65533;3*&#65533;4h&#65533;**&#65533;&#65533;&#65533;S&#65533;&#1421;"	&#65533;&#65533;&#65533;vAt&#65533;&#65533;&#65533;f&#65533;&#65533;&#65533;H&#65533;b&#1545;P}&#65533;K &#65533;q&#65533;f&#65533;&#65533;X=Y&#53349;P&#65533;&#65533;8{&#65533;&#65533;z`&#65533;sp&#65533;&#65533;ze&#65533;&#65533;&#65533;&#65533;+&#65533;[&#65533;&#65533;#`%&#65533;"/Q&#65533;&#65533;&#65533;Iwe&#65533;?jg&#65533;l&#65533;EC&#65533;&#65533;w&#65533;&#65533;+&#65533;v&#65533;&#65533;;&#65533;&#65533;&#65533;h&#65533;&#65533;O&#65533;)&#65533;&#65533;&#65533;y&#65533;)&#65533;4F&#65533;]M&#65533;&#65533;xB&#65533;&#65533;&#65533;&#65533;z&#65533;&#65533;&#65533;T8z\&#65533;&#65533;:&#65533;t&#65533;&#65533;&#65533;&#65533;i/&#65533;&#65533;#&#65533;$\&#65533;c&#65533;&#65533;&#65533;k&#65533;&#65533;&#65533;&#65533;&#65533;y&#65533;&#65533;&#65533;&#65533;&#65533;@\Ynk&#65533;&#65533;&#65533;&#65533;&#65533;&#65533;&#65533;&#65533;;&#65533;;&#65533;&#65533;&#65533;&#65533;\W&#65533;H&#65533;&#65533;sf5&#65533;&#65533;,_X	&#65533;&#65533;w&#51619;&&#65533;B)Ph&#65533;&#65533;:u&#65533;&#65533;,&#65533;&#65533;&#65533;&#65533;&#65533;3v&#65533;&#65533;&#65533; &#65533;	B`6@&#65533;`2&#65533;_&#65533;/&#65533;&#65533;>&#1647;`4 &#65533;@&#65533;&#358;:&#65533;&#65533;&#65533;&#65533;H&#65533;@&#65533;:x&#40069;&#1030;6[la#&#65533;G&#740;&#65533;6Ib&#65533;&#65533;&#65533;&#65533;P&#65533;&#65533;&#65533;	&#65533;&#65533;&#65533;&#65533;%E&#65533;P&#65533;&#65533;&#65533;&#65533;&#65533;*(IUo&#65533;=xKc&#65533;&#65533;p&#746;&#65533;&#65533;Q&#65533;8&#738;&#417;&#65533;&#65533;*&#65533;2&#65533;'&#65533;i&#65533;+&#65533;cwbdwNC*^T^&#65533;&#65533;%&#65533;*&#65533;&#65533;JnfZY&#65533;&#65533;	&#65533;D&#65533;&#65533;"&#65533;&#65533;.:I&#65533;&#65533;K&#65533;Y&#65533;&#65533;&#65533;&#65533;&#65533;Y&#65533;&#65533;&#65533;&#65533;&#65533;-&#65533;	|&#65533;&#65533;!&#65533;&#65533;=&#1849;&#65533;&#1808;:&#65533;SU&#65533;#&#65533;&#65533;=&#65533;&#65533;&#65533;&#65533;E6&#65533;}&#65533;8+&#65533;&#65533;&#1973;&#65533;Bd*&#65533;&#65533;&#65533;&#1635;I&#65533;&#65533;[&#65533;&#65533;&#65533;&#65533;&#65533;&#65533;U&#65533;=&#65533;]<&#65533;&#65533;}&#65533;&#65533;&#65533;&#65533;&#65533;&#65533;&#65533;&#65533;&#65533;&#65533;6&#65533;{&#65533;&#65533;g&#1736;&#1983;&#65533;&#65533;&#65533;B|&#65533;&#65533;&#65533;W&#1479;&#65533;&#65533;&#65533;\&#65533;C&#65533;&#587;#&#65533;&#65533;&#65533;`6&#65533;<&#65533;t&#65533;, H Hk&#65533;H&#65533;:&#65533;`P&#65533;	&#65533;a"AJ5!a&#65533;&#65533;p!&#65533;&#65533;T&#65533;.lWC|-[&#1017;&#65533;1{U&#65533;}=U&#65533; i&#65533;Pv&#65533;&#65533;AR!&#65533;`	V&#65533;X&#65533;\A&#65533;&#65533;Y&#65533;&#65533;&#65533;&#65533;d&#65533;7&#65533;.01&#65533;&#65533;}&#65533;#kK<H==&#65533;&#65533;s}&#65533;&#65533;&#65533;&#65533;&#65533;DW&#65533;J&#65533;V&#1594;M&#65533;&#65533;{?2'@%&#65533;#&#65533;{&#65533;&#65533;&#65533;g)N^&#65533;&#65533;&#65533;sX&#1366;{&#65533;&#65533;E&#65533;:m&#1165;&#65533;&#65533;&#65533;&#65533;8z&#65533;7z&#65533;m&#65533;&#65533;&#65533;&#65533;	\&#65533;&#65533;m&#65533;}&#65533;&#65533;&#65533;&#65533;&#65533;?&#65533;&#65533;
&#199;&#65533;&#1096;&#65533;&#65533;j&#65533;AuJ&#65533;&#65533;&#65533;&#65533;&#65533;'E?&#65533;128&#65533;'&#65533;&#65533;&#65533;&#65533;z&#65533;i&#65533;&#65533;+&#65533;&#65533;&#65533;&#65533;,Z&#1844;&#65533;&#65533;1&#65533;&#65533;&#65533;&#65533;&#65533;&#639;&#65533;=F&#65533;=fX&#65533;k&#65533;p&#65533;&#65533;dF&#65533;\P:;&#65533;u&#65533;&#65533;8+&#65533;&#65533;&#65533;{&#65533;&#65533;;&#65533;0&#65533;&#133;:|1&#65533;&#264;VX&#65533;=&#65533;&#65533;&#65533;&#1395;&#1489;&#1980;y&#65533;&#65533;&#65533;&#867;'&#65533;&#65533;<x&#65533;&#1849;l&#65533;.f&#65533;Sr|&#65533;&#65533;C
/688p`A0&#65533;&#65533; &#65533;-&#65533;&#65533;DHP!E&#65533;(]&#65533;&#65533;HP"G&#65533;Ir&#65533;m&#65533;;&#65533;&#65533;\&#65533;|&#65533;&#65533;&#65533;;x&#65533;X&#65533;e/&#65533;&#1718;sY&#65533;u&#65533;&&#65533;&#65533;1&#65533;&#65533;&#65533;]:u&#65533;&#65533;6WN&#1847;n&#65533;&#65533;&#65533;&#59126;f&#65533;&#65533;@A&#65533;!&#65533;1&#65533;vY3G&#65533;&#65533;&#65533;&#65533;&#65533;3G&#65533;&#65533;r&#65533;&#993;&#65533;&#65533;&#65533;&#65533;&#1323;[&#65533;'n&#65533;&#65533;&#65533;&#65533;&#65533;&#65533;&#65533;;&#65533;7o&#267;?&#65533;&#65533;&#65533;&#65533;&#65533;&#1944;/'&#65533;&#65533;&#65533;sp&#10895;+G&#65533;&#65533;&#65533;&#1400;&#65533;&#65533;&#398;[&#65533;j&#65533;IcG&#65533;:=b&#1327;G&#65533;S&#65533;.&#65533;&#65533;u{&#65533;&#65533;+9&#65533;&#65533;G&#65533;'&#65533;&#65533;&#65533;OG&#65533;TOJ*&#65533;&#65533;CWZ/&#65533;&#65533;`&#65533;&#1438;k&#65533;&#65533;W&#65533;u&#65533;]&#65533;b&#65533;i'&#65533;p&#65533;&#1607;&#65533;&#65533;&#65533;Mp&#65533;uX"d)&#65533;&#65533;&#65533;o!
&#65533;&#65533;&#65533;1&#65533;&#65533;q&#65533;l&#205;77&#65533;c7&#65533;&#65533;&#65533;#&#65533;?jCd&#65533;F&#65533;$&#65533;&#65533;&#65533;&#65533;&#65533;&#65533;&#65533;OW"8&#65533;Ave&#65533;&#65533;&#65533;6&#65533;&#65533;efi&#34166;&#65533;w\z&#1501;&#65533;&#65533;&#65533;&[&#65533;&#65533;&#65533;'&#65533;&#65533;&#65533;Hgtv&#65533;%&#65533;:&#65533;&#65533;&#65533;M&#65533;y&#13440;
$&#65533;&#65533;q&#1252;&#65533;<&#65533;I&#65533;.&#65533;&#65533;[&#65533;i&#65533;&#65533;&#65533;&#65533;&#65533;&#65533;|&#65533;4&#65533;&#65533;^}&#65533;&#65533;V\&8=TO&#65533;&#65533;j&#65533;&#65533;&#65533;z&#65533;E&#65533;&#65533;&#65533;&#65533;J&#961;&#65533;&#65533;&#65533;]j&#65533;&#65533;N:&#65533; 2&#65533;&#65533;&#65533;'&#65533; &#65533;&#65533;&#65533;&#65533;,&#65533; R&#65533;@*8q&#65533;!&#65533;D5&#65533;!&#65533;LR&#65533;$&#65533;r&#65533;"&#65533;&#65533; &#428;&#65533;;&#65533;w&#65533;;o&#65533;&#65533;N\&#65533;&#65533;[/^&#65533;&#65533;&#65533;&#65533;:&#65533;mi&#65533;Hv7&#65533;AJN2&#65533;&#65533;&#65533;&#65533;|&#65533;B&#65533;&#65533;&#65533;L7&#65533;#m&#65533;X&#65533;9&#65533;&#65533;3&#65533;j{|!&#65533;&#65533;&#65533;&#65533;"&#65533;.&#65533;&#65533;t&#65533;&#892;\o5&#65533;&#65533;&#65533;&#65533;y&#65533;u&#65533;&#65533;%&#65533;&#65533;79&#65533;]j&#65533;&#65533;&#65533;&#65533;1|&#22870;&#65533;&#65533;&#65533;&#65533;Q&#65533;&#65533;&#65533;QA!&#65533;ZR[o&#65533;ELj*&#65533;`e&#65533;&#65533;&#65533;&#65533;2&#65533;;s&#65533;&#959;U&#65533;r&#65533;t&#65533;-&#65533;&#65533;1&#65533;&#65533;M&#65533;-&#65533;&#65533;&#65533;SF&#65533;#&#65533;n&#65533;d&#65533;Yh&#65533;O&#65533;&#65533;x&#65533;&#65533;&#65533;&#65533;&#1941;&#65533;&#65533;Fk&#65533;&#65533;&#65533;&#65533;&#65533;&#65533;&#65533;&#65533;m&#65533;Zv&#65533;&#65533;9&#65533;F&#65533;&#65533;&#65533;&#65533;p&#65533;	3&#65533;&#65533;i&#65533;&#65533;&#65533;$c&#65533;&#955;&#65533;R&#65533;.&#65533;q&#65533;&#217;&#65533;&#65533;U&#65533;&#65533;j&#65533;&#65533;4&#65533;&#65533;q&#65533;&#65533;^e&#65533;&#65533;/~(&#65533;Z&#65533;&#65533;&#65533;&#65533;=&#65533;&#65533;&#65533;
~&#65533;&#65533;/t&#65533;@&#65533;J&#2936;&#65533;jI&#65533;&#65533;<&#65533;s&#65533;.m&#65533;`&#65533; x&#65533;&#65533;	2&#528;&#65533; @DY&#65533;&#65533;&#65533;`&#65533;&#65533;`F("&#65533;HU(Q.E&#65533;&#65533;&#65533;C|&#65533;&#65533;Sh&#65533;&#65533;hG&#65533;&#65533;E&#65533;}&#65533;%_&#65533;ja&#65533;&#65533;&#65533;&#65533;&#65533;E`NC&#65533;a&#65533;&#65533;mdc&#65533; d&#161;M&#769;
7&#65533; 0P&#65533;&#65533;&#65533;&#65533;&#65533;:&#1569;&#65533;X&#65533;K&#65533;"&#65533;hH&#65533;&#65533;1&#65533;.;&#65533;&#65533;&#65533;o&#65533;&#65533;&#65533;0^i8&#65533;&#65533;&#65533;&#1850;4&#65533;&#65533;!O5&#65533;8&#65533;&#65533;41&#65533;&#65533;b&#65533;b&#65533;b3E	&#65533;i&#65533;&#65533;ZT2&#65533;&#65533;|&#65533;&#65533;&#65533;&#65533;&#65533;Mz&#65533;&#65533;&#65533;|&#65533;&#65533;&#65533;0m&#65533;&#65533;IM&#65533;B&:&#65533;&#65533;&#65533;nwc';d&#65533;&#65533;Yix5&#65533;L&#65533;&#65533;&#65533;%Qzp0#&#65533;+7&#65533;&#65533;&#594;H&#65533;&#65533;-m)(m&#65533;I&#65533;&#65533;6$&#65533;`F)Ef,f&#65533;vs&#65533;&#65533;$&#65533;x&#65533;&#65533;Nw6&#65533;}&#65533;tmd&#65533;)5&#1828;&#65533;u&#65533;&#65533;*&#65533;i&#65533;&#65533;&#65533;v&#65533;&#65533;]&#65533;&#649;;&#65533;&#65533;Sx&#65533;&#65533;&#65533;'&#65533;&#65533;&#65533;&#65533;U&#65533;RT&#65533;c&#65533;&#65533;&#65533;'/&#65533;&#65533;&#65533;&#65533;&#65533;%&#65533;&#65533;&#65533;A'A&#65533;A&#65533;&#65533;&#65533;&#65533;o&#65533;&#65533;k&#65533;C&#65533;&#1032;n$k&#65533;&#65533;AI&#65533;&#65533;&#65533;&#65533;&#65533;^eK<&#65533;1&#65533;OLA &#65533;&#65533;<&#65533;&#65533;&#65533;*&#512;P &#65533; 4&#65533;Fa&#65533;&#65533;&#65533;.b&#65533;&#65533;&#65533;)$(a&#65533;J<"&#65533;&#65533;Cv0&#65533;&#65533;&#65533;&#14343;;h&#65533;&#65533;~&#1867;-h&#65533;&#65533;&#65533;X&#215;&#65533;s&#65533;3&#65533;$`:&#65533;6j#&#65533; Q7&#65533;1N&#65533;B &#65533;& &#65533;	&#65533;`
&#65533;&#65533;5&#65533;&#1137;+&#65533;i&#65533;a"&#65533;&#65533;&#65533;&#65533;W&#65533;&#65533;&#65533;&#65533;u&#65533;Y&#65533;&#65533;&#65533;M&#65533;)&#65533;J&#65533;&#65533;s&#1446;l&#65533;,s[T&#65533;_&#65533;&#65533;E&#65533;bv&#65533;&#65533;YZ&#65533;#&#65533;&#65533;&#65533;&#65533;$&#65533;&#65533;H&#65533;&* &#65533;b4Aw&#65533;&#65533;&#65533;*0MI&#65533;A&#65533;9&#65533;&#65533;&#1716;!MzD}&#65533;-&#65533;LD&#65533;v*&#65533;N&#65533;%&#65533;t&#65533;&#65533;J>)&#65533;w&#65533;&#65533;&#65533;&#65533;q&#65533;k&#65533;2&#65533;&#65533;;&#65533;&#65533;t&#65533;8&#65533;I&#65533;&#65533;L&#65533;t&#65533;(&#65533;f7&#1095;~&#65533;&#65533;&#65533;&#65533;&#65533;&#65533;oN&#65533;&#1172;F&#514;&#65533;&#65533;&#65533;&&#65533;&#65533;)&#65533;&#65533;gG{
&#65533;&#65533; e&#65533;&#65533;&#65533;&#65533;q&#65533;:Tx''&#65533;G9VR&#65533;U&#65533;&#65533;6g2&#861;L0&#65533;&#65533;	c&#65533;&#7396;-ha";<Z&#65533;XT&#65533;&#65533;^&#65533;&#65533;&#65533;s&#65533;{&#65533;PjU&#65533;&#65533;&#65533;&#65533;q&#65533;&#65533;z&#65533;;&#65533;&#65533;V&#1281;&#65533;@>&#65533;&#65533;p`%A&#65533;  %	0&#65533;&#65533;:b&#65533;8&#65533;!&#65533;SF&#65533;&#65533;&#65533;%&#1094;!&#65533;&#65533;  B&#65533;&#65533;&#65533;r&#65533;&#65533;&#65533;1\&#65533;r&#65533;&#65533;`z&#65533;&#65533;&#65533;5&#65533;
&#65533;]*]u&#65533;m@#&#65533;&#515;&#65533;P&#65533;P &#65533;&#65533; 
&#65533;&#65533;&#65533;QHC&#65533;0&#65533;&#65533;&#65533;&#65533;&#65533;9X&#154;&#65533;&#65533;$&#65533;&#65533;&#65533;UK&#65533;&#65533;&#65533;)&#65533;9&#861;q&#65533;x&#65533;k&#65533;&#65533;X)6&#65533;&#65533;&#1179;&#65533;&#65533;kN&#65533;Zi&#65533;a&#65533;G&#65533;?b$&#65533;{&#65533;&#65533;$&#65533;&#65533;&#65533;&#65533;s&#65533;s#D&#65533;&#65533;`z&#65533;\&#65533;{)&#65533;&#65533;VK/&#65533;&#65533;&#65533;bT&#65533;&#65533; &#65533;&#65533;a&#65533;&#65533;9&#65533;{]&#65533;n7&#1908;&#65533;.t&#65533;&#65533;&#65533;"	&#634;&#65533;t:&#65533;d&#65533;&#65533;di&#2030;c&#65533;(&#65533;&#65533;!&#759;;*&#65533;&#65533;|[&#65533;&#65533;&#65533;	&#65533;&#65533;}&#65533;&#65533;&#65533;{&#65533;_:	H&#65533;&#65533;&#65533;&#65533;$o@&#65533;&#65533;&#65533;o&#65533;&#65533;&&#65533;=6&#65533;&#65533;&#65533;6&#65533;7&#65533;H&#65533;&#65533;~TPV&#65533;&#65533;U&#65533;&#65533;&#65533;. &#65533;&#65533;I
R Z)4V&#65533;N&#65533;&#65533;R&#65533;&#65533;YT{(Q-&#65533;&#65533;&#65533;&#65533;&#1418;M&#65533;0X&#65533;&#65533;&#65533;0)*&#65533;&#65533;&#65533; [G&#65533;f 9"&#65533;0D!&#65533;&#65533;G8&#65533;&#65533;&#65533;&#65533;&<&#65533;	D&#65533;a'&#65533;@8P&#65533;]&#65533;&#65533;k&#65533;*Z4&#65533;&#65533;d-&#65533;!#&#65533;O&#65533;ej&#65533;|&#65533;&#65533;up]2#&#65533;H"&#65533;
L`&#65533; t &#65533;R &#65533;&#65533;&#65533;&#65533;x&#660;3&#65533;/&#65533;&#1447;O&#65533;d5&#65533;&#65533;&#65533;&&#65533;N&#65533;%&#65533;&#65533;&#65533;j&#65533;Yh&#65533;&#65533;&#65533;&#65533;&#65533;am&#65533;&#65533;&#65533;>&#187;.9&#65533;Y&#65533;L&#65533;g&#65533;{&#65533;&#65533;&#65533;&#65533;g*b&#65533;o&#65533;&#65533;	&#65533;j&#65533;&#65533;+&#65533;&#65533;Pl&#65533;&#65533;O#a&#65533;x&#65533;a&#65533;Bo&#65533;&#65533;'&#65533;&#65533;~9&#65533;[&#65533;&#65533;&#65533;+&#65533;(v&#65533;&#1175;F&#65533;&#65533;-&#65533;m$&#65533;&#65533;&#65533;S
7&#65533;^&#65533;_^#-&#65533;&#1460;z&#65533;G7&#65533;D<	xX0&#65533;J&#65533;CF&#65533;N&#65533;T8&#65533;Eo&#65533;#L&#65533;&#65533;N&#65533;&#65533;&#65533;&#65533;DFh&&#65533;&#65533;!'cO&#65533;UO&#65533;&#65533;G+WX&#65533; e&#65533;a&#65533;R0&#65533;&#65533;H&#65533;7&#65533;=?&#451;&#65533;&#65533;C*&#65533;"B&#65533;&#65533;>VEc&#65533;B?&#65533;&#65533;
`0%&#65533;?&#65533;&#65533;PP &#65533; Z&#65533;uK&#65533;V |.f&#65533;.&#65533;	&#65533;	&#65533;&#65533;&#65533;`	&#65533;wr`? &#65533; @&#65533;
&#65533;&#65533;&#65533; 0&#65533;T0&#65533;/5&s&#65533;dx&#65533;&#65533;xyEI&#65533;a&#65533;A&#1585;&#65533;p&#65533;&#65533;&#65533;0N&#65533;*&#65533;&#65533;&#65533;yBF1@P&#65533;p&#65533;&#65533;&#65533;G~\2Y&#65533;&#65533;W&#65533;4&#65533;&#65533;&#65533;&#65533;mxS^&#65533;&#65533;o}SL&#65533;hF&#65533;&#65533;6&#65533;uE&#65533;T&#65533;HY&#65533;h&#65533;&#65533;$|&#65533;e&#65533;%&#65533;Y&#65533;&#65533;4&#65533;lPSs&#65533;&#65533;&#65533;Z&#65533;G*%c&#65533;&#65533;+0&#65533;a&#65533;Fae&#65533;&#65533;q&#65533;&#1636;I&#65533;'7&#65533;&#65533;o&#65533;;&#65533;N&#65533;&#513;&#65533;`&#65533;K&#65533;&#65533;\&#65533;W$&#65533;W&#65533;`K&#65533;X&#65533;&#65533;H&#65533;&#65533;ho&#65533;E$&#65533;&#65533;&#65533;&#65533;&#65533;&#65533;8%&#65533;&#65533;1'&#65533;&#65533;L&#868;&#65533;&#1686;7&#65533;&#65533;"&#65533;&#65533;&#65533;&#65533;oz&#65533;"	&#65533;_&#65533;n&#65533;&#1217;:&#65533;&#65533;&#65533;&#65533;&#65533;M"'&#65533;GwT&#65533;&#995;&#65533;&#65533;@=&#65533;&#65533;&#65533;&#65533;&#1234;&#65533;'CPCs&#65533;'5&#65533;}.Q(&#65533;P&#65533;#Q9i>;g><&#65533;s
% %P&#65533;Q#&#65533;5#6b-&#65533;&#65533;&#65533;&#65533;&#65533;&#65533;P&#65533;" S(&#65533;&#65533; &#65533;&#65533;&#65533;d $ li)&#65533;pv&#65533; 	&#65533;@	&#65533;&#65533;&#65533;&#65533;&#65533;&#65533;	&#65533;&#65533;u&#65533;FP!&#65533; ,&#65533;&#65533; %&#65533;a&#65533;Hs&#65533;&#65533;O&#65533;g/&#65533;6|A&#65533;&#65533;&#65533;W&#65533;&#65533;&#65533;&#65533; &#1728;OR&#928;&#65533;&#65533;&#65533;>&#65533;!`&#65533; q%d&#65533;B7p&#65533;`
&#65533;&#65533;&#65533;`&#65533;@&#65533;8X&#65533;E&#65533;&#65533;j&#65533;&#65533;<M&#65533;e9&#65533;#r&#65533;c4&#65533;X&#65533;X&#65533;2G&#65533;O(kp&#65533;IyDGz&#65533;E&#65533;yG&#65533;&#455;&#65533;EZ&#65533;"&#65533;&#65533;RH&#65533;ct&#65533;bH&#65533;Q&#870;U&#65533;&#65533;g^I&#65533;ImW4_&#65533;&#65533;["&#65533;&#65533;&#65533;&&#65533;&#65533;\&#65533;&#65533;]&#65533;\&#65533;q&#65533;&#65533;q&#1941;&#65533;(K&#65533;'&#65533;&#65533;]&#65533;H]F&#65533;&#65533;u$&#65533;`&#65533;Pj&#65533;&#1472;]&#65533;&#65533;&#65533;&#65533;d]z&#65533;&#65533;y`&#65533;53&#65533;i`V9&#65533;&#65533;C&#65533;7&#65533;&#1424;Y&#65533;&#65533;T%YB&#65533;i&#65533;y&#65533;_&#65533;4q&#65533;iq7&#65533;q7&#65533;q&#65533;R'&#65533;g7G:&#65533;c&#65533;&#65533;&#65533;x)&#65533;r&#65533;&#65533;-	&#65533;&#65533;&#65533; 3&#65533;f&#65533;VU+q&#65533;&#65533;%fZ5+&#65533;b&&#65533;b&#65533;w&#65533;&#65533;=&#65533;c&#65533;&#65533;> &#65533;H^&#65533;/&#65533;Act&=&#65533;0&#65533;4&#65533;&#65533;8!u&#65533;&#65533; &#65533;g# 	$ \Pi	&#65533;&#65533;&#65533;&#65533;&#65533;&#65533;h&#65533;v&#65533;&#65533;&#65533;0	&#65533;&#65533;u`;&#65533;00t&#65533;&#65533;&#65533;)jz&#65533;&#1464;&#65533; }&#65533;Z&#65533;I&#65533;&#65533;&&#65533;3&#65533;&#1376;&#656;&#160;&#65533;&#65533;	~0Kp'pu&#65533;  P&#65533;&#65533;ZJ mp
&#65533;@i&#65533;&p&#65533;V&#65533;&#1590;&#65533;<&#65533;E&#65533;Y&#65533;&#65533;D&#65533;&#65533;d<&#65533;&#65533;&#65533;&#65533;C|&#65533;fYA&#65533;z>&#65533;!&#65533;&#65533;z&#65533;&#65533;4&#65533;s&#65533;&#65533;1 &#65533;kB&#65533;&#65533;l&#65533;|&#214;a5&#65533;&#65533;F&#65533;Q26&#65533;&#65533;&#65533;Z&#65533;&#65533;xc&#205;&#65533;&#65533;3&#65533;e{&#65533;&#65533;m(\&#65533;%N&#65533;y&#65533;&#65533;7q@&#176;&#1792;&#65533;&#1552;&#65533;&#65533;
o&#65533;X&#65533;&#65533;v&#65533;E&#160;&#1520;&#65533;&#65533;So&#65533;D&#65533;&#65533;`&#65533;Bq&#65533;&#65533;&#272;y&#65533;233&#65533;&#65533;EK"&R&#65533; Z(&#65533;	&#65533;w&#65533;&#65533;&#65533;&#65533;&#65533;&#65533;&#65533;9&#65533;&#65533;qRmJ&#756;&#65533;g&#65533;}G&#65533;sF
&#65533;JZ1$&#65533;&#65533;&#65533;a&#1176;/*q=&#1715;>&#65533;;&#65533;&#65533;&#65533;5&#65533;5B&#65533;&#65533;&#65533;Sti&#65533;Aw=&#65533;x &#65533;&#65533;/g&#65533;&#65533;&#65533;&#65533;&#65533;&#65533;0x@-vG&#65533;p  &#65533;&#65533;p$&#65533;T&#65533;y &#65533;K&#65533;c&#65533;&#65533;&#65533;&#65533;f&#65533;&#65533;P	&#65533;	{&#65533;&#65533;R p&#65533;`&#65533; -)/&#65533;&#65533;&#65533;L&#65533;&#65533;YeB}&#65533;x&#65533;e&#65533;&#65533;&#65533;<&#65533;!&#65533; &#65533; 	&#65533;&#65533;&#65533;0[&#65533;>$&#65533; &#65533;yp&#65533;9&#65533;'&#65533;? &#65533;&#65533;&#65533;0&#65533;&#65533;G&#65533;&#65533;Y&#1377;<&#65533;&#65533;l&#65533;E&#65533;e4&#65533;&#65533;&#65533;T&#65533;&#65533;&#65533;9%&#65533;&#65533;&#65533;&#65533;&#65533;&#65533;&#65533;a&#65533;&#65533;&#65533;W&#65533;h&#65533;&#65533;&#65533;*&#65533;&#65533;&#18100;&#65533;Y&#65533;dB&#65533;b&#65533;Q&#65533;GQJ&#65533;X&#65533;s&#65533;&#65533;b&#65533;9&#65533;]&#65533;+&#65533;&#65533;&#65533;&#65533;E&#65533;=&#65533;&#350;p4X&#1601;~&#65533;+M&#65533;hF&#22030;&#65533;n&#1733;n&#65533;&#65533;/,&#65533;&#65533;w&#65533;&#65533;w$1&#65533;3&#65533;n&#65533;8&#65533;n&#1733;q&#65533;^L"&#65533;!n&#65533;&#65533;&#65533;7hL%&#65533;&#65533;s3&#65533;&#65533;w_&#65533;to&#593;&#65533;&#65533;/3<j&#18235;H&#65533;&#65533;!c&#65533;gS&#65533;Ue&#65533;&#65533;&#65533;Bx&#65533;&#65533;&#65533;'x&#65533;&#65533;&#65533;]+b&#65533;&#65533;&#65533;@x+&#65533;&#65533;&#65533;cA&#65533;A&#65533;>&#65533;&#65533;_[ &#65533;&#65533;&#451;&#65533;+&#65533;&#65533;5&#65533;&#65533;BsQU&#65533;&#65533;g&#65533;l&#65533;&#65533;&#65533;
^ .`&#65533;&#65533;yPu&#65533; &#65533;&#65533; &#65533;.&#65533;-&#65533;O &#65533;n&#65533;}&#65533;&#65533;0l&#65533;&#65533;	&#65533;&#65533;V&#65533;	&#65533;&#65533;	&#65533;pI&#65533;H&#65533;&#65533;k&#65533;
&#65533;PiQ&#65533;K&#65533;&#65533;*&#65533;\&#777;&#65533;&#65533;6b&#65533;`&#65533; G&#65533;O&#65533;JP>P,0&#65533;K&#65533;&#65533;R&#65533;&#65533;&#65533;"&#65533;8P&#65533;&#65533;
&#1264;1&#65533; &#65533;&#65533;d&#65533;&#65533;&#65533;&#65533;&#65533;&#65533;&#65533;7&#65533;O&#1386;&#65533;&#65533;t&#65533;%&#65533;j\&#796;&#65533;&#65533;&#65533;DS&#65533;&#65533;&#65533;W&#65533;dG&#65533;&#1060;&#65533;&#65533;&#65533;G&#65533;&#65533;H&#65533;X&#65533;&#65533;v>&#65533;5(&#65533;5&#65533;?,&#65533;k&#65533;}|&#65533;O&#65533;j&#65533;'T&#65533;&#65533;j&#65533;&#65533;&#1209;&#65533;&#65533;O&#65533;&#308;3n&#65533;&#65533;&#65533;&#65533;6o%&#65533;&#65533;6&#65533;&#65533;&#65533;&#65533;c&#65533;&#65533;==&#65533;K&#65533;>&#65533;&#65533;?-&#65533;[&#65533;GM$Gm&#65533;E]L}&#65533;&#65533;L&#65533;&#65533;Bm&#65533;&#65533;&#65533;#7=&#65533;&#65533;w;&#65533;t3&#65533;&#65533;&#65533;
XLx7&#65533;(&#65533;ML&#65533;/&#65533;&#65533;&#607;.&#65533;J&#65533;&#65533;~&#337;&#65533;&#65533;+|&#65533;4L&#65533;kMC&#65533;&#1126;&#65533;0&#65533;f&#65533;&#65533;ftkUHw/&#65533;&#65533;&#65533;IZF	&#65533;:&#65533;>&#65533;] &#65533;=FIuQ&#65533;&#65533;&#65533;r&#65533;m&#65533;&#65533;-&#65533;&#65533;&#65533;a&#65533;IUll/N	&#65533;$&#65533;O&#65533;&#65533;&#65533;&#65533;G&#65533;*0fo&#65533;&#65533;&#65533; &#65533; &#65533; P p5&#65533;a&#65533;p@x&#65533;&#65533;pet		&#65533;&#65533;v&#65533;&#65533;&#1815;&#65533;	&#65533;&#65533;	&#65533;&#65533;K&#65533;&#65533;r&#65533;&#65533;=&#65533;&#65533;@&#65533;&#65533;bc&#65533;&#65533;&#65533;f&#65533;&#65533;}&#65533;WCe&#422;!&#65533;&#65533;&#65533;@	c&#65533;+&#65533;/06&#65533;5&#65533;#&#65533;&#65533;&#65533; &#65533;&#65533;&#65533;@ W&#65533;&#65533;%0L&#65533;&#65533;&#65533;&#65533;&#65533;&#65533;q[
9&#65533;&#65533;&#65533;g&#516;&#65533;&#65533;&#65533;{z.&#65533;&#65533;&#65533;j&#65533;=@c4FK&#65533;&#948;j&#65533;&#65533;.&#65533;
&#65533;g &#65533;&#65533;&#65533;&#65533;&#65533;&#65533;&#11848;!n&#65533;/^&#65533;y&#65533;)}&#65533;$VZ%&#65533;&#65533;&#65533;|Hf&#65533;v&#65533;&#65533;&#65533;&#65533;x&#65533;&#65533;MN&#65533;&#65533;&#65533;&#65533;&#65533;&#65533;&#65533;G|"0b&#65533;&#65533;)&#65533;;&#65533;&#65533;&#65533;'o&#65533;&#65533;&#65533;n&#65533;&#65533;Z&#65533;:&#65533;&#1440;&#65533;8]&#65533;]g&#65533;&#65533;h&#928;k&#65533;&#65533;&#65533;&#65533;&#65533;h&#65533;&#65533;`&#65533;&#65533;&#65533;u~&#65533;&#65533;:&#65533;&#65533;&#65533;&#65533;&#65533;U$9&#65533;&#65533;&#65533;&#65533;&#65533;q &#65533;&#65533;&#65533;Y\&#65533;&#65533;&#65533;~&#65533;u&#65533;2Y#>&#65533;o&#65533;I&#65533;&#65533;&#65533;6&#65533;#!&#65533;&#65533;&#65533;&#356;[+W&#65533;w&#65533;&#65533;&#65533;/p&#65533;&#65533;&#65533;Q&#65533;&#65533;&#65533;pqt&#65533;4&#65533;|<&#65533;E&#65533;&#65533;&#65533;&#65533;&#65533;&#65533;&#65533;.ch&#65533;G&#65533;	&#65533;&#489;&#65533;&#65533;H&#65533;&#65533;}&#65533;&#65533;, &#65533;&#65533;y&#65533;&#65533; Jv-2  &#65533;Z&#65533;q n&#65533;&#65533;	&#65533;&#65533;v&#65533;&#65533;&#65533;@&#65533;	&#65533;P
&#65533;@$&#65533; &#65533;&#1996;&#65533;P&#65533;	&#65533;W!&#65533;&#65533;+G&#65533;&#65533;^&#65533;&#65533;&#49544;&#65533;&#65533;&#65533;g$&#65533;&#848;
l&#65533;0&#65533;'`-&#65533;|&#65533;&#65533; 2&#363;`&#65533;0&#65533;^&#65533;"&#65533;+@/ ~0&#65533;@Q&#65533;&#65533;bY&#65533;&#65533;?k&#65533;j&#65533;xi&#1546;zhd&#65533;V&#65533;X7&#65533;z&#65533;4H&#65533;&#65533;&#65533;&#65533;i;&#65533;:>&#65533;|&#1642;iNI&#65533;&#686;T`&#65533;><&#65533;&#65533;&#65533;6&#65533;&#65533;#&#65533;&#65533;kc&#65533;_&#65533;&#65533;&#65533;q&#65533;4>&#65533;&#65533;&#65533;&#65533;&#65533;&#65533;&#65533;D&#1523;&#65533;&#65533;y^&#65533;&#65533;^h&#65533;&#65533;&#9503;&#65533;&#65533;(&#65533;$/&#65533;8A=V [&#65533;&#65533;4&#65533;	j&#65533;&#1344;&#65533;t&#65533;&#65533;uo|&#65533;z&#65533;&#65533;H&#65533;{&#61955;&#65533;&#65533;O}&#65533;&#65533;&#65533;&#65533;&#65533;&#65533;&#65533;&#65533;&#65533;K&#65533;C"$oOo9&#65533;qO&#65533;#&#65533;&#65533;&#65533;nQ\#U&#65533;&#65533;g&#65533;0D,&#65533;&#65533;&#65533;k&#65533;2i&#65533;&#65533;&#65533;	J&#65533;!&#65533;&#65533;z]O&#65533;&#65533;&#65533;&#65533;&#65533;&#65533;&#65533;&#65533;&#65533;&#65533;9Z$c&#65533;u&#65533;&#662;&#1595;~&#65533;&#65533;_t&#65533;\&#65533;&#65533;&#65533;6&#65533;&#65533;_&#65533;^&#65533;&#65533;&#65533;B&#65533;O&#65533;1&#30222;&#65533;&#65533;&#65533;,&#65533;p\`*&#65533;$pu&#65533;W&#65533; &#65533;&#65533;&#65533; &#65533;<&#65533;t&#65533;zP&#65533;s`}@&#65533;&#65533;S&#65533; &#65533;"Q&#65533;&#65533;&#65533;&#65533;J&#65533;0m2&#65533;I&#65533;&#65533;	8x&#65533; &#65533;B&#65533;&#65533;!S6&#65533;&#65533;8s&#65533;&#1457;k&#65533;n&#65533;Iu&#65533;T&#65533;S&#65533;.eK&#65533;&#65533;&#933;S'&#65533;&#65533;&#65533;s9s&#65533;#7N&#1848;r&#65533;&#65533;iS&#65533;J.^&#65533;h&#65533;&#65533;&#330;&$ P&#65533;&#65533;*\&#65533;@A&#65533; D&#65533;0&#65533;&#65533;&v6&#65533;6.:&#65533;&#65533;&#65533;#&#65533;&#65533;Orr&#65533;&#65533;K&#943;_s&#65533;&#657;&#1308;9&#65533;<&#733;&#65533;Ywp&#65533;&#65533;>&#65533;F&#65533;;7&#65533;7p&#65533;.g&#65533;&#1849;2P&#659;&#65533;J&#65533;+(&#16272;&#65533;.w8q]&#1291;&#65533;CG3%&#851;&#65533;I&#65533;{/&#65533;&#65533;y&#65533;&#65533;&#1131;W&#65533;&#65533;={&#65533;&#65533;-g&#1980;&#65533;=&#65533;&#65533;&#65533;&#595;&#65533;;&#65533;w%O&#65533;&#65533;&#1661;&#65533;&#391;&#65533;&#65533;&#65533;I&#65533;&#65533;&#65533;&#65533;&#845;&#65533;ty&#65533;<=&#999;_&#65533;&#65533;7o&#65533;&#65533;&#65533;&#65533;&#65533;M&#65533;&#65533;&#65533;&#65533;F4&#65533;@40&#65533;l&#65533;&#65533;k&#65533;&#65533;&#410;<&#65533;A&#65533;&#65533;#&#65533;&#65533;C
%qB'&#65533;F&#65533;k>D9&#65533;fC-TpF&#65533;f&#65533;n&#65533;Q&#65533;&#65533;&#65533;&#65533;?&#65533;&#65533;oH"&#65533;&#65533;&#819;&#766;	'&#65533;%&#65533;+&#65533;I(&#65533;$&#65533;p&#65533;&#65533;&3+&#65533;T&#65533;I&#65533;&#65533;#,/&#186;&#65533;&#65533;%&#65533;rB'%&#65533;rS&#65533;wLb;8&#65533;&#65533;&#65533;::&#65533;&#65533;&#65533;x&#65533;.&#65533;&#65533;&#65533;?&#65533;&#65533;&#65533;{&#65533;&#65533;PC&#21726;&#65533;&#65533;3&#65533;&#65533; &#65533;t:&#10667;&#65533;RL3&#65533;&#65533;;&#65533;;7&#65533;$&#65533;&#65533;Q&#65533;a';&#65533;5s{&#65533;t&#65533;&#65533;&#65533;L`&#65533;*&#65533;&#65533;&#65533;[#`&#65533;&#65533; X&#65533;&#65533;&#65533;H&#208;G	D&#65533;>&#65533;&#65533;cE&#65533;&#65533;&#65533;I&#65533;]&#65533;JR&#65533;P&#65533;H&#65533;&#65533;``@0&#65533;&#65533;KD9e&#65533;[&#65533;&#65533;F&#65533;p&#65533;YG&#65533;&#65533;j{&#65533;&#794;D&#65533;NL|&#65533;&#65533;/r&#65533;&#65533;SA&#65533;	d&#65533;&#65533;f`&#65533;.&#65533; &#65533;n&#65533;@
0&#65533; &#65533;&#65533;
k&#65533;R(!&#65533;&#65533;&#65533;#g&#65533;	j&#65533;&#65533;&#65533;K&#65533;=/c&#65533;&#65533;&#65533;&#65533;Wf&#446;&#65533;&#65533;&#65533;&#65533;&#1971;og&#65533;&#65533;S&#65533;/Y^&#65533;5&#65533;l&#65533;&#65533;a&#1417;f&#65533;n:3&#1361;&#65533;&#787;&#65533;y&#65533;&#65533;8&#65533;s&#59308;t8F&#65533;&#65533;&#65533;&#65533;LJI&&#65533; &#65533;&#828;&#65533;4&#65533;m&#65533;&#65533;~;&#65533;&#65533;&#65533;6&#65533;<&#65533;&#65533;v{&#61227;&#65533;;&#65533;&#65533;&#65533;&#65533;&#65533;&#65533;&#65533;&#65533;*&#65533;&#65533;&#65533;no&#65533;&#65533;&#65533;o&#65533;q&#65533;3<&#65533;@	/&#65533;|Al&#65533;I&#65533;&#65533;&#65533;5o0&#65533;E&#1840;t&#65533;I&#65533;&#65533;&#939;&#65533;&#65533;skNg=&#65533;&#65533;Ww]B&#65533;O}s&#65533;eD&#65533;&#65533;&#65533;&#1478;&#65533;&#65533;%&#65533;&#65533;q&#20033;&#65533;&#65533;&#65533;&#65533;F&#65533;&#539;&#65533;3&#65533;&#65533;&#65533;&#65533;0sRq"&#65533;&#65533;&#65533;{&#65533;&#65533;^|&#65533;;&#65533;&#65533;&#65533;&#65533;&#65533;k&#65533;&#65533;&#65533;&#65533;&#65533;&#65533;|&#65533;Wi&#65533;&#65533;M&#65533;&#65533;&#65533;&#65533;&#65533;-&#65533;x8{*r&#65533;S@"&#65533;P&#65533;&#65533;G&#65533;&#65533;&#65533;&#65533;*&#65533;&#65533;&#65533;2&#65533;F&#65533;Q&#65533;i&#65533;&#65533;f&#65533;Mi*&#65533;&#65533;&#65533;~3&#65533;&#65533;&#65533;&&#65533;&#65533;!&#65533;&#65533;&#65533;/5&#65533;&#65533;~*A:&#65533;Z&#65533;A&#65533;&#65533;0&#65533;H &#65533;
8 &#65533; a&#65533;&#65533;D'*q@b&#65533; &#65533;!&#65533;H@B&#65533;D9&#65533;Nx&#65533;&#65533;&#65533;f 	&#65533;@J&#65533;&#65533;&#65533;&#65533;0~&#65533;&#65533;&#65533;&#65533;.&#65533;!lx&#65533;,&#65533;W&#65533;&#65533;6&#65533;L&#65533;'uQYk&#65533;jC&#65533;&#65533;C&#65533;@&#65533;tl,PAY0P&#65533; &#65533;W&#65533;&#65533;2&#65533;|R&#65533;&#65533;<&#65533; &#65533;&#65533;@&#65533;C&#770;&#65533;@L^&#65533;3&#65533;&#65533;&#65533;.&#65533;&#65533;&#65533;&#65533;E&#65533;&#65533;&#65533;&#65533;.)c[&#65533;&#65533;&#65533;>&#65533;!&#65533;p&#65533;L&#65533;|&#65533;&#65533;&#65533;g&#65533;L&#65533;9&#65533;%0Q&#65533;&#65533;&#65533;R~A&#65533;&#65533;&#65533;j#&#65533;&#65533;lG$&#65533;&#65533;&#65533;&#65533;8H@Bi&#65533;9&#1073;G&#65533;&#177;aG;5&#65533;&#65533;I^:&#65533;=&#65533;&#65533;&#65533;&#1739;&#65533;7&#65533;&#65533;&#65533;|R&#65533;oKB&#65533;~&#65533;tL&#65533;6iK &#65533;B&#65533;t%&]&#65533;{@z&#1934;D#!&#65533;&#65533;@&#65533;&#65533;&#386;<&#65533;;&#65533;b&#65533;B&#65533;&#65533;R&#65533;.v&#1400;]&#65533;X&#65533;:&#65533;&#65533;&#65533;&#65533;&#65533;&#65533;HW&#65533;:&#65533;&#1908;D+u&#65533;>&#65533;Q&#65533;bT&#65533;%&#65533;&#65533;|&#65533;#&#65533;&&#65533;qB&#65533;^S&#65533;&#1636;&#65533;F5&#65533;&#65533;&#65533;C&#65533;&#65533;&#1081;&#65533;&#65533;&#65533;&#65533;	z&#65533;W&#65533;0&#65533;I$&#65533;&#1695;&#65533;&#65533;#'LUJ&#65533;*`&#1488;&#65533;N&#65533;&#65533;&#65533;9&#65533;&#65533;&#480;&#65533;&#65533;&#65533;&#65533;p&#65533;&#377;Z_&#65533;&#65533;b&#65533;$a&#890;&#145;&#65533;)U/4&#65533;KVR&#65533;2&#65533;&#1424;Db&#65533;4&#65533;x@&#65533;L@&#65533;&#65533;&#65533;&#65533;	R&#65533;b&#65533;X&#65533;!Q&#65533;&#65533;hD# &#65533;Jd&#65533;&#65533;&#65533;"(<&#65533;VXb
L&#65533;	M|B&#65533;&#65533;'>
Ntb&#65533; &#65533;2&#65533;&#65533;}&#65533;1&#65533;&#65533;gV&#65533;&#65533;px&#65533;&#65533;&#65533;D&#65533;`&#65533;&#65533;`&#65533;&#65533;2`&#65533;&#65533;M@&#65533;U &@&#65533;x@&#1024;{)&#65533;_
X&#65533;&#65533;B&#65533;&#65533;&#65533;&#65533;u&#65533;7@"&#796;~&#65533;La&#65533;&#65533;&#65533;&#65533;0&#1921;]&#19710;&#65533;zw&#65533;&#65533;&#65533;C&#65533;&#307;&#65533;po&#65533;	&#65533;&#65533;r&#65533;&#65533;h8&#65533;9&#65533;&#65533;W&#65533;UC&#65533;&#65533;
;S[&#47218;&#65533;5NpP&#65533;Eav&#774;&#65533;&#65533;V&#65533;o&#65533;s&#65533;A&#65533;w=&#65533;&#65533;s|R&#65533;^&#65533;&#65533;&#65533;+39J&#779;&#65533;j<&#65533;%o@&#65533;&#65533;&#65533;x&#65533;&#65533;&#65533;u&#65533;&#65533;&#65533;c&#65533;R&#288;&#65533;z&#65533;s&#65533;&#65533;NA&#65533;&#65533;6C&#65533;us&#1459;&#65533;=&#65533;R6&#1497;&#962;&#65533;&#65533;&#65533;&#65533;<&#1293;&#65533;&#65533;@&#65533;ct&#65533;&#65533;&#65533;&#65533;&#65533;&#65533;&#65533;\~&#65533;&#65533;&#65533;Te+A&#65533;pvK&#65533;1&#65533;&#65533;LPWp&#65533;&#65533;iT&#65533;a&#312;&#65533;&#65533;&#37820;ps&#65533;&#65533;&#65533;`p&#1033;@	N&#65533;&#65533;r&#65533;&#65533;sd*&#65533;k&#65533;&#1314;&#65533;&#65533;A@&#65533;5l,uF&#65533;?hG;&#65533;&#65533;j!Y&#65533;%C&#65533;&#65533;&#65533;&#65533;h&#65533;n&#65533;&#65533;&#65533;Y&#65533;@&#65533; 	8`&#65533;&#65533;&#65533;PR&#65533;&#65533;&#65533;&#65533;D#
&#65533;&#65533;D$B&#65533;p&#65533;@&#65533;h&#65533;Llb&#65533;xD"&#65533;HX&#65533;&#65533;&#65533;&#65533;&#65533;&#65533;BPb!&#65533;&#65533;D(,&#65533;	Nh&#65533;&#65533;`&#65533;+n&#65533;&#65533;m&#65533;&#65533;&#65533;&#65533;&#907;&#65533;9&#65533;&#65533;&#65533;/&#65533;&#65533;&#65533;&#65533;5&#65533;&#65533;RB_h&#65533;V&#65533;&#65533;
H&#65533;&#65533;&#65533;.inQ&#65533;&#1721;(3@n
\ &#65533;&#65533;%&#65533;	T&#65533;z@&#65533;2&#65533;&#65533;&#65533;&#65533;E&#65533;[&#65533;:v&#65533;Ic{&#65533;&#65533;}K&#65533;^&#65533;E&#65533;L&#65533;&#65533;&#65533;&#65533;&#65533;&#65533;&#65533;&#65533;&#65533;].m5&#65533;&#65533;q&#65533;&#10166;&#65533;xu'Ds5n&#65533;&#1627;&#65533;&#65533;:&#1533;&#65533;_&#65533;&#65533;Bv&#1075;&#65533;H&#65533;&#65533;&#65533;&#65533;d&#65533;G^?V&#1359;B&#65533;&#65533;de&#65533;&#65533;
R&#65533;&#65533;!&#65533;e&#65533;&#65533;*&#65533;J[&#65533;&#1103;H&#65533;&#65533;&#65533;&#65533;N&#65533;&#65533;&#65533;&#65533;&#65533;&#65533;'&#65533;OA&#65533;&#65533;&#65533;&#65533;Fj&#65533;9&#65533; &#65533;J&#65533;&#65533;&#968;-&#63067;&#65533;&#65533;&#65533;(&#65533;&#65533;&#65533;r&#65533;|&#65533;&#65533;&#65533;&#65533;&#65533;&#41753;&#65533;{&#65533;&#65533;$7oB&#47466;&#65533;&#65533;&#65533;&#65533;c&#1533;&&#65533;&#1401;&#65533;a&#65533;&#65533;&#65533;{&#65533;S;&#65533;&#65533;&#65533;&#65533;&#65533;pB&#65533;&#65533;&#65533;&#65533;L&#65533;`G:&#65533;&#65533;&#65533;/ &#65533;X&#65533;&#65533;&#65533;&#65533;&#65533;&#65533;[i X @&#65533;  @&#65533;Uh&#65533;U@&#65533;Op&#65533;CH&#65533;E&#65533;H&#65533;&#65533;&#738;&#1770;&#65533;G :P7&#65533;?0GxG&#65533;"&#65533;j&#65533;&#65533;N Q &#65533;[.RH-\0&#65533;i&#65533;&#65533;p&#65533;&#65533;&#692;&#65533;3&#65533;&#65533;km&#65533;&#65533;i`&#65533;`h&#65533;I&#65533;&#65533;,&#65533;(@&#65533;`&#65533;&#65533;&#65533;[&#1644;&#65533;&#65533;,&#65533;&#65533;&#65533;&#65533;&#65533;/&#65533;&#65533;/,&#1290;&#65533;&#65533;q&#65533;&#65533;X%`&#65533;&#65533;4 b&#1030;&#65533;S&#65533;B&#65533;&#219;&#65533;&#65533;&#65533;&#65533;&#245;&#65533;'&#65533;&#65533;*&#65533;c&#65533;,&#65533;&#65533;&#1625;&#65533;&#65533;&#65533;A&#65533;&#65533;;&#65533;	&#65533;&#65533;;&#65533;&#65533;&#65533;&#65533;&#1264;&#65533;58&#65533;1&#65533;&#65533;&#65533;&#65533;&#65533;"&#65533;x&#65533;'$&#65533;&#65533;%&#65533;2&#385;4S&#65533;&#65533;I&#65533;&#65533;&#393;VLE&#65533;Vt2*&#65533;2&#65533;*&#65533;S<&#331;&#189;A3&#65533;&#65533;(&#65533;!4:&#65533;3		F?&#65533;&#65533;A4a&#809;e4Fe&#65533;3bd39&#65533;&#65533;&#1811;&#65533;!3m&#65533;&#65533;7;&#65533;4*&#65533;&#65533;03&#65533;	&#65533;&#65533;&#65533;&#65533;&#65533;2K&#65533;&#65533;&#628;9&#65533;&#65533;&#65533;j&#65533;	~&#65533;h&#65533;&#65533;\2&#65533;&#1048;&#65533;&#65533;&#65533;&&#65533;&#65533;&#65533;h&#65533;&#65533;H&#65533;&#65533;&#65533;=I&#65533;&#65533;&#65533;`H&#65533;{H&#65533;\'&#65533;C?b&#65533;EA&#575;
&#65533;M&#65533;Y&#65533;&#65533;&#65533;(&#65533;i&#65533;&#65533;&#65533;x	&#474;&#65533;&#65533;A&#65533;&#65533;&#65533;&#65533;&#65533;`rG@&#65533;&#65533;q&#65533;!:7	h&#65533;&#65533;&#65533; 1&#65533;K &#65533;R8T0&#65533;P&#65533;&#65533;GP&#65533;k&#65533;E0@&#1027;:&#65533;&#65533;680&#65533;&#65533;#&#65533;&#65533;$&#65533;&#65533;6&#65533;&#65533;9&#65533;9x&#65533;9&#65533;&#65533;{&#1783;H&#65533;M&#65533;J(&#65533;&#65533;-SX&#65533;Y&#1029;a`&#65533;k&#65533;&#65533;&#65533;&#65533;&#65533;&#65533;q ;&#65533;&#65533;&#65533;m&#65533;a&#65533;Q&#65533;@p-@"(&#65533;p&#512;&#65533;P&#65533;&#65533;&#65533; &#65533;a&#65533;p&#65533;&#65533; &#522;@&#65533;&#65533; &#65533;/&#65533;kL&#65533;&#65533;&#65533;O&#65533;&#65533;H#&#65533;&#65533;B&#65533;h[&#65533;&#65533;9A$1;&#65533;&#65533;&#65533;)&#65533;+	&#65533;&#65533;A;&#65533;;&#65533;&#65533;%
{&#65533;&#65533;k&#65533;&#65533;&#65533;&#65533;&#65533;x&#65533;|<&#65533;&#65533; m&#65533;&#65533;c&#65533; &#9248;B&#65533;&#65533;Z?x&#65533;&#65533;&#65533;&#65533;R&#65533;&#65533;&#65533;a&#65533;&#65533;3Q*&#883;&#65533;&#65533;{&#65533;&#65533;8&#65533;&#1939;&#65533;&#65533;&#65533;<&#65533;T*&#65533;&#1192;&#65533;C&#65533;&#65533;&#65533;
&#65533;&#65533;f&#1321;&#65533;z&#65533;&#65533;3&#1529;)&#65533;&#65533;&#982;P?P&#65533;&#65533;)@c&#65533;=c&#65533;&#65533;(&#37906;&#65533;)&#637;&#65533;P1&#995;r&#963;&#65533;&#65533;&#65533;&#65533;Q&#65533; &#65533;&#65533;&#65533;&#65533;&#65533;X&#65533;&#65533;K2HQ[1&#65533;`1&#1576;&#65533;qj&#65533;v@&#65533;&#65533;	<&#65533;&#65533;&#65533;v&#65533;H&#65533;Q_S&#65533;&#65533;&#65533;&#65533; &#65533;&#65533;;&#65533;O&#65533;?%&#65533;&#65533;vP&#65533;&#65533;@&#65533;&#65533;
&#65533;%&#65533;u&#65533;O8&#65533;&#65533;&#65533; &#65533;&#65533;Rs[  &#65533;0&#65533;J&#65533;8Q&#65533;&#65533;Q &#65533;L`C8C=&#65533;5 /&#65533;&#65533;$&#65533;&#65533;&#65533; &#65533;&#65533;&#65533;1 &#65533;0&#65533;.&#65533;5&#65533;=&#65533;&#65533;Z&#65533;-&#65533;H`&#1666;&#65533;&#1220;K&#65533;&#65533;J&#65533;R&#65533;_0&#65533;eh&#65533;h&#65533;=3&#710;m&#65533;&#65533;o&#1542;j&#65533;c&#65533;QP:+&#65533;&#65533;#&#65533;&#65533;&#1537;&#65533;&#65533;
h&#65533;&#65533;&#65533;h&#65533;&#65533;&#65533;&#65533;
&#512;&#65533;&#65533;&#65533;&#65533;H
&#65533;&#65533;&#65533;B\YV/&#65533;B&#65533;&#65533;/8?h&#65533;gU&#65533;&#65533;&#65533;{&#65533;&#65533;I&#65533;&#722;&#65533;r&#65533;&#65533;&#1228;W&#65533;1&#65533;&#65533;h&#65533;&#65533;{Qu&#65533;&#65533;&#65533;&#65533;*&#65533;[W}tQ&#65533;&#65533;DK&#65533;1:&#65533;D&#65533;Y'ak&#65533;!&#65533;6&#65533;)&#65533;*&#65533;[l&#65533;\&#65533;F&#65533;/+&#65533;[|XlWY&#65533;MW|&#65533;WL&#327;%G&#65533;&#65533;9&#65533;&#65533;&#65533;&#65533;&#1657;_&#65533;&#65533;&#65533;Y&#993;&#65533;&#65533;}&#65533;y&#65533;)&#65533;&#65533;&#65533;)&#65533;&#65533;aY&#65533;rY&#65533;E&#65533;&#65533;F&#65533;-&#65533;&#65533;EE&#65533;&#65533;1&#328;&#65533;&#65533;u&#65533;&#65533;r%&#65533;T&#65533;&#65533;`2&#65533;&#65533;&#65533;&#65533;&#65533;,&#65533;&#65533;&#65533;w&#65533;&&#65533;&#65533;&#65533;Z&#65533;y&#65533;&#65533;Q!&#65533;R&#65533;&#65533;&#555;&#65533;&#65533;Z&#65533;uH&#65533;u+D9[?I6&#65533; ,:y6h&#65533;&#65533;$-	6&#65533;!&#65533;H&#65533;&#65533;&#65533;&#65533;1Z&#65533;<u&#65533;&#65533;B @&#65533; &#65533;&#65533;j&#65533;8&#65533;`&#65533;&#65533;&#65533;&#65533;;hMQ&#65533;Q&#65533;&#65533;&#65533;H :&#65533;&#65533;=&#65533;=&#65533;&#65533;;&#65533;1&#65533;&#65533;&#65533;(&#65533;(&#65533;:&#65533;=&#515;A`&#65533;Ip&#65533;?&#65533;:&#65533;&#65533;> &#65533;EhFPD&#65533;]|&#65533;&#65533;E8&#65533;A&#1027;68T<&#65533;D&#65533;&#65533;9&#65533;Wh&#65533;X&#65533;]&#65533;h&#65533;p&#65533;h U&#65533;&#65533;B&#65533;&#65533;0&#65533;&#65533;!&#65533;&#65533;&#65533;&#65533;&#65533;&#1580;&#1536;@0O&#65533; &#65533;&#65533; @&#65533; xH&#65533;&#65533;&#65533;!7f&#1354;&#65533;&#1162;Q&#65533;L@&#65533;!XK&#1541;j`9&#65533;Y&#65533;	&#65533;&#65533;&#65533;&#65533;&#65533;&#65533;9&#65533;&#65533;y&#65533; &#65533;&#65533;6c&#65533;`&#65533;&#65533;:ajZvD&#65533;m&#1724;&#65533;Z&#65533;%&#65533;qGb"&#65533;&#65533;&#65533;&#65533;HXc&#65533;<! AQ&#65533;u&#65533;&#65533;&#65533;2<y&#65533;&#65533;&&#65533;&#65533;&#65533;)&#65533;\&#65533;&#65533;4c$&#65533;&#65533;	&#65533;#v&#65533;&#65533;&#65533;&#65533;"&&#65533;&#65533;&#65533;&#65533;X&#65533;Po}<,&#65533;4&#65533;D&#65533;-&#65533;&#1803;&#65533;&#65533;j=&#65533;&#65533;O&#65533;j&#65533;&#65533;(&#1641;&#65533;&#65533;&#65533;&#65533;SY&#65533;&#1705;&#1619;&#65533;&#1667;&#1411;c&#65533;Y&#65533;&#65533;=1fb#^&#65533;&#65533;yb&#65533;&#65533;&#65533;&#65533;&#65533;(yRd&#65533;\D&#65533;&#65533;'&#65533;&#65533;6&#65533;8&#65533;&#65533;&#65533;&#65533;;EWm&#65533;&#65533;y&#65533;&#65533;&#266;&#65533;F'M[R.e^&#65533;&#65533;&#65533;?&#65533;&#288;c&#65533;&#65533;&#65533;&#65533;&#65533;&#65533;:&#65533;&#65533;?2&#65533;&#65533;&#65533;z&#65533;&#65533;&#65533;&#65533;&#65533;]X&#65533;X&#65533;&#65533;"&#65533;R` &#65533; h&#65533;7(IXP&#65533;&#65533;lKT&#516;A@&#65533;/89&#65533;&#65533;D&#65533;&#65533;F;(.H= &#65533;F&#65533;&#65533;KpIH&#65533;]&#65533;[&#516;B&#515;;&#65533;?A&#65533;g)"A&#65533;A@&#1539;9%&#65533;&#65533;&#65533;&#65533;'P&#65533;@&#65533;&#65533;F&#65533;?D&#65533;&#65533;&#65533;&#65533;&#65533;cx&#65533;e&#1541;P&#65533;&#65533;1&#65533;$&#65533;&#65533;&#65533;&#65533;p8&#65533;&#65533;&#1836;
&#1536;&#65533;&#65533;K&#65533;&#65533;
&#65533;&#65533;&#65533;&#65533;&#65533;&#65533;iX&#65533;&#65533;	C\I:&#65533; @C&#65533;&#65533;&#1024;&#65533;F&#65533;&#65533;f&#1355;B&#65533;'^*!)&#65533;`&#65533;IX&#65533;TO&#65533;&#591;R&#65533;V&#65533;&#65533;&#65533;rWM&#65533;&#65533;&#65533;C&#65533;&#65533;C<&#287;a&#65533;&#65533;@D&#65533;1&#65533;&#65533;&#65533;&#65533;&#233;&#65533;&#298;aG&#65533;+z&#65533;`&#65533;DK&#65533;6&#65533;DW&#65533;&#65533;(&#65533;&#65533;F7&#65533;F&#65533;-l<&#65533;3;&#65533;&#65533;-&#65533;&#65533;l&#65533;FX &#65533;&#65533;&#65533;(&#65533;&#65533;&#65533;&#65533;b)I&#65533;'IE&#65533;&&#65533;C&#65533;`&#1808;g&#65533;f<&#65533;<&#65533;h,&#65533;Mmf,F`4&#65533;a&#65533;&#65533;_&#65533;&#65533;&#65533;V3&#65533;&#65533;&#65533;P&#65533;(&#65533;&#65533;(&#65533;BXpt&#1576;&#65533;&#51614;X&#655;&#65533;&#65533;M6&#65533;'>&#694;3&#65533;&#65533;&#65533;n&#65533;&#65533;&#65533;	&#65533;&#65533;&#65533;h&#65533;QBYHS&#65533;n&#62379;&#65533;m&#65533;&#65533;3&#65533;N&#65533;&#65533;W&#65533;&#65533;I&#65533;:2&#65533;&#65533;&#65533;&#65533;!}&#635;&#65533;P	o&#65533;F&#65533;IY&#65533;&#65533; &#65533;k&#65533;&#65533;&#65533;$
p*&#1027;Dp&#65533;H&#65533;M&#65533;&#65533;j^WXKx&#65533;&&#65533;"p&#65533;C&#65533;&#65533;L&#65533;&#65533;G8BP&#65533;&#65533;J&#65533;&#65533;E&#65533;&#65533;XHl&#65533;&#65533;_xR&#65533;A&#65533;&#65533;7h&#65533;7&#65533;&#65533;:&#1539;? @&#65533;=&#65533;&#65533;4&#514;$&#513;P&#65533;x &#65533;<p@(&#65533;/&#65533;5&#65533;&#65533;8&#1027;C&#65533;&#65533;Nx&#65533;;&#65533;&#65533;&#1157;&#65533;x&#65533;&#65533;-&#65533;&#65533;&#65533;&#65533;	&#65533; S&#65533;&#65533; &#65533;&#1216;1&#65533;&#65533;i&#65533;&#65533; &#65533;-%&#65533;&#65533;X_&#1024;&#65533;V&#65533;&#65533;8&#65533;%&#65533;QH&#65533;m&#65533;&#65533;&#65533;&#65533;F&#65533;&#65533;G3&#65533;&&#65533;&#65533;i&#65533;y&#65533;Y&#65533;kGT&#65533;&#65533;&#65533;o&#65533;{&#65533;Z&#65533;G&#65533;&#65533;;&#65533;iN&#65533;c&&#65533;Y&#65533;~&#65533;NK&#65533;&#65533;&#65533;&#65533;&#65533;a>&#65533;&#146;'z&#686;$Y&#65533;&#1414;&#65533;r&#65533;&#65533;=&#65533;&#65533;O1&#65533;l^&#65533;cQ&#65533;&#65533;q&#65533;U&#65533;F&#65533;lc&#65533;l&#65533;&#65533;'')&#65533;&#65533;YveW&#65533;&#65533;H&#65533;g&#65533;&#65533;g&#1489;&#65533;&#65533;&#65533;&#65533;u&#65533;&#65533;&#65533;&#65533;&#65533;E&#1050;:UP&#65533;n&#65533;qG&#65533;&#65533;6&#1053;
w[?P&#65533;&#65533;O?&)&#65533;&#65533;&#65533;&#65533;&#65533;a&#65533;&#65533;	nY&#65533;&#65533;,^v&#936;&#65533;In&#65533;&#65533;h&#65533;&#65533;	&#65533;&#65533;&#65533;u&#65533;&#65533;Zx&#65533;ox&#65533;&#1745;0&#65533;x!&#65533;%&#65533;l&#65533;&#65533;n&#65533;&#65533;&#65533;&#65533;[&#65533; &#65533; &#65533;&#65533;&#65533;&#65533;x&#65533;&#65533;&#65533; &#65533;O&#65533;&#65533;ox&#65533;P&#65533;&#65533;&#65533;i&#65533;F&#65533;&#65533;&#65533;&#65533;&#65533;[&#65533;R&#65533;&#65533;1&#65533;
x&#65533;+&#65533;~sG&#65533;&#65533;N&#65533;\R(UpY=`&#65533;3&#65533;H&#65533;&j"O&#65533;L&#65533;&#65533;Hp&#65533;H&#65533;&#65533;f&#65533;&#65533;q&#65533;iHZ&#65533;&#65533;A&#65533;7`&#65533;5h&#65533;9&#65533;>&#65533;&#65533;<&#65533;6&#65533;&#65533;%&#1537;@&#65533;+&#65533;C&#65533;,&#65533;*&#65533;&#65533;1&#514;'`&#65533;)0:&#65533;`&#65533;&#65533;&#65533;&#65533; 0"18&#65533;Pb&#65533;b&#65533;&#65533;&#65533;H&#65533;8&#65533;&#65533;s:&#65533;&#65533;/&#65533;,&#65533;&#65533; [&#65533;&#65533;&#65533;@&#65533;p&#65533;P&#65533;k&#65533;66&#65533;wW&#65533;^t&#65533;&#65533;(6v&#65533;&#65533;&#65533;&#65533;&#65533;&#65533;X&#65533;&#65533;&#65533;&#65533;Xx&#65533;t&#65533;&#65533;&#65533;w<Q&#65533;&#65533;Qw&#65533;E&#65533;&#65533;&#65533;&#65533;&#65533;&#65533;&#65533;&#65533;&#65533;)&#1520;&#65533;&#65533;S)&#65533;&#65533;R&#65533;A&#65533;&#65533;4z&#65533;&#65533;LxZ&#65533;&#65533;&#265;&#65533;&#65533;E&#65533;&#1885;&#65533;&#65533;&#65533;&#65533;cES&#65533;2&#65533;&#393;b&#65533;&#3469;[7o&#1978;<&#65533;&#65533; C&#65533;&#65533;&#129;&#65533;&#65533;0&#65533;p&#2044;&#65533;&#65533;&#65533;&#1847;o+&#65533;'N\HpC&#65533;&#65533;a7&#65533;&#65533;^&#65533;&#65533;v&#858;&#65533;k&#1652;e&#65533;v&#65533;&#65533;5l:}Z&#65533;vM&#65533;&#1049;5&#65533;&#65533;&#65533;&#65533;s(&#65533;&#65533;E&#65533;&#65533;|&#65533;&#65533;&#65533;&#998;B&#65533;&#65533;&#65533;&#65533;*S&#65533;H&#65533;&#65533;VT&#65533;&#860;bo&#65533;4&#65533;mN&#65533;1&#65533;&#65533;L7.]m.l&#65533;&#65533;d&#460;&#65533;&#405;+G&#65533;&#1849;&#65533;&#65533;&#1325;[&#65533;&#65533;&#65533;:v&#65533;&#1717;s&#65533;qb&#654;&#65533;&#764;8&#65533;&#904;+&#65533;s&#65533;&#65533;;x&#65533;&#65533;&#65533;&#65533;&#65533;'ok&#65533;&#65533;&#65533;&#1395;'&#65533;&#1981;&#65533;&#65533;n&#65533;&#941;{7&#65533;&#1982;.|8&#65533;&#65533;&#65533;&#65533;&#1902;=&#65533;=&#65533;&#65533;&#65533;&#65533;C&#65533;]ix&#65533;&#8011;&#814;rd&#346;&#65533;/Fg&#65533;&#65533;9t&#65533;&#65533;&#65533;t&&#65533;/R&#65533;&#65533;0a&#65533;$8P&#65533; [&#65533;@rI%&#65533;`&#65533;&#65533;'&#65533;&#65533;b
*&#65533;&#65533;&#65533;&#65533; f(!&#65533;&#65533;Db&#65533;%&#65533;x&#65533;&#65533;'&#65533;&#65533;&#65533;&&#65533;P&#65533;%&#65533;0&#205;8&#65533;p&#65533;&#65533;3&#65533;&#65533;B&#65533;$&#65533;&#801;&#65533;o&#65533;Go&#65533;&#65533;=&#65533;&#65533;A!&#65533;&#65533;Ce&#65533;&#65533;&#65533;\xQ&#65533;T&#65533;JDaEA&#65533;@Bt&#65533;#H&#1024;l&#65533;A&&#65533;0#&#65533;&#65533;&#65533;
+&#65533; &#65533;9&#65533;&#65533;C0&#65533;&#65533;B	 \&#65533;&#65533;l`&#65533;&#65533;|\&#65533;&#65533;&#65533; lP&#65533;|&#65533;U&#65533;A`&#65533;[ K4q#SXd&#65533;&#65533;6o&#1140;&#1318;2m&#65533;A&#65533;hC&#65533;AI&#65533;&#65533;8&#65533;&#65533;y&#65533;g&#65533;9&#65533;&#65533;s:&#65533;&#65533;&#65533;&#65533;&#65533;.V&#1581;&#65533;+&#65533;&#65533;&#65533;9&#65533;&#65533;:^&#65533;&#65533;&#490;8Q&#65533;&#65533;DM&#65533;&#65533;E&#23895;H&#65533;&#65533;jXc&#65533;E&#65533;&#65533;k&#65533;&#1638;&#65533;=&#65533;&#65533;Vl&#65533;&#65533;&#65533;Nh&#1733;7l&#65533;&#65533;&#65533;]&#1648;&#65533;[&#65533;&#65533;&#65533;&#65533;8&#65533;[]a+&#65533;@|&#65533;^
-&#65533;-G~&#65533;&#65533;GG&#65533;H&#65533;4N&#65533;k&#65533;q&#65533;_&#65533;&#65533;^oS2Nb&#853;SM2	e)P\uE&#65533;&#65533;;&#65533;4&#65533;&#65533;K&#65533;T&#65533;-&#65533;&#65533;77&#65533;s&#65533;=&#65533;,S&#65533;A&#65533;&#65533;&#65533;&#65533;I&#16116;&#65533;O&#65533;&#65533;&#65533;
l&#65533;&#65533;&#65533;6&#65533;G&#65533;&#65533;l9&#65533;&#1610;b&#65533;Y&#65533;i&#65533;-&#65533;cj&#65533;&#65533;]cdC&#65533;;&#65533;E7&#65533;<u&#65533;&#65533;Zl&#65533;&#65533;K&#65533;&#65533;&#65533;&#65533;&#65533;'&#65533;.l&#821;&t&#65533;&#65533;S&#65533;t&#65533;Ff&#65533;v&#65533;M&#65533;Xx&#65533;fv7&#65533;D&#65533;E&#65533;&#65533;(pPA&#65533;G&#65533; P &#65533;&#65533;XxI&&#65533;p&#65533;	(&#65533;xRI!z&#65533;s &#65533;&#65533;$&#65533;P&#65533;I&#59204;"
(&#65533;t&#65533;	&#65533;&#65533;c&#65533;J&#65533;lCM2&#65533;&#65533;&#65533;&#65533;y&#65533;QGy&#65533;&#65533;&#65533;md&#65533;&#65533;,&#65533;`&#65533;R`&#65533;Ea&#65533;A&#65533;d@&#65533;C>&#65533; DE&#65533;`$&#65533;@,&#65533;&#65533;>Q`&#65533;&#65533; &#65533;H&#65533;&#65533;&#65533;&#65533;+x&#65533;&#65533;`&#544;9&#65533;yp&#65533;&#65533;& &#65533;&#65533;-%p>&#65533; &#65533;E&#65533;H&#65533;&#65533; (`<a&#65533;4&#65533;&#65533;&#65533;&#65533;&#65533;&LsN&#65533;&#65533;)&#65533;&#65533;$a&#65533;&#65533;&#758;&#65533;*`A&#65533;V&#65533;R&#493;t&#65533;&#65533;t&#1578;W&#65533;&#65533;&#65533;9&#65533;&#65533;&#65533;&#65533;t1&#65533;&#65533;aV&#65533;A&#65533;&#65533;}&#65533;"&#65533;&#65533;&#65533;P&#368;&#65533;&#65533;&#65533;j&#65533;&#65533;`&#65533;5&#65533;u&#65533;-4&#65533;Z&#888;&#65533;c.&#65533;&#65533;q&#65533;s;&#65533;e&#65533;yu&#65533;u9&#65533;&#65533;p&#65533;4&#65533;hJ&#65533;&#65533;&#65533;#+i4&#65533;T&#65533;.wq&#65533;&#65533;Z&#65533;&#577;&#65533;l&#65533;J&#65533;&#65533;$&#65533;gM&#65533;&#65533;&#65533;&#65533;.&#428;3b&#777;&#65533;%&#65533;&#65533;&#65533;&#65533; &#65533;%f&#65533;Y&#65533;R&#65533;&#65533;&#65533;G&#65533;IPx&#65533;b&#65533;&#65533;&#65533;&#65533;1&#65533;U&#65533;&#65533;d
&#65533;)&#65533;\&#65533;/&#65533;i&#805;(&#65533;4&#38181;&#65533;	3K&#65533;&#65533;'&#65533;'%/YQ"&#65533;&#65533;dH"S&#65533;d&#586;1&#1994;&#65533;&#1642;C&#65533;\&#65533;]&#65533;&#1127;u&#65533;Q&#65533;=&#65533;f&#65533;&#65533;&#65533;&#65533;F&#65533;&#65533;&#65533;p
](C&#65533;s&#65533;m&#65533;&#65533;R&#65533;8&#65533;D&#65533;&#65533;y&#65533;&#65533;c&&#65533;D&#65533;&#65533;N&#65533;&#65533;&#65533;&#65533;&#65533;j@&#65533; &#65533; 8&#65533;B&#65533;*&#65533;!&#65533;&#65533;&#65533;&4q&#65533;K`B&#65533;H&#65533;&#65533;&#65533;%x&#65533;&#65533;h&#65533;$&&#65533;<&#65533;A/C&#65533;&#65533;'ng&#65533;[8C&#65533;&#65533;F7&#65533;!&#65533;d &#65533;&#65533;&#65533;$1&#65533;O&#65533;&#65533;&#65533;&#65533;&#65533;&#65533; &#65533;'T!
H&#65533;R&#65533;&#65533;&#65533;/x&#65533;
J&#1055;~&#65533;&#65533;&#65533;`&(&#65533;
3&#65533;&#65533;&#65533;&&#65533; 0&#65533;B&#65533;>
&#65533;&#65533;:&#65533;h0`&#65533;=* &#65533;&#65533;|&#65533;Q&#1024;&#65533;&@&#65533;
j&#65533;&#65533;&#1024;	X&#65533;&#65533;&#65533; L&#65533;)&#1281;&#65533;&#65533;W&#65533;No>&#65533;&#1548;&17U&#65533;&#65533;&#65533;3#[y&#65533;&#65533;_&#65533;&#65533;W&#65533;&#65533;nt&#65533;&#65533;5&#65533;&#65533;&#65533;c<y&#65533;{&#65533;yI&#65533;&#65533;&#65533;&#65533;d&#65533;@&#65533;=n(&#65533;%&#65533;D&#65533;z&#65533;;`&#65533;&#65533;m&#65533;|Gj\&#65533;&#65533;&#65533;(&#65533;&#65533;D&#65533;u
&#65533;.:&#65533;"&#65533;&#65533;zM&#65533;&#65533;w&#65533;&#65533;&#65533;%%&#65533;&#65533;&#65533;<&#65533;,t!&#65533;&&#65533;K&#65533;&#65533;&#65533;=&#65533;^ZR&#65533;&#65533;&#65533;&#65533;#!&#584;&#65533;&#65533;JV^&#65533;c&#65533;&#65533;&#65533;&#65533;b&#65533;8&#65533;]&#65533;&#65533;&#65533;Z&#65533;5&#65533;&#65533; &#65533;<0&#65533;&#65533;I&#65533;i&#65533;J3&#65533;&#65533;&#65533;Z&#65533;<&#65533;fV&#65533;&#65533;&#65533;<25}\&#65533;%3&#65533;C&K&#65533;fDmi(&#228;]Z&#65533;eleM/	&#65078;&#65533;Q&#65533;q&#65533;SM&#65533;&#65533;&#65533;&#65533;&#65533;c5&#65533;Y&#65533;<&#65533;5?:4&#65533;z&#65533;3&#65533;ws.&#65533;&#65533;+ovk\&#65533;&#65533;&#65533;h&#65533;&#65533;&#65533;Q&#65533;c&#65533;#&#65533;f&#65533;"C&#65533;&#65533;P&#705;-Q @&#65533;X&#65533;:,&#65533;&#65533;'&#65533;&#65533;&#65533;9B&#65533;&#65533;DY58A&#169;A	K&#65533;CS&#65533;'z&#65533;!&#65533;&#65533;&#424;F&#65533;@i&#65533;n\&#65533;xE+f&#65533;ihC&#65533;X&#65533;%&#65533;?&#65533;&#65533;	GX&#65533;&#65533;0&#65533;*Ha	B&#65533;Az&#65533;&#65533;&#65533;&#65533;[:&#65533;.&#65533;
t#@` &#65533; &#65533;1x&#65533;z &#65533;&#65533;&#65533;&#65533; ;&#65533;d&#65533;&#65533;&#65533;&#65533;:&#65533;pC&#65533;6%&#65533;&#65533;&#65533;&#65533;&#65533;p` &#65533;@&#65533;WC@&#65533;3&#65533;&#65533;&#65533; os-&#65533;,&#65533;?b&#65533;m1&#65533;&#1301;9&#65533;k~&#65533;b&#65533;k9&#65533;&#65533;&#65533;h&#65533;&#65533;D&#269;B&#65533;&#65533;?&#65533;0&#65533;&#65533;&#234;z&#65533;&#65533;3&#65533;&#65533;&#65533;&#65533;p&#65533;&#65533;3Dm7&#65533;&#163;&#65533;&#65533;&#65533;&#65533;HE&#65533;jj&#65533;&#1714;\VfaR$&#65533;&#65533;&#65533;&#65533;	v9&#65533;2!C&#65533;&#65533;NB&#65533;U&#65533;&#65533;&#65533;$Aq&#412;&#65533;s&#65533;q&#45871;&#65533;y&#65533;&#65533;&#65533;2&#65533;%&#65533;&#65533;X64&#65533;&#65533;&#65533;gH&#65533;&#65533;&#65533;$&#65533;#&#908;g2&#65533;&#65533;2&#65533;&#65533;,&#65533;&#65533;*{r&#868;i&#65533; &#65533;>&#65533;&#2012;p&#1105;fR&#65533;&#65533;Uw&#65533;&#65533;&#65533;&#65533;W&#1984;&#1465;&#65533;&#65533;&#65533;&#65533;!zP&#65533;&#65533;&#65533;&#65533;&#65533;>&#65533;&#65533;|tMT&#65533;v&#65533;&#65533;j&#65533;h4o&#65533;&#65533;G<&#65533;&#65533;,&#65533; 0 &#65533;5&#65533;&#65533;h&#65533;	&#65533;(&#65533;&#65533;Q&#65533;&#65533;&#65533;&#65533;&#65533;<&#65533;&#65533;&#65533;&#65533;&#65533;(&#65533;
Z&#65533;&#65533;&#65533;&#65533;&#65533;H&#65533;&#65533;&xB(&#65533;&#65533;'&#65533;&#65533;  &#65533;&#65533;/@C7&#65533;&#65533;A&#65533;&#1216;e&#65533;5D&#65533;3L&#65533;M&#65533;&#65533;5@2&#65533;.&#65533;%&#65533;A<AA&#65533;&#65533;&#65533;&#65533;@&#65533;&#65533;j9@D&#65533;&#65533;&#65533;&#65533;d x&#65533;b&#65533;&#65533;	&#65533;&#65533;&#65533;&#65533;&#65533;IA&#65533;&#65533;&#65533;&#65533;&#65533;Q&#65533;e&#65533;@&#16975;d		P&#65533;	&#65533; 
&#65533;@@&#65533;@&#65533;&#1824;|&#65533;&#65533;&#65533;q@	&#256;&#65533;l&#65533; &#65533;B4p&#65533;7lC&#1268;&#65533;&#65533;&#1155;%&#65533;&#1260;&#65533;^@&#65533;&#65533;&#65533;s&#65533;J&#65533;&#65533;&#65533;}&#65533;&#65533;&#1596;&#65533;&#1843;&#65533;&#65533;V&#65533;&#65533;a&#65533;'&#65533;&#65533;'%&#65533;&#65533;)bK&#65533;
K&#65533;&#65533;&#65533;&#65533;XT&#65533;I]&#65533;&#65533;^D&#65533;&#65533;&#65533;T&#65533;;l&#65533;)&#65533;&#65533;&#65533;&#65533;'&#65533;&#1380;&#65533;&#65533;&#65533;&#1621;&#65533;&#65533;7p&#1156;){-&#65533;&#65533;-j&#713;&#65533;X+&#65533;&#65533;.&#65533;&#65533;&#65533;9&#65533;aW&#65533;&#65533;&#65533;&#65533;&#65533;vq&#65533;X&#65533;H&#65533;&#65533;]3&#65533;&#65533;5&#65533;&#65533;&#834;9^&#65533;Q8a&#65533;&#65533;&#65533;5&#65533;&#65533;&#65533;X#&#65533;I&#65533;&#65533;m#8b&#65533;7&#65533;&#65533;&#65533;&#65533;z&#65533;&#65533;:&#65533;]DLD&#1500;&#65533;:&#65533;}&#65533;Ms&#65533;&#65533;&#65533;>&#65533;M&#65533;&#65533;&#65533;?&#65533;F&#65533;ib&#65533;-&#65533;t})&#65533;;&#65533;C8tC&#65533;6P&#65533;4PC5<&#65533;'`A
<@X&#65533;&#65533;] &#65533;$\&#65533;&#65533;&#65533;&#65533;&#65533;_&#65533;@0&#65533;H&#65533;p&#65533;&#65533;&#65533;&#65533;&#65533;&#65533;@&#65533;&#65533;&#65533;&#65533;0&#65533;&#65533;B&|&#65533;&#65533;&#65533;&#65533;' )&#65533;(&#65533;B)&#65533;)&#65533;B-5&#65533;&#65533;&#65533;uYA&#65533;8tC&#65533;&#65533;.&#65533;B-&#65533;&#65533;+&#65533;B-&#65533;&#65533;*&#65533;&#65533;&#65533;&#1792;&#65533;I&#65533;&#65533;&#65533;	p 8&#65533;K9&#65533;Pl&#65533; .&#65533;
&#65533;&#65533;
&#65533;&#65533;!&#65533;&#65533;&#65533;@	&#65533; &#65533;a&#65533;&#65533;\&#65533;g&#65533;`^!k&#65533;VJ\&#65533;h%&#65533;	0&#65533; &#65533;B4&#65533;&#65533;`&#65533;&#65533;&#325;&#176;&#1508;&#65533;&#65533;&#65533;&#65533;&#65533;f&#65533;Q&#65533;QI&#65533;J4"C4"&#65533;&#65533; "n&#65533;f&#65533;&#65533;+&&#264;&#65533;$&#65533;&#65533;Y"l&#65533;&#1503;E&#65533;!&#65533;b&#65533;&#65533;W&#65533;Q&#65533;9&#65533;&#65533;g&#65533;&#65533;8&#65533;L&#65533;a&#65533;&#65533;&#65533;%&#65533;&#65533;&#65533;&#65533;C&#65533;&#65533;&#65533;&#65533;&#65533;&#65533;&#65533;!-&#65533;&#65533;y&#26764;}M&#769;&#65533;0&#65533;&#65533;`F&#65533;&#65533;&#65533;,&#65533;%&#65533;&#65533;&#65533;&#65533;):&#65533;&#65533;HY&#65533;M&#65533;&#65533;W&#65533;!Y&#65533;6Y&#65533;=&#1600;Y&#65533;.&#65533;5!&#65533;1)&#65533;B(&#65533;q&#65533;z&#65533;&#65533;U&#65533;;&#65533;C<&#65533;&#1243;I&#65533;&#65533;@&#65533;&#65533;o&#65533;&#65533;>&#65533;h&#65533;*&#65533;@&#65533;&#65533;&&#65533;&#65533;1&#65533;;&#65533;&#65533;7,C.&#65533;B'@#<&#65533;#&#65533;&#65533; &#65533;xi&#65533;V&#65533;&#934;u&#65533;&#65533;&#65533;X&#65533;	&#65533;@TA&#65533;&#65533;&#65533;&#65533;&#65533;&#65533;P&#65533;&#65533; &#65533;&#65533; 
&#65533;&#65533;&#65533;A&#65533;%&#65533;BT&#65533;Z(%(&#65533;&#65533;)&#65533;&#65533;)&#65533;*&#65533;&#65533;0D&#65533;6x&#65533;Y&#884;t&#65533;5&#65533;,d!&#1025;dAHA&#65533;&#65533;+PBQ&#65533; &#65533;&#65533;	(j	&#65533;&#65533;&#65533;| <@8@[:&#65533;&#65533;u&#65533;&#65533;&\&#65533;&#65533;&#65533;&#1790;&#65533; &#65533;&#65533; &#65533;&#65533;&#65533;f&#65533;&#65533;&#65533;
&#65533;&#65533;a&#65533;&#65533;a&#65533;(&#65533;&#65533;y&#65533;&#65533;&#65533;&#65533;&#65533;&#65533;Ff&#65533;h&#65533;&#65533;&#1537;,D&#65533;M&#65533;&#65533;&#852;"*
:&#65533;!F@&#65533;&#65533;&#1841;8&#65533;K{&#65533;&#65533;R&#65533;&#65533;|&#65533;&#65533;&#65533;&#65533;{-b#&#65533;&#65533;&#65533;]C<&#65533;&#65533;C|M&#65533;=&#65533;&#65533;k'~&#65533;&#65533;.'&#65533;&#65533;!"i+z&#65533;&#588;&#65533;&#65533;\RyIuXy,&#65533;n(&#65533;"&#65533;&#65533;&#65533;&#65533;&#65533;x&#65533;&#65533;&#65533;&#65533;Q&#65533;hL&#65533;&#65533;'&#496;&#65533;+uM&#65533;&#65533;'&#65533;&#65533;&#65533;&#65533;'&#65533;.&#65533;#jy&#65533;&#65533;/&#65533;(&#65533;h&#65533;&#65533;,&#65533;&#65533;&#65533;&#65533;&#65533;&#65533;&#634;,&#65533;&#65533;&#49446;lO&#772;&#65533;&#65533;
"&#65533;&#65533;&#65533;&#65533;&#65533;)u&#65533;:&#65533;@&#65533;M&#65533;&#65533;q&#65533;&#65533;&#65533;h>R&#65533;&#65533;&#65533;&#1631;-Gslb&#65533;&#65533;<&#65533;&#65533;5&#65533;B)H&#65533; &#65533;p&#65533;\A8&#65533;&#65533;@&#65533;@aj&#65533;G&#65533;&#65533;&#65533;&#65533;&#65533;$&#65533;&#1024;L&#65533;x&#65533;&#65533;&#65533;&#65533;&#65533;A&#65533;&#65533;A0A&#65533; &#65533;@
&#65533;&#65533;d&#65533;!d&#65533;&#65533; eP&#65533;&#65533;&#802970;%)&#65533;&#65533;&#681;+&#65533;&#1479;m&#65533;3/&#65533;B(< &#65533;A,8&#65533;&#65533;&#65533;&#65533;&#65533;&#65533;&#65533; &#65533;&#65533;Id ,&#65533;&#65533;&#65533;*&#65533;l@&#65533; ar h&#65533;@&#65533;&#65533;
&#65533;&#65533;
&#65533;&#65533;&#65533;@&#65533;%TV&#65533;&#65533;V8&#65533;&#65533;f&#65533; gy T&#65533;aV&#65533;&#481;D&#65533;&#65533; &#65533;&#65533;*d&#65533;&#65533;&#65533;&#65533; &#65533;) C&#65533;&#65533;R&#65533;t"&#65533;&#65533;Bd&#65533;&#65533;5,&#65533;"#}&#65533;&#65533;&#65533;'&#65533;^+&#65533;&#65533;&#65533;&#1387;&#65533;&#65533;&#65533;&#65533;&#65533;#"&#65533;y1p,&#65533;+&#65533;&#65533;&#204;&#65533;&#65533;<&#65533;&#65533;&#65533;&#1530;&#65533;&#65533;&#65533;&#65533;FEe&#65533;:&#65533;"y&#65533;].&#65533;'&#65533;F&#65533;~&#65533;&#65533;&#65533;&#65533;&#65533;
&#989;r!+&#65533;&#65533;&#682;&#65533;`&#816;`&#65533;J&#65533;&#65533;bk&#65533;X&#65533;&#914;/&&#65533;Q&#65533;&#334;&#65533;&#65533;&#65533;&#65533;s&#754;&#65533;&#65533;&#65533;&#605;n&#65533;&#65533;g&#65533;&#65533;7&#65533;l&#65533;i&#65533;&#65533;9&#65533;L&#65533;&#65533;A^7V&#65533;9&#65533;&#792;#&#65533;w&#65533;&#65533;l1G&#65533;&#65533;";f&#65533;;&#65533;&#65533;<&#65533;Y=&#65533;&#65533;&#65533;&#65533;J&#65533;&#65533; &#65533;&#65533;&#65533;&#65533;&#65533;&#65533;&#65533;&#65533;&#241;&#65533; &#65533;&#65533;$_ &#65533;;L&#65533;*&#65533; &#65533;&#65533;&#1033;`&#65533;&#65533;a&#65533;&#65533;4&#65533;&#65533;&#65533;pZ&#1750;&#65533;&#65533; T&#65533;&#65533;&#65533;&#65533;A&#65533;&#65533;&#65533;A&#65533;A&#1800;T&#65533;0re&#576;&#65533;A"hB&#65533; &#65533;&#65533;&#129;&#65533;&#65533;Q&#65533;2*&#65533;4lD&#65533;&#65533;Ap&#65533;4&#65533;B)&#65533;B4LC44&#65533;0&#258;$&#65533;A&#65533;  &#65533;	&#65533;J&#1055;$&#65533;,&#65533;8 t@
&#65533;@&#65533;&#65533;&#65533;&c&#65533;&#65533;&#65533;&#65533;&#65533;&#65533;
&#512;L&#65533;j&#65533;&#65533;f&#65533;@&#65533;@a&#65533;
lVb^&#65533;&#65533;}_&#65533;&#65533;K9&#65533;&#65533;v &#65533;&#65533;&#65533;n@&#65533;*&#65533;&#65533;|&#65533;$&#65533;&#65533;4&#65533;&#65533;&#65533;&#261;z&#1209;&#65533;&#65533;&#65533;aB&#65533;Gwul&#65533;&#65533;&#65533;&#65533;HK;*&#65533;&#65533;&#1853;Kn&#65533;H&#65533;C&#65533;&#65533;&#65533;cg%&#65533;+O&#65533;~&#65533;&#251;&#65533;Fv&#65533;x&#65533;&#65533; g+&#65533;&#65533;&#1541;&#65533;&#65533;&#65533;-&#65533;q=b&#65533;Z&#65533;S&#65533;
&#380;&#65533;&#65533;t&#65533;^&#65533;&#65533;&#688;p&#65533;x4W{&#65533;H&#65533;J&#65533;S&#65533;&#65533;&#65533;*&#65533;&#785;u&#65533;&#65533;^&#65533;q2.&#65533;-}&#65533;&#65533;&#65533;&#65533;&#65533;&#65533;&#65533;&#65533;&#65533;]&#65533;&#65533;T&#65533;&#65533;Wx_GV(EU6T&#65533;&#65533;XpP&#65533;5bkEawEc&#65533;QEY&#65533;L\&#65533;&#65533;D&#65533;&#65533;y&#65533;C<&#65533;Q&#65533;&#65533;1&#65533;&#65533;l&#65533;k QTE&#65533;M&#65533;l"&#65533;:&#65533;E&#65533;&#65533;&#65533;&#65533;&#65533;&#65533;D&#65533;?&#65533;&#65533;&#65533;&#65533;&#65533;&#65533;F8&#65533;&#65533;A
.&#65533;@
&#65533;&#65533;&#65533;&#65533;-	&#65533; &#65533;V&#65533;(&#65533;&&#65533;0@&#65533;&#65533;0&#65533;&#65533;&#65533;&#65533;&#65533;&#65533;&#65533;&#65533;&#1281;&#65533;&#65533;&#65533; &#65533;XA&#65533;&#65533;LA@&#65533;'&#65533;&#65533;&#65533;P&#65533;(&#65533;)&#65533;B0\C)I&#65533;T6&#65533;.%1|Cy&#65533;C9d&#65533;x@g&#65533;&#65533;&#65533;&#65533;&#2020;&#65533;&#65533;D@`&#65533;84&#65533;&#65533;U&#65533;&#65533;.	&#65533;&#65533;&#65533;&#65533;&#65533; &#65533;&#65533;X&#65533;e&#1097;&#65533;Po	&#65533;&#65533;a&#65533;I
&#65533;s&#65533;&#65533;oC&#65533;&#1057;8&#65533;0 &#65533;JT&#65533;aa&#65533;&#65533;e&#65533;&#65533;&#65533;'&#65533;&#65533;3d&#65533;6`&#65533;U&#65533;&#65533;O&#65533;&#65533;qy&#65533;F&#65533;&#65533;&#65533;q&#65533;	&#65533;^&#65533;`(&#65533;&#65533;!&#51852;Jh&#65533;&#65533;ym&#65533;&#65533;&#65533;91&#65533;&#65533;&#65533;X{&#407;MSb@&#65533;t=&#65533;&#65533;&#65533;&#443;b&#65533;&#65533;P&#65533;!&#65533;Rx&#65533;QH&#65533;t}&#65533;&#65533;&#65533;C&#65533;f&#65533;&#65533;'gG&#65533;&#65533;B&#65533;[3&#65533;c]W|&#65533;X&#65533;"RT>*&#65533;X&#65533;l&#65533;&#65533;&#65533;H&#65533;&#65533;&#65533;&#65533;&#65533;&#65533;y&#540;&#65533;(&#65533;&#65533;&#65533;&#65533;YY&#65533;}^&#65533;
&#65533;2)S&#65533;&#65533;&#65533;&#65533;l&#65533;&#65533;,&#65533;9(&#65533;&&#65533;&#65533;&#65533;&#65533;6Y&#65533;&#65533;o&#65533;	&#65533;E&#412;&#65533;&#65533;@&#65533;&#65533;&#65533;&#65533;&#65533;y&#65533;&#65533;qE5&#2011;&#65533;vDih&#65533; ed&#65533;HF&#65533;&#65533;&#65533;&#1265;&#65533;&#65533;v?&#65533;&#65533;n&#65533;<@&#65533;&#65533;@&#65533;@&#65533;&#65533;3af	&#65533;&#65533;&#65533;&#65533;t&#65533;&#65533;&#65533;&#65533;0J&#65533;&#65533;&#65533;&#65533;&#65533;&#65533;A&#65533;A&#65533;&#65533;!&#65533;A &#65533;_&#65533; &#65533;&#65533;&#65533;&#65533;%&#65533;&#152;&#65533;&#65533;&#65533;(&#65533;&#65533;(&#65533;B.$68&#65533;&#65533;zC8d-X&#65533;'&#65533;&#65533;3TLD8,&#65533;A&#65533;@&#65533;aa&#65533;J&#65533;s'  @&#65533;/t&#65533;k&#65533;&#65533;2/&#65533;&#65533;j&#65533;@&#65533;jhe@&#65533;@	&#65533;@&#65533;&#65533;	\&#65533;
&#65533;gm&#65533;&#65533;&#65533;&#65533;`ub*&t&#65533;&#65533;&#65533;o&#65533;&#65533;'&#65533;l!&#65533;,&#65533;g&#65533;I&#65533;@ &#65533;&#65533;&#65533;2&#65533;D&#65533;GE%u&#65533;~&#65533;l&#65533;~&#65533;&#65533;&#65533;&#1577;&#65533;|~&#65533;&#1501;&#65533;&#65533;ak!&#65533;&#65533;W&#65533;&#65533;&#65533;&#65533;w&#65533;E&#65533;i&#65533;yb4&#65533;&#65533;X&#65533;<&#65533;&#65533;q&#65533;6&#65533;-&#2014;&#65533;&#65533;&#65533;&#65533;X&#65533;&#8643;&#65533;&#65533;&#65533;&#65533;&#65533;E&#65533;&#300;
I&#65533;&#65533;&#65533;gL&#65533;
&#65533;0&#65533;#&#749;&#65533;&#496;&#65533;&#65533;3&#65533;&#318;&#65533;}
X&#65533;&#65533;%&#65533;&#65533;;'&#65533;&#65533;&#65533;&#65533;&#65533;&#1473;&#65533;&#65533;	1cZ&#65533;&#65533;&#65533;k&#65533;&#65533;&#65533;&#65533;Q&#65533;}&#65533;P&#65533;&#65533;M&#65533;X&#65533;1&#65533;0&#65533;DP&#65533;?&#65533;&#65533;&#65533;pS&#65533;-S1&#65533;&#65533;&#65533;3&#65533;&#65533;&#614;&#65533;&#65533;&#65533;&#65533;&#65533;D5k&#1586;e&#65533;v6&#65533;&#65533;6t&#65533;p7n&#65533;"v&#65533;&#65533;-\8q&#65533;&#1329;so&#65533;z&#65533;&#65533;&#65533;3yeJ&#65533;&#65533;J&#65533;c&#65533;&#65533;%L{3g&#65533;&#65533;y&#65533;^=&#65533;9&#65533;&#851;&#65533;'&#1055;&#65533;&#12099;&#1979;v&#65533;&#1977;k&#65533;i;v&#65533;&#1317;SG5]&#1452;W&#65533;fE&#65533;Nk&#65533;uK&#598;5O&#65533;Oz$a&#65533;4&#65533;Re\&#65533;s&#65533;&#1445;&#65533;&#65533;&#65533;&#65533;&#722;&#65533;&#65533;&#65533;&#65533;r&#331;.X&#65533;&#65533;&#65533;&#65533;1j&#65533;X&#65533;&#65533;A&#65533;'&#65533;l&#65533; J&#65533;&#65533;q&#65533;&#65533;&#65533;1v&#65533;&#65533;&#65533;&#65533;'&#989;;y&#65533;R&#65533;&#65533;P/O&#65533;&#65533;&#65533;&#65533;5&#65533;2y&#65533;&#65533;&#65533;&#65533;&#65533;P&#65533;H&#65533;b&#65533;+&#1654;q&#65533;&#261;W&#65533;&#65533;&#65533;o&#65533;:&#65533;&#65533;D[8p&#1976;u&#65533;f&#65533;W&#65533;#",H&#65533;&#65533;`&#65533;
0'X&#1056;&#65533;
P&#65533;&#65533;&#65533;`&#65533;4p&#65533;&#559;&#65533;J &#65533;&#65533;B!&#65533;<&#65533; 6 &#65533;LH&#65533;B&#65533;&#65533;D&#65533; &#65533;4&#65533; &8q	&#65533;o&#65533;&#65533;&#65533;&#65533; &#65533;D
 &#65533; !&#65533;&#65533;Di:&#65533; &#65533;&#65533;I(m*&#65533;&#65533;o&#65533;&#65533;&#65533;"p&#65533;&#65533;&#65533;p&#65533;&#65533;&#65533;J*&#65533;+&#65533;r&#65533;GK&#65533;lN&#65533;&#65533;G;o&#65533;<M&#60849;&#65533;&#65533;&#65533;4&#65533;&#65533;&&#65533;D3&#65533;o&#65533;t&#65533;N9&#65533;Ds"&#65533;&#65533;&#65533;&#65533;O+&#65533;9&#490;u&#65533;a&#65533;w&#65533;Ak&#65533;&#65533;&#65533;y&#65533;&#65533;{FriRI&#65533;I&#65533;&#65533;&#65533;q&#65533;u&#65533;)&#65533;&#65533;/&#65533;$&#476;R&#65533;&#65533;&#65533;&#65533;S&#65533;/I5&#65533;&#1327;&#897;&#65533;&#65533;&#65533;`5&#65533;Pth-+tf&#65533;uVr&#65533;<&#65533;9s&#65533;)&#65533;XQ&#65533;YN&#65533;p0&#65533;&#65533;0&#65533;&#65533;(Ue&#65533;&#65533;R;2&#65533;&#65533;r&#65533;r&#65533;E6&#65533;jE&#65533;.&#65533;%&#65533;&#65533;"&#65533;&#65533;&#1126; &#65533;&#65533;e&#65533;&#65533;w&#65533;W!&#65533;&#65533;&#65533;f&#65533;y&#65533;&#65533;}&#65533;7&#65533; &#65533;&#65533;&#65533;~&#65533;&#65533;&#1504;|&#65533;Q&#65533;^&#65533;&#65533;wH&#65533;&#65533;1&#65533;a&#65533;J&#65533;&#65533;{	:&#65533;`&#65533;&#65533;.&#65533;&#1863;y&#16912;<sJr&#65533;Y*x&#65533;y&#65533;$&#65533;&#65533;)&#65533;G+&#65533;&#65533;&#65533;F&#65533;'&#65533;1m4S&#65533;&#65533;&#65533;G&#65533;&#65533;&#65533;&#65533;D95&#65533;&#65533;&#65533;&#65533;J_k&#65533;&#65533;&#65533;&#65533;&#65533;&#65533;&#65533;td&#65533;5C&#65533;&#65533;&#1699;&#65533;&#65533;r&#65533;f&#65533;)-)&#65533;&#65533;d^&#65533;&#65533;&#65533;S&#65533;	x&#65533;&#65533;&#65533;&#65533;NxJ&#65533;&#65533;R&#65533;&#65533;&#65533;d&#65533;&#65533;(;&#65533;&#65533;&#65533;&#65533;&#65533;Z&#65533;&#65533; &#65533;&#65533;&#65533;>&#65533;?&#65533;&#65533;&#65533;&#65533;@Q&#65533;F&#65533; &#65533;
&#1664;&#2119;"&#65533;&#65533;&#65533;L8&#915;&#65533;H)EWh&/&#65533;&#245;m&#65533;Y&#269;O&#65533;&#65533;&#65533;&#65533;&#65533;&#65533;&#65533;&&#65533;#B(/&#65533;@&#65533;&#65533;&#65533;h &#65533;p 	*&#65533;`&#65533;&#65533;&#65533;&#65533;&#65533;&#65533;&#65533;YHa&#65533;&#65533;E&#65533;&#65533;;D a20&#65533;&#65533;
[&#65533;TPa&#65533;&#65533; &#65533; P&#1340;&#65533;z
&#65533; (pl&#65533; L&#65533;/&#65533;&#65533;&#65533;&#1717;&#65533;&#65533;&#65533;&#65533;dz&#65533;&#65533;$-+&#65533;&#65533;U&#65533;
&#65533;&#65533;&#65533;&#65533;J	&#65533;1<&#1245;&#65533;$%;&#65533;	#&#65533;BY&#65533;2&#65533;B<&#65533;L2$a&#65533;&#65533;4st&#65533;P&#65533;r&#65533;&#65533;&#65533;!&#65533;&#65533;E&#65533;f$&#65533;IO&#1170;&#65533;&#65533;8&#65533;*&#65533;b&#65533;8&#65533;&#65533;E-&#65533;SZ&#146;&#65533;N%F/f&#65533;[X&#65533;JW&#65533;&#65533;&#65533;&#65533;h&#65533;+a)T&#65533;&#65533;5&#65533;&#65533;Q&#65533;&#65533;&#65533;
}H%2&#65533;IZ&#1786;&#65533;&#65533;&#357;A}kYgTd&#65533;&#65533;&#65533;tqPX&#65533;&#65533;>EF,1&#65533;9szS7&#65533;&#65533;$&#65533;&#65533;&#65533;!Y&#65533;(I2&#65533;!%&#65533;!&#65533;&#65533;6R$&#65533;(_?&#65533;&#65533;B&#65533;/~&#65533;+!&#65533;&#65533;&#65533;&#65533;,&#65533;&#65533;[
L&#65533;AZ&#65533;&#65533;f&#65533;&#65533;&#65533;&#65533;^	1&#65533;2&#65533;2&#65533;&#65533;L]i&#65533;8&#641;&#65533;C&#65533;&#65533;(!&#65533;&#65533;Z&#65533;&#65533;6&#65533;&#65533;D'&#65533;t"&#1218;&#65533;T&#65533;E&#65533;&#65533;:&#65533;&#65533;&#65533;&#65533;(&#65533;)Pi&#65533;&#65533;&#65533;h&#492;&#65533;&#65533;T&#65533;&#65533;&#65533;&#1192;F&#65533;T&#65533;+&#65533;z&#65533;&#65533;&#65533;N&#65533;&#65533;S&#65533;0&#713;&#65533;&#65533;&#65533;&#65533;&#65533;&#65533;&eMhb&#65533;&#65533;&#65533;mu&#65533;&#65533;=&#65533;&#65533;&#65533;Y&#65533;a0&#65533;V`&#65533; 6&#65533;R &#65533;
4&#65533; 0&#65533; =@&#65533;F 	P&#65533;&#65533;`7&#65533;At 4&#65533;!&#65533; &#65533; &#65533;@"&#65533;p &#65533;&#65533;#&#65533; 8&#513;&#65533;&#65533;?H&#65533;&#65533;&#65533;&#65533;&#65533;&:&#65533;&#5666;v&#65533;&#1029;2&#65533;&#65533;&#65533;j<&#65533;&#65533;&#65533;F8&#65533;&#65533;C&#65533;&#65533;&#65533;&#65533;&#65533;1ra_8&#65533;&#65533;8&#65533;Dp&#65533;D`E&#65533;;&#65533;&#65533;&#65533;&#65533;6p Z&#65533;&+&#65533;,0&#65533;&#65533;bho &#65533;&#65533;F4&#65533;&#65533;&#65533;@d-&#65533;&#65533;,&#65533;&#65533; &#65533;2&#65533;&#65533;&#65533;'&#65533; &#65533;&#65533;U@D!&#65533;-*p&#65533;,&#65533;&#65533;&#65533;'G&#65533;&#65533;|&#65533;i&#65533;&#65533;&#65533;&#65533;&#65533;G&#53513;Y&#65533;Su&#65533;&#65533;=&#65533;P&#65533;&#65533;&#65533;x&#65533;&#1316;Z&#65533;&#65533;.&#65533;&#65533;+-.&#65533;iOi&#65533;&#65533;)&#65533;H&#65533;&#65533;&#65533;&#65533;&#65533;&#1065;)NET&#65533;&#65533;&#65533;u&#65533;,&#65533;1X&#65533;&#65533;&#65533;&#65533;&#65533;&#65533;&#65533;&#65533;&#65533;_&#65533;0&#65533;&#65533;V&#65533;
/&#65533;i&#65533;Q[&#65533;&#65533;&#65533;h%fE+[)&#65533; &#65533;E&#65533;BZ&#65533;T&#65533;Ap&#65533;&#65533;&#65533;b&#65533;X&#65533;z&#65533;i&#65533;ah&#65533;&#65533;&#65533;&#65533;H&#65533;&#65533;&#1360;&#65533;87I&#65533;-&#21513;&#814;&#65533;UC &#65533;&#65533;&#65533;3Yi$&#65533; &#65533;B&#65533;&#65533;
r&#65533;$G&#65533;&#65533;&#65533;&#65533;&#65533;&#65533;L&#65533;-l&#65533;RNr&#65533;&#65533;,!&#65533;&#65533;&#812;\&#528;&#1524;&#65533;$&#65533;iJ&#1404;
&#65533;&#65533;b&#1040;p&#1307;5#&#65533;P&#65533;V&#65533;%mQ&#65533;<ZS&#65533;8&#65533;k.m&#65533;&#65533;c&#65533;&#65533;&#65533;`-FY&#65533;h&#65533;&#65533;&#65533;ByM&#65533;&#65533;*J&#65533;&#65533;&#65533;&#65533;&#65533;&#65533;L&#65533;&#65533;@&#65533;DE&#65533;&#65533;&#65533;M'&#65533;"&#65533;&#65533;&#65533;&#65533;2&#65533;et.&#65533;j&#65533;9B&#65533;d&#65533;q&&#65533;,P&#65533; &#65533; h@&#65533; &#65533;QO	&#65533;&#65533;<0&#65533;&#65533; &#65533;:&#65533;&#65533;&#65533;&#65533;``&#65533; 	j&#65533;&#65533; &#65533;AB&#65533;&#65533;j#&#65533;&#65533;#&#65533;&#65533;?&#65533;y&#65533;p&#65533;Gl"&#65533;&#65533;D'<&#65533;	Q&#65533;b&#65533;pE,p&#65533;a&#65533;B&#65533;@/&#65533;AU&#65533;&#65533;&#65533;&#65533;8&#65533;Q&#65533;D&#65533;&#65533;&#65533;(&#65533; &#65533;&#65533;	&#65533;&#65533;b&#65533;g&#65533;
p&#65533;;e&#65533;L&#65533;&#65533;&#65533;&#65533;KA&#65533;!&#65533; &#65533;&#65533;iX&#65533;&#65533;5&#65533;&#65533;&#65533;=&#65533;x`&#65533;&#65533;ns&#65533;"(&#65533;	\`j;&#65533;k&#65533;&#65533;&#65533;%&#65533;1%8Q&#65533;&#65533;mfx&#65533;(&#1968;&#65533;&#65533;&#65533;&#65533;v&#65533;&#65533;u&#65533;&#65533;&#1029;#q&#65533;2Y&#65533;&#65533;&#65533;:&#65533;&#65533;&#65533;.(\!q,J$ZZ&#65533;&#65533;&#65533;d&&#65533;Z&#65533;&#65533;)&#65533;DM&#65533;`&#65533;&#65533;]kP&#65533;&#65533;&#65533;=&#65533;x&#65533;Te&#65533;R&#65533;&#65533;T&#65533;&#65533;4&#65533;g&#65533;*&#65533;&#65533;&#65533;%1&#65533;E=&#65533;&#65533;&#65533;&#65533;#&#65533;y&#65533;uj&#65533;&#65533;&#65533;&#65533;|(&#65533;&#1566;&#65533;s&#65533;J=&#65533;&#65533;&#65533;5:X+&#65533;&#65533;&#65533;&#65533;&#65533;&#65533; &#144;&#65533;n&#65533;ay9	]&#65533;<&#65533;&#65533;&#65533;l&#65533;&#65533;&#65533;U&#65533; Ey&#65533;&#65533;&#65533;\	$&#65533;D&#65533;&#65533;&#65533;t&#65533;&#268;9&#65533;S&#65533;_`&#65533;&#50650;&#65533;Of$&#65533;&#65533;&#65533;TVs&#65533;H&#65533;&#65533;s&#65533;&#65533;&#65533;f&#65533;R&#65533;j&#65533;&#65533;0&#65533;F&&#65533;B&#65533;t&#65533; 3-&#65533;b&#65533;&#1929;&#65533;&#1545;&#1042;&#65533;&#65533;,&#65533;P&#65533;&#65533;W&#65533;&#65533;j&#65533;&#65533;&#65533;&#65533;&#65533;&#65533;&#65533;&#65533;,&#65533;P&#162;&#65533;&#65533;&&#65533;&#65533;&#65533;&#65533;F&#65533;&#65533;&#65533;R0}&#156;&#65533;b&#65533;&#65533;&#65533;&#65533;&#65533;&#65533;&#65533;I&#65533;&#65533;&#1440;h&#65533;$&#65533;J&#65533;{\&#65533;o:&#65533;C` &#65533;  &#65533; &#65533;#> &#65533;.+d`f Z`R&#65533;D&#65533;2`(`&#65533;&#65533;&#65533;`&#65533;&#65533;&#65533;s&#65533;&#65533;&#65533;	r ~&#65533;|T&#65533;&#65533;`*&#65533;*&#65533;&#65533;&#65533;&#65533;-&#65533;Zh!$A&#65533;@&#65533;@*&#65533;&#65533;`&#65533; &#65533;&#65533;&#65533;&#65533;&#65533;	&#65533;&#65533;&#65533;@&#65533;`&#65533; &#65533;&#65533;'	`&#65533;c&#65533;.@<@J 0&#65533;X AP O&#65533;<`&#65533;R&#65533;\@<DL$&#65533;.&#65533;<&#65533;$ >$ )&#65533;V&#65533;&#65533;4&#65533;&#65533; &#19722;.E&#65533;&#65533;&#65533; F$&#65533;2&#65533;(&#65533;DL `A4&#65533;&#65533;&#65533;L&#65533;&#65533;K&#65533;%[&#523;&#65533;4"&#65533;q&#65533;K&#65533;&#65533;I}&#65533;&#65533;H&#65533;&#65533;&#65533;&#65533;&#65533;d&#65533;&#65533;+&#65533;&#65533;&#65533;k&#65533;"Q&#262;&#65533;&#65533;+&#65533;P&#65533;K&#65533;&#65533;&#65533;,&#65533;*&#65533;&#65533;&#65533;Z&#65533;&#65533;&#65533;O&#65533;i&#65533;&#65533;#&#65533;H&#65533; &#65533;i&#65533;&#65533;kR&#65533;&#65533;&#65533;X&#65533;#&#65533;*DpQ&#65533;&#65533;)&#65533;"&#65533;HS"
&#65533;,&#65533;)&#65533;F5&#65533;&#65533;,&#65533;V&#65533;eU&#65533;&#263;.&#65533;&#65533;&#65533;Y@hI&#65533;&#65533;(M&#65533;&#65533;&#65533;~&#65533;H8&#65533;&#65533;&#65533;&#65533;4&#65533;&#65533;&#65533;&#65533;&#65533; &#65533;a&#65533;Ldb`r&#65533;c&#65533;! &&#65533;&#65533;&#65533;+&#65533;nJT&#65533;	&#65533;\mRb&#65533;fP&#65533;l&#65533;L$!r&#65533;&#65533;&#65533;&#65533;+&#65533;,*L&#65533;<&#65533;&#65533;,&#65533;&#65533;h&#65533;&#65533;Fk&#65533;F!'&#65533;#1mS&#930;&#65533;&#65533;&#65533;&#65533;&#1038;&#416;&#65533;kS&#65533;&#65533;&#65533;D&#65533;(e&#65533;8&#65533;ml&#65533;&#65533;W&#65533;&#65533;&#65533;!d C&#65533;Bj&#65533;N`'c"&#65533;&#65533;3&#65533;*`^&#65533;j 6&#65533;&#65533;&#65533;. :&#65533;`J`&#65533;&#65533;&#65533;!&#65533;&#65533;&#65533; b1Q@R&#65533;&#1312;>&#65533;0&#65533;(A&#65533;&#65533;&#65533;Z&#65533;b&#65533;8a&#65533;@@j&#65533;J&#65533;&#65533;@*&#65533;&#65533;&#65533;@t&#65533;	E@%&#65533;&#65533;$&#65533;5&#867;&#65533;, &#65533;@@1N&#65533;4K0Z&#65533;&#65533;N&#65533;0&#65533;&#65533;B&#65533;&#1255;b&#65533;&#65533;D+~~NRD$ &#65533;nJ?&#65533;d&#65533; &#65533;6&#65533;
(Bu?#T&#65533;&#65533;~>`&#65533;$&#65533;6&#65533;&#65533;tr&#65533;x&#33270;&#65533;&#65533;&#65533;\4&#65533;&#142;&#65533;&#65533;qMlX&#65533;&#65533;eU&#65533;&#65533;GW&#65533;Gyt&#65533;&#65533;N&#65533;r&#65533;&#65533;&#65533;E#&#65533;(&#65533;&#65533;&#65533;&#65533;1Rb&#65533;,/&#65533;&#65533;&#65533;2 &#65533;HK&#65533;&#65533;&#65533;"&#65533;&#65533;&#238;&#65533;$&#65533;&#65533;(&#65533;L&#65533;BM]&#65533;!e&#65533;#e*&#65533;*&#65533;&#65533;&#65533;%&#65533;&#65533;&#65533;&#65533;H&#65533;&#65533;&#65533;(Ml
o"&#65533;bS&#1556;L;%,:U&#65533;ZEJ&#65533;&#65533;&#65533;&#65533;9&#65533;&#337;&#65533;K&#65533;&#779;&#65533;&#1713;R=&#65533;&#65533;&#65533;&#65533;&#65533;&#65533;&#65533;&#65533;&#65533;&#65533;aHV&#65533;]&#65533;/^@&#65533;8&#65533;j&#65533;&#65533;&#65533;rT&#588;&#65533;&#65533;&#65533;&#572;&#65533;Lf"&#65533;d&#65533;&#782;&#65533;(&#65533;K	Ja&#65533;&#65533;n&#65533;d"-YP$&#65533;*s$+&#65533;&#65533;&#65533;P&#65533;&#65533;&#65533;	#]L&#65533;&#65533;L&#65533;B)&#65533;&#65533;-&#65533;):\&#213;&#65533;&#65533;1&#65533;&#65533;[&#65533;&#65533;&#65533;
&#65533;&#65533;&#1042;]&#65533;&f&#65533;&#65533;&#65533;A&#65533;&#65533;&#65533; 0&#65533;C&#65533;F ?R&#65533;RS&#65533;&#65533;P&#65533;>4`0&#65533;p&#65533;( "$D&&#65533;%&#65533;l&#65533;
&#65533; !@&#65533;@v&#65533;J&#65533;H DV`	&#65533; B&#65533;:+&#65533;2&#65533;B&#65533;RR&#65533;^AH&#65533;&#65533;8@n v&#65533;l &#65533; &#65533;j@&#65533;&#65533;@&#65533;>&#65533;&#65533; &#65533;v&#65533;&#65533;A@L A c^&#65533;&#65533;N 0X&#65533;BC&#65533;T&#65533;lC&#65533;AH&#65533;A&#65533; 
@F&#65533;T`a)&#65533;"`&#65533;(&#65533;n&#65533;&#65533;F&#65533;&#65533;<&#65533;G {
(&#65533;@&#65533;o6&#65533;&#65533;>&#65533;(!&#65533;a&#65533;)&#65533;&#945;&#65533;&#65533;&#65533;&#1009;&#274;&#65533;&#65533;&#65533;&#65533;IUs&#65533;X&#65533;Hs%uK&#65533;&#65533;&#65533;&#65533;qr&#65533;&#65533;&#65533;Z&#65533;&#65533;s&#65533;f,&#65533;l&#65533;&#65533;R&#65533;]1E"'p.&#65533;&#65533;#/#)L&#65533;&#65533;#&#65533;&#65533;JRx!&#65533;)&#65533;iQ&#65533;B&#65533;&#65533;&#65533;SRy&#65533;&#65533;&#65533;^W'NX&#65533;t&#65533;6&#65533;&#65533;Ly	&#65533;&#65533;&#65533;&#65533;&#408;[&#65533;&#65533;YIX&#65533;&#65533;XX&#65533;&#65533;Z&#65533;&#65533;&#44302;}&#65533;&#65533;&#65533;n&#65533;&#65533;&#65533;"n&#65533;&#65533;&#65533;&#65533;"&#65533;&#65533;&#65533;R)5&a&#65533;&#65533;&#65533;2F&#65533;&#65533;&#65533;&#65533;~;&#65533;N&#65533;&#65533;N&#65533;&#65533;T&#65533;/=oQ^&#65533;P !&#65533;&#65533;hW$&#65533;WL&#65533;&#65533;"%P&#240;f&#65533;l&#65533;&#65533;&#65533;&#65533;&#65533;&#65533;&#65533;X&#65533;&#65533;[
&#65533;9f&#973;&#65533;&#65533;kpW&#65533;(Lk,o&#65533;&#65533;H&#65533;r&#65533;Z2&#65533;&&#65533;&#65533;y&#65533;7&#65533;~xlJ&#65533;f&#65533;A0!x&#65533;<&#65533;&#65533;4 X&#65533;0`&#65533; 6&#65533;&#65533;z&#65533;&#65533;*`n&#65533;E&#65533;(&#65533;&#65533;Px&#65533;&#65533;@&#65533;s&#65533;`\ L&#65533;&#65533;G&#65533;&#65533;2&#65533;6&#65533;*&#65533;7B&#65533;vV&#65533;&#1034;&#65533;3
a8&#65533;z X&#65533;&#65533;6x0&#65533;4`&#65533;*&#65533;$&#65533;&#65533;	&#65533;&#65533;6 &#65533;>&#65533;B&#65533;&#65533;X&#65533;&#65533;B}N&#65533;&#65533;&#1959;B\&#65533;}\&#65533;F.}&#65533;&#65533;F^d  &#65533;@&#65533;&#65533;(@$&#65533;&#65533;& B&#34232;6&#65533;s&#1584;Xq&#65533;&#65533;&#65533;xC8`7@&#65533; &#65533;a&#65533;&#65533;Mn&#65533;&#65533;@&#65533;|&#65533;yJH&#65533;K&#261;IW&#65533;|}4&#65533;&#65533;&#65533;Y&#65533;&#65533;&#65533;p4&#65533;&#65533;9&#65533;&#65533;&#65533;r&#65533;&#65533;k&#65533;&#65533;&#65533;&#65533;&#65533;&#65533;&#65533;^&#1034;&#65533;&#65533;&#65533;%1&#65533;W&#65533;&#65533;{&#65533;&#65533;w&#65533;N&#65533;y&#65533;u$&#65533;S&#65533;#&#65533;()&#65533;&#65533;h"&#65533;O&#65533;&#65533;&#65533;H]&#65533;i&#65533;w&#65533;&#65533;c%?O&#65533;&#65533;u&#65533;2&#65533;U&#65533;&#34521;#i&#65533;&#65533;(&#65533;&#65533;K&#65533;su&#65533;=i~&#65533;$&#65533;,&#65533;t&#65533;&#65533;I&#65533;&#65533;\@&#1344;&#65533;&#65533;&#65533;&#65533;!&#65533;C[ eI&#1701;&#65533;&#65533;L&#65533;&#815;&#65533;H&#65533;]&#65533;%&#65533;b&#65533;L&#65533;&#65533;&#65533;&#65533;&#65533;&#65533;:&#65533;&#65533;#&#65533;-&#65533;&#65533;"&#65533;&&#65533;5&#1390;&#65533;&#65533;&#65533;IKk&#1541;y/0_x&#65533;&#65533;&#65533;.0&#65533;&#65533;&#65533;&#65533;.	:,&#65533;&#65533;,W&#65533;/&#273391;}E&#65533;[&#65533;&#65533;&#65533;&#65533;&#65533;&#65533;&#65533;&#65533;&#65533;\&#65533;&#65533;[&#416;&#65533;&#65533;H&#65533;&#65533;&#65533;&#65533;AK&#65533;B&#65533;&#65533;0A&#65533; dI&#65533;&#65533;FJ&#65533;-&#65533;&#65533;2`&#65533;&#65533; @D?4&#65533;DDpC`r&#65533;~ &#65533;&#65533;&#65533; &#65533;a&#65533;@
&#65533; 
&#65533;&#65533;l&#65533;&#65533;&#65533;e1&#65533;&#65533;&#65533;&#65533;JfS!&#65533;Yapa&#65533; &#65533;&#65533;r&#65533;f1&#65533;&#65533;&#65533;&#65533;+&#65533;6B&#65533;kD>`}Z&#65533;&#65533;x}L&#3258;V&#65533;Q@&#65533;P&#65533;J&#3308;pCJ&#65533;d&#65533;4&#65533;&#65533;9`&#65533;&#65533;&#1312;&#1536;&#65533;@&#65533;&#65533;v&#65533;&#65533;&#65533;	&#65533;&#65533;^&#65533;&#65533;&#65533;&#65533;&#65533;3&#65533;Y;6* B&#65533;AB&#65533;&#65533;<` &#65533;&#65533;a;&#65533;rK&#65533;&#65533;ut&#65533;&#65533;{&#65533;Q&#65533;&#65533;&#65533;N&#65533;sW&#65533;&#65533;&#65533;P&#65533;Y\'7S&#65533;&#829;&#65533;H&#65533;&#65533;QE&#65533;f&#65533;&#65533;px&#65533;w{g&#65533;{&#65533;t&#65533;&#65533;T g&#65533;&#65533; &#65533;P(&#65533;N&#65533;&#65533;"&#65533;&#65533;&#65533;P&#65533;Z&#65533;&#65533;!&#65533;_z&#1106;$L-Js&#65533;&#65533;&$Mi`r\&#65533;&#65533;+|&#65533;&#65533;&#65533;|&#65533;(&#364;&#65533;{&#65533;%&#65533;&#65533;&#65533;&#65533;WW&#65533;%}oO&#65533;eT&#65533;T&#65533;&#65533;Qy&#65533;W&#65533;Oz&#65533;&#65533;~&#65533;!&#65533;d&#65533;5}I&#65533;&#65533;&#264;E&#65533;Z&#65533;w&#65533;&#65533;L9m-&#65533;UQ&#65533;&#65533;"&#65533;&#65533;&#65533; ;&#65533; !&#65533;M&#65533;4&#65533;&&#65533;&#65533;&#65533;&#65533;&#65533;bl/&#65533;&#65533;UV&#65533;&#65533;S&#1544;&#65533;,&#65533;&#234;u&#65533;$	&#65533;&#35437;	&#65533;$&#65533;T&#65533;&#65533;	&#65533;!&#65533;&#65533;&#65533;&#65533;nA&#65533;&#65533;a"&#65533;V&#65533;&#65533;&#65533;&#65533;}d&#65533;&#65533;&#65533;Z@ q(&#65533; &#65533;&#65533;O&#65533;&#65533;P&#257;R&#65533;ot&#65533;1>(&#65533;7&#65533;@&#65533;@R&#65533;s&#65533; &#65533;&#65533;
!2&#65533;&&#65533;&#65533;&#65533;*&#65533;UAN&#65533;Tf&#65533;!H&#65533;n&#65533;&#65533;&#65533;L&#65533;f&#65533;&#65533;&#65533;&#65533;&#1861;N~BAX&#65533;
&#65533;;2&#65533;&#14840;}B9&#65533;U^L&#65533;|&#65533;&#65533;&#65533;/K0>^P&#1792;&#65533;&#65533;H&#65533;&#65533;&#65533;@8&#65533;&#1408;"AA&#288;d&#65533;T{(nSB&#65533;g{n&#65533;&#65533;0&#65533;L . {6 &#65533;&#65533;!&#65533;&#65533;&#1629;o&#65533;&#65533;&#65533;NGGe&#1009;&#65533;&#65533;&#65533;&#65533;Q&#65533;&#65533;&#65533;&#1935;Bh'm&#65533;&#65533;&#65533;&#65533;^T&#65533;q&#368;5&#65533;s,E&#65533;,C&#65533;&#65533;&#65533;{BP$&#65533;|Lm&#65533;&#65533;b&#65533;&#65533;:&#65533;7&#2031;u&#65533;T&#65533;I&#65533;&#65533;&#65533;+&#65533;&#65533;&#65533;!&#65533;&#65533;&#65533;!&#65533;a&#65533;&#65533;&#65533;&#65533;&#65533;&#65533;&#65533;u&#65533;J}xl&#65533;&#65533; }&#65533;&#65533;~&&#65533;s&#65533;JCz0P*>&#65533;&#65533;&#65533;f&#65533;>?Q&#65533;is9&#65533;[&#65533;Z&#65533;u\C%R{&#65533;&#491;&#65533;9&#65533;hs&#65533;&#65533;K&#65533;$&#65533;&#65533;ZE&#1583;&#65533;&#65533;&#65533;&#65533;<&#65533;X&#65533;~&#65533;{,&#65533;/&#147;pL&#65533;U&#65533;&#65533;Z&#65533;s)i&#65533;d&#65533;Z&#65533;(y]g&#65533;&#65533;"]&#65533; &#65533;	\&#65533;.:t&#65533;&#789;#&#464;&#65533;&#65533;s&#65533;&#665;S(1&#65533;&#138;&#65533;N&#65533;&#65533;.]B&#65533;6,&#65533;&#65533;!&#199;M&#65533;&#65533;P\&#65533;o&#65533;\&#65533;&#65533;[&#65533;&#65533;&#65533;&#65533;&#65533;&#65533;&#65533;&#65533;9&#65533;&#593;&#792;q&#65533;C&#65533;&#65533;&#65533;&#65533;g.&#65533;&#65533;u&#65533;<&#65533;&#65533;X&#65533;`&#487;&#65533;&#1589;k'&#65533;+;&#65533;&#65533;&#65533;&#65533;&#65533;'&#65533;]7]&#65533;&#65533;&#65533;!&#65533;%&#65533;/f&#1852;1&#65533;&#261;D&#65533;&#65533;&#65533;bE&#65533;$$(`&#65533;&#65533;a((&#416;&#65533;&#65533;(d&#65533;&#65533;a&#65533;",&#65533;x&#65533;&#65533;&#65533;*@&#65533; "&#65533;&#65533;<&#65533;=z&#65533;h&#65533;&#65533;F&#65533;&#1897;&#65533;&#65533;&#65533;K&#65533;(U&#65533;&#65533;IT)T&#65533;P&#65533;j+Rw~&#65533;0&#65533;&#65533;&#65533;".H&#65533;pa&#65533;0(&#65533;&#65533;&#65533;C&#65533;"B&#65533;H&#65533;&#65533;&#65533;&#65533;%&#147;0&#65533;y&.&#65533;P&#65533;&#1476;&#65533;&#65533;M&#65533;7&#65533;&#65533;}&#65533;50&#65533;F#&#65533;8#&#65533;2&#65533;&#65533;&#65533;&#65533;#_<1&&#65533;&#65533;&#65533;0&#65533;&#65533;&#65533;I"{&#65533;&#65533;P&#65533;&#65533;&#65533;$&#65533; Pp&#65533;&#65533;&#65533;m&#65533;&#65533;	&#21072;&#65533;
h#&#1144;&#65533;70&#65533;s&#65533;7:&#65533;xS8=)$87&#65533;h&#65533;M<&#65533;&#65533;N@&#65533;X&#65533;7&#65533;&#65533;&#65533;S&#65533;(&#65533;&#65533;Cfd&#65533;Ov&#1229;7&#65533;x&7_&#65533;Y&#65533;g&#65533;&#65533;7&#65533;@yK$]&#65533;NV&#65533;&#65533;&#65533;<&#65533;&#65533;SO=&#65533;&#65533;&#39391;&#65533;&#65533;c>&#65533;&#65533;Y&#65533;<&#65533;&#65533;CO<v&#65533;&#65533;&#65533;;&#65533;&#65533;&#65533;&#65533;;&#65533;&#65533;c&#65533;WszDU&#65533;iF&#65533;&#65533;i&#65533;&#65533;JT9,)&#65533;S&#65533;&#65533;&#65533;&#65533;|3&#65533;1&#65533;&#65533;&#65533;.&#65533;&#65533;&#65533;2&#65533;P&#65533;&#65533;8&#65533;Sg<&#65533;K&#1457;&#65533;&KV&#65533;&#65533; z&#65533;<&#65533;&#1059;&#65533;&#65533;&#65533;:&#65533;'&#65533;&#65533;>&#65533;&#65533;X&#65533;t+O&#65533;d&#65533;&#65533;&#65533;&#65533;&#65533;t&#65533;&#65533;A&#35243;&#65533;&#65533;J&#65533;&#65533;&#65533;&#65533;&#65533;8&#65533;&#65533;&#65533;:o&#65533;&#65533;&#65533;[/M1&#65533;Ko&#65533;&#65533;^&#65533;j&#65533;&#65533;&#1979;*&#65533;&#65533;&#65533;&#65533;W	&#65533;<&#65533;Z&#65533;&#1401;?M$&#916;&#1904;&#65533;#&#65533;/&#65533;3&#65533;&#65533;E9&#65533;&#65533;P)&#65533;):Q}&#65533;&#1308;Z}&#65533;&#1380;&#65533;&#65533;N;&#65533;&#956;&#65533;W&#65533;`5'T&#65533;j&#65533;&#1148;<&#65533;&#65533;&#65533;&#65533;CG&#65533;*O&#65533;tO#ErN&#65533;B&#65533;&#65533;DC&#65533;K&#65533;L1&#65533;SM&#65533;&#52946;&#65533;"&#65533;&#65533;&#65533;@y:&#65533;&#65533;&#65533;&#65533;9N&#65533;3/&#65533;&#65533;&#65533;&#65533;W;&#65533;]P&#65533;&#65533;x&#65533;&#65533;+~L&#65533;&#65533;u &#65533;-&#65533;&#65533;M&#65533;&#65533;&#65533;&#65533;&#65533;&#65533;:&#65533;&#65533;A&#65533;U&#65533;&#65533;&#65533;W&#65533;bppW&#65533;!&#65533;&#65533;&#65533;
$&#65533;&#65533;&#65533;/&#65533;&#65533;^xL&#65533; 6&#65533;&#65533;G"&#65533;8&#65533;n&#65533;TBI$&#65533;$r#&#65533;&#65533;P&#65533;%&#65533;t&#65533;	(&#65533;&#65533;r&#65533;)&#65533;&#65533;b&#65533;(&#65533;&#65533;K$]&#1056;&#65533;.&#65533;&#65533;B,&#65533;&#65533;&#1925;&#65533;&#65533;x&#65533;'&#65533;&#65533;&#65533;'&#65533;p&#65533;f&#65533;&#65533; B$&#65533;&#65533;Y	&#65533;&#65533;&#65533;>	(&#65533;&#65533;&#65533;!&#65533;&#65533; &#65533;g&#65533;&#65533;n%x&#65533;&#65533;&#65533;P&#65533;&#65533;&#264;F6&#65533;&#65533;&#65533;f&#65533;&#65533;&#65533;&#65533;.&#65533;&#65533;&#65533;&#65533;&#1624;&#65533;1^&#65533;5 A"&#65533;&#65533;&#1024; &#65533;&#65533;&#65533;&#65533;%3& &#65533;&#65533;&#65533;&#65533;i&#65533;H{&#65533;&#65533;j&#65533;5&#65533; &#584;D&#65533;&#65533;&#65533;C#!&#65533;'A&#65533;&#65533;&#65533;&#65533;*Z&#65533;X&#802;&#65533;hE6y&#587;&#65533;&#65533;F&#65533;&#65533;8&#65533;m|&#65533;b\&#65533;2&#65533;&#65533;&#65533;&#65533;$^Xa&#65533;&#546;&#65533;=&#65533;&#65533;&#65533;&#65533;&#65533;=&#65533;q=F&#65533;&#65533;Y&#759;&#65533;)BZJb83&#550;z&#65533;&#65533;M)&#65533;#&#65533;$&#65533;4&#65533;&#65533;&#65533;&#65533;i]&#65533;&#65533;PN7rl&#65533;&#65533;0&#65533;q&#65533;d(&#65533;(&#65533;3&#65533;&#65533;q&#65533;&#65533;)Z&#65533;&#65533;&#65533;E&#65533;:&#65533;Y&#65533;BV&#65533;&#65533;&#65533;=)JO&#65533;&#65533;&#23744;&#65533;&#65533;h	&#65533;P&#65533;r&#65533;&#65533;U&#65533;u&#65533;&#65533;&#65533;&#65533;&#65533;&#65533;b&#65533;&#65533;&#65533;D&#65533;*y&#65533;5&#65533;&#531;=&#65533;*&#65533;HF&#65533;)&#65533;&#65533;&#65533;,*Vq&#65533;&#65533;&#65533;&#65533;3&#65533;tj&#65533;W&#65533;&#65533;u-&#65533;&#268;&#65533;ts9&#65533;&#65533;&#65533;&#65533;&#65533;)Y;&#65533;&#65533;m&#65533;&#65533;B&#1718;Nt&#65533;&#65533;&#65533;&#65533;)&#65533;&#65533;&#65533;">JI&#65533;4&#65533;&#65533;%89Z&#65533;&#65533;&#65533;&#65533;&#65533;8&#65533;&#65533;JS&#65533;E&#1121;&#65533;R&#65533;&#65533;"&#65533;\HHg
'&#1163;d&#65533;)hH^&#65533;N&#65533;F&#65533;T)&#65533;g8&#65533;Q&#65533;&#65533;=&#65533;*W&#65533;[&#65533;x&#25879;&#65533;c&#65533;p*&#65533;&#65533;&#65533;&#65533;&#65533;&#65533;@	j`+x!gH&#65533;&#65533;&#65533;&#65533;3B&#65533;`&#65533; &#65533; &#65533;1L
&#65533; \&#65533;&#65533;&#65533;:&#65533;W&#65533;z@&#65533;&#65533;O
.&#65533;&#65533;&#65533;&#65533;<% AJ &#65533;/&#65533;&#65533;&#65533;&#65533;D%.&#65533;	Mh&#65533;&#65533;D$ &#65533;YHTB&#65533;&#65533;&#65533;'Da&#65533;T4/&#65533;()H&#65533;
Xl&#65533;C&#65533;&#65533;n`h@&#65533;&#65533;VQ&#65533;&#65533;tg)h&#65533;\&#65533;&#65533;6>&#65533;s&#65533;&#65533;&#65533;&#65533;g.P&#65533;fZ&#65533;p~&#65533;5&#65533;
&#65533;&#65533;&#65533;'b&#65533;p&#65533;2&#65533;&#1100;&#65533;:&#65533;&#65533; &#65533;/x&#65533;a,&#65533;&#65533;&#65533;&#65533;&#65533;&#65533;&#65533;&#65533;\&#65533;&#65533;b&#65533;
T&#65533;&#65533; &#65533; ` :&#65533;&#65533;&#65533;+&#65533;&#65533;&#65533;QcG&#65533;7&#65533;&#65533;D&#65533;Hf&#65533;&#65533;3&#65533;&#65533;&#65533;EXL\&#65533;"&#1000;&#65533;s1c_&#65533;&#65533;6&#264;F&#65533;&#65533;M&#65533;&#1030;6^&#65533;&#65533;6&#65533;i@e&#65533;3&#65533;XG>&#65533;&#65533;O&#65533;&#65533;&#65533;&#65533;K{&#65533;+[&#13977;&#65533;&#65533;&#622;t=&#65533; OF&#65533;C&#65533;&#65533;&#65533;&#65533;&#65533;&#65533;(	&#65533;CJ&#65533;&#65533;u&#65533;#&#65533;(&#65533;0&#65533;&#65533;k&#65533;q&#65533;`2V&#65533;o&#65533;&#65533; +&#65533; !v'Z&#65533;&#65533;&#65533;&#434;32{l(>&#65533;P&#65533;&#65533;&#65533;&#65533;&#65533;&#65533;@K+\&#65533;bT&#65533;&#65533;-E?&#65533;\^&#65533;W$&#65533;LU&#65533;&#1171;z&#65533;&#164;&#65533;&#65533;${Z[&#65533;&#65533;4D&#65533;B&#65533;8&#65533;&#65533;&#65533;&#65533;RT&#65533;&#65533;&#65533;w$m[Y&#65533;q&#65533;&#65533;OT"&#65533;5G(&#65533;&#65533;&#65533;Je#\&#65533;&#65533;&#65533;Y&#65533;)&#65533;h&#65533;J&#65533;8&#65533;&#65533;&#65533;f;&#65533;&#65533;B&#65533;&#65533;&#65533;&#850;x&#65533;-&#65533;Wa&#65533;ER&#65533;4&#65533;$&#65533;doCh#I&#65533;q&#65533;&#65533;#J&#65533;&#65533;&#65533;&#65533;<I8&#65533;*@E&#65533;&#65533;&#65533;&#65533;vXCj&#65533;AC&#65533; &#65533;r &#65533;!&#65533;:&#65533;
=&#65533;N\&#65533;&#65533;& !X&#65533;p X
p 8&#65533;&#65533;&#65533;&#65533;&#65533;K&#65533;&#65533;&#65533;}&#65533;u&#65533;&#65533;m&#1029;@X&#65533;&#65533;&#65533;&#65533;&&#65533;g<MX"78&#65533;&#65533;#A	Nx&#65533;&#65533;&#65533;^)R&#65533;&#65533;R@o&#65533;&#65533;#&#65533;&#65533;&#65533;&#65533; -&#65533;&#65533;"&#65533;&#65533;3x&#65533;@&#65533;&#65533;&#65533;&#65533; &#65533;&#65533;
:#&#65533;&#65533;&#65533;`"'&#65533;P&#65533;&#65533;&#65533;&#65533;&&#65533;n&#65533;h&#65533;&#65533;&#65533;`s&#65533;&#65533;6&#65533;m\&#65533;&#65533;@2$$j &#65533;0F4&#65533;&#65533;3&#65533;H&#65533;PG9&#65533;a&#65533;5<!\B
B&#65533;&#65533;q@p#X&#65533;&#1808;A]L&#65533;G7S&#65533;&&#65533;&#65533;	&#65533;&I&#65533;&#65533;Q&#65533;&#65533;&#65533;&#65533;&#65533;&#328;&0y&#65533;&#65533;&#65533;~&#65533;&#580;&#65533;&#65533;&#65533;&&#65533;"&#212;F2&#65533;x&#65533;4.&#65533;&#65533;&#65533;&#65533;lq&#65533;lN;&#27745;~&#65533;'=&#65533;&#65533;P&#65533;&#65533;&#65533;&#65533;m&#65533;naK&#65533;&#65533;<$&#65533;&#65533;Y&#65533;&#65533;&#65533;&#65533;et&#65533;J&#65533;&#65533;s][T\&#65533;&#65533;8&#65533;\&#65533;&#65533;^&#65533;&#65533; &#65533;p&#65533;@]&#65533;}&#65533;6&#65533;2g&#65533;&#65533;-&#65533;&#1152;&#65533;&#65533;-&#65533;h}~&#65533;Rh{&#65533;G&#65533;w&#65533;G~&#65533;G&#65533;&#65533;g&#65533;)&#65533;&#65533;($X,&#65533;b'&#65533;dO&#65533;&#65533;&#65533;&#65533;WH.&#65533;xH)x'&#65533;w&#65533;8&#65533;&#65533;&#65533;6&#65533;)&#65533;&#65533;&#194;j&#65533;&#65533;K&#65533;R)&#65533;&#65533;&#65533;&#65533;)&#65533;Nl>&#65533;4&&#65533;&#65533;&#65533;lNsPAR &#65533;aV&#65533;R&#65533;2R&#65533;&#65533;&#65533;t0"&#65533;ld&#65533;4?4R:&#65533;,a&#65533;R&#65533;S&#65533;N&#65533;&#65533;4&#65533;(&#65533;4<5n&#65533;&#65533;ex*j&#65533;#gH0&#65533;Q&#65533;S	&#65533;&#65533;P&#65533;0&#65533;&#65533; ' 	 !&#65533;O q &#65533; z0j Y&#65533;:P&#65533;  J 6&#65533;&#65533;  &#65533; +&#65533;&#65533;U&#65533;U] &#65533; ?&#65533;&#65533;>&#65533;&#65533;&#65533;&#65533;  &#65533;A:0&#65533;&#65533;&#65533;&#65533;	&#65533;&#65533;	&#65533;Es&#65533;&#65533;	&#65533;&#65533;;&#65533;0	&#65533;&#65533;&#65533;&#65533;&#65533;&#65533;&#65533; 
&#65533;@
&#65533;
&#65533;xt&#65533;`
&#65533;&#65533;	j&#65533;=&&#65533;=W&#65533; PC"&#65533;&#65533;U&#65533;w&#65533;1$p&#65533;&#65533;&#65533;$:&#65533;&#1099;&#65533;wd@"p&#65533;&#65533;&#65533;&#65533;&#65533;%&#65533;a&#65533;	&#1104;&#65533;#a&#65533;&#65533;@&#1056;&#144;&#65533;&#65533;&#65533;@h$c&#65533;`&#65533;`&#65533;&#65533;&#65533;p
&#65533; &#65533;p
&#65533;~ M&#65533;&#65533; 	 @O&#65533;&#65533;&#65533;^&#65533;&`2b8BE&C)aD)&#65533;Hy&#65533;V&#65533;C)}#&#65533;F&#65533;}R)&#65533;2}kFi&#65533;|&#65533;g|)&#65533;b&#65533;&#65533;F/&}P&#65533;Oq&#65533;LA&#65533;(&#65533;2&#1815;G&#65533;}{&#65533;&#65533;&#65533;p&#1622;q&#65533;G&#850;&#65533;&#65533;G&#65533;1&#65533;&#65533;=&#65533;{&#65533;i&#65533;&#65533;&#1094;nh&#65533;p &#65533;&#65533;&#65533;&#65533;&#65533;&#65533;L&#65533;p&#65533;P&#1360;&#7192;&#65533;"HGF)wy-7H&#65533;2&#65533;&#65533;B&#65533;&#65533;VL&#65533;~r&#65533;g&#65533;&#65533;G&#65533;&#470;&#65533;L&#65533;&#65533;h>)&#65533;2O&#65533;&#65533;L&#65533;&#65533;,&#65533;R&#65533;&#65533;i,vi~&#65533;y&#65533;&#65533;4&#65533;&#65533;&#65533;sy(&#65533;i'&#65533;	&#65533;&#65533;&#65533;&#65533;&#65533;h&#65533;&#65533;e&#65533;T&#65533;&#65533;&#65533;&#65533;/&#65533;&#65533;4]x&#65533;6B}f4M&#65533;z/&#65533;&#65533;7&#65533;/[fIp2#Q7&#65533;[&#65533;&#65533;&#65533;y$_&#65533;&#65533;&#65533;&#65533;kS!&#65533;TngEQ&#65533;.&#65533;&#65533;Ix8ne&#1247;&#65533;6(f_&#65533;*"&#65533;S&#65533;e	&#65533;&#65533;&#65533;	&#65533;@&#256;
wp&#65533;@&#65533;&#65533;m&#65533;&#65533;p&#65533;g YO&#65533;70&#65533;9+&#65533;U , 0&#65533;UP&pu&#65533;S?.&#65533;[h&#1507;hg-&#65533;@&#65533;&#65533;&#65533;cG, z&#65533;	&#65533;
>&#65533;	P
&#65533;&#65533;&#65533;	7'	&#65533;&#65533;&#65533;&#65533;&#65533;&#65533;	&#65533; 
@'
&#65533;&#65533;	&#65533;&#65533;&#65533;&#65533;
&#65533;P7 &#65533;* &#65533;qp&#65533;p&#65533;9P?&#65533;@r@&#65533;&#65533;3&#65533;uuy:?|&#65533;T&#65533;&#65533;3&#65533;&#65533;&#65533;&#65533;&#65533;0&#65533;&#65533;v#&#65533;p&#65533;`&#65533;&#65533;
&#65533;&#65533;&#65533;@J&#65533;&#65533;&#65533; 
&#65533;&#65533;&#65533;&#65533;&#65533;&#65533;&#65533;&#65533;@&#65533;P&#65533;&#65533;
}&#65533;)_0&#65533; GTc*V&&{I&#65533;G&#65533;|N&#65533;b&#65533;.&c&#65533;z&#65533;&#65533;j&#65533;_&#65533;FY&#65533;&#65533;U&#65533;&#65533;H&#65533;a&#65533;&#1066;F?&#65533;&&#65533;5&#65533;d&#65533;*&#65533;'u&#65533;&#65533;&#65533;&#65533;&#65533;}4&#65533;&#65533;:&#65533;&#65533;W&#65533;n)&#65533;&#65533;&#65533;&#65533;&#65533;,|&#65533;&#65533;t3&#65533;B3&#65533;&#65533;P&#65533;2q&#65533;&#65533;P&#65533;&#65533;&#65533;&#65533;&#65533;&#65533;&#65533;&#65533;&#65533;&#65533;&#65533;B&#65533;u9&#65533;&#65533;&#65533;K&#65533;&#65533;K&#65533;j&#65533;d&#65533;}&#65533;&#65533;&#65533;&#129;&#1879;&#65533;&#65533;&#598;}&#65533;G&#65533;&#65533;&#65533;-&#65533;&1\&#65533;c&#65533;&#65533;0&#65533;$&#65533;&#65533;9&#65533;&#65533;)&#65533;!&#65533;&#65533;:&#65533;4[&#65533;&#65533;J&#65533;&#65533;-|&#65533;&#65533;&#65533;*&#65533;&#65533;&#1280;&#65533;h(&#65533;0&#65533;&#65533;V&#65533;&#65533;dI6&#65533;DH&#65533;FEKI&#65533;&#65533;5&#65533;O./-&#65533;&#65533;*QT1&#65533;&#65533;`&#65533;&#65533;&#65533;&#65533;RPsPIl/55&#65533;&#65533;&#65533;&#65533;3&#65533;%Q}?&#65533;&#65533;&n &#65533; 
&#65533;@A&#65533;D9&#65533;&#65533;&#65533;2*&#65533;&#65533;&#65533;\@T R&#65533;&#65533;&#65533;T&#65533;w&#65533;&#65533;r&#65533;`&#65533;X`T J 7&#65533;&#1038;2&#65533;WP8@1`X&#65533;4`&#65533;;&#65533;&#65533;&#65533;&#65533;+0&#65533;&#65533;k?&#1141;&#65533;S&#65533;'`&#65533;&#65533;C&#65533;&#65533;	&#65533;&#65533;	&#65533;0
&#65533;;
]&#65533;	&#65533; 	&#65533;p&#65533;&#65533;`&#65533;&#65533;	_&#65533;&#65533;&#65533;
&#65533;&#65533;&#65533;UZ&#65533;0
qpX5&#197;R&#65533; &#65533;XU&#65533;t&#65533;&#65533;&#65533;_7@,&#65533;&#65533;&#65533;&#65533;&#65533;*&#65533;' &#65533;&#65533;K&#65533;&#65533;a]&#65533;
0&#65533;>T`
&#65533;&#65533;6.&#65533;$&#65533;&#65533;1&#65533; &#880;&#65533; 
&#65533; &#65533;&#65533;&#65533;@
&#65533;&#65533;`m&#65533;_&#65533;YpL&#65533;&#65533;&#65533;	&#65533;&#65533;
&#65533; &#65533;&#65533;&#65533;o&#65533;t&#65533;&#65533;&#65533;&#65533;f&#65533;G|&#65533;&#65533;n"{/A{&#65533;&#65533;|&#65533;&#65533;&#65533;3c&#65533;&#65533;&#65533;J&#65533;\&#65533;{&#65533;&#43831;%&#65533;&#65533;a&#65533;&#65533;aKt&#65533;m&#65533;6f&#65533;(6&#65533;,&#65533;z&#65533;X&#65533;&#65533;Z&#1793;&#65533;'&#65533;T&#65533;&#65533;&#65533;-s$.';j&#65533;P&#65533;&#65533;0&#65533; F&#65533;&#65533;&#65533;0c_&#65533;&#65533;i	hp&#65533;&#65533;&#65533;&#65533;gi&#65533;`&#65533;&#65533;z&#65533;'&#65533;&#65533;&#65533;
&#65533;&#65533;,h&#65533;&#625;!H&#65533;&#65533;&#65533;&#65533;&#65533;&#65533;[&#594;<&#65533;\|&#65533;&#65533;t&#65533;`&#65533;L?X3&#65533;&#65533;&#65533;&#65533;&#65533; &#65533;&#65533;?5LDDX&#65533;$V%B&#65533;&#1958;$p&#65533;&#65533;g&#65533;fP&#65533;2&#65533;&#65533;)&#65533;T&#65533;*X&#65533;&#65533;&#65533;6l&#65533;&#65533;&#65533;Bclq[&#65533;p&#65533;&#65533;v&#65533;&#65533;W&#65533;e&#65533;&#65533;&#1568;&#65533;@&#65533;E&#65533;o,&#65533;&#65533;&#65533;7P&#65533;SH&#65533;n&#65533;&#65533;&#65533;&#65533;&#65533;r@U&#65533;&#65533;O&#65533;F&#65533;5&#65533;&#65533;0 &#65533;H&#65533;&#65533;&#65533;9@5&#65533;=&#65533;>&#65533;7 0&#65533;1&#65533;&#1065;&#65533;:,&#65533;-&#65533;:&#65533;:.&#65533;(&#65533;+p:&#65533;90&#65533;p&#65533;p	4&#65533;&#65533;&#65533;&#65533;&#65533;&#65533;&#65533;Aw&#65533;&#65533;&#65533;&#65533;&#65533;	&#65533;&#1061;&#65533;&#1357;&#1720;&#65533;&#65533;p&#65533;`:0 ) 1&#65533;&#65533; 
P&#65533;&#65533;&#65533; &#65533;5&#65533;&#65533;8@&#65533;E&#65533;*`@&#65533;{V&#65533;%&#65533;&#65533;\+&#65533;u&#65533;&#65533;X&#65533;J\&#65533;&#65533;&#65533;f&#65533;p4&#65533;&#65533;&jc&#65533;&#800;
&#65533;&#65533;x&#65533;&#65533;}pP&#65533;R@4 ;&#65533;`	&#65533;&#65533;&#65533;&#65533;&#65533;`&#65533;&#65533;
&#65533;P&#65533;@/&#65533;`&#65533;&#65533;'&#65533;Y&#276;&#65533;|af{&#65533;&#65533;&#65533;1vfB&#65533;&#1616;&#65533;J&#317;g&[t|&#65533;J&#65533;&#65533;&#65533;ae&#65533;lL&#65533;)&#65533;&#65533;2T|-&#65533;B&#626;=&#65533;&#1585;;&#65533;&#65533;J&#65533;&#65533;R&#65533;&#65533;&#65533;&#65533;&#65533; &#65533;`&#1248;&#65533;y&#65533;(&#65533;&#65533;0&#65533;&#1968;&#65533;&#65533;&#65533;x&#65533;"+&#65533;&#65533;&#1712;[d&#65533;&#65533;&#65533;,&#1778;&#65533;&#52408;&#65533;&#65533;_&#1818;&#65533;&#65533;[&#65533;L&#65533;R,x&#65533;&#502;M&#65533;&#65533;M&#65533;~$-6&#537;&#65533;&#16584;&#65533;P&#65533;h&#65533;&#65533;H&#65533;2&#65533;t&#65533;&#65533;$I&#65533;1&#65533;&#65533;&#65533;:&#65533;F#29&#65533;&#65533;fi&#65533;&#65533;&#65533;&#65533;&#65533;&#65533;P9&#65533;T&#65533;&#65533;&#65533;&#65533;&#65533;&#65533;M&#1670;&#65533;&#65533;&#65533;G&#65533;W&#65533;l&#65533;&#65533;&#65533;/J&#65533;&#65533;2&#65533;y6&#65533;&#65533;&#1821;=&#65533;j&#65533;Ir&#65533;*&#65533;&#65533;
]p$0d &#65533;P	&#65533;p}@l&#65533;Y&#65533;&#65533;O&#65533;&#65533;D=#&#65533;o@Gp&#65533;&#65533;<P]&#65533;7&#65533;:&#65533;&#65533;&#65533;5&#65533;&#65533;]&#65533;&#65533;&#65533;&#65533;U&#65533;&#65533;P}\&#65533;=>&#65533;` &#65533;&#65533;vn~_&#65533;JY@p&#65533;&#65533;&#65533;&#65533;p	&#65533;&#65533;&#65533;&#65533;&#65533;&#65533;&#65533;&#65533;
&#65533; 	kPFP'&#65533;[.&#65533;,&#65533;&#65533;&#65533; 0):&#65533;^>&#65533;4$@h:"0&#65533;@&#65533;@gU&#65533;&#65533;&#65533;&#65533;q&#65533;&#65533;&#65533;&#65533;Z0	&#65533;`&#65533;&#65533;&#65533;y%&#65533;@&#65533;I&#65533;&#65533;&#65533;&#65533;&#65533;;&#65533;&#65533;	&#65533;&#65533;	&#65533; e&#65533;-&#65533;wP	&#65533;&#65533;&#65533;&#65533;J&#65533;&#65533;&#65533;&#65533;&#65533;&#65533;&#206;wE9&#65533;#&#65533;&#65533;D&#65533;&#65533;&#65533;!&#65533;&#65533;&#65533;p&#65533;&#65533;&#65533;&#394;&#65533;0&#65533;&#490;&#65533;PIF[&#65533;^D&#65533;?&#1332;E&#65533;&#681;]&#65533;D&#65533;Yg&#65533;&#65533;&#65533;&#65533;&#65533;G&#65533;j&#65533;
&#65533;&#65533;&#65533;&#65533;&#65533;&#65533;&#1975;&#65533;&#65533;i~&#65533;&#1154;&#65533;&#65533;&#65533;`&#65533;&#65533;&#65533;&#65533;&#65533;2&#65533;{&#65533;&#65533;&#65533;0&#65533;P&#65533; &#65533;z&#1203;&#65533;&#65533;}&#65533;Z&#65533;0&#63201;	&#65533;&#1011;&#65533;2&#2030;&#65533;}'&#65533;6&#65533;,h&#65533;&#65533;&#65533;&#65533;&#65533;&#65533;&#65533;&#65533;&#65533;F&#65533;&#65533;&#65533;&#65533;->)?&#65533;&#65533;@&#65533;~&#65533;;&#65533;T&#65533;&#65533;&#65533;?Xi&#65533;|.Q&#65533;K&#65533;_&#65533;S&#65533;S&#65533;&#65533;&#65533;]sP&#65533;s&#65533;&#65533;&#65533;j?)&#65533;9O?8)WK&+M&#65533;IjMEY&#65533;M&#65533;dPR&#65533;&#8183;1Kc/'1&#65533;o&#65533;&#65533;&#65533;)k&#65533;gENL&#65533;R&#65533;b&#65533;&#65533;&#65533;&#65533;p1&#65533;$&#65533;gNN%&#65533;
`&#65533;Efp&#65533;P
&#65533;&#65533;y&#65533;e ]&#65533;Z`Q&#65533;&#65533;&#65533;9&#65533;80&#65533;CPG&#65533;;&#65533;&#65533;&#65533;_]&#65533;&#65533;9&#65533;&#65533;&#65533;>&#65533;3&#65533;&#65533;&#65533;>/&#65533;&#65533;]&#65533;&#65533;Q])&#65533;&#65533;-0DPbpd ^pK9( E&#65533;n&#65533;&#65533;&#65533;&#65533;`&#65533;&#65533;K
&#65533;&#65533;<&#65533; 
&#65533;&#65533;<&#65533;&#65533;K d&#65533;B`` Q&#65533;	
(&#65533;&#65533;C&#65533;	j&#65533;&#65533;&#65533;&#65533;A&#65533;aB&#65533;E&#65533;C&#65533;&#65533;&#65533;&#65533;"FZ&#65533;h&#65533;
3&#65533;&#65533;&#1702;&#65533;&#1848;p5&#65533;}N&#65533;&#65533;&#65533;=u&#65533;&#65533;-Z&#65533;N&#65533;`[&#396;&#65533;&#65533;Mc~&#65533;i&#65533;
X2f&#736;u#&#65533;&#65533;o&#1978;m&#65533;&#65533;&#1782;nb&#65533;zC&#65533;&#65533;Mp[&#1734;&#65533;&#65533;&#65533;&#1838;&#1976;&#65533;&#65533;k&#65533;&#65533;&#1905;&#1714;]&#65533;&#65533;M&#65533;`&#133;c&#65533;&#65533;&#65533;&#65533;`nc&#65533;:n&#65533;&#65533;,&#1714;&#65533;&#65533;r&#65533;v&#65533;&#65533;Z&#65533;&#65533;&#65533;uf&#65533;s&#65533;&#65533;Z&#65533;E]&#65533;&#65533;9t&#65533;&#1721;s/&#65533;<y&#65533;&#65533;&#1115;&#65533;O&#65533;n&#65533;&#65533;&#65533;&#1659;&#65533;&#65533;&#65533;p&#65533;m'>&#65533;&#65533;<z&#605;;&#65533;;&#65533;s&#65533;&#65533;&#65533;3&#65533;&#65533;&#65533;&#65533;&#65533;&#65533;&#65533;&#65533;k&#65533;&#65533;&#65533;<w&#65533;j&#65533;&#714;&#65533;&#65533;&#65533;&#65533;&#65533;&#833;{&#65533;&#65533;&#65533;y&#65533;n&#65533;&#207;&#65533;&#65533;&#65533;{&#65533;&#65533;&#65533;cP&#65533;&#65533;&#65533;&#65533; &#65533;&#65533;?&#65533;&#65533;z&#65533;8&#65533;&#65533;3&#65533;@&#65533;&#65533;'Cy&#65533;&#65533;PC&#65533;&#65533;&#65533;&#65533;&#65533;q&#65533;&#65533;7&#815;&#65533;&#65533;x&#65533;&#889;&#65533;[&#65533;&#65533;&#65533;&#65533;&#65533;&#65533;&#65533;TQD&#65533;cg&#65533;u&#65533;	RHv&#65533;i&#65533;H!&#65533;QG&#65533;%&#65533;|6&#1544;&#65533;I+&#65533;iRH'&#65533;D&#65533;t&#65533;&#65533;&#65533;&#1402;4&#65533;&#65533;/&#65533;D'&#65533;-&#65533;&#1244;r&#65533;AgK"&#65533;&#65533;&#65533;&#65533;d&#65533;m7&#65533;P&#65533;<1&#65533;'&#65533;&#65533;&#65533;x&#1929;&#65533;&#65533;D&#65533;2&#65533;#&#65533;D&#65533;&#65533;#ED&#65533;&#65533; &#65533;97&#65533;&#65533;&#65533;1&#65533;D&#65533;&#65533;&#65533;&#1828;	&#65533;&#65533;&#65533;)&#65533;sRU&#65533;r&#65533;&#65533;r5&#1434;t&#65533;Q[&#65533;&#65533;&#65533;Rt&#65533;L&#65533;r&#65533;&#65533;,&#65533;&#65533;&#65533;'&#65533;8&#65533;\&#65533;&#65533;Hw&#65533;Qg&#65533;:&#65533;&#65533;?&#65533;&#65533;H&#65533;p&#204;0&#65533;&#65533;-&#65533;&#65533;
%&#65533; &#65533;dxA&#65533;&&#65533;&#65533;&#65533;0bh&#513;z&#65533;&#65533;^|&#65533;&#65533;a&#65533;&#65533;&#65533;aZ`&#65533;p&#65533;!&#65533;~&#65533;Zh&#65533;^&#65533;j&#65533;&#65533;l&#65533;AD&#65533; &#65533;:&#65533;a8&#65533;&#65533;I8	eRJIE&#65533;SHXP&#65533;&#65533;&#65533;xd&#65533;5v&#65533;`&#65533;h&#65533;&#65533;H@8&#1024;&#65533;	(&#65533; &#65533;&&#65533;&#65533;"R&#65533;X&#65533;("AD(a&#65533;B0a,&#65533;S&#65533; J&#65533;&#65533;&#65533;&#65533;&#65533;&#627;&#65533;&#65533;&#65533;&#65533;&#65533;&#65533;h&#65533;Fc&#65533;&#65533;&#26288;2k&#65533;8&#65533;%S&#65533;&#65533;f&#65533;&#65533;>&#65533;&r&#65533;)&#65533;,&#65533;-&#65533;r&#65533;&#65533;&#65533;2&#65533;&#65533;&#65533;&#65533;&#65533;&#65533;,&#65533;&#65533;=c|&#65533;[,&#65533;lP7l&#65533;%{&#65533;&#65533;&#65533;&#65533;&#65533;&#65533;,&#65533;4k&#65533;&#65533;&#65533;&#65533;i.&#65533;J+&#65533;&#65533;&#65533;\u&#65533;Y&#65533;tG&#65533;&#65533;l&#1774;7&#65533;&#65533;O9&#65533;&#239;&#65533;=S&#65533;&#65533;E&#65533;&#65533;&#65533;&#65533;&#65533;&#65533;t&#65533;&#65533;&#65533;&#65533;&#65533;8&#65533;&#65533;n&#65533;x`&#65533;&#65533;&#65533;&#65533;a&#65533;&#65533;t^]o&#65533;&#65533;YU&#65533;j&#65533;&#65533;&#65533;&#65533;&#65533;mXT>
M&#960;&#65533;+`&#65533; &#65533;&#65533;'A&#65533;&#65533;&#65533;&#65533;&#65533; Vp9&#65533;&#65533;&#65533;:&#65533;!&#65533;&#65533;J&#65533;&#65533;9&#65533;#<iHG&#65533;)&#65533;&#65533;&#65533;B&#65533; j6&#65533;^&#65533;6&#65533;AEI&#65533;J&#65533;&#65533;!&#65533;&#65533;&#65533;(&#65533;0JR&#65533;&#65533;&#65533;&#65533;&#65533;'a&#65533;IYb&#1174;&#65533;&#65533;&#65533;F&#65533;#P&#65533;j&#65533;&#65533;&#65533;'V1z&#65533;&#65533;sx"E&#65533;&#65533;lB4(<&#65533;6>B#&#65533;&#65533;&#65533;(DWj&#65533;&#65533;&#65533;&#65533;&#65533;q&#65533;&#65533;Mi&#65533;&#65533;&#65533;&#65533;&#65533;q&#65533;&#65533;5y&#65533;&#65533;&#529;6&#65533;*MH|&#65533;&#65533;&#65533;&#65533;C&#65533;L&#65533; &#65533;7&#65533;&#65533;&#65533;mX&#65533;&#65533;(&#65533;4&#65533;a&#65533;p&#65533;&#65533;Lj&#65533;&#1188;&#65533;[&#65533;am&#65533;&#65533;!$q&#65533;G &#65533;_&#65533;&#65533;`&#65533;(4a	&#65533;4&#65533;tPt&#65533; &#65533;r n&#65533;&#65533;!&#65533;4&#65533;&#65533;&#65533;&#65533;&#65533;&#708;&x&#65533;0&#65533;&#65533;&#65533;&#65533;0h&#65533;
$&#65533;M&#65533;Q&#795;0&#65533;A\&#65533;t&#65533;&#65533; , &#65533;	&#65533;&#65533;d&#65533;!&#65533;&#65533;P&#65533;&#65533;&#65533;`&#65533;*Pa&#65533;S&#65533;"&#65533;`&#65533;x&#65533;&#65533;{*B
!&#65533; ^`P@x&#65533;&#65533;6&#1076;&#65533;8d &#65533;8&#65533;Qt&#65533;!(&#65533;&#65533;,B&#65533;&#65533;&#65533;$&#65533;
J`&#65533;&#65533;1L^pE6t&#65533;8&#65533;A']&#65533;&#65533;&#19969;&#65533;&#65533;lc&#65533;&#65533;)&#65533;:&#65533;aHT&#65533;&#65533;&#65533;L&#65533;b9&#65533;1&#65533;.&#65533;&#65533;&#65533;&#65533;&#65533;&#65533;N&#65533;Ds<&#65533;[M&#65533;&#65533;8&#1060;&#65533;/&#65533;&#65533;&#65533;b&#65533;1&#65533;&#65533;f&#65533;&#65533;9&#65533;_&#538;:&#65533;pC&#65533;1\&#65533;
&#65533;&#65533;&#19750;K&#65533;\Ov&#65533;&#65533;&#65533;x&#65533;B^l&#65533;&#541;&#65533;&#65533;(G&#65533;Y&#65533;<z&#65533;F&#65533;6&#65533;G$R,&#65533;&#65533;w&#65533;&#1863;y&#65533;&#65533;&#65533;&#65533;";&#1897;6&#65533;&#65533;M<&#65533;&#65533;v&#65533;C&#65533;&#65533;;&#1025;&#65533;q&#65533;&#65533;&#65533;&#65533;&#1031;6&#65533;&#65533;&#65533;&&#65533;k&#65533;&#65533;d&#65533;7&#65533;Jh&#65533;&#65533;{Q&#65533;s&#65533;&#65533;6&#65533;#&#65533;&#65533;&#65533;&#65533;%!&#1009;>:&#65533;m{E&#65533;.&#65533;&#65533;&#65533;n&#65533;&#65533;&#65533;&#65533;4&#65533;PJ&#65533;&#65533;	&#65533;^F&#65533;P&#65533;<&#65533;&#65533;&#65533;&#65533;&#65533;&#65533;&#1033;v29&#65533;!&#65533;&#65533;fC	&#65533;w@&#65533;&#65533;7&#65533;&#65533;&#1230;&#65533;&#65533;&#65533;FB&#65533;W&#65533;f&#65533;&#65533;
&#65533;&#65533;&#65533;&#65533;&#1571;9z&#65533;^&#65533;&#65533;Q&#65533;k&#65533;L&#65533;h&#65533;$&#65533;q&&#65533;9"&#65533;&#65533;HHu&#297;&#65533;&#65533;x&#65533;&#65533;)&#65533;Xc&#936;F4&#65533;&#65533;
S&#65533;,&#65533;8\&#65533;&#65533;]2R&#65533;hE&#65533;&#65533;,&#65533;&#65533;&#65533;(&#65533;&#800;*HA
K&#65533;A~*&#65533;@'H&#65533;/E&#65533;	( .&#65533;&#65533;&#65533;&#65533;&#65533;&#65533;7&#65533;&#65533;&#828;&#65533;x&#65533;a'(&#65533;&#65533;&#1398;&#65533;&#65533;&#65533;&#65533;D&#65533;&#316;&#624; L;&#65533;B g&#65533;``A&#65533; &#65533;E&#65533;&#65533;e&#65533;`E+Z&#65533;
J&#65533;"|&#65533;&#65533;&#65533;X&#65533;b5&#65533;&#65533;D&#65533;d&#65533;&#65533;@(P&#1094;&#65533;z&#1024;D? 2&#65533;:&#65533;&#65533;GH&#65533;&#45764;&#65533;>&#65533;&#65533;^&#65533;X&#65533;&#65533; Gf\&#65533;lf&#65533;&#65533;,c&#65533;&#65533;[&#65533;1&#65533;e4&#65533;&#65533;&#65533;&#65533;8&#65533;A&#65533;P&#65533;&#65533;&#65533;9&#65533;U&#65533;&#65533;&#65533;t&#65533;nL&#65533;1&#65533;&#65533;o|&#65533;qy&#65533;
]r&#65533;&#65533;=5/&#65533;y&#65533;_&#65533;o&#65533;1&#65533;&#65533;&#65533;^V&#65533;&#65533;&#3219;f&#65533;28&#65533;&#65533;&#65533;9V[N&#65533;Z&#65533;N&#65533;&#65533;&#65533;&#65533; &#65533;(P?&#65533;&#65533;"&#65533;C&#65533;owD/&#65533;+D&#65533;&#65533;W&#65533;&#65533;"&#65533;g&#65533;>*I|&#65533;xk&#65533;&#65533;&#65533;&#65533;&#65533;&#65533;&#65533;@G;&#65533;C>&#65533;&#65533;&#585;&#65533;&#65533;Hh'&#65533;&#65533;&#65533;&#65533;l&#65533;`&#65533;!&#65533;&#65533;zO&#65533;&#65533;&#65533;p8&#65533;/V&#65533;&#65533;&#65533;J&#65533;r&#65533;&#65533;*&#65533;&#65533;&#65533;8&#65533;&#552;H&#65533;&#65533;&#65533;&#65533;&#65533;&#65533;&#65533;z7y&#65533;&#65533;&#65533;&#65533;&#65533;&#65533;]&#65533;Q&#65533;&#65533;<&#65533;&#65533;d$[%&#65533;&#65533;jo&#65533;3&#316;
&#65533;o&#65533;&#65533;[P&#65533;&#65533;3> F=E.&#65533;&#65533;&#65533;NX&#65533;&#65533;;&#65533;p:&#657;&#65533;"&#65533;&#65533;&#65533;&#65533;&#65533;:V&#65533;&#65533;v&#65533;&#65533;&#65533;V&#483;&#65533;t$,^M&#65533;]&#65533;&#65533;&#65533;&#65533;_]&#65533;&#65533;X&#65533;3&#65533;aUp&#65533;e&#65533;5&#65533;&#65533;q&#65533;&#65533;&#65533;&#65533;&#65533;2x&#65533;
D&#65533;a
&#65533;&#65533;&#65533;&#65533;5x&#65533;
Rx&#65533;&#65533;`&#65533;&#65533;&#65533;&#65533;&#65533;&#65533;&#65533;&#65533;l@	h 	l&#65533;&#65533;&#65533;@a&#65533;&#65533;&#65533;4a&#65533;M&#65533;&#65533;l-8x&#65533;30&#65533;<&#65533;&x&#65533;&#65533;y&#65533;&#65533;&#65533;&#65533;&#65533;&#65533;&#65533;&#65533;&#65533;&#65533;&#65533;1&#65533;&#65533; 	&#65533; X4&#65533;&#65533;DxJ&#65533;RX&#65533;HsX&#65533;SX0&#65533;&#65533;%&#65533;MPYHA&#65533;&#65533;X&#65533;&#65533;x&#65533;X&#65533;`'V;&#65533;&#65533;&#65533; &#65533;&#576;H'&#65533;&#65533; &#65533; &#65533;&#65533;0	*<&#65533;&#65533;&#65533;&#65533;&#65533;;HinH&#65533;&#65533;&#65533;+&#65533;p+k&#65533;e&#65533;6&#65533;i&#65533;&#65533;&#65533;i&#65533;9&#65533;&#65533;Ih&#65533;n &#65533;&#65533;&#65533;&#65533;&#65533;&#65533;<T6&#65533;"&#65533;&#65533;&#65533;r&#46970;&#65533;&#65533;&#65533;&#65533;&#65533;&#65533;&#65533;&#65533;Z&#65533;&#65533;&#65533;e&#65533;&#65533;I&#65533;&#65533;&#15811;&#65533;&#65533;f&#65533;DfS8&#65533;Y8rc&#65533;y&#65533;&#65533;&#1128;#&#65533;&#65533;&#65533;&#65533;%!;C&#65533;&#1912;&#65533;), 0&#65533;s=Gi$vh&#65533;&#65533;Zt&#65533;j=&#65533;C<&#65533;&#65533;&#65533;&#65533;E&#65533;&#65533;&#65533;BSL9=i&#65533;&#65533;&#65533;/&#65533;Ew(&#65533;(&#65533;2Q&#65533;x&#65533;&#65533;&#65533;&#65533;&#65533;#&#65533;&#43962;s&#65533;C&#65533;IQl<&#65533;&#65533;&#65533;
0&#65533;
&#65533;&#65533;UL&#65533; a9&#65533;r"&#65533;;&#65533;2&#65533;&#65533;&#65533;&#65533;&#65533;C<3b/)R&#65533;#"Z&#65533;&#65533;&#65533;!&#65533;#&#65533;&#1595;&#65533;;C&#635;&#65533;&#65533;&#65533;""L!&#65533;]&#65533;&#521;&#65533;&#65533;~\/&#65533;&#65533;&#65533;_|9&#65533;&#736;&#65533;z&#65533;&#65533; &#65533;&#65533;&#1166;&#1720;&#65533;^$I 1 &#65533;&#1808;&#65533;&#65533;&#65533;\&#65533; &#65533;&#65533;y`&#1424;&#65533;2j&#65533;&#65533;&#65533;&#65533;s&#65533;&#866;@Q&#65533;&#65533;&#65533;&#65533; z&#65533;^&#65533;
mc&#65533;ic&#65533;ch&#65533;g&#65533;&#65533;Q&#65533;&#65533;jH&#65533;&#65533;&#1700;o&#65533;&#65533;aX&#65533;H&#65533;&&#65533;bb&#65533;.&#65533;l&#65533;>)&#65533;&#65533;"&#65533;g:?&#65533;ti=[x?&#512;@3&#65533;&#65533;&&#1843;&#65533;yK&#65533;&#65533;&#65533;&#65533;&#65533;&#65533;?&#65533;(?0&#65533;x&#65533;d&#65533;&#65533;h&#705;&#65533;3 &#65533;@
&#65533;&#65533;&#65533;2&#65533;y&#65533;O8&#65533;U&#65533;&#65533;X&#65533;&#65533;J&#65533;&#65533;"H&#65533;4&#65533;H{U&#65533;&#65533;9&#65533;P(0&#65533;0  &#65533; "&#65533; '&#65533;5&#65533; \&#65533; &#65533;&#65533;P0&#65533;H&#65533;&#65533;1&#65533;_&#65533;&#65533;>K&#65533;%&#65533;&#65533;b&#65533;&#65533;o&#65533;&#65533;&#65533;&#65533;C8g&#1734;k&#65533;i&#65533;&#1425;&#65533;&#65533;f&#65533;'&#1027;W&#65533;`&#65533;&#65533;&#65533;M&#65533;&#65533;x&#65533;&#1793;&#65533;&#744;3&#65533;&#65533;&#65533;D&#65533;&#65533;=l*&#65533;Y&#65533;&#65533;&#65533;&#65533;&#65533;&#65533;&#65533;P&#65533;Z&#65533;&#65533;I8&#65533;&#65533;?&#65533;&#65533;O&#65533;qPNT&#65533;&#65533;&#65533;&#65533;&#1426;&#65533;Q&#65533;;&#65533;&#65533;&#65533;&#65533;&#65533;&#65533;&#65533; &#1168;&#65533;&#65533;;H&#65533;&#65533;Q&#65533;z1&#65533;&#535;k!k&#65533;&#65533;}"&#65533;K&#65533;&#65533;,&#65533;v&#1571;PQ&#65533;S&#65533;0&#65533;Nr&#65533;sXw4;&#65533;&#65533;.&#65533;&#65533;3A&#65533;5y%&#65533;&#65533;j&#65533;0R;(U9&#65533;&#103458;&#65533;<w&#65533;8&#65533;&#65533;&#65533;C&#65533;&#65533;&#65533;GA&#65533;Ca/&#65533;&#65533;C<&#65533;b&#65533;&#65533;#&#65533;&#65533;&#65533;7r"!jS&#65533;p&#65533;7*&#65533;9&#65533;&#65533;CBMq8!Q&#65533;&#65533;>U
;&#65533;5Y&#65533;&#65533;&#65533;2&#65533;w&#65533;&#65533;&#65533;&#65533;&#65533;Y&#65533;9&#65533;&#65533;&#65533;R0M!&#65533;&#65533;:*&#65533;&#65533;9.-&#65533;&#65533;&#65533;|&#65533;&#65533;u`&#65533;<&#65533;&#65533;x&#65533;&#65533;`&#65533;&#65533;R_&#65533;"EL9&#65533;q&#1545;n&#65533;&#65533;k&#65533;m&#65533;b&#1029;_ &#65533;[&#65533;&#65533;f&#65533;&#65533;f&#65533;]&#1541;[h&#65533;N@&#65533;9&#65533;'#`!&#65533;&#65533;&&#65533;7&#65533;3&#514;)&#65533;(h&#65533;#&#65533;8&#65533;(&#65533;&#65533;&#65533;&#65533;&#65533;&#65533;k&#65533; `&#65533;&#65533;	@L=&#65533;&#65533;WP&#65533;a&#65533;&#65533;&&#65533;)Wr]&#65533;&#65533;&#65533;&#65533;&#65533;&#65533;X&#65533;
&#65533;@&#65533;{&#65533;}-W\8&#65533;&#65533;.&#65533;&#65533;@h&#65533;M0VpW(IPC VP&#65533;UH&#65533;Q@!&#65533;(&#65533;%	0&#65533;`&#65533;&#65533;&#65533;!&#65533;(&#65533;&#65533;&#65533;i&#65533;&#65533;(&#65533;A&#65533;&#65533;&#65533;&#65533;&#65533;0&#65533;J&#65533;&#65533;&#65533;&#65533;&#65533;&#65533;h)(&#65533;j&#65533;&#65533;&#65533;P&#65533;&#65533;&#65533;&#65533;i&#65533;&#65533;&#65533;&#65533;&#65533;
&#65533;l&#65533;8X&#65533;A&#65533;S&#65533;&#65533;`&#65533;h&#65533;&#65533;&#65533;&#65533;&#65533;&#65533;r&#65533;&#65533;p6&#65533;j&#65533;&#1825;&#65533;M&#65533;*&#65533;Y&#65533;&#65533;&#65533;&#1012;&#65533;7&#65533;&#53915;&#65533;&#65533;&#65533;,[&#65533;RO&#65533;&#65533;&#1819;&#65533;&#65533;&#133;P	&#65533;&#65533;&#65533; &#65533;Q&#65533;&#65533;p&#65533;x&#65533;:&#65533;P&#65533;T&#65533;|p=IU&#65533;zG&#65533;&#65533;&#65533;&#65533;M&#65533;|4E&#65533;&#65533;.\&#65533;&#65533;Z&#65533;4Zr&#65533;&#65533;p;&#65533;&#65533;o`	&#65533;r`FI&#65533;&#65533;+1B'&#65533;S&#65533;&#65533;2&#65533;H&&#65533;&#65533;%R&#65533; &#65533;l4<p&#1310;&#65533;&#65533;<]&#65533;9H&#65533;&#65533;.&#65533;H&#65533;&#65533;T&#1738;&#65533;&#65533;^B	1&#65533;&#65533;&#65533;Pd&#65533;&#331;4&#65533;C&#65533;!#1&#65533; &#65533;&#65533;!&#65533;&#65533;|>T&#65533;$&#65533;&#1052;&#65533;!&#65533;Q\&#65533;XW^C&#65533;&#520;&#65533;&#65533;&#1595;]BB1&#65533;&#65533;&#65533;&#65533;&#65533;"&#65533;&#65533;T&#65533;&#65533;I&#65533;&#65533;i&#800;&#65533;&#65533;&#65533;j&#65533;&#65533;&#65533; &#1730;&#65533;a.&#65533;&#65533;&#65533;&#65533;q&#65533;&#65533;&#65533;&#65533;&#65533;^Y &#65533;&#65533;G&#65533;S;&#65533;$Jd&#65533;&#65533;&#65533;&#65533;e&#65533;&#65533;p&#1030;c&#65533;&#65533;T0U&#65533;&#65533;`&#65533;NY&#65533;jX\&#1540;E@&#65533;=8*&#65533; X(p&#65533;&4&#65533;-&#65533;&#65533;m}%&#65533;&#65533;&#65533;&#65533;&#1519;&#65533;8&#65533;&#65533; &#65533;&#65533;&#65533;&#65533;.&#65533; &#65533;&#65533;9co&#65533;&#65533;?&#65533;&#65533;&#65533;d&#65533;&#65533;&#65533;&#1599;&#65533;d&#65533;&#65533;&#65533;8&#65533;&#65533; &#1538;:X&#65533;&#65533;&#65533;S`&#65533;.&#65533;8&#65533;?&#33048;1&#65533;R(T&#65533;'&#65533; &#65533; @	@&#65533; x X&#65533;&#1644;&#65533;T[5&#65533;&#65533;Mu&#8234;&#1114;&#65533;he&#65533;&#65533;XVN &#65533;x)W&#1030;&#65533;1&#65533;&#65533;&#65533;7&#65533;Y&#65533;&#65533;Xo&#65533;eH6 &#65533;T&#65533;&#65533;z&#65533;s&#27826;&#65533;&#65533;&#65533;&#65533;=\{&#1258;&#65533;&#65533;7&#65533;&#65533;O&#65533;&#65533;N&#65533;&#65533;&#65533;&#65533;&#1787;&#65533;&#65533;q&#65533;&#65533;1&#65533;&#65533;&#65533;=6_&#65533;&#65533;-&#65533;&#65533;&#65533;rD&#65533;&#65533;%&#65533;,"&#65533;&#2026;,=1I&#65533;&#65533; (u&#65533;'S|&#65533;&#65533;wH&#65533;=&#65533;g&#65533;
8&#1142;&#65533;]&#65533;&#65533;c/&#65533;&#65533;X&#65533;k&#65533;&#65533;<&#65533;&#65533;(r"&#65533;&#65533;E;&#65533;&#65533;jR&#65533;b&#1270;C&#65533;~&#65533;D&#65533;&#65533;E&#65533;A!Hm&#65533;H&#65533;TQ&#65533;$&#65533;&#65533;4&#65533;&#65533;&#65533;&#65533;35&#65533;#&#65533;<&#65533;&#65533;2!&#65533;&#65533;>&#65533;&#65533;&#65533;$&#65533;A;b&#65533;&#65533;T&#65533;&#65533;&#65533;&#65533;&#65533;c$e&#65533;&#65533;;&#65533;&#65533;&#65533;&#65533;=&#65533; :&#65533;&#65533;:`&#65533;&#65533;&#65533;&#65533;&#65533;h&#65533;;F*S$m&#65533;qp&#65533;o&#65533;&#65533;,&#65533;9&#65533; &#65533;0u&#65533;&#65533;&#65533;&#65533;-&#65533;Fj&#65533;lH&#65533;d&#65533;h8&#65533;X&#65533;B&#65533;H`e&#65533;&#65533;d&#517;YX&#65533;NP&#65533;80&#65533;&#65533;$&#65533;8&#65533;<&#65533;$&#65533; &#65533;%&#65533;1&#1558;-&#65533;&#65533;(&#65533;&#65533;&#65533;C&#65533;# &#65533;&#65533;&#65533;&#65533;=n:&#65533;&#65533; @?x&#65533;@=&#65533;8&#65533;&#65533;.n&#65533;&#65533;&#65533;&#65533;?&#65533;&#65533;&#65533;&#65533;&#65533;0&&#65533;&#65533;&#65533;&#65533;&#65533;&#65533;&#65533;&#65533;.&#65533;&#65533;(&#65533;^&#65533;8&#65533;&#1025;3`&#65533;&#65533;%&#65533;I&#65533;-&#65533;&#65533;$`&#65533;K0&#65533;&#65533;&Q&#65533;&#65533;T&#1028;*&#1536;	&#65533; 8&#65533;&#65533;}Y&#65533;&#65533;( e
x&#65533;#|&#144;&#1178;(&#65533;&#65533;&#65533;&#65533;&#65533;&#65533;B&#65533;i&#65533;x&#65533;*8&#65533;`&#65533;
&#65533;M&#65533;f>&#65533;&#65533;xf&#65533;&#65533;&#65533;&#65533;%&#65533;I&#65533;K8[&#65533;&#65533;&#65533; &#65533;&#65533;&#65533;&#65533;&#541;iN&#65533;&#65533;&#65533;fo6&#65533;&#65533;	&#65533;&#65533;yk&#65533;g&#65533;O7&#65533;%&#65533;&#65533;&#65533;&#65533;%\&#65533; &#65533;&#65533;%rD&#65533;&#65533;#&#65533;&#65533;O&#65533;?&#65533;&#65533;ZYwp&#621;&#65533;T&#65533;I&#65533;&#65533;&#65533;%&#65533;Q&#65533;&#65533;&#65533;&#65533;0&#65533;1&#65533;&#65533;zx&9&#65533;uP&#65533;AU&#65533;&#65533;e$&#65533;&#65533;s&#906383;&#65533;4Q&#65533;'&#65533;u&#65533;&#65533;n$"Z_&#65533;&#65533;j&#65533;H&#65533;=&#65533;&#65533;&#65533;_&#5461;D&#65533;_&#65533;^&#65533;&#65533;&#65533;0&#65533;iY&#65533;$?Z&#65533;&#65533;M&#65533;&#65533;&#65533;&#65533;&#65533;&#65533;_T	T&#65533;&#65533;P8&#65533;&#65533;&#65533;A&#65533;&#65533;A&#65533;=&#65533;&#65533;A&#65533;&#65533;8)1&#65533;&#65533;&#65533;&#147;&#65533;&#65533;&#65533;&#65533; &#65533;"&#624;.:&#65533;&#65533;-&#65533;&#65533;&#65533;}&#65533;&#65533;d&#65533;&#65533;q&#65533;&#65533;n@m&#65533;&#65533;&#65533;&#65533;vx!q&#65533;S&#65533;e&#65533;&#388;a_&#65533;&#65533;&#65533;}#G&#65533;k0&#65533;\&#65533;&#65533;[&#65533;R&#65533;&#65533;.`0U&#65533;Q8&#65533;=x&#65533;0&#65533;b! &#65533;&#65533;&#65533;&#65533;#&#65533;%&#65533;#&#1538;.&#65533;.&#65533;&#65533;me&#65533;! &#65533;%H&#65533; p&#65533;&#65533;&#65533;Y&#65533;&#65533; 	x &#65533; H&#65533;W@&#65533;wHcy&#65533;&#65533;&#65533;&#65533;3w&#65533;9&#65533;&#36737;<&#65533;&#65533;<&#65533;&#65533;D&#65533;=&#65533;?&#65533; @6 &#514;F@U&#65533;6 &#65533;&#65533;'&#65533;&#65533;L&#65533;'Ph&#65533;&#65533;P&#65533;&#65533;R&#65533;+&#65533;bA&#65533; &#65533;&#65533;&#65533; &#65533;l&#65533;&#65533;	x&#65533;&#65533;,&#65533; &#65533;&#65533;&#65533;G	;&#65533;&#65533;"0]&#65533;&#65533;p&#65533;&#65533;&#65533;h&#65533;&#65533;(&#65533;o&#65533;&#65533;p+gHh&#65533;&#65533;~&#65533;&#65533;&#65533;Y&#65533;J&#65533;
&#65533;&#65533;q&#65533;1&#1851;Iu&#65533;&#65533;&#65533;p&#65533;&#65533;&#65533;O&#65533;&#65533;f&#65533; &#65533;f&#65533;&#65533;&#246;(|&#65533;x&#65533;&#65533;&#65533;huB&#65533;P&#65533;&#65533;&#65533;k&#65533;&#65533;T&#65533;&#65533;_&#65533;\&#65533;N0&#65533;&#603;&#65533;-&#65533;"s&#65533;&#65533;r&#65533;{&#65533;\Os#&#65533;&#65533;&#65533;k&#65533;&#65533;&#65533;&#65533;0&#65533;&#65533;;^&#65533;%&#65533;&#65533;K&#65533;j&#65533;&#65533;&#65533;&#65533;^<z$
&#65533;d&#65533;&#1279;j;&#65533;Uyj&#65533;PJC7&#65533;J&#65533;&#65533;&#65533;&#65533;&#65533;&#65533;&#65533;&#65533;&#65533;&#65533;p&#65533;H&#65533;*Y&#65533;&#65533;&#65533;O&#65533;&#65533;E&#65533;&#65533;8YM&#65533;&#65533;'&#65533;P&#65533;QQ&#65533;1I&#65533;dw&#65533;^<y&#65533;&#65533;&#331;!<w&#65533;J|&#65533;P&#65533;&#196;&#65533;q&#65533;8&#65533;&#65533;y
&#65533;&#65533;&#65533;&#65533;$&#395;&&#65533;+&#1582;&#65533;u2g&#65533;Kw&#65533;\&#65533;s&#65533;&#645;&#65533;f&#65533;2d&#672;m&#1485;&#65533;7r&#65533;&#1721;C&#65533;0&#65533;&#65533;p&#65533;&#65533;5&#65533;&#65533;)&#65533;&#65533;#C&#65533;\&#65533;%&#1254;U&#1617;&#65533;Fl&#65533;$?|&#65533;&#65533;&#65533;&#65533;#F&#65533;(h&#17169;&#65533;&#65533;&#527;7j&#1304;&#65533;&#65533;&#65533;-&#65533; &#65533;&#65533;&#65533;&#65533;*X&#65533;Di&#65533;&#593;"?&#65533;)d&#65533;6f&#65533;&#65533;&#65533;&#65533;&#263;&#65533;`&#65533;&#65533;)T&#65533;&#65533;&#65533;&#65533;&#65533;.X&#65533;8&#65533;&#65533;E64&#65533;h&#65533;&#65533;&#65533;&#65533;=&#65533;&#65533;&#65533;&#65533;C&#65533;&#65533;&#65533;6b&#65533;&#65533;&#65533;&#65533;&#65533;&#65533;&#65533;=&#65533;&#65533;&#65533;D&#65533;	&#65533;P&#65533;P$A]&#65533;&#65533;&#1025;%&#65533;&#65533;S&#65533;H&#65533;&#65533;S'P&#65533;&#65533;x&#65533;&#65533;8&#65533;0&#65533;?&#65533;&#65533;A&#65533;&#65533;&#65533;&#65533;&#65533;&#65533;`&#65533;	"&#65533;&#65533;&#65533;&#65533;q&#65533;A}X&#65533;A &#65533;&#65533;2&#65533;&#65533;E)&#65533; u7%&#65533;&#65533;&#65533;6&#65533;\&#65533;&#65533;6&#65533;`&#226;&#65533;0b&#65533;&#65533;4&#648;&#65533;&#65533;3vs6&#65533;\3&#65533;6Aj&#65533;7(
y$&#65533;I*$&#65533;F
I&#65533;&#65533;Q&#65533;Hd7&#65533;Xy&#65533;&#1984;NT&#65533;x&#65533;&#65533;&#65533;&#65533;xC&#65533;&#65533;SrS&#65533;Q&#65533;h	&#920;ey&#65533;ib&#65533;8bjig&#65533;&#65533;&#1817;%&#65533;aZ&#65533;e&#65533;\&#65533;S&#65533;9&#30739;&#65533;:&#65533;&#65533;K&#65533;&#65533;s>&#65533;&#65533;&#14884;&#65533;Xzi="&#65533;&#65533;&#65533;E(y&#65533;&#65533;&#65533;=&#65533;&#1063;'-DO=$&#65533;&#65533;)&#65533;&#65533;T&#65533;j&#65533;&#65533;&#65533;*&#65533;=&#65533;&#65533;s&#65533;H&#65533;&#206;;&#65533;8&#65533;;&#65533;&#65533;&#65533;&#65533;Fz&#65533;&#65533;&#65533;J&#65533;;+P;3IVAMTjD&#65533;&#65533;L&#65533;&#65533;&#65533;9&#65533;&#65533;:&#30219;&#65533;:&#1954;&#47993;&#65533;&#65533;[&#928;7&#65533;&#65533;8&#65533;&#65533;c&#65533;9&#65533;&#1819;&#65533;&#65533;&#65533;&#65533;&#65533;M&#65533;&#65533;/9&#65533;#&#65533;8&#65533;|p&#65533;;\g8&#65533;x&#65533;&#65533;Q}s&#65533;&#65533;\B,&#65533;o)&#65533;&#65533;z&#65533;c&#65533;&#65533;&#65533;9&#65533;&#65533;)&#65533;&#65533;2&#65533;&#65533;dh:&#37899;&#65533;L&#65533;j[&#65533;C&#65533;6&#65533;s&#65533;7&#65533;,&#65533;&#65533;&#65533;&#65533;&#65533;,<&#65533;;QDE&#65533;LPL&#65533;:&#65533;&#65533;&#65533;;E&#65533;M4&#65533;&#65533;K-&#65533;&#65533;&#65533;5&#65533;dN9&#65533;&#65533;&#65533;:>]#N;-	&#65533;&#65533;t;&#65533;\*F&#60179;n&#65533;2&#65533;#7&#65533;&#65533;J d(&#65533;0&#65533;0&#65533;$&#65533;&#65533;&#65533;
)&#65533;`
.&#65533; &#65533;,0&#65533;B1	0&#65533;B&#65533;PH&#65533;A>&#65533;P&#65533;9&#65533;P&#65533;^&#65533;&#65533;&#65533;&#65533;!p &#65533;@&#65533;B5&#65533;PB	-@&#65533;Y
$4&#65533;&#65533;(&#65533;&#65533;8;&#65533;&#65533;&#65533;&#65533;%&#65533;&#65533;<&#65533;C7&#65533;&#387;t/&#65533;0C:&#65533;5&#65533;_*&#65533;pB(`&#65533;&#65533;XP&#65533;oLC
C&#65533;&#65533;)&#65533;&#65533;
(&#65533;&#65533;&#65533;'&#65533;`"H.&#65533;&#65533;d 	@&#65533;&#65533;&#65533;&#65533;H@&#1024;0`&#65533;&#65533;&#65533;A!&#65533;`&#65533;8`x&#65533;&#65533; +&#65533;&#65533;`'&#65533;A&#1099;6&#65533;h&#65533;&#1553;&#65533;&#65533;&#65533;6#f&#65533;+&#65533;&#65533;m&#65533;&#65533;&#65533;&#65533;&#65533;&#65533;&#65533;5&#65533;T&#65533;&#65533;hIF<"&#65533;&#65533;$n&#65533;iN&#1992;X&#538;h%nh&#65533;&#65533;T|R_&#65533;&#65533;nI&#65533;C&#65533;b&#65533;&#65533;(&#65533;16&#65533;OG&#65533;E&#65533;&#65533;&#65533;\&#65533;&#65533;Kb&#65533;(HI&#65533;X&#65533;zT&#65533;j&#362;T}S !&#65533;HD&#65533;$&#65533;!&#65533;&#65533;&#65533;G&#65533;h){0&#65533;&#65533;&#65533;&#65533;#&#65533;e&#65533;{&#1059;!$&#65533;
&#65533;&#65533;&#65533;&#65533;y&#65533;#Y&#65533;&#65533;&#19538;eU&#65533;#&#65533;&#65533;&#65533;F4&#65533;S6&#65533;F&#65533;GK&#734;&#65533;dW&#65533;&#65533;[&#65533;57E&#65533;*&#65533;&#65533;&#65533;I&#65533;&#65533;6&#65533;&#65533;&#364;\&#65533;*&#65533;N&#65533;d&#65533;K'&#65533;
&#65533;&#65533;&#65533;&#65533;&#65533;%L\&#65533;(&#176;&#65533;2&#65533;qIb&#65533;&#65533;7&#65533;(n&#65533;K&#65533;&#275;&#65533;&#65533;&#65533;&#65533;&#65533;>}&#65533;&#65533;&#65533;&#65533;&#65533;fMe&#65533;&#65533;P1[&#65533;&#65533;&#65533;KE&#65533;&#65533;&#65533;Li&#65533;?&#65533;&#65533;&#65533;E&#65533;2&#65533;aYTEP&#65533;&#65533;&#65533;$&#65533;!&#65533;&#65533;&#65533;&#1690;&#65533;|:mn6&#65533;&6&#1112;&#65533;g#&#65533;.&#65533;a&#65533;k<&#65533;&#65533;&#65533;&#65533;q&#65533;qdc&#65533;&#65533;F&#65533;&#65533;ft4&#65533;
m	;&#65533;oh&#65533;&#65533;`&#65533;-L&#65533;	F&#65533;&#65533;N&#65533;&#65533;Wx&#65533;BA&#65533;: &#1949;&#65533;-`Ak&#65533;B@/&#65533;&#65533;&#65533;&#65533;&#65533;&#65533;%!2&#65533;	+z&#65533;&#65533;&#65533;<&#65533;0p&#65533;T08P`;HAfd&#65533;&#65533;&#65533; |+@&#65533;lVp&#65533;p(:H&#65533;&#65533;|&#65533;W&#65533;D&#65533;8z&#65533;&#65533;v &#65533;tf&#65533;&#65533;,p&#65533;&#65533;&#65533;&#65533; &#1024;v&#65533;&#65533;%&#65533;&#65533;A
F8B&#1968;R&#65533;B&#65533;&#65533;()D&#65533;&#65533;M8B8&#65533;&#65533;H&#65533;$&#65533; x&#65533;88 &#65533;&#65533;2&#65533;&#65533;&#65533;.&#65533;-&#65533;:&#65533;&#65533;x&#65533;&#65533;&#65533;*&#65533;&#65533;	N7&#65533;&#65533;+&#65533;&#65533;S&&#65533;&#65533;((&#65533;a&#65533;T&#65533;"&#65533;&#65533;&#65533;E.&#65533;&#65533;gTC&#65533;&#65533;E-&#65533;F5&#65533;h&#65533;&#65533;"&#65533;IJ&#65533;&#62632;DF+&#1897;&#65533;p2&#65533;N&#65533;&#65533;(&#65533;&#65533;M;d&#65533;&#65533;&#20773;<&#65533;O&#65533;d&#65533;'&#65533;&#833;&#65533;,Q&#65533;&#65533;#(!IG&#65533;&#65533;$&#65533;D&#65533;*K&#65533;&#65533;&#65533;T$%&#65533;Gb&#65533;&#65533;X&#65533;d&#65533;&#422;&#65533;>&#440;&#65533;!fd&#65533;'&#65533;G&#65533;&#65533;&#65533;&#65533;#&#65533;&#65533;&#65533;bXj&#65533;):;E&#65533;&&#65533;&#65533;&#65533;&#65533; &#65533;&#65533;&#65533;&#1718;&#65533;}&#65533;sn&#65533;&#65533;g&#65533;&#65533;l.|&#65533;+\&#65533;*&#1304;&#45395;3&#235;_+{3&#65533;&#65533;&#65533;0&#65533;-l&#65533;&#65533;XT<&#65533;'&#65533;&#65533;&#65533;j<X&#65533;T6(z&#65533;]6)&#65533;m&#65533;(b&#65533;Kl&#65533;&#65533;&#65533;&#65533;&#65533;&#65533;&#65533;&#65533;g9&#65533;r&#65533;&#65533;U&#65533;M&#65533;[&#388;&#65533;&#696;&#65533;&#65533;Yd&#65533;&#65533;&#65533;E2&#65533;ac8#&#65533;&#65533;&#65533;8&#65533;&#65533;a&#1058;&#65533; &#65533;:&#65533;U&#65533;o&#65533;Q1&#65533;&#65533;8&#65533;&#65533;&#65533;j0C&#65533;&#65533;&#128;&#65533;#&#65533;&#65533;&#65533;[mB&#65533;&#65533;i&#65533;&#65533;&#65533;Au&#65533;&#65533;&#65533;	I&#65533;&#65533;&#65533;&#65533;Y&#65533;!C8B&#65533;&#65533;$0&#65533;BP&#65533;&#65533;`&#65533;y&#65533;&#65533;&#65533;&#65533;&#65533;Zp` h@&#65533;&#65533;&#65533;&#65533;&#65533;&#65533;lL0&#65533;&#65533; &#65533;S&#65533;&#65533;;&#65533;P&#65533;z6&#65533;&#65533;8&#65533;v@&#65533;@n&#65533;&#65533;_&#65533;&#65533;&#65533;@&#1696;U@&P!DA	S&#65533;$6A
U&#65533;&#65533;&#65533;&#65533;&#65533;&#65533;&#65533;&#65533;&#65533;@ta&#65533;&#65533;
*&#65533; @&#65533;n&#65533;=
T&#65533;>&#65533;&#65533;
H@&#65533;`&#65533;&&#65533;&#629;&#65533;&#65533;
&#65533;f>&#65533;&#65533;5&#65533;8F*Z&#1096;&#65533;&#65533;$&#65533;&#65533;>&#65533;&#65533;&#65533;&#1790;&#65533;]&#65533;v&#65533;&#65533;'f&#65533;G*;&#65533;&#65533;B&#65533;&#65533;&#65533;&#65533;{6&#65533;9F'&#65533;o)ch<&#65533;&#65533;/&#65533;{&#65533;&#65533;\&#65533;N&#65533;&#65533;&#65533;H$_&#65533;QF&#65533;#&#65533; &#65533;JN&#65533;&#65533;T+&#65533;&#65533;)<zRR&#65533;&#65533;|&#65533;g&#65533;GHf*&#65533;&#65533;P&#65533;9&#65533;!G&#65533;&#510;GV&#65533;H|&#1479;R&#65533;&#65533;L&#65533;&#65533;&#65533;&#65533;&#65533;{&#65533;&#65533;&#65533;&#65533;&#65533;Oi&#65533;(SD"&#65533;&#65533;D &#65533;4i&#1380;\&#65533;
&#65533;&#65533;trMz&#65533;&#65533;&#65533;&#65533;	2q&#65533;&#65533;&#65533;&#65533;&#65533;`&#65533;*X&#65533;
uM&#65533;&#65533;&#65533;&#65533;4&#65533;&#65533;,<`&#65533;&#65533;&#65533;U"0&#65533;&#65533;&#65533;&#564;&#65533;&#65533;TS4&#65533;&#65533;&#65533;&#65533;r&#65533;&#1884;C&#65533;&#65533;&#65533;2&#65533;&#65533;N`&#776;&#65533;&#65533;&#65533;@&#1618;b`MT&#65533;X>&#65533;1! 9&#65533;&#65533;7X&#65533;1&#65533;&#65533;%&#65533;!h&#65533;*&#770;-&#65533;B1h7E&#65533;6&#65533;*&#65533;B6&#65533;M:&#65533;&#65533;Qh	&#65533;4&#65533;&#65533;&#65533;&#280;&#65533;&#65533;&#65533;&#65533;	7HC.<$&#65533;&#65533;&#65533;	x@&#65533;&#65533;&#65533;&#65533; l&#65533;&#65533;&#65533;&#65533;<&#65533; &#65533;&#65533;&#65533;&#65533;&#65533; HA& &#65533;0dX&#65533;&#65533; dA&#65533;&#795;^p\&#65533;&#65533;&#65533;&#65533;&#65533;&#65533;	&#65533;l&#65533;%@&#65533;&#65533;&#65533; m\ai&#65533;"~&#65533;&#65533;&#65533; &#65533;@&#65533;&#65533;&#65533;&#65533;&#65533;&#65533; e	&#65533;(GdNr&#65533;&#65533;^0&#65533;&#65533;&#65533;F
&#65533;&#65533;f&#65533;&#65533;g&#65533;\&#661;&#65533;`A&&#65533;&#65533;)&#65533;*&#65533;&#65533;&#65533;&#65533;l&#65533;'&#65533;t&#65533;x&#65533;
x o&#65533;V,@W&#65533;&#65533;&#65533;Q&#65533;,W	&#65533;@
&#65533; 
&#65533;&#65533;&#65533;@&#65533;@ h&#65533;&#65533;@&#65533;&#65533;+&#65533;C	z&#65533;&#65533;&#65533;&#65533;I{&#65533;&#65533;&#65533;&#65533;|&#65533;H&#65533;;&#65533;&#1487;&#65533;c|&#65533;H&#65533;&#65533;&#65533;&#65533;&#65533;&#65533;&#65533;&#65533;&#524;@I&#65533;&#65533;#@&#65533;&#65533;&#65533;&#65533;&#65533;@&#65533;#&#65533;&#65533;&#65533;dAF&#65533;L&#65533;&#65533;U&#65533;&#65533;&#34775;D&#65533;&#65533;&#65533;5q&#1591;&#65533;&#65533;9&#65533;&#65533;&#65533;&#65533;hJGGD_&#65533;&#65533;LG&#65533;&#65533;"&#65533;	&#65533;-H8&#65533;&#65533;q')&#65533;&#65533; &#65533;H*Ch&#65533;;&#65533;K:&#65533;C&#65533;qR&#65533;&#65533;&#65533;M&#65533;Je}^&#65533;&#65533;$&#65533;x&#65533;&#65533;&#65533;&#65533;&#65533;&#65533;S&#65533;@\Z&#65533;TeDL&#65533;=&#65533;&#65533;d&#65533;L(&#65533;5S&#65533;&#65533;&#65533;&#65533;&#65533;&#65533;&#65533;Y&#65533;%Z&#65533;%&#65533;&#65533;&#65533;&#65533;$J[&#65533;&#65533;&#65533;&#65533;9T&#65533;&#65533;&#65533;&#65533;	&#65533;&#65533;&#65533;&#1113;&#65533;&#65533;&#795;u&#65533;&#65533;&#65533;&#65533;&#144;&#65533;YLZ&#65533;%&#65533;([: \&#65533;&#1658;4&#65533;&#65533;&#65533;&#65533;=&#65533;b&#65533;Y&#65533;&#65533;&#65533;&#65533;X	6 C+&#65533;A H&#65533;&&#65533;&#65533;1X7&#65533;7&#65533;B)&#65533;0TC&#132;C7&#65533;&#65533;&#65533;=&#65533;&#65533;&#65533;K&#65533;R&#65533;e3&#65533;&#65533;&#65533;@
| d@u] m&#65533;vy&#65533;,&#65533;N	&#65533;&#65533;&#65533;&#65533;@A<& &#65533; &#1280;&#65533;A&#65533;&#65533;&#65533;&#65533;&#65533;&#65533;&#380;&#65533;&#65533;&#65533;H&#1536;&#65533;h|&#65533;lGH&#65533;&#1536;
O&#1305;@_&#65533;&#65533;&#65533;I&#65533;&#65533;P&#65533;t&#768;&#65533;@n`F%&#65533;&#65533;&#65533;lF`&#1021;AN&#65533;&#65533;H&#65533;&#65533;d&#65533;(&#65533;&#65533;&#65533;&#65533;%&#65533;+&#65533;&#65533;z&#65533;B-&#65533;({|&#65533;(hB&#65533;&#65533;0@&#65533;&#65533;&#65533;% @&#65533;,@(&#65533;dcL&#65533;
H&#65533;.H&#65533;&#65533;&#65533;&#65533;m&#65533; T&#65533;"C&#65533;l]F&#65533;&#65533;xC&#65533;&#65533;&#65533;9&#65533;&#1041;d&#65533;&#65533;H&#65533;&#65533;H&#65533;tM}i&#65533;&#536;&#65533;]z&#65533;i&#65533;&#65533;c&#1689;&#65533;&#65533;Y&#65533;&#65533;Y&#65533;&#34652;&#65533;`R^Z	*&#65533;&#65533;&#65533;&#65533;&#65533;}D&#65533;&#65533;&#1173;a&#65533;&#65533;Q&#65533;&#65533;]&#65533;B&#43616;&#1957;8&#65533;&#65533;5&#65533;&#65533;&#65533;^"m
K@&#65533;&#65533;S&#65533;&#65533;&#780;CR&#65533;&#65533;A&#65533;&#65533;<&#65533;&#65533;&#65533;Q&#65533;&#65533;&#65533;&#1549;&#65533;&#18924;D&#65533;&#65533;$&#65533;dU8&#65533;&#65533;F&#65533;&#65533;&#65533;&#293;]0&#65533;R&#65533;R/I&#65533;,1T&#65533;VDYj&#65533; &#65533;&#65533;&#65533;X&#65533;&#65533;&#65533;_&#65533;2f0I&&#65533;,&#65533;&#65533;m&#65533;@&#65533;0E&#65533;N&#65533;&#65533;5&#65533;&#65533;&#65533;&#65533;&#65533;&#65533;&#65533;&#65533;4$&#65533;&#65533;&#65533;&#65533;H`r	&#65533;&#65533;&#65533;716%L&#65533;&#65533;_f&#65533;&#1633;x&#65533;&#65533;&#65533;&#65533;&#65533;&#65533;+&#65533;J&#65533;&#65533;&#1276;&#65533;&#65533;&#65533;"&#65533;5)&#65533;&#65533;bC2&#65533;&#65533;#&#65533;Ax&#65533;&#1025;"&#65533;0&#65533;Z&#65533;pC1&#65533;&#65533;'|&#65533;.L&#65533;&#65533;&#65533;&#65533;iI6&#65533;&#65533;&#65533;5&#65533;$&#65533;&#65533;&#65533;8h ``&#65533;t&#65533;,&#65533;&#65533;&#65533;&#65533;|Al d&#65533;(L&#65533; &#65533;&#65533;@@,&#65533;&#65533;!$&#1174;dAz&#65533; &#65533;&#65533;kD&#65533;hO&#65533;@&#65533;&#65533;, &#65533;@&#65533;j,&#65533;
&#65533;&#65533;&#65533; <&#65533;&#65533; &#65533;&#65533;$&#65533;)&#1152;_&#65533;&#65533;sd&#65533;nDG&#65533; $&#65533;r&#65533;@r&#65533;&#65533;o&#65533;@t&#65533;&#65533;&#65533;4@&#65533;&#65533;&#65533;A$&#65533;&#65533;*&#65533;*&#65533;&#65533;,&#65533;&#65533;)&#65533;&#65533;&#65533;B(x#P&#65533; &#65533;
&#65533;&#65533;,  &#65533;8 pra@&#65533;&#65533;,<&#65533;	@&#65533;36H&#65533;(&#65533;3J&#65533;&#65533;&#65533;F&#768;&#65533;B5&#65533;&#65533;&#65533;a+6m	&#65533;aL8&#39250;&#65533;&#65533;&#65533;&#65533;;&#65533;c<&#65533;H&#65533;&#65533;&#65533;&#65533;>&#65533;&#65533;{&#65533;&#65533;{&#65533;&#65533;]{&#65533;H>&#65533;]z&#65533;&#65533;&#65533;&#65533;BV&#65533;B&#65533;C&#65533;&#2012;&#65533;&#1118;L$&#65533; aZS&#65533;4+&#1288;&#65533;&#65533;>&#656;5eG&#65533;R&#65533;&#65533;&#288;V&#757;&#65533;&#65533;hK>!TE&#65533;M&#65533;b&#65533;-y&#65533;&#65533;Co&#65533;CQ&#65533;&#65533;:4&#65533;&#65533;$Ix&#65533;K:&#65533;&#1185;r&#65533;\&#65533;Kh&#65533;r&#65533;&#65533;Zp&#65533;U&#65533;&#65533;&#65533;J&#65533;0&#65533;&#65533;,&#65533;U&#65533;&#65533;&#65533;&#65533;%&#65533;&#65533;&#65533;&#65533;0-&#65533;&#65533;&#65533;1&#1392;&#65533;0&#65533;&#762;&#65533;&#65533;8k&#65533;\&#65533;&#65533;me&#65533;&#65533;0&#65533;X+&#65533;9&#65533;&#65533;I&#65533;&#65533;I&#412;&#65533;&#324;o&#65533;&#65533;&#65533;&#65533;&#65533;/L&#65533;&#65533;&#2008;&#65533;&#65533;o&#65533;wq.&
&#65533;2&#65533;0&#65533; &#65533;)^&#65533;|7<C-0&#65533;&#65533;h&#65533; B(6&#65533;I7&#65533;8.d&#65533;&#65533;
C4 &#65533;&#65533;mN&#811;&#65533;L&#65533;d/&#65533;&#65533;@&#65533;F4U&#65533;j &#65533;&#65533;a&#65533;N&#65533;t 	&#65533; &#65533;PB'|'8&#65533;&#65533;DA@,C&#65533;X	A&#65533;&#65533;&#65533;&#65533;&#65533;<&#65533;{&#65533; {B&#65533;\ o&#65533;[&#65533; &#65533;rR&#65533;&#65533;gH&#65533;&#65533;&#65533;Hq`&#65533;&#256;4O&#65533;&#65533;&#65533; /&#65533;&#65533;\O&#65533;&#65533;&#512;t&#65533;&#65533;NH&#65533;D&#65533;4&#65533;&#65533;L&#65533;&#65533;&#65533;,&n)&#65533;&#65533;*&#65533;)&#65533;&#65533;(H&#65533; A< &#65533;@1*&#65533;D&#65533;&#65533;b&#65533;t}&#65533;%C&#65533;&#1261;&#65533;&#65533; &#65533;&#912;&#65533;&#65533;`A[&#65533;&#65533; <B2&#65533;&#65533;&#65533;Sk&#65533;&#65533;`&#65533;E&#65533;&#65533;P&#65533;&#65533;p&#65533;=&#65533;&#1773;)&#65533;&#65533;&#65533;~&#65533;T&#1757;L?XL&#65533;&#65533;~=&#65533;&#65533;t}UiM&#65533;&#65533;&#65533;J&#65533;&#65533;&#65533;-&#1556;&#65533;&#65533;QQQ2&#65533;&#65533;&#65533;I&#65533;H&#65533;&#65533;&#1634;&#65533;&#65533;&#65533;4&#65533; !&#43098;&#65533;C]&#65533;GT,=&#65533;,&#1903;&#65533;&#65533;&#65533;&#883;h&#65533;&#65533;Z_&#65533;&#1190;&#1812;&#65533;EK1&#65533;&#65533;&#1123;6&#65533;b&#65533;&#65533;WkS&#65533;V\&#65533;T&#65533;&#65533;&#65533;&#65533;L&#65533;&#65533;:h`Xtj+&#65533;&#1166;Y&#65533;X+&#65533;&#65533;&#65533;R&#65533;&#65533;&#65533;_&#1336;&#2046;&#65533;p&#65533;&#65533;&#65533;i&#65533;&#65533;&#65533;&#65533;EL&#65533;&#65533;&#65533;jS&#65533;DL&#65533;i&#65533;&#65533;&#65533;Z&#65533;0&#65533; Ld0&#65533;&#1426;E&#65533;`N&#65533;&#65533;!&#65533;4L&#65533;&#65533;&#65533;&#65533;o&#65533;f&#65533;&#275;a&#159;&#65533;X1&#65533;&#65533;&#65533;3&#65533;_&#65533;&#65533;N&#65533;87&#65533;&#65533;Km7s&#65533;e2&#824;&#65533;+&#65533;@&#65533;F&#65533;&#65533;xw6&#65533;_&#65533;P6,C,0aP&#65533;\B-<Rd2&#65533;&#65533;#p&#65533;,34C~r&#65533;	&#65533;&#65533;=18`C/PB&#65533;@
&#65533;&#65533;&#65533;m =&#65533;&#65533;&#65533;l&#65533;&#65533;&#65533;#&#65533;\,&#65533;#&#65533;B%t&#65533;*&#65533;&#65533;
|&#65533;&#65533;T&#65533;PD&#65533;(&#65533;&#65533;&#65533;!.&#65533;&#65533;&#65533;&#65533; &#65533;&#1370;3o&#65533;T&#65533;
&#65533;@&#65533;[&#65533;tQL&#65533; $&#65533; &#65533;&#65533;&#65533;vm&#65533;fF&#65533;&#65533;@n&#65533;@t&#65533; &#65533;&#65533;-&#65533;`&#65533;&#65533;i&#65533;$&#65533;	&#65533;&#65533;4@&#65533; 4&#65533;'&#65533;(&#65533;&#65533;3-&#65533;s)&#65533;&#155;&#65533;&#65533;&#65533;&#65533;D@&#65533;&#65533;@&#65533;1&#65533;T&#65533;&#65533;n@&krdHu=]	&#65533;&#65533;s9T&#65533;@&#589;&#65533;R&#65533;&#65533;&#513;*LC8\&#65533;4&#65533;3]&#65533;&#65533;&#65533;D&#65533;&#65533;&#65533;{&#65533;i|&#65533;&#65533;&#65533;#&#65533;&#1487;X)>&#65533;&#65533;<&#65533;<&#65533;c&#65533;&#65533;z&#65533;&#65533;#&#65533;&#65533;z&#65533;&#65533;&#65533;&#65533;&#65533;}&#65533;&#65533;Y&#65533;-&#65533;_/R'&#65533;&#65533;&#65533;	&#65533;&#65533;&#65533;&#65533;&#65533;&#65533;M&#65533;>&#65533;&#65533;&#65533;0&#65533;<&#65533;&#65533;&#58131;Q&#65533;&#65533;\&#65533;&#65533;*&#65533;uj&#65533;|&#65533;S0&#65533;&#65533;7&#65533;Z&#65533;M&#65533;E;&#65533;^8Lom&#65533;&#65533;:&#65533;&#65533;&#65533;E&#65533;&#65533;Z&#65533;
w&#65533;=&#65533;&#65533;L/q&#65533;&#65533;)D"&#65533;&#65533;&#65533;ee&#65533;&#65533;&#65533;-&#65533;0.+&#65533;=|w&#65533;&#65533;h:wG&#448;	&#160;&#65533;&#65533;&#65533;&#65533;6&#65533;&#65533;%&#384;v&#65533;&#65533;&#65533;&#65533;&#65533;&#65533;&#65533;&#65533;&#65533;&#65533;&g2L&#65533;L&#65533;&#65533;@&#65533;8&#65533;&#764;&#65533;&#65533;]&#65533;9}&#65533;7&#65533;&#65533;&#847;&#65533;&#65533;&#65533;&#549;&#65533;&#65533;K&#887;&#65533;&#65533;=&#65533;(&#1095;&#65533;Y&#65533;&#65533;X&#65533;&#65533;v&#65533;&#1721;V&#797;Iq&#65533;&#65533;&#65533;&#65533;&#65533;&#65533;3&#65533;&#65533;%&#65533;TAd * &#65533;3&#65533;-l&#65533;&&#65533;&#65533;, &#65533;00&#65533;3`&#65533;m&#65533;]&#65533;6&#65533;I&#65533;3|&#65533;&#65533;
&#65533;&#65533;p&#65533;\&#65533;&#65533;~&#65533;lWSm&#65533;<&#65533;
&#65533;<&#65533;&#65533;jTA'&#65533;&#65533;$l&#65533;,B&#65533;@&#65533; `AX&#65533;&#65533;&#65533;&#65533;8&#65533;&#65533;t&#65533;&#65533;&#65533;[v4&#65533;&#65533;-&#65533;03\&#65533;A&#65533;&#65533; t&#65533;&#65533;@PO&#65533;&#65533;&#65533;&#65533;@&#65533;&#65533;H&#65533;&#1024;&#65533;D&#65533;&#65533;&#65533;&#65533;p&#65533;L&#65533;o&#65533;&#65533;giG&#65533; &#65533;(&#65533;&#65533;'&#65533;&#65533;;&#65533;&#65533;&#65533;&#65533;&#65533;'&#65533;B'&#65533;A&#807;8&#65533;8&#65533;&#65533;&#65533;&#65533;&#65533;&#65533;( &#65533;Ak B+cD&#65533;d&#65533;B@&#65533; 1&#65533;`&#65533;6&#65533;pv&#65533;8&#65533;&#65533;&#533;+G&#65533;&#65533;9s&#981;&#65533;P&#65533;8&#65533;7&#65533;&#65533;&#65533;&#65533;&#65533;m'Qf&#65533;f&#65533;&#65533;l&#1712;a&#1222;r&#65533;&#65533;k.U&#65533;&#65533;fM&#65533;&#926;8ofSi&#65533;Z5k:&#65533;&#65533;9T&#40280;+&#65533;f&#1737;S&#65533;N&#65533;&#65533;|
&#65533;'O&#65533;^Oj&#65533;YSl&#1625;&#65533;L&#65533;&#65533;&#65533;&#65533;[[&#65533;o&#65533;&#405;;&#65533;&#65533;&#566;&#65533;&#65533;q,w&#65533;b&#65533;p&#65533;&#1461;&#65533;'&#65533;pa&#65533;&#65533;&#65533;C&#65533;&#65533;x&#65533;&#65533;!&&#65533;&#65533;&#65533;&#585;%&#65533;L&#65533;]d&#65533;&#65533;&#65533;@&#65533;s&#65533;N4&#65533;&#651;SN&#65533;&#65533;&#65533;iw&#65533;&#65533;]&#65533;&#65533;-&#65533;6p&#65533;b&#65533;S&#1497;t;&#65533;&#65533;&#1581;S&#65533;&#65533;h&#65533;&#46123;K&#65533;|9:t&#65533;&#65533;9&#65533;.=&#65533;t&#65533;&#65533;&&#65533;&#65533;&#65533;|&#65533;:v&#65533;&#1681;x;w&#65533;&#65533;&#65533;&#65533;&#65533;2&#65533;y&#65533;&#65533;&#979;?_&#65533;b&#65533;&#65533;{&#65533;fG&#65533;&#65533;&#65533;&#65533;&#65533;&#65533;/&#65533;&#65533;&#65533;&#65533;&#65533;:&#65533;(&#65533;(&#65533;&#65533;D&#65533;&#65533;&#65533;!g#&#65533;&#65533;	g&#65533;8&#65533;&#65533;"&#65533;6&#65533;&#65533;&#65533;Q&#65533;&#65533;&#945;&#65533;&#65533;&#65533;$|(&#334;&#777;m"rZ&#65533;K&#65533;&#65533;F&#65533;(&#145;&#65533;&#65533;&#65533;&#65533;&#65533;&#65533;C'&#65533; &#65533;{N"&#65533;&#65533;.Ik&#65533;&#65533;&#65533;%&#65533;&#65533;&#65533;)&#65533;|R&#65533;)&#65533;L&#65533;&#397;8&#65533;2p&#65533;r&#65533;/p&#65533;$&#65533;-n&#65533;&#65533;&#65533;SY&#65533;&#65533;%&#65533;&#65533;&#65533;?&#65533;D&#65533;%_X&#65533;&#274;Qd&#65533;E]n&#65533;&#65533;j&#65533;&#65533;fk&#65533;Y&#65533;&#65533;&#1670;]qB&#65533;B&#65533; 6&#65533; &#65533;
(&#65533;`&#65533;p&#65533;!8&#1568;46Y&#65533;,^&#65533;&#65533;4&#65533;&#342;O4&#580; R@&#65533;+&#65533;&#65533;&#65533;+&#65533;&#65533;%&#65533;&#65533;c06Yr&#65533;&#65533;^x&#65533;@&#65533; &#65533;	0`.&#32772;`x&#65533;X&#65533;&#65533;t&#65533;&#65533;P XXah&#65533;aYv&#136;!&#65533; &#136;z b&#65533;m&#65533;]N8!&#65533;&#65533;&#65533;
&#65533;&#65533;&#65533;UNeR0&#65533;cP4&#1124;Q.&#65533;""&#65533;&#65533;&#65533;
8&#65533;$&#65533;&#65533;&#65533;	"x&#65533;e&#65533;+&#65533;t&#65533;(&#65533;&#65533;&#65533;> &#65533;&#65533;&#65533;@&#65533;&#65533;v&#65533;`m&#65533;&#65533;&#65533;rT&#65533;J&#65533;+&#65533;:&#65533;&#65533;n&#65533;2&#65533;o&#65533;&#65533;k&#65533;K
k,&#65533;&#65533;2[m&#65533;&#65533;&#65533;)+&#65533;&#65533;1&#43608;&#65533;&#65533;&#65533;&#65533;&#65533;&#43577;w&#65533;&#65533;n&#65533;&#65533;&#65533;F&#65533;&#65533;&#65533;*m
=&#65533;&#65533;&#65533;&#65533;B&#65533;Pn&#930;K&#65533;&#65533;%&#65533;&#65533;&#65533;TQ&#65533;&#65533;	&#65533;8x
&#65533;L2&#65533;)k&#65533;&#65533;L3&#65533;&#65533;&#65533;&#65533;c&#65533;3&#65533;Bm&#65533;&#65533;+&#65533;1xd&#65533;&#65533;&#65533;Y&#65533;v&#65533;T&#476;p&#65533;&#65533;F&#65533;t&#65533;&#65533;r&#65533;&#65533;I&#65533;&#65533;&#65533;&#65533;J7n&#65533;&#65533;KG&#65533;&#65533;N&#65533;CqD&#65533;&#65533;&#65533;{2&#65533;s&#65533;+&#65533;9u \&#65533;&#65533;&#65533;&#65533;i&#65533;&#65533;{&#65533;y~{&#65533;G>&#65533;&#65533;o&#65533;&#65533;~Ow&#65533; @&#65533;|gZ&#65533;D&#65533;&#65533;&#65533;&#65533;&#65533;&#65533;EC0&#65533;&#522;4&#279;y(&#65533;&#65533;&#1611;m$&#65533;}dB\&#65533;9&#65533;&#65533;&#65533;&#65533;I$tN:&#65533;&#65533;&#65533;&#65533;]o:#J!
&#65533;C&#65533;$}&#65533;&#1106;&#65533;L&#65533;Ri&#65533;S&#65533;&#1384;&#65533;&#234;&#65533;p&#65533;&#65533;&#594;&#65533;V&#65533;%yI$d&#65533;&#65533;_&#65533;&&#65533;&#65533;e&#65533;P&#65533;!&#65533;&#65533;&#65533;"4k	p&#65533;&#65533;+h&#65533;&#65533;MD&#65533;&#65533;`E,V&#65533;&#65533;W&#65533;&#776;&#65533;4&#65533;&#65533;d(&#65533;&#65533;hF4&#65533;&#65533;N&#65533;&#65533;&#65533; ,P&#65533;RU 0U&#65533; &#65533;&#65533;&#65533;+@&#65533;$&#65533;&#65533;&#65533;\|!2&#65533;&#65533;&~1&#65533;^&#65533;{&#65533;B&#65533;&#65533;)T!
U&#65533;|&#65533;&#65533;&#65533;&#65533;<P&#65533;*y&#65533;&#65533;&#65533; &#65533;&#65533;&#129;&#65533;U&#65533;&#65533;`#&#65533;@&#65533;E&#65533;0 &#65533;!8
&#65533;&#65533;z&#65533;`.($p&#65533;LMs(d@m&#1408;A&#1537;z&#65533;&#65533; B &#1587;Z&#65533;&#65533;i&#65533;&#65533;&#65533;
4! ,4&#65533;&#65533;8&#65533;(.&#65533;&#65533;|z&#65533;&#65533;&#65533;D%&#65533;@&#65533;$&#65533;&#65533;&#65533;&#65533;&#65533; &#65533;f}&#65533;&#65533;:&#65533;t&#65533;&#65533;&#65533;&#65533;6&#65533;v&#65533;&#65533;L`&#65533;G&#65533;(&#65533;&#65533;&#65533;&#65533;&#65533;&#65533;]&#449;U&#65533;!v<&#65533;DUL]&#65533;&#65533;&#65533;&#65533;&#65533;m|&#65533;P<]K&#1658;&#65533;&#65533;&#65533;$'R9&#65533;Q]&#65533;&#65533;&#65533;&#65533;%[&#1874;&#44513;<5o/&#65533;U&#65533;&#1208;&#65533;&#65533;q&#65533;&#65533;)Z"G9&#65533;&#65533;&#65533;r&#65533;&#65533;C&#65533;&#65533;9t&#65533;t&#65533;ikc&#65533;&#65533;&#65533;&#65533;&#65533;F&#65533;n&#65533;c*&#65533;&#65533;&#65533;u&#65533;&#65533;&#65533;&#65533;&#65533;_?&#65533;&#65533;A4&#65533;!,&#65533;&#65533;c&#65533;&#65533;U&#65533;&#65533;QL;&#65533;&#65533;hTCl&#65533;(&#65533;:&#65533;&#65533;&#65533;&#65533;&#65533;=&#65533;&#221;~ &#65533;&#65533;(':&#65533;&#65533;F,&#65533;M&#65533;B&#65533;_6&#65533;&#65533;&#65533;"

&#2000;&#1063;!&#65533;&#496;&#65533;&#65533;G=&#65533;&#65533;&#65533;&#65533;7&#65533;!&#65533;h&#65533;3&#65533;&#65533;0&#65533;&#65533;&#65533;a&#65533;&#65533;&&#65533;&#1450;&#65533;A&#1028;")!&#65533;F&#65533;&#65533;&#1047;:&#65533;=&#65533;{\&#65533;j9R&#65533;&#65533;&#65533;9&#65533;&#65533;&#1936;&#65533;3 &#1874;&#65533;&#565;^&#65533;KC&#65533;&#65533;z&#65533;Y&#65533;&#65533;#&#65533;Ui&#65533;>&#65533;)D&#65533;&#65533;&#65533;&#65533;&#65533;mpi&#65533;&#65533;&#65533;&#65533;u{c:&#65533;&#65533;&#65533;&&#65533;#&#65533;&#65533;&#65533;&#65533;P#&#65533;=&#65533; a	M\"&#65533;""&#65533;&#65533;R&#65533;&#65533;&#65533;&#65533;&#65533;0&#65533;&#65533;i4&#65533;&#65533;E.n&#65533;&#65533;8&#65533;!&#65533;&#65533;,@
X &#65533;P&#65533;b&#65533;-L!2xA&#65533;&#65533;	_ CB A!k$C&#65533;&#65533;&#65533;&#65533;@&#65533;"&#65533;&#65533;	O`&#65533;&#65533;&#65533;&#1280;&#65533;6&#65533;&#65533;&#65533;gp&#65533;&#65533;=&#65533;
&-y&#65533;&#65533;@&#65533;0&#65533;&#65533;D@&#65533;&#65533;@.i
D`	X 0&#65533;&#65533;@``2&#65533;3&#65533;&#65533;\ &#65533;&#65533;@P&#1026;&#65533;&#65533;&#65533;$&#65533;;I 
0@-`C(Z&#65533;
R&#65533;B&#65533;E(F&#65533;J\&#65533;yx&#65533;	&#65533; &#65533;@H&#65533;&#65533;&#65533;P&#65533;x&#65533;C!]&#65533;Nc&#65533;G&#65533;@&#65533;f&#65533;&#65533;&#65533;&#65533;&#576;	&#65533;&#65533;&#65533;i`&#808;F7R&#65533;#&#65533;h&#65533;&#65533;	z&#518;^;a&#65533;&#65533;v&#65533;1&#65533;P&#65533;r&#65533; &#65533;&#65533;&#65533;l!8&#65533;&#65533;j&#65533;&#65533;&#65533;&#872;M&#65533;JV&#65533;R&#65533;0&#65533;o&#65533;&#65533;&#65533;V&#149;&#65533;&#65533;&#65533;,kk&#65533;&#65533;|rfm&#65533;M5T&#65533;op&#65533;|&#65533;&#65533;&#65533;ga&#65533;&#65533;&#2037;t2&#65533;&#65533;&#65533;&#65533;c&#65533;9&#65533;&#65533;m&#65533;}&#65533;G=&#65533;6o=&#65533;[&#65533;a&#1793;Bvt&#65533;&#65533;&#65533;&#65533;7&#65533;&#65533;&#65533;&#65533;h&#65533;&#65533;?&#65533;&#65533;b&#65533;&#65533;2&#65533;UnC&#284;9&#65533;"&#913;&#65533;&#65533;l&#65533;&#1396;{&#65533;&#65533;&#65533;&#65533;I&#65533;&#65533;"&#65533;7),Qu"&#1826;&#65533;t&#65533;H&#65533;&#65533;&#1987;&#65533;&#65533;&#65533;H&#65533;&#65533;)&#65533;`4^0Q$F+&#65533;&#65533;u4X&#65533;&#65533;&#65533;&#65533;O&#65533;&#65533;M&#65533;^&#65533;R<&#65533;A&#65533;kx&#65533;&#65533;}&#65533;&#65533;&#31696;&#65533;&#65533;&#65533;&#65533; k&#65533;&#65533;&#65533;&#65533;&#65533;B&#65533;&#65533;&#65533;FQ&#65533;&#65533;&#65533;|&#65533;R	!&#65533;&#65533;U c&#65533;5&#65533;&#65533;&#2000;F.2&#1095;2L&#65533;6h&#65533;&#65533;`:&#65533;&#65533;&#65533;C&#65533;&#65533;F`b&#65533;,&#65533;+le&#65533;&#65533;E(01&#65533;%&#65533; &#1536;&#65533;3&#65533;&#65533;	d&#65533;&#65533;&#65533;@&#65533;ta&#65533;&#65533;,!P d&#65533;a&#65533;8&#65533;
~@n&#65533;f &#65533;&#65533;Z)]f r&#65533;&#65533;
fr f &#65533;&#65533;&#65533;n)\b &#65533;&#65533;&#65533;H`&&#65533;&#65533; 
&#65533; Z&#65533; dp &#65533; &#65533;p&#65533;@&#65533;|&#1668;&#65533;dP&&#65533;dV@J@@&#65533;:&#65533;&#65533;&#65533;0&#65533;&#65533;&#65533;Z!RA>&#65533;F&#65533;L&#65533;D&#65533;>A1a&#65533;T &#65533;( < &#65533; ^`&#65533;.&#65533;&#65533;&#65533;/&#65533;(@8 &#65533;-&#65533;D&#65533;V B&#65533;	O&#65533;$&#65533;&#65533;&#65533;&#65533;&#65533;&#65533;6lJ&#65533;&#65533;&#65533;#&#65533;b&#65533;&#65533;&#65533;&#65533;&#65533;&#65533;&#65533;A0&#65533;r&#65533;&#65533;&#65533;Ol&#65533;*&#65533;&#65533;&#8834;n&#65533;"&#65533;L&#65533;&#65533;Bn.(&#65533;"&#65533;&#65533;&#65533;h&#65533;&#65533;&#65533;bl*&#65533;&#65533;J&#65533;L@&#1097;2j&#65533;aB(2b&#65533;1&#65533;&#65533;&#65533;&#65533;&#65533;=p&#65533;&#65533;x&#65533;&#65533;Lg1&#1571;&#65533;:&#65533;1J&#65533;4&#65533;1&#65533;&#65533;&#65533;A&#65533;&#65533;&#65533;&#65533;&#1729;8&#65533;Ko&#65533;=&#65533;&#65533;&#65533;&#65533;v&#65533;&#65533;3&#65533;y&#65533;&#65533;&#65533;&#65533;K&#65533;H&#65533;E*&#65533;Bb+s&#65533;!j
&#65533;$$&#65533;lk&#65533;E&#65533;&#65533;&#65533;dK&#65533;&#65533;K&#65533;o&#65533;&#65533;J&#65533;*d&#65533;,,&#65533;dk&#65533;&#65533;Jbq
-l*&#65533;L&#65533;&#65533;&#65533;&#65533;JK&#65533;G;l"R&#65533;K&#65533;,K&#65533;&#65533;&#57739;=&#65533;&#65533;&#65533;c&#65533;&#65533;&#65533;&#65533;L&#65533;&#65533; l:&#65533;&#65533;&#65533;H6Z&#61888;(&#65533;&#65533;(&#65533;&#65533;C&#65533;&#65533;&#65533;&#65533;&1S&#65533;C.hC&#65533;-!&#65533;&#65533;*&#65533;!,&#65533;&#65533;&#65533;
&#65533;&#65533;R&#65533;&#65533;&#65533;&#65533;@&#65533;@&#1824;&#65533;&#65533; <@&#65533;&#65533;&#65533;\&#65533;0!&#65533;&#65533;	\&#65533;> 8&#65533;N 
&#65533;&A&#65533;&#65533;
&#65533; Pa&#65533;&#65533;&#65533;&#65533;
E&#65533;!P&#65533;&#65533;`&#65533;&#65533;&#65533;&#65533;	&#65533;&#65533;	&#65533;&#65533;n&#65533;n j&#65533;d&#65533;\j)u&#65533;&#65533;b&#65533;4&#65533;E\:J/'&#65533;`j&#65533;ts&#65533; @8@D SB &#65533;e&#65533; .&#65533;6&#65533;p:&#65533;&#65533;(&#65533; 1B&#65533;f4&#65533;g.&#65533;&#65533;f&#65533;"!^&#65533;F!>!PAL!;&#65533;>a&#65533;&#65533;&#65533;`&#65533;<&#65533;  &#65533;&#65533;$`&#65533;&#65533;&#65533;M&#65533;*&#675;@&#65533;R J&#65533;RH-	a&#65533;A&#65533;&#65533;za&#65533;&#65533;ijl&#65533;6(&#65533;,1C"q!1,l&#65533;&&#65533;rJ&#65533;&#65533;&#65533;&#65533;.&#65533;"n&#65533;&#65533;]TF-N&#65533;&#65533;j'G&#65533;d&#65533;'j&#65533;G&#65533;
rp&#65533;-L&#65533;k&#65533;-xQ.4&#65533;&#65533;
&#65533;&Q&#65533;&#65533;&#65533;!C&#65533;wfgJ&#65533;G&#65533;4HcJ&#835;1&#65533;&#65533;<&#65533;&#65533;mG&#65533;&#65533;&#65533;L}&#65533;n&#65533;k&#65533;&#65533;&#65533;&#65533;&#65533;4&#65533;&#65533;5vc&#65533;a&#65533;&#65533;C@'y&#65533;!=CUG&#65533;5D&#65533;&#65533;&#65533;g&#65533;
h9.B;&#65533;&#65533;&#65533;&#65533;&#65533;!/&#65533;'I&#65533;&#65533;-T&#65533;&#65533;Dr8&#65533;H}*qj&#65533;H&#65533;b&#65533;&#65533;&#65533;&&#774;%Q4!W&#65533;$&#65533;&#65533;z&#65533;&#65533;D&#65533;0&#65533;j&#65533;&#65533;Z&#65533;&#65533;&#65533;k8&#65533;A+&#65533;&#65533;g&#65533;R&#65533;&#65533;&#65533;C&#65533;&#65533;DL&#65533;&#65533;cJ"&#65533;&#65533;&#65533;&#1189;&#65533;&#65533;&#65533;.C&#65533;&#2981;%&#131;&#65533;&#65533;&#65533;`&#65533;&#65533;hj$*2&#65533;&#65533;&#65533;"&#65533;B&#65533;l&#65533;}&#65533;	&#65533;@&#65533; &#65533;`&#65533;@ &#65533;*!6&#65533;@&#65533;P!&#65533;&#65533;&#65533;&#1679;&#65533;s(&#65533;S  *&#65533;&#65533;&#65533;dAT!&#65533;&#65533;`&#65533;!&#65533;a&#544;&#65533;a&#65533;&#65533;&#65533;`BA&#65533;`
&#65533;@	@&#65533;`S6] ^&#65533;pAU&#65533;l &#65533;Ebi&#65533;l&#65533;p&#65533;&#65533;e&#65533;L&#65533;&#65533;,&#65533;$&#65533;X&#65533;&#65533;?&#65533;0*@^&#65533;&#1925;d`&#65533;J&#65533;P&#65533;:&#65533;B@&#65533;Z&#65533;L)&#65533;&#65533;&#65533;@ S8 &m&#65533;&#65533;4!&#65533;H&#65533;<&#65533;_K!:&#65533;c8!&#65533;	J@&#65533; &#65533;&#65533;d`9&#65533;/!&#65533;&#65533;&#65533;eH-&#65533;&#65533;&#65533;	D&#65533;4&#65533;d`p&#65533;,T2&#65533;&#65533;2Q	&#65533;&#65533;<&#65533;&#65533;&#65533;!&#65533;&#65533;uO&#65533;&#65533;u&#65533;*uS7&#65533;l.rq&#65533;J(tw&#65533;*}&#65533;w&#65533;W&#65533;V&#65533;*&#65533;G%N(&#65533;&#65533;&#65533;W,&#65533;&#43672;&#65533;^b&#65533;Hu#Nz&#65533;*&#65533;T&#65533;B{3&#65533;.&#65533;&#65533;&#170;&#65533;I'"J&#65533;#&#65533;&#65533;&#65533;&#65533;&#65533;&#65533;&#65533;&#65533;&#65533;&#65533;<&#65533;&#65533;&#65533;&#65533;|?&#65533;w&#65533;8&#65533;&#65533;&#65533;L&#65533;&#65533;~&#65533;n&#65533;&#65533;&#65533;<&#1185;&#65533;T*&#65533;E&#65533;&#65533;&#65533;&#65533;&#65533;&#65533;&#65533;&#65533;&#65533;&#65533;&#65533;
&#65533;&#65533;&#65533;&#65533;N&#65533;&#65533;&#65533;&#65533;&#65533;&#65533;k&#65533;N&#65533;&#65533;&#65533;&#65533;t&#65533;&#65533;<|;Q&#65533;t&#65533;oT&#65533;&#65533;,&#65533;B%8&#65533;&#65533;#&#65533;\-D&#65533;2&#65533;hH&#65533;&#65533;&#65533;?&#65533;z&#65533;&#65533;&#65533;T(&#65533;j&#65533;&#46723;/v&#65533;M&#65533;&#65533;c&#65533;R&#65533;&#65533;&#65533;C&#65533;v&#65533;&#65533;&#65533;d&#65533;&#65533;'&#65533;J&#65533;&#65533;C$$(&#65533;)C&#65533;&#65533;r&#65533;jj&#65533;:B[yOE`j&#65533;&#65533;&#65533;0u&#65533;&#65533;!&#65533;a&#65533;&#65533;	r&#65533;&#65533;@B&#65533;n@_&#65533; &#65533;&#65533;&#65533;&#65533;Ja(&.A&#65533; &#65533;&#65533;(&#65533;f4&#65533;&#65533;&#65533;`|a&#65533;&&#65533;&#65533;&#65533;
 &#65533;&#65533;&#65533;&#65533;&#65533;l&#65533;&#65533;aJ&#65533;&#65533;&#65533;*&#65533;d`&#65533; 	`JZ&#65533;zim9 H&#65533;X&#65533;e D0&#65533;t&#65533;P&#65533;Z@	K J&#65533;g4&#65533;9% t&#65533;? &#65533;~&#65533;&#65533;&#65533;v &#65533;&#65533;&#65533;E|`D&#65533;&#65533;&#65533;j&#65533;\@&#65533;&#65533;7&#65533;>@&#65533;Y&J&#65533;D&#65533;
&#65533;zm&#65533;2D&#65533;&#65533;&#65533;&#65533;9,&#65533;&#65533;"!F&#65533;\&#65533;+&#65533;rs[&#65533;&#65533;`q]F`&#65533;& <&#65533; F *&#65533;b D&#65533;&#65533;&#65533;a&#65533;atI&#65533;{r&#65533;&#65533;x&#65533;^W&#65533;fx$&#65533;&#65533;IO&#65533;.D&dB%jC*fB*n&#65533;&X&#10767;&#65533;wY"x&#65533;:x_t&#65533;&#65533;&#65533;w&#65533;&#65533;&#65533;&#65533;&#65533;&#65533;:(&#65533;&#65533;'&#65533;'b&#65533;Q6r&#65533;&#65533;&#65533;&#65533;bH&#65533;B&#65533;h8&#65533;&#65533;<l"&#65533;aO&#65533;7v~&#65533;&#65533;&#65533;&#760;&#65533;&#65533;;&#65533;&#65533;&#65533;&#65533;&#65533;&#65533;&#820;D'Co&#65533;&#65533;&#65533;&#65533;c(&#65533;&#65533;c&#65533;&#65533;
hs$&#65533;`$&#65533;hM&#65533;&#65533;ICL&#65533;.&#65533;:&#65533;&#65533;aK&#65533;&#65533;&#65533;&#65533;&#65533;&#65533;&#65533;&#65533;@O&#65533;$hI@"&#65533;Pr&#65533;&#65533;8 g&#65533;&#65533;b&#65533;&#65533;&#65533;{&#65533;&NkDwg,h&#65533;&#65533;&#65533;&#65533;T&#65533;&#65533;K0u[&#65533;bH9&#65533;g<F[&#65533;&#65533;{&#65533;&#65533;:&#65533;%]WU/&#65533;|&#65533;&#65533;&M&#65533;&#65533;5jJK&#65533;&#65533;h&#65533;p&#65533;(&#65533;&#65533;C&#65533;*]/&#65533;g&#65533;&#65533;[Ln&#65533;&#516;&#65533;T&#65533;&#65533;&#65533;ZE&#65533;$S&#65533;&#65533;&#385;.!X&#65533;&#65533;&#65533;	v&#65533;&#65533;E&#65533;&#65533;Z`j&#65533;@&#65533;&#65533;&#65533;&#65533;&#65533;O&#65533;&#65533;:&#65533;mq&#65533;f&#65533;&#65533;8@&#65533;&#65533;L&#65533;Fa&#65533;&#65533;
&#896;&#65533;&#65533;&&#65533; `&#65533;&#65533;&#65533;&#65533;&#65533;*Aa&#65533;&#1184;\&#65533;@&#65533;fsf&#65533;R$J&#65533;&#65533;mR@V@&#393;4s &#65533;&#65533;&#65533;&#65533;b&#65533;L&#65533;h{&#65533;E&#65533;{P&#65533;.&#65533;H &#65533;9&#65533;E5q &#65533;j ~&#65533;&#65533;\Xz ~&#65533;&#65533;J`&#65533;+ &#65533;V2 @5 &#640;:&#65533;x&#65533;C&#65533;-&#65533;&#65533;.&#65533;&#65533;&#65533;  &#65533;&#65533;&#65533;qy&#65533;,&#65533;&#65533;&#65533;&#65533;.&#65533; &#65533;&#65533;a4&#65533;&#65533;&#65533;&#65533;j
0&#65533;&#65533;&#65533;A&#65533;&#65533;&#65533;&#65533;&#65533;l&#65533;&#65533;*Us1&#65533;R=.P&#65533;&#65533;r:l&#65533;"o&#65533;'&#65533;&+&#65533;!&#65533;a&#65533;&#65533;&#1473;&#65533;&#65533;&#65533;j&#65533;{&#65533;&#65533;&#65533;&#65533;*6&\&#65533;p&#65533;&#65533;b&#65533;&#65533;&#65533;)&#65533;]*&#65533;&#65533;zq&#65533;k&#65533;&&#65533;t
&>&#65533;k<R&#65533;$L&#65533;mGo2t&#65533;T&#65533;&#65533;&#65533;;t}&#65533;+HV(&#65533;&#65533;.&#65533;&#65533;&#65533;s&#65533;&#65533;;@&#65533;&#65533;y@K&#65533;&#65533;&#65533;<&#65533;&#65533;&#65533;LIL&#65533;"&#1153;&#65533;tL&#65533;2^&#65533;&#65533;&#65533;=o<&#65533;&#65533;'&#65533;&#65533;{X5&#65533;U&#65533;&#65533;&#65533;CHjo&#65533;&#65533;&#65533;tY&#1516;Q&#65533;$*R&#65533;FB&#65533;g&#65533;RSU!&#1730;3&#65533;&#65533;i{&#65533;.LTk&#65533;;"&#65533;&#7699;&#65533;'9&#65533;&#65533;&#65533;&#65533;&#1735;6&#65533;&&#65533;&#65533;u~&#65533;AH&#65533;\&#1162;u|^&#65533;$&#65533;>{&#65533;&#65533;Y&#65533;H&#65533;~&#65533;IDV=&#65533;&#65533;&#65533;&&#65533;&#65533;A&#65533;i8R&#65533;&#65533;&#65533;&#65533;&#65533;&#65533;&#65533;&#141;a&#65533;&#65533;&#65533;&#65533;&#65533;&#65533;&#65533;n`&#65533;&#65533;&#65533;YZ&#65533;v@	&#65533;`&#65533;&#65533;&#65533;&#65533;&#65533;@X ?3&#65533;`&#65533;&#65533;p&#65533;\&#65533; &#65533;&#65533;&#65533;
n 
 &#65533;hAd&#65533;&#65533;&#65533;&#65533;&#65533;\aF&#65533;&&#65533;L&#65533;&#65533;&#65533;&#65533;&#65533;&#65533;&#65533;&#65533;V@&#65533;P3&#65533;K@R`.&#65533;&#65533;2&#65533;D&#65533;&#65533;&#65533;i&#65533;&#65533;&#65533;&#65533;%0P&#65533;&#65533;&#65533;L &#1609;A&#65533;&#65533;&#65533;
&#65533;&#65533;&#65533;&#65533;e
&#65533;&#1278;&#65533;&#65533;ogD&#65533;kU&#65533;f@&#65533;&#65533;&#65533;&#65533;\ &#65533;#&#65533;6&#65533;F&#65533;&#65533;2&#65533;:&#65533;=&#65533;-EA&#65533;<&#65533;&#65533;
Z&#65533;&#65533;i&#65533;&#65533;&#65533;&#65533;0@B&#65533;*L88AB	'P&#65533;&#65533;!"&#65533;7| &#65533;q&#65533;4&#65533;&#65533;&#65533;&#65533;&#65533;&#1782;m&#1352;&#65533;ZfM&#65533;Hn&#65533;&#65533;&#65533;&#65533;&#65533;%&#784;&#1982;&#65533;&#65533;&#65533;&#65533;n&#1848;u&#65533;&#65533;&#65533;6&#65533;B}&#65533;&#65533;&#65533;'&#65533;k&#1522;a&#65533;V-*&#65533;j&#1450;N[&#65533;Z&#1325;\&#65533;z&#65533;
&#65533;kUk&#1328;>[UjSm&#1714;e&#65533;c&#65533;Ve&#65533;mm&#2038;}&#65533;&#65533;)&#65533;l&#1516;&#65533;e&#65533;6&#65533;&#65533;U&#1683;&#65533;k&#1372;-&#65533;V&#65533;3j&#65533;+&#65533;&#65533;&#65533;&#65533;[Lq&#65533;:{&#65533;M&#65533;7q&#65533;&#1581;[&#462;]&#65533;v&#65533;&#1401;Fw.&#65533;:t&#65533;&#1189;&#65533;}.&#65533;&#65533;r&#65533;r&#65533;&#65533;&#65533;;&#65533;&#65533;&#1778;]&#65533;#n<&#65533;&#65533;u&#65533;c&#65533;;&#65533;&#65533;t&#65533;&#65533;&#65533;Y&#65533;&#65533;N}&#65533;&#65533;u&#65533;&#529;'&#65533;7p&#65533;&#205;#W.&#65533;:w&#65533;&#1969;w&#65533;.<w&#65533;&#65533;sG&#65533;&#65533;&#65533;w&#65533;&#65533;&#62943;&#65533;}&#65533;&#65533;6&#65533;u&#65533;]W&#65533;i&#65533;&#65533;&#65533;&#65533;s&#65533;&#838;&#65533;9&#65533;&#65533;p&#65533;&#65533;Vzz&#65533;]z&#65533;q&#65533;&#65533;80&#65533;&#65533;L6&#65533;&#65533;&#65533;74i&#65533;&#65533;M&#65533;&#65533;K1&#65533;&#65533;bM*jv&#65533;7&#65533;&#65533;R&#65533;9&#65533;&#65533;9&#65533;F&#65533;m&#65533;&#65533;&#65533;&#65533;n&#65533;gNp&#65533;mX&#65533;2&#65533;&#65533;M&#65533;-&#65533;&#65533;b&#65533;Ln&#65533;]g &#65533;&#1305;8&#65533;y&#26966;\v&#65533;a&#65533;h6YoM&#65533;&#65533;f&#65533;&#65533;e&#65533;[g&#65533;&#65533;7&#65533;l5&#65533;4&#65533;H&#65533;VU&#65533;&#65533;&#65533;&#841;1&#65533;hbH1&#65533;&#65533;&#65533;&#65533;x#M.&#65533;\QEX0&#65533;#&#65533;`/&#65533;&#65533;B
'&#65533;&#65533;&#65533;SX!<&#800;&#65533;h&#65533;&#65533;	1&#65533;&#65533;]&#65533;&#65533;9&#65533;&#65533;&#65533;&#65533;>&#65533;0&#65533;&&#65533;&#65533;&#65533;-&#65533;&#65533;&#65533;&#65533;&#65533;"&#65533;*&#65533;&#65533;&#65533;J0&#1448;&#65533;2&#65533;8&#65533;&#65533;
&#65533;&#65533;&#65533;B
&&#65533;&#65533;
#x&#65533;&#65533;`&#65533;At&#65533;&#65533;*&#65533;@C/&#1280;&#65533;&#65533;&#65533; &#231;,&#65533;&#65533;&#65533;&&#65533;&#65533;&#65533;&#65533;$&#65533;&#65533;H&#65533;@&#65533;p&#65533;0&#65533;@&#65533;G`&#65533;&#65533;&#65533;pB4&#65533; &#65533;&X&#65533;&#65533;&#65533;&#65533;@&#65533;&#65533;\ &#65533;	'&#65533;p&#65533;	(&#65533;&#65533;&#65533;(&#65533;&#65533;&#65533;I'&#65533;\&#65533; @&#65533;B&#65533;&#65533;@&#65533;B&#65533;j&#65533;IO &#65533;L`&#65533;tP&#65533;&#65533;&#65533;b&#65533;&#65533;.hA&#65533;2&#65533;TC&#65533;4&#65533;,&#203;-&#65533;8S&#65533;`&#65533;z&#65533;Pzm&#65533;&#65533;Q<&#65533;E7bt&#65533;56L&#65533;%M&#65533;fCM&#65533;&#65533;&#65533;I&#65533;X&#65533;Ld&#65533;<&#65533;&#65533;2&#65533;DC&#65533;&#65533;_>&#65533;&#65533;&#65533;&#65533;}&#65533;&#65533;U1z&#65533;}A.&#65533;&#35203;>[rm36US&#65533;?&#1228;3&#65533;&#65533;&#65533;4&#65533;4&#65533;&#65533;3&#65533;(&#65533;&#65533;1&#65533;cL1&#65533;O&#65533;0&#65533; &#65533;/&#65533;&#65533;r&#65533;-&#65533;&#65533;&#65533;&#65533;,&#65533;&#65533;&#65533;&#65533;+&#65533;&#65533;&#65533;}-&#65533;|&#65533;=&#65533;.&#65533;&#65533;&#65533;&#65533;/&#65533;#L&#65533;&#65533;&#65533;7&#5651;s&#65533;&#591;dn&#65533;&#65533;&#65533;n&#65533;UxN&#65533;&#65533;&#65533;&#65533;&#65533;!&#65533;;&#65533;Am&#65533;s&#65533;&#65533;6&#65533;&#65533;uA&#65533;0&#65533;4&#65533; G8T&#65533;i,&#65533;yz&#65533;7&#65533;A&#65533;&#65533;C?&#65533;&#65533;&#65533;;&#65533;&#1230;&#65533;&#65533;4&#65533;a}Rs&#65533;&#65533;'&#65533;4&#65533;!t&&#65533;&#65533;&#65533; &#65533;&#65533;J &#65533;&#65533;w&#65533;&#65533;@	NL&#65533;9&#65533;t$&#65533;&#65533;P(z&#65533;M&#65533;Eq&#65533;	<X&#65533;	&#65533;^R,&#65533;&#65533;FH)J&#65533;|&#65533;"&#65533;VLb&#65533;$"&#65533;\P&#65533;d&#65533;&#65533;4dAq(;:&#65533;5CF&#65533;&#65533;<&#65533;&#65533;&#65533;&#65533;BiF&#65533;r&#65533;&#65533;uBF2)R&#65533;&#65533;AS&#65533;.&#65533;&#65533;&#65533;\&#65533;&#65533;p&#65533;4&#65533;&#65533;&#65533;g\R&#1208;&#65533;&#65533;2&#65533;&#65533;&#65533;&#65533;&#65533;D&#65533;&#65533;`Kf&#65533;(%(&#1312;#&#528;&#65533;%0&#65533;- BP&#65533;&#65533;"&#65533;J&#65533;&#65533;&#65533;;&#65533;F&#65533;&#65533;&#65533; &#65533;@&#65533;P_t#&#65533;&#65533;&#65533;E&#65533;C&#65533;B&#65533;X&#65533;-&#65533;E&#65533;&#65533;}&#1181;&&#65533;&#65533;&#65533;j,&#65533;&#65533;P&#65533;&#65533;&#65533;&#65533;&#65533;& &#65533;
VP&#65533;&#65533;&#65533;&#65533; &#65533;,&#65533;&#65533;&#65533;j!&#65533;&#65533;
&#65533;9&#65533;&#65533;0&#65533;&#65533;\&#65533;|&#65533;&#65533;:N &#65533;u] !P&#65533;&#1028;v &#65533;t&#65533;H&#65533;N&#65533; &#65533;9&#65533;&#65533;&#65533;b@&#65533;4 (&#65533;I'&#65533;7&#65533;&#65533;&#65533;&#65533;&:&#65533;O&#65533;b&#65533; &#65533;(D&#65533;	L "8&#65533;>j &#65533;A`
x@C&#65533;&#65533;&#962;\a	p&#65533;&#65533;&#65533;T`&#65533;&#65533;&#256;0&#129;$&#65533;&#65533;2&#65533;q&#65533;b C&#65533;&#65533;E-&#65533;&#65533;&#65533;&#65533;/&#65533;&#65533;3*Y&#1121;&#65533;O&#65533;`&#65533;RJ:&#65533;&#896;&#65533;1&#65533;&#65533;&#65533;&#65533;Fv&#65533;&#65533;&#65533;/&#65533;!<fLc*&#65533;h2,&#65533;I&#65533;)#&#65533;&#65533;i&#65533;&#9703;&#65533;&#65533;}&#65533;&#65533;j&#65533;&#65533;8&#65533;8&#65533;x&#195;&#65533;0zA&#65533;&#65533;&#65533;B&#65533;&#65533;&#65533;.v&#65533;&#65533;[&#65533;&#65533;&#65533;P&#65533;)LQ&#65533;Q|&#65533;&#65533;&#65533;&#65533;$"&#65533;G4B&#65533;0D!!B}&#65533;&#65533; @dW}&#65533;&#65533;wa&#65533;D(B&#65533;p&#65533;#!	H$&#65533;&#65533; G9z&#65533;&#65533;
&#65533;&#65533;m&#1764;&#65533;&#65533;&#65533;&#65533;MS<&#65533;&#65533;!&#65533;&#65533;6&#65533;i&#1218;aS&#65533;&#65533;&#65533;:&#969;&#899;&#65533;s&#65533;&#65533;0J"&#65533;5&#65533;Qp,e6G&#65533;g&#65533;&#65533;8&#518;&#65533;&#65533;+&#65533; 7h&#65533;tN&#65533;b&#65533;C#&#65533;o&#510;&#65533;l&#65533;&#65533;9C&#65533;y&#65533;4&#411;T1'&#65533;	&#65533;&#65533;7&#65533;.]&#65533;&#65533;S&#65533;M&#65533;(&#464;XiQ5&#65533;&#610;2-&#65533;n^&#65533;R&#65533;v&#65533;&#65533;&#65533;&#65533;&#65533;%l<&#65533;Si&#65533;0&#65533;-j&#65533;&#65533;1&#65533;&#65533;kTN%wy&#65533;H&#65533;<&#65533;&#65533;T&#65533;&#65533;f&#65533;]X2&#65533;&#65533;&#65533;%e&#65533;&#65533;M&#65533;&#351;&#65533;&#65533;&#65533;3&#65533;&#65533;ft3&#1243;f&#65533;&#65533;	j&#65533;&#65533;&#1680;t&#65533;F&#65533;&#65533;B&#1997;n0&#65533;&#65533;- &#65533;2pa	808&#65533;&#65533;^&#65533; k8&#65533;H&#1071;&#65533; &#65533;&#65533; &#65533;)&#65533;&#65533;8&#65533;&#65533;&#65533;&#65533;7&#65533;y&&#65533;&#65533;	&#65533;x&#65533;4&#65533;A_&#65533;&#65533;&#65533;HE2&#65533;&#65533;mln$&#65533;`13P&#65533;&#65533;*PA^ &#65533;&#65533;&#65533;&#65533;&#65533;&#65533;&#65533;&#65533;&#65533;&#65533;dr &#65533; @&#65533;d@&#65533;z&#65533; 0&#65533;A&#65533;>E&#65533;&#65533;+%&#65533;H&#65533;+@&#65533;EK@H-^&#65533;&#65533;3L 
&#65533;@j&#65533;` XX&#65533;#&#65533;a&#65533;&#65533;&#65533;%0&#65533;&#65533;M&#268;&#65533;F&#65533;'$&#65533;&#65533;&l`h&#65533;R &#65533;B&#65533;&#65533;&#65533;mt&#65533;&#65533; "L&#1480;*p&#65533;&#65533;&#65533;iF&#65533;FJ@&#65533;3&#65533;B&#65533;&#65533;0&#65533;!_&#65533;B&#65533;h-&#65533;&#65533;&#65533;B&#65533;&#65533;#4$&#1228;P&#65533;&#65533;&#1176;&#65533;&#65533;G&#65533;`&#65533;b&#65533;&#1054;+Pq&#65533;R&#65533;&#65533;&#65533;:cn&#65533;8&#65533;	S&#65533;&#65533;&#65533;&#65533;&#65533;00K_&#65533;&#65533;&#65533;<0pa`xO&#65533;0&#65533;a<&#971;&#65533;y&#65533;&#65533;/~&#65533;>&#987;&#65533;|&#65533;&#65533;&#65533;&#65533;~&#65533;^&#65533;&#65533;&#65533;&#65533;&#65533;&#65533;\D/z&#65533;&#65533;&#65533;hQY&#65533;&#65533;0&#65533;&#65533;'8a&#65533;IL&#65533;&#65533;&#65533;W&#65533;&#65533;+q&#65533;JL&#65533;&#65533;&#65533;"aCb&#65533;&#65533;&#65533;&#65533;&#65533;;&#65533;&#65533;u&#65533;C&#65533;&#65533;&#65533;&#65533;&#65533;&#65533;lH&#65533; 5&#65533;&#65533;c&#65533;&#800;&#65533;5&#65533;&#65533;o&#65533;&#65533;&#65533;@u@o&#65533;&#65533;&$&#65533;&#65533;?&#65533;C'&#65533;&!&#256;	&#65533;?&#1889;H`B&!%d&#65533;&#65533;%&#65533;&#65533;&#65533;&#65533;&#65533;&#65533;94?&#1057;C&#65533;&#65533;_&#65533;&#65533;&#65533;Pj.&#65533;?&#65533;@H?&#65533;&#65533;@8&#65533;t$44&#65533;!!&#65533;&#65533;cA(&#65533;C(&#65533;&#65533;Q$'&#65533;&#65533;&#65533;!&#65533;)xD&#65533;a'&#65533;&%!&#1284;&#65533;BX`S&#65533;d[&#517;V&#65533;G0&#65533;('&#65533;e"&#65533;;R%&#1600;9i&#65533;&#65533;&#65533;@&#65533;&#65533;`4gJ&#65533;:m&#65533;W&#65533;&#65533;&#65533;&#65533;&#65533;5j&#65533;&#65533;{&#65533;7~&#65533;~&#65533;@&#65533;u&#65533;DHh&#65533;V&#65533;X&#65533;U&#544;Y&#65533;&#65533;gs&#65533;&#65533;p&#65533;&#65533;Y&#65533;&#65533;&#65533;@&#65533;&#65533;#&#65533;=ahs8&#65533;JQ&#65533;&#65533;
&#65533;&#65533;f 3&#65533;O&#65533;&#65533;&#65533;d&#65533;p &#65533;$&#65533;Q`1"PN@&#65533;p&#65533;&#65533;&#65533;&#65533;H&#65533;M&#65533;&#65533; "&#65533;&#65533;&#65533;&#65533;`
&#65533;&#65533;lQ&#65533;&#65533;I&#1088;&#65533;&#65533;&#65533;&#65533;	WP&#65533;&#65533;P&#65533;&#65533;-&#65533;,&#65533;"`o&#65533;( 8&#65533;5&#65533;P9 2&#65533;9 /Q&#65533;&#65533;&#65533;Q7q&#65533; &#65533; &#65533;&#65533;%U&#65533;  9 ( &#65533; A&#65533;  &#65533;z&#65533;&#65533;s&#65533;&#65533;S@&#65533;	6c|&#65533;&#65533;j`%&#65533;.#&#65533; &#65533;P&#65533;O&#65533;t$&#65533;&#65533;&#65533;K& &#65533;B&#184;aJw0&#65533;&#65533;@&#65533;&#65533;&#65533;&#65533;u&#65533;&#65533;&#65533;0\&#65533;&#65533;&#65533;&#65533;&#65533;&#65533;&#65533;&#65533;&#65533;I&#65533;&#65533;&#65533;&#1072;&#65533;0&#65533;Fw&#65533;`<&#483;w&#1491;
&#65533;
&#65533;&#65533;&#65533;U&#65533;&#65533;&#65533;&#65533;~&#65533;&#65533;~&#65533;z&#65533;&#65533;`,&#65533;	&#65533;&#65533;
&#65533;&#65533;
&#453;
&#65533;i
&#65533;
&#65533;&#65533;&#65533;	&#65533;&#65533;
&#65533;&#65533;
&#65533;p
G5
&#65533;&#65533;
&#65533;pT&#65533;&#65533;&#65533;&#65533;
&#65533;&#65533;	&#65533;&#1049;&#65533;	
&#65533;&#65533;	&#65533;0&#65533;&#65533;&#65533;	&#65533;@	&#65533;Y	&#65533;&#65533;	&#65533;&#65533;&#65533;&#65533;&#65533;	&#65533;`	&#65533;)	&#65533;&#65533;&#65533;&#65533;&#65533;&#65533;&#65533;&#65533;&#65533;&#65533;y@&#65533;&#65533;&#65533;&#65533;h`f&#65533;m&#65533;g&#65533;&#65533;&#617;m&#65533;g&#65533;m&#65533;e@c@&#65533;9cPip&#65533;yh@&#65533;h0&#65533;&#65533;&#65533;&#65533;&#65533;l&#65533;&#65533;&#1241;&#65533;d ^ &#65533;^ e `0&#65533;Y&#65533;&#65533;ygPj&#65533;&#65533;J&#65533;&#65533;aNxN&#65533;Qdw&#65533;]&#517;a#&#65533;&#65533;&#65533;td^&#65533;`&#65533;&#65533;&#65533;&#65533;&#65533;2&#65533;?&#65533;h&#65533;&#65533;&#1744;&#65533;R%&#65533;&#1089;&#65533;&#65533;@&#65533;@:&#546;&#65533;&#65533;&#65533;CD&#65533;`z`4&#65533;z&#65533;F`&#65533;_;&#65533;&#65533;&#65533;c5&#65533;&#65533;&#65533;a	$'PBdM6'^# e&#65533;&#65533;&#65533;jd&#65533;X&#65533;d&#65533;&#65533;7>&#65533;:&#65533; &#65533;u&#65533;&#65533;I`Z6&#65533;3&#65533;&#65533;&#65533;&#65533;v&#65533;&#65533;'&#65533;3&#65533;#VAj&#65533; h&#1573;o&#65533;f&#65533;a&#65533;;&#65533;&#65533;&#65533;&#65533;&#65533;&#65533;;j&#65533;v|&#679;a&#65533;Ncj&#65533;&#65533;'f&#65533;8&#1264;&#65533;&#65533;m&#65533;6&#65533;&#65533;&#65533;&#65533;&#65533;&#65533;g&#65533;&#65533;;&#1008;&#65533;&#65533;*&#688;&#65533;4x&#65533;;&#65533;&#65533;&#65533;M&#65533;&#65533;P&#65533;
&#65533;&#65533;J&#65533;&#65533;C8&#65533;&#65533;9\&#65533;&#65533;&#65533;&#65533;&#65533;&#65533;&#65533;&#65533;@&#65533;&#65533;	&#65533; j`K&#65533;&#65533;`5^u&#65533;&#65533;&#65533;&#65533;&#65533;pC&#65533;&#65533; &#65533;&#65533;&#65533; S&#65533;PT&#65533;&#65533;0&#864;&#65533; &#65533;&#65533;&#65533;&#65533;&#1008;8&#65533;&#65533;&#65533;&#1066;&#688;>&#65533;&#65533;&#65533;&#65533;&#65533;PP0l"`&#65533;&O&#65533;*`	#`"P.&#65533;) 5p1&#65533;61`&#65533;P/&#65533;&#65533;b# &#65533;&#65533;	&#65533;q	i 	&#65533; 
p F#qPU &#65533; &#65533;4&#65533;*&#65533; O'@&#65533;@	&#65533;&#65533;	&#65533;&#65533;	/&#65533;	C&#65533;0&#65533;	&#65533;&#65533;;&#65533;O&#65533;&#65533;Q+&#65533; 5&#65533;L&#65533;&#65533;W&#65533;#p)&#65533;n&#65533;&#65533;n@&#65533;`1 &#65533; + 8&#65533;&#65533;&#65533;
&#65533; >&#65533;&#65533;nk
&#65533;Y&#65533;&#65533;&#1091;[&#65533; &#65533;&#65533;
&#65533;&#65533;
d&#65533;
&#65533;0&#65533;&#65533;{&#65533;&#65533;
&#65533;&#65533;&#65533;&#65533;&#65533;&#65533;	&#65533;	&#65533;&#65533;&#65533;&#65533;w0p&#65533;&#65533;&#65533;~&#65533;o&#65533;&#65533;&#1628;i&#65533;pt&#65533;&#65533;&#65533;}&#65533;^~&#65533;x &#65533;5&#65533;e^&#65533;&#65533;{&#65533;z&#65533;&#65533;~v&#65533;&#65533;[&#65533;y0~yP&#65533;xP~&#65533; (&#65533;7&#65533;tp~&#65533;&#65533;j@&#65533;&#65533;&#65533;~&#65533;[&#65533;	]&#65533;\&#65533;]&#65533;\&#65533;Y&#65533;^&#65533;{&#65533;&#65533;&#65533;a&#65533;&#65533;&#65533;Z&#65533;Y&#65533;&#65533;&#766;\&#65533;b`&#65533;&#65533;&#65533;&#65533;&#65533;)d0&#65533;&#18012;h&#65533;&#65533;g&#65533;;&#1403;&#65533;`&#65533;_&#65533;&#65533;ca&#1053;&#65533;;(&#65533;&#65533;&G&#65533;[&#65533;IVeL&&#65533;U&#65533;'pv8&#65533;Gx&#65533;&#65533;	J&#65533;Q&#65533;&#1953;&"&#65533;&#65533;&#65533;7&#65533;H7&#65533;81(!&#65533;&#65533;c3Fhc&#65533;$(&#65533;&&#65533;?'&#65533; jQz&#65533;P&#65533;lB&#65533;xub&#65533;K&#65533;1&#65533;2&#65533;rCL(&#65533;O&#65533;&#65533;^&#65533;"I&#1285;<&#65533;TBwB#&#65533;n&#65533;[&#65533;Y&#65533;c&#1200;&#65533;&#65533;&#65533;&#65533;x&#65533;$&#65533;&#65533;&#65533;&#65533;&#65533;A&#480;I&#720;&#65533;&#65533;&#65533;&#65533;&#65533;q&#65533;&#65533;&#65533;Xx&#65533;&#65533;&#65533;0Z&#65533;&#65533;X&#65533;&#65533;&#1706;&#65533;&#65533;v&#65533;&#65533;j&#65533;&#65533;\&#65533;`6&#65533;`&#65533;&#65533;p&#65533; &#896;&#65533;&#65533;Z&#65533;&#65533;p&#65533;&#65533;&#65533;&#65533;o&#65533;&#65533;&#65533;&#65533;x|I&#65533;S&#65533;C&#588;&#65533;gj&#65533;3&#65533;`&#65533;&#720;&#65533;&#65533;&#65533;&#65533;&#1040;&#65533;\&#65533;&#65533;X&#65533;J&#624;,&#65533;&#65533;p8&#65533;e6&#65533;&#65533;&#65533;&#65533;xH&#65533;&#65533; &#65533;w&#65533;&#65533;	&#65533;&#65533;K&#65533;P.`&#65533; P&#65533;&#65533;&#65533;8&#65533; &#65533;lw`	&#65533;@
&#65533;&#65533;<&#65533;\&#65533;&#65533;SY
&#65533;&#65533;	&#65533;&#65533;&#928;&#65533;l<&#65533;&#65533;&#65533;&#65533;,&#65533;&#65533;z<&#65533;p?@&#65533;#&#65533;-&#65533;K&&#65533;#&#65533;QK&#1264;&#65533;p&#65533;&#65533;&#65533;U&#65533;&#65533;H&#65533;$&#65533;T&U'}&#65533;&&#65533;  : S&#65533; 	@.&#65533;&#65533;&#65533;&#65533;p	/&#65533;&#65533;&#65533;&#65533;&#65533;&#65533;2&#65533;&#65533;s2@o,&#65533;
P Q&#65533;  PU&#65533;&#65533;xlb&#715;&#65533;dQ'0&#65533;&#65533;.PW&#65533;&#65533;P&#65533;>&#65533;&#65533;P3BU
&#65533;&#65533;
&#65533;
&#65533;	&#65533;&#65533;
&#65533;S
6
&#65533;&#65533;	&#65533;&#65533;&#65533;e&#65533;`]y&#65533;^&#65533;`&#65533;&#65533;{&#65533;yP&#65533;&#761;l&#65533;&#65533;&#65533;g&#65533;&#65533;&#65533;~&#44638;&#65533;ye `0&#65533;&#65533;]&#65533;]p&#65533;Y &#65533;&#1803;&#65533;&#65533;a&#65533;X@&#65533;X&#65533;a&#65533;Yp&#65533;&#65533;&#1709;}&#65533;&#65533;Z&#65533;&#65533;[&#65533;X`&#65533;&#65533;&#1771;&#65533;&#1785;}&#65533;]&#65533;&#65533;U&#65533;&#65533;-&#65533;]@)^0_&#65533;&#65533;&#1419;&#65533;&#1227;&#65533;&#1785;&#65533;&#65533;&#65533;&#65533;;&#65533;&#65533;K&#65533;&#65533;&#1877;&#65533;d`&#65533;&#65533;k&#65533;&#1945;&#65533;&#909;&#65533;&#65533;=&#65533;&#65533;&#65533;&#65533;	&#65533;&#541;&#65533;]&#65533;&#65533; E F&#65533;ld&#65533;d&#65533;=&#65533;V&#65533;h:F&#65533;&#65533;h&#65533;&#65533;dQx'&&#1444;MJ&#65533;m"&#65533;&#65533;t#&#65533;&#65533;&#65533;&#65533;&#65533;#&#65533;s_)HdKF&#65533; &#65533;!C<j?&!8&#65533;&#65533;"`&#65533;`N`Jd/r&#65533;BG6&#65533;f@&#65533;&&#65533;2'&#65533;&#65533;<q7kLj>&#65533;D.&#65533;&#65533;4>&#65533;Gdbj&#65533;&#65533;3QGsA&#65533;q;&#65533;s&#65533;&#65533;J&#65533;&#65533;&#65533;&9}9Nj`&#65533;&#65533;&#65533;IS&#65533;&#65533;T&#65533;&#65533;&#720;&#65533;s&#65533;l&#65533;&#65533;g&#65533;&#65533;&#65533;iW.&#65533;&&#65533;L&#65533;&#357;&#65533;D&#65533;&#65533;&#65533;j&#65533;&#65533;&#65533;|&#65533;&#65533;&#65533;P6&#65533;&#65533;&#65533;&#65533;&#65533;S&#65533;
&#65533;|<&#65533;&#65533;&#65533;L&#65533;&#65533;&#65533;y&#65533;M&#65533;&#65533;y&#65533;&#65533;i&#608;<&#65533;&#65533;&#65533;&#65533;0q&#65533;&#65533;&#1831;&#65533;&#26702;&#65533;<&#65533;F&#65533;&#65533;
&#65533;Pzpq&#65533;`&#65533;R&#65533;= *&#65533;&#65533;1P6p8&#65533;E]&#65533;rf`Gp{&#65533;	&#65533;p=&#65533;P
&#65533;&#65533;
&#65533;&#65533;M&#65533; z&#65533;v&#65533;&#65533;u&#65533;'&#65533;&#65533;&#65533;U&#65533;@&#65533;2*&#65533;&#65533;&#65533;&#65533;&#65533;"`&#65533;&#65533;&#65533;-&#65533;&#65533;&#65533;&#65533;+p'&#65533;(p&#548; &#65533;&#65533;Q(m&#65533;+&#65533;s0 p3&p3&#65533;0@{p	&#65533;&#65533;&#65533;&#65533;
&#65533;P	&#65533;	&#65533;&#65533;b 4p5 &#65533;&#65533;'1>Wt`&#65533;U&#65533;Q&#65533;N&#65533;V&#65533;&#65533;h[&#65533;!P2&#65533;&#65533;&#65533;)`j&#65533;&#65533;P]&#65533;&#65533;&#65533;&#65533;&#65533; ^&#65533;&#65533;&#65533;@&#65533;P&#65533;~ &#65533;&#48606;&#65533;&#65533;&#65533;&#65533;&#65533;&#65533;k0 |&#65533;a &#65533;&#1631;d &#65533;d&#65533;~&#65533;&#65533;~&#65533;&#65533;
<&#65533;&#65533;[&#65533;W&#65533;&#65533;Up*X&#65533;&#65533;W&#65533;&#65533;&#65533;&#65533;&#1643;&#65533;Z&#65533;^&#65533;&#65533;&#65533;&#65533;&#65533;T0U&#65533;&#65533;p&#65533;&#65533;&#65533;&#65533;&#65533;&#65533;&#65533;{_&#65533;g&#65533;OT`g&#65533;&#1735;&#65533;&#65533;&#65533;mTPs&#65533;&#65533;[&#65533;&#65533;&#65533;&#65533;&#65533;&#65533;y&#65533;&#1627;&#65533;&#65533;&#65533;i&#65533;&#65533;&#65533;&#65533;&#65533;&#65533;&#21247;&#65533;-&#1875;&#65533;&#65533;<&#65533;ap&#65533;&#65533;&#65533;&#65533;c&#65533;&#65533;y&#65533;v&#65533;&#65533;&#65533;Kj &#65533;&#65533;&#65533;=&#65533;&#65533;&#65533;&#23557;`&#65533;F&#65533;&#65533;91H&#65533;%WlbU&#65533;&#65533;&#671;&#65533;&#65533;&#65533;&#65533;.&#65533;&#2177;%|4G&#65533;E&#65533;&#65533;&#65533;&#65533;&#65533;Z:(-&#65533;l&#65533;&D'TEK&#65533;&#65533;U&#65533;Tx&#65533; d&#65533;:b&#65533;&#65533;fgo!&#65533;2&#65533;&#65533;yr&#65533;A76&#65533;&#653;&#65533;&#65533;n&#1910;]&#65533;&#65533;&#65533;a&#65533;c&#808;U&#65533;&#65533;-&#65533;7p&#65533;&#137;+g&#931;9r&#65533;&#273;n&#65533;@&#65533;&#65533;i&#710;&#858;C&#65533;&#1452;QsQDf&#1110;s6&#65533;&#65533;5h&#528;A&#65533;9&#65533;2i>&#65533;&#65533;l6&#65533;!P&#65533;&#1054;!K&#65533;&R&#65533;;&#65533;-&#65533;-&#65533;&#1056;U&#65533;S&#65533;Nc&#800;%3&#65533;,h[jq&#65533;]5klY4f&#474;ESfl&#65533;&#65533;c&#962;}vi&#891;&#65533;&#65533;&#65533;&#65533;&#65533;V&#65533;&#65533;&#972;[&#65533;Y&#65533;&#65533;&#65533;&#65533;&#65533;m&#65533;&#65533;&#65533;0&#1028;&#65533;&#65533;F,s&#65533;&#65533;&#586;&#65533;M&#65533;1&#65533;&#426;6&#65533;&#65533;w&#65533;&#65533;&#65533;&#1104;&#65533;&#65533;KW.\&#65533;Z&#65533;R&#65533;	Q)E~&#65533;&#65533;Q
&#65533;4d&#65533;t&#65533;"&#65533;&#65533;&#65533;'V&#65533;&#65533;A&#65533;)U&#65533;R&#65533;L&#1130;u&#65533;&#65533;3e&#65533;A&#65533;g&#65533;~=1e&#65533;(&#65533;&#65533;1&#65533;.&#65533;&#65533;H1&#65533;&#266;D &#65533;*&#65533; &#65533;^PpAe&#65533;!&#65533;|&#65533;F@&#65533;&#65533; 6&#65533;&#65533;&#65533;BqDGL&#65533;(&#65533;&#65533;60&#65533;&#65533;.&#65533;&#65533;\(b&#65533;A8!&#65533;TP1%M,&#65533;&#65533;K&#65533;t@B6H&#65533;&#65533;&#65533;&#65533;&#65533;`&#65533;
8&#65533;&#65533;&#65533;:&#65533;&#65533;&#65533;	&#164; 6&#65533;&#65533;4+&#65533;&#65533;d&#65533;&#65533;P&#65533;&#65533;	3&#1968;&#65533;N8&#65533;&#65533;7&#65533;(c&#65533;3&#65533;43&#65533;&#65533;&#65533;&#65533;C&#65533;HT&#65533;/&#65533;p&#1291;."&#65533;&#65533;0&#65533;(&#65533;&#65533;2&#65533;&#65533;&#65533;&#65533;5&#65533;h&#65533;8&#65533;`&#65533;&#65533;5&#65533;(&#65533;1#&#65533;.&#65533;.&#65533;&#1538;&#65533;Xe&#65533;"&#65533;1&#65533; c^&#65533;@&#65533;T3~&#65533;u&#65533;&#65533;&#65533;&#65533;UWd&#65533;Mv0Z&#65533;&#65533;T&#65533;0vXV&#65533;Yf[}&#65533;&#65533;d&#65533;Hc&#65533;5&#65533;0CW3&#65533; &#65533;&#65533;3&#65533;@&#65533;#XuO&#65533;Z&#65533;&#65533;Sz/%/p&#65533;Wb&#65533;&#65533;&#65533;2&#65533;M&#65533;]K&#65533;Z#&#65533;&#65533;&#65533;l&#65533;)&#65533;&#65533;rBib&#65533;E&#65533;&#65533;.&#65533;8&#65533;Oz&#65533; &#65533;&#65533;8c&#65533;5&#1944; &#65533;2.)#p&#65533;&#65533;&#65533;&#65533;_&#65533;f&#65533;&#65533;&#65533;&#65533;&#65533;a&#65533;&#65533;k&#65533;&#1606;k&#65533;&#65533;Fj&#65533;&#65533;fgi&#65533;aF&#65533;j&#65533;&#65533;Fig&#65533;)&#65533;&#65533;&#1426;Y&#65533;e&#65533;YFf&#65533;,&#65533;i&#65533;&#65533;&#65533;&#65533;&#65533;&#65533;&#65533;go&#65533;&#65533;&n&#65533;&#65533;hj&#65533;q&#65533;l&#65533;&#65533;f&#65533;&#65533;i&#30725;&#65533;&#1094;&#65533;h&#65533;i&#65533;kh&#65533;&#65533;i&#65533;&#65533;&#65533;&#65533;&#65533;g&#65533;>&#65533;&#65533;&#65533;&#65533;&#65533;Z&#65533;g&#65533;.<&#65533;&#65533;&#65533;&#65533;&#65533;p&#65533;&#65533;YFi&#65533;w&#65533;&#1019;>&#65533;pj&#65533;&#65533;&#&#65533;\&#65533;&&#65533;j&#65533;&#65533;&#65533;i&#65533;&#65533;&#65533;gro&#65533;&#65533;&#1175;q&#65533;v&#65533;C/&#65533;&#65533;&#65533;n&#65533;gj&#65533;z&#65533;&#995;)&#65533;&#65533;&#65533;i&#65533;y&#1033;o~s&#33263;~&#65533;f&#65533;&#65533;}wd&#65533;!&#65533;&#65533;&#1132;ev&#65533;&#65533;&#65533;f&#65533;r&#65533;GCt&#65533;&#65533;&#65533;o&#65533;&#65533;&#1023;{&#65533;1&#65533;&#878;d&#65533;&#65533;&#65533;&#65533;1&#65533;1?&#65533;Y&#65533;&#65533;X&#65533;]&#65533;&#65533;&#65533;&#65533;0#|&#65533;&#65533;|&#65533;fAb&#65533;o|W{&#65533;&#65533;
H
#&#65533;&#65533;&#1541;-j1Y&#65533;p&#65533;8&#65533;&#65533;p&&#65533;	[@&#65533;&#65533; &#65533;0&#65533;A^p&#65533;&#65533;	T&#65533;&#65533;<&#65533;0!.zq@&#65533;C&#65533;IA'&#65533;&#65533;&#65533;&#65533;&#65533;&&#65533;p&#65533;t&#65533;!0
&#65533;&#65533;&#65533;&#65533; &#65533;@4&#65533;&#65533;@B&#65533;yAj@&#65533;&#65533;/&#65533;X&#65533;&#65533;&#65533;&#65533;&#65533;>m
&#65533;&#65533;&#65533;D&#65533;&#65533;&#1024;, (&#65533;&#65533;4&#65533;
T [LA&#65533; &#65533;7&#65533;!&#65533; &#65533;)R&#65533;
S&#65533;&#65533;r&#65533;A
f&#65533;#&#65533;@@@&#65533; 0&#65533;&#65533;&#65533;xK`&#65533;&#65533;&#65533;-4&#65533;Q&#65533;&#65533;&#65533;<&#65533;&#65533;3&#65533; B&#65533;&#65533;ph&#65533;&#65533;&#65533;&#65533;U&#784;&#65533;X&#65533;&#65533;\lP&#65533;&#65533;5&#65533;&#65533;l&#65533;U]'&#65533;duNYq&#65533;U` &#245;&#65533;&#65533;Co&#65533;&#65533;Sr&#65533;SJE&#65533;&#65533;!&#65533;8&#65533;&#65533;h&#65533;&#65533;j&#65533;Rb&#65533;'&#65533;&#65533;&#65533;+k&#65533;K&#65533;&#65533;&#65533;&#65533;4&#65533;&#65533;P&#65533;^sU&#65533;&#65533;&#65533;Z&#65533;.&#65533;_&#65533;&#65533;h&#65533;0&#65533;KKP&#65533;
)%&#65533;@&#65533;&#65533;$&#65533;G&#65533;Q&#65533;&#65533;]*[\P&#188;&#65533;N&#65533;&#65533;+P'&#65533;&#65533;p/&#65533;&#65533;&#65533;9&#65533;1&#65533;&#65533;%U&#65533;&#65533;&#65533;&#65533;B&#65533;&#65533;h&#65533;&#65533;	&#65533;N&#65533;s&#65533;&#65533;;&#65533;&#65533;&#65533;k&#65533;&#65533;%=cY&#65533;&#65533;&#65533;&#65533;<C&#65533;L&#65533;&#65533;&#65533;\&#65533;.&#65533;i&#65533;R&#65533;&#65533;`&#65533;&#65533;&#65533;/&#65533;]&#65533;&#65533;&#65533;&#65533;&#65533;0|&#65533;&#65533;_&#65533;7&#65533;_c&#65533;#&#65533;&#65533;(&#65533;n0&#65533;5&#65533;&#65533;&#65533;&#65533;(&#65533;&#65533;&#65533;Sb&#65533;&#65533;&#65533;f&#65533;%&#65533;&#65533;
2'Bb &#65533;&#65533;&#65533;au&#65533;a&#65533;B&#65533;&#65533;&#65533;.&#65533;&#65533;W&#65533;cGtlo#&#65533; &#65533;&#65533;&#65533;&#65533;Mc&#65533;&#65533;&#65533;&#65533;&#65533;&#65533;%.&#65533;&#65533;3&#65533;'&#65533;&#65533;&#65533;oj&#65533;s&#65533;q3&#65533;&#65533;&#148;&#65533;,L&#65533;K`J{8d &#65533;5&#65533;&#65533;&#65533;Q&#65533;&#149;gH&#65533;CC&#65533;M2&#65533;b&#65533;&#65533;"u&#65533;Jw&#65533;&#65533;&#65533;EO+&#65533;0&#65533;&#65533;&#178;&#65533;&#65533;&#65533;P&#65533;2&#1056;/vM2&#65533;#&#65533;&#65533;%"h&#65533;I}X&#65533;g&#65533;&#65533;&#65533;p{Z&#65533;&#65533;X&#65533;&&#65533;gF\&#65533;^&#65533;&#65533;&#65533;E)L&#65533;bR`}&#65533;&#65533; &#65533;<&#65533;&#65533;Sv%P&#65533;&#65533;Bc&#65533;&#65533;0&#65533;&#65533;&#872;%=&#65533;9q&#65533;&#65533;&#65533;bx@A= &#65533;&#65533;&#65533;* &#65533;B`&#65533;&#65533;I	bP&#65533;(&#65533;&#65533;j
&#65533;&&#65533;&#65533;&#65533;&#65533;&#65533;@&#65533;B
2DU&#65533;@ E&#65533; Z&#65533;ILhz@.`&#65533;Aq0&#65533;%H&#65533;&#65533;T|&#65533;_&#65533;h &#65533;&#65533;@X&#65533;&#65533; +	:L&#65533;3&#65533;R&#65533;&#772;dJ&#65533;&&#65533;8&#65533;&#65533;.u&#65533;H&#65533;&#65533;&#65533;&#65533;1<&#65533;&#65533;&#65533;W&#65533;&#65533;&#65533;9&#65533;Ao`C&#65533;`,M&#65533;+_&#65533;(@&#65533;&#65533;*5&#65533;R&#65533;L&#65533;<&#65533;&#65533;'o&#65533;*U&#65533;FX&#65533;&#65533;m-b!,T&#65533;&#65533;8)&#65533;&#65533;e&#65533;+&#65533;1&#65533;MQ5&#65533;n&#65533;&#65533;_&#65533;C&#65533;&#65533;0&#65533;m&#65533;3_&#65533;&#65533;wLA&#65533;&#65533;~&#65533;+&#65533;&#65533;&#65533;w&#65533;&#65533;&#65533;ov&#65533;S&#65533;&&#65533;&#65533;J&#65533;b&#65533;8AL&#65533;d|#&#65533;xJb&#442;&#65533;&#65533;f&#65533;F70"&#65533;&#65533;&#524;&#65533;6&#65533;[&#65533;^&#65533;gP&#65533;D&#65533;n&#65533;&#65533;
&#65533;&#65533;1#&#65533;&#65533;&#65533;j&#65533;&#65533;`&#65533;&#175;&#65533;&#65533;&#65533;/&#65533;&#65533;&#65533;Z&#65533;&#175;&#65533;/&#65533;_&#65533;&#65533;7&#65533;&#65533;zo&#65533;&#65533;^&#65533;&#65533;&#65533;&#65533;(&#65533;&#65533;W&#65533;&#65533;>&#24925;y&#65533;&#65533;&#1539;k&#65533;&#65533;&#65533;&#65533;&#65533;&#65533;A&#960;0&#65533;KF/v&#65533;&#65533;6&#65533;7&#65533;&#65533;&#65533;&#65533;&#65533;&#65533;6&#65533;&#65533;_&#65533;&#65533;&#65533;&#65533;.0&#65533;N\bD&#65533;&#65533;D
C&#65533;8&#65533;&#1731;&#65533;&#65533;&#65533;&#65533;&#65533;!<<1&#65533;&#65533;&#65533;)&#65533;{&#65533;=&#65533;EOs&#65533;T&#65533;&#947;
&#65533;&#65533;B&#65533;&#65533;O/kB&#65533;&#65533;&#65533;]&#65533;s&#65533;&#65533;>&#65533;&#65533;%&#65533;/x&#65533;&#65533;^ &#65533;&#512;F/z &#65533;'4&#65533;+M2&#65533;&#65533;&#65533;&#65533;ew&#65533;&#65533;&#65533;E8?&#65533;i&#65533;=&#65533;&#65533;~&#65533;&#65533;&#65533;&#65533;31&#65533;&#65533;&#65533;>0p1&#65533;X&#65533;&#65533;&#65533;w&#65533;+R!&#65533;N`&#65533;&#65533;&#65533;&#65533;$0&#65533;&#65533;H8&#65533;&#65533;@&#65533;&#65533;&#65533;"&#65533;!&#65533;&#65533;&#65533;&#65533;i&#784;&#65533;&#523;#S&#65533;&#65533;&#65533;H-VX/&#65533;&#65533;(2&#65533;&#1039;&#65533;&#65533;,K&#65533;&#65533;&#65533;4&#65533;&#65533;&#65533;p&#65533;&#65533;&#65533;&#65533;&#65533;&#65533;&#65533;&#65533;2x&#65533;&#65533;&#65533;:&#65533;B:$0$h Y&#65533;A0&#65533;X +	&&#65533; X&#65533;&#65533;  &#65533;&#65533;!&#65533;&#65533;&#65533; &#65533;>P$&#65533;#&#65533;h&#65533;
&#65533;&#65533;&#65533;45
&#65533;&#65533;5)&&#65533; &#1042;&#65533;&#65533;6|&#65533;&#65533;&#65533;7&#65533;2/+&#65533;&#65533;&#65533;!&#65533;&#65533;u&#65533;g&#65533;(\Av&#65533;4x9qy&#65533;&#169;&#65533;&#65533;&#65533;fk&#65533;&#65533;)x&#65533;&#65533;1&#65533;4x&#65533;9&#65533;8&#65533;6&#65533;bD|&#65533;6&#65533;j&#65533;}&#673;&#65533;&#65533;&#65533;&#65533;EOD(~&#247;&#65533;&#65533;&#65533;&#65533;u:&#65533;&#65533;&#65533;&#65533;uB(T&#65533;~&#65533;&#65533;&#65533;&#65533;&#65533;4`)T&#65533;&#65533;&#65533;(&#65533;&#65533;&#65533;&#65533;&#337;&#10836;D&#65533;z8&#65533;&#760;&#65533;&#65533;&#65533;19&#65533;&#65533;&#65533;&#65533;&#65533;&#65533;m&#65533;l\.&#65533;&#65533;l&#65533;&#65533;&#65533;&#65533;&#65533;&#65533;&#65533;&#65533;&#65533;&#65533;z+rl&#65533;&#65533;i&#65533;9&#65533;&#65533;h&#65533;&#136;&#65533;&#65533;&#65533;&#65533;&#65533;_,&#65533;#]&#65533;Z&#65533;ZxY&#65533;&#65533;_&#65533;Z&#65533;^ &#65533;"k&#65533;&#65533;&#65533;<&#65533;H&#65533;&#65533;H&#65533;k2&#65533;&#65533;&#65533;P&#65533;&#952;0k"&:,^&#65533;&#65533;&#65533;&#65533;&#65533;&#65533;&#65533;&#65533;lH&#65533;IR&#65533;&#65533;LI&#65533;&#65533;&#65533;&#65533;&#65533;"&#65533;`&#65533;&#65533;(&#65533;p&#65533;f&#65533;&#65533;&#65533;P#&#65533;&#65533;&#65533;&#1809;&#65533;&#65533;8&#65533;&#65533;&#65533;+&#65533;8&#65533;&#65533;&#65533;&#65533;0&#65533;s&#65533;+&#65533;&#65533;&#65533;&#65533;&#65533;&#65533;&#65533;&#65533;h&#700;X&#65533;&#65533;	&#65533;

|&#65533;f &#65533;%&#65533;&#65533;&#1261;[&#65533;&#65533;2&#65533;&#65533;&#65533;2&#65533;&#65533;B&#65533;&#65533;k&#65533;&#65533;[&#65533;&#65533;8&#65533;&#65533;&#65533;	&#65533;&#65533;&#65533;r"&#65533;|<&#65533;\&#65533;&#65533;&#65533;:&#65533;{"&#65533;l&#65533;&#65533;SI&#65533;&#65533;&#726;&#65533;K&#65533;,[X&#65533;[0&#65533;Z&#65533;]8,[&#65533;_&#65533;&#65533;&#65533;&#65533;;&#65533;&#65533;&#65533;&#65533;[!K&#65533;&#65533;3&#65533;&#65533;&#65533;&#65533;a&#65533;	_ &#65533;&#65533;X`&#65533;S K&#65533;/H&#65533;&#65533;&#65533;'dh&#65533;9&#65533;A&#65533;&#65533;&#65533;&#65533;&#65533;&#65533;&#65533;&#65533;&#65533;&#65533;&#65533;8b#&#65533;8&#1796;Y&#65533; 	p&#65533;E$&#65533; *&#65533;&#65533; &#65533;H&#65533;Q 	&#65533;&#65533;&#65533;&#65533;&#65533;&#65533;+&#65533;&#65533;	h&#65533;@ p&#65533;) &#65533;&#65533; (( h 
&#1024;HBAS&#65533;7!&a54Pm&#65533;&#65533;P&#65533; &#65533;&#65533;h&#65533;&#65533;/&#1077;KA&#65533;v&#65533;3&#65533;5]&#65533;c&#65533;6f*&#65533;*&#65533;&#65533;J&#65533;(6x{
&#65533;qy&#65533;gsDP&#65533;zs}&#65533;{&#65533;&#65533;l&#65533;PJ&#65533;&#65533;&#65533;&#65533;~&#65533;&#65533;&#65533;'p&#65533;&#65533;&#65533;&#65533;&#65533;n&#65533;Q&#65533;&#65533;&#1029;K&#65533;QiRR1&#65533;&#1109;&#65533;&#65533;%p&#65533;uI&#65533;&#65533;&#65533;]9&#65533;&#65533;&#65533;0S&#65533;:&#65533;
j&#65533;&#65533;&#65533; d&#1050;cp&#65533;&#65533;&#65533; &#65533;&#65533;Sc&#65533;.&#65533;&#65533;&#65533;&#65533;:&#65533;&#65533;a&#65533;%*>&#65533;d&#65533;&#65533;S&#65533;&#65533;&#65533;&#65533;&#65533;Q&#65533;&#65533;&#65533;&#65533;&#65533;&#762;&#65533;#^&#65533;_8_&#65533;&#65533;Y&#65533;&#65533;\&#1029;2&#65533;&#65533;[&#65533;&#8429;&#65533;&#65533;&#65533;&#65533;&#65533;&#65533;&#65533;3&#65533;&#65533;&#53181;&#65533;K&#65533;&#65533;K&#65533;&#65533;K&#65533;4I&#65533;c-}&#65533;&#65533;&#65533;*&#65533;&#1252;-&#65533;&#65533;&#1343;&#65533;_&#65533;&#65533;&#65533;&#1712;&#65533;&#65533;+1&#65533;&#65533;\&#65533;&#65533;\&#65533;>b/KU&#65533;&#65533;&#559;K&#65533;&#65533;:&#65533;A&#65533;&#65533;12&#65533;&#65533;&#65533;b=&#65533;&#65533;3
e&#65533;&#1467;&#1564;&#65533;&#65533;&#65533;fp&#65533;&#65533;&#65533;&#65533;#Wq&#841;jx&#65533;pe&#65533;k`&#65533;&#65533;&#65533;#&#65533;&#65533;\L]&#1541;\XL&#65533;&#65533;]hL[&#65533;&#65533;z&#65533;;&#65533;X&#65533;$&#65533;=MT&#65533;&#65533;w&#65533;&#65533;&#65533;X%&#65533;X&#65533;&#65533;&#65533;wX&#65533;&#65533;&#65533;&#65533;&#65533;&#65533;;>a&#65533;U&&#65533;&#1217;]&#65533;&#65533;I&#65533;&#65533;X&#65533;}U&#1690;Ua0>&#65533;&#65533;w&#65533;&#65533;&#65533;&#65533;&#65533;&#65533;_&#65533;;&#65533;&#65533;-``,b &#65533;&#579;&#65533;&#65533;&#65533;&#65533;&#65533;&#65533;&#65533;"d&#65533;&#65533;Y8&#65533;Q &#65533;P&#65533;N&#65533;&#65533;&#65533;HX&#65533;CH&#65533;D8&#65533;:&#65533;&#65533;&#65533;(&#65533;8&#65533;&#65533;&#65533;&#65533;&#65533;8&#65533;&#65533;L&#65533;&#65533;&#65533;#&#65533;&#65533;&#65533;p&#65533;8&#65533;&#65533;X&#65533;0&#65533;<&#65533;&#65533;PO=+X&#65533;p X&#65533; &#65533;&#65533;i 3&#65533; 	` `&#65533;0&#65533;&#65533;&#65533;   &#65533; h&#65533;&#65533; &#65533;P&#65533;@&#65533;p 5&#1600;_4
&#65533;&#65533;c&#65533; h&#65533;X&#65533;&#512;4$#4&#65533;2@&#65533;T&#65533;P&#65533;.
])%&#65533;3&#65533;&#65533;U9O&#65533;)|&#1602;+&#65533;- (-&#65533;&#65533;+&#1538;&#65533;&#322;-&#65533;+&#65533;&#65533;2LaE&#65533;b'Z<P|&#65533;C!&#65533;,&#65533;q*_I&#65533;^x&#65533;,x^J&#65533;R&#65533;&#65533;&#65533;&#65533;&#65533;)&#65533;0@&#65533;c&#65533;)-^i&#65533;&#65533;oq&#65533;Q)&#65533;&#65533;&#353;y&#65533;&#65533;K&#65533;&#65533;&#65533;)&#65533;2V&#65533;&#65533;
&#65533;3x&#65533;&#745;&#1777;&#65533;e&#65533;&#65533;&#65533;+&#65533;&#1197;&#65533;&#65533;&#65533;:,&#65533;&#720;$&#65533;&#65533;&#65533;[Ha\X&#65533;n&#65533;[Xa[@?Y&#65533;&#65533;nLY&#65533;Z&#65533;W&#740;&#65533;&#65533;&#65533;L&#&#65533;"&#65533;]&#1029;&#65533;&#65533;&#1497;&#65533;&#65533;&#1276;Z &#65533;e I&#65533;&#65533;Z(&#65533;&#65533;&#65533;G&#65533;&#65533;&#65533;B&#65533;] K&#65533;&#65533;&#1510;&#65533;X%I&#65533;TV1n"&#65533;
0&#1184;b&#65533;&#65533;&#65533;^&#65533;Y&#65533;&#65533;-&#178;&#65533;)&#65533;W$&#901;,^&#65533;&#65533;S&#332;&#1627;&#65533;&#65533;:&#65533;&#65533;[&#65533;&#65533;>-&#65533;&#65533;C&#65533;`&#65533;&#1475;Z:&#1466;[&#837;P&#65533;&#65533;&#65533;TV&#65533;X&#65533;&#65533;&#65533;&#65533;l&#65533;bp&#65533;`&#65533;`"&#65533;&#65533;&#65533;p0}4&#65533;&#65533;&#65533;&#65533;&#364;&#65533;&#65533;y&#65533;Z&#65533;&#65533;W&#65533;(&#65533;&#65533;W&#65533;6e&#65533;`]&#65533;&#65533;&#65533;@Fb\ ,+&#65533;&#65533;[&#65533;b &#65533;:]@&#65533;\&#65533;&#65533;&#65533;&#65533;b_&#65533;W>&#65533;&#65533;W&#65533;b&#65533;,&#65533;`&#65533;&#65533;[c&#65533;`&#65533;&#65533;&#65533;;;&#65533;;G&#65533;[ &#65533;&#65533;&#65533;3&#65533;w&#65533;&#65533;*&#65533;&#65533;&#773;Z&#65533;&#65533;&#65533;&#65533;&#65533;jL&#65533;kf^`eZ&#65533;g&#178;&#65533;v.&#65533;&#65533;z&#65533;&#65533;&#65533;ZX&#65533;P&#65533;E &#65533;@ &#65533;&#65533;?&#65533;<&#65533;708&#65533;9x&#65533;0&#65533; &#65533;eX6	&#65533;h&#65533;0&#65533;&#65533;T4;&#65533;I@&#65533;&#65533;iyP&#65533; ;&#65533;&#65533;4+Q&#65533;&#65533;&#65533;&#65533;Wz -&#65533; &#65533;*&#65533; 
&#65533;&#65533; j&#65533; &#1661;  &#512;@Z&#65533;	&#65533;$ 5&#65533;&#65533; &#65533;hT&#65533;&#65533;03&#65533;&#65533;&#1344;&#65533;&#65533;2X&#65533;&#65533;M>&#65533;,&#65533;qA&#65533;zXT'&#65533;&#65533;&#65533;&#1730;*&#65533;&#65533;, &#65533;q&#65533;-&#514;)(7,&#65533;Y&#65533;&#65533;&#65533;_&#65533;Nl-&#65533;*x&#65533;&#65533;&#65533;+&#65533;k&#65533;&#65533;&#65533;&#65533;7&#718;(&#65533;&#65533;&#65533;c!&#65533;J	7I	&#65533;&#65533;
&#65533;&#65533;&#65533;&#65533;&#1166;(&m&#65533;^&#65533;6`&#65533;g&#65533;&h&#65533;1&#65533;_i&#65533;l&#65533;.^5&#65533;&&#65533;&#65533;Q&#65533;&#65533;&#65533;MV1K&#65533;&#65533;&#65533;&#65533;&#65533;!&#65533;&#65533;!&#65533;L&#65533;5>&#65533;J&#65533;&#65533;x&#65533;&#65533;&#65533;W&#65533;.f&#65533;&#65533;U`5&#65533;&#65533;&#65533;[&"x&#65533;Wm&#65533;&#65533;Za&#65533;&#65533;U&#65533;&#65533;&#65533;d&#65533;<%:H&#65533;C&#65533;Y&#65533;&#65533;&#65533;&#65533;QXYhT`N&#65533;Y&#65533;&#65533;&#65533;V &#65533;&#65533;\&#65533;&#65533;&#65533;&#65533;&#65533;T&#65533;&#65533;J&#65533;&#65533;&#1422;cH6n&#65533;&#65533;>&#65533;&#65533;&#65533;&#65533;=M&#65533;l&#65533;&#65533;&#65533;o
&#65533;o&#65533;&#65533;&#65533; X\H&#65533;X&#65533;&#65533;(&#65533;&#65533;&#65533;&#65533;&#65533;[&#65533;n&#65533;&#65533;&#65533;&#65533;&#65533;3&#65533;;&#65533;5n&#65533;&#65533;&#510;&#65533;q'?&#65533;&#65533;&#65533;tV&#65533;&#65533;zce&#65533;&#65533;H&#1040;VbhS&#65533;1&#65533;&#65533;&#1709;&#65533;&#65533;UF&#65533;X&#65533;&#65533;O:Xx&#65533;)&#65533;&#65533;X&#65533;rX&#65533;o~}Lx&#65533;&#65533;[&#65533;&#65533;`~Y&#452;&#65533;(&#389;&#65533;&#186;}&#65533;T&#65533;Ffu&#65533;Sd{U&#5061;:&#65533;s:26>&#434;&#65533;U&#65533;]&#65533;jn&#65533;&#65533;_&#65533;: &#65533;W{5&#65533; &#65533;&#65533;x&#65533;oJ&#65533;XpV&#65533;&#65533;UXIgXX&#65533;VpeV&#65533;&#65533;IwX&#65533;tW&#65533;&#65533;'&#65533;ZxVh&#65533;T&#65533;J0&#65533;<&#65533;;&#515;=&#1027;;&#65533;&#65533;q&#65533;&#65533;&&#65533;9&#65533; x]&#65533;&#65533;&#65533;A&#65533;\h&#65533;&#65533;&#65533;8&#65533;0&#65533;&#65533;;R&#65533;l&#65533;&#65533;&#65533;&#65533;&#65533;&#65533; &#65533;&#159;&p &#802846;&#65533; h&#65533;nj4&#1664;8&#65533;*&#65533; &#65533;V&#65533;)&#65533;` X&#65533;&#65533;&#65533;&#65533;&#65533;&#65533;!d&#65533;	&#65533;&#65533;
&#65533;j&#65533;6&#65533;&#65533;&#65533;O5d&#65533;5&#65533;C/&#1634;&#65533;&#1423;&#65533;`!&#65533;&#65533;&#65533;~k&#65533;n)U'&#65533;uE}&#65533;-&#65533;&#65533;&#65533;Q,@_-y&#44866;*&#65533;&#65533;UR&#65533;&#65533;Z)&#65533;&#65533;&#65533;&#65533;t&#65533;x&#65533;Z!&#1088;r2X&#65533;&#65533;&#65533;&&#65533;&#65533;&d&#65533;&#65533;m&#65533;W(}&#65533;-&#65533;&#65533;c&#65533;&#65533;&#65533;O5`7&#65533;8&#65533;&#65533;L&#65533;D&#65533;v;&#65533;&#65533;&#65533;{&#65533;
&#65533;&#65533;&#65533;&#65533;&#65533;&#65533;g&#65533;^t&#65533;p&#65533;'U&#65533;&#65533;&#65533;R&#65533;Y Iu&#65533;Y&#65533;&#65533;&#65533;y&#65533;&#32319;{&#65533;&#65533;&#65533;&#65533;{X&#65533;&#65533;&#65533;&#1925;&#65533;.&#65533;u&#65533;&#65533;}&#65533;&#65533;}4&#65533;&#65533;*:>.&#65533;#&#65533;:&#65533;&#65533;`P&#65533;gP&#65533;3&#65533;&#65533;\&#65533;U0&#65533;Mx&#65533;F&#65533;&#65533;J&#516;L&#65533;RpX&#65533;r&#65533;&#65533;&#65533;&#65533;&#65533;&#65533;bZ&#65533;Wh&#65533;&#65533;&#65533;&#65533;&#65533;cF&#65533;&#65533;&#65533;}&#65533;&#65533;}&#65533;&#65533;q&#65533;&#818;l&#65533;&#628;&#1339;&#65533;&#65533;t&#65533;&#9925;:&#65533;l&#65533;^}&#186;&#65533;&#65533;*!I&#65533;&#65533;V&#65533;t&#65533;&#65533;&#65533;Hu&#65533;&#65533;{&#65533;&#65533;WL5&#65533;D^&#65533;|WG6;wH&#65533;(>&#65533;e&#17612;&#65533;0&#65533;&#65533;w&#65533;&#65533;&#65533;&#65533;g&#65533;&#65533;&#65533;}|&#65533;R6&#65533;{&#65533;&#65533;E+&#65533;+Y_&#866;&#65533;,X&#65533;h&#65533;&#1650;&#65533;&#65533;&#65533;[o&#65533;&#65533;lWD[&#65533;&&#65533;&#65533;Q&#65533;@Y&#65533;b&#65533;&#65533;&#65533;k&#65533;&#65533;Z.k&#65533;JXk&#65533;Y&#65533;&#428;)kg&#65533;&#65533;&#65533;r&#65533;&#65533;&#65533;&#727;.Z&#65533;v&#65533;J&#65533;&#65533;,[H&#65533;r&#65533;&#65533;&#65533;&#65533;&#65533;&#65533;<]&#65533;&#65533;&#65533;&#65533;&#65533;Z&#65533;l&#65533;r&#65533;SlO&#65533;&#65533;\&#65533;J&#65533;j&#65533;&#65533;S&#65533;@}&#65533;&#65533;IS'Os;&#65533;&#875;wo^P&#65533;N>U&#65533;S&K&#65533;&#65533;Q&#65533;EK3l&#1844;9&#1221;&#65533;&#65533;+P&#65533;&#65533;&#65533;Q&#65533;>o&#65533;&#65533;&#65533;&#65533;&#65533;&#65533;B&#65533;h&#65533;b&#65533;&#65533;9r&#528;&#65533;G&#65533;:p&#65533;`&#65533;&#65533;E&#65533;&#65533;.T&#65533;&#65533;0&#65533;A(8``9s"H&#65533; &#65533;B
(_^&#65533;&#65533;!<PP&#65533;<&#65533;0&#65533;&#65533;&#65533;&#65533;,`&#65533;&#65533;&#65533;&#65533;&#65533;&#65533;s&#1125;&#65533;@&#65533;B&#65533;&#65533;?&#65533;`&#65533;x &#65533;&#65533;!&#65533;&#65533;&#65533;j,&#65533;&#65533;BN&#65533;&#65533;Fj&#65533;Q&#65533;&#65533;b&#65533;&#65533;f&#65533;Q&#65533;^&#65533;A&#65533;&#65533;q&#65533;d&#65533;&#1093;&#65533;+&#65533;&#65533;*&#65533;&#65533;T\&#65533;b&#65533;&#65533;b&#65533;,&#65533;&#65533;c;&#65533;&#65533;7&#65533;qj&#65533;&#65533;$k&#65533;&#65533;&#65533;:&#1606;&#65533;JJY%&#65533;g&#65533;&#65533;&#65533;&#65533;OnIa&#65533;e&#65533;&#65533;&#405;Y&#65533;q&#65533;U&#65533;&#65533;S&#65533;&#65533;&#65533;q&#65533;1&#65533;v&#65533;1&#65533;&#65533;s&#65533;1'w&#65533;)U&#65533;q&#65533;&#65533;IN&#65533;f&#65533;h^&#65533;&#416;IjYF(&#65533;&#65533;&#65533;
,&#65533;&#65533;&#65533;&#65533;+&#65533;ZJ&#65533;*&#65533;&#65533;b
*&#65533;&#65533;&#65533;&#65533;*&#65533;&#65533;Z&#65533;&#65533;&#65533;v&#65533;&#677;&#65533;&#65533;&#65533;&#65533;+&#65533;&#65533;&#65533;P&#65533;&#65533;&#65533;AU&#850;&#65533;E&#65533;&#65533;r&#65533;&#65533;&#65533;&#65533;&#65533;&#65533;JI&#65533;&#65533;&#65533;K0&#65533;#0&#65533;&#65533;&#139;&#65533;&#65533;&#65533;&#65533;J&#65533;&#65533;&#65533;2	"&#65533;&#65533;&#65533;"&#65533;|&#65533;Q}&#65533;L&#65533;:&#17448;&#65533;&#65533;&#65533;&#65533;&#65533;&#65533;&#65533;j+&#65533;&#65533;M=&#65533;&#65533;&#65533;.&#65533;&#50351;&#65533;&#65533;&#65533;{o&#65533;&#65533;&#65533;&#65533;&#65533;&#65533;&#65533;&#65533;&#65533;&#41882;J&#65533;&#65533;&#65533;&#65533;W"&#65533;D&#65533;&#309;
4&#65533;&#65533;&#65533;{S&#65533;&#65533;&#65533;&#65533;&#65533;*&#65533;&#65533;&#65533;&#65533;#&#65533;R&#65533;)&#65533;&#65533;&#65533;C&#65533;bl0I;&#65533;&#65533;2&#65533;/&#65533;&#65533;bs&#65533;&#65533;&#65533;L0&#65533;&#65533;,&#65533;F&#65533;&#65533;&#65533;&#65533;/&#65533;&#65533;&#65533;&#65533;&#65533;&#65533;&#65533;&#1803;&#65533;3&#65533;L1&#65533;&#65533;rt&#65533;V&#65533;&#65533;&#65533;&#65533;7&#65533;&#65533;&#65533;&#65533;C&#1137;6&#65533;b&#65533;.]4&#1069;&#65533;&#65533;}&#65533;O&#48811;G&#65533;&#65533;Ru&#1209;&#1053;&#65533;/&#65533;&#65533;&#65533;-&#65533;*m,sO&#65533;7&#368;&#65533;&#65533;*&#65533;&#65533;&#65533;&#65533;)*&#65533;{&#65533;q)&#65533;&#65533;"&#65533;'&#65533;&#65533;bJ&#65533;&#65533;4&#65533;&#164;&#65533;B&#65533;_&#65533;&#65533;b&#65533;&#161;&#65533;&#65533;&#65533;[&#65533;p&#65533;&#65533;(&#65533;&#65533;&#65533;'&#65533;&#65533;5{&#65533;`r	&#65533;&#65533;~&#65533;%&#65533;H2&#65533;$&#65533;,&#65533;#&#65533;<&#65533;&#65533;&#65533;8&#65533;<&#65533;&#65533;?&#65533;&#65533;&#65533;C"&#65533;&#65533;&#65533;D&#65533;"&#1041;FQ,&#65533;&#65533;F,EE&#65533;0&#65533;&#65533;&#65533;&#65533;&#65533;Wd&#65533;&#65533;&#65533;&#65533;&#65533; &#65533;`&#65533;
&#65533;&#65533;`3&#65533;A X&#65533;f5&#65533;)IP&#65533;&#65533;`&#65533;O&#65533; d&#65533;9P&#65533;&#65533;S?&#65533;&#65533;&#65533;1&#65533;v&#65533;&#65533;P&#65533;<x &#65533;&#65533; $&#65533; &#65533;&#65533;
d&#65533;&#65533;&#65533;P&#65533;v&#65533;&#65533;&#65533;xp&#65533;&#65533;&#65533;&#65533;&#65533;&#65533;&#65533;&#65533;&#65533;p7*&#65533;&#65533;&#65533;&#65533;&#65533;9&#65533;&#65533;Ih&#65533;7&#65533;&#65533;4&#65533;Ge&#65533;&#65533;&#65533;&#1286;4&#65533;abX#&#1496;"/&#65533;&#65533;a&#65533;&#65533;&#65533;&#65533;&#65533;/&#65533;&#65533;a&#65533;&#65533;&#65533;&#65533;?&#65533;&#65533;&#65533;_&#65533;#&#65533;B&#65533;&#65533;jhd&#65533;H7,)K&#65533;&#65533;$&#65533;&#65533;8&#65533;ABi&#65533;&#65533;$&#1488;3&#65533;AE&#65533;d'&#65533;p&#65533;L&#65533;&#65533;Ikx&#65533; y&#65533;7&#65533;Av&#65533;&#65533;&#65533;d&#65533;Y&#65533;&#65533;t&#65533;C0&#65533;&#65533;FR	&#65533;&#65533;,&#65533;${&#65533;I64I&#65533;&#65533;j^Fq&#65533;M&#65533;&#65533;q&#65533;&#65533;*H&#503304;&#65533;&#65533;E6&#65533;&#65533;&#65533;&#1485;&#154;&#65533;&#65533;D)H&#65533;&#65533;&#649;b&#65533;PK)&#65533;9V&#65533;&#65533;R&#65533;&#65533;&#65533;&#65533;T&#65533;&#65533;p&#65533;t&#65533;P&#65533;*^A|&#65533;e,a&#65533;5Q&#65533;
V&#65533;b&#65533;&#65533;&#65533;&#65533;&#65533;&#65533;&#65533;Cl&#65533;&#65533;r&#65533;Abi&#65533;jZ'&#65533;h+8f
m&#65533;&#65533;r&UF]%&#65533;&#65533;DLbF1&#65533;HP&#65533;R&#65533;&#65533;T&#65533;&#65533;&#65533;&#65533;&#65533;c&#65533;&#1293;&#65533;&#65533;&#65533;hJzEi&#65533;%q&#65533;&#65533;&#65533;&#65533;
&#65533;V&#65533;&#65533;U&#65533;T*H6&#65533;&#65533;&#65533;"&#65533;&#65533;d&#65533;*NF&#1102;&#65533;&#65533;&#65533;V&#65533;1a&#235;2&#65533;P&#65533;6a&#65533;M(&#65533;:&#840;&#65533;&#65533;&#65533;&#65533;o&#65533;0&#65533;\&#65533;&#65533;&#65533;#&#65533;&#65533;&#65533;&#65533;.j&#65533;&#65533;&#1293;&#65533;*&#65533;&#65533;VC&#65533;&#1180;&#65533;$W8&#65533;&#65533;?+r^&#1538;&F&#65533;&#65533;+@EK&#65533;BT&#65533;&#65533;&#65533;@Y&#65533;T&#65533;&#65533;7J.(&#1429;fEv';&#65533;h&#65533;*&#1054;T&#65533;z];G&#65533;Nl&#65533;vz&#65533;&#65533;&2Q	&#65533;M&#65533;&#65533;&#65533;&#65533;&#65533;]4a\&#65533;f"&#501;Dp1Q&#65533;IT&#573;&#65533;&#65533;x7	&#65533;a7&#65533;XD# &#1096;E8&#187;&#65533;x$&#65533;&#65533;E0b&#65533;0#&#65533;&#65533;C "&#65533;&#65533; 
aC&#190;&#65533;&#65533;o~&#65533;&#65533;&#65533;&#65533;&#65533;&#65533;&#65533;/ &#65533; (&#65533;8&#65533;&#65533;b&#65533;&#65533;@&#65533;@,&#65533;&#65533;l &#65533;&#65533; &#1807;&#1257;&#65533; &#65533;&#65533;@7&#65533;&#65533;Ab&#65533;@&#65533; #AF&#1026; !&#65533;&#65533;&#65533;qD&#65533;&#65533; @9H&#65533;&#65533;cag&#65533;&#65533;&#65533; &#65533;&#65533;&#65533;&#65533;&#65533;D&#65533;@&#65533; &#65533;'5&#781;P&#65533;&#65533;	$`;8 &PD&#65533;X&#65533;:&#1025;` &#65533;
M&#65533;E0c|@	J1&#65533;t&#65533;&#65533;/&#65533;&#65533;oH&#65533;&#65533;Fd&#65533;CsKB&#200;&#928;&#65533;6&#65533;!l0&#65533;9&#65533;&#65533;0&#65533;EbHc=&#65533;1x(d(CET"Q&#65533;D&#65533;&#65533;>]$U&#250;L&#65533;.&#65533;&#65533;&#65533;I&#65533;SB&#65533;Jo&#65533;&#65533;&#65533;&#65533;&#65533;'J&#65533;Mn&#65533;&#65533;&#65533; 7&#65533;AQl&#65533;R&#65533;&#65533;&#65533;V&#44695;&#65533;&#65533;S,mY&#65533;:&#65533;&#65533;&#65533;&#1710;ev&#65533;o&#705;&#65533;&#65533;6&&#65533;&#1638;7}[&#1166;^&#65533;&#65533;	P&#65533;&#65533;] {&#65533;AS&#65533;O&#65533;"&#65533;&#65533;K8&#65533;i9P&#65533;"&#65533;N&#65533;9
~&#65533;.&#65533;&#65533;i&#65533;H&#65533;&#65533;l&#65533;4d&#65533;&#65533;>1;O&#65533;"&#65533;&#65533;&#65533;D(&#65533;yP&#65533;X&#65533;&#65533;m&6&#65533;vn"}&#65533;&#240;&#65533;@&#65533;K&#65533;B`y&#65533;Xl&#65533;&#65533;&#65533;P	&#65533;&#65533;&#65533;jj9UQ&#65533;O5&#65533;&#65533;&#65533;&#65533;j&#65533;W&#65533;&#65533;(Uq&#65533;&#65533;`&#65533;&#65533;&#65533;!&#65533;&#65533;h&#65533;Bg2&#65533;&#65533;&#65533;&#65533;3&#65533;UC(*&#65533;&#65533;&#65533;!&AH&#65533;>;1&#65533;t4rjo&#65533;&#65533;&#65533;9&#1358;2&#65533;&#65533;&#65533;&#65533;En&#65533;&#65533;&#1661;`&#65533;E/&#65533;Q&#65533;d&#65533;hwEv&#65533;U&#65533;&#65533;&#65533;n&#65533;&#65533;&#65533;T&#65533;&#65533;&#65533;&#65533;&#466;&#65533;&#65533;&#65533;&#65533;&#65533;"v&#965;B&#65533;E&#1595;&#65533;b &#65533;&#65533;&#65533;&#65533;&#65533;UU&#65533;&#65533;&#65533;&#65533;V&#65533;,&#377;Sd&#65533;&#65533;&#65533;*&#65533;&#65533;Jg&#65533;NY&#65533;&#65533;8&#65533;+&#65533;&#862018;&#65533;&#65533;+&#65533;&#65533;9nq&#65533;	<&#65533;&#65533;`&#65533;&.Q	&#65533;Y&#65533;&#65533;$&#65533;&#65533;&#65533;&#65533;A&#65533;&#65533;&#65533;o&#65533;'&#65533;H@"&#65533;&#65533;&#65533;&#65533;&#65533;&#65533;^&#65533;)&#65533;&#65533;cD#&#65533;&#65533;&#65533;&#65533;&#65533;&#65533;x&#65533;!&#65533;&#65533;&#65533;&#65533;&#65533;&#65533;8/|&#1643;^D&#65533;"&#1815;&#65533;B"&#65533;W!`&#65533;	&#65533;2&#65533;&#65533;&#65533; B"&#65533;P&#65533;&#65533; l@&#65533;|@<&#65533;&#65533;&#65533;&#65533;&#65533;n@&#65533; &#65533;&#65533;Q <GtH&#65533;d&#65533;&#65533;&#65533;&#65533;&#65533;&#65533;&#65533; &#65533;@&#65533;&#65533;j&#65533;&#65533;
&#65533;&#65533;&#65533;&#65533;&#65533;&#65533;L&#65533;&#65533;@$  @&#65533;-&#65533;&#65533;$&#65533;&#65533;Q@&#65533;&#65533;\&#65533;tH@&#65533;4&#65533;n&#65533;tD&#65533;&#65533;)&#65533;0@&#65533;&#65533;@&#65533;@&#65533;@D@r0&#65533;M@,&#1096;1Q|&#65533;&#65533;ay &#65533;&#65533;	&#65533;@	&#544;&#65533;&#65533;@&#65533;&#65533;A&#65533;A@&#1171;&#65533;&#65533;#Bb$"&#65533; &#65533;&#65533;R<&#65533;&#65533;&#65533;IIb&#65533;A2&#65533;&#65533;&#65533;&#65533;A(I&#65533;|&#65533;*yR&#65533;&#65533;&#624;Y&#65533;&#65533;&#65533;&#65533;mR&#65533;8&#1689;&#65533;&#65533;&#65533;8&#65533;$&#65533;&#65533;(&#65533;&#1209;Q%&#65533;R&#65533;&#65533;/&#65533;&#604;&#1289;1I&#65533;&#65533;0#`a&#65533;%A&#65533;05[&#65533;&#65533;&#65533;"bR+)&#65533;&#65533;I3&#65533;	&&#65533;&#65533;&#65533;&#65533;&#65533;A`&#65533;&&#65533;
%&#65533;*1&#65533;&#65533;<R&#65533;&#65533;&#65533;:fc&#65533;tB(&#65533;B*&#65533;&#65533;=&#65533;&#65533;\D&#65533;7_@&#65533;\&#65533;&#517;B&#65533;&#65533;[8q&#65533;&#65533;'p&#65533;&#65533;Ed]&#65533;^Td\FvB'4&#65533;&&#65533;&#65533;F&#65533;$&#65533;&#65533;&#65533;'l&#65533;&0%T%qIB &#65533;0 &#65533;$&#65533;&#65533;YPU&#65533;&#65533;&#65533;&#680;@&#65533;*U&#598;&#65533;P&#65533;&#65533;x&#65533;&#65533;&#18724;4G&#65533;Dfy&#65533;&#65533;&#65533;&#65533;+&#65533;BT&#65533;&#65533;O&#65533;&#65533;xN&#65533;_&#65533;%&#1784;&#65533;&#65533;&#65533;B5}&#65533;e9&#65533;e&#65533;&#65533;N&#65533;De&#65533;&#65533;&#65533;&#65533;)lJ?&#65533;&#65533;T&#1674;j&#65533;eW&#65533;&#65533;&#65533;&#65533;BP&#65533;0&#65533;&#65533;S8/&#65533;&#65533;,&#65533;B.&#65533;W&#770;&#65533;&#65533;Jb&#65533;cSN&#65533;&#65533;W&#65533;&#65533;&#65533; F>&#65533;SeE&#65533;&#65533;&#65533;K&#65533;&#278;[&#65533;(&#65533;BB&#65533;h&#65533;fi&#65533;&#65533;(&#65533;&#65533;&#65533;&#846;n&#65533;Vn&#65533;&#48678;&&#65533;&#65533;&#377;&&#65533;&&#65533;]diZ&#65533;&d&#65533;%&#65533;&#65533;&8&#65533;%4%'u}&#65533;&#65533;@&#65533;v9&#65533;&#65533;&#65533;"`&#65533;0&#65533;#&#65533;&#65533;#&#65533;&#65533;&#65533;_u&#65533;W&#65533;a'&#65533;&#65533;&#65533;"&#65533;~&#65533;{&#863;&#65533;&#65533;&#65533;~&#65533;&#65533;"&#1815;&#65533;&#65533;z&#65533;&#65533;w&#1439;"&#65533;&#65533;&#65533;}&#65533;y&#65533;'&#65533;&#65533;! &#65533; &#65533;&#65533;@&#65533;&#65533;&#65533;&#1607; &#65533;&#65533;&#65533;&#65533;1&#65533;&#65533;&#65533;	&#65533; id&#65533;pP&#65533;&#65533;&#65533;&#1057;&#65533;@&#65533;@
&#65533;o&#65533;X0&#65533;&#65533;&#65533;&#65533;&#65533;&#65533;&#65533;&#65533;	&#65533;&#65533;pA&#65533;&#65533;p&#65533;&#65533;@&#65533;&#65533;LP<4@&#65533;&#65533;h@^&#65533;da&#65533;F&#65533;&#65533;&#65533;G &#65533; 	! x&#65533;l&#65533;&#65533;	|Y&#65533;5&#65533;b&#65533;E&#65533;}&#65533;&#65533;&#65533;&#65533;&#65533;Y&#65533;&#65533;&#65533;
&#65533; x i&#65533;&#65533;	&#65533;&#65533;48&#65533;&.&#65533;&#65533;&#65533;R$&#65533;&#65533;h"%&#65533;&#65533;&#65533;hb&#65533;iR&#65533;&#65533;#-&#65533;&#65533;i&#65533;&#65533;#&#65533;&#65533;&#65533;Qb&#65533;&#65533;&#65533;&#65533;	dL&#65533;v&#65533;&#65533;&#65533;&#65533;&#65533;+&#65533;	(}&#1776;m&#65533;#/&#65533;&#65533;&#21109;qc/&#65533;I8&#65533;.&#65533;A&#65533;&#65533;&#65533;/EZ;v&#65533;q#:2c&#65533;,"&#65533;&#65533;R`&#65533;8c&#65533;&#65533;&#65533;+B%&#65533;&#65533;/&#65533;&#1695;h&#65533;&#65533;#&#65533;&#65533;&#65533;&#65533;'8&#65533;&#53844;&#65533;PNA&#65533;@~&&#65533;&#65533;N&#65533;	&#65533;Ar&#1844;&#65533;&#65533;&#65533;m&#65533;&#65533;&#65533;&#65533;B&#65533;&#65533;&#65533;&#65533;&pB&#65533;&#65533;k&p'$'l&#65533;&#65533; ']&#65533;$G&#65533;q&#65533;&#65533;&#65533;`&#65533;oU&#65533;%&#65533;&#65533;"&#65533;&#65533;&#65533;&#65533;&#65533;&#65533;&#65533;,&&#65533;V&#65533;B&#65533;&#1555;`&#65533;S&#65533;@\4&#65533;&#65533;=&#65533;J)|&&#65533;&#65533;S)$l>&#65533;
&#65533;&#65533;
ZHK&#15371;&#65533;E4}l>&#65533;&#65533;&#65533;&#65533;=&#65533;&#65533;&#65533;&#65533;ev&#65533;&#65533;&#65533;h^&#65533;&#514;&#65533;l&#65533;c&#65533;&#65533;>&#65533;&#65533;&#65533;&#65533;)pSN&#65533;&#65533;&#1361;&#65533;6&#65533;&#65533;[&#1324;&#65533;&#65533;\W&#65533;&#65533;]&#386;&#65533;0NSiS&#65533;<&#65533;&#201;&#1849;R&#65533;',&#65533;grS&#65533; -)&#65533;n&#1531;&#65533;\&#65533;&#1605;&#65533;ndTe&#65533;&#65533;&#65533;V&#65533;\&#65533;&&#65533;&#65533;&#65533;&#65533;&#65533;&#65533;&#65533;N&#65533;&#65533;N&#65533;&#65533;&#65533;$&#65533;$&#65533;>&#65533;&#65533;&#65533;m&#65533;A&#65533;&#65533;J&#65533;&#65533;+&#65533;&#65533;m&#65533;P&#65533;&#65533;mJ&#65533;&#65533;s%&#65533;$$O&#65533;4&#65533;tfOu"&#65533;&#65533;O&#65533;%&#65533;#d&#65533;&#65533;iW{&#65533;&#65533;a&#65533;t.|&#65533;&#65533;"B|%&#65533;&#65533;'"&#551;~
&#65533;&#65533;&#65533;&#65533;W&#65533;&#1623;&#65533;B!!&#65533;.~&#607;&#65533;&#65533;.&#65533;&#65533;B &#65533;&#65533;&#65533;AX&#65533;&#65533;&#65533;@&#65533;T&#65533;x$(X@&#65533;J/&#65533;f&#65533;X&#65533;T &#65533;(&#65533;R&#65533;&#65533;F	&#65533;&#65533;&#65533;&#65533;&#65533;
&#65533;&#65533;&#65533;@&#65533;&#65533;@&#65533;@
&#65533;&#65533;k"	&#65533;&#65533;&#65533;@&#65533;&#65533;&#65533;&#65533;&#65533;AHZ<&#65533;  &#65533; &#65533;&#65533;&#65533;&#65533;rF&#65533;&#65533;F&#65533;E&#65533;y&#65533;&#65533;p(@&#65533;&#65533;&#65533;	)@&#65533;&#65533;&#65533; 
&#65533;aWi2&#65533;}4 QG&#65533;!Y&#65533;)&#65533;h&#65533;&#65533;&#65533;|&#65533;&#65533;&#454;&#65533;&#65533;TA8&#65533;&#65533;&#65533;)|b&#65533;&#65533;%&#23156;&#1890;&#65533; jH&#553;b&#1190;Jj&#65533;}&#65533;&#65533;)&#65533;*,	&#65533;t&#65533;J&#65533;&#65533;&#65533;&#65533;&#65533;	&#65533;:#S06b&#65533;&#65533;i&#65533;&#65533;&#65533;3&#65533;A&#65533;&#65533;&#65533;E&#65533;&#1322;3&#65533;I&#65533;&#65533;&#65533;&&#65533;&#65533;"^&#1758;q&&#65533;&#65533;|&#65533;&#65533;&#65533;&#65533;&#65533;&#65533;&#65533;&#65533;&#65533;&#65533;&#65533;0&#65533;(&#65533;&#65533;.&RH&#65533;&#65533;&#65533;&#65533;&#65533;0&#65533;bb(&#65533;E&#65533;&#65533;&#65533;9&#65533;&#65533;&#65533;>a&#65533;&#65533;&#65533;&#65533;&#65533;&#65533;&#65533;]&#65533;&#65533;&I&#65533;V'&#782;&#65533;&#65533;&#65533;k:&#65533;t&#65533;&#65533;&&#65533;rE&#65533;&#65533;&#65533;do
&#65533;)oB*&#65533;&#65533;&#65533;o&#65533;-&#65533;B&#65533;A&#65533;&#65533;A"%H]&#65533;B5}&&#65533;p&#65533;&#65533;&#65533;fh&&#65533;&#65533;v&&#65533;+]\Nr&#65533;-&#65533;&#65533;&#65533;&#65533;&#65533;&#65533;0s]W8&#65533;&#65533;&#65533;&#65533;k&&#65533;I&$3o5&#65533;fF&#65533;&#65533;+pJ&#65533;&#1346;f\&#65533;f&#65533;&#65533;EB
&#65533;&#65533;&#65533;fn]+7&#65533;&#65533;&#65533;&#65533;X&#65533;&#65533;t:&#65533;&#65533;I&#65533;,&#65533;&#65533;(4&#65533;WD&P&#65533;&#65533;X&#65533;&#65533;ga&#65533;osD&#65533;&#65533;s	&#65533;%h&#65533;&#65533;&#65533;Nr&#65533;N&#605;&#65533;:W&#65533;$&#65533;&#65533;ta&#65533;&#65533;@&#65533;&#65533;"&#65533;&#1958;$%&#65533;t&#65533;J'J&#65533;&#65533;$`K&#756;N&#65533;&#65533;&#65533;r&#65533;lFM&#65533;4&#65533;BBL&#65533;M&#65533;&#65533;$&#65533;&#65533;A&#65533;&#65533;Y.&#65533;P'&#65533;J'&#27807;$<W$Huxynv.g$0B|&#65533;.&#65533;&#1895;|&#65533; &#65533;_&#65533;:`~o &#65533;.&#65533;&#65533;&#65533;&#65533;  6&#65533;^&#65533;u&#65533;W &#65533;&#65533;&#65533;x&#65533;&#65533;&#65533;, H@`/&#65533;G&#65533;&#65533;&#65533;(&#65533;\@&#65533;&#65533;&#65533;/&#65533;&#65533;&#65533;	t&#65533;	&#65533;h	&#65533;&#65533;&#65533;&#65533;&#65533;&#65533;&#65533;/&#65533;&#65533;&#65533;&#65533;(&#65533;&#65533;A&#65533;&#65533;&#65533;A0A&#65533;@&#65533;`&#65533;Q&#65533;&#65533; _&#65533;&#65533;&#65533;&#65533;&#65533;@/ G:v&#65533;V&#65533;r&#65533;\&#65533;&#65533;&#65533;
&#65533;@Pis,&#65533;
1&#65533;X&#65533;&#65533;&#65533;c?&#65533;a &#65533;&#65533;Y&#65533;p&#65533;P&#65533;h&#65533; $&#65533;&#65533;&#65533;A&#65533;&#65533;	&#65533;,A&#65533;(&#65533;#&#65533;1&#65533;*%&#65533;&#1693;$*&#65533;&#65533;7&#65533;&#65533;w;&#65533;&#65533;&#65533;&#65533;i&#65533;m1~7*[c&#65533;2#&#65533;Z#'#&#65533;&#65533;&#65533;`&#65533;mc&#65533;&#65533;I/A&#65533;&#1490;3&#65533;o&#65533;&#65533;&#65533;x&#65533;v&#65533;&#65533;q&#65533;&#65533;&#65533;&#65533;&#65533;&#65533;"&#65533;A &#65533;/dx&#65533;&#65533;&#65533;N&#65533;|&#65533;&#65533;&#65533;&#14456;&#65533;II+&#65533;=&#65533;&#65533;>&#65533;&#65533;9=&#65533;[d&#65533;%&#65533;&#65533;M&#65533;f&#65533;&#1876;&#65533;^'&#65533;s-c&#65533;&#65533;&#65533;&#65533;&#65533;&#65533;&#2027;MWB&&#65533;&#65533;%HWo&#65533;++#&#65533;&#1666;&#65533;:&#65533;&#65533;!&#65533;&#65533;&#65533;A  Bt&#65533;&#65533;&#65533;Z&`(L&#65533;&#65533; Op&#65533;95+W&#65533;`&#65533;S'&#65533;&#65533;v5B$&#65533;&#65533;r95&#65533;&#65533;&#65533;&#65533;%'&#65533;P&#65533;z&#65533;S5&#65533;y&#65533;&#65533;zyu$&#65533;d&#65533;Rz&#65533;I&#65533;&#65533;&#65533;&#65533;pQ&#65533;&#1778;m-&#65533;-&#65533;&#65533;&#65533;p]&#65533;8+&#65533;&#533;3&#65533;&#65533;\8K+>&#65533;&#65533;&#65533;94)&#65533;&&#65533;F_%&#3696;&#65533;E75F&#65533;$K';J
&#65533;&#65533;&#40087;&#65533;M&#65533;4p
'+&#65533;m-&#65533;p&#65533;y&#65533;EWm&#65533;y&#633;&G&#65533;&#65533;u&#65533;&#65533;*#&#65533;&#65533;&#65533;{n&#65533;&#65533;p'o&#65533;&#65533;-&#65533;&#65533;&#62267;&#65533;&#65533;3&#65533;&#65533;&#65533;&#65533;%&#65533;:&#65533;&#65533;W&#65533;w&#65533;&#65533;T&#65533;&#65533;&#65533;&#65533;&#65533;{{]&#65533;&#65533;.B&#65533; &#65533;.&#65533;&#65533;!&#1838;&#65533;&#65533;5&#65533;^B&#65533;&#32064;&#65533;u &#65533;A&#65533;&#65533;&#65533;&#65533;&#65533;&#403;|&#603;<&#65533;|&#65533;&#65533;	&#65533;b &#65533; )&#65533;d&#65533;<B&#65533;&#65533; &#65533;&#65533;&#65533;&#65533;&#65533;(&#65533;&#65533;&#967;&#65533;o&#65533;@&#65533;&#65533; 	&#65533;6j&#65533;&#65533;&#65533;A&#65533;&#65533;&#65533;C&#65533;oh&#65533;&#65533;$X&#65533;&#65533;&#65533;Y&#65533;&#65533;ih)j&#65533;T@&#65533;"i&#65533;G*&#65533;&#65533;<&#65533; @@PwZF&#65533;&#65533;j&#65533;&#65533;&#65533;x7&#65533;&#65533;&#65533;Yh&#65533;l&#65533;
 A&#65533;Ak&#29877;]&#65533;zx4&#65533;0b1&#65533;}[&#65533;#7&#65533;&#65533;&#65533;&#65533;*&#65533;|&#65533;.ij&#65533;&#65533;&#65533;&#65533;#j&#65533;&#65533;~&#65533;2&#65533;&#65533;&#65533;&#65533;&#65533;&#65533;&#65533;	7J&#65533;&#1874;&#65533;k&#65533;&#65533;&#65533;&#65533;&#65533;&#65533;&#65533;&#1359;j&#65533;G~&#65533;,c&#65533;&#65533;&#65533;3&#65533;-&#65533;&#65533;&#65533;&#611;&#65533;q-#&#65533;&#65533;c&#65533;&#1190;R?&#65533;&#65533;j&[&#65533;o&#65533;/&#65533;&#65533;s&#65533;&#65533;[4&#65533;&#65533;l&#65533;7y
&#65533;&#65533;&#65533;l&#65533;O&#65533;=wB&#65533;&#65533;&#549;&#65533;&#62009;&#65533;UsANSg&#65533;6Ou^&#65533;u&#65533;WED$I&#65533;(E&#65533;DPR$H-ar&#65533;&#65533;&#65533;$&#65533;&#65533;!2DH&#65533;&#65533;&#65533;-b&#65533;&#65533;&#1123;&#65533;)U&#65533;TI&#65533;G&#65533;-r&#65533;&#65533;#&#65533;F&#65533;JJr&#65533;(&#65533;"&#65533;&#65533;V&&#65533;x&#65533;&#65533;K&#65533;&#65533;
hP&#65533;B&#65533;:&#65533;jT&#65533;&#65533;Y&#1288;&#65533;*&#65533;A&#65533;e&#65533;&#65533;&#65533;&#65533;&#65533;V.R&#65533;&#65533;lNF&#65533;$M&#65533;&#65533;&#65533;&#65533;Kp&#65533;6&#65533;D/\K&#65533;6u&#65533;&#65533;T&#65533;O~9i&#65533;&#65533;I(O~=&#65533;5*&#65533;X&#65533;f&#65533;:&#65533;&#65533;L'&#65533;&#65533;t&#65533;&#65533;g&#65533;&-&#65533;6}&#65533;&#1189;L&#65533;Gs6&#65533;I&#65533;CM&#65533;1&#65533;&#65533;Z&#65533;&#65533;L&#65533;w&#65533;&#65533;&#65533;&#65533;I&#65533;&#65533;&#65533;&#65533;g&#65533;4IR&#65533;&#65533;nV&#65533;[8&#65533;&#65533;&#65533;AS&#65533;k&#65533;!DJ&#697;K&#65533;&#65533;r&#65533;&#65533;+T&#65533;HQz&#65533;&#65533;n&#65533;ut&#65533;*V&#65533;&#65533;&#65533;&#65533;&#65533;&#65533;T&#65533;D&#65533;&#1343;@&#65533;&#65533;@ &#65533;&#65533;&#65533;=&#65533;&#65533;&#207;A&#65533;&#65533;&#65533;&#65533;B? 9&#65533;A>&#65533;&#65533;P&#65533;	&#65533;h&#65533;&#65533;+&#65533;&#65533;?l&#65533;C>&#65533;&#65533;c=&#65533;&#65533;&#65533;3&#65533;&#65533;&#65533;
2&#65533;&#65533;
(&#65533; &#65533;0&#65533;`&#65533; &#65533;r&#65533;&#65533;&#65533;@&#65533;&#65533;Pb&#65533;f&#65533;&#65533;^&#65533;&#65533;JXX&#65533;Xp&#65533;&#65533;B&#65533;&#65533;@&#65533; &#65533;&#65533;H&#206;9&#65533;&#65533;&#65533;;&#65533;x&#1103;=&#65533; &#65533;	D&#65533; 	x&#65533; &#65533;: &#65533;r&#65533;&#65533;x&#65533;&#65533;/&#65533;&#65533;&#65533; %p &#65533;&#65533;&#65533;T&#65533;@&#65533;
0&#65533;&#65533;N9=&#65533;&#65533;X&#65533;"&#65533;&#65533;Q0&#65533;6sH &#65533;0&#65533; $&#65533;&#65533;&#65533;2&#65533;&#65533;#<&#65533;vX;&#65533; &#65533;:&#65533;&#65533;5&#65533;&#65533;8&#26627;Zj&#65533;&#65533;c&#65533;i&#65533;&#65533;c&#65533;d&#65533;&#65533;&#65533;&#65533;m&#65533;&#65533;&#65533;;&#65533;V&#65533;k&#65533;&#65533;&#65533;]h&#65533;`^w&#20534;&#65533;h&#65533;C\p&#65533;&#65533;&#65533;X<&#65533;H&#65533;&#65533;&#65533;&#65533;`n&#65533;}a9&#65533;&#65533;&#65533;:&#65533;u&#65533;E&#65533;%xE=&#65533;0&#65533;&#65533;&#65533;&#65533;]&#65533;&#321;W&#65533;&#65533;s&#1660;&#65533;&#65533;&#845;&#65533;Zv&#65533;`V&#65533;d&#65533;E7[:&#65533;&#65533;6Y|+&#65533;&#65533;&#65533;6i&#65533;YXf&#65533;&#65533;1&#65533;D&#65533;&#787;&#65533;?&#65533;&#65533;&#65533;V8&#65533;&#65533;I&#65533;D&#65533;&#65533;&#65533;:(&#65533;A&#65533;&#65533;C$D&#65533;@&#65533;&#65533;#&#65533;/&#65533;&#65533;&#65533;&#162;*&#65533;D&#65533;s;k&#65533;&#65533;f$&#65533;C&#65533;S&#65533;&#65533;&#65533;&#65533;n&#65533;&#65533;E&#65533;&#65533;Z&#65533;&#65533;&#65533;6&#65533;9&#65533;
&#65533;i)&#65533;C
1J&#65533;&#65533;?&#65533;&#65533;?,&#65533;@&#65533;	$P#&#65533;&#65533;&#65533;J)A&#65533;>&#65533;&#65533;&#65533;v[&#65533;pZ&#65533;&#65533;&#65533;eb&#65533;&#65533;&#65533;&#65533;K!&#65533;:&#235;L8&#65533;&#65533;&#65533;&#65533;
&#65533;&#65533;D)zhRLIeWl&#65533;&#65533;VTIe&#65533;N&#65533;&#65533;&#65533;&#65533;Kb&#65533;L&#65533;Kr&#65533;&#65533;&#65533;&#65533;7&#65533;&#65533;&#65533;$6&#65533;&#671;M.&#65533;L2&#65533;&#65533;{&#65533;"M4&#65533;&#65533;&#65533;&#65533;&#65533;D&#65533;&#65533;&#65533;&#65533;&#65533;&#65533;LCh!&#65533;	`$&#18869;&#65533;&#65533;	&#65533;&#65533;&#65533;&#65533;&#65533;$uP&#65533;[&#65533;&#65533;%&#65533;"&#65533;#&#65533;V&#65533;2 B&#65533;J&#1094;B&#65533;M&#65533;B&#65533;}&#65533;&#65533;&#789;37&#65533;&#65533;x &#65533;`C&#65533;ccQ&#65533;^d&#65533;=&#65533;0&#65533;P&#65533;T&#65533;&#65533;&#65533;&#65533;M8|S&#2053;X&#65533;T&#65533;&#65533;&#65533;8&#65533;#	&#65533;&#65533; ,$T&#65533;`	O &#65533;x&#65533;3&#65533;T&#65533;RL07&#65533;&#65533;-XA	D +j&#65533; &#65533;t&#65533;s&#65533;+c43&#65533;&#65533;&#65533;&#65533;&#65533;&#65533;&#65533;&#65533;&#65533;&#65533;d&#65533;[&#65533;&#65533;"&#65533; D`&#65533; :&#65533;&#65533;D		W	&#65533;&#65533;X&#65533;&#65533;\@&#65533;&#65533;&#65533; @`
x&#65533;(@E\ H&#65533;Q{&#65533;| X&#65533;&`"x&#65533;nV&#65533;&#65533;53b&#65533;&#65533;^v&#65533;&#65533;&#65533;&#65533;&c&#65533;K[&#65533;V3&#65533;U.mn&#65533;Z&#65533;z&#65533;&#65533;5&#65533; &#65533;:&#65533;&#65533;]pp&#65533;&#65533;&#65533;7&#65533;!Zoh&#65533;<&#65533;&#65533;@&#65533;Y&#65533;&#65533;&#1520;V4,>&#65533;a&#65533;.(&#524;uN&#65533;9&#65533;&#65533;&#65533;"&#65533;Fh&#65533;&#65533;	&#65533;&#65533;&#65533;!C&#65533; &#65533;&#65533;&#65533;&#65533;C&#65533;4X&#65533;|&#65533;&#65533;&#65533;&#65533;&#65533;&#65533;S&#65533;&#65533;"&#65533;&#65533;&#65533;&#65533;Q&#65533;T&#65533;&#65533;&#65533;&#65533; &#65533;6&#517;/&#65533;!'6Q>&#65533;&#934;/&#65533;&#65533;D&#65533;	&#65533;6B,dA&#65533;V.&#65533;&#65533;&#65533;4&#65533;)&#65533;KQ&#65533;&#65533;&&#65533;A&#65533;n&#65533;&#65533;&#65533;&#65533;&#65533;&#65533;+&#65533;+DS&#65533;&#65533;5&#65533;`P)iU&#65533;X&#65533;V&#65533;0&#65533;uOy&#65533;&#65533;&#65533;B#&#65533;&#65533;&#65533;G&#65533;SA&#65533;&#65533;p&#65533;(&#65533;&#65533;&#65533; &#65533;&#65533;l&#65533;@
&#65533;&#65533;&#1208;C<V&#65533;&#65533;&#65533;&#65533;St&#65533;&#65533;l&#65533;o&#65533;%&#65533;H&#65533;&#65533;Ip&#65533;vQ&#65533;\>&#65533;	Nx"x&#65533;]LcFA
&#65533;&#65533;"&#65533; &#65533;(Jq&#65533;V&#65533;&#65533;&#65533;&#65533;.b&#65533;V&#65533;b&#65533;ai&#65533;S&#65533;&#65533;&#65533;&#65533;}&#65533;&#65533;k[[&#65533;R&#65533;&#65533;1&#65533;	&#65533;_2#?&#65533;hb&#65533;Qkj&#65533;>&#65533;X&#65533;z&#65533;&#65533;%$bT&#65533;&#65533;&#65533;[&#65533;&#65533;Z&#65533;&#65533;&#65533;&#65533;&#488;m&#65533;$X&#65533;&#65533;nlc[z&#65533;&#65533;&#65533;`&#65533;,q&#65533;'9&#65533;GtG1&#65533;T&#65533;Q&#65533;~&#65533;B&#65533; &#1038;1B@b&#65533;O&#65533;&#65533;6&#65533;I`2&#65533;c&#65533;(&#65533;7Eb&#65533;&#65533;U<&#65533;&#65533;&#65533;X&#65533;!&#65533;&#65533;$&#65533;@&#65533;d&#65533;&#65533;
`&#65533;&#65533;&#65533;&#65533;&&#65533;HV&#65533;p&#65533;p$&#65533;>&#65533;A&#65533;s@&#65533;&#65533;&#65533;&#65533;I1h
F@+&#65533; ^&#65533;,&#65533;&#65533;&#65533; `h&#65533;&#65533;dXRa&#65533;k&#1027;&#65533;&#65533;&#65533;&#65533;&#65533;&#65533;&#65533;69&#65533;&#65533;&#65533;&#65533;"&#1025;Gn&#65533;&#65533;&#65533;.&#65533;&#65533;
&#65533;&#65533;8&#65533;&#65533;BP&#65533;T&#65533;r&#65533;X&#65533;&#65533; &#65533;hUd&#65533;&#1118;4&#65533;&#65533;&#65533;&#1162;&#65533;&#65533;\&#65533;5t&#65533;_5$&#65533;&#65533;-&#65533;&#65533;&#65533;&#65533;2;&#65533;&#65533;dV&#65533;&#65533;&#65533;&#65533;&#65533;&#65533;&#65533;j&Sn&#65533;&#65533;3K&#65533;&#65533;&#65533;j&#65533;kZ&#65533;j&#65533; &#65533;&#65533;I&#65533;\rp&#65533;<&#65533;4&#65533; &#65533;(D&#65533;&#65533;@&#65533;iR?&#65533;9X&#65533;&#65533;(*n&#65533;J&#65533;7&#65533;&#65533;Z&#65533;&#65533;&#656;@&#65533;&#65533;o&#65533;E)&#289;E4P&#65533;eX&#65533;/*&#65533;:6c&#65533;&#65533;0jrM&#65533;&#65533;&#65533;&#65533;$$)&#65533;q!&#65533;&#65533;&#65533;$b+&#65533;%D *'&#65533;&#65533;4;&#65533;&#65533;&#65533;&#1862;u&#65533;afC&#640;&#65533;&#65533;aq`w&#65533;,&#65533;&#65533;&#65533;;HI)&#65533;X+xC&#65533;U&#65533;&#65533;H&#65533;G<&#65533;E<&#65533;&#65533;
&#65533;+Q$&#65533;&#65533;&#65533;&#65533;&#65533;m &#65533;H"&#65533;&#65533;&#65533;&#65533;Es&#65533;&#65533;&#65533;&#65533;&#1684;&#373;D$0I&#65533;Z !&#65533;&#65533;4&#65533; &#65533;&#65533;&#65533;&#65533;.&#65533;&#65533;&#1565;.x&#65533;u&#65533;&#65533;	&#65533;Dw&#65533;&#65533;-)/&#65533;&#65533;&#65533;&#65533;`E+h&#65533;a&#65533;&#65533;&#65533;E+&#65533;=&#65533;&#65533;f6&#65533;&#65533;&#65533;gt&#1232;&#65533;&#65533;&#65533;H&#65533;&#65533;a1&#65533;U&#65533;~&#65533;;)D&#65533;&#65533;&#65533;&#65533;/&#65533;&#65533;&#65533;[&#65533;C{&#65533;&#65533;&#65533;~&#65533;&#65533;[&#65533;&#65533;q&#65533;`&#65533;&#65533;[&#65533;&#65533;&#65533;&#65533;&#65533;>&#65533;&#65533;&#65533;O&#65533;&#65533;&#65533;&#65533;S&#65533;&#65533;&#65533;&#1209;&#65533;<&#65533;@
&#1470;&#65533;!d&#65533;&#65533;x&#65533;&#65533;&#65533;&#65533;G&#65533;&#65533;X&#65533;&#65533;pu)&#65533;&#65533;&#65533;l&#65533;@!&#1442;&#65533;&#65533;&#65533; &#65533;&#65533;	P&#65533;&#65533;{&#65533;N(&#65533;&#65533;&#65533;  &#65533;&#65533;8&#65533;h&#65533;r&#65533;&#65533;4&#65533;0&#65533;H&#65533;&#65533;:&#65533;&#65533; &#65533;&#65533;
&#65533;&#65533;~&#65533;| {`&#65533;&#65533;t&#65533;^&#65533;T&#65533;&#65533;T@H @&#65533;&#65533;&#65533;&#792;@&#65533;@t&#65533;&#65533;&#65533;&#65533;&#65533;&#65533;&#65533;A&#65533;@&#65533;&#65533;	n&#65533;n)Q"&#65533;.	@&#65533;,@L<`?&#65533;&#65533;&#65533;:&#65533;& *&#65533;\ R`  R0-&#65533;\)O&#65533;&#34216;h&#65533;&#65533;&#65533;,&#65533;&#65533;&#65533;V&#65533;0LH &#65533;&#65533;&#65533;r&#1057;@L&#65533;&#65533;Vjb&#65533;)&#1522;%&#65533;@&#65533;&#65533;&#65533;Pg*&#65533; 
&#65533;/&#65533;X&#65533;&#1540;&#65533;n&#65533;&#65533;&#65533;@&#65533;&#65533;&#65533;ab&#65533;M&#65533;@&#65533; &#65533;&#65533;&#65533;`&#65533;K&#65533;:&#65533;`&&&#65533;&#65533;c&#65533;@&#65533; &#65533;`0&#65533;&#65533;0&#65533;&#65533;2&#65533;&#65533;&#65533;`&#65533;&#1999;&#65533;C,&#65533;&#1423;&#65533;x&#65533;>JA&#65533;&#65533;,&#65533;@&#1805;&#334;&#65533;E&#65533;%&#65533;&#65533;.%&#65533;C$&#65533;&#65533;# A&#65533;&#1666;&#65533;&&#65533;&#65533;"&#65533;&#65533;?A&#65533; &#65533;&#65533;.fe&#65533;@&#1984;&#65533;`&#65533;&#65533;`&#65533;&#65533;&#65533; &#65533;@&#65533; &#65533;&#65533;&#1792;&#65533;&#65533;&#65533;&#65533;@&#65533;t0,!'|&#65533;&#65533;J&#65533;&#65533;&#65533;&#1155;&#65533;2$&#65533;&#65533;
+&#65533;&#65533;&#65533;v&#65533;&#&#65533;mD&#65533;"/R&#65533;$&#65533;&#65533;&#65533;o&#65533;&#65533;,&#65533;&#65533;&#65533;&#65533;*+j(j&#65533;C%&#547;&#65533;&#65533;K%U&#128;t&#65533;=F&#65533;&#65533;&#65533;7&#65533;&#65533;&#65533;\+i<!0`i@ahj+Xat&#65533;|al&#65533;&#65533;R&#65533;<~Z&#65533;$&#65533;&#65533;B5&#65533;&#65533;z6&#65533;JAX&#65533;bA^&#65533;Z&#65533;\,Y!P&#65533;,Q&#65533;J!1&#65533;j&#65533;<k%&#65533;F!&#65533;&#65533;#)B&#65533;&#65533;&#65533;(&#65533;&#65533;j&#65533;&&#65533;+&#65533;"/&#65533;O&#65533;o&#65533;0&#1258;&#65533;&#65533;Bt&#65533;/&#65533;&#65533;`cV&#65533;D'&#65533;"&#803;(&#65533;T&#65533;&#65533;/&#65533;&#65533;&#995;L&#65533;@&#65533;&&#65533;*&#65533;&#65533;HD3}n3'C(&#65533;&#65533;&#65533;S&#65533;7s5%&#65533;J&#65533;&#65533;.&#65533;Cb&#65533;D&#65533;&#65533;`B G4&#65533;	&#65533;&#65533;G &#65533;&#65533;&#65533;T0 LH&#65533;v&#65533;&#65533;&#65533;@	&#65533;&#65533;`	&#65533; 	&#65533;&#65533;&#65533; &#65533;|`r&#65533;j&#65533;d&#65533;R@P@B&#65533;D&#65533;&#65533;d@@p&#65533;&#65533;@&#65533; &#65533;*,&#65533;&#65533;3b&#1924;=+&#65533;&#65533; &#65533; 
&#65533;&#65533;p&#65533;^ .&#65533;,&#65533;&#65533;. 
9&#65533;Oh&#65533;V:&#65533;O&#65533;P^&#65533;X&#65533;&` 1M&#65533;&#65533;T4&#65533;&#65533;l$v&#65533;OF-&#65533;6&#65533;LJ&#65533;v&#65533;	&#65533;&#65533;a$&#65533;&#65533;\F&#65533;f&#65533;pf&#65533;VtY&#65533; &#65533;C&#65533;&#65533;&#65533;&#444;&#608;&#65533;&#65533;&#65533;n(b&#65533;a&#65533;&#65533;&#65533;&#65533;&#65533;E&#65533;&#65533;Y&#65533;&#65533;x&#65533;&#65533;.&#65533;&#65533;@a&#65533;&#648;dmE&#65533;&#65533;&#65533;&#264;b&#65533;&#65533;`&#1152;~&#65533;&#65533;.&#65533;8&IHCLs&#65533;b&#65533;E&#65533;&#65533;Z&#65533;eZf&#65533;&#65533;t(&#65533;&d&#65533;&#65533;D&#65533;-3&#65533;&#65533;&#65533;&#65533;
 ]&#65533;cp&#65533;\&#65533;&#1570;&#65533;f%&#65533;&#65533;".$&&#65533;Kp&#65533;&#65533;&#65533;.&#65533;F&#65533;&#65533;&#65533;Z&#65533;	&#65533;&#529;&#65533; &#65533; &#65533; TA&#65533;i&#65533;$d&#65533;)R50&#65533;*=&#65533;& &#65533;m&#65533;q:b&&#65533;&#65533;P&#65533;&#65533;&#65533;&#65533;n&#65533;&#65533;V1h"/2#&#65533;
#)r&#65533;&#65533;&#65533;A&#707;&#65533;j&#65533;=&#65533;&#65533;&#65533;&#65533;&#65533;&#65533;&#65533;OZ&#65533;&#15480;&#65533;&#65533;&#65533;&#65533;vHKw&#65533;&j&#65533;&#65533;d&#65533;*Q&#65533;&#65533;&#65533;gc&#65533;f&#65533;n&#65533;d&#7646;+6&#65533;$&&#65533;'&#1826;&#65533;>K&#65533;&#65533;&#65533;&#65533;&#65533;D&#65533;T&#65533;+&#65533;&#65533;+&#65533;+Ya&#65533;&#65533;.&#65533;v&#65533;&#65533;&#65533;&#65533;J&#65533;&#65533;&#65533;V&#65533;Ob&#65533;c&#65533;cc&#65533;&#65533;U&#65533;&#65533;jd+&#65533;&#65533;A&#65533;&#65533;&#65533; &#65533;q&#65533;&#65533;&#65533;"f&#65533;&#65533;&#65533;&#65533;($&#65533;(&#65533;X&#65533;&#65533; &#65533;,&#65533;g&#65533;$&#65533;&#65533;M&#65533;&#65533;oXUh&#65533;kD&#65533;(A&#65533;-&#65533;F@&#65533; v&#65533;$&#65533;2 L&#65533;&#65533;&#65533;  &#65533;\&#65533;~ 
&#65533;@&#65533;&#65533;&#65533;&#65533;d&#65533;p&#65533;&#65533;&#65533;	&#65533; &#65533;z&#65533;d r&#65533;&#65533;S&#65533;6"&#65533;vdn 	&#65533; &#65533;&#65533;t>(f&#1231;&#65533;2Ro&#65533;&#65533;&#65533; &#65533; &#65533;&#65533;f&#65533;&#65533;R&#65533;&#65533;j3&#65533;kE\&#65533;*&#65533;x`L &#65533;B+&#65533; dI&#65533;~L&#65533;&#65533;&#65533;&#65533;l&#65533;&#65533;t&#65533;&#65533;D &#65533;&#65533;
&#65533;`&#65533; [&#65533;&#65533;Z.&#49185;&#65533;&#65533;&#65533;b&#65533;&#65533;M&#65533;&#65533;7&#65533;&#1204;\&#65533; &#65533;&#65533;&#65533;4M&#65533;&#65533;]&#65533;4&#65533;&#65533;&#65533;M&#65533;&#65533;d&#65533;&#65533;l&#65533;@&#65533;tq&#65533;`&#65533;%fJ&#65533;y&#65533;&#65533;&#65533;&#65533;q%1&#1598;-&#65533;&#1965;L&#65533;tOdfX&#65533;&#65533;&#65533;m&#65533;NLHb&#65533;&#65533;`R&#65533;&#65533;&#65533;&#65533;&#65533;WK5&#426;&#1478;&#65533;&#65533;&#65533;B{dG&#65533;&#65533;'j$B&#65533;&#65533;&#65533;^&#65533;&#65533;&#65533;!&#65533;&#963;&#65533;s&#65533;B&#65533;X&#65533;&#65533;Ya&#65533;@&#65533; &#65533;q&#65533;&#65533;&#65533;is)&#65533;n&#65533;&#65533;c&#65533;&#65533;&#65533;K&#65533;6&#134;&#65533;&#65533;&#65533;&#65533;0%&#65533;@2&#65533;&#65533;$&#65533;&#65533;&#65533;&#65533;&#65533;&#65533;Cpv3&#65533;T5&#65533;&#65533;@&#65533;U#&#65533;&#65533;&#65533;*2@&#65533;&#65533;&#65533;"@&#65533;&#65533;"+f&#65533;&#65533;h&#65533;}f2JR&#65533;&#65533;&#65533;&#65533;&#65533;&#65533;&#65533;&#65533;N&#65533;/&#65533;Wj&#65533;]gZaR&#65533;o~&#65533;&#65533;/:A&#65533;08&#65533;C:&#65533;[Q!+{,a"&#65533;&#65533;&#65533;R,&#65533;\aO&#65533;&#65533;0r&#65533;&#65533;.>&&#65533;nB&#65533;+&#65533;(&#65533;&#65533;+>g+&#65533;X0&#65533;.q&#65533;.3&#65533;CG|&#65533;K&#65533;&#65533;&#1536;&#65533;&#65533;t>&#31708;#dg+R&#65533;&#65533;+4&#65533;@&#65533;ugY;&#65533;&#65533;&#65533;&#65533;=?&#65533;3&#65533;&#65533;&#65533;YfI&#65533;A\*lDs2]j&#65533;
&#65533;&#65533;
Z&#65533;GP&#65533;&#1338;&#65533;(&#65533;D &#65533;&#65533;
&#65533;&#65533;&#65533;	&#65533;&#65533;
&#65533;&#65533;V&#65533;j@&#65533; 	&#65533;&#65533;v f j&#65533;\&#65533;~	A9 H2&#65533;f 	&#65533;&#65533;&#65533;&#65533;&#65533;&#65533;jX'Us&#65533;D&#65533;&#65533;&#65533;&#65533;&#65533;&#65533; &#65533;@p&#65533;^`&#65533;z&#65533;d&#65533;V&#1584;R@	&#65533;@ @kc&#65533;B&#65533;0 Z&#65533;pq)H"&#65533;&#65533;&#65533;&#65533;B&#65533;&#65533;&#65533;&#65533;&#65533;&#65533;&#65533;e&#65533;&#65533;w&#65533;&#65533;^&#65533;&#65533;&#65533;d&#65533;@a&#65533;&#65533;f&#65533;X,j&#65533;L&#65533;@&#65533;&#1832;iY&1L-j&#65533;NJ&#65533;t&#65533;LYH&#65533;&#65533;&#65533;N&#65533;&#65533;fQ&#65533;&#65533;&#65533;&#65533;&#65533;L3&#65533;:&#65533;&#65533;&#65533;&#65533;R&#65533;C&#65533;&#65533;\&#65533;I&#65533;cl6&#65533;E@P&#65533;&#65533;f&#65533;&#65533;M&#65533;(lD&#452;&#65533;_&#65533;@0&#65533;I4&#65533;&#65533;&#65533;&#65533;b&#65533;u&#65533;Os4&#65533;&#65533;&#65533;:f&#65533;8&#65533;&#65533;&#65533;\&#65533;&#65533;5&#65533;"!(&#65533;urb!&#65533;&#65533;ps4 -&#65533;&#65533;&#65533;&#65533;&#65533;Q&#65533;&#65533;;&#65533;&#65533;L&#65533;	7t&#65533;&&#65533;&#65533;&#65533;r&#65533;W&#65533;N&#65533;&#65533;k&#65533;N4&#65533;&#65533;&#65533;X&#65533;N&#65533;&#388;m&#65533;J&#65533;b&#65533;&#65533;.&#65533;$&#65533;lpV&#65533;&#65533;&#65533;s&#65533;&#65533;&#65533;,&#65533;X&#65533;o&#65533;PDl&#65533;qA&#65533;&#65533;&#65533;z&#65533;!v&#65533;Ja(&#65533;yV&#65533;&#65533;R&#65533;da+)&#65533;&#65533;&#65533;b&#65533;l&#65533;&#65533;m&#65533;&#65533;&#65533;&#65533;&#65533;&#65533;&#65533;6Ja&#65533;,A$h&#65533;&#65533;+ZAj&#65533;&#65533;_&#65533;fa\&#65533;d&#65533;`+&#65533;&&#65533;X9&#65533;0&#65533;- a!&#65533;J,&#65533;N#&#65533;-&#65533; &#65533;&=&#65533;&#65533;'&#65533;'&#65533;&#65533;"&#65533;&#65533;&#65533;#'|<W&#65533;B&#65533;&#65533;"ur8&#65533;7&#65533;&#65533;M&#65533;&#65533;RG&#37410;&#65533;&#65533;#&#65533;U&#65533;uV UoR5&#65533;Eg+&#65533;&#65533;&#65533;D@sq&#65533;z&#65533;&#65533;&#65533;&#65533;&#65533;;g&#65533;;t"GX7z&#717;&#65533;&#741;{!&#65533;&#65533;&#65533;&#65533;&#65533;j7&#65533;&#65533;&#65533;2&#65533;&#65533;@&#65533;&#65533;&#65533; &#65533; 	t@J\&#65533;t@	&#65533; &#65533;|&#65533;&#65533;&#65533;` ^ &#65533;tL&#65533;L&#65533;&#65533;&#65533; + &#65533;&#65533;&#65533;&#65533;l&#65533;[&#969;&#65533;&#65533;6&#65533;&#65533; 
N&#65533;
&#65533;&#65533;X&#65533;B&#65533;&#65533;HL&#65533;&#65533;&#65533;
h  &#65533; A&#65533;@%&#65533;&#65533;&#65533;X&#65533;&#65533;&#65533;]\@&#65533;`&#65533;add&#65533;	&#65533;&#65533;&#65533;_&#65533;&#65533;}&#65533;@&#65533;&#65533;t[@l&#65533;&#65533;&#65533;FM&#65533;&#65533;_n&#65533;V&#65533;}&#65533;v&#65533;z&#65533;&#65533;6&#65533;&#65533;&#65533;1gV&#65533;&#1092;N&#65533;1k6&#65533;.gh&#65533;O&#1800;1&#65533;&#65533;o&#65533;]JE &#65533;Ws4&#65533;&#65533;_&#429;&#65533;&#65533;&#65533;&#65533;&#316;&#65533;&#65533;O&#65533; &#65533;&#65533;&#65533;&#65533;&#65533;&#65533; &#65533; &#65533;&#65533;Z&#65533;6&#65533;&#65533;LJ&#65533;W&#65533;[&#65533;n~&#65533;&#65533;z&#65533;,&#65533;&#65533;)t~&#65533;=DJ&#65533;&#65533;nQM&#65533;Tev-IC[&#65533;X&#65533;d&#65533;yd{~d&#65533;&#65533;&#36386;?&#65533;+&#65533;=&#65533;rd|&#65533;j&#65533;&#65533;d&#65533;%&#65533;j&#65533;&#65533;&#65533;M&#155;&#65533;q42&#65533;;&#65533;&#65533;1	&#65533;"1&#65533;&#65533;	&#65533;+8b-V&#65533;&#65533;&#65533;3jc&#65533;'I&#65533;'&#65533;2,&#65533;R^&#65533;p&#1941;LA&#65533;]a&#65533;mAx!v&#65533;(Q|&#65533;gAH&#65533;RA&#65533;'7@&#65533;Ny\&#65533;n&#65533;j&#65533;&#65533;A\&#65533;&#65533;&#65533;W&#65533;,&#65533;+&#65533;&#65533;&#65533;?&#65533;>K.&#1894;"&#65533;"&#65533;&#65533;&#65533;&#65533;f&#65533;&#65533;+u&#65533;t"&#65533;&#65533;&#65533;"&#65533;?&#65533;b&#65533;&#65533;&#65533;Y&#65533;_*&#65533;!&#65533;H&#65533;u&#65533;&#65533;,&#65533;n&#65533;B&#759;9&#65533;&#65533;&#65533;p&#65533;&#65533;&#65533;&#65533;/&#65533;O&#65533;&#65533;N&#65533;3R&#65533;-&#65533;&#65533;&#1779;&#65533;-&#65533;1&#1403;"=&#65533;&#65533;A&#65533;&#65533;&#65533;s&#65533;&#65533;)&#65533;B&#65533;&#65533;
l  4<&#65533;&#65533;&#65533;&#65533;
@8&#65533;%&#65533;C&#65533;&#65533;&#65533;&#65533;dF
-b&#65533;&#65533;a&#65533;&#65533;7f&#65533;X&#65533;&#65533;&#65533;&#65533;4d&#65533;&#65533;A&#65533;(g&#65533;b&#65533;H @&#65533;&#65533;&#65533;&#65533;&#65533;&#863;@q2THg&#65533;A9%:d&#65533;&#1057;B}&#65533;pa&#65533;
6p BD&#65533;%P&#65533;q&#469;/FZdx&#65533;@&#65533;&#65533;&#65533;&#65533;5&#65533;&#65533;AT&#65533;@a&#65533;&#65533;Fp&#65533;&#65533;&#65533;
@&#65533;&#65533;EN&#65533;?x&#65533;&#1065;&#65533;c&#65533;&#65533;;u2&#1497;\9&#65533;&#65533;=&#65533;&#65533;&#1545;&#65533;Fe<yR&#65533;&#65533;&#65533;GOj=&#65533;&#65533;&#3164;4h&#1503;&#65533;&#65533;&#65533;&#65533;&#65533;O&#65533;&#65533;{X&#65533;&#65533;&#65533;&#65533;&#65533;&#65533;7&#65533;&#65533;&#65533;&#65533;S&#1055;>>$(&#65533;&#65533;A&#65533;"&#65533;xO@&#65533;	a_&#65533;&#65533;u&#65533;&#65533;&#65533;&#65533;&#65533;&#65533;&#65533;o&#65533;}&#65533;&#65533;&#65533;&#65533;&#65533;&#65533;&#65533;&#65533;O&#65533;&#65533;&#65533;{}>&#65533;&#65533;&#1435;{&#65533;&#65533;7R&#65533;&#1399;v&#65533;&#65533;FW\&#65533;&#65533;U\&#65533;&#65533;o&#65533;A&#65533;r&#65533;Q&#65533;&#65533;&#455;j&#65533;&#65533;&#414;w{&#65533;Q%&#65533;l&#65533;	'&#65533;TB&#588;4&#65533;h&#65533;&#65533;&#65533;D&#65533;H#4U&#527;?V&#65533;]!&#65533;&#65533;|GF&&#466;K&#65533;afp&#65533;&#65533;&#65533;Yv&#65533;&#65533;	B&#65533;&#65533;T&#65533;&#65533;u&#65533;pwRZri&&#65533;&#65533;&#65533;&&#65533;&#65533;{&#65533;&#65533;&#65533;tG2&#65533;N&#65533;=&#65533;&#65533;fw&#65533;&#65533;&#65533;|&#1430;&#65533;l|^	&#65533;z@&#1313;c&#65533;ivj
r&#65533;f&#65533;#&#65533;.b)S&#65533;L&#65533;&#65533;&#65533;6&#65533;&#65533;&#65533;%&#65533;l&#65533;I'&#65533;&#65533;BJ)&#65533;&#65533;&#1162;+&#65533;&#546;&#65533;)&#65533;&#65533;BK.&#65533;&#65533;&#65533;&#65533;,&#65533;&#65533;b
+&#65533;&#65533;rK/&#65533;&#65533;&#65533;K/&#65533;&#65533;&#65533;&#65533;&#65533;&#65533;.&#65533;({&#65533;&#65533;|&#65533;(&#65533;&#65533;&#65533;&#682;&#65533;&#65533;&#65533;k-&#65533;&#65533;R&#65533;,&#65533;&#65533;&#65533;&#65533;)&#65533;&#65533;&#65533;&#65533;)&#65533;&#65533;[&#65533;&#65533;&#65533;&#65533;&#65533;	&&#65533;8"I$&#65533;<"&#65533;#&#65533;$B)#&#65533;L	&#65533;&#65533;&#65533;+/&#65533;&#65533;C&#65533;,&#65533;&#65533;&#65533;&#65533;0&#65533;&#65533;"&#65533;&#65533;p&#65533;WL&#65533;"Dj&#65533;&#65533;"&#65533;8&#65533;#/&#65533;T"&#65533;FL&#65533;M&#65533;uTQZ&#65533;|&#1302;&#65533;(&#65533;&#65533;7&#65533;&#65533;H"&#65533;&#65533;xr&#65533;\6$"2g&#65533;&#65533;C&#65533;L&#65533;&#65533;9'}&&#1032;&#65533;!~&#65533;&#65533;&#65533;P&#65533;&#65533;A)pZ&#65533;Ht&#65533;&#65533;&#65533;+&#65533;eB4&#65533;&#65533;&#65533;?&#65533;&#65533;C/&#65533;pB &#65533;]wd &#65533;
8T&#65533;&#65533;!.?&#65533;&#65533;M&#65533;&#65533;&#1889;7&#65533;P&#65533;&#35603;y&#65533;a&#65533;E&#1296;&#65533;T&#65533;&#65533;X&#65533;"&#65533; z
9PE*`&#65533; &#65533;~&#65533;\q!&#65533;@,pAX&#65533;&#65533;H&#65533;@Dp&#65533;#&#65533; &#65533;p&#65533;!&#65533;z&#1585;&#65533;&#65533;UZV&#65533;&#65533;&#65533;~&#65533;&#65533;NZ&#65533;k&#65533;&#65533;&#65533;m&#65533;&oH9&#65533;q&#65533;7_|&#65533;&#65533;&#65533;&#65533;N&#65533;'~2P&#65533;&&#65533;&#65533;Nn&#65533;H&#65533;D&#65533;f&#65533;&#65533;I&#65533;&#65533;}&#1539;&#65533;7&#65533;D=&#65533;N&#65533;&#65533;0&#65533;~&#65533;1&#65533;&#65533;&#65533;W@?&#65533;hm0&#65533;)Ha
X&#65533;&#65533;&#65533; &#65533;7&#65533;!nx&#199;
&#339;&#65533;X&#65533;Ox&#65533;&#65533;r&#65533;&#65533; HLB&#65533;xQ&.Q	K`&#65533;&#65533;&#65533;&#65533;&#65533;%n&#65533;&#65533;H&#65533;&#65533;c&#65533;&#65533;&#65533;S&#65533;&#65533;&#65533;&#65533;$L&#1449;N}&#65533; :t&#522;o&#65533;&#65533;	IhB*af&#65533;2&#65533;&#65533;r&#168;&#65533;P&#65533;&#65533;&#65533;&#65533;&#65533;&#65533;	&#65533;>>&#65533;O|&#65533;&#65533;t&#65533;>&#65533;jr&#65533;&#65533;&#65533;&#65533;6&#65533;Y&#65533;&#600;&#65533;-&#65533;[v$&#65533;&#65533;C,&#65533;)&#65533;&#65533;&#65533;$A&#65533;HNJ`&#65533;j$n4&#65533;J`"&#65533;&#65533;&0&#65533;&#65533;i&#65533;&#65533;\&#65533;h,b&#65533;
U&#65533;
&#65533;&#65533;E/rAX&#65533;&#65533;&#65533;&#65533;E,e&#65533;&#65533;`&#65533;&#65533; &#65533;/&#65533;ILY&#65533;&#65533;&#1029;,Vq&#65533;u&#65533;&#65533;&#65533;&#65533;E,f&#65533;a&#65533;r&#65533;&#65533;&#65533;,ZUySU&#65533;@E)J&#65533;&#65533;S&#65533;b&#65533;&#65533;}h	I@&#10064;&#65533;%&#65533;&#1608;z&#65533;F&#65533;D$&#65533;)	&#65533;s_2&#65533;$&#65533;&#65533;DT_&#65533;$#q&#65533;w&#65533;k&#65533;&#65533;|D=!&#65533;&#65533;n&#65533;^&#65533;&#318;&#65533;G&#1804;d&#65533;|&#65533;&#182;&#65533;H&#65533;&#65533;&#65533;gC!v&#65533;S&#65533;&#65533;	6&#65533;&#65533;$gZP&#65533;&#352;{H!&#65533;%&#65533;E&#590;&#65533;&#65533;R&#65533;&#65533;&#65533;g&#65533;Qs&#65533;&#65533;H6&#65533;hA&#643;&#65533;&#65533;l &#65533;&#65533;@&#65533;$p`&#65533;&#65533;&#65533;&#65533;&Xt&#65533;&#65533;&#65533;&#65533;m0 		@&#65533;&#65533;\ w`&#65533;&#65533;P1&#65533;&#65533;&#65533;&#65533;&#65533;r&#65533;>&#65533;A7nD&#65533;te2&#65533;&#65533;<u &#65533;lp&#65533;&#65533;t&#65533;&#65533;&#65533;VJp&#65533;&#65533;Ch&#65533; &#65533;&#65533;&#65533;&#65533;&#65533;&#65533;$&#65533;&#65533;W&#65533;&#65533;X wa&#65533;&#65533;&&#65533;&#65533;`
g&#65533;&#65533;&#65533;&#65533;&#65533;&#65533;&z&#65533;&#65533;nK&#65533;&#65533;$0&#65533;&#65533;&#65533;O&#65533;B&#65533;&#65533;q&#65533;&#65533;&#65533;&#65533;~&#65533;>@&#65533;M=&#65533;&#897;&#65533;"&#65533;&#65533;&#65533;@&#65533;I}x&#65533;&#65533;&#65533;W?&#65533;=&#65533;&#1879;&#65533;4)g9r&#65533;NNrb&#65533;&#65533;&#65533;'|&#65533;&#65533;&#65533;HA8&#65533;@w&#65533;&#65533;`0h&#65533;
V&#65533;&#65533;&#65533;P&#65533;6&#65533;fC&#65533;&#65533;&#65533;P&#65533;&#65533;&#65533;&#65533;!O%:,}
&#1760;FD"&#65533;Hq'>E&#65533;LX&#65533;"0&#65533;Q&#65533;tT0F&#65533;l&#65533;A&#65533;&#65533;&#928;&#65533;L1&#65533;*&#65533;P&#65533;&#1030;"&#65533;AJK&#65533;&#65533;d
&#65533;1&#65533;,;({&#65533;t[F&#65533;&#65533;&#65533;&#65533;c&#65533;&#65533;hf&#65533;*&#65533;)&#65533;ic&#65533;E&#65533;|h6&#65533;OZ&&&#65533;&#65533;&#65533;efb&#65533;RF&#65533;/&#65533;&#1400;&#65533;x&#65533;d'+&#65533;g>&#65533;&#65533;&#65533;&#65533;T&#65533;\&#65533;	Q&#65533;&#65533;T&#65533;&#65533;-^&#65533;l&#65533;b&#65533;&#65533;&#65533;b&#65533;
[&#65533;BX&#65533;&#65533;&#65533;&#65533;&#65533;&#65533;f&#65533;&#65533;Y&#65533;&#65533;E0&#65533;&#1100;a&#65533;&#65533;(&#65533;(&#65533;e
W&#65533;+&#65533;&#65533;E.he+n&#65533;&#65533;&#65533;&#65533;&#65533;,`!ZP&#65533;&#65533;8&#65533;*R!
&#65533;&#65533;&#65533;z&dL&#65533;It4&#65533;8&#65533;$ll&#65533;&#65533;&#65533;&#65533;^&#65533;1&#65533;49&#65533;m&#65533;&#65533;&#65533;&#65533;%f$&#65533;&#65533;&#65533;&#65533;`&#65533;&#1814;&#1140;&#1711;m&#65533;^&#65533;&#65533;&#65533;R&#65533;,&#29517;,&#65533;hct&#65533;d&#65533;&#65533;U&#65533;b7&#65533;T&#65533;b&#65533;&#65533;&#65533;i&#65533;&#65533;&#65533;&#65533;BP&#65533;7&#65533;Y&#277;&#65533;S&#65533;)%&#65533;H&#65533;Y &#65533;0$&#65533;&#65533;&#65533; $@r&#65533; 
B&#65533;f&#65533;&#65533;&#65533;\9p&#65533;[&#65533;z&#65533; &#65533;&#65533;K,`&#65533; aq&#65533;!&#65533;RH&#65533;&#841;&#65533;7&#65533;#&#65533;T&#65533;D&#65533;&#65533;M&#65533;&#65533;&#65533;>@&#65533;&#65533; 'P	L&#1027;%&#65533;m:&#65533;&#65533;\&#65533;&#65533;&#65533;
x&#65533;&#65533; 	L&#65533;w$&#65533;@ZI&#65533;&#65533;
&#65533;N&#65533;&#65533;6`p&#65533;&#65533;&#607;&#65533;&#65533;&#65533;&#65533;&#65533;&#65533;A&#65533;&#206;&#65533;d>$&#699;&#65533;&#65533;!u&#65533;&#65533;&#65533;&#65533;&#65533;&#65533;A3a&#65533;g39&#65533;'&#65533;&#65533;u&#65533;&#65533;&#65533;&#65533;&#65533;6&#65533;&#252;a&#65533;&#65533;&#65533;)&#65533;P&#65533;&#65533;&#65533;4&#65533;&#65533;&#65533;NN&#65533;&#65533;7&#65533;&#65533;6&#65533;@C~&#65533;0&#65533;/t&#65533;b0C&#65533;@&#65533;?&#65533;)&#65533;&#65533;&#787;03&#65533;-&#417;&#65533;C&#65533;&#65533;&#65533;PCI :&#1627;&#65533;(&#65533;&#1865;&#65533;&#65533;9&#65533;Q&#65533;&#65533;&#1215;3&#65533;&#65533;7&#65533;&#65533;&#982;&#65533;&#65533;&#65533;q2&#65533;&#65533;P&#65533;R!K&#65533;4|&#65533;_&#65533;&#65533;3&#65533;G'&#1189;c*eeK&#65533;4&#65533;(&#65533;u(d$~&#65533;<&#65533;r&#65533;.&#65533;G&#65533;W\&#65533;&#65533;@&#65533;_&#65533;&#65533;]&#65533;E&#65533;&#65533;~&#65533;F'&#65533;T&#65533;BP&#65533;0&#65533;	&#65533;O&#65533;gD&#65533;J&#65533;$D&#65533;t	<T	Ac&#65533;`h&#65533; 
&#65533;&#65533;J&#65533; &#65533;T&#65533;&#65533;P&#65533;&#65533;&#65533;p&#65533;&#65533;&#65533;b&#65533;&#65533; ,&#65533;&#65533;&#65533;&#65533;&#65533;R&#65533;&#65533;&#65533;&#65533;&#65533;&#224;&#65533;P&#65533;p&#65533;P
&#65533; &#65533;&#65533;&+N&#65533;-NH&#65533;0&#65533;f&#65533;&#65533;Z&#65533;&#65533;&#65533;
&#198;
&#65533;T
&#65533;
i&#65533;	&#65533; 
&#65533;P~.f#0&#65533;m8&#65533;&#65533;FM4.&#65533;Q &#65533;I1(Q&#65533;&#65533;l&#65533;$O:(c9BQ&#65533;d&#65533;28# &#65533;m&#65533;&#65533;N%Q&#1766;~7CI7sP&#65533;T&#65533;Wdr&#65533;&#65533;A&#65533;`-&#65533;&#65533;o&#65533;1&#65533;BP&#65533;HT
'&#65533;'&#65533;9&#65533;S'&#65533;F&#65533;S&#65533;&#65533;yh&#65533;4&#65533;&#65533;&#65533;&#65533;R$&#65533;d (P&#65533;;&#65533;" < ?&#65533;$P&p)&#65533;2P9&#65533;6? > &#65533;&#65533; <&#65533;&#65533;6&#65533;e&#65533;MV&#65533;&#65533;c2jr&#65533;&#65533;]$&#65533;e&#65533;{0p&#65533;}~P^p3`teW&#65533;&#65533;T&#65533;@8PA&#65533;0&#65533;&#65533;!,P&#65533;v&#65533;&#65533;vnw&#65533;u# 	&#65533; 
&#65533; &#65533;]w O&#65533;&&#2005;t&#65533;&#65533;u q@&#65533;w&#65533; e0i`&#65533;0'&#65533;c!x&#65533;3h($&#65533;&#65533;7&#65533;&#65533;%&#65533;&#65533;Y_
(&#65533;7zCAEr"w$]?&#65533;X\&#65533;V$tp"&yA&#65533;_&#65533;Qm&#65533;&#65533;TK&#65533;G&#65533;*&#65533;&#65533;a 2&#65533;&#65533;pyI&#65533;(&#65533;k&#65533;&#65533;'=&#65533;&#65533; 
&#65533;R&#65533;Eo&#65533;`g&#65533;&#65533;a$&#65533;&#65533;&#65533;&#65533;&#65533;&#131;.&#65533;b.&#65533;b&#65533;&#65533;	&#65533;&#65533;l&#33226;&#65533;&#65533;&#65533;a&#65533;&#65533;2U&&#65533;&#65533;Q\&#65533;&#65533;a&#65533;&#65533;&#65533;aN&#65533;=&#65533;CP&#65533;8i&#65533;&#65533;l&#65533;f=FqC&#65533;1-&#65533;tIw>hI&#819;y C&#65533;ttG&#65533;az&#65533;]n&#65533;&s2'&#65533;&#65533;T&#65533;(&#65533;0&#65533;&#65533;&#65533;O&#65533;&#65533;g&#65533;&#65533;&#65533;&#65533;I&#65533;&#65533;b&#65533; &#65533;&#422;l&#65533;&#65533;g0&#65533;&#65533;&#65533;0
&#65533; -&#65533;R
&#65533;&#65533;*&#65533;*&#65533;@&#65533;&#65533;N&#65533;+&#65533;*I&#65533;+&#65533; &#65533;&#65533;k&#65533;tK&#65533;&#65533;
&#65533; &#65533;&#65533;i&#65533;`&#65533;@
&#65533;&#65533;	&#65533;p*&#65533;&#160;&#65533; .&#65533;P&#65533;&#65533;&#65533;K&#65533;&#65533;N&#65533;k&#65533;&#65533;
&#65533;
&#65533;4N&#65533;2-&#65533;&#65533;	9#}&#65533;g5&#65533;g&#65533;&#65533;~&#65533;&#65533;RQ&#65533;&#65533;&#65533;;B&#65533;&#65533;&#65533;Y&#65533;Q&#65533;I-&c&#65533;	=&#65533;NE&#65533;l6Tn&#65533;d&#65533;cD~F	~Vn&#65533;o&#65533;&#65533;/&#65533;&#65533;03v&#65533;c0jP&#65533;@2&#65533;&#65533;&#1638;&#65533;&#65533;oN&#65533;&#65533;y
1&#65533;yR&#65533;&#65533;SL&#1118;&#65533;&#65533;&#65533;&#65533;8&#65533;&#65533;&#65533;&#65533;2&#59483;&#65533;&#65533;&#65533;&#65533;&#65533;&#65533;!&#65533;&#65533;\`&#65533; &#65533;s#&#65533;10&#65533;,&#65533;0Y7#&#65533;.&#65533;3&#65533;6=&#65533;:&#65533;&#65533;v&#65533; &#65533;9&#65533;Z&#65533;{&#65533;&&#65533;&#65533;&#65533;!F&#65533;&#65533;2E&#65533;&#65533;&#65533;%&#65533;3\2?~pf&#65533;g&#65533;&#65533;K&#65533;0&#65533;!P&#65533;"&#65533;P6A&#65533;)p6&#65533;<&#65533;&#65533;&#65533;&#65533;/&#65533;&#65533; &#65533;&#65533;&#65533;q;&#65533;&#65533;&#65533; &#65533;&#65533;ZMp&#65533;&#65533;t&#65533;||rpXXo _@t&#65533;]b`&#65533;2&#65533;9?&#65533;Xk&#65533;&#65533;AG&#65533;%?6&#65533;%&#65533;&#65533;
&#65533;8A1&#65533;&#65533;&#65533;eTX&#65533;a&#65533;&#65533;zP&#65533;&#65533;p`&#65533;IX&#65533;&#65533;f&#65533;&#65533;X&#65533;21
&#65533;3&#65533;&#65533;Bvt'V&#65533;/&#65533;>/&#341;&#65533;&#65533;y"H&#65533;E&#1210;(&#65533;fpj&#65533;X&#65533;e&#65533;_P#&#65533;a&#65533;"x@d&#65533;r	;&#65533;&#65533;&#65533;"B
&#65533;&#65533;b&#65533;XQ&#65533;&#65533;0&#65533;D^F?&#65533;&#65533;&#65533;&#65533;2&#65533;$&#65533;&#65533;y&#65533;'&#1159;&#65533;5h&#65533;H&#65533;&#65533;]Hq<&#65533;&#945;&#65533;&#65533;&!8t&#65533;8&#65533;3&#65533;	R8&#65533;q@&#65533;^k(&#65533;&#65533;&#65533;&#65533;&#65533;&#346;[&#65533;&#65533;&#65533;&#65533;&#65533;H&#65533;&#65533;I;&#65533;&#65533;&#65533;0&#65533;&#65533;r	&#65533;&#65533;b&#65533;&#65533;&#65533;&#65533;`
&#65533;P&#65533;&#65533;&#65533;	&#65533;)&#65533;4r	&#582;&#65533;&#65533;F&#65533;&#65533;(
&#65533;K&#65533;&#65533;KrX&#65533;&#65533;T&#65533;&#65533;&#65533;M&#65533;4MTh&#65533;&#65533;&#65533;J&#65533;B&#65533;&#65533; "j&#65533; &#65533;BH
&#65533;J&#65533;&#65533;$&#65533;&#65533;&#65533;U&#65533;&#65533; KM&#65533;,\&#65533;&#65533;&#65533;
&#65533;&#65533;
&#65533;t*&#65533;T&#65533;i[~8h&#65533;&#65533;&#65533;	;&#65533;Oy&#65533;&#65533;&#65533;&#65533;a&#65533;/&#65533;&#65533;O&#65533;&#136;&#65533;&#65533;&#65533;;O&#65533; n&#65533;&#65533;&#65533;&#65533;<d&#65533;>h;&#65533;&#65533;|D&#65533;&#65533;I&#65533;&#65533;&#65533;H&#65533;P &#194;&#65533;&#65533;pFY~&#65533;&#65533;&#65533;&#65533;&#65533;&#65533;)L2&#65533;&#65533;1&#65533;H&#65533;J&#65533;S&#65533;&#65533;SJu&#65533;iQN&#65533;C&#65533;H8+&#65533;TJ5&#65533;&#65533;&#65533;y&#65533; 1&#65533;&#65533;r`9qO&#65533;
&#65533; @0&#65533;:`-@Y&#65533;u$&#65533;A6`3&#65533;!&#65533;U&#65533;(X&#65533;!&#65533;''&#65533;&#65533;&#65533;%&#65533;&#65533;~l&#65533;&#65533;a&#65533;&#65533;&#1751;&#65533;&#65533;t0\ i&#65533;o&#65533;d&#65533;U&#65533;@p0&#65533;&#65533;#&#65533;&#65533;2&#65533;, N`:&#65533;,07p&#65533;7&#65533;l&#65533;&#65533;&#65533;w`&#65533;#&#65533;'07V&#65533;B&#65533;N&#65533;n&#1067;&#65533;<&#65533;&#65533;&#65533;&#65533;=ud&#65533;&#65533;&#65533;&#65533;%&#65533;&#65533;^&#65533;Y^&#65533;[&#65533;&#1653; &#65533;^&#65533;^M&#65533;&#65533;h&#65533;eq&#65533;&#65533;&#65533;X&#65533;TX^&#65533;`i&#65533;$&#65533;&#65533;&#65533;&#65533;&#65533;&#65533;s]&#65533;&#65533;&#65533;t&#65533;&#65533;&#65533;&#65533;Gt=6&#65533;&#65533;&#65533;&#65533;CH	&#65533;J&#65533;&#65533;&#65533;\&#65533;c&#65533;p%jpe`&#65533;X&#65533;c`d&#65533;V&#65533;&#65533;9o`b&#65533;&#65533;N&#65533;&#65533;l&#65533;
&#65533;	&#65533;&#65533;)&#65533;&#65533;OQP&#65533;X&#65533;&#65533;&#65533;k2za&#65533;t8c&#65533;\	(&#65533;'&#65533;s&#65533;'V&#65533;x&#65533;zzK&#65533;&#65533;Yq7d8qi&#65533;E&#65533;&#65533;0&#65533;&#65533;T&#65533;J&#65533;F|&#65533;&#65533;&#65533;&#65533;@&#65533;9?${S-8R&#65533;2)&#65533;$Q]&#65533;1&#65533;&#65533;I&#65533; &#65533;&#1154;h&#65533;b&#65533;Z&#65533;&#65533;&#65533;N4R	c&#65533;&#65533;?xh
&#65533;&#65533;j&#65533;&+&#65533;F+&#738;&#65533;&#65533;,&#65533;&&#65533; &#65533;&#65533;k&#65533; x}&#65533;&#65533;&#65533;&#65533;&#65533;&#1567;&#65533;
&#65533;b
&#65533;&#65533;
&#65533;&#1057;&#65533;@\(&#65533;
i&#65533;&#65533;&#65533;}]&#65533;5&#65533;,&#65533;&#65533;F&#65533;&#65533;&#65533;&#65533;&#65533;
&#65533;p
&#65533;
&#65533;T&#65533;&#65533;@&#65533;&#65533;0n,&#65533;	)&n&#65533;&#65533;Sy&#65533;&#65533;n&#65533;	&#65533;[&#65533;&#65533;}&#65533;{6#&#65533;&#65533;	&#65533;&#65533;9dl&#65533;&#65533;&#65533;&#1434;0&#65533;}?&#65533;&#65533;C&#65533;~&#65533;y/&#65533;/6&#65533;/x&#65533;1&#65533;&#65533;&#65533;p&#65533;&#65533;&#65533;S&#65533;&#65533;d1&#65533;&#65533;<&#65533;$&#65533;&#1973;&#65533;1&#65533;OId)&#65533;&#65533;&#65533;"q&#65533;&#65533;?&#65533;3y&#65533;pg&#65533;?Q&#65533;/&#65533;&#65533;w&#65533;o&#65533;&#65533;&#65533;4p&#65533;,`;&#65533;7&#65533; &#65533;  &#65533;$&#65533;0&#65533;q&#65533; &#65533;;&#65533;1&#65533;f&#65533;&#65533;&#65533;&#2013;&#65533;o&#65533;&#65533;@_&#65533;&#65533;&#65533;M&#65533;&#65533;St\Yhe&#65533;p&#65533;$&#65533;Qj&#65533;V&#65533;G&#65533;8pSPC&#65533;L@F&#65533;&#65533;1&#65533;r-&#65533;,&#65533;2&#65533;;&#65533;. `5&#65533;@+@"&#65533;,&#65533;j&#65533;O&#65533;&#65533;>i&#65533;6&#65533;&#65533;E&#65533;&#65533;Gy 	c&#1744;&#65533;:&#65533;&&#138;$^&#65533;)j&#65533;&#65533;P&#65533;&#65533;&#65533;&#65533;&#65533;&#65533;&#65533;&#65533;!y&#65533;&#65533;&#65533;'&#65533;N&#65533;&#829;&#65533;&#65533;Wb&#65533;&#2037;&#65533;&#65533;I&#65533;Ha&#65533;&#65533;>\&#2033;'&#1348;C>&#65533; AA&#905;&#1336;uR\&#65533;Q'&#65533;&#65533;|uVk&#65533;fPd`W&#65533;&#65533;_ eP&#65533;l&#65533;a&#65533;&#65533;6VdD&#65533;h&#65533;b!&#65533;&#65533;&#60710;&#65533;&#65533;&#65533;dR&#65533;&#65533;&#65533;&#65533;t&#65533;&#65533;&#65533;&#1031;&#65533;&#1091;W&#65533;&#65533;3\nU&#65533;,&#65533;(&#65533;4&#744;2&#65533;&#65533;o&#65533;&#65533;C&#65533;S&#65533;&#65533;#&#65533;&#65533;v{&#65533;&#65533;&#65533;&#65533;&#65533;	&#65533;dX&#65533;&#65533;$kp&#65533;&#65533;0Oap&#65533;&#65533;&#65533;&#65533;&#65533;cC&#65533;DJ&#65533;X&#65533;&#980;
&#65533;K&#65533;&#65533;f
&#65533; 
l&#65533;">&#65533;	&#65533;&#65533;&#65533;&#65533;&#427;
EhKxM&#65533;&#65533;&#65533;&#65533;&#65533; K
&#65533;&#65533;&#65533;k&#65533;&#65533;-&#65533;F&#65533;&#65533;&#65533;&#65533;},&#65533;&#65533;&#65533;&#65533;M&#65533;P&#65533;&#65533;&#65533;&#65533;k&#65533;,&#65533;&#65533;&#65533;&#1086;&#65533;&#65533;&#65533;&#65533;0*M9&#65533;*&#65533;l&#65533;D
8&#65533;&#65533;&#65533;	&#65533;&#65533;b&#65533;&#65533;N&#65533;&#65533;D&#65533;&#65533;'&J&#65533;&#65533;.n&#65533;&#65533;b;T	&#65533;&#65533;C&#65533;b	&#65533; -x&#65533;&#502;	&#65533;&#65533;&#65533;&#65533;&#1187;2&#65533;&#65533;&#65533;/&#65533;+O&#65533;h&#65533;&#65533;6/&#65533;[&#65533;%3&#65533;&#65533;0S/kZ&#65533;&#65533;&#186;&#65533;&#65533;&#65533;&#65533;T&#65533;x&#65533;&#65533;2c&#65533;-&#65533;@&#65533;Z$&#65533;c&#65533;5&#65533;(N<t&#65533;&#65533;&#65533;&#65533;`&#65533;&#65533;&#65533;[@P%&#65533;5&#65533;&#65533;pWWr&#65533;&#65533;&#65533;,`&#65533;&#65533;&#65533;v&#65533;~&#65533;&#1926;&#65533;8&#65533;&#65533;&#65533;3&#65533;&#65533; 8]&#65533;&#65533;&#65533;&#65533;	&#65533;&#65533;Q&#65533;9s&#65533;Bp&#65533;bpr&#65533;h0N&#65533;<&#65533;&#65533;h5TG(&#65533;&#65533;e&#65533;&#65533;&#65533;)%@7"&#65533;A0a&#65533;&#65533;RK&#65533;&#65533;&#65533;&#65533;&#65533;t&#65533;&#65533;S61E &#65533;'&#65533; &#65533;4&#65533;!A&#65533; &#65533;&#65533;&#65533;&#65533;&#260;&#65533;&#65533;&#65533;&#65533;D@$a&#65533;@&#65533;Bh&#65533;:v&#65533;&#65533;&#65533;s&#65533;={d&#65533;&#65533;1&#65533;@&#65533;}&#65533;&#65533;&#611;&#65533;&#65533;&#269;&#65533;b&#65533;O&#857;@&#65533;D&#1832;3&#65533;&#65533;@".,&#65533;&#65533;&#402;&#65533;&#51431;N&#65533;8r&#65533;&#65533;$&#65533;1&#1055;>	t&#65533;(&#65533;>&#65533;&#65533;&#462;&#65533;7j&#520;!C&#792;5k&#516;S&#858;6q&#65533;&#65533;&#65533;&#65533;x&#65533;&#537;diS'&#925;;s&#65533;Di&#65533;&#65533;G&#65533;)2&#65533;r&#65533;&#1801;&#65533;&#65533;&#65533;&#65533;C&#65533;3&#65533;&#65533;&#65533;&#65533;&#65533;N&#65533;9uv&#985;&#65533;2&#990;=y&#65533;D&#65533;&#65533;&#65533;B&#859;&#65533;J&#65533;-&#65533;B&#1321;;&#478;&#1205;D&#65533;	O~&#65533;&#65533;&#65533;&#65533;&#65533;E&#65533;&#65533;&#65533;7Th&#65533;C&#65533;&#65533;&#65533;&#65533;^&#65533;W&#65533;yvox?&#65533;&#65533;E&#65533;&#65533;V&#65533;&#65533;I&#65533;?&#65533;a&#65533;I&&#65533;&#65533;I*&#65533;N>&#65533;$&#65533;QH)%VR)&#65533;MQEQ6&#65533;&#65533;J.&#65533;&#65533;3OB&#65533;ER@l%&#65533;V`&#65533;q&#65533;&#342;{&#407;\r&#65533;&#65533;&#65533;&#65533;s&#1125;&#65533;`&#65533;A2I%&#65533;&#65533;`&#65533;&#65533;E&#65533;_&#65533;&#65533;E`&#65533;&#65533;e&#65533;`~&#1093;&#65533;s&#7255;\|&#65533;R&#65533;`x&#65533;&#65533;Xdt%&#65533;Z`A&#340;R&#65533;&#65533;&#65533;RD&#1124;+A&#65533;OH&#65533;&#65533;<G&#65533;&#65533;&#65533;*&#65533;d&#65533;K,&#65533;D&#65533;K4&#65533;&#274;K8&#65533;&#65533;J&#65533;&#65533;I.&#65533;&#275;ODO8&#65533;&#65533;Q;&#65533;&#65533;T&#65533;>%OJ$tE&#65533;$&#65533;=-&#65533;d&#65533;G&#65533;&#65533;4 &#65533;@&#65533;&#65533;oXb4&#65533;H$&#65533;&#65533;&#65533;&#65533;)&#65533;&#65533;&#65533;&#65533;4D&#65533;UO9&#65533;&#65533;K/>&#65533;&#65533;&#65533;6@&#50867;=&#65533;&#65533;;(&#65533;BI&#65533;&#65533;)H&#65533; T(&#65533;&#65533;&&#65533;&#65533;&#65533;<&#65533;@_Xx&#65533;&#65533;D&#1056;&#65533;V(B&#65533;;&#65533;I$g&#65533;&#65533;!?h&#65533;&#65533;&#65533;&#65533;K/&#65533;sO&#65533;&#65533;$)>&#65533;Z+&#65533;&#65533;&#65533;&#65533;&#65533;=$z&#65533;&#65533;@1&#65533;?=&#65533;&#65533;B\@!<&#1568;8&#1593;0&#65533;`|-&#65533; &#65533;!&#65533;&#65533;&#207;&#65533;&#65533;c&#65533;&#65533;&#65533;:k&#65533;&#65533;&#65533;&#65533;'?FR&#65533;&#65533;&#65533;&#65533;j&#65533;BJ&#65533;&#65533;&#65533;&#65533;	%&#1674;&#65533;z&#65533;&#65533;"&#65533;&#65533;t&#65533;:	=&#65533;x#&#65533;j&#65533;&#65533;&#65533;&#65533;&#65533;#&#65533;&#65533;b&#65533;&#65533;&#65533;<R&#65533;6&#65533;%&#65533;#=&#65533;&#65533;m79&#698;c&#65533;3&#65533;&#65533;$&#65533;T&#65533;<#&#65533;v&#65533;&#15883;&#65533;&#65533;c-=&#65533;p&#65533;&#65533;5&#65533;hc<pB&#65533;&#65533; i&#65533;&#65533;&#65533;&#65533;&#65533;&#632;&#65533;&#65533;c9&#42508;&#65533;4&#65533;#0/&#65533;c/&#65533;&#65533;6&#65533;jIs&#65533;F&#65533;/&#65533;29&#65533;D&#1022;&#65533;&#65533;Z\$5@&#65533;&#1902;&#65533;.&#65533;+&#65533;&#65533;-)&#65533;6.&#65533;q&#65533;&#65533;&#65533;&#65533;2&#65533;)&#65533;&#65533;
9&#65533;&#389;&#65533;&#65533;&#65533;@&#65533;X&#65533;@D&#65533;;&#65533;&#65533;GL2&#65533;&#65533;T0<&#65533; #&#65533;vP&#65533;i&#65533;kR7&#65533;&#65533;m>i&#65533;&#65533; &#65533;&#65533;*&#65533;!&#65533;V&#65533;"	h)"f$&#65533;#&#65533;H<&#65533;&#65533;&#65533;&#65533;&8&#65533;&#65533;S&#65533;&#65533; bE+X&#65533;
9&#65533;bL&#65533;"&#65533;	Nx&#65533;SjQ)N&#65533;&#65533;$&#65533;&#65533;M&#65533;&#65533;&#65533;/&#65533;&#65533;^&#65533;bLG&#65533;n&#65533;&#65533;1&#65533;Q&#65533;PF1&#65533;4Gb$c&#65533; &#405;&#65533;1&#65533;+!I&#65533;&#65533;&#65533;&#13710;$&#65533;a&#65533;I&#65533;F/pQZ&#65533;&#65533;&#65533;&#65533;-l&#65533;&#65533;V&#65533;&#65533;(D&#65533;8&#65533;&#65533;F&#65533;L&#65533;	T&#65533;(6&#65533;	KX&#65533;&#65533;Lh&#65533;&#65533;	M&#65533;2&#65533;p&#65533;f(&#65533;	&#65533;"&#65533;&#65533;'<
Qh2~&#65533;&#65533;&#65533;B!&#65533;O&#65533;&#152;&#65533;&#65533;&#65533;.EqKNd&#65533;&#65533;&#65533;&#300;$&#65533; f&#65533;&#65533;D&#65533;&#65533;&#65533;%^	BE&#65533;Y&#65533;&#65533;f&#65533;,F@&#65533;&#65533;&#65533;&#65533;&9y&#65533;&#65533;e&#65533;&#65533;&#65533;&#65533;&#65533;`;X-&#65533;<&#158;&#65533;:&#65533;&#65533;&#65533;D&#65533;&#65533;	&#65533;&#65533;&#65533;&#65533;D8&#65533;&#65533;&#65533;z>&#65533;C,&#155;o&#65533;
B &#65533;\&#65533;&#65533;@>&#65533;&#65533;h&#65533;-h&#65533;	H&#65533;P@L8&#65533;c&#65533;&#65533;&#65533;&#65533;#&#65533;&#65533;&#65533;&#65533;`&#65533;=&#65533;B&#65533;A&#9268;&#65533;&#65533;&#65533;:&#65533;&#65533;$dK[`&#65533;&#65533;&#65533;&#65533;&#65533;B@&#65533;l&#65533;_&#65533;&#65533;E-p&#65533;{= F&#65533; &#65533;&#65533;y&#65533;`/B&#65533;p&#65533;A bzX
M&#65533;&#65533;&#65533;&#564;&#65533;(~&#65533;&#65533;\&#21510;8&#65533;&#65533;n&#65533;&#65533;]x&#65533;?($=!l\<RD ~&#65533;3
D&#65533;&#65533;&#65533;A&#65533;A/v&#65533;Mk&#65533;&#65533;&#65533;&#1185;%&#65533;&#65533;&#65533;&#65533;&#65533;t$&#65533;i![q(C&#1513;&#65533;,&#65533;&#65533;y&#65533;&#65533;&#65533;&#65533;&#65533;&#65533;&#65533;&#65533;gI&#65533;&#65533;vX&#65533;&#65533;x&#65533;^&#65533;R&#65533;&#65533;]&#514;&#65533;@&#65533;8&#65533;al@&#65533;&#65533;&#65533;2&#65533;&#65533;byC&#65533;f&#65533;8&#65533;P.e&#65533;u&#65533;&#1184;&#65533;&#1497;!_8&#65533;l&#65533;&#65533;&#65533;a&#65533;&#65533;&#65533;&#65533;-`A&#65533;&#65533;&#65533;&#65533;&#1345;rt&#65533;C#"!!&#65533;Q&#65533;&#65533;&#65533;&#65533;&#1557;7A&#65533;&#65533;&#65533;%}BE! 2@&#65533;L,(Vm&#65533;j&#65533;&#65533;r&#65533;$&#1873;&#65533;x&#65533;@&#65533;,&#65533;&#65533;&F&#65533;&#65533;z&#65533;<P:&#65533;I&#65533;><AB "A:L&#65533;#q&#65533;6&#65533;!&#545;[~&#65533;&#65533;`&#1909;&#65533;&#65533;6 &#65533;&#65533;	,E&#1299;Y&#65533;a&#65533;&#65533; &#65533;jO&#65533;&#65533;&#65533;F&#65533;EL:1&#65533;&#65533;X&#65533;Q&#65533;
S 4&#65533;&#65533;2&#65533;@&#65533;&#65533;,z9F&#65533;&#65533;&#65533;XH&#65533;&#65533;I&#65533;@$/&#65533;&#65533;9#&#65533;&#65533;x&#65533;1&#65533;&#65533;#!I&#65533;`4&#65533;&#65533;$D&#65533;&#65533;|~&#65533;i<&#65533;"&#65533;&#65533;,`1&#65533;Z&#65533;&#65533;&#65533;x&#65533;+b&#65533;
Th&#65533;&#65533;d&#65533;xyKO&#65533;*&#65533;&#65533;e)/&#65533;JK *&#65533;h&#65533;&#65533;&#65533;X!,&#65533;&#65533;&#1498;Df&#65533;1?&#65533;&#65533;a&#65533;y&#65533;v'6&#65533;&#65533;H&#65533;&#65533;&#65533;&#65533;&#65533;&#65533;#&#65533;&#65533;&#65533;(HB&#65533;&#1190;hv&#364;&#65533;&#65533;FV&#65533;	+c=b&#65533;;<&#65533;&#65533;&#65533;&#65533;n*kA&#65533;`&#65533;1&#65533;&#65533;s&#582;&#544;GL&#65533;}&#65533;&#65533;Z&#65533;&#1975;W1IXB_&#65533;&#65533;&#65533;D&#65533;&#65533; @&#65533;|`(0&#65533;8&#65533;&#65533;&#65533;&#65533; h&#1593;|&#65533;&#65533;&#65533; mP&#65533;0=&#65533;&#1042;&#65533;&#1817;$&#65533;&#65533;XK&#65533;&#65533;aAL,&#65533;&#65533;C&#1696;&#1934;&#65533;~&#65533;&#65533;0&#65533;&#65533;0 O&#65533;z&#65533;p <&#65533;&#65533;&#65533;xN&#65533;&#65533; I &#65533;&#65533;s&#65533;>&#65533;&#65533;MY&#65533;&#65533;&#65533;&#65533;B"&#65533;&#65533;L&#160;&#548;&#65533;#J-&#65533;dR&#65533;f8&#65533;&#65533; b{c&#65533;s&#65533;m%&#65533;[&#65533;  &#65533;&#65533;4&#65533;A&#65533;&#65533;P"&#65533;&#65533;&#65533;&xa
&#65533;m8&#65533;&#65533;x&#65533;&#65533;	Lx&#65533;Z&#65533;&#65533;j8&#65533;&#65533;K/&#65533;&#65533;1&#65533;c.&#65533;&#65533; &#65533;&#65533;w&#65533;it&#65533;&#65533;&#65533;&#65533;&#65533;GC&#65533;&#65533;&#65533;-&#65533;&#65533;c C&#65533;&#65533;&#65533;*L&#65533;&#65533;k&#65533;C&#65533;`&#65533;&#1513;&#65533;o&#65533;M&#65533;&#1280;&#65533;2&#65533;&#65533;Z&#65533;&#65533;&#65533;*D&#65533;k&#65533;&#65533;&#65533;`&#65533;3&#65533;Z&#65533;B&#65533;`&#65533;+H&#65533;l&#65533;C&#65533;f&#65533;&#65533;&#65533;&#65533;&#65533;w&#65533;&#65533;&#65533;4&#65533;l&#178;&#65533;r&#65533;&#65533;&#65533;&#65533;&#65533;&#65533;&#65533;&#65533;&#65533;&#65533;&#65533;&#65533;&#65533;&#65533;&#65533;&#177;&#65533;&#1091;	&#65533;&#65533;&#65533;&#65533;&#65533;&#65533;&#65533;'&#65533;9&#65533;&#65533;&#65533;\&#65533;&#65533;*&#65533;ExE&#65533;o&#65533;&#65533;	&#65533;2&#65533;&#65533;&#733;?0e&#65533;6c&#65533;&#65533; &#65533;i2&#65533; Zc)&#65533;&#65533;&#65533;&#1027;?p&#65533;~K&#65533;k&#1639;i&#65533;&#65533;G&#65533;t&#65533;f&#65533;&#65533;=I&#65533;N&#65533;&#65533;Q&#65533;"TPT8a&#65533;Q &#65533;d&#65533;&#65533;L&#65533;&#65533;,&#65533;5&#65533;&#65533;-&#65533;X`#^&#65533;&#65533;`8&#65533;]&#65533;&#65533;^&#65533;&#65533;4&#65533;^h;#b@b@<R.&#65533;<&#65533;#c@cP&#65533;3&#65533;C%&#65533;]&#65533;&#65533;_&#65533;C_&#65533;3L|1&#65533;5&#65533;Y&#65533;Xpa&#65533;X&#65533;S&#65533;&#65533;c&#65533;&#65533;dZ&#65533;a&#65533;%c&#65533;%G&#65533;&#65533;ek&#65533;&#65533;>&#65533;&#65533;5T,c6O&#65533;53&#65533;P[&#65533;a&#65533;&#65533;`ld&#65533;VZ&#65533;R&#65533;&#65533;H&#1568;&#65533;&#65533;&#65533;&#65533;&#65533;z2&#65533;l&#65533;&#65533;&#65533;6(D&#65533;&#65533;s&#65533;'azB[&#65533;)3t&#65533;'r<&#65533;&#65533;&#65533;A&#65533;'&#65533;`I&#65533;&#65533;yk&#65533;&#65533;1&#65533;G,&#65533;21FH=&#65533;&#65533;&#65533; 	`&#65533;&#65533;&#65533; &#65533;:&#65533; &#65533;&#1272;&#65533;&#65533; &#65533; &#65533;>h,Q&#65533;&#65533;&#65533;B&#65533;&#65533;:&#65533;=&#65533;S9&#65533;BA}&#65533;&#65533;8&#65533;&#65533;&#65533;&#65533;&#65533;&#1583;&#65533;Q&#65533;<&#65533;=&#65533;&#65533;(`'&#65533;&#65533;7H9`0&#65533;( @&#65533;0&#675;DJ0&#65533;H &#65533;&#65533;
+&#65533;1&#65533;&#65533;8/H&#65533;4X&#65533;7&#65533;&#65533;&#65533;&#65533;8&#65533;&#65533;9X&#65533;&#65533;&#65533;0&#65533;&#1776;8@&#65533;7&#65533;&#771;+&#1936;&#65533;8x&#65533;z&#65533;&#65533;p&#65533;&#65533;"&#65533;&#65533;;&#65533;&#65533;<&#65533;&#65533;&#65533;&#65533;&#65533;&#65533;&#65533;;&#65533;`&#65533;0&#1026;&#9411;&#65533;&#1035;&#65533;&#65533;&#65533;&#65533;&#65533;&#65533;:&#65533;6p&#1867;-&#65533;+&#65533;&#65533;&#65533;?&#65533;&#2008;&#65533;X&#65533;&#65533;|
&#65533;&#65533;L&#65533;&#65533;.0&#65533;9H8&#1598;&#65533;s&#65533;&#65533;&#65533;&#65533;&#65533; &#65533;&#65533;i&#65533;/3&#65533;,&#65533;&#65533;/&#65533;+&#65533;&#65533;)&#65533;&#65533;,x&#65533;+&#65533;&#65533;h>+&#65533;/&#65533;1&#65533;&#65533;+&#65533;3@&#39042;'&#65533;,&#514;,&#65533;+&#65533;*&#65533;&#65533;+&#65533;/&#65533;*&#65533;-0&#65533;7&#65533;&#65533;3&#65533;)`%H&#65533;#8&#65533;$h&#65533;(&#65533;(&#65533;-&#65533;1&#65533;-8&#65533;-&#65533;-&#65533;&#65533;&#65533;&#65533;N1%]J&#65533;"J&#65533;5i&#65533;&#65533;&#65533;&#65533;0&#65533;@	&#65533;&#65533;@&#258;&#65533;&#38897;&#65533;&#65533;&#65533;&#65533;1&#65533;&#65533; &#65533;&#65533;&#449;&#65533;y&#65533;&#65533;&#65533;&#65533;r&#65533;&#65533;F&#65533;&#65533;&#65533;"Q&#65533;B&#65533;8{&#65533;-?(&#65533;6&#65533;p_&#65533;^Y&#1090;'&#65533;Q|L>&#65533;)&#65533;&#65533;,&#65533;J&#65533;2&#65533;`Qx&#1749;AY&#65533;m\J(&#65533;*&#65533;R,&#65533;5;"1</$&#65533;R&#65533;Si&#65533;Q&#65533;OY37&#65533;S08tY`&#65533;]&#1042;I&#65533;CD&#65533;] _(&#65533;;&#65533;&#65533;$&#65533;&#65533;b89&#65533;&#65533;3&#65533;SH.a&#65533;^&#65533;2*E&#65533;KLQd$H&#65533;&#65533;O&#65533;J&#65533;a4&#65533;b\&#65533;*&#65533;%R&#65533;&#65533;K&#65533;&#65533;H&#65533;f#&#65533;=y&#65533;l"5&#306;l&#65533;R&#65533;R#&#65533;%[&#65533;&#65533;Q86V)6`&#65533;&#65533;h&+&#853;Gp&#65533;zc*&#65533;&#65533;&#65533;l&#65533;&#65533;Y&#65533;2&#65533;&#65533;jZ&#65533;)d&&#65533;1rR&#65533;3&#65533;&#65533;x&#65533;&#65533;7$S&#65533;&#65533;&#65533;&#65533;Ex!&#65533;&#65533;&#65533;&#65533;Qq)&#65533;$u&#65533;&#65533;&#65533;&#65533;&#65533;d&#65533;&#65533; '1&#65533;&#65533;&#65533;&#65533;&#65533;| &#65533;&#65533; &#65533;&#65533; 
&#65533;&#65533;	p&#65533;&#65533;&#65533;8&#65533;r
&#65533;&#65533;&#65533;&#65533;&#65533;&#65533;5H&#65533;T&#65533;&#65533;&#65533;&#65533;&#65533;&#65533;
&#65533;h&#65533;&#65533;Y&#65533;&#65533;&#65533;X&#65533;&#65533;&#65533;6&#65533;&#65533;2&#65533;)0&#65533;  &#65533;)8&#65533;&#65533;2-8&#65533;0 H&#65533;X&#1621;=&#65533;&#65533;D&#65533;&#65533;uY&#65533;t&#65533;
&#65533; P@&#1537;% &#65533;&#65533;&#65533;K&#65533;&#671;&#65533;"K&#65533;&#65533;&#65533;&#65533;&#65533;&#65533;&#65533;-&#65533;&#65533;&#65533;X&#65533;&#932;&#65533;6p.483&#65533;Z5&#65533;&#65533;&#65533;&#65533;&#821;3&#65533;&#65533;Q;&#65533;3
&#65533;H
&#65533;&#65533;7 -&#65533;&#65533;+7&#65533;&#65533;a&#65533;&#65533;2&#65533;&#65533;&#65533;&#65533;&#65533;&#65533;=78&#65533;K>&#65533;&#65533;&#65533;. 3&#65533;@&#65533;&#65533;+&#65533;L8&#65533;&#65533; &#65533;7:&#65533;<&#65533;&#65533;6&#65533;&#65533;&#65533;=:`&#65533;2&#65533;&#65533;2&#65533;&#65533;&#65533;&#804;M L2&#1538;&#65533;&#65533;&#65533;&#65533;.&#65533;*&#65533;&#65533;&#65533;0&#65533;,&#65533;0x&#65533;-&#65533;&#65533;*&#65533;&#65533;&#65533;.&#65533;&@&#65533;&#65533;&#65533;)&#65533;&#65533;)&#65533;&#65533;&#65533;&#65533;/ &#65533;/&#65533;-&#65533;&#65533;&#65533;&#65533;.h&#65533;!&#65533;!&#65533;#h(&#65533;^(x&#65533;'p>+&#65533;&#65533;&#65533;&#65533;^&#65533;&#65533;&#65533;&#65533;*"-&#65533;,&#65533;Ul&#65533;fA &#65533;j,t&#65533;&#65533;&#65533;&#65533;&#65533;&#65533;&#65533;&#65533;MX,*&#65533;&#65533;&#65533;&#65533;J "y&#65533;!y&#65533;&#65533;&#65533; &#65533;&#65533;
&#65533;`B&#65533;&#65533;&#65533;#k*&#65533;C&#65533;&#65533;n&#65533;!9&#65533;uR`&#65533;&#65533;n&#65533;&#65533;@0:&#65533;&#65533;&#65533;	&#417;Z&#65533;&#65533;&&#65533;`I&#65533;&#65533;&#65533;&#1126;|&#65533;JX&#65533;n&#65533;9&#65533;^B"%Z0LU&#548;Q`&#65533;a&#65533;
&#65533;XuC'Z&#65533;U`&#65533;6&#65533;&#65533;5&#65533;>C$4(&#65533;4K&#65533;&#65533;=MBex&#65533;e&#65533;@&#65533;S-14`@&#65533;0B&#65533;^PT3&#65533;_&#65533;F&#65533;46&#65533;T[&#65533;TW&#1076;T &#65533;e*Fb&#65533;Y&#65533;P&#65533;Puv)I&#65533;5[&#65533;&#65533;GQ&#65533;&#885;	!V&#65533;&#65533;WP&#65533;R&#65533;&#65533;6&#65533;&#65533;a&#65533;d,P]&#65533;&#65533;M&#516;&#65533; q|&#65533;BHRF07*&#65533;&#65533;c^n&#65533;&#65533;9&#65533;&#65533;6s&#65533;Q&#65533;&#65533;rkeR&#65533;&#65533; C&#1051;&#65533; &#65533;$&#65533;#j&#65533;qRRK&#65533;&#65533;&#65533;t&#65533;&#65533;D &#65533;\&#65533;:&#65533;&#65533; &#65533;&#65533;&#65533;&#65533;~&#65533;&#65533;&#65533;
(	h8&#65533;5&#65533;o&#65533;&#65533;c&#65533;&#65533;I
&#4227;&#65533;!&#65533;#&#17018;&#65533;&#65533;&#1464;X&#65533;&#65533;&#65533;&#65533;&#4975;&#65533;&#65533;a<&#65533;&#65533;&#65533;&#65533;&#65533;)&#1538;2H96&#65533;$`
8&#65533;p&#65533;(&#65533;&#65533;. p x&#65533;&#65533;^ &#65533;&#65533;&#65533;	&#65533; &#65533;&#65533;:zQ&#65533;&#65533;&#65533;4&#65533;&#65533;&#65533;&#65533;&#65533;&#65533;&#65533;&#65533;-K&#65533;0&#65533;=&#1129;&#2010;&#65533;u&#65533;)&#65533;&#65533;.&#65533;&#65533;&#65533;c&#65533;&#65533;&#65533;&#65533;J8&#65533;&#65533;&#65533;h&#65533;&#65533;`&#65533;	u&#65533;K18&#65533;&#65533;q&#65533;&#65533;&#65533;&#65533;aX&#48816;&#1377;&#65533;58&#65533;0&#65533;. &#65533;4@&#65533;U&#65533;&#65533;&#65533;;&#65533;&#65533;0&#65533;&#65533; &#65533;&#65533;50&#65533;O0 &#65533;2P=&#65533;&#65533;&#65533;>&#65533;;&#65533;2H&#65533;&#65533;@\&#65533;q&#65533;&#660;&#65533;&#65533;&#65533;&#65533;&#65533;S&#65533;&#65533;&#65533;&#65533;&#65533;&#65533;&#65533;&#65533;&#65533;&#65533;&#65533;Z&#65533;&#65533;&#65533;&#65533;&#65533;g&#65533;&#65533;O.&#65533;&#65533;&#65533;&#65533;&#65533;&#65533;&#65533;/&#65533;&#65533;C&#65533;)&#65533;p&#65533;&#65533;&#65533;&#65533;&#5954;(&#65533;^&#65533;/)h&#65533;&#65533;&#65533;^(&#65533;,Pm&#1382;&#65533;	%e&#65533;\3Vh[&#65533;c&#65533;&#202;&#65533;&#65533;&#65533;&#65533;&#65533;;&#65533;&#65533;&#65533;&#65533;&#65533;&#65533;&#65533;W&#65533;&#65533;a&#65533;&#65533;|c7q&#454;a1vynv\&#65533;&#65533;(&#65533;`&#65533;&#1337;)z<(v&#65533;+&#65533;&#65533;n
&#65533;aq&#65533;x&#65533;ka)&#65533;y@&#65533;&#65533;y&#1761;E7S&#65533;&L&#65533;Ff&#65533;
&#65533;o^&#65533;"5&#65533;o/&#65533;&#65533;C&&#65533;2<Cb4&#65533;ap&#610;TP&#65533;$v\&#517;H|&#65533;B&#65533;&#65533;;&#65533;&#65533;*&#65533;&#65533;%&#65533;b.&#65533;&#65533;`&#65533;D;&#65533;S.	&#65533;]X&#65533;3&#65533;b5&#65533;4Zhc&#65533;&#65533;c&#1489;P&#65533;U&#65533;_&#65533;&#65533;5&#65533;&#65533;Mx&#65533;n&#65533;&#65533;+&#65533;&#65533;W*&#65533;\Dd&#65533; &#65533;E&#65533;Yp&#65533;;	c&#65533;%Jf&#65533;P&#65533;&#1092;H&#65533;FeMGe&#65533;&#65533;[&#65533;5*-T&#65533;&#65533;GB&#65533;&&#65533;2H&#65533;'yei&#65533;&#65533;j&#65533;&#65533;&#65533;&#65533;j&#65533;&#65533;&#65533;h&#65533;&#65533;&#65533;&#65533;:&#65533;&#65533;&#65533;a&#65533;&#65533;b0&#65533; &#65533;&#65533;&#65533;0&#65533;h&#65533;i!&#1937;0B&#65533;50&#65533;&#65533;X&#556;&#151;&#65533;&#65533; &#65533;&#682;&#65533; &#65533;&#65533;<`&#65533;&#65533;&#65533;&#65533;&#65533;&#65533;&#65533;)&#65533;&#65533;=:X&#65533;&#1520;&#65533;&#65533;&#65533;	&#65533;&#65533;IS_&#65533;&#65533;&#65533;&#1937;&#881;&#65533;&#761;L38&#65533;/xl&#65533;X?5&#65533;-4&#65533;&#65533;&#65533;P&#65533;x&#65533;@J&#65533;&#65533; &#65533;&#65533;&#65533;P &#65533;s&#65533;x&#65533;&#65533;H &#65533;&#65533;+x&#65533;&#65533;&#65533;&#65533;&#65533;&#65533;#T&#65533;&#65533;yu&#65533;&#65533;&#65533;&#65533;&#65533;&#33011;&#65533;&#65533;&#65533;?:&#65533;8&#65533;,&#65533;&#65533;&#65533;&#323;&#65533;R&#65533;6x&#65533;&#65533;B&#65533;&#65533;&#65533;&#65533;sk&#65533;<&#65533;&#65533;y&#65533;5&#65533;&#65533;3x&#65533;5&#65533;-&#65533;r&#65533;&#65533;#&#65533;&#65533;&#65533;&#65533;3&#65533;2&#65533;0`>+&#65533;&#65533;&#65533;,&#65533;/&#65533;K&#65533;2&#65533;uV&#65533;/&#65533;*&#65533;&#65533;&#65533;&#65533;&#65533;&#65533;&#65533;&#65533;&#65533;&#1598;&#65533;}&#65533;/&#65533;&#65533;&#65533;7&#65533;&#65533;_g&#65533;C&#65533;&#65533;&#65533;&#65533;&#65533;0x&#65533;&#57494;Ok&#65533;3&#65533;=&#65533;&#65533;&#65533;&#65533;x&#65533;&#65533;&#65533;1&#65533;&#65533;\Gk&#65533;S&#65533;&#65533;VM&#65533;&#65533;&#65533;90&#65533;&#65533;&#65533;&#65533;m(&#65533;*&#65533;+&#65533;&#65533;-&#65533;&#1725;&#65533;&#65533;/&#65533;&#65533;Z/h&#65533;&#65533;(&#65533;V&#65533;g&#65533;:Wr&#65533;&#65533;&#65533;&#65533;&#65533;&#65533;&#65533;&#65533;&#65533;&#65533;&#65533;*!&#65533; `	eyc&#65533;&#65533;&#65533;&#65533;6&#65533;z&#65533; k&#65533;&#65533;a&#65533;aq&#65533;&#65533;&#65533;&#65533;qP&#65533; E&#65533;8&&#65533;&#65533;f&#65533;k!&#65533;&#65533;|E&#1569;Z1&#65533;h&#65533;~&#65533;n&#65533;R&#65533;&#65533;&#65533;R&#65533;&#65533;L&#65533;BZ&#65533;-:&#65533;&#65533;?bL&#65533;R/&#65533;&#65533;7Ca&#65533;`c3&#1104;T@W&#65533;&#65533;1&#65533;39u4<&#65533;&#65533;<u&#65533;?&#65533;9T5&#914;B$N&#65533;32&#65533;(i&#65533;]xT7Q7&#65533;4Y&#65533;o&#65533;J2&#65533; &#65533;&#65533;a&#65533;%e+&#65533;&#65533;&#65533;[&#65533;r=&#65533;L&#65533;2]&#65533;&#297;S'P&#65533;L&#65533;z5&#65533;&#1386;U&#65533;B}5
(Q&#65533;@&#65533;E&#65533;T(&#65533;"Gz&#65533;&#65533;#G&#65533;&M&#65533;t&#65533;&#65533;$I+)	&#65533;&#65533;T)&#65533;&#65533;I&#65533;5R&#65533;&#65533;&#65533;"C&#65533;1&#65533;Di&#65533;G&#65533;$=jI#D&#65533;&#65533;z&#65533;&#1321;Z&#65533;j5T&#65533;j!B&#65533;!"&#65533;&#65533;&#65533;&#65533;<| *4HP&#65533;>z&#65533;&#65533;&#65533;&#65533;-&#65533;A&#65533;Z&#65533;Q!A&#65533;&#65533;&#52803;G:o&#65533;&#313;&#65533;g&#65533;Ac&#65533;&#65533;c&#65533;a<r&#65533;&#65533;`B&#65533;*L&#65533;P&#65533;&#132;	8\`&#65533; BZ&#65533;R$H&#65533;7m&#784;A&#65533;&&#65533;6m&#1848;&#65533;F&#65533;9p&#65533;&#65533;f3&#65533;1>y&#65533; &#65533;&#924;&#65533;z&#65533;&#65533;1&#65533;&#65533;&#65533;8&#65533;&#1112;)c&#65533;2e&#1076;&#65533;3g&#925;:a&#65533;&#65533;h&#65533;&#65533;&#65533; &#65533;&#65533;&#65533; &#65533;&#65533;&#65533;A&#65533;50&#65533;!&#65533;&#65533;&#65533;	$&#65533;&#65533;&#65533;O&#65533;&#65533;&#65533;&#65533;{&#65533;&#65533;&#65533;J&#65533;&#65533;&#65533;xt&#1041;Vf(x&#65533;a&#65533;rr&#65533;a&#1546;h&#1093;Xz&#65533;&#65533;p&#1585;&#65533;Y&#65533;&#65533;F_&#65533;A]x1Fw &#65533;^&#65533; &#65533;Gj&#65533;Q&#65533;l&#65533;&#65533;&#65533;l&#65533;!&#400;i&#65533;&#65533;&#65533;Y@&#65533;DTh!&#65533;&#65533;&#65533;!IL&#65533;&#65533;hhiH8&#65533;Es&#65533;&#65533;p&#65533;&#65533;&#65533;[&#65533;1&#65533;&#65533;&#65533;&#65533;F&#65533;l$&#65533;&#65533;h&#65533;&#65533;&#65533;&#65533;q&#65533;&#65533;&#65533;h&#65533;&#65533;&#65533;`&#65533;aho&#65533;&#65533;&#65533;]p&#65533;&#65533;z&#65533;m&#65533;Ee&#65533;&#65533;]&#65533;A&#65533;&#65533;&#65533;c&#65533;&#65533;&#65533;&#65533;&#65533;&#420;q&#65533;A&#65533;&#65533;&&#65533;&#65533;s&#65533;&#65533;&#65533;ZX&#65533;X&#65533;Z&#65533;h&#65533;j&#65533;g&#65533;&#65533;&#65533;&#65533;c\&#65533;	G&#65533;&#65533;x&#65533;'&#65533;&#65533;[.&G&#65533;&#65533;&#65533;W&#65533;&#65533;&#65533;nX&#65533;9H N&#65533;Ko &#65533;&#65533;&#65533;eu&#65533;&#4605;&#65533;+H!&#65533;(&#65533;&#65533;O;5&#65533;J&#65533;<&#65533;#&#65533;$&#65533;HJM1&#65533;H#
&#65533;&#65533;"w&#65533;H"3&#65533;&#65533;"()BH&#65533;}&#65533;&#65533;G&#65533;2&#65533;&#209;&#65533;t&#65533;&#65533;/;&#65533;%LA2I$Wq"/&#65533;&#65533;_&#65533;&#65533;&#65533;$&#65533;T&#65533;HX&#65533;,&#65533;P~e&#65533;&#65533;S&#65533;X}5&#65533;V&#65533;&#65533;I'&#65533;|&#65533;*&#65533;&#65533;26&#65533;c&#65533;rJ*&#65533;H&#65533;&#65533;*&#65533;|=&#65533;E&#65533;&#65533;&#65533;F&#65533;&#65533;r&#65533;)v&#65533;&#65533;*&#65533;&#65533;&#65533;J+&#65533;&#65533;&#65533;-&#65533;30&#65533;&#52363;/&#65533;&#65533;&#65533;/&#65533;&#65533;"&#65533;/&#65533;?&#65533;81&#65533; C&#65533;&#65533;&#65533;&#65533;&#65533;1&#65533;3&#65533;0&#65533; cL&#65533;&#65533;&#65533;"y&#65533;&#65533;&#65533;8>&#65533;0&#65533;&#65533;r&#65533;-&#65533;&#65533;&#65533;&#65533;/&#65533;&#65533;&#65533;/&#65533;&#65533;BK,&#65533;&#65533;&#65533;+&#65533;&#65533;",&#65533;&#65533;^{-&#65533;&#65533;&#65533;J+&#65533;&#65533;m
&#65533;&#65533;B&#65533;&/]&#65533;&#65533;&&#65533;d&#65533;s$-Y&#65533;tL+Y&#65533;&#65533;&&#65533;&#65533;}E&#65533;&#65533;&#65533;&#65533;,&#65533;&#65533;-&#65533;'&#65533;&#65533;"n(&#65533;&#65533;&#65533;F&#65533;g&#65533;	 &#65533;	Ml"Ly&#65533;p6&#65533;&#65533;&#612;&#65533;8J%&q2&#65533;8I/}X&#65533;!&#65533;&#65533;&#65533;1&#65533;)&#65533;p&#65533;#!&#65533;&#636;K,&#65533;8&#65533;dL&#65533;&#182;&#267;(&#65533;.&#65533;&#65533;>B01&#65533;Q]&#65533;"@ f-&#65533;&#1163;&#65533;RH&#65533;A9m`&#65533;8D&#65533;&#65533;&#65533;&#65533;&#65533;ur#9&#65533;&#65533;
/&#65533;@F&#65533;&#65533; &#65533;&#65533;&#65533;T&#65533;&#65533;&#65533;  &#65533;@&#65533;&#65533;f&#65533;qh&#235;&#65533;02&#65533;&#65533;Q&#65533;&#65533;&#65533;&#65533;0&#65533;H&#65533;&#65533;<hx&#65533;&#65533;"&#65533;&#65533;A<&#65533;"V&#65533;Rd&#65533;>&#65533;!1o&#65533;Ty&#65533;&#65533;_&#65533;&#65533;u&#65533;b&#65533;@&#65533;,&#65533;`&#65533;@&#65533;\&#65533;&#65533; ^&#65533;x&#65533;P&#65533;V&#65533;&#65533;&#65533;%P&#65533;x &#65533;84C&#65533;>T&#65533;!>"&#65533;8&#65533;K&#65533;&#65533;QXp`&#65533;&#65533;p&#65533;&#65533;$fu&#65533;K&#65533;C6&#65533;'&#65533;Q&#65533;&#65533;p&#65533;1&#65533;&#65533;&#65533;CxE7&#65533;!&#65533;&#65533;&#65533;&#65533;j&#65533;A&#65533;&#65533;&#65533;v&#65533;0&#65533;/|&#65533;k&#65533;&#65533;%&#65533; %-L&#65533;	S&#65533;B&#65533;030&#65533;&#65533;Y&#65533;B&#816;9&#65533;!_`&#65533;&#65533;&#65533;&#65533;5\&#65533;f&#65533;&#65533;&#65533;1p&#65533;Shp&#65533;&#65533;p&#65533;C&#65533;#&#65533;Z&#1140;&#65533;x&#65533;Eg&#65533;lpC>)&#65533;&#65533;&#65533;CH&#65533;P&#65533;>
e&#65533;U&#65533;&#65533;H&#65533;&#65533;ihj&#65533;&#65533;&#65533;&#65533;:\91&#65533;&#65533;c&#65533;&#65533;&#65533;:&#65533;&#65533;Qf&#65533;g&#65533;&#65533;&#65533;&#65533;g&#65533;!X&#65533;J&#936;&#65533;&#65533;&#65533;O&#65533;&#65533;&#65533;_FB&#65533;.H0&#65533;&#65533;`!&#65533;J&#65533;&#65533;&#65533;&#65533;^'&#65533;!#&#65533;&#65533;; L`&#65533;z&#65533;T8&#65533;&#65533;A&#65533;a&#65533;&#65533;$2	&#65533;<&#65533;k&#65533;R &#65533;&#65533;l&#65533;&#65533;&#65533;&#65533;_A&#65533;&#65533;B/5&#65533;&#65533;h&#65533;&#65533;IDb&#65533;&#65533;J"0{&#65533;LD&#65533;(&#65533;&#65533;Y&#606;B&#65533;&#1022;&#65533;6&#65533;UD$*q&#65533;&#614;$i&#65533;&#65533;&*!&#65533;f&#65533;&#65533;&#65533;&#65533;^&#65533;>R&#65533;&#65533;&#65533;&#65533;leS[u&#1366;
S&#65533;B&#65533;&#65533;&#65533;&#65533;t&#65533;&#65533;&#65533;&#65533;R&#65533;Bzw3&#65533;)&#65533;&#65533;
&#65533;RO&#65533;&#65533;E/&#65533;&#65533;]&#65533;&#65533;&#65533;0&#65533;&#65533;&#65533;&#65533;&#65533;&#65533;p&#65533;3&#65533;3&#65533;q&#65533;&#65533;%&#65533;&#65533;&#65533;h(&#65533;s&#65533;&#65533;}&#65533;;&#65533;_&#65533;ny&#65533;&#65533;&#65533;nA_
&#1762;y&#65533;kE&#65533;bA&#65533;ZX&#65533;&#65533;q&#65533;&#65533;\&#65533;6T&#65533;&#65533;o&#65533; ' &#65533;&#65533;&#65533;p"]./!	&#65533;&#65114;(&#65533;&#65533;<&#65533;R&#65533;&#65533;*f1)&#65533;W&#65533; #D\&#65533;&#65533;&#65533;S&#65533;&#65533;-Ndb|&#65533;e	$|&#65533;0E|p';&#65533;&#65533;&#65533;
&#65533;)Z&#65533;2&#65533;&#65533;&#65533;q&#65533;L*j6X"qWx&#65533;_{q&#65533;&#65533;&#65533;&#52129;<6&#65533;&#65533;#K&#65533;&#65533;&#1288;.w&#65533;&#65533;&#65533;J&#65533;=&#65533;&#65533;&#65533;&#65533;&#65533;&#65533;a&#65533;I&#65533;C!&#65533;"&#65533;
Yf9I&#65533;&#65533;p&#65533;p&#65533;&#65533;&#65533;F&#65533;&#65533;z&#65533;&#65533;/N&#65533;&#65533;&#65533; "@&#65533; ]&#65533;&#65533;d&#65533;D&#65533;4&#65533;&#65533;&#65533;&#65533;U&#65533;6e%9&#65533;H1k&#65533;&#65533;&#65533; Ng&#65533;&#1444;&#904;.&#65533;	b&#65533;xx&#65533;#I$0&#65533;&#65533;&#65533;&#65533;)&#65533;Np	&#65533;&#65533;&#65533;&#65533;6P&#65533; RX&#65533;@P&#65533;H&#65533;&#65533; B@&#65533;&#65533;&#65533;4&#65533;P&#65533; r'j&#65533;Pth&#65533;&#65533;b&#65533;Cv&#65533;&#65533;y7R&#65533;&#65533;&#65533;&#65533;&#65533;,\&#65533;
Y&#65533;B&#65533;U&#65533;A&#65533;Ah&#65533;&#65533;P&#65533;T&#65533;ds&#65533;&#65533;&#65533;&#65533;F&#1633;X&#65533;&#65533; 8&#65533;a&#1902;&#65533;b&#65533;U&#65533;C&#65533;&#65533;&#65533;U&#65533;&#65533;&#65533;8&#65533;&#65533;&#65533;&#65533;C&#65533;&#65533;&#65533;/&#65533;&#65533;Gg&#65533;&#65533;P&#65533;&#65533;&#65533;FQ9&#65533;&#65533;tCt7h}&#65533;Z/d&#65533;EDf&#65533;R&#65533;_&#65533;jw&#65533;&#65533;i"&#65533;hI&#65533;*&#65533;hH&#30231;&#65533;C&#65533;&#65533;&#65533;&#65533;&#65533;h&#65533;&#65533;c&#65533;e#c&#65533;qDW&#65533;&#65533;wV&#65533;"(v&#65533;82
&#65533;R&#65533;&#65533;&#65533; &#65533;Z&#183; b/o&#65533;v&#65533;&#65533;&#65533;z&#65533;&#65533;;&#65533;&#65533;C&#65533;jX&#65533;&#65533;&#65533;a&#65533;&#65533;q&#65533;H$E9K`RB&#65533;&#65533;>9&#65533;O&#65533;&#65533;&#65533;&#65533;k(R&#65533;k&#65533;&#65533;8&#65533;`T!&#65533;P	J&#65533;&#65533;	&#65533;,J@1&#65533;&#65533;W9D"4&#65533;&#65533;K&#65533;&#65533;(E)D&#1097;t&#65533;&#65533;&#65533;&#65533;&#65533;&#65533;"
&#65533;&#65533;&#65533;F&#65533;&#65533;u&#65533;&#65533;&#65533;$&#65533;LW&#1760;&#65533;&#65533;|W&#65533;B&#65533;*&#65533;*0&#65533;)&#65533;&#65533;&#65533;&#65533;)&#65533;B&#65533;t&#65533;)-&#65533;&#65533;|&#65533;B.&#65533;&#65533;/&#65533;&#65533;/8N0&#65533;`&#65533;C2$C1t&#65533;1(&#65533;&#65533;\1(&#65533;3$C&#65533;&#65533;N/`&#65533;.&#65533;&#65533;&#65533;&#65533;4&#65533;,&#65533; &#65533;&#65533;-h&#65533;.&#65533;&#65533;&#65533;&#65533; &#65533;+&#65533;&#65533;&#65533;B&#65533;&#65533;&#65533;,&#65533;B+&#65533;&#65533;y&#65533;&#65533;&#65533;(&#65533;&#65533;'p&#65533;&#65533;%&#65533;&#65533;M\Bq&#65533;&#65533;P&#65533;%&#65533;&#65533;i&#65533;ATC&#65533;B&#65533;&#65533; }!Al&#65533;9&#65533;&#65533;(&#65533;Kk&#65533;&#65533;#(&#65533;[&#65533;&#65533;&#65533;&#65533;&#65533;E &#65533;&#65533;&#65533;P&#65533;%&#65533;&#65533;&#65533;H&#65533;^&#65533;&#65533;&#65533;&#65533;]MEi&#21219;]&#65533;&#65533;&#65533;&#65533;&#65533;&#65533;hE&#65533;&#65533;,&#65533;m&#65533;&#65533;&#65533;&#65533;&#65533;"&#65533;P&#65533;i&#65533;&#65533;&#65533;&#65533;)&#1921;{&#65533;A&#65533;&#65533;&#65533;dHa&#65533;&#65533;%&#321;&#65533;&#65533;&#65533;/&#65533;(&#65533;
&#65533;@<&#65533;&#65533;A&#65533;@	x&#65533;&#65533;&#65533;8&#65533;D@jH@8&#65533;&#65533;&#65533;&#65533;d@&#602;&#65533;
&#65533;p&#65533;&#65533;&#65533;&#65533;&#65533;ZL&#65533;&#65533;p&#65533;X&#484;&#65533;&#65533;XZ&#65533;*&#65533;K&#65533;&#65533;Ty&#65533;&#65533;&#65533;&#65533;&#1074844;&#65533;&#65533;&#65533;&#65533;&#65533;@&#65533;Z)= &#65533; &#65533;&#65533;&#1536;X&#65533;&#65533;x t &#65533;&#65533;
&#65533;[X&#65533;4Qa&#65533;{T\"&#65533;&#65533;&#65533;A7&#65533;&#65533;&#65533;u&#65533;A&#65533;&#65533;
&#65533;\A\&#65533;&#65533;&#65533;{&#65533;&#65533;&#65533;&#65533;&#65533;5&#65533;PaI!&#65533;&#65533;Yy&#65533;!&#65533;a&#65533;8&#65533;&#65533;6&#65533;A x&#65533;
&#65533;&#65533;&#1142;&#65533;&#65533;9&#65533;e&#65533;&#65533;&#65533;&#65533;&#65533;&#65533;x&#65533;&#65533;&#65533;&#65533;S&#65533;Ar&#65533;&#65533;&#65533;&#65533;&#37448;$&#65533;&#65533;Q&#65533;{$[&#65533;&#65533;&#37492;&#65533;&#830;4&#1797;|&#574;&#65533;&#523;&#65533;&#65533;i&#65533;+>&#65533;&#65533;SA&#65533;v&#65533;^&#65533;bwF| &#65533;&#65533;$&#1266;&#65533;+&#65533;&#65533;e&#65533;\&#65533;f&#65533;"t&#65533;'&#65533;&#65533;(x&#65533;&#65533;|&#65533;y&#1946;&#65533;U^&#65533;&#1661;x"&#65533;&#65533;i&#65533;&#65533;``H'&#65533;&#26401;_&#65533;`&#1422;&#65533;D&#65533;&#65533;&&#65533;]&#65533;$&#65533;&#1550;&#65533;&#65533;&#240;&#65533;&#65533;&#65533;VU$&#65533;%&#389;&#65533;&#65533;&#65533;<>w,&#65533;)&#65533;&#65533;a&#65533;%>&#65533;&#65533;&#65533;E&#65533;&#65533;L&#65533;PErz&#65533;&#65533;&#65533;!L&#65533;`&#65533;&#65533;L&#65533;%t*&#65533;*&#65533;&#65533;'P&#65533;Dp5&#65533;&#65533;T'&#65533;_)&#65533;&#65533;&#65533;-&#65533; &#65533;M{&#65533;f&#65533;&#65533;&#65533;&#1960;&#65533;&#1636;W&#65533;{&#65533;&#65533;v&#65533;Bu&#65533;+&#65533;X)&#65533;B%DB&&#65533;&#65533;&#65533;,&#65533;B-&#65533;.|(.|&#65533;0&#65533;&#65533;&#65533;N/&#65533;W&#65533;&#526;/H&#65533;&#65533;&#65533;\N0&#65533;&#65533; ,&#65533;&#65533;6&#65533;&#65533;&#65533;&#65533;&#65533;&#65533;&#65533;t&#65533;B&#65533;&#65533;&#65533;*&#65533;&#65533;&#65533;&#65533;&#65533;:a,&#65533;&#65533;)&#65533;_w&#65533;Mw&#65533;B&#65533;V%&#65533;Q&#65533;V&#65533;[ &#65533;&#65533;&#65533;&#65533;&#65533;M&#65533;KE$&#65533;'T&#65533;&#65533;Ui&#65533;&#65533;F&#65533;&#65533;&#65533;DS E!&#65533;E&#65533;]&#65533;&#65533;H&#65533;&#321;&#65533;&#65533;&#65533;&#65533;A&#65533;&#65533;&#1939;lf&#65533;&#65533;H^&#65533;&#65533;&#65533;]T&#65533;_&#65533;&#65533;db&#65533;&#65533;&#684;E&#65533;lI&#65533;&#65533;&#65533;&#65533;'hB#B1&#65533;"] &#65533;&#65533;Ft&#65533;&#65533;&#65533;&#65533;c &#65533;&#65533;Hx&#65533;&#65533;d&#65533;G&#65533;&#65533;&#65533;&#65533;&#65533;j&#65533;D&#65533;&#65533;&#65533;Dh&#65533;&#65533;&#65533;&#65533;&#65533; +<&#65533;4@Q&#65533;,&#65533;`GS&#65533;J&#65533;p&#65533;A&#65533;O&#65533;&#65533;&#65533;bXIY&#65533;A&#65533;&#65533;&#65533;|&#65533;&#65533;;&#65533;A`&#1349;&#65533;&#321;p&#65533;l&#65533;N&#65533;T&#65533;&#65533;&#65533;&#438;&#65533;&#65533;&#65533;&#65533;
&#65533; dj&#65533;&#65533;&#65533;&#65533;&#65533;0&#65533;C&#65533;&#65533;h&#65533;l@&#65533;&#65533; .EHT&#65533;&#65533;b\&#65533;&#65533;&#65533;A&#778;&#65533;e&#65533;&#65533;&#65533;3&#65533;&#65533;{&#65533;%&#65533;&#65533;&#65533;&#65533;
<&#65533;&#65533;&#65533; &#65533;S.&#65533;;&#65533;X&#496;&#1029;&#797;&#65533;E&#65533;&#65533;c&#65533;,&#65533;&#65533;Z4&#65533;YS&#65533;&#65533;&#65533;&#65533;P&#65533;&#1953;jOuk&#65533;&#65533;c;u#!&#65533;&#676;&#65533;vp&#65533;&#65533;Q!&#65533;T&#65533;f&#65533;c&#65533;&#65533;&#65533;&#65533;&#65533;&#65533;&#65533;\|&#65533;&#65533;&#65533;e&#1286;&#65533;&#65533;&#65533;&#65533;b&&#65533;&#65533;x&#65533;&#65533;!U!S&#65533;&#65533;&#65533;1e&#65533;&#65533;e&#65533;%&#65533;&#65533;&#65533;&#356;&#65533;m&#65533;&#65533;&#65533;j&#65533;Q&#65533;&i~&#65533;&#65533;p^k&#65533;E&#65533;&#65533;&#65533;T&#65533;&#65533;/&#65533;&#65533;&#65533;&\&#65533;V&#65533;&#65533;&#65533;H&#65533;&#37214;!LJ&#65533;R&#65533;&#65533;&#65533;&#65533;&#65533;&#65533;e&#65533;D&#65533;"&#65533;RD&#65533;&#65533;0B&#65533;&#65533;
ib1&#65533;&#65533;&#65533;]&#65533;&#65533;4gs&#65533;)&#65533;  &#65533;&#65533;&#65533;&&#65533;&#65533;rYn&#65533;noe&#65533;&#65533;&#65533;kR&#65533;&#65533;"LUB'&#65533;&#65533;+&#514;&#65533;)l&#65533;&#65533;&#65533;&#65533;&#652;&#65533;&#65533;&#65533;Kp&#144;}&#65533;&#65533;&#65533;, &#65533;* &#65533;z&#65533;&#65533;&#65533;v&#65533;h~M)(&#65533;&#65533;&#65533;&#65533;w&#65533;&#65533;&#65533;~W+&#65533;B&#65533;&#65533;B&#65533;&#65533;B)xO&#65533;Y&#65533;&#65533;m&#65533;&#65533;&#65533;B/&#65533;N&#65533;&#65533;&#65533;&#65533;&#65533;&#65533;&#65533;&#65533;<0&#65533;B/&#65533;(&#65533;&#65533;W&#65533;&#65533;&#65533;@&#65533;z&#65533;&#65533; &#31690;&#65533;&#135;&#578;&#65533;&#65533;&#65533;z&#65533;&#1680;&#65533;*h&#65533;&#65533;&#65533;&#65533;&#966;&#65533;&#65533;*&#65533;D&#65533;&#65533;K&#65533;&#65533;Ka&#65533;Mp&#65533;@&#1584;M<&#65533; &#65533;&#65533;|&#65533;&#65533;&#278;QL&&#65533;&#65533;&#65533;PO'\K&#65533;&#65533;&#65533;T$&#65533;&#264;P&#65533;q&#65533;]*$&#65533;&#65533;&#65533;&#65533;&#65533;&#65533;&#65533;i&#65533;|&#65533;A&#65533;&#65533;&#1537;K&#65533;&#65533;&#65533;-&#1734;&#65533;&#65533;&#65533;&#65533;1	Y F\^Qz&#45412;&#65533;(&#65533;Z&#65533;Ax(\B#&#65533;pt`H |!&#65533;S#&#65533;A&#65533;&#65533;&#65533;5&#65533;&#1165;&#65533;39&#65533;,&#65533;&#65533;&#65533;S&#65533;$&#65533;\&#65533;&#65533;&#65533;&#65533;4A4&#65533;&#65533;&#65533;#e&#65533;(&#65533;&#65533;&#65533;@@~4@&#65533;a&#65533;,&#65533;@&#65533;&#65533;&#65533;&#65533;8AJ&#65533;&#65533;&#52387;&#1537;dSP&#65533;&#65533;&#65533;yT&#65533;{,&#65533;T&#65533;&#65533;&#65533;&#65533;&#65533;&#65533;&#65533;&#65533;<TX$A&#65533; p&#65533;y&#65533;&#65533;&#65533;&#65533;&#65533;&#65533;@l@@&#65533;-@&#65533;&#65533;@h&#65533;<&#65533;&#65533;&#65533;<&#65533;jh@` &#65533;[&#65533;&#65533;@D&#65533;H,&#65533;<&#65533;S&#65533;&#65533;?a&#65533;&#65533;5&#65533;&#65533;&#65533;&#65533;&#65533;&#65533;&#65533;&#65533;&#65533;&#65533;(K&#65533;&#65533;&#65533;~-&#65533;q&#65533;&#65533;!x&#796;&#65533;&#65533;&#65533;&#65533;R&#65533;\Z&#65533;&#65533;&#1803;X&#65533;i&#65533;&#65533;]&#65533;&#65533;]&#65533; F&#65533;`&#459;d&#65533;d*&#65533;&#1096;2&#65533;&#65533;V&#65533;Gw&#65533;&#65533;\&#65533;_n&I&#65533;4&#65533;&#65533;O&#65533;%&#65533;}&#65533;Q&#65533;Y&#65533;%f_&#65533;&#65533;&#65533;ed2&#65533;%&#65533;&#65533;GG&#65533;Q&#65533;_&#65533;&#65533;9&#65533;C3&#65533;&#65533;\t5g&#65533;]|&#65533;*&#65533;&#65533;r^L&#65533;a&#1144;K&#65533;&#65533;&#65533;S&#65533;&#65533;&#65533;&#65533;&#65533;&#65533;`8&#65533;&#1941;^xb&#65533;&#65533;f&#65533;XK&#65533;&#65533;m&#65533;5&#65533;6a&#65533;&#65533;c&#65533;"l&#1669;&#65533;&#1632;&#65533;&#65533;Z&#65533;&#65533;0&#65533;	F&#65533;e&#65533;&#65533;&#65533;f&#65533;&#1035;d|Em@Bd&#65533;&#65533;g9&#65533;&#65533;T&#65533;_t&#65533;TpYq&#65533;&#65533;&#65533;$&#65533;,&#65533;,&#65533;&#65533;&#65533;X&#65533;'&#65533;8M&#65533;ay&#65533;&#65533;&#65533;&#65533;&#65533;&#65533;&#835;N &#65533;=&#65533;)&#65533;&#65533;&#65533;f0&#65533;>&#65533;w&#65533;&#65533;s&#65533; &#65533;&#65533;&#65533;x&#65533;o&#65533;X,&#65533;&#65533;&#65533;N&#65533;&#65533;&#65533;&#65533;&#65533;&#65533;&#65533;.&#65533;N9&#65533;&#65533;&#65533;&#65533;-&#1794;,&#65533;&#65533;&#1556;&#65533; &#65533;&#65533;=&#65533;&#65533;u-h&#65533;m`-&#65533;7&#65533;()&#65533;*lab&#65533;&#65533;&#65533;&#65533;Ah&#65533;%<Wr&#65533;&#65533;&#65533;'pB&#65533;]B$&#65533;&#65533;&#402;&#65533;&#65533;&#65533;B&#65533;&#65533;&#65533;&#65533;&#65533;&#65533;\&#65533;&#65533;&#65533;# F_&#65533;&#65533;&#65533;J&#65533;V&#65533;&P&#65533; &#65533;h	k
&#65533;h&#65533;L&#1747;&#65533;&#65533;&#1906;&#737;&#1626;5&#65533;e&#65533;Vi&#65533;VX|E`&#65533;&#65533;&#65533;&#1089;P&#65533;"7Z!4&#65533;&#65533;&#65533;&#65533;'&#65533;h&#65533;Mw&#65533;'L&#65533;&#29509;hy" &#65533;I&#65533;e|&#65533;&#65533;(T&#65533;&#65533;&#65533;&#65533;0&#65533;Z&#65533;&#65533;9J&#65533;&#65533;,&#65533;aJ&#65533;&#65533;&#65533; &#65533;&#65533;&#65533;&#65533;&#65533;8&#65533;&#65533;&#65533;&#65533;&#65533;t&#65533;&#65533;&#1715;`@&#65533; \&#65533;&#65533;&#65533;$&#65533;&#65533;&#65533;&#65533;&#65533;&#65533;&#65533;c?&#65533;I&#65533;r&#65533;1&#65533;&&#65533;&#65533; b&#65533;`A A,&#65533;&#65533;&#65533;&#65533;	&#65533;&#65533;&#65533;b&#65533; P j&#65533;l&#65533;&#65533;8&#65533;&#65533;&#65533; &#65533;k0&#65533;&#65533;@,&#65533;CZ&#65533;|&#65533;&#65533;@
&#65533; | h<Iw8&#65533;f&#65533;E&#998;jUa&#65533;w4{_jmX#Q&#65533;T_uWOm&#65533;^&#65533;y&#65533;&#65533;2&#65533;&#65533;Qf&#65533;]&#65533;@F]k&#65533;Z&#65533;P&#65533;&#65533;#&#65533;]&#65533;&#65533;&#65533;X^&#65533;HVE&#65533;&#65533;4&#65533;	&#65533;M'&#65533;&#65533;H&#65533;&#65533;&#65533;
&#65533;&#65533;,|&#47458;&#65533;PHN[&#65533;G&#65533;&#65533;&#65533;2Z&#65533;-W7&#65533;Q&#65533;&#65533;{XRT&#65533;&#65533;U&#65533;&#1030;&#65533;v&#65533;&#65533;;|U&#65533;*&#431;&#65533;&#65533;5Y&#65533;&#65533;&#65533;Q&#65533;p=1&#860;%J&#65533;b#&#65533;&#65533;&#65533;&#65533;&#65533;;i&#65533;` j&#65533;&#65533;&#65533;d0o&#65533;<&#65533;&#65533;&#65533;L__d]*&#65533;/=&#65533;&#652;&#65533;&#65533;^&#65533;&#65533;P&#65533;h&#65533;&#65533;&#65533;_M&#65533;&#65533;f&#65533;(&#65533;&#1535;V&#790;=&#65533;&#65533;&#65533;\&#65533;U&#65533;&#65533;&#1064;Y&#65533;(&#65533;&#65533;&#65533;<O&#65533; O3&#65533;E&#65533;&#65533;&#65533;%pBF&#65533;&#65533;&#65533;&#65533;&#65533;&#851;&#65533;W*$~&#65533;sW&#65533;Wq&#65533;'&#65533;'O&#65533;zX&#65533;&#65533;&#65533;&#65533;t&#65533;&#65533;&#17880;-&#65533;&#65533;&#65533;&#1026;&#65533;/&#65533;&#65533;&#65533;&#65533;&#65533;&#65533;/ C~&#65533;&#65533;&#65533;&#65533;&#65533;&#65533;&#65533;&#65533;8&#65533;&#65533;x&#65533;&#65533;&#65533;&#65533;&#65533;&#65533;&#65533;&#65533;h&#65533;&#65533;&#65533;&#1422;&#65533;;&#65533;&#65533;&#65533;&#65533;&#144;n&#65533;'&#65533;&#65533;\&&#65533;&#65533; &#65533;su&#65533;"&#65533;&#65533;{V"&#65533;_8&#128;h&#65533;W&#65533;BI&#65533;pYY &#65533;&#65533;&#65533;c&#65533;&#65533;ABq&#65533;k&#65533;&#65533;&#65533;&#394;&#65533;&#65533;&#65533;A&#65533;&#65533;d&#65533;&#65533;A&#1288;?	@&#65533;&#65533;#&#65533;&#65533;&#65533;&#65533;D&#65533;-Bd&#65533;&#1056;A&#65533;&#65533;&#65533;:r&#65533;&#65533;&#65533;&#65533;G`"J&#65533;B&#65533;
E&#65533;)S&#65533;T&#65533;RY*T&H&#65533;E&#65533;T&#65533;&#65533;&#65533;F&#65533; &#65533;c&#65533;NE9o&#1448;Q&#65533;&#65533;8o&#1700;9&#65533;F:s&#65533;D&#65533;&#65533;M&#65533;7n&#65533;5g&#65533;5i&#65533;&#65533;&#65533;&#65533;&#65533;&#65533;5e&#65533;H2&#196;	(\&#560;A&#65533; &#65533;&#1057;&#65533;K&#65533;@%&#1969;36O&#65533;s&#65533;&#65533;&#65533;&#65533;&#65533;8&#65533;$&#65533;&#65533;&#65533;K&#65533;&#65533;s&#65533;&#594;#B|&#65533;m&#65533;&#65533;	/&#65533;&#65533;&#65533;c&#460;<&#65533; &#65533;&#65533;	& P&#1057;&#65533;0f&#65533;|&#65533;&#65533;*`&#65533; &#65533;&#65533;:&#65533;&#65533;R&#65533;&#990;&#65533;{&#65533;&#65533;&#65533;3&#65533;&#65533;<=&#65533;^O<&#65533;&#65533;&#1091;/l&#65533;&#65533;=&#65533;{&#65533;=&#65533;'&#65533;&#65533;z&#65533;6_G&#65533;6&#65533;&#65533;K'&#65533;&#65533;&#515;&#65533;>&#65533;&#65533;&#1166;&#65533;&#65533;&#65533;&#65533;?&#65533;&#65533;&#65533;&#65533;&#65533;&#65533;A<&#65533;&#232;=&#65533;&#65533;&#65533;=&#65533;&#65533;&#65533;c&#65533;&#65533;&#65533;X&#65533;>&#65533;T&#65533;":&#65533;o?&&#65533;&#65533;&#65533;$&#65533;&#65533;&#65533;s&#65533;n&#65533;&#65533;&#65533;>&#65533;
&#65533;C&#65533;&#1187;/D&#65533;R&#65533;J&#65533;9&#65533;&#65533;c&#65533;&#65533;c&#65533;E	&#65533;&#65533;"&#65533;&#65533;&#65533;&#65533;9&#65533;&#65533;&#65533;QH)&#65533;&#65533;2C&#65533;J(&#65533;&#65533;E!D&#65533;
1&#65533;&#65533;@&#65533;&#526;&#65533;&#65533;&#65533;>u&#65533;CB@q0Bi&#65533;&#65533;BB&#65533;G$a&#65533;MI`&#65533;DRJ"q&#65533;K&#1860;T&#65533;I2}DHR&#65533;&#65533;SY&#65533;HQ&#65533;D!&#65533;E&#65533;D&#65533;&#65533;[%y&#65533;QI&&#65533;5SF &#65533;&#65533;`&#65533;]d&#65533;D1DYC9&#65533;&#65533;:&#65533;-H8O=&#65533;V['&#65533;DW&#65533;m&#65533;&#65533;Wd&#65533;&#65533;&#65533;[x&#65533;%VV)%&#65533;Wad&#65533;M@!&#65533;UP9&#65533;o[a&#21778;&#65533;,&#65533;&#65533;&#65533;-&#65533;&#65533;TV&#65533;W|N8aWd&#65533;%nW&#339;N:&#65533;2KQe[8&#65533;&#1558;Zdq&#65533;Wf&#65533;&#65533;&#65533;\~&#65533;E&#65533;]&#65533;&#65533;&#65533;a|&#613;&#65533;a&#65533;&#65533;Y^p&#65533;&#65533;&#65533;sO&#65533;&#65533;[&#65533;&#65533;Y^&#65533;&#65533;apnOY&#65533;&#65533;a&#65533;&#65533;&#13285;&#65533;&#65533;&#65533;a&#65533;WSH%MN8&#65533;&#65533;L6;&#65533;&#65533;-&#65533;&#65533;M(&#1444;_[5&#65533;I&#65533;&#65533;&#65533;OD	&#65533;Q<&#65533;&#274;\!&#65533;&#65533;&#65533;&#65533;?Q$&#65533;6uu&#65533;I Q&#289;&#65533;&#65533;O:&#65533;B?&#65533;&#65533;&#65533;=&#65533;&#65533;@&#65533;8&#65533;&#65533;#&#65533;>&#65533;&#65533;0&#65533;:&#65533;U&#65533;!9&#65533;&#65533;&#65533;K&#65533;cBA &#65533;&#65533;2MQe&#65533;&#65533;]&#65533;N4&#65533;dND&#65533;&#1746;G
&#65533;&#65533;A&#65533;F&#65533;&#65533;&#65533;&#65533;}"&#65533;&#65533;7&#65533;'&#65533;w&#65533;	&#65533;&#65533;CJ&#65533;&#65533;`#/&#65533;#*&#65533;h!&#65533;&#65533;&#65533;&#65533;(&#65533;@&#65533;&#65533;&#65533;&#65533;&#65533;X#&#65533;XcM&#65533;8&#65533;7CB&#65533;^&#65533;&#65533;&#65533;Ab&#65533;&#65533;#.&#65533;&#65533;:l&#65533;@ &#65533;0&#65533;&#65533;`&#65533;&#65533;&#65533;2&#65533;W&#65533;&#65533;
&#65533;&#65533;&#65533;&&#65533;a &#65533; &#65533;az&#65533;&#65533;P&#65533;&#65533;e&#65533;&#65533;&#65533;&#65533;T@&#65533;&#65533;&#65533;u&#803;&#65533;dn"&#65533;&#65533;N&#65533;s&#65533;&#65533;&#65533;D&#65533;&#65533;&#65533;E&#65533;&#65533;h>K&#65533;RO&#65533;&#65533;&#65533;;<F&#65533;3&#65533;&#65533;4&#65533;&#65533;&#65533;G&#65533;[tcw&#65533;&#65533;&#65533;&#65533;&#65533;A>&#65533;cT SE&#65533;&#65533;&#65533;|8&#65533;&#65533;&#65533;8L)HLz&#65533;&#65533;&#65533;&#65533;;&#65533;s&#65533;&#65533;u&#65533;&#65533;-
&#65533;&#65533;q&#65533;&#65533;&#65533;8G&#65533;&#65533;tb&#65533;&#65533;&#65533;&#65533;,&#65533;&#65533;&#65533;FB&#65533;G'&#65533;&#65533;&#65533;W&#65533;C(&#65533;3&#65533;&#65533;v$&#65533;&#65533;D&#65533;&J&#65533;&#65533;pb&#65533; X&#65533;;&#65533;&#65533;;z Dn$&#65533;egP&#65533; &2	&#144;&#65533;$&#65533;Qi&#65533;&#65533;(Q&#65533;KmsT&#65533;&#65533;T$ &#65533;&#65533;IH"&#65533;&#1701;#&#1130;D "&#65533;&#65533;9mE&#65533;D4KS2&#65533;	/&#65533;&#65533;&#65533;L]&#65533;%&#65533;b&#65533;"&#65533;&#65533;&#65533;STY=	Q;Y&#65533;p&#65533;J&#65533;$8a&#65533;&#65533;&#65533;&#65533;&#65533;&#65533;/x&#65533;&#65533;W&#65533;b&#65533;@&#65533;$2&#65533;	y&#65533;&#65533;&#65533; &#65533;
6
Q&#65533;&#65533;v&#65533;8&#65533;J&#65533;&#65533;&#65533;&#65533;)A&#65533;*&#65533;0&#65533;zb&#65533;&#65533;&#65533;'6&#65533;	Mpo.]E,l&#65533;]&#65533;&#65533;c;kJbQ&#65533;Y&#802;&#65533;&#65533;E/x&#65533;a&#65533;l&#65533;&#65533;&#65533;/&#65533;&#65533;&#65533;eC&#65533;&#65533;.hV&#65533;&#65533;_&#65533;`EE&#65533;u&#65533;&#65533;&#65533;d&#65533;&#65533;&#65533;P&#65533;&#65533;{&#65533;+j&#65533;&#65533;S=V&#1478;I5&#65533;&#65533;&#65533;T

O&#65533;&#65533;&#65533;Dc&#65533;	mf&#65533;&#65533;&#65533;&#65533;*q&#65533;&#65533;]&#65533;&#65533;&#65533;	(@&#65533;&#65533;S&#65533;&#65533;{&#65533;&#65533;%F%G&#65533;&#65533;&#65533;&#65533;&#65533;%j	&#1646;&#65533;W&#65533;P&#65533;!a&#65533;&#65533;&#65533;>&#65533; &#65533;DD&#65533;&#65533;&#65533;PA(&#966;w&#65533;&#65533;&#65533;&#65533;	&#65533;&#65533; &#65533;`&#65533;:&#65533;K`t&#65533;}*&#1308;
&#65533;&#65533;Jx"oy&#875;&#65533;R&#65533;&#1506;=lk&#65533;ti*&#65533;
MP&#65533;M&#65533;k&#65533;&#65533;%&#65533;g&#65533;&#65533;@4r &#65533;DW&#65533;&#65533;&#42457;&#65533;&#65533;U&#65533;&#58385;:&#65533;&#65533;[&#514;&#65533;&#65533;1&#65533;&#65533; &#65533;8	&#65533;O&#65533;&#65533;	&#65533;&#65533;&#65533;>"U&#65533;Hg:&#65533;&#65533;&#65533;F8&#65533;&#65533;h!&#65533;b-E KQ&#65533;8# &#65533;+A4&#65533;ATP&#65533;H`&#65533;&#65533; >6&#65533;aF0&#65533;&#65533;&#65533;4&#65533;Jf@&#1025;&#65533;&#65533;&#65533;H&#65533;0&#65533;e &#65533;@7```\&#65533;C 2&#65533;D&#1565;q<&#65533;&#1103;~&#65533;&#65533;&#65533;&#65533;&#65533;;&#65533;&#65533;Cy&#65533;s&#65533;&#168;&#65533;&#65533;}&#65533;&#65533;&#65533;&#65533;B*&#65533;&#65533;&#65533;q&#65533;8rh)&#65533;&#65533;)RQ&#65533;&#65533;&#65533;&#65533;x/\Y&#65533;&#65533;&#920;":&#65533;A&#65533;&#1115;d%&#65533;s&#65533;>&#65533;&#65533;=>z"&#65533;&#65533;&#65533;fC_&#1162;&#65533;&#65533;&#65533;&#65533;S&#65533;m&#65533;)&#65533;&#1929;&#65533;&#65533;&#65533;"&#65533;@i&#1523;&#65533;&#65533;Y)8&#65533;k@-&#65533;4
&#326;6MkJ&#65533;&#65533;;M&#65533;#HTC$&#65533;DN&#65533;O&#65533;d!VlPf9&#65533;Q&#65533;&#65533;U%4&#65533;&#65533;&#65533;&#65533;&#65533;M&#65533;&#65533;&#65533;7&#65533;)P!r&#65533;#q&#65533;R&#65533;JX&#65533;*&#65533;&#65533;sEn&#65533;&#65533;8Zm&#3433;[(&#65533;&#1864;&#65533;&#65533;&#65533; &#65533;Nla&#65533;&#1541;Y&#65533;&#65533;&#65533;|&#65533;&#65533;&#65533;&#280;&#65533;&#65533;-V&#65533;w=&#65533;&#280;&#65533;&#1332;Tu&#65533;&#65533;#/y&#65533;v&#65533;&#1237;wM&#65533;&#65533;&#65533;&#65533;f?.&#65533;&#65533;&#65533;&#65533;&#65533; &#65533;/ &#65533;3}&#65533;&#65533;i-&#65533;-n&#65533;`&#65533;L[F&#1225;&#65533;&#65533;h(&#65533;&#65533;&#65533;&#65533;E-&#65533;&#65533;&#65533;i&#65533;F/p&#65533;`&#65533;&#65533;di&#65533;&#65533;&#65533;_AU[(&#65533;&#65533;&#65533;Z&#65533;&#65533;&#65533;Tq&#65533;&#65533;[+&#65533;l.6&#65533;u&#65533;l&#65533;e&#1652;6&#65533;}&#65533;+&#65533;(?&#65533;&#65533;&#65533;	k&#65533;T$5	&#65533;e&#65533;&#65533;&#65533;&#1429;&#65533;Qpk!$&#65533;&#65533; &#65533;&#65533;&#65533;&#65533;&#65533;g&#65533;m&#65533;u[&#65533;Z+v&#65533;U!PC&#65533;+&#65533;&#65533;&#65533;Z&#65533;0&#65533;&#65533;,_Ksk&#65533;Wa
&#65533;bM&#65533;&#65533;w#XL&#65533;?&#65533;&#65533;&#65533;&#65533;Q&#65533;]B&#65533;&#65533;&#65533;x&#65533;&#65533;K0P&#65533;
`h&#65533;&#65533;&#65533;7d)&#65533;&#65533;&&#65533;&#65533;, &#65533; &#65533;@&#65533;B(BT&#65533;&#65533;&#65533;su&#65533;[&#65533;jZ&#65533;j&#65533;0%GG&#65533; &#65533; 
&#65533;`V&#65533;<&#65533;&#65533;&#65533;&#65533; 
&#65533; ,&#65533;&#65533;&#65533;	&#65533;@8@ ^&#65533;8+&#65533;&#65533; &#65533;d&#65533;&#65533; &#65533;&#65533;6&#65533;<`&#65533;2 &#65533;&#65533;c&#65533;#&#65533; &#65533;&#65533;&#65533;=&#65533;'#&#65533;(&#65533;-&#950;&#65533;;&#65533;C5&#65533;&#65533;(B&#65533;&#65533;D &#65533;t`&#65533;>&#65533;	&#65533;,&#65533;&#65533;&#1334;(&#65533;&#65533;C&#65533;&#65533;;&#65533;&#65533;t&#65533;c&#65533;&#65533;&#65533;&#1064;&#525;F&#65533;&#65533;&#1246;b{&#65533;	&#65533;0&#65533;&#65533;&#65533;&#1864;,&#65533; H&#65533;&#65533;&#65533;&#65533;BD&#65533;8&#65533;{	z&#65533;'#&#65533;&#65533;IJ&#65533;$&#65533;6MJ&#65533;d1&#1574;&#65533;+B)&#65533;`&#65533;&#65533;&#65533;<&#65533;l&#65533;b*&#65533;&#65533;^&#65533;&#65533;`&#65533;"&#65533; &#65533;F&#65533;)&#65533;&&#65533;rE&#65533;(9&#65533;&#65533; :,!&#65533;%&#65533;T&#65533;W6&#65533;V&#65533;W&#65533;&#603;&&#65533;&#65533;Z/V&#65533;&#65533;QVl81&#65533;&#65533;&#232; !b&#65533;6&#65533;T&#65533;%&#1867;&#65533;&#65533;"$&#65533;&#65533;d&#65533;8&#65533;&#65533;&#65533;H&#65533;\&#65533;2>a`&#65533;k\&#65533;r&#65533;&#65533;f&#65533;aRA&#65533;F"&#65533;&#65533;&#65533;&#65533;*&#65533;>+F&#65533;&#65533;Th&#422;TB&#65533;&#65533;*Q&#65533;&#65533;Jji&#65533;l.1&#65533;ln&#65533;f&#65533;*&#65533;&#901;kR&#65533;`!
&#65533;&#65533;.N&#65533;&#65533;&#65533;&#65533;f&#65533;&#65533;\F&#65533;A&#65533;%&#65533;L&#65533;h!&#65533;n&#65533;&#65533;X&#65533;r&#65533;&#1169;[&#65533;*&#52234;za&#65533;8&#65533;a(&#65533;&#65533;h&#65533;A&#65533;&#133;^&#65533;&#65533;&#65533;&#65533;o&#65533; &#65533;r.&#65533;&#65533;,&#65533;()+^&#65533;&#65533;&#65533;BB&#65533;&$&#65533;&#25351;S&#65533;il.ARh&#65533;SJ,!&#65533;&#65533;&#65533;8l&#65533;E&#65533;V&#65533;&#65533;&#65533;&#377;&#65533;$"&#65533;&#65533;E&#65533;&#65533;K,&#65533;&#65533;YbbS,!:!Lay&#65533;&#65533;d&#65533;&#65533;@Fd&#65533;&#65533;L
&#65533;Na>x`+&#65533;&#65533;&#65533;&#65533;&#65533;&#65533;H&#65533;&#65533;&#65533;#s&#65533;c&#65533;k&#65533;h&#65533;&#65533;m&#65533;&#65533;&#65533;&#1596;&#65533;
&#65533;`	&#65533; &#65533;&#65533;&#65533;+&#65533; 
n&#65533;.`" &#65533;B( x&#65533;
&#65533;@&#65533;&#65533;&#65533;Fl5&#65533;+&#65533;&#65533;&#65533;&#65533;&#637;&#65533;!$"A&#65533;&#640;&#65533;`	&#65533; T&#65533;&#65533; &#65533; @&#65533;6`N`4   &#65533;&#65533;&#65533; &&#65533;&#65533;&#65533;&#65533;&#65533;=&#65533;&#65533; 	B&#65533;&#65533;L&#65533;&#65533;>&#65533;,@$ jp&#65533;&#528;.&#65533;D&#65533;&#65533;&#65533;&#65533;(&#65533;&#65533;lA&#65533;L&#65533;,c&#65533;&#65533;*BA&#65533;<&#65533;{8MH&#65533;l&#65533;A&#2028;&#65533;&#1708;A&#65533;&#65533;&#65533;&#65533; {MJT&#65533; 4&#65533;&#65533;&#65533;C_m&#65533;$&#65533;)fT&#65533;p&#65533;&#65533;&#65533;pCeM&#65533;pT&#65533;&#65533; cAd*&#65533;b&#1222;&#65533;&#65533;&#65533;&#65533;&#9568;&#65533;E|#&#65533;b*&#65533;bJ&#65533;&#65533;&#65533;H&#65533;&#65533;&#65533;(&#65533;&#65533;&#65533;fl&#678;+I%!:q&#65533;&#65533;&#65533;O&#65533;&#65533;dr&#65533;B&#65533;ZQZ&#65533;&#65533;r&#65533;&#65533;YF&#65533;&#65533;b&#65533;N#&#65533;&#65533;"!&#65533;h"2&#65533;&#65533;&#65533;t&#65533;&#65533;Y *Y
NZvO&#65533;&#65533;&#65533;J&#65533;<&#65533;8&#65533;bP&#65533;u(&#65533;u&#65533;&#65533;cD%P&#65533;k&#65533;f&#65533;:c&#65533;J"i&#65533;c&#65533;Jd&#65533;&#429;&#65533;[\&#65533;&#65533;E&#65533;&#65533;&#65533;>!^J&#65533;^X&#65533;&#65533;D&#423;hJ%F&#65533;W&#65533;%F&#65533;[V&#65533;$Bab*&#65533;<&#65533;0AD&#65533;&#65533;&#65533;d&#65533;8F&#65533;@FiJ&#65533;
&#65533;&#65533;X&#65533;ra6&#65533;f&#65533;&#65533;&#65533;&#65533;&#65533;j&#65533;U&#65533;&#65533;&#65533;e>gz!&#65533;&#65533;cba[&#65533;&#65533;u~&#65533;&#65533;l&#65533;&#65533;&#65533;%&#65533;4&#65533;N&#65533;&#65533;L&#65533;o4&#65533;(&#65533;l(&#65533;&#65533;&#65533;Y&#65533;bDaV&#65533;&#65533;&#65533;&#65533;b&#65533;5Ya&#65533;&#65533;4&#65533;&#65533;v	&#65533;`&#65533;P&#47386;~&#65533;N
(&#65533;$&#65533;O&#65533;T

Z&#1972;;,&#65533;&#65533;Tm4aLj&#1389;&#65533;&#65533;&#65533;&#65533;&#65533;Ui&#65533;&#65533;UO&#65533;>&#65533;a&#65533;&#65533;o(&#65533;\&#65533;&#65533;8&#65533;P&#65533;&#65533;;$&#65533;&#65533;&#65533;Q3&#65533;&#65533; 8&#65533; &#65533;&#65533;&#65533; &#65533; &#65533;`&#65533;Y&#65533;&#65533;&#65533;J &#786;&#65533;J&#65533;v@
&#65533;@&#65533;&#65533;]&#65533;&#65533;T&#65533;e&#65533;	&#65533;&#271;&#65533;&#65533;&#65533; 0	X@&#65533;&#65533; =&#65533;3wpA&#65533;  &#65533;T`	&#65533;&#65533;&#65533;&#65533;H&#65533;v&#65533;&#65533;&#65533;* &#65533;4&#65533;&#65533;$ $&#65533;&#65533;`&#65533;&#65533;&#65533;&#1187;&#65533;D&#65533;<&#65533;&#65533;H&#65533;&#65533;&#65533;&#65533;&#272;&#65533;&#65533;JX&#65533;uWwu[&#65533;H,X&#65533;v&#65533;(&#65533;x&#65533;v&#65533;H&#65533;&#65533;H&#65533;X)&#65533;|w&#65533;&#65533;&#65533;x&#65533;&#65533;H&#65533;cJ@)&#65533;&#65533;&#65533;"&#65533;&#65533;J&#65533;#&#65533;&#65533;&#65533;7&#65533;&#65533;&#65533;&#65533;&#65533;&#65533;&#1301;&#65533;&#65533;&#65533;1b&#65533;a&#65533;&#65533;"&#65533;:vXnk&#65533;&#660;L&#65533;mYJV&#65533;&#65533;%D&#65533;&#65533; X&#65533; DL&#65533;ZE&#65533;%}&#65533;&#65533;Wh"&#65533;2!c+&#65533;&#65533;&#65533;&#65533;Z&#65533;<&#65533;&#65533;&#65533;qZ&#65533;3&#65533;&#65533;wNh&#65533;Ar&#65533;&#65533;&#65533;&#65533;&#65533;= &#65533;fB2&#65533;&#65533;Q}&#65533;!$UY&#65533;&#65533;sQZ&#65533;Z&#65533;iK1&#65533;x&#65533;&#65533;$H&#65533;j&#65533;5&#65533;*4N&#65533;&#65533;TA1&#65533;&#65533;$F&#65533;&#65533;`&#65533;0&#65533;&#65533;&#65533;0_a&#65533;&#65533;&#65533;"&#65533;&#1543;&#65533;&#65533;0&#65533;&1Q&#65533;aC&#65533;$L&#65533;X&#65533;w&#65533;&#65533;T9Fn&#65533;jb&#65533;0U!\&#65533;&#65533;&#65533;xA#&#65533;&#65533;4&#65533;\&#65533;&#65533;&#65533;p!&#65533;&#65533;l&#65533;&#65533;&#65533;&#65533;&#65533;${!n! 9&#65533;0&#65533;&&#65533;&#65533;|a&#65533;&#65533;&#65533;&#65533;e&#65533;&#65533;3&kj`-&#65533;b&#65533;))&#65533;H&#65533;^P&#10618;&#65533;&#65533;K&#65533;kB&#65533;X1Q&#65533;R&#65533;&#1965;&#65533;@%X&#65533;I&#65533;8,R&#65533;sZ".OV&#65533;&#65533;K9&#65533;7&#65533;&#65533;%,&#65533;&#65533;eCv!&#65533;&#65533;&#65533;4&#65533;/&#65533;&#65533;F&#65533;tvh&#65533;1&#235;^H&#65533;fi&#65533;i&#65533;&#65533;4!:O&#65533;&#65533;2
&#65533;&#65533;&#65533;&#65533;!&#65533;1'b&#65533;&#65533;@&#65533;`
&#65533;&#65533;
&#288;&#65533;@tN&#65533; a&#65533; 	j N`h&#65533;&#65533;&#65533;
&#65533; t&#65533;@&#65533;&#65533;&#65533;.&#65533;YqMqY&#65533;4&#65533;>0g-&#65533;&#65533;@
&#65533;&#65533;J 7&#65533; &#65533;;#&#65533;4zp &#65533;&#65533;&#65533;&#65533;&#65533;)rU&#65533;&#65533;&#65533;H&#65533;}&#65533;&#65533;&#65533;6 &#65533;?t5rMH&#65533;g&#65533;&#65533; tJ&#65533;4<N7w&#65533;E&#65533;=&#65533;jMF&#65533;&#65533;H&#65533;&#65533;&#1024;H&#65533;&#65533;@&#65533;ZGg:=xt&#65533;7-&#1404;&#65533;&#65533;&#65533;CV	F&#65533;C&#65533;&#65533;G&#65533;&#34074;&#65533;&#65533;$J&#65533;&#65533;IS&#65533;C	JJJ&#65533;tJ&#65533;&#65533;&#65533;&#65533;z&#65533;&#65533;*&#65533; +^&#65533;*^i&#65533;&#65533;&#65533;y&#65533;bJ&#65533;&#65533;G{+&#65533;4&#65533;%&#65533;fm.&#65533;qJe!h~!&#65533;rJ6~&#65533;K&#65533;&&#65533;e[&#65533; &#65533;I&&#65533;&#65533;R&#65533;9-v`&#65533;&#65533;&#65533;&#65533;X&#65533;!&#65533;&#65533;&#65533;U&#65533;P&#793;\6&#65533;&#65533;&#203;&#65533;&#65533;f&#65533;2H&#65533;&#65533;<&#65533;&#65533; >,&#65533;j%&#65533;&#65533;&#65533;&#65533;MT,&#65533;&#65533;)&#65533;bF&#65533;^A&#65533;9e|&#261;_&#65533;%&#65533;*_&#65533;Lr&#65533;&#65533;&#65533;X^]!&#65533;t&#65533;v&#65533;=&#65533;h&#65533;&#65533;UK&#65533;V5j&#65533;&#65533;\&#430;&#65533;fd6fZu!&#65533;1&#65533;&#65533;.&#65533;&#24108;t&#65533;c&#65533;;f&#65533;&#65533;#&#65533;a&#65533;@Rr&#65533;<eV&#65533;&#65533;Pr&#65533;&#647;&#65533;e&#65533;xk&#65533;U&#65533;m/&#65533;f^&#65533;J&#65533;&#65533;&#680;f&#65533;&#65533;l&#65533;f&#65533;&#436;&#65533;&#65533;c?&#65533;&#65533;	&#65533;l&#65533;+o&#65533;&#65533;&#65533;K&#65533;bo!&#65533;1Y&#65533;&#65533;Q&#65533;!b&#65533;&#65533;$&#65533;&#65533;l\&#65533;^v&#65533;&#65533;&#65533;&#65533;b&#65533;F&#65533;&#65533;&#65533;.&#65533;<&#65533;E&#65533;&#65533;&#65533;&#65533;U&#65533;_&#65533;Ejha<&#65533;h+g&#65533; "QN&#65533;Q&#65533;	&#65533;A &#65533;,&#65533;`&#65533; &#416;&#65533;&#65533;&#65533;&#65533;&#65533;&#65533;4B2&#65533;4&#65533; &#65533;&#65533;&#65533;&#65533;&#65533;&#65533;
&#65533;v#D&#65533;`&#65533;&#65533;&#65533;dyu\g&#65533;*i&#65533;&#65533;&#65533;&#65533;&#1545;&#65533;@
&#65533;R&#65533;&#65533; 6:&#65533;5&#65533; &#65533;&#65533; &#65533;&#65533;&#65533;E&#65533;I&#672;^ .&#65533;2&#65533;2&#65533;6 ^@Cw(&#65533;1bDNtJ4&#65533;z@zZ&#65533;v&#65533;&#65533; &#65533;a&#65533;IV&#65533;&#65533;HJI&#65533;1b'&#65533;&#65533;&#65533;$t&#65533;l&#65533;&#65533;&#65533;t&#65533;&#65533;{&#65533;pyCg&#65533;&#1900;&#65533;&#65533;hx&#65533;I&#65533;$*&#648;{&#65533;&#65533;&#65533;&#65533;&#65533;&#1619;&#65533;&#65533;&#65533;&#65533;D|&#65533;+&#65533;&#65533;&#65533;&#65533;&#65533;&#1969;&#65533;&#65533;]**-&#65533;&#65533;&#65533;#&#65533;&#65533;`&#65533;&#1864;&#65533;&#65533;]&#65533;!&#65533;&#65533;&#65533;&#65533;&#705;0&#65533;&#65533;z&#65533;n!4e&&#65533;&&#65533;&#65533;&#65533;;&#65533;&#65533;?~&#65533;yiX&#65533;&#65533;&#65533;VE8_b&#65533;&#1643;&#65533;b&#65533;&#65533;&#65533;&#65533;k;&#65533;B&#65533;4E2&#65533;&#65533;}&#65533;il;&#65533;
~K-&#65533;&#65533;^&#65533;h&#65533;qaU&#65533;	&#65533;&#65533;)&(A&#65533;&#65533;$&#65533;L&#65533;"&#65533;c&#65533;n&#65533;&#65533;&#65533;&#987;&#65533;jj_&#65533;&#65533;xn[5&#65533;[&#65533;&#65533;&#65533;&#65533;&#65533;&#65533;>&#65533;&#65533;[s*j&#65533;&#1598;TKfz&#65533;:&#65533;a&#65533;e&#65533;i2&#65533;@&#65533;&#65533;&#943;v!%&#65533;&#65533;q&#65533;cpA&#65533;&#65533;"A&#65533;&#65533;y&#65533;&#65533;&#65533;&#65533;&#65533;&#65533;&#65533;_2'e&#65533;'&#65533;(&#65533;\ C&#65533;C;^&#65533;&&#65533;&#65533;&#65533;&#65533;*&#65533;&#1573;JM:&#65533;&#65533;&#65533;2cQ|&#65533;&#65533;&#65533;R$&#65533;&#65533;a&#65533;&#65533;K>!V&#65533;&#65533;9&#65533;!&#65533;&#65533;&#65533;o-Q&#65533;!&#65533;1Qv&#65533;*9j6&#65533;lv&#65533;&&#65533;{&#65533;&#65533;+&#65533;&#65533;E.&#65533;&#65533;&#65533;f&#65533;7fgVA.&#65533;a7&#65533;X?&#65533;&&&#65533;&#65533;&#65533;F&#65533; &#65533; &#65533;`&#65533;&#65533;
&#65533;@&#160;&#893;`&#65533;@&#65533;(;&#65533;t&#65533;&#65533;&#65533;&#65533;S &#65533;;| &#65533;&#65533;&#1055;>~B&#65533;&#65533;&#65533;"D&#65533;-b&#65533;(Q!A&#65533;:&#65533;&#65533;g&#65533;H=y&#65533;&#65533;&#65533;&#65533;&#1056;B&#65533;&#65533;c&#65533;&#65533;):<8@` &#65533;&#925;:34&#65533;3&#65533;P&#65533;>|&#65533;&#1577;sgO7Slp&#65533;@&#65533;B&#65533;*<80!<&#65533;&#65533;&#65533;y&#65533;f&#65533;&#65533;9s&#65533;&#1073;C'N9l&#65533;&#1065;s&#65533;l&#65533;&#65533;w&#1046;eK&#65533;&#65533;<u&#65533;&#65533;&#65533;Kwo<w
&#65533;&#65533;&#65533;&#65533;&#65533;8k&#1394;&#65533;&#65533;N&#65533;9v
&#65533;}[&#65533;&#65533;9p&#1848;&#65533;C6&#65533;&#65533;p&#65533;V&#65533;#&#65533;&#65533;&#65533;:H/&#237;\&#65533;Nj&#591;&#65533; \&#65533;8&#65533;&#65533;z&#65533;&#65533;&#65533;C&#65533;mp&#65533;Ug+z&#65533;&#65533;&#65533;&#65533;v&#65533;&#65533;4s9&#65533;&#2040;y&#65533;<&#65533;u&#65533;&#1073;&#1452;&#65533;9&#65533;7&#65533;&#65533;&#65533;#G&#65533;(Q&#65533;&#65533;&#65533;$H&#65533;1Bd&#65533;B&#65533;	
&#65533;Q&#65533;B&#65533;|&#65533;aP &#65533;&#65533;&#65533;&#65533;  
h&#65533;!&#65533;&#65533;E&#65533;&#65533;&#65533;H$&#65533;Pb&#65533;&&#65533;X&#65533;	'&#65533;\&#65533;	'&#65533;X&#65533;&#65533;&&#65533;P2&#65533;$&#65533;`t&#65533;#&#65533;7	}^&#582;&#65533;,Ra#&#65533;&#65533;&#65533;!&#65533;&#65533;&TH#&#65533;&#65533;$&#65533;&#65533;p&#65533;I&#65533;&#65533;x&#8788;QR&#65533;	'&#65533;X&#65533;&#65533;%M&#65533;&#65533;&#65533;#&#65533;&#65533;&#65533;%!J&#65533;I(&#65533;&#65533;&#65533;&#65533;,&#65533;&#65533;i&#65533;-&#65533;&#65533;b&#65533;,&#65533;&#65533;&#65533;'&#65533;&#65533;&#65533;bJ*&#65533;&#65533;R
)&#65533;Z&#65533;)&#65533;&#65533;&#65533;J,&#65533;&#65533;&#65533;&#65533;J&#65533;&#65533;&#65533;g&#65533;&#65533;&#65533;))&#65533;&#65533;0&#65533;&#65533;+&#65533;&#65533;	'&#65533;&#65533;&#65533;&#65533;0&#65533;&#65533;rK&#65533;&#65533;&#65533;K-s&#65533;0&#65533;&#65533;&#65533;/&#65533;&#65533;"&#65533;/&#65533;&#65533;zK.&#65533;&#65533;&#65533;0&#65533;&#65533;&#65533;/&#65533;&#65533;&#65533;&.&#65533;#k&#65533;&#65533;&#65533;&#65533;0&#65533;&#65533;&#65533;&#65533;&#65533;j&#65533;&#65533;&#65533;&#65533;&#65533;&#65533;Z&#65533;+&#65533;@)-wj&#1674;*&#65533;&#65533;R&#65533;(&#65533;|&#65533;(&#65533;&#65533;&#65533;
-&#65533;&#65533;J&#65533;+&#65533;:h&#65533;&#65533;t&#65533;&#9683;<&#65533;^&#65533;a&#65533;&#65533;$$6R&#1997;&#65533; ,&#65533;&#65533;(&#65533;&#65533;&#65533;b&#65533;&#65533;(q&#65533;&#65533;&#65533;&#65533;"&#65533;&#65533;G&#65533;J&#65533;&#799;&#65533;B&#65533;!&#65533;LRI%&#65533;D&#65533;&#65533;)&#65533;&#65533;&#65533;&#65533;&#1790;ig&#65533;&#65533;&#386;&#65533;*&#65533;T	&#65533;(&#65533;&#65533;&#673;&#65533;&#65533;"K+&#65533;&#65533;&#65533;&#65533;#&#65533;LlqD&#65533;H&#65533;&#65533;&&#65533;&#65533;&#65533;H&#65533;%&#65533;&#65533;a&#65533;[X!E&#65533;RXFa&#65533;&#65533;Fv&#65533;&#65533;R	y$H!&#65533; &#65533;&#65533;^*H&#65533;B~&#65533;a&#65533;qC&#65533;&#65533;!u&#65533;&#65533;K.&#65533;&#65533;z&#65533;%&#65533;&#65533;-D&#65533;&#65533;u&#65533;C&#65533;&#65533;&#65533;@`n&#65533;:&#65533;&#65533;&#1649;&#65533;t|&#65533;&#65533;L &#65533;<&#65533;yV[&#65533;&#65533;Gp&#65533;&#65533;&#65533;iwF&#65533;l|f]y&#65533;M&#65533;&#65533;b&#65533;&#1638;&#65533;Q&#65533;&#65533;ppY&#65533;&#65533;n&#65533;&#65533;&#65533;&#65533;je&#65533;&#65533;]je&#65533;Z&#65533;In&#65533;Qw]&#65533;F&#65533;uV~&#65533;&#65533;U&#65533;Y&#65533;c&#65533;[&#65533;&#65533;&#1468;&#65533;&#65533;&#65533;mb&#65533;&#65533;j&#65533;&#65533;&#1366;&#65533;	0&#65533;&#1691;&#65533;v&#947;&#65533;(&#65533;9&#65533;S&#65533;K&#65533;8(P<m`&#65533;+h&#65533;&#65533;&#65533;~&#65533;k&#65533;W&#65533;&#65533;&#65533;4&#65533;a=$ v&#65533;&#65533;QHc&#65533;&#65533;&#65533;:&#65533;A&#65533;&#65533;#	9&#1602;&#65533; &#336;c&#65533;[Dn&#65533;]J&#65533;&#65533;'&#65533;$"L\&#65533;&#65533;yD#2bE&#65533;E&#65533;x&#65533;&#65533;&#65533;&#65533;,f&#65533;&#65533;&#65533;%&&#65533;C&#65533;Ar&#65533;)&#65533; &#65533;J0&#65533;K^<S'&#65533;
&#65533;E	&#65533; E'6&#65533;$Nx&#65533;_&#65533;h&#984;&#65533;&#65533;FP&#65533;bk&#65533;T&#65533;z&#65533;&#65533;[,
yR&#65533;)R&#65533;
T<2&#65533;&#65533;W)P&#65533;
VxK&#65533;&#65533;S&#65533;&#65533;&#65533;JkT&#65533;&#65533;E,d1X$J&#65533;p-n&#65533;&#65533;^&#65533;N&#65533;&#65533;&#65533;/v!K]&#65533;b&#65533;/p&#65533;_ C&#65533;&#65533;&#65533;.v-aCV&#65533;&#65533;U0z5a&#65533;&#65533;&#65533;|&#65533;&#65533;&#65533;&#65533;_&#65533;&#65533;&#65533;&#65533;&#65533;7q&#65533;b&#65533;R&#65533;&#65533;T&#65533;/&#65533;&#65533;[&#65533;b&#65533;%&#65533;&#65533;&#65533;X&#65533;b&#65533;&#65533;d*Nq
T&#65533;+U&#65533;&#65533;.p!s&#65533;k&#65533;&#65533;&#65533;W&#65533;Z$&#65533;%&#65533;('&#65533;&#65533;{f&#65533;GT&#65533;F&#65533;&#65533;q&#65533;&#65533;=Mb9D~&#65533;&#65533;DhX&#65533;oH2&#65533;b&#65533;&#65533;["1&#65533;K<&#37731;@E+b1U&#594;XoZ&#65533;&#65533;"&#65533;4G&#65533;"T$!&#45642;T&#65533;&#65533;E&#65533;(2	E&#65533;'&#65533;&#65533;"&#65533;X"O&#65533;t&#65533;&#65533;!&#65533;,T&#65533;
W&#65533;&#65533;&#65533;&#65533;2&#65533;Am&#65533;&#65533;I&#65533;:&#65533; &#65533;#A&#65533;X &#65533;&#65533;&#65533;&#65533;&#65533;E9&#65533;RB
%&#65533;&#65533;O&#65533;&#65533;d/&i\&#65533;&#65533;&#65533;&#65533;&#65533;a&#65533;\&#65533;p&#65533;&#65533;&#65533; 
&#65533;@
v&#65533;.&#65533;&#65533;}	Jg&#65533;1`.p&#65533;` Y&#65533;&#65533;@8&#1222;5&#65533;&#65533;j&#65533;&#65533;&#1280;&#65533;`o&#65533;&#65533;&#65533;&#65533;[&#65533;&#65533;&#65533;&#65533;&#65533;8&#65533;Y&#1938;&#65533;&#288;&s0&#65533;Hc&#1844;/<nA
&#65533;k&#65533;&#65533;&#65533;e4&#65533;&#65533;u&#65533;b&#65533;&#65533;f&#65533;&#65533;&#65533;.YXC&#65533;8&#65533;,&#65533;&#65533;&#65533;&#65533;3&#65533;&#65533;&#65533;.&#65533;yKY&#65533;k=&#1380;f.&#65533;/Z&#65533;&#216;&#65533;LG&#65533;&#65533;icl&#65533;< 6&#65533;,&#65533;3_&#65533;&#65533;<&#1528;&#65533;Y0r&#65533;8&#65533;A$dR&#65533;&#65533;H&#65533;&#65533;-&#65533;,f&#65533;&#65533;^A&#1808;#&#65533;q&#65533;_&#65533;@&#65533;&#65533;p&#65533;&#65533;&#65533;&#65533;&#65533;&#65533;%N&#65533;&#65533;u&#65533;&#65533;4&G&#65533;&#65533;b&#65533;!&#65533;E	&#1521;+f&#65533;=&#65533;&#65533;&#65533;% &#65533;&#65533;?&#65533;E&#65533;&#65533;S&#65533;"&#65533;%5^bA&#65533;'&#65533;&#65533;P&#65533;&#142;C&#65533;c&#65533;Y&#65533;P5&#65533;l&#65533;&#65533; $&#65533;~jMa&#65533;N&#65533;&#65533;>OQ
?&#65533;&#65533;P&#65533;&#65533;&#65533;&#65533;L}KR&#65533;&#1075;&#65533;j!OE&#65533;S&#65533;P%N_iK\&#65533;b&#1270;&#1029;&#65533;v&#65533;[`&#65533;&#65533;
&#65533;3&#65533;)+X&#65533;&#65533;&#65533;&#65533;&#150;0H]&#65533;\D*X&#65533;F"&#65533;&#65533;h[&#65533;&#65533;&#65533;&#65533;T&&#65533;m&#65533;&#65533;Mo&#65533;&#1198;X&#65533;&#65533;*Z&#65533;YS&#65533;j&#65533;&#65533;&#65533;t&#65533;^&#65533;Bo&#65533;E*HQ&#65533;bz&#65533;&#65533;&#65533;&#65533;&#65533;m-)&#65533;&#65533;&#65533;&#65533;#0&#65533;&#65533;s,O&#65533;2FDJ1&#65533;&#1443;&#65533;e&#65533;H7&#65533;5&#65533;&#65533;)M&#65533;&#65533;oI&#65533;y&#65533;&#65533;HE&#65533;&#65533;7&#65533;&#65533;`&#65533;&#65533;T7j+P!&#65533;Q1&#65533; &#65533;)Ta&#65533;&#65533;&#65533;&#65533;h&#65533;&#65533;&&&#65533;&#65533;&#65533;&#1211;c&#65533;&#65533;D&#65533;&#65533;$
J&#65533;&#65533;\&#65533;B&#65533;&#65533;&#65533;-tAg&#65533;&#65533;R&#65533;&#65533;&#65533;&#65533;1&#65533;`(c&#65533;D&#1489;C&#65533;&#65533;n?+PK&#65533;X&#337;D/&#65533;&#65533;&#65533;G&#2035;&#65533;&#65533;O2&#65533;&#65533;&#65533;&&#65533;$&#513;&#65533;&#1030;&#65533;$yHJp
H &#65533;&#65533;b&#65533;&#65533;,&#65533;A2&#65533;&#65533;&#65533;&#65533;p\7&#65533;E&#65533;&#1885;xxs&#65533;&#65533;&#65533;&#65533;&#1441;&#65533;j&#65533;&#474;&#65533;py@&#65533;&#1301;&#65533;&#65533;&#65533;&#65533;&#65533;&#65533;o&#65533;#>&#65533;Qg&#65533;&#65533;&#65533;&#1706;^&#65533;<&#65533;&#65533;&#65533;3&#65533;&#65533;&#65533;`$&#65533;-&#65533;&#65533;k&#65533;i$y&#65533;&#65533;6&#65533;&#65533;=}&#65533;&#65533;&#65533;#&#65533;&#65533;&#1440;Z&#65533;&#65533;&#1047;&#65533;&#65533;Lyt&#65533;&#65533;&#555;%;&#239;~r[bJH&#137;;&#65533;&#65533;d\&#65533;&#65533;&#65533;&#65533;0&#65533;&#65533;1&#65533;&#65533;&#65533;1\&#65533;!&#65533;&#65533;Q&#65533;@C&#65533;&#65533;&#65533;%H$dMd&#65533;K	&#65533;&#65533;D&#65533;#~&#65533;&#65533; 0&#65533;&#65533;&#65533;#ee&#65533;&#65533;e&#65533;&#65533;<&#65533;Q}&#65533;&#65533;P&e&&#65533;0dZ%Hq&#65533;	&#65533;`fU&#65533;	&#65533;&#65533;&#65533;{$0&#65533;$A&#65533;fXHx'&#65533;p+=&#65533;N&#65533;.&#65533;fq4Xq&#65533;&#65533;I&#65533;&#65533;I&#65533;&#65533;hx&#65533;
&#65533;m.&#65533;p&#65533;&#65533;)&#65533;&#65533;l&#65533;&#65533;
&#65533;(9e&#65533;&#65533;-&#65533;&#65533;O&#65533;&#65533;&#65533; +&#65533;dk&#65533;bk&#65533;,&#65533;&#65533;&#65533;&#65533;&#65533;K&#65533;`&#65533;&#65533;&#65533;&#65533;p&#65533;+\&#517;t&#65533;&#65533;FL&#756;&#65533;M&#65533;&#65533;r,&#65533;B'&#65533;uh&#65533;?H=&#65533;H85&#65533;@D&#65533;l&#65533;&#65533;+&#65533;&#65533;i&#65533;&#65533;
&#65533;PGWq&#65533;&#65533;.V&#65533;}Z&#65533;E&#65533;an9&#65533;&#65533;E	&#65533;E&#65533;h%&#65533;Q&#65533;1&#65533;&#65533;~C1,&#65533;2&#65533;~&#65533;&#65533;o&#65533;&#65533; &#65533;&#65533;o1&#65533;	S
2&#65533;&#65533;&#65533;&#65533;-&#786;H&#65533;&#65533;4&#65533;&#65533;&#65533;g&#65533;	&#65533;R
&#65533;p.&#65533;0Hg
&#65533;&#65533;	&#65533;&#65533;1&#65533;&#65533;o&#65533;&#65533;Ut$
&#65533;&#65533;&#65533;eQ RPX&#65533;e`st&#65533;  &#65533;e$&#65533;u 	r2R&#65533;&#65533;p``&#65533;[&#65533;d&#65533;pPz&#65533;&#65533;~&#65533;&#65533; C&#65533;]&#65533;&#65533;&#65533;!&#1587;q&#65533;&#65533;c`!&#65533; 8v9A &#65533; &#65533;"&#65533;<pv&#65533;r&#65533;&#65533;AN`0&#65533; #&#65533;&#65533;&#65533;[ {P&#65533;1f1]&#65533;x&#65533;]&#65533;C`&#65533;G&#65533;:&#65533;&#65533;;s^&#65533;&#65533;0	ar&#65533;i&#65533;HQ&#65533;1&#65533;a&#65533;=F&#65533;&#65533;&#65533;,&#65533;[&#1569;&#65533;Q&#65533;&#65533;^&#65533;q&#65533;&#65533;]9>	{A|&#65533;y&#65533;&#65533;&#65533;&#65533;%&#65533;&#65533;E&#65533;&#1110;&#65533;1&#65533;q&#65533;`n&#65533;&#65533;Q&#65533;&#65533;C]&#65533;7a&#65533;E&#65533;W&#65533;&#65533;l&#65533;=&#65533;q&#935;&#65533;;%6/&#65533;#&#65533;&#65533;1&#65533;R0cA&#65533;CR&#65533;@&#65533;R,&#65533;B&#65533;0&#65533;$ &#65533;&#65533;&#65533;"N$Q&#65533;&#65533;&#65533;&#65533;a~&#65533;&#65533;&#65533;&#65533;&#65533;Q&#65533;&#65533;0#Ea	&#65533; |&#65533;6|&#65533;8IG&#65533; 	&#65533;&#65533;&#65533;&#65533;"&#65533;G&#65533;EE&#65533;i2TTb"2e"&#65533;&#65533;&#65533;Y	a&#65533;2(%V&#65533;&&#65533;&#65533;2)&#65533;B&#65533;&#65533;&#65533;4&#65533;&#65533;&#65533;Vq&#65533;&#65533;H&#65533;&#65533;&#65533;&#65533;@l&#65533;&#65533;
&#65533;&#65533;(G#'&#65533;Y)ub&#65533;&#65533;&#65533;&#65533;&#65533;&#65533;
&#65533;&#65533;&#65533;:C&#65533;&#1561;+`&#65533;+&#65533;RK&#65533;&#65533;*/('&#65533;&#65533;,V&#65533;7c&#65533;&#65533;")&#65533;&#65533;+&#65533;`&#65533;&#65533;+&#65533;&#65533;k&#65533;+&#65533;&#65533;-v&#65533;
&#65533;&#65533;&#65533;&#65533;l&#5279;&#65533;b&#65533;&#65533;&#65533;&#65533;&#65533;&#65533;&#65533;&#65533;B&#65533;fFH&#65533;PI&#65533;&#65533;	&#65533;@	&#65533;vE&#65533;10d2(f&#65533;0S!&#1251;c&#65533;&#65533;&#65533; &#65533;W2-&#65533;b&#65533;&#65533;o*uCIJR&#65533; &#65533;0S
&#65533;&#65533;yH)&#65533;&#65533;F'&#65533;2&#65533;&#65533;&#65533;H&#65533;BTZ%4GT((&#65533;&#65533;	&#65533;&#65533;&#65533;1&#65533;&#65533;&#65533;eHu&#65533;	&#65533;&#65533;[ O Q0W&#65533;at}&#65533;&#65533;xu&#65533;!&#65533; &#65533;P!&#65533;&#65533;a&#65533;rN&#65533;Pp_ppp2&#65533;&#65533;Da |!>g=lP>vt&#65533;wQ`&#65533;u<Q &#65533;&#65533;Yp &#65533;+ Y&#65533;lqG w&#65533; <A[;&#65533;t&#65533;&#65533;&#65533;_&#65533;&#65533;>&#65533;&#65533;&#65533;&#65533;]v&#65533;s&#65533;m0&#65533;c\&#65533;&#65533;= $bf0k0&#65533;&#65533;&#65533;@&#65533;a&#65533;_A&#65533;
T&#65533;&#65533;Qtd&#65533;6&#50540;vP&#65533;c|k&#65533;&#65533;ag&#65533;&#65533;&#65533;A&#65533;&#65533;`b&#1505;&#65533;&#65533;:\&#65533;!<vY&#65533;&#65533;A&#65533;&#65533;Aw&#65533;6}&#1239;&#65533;&#65533;y>&#65533;&#65533;@$&#65533;"DB&#65533;&#65533;4&#65533;c&#65533;'&#65533;/7- 1&#65533;c0&#65533;&#65533;&#65533;Q5&#65533;\&#65533;%(&#65533;L&#65533;1!&#65533;c2t&#65533;&#65533;&#65533;1&#65533;1&#65533;	&#65533;)	&#65533;g`&#65533;&#65533;&#65533;X1&#65533;B&#65533;P!&#65533;Pe&#65533;&#65533;&#65533;dFG&#65533; I&#65533;X&#65533;&#296;&#65533;&#65533;rG3&#65533;	&#65533;&#65533;2&#65533;p"&#65533;!)b%\5&#65533;&#65533;(&#65533;&#65533;Ms&#65533;H&#65533;&#65533;&#65533;&#65533;Y(&#65533;&#65533;&#65533;&#65533;&#65533;-~&#33243;&#65533;N&#65533;&#65533;'8&#65533;JG&#65533;S&#65533;&#65533;&#65533;#j&#65533;&#65533;&#553700;)&#65533;2ly8k&#65533;K&#65533;&#65533;k&#65533;&#133;&#65533;&#65533;&#65533;&#65533;&#65533;&#65533;&#65533;pj&#65533;"M&#65533;&#65533;N&#65533;t&#65533;oBk&#304;&#896;&#65533;tN&#65533;&#65533;&#65533;&#65533;&#65533;<&#65533;Sr&#65533;J&#65533;)
'&#65533;Di$&#642;z&#65533;J&#65533;&#65533;&#65533;5&#65533;
&#65533;P
&#280;&#65533;2z0&#65533;9&#65533;PY&#65533;n&#65533;P>&#65533;&#65533;wE&#65533;&#65533;0&#65533;%&#65533;-&#65533;b4f6&#65533;&#65533;!&#65533;&#65533;TE2&3&#65533;+&#65533;Q*HP/:5*	wK&#65533;&#65533;H&#65533;&#65533;M&#65533;4&#65533;&#65533;q&#65533;X&#65533;&#65533;4f&#65533;	&#65533;P	&#65533;ru&#65533; 	ST"hRq&#65533;@ep&#65533;O&#65533;rY&#65533;^&#65533;j&#65533;t &#65533;<&#65533;&#65533;5&#65533;R&#65533;&#65533;<bT`M&#65533;DpQ&#65533;_&#65533;x&#65533;W,u&#65533;{C&#65533;z&#65533;C>&#65533;qDr:< v9Q &#65533;&#65533;&#65533;9&#65533;z  &#65533;8PD&#65533;/ &#65533; 5&#65533;@? p&#65533;&#1909;&#65533;Sb&#65533;)&#65533;'q$D&#65533;QL&#65533;1^&#65533;E&#65533;&#65533;/	b&#65533;!,I&#65533;&#65533;a&&#65533;&#402;_&#65533;`kqF&#65533;]F&#65533;&#65533;&&#65533;_A&#65533;a\&#65533;x&#65533;&#65533;?my
v&#65533;&#65533;&#65533;&#65533;!&#65533;vr,6&#65533;	&#65533;|g&#65533;{&#65533;&#65533;A&#65533;#x&#65533;&#65533;&#65533;&#65533;`&#65533;&#65533;#&#65533;&#65533;&#315;&#65533;!&#65533;&#65533;&#65533;&#655;7-Fcr2&#65533;&#65533;8&#65533;G2&#65533;C#&#65533; bd&#65533;wn1q2$cs&#65533;~&#65533;&#65533;\&#65533;Pj&#65533;&#761;L	&#65533;r&#65533;8Xs&#65533;P&#65533;&#65533;&#65533;&#65533;x
G&#65533;&#65533;&(hDY&#181;&#65533;&#476;&#65533;&#65533;&#65533;&#65533;)
&#65533;&#65533;H&#65533;P&#65533;g&#65533;+&#65533;&#65533;k&#65533;4&#65533;&#827;&#65533;@&#65533;&#65533;&#65533;&#65533;`&#65533;7&#65533;NGS,&#1748;&#65533;&#65533;&j#&#65533;
LU4q&#65533;&#65533;t&#516;&#65533;i&#65533;&#65533;&#65533;&#65533;&#65533;j&#65533;&#65533;&#65533;M&#65533;&#65533;[&#65533;&#65533;*+&#65533;&#65533;J&#65533;&#65533;&#1062;j&#65533;&#65533;&#960;&#65533;&#65533;&#65533;-&#65533;H&#65533;&#65533;&#65533;|&#65533;g8&#65533;&#65533;&#65533;Ki&#65533;&#1732;&#65533;&#65533;
,jS&#65533;(&#65533;&#65533;	&#65533;&#65533;&#65533;&#65533;n&#65533;F2b#8&#651;&#65533;&#572;O&#65533;K&#65533; &#65533;2&#65533;G&#65533;9C&#65533;&#65533;&#65533;R6k&#65533;W&#65533; &#65533;	&#65533; &#65533;&#65533;k&#65533;&#402;&#1212;&#65533;&#65533;&#65533;&#65533;/8'&#65533;LI&#65533;r&#65533;FVD&#65533;&#65533;	&#65533;f&#65533;&#65533;&#65533;0%gPbd&#65533;&#65533;f&#65533;&#65533;a@&#65533;86,&#65533;t&#65533;W&#65533;&#65533;&#65533;&#65533;&#65533; (Cc&#65533;&#65533;o&#65533;&#65533;V@J&#65533;D`NP^&#65533;&#65533;&#65533;%&#65533;~ Y*&#65533;<&#65533;amP&#65533;&#65533;|pj +0	P :&#65533;  &#65533;p&#65533;&#65533;
&#1847;&#65533;Y&#65533;j! &#65533;@&#65533;&#173;`E`q&#65533;_b&#65533;X&#65533;&#65533;6&#65533;Q&#65533;&#65533;&#65533;&#65533;h &#65533;yF&#65533;&#65533;&#65533;S&#65533;&#65533;
{?&#65533;!?&#65533;}v&#65533;&#65533;&#65533;&#65533;&#65533;&#65533;&#1670;<&#1958;&#65533;6&#65533;&#65533;8X<z&#515;&#65533;c&#65533; &#65533;&#403;<&#65533;&#65533;Z&#65533;&#65533;5&#65533;&#1367;&#65533;&#65533;&#65533;&#65533;\&#65533;n&#65533;&#65533;|l&#65533;n&#604;&#65533;p&#65533;&#65533;&#65533;&#65533;w}k&#65533;&#65533;&#65533;&#1097;&#65533;&#65533;B&#65533;&#65533;%^&#65533;sCkc&#65533;I&#65533;&#65533;,8&#65533;\&#65533;2)&#65533;!%&#65533;}&#65533; I
&#65533;#!&#65533;K&#65533; &#65533;x&#308;M&#65533;=k&#65533;&#65533;&#65533;\&#65533;f&#65533;&#65533;'&#65533; &#21396;&#65533;&#65533;&#65533;&#1574;.&#65533;&#65533;&#65533;G&#65533;&#65533;L&#65533;&#65533;&#65533;&#65533;.&#65533;&#65533;(&#65533;f3r&#65533;&#65533;Q&#65533;(&#65533;Lu(Jxi8&#65533;3&#65533;&#65533;&#65533;7&#65533;)&#65533;bJ&#65533;-&#65533;i&#65533;&#65533;&#938;&#65533;
u&#519;%&#65533;&#1081;&#65533;+&#65533;"&#65533;4-&#65533;dK&#65533;b-}-&#65533;@M&#65533;$&#65533;.&#65533;&#65533;"&#65533;&#65533;
q~&#65533;&#65533;PK&#65533;`&#65533; &#65533;&#65533;L&#65533;&#65533;&#65533;.8&#65533;&#65533;`l&#65533;J&#65533;&#65533;S&#65533;&#65533;*&#65533;f&#65533;&#65533;&#65533;[J&#65533;&#65533;&#900;+&#65533;`
&#65533;&#65533;	&#65533;&#65533;HQb&#65533;/&#65533;&#65533;#&#65533;&#65533;Q1n!<R!&#558;Q&#65533;&#65533;&#65533;x&#65533;G&#65533;t	&#65533;&#65533;&#65533;&#65533;R)&#65533; QZ&#65533;C&#65533;,	&#65533;&#65533;&#65533;&#65533;@&#65533;&#65533;f&#65533;~&#65533;^&#65533;	Z&#65533;&#65533;&#65533;&#65533;%&#65533;wt	&#65533;&#65533;D2"	&#65533;p	A&#1655;L&#20188;	&#65533;p	&#65533;p:T T VS`^&#65533;x&#65533;s
&#65533;&#65533;"&#65533;<&#65533;S&#65533;Yc&#65533;&#65533;&#65533;&#65533;&#65533;	&#65533;pM@C&#65533;L&#65533;Y&#65533;z (&#65533;&#65533;$N$X,?&#65533;#m&#65533;[&#65533;&#65533;|W&#65533;3&#65533; &#65533;&#1898;&#65533;&#65533;;PBp&#65533;5 &#65533;&#65533;m &#65533;} 
&#65533; &#65533; &#65533; 	&#65533;9&#65533;uK&#65533;&#65533;:&#65533;%T&#65533;&#65533;M&#65533;&#65533;W[O&#65533;&#65533;v1<&#65533;&#65533;&#65533;&#65533;Q&#65533;&#65533;<7FK<N&#65533;m&#65533;l&#65533;{':`Lt&#65533;*&#65533;j&#65533;c@ &#65533;&#65533;&#65533;&#65533;&#65533;
A,>&#65533;|&#65533;&#65533;&#65533;&#65533;&#65533;@b/&#65533;4a&#65533;&#65533;&#65533;&#65533;&#65533;Ao`>&#65533;%&#65533;&#65533;A&#865;&#65533;!&#65533;;&#65533;05&#65533;&#65533;d &#65533;1&#65533;&#65533;&&#65533;V"&#65533;o&#65533;&#65533;&#65533;s&#65533;&#65533;7&&#65533;t%cCc&#65533;&#65533;&#65533;&#65533;Q&#65533;f&#65533;P	&#65533;;&#65533;&#1764;M&#65533;&#65533; &#65533;&#65533;`	&#65533;&#65533;.&#65533;&#65533;&#65533;&#65533;oG&#65533;w5&#65533;&#65533;%U&#65533;	&#65533;p.C&#65533;O&#65533;J;&#65533;
L&#65533;&#835;&#65533;&#917;dfj
&#65533;
&#65533;&#65533;&#65533;X&#65533;U&#65533;i(&#65533;&#65533;PH&#65533;&#65533;&#65533;&#65533;&#65533;&#65533;&#65533;&#65533;&#65533;L&#65533;$&#65533;&#65533;&#65533;&#65533;&#65533;)&#884;&#65533;&#65533;&#65533;^|%&#65533;-X&#65533;Z&#65533;"&#1360;T)T&#65533;T&#65533;&#65533;5V,Z&#65533;l&#65533;&#65533;&#1123;&#65533;[&#65533;|&#65533;&#65533;%&#65533;&#65533;._&#65533;p&#65533;&#65533;&#65533;K&#65533;_&#65533;^&#65533;&#10603;&#65533;/]&#65533;h&#65533;&#65533;0*V&#65533;^U&#65533;R&#1519;aI&#65533;&#65533;&#65533;&#65533;G&#65533;1&#65533;%&#46443;X&#65533;r&#65533;&#65533;,Y
[	U(tV&#1391;Pu&#65533;j5&#65533;&#65533;&#65533;Y&#65533;Ly&#65533;D&#593;"E&#65533;9j&#65533;&#65533;Q&#65533;H&#65533;&#65533;2"\x&#65533;&#65533;C&#65533;&#65533;&#65533;&#347;&#65533;E&#65533;G~&#65533;(&#65533;!&#793;3*&#1305;&#65533;B&#65533;
T&#65533;&#65533;&#65533;&#901;&#65533;&#65533;&#65533;|&#65533;&#65533;!]i&#1285;A&#65533;&#65533;	&#65533;&#65533;U&#65533;`&#1146;&#65533;&#65533;&#65533;&#65533;`&#65533;v&#65533;r&#65533;kN_&#65533;|-&#65533;&#65533;&#65533;&#1451;U&#65533;J&#65533;&#23123;&#65533;J&#65533;(I&#65533;T&#65533;R&#65533;F&#65533;F"&#65533;&#65533;&#65533;I&#65533;.i&#65533;t	&#65533;&#65533;H&#65533;&#1920;&#1122;&#65533;K/&#65533;&#65533;&#65533;8&#65533;m4>&#65533;P&#65533;&#65533;<&#65533;>A&#65533;&#65533;AZkLB&#65533;$&#65533;+&#65533;P&#137;(&#65533;&#65533;;&#65533;$&#65533;&#65533;V&#65533;&#65533;&#65533;<&#59939;&#65533;&#65533;5&#1680;c&#65533;#&#65533;5&#65533;p&#65533;0&#65533;&#65533;&#65533; &#65533;$&#65533;P&#65533;&f8!4&#65533;&#65533;&#65533;(`&#65533;-@&#65533;&#65533;&#65533;H &#65533;#&#65533;4&#65533; 0&#65533;&#65533;&#65533;&#65533;&#65533;c&#65533;&#65533;&#65533;&#65533;c&#65533;&#65533;&#65533;&#65533;;&#65533;&#1539;68&#65533;&#65533;3&#65533;;&#65533;CB&#65533;qByL&#65533;&#65533;;&#1873;&#65533;:&#65533;C&#65533;&#65533;&#65533;&#65533;&#65533;8&#65533;S&#65533;&#564;PE&#65533;x&#65533;S:&#65533;&#65533;&#65533;D&#65533;7&#65533;&#65533;&#65533;&#65533;9&#65533;&#65533;S&#65533;tU7&#65533;xC&#65533;I&#65533;&#65533;UPH&#65533;c&#65533;M&#14339;&#65533;M9&#65533;&#65533;m&#65533;&#65533;&#65533;HU&#65533;8Z&#65533;&#65533;&#65533;GU&#65533;Pn&#65533;&#65533;V&#65533;W7&#65533;&#65533;&#65533;M[&#65533;c&#65533;&#65533;MU&#65533;M&#65533;&#1077;&#65533;ru&#65533;4&#65533;0D&#65533;H&#139;&#65533;&#65533;&#65533;C&#65533;oXN&#65533;&#65533;&#65533;&#65533;&#65533;iK?&#65533;x&#65533;EM&#65533;&#65533;A 6X&#65533;&#65533;aI&#65533;&#740;&#65533;K6&#65533;&#65533;>N0&#65533;&#65533;cH&#65533;E&#65533;&#65533;,X&#65533;&#65533;1&#65533;K&#65533;&#65533;xOB&#65533;&#65533;ST&#65533;Y&#65533;TJ%&#65533;O8&#65533;&#276;SHZ&#65533;Qz>&#65533;U&#65533;&#65533;e&#65533;WX&#65533;&#65533;&#65533;V&#65533;+&#65533;!R"B&#65533;&#65533;QD&#65533;PFQ&#65533;&#65533;E&#26899;O&#65533;&#65533;d&#65533;T&#65533;&#65533;&#65533;[`
&#65533;n&#65533;Xr&#65533;)&#65533;J#Zj&#65533;I\F&#65533;%&#65533;&#65533;&#65533;k&#65533;]&#65533;&#65533;^&#65533;&#65533;&#65533;#Z*&#65533;&#65533;&#65533;&#65533;bi&#65533;k&#65533;K1&#65533;&#65533;&#65533;*
&#65533;&#65533;F	&#65533;&#65533;|F&#65533;_Hz&#65533;8^&#65533;q	&&#65533;"&#65533;%&#65533;[j&#65533; W&#65533;n&#65533;+Y`1&#534;[vF&#65533;&#65533;&#65533;I&#65533;&#65533;[&#65533;&#65533;\x&#65533;&#65533;&#342;&#65533;t&#65533;>!&#447;&#65533;E&#65533;&#65533;7&#65533;&#65533;&#65533;^&#65533;I&#65533;Z&#9899;.I"&#65533;&#65533;&#65533;&#65533;&#65533;&#65533;
c1&#65533;&#65533;l&#65533;E&#65533;T&#927;&#65533;E&#65533;&#65533;&#65533;0E&#65533;1-&#65533;&#65533;h$&#65533;&#65533;f5&#65533;&#65533;&#65533;XS&#65533;&#65533;&#65533;4&#65533;9&#65533;" a&#65533;N&#65533;"&#65533;.za &#65533;%&#65533;	&#65533;0&#65533;&#65533;"y&#65533;&#65533;&#65533;u&#65533;&#65533;&#65533;&#65533;y<&#65533;D&lH&#65533;J@B2&#65533;HD&#65533;&#65533;&#65533;\b>&#65533;Y&#65533;&#65533;P3&#65533;&#65533;mp&#65533;&#65533; =&#65533;AB&#65533;&#65533;&#194;&#65533;&#65533;"&#65533;!7<&#65533;"&#65533;&#65533;L8"`&#65533;B&#65533; &#65533;,&#65533;&#65533;M0K&#65533;&#65533;"7&#65533;Is|Q&#65533;&#65533;&#65533;<&#65533;&#65533;&#65533;j&#65533;&#65533;0D&#65533;H0 20&#65533;)&#65533;&#65533;&#65533;&#65533;`-D&#65533;1&#65533; &#65533;&#65533;-@`&#65533;6Y$3&#65533;) &#65533;p#&#65533;&#65533;8pNu&#1393;&#65533;EY]q&#65533;x&#65533;&#65533;nA&#65533;G3&#1701;&#65533;&#65533;pi&#65533;A]s&#65533;&#65533;&#65533;&#65533;*M&#65533;U&#65533;"&#1389;t)X&#913;&#65533;&#65533;d&#65533;&#65533;&#65533;Dn	&#65533;Tu&#65533;&#65533;%LJ5&#65533;Ow&#65533;&#65533;\&#65533;&#65533;&#65533;	Z&#65533;&#65533;&#65533;/%&#65533;#=&#65533;&#65533;&#818;Q5=&#65533;a&#65533;&#65533;V&#316;&#1400;&#65533;I&#65533;kb&#65533;Z&#65533;&#65533;&#65533;&#65533;F&#65533;#&#65533;i&#65533;&#65533;b&#65533;>E(&#65533;&#65533;!&#65533;]&#65533;&#65533;PD<b&#65533;x&#65533;d&#65533;/&#1404;&#65533;6[&#65533;&#65533;&#65533;J%6~2&#65533;&#65533;I&#65533;=L&#65533;b&#65533;({
q/GD&#65533;c&#65533;&#65533;D&,!&#65533;KTB>&#65533;x&#65533;_:&#65533;&#65533;C&#65533;4)*Mk&#65533;&#65533;&#65533;CH"&#65533;&#65533;DU&#65533;F
&#1069;&#65533;q&#65533;`E*N&#65533;Q&#65533;&#65533;&#65533;&#65533;&#65533;CN&#65533;
U&#65533;&#65533;q&#65533;&#1398;&#650;&#65533;n&#65533;i1&#65533;&#65533;&#65533;F4&#65533;&#65533;&#65533;E(&#65533;F6&#65533;&#65533;B&#65533;&#65533;&#65533;&#65533;&#65533;9`$&#65533;9&#65533;&#65533;/&#65533;=&#65533;`&#65533;&#65533;&#65533;E/&#65533;&#65533;&#65533;&#65533;Nqbi&#65533;,l&#65533;^&#65533;&#65533;#	\&#65533;2&#65533;X&#65533;&#65533;&#65533;`mk&#65533;V&#65533;'&#65533;&#1566;lgq&#1722;&#65533;x&#65533;&#65533;&#65533;nqa&#65533;Z&#65533;&&#65533;#IHB&#65533;&#65533;X-j&#65533;e&#65533;Wh[[&#65533;&#65533;&#65533;&#65533;/&#65533;b&#65533;\ &#65533;|&#65533;&#65533;&#65533;p&#65533;&#65533;&#65533;&#65533;&#65533;`I\&#65533;&#65533;=&#65533;an'&#65533;&#65533;&#65533;Ad&#65533;&#65533;&#65533;&#65533; &#65533;X&#65533;(21&#65533;&#65533;&#65533;&#65533;&#65533;y&#65533;&#65533;N&#1416;&#65533;8&#65533;1&#65533;D&#65533;\`B@&#65533;0&#65533;&#65533;Lb*&#65533;?&#65533;(&#65533; XS!x&#65533;&#65533;`3&#65533;&#65533;k&#65533; &#65533;&#65533;i8E!>&#65533;&#65533;&#65533;!	L&#65533;&#65533;&#65533;&#65533;-<&#65533;&#65533;&#590;&#65533;&#65533;k]	&#65533;bc&#65533;n&#65533;`m(d(&#1296;&#65533;mh&#65533;G&#65533;&#1687;&#65533;&#31191;&#65533;&#65533;$&#65533;&#65533;8&#65533;&#65533;&#65533;Cl&#65533;@&#65533;&#65533;&#65533;a&#65533;W&#65533;&#65533;LA&#15311;*&#65533;&#65533;@&#65533;P&#65533;3&#65533;&#65533;
R&#65533;&#65533;@1&#1016;QNo&#65533;&#65533;bZ&#65533;x&#65533;&#596;} &4&#65533;8&#65533;5XaX !&#65533; &#65533;@	i&#65533;!(&#65533;@&#65533;!f&#65533;&#65533;dP&#65533;d`H&#65533;P&#65533;O&#65533;L&#65533;L 	&#65533;PT&#65533;&#65533;MZ&#65533;&#65533;&#65533;jL&#65533;
&#27964;	+i=&#65533;S&#65533;&#65533;&#1091;&#65533;(&#65533;=&#65533;&#65533;sH&#65533;&#65533;jB&#65533;k&#65533;M|&#65533;&#65533;@#fE&#65533;Y5&#65533;'&#65533;E&#65533;&#65533;Lm&#65533;Y&#65533;&#65533;&#23660;}&#65533;&#65533;H&#65533;&#65533;&#65533;&#65533;:&#65533;6&#65533;M&#65533;9n&#65533;&#65533;&#65533;&#65533;S&#65533;EO^&&#65533;&#65533;&#65533;/a}o|&#65533;[&#65533;&#65533;&#65533;&#65533;&#65533;&#65533;&#65533;{&#65533;&#65533;&#65533;z&#65533;&#65533;2&#1385;W&#65533;&#65533;wU&#65533;&#65533;p&#842;^&#65533;&#65533;3b&#65533;Cp&`s)&#65533;^T&#65533;U&#65533;&#65533;Nz&#65533;&#65533;+&#1269;&#65533;=&#65533;Y=*h&#65533;&#65533;&#65533;&#65533;&#65533;&#65533;$&#65533;3	&#65533;sL}&#65533;&#65533;8#&#65533;&#65533;&#65533;&#65533;& N&#65533;$6&#65533;&#65533;Q$]&#65533;&#65533;`&#65533;V&#65533;6V&#65533;&#65533;B&#65533;\&#65533;ND&#65533;&#65533;V&#65533;&#65533;&#65533;-W&#65533;&#65533;*&#65533;F
&#65533;&#65533;&#65533;S&#65533;(&#65533;&#65533;&#65533;R&#65533;lI&#65533;T&#65533;&#65533;&#65533;s?&#65533;n&#65533;&#65533;V&#65533; v,aJ&#65533;t&#65533;X&#65533;pk&#65533;+_&#65533;)W:&#65533;&#65533;&#65533; &#65533;Y&#65533;'&#65533;&#65533;&#65533;~&#65533;mq&#65533;X*_&#65533;&#65533;'w`	&#65533;,rX&#65533;7&#61253;K&#65533;&#65533;rV|u^&#65533;P*"&#65533;[&#260;%&#65533;P	Hz&#65533;&#65533;&#65533;\G()A8&#65533;&#65533;b!@a}P&#65533;n&#65533;&#65533;dn^&#65533;&#65533;&#65533;&#65533;
Spb_c3#&#65533;C&#65533;&#65533;X|&#65533;&#65533;!^&#65533;T&#1220;f_Db8S&#65533;&#65533;Bc&#65533;AD&#65533;!&#65533;&#65533;&#65533;&#65533;&#65533;&#65533;#&#65533;
&#65533;&#65533;&#65533;&#65533;Rg(&#65533;B&#65533;&#65533;8&#65533;&#234;T&#522;&#65533;K&#65533;&#23598;&#65533; &#1691;=&#65533;&#65533;Y`Qx&#65533;&#64004;&#65533;&#65533;Q8&#65533;S"&#65533;&#65533;&#1790;:&#65533;&#65533;&#65533;&#65533;0>&#65533;'<&#65533;+0&#65533;&#65533;&#65533;h'&#65533;&#65533;&#65533;&#65533;&#65533;&#65533;KEPB&#65533;&#65533;7(4S&#65533;1&#65533;6s&#65533;?&#65533;&#65533;&#65533;&#65533;&#65533;&#65533;0&#65533;'&#65533;a&#65533;<&#1107;?&#65533;&#65533;>C(;&#65533;&#65533;8&#65533;"&#65533;&#65533; &#65533;B&#128; &#65533;.&#65533;u&#65533;5>p9&#65533;6&#65533;&#65533;%&#65533;&#65533; 
`&#65533;-D&#65533;/	&#65533;P&#65533;&#65533;3(9i&#65533;&#1560;%9h&#65533;%jAtX&#679;uQC&#1635;Aa&#65533;At&#65533;c&#65533;B[9&#65533;A&#65533;68O18&#65533;Wk&#65533;ry&#65533;&#65533;&#65533;3i&#65533;Di&#65533;k&#65533;&#65533;"&#65533;c&#65533;&#65533;\I&#65533;4X&#65533;&z&#65533;kY&#65533;k&#65533;L99&#65533;c&#65533;<&#65533;&#65533;ZKD&#65533;&#65533;&#65533;bZ&#65533;9&#65533;7ALFe\FfT&#65533;K&#65533;gl&#65533;e&#65533;F@T4@&#65533;4`"g&#65533;d&#65533;Fj&#65533;8&#65533;@	&#65533;!&#65533;a&#65533;TS&#142;S(dy&#65533;m&#65533;Zz&#65533;vc&#65533;"d&#65533;@(&#65533;&#65533;Y&#65533;&#65533;H&#65533;&#65533;&#65533;&#65533;&#65533;&#65533;*&#65533;&#65533;&#65533;/&#65533;&#65533;&#65533;&#65533; &#65533;&#65533;8&#65533;&#65533;&#65533;sK&#65533;&#65533;&#65533;*&#65533;D&#65533;&#65533;s&#65533;&#65533;&#65533;<&#65533;J&#65533;&#65533;&#65533;&#558;Z&#65533;&#65533;&#65533;=W&#65533;SP&#65533;&#65533;&#65533;&#65533;&#65533;Q &#65533;&#65533;&#65533;&#1146;&#65533;`&#65533;&#65533;&#65533;&#65533;&#65533;&#65533;&#65533;&#65533;&#65533;&#65533;j&#65533;]&#65533;-\&#65533;&#65533;
&#65533;&#65533;&#65533;&#65533;&#65533;&#666;&#65533;&#65533;=&#65533;X&#65533;&#65533;1,&#65533;"] &#65533;&#65533;&#65533;&#65533;X0YXR 2&#65533;&#65533;&#65533;&#65533;h&#65533;	&#65533;&#65533;&#65533;&#65533;&#65533;P<&#65533;&#65533;&#65533;&#65533;X&#679;&#65533;&#65533;&#65533;&#65533;&#65533;&#2719;H&#65533;&#65533;@&#65533;&#65533;:&#971;&#65533;[H&#65533;&#65533;&#65533;&#65533;&#1090;&#65533;&#65533;&#65533;J&#65533;d&#65533;h&#65533;&#65533;P&#65533;&#65533;&#65533;&#65533;&#65533;x&#65533;S&#65533;&#557;&#65533;&#65533;&#1867;&#65533;&#65533;X&#65533;&#65533;$&#65533;O&#65533;&#65533;a&#65533;&#65533;r&#65533;&#65533;Y&#65533;&#65533;&#65533;&#65533;&#65533;&#65533;&#65533;&#65533;0BP5&#65533; &#65533;&#65533;&#65533;(&#65533;&#65533;&#65533;&#65533;&#65533;Y&#65533;&#184;&#65533;&#65533;S&#65533;&#65533;L&#65533;q&#65533;&#65533;&#65533;X0&#65533;x&#65533;&#65533;&#65533;&#65533;&#65533;>&#65533;C&#65533;&#65533;&#1547;&#65533;q&#65533;J0&#624;r&#65533;&#65533;
.&#65533;&#65533;I&#65533;y&#65533;&#65533;r&#922;&#65533;&#65533;	&#65533;N&#65533;*&#65533;&#65533;)N &#65533;Q@&#65533;&#65533;"P(&#65533;&#65533;&#65533;J&#65533;(&#65533;&#65533;C&#65533;&#65533;i&#65533;&#65533;&#65533;&#65533;&#65533;k&#65533;@&#65533;[&#65533;+cG&#65533;0&#65533;&#65533;=&#65533;&#65533;4&#65533;1&#65533;4 ,&#65533;&#65533;0h=&#65533;M$&#65533;(dB=tBYq>BI(&#65533;&#65533;	&#65533;$x&#65533;&#513;)0&#65533;q&#65533;&#65533;&#65533;q&#65533;
&#65533;21&#65533;&#65533;&&#65533;P&#65533;&#65533; &#65533;&#65533;K"&#65533;( &#65533;&#65533;&#65533;8&#65533;&#65533;vzh&#65533;&#65533;cl&#65533;Va&#65533;&#65533;c&#65533;&#65533;W&#1174;\&#65533;%Va5H&#65533;5`&&#1639;&&#65533;&#65533;D&"&#1155;&#65533;&#65533;b&#65533;PT&#65533;oid&#65533;&#65533;'bcK&#65533;kj&#65533;5P5&#65533;R"5k&#65533;&#65533;'&#65533;&#65533;9&#65533;&#339;&#65533;&#65533;'|B$&#65533;5x	&#65533;&#65533;&#65533;R8m\&#65533;K&#65533;RE&#65533;C=&#65533;KLTF]&#65533;e&#65533;&#65533;jL&#65533;3@&#65533;&#65533;&#65533;&#65533;G}FI&#65533;&#392;c&#65533;&#65533;Y&#65533;&#65533;Q&#65533;J6&#65533;&#65533;&#65533;H&#65533;Br&#65533;'_&#65533;&#65533;2t&#65533;&#65533;&#65533;+&#65533;&#65533;{&#65533;&#65533;)O&#65533;&#65533;M&#65533;&#65533;T\U&#65533;&#65533;H&#65533;&#65533;B 	D&#65533;&#65533;J&#1540;Q&#65533;:&#65533;&#65533;T0&#65533;&#65533;Hk&#23206;+&#65533;<j&#65533;&#65533;q&#65533;&#65533;&#1678;Q&#65533;NX&#65533;&#65533;&#65533;&#65533;&#65533;&#65533;*&#65533;&#65533;]&#65533;&#65533;&#65533;&#65533;&#65533;h&#65533;&#65533;l&#65533;&#65533;&#65533;&#65533;&#65533;&#65533;p&#65533;&#65533;&#65533;[&#65533;IW&#65533;`-&#65533;)&#65533;&#65533;&#65533;&#65533;&#65533;<&#65533;&#65533;&#65533;&#65533;z&#65533;&#65533;&#65533;&#65533;&#65533;&#65533;&#65533;*&#65533;&#65533;!\&#65533;&#65533;&#65533;&#65533;&#65533;\&#65533;&#65533;&#65533;&#65533;&#65533;
&#65533;&#65533;&#65533;&#1662;&#65533;
&#65533;&#65533;<&#65533;kUP=&#65533;,&#65533;h&#65533;|1&#1922;&#65533;&#34906;&#65533;&#65533;X&#65533;&#65533;&#1417;&#65533;&&#196;N(&#65533;&#292;H&#65533;$+j%Z&#65533;&#65533;&#65533;&#65533;&#65533;+&#65284;}&#65533;&#65533;yQ&#65533;8&#65533;r&#65533;&#65533;&#65533;9&#65533;&#65533;&#65533;B &#65533;&#65533;&#65533;	C&#65533;&#65533;&#1037;P&#65533;	&#65533;?&#65533;&#360;&#65533;&#65533;&#65533;)&#65533;= ;&#65533;&#65533;&#65533;s&#65533;&#65533;&#65533;&#65533;&#1744;F&#65533;2kJ&#65533;,&#65533;&#65533;&#65533;&#65533;(&#65533;&#65533;&#65533;&#65533;&#837;&#65533;X&#65533;yX&#65533;&#65533;O&#65533;&#65533;&#65533;bY&#65533;&#65533;&#65533;ZF&#65533;U&#65533;&#65533;&#65533;(1&#65533;S&#65533;&#65533;&#65533; &#65533;&#65533;?8&#65533;c&#65533;&#65533;7i&#65533;&#65533;>&#65533;1&#65533;&#65533;#8+ &#65533;2. 6&#65533;&#65533;&#65533;&#65533;?&#65533;&#65533;&#65533;&#65533;)&#65533;&#65533;&#65533;@&#65533;&#65533;^&#65533;&#65533;wb%.&#65533;h B"$	@!&#65533;&#65533;l&#65533;D6&#65533;i)Qi8&#65533;R1&#65533;&#65533;$`K
%X &#65533;&#65533;-(&#65533;>&#771;Q&#65533;%A1&#65533;]&#65533;5?i7as&#65533;\&#65533;5@&#65533;3P&#65533;e;[COt8&#65533;=8oc&#65533;&#65533;&#65533;&&#65533;{62&#65533;S&#65533;&#65533;l{(x&#65533;&#65533;~&#65533;&#65533; &#65533;BU&#65533;U&#65533;&#65533;<&#65533;2<{&#65533;>&#851;`&#65533;&p&#597;w!FdT'&#661;W&#65533;&#65533;Mtwaayq&#65533;'}&#65533;6Ha&#65533;aF<&#65533;~&#65533;&#65533;&#65533;a}&#1286;{&#65533;&#65533;&#65533;[&#65533;I&#65533;&#65533; &#65533;:&#65533;&#65533;&#65533;<&#65533;&#65533;;!&#65533;x2Y&#65533;*&#65533;&#65533;y&#65533;&#65533;&#65533;&#982;S&#65533;.>&#65533;&#65533;&#65533;&#65533;J&#569;&#65533; 0&#65533;&#767;&#65533;&#65533;U&#65533;&#1101;Ep&#65533;IH1&#65533;r&#65533;&#65533;&#65533;&#65533;&#65533;&#65533;&#65533;x+&#65533;&#65533;c&#65533;&#65533;&#65533;&#65533;&#65533;<&#65533; I&#65533;&#65533;&#65533;&#65533;&#65533;&#65533;(&#65533;R8&#65533;&#1594;&#65533;Y&#65533;&#65533;&#442;	&#65533;&#65533;*&#65533;&#65533;&#65533;^&#65533;-&#65533;d&#65533;r,&#65533;qY&#65533;&#65533;&#65533;&#65533;N.&#65533;&#1630;&#65533;&#65533;&#65533;&#65533;&#65533;&#65533;q&#65533;YhR&#65533;L`2&#65533;m&#65533;&#132;M&#65533;&#65533;&#65533;NTh&#65533;&#65533;&#65533;&#65533;&#65533;&#652;&#65533;&#65533;&#65533;	&#65533;!-&#65533;&#65533;&#65533;*&#65533;&#65533;K&#65533;&#794;&#65533;I;&#65533;H&#65533;&#65533;5<&#65533;&#65533;&#753;f&#65533;&#65533;&#65533;&#65533;S&#65533;&#65533;;&#65533;*&#65533;&#65533;&#65533;&#476;
&#65533;N&#65533;<&#65533;&#65533;&#43664;&#65533;&#65533;&#65533;&#65533;+WM&#65533;&#65533;&#65533;Z&#900;&#65533;+&#65533;G M&#65533;&#1611;&#65533;&#65533;b&#65533;cD&#65533;&#65533;&#65533;=&#65533;&#65533;z&#65533;&#504;&#65533;&#65533;M&#65533;&#735;&#65533;&#65533;&#65533;4&#65533;&#65533;G&#65533;&#65533;&#65533;&#65533;A&#65533;D&#65533;&#65533;=&#65533;&#65533;s#&#65533;&#65533;&#65533;Dp&#65533;[&#65533;&#65533;&#65533;&#65533;K&#65533;",&#65533;&#65533;&#65533;[0\N&#65533;&#65533;N&#65533;&#65533;&#701;&#65533;&#65533;&#65533;&#19198;&#43746;A&#65533;&#65533;&#65533;>1&#65533;&#65533;h?&#65533;&#65533;&#65533;&#65533;&#65533;;b&#65533;]&#579;>&#65533;!&#1967;EPKY-H&#1537;$&#65533;-&#65533;1H9P&#65533;7&#65533;&#65533;&#65533;&#65533;&#65533;&#65533;&#65533;
&#65533;HO&#65533;T&#65533;&#65533;S&#65533;2P&#65533;&#65533; 29&#65533;&#65533; &#65533;&#65533;5H&#65533;k3&#65533;M\&#65533;V&#65533;'&#65533;68H*&#1025;`&#65533;0&#65533;&#65533;#&#65533;7&#65533;&#65533;V&#65533;&P&#65533;&#65533;G&#65533;B'&#65533;#yR&#65533;&#65533;D	98`WL&#65533;&#65533;&#65533;4&#65533;&#65533;F<&#65533;<u5&#65533;&#65533;&#65533;&#65533;
&#65533;A&#65533;&#65533;.&#65533;u)&#65533;&#65533;`&#65533;[&#65533;F&#65533;j4&#65533;dD&#65533;b\kC&#65533;%t&#65533;n&#65533;'H&#65533;%|:D&#65533;X&#65533;&#65533;"&#65533;7Qq"&#65533;&&#65533;F&V&#65533;&#65533;H}8A|8f[m&#65533;`&#65533;&#65533;&#65533;fD~&#65533;&#65533;n6&#65533;(G#&#65533;&#65533;,&#1409;i&#65533;&#65533;'&#65533;R&#65533;J&#65533;&#65533;*&#65533;&#65533;i? &#65533;&#1256;&#65533;&#65533;-&#65533;E&#65533;&#65533;.&#65533;&#65533;K&#65533;U&#65533;&#65533;?&#65533;x#6B&#65533;{&#65533;6&#900;P &#65533;9V&#814;&#65533;*O&#1081;V&#65533;&#65533;&#65533;|&#65533;&#65533;Q:Q&#65533;&#65533;J J&#65533;&#65533;	&#65533;H&#65533;&#65533;.x&#65533;&#65533;&#65533;&#65533;id&#65533;iq&#65533;&#65533;X&#65533;a&#65533;&#65533;A&#65533;&#1401;W&#65533;&#65533;&#65533;&#65533;	=&#65533;@&#65533;&#65533;&#65533;&#1640;xU(P(WN&#1540;&#65533;&#260;&#65533;&#65533;&#65533;[&#65533;&#928;<&#65533; &#65533;&#65533;;&#65533;&#65533;&#65533;!'&#65533;&#65533;&#65533;&#65533;x&#65533;s&#969;&#65533;&#65533;z&#65533;j&#65533;&#65533;&#65533;e&#65533;1&#65533;!/&#65533;&#65533;&#3732;e:S&#65533;&#65533;`2&#65533;&#65533;&#65533;&#65533;ZI&#65533;@g&#65533;P@s&#65533;&#65533;&#65533;r&#65533;*&#65533;&#65533;&#65533;k2&#65533;.&#65533;&#65533;&#65533;&#696;&#65533;&#65533;#&#65533;d&#360;&#65533;9&#65533;&#65533;&#65533;d&#65533;&#47044;&#65533;M&#65533;&#65533;A&#65533;C%&#65533;[
&#65533;x2%&#65533;;c&#65533;&#65533;)RH&#65533;c&#65533;&#65533;&#65533;&#65533;&#65533;=&#65533;&#65533;3g&#65533;&#65533;&#65533;&#65533;8\&#65533;&#65533;&#65533;&#65533;&#1181;&#65533;3&#65533;&#65533;Q&#65533;q}&#65533;&#65533;+&#65533;&#65533;&#29491;&#65533;&#65533;\&#65533;\&#65533;!&#1368;&#65533;c&#65533;@H&#65533;XG&#65533;&#65533;&#65533;F(@&#1027;7P%&#65533;&#65533;&#65533;"p&#65533;,0&#65533;7&#65533;&#65533;&#65533;&#65533;&#65533;&#65533;&#65533;&#65533;Z
iP&#65533;&#65533; 0@&#65533;&#65533;a8p&#65533;=&#65533;+&#65533;&#65533;5@&#65533;X*0P&#1639;{b&#65533;&#65533;&#65533;c	(&#65533;&#1859;9P1&#1026;)`&#65533;%&#514;3F&#65533;#?aD&#65533;&#65533;g&#65533;&u&#65533;R\&#65533;4038&#65533;&#65533;F&#65533;o&#65533;3p&#65533;&#65533;-&#65533;Fdrxe&#65533;&#65533;&#65533;TL&#65533;j&#65533;&#65533;%&#65533;&#65533;W&#65533;FK&#65533;&#65533;)uS&#65533;e&#65533;&#65533;o&#65533;&#65533;D&#65533;&#65533;&#65533;AD&#65533;&#65533;'*&#65533;]&#1622;m)5&#65533;&#65533;&#65533;r&#65533;a1&#65533;v5&#65533;^"&#65533;>&#65533;d&#65533;&#263;&#65533;g&#65533;7@l{&#65533;&#65533;&#65533;N|{W&#65533;&#65533;%&#65533;&#65533;D&#65533;z&#65533;&#65533;&#65533;&#65533;&#65533;&#65533;&#65533;&#65533;3&#65533;o$|&#65533;7&#65533;$l&#65533;&#65533;v&#65533;&#65533;k2&#65533; |&#65533;&#65533;&#196;&#65533;&#65533;&#65533;&#65533;&#65533;/&#65533;&#65533;$&#65533;cD`$&#65533;&#65533;[O&#36688;&#65533;K&#65533;&#65533;VkE&#25164;cT&#65533;K&#65533;&#65533;&#809;&#65533;&#1457;(&#65533;&#65533;+&#65533;&#65533;Y&#65533;r&#65533;&#65533;&#65533;&#65533;&#65533;&#65533;L&#65533;&#65533;i.[&#65533;&#65533;[&#40819;&#65533;&#65533;\iI~&#65533;[0&#65533;&#65533; &#65533;&#65533;&#645;&#65533;&#65533;^ !KN	&#65533;&#65533;&#65533;&#24571;k.&#65533;&#65533;i&#65533;[&#65533;&#65533;&#65533;&#65533;&#65533;&#65533;&#65533;&#397;r[&#65533;*&#65533;&#65533;:&#65533;&#65533;&#65533;&#65533;&#65533;J&#65533;lS&#1640;|&#65533;&#65533;q&#65533;&#65533;&#65533;&#1184;&#65533;&#65533;*&#65533;&#1518;AL&#65533;h%&#65533;&#65533;&#65533;&#65533;&#1706;%+&#1452;Y&#65533;`&#65533;Z&#65533;*&#65533;Q&#65533;6e&#65533;t&#65533;&#65533;$&#65533;&#65533;%J&#65533;H&#1189;M&#65533;B&#65533;JI
&#65533;&#65533;T&#65533;H&#65533;
&#65533;	S&#65533;&#65533;&#65533;)J&#65533;R&#65533;H&#65533;)b$Th&#65533;E&#65533;-:Dh&#65533; B&#65533;&#65533;<&#65533;&#65533;&#65533;&#65533;C&#65533;&#65533;&#65533;	&#65533;&#65533;D&#65533;&#65533;&#65533;&#65533;T&#65533;&#65533;:y&#65533;jhi&#1255;&#65533;
-$&#65533;i @s&#65533;&#65533;&#65533;&#65533;=z&#65533;&#65533;&#65533;&#65533;&#65533;O&#65533;@&#65533;
-&#65533;&#65533;&#65533;S'O&#65533;D&#65533;*&#65533;&#65533;e*V&#65533;b&#1138;&#65533;kW/_&#65533;8{&#1413;K&#65533;+V&#65533;P&#65533;B&#65533;&#65533;&#65533;(P&#65533;_&#65533;diR#D&#65533;&#65533;D*&#65533;EC=&#65533;&#65533;P&#65533;s	Z(&#65533;&#65533;B&#925;+j&#65533;&#65533;x&#65533;6a&#65533;0&#65533;cG&#65533;%X&#696;&#65533;s'&#65533;?&#65533;&#65533;h&#65533;&#65533;&#65533;&#65533;&#65533;&#65533;&#65533;&#65533; &#65533;~&#65533;&#65533;y&#65533;&N&#65533;&#65533;v&#65533;&#65533;BP`&#65533;0Fz&#65533;aGu&#65533;!&#65533;&#65533;t&#65533;&#65533;k&#65533;&#65533;Ft&#65533;&#65533;&#65533;t&#65533;aw&#65533;&#65533;c&#65533;a&#65533;v&#65533;!&#65533;t<#&#65533;r&#65533;&#65533;&#65533;&#65533;v&#65533;q&#65533;x&#65533;#&#65533;J(G&#65533;&#65533;&#65533;G&#65533;Q&#65533;i&#65533;&#65533;l`&#65533;Fg&#65533;&#65533;!&#65533;F6&#65533;&#65533;l&#65533;&#65533;p&#65533;M:i&#65533;d&#65533;g!n&#65533;&#65533;&#65533;l&#65533;&#65533;&#65533;lrI$&#65533;h&#569;fQ&#65533;!&#65533;r&#65533;&#65533;%&#65533;&#65533;}&#65533;&#65533;&#65533;mX&#65533;&#65533;&#65533;o&#65533;&#65533;d&#65533;qi&#65533;Cn&#65533;&#65533;p&#65533;&#65533;@j&#65533;&#65533;p`&#65533;&#65533;&#65533;b&#65533;%,j(d&#65533;!&#65533;l~&#65533;n&#65533;&#65533;f&#65533;&#65533;:&#65533;&#65533;o&#1722;k&#65533;QH"<52&#65533;P&#65533;<W_^&#65533;FW^~&#65533;&#52359;9Gr&#65533;a&#65533;&#65533;$&#65533;P&#65533;&#65533;&4e&#65533;&#65533;%&#65533;&#65533;k	&#65533;&#65533;<RlU&#65533;&#65533;&ms&#65533;&#65533;##Y&#65533;&#65533;(&#65533;&#65533;&#65533;&#65533;&#65533;&#65533;&#65533;/+&#65533;&#35530;&#65533;)&#65533;HdJe&#65533;&#65533;&#65533;o+&#65533;&#65533;2&#65533;+&#65533;4&#65533;0-&#65533;&#65533;&#65533;&#65533;&#65533;&#65533;&#65533;%&#65533;$e&#65533;!&#65533;H&#65533;I(&#65533;&#65533;&#65533;-&#65533; &#65533;&#65533;-(&#65533;P-&#65533;&#65533;&#65533;&#65533;/&#65533;&#65533;&#65533;&#65533;/&#65533;&#65533;&#65533;/&#65533;&#65533;&#65533;-&#65533; &#65533;.&#65533;3&#65533;0&#65533;&#65533;&#65533;K&#958;&#65533;&#65533;s&#695; D,&#65533;t&#65533;
&#65533;&#65533;
+&#65533;&#65533;4&#65533;&#65533;1&#65533;&#65533;'&#65533;&#65533;B&#65533;)&#65533; &#65533;&#279;&#65533;&#65533;+&#65533;&#65533;&#65533;&#1327;dVP-&#65533;MqD&#65533;&#65533;&#65533;X(&#65533;&#65533;&#65533;&#65533;&#65533;&#65533;&#65533;"&#65533;'&#65533;LT&#65533;)&#65533;&#65533;&#65533;w&#65533;&#65533;wD&#65533;J'&#65533;X&#65533;F&#65533;R"&#65533;#BE&#65533;	c&#65533;&#65533;&#65533;I)&#65533;p=Jksl&#65533; &#65533;&#65533;&#65533;qWO&#65533;&TR&#65533;&#65533;&#65533;!&#65533;]&#65533;mb&#65533;&#3336;m&#65533;:%/#7!&#65533;|&#65533;&#65533;&#65533;N&#65533;&#65533;[&#65533;&#65533;&#65533;M&#65533;2s&#65533;C&#65533;^&#65533;&#65533;G&#65533;&#65533;&#499;{&#65533;&#65533;"&#65533;h&#65533;'&#65533;&#65533;]6&#65533;&#65533;&#65533;R&#760; &#65533;K&#65533;&#65533;&#65533;&#65533;&#65533;&#65533;g&#65533;J*&#65533;x&#65533;&#65533;D%*&#65533;&#65533;B(&#65533;0&#65533;8DP&#65533;u,&#65533;&#65533;D zG&#65533;&#65533;9&#65533;=&#65533;&#579;&#65533;p&#65533;'8A	B&#65533;&#65533;5&#65533;A<&#65533;&#65533;Z&#547;? gw|&#65533;a&#65533;&#236;?&#65533;'&#65533;&#65533;C&#65533;&#65533;&#65533;*&#1568;(&#65533;&#65533;X&#65533;<A&#65533;$e&#65533;7&#65533;&#65533;n&#65533;&#65533;&#65533;9&#65533;&#65533;"&#65533;&#65533;&#65533;8K&#65533;&#65533;E&#65533;&#65533;udN&#65533;&#65533;&#65533;&#65533;&#768;64&#65533;BB&#65533;&#65533;&#65533;%5&#65533;V&#65533;&#65533;R&#65533;&#65533;d&#65533;5&#65533;&#65533;&#65533;Z&#65533;&#65533;H&#65533;8&#65533;&#65533;&#65533;&#65533;&#65533;&#65533;&#1456;="J&#65533;:&#65533;&#65533;&#65533;$I&#65533;S&#65533;t&#65533;&#65533;H>&#65533;&#65533;MM&#65533;b&#65533;t&#65533;F&#65533;V&#65533;&#65533;&#65533;&#65533;*+2&#1108;vh&#65533;&#2032;&#65533;1l&#65533;
X0&#65533; &#65533;J]&#65533;&#65533;W&#65533;&#65533;&#65533;(&#65533;C&#65533;&#65533;N&#65533;&#65533;Bv9'7x)&#65533;\&#65533;&#65533;&#65533;FZ&#45143;U&#65533;s&#65533;&#65533;=&#65533;#&#65533;&#65533;\&&#649;&#65533;Jhd&#65533;pD&#65533;p&#65533;&#65533;&#65533;&#65533;FZ&#1475;Wt&#65533;I`&#65533;+YEDR&#65533;
&#1252;&#65533;&#65533;&#65533;&#65533;&#65533;D&#65533;&#65533;/UTn%&#65533;&#65533;jT&#1029;e&#65533;&#65533;&#65533;Ee15&#65533;&#65533;&#65533;&#65533;&#65533;$~&#65533;B0B&#65533;&#65533;&#65533;(R&#65533;&#65533;&#65533;&#65533;&#65533;&#65533;E&#65533;&#65533;2^&#65533;beB&#65533;&#65533;.&#65533;f]&#65533;"&#65533;&#65533;&#65533;&#65533;-t&#65533;` &#65533;&#65533;4&#65533;iAV&#65533;&#65533;R&#65533;&#65533;M"&#65533;a-h&#65533;&#1204;&#65533;%&#65533;#&#65533;(&#65533;p&#65533;&#65533;&#65533;&#65533;R!&#65533;&#65533;|&#65533;"k]&#65533;D+:&#65533;&#65533;&#65533;&#65533;&#65533;&#65533;&#65533;,q	M&#65533;O2&#65533;0E&#65533;@&#4728;&#65533;"&#65533;(kEg&#65533;&#65533;a]kDa9&#65533;T&#65533;&#65533;:i2	&#65533;&#65533;&#65533;8&#65533;&#65533;J&#65533;&#65533;Np"&#65533;p"&#65533;&#65533;	&#65533;<3&#65533; &#65533;&#65533;&#65533;]&#65533;=	\s&#43163;A\&#65533;x&#65533;&#65533;&#65533;&#65533;&#65533;cK&#65533;&#65533;b;D&#65533;7N&#65533;&#65533;&#65533;(&#65533;&#1358;&#65533;&#65533;&#65533;y&#65533;&#1367;<&#65533;Fx#(&#65533;&#65533;K&#65533;U&#65533;&#65533;(H&#65533;
&#65533;&#65533;&#65533;;Mi.z&#65533;^&#65533;&#65533;g&#65533;x&#65533;h&#65533;
&#65533;&#65533;&#65533;51$&#65533;&#65533;&#65533;&#65533;,&#65533;&#65533;4&#558;&#65533;A&#65533;&#65533;/4&#1318;^&#65533;b&#65533;0zx&#65533;Cx#@&#65533;	[8C
w&#65533;#;&#65533;HEy`&#65533;^&#65533;&#65533;&#65533;&#65533;&#65533;/y&#1058;&#65533;&#65533;&#65533;- &#65533;H&#65533;&#65533; &#65533; ZP&#65533;-&#1216;&#65533;5&#65533;'&#65533;&#65533;iC&#65533; 4 J&#65533;fjb&#65533;&#65533;&#65533;I&#44563;&#65533;%G%)=&#65533;E&#65533;\"&#65533;vu$G&#65533;&#65533;K4&#65533;&#65533;&#65533;P&#65533;/&#65533;&#65533;Nh
&#65533;&#65533;&#1808;H3&#65533;&#65533;O7&#65533;S&#65533;&#1152;e&#65533;&#65533;7nd&#1852;&#65533;:&#65533;&#65533;&#65533;r&#65533;&#65533;&#65533;&#65533;E-&#1623;:N&#65533;&#65533;>i&#65533;5qq&#608;Br&#65533;E%*Rm&#65533;L&#65533;*R&#65533;&#65533;&#65533;Ky&#65533;g&#65533;&#65533;&#65533;,&#65533;&#65533;&#65533;WN&#65533;}+M&#65533;)Nx*55u&#65533;;Bv&#65533;^&#65533;&#65533;&#65533;,&#65533;X&#65533;&#65533;&#65533;x&#65533;!&#65533;&#65533;&#22287;ul&#65533;&#65533;8&#65533;E&#65533;oU&#65533;&#65533;&#65533;&#65533;&#65533;&#65533;\k&#65533;0&#65533;	%*&#65533;	Q&#65533;&#65533;&#65533;;&#65533;&#65533;&#65533;&#330;&#65533;f[q&#65533;5E(8&#149;"&#65533;s&#65533;'j&#65533;&#65533;
&#65533;9,k&#65533;&#65533;j&#65533;4&#65533;g&#65533;Z&#65533;&#65533;&#65533;&#65533;(V&#65533;&#65533;&#65533;D&#65533;MNp&#65533;&#65533;&#65533;E&#65533;&#65533;
&#65533;&#65533;&#65533;D!&#65533;@E&#65533;I&#65533;:T&#65533;;&#65533;&#1630;* 7a&#65533;&#65533;&#65533;&#65533;[&#65533;jL&#65533;&#65533;&#1674;m&#65533;/a[{_X[&#65533;5&#154;&#178;w&#65533;&#65533;f#&#65533;qO&#65533;b&#65533;1&#65533;c4Q&#65533;&#65533;&#65533;&#65533;-&#65533;X-`1&#65533;i&#65533;&#65533;&#65533;y&2&#65533;ln}\\&#65533;^&#65533;&,&#65533;p^b&#65533;&#65533;&#65533;&#65533;f9&#65533;E"&#65533;&#65533;sa&#65533;&#65533;&#65533;;&#65533;a=&#257;O&#65533;&#65533;#A&#65533;&#65533;A0&#65533;{&#1603;&#65533;7&#65533;&#65533;8&#65533;&#65533;b`&#65533;&#1031;?T&#65533;&#65533;&#65533;&#65533;O&#65533;'&#65533;hO&#65533;&#1475;&#65533;&#65533;&#65533;@weS/&#65533;^t)&#65533;A&#65533;i&#65533;"Q&#54416;&#65533;[-nS\&#65533;Te&#65533;&#65533;2&#65533;&#65533;V&#65533;<'`%&&#65533;v&#1658;&#65533;&#65533; &#65533;:^;&#65533;G&#65533;p&#65533;&#462;&#65533;=&#65533;&#65533;&#65533;&#1658;M&#65533;&#65533;&#65533;&aKX&#65533;&#65533;3|HEe$&#65533;6\&#65533;&#65533;&#65533;-&#65533;.&#65533;m&#65533;&#65533;8&#65533;	*&#65533;&#65533;Z\ d@Q &#65533;#&#960;&#65533;4&#65533;	Xi6C&#65533;@&#65533;9&#65533;&#65533;&#65533;&#65533;S'
Z0&#65533;&#1132;h&#65533;&#65533;&#65533;&#1095;&#65533;&#65533;&#65533;&#65533;&#65533;J'y&#65533;&#65533;O&#65533;&#65533;N&#65533;&#65533;&#65533;R&#65533;&#65533;&#65533;&#65533;&#65533;qI&#65533;$&#65533;&#65533;&#65533;	&#65533;&#1165;%&#65533;&#65533;&#65533;~8I&#1345;&#65533;@&#65533;a&#65533;&#65533;&#65533;&#65533;,'-Y&#65533;&#65533;'uI)&#65533;&#65533;&#65533;&#65533;&#65533;&#616;a0&#65533;&#65533;	&#65533;Iu	&#65533;&#65533;&#65533;&#65533;A&#65533;&#513;&#65533;L&#65533;&#65533;&#65533;&#1937;&#65533;&#65533;&#65533;&#65533;&#65533;
&%I&#65533;	&#65533;#<&#65533;#P&#65533;;aK&#65533;Q&#65533;&#65533;&#65533;<9}T&#65533;&#65533;DP4S#&#65533;!>a&#65533;%hD%&#65533;&#65533;pG8Z&#65533;&#65533;&#65533;&#430;&#65533;F&#65533;&#65533;:&#65533;=}IEL&#1716;?&#65533;&#65533;&#1752;&#65533;K&#65533;E,T&#65533;q&#65533;&#65533;UF5Te&#65533;U,&#258;X&#65533;WJ&#1557;&#65533;T%&#65533;V<&#65533;$X(&#65533;&#65533;+4U&#65533; &#65533;.&#65533;{9&#65533;/DO&#65533;L&#65533;Q&#65533;K&#65533;&#65533;|&#65533;&#65533;FC&#65533;U&#65533;&#1051;&#65533;&#65533;]&#65533;bmVef&#65533;bC&#65533;)&#65533;F&#65533;L)Y&#65533;b&#65533;&#65533;&#65533;'p&#65533;%D-&#65533;e	F`&#65533; &#65533;w&#65533;@&#65533;U&&#65533;B&#65533;&#65533;&#65533;)&#65533;&#65533;9j&#65533; &&#65533;&#65533;p&#65533;b]W	&#65533;cE$@>U&#65533;LD&#65533; &#65533;{&#65533;&#65533;&#65533;&#1034;P&#65533;&#65533;&#65533;&#65533;9&#65533;&#65533;e&#65533;`&#65533;&#65533;&#65533;]&#65533;&#65533;A*&#65533;J&#65533;&#65533;&#65533;E&#65533;s&#65533;ap&#65533;&#65533;&#65533;;&#65533;&#65533;\&#65533;&#65533;4&#581;&#65533;&#65533;A&#65533;\&#65533;8W&#65533;&#65533;$&#65533;TK &#65533;&#65533;l1&#664;&#513;&#65533;75B:&#65533;&#65533;&&#65533;&#65533;)&#65533;Fe&#65533;K&#65533;&#65533;ycLq/&#65533;WM&#1869;+&#65533;&#65533;e]N&#65533; &#65533;&#65533;&#65533;0&#65533;m&#65533;&#65533;&#65533;&#65533;&#65533;%&#65533;&#65533;&#65533;\d&#65533; 4_&#65533;%A8@&#65533;w&#65533;&#65533;&#65533;L&#65533;&#65533;&#65533;Y&#65533;&#65533;&#65533;EZJ&#65533;I&#65533;e!&#65533;&#1024;(@&#65533;&#65533;&#65533; &#65533;&#65533;&#65533;&#65533;X&#65533;&#65533;I&#65533;&#65533;Y&#65533;&#65533;&#65533; &#65533;J&#65533;&#65533;Y&#65533;Y&#65533;%&#680;LR&#65533;Z&#65533;X	&#65533;&#65533;	xI'&#65533;H&#65533;		&#65533;&#65533;&#65533;&#65533;Q&#65533;=8&#65533;&#65533;n&#65533;Hn&#65533;H&#65533;Q&&#65533;9&#65533;&#65533;&#65533;lR
&#65533;&#65533;	*&#1096;&#65533;&#65533;4Yq&#934;&#65533;&#65533;&#65533;&#65533;&#65533;&#65533;l&#65533;&#1610;\J&#65533;&#65533;&#65533;'	&#65533;&#65533;&#65533;f&#65533;	&#65533;&#65533;H&#65533;-&#65533;e&#65533;	&#65533;&#65533;,&#65533; &#1881;&#65533;-&#65533;&#65533;&#65533;I&#65533;&#65533;&#65533;&#65533;'&#65533;&#65533;I&#65533;&#65533;`H&#65533;&#65533;&#65533;&#1693;&#1631;&#65533;&#65533;I&#65533;&#65533;&#65533;m&&#65533;&#65533;A&#65533;!#<&#65533;$GW&#65533;&#65533;j-&#65533;&#65533;Z&#65533;&#65533;<&#65533;0B#&#65533;;&#65533;&#65533;8i&#65533;&#65533;l&#65533;xb&#65533;|&#65533;MP&#371;&#65533;&#65533;&#65533;&#65533;P &#65533;&#65533;( &#65533; &#65533;&#65533;&#65533;xa&#65533;B&#65533;D&#65533;&#65533;T&#65533;&#369;D&#793;&#65533;&#1412;&#65533;&#65533;&#65533;)XU'&#65533;h&#65533;y&#65533;f&#65533;&#65533;&#65533;&#65533;,PL&#65533; &#65533;&#65533;&#65533;%0&#65533;&#712;i&#65533;0&#65533;z&#65533;. &#65533;&#65533;B0&#65533;&#65533;-&#65533;B&#65533;h&#65533;*&#65533;&#65533;&#1496;MK&#65533;B4~&#65533;&#65533;&#65533;&#65533;dNV&#65533;(&#65533;\'&#65533;&#65533;R&#65533;&#1508;&#65533;&#65533;&#65533;&#65533;?&#65533;&#65533;&#65533;&#65533;&#65533;t&#65533; ]&#65533;$L&#65533;\c'T]&#65533;Jj%&#65533;&#65533;&#65533;U&#65533;X&#65533;A=&#65533;'l&#65533;H&#65533; M&#65533;(&#65533;
&#65533;&#65533;K"\&#65533; &#65533;$&#65533;aX&#65533;W&#65533;&#65533;Em&#65533;&#65533;]~	&#65533;&#65533;&#65533;&#65533;&#65533;Y&#65533;U&#65533;Y&#65533;&#65533;*0&#65533;R&#65533;]`&#65533;D&#65533; &#65533;&#65533;pY&#65533;=&#704;5&#65533;&#65533;&#1590;&#150;&#769;&#65533;&#65533;
]!"&#65533;h&&#65533;(7&#65533;Mxy&#65533;&#65533;L&#65533;B&#65533;&#65533;+&#65533; C&#65533;@&#65533;&#65533;i&#65533;)x&<&#65533;&#65533;(&#65533;-E &#65533;&#65533;&#65533;1KM&#65533;`&#65533;y&#65533;&#65533;-&#65533;&#65533;=\:&#65533;&#65533;&#65533;@&#65533;&#65533;&#65533;&#65533;&#65533;&#65533;&#65533;&#65533;&#65533;H&#65533;y&#65533;&#65533;&#349;&#65533;\&#65533;y&#65533;&#65533;&#1281;|&#65533;&#65533; &#65533;&#65533;Q&#65533;T&#65533;&#65533;&#65533;An&#596;&#65533;&#2010;,&#65533;&#65533;&#65533;A&#596;&#65533;pY&#65533;A
&#65533;&#65533;&#65533;}Q&#65533;&#65533;&#65533;&#65533;&#65533;&#65533;&#65533;&#65533;&#65533;&#65533;dH&#65533;&#65533;|&#65533;&#517;}l&#65533;h
&#65533;&#65533;x&#65533;&#65533;&#65533;H&#65533;E&#65533;9R&#65533;J&#65533;&#65533;-U&#65533;kn-t&#65533;&#65533;x&#65533;bX&#65533;x&#65533;&#65533;&#1066;t&#65533;%&#65533;&#1055;ea$I%5R&#65533;@&#65533;&#65533;V&#65533;&#65533;	&#65533; &#42972;$&#65533;z&#65533;&#65533;&#65533;*&#65533;"&#65533;&#65533;&#65533;&#65533;&#65533;j&#65533;&#65533;&#65533;&#65533;&#65533;&#65533;&#65533;f&#65533;&#65533;&#65533;|&#65533;xA(&#65533;r!g&#65533;
&#65533;&#65533;&#65533;&#65533;&#65533;&#65533;H&#65533;&#65533;Js&#65533;&#65533;&#65533;&#65533;&#65533;6(&#65533;&#65533;&#65533;&#25013;&#65533;&#65533;^&#65533;"LOP&#65533;&#65533;&#65533;&#282;&#65533;px&#65533;&#65533;EV9eD9dG&#65533;NH&#65533;&#65533;&#65533;6k&#65533;&#65533;!*&#65533;H&#65533;&#65533;&&#65533;%R&#65533;&#180;,P&#65533;Y%&#65533;'P&#65533;4&#65533;c&#65533;&#65533;6r\^&#65533;&#65533;D,&#65533;&#277;&#65533;E$$lGH&#65533;$L*&h&#65533;&#556;&#65533;+,*f&#65533;.&#65533;z&#65533;:*NT&#65533;&#65533;&#65533;&#65533;f&#65533;&#65533;&#65533;B,&#65533;&#65533;\&#65533;&#65533;'l&#65533;&&#65533;p&#65533;'&#65533;M4&#65533;+&#65533;&#65533;'&#65533;&#65533;Fx&#65533;c&#65533;&#65533;&#65533;xM(&#65533;\k&#65533;p&#925;&#65533;&#7122;&#65533;S&#65533;0'T s&#65533;8&#65533;&#65533;G&#65533;&#65533;=AhB&#65533;&#1249;&#65533;6'&#65533;cM&#65533;&#65533;&#65533;S&#65533;E&#65533;Jj{D&#65533; &#65533;&#65533;tV&#1837;e&#65533;t$&#65533;&#65533;tI&#65533;&#65533;&#65533;~&#65533;]&#65533;&#65533;&#65533;Z&#65533;tU&#65533;&#65533;&#65533;&#65533;&#65533;&#65533;&&#65533;H&#65533;_&#65533;&#65533;&#65533;&#65533;&#65533;&#65533;N&#65533;&#65533;Hy ^sBM&#65533;&#65533; &#65533;K&#65533;&#65533;&#65533;&#65533;&#65533;F&#662;&#65533;&#65533;h&#65533;p&#65533;A&#65533;B#&#65533;&#65533;&#65533;&#65533;&#65533;&#65533;&#65533;&#1748;N&#65533;&#65533;/&#65533;&#65533;&#65533;Tv&#65533;&#65533;LD&#65533;B(`$&#65533;!&#65533;E&#65533;`&#65533;&#65533;&#65533;&#65533;&#65533;&#65533;d2&#65533;~&#65533;S&#65533;&#65533;r&#65533;&#65533;&#65533;FS&#65533;AX&#65533;&#65533;&#65533;`&#65533;&#65533;&#65533;&#65533;l'-&#65533;y&#65533;-ss &#65533;&#65533;f&#65533;r&#65533;&#65533;&#65533;4X c&#65533;Xx@&#65533;&#65533;&#65533;A&#65533;(&#659;H&#65533;h&#65533;&#65533;s&#65533;&#65533;&#65533;A}&#65533;&#65533;&#537;&#65533;y Q	g&#65533;R&#65533;&#65533;&#65533;&#65533;&#65533;A&#65533;&#65533;&#65533;&#65533;hl&#65533;&#65533;&#65533;&#65533;&#65533;&#65533;4Z&#65533;D&#65533;&#65533;bA&#65533;&#65533; Jh&#65533;3PI&#65533;&#65533;&#65533;&#65533;)&#65533;&#65533;&#65533;&#478;&#65533;&#1624;&#65533;&#65533;9&#1178;l&#549;'&#65533;>&#65533;~bm&#65533;&#65533;|b&#65533;A&#65533;&#65533;y&#65533;|&#65533;&#65533;r&#65533;&#65533;yB&#65533;&#65533;&#1090;&#65533;g&#65533;?&#65533;&#65533;&#65533;&#65533;g@&#65533;Z&#65533;t&#65533;~&#65533;&#65533;&#65533;&#65533;R&#65533;45&#65533;&#65533;&#65533;&#65533;	#&#65533;'&#65533;&#65533;&#65533; &#65533;4 1&#65533;&#65533;E[w&#65533;tT&#65533;q&#65533;I&#65533;A&#65533;6&#65533;Q&#65533;0&#65533;&#65533;&#65533;&#65533; u&#65533;&#65533;&#304;uKfe&#951;pK$TV&#65533;PHE"&#65533;V{&#65533;V[&#65533;DI&#65533;&#65533;*&#65533;m&#65533;&#136;r*&#65533;a&#1897;&#65533;&#65533;&#65533;]&#65533;&#65533;&#953;&#65533;Y\&#65533;#+&#65533;+ct&#65533;:e&#65533;&V5zB&#65533;&#65533;, &#65533;&#65533;&#65533;&#65533;&D,&#65533;+&#65533;B(&#65533;K&#65533;-&#65533;&#157;V&#65533;&#65533;&#65533;&x&#65533;'&#65533;&#65533;&#65533;&#65533;Ua&#65533;uU#uc&#65533;&#65533;d&#65533;&#65533;&#65533;&#65533;&#65533;&#65533;D&#65533;&#65533;`6Sbv&#65533;&#65533;&#65533;&#65533;UBC&#65533;H&#65533;&#65533;&#54063;$6>yB)&#65533;&#65533;X&#65533;),&#65533;&#65533;w;5O&#65533;No$	&#710;%8cIB;Q&#65533;B&#65533;&#65533;y@&#65533;gu&#983;'&#65533;4&#65533;&#65533;&#65533;E&#1849;&#65533;F&#65533;&#65533;j&#65533;&#65533;&#65533;n&#65533;&#65533;I&#65533;&#65533;&#65533;&#65533;&#65533;A&#65533;)&#65533;&#65533;&#65533; _&#65533;&#65533;:&#65533;&#65533;_ll&#65533;&#65533;&#65533;&#65533;M8P&#583;x&#65533;&#65533;&#65533;&#65533;L&#65533; &#65533;p&#65533;&#65533;&#65533;&#65533;&#65533;s&#65533;)\)A &#65533;.&#33751;&#65533;.&#65533;L.&#65533;&#65533;+ T&&#65533;S$ &#65533; &#65533;&#65533;^&#65533;At&#65533;2&#65533;&#65533;@&#65533;&#65533;&#65533;y&#65533;E}&#65533;]&#65533;&#65533;&#65533;&#65533;e&#65533;8A,&#65533;&#65533;&#65533;&#65533;&#65533;&#65533;&#1665;&#65533;.E&#65533;&#438;Zl&#65533;&#65533;&#626;&#65533;&#65533;&#65533;xx&#65533;Q%@&#65533; &#65533;&#65533;&#1174;4&#65533;x&#65533;m&#65533;&#65533;&#65533;x&#65533;g&#65533;z4R&#65533;&#65533;QP&#65533;Y&#65533;}&#65533;&#46496;&#65533;&#65533;Rt&#65533;&#65533;&#65533;&#65533;&#65533;&#54432;&#65533;&#65533;z	&#65533;&#65533;Yu&#65533;&#65533;?&#65533;&#65533;
&#65533;&#65533;&#65533;&#65533;H&#65533;&#65533;&#65533;&#65533;;D&#65533;&#65533;&#65533;&#65533;W&#65533;&#65533;&#65533;&#1109;U&#65533;&#65533;&#65533;~&#65533;SR#!&#65533;N&#65533;&#65533;?uNC&#65533;&#65533;&#65533;&#65533;&#65533;&#65533;I&#442;&#65533;&#65533;&#65533;&#65533;n&#65533;&#65533;.!=I
&#65533;&#65533;#&#65533;&#65533;&#814;8&#65533;&#65533;&#65533;&#65533;+I&#65533;&#65533;KC&#1179;y&#542;J&#65533;&#65533;.&#65533;.SO&#65533;D&#65533;8&#65533;p KS&#65533;npsD&#65533;&#65533;]&#65533;&#65533;,&#65533;5&#65533;|U&#33031;FB&#65533;8I&#65533;;
&#65533;O&#65533;E_{&#65533;&#65533;&#65533;a&#65533;;9hz&#65533;&#65533;&#65533;M&#65533;c&#65533;&#65533;i&#65533;D`"&#65533;N&#65533;&#65533;x[>&#65533;o(=G&#65533;aE&#65533;)&#65533;&#65533;i(&#65533;&#1444;B&#65533;6&#65533;&#65533;&#65533;&#65533;qN&#65533;n&#65533;&#65533;&#65533;&#216;B&#65533;&#65533;BDn&#65533;&#65533; &#65533;A&#1039;&#65533;&#65533;T/&#65533;B,&#65533;)&#65533;&#65533;'&#65533;#%&#65533;s&#65533;M&#65533;&#65533;.&#1580;&#65533;U&#65533;p|&#65533;&#65533;;6&#65533;c&#65533;p&#1600;&#65533;&#65533;&#65533;0&#497;Ay&#65533;&#65533;7&#65533;&#65533;&#646;G&#65533;&#65533;&#65533;&#65533;&#65533;&#65533;&#310;&#65533;&#65533;)&#65533;/k_BRdP7&#65533;U1:Yo&#65533;~ &#65533;:J&#65533;i&#65533;z -&#65533;+&#65533;&#65533;n&#65533;.W+&#65533;&#65533;&#65533;&#65533;&#65533;&#65533;&#65533;&#65533;&#65533;&#65533;]7&#65533;&#65533;&#65533;&#65533;}&#65533;&#65533;&#65533;'G{&#1877;&#65533;a&#65533;&#65533;"&#65533;]h&#65533;|&#65533;$	&#65533;UTS&#65533;&#65533;[&#65533;G8#m&#65533;&#65533;&#65533;&#65533;T&#65533;|&#65533;$&#65533;(ALX&#65533;"(&#65533;&#65533;>&#65533;(&#65533;i&#1045;&#65533;&#65533;&#65533;&#65533;+&#65533;&#65533;Tg&#65533;/&#65533;V&#65533;,&#65533;(l&#65533;# &#65533;!?y&#65533;&#1593;&#65533;g&#65533;>|&#65533;&#1297;'&#65533;x(&#65533;sO&#65533;z&#65533;t&#65533;&#65533;Q&#65533;&#329;&#65533;*Th&#65533;&#65533;<n&#65533;X&#65533;&#165;M&#65533;>{&#65533;Y&#65533;FM&#65533;8v&#65533; &#65533;G&#65533;?&#65533;&#65533;O&#452;&#65533;&#65533;q&#65533;gM&#65533;Z&#65533;&#65533;&#65533;Z&#1196;a&#65533;M&#65533;7n&#1664;e&#65533;&#65533;9d&#1912;QcF&#65533;2d&#65533;9&#65533;&#65533;&#65533;.^&#820;q&#65533;&#65533;&#65533;1s&#65533;9Sqb&#65533;v&#65533;4N&#65533;&#65533;&#65533;/]&#65533;&#65533;E|&#65533;qc3&#65533;&#65533;|&#65533;K&#65533;&#65533;&#65533;j&#65533;&#65533;Isf&#65533;0sA&#65533;am&#65533;h&#1328;y#&#65533;&#65533;9j&#65533;&#65533;&#65533;&#65533;&#65533;&#541;&#65533;&#65533;i,&#1716;&#65533;&#65533;sCC&#65533;k4&#26356;&#65533;&#65533;u&#65533;Kv&#65533;s&#65533;&#65533;&#65533;{&#65533;&#52962;&#1528;&#65533;gl[7o&#65533;i&#65533;&#65533;&#65533;&#65533;]&#65533;?&#65533;&#65533;^1gj&#710;<5bM&#65533;&#65533;&#65533;0C&#65533;&#65533;&#65533;&#65533;&#65533;&#65533;0&#65533;&#65533;z&#65533;&#65533;&#65533;&#65533;s&#65533;&#65533;&#65533;&#65533;-3&#65533;0D&#65533;H(&#65533;&#65533;H&#65533;DHI&#272;O*&#65533;A q&#65533;'BQdF&#65533;&#65533;FPd&#65533;Drd&#65533;HF&#65533;$&#65533;F&#65533;&#65533;DJ0&#65533;N0&#65533;dIadEy&#65533;&#65533; 	$A&#65533;&#65533;,r&#65533;L:&#65533;&#65533;QNa&#65533;&#65533;8&#65533;l&#65533;Yh&#65533;&#65533;;a&#65533;&#65533;VT)e&#65533;@I&#65533;PRJ)&#65533;PST&#65533;&#65533;OVR!&#65533;(&#65533;&#65533;&#65533;JG&#65533;&#65533;RK4&#65533;&#65533;Q&#65533;&#65533;NVX&#65533;&#65533;&#65533;Rk9&#65533;Zfy&#65533;YR&#65533;&#65533;[j&#65533;&#65533;&#65533;VdI5&#65533;_|&#65533;%&#65533;Xw&#65533;WN&#65533;N&#65533;&#65533;D&#65533;5EQe&#65533;S&#65533;T&#340;AE&#65533;&#275;j=&#65533;%P@&#65533;VJJ$&#65533;&#274;M8&#65533;&#275;P&#65533;k&#65533;%&#65533;&#65533;TR1E&#65533;?&#65533;sC&#65533;&#65533;&#65533;L,&#65533;&#65533;!I&#65533;Ei&#65533;&+&#65533;d&#65533;TB&#65533;RJ#>L)XMO&#65533;&#65533;D&#65533;A&#1733;&#65533;&#65533;Q@&#65533;D&#65533;F&#65533;1&#65533;=&#65533;c7&#65533;&#65533;#$<>&#65533;C8&#65533;&#65533;&#65533;&#1960;c?Y&#65533;FX&#802; &#65533;)&#65533;?&#65533;&#65533;&#65533;C!&#777;A$&#65533;D&#65533;&#65533;&#65533;&#65533;&#65533; *&#65533;0e<&#65533;h&#65533;&#65533;&#65533;&#65533;(?&#65533;DH-	Y&#65533;&#65533;C&#65533;&&#65533;&#65533;<&#65533;&#65533;&#65533;&#65533;h&#65533;-&#65533;(&#65533;"&#65533;&#65533;"&#65533;<yD&#65533;q&#65533;&#65533;&#65533;STA&#65533;Q&#65533;&#65533;dfG&#65533;&#341;Vb&#65533;&#65533;&#65533;\&#65533;e`z&#65533;&#65533;&#65533;;Y)&#65533;&#65533;&#65533;J&#65533;&#65533;=4&#65533;h)&#65533;&#65533;&#65533;9d&#65533;&#65533;&#65533;&#65533;(&#65533;&#65533;&#65533;&#65533;&#65533;&#65533;!&#65533;!&#65533;&#65533;f&#65533;&#65533;&#271;;&#65533;&#65533;"&#65533;4&#65533;&#1571;&#65533;&#65533;N[p&#65533;;&#65533; &#33696;&#65533;&#65533;#&#65533;&#65533;_&#65533;#&#65533;&#65533;'#&#65533;$H&#65533;*&#65533;&#65533;$&#65533;@&#235;&#65533;&#1464;	&#65533;&#65533;&#65533;?Es&#65533;5&#65533;BKc&#65533;.&#65533;&#65533;b&#65533;AC&#65533;S@.&#65533;S&#65533;&#65533;&#65533;&#65533;6&#65533;[&#65533;_&#65533;&#65533;&#65533;tFeXP&#65533;#&#65533;2&#65533;&#65533;aHL&#65533; &#65533;4D~&#65533;a&#65533;&#65533;(&#65533;@&#65533;ye=&#65533;&#65533;a&#656;&#65533;.PF&#65533;&#65533;&#65533;&#65533;w&#543;.f&#65533;]9&#65533;!H0&#65533;&#65533;&#65533;&#65533;I4&#65533;&#65533;&Am&#65533;&#65533;&#65533;"&#379;&#65533;-&#65533;a&#1616;1 &#65533;b8&#4318;&#65533;&#65533;D&#65533;P&#65533;&#65533;Y&#65533;&#65533;7D=>k4KA(B4&#65533;vi`M"!&#65533;&M"&#65533;x&#65533;&#65533;Q5&#65533;&#65533;&#65533;P!
a&#65533; -"K9r&#65533;&#65533; &#65533;E&#65533;II&#65533;P&#65533;H&#65533;$M\&#65533;_<j&#65533;"&#65533;%&#65533;&#65533;'&#65533;X&#65533;#&#65533;@&#65533;&#65533;H&#65533;&#65533;&&#65533;%
71jN&#65533;&#65533;E,`!&#65533;]&#162;rrb*LQ
Q`q&#65533;"*&#65533;U
T,&#65533;&#65533;&#65533;*PQ&#65533;PH&#65533;&#65533;&#65533;&#65533;#Y&#514;R&#65533;&#65533;D&8E&#65533;UPS&#65533;&#65533;f*V&#65533;,W&#258;&#65533;&#65533;&#65533;&#65533;+\&#65533;W&#65533;S&#65533;&#65533;&#65533;0&#65533;&#65533;(T&#65533;B&#65533;&#65533;&#65533;&#65533;.tq&#65533;^&#65533;j&#65533;J&#65533;&#65533;:&#65533;&#65533;M}&#65533;
c&#65533;9&#65533;&#65533;&#65533;S&#65533;&#65533;&#65533;(B&#65533;&#65533;J&#65533; r&#65533;&#65533;dD#&#65533;&#65533;	L\&#65533;&#65533;&#65533;'&#65533;&#65533;16i+&#65533;!CF&#65533;5&#65533;Ql4d&#65533;Z&#65533;'&#65533;e	@:G;&#65533;&#65533;&#65533;	9&#65533;Y&#65533; E%a&#65533;HDfB!".F&#65533;Md&#65533;MC&#65533;LE/NTbO&#65533;&#65533;&#60475;&#65533;&#65533;'-t&#65533;&#65533;&#65533;D&#65533;8&#65533;Az~&#65533;C&#65533;`&#65533;l&#65533;&#65533;0!&#65533;6?8&#65533;!+&#65533;C&#65533;&#1051;7&#65533;&#65533;<u&#65533;	&#65533;&#65533;&#65533;2&#65533;%&#65533;
&#1550;&#65533;&#1477;&#65533;#&#65533; 	#A|L&#65533;&#65533;&#65533;'&#65533;&#65533;&#65533;F>mH&#65533;` &#65533; G&#65533;&#65533;P&#153;&#65533;j2WN#&#65533;&#65533;M0&#65533;&#65533;&#65533;)&#65533;&#586;Y&#65533;&#65533;&#65533;/rq&#65533;X&#65533;"&#65533;E'4a&#65533;H,&#65533;&#65533;D&#65533;&#65533;d&#65533;&#65533;]&#65533;v&#65533;&#65533;&#65533;&#65533;&#65533;9&#65533;!-&#65533;i&#65533;
W?EFPLns&#65533;&#65533;&#65533;&#65533;=&#65533;AZ&#65533;R;&#65533;A&#65533;n&#65533;&#65533;V<&#65533;Z&#65533;AP>&#65533;(&#65533;&#65533;&#65533;>4|0v&#65533;&#65533;&#65533;&#65533;&#65533;G;!&#65533;&#65533;p&#65533;*p!.G&#65533;&#138;Y&#65533;1&#65533;&#286;"m&#65533;&#65533;&#65533;&#65533;/,e1&#832;&#936;A&#65533;D,&#65533;!&#65533;=t&#65533;&#65533;~&#65533;&#65533;
N&#65533;|&#65533;E'6$&#65533;uH2&#518;1&#65533;9&#65533;u(F&#65533;&#65533;&#65533;p&#65533;&#65533; {84D&#65533;Y&#65533;R&#65533;6&#65533;&#65533;,~&#65533;Od2<&#65533;&#65533;40&#65533;Z&#65533;M&#65533;uhz&#65533;&#65533;_~&#65533;&#65533;&#65533;&#65533; 0.L<&#65533;}&#65533;&#65533;#&#65533;qD&#65533;&#65533;*&#65533;&6&#65533;E&#65533;E.j&#65533;!N2&#65533;,i&#65533;[U+&#65533;&#qrD&#65533;&#65533;D&&#65533;&#65533;M"]&#65533;&#1243;N$&#65533;B&#65533;&#641;&#65533;&#65533;E:&#65533;%8\C&#65533;&#65533;q&#65533;S-d&#65533;&#65533;;SN&#65533;:&#65533;&#65533;&#65533;u(g&#65533;&#65533;&#65533;&#65533;\T*&#65533;9&#65533;?&#65533;&#65533;&#65533;
e&#65533;W&#65533;&#65533;&#65533;&#1167;&#65533;&#65533;&#65533;o!&#65533;
h=sX&#65533;r&#65533;*&#65533;-&#65533;z&#649;T&#65533;k&#65533;&#65533;&#65533;D&#65533;[&#65533;&#160;&#65533;&#65533;&#65533;;&#65533;q1&#65533;X&#65533;HE=+g&#65533;W&#65533;&#65533;&#65533;&#65533;=T(*&#65533;&#65533;&#65533;(&#65533;'&#65533;8D#&#65533;&#65533;-&&#65533;&#65533;&#65533;R&#65533;&#65533;>&#65533;&e~\d&#65533;:&'&#65533;&#65533;#Y&#65533;&#65533;&#65533;&#65533;D(&#65533;&#65533;A&#65533;&#65533;&#65533;&#65533;&#65533;&#1892;x&#65533;&#65533;A{%8&#65533;&#65533;z&#65533;k&#65533;&#65533;V&#65533;6A	D&#65533;H ~H&#65533;Y&#65533;;;X&#65533;v&#65533;z&#65533;N&#65533;yOl&#65533;&#65533;&#65533;&#65533;&#65533;&#65533;&#65533;&#65533;>&#65533;&#65533;e&#65533;N&#65533;&#65533;&#65533;+&#65533;A&#65533;&#65533;CE(&#65533;&#65533;&#65533;&#65533;&#65533;&#65533;&#65533;&#65533;&#65533;y&#65533;&#65533;t&#65533;e]iI&#65533;&#65533;&#65533;&#65533;&#65533;&#65533;&#65533;o&#65533;&#65533; &#65533;!&#65533; &#65533;D&#65533;&#65533; &#65533;>R*&#65533;&#65533;hC?)n}Q&#65533;&#65533;&#65533;-(ly
X&#65533;*W&#65533;&#65533;&#65533;+N1/&#65533;Q&#65533;&#65533; &#65533;^&#65533;b&#65533;&#65533;%%3&#65533;&#65533;&#65533;&#65533;&#65533;&#65533;/&#1866;m.a&#65533;&#65533;&#65533;;&#65533;&#65533;&#65533;q@&#65533;&#65533;cSv;WXbG&#65533;&#65533;#8p1,&#65533;&#65533;&#65533;Z&#1630;&#65533;8@&#65533;8@&#65533;&#65533;&#65533;@&#65533;c&#65533;&#65533;&#65533;.&#65533;1t&#65533;d&#65533;h@$V&#65533;&#65533;]&#1538;&#65533;p&#65533;&#65533;&#65533;&#65533;&#65533;&#65533;&#65533;L&#65533;&#65533;&#65533;z&#65533;&#65533;&#65533;&#65533; O&#65533;&#65533;&#65533;&#65533;&#65533;&#65533;6\&#65533;. &#65533;+&#65533;&#65533;4&#65533;g&#65533;&#65533;&#65533; &#65533;T+2&#65533; ,.,&#65533;&#65533;&#65533;&&#65533;&#65533;4&#65533;&#205;&#65533;&#65533;&#65533;&#65533;0N&#65533;&#65533;&#65533;?tL9x&#65533;?&#65533;&#65533;-;D&#65533;T0&#65533;dP&#65533;&#65533;&#65533;Ap0&#65533;&#61512;&#65533;&#65533;c&#65533;Vsp~&#65533;&#65533;,&#65533;&#65533;&#65533;&#65533;&#65533; 
&#65533;&#65533;Fd&#65533;0&#65533;&#65533;$&#65533;&#65533;G&#65533;D&#65533;&#65533;&#65533;Z&#65533;j&#65533;0GH&#65533;v&#65533;JX&#597;&#65533;&#1736;dI&#65533;&#65533;&#65533;2&#65533;(&#65533;J^&#65533;E!&#65533;h&#65533;&#65533;$,IG&#65533;P&#65533;4&#65533;`x&#65533;&#1504;M&#65533;r&#65533;Ud&#65533;d&#65533;&#65533;&#65533;&#65533;&#65533;T&#65533;&#1674;	&#65533;&#65533;&#65533;&#1810;*&#65533;&#65533;&#65533;&#65533;J&#65533;N*&#65533;&#65533;J&#65533;&#65533;G&#65533;I&&#65533;T&#65533;\B&#65533;&qX&#65533;&#65533;&#65533;&#65533;:&PR&#65533;OZ!Ob!&#65533;\n&#1737;&#65533;	spa&#65533;p!|ad&#65533;&#65533;+_&#65533;I&#65533;6HAj&#1118;f&#65533;r&#65533;&#65533;&#65533;&#65533;&#8196;vF6&#65533;i&#65533;&#65533;"&#65533;3&#65533;&#65533;cn&#65533;&#65533;l&#65533;&#65533;
&#65533;qVj[H&#65533;J&#65533;pLJ&#65533;:&#65533;&#65533;Zn;q&#65533;&#65533;&#65533;H&#65533;&#290;&#65533;&#65533;BDM&#65533;&#65533;:!yJ>&#1127;&#65533;&#65533;`&#65533;&#65533;&#65533;&#65533;&#65533;&#65533;,~&#65533;z&#65533;N&#65533;to&#65533;lA&#65533;@~&#65533;#b&#65533;&#65533;&#65533;y.k&#65533;&#65533;&#65533;n&#65533;&#65533;&#65533;&#65533;&#65533;\&#65533;b&#65533;&#65533;#&#1294;#&#65533;&#65533;l&#65533;&#65533;&#65533;&#65533;g&#65533;/&#65533;&#65533;&#65533;v&#65533;j$#2&#65533;&#65533;@&#65533;V&#65533;|&#65533;&#65533;&#65533;&#65533;`	&#65533;&#65533;&#65533;&#65533;	&#65533;&#65533;&#65533;
a&#65533;P&#65533;:H&#65533;[&#65533;&#65533;X)&#65533;Pj@&#65533;l&#65533;n!&#65533;&#65533;&#65533;,*&#65533;&#65533;&#65533;&#65533;6&#65533;&#65533;d&#65533;|&#65533;ROh&#65533;&#65533;&#65533;&#498;&#65533;Ge&#65533;&#45730;&#65533;=&#65533;?&#65533;&#65533;,&#65533;&#65533;&#65533;&#65533;`Tc&#65533;&#65533;&#65533;&#65533;&#65533;&#65533;&#65533;&#65533;&#65533;&#65533;,l0&#65533;"b&#65533;&B&#65533;&#65533;`&#65533;&#65533; &#65533;&#65533;&#647;  `&#65533;@*&#65533;C&#65533;&#65533;Z&#65533;h2&#65533;`&#65533;&#65533;&#65533;&#65533;`&#65533;B(2&#65533;&#65533;
&#65533;p6#&#65533;n&#65533;&#65533;9&#65533;3,d&#65533;HC'v&#65533;!|&#510;2U&#65533;0+4D9&#65533;C&#450;#Cp&#65533;66&#65533;=&#65533;&#65533; &#65533;&#65533;r3;&#128;&#65533;&#65533;&#65533;&#65533;'&#41409;&#162;&#65533;n&#65533;+03&#65533;&#65533;&#65533;=&#65533;H,&#65533;&#65533;&#65533;~&#65533;hrC7&#65533;7t&#65533;&#65533;L&#65533;&#65533;-v&#65533;-&#65533;&#65533;&#65533;4&#65533;h&#65533;&#65533;&#65533;"&#65533;hE&#65533;&#65533;B&#65533;&#65533;&#65533;<`gC&#65533;&#65533;=*&#65533;&#65533;"B&#65533;b6o(&#65533;&#65533;&#65533;
1o!&#65533;&#65533;&#65533;)&#65533;Bj&#65533;AZ&#65533;&#65533;FL&#65533;ID&#65533;&#65533;F&#65533;&#273;D&#65533;)>I&#65533;&#65533;DK@$&#65533;b&#65533;&#65533;&#65533;&#65533;&#65533;JF&#65533;G &#65533;hI&#65533;&#65533;&#65533;r`EVd&#65533;&#65533;Ve&#65533;&#65533;F&#65533;&#65533;+&#65533;p&#65533;T`a&#65533;&#65533;)8&#1124;8&#65533;&#65533;&#65533;&#65533;Gc&#65533;.&#65533;&#65533;&#65533;&#65533;&#65533;&#65533;&#65533;&#1335;6&#65533;Z&#1572;&#65533;mNZe	u&#65533;B&#65533;P&#65533;&#65533;Tb%&#65533;qW&#65533;q8&#65533;&#65533;&#741;&#65533;Q&#65533;Ilq&#65533;&#65533;&#65533;JaF-&#65533;|2#&#65533; 
&#65533;&#65533;&#65533;vD4&#375;X&#65533;Z6&#65533;&#1521;PD&#65533;D&#65533;%&#1182;.5A&#65533;&#65533;&#65533;&#65533;&#65533;,&#65533;&#65533;Q&#65533;&#65533;3&#65533;&#65533;&#65533;(aSV&#65533;^rUNA&#65533;[ &#65533;&#65533;&#65533;J&#65533;&#65533;&#65533;w+&#65533;&#65533;`fs&#378;&#65533;&#65533;&#65533;&#65533;&#65533;&#65533;#8&#65533;f&#65533;&#65533;tg&#65533;D>&#65533;&#65533;2L&#65533;&#65533;<pC&&#65533;5$&#65533;.&#65533;T&#65533;&.&#65533;f("(&#65533;r&#65533;&#65533;)&#427;&#65533;tc&#65533;t&#65533;\&#65533;&#65533;	&#65533;&#65533;&#65533;&#65533;%&#65533;@&#65533;@&#65533;&#65533;&#65533;&#65533;&#65533;r &#65533;D&#65533;H\&#65533;&#65533;"&#65533;&#65533;bEt&#813;&#65533;&#65533;&#65533; &#65533;E_&#65533;&#65533;$&#65533;&#65533;&#65533;&&#65533;&#65533;&#65533;z&#554;&#65533;&#65533; &#65533;&#65533;&#65533;&#408;&#65533;2&#65533;b&#65533;&#65533;`
&#65533;&#65533;
&#65533; (&#308;c&#65533;&#65533;&#65533;5xoQ&#65533;<b&#65533;&#65533;0"(&#65533;&#65533;&#1056;D@4&#65533;&#65533;*&#935;&#65533;&#65533;
(=&#65533;&#65533;&#65533;$2&#65533;c> 2&#65533;&#65533;&#65533;0&#65533;&#8370;&#65533;&#1112;&#962;&#65533;u5&#65533;&#65533;&#65533;&#65533;&#915;<v&#65533;&#65533;&#65533;<&#65533;@6&#65533;L&#65533;&#65533;,&#65533;&#65533;.&#65533;&#65533;&#976;&#65533;1P&#65533;.&#65533;C3l&#65533; &#65533;Vb<&#65533;/?&#65533;`&#65533;&#65533;@&#65533;}d.&#65533;c&#65533;*&#65533;&#65533;n"u&#2024;&#65533;&#65533;&#65533;=&#65533;&#65533;&#65533;A&#65533;CCr'@&#65533;#&#65533;F@&#65533;vn&#65533;6`&#65533;&#384;&#65533;B&#65533;&#65533;&#65533;
&#65533;&#1831;x&#65533;"&#65533;t=tL6&#904;&#65533;&#65533;+&#65533;&#65533;}Zwv&#65533;7&#65533;L&#65533;&#65533;&#65533;@H:&#65533;&#65533;&#65533;ZT&#65533;R
3&#65533;P*S&#65533;F;&#850; FH0&#65533;LL&#65533;H+&#65533;&#65533;&#65533;D8)&#65533;T&#65533;&#65533;&#65533;&#65533;&#65533;%&&#65533;&#65533;&#65533;&#65533;P&#65533;&#65533;$&#65533;|^J&#65533;&#65533;&#65533;Qt	Le&#65533;WBL5q&#65533;&#65533;&#65533;&#861;&#65533;&#65533;&#65533;&#65533;Y2&#65533;&#65533;@&#65533;&#65533;t&#65533;Q&#65533;S&#695;4/GqPa:&#65533;&#65533;&#65533;&#65533;r&#65533;fN2&#1122;&#65533;&#65533;LEq&#65533;&#65533;Kc-s&#65533;Wh&#65533;D&#65533;X>&#65533;D,a9f&#65533;r&#65533;&#65533;dQ,
Q&#65533;e6&#65533;&#65533;&#65533;
&3&#1824;&#65533;&#65533;FX&#65533;GD&#65533;&#65533;&#65533; m&#65533;P&#1681;&#65533;&#65533;)&#65533;&#65533;&#65533;t&#65533;&#1796;e&#65533;i$&#65533;&#65533;&#65533;&#65533;5&#65533;&#1280;=&#65533;&#65533;&#65533;&#393;V&#65533;&#65533;&#65533;&#65533;&#65533;E&#65533;!klw &#65533;u&#1090;&#65533;&#778;,O&#65533;&#65533;&#65533;<7&#65533; {k&#65533;&#1294;&#65533;&#65533;&#65533;aw&#65533;#b7&#1667;=&#65533;G#
b&#65533;u&#1806;y&&#65533;&#65533;f&#65533;&#65533;@&#65533;l&#65533;r?&#65533;&&#65533;&#65533;&#65533;&#65533;]&#65533;G7&#65533;&#65533;&#65533;.g&#65533;`
&#65533;&#65533;`&#65533;&#65533;&#65533;
&#65533;&#65533;&#65533;@&#65533;h^JjJ&#65533;iM&#65533;@d&#65533;8&#65533;&#65533;	sh&#65533;q&#65533;P&#65533;N[&#65533;c&#65533;&#65533;&#65533;E&#65533;$&#65533;N&#65533;dFK&#65533;w&#65533;@&#65533;p0&#65533;"A&#65533;&#65533;&#65533; n&#65533;6&#65533;&#223;/d0&#65533;&#65533;?j&#65533;@i&#65533;&#65533;ju&#65533;s&#65533;
&#65533;gF&#65533;*&#65533;&#65533; &#800;4&#65533;&#1219;&#65533;"Y&#65533;&#65533;o&#65533;f&#65533;?I&#65533;&#65533;&#65533;&#65533;1241&#65533;&#65533;&#65533;@&#65533;@iQlj&#65533; A&#65533;&#65533;}YlL&#65533;#&#65533;&#65533;&#65533;1&#65533;:&#65533;&#65533;&#65533;
&#65533; &#928;hG&#65533;c&#65533;<&#65533; jH/&#65533;&#65533;&#928;&#65533;&#65533;&#65533;&#65533;0&#65533;.&#65533;&#65533;&#65533; &#65533;
&#65533;ncsB&#1315;&#65533;&#65533;#&#65533;&#65533;;&#65533;#h&#65533;#6+s9&#14347;Nh'Tg&#65533; ;&#65533;&#65533;&#898;&#65533;(&#65533;z@&#65533;&#65533;&#65533;#5&#65533;A&#65533;,6&#643;&#65533;&#65533;&#65533;&#65533;&#65533;w&#65533;3&#65533;FT>&#1698;:&#65533;&#65533;<ll&#65533;&#65533;/KT44u2&#65533;BGR&#65533;NSJ&#65533;&#40205;8dY&#65533;&#65533;&#1158;j&#65533;&#65533;!\bx~&#65533;D&#65533;bw&#65533;&#1092;&#65533;&#65533;&#65533;&#65533;&#65533;A&#65533;&#65533;&#65533;W&#65533;8&#65533;cVqQ J{)&#65533;gaO&#65533;t&#65533;&#65533;&#65533;&#65533;&#65533;4&#65533;&#65533;&#65533;&#65533;O&#65533;f&#65533;OU*W&#65533;q&#65533;&#65533;X&#65533;IbtA&#65533;S&#65533;&#37009;
sM&#65533;m"&#65533;ThLG&#65533;X&#65533;YP&#65533;S&#65533;&#1554;&#65533;&#65533; &#65533;&#65533;&#65533;&#65533;X&#65533; &#65533;&#65533;
&#65533;&#65533;m&#65533;&#65533;&T&#65533;H !F&#65533;QYh&#65533;P&#65533;&#65533;&#65533;&#65533;&#1540;&#65533;NJ\&#1432;\&#65533;&#22409;&#65533;]X&#65533;&#65533;@&#65533; &#65533;&#65533;&#65533;`&#65533;h&#65533;@(a&#65533;Qj!&#65533;J&#65533;u&#65533;&#65533;d
Ar&#65533;"&#65533;Ky&#65533;&#65533;|g,f0&#65533;#&#65533;&#38937;&#65533;&#65533;#:9""&#65533;7Dv&#65533;37&#65533;&#65533;&#65533;6&#9601;&#65533;`kr&#65533;&#65533;Fip2
k&#65533;&#65533;N&#65533;&#422;&#65533;Gk&fw&#65533;&#65533;jYg&#65533;&#65533; &#65533;&#65533;&#65533;&#65533;z&#65533;&#65533;&#65533;	&#65533;`
&#128;&#65533; "&#65533;2A\\x&#65533;&#65533;X&#65533;Ng FEqb!&#65533;R&#65533;&#65533;&#65533;q&#65533;I!['&#65533;&#65533;&#65533;|J&#65533;&#65533;&#65533;F&#65533;)&#65533;j&#65533;&#65533;
&#65533;p&#65533;Hj&#65533;&#65533;&#65533;&#65533;<g|@&#1123;-l&#65533;&#65533;2|&#65533;&#65533;&#65533;c|&#65533;&#65533;n#l2&#65533;@
h&#65533;&#65533;l&#65533;B+&#65533;&#65533;c&#65533;v&#65533;&#65533;3#&#65533;&#65533;z&#222;&#65533; D&#65533;"&#65533;@&#65533;&#65533;:C&#1548;&#65533;c&#65533;&#928;<&#65533; &#65533;i&#65533; &#65533; $&#65533;&#65533;(B&#65533;&#65533;z1&#65533;j)&#65533;&#811;7T/bl&#65533;&#65533;&#65533;&#65533;B"&#65533;:B&#65533;}<(6CH&#65533;&#65533;&#65533;&#65533;Z1&#58731;=&#65533;&#65533;^&#65533;<C/&#65533;&#65533;6&#65533;3BF&#65533;4pB^&#65533;s&#65533;&#240;&#65533;8&#65533;&#65533;?8&#65533;2}w&#65533;&#65533;&#65533;*&#65533;&#65533; 5BA&#65533;;&#65533;C&#65533;&#65533;@&#65533;-"TB[-6&#65533;w&#65533;'&#65533;#'&#1315;,&#65533;&#65533;&#65533;&#65533;'&#65533; YA&#65533;&#65533;2&#65533;&#65533;+&#1163;&#65533;&#65533;&#65533;&#65533;=&#65533;&#65533;	&#65533;`L0&#65533;&#65533;4EQQ&#65533;&#65533;%dG&#65533;&#65533;7&#65533;0i&#65533;&#65533;&#65533;{&#65533;v$h&#65533;&#65533;d&#65533;T&#65533;&#65533;Y&#1779;P	&&#65533;K&#65533;7/I&#65533;&a&#65533;:%Q&#65533;K1'V&#65533;&#890;&#65533;&#65533;Ot&#65533;-&#65533;,&#65533;&#65533;&#65533;t&#65533;&#65533;TZ&#65533;&#65533;&#65533;&#65533;&#65533;O&#65533;$W&#65533;D'R&#65533;&#65533;&#65533;&#65533;rJ&#65533;&#65533;	&#65533;&#65533;O&#65533;&#65533;&#65533;uQ]a&#65533;eO.&#65533;LaN&#62670;t{&#65533;&#65533;&#65533;&#65533;&#65533;&#311;&#65533;.&#65533;A&#65533;&#65533;	&#65533;&#65533;&#65533;&#65533;4&#65533;&#65533;jH(&#65533;&#65533;&#65533;&#65533;EQ&#65533;4&#65533;E&#33673;&#65533;F&#65533;ZD.XY&#65533;>&#65533;&#65533;$&#65533; &#65533;`&#65533;&#65533;6&#65533;}v&#65533;w&#65533;|3/&#65533;&#65533;.!A&#65533;?&#65533;&#65533;9y&#65533;&#65533;'&#65533; &#65533;&#65533;q&#1254;&#859;9x&#65533;&#65533;&#1635;g&#198;&#65533;&#1313;c&#65533;&#924;9u*&#65533;&#65533;&#65533;&#65533;C&#65533;|&#65533;&#65533;&#65533;&#231;&#65533;A&#65533;&#65533;&#65533;&#65533;&#65533;&#65533;~B&#65533;4r!&#65533;<{D&#65533;&#65533;&#65533;M&#65533;y&#65533;&#1841;C&#65533;&#65533;F=H&#65533;&#65533;&#65533;&#65533;&#65533;$?z&#65533; 2dI&#65533;*[&#692;&#65533;&#65533;!C&#65533;*i&#65533;)&#65533;&#65533;M&#65533;>a&#65533;&#65533;Q&#65533;I&#65533;:&#65533;:&#65533;&#65533;&#65533;&#65533;W&#65533;P&#65533;%j)T&#65533;P&#65533;5*&#65533;'O&#65533;w&#65533;t&#65533;&#65533;&#65533;G&#65533;%:D&#35294;;r&#1980;q&#65533;&#25369;2e&#804;Y&#230;t&#65533;7r&#65533;&#65533;a&#65533;&#65533;>&#65533;&#65533;!*GN&#65533;&#65533;w&#65533;&#1281;&#65533;&#65533;&#65533;5&#65533;&#65533;l&#65533;F3W=x&#65533;&#65533;&#65533;s&#65533;&#65533;=t&#65533;YaA&#65533;
8 &#65533;C&#65533;&#65533;7p&#2326;Gs&#65533;8v&#65533;&#65533;d&#1537;-j&#65533;H&#65533;&#65533;@|&#65533;&#65533;Qc&#65533;6p&#65533;Gy&#65533;&#65533;&#65533;&#65533;t&#65533;&#65533;Ff&#65533;Fd&#65533;&#65533;h&#65533;&#65533;&#65533;&#65533;pn'&#65533;mE&#65533;!TEu&#65533;&#65533;&#65533;h&#65533;&#65533;F%&#65533;xFh&#65533;&#65533;&#65533;&#65533;&#65533;&#65533;&#65533;Fij&#65533;aF%&#65533;f&#65533;h&#65533;&#65533;g&#65533;Ag&#65533;!&#65533;^x&#65533;]x&#65533;`&#65533;1&#65533;$zv&#65533;qd$&#65533;z&#65533;Wl&#65533;&#65533;`&#65533;&#65533;ik&#65533;&#65533;"hh&#65533;^&#65533;&#65533; &#65533;V&#65533; &#65533;^mp&#65533;&#65533;F&#65533;GoE&#65533;A&#65533;n&#65533;&#65533;&#65533;&#65533;&#65533;F&#65533;&#65533;&#65533;&#65533;&#65533;mt&#65533;&#65533;&#65533;.&#65533;&#65533;&#65533;&#65533;e8&#65533;i&#65533;&#65533;W&#65533;C&#65533;&#65533;&#409;&#65533;&#65533;&#65533;&#65533;&#65533;&#65533;D&#65533;&#65533;&&#65533;&#65533;&#65533;I%&#65533;&#65533;&#65533;&#65533;&&#65533;XB&#65533;$&#65533;8&#65533;#&#65533; &#65533;H"&#65533;&#65533;&#65533;"&#65533;2&#65533;&#65533;#&#65533;l&#65533;I'&#65533;h&#65533;&#48015;<2&#65533;c&#65533;LB&#630;&#65533;^&#65533;&#65533;&#65533;*2!&#65533;&#65533;&#65533;{&#65533;&#65533;D&#65533;!&#65533; b"&#65533;&#65533;&#65533;H$&#65533;`&#137;(&#65533;&#65533;&#65533;&#65533;)&#65533;&#65533;&#65533;
,&#65533;&#65533;bK-&#65533;&#65533;&#65533;&#65533;*u&#65533;&#65533;&#65533;*&#65533;&#65533;&#65533;&#65533;&#238;&#65533;"-&#65533;H\&#65533;+&#65533;&#65533;&#65533;&#65533;&#65533;&#65533;+&#65533;&#65533;R
)&#65533;x&#65533;&#65533;&#65533;(&#65533;&#65533;&#65533;&&#65533;&#65533;&#65533;&#65533;Y&#65533;f&#65533;I&&#65533;D	$&#65533;H&#65533;-&#65533;&#65533;&#65533;&#65533;\&#65533;&#65533;&#65533;*&#65533;&#65533;&#65533;)&#65533;4&#65533;0&#307;<&#65533;+
&#65533;R&#65533;(&#65533;&#65533;&#65533;I&#65533;&#65533;&#65533;z&#622;:[&#65533;_&#65533;&#65533;B&#65533;&#65533;G&&#1376;pr	$&#65533;&#65533;K0&#65533;\&#65533;&#65533;&#65533;|&#65533; 2"&#65533;9"&#65533;%&#926;&#65533;(&#65533;&#65533;b&#65533;)&#65533;&#65533;&#65533;*#&#65533;b&#65533;'V
a&#65533;L^
&#65533;&#65533;&#65533;&#65533;&&#65533;(2H!&#65533;&#65533;QFXL&#65533;&#65533;Nla&#65533;x&#65533;H&#65533;&#65533;&#65533;&#664;Y&#65533;]&#65533;&#65533;%&#65533;fRV%&#65533;&#1159;E&#65533;&#65533;E&#65533;!&#65533;tn8GQ&#65533;&#65533;I&#65533;rIE&#65533;&#65533;&#65533;&#65533;1ECm&#273;P&#65533;q&#65533;G$&#65533;&#65533;7&#65533;&#65533; &#65533;&#65533;K&#65533;&#65533;&#65533;I&#65533;&#65533;O&#65533;&#65533;oRL&&#65533;&#65533;PPCY&#65533;&#65533;CI)&#65533;Gex&#65533;v&#65533;&#65533;&#65533;KP&#65533;&#65533;&#65533;2&#65533;}&#65533;!!N&#65533;,&#65533;&#65533;&#65533;$l&#65533;&#65533;NnlF+&#65533;'>&#65533;&#161;&#65533;&#65533;&#65533;'2&#65533;&#65533;^&#65533;Zl&#65533;&#65533;"Q&#65533;&#65533; g7&#65533;R&#65533;&#65533;Bc!&#65533;&#65533;&#65533;E&#65533;a&#65533;&#65533;@&#65533;Axs&#65533;&#65533;E U:&#65533;&#65533;F&#65533;	&#65533;@&#65533;`&#65533;8'9&#65533;qOr&#1463;&#65533;6l	60AP 0`5&#65533;&#65533;&#17425;&#65533;&#65533;f"q8Hs&#65533;&#65533;&#65533;@&#65533;&#1102;zC# A&#65533;W&#65533;*&#65533;&#65533;&#65533;&#65533;t&:MJ@&#65533;L&#65533;&#11296;2&#65533;adp&#65533;#&#65533;0&#65533;3&#809;H&#65533;Zp&#65533;4&#65533;&#65533;&#65533;6pPU&#65533;u(O=JF&#65533;&#65533;*&#65533;s&#65533;T&#65533;(B&#65533;J&#65533;&#65533;
E&#65533;3&#65533;GKJ&#65533;.&#65533;&#65533;&#65533;&#65533;&#65533;&#65533;?(
R&#65533;&#65533;@*&#65533;&#65533;FH`&#65533;B&#65533;&#65533;Jn2M&#65533;	&#65533;hB5&#65533;&#65533;&#65533;@'2&#65533;p6$8P&#65533;&#65533;&#65533;01&#65533;&#65533;5&#7782;&#65533;&#65533;P)&#65533;Efx&#65533;D&#65533;QU&#65533;D&#65533;&#65533;A&#65533;&#65533;H6&#65533;3&#65533;&#65533;&#65533;d&#65533;xC0&#65533;3Az&#65533;&#65533;&#65533;&#65533;JT&#65533;e&#65533;&#65533; &#1096;d&#65533;&#65533;&#65533;&#65533;&#36560;&#328;GH&#65533;&#65533;K&#65533;*&#65533;-I|&#65533;Z&#65533;&#65533;&#65533;"QQF&#65533;K&#65533;D&#65533;&#65533;@S&#65533;&#65533;&#65533;s&#65533;x&#65533;&#65533;%&#65533;H84?&#65533;&#65533;&#65533;&#65533;e&#65533;W&#770;`&#65533;p+Pq
&#65533;1&#65533;_K&#65533;&#65533;,*&#65533;1Y$&#65533;&#65533;&#65533;-fU&#65533;&#65533;&#65533;%K&#65533;X9&#65533;	&#65533;&#65533;&#65533;&#65533;i&#65533;&#65533;&#65533;.&#65533;&#65533;&#65533;f&#65533;'&#65533;&#65533;8&#65533;\&#65533;&#65533;`XT&#65533;&#1457;&#65533;&#65533;Bj&#65533;:L'4&#65533;&#1031;Vb&#65533;h&#65533;%6A&#187;&#65533;&#65533;0&#65533;&#65533;Jv&#65533;J4&#65533;z0&#65533;! 
X&#65533;B&#18439;&#65533;,&#65533;ZfE&#65533;&#65533;&#65533;*4&#65533;6&#65533;B&#65533;&#65533;b^&#65533;,O&#65533;Lh&#65533;&#65533;&#65533;&#65533;4&#65533;	GB}&#65533;&#65533;&#65533; &#65533;(4&#65533;F&#65533;&#65533;&#65533;&#65533;4"[&#65533;#&#65533;(&#65533;&#65533;&#65533;&#679;5K&#65533;&#65533;&#65533;:&#65533;f(	&#65533;EBi&#65533;&#65533;d&#65533;S&#65533;&#65533;D<&#65533;&#65533;&#65533;&#41375;&#65533;&#65533;&#65533;P&#65533;W&#65533;	J<&#65533;&#65533;&#65533;r&#65533;&#65533;&#65533;&#65533;&#65533;'1&#65533;H&#65533;r.&#65533;(&#65533;%<&#65533;I&#65533;?&#65533;&#65533;)&#65533;AJ&#65533;&#65533;x &#65533;&#65533;3&#65533;&#65533;:"8&#65533;
u&#65533;&#65533;&#65533; C8&#65533;&#65533;b21	&#65533;B&#65533;&#65533;(K&#65533;O&#65533;x&#65533;t&#65533;&#65533;&^x&#65533;&#65533;&#65533;@&#65533;&#65533;"Q&#65533;@&#65533;Cv&#65533;&#65533;>&#65533;&#65533;&#65533;&#65533;&#65533;&#65533;@R&#1113;&#65533;@&#65533;:d&U&#65533;&#65533;AX&#65533;4&#65533;&#65533; l&#65533;Q&#65533;&#65533;&#1868;X${&#65533;&#65533;&#65533;&#768; l&#65533; 8&#65533;D&#65533;4&#65533;!!&#65533;&#65533;fS&#20764;&#65533;&#65533;&D!&#65533;&#65533;Jd&#65533;>+&#65533;&#65533;A<&#65533;&#65533;F-:o&#65533;Xs&#65533;&#1188;&#65533;a&#65533;&#65533;&#65533;&#65533;1&#65533;&#65533;H&#65533;g&#65533;n&#65533;&#948;IN&#65533;<oAJMTM&#65533;&#65533;&#65533;&#1164;T	*V&#65533;&#65533;A&#65533;ITy&#65533;&#65533;T&#65533;&#1695;j%&#65533;@l&#65533;&#65533;7&#65533;&#65533;"i4&#65533;&#65533;l&#65533;8&#65533;;	e&#65533;^&#65533;&#65533;Qy&#65533;&#65533;$&#65533;/&#65533;&#65533;A&#65533;4&#65533;&#65533;TMN&#65533;j&#65533;F&#65533;&#65533;J#&#65533;*A&#65533;&#65533;$&#65533;&#65533;&#65533;z&#65533;O&#65533;(j(&#65533; FA&#65533;7&#65533;&#65533;u!&#65533;&#65533;/d+^ &#420;&#65533;&#65533;1fZ%&#65533;.$|&#65533;,GD&#65533;8&#304;Qq&#65533;Z&#172;&#65533;&#65533;&#65533;%F>&#65533;r&#65533;&#65533;
&#65533;JlE'c&#65533;&#65533;bt4&#65533;&#65533;&#65533;V&#65533;>b&#65533;&#65533;&#65533;$he/|&#65533;&#65533;@&#65533;],V1&#65533;>u&#65533;M]Z&#298;
&#65533;&#65533;&#65533;&#65533;&#65533;&#65533;V&#65533;&#65533;W&#65533;	8&#65533;c&#65533;&#65533;]&#65533;&#65533;&#65533;s&#823;&#261;&#65533;B&#65533;$&#65533;HD&#65533;&#834;;M&#65533;&#65533;&#65533;:&#65533;>&#65533;&#65533;&#65533;b&#65533;&#65533;&#65533;Z&#1402;+&#65533;_&#65533;&#65533;h\&#65533;&#65533;&#213;&#65533;rb&#65533;&#65533;b&&#65533;`bc&#65533;&#65533;&#65533;@$8&#65533;
]X&#65533;&#65533; &#65533;&#65533;&#65533;L&#65533;|&#65533;!&#65533;&#65533;SPM&#65533; l&#65533;T&#65533;&#1119;&#65533;&#65533;0(0&#65533;@Xyq&#65533; '(&#65533;G&#65533;&#65533;&#65533;E &#65533;_&#65533;%#e&#65533;=&#65533;&#65533;n&#65533;&#65533;=&#65533;0&#979;q2;&#65533;L'*&#65533;E"&#65533;q&#65533;wsC~&#65533;&#65533;&#65533;A&#65533;&#65533;&#65533;P)&#65533;&#65533;MIA&#65533;&#65533;&#65533;%9W&#65533;&#65533;S>&#65533;%8&#65533;&#65533;&#65533;&#65533;&#65533;!<&#65533;ipE&#65533;>&#65533;4`9&#65533;>&#65533;aK Q&#65533;j&#65533;{{&#65533; 	&#65533;&#65533;b&#65533;b	&#65533;p&#65533;0&#65533;&#65533;&#65533;&#65533;5&#65533;e5d&#65533;2.HX&#65533;U&#130;q&#65533;&#65533;.&#65533;&#65533;.&#65533;&#65533;wpp&#65533; k&#65533;&#65533;M6&#65533;-&#65533;)&#65533;&#65533;&sBI#'&#65533;'&#65533;&#65533;D&#1747;&#65533;&#65533;&#65533;t&#65533;v&#65533;Sdx7P0 &#65533;Y&#65533;&#65533;U&#65533;2&#65533;0h&#322;,&#65533;&#65533;V&#65533;&#65533;	&#65533;p8&#65533;
&#65533;&#65533;|&#65533;&#65533;6e&#65533;	&#65533;Dl&#65533;&#65533;&#65533;f[ &#65533;&#65533;(F&#65533;b"6RN&#65533;t#}&#65533;CF&#65533;C&#65533;4kKfl&#65533;1"BBI&#65533;Ak&#65533;D5&#65533;&#65533;&#65533;.&#65533;'&#65533;&#65533;I&#65533;&#65533;&#65533;$T$&#65533;6k o2k &#65533;5&#65533;&#65533;&#65533;I&#65533;&#65533;'Bi&#65533;&#65533;JHi3&#65533;&#65533;j&#65533;nI&#65533;x^&#65533;t("&#65533;f&#65533;"[Vk&#65533;d"(R|&#65533; &#65533;&#65533;mc0k&#65533;v^&#65533;O&#65533;&#65533;&&#65533;&#65533;1}5R$]&#65533;V@Z&#65533;Y&&#65533;&#65533;&#65533;5&#65533;BR&#65533;&#65533;u[s-&#65533;3&#65533;&#65533;&#65533;\&#65533;&#65533;Q&#1666;	&#65533;&#1474;.&#65533;2&#65533;&#65533;X4&#65533;-&#65533;&#65533;s&#2034;Cf&#65533;B%&#65533;&#65533;%h&#65533;&#65533;"	&#65533;&#65533;2&#65533;;g1W}&#65533;/R&#65533;8&#65533;
c0&#65533;0
Sw&#65533;B&#65533;&#65533;t&#65533;p1Q'0S&#65533;4P&#65533;W&#65533;Asq4&#65533;`c*SV&#65533;x&#65533;&#65533;4&#65533;&#65533;7&#65533; R&#65533;"&#65533;
!&#65533;q&#65533;
a#&#65533;J&#65533;W&#65533;%
Dy2-&#208;&#65533;&#65533;+}$&#65533;^
bs8&#65533;7Y&#65533;&#65533;	&#65533; 	&#65533;&#65533;&#65533;&#65533;h&#65533;Q&#65533;C`O0V&#65533;v&#65533;&#65533;&#65533;&#65533;RbEB&#65533;&#65533;8&#65533;p8C&#65533;b&#65533;&#65533;&#65533;&#65533;`[~q&#65533;&#65533;&#65533;
&#65533; 
&#65533;@{0H&#65533;'l jW&#65533;&#65533;&#65533;ue&#65533;&#65533;&#65533;7&#65533;8&#65533;rXJI(!}&#65533;V6 &#65533;&#65533;1&#65533;&#65533;!pJ&#50564;&#65533;&#65533;s&#65533;&#65533;&#65533;&#65533;!&#65533;!&#65533;D&#65533;&#65533;!&#65533;a&#65533;&#65533;&#65533;'&#65533;&#65533;F&#65533;&#65533;6&#65533;`;&#65533;.a>&#28829;4u)&#65533;&#65533;&#65533;&#65533;`&#65533;&#65533;R&#65533;&#65533;.&#65533;&#65533;X&#65533;q[&#65533;&#65533;:P3&#65533;Kp\M@&#65533;Q~ &#65533;&#65533;*&#65533;	&#65533; &#65533;(q&#65533;&#65533;59&#65533;9XQgYh&#65533;&#65533;&#65533;,&#65533;9&#65533;r)&#65533;!&#65533;D&#65533;&#65533;%>BO&#65533;&#65533; C&#65533;CO&#65533;uR&#65533;iM&#65533;b_U&#65533;][$&#65533;!&#65533;&#1811;&#65533;&#65533;&#65533;.&#65533;&#65533;{&#65533;8pp&#65533; ! f&#65533;&#65533;&#65533;:W]mQ-&#65533;Q:c;5rY##
&#65533;0	&#65533;&#65533;pP_&#65533;$&#65533;&#65533;&#65533;&#65533;X&#65533;&#65533;V&#65533;L&#65533;^&#65533;@j@e&#65533;&#65533;&#65533;g&#65533;&#65533;Z
!PoPFj&#65533;&&#65533;<&#65533;(g&#65533;n&#65533;X^&#65533;J&#65533;&#65533;&&#65533;&#65533;k&#65533;&#1099;"k&#65533;&#65533;`&#65533;&#65533;$dzo&#1462;mj &#65533;f&#1960;*y&#65533;m&#65533;&#65533;&#1460;&#65533;sb$&#65533;&#65533;&#65533;&&#65533;&#65533;5"&#65533;I%"k&#710;&#65533;q`
1&#65533;&#65533;&#65533;b&#65533;&*&#65533;#&#65533;t"MPn" &#65533;2E&#65533;&#65533;&#65533;k  t&#65533;v0}&#65533;FN\&#65533;bRNa@IC&#65533;&#65533;0&#65533;+&#65533;&#65533;;0&#65533;+63	&#65533;W-&#65533;&#65533;S&#65533;&#65533;S&#65533;R+ (V&#65533;&#65533;	&#65533;&#65533;&#65533;&#1389;,5&#65533;Q95,8&#65533;V:t&#65533;BN&#65533;b&#65533;p9&#65533;W6D&#65533;/&#65533;P17&#65533;1O&#65533;WX&#338;S&#65533;t&#65533;&#65533;&#65533;TG&#65533;0ytHc8&#65533;33&#65533;&#65533;&#65533;&#65533;&#65533;-&#65533;&#65533;&#65533;6%&#65533;&#65533;&#65533;7&#65533;yp7	&#65533;0&#65533;&#65533;&#65533;	X&#65533;4&#65533;&#65533;&#65533;&#65533;&#65533;8G32&#65533;&#65533;`&#65533;&#65533;&#65533;wErq&#65533;%&#65533;	Awx&#65533;7&#65533;-08&#65533;&#65533;P|&#65533;] F ?&#65533;&#65533;H&#65533;U q&#65533;&#65533;pZ}t2&#65533;&#65533;Y&#65533;W2q7&#65533;&#65533;&#65533;/&#65533;&#65533;4&#65533;&#65533;
&#65533;&#65533;	&#65533; 	m&#65533;&#65533;$&#65533;o&#65533;d&#65533;U&#65533;&#65533;I@]&#65533;&#853;&#65533;bR&#65533;pX&#65533;&#65533;-&#65533;p&#65533;&#65533;&#65533;$Rm&#65533;i=&#65533;Q&#65533;	N!2 &#65533;&#65533;NT&#65533;&#65533;Eb+&#65533;&#65533;&#265;&#65533;&#65533;&#65533;&#65533;5&#65533;Q&#65533;4&#65533;Q&#65533;Brp&#65533;&#65533;&#65533;&#65533;&#65533;&#65533;3&#65533;!
&#65533;&#65533;&#65533;&#65533;&#65533;&#65533;>^&#65533;7&#65533;0C-h&#65533;&#65533;&#65533;&#65533;Fs&#65533;b&#65533;M0=p1&#65533;4&#65533;9&#65533;B0>`Yan&#65533;C	!E&#65533;&#65533;&#65533;&#65533;&#65533;&#65533;PO&#65533;v6&#65533;+&#65533;@Q/&#65533;&#65533;[;&#65533;>&#65533;&#65533;(&#1117;~&#65533;	&#65533;q&#65533;l]&#65533;N6&#65533;Cd@IMI&#65533;A#x&#65533;Nt&#65533;&&#65533;&#65533;!&#65533;A/J~&#1957; h&#65533;/&#65533;p&#65533;&#65533;&#65533;s0)&#65533; &#65533; \`&#327;]&#65533;&#65533;;&#65533;&#65533;9R&#65533;3B&#65533;	&#65533;&#65533;
&#65533;'&#65533;T&#65533;r@paP&#65533;5&#65533;&#65533;&#65533;NrY&#65533;&#65533;&&#65533;1#&#65533;F&#65533;&#65533;&#65533;OB&&#24845;a &#65533;I"ON&#65533;&#65533;&#65533;mdBm2&#65533;4&#65533;=&#65533;e&#65533;&#65533;&#65533;&#65533;F&#65533;&#65533;da&#65533;$>|N&#65533;&#65533;}&#65533;2a`&#65533;}&#65533;&#65533;&#65533;f&#65533;&#65533;&#65533;"[&#65533;&#65533;&#65533;&#1992;!&#65533;&#65533;!sM&#680;&&#65533;(#&#65533;fv@G&#65533;&#65533;&#65533;&#65533;DGR &#65533;&#65533;I&#65533;!&#65533;&#65533;&#65533;&#1284;n"i&#65533;&#65533;dj&#65533;`&#65533;&#65533;Go&#65533;&#65533;7&#65533;&#65533;]&#65533;i&#65533;+&#65533;&#1066;	Bq}&#65533;;*&#65533;&#65533;&#1762;&#65533;&#65533;&#65533;R&#65533;&#65533;-&#65533;ph&#65533;
&#65533;&#1186;R&#65533;BQ&#65533;&#174;)&#65533;zk3&#65533;&#65533;~#&#65533;&#65533;&#65533;)T[&#65533;
&#65533;&#65533;T&#908;
v&#65533;
&#65533;01C&#65533;&#65533;@&#65533;,I1&#65533;l&#65533;&#65533;lT;I&#65533;0&#65533;C&#65533;AB&#65533;I	E]&#65533;&#65533;&#65533;C].ev-!&#65533;&#65533;&#65533;&#1847;&#65533;g&#65533;&#65533;&Uhse&#65533;U&#65533;&#65533;&#65533;7Y&#65533;	;&#65533;@d>&#65533;&#65533;&#65533;&#65533;2&#65533;&#65533;A&#65533;&#65533;zh&#65533;3^i2x&#65533;}t`W&#65533;L&#65533;7&#65533;aC f0|`&#65533;&#65533;&#65533;-m&#65533;y&#65533;&#65533;/"&#65533;X&#65533;\/)69@&#65533;4&#65533;Y&#65533;R&#65533;B&#65533;ei&#65533;m&#65533;&#65533;c&#65533;P@A&#65533;V`t&#65533;&#65533;,&#65533;A,&#65533;&#65533;2&#65533;&#65533;s&#65533;&#65533;B&#65533;2&#65533;&#65533;&#65533;v&#65533;g&#65533;&#65533;"Re&#65533;a&#65533;z@&#65533;&#425;EU&#65533;&#65533;x&#65533;>&#721;d&#65533;&#65533;&#454;&#65533;'&#65533;&#65533;&#1075;E&#65533;{&#65533;3&#65533;&#65533;{a&#65533;i?E$&#65533;R&#65533;&#65533;B&#65533;i&#65533;/Zm0Y&#65533;> /&#65533;0&#65533;=6&#65533;D&#65533;tSq&#65533;z&#65533;&#65533;%&#65533;&#65533;&#65533;L&#65533;:q8&#65533;&#65533;&#65533;&#65533; &#65533;&#65533;g5aS&#65533;{&#65533;w&#65533;>i&#65533;&#65533;&#65533;&#65533;&#65533;s&#65533;d>2&#65533;4&#65533;&#65533;f%&#65533;$^&#65533;ol&#65533;}m&#65533;&#65533;Eu&#65533;&#65533;&#65533;fG&&#65533;G&#65533;&#65533;&#65533;&#65533;A&#65533;&#65533; &#65533;R&#65533;}p&#1341;-9&#65533;&#65533;&#65533;7&#65533;&#65533;&#65533;@	tQ&#65533;z&#65533;p|&#65533;C&#65533;&#65533;N&#65533;&#65533;&#65533;ICr&#65533;&#65533;&#1418;&#65533;&#1800;K_&#65533;&#65533;eJ&#65533;=&#65533;&#65533;i>b&#65533;e&#65533;C&#65533;!&#65533;Tg&#65533;&#65533;1&#65533;"PV&#65533;>#&#65533;&#65533;j+B&#65533;>&#65533;&#65533;7r&#1840;x#l&#65533;&#65533;s&#65533;&#538;$&#281;x&#65533;&#65533;&#65533;&#65533;&#65533;&#65533;ox,mx|&#458;&#65533;d&#65533;&#65533;d&#65533;8'&#65533;a&#65533;&#65533;gK&#65533;&#65533;&#65533;G&#65533; &#65533;&#779;&#65533;T)V&#65533;d~&#65533;"gN&#52776;g*&#65533;&#65533;&#65533;K&#65533;&#65533;Y
!n&#65533;S`-&#65533;l&#65533;&#65533;&#65533;-&#65533;&#65533;b>&#65533;*E+&#65533;&#65533;cX&#65533;ud&#65533;&#65533;*&#65533;d&#65533;&#65533;&#65533;72C]:&#65533;&#65533;t&#65533;&#65533;pBu&#65533;&#65533;&#65533;&#65533;I&#65533;WI&#65533;UE&#65533;&#65533;&#65533;E&#65533;t&#65533;&#65533;t7	&#65533;&#65533;&#65533;M3u&#65533; &#65533;GEu&#1420;U&#65533;^&#65533;&#65533;&#65533;0&#65533;&#65533;	ikRwsoq&#65533;&#65533;Z	&#65533;&#65533;&#65533;/&#65533;&#65533;&#65533;&#65533;o&#65533;&#65533;=&#65533;&#65533;&#65533;=&#65533;{&#65533;/&#65533;&#65533;B6&#65533;&#65533;`	&#65533;$&#65533;&#42208;	|&#65533;C&#65533;Z&#65533;@Y>&#65533;u&#65533;:&#65533;&#65533;&#65533;+&#65533;u&#65533;J:@00;&#65533;&#65533;i&#65533;&#65533;2&#65533;_&#65533;&#65533;
H35{&#65533;&#65533;&#65533;G&#65533; T&#65533;&#65533;/Xu0&#65533;@&#65533;&#65533;&#65533;&#65533;@h&#65533;$kl#`pO&#65533;L`b&#65533;y&#65533;3*h&#65533;&#65533;&#65533;&#65533;.&#65533;&#65533;&#65533;DB.$&#65533;Z&#65533;&#65533;&#65533;&#65533;&#65533;e`H&#65533;!t&#65533;&#65533;&#65533;+~R&#65533;?&#65533;&#65533;&#1667;&#65533;;"&#65533;&#65533;O&#65533;~&#65533;$_&#1907;&#65533;&#65533;&#65533;&#65533;Q7&#65533;?X&#65533;&#65533;	&#65533;>&#65533;/&#65533;Bv&#65533;&#65533;&#65533;&#65533;&#65533;U&#65533;D&#65533;<&#65533;1&#65533;- 5&#65533;E&#65533;@X`w &#1954;&#65533;c&#65533;&#65533;[8&#65533;&#65533; H&#65533;&#65533;&#65533;&#65533;!g}.<!s&#65533;;&#65533;
&#65533;&#65533;&#65533;&#65533;&#65533;e(&#65533;"&#65533;H&#65533;5B&#65533;e&#65533;"&#65533;&#65533;#&#65533;T&#65533;3&#65533;a=,&#65533;Q&#65533;EI&#65533;T,&#65533;7|&#65533;5&#65533;pR &#65533; &#65533;L@u&#65533;l&#65533;\}KRII&#65533;{D	&#65533;&#65533;k
$s&#65533;&#65533;Pz&#65533;&#65533;&#65533;&#65533;&#65533;0&#65533;Nso"&#65533;T"BRp&#65533;x&#65533;&&#65533;l+&#65533;&#65533;&#263;p\&#65533;&#65533;&#65533;&#65533;&#65533;K&#65533;&#65533;W &#65533;]&#65533;&#65533;@&#65533;&#65533;<&#65533;f&#65533;6&#775;jl&#207;&#1569;&#65533;X&#65533;&#65533;&#65533;&#65533;&#65533;&#65533;!#=&#65533;l&#65533;&#65533;j!&#65533;H#6&#65533;&#65533;2&#65533;"&#65533;~&#65533;)&#65533;kM&#65533;1&#65533;5&#65533;&#65533;&#65533;
%}(&#65533;&#65533;8}(BJF&#65533;O&#65533;M&#65533;& &#65533;F&#65533;6m&#1580;Ic&#65533;&#65533;3d>,S&#65533;L&#65533;/`&#65533;t&#1650;&#65533;&#65533;2k&#1576;1#&#65533;1d&#65533;p&#65533;Bqc0^&#65533;h&#65533;Be&#65533;&#65533;M&#65533;,Q&#153;3&#1187;H9}&#65533;&#65533;&#65533;N&#65533;B&#65533;B:J&#1319;N&#65533;6]
&#65533;s&#1187;F&#65533;")*D&#65533;#K&#65533;D&#65533;&#65533;	%&#65533;&#65533;D!E&#362;&#1386;S&#65533;&#65533;&#65533;R&#65533;&#65533;&#1321;U&#65533;&#65533;R&#65533;&#65533;,Wv[&#65533;&#65533;E&#65533;&#65533;Y&#65533;&#1498;&#65533;
-[&#65533;&#65533;&#65533;&#65533;k&#65533;&#65533;Z&#65533;7&#65533;<&#65533;&#1387;&#65533;&#65533;&#65533;m&#65533;&#65533;&#65533;(O&#65533;nNB])&#65533;&N&#65533;&#65533;P&#65533;&#65533;T&#65533;!>} &#65533;&#65533;hP!C&#65533;
DH&#65533;$J&#65533;7&#65533;"&#65533;i&#65533;TlG}z:&#65533;f&#65533;F&#65533;=&#65533;&#65533;&#65533;M&#65533;H&#65533;&#65533;&#65533;&#65533;&#65533;xO&#65533;&#65533;z%*T&#65533;M&#65533;&#65533;W}t(&#65533;-R&#65533;&#65533;x&#65533;"K&#65533;H&#65533;b7&#65533;x&#65533;@8&#65533;&#65533;&#65533;H2&#65533;d&#65533;RHY&#700;L*&#65533;&#65533;L:e&#65533;T@[k&#65533;O0&#65533;DC&#65533;&#65533;/4&#65533;1&#65533;&#65533;"&#65533;*&#65533;8#&#65533;;&#65533;&#65533;&#65533;>j&#65533;? &#65533;&#65533;&#65533;=&#65533;&#65533;;&#65533;C&#65533;7&#1032;&#65533;3&#65533;`&#65533;9&#25603;&#65533;;&#65533;&#65533;#<&#65533;&#65533;&#65533; &#65533;#&#65533;8&#65533;,r(&#65533;&#65533;&#65533;3&#65533;&#65533;RH:&#35875;8&#65533;4&#65533;8&#65533;p&#65533;;&#1744;#AD&#65533;>&#65533;&#65533;L&#65533;A&#65533;#M6es&#65533;@&#65533;rG&#65533;&#65533;K	I&#65533;CY&#65533;&#65533;D&#65533;T&#65533;&#65533;M&#65533; &#65533; &#65533;(&#65533;&#65533;&#65533;&#65533;`&#65533;&#65533; &#65533;PB&#65533;6aD&#65533;&#65533;2&#65533;dB&#65533;p&#65533;C&#65533;&#65533;A&#65533;&#515;:&#65533;&#65533;c@&#65533;6?L&#65533;&#65533;&#1888;5&#65533;&#65533;B&#65533;&#65533;&#65533;&#65533;&#65533;&#65533;&#65533;:&#65533; &#65533;&#65533;5&#1664;&#65533;K/&#65533;h&#65533;&#65533;3&#65533;m&#65533;8*&#65533;r&#65533;U&#65533;I1&#65533;-&#65533;&#65533;<&#65533;&#65533;F@D&#65533;H&&#65533;$a&#65533;.&#65533;J &#65533;&&#1568;$&#65533;HCF&#65533;&#65533;&#65533;&#65533;Cq$F)&#65533;&#65533;E,)*&#65533;&#65533;&#65533;J&#65533;&#65533;&#65533;,a$&#65533;;&#65533;&#65533;&#65533;!&#1748;c&#65533;7&#65533;%&#65533;:&#65533;Uc&#65533;&#65533;&#65533;P&#2028;&#65533;&#65533;&#65533;T&#65533;&#65533;&#65533;3&#65533;`&#65533;&#65533;&#65533;3&#1536;#k8&#65533; )&#65533;&#65533;B&#65533;)&#65533;&#65533;B3&#65533;5&#65533;&#911;&#904;H&#65533;.&#65533;&#65533;"&#65533;&#65533;&#65533;&#65533;&#65533;
*&#65533;&#65533;&#65533;
0&#65533;<C&#65533;r&#65533;F&#524;$'&#65533;&#165;&#65533;&#65533;&#65533;&#65533;Rh&#65533;/w&#65533;&#65533;&#65533;'&#65533;|o&#65533;&#1168;S&#65533;7&#65533;V&#65533;N&#65533;&#65533;P&#65533;&#65533;/&#65533;&#65533;B&#65533;*&#65533;@}
,&#65533;0&#65533;o&#65533;&#65533;&#65533;,&#65533;P&#65533;&#65533;5&#904;<%%&#65533;F&#65533;&#65533;2X"&#65533;q&#65533;W#&#65533;$&#65533;o&#65533;".&#65533;&#65533;b&#65533;&#65533;&#65533;&#65533;&#65533;1"
&#65533;&#65533;&#65533;g&#65533;q.2&#65533;&#65533;L0&#65533;&#295;&#65533;&#1923;&#65533;&#65533;&#65533;&#65533;&#65533;&#594;&#65533;&#65533;K,O8&#65533;|&#65533;&#65533;/.H&#65533;&#65533;&#65533;Eq$&#65533;PNI&#65533;kB&#65533;M`h&#65533;`NhRa&#65533;&#65533;$&#65533;&#65533;@E)&#65533;
&#65533;&#293;&#65533;&#65533;&#65533;,&#65533;&#65533;X&#65533;"&#65533;&#65533;Ea&#65533;A&#1186;2&#65533;`.t&#65533;[&#65533;"&#65533;p,
&#65533;&#65533;&#131;&#65533;&#65533;&#65533;;$&#65533;N&#65533;&#65533;{&#65533;&#1028;YHq
U&#65533;"&#65533;H&#65533;
%)H&#65533;&#65533;6~&#65533;b&#65533;t&#65533;B\'&#65533;&#65533;'B&#65533;&#65533;-~&#65533;&#65533;&#65533;$*>&#65533;Yq&#65533;C)RaT&#65533;&#65533;&#65533;&#65533;D3&#65533;&#65533;&#65533;&#65533;/~&#65533;&#65533;D&#65533;.&#65533;&#65533;@&#65533;&#65533;c&#65533;t&#65533;&#768;@&#65533;&#65533;&#65533;}aW&#65533;B&#65533;&#65533;>,&#65533;&#65533;@&#65533;&#65533;8&#65533;	&#65533;&#65533;&#65533;BE	&#65533;)&#522;"&#65533;"&#65533;&#65533;&#65533; &#65533;`&#65533;6&#65533;!X&#65533;&#65533;&#65533;&#65533;*LFqh&#65533;&#65533;&#65533;*Q&#585;?&#643;&#65533;U&#65533;5i^w"&#65533;&#65533;&#65533;d3AQ&#65533;JZ&#65533;&#65533;&#65533;&#65533;T y&#21274;p&#65533;&#65533;&#386;&#65533;&#65533;6I&#65533;@&#65533;&#65533;&#65533;4&#65533;0&#65533;:&#65533;)`&#65533;&#65533;&#65533;&#65533;:&#65533;K&#65533;&#65533;&#65533;&#1561;(<&#65533;&#65533;Q&#65533;&#65533;&#65533;&#65533;&#65533;&#65533;1&#65533;&#65533;&#65533;uqB&#65533;&#65533;R&#65533;M&#65533;Q&#65533;A&#65533;d&#65533;&#65533;z &#65533;&#65533; 4&#65533;&#65533;&#65533;0&#65533;A&#65533;&#65533;&#65533;&#1127;&#65533;A7&#65533;&#65533;C&#65533;&#65533;&#65533;&#65533;}&#65533; &#65533;<&#65533;aRs&#65533;&#65533;&#65533;Cb[&#65533;&#65533;"V&#65533;&#65533;&#65533;on&#65533;&#226;T&#41382;&#65533;A~{CR&#65533;&#65533;3&#65533;&#65533;gO2&6&#65533;%f
	4"X&#65533;x&#255;+&#65533;Q}&#65533;&#65533;&#65533;)4q&#65533;64A&#65533;&#65533;&#65533;,\A_8&#65533;&#65533;P?0&#65533; q&#65533;&#65533;&#65533;&#65533;&#65533;)b)>&#65533;a&#65533;G&#65533;C&#65533;&#65533;^&#65533;&#65533;7&#1321;xQZ&#65533;v&#65533;&#65533;i&#65533;$d@&#65533;(&#1734;&#742;Rc[&#65533;&#1072;&#65533;&#65533;I&#65533;vi&#65533;m&#65533;&#65533;,T&#65533;
X&#65533;B&#65533;P&#65533;&#293;&#65533;#&#65533;[&#65533;V/t&#65533;_8QF2&#65533;J-&#65533;&#65533;Er&#65533;&#65533;&#65533;VK=&#65533;&#65533;D&#65533;&#65533;&#65533;&#65533;&#65533;&#65533;8&#65533;&#65533;"y&#65533;&#65533;&#65533;&#65533;&#65533;V&#65533;&#65533;&#65533;&#65533;$&#65533;&#65533;&#65533;.&#65533;&#65533;I&#2323;&#65533;J&#65533;Y6&#65533;a"a&#65533;&#299;&#65533;e!&#65533;%&#65533;&#65533;wg&#65533;^I:Dql&#65533;&#65533;&#65533;&#65533;&#65533;&#65533;&#65533;l#&#65533;&#65533;&#65533;1&#65533;An&#65533;:&#65533;pO+&#65533;3<&#65533;&#65533;&#65533;&#65533;0;&#65533;jc&#65533;&#65533;&#65533;@b1&#65533;'c&#65533;	u&#65533;&#200;&#65533;&#65533;&#65533;&#406;&#65533;&#65533;&/A&#65533;&#65533;x&#65533;)&#65533;&#65533;I$&#65533;&#65533;3&#65533;l&#65533;9&#65533;$0A&#65533;&#976;&#65533;A&#65533;&#65533;&#65533;&#65533;&#522;&#65533;5&#65533;&#65533;t`ZTqXV&#65533;&#65533;&#65533;~&#65533;`&#65533;&#65533;1&#65533;"1&#65533;@&#65533;+dQY&#560;&#65533;&#65533;]&#65533;&#65533;4/&#65533;/z&#65533;&#65533;]H&#65533;>&#65533;&#65533;'&#65533;i%Au>&#65533;&#65533;:t&#65533;&#65533;&#65533;&#65533;C&#65533;&#65533;&#65533;@&#65533;"&#65533;&#1277;L&#65533;QB&#65533;#&#65533;%&#65533;?&#65533;9b&#65533;&#369;&#65533;'L&#65533;&#65533;,&#65533;=&#65533;&#564;&#65533;&#65533;wJY&#65533;&#65533;&#65533;.&#65533;	&#65533;-,A9&#65533;&#65533;~t@&#65533;&#65533; CP&#65533;&#65533; &#65533;_/Ar &#65533;#0q&#65533;O&#65533;&#65533;49Q&#65533;&#65533;=&#65533;@S&#65533;&#65533;,&#65533;'$&#65533;U&#65533;&#65533;g&#65533;&#65533;&#65533;&#65533;&#65533;iuah&#65533;&#65533;&#65533;K^.QZT&#65533;&#65533;K@u&#65533;H&#65533;&#1195;&#65533;&#65533;9&#65533;w&#65533;&#65533;&#65533;Mi&#65533;&#1500;&#65533;P&#65533;&#65533;&#65533;aQTR0U*p8&#65533;lLI&#65533;g&#57927;&#65533;&#65533;&#65533;MbZ&#1301;x&#583;&#65533;&#65533;H&#65533;&#65533;&#65533;&#65533;&#65533;t% &#65533;aG&#65533;)&#65533;!&#65533;"y&#65533;%&#65533;Lq#>y*&#65533; &#65533; )&#65533;&#65533;U/&#65533;&#65533;d%&#65533;[A&#65533;&#65533;&#1631;_&#65533;0&#65533;;&#65533;&#65533;i&#65533;]&#65533;&#65533;<&#65533;&#65533;L%&#65533;BL&#65533; 6&#65533;AO1&#65533;M&#65533;t&#263;;&#545;	q72&#65533;wY&#65533;&#65533;@R$"&#65533;!|f&#65533;ZA&#65533;%;&#65533;]&#65533;[%&#1232;&#537;&#65533;"&#65533;X&#65533;&#687;&#65533;&#65533;&#1424;B&#65533;&#65533;D#&#65533;&#65533;@&#65533;Bxp&#65533;J
&#65533;3&#65533;5&#391;A8&#65533;)&#65533;dM8&#65533;`e~&#65533;&#65533;&#1134;Mx&#65533;F+&#65533;&#65533;&#65533;5&#65533;&#65533;e&#65533;m`0&#65533;2&#65533;(ipDC&#65533;DZ"&#65533;&#65533;.&#65533;&#65533;&#65533;&#1079;&#929;l&#65533;}&#65533;&#65533;&#482;+4/%&#65533;g&#65533;&#65533;&#65533;#&#65533;Y&#65533;,&#65533;&#65533;&#65533;-Xal&#65533;u&#65533;&#65533;&#65533;&#39528;W&#65533;&#310;^&#65533;k!&#65533;{#&#65533;&#945;&#65533;&#65533;&#65533;	&#65533;2&#4784;&#65533;I@$Q;&#65533;)	&#65533;a&#65533;!&#65533;&#65533;1&#65533;Y&#65533;&#65533;i&#65533;/&#65533;&#65533;w!7(&#65533;&#1394;&#65533;&#65533;&#65533;@	&#65533;2A&#65533;p&#65533;20&#65533;&#24686;&#65533;&#65533;T&#65533;&#65533;&#65533;&#65533;M&#65533;&#65533;AL&#65533;&#65533;K&#65533;&#65533;&#65533;8&#689;7&#65533;&#65533;#L@&#65533;&#65533;9&#65533;&#65533;&#65533;&#63587;Q/&#65533;*;&#65533;R P&#65533;T &#65533;&#65533;Sx&#65533;R&#65533;&#65533;.&#65533;&#65533;UHU&#65533;!&#65533;z&#65533;Z&#65533;[&#65533;6[36&#65533;&#65533;&#65533;&#65533;!5&#65533;&#65533;&#65533;&#65533;&#65533;5&#65533;^&#1541;[&#1547;&#65533;&#65533;&#65533;&#65533; &#65533;XX+DCD R&#65533;&#65533;Ip>&#1667; 94+i&#65533;&#65533;&#65533;Z&=&#65533;&#65533;A&#534;&#65533;&#65533;,&#65533;7&#65533;&#1320;&#65533;&#65533;"&#65533;	K&#65533;&#65533;J&#1028;P:&#65533;S&#65533;>&#1220;L@B CEK&#1588;F&#65533;GpE &#65533;i&#65533;&#65533;S&#65533;.&#65533;&#65533;# &#65533;&#65533;&#65533;&#65533;&#65533;2F&#65533;&#1596;&#65533;'(&#65533;<8&#65533;I&#65533;&#65533;P &#65533;&#65533;&#65533;&#65533;I&#65533;&#65533;O&#65533;&#65533;&#65533;&#65533; b Q&#65533;&#65533;H8@&#1539;:p3&#65533;&#65533;+&#65533;-&#65533;&#65533;'p*0: y&#65533;]
9&#65533;=&#1573;&#65533;&#65533;&#65533;&#65533;p&#65533;/r&#65533;&#65533;&#65533;&#65533;2Q&#65533;&#65533;8&#65533;&#65533;1&#65533;&#65533;&#65533;I&#65533;rr&#65533;Hy&#65533;h&#65533;&#65533;8&#65533;.&#65533;&&&#65533;&#65533;&#65533;9&#65533;&#65533;p&#65533;x&#65533;8a&#65533;7A&#65533;/!9&#65533;&#65533;<H(&#65533;&#65533;k&#65533;&#65533;(&#65533;#(&#65533;3<B&#65533;KQ&#65533;&#65533;&#65533;=&#65533;3&#65533;#&#1025;&#65533;&#65533;&#65533;&#65533;$&#65533;4&#65533;A &#65533;&#65533;9`&#65533;&#65533;&#65533;Q&#65533;-&#65533;.4&#65533;8&#65533;&#65533;-&#65533;&#65533;&@%&#65533;&#65533;/(5&#65533;&#65533;9(&9x&#65533;&#65533;&#65533;&#65533;&#65533;&#65533;h&#65533;&#65533;1&#65533;w&#65533;&&#65533;[3&#65533;,&#1026;&#65533;q)&#65533;<&#65533;&#65533;:-5-)&#65533;&#65533;6&#65533;&#65533;&#65533;&#65533;d
)1&#65533;&#65533;&#65533;&#65533;&#65533;"*Z&#65533;I&#1540;PP&#65533;T&#65533;I 30&#65533; &#65533;&#65533;&#65533;h`&#65533;&#65533;&#1537;8y&#65533;&#65533;+&#65533;2p&#65533;>P&#65533;I&#65533;&#65533;o&#65533;&#65533;&#65533;J&#65533;&#65533;Fx&#65533;;&#65533;68&#65533;9&#65533;xI&#65533;&#65533;I&#65533;&#65533;,&#65533;&#65533;&#65533;&#65533;&#776;&#65533;&#65533;&#65533;&#65533;R&#65533;&#65533;95P&#65533;&#65533;`&#65533;&#65533;&#65533;Y&#65533;+&#65533;-1&#65533;&#65533;-&#65533;&#65533;&#65533;&#65533;&#65533;&#65533;)&#65533;z&#65533;4&#65533;&#65533;&#65533;&#65533;&#65533;&#65533;6&#65533;,&#65533;b&#65533;`	0&#65533;/1h&#65533;&#65533;	&#65533;&#65533;&#65533;&#65533;Z&#65533;&#65533;&#65533;,&#65533;&#65533;&#65533;&#65533;&#65533;&#65533;&#65533;&#65533;&#65533;r&#65533;&#65533;r$&#65533;l.&#65533;&#65533;&#65533;&#65533;-&#65533;H1X&#65533;&#65533;&#65533;&#977; &#65533;&#65533;B@&#65533;-&#65533;\&#65533;&#65533;&#65533;Hy&#65533;/&#7322;v&#65533;&#65533;&#65533;"&#65533;&#65533;&#65533;2&#65533;%8&#65533;&#65533;-&#65533;*&#65533;&#65533;&#65533;&#59173;&#65533; &#65533;&#65533;A&#65533;A	[&#65533;%A2 M&#1028;&#1796;	&#65533;&#65533;@5(U&#65533;o&#65533;&#65533;*&#65533;R-b
&#65533;&#65533;&#65533;x&#65533;{&#65533;&#65533;P&#65533;N8
j&#65533;0&#65533;&#65533;*#&#65533;&#65533;)24&#65533;&#65533;&#65533;&#65533;0&#65533;&#65533;2&#65533;&#1760;&#65533;p!W@&#65533;Z&#65533;&#65533;^ &#65533;>46|&#680;&#65533;x!*T&#65533;p&#65533;5&#65533;&#65533;\&#65533;_&#65533;&#65533;&#65533;p&#65533;AT&#65533;XSP&#65533;O&#65533;H&#65533;&#65533;&#65533;H&#65533;%}&#65533;&#65533;A:`&#65533;&#65533;&#65533;&#65533;&#65533;&#65533;9F&#65533;hE&#65533;&#65533;&#65533;L@&#65533;&&#65533;Np&#65533;&#65533;0%&#65533;[R&#65533;&#65533;	&#65533;&#65533;&#65533;F&#65533;#SA&#65533;GH&#65533;7 UI&#65533; &#65533;&#65533;pFXM&#65533;&#65533;&#65533;"&#65533;6&#65533;E&#65533;&#65533;&#65533;%&#65533;&#65533;&#65533;&#65533;q7M&#65533;&#65533;&#516;&#65533;B&#65533;;&#65533;&#65533;38	+&#65533;&#65533;&#1778;5$&#65533;4&#65533;&#65533;&#65533;{&#65533;&#65533;&#65533;&#65533;&#65533;&#65533;y;(&#65533;;~5&#65533;9H&#65533;&#65533;-&#65533;Qt&#65533;+!Q&#65533;&#65533;yi&#65533;/&#65533;+ &#65533;&#674;&#65533;P&#65533;G&#65533;"14cK&#65533;l:(!'3!I&#65533;T&#65533;}&#1620;<q!8&#65533;&#65533;6&#65533;&#65533;&#589;&#65533;0&#65533;C&#65533;&#65533;&#620;&#65533;&#65533;&#65533;&#65533;+K&#65533;&#65533;7 &#65533;$xV&#65533;5&#65533;&&#1538;2`&#65533;&#65533;(&#1155;:8&#65533;0&#65533;&#65533;j&#65533;&#65533;$?1&#1538;&i&#65533;!&#65533;&#65533;,&#65533;	&#65533;&#65533;&#65533;&#65533;&#65533;i&#65533;&#65533;)&#65533;&#65533;@&#65533;&#65533;&#65533;*&#65533;)(&#65533;&#65533;&#65533;&#65533;<P&#65533;&#154;2&#65533;&#65533;&#65533;N&#65533;%&#65533;&#65533;&#65533;&#65533;&#65533;DG1b&#65533;@H&#65533;I&#65533;U(&#65533;J6&#65533;&#65533;"&#65533;&#65533;&#65533;(&#65533;h &#65533;&#65533;&#65533;`&#65533;&#65533;&#65533;"h&#65533;,H&#65533;;&#65533;K&#65533;&#65533;&#65533;&#65533;Vr[3h&#65533;q1&#65533;&#65533;&#65533;&#65533;&#65533;B;&#65533;&#65533;&#65533;y	&#65533;&#65533;&#65533;+&#65533;4&#1067;&#65533;QG3&#65533;&#65533;1&#65533;&#169;@&#65533;&#65533;&#65533;&#65533;8uQ&#65533;&#65533;Y&#65533;%)&#65533;9h3&#65533;Q|&#65533;5&#65533;&#65533;v&#65533;&#556;q&#65533;#m11XX;&#65533;)&#65533;b&#65533;&#65533;&#65533;q&#65533;"@+&#65533;&#65533;X"5@Q:&#65533;/&#65533;|&#65533;&#65533;p&#65533;/&#65533;W)`"x&#65533;)&#65533;&#65533;=&#65533;&#65533;&#65533;&#65533;&#65533;"71H&#65533;&#65533;8&#65533;8&#554;q&#65533;!a@i&#65533;.&#65533;;&#65533;&#65533;&#65533;&#65533;A&#65533;&#65533;&#65533;&#65533;&#65533;I&#65533;Z&#65533;&#65533;&#65533;Q;&#65533;&#65533;&#65533;&#65533;&#65533;i&#65533;&#65533;&#65533;2&#65533;&#65533;&#65533;0&#65533;]&#65533;N$
M( &#65533;4&#65533;&#65533;&#65533;&#65533;UL&#65533;#YU&#65533;A"&#65533;&MB&#65533;&#65533;H&#65533;-&#65533; B&#65533;&#65533;J&#65533;)&#65533;b&#65533;&#65533;.&#65533;&#65533;0D@&#65533;bq	z&#65533;&#65533;0,&#65533;-,&#255;&#65533;!&#65533;&#65533;]&#65533;_&#65533;^&#65533;\Hc]&#1547;3&#65533;C&#65533;&#65533; &#65533;&#65533;4&#65533;C\&#517;\&#65533;&#65533;J!\dA&#65533;&#65533;&#65533;&#65533;2&#65533;h&#65533;M&#65533;G(&#65533;PU&#65533;AUQ*5&#65533;&#65533;&#65533;@'&#65533;L<&#65533;O&#65533;&#65533;N &#65533;K&#65533;A&#65533;`RP`
&#65533;&#65533;&#65533;O&#65533;9z&#65533;&#65533;AIH&#65533;b9G@FhBKH&#65533;G&#65533;&#65533;"-X &#65533;&#65533;&#65533;&#65533;&#65533;&#65533;&#65533;&#65533;'&#65533;7&#1539;D&#65533;&#65533;&#65533;'&#65533;F&#65533;&#65533;
Q&#65533; &#65533;PN&#65533;&#65533;E&#65533;&#65533;&#65533;^v&#65533;?(x&&#1508;2h&#65533;Ei4&#65533;&&#65533;&#65533;&#65533;&#65533;&#65533;&#65533;&#65533;&#65533;iR&#65533;&#1781;N&#65533;&#65533;&#65533;t&#65533;D&#65533;&#65533;<&#65533;&#65533;&#170;CY&#65533;;&#65533;&#65533;C&#65533;&&#65533;&#65533;&#65533;&#65533;;&#65533;&#65533;H&#65533;h]&#65533;5&#65533;&#65533;b&#65533;&#65533;	&#65533;z&#65533;.&#65533;&#65533;A&#65533;&#65533;<&#65533;g|&#65533;"&#65533;%&#65533;$A&#65533;&#65533;&#65533;&#65533;&#65533;k9Sa,8&#65533;&#65533;&#65533;&#65533;B&#641; H)&#65533;&#65533;&#65533;\&#65533;&#65533;?'`&#65533;&#65533;f(&#65533;&#65533;&p(p%&#65533;&#65533;&#65533;&#65533;&#65533;#&#65533;*&#65533;&#65533;&#65533;{&#65533;{N. ?&#65533;&#65533;-&#65533;&#65533;&#65533;&#65533;&#65533;&#65533;R&#65533;&#65533;p&#65533;&#65533;&#157;&#65533;&#65533;&#65533;&#65533;;&#65533;'&#65533;6&#65533;0&#65533;%&#65533;>&#65533;&!'b&#65533;&#65533;q&#1131;<E&#65533;EN	;@&#65533;,`&#65533;8&#65533;h&#65533;0&#65533; &#65533;  h&#65533;&#65533;$&#65533;-&#65533;&QL&#1234;&#65533;&#65533;/&#1777;O&#65533;x
	0 0&#65533;[m&#65533;&#65533;0&#65533;rG&#65533;&#65533;+&#65533;&#65533;:&#65533;_&#65533;*&#3565;0&#65533;0-&#65533;&#1388;q&#65533;H:!&#65533;&#65533;&#65533;&#65533;&#65533;&#62756;&#65533;q&#65533;&#65533;y&#65533;&#65533;:-&#65533;&#65533;.&#1693;F&#65533;&#257;&#65533;&#28880;&#65533;/&#514;)pFR.&#65533;&#65533;&#65533;H&#969;&#65533;@&#65533;B>&#65533;&#1802;&#65533;&&#65533;&#65533;)&#65533;5&#65533;&#65533;&#65533;O&#65533;&#65533;-`&#65533;p/&#65533;&#65533;k&#65533;]K&#65533;&#65533;k08&#65533;Z&#65533;&#65533;I0&#65533;&#65533;j&#65533;V&#65533;&#65533;&#65533;&#65533;^@&#65533;6&#65533;&#65533;&#65533;O&#65533;X1#&#65533;&#65533;.&#65533;K	&#65533;J1&#689;&#65533;&#65533;&#65533;V&#65533;7&#65533;3&#65533;EI&#65533;&#65533;&#65533;G(&#65533;[l9&#65533;&#65533;4H&#34739;&#65533;&#272;&#65533;&#65533;&#65533;k{&#65533;&#65533;&#65533;X&#65533;J&#65533;&#62475;&#65533;&#65533;Fp5&#65533;&#65533;0&#65533;&#65533;&#65533;V&#65533;&#65533;=&#65533;&#65533;\&#65533;&#65533;_&#65533;\&#65533;^&#65533;&#65533;&#1016;&#65533;:&#65533;&&#65533;&#65533;HT&#65533;Yx&#65533;&#65533;&#65533;&#65533;3&#65533;CWHE&#65533;Wfd>&#65533;&&#65533;i'&#65533;&#65533;h
6&#65533;E0p?,[wY&#65533;8&#65533;JE(]&#65533;&#65533;&#65533;&#65533;n&#65533;&#65533;2UP&#65533;	_&#65533;D&#65533;t&#65533;
&#65533;&#65533;2V)&#65533;i"<b&#65533;B&#65533;/&#65533;>tY&#65533;&#65533;&#65533;&#65533;!@&#65533;0Z&#717;&#65533;&#513;&#65533;(*&#65533;<&#65533;&#65533;UD&#65533;/&#65533;&#65533;u^W&#65533;&#65533;&#65533;F&#65533;9a2&#65533;)x' FYA)&#65533;&#65533;&#65533;&#65533;;&#65533;&#65533;&#65533;&#65533;b&#65533;i'Y&#65533;&#65533;&#65533;&#65533;&#65533;<&#65533;e&#65533;&#65533;&#65533;&#65533;&#65533;&#65533;Q&#65533;&#65533;C9 Q&#609;&#65533;&#65533;&#65533;~&#65533;p!&#65533;}&#65533;&#65533;&#65533;&#65533;&#65533;"U]&#65533;&#65533;>@&#65533;&#65533;&#65533;")|ZY&#65533;&#65533;&#47658;&#65533;F&#65533;&#65533;&#65533;&#65533;&#65533; &#65533;"&#65533;&#65533;X&#65533;%{&#65533;&#65533;v&#65533;J1x&#65533;A&#65533;&#65533;h&#65533;&#1885;V&#65533;)&#65533;&#65533;&#65533;yo" &#65533;&#65533;&#65533; 0&#65533;&h&#65533;&#65533; h&#65533;8&#65533;x@&#65533;&(&#1229;I/)&#65533;- &#65533;&#65533;Im+&#65533;t&#65533;>&#65533;&#65533;&#65533;&#928;&#65533;&#65533;K&#65533;2([&#65533;H&#65533;&#65533;&#65533;@&#65533;9&#65533;^&#65533;&#65533;A&#65533;6(';&#65533;,&#65533;&#65533;&#65533;?x&#65533; {&#65533;%&#65533;&#65533;]f&#65533;%&#65533;&#65533;&#65533;&#1407;&#65533;&#65533;&#65533;&#65533;&#65533;4X&#65533;&#65533;&#65533;&#65533;&#65533;&#65533;
;P&#65533;&#65533;&#65533;W&#65533;&#65533;a[	&#65533;x&#1114;&#65533;-&#65533;&#65533;K&#65533;S8&#65533;H&#65533;!xe&#65533;&#370583;N&#65533;*.&#65533;_&#65533;&#65533;I&#65533;&#65533;i'&#65533;f&#806;&#1118;&#65533;&#65533;|&#65533;A}&#65533;p?&#65533;[;&#65533;Q&#65533;&#65533;&#65533;&#65533;'&#65533;<`&#65533;&#65533;i&#65533;&#65533;&#65533;&#65533;&#65533;2|t&#65533;&#65533;&#1322;&#65533;8&#65533;&#65533;&#7295;+&#65533;&#65533;#0'&#65533;&#65533;&#65533;C&#65533;&#65533;)&#65533;&#2001;	&#65533;&#65533;&#65533;-&#65533;&#65533;,Q&#65533;&#65533;(EG&#65533;&#65533;&#65533;\b&#65533;&#65533;L!&#65533;8&#65533;@&#65533;&#65533;HiD&#65533;&#65533;&#65533;&#65533;n4
&#65533;&#65533;&#65533;,&#65533;2*&#65533;&#65533;2&#65533;&#65533;&#65533;k&#65533;&#65533;O&#65533;B&#65533;&#65533;&#65533;R&#65533;K&#65533;0]&#65533;&#65533;&#65533;a&M&#65533;H&#65533;J&#65533;&#65533;&#65533;Y&#65533;p&#65533;&#645;&#65533;&#65533;&#65533;!i&#65533;:U&#65533;*T&#65533;F&#65533;U&#65533;e&#65533;T&#65533;L&#65533;L&#65533;*&#65533;&#65533;R&#65533;X&#65533;$E&#65533;&L&#65533;%:D(&#65533;&#65533;>J&#65533;&#1801;&#65533;f&#65533;&#65533;4j&#65533;&#65533;9c&#65533;L&#65533;3g&#652;	&#65533;e&#725;)N&#65533;4&#65533;&#65533;&#65533;&#728;3l&#65533;&#65533;)&#65533;H&#65533;[H&#65533;&#65533;b&#65533;&#65533;I&#1254;NK&#65533;45&#65533;J&#65533;R&#65533;2Q&#65533;&#65533;Q"C&#65533;&#65533;&#65533;#&#923;6l&#1720;&#65533;&#65533;&#65533; H&#65533;&-
&#65533;&#65533;&#65533;5g&#524;1&#1254;M.S&#65533;&#65533;C&#65533;8z q&#65533;&#65533;$R&#65533;&#65533;ys&#65533;&#65533;&#65533;D&#65533;&Q&#65533;	&#65533;&#65533;D&#65533;&#65533;2d&#65533;P;&#65533;&#848;&K&#65533;%E&#65533;&#65533;&#65533;&#65533;;J-_&#400;1s&7p&#65533;&#257;&#65533;&#65533;&#65533;&#65533;&#65533;&#65533;&#569;&#65533;':&#65533;&#65533;&#545;S&#65533;
&#65533;&#65533;u&#65533;w&#65533;v&#65533;a&#65533;z&#65533;&#65533;{@&#65533;y&#65533;&#65533;k&#65533;Q&#65533;}w&#65533;1&#65533;}{&#65533;&#65533;|&#65533;&#65533;&#65533;&#65533; &#65533; &#65533; /&&#327;&#65533;N&#65533;Tcq&#65533;Q&#65533;5&#65533;q"&#65533;@J&#65533;G?&#65533;hd&#65533;?&#65533;A&#65533;"&#65533;&#65533;L&#65533;&#65533;b L&#65533;&#65533;&#65533;T&#65533;&#65533;&#65533;&#65533;&#65533;;&#65533;P&#65533;F8a_&#65533;&#65533;WTEI&#65533;&#65533;EAD=&#65533;&#65533;&#65533;E&#65533;p9&#65533;pC0&#65533;F&#65533;DQP1&#65533;&#65533;&#65533;&#65533;VFZjP&#65533;&#65533;p&#65533;&#65533;&#65533;m@&#65533;^dk&#65533;&#65533;U&#65533;bz&#65533;k@ejb&#65533;&#65533;&#65533;h&#65533;*F&#65533;i&#65533;&#65533;*U&#1289;&#65533;&#65533;`&#65533;&#65533;uc&#65533;&#65533;E&#65533;W\E=&#3075;D&#65533;&#65533;&#1350;)DM<)VTAESlKZlq.bX&#65533;T&#65533;[&#375;&#65533;{&#65533;^|&#65533;]&#65533;&#709;a&#65533;Q&#65533;&#65533;F]&#65533;Kd&#65533;A&#65533;iTe&#305;
;&#65533;&#65533;-\T&#65533;&#65533;&#65533;0Wc&#65533;&#65533;V&#65533;k&#65533;&#65533;\p&#65533;&#65533;&#65533;T\an&#65533;_p&#1138;&#65533;a&#65533;F&#65533;&#39783;&#65533;&#1297;q&#65533;&#65533;uE&#65533;&#65533;1&#65533;fk&#65533;WWX&#65533;&#65533;b&#65533;&#65533;&#65533;n&#65533;q&#65533;&#65533;&#65533;&#65533;0&#65533;g&#65533;&#65533;p&#1441;&#65533;&#65533;&#65533;&#65533;;k&#65533;X&#947;j]Uo&#65533;!G{n&#65533;&#65533;&#65533;&#65533;jl=&#65533;&#65533;at&#65533;f&#65533;&#65533;*&#65533;U&#65533;
'|&#65533;&#65533;P&#65533;&#65533;&#65533;To&#65533;&#65533;&#65533;&#65533;&#65533;&#65533;&#1766;&#65533;&#65533;2&#65533;&#65533;&#65533;q&#65533;"&#65533;@	#&#65533;,&#65533;&#65533;!&#65533;(&#65533;!&#65533;&#65533; &#65533;&#65533;>H 4.%&#65533;|$&#65533;d&#65533;#&#65533;&#65533; &#65533;D&#65533;	(&#65533;&#65533;&#65533;&#65533;*&#65533;&#65533;J)&#65533;&#65533;&#65533;
&#65533;&#65533;&#65533;&#65533;N&#65533;&#65533;"
(m&#65533;I&&#65533;HR	&&#65533;H"I$&#65533;0&#65533;$&#65533;X.&#65533;$&#4559;&#65533;@&#65533;&#65533;&#65533;J*&#65533;`&#65533;&#65533;*&#65533;&#65533;&#65533;&#65533;
+&#65533;&#65533;&#65533;
*&#65533;&#65533;&#1161;'&#65533;|&#65533;&#65533;]&#65533;k&#65533;I&#65533;&#65533;&#65533;	O|b&#65533;&#65533;&#65533;%&#65533;&#65533;b/&#65533;&#65533;&#65533;N&#65533;&#65533;&#65533;dli&#65533;&#65533;f7&#65533;u&#65533;doz&#182;&#65533;&#65533;&#65533;%aK&#65533;&#65533;Y&#65533;&#65533;:&#65533;&#65533;I&#65533; "&#65533;&#65533;I\/ &#65533;(&#65533;r
&#65533;4&#65533;&#65533;&#65533;&#65533;&#65533;&#65533;@<&#65533;Aj&#65533;
f2}&#65533;&#65533;y8&#65533;"&#65533;8\&#65533;4.&#65533;&#65533;&#65533;&#65533;q5&#65533;A&#65533;&#65533;| F?&#65533;P&#65533;-&#65533;!mt&#65533;C N'>H2&#65533;&#65533;&#65533;&#65533;3|&#65533;d&#65533;&#65533;&#178;&#65533; &#65533;&#65533; AJ&#65533;V&#65533;&#65533;1&#65533;-cOq&#65533;&#65533;"&#65533;6Q&#65533;&#65533;S&#65533;&#65533;S$&#65533;p&#65533;A"J&#65533;&#65533;<iG<xH(&#65533;&#65533;&#65533;&#65533;&#65533;&#65533;9&#65533;2?s&#65533;&#65533;}&#65533;&#65533;)&#65533;H&#65533;[&#65533;b&#65533;&#65533;&#65533;&#65533;z&#65533;&#65533;{&#65533;`&#65533;&#65533;F/rR&#65533;h&#65533;"&#65533;&#65533;&#65533;F&#65533;&#65533;C&#65533;H&#65533;&#65533;>(3E&#65533;Y&#65533;&#190;`(p3
&#65533;&#65533;f&#65533;&#65533;@/?n&#65533;[Yh&#65533;7&#65533;@&#65533;"&#65533;e&#65533;&#278;&#65533;&#552;"!	!&#65533;&#65533;&#65533;&#65533;(p&#65533;&#65533;&#65533;&#65533;#@&#65533;&#36137;&#65533;J=&#65533;y&#65533;&#65533;0&#65533;&#65533;x&#65533;+Y8g&#65533;&#1456;&#65533;%&#65533;oi&#65533;&#65533;&#65533;&#65533;&#65533;2/&#65533;Ve&#65533;&#65533;U&#65533;&#65533;&#65533;&#65533;&#65533;&#65533;&#65533;&&#1218;9&#65533;)(!&lL&#65533;&#65533;B&#65533;
&#65533;&#65533;&#65533;&#65533;&#65533;&#65533;,H&#65533;,8&#65533;B&#65533; Qc&#65533;&#1243;R&#65533;&#65533;7&#65533;	&#1280;&#65533;OV&#65533;f&#65533;0|&#65533;*d &#65533;&#65533;&#466;&#65533;&#65533;_\&#65533;&#65533;w&#65533;&#65533;&#65533;&#65533;[&#65533;&#65533;Q&#65533;&#65533;H?&#65533;M^@&#65533;~U&#65533;`%U;&#65533;
&#65533;X&#65533;&#65533;/&#65533;i[&#65533;T&#65533;&#65533;2&#65533;&#65533;ii]&#65533;&#65533;&#65533;&#65533;j&#65533;spC&#65533;>6ZQ&#65533;a&#65533;&#1056;&#65533;H2=r&#65533;h&#816;&u&#65533;&#65533;Vn&#65533;&#65533;{&#65533;&#65533;&#65533;v&#65533;U&#65533;&#1383;&#65533;&#1611;&#65533;&#65533;4&#65533;i&#65533;Z&#361;G&#65533;&#65533;>&#65533;&#65533;&#65533;2&#1588;&#65533;M&#65533;#!%@&#65533;J&#1204;&#65533;&#65533;9&#65533;a&#65533;&#65533;O&#65533;&#65533;&#65533;&#65533;&#65533;"&#65533;&#65533; &#65533;K&#65533;&#65533;&#65533;,&#65533;X&#65533;&#65533;%:!&#65533;(H!
Oh&#65533;&#65533;&#65533;&#65533;#&#65533;CuN:&#65533;&#65533;Q:&#65533;&#65533;&#65533;XD&#65533;4&#1480;H\&#65533;&#65533;&#65533;&#65533;%b&#65533;&#65533;}&#65533;&#65533;&#65533;B&#65533;&#65533;t&#65533;.&#65533;&#65533;&#65533;&#65533;&#65533;Cb9&#65533;]&#65533;&#65533;!<&#65533;l8,&#65533;H&#65533;a|&#322;&#554;p&#65533;sb&#65533;
&#65533;&#65533;&#65533;(&#65533;&#65533;F0&#65533; oh&#65533;&#65533;t&#65533;B&#241;&#65533;B6&#65533;&#65533;&#65533;]B&#65533;P&#65533;!&#65533;p&#65533;:<6ch&#65533;j9&#65533;&#65533;&#65533;niA&#65533;&#65533;`&#65533;9&#65533;&#65533;j&#65533;k&#558;&#65533;&&#65533;f&#65533;G@&#65533;| &#65533;"	&#1602;&#65533;R&#65533;&#65533;Q2>&#65533;&#65533;d&#65533;06&#65533;&#65533;&#65533;L&#65533;&#65533;G&#65533;&&#65533;&#65533;&#65533;B&#65533;&#65533;&#65533;&#65533;&#65533;mM+&#65533;r&#1577;&#995;&#65533;&#65533;UEkS&#65533;&#65533;{n&#65533;)&#65533;l&#65533;C&#65533;&#65533;&#65533;&#65533;&#65533;&#65533;:&#65533;&#65533;f/&#65533;T&#65533;L&#65533;^_&#1530;s&#65533;3&#65533;>t]\#&#65533;?&#65533;&#65533;O&#65533;&#65533;L&#65533;9&#65533;z
&#65533;"&#988493;]&#65533;a@D&#65533;&#65533;T&#65533;&#65533;&#65533;&#65533;x&#3431;&#65533;&#65533;]&#65533;ZW&#65533;hX&#65533;U.&#65533;)v&#65533;&#65533;B&#65533;&#65533;V-&#65533;&#65533;\&#65533;&#65533; &#65533;&#65533;&#65533;$,&#65533;	&#65533;\B&#65533;4&#1860;LCQJ&#65533;)MA&#65533;(,&#65533;&#65533;&#65533;o&#65533;G&#65533;&#65533;&#65533;&#65533;&#65533;XPV),A	&#65533;&#65533;w&#65533;e&#65533;&#65533;&#65533;&#65533;&#65533;&#65533;&#65533;R&#65533;&#65533;&#1130;+&#65533;Z&#65533;&#65533;Q&#65533;&#65533;~&#65533;ASP&#65533;z&#65533;&#65533;ua	F&#65533;B&#65533;dG-&#65533;[JS&#65533;L&#65533;&#65533;&#730;5&#65533;&#65533;t&#65533;&#65533;&#65533;&#65533;&#65533;&#65533;&#65533;&#65533;hH'&#65533;12&#65533;&#65533;pf&#1568;&#65533;&#65533;&#65533;/&#65533;JU&#65533;&#65533;&#65533;&#65533;xf8&#65533;&#65533;<U8O&#65533;&#65533;l&#65533;&#65533;E>m&#65533;kx&#65533;m#3&#65533;@v*o&#65533; &#65533;&#65533;@&#65533;&#65533;&#65533;lch(&#65533;&#65533;-&#65533;&#65533;&#65533;&#65533;kpS&#65533;l&#65533;P4&#65533;&#65533;Xf&#65533;|V.&#65533;8&#950;&#65533;S&#65533;&#65533;&#1792;&#65533;&#65533;&#65533;&#65533;p&#65533;&#65533;&#65533;<{&#65533;&#65533;f&#65533;>&#65533;ztd&#65533;&#65533;&#734;2&#65533;&#65533;6&#65533;&#65533;6&#65533;&#65533;&#65533;&#65533;qh&#65533;&#65533;F0&#65533;&#65533;]&#65533;eP)=	&#65533;!)&#65533;o&#65533;&#65533;&#65533;%&#65533;Z&#65533;`&#65533;S&#65533;&#65533;&#65533;&#65533;B(B&#65533;&#65533;MP&#187;&#65533;&#65533;&#65533;&#65533;&#65533;$|&#65533;&#65533;,f&#65533;&#65533;&#65533;&#65533;&#65533;J&#65533;&#65533;&#65533;&#65533;t&#1152;&#65533;&#65533;0&#65533;B!&#65533;&#65533;#<&#65533;~-&#65533;r<R&#65533;&#65533;<[&#65533;p&#65533;&#65533;&#65533;g&#65533;V&#988;J&#65533;&#65533;
&#65533;&#65533;&#65533;7&#65533;XL&#65533;\&#65533;H&#65533;&#65533;	&#65533;&#65533;&#65533;&#65533;&#65533;I&#65533;`AD)&#65533;&#65533;T&#65533;&#65533;&#1537;&#65533;_&#65533;%&#65533;&#65533; &#65533;&#65533;&#65533;&#65533;L&#890;,R&#1372;&#65533;&#65533;&#65533; &#65533;&#65533;&#65533;&#65533;|&#65533;&#752;&#65533;&#65533;&#65533;&#65533; &#65533;A@AOM&#65533;&#65533;G&#65533;,&#65533;PV4&#65533;d&#65533;X&#65533;&#65533;Y&#65533;TO&#65533;T&#65533;&#65533;&#65533;&#65533;&#65533;P&#65533;$Z&#65533;&#65533;q &#65533;l &#10266;&#65533;&#65533;&#280;&#65533;VXbm`&#65533;HR&#65533;&#1986;&#65533;h&#65533;&#65533;U4_e&#65533;uU&#65533;&#65533;&#65533;&#65533;&#65533;&#65533;i&#65533;&#65533;%V&#1521;!&#65533;~8&#65533;&#65533;&#65533;&#65533;&#1672;&#65533;=&#65533;hd&#65533;'&#65533;u&#65533;,a&#65533;u&#65533;&#871;&#65533;Ve&#65533;V&#65533;!kQ&#65533;&#65533;&#65533;&#65533;&#65533;^Ud&#65533;]&#65533;&#65533;b-&#65533;Y]A&#553;L&#65533;&#65533;<JO=&#65533;4RA
&#65533;&#65533;7&#65533;a&#65533;-&#65533;&#65533;&#65533;&#65533;[&#65533;&#65533;&#65533;&#65533;&#65533;&#65533;&#65533;&#65533;T&#65533;d&#65533;D&#65533;&#65533;&#65533;&#65533;WU&#65533;bM&#65533;W,&#65533;t&#65533;&#65533;&#65533;&#65533;&#65533;&#65533;U&#1315;7&#65533;ZC&#65533;\&#65533;>]O&#65533;&#65533;&#65533;&#65533;S?I&#65533;&#65533;&#65533;d&#65533;p	T&#65533;&#65533;Z&#65533;N&#65533;I)RZ&#65533;V&#65533;h&#65533;&#65533;A&#65533;Y&#1115;beU!&#65533;^5&#65533;kY!FLT&#65533;&#65533;&#65533;&#65533;S&#65533; L&#65533;&#65533;&#537;&#65533;e&#65533;&#65533;&#65533;l&#65533;&#65533;&#65533;^&#1004;&#1706;VU&#65533;&#65533;&#1532;&#65533;d&#65533;M&#65533;y&#65533;&#65533;G&#65533;&#65533;&#65533;&#65533;!&#65533;&#65533;jU&#65533;'&#65533;&#65533;N&#65533;o9&#65533;&#65533;&#65533;&#65533;AEO.NRZ&#65533;&#65533;e"&#65533;&#606;&#65533;&#65533;&#65533;&#263;&#65533;U&#65533;&#65533;[]&#292;&#65533;&#65533;&#65533;L&#140;H&#65533;&#65533;a&#65533;&#65533;h&#65533;}L&#65533;cp\&#65533;Z&#65533;U&#65533;&#65533;&#65533;<&#65533;&#65533;
&#65533;te&#65533;&#65533;&#65533; 8!&#65533;"h&#65533;&#65533; &#65533;R&#65533;&#65533;X}X&#65533;tJ&#65533;XP&#65533;@&#65533;m=uuW`&#65533;&#65533;}&#65533;Aj&#65533;&#65533; &#65533;&#65533;&#65533;&#65533;&#65533;&#65533;!"/>&#65533;kU&#65533;!r&#65533;VyX&#496;d&#65533;&#65533;&#65533;&#65533;&#65533;&#65533;&#65533;&#65533;&#1742;9&#65533;&#65533;&#17679;&#65533;!gQ&#65533;&#1597;&#65533;&#65533;QA&#65533;&#65533;&#65533;&#65533;+&#65533;&#65533;&#65533;\&#65533;&#1128;&#65533;d&#65533;&#65533;&#65533;&#65533;&#65533;&#65533;&#65533;[&#65533;'PI&#65533;&#65533;&#65533;&#65533;,M&#65533;>)AzS&#65533;&#65533;T&#65533; &#65533;0&L&#192;&#65533;m&#65533;&#65533;&#65533;&#65533;K|&#65533;Wp&#65533;HzA&#65533;rJhV&#65533;&#879;&#65533;L&#65533;*&#65533;d4&#65533;X1&#65533;&#65533;I&#65533;EU&#65533;e&#65533;&#65533;&#65533;fo&#1781;&#65533;&#65533;&#65533;&#65533;G&#65533;,&#65533;c&#65533;&#497;q&#65533;X&#65533;b&#65533;~&#65533;&#65533;uJ,H&#65533;<&#65533;&#65533;&#65533;&#65533;&#65533;`T&#65533;&#65533;&#65533;}&#65533;h&#65533;&#65533;&#65533;|hWeR&#65533;&#65533;&#65533;u&#65533;&#65533;DnNi&#65533;V$&#65533;&#65533;<&#920;&#65533;A&#65533;&#65533;t&#65533;[!K"	K&#65533;'GvL&#65533;&#65533;rK&#65533;&#65533;U&#65533;&#1803;Y%&#65533;-&#1192;"&#65533;h&#329;vhR&#65533;f&#65533;P&#65533;{&#65533;JWt&#65533;&#65533;&#65533;&#65533;&#65533;M&#65533;&#65533;Mf&#65533;&#65533;&#65533;UK6j&#65533;&#65533;&#65533;H!'&#65533;x&#65533;&#65533;l&#65533;&#65533;&#65533;i&#65533;&#65533;&#65533;4gF&#65533;L&#65533;&#65533;&#65533;&#65533;&#65533;&#65533;Y2&#65533;&#65533;N&#65533;_&#65533;H&#65533;Z&#65533;h&#65533;&#65533;&#65533;v&#65533;&#65533;&#65533;&#65533;&#65533;P&#65533;&#65533;E&#65533;&#65533;HF&#65533;hL&#65533;&#65533;g&#65533;g&#65533;&#65533;#&#65533;&#65533;&#65533;>&#65533;hFF&#65533;&#65533;(&#65533;Unn&#65533;&#456;&#65533;&#65533;&#65533;&#65533;T&#65533;&#65533;ZV&#65533;{&#65533;&#65533;("dh&#65533;\f&#65533;&#65533;&#65533;u&#65533;&#65533;b&#65533;&#65533;&#65533;z&#65533;&#2033;&#33333;9&#65533;c&#65533;X&#65533;UE&#65533;f&#65533;&#65533;&#65533;~<&#65533;V"| &#65533;1NT &#65533;&#65533;H&#65533;&#65533;&#65533;&#651;m&#367;&#65533;$&#65533;&#65533;&#65533;&#65533;&#65533;&#65533;&#65533;&#65533;&#65533;&#65533;&#1722;&#37323;]&#324;&#65533;e&#65533;&#65533;K&#65533;&#65533;&#65533;-&#815;pV&#65533;
&#65533;&#65533;L&#65533;v&#50622;&#65533;&#65533;i&#65533;&#65533;&#1788;&#65533;&#1308;Y&#65533;h+HY&#65533;Tlb&#65533;&#65533;%&#65533;&#65533;h&#65533;&#65533;&#65533;N&#65533;$+WQV&#65533;&#65533;&#65533;R(&#65533;h&#65533;&#65533;R&#65533;&#65533;&#65533;.a&#65533;|L5$<&#65533;=&#65533;-&#65533;&#65533;,&#65533;&{\&#65533;U&#65533; &#65533;&#65533;&#65533;&#65533;&#65533;&#1813;nj&#65533;&#65533;&#65533;&#378;A&#65533;&#65533;&#65533;&#65533;&#65533;-I&#65533;!R%ZF*]
&#65533;&#65533;&#65533;X<&#65533;&#1853;&#65533;d&#65533;a&#65533;&#1622;&#65533;&#65533;X!&#65533;&#65533;>>&#65533;&#65533;&#65533;&#65533;&#65533;&#65533;&#65533;U&#65533;E&#65533;LV^Y&#1456;d&#65533;&#65533;&#65533;&#1469;
&#65533;&#65533;&#364;a!&#65533;u&#65533;k&#65533;&#65533;hW&#65533;&#65533;^h<^&#65533;&#65533;&#65533;4&#65533;&#1664;&#65533;&#793;z&#65533;RH&#65533;&#1562;(&#65533;&#65533;8&#65533;/=&#65533;&#65533;&#65533;#&#65533;Y&&#65533;z&#65533;&#65533;&#65533;&#65533;&#65533;&#65533;&#65533;.&#65533;9&#65533;&#65533;&#65533;&#65533;X%&#65533;]`g&#65533;&#65533;uF&#65533;&#65533;&#65533;&#65533;&#1682;*&#65533;-"o&#65533;+&#65533;&#65533;	k&#65533;|&#65533;!"&#65533;&#65533; &#65533;J&#65533;&#65533;{d&#65533;&#65533;&#65533;%&5[&&#65533;e&#65533;&#65533;&#65533;&#65533;&#65533;&#65533;0&#65533;&#158;&#65533;&#65533;n+&#336;&#50618;V&#65533; K&#65533;&#65533;C}&#65533;&#65533;&#65533;&#65533;I&#65533;B&#65533;a<~E&#65533;mp~&#65533;[&#65533;TVy&#65533;&#65533;A&#65533;ldL&#65533;V &#65533;&#65533;|&#65533;A&#65533;&#65533;ffIZE&#65533;lV &#65533;h&#2742;&#65533;/S&#65533;&#65533;&#1093;&#65533;&#65533;&#65533;&#65533;&#65533; &#65533;&#65533;&#65533;~&#544;RM&#565;Y&#65533;P&#65533;T&#868;&#65533;m&#65533;&#65533;&#65533;&#65533;nM^&#65533;)I&#65533;&#65533;&#65533;&#65533;0&#65533;&#65533;&#65533;Z~&#65533;&#65533;a&#61574;XeH&#65533;&#65533;&#65533;&#65533;&#65533;&#65533;\&#65533;(&#65533;&#65533;
@F&#65533;&#65533;&#65533;i&#65533;L&#65533;Z&#65533; 7m=&#65533;y&#65533;&#65533;&#65533;A&#65533;R&#65533;&#65533;	&#65533;&#65533;&#65533;&#65533;H&#65533;&#65533;[&#65533;$&#65533;~&#65533;&#65533;zAo&#65533;-u&#65533;&#65533;&#65533;&#65533;	&#65533;G&#65533;&#65533;@&#65533;I&#65533;&#65533;`&#65533;&#65533;&#65533;R&#65533;=&#65533;[&#65533;&#65533;"'&#65533;jkVp&#65533;&#920;G&#65533;&#54005;Z\&#65533;&#65533;c&#65533;!&#65533;&#65533;4r&#65533;&#65533;&#65533;3~f&#65533;&#65533;&#65533;&#1562;&#795;&#65533;]z&#65533;#&#65533;&#65533;bz&#802;&#65533;&#65533;&#65533;0&#1966;]&#65533;R&#65533;1&#1451;8&#65533; &#1816;&#65533;e&#65533;&#65533;&#65533;&#65533;T&#65533;&#65533;&#65533;&#65533;&#65533;Wt&#65533;r&#65533;Y&#65533;&#65533;&#65533;S&#65533;X&#65533;>m&#65533;&#65533;&#65533;B&#65533;&#65533;&#65533;&#65533;&#65533;PN"TQ&#65533;&#65533;&#65533;U&#65533;W0&#65533;&#65533;pk&#65533;r&#65533;j
dXk&#65533;JW&#65533;&#65533;An	%$%&#65533;&#65533;a&#65533;tE&#65533;kZ&#65533;i&#65533;(&#65533;&#65533;&#19477;q>&#65533;&#65533;&#65533;GN&#65533;&#65533;&#65533;&&#65533;L&#529;81[&#65533;&#65533;^&#65533;VW&#65533;&#65533;&#65533;&#65533;!H&#65533;&#65533;U&#65533;&#65533;&#65533;^k]&#65533;G1&#65533;?&#65533;
&#65533;&#65533;K&#65533;&#65533;&#65533;'&#65533;2E&#360;&#65533;&#65533;P^&#65533;&#65533;&#65533;PR&#65533;0p&#65533;&#65533;&#65533;R&#65533;&#65533;&#65533;&#65533;&#248;&#65533;&#65533;&#65533;&#65533;J+&#65533;M\&#65533;&#65533;&#65533;H%&#65533;a&#65533;&#65533;&#65533;&#65533;&#65533;&#65533;&#65533;&#65533;&#65533;&#65533;)&#65533;&#65533;&#65533;&#65533;,&#65533;UtEE' A*&#65533;&#65533;`s2&#65533;&#1804;&#65533;`&#65533;&#65533;!&#65533;&#1619;&#65533;,g&#65533;&#65533;&#65533;&#65533;]&#65533;&#65533;0x^y4&#65533;=&#65533;&#65533;K;&#65533;&#65533;&#65533;>&#65533;&#65533;E&#65533;TJ&#65533;&#65533;&#65533;&#65533;&#65533;B&#65533;&#65533;H&#65533;&#65533;T&#65533;&#65533;&#65533;54&#65533;nd&#65533;f&#1670;&#65533;&#65533;&#65533;"&#65533;&#65533;&#65533;&#65533;&#65533;\_f&#65533;&#65533;@&#65533;&#65533;B+d&#65533;&#65533;&#65533;&#65533;P&#1237;&#65533;&#65533;&#65533;AW,&#65533;&#65533;&#65533;m&#65533;&#65533;{&#65533;&#65533;g%H&#65533;N&#65533;&#65533;^&#65533;&#65533;fz&#65533;&#65533; ;(c:6Y&#65533;Lyx&#65533;Bqd&#65533;&#65533;&#65533;C&#65533;GBI&#65533;&#65533;&#65533;&#65533;&#1896;h&#65533;Ih&#65533;&#65533;&#65533;,&#65533;*&#65533;&#65533;&#65533;J&#65533;&#65533;#&#65533;&#65533;&#65533;&#65533;\&#65533;&#524;!&#65533;&#65533;&#65533;i&#65533;&#65533;&#65533;!V&#65533;&#65533;_)i&#65533;&#65533;&#65533;X]1RJjK(&#65533;&#65533;&#65533;_&#65533;&#65533;'&#65533;G&#65533;&#1346;g&#65533;&#65533;h&#65533;V&#1315;0G&#65533; &#65533;Y&#65533;K&#1734;&#65533;&#65533;(&#65533;2&#65533;&#65533;G%&#65533;UI&#65533;&#65533;b&#65533;&#65533;&#65533;K&#65533;^Y&#65533;,&#65533;J&#65533;&#65533;&#65533;&#1364;&xZ&#65533;m&#65533;_&#65533;eQU&#65533;&#65533;&#65533;&#65533;&#842;u$L&#564;&#65533;&#65533;x&#65533;U&#65533;&#65533;&#65533;&#65533;&#65533;&#65533;&#65533;!&#65533;&#65533;	C&#65533;i&#65533;&#65533;zdH&#65533;]v&#65533;%&#65533;&#1144;y&#65533;x&#65533;~&#65533;X&#65533;+&#65533;-R&&#65533;&#65533;&#65533;GKR&#65533; &#65533;&#65533;\WtE&#3321;f&#65533;&#65533;&#65533;&#65533;O?&#65533;&#65533;<&#65533;&#65533;&#65533;U&#65533;#&#65533;&#65533;&#65533;&#1102;s<&#65533; &#65533;&#65533;&#65533;Gkr&#65533;&#65533;&#65533;"{&#65533;&#65533;&#65533;&#65533;&#553;&#536;)j&#65533;&#65533;&B.&#65533;j&#2025;&#65533;&#681;T.q&#65533;&#65533;@&#65533;&#65533;&#65533;x&#65533;"&#65533;&#65533;u&#65533;&#500;]q*bbq&#65533;&#65533;Tz5&#65533;1&#65533;%&#65533;#&#65533;&#65533;&#65533;&#65533;&#65533;&#65533;	8v W&#65533;b&#65533;Ra&#65533;&#65533;&#65533;&#65533;&#65533;k(l&#65533;E&#65533;&#65533; &#65533;&#65533;	qKP#&#65533;Q&#65533;EA5.&#65533;&#65533;&#65533;&#65533;:&#65533;(&#65533;3&#65533;&#65533;I&#65533;&#65533;&#65533;{&#65533;	&#65533;]&#65533;&#65533; a&#65533;8x&#65533;&#65533;P&#65533;5&#65533;6GY&#65533;YL&#65533;&#65533;&#65533;&#65533;&#65533;&#65533;V&#65533;&#65533;&#65533;.9&#65533;&#65533;&#65533;&#1174;&#65533;&#65533;&#65533;&#65533;&#65533;7v&#65533;&#65533;`&#65533;&#65533;&#65533;&#65533;&#65533;&#65533;&#65533;&#65533;&#65533;2&#65533;~&#65533;&#65533;Y&#65533;A&#65533;&#65533;&#65533;|A&#65533;VXj&#1962;&#65533;t&#65533;&#65533;
&#65533;&#65533;w&#65533;&#65533;	GR&#65533;&#65533;&#65533;&#65533;&#65533;s.(V&#65533;
&#65533;+L&#304;
&#65533;&#65533;&#65533;&#65533;t\&#65533;&#65533;&#65533;e&#617;\&#65533;_`&#1733;|&#65533;&#65533;#&#65533;&#65533;7&#65533;&#65533;&#65533;&#65533;&#65533;&#65533;&#65533;d&#65533;&#65533;'&#65533;&#65533;e&#65533;&#65533;&#65533;%&#65533;&#65533;&#65533;0f&#65533;&#65533;&#65533;rdm|1*&#65533;&#65533;UP&#65533;&#65533;r&#65533;]&#65533;&#1060;&#65533;dp
p&#65533;&#65533;&#65533;>&#1963;&#65533;
&#65533;!&#65533;&#65533;R&#65533;&#65533;!&#65533;e&#65533;)&#65533;&#65533;2&#65533;&#65533;&#65533;&#65533;15&#65533;&#65533;|&#65533;&#65533;&#65533;&#65533;&#65533;&#65533;{'KB&#65533;&#1631;Q&#65533;&#65533;	&#65533;#"&#65533;&#65533;k}&#65533;&#65533;
&#65533;K&#65533;7&#65533;&#65533;>&#65533;Q7&#65533;B&#65533;&#65533;5&#65533;Z&#65533;&#65533;&#65533;*F&#65533;&#65533;&#410;&#65533;Q&#1768;X&#65533;&#65533;',&#65533;&#65533;&#65533;/e&#65533;J&#65533;u&#65533;&#65533;&#65533;G&#65533;eW&#65533;I&#65533;z<iM?.x&#65533;V&#65533;.&#65533;&#65533;.&#65533;&#65533;&#65533;4@&#1593;&#65533;'&#65533;=y&#65533;&#793;S&#65533;&#65533;&#65533;;v&#657;&#65533;&#65533;&#65533;&#65533;8p&#65533;d&#65533;&#65533;&#65533; B&#65533;2T&#65533;={&#65533;&#65533;S&#65533;&#65533;&#65533;)&#65533;&#65533;D&#65533;&#65533;`&#851;'&#65533;&#65533;&#65533;N&#65533;&#65533;&#1041;G&#65533;&#65533;7l&#65533;$]&#198;)S7&#65533;D&#65533;&#65533;q&#65533;&&#65533;&#65533;4h&#912;	&#65533;&#65533;K&#65533;2f&#65533;|&#65533;2&#65533;k&#65533;/]&#65533;t&#65533;&#65533;eK&#65533;.Y&#65533;&#269;k0e&#1196;Qc&#65533;&#65533;R6o.>&#65533;&#65533;&#65533;&#65533;&#296;n&#65533;&#65533;&#65533;&#65533;&&#65533;&#65533;2&#65533;!&#65533;#f_2b&#256;a&#65533;v-.^&#65533;\&#65533;
&#65533;&#65533;d&#793;&#1222;&#65533;l&#65533;-Y&#65533;tV{&#65533;/d&#65533;b-#z&#65533;,S&#65533;0IRd&#529;%N&#65533;\&#1138;&#371;&#65533;`&#65533;r&#65533;rK&#65533;&#65533;W&#65533;,i&#65533;J&#65533;,X&#65533;Xa&#59004;u&#65533;_\_&#65533;2&#65533;}\*O&#65533;IrdH&#65533;$J&#65533;H&#65533;be
&#65533;'Q&#65533;&#65533;&#65533;3&#65533;&#65533;&#65533;&#65533;&#65533;&#65533;&#65533;&#65533;1pmA&#65533;&#65533;c+/$D&#65533;&#65533;/&#65533;&#65533;B4&#65533;&#65533;&#65533;&#65533;@&#65533;&#65533;5&#65533;&#65533;K&#65533;1&#65533;&#65533;&#65533;&#65533;&#65533;&#65533;&#65533;+&#65533; &#135; &#65533;@&#65533;
&#65533;:&#65533;&#65533;UcG1$&#65533;E2&#65533;@&#65533;&#65533;5&#65533;&#65533;j5&#65533;t,&#65533;&#65533;&#65533;&#65533;3&#65533;p#&#65533;7;&#65533;2&#65533;&#65533;&#65533;@&#65533;B&#65533;*1&#65533;h&#65533;&#65533;6&#1920;&#65533;6&#65533;X3&#65533;2&3-&#1078;&#10413;&#65533;&#65533;Z&#65533;&#65533;;&#65533;&#65533;&#65533;T&#65533;&#65533;&#65533;0c&#65533;&#65533;&#65533;P&#65533;&#65533;&#65533; &#65533;&#65533;8&#65533;Z&#65533;&#65533;3[&#65533;&#65533;7,Bl&#65533;'&#65533;|lDL&#20995;&#65533; &#65533;&#65533;&#65533;&#1180;C&#65533;;X&#65533;#&#1314;&#65533;X,&#65533;5&#65533;@&#65533;V6&#65533;&#65533;J&#65533;-&#65533;&#65533;+2&#65533;83&#65533;R&#65533;&#65533;)2&#65533;jjV6&#1524;
&#65533;&#65533;F\CZ61B&#65533;MA&#65533;k&#65533;&#65533;&#65533;&#65533;&#65533;]&#65533;&#65533;pKO&#65533;&#65533;&#65533;9&#65533;l&#65533;8&#65533;-5Tc&#65533;U&#65533;&#65533;3:1Z&#65533;&#65533;&#65533;&#65533;&#65533;%&#65533;Th&#65533;&#65533;&#65533;&#65533;b&#65533;<&#65533;V&#65533;6&#65533;H&#65533;&#65533;E&#65533;&#239;&#65533;&#65533;K&#65533;d&#65533;$&#65533;&#65533;&#65533;&#1071;3&#65533;t_:R&#65533;:X&#65533;H!8&#65533;&#65533;&#65533;&#65533;5&#1541;c&#65533;V&#65533;UMk&#65533;&#65533;!<p&#65533;#*QY&#65533;&#231;P&#65533;T&#65533;&#844;&#65533;=&#65533;&#65533;&#65533;(&#65533;&#65533;&#65533;&#65533;&#65533;s%B&#65533;g<z&#65533;&#65533;&#65533;H&#65533;&#65533;&#65533;&#65533;\&#65533;&#65533;p&#65533;'&#1472;&#65533;&#65533;&#65533;&#65533;C&#55134;&#65533;d&#65533;
&#65533;&#65533;&#65533;>&#65533;&#65533;9&&#65533;&#65533;NI%;$bi&#1287;&#65533;&#65533;j:FX&#65533;8&#65533;&#65533;&#65533;_&#65533;/F&#65533;&#65533;&#65533;cP3&#1018;ht&#65533;&#65533;&#65533;RQE/&#65533;&#65533;&#65533;&#65533;)&#65533;&#65533;&#65533;&#65533;0&#65533;&#65533;KW7,Z(*&#65533;%j&#65533;67u&#65533;&#65533;n}&#65533;V7&#65533;,&#65533;3->4&#65533;&#65533;&#65533;FI&#65533;&#65533;&#65533;&#65533;&#65533;"t.Ts&#65533;)?&#65533;-&#65533;&#65533;B&#65533;$&#65533;X
)&#65533;&#65533;&#65533;,BG&#65533;B&#882;&#65533;&#65533;+&#65533;&#1757;&#65533;-vG^&#65533;&#65533;|&#65533;"
(&#65533;&#65533;B
(&#65533;0	'&#65533;G&#65533;	&#65533;&#65533;0&#65533;)&#65533;/
SP&#65533;zs&#65533;a!}&#65533;&#65533;e&s&#1388;&#65533;<&#42351;Bc&#65533;24lWp&#65533;V&#65533;T&#65533;Ao&#65533;&#65533;*&#65533;&#65533;&#65533;W$3B3||M8B&#65533;&#65533;(&#65533;;&#65533;Q&#65533;[&#65533;&#65533;0i-n)&#1300;&#65533;&#65533;'?&#65533;!^&#65533;U&#65533;&#65533;&#292;&#65533;&#65533;CcC&#65533;&#65533;9&#65533;YAt&#65533;Ne&#65533;&#65533;&#65533;&#65533;&#65533;*H4!&#65533;T&#65533;&#65533;(E&#65533;2&#65533;d&#65533;";1G-&#65533;&#65533;&#1233;&#65533;&#65533;,&#65533;&#65533;DfYP&#65533;&#65533;&#65533;&#65533;&#65533;Al&#65533;&#65533;W&#65533;&#1304;&#65533;L&#65533;,1E&#1623;&#65533;2&#65533;5V&#65533;S&#65533;2S&#65533;&#65533;&#1390;b&#65533;!&#65533;&#1786;&#65533;xE*&#65533;*T&#65533;&#65533;&#65533;&#402;03&#65533;jQb&#65533;&#65533;&#65533;7?&#65533;%&#65533;Xj&#65533; &#65533;&#65533;%&#65533;axd&#65533;&#65533;cn&#65533;&#65533;3&#65533;&#65533;v&#515;&#65533;&#65533;&#65533;90N&#65533;5&#65533;&#65533;&#65533;&#65533;&#65533;&#65533;&#65533;&#65533;*&#65533;)C&#65533;&#65533;&#65533;*V5&#65533;'$3Y'&#65533;&#65533;&#65533;&#65533;$f&#65533;&#65533;z&#65533;&#65533;(&#65533;&#65533;$&#65533;&#65533;C|&+&#65533;&#65533;&#65533;&#65533;&#273;\LI&#65533;E&#65533;&#65533;*&#65533;&#65533;Ag"S&#65533;OX2&#65533;&#65533;&#65533;&#65533;/&#65533;T&#65533;&#65533;&#65533;d,Hr&#797;n&#65533;&#65533;/&#65533;&#65533;&#65533;&#609;j?+&#65533;&#65533;&#65533;8Jqe&#324;CK&#65533;Y,Nek&#65533;&#65533;CXR&#65533;(.&}&#65533;&#65533;I&#65533;Vz&#65533;1li&#736;b&#65533;&#65533;&#65533;}&#65533;[Ia`z)O&#65533;&#65533;L&#65533;&#65533;&#65533;Jr&#65533;&#65533;&#65533;V&#65533;MJ5&#65533;&#65533;&#65533;x&#65533;b&#65533;e&#1029;&#65533;&#65533;Gr&#65533;Y&#65533;&#65533;&#65533;.&#65533;&#65533;1&#65533;&#65533;&#65533;&#65533;&#65533;t&#65533;/x)[&#65533;%&#65533;,&#65533;&#65533;&#65533;@/X ZQ&#1124;&#65533;&#65533;l&#65533;1&#65533;&#65533;R &#65533;2&#65533;HB&#65533;&#65533;&#909;&#65533;G&#65533; &#65533;,b&#65533;dpC&#576;yvZu&#65533;p&#65533;hDO&#65533;&#65533;^&#65533;&#65533;J&#65533;&#65533;/.m&#65533;&#65533;*&#65533;;&#65533;a{&#65533;>&#65533;$h?&#65533;A&#65533;&#65533;&#65533;&#65533;&#65533;+&#783;=&#65533;-&#65533;&#65533;g@&#65533;6.Z&#65533;&#65533;&#65533;&#65533;&#65533;0&#65533;Y&#65533;Zn&#65533;&#65533;bH&#65533;&#65533;{&#65533;P&#65533;&#65533;&#65533;h@di-&#65533;&#65533; &#65533;xkB+:&#65533;L&#65533;&#65533;'&#65533;&#65533;s&#65533;&#65533;Pf6&#65533;&#65533;&#65533;&#65533;4T&#65533;&#65533;&#65533;&#65533;&#65533;&#65533;&#65533;&#65533;&#65533;HE&#65533;p&#65533;=&#65533;&#65533;&#65533;&#65533;.P&#65533;:*&#65533;Q&#65533;&#65533;A'&#65533;&#65533;R&#65533;!&#65533;&#65533;4&#65533;B`l&#65533;&#65533;&#65533;+a[&#65533;X&#65533;<5Do&#65533;&#65533;lq&#65533;&#65533;\&#65533;"&#65533;(U&#65533;H&#65533;&#65533;>6&#65533;:&#65533;4!IW&#65533;D)U&#65533;&#65533;,K&#65533;&#65533;&#65533;&#65533;!<F&#65533;u&#65533;&#65533;hA3&#65533;
&#65533;&#65533;`&#65533;&#65533;&#65533;9SyR)p&#1389;#v&#65533;*$rC&#65533;&#65533;? ~hj&#65533;V+&#65533;#&#65533;&#65533;9&#65533;!6&#65533;&#65533;k&#65533;&Qf\a&#65533;!QJ&#65533; &#65533;Qved&#1025;F&#1582;H4N!&#65533;S[d&#65533;&#65533;&#65533;Bg?9&#65533;&#390;t	OQ"L&#65533;&#545;'y&#65533;0y&#40231;b&#65533;Jm
&#65533;&#65533;&#65533;&#65533;&#65533;&#65533;dj&#65533;&#65533;&#65533;&#65533;T&#65533;)&#65533;TQ&#65533;&#65533;&#65533;Jv1&#65533;V&#179;&#65533;&#65533;i&#1289;&#65533;,7&#65533;W&#65533;p&#402;U&#602;&#65533;&#65533;&#65533;&#65533;b&#65533;&#65533;&#65533;&#65533;&#65533;E&#65533;p&#65533;&#751;8U&4&#65533;&#65533;' &#65533;&#65533;V&#65533;Q&#65533;)&#65533;g&#65533;&#65533;3&#65533;&#65533;p&#65533;=&#65533;&#65533;&#65533;&#65533;&#65533;N&#65533;&#65533;&#65533;M/6&#65533;EH-&#65533;5<&#65533;H]&#65533;o&#65533; &#65533;<&#65533;&#65533;&#65533;&#65533;(_I&#65533;&#65533;]eb3&#65533;(&#65533;(&#65533;f&#65533;&#65533;Ol&#65533;&#65533; &#65533;&#65533;7&#65533;&#65533;x&#65533;l&#65533;&#65533;-&#65533;&#65533;&#65533;+&#65533;n&#65533;+P&#65533;:&#65533;&#1346;z[&#65533;&#65533;&#308;aK^E&#65533;o&#65533;=&#65533;5&#65533;6&#65533;&#65533;p&#65533; &#1486;&#65533;&#65533;,k&#65533;&#65533;&#65533;&#65533;|f:&#737;&#65533;&#65533;&#65533;&#65533;&#65533;&#65533;Ot+&#65533;&#65533;H&#65533;&#65533;&#65533;&#65533;?O&#65533;&#65533;~X&#65533;&#65533;&#65533;XNE&#65533;&#50566;&#65533;&#65533;&#65533;&#65533;|U &#65533;&#65533;t$&#65533;E,&#65533;&#65533;!&#65533;&#65533;B&#65533;&#65533;&#1928;y{z&#65533;&#65533;=sm	Qc&#65533;&#65533;&#414;&#65533;goct&#65533;&#65533;0&#65533;&#65533;&#65533;`&#65533;d&#65533; &#65533;J&#65533;|&#65533;&#65533;&#65533;*&#65533;PZ&#65533;&#65533;&#65533;&#65533;hH&#65533;SM&#65533;Ja&#65533;&#65533;&#65533;e&#65533;&#65533;r&#65533;qH&#65533;&#65533;&#65533;&#65533;'&#65533;>\U4&#65533;&#65533;&#65533;&#65533;GR/y&#65533;&#65533;zR&#65533;&#65533;&#65533;D 4&#65533;#&#65533;hv&#65533;&#65533;&#65533;&#65533;$&#65533;&#65533;T&#65533;-]f,e`&#233;&#65533;&#65533;V7u0&#65533;b:&#289;<&#65533;Mig&#65533;Z&#65533;s&#65533;6&#65533;&#65533;[&#65533;&#65533;&#65533;&#65533;O&#65533;o&#65533;?&#65533;&#65533;&#65533;&#65533;C\&#65533;&#65533;&#275;
R&#2022;j&#65533;
*&#65533;&#65533;kn&#65533;&#65533;H&&#65533;@**C&#65533;Og&#65533;&#65533;-&#65533;X&#65533;"&#65533;.&#65533;&#65533;&#65533;kb&#1668;ZZ&&#65533;^	M^&#65533;%&#65533;Z&#65533;_j"o&#65533;f&#65533;"&#65533;N&#65533;&#65533;ik&#65533;&#65533;&#65533;T&#65533; &#65533;O&#65533;&#65533;&#65533;&#65533;&#65533;@&#65533;&#65533;&#65533;&#65533;&#65533;&#65533;!&#65533;@\!&#65533;&#65533;&#65533;&#65533;&#65533;&#65533;lT-&#65533;>&#65533;	&#65533;(z&#65533;_nB'&#65533;'&#65533;&#65533;&#65533;&#65533;&#65533;-&#65533;c&#65533;&#65533;&#65533;&#65533;"&#65533;$&#65533;2#&#65533;&#65533;&#65533;/lLi&#65533;+
c&#65533;zgz&#65533;&#65533;&#65533; &#65533;&#65533;&#65533;&#65533;+&#65533;@&#65533;`&#65533;&#65533;F&#65533;&#65533;&#65533;$\&#65533;&#65533;mQ&#65533;&#65533;/J&#65533;f&#65533;&#65533;V//&#1580;&#65533;R&#65533;\j&#65533;&#1296;T&#65533;(7&#65533;&#65533;&#65533;&#65533;&#65533;&#65533;LX`U^i&#932;%&#65533;&#1412;WT&#65533;&#65533;v&#65533;&#65533;&#1671;}xgtE&#65533;&#65533;,&#65533;C&#65533;.&#65533;r&#65533;&#65533;5&#65533;&#448;&#65533;&#65533;Bp&#65533;/*&#65533;&#65533;N&#65533;@	&#65533;&#65533;	&#65533;&#65533;&#65533;&#65533;	&#65533;H&#65533;b&#65533;~&#65533;&#198;&#65533;R&#65533;}&#1287;&#65533;gE&#1442;+(&#65533;\Q2,.&#65533;'&#65533;&#65533;&#65533;9&#65533;#&#65533;&#65533;
&#65533;&#65533;~H|&#300;&#65533;&#65533;52&#65533;W&#65533;&#65533;r&&#65533;7&#65533;#A07&#65533;&#65533;O*3&#65533;&#65533;&#65533;&#65533;&#1143;^&#65533;&#65533;
&#65533;J&#65533;p/&#65533;&#65533;9n&#65533;&#65533;E&#65533;Mb&#65533;	&#65533;&#1700;!&#65533;&#65533;&#65533; &#65533;n9&#65533;B&#65533;&#65533;\$#\hI&#65533;&#65533;&#65533;&#65533;d)&#1445;Z&#65533;1&#65533;EY""&#65533;&#65533;]T&#65533;&#65533;:F_&#65533;@l&#65533;&#65533;&#65533;)&#65533;(&#65533;&#65533;&#65533;&#65533;n"V&#65533;&#65533;&#65533;&#65533;
n&#65533;&#65533;$&#65533;&#976;&#65533;B Z"&#65533;&#65533;L0e CP&#65533;&#65533;&#65533;&#65533;&#65533;6H &#65533;&#65533;&#65533;&#65533;!OU&#65533;d&#65533; a&#65533; %l&#65533;&#65533;&#65533;&#65533;&#65533; &#65533;&#65533;f&#65533;!JB&#65533;&#172;&#65533;&#65533;,&#65533;&#65533;,&#65533;]&#65533;&#1606;bi\"`lU&#65533;Li0*k~p &#65533;&#65533;&#943;d&#65533;&#65533;"r-&#65533;`&#65533;&#65533;&#65533;'&#65533;%&#65533;&#65533;&#65533;&#65533;&#65533;&#65533;&#65533;&#65533;&#65533;.&#65533;&#65533;&#65533;,&#65533;&#65533;Fobn^&#65533;UD%&#65533;&#65533;&#65533;&#65533;$&#65533;&#65533;&#65533;4&#65533;`&#65533;&#960;&#65533;o~&#65533;A&#65533;&#65533;&#65533;PB&#65533;V3&#65533;F&#65533;7&#1517;&#65533;%&#65533;0&#65533;P&#65533;&#65533;&#65533;m&#65533;&#65533;&#65533;&#65533;rTF&#65533;1"Qc&#65533;`3&#65533;E2&#65533;&#65533;H&#65533;&#65533;&#1518;o1A&#65533;%"l.&#65533;Je	}&#65533; &#65533;&#65533;6&#65533;&#65533;&#65533;&#65533;`D&#65533;`=&#65533;,&#65533;&#65533;&#65533;4&#65533;*lV&#65533;lj/&Z0&#65533;&#65533;]b&#65533; &#65533;h&#65533;&#65533;&#65533;$&#65533;i&#65533;&#65533;,I8$_r&#65533;&#65533; ,]%:&#65533;d1e&#280727;&#65533;)&#65533;1&#754;k&#65533;&#65533;&#274980;[&#65533;@3&#1502;&#65533;XL&#65533;&#65533;.cG$&#65533;&#65533;&#65533;5&#65533;cE&#65533;P4&#1448;F5&#65533; ;&#65533;`
&#65533;`	 &#65533;@'&#65533;`&#65533;&#65533;#@&#65533;&#65533;x&#65533;:Z#rn&#65533;2&#65533;&#65533;&#65533;N*&#65533;&#65533;&#65533;c&#65533;>Cs4&#65533;-&#65533;&#65533;K&#65533;&#65533;&#65533;&#65533;&#65533;N&#65533;,&#65533;CC+l&#65533;&#65533;F[Y&#65533;S&#65533;M7's$2s6L&#65533;&#390;&#65533;SA&#906;C&#65533;&#65533;E3OO"-&#65533;x&#65533;&#65533;>&#65533;r&#65533;&#65533;&#65533;&#65533;"LX&#65533;a&M&#65533;@D.&#65533;k&#65533;e@&#65533;pl&#65533;&#65533;H&#65533;&#65533;P&#65533;1&#65533;3".Bu&#65533;&#65533;&#65533;IH&#65533;&#65533;&#65533;V&#65533;EjJ,'C&#65533;f&#65533;L_8!WaaB_P&#65533;&#65533;d&#65533;$l<&#65533;&]&#65533;&#65533;&#65533;	&#65533;&#65533;D&#65533;&#65533;J&#65533;F&#65533;N&#65533;&#644;&#65533;Xj&#65533;&#65533;&#65533; !&#65533;rUvu\w&#65533;+{&#65533;aa]&#65533;u&#65533;&#65533;\&#65533;&#65533;&#65533;&#65533;&#65533;t&#65533;&#65533;&#65533;!&#65533;pU&#65533;&#65533;!&#65533;&#65533;i&#557;i&#65533;&#65533;d|B&#65533;&#65533;0f&#65533;&#65533;&#65533;&#65533;c&#65533;~&#65533;&#65533;"\	W&#65533;X&#65533;s_&#65533;&#65533;a&#65533;fu&#173;3&#65533;&#65533;$L&#65533;&#65533;I=&#65533;&#65533;&#65533;&#65533;&#65533;$Z&#65533;&#65533;L&#65533;&#65533;&b&#65533;m`&#65533;&#65533;:Ww&#65533;4o&#65533;]&#65533;Ul&#65533;y&#65533;f&#1493;WO&#65533;&#65533;&#65533;g&#65533;&#65533;h&#65533;&#65533;&#65533;&#388;&#65533;&#65533;f&#65533;6qvp&#65533;&#65533;&#65533;R&#65533;&&#65533;&#65533;&#65533;L&#65533;&#65533;&#65533;&#65533;%r&#65533;&#1860;I&#65533;S!v0.&#1237;W&#65533;&#65533;&#65533;f&#65533;&#65533;h&#65533;gw&#65533;\&#65533;,'&#65533;e&#65533;&#65533;MDh&#65533;m&#65533;&#65533;&#804;T&#65533;W&#65533;mA&#65533;j&#65533;
a@r`^&#65533; &#1421;g[&#65533;g&#65533;-v&#65533;&#65533;l&#65533;f&#65533;L&#65533;.&#65533;3!b07/&#65533;&#65533;&#1096;&#65533;X\&#65533;k.vS&#65533;B&#65533;Bd+&#65533;&#65533;ypiJE&#65533;Q&#65533;&#65533;<&#65533;&#65533;A&#65533;&#65533;DS&#65533;6c+&#65533;,Vd&#65533;|A&#65533;&#65533;e&#65533;A&#65533;%&#65533;&'-&#558;uK&#65533;x&#65533;&#65533;-&#65533;&#65533;ukq:&#65533;&#625;I[wMEhz&#65533;Ty&#65533;Ty%&#65533;[&#52008;&#65533;B^&#65533;&#65533;A&#65533;&#65533;&#65533;&#65533;Y&#65533;&#65533;&#65533;&#65533;&#65533;&#65533;6P&#304;.g&#65533;NK
&#65533;&#65533;&#65533;"P'&#65533;&#65533;(&#65533;;&#65533;OK&#65533;*(&#65533;@&#65533;&#65533;&#65533;&#65533;*Dr&#65533;D#&#65533;"&#65533;1$&#278;$fa&#65533;&#65533;]&#65533;L0&#65533;jl&#65533;&#65533;y&#65533;&#65533;1&#65533;&a&#65533;&#65533;k&#65533;&#65533;o&#65533;&#65533;&#65533;&#65533;]&#65533;]M
'{&#65533;&#65533;
&#65533;&#65533;M&#65533;&#65533;!erE&#65533;&#65533;Bf&#65533;@&#65533;H&#65533;&#65533;q|&#65533;&#65533;&#65533;K_a&#65533;o&#65533;&#65533;&#65533;&#65533;@a&#65533;]&#65533;RW&#65533;&#65533;6&#65533;&#65533;j&#65533;6&#716;f&#65533;5^&#64553;&#65533;R&#65533;T"g*BiNr&#65533;&#65533;1&#65533;M&#65533;D]&#65533;T&#65533;0s&#65533;%QG&#65533;*f`&#65533;F&#65533;-%;&#65533;{&#65533;&#65533;\v&#65533;3Q6&#65533;&#65533;!&#65533;O&#65533;&#65533;#&#65533;&#65533;&#65533;&#65533;suBO&#65533;&#65533;"&#65533;,&#65533;d&#65533;X1WG&#65533;&#65533;&#65533;jS]uV5&#65533;&#1353;&#65533;&#65533;6&#65533;&#65533;6U&#65533;4O
W?\M&#65533;6	&#65533;X&#65533;&#65533;A&#65533;Z&#65533;&#65533;&#65533;X&#65533;&#65533;&#65533;&#1884;p&#65533;&#65533;0A&#65533;&#65533;&#65533;&#65533;&#821;&#65533;R
%&#65533;&#65533;@&Go`&#65533;&qHj&#65533;r&#65533;nX&#65533;(v&#65533;&#774;&#65533;f68&#65533;Fmn&#65533;&#65533;0&#65533;]YY&#65533;&#65533;&#65533;j &#65533;[E&#65533;i&#364;&#65533;39&#65533;oS&#1974;&#65533;&#65533;&#65533;):&#65533;M)Pg_:&#65533;8&#1007;&#65533;&#65533;+&#65533;&#65533;8Be&#65533;,-q	#&#65533;*&#65533;D0h"Hf&#65533;&#65533;&#65533;^&#65533;R&#65533;&#65533;2#&#65533;$n[&#65533;&#65533;R&#65533;WG23&#65533;wJ&#65533;0&#65533;7B&#788;&#65533;&#65533;Tsz&#65533;+&#65533;&#304; &#65533;I&#65533;=&#65533;&#202;X&#65533;&#65533;G&#65533;&#65533;Wv$&#65533;{&#65533;wL&#65533;-&#65533;e7,&#65533;R&#65533;&#65533;L	&#65533;4&#165;&#65533;)&#65533;B&#65533;r&#65533;[44&#65533;&#65533;:&#65533;&#65533;IJNBN&#214;*&#65533;&#65533;&#418;KN&#65533;{&#65533;&#9836;,E&#65533;&#65533;qpCPIH&#65533;Loz&#65533;&#65533;&#65533;&#65533;q[&#65533;L&#65533;&#65533;&#65533;&#65533;&&#65533;I&#65533;&#65533;D&#65533;&#65533;:&#65533;\]&#65533;&#65533;2	&#466;$*&#65533;$&#65533;W&#65533;%&#65533;&#65533;m&#65533;&#65533;&#65533;&#65533;J&#65533;4&#65533;5;&#65533;4&#65533;X&#65533;&#65533;&#65533;hN&#65533;&#65533;Q&#65533;&#65533;c(V&#65533;,&#65533;&#65533;E&#65533;"&#65533;&#65533;d&#65533;&#65533;U&#65533;	&#65533;b&#65533;&#65533;@_=x&#65533;j&#65533;&#65533;Vgooo&#65533;&#65533;&#65533;&#65533;&#65533;,&#65533;.qb&#65533;&#65533;Om&#65533;{&#65533;&#65533;&#65533;^&#65533;&&#65533;5!^Id&#65533;&#65533;r&#\&#65533;&#65533;O&#65533;k&#65533;r&#65533;1&#65533;hSt8S-&#65533;&#65533;&#65533;&#65533;&'&#65533;&#65533;RrT&#65533;)(^E"&#65533;&#65533;Wu&#65533;&#65533;V&#65533;S&#65533;&#65533;%~&#65533;&#65533;&#65533;&#65533;&#65533;&#65533;&#65533;]&#65533;ve&#65533;&#65533;&#65533;&#65533;&#65533;\I&#65533;.&#65533;&#65533;&#1657;m&#588;&#794;&#65533;WC&#65533;-&#65533;5&#65533;5&#65533;<&#65533;&#65533;&#65533;!&#65533;&#65533;5&#65533; &#65533;A&#65533;&#65533; A"&#65533;&#65533;x&#65533;tf&#65533;q&#65533;&#65533;"a>&#65533;&#65533;s5&#65533;&#65533;@Z&#65533;&#65533;8&#65533;&#65533;&#65533;&#65533;,u&#65533;gB&#65533;_+T&#65533;&#65533;EZ&#6578;y&#675;&#65533;&#65533;&#65533;R]K&#65533;&#65533;Nb&#65533;&#65533;&#65533;&#65533;&#65533;&#65533;+ag&#65533;&#65533;]&#65533;&#65533;&#65533;&#65533;o&#65533;XEI1&#65533;&#65533;1T&#65533;~2&#65533;&#65533;&#65533;f)0&#343;Pjm&#65533;2X&#1043;&#65533;D&#65533;&#65533;gC&#65533;&#65533;L&#65533;&#65533;&#65533;&#65533;&#65533;&#65533;zJ&#65533;J&#65533;Td2$&#65533;u&#65533;&#65533;-&#65533;&#176; &#65533;Q&#65533;z7&#65533;|&#65533;&#65533;&#65533;M&#65533;&#65533;:Z]Q&#1713;&#65533;SG&#65533;&#65533;uk&#65533;!=&#65533;cu}&#65533;&#65533;4&#65533;&#65533;D&#65533;x24&#65533;&#65533;^&#65533;D&#65533;&#65533;&#65533;b&#65533;&#65533;J&#65533;&#65533;"w&#65533;h&#65533;9&#65533;&#65533;&#65533;&#65533;&#65533;^&#65533;:_&#65533;:n~9Fa)i^&#65533;"W&#65533;M&/&#65533;:\&#65533;&#65533;H*/&#65533;|&#65533;;&#65533;b&#65533;&#65533;oJ`&#65533;&#65533;i&#65533;RT&#65533;&k&#1061;q&#65533;h&#65533;F&#65533;cK&#65533;DZk&#65533;&#65533;&#65533;u`e&#65533;*M&#65533;1&#65533;&#65533;&#65533;<&#65533;U&#65533;L&#65533;*&#65533;P)&#65533;30&#65533;J*&#65533;g,&&#65533;&#65533;wu&#65533;doO'&#65533;&#65533;Sp'zi=&#65533;&#65533;W&#588;&#65533;/&#65533;&#65533;B&#65533;*u*g&#65533;]&#65533;$9*4/&#65533;bbFl-&#65533;&#65533;B
&#65533;<&#65533;Zd&#65533;x&#65533;	)&#65533;&#65533;&#65533;&#65533;&#65533;&#65533;QxT&#65533;&#65533;&#1822;&#65533;u&#65533;&#65533;&#65533;.&#65533;&#65533;&#65533;bTFv8&#1126;&#65533;L&#65533;&#65533;&#65533;&#65533;&#1681;&#65533;&#65533;&#65533;V&#65533;%&#65533;"&#65533;&#65533;,&#65533;m&#65533;&#65533;&#65533;&#65533;8ib&#65533;y &#65533;&#65533;Z&#65533;.&#65533;;&#65533;&#65533;&#65533;a&#65533;$!&#65533;A$J&#65533;&#65533;&#65533;&#65533;&#65533;&#65533; &#65533;&#65533;&#65533;3&#65533;&#65533;&#65533;&#65533;&#65533;w&#65533;&#65533;&#65533;e&#65533;$&#65533;&#65533;&#65533;<&#65533;_&#376;&#236;n&#65533;&#65533;&#65533;X2tu&#65533;&#65533;k&#65533;&#65533;0%&#65533;&#65533;&#65533;&#65533;&#65533;&#336;&#179;&#65533;&#65533;y&#12280;&&#65533;A&#65533;ZD&#65533;&#65533;x&#65533; &#65533;K&#65533;&#65533;&#308;dJfri&#901;X+&#65533;{Y&#65533;X&#65533;DL&#65533;x]&#65533;Ia&#65533;E&#65533;&#65533;&#65533;&#65533;>&#65533;@&#777;*&#65533;G&#65533;&#65533;7&#65533;}&#65533;'&#65533;&#65533;&#65533;@Lz&#65533;B&#65533;&#65533;&#281;f=&#65533;cHI@&#65533;r&#65533;6&#65533;&#227;!&#65533;&#65533;&#65533;#E(&#65533;R&#65533;&#65533;^&#65533;&#65533;&#65533;?60&#65533;3&#65533;(z B1`&#144;F&#65533;&#65533;3e&#536;1&#1232;&#65533;D&#65533;g&#1468;&#65533;&#65533;fM&#65533;%&#65533;A&#65533;&#65533;f&#65533;3g&#780;&#65533;2%&#65533;2h&#65533;l&#65533;&#65533;&#65533;a&#65533;4j&#1456;a&#65533;&#65533;&#859;7n&#65533;&#65533;d#&#65533;&#792;1&#65533;&#65533;R&#65533;p&#65533;&#65533;&#65533;&#65533;s&#65533;65&#1788;i&#65533;&#65533;;v&#65533;d&#65533;&#65533;&#65533;R7q&#65533;&#1305;&#65533;g&#65533;&#65533;p&#65533;&#65533;&#1139;&#65533;&#65533;\=x&#65533;&#1337;kw&#65533;&#65533;9t&#65533;&#65533;1{&#65533;N&#2027;{&#65533;&#1457;+'&#65533;&#65533;/\&#65533;d!&#65533;N&#65533;61&#724;9&#65533;f>&#65533;&#65533;Gd&#65533;n&#65533;$&#65533;x&#65533;3j&#65533;&#65533;&#39607;&#65533;&#1619;&#65533;,\&#65533;FN&#65533;;uk&#65533;(&#395;&#65533;&#65533;.M&#65533;&#65533;&#65533;[&#65533;w&#65533;&#65533;&#65533;&#528;!A&#65533;&#65533;&#65533;&#65533;&#65533;<&#990;>&#65533;&#65533;&#65533;&#1619;&#65533;r&#65533;&#65533;qC&#65533;N&#65533;A&#65533;&#65533;&#65533;&#1977;?}&#65533;&#286;GmN&#65533;Zg&#65533;&#65533;/&#65533;^&#65533;&#65533;&#65533;&#65533;S"=4&#65533;U=I&#65533;&#65533;Eq&#65533;Uz&#65533;&#65533;G&#65533;}&#65533;&#65533;&#65533;yV&#65533;vV&#65533;[sD&#65533;&#65533;rx&#65533;`aN&#65533;Gw&#65533;&#65533;&#65533;]vH&#65533;GsuL h&#65533;y&#65533;&#65533;xA&#65533;1Op&#65533;&#65533;]sJ
&#65533;v} &#65533;uw&#65533;&#65533;T&#65533;&#65533;&#344;&#65533;vy&#1041;_X$&#65533;d&#65533;Ui&#65533;UG&#65533;y&#65533;&#65533;u7&#65533;&#65533;&#65533;k&#65533;aU&#65533;LO"&#65533;!&#65533;[q&#65533;&#65533;&#65533;&#65533;R&#65533;Pv&#65533;w5&#65533;X&#65533;`&#1121;_M&#1413;&#65533;&#65533;>&#65533;` &#65533;&#65533;&#65533;&#65533;&#65533;&#1480;&#65533;&#65533;&#1484;&#65533;%V&#65533;&#65533;&#65533;&#65533;&#65533;Y&#65533;Sm<&#65533;&#65533;&#65533;%f&#65533;&#65533;&#65533;&#65533;&#65533;z&#65533;&#65533;&&#65533;&#65533;&#65533;EV&#65533;&#65533;&#65533;!&#65533;&#65533; &#65533;&#65533;&#2018;hi&#65533;&#65533;y&#65533;g$TFp&#65533;y&#65533;e,T&#65533;Oj&#65533;&#65533;P&#65533;b|&#65533;&#1335;&#1414;H:&#1940;&#65533;&#65533;e&#65533;A&#65533;&#1370;T-&#65533;f|K&#65533;D-t&#65533;h"}&#65533;ZN&#593;&#65533;ZkEE&#65533;&#1874;F
w1&#65533;_&#65533;kYC&#65533;a1&#65533;ST]&#65533;qm!&#65533;&#65533;Sj&#65533;&#65533;&#65533;A&#65533;FlY&#65533;'_kT&#65533;"&#65533;F_L+&#65533;UP&#65533;\xq&#65533;:s&#65533;E&#65533;.&#65533;&#65533;&#65533;&#65533;<&#65533;&#65533;C&#65533;&#65533;&#65533;&#65533;Mw&#65533;&#65533;&#65533;M&#65533;a&#65533;&#65533;!i&#65533;&#65533;b&#65533;z`M1&#65533;&#65533;&#65533;E Be[&#65533;f&#65533;&#65533;j&#65533;&#65533;&#65533;&#65533;k&#65533;&#65533;&#442;_&#65533;&#65533;&#65533;Ca&#65533;&#65533;n&#65533;p6&#65533;&#65533;&#65533;&#65533;&#65533;W&#65533;V&#65533;&#65533;&#1594;r&#65533;Y&#65533;~&#65533;&#65533;}&#65533;m&#65533;F&#65533;,&#65533;&#65533;&#65533;&#65533;n&#65533;G&#65533;&#65533;&#65533;^sB&#65533;&#43590;&#65533;0&#65533;&#65533;T&#65533;;&#65533;!&#65533;&#65533;&#65533;&#65533;c&#65533;5&#65533;&#65533;&#65533;GUM&#65533;FC'&#65533;q&#65533;tJfXWp&#65533;&#65533;&#65533;h&#65533;	;&#65533;&#65533;#&#65533;}F"&#65533;H&#65533;~&#65533;&#1507;&#65533;&#65533;&#65533;v&#65533;&#65533;	&#65533;&#65533;&#65533;I&#65533;|&#65533;e&#65533;^!&#65533;2Hu&#65533;&#501;&#468;&#65533;b&#65533;&#1287;&#65533;&#65533;/_&#65533;&#65533;&#275;&#65533;&#65533;&#65533;&dyM&#65533;&#65533;&#65533;}
&#65533; &#65533;NIjF&#65533;&#65533;~&#65533;&#65533;<&#65533;&#65533;g6&#138;_&#65533;`:&#65533;&#65533;NU*&#65533;$&#1201;6 &#65533;+&#65533;A&#65533;]s&#65533;&#1876;nI&#65533;&#65533;&#65533;OU&#65533;&#65533;Xew&#1539;&#65533;&#65533;&#65533;oul&#138;&#65533;x&#355;=&#65533;gSw&#65533;&#840;&#65533;r&#65533;&#65533;&#65533;,&#65533;;o&#65533;@8&#65533;:&#65533;&#65533;&#224;B&#65533;3}&#65533;S&#65533;9&#65533;&#65533;9,5qY'&#65533;Ii&#65533;&#65533;G&#30923;&#65533;&#65533;H&#378;?d&#65533;@x&#65533;&#65533;&#65533;A7&#65533;&#65533;]&#65533;)D&#65533;&#65533;+>	&#65533;^&#65533;$'1h&#65533;&#65533;!&#2016;&#65533;&#65533;dm&#65533;&#65533;&#467;&#65533;&#65533;&#65533;$n(&#65533;r&#65533;D$&#65533;i&#65533;&#65533;C<&#65533;&#65533;&#65533;&#65533;%d9&#65533;&#65533;RD&#65533;5&#65533;&#65533;a#&#65533;&#65533;Hf&#65533;/&#65533;&#65533;M{jV&#65533;&#65533;L"&#65533;&#65533;!f&#65533;&#65533;C&#65533;"&#65533;&#65533;e"b&#65533;&#65533;&#65533;&#358;&#65533;&#662;o&#65533;&#65533;$&#65533;:]#&#65533;&#65533;,&#65533;&#65533;Ly!ln&#65533;aM&#1646;&#65533;/&#65533;&#65533;&#65533;o&#65533;I&#65533;M&#65533;&#65533;&#911;&#65533;D^)#&#65533;P&#65533;&#65533;p
D&#65533;&#65533; F&#1300;&#65533;&#65533;&#963;&#65533;[&#65533;&#65533;&#65533;&#65533;&#65533;&#65533;f&#65533;&#65533;&#65533;&#65533;&#65533;T&#65533;s &#65533;e&#65533;_&#65533;Dc&#65533;DT&#65533;&#65533;&#65533;&#65533;Vn>J"yP&#65533;,,&#771;&#65533;&#65533;C/nQ|&#65533;&#65533;S|"&#65533;10I&#65533;&#65533;2#&#65533;(1<P&#65533;Ks&#65533;&#65533;&#65533;uJY&#65533;&#65533;	&#65533;&#65533; &#65533;I&#65533;v&#554;&#65533;[~4&#65533;7&#65533;a"&#65533;&#65533;&#65533;Sc&#65533;&#65533;(&#65533;,:&#65533;
&#65533;&#65533;&#65533;&#65533;&#65533;'*&#1313;&#65533;@&#65533;<&#65533;&#65533;g&#65533;)&#65533;&#65533;&#65533;&#65533;	L'l&#65533;&&#65533;E(&#65533;&#65533;,&#65533;q&#65533;Ax&#65533;3&#65533; D&#65533;%&#65533;%&#65533;&#65533;~%&#65533;b_
T&#65533;(r&#65533;7&#65533;#&#65533;V#&#65533;&#65533;-
&#65533;&#65533;|\t&#65533;&#65533;&#133;9&#65533;&#65533;[K5&#65533;T&#65533;
@;&#65533;MC&#65533;&#65533;&#65533;)&#65533;3&#65533;&#65533;p&#65533;T&#65533;-&#65533;nb&#65533;$&#65533;&#65533;&#65533;Kn<e*K&#65533;3&#65533;< &#65533;&#65533;P&#65533;!&#65533;&#65533;U&#65533;I&#65533;_EA&#65533;&#308;;&#65533; &#65533;!&#65533;AP&#65533;&#65533;{&#65533;&#65533;&#65533;""&#65533;PD"1@	v&#65533;&#65533;&#65533;ub4T%9&#65533;E&#65533;	&#65533;&#65533;&#65533;j&#65533;7iDi&#65533;K`&#65533;k&#65533;}.&#65533;\YcD&#65533;?&#65533;&#65533;XD"&#1117;&#65533;&#65533;;&#65533;&#65533;&#65533;u/$&#65533;&#65533;&#65533;&#65533;&#65533;-I,TM&#65533;zS&#65533;&#65533;&#65533; &#65533;&#65533;>A$&#65533;^&#65533;&#65533;W&#65533;d]&#65533;29&#65533;)&#65533;p&#65533;j&#65533;E&#65533;&#65533;(&D&#65533;&#65533;`&#65533;x"mEB &#65533;Q^&#65533;&#65533;&#65533;,eI&#65533;YgS(&#65533;&#65533;&#65533;&#65533;M&#65533;r&#65533;&#65533;&#65533;	&#65533;H&#65533;b~HC&#65533;&#65533;
a&#65533;.&#65533;&#65533;&#65533;$N&#604;&#65533;U&#65533;&#65533;&#65533;D&#65533;&#65533;L&#65533;DX&#65533;&#65533;&#65533;&#65533;&#65533;&#65533;&#65533;A7Rlhy&#65533;&#65533;,M&#65533;B]&#272;&#65533;&#65533;E&#65533;D8&#65533;&#65533;b&#65533;mj&#65533;&#65533;4&#65533;R&#65533;v&#65533;3&#65533;&#65533;&#65533;&#65533;&#65533;&#65533;Hf&#65533;Z&#65533;n&#798;DT&#65533;&#65533;&#65533;&#65533;&#65533;Mo*I&#65533;&#65533;&#65533;q,l&#65533;&#65533;&#65533;&#65533;,&#65533;&#65533;_>m}&#65533;
&#65533;F&#65533;Cp&#65533;!^5n:&#65533;&#65533;&#65533;&#65533;my&#65533;_&#65533;&#65533;&#65533;<[&#65533;&#65533;&#65533;&#65533;3]&#65533;&#65533;V&#65533;e&#14903;&#65533;&#65533;JlJ &#65533;
&#65533;-&#65533;|d?q &#65533;&#65533;&#65533;b&#65533;5;&#65533;&#65533;&#65533;Jp&#65533;&#65533;&#65533;&#65533;9M&#65533;&#65533;N&#681;&#65533;&#65533;2W'&#65533;&#65533;_Dw&#65533;<JX&#65533;&#65533;1&#65533;&#65533;$&#65533;&#65533;Te&#65533;q&#65533;&#1220;*&#65533;"G&#65533;J&#65533;_&#65533;&#65533;t&#65533;&#65533;f<q&#65533;Q&#65533;lR&#1185;\&#65533;Fvn&#65533;g&#65533;&#65533;4&#65533;&#65533;bN&#65533;FJ&#65533;W&#65533;6&#65533;1&#65533; &#65533;G B!&#65533;&#65533;&#65533;v&#65533;&#65533;&#65533;&#65533;^&#65533;&#65533;&#65533;J&#65533;&#65533;&#65533;h&#65533;&#65533;&#65533;&#65533;&#65533;&#65533;{&#65533;&#65533;&#65533;[&#65533;&#65533;&#65533;x&#65533;>nQ&#65533;W!&#65533;/tr&#65533;`&#65533;&#65533;c&#65533;&#65533;&#65533;Qd&#65533;G&#65533;&#65533;&#65533;~&#65533;0!&#65533;&#65533;&#65533;&#65533;q.&#65533;&#65533;&#65533; C$&#65533;&#65533;&#65533;D$&#65533;&#65533;C&#65533;&#65533;z}"&#65533;E(V&#65533;D&#65533;&#65533;H
&#65533;&#65533;E&#65533;!&#65533;&#65533;&#65533;&#65533;]G<&#65533; D&#65533;&#65533;E0&#65533;&#65533;]&#65533;"~y&#65533;6&#65533;&#65533;&#65533;M&#65533;&#65533;&#65533;&
&#634;&#65533;&#65533;P&#589;*'&#65533;FX&#65533;c` Ij2
x&#65533;&#65533;&#65533;"&#65533;6&#65533;&#65533;~.i&#65533;&#65533;.&#65533;&#65533;E<&#65533;Z&#65533;_Djuq&#65533;D&#1841;y
l&#65533;#&#65533;k&#65533;ahQP&#65533; &#65533;g&#65533;s&#65533;&#65533;o&#65533;FN f&#65533;!&#65533;&#65533;</&#65533;X&#65533;&#65533;&#65533;&#65533;h&#65533;BqYpl&#65533;gx&#65533;7x"&#65533;&#65533;%T'&#65533;AmFq&#65533;4`&#65533;"&#65533;G+&#65533;'&#65533;h&#65533;&#65533;K&#65533;&#65533;AN&#65533;o&#65533;?&#65533;R&#65533;&#65533;I#!ES2C_ 5@.cp,1hC0&#65533;N&#65533;&#65533;jz&#65533;&#65533;&#65533;&#65533;<A&#65533;&#65533;&#65533;d&#65533;sP#s&#65533;&#65533;A.Da`&#65533;UP[ e&#65533;1?&#65533;1
'&#1219; &#65533;Q\&#65533;c&#1874;r8&#65533;&#65533;Y&#65533;&#65533;&#65533;i&#65533;E:t 8FQ2&#65533;&#65533;'&#65533;&#65533;$%~&#65533;&#771;&#65533;0d&#65533;<&#65533;Z&#65533;&#65533;dh8&#65533;C&#65533;s6w&#65533;&#65533;WBZ}&#65533;P#7TvP&#65533;&#65533;&#65533;&#65533;B&#402;&#65533;Qx&#65533;a&#65533;&#65533;"&#65533;xvd&#65533;op&#65533;p.&#65533;&#65533;&#65533;P&#65533;'&#65533;&#65533;]&#65533;=b2&#65533;C.v&#65533;mz&#65533;"u`&#65533;\1r&#65533;&#65533;X&#65533;&#65533;| &#65533;&#65533;&#65533; 	&#65533; j&#65533;&#65533;&#65533;P&#65533;&#65533;&#65533;&#65533;&#65533;&#65533;a&#65533;E&#65533;8y&#65533;g&#65533;&#65533;|&#65533; 	&#65533;&#65533;|&#759;&#65533;&#65533;&#65533; b>2&#65533;6r&#65533;>(PR!&#65533;v&#65533;&#65533;^&#65533;&#65533;&#65533;&#65533;&#65533;U&#65533;&#65533;C~0&#65533;u&#65533;F]&#65533;u&#65533;&#65533;X&#65533;&#65533;^"&#65533;&#65533;&#65533;cx&#65533;&#65533;&#65533;&#65533;&#65533;&#65533;&#65533;0	?)	&#65533;&#65533;|&#65533;&#65533;&#65533;&#65533;	&#65533;&#65533;&#65533;&#65533;u0g&#65533;&#65533;l&#65533;&#65533;.&#65533;&#65533;q&#65533;W&#65533;&#65533;gz&#65533;&#65533;v0&#65533;i&#65533;x&#65533;H&#65533;G&#65533;a&#592;&#65533;e&#65533;&#65533;&#65533;HY}&#65533;U&#65533;W^&#65533;G_&#65533;&#342;6RO4`vDrfjM&#65533;Z}&#1623;&#65533;A&#65533;&#65533;&#65533;&#65533;jTE&#65533;h?&#65533;&#65533;lqB&#65533;y{&#65533;&#65533;p&#65533;C&#65533;&#65533;'T1F\F|&#65533;&#65533;&#65533;1RS&#65533;Vi&#65533;.j&#65533;H&#65533;~5"!&#65533;oG&#65533;(+&#65533;D&#65533;&#65533;f&#65533;AL&#65533;bh&#65533;P&#65533;j|E\&#65533;D8&#65533;#01m&#65533;&#65533;~&#65533;&#65533;&#65533;fd]I&#65533;&#65533;k&#633;&#65533;&#1475;'&#65533;&#65533;&#65533;Lh@ &#65533;y9&#65533;^&#65533;6_&#65533;n&#65533;- &#65533;-&#65533;&#65533;W&#65533;3
3&#65533;&#65533;lq&#65533;-&#65533;R2)3&#65533;&#65533;&#65533;r"T&#65533;1&#65533;v`+&#65533;&#65533;&#65533;0]&#65533;&#65533;"2&#65533;&#65533;o&#65533;.&#232;#q`P-&#65533;&#1635;Kxrb&#65533;6&#65533;3'&#65533;&#65533;L&#65533;&#65533;P&#65533;*&#65533;&#65533;&#65533;!&#65533;&#65533;Bv&#65533;&#65533;B;;&#65533;W$&#65533;}&#65533;#bv&#65533;&#947;"Bud&#65533;G265&#65533;&#65533;6N&#65533;s&#228;B$&#65533;%&#65533;&#65533;>c&#65533;!i&#65533;1&#65533;&#65533;;A&#65533;&#65533;q&#65533;&#65533;&#65533;^\GH&#65533;\&#65533;&#65533;C&#65533;&#65533;i&#65533;&#65533;&#65533;&#65533;&#65533; 	&#65533;&#65533;	&#65533;	&#65533;&#65533;&#65533;r&#65533;*i1&#65533;y&#65533;U}&#65533;M&#65533;&#65533;r`&#65533;YEv&#65533;&#65533;j-9&#65533;7&#65533;&#65533;&#65533;&#65533;&#65533;0&#65533;#(CVy]&#65533;vY&#65533;&#65533; w&#65533;&#65533;&#65533;&#65533;&#65533;&#65533;u&#65533;&#65533;P	&#65533; 	&#65533;&#65533;&#65533;d&#65533;z&#65533;j&#65533;z'v&#65533;&#1487;&#65533;&#65533;w&#63695;/&#65533;|-f&#65533;k&#65533;&#65533;&#65533;&#65533;c&#65533;&#65533;@&#65533;%s&#65533;"Z&#65533;X;&#65533;&#65533;&#65533;&#65533;&#65533;&#65533;&#65533;'&#65533;#x&#65533;j&#65533;Uy&#65533;&#65533;X&#65533;&#65533;&#65533;v&#65533;j&#65533;&#65533;e_Jy!M'ED&#65533;&#65533;&#65533;&#65533;{&#1423;&#65533;&#65533;>&#65533;W&#65533;&#65533;&#65533;&#65533;&#65533;W_&#65533;&#65533;z&#65533;&#65533;&#65533;&#47790;p&#65533;u&#65533;A5&#65533;&#65533;&#65533;^&#65533;|p(~Q&#65533;qhMRg&#65533;	&#65533;&#65533;&#65533;y&#35330;&#65533;'&#65533;b&#65533;F&#65533;LTI&#65533;&#65533;@&#65533;&#65533;&#65533;&#65533;&#65533;PMI&#65533;&#65533;ZDu&#65533;qe&#65533;d&#65533;he&#65533;&#65533;9!@&#65533;&#65533;CrA:X"|4"|!u&#65533;G&#65533;&#65533;is&#65533;5n&#65533;"qObQ&#65533;&#65533;&#65533;&#65533;1@&#65533;W&#65533;&Qu&#65533;i&#65533;c&#65533;&#65533;B&#65533;'&#65533;&#65533;&#564;/&#65533;6;"c&#65533;t6W&#65533;&#65533;&#65533;&#65533;&#65533;&#65533;&#261;qV&#65533;N&#65533;&#65533;&#65533;^&#65533;FS&#65533;-
S-&#65533;&#65533;#1
&#65533;Sd@&#65533;Jf'&#65533;&#65533;/&#65533;&#65533;]&#1781;a&#65533;&#65533;av&#65533;&#65533;#&#65533;\&#65533;*&#65533;_H&#65533;`&#65533;&#65533;&#65533;\&#65533;lu&#65533;nG&#65533;&#65533;&#65533;K&#65533;CW&#65533;&#65533;&#65533;x
({&#65533;m&#65533;&#65533;"&#65533;U&#65533;&#65533;Wd/G:IbF&#65533;D&#1430;&#65533;u&#65533;[&#65533;4&#65533;5&#65533;&#65533;>wT&#65533;&#65533;gg&#65533;&#65533;`&#1494;yI&#65533;&#65533;~&#65533;&#65533;':6y&#65533;|&#65533;&#65533;&#65533;A&#65533;&#65533;&#65533;E&#65533;`}&#65533;&#65533;&#65533;&#1061;&#65533;`	&#65533;@
&#65533;P
&#65533;p	&#65533;&#65533;&#65533;z&#65533;&#65533;&#65533;&#65533;&#1842;V&#65533;&#65533;eD"t@r#&#387;&#65533;I&#65533;#=4:&#65533;&#65533;]Q&#65533;W&#620;&#65533;9!&#65533;&#65533;&#65533;aky&#65533;&#65533;*	&#784;&#65533; &#65533;<&#65533;&#65533;?	&#65533;p&#65533;A&#65533;&#65533;&#65533; 	&#65533;P	m	&#65533;&#65533;	&#65533;&#65533;	&#65533;z	#|&#65533;e&#65533;|a		&#65533;z_&#65533;&#1789;<I&#65533;&#65533;&#65533;&#65533;TX?j&#65533;&#65533;&#65533;\z&#65533;&#65533;(&#65533;&#65533;G&#65533;&#65533;&#65533;z*&#65533;&#65533;E&#65533;&#65533;&#65533;&#65533;&#65533;&#65533;&#1722;&#65533;&#65533;&#65533;"&#65533;MBr>&#65533;f&#65533;3!&#65533;wx&#65533;&#65533;D&#65533;g&#65533;&#65533;(&#65533;&#65533;&#65533;&#65533;"&#65533;&#65533;c:&#65533;~ eR"&#65533;&#65533;dG{t&#65533;q&#65533;fF&#65533;&#65533;&#235;&#65533;&#65533;e&#65533;s&#65533;&#476;&#65533;F=Q&#65533;h
H&#65533;y&#65533;&#65533;4&#65533;&#65533;FQ&#65533;&#65533;qi1U&#65533;fc&#65533;&#65533;&#2021;W&#65533;&#65533;K|&#65533;&#65533;&#65533;f$o6qw:&#65533;:9&#65533;&#65533;u@f&#65533;9&#65533;aWW5_U5^&#65533;&#65533;6`&#65533;/&#65533;&#65533;&#65533;(&#65533;"t&#65533;&#65533;]=&#65533;&#65533;&#65533;&#65533;&#65533;<u&#65533;:&#65533;0#a 5&#193;2&#65533;&#65533;-*&#65533;Kk&#65533;&#65533;&#65533;JAM&#65533;&#65533;&#65533;q5i0&#65533;\7&#65533;4a&#65533;*N&#65533;U&#65533;&#65533;PcSp[ 4&#65533;&#65533;Ud#&#65533;%&#65533;&#65533;&#65533;&#65533;j&#65533;&#65533;KV3&#65533;_2&#65533; &#65533;&#65533;&#65533;&#65533;&kA&#65533;&#65533;cd&&#65533;&#65533;}&#65533;G&#65533;W+&#65533;{&#65533;&#65533;}&#65533;e&#679;_	&#65533;&#65533;h`3&#535;&#65533;$9&&#65533;&#65533;%9	&#65533;yo1&#65533;x&#65533;Q^&#65533;b<&#65533;$&#65533;:&#65533;?&#65533;J&#208;&#65533;g&#65533;Z&#65533;&#65533;g&#65533;X&#65533;7v&#65533;w&:-r|&#65533;&#65533;>&#65533;&#23076;w	&#65533;&#65533;	&#65533;`&#65533;	&#65533;&#65533;e&#65533;N'W~4h&#65533;f0u&#65533;j&#65533;&#65533;x%&#65533;A&#65533;&#65533;&#65533;)$z&#65533;y~_&#65533;0u&#65533;&#65533;$&#65533;&#65533;&#65533;&#65533;e&#65533;&#65533;&#65533;p&#613;	w&#65533;&#363;&#65533;\&#65533;&#65533;&#65533;&#339;&#65533;&#65533;&#65533;&#65533;
	&#65533; ?&#65533;r|&#65533;E_&#65533;W&#65533;#I&#65533;&#65533;>&#65533;)&#65533;2&#65533;&#65533;dZ&#65533;X>&#65533;&#65533;@&#65533;7H&#65533;&#65533;&#65533;&#65533;"&#65533;z&#65533;&#65533;&#65533;a&#65533;7y&#65533;E&#65533;G(&#65533;	&#65533;&:&#65533;c&#65533;&#65533;C&#65533;&#65533;'!&#65533;7&#65533;&#65533;1&#65533;&#65533;C!&#65533;&#65533;)&#65533;&#65533;X4%&#65533;&#65533;j&#65533;&#65533;&#65533;D@n&#65533;e&#65533;&#65533;&#65533;&#65533;&#65533;&#65533;&#65533;P&#65533;&#65533;lETe&#65533;&#65533;h7g%&#65533;&#65533;u&#65533;&Q&#65533;!6&#65533;&#65533;&#65533;I&#65533;d&#65533;&#65533;W~&#65533;F&#65533;&#65533;&#65533;P&#65533;&#65533;&#65533;(&#65533;&#65533;P&#65533;R'&#65533;&#65533;Y&#65533;Erb&#65533;n&#65533;f&#65533;&#65533;#&#65533;&#65533;j|&#65533;6&#65533;&#65533;OAmi&#65533;&#65533;Q&#397;O.&#65533;&#65533;2d&#65533;);:&#65533;]:{&#65533;&#65533;dNaxq&#65533;&#65533;T&#65533;&#65533;&#65533;caa&#65533;c&#65533;3&#65533;	&#65533;)&#65533;&#65533;&#65533;6&#65533;&#65533;[e&#65533;vk&#65533;(&#65533;f{&N&#65533;2QM&#65533;b,:b_`n[&#65533;VPV&#65533;\&#65533;Z@&#65533;d&#65533;&#65533;&#1506;G{&#65533;&#65533;q:&#65533;&#65533;&#65533;%gS&#65533;&#65533;&#6025;&#65533;@&#65533;&#65533;z&#65533;sz`&#65533;&#65533;@&#65533;&#65533;&#65533;K&#65533;&#65533;ai	"\	I=&#65533;?9&#1541;A&#1569;sit&#65533;&#65533;&#65533;&#65533;_S'\&#65533;r&#65533;c%&#65533;4&#65533;f&#65533;&#65533;&#65533;uh&#65533;y&#65533;&#30941;&#65533;&#65533;i&#65533;u!&#65533;&#65533;&#1247;?y&#65533;Ul@fx&#65533;&#65533;&#65533;k&#65533;&#65533;&#65533;&#65533;&#65533;x&#65533;l&#65533;{]&#65533;g&#65533;&#65533;&#65533;-&#65533;![!&#65533;L&#65533;NK;&#65533;&#65533;)&#65533;Q&#65533;mZ&#65533;&#65533;#V&#65533;Iw&#65533;C	&#65533;M&#65533;&#65533;X&#65533;{&#65533;8`&#65533;v&#65533;&#65533;X&#65533;&#65533;l&#938;&#65533;a&#65533;&#65533;&#65533;>&#65533;0&#65533;&#65533;w}^&#65533;/Myv&#65533;Q&#65533;&#65533;Y&#65533;&#65533;&#65533;JQP&#65533;,`|V~PI&#65533;AO&#65533;&#65533;&#65533;%&#65533;&#65533;is&#65533;&#65533;!)&#65533;&#65533;~&#65533;w&#65533;e>[&#65533;y&#65533;&#65533;F&#65533;&#65533;&#65533;'0Gr U&#65533;&#65533;&#65533;(&#65533;U&#65533;&#65533;&#65533;[k&#65533;&#65533;&#1138;&#65533;X,M&#65533;Vr:&#65533;3&#65533;<hT&#65533;y4mc&#65533;&#65533;&#65533;&#65533;&#65533;I&#65533;}&#65533;)&#65533;v&#65533;l&#65533;2X&#65533;&j&#65533;S&#65533;1&#65533;&#65533;3<&#65533;&#65533;&#65533;Cm&#65533;&#65533;pCb"y>&#65533;&#65533;&#65533;&#65533;fYVB&#65533;	&#65533;&#65533;&#65533;S*#&#65533;{ DA&#65533;g&#65533;w&#65533;&#65533;&#65533;&#65533;&#65533;A&#65533;2C8&#65533;\&#65533;m&#65533;mR&#65533;Yv%&#65533;#pe&#65533;BW&#65533;o&#65533;Bi&#65533;&#65533;T.V&#65533;&#1468;&#65533;q(&#65533;ta&#65533;k&#65533;L&#65533;B-&#65533;&#65533;&#65533;&#65533;&#65533;3;s]@&#65533;<&#65533;2&#65533;?&#65533;&#65533;"&#65533;&#965;&#1420;0&#65533;&#65533;3[&#65533;T0X&#65533;S G&#65533;Rb]&#65533;&#65533;&#65533;&#65533;q7&#65533;&#65533;&#65533;WYQ&#65533;}%QM%K&#65533;M&#65533;(&#65533;fhT&#65533;&#65533;&#65533;f&#65533;&#315;Jz&#65533;P&#65533;J&#65533;	&#65533;&#65533;&#65533;p&#65533;O={&#65533;qE&#65533;-$,&#65533;"(&#65533;&#65533;&#65533;AR&#65533;1OW&#65533;),8>&#65533;&#65533;>&#65533;&#65533;t0&#65533;a.&#65533;&#65533;&#65533;&#65533;i&#65533;&#1314;&#1896;+&#65533;m&#65533;&#65533;FPK Z0&#65533;f&#65533;&#764;p&#65533;&#65533;q&#65533;&#65533;&#65533;A9t&#65533;&#825;&#65533;&#65533;&#65533;=zN&#65533;&#65533;'&#65533;7j&#1188;a&#65533;&&#65533;&#65533;8p>&#937;&#65533;'&#989;:s&#65533;&#65533;y&#65533;N&#65533;;y&#65533;&#65533;&#65533;GNA&#65533;&#65533;&#1081;&#65533;'&#65533;&#65533;-&#1520;y&#65533;&#65533;N&#65533;=}&#65533;&#65533;&#65533;&#65533;g&#65533;&#65533;=?&#65533;&#65533;Q&#480;@&#65533;H)&#65533;&#65533;H&#65533; &#65533;&#65533;
J&#65533;HQ"&#65533;&#65533;&#65533;-&#65533;&#65533;&#65533;&#65533;Fl&#65533;"*T&#65533;&#1056;@&#65533;&#65533;(o&#65533;A&#65533;-J&#65533;Q"&#65533;k1J&#65533;&#65533;&#65533;S%&#1993;\&#462;I&#65533;J&#60531;R&#65533;:v(Sni<x&#65533;Z&#65533;S&#65533;&#991;&#65533;&#65533; &#65533;&#65533;G&#65533;&#65533;&#65533;&#65533;#&#65533;A&#65533;u&#65533;&#2031;&#65533;&#65533;&#65533;&#65533;&#65533;&#1982;&#65533;&#65533;n&#65533;&#65533;&#600;L&#65533;&#65533;&#65533;&#65533;&#65533;&#29663;>&#65533;m&#65533;v&#65533;[5U&#65533;qZ&#65533;Y&#65533;&&#65533;4i&#1468;&#65533;&#65533;TO&#65533;&#65533;m&#1304;)c&&#65533;:U&#65533;&#65533;&#65533;&#65533;&#65533;36&#65533;H6&#65533;(H>&#65533;&#65533;(H&#65533;&#65533;pj&#65533;&#65533;&#65533;&#65533;<R&#65533; 62t&#65533;&#65533;R&#65533;0&#65533;;&#65533;Q&#65533;9>b)C&#65533;&#65533;C&#65533;0&#65533;&#65533;b&#65533;.&#65533;0#=&#65533;&#65533; C&#65533;1&#65533;&#1073;&#65533;&#65533;&#65533;b&#65533;-&#65533;&#65533;1&#65533;,&#65533;.&#65533;0rI1|&#65533;&#65533;u4&#65533;5&#65533;P<&#65533;&#65533;&#65533;&#65533;&#65533;6&#65533;P&#65533;@7&#65533;L0*Q$&#65533;&#65533;P&#65533;6&#65533;,&#65533;3&#65533;R&#13175;&#65533;&#65533;&#65533;#&#65533;;SH&#65533;&#65533;h#3&#65533;&#65533;&#65533;C&#65533;PD&#65533;&#65533;&#65533;4&#65533;hc&#65533;&#65533;@)$&#65533;Z&#554;.&#65533;&#65533;Q.&#65533;&#65533;&#65533;.&#65533;c&#65533;E2&#65533;&#65533;P &#65533;x&#65533;&#65533;05*O4&#65533;&#1036;&#65533;&#65533;&#65533;&#65533;N&#65533;&#65533;&#65533;/&#65533;&#65533;&#65533;/&#65533;&#65533;&#65533;P&#65533;&#65533;qE(&#65533;&#65533;S,&#65533;&#65533;&#65533;&#65533;,&#65533;&#65533;6&#65533;/&#65533;&#65533;&#65533;&#65533;&#65533;&#65533;&#65533;j&#65533;&#65533;&#65533;a&#65533;&#65533;&#65533;n_|-&#65533;&#65533;&#65533;
+&#65533;&#65533;&#65533;'
<p&#65533;0_&#65533;,&#65533;&#65533;`&#65533;lD~S"&#65533;(&#65533;Z&#65533;C2&#590;&#65533;c&B&#65533;&#290;:&#65533;;hU&#65533;rx&#65533;&#65533;v&#65533;&#65533;2&#65533;.&#65533;&#65533;A?Yd&#65533;yH&&#65533;&#65533;&#65533;HHf&#65533;C!$&#65533;	+&#131;*&#65533;03)&#65533;&#65533;8ci&#65533;3&#65533; CG1&#65533;=&#65533;&#65533;&#65533; &#65533;&#65533;2&#1280;#&#65533;&#808;&#65533;n:&#65533;&#65533;1&#65533;&#65533;0&#65533;&#65533;&#65533;>&#65533;Q4&#65533;0Z#V4&#1704;c&#65533;;&#1024;b&#65533;t&#65533;&#65533;*&#65533;&#65533;q&#65533;&#65533;56&#65533;/&#65533;u&#65533;&#65533;&#65533;PCV&#65533;&#65533;\&#65533;R&#65533;@&#65533;&#65533;&#65533;@&#65533;,&#65533;J&#65533;&#65533;&#65533;7&#65533;L&@&#65533;&#65533;&#65533;&#65533;7L&#65533;&#65533;&#65533;&#65533;&#65533;)&#65533;64\&#65533;`&#65533;|&#65533;S"&#1240;&#65533;&#65533;&#65533;C&#65533;&#1516;&#65533;&#43760;&#65533;&#65533;,&#65533;q&#65533;F>&#65533;&#65533;&#65533;s&#65533;=C&#65533;&#65533;7A6&#65533;D&#65533;d-&#65533;{$.FQD&#65533;&#65533;fn&#65533;79&#65533;&#65533;&#65533;/B1D&#65533;&#65533;P&#65533;O&#65533;4&#65533;S&#65533;&#65533;P*q&#722;p&#65533;&#65533;&#65533;Q(&#65533;&#65533;g	&#65533;&#65533;HC
6&#65533;&#65533;&#65533;*=&#65533;&%&#65533;&#65533;S~&#65533;&#65533;&#65533;&#65533;&#65533;9&#65533;p&#65533;&#1240;&#65533;&#65533;&#65533;Ly&#65533;&#43240;&#65533;&#65533;q&#65533;PN(&#65533;&#65533;A)x&#65533;&#65533;~Zr&#65533;`	HI&#65533;&#65533;Vd-%&#65533;H &#65533;S&#65533;|&#65533;&#65533;&#65533;B&#65533;&#1175;&#65533;D&#65533;&#65533;	pO&&#50305;&#65533;&#65533;%j&#65533;Z]&#65533;&#65533; #&#65533;!&#65533;g:&#65533;&#10668;%-&#65533;MKZW&#65533;&#65533;B&#65533;,MU&#65533;&#65533;&#65533;d&#65533;aF&#65533;&#65533;y
&#65533;T&#65533;qL&#65533;&#65533;&#65533;(&#65533;&#65533;&#65533;<g CeG6=&#65533;?~:}L&#65533;7&#65533;&#65533;Ta;H&#65533;nT&#65533;&#65533;&#65533;Lw&#65533;Y%&#65533;&#2211;IPf&#65533;&#65533;&#65533;&#65533;2&#65533;F&#65533;y&#5106;0&#65533;(\&#65533;&#65533;Th&#65533;&#65533;FE&#65533;vAiPU#&#65533;$'&#65533;j&#65533;&#65533;&#65533;0+h!H[h&#65533;&#65533;&#65533;*&#65533;S&#65533;B&#65533;&#65533;&#65533;/&#65533;c&#65533;b&#65533;u&#65533;^IZ_(&#65533;Fv`u&#65533;S g&#65533;&#65533;.-&#65533;h&#65533;&#65533;B0&#65533;Y&#65533;F.&#65533;&#65533;&#65533;YI&#65533;&#65533;8&#65533;dk&#65533;&#65533;&#65533;&#65533;&#65533;O&#22980;&#65533;\&#65533;&#65533;&#65533;&#65533;&#65533;0D&#65533;&#65533;&#65533;&#65533;%&#65533;+&#65533;&#65533;&#65533;`&#65533;\&#65533;&#65533;&#65533;&#65533;k&#65533;2Cxox&#65533;&#65533;&#65533; &#65533;2Bf&#65533;j&#65533;'J&#65533;&#65533;?&#806;&#65533;&#65533;Ig&#1968;&#65533;K&#65533;&#65533;&#65533;R|&#65533;&#65533;(&#65533;RoC&#65533;BBc&#65533;9&#65533;&#1282;T&#65533;&#65533;NF&#65533;'&#65533;&#65533;f&#65533;&#65533;&#65533;&#65533;Q~>XDRc&#65533;V&#65533; 6&#65533;&#65533;&#65533;j<}t&#65533;X&#65533;&#65533;g&#65533;Q&#65533;$I&#65533;&#65533;#&#65533;&#65533;h`&#65533;:&#1921;ib&#65533;&#39428;X&#65533;N&#65533;1&#65533;
&#65533;%&#65533;bE%&#65533;&#65533;T&#65533;Pw&#65533;&#65533;Un&#65533;k`G&#65533;&#65533;&#65533;&#65533;&#65533;&#65533;0&#65533;=&#65533;Y
&#65533;&#65533;C&#1317;&#219;&#65533;^*&#1680;&#65533;/&#65533;&#65533;&#65533;u&#65533;&#65533;&#65533;&#65533;&#65533;&#65533;&#65533;&#65533;G<3&#65533;&#65533;%&#65533;DI&#65533;5&#65533;&#65533;R&#65533;J&#65533;;^&#65533;)&#65533;&#65533;&#65533;&#65533;&#65533;BA&#65533;&#65533;&#65533;Y&#65533;&#65533;14
&#65533;kJ$&#65533;&#65533;%&#65533;&#65533;RoS&#65533;&#65533;&#65533;&#65533;<qm4&#1118;&#1572;&#65533;&#65533;&#65533;5_&#65533;&#65533;.&#65533;V&#65533;&#65533;&#1287;@De&#65533;&#65533;$&#65533;Noi &#65533;&#65533; K&#65533;&#65533;BV&#65533;&#65533;&#65533;&#65533;+&#65533;3Ha&#65533;$&#65533;&#65533;&#1842;&#65533;QS&#65533;}&#1738;&#65533;&#65533;3&#65533;&#65533;&#65533;&#65533;&#65533;&#65533;&#65533;,&#65533;3Y&#65533;&#65533;&#65533;,j&#65533;&#65533;0$0(&#65533;G:MV&#65533;Z&#65533;FP&#65533;pX&#65533;B&#65533;&#65533;&#65533;$&#65533;(HF&#65533;)&#65533;&#65533;&#65533;&#65533;rW?&#65533;&#704;db&#65533;R&#65533;bP&#65533;}$&#65533;XY&#65533;SB&#984;&#65533;&#65533;&#65533;E&#65533;A&#65533;&#65533;&#65533;R&#65533;n&#65533;.&#65533;&#65533;`&#65533;&#65533;&#65533;&#65533;&#65533;'&#65533;&#65533;&#65533;eQ&#65533;&#65533;&#65533;b&#65533;&#65533;Z&#65533;bq&#65533;;&#65533;$&#65533;&#65533;&#65533;B&#65533;&#65533;&#65533;&#65533;'Da]UXW&#65533;Ui&#65533;fy&#65533;&#65533;E&#65533;/&#65533;piwM&#65533;&#65533;T g&#65533;5&#65533;,V&#65533;&#1161;VH&#26963;IF`j&#65533;&#65533;Z%&#65533;5&#65533;&#65533;NCH&#1820;&#65533;Y&#65533;#(i")&#65533;&#65533;&#166;&#65533;&#65533;&#65533;&#65533;&#65533;&#65533;&#65533;&#65533;&#65533;&#65533;&&#65533;&#65533;&#1671;<&#65533;h&#65533;&<Ru!pX&#65533;&#65533;&#65533;f&#65533;60hu3&#65533;m&#65533;2&#65533;&#65533;&#65533;&#65533;8_9&#65533;FkR&#65533;v&#65533;:&#65533;;&#65533;]`&#65533;&#65533;~&#65533;o&#65533;&#1877;&#1164;6'&#65533;&#65533;&#65533;W&#65533;&#65533;0L&#65533;tZ&#65533;&#1681;%&#65533;H&#65533;&#65533;&#65533;&#65533;{&#65533;a2&#65533;&&#65533;^&#65533;&#1619;&#65533;v&#65533;&#65533;k;&#65533;&#65533;n-&#65533;&#65533;&#65533;q&#65533;[`cQ&#65533;&#65533;&#65533;!&#23734;P-i&#65533;tHH;+GzH&#65533;&#65533;&#65533;6&#65533; &#65533;]o&#65533;&#65533;3X*VBA&#65533;&#65533;&#65533;W&#65533;r&#65533;&#1395;&#65533;"y&#65533;9LD&#65533;&#65533;&#338;&#65533;$&#65533;i&#65533; &#65533;&#65533;&#65533;%&#47285;&#65533;j&#65533;&#65533;&#65533;&#65533;;<a&#65533;W&#65533;&#65533;@&#65533;P&#65533;'V2(&#65533;P&#65533;&#65533;&#65533;b%,&#65533;C&#65533;&#65533;dP&#256;&#65533;&#65533;4rog&#65533;;b&#65533;&#65533;V&#1529;&#65533;5&#65533;sd&#65533;&#65533;&#65533;&#65533;-&#65533;1&#65533;&#65533;&#65533;&#65533;&#65533;&#65533;3i+iF&#65533;&#65533;	&#65533;&#65533;&#65533;&#1052;.L_&#65533;&#65533;&#65533;&#65533;\-7_&#65533;&#65533;,&#65533;&#65533;&#65533;b&#65533;r&#65533;X&#65533;P&#65533;T&#65533;&#1301;L*xQ&#65533;&#65533;
f}&#65533;`&#65533;w&#65533;<&#65533;&#65533;)Dk&#65533;G;{&#65533;3_5Z&#65533;&#743;&#65533;;&#65533;&#5836;d&#65533;_;&#327;3W&#65533;9*&#65533;_&#65533;m&#674;&#65533;&#65533;&#65533;,&#65533;&#65533;+&#65533;eh&#65533;N&#65533;&#65533;&#65533;&#65533;&#65533;k&#65533;2N&#65533;&#65533;&#65533;W&#65533;v_&#65533;&#65533;2&#65533;&#242;,3=.&#65533;?s&#65533;&#65533;&#65533;&#65533;&#65533;#&#65533;&z"&#65533;&#65533;&#65533;&#65533;&#65533;&#65533;&#1250;/&#65533;"&#65533;<b!r!&#65533;n&#65533;&#65533;&#65533;#,&#65533;ha"&#65533;&#65533;=&#65533;&#65533;10&#65533;1$Q3^&#65533;1[	&#65533;&#65533;&#65533;+&#65533;&#65533;;A&#1803;,&#65533;&#65533;xz&#65533;4&#65533;i&#65533;&#65533;&#65533;&#65533;-&#65533;ty&#65533;&#65533;-&#65533;&#65533;*&#1085;/x&#65533;&#65533;&#65533;*&#65533;	8&#65533;&#65533;&#65533;{%&#65533;R5={&#65533;7&#1044; &#65533;&#65533;j#3&#65533;$F&#65533; &#65533;&#65533;
:&#65533;)&#65533;&#65533;&#65533;y&#1609;&#65533;)&#65533;&#65533;&#65533;&#65533;&#65533;&#65533;&#65533;&#65533;&#65533;&#65533;&#65533;,&#65533;&#65533;&#65533;&#65533;q&#65533;&#65533;&#65533;&#65533;&#65533;&#65533;&#65533;&#65533;&#65533;&#65533;`&#65533;VQ&#65533;5$Z=@*&#65533;&#65533;C1`"az3&#65533;&#6384;1&#65533;&&#65533;&#65533;&#65533;;&#65533;8/=&#1184;&#65533;&#65533;9&#65533;&#65533;7q&#65533;&#65533;s&#65533;&#65533;&#65533;&#65533;p&#65533;&#65533;pC&#65533;>*&#65533;[A&#65533;<&#65533;&#65533;9C2k&#65533;d&#65533;$&#65533;.4&#1302;Ic&#65533;".&#1017869;H"&#65533;R&#65533;U&#65533;!M9*1&#65533;&#65533;IFP&#65533;)&#65533;&#65533;^!&#65533;&#1258;>&#65533;&#65533;b1&#65533;&#65533;Q6Y&#65533;a
&#65533;&#65533;
&#65533;`&#65533;&#65533;&#1658;&#65533;&#65533;&#65533;p&#65533;&#65533;&#65533;
<h.@Y4&#65533;
&#65533;?0&#65533;21&#65533; &#65533;&#65533;&#65533;&#65533;&#65533;&#65533;&#65533;&#65533;&#65533; &#65533;7&#65533;X&#174;[&#65533;F&#65533;RD&#65533;&#65533;DL&#65533;&#65533;&#65533;&#1110;&&#65533;&#65533;&#65533;j&#65533;!E&#65533;0.&#65533;&#65533;>&#65533;&#65533;&#65533;&#65533;&#65533;&#65533;Cq&#609;z&#65533;&#65533; ~&#65533;E	&#65533;&#65533;&#65533;Or8&#1179;/&#65533;B&#65533;&#65533;A*&#65533;A&#65533;1I&#65533;V&#598;1&#65533;&#65533;&#65533;q&#65533;+&#65533;0&#65533;&#65533;@&#65533;(p'&#65533;- &#65533;&#65533;5!&#65533;&#65533;&#65533;&#65533;&#65533;)&#65533;&#65533;M&#65533;B1&#65533;&#65533;&#594;&#65533;:&#65533;j&#65533;k2&#65533;&#65533;.!*1&#65533;&#142;$&#65533;&#65533;&#65533;&#65533;&#65533;&#65533;!&#65533;&#65533;&#65533;&#338;&#65533;&#65533;	&#65533;,#&#65533;}&#65533;&#65533;)!&#65533;&#65533;&#65533;&#65533;) ;|#0&#65533;\JHr&#65533;"&#65533;&#65533;&#65533;&#65533;D s%`&#65533;4&#65533;&#65533;Z&#65533;IH
%m	&#65533;I*&#65533;Q1&#65533;&#65533;#&#1123;&#65533;*.&#65533;Z&#65533;&#1508;&#65533;&#65533;|.&#65533;<C&#65533;?&#65533;&#65533;i&#65533;A&#65533;&#65533;;0&#65533;&#65533;&#65533;&#65533;JQ&#65533;R&#65533;&#65533;M&#65533;&#65533;&#65533;J;jE&#65533;&#65533;T&#163;0&#65533;&#65533;&#65533;3&#65533;&aI&#65533;&#65533;&#65533;&#65533;&#65533;&#65533;&#65533;&#309;&#65533;&#1302;&#65533;&#65533;&#65533;[	s$KB!.7&#65533;&#65533;&#65533;&#65533;&#65533;&#65533;&#65533;&#65533;
	&#65533;T&#65533;&#12007;1y!J&#65533;T$&#65533;o&#65533;%+&#65533;)&#65533;&#65533;.z&#65533;B{19#&#65533;&#65533;E,z%&#65533;&#65533;$
&#65533; 4&#65533;&#65533;&#65533;&#65533;&#65533;&#65533;&#65533;&#65533;
&#65533; s$&#65533;&#65533;&#65533;&#65533;G&#65533;<iY&#65533;"&#65533;&#65533;Es"@{<&#65533;Du&#65533;QuRp&#65533;&#65533;&#33956;/&#65533;&#65533;P!9&#65533;&#31894;!&#65533;P&#65533;"^&#65533;&#65533;&#65533;QI7&#65533;*c&#65533;Pj&#65533;9v&#65533;&#65533;&#65533;8&#65533;w<)&#65533;0&#65533;&#65533;&#65533;1&#65533;&#65533;&#65533;z&#65533;&#65533;0&#65533;*&#65533;_[&#65533;hS&#65533;&#65533;&#65533;&#65533;&#65533;h
&#65533;&#65533;
&#65533;&#65533;&#65533;&#65533;&#65533;&#65533;;&#65533;&#65533;&#65533;&#65533;&#65533;&#65533;=&#65533;
&#65533;&#65533;&#65533;&#65533;&#65533;5aH&#65533;=1!X&#65533;&#1332;&#65533;;&#65533;	J&#65533;&#65533;&#65533;&#1170;&#65533;C<&#65533;&#65533;;9&#65533;&#65533;p&#65533;0&#65533;(&#65533;z &#65533;&#65533;+&#65533;&#65533;&#65533;)&#65533;:	&#65533;&#65533;&#65533;&#65533;&#65533;8x&#65533;y&#65533;C&#65533;&#65533;&#65533;&#65533;&#65533;&#65533;&#65533;#2&#65533;&#65533;{&#65533;,&#1690;R-&#65533;&#65533;AI&#65533;&#65533;&#65533;0A&#65533;&#65533;"&#65533;&#65533;&#65533;R&#65533;T&#65533;&#532;&#65533;"&#65533;d&#65533;&#65533;13&#65533;&#65533;&#65533;&#65533;&#39891;&#65533;9&#65533;&#656;&#65533;9M&#65533;:$&#65533;&#41494;`?&#65533;&#65533;&#65533;j&#65533;&#65533;&#1177;Y&#65533;&#1494;&#65533;#PzC&#65533;&#65533;B1&#65533;?&#65533;&#209;&#65533;&#65533;'&#65533;&#65533;&#163;&#65533; &#65533;&#65533;6*/	&#65533;&#65533;&#65533;?aW&#65533;p&#65533;r5&#65533;&#65533;K&#65533;|&#65533;&#65533;&#65533;&#1579;&#65533;&#65533;&#1256;&#65533;&#744;&#65533;D&#65533;M&#65533;&#65533;&#65533;KfTY&#1692;+@r&#65533;&#65533;&#65533;&#65533;
B&#1323;-&#65533;&#65533;&#65533;&#65533;&#65533;
	V&#65533;j&#65533;&#767;5K&#65533;(&#65533;&#65533;[9&#65533;&#65533;&#65533;&#65533;I10&#65533;&#65533;/&#65533;&#65533;|&#65533;JB&#65533;&#65533;&#65533;&#65533;&#65533;?_&#65533;%d&#65533;&#65533;&#65533;t3, g)T8&#65533;&#65533;&#65533;%6@&#65533;&#1912;&#65533;M&#65533;*&#65533;&#65533;&#65533;&#65533;(3\&#65533;kBC& &#65533;0*&#65533;P&8&#65533;#pk&#65533;P&#65533;&#65533;Y[&#65533;&#65533;1&#65533;&#65533;-&#65533;?&#65533;+&#65533;&#65533;&#65533;O&#65533;&#65533;&#65533; &#65533;F&#65533;:&#65533;*&#65533;C&#65533;EX&#65533;+&#65533;rM	&#65533;&#834;ha@[q>&#65533;&#65533;!Z&#65533;&#607;B&#65533;'&#65533;&#65533;myB&#65533;-&#65533;\+BYS!+&#65533;9&#65533;"&#65533;&#65533;4N&#65533;&#65533;&#65533; )&#65533;&#65533;&#65533;&#65533;&#65533;&#65533;a
9&#65533;&#65533;&#1544;&#65533;2&#65533;&#65533;*C8&#65533;CP&#65533;Fx&#65533;I&#65533;&#65533;J&#65533;&#65533;GpI&#65533;&#65533;-&#65533;G&#65533;C&#65533;&#65533;&#65533;&#65533;&#65533;hV &#65533;&#65533;&#65533;&#65533;&#65533;>x&#65533;&#65533;&#65533;&#65533;)&#65533;&#65533;(&#65533;&#65533;&#65533;&#65533;&#65533;&#65533;A@Fp&#65533;XD0&#65533;A&#65533;&#65533;x&#65533;&#65533; [&#65533;X&#65533;&#65533;&#65533;Db"&#65533;Q&#65533;&#65533;&#1164;>U&#65533;&#65533;&#33667;&#65533;&#65533;&#65533;&#552;	&#65533;&#65533;&#1984;-&#65533;A&#65533;9&#65533;X&#65533;(&#65533;&#65533;&#65533; &#65533;r-&#65533;&#65533; &#65533;
&#65533;&#65533;&#65533;&#9894;&#65533;&#65533;&#1248;&#65533;&#65533;!	I&#65533;&#65533; Y&#65533;&#65533;i&#65533;&#65533;&#65533;^&#65533;&#65533;&#65533;Q&#65533;&#65533;&#65533;T-&#65533;b-&#65533;&#65533;&#65533;#&#65533;&#65533;	<H

&#65533;&#65533;&#65533;&#65533;&#65533;&#1275;Zr&#65533;~)&#65533;(U&#65533;
	&#65533;J&#65533;4(/1T&#65533;&#65533;
;&#65533;'&#65533;-O&#65533;&#65533;
-&#65533;+&#65533;<&#65533;&#65533;C&#65533;&#65533;&#65533;k&#65533;&#930;(d	&#65533;&#65533;&#65533;0&#65533;&#785;mi2Q&#65533;m1&#65533;$zJ#"&#65533;&#65533;&#65533; 	/&#65533;&#65533;'&#65533; &#65533;#`U&#65533;&#65533;&#65533;	&#65533;&#65533;M&#65533;(KX9&#65533;(&#65533;&#65533;&#65533;FY&#65533;&#65533;&#65533;*=&#65533;&#65533;R&#65533;&#65533;8&#65533;90&#65533;&#65533;&#1302;}&#65533;X&#65533;&#65533;Hki&#65533;f&#65533;fj&#65533;\+&#65533;2&#65533;|&#65533;7&#65533;.&#65533;&#65533;9&#65533;&#65533;&#65533;b
&#65533;&#65533;B&#65533;&#65533;&#65533;p&#65533;>&#65533;&#65533;]&#65533;%m2&#65533;{&#65533;O!&#65533;&#65533;L&#65533;&#65533;3F2P&#65533;8X&#65533;&#65533;&#65533;V&#65533;@d&#65533;&#65533;a&#65533;)k&#65533;&#65533;&#65533;&#65533;&#65533;N&#65533;:c&#65533;&#65533;S&#65533;'h&#65533;.&#65533;&&#65533;&#65533;)&#65533;&#65533;f&#65533;&#65533;&#65533;C&#65533;&#65533;n5&#65533;C!g&#65533;&#65533;&#65533;&#65533;&#65533;&#65533;=&#65533;&#65533;Q&#65533;&#65533;&#65533;&#65533;&#65533;&#65533;&#665;_&#65533;bV&#65533;=(f&#65533;&#65533;&#65533;&#65533;$&#65533;&#65533;&#65533;c&#65533;&#847;-&#65533;X&#65533;u^OR&#65533;&#65533;:;F3F9&#65533;&#65533;j&#65533;J<9(&#65533;&#65533;IN$&#65533;$K&#65533;&#65533;&#65533;x.&#65533;	&#65533;&#65533;&#65533;&#65533;&#65533;&#37929;c&#65533;&#65533;&#65533;&#65533;&#65533;&#65533;&#65533;h&#65533;&#65533;A&#65533;&#65533;9&#65533;	&#65533;&#65533;P&#65533;&#65533;&#65533;J&#65533;KP_L&#1540;N &#65533;Q&#65533;P &#65533;O&#1028;IpNS&#65533;T6&#65533;&#1994; &#65533;BE&#65533;v&#65533;^&#65533;I&#65533;&#65533;&#65533;)&#65533; Dp&#65533;I&#65533;I&#65533;&#65533;H&#65533;kE@B&#65533;&#65533; 2b&#42841;I&#65533;&#65533;1m&#262342;&#65533;&#65533;p&#65533;&#65533;&#65533;&#65533;&#65533;I&#65533;o&#65533;`&#65533;&#65533;&#65533;(&#65533;&#65533;&#65533;&#65533;&#65533;&#65533;&#65533;	R&#65533;`&#65533;&#65533;&#65533;&#65533;&#65533;&#65533;&#65533;&#65533;&#65533;&#65533;T&#65533;&#65533;&#65533;&#65533;&#65533;};&#65533;7&#65533;&#65533;&#65533;&#65533;p&#65533;&#65533;z&#65533;@&#65533;|&#65533;&#65533;&#65533;&#65533;&#65533;&#65533;&#65533;
&#65533;&#65533;:&#65533;&#65533;>&#65533;@&#515;&#65533;&#65533;&#65533;+&#65533;j &#65533;
GE(~&#65533;`&#65533;[o>&#65533;3&#65533;&#65533;-&#65533;!a&#65533;&#65533;&#1538;e&#65533;F&#65533;R4&#573;K&#65533;&#65533;T&#65533;&#1691;1s&#1586;&#65533;&#65533;U?Q&#65533;lU!&#65533;x&#65533;F&#65533;&#65533;&#65533;J&#65533;&#65533; &#65533;1&#65533;b}R&#65533;&#65533;&#65533;&#65533;>K&#65533;&#65533;)+f&#65533;&#1486;&#65533;&#65533;&#65533;&#65533;&#65533;&#65533;.~E&#65533;&#65533;&#65533;&#65533;&#65533;&#65533;N&#65533;&#65533;DA&#65533;&#65533;;F&#65533;&#65533;Zk+y5.J&#1284;&#65533;&#65533;H&#65533;5&#65533;c&#65533;&#65533;2&#65533;\&#65533;&#65533;&#65533;>$Y&#65533;'&#65533;"/&#65533;&#65533;&#65533;53&#65533;30&#65533;9&#65533;6&#65533;&#65533;`&#1432;&#65533;&#65533;x&#65533;&~&#65533;&#65533;7&#65533;y&#65533;(&#65533;&#65533;
&#65533;R.&#65533;&#526;&#65533;&#65533;&#65533;&#65533;&#65533; &#65533;&#65533;&#65533;&#65533;&#65533;*W&#65533;&#65533;'S1gD&#65533;2@&#65533;5+&#65533;&#65533;t&#65533;&#65533;&#1106;&#65533;&#65533;&#65533;G.&#65533;I&#65533;&#65533;Z&#65533;ci&#65533;&#65533;&#65533;&#65533;&#65533;&#65533;g&#65533;&#65533;S&#42312;&#65533;`&#65533;&#65533;m&#1760;n&#65533;D}&#65533;&#65533;A &#65533;D(&#65533;&#65533;m&#65533;&#65533;&#65533;&#65533;3*&#65533;&#65533;`&#65533;x
;&#1444;&#1052;&#65533;&#65533;&#65533;&#65533;4yQ&#65533;&#65533;&#65533;&#65533;&#65533;&#65533;&#65533;$&#618;&#65533;&#65533;&#65533;&#65533;&#1225;x&#65533;
&#65533;&#65533;&#65533;n&#65533;&#65533;m&#65533;x&#65533;&#65533; bqm&#65533;&#65533;:C@&#65533;Q&#65533;&#65533;P&#2635;&#65533;&#65533;v&#65533;J&#1028;O &#65533;PQ&#65533;&#65533;N&#1028;K&#65533;&#65533;&#65533;&#65533;&#65533;&#65533;Ep&#65533;0&#65533;&#65533;i&#65533;&#65533;v&#65533;&#65533;&#65533;&#65533;5&#65533;&#65533;&#1585;&#1656;&#65533;&#65533;9x&#65533;R-}&#730;&#63008;W&#65533;~]&#65533;&#65533;&#65533;v&#65533;&#65533;&c&#65533;a{&#65533;&#65533;&#65533;&#65533;&#65533;&#65533;&#65533;n&#65533;&#65533;&#65533;&#65533;v5&#2024;B|&#65533;&#1097;
&#65533;0&#65533;&#65533;&#65533;&#65533;&#65533;-i
&&#65533;R&#65533;R?(&#65533;&#65533;-&#65533;e&#65533;&#65533;&#65533;k&#65533;j&#65533;&#65533;&#65533;@&#65533;7re,&#65533;Vj&#65533;q_E&#65533;&#65533;&#65533;S&#65533;+&#65533;&#65533;+&#65533;&#65533;V#&#65533;0.4	2&#65533;&#65533;re&#65533;&#65533;&#65533;&#65533;&#65533;&#65533;Z&#65533;[&#65533;l&#1894;&#65533;&#65533;S&#65533;&#65533;&#65533;&E&#65533;L&#65533;&#65533;&#65533;|R&#65533;
_d&#65533;&#65533;&#65533;*]M 9/[*@&#65533;&#65533;>4&#65533;X9,&#65533;&#65533;cP.&#65533;&#65533;&#65533;&#65533;&#65533;g&#65533;&#65533;,&#65533;&#1619;;W.&#65533;T_-&#65533;l&#65533;\&#65533;&#65533;H&#65533;T|*{S&#904;J&#65533;)(Y&#65533;F&#65533;&#65533;SA&#65533;my&#65533;B3%]1&#65533;&#1596;*&#65533; &#65533;&#65533;q)&#65533;&#65533;&#65533;i&#65533;&#65533;n&#65533;&#65533;&#65533;&#65533; &#65533;V&#65533;&#1926;"&#65533;&#65533;N`HX&#65533;&#65533;(&#65533;F&#65533;&#65533;F&#65533;scS?&#65533;	O&#65533;&#65533;&#65533;&#65533;&#65533;&#65533;&#65533;&#65533;&#65533;&#65533; &#65533;&#65533;&#65533;&#65533;&#65533;\^p&#65533;&#65533;&#65533;I&#65533;#{&#1081;v>&#65533;&#65533;&#65533;&#65533;9&#65533;&#65533;2&#65533;&#65533;`V&#65533;&#65533;SG&#65533;8s&#65533;&#65533;3&#65533;M6n
&#393;#&#65533;&#65533;&#65533;9r&#65533;&#1337;&#65533;G?&#65533;&#65533;&#65533;&#65533;&#65533;&#65533;$=&#65533;D&#65533;"C&#65533;D&#65533;&#65533;B&#65533;!J&#65533;r&#65533; A2&#65533;O>z&#65533;l&#65533;&#1255;&#991;&#65533;&#65533;&#65533;2T&#65533;'&#65533;@0&#65533;&#65533;IXgN8&#65533;&#1329;#&#65533;&#924;&#65533;v&#65533;&#65533;&#1651;GO&#65533;8l&#1040;3&#65533;&#794;7r2&#65533;&#65533;&#65533;&#65533;c &#65533;UA&#65533;&#65533;W&#65533;LC&#65533;&#65533;9(&#65533;&#65533;&#65533;z8&#65533;Q&#65533;O&#65533;J&#65533;&#65533;&#65533;+&#65533;KD,ub&#65533;&#65533;pP&#65533;|&#65533;:&#65533;HQ&#65533;I&#65533;.a&#1188;	&#65533;%K&#65533;9j&#65533;&#65533;kD<$,5&#65533;NB&#65533;&#65533;&#65533;&#65533;<&#65533;&#65533;&#65533;#&#65533;(&#1652;/&#1426;{&#65533;x&#65533;b7j&#1196;Y&#198;M&#65533;p&#65533;r}c0#R&#65533;G&#65533;&#65533;&#1384;'&#65533;X<{<&#65533;&#65533;q&#65533;7n&#65533;&#65533;V&#65533;&#65533;Fj&#65533;&#65533;&#65533;}&#65533;&#65533;w@&#65533;Yi_d&#65533;n&#65533;&#65533;g&#65533;1`&#65533;&#65533; Bz$G&#65533;{m&#65533;&#65533;F]xf&#65533;q&#65533;&#145;&#65533;DuXRdyP&#65533;&#65533;V&#65533;&#65533;&#65533;ym&#65533;Q&#65533;H24^yMD&#65533;&#65533;&#65533;&#65533;wg&#65533;&#65533;b&#65533;&#65533;CO&#65533;&#65533;UXb&#65533;&#65533;@r\4&#454;&#65533;&#65533;&#65533;i&#65533;yFh&#65533;A&#65533;w&#65533;&#65533;&#65533;[&#65533;`&#773;&#65533;x&#65533;u&#65533;&#65533;&#65533;"&#65533;F&#65533;g&#65533;&#65533;PC&#65533;&#65533;&#65533;FYq:&#65533;j&#65533;Q&#65533;&#65533;&#65533;r:&#65533;_&#65533;1Fvz&#65533;&#65533;b&#65533;1c&#65533;d&#65533;Jcc&#65533;A&#65533;jz&#65533;&#65533;HJD&#65533;&#65533;&#65533;&#30736;^&#65533;&#65533;m&#65533;w&#65533;h&#65533;&#65533;&#65533;2&#65533;7Z)&#1957;k<&#65533;&#65533;z&#65533;!&#65533;&#65533;&#65533;&#65533;&#65533;&#642;&#65533;&#65533;&#65533;&#65533;*&#65533;j&#65533;&#65533;&#65533;&#65533;&#65533;=&#65533;&#65533;Y&#65533;^&#65533;&#65533;Ee,&#46097;h&#65533;f&#65533;&#65533;~&#65533;0&#1195;%r&#65533;&#65533;Am&L&#65533;vr&#65533;&#65533;&#422;&#65533;GhI&#65533;a&#433;E&#65533;&#65533;&#65533;&#65533;&#65533;&#65533;{ 2HM&#65533;)&#65533;Yh&#65533;&#65533;!&#65533;@&#65533;&#786;LRs$&#65533;4&#136;"&#65533;&#1588;Xc	9&#65533;&#65533;&#65533;R&#65533;&#65533;ka&#536;v0E&#65533;q&#65533;&#65533;*&#65533;&#65533;&#65533;&#65533;)&#65533;9&#65533;UYD&I&#65533;&#65533;$&#65533;&#65533;&#65533;*&#65533;o8&#65533;PY<.e&#65533;t&#65533;	G&#65533;d&#65533;Jmyi&#65533;EVF&#65533;1RQ&#65533;&#65533;&#65533;&#65533;H&#65533;&#65533;&#65533;"&#65533;&#65533;WHM&#65533;&#65533;S ,&#65533;J&#65533;8	$&#65533;,r&#65533; &#65533;=v&#65533;H1rX&#65533;R&#65533;&#65533;Vy&#65533;&#65533;&#65533;f&#65533;&#65533;Fpl=&#65533;Y&#65533;&#65533;&#1094;&#65533;&#65533;F&#65533;&#65533;^&#65533;&#65533;y&#65533;&#65533;_L&#65533;&#65533;&#65533;&#65533;J	o&#65533;!&#65533;&#65533;$ &#65533;&#65533;`&#65533;i&#65533;&#65533;y&#65533;&#65533;&#65533;&#65533;&#65533;e&#65533;Q&#504;U&#65533;)&#65533;H#;&#65533;&#65533;&#65533;&#65533;&#45320;"&#65533;&#65533;w&#65533;i&#65533;&#65533;!X&#65533;&#65533;Zhu&#65533;|r|=oHI&#1818;&#65533;&#65533;&#65533;`*.w*&#65533;&#65533;&#65533;&#65533;.&#65533;A&#65533;@h&#65533;&#65533;&#65533;&#65533;!!&#65533;R&#65533;"&#65533;&#65533;&#65533;&#65533;-E&#65533;&#3510;f&#180;q:Gi&#65533; &#65533;&#65533;y0D1!&#65533;2&#65533;6&#65533;Na&#65533;&#65533;&#65533;F&#65533;C" &#65533;aB&#65533;&#65533;y"&#424;V&#65533;&#65533;\Y&#65533;&#65533;&#65533;&#65533;&#65533;&#65533;ad@&#1698;&#65533;@&#65533;&#65533;(n&#65533; t&#34193;&#65533;&#65533;&#65533;&#65533;[&#65533;:&#65533;&#65533; &#65533;0&#65533;Awb(&#65533;&#65533;E&#65533;7&#65533;gk&#65533;&#65533;&#65533;&#65533;s&#65533;&#65533;&#65533;&#65533;jydc&#65533;&#65533;&#65533;. R`\&#65533; &#65533;&#65533;3@*&#65533;9zT&#65533;6&#65533;&#65533;r&#65533;&#65533;&#65533;&#65533;&#65533;&#297;Kn
V1&#65533;&#65533;&#65533;&#65533;d/Xm&#65533;l&#65533;&#65533;&#65533;&#65533;.GJ=&#65533;&#65533;&#65533;&#545;D&#65533;&#65533;Fdt&#65533;[rw/[&#65533;F5&#65533;%&#65533;&#65533;%&#65533;)J\r&#65533;&#65533;D&#65533;4&#65533;u&#65533;EIJr&#65533;K&#65533;/I&#65533;6&#65533;PW&#65533;&#65533;L&#65533;%&#65533;&#65533;&#65533;&#23710;&#65533;&#65533;7Xr^&#65533;B&#65533;@N&#65533;&#65533;<h&#65533;Ce&#65533; &#65533;7&#65533;&#65533;+r$&#65533;v4"&#65533;&#65533;*&#65533; &#65533; &#65533;&#65533;|&#65533;]m&#65533;&#65533;$G&#65533;&#65533;&#65533;%&#65533;#J&#65533;&#65533;GP&#65533;&#65533;(%$&#65533;F&#65533;fxt~D&#65533;&#65533;&#65533;!&#65533;&#65533;T&#65533;&#65533;&#65533;%#5&#65533;A&#65533;&#65533;&#65533;&#65533;x-f
sY&#65533;&#65533;&#65533;&#65533;`'Gt&#65533;C h"&#65533;=&#65533;U&#65533;v"&#65533;=Mb&#65533;&#65533; duhH&#1214;.&#65533;2	x{&#65533;\&#65533;&#65533;&#65533;&#132;&#65533;&#65533;Y"&#65533;=&#65533;!C5&#65533;O&#65533;H&#65533;&#65533;&#65533;&#65533;&#65533;1&#65533;&#65533;"&#65533;> 	{&#825;I&#65533; &#65533;U&#65533;&#65533;<&#65533;r&#65533;(&#65533;&#2123;%eAE&#65533;lw0&#1409;&#65533;kL&#65533;&#65533;
&#182;&#65533;&#65533;$*R&#65533;&#65533;Z&#65533;&#65533;&#65533;&#65533;dySy^d&c&#65533;&#65533;&#65533;&#65533;]K&#65533;&#65533;&#65533;&#65533;p&&#65533;a&#65533;#$QQ&#65533;`44&#65533;{IH &#1107;&#65533;&#65533;&#65533;&#1905;&#65533;w&#65533;&#65533;&#65533;&#65533;C&#65533;@b&#65533;m&#65533;&#65533;&#65533;&#65533;,:m
vASW&#65533;,&#65533;i;b&#65533;&#1024;,&#613090;&#65533;1&#65533;&#65533;~&#65533;&#65533;&#65533;!&#65533;$&#65533;&#65533;&#65533;2 v*&#65533;G&#65533;&#61546;&#65533;^&#65533;&#65533;W&#65533;|&#65533;&#65533;&#65533;&#65533;&#65533;E$D&#65533;/&#44434;&#65533;4&#65533;&#65533;&#65533;b&#65533;r&#1380;s+&#65533;Z&#65533;&#65533;&#65533;&#277; !&#65533;&#65533;b!&#65533;D&#1414;&#65533;q(<&#65533;d&#1330;&#1301;t)&#65533;&#65533;)&#65533;&#65533;&#65533;&#65533;-t&#65533;&#65533;;&#65533;1&#65533;"{&#65533;c&#65533;E6&#65533;&&#252;6&#65533;&#65533;&#65533;"`&#65533;n&#65533;&#65533;&#65533;#]&#65533;Y&#65533;&#65533;&#65533;&#65533;&#373;&#65533;M&#65533;h\&#1405;&#1868;&#65533;$5|a&#65533;i&#65533;Q&#65533;&#65533;&#65533;GJY_ &oF&#65533;d&#65533;3&#65533;A&#65533;06CH*f&#65533;&#65533;yP&#65533;&#65533;&#65533;&#65533;$&#65533;&#65533;M&#65533;&#65533;J&#65533;&#65533;$&#65533;)&#65533;7D&#65533;&#65533;a&#65533;&#65533;E&#65533;&#65533;&#65533;
&#65533;&#65533;&#65533;&#65533;&#65533;&#65533;"Y+@#z&#65533;&#908;.EIw	&#65533;}&#65533;&#65533;&#65533;&#65533;&#65533;\3&#65533; &#2028;"&#65533;&#65533;&#65533;&B!&#65533; QT&#65533;&#65533;&#65533;&#65533;&#65533;`&#65533;a&#65533;&#65533;2&#65533;)&#65533;&#65533;%&#65533;mlJL&#65533;r&#65533;&#1756;&#52268;;&#65533;&#65533;z&#65533;ut&#24878;U&#65533;&#65533;E&#65533;Cq&#65533;&#1663;&#65533;&#65533;a&#65533;t&#65533;&#65533;x&#65533;"&#65533;6&#65533;'|&#65533;Y*&#65533;:&#65533;&#65533;`&#65533;!&#65533;&#65533;&#65533;&#65533;:&#65533;&#1335;&#65533;pD&#65533;$&#65533;D%&#65533;%&#65533;&#65533;x&#65533;XL&#65533;&#65533;&#65533;sM&#65533;&#65533;&#65533;&#65533;&#65533;&#65533;-&#65533;&#65533;H&#65533;T&#65533;P6&#65533;#&#65533;K&#65533;&#65533;&#65533;h.&#65533;B&#65533;&#65533;&#65533;8&#65533; 5L&#65533;+&#65533;&#1685;#&#65533;&#65533;&#65533;'&#65533;&#521;l}&#65533;&#65533;@&#65533;3&#65533;&#65533;&#65533;&#65533;&#65533;&#65533;#&#65533;&#65533;0&#65533;&#65533;&#65533;(^}&#65533;*4&#65533;&#295;&#65533;&#65533;&#65533;,N$&#65533;&#65533;&#65533;N&#65533;&#65533;<&#65533;&#65533;&#65533;&#65533;&#65533;%j3	&#65533;&#1762;_&#65533;&#65533;1&#65533;&#65533;s&#65533;q&#65533;_o=m&#65533;Q	&#65533;&#65533;&#65533;&#688;&#65533;D&#65533;&#65533;T&#65533;&#65533;&#65533;&#65533;&#65533;v&#65533;~&#65533;c&#65533;z&#65533; &#65533;7&#65533;<&#65533;H`&#65533;#&#65533;/3=&#591;b&#65533;&#65533;&#65533;$&#65533;&#65533;c&#65533;&#65533;&#65533;&#65533;t$&#65533;Ly<&#65533;|&#65533;D&#65533;^eA&#318;1&#65533;&#65533;&#65533;&#65533;&#65533;6&#65533;&#65533;1&#65533;&#65533;&#65533;wSQ&#65533;&#65533;k&#1186;&#65533;&#65533;&#65533;Uf)&#65533;A&#65533;}g&#65533;^&#65533;(&#65533;&#65533;!&#65533;dN&#65533;G&#65533;.&#65533;S&#65533;b&#65533;&#65533;&#65533;p,D&#65533;P&#65533;&#65533;&#65533;&#65533;&#65533;T7&#65533;&#1515;&#400;&#65533;X&#65533;i&#65533;&#65533;&#65533;D&#1076;&#65533;.6$&#826;&#65533;&#65533;&#65533;_M&#65533;&#65533;G<&#65533;&#991;&#65533;Dc
"&#65533;&#65533;&#65533;A&#65533;J&#65533;&#65533;_7&#65533;&#65533;F(&#65533;&#65533;&#65533;2u_&#65533;&#65533;&#65533;&#65533;&#65533;d^h&#65533;&#65533;FL	&#1828;	&#65533;p FD&#65533;X &#65533;lDZ,&#65533;|HH&#65533;&#65533; &#65533;r@
Qq%iyt&#65533;DO<&#65533;~&#65533;&#65533;q&#65533;t&#65533;&#65533;	V&#65533;&#65533;&#65533;&#65533;&#65533;&#65533;a&#65533;OZ|&#65533;B&#65533;&#65533;&#65533;PZ&#65533;&#65533;&#65533; !&#65533;h&#65533;&#65533;&#65533;<&#65533;|$E &#65533;&#942;&#65533;N&#65533;FFQlE&#65533;&#65533;(&#65533;&#65533;&#65533;<&#65533;&#65533;&#65533;&#65533;&#65533;&#65533;&#65533;&#65533;&#1797;}&#65533;f&#65533;&#65533;x&#65533;!&#65533;&#65533;&#65533;&#65533;]&#65533;]&#65533;&#65533;&#65533;A&#65533;`&#65533;&#65533;!&#65533;&#65533;&#65533;&#1799; &#65533;&#65533;&#65533;&#65533;q0&#65533;	&#65533;&#65533;I&#65533;E&#65533;q&#65533;H&#65533;&#65533;Y"&#65533;4"0B&#1089;Fb&#65533;Ac&#65533;I&#1793;$]f&#65533;&#65533;_&#65533;^&#65533;&#65533;9&#65533;&#1532;c&#65533;A&#65533;&#65533;&#65533;Ap&#65533;&#65533;HI$sDE&#65533;&#65533;n!u&#1551;&#65533;MDX &#65533;J&#65533;DTx"&#65533;0&#65533;mEBn &#65533;px&#65533;2&#65533;&#65533;j&#1609;O&#932;&#65533;n&#65533;F&#65533;|$0BKI &#65533;&#65533;"T&#65533;$HB%\%@&#65533;#&#65533;&#65533;#&#65533;&#65533;&#301;&#65533;0:&#65533;	*Hf&#65533;[T&#65533;&#65533;L@&#65533;&#65533;&#65533;O&#65533;F#d&#65533;$&#65533;&#65533;#bGn&#1139;&#1285;v&#65533;}&#65533;s&#65533;&#65533;T$&#65533;S&#65533;&#65533;	&#65533;&#65533;O~&#65533;&#65533;Ptx&#65533;P&#65533;&#65533;&#65533;=&#65533;S0Z&#65533;&#220;&#65533;R&#65533;EW&#65533;&#65533;&#65533;&#65533;dL|&#65533;a&#65533;sd&#65533;}&#65533;u0T&#65533;hP&#65533;3&#65533;&#65533;q&#65533;`d&#65533;&#851;#&#22038;&#65533;&#765;&#847;&#65533;5&#65533;ae&#65533;W&#65533;&#65533;Ie&#65533;&#65533;i&#65533;&#65533;&#65533;&#65533;N&#65533;&#65533;&#65533;&#65533;&#65533;H&#65533;&#65533;~UU&#65533;Wl&#65533;_&#65533;&#65533;a&#65533;VJOx)&#65533;&#65533;&#65533;&#65533;&#65533;&#65533;&&#65533;&#65533;&#65533;&#65533;A&#65533;hX`H&#65533;PF&#65533;PF&#65533;&#65533;&#65533;&#65533;&#65533;&#1222;&#65533;
&#65533; K&#1328;&#65533;0=&#65533;&#545;I&#65533;Q&#65533;y	 &#65533;L&#65533;"k&#22852;&#65533;X&#2025;_&#65533;EDb;-f&#65533;.&#65533;&#384;im%&#932;u&#65533;PB&#65533;&#65533;^GZ0&e&#65533;&#65533;V]GQ&#65533;&#65533;&#65533; &#65533;\Al&#65533;!~&#65533;&#65533;P&#65533;&#65533;aZ&#65533;TW&#65533;	A&#65533;&#65533;j&#65533;&#65533;!x&#65533;s&#65533;&#65533;{0&	rZ&#65533;&#65533;A\&#65533;&#65533;&#65533;&#65533;	&#65533;Z&#65533;&#65533;&#65533;&#65533;&#65533;]&#65533;&#65533;&#65533;&#65533;M&#65533;&#65533;&#65533;})&#65533;gV&#1786;&#65533;&#65533;&#65533;Aur&#65533;X6&#65533;g&I@I&#65533;&#65533;&#65533;E&#65533; &#65533;IZ&#65533;&#65533;&#49816;&#65533;r\s<&&#65533;Psi&#65533;&#1645;&#65533;&#65533;&#65533;&#65533;f&#65533;&#65533;j &#65533;T0&#65533;&#65533;;&#65533;&#65533;&#65533;&#65533;&#65533;M&#65533;&#5724;"!$&#65533;\Q&#65533;%XB%D&#65533;&#65533;&#65533;&#65533;&#65533;&#65533;?&$j5&#65533;@&#65533;o&#65533;[#&#65533;c$&#65533;;N&#65533;E&#65533;&#65533;&#65533;&#65533;&#65533;2&#65533;N8;R&`BE&#65533;L&#65533;&#65533;&#65533;%&#65533;&#65533;m,"&#65533;U]"D&#65533;66B=&#65533;&#65533;7v&#65533;M &#65533;Ef&#65533;MyD_|V&#65533; &#65533;&#65533;4&#65533;&#65533;&#65533;a&#65533;&#65533;'~&#65533;&#920;ctfw&#65533;
#&#1639;e&#65533;
&#1950;&#65533;
M]&#65533;}@&#65533;&#415;&#65533;&#65533;&#65533;&#65533;&#65533;^j&#65533;$i&#65533;&#65533;X&#65533;[&#65533;i&#65533;>&#65533;K&#65533;&#65533;i&#65533;i&#65533;&#65533;&#65533;&#65533;$ap&#65533;T&#1056293;&#65533;&#65533;&#1801;&#65533;&#65533;	j%&#65533;\&#65533;L&#65533;]b&#65533; p&#65533;&#65533;P&#65533;f&#65533;x8D&#65533;8&#1675;&#65533;&#65533;&#65533;&#65533;&#65533;?d&#65533;&#65533;&#65533;&#65533;G&#65533;*?>Nj5&#65533;+!<&#962;	2&#1861;X(&#65533;.&#65533; &#65533;&#65533;&#65533;&#65533;H|&#65533;`G&#65533;&#65533;&#65533;O&#65533;&#65533;&#65533;&#65533;&#65533;&#65533;&#65533;&#65533;&#65533;`
&#65533;V&#65533;&#65533;&#65533;&#65533;&#65533;&#65533;&#65533;M2H.&#65533;%&#65533;`Y&#65533;&#65533;&#65533;h&}&#65533;N&#65533;R&#65533;&#65533;D&#65533;%^	Y&#65533;&#65533;&#65533;&#65533;&#65533;&#65533;U nnEp`]D&#65533;!'V&#65533;&#65533;&#65533;&#65533;S&#65533;p&#65533;&#65533;tE&#2001;&#65533;	I&#65533;;&#65533;Ju&#65533;&#1168;A&#65533;&#65533;&#65533;B&#65533;&#832;&&#747;&#65533;Yua&#65533;}&#65533;xAQ&#65533;&#65533;(k&#65533;Z&#65533;)&#65533;,&#6244;&#65533;N&#65533; &#65533;&#65533;&#65533;S&#65533;s &#65533;{&#65533;A&#65533;!I&#65533;%&#65533;I&#65533;&#65533;&#65533;Aq5&#65533;&#65533;&#65533;&#65533;&#65533;&#65533;&#65533; D&#65533;d&#65533;W&#65533;&#65533;,&#65533;.&#65533;&#65533;&#65533;hD&#65533;&#1481;&#65533;Wn&#65533;H_	B&#65533;d&#65533;&#65533;5y&#65533;M&#65533;-&#65533;.&#65533;&#65533;&#65533;D>&#65533;&#65533;O&#65533;&#65533;l&#65533;A]Nl&#65533;&#940;&#65533;&#65533;Q4`D&#65533;&#65533;W5&#65533; &#65533;'&#65533;&#65533;#T&#65533;%&#65533;)'p&#65533;&T&#65533;# &#65533;&#65533;Ut&#65533;&#65533;&#65533;H&#65533;*t&#65533;&#65533;&#65533;F&#65533;&#1110;&#65533;&#65533;i8&#65533;V#&#65533;F7&#65533;&#65533;J&#65533;&#65533;@B;&#65533;F%&#65533;$HiDY%D&#65533;&#65533;nN&#65533;&#65533;&#65533;&#65533;cnD&#65533;#+6&#65533;&#65533;&#65533;&#65533;V&#65533;&#65533;&#65533;n&#65533;&#39841;P&#65533;$&#65533;NK&#65533;&#65533;&#65533;&#65533;&#65533;'&#65533;#&#65533;&#65533;&#65533;|&#65533;&#65533;PjFf&#65533;&#65533;&#65533; &#65533;&#65533;#w0&#317;&#65533;&#65533;^&#65533;D&#65533;&#65533;W=C&#65533;*.&#65533;#6XF&#65533;&#65533;`<&#65533;LP!@
G&#65533;J&#65533;	B&#65533;&#65533;&#65533;&#65533;&#65533;&#65533;lV&#65533;Ce/&#65533;L&#65533;&#65533;`T9&#65533;a&#65533;&#65533;&#65533;@D,,&#65533;0i'&#65533;&#415;u&#65533;EM5f&#65533;
&#65533;&#65533;&#65533;FE&#65533;vp&#65533;&#65533;\&#65533;&#65533;I&#65533;&#65533;&#65533;&#65533;&#540;&#65533;M&#65533;&#65533;x.T1&#65533;-&#10982;*&#65533;&#65533;J&#65533;&#65533;N$6&#65533;|&#65533;&#65533;&#65533;&#65533;&#65533;2&#65533;,]
&#65533;`&#1276;y&#65533;\&#65533;&#351;&#65533;&#65533;&#65533;,&#65533;&#65533;&#65533;G&#1712;C&#65533;&#65533;&#65533;&#65533;&#1105;&#65533;&#690;xE&#65533;&#65533;Xu&#65533;&#65533;u&#65533;&#65533;&I&#65533;e
&#65533;&#65533;&#65533;%K0eX&#65533;&#65533;&#65533;&#65533;&#65533;&#65533;&#1288;xX	&#65533;$&#65533;PE&#65533;L&#65533;&O&#65533;*5&#20864;&#65533;[&#65533;l&#65533;D'`&#65533;!!&#65533;&#65533;R&#65533;El&#65533;&#65533;&#65533;R&#1660;&#65533;&#65533;&#65533;&#65533;&#65533;&#65533;&#65533;&#65533;&#65533;&#935; 
&#65533;	n&#65533;&#65533;&#65533;Y&#65533;&#65533;57qCY&#65533;AB7C&#65533;J&#65533;82&#1004;&#65533;U9D&#65533;&#65533;&#65533;&#65533;&#65533;b&#65533;&#65533;&#65533;&#65533;=B&#65533;&#65533;]&#65533;&#65533;&#65533;&#65533;&#65533;z&#65533;=&#65533;&#701;&#65533;P&#65533;,DA&#65533;&#65533;h>H	&#65533;m&#65533;1&#65533;&#65533;&#65533;s&#65533;(&#65533;UQ&#65533;T&#65533;$"T&#65533;&#65533;!&#65533;&#65533;ei&#65533;&#65533;S,"&#1645;&#65533;j|&#65533;\&#627;6
&#65533;&#65533;	&#65533;&#65533;bV&#65533;&#65533;r&#65533;)V&#65533;j&#65533;"P&#65533;&&#65533;&#65533;D&#1862;",&#65533;&#65533;i+~kW&#1797;V&#65533;&#65533;H>&#65533;&#873;&#65533;j&#65533;&#65533;&#407;&#65533;:&#65533;5]h&#65533;N&#65533;&#65533;#<B&#65533;[4B&#65533;&#65533;&#65533;F&#908;t&#65533;R&#65533;m&#1356;&#65533;J5&#65533;|u&#65533;bB&HB&#65533;&#65533;(6f&#65533;\]&#65533;:&#65533;&#65533;&#65533;H&#65533;&#65533;D&#65533;&#65533;*QjVh%&#65533;G&#65533;&#27407;&#65533;=&#65533;_&#65533;D&#65533;fi<[&#65533;8&#65533;&#65533;S&#65533;&#65533;H~&#65533;	&#65533;c&&#65533;&#65533;6&#65533;&#65533;&#65533;X&#65533;K8&#680;&#65533;=&#65533;&#65533;>&#65533;&#65533;eW&#65533;&#65533;&#65533;&#964;&#65533;&#65533;&#65533;&#65533;XDr&#65533;&#65533;,&#65533;&#65533;&#65533;&#65533;!&#65533;&#65533;&#65533;&#65533;f&#65533;&#65533;&#1766;&#65533;0&#65533;"	&#65533;&#65533;&#65533;T&#65533;4o&#65533;h&#65533;I&#65533;o&#1702;&#65533;V&#65533;&#346;D&#65533;&#65533;&#65533;&#65533;&#783;m&#65533;fV&#65533;&#65533;&#65533;&#65533;&#65533;&#65533;uG&#490;&#65533;&#65533;F&#65533;RI&#65533;E&#65533;ymH&#65533;&#65533;yH&#65533;&#260;q&#65533;$&#65533;&#65533;&#65533;&#17502;&#65533;IP&#65533;&#65533;v&#65533;&#1035;&#65533;&#65533;&#65533;&#65533;&#65533;&#65533;&#65533;&#728;1&#65533;%_M}:&#65533;&#65533;KC&#65533;&#799;&#1867;8e&#65533;|[&#65533;&#65533;`&#65533;p&#65533;&#65533;&#65533;R&#65533;&#65533;K}&#65533;\&#65533;&#65533;&#1639;&#807;h&#65533;|SH&#65533;<x&#65533;&#65533;9}J&#65533;&#65533;&#65533;,A(&#65533;d&#65533;&#65533;w&#65533;&#65533;_T&#65533;&#65533;&#65533;w&#65533;tL&#65533;H&#65533;&#65533;&#65533;Kg&#65533;gx )&#65533;P&#65533;&#65533;&#65533;&#65533;&#65533;Ay&#65533;&#65533;&#65533;&#65533;F&#65533;&#65533;&#65533;&#65533;&#65533;_A&#65533;2m &#65533;t&#65533;&#65533;&#65533;&#65533;\p&#65533;=)&#65533;lB~\&#65533;j4B$|]"4i&#65533;BZ&#65533;&#65533;&#65533;&#65533;U&#65533;&#65533;h&#65533;X&#65533;&#65533;&#65533;$&#65533;o4&#65533;&#65533;&#65533; &#65533;&#65533;&#65533;&#65533;&#65533;Jy&#65533;&#65533;1fD&#65533;&&#1505;&#65533;2&#65533;!&#65533;&#65533;&#65533;&#65533;&#65533;&#65533;&#65533;&#65533;&#65533;&#485;}&#1061;F&#893;g&#65533;v&#65533;&#65533;$0&#65533;&#65533;T,K&#65533;)&#65533;&#65533;F&#1004;&#65533;r 5J&#775;&#65533;&#65533;&#65533;q\F&#65533;P&#65533;&#65533;&#65533;&#65533;5Gl&#65533;OG&#65533;&#65533;D&#65533;&#65533;Q&#65533;L&#65533;dL,&#65533;"<&#65533;7&#65533;t&#65533;Z&#65533;W{&#65533;m&#65533;&#65533;![&#65533;VBY&#65533;&#65533;k&#65533;;&#65533;&#65533;$&#65533;&#65533;$&#65533;c&l&#65533;&#65533;rB't&#65533;&#65533;v&#65533;'&#65533;B&#65533;&#65533;(&#65533;&#65533;'&#65533;{&#65533;c&#65533;&#65533;V&#65533;;&#65533;&#58362;&#65533;l&#774;&#65533;&#65533;&#65533;8&#65533;0pT&#65533;_+&#65533;&#65533;f&#65533;&#65533;R&#65533;&#65533;N&#65533;l&#65533;yDy&#65533;&#828;&#65533;&#271;&#65533;&#65533;L&#65533;&#65533;0&#65533;p&#65533;t&#65533;&#65533;&#65533;2&#65533;&#65533;&#65533;&#65533;p&#65533;&#65533;e0&#65533;&#65533;&#65533;&#65533;&#65533;&#1694;P&#65533;&#65533;G<OS@NG&#65533;b*&#65533;D(`&#65533;`&#65533;V(&#2929;V&#65533;Q&#65533;D&#65533;&#65533;<vm&#664;-
D&#65533;-GgXAtA&#1196;&#65533;&#65533;vX&#65533;&#65533;&#65533;&#682;&#65533;&#65533;&#65533;&#65533;&#65533;&#65533;gob7I&#49318;@&#65533;&#65533;&#65533;&#65533;&#65533;&#65533;&#65533;&#65533;H&#1244;&#65533;&#65533;HS&#65533;&#773;&#65533;&#65533;&#65533;&#65533;{&#65533;&#65533;l&#65533;<J&#65533;F2a&#65533;&#65533;x&#65533;&#65533;O&#65533;&#65533;&#65533;xt&#65533;&#65533;w&#65533;&#65533;Q&#65533;&#65533;&#65533;&#65533;U&#1919;XxX&#65533; m&#65533;&#65533;&#65533;`&#65533;&#65533;&#65533;&#65533;&#587; &#65533;e&#65533;&#65533;&#65533;8&#65533;&#65533;&#65533;&#65533;I&#65533;oS&#65533;&#65533;&#65533;&#65533;&#65533;&#65533;&#65533;`&#65533;y &#871;p&#65533;&#65533;&#65533;H&#65533;[&#65533;&#65533;A&#65533;#&#65533;1&#65533;|Jl&#65533;&#65533;W&#65533;&#65533;~&#65533;g&#65533;&#65533;&#65533; &#65533;>&#1622;&#65533;&#65533;&#65533;&#65533;&#65533;&#65533;A&#65533;?V$&#65533;&#65533;&#65533;&#65533;&#65533;A&#65533;&#65533;AA@&#65533;4&#65533;\4&#65533;@&#65533;&#65533;L&#65533;O&#65533;7y&#65533; T(&#65533;"F&#65533;&#65533;&#545;&#65533;&#65533;&#990;<&#65533; ER&#65533;'&#65533;B&#65533;&#65533;&#65533;!3g&#65533;)R&#65533;&#65533;&#65533;sG&#65533;)S&#65533;X9&#65533;&#65533;&#65533;A&#65533;&#65533;H&#275;';q&#1700;A&#65533;FM7n&#1436;1s&#65533;6l&#65533;&#769;&#65533;&#65533;>x&#65533;&#769;&#65533;f)&#65533;6p&#65533;&#1281;&#65533;&#65533;&#65533;!Ec!*&#65533;q&#65533; C&#65533;&#65533;&#65533;:u&#65533;&#65533;&#65533;s&#65533;&#65533;9{&#65533;&#65533;q&#65533;.&#65533;@&#65533;%*k&#35616;@&#65533;hP!C&#65533;&#65533;LH&#65533;&#65533;&#65533;g&#65533;&#65533;&#1255;&#65533;c&#65533;}&#65533;&#65533;&#65533;&#65533;O&#65533;&#65533;y&#65533;&#65533;&#65533;#(&#65533;>z&#65533;&#937;C&#65533;b&#65533;niRpI&#65533;9&#65533;T)S'N&#65533;&#65533;'2&#65533;q&#65533;&#65533;&#65533;&#65533;&#65533;&#65533;&#65533;&#65533;&#65533;&#65533;&#65533;*b&#65533;H&#65533;#I&#65533;(Y&#692;	&#65533;&&#65533;&#65533;>q&#65533;&#318;&#65533;L&#65533;,i&#65533;&#65533;&#65533;&#65533;O&#65533;&#65533;{&#65533;_i&#65533;K&#65533;%&#65533;&#65533;TL%&#65533;TD&#65533;&#65533;QJA&#65533;B=Q&#65533;2&#65533;&#65533;&#65533;&#65533;&#65533;&#65533;&#65533;J.&#65533;&#290;&#65533;&#65533;>X&#65533;&#65533; +D&#65533;&#65533;&#65533;D&#65533;m&#65533;&#65533;8&#65533;&#315;$Kj&#65533;&#273;&#65533;&#65533;c&#65533;&#65533;&#65533;N&#65533;C
9$&#65533;C&#65533;	D&#65533;=&#65533;&#65533;c;=&#65533;&#65533;:@&#65533;&#65533;&#65533;&#65533;&#1070;4&#484;&#675;*&#65533;n&#1161;;&#232052;&#65533;S&#65533;9&#65533;p&#65533;&#65533;&#65533;&#65533;r&#65533;&#65533;&#65533;c&#929;&#65533;&#65533;&#933;&#65533;&#65533;&#65533;2&#23315;&#65533;&#65533;H&#65533;&#65533;&#65533;&#65533;&#65533;&#1197;&#65533;D&#65533;3E&#204;2&#65533;8&#65533;1&#65533;&#65533;T/&#65533;&#65533;&#1291;O&#65533;&#65533;B&#65533;-&#65533;&#65533;"&#65533;(&#65533;&#65533;b/&#65533;&#204;&#65533;&#65533;&#65533;&#65533;6;&#65533;&#65533;2&#65533;(&#65533;`&#65533;&#65533;0&#65533;&#65533;4&#65533;5&#65533; j&#65533;&#65533;&#65533;P&#65533;:&#65533;jc&#65533;J&#65533; Z}%&#65533;&#65533;0&#65533;&#65533;)&#65533;p&#65533;&#65533;&#65533;&#65533;r&#65533;&#546;&#65533;,&#941;B/&#65533;&#65533;b&#65533;.&#65533;&#65533;&#65533;y&#65533;&#65533;&#65533;Y&#65533;W&#1827;&#65533;X4&#65533;4&#1920;C&#65533;&#65533;&#65533;&#65533;&#65533;&#65533;35#&#65533;&#65533;&#65533;&#65533;.&#65533;&#65533;b&#65533;&#65533;`&#65533;2&#65533;v&#239;&#65533;&#65533;*8&#65533;3F&#65533;&#65533;8&#65533;&#65533;J3&#65533;&#65533;7_c&#65533;&#65533;&#65533;c8&#65533;&#819;/&#65533;&#65533;(&#65533;&#65533;c5%&#65533;XM_fc&#65533;&#65533;&#65533;&#65533;&#65533;&#65533;r&#65533;M&#65533;.&#65533;_e&#65533;xZ&#65533;&#65533;&#65533;H#S&#65533;&#65533;&#65533;T&#1244;&#65533;C&#65533;1&#65533;%w&#65533;2&#65533;&#65533;&#65533;&#65533;&#65533;U&#65533;jM&#65533;&#65533;"b&#65533;&#65533;V&#46463;&#65533;T&#65533;&#65533;]&#1420;&#65533;&#65533;&#65533;&#694;9R&#65533;&#65533;&#65533;&#65533;&#65533;&#65533;(&#65533; &#65533;)&#128;#&#65533;s&#65533; cY7C&#65533;+&#65533;&#65533;|&#65533;1^&#65533;1&#65533;&#65533;1A2&#65533;#&#65533;8&#65533;&#1027;6&#65533; 6&#65533;x#&<&#65533;l&#65533;/&#65533;&#65533;b&#65533;&#65533;&#514;&#65533;&#65533;&#1376;&#207;&#65533;&#65533;&#65533;9&#65533;8>8&#1952;&#65533;&#65533;&#63538;!&#65533;&#65533;j&#65533;)9&#65533;`m&#65533;)q&#65533;s&#65533;7&#65533;&#65533;&#1230;=bR&#65533;0&#65533;&#65533;9&#65533;FQ&#65533;-&#65533;&#65533;&#65533;&#996;D&#65533;&#65533;&#65533;&#65533;PS&#65533;A9&#65533;&#65533;&#65533;&#65533;:&#65533;Id`&#65533;&#65533;&#65533;>&#65533;Yw&#65533;R&#65533;&#43045;4&#1857;5|_J&#226;@(&#65533;6s&#65533;&#65533;(%;&#65533;&#65533;(h&#65533;&#65533;H&#65533;I&#65533;o&#65533;C	&#65533;g&#65533;P!d&#199;&#65533;&#65533;y&#65533;T&#65533;P&#65533;j&#65533;.&#65533;&#65533;F&#65533;$E4&#65533;F&#65533;&#65533;$&#65533;JP"8ON$&#65533;8&#65533;J&#65533;&#65533;&#65533;&#65533;&#65533;!&#65533;&1&#65533;T&#65533;&#65533;x&#65533;&#65533; U"&#65533;p&#65533;&#65533;CEI\@&#65533;p&#65533;sS&#65533;&#65533;&#65533;&#65533;&#65533;&#1057;d&#65533;&#65533;&#65533;F'y&#65533;&#65533;&#65533;&#1225;&#65533;/&#65533;&#65533;&#978;&#65533;
&#65533;&#65533;Y&#65533;\p&&#65533;A&#65533;A&#65533;4&#65533;	$q&#65533; J&#65533;&#65533;%2&#65533;!W\&#65533;&#65533;(&#65533;&#65533;&#289;Y2&#65533;C&#65533;K-&#65533;&#65533;&#65533;&#65533;&#65533;&#65533;&#65533;&#65533;h&#65533;WQ&#65533;&#65533;&#65533;4&#65533;0&#65533;V&#65533;[&#65533;&#65533;&#65533;P&#65533;1&#65533;-S`0&#1516;&#65533;&#65533;(&#65533;&#65533;&#65533;&#65533;J&#65533;&#65533;&#65533;6nz&#65533;[&#65533;&#1516;&#65533;&#65533;2Pu&#65533;X&#65533;B&#65533;&#65533;&#65533;/&#65533;Ae+f&#65533;&#65533; &#65533;7&#65533;&#1676;&#65533;6xOy&#2027;%+&#65533;t&#65533;Ajj&#65533;D&#1762;&#65533;&#65533;8 &#65533;x~iC&#696;&#65533;Mi&#65533;Mm&#65533;Z<;Ogjl&#65533;4Y_&#65533;2&#65533;&#65533;&#65533;u&#65533;V&#65533;&#65533;&#65533;&#65533;dIMho&#65533;&#65533;&#65533;6&#65533;&#65533;&#65533;-o[&#65533;R&#65533;&#65533;<&#65533;&#65533;xt&#65533;&#65533;&#1204;&#65533;/!&#65533;*}YS&#65533;0&#65533;&#65533;&#65533;,&#65533;&#65533;T&#65533;&#65533;&#65533;&#65533;&#65533;;X&#65533;OXyZ&#65533;&#65533;&#731;&#65533;FM&#65533;&#210;T!&#65533;:$&#65533;&#65533;Hf&#65533;&#1415;N*+B&#65533;&#65533;KFJ&#65533;&#65533;-X&#65533;,[=&#65533;&#65533;&#65533;&#65533;ij&#65533;R&#1442;&#65533;R&#65533;&#65533;&#65533;&#65533;&#65533;:S&#65533;&#65533;&#65533;&#1409;&#65533;J&#65533;&#65533;3&#65533;&#65533;&#65533;)`A[[&#65533;B&#65533;&#1029;*&#65533;&#65533;&#65533;&#65533;&#65533;&#65533;2Z&#65533;&#65533;&#65533;&#65533;&#65533;C&#65533;IC&#65533;Ax8&#65533;[&#65533;g&#65533;5ht&#65533;C&#65533; 4&#65533;av &#65533;@&#65533;8tNR&#65533;C&#65533;&#65533; >&#65533;&#65533;g&#65533;C"&#65533;&#65533;&#65533;a&#65533;&#1258;&#65533;)a&#65533;&#65533;&#65533;&#65533;&#65533;&#65533;&#496;&#65533;p&#65533;]&#65533; i&#65533; ;!o&#65533;&#65533;&#65533;	&#65533;{&#65533;1&#1672;8&#65533;q;&#65533;&#65533;T&#359;&#65533;&#65533;A&#65533;G 1y\o&#65533;#F &#65533;&#65533;+[&#65533;&#65533;7&#1218;&#65533;k&#65533;&#65533;&#65533;]8&#65533;%&#65533;@F&#65533;&#65533;&#65533;d&#65533;&#65533;3&#65533;&#65533;Vih&#65533;S&#65533;&#65533;&#476;d)M&#65533;&#65533;&#65533;*&#65533;E@&#1593;W&#65533;mR&#65533;&#65533;H)Z|&#65533;&#732;&#65533;DB&#65533;&#65533;1&#65533;&#65533;&#65533;&#65533;&#65533;q&&#65533;&#65533;t&#65533;&#65533;F&#65533;&#65533;&#883;&#65533;&#65533;b&#65533;&#65533;&#65533;2`IKjf>)U5K|rkZ&#65533;r&#1040;I.&#611;&#65533;JE&#65533;/&#65533;vRM&#65533;&#65533;&#65533;iI&#65533;&#65533;&#65533;XM:&#65533;^NZ&#65533;&#65533;&#65533;&#65533;a'qXe&#65533;&#65533;&#65533;&#1055;&#65533;&#65533;N&#65533;&#65533;&#1252;&#1600;li+cL&#65533;&#65533;&#65533;')8&#65533;R/>&#65533;DE&#65533;R&#65533;!,c&#65533;,5&#65533;H&#1385;Z&#65533;2,RF&#65533;&#65533;znG!&#65533;&#65533;&#1590;)&#65533;&#65533;:a&#65533;2&#65533; &#65533;s&#65533;&#1687;J&#65533;&#65533;57&#65533;M&#65533;2+f&#65533;V&#65533;&#65533;%&#65533;&#65533;)&#65533;uj&#65533;V&#65533;t&#65533;)&#65533;&#65533;PKTQ	j&#65533;&#65533;&&#65533;&#65533;K&#199;:&#65533;R&#1769;&#65533;&#65533;C ,&#65533;<A&#65533;J-&#65533;&#65533;zx&#65533;@f/{&#65533;&#65533;&#65533;&#65533;g&#65533;&#65533;&#65533;,M &#65533;&#65533;&#65533;&#65533;&#65533;F5K&#65533;*&#65533;7&#65533;[&3&#65533;Iuc&#65533;&#380;/&#65533;0Q&#65533;u&#65533;s&#24591;&#65533;*F.&#65533;;&#65533;&#65533;0&#65533;<*&#65533;&#65533;&#947;&#65533;M&#65533;&#65533;&#65533;&#65533;/&#65533;{&#65533;U8&&#65533;&#65533;Tjh;&#65533;0&#65533;&#65533;<&#65533;*5D&#65533;7&#1093;iJ&#65533;&#65533;&#65533;&#65533;}Vj&#65533;Md&#65533;C&#65533;&#65533;&#65533;v&#65533;aQ`h'&#65533;&#65533;\&#65533;&#65533;&#65533;&#65533;$&#65533;&#65533;KT&#65533;&#65533;!&#65533;*&#65533;<&#65533;:&#65533;&#65533;&#65533;-&#65533;]a&#65533;&#65533;C&#65533;x&#65533;&#65533;1&#65533;&#65533;0x&#65533;&#239;&#65533;&#65533;&#65533;Y&#65533;a&#65533;&#65533;&#65533;&#65533;&#65533;&#1283;z&#65533;+z&#65533; &#65533;A8=&#65533;}OM&#53934;5&#65533;&#65533;&#65533;&#65533;u&#1539;&#65533;&#65533;D&#65533;&#65533;I&#65533;&#65533;=f&#1922;&#65533;&#65533;(&#65533;{&#65533;&#65533;"cD(&#65533;&#65533;&#65533;y&#65533;&#65533;&#1535;0:B&#65533; D{&#65533;&#65533;&#65533;&#65533;&#65533;&#65533;&#65533;B&#65533;?&#65533;&#65533;&#65533;&#65533;&#65533;:`&#65533;&#65533;&#65533;&#65533;&#65533;&#1452;&#65533;e&#65533;&#65533;C&#65533;&#65533;&#1434;r&#65533;&#65533;&#65533;IR&#65533;&#1813;&#65533;&#261;&#65533;&#65533;&#65533;4&#1076;b&#65533;&#65533;bO&#65533;`&#65533;2&#65533;L&#65533;&#65533;&#65533;WI&#65533;&#65533;:&#65533;&#65533;3&#65533;B"&#65533;O&#65533;&#65533;&#139;&#65533;P&#271;&#65533;&#1004;fjN&#65533;&#65533;b	K&#65533;-'&#65533;&#65533;x&#65533;b&#65533;00&#65533;&#65533;,&#65533;b&#65533;$b&#65533;&#65533;&#65533;&&#65533;*&#65533;&#65533;&#65533;JZ&#65533;&&#65533;&#65533;$&#65533;"&#418;EK&#65533;&#65533;&#65533;V&#65533;B&#65533;I&#65533;&#65533;&#65533;&#65533;&#65533;&#65533;A&#65533;KJO
&#65533;&#65533;&#65533;&#65533;&#65533;&#65533;&#65533;r&#65533;&#65533;>&#65533;&#65533;&#65533;&#65533;Dj&#65533;&#65533;&#65533;FY&#65533;&#65533;&#65533;*&#65533;&#65533;)&#65533;\&#65533;
&#65533;0&#65533;%j&#65533;*`&#65533;&&#65533;&#65533;&#65533;{N"&#65533;"j&#65533;&#65533;&#65533;&#65533;&#65533;&#65533;&#65533;&#65533;&#65533;&#65533;&#65533;)X&#65533;5&#1836;&#65533;ViM&#65533;&#65533;&#65533;&#65533;&#65533;&#65533;B|&#65533;(x&#65533;:&#65533;c&#65533;&#65533; 	&#65533; ,&#65533;&#65533;&#65533;&#65533;&#65533;Lh&#65533;&#65533;G|HC&#2016;&#65533;4&#65533;&#65533;&#65533;&#65533;6&#65533;&#65533;&#65533;&#65533;"b&#65533;&#65533;m&#65533;&#1412;*&#65533;&#65533;&#65533;&#65533;'&#65533;O"
&#65533;&#65533;h&#65533;&#65533;&#65533;&#65533;&#65533;&#65533;&#65533;&#65533;YZ#*<&#65533;&#65533;&#752;g&#65533;$&.&#65533;&#65533;30I1&#65533;*&#65533;&#1103;LP.&#65533;F&#65533;&#65533;&#65533;i&#65533;x&#65533;&#65533;c&#65533;I&#65533;e&#65533;&#65533;&#65533;&#65533;~&#65533;"Y&#65533;&#65533;d&#65533;&#65533;&#65533;&#65533;NHJ(e&#65533;&#65533;&#65533;
Q&#65533;&#65533;%lT,&#65533;\&#65533;
&#65533;`
&#65533; M&#65533;&&#1024;&#65533;Jc&#1538;aL&#65533;BL&#65533;<&#65533;&#65533;&#65533;&#65533;!&#65533;&#65533;&#65533;X&#65533;&#65533;`&#65533;`
&#65533; &#65533;&#65533;d&#65533;@
&#65533;&#65533;
&#65533;&#65533;h&#65533;~&#65533;&#65533;( &#65533;&#1184;44&#65533;&#65533;\&#65533;O&#65533;dK$&#65533;@Fd&#65533;&&#65533;&#65533;&#65533;O&#65533;&#65533;&#65533;&#65533;S &#65533;&#65533;FfY\&#65533;&#65533; 4`#3X&#65533;&#65533;`&#65533;2<&#65533;BM&#65533;&#65533;&#65533;$&#65533;c#&#65533;26&#65533;1&#65533;c&#65533;"Rk&#65533;z(&#65533;&#65533;K&#65533;`W`&#65533;&#65533;&#65533;&#65533;&#65533;&#65533;&#65533;\&#65533;&^&#65533;&#65533;&#65533;j&#65533;%XE&#374;&#65533;&#65533;
j&#65533;&#65533;ig&#65533;O &#65533;"e(&#65533;j(R&#65533;&#65533;&#65533;$&#65533;&#65533;&#65533;l&#65533;3o&#65533;l2&#65533;Qt:&#65533;3A,&#65533;G<&&#65533;A&#65533;&#65533;4&#65533;&#268;,&#65533;&#65533;+.&#65533;&#65533;+&#65533;&#65533;&#65533;&#65533;&#65533;:RD"r&#65533;L&#65533;&#65533;&#65533; 2&#65533;&#65533;73&#196;&#65533;&#65533;&#65533;&#65533;&#65533; c1`&#65533;&#65533;$&#65533;-$("f&#65533;&#65533;,&#65533;&#65533;}nb;L&#65533;:N&&#65533;&#65533;8&#65533;&#65533;;{&#65533;&#65533;:&#65533;&#65533;&#65533;*2&#65533;GR&#65533;&#450;&#65533;D*q3*c9{&#35610;&#65533;o/oN&#65533;&#65533;&#65533;R&#65533;&#65533;&#65533;&#65533;&#65533;&#65533;&#65533;&#65533;&#65533;-O&#65533;&#65533;&#65533;&#272;&#65533;@&#65533; 	/v&#65533;m&#65533;0%&#65533;&#65533;v&#65533;&#65533;E&#65533;pq&#65533;&#65533;&#65533;&#65533;L(&#65533;&#65533;d.&#65533;&#65533;DC&#65533;&#65533;$:0!&#65533;8&#65533;&#65533;F&#65533;&#65533;G&#65533;&#65533;&#65533;&#65533;4&#65533;-&#65533;&#65533;&#65533;S3l&#65533;&#65533;&#65533;@.t&#65533;0&#65533;&#65533;&#65533;.dI7&#65533;&#65533; &#65533;&#65533;&#65533;&#65533;`y&#65533;20&#65533;&#65533;9&#65533;&#65533;&#65533;z4&#65533;4&#65533;&#65533;(I;&#65533;5&#65533;"<M&#65533;&#242;&#65533;t.&#65533;&#65533;&#65533;BE&#65533;&#65533;&#65533;&#65533;@s&#172;d&#65533;&#65533;&#65533;$&#1070;d5&#65533;&#65533;&#65533;&+&#65533;&&#65533;h)+c&#65533;&#65533;&#65533;&#65533;&#65533;&#1306;/1&#65533;&#65533;o@-&#65533;&#65533;f&#65533;&#65533;&#65533;&#65533;&#65533;`&#65533;&#65533;j&#65533; 
&#65533;&#65533;&#65533; u&#65533;&#65533;
&#65533;&#65533;V&#65533;vO&#65533;aA&#1059;n&#65533;I&#65533;&#65533;@ar&#65533;`&#65533;&#65533;Y&#65533; X&#65533;b&#65533;&#65533;&#65533;`&&#65533;&#65533;&#65533;&#65533;&#65533;&#65533;t&#1837;V&#65533;@1&#65533; &#65533;&#65533;&#65533;&#65533;&#65533;&#65533;&#65533;&#65533;4Ka&#65533;&#65533;&#65533;&#65533;	&#65533;oM&#65533;'&#65533;m&#65533;F&#65533;|&#65533;Y&#65533;S&#65533;&#65533;&#65533;3&#65533;'&#65533;&#65533;&#65533;a&#65533;K&#65533;6f&#65533;&#65533;&#65533;&#65533;&#65533;$&#65533;m.&#65533;&#65533;:p&#65533;H&#65533;@&#65533;&#65533;&#65533;f#.@H&#65533;B&#65533;&#65533; ]&#65533;ls)P&#65533;*&#65533;N)&#65533;R&#65533;x/-\&#65533;3&#65533;g&#65533;
<&#65533;&#65533;:vKZ&#65533;&#65533;iB&#65533;Z&#65533;&#65533;/&#65533;&#134;L.~F#&#65533;b&#65533;$&#65533;.&#65533;"&#65533;8&#65533;&#65533;H!&#65533;el-&#65533;h&#65533;.6$9<&#65533;&#65533;Cf;&#65533;&#65533;&#65533;b&#65533;&#65533;&#65533;
c&#65533;$H&#65533;J>c&&#455;0&#65533;,F&#65533;-&#65533;4&#27386;&#65533;&#65533;  I!&#65533;&#65533;&#65533;J3&#65533;&#65533;2,&#65533;&#65533;"&#65533;gSV&#65533;N8!&#65533;KI&#65533;&#65533;&#65533;7}&#65533;;R&#65533;mS&#65533;&#414;,k&#65533;&#65533;g]&#65533;&#65533;L&#65533;&#65533;$&#65533; &#65533;&#65533;&#65533;I&#526;~/&#65533;&#65533;&#65533;6&#65533;&#65533;HO&#65533;2[&#65533;1&#65533;3&#65533;13&#65533;l&#65533;$x8&#65533;-Lc7&#65533;sa&#65533;9&#1813;&#65533; p&#&#65533;&#65533;04\N*&#65533;i&#65533;&#65533;&#65533;>1&#65533;`&#65533;hW7&#65533;&#454;$H;&#65533;&#65533;&#65533;|OiQvH&#65533;&#65533;&#65533;h&#65533;&#65533;6~&#65533;&#65533;&#65533;E&#65533;#uA&#65533;&#65533;K&#65533;&#65533;&#65533;&#65533;&#65533;&#65533;0
&#65533;3#JC1&#65533;T&#65533;&#65533;>&#65533;&#65533;h./&#65533;&#65533;&#65533;&#65533;!&#65533;&#65533;&#65533;&#65533;8S&#262;&#65533;k68J1&#65533;St&#65533;r1&#65533;b|&#65533;Mz&#65533;&#65533;LVCqy(&#65533;&#65533;x&#65533;&#65533;&#1904;&#65533;(&#65533;&#65533;T\&#65533;&#65533;O&#17438;&#65533;%YJ&#65533;&#65533;FJ&#65533;&#65533;B&#65533;&#65533;&#65533;&#65533;l`&#65533;G&#65533;
&#65533;J&#65533;+&#65533;(&#65533;P&#65533;m&#65533; &#65533;&#65533;&#640;
&#65533;&#65533;&#1312;R&#65533;@&#65533;&#65533;4(~a&#65533;&#65533;&#65533;&#65533;&#65533;&#65533;s&#65533;&#65533;I&#65533;&#65533;&#65533;/,&#65533;`&#65533;&#65533; `*&#65533; &#65533;&#65533;
&#65533;&#65533;&#65533;22&#65533; &#65533;&#65533;&#65533;,&#65533;&#1312;l&#65533;`^1r&#65533;u18&#65533;L'&#65533;&#65533;$8&#65533;&#65533;&#65533;I&#65533;tK&#65533;^&#65533;t&#65533;ED&#65533;&#65533;9&#65533;&#263;Zl&#65533;&#65533;
y<P&#65533;<F&#1138;&#65533;&#65533;&#65533;P/&#1429;Y9&#65533;&#65533;ID&#65533;3&#65533;bW&#65533;J&#65533;p&#65533;&#65533;R&`&#65533;&#65533;&#65533;D/&#65533;&#1383;&#65533;&#65533; 9&#65533;E&#65533;7&#65533;&#65533;9&#65533;&#65533;&#65533;/~O.&#65533;&#65533;&#65533;I&#65533;&#65533;@&#65533;&#65533;&#65533;&#65533;&#746;&#65533;I&#65533;q&#65533;Sl&#65533;&#65533;&#65533;b&#65533;(y&#65533;n&#65533;8&#65533;#8&#65533;#H&#65533;y<.&#65533;>&#1059;$DA&#65533;&#65533;&#65533;=6a>~$}&#65533;&#65533;4&#65533;&#65533;y8D&#65533;&#65533;&#65533;75&#65533;D&#65533;&#65533;g&#65533;&#65533;AM&#65533;EzC&#65533;&#65533;<4!R&#65533;&#65533;C*&#65533;0&#65533;&#65533;v&#65533;&#65533;&#65533;&#65533;&#65533;2c33#&#65533; N&#65533;&#65533;(&#65533;&#65533;&#65533;&#65533;c&#65533;I&#65533;,&#65533;&#65533;Ge&#65533;&#780;&#65533;&#65533;&#65533;&#65533;$&#65533;&#65533;&#65533;&#65533;&#65533;F&#65533;,e&#706;&#65533;&#65533;L-&#65533;X&#65533;:&#65533;7x&#258;D&#1602;,&#65533;k&#65533;ad&&#65533;bc&#65533;3:LTo&#65533;&#65533;&#65533;:&#65533;EN&#65533;&#65533;N&#65533; $cmC&#65533;D&#65533;\&#65533;a9*7b12&#65533;K&#630;&#65533;&#65533;E].2~O&#65533;&#65533;&#65533;HrD&#65533;H&#65533;&#65533;&#65533;&#65533;-f&#65533; &#65533;H&#65533;&#65533;&#65533;o-Cna:&#65533;U&#65533;.&#65533;&#65533;7)&#65533;&&#65533;KN&#65533;e&#52567;&#65533;W;&#65533;&#65533;2&#65533;&#65533;q&#65533;J&#65533;&#65533;&#65533;&#65533;&#1611;"&#633;&#65533;Zo&#65533;Z&#65533;&#65533;~&#1732;*B&#53372;&#65533;&#65533;&#65533;Y&#65533;&#65533;:&#65533;W&#65533;&#65533;&#65533;&#65533;s?u&#65533;/ri)&#65533;p&#65533;s&#65533;&#65533;$&#65533;&#65533;J&#65533;&#65533;@+&#65533;-&#65533;&#65533;gj
S&#65533;&#65533;&#65533;F[ '(8&#65533;&#65533;^&#65533; x&#65533;@&#65533;&#65533;&#65533;&#65533;C&#65533;&#65533;I&#65533;Dd&#65533;&#65533;&#65533;!&#65533;&#65533;A&#65533;b&#65533;;&#65533;&#65533;&#65533;@&#65533; &#65533;`&#65533;&#65533;&#1024;
5<:&#65533;@+&#65533; -&#65533;PB&#65533; `&#65533;3&#65533;&#65533;&'j&#65533;x6&#65533;&#65533;&#65533;&#65533;E&#65533;&#65533; &#65533;&#65533;s&#65533;&#65533;V&#65533;:*&#65533;&#65533;]Q&#65533;T&#65533;?%&#65533;&#65533;d&Ej&#65533;&#65533;Ng-&#65533;&#65533;&#65533;g~#.&#65533;v&#65533;&#65533;P/&#65533;&#65533;$5&#65533;V&#65533;&#65533;7C&#65533;"&#65533;&#65533;$&#65533;&#65533;'xQ39&#65533;CnV6^C&#65533;[&#65533;&#65533;&#249;f&#65533;EC&#65533;f&#65533;89&#65533;&#65533;R&#65533;&#65533;x&#65533;&#65533;R&#1787;!&#1846;,&#65533;|w&#65533;hoM6&#65533;,&#65533;&#65533;&#65533;F&#65533;n&#65533;&#65533; $&#65533;a&#65533;#&#65533;&#65533;C9&#65533;C*a&#65533;&#65533;s&#281;I&#65533;d"IP|;&#65533;&#65533;&#1913;&#65533;&#65533;&#65533;(&#65533;&#65533;:IJp&#65533;7A!&#65533;C:&#802;a&#65533;:s&#65533;+}&#65533;&#65533;&#65533;&#65533;v&#65533;&#65533;&#524;(!&#65533;0&#65533;9&#50600;&#65533;(&#65533;&#1447;&#65533;+&#65533;0&#65533;ol,2&#65533;7W&#65533;|&#65533;&#65533;y%&#65533;&#65533;&#65533;]&#65533;:&#65533;;&#65533; &#65533;du&#65533;|&#65533;g}&#65533;&#65533;&#65533;&#65533;h&#65533;!&#65533;&#65533;"&#65533; !&#65533;(&#65533;VWt2&#65533;j]9&#65533;&#65533;o&#65533;&#65533;&#65533;&#65533;&#65533;'&#65533;
a&#1886;&#65533;&#1657;&#65533;)&#65533;&#65533;Z3&#65533;&#65533;X)&#65533;dr&#65533;&#65533;&#65533;1&#65533;:&#65533;&#65533;B&#65533;&#65533;W,&#65533;&#65533;eOm&#65533;&#65533;w&#8010;&#65533;2D&#65533;&#65533;&#65533;iI&#65533;*&#65533;&#65533;{&#65533;&#65533;48)&#65533;tQ7&#65533;s&#1003;&#65533;*Qt&#65533;5&#65533;p&#65533;&#65533;&#65533;&#65533;&#65533;s&#65533;"&#65533;&#65533;4L&#65533;t&#65533;&#1130;&#65533;DM&#65533;&#65533;&#65533;&#65533;|&#65533;p&#65533;&#65533;c&#65533;&#65533;N&#65533;&#65533;b#X&#65533;X&#65533;&#1098;&#65533;&#65533;&#65533;e&#65533;&#65533;gK&#65533;&#65533;&#65533;2&#65533;&#65533;&#65533;>Y&#1312;S8&#65533;?&#65533;&#65533;<E&#65533; 6&#65533;@,M&#65533; !&#65533;&#65533;&#65533;&#65533;&#65533;a&#65533;!!(&#65533;&#65533;9&#65533;&#65533; &#65533;*K
&#65533;&#65533;|&#65533;&#65533;&#65533;&#65533;q.&#65533;`&#65533;`!&#65533;&#65533;&#65533;&S-&#65533;}&#65533; &#1792;&#65533;l=q&#65533;P&#65533;&#65533;&#65533;*&#65533;&#65533;&#65533;n&#65533;&#65533;s&#65533;r&#65533;*&#65533;&#65533;bI&#65533; h&#65533;&#65533;#&#65533;S&#203;&#1900;$>GS&#65533;&#65533;VR)&#65533;&#65533;&#65533;^Kz&#443;&#65533;&#65533;P>&#1448;&#65533;&#65533;L&#65533;&#65533;&#65533;&#65533;}~&#65533;&#65533;+&#65533;T~&#65533;&#65533;!&#65533;&#65533;&#65533;&#65533;m&#65533;1&#65533;&#65533;bi&#65533;L&#65533;[&#65533;5&#65533;2&#65533;"}&#65533;1>C&#65533;&#65533;Q6&#65533;ZL&#65533;,Np&#65533;$&#65533;]2S&#65533;&#65533;&#17800;
&#65533;&#65533;&#65533;&#65533;{&#65533;&#65533;&#65533;&#65533;dE&#65533;<&#65533;H&#65533;&#65533;&#65533;p2&#65533;bG&#65533;&#65533;<0A&#65533;&#65533;?&#65533;&#65533;&#65533;=&#65533;&#65533;&#65533;#&#65533;&#692;&#65533;J 1j&#65533;&#33892;H&#65533;-&#1544;Q"C&#65533;"J&#65533;&#65533;P!B&#65533;&#65533;&#65533;P&#65533;B&#65533;B
&#65533;g&#65533;B&#65533;!:&#65533;&#65533;a&#65533;D	&#65533;&#65533;&#65533;h $I&#65533;2d&#65533;(d&#65533;F&#65533;"Er&#65533;&#65533;H&#65533;&#1123;
-z$&#65533;&#65533;&#65533;D&#65533;.&#65533;:&#65533;&#65533;&#65533;D&#65533;0
&#65533;&#65533;&#65533; B&#65533;&#65533;K6&#65533;>z&#65533;&#65533;&#278;-&#65533;A&#65533;!:z&#65533;&#65533;F&#65533;&#65533;&#65533;t&#65533;'&#790;wM&#65533;&#65533;&#65533;&#65533;a?&#65533;}%&#65533;v&#65533;&#65533;@&#65533;&#65533;&#65533;&#65533;&#65533;r&#65533;&#65533;`&#65533;&#65533;&#65533;\&#65533;&#65533;QB}&#65533;&#65533;&#65533;L&#65533;&#65533;&#65533;&#65533;h&#65533;N&#65533;g&#65533;;q&#1720;&#65533;';&#65533;q&#2041;&#65533;&#65533;&#65533;&#1444;;R&#65533;x&#65533;"F&#65533;-&#65533;&#65533;i&#65533;Cr&#65533;&#65533;X1&#65533;Am5j$&#65533;&#65533;4&#65533;<&#65533;&#65533;&#50764;ZO<&#65533;&#65533;&#65533;1&#65533;<&#65533;:sn&#65533;&#65533;m&#65533;N&#65533;&#65533;&#65533;&#65533;=&#65533;&#65533;&#65533;r&#65533;!&#65533;o&#65533;_&#65533;&#65533;&#65533;&#65533;u&#65533;&#65533;`&#65533;&#65533;
&#65533;&#65533;&#65533;F&#65533;&#65533;&#480;&#65533;&#65533;&#65533;r&#65533;&#65533;&#65533;&#65533;g&#65533;!&#65533;j&#65533;&#65533;&#65533;&#65533;&#65533;1&#65533;&#65533;&#65533;&#65533;p&#65533;&#65533;&#65533;f&#65533;&#65533;&#65533;&#65533;&`r)&#65533;lA&#65533;n&#65533;&#65533;&#65533;g&#65533;Q&#65533;_xq&#65533;K&#65533;&#65533;e&#65533;&#65533;&#65533;[&#65533;&#65533;F]&#65533;&#65533;&#65533;Y&#65533;&#65533;6&#65533;&#65533;&#65533;&#65533;&#65533;j&#65533;&#65533;&#136;$&#65533;@2&#65533;"&#65533;&#65533;"&#65533;%&#65533;t&#65533;&#65533;&#65533;1Zq&#65533;AF[H!&#65533;Y`q&#65533;Wlq&#65533;&#65533;&#65533;&#65533;&#65533;&#65533;&#65533;f&#65533;&#65533;&#65533;Vy&#65533;q&#65533;c&#65533;&#65533; &#65533;&#65533;_&#65533;"&#65533;&#65533;i&#65533;(&#65533;i&#65533;&#65533;&#394;w&#65533;!a&#65533;F&#65533;F&#65533;&#65533;!)1b$&#65533;0r&#65533; &#65533;EGVZ&#65533;kT&#65533;G&#65533;5&#65533;-{&#65533;Q"&#65533;L	_9%&#65533;az&#65533;q&#65533;&#65533;h`[%o&#65533;X&#65533;}&#44443;&#2018;'&G&#65533;&#65533;4V&#65533;&#65533;%K.&#1305;RaYWd&#65533;,e&#65533;q%&#65533;!KM&#65533;I&&#65533;L&#65533;HT&#65533;&#65533;&#65533;!&#65533;@VX&#65533; B&#65533;y&#65533;&#65533;j&#65533;g&#65533;&#65533; &#65533;&#65533;b&#65533;9&#65533;r&#65533;1&#65533;u7&#1288;#&#65533; GI%&#65533;]I%&#65533;H"&#65533;$H;&#65533;&#65533;#&#65533;Tr	%w&#65533;&#65533;]ut,EP&#65533;lr&#65533;&#65533;U&#65533;%hc&#65533;&#65533;&3&#65533;&#65533;$wau\$w&#65533;&#65533;&#65533;&#65533;&#65533;d4mT&#65533; )B4^-9&#65533;&#1235;$&#65533;v&#65533;m&#407;P&#65533; 5TOSF&#65533;]6\F^a&#65533;Ub&#65533;C&#65533;h&#65533;K&#65533;&#65533;&#65533;&#65533;+q&#65533;&#65533;&#65533;&#65533;&#65533;>&#65533;^w&#65533;&#65533;&#65533;cc&#65533;&#65533;&#65533;&#65533;F&#65533;&#65533;&#65533;0d&#65533;&#65533;u&#65533;WAD&#65533;u[&#65533;&#65533;&#65533;&#65533;*BPM&#65533;XtQc&#65533;&#65533;^&#65533;2&#65533;Q&#65533;&#65533;s&#65533;&#65533;=&#65533;/v&#65533;&#17594;Hm@J"&#65533;&#65533;q&#65533;d&#65533;&#65533;&#65533;F&#65533;^&#65533;&#65533;e&#65533;&#65533;/UD&#65533;?v[ &#65533;HW&#65533;&#65533;~&#65533;aWq`&#65533; |&#65533;_/rW&#65533;<4
&#65533;|&#65533;&#65533;O&#65533;&#65533;z&#65533;A&#65533;&#65533;&#65533;&#65533;&#65533;&#65533;Ku&#65533;&#65533;&#65533;zJ2&#65533;&#65533;?&#65533;&#65533;&#65533;&#65533;4g?&#65533;0&#65533;&#65533;&#65533;&#65533;&#65533;gp&#65533;&#65533;&#65533;RP&#65533;T&#65533;9&#65533;aGnhC>&#65533;&#65533;/|&#65533;&#65533;&#65533;&#1584;#*&#65533;&#65533;e&#65533;&#65533;&#65533;&#65533;&#65533;&#65533;Ac0&#65533; .&#65533;&#65533;f0QWrG&#65533;p!&Z&#65533;&#65533;C&#65533;@4&#65533;&#65533;&#65533;&#65533;&&#65533;0!	D@B&#65533;@&#65533;'<&#65533;B&#65533;L6&#65533;j&#65533;&#65533;&#65533;0&#65533;,@&#65533;
X&#65533;&#65533;&#65533;5&#65533;+&#65533;XI&#65533;DV>&#65533;Ah&#65533;P1&#65533;Auxc&#65533;&#1042;&#65533;&#65533;l/}&#65533;&#65533;&#65533;s&#65533;&#524;Iz Q&#65533;E&#65533;D*[Y%&#65533;f&#65533;&#65533;&#65533;p8YD&#674;e&#65533;$*&#65533;
&#65533;&#65533;&#65533; &#65533;&#1953;&#65533;^1&#65533;R,&#65533;&#65533;&#65533;e&#65533;&#65533;Ms&#65533;!&#65533;&#1390;&#65533;jzC&#65533;&#1591;&#65533;|%/4&#65533;&#65533;&#65533;@&#65533;&#65533;&#65533;1&#65533;BD#"q4I&#65533;E%&#65533;&#65533;L&#668;&#65533;@&#65533;/3&#65533;JC&#65533;&#65533;d<&#65533;&#65533;&#65533;#&q	LT&#65533;&#65533;&#65533;&#559;&#65533;b9&#65533;&#65533;%$&#65533;O&#1517;&#65533;&#65533;&#65533;>zp&#65533;
&#65533;%&#65533;ag,&#65533;Ao&#65533;T&#65533;&#65533;6&#65533;A5&#65533;&#65533;C&r&#1029;,&#65533;DCW$&#65533;&#25089;:/&#65533;0&#65533;&#65533;&#65533;&#65533;]s<&#65533;	E &#65533;&#65533;0&#47760;&#65533;&#65533;&#65533;2&#65533;	Ox&#65533;&#65533;&#65533;&#65533;&#65533;U&#65533;&#65533;hP&#65533;DB&#65533;&#65533;&#65533;`,QHg&#65533;&#65533;&#65533;&#65533;e&#65533;&#2020;D&#65533;&#65533;"&#1508;PdhEyD&#65533;B*&#65533;6J&#65533;B\y_jZ&#65533;&#308;Ee&#65533;S&#65533;`&#65533;f=&#65533;Q&#65533;~&#65533;##&#65533;H@&#65533;&#65533;&#65533;o23&#65533;&#65533;5&#65533;Q&#65533;J&#65533; &#760;&#65533;`&#65533;&#65533;&#65533;F&#65533;2&#65533;L%{&#65533;&#65533;&#65533;*k&#65533;f&#65533;h&#65533;&#65533;&#65533;j2&#65533;:&#65533;&#65533;&#65533;&#65533;t
H&#65533;&#65533;dC&#65533;U&#65533;j&#65533;ID:&#65533;j&#65533;3&#65533;&#65533;e5&#65533;&#65533;m&#65533;&#65533;&#65533;&#65533;&#65533;&#65533;a=&#1765;]d3&#65533;C8&#65533;&#65533;h\&#65533;&#65533;&#65533; _1&#65533;a&#65533;G2&#65533;&#65533;p&#65533;2&#65533;&#65533;h&#65533;&#65533;&#65533;`%}&#65533;|&#65533;&#1199;&#65533;&#65533;&#65533;&#65533;6|R&#65533;k`&#65533;&#65533;(&#65533;&#65533;&#65533;5&#65533;ml[
s&#65533;&#65533;&#65533;g<&#65533;3&#65533;U&#65533;&#700;&#65533;&#65533;&#65533;YPJ&#65533;7&#65533;&#65533;BDdP&#65533;D-%>&#65533;@IZbm`E"eq&#65533;br&#65533;&#65533;&#1029;.&#65533;&#65533;]&#65533;&#65533;&#65533;L&#65533;&7&#65533;IO&#65533;T&#65533;&#65533;u|&#65533;&#65533;&#65533;&#65533;80&#65533;&#65533;r&#65533;//&#65533;&#65533;H`&#65533;&#65533;P&#65533; &#65533;&#65533;:&#65533;vPo\V#	&#65533;&#65533;&#65533;u&#65533;C&#1048;&#65533;&#65533;&#65533;6"&#65533;P!&#65533;&#65533;&#65533;W&#65533;*&#65533;a/&#65533;u+&#65533;&#65533;&#65533;C&#65533;&#65533;BBBg&#65533;&#65533;&#65533;g&#65533;(&#65533;&#65533;&#65533;&#65533;X#&#65533;\&#65533;&#65533;&#65533;&#65533;&#1713;3&#65533;&#65533;5&#65533;xE&#65533;&#65533;&#65533; ~&#65533;&#65533;	&#65533;i&#65533;&#65533;&#762;F&#65533;&#65533;T&#65533;}&#65533;&#65533;F0&#65533;&#65533;&#65533;&#65533;&#65533;&#65533;&#65533;&#65533;&#65533;&#65533;&#65533;i&#65533;1&#65533;/P!lk%m,&#65533;A&#65533;# )&#65533;VMT&#65533;&#65533;5&#65533;4&#65533;8&#65533;&#65533;=D&#65533;&#65533;t&#65533;)n&#65533;&#65533;"9&#65533;&#65533;&#65533;zYjEC&#65533;&#65533;&#65533;&#65533;1&#65533;&#65533;C&#65533; %1&#65533;&#65533;&#940;&#65533;a9&#65533;l&#65533;2&#65533;&#65533;0Y&#65533;&#65533;&#65533;(&#65533;Q!Lr&#65533;S&#65533;&#65533;&#65533;,&#65533;&#65533;&#65533; &#65533;,D]&#65533;&#65533;NaX&#65533;Sb*#&#65533;&#65533;&#65533;wqM&#65533;%o&#65533;&#65533;&#65533;&#65533;k&#65533;&#65533;R%63&#65533;FP&#65533;&#65533;&#65533;g&#65533;&#1318;&#65533;
&#65533;&#65533;N;Td&#65533;i[,&#65533;&#65533;dR!a&#65533;	tt&#65533;&#1249;'<&#1548;&#65533;&#65533;lh&#65533;p&#65533;+&#65533;EDRVR2&#65533;&#65533;&#1162;y&#65533;Y&&Y&#65533;r&#1583;&#65533;&#65533;&#65533;+
&#65533;&#65533;&#65533;&#65533;&#65533;zv.&#65533;EU'&#65533;aIE&#65533;%&#65533;&#65533;&#65533;O<&#65533;&#65533;	&#65533;&#65533;&#65533;&#65533;\&#1350; &#65533;&#65533;F&#1000;&#65533;=&#65533;O&#65533;@&#65533;&#65533;9&#65533;f&#65533;v8P&#65533; &#65533;*,	E &#65533;&#65533;&#65533;&#65533;)l!`&#65533;R&#65533;`&#65533;3&#65533;&#65533;&#65533;`C&#65533;&#65533;&#65533;&#65533;N&#65533;QK&#65533;&#65533;&#1357;&#528;#1&#65533;a&#65533;&#65533;&#65533;&#65533;J	&#65533;1d1Ke ptyd &#65533;I&#65533;@&#65533;&#65533;O{&#65533;&#65533;h&#65533;AGm&#65533;M&#65533;)&#65533;&#65533;&#65533;f*!&#65533;/&#65533;7&#65533;7^<zf&#65533;^&#65533;D&#203;q&#65533;a U&#65533;&#65533; I"w&#65533;X`&#65533;&#65533;(&#65533;HV&#65533;[&#65533;&#65533;&#65533;Q&#65533;I&#65533;&#65533;`&#65533;%\D+&#65533;#C&#65533;Ahu&#65533;&#65533;b{ap&#65533;}&#65533;&#65533;4Ny&#65533;j&#869;@&#65533;n%&#65533;n&#65533;&#65533;5q!v&#65533;SU&#65533;0t$!O&#65533;/&#65533;BO/&#65533;>!&#65533;$n&#65533;@p&#65533;*B1_Q2!Ulv&#65533;<&#65533;e-$2&#65533;&#65533;s&#65533;&#65533; &#65533;G-&#65533;g-Wt|&#65533;f'&#65533;&#65533;a3+&#65533;P&#65533;&#65533;&#65533;z>t&#65533;&#65533;9mf/&#65533;E0&#1155;&#65533;e} &#65533;Rj&#65533;&#65533;e
(&#65533;m&#65533;&#65533;l*&#65533;%C{z@&#65533;~&#65533;&#65533;}&#65533;&#65533;p&#65533;+&#65533;uq$&#65533;'F&#65533;&#65533;-&#65533;]&#65533;2w&#65533;&#65533;&#65533;sntx0k0&#65533;&#65533;F6&#65533;wj y&#65533;>/&#65533;ws&#65533;&#65533;&#65533;U&#65533;y&#65533;+&#65533;{s&#65533;&#65533;	b!&#65533;&#65533;BQ&#65533;"&#65533;S,$OWE$G$&#65533;&#65533;&#65533;&#65533;&#65533;E&#65533;V~&#226;&#65533;&#65533;RO&#65533;&#65533;)&#65533;R&#65533;s&#65533;&#65533;/&#65533;.&#65533;EDB4&#328;'&#65533;X&#65533;&#65533;F&#65533;Q&#65533;Q&#65533;UJQ2Av!&#65533;i'vu&&#65533;r&#65533; &#65533;&#65533;\&#65533;!D&#65533;&#65533;_a9&#65533;6ul&#65533;B&#65533;&#65533;C&#65533;C&#65533;W&#65533;pw@W&#65533;xBw&#65533;&#65533;&#65533;U &#65533;-&#65533;&#65533;C&#65533;&#65533;7&#65533;&#197;&#65533;&#1285;&#65533;C%hFYD{a&#65533;&#65533;D&#65533;FA&#1330;#9&#65533;+&#65533;BE&#65533;f>&#65533;v$MdE<&#65533;N6&#65533;#5)]c &#65533;M0B :&#65533;=@MPZ&#65533;T`&#65533;]&#65533;$&#65533;t&#65533;&#65533;HFH&&#65533;&#65533;{&#65533;&#65533;$]&#65533;db&#65533;d_ &#65533;^&#65533;dD&#65533;a ^&#65533;t&#65533;]&#65533;&#65533;&#65533;%y&#65533;d:&#65533;+&#403;v&#65533;Dm&#65533;d`"s&#65533;&#65533;G`D&#65533;Fb$&#65533;!&#65533;a&#65533;&#65533;&M"&#65533;&#65533;&#65533;k	&#65533;&#65533;&#65533;|XB*rY&#65533;\&#65533;&#65533;W0T&#65533;U S&#65533;&#65533;"&#65533;9&#65533;PV&#65533;&#65533;U&#65533;&#65533;I&#65533;^i&#65533;lid_&#65533;Y@+&#65533;pA2&#65533;`&#65533;u&#65533;@&#65533;G{T&#65533;X&#65533;#&#2023;&#65533;&#65533;&#65533;$Y&#279;Tbx&#65533;W/v0L&#65533;&#65533;v&#65533;g&#65533;>&#65533;DC&#65533;D&#65533;DcK&#65533;Im&#1175;&#65533;&#65533;&#65533;&#65533;"Hrgk&#65533;9&#65533;w*&#65533; &#65533;&#65533;&#65533;0#t&#65533;!g&#65533;GY&#65533;}&#65533;&#65533;&#65533;d&#65533;$&#65533;G|&#65533;&#65533;#&#65533;&#1543;&#65533;;(G$Y&#65533;&#65533;~&#65533;3i&#65533;Rx V2&#65533;&#65533;`&#65533;y&#65533;&#65533;NJ&#65533;#&#65533;`*$&#65533;&#65533;"T&#65533;$&#65533;&#65533;&#1592;WGp&#65533;&#65533;I&#65533;&#65533;&#65533;$+.S&#65533;&#65533;2&#65533;BO&#65533;M`gp(dd&#65533;&#65533;#&#65533;&#65533;!&#65533;$j&#65533;#:&#65533;j:vDd&#65533;W@&#65533;&#65533;da$/&#65533;&#65533;A.#!&#65533;wh&#65533;f$&#65533;V:.&#65533;/7J L&#65533;#&#1221;xXe9&#65533;$&#65533;+&#65533;&#1368;Ot$&#65533;+&#65533;9&#65533;P&#65533;y$dB&#65533;C&#65533;&#65533;y|&#65533;&#65533;f&#65533;!K&#65533;&#65533;2&#65533;&#65533;f &#65533;Aq&#65533;}&#65533;>&#65533;V&#65533;&&#65533; x@;&#65533;eC&#65533;&#65533;+&#65533; &#65533;	 "	3&#65533;&#524;%A&#65533;}
M&#65533;&#65533;!&#65533;&#65533;Y=HO"!.""&#65533;e&#65533;&#65533;h4$&#65533;3&#65533;$&#65533;I`&#65533;&#65533;%:&#65533;j&#65533;]7B{m&#65533;&#65533;F&#65533;~&#65533;DR&#672;F&#65533;X&#65533;|&#65533;H&#65533;w(at(e&#65533;hD*8&#65533;E&#65533;WF&#65533;+&#65533;&#65533;&#65533;&#65533;&#149;e&#65533;F&#65533;&#65533;$d&#65533;{&F&#65533;Bb@&#65533;&#65533;7&#65533;WD&#65533;&#65533;z&#65533;a &#65533;S &#65533;N&#65533;NP&#65533;M@Y&#65533;&#65533;&#65533;&#65533;]&#65533;&#65533;&#65533;&#65533;[z\&#65533;m&#65533;k&#65533;]@&#65533;^&#65533;{P&#65533;&#65533;&#65533;&#65533;(&#65533;V&#65533;&#65533;&#65533;&#65533;!&#65533;&#65533;&#65533;&#65533;E+&#65533;d&#65533;d&#65533;
/V\&#65533;&#65533;&#65533;&#65533;&#65533;k&#65533;&#65533;&#65533;d&#65533;&#65533;&#65533;&#1621;Rd\&#65533;&#65533;VI&#65533;P&#65533;&#65533;U&#65533;&#65533;U&#65533;]@_[`&#65533;Q&#65533;&#65533;&#65533;&#65533;U&#65533;&#65533;V@Q&#65533;&#65533;y&#65533;X&#65533;K_&#65533;&#65533;(V&#65533;&#65533;&#65533;&#65533;&#65533;&#65533;&#65533;&#65533;&#65533;(&#65533;T0&#65533;U&#65533;&v$&#65533;*M$&#65533;"S&#65533;d`&#176;	8_&#65533;Y&#65533;_&#65533;&#65533;7&#65533;&#65533;&#65533;d`iP&#65533;x-&#65533;e&#65533;4B-&#65533;U-X&#65533;oi0{W&#65533;&#65533;I&#65533;dZ"e[2&#65533;7Z{&#65533;&#1379;&#65533;re~@&#65533;n&#65533;#4`&#65533;&#65533;?:&#65533;xI&G.&#65533;l&#65533;s@T&#65533;(h&#65533;&#65533;b&#65533;&#65533;
e&#65533;@q&#65533;B&#65533;s&#65533;
T.&#65533;&#65533;;&#65533;G!&#65533;Cnp&#65533;L*M9&#697;OF%bd&#65533;&#65533;&#65533;o&#1140;DB&#65533;B}&#65533;&#65533;nT&#65533;Z6&#65533;&#65533;&#65533;&#65533;&#740;r&#65533;a&#65533;&#65533;;B&#65533; s&#65533;&#65533;&#65533;I_&#65533;&#65533;[ &#65533;2`Wb&#65533;&#65533;~&#65533;Wd&#65533;d&#65533;&#65533;H&#65533;`&#65533;U&#65533;S2M&#65533;&#65533;&#65533;&#65533;.B+&#65533;8&#65533;.&#65533;A&#65533;8t2&#65533;f!BJ:"\ &#65533;&#65533;$&#827;aP&#65533;&#65533;XG
T]&#65533;$&#65533;T&#65533;3&#65533;B2+3&#65533;&#65533;*&#65533;-IfQj%*Bx+&#65533;"&#65533;&#205;&#65533;$&#65533;} &#65533;g&#65533;dS&#242;&#65533;&#65533;&#65533;+o&#65533;&#65533;n&#65533;&#65533;BM&#65533;.&#65533;&#65533;^&#65533;}&#1304;y8&#427;$M&#65533;-8~z&#65533;h&#65533;$F&#65533;o&#65533;}<+J&#65533;&#65533;<{L&#65533;&#65533;&<&#65533;&#1140;&#65533;&#65533;}&#65533;&#65533;$MB&#65533;K"&#65533;"(&#65533;$&#65533;G&#65533;&#65533;&#65533;&#65533;&#65533;Z&#65533;&#65533;jd&#65533;&#65533;0i&#65533;Ef"O;&#65533;[&#65533;&#65533;&#65533;G&#65533;[&#65533;&#65533;&#65533;&#65533;&#65533;;I&#65533;l&#65533;&#65533;b&#65533;PB&#65533;&#65533;&#816;&#65533;r&#65533;t&#65533;&#65533;[&#65533;&#65533;kS&#65533;&#65533;U0&#761;Y&#65533;E{&#65533;Ek&#65533;&#65533;&#65533;n&#65533;<I&#65533;&#65533;Z{Z0Q&#65533;&#65533;|&#762;Gd&#65533;&#65533;&#293;\&#65533;.&#65533;%'&#65533;&#65533;&#65533;L&#65533;&#65533;|&#873;y&#65533;&#65533;\&#65533;O&#65533;KA&#65533;P&#65533;&#65533;&#65533;l&#65533;V &#65533;&#65533;&#65533;t&#65533;R@Z&#65533;R &#65533;V&#65533;&#65533;&#65533;T&#65533;&#65533;,`&#65533;&#943;&#65533;&#65533;Z&#65533;&#65533;&#65533;5\ !&#65533; 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z2&#242;&#65533;&#65533;&#65533;<x&#65533;&#802;&#65533;&#65533;&#1915;xm&#65533;&#389;&#65533;6&#65533;&#1715;i&#65533;&#685;;wn&#1554;&#65533;&#65533;&#65533;&#65533;(1k&#1285;
+F<&#65533;ac&#65533;J&#65533;L&#65533;&#65533;&#65533;&#728;QF&#65533;\&#65533;&#65533;&#992;C&#65533;:"&#65533;&#270;&#65533;&#65533;^&#890;&#65533;&#65533;&#1520;c&#734;M&#65533;&#65533;&#65533;&#65533;>&#65533;v&#65533;r&#65533;&#65533;&#65533;?O	&#65533;&#65533;&#65533;x&#65533;'&#65533;&#65533;&#65533;ys&#65533;+&#65533;;&#65533;&#65533;&#65533;&#65533;&#65533;&#1569;>|3M&#656;S&#65533;&#65533;Q`&#65533;&#65533;&#65533;_&#1022;&#65533;&#65533;&#65533;&#65533;&#65533;&#65533;o&#65533;&#65533;&#65533;&#65533;&#65533;&#65533;&#65533;&#65533;&#1023;&#65533;&#65533;&#65533;&#65533;&#65533;'`z&#65533;&#65533;S&#65533;b&#65533;5&#65533;ChZI&#65533;&#65533; &#65533;!E&#65533;&#1603;NB:H&#65533;&#65533;&#65533;I&#65533;X} &#65533;h&#65533;)&#65533;&#65533;&#65533;&#65533;&#65533;&#65533;&#65533;(#&#65533;&#65533;&#65533;#&#65533;8&#65533;&#65533;<&#65533;&#65533;bd>&#65533;&#65533;7AdSB!)&#65533;6&#65533;Dj!b&#65533;!T&#65533;M1
&#65533;&#65533;\&#65533;fXNL:TXEOr&#65533;&#65533;]fU&#65533;E]&#65533;&#65533;&#65533;p&#65533;Yc&#65533;9&#65533;&#65533;E^E&#65533;&#65533;&#65533;g&#65533;5&#65533;gW~&#65533;i&#65533;&#65533;&#65533;(&#65533;q6&#65533;hQ&#65533;&#65533;&#65533;b:T&#65533;c&#65533;&#65533;&#65533;&#1766;&#65533;=&#65533;&#39392;&#65533;&#65533;Tb&#65533;&#65533;&#65533;Xd&#65533;Z&#6788;U&#1617;&#65533;}J&#65533;F&#65533;&#65533;&#65533;&#65533;&#65533;&#65533;&#65533;&#65533;&#65533;&#65533;&#65533;dV&#294;&#65533;&#65533;+&#65533;&#65533;&#65533;&#25772;&&#65533;&#65533;V&#65533;&#1444;&#65533;D&#65533;+&#65533;&#65533;?&#1928;^&#65533;&#65533;Q&#65533;&#65533;&#65533;I:)&#1997;&#1398;hm&#65533;&#65533;;&#65533;&#65533;f*.&#65533;&#65533;&#65533;&#65533;&#65533;&#65533;+&#65533;R&#65533;c&#65533;&#65533;N&#65533;,&#65533;&#65533;&#65533;&#46187; &#65533;&#65533;&#65533;&#65533;&#65533;&#65533;cv&#65533;&#65533;&#132;=k&#65533;ED
&#65533;+&#65533;[K&#65533;&#65533;&#65533;*&#65533;h&#65533;3&#65533;Q&#65533;s,&#65533;&#65533;$tl&#65533;J&#65533;,&#65533;&#65533;r&#65533;w&#65533;,&#65533;Ub&#65533;&#65533;&#65533; q&#401;&#65533;&#65533;\S&#65533;&#65533;F<Yy7s*4&#65533;a&#65533;(&#65533;&#65533;&#65533;&#65533;t&#65533;&#65533;h&#65533;3Wmu&#65533;&#65533;&#65533;&#1949;@&#65533;&#65533;&#934;&#65533;&#65533;&#65533;a&#65533;M&#65533;&#65533;ckkv&#65533;P&#65533;e,^-&#65533;S!&#65533;&#65533;k&#65533;7Xg&#65533;u&#65533;t&#65533;&#65533;&#65533;y&#65533;&#65533;8&#65533;7&#65533;;-&#65533; w|&#65533;&#65533;}9&#65533;&#65533;&#65533;&#65533;x&#65533;&#65533;Ud&#65533;V[&#65533;&#65533;&#65533;&#65533;6&#65533;&#65533;&#65533;3&#65533;y&#65533;+&#65533;j&#65533;&#65533;g]y&#24317;K&#42003;B&#65533;mg&#65533;y6Rp&#65533;&#65533;&#65533;;g&#65533;&#65533;&#65533;&#65533;&#65533;&#65533;f&#65533;^&#65533;m&#65533;&#65533;dB^&#65533;&#65533;&#65533;&#65533;&#65533;'{R[&#65533;&#65533;&#65533;H&#65533;Wj&#65533;&#65533;a?&#65533;&#65533;S&#1708;e&#65533;B&#65533;&#65533;&#65533;&#65533;&#65533;&#65533;<j&#1251;&#65533;&#65533;&#65533;&#65533;{&#65533;<&#65533;&#40423;%&#65533;&#65533;&#989;&#65533;&#65533;K&#65533;0&#65533;Q&#65533;&#65533;P"@&#65533;&#65533;$8&#65533;&#65533;&#65533;&#65533;W&#65533;W/[U&#65533;V&#65533;&#65533;<pt&#65533;&#65533;_R&#65533;&#65533;2&#65533;&#65533;z&#65533;&#65533;&#65533;D&#65533;5&#65533;mP&#65533;&#65533;&#65533;&#65533;&#65533;1&#65533;(&#65533;&#65533;+3
r,e&#65533;&#65533; &#65533;&#65533;r&#1872;~)y	t&#65533;&#65533;&#65533;&#65533;4G,&#65533;yI&#65533;C@&#65533;&#65533;&#65533;l&#65533;&#65533;&#65533;&#924;&#1578;&#65533;&#65533;&#65533;$WD_2&&#65533;^Z&#65533;	&#65533;.&#65533;&#65533;|&#65533;*&#1790;&#65533;&#65533;-&#65533;M&#65533;J&#65533;[R&#65533;&#65533;4&#65533;)&#65533;&#65533;&#65533;&#65533;&#65533;&#65533;0:|&#65533;&#65533;]HH&#65533;D&#65533;k`&#65533;&#65533;&#65533;@F.,q{&#65533;&#65533;$&#65533;2'&#65533;QLc)d&#65533;&#65533;:f&#141;Q&#65533;&#65533;&#65533;&#65533;&#65533;&#65533;5&#65533;I&#65533;&#65533;k&#65533;&#65533;M&#65533;&#65533;"&#65533;&#65533;&#65533;p&#65533;;&#65533;"KZ&#65533;&#65533;d&#65533;e_	^&#65533;9o&#65533;&#65533;u&#65533;CL'&#65533;&#65533;&#65533;&#65533;L&#65533;J&#65533;#&#65533;&#65533;&#65533;n&#65533;&#65533;&#65533;&#65533;&#65533;w&#65533;&#65533;XSZ&#65533;3&#65533;&#65533;&#65533;&#65533;&#65533;T&#65533;&#65533;&#65533;7O&#1390;&#65533;i&#65533;=&#65533;4'&#65533;&#65533;&#65533;N&#65533;|1&#65533;F&#65533;&#65533;&#65533;@&#65533;#&#65533;&#65533;3&#65533;&#65533;+&#65533;&#1618;G&#65533;?M&#65533;M&#65533;V&#65533;'&#65533;&#65533;	P&#65533;NQ&#65533;&#65533;&#65533;&#65533;LIF&#65533;9,+!]dI&#1098;Zt&#65533;&#65533;e-&#40087;&#65533;&#65533;&#65533;,z1!I&#530;&#65533;&#65533;&=&#65533;I&#65533;V&#65533;&#65533;&#65533;/XS\(7)&#205;&#65533;&#65533;&#65533;&#65533;&#65533;(?i&#65533;&#65533;!&#65533;H2&#65533;)	1&T&#65533;)&#65533;&#65533;&#65533;;Z&#65533;<&#1574;&#65533;!u&#65533;D&#65533;T&#65533;&#65533;U&#65533;g&#65533;c&#65533;&#65533;&#65533;7&#65533;&#65533;&#65533;&#65533;&#293;F/J&#1463;&#65533;&#1196;e&#65533;&#65533;s&#65533;&#65533;&#65533;!&#65533;&#356;KdI[z&#65533;&#762;&#65533;u&#65533;4``&#65533;H@&#65533;&#65533;&#65533;2&#65533;&#65533;&#65533;&#65533;%&#65533;r&#65533;@;&#65533;O&#65533;&#65533;&#65533;&#65533;r&#1073;&#65533;UZd&#65533;&#65533;&#65533;&#65533;-R&#65533;&#65533;&#65533;&#65533;&#65533;&#65533;u&#65533;&#65533;ZM&#65533;Zg&#65533;x&#65533;&#65533;&#65533;lUY&#65533;*"&#65533;&#65533;f&#65533;mx&#65533;&#65533;&#65533;&#65533;&#65533;&#65533;&#65533;&#65533;&#65533;&#65533;8V&#65533;&#65533;Z&#65533;B&#65533;&#1958;&#65533;&#65533;l&#65533;&#65533;_`&#65533;V&#65533;&#65533;&#65533;:&#65533;&#65533;m ;&#65533;Q&#65533;8W&#65533;&#909;nK&#65533;+]&#65533;n&#65533;&#65533;&#65533;&#1778;&#65533;d&#65533;&#65533;&#65533;&#65533;t&#65533;t&#65533;&#65533;xz;&#1422;w&#65533;w+j&#65533;&#65533;0&#65533;&#1383;F}*&#65533;L&#65533;)&#65533;I*f&#65533;+&#65533;Kq&#65533;_:&#65533;(&#65533;&#65533;3m?&#65533;H&#1406;lt&#65533;&#65533;GJ&#65533;0&#65533;&#65533;&#65533;Uv&#65533;&#65533;Y&#1202;&#65533;&#65533;0;&#65533;&#65533;a&#65533;&#65533;&#65533;&#65533;&#65533;Ym&#65533;&#759;&#65533;&#65533;&#65533;&#65533;&#65533;&#65533;t}&#65533;&#65533;&#65533;&#1558;&#65533;&#65533;&#65533;kc&#65533;&#65533;&#65533;6&#65533;&#65533;.s&#65533;c&#65533;&#65533;&#65533;&#65533;&#577;f_&#65533;V&#65533;&#65533;eN&#16675;&#65533;P5&#1026;&#65533;x&#65533;3h&#65533;Je&#65533;N9m&#65533;Z&#65533;&#65533;&#65533;l!&#65533;&#65533;t&#65533;^&#65533;f1k&#65533;W&#65533;U&#65533;7&#65533;&#292;/C&#65533;&#65533;&#65533;}&#65533;m&#972;Ig&#65533;&#65533;i&#65533;J0&#65533;&#65533;&#65533;&#65533;-&#65533;&#65533;$&#65533;&#65533;&#65533;#&#65533;e&#65533;&#65533;&#65533;&#65533;:&#65533;&#65533;c&#65533;&#65533;&#65533;E&#65533;j&#1496;&#65533;2&#65533;&#65533;c&#65533;M&#65533;&#65533;:&#65533;&#65533;upk&#65533;Q&#65533;&#65533;&#1570;&#65533;6&#65533;\&#65533;&#65533;DF&#65533;&#1638;N]&#1691;8&#65533;&#65533;E.&#65533;&#65533;&#65533;&#65533;&#65533;&#65533;&#65533;6&#65533;&#65533;&#65533;yu&#962;M&#65533;]p&#65533;&#65533;&#65533;&#65533;&#65533;u&#65533;&#65533;
K&#65533;+|&#65533;2&#38013;&#65533;&#65533;&#65533;;&#65533;m&#65533;mm&#65533;&#65533;&#65533;&#65533;VV&#65533;&#65533;}C@&#65533;&#65533;V4+&#65533;&#65533;&#65533;D&#65533;&#65533;&#1100;&#944;&#65533;?&#8866;5&#65533;&#1537;&#65533;s&#65533;&#65533;&#65533; ?s,&#65533;lk,q&#65533;&#65533;&#1938;,ikZ&#65533;2iO&#65533;&#65533;&#65533;D&#65533; &#65533;&#65533;79v&#65533;t&#65533;p}]&#65533;f&#1775;&#65533;F&#65533;&#65533;WYg&#65533;&#65533;f&#65533;&#65533;&#65533;&#65533;&#65533;&#65533;Z&#65533;K\&#65533;&#65533;&#65533;&#65533;&#65533;&#1569;&#65533;6g&#65533;&#65533;cp&#65533;&#65533;&#65533;(K&#65533;J&#65533;&#65533;&#65533;c&#65533;&#65533;&#65533;&#65533;&#65533;J&#65533;3&#65533;~&#65533;)&#65533;&#65533;&#65533;&#65533;Z&#65533;T&#65533;$&#65533;iS&#65533;&#236;~&#65533;:&#65533;&#65533;F&#1531;&#65533;&#65533;>&#65533;Y"&#65533;&#65533;&#65533;&#65533;&#65533;*&#65533;%py[&#65533;wt&#65533;&#65533;p&#65533;&#65533;&#65533;e&#65533;V&#65533;&#65533;-q&#65533;&#65533;&#65533;U&#65533;&#1845;&#65533;&#65533;3\&#65533;&#65533;&#65533;&#65533;&#65533;&#65533;d&#65533;P&#65533;&#65533;r&#65533;;&#65533;1&#65533;&#65533;C	Wy&#65533;9s&#65533;&#65533;&#1020;&#65533;-/&#65533;&#65533;.&#65533;&#65533;&#65533;&#65533;&#65533;&#65533;&#65533;&#65533;&#65533;&#65533;&#65533;&#65533;g&#65533;HtT&#65533;[&#65533;@&#65533;&#65533;&#65533;by~!&#65533;1&#65533;&#65533;:&#65533;&#65533;j&#1640;&#65533;&#43502;Wz&#65533;d&#65533;&#65533;r&#65533;2&#65533;PbZe&#1054;&#65533;COT&#65533;&#65533;z:&#65533;&#65533;&#65533;&#65533;Cz&#65533;{o&#65533;&#65533;&#65533;&#65533;&#65533;S&#65533;&#65533;61&#65533;&#65533;A&#65533;&#65533;&#65533;&#65533;&#65533;&#65533;F?m&#65533;X&#65533;&#65533;&#65533;5&#65533;;&#65533;_&#65533;&#65533;&#65533;&#65533;&#65533;u&#65533;&#65533;w)&#65533;$&#65533;&#65533;&#65533;&#742;&#65533;&#65533;'S&#65533;&#65533;W&#65533;Ui&#65533;&#65533;o&#65533;v
x&#65533;&#65533;&#65533;DvdwoeD&#65533;q&#65533;K&#65533;M&#65533;&#65533;&#65533;a&#65533;Q&#65533;| &#65533;J&#65533;lvB)<&#65533;&#65533;d&#65533;mtv&#65533;&#65533;&#1798;mR&#65533;X&#65533;&#65533;+	&&&#65533;'|&#65533;2&#65533;Ee&#65533;&#65533;k,!&#65533;C&#65533;!D&#65533;w]&#65533;h&#65533;0}&#65533;g}!fc&#65533;cr&#65533;b&#65533;gg=&#65533;m&#65533;&#65533;&#65533;fw3&#65533;aMo&#65533;h&#65533;b&#65533;K&#65533;FQ!&#65533;for7Kv&#65533;J&#65533;6HnA&#65533;F&#65533;faF$&#65533;g&#65533;&#65533;m&#65533;czy%{&#65533;p8Dnup&#65533;&#65533;i&#65533;&#65533;&#65533;c&#65533;(v)%&#65533;&#65533;w&#65533;8Qo!Q&#65533;&#65533;&#65533;&#65533;XD&#65533;&#65533;Wg&#65533;!0&#65533;X-&#65533;Yf&#65533;X&#65533;&#65533;r'R)&#65533;&#65533;s&#65533;6g&#65533;&#65533;%ev'&#65533;Rn&#65533;yr&#65533;F&#65533;5&#65533;&#65533;*&#65533;&#65533;O%&#65533;&#65533;>&#65533;f&#65533;f&#65533;h%R&#65533;'&#65533;#&#65533;br%\6&#65533;&#65533;['&#65533;t&#65533;J&#65533;e\&#1233;k&#65533;+&#65533;&#65533;L&#1637;i&#65533;&#65533;&#65533;6&#65533;^&#29070;}6c&#65533;&#65533;ag&#65533;&#65533;^'o&#65533;&#65533;w}&#65533;'ut&#65533;&#65533;&#582;_<&#65533;]&#65533;&#65533;&#65533;TbE&#65533;8&#65533;&%&#65533;&#65533;&#65533;w&#65533;&#65533;w&#65533;V&#65533;&#501;&#65533;t5&#65533;T&#65533;~v&#65533;\&#65533;&#33815;&Dk)9&#65533;&#65533;|&#65533;'&#65533;"`&12n"(z&#721;i&#65533;&#65533;}&#65533;fz&#65533;r$&#65533;&#65533;&#65533;T&#65533;&#65533;:A"F&#65533;t^&#1827;&#65533;&#65533;&#65533;E&#65533;!&#65533;&#65533;&#65533;A]L	K)cWbE&#65533;\q&#65533;GK&#65533;[&#65533;u[&#65533;&#65533;&#65533;Z&#65533;u&#65533;&#65533;v&#65533;$J&#65533;>&#65533;)[&#65533;;&#65533;&#65533;n&#65533;&#65533;&#36366;r&#65533;&#65533;&#65533;&#65533;b&#65533;hb&#65533;a&#63895;^'&#65533;UYc&#65533;$L&#65533;HE&#65533;CG&#65533;&#65533;Ex&#65533;&#65533;#&#65533;C$&#65533;hYmtZi&#278;&#65533;&#65533;o&#1253;&#65533;&#65533;&#65533;i	gVeyV&#65533;&#65533;p"6cdyo&#65533;%&#65533;L]&#65533;8c&#65533;&#65533;&#65533;kHoWwaS&#65533;&#65533;&#409;&#65533;&#65533;&#65533;1L&#65533;gz&#65533;&#65533;/Hw&#65533;&#65533;&#65533;[T&#65533;&#65533;&#65533;n&#65533;&m&#65533;'O&#65533;R&#65533;rs&#65533;F&#65533;&#65533;&#65533;D&#65533;&#65533;o&#65533;&#65533;oJ&#65533;q&#65533;&#65533;k&#65533;#t&#65533;eY<4>&#65533;&#65533;XH&#65533;&#65533;&#65533;&#65533;)XE&#65533;}Tv&#65533;&#65533;&#65533;<&#65533;&#65533;&#65533;&#65533;h&#65533;Wo&#65533;&#65533;&#65533;6&#65533;~&#65533;x~&#65533;`&#65533;&#65533;P&#65533;&#37919;&#65533;p&#65533;I}&#65533;&#65533;&#65533;&#65533;6i"&#65533;&#65533;&#65533;&#65533;_&#65533;&#210;&#65533;7&#65533;&Ke&#65533;&#65533;f&#65533;a&#65533;!&#65533;n&#65533;hOX}&#485452;6&#65533;&#65533;&#65533;wt&#65533;i/a&#65533;-n&#65533;&#65533;&#65533;5B
z(}&#65533;I&#65533;X'%:g&#65533;&#65533;-qi&#1208;eE~&#65533;Fjim&#1550;Ec6&#65533;Q&#65533;&#65533;cwq&#65533;&#65533;j&#65533;&#65533;8&#65533;o9&#65533;A*&#65533;&#65533;&#65533;\DR-&#65533;0T&#65533;&#65533;&#65533;y&#452;E}&#65533;m*&#65533;ktAV&#65533;SO&#65533;7*&#65533;&#65533;2a&#65533; u&#65533;&#65533;x@|&#65533;W`&#65533;&#65533;4T&#65533;^&#65533;&#65533;'&#65533;HB&#65533;&#65533;&#65533;&#65533;&#65533;&#65533;p&#65533;w{&#65533;h&#65533;&#65533;&#65533;&#65533;&#65533;&#663;p&#65533;[&#65533;&#65533;i&#65533;&#65533;y^&#65533;&#65533;&#65533;&#65533;&#65533;&#1687;:&#65533;V&#65533;7&#65533;&#65533;M&#65533;cf&#65533;&#65533;&#65533;&#65533;Xa&#65533;y&#65533;&#65533;Y~&#65533;h&#65533;?&#65533;a
&#65533;&#65533;&#65533;
wu&#65533;&#65533;9hu&#65533;e&&#65533;Y&#65533;E&#65533;&P&#284;&#65533;&#65533;W(DQ)&#65533;`Xp&#65533;9o&#65533;J&#65533;&#65533;&#1580;&#65533;&#65533;p&#65533;Z&#65533;d&#1386;t&#582;g&#65533;&#65533;&#65533;&#65533;&#65533;&#65533;~WbY&#65533;&#34390;Wbt&#65533;d&#65533;&#65533;&#65533;&#1518;&#65533;WL&#65533;&#65533;&#65533;&#29382;&#65533;=&#65533;6yv&#65533;(W/&#65533;c&#65533;vR&#65533;r&#65533;VE&#65533;
7&#65533;{B3(~2&#65533;b&#65533;&#65533;&#65533;&#65533;'*q&#65533;&#65533;&&#65533;&#65533;&#65533;]i&#65533;OX&#65533;&#31775;&#65533;&#533;_&#65533;&#65533;`y&#65533;&#65533;&#1685;&#65533;&#65533;&#65533;&#65533;@&#65533;P&#65533;#k&#65533;i&#65533;\A$&#65533;&#65533;Z=_Dm&#65533;&#65533;n&#65533;&#65533;&#65533;&#65533;&#65533;&#65533;z&#65533;&#65533;J&#65533;&#65533;&#65533;u&#826;&#65533;&#622;&#65533;R&#65533;&#65533;tIg&#65533;4&#626;1&#65533;VmW%&#65533;&#65533;(p&#65533;&#65533;A&#65533;
&#65533;&#65533;6&#65533;&#65533;&#65533;\K&#65533;&#65533;~Z&#65533;<+&#65533;G&#65533;&#65533;V&#65533;vIVawc&#65533;&#65533;&#65533;&#65533;G&#65533;7&#65533;&#65533;&#65533;&#65533;&#65533;&#65533;U&#65533;xDm"&#65533;&#65533;&#65533;&#525;p&#65533;&#65533;-&#65533;:'&#65533;>&#65533;T&#65533;&#65533;1 |kHi&#65533;#&#65533;ua&#597;PX&#65533;&#65533;Y){&#65533;`&#65533;z&#27705;&#65533;&#44637;&#761;%&#65533;&#65533;&#65533;&#65533;;&#65533;&#65533;&#65533;&#65533;&#65533; (&#65533;&#65533;&#65533;&#65533;&#65533;}Y&#65533;&#65533;&#65533;'&#65533;'&#65533;&#65533;&#65533;&#65533;&#65533;&#65533;&#65533;&#65533;v&#65533;&#65533;an&#65533;&#65533;&#65533;&#65533;&#65533;&#65533;K&#65533;b&#65533;&#65533; zwj&#1485;&#65533;&#65533;s:&#65533;$&#65533;&#65533;&#65533;y&#65533;&#65533;aE&#65533;&#65533;s(&#65533;&#65533;&#65533;&#65533;d`&#65533;u&#65533;&#65533;&#65533;&#65533;Zb&#65533;&#1452;&#65533;&#65533;&#65533;&#65533;w&#65533;&#65533;;&#65533;&#65533;&#65533;&#65533;&#65533;&#407;&#65533;&#65533;&#65533;v&#65533;;&#65533;&#65533;Y&#65533;SH&#65533;mg&#65533;T)~&#65533;j&#65533;ZS&#65533;&#65533;'f&#65533;&#65533;8&#65533;&#65533;W&#65533;&#65533;I&#65533;&#65533;wz&#65533;)&#65533;&#65533;&#65533;O#&#65533;&#65533;1y@&#65533;&#65533;&#65533;&#65533;&#65533;&#65533;&#65533;&#65533;&#65533;&#65533;&#65533;&#65533;&#375;&#65533;:&#65533;&#65533;[dC&#509;&#65533;Q&#65533;&#65533;k&#65533;&H&#65533;&#1459;&#65533;&#65533;&#65533;*&#65533;&#65533;08&#65533;&#65533;8&#65533;&#65533;7L&#65533;&#65533;&#65533;?&#65533;&#65533;@|&#65533;&#65533;`&#65533;+;&#65533;&#65533;&#65533;&#65533;L&#65533;&#65533;9L&#65533;&#65533;x}U&#65533;3&#65533;F&#65533;E/Q&#65533;h&#65533;&#65533;&#65533;K&#65533;&#65533;&#65533;_I&#65533;&#65533;&#65533;P&#65533;jx&#65533;w&#65533;&#65533;P&#65533;e&#65533;4&#65533;H&#65533;&#65533;&#65533;i
&#65533;H &#65533;H&#65533;&#538;&#65533;yqnJ&#65533;e&#65533;j&#388;\&#518;|&#562;
&#65533;R&#65533;\&#65533;&#65533;&#1766;}&#65533;i&#65533;lj&#65533;&#65533;&#65533;\~&#65533;&#65533;&#65533;b9&#65533;&#65533;vtt&#65533;Pa&#65533;&#65533;&#65533;&#65533;&#463;,&#65533;nK&#65533;!'U&#65533;\k9&#65533;&#171;&#65533;!&#65533;&#65533;&#332;&#1429;P&#65533;&#65533;&#65533;&#65533;&#65533;&#65533;&#1082;&#65533;@L<&#65533;&#65533;&#317;&#65533;&#65533;'K&#65533;&#65533;<&#65533;'&#65533;&#65533;&#65533;&#65533;&#65533;&#828;&#65533;&#13369;&#65533;&#65533;*&#65533;&#65533;7CW&#65533;k&#65533;&#65533;Jn&#1123;&#65533;I&#65533;&#65533;uZ9}[&#65533;&#65533;&#65533;&#65533;e&#65533;&#65533;&#65533;Kbj&#65533;&#65533; Mq&#65533;s&#65533;&#65533;1&#65533;&#637;&#873;s&#65533;&#65533;q&#65533;Dhh&#65533;&#65533;&#65533;&#65533;&#65533;&#65533;i&#65533;+&#65533;&#65533;&#1758;&#65533;&#65533;M&#65533;&#65533;|&#65533;&#65533;&#65533;&#299;&#65533;&#731;c&#65533;&#34397;
&#65533;&#65533;&#65533;h&#65533;i&#65533;]&#65533;QU&#65533;}&#65533;&#1009;&#65533;YB&#65533;Go&r&#65533;&#65533;i&#65533;*=&#65533;&#65533;&#65533;.&#65533;&#65533;R&#65533;Dwtf&#65533;&#65533;&#65533;&#65533;[&#65533;^&#65533;u5|&#65533;&#65533;&#65533;&#65533;\&#65533;G&#65533;&#65533;>|&#65533;@&#65533;&#65533;&#65533;&#65533;&#65533;F&#65533;&#303;;&#65533;&#65533;&#65533;&#65533;&#1036;&#65533;&#65533;&#65533;agL&#65533;O{&#65533;L&#65533;4\'f&#65533;9&#1779;c8&#65533;v&#65533;&#65533;&#65533;pA&#65533;V}@2&#65533;3m&#65533; &#65533;&#65533;
@Ok&#65533;{&#65533;&#65533;s<E&#65533;g&#65533;s&#65533;&#65533;L&#65533;8&#65533;[\&#65533;&#1026;o
&#65533;&#65533;&#65533;&#65533;9}&#65533;Y&#65533;~&#65533;&#65533;[&#65533;&#65533;\&#65533;&#65533;SH&#65533;&#1541;&#65533;&#65533;S&#65533;&#65533;9{&#65533;T&#65533;&#65533;ql%u&#65533;j&#65533;&#65533;\mRn&#65533;T&#65533;&#65533;(&#65533;&#65533;5&#65533;^&#65533;n&#65533;&#65533;Nx&#65533;*{&#65533;&#65533;&#65533;&#811;&#65533;&#65533;O-&#825;&#65533;&#65533;&#1020;&#65533;&#65533; &#65533;8,&#65533;]&#65533;&#65533;0&#65533;&#65533;&#65533;&#303;&#65533;&#65533;h&#65533;&#65533;x "&#65533;R&#65533;#&#65533;9&#65533;&#65533;G&#65533;&#65533;&#65533;L&#65533;&#65533;&#1907;&#65533;j&#65533;&#65533;&#65533;&#65533;&#65533;3&#65533;&#65533;]z&#65533;&#65533;&#65533;&#65533;&#65533;&#65533;&#65533;&#65533;&#65533;9@&#65533;Z&#65533;&#65533;W&#65533;$&#65533;&#28716;F&#65533;&#65533;&#65533;&#65533;&#65533;&#65533;&#65533;&#1271;h&#65533;\&#65533;\7&#65533;&#65533;Y&#65533;n&#65533;&#6945;M&#65533;&#65533;e&#65533;&#65533;&#13116;&#65533;&#65533;&#65533;Z&#65533;&#65533;&#65533;
w&#1818;&#65533;&#65533;Kcsgcj&#65533;&#65533;w&#65533;`&#65533;&#1071;J&#895;&#65533;L&#65533;&#65533;2s&#65533;G)&#65533;&#65533;w&#65533;5*R&#65533;&#65533;&#65533;&#65533;&#65533;w&#65533;L&#65533;&#65533;}z&MsVUq&#65533; &#65533;&#65533;!&#65533;&#65533;*&#65533;&#65533;&#1709;&#65533;&#65533;z&#65533;&#65533;:]&#252;&#65533;I&#65533;&#65533;Xn&#24508;&#65533;&#65533;&#65533;&#65533;`&#65533;&#65533;&#65533;&#65533;b&#65533;&#65533;&#65533;@&#65533;+;&#65533;&#65533;&#65533;U&#65533;&#65533;&#65533;&#65533;&#65533;y&#65533;&#65533;'F&#65533;&#65533;&#65533;&#65533;J*K&#65533;gotQ&#65533;i&#65533;&#65533;&#65533;r&#65533;g'&#65533;$&#65533;&#65533;u&#65533;&#65533;W&#65533;&#65533;&#65533;&#65533;*&#592;<&#1616;M&#652;|Q&#65533;&#65533;b&#817;K&#65533;b&#65533;&#65533;;}&#65533;&#65533;&#65533;&#65533;~&#65533;{&#65533;&#65533;&#65533;N&#65533;&#65533;&#65533;&#65533;&#65533;&#65533;&#65533;&#65533;m&#65533;&#65533;&#65533;&#1031;&#65533;&#65533;U-&#65533;&#65533;9:&#65533;8&#65533;&#65533;&#65533;&#65533;jbQ&#610;&#65533;&#65533;za&#65533;&#65533;&#65533;x&#65533;jv&#65533;&#65533;&#65533;v&#1476;&#65533;wINn&#65533;&#65533;&#65533;o&#65533;&#65533; ;}&#65533;&#65533;&#348;&#814;&#65533;&#65533;&#65533;&#65533;&#65533;8&#65533;&#1848;&#65533;&#301;;&#65533;&#65533; &#65533;&#65533;&#65533;&#65533;f&#65533;&#65533;:&#65533;&#65533;&#65533;p&#65533;KtX}T%]&#65533;I"[-V&#65533;+&#65533;&#65533;&#65533;&#65533;&#65533;&#65533;V&#65533;&#65533;&#65533;&#65533;n*&#65533;&#65533;&#65533;&#65533;&#65533;&#65533;&#65533;&#65533;h&#65533;&#65533;&#65533;o1&#65533;&#65533;*Mjd&#65533;[&#65533;y&#65533;&#65533;j&#1548;V&#65533; &#65533;"?&#65533;$_&#613089;&#65533;&#65533;~&#65533;&/&#65533;&#65533;&#65533;0?}&#65533;&#65533;^&#65533;z&#65533;&#65533;Z&#65533;&#65533;&#65533;b(&#65533;w9&#65533;L*wR&#65533;,&#65533;&#65533; WFd%&#65533;U{&#65533;&#65533;fw&#65533;:&#65533;Ri&#65533;vH@&#65533;&#65533;7&#65533;k!&#65533;D&#65533;qh&#65533;H&#65533;W&#65533;9&#65533;&#65533;q&#65533;&#65533;4&#65533;^&#65533;I}&#65533;F&#65533;&#65533;&#65533;&#65533;&#65533;oo&#65533;k&#1307;&#65533;&#65533;7&#65533;&#65533;&#65533;&#65533;&#2000;&#65533;N&#65533;%&#65533;&#65533;@&#65533;&#65533;&#65533;BF&#65533;&#65533;&#65533;^&#65533;{\t&#65533;&#1610;~&#65533;p&#65533;&#65533;yC&#65533;&#65533;N&#65533;~&#65533;&#65533;&#65533;&#65533;w&#65533;&#65533;&#65533;&#65533;&#1257;n&#65533;d&#799;&#65533;&#65533;&#65533;2&#65533;&#65533;&#65533;&#65533;;&#65533;&#65533;&#65533;&#65533;&#65533;&#65533;&#65533;&#65533;&#65533;g&#65533;O&#65533;&#65533;&#65533;&#65533;&#1268;_&#65533;&#65533;&#65533;&#65533;&#65533;&#65533;&#65533;&#65533;@O&#65533;j+&#643;&#65533;&#65533;&#65533;^&#65533;&#65533;b&#65533;&#65533;}i&#65533;&#65533;&#65533;_H&#65533;&#65533;Zrl&#65533;[0&#65533;&#65533;0&#65533;&#65533;T&#65533;&#65533;d&#65533;&#65533;&#65533;|d&#65533;&#65533;&#65533;&#65533;^&#65533;&#65533;&#65533;&#65533;&#65533;&#65533;&#65533;&#65533;&#831;&#65533;&#65533;K&#65533;&#65533;&#65533;&#65533;&#65533;&#65533;&#65533;=&#65533;&#65533;}&#65533;@&#65533;&#65533;&#65533; &#65533;&#65533;&#65533;u82&#65533;&#65533;Fv&#65533;&#65533;&#65533; AO&#65533;&#65533;y&#65533;&#65533;&#587;/&#65533;A&#65533;>l8&#65533;^&#65533;&#65533;-&#65533;'Q`&#65533;&#65533;&#65533;&#65533;M&#65533;&#65533;&#65533;@&#65533;?^D&#65533;2eE&#65533;!&#65533;L&#65533;0&#65533;;w&#65533;&#65533;&#65533;|G&#65533;&#65533;Nw=&#1777;k&#65533;S&#65533;&#992;D&#65533;&#65533;&#65533;i&#65533;';&#65533;&#65533;&#1453;k&#65533;&#65533;&#65533;&#65533;tU&#65533;VE&#65533;&#65533;&#65533;tZ&#65533;R&#65533;&#65533;&#65533;&#65533;V&#65533;&#65533;&#65533;n&#65533;&#1387;V&#65533;c&#65533;&#65533;&#65533;&#65533;5-&#1783;m&#65533;5w.&#65533;&#65533;r&#65533;&#529;+&#65533;&#65533;&#65533;&#65533;&#65533;&#65533;&#65533;<&#65533;&#65533;&#65533;&#65533;&#65533;&#65533;
~&#65533;&#65533;&#1520;W&#1389;&#65533;z&#65533;&#65533;f&#925;&#65533;F&#65533;&#65533;&#65533;Mx&#65533;&#65533;&#65533;XO&#65533;&#592;I
d{&#65533;&#65533;E&#65533;K&#65533;K&#65533;&#65533;&#65533;&#65533;&#65533;M&#65533;\xp&#1847;{Gl&#65533;&#65533;&#65533;&#65533;&#65533;.&#65533;+G&#65533;&#65533;B&#65533;&#65533;s&#65533;&#65533;6u&#65533;&#65533;&#1651;w&#65533;^x|&#65533;&#863;G&#65533;^&#65533;z&#65533;&#65533;&#1919;&#65533;_&#65533;|&#65533;&#65533;&#65533;&#65533;&#65533;&#65533;z#&#65533;w&#65533;:wMg&#65533;t&#65533;:&#495;&#65533;&#65533;2&#65533;qgA|&#65533;&#65533;&#65533;&#65533;&#65533;p&#65533;&#65533;&p&#65533;G&#65533;;&#65533;0&#65533;3&#65533;p&#65533;q&#65533;1&#65533;/&#65533;(&#65533;&#1953;n&#65533;&#65533;&#187;&#65533;>&#65533;&#65533;#&#1020;{&#65533;C/&#65533;&#65533;[-H&#65533;&#65533;S&#65533;6&#65533; &#65533;&#65533;&#65533;*(&#65533;&#65533;&#65533;4(Iy&#65533;&#1288;#z&#65533;&#65533;rI-&#65533;&#65533;;&#65533;&#65533;&#65533;E&#65533;Z&#65533;&#65533;&#65533;q&#1129;&#65533;&#65533;&#65533;'&#65533;&#65533;&#65533;&#65533;39&#65533;&#65533;J:&#1137;&#65533;@=&#498;&#65533;N:&#65533;,PE@%&#65533;PC&#65533;=&#816;q&#65533;&#65533;B&#65533;*d&#65533;r]&#65533;&#65533;QL1&#65533;Ar*%&#65533;R&#65533;J&#65533;R&#65533;D&#1395;&#65533;&#65533;1&#65533;&#65533;&#65533;&#65533;N&#65533;(&#65533;r&#65533;&#65533;d&#65533;W(&#65533;t&#65533;&#65533;Wo&#65533;&#65533;/o&#65533;&#65533;&#65533;^&#65533;&#65533;&#1561;"&#65533;Xg&#65533;&#65533;&#65533;&#712;&#65533;&#65533;&#65533;&#1670;&#65533;&#65533;&#65533;W1G&#1543;L&#65533;qG{l$&#65533;\s&#65533;E7]u&#65533;O&#65533;&#65533;r&#65533;&#799;0K&#65533;2;&#65533;*0&#65533;&#65533;&#65533;&#65533;B&#65533;0&#65533;&#65533;&#65533;&#190;&#65533;&#65533;&#65533;AXCn&#65533;&#65533;KG5,/&#65533;&#65533;ljUn&#65533;K&#65533;#&#65533;&#389;O&#65533;&#65533;r&#65533;&#65533;&#65533;&#65533;&#65533;&#65533;O^&#65533;]&#65533;&#65533;U-?&#65533;>&#65533;<&#65533;F&#65533;&#65533;5[_c&#65533;$&#65533;F&#65533;2&#65533;[&#65533;&#65533;&#65533;,%2:%&#65533;u7&#65533;\&#65533;&#65533;&#65533;&#65533;&#65533;t2&#65533;2&#65533;&#65533;&#65533;)3&#65533;&#65533;&#65533;&#43693;&#65533;&#65533;)&#65533;&#65533;&#65533;,&#65533;&#65533;&#65533;&#65533;&#65533;&#65533;&#65533;&#65533;P&#65533;&#65533;>&#1328;&#65533;&#65533;&#65533;&#65533;&#313;']&#65533;_L6&#65533;I&#65533;&#65533;;0&#65533;&#65533;[_&#65533;&#1254;&#43758;4Ku&#65533;&#65533;&#65533;*&#65533;E&#65533;L+.X&#65533;,&#65533;&#65533;&#34605;&#65533;&#652;&j&#65533;:&#65533;fv&#65533;&#65533;~[6u&#65533;P&#65533;MtXB"&#65533;&#65533;&#65533;6&#65533;&#65533;t&#65533;&#65533;E&#65533;&#65533;&#65533;i&#65533;&#65533;L&#468;&#65533;%&#65533;x&#65533;G^&#65533;{&#65533;&#65533;:&#65533;M&#65533;o&#65533;&#65533;&#65533;AE+&#65533;tCt&#65533;&#65533;&#65533;&#65533;&#65533;&#65533;z?&#65533;zk&#1894;&#65533;g!&#65533;ht&#65533;e &#65533;S&#65533;&#65533;]&#65533;yxr&#65533;&#65533;&#65533;&#65533;&#65533;~G!i&#65533;j&#65533;pJ&#65533;:`&#65533;&#65533;T!&#65533;
&#65533;R"&#65533;&#65533;h&#65533;&#65533;&#65533;&#65533;&#65533;t&#65533;&#65533;&#1430;&#65533;&#65533;7&#65533;gM&#65533;&#65533;&#65533;&#1368;&#65533;A4&#65533;Md+&#65533;&#65533;b1&#65533;(2+|&#65533;&#994;&#65533;&#41285;.&#65533;&#65533;
shC&#65533;&#65533;/&#65533;&#807;&#65533;&#65533;7&#65533;&#65533;`&#65533;&#1731;&#65533;V=&#65533;.&#65533;oX&#65533;z_j&#65533;&#65533;H&#65533;6Inj&#65533;yC&#65533;&#65533;&#65533;&#65533;p&#256;2
&#1196;&#65533;&#1573;&#65533;)[&#65533;*V&#65533;&#65533;&#1552;c&#65533;NJ&#65533;&#65533;&#65533;&#65533;G&#65533;&#65533;&#65533;Y\&#1463;RC#%&#976;&#65533;Dd"&#65533;@&#65533;&#65533;d^&#65533;{&#65533;&#65533; %J&#65533;-RG&#65533;&#65533;&#65533;&#401;0]&#65533;&#65533;&#65533;&#65533;&#65533;)&#65533;Ov&#65533;&#65533;eB39&#65533;|&#65533;55&#65533;&#65533;]s&#65533;&#65533;u&#65533;;&#65533;&#65533;&#65533;n&#65533;2]&#65533;'e&#65533;&#65533;_&#65533;&#65533;&#65533;&#65533;&#65533;&#65533;&#65533;&#65533;&#65533;2GF&#65533;dg&#993;%&#65533;3M&#65533;h&#65533;&#65533;WH&#1496;&#629513;&#65533;&#65533;Q&#65533;7&#65533;&#65533;n&#1195;^&#65533;c)-&#343;
!&#65533;R'&#65533;&#65533;&#65533; C  &#65533;A4T')&#65533;E&#65533;&#65533;D	jL&#65533;*$PHA&#65533;D&#65533;&#65533;A1&#65533;P&#65533;&#65533;gI&#1128;&#65533;&#65533;*&#65533;&#65533;+`a&#65533;g&#65533;	&#65533;&#65533;dLc&#65533;&#65533;	&#65533;.&#65533;9&#65533;&#65533;#'AZr|&#65533;&#65533;&#305;&#65533;&#65533;N&#65533;EM&#1333;&#65533;8&#65533;[mJMd&#65533;&#295;&#65533;M&#65533;X&#65533;&#65533;&#65533;0K;&#65533;&#65533;H&#65533;H&#65533;6&#1385;&#65533;&#65533;lr&#65533;&#65533;&#65533;&#65533;&#65533;=&#65533;&#65533;O&#65533;&#65533;Mo&#65533;L&#65533;&#65533;H&#65533;!Pv&#544;^%&#65533;VU/?&#65533;&#65533;&#65533;&#65533;&#65533;n&#65533;8Kx&#65533;&#1134;&#65533;&#1166;EzV&#65533;&#65533;&#65533;}L&#65533;>p&#65533;&#1306;&#65533;&#65533;&#65533;&#65533;-&#65533;&#65533;&#65533;&#65533;~L$&#65533;&#65533;]E&#65533;&#1268;f&#65533;&#65533;U&#65533;&#65533;V&#65533;&#65533;&#65533;Mr&#65533;j&#65533;&#65533;h&#65533;&#1336;&#65533;&#65533;I&#65533;&#65533;&#65533;#&#65533;&#65533;&#65533;&#65533;&#65533;+&#65533;&#65533;%&#65533;f&#65533;&#65533;R/&#65533;&#65533;ek&#65533;!&#65533;>HD&#65533;;hp*\&#65533;(0&#65533;!r&#65533;&#65533;6&#65533;T&#1300;}_9&#65533;&#65533;&#65533;v&#65533;E<jw"4&#65533;2G&#65533;-&#65533;&#65533;m&#65533;5&#65533;jf&#65533;3&#65533;i5&#65533;[&#65533;&#65533;&#65533;Q&#65533;&#65533;&#65533;M&#65533;,&#65533;+&#65533;&#65533;i(Z&#65533;&#1803;&#65533;j9&#65533;&#65533;/&#65533;Op&#65533;\.&#65533;&#65533;&#65533;:a&#65533;ILE&#65533;u&#65533;|&#65533;-&#65533;&#65533;Nx6&#65533;&#65533;&#65533;[Cu&#65533;&#65533;&#65533;U&#65533;&#65533;&#65533;N&#65533;&#65533;&#65533;w&#65533;3q&#65533;s&#1506;&#65533;&#65533;&#65533;B[_/)2`&#65533;&#65533;e&#65533;&#65533;1&#65533;&#65533;&#65533;>&#65533;X<&#65533;	&#65533;HH2&#65533;&#65533;%-&#65533;b&#65533;&#65533;&#65533;&#65533;&#65533;;&#65533;&#65533;N[&#65533;G&#65533;[&#65533;&#836;&#65533;3S&#65533;SXN[[&#65533;&#65533;-&#65533;F&#65533;&#65533;?-&#65533;!HT&#65533;&#65533;&#65533;&#65533;a&#65533;&#65533;6B&#65533;LX8&#65533;&#65533;OQ&#65533;s&#65533;p&#65533;$3&#65533;&#65533;+&#403;&#65533;B&#1100;&#65533;jl&#65533;=&#65533;&#1532;&#65533;&#65533;0Ds@S&#65533;&#65533;\&#65533;&#65533;X&#65533;&#65533;O[&#65533;&#65533;&#65533;xbJw&#65533;w&#65533;&#1257;H]%&#65533;*Y8N&#65533;&#65533;O>
&#65533;&+k!)]_x&#65533;7`Z&#65533;&#65533;&#65533;&#65533;_1&#65533;x	&#34599;E&#65533;&#65533;"&#65533;&#65533;&#1646;&#65533;n&#65533;&#65533;%&#65533;&#65533;&#6960;&#65533;&#65533;yQY&#65533;&#65533;{&#65533;4&#65533;j&#65533;@CN&#65533;f&#65533;|N&#65533;&#65533;&#65533;x|&#65533;&#65533;v&#65533;&#65533;s&#65533;&#65533;&#65533;&#65533;&#65533;5I#&#65533;&#65533;,&#65533;HHx&#65533;;&#65533;`&#65533;&#65533;&#65533;U6&#65533;h&#65533;&#65533;&#65533;L&#65533;&#65533;&#65533;&#65533;&#65533;01&#65533;.3&#65533;l&#65533;:#&#65533;&#65533;B3&#65533;%&#265;&#65533;&#65533;&#65533;&#65533;~&#65533;&#65533;E&#65533;l'&#65533;*&#65533;b&#65533;&#65533;&#65533;4V&#65533;&#65533;&#65533;&#305;O&#65533;&#65533;f>;sZ&#65533;)&#65533;$&#65533;&#65533;D&#65533;&#65533;	P&#65533;S:&#65533;{W&#65533;&#65533;n+ZBo]&#65533;=&#65533;^&#65533;5&#65533;&#65533;J&#65533;LS=u&#65533;V&#65533;r@7&#65533;&#65533;qIn&#65533;w&#65533;&#65533;&#65533;&#65533;u&#65533;&#65533;&#65533;&#65533; &#65533;&#65533;m3Z;&#65533;&#65533;Fm\&#65533;&#65533;^LaP&#65533;&#65533;'&#65533;&#65533;pp	&#65533;[&#65533;b&#65533;&#65533;T%&#65533;&#65533;&#65533;be&#65533;N&#65533;&#65533;o&#65533;&#65533;<&#65533;&#65533;,&#65533;X{&#65533;d:*&#65533;j6#&#65533;&#65533;&#65533;&#65533;G&#65533;)&#65533;&#65533;5&#65533;&#65533;$w&#65533;&#65533;&#65533;]* &#65533;:&#65533;&#65533;&#65533;gJbt&#65533;&#65533;&#65533;&#65533;&#292;&#65533;&#65533;&#65533;P&#9608;&#65533;m&#65533;Yoo&#65533;{i\D&#65533;&#65533;&#65533;&#65533;OvO&#65533;&#65533;&#65533;&#65533;&30&#65533;&#65533;6&#65533;i&#65533;;&#65533;Iu6&#65533;&#65533;&#65533;&#65533;tJ&#65533;J&#65533;&#992;&#65533;)&#65533;&#65533;&#65533;h&#65533;;R%1&#65533;E&#65533;]&#65533;t&#65533;&#65533;&#65533;DgoK&#65533;;&#1845;*L&#65533;j&#65533;4&#65533;&#2010;&#65533;.u&#65533;
&#65533;1,&#65533;#&#65533;4&#194;%&#65533;&#65533;&#65533;"&#65533;&#65533;>s(&#65533;&#155;vz(y&#65533;&#65533;S3&#65533;+3&#65533;:&#65533;&#65533;&#65533;&#65533;P&#65533;&#65533;#8&#65533;@&#65533;;&#65533;&#65533;s&#65533;7&#65533;
&#65533;V&#65533;9&#65533;1@&#65533;&#65533;&#65533;J@&#65533;*&#65533;&#65533;&#65533;&#65533;,V&#65533;&#65533;(#-I&#147;&#65533;&#65533;&#65533;&#763;&#50890;&#353;&#65533;&#65533;&#231;&#65533;&#155;&#65533;7&#65533;&#65533;&#65533;&#1720;)&#65533;&#65533;&#65533;B&#65533;&#65533;&#65533;&#65533;&#65533;*L&#65533;&#65533;&#65533;80&#65533;P&#65533;p&#1542;l&#65533;&#65533;i&#65533;&#65533;&#65533;j&#65533;p8&#65533;&#65533;&#65533;&#65533;&#65533;&#1191;yZS&#65533;&#65533;	&#65533;&#65533;0&#169;B&#65533;&#65533;&#65533;&#65533;"&#521;+&#65533;y&#65533;&#2017;%<&#65533;D&#65533;ADdD&#65533;&#648;o&#65533;<i&#65533;&#65533;ea:&#65533;&#65533;&#65533;A&#65533;&#247;tQ&#65533;&#65533;&#65533;&#65533;&#65533;&#65533;&#65533;&#65533;&#395;&#65533;R4&#65533;&#65533;&#561;v&#65533;&#65533;&#65533;&#65533;&#65533;`&#65533;&#65533;&#65533;&#65533;&#65533;&#65533;x6&#65533;EK&#65533;&#65533;&#65533;&#65533;a[6&#65533;J9L&#65533;&#65533;&#65533;2&#65533;6B&#65533;&#65533;&#1624;&#65533;0&#65533;S&#65533;T&#65533;&#65533;<!&#1743;&#65533;&#65533;#&#65533;&#65533;/&#65533;B&#65533;,&#65533;&#65533;&#65533;&#65533;F&#65533;&#65533;7&#65533;&#65533;(+*&#65533;&#65533;w&#65533;&#65533;&#65533;&#65533;&#65533;u&#65533;B&#65533;I&#65533;&#65533;s&#65533;I6&#65533;Z&#65533;&#65533;&#65533;&#65533;&#65533;&#65533;}&#267;M&#65533;n Hm&#65533;&#65533;e(`&#1541;\ f&#1542;~&#65533;-&#65533;&#65533;E&#65533;&#65533;!&#65533;3s&#65533;&#65533;&#65533;{&#65533;;&#65533;.&#65533;&#65533;?&#65533;C$&#65533;&#65533;p)A&#65533;&#65533;&#65533;:&#65533;&#65533;w&#65533;F&#65533;&#65533;.wc&#604;&#65533;F&#65533;&#65533;4&#1505;/9&#65533;&#290;&#65533;&#65533;LL50::&#65533;#&#65533;&#65533;&#65533;&#65533;:g&#673;&#65533;&#65533;&#65533;&#65533;&#65533;&#65533;&#65533;&#65533;&#65533;&#65533;&#65533;&#65533;&#65533;&#65533;&#65533;j&#65533;&#65533;&#596;3&#65533;&#65533;&#65533;&#65533;.+"&#65533;Q&#65533;&#65533;[8&#65533;&#37615;K&#65533;&#65533;&#65533;&#65533;=ch&#65533;&#65533;m
&#65533;&#65533;&#65533;!E&#65533;&#65533;&#65533;s&#65533;&#65533;&#65533;+&#65533;&#65533;&#65533;4&#65533;&#65533;&#65533;1&#65533;&#447;3&#65533;sG{	&#65533;#D&#434;&#65533;
T&#65533;B9&#65533;&#65533;	9&#65533;s&#65533;,&#65533;L&#65533;&#65533;B&#65533;&#65533;+&#65533;o&#528;o&#65533;L&#65533;&#65533;&#65533;.&#65533;&#65533;o&#65533;&#65533;n+3&#65533;&#65533;j&#65533;hhe&#65533;^&#65533;&#65533;X8&#65533;OXp&#65533;&#65533;&#65533;&#65533;:&#65533;C&#65533;&#65533;&#65533;&#65533;M&#65533;C&#65533;&#65533;:<j&#65533;&#65533;G&#65533;8@4LT&#65533;&#65533;&#65533;=&#65533;&#65533;&#1537;N[&#65533;&#65533;t%&#961;&#65533;&#65533;&#65533;#&#65533;N&#65533;&#65533;.&#65533;\&#65533;FJ&#65533;&#65533;i2&#65533;#O&#65533;&#65533;&#65533;&#65533;B&#65533;&#65533;g&#65533;&#65533;&#65533;&#65533;5&#65533;&#65533;&#65533;&#65533;T&#65533;U&#65533;&#65533;'&#65533;&#65533;+&#65533;6&#65533;&#298;&#65533;&#65533;&#65533;&#65533;
E&#65533;Lj"&#65533;;&#65533;M&#65533;&#65533;&#65533;R&#65533;IP1+&#65533;&#65533;&#65533;&#65533;'(&#65533;&#65533;&#65533;bzX*&#65533;<@"&#65533;#&#65533;&#65533;&#65533;&#65533;&#65533;K&#65533;\&#65533;&#65533;#="&#279;9L&#65533;0&#65533;B&#65533;&#65533;&#65533;&#65533;&#65533;{&#65533;Q{&#65533;&#65533;&#65533;>&#65533;&#65533;&#65533;&#65533;Q&#65533;&#65533;LR &#65533;8o&#65533;&#65533;e&#65533;&#65533;k&#65533;l`R&&#838;jhd8b&#65533;&#65533;\&#65533;Y&#65533;&#65533;V0K(&#65533;?X&#65533;] &#65533;t6&#65533;&#65533;R&#65533;&#65533;z9&#65533;&#65533;(&#65533;d&#65533;&#65533;&#65533;O4m9S	7&#65533;S&#65533;&#65533;S&#6581;4&#65533;WC&#65533;G&#50789;&#65533;&#65533;8	&#65533;B &#65533;&#65533;<\Y&#65533;&#65533;I&#65533;&#65533; &#65533;s&#1306;&#65533;&#65533;G5On&#65533;*8&#65533;*&#65533;Tc@&#65533;&#65533;NE!;&#65533;z&#65533;&#65533;RJ-&#65533;:L.&#256;-&#65533;b;'&#65533;&#65533;&#65533;7%&#65533;L.&#65533;$&#65533;kBS'&#1554;(&#65533;)}KO5&#65533;&#65533;&#65533;&#65533;&#1131;&#65533;&#65533;e&#65533;&#65533;&#65533;&&#65533;j9$&#65533;&#65533;!<&#1980;&#65533;p&#65533;&#65533;&#65533;&#65533;&#65533;*&#65533;&#65533;&#65533;&#65533;p&#65533;O&#65533;G&#65533;&#1808;&#65533;&#65533;L&#65533;&#65533;&#65533;ue&#65533;t&#65533;&#65533;Wn&#65533;&#65533;ecH&#65533;eP&#65533;}&#65533;&#65533;e8&#65533;`&#65533;]&#65533;&#65533;YxUX&#65533;V J 6&#65533;20&#65533;p&#65533;|&#65533;&#65533;&#65533;}i&#65533;f&#65533;6&#65533;&#65533;&#65533;3-l&#65533;&#65533;&#1330;&#65533;&#65533;"&#65533;&#65533;X$&#65533;(&#65533;&#65533;/&#65533;T&#288;&#65533;&#65533;&#65533;&#65533;&#65533;&#65533;:&#65533;rY&#65533;:&#65533;&#65533;&#65533;%&#65533;I&#65533;&#65533;&#65533;HeN&#65533;&#65533;&#65533;&#65533;/Flg&#65533;&#65533;&#607;%&#1443;%&#663;&#65533;&#65533;&#65533;+&#65533;mK&#65533;{&#65533;&#65533;s&#65533;!c&#65533;*&#65533;&#65533;&#65533;&#65533;8&#1946;&#65533;&#65533;Z&#65533;&#65533;$M&#65533;&#65533;3&#65533;&#65533;=IK&#65533;8*aE&#65533;&#12377;&#65533;s&#65533;z&#238;F&#65533;&#65533;&#1214;&#65533;&#65533;:m&#65533;&#65533;&#65533;7]&#65533;~2d{&#65533;z&#65533;&#65533;-Wr\E\r&#65533;&#65533;&#65533;$&#65533;&#65533;&#65533;i@&#65533;b_&#1029;&#65533;&#65533;&#65533;&#65533;&#65533;\x&#65533;Wp&#65533;U0&#65533;TXL&#1539;3&#65533; (G&#65533;&#65533;t`
&#65533;3&#65533;?&#65533;&#65533;&#65533;&#65533;7&#65533;&#216;&#65533;&#1878;&#65533;]&#65533;&#65533;H+&#65533;&#65533;4&#65533;]&#65533;%G&#65533;"&#65533;&#65533;K}  z&#65533;&#65533;S&#65533;&#1689;/&#65533;&#65533;&#65533;g1&#65533;&#746;&#65533;p&#65533;]&#65533;^&#731;&#65533;&#65533;&#65533;&#65533;&#65533;E &#65533;9J&#65533;&#65533;&#65533;&#65533;[&#65533;&#65533;1~y&#65533;96x&#65533;&#65533;&#65533;&#65533;&#65533;&#65533;M&#65533;&#65533;&#65533;&#65533;&#65533;e&#65533;&#65533;&#703;&#65533;&#65533;	&#65533;=&#65533;F=&#65533;&#65533;&#65533;&#65533;&#65533;&#629;&#65533;A&#65533;&#65533;&#272;&#1196;&#65533;J&#65533;,&#65533;&#65533;(&#65533;&#65533;&#65533;4A4&#65533;&#703;&#65533;&#65533;&#65533;&#65533;&#65533;&#65533;e&#65533;&#932;&#65533;-&#65533;&#65533;s&#65533;aW&#1606;h8_8&#65533;Z&#65533;&#65533;X&#65533;,&#65533;\X&#65533;&#65533;WhU@S(Q&#65533;&#65533;I&#515;-h#&#65533;&#65533;x&#65533;U&#65533;&#65533;X&#65533;U&#65533;&#65533;&#65533;&#65533;&#65533;X&#65533;&#65533;H&#65533;(V&#65533;&#65533;y&#65533;&#65533;<&#65533;%&#65533;&#65533;&#65533;x&#65533;&#65533;&#65533;/&#65533;&#920;d?k"&#15882;)&#65533;&#65533;2&#65533;S&#1769;&#65533;z&#65533;&#65533;&#65533;&#65533;&#65533;<&#65533;i&#65533;&#65533;&#65533;NUZ"&#65533;&#65533;m&#65533;H&#65533;*}(Q&#65533;&#65533;&#65533;-v&#65533;&#65533;&#65533;&#65533;&#65533;&#333;&#65533;D&#65533;&#65533;eG,&#65533;@\&#65533;5&#65533;:>&#65533;Z&#65533;7&#65533;&#65533;8I&#65533;&#65533;zJC&#65533;&#65533;&#65533;&#65533;CDv\&#65533;&#65533;R&#65533;Uf&#65533;V&#65533;&#65533;%&#65533;l@&#65533;*&#65533;X&#65533;\W&#65533;&#65533;VHTXV&#65533;&#65533;RP&#65533;&#65533;NX8&#65533;&#65533;&#513;&#65533; &#65533;&#65533;9&#65533;s&#65533;&#65533;&#65533;&#382;&#65533;&#65533;S&#65533;&#65533;&#65533;&#2013;&#65533;&#65533;&#65533;&#65533;&#1813;]j6&#65533;m&#65533;&#65533;jD&#65533;&#65533;Z^&#65533;5/&#65533;>&#65533;&#65533;nag&#65533;&#65533;[&#65533;&#65533;&#65533;1i:&#65533;#&#65533;c&#65533;&#65533;&#65533;&#65533;&#65533; iFJh&#65533;&#65533;&#65533;&#65533;&#65533;y&#65533;&#65533;&#714;Y&#65533;&#65533;&#65533;;&#65533;&#65533;&#65533;`&#65533;&#65533;G&#65533;&#65533;&#65533;f&#65533;&#40073;&#65533;&#65533;&#65533;Ih&#65533;A&#65533;% &#65533;"&#65533;&#65533;y&#65533;&#65533;&#65533;&#65533;W&#65533;sD&#65533;h&#65533;&#65533;&#65533;h&#65533;&#65533;Wvet&#65533;L&#65533;V&#1504;&#65533;&#65533;&#1862;f^&#65533;&#65533;X`U&#65533;&#65533;Tp&#65533;].R &#65533;R(P&#65533;;&#65533;&#65533;x&#65533; &#65533;#0 &#65533;&#65533;P &#65533;&#65533;;_&#65533;&#65533;!Dk&#65533;V&#47848;H`C&#65533;&#65533;&#65533;&#65533;&#65533;&#65533;&#65533;&#555; &#65533;&#65533;&#716;#&#65533;K&#65533;.&#65533;qD&#65533;&#65533;&#65533;&#65533;M2&#65533;%l&#65533;&#65533;:&#65533;&#65533;p&#65533;&#65533;M&#65533;(&#65533;&#555;&#65533;&#65533;&#65533;&#537;&#65533;N&#38973;%Q&#65533;&#65533;&#1425;&#65533;&#65533;S&#65533;F9^&#65533;&#39479;&#970;9O.&#65533;A&#65533;
&#65533;@M&#65533;p0d&#65533;E&#65533;&#65533;h%j&#53948;&#65533;&#65533;x&#65533;&#65533;&#65533;&#65533;~*&#65533;&#65533;c&#843;&#65533;z&#65533;&#65533;D&#53900;&#1591;	e&#65533;-d&#65533;&#65533;&#65533;&#65533;Z&#65533;.eUn&#65533;&#65533;nRV&#65533;&#65533;!&#65533;q&#65533;&#65533;#&#65533;` &#65533;[hT&#65533;&#65533;RpjS&#65533;&#65533;&&#65533;SH&#65533;M/&#65533;&#65533;&#65533;`(h&#65533;&#65533;I&#65533;v&#65533;7&#65533;&#65533;&#65533;&#65533;,&#65533;&#65533;f &#65533;f=&#65533;H&#65533;&#552;;&#65533;&#65533;&#65533;&#65533;gs~	&#65533;&#65533;H&#65533;Dh1O&#65533;&#65533;&#65533;&#65533;]&#65533;kMf&#65533;.&#65533;.J#&#65533;&#65533;&#65533;&#65533;
&#65533;&#65533;)$&#65533;Vq&#65533;&#65533;&#65533;\&#65533;&#65533;&#65533;m&#65533;&#65533;&#289;6&#65533;H&#400;B&#65533;W,&#65533;&#65533;&#65533;&#65533;L&#65533;&#65533;BK:&#65533;&#65533;^qE&#689;&#65533;M&#65533;&#51754;&#65533;&#65533;k&#65533;&#65533;
&#65533;&#65533;;&#65533;bH&#65533;&#65533;&#65533;&#65533;L&#65533;&#65533;Q-_\&#65533;^\&#65533;>WW&#65533;&#65533;&#65533;&#65533;&#65533;&#65533;P&#65533;p&#65533;g@b &#65533;[&#65533;&#65533;T&#65533;P O&#1540;K&#65533;M&#65533;&#65533;P&#65533;K&#65533;&#65533;.&#65533;p&#65533;&#65533;#p'&#65533;&#65533;@&#65533;f@&#65533;xp&#65533;}+&#65533;&#65533;&#65533;&#65533;H8&#65533;v&#65533;\6&#65533;i?;&#65533;&#65533;f&#65533;&#65533;&#65533;&#65533;c&#65533;&#65533;%&#54054;&#65533;!&#65533;S&#65533;&#65533;&#65533;6&#65533;	U&#65533;&#65533;&#65533;l&#51523;)T&#65533;&#65533;a&#65533;&#65533;uv&#65533;5u&#65533;&#65533;>&#65533;`J&#65533;y z n&#65533;C5Q]0&#490;A&#65533;-&#65533;&#65533;&#65533;&#1654;G&#65533;&e&#65533;-&#65533;:Y&#65533;&#65533;&#65533;v&#65533;&#65533;,x&#65533;g&#65533;&#65533;=&#65533;"&#65533;smB&#65533;&#65533;vw&#65533;&#65533;&#57673;&#65533;73Rda&#65533;&#933;V P&#65533;J`DH&#65533;H&#65533;&#65533;M&#65533;&#65533;&#65533;&#65533;&#65533;&#65533; &#65533;$`&#65533;=&#65533;m`
i&=&#65533;&#65533;s&#65533;&#65533;&#65533;x&#65533;&#65533;fUAvl&#65533;&#65533;B&#65533;&#65533;&#65533;cW&#65533;c&#65533;/&#65533;-&#65533;&#65533;re&#65533;&#65533;&#65533;^w&&#65533;$cB&#65533; )&#65533;]&#65533;u&#65533;&#65533;o'zNU&#65533;[:`&#65533;!a&#65533; &#65533;&#65533;>|&#65533;&#65533;~&#65533;0&#65533;-&#65533;v;&#65533;&#65533;)5&#65533;w&#65533;&#65533;&#1339;,&#65533;|z&#65533;d&#65533;&#65533;-:k_(,&#65533;,&#65533;r.&#65533;&#65533;w&#65533;.&#65533;&#65533;p&#65533;q,&#65533;&#65533;&#65533;&#65533;&#65533;&#65533;n&#65533;g &#65533;&#65533;[&#65533;&#65533;W@Q&#65533;&#65533;F0&#65533;C&#65533;&#65533;Ix&#65533;<&#65533;!&#65533;&#65533;&#65533;&#65533;&#65533;#&#65533;&#65533;.&#65533;Z&#65533;s&#65533;K*>&#65533;&#65533;x&#65533;$K&#65533;H_&#65533;&#65533;&#65533;B[&#65533;&#65533;&#65533;Y&#65533;&#65533;)&#65533;F&#65533;&#65533;&#65533;&#65533;(&#65533;o"&#65533;m&#1855;U&#65533;O&#65533;P&#65533;+&#65533;&#65533;u&#65533;&#65533;1&#65533;&#65533;W&#65533;&#65533;&#65533;&#65533;&#65533;GZ&#65533;Y&#65533;z`&#65533;&#65533;&#65533;&#170;2mn&#65533;ni&#65533;wC&#65533;BI&#65533;'&#20409;&#1112;ow~$&#65533;&#40439;f&#65533; ?G)bm&#65533;Bj&#65533;mE&#65533;{i&#2014;uT&#65533;GA&#65533;NCc &#65533;\&#65533;&#1410;&#65533;J&#65533;&K&#65533;%&#65533;&#65533;h&#65533;3v&#65533;&#65533;&#65533;&#65533;G&#65533;&#65533;?&#65533;02&#65533;3q&#65533;&#1577;C&#65533;N]&#595;&#65533;&#933;[&#65533;&#65533;&#65533;&#65533;s2g&#1196;i&#65533;&Ms&#65533;&#537;+&#65533;&#65533;&#65533;N&#65533;Bk&#65533;\g&#65533;h;w&#65533;&#65533;&#339;&#65533;&#65533;)&#65533;y&#65533;&#65533;&#611;Wo^&#1387;&#65533;&#65533;&#65533;&#65533;
U&#65533;w&#65533;&#65533;*-&#65533;&#65533;&#65533;&#1140;j&#1522;]&#750;]&#65533;u&#65533;&#790;&#65533;&#65533;.Tx&#65533;&#65533;~&#65533;:ok&#65533;&#65533;&#65533;&#65533;&#1787;w&#65533;&#65533;=|&#65533;3n&#65533;&#65533;q&#65533;&#65533;&#65533;&#65533;&#65533;g&#65533;2&#65533;&#794;7s&#65533;l&#65533;&#65533;d&#661;''&&#65533;&#65533;4&#65533;&#1322;W&#65533;-&#65533;&#65533;=&#1458;g&#1262;m&#65533;vf&#221;]O&#65533;:/^&#65533;&#65533;&#65533;&#1681;Dw&#65533;'&#65533;&#65533;&#65533;&#393;&#65533;7o&#1982;E&#65533;^&#65533;&#65533;tp&#1717;G&#65533;&#65533;]&#65533;s&#65533;;&#65533;&#65533;,w]&#65533;&#65533;r&#1789;&#746;7&#65533;&#65533;&#65533;&#65533;&#65533;W&#65533;XpWy&#65533;&#254;&#65533;6mI6&#65533;S&#65533;9&#65533;&#65533;&#65533;8&#65533; &#65533;8&#65533;&#65533;&#65533;wJ&#65533;tZxa&#65533;&#65533;MN&#65533;z&#65533;!&#65533;
&#65533;3`9&#65533;pC3&#65533;&#65533;"&#65533;-&#65533;&#65533;"
'
=&#65533;#&#65533;&#65533;&#65533;E1&#65533;&#65533;&#65533;6&#65533;&#1027;7&#65533;&#65533;&#65533;E&#65533;&#65533;&#65533;%&#1108;&#65533;&#65533;:&#65533;g&#65533;y&#417;'e:P&#65533;&#65533;&#65533;9x&#65533;&#65533;&#65533;&#65533;s&#65533;&#65533;`&#65533;&#65533;&#65533;,'&#65533;Ne*7&#65533;[&#65533;Y&#65533;&#65533;X&#65533;&#65533;dz&#65533;&#65533;5&#65533;;b9&#65533;X&#65533;&#65533;&#65533;V&#65533;&#65533;	&#65533;_&#65533;&#65533;&#1620;pb&#65533;G&#65533;H#1Yg&#65533;&#65533;&#65533;&#65533;&#65533;&#65533;yT&#65533;&#65533;&#65533;&#65533;zt&#65533;&#1825;&#65533;&#65533;
&#1000;|&#65533;&#65533;U&#65533;Z&#65533;&#65533;Vv&#65533;c\&#65533;J(&#65533;&#65533;&kd&#65533;&#65533;VY}&#65533;&#65533;f&#65533;&#65533;&#65533;sXl&#65533;%&#65533;+&#65533;&#65533;}Fd&#65533;&#65533;,&#65533;&#65533;J+&#65533;=]&#65533;Wq&#409;&#65533;&#65533;&#65533;a&#65533;!&#65533;&#65533;=W&#1861;&#65533;8G&#1859;ESK&#65533;&#371;&#65533;&#65533;&#65533;;/&#65533;&#65533;5&#65533;Yg&#65533;`M&#65533;&#65533;&#1855;&#801;&#65533;\8&#65533;>&#65533; t&\&#65533;&#65533;&#65533;.&#65533;6l0uZ&#65533;&#65533;8&#65533;	8&#65533;Hs1&#65533;&#65533;&#65533;&#65533;-&#65533;&#65533;&#65533;	&#65533;&&#65533;@&#65533;$&#65533;&#65533;&#65533;E/&#65533;P9&#65533;`C&#65533;1&#65533;&#65533;8@&#65533;I6'&#65533;&#65533;&#65533;&#65533;4]&#1270;<&#65533;d&O>&#65533;&#65533;&#65533;\`&#65533;Tw&#65533;&#65533;OWO&#65533;OI#G&#65533;M&#65533;!&#65533;S&#65533;&#65533;	\&#65533;x&#65533;&#65533;&#65533;&#65533;f&#65533;&#65533;&#65533; &#65533;&#65533;*&#65533;&#65533;&#1560;&#1878;Qsy&#65533;v&#65533;mNjX|&#65533;U~OIE&#65533;T&#65533;N&#65533;Wk&#65533;&#65533;&#65533;&#65533;F&#65533;&#65533;&#65533;&#65533;d&#65533;&#65533;6l&#65533;&#65533;&#65533;&#65533;&#65533;&#31677;&#65533;&#65533;&#65533;&#65533;&#65533;&#65533;&#35707;N&#65533;&#65533;&#65533;'&#65533;MB	&#65533;&#65533;&#65533;lW.w&#65533;.&#65533;tn&#65533;&#65533;&#65533;_&#65533;&#65533;&#1979;&#65533;<&#65533;&#65533;&#65533;&#1685;o&#65533;.&#65533;h&#65533;LJ`O~mf&#65533;#&#65533;\&#65533;7&#1564;s&#65533;'X>&#65533;&#65533;&#65533;&#65533;&#65533;&#65533;E&#65533;.&#65533;z&#65533;&#65533;&#65533;&#65533;/N7&#65533;P&#65533;L2&#65533;&#65533;.`q
Pp"&#65533;&#65533;&#65533;!&#65533; &#65533;&#65533;&#65533;6&#65533;AErp&#65533;&#65533;&#65533;:&#65533;Ad&#65533;Ot=&#65533;zT&#1092;&&#65533;!m{>!&#65533;&#65533;&#788;14&#65533;&#65533;@h:Pr&#65533;3"1-K`&#65533;&#65533;&#65533;j&#65533;&#65533;J&#65533;&#65533;=&#65533;[&#65533;&#65533;N&#65533;&#65533;QTO&#1615;&#65533;&#65533;B&#65533;&#65533;'RN&#65533;&#65533;&#65533;%Ii&#65533;((&#65533;&#65533;&#65533;&#65533;&#247;&#65533;&#65533;)N&#65533;&#65533;&#65533;1"&#65533;k&#65533;]Ru&#65533;5&#906;U&#65533;&#65533;J&#65533;&#65533;&#341;&#65533;&#65533;&#65533;U&#65533;zV&#65533;(3,a&1&#65533;)&#65533;&#65533;&#65533;&#65533;`9&#46035;&#65533;&#65533;hF&#65533;&#65533;&#65533;s&#65533;|$$w#;&#65533;&#65533;&#65533;8&#1427;&#65533;&#65533;
t&#65533;qe&#65533;\Z8&#65533;&#65533; &#65533;&#65533;&#65533;C?!&#65533;L&#65533;&#65533;/J&#65533;&#65533;&#65533;|&#65533; &#65533;5&#65533;}&#65533;?&#65533;&#1634;Q&#65533;&#65533;&#65533;&#65533;h&#65533;_Q&#65533;&#410;f1&#65533;]&#65533;[&#65533;&#65533;&#65533;	&#65533;sM&#65533;&#65533;&#65533;&#65533;^&#1460;&#65533;&#65533;yC&#1440;&#65533;4&#65533;&#65533;_&#1570;&#65533;&#65533;':&#1097;H&#65533;a
/&#65533;|&#291;&#65533;&#65533;0p&#65533;\ &#65533;&#65533; G&#1540;6&#65533;q&#65533;&#65533;h&#65533;&#65533;IN&#65533;d<&#65533;&#65533;&#65533;<%&#65533;&#65533;i&#1029;&#65533;0&#65533;P&#65533;&#65533;&#65533;J&#65533;e$p1&#65533;&#65533;C&#65533;&#65533;'pe&#65533;&#65533;&#65533;&#65533;&#65533;4qn!$/?&#534;-&#65533;P.&#65533;q&#65533;RN&#65533;H&#65533;.&#65533;,&#65533;&#65533;)Nk&#65533;1N&#65533;&#65533;r&#65533;&#65533;,&#65533;&#65533;&#65533;d2&#65533;V&#65533;@C&#65533;&#65533;&#65533;Y&#65533;&#65533;MS_&#65533;&#65533;&#1025;&#65533;2&#65533;&#65533;&#65533;&#65533;@&#65533;&#65533;&#65533;&#65533;7]-;&#65533;&#65533;&#65533;z18Y&#65533;&#65533;&#65533;+a&#65533;V&#65533;&#65533;7z&#65533;K&#65533;db.uo&#1105;&#65533;&#65533;&#65533;g&#65533;<&#65533;&#65533;xi&#65533;&#65533;&#65533;&#65533;)RY+b&#65533;w&#65533;&#65533;yE8JdTZHR&#65533;&#65533;i&#65533;&#65533;&#65533;&#1112;C5v&#65533;&#65533;&#65533;&#65533;A&#65533;cP&#65533;&#65533;&#65533; &#65533;1&#65533;}&#65533;-&#65533;F;&#65533;&#65533;y&#65533;&#1656;F5&#65533;&#65533;c&#65533;&#65533;&#65533;+J&#65533;	O&#65533;W&#65533;F0&#65533;&#65533;@G3&#65533;`&#65533;&#512;	&#65533;&#65533;&#65533;8lg&#65533;&#65533;&#65533;&#65533;W&#676;&#1490;&#65533;jv`&#65533;]a&#65533;&#65533;&#65533;&#786;GMJ&#65533;&#630;&#65533;$X*&#65533;&#65533;U&#65533;E&#506;&#65533;&#65533;p&#65533;&#65533;&#65533;--u&#65533;(&#65533;&#65533;J*9	&#65533;,&#65533;(&n1)ic&#65533;}&#65533;z&#65533;D&#65533;'&#65533;&#65533;]0&#65533;&#65533;fX&#65533;&#65533;qN&#65533;&#65533;&#65533;&#65533;*W	&#65533;2&#65533;Jk&#65533;&#65533;&#65533;&#65533;&#65533;&#65533;&#65533;?&#65533;&#65533;pT&#65533;&#65533;&#65533;&#65533;&#65533;&#65533;\&#65533;f&#65533;&#65533;&#65533;L&#65533;&#65533;&#65533;&#65533;&#65533;#&#65533;&#65533;/:&#65533;c<&#65533;cc&#65533;Q&#141;&#65533;6V&#65533;U/#&#65533;%&#65533;8&#65533;NN,&#65533;-S&#65533;&#65533;t&#65533;&#65533;krzr0&#65533;}2&#65533;&#65533;&#65533;&#65533;&#423;&#65533;&#65533;&#65533;0l&#65533;`&#65533;]&#65533;(&#65533;v&#65533;&#1136;XiG&#65533;&#65533;&#65533;CR&#369;S\&#65533;&#65533;`H`C-&#65533; 4&#65533;:w+&#65533;&#65533;i;&#65533;&#65533;%Sar&#1592;&#65533;&#65533;lX&#65533;&#65533;@F1&#65533;&#65533;&#65533;W&#65533;"&#65533;&#65533;&#65533;&(&#65533;-&#65533;D&#514;&#65533; )-hA_&#65533;j(a&#840;.@&#65533;&#65533;&#65533;&#65533;[&#65533;/&#65533;&#65533;,l&#65533;qD&#65533;&#65533;k&#65533;lh &#65533;&#65533;t&#65533;&#65533;&#65533;&#1734;&#65533;h&#65533;&#330;U&#65533;&#65533;&#65533;&#65533;&#65533;&#65533;&#65533;&#65533;&#65533;&#65533;&#65533;&p]&#65533;&#51788;.&#65533;&#65533;&#65533;&#598;&#65533;O&#65533;Sk&#65533;pTf	&#65533;&#65533;r&#65533;K&#65533;U&#65533;<6&#65533;W&#65533;&#65533;b&#65533;&#65533;%o&#65533;5&#65533;3&#65533;&#65533;U&#65533;c&#65533;&#65533;&#65533;&#65533;D4UG=&#65533;&#65533;&#65533;M0).8&#65533;3N&#65533;&#65533;P&#65533;&#879;&#65533;&#65533;,&#65533;&#65533;I&#65533;w&#65533;!&#65533;&#65533;&#65533;&#65533;W1&#65533;&#65533;`&#1249;&#65533;&#65533;<&#65533;y&#65533;&#65533;[V&#65533;&#65533;&#65533;&#65533;&#65533;7,&#65533;T&#1892;&#1555;&#65533;p9R&#65533;N&#65533; &#65533;&#65533;&#65533;L/Ox&#65533;G&#65533;&#1290;&#65533;&#65533;S?&#65533;v&#65533;&#65533;&#65533;kXc&#65533;&#65533;&#65533;.ho&#65533;"!&#65533;`D#&#65533;vI,&#65533;k&#65533;&#65533;r`&#65533;&#65533;) &#65533;x@&#65533;k&#65533;&#250;&#65533;&B>&#65533;{P?|&#65533;&#65533;&#65533;&#65533;C_&#892;&#65533;dN&#65533;&#65533;D&#65533;&#65533;.K&#65533;&#65533;Y [&#65533;m&#65533;&#65533;&#65533;"&#65533;&#65533;&#65533;7o'&#1880;&#65533;/&#65533;&#65533;&#65533;&#65533;&#65533;&#65533;@UG&#65533;x8|)&#65533;&#65533;&#65533;&#65533;&#65533;&#65533;;H&#632;&#65533;t&#65533;J&#65533;p&#65533;p3&#65533;
&#65533;&#65533;s&#65533;&#65533;&#65533;&#65533;Y&#65533;&#65533;*&#65533;cNs&#65533;&#137;&#65533;?|*&#65533;&#65533;&#65533;&#852;J~8&#65533;_>&#65533;&#65533;&#65533;&#65533;8&#65533;&#65533;&#65533;&#65533;osiM&?o&#65533;l&#65533;&#1025;%`&#65533;&#65533;}&#65533;2&#65533;&#65533;&#65533;&#65533;S&#65533;=1O&#65533;d&#65533;&#65533;&#65533;&#65533;m,&#65533;V&#65533;E&#65533;&#65533;&#65533;X&#65533;&#65533;z&#65533;&#65533;qdR&#65533;&#848;y&#65533;Y&#65533;-&#65533;Z`&#65533;&#1223;|V&#65533;P&#65533;|&#65533;6&#65533;V5L&#229;C.&#514;+&#65533;&#65533;naB$,&#65533;$&#65533;&#65533;.&#65533;&#65533;,pZ+&#65533;$ &#65533;P&#65533;&#65533;@&#65533;&#65533;
&#65533;&#65533;&#65533;&#65533;|&#65533;7A&#65533;!*iRy &#65533;&#65533;9&#65533;
&#65533;&#65533;Fa&#65533;$k}&#65533;&#65533;&#65533;&#65533;&#65533;@&#65533;I&#65533;I&#65533;&#65533;<&#1779;&#65533;Zd&#65533;&#65533;&#65533;&#65533;&#65533;&#65533;J$&#65533;@&#65533;!K4&#65533;&#65533;&#65533;JU[&#65533;&#65533;:&#65533;!&#65533;&#65533;&#65533;&#65533;&#65533;\&#65533;&#1786;&#65533;&#65533;L1&#65533;&#65533;&#65533;!"!n&#65533;S&#65533;&#1553;9&#65533;&#65533;A&#65533;&#65533;&#65533;&#65533;&#65533;(&#65533;&#65533;&#65533;]&#65533;&#65533;%&#65533;
&#65533;&#65533;	H&#65533;&#65533;'&#65533;
H5&#65533;&#65533;&#65533;&#65533;|&#65533;-&#65533;YY&#65533;&#65533;&#855;]&#65533;&#65533;&#65533;}&#65533;'"#&#65533;UU&#65533;EU&#65533;&#65533;&#65533;&#410; |&#65533;NO.&#65533;U4&#65533;&#65533;&#65533;&#65533;U&#65533;<&#65533;&#65533;&#65533;K&#65533;&#65533;&#476;&#65533;&#65533;\&#65533;
&#65533;&#65533;"0^#V&#65533;cU&#65533;@&#2024;T&#65533;&#65533;5Q&#601;&#65533;&#65533;&#65533;&#65533;c&#1309;&#65533;&#65533;&#65533;&#65533;z&#65533;&#65533;#32&#65533;ct\34&#65533;400&#65533;B.&#65533;B*&#65533;&#65533;)x&#65533;%HB#$&#65533;B &#65533;B*&#65533;*&#65533;)x%L&#65533;&#65533;@&#65533; A&#1026;8&#543;&#65533;I&#65533;&#65533;&#65533;D&#65533;9&#65533;&#65533;qW&#65533;&#65533;J&#65533;&#65533;&#65533;t&#65533;&#65533;(S<&#42970;&#65533;YHv&#65533;&#65533;&#65533;u&#1461;&#65533;&#65533;&#65533;U&#65533;N&#65533;"&#65533;X&#1014;aMvM&#65533;&#65533;&#65533;>&#65533;W&#65533;a&#65533;l&#65533;O&#65533;&#65533;O:&#693;YJ&#65533;&#65533;DKd&#1145;&#65533;WY%`&#65533;&#65533;&#65533;&#65533;&#646;&#65533;JTiU&#65533;,&#65533;a0F&#65533;QXY[&#65533;&#65533;R&#65533;&#65533;&#65533;&#65533;&#65533;M&#65533;&#65533;L1&#65533;&#65533;I&#65533;e^&#65533;M&#65533;SR&#65533;}&#869;c&#65533;]&#65533;&#65533;a&#65533;%&#65533;&#65533;
&#65533;E]f&#65533;#6&#65533;No&#65533;&#65533;^&#65533;I&#65533;I&#65533;&#65533;&#65533;P&#65533;&#65533;&#65533;&#65533;&#65533;K2&#65533;&#65533;&#65533;&#65533;&#65533;&#65533;&#65533;a&#65533;Q&#65533;E&jJ&#65533;&#65533;&#65533;&#65533;&#65533;&#65533;
e&#65533;J*&#65533;&#65533;&#65533;&#65533;IME&#65533;&#65533;&#65533;&#65533;
&#65533;&#65533;)u&#65533;;"&#65533;&#65533;$ZtX&#65533;2(&#65533;3&#65533;.&#65533;B-&#65533;)&#65533;B(h&#65533;$<&#65533;"B"d&#65533;(x&#65533;'&#65533;&#65533;(&#65533;B)&#65533;B?~&#65533;$&#65533;&#65533;0@&#65533;&#65533;&#65533;((&#65533;L&#65533;u&#65533;u&#65533;&#65533;&#65533;&#65533;&#65533; &#65533;we&&#65533;-&#65533;2&#65533;&#65533;g&#164;ozdz&#1360;QQ&#65533;&#65533;E&#65533;&#65533;&#65533;&#65533;&#65533;%=^E&#65533;\&#65533;&#65533;R&#65533;\l&#702;&#65533;S_*h&#65533;L&#65533;&#65533;_ZR*J&#65533;&#65533;e[*&#65533;[R&#65533;X&#65533;&#65533;&#161;&#1582;&#65533;f&#65533;&#65533;&#65533;O=&#325;&#65533;&#65533;&#65533;&#65533;&#65533;&#65533;--|&#65533;I&#65533;-&#65533;p&#65533;<&#65533;&#65533;)O&#65533;H&#65533;&#65533;[P&#65533;&#65533;&#601;&#65533;&#1704;&#65533;&#65533;
&#65533;&#1192;&#65533;0&#332;&#65533;h)&#65533;&#65533;&#65533;&#65533;&#65533;hj&#65533;h&#65533;M&#65533;\&#65533;&&#65533;&#65533;Iz iY&#65533;yE&#65533;&#1440;&#65533;e&#65533;&#65533;)g&#65533;&#2002;&#65533;&#65533;e&#65533;&#65533;l6	&#1140;&#65533;&#65533;&#65533;	&#65533;&#65533;gst &#65533;&#65533;&#65533;j&#65533;442&#65533;/t)&#65533;B'd&#65533;t.&#65533; &#65533;&#65533;&#65533;!H&#65533;&&#65533;&#65533;v&#65533;&#65533;(&#65533;&#65533;)&#65533;'D$`&#65533;*&#65533;&#65533;2P&#65533;7 &#65533;&#65533;&#65533;O&#65533;]L&#65533;&#65533;&#65533;fA&#65533;T~&#65533;&#65533;$&#43098;&#65533;CA&#65533;@&#65533;&#1152;^
&#65533;mJ&#65533;1&#1092;&#65533;\i	&#65533;r	&#65533;LTTNhK&#65533;EZ&#65533;|&#65533;L&#65533;&#65533;\A&#65533;J-&#65533;S&#65533;(&#65533;&#65533;&#65533;&#65533;R_]&#65533;h&#65533;&#1624;&#65533;y&#65533;(&#65533;&#65533;S&#65533;X&#65533;(lZ&#1920;&#65533;&#65533;&#65533;be&#65533;&#65533;&#47030;&#65533;_&#65533;&#65533;,&#65533;&#65533;fJQ&#65533;&#65533;bQ&#65533;&#65533;&#65533;&#65533;&#65533;h&#65533;&#65533;&#65533;&#26776;!&#65533;e-&#65533;aAU &#65533; &#65533;J&#65533;&#65533;&#65533;e&#65533;&#65533;&#65533;&#65533;&#65533;&#65533;|*j&#65533;&#65533;&#65533;I&#65533;&#65533;&#65533;\&#65533;&#65533;&#65533;&#65533;&#940;&#65533;&#65533;&#65533;&#65533;1\F-&#38693;M&#65533;&#65533;&#65533;5&#65533;L&#65533;c;^&#65533;fm&#65533;58C1C>&#65533;&#65533;*d&#65533;&\B$&#65533;&#65533;D&#65533;&#65533;A$&#65533;%p&#167;u&#65533;'&#65533;B*&#65533;)&#65533;1d&#65533;9&#65533;&#65533;&&#65533;)Lv&#65533;&#65533;&#65533;*&#65533;`&#3282;&#65533;I&#65533;&#65533;B=&#65533;:(*y&#65533;&#65533;&&#65533;&#65533;]&#65533;f(&#65533;&#65533;W2&#65533;@&#65533;P&#65533;&#65533;&#65533;&#65533;&#65533;&#65533;Ji&#65533;&#65533;&#65533;~uhN&#65533;(&#65533;&#65533;%&#65533;&#65533;&#65533;&#65533;b_&#65533;a&#65533;&#65533;&#65533;&#65533;\`l&#52220;&#65533;&#65533; P9&#2004;&#65533;h&#65533;&#65533;\`k&#65533;0&#65533;S&#65533;)&#65533;&#65533;&#65533;r+&#65533;&#65533;&#65533;&#65533;&#65533;j&#65533;&#65533;.&#65533;R&#65533;J&#65533;Q&#65533;h&#65533;&#65533;&#65533;E]&#1820;_*&#47504;M&#65533;&#617;&#65533;E&#65533;x&#922;I&#65533;&#727;v&#65533;&#1612;\&#65533;&#65533;&#65533;0)K&#65533;fn&#65533;&#65533;E&#65533;&#65533;&#65533;/f/&#65533;rW&#65533;GNUR&#65533;m&#65533;&#65533;j&#65533;Ai&#65533;&#65533;&#65533;O&#65533;&#65533;&#336;&#65533;&#65533;&#65533;5<C1&#65533;B.&#65533;&#65533;+&#65533;c&X&#65533;$$&#65533;x&#65533;&#65533;&#65533;@&#65533;&#65533;!\B8E&#65533;&|&#65533;&l&#65533;,<C7$&#65533;v&#65533;'&#65533;	&#65533;3u&#65533;&#65533;&#65533;d&#65533;&#65533;c&#65533;&#65533;&#65533;&#65533;&#65533;&#1894;pJ>c&#65533;E&#65533;&#65533;\&#65533;&#277;&#1357;&#65533;l&#63363;&#65533;&#65533;&#65533;)&#65533;&#65533;0&#65533;Ok&#65533;&#65533;n&#65533;Z&#65533;t	&#65533;`&#65533;&#65533;&#65533;C1&#65533;&#65533;.L&#17279;&#65533;&#65533;&#65533;G&#65533;&#1687;5lt&#65533;|&#65533;c&#65533;&#65533;l&#65533;-1&#65533;&#65533;-l&#65533;f&#65533;&#65533;N&#1478;nh&#65533;&#65533;W&#65533;V&#16491;M&#65533;&#65533;Zl&#65533;&#65533;(+&#65533;&#65533; G&#65533;&#65533;&#889;&#65533;b&#65533;)&#65533;ib&#65533;&#65533;&#65533;&#65533;&#65533;&#65533;&#65533;&#65533;RF~L2&#65533;&&#65533;&#65128;lh&#65533;&#65533;YT&#65533;=f&#65533;&#65533;&#65533;n&#65533;o&#65533;V$dU&#65533;&#65533;&#65533;&#65533;&#65533;(GA&#65533;;fff-s &#65533; &#65533;&#65533;-&#65533;B+&#65533;&#65533;8 &#769;A&#65533;&#65533;| 	&#512;&#65533;"\B&\%XB&T&&#65533;&#65533;5|R&#65533; &#65533;&#65533;ljm&#65533;&#65533;&#65533;IN&#65533;&#65533;"&#65533;&#65533;9&#65533;:&#1202;}&#65533;&#65533;wu&#65533;(&#65533;&#65533;&#65533;e&#65533;T:
%&#65533;&#65533;&#65533;&#65533;&#65533;)&#65533;%?&#65533;z&#65533;&#65533;)&#65533;dn&#65533;q&#65533;s&#65533;@+&#65533;&#65533;>&#65533;&#65533;&#65533;r!2&#65533;:&#65533;Y&#65533;,&#65533;&#65533;+$Kc8&#65533;&#1708;&#65533;&#1788;&#65533;&#65533;E&#65533;&#65533;&#65533;tyk&#65533;&#65533;1J/M&#65533;&#65533;&#65533;&#65533;&#65533;&#65533;&#4001;&#65533;&#375;a&#65533;&#673;&#65533;p&#65533;&#65533;*&#65533;&#65533;oj&#65533;=&#65533;I&#65533;a,&#65533;&&#65533;&#65533;.&#65533;&#65533;&#65533;&#65533;&#65533;S&#65533;&#65533;&#65533;&#65533;&#65533;&#65533;	&#65533;&#65533;&A_	&#65533;&#65533;&M!&#65533; &#65533;x&#65533;N!9&#65533;&#65533;&#65533;&#65533;.{&#65533;&&#65533;&#65533;&#65533;@
&#65533;&#65533;&#65533;@&#65533;&#65533;	At&#65533;%P%T&#65533;$`B.hKG7p7t_&#65533;&#65533;.&#65533;&#65533;&#1706;x}5&#65533;F&#65533;r	C!.e&#65533;&#65533;e7&#65533;6d&#65533;G@&#65533;&#65533;K&#65533;a&#65533;I&#65533;&#65533;M&#65533;&#65533;u&#65533;&#256;*%&#65533;D&#65533;=&#65533;&#65533;6&#65533;xd&#65533;f&#65533;m[Q&#65533;4&#65533;&#65533;&#65533;_4R&#327;&#65533;|&#65533;F&#65533;&#65533;&#65533; &#65533;&#65533;&#65533;%&#65533;&#65533;l&#65533;&#65533;&#65533;&#65533;&&#65533;$ns?7&#65533;0wtsIsK&#65533;&#65533;M7&#65533;Lwe&#65533;&#1687;&#65533;d&#65533;&#65533;Z&#65533;&#65533;=&#1225;&#65533;9&#583;\
&#65533;&#65533;&#65533;
&#65533;-&#65533;&#65533;&#1097;&#65533;&#65533;&#1800;A&#65533;r&#65533;&#65533;&#65533;}&#65533;q=&#65533;8&#65533;R/&#65533;,&#65533;&#65533;&#65533;h&#65533;O&#65533;&#65533;&#65533;I&#65533;&#65533;`&#65533;#&#65533;&#65533;S?&#65533;}&#65533;&#65533;o$N9&#65533;&#65533;&#65533;%&#65533;&#65533;&#65533;
q&#65533;Z&#65533;ia8h&#65533;l/&#65533;*t&#65533;"&#65533;&#65533;4A&#65533;&#65533;&#65533;&#65533;&#65533;&#65533;p@\@
$&#65533;$&#65533;^[B@V&#65533;-dC`&#65533;6a&#65533;&#65533;P&#1878;5&#1921;&#65533;&#65533;&#65533;#&#65533;6BW`9
&#65533;y&#65533;&#65533;&#65533;l&#65533;q&#65533;"&#65533;u&#65533;&#65533;&#65533;fk&#65533;s&#65533;&&Uy&#65533;A&#65533;f&#65533;&#65533;=&#65533;&#65533;ys&#65533;ysk&#65533;{&#65533;H&#65533;&#65533;PusImv&#65533;&#65533;7&#65533;&#65533;W&#65533;v
&#65533;&#65533;F&#65533;G i4Z&#65533;Txt*&#65533;&#65533;K&#65533;Di%&#65533;<&#65533;lK:&#65533;G&#65533;G&#869;wd&#65533;H&#65533;&#65533;_&#65533;	&#65533;&#65533;W/&#65533;LT&#65533;KO&#65533;&#65533;&#65533;&#65533;MG&#65533;&#65533;6&#65533;!&#65533;u%&#65533;&#65533;e&#65533;4&#65533;&#65533;&#65533;&#65533;c&#65533;,&#65533;z}&#65533;&#65533;<&#65533;&#65533;Q&#65533;&#286;&#65533;;&#65533;R&#65533;aL&#65533;i&#65533;L&#65533;C&#65533;<4&#65533;&#65533;B8&#65533;w&#65533;j&#65533;)&#65533;F&#65533;&#65533;M&#65533;]I&#65533;8M&#65533;C|&#65533;&#65533;&#1352;6(1&#65533;.&#65533;&#65533;&#65533;&#65533;.&#65533;&#65533;&#65533;@	s`@t&#65533;L d@	,&#65533;L%d&#65533;&L&#65533;$&#65533;&#65533;4&#65533;&#65533;7l&#65533;6tC7l7&#65533;R&#65533;%&#65533;)&#65533;K&#65533;&#65533;j&#65533;&#65533;/&#65533;l&#65533;&#65533;&#65533;O&#65533;&#65533;T&#65533;&#1196;KM&#65533;&#65533;>&#65533;Mk&#65533;GJ&#1220;/&#65533;;?&#65533;&#1508;&#65533;Pt$&#65533;&#65533;l&#65533;j;>&#65533;&#65533;<&#807;&#65533;&#65533;&#65533;6&#65533;&#65533;&#65533;;&#65533;&#65533;&#65533;&#65533;p\T&#65533;n&#65533;ut&#65533;\*g&#65533;}&#65533;>^&#65533;5T&#65533;&#65533;&#65533;&#65533;&#65533;&#65533;^}&#65533;e}&#65533;&#65533;u&#65533;^9&#65533;>I&#65533;&#65533;1&#65533;G&#65533;&#65533;&#65533;&#65533;&#65533;-&#65533;&#65533;1&#65533;$w&#65533;&#65533;&#65533;&#65533;&#65533;&#45191;&#65533;&#65533;&#65533;&#65533;&#65533;&#65533;X`&#65533;Q&#65533;&#65533;&#65533;&#65533;b&#65533;&#65533;N&#65533;U&#65533;D&#65533;u=&#1449;&#65533;&#65533;&#65533;V8j&#65533;&#65533;P&#65533;E{W&#65533;&#65533;&#65533;&#472;&#65533;~&#65533;6V81&#65533;&#65533;&#65533;&#65533;&#65533;{I&#65533;O&#65533;&#65533;o4&#65533;&#65533;.&#65533;&#65533;(HBd&#65533;&#65533;@|&#65533;h@&#65533;&#65533;>H&#65533;&#65533;o &#65533;$X't_&#65533;2h&#65533;8HaK&#65533;&#65533;&#65533;(&#65533;&#1366;&#65533;&#65533;b&#65533;,&#65533;v-tMmI&#65533;&#65533;&#65533;&#65533;&#65533;yi&#65533;&#65533;&#65533;&#452;=&#65533;&#65533;&#65533;&#65533;&#65533;&#65533;&#65533;&#65533;M&#65533;	&#65533;&#65533;&#65533;&#585;&#65533;&#65533;qJ&#65533;&#65533;ym&#65533;&#65533;&#65533;&#65533;S&#65533;z&#65533;&#65533;&#65533;7S&#133;&#65533;-"&#65533;&#65533;7@&#65533;8&#65533;&#65533;@{&#65533;&#65533;&#65533;g&#65533;&#1981;&#65533;&#65533;&#65533;&#859;Q&#65533;Dz&#65533;0f&#65533;&#65533;&#1915;x&#65533;&#1585;k&#65533;n]I&#65533;&#65533;&#1181;K&#65533;:u,&#989;37n&#65533;&#65533;r&#65533;&#65533;&#65533;&#65533;Y&#65533;&#65533;8&#65533;&#65533;&#405;3G&#65533;gQ&#65533;G&#65533;&U*N(&#65533;&#65533;7k&#65533;&#65533;y&#65533;&#65533;\L&#65533;W&#65533;f&#1402;u&#65533;&#723;&#65533;&#1797;&#65533;&#65533;&#65533;#G&#65533;&#65533;&#1099;h1#<w&#65533;&#65533;&#65533;&#65533;&#48784;&#65533;&#1845;&#65533;ko&#528;&#65533;&#65533;f&#65533;8&#65533;cX&#65533;&#65533;&#65533;&#65533;-&#65533;1&#65533;&#393;&#65533;(>&#65533;\o&#65533;<z&#65533;&#65533;F&#65533;H&#65533;&#65533;;&#65533;yM&#65533;&#65533;:&#65533;&#40485;&#3841;&#65533;&#65533;[&#65533;&#1389;}&#65533;&#65533;&#65533;\&#65533;t|&#254;{&#816;`o&#2047;&#65533;>&#65533;xq&#65533;&#465;'W~&#65533;&#65533;&#65533;&#65533;j7&#65533;&#65533;{r&#65533;&#65533;t-Wju&#65533;4(is3&#65533;e&#65533;fLW+L~&#65533;&#65533;Q"&#65533;6t&#65533;@aB&#65533;
z&#65533;Y&#65533;&#65533;S'L&#65533;H&#65533;e&#65533;&#65533;)&#65533;&#65533;&#65533;&#65533;(&#65533;***&#1704;&#1194;6&#65533;&#65533;&#65533;J&#65533;&#65533;&#65533;&#65533;&#1078;&#65533;4<&#65533;%&#65533;&#65533;ZI&#65533;n-&#65533;&#65533;&#65533;P&#65533;&#65533;B&#65533;&#344;&#65533;&#65533;&#65533;&#937;&#65533;L[&#65533;F&#65533;h&#65533;&#65533;E&#65533;JT	%K)$&#65533;4&#65533;h2{&#65533;9(!&#65533;&#65533;&#65533;&#65533;&#65533;\H-&#65533;&#65533;&#65533;H-&#842;&#65533;&#65533;#&#65533;&#65533;&#65533;+$&#65533;KG&#65533;1&#65533;LQ&#65533;rd3'&#65533;&#65533;
G&#65533;5M&#65533;&#65533;tM5q&#65533;&#65533;;&#65533;tsNq&#65533;&#65533;sO=&#65533;&#65533;6&#65533;&#65533;P&#65533;&#65533;&#65533;G!&#65533;4&4y&#65533;&#1126;&#65533;.&#65533;&#65533;&#65533;C&#729;&#65533;&#65533;&#65533;T&#65533;:&#65533; &#47901;w&#65533;&#65533;&#65533;U&#65533;i&#65533;H&#65533; s&#65533;&#65533;BS&#65533;&#65533;^3W]_UH&#65533;&#65533;&#65533;W&#65533;D:5&#65533;&#65533;be5&#65533;"&#65533;e&#65533;&#65533;&#65533;&#65533;&#65533;&#65533;&#65533;3e&#65533;&#65533;)&#65533;&#65533;&#65533;SN9&#65533;&#65533;&#65533;&#65533;Rw[=}&#65533;)(&#65533;B&#65533;&#65533;"&#65533;&#65533;g!(ZN&#65533;y&#65533;&#65533;&#65533;{&#65533;&#65533;!&#65533;4&#65533;&#65533;&#65533;T&#65533;&#65533;&#65533;$&#65533;&#5159;&#65533;(%&#65533;P4&#65533;&#65533;F&#65533;cf&#65533;&#65533;8&#65533;&#65533;0&#65533;@c2&#65533;&#65533;&#65533;&#65533;$&#65533; &#65533;/&#65533;&#65533;&#65533;L0&#65533;&#65533;V&#65533;9&#65533;5&#65533;&#65533;&#65533;;]t&#65533;F&#65533;T&#65533;&#65533;x&#65533;P()ES&#65533;M&#65533;1&#195;I4&#65533;D1&#65533;*&#65533;&#805;&#65533;&#65533;0&#1257;?&#65533;&#65533;h&#65533;&#65533;*&#65533;JM[&#65533;O;	&#65533;Y&#65533;&#65533;l&#65533;&#65533;3'&#65533;:mO&#65533;&XW&#65533;&#65533;:&#65533;U&#65533;.&#65533;&#65533;&#65533;w&#65533;U2I&#65533;&#65533;&#65533;&#65533;&#651;&#65533;&#65533;&#65533;&#65533;&#65533;:&#65533;
F&#65533;&#65533;&#65533;)&#65533;1Q@aC&#65533;O&#65533;^s&#65533;5&#65533;&#65533;&#65533;&#65533;*&#65533;&#65533;&#65533;&#65533;5&#65533;&#65533;&#65533;&#65533;oT&#65533;&#65533;&#65533;&#65533;&#65533;PFi&#65533;)&#65533;]	&#65533;&#65533;sk&#65533;1&#65533;&#1771;$&#65533;P&#65533;&#65533;&#65533;&#65533;&#65533;4&#65533;&#65533;z&#1514;&#65533;&#65533;<&#65533;&#65533;
&#65533;&#65533;&#65533;&#157;&#65533;&#167;&#65533;.&#65533;s8&#65533;&#65533;r&#65533;&#65533;&#65533;&#65533;&#65533;O&#65533;&#65533;91q&#65533;&#65533;kO&#65533;9$&#65533;M_&#65533;&#65533;&#65533;o&#2040;&#65533; &#65533;#&#65533;
&#65533;&#65533;&#65533;zQ&#65533;&#65533;&#65533;&#65533;aNa:&#65533;&#65533;$&#65533; }&#65533;&#1217;~&#65533;>P&#65533;&#65533;&#65533;Kp&#65533;&#65533;&#65533;&#65533;&D&#65533;m&#65533;\&#65533;&#65533;&#65533;6&#65533;&#65533;&#65533;&#805;&#65533;\?&#65533;M&#65533;s&#65533;&#65533;m&#65533;RW&#65533;U.&#65533;&#65533;s+&#1745;&#65533;c&#65533;&#65533;qgm0&#65533;&#65533;Pd&#1249;&#65533;&#65533;AF&#65533;&#65533;&#65533;H:&#65533;&#65533;.|9<W&#65533;\&#483;&#65533;}0&#65533;&#65533;&#65533;s&#65533;4&#65533;x=&#65533;!yN&#65533;&#65533;&#65533;W&#65533;eU&#65533;&#65533;&#65533;H&#65533;t8&#65533;m(E&#65533;&#65533;&#2014;&#65533;&#65533;&#65533;m&#849;&#65533;u&#65533;&#65533;&#65533;(&#65533;q&#65533;)&#65533;B&#65533;&#65533;b4Arm'&#1450;&#65533;&#65533;D&#65533;&#65533;&#65533; +nx&#65533;&#65533;&#65533;&#65533;&#65533;&#65533;&#65533;dw&#65533;&#65533;&#941;&#1814;&#65533;&#65533;Q(m-&#65533;J&#65533;&#65533;E&#65533;&#65533;&#65533;
`&#65533;4&#65533;^&#65533;&#65533;&#65533;3&#65533;1Ze&#65533;&#65533;&#65533;&#65533;&#1333;J&#65533;O&#65533;&#65533;&#65533;-&#65533;-A&#65533;IG&#65533;&#65533;&#65533;#&#65533;!&#65533;&#65533;+&#65533;&#65533;3&#65533;1&#65533;&#65533;&#65533;&#65533;&#65533;"&#65533;r&#65533;L&#65533;&#65533;K&#65533;rL)&#65533;&#65533;&#433;e&#65533;"r &#65533;| P&#65533;&#65533;&#65533;X4`J&#65533;&#65533;%<&#65533;&#65533;N&#65533;b&#65533;8&#65533;.&#65533;&#65533;u&#65533;&#65533;&#65533;&#65533;
$6=U&#65533;Q;&#65533;&#65533;&#532;PW&#65533;&#65533;`&#65533;&#65533;&#65533;A7&#65533;&#65533;&#65533;m&#65533;&#65533;&#65533;
(S&#65533;I&#65533;b&#65533;:&#65533;M&#65533;&#65533;&#65533;&#65533;Z&#65533;W&#65533;Z&#65533;t&#65533;&#65533;G]&#65533;f&#65533;&#65533;&#65533;	&#65533;'8&#65533;thC&#65533;&#65533;!V&#65533; f&#65533;&#65533;&#65533;RbP&#65533;L&#65533;&#65533;&#65533;&#65533;z&#65533;s&#312;&#65533;e&#65533;&#65533;v&#65533;&#65533;&#65533;&#65533;$&#635;&#65533;e&#65533;*<&#65533;&#65533;&#65533;&#65533;&#1041;0tZ&#874;&#24330;&#65533;&#873;&#65533;J<&#65533;&#65533;4&#65533;&#65533;8&#65533;Z;a+T&#65533;V&#65533;(^&#65533;6j&#65533;"&#65533;@S&#65533;&#65533;E&#1006;v&#65533;&#1999;V&#1170;&#65533;&#65533;v&#65533;&#65533;]"e&#65533;&#65533;4&#65533;*&#65533;&#65533;&#65533;&#65533;Un&#160;&#65533;&#65533;(&#65533;&#65533;&#65533;e&#65533;&#65533;Oy&#65533;Ud*Z&#65533;&#65533;&#65533;-*&#65533;&#65533;&#65533;5&#65533;&#65533;&#65533;&#65533;,1&#65533;~$&#65533;+&#65533;&#65533;2m #zC&#65533;p&#65533;\&#65533;P&#65533;$2&#65533;&#65533;L(&#65533;@	P&#65533;S&#65533;D'&#65533;&#65533;&#65533;&#65533;yUAD\!&#65533;&#65533;&#1278;&#65533;&#65533;*
&#65533;&#65533;p&#65533;]&#65533;&#65533;&#65533;&#65533;&#65533;&#65533;&#65533;v&#65533;#	&#65533;&#36499;:&#65533;t&#65533;&#65533;%t$4&#65533;\g&#65533;D&#65533;&#65533;HV&#65533;(&#65533;&#65533;&#65533; ;;&#65533;Z&#65533;HZ&#65533;M&#65533;r&#65533;+]&&#65533;Z&#65533;R&#65533;*	K&#65533;&#65533;&#65533;&#65533;&#65533;$oe3&#65533;'&#65533;&#65533;.&#65533;n}k&#65533;&#65533;&#65533;-_v&#65533;&#65533;&#65533;&#65533;*vq&#65533;aCK:j&#65533;\6&#65533;&#65533;&#65533;&#65533;3&#65533;!T&#65533;&#65533;%#&#65533;&#65533;SJZg`u&#65533;q&#65533;4&#65533;&#65533;&#865;=&#65533;I&#65533;&#65533;&#65533;!MzR&&#65533;(&#65533;&#65533;E&#65533;e-&#65533;jZ&#65533;&#65533;&#65533;&#65533;&#1284;&#65533;&#65533;&#65533;&#65533;&#65533;&#65533;&#65533;g&#65533;&#65533;&#65533;f&#65533;&#1247; &#65533;&#65533;L{YW&#65533;&#721;&#658;_E&#65533;&#65533;&#65533;5&#65533;&#999;&#65533;&#65533;&#1607;&#65533;?&#65533;&#65533;cLb&#65533;(;O&#65533;&#65533;&#65533;5^&#65533;2X&#65533;60&#65533;*@NT `@:&#65533; 	@&#65533;#XB"&#65533;	P|&#65533;&#65533;&#65533;X&#65533;#r&#65533;7&#65533;&#65533;&#65533;&#65533;&#65533;&#65533;&#65533;&#65533;a&#65533;n%&#65533;&#65533;((!&#65533;K&#65533;Z&#65533;`O&#65533;P.e&#65533;O&#65533;&#595;Qv6&#65533;&#65533;{&&#65533;TJh;&#65533;!,5&#65533;&#65533;&#65533;Z&#65533;g&#1518;&#65533;&#65533;&#65533;&#65533;&#65533;ily&#65533;&#65533;&#65533;aE&#65533;4&#65533;&#1998;MM&#65533;&#1907;&#65533;&#65533;Yb&#65533;[&#65533;&#65533;&#65533;4IG%tf
&#65533;&#65533;T&#65533;kp&#65533;q&#65533;&#65533;&#65533;]&#65533;&#65533;\&#65533;&#65533;cY&#65533;&#65533;K&#65533;N&#65533;[&#65533;\}9H]&#65533;n|5&#65533;&#65533;e&#359;[&#65533;r5&#65533;&#65533;&#65533;&#65533;k&#65533;&#667;]&#65533;&#65533;&#65533;iW&#65533;&#65533;`&#65533;"&#65533;&#65533;&#65533;&#65533;&#65533;&#65533;&#65533;&#65533;s&#65533;U&#65533;&#65533;=&#65533;&#65533;l&#65533;&#65533;V&#65533;6[&#65533;+S&#65533;Xh,\P&#65533;D%~&#65533;&#65533;U&#65533;:j&#65533;&#50944;&#65533;&#65533;&#65533;&#1175;`&#65533;&#65533;m&#65533;e&#65533;v0&#65533;20&#65533;H  &#65533; <&#65533;&#65533;&#65533;	Qx&#65533;&#65533;&#65533;X&#65533;"`1&#65533;z&#65533;s&#65533;(&#65533;&#65533;&#65533;&#65533;&#65533;	q&#65533;&#1479;c&#65533;a&#65533;]&#65533;&#65533;1&#65533;SQ!&#65533;&#65533;x&#65533;E&#65533;&#65533;*&#65533;&#65533;&#65533;T#&#1369;&#65533;;&l]&#65533;RZ&#65533;r'&#65533;&#65533;&#65533;:&#65533;&#65533;;&#65533;&#65533;@&#65533;	ih&#65533;&#65533;&#65533;.K&#65533;I&#65533;&#1944;&#65533;&#65533;mJ[&#65533;R&#65533;V;a&#65533;S&#65533;#&#65533;i&#65533;&#65533;&#65533; &#65533;(Rj&#65533;&#65533;&#65533;B<b&#65533;Z&#65533;{&#65533;&#65533;&#65533;eY&#65533;b&#65533;8&#65533;sd&#65533;.&#65533;u&#65533;&#65533;=&#42209;Tc&#65533;&#65533;&#65533;&#65533;&#65533;&#545;&#65533;&#65533;(i&#65533;8&#65533;qjS&#65533;	&#65533;&#65533;aI&#65533;d&#65533;&#65533;D)\jO&#65533;&#65533;&#65533;B&#65533;d&#65533;&#65533;s&#613;l
S&&#65533;;&#65533;V&#65533;%X&#65533;*Y&&#65533;"&#65533;12&#65533;nl&#65533;&#65533;d&#65533;&#65533;&#65533;&#65533;~&#65533;o-l-$&#65533;2&#65533;&#65533;&#65533;VN&#65533;K&#65533;&#65533;&#65533;&#65533;a&#65533;@	&#65533;&#65533;	p@&#65533;	d &#65533;&#65533;&#65533;``\&#65533;
&#65533; &#65533;D4.&#65533;&#65533;&#65533;&#65533;&#65533;N('&#65533;d*R&#65533;o&#65533;i:&#65533;.&#65533; fXpewx&#65533;w&#65533;&#65533;&#65533;&#65533;&#65533;g&#65533;C&#65533;(&#65533;&#65533;x&#65533;&#65533;&#65533;&#65533;&#65533;<&#65533;g&#65533;PSd&#65533;&#65533;&#65533;&#65533;X&#65533;oF&#65533;&#65533;&#65533;p&)&#65533;&#65533;\\&#65533;N&#65533;&#526;Q&#65533;%h&#65533;&#65533;&#65533;F|&#65533;&#65533;.&#65533;.CM&#65533;8&#65533;&#65533;&#65533;&#65533;&#65533;6C0&#65533;~Lq1&#65533;&#65533;-R1w&#65533;&#65533;t&#65533;G&#65533;&#65533;&#65533;&#65533;ZCr&#1796;&#65533;&#65533;&#65533;&#65533;p&#65533;&#65533;`&#65533;rl&#65533;a&#65533;5&#549;&#65533;tD&#65533;&#65533;GD(&#65533;&#65533;&#65533;TN&#65533;&#65533;x&#65533;&)xfN&#65533;b&#65533;)&#65533;&#65533;&#65533;&#65533;&#65533;n&#65533;9)&#65533;Q'&#65533;j)&#65533;&#65533;&#65533;ogF&#12978;&#65533;&#65533;)&#65533;1]B&#65533;(&#38364;nU<K&#65533;Zp&#65533;&#65533;&#65533; &#65533;&#65533;&#65533;&#65533;&#65533;&#65533;I&C&#65533;&#65533;d&#65533;6"UZ&#65533;&#65533;&#65533;&#65533;&#65533; 
n &#65533;`. >&#65533;&#65533;&#65533;+&#65533;&#65533;&#65533;: &#65533;@&#65533;B!&#65533;&#65533;8!&#65533;am&#65533;&#65533;&#805;&#65533;g&&#65533;Jy&#65533;$&#65533;
&#65533;.&#65533;&#65533;&#65533;+k&#632;&#65533;&#65533;&#65533;&#65533;CT&#65533;D&#65533;C&#65533;8&#65533;&#65533;&#65533;&#65533;&#65533;&#65533;)&#65533;JF&#65533;&#65533;&&#65533;k*{O&#65533;&#65533;r&#65533;&#65533;&#65533;2n&#65533;L&#65533;&#65533;&#65533;&#65533;++DCj&#65533;#p&#65533;fo&#65533;&#65533;8&#65533;&#779;&#65533;H&#65533;&#65533;0&#898;#&#65533;~*&#65533;.&#65533;&#65533;&#65533;P&#65533;_i/&#65533;&#65533;VF#&#65533;h&#65533;&#65533;L&#65533;N&#65533;&#65533;1&#65533;&#65533;q&#65533;`&#65533;F&#65533;es1&#65533;&#65533;MhBQ&#65533;o&#65533;&#65533;&#65533;x&#65533;L&#65533;&#65533;&#65533;&#65533;V&#65533;q%&#65533;E&#65533;&#65533;&#65533;Zh&#65533;,C
&#65533;&#65533;&#65533;&#65533;t&#65533;5&#65533;&#65533; &#65533;"P&#65533;o1o&#65533;&#65533;&#65533;L&#65533;p&#65533;&#65533;
3&#65533;FG6&#65533;&#65533;5&#65533;O&#65533;<&#65533;6@&#65533;V&#65533;&#65533;&#65533;#&#65533;&#65533;1&#65533;$-H0-&#65533;1:&#65533;eI&#65533;&#65533;&#65533;&#65533;&#65533;_P&#65533;Zen8"&#65533;rw&#65533;6!
b&#65533;f T&#65533;&#65533;>&#65533; $&#65533;&#65533;@&#65533;&#65533;*&#65533;&#65533;&#65533;&#65533; 6&#65533;>&#65533;$%A*&#65533;&#65533;'&#65533;&#65533;*&#65533;&#65533;&#644;&#65533;.&#65533;&#65533;&#65533;&#65533;&#1952;&#65533;A&#65533;&#65533;/&#65533;&#65533;&#65533;&#65533;/&#65533;&#65533;G&#65533;&#65533;x&#65533;Bk&#65533;B&#65533;&#65533;D&#65533;GC&#65533;7SE&#65533; c&#65533;&#65533;l&#65533;&#65533;TTQ&#65533;E_&#65533;&#65533;n5&#65533;G&#65533;&#65533;Pq0&#65533;Hq2&#65533;&#65533;&#65533;X&#65533;&#65533;(HV)V&#65533;hJ&#65533;!&#65533;&#65533;}&#65533;%IH&#65533;o^&#65533;&#65533;&#65533;,V1/N&#65533;&#37797;JYI&#65533;jez0/0&#65533;&#65533;$.Ax&#65533;&#65533;&#65533;&#65533;LyQ&#65533;&#65533;.&#65533;&#65533;Fh~&#65533;w&#65533;QC&#65533;l&#65533;B&#65533;,x0/&#65533;v
h/'j&#65533;&#65533;x&#65533;EoP&#65533;&#65533;&#65533;b&#65533;&#65533;p1&#65533;&#65533;I&#65533;&#65533;LQ&#65533;L&#65533; &#65533;{&#65533;*)gtXT*&#65533;&#65533;i
&$&#1313;X&#1922;&#65533;&#65533;&#65533;9&#65533;&#65533;&#65533;T&#65533;e!&#65533;&#65533;I&#65533;&#65533;&#65533;&#65533;&#65533;"U:&#65533;&#65533;&#1185;b&#65533;f@d`X *&#65533;&#65533; `&#65533;&#65533; &#65533;&#65533; 8&#65533;&#65533;`&#65533;!0a>&#65533;2a&&#65533; &#65533;&#65533;!(&#65533;&#65533;&#65533;V&#65533;Z&#65533;Tr&#204;&#65533;<&#65533;X&#65533;!&#65533;&#65533;&#65533;&#65533;&#65533;\&#65533;Dk0&#65533;5&#65533;1&#65533;:tOyjzZD&#65533;U&#65533;v&#65533;&#65533;&#65533;P&#65533;b'&#65533;`+K+&#65533;]o&#65533;^s&#65533;ra&#65533;&#65533;&#65533;J&#65533;2)O&#65533;N&#65533;E&#65533;&#65533;K&#65533;&#65533;,B"&#65533;o&#65533;#!DK&#65533;&#65533;2%LJ&#65533;&#65533;~&#65533;.\/&#65533;3L+p&#65533;p&#65533; -&#65533;&#65533;&#65533;e&#65533;pI&#65533;.G&#65533;ZM}&#65533;&#65533;O&#65533;&#65533;-&#65533;&#65533;&#65533;b&#65533;&#65533;E@i&#1478;%5&#773;&#65533;&#65533;&#65533;2&#65533;&#65533;&#65533;&#65533;M&#65533;B&#65533;f&#65533;M`s&#65533;&#65533;&#65533;&#65533;&#65533;&#65533;&#65533;&#65533;&#65533;0&#65533;RLR&#65533;1&#65533;bll&#65533;&#65533;5oM&#65533;&#65533;LB]&#65533;N,&#65533;6#&#65533;&#65533;'&#65533;Luo&#65533;e&#65533;D&#65533;&#65533;&#65533;&#65533;!VKBV&#65533;&#65533;a&#65533; V t&#65533;6&#65533;>&&#65533;=&#65533; &#65533; `&#65533;C&#65533;&#65533; !*&#65533;@&#65533;8"&#65533;!&#65533;&#65533;&#65533;&#65533;&#482;/&#1110;&#65533;&#65533;b%YT&#65533;y&#904;v&#65533;x&#65533;&#65533;&#65533;&#65533;a&#65533;&#65533;&#65533;ADJ&&#243;&#65533;&#65533;&#65533;&#65533;i&#65533;&#65533;O&&#65533;&#65533;&#65533;\&#65533;&#65533;&#65533;&#65533;&#65533;jOu&#65533;&#65533;G&#65533;&#65533;{&#65533;d&#65533;&#65533;&#65533;&#65533;&#65533;&#1028;&#65533;&#65533;&#65533;k&#65533;&#1512;&#65533;'	&#65533;&#65533;o&#65533;I H&#65533;9&#65533;o!&#65533;&#65533;-&#65533;/K/4&#65533;'z&#65533;&#65533;&#65533;/&#65533;D&#65533;}&#65533;&#65533;j&#65533;&#65533;P=.&#65533;VLR&#65533;E-8R/&#65533;l5x&#65533;&#65533;&#65533;&#65533;	f&#65533;@XlEXf&#65533;]eQv|&#65533;&#65533;&#65533;&#65533;&#65533;n&#65533;gw&#65533;k&#65533;&#65533;&#965;mX&#65533;&#65533;&#65533;o&#65533;&#65533;x&#65533;&#65533;|&#65533;-&#65533;NX&#65533;[j3&#65533;&#65533;&#65533;&#65533;&#899;&#65533;&#65533;&#65533;)&#65533;&#65533;&#65533;l
&#65533;,XaOM&#65533;&#65533;s&#65533;I\&#65533;BT&#65533;!&#65533;&#65533;:&#65533;&#65533;&#65533;#&#65533;&#65533;X&#65533;&#65533;&#65533;`&#65533;;&#65533;&#65533;&#65533;a&#65533; D`&#65533;&#65533;> &#65533;FM>;W&#65533;&#65533;  &#65533;+	&#65533; A(&#65533;@!:!%%a?&#65533;&#65533;:
;&#65533;\i&#65533;,&#65533;&#65533;vr&#65533;&#65533;&#65533;&#65533;&#65533;u`&#65533;!<&#65533;a&#65533;&#65533;&#65533;&#65533;&#65533;&#65533;&#65533;ab!&#65533;&#65533;&#65533;AipX&#65533;&#65533;j4U&#65533;:&#65533;z%&#65533;M3&#65533;&#65533;&#65533;5&#65533;6P8M&#65533;[&#65533;&#65533;&#65533;Eg&#65533;&#65533;&#65533;&#65533;&#65533;&#65533;:g&#65533;b&#65533;jG&#1221;1
4&#65533;&#65533;$&#789;H&#65533;&#65533;Q+&#65533;&#65533;L;a57&#65533;XDI&#65533;,)&#65533;,&#65533;+.&#65533;3&#65533;kK&#65533;&#65533;O&#65533;u2_&#65533;&#65533;z&#65533;&#65533;&#65533;&#65533;&#65533;TL&#65533;&#65533;&#65533;&#65533;&#65533;&#566;&#65533;s&#65533;Q5&#65533;<&#65533;&#65533;&#928;q&#65533;0ELi&#65533;\&#65533;v&#65533;&#65533;&#65533;DKT8?&#65533;&#65533;&#65533;x&#65533;,&#65533;Rh&#65533;&#65533;&#65533;&#65533;C&#65533;&#65533;RhE_2O&#65533;(&#65533;&#65533;rl&#65533;F'&#65533;{:&#65533;&#65533;Q&#1695;&#1667;l&#65533;Q&#65533;&#65533;@>&#65533;&#65533;W&#65533;&#65533;&#65533;&#65533;&#65533;o&#65533;.AfT&#65533;#&#65533;
-c&#65533;F0&#65533;8&#65533;&#65533;d&#65533;&#65533;!&#65533;h&#65533;	M&#65533;LK&#65533;!bax&#65533;@&#65533;&#65533;&#65533;(&#65533;&@X&#65533;&#65533;0&#65533;&#65533; 6&#65533;R 
&#65533;&#65533;`&#65533;Z+&#65533;H&#65533;&&#65533;A.&#65533;&#65533;AX&#65533;&#920;&#65533;d&#65533;Ul&#65533;&#158;Ge_Qw&#65533;x&#65533;&#65533;&#65533;&#65533;za&#65533;&#65533;&#65533;&#65533;&#65533;&#65533;,&#65533;&#65533;&#65533;&#804;KE&#65533;!*D&#65533;&#65533;3&#65533;&#65533;&#65533;Bz&#65533; &#1438;q6#&#65533;OT:&#65533;&#65533;w6&#212;6&#65533;/&#65533;&#65533;&#65533;7&#65533;&#65533;Fnh'&#65533;&#65533;\&#65533;&#65533;.&#65533;\5v7&#65533;&#65533;&#65533;&#65533;&#65533;&#65533;:&#65533;&#65533;_&#65533;&#65533;O&#65533;&#65533;&#65533;z&#65533;&#65533;`&#65533;&#65533;D&#375;t&#65533;hFg&#65533;&#65533;a&#65533;L&#65533;{bzl&#65533;&#65533;&#957;?&#65533;&#65533;&#65533;&#1737;&#65533;&#65533;&#65533;&#65533;&#65533;8X&#65533;&#1263;&#65533;?&#65533;M&#65533;j&#65533;&#65533;{&#65533;&#52515;)^&#65533;&#1378;_;&#65533;&#219;&#65533;]&#65473;Z&#65533;&#65533;&#65533;&#65533;&#65533;[&#65533;&#65533;&#65533;o&#65533;6&#65533;&#65533;&#65533;&#65533;u&#65533;&#65533;&#65533;&#65533;&#65533;&#65533;A\&#688;&#65533;&#65533;&#65533;&#65533;&#65533;1&#65533;"36Q&#65533;&#65533;W&#65533;&#65533;o&#65533;^&#65533;&#65533;&#65533;&#65533;B&#65533;.&#65533;A\&#65533;D &#65533;&#65533;  &#65533;p>&#65533;&#65533;&#65533;&#65533; & &#65533; &#65533;"a*a&#65533;0&#65533;&#65533;&#65533;&#65533;&#65533;&#65533;/&#65533;&#65533;0&#65533;&#65533;T&#65533;&#65533;&#65533;j\K&#65533;.;&#241;_&#65533;&#65533;&#65533;a&#65533;rrAf&#65533;&#65533;
&#65533;&#65533;&&#65533;&#65533;A%&#65533;a&#65533;&#65533; w_&#65533;&#884;a&#65533;E&#65533;&#65533;!&#1407;)&#65533;&#65533;$&#1404;/<&#65533;f&#65533;F9&#65533;&#65533;&#65533;&#286;M&i&#65533;H&#65533;&#65533;&#65533;o&#65533;&#65533;&#65533;~AP2819&#65533;o&#65533;&#1561;&#65533;S:-ZK3&#65533;b&#65533;v&&#65533;,&#65533;&#65533;&#65533;&#379;&#65533;&#65533;*&#65533;1\&#65533;&#65533;%&#65533;a&#65533;&#65533;&#65533;&#65533;&#1605;&#65533;>&#65533;&#65533;U&#65533;&#4328;&#65533;&#1707;&#1918;&#65533;&#764;K&#65533;(~}g`&#65533;&X&#65533;k&#65533;sX&l&#65533;&#65533;k&#65533;&#65533;&#65533;&#65533;&#65533;'<&#65533;?x&#1939;&#65533;&#65533;&#65533;&#65533;&#65533;V&#65533;&#65533;&#65533;E&#65533;&#65533;v&#65533;&#65533;&#65533;&#65533;&#65533;&#65533;L&#65533;"4&#1363;s0<pI&#65533;&#65533;&#65533;&#419;3&#65533;&#65533;&#984;)"&#65533;&#65533;;&#65533;&#65533;&#65533;!&#1792;N T&#65533;&#65533; *@&#65533;H2&#65533;&#65533;&#65533;5
&#65533; &#65533;&#65533;&#65533;&#65533;&#65533; &#65533;4&#65533;(!&#65533;/A&#65533;a&#65533;0&#65533;$")9U&#65533;,&#65533;j&#65533;a&#65533;&#65533;VqJW&#65533;&#65533;&#797;GY&#65533;aJ&#65533;&#65533;&#65533;&#65533;H&#65533;&#160;&#65533;!&#65533;&#65533;&#65533;&#65533;m&#65533;&#65533;&#65533;&#65533;b&#65533;&#65533;io&#65533;&#65533;xt&#65533;^&#65533;x&#438;&#65533;&#65533;&#65533;&#139;&#65533;`&#65533;X&#65533;K&#65533;{&#65533;&#65533;&#1277;+&#65533;&#65533;&&#65533;-7&#65533;n&#65533;&#697;&#65533;I&#65533;I&#1592;&#65533;7&#65533;\&#65533;&#65533;&#65533;&#65533;i_&#65533;&#65533;&#65533;&#65533;&#65533;*0&#65533;ynl@&#65533;`
&#1933;&#65533;b&#65533;&#48863;X&#65533;&#65533;[?&#65533;&#65533;&#65533;&#65533;=H&#65533;c&#65533;&#65533;m&#65533;&#65533;&#65533;&#65533;&#65533;d_&#65533;U&#65533;K&#65533;&#65533;&#65533;&#65533;Uj&#65533;'&#65533;&#65533;W8&#65533;&#1829;&#65533;&#65533;&#65533;&#65533;NS&#65533;8l&#65533;&#65533;&#65533;k&#65533;f&#65533;H&#65533;S&#65533;{&#65533;&#65533;Y&#65533;&#65533;&#65533;&#65533;&#65533;&#65533;?&#65533;&#65533;=&#65533;d&#65533;&#453;&#65533;&#65533;&#65533;z{&#65533;W&#65533;&#65533;&#65533;&#65533;&#65533;&#65533;7;7"BK&#65533;!&#65533;&#65533;&#65533;&#65533;&#65533;&#65533;W&#65533;&#65533;&#65533;&#65533;&#65533; B^&#65533;i&#65533;&#65533;&#65533;&#65533;1<HX&#65533;&#65533;&#65533;,p&#65533; &#65533;|t&#65533;C&#65533;P&#65533;C&#65533;&#65533;&a&#65533;&#65533;&#65533;"F&#65533;&#65533;b6&#65533;]&#65533;u&#65533;&#65533;&#1644;&#1646;&#65533;&#65533;w&#65533;&#65533;&#65533;&#65533;&#65533;'&#65533;&#65533;D&#65533;&#65533;&#1255;&#65533;&#65533;2&#65533;&#65533;t&#654;&#65533;&#65533;t&#65533;&#1321;[&#65533;]9n&#65533;bI&#65533;#&#65533;&#392;!v&#65533;i&#65533;&#65533;7tT&#1017;-G&#65533;&#65533;9sn&#65533;&#941;&#65533;v.]&#65533;U&#65533;&#65533;=&#65533;&#65533;/^&#65533;	&#65533;&#65533;K.&#65533;8q&#65533;&#65533;-&#59127;&#596;+[&#65533;<&#65533;[d&#65533;&#65533;&#65533;}&#65533;&#65533;gp&#65533;&#65533;5&#65533;8&#65533;&#65533;&#1385;&#65533;&#65533;[n&#65533;&#65533;&#65533;&#65533;&#65533;&#65533;&#65533;{w&#65533;&#1983;n&#65533;&#65533;&#65533;&#65533;&#65533;S&#65533;&#65533;&#65533;&#603;G/9&#65533;z&#65533;&#65533;&#1915;&#65533;/&#65533;&#65533;&#65533;&#1321;&#65533;k&#65533;&#65533;z&#65533;&#65533;&#851;'/&#65533;P&#65533;J&#65533;&#65533;{z>x&#2625;&#1253;&#65533;=8&#65533;&#65533;&#65533;&#65533;k&#1230;=&#65533;1i&#489;!&#65533;n&#65533;_d&#65533;&#65533;Yg&#65533;&#65533;&#65533;Y&#65533;jV`&#65533;&#65533;Q&#65533;&#65533;6&#65533;x!7&#65533;D&#65533;M7&#65533;l&#65533;&#65533;n&#65533;&#65533;6 &#65533;8&#65533;&#65533;!&#65533;&#65533;b&#65533;%JH&#65533;&#65533;Z&#65533;b7&#65533;|Fc&#65533;&#65533;0&#65533;d&#65533;&#65533;&#65533;#9td:&#65533;P%$U@&#65533;eNbs&#65533;&#65533;&#65533;8r&#65533;&#65533;&#65533;q&#65533;'[k&#65533;#&#65533;&#65533;3J&#65533;ef\r9#e&#65533;yY&#65533;-N&#65533;&#65533;j&#65533;f&#65533;&#65533;Xa&#65533;r&#65533;&#65533;a&#65533;gr&#65533;%&#65533;&#65533;&#65533;&#65533;8&#65533;&X`&#65533;y&#65533;4&#65533;&#65533;SN&#65533;&#65533;T&#65533;&#65533;&#65533;3O&#65533;&#65533;&#65533;&#65533;\s&#65533;:W]&#65533;&#65533;n&#65533;i&#65533;&#65533;~
j&#65533;&#65533;a&#65533;&#65533;v&#65533;r&#65533;w&#65533;!&#65533;x&#65533;&#65533;#&#65533;7&#65533;&#65533;qp&#65533;A	9&#65533;&#65533;&#65533;C$p E4 1&#65533;Aj2&#65533; &#65533; "H"&#65533;&#65533;XBI#&#65533;$&#65533;H ~&#65533;4&#65533;c&#65533;{&#177;&#65533;&#65533;K)&#65533;&#65533;&#65533;(&#65533;&#65533;1US&#65533;EE&#65533;T&#65533;&#65533;7&#65533;d&#65533;&#65533;&#65533;&#65533;D&#65533;p&#65533;#&#65533;&#65533;&#65533;&#65533;(C&#65533;&#65533;&#65533;&#65533;&#65533;x&#65533;&#411;`v)&#65533;p\&#65533;&#65533;c&#65533;ac&#65533;&#65533;&#65533;=2fd&#65533;&#65533;e&#601;5&#65533;&#65533;q&#65533;&#1242;&#65533;pU)lJ&#65533;&#65533;&#65533;&#65533;X]U&#65533;z&#65533;'i=&#977;*&#65533;t&#65533;Awts&#65533;&#65533;J^O&#65533;55&#65533;&#65533;&#65533;M&#65533;&#65533;@&#65533;&#65533;I&#700;2&#65533;&#65533;&#65533;_i`?&#65533;`if&#65533;}v&#65533;9&#65533;&#65533;&#65533;e&#65533;&#65533;&#65533;i&#65533;Mw&#65533;%&#65533;&#65533;w&#65533;yoha&#65533;u&#65533;-&#12509;I&#1433;&#65533; :Ia&#65533;z&#65533;a&#65533;&#6618;}&#65533;&#65533;V&#65533;|&#65533;%	s&#65533;j&#65533;&#65533;v&#535;&#65533;&#65533;FZ&#65533;y&#65533;6&#65533;p&#65533;&#65533;:&#65533;o&#65533;-!&#65533;u&#65533;	7&#65533;xfvv8<&#65533;&#65533;Z&#65533;_&#65533;sUT&#65533;&#1249;N&#65533;&#65533;&#65533;^&#65533;&#65533;-&#65533;&#65533;s&#65533;?_t&#65533;&#65533;OO&#65533;tG_&#65533;&#65533;&#1571;&#65533;*=&#501;&#65533;&#65533;q&#65533;#&#65533;%]&#65533;`&#65533;&#65533;&#65533;@&#65533;5&#65533;hd&#65533; p # &#65533; &#65533;(bB&#65533;&#65533;&#65533;D%$&#65533;&#65533;bb&#65533;t&#65533;&#65533;&#65533;&#65533;&#65533;*&#131;&#65533;N&#65533;#&#65533;h&#65533;'>i&#65533;&#1222;w&#65533;zI&#65533;&#65533;Y&#65533;7&#65533;&#65533;d&#65533;&#65533;Y&#65533;
@`\&#65533;YpD.&#65533;A&#65533;&#65533;gwy&#65533;&#65533;&#65533;&#24819;&#1964;&#65533;r&#65533;X&#65533;`&#65533;#&#65533;p&#65533;sLY&#65533;F&#65533;%&#65533;5&#65533;&#65533;b&#65533;&#65533;`&#65533;rI&#65533;[&#65533;&#65533;8&#65533;&#65533;.TNx&#65533;&#65533;&#65533;4&#65533;h&#1355;&#65533;=&#65533;&#65533;&#65533;&#65533;&#65533;O+W&#65533;#B&#65533;&#65533;'+&#65533;zOy&#251;&#65533;&#65533;&#65533;G&#65533;&#65533;&#65533;t&#1316;&K&#65533;I&#65533;#&#65533;=1&#65533;?	&#65533;&#65533;&#65533;G&#65533;8yHC&#65533;d&#65533;&#65533;&#65533;P&#65533;&#65533;u*&#65533;&#65533;&#65533;&#65533;&#65533;2&#65533;9&#216;&#65533;&#65533;&&&#65533;%w&#65533;{Y&#65533;'&#65533;&#65533;T)K&#65533;i&#65533;H&#65533;GVr&#65533;&#65533;&#65533;&#65533;&#65533;<&#65533;&#65533;Mz(N&#65533;&#51463;<&#65533;&#65533;`ZR&#65533;&#65533;&#65533;&#65533;b9&#65533;1&#65533;\y&#65533;&#65533;~&#11166;&#65533;&#65533;U&#721;c&#65533;&#65533;GT&#1635;&#65533;&#65533;l&#65533;;G%&#65533;Re&#65533;&#65533;&#65533;N&#65533;&#65533;Y&#65533; C=0A>&#65533;&#65533;&#65533;7&#65533;A	&#65533;&#65533;&#65533;&#65533;Xp&#65533;	&#65533;&#65533;B,&#65533;&#65533;X&#65533;".&#65533;IT&#65533;b&#65533;0&#65533;!  |&#65533;&#65533; G;&#1953;&#65533;&#1944;&#65533;\3&#65533; &#65533;&#1390;u&#65533;&#65533;&#65533;&#353;&#65533;&#65533;&#65533;M&#65533;&#65533;K&#65533;&#65533;/B&#65533;8&#65533;&#65533;Q3p &#65533;!&#65533;&#65533;{l&#65533;&#65533;F&#65533;&#65533;$|0K&#65533;=&#65533;&#65533;&#65533;&#65533;7L&#1240;G:&#65533;e&#1388;&#65533;-&#22679;&#65533;&#65533;&#65533;rWd &#65533;H&#65533;<~s&#65533;&#65533;Ct&#65533;&#65533;&#65533;&#65533;&#65533;&#65533;q&#65533;#&#65533;&#65533;'&#65533;&#65533;&#65533;q*&#65533;",a&#65533;&#65533;&#65533;&#65533;>,k&#65533;&#65533;&#65533;%&#65533;N?&#65533;;P&#65533;D&#65533;&#65533;&#65533;v,&#65533;a&#65533;hB&#422;&#65533;E&#65533;uw%(&#65533;&#65533;&#65533;l&#65533;HC&#65533;&#65533;&#65533;h&#65533;&#65533;:&#65533;eRF&#65533;&#65533;~pW%&#65533;(&#65533;&#65533;&#65533;&#65533; &#65533;'(&#65533;E62&#65533;&#65533;q&#65533;&#65533;9&#65533;Bv?&#65533;	&#65533;W&#65533;6&#65533;&#65533;F&#65533;B&#65533;p[&#65533;hS&#65533;&#65533;&#65533;-p&#65533;Lw3&#879;J&#65533;pNbRyU&#65533;5&#65533;b&#65533;6&#65533;I\w&#65533;&#65533;"*'&#65533;r&#65533;&#65533;&#65533;&#65533;@jU&#65533;Q=&#65533;s&#65533;w
x&#65533;&#65533;y&#65533;&#65533;s&#65533;7&gi&#65533;&#65533;&#65533;&#65533;cu$&#65533;R@&#65533;8&#65533;&#65533;``/hH`?&#65533;&#65533; &#65533;#A&#65533;&#65533;F,"&#65533;X&#65533;#&#1096;GP&#65533;&#65533;&#65533;#&#65533;&#65533;*&#65533;&#65533;&#65533;C.&#65533;u&#65533;W&#65533;
N&#65533;&#65533;&#65533;sm0(5-N&#65533;B&#65533;&#65533;&#65533;T&#65533;S1&#65533;z&#65533;g&#65533;&#65533;&#65533;&#65533;&#65533;X&#65533;&#65533;H@&#65533;@&#65533;0&#65533;P &#65533;&#65533;&#65533;J&#65533;c&#1853;&#65533;q&#65533;s&#65533;&#65533;l&#65533;9&#65533;Y&#65533;&#65533;&#65533;,e?&#65533;&#65533;&#65533;=5&#65533;&#65533;&#65533;&#65533;[+&#65533;&#65533;.&#65533;&#65533;&#65533;&#65533;&#65533;&#65533;9G:/vn&#65533; /&#65533;&#65533;=&#65533;Eg&#65533;&#65533;&#65533;&#65533;m;&#65533;1&#65533;&#65533;h&#65533;&#65533;&#65533;d&#65533;9&#65533;&#1533;$&#537;)&#65533;&#65533;&#65533;d&#65533;0}I,&#65533;id&#65533;&#65533;&#65533;&#65533;&#65533;&#65533;7&#65533;&#65533;&#65533;&#65533;-v&#65533;&#65533;q&#65533;k&#65533;&#65533;h&#65533;&#388;^&#65533;&#65533;&#65533;-&#65533;1&#65533;N&#65533;&#65533;&#65533;:&#65533;&#65533;5&#65533;l&#65533;b&#65533;]&#65533;&#1500;&#65533;&#65533;&#772;ng&#65533;{&#65533;,J&#65533;&#65533;&#65533;&#65533;n6&#65533;&#585;&#65533;&#65533;jk&#65533;&#65533;&#65533;%&#65533;r&#65533;d[Z&#65533;&#65533;:&#65533;c&#65533;&#65533;&#65533;K&#65533;s&#65533;&#65533;$&#65533;R&#65533;	0&#65533;&#65533;&#65533;{&#1331;&#65533;&#65533;&#65533;&#65533;=&#65533;&#65533;rnC`&#65533;&#65533;.p&#65533;h!&#65533;,&#65533;,5A&#65533;&#65533;Bb&#65533;PD$"cJl"&#65533;&#65533;#&#65533; &#65533;&#65533;&#65533;`<&#65533;&#65533;a&#65533;&&#65533;&#65533;iL&#65533;SS&#65533;Ge&#1389;&#906;[&#65533;t&#65533;qp&#65533;`&#65533;%&#65533;&#65533;&&#544;c6&#65533;>@|&#65533;&#65533;&#65533;V&#65533;&#65533;&#65533;&&#850;&#65533;&#65533;&#1125;&#65533;,&#65533;&#65533;W&#65533;w5t&#65533;&#65533;c&#65533;J&#65533;h&#65533;OY&#65533;8&#65533;&#65533;&#65533;a&#65533;&#65533;&#65533;&#65533;&#65533;&#65533;&#65533;&#65533;&#65533;&#65533;&#65533;_&#65533;Wr&#53550;&#65533;XN&#231;w4|\{
^&#65533;w&#65533;+&#65533;J&#65533;&&#65533;
&#65533;NI((&#65533; &#65533;6sQl&#65533;&#65533;k[&#65533;&#65533;q&#65533;f&#65533;&#65533;&&#65533;&#65533;&#65533;&#65533;&#65533;F&#65533;!c'_o&#65533;&#65533;&#434;&#65533;-!&#65533;Vv&#65533;&#65533;d6&#65533;&#65533;mm&#65533;7&#65533;&#65533;"&#65533;&#65533;&#65533;(F&#65533;&#65533;&#65533;&#65533;o[&#65533;q&#65533;&#65533;&#65533;&#65533;u&#65533;D!&#65533;&#65533;&#65533;&#65533;&#65533;P&#65533;_W'&#65533;&#65533;&#65533;_&#65533;]&#65533;Uy&#65533;D&#65533;&#65533;V&#65533;&#65533;h&#65533;Dl!. g.&#65533;d&#65533;4TJ&#65533;`&#65533;S)&#65533;=w&#65533;W&#65533;&#65533;&#65533;"q&#65533;`&#1905;<&#65533;&#65533;`Da&#65533;p&#65533;p@&#65533;&#65533;&#65533;&#65533;a&#65533;&#65533;&#65533; &#65533;&#65533;  &#65533;Pe&#65533;&#65533;P?x&#65533;&#65533;&#65533;0	&#65533;&#65533;&#65533;p	&#65533; 
&#65533;&#65533;v&#65533;B$&#65533;(&#65533;&#65533;&#65533;&#65533;&#65533;8&#65533;@5r&#65533;MT&#65533;(&#65533;91/&#65533;&#65533;j~Q5&#65533;&#65533;&#1184;&#65533;&#65533;y&#65533;]`1@FU&#65533;pb&#65533;&#65533;&#65533;&#65533;@&#65533;&#65533;&#65533;&#65533;^X&#65533;&#65533;C&#65533;&#65533;89&#65533;&#65533;&#65533;Z&#65533;5Z&#65533;~&#65533;G8&#65533;g8&#65533;&#65533;EyF&#65533;1&#65533;w&#65533;p!~(&#65533;H&#65533;&#65533;8&#65533;&#65533;&#65533;Ve&#65533;p&#65533;E&#65533;lD`&#65533;fq&#65533;&#65533;za(X&#65533;&#65533;T*eu&#65533;&#65533;m&#65533;&#65533;&#65533;&#65533;&#65533;k&#65533;&#65533;&#65533;'&#65533;&#65533;&#65533;l&#65533;o&#65533;&#65533;7&#65533;&#65533;|&#65533;Xl&#65533;x&#65533;vk&#65533;&#65533;k&#65533;SDy&#65533;&#65533;&#65533;m&#65533;&#65533;&#65533;&#65533;&#65533;D7&#8934;&#65533;&#65533;4n&#65533;o&#65533;(&#65533;!&#65533;&#65533;HM&#65533;&#65533;&#65533;&#65533;UT&#65533;B&#65533;&#65533;uWG4&#65533;7p&#65533;y&#65533;&#65533;i&#65533;N(&#65533;&#65533;&#1089;&#65533;&#65533;_yq4&#65533;q&#65533;&#65533; 
\&#65533;# P&#65533;aP&#65533;&#65533;`,&#65533;r&#65533;E&#65533;&#65533;&#65533; &#65533;&#65533;&#65533;@	)Y&#65533;&#65533; 	&#65533;&#65533;	&#65533;&#1030;g0;p&#65533;&#65533; E&#65533;q%B./0&#65533;&#65533;VGS&#65533;bh&#65533;I&#65533; &#65533;&#65533;	x U0K&#65533;+0&#65533;`T@&#65533;"&#65533;OP&#65533;&#65533;&#65533;&#65533;c&#65533;X&#65533;&#65533;7Hv&#65533;K^&#65533;3i&#38328;&#267;&#65533;d%&#1704;m&#1782;2&#65533;Qwiw&#65533;q&#65533;Sw&#65533;&#5042;t&#65533;o&#65533;&#65533;	W=C&#65533;&#65533;hW&#65533;<&#65533;&#65533;*&#65533;qz4&#65533;"&#65533;&#65533;g&#65533;&#65533;rX&#65533;AFr$TbH&#65533;&#65533;&#65533;Em&#65533;'&#65533;2'&#65533;7[&#65533;G:&#1797;&#65533;&#65533;G&#65533;&#65533;&#65533;&#65533;&#65533;e7&#65533;EZ&#871;Z'&#65533;Z&#65533;y"&#1552;Z(&#65533;|)&#65533;&#65533;&#65533;&#1627;i"&#65533;&#1370;&#65533;!&#65533;&#65533;1&#65533;&#65533;{{ry&#65533;\&#65533;5&#65533;l:&#65533;'&&#65533;H&#65533;B&#65533;c&#65533;&#65533;u&#65533;&#65533;&#65533;&#7770;&#65533;!]&#65533;u};&#65533;Z&#65533;&#65533;1sEl	W&#65533;bF&#65533;2&#65533;/&#65533;&#65533;(&#65533;i&#65533;&#65533;&#65533;4\&#65533;3&#65533;&#65533;&#65533;i&#65533;X=&#65533;<Z&#65533;&#65533;&#65533;&#65533;&#65533;&#1473;N&#65533;&#65533;_&#65533;*&#65533;&#65533;`&#65533;&#65533; &#65533;pG&#65533;" &#65533;P@1  f+0\`4@?&#65533;CH	&#65533;	&#65533;`&#65533;-i	&#65533;&#65533;hP@&#65533;&#65533;t &#65533;`&#65533;95&#65533;qAbH&#65533;<&#65533;&#65533;rS&#65533;q(E&#65533;MX&#65533;&#65533;&#1008;&#65533;@&#65533;&#65533;mI@=P-@&#65533;p&#65533;p&#65533;&#65533;/PJ&#65533;&#65533;&#65533;&#1360;0&#65533;5&#65533;&#65533;2]C&#65533;&#65533;;&#43337;&#65533;&#65533;&#65533;LrH&#65533;&#65533;}&#65533;5&#65533;&#65533;I\x&#65533;&#65533;&#65533;&#65533;g&#65533;&#65533;&#65533;x\X3&#65533;&#65533;&#65533;&#65533;&#662;&#65533;&#65533;5}z&#65533;&#65533;D&#65533;&&#65533;&#65533;&#65533;3&#65533;&#65533;&#65533;&#65533;&#65533;N&#65533;S&#65533;&#65533;&#65533;&#65533;*&#65533;"SOg&#65533;&#65533;Ru{ko&#65533;5&#65533;mXB&#65533;&#65533;i&#65533;&#65533;&#65533;l&#65533;&#65533;kR&#65533;&#65533;D&#65533;&#65533;&#65533;l&#65533;hZ&#65533;`&#1440;&#65533;&#1664;&#1440;l(r&#65533;&#65533;|&#65533;y&#65533;&#634;&#65533;&#1488;&#65533;&#65533;&#65533;&#65533;&#65533;7&#65533;&#1707;,&#65533;&#65533;d&#65533;&#65533; &#65533;V&#65533;&#65533;n&#65533;X&#65533;x2&#1220;&#65533;&#65533;&#65533;k&#65533;
I&#1197;&#65533;v&#65533;&#65533;&#683;&#65533;v&#65533;&#65533;&#65533;k&#65533;&#267;&#65533;&#65533;9&#65533;&#65533;&#65533;&&#65533;&#65533;T&#65533;&#65533;J&#65533;S6_+euS&#65533;<&#65533;&#65533;&#65533;&#65533;N&#65533;V*&#65533;3O&#65533;&#65533;vEj&#65533;F"&#65533;
&#65533;&#65533;h&#1216;M&#65533;d&#65533; &#65533;`&#65533; &#65533; &#65533;'&#65533;&#65533; % Z&#65533;y@&#65533;?&#65533;.F&#65533;&#65533;0&#65533;&#65533;&#65533;&#65533;&#65533;Q}@K&#65533;(&#65533;q&#65533;P#&#65533;&#65533;KuG&#65533;&#65533;&#65533;4&#65533;M;&#65533;tn&#65533; Ut&#65533;EP9&#65533;, !&#65533;thTu&#65533;&#65533;&#65533;0%0-&#65533;&#65533; &#65533;&#65533;&#65533;two&#65533;hfy&#65533;&#65533;FH&#65533;j &#65533;&#65533; WB&#65533;&#65533;:&#65533;e	F&#65533;&#65533;KUB&#65533;&#65533;u&#65533;&#65533;'&#65533;v1&#65533;&#65533;{9&#65533;&#65533;&#65533;&#65533;p&#65533;&#1892;&#65533;&#65533;&#65533;y&#65533;D&#65533;xu&#65533;J&#65533;=&#65533;_DL&&#65533;&#65533;(&#65533;fd&#65533;&#65533;5&#65533;:&#65533;xm&#65533;v&#65533;&#65533;A&#65533;&#65533;&#65533;6t&#9890;&#65533;|&#65533;!&#65533;Zl&#65533;)&#65533;&#618;&#65533;&#65533;"&#65533;y&#1098;l&#65533;6&#65533;&#65533;[&#65533;&#65533;J"}&#65533;}|&#65533;]m"[&#65533;WY&#65533;&#65533;&#65533;&#65533;5&#65533;&#65533;&#65533;&#65533;B6&#65533;K~&#65533;&#65533;{&#65533;%&#65533;'&#65533;i&#65533;&#65533;&#1754;&#65533;&#65533;&#65533;~&#65533;&#65533;D&#65533;&#65533;&#65533;&#25950;&#65533;8&#65533;&#65533;&#65533;W&#65533;l&#65533;&#65533;F&#65533;&#65533;&#65533;zI
&#65533;j&#65533;&#65533;7_;&#65533;&#479;&#65533;&#65533;&#65533;&#250;	F&#65533;&#141;&#65533;F&#65533;&#65533;_&#65533;&#10270;&#65533;i&#65533;&#314;&#65533;&#65533;&#65533;p&#65533;;&#65533;Mj.t4&#65533;&#65533;3&#65533;&#65533;'&#65533;&#65533;%*&#65533;&#65533; &#65533;$@T&#65533;Y&#65533;r`z &#65533;p&#65533;&#65533;-c&#65533; 	&#65533;&#65533;&#65533;&#65533;p	&#65533;`	&#65533;&#65533;:@&#65533;&#65533;&#65533;&#65533;P;!A<&#65533;5&#65533;S&#65533;U&#65533;&#65533;Z.m&#65533;&#65533;&#65533;!(&#65533;@&#65533;&#65533;d e&#65533;I &#65533;1&#65533;e&#65533; &#65533;w(&#65533;w&#65533;a#`D&#65533;Q&#65533;&#65533;&#65533;&#65533;AvJ\&#65533;&#65533;w&#65533;9g&#65533;E&#577;&#65533;&#65533;_&#65533;[&#65533;&#65533;[&#65533;go1&#65533;&#65533;h&#65533;&#65533;&#65533;&#65533;&#65533;i\&#65533;&#65533;^&#65533;&#65533;&#65533;&#65533;Q&#361;&#65533;&#65533;&#65533;&#65533;&#704;a$i&#65533;i>&#65533;&#65533;G&#65533;:=|&#65533;=&#65533;bO6p&#65533;&#65533;,&#65533;gS>I&#65533;Rp&#65533;$&#65533;+&#65533;2&#65533;z&#65533;&#580;"&#65533;d&#65533;&#65533;&#65533;&#65533;&#1884;7&#1691;&#394;&#65533;&#65533;j&#65533;&#1354;Z&#810;&#65533;&#1980;Z&#65533;E&#65533;&#65533;&#65533;"Cm&#65533;eH&#65533;&#65533;&#65533;:&#65533;&#65533; &#34475;&#65533;w&#65533;&#984;J&#65533;&#65533;$t&#65533;o&#65533;yJ&#65533;u&#1747;TGQGp&#65533;&#65533;&#65533;&#7439;
	&#65533;&#65533;p&#65533;p&#65533;&#65533;&#65533;&#65533;&#65533;&#65533;&#65533;&#65533;[j&#65533;J)&#65533;&#65533;&#65533;#=&#65533;.&#65533;&#65533;RaX&#65533;d&#65533;&#65533;	Sp2&#65533;&#65533;	PP
&#65533; &#354; &#65533;&&#65533;L&#65533;q r@|0&#65533;&#65533;I&#65533;K-&#65533;3&#65533;	&#65533;&#65533;&#65533;&#65533;&#65533;&#65533;-0	&#65533; p 0&#65533;&#65533;`&#65533;`S&#65533;&#65533; &#65533;&#65533;&#65533;&#65533;-&#65533;G&#65533;&#65533;E&#65533; &#65533;&#65533;G`Op?&#65533;8&#65533;B&#65533;0f0!g&#65533;&#65533;f+&#65533;-p&&#65533;Ep&#65533;p	&#65533;&#65533;&#65533;&#65533;feK&#65533;K&#65533;t'&#1035;&#65533;X&#65533;&#65533;&#65533;xywlU&#65533;&#65533;&#65533;w&#65533;&#65533;7&#65533;i91&#65533;&#65533;U&#65533;&#65533;le&#65533;&#65533;X5<yF1&#65533;&#65533;&#65533;W4&#65533;GzJ&#65533;_&#65533;&#65533;4P&#65533;&#65533;&#65533;&#65533;QF<9&#65533;S&#65533;&#65533;&#65533;zH&#65533;,&#65533;&#65533;&#65533;X&#733;{&#65533;'&#65533;&#65533;~&#65533;;7&#65533;&#1853;&#1405;&#65533;&#65533;&#65533;&#65533;&#65533;&#859;&#65533;&#1919;&#65533;&#65533;&#65533;&#1962;e&#65533;&#65533;-&#65533;&#65533;P&#65533;:&#65533;&#65533;f&#65533;m&#65533;&#65533;
&#65533;&#65533;&#65533;&#65533;&#65533;&#65533;&#1897;&#65533;&#65533;&#65533;"&#65533;,"&#551;&#65533;&#65533;"2&#65533;E&#65533;]&#65533;U&#65533;&#1093;&#65533;&#65533;&#65533;&#65533;&#65533;qH&#65533;i&#65533;&#65533;#&#65533;&#65533;&Nn >6&#65533;&#1481;&#65533;&#65533;&#65533;T&#65533;&#65533;i&#65533;&#65533;&#65533;&#65533;&#65533;p&#65533;&#65533;&#65533;i4&#65533;K&#65533;pt)kz&#65533;2)&#65533;&#65533;@&#65533;&#65533;&#65533;&#65533;&#9378;3n&#65533;#8&#65533;&#65533;.&#65533;	+&#65533;@
&#65533;3 00&#65533;&#65533; b&#65533; &#65533;&#65533;[&#65533;qn zp&#1293; 	7G&#65533;V&#65533;&#65533;&#65533;&#65533;	&#65533;&#65533;	&#65533;p	b&#65533;p &#65533; &#65533;L&#65533;&#288;&#65533;&#65533;3&#65533;&#65533;&#65533;B&#65533;&#65533;&#65533;G6$&#65533;&#65533;b&#1808;&#65533;&#65533;X>0}&#65533; p 8&#65533; Pf@&#65533;&#65533;a &#65533;v&#65533;&#65533;) &#65533;&#65533;&#65533;&#65533;@Z&#1096;)9&#65533;&#65533;5~b&#65533;&#677;~D&#65533;&#65533;&#65533;&#65533;&#65533;&#65533;E&#65533;tE&#65533;^%&#65533;A&#5386;&#65533;&#65533;x&#65533;&#65533;&#65533;&#65533;&#65533;&#65533;&#65533;&#65533;^&#65533;&#65533;&#65533;&#65533;h&#65533;&#65533;&#65533;#L&#65533;>&#65533;`&#65533;`&#65533;&#641;&#65533;q&#65533;*&#65533;&#65533;8&#65533;G;&#65533;&#65533;1X`]X&#482673;&#65533;1&#65533;&#893;x&#65533;&#65533;&#65533;&#65533;l&#65533;&#65533;&#134;&#65533;&#65533;7&#65533;{&#937;&#65533;l&#65533;&#65533;&#1616;l&#65533;<&#65533;&#28460;&#1344;&#65533;&#65533;&#65533;&#65533;&#65533;>&#65533;&#65533;&#65533;&#65533;&#65533;&#65533;&#65533;&#65533;&#65533;~&#65533;&#65533;|&#65533;&#65533;~&#65533; &#65533;&#65533;|h&#65533;"&#65533;&#65533;L&#65533;a&&#65533;&#65533;&#1224;&#65533;c&#65533;&#65533;M&#65533;I&#65533;V&#65533;&#65533;&#65533;&#65533;&#65533;&#65533;|&#65533;K&#65533;ty\&#65533;jM&#65533;>&#65533;&#65533;&#65533;&#65533;.&#65533;C&#65533;&#65533;)G&#65533;M&#65533;&#65533;T&#65533;&#65533;t&#65533;&#65533;Z&#65533;;&#65533;&#65533;&#65533;&#65533;-&#65533;&#65533;&#65533;&#65533;K&#65533;&#65533;2Q/Na&#464;>&#65533;<@&#65533;,0wmT&#65533;&#1227;,&#65533; &#65533;`&#65533;n &#65533;o{p&#1294;	&#65533;&#65533;&#65533;g&#65533;&#65533;_&#65533;	&#65533;&#65533;	m&#65533;&#65533;r.&#65533; &#65533;j&#65533;&#65533;&#65533;N&#65533;&#65533;&#65533;&#65533;b&#65533;&#65533;&#65533; &#65533;:&#65533;8&#65533;p&#192;
&#65533;&#65533;J&#65533;=&#65533;7&#65533;%&#65533;q	&#65533;?&#65533; iJr&#65533;`&#65533;&#65533;&#65533;&#65533;&#65533;@&#65533;/&#65533;&#65533;&#65533;~x&#65533;]&#65533;&#65533;&#65533;&#65533;&#65533;w&#65533;&#65533;&#65533;&#65533;&#65533;&#65533;~&#65533;&#65533;&#65533;f%&#65533;&#65533;03&#65533;&#65533;&#65533;J&#65533;&#1648;/&#1715;&#65533;&#65533;&#65533;&#65533;E&#65533;&#65533;MJFN&#65533;&#65533;p&#65533;&#65533;&#65533;&#65533;&#65533;`(&#1817;&#65533;&#65533;mAT&#65533;sq&#65533;&#65533;V9c&#65533;/&#65533;&#65533;o{&#65533;&#65533;&#65533;&#65533;&#65533;m&#65533;&#65533;&#1854;+&#65533;&#65533;<[&#65533;&#65533;7&#49612;&#65533;&#65533;&#65533;&#2011;&#65533;&#636;&#65533;j&#65533;&#65533;&#65533;l&#65533;&#65533;&#65533;&#65533;&#65533;&#65533;&#65533;&#1514;Y&#65533;&#65533;&#65533;&#65533;A&#65533;^&#65533;Vm&#65533;&#129;&#65533;&#65533;Hq!&#65533;l&#65533;4n&#20013;7&#65533; &#65533;i&#65533;&#65533;$&#65533;m)=z&#65533;VR&#65533;Jn&#1916;&#868;Ys&#65533;7p&#2044;&#65533;'&#65533;&#65533;Oq&#65533;&#65533;'t&#65533;N&#65533;Imv&#65533;&#65533;&#65533;eL&#65533;Q&#65533;:&#65533;Ng&#65533;o8sj&#65533;
&#65533;g&#1071;?&#589;%W&#65533;&#65533;&#65533;si&#993;K&#65533;&#65533;&#65533;[&#65533;&#65533;&#65533;&#869;;&#65533;&#65533;v&#65533;&#65533;&#65533;}&#63355;&#65533;&#65533;O&#65533;&#65533;y&#65533;&#65533;&#65533;K&#65533;x&#65533;&#65533;y&#65533;&#1523;&#65533;&#65533;^&#65533;&#473;&#65533;a&#65533;|&#1651;g&#397;7c&#65533;,O3b&#402;Kf}8&#65533;&#65533;&#1457;'&#65533;]&#1781;&#65533;x&#65533;&#65533;&#65533;&#1915;7&#65533;vw&#1513;K&#65533;.]&#65533;OYX&#65533;&#65533;ac&#65533;&L&#65533;&#65533;&#65533;&#65533;0&#65533;CL&#65533;>x&#65533;&#65533;&#65533;&#65533;&#463;&#65533;D&#65533;A&#65533;&#65533;&#65533;&#65533;$L&#65533;:y:5j&#1045;
$H&#65533; C&#65533;EZ&#65533;%a&#65533;a&#65533;o&#65533;Y&#65533;&#65533;&#65533;jk&#65533;&#65533;IG&#65533;&#65533;&#65533;k+-t&#65533;Q&#65533;&#65533;i&#65533;&#65533;F&#1976;bn&#1025;J&#65533;&#65533;&#65533;h&#65533;&#65533;&#65533;&#65533;&#39323;&#65533;4&#65533; 0&#65533;&#65533;&#65533;&#65533;@&#65533;@#]&#65533;!&#65533;q&#65533;&#65533;&#65533;&#65533;&#65533;!&#65533;Iq&#65533;)k&#65533;r&#553;r&#65533;-&#65533;&#65533;s&#65533;1&#65533;,&#65533;&#65533;1+Ls&#65533;JSMs&#65533;&#65533;&#65533;&#65533;,&#65533;*&#65533;J&#65533;|z&#65533;N<&#65533;&#65533;&#65533;+&#65533;lr,:}&#65533;&#65533;&#65533;-&#65533;&#65533;S&#65533;8&#65533;J&#65533;L1&#65533;&#65533;&#1141;&#65533;&#592;&#186;&#65533;&#683;/&#65533;f&#65533;&#65533;2{&#65533;&#65533;&#65533;SPC&#1374;z&#65533;4&#65533;y^&#65533;&#65533;&#65533;&#65533;Nt&#1428;uM?&#593;u&#65533;/e&#65533;&#1522;&#65533;&#65533;u&#65533;)&#65533;&#65533;K-&#65533;*&#65533;&#65533;<&#65533;&#65533;)&#65533;d&#65533;G)&#65533;bJ&#65533;&#65533;&#65533;Z&#65533;&#65533;Zl&#65533;&#65533;&#m&#65533;&#21923;m5&#65533;&#65533;&#65533;%h"k&b#&#65533;&#65533;M7&#65533;r&#65533;-&#65533;\u&#65533;]&#65533;&#65533;w&#65533;=W^&#65533;&#65533;M&#65533;o&#65533;&#65533;&#547;&#65533;b&#65533;#&#65533;&#65533;&#65533;v#&#65533;K&#65533;a&#65533;h&#65533;&#65533;)&#65533;&#65533;&#65533;&#65533;&#11018;&#65533;&#65533;&#1608;;&#65533;	&#65533;&#65533;<Vjc&#65533;5&#65533;&#682;&#65533;&#65533;&#65533;&#65533;O0&#65533;B&#65533;CX&#1618;t&#65533;t&#921;P&#65533;)&#65533;+&#65533;&#65533;&#65533;'&#65533;&#3149;5&#65533;:&#65533;&#65533;&#65533;&#65533;<&#65533;&#65533;&#65533;{HE&#65533;&#65533;3&#65533;&#65533;&#65533;&#65533;<&#65533;l&#65533;&#65533;S&#65533;5&#65533;\Cm&#65533;&#65533;S]&#65533;&#65533;&#65533;&#65533;&#65533;4&#65533;&#65533;&#65533;&#65533;BI&#65533;!:&#65533;0!&#65533;d0!	&#65533;@&#65533;@&#65533;&#65533;&#65533;6&#65533;&#65533;&#65533;@&#65533;&#65533;C&#65533;A$FyDJ*&#65533;&#65533;K4&#65533;&#65533;SN&#65533;&#65533;&#65533;X N&#65533;&#65533;&#65533;B6&#65533;dU\&#65533;&#65533;f&#65533;&#65533;&#65533;&#65533;&#65533;_&#65533;YR&#65533;3lkR&#65533;c&#65533;U&#65533;&#65533;&#65533;&#65533;&#65533;A&#65533;bVp&#65533;&#65533;Z &#65533;H&#65533;` ,&#65533;&#65533;
0&#65533;@&#65533;
&#65533;&#65533; &#65533;>&#65533;6&#1568;&#65533;' a&#65533;p&#65533;T&#65533;N=&#65533;&#65533;,+&#65533;&#65533;N[&#65533;w&#65533;L&#65533;P&#65533;S2K&#65533;pe&#65533;f&#65533;&#65533;Y&#65533;&#65533;&#65533;
&#65533;2dK&#65533;&#65533;&#65533;&#65533;&#65533;B&#65533;6)&#65533;&#65533;'&#315;&#65533;&#65533;&#65533;g]&#65533;G=&#65533;&#65533;O&#65533;*TM&#65533;&#65533;&#65533;&#65533;&#65533;&#65533;U&#65533;&#65533;P&#65533;&#65533;Bci&#65533;&#65533;+=&#65533;&#65533;&#65533;5,&#65533;T&#65533;NC&#65533;_&#65533;&#65533;$&#65533;0JAIY&#65533;&#65533;R&#65533;&#65533;&#65533;*P:Y&#65533;X&#65533;&#65533;(%a'a
J&#65533;&#65533;EmD`&#65533;(&#565;2F1&#65533;q^&#575;&#1168;}&#65533;&#65533;&#65533;H&#65533;&#65533;8/k&#65533;q&#65533;&#65533;H&#65533;&#65533;.=&#65533;&#65533;&#65533;"#F&#65533;.&#65533;\+%$IG-&#65533;&#65533;$]&#65533;&#65533;$["&#65533;K&#65533;$+&#65533;&#65533;&#65533;M&#65533;&#65533;&#65533;u+;&#65533;&#65533;N&#65533;2&#65533;&#65533;&#65533;+U&#585;WZIDX&#65533;&#65533;&#65533;&#65533;&#65533;&#65533;z&#65533;?1&#65533;/CaS&#65533;4&#65533;K_&#65533;lA&#65533;&#65533;&#65533;&#65533;p&#65533;5&#65533;&#65533;fSK3U&#65533;(&#65533;Lh&#65533;&#65533;S&#65533;&#65533;G4&#65533;i*Ru*&#65533;&#65533;\&#1210;9&#65533;&#65533;@FSa&#717;a&#65533;&#65533;sS&#65533;&#65533;|&#65533;_~#&#65533;&#65533;&#65533;U&#65533;&#665;&#65533;&#65533;&#65533;&#65533;H,!+&#65533;AJ >\G&#65533;N&#65533;&#65533;&&#65533;&#65533;&#65533;&#65533;!&#65533;@B&#65533;PD#"&#65533;&#65533;eB&#65533;&#65533;(@1&#65533;R&#65533;T&#65533;&#65533;BP '&#65533;A&#65533;&#65533;&#65533;&6&#65533;&#65533;&#65533;"&#65533;&#65533;&#65533;0&#65533;A&#65533;p&#65533;,CbZT9x&#65533;(&#65533;&#65533;&#65533;e1:&#561;c&#65533;&#65533;f@&#65533;B&#65533;&#65533;&#65533; )0&#65533;$&#65533; X&#65533;E&#65533;&#65533;&#65533;#m&#65533;&#65533;&#65533;6&#65533;&#65533;&#65533;&#65533;&#1536;YI@.d&#65533;9-&#65533;&#65533;8&#65533;$&#65533;rLX&#65533;S8 &#65533;&#65533;,b&#65533;i&#65533;&#65533;4,$&#65533;JV&#65533;bc&#65533;&#65533;,&#65533;&#65533;4"e&#65533;D+7&#65533;	Kir`&#65533;&#65533;S&#65533;&#65533;r-&#65533;&#65533;&#65533;0C6&#65533;T&#65533;2&#65533;R&#65533;&#65533;4&#65533;VM&#65533;&#1347;k&#65533;X&#65533;p4d&d&#65533;&#65533;&#65533;I&#438;b2T&#65533;&#277;5Y&#65533;W2&#65533;&#65533;V
&#65533;&#65533;&#65533;&#65533;
&#65533;4&#65533;&#65533;&#65533;&#65533;d&#65533;&#65533;b&#65533;fI/jc&#65533;&#65533;#&#65533;&#65533;&#65533;&#65533;`&#204;&#65533;E&#65533;u&#65533;q	d&#65533;&#65533;&#65533;&#65533;C&#65533;&#65533;&#65533;x&#65533;7"&#65533;j/y&#65533;8_2&#65533;W_&#65533;}&#65533;@2&#65533;^Cn&#65533;"&#65533;%&#65533;6f&#65533;&#65533;x$&#65533;&#65533;R&#65533;&#65533;&#65533;&#65533;&#65533;&#65533;*&#65533;D
(M)&#65533;V&#65533;&#65533;*X&#65533;b&#65533;&#65533;&#65533;&#65533;&#65533;=J-)H'&#65533;&#65533;O-~&#65533; &#65533;J[)&#65533;&#65533;,7B&#65533;Lk6C5N&#65533;&#1077;&#65533;hm&#65533;}*f&#65533;#&#65533;&#65533;t&&#65533;x\&#65533;&#988;01&#65533;&#65533;Mi&#65533;&&#65533;&#65533;&#65533;l@&#65533;r;_&#65533;)&#65533;C&#65533;&#65533;&#65533;pw!&#65533;=#0XA^&#65533;&#65533;&#65533;L'z&#65533;&#65533;&#65533;&#65533;(&#65533;&#65533;&#65533;)D&#65533;&#65533;G&#65533;&#65533;&#65533;!&#65533;ID&#65533;&#65533;&#516;K9&#65533;	K<&#65533;&#65533;&#65533;%J!
=d&#65533;	U&#65533;&#65533;#.&#65533;	&#65533;u&#65533; &#65533;':&#65533;	R&#65533;&#65533;&#65533;&#65533;F8Z&#65533;&#25730;?&#65533;&#65533;&#65533;&#65533;j$&#65533;&#65533;&#65533;&#65533;&#65533;h&#65533;&#65533;&#65533; B`U4&#65533;E
&#65533;&#65533;*P&#65533;	P&#65533;&#65533;@&#65533;&#65533;lu &#65533; 0`&#65533;H &#65533;.&#65533;&#1609;d&#65533;&#65533;
&#65533;R&#65533;&#65533;&#65533;&#774;&#65533;*&#65533;&#65533;g<9W&#65533;&#65533;7&#65533;7V&#65533;f&#65533;&#626;&#65533;&#65533;S&#65533;ETC&#65533;&#65533;&#65533;*&#65533;%&#65533;&#65533;&#65533;&#65533;&#1046;&#65533;{&#65533;&#65533;aT&#65533;cS&#65533;&#65533;q&#65533;;&#65533;&#65533;&#65533;MI&#65533;&#65533;
,+&#65533;q&#65533;&#65533;l2&#65533;&#65533;&#65533;s&#65533;Kn"&#65533;<&#65533;&#65533;&#65533;'c&#65533;r&#65533;9&#65533;)&#65533;j
&#65533;]2&#65533;F8\&#65533;&#65533;6&#65533;&#65533;&#65533;&#65533;&#1532;oT +&#65533;&#65533;&#65533;&#65533;&#717;F:&#1155;Nt&#65533;&#65533;&#65533;&#65533;Tc&#65533;7&#65533;&#65533;&#65533;X&#65533;&#65533;&#65533;n&#65533;ObCE&#65533;I&#65533;&#65533;T)&#65533;e	J&#65533;K&#65533;X&#65533;%'&#65533;]&#65533;s&#65533;bh?8m&#65533;&#65533;o1[&#65533;B!K&#65533;&#65533;&#660;f&#65533;&#65533;Z&#65533;&#65533;&#65533;?f&#65533;&#65533;$&#65533;B&#65533;/&#65533;i&#65533;thF&#65533;&#65533;f6&#65533;7'l`#6&#65533;S&#65533;m],t&#65533;&#65533;&#65533;8&#65533;&#65533;EP&#1026;&#65533;@&#65533;&#65533;@&#65533;=&#65533;T&#65533;S&#65533;3&#65533;RA&#65533;PhB&#65533;D!&#65533;&#65533;&#65533;=&#65533;&#65533;&#65533;\{&#65533;&#65533;/l&#65533;j&#65533;!q@&#65533;&#65533;&#65533;&#65533;hO%,&#65533;&#65533;&#65533;}&#65533;&#65533;&#65533;(L&#65533;
XC&#65533; &#65533;&#65533;&#65533;4X&#65533;k&#65533;&#65533;Q&#65533;6&#65533;&#65533;&#65533;R4BZ@&#65533;&#65533;p&#65533; &#512;e3&#65533;`&#65533;p&#65533;&#65533;&#65533;&#65533;0&#65533;&#65533; kS6&#65533;d+&#65533;&#65533;&#128;&#65533; &#65533; &#65533;&#65533;:i@&#65533;&#65533;S,}[&#65533;&#65533;8&#65533;r&#65533;8I&#65533;&#1208;&#522;&#65533;&#65533;&#65533;A&#65533;&#65533;;&#65533;&#759;<&#65533;+ &#65533;&#65533;5A&#65533;&#65533;
,4Q&#65533;t3&#65533; &#65533;!&#65533;;&#1266;2&#1384;&#1418;8&#65533;;&#65533;&#65533;2&#65533;p&#65533;&#65533;&#65533;$&#65533;&#65533;&#65533;	&#65533;`	&#65533;&#65533;&#65533;/&#65533;
/&#65533;9S:&#65533;&#65533;;C&#65533;&#65533;4&#65533;&#65533;&#65533;&#65533;Sz&#216;&#65533;&#65533;&#65533;B&#65533;y&#65533;&#65533;&#65533;;d&#65533;Cq&#65533;&#65533;~I:&#65533;X&#65533;&#65533;8&#65533;&#65533;&#65533;&#65533;&#65533;&#65533;&#13793;#&#65533;=::A&#50634;&#294;{&#65533;>&#314;>&#65533;D&#65533;&#250;&#65533;&#65533;&#65533;&#65533;&#698;&#65533;y	&#65533;80&#65533;&#218;&#65533;jI%&#65533;&#65533;&#65533;&#65533;&#65533;&#65533;&#65533;C&#65533;&#65533;&#65533;C9&#65533;Z
X&#1323;&#65533;z&#65533;&#65533;2&#65533;$&#65533;&#65533;&#65533;&#65533;&#65533;&#65533;&#65533;&#65533;&#65533;h&#65533;Z-&#65533;S&#65533;'l<e\&#392;#2g&#65533;&#65533;C&#65533;p&#65533;&#429;&#65533;<*&#65533;v&#65533;(&#65533;&#65533;&#65533;&#65533;&#65533;2I&#180;XsP&#65533;N&#65533;x&#65533;@3&#65533;&#539;&#65533; &#65533; 	&#65533; &#65533;&#65533;=&#65533;&#65533;QH&#65533;U8R &#65533;OxB&#65533;&#65533;DX&#65533;D@CHAx(<`&#65533;-(&#65533;&#65533;&#65533;2p;B CXE`&#65533;G&#65533;&#65533;L&#65533;L&#65533;M&#65533;P&#65533;[\f&#65533;l(&#65533;&#65533;`%(&#65533;2
X&#65533;l&#65533;h@&#65533;]8H&#65533;/ &#65533;&#65533;&#65533;&#65533;&#65533;&#65533; i&#65533; &#65533;&#65533;&#65533;&#65533; X x c&#65533; &#65533;&#65533;&#65533;*&#65533;&#65533;&#65533;&#65533;d&#65533;&#65533;&#65533;&#65533;&#576;&#1537;58e&#65533;3%&#65533;&#65533;&#65533;&#65533;&#1619;.&#1619;aa7&#186;&#65533;&#65533;!&#65533;&#65533;K&#65533;*.8&#65533;7Z"&#65533;\&#65533;X&#65533;A&#65533;&#65533;vL &#65533;EqD8&#65533;:7&#65533;&#65533;&#65533;TB&#65533;!&#65533;&#65533;&#65533;K<&#65533;:2&#65533;&#65533;*&#65533;	9&#65533;7&#65533;,&#65533;&#65533;&#65533;Iz
&#65533;&#872;M&#1252;$&#65533;&#65533;1&#65533;L&#65533;&#65533;&#65533;MP
	M&#65533;C&#65533;&#65533;8&#65533;&#65533;&#65533;&#65533;&#65533;&#65533;&#65533;9i&#65533;&#65533;&#65533;&#65533;&#1286;&#65533;0 &#65533;&#65533;>2&#65533;}&#611;6&#65533;&#16175;&#65533;#7&#65533;&#65533;=Z/<&#65533;/&#65533;&#65533;&#65533;&#65533;2&#65533;&#675;<&#1686;3J&#65533;&#65533;&#65533;&#65533;w)&#65533;&#65533;&#200;&#65533;&#65533;&#65533;&#65533;D2&#65533;&#1132;$&#65533;L.&#65533;&#65533;&#65533;&#65533;&#65533;0&#65533;|&#65533;Z&#65533;&#65533;7&#594;:&#38239;p&#65533;V&#65533;&#65533;
LT&#65533;&#65533;\1B&#65533;&#65533;&#65533;x&#65533;&#65533;&#65533;+&#65533;&#65533;(&#65533;hR<f&#65533;P
]&#65533;&#65533;&#65533;<m&#65533;&#65533;h<qb&#65533;&#65533;&#754;v&#65533;&#65533; &#65533;&#65533;j&#65533;&#65533;%&#65533;2&#65533;2Qpp&#65533;98&#65533;x&#65533;
`&#65533;&#1097;&#65533; &#65533;x&#65533;:&#65533;&#65533;P S0&#65533;R&#65533;P&#65533;J`&#65533;A &#65533;B8A&#65533;;x&#65533;48&#65533;3&#1538;#&#65533;&#65533;&#65533; 	&#65533;`1X&#65533;5014&#65533;=`&#65533;&#12484;G`&#65533;EX@&#65533;L&#65533;&#65533;I&#65533;&#65533;J&#65533;&#65533;R&#65533;]b0i &#65533;h&#65533;&#65533;&#1670;o&#65533;&#65533;p&#65533;&#65533;&#65533;d&#65533;V&#65533;D&#65533;1&#65533;&#65533;"&#65533;&#65533;&#65533;&#65533;&#65533;&#65533; @6
&#65533;&#65533;
x&#65533;`&#65533;G
&#512;(&#65533;&#65533;&#65533;&#65533;&#65533;&#65533;&#65533;
&#65533;T&#65533;&#65533;U&#65533;&#65533;&#65533;p 	H&#65533;&#65533;&#65533;&#65533;I0&#65533;m@&#65533;&#65533;&#65533;&#65533;m&#518;n&#65533;$NJ9&#65533;&#65533;rC&#65533;q&#65533;&#65533;!&#65533;N&#65533;O&#65533;&#65533;M&#65533;7rK&#65533;b&#65533;&#65533;Z&#65533;EL&#65533;&#65533;;&#65533;?me&#65533; &#65533;;&#65533;&#52727;|&#65533;&#65533;&#65533;&#65533;@&#65533;&#65533;P}&#65533;"&#65533;L
X1&#65533;e)&#65533;0T&#65533;<&#16912;&#65533;"&#65533;&#65533;$O&#65533;&#65533;H&#65533;&#65533;&#65533;.]0j&#65533;&#881;K&#65533;M&#65533;M&#65533;d&#65533;ha&#65533;&#65533;k&#65533;FrN&#65533;&#65533;&#62755;&#65533;N@ZN&#65533;&#65533;&#65533;TN&#65533;sN&#65533;}&#65533;&#65533;&#65533;&#914;-&#65533;C,&#271;]Y&#65533;&#65533;&#65533;:&#65533;%	&#65533;&#65533;
&#65533;X&#65533;&#65533;&#859;&#65533;0&#65533;8&#65533;4A&#65533;&#65533;s&#65533;&#65533;,s@,T&#65533;&#65533;Vd&#65533;Z&#65533;Y&#65533;&#65533;?&#65533;&#1698;&#65533;]b
&#65533;Y2&#65533;&#65533;Z&#684;P&#65533;&#65533;Zv&#65533;Z&#65533;<i\&#65533;&#65533;&#65533;&#65533;F&#65533;&#1118;A&#65533;&#65533;CQ&#65533;&#65533;&#65533;&#821;8&#65533;j&#65533;&#65533;'&#1025;x&#1536;5&#65533;&#65533;&#65533;9&#65533;&#65533;&#65533;&#65533; h&#65533;F&#65533;&#65533;Q&#65533;~N&#65533;J =&#65533;<&#65533;<&#65533;&#65533;8h&#65533;5H+&#65533;&#65533;&#65533;&#65533;$&#65533;&#65533;7&#65533;\3&#65533;3X5h&#65533;:&#65533;&#65533;?x&#65533;D8HB0&#65533;&#65533;tF@B&#65533;=&#65533;&#65533;;&#65533;Cp&#65533;H&#65533;&#65533;W&#65533;^&#65533;V&#65533;&#65533;]&#65533;^(&#65533;g&#65533;f&#65533;&#65533;N &#65533;6&#65533;((&#65533;&#65533;&#65533;`&#65533;&#65533;&#65533;L&#65533;TK&#65533; 	h&#65533;&#65533;&#65533;(&#65533;&#65533;&#65533;&#65533;&#65533;&#65533; &#65533;y&#65533;W5&#65533;&#65533;&#65533;&#65533;T&#65533;&#65533; &#65533;I&#65533;&#65533;e&#65533;&#65533;-&#65533;&#65533;P0Q&#65533;
S&#1161;&#65533;&#65533;"~&#65533;5&#65533;#&#209;!&#65533;&#65533;})&#65533;K&#65533;B,&#65533;&#65533;&#65533;TK5&#65533;`&#65533;D&#65533;t&#65533;&#65533;q&#65533; &#65533;c&#65533;&#65533;&#587;&#65533;]&l&#65533;&#65533;1S&#65533;&#65533;&#65533;&#65533;&#65533;&#65533;8&#65533;&#65533;&#41636;DO~&#65533;.&#65533;&#65533;&#65533;&#65533;C&#65533;"&#65533;&#65533;I&#65533;sMNX	#"&#1372;C%&#65533;&#65533;&#65533;y	&#65533;#b&#65533;D&#65533;&#65533;DwD&#65533;&#65533;Gt#<jDHd&#65533;.&#65533;b+&#65533;&#10867;&#65533;t&#65533;&#65533;F&#65533;&#65533;-:N&#65533;Y&#65533;&#65533;&#65533;-
;QJ&#332;&#65533;&#65533;&#65533;&#65533; &#65533;!&#65533;&#65533;&#65533;]&#65533;&#65533;&#65533;&#65533;&#65533;\&#65533;~k7&#65533;&#65533;-41&#1524;&#65533;&#1716;q&#65533;&#65533;&#65533;x&#65533;k&#65533;ZH&#65533;&#65533;j&#65533;&#65533;&#65533;&#65533;g$&#65533;&#1464;2&#65533;&#65533;l&#65533;V)=o|&#65533;utX&#65533;q(<&#65533;&#65533;&#65533;&#65533;&#65533; &#65533;&#65533;G&#65533;&#65533;&#65533;&#513;/&#65533;K I&#65533;&#65533;&#65533;R@&#65533;T(&#65533;M@:0p=@&#65533;FhD&#65533;;@&#65533;-&#65533;&#65533;4&#65533;&#65533;>(&#65533;D8&#65533;BCx&#65533;E&#65533;&#65533;&#1221;:&#65533;B8&#65533;&#65533;dC8&#65533;A&#65533;?&#65533;&#65533;6&#65533;'(&#65533;#H&#65533;$&#65533;F&#65533;F&#65533;;&#1027;B0&#65533;B&#65533;S&#65533;&#65533;d&#65533;R&#65533;.8&#65533; h&#65533;&#65533;s&#65533; &#65533;&#65533;!J&#65533;&#65533;w&#65533; &#65533;`&#65533;&#65533;h@&#65533;(&#65533;&#65533;&#65533;*&#65533;&#65533;*&#65533;&#65533;&#65533;8&#65533;
t&#65533;&#65533;7&#65533;&#65533;a&#65533;&#1987;!&#65533;@e&#65533;&#65533;|
g9o 	OM&#65533;&#65533;&#65533;&#65533;L
&#65533;&#65533;
@&#65533;&#65533;k;&#65533;&#65533;&#65533;&#65533;$&#804;&#1952;om&#316;E &#65533;&#65533;&#65533;&#1260;&#65533;&#1317;t&#65533;&#65533;&#65533;&#65533;&#65533;H&#65533;&#65533;$&#65533;f"&#65533;av &#65533;&#65533;&#1477;&#65533;:&#65533;&#65533;NB&#65533;&#65533;&#65533;A$/&#65533;&#65533;I,&#65533;&#65533;&#65533;"&#65533;&#65533;Pbj9&#65533;&#65533;&#65533;&#65533;$&#65533;e&#1562;&#65533;&#65533;D&#65533;3&&#65533;&#215;&#65533;&#65533;&#10883;&#65533;&#65533;&#65533;&#1602;&#65533;&#65533;H4&#65533;SD@&#65533;l/&#65533;&#65533;K&#52829;&#65533;&#65533;&#910;kG"&#1536;}0L&#65533;&#220;&#65533;&#211;&#65533;&#65533;\&#65533;&#65533;&#65533;&#65533;&#65533;m&#65533;]&#65533;c&#65533;&#65533;%!$&#65533;&#65533; ,&#65533;&#65533;k&#65533;&#65533;&#65533;&#65533;&#65533;&#65533;&#65533;&#1709;&#65533;d&#65533;>n&#65533;K&#65533;j&#65533;d~8M>[&#65533;&#65533;&#65533;Q6&#65533;&#65533;&#65533;&#65533;2&#65533;lp&#65533;0X&#65533;&#1054;w&#795;&#65533;: 5xM&#65533;&#65533;K&#65533;O&#65533;JUP&#65533;Q&#65533;&#65533;?`&#65533;( <PK&#1540;L&#65533;&#65533;HPln&#65533;F&#65533;Jp&#65533;F&#65533;R&#65533;W&#65533;A (&#65533;&#65533;<&#65533;
&#65533;@8&#65533;?&#65533;&#65533;=&#65533;&#65533;3&#65533;&#65533;*&#65533;&#65533;%&#65533;C&#65533;&#65533;0&#65533;&#65533;+&#65533;/&#1026;2&#65533;F&#65533;&#65533;R&#65533;:`8&#65533;~*&#65533;&#65533;&&#65533;&#65533;[l&#65533;5&#65533;&#65533;&#65533;
&#1024;x&#65533;Q$0&#65533;P&#65533;+&#65533;&#65533; &#65533;&#65533;&#65533;&#1792;ck&#65533;L&#65533;&#1025;4&#65533;&#65533;Zp&#65533;@k&#65533;&#65533;&#65533;`&#65533;P&#65533;&#65533;_&#838;G&#65533;.&#65533;&#65533;I&#65533;&#316;F&#65533;&#65533;&#65533;k5L"&#65533;= !&#65533;&#65533;&#65533;&#65533;&#65533;&#65533;&#65533;}K&#65533;&#21751;&#65533;&#65533;&#65533;&#65533;^&#153;aB-&#65533;&#65533;1"k&#1516;&#65533;xu&#65533;p&#65533;&#65533;S&#65533;&#65533;|&#65533;&#65533;&#65533;&#65533;&#65533;L+#&#65533;0&#65533;iK&#65533;7&#65533;{0&#65533;"b	&#65533;O&#65533;iCRT&#65533;&#65533;&#65533;&#65533;&#65533;&#65533;&#65533;&#65533;:&#65533;&#65533;lY]'Yt&#65533;N&#65533;&#65533;&#65533;&#65533;&#65533;&#65533;]&#65533;X&#65533;Yb&#65533;&#65533;&#65533;&#65533;XP&#65533;&#65533;&#65533;t&#65533;&#65533;ggv&#65533;
T&#65533;&#65533;c&#65533;&#24093;&#65533;0&#65533;&#65533;&#65533;H&#65533;&#65533;&#65533;&#665;&#65533;&#65533;c&#65533;rql&#65533;&#65533;&#1936;_!&#65533;k&#65533;&#65533;&#65533;xh&#65533;N&#65533;Fnz&#65533;wJn&#65533;&#65533;&#65533;&#1184;2N&QVY&#65533;&#459;-&#65533;&#65533;&#65533;%k&#65533;Hv&#65533;v8Hh&#65533;&#65533;&#65533;`&#65533;7&#65533;[&#65533;  &#65533;H&#65533;7&#65533;&#65533;R(SP&#65533;UPKH&#65533;!X&#65533;&#65533;&#1538;<P&#65533;&#964;&#65533;&#65533;J&#65533;&#65533;&#681;I&#65533;HP&#65533;&#65533;f&#65533;_&#65533;&#65533;U&#65533;&#65533;B&#65533;6H5p&#65533;o&&#65533;?&#65533;;(&#65533;)@&#65533;H&#65533;,&#65533;&#65533;=`&#65533;,xg)H&x&#65533;-(N&#65533;&#65533;(h&#65533; &#1024;&#65533;&#65533;&#65533;`6!	&#65533;&#65533;TH&#65533;$Orh&#65533; &#65533;&#65533;f&#65533;&#65533;&#65533;e&#65533;6QUL&#65533;&#65533;
&#1536;p>xk&#65533;n&#65533;&#65533;ru&#65533;"&#65533;3M&#65533;&#65533;k&#65533;9R&#1480;&#65533;&#65533;.!6&#55061;I&#65533;&#65533;Kle&#65533;-&#65533;&#65533;u,~ dEV&#65533;&#65533;&j&#65533;&#65533;&#65533;&#65533;&#65533;&#65533;&#65533;v"&#65533;&#65533;P&#65533;&#65533;&#65533;nJ&#65533;&#65533;&#65533;W&#65533;]&#65533;,J&#65533;&#65533;&#65533;&#65533;co&#65533;&#65533;&#65533;&#65533;iG&#65533;&#65533;g&#65533;2&#65533;&#65533;&#65533;&#65533;&#852;h&#65533;&#65533;&#65533;&#65533;&#65533;$f&#65533;&#65533;&#1628;cc&#65533;~&#65533;V&#65533;&#65533;&#1553;P&#65533;&#65533;&#65533;Nc&#65533;^&#65533;#A2Y&#65533;l&#65533;?&#151;&#65533;v6&#65533;l&#65533;o&#65533;&#65533;&#65533;&#65533;B:&#65533;&#65533;&#65533;-[6m&#1714;]X&#65533; &#65533;kj&#65533;&#65533;&#65533;&#65533;&#65533;)n&#65533;&#65533;-&#65533;7&#65533;&#1916;&#65533;&#65533;&#65533;7&#65533;&#65533;&#137;KI&#65533;9r&#65533;&#929;K&#65533;N]:&#65533;&#65533;&#65533;&#65533;\&#65533;&#65533;&#65533;:&#65533;4g&#65533;C't(&#1122;5c&#1460;&#1646;&#1914;u&#65533;&#1849;{o*&#65533;&#65533;&#65533;&#65533;&#65533;&#65533;jo&#65533;&#65533;{&#65533;&#65533;&#65533;'v,&#1650;f&#994;M&#65533;v-&#1782;i&#65533;z&#65533;&#65533;uk&#65533;zY&#65533;&#587;//&#65533;w~&#65533;B]&#65533;i;vM&#1236;&#65533;x&#65533;:s&#65533;&#65533;z&#65533;	,Hh&#65533;&#65533;@&#65533;
T&#65533;&#65533;E&#1124;E&#65533; ]&#65533;&#65533;J&#65533;)T&#65533;T&#65533;&#65533;&#65533;&#587;`&#65533;&#65533;&#916;	&#65533;&O&#65533;4a&#65533;&#65533;&#65533;#H&#65533;&#65533;ew&#857;2^&#65533;(&#65533;c'&#65533;9w&#65533;`&#65533;&#65533;FK$>&#65533;&#65533;&#65533;$&#729;4`&#65533;(Q&#65533;DH:l&#65533;&#65533;&#65533;'&#65533;2&#65533;&#65533;!C&#65533;	D&#65533;&#65533;$&#65533;&#65533;&#65533;Xp&#65533;&#65533;p&#65533;4@H&#65533;0&#65533;0&#196;)&#65533;&#65533;n&#65533;x&#65533;&#65533;h`&#65533;&#65533;&#65533;DPA
J&#65533;A&#65533;.&#65533;\&#65533;QD
1$&#65533;@:&#65533;x&#65533;A&#65533;XSM5&#65533;&#65533;&#65533;@5T&#65533;6&#65533;p&#65533;$7&#65533;%8(&#65533;&#1298;&#65533;-&#65533;dN9/&#65533;S&#65533;9&#65533;t&#65533;&#65533;P&#65533;S&L&#38947;&#65533;K_~i&#65533;l&#65533;&#65533;K+&#65533;4&#65533;8)&#65533;Jy&#65533;C&#65533;R&#65533;&#1948;TR&#65533;&#1984;&#65533;'&#65533;&#65533;N)&#65533;8[~&#65533;&#65533;M&#65533;<&#65533;&#65533;^&#65533;l%&#65533;=g&#65533;S&#997;&#65533;&#65533;&#65533;;P&#65533;:d&#65533;s&#65533;8&#65533;&#65533;d#EA&#65533;5&#65533;&#65533;&#65533;P&#65533;#D&#65533;&#65533;&#65533;&#65533;&#65533;&#65533;f&#65533;&#850;&#65533;&#65533;&#65533;7&#65533;<&#65533;&#1107;"!&#65533;,HS&#65533;:&#65533;&#65533;&#65533;>K&#65533;&#65533;&#65533;B&#65533;R&#65533;&#65533;b&#65533;&#65533;&#65533;&#65533; ,&#65533;&#65533; &#65533;c&#65533;&#65533;bd&#65533;&#1532;&#65533;&#65533;5&#65533;Z&#65533;&#65533;D&#65533;&#65533;&#65533;D&#65533;&#65533;&#65533;&#65533;Kn&#65533;&#65533;&#65533;&#65533;&#65533;&#65533;[&#65533;&#65533;&#65533;/&#65533;&#65533;&#65533;{$CF&#1930;p&#65533;	&#1386;&#65533;C&#65533;2&#65533;&#65533;&#65533;&#542;&#65533;&#65533;x&#65533;&#65533;&#65533;K&#65533;0v&#65533;MO&#65533;&#65533;a&#65533;&#65533;*P+&#65533;<&#65533;S&#65533;&#65533;d&#65533;;z&#1148;&#65533;<Y&#65533;s=py&#65533;&#65533;?&#65533;&#65533;A&#1763;i&#65533;8&#65533;&#65533;W&#65533;~&#65533;&#65533;<&#65533;B&#65533;N&#65533;"S]:&#65533;&#65533;B+4&#65533;&#65533;+&#65533; &#65533; `&#65533;`&#65533;g&#1296;&#65533;@&#65533;#&#65533;p&#65533;&#65533;'&#65533;&#65533;RJ'&#65533;&#65533;&#65533;Qx&#65533;#&#65533;PR&#65533;%&#65533;p&#65533;&#65533;'&#65533;x&#65533;8(&#65533;`&#65533;&#65533;1&#1628;&#65533;6&#65533;&#65533;&#65533;*&#65533;o&#65533;Gz&#65533;&#65533;E&#65533; B
6 1EVPA&#65533;U@q&#65533;<&#65533;`&#65533;9 A#T&#65533;&#65533;lPAX&#65533;&#65533;	+&#65533;&#65533;&#65533;&#65533;&#65533;&#65533;&#65533;P=8&#560;;1`&#65533;!&#65533; |&#65533;h0"&#65533;X&#65533;&#65533;&#65533;t&#65533;A9`&#65533;&#65533;'&#65533;lC7&#65533;&#282;$&#65533;&#65533;&#65533;*&#65533;&#65533;&#65533;&#65533;"y&#1199;L&#65533;-k&#65533;)&#65533;	<&#65533;&#65533;"&#65533;&#65533;&#65533;,0	&#65533;&#65533;9d"A2&#65533;&#65533;M/&#608;&#65533;<F&#65533;E&#65533;$%&#65533;XI&#65533;UB@)&#65533;$&#65533;&#65533;E2&#65533;&#65533;+u&#65533;
&#65533;&#65533;&#1429;&#65533;&#65533;c&#65533;&#65533;&#65533;ah2&#65533;&#65533;$&#65533;ZA
"+#&#65533;GF|&#65533;&#65533;&#65533;h&#65533;r=W&#65533;&#65533;&#65533;&#65533;&#1316;K#&#65533;&#65533;Re1&#65533;*}rV&#65533;&#65533;$FD!jO&#65533;&#65533;&#65533;&#65533;A&#65533;&#65533;&#65533;%p&#65533;&#65533;X&#65533;&k#YRE&#65533;$&#65533;kT&#65533;;
&#65533; %2&#65533;s&#65533;H&#65533;
d&#65533;#@&#65533;
&#65533;&#65533;ld5&#65533;&#65533;&#65533;CJ&#65533;&#65533;)&#65533;&#65533;,iHy&#65533;&#65533;\&#65533;&#65533;(Ii&#65533;%&#65533;&#9374;&#1325;.&#65533;&#65533;P&#1282;&#65533;&#65533;b&#65533;&#65533;@*R&#65533;&#65533;&#679;S&#65533;&#65533;&#65533;'/&#65533;
&#1246;&#1431;&#65533;&#65533;C&#65533;3&#65533;g8&#65533;&#65533;&#65533;lh&#1180;&5&#65533;&#65533;&#65533;&#65533;&#65533;Rv&#65533;7&#65533;&#599;&#65533;x&#664;&#65533;f0qi&#65533;r@#&#65533;&#65533;C&#65533;P&#65533;&#65533; (&#65533;P&#65533; &#65533;&#65533;&#65533; 	&#65533; &#65533;&#65533;&#65533;@<&#65533;&#65533;&#65533;&#65533;n0&#65533;	Mb&#65533;&#65533;&#160;&#65533;<(B&#65533;&#65533;\&6&#65533;&#65533;P&#65533;&#65533;&#65533;&R&#65533;&#65533;h|Ob&#65533;5&#65533;&#65533;TXb&#65533;!a	&#65533;:&#65533;Y`&#65533;&#65533;'8A
Z&#65533;B&#65533; &#65533;$&#65533;=&#65533;A	B&#65533;&#65533;p&#65533;&#65533; S7&#65533;&#65533;\  &#65533;
\&#65533;&#65533; &#65533;'XA&#65533;&#65533;&#65533;&#65533;`6&#65533;&#65533;n`t&#65533;&#65533; :&#65533;>&#65533;r&#65533;{$&#65533;&#65533;&#65533;&#65533;w&#65533;I`, B!&#65533;^@C&#65533;&#65533;&#65533;dB0y&#65533;&#65533;T&#65533;rG&#65533;4&#65533;&#65533;&#65533;E@J&#65533;t\&#65533;3&#65533;&#65533;6&#65533;h&#65533;&#65533;`&#65533;C3i&#65533;K&#65533;*&#65533;h&#65533;d&#65533;&#65533;&#65533;IO"I&#65533;&#65533;&#65533;&#65533;v&#65533;b&#65533;
&#65533;&#65533;D&#65533;GA
*3&#65533;=4EC&#65533;p&#65533;&#65533;&#65533;HZ<&#65533;&#65533;&#954;)&#65533;%&#65533;&#65533;N&#65533;.&#65533;&#65533;&#65533;]&#65533;&#65533;&#65533;&&#65533;&#65533;&#65533;&#65533;
p&#65533;S&#65533;&#65533; &#65533;o&#65533;&#65533;&#65533;&#65533;&#65533;&#65533;,B&#65533;
&#65533;}&#65533;	UG&#65533;&#65533;
O&#65533;&#65533;8&#65533;&#65533;&#65533;8j	O&#65533;B&#65533;&#65533;|&#65533;&#65533;w	&#65533;&#65533;Rt&#65533;&#65533;!&#65533;+&#65533;&#65533;D&#65533;&#65533;&#65533;e`0&#65533;&#65533;:&#65533;{` x &&#65533;&#65533;!&#65533;.	k&#65533;]"&#65533;&#65533;(&#65533;X&#65533;&#761;&#65533;.E&#65533;&#65533;]m0&#65533;b-&#65533;qK\&#65533;l&#65533;R&#65533;GU&#65533;&#65533;c&#65533;N&#65533;izQfVvf&#65533;&#65533;Q&#65533;gJ&#65533;&&#65533;&#65533;&#65533;&#65533;'&#65533;&#65533;h&#65533;&#65533;a2&#65533;&#65533;&#65533;W%jR&#65533;Sx"&#65533;fx"@&#65533;
J&#65533;&#65533;&#65533;&#65533;!&#65533;@&#65533; &#65533;&#65533;	x&#65533;&#1943;:$&#65533;&#65533;D%"&#65533;E&#65533;&#65533;
:pA&#65533;@&#65533;;&#65533;&#65533;&#65533;&#65533;&#65533;4a	L$&#65533;&#65533;(&#65533;	O&#65533;&#65533;&#65533; &#65533;	&#65533;{i(&#65533;&#65533;H*b&#65533;&#65533;d4c&#65533;&#65533;"&#65533;/8&#65533;	YHC&#65533;&#65533;7$ &#65533;<H*&#65533;&#65533;&#65533;v0&#65533;&#65533;&#65533;`/x&#65533;\&#65533;g?;7&#65533;A|V&#65533;&#65533;0&#65533;A&#65533;1&#65533;!l&#65533;D8,&#65533;(}&#65533; &#65533;'Pl&#65533;`OD+&#65533;&#65533;&#65533;vX&#65533;&#65533; V&#1481;;&#65533;`&#65533;&#65533;&#44736;b&#65533;&#65533;KG&#65533;"<&#65533;g&#598;&#65533;&#65533;&#65533;&#65533;"D&#65533;E&#65533;&#65533;!&#65533;*&#65533;&#65533;G&#1969;&#65533;;&#65533;)9&#65533;J2{[&#65533;j&#65533;.YIfqy&#65533;CR&#65533;&#65533;OBdn&#65533;"+UFD&#65533;7&#65533;&#65533;&#65533;{&#65533;&#65533;#ML&#65533;&#65533;&#65533;&#65533;x,&#65533;t&#277;x&#65533;&#65533;IJ&#65533;11R)QP?cJ
5G:&#65533;&#589;&#65533;&#65533;yY_:z)&#65533;"<&#65533;,C&#65533;&#1677;&#65533;!	&#65533;#!&#65533;&#65533;&#65533;K*8!Fba&#65533;T&#65533; L&#65533;&#65533;&#65533;&#65533;&#65533;w&#65533;&#65533;]G}&#65533;{&#65533;&#65533;~0Cjr^o&#65533;$&#65533;&#65533;E&#65533;8	\K&#44556;&#65533;&#65533;&#65533;&#65533;xI&#65533;-L&#65533;&#65533;2d&#65533;&#6519;&#65533;&#65533;&#65533;&#65533;Hor&#65533;&#65533;&#65533;+<&#65533;2&#65533;[&#65533;&#65533;i&#65533;&#345;&#65533;&#65533;$&#65533;7&#65533;&#65533;M&#65533;'M&#65533; G0&#65533;&#65533;p&#65533;&#65533;&#65533;&#65533;&#65533;d&#65533;&#65533;&#65533;&#65533;64 @&#65533;&#65533;@8&#65533;&#65533;&#65533;"&#65533;p&#65533;(&#65533;=@&#65533;&#65533;@:(&#65533;&#65533;H&#65533;&Z&#65533;&#1360;&#65533;&#65533;&#65533;&#65533;'L&#65533;itc&#65533;&#65533;F&#65533;7&#65533;&#65533;d<6&#65533;X7<&#65533;-&#65533;B+`B8&#65533;&#65533;&#65533;&#65533;<A&#65533;@&#65533;U	d H@_&#65533;&#65533;&#65533;]}@&#65533;@eL&#65533;&#1536;Y&#65533; &#65533;&#65533;|U&#65533;G,[H&#65533; 
&#65533; p@&#65533;&#65533;&#1674;T&#65533;&#65533;&#65533;&#65533;&#65533;`&#65533;&#65533;&#65533;T &#65533;X &#65533;&#65533;&#65533;(&#65533;5t&#65533;&#65533;&#65533;&#65533;&#65533;%M&#65533;&#65533;1&#65533;&#65533;&#659;&#65533;	&#65533;$&#65533;J&#65533;J-m&#65533;&#65533;&#65533;&#65533;&#145;J&#65533;0i&#65533;&#65533;&#65533;Wj&#65533;Q&#1625;&#65533;&#65533;]&#65533;&#65533;&#65533;c&#65533;&#65533;&#65533;-&#65533;&#65533;&#65533;&#281;&#268;U&#65533;&#65533;&#65533;E&#65533;l&#65533;&#65533;UY&#65533;IMSP&#65533;&#65533;&#65533;&#65533;&#65533;v1&#65533;v&#65533;&#65533;&#65533;m&#65533;}&#65533;&#65533;U&#65533;,&#65533;&#65533;&#65533;&#65533;&r"&#65533;&#65533;K|P&#65533;y&#65533;&#65533;T&#65533;&#65533;Qe%W&#65533;p&#65533;Hi&#65533;&#361;JsM&#65533;&#65533;AW&#65533;)X-V&#65533;&#65533;&#866;t&#65533;b&#65533;&#65533;,&#65533;&#65533;MX&#65533;&#65533;&#65533; P&#65533;	#.&#65533; &#65533;u&#65533;K&#65533;E&#65533;&#65533;|&#1520;&#65533;)&#65533;x&#65533;a^&#65533;/!&#65533;&#1091;21SW(&#65533;8&#65533;&#65533;&#65533;&#65533;9&#65533;&#65533;&#65533;T&#65533;&#65533;&#65533;&#65533; &#65533;^&#65533;&#65533;EU&#65533;&#65533;~&#65533;$&#65533;@&#65533;O&#65533;&#65533;&#65533;&#65533; d&#65533;&#65533;H &#65533;H&#65533;$&#65533;&#65533;$&#65533;&#65533;d&#65533;&#65533; &#65533;",&#65533;&#65533;A&#65533;@A&#65533;&#65533;,T&#65533;P&#65533;&#65533;4'$(&#65533;)&#65533;&#65533;k&#65533;)&#65533;*&#65533;B2$G	&#65533;&#65533;5&#65533;I&#65533;&#65533;	7L&#65533;/&#65533;B/&#65533;&#65533;LA&#65533;A&#65533;&#65533;At[&#65533;x &#65533;t&#65533;&#65533;&#65533;&#65533;lH&#65533; &#65533;&#65533;@&#65533; &#256;&#65533;&#65533;&#65533;&#65533;-&#65533;&#768;l&#65533;&#65533;5&#65533;&#65533;%&#65533;%&#65533;`&#65533;&#65533;&#65533;&#65533;}&#65533;&#65533;Q&#65533;&#65533;(C&#65533;&#65533;&#571;&#65533;u9&#65533;0&#65533;&#65533;&#65533;}&#65533;b&#65533;&#65533;&#65533;Dg%\&#65533;&#65533;&#65533;&#65533;*&#65533;&#1311;\L-&#65533;Q&#65533;yxKyaL&#65533;m&#65533;9M&#65533;&#65533;&#65533;&#65533;eS&#65533;H&#65533;6&#65533;\&#65533;&#65533;&#65533;e]+&#65533;&#65533;2b&#65533;&#65533;&#65533;&#65533;BTQ&#65533;&#65533;&#65533;&#65533;&#65533;&#65533;j&#39328;8]&#65533;&#1428;&#65533;&#65533;}&#65533;&#65533;&#65533;'}&#65533;&#1577;&#65533;`]&#65533;&#65533;Ii9&#65533;s&gz&#65533;m&#65533;Q&#65533;&#65533;`&#65533;&#65533;)&#1634;-&#65533;]v&#65533;a}&#65533;$}&#65533;w&#65533;K&#65533;)&#65533;&#65533;v^a&#65533;&#28677;&#65533;'&#65533;{&#65533;]z2V&#65533;!&#65533;Q'l1&#65533;H&#65533;&#65533;ta9&#65533;&#65533;6>&#65533;7rE]&#65533;c:"h[&#65533;^&#65533;2&#65533;&#65533;e&#65533;&#65533;&#65533;&#836;&#13421;6&#65533;-&#65533;B(|B)x"tA	@&#65533;f&#65533;&#65533;h&#65533;&#65533;&#65533;&#65533;&#65533;0&#65533;&#793;&#65533;&#65533;@(&#65533;&#65533;AB!&#65533;AA&#65533;@&#65533;&#65533;&#65533;&#65533;&#65533;&#65533;'&#65533;&#65533;'lB&h&#65533;E&#65533;B)&#65533;B*&#65533;*&#65533;&#65533;(&#65533;&#65533;-$&#65533;5lC&#65533;&#65533;&#65533;w&#65533;CvC3&#65533;&#65533;,&#65533;&#65533;+&#65533;&#164;&#65533;-,h&#65533;@A&#65533; QbH&#65533;&#65533;&#65533;8@&#65533;&#65533;&#65533;&#65533;&#65533;x@&#65533;&#65533;&#65533;&#65533;e&#65533; &#65533;&#65533;@&#65533;@&#65533;-&#65533;&#1536;&#65533;&#65533;@
&#65533;&#65533;r<[R&#65533;&#65533;D&#65533;< &#65533;&#65533;&#1756;:&#65533;&#65533;D&#65533;&#65533;@L&#65533;-06,	&#65533;&#65533;&#65533;{j'#&#65533;&#65533;vUmg`&#388;a^Vs~&#65533;s^I&#65533;e&#65533;&#65533;&#65533;*&#65533;!&#65533;a&#65533;&#65533;&#1484;%&#65533;)&#65533;&#65533;S&#65533;!&#65533;5SYW3&#65533;^&#65533;&#65533;&#65533;&#65533;&#65533;&#65533;&#65533;&#65533;eFc#&#65533;
&#65533;iC&#65533;pk_j&#65533;%&#65533;&#65533;5K&#65533;L	&#65533;&#554;'&#65533;&#65533;&&#65533;k&v"&#65533;	`^k}]&#65533;&#65533;&#599;(*&"N\&#65533;H&#65533;e&#65533;&#1159;mg&#65533;Jt&#349;&#65533;4&#65533;&#65533;&#65533;5&#65533;X&#65533;)&#65533;,&#65533;$,6&#1314;&#65533;r&#65533;>&#65533;&#65533;F,&#65533;M&#65533;&#65533;*&#65533;Lf&#65533;6&#65533;&#65533;98&#65533;;,&#65533;&#65533;4h&#65533;&#65533; &#65533;l&#65533;Z&#65533;W&#65533;&#579;9<&#65533;+<&#65533;A,@&#65533;&#65533;&#65533;&#65533;Yj&#65533;&#65533;&#65533;[]&#65533;D&#65533;@$ p@
&#1280;4A&#65533;&#65533;`G&#65533;&#65533;&#65533;&#65533;0&#65533;&#65533;&#65533;&#65533;@	&#65533; &#65533;&#65533;%&#65533;&#65533;'d&#163;EZ(&#65533;_)&#65533;F&#65533;z*&#65533;B3d&#65533;u&#65533;w&#65533;H4&#65533;B%&#65533;&#65533;A&#65533;&#65533;'&#65533;&#65533;'&#65533;A&#65533; &#65533;@	&#65533;@&#65533;@&#65533;$&#65533;0&#65533;&#65533;U&#65533;&#65533;&#65533;&#65533;
U&#65533;O| ?&#65533;@&#65533; 
&#65533;&#65533;&#65533;&#923;f&#65533;&#65533;&#65533;n&#65533;&#65533;@
&#65533;&#65533;S&#65533;O&#65533;&#65533;&#65533;Z&#65533;&#65533;Q*-&#65533;8@ &#65533;&#65533;&#65533;&#65533;&m&#65533;x&#65533;&#65533;&#65533;+5&#65533;&#65533;&#65533;ql&#65533;y,&#65533;&#65533;&#65533;&#65533;&#65533;&&#65533;D`&#65533;a&#65533;&#65533;W&#65533;-&#65533;kY&#65533;H&#65533;&#65533;&#65533;&#65533;y&#65533;,H&#65533;o&#65533;e&#65533;&#65533;90&#65533;&#65533;&#65533;&#65533;&p&#65533;f]&#65533;^qIM&#65533;&#65533;&#65533;%Q&#65533; &#65533;LEX'~&#65533;/&#65533;+&#65533;v&#225;X^&#65533;&#65533;&#65533;)&#65533;&#65533;&#1047;&#65533; &#65533;&#65533;&#65533;&#65533;Vj&#65533;Q&#65533;&#65533;r&#65533;&#65533;r&#905;s&#412;&#65533;&#65533;&#65533;&#65533;-&#65533;+k"^!&#65533; &#65533;&#65533;ug&#65533;&#65533;z&#65533;&#65533;{W&#65533;&#65533;&#1648;&#65533;&#65533;&#65533;&#65533;x&#65533;&#65533;&#65533;&#65533;D&#65533;&#65533;yWV"d&#65533;&#65533;&#65533;D&#65533;&#65533;&#65533;&#65533;V&#802;#&#65533;WX&#65533;]&#65533;&#65533;&#65533;9.(&#65533;WS&#65533;&#350;8&#65533;&#65533;:TC* &#65533;hA&#65533;X&#576;&#65533;@&#65533;&#65533;ZH&#65533;d&#65533;8_&#65533;d&#65533;
&#65533;  &#65533;&#65533;&#65533;&#65533;&#65533;A&#65533;|ApA&#65533;&#65533;&#65533;&#65533;&#65533;&#65533;&#65533;!&#65533;'(&#65533;&#65533;h&#65533;(&#65533;&#65533;)H&#65533;(&#65533;&#65533;+5t&#65533;]&#65533;M"1C.&#65533;&#65533;$&#65533;(&#65533;&#65533;&#65533;&#65533;A&#65533;&#65533;@?6`&#65533;@>@0&#65533;&#65533;h&#65533;&#65533;P&#65533;&#65533;@
&#65533; 
&#65533;&#65533;	&#65533;&#65533;&#65533;&#65533;&#65533;&#65533;&#65533;U&#65533;@{p4&#65533;2?*	&#65533;@J&#65533;p&#65533;&#65533;&#65533;&#65533;&#65533;l&#65533;&#65533;M&#65533;&#65533;<&#1400;y&#65533;,&#65533;
<&#65533;-<C6p&#65533;&&#65533;&#65533;&#7536;&#65533;)Lm&0&#65533;&#1498;&#65533;!&#65533;0\&#65533;&#65533;&#65533;d&#849;&#65533;&#65533;&#65533;&#65533;&#65533;&#65533;z&#65533;&#65533;*n>tlU&#65533;&#65533;F&#65533;&#65533;2k&#65533;J(3a&#65533;p&#65533;^^t&#65533;!^k&#65533;)&#65533;4&#65533;/wq&#65533;&#65533;&#65533;&#65533;;4&#65533;&#65533;W&#65533; '&#65533;b&#65533;&#65533;+bZo&#65533;&#65533;k&#65533;~&#65533;'&W&#65533;&#65533;&#65533;&#65533;4&#65533;4(z&#65533;Q&#65533;&#65533;&#65533;eLH&#65533;&#65533;&#65533;8&#65533;2&3&#65533;b2&#65533;"&#65533;&#65533;#T_&#65533;&#65533;duU#W##1F&#65533;V&#63823;&#65533;J&#65533;Q&#65533;yJH&#65533;&#1558;&#65533;;\E&#65533;&#65533;q&#65533;&#65533;&#65533;&#65533;I+V&#65533;&#65533;&#621;&#65533;&#65533;&#65533;c&#65533;	W8F&#65533;\3&#65533;&#65533;&#65533;;L&#65533;)&#65533;&#65533;&#65533;&#768;&#65533;&#65533;&#13230;Q&#65533;&#65533;``R&#65533;&#65533;&#65533;&#65533;&#65533;&#65533;D&#65533;	&#65533;@&#65533;t&#65533;&#65533;A&#65533;&#65533;&#65533;&#65533;!&#65533;&#65533;&#65533;&#1537;t&#65533;&#65533;&#65533; &#65533;@&#65533;&#65533;A&#65533;u&#65533;Hr&#65533;'&#1055;&#65533;&#65533;&#65533;(&#65533;,&#65533;&#65533;4&#65533;T&#65533;v&#65533;5C,&#65533;&#65533;. C40&#65533;.tB
&#65533;@4&#65533;&#65533;@&#65533;&#65533;&#65533;&#65533;&#65533;D&#65533;  d &#65533;&#65533;&#65533;jO&#65533;@&#65533; 4[.o&#65533;&#65533;@&#65533;&#65533;&#65533;&#65533; c&#65533;@&#65533;@&#65533;`&#65533; &#65533;	&#65533;`?&#65533;&#65533;\q &#65533;N :&#65533;&#65533;&#65533;&#65533;&#65533;&#65533;&#65533;&#65533;&#65533;B &#65533;@ ,$C%&#65533;e^6#_&#65533;&#65533;&#65533;&#65533;o&#65533;&#65533;t&#65533;ao&#65533;&#65533;t&#65533;&#65533;&#1140;8&#65533;&#65533;&#65533;&#65533;%&#65533;&#65533;:D&#65533;&#65533;~f=&#65533;]&#65533;5&#765;&#65533;i&&#360;&#1289;M'&#65533;R&#65533;&#65533;Q&#65533;8&#65533;&#65533;&#65533;5&#65533;J21d1&#65533;qt&#65533;w0&#65533;x!&#65533;@y&#1541;&#65533;&#65533;Y&#1897;&#65533;&#65533;&#65533;i&#65533;*&#65533;
&#65533;&#65533;&#65533;&#65533;@&#65533;&#65533;d&#841;r5&#65533;&#65533;
&#65533;&#65533;&#65533;&#65533;#^&#65533;&#65533;I!&#65533;Uaa%^&#65533;&#65533;&#65533;&#65533;&#65533;&#173223;&#65533;&#65533;'&#65533;R!&#65533;&#65533;&#65533; &#65533;~ZQ5&#65533;&#65533;&#65533;&#65533;<Hq`v&#65533;&#65533;&#65533;8&#65533;X&#65533;&#65533;_oSoQ&#65533;P&#65533;_HE<~J&#65533;&#65533;&#65533;.&#65533;V&#65533;&#65533;&#65533;&#65533;Mq&#65533;MX&#65533;&#65533;8&#65533;t~&#65533;w&#65533;9	&#65533;
x&#65533;,&#65533;0 &#65533;C&#65533;&#65533;&#65533;&#65533;( `&#65533;&#512;&#65533; A&#65533;A&#65533;&#65533; B&#65533;&#65533;&#65533;A&#65533;A&#65533;&#65533;A&#65533;6PDB&#65533;a&#65533;}B&#65533;,'&#65533;&#65533;*&#65533;3d6:f&#65533;%,t&#65533;+(&#65533;nC5&#65533;+,&#65533;&#65533;&#65533;w&#2249;&#65533;cl*8&#65533;&#65533; @&#65533;`&#65533;&#65533;5&#65533;&#65533;r&#65533;&#65533;&#65533;&#65533;&#65533;&#65533;	&#65533;&#65533;V&#65533;&#65533;z&#65533;7&#65533;b&#65533;U&#65533;&#65533;&#65533;2&#65533;&#65533;&#65533;&#65533;&#65533;&#65533;&#65533;&#65533;9#&#65533;w&#65533;&#65533;?&#65533;&#65533;&#65533;CU&#65533;@&#65533;&#65533;!&#65533;4l&#65533;&#65533;&#65533;&#1884;&#65533;&#65533;?SE&#65533;di&#65533;&#65533;&#65533;&#65533;&#65533;j1f&#65533;E&#65533;,}&#65533;K&#65533;&#65533;J&#65533;R&#65533;Ihy&#65533;&#65533;&#65533;ptG&#65533;8pa&#65533;&#65533;&#65533;Ob|U&#65533;:Kd&#65533;x&#65533;po&#65533;&#65533;oV&#65533;&#65533;S&#65533;
iJ\&#65533;n	N&#65533;4c&#65533;&#65533;&#65533;&#65533;"&#1951;b9&#65533;&#65533;&#65533;^&#65533;{m&#65533;&#65533;d&#65533;&#65533;">z&#65533;Q&#65533;&#65533;+&#65533;&#65533;&#65533;&#65533;^&#65533;"b&#65533;t&#65533;UOX&#65533;i&#65533;}&#65533;&#65533;&#65533;&#65533;"&#65533;&#65533;&#65533;p&#65533;z&#65533;&#65533;&#65533;&#65533;>&#65533;&#65533;&#65533;>&#65533;~&#65533;W&#65533;/.#&#65533;&#65533;&#65533;&#65533;&#65533;&#65533;5&#65533;	&#65533;&#65533;&#65533;&#65533;n1&#65533;&#65533;^4&#65533;&#65533;&#65533;&#65533;&#65533;&#862;&#65533;&#65533;7YY&#65533;&#65533;&#65533;/&#65533;&#65533;&#1292;&#65533;PM&#65533;&#65533;n&#65533;P2-&#65533;8&#65533;:&#65533;&#65533;1&#65533;&#1024;&#65533; &#65533;&#65533;&#65533;&#65533;&#65533;
&#65533; &#65533;@,&#65533;&#65533;d63&#65533;<@&#65533;&#65533;&#65533;P&#65533;&#65533;&#65533;@&#65533;&#65533;&#65533;&#65533;&#65533; &#65533;!Dy&#65533;`a"&#263;&#65533;@&#65533;&#65533;D&#65533;%L&#65533;:U&#65533;&#65533;&#65533;(V&#232;m&#65533;.&#65533;o&#65533;D6&#65533;&#65533;&#594;-m&#65533;yG4SZPd&#65533;P&#65533;&#65533;	t6H&#65533; B&#65533;2&#65533; "&#65533;/&#65533;6u&#65533;&#65533;E
!&#65533;NbD
$@|&#65533;&#65533;@6T8&#65533;&#65533;&#329;!<`&#65533;&#65533;&#65533;mN&#65533;<&#65533;&#65533;&#65533;`&#65533;&#65533;&#65533;	L&#65533;&#65533;&#65533;&#65533;.@`&#1025;H a&#1580;Y&#65533;&#65533;rdk&#1650;5&#65533;&#65533;&#65533;Z6m&#65533;9sk&#65533;&#65533;&#65533;&#65533;&#65533;&#273;3Wn&#65533;i&#65533;&#65533;&#785;#&#65533;&#65533;&#65533;p#A&#65533;&#65533;3&#65533;m&#1850;&#65533;&#1974;y[&#65533;n&#1730;&#65533;6~&#65533;&#65533;&#65533;&#65533;&#655;&#65533;&#65533;z&#65533;kr&#65533;&#1197;&#65533;&#65533;&#65533;]vx&#65533;&#1259;&#65533;_&#65533;{&#65533;&#50031;W&#65533;^=z&#65533;&#65533;&#587;&#65533;;v&#65533;&#1513;K&#65533;&#65533;4&#65533;q!&#65533;&#65533;&#65533;&#65533;p&#65533;&#65533;&#65533;&#65533;10&#65533;eS0AS+&#65533;r&#513;&#1052;&#65533;"&#65533;&#65533;5&#65533;&#65533;&#65533;B=,&#65533;t&#945;PB#$p&#65533;/&#1296;&#65533;&#65533;0&#65533;&#64848;&#65533;&#65533;&#65533;&#65533;[
0&#65533;&#457;&#65533;A&#65533;Q&#65533;q06Gt&#65533;&#65533;&#65533;3&#65533;&#65533;&#65533;z&#65533;&#411;&#65533;8&#65533;&#65533;r&#65533;&#65533;.&#65533;&#65533;Jm.&#198;Kl6&#65533;&#65533;&#65533;2&#65533;&#65533;j&#65533;&#65533;&#433;k&#1068;&#65533;0&#65533;&#65533;M7&#65533;<SM0&#65533;&#65533;&#65533;M1&#65533;&#65533;L0&#54067;N8&#65533;&#819;&#65533;7&#65533;T&#65533;6&#65533;lK9&#65533;&#1100;J*w&#65533;R(IJ&#65533;t&#65533;y&#65533;x&#65533;!&#65533;&#65533;D&#65533;&#65533;R&#65533;9&#65533;P&#65533;)/<&#65533;&#65533;&#65533;&#65533;U&#65533;u&#65533;Z&#1739;G&#65533;[s&#65533;'&#65533;y&#65533;y&#65533;&#65533;&#1929;&#65533;v&#65533;+&#65533;>u&#65533;&#65533;&#65533;f&#65533;I&#65533;&#65533;&#65533;mV&#65533;&#65533;&#1065;&#65533;&#65533;l&#65533;5&#1437;N&#65533;&#65533;&#65533;;&#65533;\W&#65533;R&#65533;=&#65533;t&#65533;]&#65533;d&#65533;&#65533;j&#65533;!&#65533;B&#65533;&#65533;^&#65533;&#65533;D&#65533; P&#65533; &#65533;@`&#65533;T&#65533;&#65533;j&#65533;&#65533;\&#1537;	1&#65533;&#65533;#&#65533;@ &#65533;D&#65533;Dd&#65533;.&#65533;"! &#65533;&#65533;&#65533;&#65533;A*&#65533;D"&#65533;,
&#65533;&#65533;S\&#65533;%l&#65533;d&#65533;&#65533;r&#65533;&#65533;R&#65533;&#65533;fo&#65533;&#65533;md!&#65533;&p&#65533;&#65533;$0&#65533;&#65533;X&#65533;&#65533;&#65533;@&#65533;LP&#65533;&#65533;&#65533;&#65533;&#65533;&#65533;&#65533;H&#65533;F&#65533;
_&#65533;&#1344;X`&#65533;&#65533;&#65533;&#65533;LH!>&#65533; &#65533;&#65533;3&#65533;`&#65533;	"x &#65533;}*&#1537;(&#65533;@&#65533;1&#65533; &#65533;+`&#65533;&#65533;X&#345;G&#65533;&#65533;A}R&#65533;x&#65533;$&#65533;R&#65533;1&#65533;al&#65533; e&#65533;1&#65533;&#65533;ZzR8J+&#65533;]&#65533;&#65533;i&#65533;&#65533;#&#65533;e&#65533;4&#65533;&#65533;&#65533;q&#65533;({&#65533;&#65533;?"a3&#65533;Yu&#65533;s&#65533;S\&#65533;&#65533;&#65533;zD&#65533;&#65533;<|&#65533;&#65533;&#65533;&#65533;&#65533;&#65533;s/>w&#65533;&#65533;&#65533;&#65533;sP&#65533;#M$pn&#65533;h&#65533;q*p~&#65533;R;&#65533;~&#65533;X&#65533;?&#65533;&#65533;CTVD&#65533;&#65533;N:&#65533;w-u&#65533;Y&#65533; `&#65533;V&#65533;&#65533;&#65533;B&#65533; lv&#65533;&#65533;&#65533;&#65533;&#65533;&#1097;&#1998;Z&#65533;A~&#65533;4G&#65533;&#65533;A&#65533;&#65533;&#65533;O51&#65533;h&#65533;&#65533;
&#65533;8&#137;&#65533;&#65533;&#65533;5&#65533;Nn&#65533;&#65533;5U&#65533;R&#65533;2&#65533;&#65533;&#1177;v&#65533;C&#65533;&#65533;s&#65533;&#65533;&#65533;&#65533;&<&#65533;2J&#65533;&#65533;h&#65533;$^f&#65533;D&#65533;e&#65533;&#65533;Cj&#65533;7&#65533; #&#65533;\&#65533;&#39715;&#65533;x&#65533;<&#65533;s&#65533;P&#65533;j]&#65533;&#65533;x&#65533;&#65533;&#65533;|&#65533;=&#65533;&#739;&#65533;&#65533;8>&#65533;p&#1866;G|85,x&#65533;|&#1650;N&#65533;&#65533;&#65533;&#65533;
&#65533;&#65533;&#65533;&#65533;_&#65533;&#65533;@&#65533;\&#65533;&#65533;&#65533;U&#65533;&#65533;&#65533;&#65533;&#65533;e&#65533;\q4&#1385;&#65533;&#65533;*&#65533;S&#65533;&#65533;&#65533;@&#65533;t&#65533;&#65533;&#65533;&#65533;`\&#65533;&#65533;
hP&#65533;&#65533;&#65533;rP&#65533;&#65533;&#65533; ,@/&#65533;&#65533;J&#65533;&#65533;&#65533;&#65533;)&#65533;J6&#65533;"h,&#65533;&#65533; &#65533;F&#65533;Z8&#65533;v&#65533; $&#65533;	W&#65533;%4Q&#65533;KhBf)E*Z^t&#1360;5&#65533;!&#65533;W&#65533;&#65533;&#65533;&#65533;F&#65533;&#65533;!&#65533;[&#65533;&#65533;^@|e&#65533;.}"&#65533;&#65533;l )Yi&#65533;^0&#65533;cR&#1301;&#65533;tL&#65533;&#65533;&#65533;&#65533;*&#65533;&#65533;`8`&#65533;&#65533;&#65533;&#65533;&#65533;Bp&#65533;_&#65533;JI'&#65533;&#65533;'&#65533;)6&#65533;&#65533;p&#65533;#&#65533;@Y `&#65533;(&#65533;b&#65533;&#65533;&#65533;&#65533;@&#65533;:&#65533;&#65533;&#65533;z&#65533;
ES&#65533;`06&#65533;&#65533;V&#65533;J&#65533;&#65533;X&#65533;$&#65533;krjS&#65533;K&#65533;/&#65533;i-^&#65533;lW&#1391;&#65533;&#65533;~&#65533;&#718; &#65533;&#65533;I&#65533;m&#65533;&#65533;&#65533;&#65533;&#65533;&#65533;yHb)&#65533;Y&#65533;&#65533;&#65533;B&#65533;#&#65533;&#65533;&#65533;5&#65533;#+d&#65533;gI+Z&#1122;V&#65533;&#65533;&#65533;&#65533;EZ&#65533;>&#65533;=Q&#65533;&#65533;$iu&#65533;@&#65533;Ql&#65533;j&#65533;&#65533;l&#65533;Aj&#65533;X&#65533;Z&#65533;v&#65533;&#65533;&#65533;@&#65533;&#65533;&#65533;f@&#65533;!&#65533;7&#65533;C&#65533;&#65533;&#65533;&#65533;&#65533;&#65533;&#65533;)S&#231;2JK&#65533;&#1887;&#65533;&#65533;@9&#65533;sS\Ss&#65533;&#65533;&#65533;<&#1146;&#65533;5S&#65533;&#65533;D&#65533;j&#65533;&#65533;nR&#65533;w&#65533;8C&#65533;&#65533;&&#65533;&#65533;&#65533;FiF(=&#65533;u&#65533;W&#65533;W(&#1125;&#65533;&#65533;&#65533;&#65533;=&#65533;&#65533;{&#65533;&#65533;+&#65533;&#65533;&#65533;&#65533;&#65533;9$&#65533;&#65533;&#65533;&#65533;4&#65533;X&#65533;&#65533;}";-m&#65533;&#65533;&#65533;&#65533;$&#65533;&#65533;&#65533;&#65533;&#65533;GY&#65533;&#65533;RG&#65533;&#65533;&#65533;W&#65533;&#40399;&#65533;;&#65533;&#65533;&#65533;*U&#65533;&#65533;U&#65533;&#1352;&#65533;&#65533;F&#65533;&#65533;&#65533;J&#65533;$v@&#65533;&#65533;&#65533;[&#65533;W&#65533;`&#65533;&#65533;&#65533;C&#65533;%&#65533;&#65533;Z&#65533;r&#65533;&#65533;&#65533;h\&#65533;N@&#65533;1&#65533;a&#65533; &#65533;!&#65533;@&#65533;a	9&#65533;hp&#65533;dp&#65533;&!&#65533;K&#780;&#65533;@+d&#65533;]&#65533;"&#65533;&#65533;&#65533;(paN&#65533;a&#65533;&#65533;:&#257;&#65533;J&#1057;&#65533;&#65533;D&#65533;`&#65533;N&#65533;@&#65533;^@&#65533;&#65533;a .-UA&#65533;X&#1026;&#65533;&#65533;E&#65533;FMPS&#65533;M( &#65533;&#65533;&#529722;E.x &#65533;Lj&#65533;&#65533; &#65533;r&#65533;&#517;'&#65533;&#65533;O&#65533;&#65533; &#65533;M&#65533;&#65533;&#1835;M&#65533;|a&#65533;P&#65533;&#65533;&#65533;4&#65533;z&#65533;&#65533;J&#1357;6\X&#1361;&#65533;&#65533;CJ&#65533;rFR&#58484;&#65533;&#65533;&#65533;E7UQ&#65533;V&#65533;&#65533;&#65533;g&#65533;&#65533;z$&#65533;&#1676;&#65533;R&#2030;&#65533;h&#307;k&#65533;&#65533;[&#65533;&#65533;0&#65533;&#61117;&#65533;q&#65533;&#65533;{&#65533;
&#65533;u8&#65533;&#65533;&#65533;&#65533;	+$!&#65533;^&#65533;5&#65533;u&#65533;'&#65533;&#65533;&#65533;8&#65533;:&#65533;x&#65533;&#65533;x&#65533;&#65533;H&#65533;&#65533;&#65533;&#65533;{&#65533;>&#65533;&#65533;&G!4M&#65533;%&#65533;iI&#65533;Y	&#65533;ldq&#65533;q	o|&#65533;=&#65533;&#65533;k&#65533;sS&#65533;%&#65533;&#65533;&#65533;y&#65533;&#65533;t&#65533;&#65533;K&#65533;9oo&#65533;&#65533;&#65533;h&#1129;`&#65533;&#65533;&#1393;&#65533;&#65533;&#65533;02M&#65533;&#65533;&#65533;,&#65533;&#65533;Q&#65533;&#65533;!T&#65533;&#65533;u&#65533;B&#65533;&#65533;&#65533;&#1247;S&#65533;&#65533;CY O&#65533;;|&#65533;&#65533;O&#65533;G]w&#65533;&#65533;&#65533;&#65533;I&#65533;,&#65533;&#65533; &#65533;&#65533;&#65533;&#65533;a&#65533;&#65533;1&#65533;&#65533;0%~B5&#65533;&#65533;7_G%7OIh&#65533;&#65533;&#65533;+<&#65533;&#65533;&#65533;Z&#65533;&#65533;U&#65533;&#65533;&#65533;yT&#65533;p=&#65533;1&#65533;&#65533;&#65533;$&#65533;b<&#65533;z&#65533;c}Hn&#65533;&#1096;&#65533;&#65533;&#65533;.&#65533; &#65533;l &#65533;@`RN&#65533;^&#65533;&#65533;b&#65533;@&#65533;&#65533;&#65533;+0&#65533;&#65533;(`(P&#65533;0&#65533;B&#65533;&#65533;z&#65533;&#37554;&#65533;3&#65533;3H8&#65533;&#65533;&#65533;&#65533;'0R
S&#65533;&#65533;&#65533;0&#65533;$&#59397;,&#65533;&#65533;6&#65533;&#65533;&#65533;Z!&#65533;!V&#65533;t@	&#65533;&#65533;&#65533;&#65533;:&#65533;ng @ &#65533;&#65533;, &#65533;D&#65533;R`J&#65533;LM&#65533;&#65533;V &#65533;&#65533;*<&#65533;&#65533;B&#65533;&#167;p&#65533;&#65533; `&#65533;p&#65533;4`&#65533;,@&#65533;:&#65533;&#65533;&#65533;/*&#65533;p&#65533;&#65533;p&#65533;'&0: ^&#65533;-&#65533;&#65533;nn &#65533;&#65533;&#65533;&#65533;&#65533;&#65533;d&#59182;&#65533;&#65533;&#65533;?&#65533;&#65533;&#65533;&#65533;&#1067;&#65533;&#65533;&#65533;&#65533;P&#65533;P9&#65533;&#65533;&#65533;&#65533;&#65533;&#65533;dc4D&#65533;&#65533;&#65533;#&#1671;?&#65533;H|&#65533;L#},	&#65533;&#65533;e;&#65533;
<H&#65533;&#65533;&#65533;'&#65533;ne&#65533;&#65533;&#65533;eY&#65533;cD,&#65533;g&#65533;&#65533;1G&#65533;&#65533;BD&#65533;*+&#65533;&#65533;.&#65533;X&#65533;&#65533;6&#65533;&#65533;&#65533;E}l&#65533;CZKEJ&#65533;E<&#65533;G&#65533;Q&#244;E&#65533;&#65533;;8L>2iX
,&#65533;D&#65533;Y,&#65533;(1&#65533;&#65533;#Y&#65533;ED&#65533;G&#65533;jxxG8\"JD&#65533;wx+w&#65533;&#65533;RbH&#65533;v#'&#65533;J eK&#65533;D3&#65533;&#65533;&#1772;&#65533;Ke3&#65533;&#65533;&#65533;&#65533;P&#65533;1&#65533;&#65533;&#65533;&#65533;2&#65533;&#65533;&#65533;Q&#65533;1&#65533;kN&#65533;&#65533;&#65533;h&#517;z&#65533;&#65533;&#65533;#A&D&#65533;&#65533;&#65533;&#65533;&#65533;L,&#65533;h&#65533;&#65533;L&#65533;V&#65533;J&#65533;
&#65533;&#65533;e)&#65533;Y"&#65533;&#65533;v.&#65533;&#65533;&#65533;&#65533; &#65533;B,,z0&#65533;>2&#1384;z6&#65533;[&#65533;C&#65533;&#65533;&#65533;b&#65533;[&#65533;S&#65533;&#65533;#s&#65533;&#65533;,&#65533;&#65533;&#65533;&#65533;&#65533;&#65533;&#65533;j&#65533;&#65533;aVa*fZ&#65533;l&#65533;&#65533;f@N`&#65533;&#65533; 
&#65533;&#65533; &#65533;p&#65533; &#65533;<`&#65533;f&#65533;8 6 (&#65533;&#1190;x&#65533;^ 
&#1440;&#65533;&#65533;	b&#65533;:&#65533;&#65533;F &#65533;&#65533;0&#65533;M&&#65533;&#65533;DaHV&#65533;\aN!&#256;f &#65533;&#65533;&#65533;&#65533;&#65533;`L&#65533;R&#65533;&#65533;&#65533;(&#65533;&#65533;x&#65533;&#65533;xB&#65533; 2&#65533;&#65533;i2&#65533;&#869;&#65533;]&#65533;V &#65533;,&#65533;J&#65533;&#65533;d&#65533;R &#1190;oZ*F&#65533;o"G'&#65533;@/`2&#65533;m.&#65533;2&#65533;&#65533;@&#65533;|&#65533;#&#65533;p&#65533;'r&#65533;p'rm&#65533;N&#65533;o0&#65533;Z&#65533;2!&#65533;&#65533;7&#65533;$M(C&#65533;qy&#65533;Cx&#65533;mv&#65533;&#65533;p&#65533;&#65533;&#65533;;&#65533;v$D6$$&#65533;v\=&#65533;&#65533;x&#65533;g=&#65533;&#65533;yD=)h&#65533;&#65533;%&#65533;&#65533;>)]NE|&#65533;H&#65533;&#65533;&#65533;&#65533;&#65533;&#65533;&O@&#65533;&#65533;
&#65533;@4,&#65533;&#65533;J&#65533;&#65533;#&#65533;L[&#65533;c&#65533;6&#65533;&#65533;&#65533;&#65533;NC&#65533;&#65533;&#65533;:&#65533;eC?&#65533;A&#65533;z~&#65533; &#65533;&#65533;Pr k&#65533;&#65533;&#65533;&#65533;&#65533;&#65533;A&#65533;*!&#65533;&#65533;G&#65533;G&#1290;?&#653;&#65533;&#65533;&#65533;&#65533;&#65533;&#65533;*&#65533;Ix&#65533;&#65533;7&#65533;-&#65533;x&#65533;7&#65533;&#65533;HMgGw&#65533;H&#65533;&#65533;&#65533;&#65533;O.&#65533;Q&#65533;&#60024;&#65533;t&#1585;&#65533;(&#65533;Q&#945;P&#65533;&#65533;PDGR&#65533;k&#65533;&#65533;&#65533;R$&#65533;&#65533;%&#65533;&#65533;Q&#65533;X&#65533;&#65533;&#65533;>&#65533;&#65533;
;I;)&#65533;(4&#65533;Z &#65533;&#65533;4&#65533;R1&#65533;(R&#65533;x&#65533;O%4&#240;eA9&#65533;&#65533;&#65533;W&#1963;S&#65533;&#65533;z&#65533;&#65533;&#2004;&#65533;4&#65533;WN;&#784;&uR&#65533;&#65533;&#65533;6&#65533;&#65533;&#65533;A4&#65533;&#65533;&#65533;Z Z rb&#65533;&#65533;&#65533;&#65533;&#65533;&#65533;&#65533;&#65533;p*&#65533;}pL&#65533;&#65533;pjj.0f&#65533;	&#65533;`&#65533;&#65533;&#65533;&#65533;Z*}&#65533;&#65533; >&#65533;*a&#65533;<&#65533;&#65533;/&#65533;&#65533;dA&at&#65533;X&#65533;t&#65533;b&#65533;@&#65533;@a&#65533;&#65533;`&#65533;"@^o&#65533;7&#65533;&#65533;/, _&#65533;ud*P ?&#1058;Z&#65533;N&#65533;4&#65533;&#65533;kV&#65533;H&#65533;_V+L`*8&#65533;/6@N&#65533;&#65533;"&#65533;<&#65533;,<&#65533;^&#65533;&#65533;n*&#65533;&#65533;&#65533; &#65533;q&#65533;q$P@PS&#65533;"@&#65533;&#65533;&#65533;&#65533;&#65533;&#65533;K&#65533;&#65533;K&#65533;&#65533;&#65533;0L&#65533;&#65533;&#65533;&#65533;g&#65533;0v(&#65533;@&#65533;jh_C&#65533;J&#65533;&#65533;&#65533;&#65533;&#65533;A\&#65533;x&#65533;&#683;&#65533;&#65533;&#648;&#65533;&#65533;'G&#65533;'Ed&#65533;&#65533;6&#65533;&#65533;&#65533;&#65533;&#65533;V&#65533;&#391;&#65533;&#65533;|2kO&#65533;'m&#65533;&#65533;&#65533;n&#65533;C&#65533;\&#65533;A&#65533;?&#65533;&#65533;eE.&#65533;&#65533;&#65533;6&#65533;&#65533;&#65533;&#19491;&#65533;&#65533;&#65533;zl&#65533;#q1&#65533;=&#65533;!&#65533;@#&#65533;tZ&#65533;g&#65533;P&#65533;hI&#65533;A&#65533;u&#1043;s&#65533;SG&#65533;y&#65533;*&#1862;&#65533;K&#65533;{Ky&#65533;Su&#65533;&#65533;3&#65533;(&#65533;&#65533;&#65533;H_&#65533;8*&#65533;&#65533;N&#65533;&#65533;k&#65533;&#65533;n&#65533;&#782;Qp&#65533;9I&#65533;&#65533;R&#65533;'z N&#65533;&#65533;p<&#65533;&#65533;<N=&#65533;&#65533;n1p&#65533;&#65533;*&#65533;3KZ*&#65533;O5&#65533;&#65533;&#65533;&#65533;&#65533;&#65533;gN&#65533;/	&#65533;p?&#65533;.&#65533;&#1751;kK&#65533;&#65533;&#65533;owz&#1207;=EqOo&#65533;H&#65533;X&#65533; d&#65533;aW@&#65533;	2&#65533;Z&#65533;4 (&#65533;&#65533;( 
&#65533;qR
_	&#65533;7&#65533;6&#65533;b.&#65533;0(&#65533;L &#65533;`&#65533;&#65533;&#65533;@
^ &#65533;p&#65533;&#65533;&#65533;2&#65533;6&#65533;Z)&#65533;6&#65533;IP&#65533;&#65533;RX&#65533;"&#65533;
&#65533;et&#65533;_&#65533;F&#65533; : n&#65533;()&#65533;$@&#65533;&#65533;&&#65533;p&#65533;&#65533;&#65533;D 4U&#65533;&#434;&#65533;X49&#65533;&#65533;)v&#65533;P&#65533;&#65533;&#65533;&#65533;&#65533;&#65533;f &#65533; &#65533;&#65533;R |L@d@`K&#65533;+&#65533;(`&#65533;M.&#65533;P&#65533;&#65533;&#65533;'h5&#1648;B~&#65533;Q <&#65533;&#65533;A&#65533;&#65533;w&#65533;,&#65533;y&#65533;&#65533;k4fG&#65533;6&#65533;wpD&#65533;bn&#65533;&#65533;&#65533;D&#65533;&#65533;&#65533;J1&#65533;&#65533;A&#65533;d&#65533;&#65533;&#65533;sW(&#65533;-H&#65533;&#65533;*l&#65533;4	%	.l&#65533;&#65533;y&#65533;SX&#65533;&#65533;&#65533;&#65533;,)O&#65533;%&#65533;m9/n&#65533;&#65533;:&#65533;&#65533;t&#65533;&#65533;q]&#65533;PQ&#65533;AToK&#65533;&#65533;j&#65533;&#65533;k&#65533;[&#65533;&#65533;p?)&#65533;&#942;&#1411;?&#65533;&#65533;n&#65533;W&#65533;"&#65533;Z&#65533;&#65533;"&#65533;E&#65533;j&#65533;.9k&#65533;&#65533;D&#65533;'&#65533;&#65533;M&#65533;C&#65533;G&#65533;&#65533;G&#65533;y&#65533;&#65533;p&#65533;&#65533;&#65533;I&#65533;x&#65533;&#65533;9&#65533;1Jt&#65533;&#65533;"&#65533;7&#1028;&#65533;&#65533;&#65533;&#65533;&#65533;&#65533;&#65533;t&#65533;&#65533;&#65533;&#65533;&#65533;&#65533;au&#65533;=&#65533;C&#65533;&#65533;SP&#65533;&#65533;F&#65533;S&#65533;&#65533;;&#387;&#65533;&#65533;>&#1665;}y&#65533;&#65533;x&#65533;&#65533;z&#65533;&#1629;)&#65533;k&#65533;vd@&&#65533;&#65533;&#65533;TD*&#65533;o&#65533;Zt&#936;-L&#65533;n>2Q&#65533;1)A7Q&#65533;TQ&#65533;W&#65533;&#65533;&#65533;!&#65533;`&#65533;o&#65533;f &#65533;P&#65533;0@(&#65533;&#65533;&#65533;V	&#65533;.`8 &#65533;5&#65533;&#1830;&#65533;G &#65533;&#65533;$&#65533;j &#65533;Rb&#65533;	&#1408;&#65533;&#65533;&#65533;&#65533;r@p X&#65533;	a8&#65533;&#65533;&#65533;&#65533;U-G&#65533;Tap&#65533;.O&#65533;v!&#65533; 
f&#65533;p&#65533;_N&#65533;-&#65533;bkx&#65533;&#65533;r&#65533;6&#65533;e:p&#1366;pXm@&#65533;&#65533;_*&#65533;?&#65533;k
6)&#65533;&#65533;&#65533;Tv&#65533;&#65533;o0&#65533;L !`&#1440;
&#65533;&#65533;&#65533;&#65533;`&#65533;&#65533;&#65533; 
&#65533;&#65533;^&#65533;(&#65533;&#65533;&#65533;2&#65533;&#65533;(`.ob&#1767;&#65533; @&#65533;
*a&#417;&#65533;&#65533;u/ex&#65533;3&#65533;&#65533;&#65533;A&#65533;&#65533;6d&#65533;&#65533;'=s&#65533;&#65533;7&#65533;r#&#65533;s-6&#65533;&#1738;&#65533;@&#236;&#65533;P>&#65533;&#65533;>7I&#65533;^r&#65533;t&#65533;&#65533;&#65533;&#65533;&#65533;~9&#65533;v1&#65533;&#65533;%&#206;'	&#65533;9&#65533;7|&#65533;Tz&#65533;G>&#65533;&#65533;@T&#65533;&#65533;kRs&#65533;&#65533;&#65533;zb&#65533;R1&#65533;&#65533;&#65533;H&#65533;&#65533;&#65533;&#65533;ku9{&#65533;&#65533;'&#65533;&#65533;cE1|&#65533;&1&#65533;*C.&#65533;&#65533;&#65533;@&#65533;&#65533;~F9F&#65533;-I&#65533;&#65533;j&#65533;&#65533;&#65533;&#65533;R&#65533;Su*&#65533;;E"&#65533;&#65533;&#65533;&#65533;&#65533;&#65533;g@F7&#65533;h&#65533;K&#65533;(&#889;&#65533;&#65533;HH&#65533;q&#65533;VG&#65533;=&#65533;?dk	&#65533;x&#65533;&#65533;&#65533;&#65533;V,&#65533;^&#65533;qK&#65533;&#65533;&#65533;&#65533;:&#65533;Y&#65533;&#65533;Y()&#65533;1&#65533;O%Ii=&#65533;@&#65533;&#65533;@*&#65533;&#65533;}r+&#792;!&#65533;0[&#65533;V&#65533;&#65533;&#65533;C&#65533;<&#65533;&#65533;AB&#65533;&#65533;&#65533;&#65533;&#65533; U&#65533;:&#65533;&#1410;rR@V&#65533; `&#65533;&#65533;(#&#1232;: .@$P&#65533;fbU&#65533;V &#65533;7@(&#65533;,&#65533;@&#65533;&#65533;&#65533;&#65533;&#65533;&#65533;&#65533;&#1824;&#65533;`&#65533;a&#65533;["<&#65533;V!Na[Y&#65533;V&#65533;d&#65533;4&#65533;f&#65533;`@&#65533;B>&#65533;"&#65533;&#65533;1&#65533;&#65533;A&#65533;bD`&#65533;&#65533;V&#65533;&#65533;^N &#65533;&#65533;&#65533;R l6J&#65533;&#65533;ao,a&#65533;&#65533;&#65533;D .&#65533; pa&#65533;&#65533;va&#65533;&#65533;`&#65533;&#65533;^axd&#65533;$&#65533;&#65533;&#65533;
r&#65533;&#65533; &#65533;0&#65533;&#65533;&#65533;&#65533;/&#65533;&#65533;R&#65533;8&#65533;< 
 !&#65533;&#65533;&#65533;&#65533;Fv&#65533;i&#65533;&#65533;}&#65533;&#65533;j&#65533;&#65533;j&#65533;j&#689;&#65533;&#1155;d&#65533;&#65533;^G8&#65533;&#65533;,&#65533;&#65533;&#65533;s&#621;v&#65533;&#65533;v&#65533;&#65533;s&#1471;y&#65533;&#65533;L&#65533;#?&#65533;&#65533;&#1199;T&#65533;X&#65533;&#65533;&#65533;&#65533;&#65533;&#65533;g&#65533;x&#65533;&#65533;&#65533;&#65533;&#65533;&#65533;>&#65533;&#1111;&#65533;Db&#65533;&#65533;&#65533;&#65533;&#65533;&#65533;&#65533;&#65533;&#65533;&#65533;&#65533;&#65533;&#65533;&#65533;&#65533;&#65533;W&#65533;Y&#65533;7&#65533;&#65533;9&#65533;>:&#65533;?&#65533;&#65533;&#65533;B;&#65533;&#65533;)7CB(&#65533;&#65533;<~^&#65533;&#65533;&#65533;*&#65533;c&#65533;vpV&#2046;~&#65533;&#65533;j&#65533;&#65533;?<&#65533;&#65533;&#65533;&#65533;&#65533;<&#65533;DlN&#65533;&#65533;5p&#15862;&#65533;&#65533;&#65533;}&#65533;&#65533;&#65533;6&#65533;w$&#65533;$&#65533;O&#65533;T&#65533;&#65533;\S&#65533;j&#65533;&#65533;&#65533;b&#65533;A&#65533;&#65533;/,|-&#65533;&#65533;_C&#65533;{}Z&#65533;?&#2015;&#65533;Td&#625;;&#65533;42&#65533;Bt&#65533;&#65533;&#65533;Q} &#1065;[&#65533;&#65533;&#65533;&#65533;u&\&#494;];&#65533;2l&#65533;N<s&#1828;&#65533;&#65533;*&#65533;&#65533;Q&#65533;D&#65533;&#65533;&#65533;D&#65533;$P&#65533;0&#65533;A&#203;&*(0@&#65533;&#65533;&#65533;*\&#65533;&#65533;&#65533;&#65533;>l&#65533;&#65533;&#65533;&#1123;"R&#65533;&#65533;x&#65533;&#65533;J!F&#65533;&#65533;&#65533;aBJ&#65533;&#65533;4&#65533;&#1122;I&#65533;&#65533;A&#65533;&#65533;&#65533;L&#65533;(AzT&#595;)U&#65533;H&#65533;Z&#65533;JU]U&#65533;Z2&#65533;b&#65533;3\&#65533;&#65533; &#65533;>h&#65533;&#65533;&#65533;	+O@.!&#65533;&#65533;c%T&#65533;Q&#65533;&#65533;RM1WQBf*N&#65533;X&#65533;bF%Z&#65533;&#65533;:6&#65533;[&#65533;m&#65533;t&#65533;"Tg&#65533;-f&#1598;&#65533;w-&#1646;V&#65533;&#65533;|1"cp&#65533;&#65533;ix&#65533;&#65533;)T&#65533;!&#65533;Cg@Q#&#65533;7o&#1914;y&#65533;&#65533;7p&#65533;&#65533;&#65533;'n~&#65533;&#65533;&#65533;&#65533;?&#65533;&#65533;~&#65533;&#65533;&#65533;GN9&#65533;&#65533;&#65533;_&#65533;&#478;&#65533;&#65533;x&#65533;|&#65533;w|	&#65533;&#30595;&#65533;&#65533;&#65533;&#65533;Y&#65533;Mz&#65533;a&#65533; &#65533;$:&#1568;&#65533;&#65533;&#65533;7N9&#65533;#&#65533;@&#65533;O<&#65533;&#65533;C=&#65533;&#65533;&#65533;;&#65533;c&#65533;=>&#65533;#&#65533;&#65533;&#65533;#O<&#65533;&#65533;;9&#65533;$&#65533;O&#65533;&#65533;B&#43267;&#65533;9.^&#65533;b:Ub&#65533;%:`&#65533;)&#65533;d&#65533;I`&#65533;g&#65533;&#65533;@&#65533;h&#65533;&#65533;5&#65533;S2&#65533;&#65533;6&#65533;l&#65533;&#65533;8&#65533; i&#65533;<7&#65533;#h&#65533;&#65533;&#65533;&#65533;&#908;&#65533;
jc&#65533;&#65533;&#65533;&#14883;&#65533;&#65533;O&#65533;&#65533;>ji&#65533;G&#65533;&#65533;&#65533;&#65533;
&#978;&#65533;|&#65533;&#65533;RviN&#65533;&#30506;&#43692;&#65533;J&#65533;8&#65533;Z&#65533;8+&#65533;&#65533;*&#65533;&#65533;8+&#65533;&#65533;&&#65533;^{&#65533;&#65533;Wk&#65533;&#65533;'&#906;&#65533;k&#65533;&#65533;A&#65533;&#65533;90&#65533;&#65533;&#65533;&#65533;E&#65533;&#916;&#65533;S&#65533;p&#65533;y&#205;6&#65533;&#65533;&#65533;7&#1916;&#65533;&#65533;z&#534;&#65533;&#65533;&#65533;c&#65533;^zyj&#65533;&#65533;.&#65533;&#65533;&#65533;&#65533;&#65533;5>&#65533;&#65533;&#65533;&#65533;&#65533;&#65533;b&#65533;&#65533;&#65533;&#34601;m&#65533;&#65533;&#65533;J+&#239;:&#802;9&#202;&9X&#65533;&#65533;&#245;&#546;&#65533;s&#65533;,&#65533;&#65533;&#65533;7\&#65533;&#65533;&#65533;&#65533;&#65533;
&#65533;&#65533;&#65533;&#683;1&#65533;&#19463;q&#65533;ct&#65533;&#65533;&#65533;FQ&#65533;&#65533;&#65533;$9&#412;&#65533;&#65533;]$&#65533;C7&#65533;EM&#65533;&#65533;B	"&#65533;p&#65533;5&#65533; &#65533;
-d0SM$&#65533;@x&#65533;&#65533;&#65533;&#65533;G&#65533;&&#65533;&#65533;	&&#65533;p&#65533;+&#65533; &#65533;	8\!G &#65533;DB&#65533;$&#65533;P28#&#65533;	%&#65533;X&#1173;&#9996;RJ)&#65533;&#65533;b&#65533;&#21975;&#65533;&#65533;,&#65533;&#65533;&#65533;
+&#65533;p&#65533;&#65533;-&#65533;@e&#65533;#&#65533;&#65533;B	&#65533;&#65533;@&#65533;	+&#65533;&#65533;Q&#65533;`7T &#65533;P&#65533;
&#65533;t&#65533;Mw&#65533;&#65533;&#65533;&#65533;&#65533;&#65533;)&#65533; B&#561;&#65533;-&#65533;&#65533;&#65533;/&#65533;(&#65533;4&#65533;D&#65533;L1&#65533;&#65533;"&#65533;3&#1700;&#65533;&#65533;&#65533;0#&#65533;,&#65533;`A&#65533;b@`@8@&#65533;F&#65533;]Z_/&#65533;&#65533;%&#65533;l3&#905;&#65533;&#65533;7Pd"&#65533;&#65533;<&#65533;	&#65533;~$&#65533;&#65533;	&#65533;&#65533;>&#65533;&#65533;&#545;]&#65533;A&#65533;)&#65533;&#65533;1&#65533;&#65533;t&#65533;[&#65533;&#65533;&#440;&#65533;W&#65533;n&#65533;&#65533;Caz&#65533;&#65533;&#65533;PO&#65533;j&#65533;e&#65533;&#65533;&#65533;X&#65533;&#65533;R:&#65533;&#65533;jH<
&#65533;&#65533;&#65533;&#65533;&#65533;!	&#65533;FF&#65533;&#65533;&#65533;6&#65533;Dk&#65533;J&#65533;&#65533;a&#65533;&#65533;&#65533;/i	LV&#65533;&#65533;46 .NL]&#65533;b&#1149;&#65533;k<#&#65533;&#65533;E0&#65533;!&#65533;b(&#65533;&#960;6&#65533;q-&#65533;&#65533;PR3&#65533;E&#65533;&#65533;E1&#65533;&#65533;H&#65533;:&#65533;Cu(A&#65533;F8&#65533;&#461;&#65533;&#65533;&#65533;P&#65533;&#65533;H&#65533;&#65533;T&#65533;&i()E&#65533; &#65533;&#65533;d&#65533;f&#65533;em&#65533;`&#65533;2&#472;R&#65533;.UV&#65533;&#65533;&#65533;&#65533;H&#65533;&#65533;&#65533;&#65533;&#65533;&#65533;$&#65533;&#65533;&#65533;&#65533;W^&#65533;@&#65533;e&#65533;&#65533;O&#65533;&#65533;!&#65533;&#65533;&#65533;$&#65533;&#65533;&#65533;T&#65533;<&#65533;Q&#65533;&#65533;&#42219;s&#65533;&#65533;Jb:&#493;pHE+^&#65533;^<&#65533;RA&#65533;&#65533;)MIIhR&#65533;&#944;im&#65533;2&#65533;&#65533;&#65533;&#65533;&#65533;&#363;W]&#65533;:&#65533;&#65533;&#65533;3&#65533;&#664;^&#274;&#65533;&#65533;&#65533;1c&#65533;?&#65533;R&#65533;*'&#65533;&#729;mUX&#65533;X&#65533;2&#1440;p&#65533;&#65533;V|&,1	M-&#65533;&#65533;&#65533;E)&#65533;)&#65533;@&#65533;C&#65533;&#65533;p/X&#65533;30A&#65533;t &#65533; &#65533; v!&#65533;@
&#65533;5 &#65533;H]&#65533;`&#65533;S&#65533;&#65533;&#65533;&#65533;% &#65533;uN&#65533;&#65533;&#65533;2&#65533;qA
R`(&#1537;p&#65533;&#65533;&#65533;T&#65533;Z&#65533;J&#65533;&#65533;qR&#65533;&#65533;"&#65533;&#65533;L&#65533;&#65533;&#65533;3XIq9R&#65533;B&#65533;&#65533;&#65533;V&#65533;&#65533;&#65533;$&#65533; p&#65533;P%( M_&#65533;b&#65533;`*&#65533;&#65533;&#65533;	&#65533;j<&#65533;&#65533;&#65533;&H&#65533;hR&#65533;&#65533;&#65533;
&#65533;n/`
&#65533;&#65533;&#65533;f&#65533;&#65533;&#65533;0&#65533;1&#65533;&#65533;jl&#65533;G5&#65533;A&#1704;C&#65533;(&#65533;:&#1809;`&#65533;Jx&#65533;pPE'&#65533;@r&#65533;!l&#65533;{&#65533;D/&#65533;&#65533;pd&#1028;&#65533;&#864;r1&#65533;%&#65533;@&#65533;&#65533;&#65533;&#65533;&#65533;@
&#65533;?&#65533;=&#65533;r&#65533;{\
&#65533;&#65533;&#65533;ra _8&#65533;&#65533;P&#65533;5&#65533;&#65533;&#65533;+&#65533;&#65533;&#65533;&#637;&#65533;`&#65533;2&#65533;C&#65533;&#65533;	F&#65533;S"s&#65533; &#1699;&#65533;&#65533;&#65533;&#65533;&#65533;HH&&#65533;&#65533;v&#468;&#65533;&#65533;jF&#65533;K&#65533;UG&#65533;'&#65533;y&#65533;&#672;3&#65533;XA&#65533;&#65533;j&#65533;&#65533;&#65533;2&#65533;!&#65533;f#&#65533;&#65533;(&#65533;3&#65533;A&#65533;s0&#65533;`&#65533;T &#65533;&#65533;_E&#65533;&#65533;"&#65533;&#65533;e#!&#65533;@&#65533;&#65533;"o&#65533;c &#65533;GC^&#65533;<&#65533;D&#65533;Oq
TNU&#65533;&#65533;&#65533;&#582;&#65533;g&#65533;4&#65533;5%,J&#65533;fqK&#65533;&#65533;&#65533;&#65533;M&#65533;&#65533;T&#65533;&#65533;&#610454;G$&#65533;&#65533;F&#65533;&#65533;	&#590;lm+W&#65533;&#1578;&#65533;q--&#65533;&#65533;J[&#65533;&#65533;&#65533;&#65533;3{&#65533;YL;,&#65533;&#65533;&#65533;Y&ibLL
&#65533;"&#65533;^5&#65533;&#65533;d&#65533;&#65533;YD&#65533;SuzV&#65533;&#65533;&#1559;$<F,!&#65533;&#1325;zX&#65533;&#65533;&#65533;&#65533;&#65533;&#65533;&#332;&#65533;&#65533;Nh&#65533;&#65533;&#65533;r&#65533;&#65533;^>&#65533;&#65533;&#65533;T&#65533;p<=<&#65533;3N!$&#65533;&#65533;S&#65533;&#65533;&#65533;6&#65533;ar&#65533;R*&#65533;&#65533;@J&#65533;&#65533;
>@&#65533;&#65533;'&#65533; b&#65533;&#65533;&#65533;&#65533;)TCA&#65533;&#65533;&#65533; ;-`JP@7&#1456; A&#65533;&#65533;!F&#65533;	J`&#65533; &#65533;&,a&#65533;L`&#65533;&#65533;&#65533;DZ&#65533;&#65533;K&#65533;b`M&#65533;&#2018;
&#65533;&#65533;&#65533;&#65533; &#252;w&#65533;&#65533;&#65533;&#65533;@&#65533;27x&#65533;@7&#65533;A&#65533;-&#65533;&#65533;&#1869;v&#65533;&#65533;	D&#65533;n&#65533;&#65533;&#65533;&#211;]&#65533;&#870171;)0&#65533;&#65533;ja&#65533;)&#65533;#&#65533;&#65533;&#582;5&#65533;ql`&#65533;&#1256;F6@&#65533;pM&#65533;&#65533;&#65533;9&#1201;L &#65533;&#65533;&#65533;&#65533;#&#65533;@&#65533;&#65533;%&#544;&#65533;@(0&#65533;&#65533; &#65533;&#65533;1&#65533;&#65533;)7&#65533;&#65533;&#65533;n&#4331;&#65533;&#65533;&#65533;A&#65533;O&#65533;L&#65533;@&#65533;k7&#65533;&#65533;&#65533;&#65533;&#65533;&#65533;&#65533;&#65533;'&#65533;&#65533;?&#65533;&#65533;Kym&#65533;&#65533;&#65533;&#65533;&#65533;&#65533;b&#65533;3&#65533;&#65533;rR&#65533;&#65533;/&#65533;&#65533;d+&#65533;Q&#65533;l&#65533;&#65533;N*ST&#65533;a&#1190;B
B&#65533;&#65533;?&#65533;E&#65533;'&#65533;&#65533;CO&#65533;&#65533;PF&#65533;&#1100;k<&#65533;&#65533;(m2&#65533;&#65533;ox&#65533;&#65533;&#65533;&#65533;&#65533;&#65533;&#65533;!'&#65533;&#65533; #$&#65533;&#65533;&#65533;&#65533;&#65533;&#65533;Ap=&#65533;$z&#65533;&#65533;G>&#18468;&#65533;G&&#65533;q&#65533;&#65533;
X&#65533;&#65533;&#65533;%&#65533;&#65533;ZQp&#65533;Np
M&#65533;JtGo&#65533;f&#65533;G&#65533;&#65533;DK2%sf=4c&#65533;W`&#65533;HF&#65533; a&#65533;P/&#65533;wE&#65533;&#65533;P&#65533;&#65533;&#65533;E&#65533;&#65533;*[&#65533;+&#65533;&#65533;O&#65533;&#65533;&#65533;.&#65533;T &#65533;&#65533;+&#65533;i28&#65533;,C&#65533;b&#65533;&#65533;4 &#65533;&#65533;%&#65533;;M&#65533;*	5O&#65533;43&#65533;r&#65533;&#65533;1&#65533;Bk&#65533;V (Z&#65533;&#65533;%`&#65533;0(F&#65533;`&#65533;P&#65533;&#65533; &#65533; 8&#65533;&#65533;#&#65533;?R&#65533;&#65533;0&#65533;&#65533;p&#65533;Ip'&#65533;`=&#65533;C &#65533; 
&#65533; &#65533;E1;*o0&#65533;&#65533;&#65533;&#65533;&#65533;0 .&#65533;&&#65533;~&#65533;n&#65533;&#65533;&#65533;,`K &#65533;p	&#65533;&#65533;	&#65533;&#65533;	&#65533;&#65533;	&#65533;&#65533;	&#65533;&#65533;	&#65533;	&#65533;0	&#65533;&#65533;&#65533;P&#65533;&#65533;	&#65533;&#65533;
q!V&#65533;&#65533;
&#65533;P
&#65533;&#65533;
&#65533;p	dPP;p)&#65533;&#65533;06&#65533;37&#65533;&#65533;&#65533;&#65533;y&#65533;)P&#65533;&#65533;s&#65533;&#65533;X&#65533;&#65533;:&#65533;&#65533;;&&#65533;6&#824;TBE&#65533;&#65533;T2&#65533;&#65533;&#65533;JB%&#65533;`&#65533; &#65533;&#65533;t&#65533;pu&#65533; &#65533;&#65533;Y&#65533;0&#65533;0&#65533;&#65533;	&#65533;&#65533;
&#65533; pP&#65533;@&#65533;&#65533;&#65533;`gp4 :1 U0&#65533;&#65533;,&#65533;k&#65533;B B.&#65533;&#65533;w&#65533;&#65533; x&#65533; &#65533;%]&#1169;&#65533;&#65533; %yA!&#65533;$&#65533;&#65533; _&#65533;U&#65533;&#65533; y&#65533;eB&#65533;\&#65533;&#65533;x6&#65533;&#65533;7T+&#65533;"f&#65533;&#1280;8r#&#65533;&#65533;0~fzJ&#65533;dL&#65533;)e&#65533;r>&#65533;u&#65533;yT&#65533;&#65533;&#65533;&#65533;@&#1557;&#65533;&#65533;&#65533;v"u&#65533;&#65533;&#65533; &#65533;@&#65533; &#65533;PW&#65533;D&#65533;&#65533;b(q&#65533;/7&#65533;(rHw&#65533;H&#65533;&#65533;C`&#65533;'$&zGiF9$8(IrG:&#65533;&#65533;>&#65533;f6&#65533;(&#65533;&#65533;(I&#65533;&#65533;&#65533;K&#65533;$&#65533;&#65533;fz&#1620;&#65533;&#1625;I&#65533;dH&#65533;$&#65533;&#65533;cXc&#65533;Y&#65533;!-&#65533;Q&#65533;E0&#65533;C&#65533;"2&#65533;Y_&#65533;&#65533;1&#65533;A&#65533;&#65533;&#65533; &#65533;&#65533;i-&#65533;0&#65533;&#65533;48&#65533;&#65533;"!5x,.c1&#65533;&#65533;%;&#65533;3&#65533;%&#65533;T&#65533;!Si&#65533;&#65533;PT&#65533;K&#65533;&#65533;TT3&#65533;-&#65533;&#65533;&#65533;Ef&#65533; &#624;	&#65533;&#65533;&#65533;&#65533;L&#65533;&#65533;&#65533;)0\ &#65533;&#65533;&#65533;s&#65533;d&#65533;>&#65533; `M&#65533;80 Z`6I&#65533;-09`&#65533;Y&#65533;&#65533;& &#65533;&#65533;&#65533;&#65533;&#65533;scN&#65533;s&#65533;3+0a@&#65533; &#65533;&#65533;x	&#65533;&#65533;		&#65533;H&#65533; &#65533;&#65533;&#65533;&#65533;	&#65533;@9&#65533; 
&#65533;0
&#65533;C9&#65533;&#65533;
&#65533; &#65533;&#65533;&#65533;0&#65533;
&#65533; &#65533;PA&#65533;"0D<&#65533;&#65533;;o&#65533;s&#419;*%\&#65533;sWzu&#65533;&#65533;$&#65533;&#65533;#`s&#65533;
&#65533;&#65533;&#65533;vKc\&#1968;&#65533;&#65533;&#65533;	&#65533;@
&#65533;P&#448;&#65533;&#65533;R&#65533;Q`4`j&#65533;&#65533;&#65533;
&#65533;&#65533;&#65533;@
&#65533;`Vpg&#65533;&#65533;&#65533;&#1056;&#65533;B-&#65533;^&#65533;&#65533;'&#65533;G&#65533;(rA)x&#65533;y&#65533;&#65533;x&&#65533;'&#65533;&#65533;&#65533;&#65533;&#65533;&#65533;&#65533;&#65533;y&#65533;g^&#65533;z\&#65533;&#65533;&#65533;rx&#65533;&#65533;&#65533;yf2&#65533;CH$E&#65533;#6D&#65533;7&#65533;&#65533;&#65533;Z&#65533;&#378;&#65533;&#65533;g&#65533;D&#65533;m&#65533;Gr&#27425;&#65533;M&#65533;&#65533;$&#65533;D%q&#65533;&#65533;@&#65533;`&#65533;&#65533;0)&#65533;&#65533;q&#65533;u&#65533;GI&#65533;t$&#65533;bH&#65533;d)&#65533;&#65533;G&#65533;}&#65533;BdE4~F~&#65533;&#65533;#@&#65533;_AfdE&#65533;&#65533;&#65533;&#65533;/K$0&#65533;*H&#65533;0~GI`&#65533;
&#65533;&#65533;TcC$&#65533;Wd&#65533;~&#65533;
~&#65533;&#65533;c&#65533;&#65533;H&#65533;&#65533;C&#65533;&#65533;AR`&#65533;&#65533;(J&#65533;&#65533;b0&#65533;&#65533;{&#65533;0a&#142;&#65533;!&#65533;&#65533;i/kA&#65533;, &#65533;&#65533;-&#65533;"	&#65533;KU&#65533;O,&#65533;O&#65533;&#1282;B;&#65533;&#65533;&#65533;@&#65533;[T&#65533;&#65533;F&#65533;EHHJ&#65533;r&#65533;`&#65533;{h&#65533;&#65533;Z&#65533;&#65533;&#65533;d&#65533;Q&#65533;-&#2032;&#65533;'&#1936;Z&#65533;&#65533;%&#65533;&&#65533;&#65533;&#65533;&#65533;`R &#65533;h&#65533;"p &#65533;C`ip&#65533; }@j V P&#65533;?&#65533;pR&#65533;<&#65533;<uT&#65533;&#65533;<'W:&#65533;;`1&#65533;3&#65533;)@;zs(&#65533;n,p)&#65533;&#65533;&#65533;%A7. d &#65533;&#65533;	&#65533;P	&#65533;&#65533;&#65533;|&#65533;uPw&#65533;&#65533;&#65533;&#65533;&#65533;&#65533;0
&#65533;
&#65533;&#65533;&#65533;&#65533;P&#65533;f&#65533;0R&#65533;&#65533;&#65533;+p&#65533;&#65533;&#65533;&#65533;A0&#65533;Pm&#65533;&#65533;6F&#65533;&#65533;x*&#65533;;TXj&#808;$&#65533;XR&#65533;"&#65533;&#65533;&#65533;&#65533;P&#65533;T&#65533;&#65533;%&#65533;&#65533;u&#65533;0	&#65533;&#65533;	&#65533;&#65533;	&#65533;&#65533;u&#65533;e9&#65533;I y&#65533;&#65533;&#65533;&#65533;&#65533;&#65533;&#65533;	h1
&#65533;&#65533;&#65533;P#2^&#65533;&#65533;%.&#65533;&#65533;6D&#65533;&#65533;B@&#65533;+&#65533;E&#65533;0&#65533;^&#65533;z&#171;&#65533;&#65533;)4B"&#65533;&#65533;&#65533;:_"&#65533;"y&#65533;&#901;&#65533;&#65533;&#65533;L&#65533;&#1664;&#65533;&#65533;(E&#65533;&#65533;>&#65533;&#65533;&#65533;Bld&#65533;D&#65533;&#65533;zd&#65533;&#65533;H7v`W&#65533;$&#65533;p&#65533; &#65533; &#65533;`&#65533;`&#65533;P#&#65533;&#65533;&#65533;o&#65533;&#65533;&#65533;&#65533;&#65533;cGD$D&#65533;6&#65533;&#65533;&#65533;&#65533;&#65533;	({	&#65533;H9&#65533;E&#623;&#65533;&#65533;v,$&#65533;Dc&#65533;y2&#65533;c&#65533;&#65533;F&#65533;_&#65533;l&#65533;C&#65533;&#65533;=bd?&#65533;&#575;*&#65533;>v&#65533;GvD&#65533;i&#65533;&#65533;cP&#65533;z&#65533;/&#65533;/&#65533;N&#65533;w6{&#65533;&#65533;&#65533;y&#65533;2,&#65533;|j&#65533;l{&#65533;6ER&#65533;&#65533;&#65533;6&#65533;#3/&#65533;&#65533; &#65533;N&#65533;&#65533;*&#65533;v&#65533;&#65533;&#65533;&#700;&#65533;&#65533;&#65533;&#1488;&#65533;&#65533;p&#65533;p&#227;Fj=&#65533;Z&#65533; &#65533; '&#65533;&#65533;&#65533;cHTP&#65533;&#65533;&#65533;&#65533;p&#65533;U@NPF&#65533;&#65533;K:&#65533;:PL&#65533;:&#65533;&#65533;&#65533;|0 ,4&#65533;>P&#65533;=`&#65533;6&#65533;5Las&#65533;&#65533;&#977;&#65533;ls&#65533;an&#65533;]&#65533;&#65533;p&#65533;wp[`V&#65533;d&#65533;u&#65533;&#65533;&#65533;	&#65533;&#65533;	&#65533;
&#65533;&#65533;&#65533;[&#65533;&#65533; &#65533;H&#65533;q&#65533;/P8&#65533;&#65533; 
`&#65533;l7&#65533;&#65533;&#65533;S&#65533;&#1803;6!&#65533;%p<$ &#65533;&#65533;&#65533;6%P;"&#1085;!&#65533;W&#65533;&#65533;N&#65533;
&#65533;&#1052;T&#65533;%&#65533;&#65533;-y&#65533;&#65533;p&#65533;&#65533;8~&#65533;&#65533;@
&#65533;0&#65533;&#65533;
&#65533;0B&#65533;<&#65533;n &#65533;ub'&#65533;&#65533;&#65533;P\&#65533;&#65533;qxdyP}y0&#65533;&#65533;l&#65533;&#65533;wxmx&#65533;&#65533;x&#65533;&#65533;&#65533;~&#873;&#65533;&#65533;&#65533;&#65533;&#65533;&#241;&#65533;92&#65533;;&#65533;y:&#65533;c&#65533;&#65533;&#1552;&#1607;&#52163;&#65533;J&#65533;&#65533;8&#65533;`&#65533;P&#65533;&#65533;&#65533;&#65533;&#65533;`&#65533;&#65533;&#65533;H&#65533;&#65533; &#65533;&#65533; &#46128;&#65533;&#65533;}H&#65533;&#65533;yDj&#65533;G&#65533;&#239;&#65533;~&#65533;y~&#65533;&#65533;&#65533;&#65533;~|iD&#65533;Z&#65533;&#65533;d&#65533;&#65533;#G&&#65533;&#65533;&#65533;&#1803;<D&#65533;w)&#65533;&#65533;d&#65533;'%O"&#65533;h&#65533;&#65533;I&#65533;fM&#65533;0&#65533;|5;"&#65533;&#65533;T!)&#65533;J&#65533;&#65533;J&#65533;#O4'&#65533;b&#65533;D=&#65533;&#65533;E&#65533;&#65533;rM5/LX&#65533;&#65533;&#65533;&#65533;&#65533;w&#65533;O&#65533;Q&#65533;&#65533;&#65533;"&#706;&#65533;Z&#65533;&#65533;&#65533;&#65533;&#65533;&#738;.&#65533;&#65533;&#1520;t&#2016;O&#65533;&#65533;4{aI=&#65533;&#65533;&#65533;!&#65533; uB`n &#65533;,x&#65533;e&#65533;R&#65533;LpFpE&#65533;.&#65533;&#65533;FKp=&#65533;9&#65533;&#65533;6&#65533;&#65533;= &#65533;W&#65533;?&#65533;&#216;r&#65533;&#65533;&#65533;4P&#65533;&#65533;&#65533;&&#65533;&#989;+&#65533;&#65533;+&#65533;N&#65533;W@Op< &#65533;8Y | 4&#65533;	&#65533;&#65533; 
&#65533;&#65533;&#65533;8Np&#65533;ZP2P-`-&#65533;p p&#65533;P &#65533;D&#65533;67}&#65533;&#65533;&#65533;&#65533;&#65533;&#65533;&#65533;C}R&#65533;7&#65533;35&#65533;,&#65533;k&#65533;&#65533;K&#65533;W,&#65533; &#65533;&#65533;&#65533;&#65533;
&#65533;&#65533;	&#65533;P|&#65533;E&#65533;0=&#65533;&#65533; 
&#65533;Tl&#65533;1&#65533;&#65533;@n&#65533;&#65533;&#65533;QC)&#65533;]&#65533;\&#65533;0&#65533;&#65533;&#65533;&#65533;&#65533;by&#65533;~&#65533;&#1600;_&#65533;&#65533;&#606;*|Z!&#65533;&#65533;w&#65533;&#65533;n&#65533;/&#65533;&#65533;3P&#65533;E&#65533;g&#65533;&#65533;D&#65533;&#65533;&#65533;>&#65533;@L$?d$8&#65533;&#458;&#65533;&#65533;&#65533;0&#65533;rW|&#65533;&#65533;&#65533;`$&#65533;&#65533;&#65533;&#65533;&#65533;&#65533;&#65533;&#65533;&#65533;&#65533;*&#65533;<"&#65533;&#65533;Wz6&#65533;&#65533;5bc&#65533;Nc&#65533;M`~&#65533;&#65533;&#65533;(&#65533;&#65533;x&#65533;(&#65533;)&#65533;m&#65533;( &#65533;&#65533;&#65533;L&#65533;&#65533;&#65533;&#65533;&#65533;MD&#65533;*N&#65533;&#65533;M&#65533;>&#65533;&#65533;6k+c2&#65533;&#65533;&#65533;&#65533;|&#65533;&#65533;E&#65533;B&#65533;&#65533;&#65533;`1&#65533;`O2%B&#65533;`>&#1650;CC&#65533;&#1914;&aMHqZ\0/A&#65533;,Ni&#65533;&#65533;&#65533;D&#65533;&#65533;+&#1888;&#65533;@&#65533;&#65533;b&#65533;&#65533;C
&#65533;&#65533;Q&#65533;=t&#65533;&#65533;.@&#65533;3P^&#65533;&#65533; 
&#65533;&#65533;u&#65533;e ]&#65533;X&#65533;&#65533;q?&#65533;+p`+&#65533;A&#65533;42&#65533;;@3&#65533;>&#65533;;.5&#65533;&#65533;&#65533;&#65533;k&#65533;1&#65533;&#65533;&#65533;&#65533;&#65533;Q&#65533;&#65533;&#65533;&#65533;ts&#65533;&#65533; &#65533;9&#65533;NP&#65533;P&#65533;&#65533;&#65533;&#65533;	&#65533;&#65533;&#65533;&#65533;&#65533;&#65533;@	l&#65533;V&#65533;&#65533;9@?-&#65533;` &#65533;&#65533;2=n&#65533;&#65533;EmTX&#65533;&#65533;C&#65533;&#65533;&#65533;6;&#65533;'&#65533;&#65533;H.&#65533;&#65533;&#65533;&#65533;&#65533;&#65533;j&#65533;! d&#65533;0&#65533;&#65533;&#65533;&#1568;Q&#65533;^@&#65533;&#65533;&#65533;]&#65533;&#65533;z-&#65533;y&#65533;&#65533;m&#65533;'#&#65533;&#65533;_&#65533; &#65533;M&#65533;@&#65533;&#65533;m&#1238;P&#65533;&#133;&#1580;][&#65533;&#65533;5l	&#65533;u;x1&#65533;c7n&#1720;&#1830;1$&#401;&#65533;&#137;&#65533;&#65533;&#65533;+Q&#65533;&#65533;&#65533;r&#65533;&#65533;s&#65533;&#657;#W&#65533;&#65533;:w=&#65533;&#65533;J&#65533;&#65533;<y&#65533;&#65533;E&#65533;&#65533;=&#65533;&#65533;&#65533;>]jO&#65533;&#65533;zU&#65533;&#1603;&#65533;U+&#1318;&#65533;&#65533;"u&#65533;TjV&#65533;K&#65533;&#65533;;&#65533;&#65533;&#65533;P&#65533;&#65533;&#65533;k&#65533;&#65533;&#65533;v&#65533;]&#65533;&#65533;&#1850;w&#65533;&#65533;&#1155;&#65533;&#65533;6&#65533;&#65533;&#65533;YE|u&#65533;T&#65533;i&#65533;M&#65533;V&#65533;&#1393;O&#65533;U&#65533;&#65533;1&#65533;B&#1530;&#65533;<&#65533;(P&#65533;&#65533;&#9310;&#65533;&#65533;t&#38867;)7N&#65533;&#65533;&#65533;W&#65533;ZC&#65533;&#65533;5&#65533;Y&#1877;&#65533;&#65533;|65=y&#65533;&#65533;&#65533;{&#65533;;&#65533;&#65533;&#65533;)g&#65533;N&#65533;&#65533;t&#43311;c&#1966;g&#1016;&#1719;wgw]&#65533;&#65533;u&#65533;&#1245;GW&#1244;&#65533;&#65533;8&#597;[&#65533;&#65533;=Mt&#65533;&#65533;&#65533;7&#65533;&#65533;9t&#65533;&#65533;&#463;&#462;&#65533;&#65533;&#65533;2&#888;w&#65533;&#65533;4&#65533;~Z&#65533;8&#65533;z:P9&#65533;&#65533;&#65533;.<&#65533;[&#65533;&#65533;&#65533;n&#65533;&#65533;\'&#65533;&#65533;&#65533;&#65533;`&#65533;&#65533;q&#65533;q&#65533;&#65533;8&#65533;&&#65533;&#65533;+>&#65533;&#65533;&#65533;)&#65533;&#65533;&#65533;&#65533;&#65533;&#65533;+&#65533;<t&#65533;Q1&#65533;&#65533;&#65533;&#65533;&#65533;k&#65533;'s&#65533;{&#65533;&#65533;&#65533;&#65533;&#65533;i&#65533;X&#65533;h&#65533;	2&#65533;H$&#65533;P2aD6&#65533;&#65533;&#65533;&#65533;-&#65533;&#65533;B
'&#65533;(&#65533;lPa&#65533; 0&#65533; x&#65533;z&#531;~ &#65533;l&#65533;Av&#65533;&#65533;f&#65533;az&#32838;RH&#65533;&#65533;^&#65533;&#65533;`&#65533;tS.&#65533;&#65533;L(A8&#65533;&#65533;4&#65533; &#65533;zx&#65533;E&#65533;&#65533;OJI&#65533;RNA&#65533;&#65533;RNiEQ&#65533;&#65533;b&#65533;/@&#65533;&#65533;&#65533;%<&#65533; X&#1568;&#65533;&#65533;&#65533;&&#65533;v&#65533;
0&#65533;&#65533;&#65533;&#65533;J8a>&#65533;&#65533;E&#65533;F8&#65533;&#65533;&#65533;&#65533;NH!&#65533;Z&#65533;X&#65533;Q&#65533;q&#65533;Q&#343;&#65533;&#65533;&#65533;&&#65533;d&#1116;q&#65533;&#65533;&#65533;n&#65533;&#65533;&&#65533;:&#65533;E&#65533;&#65533;V'a&#65533;N'?&#65533;&#65533;&#65533;d&#65533;>&#65533;I&#65533;B&#65533;&#65533;O"&#65533;&#65533;	g&#65533;G&#65533;8e&#65533;&#65533;&#65533;!&#65533;~&#65533;&l*&#65533;&#65533;l,&#8603;&#65533;B&#65533;&#65533;m$&#65533;&#65533;&#31015;&#65533;Z&#65533;^&#65533;d&#65533;cBi&#65533;k&#65533;/C&#65533;-&#65533;&#65533;J&#65533;2&#65533;&#65533;Cl&#65533;&#65533;F&#65533;&#65533;&#27020;7&#65533;&#65533;R&#1772;&#65533;&#714;&#885;&#65533;&#65533;&#65533;&#65533;&#65533;&#65533;j&#65533;v&#65533;K&#65533;?v&#65533;&#65533;g&#65533;w&#65533;!&#65533;&#65533;&#65533;Q&#65533;&#65533;l&#65533;&#65533;&#1834;&#65533;&#65533;&#65533;&#65533;1&#65533;8&#65533;&#65533;&#65533;&#65533;Q&#65533;&#65533;&#65533;6&#65533;*&#65533;Wc&#65533;ux&#65533;&#65533;)&#65533;z&#65533;j&#65533;&#65533;&#65533;&#65533;&#65533;&#65533;&#65533;&#65533;v&#65533;&#65533;,&#65533;&#65533;w&#65533;2'&#65533;&#65533;z&#65533;&#65533;}:&#65533;&#65533;&#65533;&#248;&#65533;&#1774;z&#30815;&#65533;&#65533;&#65533;&#65533;&#65533;t&#65533;&#65533;Ny&#65533;S&#65533;9&#65533;a&#65533;&#65533;&#65533;&#65533;f-&#65533;&#65533;g=&#65533;M&#65533;_&#65533;w&#65533;?&#65533;&#65533;&#65533;&#65533;&#65533;&#65533;w4L:H&#65533;&#65533;&#1828;&#65533;&#65533;	&#65533;Q&#65533;}$&#65533;&#65533;&#65533;zn&#65533;&#65533;m/l&#65533;&#65533;&#65533;q&#65533;&#65533;&#65533;Fz7&#65533;Afh&#65533;D&#65533; :2$1&#65533;&#65533;hD&#65533;N&#65533;b&#65533;&#65533;C&#65533;0/lAW&#65533;&#65533;&#65533;&#65533;&#65533; @
0H&#65533;"&#65533; &#65533; ?&#65533;T| )L1&#65533;<&#65533;&#65533;&#65533;&#65533;t`&#65533;&#65533;`5&#65533;&#65533;&#65533;&#65533;&#65533;&#65533;$X&#65533;&#65533;f&#65533;&#256;&#65533;&#65533;&#65533;&#65533;^F&#65533;&#65533;.`A	F&#65533;&#65533;;&#65533;@`&#65533;
&#65533;pC<b&#65533;&#65533;D)V&#65533;
S&#65533;&#65533;&#65533;h$,f&#65533;&#65533;1&#65533;l0&#65533;+*X&#65533;*&#65533;A	ZE&#65533;X+[&#1658;@&#65533;&#65533;E&#65533;x+&#65533;&#65533;
V@&#65533;&#65533;@# R z&#65533;&#65533;,0	b&#65533;D&#65533;&#65533;&#65533;&#65533;9&#65533;&#65533;5&#65533;&#65533;D &#65533;&#65533;@L&#11418;&#65533;&#65533;&#65533;&#65533;#1	]&#65533;&#65533;-&#65533;&#65533;&#65533;&#65533;S&#65533;&#65533;D%,9'&#65533;X&#65533;&#65533;&}&#65533;&#772;gL:f&#65533;s&#65533;&#65533;&#65533;&#65533;&#65533;&#65533;O~*&#65533;#&#65533;&#65533;H@G&#178;{&#65533;d(J`&#65533;&#65533;=n&#65533;5VI&#65533;R&#65533;&#65533;&#65533;7&#65533;&5:&#65533;\&#65533;;&#65533;&#547;5&#65533;_,
&#65533;&#65533;L&#65533;ol&#65533;&#65533;U&#65533;f&#65533;&#65533;&#65533;/&#65533;K&#65533;&#65533;&#65533;6yl&#65533;p&#65533;h&#65533;<&#65533;"&#65533;v&#65533;cL:&#1921;&#65533;&#65533;&#65533;4&#65533;Y&#65533;jD&#65533;y|&#65533;r&#235;&#65533;b&#65533;&#65533;&#2004;e7b&#65533;n&#65533;&#65533;&#65533;5H&#65533;&#65533;&#65533;;d e&#1324;U&#65533;Q&#65533;&#65533;&#1317;&#65533;&#424;J&#65533;F#$V&#65533;&#65533;&#65533;8&#65533;&#65533;F&#65533;&#65533;&#65533;&#65533;hg&#65533;&#65533;&#65533;&#65533;&#65533;&#285;	y&#65533;9Z&#65533;u&#65533;s&#65533;&#65533;q&#559;g%&#65533;]_&#65533;!&#65533;&#65533;&#65533;w&#65533;a&#65533;U5&#65533;&#65533;&#65533;.&#65533;F-ML4Z&#65533;&#65533;f4&#65533;&#65533;&#65533;r&#65533;A&#65533;'u&#65533;<&#65533;Nw&#65533;&#65533;S&&#65533;G&#65533;AOz&#65533;&#65533;Z&#65533;&#65533;<&#65533;&#65533;&#65533;&#65533;q&#65533;x&#65533;&#1152;6&#65533;!&#65533;ah&#65533;d&#65533;&#1295;z&#65533;s&#65533;&#65533;p&#1880;&#65533;"&#1296;<4B&#65533;&#65533;&#176;&#65533;,\&#65533;
NP&#65533;&#65533;` &#65533;&#65533;rA	2&#1024;d&#65533;?0B&#65533;&#65533;&#65533;&#65533;&#65533;%&#65533;^&#65533;&#65533;`5&#65533;A&#65533;F&#65533;&#65533;&&#65533;&#65533;&#65533;%&#65533;&#65533;S4H&#65533;C&#65533;&#65533;{&#65533;#&#65533;&#65533;0&#65533;&#65533;'&#65533;&#65533;&#65533;&#65533;D%n&#65533;
G&#65533;B-F&#65533; &#65533;&#65533;&#65533;1 "&#65533;@~&#65533;&#65533;@$&#65533; &#65533;e&#65533;SN&#65533;&#65533;&#65533;@4&#65533;-d&#65533;&#65533;&#65533;&#65533;&#65533;&#65533;&#65533;&#65533;	&#65533;&#65533;&#65533;&#65533;&#65533;;]f&#65533;&#65533;q$iN&#65533;F&#65533;6&#65533;0)&#65533;&#65533;.&#65533;%l&#65533;&#65533;Ln6&#65533;&#65533;*&#797;YsA&#65533;<h&#65533;&#65533;&#65533;&#65533;&#65533;,I&#608;M&#65533;&#65533;&#65533;&#65533;#	&#65533;&#1104;&#65533;O&#65533;D:&#65533;&#65533;&#65533;>&#65533;&#65533;4&#65533;1M&#65533;&#65533;G&#65533;&#65533;&#65533;&#65533;&#65533;:k&#65533;N&#65533;&#65533;&#65533;&#65533;dG&#65533;?&#65533;hDGw&#1397;.&#65533;&#65533;&#65533;vp&#65533;&#65533;&#65533;&#65533;&#65533;~&#65533;&#65533;&#65533;&#65533;&#65533;?&#1449;o5p&#65533;^<&#65533;&#65533;7d&#206;&#65533;pZ'@&#65533;&#65533;&#65533;eki&#65533;&#65533;&#65533;&#65533;&#65533;&#65533;z&#65533;&#65533;pN&#65533;l&#65533;(&#65533;&#65533;k&#65533;&#65533;&#65533;h&#65533;U&#65533;&#65533;)l[]h&#65533;&#65533;XW&#1237;&#65533;&#65533;7]&#65533;7&#65533;cw&#65533;~,&#65533;6=&#65533;&#65533;&#65533;&#65533;&#65533;q`&#65533;&#65533;&#65533;&#65533;OCR&#65533;&#65533;&#65533;>&#65533;&#65533;&#65533;&#65533;&#65533;#&#65533;p&#65533;&#65533;u&#65533;-ms&#65533;w&#65533;&#65533;&#65533;q&#65533;&#65533;,F}&#65533;:&#1187;&#198;U&#65533;n&#65533;_&#65533;l+69&#65533;&#65533;&#65533;	&#65533;&#65533;S&#65533;f&#65533;&#65533;>&#65533;X&#65533;8&#65533;&#65533;&#65533;dD&#65533;&#65533;&#65533;E)x&#65533;&#65533;q&#65533;c&#65533;&#65533;&#65533;I&#65533;r&#65533;gE&#65533;(&#65533;'&#65533;&#65533;&#65533;+|&#65533;&#65533; &#560;&#65533;*@&#65533;	L&#65533;&#65533;&#65533;&#65533;|*&#65533;$&#65533;  &#65533;@	;&#65533;&#65533;8&#65533;&#65533;Q0&#65533;A`&#65533;&#65533;&#65533;&#65533;.&#65533;&#65533;&#65533;_&#65533;&#65533;&#65533;j&#65533;%`&#65533;&#65533;&#65533;9&#65533;&#65533;M&#65533;&#65533;&#65533;&#65533;Yr&#65533;`&#65533;	&#65533;&#65533;B(&#65533;&#65533;&#65533;)X&#1098;V&#65533;&#65533;&#65533;&#65533;p&#65533;pp&#65533;A&#65533;"&#65533;&#65533;#&#65533;&#65533;h`"&#65533;&#65533;&#65533;&#65533;k[&#65533;&#65533;,&#65533;&#65533;h&#65533;&#65533;&#65533;&#65533;&#65533;WR&#65533;&#65533;&#65533;A
\&#1026; &#65533;&#65533;&#65533;:&#65533;&#65533;&#65533;J&#65533;&#65533;h&#65533;4&#65533;&#65533;=c(&#65533;v&#65533;&#65533;&#65533;&#281;&#65533;&#65533;&#65533;E&#65533;/&#65533;&#65533;&#65533;y&#65533;&#65533;&#65533;&&'&#65533;S&#65533;&#65533;&#65533;&#65533;O{oPJ&#65533;k0k&#65533;&#65533;K&#65533;&#65533;&#65533;#&#65533;~&#65533;h&#65533;,&#65533;&#65533;&#42652;&#65533;	&#65533;&#65533;&#65533;#&#65533;&#65533;&#65533;&#65533;&#65533;P&#65533;&#65533;&#65533;0&#65533;&#618;&#65533;&#65533;9&#65533;&#65533;&#65533;&#65533;c&#65533;&#65533;z&#65533;x&#65533;&#65533;)-&#65533;&#65533;XS&#65533;&#65533;
&#65533;&#65533;P&#65533;&#353;&#65533;q&#65533;&#65533;s`&#65533;&#65533;&#65533;&#65533;0&#65533;&#65533;J&#65533;&#65533;&#65533;&#65533;i&#65533;&#65533;z&#65533;&#65533;&#65533;,&#65533;Y&#65533;&#600;&#65533;&#65533;&#65533;
&#65533;&#65533;(\&#65533;&#65533;&#65533;+&#65533;&#65533;+&#65533;7!-q&#65533;4,&#65533;&#65533;",v&#65533;&#65533; "&#65533;&#65533;&#65533;h&#65533;&#65533;79&#65533;&#65533;C:&#1835;&#65533;&#42012;&#65533;&#220;&#65533;-&#65533;
&#65533;&#65533;i*Id)&#65533;&#65533;&#65533;&#556;&#65533;(0&#298;LD&#65533;&#65533;)&#65533;b&#65533;&#65533;iB&#65533;0&#65533;&#65533;&#65533;&#65533;Z-tq+&#65533;r&#65533;)&#65533;&#65533;2&#65533;L&#65533;Y&#65533;&#17426;)&#65533;&#65533;&#65533;P&#65533;&#65533;&#1030;h@bhk&#65533;&#65533;&#65533;e&#41376;&#65533;$&#65533;&#65533;0mHZ&#65533;C&#65533;/h&#65533;'&#1538;9&#65533;<H&#65533;&#65533;:&#65533;#H&#65533;(&#65533;/h92&#65533;x&#65533;&#65533;&#65533;&#65533;0z&#65533;&#65533;&#65533;&#65533;/X&#65533;X&#65533;&#65533;0F&#65533;0 &#65533;h&#65533;G&#65533;&#65533;G&#65533;&#65533;DI&#65533;&#65533;(&#65533;;Z&#65533;&#65533; 
h 
0#@=0H&#65533;&#65533;P@&#65533;UxY&#65533;&#65533;X&#65533;0($8&#65533;KP`y&#65533;L&#65533;&#65533;` &#547;&#65533;&#65533;&#65533;&#65533;&#65533; &#65533;&#214;&#65533;&#768;&#65533; H> t9&#65533;H&#65533;&#65533;wi&#65533;y&#65533;&#65533;&#65533;`(&#65533;\&#65533;5&#65533;&#65533;&#65533;&#65533;&#65533;&#65533;
Tp&#65533;Q09&#65533;aX&#65533;G{&#65533;Q&#65533;&#65533;&#65533;&#65533;a&#65533;&#65533;a&#65533;&#65533;&#65533;&#65533;&#65533;?&#65533;&#65533;3?c'E[4R&#65533;&#65533;&#65533;Y&#65533;h&#65533;&&#65533;&#65533;&#65533;&#65533;&#65533;I&#65533;&#65533;&#65533;&#65533;A3&#65533;&#65533;&#804;qK&#65533;!&#65533;&#65533;&#766;|&#65533;&#65533; &#1294;,&#65533;&#65533;p79y#,&#65533;A&#65533;&#1102;&#65533;h,&#65533;	&#65533;q&#65533;P&#65533;&#65533;d&#65533;&#65533; )&#65533;&#65533;+&#65533;"&#65533;w`&#65533;!&#65533;&#65533;!&#1657;shFo&#65533;rp&#65533;)@&#65533;B&#65533;&#65533;&#65533;&#65533;J,&#1308;QN6&#65533;&#65533;&#65533;&#65533;&#65533;&#65533;8E&#65533;HQ&#65533;&#65533;&#65533;B\&#65533;&#65533;!&#65533;&#65533;!&#65533;&#65533;|&#65533;9&#65533;C&#65533;r&#65533;&#65533;&#65533;_+&#65533;&#65533;
D&#65533;&#65533;L&#65533;&#65533;]d&#65533;&#65533;&#65533;&#65533;&#65533;&#1145;&#65533;&#65533;&#65533;`&#65533;&#65533;&#65533;&#65533;H&#65533;&#65533;&#65533;&#65533;&#65533;|&#65533;&#65533;BM&#65533;&#65533;&#65533;	&#65533;&#65533;&#65533;l&#1784;&#65533;&#65533;
&#65533;&#65533;	+t&#65533;r`E&#65533;&#300;&#2024;&#65533;&#65533;(N&#1633;&#65533;&#65533;a&#65533;&#1673;B&#65533;&#65533;&#65533;l&#65533;_&#65533;&#65533;&#65533;&#65533;&#65533;m&#65533;&#65533;c&#65533;ax`xb &#65533;e
o&#65533;n(&#65533;jH&#65533;Z&#65533;A &#65533;&#65533;k&#65533;$&#65533;9&#65533;&#65533;9 /&#65533;*h&#65533;"x&#65533;*&#65533;"&#65533;&#65533; &#65533;	P&#65533;&#65533; &#65533;<L&#65533;;&#65533;&#513;c&#65533;&#65533;&#65533;(&#65533;&#65533;1HP&#65533;&#65533;&#65533;&#65533;0&#65533;&#65533;6u@08&#1217;&#1854;]&#65533; 
X&#65533;#=HJ&#65533;&#65533;Fr&#65533;XhP&#515;&#65533;&#65533;08&#65533;QX&#65533;]Q&#65533;P0&#65533;$82&#65533;&#65533;&#65533; 	&#65533;&#65533;"K%@U&#65533;&#65533;s&#65533;&#65533;&#65533;=&#65533;%4&#1701;^:&#65533;&#65533;;(&#65533;L&#65533;l	&#65533;&#65533;'&#65533;&#65533;4`w&#65533;H&#65533;&#65533;A&#65533;&#65533;&#65533;&#65533;&#65533;&#65533;&#65533;f%	&#652;&#724;&#65533;&#65533;{V&#65533;&#65533;&#65533;i&#1919; &#65533;&#65533;&#65533;P&#65533;&&#65533;?&#65533;&#65533;?&#65533;&#65533;V&Q&#65533;g	M&#65533;L&#65533;&#65533;&#65533;c&#65533;v&#65533;&#65533;C&#65533;&#65533;&#1041;&#65533;x&#65533;&#65533;)0&#65533;,&#65533;Q)&#1330;&#65533;&#65533;&#65533;&#65533;&#65533;&#65533;]|,&#65533;&#65533;&#65533;&#65533;&#65533;&#65533;&#65533;&#65533;O&#65533;,]&#65533;&#65533;&#65533;u(&#65533;(&#65533;q"wz&&#65533;P&#65533;r&#961;&#65533;&#65533;&#65533;&#65533;&#1182;&#65533;&#65533; &#65533;j&#65533;&#65533;&#65533;+&#65533;&#65533;(&#65533;&#65533;&#947;H&#65533;&#65533;&#65533;,&#65533;B&#65533;z&#65533;&#65533;&#65533;@&t)-_&#65533; &#65533;&#65533;&#65533;Q,zA&#65533;R&#65533;D&#65533;X&#65533;&#65533;&#65533;-&#65533;`&#65533;&#65533;y&#65533;&#65533;&#65533;&#65533;&#65533;Y&#65533;qD&#65533;x&#65533;&#65533;&#65533;&#65533;&#65533;&#45958;s*&#65533;&#65533;M&#65533;&#65533;R[&)&#65533;M&#65533;r&#65533;5&#65533;\&#65533;p&#65533;&#65533;j&#65533;n&#65533;&#65533;v&#65533;&#65533;e&#65533;&#65533;y&#65533;&#65533;th&#65533;WTM&#65533;&#65533;i&#65533;&#65533;&#65533; &#65533;aq&#65533;&#65533;lp&#65533;`&#65533;Z&#1029;_0k&#65533;&#65533;0&#65533;o&#65533;&#65533;e_&#65533;R&#65533;>P.H& D)-h;`/&#65533;*"&8&#65533; &#65533;R&#65533;&#65533;{&#65533;-&#65533;&#65533;&#65533;&#65533;&#65533;&#65533;<
&#65533;&#65533;&#65533;&#65533;&#65533;E&#65533;&#443;7&#65533;&#65533;A&#65533;&#65533;&#65533;&#65533;9&#65533;&#65533;hH&#65533;&#65533;A&#65533;&#65533;&#65533;&#65533;8&#65533;A]&#65533;h&#65533;&#65533;1&#65533;H UX&#65533;T(&#65533;HX%&#65533;&#65533;#&#65533;&#65533;&#65533;*d1S&#65533;&#65533;/0&#65533;j&#1138;` (&#65533;S&#65533;&#65533;&#65533;&#65533;&#26019;&#65533;3&#65533;&#65533; _p&#65533;&#65533;&#65533;IA&#65533;&#65533;&#65533;G&#65533;&#65533;cp&#65533;&#65533;Jcl&#65533;&#65533;&#65533;&#65533;&#65533;&#65533;k&#65533;h&#65533;O&#65533;&#65533;Z&#65533;&#65533; aP&#65533;4N&#65533;&#741;&#65533;&#65533;n&#65533;4&#65533;&#65533;&#65533;K&#65533;T?&#65533;&#65533;n&#65533;&#65533;A&#65533;&#65533;1&#65533;^&#65533;&#65533;,&#65533;&#65533;&#65533;>s&#65533;'>&#65533;&&#65533;:&#65533;&#65533;&#65533;&#65533;[DYCt&#1757;&#65533;&#65533;&#345;&#65533;&#65533;&#65533;p&#1548;&#65533;BX&#331;*&#65533;6,&#65533;&#65533;&#65533;&#65533;&#618;O&#65533;&#65533;&#65533;rP&#65533;&#65533;&#65533;&#65533;&#65533;@ r&#65533;B&#65533;(>&#65533;&#207;Y&#65533;&#1069;&#65533;<tQ&#65533;&#65533;b&#65533;L&#65533;[<&#65533;8&#65533;&#65533;&#65533;<&#65533;ZZ&#65533;&#65533;&#65533;&#65533;	&#65533;&#65533;&#65533;&#65533;E&#65533;&#65533;&#65533;&#65533;9d&#65533;&#65533;@&#65533;&#65533;q&#65533;&#65533;4l&#65533;Sf&#65533;VN
&#65533;&#65533;&#65533;&#65533;&#65533;+&#11137;&#65533;&#65533;"A&#65533;&#65533;&#65533;&#1681;%d&#65533;8`>Y&#65533;&#65533;&#65533;0&#65533;&#65533;j&#65533;a+&#65533;&#65533;|&#65533;&#65533;&#65533;&#65533;q&#65533;&#65533;&#65533;t&#65533;C #&#65533;kPbx&#65533;m`&#65533;&#65533;P&#65533;&#65533;&#65533;&#65533;&#65533;&#65533;-&#65533;&#65533;8&Dg&#65533;&#65533;&#65533; &#65533;jxgH&#65533;a&#65533;&#65533;S&#1028;K`e&#65533;&#65533;}&#65533;&#65533;&#65533;U&#1540;I(&#65533;6&#65533;&#65533;!&#65533;.C$&#65533;&#65533;M&#65533;-P70&#65533;-&#65533;(&#65533;&#65533;(p*&#65533;&#65533;&#65533;e&#65533;K&#65533;&#65533;&#65533;R&#65533; &#1537;&#65533;&#65533;&#347;3&#65533;&#65533;2&#65533;"9H&#65533;,&#65533;<P&#65533;b:&#65533;:&#65533;&#65533;B&#65533;&#65533;&#65533;>&#65533;S&#65533;&#65533;<&#65533;H H&#65533;0&#65533;6`QXQ&#65533;BP#&#65533;#0J&#1045;P&#65533;&#65533;PT&#65533;6&#65533;&#65533;&#65533;&#65533;&#65533;&#65533;i&#65533;l&#65533;&#65533;
&#65533; #&#65533; &#65533;[&#65533;Wj&#65533;&#65533;>&#65533;\&#65533;&#65533;' Y&#65533;fP&#65533;k&#65533;&#65533;^&#65533;`&#65533;&#65533;&#65533;&#65533;4&#65533;k&#65533;&#65533;j&#65533;V&#65533;&#65533;&#65533;jp&#65533;
l&#65533;&#65533;J&#65533;&#65533;4&#65533;pV(^'wr&#65533;&qm&#65533;&#65533;>&#65533;f]he&#65533; l&#1493;	b&#65533;&#65533;V&#65533;&#65533;&#65533;s&#65533;&#65533; &#65533;M&#65533;&#65533;&#65533;(&#65533;&#65533;&#65533;x&#65533;Y[&#65533;&#65533;&#65533;&#1643;&#65533;D&#944;m&#65533;9\&#65533;&#65533;&#65533;&#65533;E&#65533;a&#65533;r&#65533;&#65533;&#65533;)&#65533;&#65533;&#65533;	&#65533;8
&#616;W&#65533;)]L,&#65533;&#65533;&#65533;&#65533;&#65533;&#65533;&#65533;&#65533;a&#65533;9A&#65533;&#65533;&#65533;&#65533;&#65533;Y&#65533;V&#65533;&#65533;&#65533;&#65533;
&#65533;&#65533;&#65533;&#65533;&#65533;&#65533;>&#65533;&#65533;&#65533;&#65533;6&#65533;&#65533;&#65533;&#65533;&#65533;&#65533;	"&#65533;&#65533;&#336;&#65533;Z&#65533;}-RN&#65533;`&#65533;`&#65533;Y&#65533;'.s&#65533;A&#65533;q&#65533;i&#65533;=c&#65533;&#65533;&#65533;
&#65533;.I&#65533;;L&#65533;R&#65533;&#65533;*|&#65533;6T&#248;*&#65533;&#65533;&#65533;&#65533;&#65533;&#65533;&#65533;&#65533;f&#65533;c&#65533;&#65533;&#65533;yp&#65533;jFj(^&#65533;&#65533;m&#65533;j&#65533;q`&#65533;_&#65533;&#65533;xPqH&#65533;&#65533;&#65533;8M&#65533;&#65533;&#985;&#65533;&#65533;U8&#65533;&#65533;Cs&#1542;e&#65533;TH&#65533;Z0&#65533;D&#65533;&#65533;1W@h&#65533;&#65533;E&#65533;H&#65533;:P0&#65533;#&#65533;&#65533;)&#641;8 &#65533;&#65533;4@1 &#65533;&#65533;&#65533;(h$("+e&#65533;O&#65533; H H&#65533;8&#65533;`S&#65533;&#65533;&#65533;H&#65533;<xi&#1845;&#1217;&#827;&#65533;&#65533;-&#65533;&#65533;&#65533;&#65533;&#65533;^&#65533;^F&#65533;^X&#65533;&#65533;&#65533; 0 *(&#65533;&#65533;f58&#65533;&#65533;+&#65533;&#65533;G R &#65533;&#65533;RHPh&#65533;&#65533;J&#65533;&#65533;(kl&#65533;&#65533;&#65533;&#65533;	&#65533; &#65533; _J&#65533;&#65533;%0&#65533;4r&#65533;;&#65533;&#65533;bXg&#65533;mL&#65533;&#65533;4&#65533;XVv&#65533;K&#65533;4&#65533;&#65533;e&#65533;&#65533;plxW&#65533;&#65533;&#65533;&#65533;i&#767;&#65533;&#651;&#551;&#65533;43&#65533;&#1422;i&#65533;j&#65533;&#65533;y	kJ&#65533;4&#65533;&#65533;'&#65533;&#65533;&#1302;?<&#65533;&#65533;&#65533;&#65533;&#65533;b&#65533;+&#65533;&#65533;P&#65533;&#65533;&#65533;&#65533;&#65533;&#65533;&#65533;&#65533;8&#65533;&#65533;&#65533;mB&#65533;&#25255;&#65533;&#65533;&#65533;&#65533;&#65533;&#65533;&#65533;&#65533;&#65533;&#165;@6&#65533;V&#65533;&#65533;B&#65533;&#65533;	{=&#65533;3>c&#65533;r&#65533;&#65533; f&#65533;v-`&#65533;&#65533;&#65533;&#65533;&#65533;&#65533;~&#65533;\fVo&#65533;&#65533;&#65533;&#65533;o&#65533;&#1133;_&#65533;&#65533;&#65533;(&#65533;&#65533;&#320402;&#65533;&#65533;&#65533;&#65533;.&#65533;R&#65533;&#65533;V("&#65533;&#65533;&#65533;^5&#65533;&#65533;	&#65533;%&#65533;&#65533;&#65533;&#65533;&#65533;&#65533;i&#65533;&#65533;O&#65533;&#65533;&#65533;&#65533;q*&#65533;&#65533;&#65533;&#65533;&#65533;&#65533;&#65533;&#65533;&#65533;y&#262;{&#65533;&#65533;&#65533;&#65533;&#65533;+g&#65533;&#65533;&#65533;,&#65533;-&#65533;&#65533;&#65533;&#65533;O*&#782;g{p&#65533;&#65533;n&#65533;&#65533;a&#65533;&#65533;^&#65533;npe&#65533;&#65533;q\G&#65533;&#65533;t`	h&#65533;&#65533;&#65533;)9&#65533;i&#65533;&#896;&#65533;&#65533;cw&#65533;&#65533;p&#65533;aP&#65533;H&#65533;>`@%&#65533;,&#65533;L&#65533;F&#65533;9h&#65533;/&#65533;&#65533;&0&#65533;&#65533;8&#1212;
n-&#65533;&#65533;#&#65533;&#65533; &#65533;&#65533;2/&#514;&#65533;v& &#65533;& " t&#65533;d&#65533;&#65533;B&#65533; &#65533;$&#65533;&#65533;&#65533;0&#641;&#65533;&#65533;<Q&#65533;Pah&#65533;&#65533;)&#65533;R1r&#65533;&#65533;a0&#460;:j&#65533;&#65533;&#65533;&#65533;&#65533;:h&#65533;&#65533;&#65533;&#65533;E&#65533;.0&#65533; &#65533;C
&#65533;&#1028;P&Jl&#65533;&#65533;&#65533;'&#65533;)R&#65533;>&#65533;5jT&#65533;Mf^&#65533; &#8389;&D:&#65533;&#65533;	E'`&#65533;&#65533;B&#65533;B&#65533;Xa&#65533;D
#|&#65533;&#65533;&#65533;&#65533;W/"&#65533;p&#65533;&#65533;Z4d&#740;m&#65533;&#65533;&#65533;6n&#1914;q&#65533;Fw&#65533;&#65533;&#65533;&#1714;e&#65533;&#65533;&#65533;o&#2045;&#65533;&#65533;&#1709;&#65533;&#65533;&#65533;5l&#65533;&#65533;&#65533;5&#65533;W.7m&#65533;&#65533;R&#65533;l9&#65533;d&#65533;&#65533;&#65533;m&#65533;;w&#65533;&#65533;&#65533;&#65533;B&#65533;6&#65533;&#65533;&#65533;&#65533;&#265;&#65533;&#65533;&#65533;k&#1250;&#65533;&#65533;&#65533;&#65533;&#65533;h&#1826;Q&#65533;~&#65533;&#65533;7ip&#65533;&#65533;&#65533;&#29560;q&#65533;&#65533;\[&#65533;&#65533;&#65533;kq&#65533;&#657;G&#65533;&#1849;s&#65533;&#1325;[&#1518;&#65533;&#65533;&#65533;&#65533;&#65533;&#1915;&#65533;&#65533;&#65533;&#65533;{&#65533;&#65533;__&#65533;&#65533;{z&#65533;&#65533;&#607;'O^<x&#65533;&#65533;w&#65533;&#65533;|&#65533;(&#65533;|&#65533;&#65533;}&#65533;&#1075;=&#65533;&#65533;&#1248;=J8!&#65533;&#65533;&#65533;&#65533;y&#65533;iX^y&#65533;&#65533;#&#65533;;&#65533;&#65533;&#65533;w&#65533;&#65533;&#65533;;!"&#65533;&#1924;&#65533;&#65533;b&#65533;&#65533;&#65533;_&#65533;&#65533;&#65533;&#65533;N;&#51987;&#65533;&#65533;u&#65533;&#65533;w&#65533; &#65533;&#65533;w&#65533;&#65533;~&#65533;&#65533;H$&#65533;&#65533;&#39438;:&#38963;&#65533;&#65533;&#65533;YyevS&#65533;s%:Vvy9&#1241;SN9&#65533;YNvf&#65533;yN&#65533;&#1589;&#65533;f&#65533;lvI]&#65533;&#65533;T&#65533;&#65533;8fRW]&#65533;&#1401;6&#65533;8&#1141;&&#65533;8&#65533;&#65533;F\q&#65533;&#65533;&#65533;q&#65533;&#488;&#65533;&#309;&#65533;&#65533;&#65533;&#65533;v&#65533;t&#65533; J&#65533;ucv&#65533;:&#65533;&#65533;E&#65533;&#65533;w&#65533;&#65533;w*&#65533;*&#65533;&#65533;<&#65533;&#65533;&#65533;N&#65533;&#65533;&#65533;
k&#65533;&#65533;&#65533;&#65533;&#1985;&#65533;8`&#65533;&#65533;&#65533;&#65533;&#65533;&#65533;&#65533;&#65533;;&#230;&#65533;j&#65533;?&#65533;&#65533;:&#65533;Z\6&#244;&#65533;(&#65533;hS&#65533;3&#65533;L&#65533;:C&#65533;&#65533;&#65533;7&#65533;lk$&#65533;&#65533;|&#1503;&#65533;&#65533;k<$&#65533;9&#65533;9&#65533;d&#65533;L+&#65533;&#65533;aEE&#65533;-&#65533;`CM(1&#65533;9&#65533; &#65533;<@&#65533;/&#65533;@B8&#65533;a
-&#65533;<q&#65533;\x&#65533;&#65533;R\,&#65533;!&#65533;&#65533;5&#65533;&#65533;C&#65533;&#65533;	 l p@7&#65533;C9&#65533;@&#65533;0X&#65533;2	"&#65533;C@&#65533;C&#65533;-&#65533;`0&#65533;`CA>&#65533;&#65533;3&#65533;&#65533;7&#65533;Pu?&#65533;`&#65533;	-&#65533;`&#65533;	,gP&#65533;H$&#65533;&#65533;&#65533;&#65533;&#65533;&#65533;2$a&#65533; &#65533;&#65533;B
(5&#65533;&#65533;&#65533;'&#65533;<&#65533;E&#65533;&#65533;Q<D&#65533;&#65533;,&#65533;&#65533;X&#65533;\&#65533;#&#65533;&#65533;&#65533;	#&#65533;&#65533;Ud '&#65533;&#65533;K&#65533;QK7&#65533;43L1&#1472;&#65533;\&#65533;q#^ya&#65533;X6&#65533;+&#65533;_&#65533;g#&#65533;b&#65533;&#65533;&#65533;&#65533;5&#65533;'&#65533;g&#65533;q&#65533;&#65533;&#65533;I&#65533;|&#65533;z&#65533;X&#65533;&#65533;?o&#65533;[v&#65533;U&#65533;o&#65533;=&#65533;&#65533;hn&#65533;N;]r&#65533;?&#65533;&#65533;&#65533;&#65533;=\&#65533;&#65533;\&#65533;n5gs&#65533;!&#65533;&#65533;p&#65533;7&#65533;)&#65533;&#1796;&#65533;&#65533;H&#65533;`O&#65533;6D|&#65533;&#65533;Bj&#65533;g&#65533;&#65533;V&#65533;j]
~&#65533; &#65533;&#65533;J@	&#65533;+!&#65533;0&#65533;:!z&#65533;q y(@z&#65533;<&#65533;&#65533;Q&#65533;u&#65533;6<aybT
&#65533;#?&#65533;&#65533;Q&#65533;&#1045;&#65533;[&#65533;*&#65533;&#65533;&#65533;&#65533;S&#65533;&#65533;HH:"U;&#65533;&#355;)R&#65533;G&#1809;by&#65533;t&#65533;	N&#1633;&#65533;&#65533;&#692;&#65533;0&#65533;ILc&#65533;&#1182;&#65533;S(<&#65533;&#65533;Nxjt&#65533;&#65533;&#65533;&#65533;Q&#265;&#65533;iH&#65533;&#1320;&#65533;~r&#65533;L&#65533;&#1468;&#65533;:&#65533; $&#65533;&#65533;H&&#65533;h&#65533;KS&#1698;:&#65533;T@&1&#65533;&#65533;J&#65533;&#1361;(&#612;!i&#65533;FG&#65533;U&#65533;&#65533;s &#65533;&#65533;?G&#65533;&#65533;B&#65533;&#65533;T&#65533;KG>ZV&#65533;&#65533;&#65533;n,&#65533;&#65533;&#65533;&#65533;*~&#65533;&#65533;e&#65533;&#65533;&#65533;#&#65533;c&#65533;n4&#65533;&#65533;X&#65533;&#65533;%z2W&#65533;r&#65533;:&#65533;Qq&#65533;&#65533;&#65533;0&#65533;.^q
J&#65533;?&#65533;&#65533;
N &#65533;&#65533;&#65533;$@A	B&#65533;N&#65533;&#65533;&#65533;<&#65533;AV&#65533;4&#65533;&#65533;@G &#65533;5&#65533;1&#65533;+
S&#65533;&#65533;&#65533;&#1028;%!?&#65533;AZ&#65533;&#65533;&#65533;g/&#65533;&#65533;8)&#65533; T&#65533;<&#65533;&#65533;Eb&#65533;&#65533;&#65533;&#65533;&#65533;gaD&#65533;&#65533;&#65533;&#65533;&#65533;I#[&#65533;d@&#65533;&#65533;&#65533;&#1345;&#65533;&#65533;&#65533;&#65533;&#65533;"_3&#65533;&#65533;&#65533;&#65533;d@)X&#65533;npB&#65533;
AH&#65533;
T&#65533;B4&#65533;	&#65533;<a	@$&#65533;&#65533;&#65533;&#65533;p8,&#65533;&#65533; &#65533;&#65533; &#65533;-&#512;6&#65533;&#65533;Y&#65533;s!&#65533;&#65533;:p&#65533;&#1149;5;e&#65533;B&#65533;&#65533;H&#65533;&#65533;&#65533;F8&#33946;&#65533;&#1870;&#65533;p6&#65533;&#65533;&#65533;%ox&#65533;Y,&#65533;"+Yk,O0&#65533;&#65533;^&#65533;&#65533;w&#65533;&#65533;Yow&#699;&#65533;c&#65533;"&#65533;&#65533;&#65533;8&#65533;&#65533;i&#65533;&#65533;<&#65533;&#1934;3&#65533;&#65533;&#65533;m&#65533;R&#65533;&#65533;2&#65533;&#65533;O&#65533;&#65533;&#65533;2g&#65533;s&#65533;&#1317;'&#65533;\1Y&#65533;a_&#65533;\YHB
z&#65533;&#65533;&#65533;&#65533;I7&#65533;|&#1353;&#65533;C&#65533;&#65533;g&#65533;&#65533;Qhz&#65533;GA&#65533; &#65533;;X&#65533; &#65533;&#65533;&#65533;b.&#65533;"&#65533;&#65533;#&#65533;&#65533;&#65533;&#65533;a&#65533;&#65533;[)	]):&#65533;*&#65533;d.X&#65533;+&#65533;K&#65533;&#65533;&#65533;&#65533;&#65533;@&#65533;&#65533;Q&#65533;&#65533;&#65533;a&&#65533;LX&#65533;j&#65533;u&#65533;'7
7L&#65533;&#65533;&#65533;&#65533;&E&#65533;&#65533;&#65533;&#65533;&#65533;q&#65533;	G&#65533;&#518;4&#65533;yqj&#65533;w&#65533;J-&#65533;P&#65533;&#65533;&#65533;u$<\-Y&#65533;Q&#65533;&#65533;v,dI&X&#65533;=*2&#65533;&#65533;&#65533;b&#65533;&#65533;&#612;L&#65533;&#65533;&#65533;e&#65533;S%&#65533;Q&#65533;&#65533;!		&#65533;h&#65533;&#65533;&#65533;`&#65533;)r&#65533;&#65533;`H&#65533;86&#65533;&#1099;h&#65533;&#65533;BZ&#65533;&#676;&#65533;u&#65533;'H&#794;&#65533;p&#65533;&#65533;^&#65533;&#65533;i&#65533;&#65533;&#65533;P&#65533;&#65533;&#65533;K&#65533;	~28&#65533;eE)h&#65533;&#1977;&#65533;&#65533;4@AH&#65533;q<&#65533;E&#65533;&#65533;&#65533;`&#65533;%<	DH&#65533;&#65533; $$!=&#65533;B5&#65533;&#65533;&#65533; &#65533;&#65533;&#65533; &#65533;&#65533;CUV&#65533;&#65533;"&#65533;&#65533;AQ6&#65533;&#65533;&#65533;.&#65533;Zd&#65533;&#65533;&#65533;Y&#65533;I&#65533;VSb;&#65533;&#65533;-x&#65533;(&#65533;&#65533;L&#65533;ZxC&#65533;&#65533;&#65533;5 &#65533;K]&#65533;)n2
R&#65533;b&#1954;x&#65533;t &#65533;`&#65533;&#65533;&#65533;P"&#65533; 4 &#65533;&#65533; &#65533; &#65533;K&#65533;&#65533;&#65533;
U&#65533;&#65533;&#65533;&#65533;@)H&#65533;&#65533;8;&#65533;s&#65533;&#65533;&#65533;,&#65533;A &#65533;&#65533;&#65533;T&#65533;&#65533;&#65533;&#65533;id&#65533;&#65533;@&#65533;0|&#65533;&#65533;_&#65533; &&#65533;5&#65533;&#65533;e&#65533;&#65533;&#65533;j&#65533;2&#65533;&#65533;&#65533;b&#65533;&#65533;Y&#65533;&#65533;v&#65533;&#2035;&#65533;j&#65533;2t&#65533;&#65533;.&#65533;N&#65533;m&#65533;^&#65533;&#65533;&#65533;&#65533;8&#65533;9N&#65533;b&#65533;&#65533;8W:i&#65533;N&#65533;_	&#65533;&#65533;&#65533;C&#773;Q	&#65533;&#65533;&#65533;u&#65533;&#65533;&#65533;&#1269;&#65533;|&#65533;&#65533;&#65533;0&#65533;&#65533;&#65533;&#65533;&#65533;s&#65533;
-7C&#65533;&#963;&#65533;&#65533;&#65533;x@&#65533;&#65533;&#65533;=|z&#65533;	=H&#65533;d&#1505;}&#65533;.SJ&#65533;@&#65533;<&#65533;(&#65533;&#65533;&#65533;&#65533;&#65533;&#65533;>&#65533;r&#65533;E&#65533;']&#65533;&#65533;[td&#65533;&#65533;(&#65533;&#65533;Y&#65533;c&#65533;&#65533;&#65533;a@&#1150;&#65533;&#1292;&#65533;&#65533;&#1319;@&#65533;&#65533;&#65533;&#65533;ZM&#65533;SSt>&#65533;3&#65533;&#65533;&#65533;i&#65533;&#65533;?BJ&#65533;&#65533;&#65533;&#65533;9&#65533;&#65533;&#65533;&&#65533;)&#65533;&#65533;&#65533;&#1192;D%%&#65533;C&#65533;&#65533;&#65533;&#65533;&#65533;:&y&#65533;c&#65533;&#65533;&#65533;l&#65533;\&#65533;}-Z&#65533;&#65533;{&#65533;7&#65533;!C&#65533;&#65533;&#65533;&#65533;)v&#65533;&#65533;m&#65533;4&#1968;&#65533;/&#65533;B1&#65533;&#232;&#65533;&#65533;8G&#65533;e&#65533;&#65533;mIu&#65533;8lC0t&#65533;H&#65533;&#65533;&#65533;`@P&#65533;@:y&#65533;&#65533;e&#65533;	&#65533;&#65533;
&#65533;@&#1240;&#65533;@&#65533;&#65533;	&#65533;@&#65533;A4d+&#65533;A&#65533;@$&#65533;A&#65533;&#65533;&#65533;&#65533;&#65533;&#65533;@&#65533;&#1536;&#1016;&#65533;&#65533;<&#65533;,@&#65533; &#65533;&#65533;S@&#65533;&#65533;@<&#65533;&#65533;E&#65533;&#65533;&#1212;@&#65533;&#65533;"&#65533;&#65533;@&#65533;&#65533;D&#65533;&#65533;&#65533;&#1024;&#65533;PDM&#65533;&#65533;Y&#65533;H ,@&#65533;DA,&#65533;*&#65533;&#65533;)&#65533;B*&#65533;&#65533;&#65533;&#65533;(&#65533;B&#65533;&#65533;B&#65533; h&#65533;
&#65533;@RE&#65533;9@W\&#65533;&#65533;&#65533;\ &#65533;x U&#65533;L&#65533; &#1640; 
&#65533;&#65533;O&#65533; V\&#65533;&#65533;/&#65533;6&#65533;-@&#65533;>&#65533; &#65533;&#65533;&#65533;&#65533;O&#65533;&#65533;e&#65533;&#65533;&#65533;&#1884;-
&#65533;&#65533;&#65533;-&#65533;&#65533;_&#65533;&#65533;.&#65533;"h&#65533;Vd&#65533;b0&#65533;&#65533;e#&#65533;&#65533;2&#65533;Ec&#65533;&#65533;&#65533;u&#65533;k&#65533;&#65533;]@Oo&#65533;&#65533;!&#65533;&#65533; Q]&#65533;!&#648;y&#65533;&#65533;&#65533;	&#65533;a&#65533;v&#65533;&#65533;&#65533;&#65533;9W&#584;&#65533;&#65533;&#65533;{H&#65533;&#65533;&#65533;&#803;&#65533;&#65533;t&#65533;G=&#65533;Hw&#65533;]&#65533;&#65533;&#65533;c&#65533;&#65533;G&#65533;&#65533;W9&#65533;&#65533;=&#1027;&#65533;B&#65533;&#65533;v&#65533;C&#65533;&#65533;E&#65533;{A$r&#65533;&#65533;Gy&#65533;P&#65533;&#65533;&#65533;}&#1543;(&#65533;&#65533;&#65533;R=f&#65533;&#65533;&#65533;P&#65533;&#65533;&#65533;H&#37332;mR&#65533;m	&#65533;&#65533;^ }Q8N&#65533;U_&#65533;&#1636;Nz&#65533;&#65533;#&#65533;	&#65533;&#65533;$u&#65533;6^&#65533;&#65533;]]l&#65533;&#65533;&#65533;&#65533;mVi&#65533;F76
5&#65533;&#1574;Jt &#65533;&#65533;a&#65533;^&#65533;\&#65533;W&#65533;&#65533;0K$-&#1586;&#65533;&#65533;Y&#65533;R$1&#65533;&#65533;&#65533;W&#65533;	&#65533;J&#65533;&#65533;E2p&#65533;p&#65533;&#65533;APB,8Ci&#65533;6&#1282;%&#65533;&#65533;5x&#65533;8&#65533;ht&#65533;j&#65533;	&#65533;Pt\G6&#65533;B4&#65533;xDOx&#65533;\ XY l&#65533;p&#65533;$v&#65533;&#65533;&#65533;U&#361; 8&#65533;&#65533;&#65533;l&#65533;&&#65533;"LC0&#65533; &#65533;<&#65533;0&#65533;&#65533;A &#65533;A&#65533;@B&#65533;&#65533;@&#65533;y&#65533;E&#65533;@$@ &#65533;&#65533;&#65533;&#1792;
&#65533;&#65533;
&#65533;LGM
&#65533;a	0&#65533;&#65533; A<&#65533;p:L&#65533;T&#65533;&#1600;&#65533;&#65533; &#65533;&#65533;&#65533;&#65533;y&#65533;4 P&#65533;
0&#65533;4x&#65533; x+&#65533;B)&#65533;&#65533;&#1179;S&#65533;&#65533;(&#65533;&#65533;l P&#65533;!&#65533;h&#65533;&#65533; "&#65533;(&#65533;8EZ&#65533;&#65533;&#31509;
&#65533;&#65533;	&#65533;&#65533;&#65533;&#65533;
4&#65533;&#65533;t2&#65533;&#65533;4&#65533;&#65533;6&#65533;_]&#65533;"M&#65533;k&#65533;_\&#65533;c&#65533;&#65533;&#65533;X&#65533;Z&#65533;&#65533;%&#65533;d]C&#65533;R&#65533;&#65533;&#65533;&#65533;c%&#65533;&#65533;E&#65533;&#65533;h&#65533;&#65533;ep&#65533;_&#65533;e@&#65533;i&#65533;n&#65533;VOfMO&#65533;&#65533;(&#65533;)&#65533;f&#65533;&#65533;&#65533;&#65533;&#235030;b)&#65533;8&#65533;&#65533;&#65533;a_:P&#495;,&#65533;E>$&#65533;p<&#65533;&#65533;&#65533;&#658;P&#1193;&#65533;&#751;&#65533;c&#65533;&#65533;]U;B&#65533;}&#65533;&#65533;&#65533;pP&#65533;&#65533;&#65533;}&#65533;z&#65533;H4a;&#65533;K>&#9227;&#65533;&#65533;rM&#65533;F&#65533;G&#65533;&#65533;);~&#65533;v&#65533;=>&#65533;&#65533;J&#65533;&#65533;x&#65533;	z=S*&#65533;&#65533;&#65533;&#689;P&#65533;M&#1109;&#65533;X&#65533;&#65533;&#65533;t`	&#65533;&#65533;&#65533;O&#65533;eY	&#65533;m&#65533;&#65533;A	&#65533;&#222;4_&#65533;&#65533;Qn}OR&#389;n&#65533;&#65533;&#65533;&#65533;&#65533;i}&#65533;pWqx)&#65533;&#65533;txX&#65533;N&#65533;&#65533;0&#65533;X+&#65533;&#65533;&#1878;h&#502;j&#65533;&#65533;&#65533;}&#65533;&#65533;&#65533;Q=&#65533;&#65533;&#65533;E&#65533;&#65533;B$&#65533;&#65533;a<&#65533;,,&#65533;6&#65533;V6&#1282;$&#65533;0l&#65533;s+f&#65533;8L5&#65533;&#65533;up&#65533;04&#65533;&#65533;&#65533;| W&#65533; HX&#65533;8&#65533;|@&#65533;Z&#65533;&#65533;&#65533; @&#65533;&#65533; &#65533;&#65533; ,A"*x&#65533;&#65533;&#65533;$&#65533;D&#65533;&#65533; &#65533; &#65533;A&#65533;&#1536;lt&#65533;J&#832;t&#65533;&#65533;$ &#65533;&#65533;&#65533;\&#65533;&#65533;@8&#65533;&#65533;	&#65533;@:&#65533;&#65533;
&#65533; &#65533;&#65533;&#65533;@&#1536;&#65533;Y&#65533;&#65533;&#65533; 0&#65533;r&#65533;a&#65533;r&#65533;u&#65533;lyV&#65533;
&#65533;&#65533;P&#65533;@ 	&#65533;D&#65533;\&#65533;l&#65533;)&#65533;&#65533;)&#65533;&#65533;)&#65533;&#65533;&#1435;(&#65533;(|%&#65533;
<&#65533;&#65533; &#65533; ER<&#65533;&#65533;QT&#65533;8&#65533;&#65533;H&#65533;h&#65533;&#65533;p&#65533;T&#65533;&#65533;	\&#65533;	&#65533;V&#65533; t.&#65533;&#65533;0xv 
7(&#65533;1&#65533;R&#65533;|&#1118;&#65533;I!J&#65533;t&#65533;&#65533;`&#210;&#65533;5TC5,&#65533;&#65533;&#1570;&#65533;O&#65533;&iei&#65533;V&#65533;&#65533;\e&#65533;^ &#65533;e1&#1420;&#65533;h&#65533;]&#65533;6o&#65533;&#65533;E&#65533;&#65533;BO&#65533;D&#65533;&#65533;%&#65533;]&#65533;m#r<k&#65533;&#26134;4&#65533;8&#65533;G&#65533;=*|&#65533;$&#65533;&#65533;&#611;x&#65533;&#65533;w(&#1089;&#65533;
&#65533;&#65533;i&#65533;&#65533;&#65533;J&#65533;&#65533;&#1952;&#65533;e&#65533;<&#65533;&#65533;i&#65533;P%9&#65533;&#65533;:&#65533;&#65533;<&#65533;#z&#65533;W&#65533;Qd&#65533;o&#65533;&#65533;&#65533;mj&#65533;1z&#65533;&#65533;&#1568;&#65533;&#65533;&#65533;c&#65533;"&#65533;&#65533;=&#65533;&#65533;&#65533;.&#65533;&#65533;&#65533;&#65533;H&#65533;^&#65533;
&#29186;&#53784;&#65533;kN^&#65533;&#65533;Qk&#65533;|&#65533;Z&#65533;0&#65533;&#65533;*&#65533;&#65533;&#65533;&#65533;&#65533;H&#65533;&#65533;A	&#39206;&#65533;&#65533;&#65533;&#65533;s&#65533;&#65533;&#65533;&#65533;&#1990;&#65533;<&#65533;^&#65533;UFqp&#65533;&#65533;p&#65533;&#65533;+c&#65533;&#420;&#65533;&#65533;&#688;&#65533;\&#65533;4&#65533;&#65533;&#65533;d5 &&#65533;H&#65533;&#65533;&#65533;"&#65533;B3p&#65533;kdC/x&#65533;&#65533;&#65533;&#65533;6&#65533;&#65533;V&#65533;&#65533;&#65533;j}&#65533;&#65533;Q9|C1lB&#65533;&#65533;L&#65533;&#65533;2&#65533;&#65533;Y (&#65533;W<ETx&#65533;&#65533;&#65533;`A&#65533;&#65533;&#65533;A <B&#65533;&#65533;A&#65533;&#65533;#<&#65533;0&#65533;@&#65533;*?&#65533;A A
&#65533;l&#65533;&#65533;@&#65533;)&#65533;&#65533;&#1404;@	h&#65533;@8&#65533;&#65533;@&#65533;&#65533; v&#65533; &#65533;@Gp	&#65533; A&#65533;`&#65533; &#65533;Bt&#65533;&#65533;(D&#1352;g&#65533;&#65533;LD&#1582;&#1634;M&#65533; &#65533;0&#65533;'&#65533;&#65533;}&#65533;&#65533;)&#65533;&#65533;*&#65533;~B(&#65533;&#65533;%&#65533;P &#65533;&#65533;&#65533;&#65533;@&#65533;h&#65533;4"R\&#65533;&#65533;&#65533;<&#65533;&#65533;v&#65533;&#365;@	`(&#333;@&#65533;&#65533;"\&X&#65533;&#65533;MS7P&#65533;4&#65533;&#65533;&#65533;h&#65533;&#65533;i&#65533;ce&#65533;&#65533;M&#65533;&#65533;,&#65533;&#65533;be%&#65533;&#65533;&#65533;&#65533;&#65533;&#65533;"&#65533;&#65533;^\&#65533;J&#65533;&#65533;J&#65533;&#65533;5TF&#65533;&#65533;&#65533;Jw&#65533;M&#65533;&#65533;N[&#65533;&#65533;P;&#65533;&#65533;!&#65533;&#1225;&#65533;d&#65533;e&#65533;%?&#65533;o|i&#65533;Y&#65533;&#65533;&#65533;9&#65533;&#65533;&#65533;&#65533;sy&#65533;&#65533;&#65533;R&#65533;&#65533;&#65533;*&#65533;&#65533;&#65533;&#65533;%&#65533;&#65533;fP&#65533;&#65533;)&#65533;p+}&#65533;&#65533;&#65533;&#65533;&#65533;&#65533;WG&#65533;&#65533;I&#65533;9&#65533;5`&#65533;g,G9&#65533;; <&#65533;dI&#65533;d&#65533;Ip&#65533;,&#65533;&#65533;YwL&#65533;&#65533;&#65533;&#65533;8S&#65533;&#65533;&#65533;g&#65533;}G4y&#65533;&#65533;&#65533;	&#65533;&#65533;&#65533;&#65533;4X&#65533;UQ&#65533;mX&#65533;&#65533;&#65533;!e
&#65533;&#65533;Q&#65533;xXj&#65533;n&#65533;L&#65533;Y&#65533;&#65533;y&#65533;&#65533;&#65533;
[&#65533;&#65533;Xk&#65533;&#1123;&#65533;&#65533;&#65533;&#65533;7&#65533;&#65533;+jo&#65533;&#1203;&#1182;&#65533;&#65533;,)&#65533;,&#65533;If&#65533;&#65533;*&#65533;@&#65533;s&#65533;&#580;&#65533;	uO&#65533;u&#65533;&#65533;&#65533;&#65533;&#65533;&#65533;&#65533;I&#65533;Zq&#65533;]&#65533;q&#65533;&#65533;4&#65533;&#65533;&&#65533;&#65533;DA&#65533;&#65533;|/D&#65533;6dC1&#65533;B%D&#65533;+4CbP&#65533;4&#1838;&#65533;bF&#65533;kP&#65533;)&#65533;Aa2w&#65533;#K&#65533;` P&#65533;Wp@P`@&#65533;(&#65533;&#65533;&#65533;&#65533;A<&#65533;%&#65533;A&#65533;&#65533;&#65533;A"&#65533;&#65533;&#65533;?&#65533;28A&#65533; &#65533;&#65533;rPM&#65533;@&#65533;&#65533;&#65533;&#512;&#65533; P&#65533;lT@	&#65533;&#65533;&#65533;&#65533; &#65533;1&#65533;	T'
l&#65533;&#65533;&#65533;&#65533;&#65533;&#65533;&#65533;&#65533;&#65533;8&#65533;&#65533;<&#65533;.&#269;{TC&#65533; &#65533;&#65533;FX&#65533;&#65533;&#65533; &#65533;$&#65533;(&#65533;&#65533;&#65533;&#65533;-*&#65533;&#65533;&#1866;&#65533;'&#65533;3 &#65533;&#65533;4&#65533;&#65533;4&#65533;@ ,&#65533;@#&#65533;J&#65533;&#65533;l 8&#65533;Q\&#65533;&#65533;&#65533;O\&#65533;&R&#65533;8&#65533;@
&#65533;`*&#65533;&#65533;&#65533;&#65533;&#65533;B&#65533;3h&#65533;th&#65533;&#65533;&#1927;&#65533;6&#65533;P&#65533;6&#65533;a&#65533;hb!Ob&#65533;,&#65533;1&#65533;z&#65533;/oM&#65533;z&#65533;&#65533;\&#65533;&#65533;z&#65533;&#65533;:&#65533;J&#1453;&#65533;&#65533;&#65533;&#65533;&#65533;&#65533;&#156;&#65533;&#65533;f&#65533;V4V&#65533;&#65533;&#65533;m8qSs# &#65533;Ot$&#65533;&#1529;I&#65533;P&#65533;w&#65533;&#65533;&#65533;`&#65533;&#65533;&#65533;/&#65533;0&#1649;&#65533;&#65533;~&#65533;
|0&#65533;KX&#65533;J&#65533;x;+&#65533;&#65533;&#65533;&#65533;&#65533;I&#65533;&#65533;aP&#65533;&#1032;&#65533;J8LC2<C&#65533;q&#215;p:p&#65533;&#65533;y&#498;I&#65533;a&#65533;&#65533;&#65533;&#143;&#65533;w&#65533;&#1212;&#65533;&#65533;&#65533;*&#65533;)&#65533;&#65533;&#65533;K9&#65533;&#65533;f&#65533;&#65533;&#65533;&#65533;&#65533;Y&#65533;nc&#65533;&#65533;&#65533;Iv&#65533;&#65533;&#65533;[J&#65533;%J&#65533;&#65533;OiP%\J&#65533;&#65533;&#65533;|&#65533;&#65533;&#65533;&#65533;&#65533;y&#65533;&#65533;q&#65533;X&#65533;&#65533;+&#65533;&#65533;&#955;o&#65533;&#65533;&#65533;&#65533;!&#65533;&#65533;r&#65533;&#65533;R&#65533;v&#1866;&#65533;s(&#65533;&#691;F&#65533;TG&#65533;&#65533;&#65533;UC&#65533;Tq&#1291;I&#65533;h6o&#65533;&#65533;&#65533;&#65533;&#65533;&#65533;&#65533;<&#65533;`&#65533;&#65533;&#65533;&#65533;&#65533;)}p%G&#65533;TC4 (&#65533; A&#65533; ,$CZ&#770;&&#65533;&#65533;.0&#65533;402@&#65533;&#65533;bCj$e7(
&#65533;]C0&#65533;&#65533;8}D&#65533;w&#65533;\] &#65533;&#981;@8T&#65533;lD &#65533;LAL&#65533;(&#65533;'d&#65533;!&#65533;A&#65533;@&#65533;A`&#65533;&#65533;&#65533;&#65533;&#65533;&#65533; T&#65533;&#65533; &#65533;ZL5&#30941; &#65533;j&#65533;"&#65533;x 
|[C9&#65533;&#65533;eDD&#65533;-&#65533;&#65533;l9v&#65533; &#65533;&#65533;Q&#65533;\&#65533;,&#65533;&#65533;A&#65533;&#65533;N&#65533;@E`&#65533;&#65533;LZOX&#65533;D &#65533;&#1984;&#1793;$&#65533;&#65533;}&#65533;B*&#65533;&#65533;&#65533;&#65533;'&#65533;B'&#65533;T&#65533;` @&#65533;HbBR&#65533;0&#65533;b&#65533;a&#65533;
6&#65533;&#1064;1D&#65533;"<&#65533;1&#1155;	/&#65533;&#65533;&#65533;#7&#65533;e&#65533;l&#320;M'&#65533;&#65533;9s&#65533;&#665;+G&#65533;f&#65533;q&#8206;&#761;h&#65533;p&#2044;y&#65533;M&#65533;6l&#1440;B&#342;&#65533;5lM&#65533;b&#65533;v&#65533;Z&#65533;&#65533;]&#65533;N&#65533;&#65533;Z&#65533;lP&#65533;U&#65533;&#65533;&#65533;)Y&#65533;d&#734;%&#65533;&#65533;ZZ&#65533;o&#602;&#65533;K&#65533;-W&#65533;&#65533;&#65533;&#65533;:8&#65533;6n&#1912;F&#65533;&#65533;&#65533;R&#398;&#65533;%&#65533;<&#65533;re&#65533;&#1982;&#65533;&#65533;9h&#65533;&#65533;&#65533;:7&#65533;kO^i&#65533;&#65533;&#65533;&#65533;S&#65533;.^<&#1391;&#2041;s&#65533;&#65533;l&#1390;&#65533;v]Z5&#65533;&#1830;&#24142;&#65533;&#65533;vl&#1394;e&#65533;~&#65533;wn&#65533;&#65533;&#65533;&#65533;^&#65533;5iw&#65533;&#913;&#65533;F&#65533;&#65533;Vl&#65533;p&#65533;;&#65533;&#65533;];v&#65533;&#1517;S&#65533;n&#65533;u&#65533;&#1313;W&#65533;&#65533;zt&#65533;l&#65533;&#65533;o]&#65533;&#65533;&#65533;&#65533;c/&#65533;&#65533;l9&#65533;`[n&#65533;&#65533;bs&#65533;<&#65533; t&#65533;&#65533;&#65533;&#65533;i&#65533;A&#65533;&#65533;i&#65533;<u2T&#65533;s&#65533;&#65533;&#65533;&#65533;&#65533;@&#65533;&#65533;>&#65533;&#65533;&#65533;	'&#65533;&#65533;	&#65533;(&#65533;&#65533;	pZ&#65533;Q&#65533;q&#65533;&#65533;&#65533;Ey&#65533;)(&#65533;lQH&#65533;r&#65533;&#65533;&#65533;#&#65533;&#65533;&#65533;&#65533;&#65533;t&#65533;&#65533;F&#65533;T&#785;&#65533;&#65533;$&#65533;H&#65533;&#65533;IJ&#65533;&#65533;q&#65533;pp,&#65533;&#65533;&#65533;&#65533;C&#486;3&#379;I&#730;&#65533;&#65533;&#65533;&#65533;&#65533;&#65533;t&#65533;&#65533;&#65533;&#65533;t&#65533;&#65533;!&#65533;&#65533;i&#65533;r&#65533;&#65533;&#605;&#65533;
T&#65533;g&#65533;&#65533;n&#65533;&#4506;_<&#65533;&#65533;
"|&#65533;
;*i%&#65533;[FqD&#65533;Pl1&#65533;b&#65533;&#65533;g&#65533;&#65533;l&#65533;&#65533;&#65533;&#65533;&#65533;&#65533;&#1638;&#65533;P&#65533;&#65533;aH&#65533;&#65533;2&#65533; W&#65533;Rh&#65533;&#65533;@&#65533; &#65533;&#65533;&#65533;"2&#65533;Xb&#65533;(&#65533;x&#65533;M>q&#65533;D&#1336;&#65533;&#65533;*&#65533;p
+&#65533;&#65533;&#65533;	$&#65533;&#65533;&#65533;-&#65533;\n&#65533;&#65533;&#65533;l&#65533;&#65533;LP&#65533;xO A0&#65533;8&#65533;@&#65533;XhA&#65533;J8!&#65533;&#65533;M&#65533;&#65533;:h&#65533;N@&#65533;`n&#65533;A&#65533;h&#65533;!&#65533;t&#65533;&#65533; ~&#1025;&#65533;^x!&#65533;j&#65533;B&#65533;`
h&#65533;&#65533;&#65533;`c&#65533;PH&#65533;&#65533;TRA&#340;&#65533;&#65533;GO8&#65533;&#267;h&#65533;L&#544;&#65533;&#65533;&#65533;"@(&#65533;&#65533;%@&#65533;6&#65533;&#65533;&#65533;	,&#65533; &#65533;<&#65533;&#65533;@&#65533;<&#65533;V|&#65533;&#65533;m\|2&#65533;k&#65533;&&#65533;ohz&#65533;'&#65533;&#65533;$
G,&#65533;jMB&#65533;jQ&#65533;&#65533;It)mC&#65533;&#65533;&#65533;o&#65533;,&#65533;&#65533;&#646;)l8&#65533;j&#65533;m&#65533;JK0&#65533;&#65533;Z&#65533;s&#65533;J&#65533;+&#65533;U&#65533;J-&#65533;\O&#65533;&#65533;&#1387;&#65533;;&#1405;&#65533;&#683;&#65533; g&#65533;&#65533;&#65533;&#65533;\&#65533;&#65533;$W&#65533;&#65533;&#720;&#65533;&#65533;&#65533;&[&#65533;P&#65533;TQ'E#m:y&#65533;q&#65533;Pc&#65533;&#65533;&#1416;&#65533;&#52735;&#65533;|&#65533;&#65533;&#65533;BY&#65533;>|&#65533;]&#65533;&#65533;&#65533;&#65533;&#65533;v84S&#65533;n%&#65533;C&#65533;&#1297;&#65533;&#65533;&#65533;=&#65533;&#65533;&#65533;&#65533;&#65533;&#65533;&#65533;C}r`&#65533;&#65533;&#65533;&>&#65533;D<&#65533;&#65533; :2&#65533;@>H6&#65533;=&#65533;&#65533;&#65533;C&#65533;"&#65533;=@X&#65533;D&#65533;B&#65533;hq&#65533;v&#65533;&#65533;@&#65533; 1&#65533;!7&#65533;&#65533;&>TMV&#65533;&#65533;0&#65533;(&#65533;&#65533;&#65533;&#65533;&#65533;&#17631;&#65533;&#65533;;&#65533;I&#65533;r&#65533;(&#65533;&#65533;O 
&#65533;&#65533;&#65533;@<]&#65533;&#65533;i
;&#65533;!&#65533;&#65533;Cel&#65533;&#355;E5&#65533;&#65533;&#65533;j4&#65533;%(pxc&@&#65533;Q&#65533;&#65533;&#1099;H&#65533;&#65533;K&#65533;&#65533;vp>l&#65533;&#65533;&#65533;D"&#65533;	X&#65533;&#65533;X&#65533;,~&#1100;&#65533;L#&#664;F]&#65533;&#65533;U&#65533;
2`<&#65533;t&#65533;&#1536;	l &#65533;$&#65533;&#65533;&#65533;&#65533;
a&#65533;&#65533;S(&#65533;&#65533;&#65533;[&#65533;"{&#65533;&#65533;&&#65533;&#65533;,&#65533;&#65533;
X&#65533;&#65533;&#65533;&#65533;$ &#65533;\&#65533;,W&#65533;%&#65533;&#65533;&#65533;&#65533;|&#65533;5YP&#65533;{&#65533; 	P &#65533;fJ[]@
&#65533; &#65533;u*`&#65533;t .&#65533;&#65533;`$0&#65533;^ &#65533;&#65533;`\F8&#65533;&#65533;&#65533;&#65533;k&#65533;&#65533;mn&#65533;&#65533;&#65533; d&#65533;&#65533;H)F&#65533;&#65533;U&#65533;&#65533;9#&#65533;(>&#65533;NH&#65533;J&#65533; $&#65533;&#65533;&#65533;@ &#65533;&#65533;&#65533; d&#65533;K)&#65533;&#65533;d &#65533;&#512;)&#870;&#65533;@#&#1032;.@3xu&#475;&#65533;q&#65533;dC&#1896;	}&#1171;&#65533;Q1&#65533;&#65533;&#65533;!&#65533;X&#65533;&#65533;&#65533;t&#65533;Z&#65533;cf6C&#65533;&#65533;QMYUc&#65533;&#65533;&#65533;&#65533;&#65533;qM&#65533;&#65533;ZH&#65533;&#65533;&#65533;@E/ey
_&#65533;b&#65533;&#65533;&#65533;&#65533;&#65533;m&#65533;m&#65533;]	S&#65533;&#65533;|n&#65533;YY&#65533;&#65533;&#65533;&#65533;-&#65533;2]=&#65533;dh4G&#65533;E(V&#65533;{&#65533;&#65533;T&#65533;6
&#65533;&#65533;VZ&#65533;X&#65533;5&#65533;!&#65533;&#65533;8+&#65533;&#65533;&#563;&#65533;&#65533;My,&#65533;&#65533;&#1242;:&#65533;p&#65533;:&#65533;Qp,&#65533;&#65533; #&#65533;7@&#65533;6~&#65533;O&#65533;s&#65533; 5&#65533;&RZ&#65533;s%x&#65533;7M&#65533;&#65533;*&#65533;&#65533;h8&#65533;&#65533;@&#65533;(&#65533;&#65533;wQ&#65533;&#65533;	5&#453;2<&#65533;&#65533;s^&#65533;F8&#65533;!&#65533;y&#65533;s%&#65533;&#65533;c	&#65533;&#65533;&#65533;&#65533;&#65533;&#65533;~"b{&#274;&#65533;&#65533;(z>&#65533;&#65533;J&#65533;X&#65533;$&#65533;?%BR&#65533;&#65533;&#65533;\)&#65533;&#65533;'&#65533; 3(Fn&#65533;I&#65533;;&#65533;&#65533;&#65533;M&#65533;&#65533;&#65533;{&#65533;8&#65533;&#65533;F,&#65533;&#65533;4pA&#65533;4@&#65533;&#65533;&#65533;&#65533;PF,B&#65533;tD'LQ&#65533;R&#65533;&#65533;&#65533;&#65533;&#65533;1&#65533;&#65533;e &#65533;&#65533;&#65533;E,Q&#65533;&#65533;@&#65533;&#65533;@(&#65533;\]&#65533;#&#1537;&#65533;P&#65533;&#65533;&#65533;Z&#65533;D1&#65533;Q?(An &#65533;1&#65533;N&#65533;!&#65533;&#65533;Cv&#65533;*$&#65533;	Px&#65533;|&#65533;&#65533;&#65533;:&#65533;?&#845;&#65533;&#65533;>`&#65533;&#65533;JV2j&#65533;&#65533;&#65533; P&#65533;$&#65533;&#65533;&#65533;@&#65533;i&#65533; 
p&#65533;Ip @ @@T&#65533;L&#65533;\&#65533;	&#65533;	&#65533; &#65533;LA&#65533;L &#65533;x &#65533;x'&#65533;	V&#65533;"&#65533;r*L1&#65533;PL&#65533;&#65533;D& q0`&#65533;@.&#65533; &#65533;&#65533;&#65533;&#65533;ZKj&#65533;&#65533;-&#65533;&#65533;p&#65533;5&#65533;&#65533;&#65533;&#65533;&#65533;6(<&#65533;&#65533;&#65533;&#65533;&#65533;l,&#65533;&#65533;&#1542;&#65533;Z&#65533;&#65533;%x&#65533;&#65533;k&#65533;N&#65533;&#65533;8&q`e^R$&#65533;&#65533;&#65533;X<3&#65533;&#65533;&#65533;vw:Lvn+&#65533;#&#65533;5^&#65533;9&#65533;&#65533;&#65533;t&#65533;&#65533;`,w:&#65533;&#65533;q&#65533;&#65533;&#65533;&#65533;|&#1492;&#65533;/2&#65533;yc&#65533;XC5&#65533;y6rN&#65533;o&#65533;&#65533;&#65533;I&#65533;&#65533;V&#65533;]&#1328;|R&#65533;&#65533;&#1435;u&#65533;y/&#65533;]&#65533;&#65533;y&#65533;&#65533;&#65533;&#65533;:&#65533;&#65533;Z/&#65533;<&#65533;&#65533;&#65533;C&#65533;&#65533;&#65533;j8&#65533;&#65533;&#65533;&#65533;&#65533;&#65533;&#286;&#65533;8vj0&#65533;&#65533;&#65533;
$&#65533;&#65533;%]&#65533;&#65533;&#65533;w&#65533;(&#65533;IDT&#65533;WK&#65533;/&#65533;&#65533;t<&#65533;K&#65533;&#1332;&#65533;&#65533;&#65533;P&#65533;"@jE&#65533;9&#65533;&#65533;;#&#65533;&#65533;l&#65533;)b+&#65533;&#65533;9~&#65533;&#65533;&#960;DF&#65533;d&#65533;&#65533;&#65533;&#65533;o&#65533;'*&#25159;P&#65533;&#65533;&#65533;&#65533;&#65533;&#65533;)&#65533;'v&#65533;M>&#65533;&#65533;&#65533;(&#65533;&#65533;&#65533;6l&#65533;.d&#65533;	A&#65533;&#65533;&#65533;@&#65533;3&#65533;&#65533;&#1027;&#65533;&#65533;&#65533;M&#65533;"&#65533; &#65533;)d&#65533;f(c&#65533;p(&#65533;&#65533;@&#65533;&#65533;@E&#65533;&#65533;8 P&#65533;&#65533;i	B&&#65533; &#65533;aV&#65533;&#65533;`!&#65533;Na&#65533;&#65533;&#65533;`
&#65533;@&#65533;`&#65533;&#65533;	&#65533;	&#65533;&#65533;&#65533;&#65533;h@r`h &#65533;&#65533;&#65533;<&#65533;\z&#65533;b &#65533;&#65533;d(&#65533;&#65533;"@&#65533;&#65533;v&#65533;{0_&#65533;>`*&#65533;&&#65533;`&#859; &#65533;&#65533;)&#65533;&#65533;02&#65533;Z&#65533;&#65533;i$&#65533;F#>@&#65533;l&#65533;&#65533;`PaH&#65533;p&#65533;*j&#65533;&#65533;4*&#65533;b&#65533; :&#65533;e0&#65533;.&#65533; ^&#65533;!&#65533;&#65533;`&#65533;&#65533;j&#65533;DI#F@V&#65533;<&#65533;&#65533;R&#65533;&#65533;`&#65533;&#65533;&#65533;&#65533;&#65533;&#2006;G&#65533;&#65533;&#65533;&#65533;&#65533;&#65533;y2&#65533;n&#65533;&#65533;&#65533;&#65533;&#65533;"nP&#65533;f&#65533;&#1009;&#65533;g&#65533; &#65533;[dyd&#65533;&#65533;&#65533;&#65533;&#65533;B&#65533;&#65533;&#65533;*\Q/&#65533;&#65533;&#65533;J,b&#65533;,&#65533;
&#65533;&#65533;"&#65533;+&#65533;kU$2 #&#65533;1)4&#65533;&#328;&#65533;&#65533;&#65533;&#65533;&#65533;9&#65533;c88k9X&#65533;6:KA&#65533;&#243;&#65533;&#65533;7&#65533;&#65533;cA&#65533;&#65533;8&#65533;.9&#65533;g&#65533;nl=&#65533;A&#65533;Jd&#65533;&#65533;&#65533;&#65533;#&#65533;T&#65533;&#65533;NCB*D9&#65533;&#65533;h&#65533;<n=&#65533;k&#65533;&#65533;&#65533;&#65533;Dp&#65533;&#65533;yv&#65533;G&#65533;Hp&#65533;&#65533;&#65533;?&#65533;D&#65533;<&#65533;N&#65533;+G:&#201;&#65533;H&#65533;&#65533;od&#65533;P&#65533;f#&#65533;&#65533;2hd#]D&#65533;&#65533;&#65533;&#65533;8lM~b&#65533;fL|D!&#65533;H&#65533;,>fh6d&#65533;z&#65533;&#65533;,&#65533;&/,&#65533;>&#65533;&#65533;NLO&#65533;&#65533;&#256;&#1215;&#65533;&#65533;2M&#65533;&#65533;&#65533;&#65533;CK&#65533;$p&#65533;&#65533;&#65533;rK&#65533;&#65533;&#65533;!&#65533;&#65533; &#65533;it &#65533; &#65533;@&#1280; a,AN&#65533;&#65533;L&#65533;&#65533;l&#65533;P&#65533;&#65533;&#65533; 4b&#65533;&#65533;&#65533;"&#65533;&#65533;>&#65533;&#65533;@&#65533;&#65533;&#65533;	&#65533; &#65533;&#65533;A&#65533;
&#65533; R&#65533;qx&#65533;&#65533;&#65533;&#65533;&#65533; &#65533; z &#65533;&#65533;
&#65533;&#65533;B&#65533;Zl `&#65533;n&#65533;4Q3|&#65533;X&#65533;v&#65533;&#65533;d f`&#65533;j&#65533;&#65533;,&#65533;2&#65533;&#65533;.m&#65533;-&#65533;  &#65533;:&n`&#1957;J``f*W&#65533;&#65533;>-&#65533;&#65533; &#65533;8&#65533;P ;i&#65533;V>&#65533;e. #` @&#65533;P&#65533;Ba,*g&#65533;&#65533;&#65533;0&#65533;&#65533;6`%&#65533;&#65533;F&#65533; @j&#65533;f&#65533;"&#65533;&#65533;&#65533;v&#65533;"&#65533;&#65533;&#65533;;&#65533;3&#65533;D@&#65533;&#65533;,&#65533;&#65533;&#65533;ElDF&#129;&#65533;&#65533;&#65533;&#65533;&#65533;]&#65533;&#65533;Kp.&#65533;&#65533;&#65533;I&#65533;&#65533;<&#65533;P:&#65533;2.&#65533;&#65533;6c1Gvg&#65533;Xu&#65533;&#65533;vP&#65533;]&#65533;v&#65533;&#65533;EQnv8&#65533;rB&#65533;;b&#65533;+x&#65533;&#65533;b&#65533;&#65533;N)&#65533;&#65533;x&#65533;y&#65533;&#65533;UP&#65533;DL&#65533;s&#65533;}&#65533;'}*&#65533;&#65533;&#65533;K;(~r#{&#65533;1|&#65533;}&#65533;q}&#65533;&#65533;{4~&#65533;&#65533;{&#65533;T:&#1953;=&#65533;k&#65533;q&+>&#65533;&#65533;&#65533;&#65533;&#65533;G~J#&#65533;&#65533;a&#65533;&#65533;&#65533;B&#65533;T{&#65533;&#65533;d}&#65533;jr&#65533;<d&#65533;R&#65533;GV&#65533;(&#65533;3 4DY&#65533;7&#65533;5&#65533;EQ2&')&#65533;&#65533;1&#65533;3&#65533;.1&#65533;1*&#65533;&#65533;H/&#65533;0&#65533;&#65533;>&#65533;V&#65533;"}&#65533;&#65533;&#65533;&#65533;&#65533;'&#65533;5&#65533;&#65533;&#65533;&#65533;&#65533; &#65533;&#65533;t&#65533;W&#65533;D8&#65533;&#65533;&#65533;&#65533;O&#65533;('&#65533;
&#65533;&#65533;
&#65533;&#65533;h&#65533;bup&#65533;&#65533;&#65533;&#65533;&#65533;&#65533;d&#65533;&#65533;&#65533;`	&#65533;&#65533;&#65533;&#65533;n&#65533;X&#65533;&#65533; &#65533; &#65533;&#65533;JA&#65533;>&#65533;@AF&#65533;A&#65533;&#65533;F&#65533;;i&#65533;G)\&#65533;Ah
!&#65533;&#65533; A&#65533;&#65533;`&#65533;&#65533;`&#65533;&#161;p&#65533;!\ax`&#65533;@Ar&#65533;&#65533;)&#65533;~&#65533;x&#65533;J&#65533;&#65533;b r@f &#65533;	&#65533;&#65533;Edk l`H6&#1194;iF BYJ &#65533;b@	&#65533;@
&#65533; 	&#65533;&#65533;&#65533;&#65533;&#65533;&#65533;Z&#65533;&#65533;&#65533;6F&#65533;*&#65533;&#65533;p&#65533;D &#65533;&#65533;&#65533;&#65533;&#65533;&#65533;jF &#65533;&#65533;&#65533;&#65533;hB&#65533;&#65533;&#65533;&#65533;&#65533;  8`H&#65533;>[&#677;To/ t!*i\
&#65533;&#65533;F`&#65533;z "&#65533;&#65533;&#65533;&#65533;e&#65533;&#65533;Be&#65533;&#65533;Z&#65533;U&#65533;&#65533;&#65533;&#65533;(P&#65533;&#65533;&#65533;yznF&#65533;q&#65533;&#65533;)&#65533;*&#65533;&#65533;&#65533;&#65533;#Fa7vM&#65533;&#65533;&#65533;s&#65533;&#685;&#65533;&#65533;&#65533;B&#65533;xQH1&#65533;&#65533;U&#65533;&#65533;&#65533;N&#65533;&#65533;$&#65533;&#2000;q&#65533;&#65533;Jhr6&#65533;1z&#65533;n&&#65533;W6&#65533;+&#65533;&#65533;&#952;
$5:(U{&#65533;K&#65533;fR&#65533;&#65533;&#65533;PS&#65533;A@&#65533;&#65533;<&#65533;#&#65533;&#65533;C4&#65533;C<&#65533;&#65533;NSKA&#65533;&#65533;4fO&#65533;Q&#65533;&#65533;P!9&#65533;'3N nP&5D&#65533;hT;&#65533;&#65533;HT)"&#65533;&#65533;&#65533;&#65533;&#65533;&#65533;r&c1>&#65533;&#65533;X&#65533;rh&#65533;r&#65533;&#65533;x&#65533;j%5D"&#65533;&#65533;&#65533;c=:$D&#65533;.&#65533;2D&#65533;#>&#65533;&#65533;MXI&#65533;&#65533;&#65533;X>&#65533;C&#65533;Inx&#65533;&#65533;&#65533;X&#65533;R(&#65533;I&#65533;p
G$&#65533;&#65533;s&#65533;&#65533;<&#65533;).!&#65533;"&#65533;u&#65533;&#65533;&#65533;&#65533; R&#65533;&#65533;
&#65533; 	&#65533;&#65533;&#65533;&#65533;
&#65533;	&#65533; &#65533;`0J&#65533;g<&#65533;@r @`&#65533;,@&#65533;&#65533;&#65533;&#65533;v&#65533;ha&#800;	&#512;z&#65533;&#65533;&#65533;`
&#65533;&#65533;&#65533;&#65533;&#65533;&#65533;~&#65533;&#65533; 
&#65533;<&#65533;V&#1432;&#65533; 
&#65533;]Z&#65533;&#65533;L X&#65533;fu&#65533;l &#1445;]d&#65533; M&#65533;`&#65533;]R`eD&#65533;e&#65533;&#65533;&#65533;>&#65533;&#65533;@ j&#65533;N&#65533;&#65533;S&#65533;&#65533;t`&#65533;&#65533;b&#65533;&#65533;X F@&#65533;f&#1929;F&#65533;$&#65533;0fX@N!h&#65533;&#866;&#1717;6&#65533;>&#65533;&#65533;   &#65533;:/&#65533; 
&#65533;>&#65533;&#65533; @?&#65533;&#65533;0&#65533;Xjk&#65533;&#65533;&#65533;7&#65533;8&#65533;lB &#65533;4 &#65533;&#65533; X&#65533;&#65533;A&#65533;&#65533;\&#65533;(7&#65533;!&#65533;&#65533;&#65533;0Q&#65533;&#65533;&#65533;(&#65533;E&#65533;TG&#65533;U.NE!Gxt&#65533;0|&#65533;s.'w&#65533;G&#65533;Bv&#65533;&#65533;&#65533;!d&#65533;&#65533;&#1346;&#65533;&#65533;&#65533;A&#65533;V&#65533;&#65533;a-&#65533;b&#65533;r&#65533;u\G&#65533;&#65533;s&#65533;bwXtG&#65533;&#65533;h&#65533;w&#65533;&#65533;SC&#65533;&#65533;&#65533;T&#65533;&#65533; /DoDG&#65533;&&#65533;&#65533;uL/&#65533;f8&#65533;&#65533;&#65533;&#65533;0h&#65533;&#65533;&#65533;&#65533;&#65533;M&#1387;&#65533;j&#65533;D&#65533;Z&#65533;&#65533;&#65533;a&#65533;&#65533;&#65533;T&#65533;&#1300;J&#65533;&#48558;P&#65533;NW&#65533;&#65533;|uQ&#65533;K&#65533;&#65533;ZWo&DR$&#65533;w&#65533;X&#65533;&#65533;&#65533;T&#12423;7&#65533;&#65533;&#65533;*n4&#65533;&#65533;&#65533;1&#65533;2&#65533;&#1128;&#65533;dDzu&#65533;&#65533;z&%&#65533;&#65533;&#65533;&#65533;&#65533;D&#65533;cQ&#65533;&#65533;&#65533;M&#65533;&#65533;=&#65533;&#65533;&#65533;&#65533;u%81&#65533;l&#65533;X&#65533;&#65533;Y7&#65533;&#65533;&#65533;&#65533;Vr3"&#65533;MJ:t73d&#65533;D&#65533;&#65533; 
&#65533; &#65533;@
p b &#65533;&#677;	&#1408;*A&#65533;Aa&#65533;&#65533;&#65533;&#65533;&#65533;MB!X*&#65533;@&#65533;&#65533;&#65533;A&#65533;@&#65533;&#65533;Na&#65533;ATa&#65533; Z&#65533;&#65533;&#65533;A&#65533;!.&#65533;&#65533; &#65533;A&#65533;&#65533;n&#65533;
&#65533; D&#65533;J&#65533;J`#B&#65533;T@jw
&#65533;j`p&#65533;d&#65533;4&#65533;#&#65533;&#65533;	$:&#65533;#&#65533;v!@@!&#65533;&#65533;B &#65533;C&#65533;p &#65533;s\&#65533;&#65533;&#65533;&#65533;bs&#65533;&#65533;&#65533;0m&#65533;7&#65533;&#65533;Q@^&#65533;7s`a&#65533;&#65533;P&#65533;3gB!&#65533;.a2&#65533;&#65533;`&#65533; &#65533;&#65533;&#65533;%8O
&#65533;T&#65533;"&#65533;!"@' l
p&#65533;.B"&#65533;f.&#65533;&#65533;&#65533;}!&#65533;!&#65533;&#65533;&#65533;&#65533;&#65533;&#65533;&#65533;ARy'&#65533;&#65533;&#65533;&#65533;,#1&#15555;&#65533;s&#65533;&#65533;/&#65533;&#65533;*l&#65533;u_&#65533;Yn&#65533;`Zv&#65533;&#65533;&#65533;^&#65533;&#65533;*T&#65533;&#65533;&#614;!-&#65533;B-^&#65533;+&#65533;&#65533;/&#65533;&#65533;Y7&#65533;&#65533;&#65533;&#65533;&#65533;&#65533;&#65533;T'u&#65533;"x&#65533;BR&#65533;v'~&#65533;'&#65533;&#65533;&#65533;Q&#65533;&#65533;&#65533;N{&#65533;4&#65533;'&#65533;&#258;*&#65533;'|&#65533;&#65533;CXMXH&#65533;d&#65533;&#157;r&#65533;&#65533;#L&#65533;&#234;&#65533;:&#65533;&#65533;|&#65533;&#65533;z&#65533;=}_7&#65533;&#65533;1&#65533;A&#65533;&#65533;@ &#65533;&#65533;&#65533;&#65533;&#65533;A&#65533;N HOT&#65533;o&#65533;&#65533;G&u&#65533;0&#65533;PF&#65533;y&#65533;&#65533;&#65533;82&#65533;'q~&#65533;)&#65533;tx &#65533;&#65533;Ty&#170;&#65533;F&#65533;&#65533;dx&#65533;&#65533;&#65533;7d<&#65533;&#65533;H&#65533;+H&#65533;x&#65533;&#65533;&#41353; $&#65533;&#65533;&#65533;
&#65533;oX&#65533;IFL&#65533;F&#65533;O&#65533;&#65533;&#65533;&#65533;+&#65533;@&#65533;&#65533;&#65533;&#65533;&#65533;&#12379;T&#65533;&#65533;A5Uy&#65533;$&#65533;y
&#288;&#65533;&#65533;	d@X h cp &#65533; &#65533;`
a&#65533;&#65533; F&#65533;l&#65533;&#65533;&#65533;L+&#65533;&#65533; |&#65533;)|!&#65533;&#65533;&#65533;&#65533;&#65533;&#65533;&#65533;&#65533;LA&#65533; &#65533;A&#65533;)&#65533;h!&#65533;&#65533;&#65533;&#65533;&#65533;V)iM&#65533;&#65533;&#65533;&#65533;s&#65533;;&#65533;&#65533;F&#65533;f&#65533;&#1157;J&#65533;8&#65533;	6O|^"&#65533;T`&#65533;I&#65533;V&#65533;ju&#65533;	&#845;, l&#65533;a: &#65533;&#65533;&#65533;s&#1812;}&#65533;P&#65533;&#1161;B&#65533;2&#65533;`&#65533;`0&#65533;A&#65533;&#65533;@a&#65533;&#65533;6a<&#65533;&#65533; $&#65533;&#767;\&#65533;&#65533;<i&#65533;&#65533;&#65533;&&#65533;&#65533;l?&#65533;S&#65533;&#65533;&#65533;&#65533;-&#65533;.`l&#65533;&#65533;&#65533;&#65533;M&#65533;S|"&#65533;g&#65533;.zA&#65533;a&#65533;b[7o&#65533;&#65533;&#65533;&#65533;&#864;&#65533;q&#65533;&#525;.&#65533;8q&#65533;z&#65533;&#397;&#65533;&#65533;nj&#65533;.&#65533;E&#65533;&#1714;a;&#65533;&#65533;&#65533;5k,YNk&#65533;,Z&#65533;&#65533;4gZ[Ys&5h&#932;&#65533;&#65533;i&#65533;g&#65533;f&#662;I&#65533;F&#65533;&#65533;f&#1260;U&#65533;&#65533;,&#65533;&#65533;*&#65533;&#65533;<&#65533;M&#1782;m&#1850;q&#312;&#65533;&#65533;&#65533;k(U^&#730;-kIm]	~&#65533;m&#65533;&#65533;k&#65533;m&#1442;A&#65533;-&#65533;&#65533;i|&#65533;^&#65533;&#65533;c&#65533;q&#205;&#65533;m&#65533;7q&#65533;&#1713;c&#65533;x&#1914;&#528;%&#65533;S&#65533;]&#65533;t&#65533;&#65533;y&#65533;:&#65533;h&#65533;&#65533;&#65533;Y>Y&#65533;&#65533;&#1234;1&#65533;6&#65533;Z2;w&#65533;&&#1270;&#65533;.&#65533;c&#65533;&#65533;&#65533;&#65533;&#65533;&#924;&#65533;r&#65533;&&#65533;3G\&#65533;&#65533;r&#65533;&#65533;&#65533;&#65533;&#65533;;&#65533;&#65533;&#65533;&#65533;&#65533;&#331;&#65533;<tx&#1705;&#65533;n&#65533;&#65533;&#65533;o&#2039;&#65533;&#65533;s&#65533;6k&#1386;&#1221;N&#65533;&#65533;&#65533;h&#65533;&#65533;"'&#65533;&#65533;&#65533;9r&#65533;}&#65533;&&#65533;D&#65533;&#65533;B&#65533;&#65533;&#897;( D&#65533;Q&#65533;&#65533;&#65533;&#65533;GF&#65533;D&#65533;&#65533;^|&#65533;&#1398;&#65533;f&#65533;c&#65533;f&#65533;'&#65533;&#65533;&#65533;S&#65533;q&#65533;Mt`H
JhPD&#737;&#65533;_&#65533;&#65533;&#65533;&#65533;&#65533;D&#65533;&#65533;q&#65533;=t&#65533;D&#65533;&#65533;&#65533;99&#65533;&#65533;$&#65533;&#65533;&#65533;&#1040;J&#65533;8&#65533;h&#65533;&#65533;5Vi&#65533;X(&#65533;H Qt!&#65533;	Zc&#65533;UPa&#65533;Z&#65533;&#65533;	)&#65533;&#65533;8&#65533; &#65533;DP![<#| &#65533;\P&#65533;X&#65533;&#65533;c&#65533;&#141;8&#768;&#1158;?&#65533;&#65533;5&#65533;C&#65533;(&#65533;&#65533;&#65533;3\:&#65533;&#65533;2&#65533;H&#65533;*&#1708;&#65533;&#65533;*h&#65533;&#65533;;&#65533; &#65533;-&#65533;&#65533;B	 &#65533;&#65533;X&#65533;&#65533;&#65533;&#65533;@&#65533;9&#65533;&#65533;:&#65533;&#65533;:&#65533;&#65533;B&#65533;&#65533;Fk&#65533;/&#65533;&#65533; p |n&#65533;&#65533;;&#65533;H0&#65533;)&#65533;&#65533;G&#65533;&#65533;(nT&#65533;&#65533;3|&#65533;&#65533;&&#65533;t&#65533;I(&#65533;&#65533;&#65533;(&#65533;&#65533;&#65533;I'&#65533;p&#65533;&#65533;%4@@&#65533;&#65533;@&#65533;,&#65533;&#65533;LP JP0A&#65533;$o,&#65533;&#65533;d&#1025;h&#65533;k=&#65533;&#65533;K4&#65533;&#65533;r&#65533;.&#65533;(&#65533;^-Es&#65533;/&#65533;&#65533;&#65533;T&#65533;d&#213;WJ/&#65533;P&#65533;
V&#65533;Mba%&#65533;47\n&#65533;&#65533;V&#1796;&#65533;VJ,UC_S&#65533;m&#65533;4&#65533; &#65533;&#65533;43&#65533;T&#65533;m&#65533;&#65533;4S&#65533;d&#65533;4&#65533; &#65533;L4&#65533;&#65533;M2&#65533;@&#65533;&#65533;rWCV&#65533;[n%6&#65533;PC&#65533;4&#65533;<y&#65533;&#65533;&#65533;x&#979;&#65533;&#65533;3JI&#65533;&#65533;2~&#65533;K.&#65533;&#65533;&#65533;K&#65533;&#65533;&#65533;1{#&#65533;:2&#65533;0&#65533;T3&#65533;3&#65533;&#65533;7&#65533;c&#65533;&#65533;&#65533;&#65533;&#65533;af&#65533;&#65533;&#65533;~&#65533;&#65533;&#65533;&#65533;9&#65533;&#65533;w&#65533;9&#65533;q&#65533;&#65533;&#65533;&#65533;&#65533;&#65533;|&#65533;&#65533;}fb:&#65533;&#65533;'&#65533;l&#65533;=&#65533;&#65533;&#65533;&#1967;&#65533;&#65533;&#65533;\&#65533;UH^&#65533;&#65533;d&#65533;&#65533;&#65533;7&#65533;c&#65533;&#65533;&#65533;&#65533;y&#65533;C?&#65533;&#65533;^t&#65533;?&#65533;}&#65533;&#65533;m&#65533;&#1264;c5jO&#65533;8&#65533;&#65533;3("r&#65533;&#1296;!E$@r&#1667; &#65533;&#65533;!&#65533;AGC&#65533;&#65533; m&#65533;?	&#65533;&#65533;G&#65533;v!&#65533;'CAra&#65533;&#65533;P$@&#65533;&#65533;a&#65533;&#65533;!&#65533;&#65533;N&#1553;&#65533;&#65533;0@&#65533;	&#65533;B&#65533;A&#65533;&#65533;&#65533; !\&#65533;&#65533;&#65533;&#65533;#B&#65533;A&#65533;&#65533;&#65533;c&#65533;&#1456;0	&#65533;&#65533;V&#65533;!&#65533;fH&#65533;&#856;&#65533;3&#65533;&#65533;g@&#65533;_:&#65533;@V&#65533;&#65533;&#1320;"
&#65533;2P&#65533;,Da
I&#65533;AR`&#65533;&#65533; 0&#65533;Z&#65533;$&#65533;	I(&#65533;b0&#65533;ma`d@&#65533;	&#65533;`&#65533;b&#65533;&#65533;&#65533;&#65533;`X,&#65533;&#65533;&#65533;&#65533;'&#65533;N&#65533;&#65533;&#65533;E-b&#65533;&#65533;O&#65533;"&#65533;:&#65533;1&#65533;Ih&#65533;3&#65533;&#65533; &#578;&#65533;&#65533;e&#512;6fh` A	P&#65533;&#65533;:&#576;Y0&#65533;f&#65533;5-&#65533; &#65533;&#65533;&#65533;8&#65533;&#65533;	8 (&#65533;&#649;&#65533;t&#65533;&#65533; 	H&#65533;2&#65533;&#65533;:&#65533;&#65533;<&#65533; &#65533;&#65533;p@&#65533;&#65533;)&#65533;a&#65533;&#65533;&#65533;&<&#65533;	Pl&#65533;E(>&#65533;&#65533;G&#65533;&#65533;8&#65533;:&#65533;&#65533; 0`x@66&#65533;d.s$&#65533; &#65533;2`R	H&#65533;&#65533; "P&#65533;x`W&#65533;&#65533;&#1312;	`$&#65533;&#65533;&#65533;.&#65533;!&#65533;`&#65533;(&#65533;80n&#65533;X&#65533;),&#65533;
VLbi<&#65533;\JKZ&#65533;&#65533;r&#65533;&#65533;a#,\&#65533;&#65533;6&#65533;&#65533;&#65533;A&#65533;&#65533;F1&#65533;&#65533;Vc&#65533;&#65533;cF4&#65533;&#65533;V&#65533;&#65533;Mse&#65533;&#65533;a&#65533;&#65533;&#65533;u&#65533;f&#65533;&#65533;Rr&#65533;&#65533;@CK(&#65533;&#65533;5&#65533;1&#65533;f<&#65533;'&#65533;x\c&#65533;&#65533;&#65533;&#65533;-&#65533;&#65533;&#65533;&#65533;4&#65533;qj<C&#65533;3&#65533;0|&#65533;&#1177;n&#65533;&#65533;&#65533;-hQ&#65533;&#65533;&#65533;X&#65533;*T&#65533;&#65533;&#65533;:&#65533;&#65533;&#65533;&#65533;&#65533;%(	G,b&#65533;&#65533;P&#65533;!\C b&#65533;h$$&#65533;F(&#65533;&#485;&#65533;%0&#65533;&#65533;KPB&#65533;&#65533;F9&#65533;&#65533;&#65533;1&#65533;3&#65533;%aRD&#65533;uy&#227;a&#65533;4^&#65533;:&#65533;&#65533;li6&#65533;&#65533;\&6&#65533;]&#65533;9&#65533;,&#65533;u &&#65533;&#397;&#913;&#65533;&#65533;=&#65533;&#65533;&#65533;e&#65533;?&#65533;E&#65533;6&#65533;QO};&#65533;a&#65533;&#65533;>&#65533;QM&#65533;W&#65533;&#65533;/pz&#379;O5T&#65533;"&#65533;?aa@&#65533;h&#65533;2jb'&#65533;2AmiK&#65533;&#1212;&#65533;&#65533;&#65533; hJa&#65533;a &#65533;B&#65533;&#65533;&#65533;-^&#65533;&#65533;@8&#65533;&#65533;&#65533;xiV&#65533;&#41853;B&#65533;&#65533;d&#65533;L&#65533;'&#65533;4&#46606;RZ6&#65533;q&#65533;e&#65533;&#65533;&#65533;&#65533;&#65533;&#65533; &#65533;&#65533;&#65533;UC-W&#65533;&#658;q&#65533;C(&#65533;&#65533;&#65533;&#65533;&#65533;p!&#65533;$(&#65533;V&#65533;&#65533;_&#65533;&#65533;5&#65533;A&#65533;x&#65533;&#65533;8&#65533;@&#65533;:&#65533;&#65533;&#14342;*&#65533;P&#65533;&#65533;A&#65533; 2&#65533;!&#65533;L&#65533;&#65533;&#65533;&#65533;,X&#65533;&#65533;P&#65533;&#65533;&#65533;&#65533;1&#65533;[&#65533;a!pA&#65533;P0&#65533;&#65533;@" &#65533;U&#65533;
``&#65533;&#65533;@>&#65533;&#65533;&#65533;Z&#1098;A`&#65533;Mi&#65533;&#65533;-P&#65533;&#65533;&#65533;&#65533;FK&#65533;8&#65533;&#318;=&#65533;n&#65533;kP&#65533;&#65533;|&#65533;&#65533;&#65533;[	&#65533;@&#65533; &#65533;ED&#65533;&#65533;&#65533;'<&#65533;Q&#65533;{&#65533;&#65533; &#65533;&#65533;v&#65533;&#65533;&#65533;H&#65533;$&#1024;&#65533;&#65533;,&#65533;&#65533;vD0Eg&#65533;!&#65533;&#65533;$W&#65533; &#65533;s&#65533;\F&#65533;%@&#65533;&#65533;&#65533;&#65533;-^&#65533;
[&#65533;&#65533;&#65533;P&#65533;!`&#65533;b&#65533;@&#65533;.&#65533;&#65533;&#65533;|&&#65533;8S&#1446;&#65533;&#65533;H#EC&#65533;3&#568;e&#65533;&#65533;&#65533;-J&#65533;Z&#65533;&#65533;&#65533;`&#65533;&#65533;W&#65533;uX&#65533;"&#65533;&#65533;Y1~A&#65533;e&#65533;&#65533;&#65533;F0X&#65533;`(&#65533;&#65533;k&#65533;&#65533;&#65533;&#65533;3&#65533;&#65533;&#65533;&#65533;\3&#65533;&#65533;&#65533;&#65533;&#65533;&#65533;X&#65533;&#2002;4^&#65533;&#65533;&#65533;&#65533;0t!xa&#65533;&#65533;&#65533;ya_c&#65533;&#65533;0p&#65533;T&#65533;&#65533;&#65533;&#65533;'4&#65533;&#65533;&#1035;^&#65533;&#65533;&#65533;&#65533;$N&#65533;&#65533;H4"&#65533;D&#65533;&#65533;>&#65533;t&#65533;&#1584;&#65533;&#1843;a&#65533;k@&#65533;&#65533;`&#65533;2&#65533;!g>&#65533;&#704;&#65533;2&#65533;lxCl&#1990;5\&#65533;&#65533;&#65533;Lg&#65533;'&#65533;"u&#65533;G;$&#65533;g"&#65533;})&#65533;G&#65533;G&#65533;o&#65533;}&#65533;6d8V&#65533;b&#65533;&#65533;W&#65533;&#724;&#65533;2&#65533;[&#65533;f&#65533;#&#65533;&#65533;c|S3&#65533;W&#65533;%:&#65533;=d&#65533;d&#65533;&#65533;&#65533;&#65533;&#65533;&#65533;&#65533;&#65533;%"&#65533;W&#65533;c}X&#65533;&#65533;3=&#65533;&#65533;&#65533;6&#65533;&#65533;<&#65533;&#65533;<+&#65533;&#65533;&#65533;&#65533;$C&#65533;c&#65533;#/&#65533;B&#65533;&#65533;a&#1879;&#65533;te18A3(p&#65533;41&#65533;&#65533;&#65533;&#65533;W&#65533;Vq&#65533;&#65533;V&#65533;&#65533;TX&#65533;&#65533;5&#65533;B?d&#65533;qY&#65533;)&#65533;&#65533;&#65533;&#65533;&#65533;&#65533; &#65533;0=&#65533;&#65533;'&#65533;7QZQ_&#65533;&#65533;goDGB&#65533;V&#65533;UN&#65533;d]U=H&#912;&#65533;&#65533;I&#65533;v&#672;&#65533;@vyH;&#65533;P7bW&#65533;`=&#65533;4j&#65533;5l&#65533;E&#65533;&#65533;pe@p&#65533;#&#65533;l&#65533;&#65533;p&#1780;.)P!&#65533;1&#65533;1%ig&#65533;	&#65533;&#65533;&#65533;p&#65533;&#65533;?p&#65533; &#65533;&#65533;&#65533; &#65533;&#65533;&#65533;
&#65533;&#65533; &#65533; TE&#65533;\&#65533;&#65533; 	L -&#65533;Rm&#65533;M*&#65533;'@&#65533;&#65533;P(&#65533;&#65533;&#65533;"P*&#65533;l6&#65533;&#65533;m&#65533;&#65533;&#65533;&#65533;&#65533;&#65533;q&#65533;&#65533;6&#65533; 	 n&#65533;QpN&#65533;t p'&#65533;?` &#65533;VN
&#65533;BP&#65533;&#65533;&#65533;]&#65533;&#65533;		

&#65533;`	v&#65533;%@&#65533;p &#65533;&#65533;Q&#65533;R+&#65533;1&#65533;$&#65533;,&#65533;*&#65533;)&#65533;&#65533;'&#65533;"s&#65533;dL%&#65533;&#65533; &#65533;hP
&#65533;0y&#65533;Ps&#65533;B&#65533;&#65533;&#65533;Y&#65533;&#65533;&#65533;@
&#65533;&#65533;&#384;6aC&#65533;O1&#65533;p&#65533;&#65533;6wUG&#65533;&#65533;4&#65533;P&#65533;&#65533;
&#65533;&#65533;	&#65533;&#65533;\&#453;\&#65533;&#65533;&#65533;&#65533;[&#65533;P&#65533;p&#65533;	&#65533;P
&#65533;&#65533;ud&#65533;
&#65533; &#65533; &#65533;&#65533;
X&#65533;
&#65533;`&#65533;@&#65533;&&#65533;t9h)i&#65533;
X&#65533;
&#65533;&#65533;Z&#65533;&#65533;Z&#65533; 
&#65533;&#65533;	&#65533;0&#65533;	&#65533;&#65533;	&#65533;&#65533;`o&#65533;e	&#65533;&#65533;\&#65533;&#65533;&#65533;&#65533;&#65533;&#65533;&#65533;&#65533;&#65533;&#65533;p&#65533; &#65533;&#65533;rupu0&#65533;&#65533;|&#65533;&#65533;&#65533;p&#65533;&#65533;&#602;o&#65533;i c&#65533;k&#65533;m&#65533;{l&#65533;i&#65533;{&#65533;&#65533;|i&#65533;{k&#65533;{&#65533;Gb&#65533;` aP&#65533;&#65533;9&#65533;If&#65533;&#65533;W|T%&#65533;E~)&#65533;c<f&#65533;&#65533;&#65533;B0CQ&#65533;E&#65533;c&#65533;&#65533;C0D&#65533;t~9&#65533;<$&#65533;@&#65533;<&#1203;<&#65533;_j[c<_&#65533;&#65533;;&#65533;&#65533;]&#65533;Y&#65533;_&#65533;&#65533;&#65533;&#65533;<&#65533;&#65533;&#65533;&#65533;@&#65533;]&#59744;&#65533;]&#65533;&#65533;&#65533;'&#65533;&#1411;&#65533;&#65533;&#65533;7~QR&#65533;%&#65533;BNr^%&#65533;&#65533;$&#65533; &#65533;D5RD&#65533;!&#65533;5b&#65533;&#65533;u&#65533;&#65533;6&#65533;b&#65533;VS&#65533;1/*GTq7aUI&#65533;dP&#65533;8ZXr&#65533;8&#65533;p116&#65533; f&#832;&#65533;8&#65533;9&#1120;67&#65533;6n&#65533;FAjl&#65533;UV&#65533;4qYQ
&#65533;a*3&#65533;}SSxf&#65533;`&#65533;pt&#560;WH&#65533;&#65533;n5&#65533;=c4n&#65533;&#1136;&#65533;&#65533;r&#65533;CP,P"@&#65533;&#65533;&#65533;&#65533;&#65533;&#65533;2&#65533;&#65533;`lp"&#65533;b&#65533;&#65533;&#65533;8&#65533;&#65533;d`R&#65533;&#65533;&#65533;S&#65533;`
&#65533;&#65533;	&#65533;0r&#65533;>&#65533;&#65533;&#65533;8y&#65533;&#65533;pPP&#65533;&#65533;,`&#65533;&#65533;H&#1106;+"&#65533;M&#65533;&#65533;Pl&#470;l&#65533;&#65533;4p20-&#65533;&#65533;H&#65533;h&#65533;&#65533;M&#65533;#&#65533;&#65533;m&#65533;h &#65533; &#65533;
.&#65533;7 2&#65533;0&#65533;m&#65533;&#65533; "&#65533;&#65533;@	&#65533;po&#65533;`	&#65533;&#65533;	&#65533;	&#65533;0&#65533;`D@k!&#65533;&#65533;m
 &#65533;2@&#65533;&#65533;@&#65533;&#65533;&#1297;*&#65533;&#65533;*&#65533;)&#65533;&#65533;vl&#65533;&#65533;R$E$ &#65533;`eg&#65533;P0&#65533;&#65533;&#65533;@&#65533;&#65533;&#65533;3&#65533;&#65533;&#65533;&#65533;	&#65533;&#65533;&#336;&#65533;&#65533;{'&#65533;&#65533;i&#65533;&#65533;`&#65533;&#65533; &#65533;&#65533;i&#65533;8&#65533;&#65533;&#65533;
&#65533;&#65533;	&#65533; 	&#65533;0j{&#65533;v@&#65533;&#65533;&#65533;IO;p&#65533;&#65533;&#65533;7y&#65533;&#65533;`&#65533;&#65533;&#65533;&#65533;&#65533;&#65533;&#65533;&#65533;0	&#65533;&#65533;[&#65533;E	&#65533;&#65533;[&#65533;%	&#65533;u\&#65533;&#65533;[&#341;&#65533;&#65533;&#65533;&#65533;&#65533;&#65533;F&#65533;{&#65533;|&#65533;z&#65533;y&#65533;w`}&#65533;x`u`&#65533;&#65533;&#65533;&#65533;l&#65533;&#65533;&#65533;fpcdpd]&#65533;Z&#65533;UPZ&#65533;&#65533;&#761;&#65533;&#48732;&#65533;[ &#65533;[&#65533;T`[ d&#65533;|&#65533;&#65533;&#65533;&#727;i&#65533;&#65533;&#65533;&#65533;^&#65533;&#65533;b`&#65533;c&#65533;&#65533;&#65533;&#32441;Yc&#65533;U&#65533;zb'&ER4&#65533;"%&&#65533;;&#65533;&#65533;kDNS&#65533;.&#65533;b!&1E5&#65533;~&#1771;]&#65533;3?&#65533;]hY&#65533;!&#65533;p@&#65533;&#65533;&#65533;&#65533;&#65533;;,&#65533;]&#65533;$&#65533;+~1&#65533;#14&#65533;CE&#65533;B&#65533;}&#65533;S<,r&#65533;#_(_X&#65533;&#65533;&#65533;&#65533;K~\&#65533;D&#65533;C&#65533;&#65533;&#65533;&#65533;P" &#65533;&#65533;<XHQFf&#65533;&#65533;&#65533;e&#65533;7&#65533;P&#65533;&#65533;&#65533;H&#65533;&#65533;`6<&#65533;sX&#65533;sek&#65533;WL&#65533;Y(aWXH&#65533;s&#65533;&#65533;3}&#65533;v&#65533;&#65533;&#65533;&#65533;&#65533;&#65533;{(&#65533;I&#65533;&#65533;J&#65533;:c6&#976;&#65533;&#65533;+&#65533;1a7&#65533;0n'&#65533;h&#65533;s&#65533;&#228;9'&#65533;K|`,&#65533;&#65533;&#65533;d&#65533;V&#65533;s&#65533;@,&#65533;&#65533;bF&#272;&#65533;G&#1522;&#65533;&#65533;itx7a&#65533;wR
;9&#65533;X8&#65533;i&#65533;w&#65533;`&#65533;&#65533;	&#65533;&#65533;g&#65533;5 `1&#65533;  K&#65533;&#65533;2&#65533;R&#65533;h&#65533;&#65533; F&#65533;&#65533;Z&#65533;[&#65533;`V&#65533;&#65533;&#65533;	&#65533;&#1042;S&#65533;g&#65533;D&#65533;w&#65533;&#65533;7&#65533;p
r&#65533;(0&#1336;.&#65533;&#65533;&#65533;&#65533;(&#65533;k&#65533;4q&#65533;J%`s&#65533;M&@m+&#65533;L.&#65533;&#829;&#65533;&#65533;2`&#65533;&#1418; &#65533;v&#65533;0`2&#65533;@ 90&#65533;&#65533; 
&#65533;&#65533;y'&#46613; 	&#65533;&#65533;	CP@&#65533;$&#65533;&#65533;&#65533;Q&#65533;1&#65533;&#388;(&#65533;$%&#1087;&&#65533;&#65533;M&#65533;&#65533;) &#65533;@&#65533;&#65533;&#65533;	U
i&#65533;&#65533;p
&#65533;&#65533;
&#65533;5
iK
&#65533;&#65533;&#65533; K&#65533;@
&#65533;
&#65533;e[&#65533;Uz&#65533;&#1175;`	&#65533;&#65533;&#65533;e&#65533;{{pr p}j&#65533;p 8&#65533;n&#65533;&#65533;f&#65533;&#65533;`&#65533;[&#65533;G]h&#65533;&#65533;&#65533;&#65533;&#65533;&#65533;&#65533;&#65533;k&#65533;&#65533;G&#65533;[&#65533;&#65533;'[&#65533;^&#65533;&#65533;a&#65533;&#65533;&#65533;c |d&#65533;aP&#65533;&#65533;&#65533;`&#65533;&#65533;&#65533;\=^&#65533;` [&#65533;_&#65533;[&#65533;[`Z&#65533;Y&#65533;&#65533;p&#65533;&#65533;&#65533;&#65533;&#65533;&#65533;&#1349;m&#1543;&#65533;m&#65533;]0&#65533;[&#65533;]P&#1466;&#65533;&#65533;&#65533;&#65533;&#65533;b &#65533;_}&#65533;`&#65533;&#65533;bMc&#65533;&#65533;f&#65533;|&#65533;&#65533;&#1653;&#65533;&#139;&#65533;E&#65533;+&#65533;Q&#65533; &#747;&#65533;ZD&#65533;t&#65533;D&#1323;e!d&#65533;&#65533;&#65533;&#395;&#65533;>&#65533;_&#65533;&#65533;%&#65533;S&#65533;\&#65533;&#65533;!<<&#65533;1&#65533;&#65533;@&#65533;&#65533;>&#65533;&#65533;~&#1357;<&#65533;AE?&#65533;A;T&#65533;&#65533;&#65533;CjC?&C&#875;$&#65533;;&#65533;&#1216; &#65533;&#65533;&#1495;b&#65533;&#65533;&#65533; 5CDA&#65533;#&#65533;&#861;&#65533;&#65533;Q[&#65533;&#65533;&#65533;41&#65533;Ag6O,&#65533;k&#65533;D7V?I&#65533;S&#65533;w,|6z&#65533;&#65533;r&#65533;&#65533;n&#65533;9n&#65533;s`&#65533;&#65533;hs&#65533;c:&#65533;&#832;&#65533; >&#65533;>}wF}gf&#65533;@&#65533;&#65533; &#65533;&#65533;&#65533;VLZ&#65533;&#65533;&#65533;s&#65533;&#65533;&#65533;&#65533;&|7#n&#65533;0j&#65533;&#65533;j&#65533;&#65533;e5x*&#461;&#65533;&#65533;j&#818;Gw&#240;&#65533;o&#65533;&#65533;&#65533;&#65533;E^&#65533;0gVO&#65533;Y(|&#65533;m&#65533;&#65533;p&#65533;:&#65533;&#65533;S&#65533;`	0Kp&#65533;&#65533;(`&#65533;$&#65533;&#65533;&#760;2&#65533;}&#65533;	&#65533;`&#65533;&#65533;dpO&#65533;&#65533;0&#65533;Z&#65533;&#65533;
.&#65533;	&#65533;&#65533;V`S&#65533;;>xe&#65533;L&#65533;&#65533;&#65533; &#65533;C$&#65533;&&#65533;&#65533;h&#65533;&#65533;k&#65533;Rl&#65533;m7S&#65533;%&#65533;&#65533;&#65533;"&#65533;&&#65533;&#65533;&#65533;Tmj>&#65533;#P&#65533;()&#65533;&#65533;*.&#65533;.&#1516;&#65533;&#65533;n"3p&#65533;B&#65533; &#65533;&#65533;	&#65533; [&#65533;&#65533;y&#65533;Pz&#65533; 	&#65533;Uh&#65533;0p3@&#65533; &#65533; &#1071;	&#65533;&#65533; s-s/&#65533; 52s&#65533;`&#65533;&#65533;-&#65533;\&#65533;e0	&#65533;&#65533;&#65533;&#65533;	&#65533;&#65533;&#65533;&#65533;&#65533;	&#65533;&#65533;&#1162; 	&#65533;p	&#65533;&#65533;&#65533; &#65533;&#65533;	&#65533;&#65533;	&#65533;&#65533;&#65533;p&#65533; {@&#65533;v &#65533;O&#65533;JBM|&#247;&#65533;&#65533;&#65533;{&#65533;gi&#65533;|p&#65533;&#65533;&#65533;h&#65533;&#1421;&#65533;&#65533;X@SQ W&#65533;WPXP&#65533;S@&#65533;Up&#65533;ZPS0T&#65533;&T&#65533;&#65533;U K`L&#65533;G<&#65533;&#65533;H&#65533;&#65533;U &#65533;W@Y&#65533;&#65533;&#65533;>&#65533;&#65533;V`Y&#65533;&#65533;W&#65533;Z`W@&#65533;U &#65533;~&#65533;&#65533;&#65533;e_&#65533;&#65533;&#507;&#1016;&#65533;&#65533;&#65533;od ^&#65533;&#65533;m-&#1426;m&#65533;&#65533;&#65533;]0&#65533;{&#65533;&#65533;&#65533;&#65533;&#425;|&#65533;&#65533;^&#65533;&#65533;r&#65533;&#65533;&#1872;&#65533;&#65533;$2%&#65533;&#65533;&#65533;&#65533;$l&#65533;&#65533;&#65533;0X&#65533;X&#65533;D&#65533;;E&#65533;B&#1805;&#65533; Z&#65533;&#65533;&#65533;a&#65533;[)&#65533;p>8&#65533;&#65533;&#65533;EG&#65533;dr&#65533;aD&#65533;g}&#65533;&#65533;&#65533;&#65533;@&#65533;D&#65533;&#65533;&#65533;)&#65533;&#65533;'^&#65533;AVsd&#65533;&#65533;&#65533; $B&#65533;&#65533;&#65533; &#65533;&#65533;0D&#65533;&#65533;5&#65533; &#65533;k&#65533;&#65533;7&#65533;=&#65533;&#65533;&#65533;&#65533;}&#65533;B&#65533;iq&#65533;[&#197;%&#65533;&#65533;w8`&#65533;&#65533;i&#65533;:&#65533;p&#65533;.&#65533;g&#65533;/z&#65533;&#65533;_&#65533;N&#65533;&#65533;g&#65533;s &#65533;X&&#1192;Q&#65533;&#65533;&#65533;2h&#65533;Bc&#65533;&#65533;&#65533;e&#604;=S&&#65533;Y2e	&#65533;{F&#65533;&#65533;h&#65533;AD&#1420;&#65533;&#65533;d&#606;9&#65533;&#65533;L!&#134;&#65533;&#65533;tv&#65533;&#65533;Ic&#412;5&#65533;&#65533;&#65533;Y&#65533;1d&#982;&#65533;&#65533;,&#65533;Id&#344;	5Fl&#1584;&#65533;&#65533;F&#65533;!2&#65533;U&#65533;V&#65533;&#1554;&#65533;2&#65533;&#272;A&#65533;&-O_&#65533;t&#65533;&#65533;$)&#1119;<t&#65533;liB$#Ez&#1040;1cG1v&#65533;&#65533;&#65533;&#65533;&#65533;&#593;,w8&#370;&#65533;*&#65533;R&#65533;V&#65533;v,Y4j&#65533;,&#65533;&#65533;&#792;&#65533;&#65533;&#65533;&#65533;&#65533;H&#717;H&#65533;`&#65533;&#65533;&#65533;&#65533;.X&#65533;&#65533;C&#65533;:h&#65533;&#65533;&#65533;'Z&#206;&#866;&#65533;&#65533;&#65533;M&#65533;(&#65533;&#65533;&#330;&6L&#65533;&#65533; &#65533;&#65533;<h&#65533; &#65533;&#65533;d7&#65533;&#65533;A&#65533;&Ft&#65533;@!&#65533;=&#65533;&#65533;&#65533;t&#65533;&#65533;+V&#65533;N&#65533;&#1172;)&#65533;&#65533;D&#65533;8&#65533;&#65533; "&#65533;
 &#65533;&#65533;&#65533;0&#65533; "p&#963;@&#65533;`&#65533;
(&#65533;&#65533;&#65533;	z&#65533;&#65533;&#65533;&#65533;&#65533;0&#65533; p&#65533;&#65533;78&#65533;&#65533;-&#65533;d&#65533;?&#65533;&#65533;&#65533;=&#65533;&#65533;&#65533;&#65533;&#65533;&#65533;;&#35875;&#65533;7&#1800;c9&#65533;&#205;4&#65533;pc&#65533;2&#65533;&#65533;I(&#65533;&#65533;R&#65533;0&#65533;&#65533;&#65533;0&#65533;&#65533;0&#65533;1&#65533;(&#204;4&#65533;h&#205;7&#65533;hc&#65533;5&#65533;&#65533;&#139;/&#65533;&#65533;&#65533;.&#65533;&#65533;-&#65533;&#65533;&#65533;&#65533;-&#65533;&#65533;"O/&#65533;&#65533;&#65533;J1&#65533;&#65533;K:&#65533;&#65533;s&#65533;+&#65533;&#65533;*&#65533;&#65533;K*&#65533;|T&#65533;/&#65533;&#65533;&#65533;/%&#65533;3*&#65533;&#65533;0&#65533;$&#65533;$&#65533;0C&#65533;3&#65533;@&#204;V_EC&#65533;3&#792;&#65533;&#65533;&&#65533;U&#65533;1&#65533;&#65533;&#65533;&#65533;_&#65533; &#203;0&#144;&#65533;d&#65533;&#65533;&#65533;&#65533;_m5&#65533;VZ&#65533;&#65533;t&#65533;l&#65533;&#476;s&#65533;1&#65533;q&#65533;&#54684;r&#65533;&#65533;v&#65533;q&#65533;%gp&#65533;-&#65533;'\o&#65533;5&#65533;&#65533;q&#1677;w\t&#625;&#65533;&#65533;s&#65533;o&#65533;	g_p&#65533;&#65533;&#65533;&#65533;x&#65533;&#65533;`q&#65533;&#65533;a&#65533;&#65533;&#6554;h&#65533;&#65533;&#65533;l&#65533;&#65533;k&#65533;&#65533;f`l<&#134;n.&#65533;fh&#65533;&#65533;&#65533;d&#65533;O>&#65533;&#65533;iZ&#65533;&#410;l&#65533;&#65533;&aof&#65533;&#65533;|&#65533;y&#65533;p&#65533;&#65533;f&#65533;&#65533;&#65533;Fn&#65533;8dn&#65533;	&#65533;&#65533;pn6&#65533;_&#65533;C&#65533;&#65533;&#65533;M&#65533;f&#65533;hT~&&#65533;i&#65533;&#65533;&&#65533;l0&#65533;l&#65533;&#65533;!&#65533;&#23471;&#65533;&#65533;&#65533;&#65533;&#65533;Fm&#65533;TNF&#65533;&#65533;U&#65533;&&#65533;&#65533;{o&#65533;&#65533;&#65533;i&#65533;&#65533;N&#65533;&#65533;m&#65533;qn&#65533;&#65533;&#65533;&#65533;,&#65533;&#65533;&#65533;'&#65533;&#65533;:&#65533;&#65533;Q&#65533;&#65533;&#65533;q&#65533;g&#65533;&#65533;&#65533;&#18008;&#65533;&#65533; &#65533;$&#65533;&#677;d47j&#65533;&#65533;%7&#65533;&#65533;&#65533;&#65533;J=&#65533;d2&#65533;
)&#65533;j"j&#65533;&#65533;v&#65533;&#60181;!&#65533;&#65533;&#65533;&#65533;I)&#65533;.&#65533;&#38429;f&#65533;&#65533;&#65533;&#65533;&#65533;&#65533;\z&#65533;z&#65533;)(&#65533;&#65533;&#65533;[&#935465;)4&#65533;|&#65533;*&#65533;&#65533;&#65533;&#65533;&#65533;&#1805;&#65533;&#65533;3&#65533;xb>&#65533;&#65533;&&#65533;b0"F&#65533;&#65533;R&#338;A&#65533; &#202;(0&#65533;HXB&#65533;0&#65533;+tSa&#65533;R&#65533;&#65533;L&#65533;&#65533;&#65533;HE(Ba&#65533;X&#65533;!&#65533;;&#65533;&#65533;&#65533;&#65533;&#65533;}|&#65533;91Z&#65533;&#65533;1 &#65533;'Ht&#65533;3&#65533;&#65533;@=!&#65533; 2&#65533;&#65533;&#65533;(&&#65533;!q|&#65533;&#65533;+p&#65533;P&#65533;	D&#65533;&#65533;&#65533;N&#65533;&#65533; @x &#65533;&#65533; &#65533;n2&#65533;0&#65533;&#65533;RhC&#1096;Hd&#65533;&#65533; &#65533;(B&#65533;	?(&#65533;0&#65533;&#65533;&#65533;`&#65533;	$&#65533; &#65533;@&#65533;(0
T&#65533;&#65533;@&#65533;.&#65533;l&#65533;&#65533;8&#65533;&#65533;.&#65533;&#65533;(&#65533;D&#65533;
t&#65533;&#65533;3&#65533;
ViH&#65533;&#65533;T&#65533;$[5iL&#65533;&#65533;&#65533;&#65533;&#65533;,P5	]&#1538;&#65533;&#65533;&#65533;&#65533;Qm&#65533;&#65533;&#65533;&#65533;+&#65533;&#65533;)Haid &#1241;&#65533;`&#65533;7&#65533;&#65533;U
&#65533;&#65533;&#65533;cuT&#65533;B&#65533;&#65533;&#65533;%S&#65533;&#65533;Ie@&#65533;&#65533;d&#65533;B&#65533;&#65533;Y&#65533;&#65533;&#65533;&#65533;	&#65533;(&#65533;&#65533;Yb&#65533;&#65533;&#65533;I&#65533;c2&#65533;Y&#65533;&#65533;B&#65533;&#404;&#65533;5&#65533;&#65533;e@&#1387;b&#65533;Z&#65533;!&#65533;&#1435;&#65533;&#65533;L`TXX2V&#65533;&#1972;)i>&#65533;&#65533;&#65533;&#65533;V5&#65533;@&#65533;R&#65533;	f&#65533;(&#507;&#65533;E&#65533;&#65533;&#65533;K&#65533;&#65533;&#42427;&#65533;&#1390;&#65533;~&#65533;&#65533;&#65533;&#1527;&#65533;u&#1171;&#65533;&#65533;_&#65533;&#65533;F7@v&#65533;&#65533;jq&#229;!&#65533;&#65533;6
&#65533;&#65533;&#65533;t&#65533;&#1030;M&#65533;v&#65533;E#&#65533;&#65533;H5r&#65533;e&#65533;&#65533;'&#65533;2*&#65533;d&#65533;&#65533;0F0z!&#65533;b &#65533;&#65533;&#554;/&#65533;&#65533;U`#&#1056;&#65533;C&#65533;VS&#65533;&#65533;&#65533;&#65533;&#65533;hF3&#65533;&#65533;SlHCs0&#65533;P&#65533;&#65533;&#65533;mC&#65533;.&#65533;i&#358;a&#65533;&#65533; &#65533;3&#65533;&#65533;jU&#65533;&#65533;&#65533;_ %%&#65533;&#65533;0&#65533;&#65533;Xd&#65533;&#480;&#65533;`&#65533;V&#65533;"C&#65533;&#65533;Q&#65533;0&#65533;a&#65533;&#26930;&#65533;&#65533;]5&#65533;&#65533;&#65533;]&#65533;!&#65533;&#65533;j&#65533;&#65533;&#65533;RV&#65533;&#65533;m&#65533;4"&#65533;&#65533;@$&#65533;&#65533;&#65533;3.&#65533;&#65533; D!&#65533;&#65533;-4*&#65533;[dt&#65533;NM&#65533;BbB&#65533;&#65533;(#&#65533;&#65533;5&#65533;X_&#65533;\&#65533;5&#65533;&#65533;h&#65533;U&#65533;&#65533;Y&#53398;&#65533;&#65533;&#65533;S&#65533;&#65533;U&#65533;H&#65533;&#371;&#65533;&#65533;C&#65533;2&#65533;&#65533;8&#248;&#65533;1>[&#65533;&#65533;W&#65533;&#65533;=&#65533;hr2B&#65533;N|&#65533;&#65533;I~&#65533;&#65533;^&#65533;5&#65533;3&#65533;-&#65533;0vA&#65533;&#65533;&#65533;&#65533;&#517;+L&#65533;	F&#65533;aR&#65533;6 &#65533;P@B&#65533;CP&#65533;&#65533;p-l&#65533;b\&#65533;b&#65533;&#1545;M&#65533;&#65533;^ &#65533;&#65533;&#65533;m&#65533;&#65533;&#65533;Y_&#65533;&#65533;T&#65533;
F &#65533;&#65533;&#65533;&#65533;)
D&#65533;&#65533;F7&#65533;MH&#65533;&#65533;f&#65533;8' &#65533;
\&#65533;&#65533;d @&#65533;&#65533;s `&#65533; &#65533;&#65533;&#65533;8&#65533;@&#65533;&#65533;2,`&#65533;&#65533;T@ &#65533;
l&#65533;$B&#65533;
S`b&#65533;&#65533;&#65533;&#65533;p&#65533;8 &#65533;@&#65533;<@j&#65533;D($n8&#65533;&#65533;&#65533;h&#65533;&#65533;ad!A e*[&#65533;;p&#65533;V5,]sf&#65533;&#65533;;WE&#65533;*=&#65533;OaXC0&#65533;O4&#65533;aSb&#65533;&#65533;$U&#65533;Y";Y](&#65533;&#65533;J&#65533;M2&#65533;at R&#1936;&#65533;&&#65533;!P&#65533;&#65533;6&#65533;&#65533;]-&#65533;&#65533;&#65533;~&#65533;&#65533;&#65533;&#65533;.l&#65533;&#65533;&#214;JP1&#65533;&#65533;ozS;kZ&#65533;&#65533;&#65533;&#58545;&#65533;&#65533;+X&#65533;SL&#65533;$&#65533;8&#65533;&#65533;MS&#65533;[&#65533;NZ&#65533;A&#65533;&#65533;''J&#65533;&#65533;&#65533;$&#65533; &#65533;&#65533;*H&#65533;&#65533;V&#65533;.J/&#65533;&#1131;`&#65533;"&#65533;8&#65533;&#65533;&#65533;&#65533;&#65533;&#65533;&#65533;<&#65533;&#65533;&#65533;F/{&#65533;&#65533;&#65533;C-6>&#11419;{md&#65533;&#65533;o&#65533;&#7724;&#65533;%k&#65533;&#65533;[F&#65533;&#65533;b$C&#65533;&#65533;&#65533;&#65533;2&#65533;&#65533;\&#65533;&#65533;F&#65533;}&#65533;&#65533;&#65533;&#65533;BS&#65533;&#65533;&#65533;.&#65533;&#65533;&#65533;c^&#65533;&#65533;1&#65533;!<&#65533;&#65533;V~&#65533;e;C&#65533;&#65533;&#65533;&#65533;&#65533;y%&#65533;&#65533;&#65533;v&#1781;&#65533;&#65533;eq([&#65533;0&#65533;Quahu&#65533;&#65533;&#65533;U&#65533;&#65533;S&#65533;&#65533;&#65533;&#65533;&#2027;n&#1389;^&#65533;'&#65533;&#65533;%?&#170;&#65533;I&#65533;<Vr5&#65533;&#65533;&#65533; &#65533;cF	%O&#65533;&#1687;&#65533;&#65533;=&#65533;RV&#65533;&#65533;-C&#65533;p&#65533;&#65533;0&#65533;&#861;&#65533; &#65533;5(&#65533;&#65533;&#65533;&#65533;&#65533;W[&#65533;&#65533;j&#65533;&#65533;&#65533;&#65533;$#&#65533;`&#65533;&#65533;&#65533;O&#65533;&#65533;&#1374;ut^&#65533;&#65533;&#65533;&#65533;&#65533;&#65533;E&#65533;&#65533;_4&#65533;&#65533;&#65533;&#65533;1^&#65533;c&#65533;&#65533;E%EW~&#65533;&#65533;&#65533;_&#65533;&#65533;&#65533;&#65533;/&#65533;&#65533;g&#1971;&#65533;&#65533;E,RQ
ThZ&#65533;&#65533;VX&#65533;T&#65533;&#65533;F&#65533;8&#65533;&#65533;) :&#65533;@&#515;7(&#65533;08&#65533;;&#65533;&#65533;U&#517;_&#65533;^`<&#65533;/b&#65533;&#922286;&#65533;&#65533;K
&#65533;A&#65533;j&#65533;h0&#65533;V&#65533;&#65533;*&#65533;8&#65533;&#65533;$x&#65533;&#65533;!&#1202;j8&#65533;@02&#65533;&#65533;%23&#65533;&#65533;)&#65533;&#65533;&#65533;&#65533;'R ,&#65533;"&#65533; L&#65533;&#65533;&#65533;B&#65533;3&#65533;&#65533;&#65533;(9&#65533;C&#65533;&#65533;,X&#65533;&#65533;&#65533;&#65533; =&#65533;&#65533;&#65533; L&#65533;4&#65533;&#65533;C&#65533; Ez&#65533;&#65533;&#65533; &#65533; &#65533;8&#65533;&#65533; &#65533; 8-8-o&#65533;5\&#46400;&#245;R&#65533;S&#65533;`&#65533;'5&#65533;&#65533;\+A6e*&#65533;di&#65533;Uj'Q&#65533;&#65533;186&#65533;:&#65533;&#65533;"q4`&#65533;[&#65533;&#65533;8I&#65533;_D&#65533;td&#65533;+&#1026;=&#65533;l&#65533;6f&#1765;&#65533;"&#65533;0!6Gq&#65533;n&#65533;f&#677;RDiT&#65533;1&#65533;$m&#65533;&#65533;L&#676;U&#65533;Fq<&#65533;F7.&#65533;&K&#65533;1&#65533;'y2a&#65533;&#65533;)&#65533;m&#65533;s&#65533;&#65533;wA&#65533;u&#1128;&#1623;~&#65533;&#65533;q)&#65533;&#65533;&#65533;&#534;z&#65533;&#65533;&#65533;&#65533;&#65533;&#65533;&#65533;&#8605;&#65533;fH*jX&#65533;j&#65533;&#65533;)	&#65533;&#65533;i&#65533;&#65533;&#65533;&#65533;&#65533;&#65533;P&#65533;&#65533;&#592;4&#65533;b&#65533;?[&#65533;[&#65533;Zh,[&#65533;Z&#1029;` &#65533;&#65533;&#65533;&#65533;&#65533;&#65533;<&#65533;&#65533;&#65533;I&#65533;&#65533;Z/&#65533;&#65533;&#590;|
&#65533;
&#617;&#65533;.&#65533;t
&#65533;&#65533;&#65533;I{
&#65533;&#645;^&#65533;&#601;&#65533;I&#65533;&#65533;I&#65533;&#65533;I&#65533;&#65533;J&#65533;C&#65533;&#65533;P:&#65533;&#65533;&#615;&#1033;&#65533;	&#65533;&#65533;&#65533;-&#65533;&#1066;;&#65533;H&#65533;
	&#65533;&#65533;&#65533;e0;&#12938;&#65533;&#65533;&#65533;&#65533;&#65533;&#65533;&#65533;&#65533;&#65533;&#65533;h&#65533;.g&#65533;&#65533;!&#65533;&#65533;
&#65533;&#65533;@*i&#65533;&#65533;&#65533;&#65533;&#65533;&#65533;&#65533;&#65533;I&#65533;&#65533;&#65533;&#65533;&#65533;*&#678;&#65533;d*
&#65533;&#65533;_&#65533;&#65533;&#65533;&#65533;&#65533;&#65533;&#65533;&#65533;L&#65533;b &#65533; &#65533;&#65533;Z/&#65533;|K&#65533;!I&#65533;&#65533;J&#65533;l&#65533;&#65533;+M&#65533;,YPS &#65533;Q \&#65533;&#65533;O&#65533;&#65533;FH&#65533;C@&#65533;DI&#65533;&#65533;PX&#65533;_&#65533;&#65533;&#483;*g&#65533;	&#65533;&#52012;dNh&#65533;&#65533;&#65533;D=&#65533;3&#65533;!&#65533;&#65533;&#65533;"d2h&#65533;&#65533; &#65533;X&#65533;&#65533;h&#65533;0B&#65533;H(O.K&#65533;&#65533;&#65533;	&#65533; &#65533;&#65533;&#65533;&#65533;%b <s&#65533;P&#65533;&#65533;`3LK&#65533;8&#65533;&#65533;/&#65533;&#65533;&#65533;&#65533;A"&#65533;h&#65533;"&#65533;&#65533;&#65533;(&#65533;&#65533; P &#65533;&#65533;&#65533;C>&#65533;&#65533;&#65533;&#65533;&#65533; &#65533; &#65533; SC&#65533;&#65533;&#65533;&#65533;JZ&#65533; <p&#65533;/&#1063;gI{JQ&#65533;'Wiij&#65533;'16`&#65533;&#65533;~b&#65533;ai&#65533;&#65533;&#65533;&#65533;p&#65533;Z&#65533;&#65533;QI71&#65533;&#65533;7(&#65533;7X&#65533;3 &#65533;|&#65533;%&#65533;&#65533;[&#65533;&#65533;rJ7P&#1637;-!&#65533;-&#65533;%X&#65533;&#65533;&5&#65533;&#65533;`&#65533;681Xt6fTSq&#65533;Y&#65533;'`&#65533;6a&#65533;h&#65533;&#1221;[&#65533;g&#65533;QT&#65533;&#65533;{&#65533;&#65533;jRZ	.&#65533;&#65533;
&#65533;|9~&#65533;&#65533;&#65533;&#65533;&#65533;&#65533;&#65533;&#65533;&#65533;&#65533;&#65533;&#65533;&#65533;&#65533;&#65533;&#65533;	&#65533;&#65533;i&#65533;&#65533;P&#65533;9&#65533;p&#65533;&#65533;&#65533;&#65533;&#65533;&#65533;d&#1596;Te&#65533;&#65533; &#820;/&#65533;&#171;&#65533;c&#65533;
&#65533;H:&#65533;&#65533;<&#65533;&#65533;&#65533;&#65533;&#65533;&#65533;*`d&#65533;Y8&#65533;&#65533;&#65533;Y&#65533;&#65533;Y&#65533;&#65533;Z&#65533;I&#65533;&#1265;&#65533;I&#65533;V&#65533;&#254;&#65533;&#65533;>&#65533;&#65533;&#65533;&#65533;V`&#65533;&#65533;&#65533;&#65533;&#65533;&#65533;&#65533;<&#65533;A&#65533;&#65533;p&#65533;L&#65533;&#65533;_`&#65533;&#47354;&#65533;&#65533;V{V&#65533;+&#65533;&#65533;&#65533;k,&#65533;W&#65533;p&#65533;3K&#796;<_(<&#65533;&#65533;&#65533;&#65533;9&#65533;4&#65533;&#65533;&#65533;&#65533;[&#65533;&#65533;&#65533; 
&#65533; 
S&#65533;&#65533;&#65533;X&#65533;&#65533;&#65533;x&#65533;&#65533;&#1353;&#65533;;&#65533;&#65533;&#65533;&#65533;	&#65533;&#65533;&#65533;&#65533; &#65533;b;&#65533;3&#65533;&#65533;&#65533;&#65533;d8&#65533;K&#314;^ ;\&#65533;&#65533;\&#1029;[&#65533;&#65533;^&#65533;\&#65533;&#65533;&#65533;&#65533;&#65533;&#65533;&#65533;&#65533;Y&#65533;M&#1716;h*&#65533;M&#65533;&#65533;&#65533;&#65533;&#65533;&#65533;W&#65533;&#65533;1q&#65533;1h&#65533;W&#65533;Y|%,&#65533;&#65533;&#65533;&#65533;}&#65533;m&#65533;&#1513;&#65533;>|5K&#65533;kWmE[i&#65533;&#65533;\&#65533;&#65533;V&#65533;&#65533;RHVx&#65533;X&#65533;&#65533;Y&#65533;YxTP&#65533; R&#65533;]&#65533;&#65533;&#65533;&#65533;&#65533;S&#65533;&#65533;&#65533;&#770;&#65533;&#65533;&#65533;
&#65533;&#65533;I&#65533;>_&#1082;[&#65533;&#65533;Y&#65533;&#65533;VP&#65533;Tp&#65533;V&#65533;&#65533;Dx*&#65533;H&#65533;&#65533;2RX&#65533;
)]H&#65533;0&d2&#65533;d&#65533;$&#65533;]&#65533;&#65533;&#65533;&#65533;6&#65533;P)$&#65533;)j&#65533;` &#563;X"&#65533;@ x 	&#65533; &#65533;^&#65533;&#65533;(   &#65533;&#65533;X0&#65533;&#65533;&#65533;&#65533;4k&#65533;.&#65533;P&#65533; ?$&#65533;&#65533;&#65533;&#1664;&#65533; &#65533;H&#65533;&#65533;&#65533;=&#65533;2@&#65533;UTATD&#871;}R82A&#65533;l+L&#65533;&#65533;vJ'UD&#65533;-&#65533;&#65533;,h&#65533;d&#65533;&#65533;<Y&#65533;&#65533;&#65533;uaYR,&#65533;.&#65533;&#65533;Z"&#65533;U&#65533;L	9&#65533;>&#65533;&#65533;.&#65533;?&#65533;1(/&#65533;a&#65533;:9&#65533;(m&#65533;&#65533;pl&#65533;Y	&#65533; &#65533;R&#65533;[afLa&#65533;;&#65533;;E}&#65533;_"&#65533;$l&#65533;&#65533;&#65533;&#169;&#65533;&#65533;Q&#65533;&#65533;&#65533;T&#65533;&#65533;&#65533;&#65533;k&#65533;&#65533;&#65533;
Zm0&#65533;&#65533;1&#65533;,&#65533;&#65533;&#629;&#65533;&#65533;&#65533;&#65533;&#65533;&#65533;Y&#65533;&#65533;\&#65533;&#65533;3NcZ&#65533;&#65533;Zp15>c&#65533;m<&#65533;&#65533;&#65533;&#65533;BJ&#65533;&#65533;&#65533;&#65533;&#65533;a&#1052;a8&#639;&#65533;\&#65533;&#65533;&#65533;&#65533;&#65533;Z&#65533;&#65533;&#65533;\h&#65533;&#65533;&#826;\&#65533;*^&#65533;&#65533;`&#65533;0&#65533;&#65533;&#65533;&#65533;&#65533;\&#65533;&#130;Ja`&#1773;&#65533;?M&#65533;d&#65533;&#65533;c&#65533;e&#65533;|
_&#65533;^?&#65533;&#65533;&#65533;&#65533;K&#65533;&#65533;&#65533;?O&#65533;H&#65533;?&#65533;`&#65533;d&#65533;>&#1499;&#65533;&#65533;&#65533;e]x&#65533;M&#65533;e&#65533;4&#731;m&#65533;&#65533;@&#65533;&#65533;&#1774;&#65533;&#65533;cS&#65533;&#65533;<&#65533;I&#65533;&#65533;&#65533;&#65533;&#1549;l&#65533;l&&#65533;l&#65533;f<&#65533;&#65533;l&#65533;;e&#65533;&#65533;&#65533;\&#65533;&#1632;&#65533;Zp&#65533;[X&#65533;Y&#65533;Y&#65533;&#65533;Y[&#65533;{&#65533;&#65533;[&#65533;&#65533;u&#65533;g^&#65533;\H&#65533;ud&#65533;&#243;db&#65533;eZh\&#65533;d&#65533;&#65533;&#65533;\&#65533;&#65533;bf&#65533;n<P~&#65533;Pf^>&#65533;FfJ&#65533;&#65533;xgd&#65533;[D.&#65533;H&#65533;Y^Hi^&#65533;&#65533;&#65533;@u&#65533;dt&#65533;&#1630;&#65533;Y&#65533;E<&#65533;&#65533;:a&&#1832;&#65533;UO&#65533;JhD?&#65533;>&#65533;&#65533;A&#65533;)&#65533;^&#65533; &#65533;&#65533;!&#65533;G&#65533;&#65533;&#65533;0&#65533;+c&#65533;&#65533;p&#65533;!2&#65533;G|D1S&#65533;&#65533;x &#65533;&:3&#65533;U&#65533; _2&#65533;&#65533;8&#65533;PP 6K&#65533;=&#65533; 04 H&#65533;E&#65533; p&#65533; 3C3&#65533;k&#65533;&#65533;&#1872;&#65533;P&#65533; }P&#1216;&#1205;jZ})8&#65533;x&#65533;&#65533;p&#65533;&&#65533;8 ^et&#65533;'&#65533;|&#65533;&#65533;,&#65533;*&#531;d&#65533;)&#65533;&#65533;-`m<&#65533;&#65533;*0&#65533;}&#65533;&Q&#65533;&#65533;Z&#65533;`_&#1282;*&#65533;X&#65533;%&#65533;f&#65533;+&#65533;&#65533;?&#65533;&#65533;)&#65533;/@a V%&#65533;&/UF%-c&#65533;&#65533;n&#65533;a&#65533;&#65533;'&#65533;akj&#65533;sZnj&#65533;'!n&#449;&#65533;&#65533;Lro&#65533;&#65533;c&#65533;&#65533;&#65533;&#65533;&#65533;X&#65533;&#65533;8&#65533;&#65533;,&#65533;ZV&#65533;[`e]&#65533;&#65533;D&#65533;&#65533;&#12636;&#65533;&#65533;F&#65533;4F&#65533;[&#1029;4&#65533;\YH&#17566;&#65533;x6&#65533;&#65533;&#65533;&#65533;oC&#65533;<`H&#65533;&#65533;&#65533;&#65533;x\&#65533;z&#65533;=6&#65533;)&#65533;[&#65533;:Y8V&#65533;[XX&#65533;UHpZ&#65533;ggM&#65533;&#65533;^&#65533;&#65533;&#65533;&#65533;&#1600;&#65533;&#65533;/&#65533;\&#65533;Y/&#65533;&#65533;u&#65533;?&#65533;&#65533;&#988;?&#65533;&#65533;Z&#65533;&#65533;l&#65533;&#65533;&#65533;I&#65533;bq$&#65533;&#65533;&#65533;&#65533;q^&#65533;rtq&#65533;&#65533;&#65533;\&#65533;Z&#65533;YL&#1413;&#65533;&#65533;J&#65533;&#65533;(&#65533;cq&#65533;&#65533;	&#65533;&#65533;^&#65533;d &#65533;pgNe&#65533;&#65533;&#65533;&#65533;7&#508;&#65533;MfPo&#65533;&#65533; OW&#65533;-Xs=&#65533;O&#65533;&#65533;&#65533;oD&#65533;&#65533;{&#65533;&#65533;x&#65533;&#1850;&#65533;X&#65533;&#65533;GVD&#65533;tC&#65533;tJ&#65533;&#65533;&#65533;&#65533;g&#65533;&#65533;&#65533;I&#506;4&#65533;&#65533;(&#65533;o&#65533;&#65533;&#65533;&#65533;&#65533;}&#65533;&#65533;&#1530;I&#65533;&#65533;r&#65533;&#65533;'fb&#65533;ox&#1406;&#65533;&#65533;U&#65533;&#65533;&#65533;&#65533;&#65533;-<btVV&#65533;&#65533;&#65533;&#65533;&#65533;@\&#65533;&#65533;t~&#65533;X&#65533;&#65533;&#65533;p&#65533;&#65533;&#65533;\Wx&#65533;e&#65533;VpIF&#65533;&#65533;j7&#65533;&#653;&#65533;U(O&#65533;GH&#65533;B&#65533;@ &#65533;&#65533;:&#65533;?&#65533;&#65533;%h&#65533;&#65533;&#65533; =&#65533;&#65533;&#65533;&#65533;&#65533;&#65533;!&#65533;H&#65533;&#65533;&#65533;&#65533;&#65533;w &#65533;8&#65533;_&#65533;&#65533;&#65533;&#65533;&#65533;^5&#65533;&#65533;&#65533; &#65533;P&#65533;&#65533;< 9C9k&#65533;3&#65533;"&#65533;  PP @&#65533;&#65533;&#65533;&#65533;P&#65533;(&#65533;1&#65533; &#65533;4&#65533;mypw&#984;&#65533;&#65533;Js&#65533;x&#65533;&#65533;&#65533;&#65533;X&#65533;&#65533;&#65533;5p&#65533;6&#65533;&#65533;W&#65533;&#65533;o,&#65533;.'Kq&#65533;G&#1637;cZR&#65533;.F_&#258;&#1942;&#65533;*&#65533;&#65533;+&#65533;&#65533;-h%0H&#65533;_&#65533;z=&#65533;&#65533;&#65533;=&#65533;z+&#65533;z~&#65533;&#65533;&#65533;&#65533;&#65533;z?&#65533;En&#65533;&#65533;m$b&#65533;&#65533;&#65533;3&#65533;Ba&#65533;jaK&#65533;n0&#65533;&#65533;Z&#65533;&#65533;&#65533;|&#65533;&#65533;a7(|&#65533;g&#65533;&#65533;&#65533;&#65533;8&#65533;&#65533;&#65533;W`&#65533;&#65533;xj|5`&#65533;'-&#65533;Y&#65533;&#1600;n&#65533;&#65533;&#65533;&#65533;&#65533;&#65533;gYH&#65533;|&#65533;gC/&#65533;D&#65533;:M&#65533;tZ&#65533;zFd&#65533;&#65533;-t&#65533;&#1221;&#65533;6&#65533;&#65533;I&#65533;j&#35485;<&#65533;n<t%&#65533;&#65533; &#65533;g&#65533;&#65533;a&#65533;-d&#65533;0T(&#65533;P&#65533;&#65533;H&#65533;L&#65533;&#65533;K&#65533;V&#65533;F&#600;&#65533;&#65533;M&#65533;u&#65533;fp&#45509;&#65533;u},ot&#65533;%&#65533;&#65533;&#945;I&#65533;&#65533;&#65533;<&#65533;&#65533;&#65533;&#65533;&#65533;^&#65533;b&#65533;&#65533;	&#65533;&#65533;&#65533;A'&#1565;&#1406;&#65533;Z&#65533;&#65533;i&#65533;&#65533;%&#65533;V&#65533;W&#65533;\&#65533;J&#65533;PV-[&#65533;&#65533;&#65533;lW&#65533;_&#65533;v&#65533;&#65533;&#65533;K&#65533;.`&#134;	&#65533;+W&#65533;&#65533; /&#65533;&#65533;5le&#533;._&#65533;&#65533;+%&#794;.&#65533;EkV&#65533;&&#981;&#65533;r&#65533;2	rf&#65533;a&#264;&#65533;0]&#65533;lA&#65533;
&#65533;&#65533;&#65533;Z&#65533;`&#65533;&#65533;u&#65533;&#65533;&#65533;f&#65533;&#65533;EU*&#1650;f&#65533;E&#65533;0e&#1255;&#1914;&#65533;&#65533;&#65533;i&#65533;&#65533;TS,&#65533;&#65533;`&#65533;p&#65533;&#65533;7XS\&#65533;&#65533;V&#65533;5c/\&#65533;&#65533;&#1165;J&#65533;.&#24241;\&#65533;&#47765;*S&#65533;J&#65533;
E&#65533;T&#65533;P&#65533;H&#65533;"5
&#65533;hQ&#65533;>&#65533;6M*&#65533;&#65533;&#1188;@w&#65533;$I&#65533;&#65533;=w&#65533;&#65533;&#65533;#h&#65533;&#65533;?u&#1300;&#65533;R#&#65533;(L&#65533;@!&#65533; L&#65533;8!&#65533;D/\&#65533;&#65533;&#65533;C&#460;:r&#65533;&#65533;&#65533;&#65533;{#P&#65533;@&#65533;B&#65533;	@Pp&#65533; &#65533;&#65533;D &#65533;8`
 &#65533;_	< &#65533;&#65533;$&#65533;&#65533;&#65533;6&#65533;&#65533;~4&#65533;&#65533;(&#65533;&#65533;&#65533;	X&#543;&#65533;A@t&#65533;&#65533;|`&#65533;1&#65533;&#65533;&#65533;`&#65533;&#65533;&#1417;&#65533;Bw1&#65533;P&#65533;n&#65533;k&#65533;&#65533;&#65533;h&#65533;&#65533;$&#65533;h&#65533;&#65533;&#65533;SN9&#65533;`&#65533;A&#65533;&#65533;[j)&#65533;_pf&#65533;[l!&#65533;&#65533;[X!&#65533;erA&#65533;&#65533;]ta&#65533;&#65533;a&#65533;1]`	&#65533;&#65533;n&#65533;&#65533;g&#65533;]&#65533;AH&#65533;a&#65533;jz&#65533;&#65533;&#65533;.&#65533;&#65533;f&#65533;&#65533;&#65533;&#65533;*y(&#65533;]Ni&#65533;&#65533;&#65533;&#65533;&#65533;&#65533;&#65533;&#65533;&#65533;Fp&#65533;!&#65533;&#65533;q&#65533;Jr&#65533;&#65533;j&#65533;n&#65533;A&#65533;&#65533;~&#42081;&#65533;&#65533;d&#65533;H&#65533;F)&#65533;&#65533;&#65533;&#65533;J+&#65533;&#65533;&#65533;
+&#65533;+&#65533;&#65533;&#65533;&#65533;&#65533;*&#65533;@&#65533;J&#65533;Q&#65533;&#65533;*&#65533;&#65533;&#65533;J&#65533;&#65533;&#65533;&#65533;)&#65533;l&#65533;J,&#65533;&#65533;&#65533;&#65533;A&#65533;&#1682;-B&#65533;&#65533;R&#65533;-&#65533;p&#65533;.&#65533;&#35979;/&#65533;&#65533;R,b&#65533;&#65533;S&#65533;vT1&#65533; S&#65533;0&#65533;&#65533;&#65533;K0&#65533;&#65533;BK+&#65533;&#65533;&#65533;I$&#65533;&#65533;&#65533;!&#65533;<&#65533;I*&#65533;&#65533;C&#65533;&#65533;&#65533;&#65533;@&#65533;&#65533;k&#65533;&#65533;&#65533;	&#65533;J*&#65533;&#65533;&#65533;&#65533;*&#65533;&#65533;&#65533;
&#65533;&#65533;&#65533;&#1739;&#65533;7&#65533;p&#65533;8&#65533;&#65533;&#65533;0&#65533;&#65533;&#65533;&#65533;-&#65533;&#65533;2.&#65533;4.f&#65533;&#65533;"&#65533;&#65533;&#65533;"4&#65533;&#65533;&#65533;{&#65533;VG&#65533;&#65533;&#65533;&#65533;&#65533;&#65533;&#65533;&#65533;&#65533;&#65533;&#65533;c&#65533;&#65533;rX9&#65533;/&#65533;&#65533;&#65533;&#65533;-m&#65533;&#65533;KR&#65533;&#65533;Rw/&#65533;K&#1916;&#65533;&#65533;F!&#65533;&#65533;P?K&#65533;&#65533;|/&#65533;0	&#65533;&#65533;L3&#65533;&#65533;0&#65533;8~0&#65533;k&#65533;&#65533;.&#65533;&#65533;&#1816;cB?&#65533;CU&#65533;&#65533;qCMs&#65533;&#65533;&#44304;&#65533;&#65533;W}-&#65533;&#65533;&#65533;z&#1128;s&#65533;&#61177;0]t&#65533;
&#65533;&#65533;&#65533;J[<+K&#65533;~&#65533;+&#65533;`&#65533;4,&#65533;&#65533;&#65533;/ge&#65533;&#65533;&#695;&#998;rJ*&#65533;&#65533;&#65533;)&#65533;&#65533;2&#65533;&#65533;&#65533;&#65533;R>k&#65533;
l&#65533;y&#137;&&#65533;`b	%&#65533;HBI%&#65533;&#65533;o%&#65533;O&#65533;&#65533;$&#65533;<"&#65533;&#65533;&#65533;&#65533;$&#65533;&#65533;G@&#65533;&#65533;@&#65533; &#65533;p&#65533;9&#801;x&#1027;&#65533;T+ &#65533;4&#65533;*&#65533;&#65533;&#65533;L&#65533;&#65533; H&#65533;&#65533;&#65533;&#65533;&#65533;'l&#65533;zbP&#65533; H5&#65533;R&#65533;&#65533;@(8&#65533;	R &#65533;&#65533; @&#65533; &#65533; `&#65533;A"  &#65533;'&#65533;:&#65533;0b  	<&#65533;p&#65533;&#65533; 0E#&#65533; &#1040;P&#65533;&#65533;&#65533;?E$&#65533;&#65533;d@&#65533;@9&#65533;#&#45088;&#65533; ;&#65533;>&#65533; ,&#65533;&#65533;&#65533;P&#65533;7&#65533;&#65533;m&#65533;&#65533;p&#65533;XA&#65533;J&#65533;B%&#65533;0&#65533;1&#65533;aI&#65533;l&#65533;(I&#65533;3&#65533;&#65533;&#65533;(&#65533;&#65533;&#65533;.|&#65533;&#65533;Z&#514;&#65533;&#65533;&#65533;/&#65533;&#65533;&#65533;&#65533;,&#65533;&#65533;R&#65533;&#65533;Ne C(&#65533;0&#65533;&#65533;J&#65533;&#65533;&#65533;(&#65533;&#65533;&#65533;\j&#65533;&#65533;<R#&#65533;&#65533;Q&#65533;a&#65533;&#65533;j&#65533;&#65533;&#65533;H!)RGB&#65533;3&#65533;&#65533;&#65533;44	TlH7&#1376;&#65533;jZ&#65533;&#65533;&#65533;\&#65533;&#65533;A;&#65533;!&#65533;u&#65533;&#65533;&#65533;O:&#65533;!&#65533;&#65533;&#65533;le&#65533;6(S&#65533;&#65533;L':a&#65533;&#65533;F"
&#65533;&#65533;I&#65533;(n>P&#65533;f5&#65533;(EK1&#65533;Ox&#65533;&#45773;C+
&#1596;f&#65533;&#65533;&#65533;(&#65533;6*&#65533;&#65533;~&#65533;&#65533;&#65533;P+&#310;&#65533;&#65533;&#65533;&#65533;h&#65533;b&#65533;+:&#65533;yK&#65533;&#65533;D0&#65533;&#65533;&#65533;B30SY("!&#65533;>&#65533;aXD&L&#65533;&#65533;&#65533;&#65533;]n&#65533;&#65533;A\&#65533;,&#65533;^&#65533;&#65533;E)JSa.t&#65533;EtbkD 3:[\&#65533;Z&#65533;8E&#65533;&&#65533;&#65533;"&#65533;iAkAB&#65533;&#65533;&#405;&#65533;&#65533;&#65533;*&#65533;&#65533;WSx5{&#65533;p&#65533;a&#65533;&#65533;&#65533;T&#65533;'&#65533;&#65533;O&#1240;&#65533;&#65533;&#65533;M&#65533;&#65533;R:x%n%&#65533;5I_tA&#65533;4e&#65533;&#65533;3JR+&#65533;&#65533;>&#65533;"&#65533;&#65533;&#65533;C&#65533;&#65533;&#65533;&#65533;.r&#65533;Lehq&#65533;X&#65533;&#65533;.P-&#65533;+&#65533;&#65533;-&#65533;\&#65533;+&#65533;&#65533;&#65533;&#65533;&#65533;de&#65533;"&#65533;&#65533;B.s&#65533;&#65533;
Y\%e&#65533;&#65533;EGc]&#65533;&#65533;"}&#65533;n&#65533;0&#65533;&#65533;&#65533;t&#65533;&#65533;&#65533;&&#65533;;&#65533;&#65533;b&#65533;&#65533;&#65533;&#65533;&#65533;"!&#65533;&#65533;0&#65533;&#65533;&#65533;_$&#65533;E "&#65533;&#65533;P&#65533;#&#65533;G0B&#65533;h&#65533;"1`E"&#65533;
Np"&#65533;&#65533;-&#65533;&#65533;&#65533;A&#65533;B&#65533;&#65533;	&#65533;&#65533;@&#65533;&#65533;sP&#65533;&#65533;@8&#65533;!
I BH&#1058;
D` &#1092;(&#65533;&#65533;&#65533;&#65533;'F&#65533;&#65533;&#65533;&#65533; 0X&#65533;&#65533;_&#65533;&#65533;p'Hf&#65533;	J&#65533;& &#65533;&#65533;&#65533;~DX(&#65533;h&#65533;&#65533;&#1688;"	@`&#65533;&#65533;"t&#65533;&#65533;Aq&#65533;0",`&#65533;!&#65533;&#65533;`@&#65533;s D B\&#65533;&#65533;&#65533;Z&#65533;&#65533;]&#65533;&#65533;x&#65533;g$&#65533;T@&#65533;&&#65533;
jP&#65533;+&#65533;!&#65533;&#65533;U"&#65533;Y$6DR&#65533;Q:C#w&#65533;&#65533;AQV&#65533;Z&#65533;4]1\&#65533;a&#65533;&#65533;&#65533;&#65533;&#65533;T&#65533;&#65533;N_&#65533;&#65533;&#65533;&#65533;I*Q*Jd &#65533;&#65533;@X&#65533;:&#65533;Q&#65533;&#65533;&#1286;QM:T&#65533;&#51698;O%jB&#65533;&#65533;&#65533;&#65533;Z&#65533;OQ&#65533;&#65533;&#65533;&#65533;d&#65533;>&#65533;OS&#65533;&#65533;Ts&#65533;C~cz&#65533;&#65533;&#65533;&#234;&#65533;&#65533;&#65533;h&#65533;
&#974;U&#65533;&#65533;&#65533;+4&#65533;&#65533;S&#65533;$R&#65533;&#65533;&#1864;&#65533;&#65533;4G&#65533;^&#1225;N&#65533;&#65533;&#65533;&#65533;0&#65533;i
&#65533;&#65533;&#65533;m'6&#65533;&#65533;Ll&#65533;&#65533;p&#65533;w?a&#65533;&#65533;&#710;6&#65533;B&#65533;&#65533;J&#65533;&#1479;#<5&#65533;+&#65533;J&#65533;&#65533;&#65533;&#65533;b}]M&#65533;J&#65533;&#65533;&#65533;Rl&#65533;~&#65533;&#65533;#&#65533; &#65533;I&#65533;&#65533; &#65533;&#65533;&#65533;,&#65533;"X(K&#65533;$[&#65533;OA&#65533;oQ&#65533;z&#65533;AE&#65533;&#65533;&#65533;&#65533;A&#65533;u1&#65533;&#1419;>;&#65533;&#65533;b^tM&#65533;e&#65533;&#748;&#1000;&#65533;W/&#65533;NWv&#65533;b&#65533;aq]A\&#65533;&#65533;&#65533;U&#65533;&#65533;+#&#65533;&#65533;X&#65533;
&#65533;&#65533;""!&#65533;&#65533;.&#65533;64^("#&#65533;&#65533;:w/EMku{/&#65533;&#65533;&#65533;,&#65533;`&#65533;&#65533;v!&#65533;&#65533;a&#65533;&#65533;E&#65533;6&#65533;Z&#65533;N &#65533;K]-&#65533;F&#65533;&#65533;-&#65533;&#65533;&#65533;b)+&#65533;e.j&#1406;\*;&#65533;)&#65533;&#65533;&#65533;f&#65533;&#65533;&#65533;&#65533;)&#65533;&#65533;&#65533;&#65533;g&#65533;&#65533;&#65533;&#65533;&#65533;&#65533;Sq|&#65533;&#65533;o&#65533;1MEE&#65533;	&#65533;&#65533;&#65533;&#65533;&#65533;_%.&#65533;	L&#65533;&#65533;&#65533;&#65533;&#65533;%*1&#65533;&#65533;>"&#65533;&#65533;&#65533;&#65533;8	&#65533;JPb&#65533;?&#65533;&#65533;&#65533;&#407;&#65533;&#65533; &#65533;&#65533;1&#65533;&#65533;K&#65533;&#65533;&#65533; Z&#65533;!&#65533;_&#65533;AX&#65533;&#65533;W&#65533;%X!&#65533;. &#65533;&#65533;!8`!&#453;&#65533;&#65533;qX&#65533;&#65533; &#65533;&#65533;A&#65533;R&#65533;`&#65533;@&#65533;&#65533;&#65533;&#65533;sD&#65533;iQ&#65533;D&#65533;&#65533;	&#65533; 	|&#65533;&#65533;&#65533;&#65533;&#65533;&#65533;G{&#65533;	&#65533;&#65533;	&#65533; $&#65533;&#65533; \&#65533;@(@@&#65533;&#65533;&#65533;X@!Zt`&#65533;&#65533;U&#65533;8&#65533;~ H>H&#65533;9 p 
&#65533;@&#65533;y@(@&#65533;&#65533;G&#65533;&#65533;`&#65533;a&#65533;&#65533;Q&#65533;&#544;!Y	&#65533;&#1569;Q&#65533;&#65533;@ &#65533; L&#65533;!&#65533;
&#65533;9Q&#65533;#&#65533;A'yR#n&#65533;&#65533;T&#65533;&#65533;&#1866;2&#65533;&#65533;&#65533;&#65533;3EJ&J&#65533;
,&#65533;p"x&#65533;&#65533;&#65533;x9E	&#65533;dS&#65533;&#65533;&#65533;7M
%EI7MS4A&#65533;8q&#65533;&b&#1256;&#65533;AU":&#65533;&#65533;=&#65533;S"YS&#65533;&#65533;
;!R&#65533; &#65533;,6&#65533;&#65533;
;&#65533;&#65533;&#65533;&#65533;J&#65533;&#65533;&#65533;<&#65533;S<&#1107;<&#5348;&#65533;S!V&#65533;,&#65533;"%&#1745;&#65533;&#65533;xS8F
@AI%dB(T&#65533;u&#65533;&#65533;j&#65533;F(X&#65533;'&#65533;#ld&#65533;uy\&#65533;&#65533;&#65533;&#611;k&#65533;&\&#65533;%d&#65533;&#65533;&#65533;&#65533;%&#65533;W>&#65533;A&#65533;&#65533;&#65533;&#65533;&#65533;(&#291;'h&#65533;%l&#65533;F&#65533;&#65533;;:&#65533;l&#65533;F&#65533;\&#65533;%T&#65533;FrB(t&#65533;$B&#65533;&#65533;'&#65533;&#65533;0B(&#65533;&#65533;&#65533;&#65533;&#65533;omF&#756;&#65533;&#789;&#65533;9&#65533;&#65533;*&#65533;&#65533;&#1828;K&#65533;&#65533;+&#65533;&#65533;&#65533;hVtEo5&#65533;&#65533;&#65533;&#65533;Q^t!&#65533;&#65533;4&#65533;K&#65533;$&#65533;&#65533;&#65533;s!&#65533;t&#65533;&#65533;+&#782;&#65533;hE]Dn-&#65533;Nr%WJ&#65533;+&#65533;g]m&#65533;en&#65533;&#65533;&#65533;Bm&#65533;eT&#65533;ae&#65533;.&#1538;&#65533;&#65533;BW&#65533;&#65533;-&#1803;@&#65533;&#827;&#65533;B/$&#65533;et&#65533;_&Sv&#65533;j&#65533;&#65533;(&#1059;&#65533;}&#65533;&#65533;&#65533;&#65533;B&#65533;&#65533;'&#65533;'dF&#65533;cb&#65533;&#65533;c&#65533;&#65533;cb&#65533;z]&#65533;& $Bn&#65533;&p&#65533;&#65533;m\&#65533;&#65533;_&#65533;&#65533;&#65533;9&#131;)#4Bk&#65533;&#65533;#&#1295;&#65533;=&#65533;&#128;5&#65533;#4~!k&#65533;&#65533;m&#65533;#4#&#1062;"&#65533;&#65533;"&#65533;q2B"L&#65533; \&#65533;d qBV`m
&#65533;"&#65533;!$~a'&#65533;m'&#65533;)&#65533;!&#65533;"$B&#328;'yJ&#65533;~&#65533;!B PX&#65533;&#65533;&#65533;LA8&#65533; &#65533;&#65533;&#65533;
d &#65533;@&#65533;u&#65533;sL@~&#65533;&#65533;H&#65533;MGu&#65533;a&#65533;&#65533;&#65533;z&#65533; x|&#65533;(Y&#65533;|&#65533;&#896;&#65533;&#65533;Al&#65533;T&#65533;4@@  Ht`  u&#65533;&#65533;` &#65533;&#1602;@ &#65533;&#65533;&#65533;&#65533;&#65533;P&#65533;&#65533;&#1629;M&#65533;t&#65533;@B@&#65533;G&#65533;Y&#65533;`&#65533;t&#65533;&#65533;&#65533;&#65533;&#524;	&#1296;&#65533;&#65533;d&#65533;` &#65533; &#65533;&#65533;&#65533;&#65533;@P&#769;T&#65533;$F&#1751;B&#65533;&#65533;&#65533;2R&#1240;&#65533;
&#65533;&#65533;&#65533;&#65533;&#65533;&#65533;&#65533;$&#65533;
&#65533;"&#65533;&#65533;X&#65533;M&#65533;@Y[&#65533;S&#577;@E[&#65533;
$v[&#65533;U&#65533;&#65533;&#65533;&#65533;&#65533;&#65533;<#5&#1089;&#65533;i&#65533;#yc&#65533;r)&#65533;D&#65533; &#1333;&#65533;&#65533;&#65533;	&#65533;#&#65533;&#65533;J#&#65533;&#65533;a&#65533;&#65533;!j&#65533;)&#65533;&#65533;[&#65533;&#65533;[4&#65533;&#65533;">J&&#1754;&#65533;Zd&#65533;&|B=&#65533;#;&#65533;F&#65533;8&#65533;&#149;k&#65533;&#65533;&#65533;&#65533;&#65533;&#65533;&#65533;]&#65533;&`&#65533;&#65533;aB&#65533;u_&#65533;&#65533;&#65533;&#65533;}&#65533;&t&#65533;2&#65533;&#65533;uB&#65533;A\&#65533;Z&#65533;&p&#65533;&#65533;U\&#65533;bkFm&#65533;zY&#65533;&#65533;&#543;%X&#65533;n&#65533;A&#65533;&#65533;&#65533;&#65533;"TB&#65533;e&#65533;'&#65533;&#65533;&#65533;0&#65533;&#65533;8&#65533;_&#65533;FG&#65533;&#65533;l&#65533;&#65533;&#65533;s%&#888;&#65533;,K&#65533;&#2032;lg$&#65533;&#65533;}&#65533;&#1965;&#65533;&#65533;=_Ei&#65533;&#65533;&#65533;&#65533;&#65533;9K1&#65533;%&#753;$&#65533;&#65533;:&#65533;&#65533;]&#65533;-&#65533;&#65533;-&#65533;&#65533;&#65533;&#65533;%&#1213;&#65533;&#65533;y,&#65533;y&#65533;&#53086;&#65533;&#65533;Q&#65533;&#65533;&#65533;&#65533;&#65533;)(f&#65533;V&#725;&#65533;&#630;&#65533;B&#65533;(&b&#65533;Om&#65533;T&#1162;&#1332;n&#65533;j&#65533;&#65533;kFnf&#65533;&#65533;&#65533;&#65533;c&#65533;&#65533;&#65533;&#65533;&#65533;&#65533;?b&#65533;&#65533;&#65533;&#65533;z&#65533;&#65533;R&#65533;&#65533;&#65533;&#65533;&#65533;&#65533;&#65533;&#65533;_F&#1679;&#1726;&#65533;&#65533;&#343;&#65533;&#65533;uV&#65533;uZ&#65533;#$g&#65533;X# $4B"&#65533;&#65533;&#65533;mX"&#65533;W&#65533;&.&#65533;"&#65533;!@':&#65533;&#65533;U&#65533;t&#65533;&#65533;~%&#65533;&#65533; &#65533;6n&#65533;ln~Q&#65533;&#65533;f.x6.&#65533;&#65533;&#65533;&#65533;A8&#65533;&#65533;@zxH	&#65533;&#65533;&#65533;&#65533;Q&#65533;p@&#65533;X&#65533;&#65533;th&#65533;!i	&#65533;|&#65533;`{$&#65533;r&#65533;&#65533;Q&#65533;  =&#65533;&#65533;&#65533;&#65533; ,@ @\&#65533;l&#65533;&#65533;&#65533;}@&#65533;>&#65533;&#65533;H \&#65533;d@&#1671; &#65533;&#65533;x@
&#65533;&#65533;&#65533;U&#65533;,&#1103;&#65533;&#65533;M&#65533;4&#65533;L &#65533;!&#65533;&#65533;&#65533;@&#65533;&#65533;a|@p&#65533;&#65533;&#65533;&#65533;P&#1025;/&#65533;2&#65533;)&#65533;&#65533;&#65533;2&#65533;
0&#65533;J"E&#65533;&&#65533;&#65533;1c"	:&#65533;>ic5"=c3rp$c#&#65533;&#65533;&#65533;&#65533;=&#65533;&#65533;%&#65533;S$&#608;&#65533;&#65533;&#65533;&#65533;1&#65533;&#65533;&#65533;&#65533;0&#65533;:&#65533;;&#65533;&#65533;&#65533;&#65533;"%&#65533;4&#65533;&#1270;&#65533;i1&#65533;&#65533;&#65533;&#65533;&#65533;0I&#65533;&#65533;
)&#65533;SR&#65533;H[/&#65533;&#65533;5&#65533;&#691;u&#65533;d&#1183;&#65533;j&#65533;&#65533;&#65533;BVd&#65533;&#65533;&#65533;e2&#65533;( &Cz\hXfg&#65533;#@>$&#65533;&#65533;&#65533;&#65533;&#65533;&#65533;@dy&#65533;&#65533;&#65533;j&#65533;&&#65533;&#65533;&#1226;&#65533;&#65533;jk&#65533;Nk&#65533;`\&#65533;2&#65533;b&#65533;&#65533;f&#65533;&#65533;&#65533;_n&#65533;&#65533;HJ&#65533;&#65533;&#65533;&#65533;"<B&#65533;P&4&#65533;&#65533;&#65533;&#65533;e&#65533;&#181;&#65533;vkt&#65533;rC]_&#65533;&&&#65533;@K-C*0$&#65533;&#65533;.&#65533;rc&#65533;2&#65533;&#65533;&#65533;&#65533;&#65533;&#65533;&#65533;rB&#65533;&#65533;&#65533;.&#65533;&#65533;&#65533;&#65533;F&#65533;&#65533;j&#65533;&#65533;b&#902;F&#65533;#&#65533;&#65533;&#65533;&#65533;*&#65533;&#65533;,&#65533;&#65533;D\&#65533;*&#65533;&#65533;E&#874;&#65533;afgN&#65533;?"&#65533;9&#65533;&#65533;$o&#65533;&#65533;2&#65533;u_:&#65533;&\B&<k;&#65533;3' +>&#65533;s?&#65533;s &#65533;O&#65533;&#65533;@G&#65533;#PAK&#65533;$@l&#65533;&#65533;?&#65533;/tB/&#65533; &#65533;&#65533;$&#65533;-FCB +&#65533;A[&#65533;'K&#65533;	&#65533;&#65533;&#65533;Op&#65533;&#65533;{Ar"&#65533;GSB$&#65533;&#65533;q&#65533;tu&q2&#65533;xV !&#65533;&#65533; &#65533;'&#65533;&#1972;zOS&#65533;nP&#65533;t&#65533;tQ&#65533;  R&#65533;&#65533;  &#65533;&#65533;&#65533;D&#65533;&#65533;&#65533;u8&#65533;Q@&#65533;&#65533;&#524;&#65533;g&#65533;&#65533;&#65533;o&#65533;2@&#1553;sh@&#65533;&#65533;@
&#65533;@&#65533;&#65533;&#65533; 	&#65533;&#65533;
&#65533;&#65533;&#65533;H@&#65533;&#65533;d>&#65533;&#65533;&#65533;&#65533;&#65533;&#65533;&#65533;&#65533;&#65533;D&#65533;\ &#65533;&#65533;&#65533;&#65533;&#65533;&#65533;@D@&#65533;&#65533;&#65533;&#65533;PH&#65533;&#65533;|&#65533;&#65533;&#65533; &#65533;&#65533;&#65533;&#1689;&#65533;&#1607;H&#479;a&#65533;&#65533;&#65533;Xu&#65533;ux&#65533;$@&#65533;&#65533;
 A&#65533;&#65533;&#65533;&#65533;&#65533;i4&#65533;n&#65533;vo&#65533;v&#65533;&#65533;&#65533;#5c&#1009;&#65533;&#65533;&#65533;3"w&#65533;&#65533;<	wT*&#65533;&#65533;v&#65533;&#65533;i&#65533;"&#65533;3B&#1058;j&#65533;&#65533;rKo&#65533;A&#65533;&#65533;&#65533;!N&#1256;@&#65533;3&#65533;&#65533;0&#65533;&#65533;&#65533;&#65533;&#65533;o7cuc)v&#65533;v/&#1665;&#65533;&#65533;&#65533;A+&#65533;u&#65533;&#675;&#65533;&#65533;J&#65533;&#65533;7&#65533;&#65533;o&#65533;&#65533;<&#65533;&#65533;v&#65533;Hdj V_&#65533;q&#65533;fD&#65533;&#429;&#65533;chH&wI&#1843;&#65533;&#65533;jd&#65533;&#65533;j&&#65533;_&#1726;O&#65533;r&#65533;!&#65533;&#65533;V&#65533;wM+&#65533;-&#65533;&#65533;&#65533;&#65533;&#65533;&#65533;&#65533;f&#65533;&#65533;&#65533;&#65533;B''!8<G &#65533;j&#65533;&#65533;#L&#65533;e&#1809;_&#65533;&#65533;&#65533;&#65533;&#65533; PB'4!&#65533;&#65533;?9&#65533;d&#65533;<-&#65533;$&&#65533;&#65533;F&&#65533;&#65533;&#65533;&#65533;9%&#65533;&#65533;F&#65533;y&#65533;&#65533;&#65533;&#65533;[9{id&#65533;&#65533;O&d&#65533;&#65533;yg&#65533;&#65533;>-C&#1846;&#65533;',&#65533;i&#65533;F*&#65533;&#65533;-&#65533;.&#65533;8[&#65533;&#65533;5-&#65533;&#65533;&#65533;&#65533;3&#65533;n&#65533;&#65533;&#65533;-&#1538;9&#65533;&#65533;&#65533;&#980;/&#65533;&#65533;E&#65533;&#65533;h&#65533;W&#65533;&#65533;&#65533;%&#65533;&#65533;&#1738;&#65533;&#65533;S&#65533;&#65533;Y&#65533;&#65533;&#65533;&#65533;&#65533;&#65533; r&#1359;&#65533;&#975;{&#65533;&#65533;&#65533;&#65533;&#65533;&#1550;x&#65533;&#506;&#65533;&#65533;&#65533;&#65533;_$DB&#65533;&#65533;&#65533;&#65533;&#65533;&#65533;&#65533;:&#65533;L&#65533;Ht$ &#65533;I&#65533;&#65533;&#65533;&#65533;fk&#65533;f&#65533;&#65533;nJ{&#65533;&#870;p&#65533;&#65533;"&#65533;&#65533;6&#65533;~X&#65533;1&#65533;Ng&#65533;p&#65533;&#65533;'&#65533;&#32435;{&#65533;&#65533;; &#65533;&#65533;&#65533;&#65533;&#65533; &#65533;&#65533;&#65533;&#65533;&#65533;&#65533;&#65533;&#65533;&#65533; 	h&#65533;\ &#65533;&#65533;&#65533;u&#65533;b&#65533;sP@&#65533;&#65533;/&#65533;e`&#65533;&#65533;x&#65533;&#65533;	&#65533;&#65533;&#65533;&#65533;&#65533;Y&#65533;&#65533;	&#65533;
&#65533;&#65533;@&#65533;	A4*&#65533;&#65533;;&#65533;Ap > &#65533;&#65533;&#65533;Q&#65533;c&#65533;h&#65533;U&#65533;&#65533;&#65533;&#65533;hQ&#65533;hu@&#65533;@<&#65533;&#65533;&#65533;&#65533;p&#65533;l&#65533;a&#65533;Ya&#65533;&#65533;j[&#457;p&#65533;X 
 A&#65533;A/V&#65533;=&#65533;"#R&#65533; #'q$&#65533;&#65533;&#65533;p&#65533;&#65533;
&#65533;>p|&#65533;&#65533;&#65533;G&#65533;=&#65533;&#1785;&#1601;>c3&#65533;A5&#65533;J&#2027;&#65533;&#65533;&#65533;i"&#65533;}<&#65533;{&#65533;&#65533;<&#65533;&#65533;&#65533;&#65533;>"&#65533;t&#65533;v&#65533;&#65533;&#65533;&#65533;&#65533;<&#65533;&#65533;5
~&#65533;'&#65533;<&#65533;&#65533;o&#65533;&#65533;&#65533;&#65533;&#65533;&#65533;&#65533;&#65533;&#65533;&#1695;&#65533;h&#65533;@"tKZ7&#65533;7&#65533;&#65533;&#65533;/&#65533;&#65533;&#65533;>&#65533;+g&#65533;(&#65533;&#65533;H343dc&#65533;#&#65533;&#65533;&#65533;&#65533;&#65533;&#65533; W&#65533;$O&#65533;&#65533;&#65533;{Q&#65533;&#65533;9&#65533;&#65533;&#65533;&#65533;&#65533;O&#65533;[&#65533;&#65533;=&#65533;fb&#65533;&#65533;&#65533;&#65533;f&9&#65533;:Dn&#65533;&#65533;&#65533;&#65533;!&#65533;zv&#65533;&#65533;c'&#65533;2&#65533;{Y&#65533;$&#65533;&&#65533;.&#65533;wv&#65533;&#332;gx&#65533;'"&#575;qBBA&#65533;&#65533;&#65533;"E&#65533;)Jd&#33826;E6\&#65533;&#65533;PAE&#65533;=<T1&#65533;&#65533;E&#65533;=&#65533;&#65533;q&#65533;&#65533;G&#65533;4)IS&#65533;J&#65533;XR&#692;	S%&#65533;&#65533;.m&#65533;t&#65533;&#65533;&#65533;K&#65533;8i&#65533;&#65533;&#65533;&&#65533;Q&#65533;N&#65533;&#65533;u&#65533;&#65533;Y&#65533;L&#65533;&#65533;S&#991;0+a&#65533;&#65533;&#65533;L&#65533;,e&#948;&#65533;,X&#65533;+)i-k&#65533;&#65533;MN&#65533;,&#65533;&#65533;D&#65533;l&#1813;]&#65533;Z&#65533;D&#65533;&#65533;]&#65533;[?&#65533;&#65533;/%&#65533;&#65533;&#65533;&#65533;T3*&#65533;&#65533;~'	&#932;&#65533;o&#20434;$K&#65533;&#65533;&#65533;BG&#65533; 1j&#65533;&#65533;&#65533;&#195;&#65533;*:d&#65533;&#65533;&#65533;@E&#65533; 9&#65533;&#65533;t&#65533;B&#65533;h&#65533;&#65533;&#65533;={&#65533;&#65533;&#65533;-HP &#65533;&#65533;~|&#65533;s&#65533;xr&#65533;&#723;&#65533;&#1149;{&#65533;}&#65533;&#65533;&#65533;&#65533;N&#65533; *8X&#65533; A&#132;4P&#65533;p}&#65533;	8p&#65533;`~B&#65533;8r&#65533;x&#65533;&#328;/&#65533;&#65533;&#65533;&#65533;&#65533;R &#65533;P&#65533;4&#65533;&#65533;&#65533;*&#1464;&#65533;9&#26147;<&#65533;&#65533;&#65533;(p(&#65533;"&#65533;&#65533;
.&#65533;&#65533;&#65533;;&#65533;&#65533;
 H`&#65533;&#65533;o0&#65533;&#65533;&#65533;&#65533;@VX&#65533;&#65533;0&#65533;&#65533;"&#65533;\ &#65533;8&#65533;&#65533;:&#65533;&#65533;&#65533;^$&#65533;D> &#65533;2&#65533;or&#65533;&#65533;9&#52739;L;&#65533;$M&#65533;Xs&#65533;8&#65533;`sB
&#65533;c&#65533;	&#65533;cN;&#740;cB:&#948;#&#65533;>&#377038;4&#65533;D&#65533;@&#1516;#&#65533;< $t&#65533;	&#47875;&#65533;&#65533;7&#1800;&#65533;&#65533;;&#820;&#65533;6M&#65533;P&#65533;&#65533;6&#1672;&#65533;&#65533;4&#65533;&#65533;&#65533;&#65533;L&#65533;&#65533;C<BM&#1274;Zm&#65533;&#65533;<l&#65533;&#65533;&#65533;9&#65533;x&#65533;PJSE&#65533;&#65533;9&#65533;&#65533;&#65533;@%}&#65533;7%4&#65533;OXy&#65533;&#65533;L5&#65533;&#65533;L:1&#65533;&#65533;P@	eQ&#65533;&#65533;q&#65533;&#65533;)&#65533;&#65533;R&#65533;&#65533;J$&#65533;&#65533;2&#65533; y&#65533;&#65533;K$q&#307;&#65533; *&#65533;&#65533;Cy&#65533;"Dj&#65533;Ev&#65533;&#65533;&#65533;B&#65533;^&#65533;q&#65533;&#65533;&#65533;&#65533;]&#273;G,~&#65533;w/&#65533;"B&#65533;&#65533;&#65533;@&#65533;~k+&#65533;&#65533;&#65533;ID&#65533;&#65533;9&#65533;&#65533;c&&#65533;dB	d&#65533;R&#65533;9"&#65533;
1d6&#65533;$&#65533;&#65533;e&#65533;&#65533;&#65533;&#65533;&#65533;&#65533;(&#65533;Q&#65533;&#38243;V&#65533;&#65533;&#65533;Z&#65533;&#65533;H8&#65533;&#65533;K&#65533;&#65533;0&#65533;L&#65533;$&#65533;&#65533;
&#65533;D&#65533;7&#580;l&#65533;:&#65533;U`&#65533;&#65533;&#65533;^t&#65533;%&#65533;VN	&#65533;&#65533;&#65533;&#900;&#1906;&#65533;&#65533;&#65533;&#65533;0&#65533;&#65533;k&#65533;*y&#51560;Rb&#65533;Lb&#65533;jrL.qLrMp&#65533;&#65533;&#65533;&#510;&#772952;&#65533;&#65533;Mb&#65533;6&#65533;,I &#65533;&#65533;&#65533;,&#908;`&#65533;&#65533;&#65533;&#65533;p&#65533;e&#157;&#65533;&#65533;&#65533;&#1722;&#65533;&#65533;&#28504;x&#65533;&#31101;x&#65533;D&#65533;&#65533;&#1993;&#65533;&#65533;g&#65533;D&#65533;&#65533;&#65533;Q>&#65533;&#65533;A&#65533;+&#65533;&#65533;&#65533; &#65533;&#65533;&#65533;8&#65533;|?&#65533;k4&#65533;>&#65533;N&#65533;;p&#65533;&#65533;&#65533;9&#65533;&#65533;&#65533;&#65533;&#65533;&#65533;m7>&#65533;&#65533;&#65533;Xw&#65533;&#65533;&#65533;_&#65533;&#65533;&#65533;/l&#65533;&#65533;&#65533;&#65533;&#65533;&#65533;&#65533;;&#42080;&#65533;2&#65533;&#65533;-a /&#1537;&#65533;&#65533;&#65533;&#65533;&#65533;yZ&#65533;&#65533;&#65533;&#65533;&#65533;'0A
L&#65533;&#65533;l #&#65533;&#65533;&#65533;p&#1345;R&#65533;&#149;&#65533;0, &#65533;+A &#1024;H&#65533;&#65533;&#65533;4p!%`&#65533;@2&#65533;`&#65533; &#65533; &#65533;&#65533;\ +h&#65533;.&#65533;&#65533;	&#65533;h&#65533;"&#65533;&#65533;$&#65533;GFV&#65533;&#65533;&#32257;&#65533;&#65533;&#1993;"
&#65533;@7&#65533;iO&#65533;2)%f&#65533;&#65533;P&#65533;&#17604;&#65533;%+<&#65533;pL9&#65533;&#65533;uI&#65533;;i&#65533;Lh&#65533;&#65533;IH=&#65533;)&#65533;&#65533;&#65533;&#65533;&#65533;&#65533;+8d&#65533;Sr&#65533;&#65533;&#65533;&#65533;P&#65533; &#65533;&#65533;&#65533;%&#65533;&#65533;4&#65533;k&#65533;)&#65533;&#1229;&#65533;(&#65533;W&#65533;&#65533;&#65533;&#65533;&#65533;&#65533;&#65533;3:&#65533;&#65533;&#1387;&#65533;&#65533;]Y&#65533;}&#65533;&#65533;$&#65533;&#65533;&#65533;&#65533;Lv&#65533;&#65533;g
&#65533;&#65533;&#65533;w&#65533;&#65533;&#65533;&#65533;U&#65533;&#65533;&#65533;&#65533;&#65533;:%	&#65533;&#65533;&#65533;&#65533;D(<&#65533;	&#65533;}El&#65533;s]#&#65533;&#65533;&#65533;&#65533;5&#65533; &#65533;&#65533;9&#65533;&#65533;&#65533;&#717;&#65533;&#65533;P4&#65533;&#65533;g&#65533;&#65533;&#65533;&#65533;&#65533;&#65533;&#65533;S &#65533;H>I&#65533;&#65533;m&#65533;3&#65533;&#65533;&#65533;&#65533;&#65533;&#65533;&#65533;7&#65533;&#65533; Jf&#65533;"8&#65533;&#65533;J=J2&#65533;&#65533;h?#&#65533;&#65533;dS&#65533;&#65533;|&#65533;a)&#65533;bF&#65533;&#65533;_&#65533;&#65533;HE&#65533;j&#65533;	&#65533;"H]DIa&#65533;&#340;,v&#65533;'>!&#65533;Q&#65533;&#65533;Y&#874;'&#65533;&#65533;U&#65533;v&#65533;&#65533;&#65533;E.~&#65533;]&#65533;&#65533;K!(6A&#65533;w&#65533;E+t&#65533;&#65533;^&'&#65533;PU&#65533;(>&#65533;P&#65533;u&#65533;&#65533;8a&#65533;&#65533;&#922;&#65533;ng&#65533;&#1718;&#65533;&#65533;&#65533;Hn&#65533;:&#65533;dK&#65533;&#65533;mo2&#65533;gS&#65533;;0C$&#65533;&#65533;H,&#65533;/GX&#65533;2&#65533;&#65533;&#65533;#T&#65533;&#65533;&#65533;F &#65533;;&#65533;B3&#65533;&#65533;&#65533;c&#65533;&#65533;q&#65533;&#65533;R&#65533;&#65533;&#65533;(&#65533;&#1063;?&#65533;0&#65533;&#65533;&4&#65533;dhFh&#65533;&#65533;&#65533;&#65533;&#65533;&#65533;]I&#65533;&#65533;&#65533;T#s&#65533;><&#65533;!
0&#65533;@&#65533;&#65533;&#65533;&#65533;&#65533;h@oz&#65533;&#65533;(&#360;,&#65533;r &#65533;&#65533; &#65533;&#65533;&#65533;/Hh&#65533;@Z&#65533;F&#257;&#65533; r&#65533;&#65533;Y&#65533;8&#1889;7|x&#65533;&#65533;&#65533;&#65533; Q&#65533;S  &#65533;&#65533;&#65533;&#65533;&#65533;'&#65533;$&#65533;&#65533;\&#65533;,hA	4&#65533;&#65533;&#65533;&#65533;HH&#65533;%&#65533;${ En&#65533;@&#65533;*P&#65533;&#65533;&#65533;YpC+&#65533;&#65533;*&#65533;&#65533;
P&#65533;&#65533;&#240;8%&#65533;&#65533;&#65533;&#65533;&#65533;P&#65533;&#65533;V&#65533;&#65533;E+jQ&#65533;L&#65533;&#65533;&#65533; 5&#65533;C&#65533;&#65533;&#702;j&#233;>&#65533;):&#65533;&#65533;nx&#65533;&#65533;A&#1019;&#65533;&#65533;&#65533; h&#65533;)?&#65533;Z~&#65533;&#65533;q&#65533;W&#65533;qBG&#65533;&#65533;s&#65533;&#65533;	&#65533;>&#1021;)&#65533;&#65533;&#65533;;&#65533;8&#396;N&#65533;q5&#65533;&#65533;=&#65533;:&#65533;z&#65533;s&#65533;w&#65533;<&#65533;9&#65533;JD#&#65533;u	W&#65533;z'&#65533;&#65533;`&#65533;G4b")&#1255;J&#65533;&#65533;&#65533;&#65533;&#65533;v}&#65533;U&#65533;&#65533;&#65533;&8&#65533;&#65533;h&#65533;&#65533;1&#65533;&#65533;&#1218;&#65533;L{/&#65533;&#65533;&#840;FR&#65533;&#65533;d<&#65533;Y&#65533;W&#65533;&#65533;"td&#65533;&#65533;&#65533;&#65533;&#65533;n&#65533;&#65533;k#&#65533;&#65533;6KE&#65533;P&#65533;&#65533;Q&#65533;&#65533;qx&#65533;8;%&#65533;lq&#65533;&#65533;&#65533;&#65533;&#65533;B8b&#65533;E&#65533;&#65533;u&#65533;s&#65533;(U&#65533;&#65533;&#65533;&#65533;ti&#65533;'<.R&#65533;&#65533;&#65533;&#65533;8*L1&#65533;&#65533;o\&#65533;W&#65533;+p&#65533;&#65533;&#65533;&#65533;&#65533;&#65533;E+J&#65533;&#65533;D'&#65533;\&#65533;b&#65533;&#65533;&#929;-m6	&#65533;)T&#65533;&#65533;Th<&#65533;p&#65533;*BN
&#65533;&#65533;&#65533;P&#65533;	&#65533;&#65533;kK&#65533;^e&#65533;g^&#1496;&#65533;&#65533;:c&#65533;&#65533;:&#65533;\G&#65533;&#65533;P,4&#65533;&#65533;&#65533;&#65533;&#65533;&#65533;}v#&#65533;]&#65533;n&#65533;k&#65533;&#65533;&#65533;i&#65533;&#65533;7mt&#65533;k~&#65533;L{$CH&#65533;&#65533;s&#65533;&#65533;{-&#65533;&#65533;&#65533;&#65533;`z|&#65533;&#65533;iNZ&#65533;&#65533;&#65533;V&#65533;&#65533;n&#65533;&#65533;&#65533;&#65533;u&#65533;k&#65533;&#65533;e&#65533;Wu&#65533;&#65533;&#65533;<&#65533;&#65533;&#65533;&#65533;FipB
&#65533;DA)q E#
2&#65533;*&#65533;&#65533;h&#65533; z&#65533;&#65533;`9&#1025;&#65533;q0&#65533;&#65533;&#65533;&#65533;&#65533;,`&#65533;	T&#65533;&#65533;&#65533;&#65533;=0&#65533;&#65533;&#65533;	&#65533;|&#65533;&#65533;&#65533;u&#1671;;&#65533;&#65533;g&#65533;Bl&#65533;&#65533;&#65533; h&#65533;p &#65533;&#65533;&#65533; N<_`&#65533;&#65533;&#65533;
<&#65533;p&#65533;H&#65533;&#1704;&#65533;( &#65533;:`K&#931;.&#65533;E&#65533;&#65533;P &#65533;@&#65533;&#65533;F/&#65533;&#65533;l&#65533;&#65533;i&#65533;&#65533;dS&#65533;&#273;&#65533;OV%&#65533;&#65533;&#65533;}&#65533;g&#65533;B&#65533;~|)V&#65533;&#65533;&#65533;	V&#65533;ST&#65533;&#65533;&#65533;O2IS&#65533;Le&#1831;}d&#65533;&#65533; &#65533;  (&#391;:N&#65533;&#65533;&#65533;&#1703;&#65533;&#65533;&#65533;R&#1440;&#65533;&#65533;&#65533;L1&#65533;&#65533;t&#65533;&#65533;&#65533;&#65533;&#65533;g&#65533;&#65533;&#65533;PZ&#65533;&#65533;M&#65533;m|~K&#65533;~&#65533;8&#65533;&#65533;&#65533;&#65533;p}&#65533;0&#65533;&#65533;&#65533;v#&#65533;&#65533;&#65533; `&#65533;&#65533;&#65533;^:&#65533;58b2{&#65533;m&#65533;:&#65533;&#65533;&#65533;&#65533;Q&#35092;&#1824;M&#65533;&#65533; &#800;&#65533;&#65533;&#65533;&#65533;&#65533;@&#65533;&#65533;:&#65533;&#65533;O&#65533;&#65533;m&#65533;8j&#65533;x&#65533;z&#65533;%!&#65533;-!&#65533;&#65533;&#65533;&#65533;-|&#65533;M&#65533;H&#65533;&#65533;0j"
ah&#1581;&#65533;h&#65533;_&#65533;-&#65533;8&#65533;-&#65533;"&#65533;6l&#65533;&#65533;|&!*f!,Fy"&#65533;&#65533;a.2&#65533;Ek^&#65533;2&#65533;&&#65533;e&#65533;[@Axn&#65533;Q2nX&#65533;&#65533;&#65533;^&#65533;[&#65533;n&#65533;&#65533;
&#65533;R.P&#65533;)|&#65533;tH&#65533;t&#65533;"&#65533;&#65533;&#65533;&#65533;&#65533;&#65533;BTa&#65533;&#65533;b&#65533;d&#65533;\&#65533;8&#65533;&#65533;&#65533;&#65533;&#65533;&#65533;&#65533;&#514;&#65533;&#65533;&#65533;&#65533;bRC B&#65533;``K53,&#65533;!d&#65533;&#65533;&#65533;`K&#65533;j#6&#65533;&#65533;&#65533;4r"b&#65533;[r6n&#65533;&#65533;&#65533;gh&#65533;:zcdx&#65533;=&#65533;&#65533;@&#65533;&#888;
}&#1456;A&#65533;&#1096;R's&#65533;hT&#65533;|&#65533;#&#65533;<Q'&#65533;C&#65533;t&#65533;'&#65533;~&#65533;i*&#65533;&#1208;&#65533;&#1210;&#65533;:&#65533;&#65533;&#65533;@
T &#65533;$&#65533;=&#65533;$A2&#65533;fdK$&#65533;&#65533;&#65533;2 *&#65533;D&#65533;``|`n`j&#65533;.}&#65533;z&#65533;^&#65533;X&#65533;0?HF L&#65533;&#65533;B F&#65533;&#65533;@&#65533;&#65533;cZq)&#65533;ml&#65533;&#65533;a&#65533;&#65533; &#65533;&#65533;^@&#65533;+E&#65533;RA 5SK4&#65533;;&#65533;/` &#65533;(>L `  <z&#65533;4&#65533;J&#65533;&#65533;&#65533;h<>&#65533;Z &#65533;PeL&#65533;&#65533;Z.	&#65533;&#65533;&#65533;&#65533;&#1052;&#65533;U&#65533;&#65533;&#65533;&#65533;)&#65533;&#65533;W%&#65533;&#65533;&#65533;&#65533;p%:(&#65533;&#65533;	&#65533;&#65533;+Wp&#65533;&#65533;Xpp&#65533;v&#65533;T&#65533;&#65533;U>/&#65533;`&#65533;&#65533;&#65533;&#65533;&#65533;}BP;&#65533;&#65533;&#65533;&#65533;@&#65533;S&#65533;@&#65533;&#65533;&#65533;&#65533;;&#65533;&#65533;&#65533;&#65533;&#46158;&#1242;&#65533;&#65533;&#1212;	&#65533;&#65533;&#65533;(&#65533;&#65533;~&#65533;i7 &#65533;~&#65533;P&#992;#&#65533;C:E&#65533;&#65533;p#ab&#65533;M&#65533;&#65533;.4&#65533;&#65533;&#65533;&#65533;&I~n&#65533;R&#1664;YL&#65533;R &#65533;&#512;&#65533;&#65533;r4&#65533;&#65533;&#65533;F-&#65533;&#65533;2&#65533;VJ&#65533;&#65533;&#65533;&#65533;&#65533;Rty-&#65533;z&#65533;{~&&#65533; Bhl1*&#65533;'&#65533;|J&#65533;L&#65533;&#65533;&#65533;&#65533;%&#65533;t&#65533;Rjz&#65533;&#65533;h&#65533;T&#1752;&#65533;_`k&#65533;&&#65533;&#65533;&#65533;b l&#65533;J'&#65533;k&#65533;4&#65533;F&#65533;D.N!&#65533;f&#65533;f\h&#65533;&#65533;&#65533;&#65533;L&#65533;o&#65533;q&#65533;&#65533;&#28578;.&#65533;^&#65533;2&#65533;B&#65533;TA&#65533;&#65533;&#65533;TP[&#65533;&#65533;&#65533;S&#65533;&#65533;D&#65533;&#65533;z&#65533;r>&#65533;5&#65533;RT&#65533;^R&#65533;fJ&#65533;&#65533;z&#65533;.eh1&#65533;&#65533;&#65533;V&#65533;&#65533;h&#65533;&#65533;fl&#65533;X&#65533;&#65533;%[rf|f6&#65533;&#65533;&#65533;&#65533;&#65533;&#65533;&#65533;h&#65533;T'&#65533;)!&#65533;8&#65533;&#65533;EF&#65533;&#65533;&#65533;&#1724;&#65533;I&#65533;&#65533;&#65533;2&#65533;'&#65533;D&#65533;{&#135;&#65533;&#65533;&#65533;\&#711;&#65533;&#65533;&#65533;8&#65533;&#65533;~&#65533;L:&#65533;@&#65533; jI(&#65533;&#65533;&#65533;IB&#65533;&#65533;&#65533;F&#65533;&#65533;N&#65533;j@&#65533;&#65533;&#65533;&#65533;t&#65533;j l&#65533;r&#65533;&#65533;&#65533;l ?H&#65533;c96&#65533;&#65533;/,@J&#65533;&#65533;&#65533;&#65533;`&#65533; &#65533;&#65533;&#65533;&#65533;g*&#65533;&#65533;O&#65533;&#65533; &#65533;@	v&#65533;4U35O&#65533;U&#65533;Z&#65533;&#65533;(nL @n&#65533;&#65533;&#65533;#&#65533;&#65533;&#65533;T&#65533;&#65533;4l&#65533;V&#65533;&#65533;&#65533;&#65533; &#1380;&#65533;:&#784;Y&#65533;&#65533;&#65533;i&#65533;K:K&#65533;&#65533;&#65533;9&#65533;	-7$&#65533;N&#65533;m&#65533;&#65533;9cp&#65533;pH&#1562;K&#65533;+Ve&#65533;R&#65533;&#65533;GF&#65533;W&#65533;&#65533;A&#65533;&#65533;&#65533;&#65533;B&#65533;&#65533;9&#65533;U&#65533;&#65533;'X&#65533;&#65533;&#65533;l%9&#65533;&#65533;Jk&#65533;&#65533;&#65533;&#65533;lNJ&#65533;Y0%&#65533;&#65533;Z&#65533;&#65533; &#65533;&#65533;&#65533;DP;&#65533;&#65533;&#65533;&#65533;&#65533;&#65533;'&#65533;&#65533;&#65533;9"&#65533;#cRoWD]&#65533; &#65533;.&#65533;X&#65533;U&#65533;iR&#65533;/+5W&#65533;&#65533;D&#65533;&#65533;&#65533;&#65533; &#65533;&#65533;&#65533;&#65533;&#65533;&#65533;6}t&#65533;&#65533;&#65533;&#1520;w&#65533;h&#1784;&#502;&#65533;&#65533;J&#1613;&#65533;&#65533;U&#65533;2bX&#65533;U&#65533;&#65533;q&#65533;e&#65533;#6&#65533;M6&#65533;me&#65533;&#65533;|&#65533;&#65533;!/:&#65533;IK&#65533;&#65533;4&#65533;&#65533;&#65533;6&#65533;"z&#65533;L&#65533;/Z#*&#65533;[D&#65533;&#65533;&#65533;&#65533;R&#65533;S&#65533;Qj&#65533;U&#65533;f!)r&#65533;h&#65533;&#65533;b&#65533;&#65533;&#65533;.&#65533;&#65533;$&#65533;&#65533;*A&#65533;zwq:ASU&#65533;&#65533;uBuT&#65533;qOAX&#65533;&#65533;&#65533;rnm&#65533;fj&#65533;&#65533;J
hb&#416;H#W&#65533;&f&#65533;Cz&#65533;&#65533;h&#65533;x&#65533;&#65533;5&#65533;&#65533;5X[&#65533; &#910; zJ&#65533;A8&#65533;-B&#65533;&#65533;y/&#65533;'&#65533;WWJe&#1773;&#65533;=&#41757;&#65533;cT&#65533;h&#65533;-{&#65533;&#1506;&#65533;&#65533;o]&#65533;M&#1818;&#65533;&#65533;W&#65533;&#65533;X{W&#65533;'&#65533;&#65533;&#65533;G&#1056;N`&#65533;_]&#65533;&#65533;&#65533;#  :&#65533;^&#65533;&#65533; 
&#65533;`&#65533;&#65533;
&#65533;&#65533;&#65533;n@z h&#65533;>9c]&#65533;T3A&#643;GR &#65533;&#65533;&#65533;@2&#65533;&#65533;&#65533;r&#65533;hHF{B&#65533;D&#65533;&#65533;&#65533;`&#65533;`&#65533;@L&#65533;E&#65533;&#65533;gA&#65533;0E x&#65533;&#65533;&#65533;B&#65533; &#272;&#65533;t&#65533;&#65533;&#1059;, DX&#65533;C&#65533;#I&#65533;4,L &#65533;&#65533;&#65533; :qH&#65533;&#65533;*D&#65533;V&#1004;sh|&#272;&#65533;T&#65533;&#1048;&#65533;&#65533;m&#65533;x	&#65533;&#65533;:Upo&#65533;ku&#65533;&#65533;r&#601;t&#65533;	&#347;zC8&#65533;|E&#65533;&#1633;&#65533;	&#65533;&#65533;0	&#65533;'&#65533;&#65533;No&#65533;&#65533;O()&#65533;&#65533;&#65533;Z&#65533;&#1429;&#65533;(&#65533;&#65533;&#65533;&#65533;S&#65533;&#65533;W&#65533;y#&#65533;)Ms;&#65533;R&#65533; &#65533;x&#65533;y&#65533;@L&#65533;&#65533;oW7&#65533;Z&#65533;&#65533;&#65533;&#65533;&#65533;&#65533;&#65533;it&#192;C"&#65533;0&#65533;"&#65533;p&#65533;&#65533;M&#65533;!&#65533;-9<&#1050;&#65533;M&#65533;&#65533;w&#65533;&#65533;/I&#65533;Y&#65533;Jj&#65533;f&#65533;&#65533;{i&#65533;{&#65533;&#918;&#65533;W|/dz&#65533;&#65533;&#602;Di&#65533;R%&#65533;&#65533;~U&#65533;xK^&#65533;&#762;6&#887;&#65533;&#65533;&#65533;&#65533;&#65533;_nF&#65533;G&#65533;g&#65533;&#65533;&#65533;&#65533;BR#l&#65533;R&#65533;dad&#65533;&#65533;_P&#65533;QT7z&#65533;r&#65533;h&#65533;&#65533;iA&#65533;c&#65533; W&#65533;&#65533;D&#65533;&#65533;:&#65533;[<&#65533;T&#65533;j *nSA;&#65533;5f&#65533;&#65533;!K\&#65533; &#65533;H!\Pu\:"&#65533;&#65533;&#65533;7|h&#65533;~&#65533;il&#65533;$&#65533;3&&#65533;&#65533;&#65533;d&#65533;&#65533;&#65533;R&#65533;&#65533;&#65533;&#65533;"&#65533;;&#1932;&#65533;_(&#11993;&#65533;z&"&#1819;&#65533;~f"&#65533;&#65533;CW&#614;&#65533;w&#65533;&#65533;("{&#65533;7&#65533;V&#65533;W&#65533;&#65533;n&#65533;{&#65533;&#65533;{&#65533;Xd&#1848;&#1704;[6&#65533;md&#65533;&#65533;{uM&#65533;_J&#65533;d&#65533;me&#65533;&#65533;J&#65533;&#65533;@	P &#65533;&#65533;c &#65533;-&#65533;C@
 < &#65533; &#65533;@|
C&#65533;&#65533;<&#65533;&#65533;&#65533;/u&#65533;bs&#65533;n&#65533;&#65533;U&#65533;&#65533;$2&#65533;&#65533;@&#65533;e^F&#65533;&#65533;-&#65533;d&#65533;d|&`"B&#65533; &#65533;@	z&#65533;F&#65533;&#65533;<&#65533;&#65533;&#65533;B@Z 	&#65533;&#65533;^`&#65533;r&#65533;6	&#65533;&#65533;&#65533;#&#65533;U&#65533;"`&#65533;&#65533;&#65533;p3&#65533;u 
&#65533; &#65533;'(eY&#65533;&#65533;X&#65533;p&#65533;?-&#65533;~&#599;&#65533;&#65533;Ep&#65533;>o+Y0Mo^&#65533;0&#65533;9&#65533;&#65533;&#1176;&#65533;)&#65533;'&#65533;&#65533;Rf>&#65533;&#22345;dP]}&#65533;7&#65533;t&#65533;7&#65533;&#65533;&#65533;o}&#65533;&#65533;&#65533;&#65533;$&#65533;&#1590;(&#65533;m&#65533;L&#65533;L?1&#65533;t&#65533;&#65533;)&#1312;&#65533;`&#65533;=&#65533; &#65533; U|&#65533;&#65533;p^=&#65533;&#65533;d&#65533;&#65533;&#65533;&#65533;Mu`N1&#65533;"$,&#65533;&#65533;n&#65533;Z#5&#65533;{&#65533;f&#65533;&#65533;l&#65533;&#65533;$&#65533;&#65533;&#65533;&#6178;&#65533;d&#65533;&#65533;&#65533;XU&#65533;&#65533;&#65533;&#65533;6jY&#65533;{&#65533;&#65533;JE&#1103;&#65533;&#65533;h&#65533;&#65533;&#65533;&#65533;&#65533;W&#65533;&#65533;0&#65533;&#65533;$/}	&#65533;&#65533;PV&#887;&#65533;'c&#65533;z&Si&#65533;&#65533;{&#65533;l&#65533;j&#65533;V&#173;<ALa
&#65533;8x&#65533;&#65533;Q&#65533;^!&#65533;a&#65533;x&#65533;xA&#65533;o!zA&#65533;&#65533;&#65533;+&#65533;Pm&#65533;&#65533;a&#65533;X!&#65533;44&#65533;'&#65533;J>&#65533;b&#65533;&#65533;m!dx&#65533;2!&#65533;e&#65533;~!/N!1N8&#65533; &#65533;&#65533;.IF_&#65533;n&#65533;&#65533;(AD&#65533;ih&#65533;D	n"A&#65533;&#65533;&#65533;\&#65533;_&#65533;MM&#65533;K&#65533;-b&#65533;w&#65533;&#65533;
WL~&#65533;&#65533;<x&#65533;t&#65533;
&#65533;&#65533;&#65533;e7>L&#65533;&#65533;&#9717;&#65533;&#65533;h&#65533;&#65533;d&#65533;&#65533;&#65533;&#65533;Tv&#65533;&#65533;U&#65533;_&#65533;&#65533;]&#65533;&#65533;&#65533;&#65533;&#29553;&#65533;V&#65533;[&#65533;A&#65533; &#65533;O&#65533;L&#65533;&#65533;@t&#65533;r&#65533;&#65533;&#65533;&#65533;&#65533;`	8(&#65533; 	&#65533;@b&#65533;&#65533;` &#65533;@&#65533;cYS* d@	&#65533; &A&#65533;&#65533;&#65533;&#65533;&#65533;d&#65533;&#65533;&#65533;&#65533;&#65533; *&#65533;R&#65533;=6&#65533;&#65533;U&#65533;@J@R &#65533;&#65533;&#65533; <&#65533;&#65533; 
 &#65533;&#65533;D&#470;&#65533;&#65533;&#65533;9  @&#65533;&#65533;pBH &#65533;@&#65533;&#65533;&#65533;&#65533;&#65533;=x&#65533;&#1321;C'&#65533;;x8&#1177;3&#65533;&#925;<|&#65533;&#65533;&#1619;&#65533;&#65533;&#65533;s&#65533;&#65533;&#611;GOK<4W&#65533;&#65533;&#65533;3&#65533;&#844;xj&#65533;&#65533;g&#65533;&#668;FU&#65533;&#65533;&#65533;&#65533;S&#65533;&#65533;&#65533;S1&#65533;&#65533;&#65533;&#65533;&#65533;&#65533;Uj&#1518;P"Th&#65533;&#1300;|&#65533;&#65533;$&#65533;&#1056;&#65533;\&#65533;v&#65533;&#65533;r&#65533;S&#65533;N&#65533;&#65533;Q&#1639;&#65533;&#349;{&#65533;&#65533;
&#65533;T?)&#65533;&#65533;&#65533;s)&#1262;~&#65533;u&#65533;+(b>y&#65533;!&#65533;&#65533;J&#65533;+X&#65533;X&#594;&#65533;&#65533;&#65533;9p&#65533;&#65533;1Is&#65533;J&#65533;{&#65533;&#65533;^y&#65533;;&#65533;Q&#180;)&#65533;%&#1982;+QNi$G&#65533;$=r&#65533;Q"D&#65533;!&#65533;&#65533;&#65533;&#65533;b-&#65533;&#1129;q&#65533;&#65533;&#65533;$&#65533;&#65533;&#65533;&#65533;&#18259;i&#65533;&#65533;v&#65533;U&#65533;m&#1779;&#65533;*5&#65533;]&#65533;&#65533;&#65533;&#65533;&#65533;o&#1275;TaTS&#65533;&#65533;&#65533;F&#65533;&#65533;yo&#65533;Q&#65533;I+&#65533;&#65533;&#65533;&#65533;&#65533;&#65533;&#65533;ye&#65533;St&#65533;X&#65533;&#65533;&#65533;|&#65533;	BY&#65533;$R&#65533;S&#65533; &#65533;&#65533;$&#65533;&#65533;HI%&#65533;]RI&&#65533;p&#65533;(&#65533;&#65533;-&#65533;IK-AY&#65533;,&#65533;&#65533;&#65533;
,&#65533;&#65533;&#65533;/&#65533;&#65533;&#65533;K0&#65533;L/&#65533;&#65533;&#65533;&#65533;.&#65533;&#65533;R-&#65533;&#65533;2&#65533;,&#65533;&#65533;&#65533;&#65533;(&#65533;h&#65533;&#65533;	(&#65533;&#65533;&#65533;J+&#65533;&#65533;&#1189;,J&#65533;"f&#65533;&#65533;&#65533;&#65533;&#65533;*&#65533;&#65533;R
)&#65533;&#65533;&#65533;
*&#65533;&#65533;&#65533;
)&#65533;X"&#610;&#65533;4&#65533;q&#65533;&#65533;	&#65533;&#65533;0&#65533;&#65533;"&#65533;&#65533;&#65533;$&#65533;4&#65533;H&#65533;&#65533;.&#65533;H#&#65533;@&#65533;r&#65533;4r&#65533;&#65533;&#65533;DR&#39249;.&#65533;H&#65533;!bH&#65533;&#65533;(&#65533;&#65533;!&#65533;("&#43670;*"&#65533;&#65533;&#65533;&#65533;&#1543;&#65533;,&#65533;j"&#65533;&#65533;*+t&#65533;&#65533;&#65533;&#65533;={Q&#65533;&#65533;&#1929;&#1802;Hba&#65533;&#65533;jY!r-&#65533;&#65533;&#65533;:.!&#65533;B&#65533;T&#65533;M&#1364;Xo9%&#65533;&#65533;&#65533;&#65533;*&#65533;!&#65533;Z&#65533;&#65533;d&#1842;&#65533;H&#65533;&#590;&#65533;&#65533; fBD&#65533;&#65533;T0&#65533;	&#65533;@/|A&#65533;&#65533;&#65533;2&#65533;S&#65533;B
-&#65533;&#65533;C>&#65533;0.&#65533;`	#&#65533; (&#65533;&#65533; ?h&#65533;&#65533;&#65533;Z/ &#65533;&#65533;&#65533;&#65533;~&#65533;&#1399;ec&#65533;!&#65533;F&#1840;BX&#65533;&#65533; T-P&#65533;"&#65533;&#65533;&#65533;Z0&#65533;&#65533;#`&#65533; `&#65533;&#65533;( &#65533;d&#65533;m{@5d &#65533;&#65533;1,A&#65533;x&#1030;XR&#65533;%T&#65533;&#65533;a&#65533;zT&#1559;&#65533;/&#65533;&#65533;l+E&#65533;&#65533;&#65533;&#65533;&#65533;R&#65533;_&#65533;^&#65533;&#65533;&#65533;&#65533;z&#65533;0&#65533;oY5&#65533;&#65533;&#65533;&#65533;Zy&#65533;%X[W&#65533;&#65533;&#65533;&#65533;&#65533;&#65533;!&#65533;&#1082;&#65533;58Z&#65533;&#65533;u"{&#65533;[[QZ&#65533;a&#65533;y&#65533;g&#65533;[&#65533;&#65533;qi&#65533;!&#65533;ID!&#65533;\&#65533;&#65533;Zm&#65533;&#65533;&#65533;&#65533;&#65533;&#65533;M8&#65533;&#65533;&#65533;&#65533;&#65533;&#65533;&#65533;E&#65533;1&#65533;%&#65533;t&#65533;&#65533;%&#65533;kb#%&#65533;&#65533;&#65533;i&#65533;&#65533;b&#65533;&#65533;&#65533;&#65533;&#65533;&#65533;m&#65533;&#65533;^&#65533;&#65533;&#65533;Q^&#65533;&#65533;&#65533;&#65533;&#65533;&#65533;&#65533;&#1447;&#65533;&#65533;Ae,&#65533;a&#65533;6&#65533;A&#65533;yph&#65533;*`&#65533;&#65533;&#65533;&#65533;&#65533;&#65533;/+	&#65533;&#65533;&#454;64H#!&#65533;@&#65533;&#65533;>&#65533;%B&#65533;&#65533;ald&#1234;
6,V&#65533;&#1912;Dt&#65533;&#65533;T&#65533;ud1D&#65533;%.&#65533;&#65533;&#65533;&#65533;e4#Lh"&#65533;&#65533;D'v&#1315;&#65533;Y&#65533;&#65533;&#65533;&#65533;W&#65533;&#65533;&#65533;&#65533;/&#65533;A&#65533;a&#65533;&#65533;E.x&#65533;&#65533;[|&#65533;H&#65533;&#65533;E.v&#65533;W&#65533;B&#65533;&#65533;)X&#65533;
X&#65533;BN&#65533;&#65533;E&#65533;&#65533;$X8&#65533;&#65533;`&#65533;NAIU&#65533;B&#65533;j*Bq&#65533;KxX&#65533;&#65533;$&#65533;&#65533;I)GU&#65533;p&#291;&#65533;)G<&#9551;&#65533;&#65533;([E&#65533; &#65533;&#65533;U&#65533;&#65533;+&#65533;&#65533;&#65533;&#65533;&#65533;h`)&#65533;r&#65533;&#65533;&#65533;&#65533;l&#940;&#65533;&#65533;*I<jR&#65533;&#65533;&#65533;&#65533;D*&F&#65533;]Q&#65533;U&#65533;&#1489;&#65533;:G4Q&#65533;&#65533;&#65533;k&#65533;(]&#65533;)&#65533;x-~&#65533;\+&#65533;&#65533;&#363;&#65533;$"&#65533;&#65533;8A$"{*&#151;&#65533;\&#65533;#&#65533;2!&#65533;&#65533;2@&#65533;	L&#65533;
0@4&#65533;&#65533;5&#65533;j&#65533;&#65533;&#65533;&#65533;&#65533;5&#65533;&#65533;4&#65533;&#65533;|&#65533;&#65533;&#65533;&&#65533;&#65533;8&#65533;&#65533;X@( &#65533;&#65533;Bh&#65533;?@&#65533; w&#65533;m-f/p&#65533;BZ@&#65533;&#65533;&#65533;&#65533;DP&#65533;&#1056;S&#65533;&#65533;p &#65533;&#65533;&#65533;&#65533; D`&#65533;	T &#65533;&#65533;B9&#65533;&#65533;@[&#65533;&#65533;`&#65533;8x&#65533;&#65533; &#65533;&#65533;u&#65533;&#65533;T&#65533;&#65533;kn&#65533;"#4&#65533;IRrh&#65533;&#65533;V&#65533;*&#65533;Q&#65533;E&#65533;bC&#65533;Cw&#65533;`X&#65533;s&#65533;wz&#65533;&#65533;&#65533;&#65533;l&#65533;*&#65533;&#65533;&#65533;Gu&#65533;\&#65533;&#65533;&#65533;2&#65533;0&#65533;jl&#65533;&#65533;&#65533;+&#65533;&#65533;&#65533;(&#532;&#65533;&#907;-&#65533;&#65533;la,#=9&#65533;&#65533;`&#65533;B&#65533;p-t&#65533;Za&#1296;6&#65533;r&#65533;	&#65533;`>=&#262;}}&#65533;&#65533;&#65533;&#65533;0F@&#65533;~Z&#65533;':!^&#1384;8&#65533;&#65533;&#1326;
!&#65533;&#65533;4v=&#65533;&#65533;Td&#65533;&#65533;&#1601;@&#1985;&#193;\&#65533;&#65533;&#349;&#263;D3&#65533;[\&#65533;&#65533;&#65533;&#65533;uv&#65533;&#966;v&#65533;&#65533;]+w;&#65533;Jb&#65533;P8 &#65533;A&#65533;&#65533;&#65533;m&#65533;r&#65533;
U&#262;Ndug&#65533;&#65533;`|-v&#65533;u&#65533;&#65533;9&#65533;1V&#65533;&#65533;&#65533;'+q&#65533;&#65533;GF&#65533;&#65533;D&&#427;E.&#65533;HE&#65533;&#65533;/z&#65533;%#&#1873;HY&#65533;&#65533;&#65533;&#65533;:&2&#65533;&#65533;&#65533;&#65533;&#65533;&#65533;&#65533;^C&#65533;&#65533;,N!
R&#65533;Gx&#65533;&#65533;&#65533;T&#65533;2&#65533;y&#65533;,S+V&#65533;&#65533;7&#65533;&#65533;M&#65533;&#65533;x&#65533;&#65533;P&#65533;ox&#65533;3'6&#65533;	J&#65533;r&#65533;&#65533;b&#65533;,G9&#65533;&#65533;&#1686;&#65533;&#65533;&#1319;F5&#65533;IH&#65533;*&#1384;\u&#65533;I&#65533;&#65533;0&#65533;D&&#65533;&#233;SA&#65533;&#65533;FN&#65533;'&#65533;*H :V&#65533;`&#65533;	&#65533;Y&#1387;?&#65533;`[&#65533;U&#65533;&#65533;&#65533;&#65533;&#65533;&#65533;8&#65533;&#65533;&#65533;|&#10166;&#65533;&#1456;&#65533;&#65533;kD&#65533;+]K\f&#65533;&#65533;&#65533;.&#65533;
Z&#65533;0&#65533;X&#1813;.A&#65533;&#65533;5&#65533; &#65533;:	&#65533;l&#65533;6 C &#65533;&#65533;&#65533;5l&#65533;&#65533;.0&#65533;
Z&#65533;&#65533;&#65533;&#65533;&#65533;;&#65533;J&#65533;&#65533;&#65533;HL*&#65533;&#65533;&#65533;&#65533;&#65533;f)&#65533;Oy?&#65533;&#65533;mZ&#65533;&#65533;x&#65533;n&#65533; &#65533;f&#65533;&#65533;&#65533;8h&#65533;&#65533;&#65533;&#65533;&#65533; *H
P
@ &#65533; :q&#65533;M(&#65533;x&#65533;p \&#65533;5P&#65533;&#65533;&#1031;&#65533;4/v&#65533;9&#65533;Of&#65533;>tVq`C k&#65533;e&#65533;&#65533;&#65533;&#65533;Y&#65533;&#65533;&#65533;&#65533;t&#65533;D&#65533;-&#65533;I&#65533;lt&#65533;G&#65533;V&#65533;&#65533;&#65533;&#65533;&#65533;	&#65533;&#65533;Z&#65533;vxb&#65533;&#65533;&#65533;&#65533;'&#65533;&#65533;_&#65533;&#493;m&#65533;hw&#65533;C&#65533;&#65533;RC&#65533;&#65533;&#65533;v&#65533;u;f&#65533;_6&#65533;&#65533;&#65533;/&#65533;&#65533;&#65533; &#65533;(&#65533;~&#65533;&#65533;&#65533;&#65533;&#65533;&#65533;:&#65533;I_TRb&#65533;&#1569;U&#65533;&#65533;&#65533;&#65533;G&#65533;&#65533;_B&#65533;&#65533;&#65533;s25?&#65533;&#65533;&#65533;,g&#65533;&#65533;&#65533;&#65533;p&#65533;;p`&#65533;s&#65533;P&#65533;1N&#65533;&#65533;K&#1327;&#65533;&#65533;&#65533;s[TA&#65533;Sqls&#65533;,w&#65533;&#65533;&#65533;&#65533;"&#65533;>|k&#65533;C&#65533;~C&#65533;%-R
&#65533;#4&#65533;&#65533;^Xi68&#65533;].t&#65533;&#65533;R&#65533;&#65533;e$&#65533;7&#65533;&#65533;&#65533;x&#65533;&#65533;q&#65533;)	J\BM=&
&#65533;&#65533;
&#65533; e&#65533; $&#65533;&#65533;\Be&#65533;&#65533;E&&#65533;Pe&#65533;&#65533;$&#65533;&#65533;v&#65533;$&#65533;&#65533;
R&#65533;
&#65533;`s&#65533;@&#65533;&#65533;[6
^&#65533;
&#65533; b&#65533;`&#65533;C&#65533;H&#65533;DfdRf&#65533;$6&#65533;$&#65533;&#65533;
&#65533;
&#65533;&#1027;&#65533;0
&#65533;0z&#65533;&#65533;	&#65533;&#65533;&#65533;P*&#65533;")&#65533;K&#65533;GE&#65533;&#65533;&#65533;L&#65533;t&#65533;K&#65533;&#65533;(H&#65533;*&#65533; E&#65533;#&#65533;#&#65533;&#65533;	&#65533;&#65533;	&#65533;CK&#65533;fj&#865;J&#65533;&#65533;*KHj&#65533;*&#65533;J&#65533;&#65533;&#65533;!&#65533;T&#65533;t Cyp/&#65533;&#65533;N E,&#65533;d)&#65533;tO&#65533;A&#65533;)&#65533;/&#291;D&#278;+&#242;+&#326;M&#65533;&#65533;k&#65533;&#65533;D`g"&#65533;&#65533;=&#65533;/&#65533;&#65533;+o!k&#65533;&#65533;+xP6@3 &#65533;P&#65533; pN R&#65533;V`6P#&#65533;1@6&#65533;;&#65533;<&#65533;2&#65533;"&#65533;R&#65533;/&#65533;_&#65533;|&#65533;|X!/&#65533;xU&#65533;C"4&#65533;&#65533;| &#65533;WT 2&&#65533;'pU)&#65533;&#65533;#p"06&#65533;LP5&#65533;%p-5`6 %&#65533;`&#65533;&#65533;p&#65533;a&#65533;!p"7&#65533;&#65533;"&#65533;8&#65533;X&#65533;wp/Z&#65533;&#65533;&#65533;&#65533;3x&#65533;&#65533;&#65533;&#65533;t&#65533;c }p4&#65533;&#65533;`&#65533;&#65533;`>&#65533;;&#65533;&#65533;w&#1442;:$\AY&#65533;A&#65533;t"mAD&#65533;DvUt&#65533;Dj&#65533;DAQt&#65533;v&#65533;&#65533;X bCA&#65533;.&#65533;Ru&#65533;}&#65533;x &#65533;UEa]&#65533;7;#&#65533;w&#65533;v &#65533;qC0&#65533;&#65533;&#65533;&#65533;&#65533;@&#65533;k&#65533;f&#65533;p061&#65533;a]T0B#&#65533;7z&#65533;&#65533;&#65533;&#65533;&#65533;K&#65533;t&#65533;&#65533;v&#65533;{&#65533;&#1490;	&#276;t_&#65533;&#65533; ]&#65533;&#65533;8&#65533;wx&#65533;hWDt4Qq"p&#65533;&#65533;1&#65533;&#65533;t&#65533;&#65533;&#65533;3o&#65533;&#65533;a}o&#65533;i&#65533;&#65533;&#65533;&#65533;&#65533;&#65533;8D&#65533;&#65533;X4&#65533;X?|&#65533;l&#65533;k&#65533;2h&#65533;@h4&#65533;	&#65533;
A(^&#65533;Uz&#65533;	&#65533;4#&#65533;&#65533;	H
&#65533;BH&#65533;'&#65533;&#65533;Ev&#65533; &#65533;@f,8y%Q&#65533;%h&#65533;
&#65533;&#65533;
&#65533;&#65533;
&#65533;&#65533;F&#65533; !&#65533;&#65533;&#65533;
&#65533;(&#65533;)&#65533;&#65533; (&#65533;i'&#65533;SFfxT&#65533; &#65533;7&#513;&#65533;&#65533;
&#65533;&#65533;&#65533;&&#65533;B&#65533;E&#65533; H&#65533;&#65533;	&#65533;&#65533;)&#65533;&#262;M#&#65533;&#65533;jb&#65533;kn8*&#65533;&#65533;&#65533;JY&#65533;#&#65533;wc3&#65533;#6&#65533;	a&#65533;&#65533;&#65533;[&#65533;)m&#65533;h&#65533;&#65533;&#65533;L&#65533;qK&#65533;&#65533;)S&#65533;+-)&#65533;&#65533;u&#65533;&#65533;U&#65533;&#65533;l&#65533;60&#65533;Rk|iM&#65533;&#65533;+&#65533;&#65533;+.&#65533;^b&#65533;.&#65533;f+NZ+>s&#65533;"&#65533;F&#65533;N&#65533;5"EC&#65533;))ar0*0&#65533; )&#65533;m&#65533; p:V0T$ $&#65533;3&#65533;*c&#65533;&#65533;&#65533; 1
1k&#65533;]}p:R&#65533;X&#65533;&#65533;`0f&#65533;tn&#65533;w&#65533;T@>0%&#65533;&#65533;U "  03 C&#65533;,0$&#65533;2&#65533;<&#65533;&#65533;9p&#65533; l&#65533;R&#65533;&#65533;A* &#65533;'&#65533;Lpc&#65533;#`&#65533;&#65533;,&#65533;y&#65533;zt&#65533;mpy"&#65533;&#65533;l&#65533;&#65533;@v&#65533;q&#1011;`&#65533;:~&#65533;&#65533;@&#65533;'yN#&#65533;M&#65533;&#65533;&#65533;|&#65533;2v&#65533;&#65533;{&#65533;|G&#65533;3b&#65533;\l&#65533;v8eby&#65533;&#65533;+&#65533;4"@s>&#65533;&#65533;9&#65533;W&#65533;s&#65533;u &#65533;&#65533;aC:i &#65533;&#65533;[f&#65533;k&#65533; mp&#65533;c&#65533;d&#65533;&#65533;&#65533;&#65533;>&#65533;]&#65533;q3&#65533;?u&#65533;	&#65533;&#65533;g&#65533;R*Ld&#65533;&#65533;&#65533;ALA/&#65533;f&#65533;.1]&#65533;q_&#65533;&#65533;_/!&#65533;3/&#65533;&#65533;&#65533;&#65533;&#65533;z@&#65533;E&#65533;WW&#65533;B&#65533;&#1241;(&#65533;&#65533;S&#65533;&#65533;[s@yP&#65533;$&#65533;]mwC&#65533;au&#65533;&#65533;!,B.&#1508;N&#65533;&#65533;+&#65533;1r&#65533;@#&#65533;`EW&#65533;	;B
;&#65533;	&#65533;@&#65533;n&#65533;&#65533;&#65533;L&#65533;&#65533;	"&#65533;	&#65533;(=RH&#65533;PaF&#1353;e&#65533;EbVfB&#130;&#65533;&#65533;H&#65533;`&#65533;Y%!&#65533;&#65533;
}"(f&#65533;&#65533;k&#65533;fo&#65533;&#65533;&#65533;@$&#65533;&#65533;N&#65533;%,&#65533;&#65533;&#65533;&#65533;&#65533;&#65533;&#65533;&#65533;
&#65533;&#65533;
&#65533; 
=&#1594;=&#65533;&#65533;&#65533;&#65533;	&#65533;0	&#65533;&#65533;]0&#65533;?&#65533;#K	&#65533;p&#65533;WC&#65533;p&#65533;&#65533;*&#65533;&#65533;J&#65533;V*&#65533;&#65533;	&#65533;	Z&#65533;&#65533;v&#65533;&#1019;c&#65533;4v&#65533;&#65533;&#65533;Jm(j&#65533;&#65533;&#65533;(j0&#65533;V&#65533;&#65533;K&#914;&#65533;@|pt&#65533;&#65533;)q&#65533;,r&#65533;&#65533;"&#65533;&#65533;&#65533;+&#65533;&#65533;"&#65533;&#65533;KaK&#65533;&#65533;!&#65533;&#65533;2&#65533;&#65533;2&#65533;&#65533;D&#65533;&#65533;D&#65533;&#65533;&#65533;&#1589;D&#65533;&#65533;Bd&#65533;px&#65533;m&#65533;1&#65533;&#65533; &#65533; l3&&#65533;R@?&#65533;h&#65533;&7&#65533;7`7p5 6p&#65533;`&#65533;Q&#65533;<&#65533;&#65533;OoaB&#65533;H~&#65533;|e&#65533;&#65533;&#65533;&#65533;&#65533;&#65533;&#65533;&#65533;rp~&#65533;&#65533;p Y F&#65533;&#65533;2'R>&#65533;4 CI&#65533;*&#65533;0 7&#65533;B. 6#+ &#65533;&#65533;z, ;&#65533;^&#65533;&#65533;k&#65533;[Jt&#65533;&#65533;&#65533;8;&#65533;&#65533;a&#65533;&#65533;&#65533;R@^&#65533;&#65533;S&#65533;;&#65533;e[&#65533;&#65533;"A4H&#756;&#65533;`&#65533;]&#65533;A+&#65533;Y&#65533;&#65533;z6D&#65533;4&#65533;&#65533;&#65533;%(aC &#65533;&#65533;eD&#65533;uM&#65533;m&#65533;S&#65533;&y&#65533;(&#65533;&#65533;>&#65533;LY9+Z&#65533;E!&#65533;&#65533;Y&#65533;&#65533;&#65533;e@i&#65533;{l&#65533;h9b&#65533;\&#65533;s&#65533;&#65533;s&#65533;Car&#65533;? (&#65533;&#65533;	&#65533;&#65533;h&#65533;&#65533;L&#65533;&#65533;:d&#65533;a;&#65533;&#65533;k&#65533;&#65533;&#218;&#65533;\&#65533;&#65533;&#909;&#65533;&#8884;t!a&#65533;&#345;f&#65533;&#65533;&#65533;&#65533;&#65533;&#65533;&#65533;!&#65533;&#1625;&#65533;1pB,&#65533;w&#65533;&#65533;Z&#65533;&#65533;b&#65533;	k&#65533;.&#65533;&#65533;/&#65533;&#65533;,-
#&#65533;7^&#65533;&#65533;	&#65533;	(l
&#65533;&#65533;	&#65533;&#65533;&#1138;+s	&#65533;&#65533;k&#65533;z&#65533;cD&#65533;pt&#65533;pen&#65533;&#65533; F&#65533;kdfF$k&#65533;U&#65533;&#65533;f&#65533;&#65533;
&#65533;0$7M&#65533;`&#65533;&#65533;@&#65533;&#65533;&#65533;O&#65533;d&#65533;P&#65533;DR&#65533;?&#65533;f&#65533;T
*&#65533;&#65533;y&#65533;&#65533;;&#65533;&#65533;Q	&#65533;3,&#1668;5v	&#65533;&#65533;&#65533;&#65533;&#65533;tu&#65533;&#65533;&#1367;@?%&#65533;&#65533;1&#65533;	&#65533; 
 ]z8&#65533;&#65533;&#65533;I&#65533;<&#65533;&#65533;&#65533;#&#65533;&#65533;*&#65533;&#65533;&#65533;'&#65533;)&#65533;f&#65533;&#65533;f&#65533;&#65533;&	&#65533;4)&#65533;&#65533;k&#65533;p&#65533;"&#65533;&#65533;4&#1636;&#65533;&#1558;)&#65533;-&#1657;&#65533;&#65533;&#65533;*&#65533;&#65533;L&#65533;D*&#65533;&#65533;&#65533;J&#65533;	&#65533;&#65533;k&#65533;&#65533;"y-F&#65533;OD&#65533;&#65533;,BO&#65533;0
R&#65533;&#65533;[@&#65533; &#65533;&#65533;A&#65533;20) 2&#65533;'`904@&#65533;1 -&#65533;&#65533;&#65533; `@&#65533;s &#65533;&#65533;&#65533;XJF&#65533;X"&#65533;&#65533;&#65533;/&#65533;&#65533;w&#65533;=&#65533;&#65533;&#65533;u&#65533;wkP]p[@&#65533;b&#65533;@`f :&#65533;UC+`q*&#65533;?&#65533;.p&#65533; &#65533;T &#65533;s-&#65533;:&#65533;o&#65533;&#65533;Y&#65533;u &#65533;[&#65533;c~&#65533;gu&#65533;&#65533;A-&#65533;&#65533;&#1858;&#65533;&#65533;&#65533;"<5b&#65533;B.S_&#65533;&#65533;<C&#65533;Nb~&#65533;S&#65533;0!~W&#65533;Y&#65533;3&#65533;&#65533;&#65533;.&#65533;&+&#65533;&#65533;S<&#65533;-a]&#65533;&#65533;Cm&#65533;&#65533;u0&#65533;)1b&#65533;&#1829;&#65533;o`xeP&#65533;&#65533;kpY~&#65533;&#65533;W&#65533;&#858;=&#65533;&#65533;&#65533;&#65533;	&#65533;i8&#65533;&#65533;&#65533;&#65533;,>&#65533;&#65533;pZ&#65533;8&#1105;&#65533;$&#65533;&#65533;v&#65533;&#65533;(&#65533;>&#65533;&#65533;84&#65533;&#65533;xWW&#65533;&#65533;-&#65533;tY&#65533;"B&#65533;&#65533;&#1224;&#65533;?&#65533;N&#65533;b.&#1105;&#65533;&#65533;W&#65533;&#65533;&#65533;&#65533;&#65533;YA!&#65533;&#65533;3&#65533;4&#65533;&#65533;&#65533;&#65533;1&#65533;&#65533;&#65533;&#1598;"j4v&#65533;D&#65533;&#65533;y&#65533;&#1120;&#65533;<&#572;&#65533;&#65533;4&#65533;Ej;&#65533;=&#65533;&#65533;&#65533;&#65533;&#65533;0&#65533;&#65533;&#65533; XV&#65533;&#65533;&#65533;tt&#65533;[G,]&#65533;&#65533;^&#65533;&#65533;^%&#65533;~e[&#65533;&#65533;I&#65533;0&#65533;&#65533;pDM&#65533;&#65533;&#65533;&#65533;x&#65533;&#65533;&#65533;&#65533; W&#65533;c4&#65533; &#65533;-&#65533;
&#65533;&#65533;&#890;u&#65533;&#65533;&#65533;J&#65533;g&#65533;&#65533;&#65533;iR	&#65533;`,=&#65533;&#65533;e&#65533;&#65533;l&#65533;|v&#65533;&#65533;QgE&#65533;	a&#65533;&#65533;a&#65533;&#65533;&#65533;&#65533;q+&#65533;&#65533;s+K&#65533;&#65533;(&#65533;&#65533;&#65533;&#65533;&#65533;4)&#65533;&#65533;L&#65533;&#65533;&#65533;&#65533;L&#65533;&#65533;&#65533;&#65533;&#65533;&#65533;&#65533;/&#65533;V*&#65533;&#65533;&#65533;R&#65533;&#65533;*&#672;&#65533;&#65533;DP&#44384;&#65533;&#65533;qDn&#65533;S&#65533;+&#65533;^&#808;&#65533;3JtZ&#65533;&#65533; k&#65533; &#65533;%&#65533;)P!07@&#65533;&#65533;/1&#65533;&#65533;h&#65533;  ~&#65533;&#65533;&#65533;"&#65533;&#65533;`v[
&#65533;&#65533;&#65533;E&#65533;&#65533;&#65533;z&#65533;#&#65533;b.&#65533;&#65533;&#65533;&#65533;8&#65533;&#65533;8pS0/&#65533;&#65533;R&#65533;0&#65533;&#65533;&#65533; d&#65533;rU$p(&#65533;*&#65533;`&#65533;&#65533;&#65533;&#65533;&#65533;
&#65533;&#65533;#&#65533;"~@!4&#65533;a&#65533;b&#65533;f&#65533;&#65533;\&#65533;&#65533;I/;&#65533;!B	B(&#65533;&#65533;&#65533;&#65533;&#65533;&#65533;e&#65533;&#65533;S&#65533;?&#65533;&#65533;U&#65533;9&#65533;&#65533;&#65533;J&#948;-&#65533;Y&#65533;UXXi5t9p&#65533;&#65533;n&#65533;|&#65533;R&#65533;iw[&#65533;a&#65533;s&#65533;u&#65533;W&#65533;&#65533;&#65533;&#65533;.&#65533;B&#65533;&#65533;&#65533;&#65533;&#65533;&#65533;cc`i&#65533;\9i&#65533;&#65533;&#467;&#65533;:&#65533;-1[)&#65533;i&#65533;E &#65533;&#65533;R%&#65533;'12T&#65533;&#65533;>&#65533;&#51827;&#65533;&#793;5q&#65533;&#65533;&#65533;3(a&#65533;B&#65533;&#65533;=v&#65533;\&#65533;&#65533;&#65533;&#65533;&#65533;;xR&#65533;&#627;G&#65533;>~@"D&#65533;#H&#65533; qT(G&#65533;&#65533;&#65533;&#65533;&#65533; B&#65533;
&#65533;hN&#65533;9&#65533;R&#65533;&#65533;&#65533;@8u&#65533;&#65533;&#1255;O&#65533;&#65533;?&#65533;1&#65533;&#65533;&#65533;&#65533;&#1124;<q<&#65533;&#65533;&#65533;E[R4&#65533;&#1124;G&#65533;-j&#65533;(&#65533;J&#65533;4u&#65533;&#65533;I)&#420;D}&#65533;&#65533;I&#65533;&#65533;L)]&#65533;\&#65533;p'&#332;M&#65533;j&#65533;&#65533;/_&#65533;x&#65533;&#65533;W0^&#65533;|&#1749;&#65533;&#1519;\&#65533;&#65533;&#65533;L&#65533;0a&#65533;}#6,X&#65533;_&#65533;{&#65533;&#173;&#65533;w&#65533;[&#65533;&#65533;;&#65533;&#65533;&#65533;,&#65533;u&#65533;&#65533;&#65533;&#65533;W&#65533;&#65533;h&#65533;r5+:&#65533;S&#65533;J&#65533;j&#65533;8&#65533;&#604;6]2&#65533;3%&#65533;&#65533;-9Z&#65533;h&#65533;$&#65533;&#65533;&#65533;k&#65533;OD	%2&#65533;<&#65533;@&#65533;&#65533;O2&#65533;&#65533;,B&#65533;8&#65533;&#65533;&#65533;I&#65533;&#65533;&#65533;&#65533;&#65533;&#65533;KG&#65533;&#65533;F &#65533;G")&#65533;D)&#65533;p.&#65533;&#65533;&#65533;&#65533;&#65533;q&#65533;&#65533;htDI&#65533;+&#65533;'&#65533;&#65533;&#65533;&#65533;D&#65533;Z$C&#65533;Rd_&#65533;&#65533;#&#65533;&#65533;A&#65533;*$!&#65533;&#65533;&#65533;E1)*&#65533;+&#65533;&#65533;&#65533;RD')&#65533;&#65533;D&#65533;&#65533;4`&#65533;	2!&#65533;V&#65533;&#65533;!NhaPh&#65533;&#65533;$&#65533; &#65533;&#65533;#&#65533;D&#65533;&#65533;'&#65533;&#65533;&#296;&#65533;&#65533;B&#65533;+&#65533;&#65533;&#65533;&#65533;&#65533;T)Qy&#65533;>&#65533;&#65533;&#65533;A9D;&#65533;&#65533;&#65533;&#65533;`H&#65533;*&#65533;`&#65533;&#65533; &#65533; &#65533;`&#65533;
2&#65533;3X8av&#65533;>&#65533;
&#65533;&#65533;<&#65533;&#65533;C&#65533;<`&#65533;&#65533;&&#65533;&#65533;&#65533;
&#65533;I&#65533;-&#65533;+s&#65533;&#65533;&#65533;&#65533;n"$(&#65533;&#65533;&#65533;&#1325;&#65533;F&#65533;'D&#65533;D&#745;v9d&#65533;&#65533;&#65533;=h&#65533;Il&#65533;&#867;!mi&#65533;&#65533;R&#65533;&#65533;&#65533;&#65533;a&#65533;&#65533;&#65533;&#65533;m_&#65533;&#65533;6&#1680;&#65533;&#1734;&#690;4\&#65533;&#65533;&#65533;cRA&#65533;C&#65533;?&#65533;&#65533;&#65533;8&#65533;h&#65533;6&#1952;c&#65533;"%i?&#65533;&#65533;qS&#65533;&#65533;9&#65533;h&#13143;&#65533;0&#65533;0&#65533;&#65533;&#65533;&#65533;&#65533;0&#1560;&#65533;;&#65533;H5&#65533;&%&#37803;&#65533;&#65533;&#65533;Z;H&#65533;$&#65533;M*&#236;&#65533;D&#65533;&#57574;>&#65533;&#65533;5&#1536;&#65533;=&#65533; d#(=
&#65533;&#65533;m&#65533;n&#65533;%&#65533;&#65533;i&#65533;&#65533;&#65533;&#65533;&#65533;&#1747;&#65533;&#65533;&#65533;&#65533;&#65533;|k(&#591;&#65533;Jk4&#65533;&#65533;[&#65533;v?&#65533;&#65533;&#423;&#65533;rJ,&#65533;w&#65533;D&#65533;E&#65533;I&#65533;o+&#65533;&#65533;&#65533;
&#65533;s4&#65533;Bwg*&#65533;&#651;&#65533;&#65533;&#65533;&#65533;&#65533;l&#65533;w-&#612;&#65533;PF9&#65533;&#65533;SP)e&#65533;&#65533;&;L,&#65533;&#65533;&#65533;L&#65533;&#65533;&#65533;RPQ&#65533;Wb&#65533;e&#65533;^zf`x&#65533;&#65533;^&#65533;&#407;&#65533;&#65533;&#65533;E&#65533;~&#65533;f&#65533;)f&#65533;&#65533;If&#65533;c&#65533;_&#65533;&#65533;&#65533;Ac#84_/x1&#65533;^&#65533;&#65533;&#65533;-n!>.P&#65533;P1P&#65533;&#65533;&#65533;&#65533;&#65533;&#65533;&#65533;.j&#65533;&#65533;T&#65533;B&#65533;A&#65533;)&#65533;
&#896;&#65533;&#65533;&#65533;&#65533;&#65533;`x&#65533;J\&#65533;e(<!K`b&#65533;&#65533;&#65533;&#65533;2!D }"&#65533;!E(r&#65533;&#65533;P4&#65533;&#65533;.&#65533;&#65533;&#65533;&#65533;D%zA/DP'&#65533;&	Q"&#65533;&#65533;&#65533;#84/F"b&#65533;a2&#65533;&#65533;Y&#33549;(&#1187;&#65533;&#65533;l&#65533;Q8##&#65533;$2&#65533;P&#65533;&#65533;H&#65533;_&#65533;E&#65533;&#65533;kR&#65533;&#50746;&#65533;&#65533;&#65533;G&#65533;R&#65533;&#65533;/&#65533;&#65533;RwN"&#65533;"Q&#65533;&#65533;%&#65533;&#65533;&#65533;&#65533;#&#65533; "&#65533;`&#65533;@
^&#65533;&#65533;&#65533;O"(&#65533;
\&#65533;&#65533;2&#65533;&#65533;&#65533; &#65533;?`&#65533;M	D&#65533;&#65533;&#65533;TuR.&#65533;`&#17486;&#65533;&#65533;1E!&#65533;#KX<5&#65533;t&#65533;dbD&#65533; a&#65533;"&#65533;&#65533;&#65533;U&#1024;H&#65533;`&#65533;0,t6&#65533;&#65533;&#65533;2&#65533;&#65533;&#65533;&#65533;+@&#65533;
t&#65533;7&#65533;&#65533;n#&#65533;&#65533;Vb5&#65533;&#65533;&#65533;&#1244;&#65533;GZ&#65533;&#65533;&#65533;q&#65533;&#65533;[&#65533;r&#1031;&#65533;&#65533;J&#65533;L&#65533;Y&#65533;&#65533;Kh&#1195;'oD&#65533;0&#65533;<&#65533;&#65533;q&#65533;2UVR5<&#65533;A,&#1219;&#65533;&#65533;&#65533;)uu&#65533;u1&#65533;&#172;&#65533;&#65533;&#65533;dz&#65533;&#65533;&#65533;&#65533;&#65533;&#65533;&#65533;hxC&#65533;&#65533;&#65533;&#65533;&#65533;&#65533;IMI&#65533;&#65533;&#65533;u:&#65533;a&#65533;&#65533;	&#1920;&#65533;5L2&#65533;&#65533;&#65533;v8&#65533;+&#65533;&#65533;bj0bN&#65533;&#65533;p`&#65533;&#65533;&#1030;4&#65533;&#65533;^H&#10246;4&#65533;&#65533;d&#65533;&#65533;&#65533;@.|&#65533;`H&#65533;&#65533; 8&#65533;k&#65533;z&#65533;I&#65533;`&#65533;&#65533;&#1665;&#65533;&#65533;&#1092;&#65533;(&#65533;&#65533;H $$|&#65533;&#65533;O&#65533;0&#65533;8X&#65533;&#65533;WP&#65533;&#65533;&#65533;&#65533;[&#65533;&#65533;[]&#65533;M`>&#65533;,:&#65533;^&#65533;$9&#65533;&#65533;o&#65533;c&#65533;&#65533;&#65533;5&#65533;&#65533;&#65533;]&#65533;H&#65533;4&#65533;&#65533;`E&#65533;\&#65533;&#65533;8&#65533;&#65533;&#65533;&#65533;\&#65533;&#1318;&%&#65533;UI.5o&#65533;&#65533;G	f&#65533;&#65533;0^)R&#65533;&#65533;S&#65533;"&#65533;0)&#65533;g&#65533;&#65533;&#65533;~$&#65533;=q<R&#65533;&#65533;{&#65533;&#65533;E-l1A&#65533;&#65533;/;&#65533;&#65533;&#4929;&#65533;&#65533;dD&#65533;&#65533;&#1549;0&#65533;&#1100;h(&#65533;&#65533;&#65533;&#65533;&#65533;1&#65533;&#65533;c&#65533;&#254;&#65533;&#65533;.&#65533;c\&#806;6&#65533;&#65533;0&#65533;&#65533;`&#1956;&#65533;;&#65533;p&#65533;{1&#65533;&#65533;&#65533;&#65533;&#65533;&#65533;H&#65533;&#65533;VQ
&#65533;&#65533;}&#65533;	&#65533;&#65533;&#65533;0&#65533;(D&#65533; Q&#65533;?&#65533;1&#65533;{&#65533;&#65533;O$h&#65533;&#65533;&#65533;9&#65533;&#65533;#~&#65533;A&#65533;QP&#65533;:1&#65533;&#65533;9&#65533;.4#%&#65533;&#327;&#65533;o&#65533;|T#9&#65533;H&#65533;&#65533;&#65533;`&&#65533;FHb&#65533;&#65533;&#65533;&#65533;}]&#65533;F&#65533;y.uAD&#65533;k&#65533;&#65533;&#65533;.&#65533;&#65533;Os&#65533;&#65533;&#65533;IL&#65533;&#65533;"&#65533;iDq?)^&#65533;s"H&#65533;PxAB&#65533;,|&#65533;&#1390;$&#65533;
\0kZ&#65533;&#65533; (&#65533;&#144;&#65533;&#1766;&#65533;){&#65533;&#65533;&#65533;&#65533;&#65533;&#65533;<XJK[r&#65533;_"&#65533;&#65533;MU&#65533;-&#65533;h&#65533;&#65533;&#65533;lV&#65533;Za&#65533;E&#1206;98&#65533;@&#65533;&#65533;&#65533;[x&#65533;&#65533;$@h &#65533;e,&#65533;&#65533;&#65533;&#1409;&#65533;p&#65533;&#65533;Z5`+&#65533;C&#65533;/&#65533;&#65533;Q&#65533;,|&#65533;&#65533;&#65533;&#65533;:&#65533;d&#65533;:r&#65533;S&#65533;&#2006;*&#65533;l&#1533;&#65533;&#65533;J&#65533;qzh&#65533;&#65533;&#65533;&#65533;&#65533;4	&#65533;&#65533;R&#65533;3&#65533;&#65533;
U1E&#65533;C+&#1718;&#65533;&#1156;&#65533;&#65533;J&#65533;&#65533;&#65533;&#65533;&#65533;f i,&#65533;7&#65533;ae9AJ&#65533;&#65533;09&#65533;&#65533;1&#65533;&#65533;&#65533;&#1696;/L!
W8&#65533;&#65533;f4&#65533;!S&#65533;&#65533;&#65533;7&#65533;kv&#65533; &#65533;6&#65533;&#65533;n&#65533;k`&#65533;&#65533;&#65533;[!
T(&#65533;I&#65533;&#65533;&#65533;&#65533;4&#65533;AMB&#709;.&#65533;&#65533;|&#65533;&#65533;&#65533;&#65533;v&#65533;&#65533;ig_&#65533;&#65533;0&#65533;=[4&#65533;&&#65533;r< &#65533;%	&#65533;&#65533;P&#65533;&#65533;&#65533;&#65533;&#871;c&#1594;&#65533;y&#65533;&#65533;&#65533;&#940;R&#43906;&#65533;&#65533;%&#65533;&#65533;Nm$&#65533;&#65533;9gR&#65533;G&#65533;}P&#65533;}&#65533;h&#65533;J&#65533;&#65533;&#1889;&#65533;{I&#65533;&&#1321;M&#65533;&#65533;&#65533;&#65533;=&#65533;\&&#65533; &#65533;&#65533;(&#65533;&#65533;(&#65533;a&2&#65533;&#65533;-1&#65533;Uo*&#65533;&#65533;<:&#61778;	"&#65533;.s&#65533;!&#65533;&#65533;3&#65533;;E	l&#65533;&#65533;&#65533;&#65533;&#65533;&#65533;+_&#65533;cXdC&#65533;1@,eHb &#65533;^(@S&#65533;&#65533;&#65533; ^&#65533;&#65533;&#65533;X&#65533;&#65533;&#65533;&#65533;&#65533;	&#1669;Z&#65533;YxU@&#65533;&#65533;&#65533;/T+&#65533;! &#65533;M &#65533;+&#65533;&#65533;&#65533;&#65533;L&#65533;
2&#65533;!&#65533;&#65533;P&#65533;?U(&#609;&#65533;&#65533;1&&#65533;!&#65533;&#1121;)z"'&#65533;&#65533;L&#65533;G&#65533;&#65533;G&#65533;1i&#65533;OZ&#65533;4&#65533;&#65533;8s&#65533;<&#65533;#!IE&#65533;&#65533;&#65533;36&#65533;&#65533;&#65533;!GX>&#587;&#65533;Fh&#65533;9#>S&#65533;&#65533;&#65533;&#65533;4&#65533;bK&#65533;&#1140;&#65533;D&#65533;&#1160;&#65533;9&#65533;&#65533;&#65533;I(&#65533;6(&#65533;&#65533;&#65533; 
&#65533; W&#65533;&#65533;8&#65533;&#65533;&#65533; &#1536;E&#65533;&#65533;B&#65533;&#65533;&#65533;&#65533;=&#65533;4p&#65533;4&#65533;oe&#65533;$eJ&#65533;&#65533;q&#65533;&#65533;&#65533;8&#65533;C&#65533;!&#65533;&#1667;&#65533;*&#65533;&#65533;0&#65533;&#65533;&#65533;&#65533;-&#65533;
@&#65533; &#65533;h,&#65533;i, P&#65533;8i &#65533;x&#65533;ub (&#65533;&#65533;z&#65533;'&#65533; &#65533;&#65533;&#65533;9&#65533;6&#65533;,;X	:p&#459;&#65533;)&#65533;&#65533;)^|&#65533;:8&#65533;2&#65533;&#65533;&#65533;&#65533;&#65533;&#65533;&#65533;:X	&#65533;C&#65533;&#65533;&#65533;&#65533;&#65533;&#65533;u&#65533;BxT&#65533;&#65533;Q&#65533;&&#65533;x1&#65533;+ &#65533;8&#65533;G&#65533;&#65533;&#65533;;p&#65533;&#65533;&#65533;&#65533;&#65533;&#65533;&#65533;9p&#65533;5(&#65533;b&#65533;8&#65533;*: ;&#65533;D&#65533;&#65533;!&#65533;&#65533;h&#65533;&#65533;k	&#65533;&#65533;&#65533;&#65533;3;24&#65533;&#65533;&#65533;&#65533;5@&#65533;4p;&#65533;&#65533;&#65533;&#65533;&#65533;&#65533;9&#65533;&#65533;&#65533;Q4&#65533;<&#65533;&#65533;0&#65533;&#65533;'&#65533;:0 &#65533;-&#65533;.&#65533;,&#65533;&#65533;)&#65533;1 &#65533;~C&#65533;&#65533;&#65533;.&#65533;&#681;,&#65533;.&#65533;*&#65533;/0&#1538;,&#65533;3&#65533;1&#65533;:)&#65533;%&#65533;&#65533;)&#1538;+&#65533;,&#65533;.hK- K&#65533;&#65533;$L.&#1026;,&#65533;&#65533;.&#1026;)p&#65533;&#65533;&#65533;N&#65533;28:&#65533;
J&#65533;&#65533;&#65533;h&#65533;/&#65533;&#65533;&#65533;uA&#65533;R	&#65533;&#65533;&#65533;	&#65533;`&#65533;L&#65533;&#65533;S&#65533;;R>"1e&#65533;&#65533;&#65533;&#65533;&#65533;&#65533;1Y&#65533;&#65533;&#65533;	P&#65533;&#65533;!D=/F&#1581;1!&#65533;&#65533;&#65533;&#65533;J;O&#65533;w&#65533;@(&#65533;&#65533;R&#65533;3##&#808;&#65533;K(?P&#65533;&#65533;	&#65533;SX&#65533;a&#65533;&#65533;p&#65533;@&#584;L&#65533; &#65533;&#65533;903&#65533;&#65533;&#65533;(^&#65533;&#65533;h&#65533;&#65533;&#65533;0`&#65533;&#65533;&#240;4@&#65533;|@b(&#65533;&#65533;i&#65533;&#65533;&#65533;Z^&#65533;&#65533; &#65533;_&#1029;] P^&#65533;&#65533;[&#65533;&#65533;X&#65533;&#65533;&#65533;&#65533;Wh&#65533;B&#65533;X&#65533;&#65533;<&#65533;&#65533;&#1583;&#65533;A &#65533;&#65533;9&#65533;&#65533;&#65533;a&#65533;&#65533;)@&#65533;&#65533;Q8&#65533;&#65533;&#65533;&#65533;&#65533;&#65533;t2 &#65533;&#65533;"&#65533;2y!N0/&#65533;S3Ih5<&#65533;@&#65533;&#65533;lZ.FH#2d3lIR&#65533;&#65533;&#65533;)$I(&#65533;(&#65533;RK*?J&#65533;&#65533;&#65533;JB&#65533;4#&#65533;EB&#65533;&#65533;Q&#65533;#&#65533;&#65533;0&#65533;D&#655;0&#65533;M&#65533;&#65533;-&#65533;)F&#65533;@&#1538;&#65533;D&#65533;&#65533; =i5=&#65533;&#65533; 
 &#65533;90&#65533;&#65533;	r=&#65533;&#65533;&#65533;3x&#65533;i&#65533;-&#65533;&#65533;&#65533;&#65533;&#65533;>&#65533;
&#65533;&#65533;&#65533;&#65533;&#362;&#65533;r&#65533;4-&#65533;&(&#65533;'8&#65533;&#65533;(&#65533;rc&#65533;V=&#65533;w&#65533; &#65533; &#65533; o4 H 
&#65533; ?I0&#65533;&#65533;&#65533;!&#514;&#65533;&#65533;7&#65533;s&#65533;&#65533;8&#1430;&#65533;&#65533;j*&#65533;e5&#65533;!-&#65533;b:&#65533;&#65533;9 :&#65533;&#65533;a4(&#65533;05P,&#65533;&#65533;&#512;&#65533;&#65533;8&#65533;&#65533;s&#466;S&#65533;&#65533;&#65533;:&#65533;&#65533;30&#65533;*&#65533;8&#65533;&#65533;: ;y&#346;&#65533;	&#65533;&#65533;*&#65533;
t,&#65533;&#65533;&#65533;3 &#65533;/&#65533;J&#65533;c&#65533;~&#65533;&#65533;&#65533;&#65533;&#65533;\&#65533;&#65533;&#65533;)&#65533;\&#65533;&#65533;&#65533;W5 &#623;&#65533;G~s&#65533;&#65533;&#65533;)&#65533;&#65533;T&#65533;&#65533;&#65533;&#65533;.&#32944;&#65533;&#65533;)&#65533;&#65533;&#65533;&#236;*&#65533;&#65533;&#65533;n&#65533;&#65533;&#65533;&#65533;2 &#65533;-&#65533;:)&#65533;&#65533;&#65533;&#65533;Y&#65533;u&#65533;~5&#65533;&#65533;&#65533;&#1657;9/x"&#65533;!&#65533;  &#65533;&#65533;*&#65533;&#65533;&#65533;&#65533;&#65533;&#65533;&#65533;&#1703;&#65533;Z&#65533;&#65533;&#1704;m&#65533;" J&#65533;&#65533;	&#65533;&#65533;J&#65533;".&#1290;H&#65533;9&#65533;$>&#65533;&#65533;(y&#65533;&#65533;&#65533;&#65533;&#1057;&#65533;s&#65533;-0Y&#65533;&#65533;I&#65533;&#65533;&#65533;&#65533;C&#65533;9&#65533;G&#65533;C>&#65533;&#65533;C&#65533;C&#65533;>&#65533;p&#65533;O&#1709;@\.M{&#65533;JaS&#1611;&#65533;&#65533;&#605;,\&#65533;C&#65533;&#1144; &#65533;&#65533;&#65533;&#65533;9z&#65533;&#65533;&#65533;>h	&#65533;&#65533;&#65533;&#65533;&#65533;.&#65533;I8/!&#196;&#65533;&#65533;4&#65533;&#65533;I&#65533;T0&#65533;a&#65533;&#65533;&#65533;&#65533;&#65533;A&#65533;&#65533;:&#65533;&#65533;&#65533;&#65533;V0\&#65533;&#65533;x@`X &#65533;y&#65533;d&#65533;&#65533;5fX&#65533;b0^&#65533;&#65533;&#65533;&#65533;@\&#65533;[A&#65533;&#65533;&#65533;&#65533;&#65533;u&#65533;Y&#65533;&#65533;&#65533;Xp*&#65533;"&#65533;&#256;"#z?&#65533;]	&#580;=&#1231;I &#65533;&#65533;&#65533;&#65533;&#65533;S&#65533;&#65533;&#65533;&#65533;p&|&#65533;&#65533;&#65533;k&#65533;U"&#65533;L&#65533;"&#65533;&#65533;GP&#65533;&#65533;9T&#65533;&#65533;$y2&#65533;&#65533;IG8:C1z&#65533;0*DE&#65533;3&#65533;&#65533; &#65533;&#65533;&#65533;&#65533;&#65533;&#65533; &#65533;94D@&#560;&#39851;55&#65533;Za&#65533;&#65533;$&#65533;&#65533;?R;&#65533;&#65533;!&#65533;!Y.Gj>B&#65533;D&#65533;&#65533;(&#65533;&#65533;&#65533; uz&#65533;
&#65533; W&#1216;(&#65533;&#65533;R&#65533; 	&#65533;&#65533;0&#65533;)A&#65533;&#65533;$&&#65533;:9&#65533;&#65533;&#65533;&#65533;&#595;C9y$W&#65533;Z&#65533;i{)&#65533;R;&#65533;&#65533;&#65533;b:&#65533;J2&#65533;,&#65533;)p,&#65533;&#65533;3@&#65533;p&#65533;H w&#65533;0dP&#65533;&#65533; &#65533;8p; &#65533;&#65533;088&#65533;&#65533;&#65533;&#65533;~&#65533;&#65533;&#65533;u9&#65533;y&#65533;&#65533;Aru&#65533;&#65533;9&#65533;&#65533;&#65533;G&#65533;T&#65533;&#65533;]&#65533;&#65533;s&#65533;&#65533;7h&#65533;&#65533;6&#65533;&#65533;&#65533;;]N&#65533;<X&#1438;&#65533;&#65533;&#65533;c&#65533;#&#65533;&#65533;3h&#65533;&#65533;Z&#65533;7&#65533;&#1491;&#65533;&#481;l&#65533;68&#65533;&#65533;&#65533;2&#65533;/&#65533;&#65533;&#65533;L&#65533;c3H&#65533;T&#65533;&#65533;#&#65533;4@&#641;4P<&#65533;t~K&#65533;&#65533;!&#65533;&#65533;&#65533;&#601;&#65533;h&#65533;&#65533;&#65533;"&#65533;&#65533;&#65533;<0(,2&#65533;Y~NY&#65533;$K&#65533;<&#65533;0 &#65533;&#65533;&#65533;&#65533;.&#65533;&#65533;&#65533;:&#723;5&#65533;&#65533;&#65533;/&#65533;&#65533;&#65533;I8&#65533;4&#65533;&#65533;+&#65533;)&#65533;'p&#65533;&#65533;&#65533;&#65533;&#65533;&#65533;(&#65533;&#65533;*i+&#65533;&#65533;'&#65533;h'x&#65533;)&#65533;+&#65533;*&#65533;&H# &#65533;&#51311;J&#65533;&#65533;&#1874;B&#65533;&#65533;&#65533;&#65533;&#65533;&#65533;
&#65533;N}I&#65533;f&#65533;&#65533; $M;M&#65533;&#65533;4&#65533;5=
[&#65533;&#65533;9&#65533;&#65533;\3u&#65533;1uS&#65533;&#65533;$a&#65533;?&#65533;&#65533;Y&#65533;&#65533;&#65533;&#65533;&#65533;[3&#65533;&#65533;A&$&#65533;&#65533;#&#65533;&#65533;.A&#65533;&#65533;&#65533;@ &#65533;9&#144;&#65533;&#65533;Mx&#65533;&#65533;&#65533;d&#65533;+[&#65533;1&#65533;b&#65533;SP&#65533;b&#65533;&#480;Q&#65533;,+&#65533;l+&#65533;k &#65533;&#1733;&#65533;&#65533;&#65533;~O&#65533;&#1285;`h&#65533;&#65533;f^&#65533;0 &#65533;0&#65533;&#65533;0]&#65533;?&#910;0&#65533;h&#65533;m&#65533;&#65533;PS@&#65533;U0&#65533;*:&#65533;&#65533;&#65533;&#65533;&#65533;&#65533;J(.{&#65533;&#65533;Z#2&#65533;i&#1597;P,n
&#65533;&#65533;&#65533;82&#65533;&#644;.KN8/&#65533;&#65533;&#65533;C&.MV&#65533;&#65533;&#65533;%&#65533;n4Ih4;K0
&#65533;&#65533;&#65533;&#65533;&#65533;&#65533;NR&#65533;]&#65533;&#65533;&#65533;&#65533;&#65533;C&#65533;&#65533;&#65533; &#65533;`&#65533;B&#65533;+	C&#65533;o1I&#1852;&#65533;&#65533;&#65533;q&#65533;jN&#65533;Z&#65533;F&#65533;&#65533;&#65533;4&#65533;&#65533;(d,6&#65533;S&#65533;&#65533;8&#65533;	&#65533;b
&#1536;&#65533;&#65533;D`&#65533;B&#65533;&#529;LmX&#65533;&#65533;&#65533;	&#65533;&#65533;&#65533;N1<X&#65533;&#65533;*[&#65533;*&#410;&#65533;3&#65533;&#65533;&#65533;:'h( p ,&#65533;D
0q	&#65533;,n(&#65533;*&#65533;`&#65533;&#65533;&#65533;&#65533; eY&#65533;h&#65533;&#65533;%&#65533;9&#65533;6Ta&#65533;&#65533;q&#65533;&#65533;&#785;@&#65533;&#12503;&#65533;fz	&#65533;&#65533;*&#65533;&#65533;&#31155;h&#65533;&#65533;&#65533;[&#65533;2&#65533;*&#65533;&#65533;	&#65533;&#65533;=&#65533;I&#65533;I&#65533;&#65533;W&#65533;#*&#65533;S&#65533;&#65533;q&#65533;&#65533;C&#65533;R&#65533;NG&#676;&#65533;f/HL&#234;&#65533;&#194;-h&#1337;a&#65533;56&#65533;2&#65533;&#65533;&#65533;&#1794;#&#65533;1x&#65533;&#65533;Il&#65533;g&#65533;7&#65533;X&#65533;&#65533;;&#65533;"&#65533;&#65533;&#1448;!&#65533;&#65533;&#65533;1&#65533;+0&#1591;/&#65533;&#680;&#65533;&#65533;&#65533;&#65533;L&#65533;/(&#65533;&#65533;&#1512;!X4&#65533;&#65533;&#65533;&#65533;&#65533;+&#65533;&#65533;-X&#1622;i&#65533;&#65533;&#65533;,X&#65533;)(&#65533;,PvQ&#65533;&#65533;)&#65533;Z&#65533;&#65533;&#65533;[)&#65533;N&#65533;&#65533;r&#1628;&#65533;`&#65533;&#65533;&#65533;w&#65533;&#65533;&#65533;&#476;&#65533;&#65533;M&#65533;&#65533;["&#65533;&#1209;=&#65533;`3&#675;&#65533;&#65533;02&#65533;%o&#65533;&#65533;x5]&#65533;&#65533;&#65533;&#65533;4l&#65533;&#65533;&#65533;+$&#65533;&#65533;&#65533;/&#65533;&#65533;%&#65533;4&#65533; &#65533;B&#65533;&#65533;R&#65533;)'9&#65533;t=&#65533;"Y`I&#65533;!&#65533;>S&#65533;/&#65533;JlT&#65533;]R&#575;|&#65533;&#65533;&#65533;Q&#65533;Z]&#65533;&#65533;&&#65533;&#65533;&#65533;&#1024;Y &#65533;](&#65533;&#65533;_@&#65533; =&#65533;&#65533;&#65533;m^&#65533;&#65533;&#65533;dP&#65533;&#65533;&#65533;&#65533;G^_&#65533;&#65533;%1&#65533;&#65533;a&#65533;&#65533;&#65533;&#65533;aX&#65533;&#65533;X&#65533;{X&#65533; &#65533;Y0_&#65533;&#65533;#r%&#65533;&#65533;2/&#65533;&#65533;&#65533;A&#296;&#65533;#Z&#65533;&&#65533;U&#65533;PV&#65533;&#65533;Mn&#65533;Ia&#65533;LH2&#1604;&#128;&#65533;`&#1618;&#65533;&#1547;2r#&#65533;&#65533;&#65533;&#65533;KR&#65533;&#1136;&#65533;&#65533;&#65533;&#65533;&#65533;&#65533;&#65533;oM&#65533;&#65533;OzR&#65533;&#65533;-K&#65533;&#65533;[&#65533;T &#65533;<}MB&#65533;&#65533;$*;X&#1454;x&#65533;&#65533;&#65533;Y&#65533;&#65533;&#65533;`&#65533;&#65533;&#65533;&#515;&#65533;"&#65533;8&#65533;K&#65533;=g^|&#65533;7&#65533;&#65533;&#65533;s&#65533;	&#65533; &#65533; 
&#65533; 0&#65533;+&#65533; P&#65533;-XL&#65533;&#65533;@xE2&#65533;&#65533;b8r&#65533;Y&#65533;&#65533;&#65533;A6&#65533;&#65533;&#65533;&#65533;g&#65533;=y&#65533;&#65533;H&#65533;?~&#65533;&#2120;&#65533;&#924;9q&#65533;&#65533;&#65533;&#65533;Q&#989;8k&#668;yCg0&#65533;pa&#65533;
6\&#65533;&#65533; &#65533;
2&#65533;&#65533;IC&	&#65533;	@&#65533; &#65533;&#65533;	)N&#65533; &#65533;&#65533;G9"&#65533;&#65533;&#65533;O&#65533;=&#65533;L&#65533;&#65533;&#491;&#65533;?}&#65533;&#1811;&#65533;N&#65533;;x&#57404;3&#1124;I;s&#65533;q&#461;0]&#65533;&#65533;A&#65533;2&#65533;&#65533;3[&#65533;&#65533;q&#65533;G&#65533; A&#65533; &#65533;&#231;&#65533;&#65533;i&#1576;I&#65533;&A3b&#276;Y&#65533;&#65533;7g&#65533;h&#65533;B&#65533;	&#65533;/&#65533;&#736;Y&#65533;&#395;&#65533;)U&#65533;&#65533;Q&#65533;&#65533;&#723;!E&#65533;&#65533;&#65533;&#65533;7&#65533;3m&#1972;&#65533;&#65533;K&#65533;1e&#664;A&#65533;&#65533;&#859;5i
s&#397;&#65533;9&#65533;&#65533;&#529;&#65533;&#65533;B5j&#65533;&#65533;>s&#65533;3&#65533;&#65533;`_&#837;&#65533;1d&#516;&#65533;&&#65533;a H&#65533;t&#65533;1&#65533;~&#65533;!]d&#65533;v&#65533;&#65533;Uj&#65533;&#65533;q&#65533;m&#65533;a&#65533;at1&#65533;&#65533;&#65533;&#65533;a&#65533;&#65533;!(&#65533;clf&#65533;&#65533;ax&#65533;%&#65533;p&#65533;	&#65533;&#65533;dB&#65533;#&#65533;0&#65533;"&#65533;B&#65533;&#65533;2&#65533; &#65533;Qf&#65533;&#65533;A&#65533;J.&#65533;&#65533; &#65533;H)e!&#65533;r&#65533;"&#65533;$2&#65533;!&#65533;,&#65533;&#65533;!&#65533;,&#65533;H#&#65533;LI#:6&#65533;H$&#65533;<&#166;&#65533;:&#65533;)&&#65533;:2&#65533;H"U&#65533;ye&#65533;_b&#65533;&#65533;}&#65533;&#65533;G &#65533;&#65533;	&#65533;&#65533;xb&#65533;"lF&#65533;&#65533;i&#65533;y&#546;&#65533;&#65533;$&#65533;Pz&#65533;"&#65533;<	&#65533;&#65533;<2j#<"&#65533;!&#65533;Hr&&#65533;oF"#(&#65533;&#65533;R
*&#65533;&#65533;bJ&#65533;&#65533;&#65533;&#65533;J+&#65533;&#65533;&#65533;
+&#65533;&#65533;&#65533;&#65533;*&#65533;&#65533;B&#684;&#454;&#65533;&#65533;'&#65533;$&#65533;&#52325;;&#65533;)&#65533;&#65533;zm+&#65533;&#65533;BK-&#65533;&#65533;&#65533;&#65533;-&#65533;&#65533; &#65533;K.&#65533;&#65533;[&#65533;0&#232;&#65533;.&#65533;&#65533;S1&#65533;&#65533;n&#65533;&#65533;&#65533;[&#65533;0&#65533;&#1842;0&#65533;#&#65533;.&#65533;lK.&#65533;&#65533;&#65533;K&#65533;&#65533;&#65533;&#175;&#65533;&#65533;&#65533;R&#65533;/&#65533;&#65533;+,&#65533;&#65533;K&#371;&#65533;&#65533;+&#346;b&#65533;&#65533;&#65533;&#65533;&#65533;'&#65533;tR&#65533;&#65533;4&#65533;&#521;&&#65533;PB	&&#65533;&#572;	&#65533;3&#65533;"&#65533;(&#65533;&#65533;|&#65533;(&#65533;&#65533;&#65533;J&#65533;&#462;J'2&#841;&#65533;,&#65533;L&#65533;%&#65533;x&#65533;3&&#65533;L&#65533;&#65533;$SKr&#65533;#;.&#65533;&#65533;#&#65533;`2	%&#65533;D}I&&#65533;0&#65533;&#65533;#&#65533;&#65533;&#1621;&#65533;&#65533;&#65533;d&#65533;&#525;&#65533;Z3&#65533;%&#65533;&#65533;&#65533;&#65533;+&#65533;&#65533;&#65533;(4&#65533;B&#65533;&#65533;&#65533;B&#65533;'&#65533;X"	#>ntGyw&#65533;&#65533;&#465;&#65533;&#1616;E&#65533;&#65533; U&#65533;Z&#65533;g&#65533;&#1469;Gq&#817;&#65533;&#65533;&#65533;&#65533;KT&#65533;\z&#65533;&#65533;&#65533;\p&#65533;1&#65533;.P&#65533;@<&#65533;@&#65533;&#65533;P&#65533;&#65533;K&#65533;1&#65533;m&#65533;&#65533;&#65533;~^|a&#801;a&#65533;&#65533;i&#65533;&#65533;i&#65533;q&#65533;|DdRE&#65533;&#65533;&#65533;&#65533;}&#65533;&#65533;&#65533;Dw&#1553;GW&#65533;&#65533;n$'&#65533;n4&#65533;&#65533;<,&#65533;X&#65533;
H&#65533;N &#65533;3&#65533;&#65533;/Sp&#65533;&&#65533; L&#65533; 
V`&#65533;&#65533;4h&#65533;6&#65533;? &#65533;2x&#65533;&#65533;&#65533;&#65533;'>&#65533;&#65533;&#65533;k	&#65533;B9&#65533;&#65533;.z&#65533;I&#65533;2&#65533;&#1281;&#65533;g@&#65533;&#65533; -TA&#65533;)&#65533;z&#65533;&#65533;1&#65533;&#65533;u&#65533;&#65533;Y&#65533;7&#65533;Af(&#65533;&#65533;&#65533;6&#65533;&#65533;CaX&#65533;&#65533;&#65533;X&#65533;
PH&#65533;&#65533;&#65533;&#65533;!&#65533;&#65533;a&#65533;B&#65533;&#65533;E&#65533;&#65533;&#65533;
>&#65533;&#65533;0;&#65533;a }&#65533;P0&#65533;&#65533;p&#65533;"y.D&#65533;&#65533;df`8&#65533;&#65533;&#13831;9m`C6&#65533;I&#65533;&#65533;3s&#65533;&#65533;F&#65533;&#65533;&#65533;&#65533;&#65533;&#65533;<&#65533;{&#65533;I&#65533;&#65533;&#65533;&#65533;n&#65533;&#65533;&#65533;P&#65533;?F3&#65533;]>9&#65533;&#645;"w&#65533;&#712;&#65533;PK5&#65533;&#65533;t8$y&#65533;:&#65533;&#289;n@4t&#65533;}b&#65533; & !'J&#65533;&#65533;IBB&#1168;~N%Y&#65533;HN&#65533;\&#65533;&#65533;&#65533;D&#65533;&#65533;OX&#1239;&#65533;&#65533;R)B&#65533;`&#65533;Xu&#65533;H&#65533;
&#65533;&#65533;&#65533;6&#65533;d&#65533;G&#65533;&#65533;Ny&#1683;:&#65533;&#65533;]I&#65533;&#65533;!,&#65533;&#65533;u&&#65533;n&#65533;(U"(&#65533;&#65533;F|&#65533;&#65533;&#65533;`S@&#65533;>E&#65533;&#65533;x&#65533;&#279;1	Lt"&#65533;('21	Q&#65533;)%5)?	&#65533;&#65533;KT&#65533;&#65533;H&#65533;&#65533;le-]&#65533;b&#65533;&#65533;&#65533;V&#65533;V&#65533;"&#65533;JE*LaMP.&#65533;B&#65533;&#65533;hu+Z[L&#65533;+d&#65533;&#65533;[&#65533;B&#65533;&#65533;/vqV^&#65533;"&#65533;xk&#65533;&#65533;%b,&#65533;&#65533;X&#65533;0&#65533;&#1100;f&#65533;_&#65533;@&#65533;3&#65533;A}&#65533;&#65533;p&#65533;&#65533;n&#65533;]&#65533;B&#65533;&#65533;&#65533;E/v&#65533;&#65533;&#65533;&#65533;&#65533;&#65533;&#1029;-d&#65533;&#65533;Xp&#65533;&#65533;&#65533;gga&#65533;XtL&#65533;&#65533; &#65533;&#65533;h&#65533;&#65533;Ox"8&#65533;Y&#65533;0Q&#65533;Jd&#65533;&#65533;0&#65533;$&#65533;&&#65533;&#1218;&#65533;d&#65533;&#65533;D(|&#65533;&#65533;V&#65533;&#65533;&#65533;&#537;'Xv&#65533;&#65533;&#65533;Vf&#65533;}Y%.Q&#65533;H0"L&#65533;&#65533;&#65533;v&#65533;&#1132;)t&#65533;:&#65533;Rn&#65533;+&#65533;O=&#65533;&#65533;&#65533;&#65533;"i8>&#65533;%^&#65533; &#65533;N0Y&#65533; E*b&#65533;0[&#65533;B&#65533;pV*\!&#65533;&#65533;&#65533;&#65533;&#65533;$&#65533;&#65533;A8&#65533;&#65533;-&#65533;D&#65533;K$A&#65533;&#65533;B~&#65533;X&#65533;&#65533;&#65533;fy&#65533;&#1749;Ja>&#65533;a&#1020;"&#65533;&#65533;s&#65533;6&#65533;rD]&#65533;A&#65533;; &#65533;.&#65533;&#65533;P&#65533;0A&#800;;&#65533;&#65533;{&#65533;!d'3&#65533;8&#65533;;&#65533;&#65533;aF8&#65533;&#65533;<$#`A&#65533;D$@&#65533;A|&#65533;e&#65533;0&#65533;&#65533;x	+&#65533;@:&#65533;&#65533;L`'(&#65533;/&#65533;+&#65533;a.v&#65533;v>&#65533;&#65533;&#65533;&#65533;&#65533;&#65533;KH&#65533;&#1287;&#65533;&#65533;&#65533;Av&#65533;]jh>&#65533;A&#65533;&#65533;N+&#65533;<&#65533;&#65533;G&#65533;&#65533;L&#65533;&#65533;&#65533;&#65533;Bk8&#65533;&#65533;P&#65533;&#65533;&#65533;&#65533;j`&#65533;F&#65533;&#1825;&#1461;&#65533;!&#65533; &#65533;1pqT&#65533; &#65533;G$&#65533;&#65533;L&#65533;R&#65533;8&#65533;P<~&#65533;&#65533;F&#65533;P)@&#65533;&#65533;&#65533;&#65533;{^]&#65533;WF&#65533;T&#65533;f$&#65533;G!F&#65533;Zu"1H&#65533;&#65533;i&#1305;&#65533;&#65533;~&#65533;CG&#65533;"&#65533;E^&#65533;<u&#65533;&#65533;^&#65533;&#65533;Y;&#65533;"&#65533;&#65533;&#65533;&#65533;&#65533;K&#65533;&#65533;&#65533;&#1465;c&#65533;&#65533;")&#65533;&#65533;&#65533;4&#65533;P&#65533;&#65533;]!
&#65533;d&#65533;&#65533;&#65533;aHi	&#65533;&#65533;&#65533;&#65533;&#65533;#&#65533;&#65533;#&#65533;&#65533;&#65533;HFb&#65533;!&#65533;&#65533;	&#65533;C&#65533;&#1193;&#65533;4&#65533;&#65533;&#65533;Ki&#65533;&#65533;H&#65533;Y724Y&#65533;&#65533;&#65533;&#65533;2&#65533;#&#65533;U&#65533;b&#65533;&#65533;]QimK&#65533;2&#65533;Bq&#65533;A&#65533;B&#65533;E;j&#65533;&#65533;&#65533;&#65533;&#65533;[2T=&#65533;V^&#65533;&#65533;W&#65533;W&#9881;&#1828;RM&#65533;&#65533;H&#65533;)L&#65533;LX&#65533;&#65533;&#75370;&&#65533;&#65533;?b&#65533;=+&#65533;&#21133;&#65533;"&#65533;&#65533;E-b&#65533;U[&#65533;&#65533;W&#65533;BV&#65533;H&#65533;&#65533;&#65533;z&#65533;&#65533;J&#65533;&#1777;&#369;`a&#65533;X&#1698;&#65533;-*&#65533;\T6&#65533;&#65533;E0R&#65533;t	c&#65533;x&#65533;&#65533;3&#60078;&#65533;>&#65533;}]2&#65533;&#65533;&#65533;`&#65533;&#65533;&#65533;/pa&#65533;&#65533;&#65533;&#65533;&#65533;V/pQ.]t&#65533;&#65533;m,&#65533;j|&#65533;N&#65533;&#431;&#65533;,`4_&#65533;&#65533;&#65533; Yke&#65533;ZOx-&#65533;&#65533;&#65533;x&#65533;r	L&#65533;&#65533;&#65533;D&4&#65533;&#65533;N&#65533;l&#65533;&#65533;&#65533;&#65533;(&#65533;&#65533;\JH"f&#65533;&&#65533;&#65533;&#65533;$,&#65533; &#65533;&#65533;&#65533;&#65533; `I&#65533;=I&#1321;M!&#65533; &#65533;u	E&#65533; &#65533;&#65533;&#65533;&#65533;&#65533;&#65533;&&#65533;8&#65533;J&#65533;|]&#65533;5B%p&#65533;)&#65533;&#65533;.&#65533;,&#65533;&#65533;*&#65533;B&#65533;T&#65533;g&#65533; ,&#65533;B(X$(&#65533;CB"x&#65533;&#65533;&#65533;&#65533;X&#65533;Y&#65533;J&#65533;&#65533; &#65533;F&#65533;&#65533;&#925;&#65533;&#65533;! &#65533;&#65533;&#65533;&#65533; &#65533;x&#65533;A&#65533;&#65533;&#65533;&#65533;&#65533;&-&#65533;
&#65533;&#65533;T&#65533;,@H D&#65533;M\ h 4&#65533;< &#65533;&#282;o&#65533;&#65533;t@&#65533;wx&#65533;&#65533;h&#65533;&#65533;&#349;&#65533;G&#65533;CP&#65533;	Q!&#65533;"B&#65533;&#65533;3)&#65533;&#65533;T&#65533;4&#65533;&#65533; 	|&#65533;t@X&#65533;&#65533;&#65533;&#65533;$@&#65533;@&#65533;&#65533;C&#65533;E&#65533;&#65533;&#65533; &#65533;$&#65533;h&#65533;&#65533;&#65533;&#65533;&#65533;	&#65533;@&#65533;&#65533;&#65533;&#1537;W@&#65533;&#65533;&#65533;K&#65533;Fy&#65533;&#65533;I&#65533;&#65533;D&#65533;&#65533;&#65533;A&#65533;&#65533;&#65533;Yg&#65533;&#65533;bP&#65533;lA)&#65533;A_&#65533;|&#65533;&#65533;FP&#65533;&#49527;&#65533;&#65533;#&#65533;&#65533;R&#1025; &#65533;&#65533;JXG[&#65533;F&#65533;AJxv&#257;1B&#65533;&#65533;&#65533;	<&#65533;ud1&#65533;\H|&#65533;!y&#65533;&#65533;<&#65533;&#65533;)#jd$j&#65533;&#65533;'!b&#65533;&#65533;z&#1857;W&#65533;&#65533;&#65533;&#65533;b&#65533;Z&#65533;D&#65533;&#65533;<&#65533;A&#65533;yD[@&#65533;&#65533;&#65533;&#65533;%\#jD&#65533;&#65533;EL&#65533;E&#65533;&#65533;&#65533;3&#65533;NI&#65533;&#65533;&#65533;Yl&#140;t&#65533;&#65533;\B&#65533;&#65533;&#1314;&#65533;S&#65533;&#65533;&#65533;&#65533;&#813;&#65533;&#65533;\eDE`&#65533;	DY&#65533;&#65533;&#65533;&#65533;&#65533;&#65533;<&#65533;&#1169;&#65533;?&#65533;&#65533;X&#65533;	$&#1881;&#65533;
@5BF&#65533;&#1240;&#65533;&#65533;B)&#65533;!&#1317;:&#65533;I&#65533;&#65533;&#65533;ZD&#65533;&#65533;&#65533;E&#65533; f9&#65533;&#65533;&#65533;&#1052;]&#65533;M].&#661;L&#65533;=&#65533;%&#1777;i&#65533;B,h&#65533;)&#65533;&#65533;&TB&#65533;&#65533;E&#1111;"@&#65533;&#65533;B)&#65533;T&#65533;BQ&#65533;V,&#65533;&#65533;-(&#1973;&#65533;&#65533;&#65533;&#1908;X&#65533;O&#65533;&#65533;&#65533;&#65533;*&#65533;m&#65533;*tU&#65533;&#65533;V,&#65533;&#65533;(&#65533;&#65533;)&#65533;
,L.&#65533;q6V.,&#65533;b&#65533;&#65533;0&#65533;K/&#65533;0 C0&#65533;&#65533;1C&#65533;&#65533;K0 &#65533;e&#65533;q&#65533;&#1462;&#65533;&#65533;d&#65533;&#65533;+&#65533;&#65533;+p&#65533;-&#65533;h&#65533;&#65533;QqV&#65533;&#65533;x&#386;&#65533;&#65533;|^&#65533;,&#65533;f&#65533;&#65533;&#65533;(&#65533;&#27796;&#65533;&h&#140; j&#65533;&#65533;&#65533;&#65533;t&#65533;J&&#65533;	%lB&#65533;o1N&#65533;E&8&#65533;(&#65533;L&#65533;&#65533;VLY&#65533;&#65533;8&#65533;B)y5E&#65533;&#65533;&#65533;&#65533;+&#65533;&#65533;P&#65533;!l&#65533;F<&#65533;&#65533;`&#65533;	&#65533; &#65533;Ae&#65533;E&#65533;O&#65533;&#65533;Q/&#65533; T&#65533;&#65533;|"&#65533;%|&#65533;*&#65533;xn&#65533;X&#65533;&#65533;&#65533;Byr&#65533;,&#65533;&#65533;'L&#65533;,&#65533;#dBr&#65533;]:&#65533;&#65533;!pY?&#65533;X&#65533;&#65533;0&#65533;&#65533;[&#65533;&#65533;&#65533;&#65533;&#65533;&#65533;|h&#65533;&#42247;&#65533;&#65533;&#65533;z&#1031;&#65533;&#65533;&#65533;&#65533;&#65533; 
p &#65533;,&#65533;T&#65533;X&#65533;D&#65533;D&#65533;&#65533;&#65533;&#65533; L&#65533;&#65533;,u&#65533;s&#65533;&#65533;&#65533;&#65533;&#65533;&#65533;IC&#65533;&#65533;!&#65533;&#65533;&#65533;&#65533;&#65533;&#65533;8&#1553;,&#65533;%p&#65533;&,B&#65533;A|<&#65533;&#65533;&#65533;&#65533;@D&#65533;@&#65533;|@`&#65533;\@*n@%&#65533; 8 @&#65533;R&#65533;&#65533;&#65533;@A&#65533;b.~&#65533;&#65533;D&#65533;@	D&#65533;	&#65533; &#65533;"Y%_tC&#65533;I&#65533;&#65533;hP&#65533;HHd5$s&#65533;&#65533;&#65533;&#65533;&#65533;a&#65533;&#65533;&#65533;&#65533;&#65533;&#65533;&#65533;&#65533;2&#65533;Fj D"E\&#145;P&#65533;&#65533;&#1668;&#65533;&#65533;&#65533;&#65533;&#65533; h&#65533; [\&#65533;&#65533;&#65533;&#65533;)&#65533;=#&#65533;&#65533;D&#65533;&#65533;M&#65533;&#65533;u&#65533;]xj&#65533;&#65533;G&#65533;J&#65533;&#65533;&#65533;&#1358;y&#65533;NI&#65533;&#65533;J&#65533;&#65533;E<&#65533;]&#1797;\&#65533;]&#65533;A,&#65533;&#65533;RH\&#65533;OW&#65533;&#65533;[&#65533;.&#65533;E&#65533;&#65533;G\&#65533;&#65533;\Rz&#65533;&&#65533;%&#65533;&#598;&#65533;&#65533;		D&#65533;%!L&#65533;&#65533;h&#65533;&#65533;de&#65533;J&#65533;8&#65533;&#65533;&#65533;&#65533;	&#65533;	&#65533;IA&#65533;&#65533;E&#65533;\&#65533;@&#65533;=}&#65533;G&#65533;&#65533;&#65533;tm&#65533;TW&#65533;&#65533;&#1816;T&#65533;&#65533;T&#65533;&#65533;$&#65533;Z&#65533;&#65533;$&#65533;$&#65533;&#65533;O&#65533;&#65533;W &#65533;%&#65533;&#65533;%&#65533;F&#596;&#65533;&#65533;v&#65533;&#65533;4M&#65533;&#392;e&#65533;&#65533;'h&#65533;$|I&#65533;d&#65533;&#65533;&#65533;'8&#748;&#65533;
i^+&#65533;{&#65533;&#65533;&#65533;&#65533;J&#65533;K&#65533;&#65533;&#65533;&#65533;nh&#65533;&#65533;)&#65533;&#65533;&#65533;U&#65533;&#65533;B- +,&#65533;&#65533;&#65533;&#65533;+&#65533;&#65533;&#65533;&#65533;&#65533;x-&#65533;e&#37048;&#65533;&#65533;0&#65533;&#65533;.&#65533;B\&#65533;&#65533;/0Vz&#65533;W&#65533;
&#65533;8/g&#65533;f&#65533;&#65533;&#65533;&#65533;&#65533;QY&#65533;&#65533;&#65533; &#65533;&#65533;~&W&#65533;&#65533;&#65533;DWr(|&#65533;"%&#65533;&#65533;&#1256;NKyB&hJ&#65533;W&#65533;&#65533;
&#65533;Q(&#65533;Q&#149;>&#65533;u1&#65533;,&#65533;&#65533;&#65533;&#65533;&#65533;&#65533; &#65533;b&#65533;&#65533;\p&#65533;&#65533;&#65533;&#65533;&#65533;A&#65533;	&#65533;&#65533;&#65533;&#65533;&#1085;&#65533;R&#65533;&#65533;&#1545;&#65533;&#65533;x
&#65533;p&#65533;&#17254;&#65533;&#65533;&#65533;x&#65533;&#65533;-&#65533;B+&#65533;&#65533;&&#65533;&#65533;&#65533;U(|L)&#65533;B& "&#65533;J|=&#65533;Z`&#65533;/e&#65533;0S(&#65533;DHH&#65533;&#65533;%ET&#65533;&#65533;&#65533;Ov`4&#65533;&#65533;&#65533;A&#65533;&#65533;D&#65533;&#65533;@&#65533;&#65533;&#1313;&#65533;I &#65533;&#65533;&#65533;Ml 
&#65533;@dA!&#65533;&#1675;&#65533;A|l&#65533;&#65533;&#65533;&#65533; Nd3&#65533;#R&#65533;&#65533;&#65533;&#65533;"&#65533;&#65533;$&#65533;\A@A&#65533;&#65533;&#65533;&#65533; &#65533; H&#65533;&#65533;&#65533;Dt&#65533;&#65533;&#65533;<@	0AK&#65533;)&#65533;&#65533;&#65533;r&#65533;@&#65533;&#65533;&#65533;)^&#65533;#&#65533;&#801;&#65533;&#65533;C&#65533;&#65533;&#65533;&#65533;&#65533;5&#65533;;*R&#65533;&#65533;&#65533;H<&#65533;1&#65533;&#65533;&#65533;Ag&#1722;&#65533;&#65533;&#142;y&#50363;&#912;&#65533;&#65533;j&#65533;&#65533;*3&#65533;&#65533; LXR&#65533;@&#65533;&#65533;&#65533;&#65533;W&#65533;[&#65533;(G&#65533;&#65533;,`&#65533;a&#65533;&#910;E&#65533;&#65533;&#65533;DH&#65533;Kd0	viFl&#65533;&#65533;J\IT&#65533;&#65533;4&#65533;%H0&#65533;&#40975;FpD&#65533;&#65533;lG&#65533;&#65533;C^X&#65533;&#65533;r&#65533;&#65533;M&#65533;N&#65533;&#65533;1&#65533;D%&#65533;&#65533;&#65533;,<&#65533;&#65533;&#65533;X&#65533;&x&#1827;&#65533;&#65533;[&#65533;DY&#65533;&#65533;Q%&#65533;|]&#911;W a&#1398;&#65533;&#65533;Y-&#65533;&#65533;&#1438;-N]&#65533;&#65533;&#65533;$hS&#65533;\&#65533;&#65533;p&#65533;&#65533;L&#65533;&#65533;@&#65533;Ae&#65533;H&#65533;&#65533;&#65533;&#65533;&#65533;N&#65533;&#65533;|&#65533;FB]2$B&#65533;,`B]vI&#1449;S=E&#65533;SbI&#65533;&#65533;W&#65533;K&#65533;0.&#65533;&#386;&#65533;&#65533;&#65533;&#65533;)|&#65533;%@&#65533;>&#65533;
&#65533;\B'&#65533;&#65533;S&#65533;&#65533;&#65533;&#65533;&#65533;Oe&#65533;&#304;&P&#65533;J&#65533;&#65533;S&#65533;&#65533;U&#753;'P&#65533;0i&#65533;V&#65533;&#65533;&#65533;&#65533;&#65533;p&#65533;&#65533;-&#65533;g&#65533;&#65533;/&#65533;&#65533;&#65533;b&#65533;to&#65533;4g&#65533;i&#65533;&#65533;&#65533;&#65533;&#642;fy&#65533;&#65533;	&#65533;&#65533;nn&#65533;K0&#65533;&#1538;z&#65533;&#65533;S&#65533;&#65533;&#65533;5&#65533;p&#65533;&#65533;&#65533;$D&#65533;r&#65533;&#65533;&#409;&#65533;%<&#65533;m&#65533;&#65533;&#65533;d&#65533;#&#1299;&#65533;l&#65533;&#65533;&#65533;T&#65533;&#65533;_3B&#65533;, &#65533;&#65533;S&#65533;@!&#65533;&#65533;A&#65533;v&#65533;!dH[J!$&#65533;&#65533;b&#65533;+t&#65533;D!&#65533;&#65533;&#65533;&#65533;&#65533;Oe#H&#65533;leR&#65533;Ms&#65533;&#65533;y&#65533;&#65533;&#65533;&#65533;&#65533;o	p&#65533;f)t&#65533;,&#65533;!&#65533;J&#65533;z&#65533;&#506;&#65533;&#65533;&#65533;&#65533;tAhA&#65533;&#65533;&#65533;a&#65533;&#951;%1v\R_&#65533;)&#65533;5+Yk&#65533;&#65533;HL&#65533;&#65533;&#65533;@,&#65533;&#65533;&#65533;I&#65533;&#65533;|&#65533; &#65533;&#65533;&#65533;&#65533;G&#65533;y&#65533;+&#65533;A&#65533;&#65533;Fm,&#65533;;^&#65533;C&#65533;!p&#65533;&#65533;&#65533;&#65533; (jA&#65533;@&#65533;@
h1&#65533;"&#65533;4&#65533;*&#65533;*&#65533;&#65533;&#65533;h@pQ&#65533;[&#65533;`&#65533;&#801;&#65533;&#65533;~&#65533;T&#65533;&#65533;@#&#65533;&#65533;M&#65533;&#65533;&#65533;&#65533;G&#65533;&#65533;7&#65533;&#65533;,\&#65533;A/&#1093;9c,&#65533;&#65533;&#65533;+5&#65533;B&#65533;&#65533;&#65533;}&#65533;&#65533;p*G&#65533;&#65533;I&#65533;e&#65533;&#65533;&#65533;\&#65533;3&#65533;&#65533;yD&#65533;3&#65533;&#65533;y,NvEX|&#65533;&#65533;l&#654;3Q&#65533;&#65533;C:&#65533;W8X&#65533;&#65533;@&#65533;W&#299;&#65533;&#65533;&#65533;&#65533;&#65533;BdB&#65533;&#65533;&#65533;&#65533;&#65533;C&#65533;&#65533;O&#65533;[&#325;D&#65533;&#65533;94&#314;&#65533;&#65533;5l&#65533;&#65533;z&#65533;&#65533;&#65533;OR&#65533;-D&#65533;&#65533;<JA&#65533;0&#65533;&#65533;&#65533;&#65533;&#65533;IGSJ&#65533;|&#65533;&#1816;&#65533;D&#65533;t&#1892;&#65533;&#1320;e?&#65533;VM&#65533;
M&#65533;&#65533;&#65533;&#65533;&#1307;&#65533;&#65533;#&#65533;H&#65533;&#65533;HU%&#65533;G &#65533;|&#65533;l&#65533;SJ&#65533;UB&#65533;H&#65533;[NT\n&#65533;K&#65533;Ha&#65533;#L&#65533;&#65533; &#65533;eg&#65533;i&#65533;&#65533;&#65533;B(\[&#65533;&#619;pB(`U&#65533;-&#65533;&#65533;e&#65533;&#65533;&#65533;&#65533;*&#65533;&#65533;&#65533;B\3&#65533;a&#65533;&#65533;&#65533;5&#65533;&#65533;5Wy&#65533;d&#65533;&#65533;)&#65533;k&#65533;&#65533;&#65533;&#65533;rLQ5_&#65533;y&#65533;_&#65533;Kv&#65533;\C&#65533;&#65533;&#65533;*&#65533;f&#65533;&#65533;pyz&#65533;|&#65533;&#65533;&#65533;j&#65533;n&#65533;B&#65533;Y&#65533;&#65533;0&#65533;&#65533;&#65533;zR&#65533;*&#65533;&#65533;k&#65533;Hr)&#65533;&#1292;Jl&#65533;v&#65533;a&#65533;&&#65533;&#65533;#&#65533;"&#65533;'l&#65533;&#65533;"
m!&#65533;&#580;&#65533;&#65533;&#65533;&#65533;K&#65533;L&#65533;Q&#65533;"&#65533;S&#557;S&#65533;&#65533;&#65533;U&#65533;;&#65533;k{&#65533;&#663;C=&#65533;&#65533;&#65533;&#65533;c&#769;&#65533;w&#65533;p&#65533;
&#65533;&#65533;_&#65533;#T&#65533;o&#65533;L&#65533;]Sk&#65533;y&#65533;&#65533;6h&#65533; &#65533;D&#1396;&#65533;nT&#65533;&#65533;&#65533;&#65533;v7UF&#65533;&#65533;&#65533;E&#65533;&#65533;&#65533;l&#65533;&#65533;&#65533;&#1848;&#65533;P&#65533;5&#65533;vx4&#65533;D&#65533;&#65533;&#65533;y&#65533;y&#65533;&#65533;@&#65533;&#512;*#&#65533;N&#65533;W&#65533;Lt&#65533;&#65533;&#65533;&#65533;_&#65533;G&#65533;&#65533;C&#65533;&#65533;s&#65533;3&#65533;i\|&#65533;&#946;4&#65533;T&#65533;<&#65533;&#65533;&#65533; @&#65533;&#65533;!C&#65533;H&#65533;&#65533;D8&#65533;$;r&#1560;9&#65533;F=t&#65533;&#65533;&#65533;&#65533;&#65533;&#65533;/h&#65533;`A^&#65533;&#65533;&#65533;s&#65533;>{&#65533;&#65533;&#65533;iS<4&#65533;&#65533;&#65533;&#65533;<u&#65533;&#1337;&#65533;&#488;R=O&#65533;&#1593;&#65533;&#65533;&#1058;O&#65533;&#65533;&#65533;&#65533;f&#65533;6n&#1580;yC&#65533;&#65533;&#65533;7q&#65533;&#65533;&#6375;&#924;9v&#65533;X&#65533;&#65533;&#65533;&#65533;>&#65533;&#65533;&#65533;	&#1055;&#65533;>=&#65533;c&#65533;0&#65533;<&#65533;iN&#65533;&#65533;T0R&#65533;&#65533;<&#65533;s&#65533;:n&#65533;&#65533;&#12782;?67&#65533;&#65533;&#65533;G&#65533;&#65533;~&#65533;&#65533;I&#65533;&#65533;&#65533;>&#65533;&#65533;d&#65533;39&#65533;`&#65533;rp&#65533;N:&#65533;[&#65533;4	'L'&#65533;&#65533;&#65533;&#65533;&#65533;&#65533;&#65533;k&#65533;&#65533;r&#65533;s&#65533;&#65533;&#65533;F&#65533;K&#65533;6U&#65533;&#65533;&#65533;C&#65533;&#65533;*T&#65533;&#65533;&#65533;@&#65533;&#65533;&#463;7&#65533;H&#1121;A2&#65533;&#65533;&#65533;&#65533;&#65533;O &#65533;}7*&#65533;&#65533;&#65533;E&#65533;&#65533;d&#65533;H&#65533;&#65533;&#65533;'&#65533;&#65533;G$9&#65533;&#65533;I&qPB#&#65533;@&#65533;k/=CQ&#65533;&#65533;&#65533;I$Ey&#65533;EydEXd&#65533;&#65533;H"&#65533;D&#65533;F	0I$&#65533;QGA&#65533;&#65533;|<D&#65533;!&#65533;&#1040;pQRi&#65533;&#65533;W`&#65533;EXb&#65533;eXd&#65533;%&#65533;T:&#65533;&#65533;_&#65533;&#275;QJ9EUNA&#65533;&#65533;UN1&#340;RH&#65533;&#65533;7&#65533;LETNY&#65533;MTTI&#65533;&#65533;8&#65533;N@I)s'&#65533;\OSF&#339;NB1E&#65533;Vd&#65533;&#65533;&#65533;Ki&#65533;&#341;Ve&#65533;\@&#65533;&#65533;\|f&#65533;S&#65533;&#65533;E`Nm&#65533;&#65533;_t&#65533;&#342;WL&#65533;&#65533;&#65533;L']&#65533;&#65533;[j&#65533;&#65533;&#65533;]/&#65533;TW&#65533;&#65533;&#65533;^~Q&#65533;`t&#65533;4&#65533;(ey%)]YE&#65533;RBEP:&#65533;DK(&#65533;q1?&#65533;n&#65533;L,&#65533;&#65533;\K4&#65533;$&#65533;K4&#65533;D&#65533;M4&#65533;D&#65533;M8&#65533;W^OB%&#65533;P:A&#65533;&#65533;HY&#65533;@&#65533;NR&#65533;D&#65533;&#65533;E&#65533;$d&#65533;A&#65533;x&#65533;A&#65533;&#65533;@&#803;&#65533;>&#65533;&#65533;&#65533;&#65533;2*&#65533;&#65533;3>^DI.&#65533;&#65533;TE&#65533;B_&#65533;u&#65533;Wf6&#65533;Kk&#65533;&#65533;V&#65533;&#65533;P8&#65533;d&#65533;F&#65533;/&#65533;&#65533;0&#65533;&#65533;&#65533;9h".&#65533;:&#65533;&#65533;&#65533;0&#65533;&#65533;&#65533;C&#65533;h&#65533;C8&#65533; k&#65533;m&#65533;)>&#65533;&#65533;&#205;2&#65533;&#65533;b&#65533;"fa&#65533;H`2&#65533; `&#65533;&#65533;&#65533;X#&&#65533;&#65533;zm&#65533;&#65533;&#65533;&#65533;fZl&#65533;&#65533;&#65533;:&#65533;9&#65533;p&#65533;0&#65533;p&#135;T&#65533;.&#65533;&#65533;&#65533;0`&#65533;H &#65533;&#65533;&#65533;&#65533;&#65533;5&#65533;&#65533;&#65533;&#65533;&#65533;&#65533;#;&#65533;8&#65533;$&#65533;&#65533;4&#65533; &#65533;
(hI&#65533;1&#65533;k&#65533;<&#65533;&#65533;(&#65533;&#65533;*&#65533;:&#65533;Nw&#65533;&#65533;)&#65533;f&#65533;Z6&#65533;T&#65533;&#65533;&#65533;&#65533;&#65533;1&#65533;&#65533;J&#65533;&#65533;&#950;&#65533;&#65533;&#65533;&#65533;&#65533;&#65533;>"&#65533;*&#65533;&#65533;j&#65533;-&#65533;&#65533;&#65533;@&#65533;%%@Jd&#65533;&#65533;&#65533;&#65533;e1&#65533;&#65533;in&#65533;2&#65533;mf&#65533;&#65533;_|&#65533;&#65533;6&#65533;E&#65533;|&#65533;INnz&#219;&#65533;&#65533;"&#65533;c&#65533;sDB>G&#65533;qx&#65533;'&#65533;7L&#65533;9pH&#65533;&#65533;&#65533;&#65533;MXC&#65533;@&#65533;&#65533;&#1075;&#65533;&#65533;&#65533;b&#65533;`&#65533;&#65533; &#65533;&#65533;y&#65533;3&#65533;&#65533;x,&#65533;&#65533;D0&#65533;Az$$&#65533;A&#65533;Z&#65533;&#65533;&#65533;d&#65533;G&#65533;&#65533;Y&#65533;Nwv&#65533;$"HF
4&#65533;1J&#65533;&#65533;i&#65533;&#65533;&#65533;&#541;$&#65533;GKD&#65533;&#65533;X&#65533;	bb&#65533;&#65533;&#65533;&#65533;&#1427;&#65533;EDB&#65533;&#65533;&#65533;*X&#65533;+Y&#65533;bZS&#65533;&#65533;,b&#65533;
QX&#65533;&#65533;PD3&#65533;9&#65533;&#65533;&#65533;H&#346;N1(B&#65533;ybE*HiJT&#65533;&#65533;&#65533;m*&#1311;Z	'S&#65533;	Q&#65533;&#65533;&#65533;(>&#65533;(yEjR&#65533;&#65533;Y-bQ-?&#65533;":&#65533;.~&#65533;S	&#65533;&#65533;`&#65533;&#65533;^&#65533;Y&#65533;&#65533;&#65533;&#65533;&#65533;h1*]&#65533;S&#65533;U.&#65533;y&#65533;Y&#65533;&#65533;&#65533;&#65533;/rq,xZ
&#65533;&#65533;&#65533;T&#65533;&#65533;V&#65533;&#65533;Q&#65533;z&#65533;% &#65533;&#65533;	P&#65533;&#65533;&#65533;&.&#65533;	o&#65533;&#65533;]&#65533;&#65533;&#65533;& z/}y&#65533;&#65533;&#65533;@&#65533;&#65533;:(e&#65533;&#65533;v&#65533;"&#65533;&#1128;F%r&#279;!1&#65533;B&#65533;)&#344;}&#65533;&#329;&#65533;&#65533;<}Jjh>l,~&#1641;!A	L&#65533;L&#65533;@&#65533;*&#65533;&#65533;
;&#65533;B&#65533;&#1042;&#65533;pQ&#925;EUV&#65533;r&#65533;+&#65533;4&#65533;Z&#65533;b&#65533;&#65533;D$a&#65533;&#65533;&#65533;&#65533;] &#65533;&#65533;A&#65533;&#65533;+&#65533;PNc@x&#65533;>&#65533;&#65533;&#65533;&#65533;&#65533;&#65533;Rc&#65533;){&#65533;A&#65533;ad &#65533;&#65533;&#65533;&#65533;&#65533;&#65533;.P&#65533;	Lp` \&#1028;2&#65533;&#65533;&#65533;0&#65533;g&#65533;&#65533;mH&#65533;QF&#65533;D&#65533;&#1940;9&#65533;&#65533;
&#65533;0&#65533;&#65533; `&#65533;Rg &#65533;(&#65533;0@@&#65533;Pa8q&#65533;b&#65533;&#13543;&#65533;&#65533;AAc+&#65533;&#65533;|@&#65533;@@-&#65533;&#65533;4(c"g&#65533;?&#65533;Q&#65533;0&#65533;#`&#65533;&#65533;&#65533;&#65533;&#316;&#65533;9&#65533;l&#65533;+&#65533;&#65533;QO|?iMs:h=&#65533;<&#65533;&#65533;8&#65533;&#65533;&#65533;T&#65533;&#65533;&#592;{&#65533;&#65533;&#65533;&#65533;"9X)&#65533;&#65533;&#65533;&#65533;9&#65533;@&#65533;&#65533;&#65533;9!&#65533;&#65533;&#65533;<&#65533;&#65533;W*&#65533;&#65533;]&#1512;&#65533;&#1542;|vpKy&#65533;B&#65533;)nAJnT,&#65533;&#65533;&#65533;pp&#65533;Y@&#65533;7&#65533;&#65533;&#65533;oH&#65533;r&#65533;&#65533;J<&#65533;H!bJD&#65533;p&#65533;b&#65533;&#65533;gq&#65533;?&#65533;=&#65533;&#65533;&#65533;	&#65533;?nhz&#65533;$d y&#65533;&#1681;&#65533;&#65533;&#65533;&#65533;tm~$B&#65533;D&#65533;&#65533;&#65533;&#65533;&#65533;"&#65533;&#65533; H&#904;&#65533;3{N4&#65533;F&#65533;;s&&#65533;K&#65533;&#65533;&#148;&#65533;&#65533;&#65533;&#65533;$<&#65533;<&#65533;&#65533;&#65533;&#65533;&#65533;&#65533;^qURl&#65533;K&#65533;j'D!)V8&#65533;&#65533;&#65533;*TI&#65533;R&#65533;&#65533;&#1318;.5&#65533;&#65533;TjT5&#65533;G}&#65533;{&#65533;&#65533;RxU&#65533;&#65533;&#65533;&#65533;##i&#65533;c&#65533;"f&#65533;d3&#65533;5*_&#65533;*&#65533;06&#65533;&#65533;^&#65533;"&#65533;&#65533;.u&#65533;jQ\&#65533;&#65533;&#65533;&#65533;&#65533;.r&#65533;_&#65533;"&#65533;&#65533;&#65533;0x&#65533;&#65533;[&#65533;J&#65533;<V&#65533;&#65533;&#65533;j&#65533;&#65533;[&#65533;&#65533;&#317;&#65533;&#65533;	O&#65533;B&#65533;&#65533;&#65533;&#65533;u&#65533;nm&#65533;0&#65533;%.&#65533;	y}B&#65533;p&#65533;(B&#65533;~u\&#65533;&#65533;t&#65533;,&#65533;&#65533;%&#65533;cHQ&#65533;&#65533;*&#65533;K&#65533;8O&#354;H&#65533;&#65533;qb&#65533;N&#65533;!Q^@&#65533;&#65533;B&#65533;&#65533;'Lq&#65533;K&#65533;&#65533;&#65533;4'&#65533;u&#65533;i_&#65533;X&#65533;&#65533;&#65533;h&#305129;&#65533;M}j&#65533;):q	I&#50062;X&#65533;!&#65533;&#65533;&#65533;YbC&#65533; &#65533;cr&#65533;&#65533;&#65533;/3&#65533;z!&#65533;&#65533;&#1522;&#65533;&#65533;&#65533;&#65533;&#65533;$0&#65533;QF &#65533;b&#65533;B&#65533;@%&#65533;&#65533;5&#65533;&#65533;&#1024;&#65533;R &#65533;&#65533;m#&#1025;X!&#65533;8Q&#65533;&#65533;&#65533;GO>&#65533;?	&#65533;&#65533;&#65533;~e&#65533;u&#65533;kz&#65533;C|&#65533;p&#65533;&#65533;
8&#65533;nQ &#65533;` &#65533;&#194;&#65533;^&#65533; W-v&#65533;r0&#65533;&#65533;z&#65533; &#65533; . &#65533;d`e&#65533;&#65533;i&#65533;F?&#65533;&#65533;&#65533;&#65533;7&#65533;&#65533;U&#65533;b2&#65533;ap6&#65533;&#65533;}&#65533;&#65533;2?&#65533;eErY&#65533;{&#65533;&#65533;@:,e|Y[&#65533;S$&#65533;&#65533;X&#65533;Q&#65533;&#65533;r&#65533;&#1013;;8&8&#65533;&#65533;&#65533;&#65533;B&#65533;o6&#1315;^oB6&#65533;B5&#65533;O&#65533;&#65533;&#65533; )&#65533;&#65533;0h0.&#65533;&#65533;&#65533;&#65533;&#65533;rg0Z,&#65533;&#65533;&#65533;&#338;&#65533;22&#65533;&#65533;@(&#65533;&#65533;<0"&#65533;&#65533; ,(&#65533;2&#65533;&#65533;&#65533;&#65533;&#65533;&#771;&#65533;&Fc&#65533;&#65533;&#65533;6&#65533;z&#65533;&#65533;&#291;Cz*&#65533;&#65533;&#65533;&#65533;&#65533;&#65533;@d&#65533;rF&#65533;&#65533;r&#65533;6.&#65533;&#65533;&#65533;&#65533;&#65533;	&#65533;&#65533;&#65533;CAD&#65533;p
&#65533;&#65533;G&#65533;&#65533;;&#65533;G&#65533;&#65533;=&#65533;h&#65533;&#65533;&#65533;&#65533;G&#65533;&#65533;&&#65533;&#65533;&#65533;8C&#65533;&#65533;0&#65533;@&#65533;&#65533;DXaZ&#65533;DJ4&#65533;&#65533;D!&&#65533;]&#65533;&#65533;LR&#65533;&#65533;&#65533;L&#65533;&#65533;F&#65533;&#65533;X&#65533;&#65533;&#65533;bmMQf&#65533;&#65533;&#65533;&#65533;R&#65533;&#65533;1&#65533;v&#65533;nn&#65533;E&#65533;x&S&#65533;dY&#65533;&#65533;&#65533;Wf&#65533;l!&#35113;U&#65533;&#65533;~&#65533;&#65533;P&#65533;&#65533;nAZ&#65533;&#65533;&#65533;JFez&#5760;&#65533;v&#65533;|&#65533;&#1421;&#65533;xqc&#65533;&#65533;&#65533;d&#65533;&#65533;WzF&#65533;&#65533;&#65533;`_&#65533;EC&#65533;&#65533;,j-&#65533;&#65533; J](j&#65533;&#65533;E[&#65533;<!&#65533;&#788;&#65533;&#65533;&#65533;&#65533;A&#65533;:&#65533;&#65533;&#65533;&#65533;&#65533;&#65533;&#65533;`>+=&#65533;1&#65533;&#65533;&#65533;&#65533;&#65533;>&#65533;&#65533;&#65533;&#65533;&#65533;0A&#65533;&#65533;&#65533;*m&#65533;f&#65533;eETt&#65533;&#65533;&#65533;&#65533;&#65533;&#65533;&#65533;W&#65533;&#65533;Ja&#65533;`&#65533;ON`&#65533;2&#65533;]&#65533;;&#65533;<k
Gk&#65533;f
c|P&#65533;&#65533;&#65533;6d=z&#65533;H&#65533;	&#65533;.&#65533;&&#65533;&#65533;&#65533;&#65533;@&#65533;&#65533;
&#65533; 
&#65533;&#65533;
&#65533;`@&#65533; `2`&#65533;
&#65533; .&#65533;&#65533;&#65533;
&#65533;&#65533;Vd&#65533;&#65533;&#65533;&#1016;&#65533;;^R&#65533;&#65533;y&#65533;k&#65533;&#65533;La&#65533;&#65533;6`N&#65533;&#65533;R&#65533;`R`	&#65533;@3&#65533;f-~B&#65533;rb&#65533;@	^@2`&#65533;@&#65533;H d
&#65533;&#65533;B1&#65533;k&#65533;e&#65533;G'&#65533;+2&#65533;'s6&#65533;&#65533;&#65533;H&#65533;&#65533;&#65533;g&#65533;&#65533;G3)#&#65533;&#65533;k8&#65533; &#65533;&#65533;&#65533;&#65533;&#65533;&#65533;'&#65533;+|&#65533;&#65533;&#65533;O4&#231;',&#65533;&#65533;R3wf&#65533;&#65533;X&#65533;&#65533;l*&#65533;/8J&#65533;c&#65533;r&#1276;&#65533;&#65533;xC&#65533;&#65533;&#65533;&#65533;v409v#ss&#65533;&#65533;&#65533;&#65533;&#65533;s;&#65533;bl`(&#65533;S&#65533;&#65533;&#65533;35q&#65533;g&#65533;`&#65533;&#65533;n$&#65533;&#65533;&#65533;,y*>&#65533;N&#65533;&#1808;&#65533;b&#65533;=$=<&#65533;E&#65533;"d&#65533;lDn&#65533;&#65533;&#65533;@&#65533;&#65533;:&#65533;&#65533;&#65533;C&#65533;&#65533;L&#65533;N&#65533;'&#65533;&#65533;&#65533;d&#65533;?&#65533;&#65533;&#65533;&#65533;3&#65533;&#65533;l &#65533;&#65533;'/&#65533;&#65533;*&#65533;&#65533;]2&#65533;P&#65533;d&#1190;f&#904;A&#65533;&#65533;e2&#65533;&#65533;&#1258;$&#65533;&#65533;F8&#65533;&#65533;&#65533;V&#65533;$&#65533;22#I!&#65533;BAN&#65533;MdO~&#65533;&#65533;&#65533;NM&#65533;TQLaQAR&#65533;&#65533;V&#65533;Z&#65533;Q&#65533;&#65533;&#65533;&#65533;Rv&#65533;2&#23178;&#65533;&#65533;&#65533;mL&#65533;~&#65533;U&#65533;a&#65533;&#65533;&#65533;T`e&#1862;&#65533;&#65533;*mW&#65533;vaU&#65533;&#1306;&#65533;I"w!Ur&#65533;&#65533;&#65533;&#65533;&#65533;&#65533;&#65533;J&#65533;&#65533;.&#65533;&#1476;&#65533;&#65533;e&#65533;&#65533;E&#65533;&#65533;(&#65533;&#65533;&#65533;&#65533;&#65533;&#65533;&#65533;&#65533;9&#65533;&#65533;r&#65533;&#65533;&#65533;:&#65533;&#65533;4GN&#65533;&#65533;&#65533;&#65533;"&#65533;&#65533;J&#65533;&#65533;&#65533;Q&#65533;&#1224;&#65533;,&#65533;X&#65533;&#65533;|&#65533;&#65533;*O&#65533;&#65533;L&#65533;X$2&#65533;&#65533;tgn&#65533;&#65533;&#65533;Z&#65533;&#65533;&#65533;J&#65533;R&#65533;&#65533;&#65533;&#65533;2AA&#65533;HF&#65533;H^5&#65533;cm&#65533;&#65533;C&#65533;&#65533;b(&#65533;G&#65533;&#65533;&#1664;s&#65533; 
&#65533;&#65533;&#1536;9&#65533;&#65533;T&#65533;&#65533;&#497;&#65533;Kt&#65533;&#65533;&#65533;&#65533;`&#65533;a:d&#65533;&#690;,e&#65533;>2O&x&#65533;*$h&#65533;&#65533;@>&#65533;&#65533;&#65533;au&#65533; @&#65533;`&#65533; 6/&#65533;">&#65533;&#65533;&#65533; &#65533;&#65533;.&#65533;< &#65533;G&#65533;&#65533;&#65533;&#65533;*&#65533; +X&#65533;5&#65533;#+&#65533;&#65533;ih&#65533;f&#65533;&#65533;6,c&#65533;j&#65533;&#65533;&#65533;V&#65533;7&#65533;&#65533;&#65533;"&#65533;&#65533;P&#65533;&#65533;+4&#65533;&#65533;F9&#65533;n&#65533;znC&#65533;\&#65533;i&#65533;hy&#65533;g&#65533;&#65533;9,"1N&#65533;jQ&#65533;72G&#65533;&#65533;`ll&#65533;&#65533;7l&#65533;,&#950;7&#65533;&#65533;|&#65533;&#65533;&#65533; <on&#65533;&#65533;4k'&#65533;nS|&#65533;nB:&#65533;`&#1667;&#65533;P&#65533;&#65533;h0p3&#65533;&#65533;&#65533;C&#65533;R&#65533;H&#650;&]&#65533;&#65533;&#65533;At&#65533;@&#65533;&#65533;&#65533;B*&#65533;&#65533;EA&#65533;&#65533;&#65533;sDE&#65533;,6&#65533; &#65533;&#65533; &#65533;&#65533;>*&#65533;&#65533;HD&#65533;&#65533;b&#65533;6&#65533;c!&#65533;&#65533;;&#65533;=&#65533;&#65533;+&#65533;&#65533;<$&#65533;|&#65533;t=&#65533;r7&#65533;GMaLqJ&#65533;IKbA&#65533;P&#65533;y&#65533;7#&#65533;tM&#65533;*N&#65533;&#65533;D&#65533;Ky	&#65533; &#65533;e&#65533;&#65533;&#65533;d&#65533;&#65533;&#65533;g &#65533;&#65533;S&#65533;Q hji[&#65533;&#65533;tA&#65533;&#65533;I&#65533;7&#65533;&#65533;&#65533;&#65533;)&#65533;&#65533;U&#65533;&#65533; &#65533;&#65533;&#1069;!&#65533;&#65533;&#65533;&#65533;d&#65533;w&#65533;&#65533;xA&#65533;&#1116;&#65533;)M&#65533;&#65533;&#65533;&#65533;wJ`&#65533;&#65533;u&#23132;)S^&#65533;&#65533; &#65533;\6a&#65533;&#65533;&#65533;M&#65533;&#65533;&#65533;y&#65533;&#65533;V&#65533;&#65533;Q:AR&#65533;Q_&#65533;&#65533;&#65533;@U@&#65533;hs&#65533;,@&#65533;&#65533;"@xxa|&#65533;&#65533;&#65533;&#65533;&#65533;&#65533;&#65533;&#65533;A'L&#65533;?&#65533;$&#65533;&#65533;j&#65533;@A&#65533;T!!S&#65533;Rn!}a$L&#65533;&#65533;!w!h&#65533;&#65533;&#65533;&#65533;DQ&#1188;y&#65533;JQ&#65533;[&#65533;&#65533;,DC&#65533;UH&#65533;1%&#65533;&#65533;&#696;Ui&#65533;&#65533;&#65533;&#65533;&#65533;;&#65533;&#65533;&#800;&#65533;&#65533;
&#65533;&#65533;&#65533;&#65533;&#65533;@&#65533;&#65533;Z , "&#65533;&#65533;% @0@t`&#65533; &#65533;&#65533;&#65533;&#65533;;&#65533;&#65533;j&#65533;&L&#65533;J&#65533;&#65533;  *!&#65533;a F&#65533;&#65533;`
&#65533;&#65533;&#65533;`)&#65533;O5&#65533;&#768;D&#65533;&#65533;.`H&#65533;t&#65533;L@	&#65533;`<4&#150;+&#65533;&#65533;&#65533;vj&#65533;&#65533;C,1&#65533;&#65533;V&#65533;&#65533;&#65533;&#65533;h&#65533;&#65533;&#65533;z&#65533;"*&#65533;S9&#65533;&#65533;g[Ck/#&#65533;&#65533;v&#65533;o&#65533;6&#65533;&#370;y&#65533;`l&#65533;&#65533;&#65533;&#65533;&#1629;uC&#65533;&#65533;b&#65533;b&#65533;R&#65533;7&#65533;&#428;&#65533;&#65533;&#65533;&#65533;#&#65533;&#65533;9&#65533;&#65533;&#133;Z&#65533;U3&#65533;&#65533;sl&#65533; <nG &#65533;a&#65533;&#65533;p5p-&#65533;&#1347;=&#65533;&#65533;?&#65533;&#1043;&#65533;&#65533;A&#65533;&#65533;&#65533;&#65533;&#65533;&#65533;&#65533;&#65533;e&#65533;..&#65533;&#65533;&#65533;&#65533;&#65533;&#65533;Ep&#65533;&#65533;<*u&#65533;&#65533;B&#65533;I&&#65533;&#706;&#65533;&#65533;A&#65533;&#65533;&#65533;"&#65533;*A&#65533;ZM&#65533;E&#65533;&#65533;`Pu&#65533;/wGEa&#1160;&#65533;W&#65533;W&#65533;&#65533;&#1732;&#65533;Vaz&#65533;TR&#580;&#65533;~&#65533;&#65533;&#314;&#65533;&#65533;&#65533;*&#65533;J&#65533;ZS.I&#65533;g|&#65533;W`&#65533;}&#65533;&#65533;R&#65533;YzF&#65533;L&#65533;}&#65533;MTxAdq&#65533;`eU&#65533;&#65533;&#65533;&#65533;&#65533;NyeWn&#65533;&#1428;T[&#65533;r&#65533;&#65533;z&#65533;&#65533;&#65533;m&#65533;!&#65533;X&#65533;&#65533;&#65533;&#65533;&#65533;&#65533;&#65533;&#65533;TK&#65533;&#65533;Q*&#65533;&#65533;&#65533;%&#65533;Q&#65533;P65[*&#65533;R&#65533;]&#65533;&#65533;&#65533;l&#65533;d&#65533;A:N@&#65533;;xxZ=I&#65533;p&#65533;dr&#65533;F$&#48949;&#65533;7&#65533;=&#65533; &#65533;E&#65533;&#65533;&#65533;&#1847;&#65533;&#65533;i&#65533;aX&#65533;%&#65533;TT|V&#65533;&#65533;&#65533;F&#65533;PJ&#65533;&#65533;&#474;J|&#65533;Z2&#65533;&#65533;&#65533;R&#1207;9V&#65533;C?_&#65533;t&#65533;$U&#65533;:4dt,,&#65533;&#65533;&#65533;@&#1952;&#65533;&#65533;&#65533;&#65533;&#65533;B&#65533;&&#65533;6 P`&#65533;&#65533;
6K&#65533;&#65533;_&#65533;k.t&#1727;&#65533;',&#65533;&#65533;B&#65533;&#65533;R&#65533;&#65533;%6. \ &#65533;`0&#65533;hb>&#65533;@&#65533;&#65533;,`&#65533;,`6&#65533;~X&#65533;	`&#65533;z>L&#471;b&#65533;&#65533;3&#65533;&#65533;&#65533;&#65533;*&#771;h&#65533;q&#65533;2&#65533;&#65533;9&#65533;|&#65533;X#>,0T#&#354;&#65533;ggZ7&#65533;|c&#65533;|c&#65533;G&#65533;q&#65533;&#65533;L&#795;&#65533;&#65533;&#65533;Yh{&#65533;-&#65533;v1&#65533;c&#65533;sc&#65533;&#988;7<7&#65533;&#65533;<7&#65533;\<&#65533;&#65533;&#65533;'&#65533;&#65533;&#65533;&#65533;`&#65533;G
&#65533;0&#65533;.>yc\.&#65533;&#65533;w&#65533;&#65533;uC&#65533;p
y8I&#65533;&#65533;F$&#65533;&#65533;&#65533;[>2$C2'U&#65533;B&#65533;&#65533;&#65533;&#65533;E&#675;b&#1619;L&#65533;G|dCu:&#65533;|&#65533;&#65533;dD(&#65533;&#65533;>$SP&#65533;E&#65533;@r$B8&#65533;r1&#65533;&#65533;*&#65533; C!O&#65533;&#24137;&#65533;lq&#65533;$f&#65533;&#65533;z#&#65533;&#1526;&#65533;+&#65533;&#65533;&#65533;q&#65533;&#65533;)-J&#65533;&#65533;&#65533;D&#65533;$&#65533;0&#65533;&#65533;&#65533;&#65533;&#65533;&#1897;.igt&#65533;&#65533;-Xja&#65533;&#65533;&#65533;&#65533;&#65533;E!&#65533;&#65533;&#65533;M&#65533;&#65533;&#1889;&#623;"&#65533;&#65533;R&#65533;&#65533;"&#65533;&#65533;8&#65533;&#65533;^&#65533;&#65533;&#65533;&#65533;&#777;&#65533;m&#65533;&#65533;&#38446;d&#65533;&#65533;i&#65533;&#65533;&#65533;I
8&#65533;&#65533;&#65533;&#1649;&#65533;_&#65533;&#65533;&#65533;&#65533;Q&#65533;M&#65533;&#65533;&#65533;~=&#65533;c[T&#65533;B&#65533;H&#65533;D&#65533;?fr+9&#65533;&#65533;&#65533;h&#65533;&#65533;&#65533;&#65533;
	&#675;,&#65533;&#65533;A@*!&#65533;&#65533;LR&#65533;c!K^&#65533;!S&#65533;&#65533;&#65533;EdaTp&#65533;`a&#65533;!&#913;6&#65533;&#1152;&#65533;P&#23333;$T&#65533;*&#65533;&#65533;&#65533;&#65533;&#65533;m
q>gJ&#65533;&#65533;j&#65533;kD&#65533;&#65533;\"&#65533;&#65533; +&#65533; ~&#65533;&#768;8+&#65533;DD!&#65533;@\@>&#65533;d &#65533; &#65533;&#65533;&#65533;&#65533;@&#65533;&#65533;&#251;&#65533;ok&#65533;Gkh&#65533;k&#65533;*&#65533;&#65533;6&#65533; r&#65533;-&#65533;&#65533;&#1874; &#65533;( b &#65533;`d&#65533;0&#65533;&#65533;&#65533;
^ &#65533;|&#65533; &#65533;L&#65533;b&#65533;&#65533;8s&#65533;0,{&#65533;:&#65533;&#65533;&#623;&#65533;L,;P&#65533;+p&#65533;&#65533;:&#65533;&#65533;&#65533;C&#65533;M&#65533;4&#65533;&#65533;6T&#65533;[&#65533;&#65533;&#65533;&#65533;&#65533;y&#65533;u&#65533;e&#230;v&&#65533;&#372;&#65533;&#65533;h&#65533;&#65533;{&#65533;A&#65533;&#65533;@9&#65533;&#65533;&#2015;&#65533;&#924;8p&#65533;<(G&#65533;:&#65533;8t&#65533;C&#65533;%:\&#65533; &#65533;8&#1508;a&#65533;H&#65533;&#65533;F&#65533;&#65533;e>~R&#65533;|	&#65533;&#65533;> 4&#65533;&#65533;N&#65533;&#65533;)Z&#65533;((&#65533;F&#65533;$Ar&#65533;&#65533;J&#65533;8uz&#65533;&#65533;&#65533;%M&#65533;,]&#1684;&#65533;&#65533;I&#65533;&#65533;rui&#65533;#&#65533; &#65533;NR&#65533;&#1123;&#65533;J)="*&#65533;QPE&#65533;&#65533;&#65533;&#1091;&#65533;&#65533;<z%z$i&#65533;&#65533;J&#65533;&#65533;>5&#65533;	q&#65533;&#280;&#65533;&#65533;mK8*dL&#65533;N&#65533;&#65533;E&#726;&#65533;&#859;k&#65533;b&#65533;&#65533;)R&#65533;,&#65533;25Z&#1319;&#65533;&#65533;<&#65533;"]*v)S&#65533;V&#65533;&#65533;&#65533;&#65533;&#65533;&#65533;Y&#65533;0w&#65533;&#65533;&#65533;V&#65533;Z&#261;s&#65533;e|&#65533;-_&#65533;v&#65533;&#1692;&#65533;&#65533;/\&#65533;e&#65533;&#65533;&#65533;&#65533;&#65533;`&#65533;&#65533;&#65533;&#65533;&#65533;y&#65533;]&#65533;~&#65533;&#65533;&#65533;&#65533;&#65533;n&#65533;j&#65533;&#65533;&#65533;.&#65533;&#1051;&#65533;>W/a&#65533;p&#65533;&#65533;u{&#65533;&#65533;&#65533;o&#65533;G&#65533;g&#65533;&#65533;&#65533; )&#65533;&#65533;&#65533;&#65533;&#65533;&#65533;&#65533;&#65533;
*&#65533;&#65533;&#65533;&#65533;k&#65533;&#65533;Z'QURI\&#65533;&#65533;&#65533;&#65533;Qa=&#65533;c&#65533;&#65533;&#65533;VZA&#65533;dH&#65533;>-r&#65533;N6&#1928;&#65533;"%%&#65533;"&#65533;&#65533;x&#527;&#65533;&#65533;X!&#65533;&#65533;d &#65533;&#65533;%&#65533;&#65533;RJ*&#65533;&#65533;&#65533;&#65533;,&#65533;Egz&#65533;U&#65533;&#65533;+&#65533;&#65533;&#65533;+&#65533;`V,&#65533;q(&#65533;*^&#25994;)&#65533;L&#65533;[nU&#65533;J(&#65533;&#65533;HP!u&#65533;&#65533;"&#65533;&#65533;#"7&#65533;D&#65533;&#65533;&#1544;P&#65533;P&#65533;&#65533;I(&#65533;t&#65533;H\X1EW&#65533;a&#65533;g&#65533;&#65533;F{&#1300;d 6&#65533;&#65533;=&#512;CY&#65533;&#65533;u&#65533;&#65533;&#65533;&#65533;{&#65533;4&#65533;q+^z&#65533;&#48127;&#65533;Gx&#65533;1G6XP@<&#65533;m&#65533;&#65533;"&#65533;&#65533;| [&#65533;&#65533;*&#65533;&#65533;F(&#65533;@ @md&#65533;g&#65533;1&#65533;Cp&#65533;aQ&#65533;r&#65533;&#65533;&#65533;v&#65533;Q/&#65533;A&#65533;&#65533;]&#65533;&#65533;v(&#65533;&#65533;&#65533;&#65533;Q&#65533;&#65533;&#65533;&#65533;&#65533;&#65533;o&#65533;q&#65533;&#65533;F,Q&#65533;&#65533;{&#65533;&#65533;	&#65533;Q&#510;s&#65533;&#65533;P&#65533;v&#65533;U&#65533;&#65533;,l&#65533;w &#65533;1&#65533;2&#65533;&#65533;&#65533;&#65533;kE-&#509;m&#65533;&#65533;&#65533;&#65533;qlLt&#65533;?s&#65533;q&#65533;M&#65533;&#65533;&#65533;&#65533;&#65533;k&#65533;Cl&#65533;&#65533;F&#65533;&#65533;Ff$&#65533;&#65533;Cr&#65533;M&#65533;&#65533;&#65533;GM.	"HL.&#65533;$&#65533;-r&#65533;N&#65533; &#65533;&#65533;}&#65533;R&#65533;&#65533;S&#65533;&#65533;&#65533;'&#65533;d&#65533;&#65533;%Zi	&#65533;&#65533;&#65533;&#65533;&#65533;#f=&#65533;&#65533;"&#65533;&#65533;&#65533;T%&#65533;D2&#65533;$*J&#65533;n)b y&#65533;&#65533;W|&#65533;#&#65533;&#65533;NI&&#65533;&#65533;&#65533;&#65533;'&#65533;'&#1946;&#65533;;&#65533;%&#65533;cb&#65533;c&#65533;xR&#65533;*&#65533;q&#65533;/&#65533;<&#65533;+&#65533;&#65533;V*&#65533;\J)&#65533;`&#65533;	(&#65533;&#65533;&#65533;J&#65533;&#10738;&#65533;&#65533;R&#65533;&#65533;&#65533;&#65533;&#65533;2&#705;&#65533;&#65533;&#65533;&#65533;q&#65533;&#65533;"&#65533;&#65533;4&#65533;|&#65533;&#65533;&#459;/&#65533;&#65533;&#65533;\&#65533;b&#65533;&#65533;0&#65533;&#65533;]&#65533;y&#65533;&#65533;&#65533;&#65533;&#65533;&#65533;6&#1025;&#953;&#65533;.&&#523;_&#65533;;&#65533;&#65533;&#65533;/xA&#65533;&#65533;&#65533;\&#65533;&#65533;&#65533;`/4&#65533;
&#65533;&#65533;FsB&#65533;&#65533;X&#65533;0}&#65533;_.lA &#1736;/|&#65533;E&#65533;$X&#65533;&#65533;&#65533;&#65533;(D&#65533;=T&#65533;F5&#65533;h&#65533;R&#65533;&#65533;n&#65533;&#65533;&#65533;J$&#65533;&#65533;&#65533;)&#65533;e.A*&#65533;A&#65533;A&#65533;&#65533;b&#65533;h&#65533;B&#65533;o&#65533;&#65533;!&#65533;f&#65533;<=&#65533;&#65533;(&#65533;&#65533;X&#65533;+&#65533;&#129;%&#65533;/&#65533;GY&#560;&#65533;H&#65533;&#65533;
Ud&#65533;4&#65533;h+R&#65533; 7Mi&#65533;C&#65533;J&#65533;&#65533;HLnp&#65533;"I&#65533;&#65533;2&#65533;&#65533;x&#65533;(&#65533;&#65533;Ihb&#65533;&#65533;&#65533;!&#65533;@(<&#65533;	T &#230;&#65533;&#1065;>&#65533;m&#65533;&#65533;&#400;&#65533;,|atp]ju&#65533;^&#65533;!&#65533;l&Kfr&#65533;&#65533;(&#65533;&#65533;J&#65533;&#65533;^&#65533;&#65533;&#65533;&#65533;!	(&#65533;&#65533;&#65533;&#65533; P `&#65533;g5&#65533; (@.P&#65533;!
cxC&#65533;&#65533;&#65533;$&#65533;&#65533;X8&#65533;&#65533;&#65533;@
j ZA&#65533;&#1424;&#65533;&#65533; &#65533;YCz&#65533;&#65533;&#1025;&#65533;w&#65533;C&#65533;Mc&#1868;um&#65533;&#65533; &#65533;&#65533;&#1100;&#65533;7&#65533;h&#65533;&#65533;4&#65533;&#65533;
e&#65533;(C&#65533;pc&#65533;&#65533;u0{&#65533;^F&#836;2&#65533;_9&#65533;LWJ&#65533;YT&#65533;<%&#65533;D&#65533;&#65533;&#1195;&#65533;t"yG&#65533;0&#65533;&#65533;&#65533;K[&#65533;C&#65533;&#65533;T&#65533;f&#65533; 1&#65533;N&#65533;&#65533;T&#65533;m&#65533;"t&#65533;&#65533;&#1148;&#65533;/8&#65533;^&#65533;\&#65533;vB &#65533;4yI Q(&#65533;&#65533;D:&#65533;]&#65533;z#&#65533;&#65533;&#65533;nMTPF&#65533;L&#65533;F5&#65533;&#65533;DU&#65533;&#1160;&#65533;&#65533;&#65533;K]\h&#65533;&#65533;&#65533;&#65533;%&#65533;&#65533;&#65533;&#65533;&#65533;LhB4
z&#65533;)A&#65533;h(&#65533;&#65533;an&#65533;	Qp&#65533;&#65533;&#65533;'&#65533;'.MT%,&#65533;&#65533;4I&#65533;&#65533;&#1028;r&#202;S&#65533;F&#65533;&#65533;M*Ds!O&#65533;Bq&#65533;&#65533;u&#65533;&#65533;&#65533;e&#28986;8-^&#65533;Z&#65533;@&#65533;	&#65533;{&#65533;]DG&#65533;&#65533;&#65533;&#65533;r&#65533;?tos&#65533;&#65533;&#65533;\&#65533;=&#65533;&#1888;s2h\&#65533;&#65533;&#65533;>&#65533; F{&#65533;&#65533;&#65533;&#65533;&#65533;&#65533;&#65533;&#65533; FwqX&#65533;Y&#802;@&#65533;m&#65533;vvXX7N&#245;&#65533;+&#65533;&#65533;&#65533;&#1108;&#65533;6&#65533;&#&#65533;E,`!Q\8&#65533;&#65533;&#65533;E&#65533;,~&#65533;P&#65533;(&#65533;&#65533;'dc&#65533;}R&#65533;&#1557;-H&#65533;&#65533;2c&#65533;&#65533;&#65533;&#1533;&#65533;&#65533;&#65533;v~&#65533;&#65533;	&#65533;&#65533;Q&#65533;T&#65533;&#1120;&#65533;6Q&#65533;#h>1	&#65533;&#65533;$&#339;h{&#65533;&#65533;&#65533;E(I&#65533;&#65533;%F&#65533;&#65533;K&#65533;A&#65533;&#65533;e&#65533;&#65533;&#65533;&#65533;!8L&#65533;&#65533;B&#65533;v &#65533;&#65533;K@&#65533;dz&#65533;&#1648;n&#65533;&#65533;h
+f&#65533;&#65533;&#65533;B&#65533;l&#1921;;&#65533; &#1177;&#65533;
&#65533;`@@:&#65533;u $&#65533;P&#65533;&#65533;&#1280;&#65533;2,aP &#65533;&#65533;%&#65533;Taja&#65533;@|}M&#65533;a,f!&#65533;&#65533;&#65533;P]&#65533;dmv&#65533;&#65533;3&#65533;&#1415;F&#65533;l_w&#1027;&#65533;&#65533;&#65533;&#65533;<&#65533;AfK&#65533;&#65533;36&#65533;&#65533;&#340;&#65533;&#65533;&#65533;v&#65533; &#65533;/&#65533;&#65533;l!&#65533;i&#65533;yZM&#65533;&#1876;&#1649;&#65533;&#65533;t&#65533;&#65533;ia&#65533;&#65533;&#65533;&#65533;`&#65533;~;&#65533;&#65533;&#65533;w&#65533;&#65533;&#65533;&#65533;&#45381;T&#65533;&#65533;&#65533;&#65533;^&#65533; &#65533;&#65533;&#65533;k!q&#65533;A&#65533;&#65533;&#65533;&#65533;&#65533;Y&#65533;&#65533;&#65533;u&#65533;:&#65533;Z&#65533;&#65533;S&#65533;&#65533;=&#65533;QO&#518;&#65533;*.w&#65533;&#65533;&#65533;Q&#65533;&#65533;&#65533;&#65533;d&Pm&#65533;{#ETnpr&#65533;&#65533;R&#65533;J\&#65533;&#270;H&#65533;&#65533;&#65533;&#65533;K&#65533;&#65533;r&#65533;&#65533;](&#65533;P&#65533;b&#65533;&#65533;'&#65533;&#65533;&#65533;&#65533;OEK/&#65533;&#65533;&#65533;
S&#65533;&#135;&#65533;&#65533;&#65533;f^U&#65533;&#65533;6Yf&#65533;(&#65533;&#65533;
&#65533;&#1135;~&#3438;&#1971;&#65533; +q&@&#65533;q&#65533;&#65533;
&#65533;\&#65533;&#65533;&#65533;&#65533;&#65533;&#65533;S&#65533;&#65533;p&#65533;&#65533;&#65533;&#65533;/&#65533;&#65533;"&#65533;$&#65533;{&#65533;&#65533;n0~&#65533;&#65533;&#65533;&#65533;c&#65533;&#65533;&#65533; &#65533;o8&#65533;X&#65533;o&#65533;2&#65533;&#65533;&#65533;&#65533;.&#65533;"`J&#65533;&#65533;&#1226;6&#65533;&#65533;zsW&#65533;(<Q&#65533;&#65533;M&#65533;&#65533;&#65533;Q&#65533;&#65533;&#65533;&#65533;E1r&#65533;&#65533;&#22691;<&#869;o=&R&#65533;I&#65533;W&#65533;&#65533;_'&#65533;&#65533;&#65533;DF&#65533;&#65533;&#65533;&#65533;&#65533;k&#65533;&#65533;&#65533;&#65533;~&#65533;L&#4307;&#65533;?&#65533;&#65533;~&#65533;&#65533;&#65533;&#65533;a&#65533;x&#65533;uu&#65533;C&#65533;HD&#65533;p
&#65533;&#65533;	&#65533;&#65533;fBa}&#65533;&#65533;F>&#65533;f?&#65533;}Bs&#65533;5
&#65533; 	upG&#65533;Q T&#65533;e@Us&#65533;nsr-&#65533;W&#65533; d&#65533;&#65533;q&#65533;t7&#65533;&#65533;L&#65533;&#65533;IS&#65533;&#65533;h&#65533;FM:Cn&#65533;4NU&#65533;vN&#65533;`j&#65533;&#65533;N&#65533;:@O&#65533;p &#65533;&#65533;O&#1458;N&#65533; @/p=&#65533;: PjV8 &#65533;k@/eQ!Q/5Q&#65533;BeSGuPM2
&#65533;Ch&#65533;5SB5U%&#65533;&#65533;R~X\E/
&#65533;&#65533;&#65533;&#65533;m&#868;QAUQ &#65533;&#65533;&#65533;&#65533;SG5R&#65533;&#65533;&#65533;fUQX&#65533;P&#65533;&#65533;SG&#65533;&#65533;ce/N&#65533;TKSO&#65533;TK5&#65533;U&#65533;&#65533;&#65533;&#65533;<#&#65533;XVL&#65533;o@&#65533;&#65533;up&#65533;V6&#65533;W~fq;W,&#65533;3rrS&#65533;rX1&#65533;1#d3I&#65533;[M&#65533;Usa&#65533;`&#65533;&#65533;6aqo&#65533;F{&#65533;(&#65533;W}&#65533;&#65533;&&#65533;&#65533;p&#65533;&+&#65533;{&#65533;&#65533;`	&#65533;&#65533;&#65533; &#1061;=&#65533;&#65533;	&#65533; "&#65533;&#65533;&#65533;&#65533;&#65533;&#65533;&#65533;t&#65533;&#65533;	&#65533;&#65533;&&#65533;`&#65533;&#65533; &#65533;
&#65533;&#65533;=&#65533;&#65533;&#65533;&#65533;&#65533;&#65533;&#65533;=&#65533;@H&#65533;&#65533;a&#65533;d\bx&#65533;sR &#65533;0}&#65533;\	&#65533;&#65533;"?&#65533;Q`&#65533;w&#65533;'&#65533;&#65533;&#65533;&#65533;^&#65533;%&#65533;q&#65533;&#65533;S%&#65533;S`&#65533;@&#288;z&#65533;&#65533;&#851;B2 6a&#65533;qv&#65533;@ S6&#65533;&#65533;%k'&#65533;!&#65533;&#65533;&#65533;'&#65533;&#65533;G&#65533;XO&#65533;&#65533;&#65533;&#65533;da&#65533;9;B&#65533;#3$&#65533;8(&#65533;Wp&#65533;7G&#65533;&#65533;&#65533;f<&#65533;&#65533;e	&#65533;&#65533; &#65533;D%&#65533;cA8&#65533;&#65533;&#65533;d&#993;&#65533;&#65533;&#65533;&#65533;
&#65533;&#65533;&#65533;p	&#65533;0
E&#65533;u&#65533;&#65533;	&#65533;@C&#65533;(&#65533;&#65533;&#65533;s&#65533;&#65533;&#65533;}&#65533;K&#65533;	&#65533;&#65533;	&#65533;&#65533;P I&#65533;P0X iv+mS+&#65533;&#65533;p&#65533;W<&#65533;+q,[c&#65533;h&#65533;&#65533;&#65533;0{&#65533;Q&#65533;BM&#65533;b4&#65533;s&#65533;n05p&#65533;-&#65533;&#65533; &#65533;\0c&#65533;&#65533;j&#65533;2-&#65533;v&#65533;&#65533;&#65533; &#65533;&#65533; &#65533;Y-&#65533;J0/&#1353;sM&#65533;*&#65533;&#65533;+24S&#65533;&#65533;&#518;&#65533;&#65533;c &#65533;&#65533;5z&#65533;&#65533;&#65533;1z&#65533;/o&#65533;&#65533;&#65533;Q&#65533;d3z&#65533;p&#65533;&#65533;43Sy&#65533;R&#65533;&#65533;&#1430;&#65533;&#65533;v&#65533;U&#65533;oX&#65533;oC&#223;U&#65533;&#65533;Y1s&#65533;-&#1698;"z5&#65533;0s&#65533;vs(&#65533;j`{&#65533;g&#65533;(*&#65533;&#65533; &#65533;7q$#G7&#65533;&#65533;'*8&#65533;Fm&#65533;&#65533;&#65533;Q:c(<a&#65533;&#65533;&#65533;8e&#65533;y&#1371;vS+'&#65533;>1A1;S&#65533;0vKc&#65533;&#65533;&#65533;%Q$+'tI\w&#65533;(h=&#65533;>&#65533;q&#65533;&#65533;8&#65533;&#14809;P<&#65533;cv[Q	&#65533;&#65533;&#65533;&#65533;
k&#65533;v	&#65533; &#65533;!=&#65533;&#65533;=ZgG&#65533;&#65533;&#65533;&#65533;&#65533;&#65533;H&#65533;&#65533;#C&#65533;&#65533;x&#533;
&#65533;
&#65533;!&#65533;&#65533;$@|&#65533;&#65533;&#65533;&&#65533;&#65533;y&#65533;&#65533;y&#65533;wy+&#65533;y&#65533;&#65533;&#65533;&#65533;&#65533;A&#65533;&#65533;&#65533;P&#65533;&#65533;&#65533;wC&#65533;!H&#65533;'{&#65533;c?&#65533;&#1385;&#65533;J&#65533;&#65533;&#65533;%&#65533;a&#65533;&#65533;!M"S&#65533;|T&#65533;|oo19&#65533;&#1536;sJ&#65533;&#65533;F&#65533;&#65533;}}#&#65533;&#65533;Got(&#65533;&#65533;rG~&#65533;&#65533;Ey&#65533;ZVGp&#65533;&#65533;&#65533;_~&#65533;?&#65533;&#65533;z&#65533;y dA &#65533;G $&#65533; 
T&#65533;!a&#65533;	&#65533;
Z7&#65533;&#65533;I&#65533;]&#65533;&#65533;&#65533;|&#65533;&#22912;$|c&#65533;JX&#65533;&#65533;&#65533;#<&#65533;&#65533;$&#65533;g@HPG&#65533;Q0[&#65533;&#65533;&#65533;&#65533;prn&#65533;&#65533;z$}viPh`b c`Pl&#65533;L<3&#65533;F&#65533;H/&#65533;\&#65533; &#65533; &#65533;&#65533;,&#65533; &#65533;&#65533;d&#65533;2T &#65533; 	&#65533;   0 &#65533;&#65533;&#65533;&#65533;N` &#65533; &#65533; 
@&#65533; lPL&#65533;&#65533;2&#788;+y&#65533;&#65533;&#65533;f+&#65533;3.&#65533;83&#65533;mP0(&#1354;&#65533;X&#65533;U&#65533;+QE&#65533;.J&#65533;4&#65533;|&#65533;&#65533;p-
&#65533;&#65533;Y4&#65533;&#65533;&#65533;Hh&#65533;&#65533;&#65533;NT&#65533;&#65533;K78Q R&#65533;&#36453;H&#65533;.&#65533;&#65533;Lu&#65533;A&#65533;&#65533;V4&#65533;i&#65533;&#65533;r&#1243;,&#65533;&#65533;(&#65533;hp&#65533;8&#65533;&#65533;1!~J*~&#65533;&#65533;#&#65533;Z&#65533;&#65533;Z&#65533;`	M&#65533;8&#65533;&#65533;I`tq&#65533;7&#65533;042u"1;&#65533; "&#65533;@&#65533;&#65533;&#65533;	X&#65533;&#65533;&#65533;i&#65533;&#65533;&#65533;&#65533;&#65533;Z&#65533; w&#65533;1&#65533;&#65533;D$fi[&#65533;q[MT&#65533;&#65533;1&#65533;&#65533;&#65533;	&#65533;3
&#65533;&#65533;>&#65533;A&#65533;! P&#65533;a&#1203;H&#65533;&#65533;
_r&#65533;O&#65533;a&#65533;&#681;&#65533;Q&#65533;A &#65533;P?'&#65533;&#65533;&#166;&#65533;Q&#65533;&#65533;&#65533;&#65533;E`&#65533;A&#65533;`&#65533;&#65533;&#65533;a&#65533;&#65533;0&#65533;&#65533;5^H&#65533;&#65533;P@&#65533;p&#65533;&#65533;&#352;`d\&#65533;&#65533;&#65533;U&#65533;&#65533;'&#65533;&#65533;VL =&#620;&#65533;!U&#65533;G&#65533;@ &#65533;T'&#65533;&#65533;67c&#65533;&#65533;&#65533;E&#65533;Fa&#65533;&#65533;sf&#65533;u&#65533;&#65533;&#65533;&#65533;@2#j)&#65533;wI(&#65533;*y&#65533;|;I&#65533;	NQ/&#65533;%&#65533;&#65533;&#65533;W&#65533;&#65533;d1i&#65533;&#65533;a&#65533;Cl&#65533;&#65533;0&#65533; 
&#65533;&#65533;&#65533;Q&#541;b&#65533;&#65533;!&#65533;`"."&#65533;Q"&#65533;&#65533;'&#65533;"$&#65533;P(w&#65533;&#65533;&#65533;qN&#65533;	&#65533;&#65533;bPK@C&#65533;R&#65533;l&#65533;=&#65533;F=&#652;u&#65533;qv&#65533;R`U U&#65533;[&#65533;d&#65533;&#65533;	+&#65533;"MtP1S&#65533;6Fp&#65533; &#1122; &#65533;R0f0&#65533;&#820;U&#65533;,@ &#65533;p&#65533; j{k&#1394; Pj `&#65533; W&#65533;&#65533;&#65533;&#65533;Lz&#65533;&#65533;Mn&#1462;vs+3&#65533;FM&#65533;L&#65533;vn&#65533;DM&#65533;&#65533;&#65533;v0953&#65533;&#65533;j(3M5lXh&#65533;&#65533;+&#65533;&#65533;&#65533;4s3Cl4&#65533;h1&#65533;|&#65533;m&#65533;Fo<&#65533;p=&#65533;&#65533;&#65533;&#65533;l&#65533;&#65533;2%M5au/N&#65533;&#65533;<c2!&#65533;,:QjVk+&#65533;hE&#65533;6Aj7msruU&#65533;3&#65533;_&#65533;6&#65533;rI&#65533;r:&#65533;&#65533;&#65533;|&#65533;k&#65533;T&#65533;&#65533;WE&#65533;s~&#65533;h&#65533;JyYd#	fg&#65533;&#65533;&#65533;&#65533;&#65533;;&#65533;8&#65533;	&#65533;&#65533;	&#65533;C&#65533;R&#65533;tM[nb=&#65533;&#65533;H&#65533;&#65533;&#65533;&#1171;&#65533;&#65533;8&#65533;	K&#65533;	&#65533; <S1&#65533;Gd
R&#65533;
&#65533;&#65533;&#65533;&#65533;&#65533;G&#65533;&#65533;x&#65533;d=&#65533;*&#65533;&#65533;e&#65533;&#65533;&#65533;&#65533;&#65533;	&#65533;{V2a^&#65533;
o"'&#65533;&#65533;&#65533;&#65533;?	T&#65533;&#65533;&#65533;&#509;&#65533;y&#65533;@&#65533;&#65533;&#65533;A&#65533;M&#65533;?&#65533;s&#65533;&#65533;zK&#65533;y&#65533;y&#65533;G&#438;0a&#65533;&#65533;{_{&#65533;}&#65533;&#1146;&#65533;mbL%&#65533;&#65533;
&#65533;S
&#65533;P<g1AQ9EW&#65533;G1cA19v8&#65533;&#65533;&#65533;}&#65533;#&#65533;J&#65533;k&#65533;|\&#65533;&#65533;&#65533;KW&#65533;<&#65533;U&#65533;	&#65533;`G&#65533;u&#65533;&#65533;&#65533;&#65533;&#65533;P&#65533;&#65533;&#1816;&#65533;&#65533;&#65533;&#65533;<&#65533;&#65533;
&#65533;`s&#65533;U&#65533;^&#65533;&#65533;&#65533;	&#65533;&#65533;RJ&#65533;E	&#65533;&#65533;#&#65533;F&#65533;~\&#65533;Bkq&#65533;5	w&#65533;M@E&#65533;RpZ0r&#65533;:&#65533;q&#584;&#65533;&#65533;{&#65533;F D&#65533;R0W&#65533;c&#65533;&#65533;&#65533;&#708;&#65533;u&#65533;0z&#65533;p{0&#65533;R&#65533;&#65533;&#65533;4 &#65533;K&#65533;y&#65533;&#65533;&#65533;s&#65533;e^&#65533;V LP9`&#65533; 0 n; o&#65533;&#65533;&#65533; &#65533; 
&#65533;&#65533;&#65533;r %&#65533;z&#65533;&#1350;{LnS+&#65533;&#65533;&#65533;F&#65533;&#65533;&#65533;&#65533;$s&#65533;&#1179;h,5zrz`&#65533;d%3&#65533;&#65533;&#65533;j&#65533;&#65533;&#65533;8&#65533;T&#65533;&#65533;M&#65533;D&#65533;[&#65533;R&#65533;&#65533;&#65533;}&#65533;7hRP&#65533;&#65533;&#65533;Rh&#65533;&#65533;&#65533;&#65533;&#65533;2#&#65533;&#65533;f&#1954;&#65533;&#65533;&#65533;T&#65533;>&#65533;&#65533;&#65533;UcU&#65533;{&#65533;S&#65533;&#65533;&#65533;:&#65533;&#65533;&#65533;d/&#65533;[4j&#65533;1%&#65533;p&#65533;&#65533;&#65533;&#65533;&#65533;+&#65533;6&#65533;&#1947;&#65533;b+&#65533;VW0&#65533;&#65533;&#65533;k&#65533; &#65533;`&#65533;&#65533;&#65533;&#631;&#65533;	&#65533;&#65533;bWDp&#65533;6yc&#65533;>&#65533;&#65533;&#65533;[V&#65533;	!&&#65533;Y&#65533;	&#65533;&#65533;&#65533;ZGR&#65533;\R&#65533;&R&#65533;&#65533;&#65533;&#65533;H&#1029;!G&#65533;&#65533;[&#65533;&#65533;	&#65533;&#65533;\[&#65533;%
y&#65533;Q&#65533;&#65533;&#65533;&#65533;&#65533;&#65533;&#65533;.&#65533;&#65533;H&#65533;V'&#65533;C9&#65533;U&#65533;&#65533;&#65533;&&#65533;q
&#65533;&#65533;HG?%dR!	&#65533;&#65533;|&#65533;P&#65533;&#1649;G&#65533;&#65533;&#286;&#65533;]&#65533;#&#65533;
&#65533;(&#65533;&#2017;%&#65533;&#65533;z&#65533;@ H&#65533;N&#65533;?&#65533;]&#65533;&#65533;&#65533;<&#65533;&#65533;&#65533;}&#65533;&#65533;%&#65533;Z)	&#65533;`9&#65533;g&#65533;&#65533;&#65533;&#65533;&#65533;&#65533;:}FB&#65533;s&#65533;2#&#65533;&#65533;&#65533;&#65533;&#65533;&#65533;F&#65533;$|&#65533;FpY&#65533;7Q&#65533;&#65533;&#65533;#b~&#65533;&#65533;&#65533;&#65533;^)D&#65533;&#65533;&#65533;`f&#65533;&#65533;&#65533;&#65533;	&#65533; &#65533;K&#65533;&#65533;&#65533;Q
,&#65533;t,&#65533;&#65533;c&#65533;79o&#65533;y%&#65533;9&#65533;#&#65533;&#65533;&#65533;&#65533;	&#65533;X&#65533;G&#65533;X&#65533;c&#65533;g}a&#65533;o&#65533;&#65533;&#65533;0&#65533; 	&#65533;`c&#65533;6&#65533;L H&#65533;&#65533;R&#65533;&#65533;&#65533;+4RK%1C>@j&#65533;&#65533;,
 FP&#65533;&#18812;&#65533;(~&#65533;y&#65533;`&#65533;7&#65533;&#65533; &Hp&#65533;&#65533;&#65533;`&#65533;&#65533; B5&#65533;&#65533;&#65533;&#65533;N&#65533;>&#65533;&#65533;G&#65533;;!E&#65533;&#65533;3G&#65533;I&#65533;(O&#665;S&#65533;&#65533;K:'&#65533;&#65533;y&#65533;'?&#65533;&#65533;g&#65533;&#660;'&#65533;&#65533;
&#65533;&#65533;&#65533;uT&#65533;&#65533;&#461;8D&#65533;L:&#65533;i&#65533;t&#65533;&#65533;A&#65533;&#65533;&#65533;7p&#65533;&#323;&#65533;&#65533;&#65533;t&#65533;&#65533;&#65533;&#65533;&#65533;+H:.&#65533;|&#65533;&#65533;2&#65533;&#65533;,S-&#65533;&#65533;&#65533;_&#65533;~&#65533;>&#65533;*&#65533;)&#1313;&#65533;&#65533;&#457;&#65533;&#65533;&#65533;I&#65533;~&#65533;&#65533;a&#65533;F(^&#65533;+&#2020;1sGO B&#65533;&#65533;g&#65533;&#65533;~&#65533;P&#65533;&#65533;&#65533;&#65533;j>{&#65533;&#65533;&#65533;&#566;m&#65533;:k&#65533;h&#65533;&#65533;C&#65533;M&#65533;&#65533;&#65533;&#65533;&#65533;&#65533;0Q&#65533;&#65533;"D&#65533;&#65533;&#65533;[&#65533; B&#65533;
&#65533;(R&#65533;M&#65533;?&#65533;u*&#65533;*U&#65533;V&#65533;g&#65533;~}*T&#65533;N&#65533;*&#65533;&#65533;)U&#65533;Z&#65533;J&#65533;_&#65533;UZp@YI&#65533;REP>9&#65533;P@&#65533;dNFA%&#65533;W`q&#65533;Yh&#65533;%_v&#65533;E_z&#65533;[R&#65533;E&#65533;W&#65533;&#65533;/&#65533;\t&#65533;D^F&#65533;U&#65533;&#65533;9&#65533;&#65533;Fm&#65533;&#341;Wf&#65533;&#342;Zvle&#65533;&#65533;&#65533;C%&#65533;V\&#65533;e&#65533;)c&#65533;&#65533;&#65533;[x)Qm&#65533;&#65533;_&#65533;x&#65533;1E}&#65533;2G4W&#65533;%,u&#65533; S&#65533;&#65533;M4S&#65533;a&#65533;&#65533;D-&#65533;&#65533;&#342;9]i%&#65533;Y&#25381;&#65533;#&#65533;&#65533;&#65533;Z&#65533;&#65533;ICiQ&#65533;$e&#65533;&#65533;&#65533;Xd&#65533;P2&#65533;DHy$Ha&#65533;TFF&#65533;&#65533;&#65533;I"q&#65533;S&#65533;Z&#65533;&#65533;;TI&#65533;&#65533;DY&#65533;9_OU&#65533;Cv-&#65533;Xd&#65533;E6&#65533;&#65533;ID&#65533;@t&#65533;A
A&#65533;H(&#65533;dP,E&#65533;&#65533;&#65533;&#65533;&#65533;L&#65533;v&#65533;1&#65533;]r	rVB&#65533;D&#65533;H$&#65533;&#65533;M@)&#65533;BSF	eH&#65533;-&#65533;&#65533;H&#65533;;&#65533;G I&#65533;]&#65533;&#65533;YB&#65533;&#65533;&#65533;$&#65533;6&#65533;K,&#65533;$5&#65533;&#65533;b&#65533;2&#65533;8J?&#65533;&#65533;&#65533;&#65533;&#65533;&#65533;,&#65533;&#65533;6&#65533;
I&#65533;Q2&#65533;zh&#65533;&#65533;+&#65533;&#65533;&#65533;:&#65533;@&#65533;>&#65533;&#65533;#&#65533;&#65533;&#65533; &#65533;&#65533;:&#65533;&#65533;&#65533;3&#65533;H&#65533;&#65533;`x@&#65533;&#65533;&#65533;=&#65533;&#65533;;B&#65533;m4>&#65533;~C,&#65533;h&#65533;!~h( &#65533;
(&#65533;!&#65533;@ &#65533;&#65533;c&#65533;&#65533;&#65533;&#65533;&#628;;&#65533;-&#65533;7j&#65533; &#65533;&#65533;<J&#65533;&#65533;-&#65533;&#65533;&#65533;c&#65533;7&#65533;&#65533;i&#65533;&#65533;.{&#65533;&#65533;&#65533;Z&#65533;L&#65533;&#65533;C&#65533;&#65533;.7&#65533;j}&#65533;&#65533;&#65533;P&#65533;%&#65533;j;&#65533;6&#65533;,=&#65533;&#547;+&#65533;z&#65533;&#65533;,<d&#65533;=&#65533;&#65533;&#65533;=&#65533;&#65533;AJ&#65533;$&#65533;&#65533;h&#65533;&#65533;&#65533;&#65533;R<0&#65533;&#1516;u8:&#65533;	&#65533;&#65533;|&#65533;O&#65533;]r&#34426;&#690;&#65533;/*6&#1336;c&#2018;&#65533;c&#65533;&#65533;e&#65533;(6>J&#65533;&#65533;&#65533;&#65533;a6&#65533;&#65533;Fn&#65533;&#65533;&#65533;l&#65533;l!w&#1096;I`b&#65533;`&*1&#65533;I@&#65533;Y&#65533;&#65533;N&#1510;&#347;&#65533;FeK&#65533;$8&#65533;	P&#65533;&#65533;&#65533;&#65533;&#65533;~&#65533;&#65533;V&#272;@/,&#65533;*La&#65533;&#65533;&#65533;P=;&#65533;&#65533;*N&#65533;/&#65533;b&#65533;&#65533;A&#65533;&#65533;JQ
R&#65533;b7&#65533;O)@
S&#304;H&#65533;&#65533;&#65533;p&#65533;&#65533;_&#65533;&#65533;&#65533;&#65533;&#65533;h&#65533;&#65533;p&#65533;L&#65533;&#65533;&#65533;/z&#65533;&#65533;-v1G&#65533;&#65533;,T&#65533;#&#65533;&#140;&#65533;&#65533;E-X$&#65533;&#65533;&#65533;&#65533;&#65533;&#65533;&#65533;RQ
Sq&#65533;&#65533;&#65533;&#65533;&#65533;&#65533;&#65533;}&#65533;&#65533;&#65533;c&#65533;D&#65533;:")&#65533;l&#65533;,d&#65533;(6&#65533;Hu&#65533;&#65533;h&#65533;&#65533;#&#65533;&#65533;&#65533;0&#65533;8&#65533;9&#65533;hH1d&#65533;+&#65533;
a&#65533;&#65533;&#65533;&#65533;&#65533;&#65533;t&#65533;:6&#65533;&#65533;d/}Y&#65533;XH&#65533;Q&#65533;2&#65533;'&#65533;&#65533;*QE"&#65533;B&#65533;#$&#65533;&#65533;O&#65533;JV&#65533;R&#65533;&#65533;v&#65533;"XK&#65533;!&#65533;+&#65533;&#65533;SW&#65533;@&#65533;&#65533;&#65533;2e&#65533;&#65533;&#65533;2&#65533;  &#65533;jY[&#65533;&#65533;'R&#65533;Bp&#65533;&#65533;&#65533; &#65533;&#65533;vqJ^&#65533;&#65533;&#65533;&#65533;&#65533;&#65533;~&#65533;%H&#642;&#65533;X%*Q&#65533;&#8482;&#65533;XE=1	GH&#65533;9&#65533;t&#65533;&#65533;&#65533;H4b&#65533;&#65533;&#65533;Q1&#65533;&#65533;&#65533;&#65533;X&#65533;#&#65533;*B&#65533;&#65533;
_`&#65533;&#65533;&#65533;&#65533;uVSb&#65533;&#1096;Sj1&#65533;4K&#65533;&#65533;$&#65533; $<&#65533;
Y&#65533;&#65533;&#10247;&#65533;P&#65533;&#65533;\[&#65533;&#65533;;&#65533;aR&#65533;A@ &#65533;`&#65533;&#65533;&#65533;&#65533;&#65533;&#1121;yI&#65533;&#65533;&#1534;6>&#65533;W&#65533;&#65533;&#65533;p18&#65533;$&#65533;@&#65533;  &#65533;	`&#65533;:0&#65533;,&#65533;5J!&#65533;&#65533;&#407;&#65533;9&#65533;%3&#65533;&#65533;&#65533;dG&#65533;&#1237;&#65533;%H&#65533;&#65533;&#65533;&#65533;9&#65533;,Fv)&#65533;&#65533;T'&#65533;&#65533;=mqM&#65533;&#65533;`&#65533;&#65533;6&#65533;&#65533;{X&#65533;&#65533;&#65533;&#65533;&#65533;&#65533;&#65533;&#65533;&#65533;x&#65533;sko}&#65533;&#65533;&#65533;\&#65533;&&#65533;k&#65533;&#65533;]o(,i&#65533;&#65533; &#65533;&#65533;,F&#65533;&#1253;n&#65533;&#65533;&#65533;a&#65533;*p&#65533;&#65533;&#65533;]&#65533;&#65533;&#65533;2&#1725;.b&#65533; ]&#65533;&#65533;*&#65533;&#65533;w&#65533;&#65533;5&#65533;&#65533;"y&#65533;&#65533;'&#65533;&#65533;q&#65533;i!1&#65533;&#65533;&#65533;@&#65533;&#65533;&#65533;&#65533;6=&#65533;&#65533;&#65533;6&#65533;D&#65533;*&#65533;&#65533;%l&#65533;>&#65533;^":&#65533;&#65533;&#65533; U&#65533;X&#65533;$2a!SLTO"~&#65533;&#65533;hM&#65533;&#65533;&#65533;<&#65533;o&#65533;&#65533;S&#65533;&#65533;<&#65533;	&#65533;
Wl &#65533;GA&#65533;8O~&#65533;
)&#65533;"I$*&#65533;&#65533;&#65533;D&#65533;&#65533;&#65533;&#65533;&#65533;";&#65533;2\&#65533;&#65533;C&#65533;%'S&#65533;E&#65533;&#65533;.&#65533;&#65533;\&#65533;&#65533;&#65533;V:]&#65533;
R&#65533;&#65533;&#65533; (D&#65533;&#65533;&#65533;Jx&#65533;Q/&#65533;&#65533;F&#65533;&#65533;J,&#65533;d&#65533;Y&#594;cf&#65533;&#65533;(&#65533;JU&#65533;&#65533;&#65533;r&#65533;Fr&#65533;9G&#65533;r&#1507;&#65533;W&#65533;&#718;&#65533;&#65533;&#65533;&#287;VPIs&#65533;,^QjN&#65533;2C`&#65533;&#65533;*@&#65533;&#65533;&#65533;J&#65533;&#65533;#&#65533;&#65533;&#65533;.&#65533;&#65533;&#65533;&#65533; D&#65533;@&#65533;'&#65533;&#65533;&#65533;U9+l&#65533;Z)b&#65533;&#65533;I&#65533;&#65533;&#65533;5&#65533;^&#65533;&#65533;e&#65533;&#65533;&#1598;&#65533;&#65533;&#65533;@n&#65533;&#515;&#65533;d&#65533;$&#65533;&#65533;&#65533;3&#65533;&#65533;Mn&#65533;E&#65533;vQ"\&#65533;&#65533;&#65533;%&#65533;O&#65533;&#65533;/'*&#65533;/&#65533;&#65533;a&#65533;$&#1096;q&#65533;&#65533;&#65533;&#65533;@&#65533;O&#65533;Fr&#65533;
&#65533;&#65533;&#688;:&#1039;;
?&#65533;&#65533;>d&#65533;&#65533;&#65533;&#65533;h:^-E&#65533;P&#65533;&#65533;&#65533;&#65533;T/&#65533;A&#65533;CMp&#962;&#65533;&#65533;zEifx&#65533;<&#65533; &#65533; &#65533;&#65533;&#65533;&#65533;&#65533;=&#65533;&#65533;vk&#65533;&#65533;g&#65533;&#9443;&#65533;F#|P&#65533;&#65533;P&#65533;,$&#65533;!&#65533;@&#65533;&#65533;D 4`B&#65533;&#65533;;X*&#65533;U
j&#65533;;&#65533;&#65533;-M&#65533;&#65533;c&#57364;&#65533;zw&#65533;&#65533;B{&#65533;}nu&#65533;&#65533;&#65533;&#433;.,xo&#65533;+&#65533;&#957;&#65533;&#65533;lh]X&#65533;&#65533;>&#65533;,.&#65533;=&#65533;m&#65533;&#1847;&#65533;'&#369;n&#65533;]Y&#65533;&#65533;&#65533;&#65533;({1	&#1735;B>&#1319;^&#65533;O)|&#65533;&#65533;6&#65533;&#65533;&#65533;&#65533;&#65533;&#65533;&#65533;@6&#65533;&#1467;i&#65533;}&#65533;So&#65533;&#1598;&#65533;&#65533;E&#65533;&#65533;&#65533;@0leZ&#65533;&#65533;[&#65533;;&#65533;6&#65533;$Oa&#65533;&#65533;m2&#65533;&#65533;1&#65533;&#65533;Y&#65533; &#65533;*J&#65533;?&#65533;&#65533;z3cea&#65533;P&#65533;0&#65533;&#65533;'&#65533;&#65533;Sh;&#65533;&#65533;@E&#65533;/t (&#65533;&#65533;Z&#65533;*P&#65533;&#65533;&#65533;&#65533;&#65533;T&#65533;1$b&#65533;A&#65533;#&#65533;7&#65533;[&#65533;LK&#65533;$&#65533;Z&#65533;&#65533;C&#65533;K94~2#42#y&#65533;&#65533;X&#65533;2W"\(#3&#65533;a&#65533;&#65533;\#7&#65533;S:&#65533;*&#65533;$;&#65533;&#65533;U&#65533;N&#65533;&#65533;{@@Th:&#65533;&#65533;"I&#65533;)&#65533;K&#65533;&#65533;;&#65533;?&#65533;&#65533;&#65533;F&#65533;3Jk&#65533;5&#65533;2&#65533;&#65533;&#65533;&#65533;V&#65533;A6&#65533;"X&#65533;&#65533;:&#65533;4&#65533;&#65533;(&#65533;&#65533;&#65533;H3&#65533;?&#65533;&#65533;%J	&A!&#65533;&#65533;&#65533;&#65533;p&#65533;8&#65533;N&#65533;R&#65533;W&#65533;&#65533;Sq&8C&#65533;&#65533;&#65533;&#65533;&#65533;&#65533;6b&#1254;
&#65533;b&#65533;{&#65533;sj&#65533;c&#65533;E8&#65533;Dxw&#65533;&#65533;k&#65533;H&#65533;&#65533;J&#65533;6R8&#65533;s&#65533;"a&#65533;q&#65533;/1&#65533;&#65533;&#65533;"\&#65533;O&#65533;	&#65533;O&#65533;P&#65533;O&#65533;K?&#65533;p?lgR&#65533;&#65533;&#65533;&#65533;&#65533;&#65533;&#65533;k&#65533;?&#65533;&#65533;P&#65533;> &#65533;&#65533;&#65533;)&#65533;&#65533;5&#65533;#&#65533;&#65533;&#65533;&#65533;2D&#65533;&#65533;E&#65533;Q&#65533;>0&#65533;&#65533;&#65533;0h&#65533;&#65533;&#65533;&#65533;&#65533;&#65533;&#65533;`&#65533;&#65533;&#511152;7&#65533;&#65533;H&#65533;&#65533;&#65533;8&#65533;
&#65533;&#65533;*&#65533;&#65533;&#1200;&#65533;&#1035;&#65533;-&#65533;j&#65533;	&#65533;a><(	<&#65533;	7&#514;!&#65533;80&#65533;&#65533;&#65533;)h&#65533;"&#65533;&#65533;&#65533;&#65533;&#746;&#369;&#65533;&#1458;&#65533;&#65533;&#65533;5&#65533;&#65533;&#65533;#&#65533;&#1329;&#65533;&#65533;:&#65533;
&#65533;&#65533;>&#65533;&#65533;dG&#65533;Z.&#65533;&#65533;.&#65533;&#65533;=&#65533;&#65533;=&#65533;4&#65533;4@5&#65533;&#65533;&#65533;r&#65533;&#65533;&#65533;&#65533;&#65533;&#65533;j/&#969;&#65533;&#265;	&#65533;8&#65533;&#65533;&#65533;&#65533;a
&#65533;`
&#65533;s
&#961;-&#65533;3<&#65533;l&#65533;&#65533;K&#65533;&#65533;&#65533;&#65533;&#65533;R&#65533;&#65533;+&#65533;20&#65533;L&#65533;&#65533;DK&#65533;&#670;&#65533;K&#65533;&#65533;&#65533;&#65533;R384&#65533;1&#65533;&#65533;&#65533;&#65533;(&#65533;&#38768;q&#65533;&#954;&#65533;&#65533;&#65533;
&#65533;&#65533;&#766;!&#65533;r)&#65533;&#65533;EJ&#65533;7&#65533;&#65533;&#65533;
+&#65533;!0B&#65533;&#65533;&#65533;@&#65533;G&#65533;Q&#65533;'1&#65533;8T&#65533;i%+q#!&#65533;&#65533;&#65533;@Rh!&#65533;&#65533;&#65533;mc&#65533;S`&#65533;OXC(&#65533;&#65533;\0&#65533;&#65533;_ 3&#65533;&#65533;55[`&#65533;.&#65533;&#65533;&&#65533;&#65533;]&#65533;&#65533;$&#65533;&#65533;$+2&#65533;&#65533;`&#65533;&#65533;I({&#65533;dQ&#1028;J`&#65533;I&#65533;&#65533;&#1948;&#65533;&#65533;(&#65533;A=&#65533;3&#65533;&#803;13&#65533;<H&#65533;&#65533;J&#65533;`&#65533;&#65533;&#65533;$&#65533;U&#65533;&#65533;=&#65533;&#65533;&#65533;8&#65533;qi#?&#65533;&#65533;I&#65533;&#65533;&#65533;&#65533;&#65533;P&#65533;&#65533;P&#65533;EN&#65533;&#65533;	9!7&#65533;AB&#1650;Q{&#65533;&#65533;&#65533;SH"
}3&#65533;d&#65533;&#65533;&#65533;C>&#65533;5&#65533;z&#65533;r&#65533;&#65533;K&#65533;&#65533;@&#65533;&#65533;&#65533;&p&#661;`&#65533;&#65533;&Fp&#65533;R&#65533;DfS']&#65533;@&#65533;&#65533;&#65533;&#65533;&#65533;&#65533;&#65533;&#65533;&#65533;{&#65533;&#65533;{&#65533;&#65533;&#65533;&#65533;L&#65533;&#65533;I!&#898;*&#65533;&#65533;&#65533;&#65533;R&#65533;&#65533;&#65533; *q3\&#65533;E^&#65533;&#65533;uQ&#65533;&#65533;Qm"&#65533;it&#65533;&#65533;&#65533;`+&#65533; &#65533;&#65533;g&#65533;&#65533;b&#65533;_&#65533;&#65533;1&#65533;BX&#65533;ga&#65533;Q!&#65533;8(&#65533;0&#65533;088&#65533;&#65533;&#65533;&#65533; &#65533;&#65533;&#65533;q&#65533;-&#65533; {&#825;x&#65533;X4&#65533;&#65533;&#65533;@&#65533;&#65533;&#65533;&#65533;&#65533;&#65533;&#65533;&#65533;>H&#534;&#65533;&#65533;&#65533;4-&#65533;- 3h&#65533;;&#65533;&#65533;&#554;&#65533;&#65533;&#65533;Q&#65533;&#65533;&#65533;&#65533;&#65533;&#65533;&#65533;7&#65533;/&#1667;&#706;d&#65533;&#65533;2:&#65533;&#65533;&#65533;&#65533;
&#65533;Z.&#65533;U&#65533;&#65533;&#65533;&#65533;B&#65533;;&#65533;&#65533;
&#65533;&#65533;I&#65533;&#65533;.&#65533;(/&#65533;+&#65533;&#65533;&#1711;&#65533;8&#65533;&#540;&#1673;&#65533;&#65533;&#65533;&#65533;&#65533;&#65533;&#65533;&#65533;&#65533;&#65533;&#65533;&#65533;&#65533;&#65533;.&#65533;&#65533;.&#65533;&#387;-&#53933;&#65533;&#65533;&#65533;&#1618;-n&#65533;&#65533;p%/&#65533;<5X&#65533;&#65533;&#65533;&#65533;T5&#65533;&#65533;&#65533;&#65533;=&#65533;]&#65533;&#65533;&#65533;&#65533;I&#65533;J7 &#65533;<5@&#65533;=&#65533;&#1112;*&#65533;	&#65533;&#65533;&#65533;&#65533;&#65533;wTL<HG&#65533;{&#65533;&#65533;8&#65533;T&#65533;&#65533;L&#65533;&&#65533;rn&#65533; &#65533;&#65533; &#65533;:0DP&#65533;H&#65533;&#65533;@&#65533;&#65533;"&#65533;&#65533;&#65533;&#1420;C&#1596;!3,&#65533;&#65533;M&#65533;&#65533;p&#1663;&#65533;&#65533;&#65533;N&#65533;Q&#65533;&#65533;K&#65533;&#65533;a$]&#65533;&#65533;a(%^&#517;.)&#65533;&#27442;_&#65533;9&#65533;2(&#65533;K&#65533;&#65533;,&#65533;&#65533;&#65533;&#65533; A7&#65533;%BCE-&#65533;AN&#65533;&#65533;&#65533;&#65533;&#65533;LhO&#65533;&#65533;7&#65533;A6O&#65533;!&#1637;#<&#65533;&#65533;&#65533;&#65533;P&#724;!#&#65533;"K&#65533;&#65533;:&#65533;7T01U"&#65533; &#65533;&#65533;\&#65533;I&#65533;%-&#65533;&#65533;	&#65533;N&#65533;AK&#65533;Mp&#65533;m&#65533;&#65533;P&#65533;K&#65533;&#65533;J&#1684;$5c&#65533;L&#65533;]
&#65533;&#65533;N&#65533;&#65533;&#65533;UQ&#65533;&#65533;&#65533;&#65533;&#65533;q&#65533;&#65533;&#65533;&#65533;_&#65533;0&#65533;&#65533;&#65533;&#65533;Q' &#65533;
C&#65533;dy6jJ&#65533;&#65533;E&#65533;F&#65533;&#65533;&&#65533;&#65533;&#65533;O&#65533;&#65533;'1C34&#65533;B&#65533;D"_&#65533;x&#65533;F&#65533;@E&#65533;[q3&#65533;&#65533;L`&#65533;*&#65533;G&#65533;&j&#65533;Q&#65533;z&#65533;&#65533;&#65533;8&#65533;A&#65533;&#65533;&#1168;t&#65533;&#65533;^&#65533;8&#65533;&#65533;&#65533;&#1742;?&#65533;s&#65533;>&#65533;&#65533;1&#65533;&#65533;36&#65533;&#65533;&#65533;&#430;&#1609;&#65533;	&#65533;&#65533;sY&#65533;&#65533;$&#65533;h ME&#65533;&#65533;&#65533;:&#65533;&#65533;&#65533;&#65533;q&#65533;&#65533;IV&#65533;&#65533;&#65533;&#65533;&#65533;&#65533;&#65533;&#65533;*&#65533;&#541;?&#65533;&#65533;&#65533;&#65533;&#65533;&#65533;&#65533;&#65533;`&#65533;&#65533;&#65533;&#1396;A
&#65533;V&#65533;kX&#65533;&#65533;3(2&#65533;2H&#65533;&#65533;&#65533;&#65533;&#65533;&#65533;&#65533; &#65533;&#65533;2&#65533;&#65533;&#65533;I4&&#65533;&#65533;&#65533;&#65533;t&#65533;;&#65533;&#65533;.&#65533;>&#65533;&#65533;X&#443;.&#65533;&#65533;c&#65533;;I>&#65533;&#65533;&#1722;&#65533;&#65533;pa%&#65533;&#65533;J&#65533;k&#65533;&#65533;&#65533;&#65533;`&#65533;Bn.|e
&#65533;&#1083;&#65533;&#65533;;&#65533;y&#65533;.&#65533;V&#65533;"V&#65533;&#65533;\&#1569;&#65533;&#65533;6P&#65533;&#1763;&#65533;(e&#65533;=&#65533;&#65533;&#65533;.&#65533;&#65533;
&#65533;J&#65533;4n&#65533;5@&#65533;h+z+&#65533;0&#65533;Y&#65533;!L&#65533;&#65533;)&#65533;$Dd$&#65533;r&#65533;g&#65533;&#65533;&#65533;&#65533;(5&#1365;BD&#2008;&#1504;&#65533;k&#1238;&#65533;&#65533;N(1&#65533;&#65533;o&#929;&#65533;&#65533;%&#65533;&#65533;&#65533;u1&#65533;&#65533;3C&#65533;&#65533;&#65533;&#65533;\&#65533;&#65533;&#65533;&#65533;U&#65533;&#65533;=2M&#65533;w1(]&#65533;\&#65533;&#65533;&#65533;&#65533;&#65533;E&#65533;&#65533;`&#65533;N$&#65533;&#65533;Qc&#65533;&#65533;"]0A&#65533;[&#65533;u%&#65533;&#65533;%&#65533;&#65533;&#65533;!A3&#65533;
&#65533;&#65533;&#65533;&#65533;&#65533;&#65533;%<&#65533;S{&#65533;L[&#65533;]R&#65533;(&#1791;1P&#65533;E@&#65533;1&#65533;u&#65533;@!&#65533;??&#65533;B&#65533;&#65533;4&#65533;R&#65533;i&#65533;m&#65533;]N`3&#65533;yRM&#65533;ZQ&#65533;&#65533;&#65533;`1k&#65533;O&#1028;&#65533;&#65533;&#65533;&#65533;O&#65533;&#65533;L&#65533;I(&#65533;Z#&#65533;"g&#65533;&#65533;n&#65533;&#285;*C0&#65533;&#65533;&#65533;&#65533;]&#65533;"USH&#65533;^g&#65533;&#65533;D&#65533;&#65533;`h&#65533;&#65533;&#65533; &#65533;Dp&#65533;J&#65533;Rz&#65533;'&#65533;iS02"&#65533;%C&#65533;[7V&#804;Z
&&#65533;K&#65533;&#65533;@&#65533;&#65533;	&#65533;&#65533;W9&#65533;&#65533;.&#65533;&#65533;&#65533;&#65533;&#65533;b&#65533;&#1247;&#65533;`
F&#65533;&#65533;x&#65533;w&#1720;&#65533;&#65533;Fb	&#65533;=&#65533;4&#65533;&#65533;&#65533;&#65533;[&#65533;&#65533;(Y&#65533;&#65533;&#65533;&#65533;,&#65533;&#65533;5&#65533;&#65533;&#65533;&#65533;&#65533;&#65533;&#65533;/&#65533;&#65533;&#65533;&#65533;n&#65533;~u&#65533;&#65533;r&#65533;&#65533;
0&#65533;&#65533;&#65533;&#65533;p&#65533;&#65533;&#65533;	&#65533;&#65533;y&#65533;&#65533;&#65533;	&#65533;H&#65533;&#65533;BR&#65533;0&#65533;5&#65533;&#65533;30&#65533;/fK&#65533;&#65533;K4@&#65533;&#65533;I&#65533;&#1619;,K&#65533;p&#65533;&#65533;&#65533;&#1468;&#34737;&#65533;,:&#65533;I&#65533;&#65533;-&#928;=&#65533;tK&#65533;s&#65533;30&#65533;&#65533;=&#65533;&#65533;&#636;`&#65533;&#65533;!&#65533;&#65533;I<&#65533;&#65533;&#65533;&#65533;= &#65533;	&#65533;&#65533;&#700;&#65533;&#65533;&#65533;&#65533;&#65533;&#65533;I&#65533;&#65533;&#65533;&#65533;&#65533;&#65533;&#65533;&#65533;&#65533;K&#65533;de/&#65533;&#65533;&#13117;e&#65533;&#65533;&#65533;&#65533;&#65533;&#65533;\&#65533;&#65533;Y&#65533;H&#65533;3&#65533;e@h+&#65533;&#65533;&#65533;&#65533;&#14284;&#65533;&#65533;&#65533;&#65533;X&#65533;&#65533;&#65533;&#65533;_&#65533;`&#65533;&#65533;&&#65533;&#65533;&#65533;&#65533;NOf&#65533;&#65533;Z&#65533;&#65533;S&#65533;&#65533;&#65533;&#65533;&#65533;Sm&#65533;&#65533;&#65533;&#708;P&#65533;?%1&#65533;U@1U&#65533;&#65533;&#65533;z&#65533;3&#65533;5&#65533;M1S&#65533;x&#65533;&#65533;B&#65533;&#65533;&#65533;V&#65533;&#65533;s&#65533;] &#65533;^HA;	N&#65533;&#65533;_p&#65533;&#65533;=&#65533;[Y&#65533;H3&#65533;`&#1541;s&#65533;[&#65533;&#65533;B;&#65533;tE&#65533;@&#65533;&#65533;
&#65533;P&#65533;&#65533;&#65533;&#65533;&#65533;&#65533;Gyl)+i&#65533;O#&#65533;A*Z&#65533;&#65533;&#65533;&#65533;O&#65533;&#65533;Lp&#65533;L&#65533;Q&#65533;&#65533;$r&#65533;]Z&#65533;uU&#65533;-&#65533;&#65533;&#65533;&#65533;J&#65533;&#65533;Q&#65533;Z&#65533;&#65533;L&#65533;&#65533;Z&#65533;Aw&#1256;&#65533;&#65533;&#65533;";&#65533;'&#65533;&#65533;Q Y&#65533;&#65533;H&#65533;5&#60950;&#65533;kI&#65533;EP&#65533;j&F&#65533;&#65533;[&#65533;&#65533;-&#65533;&#65533;&#65533;&#65533;b&#65533;=&#65533;	3&#65533;]akX&#65533;&#65533;&#65533;&#65533;ca&#65533;v`&#65533;&#65533;_[a@(Fx&#65533;O,^^O!@*@/KE&#65533;\[A-&#65533;&#65533;&#65533;&#65533;6ZR&#65533;&#65533;]?&#65533;K&#65533;&#65533;x&#65533;Q&#65533;&#65533;5&#65533;X'&#40486;}!&#65533;Ly&#65533;D&#1400;&#65533;&#65533;PY&#1272;	&#65533;6&#65533;&#65533;L&#65533;&#65533;&#65533;90&#65533;-&#65533;&#65533;(&#65533;104x&#992;&#65533;&#65533;&#65533;&#65533;&#65533;a&#1377;&#65533;&#65533;&#65533;Q&#65533;-&#65533;&#65533;&#65533;&#65533;1 H&#65533;&#65533;+&#65533;&#65533;&#65533;;&#65533;&#65533;&#1563;&#65533;&#65533;q<&#65533;&#65533;&#65533; &#65533;&#65533;&#65533;h
&#65533;0&#65533;&#65533;&#65533;&#65533;K&#65533;&#65533;&#65533;&#65533;&#1985;W&#65533;6e3hK&#65533;&#65533;&#65533;UvX&#65533;{o&#65533;V&#65533;p&#65533;4&#65533;o&#65533;#/&#65533;&#65533;&#65533;&#65533;V&#65533;	&#65533;+&#65533;/>&#65533;J&#1667;o&#65533;&#65533;{&#751;{&#65533;_&#65533;&#65533;A&#65533;&#65533; &#65533;&#65533;)J&#65533;&#65533;&#65533;I&#65533;&#65533;&#65533; Gc&#1147;d3&#65533;&#65533;&#21131;&#65533;L}j&#65533;&#65533;y&#65533;4&#65533;&#65533;&#65533;	&#65533;&#1583;&#65533;I&#65533;&#65533;&#65533;g&#65533;G<M&#65533;}&#243;&#65533;&#65533;0&#65533;,&#1619;&#65533;&#65533;&#65533;1m&#65533;s&#1326;!r&#65533;HUk&#422;l&#65533;l&#65533;vMH&#65533;)/&#65533;\y&#65533;s&#65533;`&#65533;&#65533;&#65533;_Fz&#65533;(&#65533;!Vz!&#65533;!&#65533;&#65533;&#65533;&#65533;&#65533;	&#65533;?2&#65533;t!}&#65533;;lvR&#65533;xdi&#65533;S&#65533;h&#65533;&#65533;&#65533;&#65533;._&#65533;r&#1610;h+&#65533;/_&#65533;x&#65533;&#65533;k&#65533;^&#65533;n&#1354;&#65533;JV&#65533;&#65533;&#65533;J&6LX0&#65533;&#65533;&#1938;h&#65533;I&#65533;&#65533;|&#5289;3$&#65533;S&#65533;~&#65533;&#65533;&#65533;QO&#65533;&#65533;v5&#65533;T&#65533;T&#65533;\&#65533;j&#1452;WS&#65533;&#65533;z&#65533;&#65533;*&#65533;&#65533;'c&#65533;r&#65533;
&#65533;&#65533;T&#65533;L&#65533;&#65533;&#65533;I&#65533;&#65533;G&#65533;,yJ&#65533;&#65533;&#1320;Q&#65533;&#65533;v&#65533;t&#65533;)UOa&#850;+VI[&#65533;2&#1674;&#65533;*&#65533;)&#65533;C&#65533;r&#65533;&#65533;&#38120;P&#65533;"Wz&#65533;R%K&#65533;&+%&#340;&#65533;(P&#65533;.EZ&#65533;&#65533;P&#65533;=~:&#65533;&#65533;&#65533;"E&#65533;%B&#65533;H&#65533;&#65533;&#1981;&#65533;N&#65533;(Q!A&#65533;&#65533;&#65533;$&#65533;&#65533;&#65533;&#1869; Ar&#65533;&#65533;pF&#65533; 1&#65533;&#65533;&#36452;G&#65533;vk&#65533;}7yD&#65533;&#931;'d<P @&#65533;(9{@|&#65533;&#65533;&#65533;&#529;$&#919;6E&#65533;(&#65533;&#65533;&#65533;
+&#65533;&#65533;&#65533;&#65533;-1&#65533;P.&#65533;&#65533;&#65533;.&#65533;T&#65533;E&#65533;&#65533;DK+&#65533;&#1797;W'&#65533;\&#65533;Vx&#65533;B&#65533; &#65533;(&#65533;z&#65533;2Hz&#65533;&#65533;&#65533;&#65533;0&#65533;7_&#65533;{&#65533;&#65533;&#65533;y&#65533;Q?&#65533;r}&#65533;&#65533;&#65533;G&#65533;"z&#65533;&#65533;&#65533;`XQT&#65533;q&#1809;&#65533;&#65533;&#65533;7dt&#65533;&#65533;w&#65533;&#65533;[&#65533;B&#65533;&&#65533;Du&#65533;A&#65533;r&#65533;1&#463;r&#65533;&#65533;m&#65533;&#65533;m&#1670;p&#257;&#65533;l&#65533;&#65533;&#65533;&#65533;n&#65533;r`G&#65533;s&#65533;qx&#65533;Gu&#65533;&#65533;&#65533;&#1673;&#65533;{&#65533;1&#484;k&#65533;aFf&#65533;&#65533;r&#65533;I&#65533;uJ
Gl&#41389;q&#65533;&#418;&#65533;z&#65533;l<
h&#65533;xN&#65533;&#65533;p&#65533;&#65533;+&#65533;&#65533;
*&#65533;l(&#65533;&#65533;l&#65533;&#59585;z[&#65533;&#65533;j&#65533;&#65533;&#65533;&#65533;>+G&#65533;&#65533;&#65533;&#65533;&#65533;&#65533;&#43888;&#65533;&#65533;&#65533;.&#65533;xK&#40858;&#65533;&#65533;&#65533;&#65533;&#65533;&#65533;&#65533;&#65533;&#65533;"*&#65533;&#65533;&#65533;h|&#65533;e&#65533;&#65533;kw&#65533;&#65533;&#65533;o&#65533;m&#65533;&#65533;f&#63578;&#65533;)G&#65533;&#65533;V&#65533;&#65533;&#601;&#65533;&#65533;F2&#65533;|&#65533;&#65533;eG&#65533;&#65533;&#65533;&#65533;/&#65533;L$ I&#65533;w&#65533;!&#65533;&#65533;&#65533;$&#65533;PB&#65533;%&#65533;dRI&#65533;MO&#65533;&#65533;&#65533;e7&#65533;!0&#65533;x&#65533;&#65533;-&#65533;H&#65533;y&#65533;l&#65533;V%&#65533;|R +&#65533;&#65533;b`+&#65533;&#65533;&#65533;&#65533;&#65533;l&#509;&#65533;*&#65533;&#65533;(GQV&#65533;)&#65533;&#65533;&#65533;&#65533;O&#65533;&#65533;u&#65533;&#1734;&#65533;&#65533;&#65533;O&#65533;`&#65533;&#65533;!%&#65533;&#65533;$&#65533;p"&#65533;)&#65533;&#818;.&#65533;&#65533;K-T&#1362;K/&#65533;&#65533;"&#65533;.&#65533;&#65533;-&#65533;&#65533;"&#65533;,&#65533;E$&#65533;/&#65533;g&#65533;K&#65533;&#65533;&#65533;&#65533;F&#65533;&#65533;"X,&#65533;&#65533;+&#65533;&#65533;"&#640;&#65533;]&#65533;&#65533;&&#65533;i&#65533;&#65533;Q&#65533;&#65533;rJ&#1773;X&#65533;
&#65533;&#65533;&#65533;&#65533;&#65533;&#65533;M=U&#65533;&#65533;&#65533;6c&#65533; ~&#65533;(&#65533;&#65533;&#65533;#oub&#65533;)&#65533;&#65533;b&#1479;&#65533;p&#65533;&#65533;(&#65533;&#65533;b&#65533;+&#65533;&#65533;5&#65533;,&#65533;h&#65533;(E(>&#65533;	&#65533;tb&#65533;+&#65533;'@&#65533;P&#65533;b(&#65533;&#65533;&#65533;[&#65533;s&#65533;&#65533;%E&#65533;&#65533;D&(&#65533;E&#65533;Ge&#65533;&#65533;&#65533;$&#65533;(G&#65533;!&#65533;!1&#65533;h02D&#65533;&#65533;&#65533;&#65533;9Cc&#65533; &#65533;V&#65533;&#65533;&#65533;h&#65533;w1D&#65533;&#65533;&#161;&#65533;"&#65533;S&#65533;'&#65533;&7&#65533;&#65533;&#65533;&#65533;&#65533;&#65533;&#65533;&#65533;&#65533;&#65533; &#65533;*;&#65533;*&#65533;0D&#65533; Q	Ld&#65533;&#65533;&#65533;)R&#65533;
U&#65533;&#65533;u&#65533;&#65533;E&#65533;&#65533;&#65533;^&#65533;&#65533;&#65533;&#65533;c/v&#65533;&#65533;;&#65533;d&#65533;8E(&#65533;&#137;M(&#65533;&#65533;&#65533;&#589;&#65533;B/&9&#65533;&#290;&#65533;X$C&#65533;(f&#65533;|&#65533;&#65533;&#65533;3&#65533;&#65533;AGx&#65533;&#65533;&#65533;t=&#65533;,&#65533;X&#65533;b!&#65533;B&#1584;t8&#65533;&#65533;&#65533;% !	S&#65533;&#65533;&#65533;)-&#595;7&#131;&#1440;7&#1281;r&#65533;&#65533;b&#65533;&#65533;M@ b&#65533;3&#65533;&#65533;]	+&#65533;6&#65533;1&#65533;*L"+&#1504;&#65533;p4lk\&#65533;g&#65533;&#661;&#65533;R&#65533;&#65533;G&#65533;&#65533;=&#65533;4&#65533;,&#65533;&#65533;UmPC&#1200;7lju8&#65533;&#65533;&#65533;b&#65533;[	5&#65533;(&#65533;1&#65533;&#65533;&#65533;$&#1504;&#65533;&#65533;-<I&#65533;&#65533;&#65533;V&#65533;pe'I+Q&#65533;&#65533;H&#65533;&#65533;&#65533;uA&#65533;Y&#65533;&#65533;&#65533;1&#65533;&#65533;&#65533;"JRn&#65533;)Cm%P&#65533;)a &#65533;&#65533;fJ&#65533;&#65533;
K&#65533;&#65533;2&#65533;C&#65533;&#65533;%&#65533;Qi3Qp`&#65533;&#65533;&#65533;&#65533;3&#65533;&#65533;SvpUE&#65533;`U&#65533;r&#65533;R&#65533;RH&#1384;58&#65533;`&K&#65533;V&#65533;RL-U&&#65533; &#65533;$&#65533;&#65533;H&#593;&#65533;$w63&#65533;8&#65533;&#65533;&#65533;&#1190;&#65533;&#65533;&#65533;5&#65533;&#65533;&#65533;&#65533;&#43559;=^&#65533;&#65533;+&#65533;&#392;GLbg&#65533;&#65533;&#65533;v&#65533;SX&#65533;&#65533;*&#65533;&#65533;
&#65533;&#65533;m.&#65533;&#65533;&0&#65533;	&#65533;`&#65533;&#65533;&#65533;&#65533;	f&#65533;&#1726;&#65533;~i&#1092;&#65533;&#65533;GL&#65533;*&#65533;&#65533;[&#65533;bs&#65533;&#65533;-&#65533;&#65533;&#65533;b\&#65533;&#65533;H&#65533;;&#65533;&#65533;"&#65533;&#65533;&#65533;&#65533;K&#42555;&#1797;&#65533;&#65533;SV!&#65533;&#65533;&#65533;&#65533;&#65533;&#65533;&#65533;x&#65533;&#65533;h&#65533;&#65533;&#65533;&#65533;[U`&#65533;&#65533;&#65533;&#65533;f&#65533;Y&#65533;&#65533;%,&#65533;]-S&#65533;&#65533;&#65533;Nb &#65533;	&#65533;(
x&#65533;Lx&/&#65533;f&#65533;&#65533;&#65533;&#65533;&#65533;&#65533;0&#65533;,a&#65533;&#65533;p&#65533;X&#65533;N`b&#1097;gl&#65533;L&#65533;&#65533;XDq&#65533;&#65533;&#65533;<&#65533;JGz&#65533;q&#65533;&#35079;"&#65533;&#65533;gEZNb&#1762;?&#1068;U&#65533;&#65533;&#65533; &#65533;9&#65533;&#65533;B&#65533;&#65533;p&#65533;&#65533;$q$&#65533;oz&#65533;"/&#65533;LgF&#65533;&#65533;&#65533;&#1715;:&#65533;&#65533;k&#65533;*A&#65533;mF&#65533;F&#65533;h&#65533;G&#65533;n&#65533;	&#65533;.($!&#65533;X+&#65533; &#65533;Q85&#65533;a&#65533;<1;&#65533;
{&#65533;&#65533;+)h9&#65533;	o&#65533;&#65533;	&#65533;&#65533;&#65533;&#65533;&#65533;&#583;&#65533;&#65533;jW&#65533;&#65533;&#204;&#65533;&#65533;J&#65533;e&#65533;<&#65533;O&#65533;@&#65533;,Ha	C&#65533;&#65533;0&#65533;.&#65533;&#65533;v&#529;&#65533;xT8&#65533;&#65533;A&#65533;c:&#65533;b&#65533;&#65533;&#65533;&#65533; @@F &#65533;-&#65533;AX&#65533;r&#65533;0/&#65533;&#65533;j&#65533;&#1464;&#65533;E(f&#65533;+^&#65533;v&#65533;
T&#65533;&#65533;&#65533;`&#65533;&#65533;jnt1&#65533;&#65533;!&#65533;spX&#51237;R&#65533;Qc&#65533;n&#1461;2jox&#65533;&#65533;&#65533;&#65533;&#65533;;F&#65533;JQ&#65533;[&#65533;:&#65533;vU&#65533;y&#65533;T0&#65533;&#65533; &#65533;!'
a&#65533;T&#65533;&#65533;&#65533;&#65533;qeJ&#65533;&#65533;&#65533;~&#65533;]&#833;R&#65533;&#65533;h&#65533;&#65533;&#65533;3&#65533;&#65533;&#65533;w&#65533;
U&#65533;*&#65533;Yzj&#688;&#65533;v_l&#65533;&#65533;&#65533;&#369;xq&#65533;W&#65533;6C&#65533;&#485;)&#65533;&#65533;&#65533;Q&#65533;&#1662;&#1936;&#65533;&#65533;(~&#515;&#65533;&#65533;p3&#65533;&#65533;bs&#65533;%&#65533;&#65533;J"B&#65533;Ml&#65533;&#65533; 	&#65533;&#65533;ujU&#65533;&#65533;#&#163;&#65533;vI&#65533;&#65533;1&#65533;!q&#65533;E<&#130; bs*&#1430;
T&#65533;&#65533;&#65533;J&#65533;&#65533;8&#65533;&#65533;E(&#65533;0-e&#65533;&#65533;&#65533;&#738;p&#65533;(<&#65533;.&#65533;&#65533;^&#65533;"V&#65533;$&#65533;&#65533;F&#65533;u&#65533;		an&#65533;&#65533;&#65533;&#65533;&#65533;&#65533;&#65533;&#65533;&#65533;~&#65533;?Z\W"&#65533;&#65533;Dr&#65533;&#65533;&#65533;&#65533;B&#1117;PH&#65533;8)&#65533;&#65533;&#65533;d`?_j&#65533;&#65533;Di7
Q4e&#65533;@<&#65533;P&#65533;&#65533;G&#65533;,r&#65533;&#65533;bo&#65533;&#65533;1n&#65533;&#65533;%2&#65533;	&#65533;s&#247208;&#65533;$&#65533;c?&#65533;&#301;l{&#65533;&#65533;Ja&#65533;Pl&#65533;&#1521;&#65533;&#65533;&#911;	L,&#65533;'<(8PeX&#65533;&#65533;g &#65533;&#65533;YB$&#65533;&#65533;!+&#65533;&#65533;&#65533;&#65533;&#65533;X&#65533;&#65533;&#65533;h&#65533;(y&#65533;&#65533;z&#65533;z&#1194;&#65533;
&#65533;&#65533;&#65533;&#65533;&#65533;&#65533;&#65533;&#65533;&#65533;Q%&#65533;&&#65533;Fq&#65533;L	&#65533;&#65533;&#65533;&#1162;\&#65533;	&#65533;&#65533;q&#65533;	&#5153;M (&#65533;&#65533;&#65533;Al&#65533;&#65533;A&#65533;&#65533;&#65533;-$LNR|&#65533;&#65533;Do&#65533;^D&#65533;/&#65533;&#65533;&#65533;RD(&#65533;&#65533;B&#65533;}&#65533;iT&#65533;$4&#65533;#&#65533;&#65533;y&#65533;PS&#65533;P &#65533;&#1036;X]&#65533;0	&#65533;H(&#65533;=Z&#65533;|&#1174;lI&#65533;&#65533;&#65533;&#65533;&#65533;&#65533;&#65533;&#65533;&#65533;&#65533;A&#65533;A&#65533;&#65533;8&#65533;&#65533;&#65533;&#65533;&#65533;&#65533;&#65533;J&#65533;&#65533;&#65533;&#65533;@<@$ &#65533;@&#65533;A&#65533; &#65533;&#65533;&#65533;b&#65533;X&#65533;U&#65533;1&#65533;&#65533;&#65533;&#65533;&#65533;@&#65533;&#65533;&#65533;&#65533;&#65533;a&#1379;&#65533;&#444;T2&#65533;&#65533;&#65533;&#65533;&#622;P]&#65533;&#65533;&#65533;&#65533;&#65533;&#65533;&#65533;x&#1295;&#65533;&#65533;&#65533;&#65533;&#65533;x&#65533;)&#65533;&#65533;&#65533;&#65533;T&#65533;&#65533;&#65533;&#65533;&#65533;&#65533;&#65533;&#1262;&#65533;&#65533;J&#65533;&#1321;d&#65533;@%&#65533;}\&#141;&#573;"O&#65533;
&#65533;&#65533;&#65533;9J&#65533;&#65533;&#65533;&#65533;&#65533;I/&#65533;&#65533;&#65533;&#65533;2&#65533;TE&#65533;
&#1109;A&#65533;&#65533;&#694;&#65533;&#65533;&#65533;l&#65533;>&#65533;S&#65533;&#65533;&#65533;(&#65533;
&#849;A&#65533;&#65533;&#65533;J&#65533;&#65533;9&#65533;"&#65533;&#65533;&#65533;&#65533;&#65533;W&#65533;|&#65533;&#428;&#65533;?\F&#65533;&#65533;&#65533;K&#65533;A@]&#65533;!\&#65533;&#65533;&#65533;n&#65533;&#65533;a&#65533;q&#65533;HJ&#65533;E&#65533;#p&#65533;#&#65533;O&#65533;M&#65533;`&#65533;$V&#65533;(&#65533;y&#65533;&#65533;b}&#65533;"Vs&#65533;&#65533;TB&#65533;H&#65533;eE&#65533;I&#65533;&#65533;5&#65533;&#65533;&#65533;&#65533;*X&#65533;}&#65533;d|&#128;&#65533;&#65533;&#65533;&#65533;&#65533;TJ%&#65533;&#65533;&#65533;&#65533;l&#65533;%P&#65533;a&#65533;'&#65533;&#65533;&#65533;&#65533;s&#834;D&#65533;D. NPH/&#65533;&#65533;&#65533;&#65533;e&#65533;IDt&#65533;&#65533;p&#65533;&#65533;.@0 fE&#65533;&#65533;&#65533;j&#65533;&#65533;Y&#65533;D] &#65533;P|H&&#65533;&#65533;}H^&#65533;]Vx&#65533;&#65533;t&#65533;}&#65533;W&#65533;&#65533;x&#65533;y&#65533;Fw&#65533;&#65533;#&#65533;U&#65533;&#65533;&#65533;&#65533;$\&#65533;&#65533;OX &#65533;&#65533;$a&#65533;]&#65533;)Od*X&#65533;&#65533;(&#65533;Hd&#65533;UgH#&#65533;z&#65533;\IR&#65533;!&#65533;&#65533;
\&#65533;0&#65533;&#65533;&#65533;&#65533;)&#65533;!LGkp&#65533;&#65533;	&#65533;&#65533;&#65533;&#65533;&#65533;&#65533;&#65533;&#65533;&#65533;&#65533;&#65533;&#65533;J&#197;&#65533;	&#65533; &#65533;9Z{|&#65533;U&#65533;{p&#65533;
&#65533;`	&#65533;&#65533;\&#65533;&#65533;t&#65533;&#65533;x&#65533;D&#65533;d&#65533;&#65533;!&#65533;%`&#65533;1f&#65533;HP&#65533;B&#65533;&#65533;CL&#65533;&#65533;|&#65533;L&#65533;XxWZl&H&#65533;&#65533;&#65533;&#137;&#65533;L0&#65533;k&#65533;&#65533;&#65533;&#65533;$&#65533;}
&#65533;&#65533;&#65533;&#65533;1G"&#65533;&#65533;H%gIZ&#65533;\-&#65533;&#65533;`&#65533;&#65533;~>&#65533; &#65533;&#65533;&#65533;H&#1169;*g&#65533;0U&#65533;&#65533;pb&#65533;&#65533; 4&#65533;d&#65533;&#65533;&#65533;A&#65533;L
@u&#65533;&#65533;,
&#65533;&#65533;Z8&#1875;&#65533;&#65533;&#65533;,&#65533;&#65533;,&#65533;i:&#65533;@&#65533;&#65533;&#65533;d&#65533;&#149;
&#65533;q&#65533;&#65533;&#65533;&#65533;&#65533;&#65533;6Z*&#65533;R6&#65533;K&#65533;&#65533;&#65533;&#65533;&#741;d&#65533;&#65533;&#65533;&#11965;&#65533;*^&#65533;&#65533;&#65533;9b
7&#65533;&#702;&#65533;&#65533;Q&#65533;&#65533;I&#65533;&#65533;&#65533;KY&#65533;m&#65533;H&#65533;&#65533;&#1893;pS&#65533;ZJ&#65533;>#&#65533;&#65533;C&#65533;
:&#65533;&#65533;&#65533;K&#65533;x&#65533;&#1041;&#65533;&#65533;&#65533;&#65533;&#65533;&#65533;D&#65533;&#65533;&#65533;&#65533;&#65533;B&#65533;&#65533;Cr&#65533;&#65533;*&#65533;!$&#65533;KD&#65533;&#65533;&#65533;&#65533;K&#692;&#65533;&#65533;&#65533;A&#65533;][HB&#65533;&#1064;&#1369;2&#65533;"(&#65533;#G"&#65533; &#65533;vhMjt&#65533;&#65533;Q&#65533;L2&#65533;&#65533;&#65533;$Q6&#65533;&#65533;&#65533;&#65533;&#65533;&#65533;!&#65533;&#65533;Q&#65533;9&|&#65533;&#65533; &#65533;&#1904;&#65533;&#65533;&#65533;&#65533;V&#65533;&#65533;eNO&#65533;$^y_&#65533;&#1037;&#65533;4%*&#65533;&#65533;]&#65533;&#65533;T&#65533;&#65533;6&#65533;zH^&#65533;&#65533;Yl&#65533;,&#65533;&#65533;^E&#1475;&#65533;%\&#65533;&#65533;&#65533;&#65533;^&#65533;&#65533;^^&#65533;G&#65533;&#65533;,xi&#65533; >&#65533;&#65533;L&#65533;xU&#65533;&#65533;&#65533;-&#65533;l^<a&#65533;0FP<&#218;B&#65533;&#65533;O&#1796;E*&#65533;&#65533;Q&#65533;o&#1188;s&#65533;]&#65533;&#65533;ULZ&#65533;gP&#65533;kN)&#65533;&#65533;$&#65533;d$&#65533;&#65533;O*Q#&#65533;&#65533;&#65533;QQ e&P&#65533;&#65533;]GmG &#65533;|
~&#65533;&#65533;&#65533;}&#65533;&#65533;&#65533;&#65533;&#65533;&#65533;&#65533;&#669;&#65533;rVg &#1036;0&#65533;I&#65533;&#65533;}&#65533;&#685;&#65533;&#65533;LZ&#65533;q&#1953;&#1084;&#65533;&#65533;&#65533;H&#65533;&#65533;
&#65533;L&&#65533;&#65533;&#65533;Lr&#65533;&#65533;&#65533;&#65533;&#65533;&#65533;&#65533;&#65533;Ah&#65533;&#65533;`&#65533;&#65533;&#65533;&#65533;]Ph&#65533;&#65533;&#1089;&#65533;&#65533;-&#65533;.&#65533;/P&#65533;D&#65533;&#65533;&#65533;-&#65533;B,&#65533;&#65533;&#258;&#65533;$&#65533;&#65533;r&#65533;]!&#65533;Usjv&&#65533;(&#65533;0&#65533;&#65533;r^&#65533;	&#65533;&#65533;&#65533;z&#65533;`&#65533;N.~&#65533;P&#65533;HJ&#65533;!&#65533;p&#65533;(&#65533;Ad&#65533;A&#65533;&#65533; &#65533;&#65533;&#65533;&#65533;@&#65533;L@&#65533;I\@&#65533;&#65533;&#65533;A&#65533;&#65533;&#65533;&#65533;&#513;&#65533;&#810;&#65533;&#65533;&#65533;&#65533;&#65533;A&#65533;&#65533;?&#65533;V&#65533;I&#65533;L&#65533;&#65533;&#65533;&#65533;&#65533;KF&#65533;$&#65533;\&#65533;&#65533;5$Bf&#65533;?rT&#65533;J
&#65533;&#65533;c&#65533;&#697;iK&#65533;`[&#65533;&#65533;\<yJ&#65533;&#65533;p&#65533;q&#65533;)J&#65533;&#65533;&#65533;K=&#65533;&#65533;SF:&#65533;Kq&#65533;&#65533;T&#65533;&#65533;&#65533;&#65533;&#65533;&#65533;&#65533;Cq&#65533;&#65533;&#65533;KOy$De&#65533;&#65533;&#22186;z&#65533;99
5&#65533;@&#65533;&#65533;A&#65533;&#65533;S&#65533;AH&#65533;&#65533;&#65533;&#65533;&#65533;&#345;i&#65533;&#65533;S&#65533;U[&#65533;&#65533;&#65533;&#65533;?]&#65533;B&#65533;0&#65533;&#65533;&#65533;H&#65533;&#65533;&#65533;\k\&#65533;&#65533;&#65533;&#1412;GQ6Qx&#65533;E[&#65533;&#65533;_&#65533;&#65533;#g&#65533;jP&&#65533;&#65533;&#1821;x<V&#65533;V(&#65533;B&#1756;B_xW&#65533;!&#65533;&#65533;XO&#65533;&#65533;&#65533;h&#65533;&#65533;&#65533;&#65533;&#65533;&#65533;&#65533;.&#65533;|&#65533;g&#845;&#65533;&#65533;&&HMw&#65533;+%`R&#65533;&#65533;S<&#65533;&#65533;&#65533;%t&#65533;&#65533;,&#65533;&#65533;&#65533;p%-&#65533;D&#65533;&#65533;a&#65533;q%&#65533;/&#65533;&#65533;&#65533;exBY&#65533;e&#65533;Y&#65533;&#65533;,&#65533;Y&#65533;&#65533;V&#65533;/{HQ@&#65533;h&#65533;&#65533;Q&#562;hf}&#65533;&#65533;+E&#65533;&#65533;&#65533;v(%&#65533;m&#65533;&#65533;j$`B&#65533;&#65533;_*&#65533;B%L&#65533;!&#65533;s&#1452;q&#65533;&#65533;l,R &#65533;Q&#65533;"&#65533;#&#457;H&#65533; &#65533;/m	&#65533;p&#65533;T)&#65533;J&#65533;&#65533;A&#65533;&#65533;J&#936;g&#65533;X&#65533;0&#65533;'~&#65533;&#65533;'&#65533;&#65533;&#65533;&#65533;&#65533;	BJ&#65533; &#65533;&#65533;&#65533;&#65533;r&#65533;&#65533;&#65533;&#65533;&#65533;K5&#65533;&#39297;X&#65533;&#65533;$&#65533;&#65533;"@&#65533;g`&#65533;&#65533;2S__L&#65533;2G&#65533;&#65533;u&#65533;]&#1410;&#65533;&#65533;(&#65533;&#65533;$(B&#1124;&#65533;t&#65533;&#65533;@)\&#65533;&#65533;&#65533;}6&#65533;f'}&#65533;&#65533;&#912;g&#65533;&#65533;&#65533;&#65533;&#65533;&#681;@.&#65533;q&#65533;&#1821;&#65533;&#65533;&#65533;&#65533;\AA\&#65533;@&#65533;&#65533;&#65533;&#534;lo&#65533;nx&#65533;  &#65533;&#65533; &#65533;&#65533;|&#65533;&
&#65533;&#65533;&#65533;&#38556;&#65533;&#65533;p&#65533;&#65533;&#65533;&#65533;&#65533;&#65533;&#65533;j:=&#65533;&#65533;&#65533;&#65533;&#930;9&#65533;&#65533;&#65533;&#65533;An{AoAk&#65533;j&#837;&#65533;&#65533;&#65533;c&#65533;&#65533;&#65533;&#373;&#65533;&#65533;&#681;q&#65533;&#65533;*G&#65533;&#65533;&#65533;Y&#65533;&#65533;&#65533;&#65533;)
&#65533;&#65533;*&#65533;%7&#65533;&#65533;&#65533;&#65533;Ak&#65533;vrG&#65533;n&#65533;j&#65533;&#65533;q&#65533;&#65533;T&#65533;&#65533;&#65533;@&#65533;6&#65533;&#65533;&#65533;&#65533;&#65533;=&#65533;Lh&#65533;iF.&#65533;@&#65533;>&#65533;&#65533;&#1137;&#65533;&#65533;&#65533;K&#65533;&#842;k&#65533;0&#65533;&#65533;z&#65533;)W&#65533;T&#65533;x&#65533;Pi
&#65533;-k}k$&#65533;&#1237;l&#65533;qI
&#65533;{&#65533;&#65533;s&#65533;&#65533;x&#65533;'gG&#1633;&#65533;&#1633;&#65533;&#65533;&#65533;8m&#65533;&#65533;&#65533;]1&#65533;mA&#65533;+&#65533;&&#65533;%S&#65533;&#65533;&#65533;&#65533;&#65533;,&#65533;&#65533;cO&#65533;YEy=&#65533;R&#65533;&#65533;&#65533;&#65533;&#65533;&#65533;E&#65533;&#65533;&#65533;&#65533;VB&#1368;k&#65533;eBC&#65533;gB&#65533;+ &#65533;l&#65533;&#65533;,&#65533;&#65533;&#65533;&#65533;p&#65533;.&#65533;N,&#65533;T&#65533;&#65533;&#65533;LCL&#65533;&#65533;&#65533;&#65533;&#65533;5{&#65533;(xBz&#65533;A&#1807;&#65533;&#65533;!&#65533;-&#65533;&#65533;6&#65533;&#65533;Z&#65533;h&#65533;l;&#65533;&#65533;&#65533;&#65533;F{]9t&#65533;+>'{&#1101;&#65533;&#1676;2+&#65533;&#65533;)\&#65533;"x&#65533;r&#65533;F&#65533;)Q"&#65533;&#65533;fdBR &#65533;&#65533;&#65533;XY&#1222;y&#65533;&#65533;&#65533;	&#65533;DJ&#65533;M&#65533;t&#1930;&#65533;&#65533;&#65533;&#65533;&#65533;E&#65533;&#65533;*&#65533;!&#65533;&#65533;u.&#65533;&#65533;&#65533;&#65533;&#65533;&#65533; &#65533;A&#65533;&#65533;&#65533;&#65533;&#65533;F&#65533; Z&#65533;&#65533;&#65533;rp&#65533;&#65533;&#65533;&#65533;G&#65533;&#65533;&#65533;&#65533;&#65533;&#65533;D,&#65533;A&#65533;&#65533;T&#65533;Q &#65533;&#65533;7&#463;e_h_4w&#65533;&#65533;&#65533;&#65533;&#65533;^L&#65533;B+|!m&#65533;!t	&#65533;&#65533;J/&#65533;&#65533;&#65533;xN&#65533;&#65533;^&#65533;&#65533;&#65533;l&#65533;&#65533;&#65533;&#65533;0&#65533;J&#65533;J&#65533;&#65533;q&#65533;&#65533; &#65533;&#65533;&#65533; &#65533;&#65533;&#65533;&#65533;n&#65533;&#65533;\&#65533;&#65533;&#65533;r&#65533;&#65533;&#65533;HP@d&#65533;&#65533; @&#65533; &#65533;&#65533;&#65533;&#65533;&#65533;&#376;
&#65533;&#65533;7&#65533;&#65533;:&#65533;&#65533;j&#65533;&#65533;KU&#65533;&#65533;&#65533;&#65533;Dn&#65533;DQq&#65533;&#65533;A&#65533;Ekw&#65533;*&#65533;2xw|&#65533;K&#65533;U&#65533;&#65533;&#65533;&#65533;&#65533;&#65533;&#65533;&#65533;n&#65533;&#65533;&#65533;&#65533;&#1842;~&#65533;#$&#65533;,L62?V&#65533;E&#65533;&#65533;&#1475;q!&#65533;&#65533;A&#1287;&#65533;&#65533;Ap&#65533;*&#65533;&#65533;&#43686;`
&#65533;&#65533;&#65533;&#65533;&#65533;&#65533;&#65533;n&#65533;j&#65533;&#65533;&#65533;&#65533;S&#65533;A&#65533;&#65533; &#65533;N&#65533;&#65533;&#65533;	S&#65533;&#65533;&#65533;&#65533;7t&#65533;&#65533;&#65533;&#65533;BQ&#65533;w&#65533;[d@&#65533;&#65533;9&#1918;&#65533;&#65533;i&#65533;&#65533;gC&#65533;&#65533;&#65533;&#212;A!$A&#65533;&#65533;&#65533;&#65533;&#65533;&#65533;l&#65533;&#65533;&#65533;k&#1682;&#65533;&#1396;E&#65533;%Of&#504;OQ&#65533;&#65533;&#65533; dX$4B&#65533;1M7{&#65533;)@&#65533;&#65533;&#65533;&#65533;ITE&#65533;&#514;&#65533;x%U&#65533;&#65533;r_0Fj&#65533;&#65533;&#65533;&#65533;&#65533;&#65533;&#65533;&#65533;&#65533;&#65533;&#65533;$J&#65533;0q&#65533;&#65533;&#1322;V2|5k&#1451;W&#65533;l&#1642;UK&#65533;&#65533;X&#65533;b&#65533;&#65533;U&#65533;_&#65533;.Fl&#65533;V-&#65533;[&#65533;&#65533;&#65533;&#65533;&#65533;.\&#65533;~&#65533;&#65533;+&#65533;Q&#65533;0Q&#65533;&#65533;&#65533;&#65533;(R&#65533;R&#65533;&#65533;	&#65533;SRN&#65533;6ir&#65533;)&#65533;I7-Mz&#65533;(&#65533;&#65533;D}&#65533;$jhXR&#65533;V&#65533;*&#65533;&#65533;&#65533;P&#65533;j?u&#65533;&#594;%M&#65533;*&#65533;&#65533;(&#65533;!B&#65533;&#65533;&#65533;)i(T&#65533;X&#65533;b&#65533;&#1119;<x&#65533;&#65533;&#65533;XP&#65533;D&#65533;"&#65533;&#65533;Jkf&#65533;cU&#65533;j&#65533;$F&#65533;
	&#65533;&#65533;G;s&#65533;a&#65533;M;w&#65533;&#65533;&#1107;&#65533;&#65533;8o&#65533; 
&#65533;w&#65533;>&#65533;JD&#65533;&#65533;@&#65533;7W.h&#1056;B&#65533;)J&#65533;&#65533;!C&#65533;)Z&#65533;&#65533;&#65533;<|&#65533;<>&#65533;z&#65533;&#65533;&#65533;/wh&#65533;&#65533;&#65533;
&#1399;O(P<s&#1556;&#1650;D#&#65533;p&#65533;
4&#65533; H&#65533;&#65533;d&#65533;&#65533;>%&#65533;&#65533;&#1842;&#43695;LY&#65533;!Y^A&#598;&#65533;Z&#65533;&#65533;Zb1LQ8&#65533;DG&#65533;O&#65533;&#65533;&#65533;#&#65533;<&#65533;&#65533;&#65533;&#65533;=&#65533;&#65533;&#845;6t|#8&#65533;&#65533;1&#65533;&#65533;H&#65533;6&#65533;&#65533;&#65533;&#65533;&#65533;&#65533;&#65533;&#65533;&#65533;c?9&#65533;&#65533;&#206;%iLm&#65533;?&#65533;.&#65533;@&#65533;P&#65533;)&#65533;&#65533;2&#65533;&#65533;9&#1792;c&#65533;9&#65533;`lF>&#65533;&#65533;&#65533;8&#65533;&#65533;< @~&#65533;B"&#65533;Xc&#65533;&#65533;&#65533;8#&#65533;7&#65533;pm&#65533;4&#65533;@C4&#65533; c2&#65533;`&#65533;7&#65533;&#65533;b&#65533;-&#65533;&#65533;&#1292;2D&#65533;&#65533;2&#65533;Pc&#65533;3NM&#65533;5^#&#65533;PB&#65533;(&#65533;.&#65533;&#65533;&#65533;6=&#65533;&#65533;V	]3&#65533;&#65533;/&#65533;&#1356;Aa&#65533;&#65533;&#65533;Ge&#65533;8R&#65533;Vm&#65533;&#65533;&#65533;h&#65533;`#&#65533;2&#65533;&#65533;.&#65533;0YT&#65533;h&#65533;Q1&#65533;&#65533;u&#65533;o&#65533;@6T3Z}&#65533;1&#65533;&#65533;&#65533;.&#65533; C/&#65533;0&#65533;[2&#65533;&#65533;&#65533;O&#65533;x&#65533;4}MX&#65533;&#65533;&#65533;&#65533;GC&#65533;=&#65533;p&#65533;%c&#65533;nV^W_u&#65533;TH&#65533;]&#65533;dS=&#65533;&#65533;U&`&#65533;S>&#65533;5&#65533;&#65533;&#1306;Q&#65533;&#65533;&#65533;2Y&#65533;Ha$&#65533;AY&#65533;&#65533;&#65533;&#65533;&#65533;NF&#65533;fd&#65533;&#65533;Q&#65533;HYZ&#38821;n&#65533;&#65533;#&#65533;J*&#65533;&#65533;&#65533;&#65533;C
&#65533;N&#65533;&#65533;!&#65533;>&#65533;"&#65533;&#65533;&#65533;!Y[PB	&#65533;&#65533;TbH&#65533;Y,&#65533;%Y&#65533;&#65533;&#341;URQ&#65533;UPISF&#65533;{&#65533;&#65533;?&#65533;&#65533;&#65533;PAE&#65533;W\P<&#65533;DL*&#65533;$G&#65533;{&#65533;d&#65533;J.l&#65533;&#65533;'&#65533;<&#65533;/&#65533;W`&#65533;&#65533;v[y%&#65533;Wn&#65533;&#65533;&#65533;Y&#65533;&#65533;Hp&#65533;&#65533;&#65533;&#65533;[p&#65533;&#65533;]x&#613;C&#65533;m&#65533;&#65533;R&#1690;L4&#65533;&#65533;QLA&#65533;&#65533;&#65533;&#65533;&#65533;KQ&#65533;C&#65533;&#65533;&#65533;&#65533;.&#65533;$&#65533;&#65533;3&#65533;&#65533;&#65533;&#65533;7&#65533;_(&#65533;Jj&#65533;S&#65533;&#65533;,,QB&#65533;&#65533;*&#65533;&#65533;&#65533;%>w&#65533;&#65533;P&#65533;&#65533;&#65533;&#65533;H&#65533;=T&#65533;&#65533;&#65533;&#65533; &#65533; &#65533;7-&F| &#65533;!&#65533;&#65533;	Q&#65533;&#65533;~&#65533;X&#65533;&#65533;&#65533;Ep&#65533;p"&#65533;>&#65533;!5w&#65533;&#1552;4@&#65533;T&#65533;&#65533;&#65533;`&#65533;&#65533;&#65533;nl&#65533;&#65533;&#65533;&#65533; y&#65533;&#65533;?&#65533;J=&#65533;&#65533;&#65533;8&#65533;(&#65533;aI8[&#65533;&#65533;&#65533;%Aq&#65533;)[&#65533;&#65533;&#65533;&#65533;&#65533;y&#65533;E&#65533;lM&#65533;&#65533;&#65533; &#65533;*$&#65533;=&#65533;09&#1052901;;&#1860;&#65533;&#65533;&#65533;&#65533;Yb &#65533;&#65533;&D&#65533;&#65533;&#3138;x&#65533;&#1221;-b&#65533;&#65533;&#65533;&#65533;&#65533;&#1074;&#65533;&#65533;BO,Z^&#65533;&#65533;<&#65533;AqP&#65533;&#65533;r&#65533;&#65533;V&#65533;g(T&#65533; "IIx&#65533;C&#65533;5;&#65533;'F&#65533;&#1283;Q&#65533;&#65533;&#65533;Gm&#65533;&#65533;&#65533;P.&#65533;&#65533;&#65533;&#65533;,X&#65533;%&#65533;6n&#65533;B*&#65533;'=&#65533; P&#65533;p&#65533;2T&#65533;7&#793;&#65533;&#65533;I/&#65533;*c&#65533;&#65533;&#65533;&#65533;2 &#65533;Z&#65533;&#65533;&#65533;E&#65533;&#65533;&#65533;3&#65533;&#65533;
&#65533;&#65533;&#65533;2]&#65533;&#65533;a8&#65533;&&#65533;*7&#65533;&#65533;Qi&#65533;&#65533;&#65533;~&#65533;&#65533;E*T&#65533;&#65533;&#65533;&#1248;&#65533;@&#65533;&#65533;&#65533;&#65533;&#65533;b&#65533;&#65533;&#65533;&#23554;&#1456;[c&#65533;&#65533;5&#65533;r&#65533;&#65533;3khZ&#65533;-|&#65533;%&#65533;&#65533;I5S0&#65533;&#65533;R&#65533;&#65533;H&#65533;@&#65533;X&#65533;&#65533;T&#65533;&#65533;Dm&#65533;&#65533;W&#620;&#65533;&#65533;TTuC3&#65533;_&#1568;&#65533;WE
'm&#65533;:G&#65533;(&#65533;&#65533;P&#856;&#65533;&#65533;&#65533;&#65533;&#65533;&#65533;
R++&#65533;P&#65533;	&#65533;}&#65533;&#65533;T7KU&#65533;&#1416;GLBx1&#65533;SF&#65533;3iKS&#65533;!&#65533;4&#65533;&#65533;&#65533;g}&#65533;&#65533;$&#65533;&#65533;&#65533;U >&#65533;D&#65533;&#65533;&#65533;&#65533;$&#65533;>&#65533; N}&#65533;wE8B)&#65533;k&#65533; Q&#65533;N4&#65533;&#65533;0E*&#65533;&#1698;&#65533;&#65533;@IF&#65533;&#65533;&#65533;&#65533;f&#65533;&#65533;lW&#65533;
&#537;p0I&#65533;&#65533;$&#1289;M\b &#65533;&#346;e!1&#65533;&#65533;(0&#65533;&#65533;&#65533;n&#65533;&#65533;&#65533;z&#65533;&#65533;m&#65533;*NAU&#65533;&#65533;&#65533;&#65533;&#65533;G*b&#65533;&#65533;&#65533;z&#65533; \&#65533;b&#65533;&#65533;&#65533;6&#65533;&#65533;5&#65533;NB&#65533;&#65533;G&#65533;&#65533;C&#65533;@&#65533;&#65533;B"&#65533;~&#65533;&#65533;U&#65533;&#65533;&#65533;&#65533;&#65533;&#65533;S(&#65533;&#65533;|"~&#65533;&#1564; &#65533;B	&#65533;)&#65533;&#65533;&#65533;D		&#65533;?O\&#65533;&#65533;&#65533;&#226;&#65533;PTJ&#65533;| &#65533;#,&#65533;S&#65533;wm&#65533;D&#65533;"&#65533;a&#65533;T&#65533;&#65533; &#65533;&#65533;&#65533;&#65533;&#65533;Tp&#65533;&#65533;ld8$&#65533;&#65533;5s&#65533;C&#65533;bd%&#65533;&#65533;&#65533;&#65533;&#65533;&#65533;$VpQ:&#65533;&#65533;e&#65533;&#65533;6&#65533;&#65533;z@c&#65533;ld&#65533;"&#65533;&#65533;={&#65533;a&#65533;D&#65533;;p&#65533;&#65533;}(&#65533;{&#65533;&#65533;9&#65533;&#65533;\&#65533;&#65533;|P&#65533;A
\@&#65533;&#65533;&#65533;L&#65533;M&#65533;&#65533;O&#65533;	&#65533;QMi&#65533;&#65533;&#65533;'&#65533;&#65533;&#65533;&#1954;C&#65533;`&#65533;l&#65533;&#65533;&#1846;8&#65533;&#65533;"&#65533;&#722;oe&#65533;&#65533;&#65533;&#65533;&#65533;&#65533;AJ>&#65533;&#65533;g0_;,cg&#65533;&#65533;&#65533;v,6&#65533;!K&#65533;&#65533;l&#65533;&#583;&#65533;D{&#65533;&#65533;&#65533;&#65533;&#65533;&#65533;&#65533;;&#65533;&#65533;&#65533;;&#65533;&#65533;	-&#65533;@&#65533;&#65533; l&#65533;Q&#65533;&#65533;&#65533;&#65533;&#65533;z4%C&#65533;&#65533;&#65533;q&#65533;T&#65533;&#65533;&#65533;&#65533;&#65533;|gA\`&#65533;'^&#65533;J&#65533;&#65533;uU&#65533;)&#65533;&#65533;&#65533;&#65533;&#65533;N&#65533;&#65533;a&#65533;&#65533;&#1657;&#65533;&#65533;&#1106;&#65533;!R&#65533;W&#65533;k&#65533;&#65533;&#65533;&#65533;!&#65533;&#65533;&#65533;&#65533;&#65533;&#65533;!&#65533;j&#65533;VkfF*{&#65533;&#65533;_&#65533;&#65533;&#65533;L34L&#65533;&#65533;&#65533;"&#65533;&#65533;:&#65533;&#65533;_&#2044;&#65533;&#65533;\S&#65533;&#65533;jQ6*T&#65533;C&#65533;G&#65533;&#65533;&#65533;&#65533;j&#65533;&#65533;&#65533;&#65533;c$&#65533;&e&#65533;&#65533;&#65533;&#65533;&#65533;9&#65533;w&#65533;K&#65533;Bx&#65533;&#65533;&#65533;3W&#65533;&#65533;.&#65533;,q&#65533;&#65533;z&#65533;jM&#65533;N&#65533;$1	&#65533;2&#65533;&#65533;&#65533;D&#65533;&#65533;&#65533;&#65533;&#65533;e&#65533;.&#65533;&#65533;l&#1230;#&#65533;&#65533;$:&#65533;q&#65533;_&#65533;&&#65533;M"&#65533;&#65533;[gT&#65533;
&#65533;h&#65533;&#65533;&#65533;&#65533;&#65533;r8&#65533;&#65533;&#65533;&#65533;&#65533;k]&#65533;g&#65533;&#65533;&#955;&#65533;3E&#65533;B&#65533;I&#65533;&#65533;&#65533;o&#65533;DA&#65533;&#65533;&#65533;&#65533;p&#65533;&#65533;[&#65533;&#65533;+&#65533;&#65533;&#65533;&#1979;&#65533;[&#65533;`f&#65533;&#65533;&#65533;y&#65533;;E(6&#65533;H&#65533;m&#12199;&#65533;[+f&#1482;&#273;&#65533;+&#65533;hD&#65533;&#65533;6&#65533;a&#65533;`,w&#65533; IT&#65533;hVHh&#65533;P&#65533;(&#65533;&#65533;&#65533;&#65533;4&#65533;&#65533;}.&#65533;&#65533;D\&#65533;&#65533;&#65533;O&#65533;&#65533;r&#65533;O&#65533;&#65533;&#65533;&#65533; &#65533;&#65533;M[ &#65533;L
!2&#65533;+L&#65533;&#65533;t&#65533;&#65533;&#185;PD&#65533;&#65533;5&#65533;&#65533;&#65533;&#65533;&#65533;&#65533;&#65533;&#65533;p&#65533;p&#65533;M&#65533; &#65533;&#65533;&#65533;&#65533;&#65533;&#1292;F&#65533;&#65533;&#65533;&#65533;&#33504;B&#65533;5&#65533;%&#65533;&#684;&#65533;&#65533;&#920;D9&#65533;&#65533;Fl&#65533;F	w	b&#65533;&#65533;&#65533;~&#65533;1D&#65533;&#65533;hl&#65533;&#65533;&#65533; 
&#65533;&#65533;r@&#65533; 
&#65533;&#65533;&#65533;&#65533;&#65533;`:A&#65533;&#65533;$A&#65533;&#65533;&#65533;&#65533;&#656;&#65533;&#65533;&#65533;&&#65533;r/u )%D&#65533;\&#65533;uV&#65533;&#65533;<gA&#65533;&#65533;^&#65533;A&#65533;Z&#65533;Ip&#199;&#65533;GlIJT&#65533;&#65533;$&#682;L&#13701;eH&#65533;\D&#65533;&#65533;~d&#65533;p)&#736;&#65533;4Y&#65533; &#65533;&#65533;&#65533;&#387;&#65533;NIJ&#65533; &#65533;`, &#65533;&#65533; &#65533;&#65533; &#65533;
&#65533;&#65533;XH&#351;&#1193;Z&#65533;	&#65533;&#65533;
&#65533;&#2434;J&#65533;&#128;&#65533;&#65533;&#65533;&#65533;&#165;&#65533; 	&#65533;j&#65533;&#65533;ed&#65533;G&#65533;5&#65533;&#65533;&#65533;&#65533;&#65533;&#65533;	&#65533;h1&#65533;U"&#65533;U"E&#65533;lHU&#8854;j)G&#65533;&#65533;@
&#65533;@&#65533;&#65533;&#65533;&#65533;&#65533;&#1094;F%&#65533;&#512;&#65533;&#65533;QXf&#65533;,*&#65533;&#65533;&#65533;&#65533;1&#65533;-&#65533;&#65533;JS&#65533;Q1Z2 ud7&#65533;
&#65533;n&#65533;&#65533;1H&#65533;&#65533;&#65533;e&#65533;.&#65533;\ia~&#299;
&#65533;*&#65533;*&#65533;&#800;&#65533;r&#65533;4&#65533;Q
E&#65533;&#65533;&#65533;:ek&#65533;&#65533;&#65533; &#65533;EU<f&#65533;&#65533;.&#65533;&&#65533;&#65533;>&#65533;&#65533;&#65533;i&#65533;&#65533;(&#65533;&#65533;(&#65533;&#65533;&#65533;&#65533;&#1194;K&#65533;B&#65533;>&#65533;2/&#65533;&#65533;&#65533;&#1704;&#65533;&#65533;0&#65533;&#65533;&#65533;.a&#65533;&#65533;0&#65533;#r&#65533;!""Cl&#65533;&#1058;0&#65533;&#65533;&#65533;\&#65533;,u&#65533;&#65533;Xa&#65533;&#65533;&#65533;6&#65533;&#65533;k~&#65533;6&#65533;&#65533;&#65533;&#24890;&#65533;&#65533;:!&#65533;.&#65533;&#65533;&#65533;0&#65533;v&#65533;0`&#65533;&#65533;+&#65533;dA%&#65533;&#65533;&PA&&#65533;)&#65533;&#65533;sX!&#65533;&#65533;&#65533;&#65533; &#65533;`&#1280;&#65533;@&#65533;m!*&#65533;/(&#65533;2&#65533;&#65533;6&#65533;B-:-&#65533;&#65533;AN&#65533;+#-,&#65533;&#65533;(&#65533;&#65533;4&#65533;&#65533;&#65533;&#65533;&#65533;Uh&#65533;&#65533;&#65533;&#65533;&#65533; &#65533;&#65533;6E&#65533;+&#65533;-&#65533;B&#65533;&#65533;b	&#65533;<2p&#65533;&#65533;)G&#65533;&#65533;&#65533;c5&#65533;d[&#65533; &#65533;&#65533;&#65533;`&#65533;I&#65533;&#65533;F&#65533;&#65533;6b&#65533;&#65533;&#65533; &#65533;v-l&#65533;&#65533;r&#65533;&#65533;&#65533;&#1628;&#65533;&#65533;&#65533;&#65533;&#773;&#65533;&#65533;t)b&#65533;&#65533;&#614;H&#856;&#65533;&#65533;&#65533;&#65533;&#65533;&#65533;&#65533; &#65533;&#65533;&#65533;&#65533;`@&#65533; &#65533;&#65533;&#65533;&#65533;&#65533;@&#65533;&#65533;&#1200;&#65533;M&#65533;|&#65533;B&#65533;%F&#65533;p &#65533;rVO,&#65533;&#65533;A&#65533;&#65533;'&#65533;>ah 5z&#65533;>&#65533;&#65533;6P)?]c&#65533;&#1809;d&#65533;`&#65533;@^&#65533;%#qP&#65533;&#587;T&#65533;&#954;*&#65533;&#65533;&#65533;&#65533;&#65533;Fp&#65533;&#65533;`&#65533;&#65533;<&#65533;N&#65533;m2&#65533;&#65533;&#65533;&#65533;%&#65533;&#65533;&#65533;r&#65533;&#65533;&#421;`&#65533;&#65533;&#784;MZ~-&#65533;E&#65533;&#65533;&#65533;VeV&#65533;e/E&#65533;&#65533;&#65533;Q&#65533;m&#65533; &#65533;]&#65533;	Qd&#428;&#65533;RJ&&#65533;&#65533;&#65533;&#65533;n.&#65533;&#65533;?&#65533;&#65533;&#65533;&#65533;&#65533;&#65533; &#65533;%&#1536;v&#65533;&#65533;v&#65533;d&#65533;Ns&#65533;x%&#65533;B&#22810;n&#65533;d &#65533;&#65533;#&#65533;&#65533;"Qf&#65533;&#65533;MQ!&#65533;d1d&#65533;5&#65533;Jfb&f&#65533;&#65533;&#65533;\&#65533;5,J&#65533;*re&#65533;&#65533;cx$G &#65533;&#65533;n&#65533;NjM,&#65533;O5&#65533;YS	&#65533;6&#65533;d&uX\&#65533;&#65533;&#65533;_&#65533;*Y0&#65533;&#65533;&#1440;&#65533;x2&#65533;,m&#65533;&#65533;&#65533;&#1838;&#65533;&#65533;i&#65533;&#65533;&#65533;&#65533;+&#1767;&#65533;&#65533;j&#65533;N`	&#65533;|f&#65533;&#1350;&#65533;*&#486;l&#65533;cg&#65533;&#431;&#65533;f 0&#65533;0&#193;&#65533;gC&#65533;K&#65533;@Vw:&#65533;u&#65533;p&#65533;!<b&#65533;|&#1019;&#65533;Kq&#65533;r &#65533;g&A8&#65533;{&#65533;&#65533;*/'&#65533;&#65533;.a6&#65533;&#65533;*&#65533;&#65533;&#65533;&#65533;pB&#65533;qV&#65533;&'1U&#65533;r^A(&#65533;@R&#65533;&#65533;&#65533;&#65533;2i&#65533;&#65533;&#65533;&#65533;oT!&#65533;&#65533;&#65533;j!&#65533;&#65533;`&#65533;&#65533; &#65533;&#65533;9&#65533;&#65533;&#65533;&#65533;0&#65533;&#65533;>32&#65533;nG&#65533;&#65533;Hh7h<&#65533;+M&#65533;}6&#65533;qN&#65533;pJ&#65533;&#65533;&#65533;&#65533;&#65533;X&#65533;1S&#65533;q &#65533;&#65533;Onh&#65533;&#65533;o&#65533;g&#65533;R&#65533;
A=&#646;H&#65533;c!&#65533; S5&#65533;&#65533;$&#65533;H&#65533;&#65533;&#65533;&#65533;&#65533;`&#65533;`&#65533;&#65533;ncKC\&#213;B&#65533;M&#65533;&#65533;vy&#65533;&#65533;Q&#65533;&#1064;&#65533;&#65533;I&#65533;c9^h	Eq&#65533;&#65533;&#65533;&#65533;&#65533;H&#1022;&#65533;>&#65533;&#65533;&#65533;RC&#65533; 
&#65533; &#65533;~@&#65533;&#65533;&#65533; 
&#65533; c&#65533;&#65533;@&#807;&#65533;gN&#65533;&#65533;&#65533;|&/! &#65533;B&#65533;&#65533;C&#65533;&#65533;l&#65533;&#65533;&#65533;&#65533;+&#65533;0>)&#65533;`E&#65533;&#65533;&#65533;&#65533;&#65533;*h7&#65533;L<Rc5z&#65533; &#65533;&#65533;5&#65533;&#65533;#-&#65533;{$\%&#65533;M&#65533;&#65533;&#344;m&#65533;|&#65533;"&#65533;&#65533;?&#65533;	&#65533;w1&#65533;@&#65533;&#65533;  &#65533; *&#65533;&#65533;&#65533;X&#65533;&#65533;&#65533;*\&#65533;$&#65533;&#65533;&#65533;&#65533;J&#65533;70Wl&#65533;^&#65533;&#65533;&&#65533;
S&#65533;d&#65533;`&#65533;&#65533;
&#65533;&#65533;=&#65533;OQw&#65533;\cM,(U&#65533;&#65533;&#65533;'8&#65533;&&#65533;&#65533;&#65533;&#65533;f&#65533;&#65533; ^&#65533;&#65533;&#65533;&#65533;&#65533;5&#65533;@R&#65533;&#65533;&#65533; &#65533;&#65533;&#65533;?&#65533;&#65533;4m&#65533;&#65533;&#65533;Z&#65533;`&#65533;&#65533;&#576;&#65533;R&#65533;G|&#65533;@&#65533;\jRi&#610;0JJ&#65533;LWH&#65533;Tft&#65533;&#65533;[B&#65533;&#65533;jk&#65533;&#65533;Z	&#65533;RU&#65533;>&#65533;&#65533;S&#65533;5S&#65533;&#65533;&#65533;qc>
&#65533;&#65533;&#65533;GRi&#65533;&#65533;*&#65533;8&#65533;&#65533;92P&#65533;&#65533;&#65533;%b9&#65533;&#65533;&#65533;&#65533;JfT
&#64267;&#65533;i&#65533;&#65533;&#65533;&#65533;L&#65533;;L&#65533;&#51618;&#65533;.&#41111;]-&#65533;&#65533;&#61318;_&#65533;I_YS&#65533;&#65533;&#408;*&#65533;(&#65533;nk&#65533;&#65533;&#65533;K&#65533;&#65533;&#12042;b&#65533;&#65533;&#65533;o" &#65533;&#65533;l+&#65533;lk&#65533;&#65533;f&#65533;&#65533;&#65533;&#65533;E,+&#65533;pF&#65533;D&#65533;B.&#65533;&#65533;z8&#65533;i&#65533;Wi&#1271;&#65533;&#65533;r&#1464;&#65533;&#65533; S2+bT!&#65533;&#65533;'&#65533;&#65533;EG&#65533;Z!&#65533;"t&#65533;$&#65533;&#65533;&#65533; 
&#65533; &#65533;`&#65533; &#65533;&#65533;d&#65533;NkmL0&#65533;:&#65533;&#65533;0#&#65533;&#65533;6&#65533;HA&#65533;6&#65533;&#65533;R/-!&#1202;&#65533;&#65533;2&#65533;$&#65533;&#65533; &#65533;x&#65533;&#65533; &#65533;T&#65533;&#65533;&#65533;&#65533;&#65533;&#65533;&#65533;&#65533;Bz&#65533;),&#65533; &#65533;O&#65533;&#65533;&#65533;$&#65533;&#65533;87&#65533;1ws&#65533;&#762;&#65533;Q&#1952;d&#65533;KR&#65533;Y&#65533;&#1559;&#65533;&#65533;&#65533;&#65533;}&#65533;&#65533;&#65533;&#65533;&#65533;&#65533;=&#65533;&#65533;A&#65533;d&#65533;&#65533;&#65533;&#1032;&#65533;\&#65533;&#722;&#1035;&#65533;&#65533;F&#65533;&#65533;7&#65533;|@&#65533;&#65533;	&#65533; &#65533;&#736;u&#65533;@Z-&#65533;&#65533;&#1191;&#65533;OAlA&#1327;&#65533;&#65533;g0<&#65533;&#65533;l&#65533;&#65533;&#65533;&#65533;&#1332;&#65533;v&#65533;'&#65533;&&#65533;&#65533;c&#65533;8&#204;&#65533;&#65533;h5&#65533;&#65533;&#604;1&#65533;&#65533;Q&#1490;&#65533;6&#65533;T<&#65533;&#65533;&#65533;h&#65533;&#65533;&#65533;&#65533;4&#65533;w&#65533;&#65533;<&#65533;Z<&#65533;&#65533;&#65533;D+<&#65533;@
^&#65533;&#65533; &#65533;|@&#65533;&#65533;&#65533;&#65533;M&#65533;&#762;&#65533;LC42&#65533;(tw&#610;&#65533;&#65533;&#65533;L&#65533;&#65533;4&#65533;\&#65533;cE&#65533;@
&#65533;&#65533;
&#65533;&#65533;&#65533;&#1132;&#65533;>&#65533;/&#65533;w&#65533;Bu&#65533;d&#65533;&#65533;&#65533;&#65533;&#65533;&#65533;&#65533;
&#65533;`_&#65533;&#65533; &#65533;&#65533;eF&#65533;&#65533;&#65533; :Cz-&#65533;PN&#65533;P`&#65533;&#65533;,_&#65533;&#65533;SF&#65533;3&#65533;&#65533; &#65533;Q]&#65533;AF&#65533;O&#65533;&#65533;&#1440;&#65533;&#65533;&#65533;&#65533;8c9jJ&#65533;&#65533;&#65533;t&#65533;]&#65533;"a6&#65533;X&#65533; b&#65533;n&#65533;&#65533;@u&#65533;d&#65533;8&#65533;&#65533;&#65533;$F&#65533;tK;2XjiHT&#65533;JC&#65533;&#65533;Z&#65533;&#65533;&#65533;&#1575;&#65533;&#65533;a&#65533;&#65533;;&#65533;&#65533;&#65533;&#65533;&#65533;i&#65533;cA`&#65533;s&#65533;&#65533;&#65533;oC'k&#65533;.f}&#65533;&#65533;Vl&#65533;&#65533;4&#65533;f&#65533;|c5&#65533;ng&#65533;&#65533;b&#65533;&#65533;K87&#65533;33&#65533;g-C&#65533;$&#65533;#|&#65533;w&#65533;&#65533;w&#65533;o`A&#65533; (&#65533;c6&#65533;&&#65533;&#65533;+&#65533;J&#65533;%&#65533;.M&#65533;2&#22691;&#65533;&#65533;3(&#65533;!@&#65533;&#65533;0&#65533;V&#65533;"2%zL&#65533;&#270;&#65533;.&#65533;Ew&#65533;&#65533;^ai&#65533;3Fa&#65533;`&#65533;&#65533;&#65533;@&#65533;&#65533;K&#65533;&#65533;l&#65533;J&#65533;z&#65533; &#65533;&#65533;&#65533;&#65533;&#65533;tB&#65533;&#65533;&G&#65533;&#65533;fG&#65533;&#65533;&#1885;!&#65533;i9&#65533;j'a!&#544;&#65533;&#65533; &#65533;&#65533;JW&#65533;p&#65533;<&#65533;&#65533;Ps&#65533;G&#65533;)&#65533;~&#65533;7N&#65533;F&a|h"2\&#755;&#580;&#65533;Gp&#65533;J`&#65533;J;5Bp&#592;D&#65533;{F&#65533;tI&#65533;>&#65533;Cl~cx&#65533;S&#968;&#65533;4@^F&#65533;&#65533;I&#65533;&#65533;`&#1518;&#65533;$&#65533;&#65533; C{@&#65533;%&#65533;&#65533;&#65533;&#65533;	&#65533;&#65533;C&#65533;&#65533;&#65533;&#65533;:&#65533;&#65533;/&#65533;&#65533;&#65533;)0!EN&#65533;A8&#65533;&#65533;6z0N!&#65533;&#925;+&#65533;'r&#65533;&#170;Tmm(h<8b&#65533;mQYn q&#65533;&#65533;&#65533;dO&#65533;lB&#65533;^&#65533;p&#65533;v&#65533;&#65533;&#65533;&&#65533;&#65533;&#442;<&#65533;,&#65533;c&#65533;&#65533;i/&#65533;&#65533;&#65533;&#65533;D`
&#65533;P 	&#65533;@&#65533;qgc&#666;&#65533;A&#65533;&#65533;&#65533;&#65533;S&#65533;s&#65533;Zh&#65533;w*W&#65533;&#65533;Q!&#65533;Iu&#65533;&#65533;&#65533;e\&#65533;j_TNHR&#65533;$&#65533;>X-hrE&#65533;&u&#65533;s&#65533;&#65533;&#65533;&#65533;P&#65533;l&#65533;>&#65533;y&#65533;&#65533;&#65533;&#65533;G"&#65533;Z&#65533;R_&#65533;F&#65533;S&#65533;
&#65533;&#65533;1Y&#65533;\YJF&#65533;&#65533;&#65533;&#65533;T&#65533;&#509;&#2500;&#662;'^&#65533;Ux&#65533;|DH&#65533;&#65533; &#65533;8Sj	{i[l&#65533;Z:
X&#65533;&#65533;ZI[C
&#65533;&#65533;3&#65533;0 &#1592;yg&#65533;&#65533;8m&#1720;q&#230;&#65533;C6
&#65533;&#1065;3&#461;&#65533;4i&#1320;A&#65533;F&#858;&#65533;2Ts&#65533;&#65533;&#65533;2f&#1060;Acf&#65533;F&#65533;2i&#65533;&#65533;&#65533;"D&#65533;1b&#65533;H&#65533;!C&#65533;t&#65533;&#65533;&#65533;(&#65533;J&#65533;8m&#65533;&#65533;i&#65533;J&#65533;$=*:i%J&#65533;&#65533;&#65533;&#65533;'ND&#65533;&#65533;;P A&#65533;
J&#65533;&#65533;&#65533;!EmI&#65533;T)S&#65533;P&#65533;P&#65533;j&#1354;&#65533;&#2046;{&#65533;&#65533;&#65533;&#65533;&#65533;&#65533;&#65533;&#65533;&#65533;&#65533;&#65533;5k&#1451;W&#65533;d=&#65533;&#65533;8-&#621;V&#65533;"&#65533;&#65533;&#1259;tA_&#65533;&#297;S'&#65533;&#65533;<}&#65533;)&&#65533;&#65533;$I&#65533;J7&#65533;'Q&#65533;L&#65533;&#1708;&#65533;0+&#870;V%&#65533;
&#65533;&#65533;&#65533;k&#1642;%&#65533;&#65533;)PK-&#628;D&#65533;*%K&#65533;;&#65533;&#65533;w&#65533;*S&#65533;Z&#65533;b&#65533;
&#65533;Cv&#65533;$&#65533;d	+c&#65533;&#65533;&#65533;hP&#65533;F&#65533;5&#65533;&#65533;&#65533;&#65533;&#65533;(R&#65533;&#65533;&#65533;J)&#65533;&#65533;RJo&#65533;&#65533;&#65533;
*&#65533;xJ&#65533;&#65533;y&#65533;I'&#65533;&#65533;]f&#65533;l&#65533;&#65533;%&#65533;&#65533;&#65533;&#65533;hta&#65533;R`&#1093;i&#65533;&#65533;&#65533;!1]&#65533;&#65533;S&#65533;&#65533;TW&&#65533;X&#65533;	i&#65533;lB&#65533;"&#65533;&#65533;&#65533;}&#65533;&#65533;&#65533;z&#65533;E&#65533;q&#65533;&#65533;Gr&#1313;&#65533;T&#65533;a&#65533;Dx&#65533;Q&#65533;\n&#65533;d{&#65533;qdd&#65533;&#65533;&#65533;[&#65533;H!8%RH &#65533;&#65533;	&#65533;B&#65533;&#65533;&#65533;q&#65533;&#65533;B&#65533;a&#65533;r&#65533;&#65533;&#65533;y,&#65533;d&#65533;w&#65533;&#65533;D&#65533;&#65533;=&#65533;&#65533;(@$&#65533;&#65533;Tx&#65533;F&#65533;8&#1160;[&#65533;0&#65533;H%&#65533;&#65533;&#65533;&#65533;R5A&#65533;&#65533;v&#65533;&#65533;`)&#65533;&#65533;&#65533;&#65533;(&#65533;&#65533;"J(&#65533;&#65533;&#65533;#'&#65533;r&#65533;	%&#65533;8&#65533;T<)BH{&#65533;A&#65533;&#65533;O&#65533;&#65533;m&#65533;&#65533;K&&#65533;&#1094;V&#65533;&#65533;&#65533;&#65533;~$&#65533;z&#65533;y$5&#65533;&#65533;tX&#65533;&#65533;K&#65533;AQ&#65533;&#65533;!&#65533;v&#65533;y!o1&#1160;#&#65533;$&#65533;E&#65533;&#65533; &#65533;&#65533;&#65533;vxy&#65533;d&#65533;&#65533; &#65533;"&#540;&#65533;&#65533;H%&#1677;&#65533;&#65533;(&#65533;02&#65533;qH&#65533;&#65533;gx$ONr&#1678;\&#65533;h&#65533;A&#65533;If&#65533;Fett&#65533;G&#65533;v&#65533;&#1014;&#65533;l&#65533;4&#65533;&#65533;&#65533;e&#65533;J;&#65533;&#65533;9&#65533;-%&#65533;D&#65533;&#65533;J}&#65533;Cj&#65533;&#65533;^x&#65533;&#65533;a&#65533;m&#65533;&#65533;&#65533;I$&#65533;&#65533;&#65533;u&#65533;&#65533;&#65533;#&#65533;&#65533;&#65533;/&#65533;&#65533;a&#65533;&#65533;&#65533;&#65533;QI(Y&#65533;6&#65533;&#65533;&#65533;&#65533;t&#65533;&#65533;!&#65533;J&#65533;;&#467;&#1018;&#65533;i&#65533;L%&#65533;&#65533;r&#65533;&#65533;&#65533;u&#65533;&#65533;q9&#65533;jh&#902;&#65533;i&#65533;&#65533;u,&#65533;&#65533;>&#65533;&#65533;&#65533;&#65533;&#65533;&#401;&#65533;Kb&#65533;&#65533;&#65533;&#65533;9c&#65533;5&#65533;m&#65533;&#65533;&#65533;&#65533;fdTc0&#65533;H&#65533;&#65533;&#65533;&#65533;&#65533;TC&#65533;eH!@qE&#65533;$&#65533;&#65533;&#65533;&#65533;&#65533;&#65533;D&#65533;&#65533;#&#65533;<&#65533;$WM&#65533;&#65533;MA&#65533;&#1299;&#65533; &#65533;&#65533;&#65533;{&#393;&#65533;k&#65533;&#65533;V#&#65533;\&#65533;I&#65533;x&#65533;`+&#65533;9&#770;&#65533;&#65533;S&#1024;&#65533; N+b1&#65533;X&#65533;&#65533;/&#65533;q&#65533;+^!&#65533;&#65533;&#65533;&#65533;&#65533;&#65533;)&#65533;(:&#65533;!K&#808;6&#1779;&#65533;&.A&#65533;J&#65533;&X&#65533;R&#65533;"&#65533;I&#65533;h
(>
Q&#65533;&#65533;&#65533;Q&#65533;`&#65533;2&#65533;&#65533;&#65533;HE(`DKxp&#65533;ha&#65533;&#65533;&#65533;&#65533;b7&#65533;&#65533;&#65533;x&#65533;&#65533;E&#65533;!R&#65533;t#0&#65533;
ex&#65533;@E&#65533;&#65533;1U&#65533;F&#65533;?S(/&#65533;J)4&#65533;Mh&#65533;4&#65533;U&#65533;&#65533;U&#65533;&#65533;BD &#65533;&#65533;9&#65533;!R&#65533;B&#65533;p&#65533;.&#65533;!~H&#65533;&#65533;&#65533;W	&#65533;i&#65533;
&#65533;&#65533;B&#65533;KXb&#65533;h&#65533;&#65533;&#65533;.=&#65533;&#65533;PGZE&#65533;E&#65533;'a&#65533;Ju&#65533;&#65533;&#65533;p&#65533;Z&#65533;2&#65533;&#65533;&#65533;&#1172;bI(&#65533;aLES-&#65533;&#65533;&BBby&#65533;C&#65533;&#65533;&#65533;&#65533;&#65533;&#65533;&#65533;^&#65533;&#65533;&#65533; %':&#65533;&#65533;FZ&#65533;&#172;&#1286;,4&#65533;7&#65533;&#65533;&#65533;Y&#65533;@Fp&#65533;&#65533;&#65533;&#65533;6&#65533;A-&#65533;0&#65533;"&#65533;2&#65533;m&#65533;|&#65533;&#675;D&8&#65533;D7&#65533;o&#65533;&#65533;(:C_m&#65533;*&#65533; !	)&#65533;HD"X&#65533;&#65533;&#65533;!&#65533;&#65533;;Xira&#65533;&#65533;&#65533;v4&#65533;u+9&#65533;HI&#65533;:8&#65533;&#65533;Y&#65533;J&#65533;BP&#65533;4(&#65533;&#738;&#65533;&#65533;&#65533;&#65533;&#65533;@	&#65533;M9)&#65533;l1&#65533;3&#65533;&#65533;h `P&#65533;5&#65533;aM&#65533;&#65533;&#65533;5&#65533;&#65533;Ab&#65533;&#65533;H"&#65533;&#65533;Hh J*H&#65533;	H &#65533;C&#65533;:&#65533;&#65533;P&#65533;&#65533;&#65533; &#65533;a&#65533;&#65533;&#65533;,&#65533;&#65533;f&#200;H&#65533;J&#65533;0&#65533;&#65533;d#&#65533;&#65533;&#65533;&#65533;&#65533;&#65533;h[[)&#65533;&#29080;&#65533;$#[s&#65533;F&#65533;j&#65533;&#65533;xDs&#65533;&#65533;J&#65533;F&#65533;0t&#65533;c&#65533;&#65533;FT&#65533;&#65533;4&#65533;&#65533;e&#65533;RC&#65533;4&#65533;,h&#65533;v&#65533;&#65533;&#65533;F&#65533;&#65533;6&#65533;&#65533;&#65533;f&#65533;&#65533;&#65533;&#65533;&#65533;&#65533;&#65533;5&#65533;:&#65533;&#65533;&#65533;&#65533;9&#65533;fxkfKVV&#65533;BMjT+&#65533;&#1916;&#65533;&#65533;,t&#65533;Xc&#65533;&#65533;$&#65533;&#65533;&#65533;&#65533;&#65533;ny&#65533;kC<&#65533;Y&#65533;&#65533;]&#65533;&#65533;&#65533;&#65533;&#65533;&#65533;&#65533;faC&#65533;&#65533;P&#65533;/&#65533;W&#65533;$+&#65533;w&#65533; &#65533;MJXyD#&#65533;j&#65533;&#65533;"_&#65533;&#65533;#$a&#65533;&#65533;h&#147;&#65533;T&#65533;$&#65533;U&#65533;&#65533;Q&#65533;z>&#65533;&#65533; a&#65533;?&#65533;&#65533;>T&#65533;I#l&#65533;&#65533;FD&#65533;.&#65533;&#65533;&#65533;(U&#65533;"@&#65533;&#65533;&#65533;`4C&#65533;%01&#65533;&#65533;`,\&#65533;O&#65533;2&#65533;&#65533;L+L&#65533;&#65533;\}&#65533;&#65533;&#65533;&#260;2&#65533;&#65533;6&#65533;FW&#65533;	O&#65533;&#65533;&#65533;&#65533;k&#65533;&#65533;(&#65533;&#1252;FV&#65533;8&#65533;&#65533;-_0&#65533;x&#65533;U&#65533;&#65533;I&#65533;<b&#65533;&#65533;'V&#65533;Qa&#65533;&#65533;&#65533;&#65533;0E(2&#65533;C&#65533;&#65533;	=&#65533;A"&#65533;&#65533;*&#65533;&#65533;t&#65533;C 1&#65533;&#65533;W&#65533;&#65533;&#65533;]&#65533;&#65533;&#65533;&#65533;&#65533;A&a&#65533;D+,&#65533;0&#65533;'.&#1096;@&#65533;!&#65533;x&#65533;&#65533;&#640;(4&#65533;	&#65533;&#1666;&#65533; &#65533;P&#65533;&#65533;(&#65533;&#65533;&#65533;%&#65533;E&#65533;+&#65533;&#65533;	"z4$y&#65533;)&#65533;&#65533;ZX&#65533;&#65533;[&#562;[v&#65533;&#65533;&#420;&#65533;`&#65533;RI&#65533;&#65533;&#65533;x&#65533;8'D&#65533;&#65533;&#65533;%-&#65533;&#65533;K5Elb&#65533;b&#65533;&#65533;t&#65533;A&#65533;o~&#65533;1&#65533;'&#65533;&#65533;&#65533;t"&#65533;&#65533;.$a@&#65533;&#65533;l&#65533;&#65533;&#65533;;&#65533;&#65533;&#65533;&#65533;'\An&#65533;CS&#2029;&#65533;&#1660;&#65533;&#65533;&#65533;&#262;<P(z&#65533;&#65533;qQ&#65533;[&#65533;&#65533;&#65533;Py&#65533;&#65533;D&#65533;&#65533;&#65533;,&&#65533;&#65533;&#65533;&#65533;&#65533;&#65533;X&#65533;&#65533;m&#65533;F&#65533;&#65533;&#65533;vw&#65533;&#65533;a&#65533;@c%&#65533;7&#65533;&#65533;&#65533;&#65533;U&#65533;&#243;&#708;&#65533;=&#65533;TN&#65533;x&#65533;&#65533;&#65533;&#65533;fH?&#65533;&#65533;4`,&#65533;a&#65533;&#65533;/\&#65533;
*F@&#65533;.&#65533;0%&#65533;&#65533;&#65533;dH&#65533;&#1280;<&#65533;ww%,&#1117;&#65533;p%&#65533;
p&#65533;&#65533;&#65533;&#65533;&#1902;&#65533;b&#65533;&#65533;&#65533;L&#65533;v&#65533;e&#65533;"qYJL&#27841;&#65533;&#65533;t`&#65533;&#384;&#65533;&#65533;n&#65533;l&#65533;&#65533;H&#65533;x6&#65533;&#65533;l&#65533;[&#65533;&#65533;&#65533;&#65533;&#65533;1&#65533;\v&#65533;&#65533;&#65533;&#65533;p4&#65533;1dm<Zu&#65533;&#65533;8m&#65533;$&#65533;&#65533;XEJ&#65533;4&#542;q&#65533;&#65533;]&#65533; &#65533;&#65533;V&#65533;!+-&#65533;,&#65533;&#65533;&#65533;#&#65533;G~F][&#65533;}&#65533;X&#65533;B&#1744;&#65533;&#65533;&#65533;!&#65533;&#65533;,&#840;&#65533;&#65533;S&#65533;b&#65533;s&#65533;`&#65533;&#65533;&#65533;[&#65533;:&#65533;&#65533;]&#65533;&#65533;&#65533;&#65533;[&#65533;&#65533;\&#65533;X=&#65533;B*&#65533;a!'h&#65533;O&#65533;&#65533;A&A&#65533;X&#65533;=a=[&#65533;&#65533;`n&#65533;&#65533;P&#65533;&#65533;D&#65533;f&&#65533;F&#65533;&#65533;
bb&#65533;E&#65533;&#65533;C&#65533;&#65533;&#65533;q
&#65533;@@&#65533; c&#65533; &#65533; A2&#65533;&#65533;qA&#65533;
&#65533;6G&#65533;&#65533;B
&#65533;0C&#65533;!&#65533;4fQ&#65533;&#65533;&#65533;&|ba&#65533;`&#65533;`DT#&#65533;&#65533;G&#65533;?&#65533;&#65533;	Yv!&#225;&#65533;@@&#65533;&#65533;HfD&#65533;I&#65533;	&#65533;&#65533;	&#65533;h'&#1410;&#65533;V
&#65533;&#65533;	Hdt@U&#65533;@)@`T`Wg ~`1&#65533; !&#65533;Iaqo &#65533;&#65533;c&#65533;"
K&#65533;f&#65533;&#65533;&#65533;`
'&#65533;&#65533;&#65533;
&#65533;`	&#65533;&#65533;!&#65533;&#65533;d&#65533;R`&#65533;DZ&#65533;z&#65533;T&#65533;&#65533;u&#65533;&#65533;	."	&#65533;&#65533;kiA&#65533;&#65533;&#65533;2$E2/DB$&#65533;&#65533;.&#65533;"7&#65533;&#65533;x1z&#65533;0p&#65533;L?&#65533;&#65533;wP&L&#65533;:&#65533;S~P&#65533;4.K2E/D&#65533;&#65533;T&#65533;xtd&#65533;L@&#65533;Q&#65533;&#65533;#vS&#65533;u=&#65533;&#65533;bm U&#65533;&#65533;61&#65533;/5&#65533;<&#65533;>&#65533;S`_&#65533;tPL&#65533;FI&#65533;&#65533;+&#65533;&#65533;=&#65533;	&#65533;&#65533;&#65533;&#65533;I&#65533;	&#65533;`&#65533;0&#65533;&#65533;&#65533;a&#65533;&#65533;k&#65533;2U&#65533;}p&#65533;fm &#65533;x1&#65533;&#65533;%V6c^&#65533;&#65533;^&#65533;&#65533;&#65533;&#65533;,p %&#65533;&#65533;|&#65533;i&#65533;&#65533;K&#65533;&#65533;0&#65533;&#65533;lyP/q&#65533;t&#65533;,&#65533;&#65533;E&#65533;&#65533;'&#65533;Y&#65533;~ 	5	FaB&#65533;&#65533;OD&#65533;&#65533;Cvb
&#65533;&#65533;vj&#65533;a&#65533;~&#65533;wuu7&#65533;&#65533;]p$ba&#65533;{,&#65533;2?Gl&#65533;(xwUW&#65533;&#65533;8&#65533;^8&#65533;W%&#65533;Y17Y&#65533;wc&#65533;&#65533;&#65533;Y&#65533;5#S2&#65533;4'R1R&#65533;&#65533;]&#65533;U[@WPzh&#65533;-W&#65533;r&#65533;)|&#65533;:&#65533;&#65533;yz#{J&#65533;[(-&#65533;&#65533;wOs&#65533;#9&#65533;&#65533;&#65533;:u n&#65533;ZmWi&#65533;Q&#65533;S`R/&#65533;&#65533;&#65533;&#65533;-|iym &#65533;&#65533;w&#65533;E7&#65533;&#65533;}&#65533;&#65533;JhUw339&#65533;&#65533;js&#65533;$&#65533;7&#65533;W6&#65533;Cs&#65533;%&#65533;Ss&#65533;&#65533;&#65533;Ywe<&#65533;<&#65533;&#65533;qB&#65533;2C&#65533;BVL&#65533;G&#65533;rh3S&#65533;_&#354;=1U&#65533;&#65533;DS&#65533;=s&#65533;P	&#65533;	B&#65533;	2&#65533;GX&#65533;?&#65533;@&#65533;&&#65533;C|&#65533;hl&#65533;1&#65533;@18=6(8&#65533;&#65533;&#65533;i@&#65533;F	&#65533;&#65533; 
&#65533;C&#65533;&#65533;&#65533;d&#65533;"|b&#65533;@&#65533;&#65533;D&#65533;a&#65533;&#65533;	4&#65533;Ps&#65533;	&#65533;&#65533;e	* 9&#65533;&#65533;P
9&#65533;&#65533;s&#65533;I>&#65533;&#65533;P8&#65533;&#65533;	&#65533;&#65533;%&#65533;cl&#65533;F&#65533;&#65533;&#65533;l&#65533;L<&#65533;;&#65533;I&#1039;Zp&#65533;$&#65533;	&#65533;&#65533;&#65533;&#65533;&#65533;o&#65533;&#65533;a+QJ>&#65533;&#65533;#&#65533;:x
&#65533;&#65533;!&#65533;&#65533;tx&#65533;57&#65533;h \B &#65533;o&#65533;&#65533;f?&#65533;YI&#65533;&#65533;&#65533;&#65533;0(a7n)t]B$&#148;J&#65533;|&#65533;(7	&#65533;s&#65533;h11&#65533;8&#65533;&#65533;m&#65533;F&#65533;&#65533;&#65533;cR&#65533;&#65533;s&#65533;&~B&#65533;&#65533;6'&#65533;&#65533;&#65533;&#65533;&#65533;'|2(M&#65533;&#65533; $~P&#65533;&#65533;>L&#65533;&#65533;f&#65533;S&#65533;B&#65533;8`308p&#65533;(J&#65533;P&#65533;e&#65533;X&#65533;0>0&#65533;	&#65533;,&#65533;&#65533;&#65533;&#65533;	44P&#65533;p	&#65533;&#65533;_QE=F'&#65533;&#65533;&#65533;&#1283;&#65533;pL&#65533;0H&#65533;mY|&#65533;9$Qx'	)&#65533;Y&#65533;&#65533;m0x&#65533;T&#65533;&#65533;MY&#65533;&#65533;&#65533;TJ&#65533;&#65533;&#65533;&#65533;&#65533;&#65533;>&#65533;Ba	&#65533;&#65533;b(&#65533;&#65533;E&#65533;p&#65533;&#65533;0	&#65533;&#65533;!H&#65533;&#65533;A&#65533;&#65533;V	&#65533;P&#65533;&#65533;Q &#65533;&#65533;&#65533;	&#65533;&#65533;&#65533;Pm`&#65533;W6wCeY^]&#65533;&#65533;7&#65533;R&#65533;&#65533;J&#65533;W7s9&#65533;&#65533;N&#65533;^a&#65533;&#65533;Es&#65533;+1V&#65533;\&#65533;7y)&#65533;&#65533;&#65533;&#65533;&#65533;6&#65533;&#65533;&#65533;&#65533;y'&#65533;y&#65533;)"YPzz&#65533;xG&#65533;&#65533;%#&#65533;&#1797;{;&#65533;,	aRY&#65533;&#65533;&#65533;&#65533;&#65533;&#65533;-B&#65533;sr&#65533;-1<&#1767;-k&#65533;qpv2#.u &#65533;&#65533;7&#65533;&#65533;&#65533;&#65533;,&#65533;%9&#65533;+9&#1525;&#65533;+a4	~&#65533;5&#65533;&#65533;Q&#65533;m&#65533;$3&#65533;&#1274;&#65533;&#65533;&#65533;&#1621;~&#65533;0S3e&#65533;&#65533;%`&#65533;>&#44638;&#65533;#&#65533;&#65533;&#65533;&#65533;&#65533;&#65533;&#65533;
>&#1971;^!Q8&#65533;&#65533;D#&#65533;&#65533;B&#65533;S*&#1155;&#65533;&#65533;k&#65533;&#65533;A&#65533;ZH&#65533;&#65533;&#65533;i/&#65533;&#65533;DAz&#65533;6&#65533;
&#65533;c&#65533;&#65533;0
&#65533;a ,&#65533;ho&#543;	&#65533;	&#65533;&#65533;&#65533;kNfLi&#65533;&#65533;P&#65533; 	Q&#65533;&#65533;	&#65533;@C&#65533;s+&#65533;&#65533;&#65533;&#65533;&#65533;F&#65533; C&#65533;P	&#65533;&#65533;&#65533;|&#65533;&#65533;Re&#65533;&#65533;Lb&#65533;	&#65533; &#65533;&#65533;dp&#65533;?&#65533;4`=E&#65533;T&#65533;l&#65533;&#65533;:&#65533;Buq&#65533;&#65533;&#65533;1&#65533;&#65533;	&#65533;&#65533;	Hd	&#65533;&#65533;	&#65533;&#65533;b*8D&#65533; q&#65533;&#65533;h@&#65533;&#65533;Wp&#65533;&#65533;&#65533;j`Mu>irL6&#65533;{&#65533;$&#65533;&#65533;Ksc4n t&#65533;&]bJ&#65533;Ke.&#65533;BL&#65533;2&&#65533;&#65533;J&#65533;&#65533;8@w$qSZF&#65533;:d&#65533;m&#65533;'KH'L&#65533;&#65533;c!/&#65533;&fR&#65533;L&#529;v&#11001;&#65533;&#65533;d&#65533;
&#65533;&#496;&#65533;`pN`?&#65533;40&#65533;&#65533;&#65533;@0Fa&#65533;Pl&#65533;f	&#65533;p&#65533;z&#65533;pGd&#65533;	hg&#65533;MH&#65533;x&#65533;#&#65533;
&#65533;&#65533;O&#61837;&#65533;%K&#65533;&#65533;KY&#65533;7&#65533;&#65533;2t&#65533;^&#65533;[s&#65533;&#65533;&#65533;wz&#65533;@&#65533;m&#65533;&#65533;%&#65533;"&#65533;H"&#65533;&#164;w&#65533;0&#420;t&#65533;&#65533;PiT &#65533;"&#65533;IP&#65533;&#65533;&#65533;&#65533;&#1055;&#65533;eDGVI!&#65533;&#246;B&#65533;&#65533;&#65533;U&#65533;&#65533;}&#65533;I52&#1274;&#65533;&#65533;&#65533;w%_R[6&#65533;&#65533;&#65533;z'_dc&#65533;N+y&#65533;g&#65533;&#65533;L3&#65533;u6&#65533;&#65533;&#65533;&#1241;^&#65533;&#65533;&#65533;&#65533;&#65533;:&#65533;c&#65533;(a4u#&#65533;&#65533;&#65533;Y,&#65533;)&#65533;4&#65533;r:&#65533;&#65533;&#65533;&#65533;:&#65533;&#65533;f&#65533;{&#65533;|	&#65533;{&#65533;&#65533;W|%&#65533;&#65533;sW^|&#1560;)&#65533;&#65533;L&#65533;&&#65533;&#65533;E:&#65533;+9|-iZ	1-7m7&#65533;&#65533;{6&#65533;5\ x&#65533;&#65533;QJc&#65533;6&#65533;Y&#65533;&#65533;7R&#65533;3<&#65533;--&#65533;uEY@&#65533;&#65533;I5&#65533;T&#65533;=&#65533;&#65533;/&#429;5&#65533;O&#65533;1!y-&#65533;&#65533;VIT&#65533;&#65533;S&#65533;&#65533;0&#65533;&#65533;+&#65533;X&#65533;W&#65533;Y&#65533;A&#65533;r&#1659;&#65533; &#65533;b&#65533;&#65533;&#65533;&#65533;h	&#65533;&#65533;`
&#65533;&#65533;Ac&#65533;AA&#65533;@&#65533;&#65533;0&#1711;0Z&#65533;&#65533;z&#65533;&#65533;&#65533;+&#65533;&#65533;-&#65533;P&#65533;dBY&#65533;&#65533;&#65533;&#65533;&#65533;Q&#65533;/&#65533;Ch&#65533;C*h&#65533;34b&#65533;{
&#65533;&#65533;+&#65533; &#65533;0&#65533;S&#65533;&#65533;2!BCA&#65533;&#65533;l&#65533; &#65533;;BH&#65533;&#65533;{`M>&#65533;5&#65533;&#65533;&#65533;C&#65533;V q &#65533;&#65533;&#1323;&#65533;	&#65533;&#65533;	)
JZ&#65533;&#65533;`&#65533;1&#1891;&#65533;&#65533;Q
&#65533;*q&#65533; v`\ &#65533;&#65533;&#65533;W&#65533;H&#65533;Ed &#884;&#65533;5&#65533;n&#65533;@a|&#65533;$&#65533;j&#65533;&#65533;QF&#201;5&#65533;&#65533;&#65533;6&#871;D8=%&#65533;&#65533;:&#65533;|K&#65533;2o&#1397;8"&#65533;&#65533;"A&#1174;&#65533;d&#65533;Z"&#65533;|?&#546;@&#65533;&#65533;z&#65533;$:..&#65533;<&#65533;&#65533;&&#65533;&#65533;&#65533;&#65533;&#65533;&#65533;d2&#65533;&#65533;rn &#65533;P`<P0&#65533;. 80NE]&#65533;y&#65533;&#65533;&#65533;ZB&#65533;`,p&#65533;&&#65533;&#65533;p&#65533;&#65533;&#65533;w&#65533;.&#65533;ja&#65533;&#65533;'&#65533;h&#65533;O&#1990;&#65533;2&#65533;$&#65533;V&#1307;&#65533;3my8i#&#1351;&#65533;&#65533;ux&#65533;&#65533;&#65533;a&#65533;&#65533;$&#65533;</&#65533;&#65533;%&#65533;&#65533;&#65533;&#65533;&#1259;h&#65533;*&#65533;/-&#65533;"&#65533;&#65533;f&#65533;)&#65533;$&#65533;3&#65533;a$&#65533;55&#65533;uH&#65533;=Bx&#65533;&#65533;&#65533;&#65533;N&#65533;&#65533;&#65533;MN"&#65533;a&#65533;]*A5&#65533;W6&#65533;3be&#1131;[S&#65533;^K[}b`|&#65533;	w&#65533;&#65533;[&#65533;X&#65533;Y &#65533;g&#65533;4&#1778;&#65533;W&#65533;&#221;&#65533;Iy&#65533;5_&#65533;Y&#65533;']&#65533;3&#65533;zG&#65533;&#65533;X#&#65533;&#65533;"%Z1&#65533;&#65533;>W&#65533;)]&#65533;&#65533;B&#65533;:2&#65533;~&#65533;u3``^&#65533;&#65533;&#65533;s&#65533;5&#65533;{&#65533;&#65533;&#65533;&#65533;y&#65533;s&#65533;}S&#65533;&#65533;&#65533;&#65533;&#65533;<&#65533;n&#1381;W-&#65533;":&#65533;u3^&#65533;[ 6&#65533;g&#65533;S;6m;&#65533;-3&#1545;&#65533;R&#65533;T&#65533;=&#65533;<&#65533;&#65533;&#65533;&#65533;,&#65533;&#65533; 5rG&#65533;&#65533;&#65533;5
	H#.[>&#65533;{&#65533;&#65533;0Uft	&#65533;&#65533; &#65533;&#65533;&#1851;"&#65533;M&#642;+&#65533;&#65533;]&#65533;f!&#65533;1&#65533;&#65533;&#65533;&#65533;&#65533;
&#65533;&#65533;&#65533;A&#65533;0&#65533;&#65533; &#1709;&#65533;
&#65533;&#65533;&#65533;p&#65533;]&#65533;&#65533;
&#65533;&#65533;~$
U	-&#1020;M&#296832;	u6&#65533;
{&#65533;&#65533;<&#65533;"13U&#65533;5|q&#65533;&#65533;&#65533;U&#65533;X&#65533;k&#65533;0v&#65533;&#65533;&#65533;&#65533;5&#65533;+&#65533;2Pr
&#65533;M&#65533;&#65533;&#65533;]p&#65533;&#65533;&#65533;&#65533;NKpf&#65533;&#65533;>|&#65533;&#65533;X&#65533;&#541;&#65533;4R&#65533;T*pj &#65533;}
po	h&#65533;rPN&#65533;Y&#65533;&#65533;[&#65533;&#65533;&#65533;"	;&#65533;$xR&#7848;m&#65533;&#65533;J&#65533;"Xu&#65533;&#65533;&#65533;&#65533;&#65533;&#65533;&#65533;.&#65533;TZ&#65533;&#65533;.&#1372;&#65533;&#65533;&#65533;&#824;[&#65533;&#65533;8s .&#65533;4U&#65533;&#65533;&#65533;\&#65533;&#65533;l$(~&#65533;J$&#65533;K&#65533;1&#65533;D=&#65533;&#65533;a &#65533;k&#65533;&#65533; &#65533;&#65533; ?|&#65533;&#65533;&#65533;d/`&#304;&#65533;&#65533;'`&#65533;j4	&#65533;&N&#65533;"-24(&#65533; D&#65533;=r&#65533;(P=t&#1972;y#&#65533;&#926;?&#65533;TP;y&#65533;"t(&#1121;B7&#65533;&#65533;Gi&#65533;:p&#1712;Qs&&#65533;8q&#65533;&#65533;&#65533;S&#65533;&#65533;8k&#912;A&#198;j&#65533;9s&#65533;&#281;#&#65533;,Z:m&#65533;&#65533;&#65533;&#65533;k={&#65533;&#65533;UjW&#65533;?&#65533;=&#65533;&#33892;H&#65533;$M&#65533;&#65533;	&#65533;H|&#65533;9!b&#65533;&#65533;L&#65533;&#65533;C&#65533;7x%Z&#65533;&#528;&#65533;C&#65533;I&#65533;&#65533;I5&#65533;N&#65533;&#65533;F&#65533;&#329;#A{&#65533;&#65533;&#65533;C&#65533;N7k|&#65533;&#65533;&#65533;&#65533;4d&#65533;|	3f&#65533;6o^&#65533;Q&#65533;;M2&#65533;&#65533;H5&#65533;9M&#65533;4&#65533;&#65533;&#65533;a&#16076;&#65533;.[&#65533;H&#65533;2%&#65533;&#65533;1e&#65533;&#65533;!n&#65533;&#792;/&#65533;&#65533;&#65533;&#65533;r&#65533;<+[&#65533;`&#65533;&#65533;
&#65533;&#65533;&#65533;&#65533;c#<4&#65533;HC&#65533;&#65533;(C&#65533;&#65533;&#65533;3p&#65533;&#65533;&#65533;&#65533;P>	&#65533;&#65533;&#65533;0&#65533; &#65533;.&#65533;&#65533;&#65533;&#65533; C&#65533;7&#65533;x#<&#65533;b&#65533;&#65533;&#65533;4C&#65533;&#65533;&#65533;&#65533;?*&#65533;&#65533;&#65533;&#65533;&#65533;b#&#65533;&#65533;&#65533;o;	&#65533;&#65533;&#908;&#65533;&#65533;&#65533;P&#65533;04&#65533;0;4&#65533;&#65533;&#844;1&#65533;(&#65533;:0&#65533;C/&#65533;&#65533;&#65533;&#65533;,k$&#65533;.&#65533;H&#65533;3&#65533;DS9&#65533;&#748;&#65533;$&#65533;&#818;&#65533;&#65533;&#65533;&#65533;"&#65533;&#65533;&#65533;&#65533;&#65533;H1	&#65533;&#65533;H&#65533;&#65533;d&#65533;H&#65533;&#65533;H.&#612;&#65533;J2&#1636;O>&#65533;RJ;&#65533;$L,&#65533;&#65533;0J>-THQ&#65533;&#65533;F"&#65533;&#65533;SViE&#65533;SL!E&#65533;K?&#65533;TJ1%TpUe&#65533;St&#65533;UVZYE&#65533;V&#65533;m&#65533;YbA&#65533;&#65533;W`&#65533;e&#65533;Zl&#65533;e&#65533;X&#65533;&#65533;&#65533;ge&#65533;&#342;Zf&#65533;&#65533;k&#65533;}V[bMJ5&#65533;$&#65533;&#65533;P&#65533;4RF&#65533;&#65533;A&#65533;&#1707;}k"&#65533;&#65533;@&#65533;&#65533;CE;&#65533;&#65533;M>	E&#65533;E	&#65533;N4&#65533;bL.&#65533;PGYdE&#65533;&#65533;RRqu&#65533;NF&#65533;&#65533;&#65533;*&#65533;RbktH$5&#65533;Xt&#65533;!&#65533;|b	&#65533; &#65533;&#65533;,&#65533;x&#65533;Je&#65533;ye&#65533;$&#65533;&#65533;&#65533;)&#65533;&#65533;QM8qM&#65533;\wE&#65533;H&#65533; 6&#65533;&#65533;&#191;&#65533;&#65533;b1&#1336;j&#65533;&#65533;&#65533;&#65533;.}&#65533;#&#65533;&#65533;&#65533;&#65533;&#65533;&#65533;&#65533;&#876;7&#1050;&#65533;&#65533;&#65533;&#1955;.=&#65533;C+:&#65533;@&#65533;,7&#65533;[Q7&#65533;&#65533;&#65533;&#65533;&#65533;j+&#65533;&#258;c&#65533;:&#65533;P{ &#65533;rJj7&#65533;&#65533;&#65533;c&#65533;2&#65533;&#65533;&#65533;&#65533;&#65533;.> &#65533;&#65533;&#65533;b&#65533;\&#65533;&#868;&#65533;I&#65533;&#65533;&#17406;1D&#65533;&#65533;0&#65533; &#65533;\pA&#65533;v&#65533;)&#65533;&#65533;C&#65533;I&#65533;&#65533;&#65533;JA&#65533;&#65533;m@&#65533;&#65533;7&#65533;:c&#65533;8&#65533;&#65533;#&#65533;&#65533;&#65533;&#65533;T&#65533;&#207;A&#65533;	(&#65533;
&#65533;\&#65533;&#65533;!2&#65533;&#65533;[&#1682;7&#65533;&#65533;=h8 ts:&#65533;M+&#65533;&#1180;&#65533;&#65533;=&#65533;|&#65533;&#65533;?&#65533;&#65533;m/D&#65533;
&#65533;E8&#65533;&#65533;&#65533;F<!
tQ&#65533;a(P &#65533;&#65533;	M`&#65533;&#65533;P1&#65533;&#65533;@!&#65533;Hj&#65533;&#65533;&#65533;}OE)Nq
Qh&#65533;&#65533;CS&#1712;&#65533;&#65533;$&#65533;[&#65533;N&#65533;H&#65533;7&#65533;&#65533;a&#65533;R&#65533;c&#65533;6&#65533;&#65533;&#65533;&#65533;0&#65533;3d&#65533;&#65533;&#65533;&#65533;Nt&#65533;&#65533;!&#65533;&#65533;gV&#65533;&#65533;&#65533;&#65533;&#65533;&#65533;&#65533;G	J&#65533;&#65533;&#65533;&#65533;5&#1447;<[&#65533;S&#65533;@Zh&#65533;L&#65533;&#65533;@9:&#65533;[`d&#65533;@&#65533;/&#65533;&#65533;DP&#65533;P)&#65533;&#65533;&#65533;&#65533;
V &#65533;0(iqn&#65533;\&#65533;&#65533;S&#65533;4l'KgHP&#1072;&#65533;0p&#65533;DZCv&#65533;D&#65533;/!g9d&#65533;&#65533;&#65533;&#65533;!&#65533;Ir&#65533;&#65533;&#65533;@2t&#65533;A\D$&#65533;!>"&#65533;&#65533;&#1237;&#65533;8&#65533;0&#65533;&#65533; &#65533;Pr6&#65533;&#65533;2&#65533;Ku&#65533;&#65533;&#65533;P&#65533;:Y&#65533;K`Z#&#65533;&#65533;?9BT&#65533;&#65533;&#65533;&!	&#65533;&#65533;Q&#65533;&#65533;&#65533;&6q&#65533;&#65533;h&#65533;Q&#65533;D&41	&#65533;&#65533;&#65533;S&#65533;&#65533;D%"&#65533;	&#65533;&#65533;&#65533;X&#65533;)&#65533;F)y&#65533;&#65533;*s)L_&#65533;&#65533;T&#65533;&#65533;&#65533;MU&#1132;V&#65533;&#65533;\<&#65533;-b&#65533;
iu&#65533;&#65533;&#65533;O&#65533;&#65533;
Y|KY&#65533;&#65533;&#65533;&#65533;&#65533;&#65533;TZ&#65533;&#65533;X&#65533;&#65533;&#65533;(B1)Pl&#65533;(&#65533;D'@1&#65533;R&#65533;&#65533;&#65533;&#65533;V&#65533;:&#65533;&#65533;m&#65533;y&#65533;C!&#65533;&#65533;J\b&#65533;&#65533;'6&#65533;(&#65533;24&#65533;&#65533;2&#65533;#J&#65533;L&#65533;&#65533;&#65533;'F&#65533;62&#65533;Z&#65533;Q&#65533;&#65533;&R&#65533;	LT&#65533;O&#65533;(&#65533;J&#43014;-&#65533;6&#65533;&#65533;r&#65533;aD &#65533;T;&#65533;#<AzhD&*&#65533;&#65533;&#65533;v&#65533;#&#65533;&#291;,j&#1514;&#596;&#65533;&#65533;m&#65533;p&#65533;7&#65533;a&#65533;l&#65533;&#65533;0-&#65533;at	a&#65533;&#65533;&#65533;&#65533;&#65533;&#65533;&#65533;n&#65533;&#65533;&#65533;X&#65533;:XN7k&#65533;K&#65533;&#65533;&#65533;V&#65533;&#65533;!/iC&#65533;9&#65533;(%+sxU&#65533;p;&#65533;&#65533;m&#65533;&#65533;4&#65533;&#65533;=D&#956;&#897;&#65533;&#65533;2&#2039;&#65533;&#65533;&#65533;&#65533;&#65533;&#65533;&&#65533;&#65533;.)&#65533;^^'&#65533;B/&#65533;&#65533; T&#65533;"&#65533;&#65533;K!&#65533;&#65533;&#65533;0Ha!yh@&#65533;+&#65533;&#65533;&#65533;&#65533;&#65533;8q	H$&#65533;(8D&#65533;S4r&#65533;o&#65533;&#193;&#65533; &#65533;&#65533;60&#65533;
&#65533;$&#65533;PA B &#65533;sr&#65533;&#65533;&#65533;&#65533;'?_@&#65533;&#1672;K2&#65533;&#65533;<&#65533;&#65533;_&#65533;&#65533;&#65533;m&#65533;&#65533;|i"&#65533;&#1553;P&#65533;&#65533;o^7&#65533;BT&#65533;x&#65533;&#65533;I&#618;&#65533;RTj&#65533;Bb&#65533;&#65533;&#65533;@5@t&#65533;u&#65533;-&#65533;&#65533;} Hr&#65533;F&#65533;J&#65533;Q&#65533;aAA	E b&#65533;&#65533;IN&#65533;&#65533;:&&#65533;2&#65533;&#65533;&#65533;&#65533;*Ta&#65533;&#65533;P&#65533;&#59589;*`&#65533;&#65533;^&#65533;L&#65533;&#65533;Ur&#65533;&#65533;&#65533;&#65533;Or&#65533;&#65533;O&#65533;\&#65533;N&#65533;3}&#65533;p&#65533;&#65533;&#65533;&#65533;LacO&#65533;&#65533;&#65533;bc&#65533;&#65533;^&#65533;B&#65533;&#65533;Jmk&#65533;
&#65533;&#65533;&#65533;&#65533;m-&#65533;&#65533;&#65533;&#65533;f&#65533;&#320;&#65533;HA
S&#65533;&#65533;6q&#65533;9,J&#65533;|i0,&#65533;&#65533;N&#65533;s&#65533;o&#65533;`&#65533;&#65533;&#65533;&#65533;Uc{&#65533;4S&#65533;)?&#65533;&#65533;|&#184;M|~3&#65533;&#65533;&#65533;&#65533;&#65533;&#65533;&#65533;&#65533;&#65533;K&#65533;$$&#65533;&#65533;&#65533;&#65533;aw&#65533;}&#65533;&#65533;>&#65533;&#65533;v&#65533;IM`&#65533;<5	B&#65533;J&#65533;&#65533;T&#65533;&#65533;T&#65533;K8Jj&#65533;&#65533;&#65533;%&#65533;&#65533;)Ld"&#65533;&#65533;GJ	LtBi&#65533;0&#65533;&#65533;Ta&#65533;V&#65533;&#65533;ZE&#65533;&#65533;z
T&#65533;&#1317;&#65533;&#65533;U&#65533;t&#65533;&#65533;&#65533;&#65533;&#65533;Hj&#65533;&#1086;&#65533;&#65533;w&#65533;Z&#65533;ZV-&#65533;&#65533;&#65533;&#65533;&#65533;BZ&#1434;&#65533;-&#65533;n&#65533;[&#65533;]&#64632;&#65533;Rau&#65533;&#65533;&#65533;4F&#65533;&$z&#65533;G&#65533;s&#65533;R(x^&#65533;&#65533;&#65533;&#65533;cD&#65533;/15NhBSO&#65533;&#1313;&#65533;K&#65533;&#65533;&#1028;&#492;
&#65533;&#65533;&#1442;&#65533;&#65533;&#65533;&#65533;3&#65533;&#65533;LTL&#65533;&#65533;8D&#65533;&#65533;p5\&#65533;;&#65533;&#65533;r0=&#65533; ; B&#65533;&#65533;&#65533;@<&#65533;Q&#65533;(&#65533;&#1762;&#2037;{T&#65533;_&#65533;&#65533;Np&#65533;|v(&#65533;4&#65533;P6&#65533;~&#65533;&#65533;&#65533;	&#65533;&#65533;AR&#65533;.s&#65533;&#65533;&#65533;&#65533;&#65533;/&#65533;Y-&#65533;&#65533;\&#65533;y=&#65533;Wuf9&#65533;&#65533;3&#65533;&#65533;P&#65533;dS&#65533;&#65533;	&#65533;&#65533;&#65533;&#65533;&#539;8P&#65533;&#65533;a: &#65533;&#65533;&#643;&#65533;&#65533;&#65533;&#65533;&#515;&#65533;I@&#65533;I&#1308;&#65533;	&#65533;&#65533;0&#65533;@&#65533;D&#65533;:K"B&#65533;~1&#65533;&#65533;&#65533;98&#65533;,H&#65533;&#65533;&#65533;&#65533;%&#65533;6&#1027;AH&#65533;&#65533;xFh&#65533;A&#65533;=&#65533;&#65533;5&#65533;]&#65533;&#65533;&#65533;80&#65533;.&#65533;&#65533;$@&&#65533;&#65533;.87&#65533;&#65533;&#1121;@&#65533;&#65533;
9h&#65533;&#65533;&#65533;&#65533;x&#65533;&&#65533;&#65533;%4 zc&#65533;5&#65533;Y&#65533;&#65533;&#65533;2`&#65533;&#65533;&#65533;&#65533;
&#65533;&#65533;K&#65533;&#65533;&#65533;&#65533;&#1056;&#65533;Q&#65533;&#65533; ?&#65533;&#65533;C&#65533;M&#65533;&#65533;\&#65533;J8&#1026;!&#65533;&#65533;X8&#65533;L&#65533;D&#65533;&#65533;`,&#65533;))Yj&#65533;=@&#65533;E&#65533;&#65533;r,G8&#65533;?&#65533;&#65533;&#65533;&#1572;&#65533;8$D8}j&#65533;&#65533;@9]+&#65533;x&#1218;Y%.Q&#65533;
q&#65533;-1<&#65533;&#65533;.8_&#65533;&#65533;a&&#65533;&#65533;1 &#65533;8&#65533;IK&#65533;R&#65533;&#65533;&#65533;2&#65533;&#65533;&#65533;J/R;:<&#65533;&#65533;~&#65533;&#65533;rC#d&#65533;'0&#65533;)P-&#65533;&#65533;L&#65533;&#65533;`&#65533;4-&#65533;7,X/&#65533;&#65533;&#65533;-&#65533;&#65533;V&#65533;4&#65533;.&#65533;&#65533;w&#65533;Q&#65533;M&#65533;8.j&#65533;&#65533;:r&#65533;J&#65533;&#65533;&#65533;
n&#65533;&#65533;&#65533;Pa:$&#65533;&#65533;&#65533;&#65533;a&#43343;&#65533;#&#65533;\&#65533;&#65533;L5
qBH&#65533;&#65533;C&#65533;zT&#65533;Q&#65533;"ig$&#65533;&#65533;'|B&#65533;3&#65533;0&#65533;&#65533;&#65533;j&#65533;k&#65533;&#65533;&#65533;&#65533;&#65533;(K&#65533;(M@J&#65533;y&#65533;&#65533;-H&#65533;&#65533;B&#65533;(&#65533;&#1092;N&#65533;R&#65533;&#65533;U`VH&#65533;\A&#65533;R&#65533;Q&#65533;Z&#65533;&#65533;&#65533;&#65533;S&#65533;))&#65533;&#65533;\YKc!&#65533;Yx&#65533;&#65533;&#65533;&#65533;&#65533;K[&#65533;&#65533;&#65533;&#65533;iq&#65533;f&#65533;Z&#65533;K&#65533;&#65533;&#65533;[&#65533;&#65533;_&#1029;&#65533;&#65533;Z&#65533;b&#65533;)R&#65533;&#65533;O&#65533;&#65533;F&#65533;&#65533; '&#65533;Cd3>&#65533;&#65533;9(&#240;&#65533;<&#65533;&#65533;B&#65533;G&#65533;-&#65533;&#65533;(&#65533;sJ&#65533;z&#65533;&#65533;&#65533;<&#65533;&#65533;JO&#65533;O&#65533;&#65533;&#65533;=P&#616;&#65533;:&#65533;IhB&#65533;&#65533;&#65533;&#65533;&#65533;4&#514;&#65533;>&#65533;&#65533;&#65533;&#65533;&#65533;&#65533;&#65533;&#65533;% &#65533;8&#65533;&#65533;&#65533;&#65533;X&#65533;&#65533;&#65533;K&#65533;K&#233;[Q&#65533;&#65533;&#65533;&#65533;&#65533;&#65533;+-&#1553;,O) E&#65533;!6c&#65533;p&#65533;&#65533;&#65533;C&#65533;&#65533;&#65533;LB&#65533;&#65533;/&#65533;t&#65533;&#65533; &#65533;j0&#65533;q&#65533;&#65533;
&#289;&#65533;&#65533;&#65533;/&#65533;&#65533;&#65533;?&#65533;&#1563;&#65533;&#65533;&#65533;&#65533;y&#65533;&#65533;&#65533;Y&#1896;/&#65533;&#65533;&#65533;&#65533;&#65533;/.&#65533;2\&#65533;&#65533;&#65533;&#65533; &#65533;&#65533;A&#65533;&#65533;-&#65533;:&#65533;&#65533;&#65533;?&#65533;8 &#65533;)&#65533;&#65533;+&#65533;)&#65533;3h&#65533;:&#65533;@&#65533;&#65533;&#771;9H/YQ&#65533;5&#65533;&#65533;+`&#65533;&#65533;"hP4;&#65533;C5&#65533;&#65533;&#65533;&#65533; &#65533;`7&#10649;D$#1h+&#65533;&#65533;&#65533;&#65533;z&#65533;2&#65533;2p&#65533;1P&#65533;&#65533;7&#1191;2&#65533;-&#65533;&#65533;
&#65533;&#65533;&#65533;&#65533;?@H&#65533;Q&#538;H&#65533;8&#65533;(8 &#65533;H&#65533;@TDx&#65533; &#65533;$&#65533;&&#65533;&#65533; &#65533;3x&#65533;8&#65533;&#65533;&#65533;&#65533;&#697;/&#65533;&#65533;&#65533;&#65533;3&#65533;I,&#65533;2I&#65533;R&#65533;&#65533;*&#65533;d
&#65533;*-CUC&#65533;"&#65533;9Z%$&#65533;&#65533;&#1920;z&#65533;&#65533;&#65533;&#65533;)&#65533;S:p/&#65533;&#65533;&#65533;s&#65533;&#65533;&#65533;I&#65533;6&#65533;&#65533;&#65533;8i<&#65533;&#65533;i&#65533;L/&#65533;X&#65533;0h&#65533; H&#65533;'&#65533;&#65533;x9Y&#65533;&#65533;i&#65533;&#65533;(&#65533;+&#65533;'0a&#65533;% '&#65533;&#65533;8&#65533;]&#65533;&#65533;1P&#65533;&#65533;&#1103;`;&#65533;h&#65533;S;P&#65533;&#65533;
&#65533;j|&#65533;&#65533;&#65533;/&#65533;,5&#65533;R&#65533;&#65533;&#451;&#65533;&#65533;_:&#65533;&#65533;|&#1764;&#65533;&#65533;R0&#65533;S[&#65533;q&#65533;&#65533;c&#65533;H4k4c^&#65533;U;&#65533;'&#65533;&#65533;&#65533;&#65533;&#65533;&#65533;&#65533;(&#65533;&#65533;X&#65533;&#65533;&#65533;&#65533;&#65533;&#65533;9I8&#65533;r&#65533;&#65533;mE)&#706;!L&#65533;&#65533;&#65533;Q8&#65533;&#65533;&#65533;)Vp^a&#65533;r&#65533;&#65533;&#65533;&#65533;EL])&#65533;y&#65533;U&#65533;&#65533;&#65533;&#65533;TY&#65533;[&#65533;^&#65533;\&#65533;&#65533;]&#65533;&#65533;&#65533;&#65533;&#65533;X&#65533;&#65533;&#65533;4[mQ&#65533;&#65533;&#65533;&#65533;Z&#65533;&#65533;t&#65533;&#65533;&#65533;&#65533;=&#65533;Y&#65533;*WP=U,N&#65533;>L`B&#65533;H&#65533;&#65533;&#65533;&#65533;&#65533;x?&#65533;45&#65533;5&#65533;8&#323;>&#65533;Ep&#65533;&#65533;):&#65533;&#65533;&#65533;&#65533;&#65533;&#65533;&#65533; &#65533;X&#65533;>&#65533;X,O&#65533;UL&#65533;QF0&#65533;&#65533;SY&#65533;&#65533;J&#65533;&#834;`
6&#65533;&#65533;)8&#65533;&#65533;&#65533;&#65533;@4&#1733;&#65533;&#65533;&#65533;&#65533;&#65533;'&#1538;3&#65533;&#65533;B&#65533;&#65533;&#65533;YI&#65533;&#65533;t&#65533;&#65533;pMu&#65533;&#65533;&#65533;1IX&#65533;@&#65533;7@&#65533;0&#65533;*`&#65533;$h'P&#65533;%&#65533;/H&#65533;&#65533;&#65533;&#65533;	&#65533;&#65533;&#65533;&#65533;<!&#65533;.>`
J&#65533;8&#65533;&#65533;&#809;&#65533;&#65533;&#65533;@&#65533;&#65533;&#65533;&#65533;P
&#65533;?&#65533;&#65533;@&#65533;&#1609;&#65533;&#65533;&#65533;&#65533;&#65533;
+@&#65533;&#65533;&#65533;&#65533;&#65533;&#65533;?>D&#65533;@C&#65533;
&#65533;&#65533;&#65533;H6&#65533;H&#65533;&#65533;M&#65533;&#65533;&#65533;L&#65533;A&#65533;5&#65533;&#65533;%&#65533;&#65533;&#65533;p&#65533;('&#65533;Z&#65533;&#65533;&#65533;&#65533;
f&#65533;+&#65533;)&#65533;%(x&#65533;v'x&#65533;(@&(&#65533;p&#65533;!)h&#65533;@*&#65533;&&#65533;&#65533;&#65533;&#65533;8&#65533;&#65533;&#65533;y&#65533;m&#65533;&#65533;8f}&#65533;I&#65533;&#65533;&#65533;&#65533;&#65533;&#65533;&#65533;&#65533;&2&#65533;E:I&#65533;0&#65533;&#65533;/&#65533;J&#65533;&#65533;
D&#65533;L&#65533;&#65533;;P&#65533;/&#65533;%@&#65533;P &#65533;&#65533; &#65533; H&#65533;H-&#65533;P&#65533;)&#65533;&#65533;(d&#65533;:&#65533;0&#65533;hz&#65533;&#65533;&#65533;E3&#65533;B&#65533;$0&#65533;F&#65533;&#65533;G}&#1794;0 &#65533;&#65533;&#65533;m&#65533;az&#65533;2&#65533;7&#65533;&#65533;28&#65533;&#65533;&#65533;9&#65533;&#65533;'&#65533;$50&#65533;$I&#65533;2q&#65533;f5#}&#65533;`&#65533;&#65533;&#201;&#65533;&#65533;&#65533;X&#65533;/&#65533;$H'&#65533;-&#65533;&#65533;b&#65533;&i,b&#65533;&#65533;&#65533;5&#23170;&0&#65533;'@&#65533;d&#65533;5\&#65533;!&#65533;1&#65533;c4hZ&#65533;&#65533;&#65533;&#65533;&#65533;&#65533;&#65533;&#65533;_9&#65533;&#65533;f,ga&#65533;h&#65533;&#65533;&#65533;&#65533;Z&#65533;'&#65533;'&#65533;&#65533;&#65533;&#65533;	&#65533;3 &#65533;[&#65533;&#65533;&#65533;&#65533;&#65533;<&#65533;8P@&#65533;Y&#65533;&#65533;	&#65533;&#65533;(&#65533;&#65533;]&#65533;e&#65533;&#65533;P&#65533;&#65533;&#65533;E&#65533;&#65533;@&#65533;D(C&#65533;&#65533;&#65533;>Y&#65533;>&#65533;&#65533;&#65533;f&#65533;J&#65533;!&#65533;&#65533;&#65533;&#685;TS&#65533;&#65533;&#1480;&#65533;y&#65533;&#65533;Z&#65533;L0^&#65533;&#65533;&#65533;d&#65533;&#65533;Z&#517;_&#65533;[&#1029;_&#65533;o&#65533;V(&#65533;[q)&#65533;&#65533;&#65533;l&#65533;&#65533;&#790;&#65533;&#65533;&#65533;$Z*&#65533;&#65533;Lx&#65533;4&#65533;F0&#65533;>&#65533;&#65533;&#65533;)&#65533;MY&#65533;9&#65533;&#65533;8H/`UP&#65533;&#65533;ss;&#65533;Ch&#65533;E&#65533;&#65533;&#65533;&#65533;L9&#65533;&#65533;&#65533;&#65533;:&#65533;&#65533;U,L&#65533;Ci&#65533;0:#&#65533;&#65533;&#956;&#65533;|D&#65533;<p
*&#65533;+x&#65533;&#65533;&#65533;&#65533;&#65533;&#65533;&#65533;&#65533;&#1805;&#65533;&#1537;&#65533;:)&#65533;:&#65533;&#65533;&#65533;S&#65533;&#65533;%&#65533;&#65533;&#65533; B&#65533;Fp&#65533;/&#65533;?r&#65533;" &#65533;&#65533;&#65533;!x&#65533;b&#65533;r&#65533;2&#65533;dn&#65533;|&#65533;&#65533;&#65533;&#65533;9p&#65533;&#65533;&#65533;m&#65533; &#65533;&#65533;&#65533;@&#65533;&#65533;@&#65533;&#65533;&#65533;&#65533;x&#65533;	:P&#65533;&#65533;&#65533;a3`&#65533;&#65533;!&#65533;&#65533;&#65533;n&#65533;&#1097;&#65533;P&#65533;&#769;&#65533;&#65533;/&#65533;*&#65533;&#65533;&#65533;&#65533;&#65533;&#65533;&#65533;:3&#65533;%@_&#65533;&#65533;)@ &#513;H&#65533;&#65533;(&#65533;%x7+&#65533;Qr&#65533;&#65533;&#65533;U&#65533;&#65533;Z&#65533;! &#65533; &#65533;&#65533;&#65533;&#65533;&#65533;0&#1025;G&#65533;'P&#65533;&&#65533;,&#65533;7&#65533;&#65533;&#65533;UJ&#65533;,I&#65533;&#65533;Y&#65533;&#65533;&#65533;&#231;&#65533;/
&#65533;&#65533;J7&#864;G&#65533;8eJC*&#65533;a&#65533;`V;&#65533;q
<&#65533;&#6695;&#65533;Z&#65533; &#65533;&#65533;&#65533;&#65533;&#65533;x&#65533;/&#65533;&#65533;&#65533;&#65533;&#1374;%P&#65533;!gQ&#65533;y7*X&#65533;&#65533;8&#65533;&#65533;&#65533;&#65533;b&#65533;'A&#65533;S&#373;{&#65533;X5&#65533;,&#230;p	&#65533;&#65533;d&#65533;&#65533;&#65533;&#532;&#13223;&#567;&#65533;(&#65533;'&#65533;&#65533;>&#65533;&#65533;bx3&*&#65533;&#65533;W%@&#65533;f* E&#65533;&#65533;`&#65533;u.J&#65533;2)jF&#65533;>&#65533;s.&#65533;7-&#65533;&#65533;)p&#65533;)&#65533;t&#65533;&#65533;U&#65533;&#65533;( E4&#65533;&#65533;%G9c&#65533;E&#65533;n$ ;&#65533;&#65533;s&#65533;&#65533;Ar&#65533;&#65533;&#65533;&#65533;&#1574;E&#65533;&#65533;)&#65533;u*&#65533;&#65533;&#65533;&#65533;&#65533;&#65533;5]G&#65533;&#65533;P&#65533;_Jt%'D&#65533;"2&#65533;sB&#65533;&%&#65533;{.&#65533;]&#65533;&#65533;~2
[&#65533;;&#65533;&#65533;&#65533;&#65533;&#65533;MA&#65533;&#65533;L&#65533;&#65533;&#65533;H&#65533;:+&#65533;&#65533;N&#65533;&#65533;&#942;&#65533;:&#65533;a&#65533;M&#1708;Z&#65533;&#65533;&#65533;&#65533;&#65533;,&#65533;&#65533;&#65533;N&#65533;&#65533;&#65533;-H&#65533;&#65533;&#65533;1&#65533;M&#65533;JS&#65533;&#65533;&#65533;&#65533;X&#65533;;&#65533;&#65533;K&#65533;J&#65533;&#65533;y&#65533;&#65533;|&#37183;&#65533;&#65533;&#916;&#65533;d&#65533;&#65533;AJJ(k@&#65533;&#65533;&#65533;&#1353;&#65533;x#w&#65533;3&#65533;&#65533;8&#65533;.&#65533;&#65533;&h&#65533;( J.&#65533;6&#65533;@&#65533;&#65533;&#65533; @y&#65533;2:&#65533;b&#65533;&#533;^&#65533;Q&#65533;&#701;&#65533;&#65533;	&#65533;!S ?|&#65533;;&#1027;&#65533;&#65533;&#65533;E&#65533;&#65533;&#65533;&#65533;&#65533;>&#65533;@&#65533;&#65533;&#924;&#65533;Q&#65533;&#65533;&#65533;&#65533;b&#65533;'=&#65533;&#65533;&#65533;
k!@&#65533;C0&#65533;&#65533;t2&#65533; =&#65533;6&#65533;&#65533;&#65533;&#65533;H&#65533;&#65533;&#65533;I&#65533;^Yr&#65533;&#65533;7&#65533;&#65533;&#65533;%&#65533;G&#65533;B&#65533;&#65533;&#65533;&#65533;&#65533;&#1020;H
&#65533;10&#65533;i_Z&#65533;2}&#65533;&#65533;6&#65533;B&#65533;H&#65533;5D&#1601;&#65533;&#65533;&#65533;&#65533;&#65533;|&#65533;Q&#65533;&#65533;&#65533;&#65533;0&#65533;&#65533;&#65533;<H&#65533;&#65533;&#65533;&#65533;&#65533;r&#65533;&#65533;&#65533;&#1111;&#65533;&#65533;&#65533;&#65533;@ &#65533;&#65533;&#65533;&#65533; &#65533;&#65533;&#65533;&#65533;
/&#65533;&8&#65533;!&#65533;&#264;(&#65533;,&#65533;&#65533; )&#65533;9V&#65533;&#65533;%8&#65533;hf# 
'&#65533;&#65533;7&#65533;&#65533;&#65533;&#65533;&#65533;4/&#65533;7&#65533;,b&&#65533;W&#65533;&#65533;i&#65533;._&#144;I&#65533;&#65533;&#65533;7q&#65533;0|&#65533;&M&#65533;6n&#1304;&#65533;K0a&#65533;&#65533;9Q&#65533;4eF&#65533;1&#65533;b4f&#800;I&#65533;e5k&#1040;&#65533;&&#65533;&#65533;ej&#65533;&#65533;&#65533;%&#65533;)M&#65533;&#65533;&#65533;qc&#463;&#65533;B&#65533;0%bD	&M&#65533;89&#65533;&#65533;&#65533;*Z&#65533;Fy"&#65533;J.bF&#65533;&#65533;R&#65533;,Z,[&#65533;XQ&#65533;&#65533;.&#65533;d&#65533;r&#65533;H2a&#65533;&#65533;I&#65533;&#65533;&#65533;&#1874;i&#1444;13&#65533;&#65533;4g&#268;&#65533;y&#65533;d54&#65533;`&#65533;&#65533;&#65533;&#65533;&#65533;&#65533;n&#65533;&#1419;,YB&#65533;6&#65533;e&#65533;5&#65533;!&#1252;;&#396;&#65533;&#65533;&#65533;&#65533;=c[&#65533;.YJc&#65533;&#65533;&#65533;&#65533;&#712;	&#65533;K&#65533;&#65533;7&#65533;&#65533;)s5o&#65533;!|&#420;b&#65533;3&#65533;&#65533;{zD8q&#65533;&#65533;f#Yqr3&#65533;%'&#65533;e&#65533;&#1557;&#65533;&#65533;&#65533;F&#65533;&#65533;&#65533;&#65533;&#65533;)&#65533;	&#65533;MBm&#65533;Q]&#65533;q&#65533;EeF&#65533;&#65533;A]a,&#65533;&#65533;t&#65533;&#65533;|BH &#65533;&#65533;&#65533;&#65533;!&#65533;&#65533;%&#65533;&#65533;&#65533;&&#1921;&#65533;~RH!&#65533;0&#65533;%&#65533;&#65533;&#65533;
+&#65533;&#65533;&#65533;
+&#65533;&#65533;&#1187;&#65533;A&#65533;&#65533;&#65533;(&#65533;p&#65533;&#65533;&&#65533;L&#65533;&#65533;#&#65533;0&#65533;&#65533;!&#65533;(&#10515;&#65533;&#65533;c!&#65533;&#65533;&#65533;H#&#65533;,YI'&#65533;x&#65533;	(&#65533;&#65533;r&#65533;(&#65533;&#65533;&#65533;J*&#65533;&#65533;2J(&#65533;y	%&#65533;H&#65533;H#&#65533;LBI%&#65533;dR&#594;&#65533;4&#65533;&#65533;!&#65533;r&#65533;&#65533;&#65533;&#65533;&#65533;w&#65533;Gbx&#65533;&#65533;{&#65533;MJe]paY`&#65533;ZT!&#65533;Q&#65533;
EB&#65533;\d&#65533;y&#65533;1&#65533;}&#65533;G&#65533;$I&&#65533;l&#8792;&#65533;&#65533;&#1190;(&#65533;&#65533;&#65533;&#607;&#65533;4&#65533;&#65533; &#65533;:&#65533;Fq%&#65533;4&#65533;I&#65533;&#1089;&#65533;x&#65533;&#65533;&#65533;u&#65533;&#373;&#65533;]LDK!&#65533;&#65533;1UU&#65533;&#65533;&#65533;s\&#65533;&#65533;y&#65533;xs&#65533;&#65533;&#65533;ew&#65533;]`1E&#65533;V&#65533;&#65533;DI%EQ&#65533;&#65533;&#65533;f&#65533;&#65533;d&#65533;q[y&#65533;&#65533;Q&#65533;w&#65533;a&#65533;r&#65533;v&#65533;&#65533;&#65533;|&#65533;&#65533;&#65533;&#65533;&#65533;&#35596;&#65533;&#1799;9&#65533;&#65533;&#65533;{&#65533;&#65533;u&#65533;&#65533;&#65533;w&#34503;&#65533;!&#65533;&#65533; ~&#65533;&#1011;&#65533;&#65533;&#65533; &#65533;&#65533;&#65533;&#65533;&#65533;!&#65533;r\&#65533;&#65533;|&#65533;&#65533;&#65533;eK&#65533;&#65533;&#65533;&#65533;G9&#65533;a&#65533;&#65533;&#65533;&#65533;&#65533;o&#65533;p&#65533;&#65533;}ex1&#65533;P<&#65533;&#65533;&#65533;o&#65533;&#65533;[&#65533;&#65533;OSD&#65533;>&#65533;&#65533;HT&#65533;.&#65533;B$&#65533;&#65533;M8x&#65533;~C&#65533;&#65533;c!j&#65533;ZP1EX&#65533;&#65533;&#65533;jot&#65533;&#65533;c|1Fa`DzhS`!&#388;&#1097;D&#65533;#&#65533;>&#65533;E`4&#65533;&#65533;za&#65533;Q&#65533;&#65533;k
&#65533;&#65533;&#65533;BA&#65533;N@&#65533;n&#65533;k&#65533;&#65533;S&#65533;&#1911;o&#1099;*&#65533;]&#65533;&#65533;&#65533;Nl&#65533;&#65533;Ia&#65533;E&#65533;&#1019;&#668;zj&#1574;Fa&#65533;&#65533;&#65533;&#65533;&#65533;&#65533;&#65533;6i&#65533;L&#65533;&#65533;1&#65533;&#65533;-&#65533;Cd&#65533;&#65533;)&#65533;j}&#4830;&#65533;B2&#65533;&#65533;&#65533;`&#65533;`&#65533;&#65533;H&#65533;@&#65533;&#65533;M^r"&#65533;5 &&#65533;&#65533;v&#65533;&#65533; 2&#65533;&#65533;kp&#65533;J4&#65533;7&#65533;A%d&#65533;as&#65533;&#547960;&#65533;5&#65533;&#65533;&#65533; &#65533;9&#65533;aq&#65533;&#65533;d&#65533;&#65533;&#65533;&#65533;a<"&#65533; E6(&#65533;d&#65533;&#65533;"N&&#65533;&#65533;&#65533;&#65533;nQ&#65533;t&#65533;H&#65533;&#65533;&#65533;uB&#65533;&#255;x&#65533;~hp"&#65533;&#65533;&#65533;&#65533;#&#65533;&#65533;&#65533;vB:&#65533;Alz&#65533;&#65533;b2&#65533;&#65533;&#65533;&#65533;gt&#65533;&#65533;&#65533;&#65533;=l&#65533;Rj&#65533;$:q
T&#65533;&#65533;<R*Nq&#65533;R&#65533;bL&#65533;&#65533;(1&#65533;E &#65533;&#65533;&#65533;&#65533;&#65533;&#65533;&#65533;&#65533;(j&#65533;Z 1&#65533;C&#65533;&#65533;&#65533;H&#65533;"&#65533;F,&#65533;K&#65533;&#65533;&#65533;#&#65533;d	K&#65533;I&#65533;x&#65533;#&#65533;&#65533;B&#65533;&#65533;241&#65533;&#65533;!EY<&#65533;&#65533;&#65533;&#65533;&#65533;0T&#65533;&#65533;&#65533;&#65533;&#65533;p*&#65533;&#65533;}Z &#65533;&#65533;&#65533;`&#65533;#L&#65533;	&#65533;$B&#65533;@,paiP&#65533;&#65533;&#65533;&#216;2&#65533;!&#65533;H&#65533;#$&#65533;&#65533;I@&#65533;&#65533;&#65533;)!&#65533;&#65533;&#65533;&#65533;&#65533;&#65533;V~&#65533;JUJ#d&#65533;&#65533;&#65533;(&#65533;&#65533;&#940;&#65533;
&#65533;B&#65533;p(&#65533;&#65533;&#65533;&#65533;&#65533;^<:&#65533;&#1621;$:j&#65533;	&#1038;&#65533;&#65533;6&#65533;g&#65533;&#65533;&#65533;&#35744;&#65533;*&#65533;&#65533;r&#65533;&#65533;`&l&#65533;+&#1955;&#65533;&#65533;&#65533;&#65533;&#476;|gB&#65533;I`KTHIq
&#65533;&#65533; &#65533;8&#65533;&#65533;_xXGV&#65533;&#65533;&#65533;&#65533;&#65533;t&#65533;&#65533;P&#65533;q&#65533;^&&#65533;&#65533;Tv&#65533;&#65533;&#65533;d("Q&#65533;HdV#&#129;E&#65533;Z]&#65533;&#65533; 9&#65533;,d&#65533;:,b&#65533;&#65533;"&#1185;_&#65533;&#65533;a&#65533;H)n&#65533;;&#65533;&#65533;&#65533;&#65533;&#65533;&#1622;&#65533;d6&#65533;9&#65533;E&#65533;78&#65533;\&#65533;&#65533;&#65533;J&#65533;&#65533;&#65533;)T
M&#65533;\&#65533;&#504;&#65533;&#65533;M	FH&#65533;W&#65533;&#65533;&#65533;j&#65533;&#65533;%&#65533;X !&#65533;j`&#65533;l&#65533;&#65533;E
O&#65533;BF&#65533;&#65533;&#65533;n&#65533;&#65533;7&#65533;&#65533;h&#65533;&#65533;&#65533;&#65533;&#65533;&#65533;&&#65533;&#65533;&#65533;\&#65533;&#65533;&#65533;&#65533;
J&#65533;&#65533;&#65533;&#65533;+laR&#65533;&#65533;|&#65533;&#1711;&#65533;&#65533;'&#65533;&#65533;&#65533;D5&#65533;&#65533;u&#65533;&#65533;m&#65533;Z&#65533; &#65533;&#65533;
X#&#65533;&#708;&#65533;&#65533;&#65533;&#65533;&#65533;T-&#65533;&#65533;g&#65533;R>&#65533;&#1872;B &#65533;O&#65533;B&#65533;&#65533;&#65533;&#65533;&#65533;&#65533;a/yaCB&#65533; &#65533;ki	&#65533;(k&#255;&#65533;&#65533;&#65533;2	J@rr&#65533;% I		r&#65533;&#65533;&#65533;&&#1294;bPD yMes;&#65533;L&#65533;&#65533;&#65533;&#65533;H$`&#65533;9H&#65533;&#65533;&#65533;!&#181;&#65533;&#65533;V&#65533;s&#65533;:&#65533;&#1277;(t^&#65533;4&#65533;!%k&#65533;I`3cB`&#65533;	]&#65533;0&#65533;u&#65533;l&#65533;&#65533;T!&#65533;	&#65533;&#65533;:/e&#65533;&#65533;&#65533;&#65533;AbW&#65533;&#516;&<
PI&#65533;&#65533;&#65533;2!iE$Bx(u&#65533;&#65533;d&#65533;&#65533;&#65533;&#65533;\&#65533;2&#65533;&#65533;&#65533;Qj&#65533;W&#65533; &#65533;&#65533;5&#65533;e8&#65533;u &#1781;.22&#65533;&#1097;`&#65533;&#65533;&#65533;J~&#65533;&#65533;&#65533;&#65533;-1*loTQ`&#65533;S&#65533;@*&#65533;)&#65533;J@K/&#65533;_+La
R&#65533;&#65533;&#65533;&#65533;4&#65533;&#65533;&#65533;u&#65533;&#52240;#&#65533;&#65533;&#65533;&#65533;&#65533;&#65533;^3&#65533;
&#65533;>&#65533;o&#65533;?`7nq&#65533;&#65533;]&#65533; &#65533;ugD/J&#1313;&#65533;&#65533;&#65533;(&#65533;&#65533;`&#65533;&#65533;B&#65533;&#65533;^WNa&#65533;&#65533;&#65533;&#65533;&#65533;n&#65533;&&#65533;0]&#65533; I~h&#65533;[S&#65533;Zj&#65533;&#65533;&#65533;p\H&#65533;1&#65533;!]t&#65533;&#65533;&#65533;CC&#65533;&#65533;&#1104;q&#65533;&#65533;An&#65533;(&#65533;T&#65533;@&#65533;&#65533;c)n&#65533;&#65533;&#65533;&#65533;X&#65533;&#65533;D&#65533;\&#65533;!&#65533;&#65533;&#65533;I&#65533;&#65533;h&#65533;B&#65533;&#65533; A&#65533;&#65533;j&#65533;R&#65533;&#65533;&#65533;U&#65533;&#65533;En(;&#65533;&#65533;o&#249;&#65533;&#65533;&#1741;WS$&#65533;&#1262;v&#65533;1&#65533;| 4&#65533;|:&&#65533;&#65533;&#65533;6
 HU&#65533;&#65533;&#65533;.&#65533;p1&#65533;&#65533;&#65533;&#65533;&#65533;&#65533;&#65533;&#65533;IOX0&#65533;P&#65533;&#65533; &#65533;&#65533;&#65533;,&#65533;&#65533;&#65533;<3&#65533;wSa&#65533;&#65533;&#1730;&#65533;@&#65533;&#1082;&#65533;1G&#65533;uJ&#65533;&#65533;&#65533;&#65533;&#742;&#65533;&#65533;0&#65533;&#65533;xL&#418;#&#380;&#65533;&#65533;7$&#65533;&#65533;Ae&#65533;&#1332;!v&#65533;&#65533;&#65533;&#65533;(&#65533;:D&#65533;4$8&#65533;&#65533;&#65533;&#65533;$5@&#65533;&#65533;&0&#48102;06&#65533;H &#65533;&#65533;&#65533;x&#65533;&#65533;(&#65533;\_W&#65533;CQ&#65533;Rv>&#65533;&#65533;&#65533;&#1165;:>g+&#65533;&#65533;g&#65533;P&#65533;9&#65533;Mq	$b&#65533;&#596;_&#65533;&#65533;t<_&#65533;qdE&#65533;&#65533;K&#65533;&#65533;F &#65533;&#65533;&#65533;H&#65533;&#65533;&#65533;&#65533;&#65533;&#65533;&#65533;&#65533;&#65533; &#161;&#65533;&#65533;\&#65533;&#65533;quKs&#65533;&#1858;&#65533;O&#65533;&#65533;]&#65533;uK&#65533;H&#65533;Y&#65533;&#65533;x&#65533;&#778;&#65533;&#65533;&#65533;&#65533;\T&#384;&#65533;k&#65533;&#65533;}$c&#65533;E	&#65533;^&#65533;G&#65533;&#65533;&#65533;&#65533;&#65533;&#65533;sM&#65533;i&#65533;qOl^&#65533;&#65533;NM&#65533;K&#1031;&#65533;gd&#65533;ir&#65533;u	&#65533;Ys`&#65533;&#65533;&#65533;MJ&#65533;t&#65533;Z&#65533;&#65533;&#65533;&#65533;Z&#65533;&#65533;&#65533;y&#65533;Y&#65533;V&#65533;&#65533; &#65533;W&#65533;&#65533;&#65533;z&#65533;v&#1860;&#65533;=&#65533;u&#65533;G&#65533;m&#65533;#H&#65533;`&#65533;Zh
&#65533;&#65533;&#65533;8&#65533; vA&#65533;pWsYAz&#65533;Et&#65533;QB&#65533;MU&#65533;&#65533;&#65533;A&#65533;b&#65533;\&#65533;&#65533;&#65533; &#65533;X&#65533;&#65533;&#65533;&#65533;&#65533;A&#65533;&#65533;&#65533; &#65533;t"&#836;U&#65533;X&#65533;IF&#65533;&#65533;&#65533;B\iU&#65533;&#781;+V&#65533;D&#65533;&#65533;&#65533;&#65533;OM&#65533;F{&#65533;&#65533;bp&#65533;@&#65533;(&#65533;Jt\t&#65533;D&#65533;&#65533;&#65533;&#65533;M&#65533;M&#65533;&#65533;H&#65533;`LH&#65533;&#65533;&#65533;t&#65533;"d&#65533;&#65533;&#1512;&#65533;Z#MqG&#65533;&#65533;G&#65533;&#65533;F^&#65533;t$Yt&#65533;;&#65533;&#15201;&#65533;&#65533;|]&#65533;&#65533;&#65533;ol`FiI&#65533;d&#65533;P&#65533;&#65533;
P&#65533;Ph&#65533;&#65533;&#65533;{&#65533;&#65533;&#65533;[hm&#65533;DM&#65533;&#65533;&#1428;{&#65533;&#65533;&#50178;&#65533;&#65533;J`&#65533;YV&#65533;qD&#65533;&#65533;Y&#65533;&#65533;&#65533; &#65533;m&#65533;AZ&#65533;_!&#65533;&#65533;&#65533;Y!FJ&#65533;&#65533;!v&#65533;X&#65533;&#65533;&#65533;Id&#1859;&#65533;_yd&#65533;&#65533;&#65533;&#65533;&#65533;&#1728;l&#65533;&#65533;&#65533;&#65533;>&#65533;`i%TAGePae4nQ4FYB&#65533;eqEFM&#65533;&#388;&#65533;D`&#65533;&#65533;Q&#65533;&#65533;&#65533;&#65533;&#65533;&#65533;D&#65533;"qK&#65533;&#65533;&#325;X&#65533;&#65533;L&#65533;M&#65533;&#65533;R&#65533;&#65533;&#65533;&#65533;\ %&#65533;E&#65533;w&#65533;XjL&#65533;&#65533;Y\&#65533;&#65533;$&#65533;`H(^&#65533;]&#65533;&#65533;0&#65533;{yA&#65533;^U&#65533;FZIV&#65533;\x&#65533;&#65533;k&#65533;&#65533;Y&#65533;&#65533;AOGv$&#65533;(&#65533;&#65533;O&#65533;,tT&#65533;m&#65533;&#65533;&#65533;c&#65533;Ax&#65533;b&#65533;&#65533;A&#65533;&#65533;&#65533;&#65533;F&#65533;&#65533;&#65533;]&#65533;&#65533;&#65533;Ngr &#1044;Y!&#65533;L&#65533;&#65533;&#65533;[&#65533;N&#65533;&#65533;[&#65533;z&#65533;gFD&#65533;[J&#65533;&#65533;A&#65533;&#65533;&#65533;'&#65533;EF&#65533;&#65533;&#65533;|&#65533;DQ&#65533;]&#65533;&#65533;&#65533;&#65533;5&#65533;&#65533;i\	}X&#65533;&#65533;&#65533;\*&#65533;&#65533;i&#65533;ZV&#65533;&#65533;&#65533;\&#65533;&#65533;&#65533;&#65533;/&#65533;Q&#688;&#1192;&#65533;Y&#65533;&#65533;R&#65533;\&#65533;x&#65533;B&#65533;L&#1772;&#1169;i&#65533;&#65533;qMZ&#1740;H&#65533;8T&#65533;@&#65533;&#65533;&#65533;&#65533;_y&#389;&#65533;;r&#65533;DM0&#65533;&#65533;&#65533;j &#65533;&#65533;&#1040;&#65533;&#65533;&#65533;&#65533;KQV&#65533;&#65533;&#65533;&#65533;G&#65533;&#65533;V&#65533;&#906;&#65533;&#65533;&#65533;&#65533;&#65533;&#65533;&#65533;&#65533;&#65533;&#65533;&#1409;q&#65533;&#65533;&#65533;q&#65533;	&#65533;&#758;\&#65533;RV&#65533;&#65533;&#65533;&#65533;On)&#65533;&#65533;u&#65533;&#65533;pA&#65533;&#65533;&#1865;&#65533;&#65533;`&#65533;n&#65533;&#65533;}X&#65533;DP&#65533;&#6917;&#65533;Q&#65533;&#65533;]&#65533;h@P&#65533;&#65533;=%&#65533;u&#65533;,&#65533;Ff&#65533;xAg&#65533;&#277;&#65533;D&#65533;	\`&#65533;"&#65533;g&#65533;!&#65533;&#65533;&#65533;	Ehm&#65533;&#65533;&#65533;&#65533;&#65533;a&#65533;}&#65533;&#65533;^i"yM&#604;&#65533;C&#65533;&#65533;&#65533;&#65533;&#65533;3&#65533;
 &#65533;&#65533; &#65533;IP&#65533;}&#65533;c&#65533;X&#65533;&#677;=_&#65533;m&#65533;a&#385;&#65533;Q&#65533;&#65533;_&#65533;O&#65533;&#65533;&#65533;jU&#65533;&#65533;.&#65533;q&#65533;&#65533;&#65533;`i&#65533;U&#1695;+&#65533;&#65533;&#65533;&#65533;&#65533;&#65533;I}
X\&#65533;&#65533;Q&#517;&#65533;E&#65533;&#65533;&#65533;D&#65533;FH%&#65533;O&#1901;&#65533;m&#65533;D&#65533;QGe&#65533;l&#65533;cD &#796;UT&#65533;Feg&#65533;FK&#65533;&#65533;Y&#65533;&#65533;&#218;&#65533;9&#65533;&#65533;F&#1054;&#65533;&#65533;&#65533;O&#65533;N&#65533;&#65533;8i"&#65533;(!j&#65533;&#65533;^&#65533;q&#65533;&#65533;&#65533;i&#65533;.&#65533;E&#65533;Gt&#65533;&#65533;&#65533;&#65533;_v'&YS)&#65533;&#65533;&#65533;FW&#65533;D&#65533;&#645;q`m&#65533;t&#65533;M&#65533;'&#65533; m&#65533;&#65533;&#65533;>c&#65533;&#65533;>&#65533;&#65533;&#65533;&#65533;;&#65533;&#65533;&#65533;&#65533;+&#65533;&#388;j&#65533;&#65533;@&#65533;
&#65533;I&#65533;G&#443;&#65533;P&#1810;M)&#65533;K^&#65533;&#65533;]&#65533;&#5512;^uMc&#65533;&#65533;*&#65533;&#65533;L!&#65533;-M&#65533;&#65533;&#65533;&#65533;\&#65533;&#65533;&#65533;&#65533;&#776;&#65533;,&#1354;&#65533;&#1290;&#65533;&#65533;&#65533;&#65533;U>&#65533;&#65533;`&#65533;c&#540;&#65533;a}&#65533;&#1662;&#65533;	&#65533;`&#65533;nx&#65533;{&#65533;E&#65533;&#65533;&#65533;,&#65533;&#65533;KA&#65533;&#65533;&#65533;	/`THM}&#65533;&#65533;&#65533;PK&#65533;&#277;>&#65533;p%&#65533;L@&#65533;x$&#65533;&#65533;N&#65533;-&#65533;&#65533;&#65533;&#65533;&#65533;	&#65533;&#65533;&#65533;&#65533;M&#65533;&#65533;&#65533;&#65533;&#65533;]&#65533;&#65533;R,c0&#65533;O&#65533;#:"&#65533;&#65533;m&#65533;M&#65533;O&#65533;X&#65533;&#65533;&#65533;]F~&#65533;Rq&#65533;N"gtOFzO$d,&#65533;xQ&#65533;Mp&#65533;&#65533; &#65533;O&#65533;J&#65533;4&#65533;$A &#65533;D|M&#65533;?&#65533;&#65533;A&#52073;&#65533;{(&#65533;alO&#420;&#65533;&#65533; 0&#65533;DO\&#65533;&#65533;Y&#65533;&#65533;&#65533;&#65533;&#65533;&#65533;&#65533;l&#65533;s&#65533;&#65533;&#65533;%h&#65533;fP&#65533;)&#65533;&#65533;&#65533;&#65533;&#65533;&#65533;&#65533;&#65533;6&#65533;&#65533;&#65533;&#65533;&#65533;&#65533;r&#65533;L&#65533;&#65533;4&#65533;!&#1891;<&#65533;&#65533;L5&#65533;K&#65533;	hNO&#65533;&#65533;^&#65533;E&#65533;N'&#65533;	&#65533;M&#65533;&#65533;&#848;yDmbFc&#65533;r&#65533;&#65533;L"&#65533;["$&#65533;&#65533;4k&#65533;&#65533;&#65533;&#65533;&#65533;&#1901;}&#65533;&#65533;R&#65533;dD&#65533;aDIp&#65533;&#262;&#65533;&#65533;&#65533;&#65533;I&#65533;9&#65533;_&#65533;&#65533;iwP%#&#65533;}_!Gl&#65533;=&l&#389;O&#65533;f&#65533;&#65533;{a'&#65533;#S&#65533;+&#65533;&#65533;&#65533;mHJ&#65533;&#65533;$\&#65533;&#65533;m&#65533;Ve&#65533;&#65533;A&#65533;&#65533;&#65533;&#65533;t&q&#1060;&#&#65533;&#65533;gDg&#65533;&#65533;/&#65533;u6Kl&#65533;-D&#65533;m&#65533;>i3&#65533;!$v&#65533;&#65533;	&#65533;&#65533;&#65533;&#65533;&#1842;&#65533;M&#65533;p&#65533;&#65533;&#556;&#65533;&#65533;&#65533;&#65533;&#65533;KW&#65533;&#65533;&#65533;&#65533;&#65533;&#513;&#65533;IL3&#65533;A&#65533;&#65533;\&#65533;	t&#65533;&#65533;&#65533;&#65533;&#65533;&#65533;&#65533;&#65533;&#857;&#65533;A HS&#65533;u&#65533;)&#65533;A&#65533;xU&#65533;&#65533;&#1354;&#65533;&#1379;&#65533;&#65533;&#65533;e&#1188;&#65533;*&#65533;&#65533;^iS:&#65533;Q&#65533;\|&#65533;ZJdG&#65533;&#65533;&#65533;T4&#65533;'&#65533;&#65533;&#65533;E&#1054;
1&#420;&#65533;&#65533;~&#65533;0"&#65533;L&#65533;O&#65533;&#65533;s"!&#65533;*&#65533;Q&#65533;A&#65533;~&#65533;
1&#65533;r&#65533;f^&#65533;&#65533;a&#782;&#65533;&#65533;&#65533;&#65533;0'&#65533;&#65533;&#65533;
&#65533;L&#65533;&#65533;@ &#65533;&#65533;&#65533;Vt
&#65533;&#65533;}&#65533;X"&#65533;&#65533;N&#35421;&#65533;&#65533;W|&#65533;&#65533;O&#65533;&#65533;&#65533; ,&#65533;&#65533;&#65533; z&#65533;&#65533;@&#65533;&#65533;&#1269;u&#703;&#65533;PD&#65533;&#65533;@\D&#65533;]&#65533;&#65533;&#65533;_&#65533;&#65533;H&#65533;&#65533;&#65533;&#65533;&#65533;XL&#65533;;&#65533;6V[&#1781;U&#65533;i&#377;&#65533;z=&#65533;9&#65533;q&#65533;&#65533;&#65533;&#65533;&&#65533;&#65533;]&#65533;&#1025;v&#65533;&#65533;O&#65533;d[&#65533;r&#65533;&#52228;Qf_&#65533;&#65533;T!&#65533;&#65533;0N&#65533;&#65533;&#65533;&#1001;&#65533;&#65533;lJ&#65533;pu&#65533;p&#65533;d{6L&#65533;&#65533;=
a&#65533;&#65533;+A
&#65533;&#65533;&#65533;&#65533;&#65533;u&#65533;=i&#65533;&#65533;?&#65533;&#65533;[&#65533;m&#65533;TK\&#65533;Y<&#65533;"&#65533;&#65533;]ca&#65533;|&#65533;&#65533;wP&#65533;y&#65533;+&#65533;&#65533;&#65533;X&#65533;&#65533;P[&#65533;_&#65533;l&#65533;&#65533;&#65533;&#65533;&#65533;&#65533;&#65533;&#65533;&#65533;&#65533;57&#65533;Q;2&#65533;]&#65533;&#65533;&#65533;o&#65533;^G^&#65533;j&#65533;Q&#65533;k&#65533;&#65533;&#65533;1&#951;&#65533;&#65533;*&#65533;]N&#65533;F&#65533;&#65533;&#803;&#65533;&#65533;F&#65533;"&#65533;&#65533;~a&#65533;&#65533;D$_N&#65533;Hr&#65533;&#65533; y)
(&#65533;&#65533;&#65533;&#65533;&#65533;D&#65533;5&#65533;&#65533;&#65533;A&#65533;vX&#65533;U&#65533;Pq'`&#65533;&#65533;_&#65533; U&#65533;L&#65533;#!&#65533;c&#65533;nF&#65533;&#65533;a)&#65533;&#65533;t&#65533;Z]&#65533;_&#65533;&#65533;&#65533;&#65533;V&#65533;_&#65533;U^&#65533;&#65533;&#65533;}&#1100;&#65533;=&#65533;&#65533; &#65533; HS&#1252;i&#65533;&#65533;&#65533;&#65533;&#65533;,
&#65533; &#65533;&#65533;&#236237;&#65533;&#65533;&#65533;&#65533;W&#65533;U&#65533;&#65533;&#65533;X&#65533;k&#65533;&#1948;@&#65533;&#65533;&#65533;&#65533;pG&#65533;)&#65533;%&#65533;&#1604;&#65533;&G{&#65533;qB&#65533;eY>nU&#47013;&#65533;&#65533;x]&#65533;&#65533;<&#285;N&#65533;&#65533;&#65533;&#335;O&#65533;&#65533;&#65533;z&#65533;&#65533;-&#61613;&#65533;&#65533;<d!&#1157;&#65533;&#65533;&#65533; &#65533;YC&#65533;&#65533;X!&#1462;l&#1474;JhNhP"&#65533;cA|Qbf&#65533;Zw$&#65533;&#65533;r&#65533;<!&#65533;&#65533;5$&#65533;Y_&#65533;&#65533;=-O&#65533;{&#65533;&#65533;J3&#65533;E&#65533;Z`;&#65533;$-&#65533;6&#65533;E$!As&#65533;mO"&#65533;g &#65533;&#296;&#65533;x&#65533;&#65533;m&#381;O&#65533;jX&#65533;&#65533;nM&#65533;n]&#65533;&&#65533;z(&#386;&#65533;!A&#65533;7^&#65533;gD&#65533;`&#925;%&#65533;mgqX{A&#65533;I&#65533;&#65533;DMt&#65533;u,&#65533;P&#65533;&#65533;{`&#65533;&#65533;q&#65533;&#65533;&#65533;Y&#65533;QJ&#65533;&#65533;J&#65533;&#65533;&#65533;&#65533;&#65533;&&#65533;Tm%y..&#65533;&#65533;U&#65533;&#65533;&#65533;&#65533;5&#65533;&#65533;X&#65533;G&#65533;/&#65533;&#65533;&#65533;`&#65533;!&#65533;s&#65533;y&#65533;&#65533;&#65533;v&#65533;W&#65533;j&#65533;&#65533;&#65533;&#65533;A&#65533;&#65533;OL\GhRVwq+&#769;&#65533;&#65533;&#65533;a&#65533;Z9&#65533;&#65533;&#65533;&#65533;&#65533;&#65533;Y&#65533;&#65533;&#65533;Z&#65533;&#65533;B&#65533;c&#65533; &#65533; &#65533;&#65533;&#65533;&#65533;&#65533;&#65533;&#65533;_y&#65533;A&#65533;vo5&#65533;&#65533;/2&&#1028;&#65533;mU&#65533;&#65533;&#65533;nc&#65533;&#65533;\&#65533;&#65533;Ja&#65533;wc&#65533;K&#65533;&#65533;&#58645;%Z2&#65533;&#65533;&#65533;&#65533;Ye&#65533;&#65533;sA3&#65533;&#65533;&#65533;$&#65533;&#65533;K&#1096;&#65533;&#65533;&#65533;YM&#65533;&#65533;hF&#65533;n&#65533;@&#65533;&#65533;@&#65533;-~%&#65533;C&#65533;R.&#720;Ec&#864;M4&#65533; &#65533;_&#65533;A&#65533;&#65533;&#65533;(&#65533;&#65533;kL&#65533;b&#65533;1JX&#65533;&#65533;&#65533;O|&#65533;&#65533;&#65533;&#65533;I&#65533;@&#65533;Isf&#65533;/]&#65533;|Q&#65533;p&#65533;6l&#65533;&#801;3&#65533;N&#65533;:w&#65533;&#65533;&#627;&#65533;&#65533;&#65533;w&#65533;&#521;&#65533;8o&#1580;Q&#65533;&#65533;&#65533;5p$V&#65533;&#65533;L&#65533;2b&#65533;l&#65533;&#65533;%&#65533;&#65533;1c&#528;)ThP&#65533;Fm&&#65533;&#65533;E&#65533;0&#65533;]&#65533;v&#65533;E&#65533;.`|M&#65533;&#65533;&#65533;6e&#65533;\&#65533;&#65533;&#65533;H&#65533;&O&#65533;`&#65533;&#65533;E&#65533;N&#65533;n&#65533;&#405;&#65533;e&#65533;N/`&#65533;&#65533;l;&#65533;m&#65533;/a&#65533;L&#65533;REJa&#65533;M&#65533;q&#65533;&#65533;'P&#65533;T&#65533;p&#65533;l&#65533;&#65533;2&#65533;J+Q&#65533;d&#65533;Wgf&#65533;&#65533;w&#65533;&#65533;)&#65533;'&#957;tw&#65533;&#65533;&#65533;&#65533;&#65533;&#1459;&#65533;~&#65533;&#65533;&#65533;&#65533;_&#65533;b&#65533;R&#65533;2%
&#65533;&#419;&#65533;&#65533;&#1376;A&#65533;^&#65533;T&#65533;&#65533;P&#65533;&#65533;&#65533;&#65533;8d&#65533;&#65533;&#65533;i&#65533;I&#65533;&#65533;{&#65533;4&#65533;&#1116;q&#65533;K&#65533;)&#65533;dQ&#65533;E&#65533;@&#65533;^&#65533;TS&#1165;5i&#65533;&#65533;&#65533;1&#65533;/&#65533;R&#65533;'&#65533;&#65533;2&#65533;8&#65533;&#65533;*&#65533; &#204;3&#65533;P&#65533;&#65533;6&#65533;&#65533;j&#65533;&#65533;&#65533;x&#65533;&#65533;7&#65533;&#65533;#&#65533;9&#65533;(&#65533;6&#65533;&#65533;&#65533;p&#65533;0&#1816;&#65533;?&#65533;&#65533;#&#65533;6&#65533;H&#65533;&#65533;&#696;&#65533;&#65533;&#65533;&#65533;&#65533;X&#65533;c$&#65533;0I&#65533;Q<&#65533;?E|#9PR&#65533;&#65533;:J&#65533;0&#65533;(&#65533;8&#65533;s&#65533;&Kt&#65533;J&#65533;B,&#636;&#65533;&#536;m&#65533;&#65533;8&#65533;&#65533;3&#65533;&#65533;&#65533;p&#65533;s&#65533;&#65533;&#65533;3 &#65533;&#65533;4&#1696;#&#65533;>&#65533;&#65533;#;&#65533;&#65533;JD(7sL&#65533;&#65533;
5&#65533;+#;&#65533;&#65533;&#65533;&#65533;?L&#65533;0&#65533;D&#65533;&#65533;|&#65533;&#65533;)&#65533;LU&#65533;1&#65533;(&#65533;&#65533;&#65533;&#65533;&#816;&#65533;FKj4S&#65533;&#65533;&#224;m&#65533;p&#65533;&#65533;&#65533;SX&#635;t&#65533;=UL6&#1622;&#65533;&#65533;Y<&#65533;&#65533;:&#65533; &#65533;&#65533;U&#65533;&#65533;&#65533;&#65533;c&#65533;t&#65533;GM<&#65533;&#65533;'&#1728;&#1293;V&#65533;qH7&#65533;&#65533;]:$&#65533;&#65533;g1&#65533;&#65533;&#65533;:*&#65533;&#65533;(&#65533;<2&#65533;&#65533;y'&#65533;7#&#65533;&#65533;&#65533;#<&#65533;&#65533;c&#65533;h&#65533;&#65533;&#1937;&#65533;08]&#65533;&#65533;-/3&#65533;(CN&#65533;:1`&#65533;&#65533;&#65533;C&#65533;&#65533;&#65533;&#65533;(&#65533;D	&#65533;c&#65533;#&#65533;&#65533;_&#65533;&#65533;#;&#65533;h&#65533;&#65533;&#65533;Z22&#65533;r&#65533;X3&#65533;&#65533;&#65533;1&#65533; &#65533; y&#1300;&#65533;8&#65533;e&#65533;&#65533;4PYS&#65533;Sdu^&#65533;;&#65533;&#65533;&#65533;&#65533;&#65533;&#65533;&#65533;&#65533;&#65533;&#65533;&#65533;	'&#65533;<&#65533;&#160;&#65533;&#65533;&#65533;@0~&#65533;5i&#65533;&#65533;&#65533;-6&#65533;&#65533;&#65533;*&#65533;&#65533;&#48100;^&#65533;&#65533;&#1675;&#65533;,&&#65533;&#65533;&#8873;&#65533;&#65533;b&#65533;&#65533;&#65533;x&#65533;&#65533;&#65533;)&#65533;\&#65533;-&#65533;&#65533;&#65533;-,&#65533;x&#65533;&#65533;&#561;&#65533;.&#65533;&#65533;B4+&#65533;&#65533;&#65533;&#65533;Y&#2028;&#65533;(&#65533;(&#65533;8):#]&#65533;-&#65533;@&#65533;=&#65533;&#65533;&#65533;
*&#65533;&#65533;L&#65533;&#65533;B&#65533;&#65533;&#65533;&#65533;*&#65533;&#65533;&#65533;q&#65533;/}/&#65533;&#65533;<&#65533;&#65533;`c&#65533;
&#65533;&#251;&#65533;&#2037;&#65533;o&#65533;3&#65533;\&#65533;&#65533;&#1731;&#65533;&#65533;&#65533;*&#65533;|&#65533;&#65533;&#65533;&#65533;&#65533;&#65533;&#65533;53&#65533;&#65533;4M;&#65533;&#65533;&#557;&#4632;&#65533;/G+$&#65533;9^&#65533;&#65533;&#65533;&#65533;&#65533;&#1408;&#65533;q<&#65533;m&#65533;@&#65533;&#65533;K+&#65533;Tz&#65533;&#65533;&#65533;h&#65533;O$&#65533;&#65533;&#65533;HI$&#65533;&#65533;N&#65533;&#65533;3&#65533;&#65533;l&#65533;&#65533;_&#65533;&#65533;&#65533;&#65533;9&#1569;&#65533;&#65533;C&#65533;p'&#65533;&#65533;&#65533;yrpt&#65533;&#65533;&#65533;]&J&#65533;&#65533;V&#65533;&#65533;&#65533;i"\&#65533;Y&#65533;0&#65533;&#65533;&#65533;&#65533;&#65533;RCH8&#65533;&#65533;&#65533;^p&#65533;&#65533;&#1072;!&#65533;}(@Y	J&#65533;&#65533;&#65533;"sh&#65533;&#65533;(&#65533;&#65533;&#65533;~&#65533;&#65533;T&#65533;&#65533;&#1031;?&#65533;&#65533;&#65533;#&#65533; y&#65533;1Q&#65533;)&#65533;M&#65533;Wb*E.&#65533;D)&#65533;&#65533;x&#65533;&#65533;H&#65533;k&#65533;&#65533;z&#65533;&#65533;r&#65533;&#65533;$&#65533;&#65533;X&#65533;&#65533;A&#65533;;a+&#65533;&#65533;&#65533;&#65533;&#65533;'&#65533;&#65533;&#65533;b/X&#65533;&#65533;2&#65533;&#65533;&#65533;:&#65533;&#65533;"&#65533;J&#65533;C&#65533;&#65533;&#65533;&#65533;&#65533;<;&#65533;#[&#467;(r&#65533;&#65533;LfKj	-&#65533;&#65533;a!&#65533;&#65533;5&#65533;&#65533;0Y&#65533;Ad&#65533;e&#65533;0;&#65533;sZ&#65533;&#65533;f&#65533;&#65533;E&#858;a&#65533;$IRC&#65533;&#65533;&#65533;7-@&#65533;
_&#65533;I&#65533;x&#65533;&#65533;)&#65533;(Us'&#65533;&#65533;5&#65533;=&#65533;&#65533;sx&#199;&#65533;;l&#65533;#z&#65533;&#65533;FF&#65533;;&#65533;K&#65533;&#65533;B$Dp4-C^&#65533;x(&#65533;6&#65533;&#65533;&#65533;&#65533;A&#65533;&#1203;I]d&#65533;2&#1657;.t)&#65533;Ry&#65533;A"&#65533;X}&#65533;A&#65533;&#65533;&#65533;%&#65533;
&#65533;56&#65533;R&#65533;t&#65533; %%h&#1131;&#65533;vr&#65533;&#65533;&#65533;&#65533;&#65533;&#65533;&#65533;O&#65533;0$0&#65533;	N&#65533;\rr&#65533;&#65533;&#65533;&#65533;&#65533;&#65533;
&#65533;7-d!u&#65533;S&#65533;&#65533;&#65533;&#65533;F&#65533;9Pi&#65533;=&#65533;&#65533;t&#65533;=Wh&#65533;ah&#65533;&#65533;&#65533;aa8&#65533;;Nr&#65533;Z*&#65533;U2Z&#65533;a9&#65533;)Xa0i&#65533;e&#65533;c&#65533;i&#65533;o/&#65533;&#65533;:&#65533;&#65533;&#65533;&#65533;x&#65533;&#65533;@7&#65533;&#65533;J&!
T&#65533;Z&#65533;&#65533;&#65533;XHP&#65533;&#65533;>&#65533;&#65533;&#65533;^&#65533;&#65533;&#65533;&#65533; &#65533;hA&#65533;j&#65533;&#65533;&#65533;P&#65533;3&#65533;auq&#65533;s&#65533;r&#65533;&#1589;&#65533;^&#65533;X+&#65533;&#65533;&#65533;A&&#65533;[&#65533;!&#65533;&#65533;&#65533;&#65533;&#65533;&#65533;>d &#65533;&#65533;	&#65533;&#65533;&#563;&#65533;&#65533;]@]&#65533;&#65533;-&#65533;&#65533;&#65533;&#65533;&#65533;&#65533;&#65533;?&#65533;A9\&#65533;r/|&#65533;Uf
&#65533;DP&#65533;?&#65533;&#65533;&#65533;!*&#65533;CE&#65533;Y&#65533;&#65533;&#65533;+&#65533;&#65533;&#65533;S&#65533;x.:&#65533;,a&#65533;&#65533;&#65533;&#65533;&#65533;&#65533;,&#65533;&&#65533;z &#65533;&#65533;<0&#65533;p&#65533;&#65533;&#65533;&#65533;&#65533;Z&#65533;@&#65533;&#65533;`&#928141;&#65533;&#65533;P&#65533;&#65533;&#65533;.&#65533;&#65533;&#65533;&)&#65533;&#65533;3`&#65533;'&#65533;&#65533;&#65533;,&#65533;E&#65533;Y4[&#65533;&#65533;ZU"&#65533;&#65533;_&#65533;&#65533;"8K&#65533;_Mi"	&#65533;b&#65533;&#65533;&#65533;&#65533;2&#65533;H"&#65533; ;k&#65533;&#65533;e&#65533;"&#65533;&#65533;B&#65533;B&#65533;&#65533;h$&#65533;&#65533;&#65533;U&#65533;rp&#65533;&#65533;%&#65533;&#65533;&#65533;&#65533;&#65533;&#65533;&#65533;&#1533;,&#65533;&#331;&#65533;lF~&#65533;q.&#65533;&#65533;_&#65533;h&#65533;&#65533;z&#65533;&&#65533;{&#65533;&#65533;U&#65533;k&#65533;&#65533;\&#65533;&#65533;P&#735236;&#65533;-<&#65533;&#590;&#65533;&#65533;&#65533;h
h&#65533;&#65533;&#65533;&#65533;6&#65533;&#1744;&#65533;s&#65533; ]&#65533;m&#65533;(&#65533;!"&#65533;&#65533;&#65533;&#65533;h&#65533;&#65533;&#65533;r&#65533;&#65533;HQ2"&#65533;&#1377;&#65533;&#65533;*&#65533;&#65533;&#65533;&#65533;#IJ%=Y&#65533;&#65533;)7&#65533;w&#65533;o&#65533;&#65533;x&#65533;mj&#65533;rE9&#65533;&#65533;&#65533;4Nw&#65533;&#1741;f&#65533;&#65533;JG&#65533;#&#65533; &#65533;&#65533;y&#1160;C$&#65533;&#65533;v&#65533;g&#65533;&#65533;R&#1716;&#65533;m&#65533;ZJ&#65533;B&#65533;($&#65533;Bpxc&#65533; &#65533;&#65533;%&#65533;8O(+eYX&#65533;f&#65533;VYk[&#65533;
&#65533;&#65533;:&#65533;&#1109;&#65533;&#65533;&#65533;V&#65533;+&#65533;wT&#65533;&#65533;&#65533;&#1081;&#481;NuU +&#65533;&#65533;X&#65533;e&#65533;-&#65533;&#65533;&#65533;6S&#65533;&#65533;Z%!PQ&#65533;mN&#65533;D&#65533;&#65533;(&#65533;&#65533;&#65533;&#65533;	=&#65533;&#65533;&#581;&#65533;&#65533;&#65533;e&#65533;&#65533;m=&#65533;gA&#65533;&#1253;~&#65533;&#65533;&#65533;&#65533;Q+O&#65533;@&#65533;M&#65533;&#65533;!,|&#65533;h&#65533;P&#65533;$i&#65533;d&#65533;&#65533;&#65533;@&#65533;e("Tjd&#65533;g&#65533;`&#65533;&#65533;&#653;%"&#1385;&#65533;&#65533;&#65533;c&#65533;&#65533;&#65533;72	I 4&#65533;Xhc&#65533;Q&#65533;zb&#65533;G&#65533;&#65533;&#65533;&#65533;&#65533;&#65533;d&#65533;>PZn&#65533;&#65533;$&#65533;?&#65533;&#65533;Z&#65533;d7$&#65533; *&(&#65533;Y&#65533;&#65533;b&#65533;&#65533;&&#235;&#65533;Y&#65533;V'&#65533;p?&#65533;&#65533;&#268;&#65533;&#65533;&#65533;? "&#65533;&#65533;&#65533;&#65533;&#65533;&#65533;&#65533;&#65533;&#65533;&#65533;~&#65533;&#65533;G@&#65533;pF{T&#65533;&#65533;H&#65533;&#65533;$&#65533;kZi&#65533;&#65533;\&#65533;=/y&#65533;&#65533;|&#65533;4&#65533;0&#65533;N&#65533;o&#65533;&#65533;
	&#1268;)&X&#65533;?U].!&#65533;|C&#65533;$&#65533;p&#65533;l&#65533;*i^>B&#65533;&#65533;&#65533;&M&#65533;&#65533;&#912;o&#65533;MQH&#65533;_&#420;&#65533;&#65533;&#65533;zi_Ll&#65533;&#65533;a&#65533;/Q&#65533; &#65533;&#65533;&#338;/&#65533;:l&#65533;!&#65533;A&#65533;o&#65533;J0iP&#65533;&#65533;
*L&B&#65533;&#65533;#&#65533;&#65533;"&#65533; &#65533;&#65533;&#65533;&#65533;"&#65533;R&#65533;h&#515;%&#65533;k&#65533;&#65533;`&#65533;
&Z@&#65533;&#65533;I&#65533;0&#65533;ejH
a&#65533; &#65533;L&#65533;N&#65533;b&#65533;cpE$
LF&#65533;	fF&#65533;&#65533;&#65533;&#65533;&#65533;&#1414;&#65533;&#65533;&#65533;&#65533;"&#65533;bL&#65533;&#65533;&#65533;F&#65533;cD&#65533;i&#65533;&#65533;&#65533;&#65533;&#65533;&#65533;&#65533;R&#65533;Q&#65533;&#65533;&#65533;J
&#65533;v&#65533;&#65533;&#65533;p&#65533;DgH&#65533;&#65533;Tb&#65533;&#65533;&#65533;]ZeU&#65533;h\&#65533;h?&#65533;&#65533;;&#65533;i&#65533;&#65533;v&#65533;G"&#65533;A&#65533;&#65533;)&#65533;`
&#65533;&#65533;`&#65533;&#65533; 4>l&#65533;u&#65533;&#65533;z`!&#65533;!
&#65533;&#65533;&#65533;c &#65533;F6&#65533;")&#65533;&#65533;@&#65533;&#65533;&#65533;>g9r&#65533;{&#65533;km&#65533;jtB&#65533;u&#65533;=\&#65533;5&#65533;&#65533;&#65533;&#65533;#g0&#65533; *&#65533;@&#65533;b&#65533;0&#65533; D&#65533;&#65533;&#65533;&#65533;
h@>H*z#:&#65533;!&#65533;&#65533;&#65533;&#65533;&#65533;jdN|&#65533;&#65533;c6&#65533;(&#65533;V&#65533;RpK&#65533; &#65533;9&#65533;<&#65533;E&#65533;t&#65533;j&#65533;W&#65533;&#65533;k&#65533;&#65533;$&#58059;b&#65533;&#65533;&#1673;&#65533;*"-I&#65533;&#65533;G&iCHd&#65533;V&#65533;&#65533;|lVB&#65533;("$H&#65533;&#1664;&#1652;&#65533;&#65533;x0&#65533;&#65533; 
A6of|+&#65533;v&#408;P&#65533;&#65533;&#65533;,Z&#65533;&#65533;g&#65533;&#65533;Rw&#65533;&#65533;
D&#65533;BnoJ&#65533;$l&#65533;&#1568;]&#65533;&#65533;Q&#65533;&#311;&#65533;&#65533;Y&#65533;&#65533;&#65533;!&#65533;&#65533;&#65533;&#65533;B0&#65533;/-gQ&#65533;&#65533;&#65533;&#65533;r&#65533;&#65533;R&#65533;&#65533; &#65533;&#368;&#65533;&#594;&#65533;_&#65533;	E&#65533;e%&#65533;N&#65533;~&#65533;a&#141;&#65533;&#65533;&#65533;&#65533;c?6&#65533;&#65533;pfJ&#65533;L^&#521;&#65533;Re&#65533;^&#65533;JB%_&#65533;&#65533;&#65533;&#65533;Eo&#65533;<&#65533;&#65533;0fZ4/Qv&#65533;&#65533;Xl&#65533;ri&#65533;2&#65533;&#65533;f&#65533;Nji&#65533;&#65533;&#65533;8B&#65533;&#65533;&&#65533;/&#65533;
q7&#65533;O&#65533;&#65533;&#65533;&#65533;(w&#65533;7&#65533;S,!9&#65533;39&#65533;&#65533;&#65533;&#65533;&#65533;&#65533;&#865;&#65533;+&#65533;s.g,&#65533;&#65533;%&#65533;*% &#65533;&#65533;&#1800;&#65533;&#65533;e&#65533;e&#65533;I&#65533; 3&#65533;&#65533;#"&#65533;&#65533;&#65533;jh	&#65533;&#65533;&#65533;Jpx3?Q&#65533;&#65533;&#638;&#65533;&#65533;PePQ -at.&#65533;&#65533;&#65533;%a&#65533;&#865;&#65533;/&#65533;p&#65533;&#65533;&#1421;&#65533;"&#65533;&#65533;&#65533;&#65533;F&#65533;R&#65533;&#65533; T8&#65533;E&#65533;&#65533;&#65533;&#65533;+\&#65533;&#65533;&#65533;&#65533;e_T&#65533;a&#65533;&#65533;]&#65533;&#65533;&#197;&#65533;&#65533;M$M&#65533;D&#65533;@&#65533;x&#65533;&#65533;e(&#65533;C&#65533;`&#65533;*zzb.H&#65533;
&#65533;Q&#65533;&#65533;)&#65533;&#65533;6~&#65533;&#65533;&#65533;&#65533; &#65533;A&#65533;&#65533;&#65533;&#65533;
&#65533;&#561;@>&#65533;)p"&#65533;^&#65533; &#65533;'2&#65533;&#65533;Q&#65533;t&#65533;*&#65533;&#65533;qt&#65533;And&#65533;'&#65533;&#65533;m&#65533;@&#65533;Z&#65533;L&#65533;(&#65533;&#65533;&#65533;&#65533;102O{cKB7&#65533;&#65533;$&#65533;&#65533;&&#65533;D=&#760;&#65533;f9&#65533;-"&#65533;l$&#65533;@&#65533;KI&#65533;.=&#65533;C*&#65533; +z&#65533;R&#65533;&#65533;:&#65533;&#1480;m&#65533;&#65533;E&#65533;X&#65533; &&#260;J&#65533;s Gj&#65533;Z&#65533;C&#65533;&#65533;Q&#264;&#65533;4&#65533;?e"&#65533;&#65533;&#65533;~&#65533;i&#1440;Yd&#65533;&#628;&#65533;&#65533;4&#65533;r&#65533;R$j&#65533;&#65533;&#65533;&#65533;&#65533;	1$6lP&#52612;2 &#65533;z&#65533; &#65533;D !L&#65533;&#65533;&#65533;)&#65533;@f&#65533;^B&#65533;&#65533;&#65533;&#65533;6&#65533;&#65533;&#65533; &#65533;t-%&#65533;&#65533;eXK&#65533;B&#1138;&#65533;&#65533;&#65533;^&#65533;&#65533;&#65533;b&#65533;&#65533;&#65533;&#65533;&#65533;@&#65533;U&#37179;&#65533;&#65533;$nd&#65533;^&#65533;Q&#65533;&#65533;D&#65533;N&#65533;&#65533;D&#65533;`&#65533;&#65533;L<IT$#*&#65533;&#65533;:B&#65533;,&#65533;"&#324;"&#65533;&#65533;&#65533; 0&#65533;&#65533;&#65533;&#65533;d6B6&#65533;&#65533;R*&#65533;&#65533;&#65533;&#386;-a&#65533;?k&#65533;&#65533;&#65533;&#988;o&#65533;&#65533;O&#65533;&#65533;&#65533;Sa&#65533;&#65533;&#65533;h&#65533;&#65533;&#65533;A&#65533;&#65533; &#65533;F&#65533;&#65533;&#65533;&#65533;	!&#65533;ViahA&#65533;&#65533;rr&#65533;Fo&#65533;d Q&#65533;&#65533;LS&#181;&#65533;&#65533;`$&#772;&#65533;&#65533;&#65533;&#65533;&#65533;V&#65533;&#1936;@O&#65533;&#65533;&#65533;OX&#1653;&#65533;&#65533;C&#65533;?-&#65533;|v7&#65533;o&#1008;&#65533;&#65533;&#882;i%gm&#65533;&#65533;I
E&&#65533;M$&#65533;&#65533;&#65533;p&#65533;lQz$RdFuf&#65533;T&#65533;&#65533;&#65533;&#65533;&#65533;# &#65533;d&#65533;&#65533;&#65533;.2&#65533;FEkh"i25=nb&#65533;&#65533;R&#65533;DB*&#65533;bbm&#65533;&#65533;/Fm"&#65533;X&#65533;&#65533;&#65533;&#65533;TCG&#65533;mI/&#65533;&d!&#65533;J&#65533;&#65533;C&#504;&#65533;&#65533;&#65533;*Ou&#65533;&#65533;&#65533;&#1428;&#65533;&#65533;&#65533;m$&#65533;&#65533;&#65533;i&#65533;
H~W&#65533;.XG-xb&#65533;B&#65533;;0"A&#65533;h&#57921;&#65533;`&#65533;&#65533;Jy&#65533;&#65533;&#65533;$&#65533;&S#DjtR&#343;2,&#65533;)&#65533;D&#65533;&#65533;e%T&#65533;&#65533;t&#65533;&#65533;F&#65533;	n&#65533;
"&#65533;&#65533;&#65533;&#65533;&#65533;s&#1896;&#65533;I&#65533;&#65533;?b	&#65533;&#65533;&#65533;f&#65533;&#65533;&#65533;&#65533;N&#65533;&#65533;&#65533;&#65533;&#65533;`&#65533;&#65533;h'&#65533;&#65533;&#65533;P&#65533;&#65533;@&#65533;&#65533;&#65533;&#65533;&#65533;&#65533;P&#65533;S&#65533;&#65533;&#65533;@"(B&#65533;&#65533;>&#65533;hI&#65533;&#65533;&#65533;&&#65533;&#65533;&#65533;&#65533;T&#65533;&#65533;x&#65533;\&#65533;S&#65533;NW&#65533;N&#65533;`&#65533;&#65533;#j&#1194;,$L&#1042;&#65533;F&#65533;&#65533;@bL6&#65533;t&#1395;f&#65533;&#65533;H&#65533;-g)Gn&#65533;$O&#65533;V&#65533;D&#65533;$&#65533; &#65533;&#65533;&#65533;%&#65533;&#65533;Jb&#65533;&#65533;l&#65533;!&#65533;Y&#65533;"&#65533;/6;&#65533;&#65533;&#65533;tg&#65533;&#65533;f&#65533;&#65533;)_20&#65533;J&#1489;&#65533;&#65533;&#65533;?ws@?U&#65533;&#65533;&#65533;e&#65533;&#65533;$x&#65533;&#65533;&#65533;&#1136;&#65533;`&#65533;E&#65533;&#65533;NC&#65533;&#65533;*9&#65533;&#65533;r&#65533;[&#65533;&#65533;&#65533;&#65533;&#65533;x&#65533;&#65533;{$x&#65533;k!&#65533;F&#65533;&#65533;&#65533;&#65533;&#65533;&#65533;&#65533;+&#65533;/'	1&#65533;Z~$;&#65533;d&#65533;G&#65533;s&#65533;`&#65533;T&#65533;&#65533;d05&#65533;&#65533;Q&#65533;&#65533;&#65533;&#65533;%&#65533;&#65533;&#65533;F&#65533;U&#65533;d&#65533;&#65533;#&#65533;"q&#65533;&#65533;0&#65533;&#65533;+&#65533;&#65533;o&#65533;&#1810;&#65533; &#65533;&#65533;&#1392;	&#65533;T )c&#139;%z&#65533;?&#65533;&#65533;0&#65533;&#65533;D&#65533;&#65533;<&#65533;%3&#65533;0&#65533;&#65533;&#65533;&#65533;#&#65533;&#65533;)&#65533;ZH^Q&#65533;&#65533;$&#65533;[H&#65533;&#65533;&#65533;&#65533;I&#65533;m!O1i&#65533;&#65533;&#65533;&#65533;J&#65533;&#65533;R&#65533;&#65533;&#65533;&#65533;/&#65533;NImZ(&#65533;&#65533;~VbD&#65533;$&#65533;&#65533;&#65533;A
&#65533;&#65533;&#65533;Km&#65533;@&#65533;zt/&#1954;7t%&#65533;p&#65533;H&#65533;.&#65533;)z&#65533;'&#65533;1&#65533;bZS&#65533;E&#65533; 0&#65533;&#65533;8e(&#65533;&#65533;&#65533; v`'&#65533;n?&#65533;&#65533;\
&#65533;&#65533;HH&#65533;&#65533;(&#65533;&#65533;<~&#65533;;~`&#65533;$&#65533;5&#65533;Hb<2&#65533;BD&#65533;&#65533;l0&#65533;&#65533;S3Z&#65533;&#1614;<&#65533;&#65533;&#65533;q{pk&#65533;&#65533;&#65533;T&#65533;&#65533;&#65533;d&#65533;F&#65533;&#65533;j&#65533;&#65533;&#65533;&#65533;&#65533;3&#65533;6&#65533;&#65533;&#65533;fj"&#65533;&#65533;"d	&#65533;z&#65533;O&#65533;dx&#65533;-d&#65533;&#65533;&#65533;*&#65533;,+&#65533;k&#65533;(&#65533;&#65533;L&#65533;&#65533;&#65533;&#65533;eh6.&#65533;&#65533;t&#65533;&#65533;jI A@E&#65533;A-&#65533;&#61700;>&#65533;D\&#65533;&#65533;jfT*	_H%&#65533;&#65533;m&#65533;X&#65533;CF&#65533;&#65533;	&#65533;)&#65533;Fb&#1187;&#65533;&#65533;&#65533;&#65533;&#65533;^CY#&#65533;e&#538;&#65533;^&#943;&#65533;&#65533; %F
&#65533;?&#65533;&#65533;&#65533;/$6&#65533;&#65533;b4WL^&#65533;y&#65533;;&#65533;q	G&#65533;&#65533;ZB&#65533;
;&#65533;&#65533;d>&#65533;&#65533;&#65533;kP &#65533;d&#65533;oI&#65533;a?&#1237;9&#65533;,Ahsl&#65533;&#65533;&#65533;&#65533;&#65533;&#65533;5e&#65533;`^M&#65533;&#65533;kDrJ&#65533;&#65533;&#65533;-&#65533;,&#65533;&#65533;p&#65533;(&#895;P*&#65533;J4^&#65533;&#65533;&#65533;D&#65533;&#65533; &#65533;&#65533;&#65533;4A&#1693;&#65533;&#65533;&#65533;&#65533;&#786;U&#65533;tQ7&#65533;gRBG&#65533;&#65533;[&#65533;&#65533;p&#65533;k&#65533;&#65533;v&#65533;dP~&#65533;>&#65533;&#65533;)	&#65533;0&#65533;1&#65533;&#65533;FA*C&#65533;C&#65533;Zi&#65533;!&#65533;3&#65533;1&#65533;&#65533;&#65533;0IR&#65533;L&#65533;&#65533;&#65533;$8%"&#65533;+h&#65533;b*&#65533;&#65533;@|Db&#65533;&#65533;&l(l":\"{&#65533;+&#65533;j>%G&#65533;C~&#65533;N&#65533;.'&#65533;&#65533;&#65533;HG|&#65533;&#65533;)&#65533;&#65533;v&#65533;&#65533; N!&#65533;b&#65533;"&#65533;&#65533;&#65533;Kr&#65533;m&#1414;K&#65533;&#65533;@&#65533;&#65533;)$S;E&#65533;K&#65533;b&#65533;}&#65533;C&#65533;&#160;&#65533;&#65533;X &#65533;&#65533;&#65533;Hb[TH&#65533;&#65533;W.E&#65533;^vF&#65533;I&#65533;&#65533;h&#65533;."&#65533;(&#65533;r&#2040;D6&#65533;&#65533;S5&#65533;&#65533;&#65533;d&#65533;&#65533;&#65533;3&#65533;g&#65533;&#65533;lLZD&#65533;N&#65533;<Ur"RY&#65533;n<&#65533;&#65533;f&#65533;&#65533;&#717;&#65533;L&#65533;/&#65533;T&#1243;&#65533;&#1449;\U&#65533;&#65533;&&#65533;&#65533;;&#65533;Z+&#65533;"H&#65533;&#65533;$&#65533;R`&#65533;U$&#65533;=&#65533;&#65533;&#65533;#&#65533;&#65533;&#65533;c&#65533;&#65533;&#65533;&#65533;&#65533;e&#65533;&#65533;&#65533;&#65533;&#65533;&#65533;s&#65533;&#1172;	g&#65533;EJl?L	S&#65533;&#65533;b&#65533;&#65533;&#65533;f&#65533;&#141;&#65533;&#65533;[+5p$v\L&#65533;&#65533;4&#65533;e&#65533;&#65533;&#65533;3&#1682;XG&#65533;<&#65533;&#65533;&#65533;&#65533;0&#65533;&#65533;&#65533;e&#1244;&#65533;&#65533;&#65533;&#65533;&#65533;&&#65533;e,&#864;&#65533;mCq,&#65533;&#65533;&#65533;&#65533;&#65533;zH&#65533;Fj&#65533;d&#65533;Q&#65533;&#65533;&#1963;&#65533;`&#65533;1&#65533;&#355;&#65533;V-&#65533;&#65533;&#65533;&#65533;&#65533;g&#790;&#65533;oc&#65533;\Y&#65533;&#65533;&#251;&#65533;%%EX&#65533;&#65533;^&#65533;&#65533;&#65533;&#65533;&#65533;o&#65533;&#65533;(&#1851;&#65533;&#65533;&#65533;\&#65533;&#65533;&#65533;'&#65533;&#65533;6&#65533;&#65533;&#65533;&&#65533;&#65533;&#65533;l&#65533;T&#65533;&#65533;O&#65533;V&#65533;hKR&#65533;&#65533;&#65533;&#65533;:P&#65533;&#65533;&#65533;:&#65533;&#65533;&#65533;&#65533;ON&#549;&#65533;&#65533;	&#65533;&#65533;&#65533;&#65533;BBJT&#65533;q&#65533;&&#65533;&#65533;Z7&#65533;&#65533;&#65533;h&#65533;&#65533;Nf&#65533;&#65533;&#65533;h^&#65533;*&#65533;J,&#65533;gl"/&#2442;x&#65533;hV&#65533;&#65533;dO&#65533;lB &#65533;W&#65533;cj &#65533;&#65533;P$x&#65533;&#65533;N&#65533;&#65533;}&#65533;&#65533;&#65533;&#65533;
Go&#65533;&#65533;3&#65533;"&#65533;&#2030;&#65533;'F&#141;6k&#65533;<X0&#65533;2d&#65533;|&#65533;&#65533;&#331;&#65533;3jRTs&#396;&#65533;2&#596;&#65533;&#65533;&#65533;q&#65533;&#65533;4k
&#65533;9y&#65533;&#65533;&#65533;7l&#1052;)&#65533;&#65533;&#65533;n&#65533;&#1297;#&#65533;96&#65533;&#65533;&#65533;&#65533;gO&#65533;;t&#65533;!&#65533;&#65533;L&#65533;&#65533;ml&#1457;&#65533;O&#65533;&#65533;;&#65533;&#1305;#&#65533;&#65533;8\&#65533;&#825;&#65533;'&#65533;>}&#65533;&#65533;&#65533;&#65533;&#1141;l&#1336;D&#65533;F-&#65533;6o&#65533;&#65533;+T&#65533;?} &#65533;&#65533;;Xq&#65533;&#65533;&#65533;&#65533;M&#65533;6&#65533;&#65533;Q&#65533;&#65533;S&#65533;u&#65533;&#65533;&#579;&#462;f<{&#65533;&#65533;&#65533;TOX=x&#1198;&#65533;)&#65533;&#65533;&#65533;i&#1192;)&#65533;&&#857;3hT&#145;&#65533;n&#65533;tv&#65533;Y3;#H5l&#1964;^#p-&#65533;&#65533;t&#65533;ACf&#65533;&#65533;&#65533;&#65533;&#65533;4l&#65533;&#65533;&#65533;O9&#65533;&#65533;><&#65533;>&#65533;&#65533;&#65533;&#65533;&#65533;g&#65533;@&#65533;&#65533;&#65533;&#65533;&#65533;&#65533;&#65533;&#28269;&#65533;&#65533;&#65533;(c&#65533;&#65533;&#65533;1&#65533;VI&#65533;s&#65533;&#65533;&#65533;&#1878;&#65533;U&#65533;!&#65533;Y@&#65533;&#65533;&#65533;_|6TQ&#65533;&#65533;&#1926;&#65533;j&#65533;&#65533;TTme]s&#65533;&#65533;f&#65533;Qj&#65533;F&#65533;)e&#65533;m&#1830;&#65533;a&#65533;&#65533;T&#65533;V&#65533;&#65533;&#65533;Ye&#65533;NO&#65533;&#65533;UQ&#65533;!&#65533;j&#65533;&#65533; &#65533;|FZ&#65533;&#65533;YwN]&#65533;a&#65533;:&#65533;&#65533;&#65533;&#65533;&#65533;&#21839;w&#65533;U?y&#65533;W{{&#65533;&#65533; &#65533;"!&#65533;&#65533;I&#65533;&#65533;&#65533; w&#65533;&#65533;WPa&#65533;&#65533;z&#65533;&#65533;&#1617;5&#65533;A&#65533;+&#65533;&#65533;&#65533;n<&#65533;&#65533;&#65533;^}F	&#1439;xl&#65533;&#65533;i&#65533;&#65533;!H&#65533;&#65533;&#65533;&#65533;&#65533;`AV&#65533;}=&#65533;GQ&#65533;1GbA&#65533; &#65533;&#65533;%TTQ&#65533;FlI&#65533;&#65533;&#65533;&#65533;RY&#65533;O~&#65533;A&#65533;&&#65533;&#65533;&#65533;&#65533;j&#1381;&#65533;|Ar&#65533;_&#65533;jp&#65533;&#65533;&#65533;&#65533;&#65533;+&#65533;&#65533;+c&#65533;&#65533;-&#65533;&#65533;&#65533;7[&#65533;&#65533;E&#65533;&#65533;a&#65533;f&#65533;&#1735;&#65533;&#65533;&bs6&#65533;&#65533;&#65533;S&#65533;]&#65533;&#65533;Jm&#65533;U&#65533;\&#65533;&#7656;&#65533;&#65533;~&#65533;&#65533;&#65533;&#65533;F"N&#65533;>F]&#65533;
ydm&#65533;vTk&#65533;-&#65533;&#65533;K$16&#65533;&#65533;h&#65533;&#65533;^&#65533;F^&#65533;!FtEW[\&#429;T&#65533;]cNy&#65533;}&#65533;&#65533;&#65533;o&#65533;v&#65533;&#65533;~9Wq&#65533;&#65533;G&#65533;&#65533;&#65533;&#65533;&#65533;&#65533;&#65533;&#65533;"&#65533;%G&#65533;&#65533;&#65533;w&#65533;X&#65533;&#65533;&#65533;&#65533;r&#65533;hli&#65533;k&#65533;&#65533;M{&#1544;C&#65533;&#65533;&#65533;Xd!&#65533;Y&#65533;)$&#65533;Ge&#65533;&#65533;n\&#65533;&#65533;&#65533;Oc	5&#65533;o~h&#65533;e&#65533;]&#65533;U&#65533;&#65533;W&#65533;&#65533;h&#65533;ns&#65533;i&#65533;y&#65533;&#65533;&#65533;&#65533;&#65533;&#65533;-F!&#65533;&#65533;l&#65533;!&#65533;Fn_&#65533;!kz&#65533;&#65533;I&#65533;&#40411;&#65533;&#65533;&#65533;&#65533;&#65533;&#65533;w&#65533;&#65533;n&#65533;!&#65533;L5&#65533;'&#65533;&#65533;&#65533;
^&#65533;tfi\&#65533;E&#65533;&#65533;&#65533;[&#65533;^&#65533;&#1749;&#65533;&#65533;&#65533;M&#65533;&#65533;4&#65533;e&#65533;U&#65533;|&#65533;&#65533;:&#65533;&#65533;z&#65533;q&#65533;&#65533;j^fs&#1831;[&#1150;&#65533;!&#65533;ef&#65533;A&#65533;&#65533;&#65533;&#65533;k&#65533;&#65533;&#65533;&#65533; b&#65533;&#65533;&#789;&#65533;&#65533;Nb&#65533;LX&#65533;&#65533;Hp&#65533;7&#65533;&#65533;&#65533;&#65533;&#65533;&#65533;&#65533;&#65533;&#65533;0D#*A	FAa&#65533;^&#65533;6\j(&#65533;&#65533;e&#65533;&#65533;I&#65533;XnD!&#65533;&#65533;:&#65533;IO&#65533;&#65533;"q&#65533;&#65533;&#65533;H&#65533;!&#65533;4&#65533;@&#65533;&#65533;&#65533;!&#65533;&#65533;&#65533;&d&#65533;~&#65533;c&#65533;&#65533;&#65533;),&#65533;&#65533;&#65533;[P88&#65533;0
&#65533;&#65533;&#65533;M&#65533;&#65533;;&#65533;&#65533;&#65533;&#65533;hD$"&#65533;F BS 
&#65533;F@b&#65533;q&#65533;&#65533;&#65533;&#65533;&#361;&#65533;&#65533;&#65533;&#65533;!|XA&#65533;Il&#65533;&#65533;&#65533;&#65533;&#65533;"&B&#65533;0&#65533;z&#65533;&#65533;&#65533;&#65533;'Bm2&#65533;!a&#65533;&#65533; &#65533;y&#65533;&#65533;I]d&#65533;&#65533;TF&#65533;A&#65533;&#65533;g&#65533;&#65533; 2J&#65533;_&#65533;&#65533;&#65533;`$&#65533;J&#65533;&#65533;a&#65533;&#65533;Q&#65533;&#65533;I9;&#65533;VO&#65533;&#65533;&#65533;&#65533;P&#65533;&#65533;&#65533; &#65533;"&#65533;&#65533;&#65533;FYWD&#65533;&#65533;&#65533;&#65533;&#65533;l&#65533;%&#65533;&#65100;&#46421;&#65533;&#65533;T[&#65533;C&#65533;&#65533;RK&#65533;&#65533;nW1&#65533;&#65533;&#65533;&#65533;+]&#65533;&#65533;#&#65533;6M&#65533;&#65533;',&#65533;&#65533;&#65533;0&#65533;&#65533;&#65533;&#65533;jL&#65533;&#65533;&#65533;&#65533;&#65533;&#65533;&#65533;&#65533;&#65533;(&#65533;&#65533;dx&#65533;&#65533;&#65533;&#65533;/s&#65533;&#65533;&#65533;&#65533;^~	&#65533;9{&#65533;&#65533;&#65533;&#65533;&#65533;&#65533;E&#65533;&#65533;2&#65533; Q&#1234;2&#65533;L%&#65533;&#65533;&#65533;&#65533;&#65533;)&#65533;nv&#65533;n&#65533;K|(&#65533;!l5!&#65533;&#65533;&#65533;]H9&#65533;&#65533;&#1573;&#65533;M}e&#65533;&#65533;&#65533;
&#65533;<&#1169;1&#65533;&#65533;,U&#65533;&#65533;b3/&#65533;&#65533;-&#65533;&#65533;	&#65533;&#65533;g&#65533;&#65533;%5&#65533;&#65533;&#65533;&#65533;&#65533;&#65533;+&#65533;&#65533;1&#65533;T&#65533; &#65533;1x&#65533;6M&#65533;[hFC\!)K9&#65533;Tf&#65533;&#65533;&#65533;&#65533;&#65533;.7&#65533;
VVz&#65533;o&#65533;&#65533;d &#159;&#65533;T&#65533;&#65533;&#65533;9\=	r3,&#65533;&#65533;eV&#65533;&#65533;&#65533;&#65533;19l&#65533;&#65533;e;{2X&#65533;&#65533;&#65533;&#65533;s&#65533;@&#65533;&#65533;&#65533;&#65533;"&#874;K&#65533;&#65533;:x3&#65533;
o1&#65533;&#65533;&#65533;&#65533;y>&#65533; &#65533;ID&#65533;&#65533;&#1393;&#65533;&#65533;hD$&#65533;&#65533;&#65533;&#65533;d(I&#65533;&#912;Q&#65533;&#65533;&#65533;&#65533;(&#65533;;&#65533;	&#65533;&#756;$ \&#65533;>&#8651;&#65533;&#65533;"&#1675;&#65533;E0&#65533;&#65533;X&#65533;"&#65533;GG0B&#65533;b&#65533;Q&#65533;&#65533;b&#65533;)&#65533;&#65533;_&#65533;&#65533;&#65533;&#65533;&#65533;PR&#65533;x&#65533;&#65533;S&#65533;vP&#65533;&#65533;&#65533;K&#65533;&#65533;>>@W&#65533;&#65533;&#65533;%,Q&#65533;H4b9&#65533;at&#65533;G4&#65533;M>&#65533;&#65533;&#65533;&#65533;&#65533;&#65533;8D&#65533;G@&#65533;&#65533; "3&#65533;&#65533;&#65533;@&#65533;&#65533;d&#65533;ql&#65533;E4b&#65533;&#65533;e&#65533;!&#65533;&#65533;&#65533;&#65533;&#65533;&#65533;&#65533;&#65533;_&#65533;&#65533;`E&#65533;&#65533;y&#65533;iP&#65533;B5&#65533;&#65533;e"&#65533;w`&#65533;MY&#65533;XOO&#65533;&#65533;_J8(&#65533;&#65533;,&#65533;&&#65533;6&#65533;&#65533;8&#65533;)&#65533;&#65533;)!y&#568;&#65533;UrQy`tw&#65533;&#65533;&#65533;&#65533;&#65533;Eq&#715;&#65533;
&#65533;&#65533;5o&#65533;(&#65533;&#65533;&#65533;>7s&6&#65533;&#65533;V&#65533;<&#65533;N&#65533;T&#65533;vq&#65533;&#799;	&#65533;8U&#65533;V&#65533;&#65533;&#65533;&#65533;&#65533;t&#65533;&#65533;&#65533;D&#65533;H&#65533;"&#65533;An=&#65533;&#65533;9&#65533;~&#65533;&#1165;&#65533;&#65533;&#65533;&#65533;&#65533;&#65533;tj1H&#65533;&#65533;&#65533;$&#65533;&#65533;L&#65533;&#65533;&#65533;&#65533;`&#65533;&#44472;&#65533;_&#65533;&#65533;&#65533;&#65533;&#65533;0h{&#65533;_&#65533;b&&#1368;y&#65533;%&#65533;i&#65533;rr6?a&#65533;&#65533;"&#65533;M&#1664;&#65533;&#65533;&#1914;"&#65533;&#65533;&#65533;h&#65533;&#65533;&#65533;&#65533;7^&#65533;&#65533;`&#65533;/x&#65533;&#65533;-&#65533;ID&#406;&#65533; G#&#65533;)&#65533;&#65533;&#65533;h&#65533;E&#65533;q&#65533;D&#65533;&#65533;T}6&#449;&#65533;&#65533;&#65533;&#3596;&#65533;&#65533;&#65533;QWVg\n&#65533;&#977;&#65533;&#65533;"&#65533;&#65533;&#65533;'-h6&#65533;&#65533;&#65533;&#65533;<&#412;,&#65533;&#1405;&#1349;?&#65533;@&#65533;KD&#65533;&#65533;cS&#65533;$o&#65533;&#65533;&#65533;&#65533;&#65533;: 
&#65533;Pydp&#65533;&#1138;&#65533;J}&#65533;d"&#65533;k&#65533;C&#65533;&#65533;&#65533;&#65533;G&#65533;3&#65533;tea0&#65533;ei~&#65533;&#65533;p-&#65533;s^^&#65533;|&#65533;>0&#65533;0&#65533;~&#65533; g&#65533; &#65533;&#65533;	&#65533;x/&#65533;&#65533;&#65533;&#65533;R2&#65533;7&#65533;!I&#65533;#J&#65533;&#65533;u&#65533;&#65533;_&#65533;&#1318;;&#65533;AY&#65533;&#65533;"T&#65533;d&#65533;7&#337;&#65533;&#65533;$$&#65533;z&#65533;O&#65533;&#65533;"_&#637;&#65533;E={&#65533;nC)&#65533;""&#65533;&#65533; FD#v&#65533;&#65533;&#65533;&#65533;PNs&#65533;< h_y&#65533;&#65533;&#582;&#65533;X&#65533;$(&#65533;&#65533;&#65533;^&#267;&#65533;$F&#65533;&#65533;A8s&#65533;&#953;&#65533;Q&#1196;&#65533;&#65533;&#65533;&#65533;u&#65533;$N/	&#65533;&#65533;&#65533;=&#65533;#%&#65533;x&#65533;&#65533;&#1271;&#65533;&#65533;&#65533;}&#65533;8&#65533;C>iP&#65533;&#65533;&#65533;"t&#65533;[DFDG&#65533;D&#65533;&#65533;?&#65533;&#65533;B&#65533;a#&#65533;TQ&#65533;D8zu&#65533;2^vgdt&#65533;&#65533;&#65533;G&#65533;UQT&#65533;+d2A]cL_&#65533;<D&#65533;hY&#65533;&#65533;$&#65533;3D&#65533;*V&#65533;,&#65533;&#65533;&#65533;&#65533;5x&#65533;*&#65533;3&#65533;q&#65533;]&#65533;)A&#65533;3XJ&#65533;#&#65533;&#65533;TG&#65533;/Fs.qo&#65533;vl&#65533;j&#65533;F&#65533;CO^&#65533;:&#65533;&#65533;%
1Ud&#65533;saq25d&#65533;mc&#65533;S5&#65533;g&#65533;`&#65533;Ph&#516;&#65533;&#65533;,V&#65533;..&#65533;mwS&#65533;\&#65533;o{(k8b&#65533;0&#65533;e&#65533;&#65533;c<{&#65533;?&#65533;"?&#65533;7ngN\&#65533;;J&#65533;b[&#65533;JQ@g&#65533;9&#65533;&#65533;` 3&#65533;&#65533;&#65533;&#65533;&Q&#65533;3mA&#65533;&#65533;&#65533;l&#65533;&#65533;j;&#65533;&#65533;&#65533;(\&#65533;T}&#65533;i&#65533;F&#65533;&#65533;D+xXq/e<&#65533;&#65533;KLui W0&#65533;&#65533;Jp&#1419;J&7&#65533;>&#65533;>r&#65533;R&#65533;&#65533;!&#65533;d$&#65533;V*&#658;#&#65533;x&#65533;!6&#65533;N&#65533;*&#65533;&#65533;dO&#65533;H&#65533;"u&#65533;&#65533;&#65533;&#65533;t\Ad2&#65533;&#65533;&#65533;&#65533;	&#65533;&#65533;	&#65533;@	&#65533;P&#65533;&#65533;;&#65533;Z&#65533;f Wn&#65533;5&#65533;&#65533;0w!8&#851;W|&#65533;<&#65533;&#65533;e&#65533;&#65533;ZMb&#65533;&#65533;eI|&#65533;q2'&#65533;&#65533;F&#65533;`&#65533;]N&#65533;d&#65533;T&#65533;&#65533;Dmbbe&#65533;UD(&#65533;&#65533;&#65533;	&#65533;&#65533;	&#65533;&#65533;	7	b&#65533;&#65533;&#65533;:I	&#65533;&#65533;FpD_"i{8$&#65533;&#65533;B&#65533;e+&#65533;DNB|{&#65533;~y&#65533;&#65533;b&#65533;t&#65533;q')&#65533;e+&#65533;D&#65533;7&#65533;cG&#65533;~&#65533;&#65533;b&#1463;&#65533;&#267;@b&#65533;a&#65533;&#65533;C&#65533;&#65533;&#65533;SPf_&#65533;Pwb+&#65533;a>&#65533;C&#65533;E]&Y&#65533;&#65533;GO&#65533;]o&#65533;<&#65533;&#65533;k&#65533;N}&#65533;Z"(-&#65533;&#65533;Cq&#65533;&#65533;jb%&#65533;&#65533;!7&#65533;)&#65533;ZrQ&5s&#65533;%(hV&#65533;&#65533;&#1112;;sE&#65533;&#65533;)t&#65533;+&#65533;b.&#65533;&#65533;&#65533;&#65533;A;bJ&#65533;&#65533;&#65533;&#65533;5*&#65533;>&#65533;&#65533;n&#65533;#&G&#65533;W&#65533;&#65533;#&#65533;r%8&#65533;Sc[&#65533;s*&#65533;&#65533;!&#65533;K&#65533;.p&#65533;&#65533;&#65533;&#65533;&#65533;jW&#65533;@\&#65533;(;&#65533;s,c@qL#Uc&#65533;b&#65533;&#65533;&#65533;&#65533;[&#65533;&#1878;2&#65533;&#65533;&#65533;&#65533;R`&#65533;z&#65533;md a &#65533;W&#65533;y&#65533;OSS&#65533;!&#65533;Af \&#65533;&#65533;&#65533;T&#325;j&#65533;&#65533;&#65533;"&#65533;]&#65533;&#65533;&#65533;2w&#65533;&#65533;&#65533;&#65533;0Q&#65533;&#65533;&#65533;y6B5I&#65533;gp&#65533;&#65533;&#65533;.&#65533;0&#65533;1R&#65533;"&#65533;9#&#65533;X 	':&#65533;1I&#65533;W&#65533;Su!t&#65533;l&#65533;I&#65533;&#65533;W&#65533;e&#65533;A&#1347;w &#65533;WI&#65533;4&'6v&#65533;&#65533;ud&#65533;&#65533;!&#65533;6v&#65533;p&#65533;[&#65533;&#65533;J&#65533;&#65533;$\v<e&#65533;w&#65533;&#65533;&&#65533;Rh&#65533;c&#65533;&#65533;r&#65533;2(3&#65533;T'D$&#65533;&#65533;PLz`&#65533;&#65533;&O6&#65533;@&#65533;G&#65533;$&#65533;=d&#65533; 	&#65533;@
&#65533;`
&#65533;&#65533;	&#65533;&#65533;&#65533;&#1474;&#65533;E&#65533;&#65533;$&#65533;qg&#65533;:&#65533;w&#65533;&#65533;&#65533;&#65533;t>&#65533;&#65533;&#65533;\CA&#65533;Bt_&#65533;t+&#65533;&#65533;&#65533;|sB'u&#65533;&&#65533;&#65533;gJiy-&7tx&#65533;'	&#65533;&#65533;	&#65533;&#65533;	&#65533;`
&#65533; 
&#65533;&#65533;
&#65533;
&#65533; 
&#65533;&#65533;	&#65533;&#65533;	&#65533;`z"&&#65533;{&#327;&#65533;~&#65533;O&#65533;&#65533;&#65533;&#65533;KsM}&#65533;C&#65533;*&#65533;&#65533;&#65533;&#65533;&#65533;&#65533;D|&#65533;D&#65533;a&#1425;66_c){ &#65533;g&#65533;>&#65533;!8dqe&#65533;&#65533;&#1091;&#65533;&#65533;>&#65533;y;*&#65533;Y:"D&#653;&#65533;&#65533;#&#65533;&#65533;K,K&#65533;&#65533;&#65533;&#65533;G8A&#65533;E4&#65533;c#&#265;A&#65533;VP&#65533;5&#65533;&#65533;*&#65533;3$&#65533;&#499;|F7&#65533;&#65533;:&#65533;&#65533;	7#+&#65533;&#65533;4&#65533;&#65533;e&#65533;t&#65533;m8q=X&#65533;l&#65533;s9&#65533;/&#65533;2&&#65533;c?&#65533;I&#65533;&#65533;&#329;N&#65533;&#65533;Qdr'&#65533;_Ar^&#65533;p&#65533;A	&#65533;&#65533;&#65533;-W&#65533;@k;;&#65533;&#65533;&#65533;4#qPk&#65533;&#65533;^0&#65533;kk&#65533;Rz&#65533;{&#65533;o\&#65533;&#65533;0&#65533;u&#65533;&#65533;&#65533;U%&#65533;K&#65533;j v&#65533;e&#65533;&#65533;SA&#65533;&#65533;L&#197;n&#65533;R|&#65533;2&#65533;&#65533;ma&#65533;j0r]p&#65533;RQ X&#65533;&#65533;[&#65533;&#65533;t&#65533;Q~&#65533;Y&#65533;|&#65533;&#65533;&#65533;)Bq
&#65533;:<_&#65533;OT&#65533;"9g&#65533;&#65533;&#65533;@&#65533;&#65533;8D
Q<a}&#65533;|;FI&#65533;&#65533;C:v~&#65533;'	&#65533;w&#65533;0&#65533;&#65533;R,&#65533;?&#65533;a\&#65533;&#65533;f6mm&#65533;?&#65533;&#65533;t'&#65533;L&#65533;&#65533;&#65533;&#65533;&#65533;*&#65533;zD&#65533;W&#65533;&#65533;&#1611;Yq&#65533;Al&#65533;{54v&#65533;K&#1722;u&#65533;CQ&#65533;O&#65533;u{r\&#65533;	&#65533;p	&#65533;p}&#65533;@~ ;/&#65533;=&#65533;&#65533;#&#65533;&#65533;&#65533;&#65533;&#65533;KK%&#65533;%g&#65533;Y&#65533;&#65533;&#65533;&#65533;*\&#65533;&#65533;&#65533;Th&#65533;Jh&#65533;vg&#65533;>&#65533;U]&#65533;%&#65533;n4	&#65533;`	&#65533;p	&#65533;@&#65533;&#65533;&#65533;&#65533;<Y&#65533;K6z$&#65533;G&#65533;_v^&#65533;1M&#65533;&#65533;&#65533;Q?+m&#1425;&#65533;y&#65533;&(l&#65533;2&#65533;\rF&#65533;{&#65533;_Y&#65533;{&#65533;&#65533;&#65533;W&#65533;&#65533;'m&#65533;'yQ&#65533;&#65533;:&#65533;&#1135;&#65533;ae&#65533;&#65533;&#65533;()b#Z&#65533;C&#65533;&#65533;"r&#65533;&#65533;&#529;&#65533;)&r&#65533;e&#65533;AQ&#65533;&#65533;~"&#65533;P&#65533;)(e[&#65533;&#65533;8R&#65533;&#65533;&#65533;AA&#65533;7<R&#65533;&#65533;V&#65533;JS&#65533;&#65533;&#65533;1&#65533;&#65533;&#65533;/A&#65533;iW5&#65533;!X9&#65533;!^!1&#65533;&#65533;Yk&#65533;&#65533;0<&#65533;&#65533;i&#65533;lr&#65533;&#65533;x&#65533;O&#65533;8&#65533;\%6a8RXf&#65533;&#65533;&#65533;kVN&&#65533;!>+&&#65533;8&#65533;"+&#65533;H3&#65533;&#65533;. o&#65533;I&#65533;"&#65533;[&#65533;!&#65533;&#65533;&#65533;&#65533;&#1630;&#65533;&#65533;Z&#65533;.&#65533;21&#65533;O5W&#65533;&#65533;2&#65533;&#1438;u&#65533;9&#65533;&#65533;9U&#65533;I&#65533;|u&#65533;4&#65533;3m!jTPS&#65533;=V&#65533;&#65533;&#65533;k&#65533;/&#65533;2]&#65533;X&#65533;&#65533;}V`U`R&#65533;J&#65533;&#697;&#65533;&#65533;&#65533;SG&#65533;&#65533;&#65533;R&&#65533;&#65533;&#65533;r&#65533;&#65533;&#65533;dtC&#65533;Y+[t&#65533;&#65533;&#65533;&#65533;&#65533;&#65533;Ez&#65533;&#65533;\&#65533;&#65533;	&#1002;	&#65533;pz&#65533;&#65533;&#65533;&#65533;0&#65533;y&#65533;&#65533;&#65533;j&#65533;'}&#65533;,,YM&#65533;8&#65533;&#65533;&#65533;$&#65533;&#65533;&#65533;t&#65533;r&#65533;&#65533;EH&#65533;&#65533;<&#65533;aK&#65533;Y&#65533;y&#65533;v&#65533;\@X $js&#65533;#&#65533;&#65533;sl&#65533;&#65533;Kb1&#65533;Dpfm`11&#65533;&#628;&#65533;&#65533;&#65533;&#65533;Q<&#65533;Z?&#65533;&#65533;b+5&#65533;[B=*&#65533;-o0&#65533;&#65533;Q&#65533;XR&#65533;&#65533;v&#65533;h&#65533;bbpRC&#65533;xD&#65533; &#65533;<&#65533;84_BIDawD&#65533;J*&#65533;&#65533;U&#65533;&#65533;*&#65533;&#65533;Xr&#65533;Rt:3N&#65533;$AUg&#65533;DT&#65533;|:Fx&#65533;yLIH&#65533;&#65533;&#530;e&#65533;&#166;r&#65533;hg&#65533;+&#65533;&#167;&#65533;&#1711;j&#65533;<&#65533;&#65533;n&#65533; 5&#65533;&#65533;b&#65533;&#65533;&#65533;o2&#65533;!&#65533;&#65533;&#65533;)F&#65533;&#65533;pS)&#65533;'&#65533;Th&#65533;&&#65533;2&#65533;&#65533;E&#65533;=&#65533;&#65533;&#65533;BRq&#65533;R I&#65533;&#65533;.&#65533;:S&#65533;&#65533;*E&#65533;&#65533;&#65533;o_&#65533;&#65533;	U&#65533;*s&#65533;&#65533;&#65533;&#65533;&#65533;$&#157;D3#(J&#65533;74&#65533;P&#65533;&#65533;Q&#65533;"v&#65533;&#65533;&#65533;E&#65533;&#65533;0&#65533;tlL&#65533;$6&#65533;T&#65533;B&#65533;(&#65533;&#65533;-u&#65533;&#65533;&#65533;&#65533;&#65533;R#&#65533;&#65533;e(D&#65533;&#65533;c&#65533;&#65533;&#65533;\P&#65533;&#65533;X5&#65533;&#65533;&#65533;%1o#U&#65533;&#65533;&#65533;img~&#65533;ZPR&#65533;&#65533;RP-&#65533;q&#65533;&#65533;V&#65533;&#65533;&#65533;3 &#65533;&#65533;&#65533;8&#65533;&#65533;2h&#65533;&#65533;w&#65533;&#65533;&#65533;\&#65533;R`[p&#65533;;&#65533;&#65533;&#65533;&#65533;z+z&#65533;Y0&#65533;&#65533;D&#65533;P&#65533;&#65533;P &#65533;&#65533;G &#1068;&#65533; &#65533;&#65533; TN&#65533;&#65533;(m&#65533;fnBB&#65533;&#65533;&#65533;#&#65533;&#65533;#EX&A&#65533;[z!Dv&#65533;J&#65533;b&#65533;	6&#65533;&#65533;#&#65533;_#h&#65533;&&#65533;&#65533;&#65533; i&#65533;2.4jWpE&#65533;ri&#65533;?&#65533;T+pl&#65533;&#65533;h+xg&#65533;V&#65533;'B;&#65533;&#65533;&#65533;>&#65533;a@N &#65533;`&#65533;&#65533;&#65533;cS&#65533;&#65533;,+&#65533;4J&#65533;&#65533;&#65533;@&#65533;,r-&#65533;&#65533;&#65533;&#65533;L.-&#65533;&,^&#65533;w&#65533;6C6^Q)g&#65533;\&#65533;I&#65533;#&#65533;&#65533;h&#65533;663r&#65533;&#65533;&#1680;&#65533;K&#65533;!'||&#65533;_)&#65533;d&#65533;&#65533;&#13408;\&#65533;a:&#65533;&#65533;:&#65533;c&#65533;&#65533;^H&#65533;&#65533;?&#65533;:&#65533;($&#65533;&#65533;M&#65533;AFH&#65533;8&#65533;&#65533;)G&#65533;M0&#65533;&#65533;>y&#65533;&#65533;H&#65533;b&#65533;U>`&#65533;&#65533;e&#65533;'Z
f&#65533;<7&#65533;)N\&#65533;&#214;2>:"8&#65533;&#65533;F&#65533;&#65533;W&#65533;&#65533;i&#65533;&#65533;&#65533;f&#65533;&#65533;c&#65533;&#65533;Eq-&#65533;CSAV&#65533;\q Y&#65533;	Dj&#65533;-9&#65533;Pg&#65533;&#65533;6&#65533;&#555;&#65533;(&#65533;2&#65533;&#65533;.&#65533;&#65533;&#65533;&#65533;&#65533;&#65533;<&#65533;&#65533;i&#65533;&#65533;f&#65533;&#65533;?&#65533;&#65533;&#1630;*&#65533;^P&#65533;h&#65533;{&#65533;&#1017;&#65533;&#65533;)3&#65533;0sl&#65533;&#65533;&#65533;d&#2035;HS&#65533;=gk&#65533;h&#65533;~i[O$&#65533;&#65533;!&#65533;k u{p_&#65533;&#65533;&#65533;&#65533;7&#65533;O&#65533;&#65533;)7&#65533;&#65533;&#1714;W&#951;[&#65533;WPW&#65533;/&#65533;R'&#65533;&#65533;&#65533;9&#65533;&#1632;z&#65533;2&#61214;&#65533;U&#65533;&#65533;&#65533;&#65533; &#65533;&#65533;V&#65533;&#65533;|&#65533;Vp[&#65533;&#65533;&#65533;m&#65533;o&#65533;&#65533;&#65533;m&#65533;<z&#65533;"W[&#65533;d&#65533;b&#65533;
&#65533;*	&#65533;d&#65533;&#65533;&#65533;&#65533;&#65533;_&#65533;&#65533;&#65533;&#65533;%&#65533;,&#65533;X&#65533;h&#65533;&#65533;@&#65533;Z&#65533;|&#1794;%a&#65533;(M&#65533;8y&#65533;&#65533;&#65533;(T&#65533;\&#65533;'&#65533;:v&#65533;&#561;is&#65533;;u&#65533;&#65533;&#65533;&#924;&#65533;s&#65533;&#65533;4&#65533;&#65533;!E&#65533; &#65533;&#65533;sg&#65533;:v&#65533;&#65533;&#65533;&#1237;O;w&#65533;&#65533;&#595;&#65533;Y&#65533;z&#65533;&#65533;&#65533;(&#65533; B&#65533;&#65533;4&#65533;&#65533;D&#65533;Aju ?}&#65533;&#3139;'&#989;:W&#65533;&#23783;&#65533;?&#65533;&#65533;&#1289;&#65533;&#65533;D1c &#65533;&#65533;&#1797;&#65533;g0d&#1196;!&#870;&#859;&#65533;q&#65533;&#1337;c&#65533;N1&#65533;&#65533;&#65533;S{&#65533;&#65533;e&#65533;&#65533;&#65533;&#65533;&#65533;5h&#1068;a&#65533;F&#65533;5_&#65533;<XE&#727;1e&#65533;&#65533;&#65533;q&#65533;3d&#540;Y&#65533;&#65533;5&#65533;&#596;&#65533;&#65533;&#65533;&#65533;&#1904;!&#65533;&#65533;5g&#668;Q&#65533;&#65533;M&#65533;;|"S&#65533;&#65533;'&#65533;u8h+&#65533;&#65533;7&#65533;0C&#65533;6z&#65533;C&#65533;>&#65533;&#65533;,&#65533;8&#65533;`&#65533;:&#65533;&#65533;&#65533;&#378;&#65533;&#65533;&#65533;&#65533;&#65533;&#65533;5&#65533;X;&#65533;&#65533;#&#65533;@&#65533;&#65533;MC&#65533;Z&#65533;m&#65533;&#65533; )$&#65533;Dq&#65533;Hr&#817;&#65533;L4&#65533;G&#65533;D&#65533;HY$&#65533;<&#65533;&#65533;AR&#1827;&#65533;&#65533;*'&#65533;&#65533;b&#52343;>&#65533;&#65533;&#65533;~:+(&#65533;&#65533;&#65533;1&#65533;lz&#65533;&#65533;6&#65533;&#65533;&#65533;A?&#65533;&#65533;&#1231;=C
D&#65533;&#65533;870)3&#1827;&#65533;1&#65533;:&#65533;	I#=&#65533;&#65533;&#65533;p&#65533;<&#65533;H&#65533;>6<S&#65533;&#65533;k&#65533;6:2]&#204;&#65533;&#65533;&#65533;&#65533;&#65533;1&#65533;H&#65533;&#65533;v&#65533;&#65533;CP&#1000;&#65533;&#65533;&#65533;&#65533;(8&#65533;c&#65533;*&#65533;&#65533;&#65533;3QE&#65533;&#65533;&#65533;.&#65533;/&#65533;&#2828;&#65533;&#65533;&#65533;&#65533;&#65533;E%&#65533;n&#65533; j&#65533;&#65533;&#65533;V&#65533;&#65533;&#65533;&#65533;&#779;^&#65533;&#65533;>&#65533;C&#65533;S&#65533;&#65533;3&#65533; &#65533;X/&#65533;w^z&#65533;&#65533;&#65533;R&#65533;##&#65533;b&#65533;#c8&#65533;&#65533;&#65533;3^=u5&#65533;&#65533;I&#65533;&#65533;=&#65533;&#65533;0&#65533;058&#1832;nM&#65533;&#65533;&#65533;v[M&#65533;&#65533;&#65533;&#65533;&#65533;&#65533;B&#65533;.&#65533;&#65533;&#65533;_&#65533;&#65533;&#65533;&#65533;&#1060;s&#65533;&#65533;&#65533;\&#65533;Y:&#65533;&#65533;&#65533;&#138;)&#65533;&#65533;&#65533;
)&#65533;&#65533;B&#65533;)2rH&#65533;&#65533;~&#65533;BX&#65533;&#65533;}&#65533;&#65533;-&#65533;&#65533;"&#65533;,&#65533;&#65533;&#65533;
)&#65533;&#65533;&#65533;j&#65533;&#65533;&#65533;&#65533;
&#65533;&#65533;&#65533;&#65533;)&#65533;&#514;j&#65533;&#65533;&#65533;~&#65533;&#65533;&#65533;&#712;-&#65533;&#65533;,&#65533;&#65533;b&#65533;{&#65533;&#65533;^&#65533;-6Q&#65533;&#65533;&#1928;&#65533;&#65533;&#65533;
&#65533;&#65533;&#65533;&#65533;3,&#65533;V\
]&#65533; &#65533;&#65533;M&#65533;`OQ8:e&#65533;MD&#65533;H&#65533;&#65533;&#1824;1&#272;B&#65533;&#65533;+,&#65533;kK&#65533;&#65533;:$E@b&#65533;&#65533;&#65533;&#65533;*&#65533;C	&#65533;>&#65533; 7=&#65533;&#65533;N(&#65533;1A&#65533;&#65533;XM?9&#65533;&#65533;&#65533;,;&#65533;8&#65533;2&#65533;c&#65533;0&#65533;&#65533;&#65533;z&#65533;&#65533;&#65533;ns&#65533;&#65533;HC`&#65533;&#65533;&#65533;&#65533;&#65533;&#65533;&#65533;&#65533;&#65533;9*>&#65533;S&#65533;&#65533;j?&#65533;&#65533;&#65533;&#65533;s&#65533;&#65533;8c&#65533;0&#65533;&#65533;&#65533;&#65533;&#65533;&#65533;e&#65533;&#65533;&#65533;c&#65533;a&#65533;&#65533;3&#65533;&#65533;&#65533;&#65533;&#65533;&#1070;&#65533;}!{a &#65533;&#65533;&#65533; &,&#65533;&#65533;&#65533;&#65533;36&#65533;&#65533;cJ&#65533;&#65533;&E&#65533;F&#65533;&#65533;&#65533;&#1264;&#65533; IN|&#65533;3&#65533;&#65533;64&#65533;&9&#65533;&#65533;&#65533;&#65533;g1 &#65533;/+A&#65533;N&#65533;&#65533;@&#293;&#65533;@&#65533;"&#1096;G8&#65533;&#65533;XD&#65533;&#65533;&#65533;&#65533;&#65533;/*&#65533;&#65533;h#9&#65533;<``R&#65533;&#65533;H&#65533;'@YH&#65533;2&#65533;&#65533;&#65533; >!jS6iCF#&#65533;5&#65533;I=nJV.%7Pd[(Y&#65533;P&#65533;&#65533;]0e!&#65533;&#65533;@t&#65533;3&#65533;b&#65533;H&#65533;&#65533;W&#65533;&#65533;&#1038;&#65533;&#65533;c&#65533;vX&#65533;"%&#65533;3&#65533;&#65533;&#65533;S&#65533;&#65533;&#65533;&#65533;$l(&#65533;&#65533;u&#65533;&#65533;,`&#65533;>&#65533;)&#65533;&#65533;&#65533;&#65533;&#65533;&#65533;K-\A&&#65533;1g&#65533;&#65533;0D&#65533;^X&#65533;&#65533;33&#65533;&#1649;]&#65533;!c&#65533;&#65533;4pF>b&#65533;_&#65533;&#65533;C&#65533;&#65533;&#65533;]&#1499;&#65533;]&#65533;.L&#65533;QD&#65533;&#65533;&7&#65533;&#65533;&#65533;&#65533;&#65533;&#65533;5D&#65533;&#65533;&#65533;&#65533;qB&#65533;"'&#65533;[7&#65533;&#65533;M}&#65533;&#65533;"&#65533;&#65533;`&#65533;&#423;&#65533;&#65533;&#65533;&#65533;=&#65533;&#65533;{&#65533;&#65533;&6&#65533;&#65533;\f&#65533;&#65533;?-&#65533;&#65533;dv&#65533;&#65533;&#65533;&#65533;(&#65533;&#65533;&#65533;K&#65533;h&#65533;$YX&#65533;&#65533;&#65533;&#65533;yE&#65533;&#65533;&#65533;&#65533;&#65533;F&#65533;S+&#65533;
&#65533;&#65533;&#65533;&#65533;D&#65533;K`j&#65533;p&#65533;d`N&#65533;&#65533;+&#65533;&#65533;j/!*Q&#65533;&#65533;&#65533;9gg:&#65533;&#65533;LdS*\!&#65533;T&#65533;eL3&#65533;&#65533;H&#65533;&#65533;ycv&#65533;&#37202;H&#65533;f&#65533;&#65533;_tPIOS&#65533;S`&#65533;&#65533;&#65533;&#65533;i@&#65533;>&#65533;&#65533;&#65533;&#65533;]&#65533;&#65533;&#65533;R&#65533;_eHX&#65533;&#601;&#65533;&#65533;&#65533;h&#65533;&#65533;&#34838;=$vP&#65533;Q&#65533;~d'&#65533;@&#1797;&#65533;0&#65533;SQ&#65533; 1&#65533;&#65533; (&#65533;8&#65533;5&#65533;-6&#65533;&#65533;1&#65533;h&#65533;;t&#65533;`&#65533;`&#65533;&#65533;&#65533;&#65533;hC&#65533;u&#65533;&#65533;i&#65533;&#1073;&#65533;"a3S&#65533;+&#65533;-&#65533;H&#65533;&#65533;&#65533;Q&#65533;R&#65533;&#65533;&#65533; !&#65533;&#65533;&#65533;0N13]B&#65533;w&#65533;&#65533;-8&#745;&#65533;&#65533;&#65533;po&#65533;
&#65533;&#65533;&#65533;'&#65533;'f&#65533;C&#65533;&#65533;zP&#65533;&#65533;]&#65533;B&#65533;x4&#65533;6&#65533;^&#65533;3&#65533;&#65533;v&#65533;&#65533;&#65533;&#1036;&#65533;&#65533;&#65533;'&<&#65533;i&#65533;&#979;W&#65533;J&#65533;&#65533;&#65533;4e.Z&#65533;&#65533; &#65533;&#65533;&#65533;&#65533;!B&#65533;k&#65533;&#65533;&#65533;G&#65533;&#65533;&#65533;W8&#65533;&#65533;&#65533;&#65533;&#65533;&#65533;Ftsn;&#65533;l&#65533;&#65533;&#65533;&#65533;0^&#65533;R&#65533;>4ZlY&#485;&#65533;&#65533;U.&#65533;$-&#65533;[&#65533;&#65533;@&#65533;&#65533;Nr&#65533;&#65533;{&#65533;&#65533;&#65533;&#65533;^&#65533;/_&#65533;&#65533;G&#65533;&#65533;	&#65533;+&#65533;T&#65533;Y&#65533;U&#65533;SO&#65533;	&#65533;;&#65533; &#65533;&#65533;a_&#65533;&#65533;&#65533;&#65533;ta&#65533;%&#65533;&#65533;2&#65533;+mp	!\&#65533;9&#65533;'	Q@&#65533;s*8;&#65533;&#65533;z&#65533;q&#65533;~)&#65533;&#65533;o&#65533;&#65533;&#65533;K&#65533;Y&#65533;C&#647;I&#65533;&#65533;&#65533;&#1364;&#65533;&#65533;8!&#65533;Y3&#65533;&#65533;fSu&#65533;&#65533;c
&#65533;cg&#65533;&#65533;>U
M'x"&#65533;&#65533;87&#65533;h&#65533;o&#65533;&#65533;MqEO&#65533;le&#65533;&#155;!a&#65533;&#65533;&#65533;%YW7+[B&#65533;l_&#65533;4p)&#65533;5&#65533;&#65533; &#65533;.&#65533;&#65533;91t&#65533;&#65533;&#65533;&#65533;MD&#65533;&#43951;\&#65533;]&#65533;&#65533;&#65533;Ln&#65533;Ss&#65533;-&#65533;&#65533;p$&#65533;&#828;3&#65533;&#65533;&#65533;&#65533;m&#65533;&#513;&#65533;H&#65533;&#65533;&#65533;R&#65533;&#65533;6&#65533;&#65533;a(&#65533;&#65533;dj&#981;3&#65533;	&#1475;&#420;LIy&#65533;&#65533;&#65533;q&#65533;&#65533;'&#65533;
Q&#65533; &#65533;B=&#65533;&#65533;mwlZhiC$&#65533;&#65533;&#65533;1|&#65533;zt&#65533;&#65533;G&#65533;6&#65533;&#65533;|&#65533;S&#65533;8T?&#65533;+&#65533;&#65533;R&#65533;&#65533;&#65533;&#65533;&#65533;&#65533;h&#65533;&#65533;iJ&#65533;&#65533;&#65533;&#65533;&#65533;!a&#65533;&#65533;I&#65533;&#1028;(TA&#65533;&#65533;&#65533;H		V&#65533;u[&#65533;&#65533;&#164;+&#65533;#BX&#65533;&#65533;=&#65533;&#65533;&#65533;Lc&#65533;&#65533;*<1\&#65533;&#65533;nRt8|*&#65533;&#65533;&#65533;&#65533;*b&#65533;&#65533;je%&#65533;L9&#65533;&#65533;&#65533;mX&#65533;.!7&#65533;Mcq&#65533;"&#65533;&#65533;&#65533;)&#65533;f&#65533;l&#65533;s&#65533;&#65533;%BA~&#65533;2WP&#65533;&#65533;&#65533;&#65533;&#65533;	&#65533;!&#65533;z&#65533;&#65533;&#65533;v[W&#65533;k&#65533;&#65533;&#65533;ca{&#65533;&#65533;&#65533;&#65533;&#65533;&#65533;&#65533;SH&#65533;C$b/&#65533;x&#65533;rY@L&#65533;&#65533;$&#1448;&#65533;%1&#65533;&#65533;&#65533;<&#65533;Ya&#65533;&#65533;h&#65533;&#65533;&#65533;L&#65533;A|&#65533;&#65533;&#65533;&#65533;&#519;<nX&#65533;B)&#65533; &#65533;bp&#65533;&#65533;&#65533;&#65533;&#65533;&#65533;X)&#65533;_&#65533;b_&#65533;&#65533;/&#65533;&#1162;&#65533;y&#65533;&#65533;c&#65533;&#65533;&#65533;&#65533;&#65533;&#65533; 
&#65533; $&#65533;&#1700;&#65533;a?&#65533;&#65533;&#65533;+&#65533;&#65533;0&#65533;2&#39019;&#65533;&=&#65533;&#65533;[&#65533;s&#65533;&#65533;&#65533;z&#65533;&#65533;&#65533;#=:&#65533;5&#166;&#65533;&#65533;&#65533;,&#65533;&#65533;&#65533;&#65533;:&#65533;&#65533;&#65533;&#65533;&#65533;&#65533;&#65533;;&#65533;x:&#65533;3&#65533;q!&#65533;&#65533;&#65533;&#65533;&#65533;`&#65533;&#65533;8&#65533;8&#1872;&#65533;f&#1098;9&#65533;\&#65533;&#65533;1&#65533;&#65533;<A(v9('&#65533;r(7h?&#65533;4&#65533;%&#65533;X(oQ<	&#65533;&#65533;&#65533;
&#65533;&#65533;xI&#65533;&#883;&#65533;d&#65533;5$&#65533;&#65533;*&#65533;&#65533; T2&#65533;&#65533;B&#65533;!1T'W*A&#65533;z3&#65533;&#65533;&#65533;&#65533;;?q&#65533;9
&#65533;&#65533;@5&#65533;&#65533;5TCa&#65533;&#65533;&#65533;s&#171;R&#65533;B&#65533;&#65533;/;&#65533;6@&#65533;&#12411;
3&#65533;&#65533;&#65533;[*&#65533;	
&#65533;&#65533;&#65533;(&#65533;&#65533;&#223;iY&#680;&#65533;1&#65533;`*&#65533;&#65533;&#167;&#65533;&#65533;&#65533;&#65533;&#65533;&#65533;&#65533;u&#65533;&#65533;&#65533;@$&#65533;&#65533;3&#65533;Z)&#65533;&#65533;)`&#65533;%&#65533;5&#65533;9&#65533;Qy&#65533;6&#65533;
(&#65533;A&#65533;&#65533;C7&#65533;&#65533;&#1033;ED&#65533;&#65533;y&#65533;&#65533;&#904;&#65533;h&#65533;&#65533;&#65533;)i&#65533;+&#65533;&#65533;&#65533;(&#65533;!X&#65533;&#65533;&#65533;&#65533;*&#65533;&#65533;3$;&#65533;g&#65533;
j&#65533;&#65533;X&#65533;&#65533;`&#65533;&#65533;R&#65533;58@Y#4&#65533;&#65533;&#65533;{&#65533;&#65533;(&#65533;K&#65533;&#65533;&#65533;&#65533;&#65533;2&#65533;z&#65533;s&#628;&#65533;&#65533;5d4&#65533;&#65533;&#65533;<s&#65533;&#65533;"4&#65533;%&#65533;b/p&#65533;&#572;q&#65533;x&#65533;K&#65533;,8&#65533;p&#65533;nb&#65533;&#65533;)Fv!35Hb&#65533;&#65533;&#65533;&#65533;&#1539;&#65533;J&#1955;CH*j"G&#65533;K&#1028;M&#65533;K&#65533;&#65533;J&#65533;H&#65533;G&#65533;?&#65533;&#65533;5
&#65533;=&#65533;&#65533;@&#65533; l&#65533;J$"&#65533;&#1089;&#65533;+"&#65533;.&#65533;&#65533;<&#65533;&#65533; &#65533;&#65533;&#65533;&#2257;C?&#65533;&#65533;9&#65533;&#65533;&#65533;&&#65533;&#65533;0DQ(&#65533;q:&#65533;K&#179;&#65533;&#65533;B&#65533;&#65533;&#65533;&#65533;&#65533;9&#65533;&#65533;`&#65533;
&#65533;&#65533;&#65533;&#65533;&#65533;0&#65533;?&#65533;&#65533;&#1153;,AX"&#1757;!&#65533;39&#65533;&#65533;K&#65533;&#1633;%&#65533;r@&#65533;&#65533;&#65533;&#65533;8&#65533;&#65533;&#65533;&#65533;&#65533;y&#65533;p$&#65533;&#65533;A&#65533;>&#65533;&#65533;&#65533;5&#65533;(&#65533;&#34868;&#65533;&#65533;A&#65533;5&#65533;&#65533;YB&#656;#&#65533;*&#65533;&#65533;i.&#65533;;?&#65533;&#65533;y&#65533;&#65533;&#65533;0&#65533; &#65533;K1?&#65533;&#65533;&#65533;(&#65533;&#65533;&#65533;&#28297;&#65533;&#65533;&#65533;>&#65533;&#65533;0&#65533;&#65533;;9&#1546;&#65533;&#65533;&#65533;&#65533;&#65533;&#65533;&#65533;&#65533;&#65533;&#65533;R9&#65533;&#65533;&#65533;&#65533;R&#65533;&#65533;&#65533;&#65533;'&#65533;&#65533;&#65533;&#1683;&#65533; E&#65533;&5&#65533;&#65533;V&#65533;&#65533;[&#65533;&#65533;&#619;&#65533;&#65533;%&#65533;P&#65533;&#65533;&&#65533;&#20128;&#457;rI&#65533;&#65533;+X&#65533;?&#65533;F&#65533;4&#65533;K&#65533;Q&#65533;0I@&#65533;@
&#65533;&#65533;N&#65533;&#65533;-&#65533;%&#65533;AG&#65533;h&#65533;:&#65533;bk&#65533;&#65533;p&#65533;&#65533;&#65533;Q,&#65533;&#65533; &#65533;&#65533;X3&#65533;&#65533;&#65533;&#65533;Q &#65533;&#65533;)&#65533;	&#65533;)&#65533;1L<^&#65533;&#65533;&#65533;&#65533;u&#65533;/S&#65533;&#65533;&#65533;&#65533;$8s&#65533;9&#65533;&#65533;&#65533;Q\*N&#65533;I&~&#65533;&#65533;&#65533;04(P&#65533;%&#65533;&#65533;&#65533;B&#65533;*h%&#65533;H&@*) &#65533;3 _s&#65533;&#65533;[3&#65533;&#670;p&#65533;D&#65533;B2jSX&#65533;My&#65533;k9&#866;&#65533;	&#65533;<&#65533;1?:(&#65533;%&#65533;&#65533;(&#65533;&#1128;_&#740;&#65533;z&#65533;Sd&#65533;&#65533;&#65533;&#65533;:&#65533;A&#65533;&#65533;C&#65533;&#782;&#65533;J'&#65533;P&#65533;&#65533;!$&#1539;<r%&#65533;y&I-&#65533;&#65533;&#65533;&#65533;K&#65533;&#65533;&#65533;&#65533;&#65533;	f-&#65533;!9&#65533;X&#65533;C&#65533;&#65533;1&#65533;[E&#65533;I&#65533;&#65533;I&#65533;&#65533;M&#65533;L`&#65533;M&#1540;N&#65533;O&#65533;P&#65533;M&#65533;&#65533;!iD&#1053;$2&#65533;FX&#65533;C9$b"E&#65533;"E@&#65533;k&#65533;+z"F&#65533;"&#65533;&#65533;L&#65533;qAHn&#65533;&#65533;o&#65533;w}&#65533;&#65533;&#65533;+!&#65533;&#65533;&#65533;&#65533;&#65533;`E&#65533;I&#65533;&#65533;&#65533;&#65533;)&#65533;&#65533;&#65533;I&#65533;&#65533;&#1565;&#1932;B&#65533;&#65533;&#65533;h&#1689;&#65533;&#65533;&#1293;&#65533;8&#65533; &#1655;P&#1273;&#65533;&#65533;"D0&#65533;A&#65533;&#65533;&#65533;;&#65533;l&#65533;> &#65533;&#694;x
k&#65533;&#65533;H
c*B&#1875;&#65533;&#65533;&#65533;!&#65533;?&#65533;
&#65533;&#65533;T&#65533;&#65533;&#65533;&#65533;Q&#65533;X&#65533;E&#65533;&#65533;`&#65533;&#65533;&#1027;&#65533;yP&#65533;&#65533;&#65533;
&#65533;d&#65533;&#65533;&#65533;&#65533;u&#65533;&#65533;&#65533;&#65533;&#65533;&#65533;%K&#65533;0&#65533;&#65533;C&#65533;CA&#65533;Cy$&#65533;Ht&#65533;$&#65533;Q&#65533;X&#65533;&#65533;&#65533;;s&#65533;&#65533;3&#65533;&#65533;&#65533;&#65533;&#65533;G&#65533;&#65533;	Y.R&#65533;n&#65533;&#65533;a&#65533;&#65533;&#65533;&#65533;C&#65533;J+&#65533;:V"fu&#65533;t&#65533;&#65533;>[&#65533;E\&#65533;5&#65533;xQ1&#65533;&#65533;3&#65533;&#65533;&#65533;&#65533;&#65533;&#65533;FzB=&#65533;&#65533;@&#65533;R&#65533;&#65533;&#65533;q/&#63523;&#65533;I$&#65533;&#65533;M-&#65533;&#65533;&#65533;&#65533;&#65533;&#65533;q&#65533;t&#65533;#&#65533;&#65533;&#65533;(I&#65533;z&#303;&#65533;QY&#65533;&#65533;x;&#65533;%O&#65533;,&#65533;&#65533;y-	&#65533;&#253;&#296;&#65533;&#65533;i&#65533;&#1696;&#1365;0O&#65533;&#65533;60&#449;&#65533;&#65533;V&#65533;&#65533;-|&#65533;
&#65533;&#65533;&#65533;"&#65533;&#65533;Q&#65533;&#65533;'8%0&#65533;/&#1550;}&#65533;&#65533;+&#65533;%&#65533;&#65533;&#65533;&#65533;&#65533;R&#65533;&#65533;&#1298;&#65533;N&#65533;/s&#65533;Um&#65533;&#1400;&#65533;&#65533;&#65533;&#413;P&#65533;&#65533;&#65533;&#65533;H,&#65533;&#65533;&#65533;&#65533;&#329;&#65533;&#65533;&#65533;&#65533;Z"C&#65533;>&#65533;&#65533;&#65533;i"&#65533;&#65533;[&#148;1C&#65533;A&#65533;&#65533;u&#65533;<3bs&#65533;=	&#65533;)&#65533;W
&#65533;=&#65533;&#65533;,MO9&#528;8&#6006;X&#65533;&#1968;N&#1969;&#65533;&#65533;&#65533;&#65533;&#65533;&#65533;&#1732;<&#65533;&#65533;&#1068;&#65533;&#65533;D &#65533;-E&#65533;I&#65533;I&#65533;L&#65533;&#65533;IX&#65533;M&#65533;P&#65533;P&#65533;&#65533;S8&#65533;QQ N&#65533;&#65533;Ix(&#65533;&#65533;Hp&#65533;Dh&#65533;&#65533;H&#65533;&#65533;J&#65533;&#65533;I&#65533;&#65533;&#65533;&#354;%&#65533;EP&#65533;&#65533;&#65533;&#65533;&#65533;6Y&#65533;&#65533;&#65533;&#65533;&#65533;J&#65533;E(&#65533;&#1889;X&#65533;&#65533;&#65533;2!&#65533;&#65533;&#65533;e&#65533;`&#65533;8&#65533;&#65533;4&#65533;i&#65533;&#65533;&#620;|&#1362;&#65533;I&#65533;|&#65533;&#65533;&#65533;M&#65533;&#65533;&#65533;&#65533;&#65533; &#65533; &#28109;&#65533;$:&#65533;e&#65533;&#65533;&#65533;&#65533;:&#65533;&#65533;&#65533;X&#65533;&#65533;W&#65533;&#65533;&#65533;&#65533;&#65533;D &#65533;~c&#65533;Q&#65533;&#814;&#65533;^v&#65533;J&#324257;&#65533;&#65533;&#65533;&#65533;&#65533;&#65533;&#65533;`&#65533;[&#65533;&#65533;D&#65533;&#65533;&#65533;&#65533;&#65533;)&#65533;&#65533;&#65533;&#65533;1&#65533;&#65533;&#65533;O&#65533;
&#1756;@&#65533;&#65533;B&#65533;&#65533;g&#65533;&#65533;&#65533;&#65533;4Nl&#65533;+&#65533;J&#65533;($&#65533;0&#65533;&#65533;&#65533;.!-&#65533;'&#65533;&#65533;&#65533;1L*&#65533;&#65533;\&#65533;&&#65533;/M1&#65533;>+x&#65533;&#65533;&#65533;<&#65533;&#65533;&#65533;\&#65533;&#65533;8I&#65533;?Y&#65533;&#65533;&#65533;&#65533;&#65533;!h&#65533;2r*&#65533;&#65533;%&#65533;&B&#65533;B[&#65533;
* &#65533;&#65533;&#65533;=&#1835;&#65533;&#65533;&#1253;b&#65533;&#65533;aG&#65533;&#65533;d&#874010;&#65533;\&#65533;F&#65533;&#65533;&#65533;&#65533;a&#65533;&#65533;&#65533;A4&#65533;~<&#65533;&#65533;&#1273;,
 &#65533; &#1290;>M&#65533;&#65533;&#65533;%&#65533;
&#65533;&#65533;&#65533;&#65533;&#65533;(&#65533;%i"ON&#65533;&#65533;l_&#65533;!,]&#65533;{&#1345;~&#65533;;k&#65533;;&#65533;&#65533;5&#65533;&#65533;&#65533;&#65533;`&#65533;w&#65533;ZA	a&#65533;T&#65533;@&#65533;&#65533;Z&#65533;7&#589;:&#65533;&#65533;&#65533;xBPU&#65533; O&#65533;Q&#65533;&#65533;&#65533;&#65533;&#65533;&#65533;
&#65533;&#65533;f&#65533;b&#5597;&#65533;&#65533;&#32368;a&#65533;&#65533;&#1650;&#1039;&#65533;[&#65533;&#65533;&#65533;#D&#65533;&#65533;W8&#65533;&#1651;&#65533;Y?(&#65533;&#65533;)#&#65533;H&#65533; :;&#65533;
<xA4h &#65533;[@
&#65533;
&#65533;Lg&#65533;b&#65533;}&#1638;&#65533;`&#65533;&#65533;&#65533;(B&#65533;&#65533;Y&#781;&#65533;&#65533;&#65533;H&#65533;Z&&#157;&#65533;&#65533;&#65533;7Y&&#65533;&#65533;x"Gx&#65533;H&#65533;&#65533;K&#65533;&#65533;L&#65533;r&#1348;AdG&#65533;&#65533;&#65533;&#65533;K&#65533;&#65533;&#65533;C&#65533;F&#65533;cJ&#65533;&#65533;&#65533;&#65533;-&#65533;&#65533;&#1345;&#230;-y&#65533;D@&#65533;B&#65533;&#65533;&#65533;&#65533;&#14429;&#65533;>&#65533;`&#65533;We&#1979;&#65533;&#1738;&#65533;&#65533;&#65533;k&#65533;&#65533;&#65533;&#65533;&#65533;&#65533;&#65533;&#65533;&#65533;&#65533;&#1421;&#65533;&#65533;&#64997;M&#65533;&#65533;&#65533;&#65533;_&#65533;&#65533;0&#620;r@r&#65533; &#65533;&#65533;Y&#1948;
X	&#65533;&#1124;&#65533;&#65533;&#65533;2:&#65533;X&#65533;29&#65533;&#65533;l&#65533;&#65533;&#65533;\7}&#65533;&#65533;&#65533;&#65533;6&#65533;&#65533;&#65533;F&#65533;FO9&#65533;m&#65533;&#65533;&#65533;&#65533;O&#482;&#65533;P&#65533;&#65533;&#65533;&#65533;&#65533;C&#65533;&#65533;&#542;s&#65533;A"O&#65533;U&#65533;&#65533;&#65533;v&#65533;&#65533;(\'&#65533;+&#65533;&#65533;qt&#65533;~H&#65533;b!9k7r&#65533;&#65533;&#65533;&#65533;&#65533;8=&#65533; &#65533;i$M&#65533;i&#65533;&#65533;&#65533;6]5E(T3&#65533;kZ&#65533;&#65533;&#953;&#65533;&#65533;F&#65533;,&#65533;&#65533;/&#65533;+6^w&#1249;6&#65533;&#65533;}i ^&#65533;43&#65533;D&#65533;4&#65533;(b&#65533;&#65533;&#65533;&#1105;&#65533;&#1778;\&#65533;&#65533;>&#65533;&#1244;{&#65533;&#65533;&#65533;&#65533;&#65533;&#65533;C&#65533;b&#65533;&#65533;&#65533;?&#65533;&#65533;&#65533;&#65533;V&#65533;&#65533;"F&#65533;p&#65533;&#65533;&#65533;{9&#65533;&#65533;I&#65533;J&#65533;&#65533;n&#65533;&#65533;EHV&#65533;g&#65533;P?9&#65533;&#65533;&#65533;.&#65533;0[&#65533;Hi&#65533;<&#65533;7&#65533;&#65533;&#65533;V'&#65533;&#65533;&#65533;X&#65533;8&#65533;&#65533;&#65533;q&#65533;18&#65533;-&#65533;,&#65533;&#65533;&#65533;G&#65533;&#65533;1f&#65533;f&#65533;&#65533;&#65533;h&#65533;&#65533;C&#2028;8LXi
&#65533;	&#65533;&#65533;n&#1385;&#65533;&#65533;q&#65533;&#65533;b&#65533;&#65533;&#65533;o&#65533;&#65533;0&#65533;\&#65533;(:&f&#65533;p&#65533;&#65533;Vn&#65533;U&#65533;W&#65533;%	&#65533;&#65533;&#65533;C&#65533;&#65533;)&#65533;)&#65533;&#552;&#65533;Z&#65533;&#65533;&#65533;H&#65533;&#65533;8&#65533;;&#65533;&#65533;&#65533;&#65533;&#65533;&#65533;"&#65533;
&#65533;M"%&#65533;&#811;&#65533;&#65533;&#1688;e*&#1997;"&#488;w|E&#65533;&#65533;^&#65533;$&#587;&#65533;q&#65533;&#65533;J&#65533;&#65533;&#65533;&#65533;l]&#65533;@n&#65533;&#65533;&#65533;Y,&#65533;,&#65533;v&#65533;!Z&#65533;&#65533;fc&#65533;&#65533;yA=&#65533;v&#377;&#65533;U&#65533;&#65533;&#65533;ji&#65533;&#65533;&#65533;&#65533;&#65533;:&#65533;&#65533;&#65533;l&#65533;&#65533;Q&#65533;]&#65533;&#65533;xr:&#65533;&#1084;'&#1954;&#65533;&#1320;&#65533;&#65533;:&#65533;`&#65533;&#65533;&#65533;&#65533;&#65533;(&#65533;1&#65533;&#65533;h&#65533;&#65533;!Q&#65533;4&#65533;h&#65533;&#1948;&#65533;B&#65533;D&#65533;o&#65533;=&#65533;&#1912;&#65533;-,&#65533;vla&#65533;&#65533;&#65533;&#65533;$&#65533;wZ&#65533;&#65533;Y&#65533;+&#65533;&#65533;U>&#65533;LOD$O&#65533;&#623;&#65533;&#9716;&&#65533;&#65533;&#65533;&#65533;&#65533;\&#65533;h&#65533;f&#65533;&#65533;5j&#1192;!&#65533;&#65533;&#65533;8&#673;3'7j&#65533;`&#776;&#65533;&#792;0_&#65533;&#65533;	&#65533;&#65533;2fNv$sr&#65533;&#65533;0*&#732;Q&#65533;&#65533;`7&#65533;&#65533;dspM&#65533;&#65533;
&#65533;\cP&#65533;A5F&#65533;&#65533;9&#65533;&#65533;&#65533;4ll=*&#65533;&#65533;&#65533;6o&#65533;2&#65533;&#65533;u&#1518;s&#65533;&#65533;&#65533;
&#65533;&#65533;&#65533;&#65533;p&#65533;&#1201;S&#65533;k&#65533;n&#65533;Tt&#65533;&&#65533;&#65533;f&#512;&#65533;&#65533;&#65533;_&#65533;d&#940;y'&#65533;&#65533;6h&#65533;f$&#65533;&#65533;&#65533;0a&#264;#&#65533;LP7q&#65533;&#65533;&#65533;&#65533;&#65533;&#65533;&#925;&#65533;Us&#65533;M&#65533;3h&#65533;&#65533;|C8&#65533;<z&#65533;&#65533;&#65533;&#199;&#65533;&#65533;A&#65533;&#1297;C&#65533;&#858;p&#65533;&#65533;&#65533;&#65533;g&#65533;E&#65533;!*$(P&#65533;A&#65533;A&#65533;D&#65533;&#1190;M&#65533;6i&#65533;4	R&#65533;E&#65533;"4H&#65533;>{&#65533;&#65533;aK&#65533;&#65533;&#1828;eB&#65533;!&#65533;&#65533;&#860;:w4&#65533;&#65533;&#65533;y&#923;4eT:%z&#65533;&#65533;&#65533;xH&#65533;&#65533;{&#65533;Hv&#65533;&#65533;QV\&#65533;He&#65533;&#65533;FZv&#65533;&#65533; &#65533;&#65533;\y&#65533;AG\k&#65533;q&#65533;g8&#65533;&#65533;nW&#65533;qGk{&#65533;&#1095;&#65533;&#65533;&#65533;2&#65533;!&#65533; &#65533;&#65533; |&#65533;G3i&#65533;&#65533;&#65533;&#65533;&#65533; &#65533;,&#65533;t&#65533;4&#65533; ~&#65533;&#65533;&#65533;&#65533;&#65533;&#65533;&#65533;!
f &#65533;hO&#65533;&#65533;i&#65533;&#65533;#K&#65533;!&#65533;&#65533;&#65533;&#65533;&#65533;FG-}&#65533;&#65533;&#65533;b&#65533;t&#65533;&#65533;u&#65533;&#65533;}&#65533;&#65533;Dg-x#&#65533;&#65533;&#65533;&#65533;z&#65533;&#65533;&#65533;Vi&#65533;a#&#65533;J&#65533;9&#65533;&#65533;}&#65533;G&#65533;&#65533;&#65533;h"&#65533;D&#65533;t&#65533;@I$&#65533;H2I$&#65533;!&#65533;"&#65533;0&#65533;x&#65533;&#65533;zu&#65533;&#65533;Zlqr&#65533;&#65533;&#65533;&#65533;&#1479; &#65533;2f&#65533;7&#65533;8&#65533;&#65533;&#65533;U&#65533;&#65533;&#65533;W&#581;YfD&#65533;d&#65533;e&#65533;&#65533;&#65533;&#65533;&#65533;&#65533;&#65533;!&#65533;q&#65533;%&#65533;&#65533;&#65533;b&#65533;h&#65533;&#1160;&#65533;&#65533;&#65533;U&#65533;&#65533;yj&#65533;&#65533;v&#65533;&#65533;k&#1975;YZJf&#65533;hV&#65533;&#65533;a~z,&#65533;p:bY&#65533;&#65533;&#65533;&#469;i&#65533;&#65533;&#65533;Q3&#65533;&#65533;m&#65533;&#65533;:&#65533;&#65533;t&#1575;i&#65533;&#65533;=&#65533;2&#65533;v&#65533;&#65533;ln&#65533;&#65533;&#65533;yXK*&#65533;4&#65533;cd&#65533;F 7&#65533;t&#1400;&#65533;&#65533;a-Y4&#65533;&#65533;b&#65533;e&#65533;&#65533;Je&#65533;QuI&&#65533;&#65533;Y7&#65533;&#1620;&#65533;K&#65533;&#65533;&#65533;&#65533;a&#65533;&#65533;PM!&#65533;&#65533;&#65533;&#65533;i&#65533;&#65533;&#65533;&#65533;Qd!4UTF&#65533;&#65533;N&&#65533;1&#65533;GT&#65533;pU$&#65533;Oj&#65533;X&#65533;ieK}&#65533;{&#65533;&#65533;L+6~&#65533;S&#65533;&#65533;d&#1690;j&#65533;Qv&#65533;&#65533;X&#65533;&#65533;QQ&#65533;n&#65533;&#65533;`E4&#65533;[zt&#343;&#65533;A&#65533;&#65533;0%d&#65533;&#65533;s&#65533;&#65533;mbc&#65533;&#65533;Ca&#65533;&&#65533;5bY&#65533;&#65533;$&#65533;Sd}&#65533;&#65533;!/&#65533;y&#65533;9Hz&#65533;u&#65533;k&#65533;&#65533;&#39365; &#65533;!&#65533;&#65533; &#65533;&#65533;*]%&#63738;&#65533;&#65533;WV&#65533;&#65533;q&#65533;&#65533;E=&#65533;f&#65533;]habH&#65533;o&#65533;D/z&#65533;o8&#65533;p&#65533;&#65533;&#65533;&#65533;&#65533;F&#65533;S&#65533;^&#65533;&&#65533;&#65533;e&#65533;&#65533;`,&#65533;&#65533;d `4&#65533;$&#65533;Q&#65533;&#65533;RF&#1427;&#65533;&#65533;!0rHY&#65533;&#65533;&#65533;+ay*P`&#65533;&#65533;!&#65533;F &#65533;&#65533; &#65533;&#1920;&#65533;&#65533;6&#65533;&#65533;!&#65533;G@b&#65533;P&#65533; t&#65533;)&#65533;&#65533;I&#65533;&#65533;Q&#65533;&#65533;&#65533;|&#65533;0b3Y&#65533; &#65533;=&#65533;D&#65533;pP&#65533;e&#65533;&#65533;&#65533;C&#65533;&#65533;&#65533;&#65533;D5I=&#65533;&#65533;r&#65533; )i&#65533;g~&#65533; B&#65533;(&#65533;p&#65533;&#65533;&#65533;&#65533;x&#65533;&#65533;"G&#65533;&#65533;&#65533;=&#65533;8&#65533;x&#65533;$&#65533;w&#65533;L\&#65533;&#65533;&#65533;&#65533;(!&#65533;&#65533;&#135;&#65533;H!ZI&#65533;&#65533;&#65533;5&#65533;&#65533;&#65533;&#65533;&#65533;&#65533;&#65533;&#65533;r&#65533;&#65533;X&#65533;&#65533;1&#65533;&#65533;&#65533;aKs&#65533;&#65533;D&#65533;u&#65533;uq&#65533;&#65533;-H&#65533;&#65533;Z&#65533;"&#65533;&#65533;&#65533;hI&#65533;&#65533;&#65533;~*&#65533;.&#65533;kI&#226;W&#65533;&#65533;&#1381;`.kGc&#65533;9&#65533;&#65533;G&#65533;&#65533;x &#65533;}p&#65533;/4&#65533;G&#65533;&#65533;&#65533;&#65533;:&#65533;C&#65533;@Ir9j&#65533;&#65533;&#65533;&#65533;,J&#65533;&#65533;&#65533;U&#65533;vs&#65533;C-&#65533;*&#65533;lf&#65533;i&#65533;;&#65533;Ac&#65533;&#65533;P&#65533;&#65533;&#65533;/&#65533;<&#65533;>&#65533;&#284;IxR&#65533;&#65533;&#65533;v&#65533;&#65533;&#65533;&#65533;&#65533;&#65533;,&#65533;2_&#65533;55t&#65533;41&#65533;J&#474;&#65533;&#1133;&#65533;nb3&#65533;1&#65533;&#65533;mqd&#65533;)&#1434;&#195;&#65533;x&#65533;&#65533;I&#65533;H:&#65533;&#65533;yK'&#65533;c&#65533;NCF&#65533;&#65533;&#65533;&#357;
9&#65533;&#65533;&#65533;&#65533;&#65533;&#65533; &#65533;&#65533;V&#65533;0&#65533;E&#65533;&#65533;&#65533;L&#65533;&#65533;&#65533;&#65533;j	&#65533;~0&#65533;:&#65533;&#65533;&#65533;&#65533;&#65533;Q&#65533;&#65533;&#65533;p&#65533;[SM&#65533;&#65533;&#1177;v&#65533;']&#65533;)&#65533;&#65533;vK|r&#65533;&#65533;|&#65533;3[66&,&#65533;&#1192;&#65533;&#65533;H&#65533;&#65533;&#65533;!m&#65533;Q&#65533;^&#1223;1&#65533;K&#65533;8D+&#65533;&#65533;&#65533;>J-w0&#65533;!&#65533;&#65533;P&#65533;&#65533;Jz&#65533;&#65533;`RG&#65533;&#65533;&#65533;-&#65533;bi&#65533;&#65533;&#65533;&|&#65533;&#65533;&#65533;&#65533; &#1464;#&#65533;&#65533;H&#65533;Jf&#65533;0&#65533;&#65533;5&#65533;&#65533;SO&#656;'&#460;!>"&#65533;y&#65533;`Hn&#65533;&#65533;
h&#65533; &#65533;OM&#65533;&#65533;&#65533;&#65533;Zy&#65533;U&#65533;&#65533;@&#65533;_&#65533;&#65533;&#65533;&#65533;A6&#65533;Mm}[&#65533;&#65533;&#1752;&#65533;hu&#1539; 
&#65533;,&#1050;&#65533;Z&#65533;&#1203;\c&#65533;Z&#65533;A&#65533;a*D"6&#584;X&#330;&#65533;&#65533;&#65533;&#65533;3&#65533;BnH&#65533;X&#65533;"&#1096;F$&#65533;&#65533;&#65533;&#65533;&#65533;&#65533;&#65533;T"bV&#65533;X&#65533;&#65533;&#65533;&#65533;&#65533;DT"&#65533;@U&#65533;&#65533;&#65533;&#65533;&#65533;&#65533;HU$,&#65533;&#65533;L@&#65533;&#65533;&#65533;$&#65533;	G&#65533;&#65533;;&#65533;PDm&#65533;&#65533;F&#65533;6&#65533;8>&#65533;A0&#65533;&#65533;!V&#65533;A&#65533;Eb&#65533;&#65533;&#65533;&#65533;C&#65533;&#65533;;o&#65533;~&#65533;&#65533;b&#65533;>&#65533;&#65533;1&#65533;&#65533;y&#65533;-V&#65533;r&#65533; g&#65533;F&#65533;l&#65533;M&#65533;f5&#65533;&#65533;&#65533;&#65533;&#65533;s&#65533;H&#65533;yfY&#65533;3&#65533;&&#65533;O5&#65533;&#65533;JU&#65533;!&#65533;6z&#44718;&#65533;e0&#65533;u&#65533;B&#65533;9v3"&#556;&#65533;$&#732;&#65533;&#1195;D&#418;&#65533;&#65533;T&#268;&#65533;&#65533;")&#65533;&#65533;&#65533;&c&#65533;W&#65533;_3&#65533;5&#65533;&#65533;y&#65533;&#65533;&#65533;&#1690;&#1254;&#65533;F&#65533;&#1109;l&#65533;#&#65533;P&#65533;s&#65533;&#65533;K&#65533;^&#65533;|&#65533;&#65533;&#65533;_W6&#65533;YI&#65533;;isyI&#65533;T&#240;I&#65533;.}&#65533;&#65533;v-&#65533;IkS&#65533;&#65533;g&#65533;&&#65533;k&#65533;8&#65533;28QS&#65533;.&#65533;&#1415;w
&#65533;&#65533;3&#65533;&#65533;J&#65533;M&#65533;V>7W&#65533;&#65533;&#65533;&#65533;&#65533;4D&#65533;&#1562;&#65533;L?&#65533;!&#65533;@D1E&#65533;_&#65533;&#65533;5s&#65533;&#65533;{J8 Jm&#65533;&#65533;&#65533;&#65533;&#65533;pO&#65533;2&#65533;&#65533;7&#65533;,p&#65533;+d|x	&#65533;r&#65533;	,6&#65533;RI`T&#65533;&#65533;>8&#455;!&#65533;&#65533;xR8&#65533;&#65533;&#516;N&#65533;3&#65533;&#65533;&#65533;&#65533;"d&#65533;ijk&#65533;&#1313;&#65533;&#65533;&#65533;#&#65533;9&#65533;91?&#65533;&#65533;,5kC&#65533;&#65533;.9k&#65533;&#65533;&#65533;&#65533;&#65533;9\&#1814;M5+x&#65533;&#65533;@3-U{&#65533;&#65533;&#65533;	Gj&#65533;Q&#65533;q&#65533;&#65533;&#757;&#65533;U&#65533;N&#65533;J&#65533;+g&#65533;&#65533;&#65533;&#65533;P&#65533;&#65533;&#1281;>R&#65533;&#65533;&#65533;&#65533;"&#65533;,ND&#65533;&#65533;X&#65533;T&#65533;&#65533;6&#65533;X&#65533;&#65533;C&#65533;[&#65533;'&#65533;&#65533;hln&#65533;&#65533;F&#65533;&#65533;/vDt&#65533;&#65533;&#65533;9&#65533;6&#65533;&#65533;&#65533;H&#65533;&#11221;&#65533; &#65533;&#65533;Nxb&#65533;0&#65533;&#65533;&#65533;%G&#65533;&#65533;&#65533;&#65533;%&&#65533;G8&#65533;;&#65533;&#65533;/&#65533;&#65533;&#65533;&#65533;&#65533;&#65533;Y&#65533;&#65533;Z&#65533;&#65533;&#65533;&#591;&#65533;%&#65533;"<&#65533;&#65533;=Qtp&#65533;"p&#65533;/J&#65533;L&#65533;&#65533;&#65533;-&#65533;&#65533;R&#65533;&#65533;W&#65533;i		&#65533;&#65533;&#65533;&#65533;&#65533;EY&#65533;&#65533;{&#65533;Fs&#65533;&#65533;r&#65533;&#65533;1G&#65533;&#65533;Ss&#65533;&#65533;&#65533;&#65533;&#65533;(&#65533;&#65533;0H&#65533;m&#65533;&#65533;I&#65533;&#65533;&#65533;E&#65533;&#65533;@B"&#65533;&#65533;:&#65533;F&#65533;x&#1440;&#779;&#65533;&#65533;A&#65533;&#65533;&#65533;B&#65533;#&#65533;zYm\&#613;&#65533;&#65533;&#65533;OU&#65533;U&#65533;&#65533;Z&#65533;P&#65533;[&#65533;&#65533;&#65533;0fT
	B
&#65533; &#65533;&#65533;yh[z&#65533;&#65533;QZ!&#65533;Zm&#65533;R!d&#65533;&#65533; &#65533;&#65533;&#65533;I&#65533;&#65533;&#1715;&#65533;&#65533;I&#65533;&#65533;&#65533;	T&#65533;`&#65533;&#1609;FGL&#957;&#65533;&#65533;AG&#65533;&#2017;EB&#65533;]\&#65533;&#65533;z&#65533;&#65533;&#65533;&#65533;F$&#65533;S&#65533;\&#65533;&#65533;D&#65533;&#65533;6	&#65533;&#65533;&#65533;\l&#65533;&#65533;&#65533;&#65533;=X<&#65533;&#65533;L&#65533;&#65533;&#65533;`&#65533;PJ&#65533;&#65533;&#65533;;K&#65533;&#65533;&#65533;&#65533;W&#65533;&#65533;&#65533;&#65533;&#643583;&#65533;&#65533;&#65533;&#65533;&#65533;&#65533;Sb-&#65533;&#1240;&#65533;&#65533;&#65533;&#65533;J&#65533;&#65533;&#65533;&#266;&#65533;FP&#65533;&#314;&#65533;&#65533;&#65533;M &#65533;8&#65533;o&#65533;A&#65533;&#65533;9_&#65533;&#65533;&#65533; &#65533;6&#65533;&#65533;&#65533;TD&#65533;dL&#65533;&#65533;h&#65533;A&#65533;I&#65533; 8Q&#65533;y&#65533;&#65533;&#65533;&#65533;A&#400;N8&#65533;|Dc&#65533;&#65533;&#65533;&#65533;&#65533;&#65533;&#65533;&#65533;`Xo`"b F&#65533;&#65533;&#65533; &#65533;&#65533;#YX:&#65533;&#65533;<&#65533;  .G&#65533; &#65533;&#65533;l^&#65533;&#65533;&#65533;#G&#65533;&#65533;J&#65533;&#65533;! &#65533;&#543;&#65533;&#992;&#65533;#}&#65533;&#65533;0&#652;&#65533;&#65533;$B&#65533;e't&#65533;&#65533;9+&#65533; 2y&#65533;&#65533;&#65533;3B&#65533;>&#65533;&#65533;5&#65533;E&#65533;$&#65533;&#65533;&#65533;&#65533;&#65533;&#65533;UY"_&#65533;&#65533;_&#65533;5&#65533;!4B$P&#65533;I&#65533;$H&#170;&#65533;J&#65533;q&#65533;&P&#65533;#&#65533;&#65533;&#65533;&#65533;&#65533;j&#65533;&#65533;&#65533;&#65533;	`m&#65533;#&#65533;&#65533;q|Y*&#65533;&#65533;z&#65533;&#65533;X&#65533;E&#65533;vt/1&#65533;#&#65533;
&#65533;&#1893;&#65533;&#1354;&#65533;&#344;m&#65533;&#65533;&#65533;&#65533;D&#286;&#65533;0&#65533;&#65533;(&#65533;&#65533;y&#65533;Sg&#65533;&#65533;e&#65533;&#65533;&#65533;&#65533;&#65533;&#65533;E`,XI&#65533;+&#65533;&#65533;&#65533;p&#65533;&#65533;&#65533;&#65533;VUj&#961;$&#836;&#855;W&#65533;&#65533;+1g&#65533;&#65533;&#65533;b6B&#65533;&#65533;&#65533;&#65533;L&#65533;&#65533;U&#65533;&#65533;fY&#65533;l&#65533;!&#65533;&#65533;R&#65533;&#65533;P&#65533;y\J&#65533;&#65533;&#65533;AL&#65533;
Dj&#65533;&#65533;f&#65533;&#65533;&#65533;&#65533;{&#65533;&#65533;&#65533;&#923;(&#65533;p&#65533;&#65533;&#65533;&#65533;&#45590;a&#65533;`4&#65533;p&#65533;s&#65533;&#65533;&#65533;&#65533;&#65533;}&#65533;"-&#65533;&#65533;&#65533;&#937;&#65533;8&#65533;"&#65533;&#65533; e&#65533;6uf&#65533;D&#65533;&#65533;&#65533;-&#65533;{xA8&#65533;/>f&#65533;&#65533;~&#65533;&#65533;~4&#65533;@(T&#1268;&#65533;&#65533;&#65533;&#65533;&#65533;l&#846;z&#65533;$g&#65533;&#65533;xF)&#65533;L&#65533;i&#65533;F&#65533;&#272;e$&#65533;&#65533;]&#331;&#65533;M&#65533;\F[&#65533;[g&#65533;&#65533;&#65533;&#65533;U&#65533;&#65533;&#65533;`)h&#65533;L&#65533;Z&#65533;$&#65533;dA&#65533;&#65533;&#65533;C&#65533;^&#65533;D^`A&#65533;DH&#65533;&#65533;&#65533;&#1048;&#65533;H&#65533;&#351;^&#65533;pl&#65533;cHNR&#65533;4&#65533;d&#65533;&#65533;P&#65533;c&#65533;&#1534;&#1868;&#65533;&#65533;j&#1264;xH&#65533;&#65533;~&#65533;
*&#65533;&&#65533;j&#65533;XE&#65533;|R&#65533;&#65533;&#1025;<&#65533;!$&#65533;@&#65533;&#163;&#65533;nh&#339;b&#65533;M$E&#65533;fFD&#65533;&#880;&#65533;&#65533;&#65533;&#1068;&#65533;&#65533;A&#65533;Fx!A&#65533;&#65533;&#65533;&#65533;o`&#65533;&#65533;@L&#65533;&#65533; &#65533;,
&#65533;&#65533;&#65533;1&#65533;&#65533;&#65533;jNB&#65533;]&&#65533;&#65533;k9&#65533;^&#65533;^q&#65533;&#65533;&#65533;&#65533;U}g#PB&TG&X&#171;_&#65533;N&#65533;mQVK&#65533;&#65533;&#65533;&#65533;&#65533;&#65533;H!&#65533;Z#&#65533;&#65533;&#65533;&#65533;&#65533;U&#65533;B&#65533;qp&#65533;x&#65533;^\&#65533;R&#65533;&#65533;&#65533;&#65533;L&#65533;\V&#65533;&#65533;Q&#65533;&#65533;&#65533;x&#65533;gt2Y&#65533;I&#65533;ag>YR&#65533;]&#65533;
&#65533;P&#65533;&#65533;&#65533;
&#65533;\Y&#65533;VB&#65533;m&#1610;)&&#65533;E&#65533;@&#65533;g&#65533;X&#65533;&#65533;X&#65533;&#65533;^&#65533;|^r!&#65533;l]&#65533;h!jv&#65533;&#65533;X&#65533;&#65533;]T&#65533;1&#65533;#}Gx&#65533;&#65533;x&#65533;&#65533;&#65533;=&#65533;x$&#65533;&#65533;&#65533;&#330;&#65533;ee&#65533;"&#65533;U&#65533;&#65533;Z&#65533;sj&#65533;&#1494;O&#65533;&#65533;'Cpj&#65533;E}&#65533;&#65533;s&#65533;&#65533; &#65533;&#65533;&#65533;P&#65533;&#65533;J&#65533;&#629;&#65533;k&#65533;&#65533;Z&#65533;&#65533;E&#65533;IMI&#1952;&#65533;YL[&#65533;X&#65533;&#65533;Q&#65533;<J&#65533;j Sf\&#65533;&#65533;&#65533;&#65533;&#65533;L&#65533;&#65533;l&#65533;&#65533;&#401;\&#65533;
&#65533;x[&#65533;&#65533;&#65533;&#65533;&#1874;-1"g&#65533;&#65533;&#65533;&#65533;xUjPF&#65533;D`&#65533;&#65533;&#157;&#65533;T&#65533;&#65533;E(.&#65533;^&#65533;[&#65533;&#65533;)&#65533;&#65533;X&#65533;&#65533;&#65533;&#65533;&#65533;&#879;QQI&#65533;4&#65533;&#65533;
&#65533;Q&#65533;&#65533;&#65533;&#65533;$j&#65533;v&#65533;&#65533;&#310;&#65533;&#65533;HS F&#65533;M&#65533;&#65533;&#65533;{&#65533;D&#65533;&#1673;`@P&#65533;&#65533;&#65533;&#65533;h+>&#65533;t&#65533;&#65533;&#65533;&#65533;&#65533;p&#65533;X&#65533; WA8&#65533;\&#65533;d&#65533;uv&#65533;8p_A&#65533;n&#65533;^0F &#65533;&#65533; M&#65533;r&#65533;iq&#65533;&#65533;&#391;uVM&#65533;&#65533;X&#65533;&#65533;&#65533;e<\2IKr$B&#65533;U&H&#65533;&#65533;=B"&#65533;&#65533;&#65533;&#65533;g&#65533;{(Q&#65533;&#65533;{	&#65533;}na&#65533;f&#65533;i|&#65533;&#65533;WO	&#65533;\V&#129;&#65533;&#65533;&#65533;`&#65533;&#65533;HL&#65533;&#65533;&#65533;&#65533;&#65533;If`1&#65533;LI&#65533;&#65533;&#65533;&#65533;&#65533;J&#65533;`I&#65533;h_&#65533;&#1056;+&#65533;&#65533;r&#65533;g&#65533;u&#65533;~qY&#65533;&#65533;&#65533;&#65533;&#65533;&#65533;&#65533;.&#65533;&#65533;3&#43429;)R&#65533;z&#65533;9&#65533;M%Lj&#65533;nVe&#65533;D&#583;&#65533; &#65533;f+&#65533;&#65533;&#65533;&#65533;8	&#65533;<B&#65533;&#65533;J&#882;&#65533;]V&#65533;^&#65533;*f&#65533;&#65533;,)&#65533;&#65533;)&#65533;ee&#65533;e$&#65533;&#65533;$h&#65533;&l&#65533;'|T~B&#65533;q&#65533;'&#65533;(&#65533;&#65533;)&#65533;B(&#65533;r'p&#65533;'&#65533;&#65533;0&#65533;r1&#65533;&#65533;0#&#65533;/{&#65533;uh&#65533;%&#65533;%#&#65533;&#65533;M&#65533;X&#65533;&#65533;~&#65533;f&#65533;&#65533;'UB&#65533;,&#65533;&#65533;&#65533;\b&#65533;%&#65533;l&#65533;Y&hTj&#65533;Sn&#65533;v,&#65533;&#65533;&#65533;&#65533;&#65533;&#65533;0&#65533;&#65533;&#65533;^r&#1560;&#65533;&#65533;e&#65533;&#65533;&#65533;Z&#65533;&#65533;?&#65533;cJ&#65533;&#65533;&#65533;&#65533;&#65533;&#65533;&#65533;/&#65533;&#65533;Y&#65533;emB&#15043;&#65533;&#65533;Q&#65533;&#65533;&#65533;&#65533;=&#65533;!&#65533;&#65533;}&#65533;"N&#65533;3&#65533;&#65533;&#65533;&#65533;#T&#65533;&#65533;6&#65533;&#65533;&#65533;&#65533;&#65533;9h&#65533;U:U&#65533;&#65533;&&#65533;&#65533;&#1573;&#65533;R&#65533;V&#65533;'&#65533; P&#65533;&#65533;&#1428;r&#65533;&#65533;Dy&#65533;&#65533;%&#65533;&#65533;&#261;}&#65533;'&#65533;h&#65533;&#65533;n&#65533;X&#65533;KtD&#65533;HhA`&#65533;l&#65533;G9&#1925;cX'&#65533;&#65533;&#65533;&#65533;N&#2028;&#65533;&#65533;&#65533;M&#65533;&#65533;&#65533;(o&#65533;&#65533;&#65533;&#65533;&#1024;&#65533;PAT&#65533;h&#65533;X&#65533;&#65533;G&#65533;)_&#65533;Eav&#65533;,&#65533;&#65533;&#65533;&#65533;b&#65533;&#65533;4pPAd&#1519;d&#65533;dSXw&#65533;L&#65533;8A&#65533;T&#65533;&#65533;&#65533;&#65533;&#762;&#65533;G&#65533; &#65533;`&#65533;&#65533;Wo&#65533;VGA&#65533;@ALA&#65533;vpG&#65533;&#992;&#65533;H&#65533;&#65533;&#886; &#65533;&#65533;&#65533;&#65533;&#65533;&#65533;&#65533;W&#65533;4C&#65533;&#65533;&#65533;&#65533;O&#65533;t&#65533;x&#65533;&#65533;&#65533;h&#65533;&#65533;8&#593;lCBD&#65533;&#65533;&#65533;t[&#65533;&#65533;&#65533;&#65533;tD&#65533;&#65533;`&#65533;	&#65533;&#65533;&#65533;NX&#65533;&#65533;|&#65533;Pw|&#65533;Ev&#65533;EB &#65533;iv.&#1085;&#65533;m&#65533;&#65533;[&#65533;&#65533; |CZ&#65533;&#65533;&#65533;&#65533;L&#65533;-&#65533;Gi&#65533;P&#65533;&#65533;q&#65533;sm-&#65533;5d&#65533;
&#65533;7R&#65533;q&#65533;A&#65533;&#65533;S<}[z@&#65533;&#2041;\l&#65533;&#65533;femq_&#65533;b&#65533;mR&#65533;Y&#65533;&#65533;M&#1621;q&#65533;MX&#65533;q&#65533;&#65533;&#65533;y&#1032;&#65533;8&#65533;&&#65533;2%&#65533;&#65533;&#65533;,&#354;r&#65533;u&#65533;:,g&#148;)&#65533;]J&#65533;%&#65533;'&#65533;2&#65533;.&#65533;&#65533;(&#65533;&#65533;&#65533;&#65533;(&#65533;B)&#65533;)pyTZ&#65533;,3&#65533;w&#65533;ay&#65533;0W&#65533;%&#65533;&#65533;)9&#65533;0&#65533;&#65533;&#65533;P4&#65533;J&#65533;&#65533;&#65533;V_&#65533;3&#65533;P&#65533;'&#65533;&#65533;&#65533;&#65533;_&#65533;&#65533;O&#65533;BQ&#65533;Xm5&#65533;m&#65533;&#65533;&#833;]Nc&#65533;&#1703;$&#65533;&#65533;&#518;&#1672;&#65533;I2&#65533;*R&#65533; &#65533;Vx&#65533;&#65533;E&#37020;&#65533;}4&#1290;Iy&#65533;&#65533;Ch&#65533;&#65533;.&#65533;:QS&#65533;&#65533;Nt&#829;&#65533;&#65533;V&#65533;pd&#65533;d&#65533;&#65533;L&#65533;X&#65533;&#65533;`.&#65533;|Er;&#65533;L(&#65533;&#65533;&#65533;&#65533;}&&#65533;F&#65533;&#65533;F&#65533;IN&#65533;&#65533;&#65533;\$&#65533;&#65533;6&#65533;&#65533;E]$9zQ&#65533;E&#65533;&#314;&#65533;&#65533;&#65533;&#65533;&#1084;&#65533;&#65533;&#65533;&#65533;&#65533;AH&#65533;D\A@6&#65533;Fw&#65533;&#65533;E*&#65533;&#65533;R&#65533;&#65533;]&#65533;&#65533;&#17682;&#65533;U{&#65533;I9Fu&#65533;xB &#65533;&#65533;x&#65533;b&#65533;I&#65533;V&#65533;&#65533;&#65533;Ad&#65533;&#65533;['&#65533;&#65533;&#65533;nP&#65533;bG&#65533;i&#65533;&#65533;p&#65533;K|&#65533;&#65533;| &#65533;`&#65533;&#65533;&#65533;&#65533;\F&#65533;"*&#65533;/&#65533;P&#65533;*}&#65533;&#1513;&#65533;*d|&#65533;i&#65533;S&#65533;i&#65533;&#65533;&#65533;&#65533;i4q&#29723;&#65533;&#65533;&#65533;&#65533;Gk&#65533;,&#65533;w&#65533;&#65533;&#65533;&#65533;A\A&#65533;~&#65533;&#65533;&#65533;&#65533;O&#65533;&#65533;AlA&#839;&#65533;&#65533;&#65533;"&#65533;Ul&#65533;&#65533;5&#65533;&#65533;&#65533;A &#65533;&#65533;&#65533;A B!&#65533;d&#65533;;rAds&#65533;&#65533;&#65533;5t[&#65533;&#65533;I&#65533;|&#65533;ex&#65533;&#65533;x&#65533;{R&#65533;H&#65533;&#65533;}&#65533;7&#65533;&#65533;4G)&#65533;O&#65533;g&#65533;&#65533;?&#65533;|&#65533;&#65533;Z.&#65533;}&#65533;%x&#65533;&#65533;mH&#65533;X4&#65533; gl&#65533;J&#65533;*&#65533;&#65533;&#65533;&#65533;&#65533;&#QN&#287;&#65533;&#65533; :&#65533;"<&#187;&#1970;'4&#65533;$H&#65533;&#65533;Uf_X&#65533;&#65533;w8J&#65533;&#65533;&#65533;x&#65533;&#65533;%]&#1189;%&#65533;&#65533;&#65533;&#65533;&#65533;&#65533;;&#65533;&#65533;&#65533;e&#65533;	&#65533;'lB(IwpR'&#65533;&#65533;%X&#65533;9D&#65533;N&#65533;4U&#65533;&#65533;)&#65533;%L&#65533;2Q&#65533;4	&#65533;#I&#65533; 9&#65533;4&#65533;&#1123;I&#65533;8vt&#65533;0&#1186;A~&#65533;&#65533;&#1619;g>}&#65533; 
&#65533;&#65533;&#65533;1&#65533;&#65533;&#1331;&#463; B&#65533;-BdhPC&#65533;-bt&#65533;Q&#65533;CK	&#65533;	h&#65533; A&#65533;&#65533;4&#65533;&#65533;K@T&#65533;&#1091;&#65533;&#65533;8o&#65533;&#65533;Y&#65533;m&#65533;5n&#1576;iS&#65533;M&#65533;9s&#65533;&#65533;&#65533;&#65533;3&#65533;M&#65533;9t&#65533;&#65533;yg/;y&#65533;c&#65533;NY7j&#776;	c&#65533;&#65533;3h(W&#65533;\9&#65533;6i&#1068;&#65533;c&#65533;f&#65533;;s&#1416;&#65533;L2h&#1180;!&#65533;%&#65533;.&#65533;%&#65533;a&#65533;&#65533;Mn&#65533;j&#65533;&#65533;Vs20^&#65533;&#65533;m&#65533;L&#65533;*W&#65533;\&#65533;&#65533;\
-]&#65533;&#65533;)c&#65533;&#65533;&#1849;&#65533;&#65533;&#65533;m{4&#65533;&#603;&#65533;&#65533;F&#65533;&#65533;9p&#1844;q&#65533;N&#65533;l&#1420;?S&&#65533;&#65533;&#65533;&#65533;&#863;Q&#230;5&#1524;&#65533;B.&#65533;&#65533;A*d30/&#65533;&#65533;&#65533;&#65533;&#65533;$&#65533;&#65533;&#65533;&#65533;&#65533;&#65533;&#65533;6&#65533;&#65533;`&#65533;&#65533;&#65533;?0&#65533;(&#65533;4&#65533;xC<2&#65533;&#65533;&#65533;
.&#65533;&#65533;&#65533;E.&#65533;&#65533;&#65533;2&#65533;p#&#65533;&#65533;/&#65533;xc3&#65533;skG&#65533;>&#65533;&#206;9&#65533;@&#65533;3&#65533;2&#65533;&#65533;9&#65533;&#65533;C>&#65533;&#65533;K,&#65533;&#65533;&#65533;&#65533;7&#65533;Xc5&#1064;&#1100;&#65533;&#65533;CK<&#65533;#&#65533;&#65533;r&#65533;C&#65533;$&#65533;3&#65533;w&#65533;&#1023;&#65533;S&#65533;&#65533;4&#65533; P&#65533;(&#65533;&#65533;B&#65533;&#65533;&#65533;1&#65533;&#65533;&#65533;0J4&#65533;C>&#65533;&#65533;$c&#65533;J-&#65533;&#65533;L&#65533;@&#65533;&#2036;&#65533;&#65533;M&#65533;&#65533;,C&#65533;B&#65533;&#65533;O&#65533;&#65533;&#65533;&#65533;Y&#65533;0&#65533;0&#65533;&#65533;&#65533;&#65533;C&#65533;&#65533;4&#65533;@$=&#65533;&#65533;&#65533;@&#65533;&#65533;&#65533;&#65533;&#1803;u&#65533;5&#65533;C0$.&#65533;3&#65533;T&#65533;._&#65533;&#65533;&#9011;&#65533;&#65533;B?&#65533;C/&#65533;d<&#65533;&#65533;B4&#65533;&#65533;&#65533;+&#65533;&#65533;,&#65533;Xl&#65533;&#65533;&#65533;&#65533;&#319;&#65533;&#65533;2&#65533;&#65533;&#65533;&#65533;&#65533;&#65533;&#32975;<&#65533;&#65533;*&#65533;&#65533;DI"q&#65533;&#65533;EId$>&#65533;&#65533;&#65533;@&#65533;&#65533;&#65533;C&#65533;&#65533;`&#65533;/9&#65533;&#65533;k&#65533;@Id&#65533;D9&#65533;^YFD&#65533;F&#65533;$&#65533;H)d&#65533;&#65533;&#65533;&#65533;/&#65533;&#65533;O&#65533;&#1680;M&#65533;&#65533;&#65533;A`&#1155;&#65533;&#65533;&#65533;&#65533;9&#65533;p#&#65533;&#65533;P&#65533;&#65533;`&#65533;:&#65533;&#65533;&#65533;&#65533;.$GvD&#65533;B&#65533;> &#65533;Z4<&#65533;&#65533;&#65533;&#65533;c=&#65533;&#65533;+j&#65533;&#65533;-&#65533;&#65533;&#65533;p&#65533;k-&#65533;VEW|)^W&#65533;WF&#65533;&#65533;&#65533;Q[*B&#65533;
eD`F*)&#65533;&#65533;&#1193;&#65533;&#65533;j&#65533;	D*rO&#65533;8(&#65533;&#65533;r&#65533;&#65533;&#65533;&#65533;$&#65533;&#65533;&#65533;U&#65533;&#65533;;&#65533;&#65533;H
$&#65533;?b&#65533;	y&#65533;&#65533;}+?&#65533;&#65533;#&#65533;G&#65533;&#65533;b?&#65533;&#65533;{&#65533;&#65533;&#65533;&#65533;G&#65533;kO&#65533;&#65533;2;&#65533;&#65533;&#65533;}\/&#65533;&#65533;&#65533;&#65533;&#65533;D&#65533;&#65533;&#1111;o&#65533;3&#416;&#65533;1h&#65533;g&#65533;X&#65533;&#65533;Sx S&#65533;&#65533;&#65533;ac&#65533;&#65533;@&#65533;&#1944;AV[&#65533;&#65533;#&#65533;&#65533;>o&#65533;(5&#65533;&#65533;(&#65533;^&#65533;T&#65533;&#65533;&#65533;&#65533;&#65533;s&#65533;&#65533;&#65533;&#65533;\m2&#65533;T&#65533;&#65533;&#65533;#&#65533;L&#65533;&#65533;M\~&#65533;C8&#65533;R&#65533;iC&#65533;&#65533;&#65533;&#65533;&#65533;x)&#65533;&#65533;&#65533;]|&#65533;&#65533;&#65533;&#65533;I&#65533;&#37656;&#65533;&#65533;&#65533;&#65533;TQ7&#65533;&#65533;&#65533;%&#65533;qKQ+&#65533;X&#65533;&#65533;&#65533;l&#65533;gQ&#65533;{&#65533;p&#65533;U&#65533;NCL&#65533;\s;6M_H&#65533;&#65533;&#65533;&#65533;&#65533;&#65533;&#65533;&#65533;Q|&#65533;&#65533;&#65533;`&#65533;!&#65533;`2&#65533;]J&#65533;&#65533;G&#65533;&#65533;=o&#65533;C&#65533;V&#65533;&#65533;c~&#65533;&#65533;R&#65533;Hmdm&#65533;
&#65533;&#65533;&#65533;c>&#65533;)3&#65533;&#65533;d&#65533;&#65533;?g&#65533;*n	&#65533;&#65533;&#65533;&#65533;&#65533;&#65533;UA&#65533;&#65533;&#65533;X&#65533;&#65533;E&#65533;&#65533;N&#65533;&#65533;u&#65533;CL^&#65533;&#65533;>iQfxti&#65533;28H&#65533;&#65533;&#65533;$$&#65533;@$&#65533;&#65533;(&!	KB&#65533;`&#65533;!Xw/t&#65533;/Z&#65533;&#65533;p6&#65533;&#65533;&#65533;&#65533;&#65533;0.lw{&#65533;&#65533;&#65533; &#65533;CbgxCN&#65533;&#65533;N8</]&#65533;64&#65533;*d&#65533;XZ&#65533;&#65533;P&#65533;&#65533;&#65533;&#65533;J"&#65533;&#65533;\&#65533;D&#65533;&#65533;A&#65533;!O&#65533;&#65533;&#65533;&#65533;;&#65533;&#1100;&#65533;O&#65533;&#65533;6&#65533;&#65533;'>&#65533;I&#65533;$&#65533;&#65533;&#65533;&#65533;&#65533;0&#65533;"&#65533;EHls(&#65533;Oq	LL&#65533;&#65533;&#65533;&#65533;&#65533;Z&#65533; 5Z&#65533;z&#65533;&#65533;&#65533;&#65533;&#65533;&#65533;&#65533;&#65533;&#65533;&#65533;&#65533;2&#65533;*}	&#65533;$&#799;X&#65533;'&#65533;--o&#65533;&#65533;&#500;&#65533;&#65533;h1jiO&#65533;&#65533;.&#65533;e,Y_&#65533;&#65533;r&#65533;=&#65533;)K|&#65533;D	<=&#65533;&#65533;x&#65533;&#740;&u&#65533;&#65533;&#65533;&#65533;U&l%&#65533;%&#65533;&#65533;&#65533;&#65533;<&#65533;G?&#65533;&#65533;t&#65533;&#65533;&#65533;&#65533;&#65533;x`[&#65533;&#65533;V&#65533;&#65533;&#65533;0yc&#65533;&#65533;/&#65533;&#65533;&#65533;)-`&#65533;f&#65533;&#65533;&#65533;&#65533;_1_^{&#65533;&#1310;do?&#65533;&#65533;&#65533;4&#65533;#$^(JS&#65533;KG&#65533;3~&#1166;&#65533;&#65533;&#65533;&#65533;&#27673;5&#65533;u{A&#65533;&#65533;{&#65533;&#65533;&#65533;&#65533;&#65533;&#65533;Mp&#65533;(\&#65533;&#65533;>$&#65533;&#65533;&#65533;_&#65533;xc>&#65533;&#65533;Cp`&#65533;&#65533;&#65533;&#65533;&#65533;3@&#65533;;!+&#65533;B&#65533;-&#65533;&#65533;Gm,&#65533;{9&#65533;&#65533;%uG&#65533;Xt&#65533;9&#65533;%&#65533;&#65533;&#65533;W&#65533;&#65533;&#1904;&#65533;&#65533;J&#65533;&#65533;&#65533;&#65533;k=&#65533;&#65533;&#65533;*k[[&#65533;&&#65533;&#1461;&#65533;u&#65533;K&#65533;&#65533;WS&#65533;$.IL0&#433;O&#65533;&#65533;c&#65533;&#65533;<&#65533;&#65533;&#65533;_N&#788;&#65533;6&#65533;&#65533;&+&#65533;X&#65533;&#65533;&#65533;&#65533;&#65533;&#65533;&#65533;\Y	&#65533;-&#65533;&#65533;&#65533;&#65533;$n_&#65533;&#65533;&#65533;1&#65533;Ni&#65533;&#65533;)&#65533;&#65533;&#65533;0&#65533;=&#65533;t&#65533;K&#19110;&#65533;1&#65533;*U&#65533;&#65533;&#65533;]&#65533;{}{T&#65533;&#65533;*&#65533;&#65533;&#65533;&#65533;&#65533;}cz94d
&#65533;&#65533;h&#65533;&#65533;L&#65533;hR&#65533;&#65533;>_&#65533;#f&#65533;&#65533;I,&#65533;&#65533; &2q	pB&#65533;wp&#65533;&#65533;&#65533;&#65533;&#65533;&#65533;&#65533;$tp&#65533; &#65533;1Xa
`p&#65533;^&#65533;<;&#535;mtH&#65533;&#65533;p1=(&#65533;=&#65533;&#65533;L&#65533;t&#65533;&#65533;&#65533;AY&#65533;B&#65533;&&#65533;&#65533;&#65533;kd&#65533;(&#65533; &#65533;TqgQ&#65533;[&#65533;&#65533;&#65533;b&#65533;&#65533;yy&#65533;&#65533;&#65533;V&#65533;0&#65533;&#65533;&#65533;}H&#65533;!<g&#65533;b&#65533;&#65533;&#65533;&#199;&#65533;VDB!g&#65533;J%&#65533;#r&#65533;n&#65533;r&#65533;=t&#65533;{&#65533;&#65533;Xz&#65533;D&#65533;&#65533;7&#65533;&#65533;x&#65533;&#65533;C&#65533;&#65533;I&#65533;C&#65533;&#65533;&#65533;&#65533;&#65533;NH&#65533;&#65533;N&#65533;&#65533;&#1115;&#65533;72&#65533;&#65533;&#65533;&#65533;6m3&#65533;"~F~&#65533;T&#65533;R&#65533;&#65533;&#65533;&#65533;&#65533;2/&#65533;R&#65533;FP&#65533;(c&#65533;R&#65533;&#65533;W&#65533;&#65533;&#65533;%XY&#65533;KP&#65533;	wloN	I\r&#65533;'&#65533;z&#65533;[&#65533;YW&#65533;&#65533;L&#65533;J&#65533;d&#65533;&#65533;|&#65533;&#65533;&#65533;&#65533;&#65533;&#65533;<&#65533;&#9131;{&#65533;&#65533;&#65533;&#65533;&#65533;Y&#65533;h=&#65533;4&#65533;&#65533;&#65533;S.&#65533;*&#65533;0&#65533;&#65533;Kr&#65533;&#65533;&#65533;&#65533;}&#65533;1~&#65533;&#65533;&#65533;&#65533;;&#65533;&#65533;&#65533;&#65533;&#65533;0&#65533;&#65533;&#65533;#&#65533;D&#65533;J&#65533;&#65533;&#65533;_&#65533;Y&#65533;&&#65533;o&#65533;K&#65533;&#65533;#{&#65533;F&#65533;&#65533;&#65533;&#65533;{_bv'&#65533;&#65533;&#65533;cq&#65533;z&#65533;&#65533;&#65533;x?VI&#65533;Jk;r&#65533;&#65533;V&#65533;&#65533;&#65533;&#65533;&#65533;&#65533;&#65533;&#65533;H#&#65533;&#178;&#65533;&#65533;>&#65533;Qqq&#65533;4&#65533;&#65533;7&#65533;%x&#65533;X&#65533;&#65533;&#65533;f&#65533;&#65533;&#65533;M;l&#65533;T&#61182;&#65533;Gu9&#65533;j|&#65533;U&#65533;&#65533;&#65533;&#509;&#65533;&#65533;_&#65533;&#65533;{8&#65533;&#65533;&#1790;!&#65533;&#65533;&#65533;nuP&#65533;&#65533;&#65533;&#65533;&#65533;y6&#65533;&#65533;	&#65533;&#65533;(1c&#65533;&#65533;&#65533;,(&#65533;>&CI;$&#65533;I&#65533;7\&#65533;&#65533;&#65533;&#65533;&#65533;K83&#65533;g&#164;&#65533;l-&#65533;&#65533;O&#65533;&#65533;&#65533;&#65533;@&#65533;&#65533;8(%&#65533;&#65533;fS&#65533;I&#65533;&#65533;&#65533;~N&#65533;&#65533;&#65533;f&#65533; !2A&#65533;&#65533;&#65533;&#65533;5&#65533;&#65533;&#65533;&#65533;j&#26677;&#65533;&#65533;&#65533;&#65533;
&#65533;&#65533;
&#65533;@&#65533;&#65533;.&#65533;&#65533;&#65533;&#65533;5&#65533;`r{&#65533;&#65533;&#65533; &#65533;&#65533;&#65533;&#65533;&#65533;@&#65533;`{&#65533;&#65533;
&#65533;`
&#65533;&#65533;&#65533;&#65533;&#65533;&#65533;&#65533;(&#65533;&#65533;B&#65533;&#1955;C*&#65533;3V&#65533;/H&#65533;&#65533;x&#65533;&#65533;F&#65533;&#65533;&#65533;&#65533;n&#65533;Q&#65533;@Z&#65533;&#360;c&#65533;&#65533;w&#65533;&#65533;RM&#65533;X&#65533;,b&#65533;jj1&#65533;&#65533;&#65533;h&#911;&#65533;`&#171;&#65533;&#65533;@&#65533;&#65533;,,L&#65533;=*&#65533;&#65533;&#65533;o&#65533; /&#65533;Dn&#65533;""A&#65533;&#65533;`X&#65533;&#65533;54$&#65533;&#65533;&#65533;p&#65533;&#65533;X&#65533;&#65533;Tb&#65533;8&#65533;.&#65533;&#1442;&#65533;&#65533; &#65533;P&#65533;e|N&#65533;&#65533;t0&#65533;&#65533;l,A6&#65533;&#65533;&#65533;>&#65533;"@&#65533;:&#65533;>a*&#65533;fXqN&#65533;"&#65533;!$mX(0G&#65533;b&#65533;R&#65533;s$Fr&#65533;&#65533;)&#65533;&#146;&#65533;n!&#65533;ba"&#65533;~&#65533;&#65533;F&#65533;n&#65533;&#65533;&#65533;q&q4gb&#65533;F c&#65533;+&#65533;&#65533;&#65533;&#65533;"*Zfa"&#65533;&#65533;&#65533;Gc&#65533;&#65533;pO&#65533;~JXF&#65533;v&#65533;&#65533;~f&#65533;>&#65533;&#65533;&#1060;&#476;&#65533;'oaRz&#65533;/%&#65533;M&#65533;&#65533;&#65533;kr&#65533;&#65533;&#65533;&#65533;P&#65533;&#65533;e&#65533;&#65533;&#65533;&#684;&#65533;&#65533;&#65533;&#65533;&#1967;c&#65533;bb&#1722;&#65533;|>qnX&#65533;n*&#65533;$&#1862;w&#65533;2l&#65533;&#65533;&#65533;&#65533;1q&#65533;&#65533;%a&#65533;.&#65533;a&#65533;a*&#65533;'&#65533;F&#65533;&#65533;&#65533;&#65533;%_&#65533;&#65533;&#65533;&#65533;&#65533;&#65533;&#65533;P&#65533;,&#65533;&#65533;&#65533;"7
&#886;$&#65533;&#65533;&#65533;&#65533;&#65533;
Ko&#65533;&#65533;K&#65533;&#65533;&&#65533;L%0&#65533;&#65533;&#65533;&#65533;&#65533;&#65533;r&#684;&#65533;&#65533;%&#1316;&#65533;`Lc&#65533;'&#65533;XB&#65533;H&#65533;x&#65533;))4	&#65533;#j~&#65533;&#65533;&#65533;7&#65533;<&#1282;72&#65533;&#65533;@D&#65533;D-&#65533;&#65533;{&#65533;&#65533;&#65533;(&#65533;&#2089;x&#65533;30&#65533;=c&#65533;&#65533;;&#65533;1b&#65533;b0&#65533;&#65533;Ec&#65533;y|&#65533;*z&#65533;&#65533;4&#65533;&#65533;&#65533; &#65533;&#65533;B&#65533;7&#65533;&#65533;@&#65533;  &#65533;&#65533;&#65533;&#416;F&#65533;@&#65533;&#65533;m&#1703;J&#65533;&#65533;&#65533;&#65533;`R&#65533;
&#65533;&#65533; &#65533;&#65533;Vg&#65533;&#24580;&#65533;&#65533;+&#65533;&#65533;&#65533; 
&#65533; Wrc&#65533;b-&#65533;&#65533;`&#65533;
.&#65533;">vd&#65533;O&#65533;&#65533;x&#65533;g2o(%&#65533;c&#65533;d&#65533;&#65533;>&#1026;&#65533; %&#65533;&#65533;R&#65533;"G&#65533;&#65533;5&#65533;&#65533;w:&#65533;|&#65533;'&#65533;&#65533;&#65533;,&#65533;">h&#65533;Z&#65533;'&#65533;&#65533;0 &#376;&#65533;f&#65533;&#65533;&#65533;l% ap&#65533;ni&#65533;&#19474;&#65533;&#65533;$&#65533;&#65533;J&#65533;$>|D&#65533;o.c^B%&#65533;&#65533;&#65533;&#65533;&#65533;&#65533;g&#65533;&#65533;t&#65533;&#65533;%2&#65533;&#65533;&#65533;d&#65533;O&#65533;&#65533;O#A!4&#65533;P3A&#65533;:&#65533;@!BaQE&#65533;Q&#65533;b&#65533;&#65533;&#65533;4&#65533;&#65533;(&#65533;O&#65533;AfawNb&#65533;TU(<&#65533;V\&#65533;'ij&#65533;ljF*&#65533;,&#65533;$ &#65533;b(&#65533;NmZedFbq&#65533;R &#65533;G{*	&#65533;&#65533;j&#65533;.3&#65533;r(m&#65533;Mse`e&#65533;&#65533;!AV/&#65533;V&#65533;&#65533;&#65533;&#65533;J&#65533;)&#65533;S&#65533;&O&#65533;&#65533;*&#65533;x&#65533;j*d&#65533;'&#65533;&#65533;'&#65533;q)&#65533;&#65533;u&#65533;5&#65533;l5Pg&#65533;r@&#65533;'Pi&#65533;&#65533; 3&#65533;M?&#65533;&#65533;&#1421;WHue.&#65533;x$rW&#65533;&#65533;(Bs&#65533;&#65533;`,&#65533;2	H&#65533;(AOAvr&#65533;V&#65533;&#65533;&#65533;&#65533;&#65533;&&#65533;R&#65533;&#1902;&#65533;*>&#65533;OAUe.&#65533;e&#65533;f&#65533;&#65533;&#65533;&#65533;,ic&#65533;&#65533;:
&#65533;&#65533;x&#65533;N&#65533;&#65533;&#65533;")&#65533;%&#65533;%t"*ubp&#65533;(X/&#65533;&#65533;Z3&#65533;&#65533;&#65533;kq&#65533;&#65533;&#65533;&#65533;&#65533;&#65533;6&#65533;+&#65533;F4 &#65533;&#65533;&#65533;hV&#65533;w&#65533;&#65533;&#65533;&#65533;z	_&#65533;B&#65533;&#65533;"&#65533;fO&#65533;"&#65533;H&#65533;&#65533;D&#432;&#65533;&#65533;&#65533;&#65533;&#65533;7&#65533;bH&#65533;C&#65533;&#65533;"&#65533;&#65533;#&#65533; mC&#65533;&#65533;&#65533;"H&#65533;&#65533;`&#1280;&#65533;j`&#65533;`*<U)&#65533;&#544;&#65533;&#65533;&#65533;"&#65533;&#65533;zT&#65533;&#65533;&#65533;&#1968;~&#65533;&#65533;&#65533;
&#65533;&#65533;b&#65533;&#65533;&#65533;&#65533;&#65533;H &#65533;&#65533;&#65533;'&#65533;vT &#47105;&#65533;&#65533;&#65533;&#65533;&#65533;&#65533;
&#65533;`&#1024;J&#65533;#[&#1451;&#65533;&#65533;&#65533;&#65533;jX&#65533;U&#65533;&#65533;$[&#65533;`ew|gj&#65533;dQ&#65533;C&#65533;&#65533;TZ&#65533;0/&#65533;v&#65533;
3lw&#65533;&#65533;,zD&#65533;/&#65533;G&#65533;&#65533;`0&#65533;b&#65533;(&#65533;[l&#818;&#65533;&#65533;k&#65533;&#65533;$Ru&#65533;Qec&#65533;&#65533;43&#65533;&#65533;&#65533;s&#65533;Go&#65533;&#65533;(wgz&#65533;/&#65533;%&#65533;&#65533;&#65533;h&#65533;|&#65533;&#65533;&#65533; &#65533;1X&#65533;irjF&#65533;k&#65533;P&#65533;e&#65533;&#65533;&#65533;".&#65533;!*A&#65533;8&#65533;&#65533;&#65533;0&#65533;.&#65533;O5b#:AHA<&#65533; >&#65533;!r&#65533;".&#65533;&#65533;(|&#65533;)X&#65533;&#65533;&#65533;$t&#65533;&#65533;,&#65533;*!&#65533;x&#65533;(B&#65533; _RX[&#65533;&#65533;hf!G&#65533;$m&#65533;&#65533;&#65533;N&&#65533;&#65533;e[*&#65533;v&#65533;&#65533;&#65533;&#65533;j&#65533;e~j&#65533;&#65533;2Vb2<a.&#65533;&#65533;`&#65533;%&#65533;t&#65533;1"&#65533;&#65533;)&#65533;&#65533;p`f&#65533;&#65533;&#65533;cO y&#65533;'f&#65533;&#65533;_&#65533;&#2002;a&#65533;i)&#65533;b.7,m&#65533;&#65533;%&#65533;//&#65533;&#65533;y:2"&#65533;&#65533;d~&#65533;l&#65533;.g&#65533;&#65533; w&#65533;$'&#65533;P&#65533;&#65533;&#65533;o&#65533;b+E&#65533;&#65533;e&#1805;&#65533; &#65533;$&#65533; &#65533;&#65533;xd&#65533;x&#65533;(&#65533;w&#65533;&#65533;&#65533;s&#65533;V&#65533;S&#65533;/&#65533;&#65533;X+&#65533;{&#65533;T]=&#65533;})n&#65533;&#65533;Tr&#65533;&#65533;&#65533;%N&#65533;&#65533;wbX&#65533;&#65533;d.'&#65533;w&#65533;b=g&#65533;&#65533;x&#65533;&#65533;+&#65533;%4&#1276;&#65533;	&#65533;&#680;G6&#65533;&#65533;r&#65533;&#65533;`VN&#65533;&#65533;&#65533;&#65533;7&#65533;&#65533;G&&#65533;&#65533;&#65533;V&#248;',&#65533;k&#65533;G&#65533;ZT&#65533;N&#65533;&#65533;|&#65533;&#139;&#65533;4L~#&#65533;&#65533;=&#65533;&#1890;&#65533;,P&#65533;&#65533;&#65533;&#65533;&#1411;>&#65533;	4a&#65533;#a&#65533;&#65533;!:&#65533;a=&#65533;&#65533;&#65533;&#65533;`
&#65533;&#65533;&#65533; &#65533;@J&#65533;7&#65533;&#65533;&#65533;S&#65533;&b&#65533;&#65533; &#65533;&#65533;p=&#65533;&#65533;|&#65533;t&#65533;`&#65533;&#65533;`&#65533;&#65533;&#65533;^&#65533;Rq1&#672;9&#768;Kn)L&#65533;d2&#65533;Bh&#65533;&#65533;|&#65533;&#65533;&&#65533;Ae&#65533;&#65533;y&#65533;&#65533;&#65533;&#65533;&#65533;&&#65533;&#65533;N&#65533;?&#65533;&#65533;&#65533;,Gs&#65533;$&kE,z&#65533;C&#65533;&#65533;&#65533;&#65533;o*o,@%&#65533;BtzB&#65533;&#65533;nz&#65533;&#65533;&#65533;&#65533;&#65533;q&#65533;OU7)IL&#65533;h&#65533;&#65533;&#318;n*&#65533;&#65533;a&#65533;&#65533;&#65533;R&#65533;X3&#65533;&#65533;&#65533;&#664;&#65533;&#65533;d&#65533;~&#65533;&#65533;&#65533;X;6&#304;Y(&#65533;&#65533;&."2&#65533;_)A!0&#65533;&#65533;&#65533;&#65533;&#65533;Ve&#65533;#&#65533;8&#65533;7a&#65533;;&#65533;(&#65533;r&#65533;&#65533;f&#65533;O&#65533;bb&#65533;OX9&#65533;&#65533;b&#65533;O&#65533;&#65533;_7&#65533;!&#65533;[&#65533;=Ub&#65533;R&#65533;m&#65533;ce&#65533;.&#65533;&#65533;c&#65533;B&#65533;IuO&#65533;&#65533;S=U&#65533;2b"0""|&#65533;'Z&#65533;(@&#65533;(&#65533;&#65533;	&#65533;&#65533;&#65533;E&#65533;"Egm0&#65533;n &#65533;&#65533;Q'f&#65533;&#65533;y&#65533;0i&#65533;&#65533;&#65533;t&#65533;TK&#65533;K&#65533;&#65533;+B&#65533;#&#65533;b&#65533;%&#65533;!U&#65533;&#65533;&#65533;#&#65533;N&#65533;X&#65533;&#65533;E&#65533;_i&#65533;&#65533;&#65533;ta&#65533;&#65533;&#65533;tb&#65533;&#65533;V&#65533;&&#65533;,I&#65533;#6&#65533;+r&#65533;&#65533;&#65533;6b&#65533;&#65533;&#65533;bu&#65533;&#1653;&#65533;&#65533;&#65533;&#65533;a&#65533;&#65533;&#65533;&#65533;x$&#65533;ne^&#65533;&#65533;&#1805;*&#65533;uWQF)8o&#65533;&#65533;Z&#65533;&#65533;&#696;&#65533;&#65533;pU&#65533;\l&#1294;&#65533;&#65533;v+l.&#65533;&#65533;z/KK&#65533;Z&#1708;&#176;p&#65533;&#65533;c&#65533;&#821;&#65533;&#65533;0&#65533;Ef&#65533;h)&#65533;>zqFh'&#65533;&#1828;&#65533;&#65533; 0<P&#65533;5&#65533;c;z&#65533;&#65533;&#65533;&#65533;&#65533;&#65533;X&#1064;5&#65533;&#450;6E&#65533;&#65533;&#65533;`&#65533;&#65533;&#65533; &#65533;Pc&#65533;&#65533;&#65533;?-u	&#65533;8<A&#65533;i$aQ/&#65533;&#65533;14&#65533;&#65533;	&#65533;&#65533;@&#65533;&#65533;[D&#65533;&#65533;&#65533;&#1922;4&#65533;&#65533;&#65533;&#65533;9&#65533;A&#65533;`&#65533;&#65533;&#65533;`&#65533;&#65533;f%&#65533;@z&#65533; >&#65533;&#65533;&#65533;&#65533;
&#65533;%7&#65533;-&#65533;&#65533;
&#800;c&#65533;&#65533;&#65533;dP&#1536;	;&#65533;+d+&#65533;&#65533;tvja&#65533;&#65533;Ru&#65533;&#65533;HH&#65533;@D&#65533;K&#65533;&#65533;">&#65533;&#65533;/&#65533;r;&#65533;&#65533;r+&#65533;&#65533;m!-&#65533;&#65533;&#656; &#65533;&#65533;&#65533;&#65533;~q/&#65533;OV&#65533;h&#65533;s&#65533;'&#65533;
F&#65533;Q2&#65533;&#65533;&#65533;&#65533;&#65533;&#65533;r&#65533;!l Wj&#65533;-&#65533;&#65533;&#65533;&#65533;5&#65533;&#65533;&#65533;\&#65533;&#65533;R&#65533;5&#65533;&#65533;l&#65533;&#65533;z&#65533;&#1362;&#65533;&#65533;&#65533;?&#65533;muf&#65533;&#65533;&#65533;&#65533;!v&#65533;aByr&#65533;&#65533;&#65533;&#65533;"!)&#65533;&#65533;&#65533;&#65533;!$A&#65533;&#65533;8&#65533;&#65533;&#65533;&#65533;&&#65533;&#1017;&#65533;q*Ar&#65533;&#65533;u&#1545;&#65533;b,&#65533;O&#65533;U!;&#65533;&#65533;\'&#65533;p&#65533;p*V&#65533;&#65533;&#65533;&#65533;Zv&#65533;1y&#65533;Nc&#65533;$&#65533;+ Ai0v6/33cJ&#65533;&#65533;&#466;'~&#65533;s(&#65533;u&#65533;^&#65533;&#65533;:&#65533;&#65533;S6+&#65533;v&#65533;^&#65533;&#65533;2bh&#65533;&#65533;m&#65533;`&#65533;O&#65533;&#65533;&#65533;3&#65533;T&#1702;z&#65533;,0K&#65533; &#65533;&#65533;K&#65533;Z&#65533;&#65533;qb\&#65533;&#65533;1bg<&#1382;&#65533;&#65533;&#65533;&#535;&#65533;'Kl=3}z&#65533;D?&#1143;&#65533;kK#&#65533;':&#65533;;z&#65533;&#65533;&#65533;&#65533;&#65533;&#65533;i&#1575;.&#1188;w&#65533;&#65533;'&#65533;&#65533;&#65533; &#65533;&#65533;&#65533;&#65533;&#65533;&#65533;&#1041;&#65533;7t&#65533;&#1313;C&#65533;&#65533;&#65533;w&#65533;&#65533;q&#65533;&#65533;&#65533;5lB&#65533;iC2d&#65533;7qR&#65533;t&#65533;6k&#1444;1&#65533;F&#65533;&#65533;2d&#65533;&#65533;&#65533;i&&#65533;M&#65533;f&#65533;&#65533;,S&#65533;&#65533;&#65533;P2a&#65533;x&#65533;&#65533;&#65533;&#728;3jNrd&#65533;&#65533;&#65533;&#65533;b&#65533;&#65533;)&#65533;UR&#65533;d&#65533;tA&#65533;S(O&#65533;>q&#65533;$	&#65533;$K&#65533;&#1683;&#65533;K&#65533;&#65533;_&#65533;&#65533;YcFK:{&#65533;&#65533;&#65533;&#65533;&#65533;&#65533;L3j&#65533;&#65533;1&#65533;(&#65533;&#65533;E&#65533;&#65533;&#65533;&#65533;F&#65533;1^&#65533;&#65533;&#65533;HP&#65533;:n&#1324;&#65533;s1O&#65533;6W&#65533;&#65533;&#65533;S&#29529;1c&#65533;dQ&#65533;&#65533;>{
R&#65533;&#65533;{O&#65533;E&#65533;&#65533;OTh&#65533;&#65533;?&#65533;	D&#528;&#65533;F&#65533; I&#65533;&#65533;&#65533;&#1056;@~&#65533;&#65533;a&#65533;&#65533;fe5&#65533;E&#65533;&#65533;#GN&#65533;9x&#65533;&#65533;&#65533;&#65533;&#65533;&#65533;0U&#65533;&#65533;Q&#65533;D&#65533;&#65533;&#65533;&#65533;gN&#65533;4h&#65533;&#65533;rDT&#65533;y&#65533;&#65533;&#65533;&#65533;&#65533;PB&#65533;!&#65533;&#65533;&#65533;	R&#65533;!&#65533;DB&#582;m5&#65533;H"&#65533;r&#65533;"&#65533;b&#65533;!&#65533; &#65533;a&#65533;&#65533;&#65533;&#65533;~&#65533;&#65533;G&#65533;&#65533;G| &#65533;# &#65533;r&#65533;"&#65533;L2_u&#65533;&#65533;&#483; H&#65533;&#65533;&#65533;!&#65533;w&#65533;vG&#65533;R&#9287;{&#65533;&#65533;s&#65533;&#65533;&#65533;"&#65533;dgGm&#65533;Ds\&#65533;&#65533;&#65533;&#65533;bH&#65533;&#65533;A'	%&#65533;L&#65533;#&#65533;&#65533;'#&#65533;hX'#&#65533;&#65533;X"&#65533;&#65533;&#65533;&#65533;&#65533;$z&#65533;"&#65533;&#65533;&#65533;&#65533;#&#65533;8&#65533;$&#65533;Xb&#65533;%&#65533;dr&#65533;|&#65533;8&#65533;d&#65533; B&#65533;&#65533;&#65533;0&#1432;&#65533;&#65533; &#65533;d &#65533;
&#65533;\&#65533;&#65533; &#65533;e"&#65533;>$&#65533;>&#65533;&#65533;&#65533;&#65533;JI}w&#65533;&#65533;^$mI"&#65533;}&#65533;)b"!&#65533;&#65533;x&#65533;&#65533;&#65533;&#65533;&#65533;^&#65533;&#65533;&#65533;qzt-&#65533;&#1082;*Hv	&#65533;&#65533;z"&#65533;&#505;k&#65533;&#1633;&#65533;&#65533;&#65533;8&#65533;&#65533;:&#65533;&#65533;r&#65533;0W(!&#65533;&#65533;&#65533;&#65533;&#65533;"&#65533;Z\q&#65533;&#65533;K&#65533;q&#65533;&#65533;(&#65533;|`&#65533;&#65533;&#65533;&#65533;&#65533;&#65533;j&#65533;&#65533;&#65533;K&#65533;G&#65533;f9&#65533;m&#65533;&#65533;A&#65533;s&#65533;&#65533;y$&#65533;a^Ue&#65533;&#65533;&#65533;oT&#65533;&#65533;&#65533;&#65533;&#65533;&#65533;&#65533;x&#65533; <3W&#65533;&#65533;@c&#65533;&#65533;&#65533;&#65533;&#65533; ;&#65533;&#65533;&#65533;&#65533;Gh&#65533;1g&#65533;&#65533;FCQ&#65533;1&#65533;J$&#65533;&#65533;we&#65533;6&#65533;I&#65533;&#65533;&#65533;&#65533;[&#65533;QEM$&#65533;K'&#65533;w&#65533;&#65533;&#731;w&#65533;&#65533;&#65533;|/&#65533;m&#65533;&.&#65533;C&#65533;K&#65533;&#65533;n&#65533;z&#65533;&#65533;&#65533;&#65533;&#65533;&#1208;&#65533;&#65533;z&#65533;Lc&#65533;4&#65533;$}&#65533;&#65533;,&#65533; gu&#65533;\iEFWe&#65533;&#65533;P 
U&#65533;&#65533;e&#65533;Pc&#65533;q&#65533;&#65533;&#65533;&#65533;&#65533;&#65533;&#65533;T&#65533;&#65533;&#65533;&#65533;!&#65533;&#65533;&#65533;&#65533;&#65533; &#65533;&#65533;&#1404;%&#65533;D&#65533;"&#65533; &#863;&#65533;&#65533;&#65533;EqD&#65533;j&#65533;!H x&#65533;&#65533;z&#1378;&#65533;&#65533;!&#65533;&#65533;&#65533;&#65533;&#65533;&#65533;&#65533;{&#65533;&#731;A&#65533;&#65533;&#65533;&#65533;lp&#1328;:0&#65533;A&#65533;(T&#65533; !&#65533;&#65533;&#65533;a&#65533;&#65533;&#65533;t&#65533;&#65533;&#65533;`&#65533;K"zdf&#65533;BX&#65533;y&#65533;X&#65533;6&#65533;$'9&#65533;&#65533;p=&#65533;&#65533;K&#65533;&#1158;.&#65533;&#65533;&#65533;&#65533;j&#65533;&#65533;&#65533;&#65533;`&#65533;&#65533;&#65533;,t&#65533;Cm&#65533;&#65533;u&#65533;&#570;&#65533;/&#65533;&#65533;U&#65533;&#65533;&#65533;%&#65533;&#65533;)&#65533;&#65533;&#65533;`&#65533;&#65533;&#65533;~&#65533;%F&#65533;g&#65533;:&#318;x&#65533;1&#65533;kI&#65533;q&#65533;"&#65533;0&#65533;&#65533;HZ&#65533;9&#65533;&#65533;&#65533;t&#65533;(Mdm&#65533;&#1749;&#65533;&#65533;&#65533;#V%8&#65533;@bk&#1152;&#65533;m%T)k&#65533;&#65533;@Y1*E
&#65533;&#65533;&#65533;<&#65533;O&#65533;0&#65533;#!&#65533;&#65533;1&#65533;J&#65533;sL%&#579;*T&#65533;ZDt$&#65533;(G|&#65533;DL&#65533;mj&#1322;,&#65533;'_ s&#65533;&#65533;EZ&#65533;&#65533;@"} &#65533;)&#65533;l&#65533;V&#65533;&#65533;<&#65533;G$&#65533;`&#65533;&#65533;&#65533;jC&#65533;&#65533;&#65533;&#65533;r`&#65533;&#65533;&#65533;-&#65533;&#65533;b&#65533;&#65533;&#836;xd$&#65533;--KC&#65533;z&#65533;&#65533;&#65533;[&#65533;&#65533;6&#65533;&#65533;&#65533;ftK.-&#65533;T&#65533;&#65533;g>&#65533;#&#65533;&#65533;&#65533;&#65533;>&#65533;O&#65533;&#65533;E&#65533;&#65533;&#65533;'JI&#65533;
&#65533;&#65533;&#65533;&#65533;t0;&#65533;I&#65533;&#65533;r3&#65533;<0&#65533;1:F6&#65533;&#65533;&#65533;<q&#65533;&#65533;HB&#65533;&#65533;A$n&#65533;&#65533;D&#65533;&#65533;&#65533;+I(03&#65533;&#1145;&T&#65533;&#65533;vMi[&#65533;;$-{&#65533;&#65533;-&#65533;&#65533;F&#65533;`<1t&#65533;
PXB&#65533;&#65533;,x!)]0&#65533;&#65533;*&#65533;:2&#18704;V&#65533;&#65533;P&#65533;&#32080;\&#65533;L)u&#65533;&#65533;>&#65533;&#65533;&#65533;&#65533;&#65533;h&#65533;LL&#65533;p&#65533;v&#1652;&#65533;&#65533;I&#1036;&#65533;=&#1553;"y&#65533;#&#65533;|t&#65533;&#65533;"7&#65533;`&#65533;&#24030;&#65533;&#65533;o}k&#65533;&#65533;xx9&#65533;N&#65533;&#65533;r:&#65533;&#65533;&#7320;&#65533;&#65533;&#1296;&#65533;&#65533;1|&#65533;)P&#65533;U&#65533;  C&#65533;a&#65533;VM-M&#65533;j;&#65533;z&#65533;&#65533;m
&#65533; $<&#65533;*&#65533;&#65533;]K&#65533;G&#65533;&#65533;&#65533;Z#OIEc5&#65533;&#65533;Gv&#32965;&#65533;e&#65533;fY+Bm&#65533;_y&#65533;C&#65533;&#65533;&#65533;%&#65533;&#65533;4&#65533;&#65533;6&#65533;s&#65533;V&#626;i?4&#65533;&#65533;P v&#65533;&#65533;&#65533;&#65533;&#65533;&#65533;z &#1234;&#65533;t&#65533;&#65533;N&#65533;&#65533;&#65533;&#65533;&#65533;F&#65533; &#65533;D<3[!#&#1148;J&#65533;&#594;&#65533;&#65533;f&#65533;&#65533;8&#65533;i&#65533;;&#65533;&#1429;G+&#65533;&#65533;r_C&#65533;FX&#65533;6<&#65533;&#65533;&#65533;kc&#65533;&#65533;T.1g|&#65533;tb8&#65533;&#65533;&#65533;]&#65533;J&#346869;X&#65533;i&#65533;![x&#65533;&#65533;y&#65533;`B&#65533;H&#65533;e&#65533;Ia[&#64950;&#65533;&#65533;K;OCC&#65533;+h&#65533;.&#65533;&#65533;&#65533;@=&#65533;&#65533;7&#65533;&#1210;&#65533;&#1318;B$&#65533;O&#65533;&#65533;"&#65533;^&#65533;S &#65533;n&#65533;&#65533;8,&#65533;40&#65533;a&#65533;c&#65533;&#65533;x&#1425;7!&#65533;&#65533;&#65533;&#65533;&#65533;P&#65533;&#65533;qX5Kg&#65533;&#65533;B&#65533;&#65533;&#65533;'-	&#65533;A&#65533;i&#65533;q&#1029;&#65533;&#65533;H&#65533;GCZgN&#65533;F8&#65533;Vb^&#65533;&#65533;&#65533;"E7
&#65533;P!Q!&#65533;X&#65533;I&#65533;G&#65533;mXa&#65533;&#65533;&#65533;&#213;*E&#65533;&#65533;&#65533;&#65533;I&#65533;&#65533;&#65533;$&#65533;&#65533;T&#65533;&#65533;a&#65533;SGURbE&#65533;&#65533;7vW&#65533;&#1057;&#65533;#&#65533;&#65533;&#65533;tB&#65533;&#65533;&#65533;&#65533;Lo`&#65533;&#65533;V&#65533;.&#65533;-&#65533;&#65533;&#1841;K&#65533; 1&#65533;&#65533;J/&#496;&#369;r&#65533;F&#481;!&#65533;`'&#65533; 7&#65533;&#65533;&#65533;*X\&#65533;mN&#65533;;00,JQ&#65533;h&#65533;"&#65533;&#65533;Nx&#65533;&#65533;N&#65533;`&#65533;&#65533;&#65533;&#65533;w&#65533;&#65533;&#65533;&#65533;2&#65533;&#65533;2&#65533;	"&#65533;v&#65533;&#65533;&#65533;&#65533;&#65533;&#65533;&#65533;:n&#65533;&#65533;tJ&#65533;nI&#65533;&#65533;&#65533;p&#65533;&#535;!&#65533;&#65533;&#65533;&#65533;5t&#65533;&#65533;h&#65533;]R&#65533;&#65533;,dAL&#65533;B&#65533;p(4&#65533;
Vx&#65533;&#65533;`&#65533;&#65533;{]^&#65533;&#65533;B^*&#65533;&#65533;-`&#65533;
Y&#65533;B&#65533;&#65533;/p&#65533;&#65533;k&#65533;&#65533;i&#65533;&#65533;&#65533;&#65533;&#7536;}&#65533;&#65533;&#1157;,t!&#65533;9&#65533;&#65533;&#65533;&#65533;&#65533;T&#65533;.&#65533;lsB<&#65533;\&#65533;*W&#65533;&#65533;&#65533;&#375;&#65533;&#65533;9.O&#65533;&#65533;-&#65533;P&#65533;%'iI 4&#65533;&#65533;&#65533;&#65533;o&#612;IS&#65533;&#65533;j&#65533;tL&#1609;&#65533;{&#65533;i&#65533;&#65533;a&#65533;&#65533;M#2&#65533;\@&#65533;&#65533;&#65533;G&#65533;"&#570;Axt&#65533;(&#65533;&#65533;&#65533;&#1574;z&#65533;t&&#65533;&#65533;&#65533;ie=&#65533;E&#65533;&#65533;4&#65533;*_sHP&#65533;M&#65533;&#65533;D&#65533;&#1740;&#65533;&#65533;&#65533;&#65533;&#65533;&#65533;&#65533;&#65533;0&#65533;f&#65533;&#1171;&#65533;U&#65533;+&#65533;&#65533;n&#65533;&#65533;P&#65533;&#65533;<!A[Y&#65533;R&#65533;&#65533;&#65533;s[&#65533;&#65533;&#65533;dlG5&#65533;Ci&#65533;&#65533;&#65533;T#&#65533;V!&#65533;g&#65533;%&#65533;&#65533;C&#65533;i:&#65533;0&#65533;0Q2^+3V)&#65533;9&#1703;6&#65533;2jc6
&#65533;P &#65533;_&#65533;Eo&#65533;G&#65533;&J&#834;J&#65533;.*&#65533;V&#65533;8n&#65533;I%nDGZ%&#65533;bGj&#65533;8&#65533;&#65533;*&#65533;&#65533;A2"|&#65533;i&#65533;2&#65533;}E&#65533;&&#65533;&#65533;"&#65533;p&#65533;&F&#65533;fo&#65533;'D}&#65533;*Cb3U#'&#65533;&&#65533;+&#65533;&#65533;*&#65533;&#65533;1a&#65533;&#65533;.m&#65533;G&#65533;g11(as"S2"ER&#65533;np&#65533;&#65533;3&#65533;9fn*&#65533;&#65533;C<g&#65533;&#65533;&&#65533;&#65533;&5&1#&#65533;%&#65533;<&#65533;qV&#65533;WQ&#65533;F*a2&#65533;&#65533;56!ip&#65533;WQ H&#65533;6`50pN &#65533;\&#65533;[&#65533;vqZa Q%&#65533;US&#65533;Yy7?'H&#65533;&#65533;&#65533;w	&#65533;&#65533;&#1357;	&#65533;p]&#65533;wa'w&#65533;S&#65533;&#65533;<&#65533;] [_&#65533;U&#65533;A&#65533;3&#65533;&#65533;&#65533;;&#65533;CgrF&#65533;V P VpZ&#65533;w&#65533;&#65533;p&#65533;&#206;&#65533;&#65533;T &#65533;HTKpMJpN I&#65533;P@UPIW&#65533;Lc &#65533;&#65533;&#65533;p&#65533;u[&#65533;&#65533;W0U&#65533;&#1549;&#65533;8&#65533;&#65533;&#65533;w&#65533;qY&#65533;	WwZnWW&#65533;?&#65533;v&#65533;&#65533;&#65533;&#65533;pVu:&#65533;&#65533;='&#65533;vk&#65533;h>&#65533;&#65533;&#65533;&#65533;x:&#65533;&#65533;UpSa&#65533;r.5D1npl&#65533;1&#65533;n3&#65533;&#65533;u&#65533;BK&#65533;4&#65533;7&#65533;2Q&#65533;Tnt&#65533;25&#65533;=J1&#65533;&#65533;s:&#65533;pptua,Tn&#65533;&#65533;B&#65533;.&#65533;1Z&#65533;4&#65533;&#65533;i&#65533;&#65533;&#65533;9,D&#65533;&#65533;"&#65533;x&#65533;M$&#65533;6x$%s+d"&#65533;[&#65533;T&#65533;&#65533;5&#65533;j3&#65533;OR2%{	&#65533;&#65533;#&#65533;&#65533;&#65533;C3&#65533;&#65533;|&#65533;xw\&#65533;t&#65533;aX&#65533;&#65533;}&&#65533;x?Dn&#65533;&#65533;6'cs&#65533;&#65533;-dA&#65533;&#65533;Q&#65533;&#65533;B&#65533;-c&#65533;B2A&#65533;&#65533;&#1236;&#65533;6V&#65533;5-'&#65533;b&#65533;sl&#65533;y&#65533;y &#65533;rs:&#65533;r>t5h&#65533;-v&#65533;_&#65533;&#65533;iPR'%<R'S&#65533;&&#65533;2&#65533;Yh2&#65533;.qoxsG&#65533;/v&#65533;S&#65533;&#65533;&#65533;3D&#65533;8B&#65533;e&#65533;&#65533;21U&#65533;&#65533;&#65533;#&#65533;B8&#65533;+&#65533;c&#65533;&#65533;2O&#65533;&#65533;Gaz =d21c&#65533;&#65533;&#65533;&#65533;AQ1&#65533;_2&#65533;&#65533;&#65533;5'y"q&#65533;&#65533;^&#1505;&#65533;&#1831;&#65533;&#65533;s&#65533;&#65533;&#65533;d&#65533;&#65533;&#65533;xU@Q;&#65533;Hy&#65533;$&#65533;&#65533;.&#229;$&#65533;pwZX)5Xy:j&#65533;&#65533;&#65533;:&#65533;&#65533;&#65533;&#65533;	v^&#65533;g&#65533;&#65533;L&#65533;J&#65533;P&#65533;&#65533;vJX`v!&#65533;v
uY&#65533;&#65533;Xqb&#65533;&#65533;zw&#65533;o&#65533;
&#65533;d&#65533;8&#65533;&#65533;&#65533;[Z&#65533;8&#65533;Kf&#65533;w&#65533;cY&#65533;&#65533;&#65533;&#65533;&#65533;Y&#65533;X&#1706;&#65533;&#65533;&#65533;&#65533;&#65533;vO'G&#65533;NP&#65533;L0 )&#65533;Z&#65533;T&#65533;&#1683;&#65533;&#65533;&#65533;&#65533;&#65533;ZY&#65533;t&#65533;
u&#474;[&#65533;Y%&#1640;&#65533;&#65533;d&#65533;&#65533;&#65533;&#65533;&#65533;	uyv&#65533;&#65533;&#65533;&#65533;&#65533;&#65533;&#65533;&#65533;&#65533;I	&#65533;'5&#65533;&#65533;RuT0&#65533;4)Zb&#65533;&#65533;uZ]P&#65533;XO&#65533;&#65533;&#65533;&#65533;O&#65533;&#65533;&#1554; &#65533;]pY&#65533;Y&#65533;C&#65533;d&#202;
&#65533;cl&#65533;c&#65533;d&#65533;&#65533;:,$:&#65533;&#65533;hkP{&#65533;@&#65533;R$&#65533;&#65533;p&#65533;X*&#65533;&#65533;r&#65533;B&#65533;&#1677;&#65533;&#65533;Z7 &#65533;&#65533;	R^c$&#65533;77wS&#1510;&#65533;vm&#65533;&#65533;:C&#65533;%&#65533;&#65533;m@Y&#65533;^5&#65533;
&#65533;&#65533;
&#65533;s#&#65533;&#65533;&#65533;%ka&#65533;T V&#1042;\@&#65533;D&#65533;&#65533;6&#65533;&#65533;"T&#65533;sq`Z:QD&#65533;&#65533;c*&#244;e&#65533;n&#65533;vR&#65533;&#65533;&#65533;&#65533;&#65533;[0&#65533;2&#65533;Q&#65533;
&#65533;&&#65533;&#65533;&#65533;GQ&#65533;&#65533;8&#65533;&#65533;'d5u&#65533;G&#65533;kn@Z&#65533;&#65533;Z&#65533;&#65533;&#65533;C2A A;&#65533;s$D&m0&#65533;6w&#65533;&#65533;&#65533;s&#65533;AZ&#65533;aU=&#65533;P&#65533;c&;&#65533;[;&#65533;u&#65533;>(&#65533;&#65533;&#65533;.e+5f&#65533;&#65533;&#65533;&#569;J&#48413;&#65533;&#65533;&#65533;Knw&#65533;&#65533;>Z&#65533;&9b&#65533;Bf&#65533;&#2007;&#65533;U&#65533;f&#65533;!&#1348;7h)1&#65533;;&#65533;wB3n<F&#65533;';f&#1052;&#65533;&#65533;&#65533;&#65533;UcUCHUBkP&#65533;b&#65533;^x0>&#65533;vN&#65533;v$	&#65533;)k&#65533;&#65533;&#754;&&#65533;+&#65533;&#65533;&#65533;+?Q&#65533;&#65533;&#65533;,&#65533;&#65533;&#65533;&#65533;h&#65533;&#65533;&#65533;S)&#65533;&#65533;*T&#65533;\&#65533;vQ&#65533;&#65533;x*&#65533;)&#65533;&#65533;&#65533;S0&#65533;dT&#62130;&#65533;&#65533;&#65533;&#65533;t&#1833;PP&#65533;&#65533;w.&#65533;<ig&#65533;&#65533;&#65533;&#65533;&#65533;G&#65533;)&#65533;&#65533;&#65533;&#65533;&#1896;R&#65533;T&#65533;x&#65533;U&#65533;O F&#65533;G&#65533;F&#65533;Q &#65533;&#65533;&#65533;H&#65533;&#65533;&#65533;&#65533;;wG?4&#65533;C&#65533;@|&#283;&#65533;S&#65533;&#65533;0&#1838;X&#65533;&#65533;&#65533;&#65533;&#65533;*&#65533;&#65533;&#65533;Cab&#65533;&#65533;&#65533;&#65533;\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z2&#65533;&#132;&#65533;&#65533;<&#65533;&#65533;&#65533;{O-[&#65533;m&#65533;&#65533;C{&#65533;&#65533;&#1655;r&#65533;&#65533;[r&#65533;<&#65533;%f&#65533;&#65533;P&#65533;&#65533;&#197;'6T&#65533;q!&#65533;&#464;#K&#65533;L&#65533;2&#648;&#65533;&#65533;&#65533;&#825;&#65533;&#65533;&#992;;G&#65533;lx&#65533;&#65533;&#1256;S&#65533;^&#890;&#65533;&#65533;&#1520;c&#734;M&#65533;g&#65533;&#1739;S&#65533;&#65533;&#65533;/&#65533;&#1983;{&#65533;+/&#65533;&#65533;&#65533;&#395;'o&#65533;&#65533;&#65533;&#65533;&#65533;&#459;G_N&#65533;&#65533;&#65533;&#65533;&#65533;&#65533;&#65533;&#65533;9rc&#1220;yb&#65533;8~&#65533;@&#65533;&#65533;&#1259;_&#1022;&#65533;&#65533;&#65533;&#65533;&#1503;&#65533;M&#65533;&#65533;&#65533;&#65533;&#65533;&#65533;&#65533;&#65533;&#1023;&#65533;&#65533; &#65533;&#65533;w	&#65533;&#65533;Mi&#65533;PIm&#65533;C&#65533;E&#65533;&#65533;&#65533;&#65533;&#65533;&#65533;Q&#65533;	H&#65533;&#65533;&#65533;=&#65533;&#65533;|&#65533;&#65533;h&#65533;:)D&#65533;x*N&#65533;&#65533;&#65533;(&#65533;&#65533;3&#65533;&#1506;m,&#65533;x#&#65533;<&#65533;&#65533;&#65533;@&#65533;&#1442;C&#65533;9&#65533;&#65533;C&#1604;`&#65533;&#65533;&#65533;C&#65533;ATZ&#65533;G*&#65533;P&#65533;N&#65533;e&#65533;\vY&#65533;E\Yd%&#65533;Z	&#65533;&#65533;MB&#592;~`&#65533;&#65533;E]&#65533;&#65533;&#65533;&#65533;t&#65533;i&#65533;>:&#65533;&#65533;`&#65533;=$&d	*&#65533;&#65533;F^IX&#1248;
vU&#65533;&#65533;&#65533;"&#65533;&#65533;&#65533;&#65533;&#30996;6&#65533;[c&#65533;=I&#65533;w&#65533;&#38360;&#65533;&#65533;&#65533;&#65533;i&#65533;&#65533;&#65533;j&#43588;&#65533;x)c&#65533;	J$&#65533;M&#65533;xh&#65533;&#65533;&#65533;*(&#65533;&#65533;:&#65533;&#65533;&#65533;&#65533;&#65533;&#65533;Je&#65533;&&#65533;&#65533;k&#65533;&#65533;&#65533;&#65533;&#65533;M&#65533;6[E&#65533;Nh&#65533;D&#65533;&k&#65533;C&#65533;&#65533;&#65533;X&#65533;w&#65533;&#65533;&#65533;&#65533;H&#65533;0&#65533;&#65533;^&#65533;.~k&#65533;&#65533;&#65533;&#65533;&#65533;+o&#65533;&#5307;&#8211;E+&#65533;&#65533;&#65533;zt&#65533;&#65533;V&#65533;&#65533;&#65533;&#65533;&#65533;q&#65533;&#65533;pGq6&#65533;$&#65533;&#1222;&#65533;&#65533;&#65533;&#65533;U&#187;&#65533;&#65533;&#65533;3ie&#65533; &#65533;,&#65533;Nh&#65533;I&#65533;/&#65533;&#65533;&#65533;,&#65533;*&#65533;&#65533;0&#65533;f&#65533;W&#65533;&#65533;&#65533;&#65533;&#65533;&#1836;&#65533;&#65533;>&#65533;&#65533;&#65533;3&#65533;l&#65533;&#65533;Q&#65533;*&#1643;&#65533;9&#1331;w&#65533;&#65533;&#65533;&#65533;P&#65533;&#65533;c&#1249;^&#65533;"&#65533;y&#65533;&#65533;&#65533;Fk&#65533;&#65533;&#1474;&#65533;&#65533;X&#65533;]&#65533;&#65533;o&#65533;"&#65533;&#65533;&#65533;W	&#65533;0&#65533;&#65533;5OG'-&#1840;&#65533;KGLP&#65533;y&#65533;&#65533;&#65533;7&#65533;>L-&#65533;x4&#1736;'&#65533;&#65533;&#65533;&#65533;W&#65533;&#65533;&#65533;T&#65533;}0&#65533;E&#65533;&#65533;c6n&#65533;&#65533;i&#65533;&#48159;&#65533;&#65533;&#65533;&#1319;JC&#65533;&#65533;4u6&#65533;o&#65533;&#65533;.Z&#924;i&#65533;&#65533;&#65533;&#65533;]z&#65533;&#782;f;&#65533;&#65533;+&#65533;&#65533;B&#65533;&#65533;&#65533;'&#65533;Aj&#65533;&#65533;T&#65533;&#65533;*&#65533;<bX&#65533;F.&#65533;&#65533;&#65533;&#65533;&#65533;?&#65533;;&#65533;/&#65533;&#65533;&#65533;&#65533;&#65533;FK&#65533;&#65533;;o&#65533;m&#998;&#65533;Q&#65533;)&#65533;&#65533;&#65533;X/&#65533;&#65533;&#65533;&#65533;r&#65533;D&#65533;&#65533;Z&#65533;&#65533;Q&#65533;.&#65533;&#65533;9&#65533;&#65533;s&#65533;&#65533;&#65533;&#65533;0&#65533;n&#65533;l[V&#65533;H8&#65533;&#65533;&#65533;
&#65533;&#65533;F0&#65533;=(&#65533;o&#65533;&#65533;&#728;&#644;&#65533;&#65533;dz&#65533;&#65533;JV&#1499;&#65533;&#65533;%9,&#65533;GZ\B&#65533;&#65533;}s&#65533;H&#65533;&#65533;A6jkIIIt&#65533;!&#65533;}oKV&#65533;&#65533;&#65533;&#296;qz=+&#65533;}x&#65533;&#65533;T0A<&#65533;&#65533;J&#65533;-F&#65533;3&#65533;&#65533;&#65533;V&#65533; &#65533;,n&#65533;&#65533;]Z&#65533;&#65533;&#65533;&#65533;%#$I&#65533;t&#65533;E&&#65533;&#65533;+&#497;?&#65533;&#65533;.&#65533;&#320938;&#65533;&#1832;/&#65533;&#65533;os&#65533;&#65533;&#65533;&#65533;8&#65533;@M&#65533;s&#65533;&#65533;&#65533;&#65533;tS&#65533;&#65533;&#65533;P8&#65533;Q&#65533;$'&#65533;w&#65533;c&#65533;d&#65533;$&&#1762;BNG-&#65533;iKr IJ&#65533; &#65533;}&#65533;L&#65533;*!&#65533;F&#65533;8&#65533;&#65533;]`&#65533;v&#65533;O&#65533;kU&#65533;L&#65533;&#65533;X&#65533;&#65533;LU&#65533;&#65533;&#65533;.E&#65533;&#65533;]&#65533;&#65533;H&#65533;:&#65533;&#65533;H&#65533;ar&#65533;&#65533;&#65533;&#150;&#65533;i&#65533;&#65533;IFAf&#65533;&#65533;&#65533;&#678;;&#65533;q&#65533;`&#65533;&#65533;6&#65533;C~&#65533;]&#65533;&#65533;&#65533;T&#65533;&#65533;&#65533;&#65533;<&#65533;IOK&#65533;/f&#65533;&#65533;%&#65533;&#65533;&#65533;&#65533;&#65533;&#65533;&#65533;&#65533;@&#65533;&#65533;F&#65533;&#65533;&#65533;/&#1146;&#65533;&#65533;&#1521;HY0&#65533;&#65533;&#65533;&#65533;0&#65533;&#65533;&#65533;1t&#65533;~&#65533;&#65533;&#65533;&#65533;?rlb&#65533;[SR.&#65533;62[&&#65533;&#65533;F5&#65533;&#406;&#65533;te&#65533;&#65533;3&#65533;&#65533;t&#65533;,D7&#65533;P9&#65533;9I&#65533;S&#65533;&#65533;`G;&#65533;yI}U&#65533;&#65533;9aqV&#34561;&#65533;&#65533;%=&#65533;dZz
&#65533;&#65533;>u&#65533;&#65533;&#65533;&#65533;&#65533;h&#65533;&#65533;K].RS&#65533;&#65533;&#65533;3&#65533;&#1356;&#65533;H&#65533;&#65533;&#1034;&#1461;&#877;&]&#65533;&#19750;%(s&#65533;kX&#65533;J&#65533;:EIK|}&#65533;^&#65533;&#65533;;g&#65533;&#65533;
&#65533;2&#65533;3&#65533;&#65533;&#65533;&#65533;6&#65533;W&#65533;&#65533;&#65533;&#65533;&#65533;&#65533;8e&#65533;'=&#1777;v&#65533;&#65533;&#65533;
&#65533;&#65533;&#1162;R/y&#65533;&#65533;iWZ&#65533;&#65533;&#1461;&#65533;&#65533;&#65533;AQG&#65533;&#65533;$t&#65533;zy&#65533;GHA&#65533;&#65533;z&#65533;&#65533;F&#65533;QrN&#65533;&#65533;mhO:&#65533;j&#65533;&#65533;oE9`&#65533;&#899;&#65533;RU&#65533;q&#65533;&#65533;A &#65533;'V;&#65533;]X &#251;)&#65533;EVdXj9&#65533;&#404;4g&#65533;&#65533;jP&#65533;A_&#65533;u&#65533;&#65533;\<&#65533;&#65533;&#600;&#65533;2&#65533; &#65533;$&#65533;&#1602;&#65533;O&#65533;&#65533;&#65533;&#65533;}&#65533;~-y&#65533;;x&#65533;&#65533;m&#65533;&#65533;%l&#65533;f&#65533;&#65533;=Z&#65533;&#65533;M;Q&#65533;4Cg7&#65533;)&#65533;&#65533;&#65533;D&#65533;`q&#65533;&#710;&#65533;ys&#65533;0&#65533;f&#65533;F\&#65533;2'&#65533;+c&#65533;&#65533;W&#65533;&#65533;&#65533;&#65533;{&#9557;j&#65533;&#65533;&#65533;&#65533;fv;&#65533;!&#65533;g&#703;e&#65533;7i&#65533;&#65533;y	&W&#65533;&#65533;7&#65533;&#65533;eK|&#65533;&#1742;&#65533;&#65533;&#65533;&#65533;&#65533;u&#65533;|&#65533;&#3628;p,&#65533;0|&#65533;<&#65533;}&#65533;3&#65533;-&#65533;%&#65533;&#65533;&#65533;&#65533;&#65533;4/8&#857;&#65533;g?&#65533;b&#65533;&#653;&#65533;eX&#65533;P&R&#65533;&#65533;L0%&#65533;za&#65533;&#65533;S>y&#65533;&#65533;j&#65533;&#65533;&#65533;2&#65533;&#65533;nC&#65533;&#65533;buGh>Q&#65533;O&#65533;&#65533;&#65533;s&#65533;&#65533;&#65533;&#65533;&#65533;&#65533;P&#65533;p&#65533;sv&#65533; &#65533;&#65533;e&#65533;&#65533;fM&#65533;>&#65533;m&#65533;"&#65533;&#65533;f&#65533;>&#65533;&#185;&#65533;]f&#65533;&#65533;&#65533;.&#65533;&#65533;&#65533;&#65533;&#65533;&#65533;a"&#65533;&#65533;\&#65533;9&#65533;i6'&#65533;&#65533;&#65533;9&#985;&#65533;&#65533;<jf&#65533;&#65533;MV&#65533;&#65533;/&#281;I&#65533;&#65533;aN&#65533;f&#65533;I2ox&#890;#&#65533;&#65533;&#65533;F~7G&#65533;|&#65533;w&#65533;&#65533;&#65533;&#65533;&#65533;&#65533;Y!+ p&#65533;&#2021;&#10429;&#65533;
&#65533;&#65533;&#65533;0&#1942;&#65533;&#65533;&#65533;M\b&#65533;&#65533;lL&#65533;&#65533;d&#65533;&#65533;&#65533;&#65533;&#65533;:&#65533;H&#65533;u&#65533;&#65533;j&#65533;^V&#65533;:&#65533;,&#65533;&#65533;&#65533;&#65533;&#65533;v&#65533;&#65533;@&#65533;&#65533;_&#1506;E&#65533;&#65533;&#65533;&#65533;&#65533;gNscc&#65533;&#65533;F&#1383;&#65533;&#65533;9Tj&#65533;&#65533;&#65533;M&#65533;&#65533;&#65533;)V&#65533;v&#65533;&#65533;#&#65533;P&#65533;&#65533;t	v&#65533;Q&#65533;9N&#1043;&#65533;&#65533;&#65533;&#65533;&#65533;&#65533;&#65533;&#65533;&#65533;&#65533;&#65533;K&#1087;Y&#65533;_&#65533;&#65533;&#1417;&#65533;uV&#65533;:&#65533;&#1380;&#65533;(&#65533;&#65533;&#65533;&#65533;&#65533;cE&#65533;&#65533;i&#65533;&#65533;%&#28319;&#65533;&#65533;d&#65533;&#65533;u&#65533;'kVy/~&#65533;(#&#65533;&#65533;}R&#65533;&#65533;&#65533;~&#65533;c{&#65533;&#65533;VG:&#65533;!&#65533;&#591;<&#65533;&#65533;f&#65533;
&#65533;&#65533;&#1328;&#65533;&#65533;&#65533;&#65533;&#65533;y}GO&#65533;&#65533;U&#65533;&#65533;&#950;&#65533;!O&#2017;&#65533;&#65533;&#65533;	&#65533;&#65533;T&#65533;&#65533;&#65533;&#65533;&#65533;hk&#65533;&#1254;	&#65533;&#65533;&#65533;&#65533;&#1337;u&#65533;x&#65533;JH&#65533;&#65533;&#65533;/d&#65533;S&#65533;&#65533;&#627;&#65533;&#65533;&#65533;&#65533;&#65533;&#65533;&#65533;T&#65533;&#65533;P&#65533;+&#65533;&#65533;&#65533;&#65533;cSl&#65533;&#65533;n&#65533;&#65533;i&#1863;zq&#65533;&#65533;&#1378;d6&#65533;B&#65533;&#65533;&#65533;7&#65533;Im&#245;&#65533;&#1389;g#&#65533;m4&#65533;yCD&#65533; &#65533;S&#65533;&#65533;^-[F%f&#65533;%l&#65533;gyxy&#65533;&#65533;_&#65533;`+&#65533;B&#65533;}&#65533;&#65533;T&#65533;g&#65533;e_&#65533;&#65533;Hl&#65533;&#65533;&#65533;&#65533;&#65533;fl&#65533;er\vr&#65533;&#65533;_&#65533;B&#65533;U?C1P&#65533;c305RV.VY&#65533;&#65533;T&#65533;m@&#65533;e?&#65533;f@&#65533;IA&#65533;y/m&#65533;4m&#65533;6U&#65533;&#65533;s&#65533;&#65533;g&#65533;&#65533;OYEGL&#65533;<&#65533;cx&#65533;v&#65533;r4&#65533;&#65533;t3&#65533;F&#1585;r&#65533;'v&#65533;&#65533;&#65533;&#65533;~&#65533;&#65533;4&#964;{&#65533;&#65533;d&#65533;b4&#65533;3%&#65533;&#65533;&#65533;a~Dbs&#65533;&#65533;g!&&#65533;16&#65533;&#65533;^K&#65533;l&#65533;4&#65533;&#448;&#65533;%&#65533;&#65533;%&#65533;&#65533;e&#65533;&#65533;&#65533;lY&#65533;|&#65533;u&#65533;1*&#65533;&#65533;&#65533;&#65533;x &#65533;&#65533;er&#65533;V&#65533;&#65533;usc&#65533;YB&#65533;z\FT{&#65533;ff$[k4+o5xRa&#65533;&#65533;C]E&#65533;)Or3H&#65533;B&#65533;&#65533;yD&#65533;}xQ&#65533;&#65533;&#65533;Og&#65533;}&#65533;&#65533;&#65533;&#65533;7U&#1412;m&#65533;`&#65533;gI&#1862;&#65533;gC1VtU$&#65533;&#1357;|&#65533;(&#65533;&#65533;/y&#65533;[T&#65533;S~&#65533;h&#1207;r`&#65533;v&#65533;&#65533;0u&#65533;@&#1768;kud&#65533;xtw&#65533;&#1928;&#65533;&#65533;E&#65533;&#65533;!X&#65533;k&#65533;T&#65533;R&#65533;_?&#65533;&#65533;&#65533;&#65533;j&#65533;q&#65533;Fr&#65533;&#65533;&#65533;Gr&#65533;le&#65533;G&#65533;&#65533;&#65533;U*&#65533;o&#65533;T&#65533;&#65533;y&#65533;G_&#65533;Xl&#182;&#65533;hr&#65533;&#65533;Y^&#65533;&#65533;&#65533;&#1554;&#65533;&#65533;_&#65533;wI9ZU&#1486;YT4j&#65533;u&#65533;8&#65533;t&#65533;&WY&#65533;W &#65533;E&#65533;&#65533;w[F&#65533;g&#65533;&#65533;la&#65533;Q&#65533;s&#65533;ug&#1556;L&#65533;ZJ(&#65533;V&#65533;f&#65533;WT&#65533;&#65533;sO&#65533;_5&#65533;&#65533;`&#65533;&#65533;&#65533;&#65533;&#65533;GX&#65533;&#65533;vb_&#65533;c =W&#65533;5H#<^&#65533;XX&#65533;s.<Y.5&#65533;&#65533;&#207;&#65533;H&#65533;i&#65533;>?H&#65533;4i&#65533;&#65533;9&#65533;,&#65533;&"@&#65533;W?9X3&#65533;&#65533;BX&#18895;&#65533;&#65533;N&#65533;X}&#65533;&#65533;&#65533;l&#65533;&#65533;e&#65533;&#65533;&#65533;&#65533;&#65533;_O&#65533;%y"&#65533;&#29722;&#65533;@y&#65533;&#65533;Xl-&#65533;&#65533;&#65533;&#65533;&#65533;GQr&#65533;+>d&#65533;.O&#65533;(&#65533;#&#65533;&#65533;&#65533;'&#65533;=l&#65533;&#65533;&#65533;	&#65533;-&#65533;l&#65533;&#65533;&#65533;&#65533;i&#65533;&#65533;(BQ-TA&#65533;\&#65533;&#65533;]&#65533;"&&#65533;.!&#65533;&#392;Z&#65533;&#65533;d&#65533;VsCu_
x&#65533;&#65533;w`&#65533;&#65533;&#65533;	r;&#65533;s&#65533;u&#65533;&#65533;&#38627;&#65533;Y&#65533;z&#65533;Z{1?1&#65533;d'fH&#65533;+&#65533;&#65533;d&#65533;V7A_Q&#65533;]PQQK&#65533;&#65533;&#65533;&#65533;&#65533;&#65533;f&#65533;&#65533;&#65533;&#65533;&#287;0&#65533;F&#65533;&#65533;P&#65533;Y\ns\=sw&#65533;&#65533;@&#65533;H&#65533;&#65533;&#65533;/a&#65533;^&#65533;$&#65533;&#65533;&#65533;&#65533;&#65533;Y"9&#65533;$H&#65533;6Z_&#65533;&#320;&#65533;	&#65533;&#65533;&#65533;&#65533;&#65533;&#65533;&#65533;&#65533;&#65533;&#65533;&#65533;O&#65533;AU&#65533;&#65533;&#65533;`&#65533;&#65533;&#1476;u&#289;&#65533;Hl3&#65533;&#65533;	&#65533;&#65533;7_&#65533;&#65533;&#65533;&#65533;&#65533;ri6&#65533;Z&#65533;/!&#65533;&#65533;v&#65533;&#65533;&#65533;&#65533;&#65533;8>p&#65533;(psP2&#65533;&#65533;&#1318;&#65533;dm&#65533;f&#65533;+&#1563;/&#65533;\&#65533;&#65533;&#65533;&#1625;`&#65533;&#65533;[i_}j&#65533;S&#65533;&#65533;6&#65533;,&#65533;ynJ&#65533;2&#65533;&#65533;6cl&#65533;&#65533;C%&#65533;pk&#65533;v59[&#65533;wp&#65533;zC&#65533;&#65533;&#65533;&#65533;a&#65533;&#65533;U&#65533;JPE`'&#65533;|&#65533;zv&#65533;Yo&#65533;&#65533;&#65533;g
xq&#65533;&#65533;4&#65533;+&#65533;&#65533;&#65533;_&#65533;&#65533;(`y&#65533;&#65533;&#65533;W&#65533;&#65533;&#65533;&#65533;&#65533;&#65533;&#65533;&#65533;&#1032;#w&#65533;&#65533;i&#65533;&#65533;&#65533;&#65533;&#65533;&#682;&#65533;&#65533;&#65533;&#65533;ge&#65533;}&#65533;8&#65533;;&#65533;&#65533;&#65533;Isj&#65533;&#65533;y&#65533;&#674530;G&#65533;&#65533;Y&#65533;r&#1412;&#65533;&#65533;2`j:j&#65533;i&#133;&#65533;<&#65533;r&#65533;F&#65533;&#65533;&#65533;&#65533;sV&#65533;&#65533;&#65533;e&#65533;&#65533;&#65533;&#1711;/yl&#65533;&#685;&#65533;&#65533;z&#65533;&#65533;&#65533;&#65533;z&#65533;&#65533;T&#65533;!(f&#65533;:O&#65533;&#65533;&#65533;&#65533;d&#65533;X{WF?21&#65533;EY[&#1780;@Uaj&#914;vg&#65533;&#65533;+'G&#65533;H&#725;\&#65533;o!:]&#65533;&#65533;)^1&#65533;&#65533;&#65533;&#65533;&#65533;&#65533;3+&#65533;&#65533;&#65533;&#491;=&#65533;&#65533;&#65533;&#65533;&#65533;&#65533;&#65533;&#65533;&#26675;&#65533;&#65533;&#65533;<&#65533;;&#65533;&#65533;P?&#65533;&#65533;G[L[&#65533;&#628;&#65533; &#65533;&#65533;&#65533;&#65533;V&#65533;&#65533;&#305;j&#65533;&#65533;&#65533;Y&#65533;8Z&#65533;Hs&#65533;&s::&#65533;%g&#65533;&#65533;i&#65533;a&#65533;&#65533;Lug)K&#65533;1;&#65533;.&#65533;C&#1955;;rIc3&#65533;~&#65533;:&#65533;mL&#22914;&#65533;<&#65533;&#65533;&#65533;gz"&#594;&#65533;&#65533;&#65533;&#65533;&#65533;`&#65533;&#65533;.&#65533;&#65533;3&#65533;&#65533;&#65533;;&#65533;W&#65533;&#65533;z&#65533;q?'UI&#65533;&#65533;~&#65533;&#65533;=&#541;&#65533;g&#65533;&#65533;&#65533;&#145;&#65533;z&#65533;c3&#65533;&#65533;&#214;&#65533;7&#65533;K<&#65533;I&#65533;&#65533;&#65533;&#65533;&#65533;l&#65533;W&#65533;w&#65533;;&#65533;&#65533;!&#65533;&#65533;&#65533;;&#65533;&#65533;t&#65533;Lu&#65533;&#65533;-K&#65533;'8l&#65533;&#65533;&#65533;&#65533;&#65533;&#65533;&#65533;@&#65533;`&#65533;{&#65533;&#65533;`&#65533;G{&#65533;F&#765;&#65533;&#65533;&#65533;&#65533;&#16436;&#65533;0&#65533; &#25332;&#65533; &#49918;&#65533;k&#65533;I&#45598;&#65533;&#65533;Iv&#65533;&#65533;M&#1148;&#65533;&#65533;&#65533;&#1727;&#65533;&#65533;&#65533;	&#65533;&#39962;&#65533;f&#65533;x&#65533;&#487;qT7&#65533;jA/&#65533;C:G&#65533;C|tpA&#65533;&#65533;xAO&#65533;&#65533;&#65533;Y&#65533;&#65533;&#65533;&#65533;"\&#65533;&&#1855;&#65533;y&#65533;&#614;u&#65533;O&#65533;&#65533;_,&#65533;&#65533;&#65533;&#65533;f&#807;&#65533;va&#65533;&#65533;&#65533;I&#65533;&#65533;&#65533;&#65533;!N&#65533;N&#65533;2&#65533;I(6|&#65533;&#65533;Y&#65533;"K&#65533;r&#1308;&#65533;&#65533;&#65533;#]&#65533;+$&#65533; &#65533;q&#65533;&#65533;&#65533;(y<&#65533;&#65533;L&#65533;&#65533;&#65533;+&#65533;p&#65533;&#65533;`&#65533;&#65533;k&#65533;&#1419;&#65533;&#31805;e&#65533;&#65533;d<&#65533;]&#1854;&#65533;{&#65533;&#65533;&#65533;&#65533;&#65533;k&#65533;:&#65533;&#1320;I(t&#65533;2d&#65533;,qIk&#65533;9zz&#26211;&#65533;&&#65533;"g&#65533;h&#65533;&#65533;P&#65533;&#65533;\&#1620;&#65533;&#65533;&#65533;&#65533;&#65533;V&#65533;D&#65533;j&#65533;;&#65533;`&#65533;a&#65533;zJ&#65533;&#65533;&#65533;&#65533;B`&#65533;;&#65533;mZm;f
x&#65533;&#65533;&#65533;&#65533;,&#65533;&#65533;\&#65533;&#65533;[&#65533;y&#65533;&#65533;9&#65533;&#65533;UeX&#65533;Fh&#664;&#65533;Y&#65533;z&#1272;I&#65533;&#65533;)&#65533;&#852;<&#65533;&#65533;/ y&#65533;&#824;f&#65533;<I&#65533;||&#65533;|&#65533;No]&#65533;\Q&#65533;&#65533;&#65533;q&#624;#9&#65533;&#65533;&#65533;&#65533;&#65533;&#65533;&#65533;&#1854;&#65533;;&#37684;&#65533;ka|&#65533;p|&#65533;&#65533;<I&#65533;&#65533;*&#65533;z&#65533;&#280;&#65533;&#65533;N&#65533;g&#65533;&#65533;&#65533;&#65533;TL&#65533;,&#65533;7<F&#65533;C&#18737;
S?&#65533;&#65533;
&#65533;&#65533;M&#65533;&#65533;&#65533;hS&#65533;C&#65533;NE&#65533;H&#65533;	k&#65533;&#65533;&#65533;$&#65533;&#65533;
[&#65533;5&#65533;&#65533;&#65533;*&#65533;&#65533;&#65533;U&#65533;wq&#65533;&#65533;YO&#65533;&#65533;&#65533;&#65533;t
&#65533;0m&#65533;sTS&#65533;&#65533;]5&#65533;:&#65533;&#65533;B}FE&#65533;Z/?{&#65533;J]\&#65533;,3~&#1589;&#65533;&#65533;Y&#65533;&#65533;&#65533;+&#65533;&#65533;l&#65533;a&#65533;d&#65533;&#65533;&#65533;&#65533;&#65533;L{&#65533;&#65533; &#65533; a=&#65533;em&#65533;&#65533;&#65533;&#65533;N+&#65533;_&sGuj&#65533;Tb&#65533;aB&#65533;&#65533;&#65533;Z&#65533;3&#65533;&#1448;G&#65533;w&#65533;l&#65533;&#65533;&#428;:L&#65533;C&#65533;&#65533;&#609;&#65533;J&#65533;&&#65533;mb]&#65533;jo+?cWuT&#65533;&#65533;}V&#65533;&#65533;&#65533;&#65533;&#65533;tgq&z&#65533;&#1848;&#65533;&#65533;i&#65533;&#65533;'&#65533;_V&#65533;&#65533;:r&#65533;=r&#65533;=z(&#65533;&#65533;&#65533;&#65533;&#65533;*&#65533;fk&#65533;*&#65533;&#65533;;&#30022;;&#65533;&&#65533;C&#65533;m&#65533;j&#65533;&#65533;&#65533;&#65533;&#65533;+&#65533;&#65533;&#65533;&#666;&#65533;B&#65533;&#65533;8&#65533;&#65533;-{&#1611;"&#65533;^4Q&#65533;f&#65533;f&#65533;&#65533;&#65533;&#65533;H&#65533;&#65533;&#65533;&#65533;>r&#65533;+C&#65533;&#65533;&#6470;&#65533;&#65533;:&#65533;m&#65533;M&#65533;q&#65533;&#65533;z&#65533;&#65533;j&#65533;&#65533;|&#65533;W&#65533;&#65533;&#65533;&#65533;&#65533;&#65533;&#65533;&#65533;&#65533; &#65533;&#65533;&#65533;&#65533;&#65533;&#65533;X&#65533;&#65533;&#65533;K&#65533; &#514;&#65533;yb&#65533;[&#65533;&#65533;qP M&#65533;&#65533;&#65533;|&#65533;lq!O.&#65533;O&#65533;&#65533;w&#65533;#&#65533;J&#65533;q&#65533;&#65533;I&#65533;&#65533;(&#65533;$&#718;k&#65533;k&#65533;&#65533;D&#65533;&#65533;.&#65533;&#65533;d&#65533;1
&#65533;&#65533;)&#65533;<&#65533;&#65533;&#30375;&#65533;4&#65533;&#65533;8&#65533;&#65533;9&#1964;&#65533;}&#65533;:&#1928;6.&#65533;<&#65533;&#65533;=&#1964;&#54108;
K&#65533;&#65533;&#65533;&#65533;&#65533;j&#65533;af&#65533;&#65533;&#65533;Z&#65533;&#65533;TH&#65533;&#65533;0@]&#65533;&#65533;&#65533;&#65533;&#65533;&#65533;&#65533;&#65533;$&#65533;G\&#65533;B&#65533;&#65533;z&#65533;&#65533;s#&#65533;.&#65533;^!Pr.&#65533;P&#65533;&#1959;&&#65533;5&#712;&#65533;	&#65533;S}&#65533;]&#65533;&#65533;a&#65533;&#65533;&#65533;&#65533;&#65533;&#65533;a&#1844;&#65533;k&#65533;&#65533;&#1780;_|&#1426;c}&#911;^&#65533;Q;&#65533;&#65533;&#65533;&#65533;x^4&#65533;&#475;&#65533;&#65533;;&#65533;&#65533;&#720;{&#65533;&#65533;&#678;&#65533;>&#65533;&#65533;&#65533;&#65533;&#65533;&#65533;:&#65533;W&#1961;&#1275;yk&#65533;&#65533;}W&#65533;&#65533;&#695;&#65533;&#65533;m&#65533;&#65533;&#573;&#65533;4&#65533;&#65533;f&#65533;&#702;&#65533;&#65533;&#65533;&#65533;&#65533;~&#65533;&#65533;&#65533;&#1715;&#54316;&#65533;&#65533;&#65533;&#65533;l&#1856;&#65533;&#65533;&#65533;$G&#65533;&#65533;&#65533;A&#65533;&#65533; &#65533;&#65533;&#65533;&#65533;&#462;&#65533;#&#65533;&#65533;"Lz09I&#65533;Mc&#65533;&#65533;&#65533;&#65533;(&#65533;%&#65533;&#809;jJ&#65533;&#65533;&#65533;&#65533;&#65533;F&#65533;&#476;&#65533;&#65533;&#65533;&#65533;&#65533;d&#65533;&#65533;&#65533;g&#65533;x&#65533;&#65533;&#65533;&#65533;&#65533;@&#65533;&#65533;&#65533;&#65533;&#65533;&#65533;\&#65533;&#65533;K&#65533;_&#65533;&#65533;&#65533;|&#65533;&#65533;&#65533;m&#65533;&#65533;\&#65533;&#65533;&#65533;&#65533;&#65533;&#65533;&#65533;&#65533;6nDA&#65533;&#65533;&#65533;&#65533;&#65533;/&#65533;O&#65533;&#65533;iN/&#65533;A&#65533;%^&#65533;&#65533;&#1330;S&#65533;&#65533;(Z&#65533;&#65533;&#65533;-,&#1055;&#65533;&#65533;&#65533;&#65533;&#65533;7~&#65533;I&#65533;&#65533;;>yG&#65533;&#65533;;&#65533;&#65533;=&#65533;&#65533;&#65533;P&#65533;&#65533;&#65533;&#65533;&#65533;&#65533;&#65533;)&#65533;\&#65533;&#65533;&#65533;&#65533;&#65533;]O&#65533;^&#65533;8.&#65533;&#65533;&#65533;&#65533;:>&#65533;&#1730;Z&#65533;}&#65533;&#65533;&#65533;&#65533;&#65533;w*&#65533;_,&#65533;&#65533;?o&#65533;&#65533;$&#65533;&#65533;M&#65533;&#65533;&#65533;2*&#65533;&#65533;&#65533;&#65533;&#65533;
?&#65533;&#65533;k&#65533;h&#65533;&#65533;^&#65533;&#65533;&#1085;L+&#391;&#65533;Z]&#65533;c&#65533;&#1352;&#65533;&#65533;d-&#1435;o&#65533;b&#1439;b=&#65533;s&#65533;&#65533;&#1579;&#65533;&#533;&#65533;&#65533;&#65533;i&#65533;&#203;&#65533;&#65533;&#65533;X&#65533;q&#65533;l;U&t&#65533;&#1901;&#1572;&#65533;n&#65533;lo&#65533;&#65533;d&#65533;J&#65533;&#57566;;&#65533;&#65533;}l&#65533;=OX&#65533;`^iI&#65533;L&#65533;&#65533;&#65533;&#65533;E+&#65533;?&#691;@&#1699;&#65533;&#65533;&#65533;&#65533;&#65533;&#65533;&#65533;&#65533;&#65533;&#65533;=&#65533;&#65533;&#65533;&#65533;&#65533;&#6106;&#65533;&#65533;&#65533;&#65533;&#65533;&#65533;&#65533;&#65533;e&#65533;&#65533;&#65533;o&#65533;&#65533;[&#65533;&#65533;_&#65533;&#65533;?&#65533;&#654631;&#65533;&#65533;;&#65533;=&#65533;&#65533; &#65533;n&#65533;&#65533;t&#65533;D&#65533;&#65533; ;v2l&#65533;&#65533;&#65533;;w&#65533;&#587;^<y&#65533;<z&#65533;WO&#65533;H&#65533;&#65533;L&#65533;I&#65533;&#65533;={%?z&#65533;Sf<&#65533;&#65533;a&#1800;3&#65533;F&#65533;=}&#65533;4&#65533;L&#65533;6c&#65533;D&#65533;&#65533;(&#1189;I&#65533;>}I&#65533;&#396;&#65533;&#65533;&#65533;&#65533;d={&#65533;&#65533;&#65533;&#65533;O&#65533;X&#65533;e&#862;E&#65533;V&#65533;Z&#65533;m&#1918;&#65533;W&#65533;\&#65533;`K&#1163;&#65533;];&#65533;&#65533;&#65533;Lw&#65533;9r&#65533;&#65533;&#65533;x&#65533;&#65533;r&#65533;&#65533;s&#65533;Xqd&#593;&#65533;}'&#65533;r&#65533;&#65533;&#65533;&#65533;}&#65533;&#65533;t8&#524;&#65533;+WX&#65533;t#Z&#65533;7&#65533;&#65533;&#65533;&#65533;&#65533;&#65533;&#65533;&#957;&#65533;&#65533;&#65533;&#65533;&#65533;^[&#65533;VY&#65533;$mz0&#65533;M&#65533;&#65533;.&#65533;M&#65533;G&#65533;%&#65533;9&#65533;y&;>&#65533;}S&#65533;<&#65533;&#1355;{&#65533;&#65533;&#65533;x&#65533;&#65533;&#851;&#65533;}1}&#394;&#65533;&#65533;B&#65533;&#65533;&#957;&#65533;&#65533;&#65533;&#65533;o&#65533;:&#65533;|&#65533;&#65533;&#65533;O!u&#65533;AG&#65533;[-AP&#65533;&#65533;&#65533;Q0B	'&#65533;&#65533;&#65533;+&#65533;0r2$g&#65533;&#65533;&#393;&#65533;&#65533;&#65533;C&#65533;<4&#65533;M#&#65533;D7&#65533;&#65533;
&#65533;Y&#65533;&#65533;u&#65533;jM!wt?&#65533;S&#65533;&#65533;&#65533;&#65533;n8&#1666;n&#65533;&#65533;,*=yb&#65533;I6 &#65533;Tn=+&#65533;2K,/:&#65533;K/&#65533;<o&#65533;)&#65533;$&#65533;.&#65533;&#65533;N$&#65533;r&#65533;&#65533;67&#1988;3N9&#65533;&#65533;{&#65533;&#65533;&#65533;'&#65533;i&#65533;&#966;&#65533; L&#65533;&#65533;+tC&#65533;+g&#65533;;&#65533;"&#65533;&#65533;4q<K&#65533;lC&#65533;K v&#65533;&#65533;&#65533;L&#65533;Bb&#65533;&#65533;:&#65533;&#65533;+&#65533;&#65533;b&#65533;N&#65533;&#65533;U5&#65533;&#65533;.&#65533;4&#65533;&#65533;&#43924;P&#65533;3M\&#65533;:&#65533;&#65533;_&#65533;32YcA*&#65533;&#65533;&#65533;&#65533;&#65533;&#65533;<&#65533;&#65533;&#65533;h&#65533;&#65533;&#780;m&#65533;&#65533;&#65533;|&#65533;[&#65533;&#65533;&#65533;&#65533;Q&#1729;&#65533;tG}&#34881;&#1153;7&#65533;A-$p5&#65533;>&#65533;0_}&#65533;&#65533;w&#65533;&#65533;&#368;&#65533;&#65533;8&#65533;&#65533;&#65533;&#65533;S;&#65533;`&#65533;&#65533;&#65533;	&#65533;&#65533;@&#65533;Gv&#65533;&#65533;T&#65533;j*
$&#65533;&#65533;D&#65533;XaGBej&#65533;9&#65533;&#65533;&#65533;&#679;&#65533;&#65533;&#65533;9f&#65533;&#65533;&#65533;6g&#65533;&#65533;&#662;&&#65533;(&#65533;hf&#65533;[9&#65533;X_]5i&#65533;&#65533;f&#65533;&#65533;x&#65533;&#65533;&#65533;&#65533;&#65533;$&#65533;&#65533;A&#65533;&#65533;&#65533;&#65533;:&#65533;&#65533;E^T2&#65533;&#65533;{a&#65533;4&#65533;\&#65533;&#1699;&#65533;;&#65533;&#1428;&#65533;&#1391;j&#65533;&#65533;&#65533;Zg&#1357;&#65533;&#65533;&#65533;bs7&#65533;&#65533;9&#65533;7W[BR$&#65533;IB&#65533;&#65533;^Q&#65533;&#65533;&#437;3v+&#65533;&#65533;&#65533;N;&#469;e6&#65533;&#65533;&#65533;&#65533;e*&#65533;&#65533;O?&#65533;&#65533;&#65533;o&#65533;&#65533;&#65533;&#65533;> U&#65533;S&#65533;&#65533;8&#172;;&#65533;v{%&#65533;&#65533;&#65533;&#65533;&#65533;&#65533;&#65533;&#65533;&#65533;&#65533;&#65533;&#65533;&#65533;u&#65533;&#65533;MAlt&#65533;&#65533;&#1972;&#65533;N&#65533;?&#65533;D&#65533;&#65533;&#65533;&#65533;_&#65533;,&#1291;4(&#65533;I&#495;"3&#65533;%&#65533;&#65533;&#65533;&#65533;;&#65533;,'I&#65533;&#65533;:_O&#65533;&#975;&#65533;&#65533;~1&#65533;grs&#65533;&#65533;&#65533;i&&#65533;&#65533;&#65533;&#65533;&#65533;&#65533;Q?&#65533;&#65533;UysZ&#65533;@&#65533;&#65533;.&#65533; &#65533;{&#65533;yfk&#65533;#&#65533;6&#65533;&#65533;&#65533;(l&#65533;&#65533;T&#65533;$%&#65533;px2&#65533;&#65533;&#65533;9B&#351;&#65533;&#65533;pm5&#65533;=Z"&#65533;T&#65533;&#65533;n&#65533;Wp&#65533;&#65533;p%U>&#65533;&#65533;&#65533;&#65533;&#65533;*Y&#65533;
O&#65533;""&#65533;Z&#65533;&#65533;n%&#65533;&#65533;K&#65533;t*&#65533;JMP\&#65533;x&#65533;&#65533;&#65533;&#65533;}E&#65533;Ysr&#65533; 9&#601;&#65533;&#65533;&#1454;&#1457;Q&#65533;i&#65533;B&#65533;&#65533;&#65533;8

T&#65533;r&#65533;a&#65533;&#65533;&#148;&#65533;0R&#65533;&#65533;&#65533;8&#65533;&#65533;d&#65533;0&#1347;Q&#65533;f&#65533;&#65533;&#65533;&#65533;&#65533;&#65533;&#65533;&#65533;&#65533;&#65533;&#65533;T&#1156;&#65533;&#65533; &+&#65533;&#65533;&#65533;9y*$&#65533;BY#&#54610;@&#65533;"HA4&#65533;&#391;&#65533;&#65533;\&#65533;H,e&#65533;f&#65533;&#65533;&#65533;!i&#606;&#65533;&#65533;0&#65533;~&#1650;O&#65533;g&#65533;`&#65533;&#65533;e&#65533;{&#65533;&#65533;&#65533;H_&#65533;&#65533;'@C&#65533;"&#65533;&#65533;h&#65533;k( &#65533;&#65533;&#65533;&#65533;&#65533;@nv&#1243;&#65533;s&#65533;&#295;v1&#65533;F&#65533;&#65533;&#65533;"&#65533;&#65533;&#541;&#65533;&#65533;&#65533;1&#65533;pH&#41244;&#65533;&#65533;
b&#65533;&#65533;&#65533;&#65533;&#65533;K<&#65533;&#65533;&#65533;z&#65533;F;&#65533;,&#65533;L&#65533;&#1398;&#65533;&#65533;&#65533;&#65533;{C"&#65533;Z+&#65533;&#65533;P&#65533;&#65533;&#65533;E5j&#1109;dT&#65533;&#65533;&#293;._2&#65533;0k:&#65533;&#13700;&&#65533;3&#65533;O&#65533;~B&#65533;c
&#1241;&#65533;%!4&#65533;#&#65533;&#65533;Y&#65533;	]&#65533;^&#1696;&#172;&#65533;ACL&#65533;F}&#65533;&#65533;&#65533;&#65533;&#1176;(&#65533;&#65533;[T&#65533;&#65533;&#65533;V&#65533;&#65533;&#65533;&#65533;&#65533;:&#65533;&#65533;pP&#65533;&#65533;&#65533;&#65533;&#65533;&#652;&#849;c/E&#65533;+x&#65533;&#417;&#804;\&#65533;%&#65533;V6&#65533;&#65533;&#65533;I=TQ&&#65533;&#65533;4&#65533;a&#65533;&#1391;>&#65533;+2y&#65533;?&#65533;&#65533;KU&#65533;k&#65533;&#65533;&#65533;5&#65533;&#65533;&#65533;&#65533;&#65533;\H&#65533;oV&#1458;&#65533;&#65533;&#65533;=&#65533;u&#65533;lQ$&#65533;&#65533;&#65533;_&#65533;&#65533;;&#1857;&#65533;``&#65533;&#65533;J$&#65533;&#65533;f&#65533;&#65533;)&#65533;&#65533;X&#65533;&#65533;&#65533;^&#65533;&#65533;_&#65533;&#65533;&#65533;&#65533;&#65533;#z&#65533;F&#65533;y-h&#65533;r(4&#65533;&#65533;F&#65533;&#65533;&#65533;&#65533;&#65533;ns&#65533;&#65533;f&#65533;&#65533;E&#65533;M&#65533;bv:&#65533;i5kZ(&#65533;&#65533;&#760;&#65533;X &#65533;6|i&#65533;N&#65533;&#65533;&#65533;&#65533;&#65533;!
1'|&#65533;/&#65533;L&#33731;D&#65533;'1t&#65533;Cb5C[&#218;&#65533;&#65533;&#65533;&#65533;&#65533;v2a&#65533;&#65533;&#65533;T&#502;&#1665;&#65533;&#1460;[&#65533;&#65533;YK&#65533;&#65533;&#65533;&#65533;zwT!-&#65533;&#65533;j&#65533;&#65533;K&#65533;&#65533;&#65533;&#65533;	M&#65533;&#65533;&#65533;pz&#65533;&#65533;.&#65533;[/.&#65533;&#65533;&#65533;&#65533;&#65533;&#65533;6&#65533;7&#65533;&#65533;KF&#65533;&#65533;&#65533;f5&#65533;, &#65533;8&#65533;&#65533;Hdh&#65533;&#65533;&#65533;&#65533;6&#65533;Y&7&#65533;&#65533;g&#65533;&#65533;&#520;&#65533;e&#65533;/&#65533;&#65533;&#65533;&#65533;&#65533;).&#65533;&#65533;&#65533;&#65533;KLgH&#65533;ZN&#65533;&#65533;_^=e&#65533;&#65533;=&#65533;&#65533;TB<&#65533;2@&#65533;H&#65533;>n&#65533;&#65533;F(&#65533;&#65533;p&#65533;O~&#65533;&#65533;k]6&#65533;.%R&#65533;&#65533;/&#65533;X6r&#65533;b&#65533;&#65533;JJ&#65533;7&#65533;+&#65533;91&#65533;&#65533;&#65533;&#65533;&#65533;&#65533;&#65533;<U;
3&#65533;&#65533;&#65533;&#65533;~&#65533;j&#65533;:&#166;-T1u)K&#65533;&#65533;f&#65533;&#65533;&#65533;&#65533;j&#65533;&#65533;&#65533;Pg>&#65533;h	DA&#65533;&#240;&#65533;4&#65533;a&#65533;^&#65533;&#65533;&#65533;\&#65533;n&#65533;&#65533;;m`-K&#65533;8&#65533;&#1182;&#65533;c*&#13869;;&#65533;_?&#65533;Prs&#65533;r>/c&#65533;|&#65533;3%KMH[.&#65533;&#65533;=on&#1701;&#65533;&#65533;&#65533;&#65533;&#65533;&#65533;.<&#65533;q&#65533;&#65533;&#65533;&#65533;&#65533;&#65533;&#65533;&#65533;j&#65533;&#65533;&#65533;&#1460;V1&#65533;im&#65533;&#65533;H&#65533;:&#65533;&#65533;]&#65533;&#65533;8&#65533;t&#65533;l
4M&#65533;&#65533;Y.&#65533;QX&#65533;&#419;&#65533;C&#65533;&#65533;N&#65533;L,&#65533;&#65533;A~O&#65533;&#65533;&#65533;wj&#65533;X&#65533;&#65533;&#65533;y&#65533;J&#65533;~&#65533;F&#65533;&#65533;&#65533;~&#65533;&#65533;&#938;
=&#65533;+z&&#65533;&#65533;&#65533;&#65533;s3&#65533;&#65533;''&#65533;&#65533;&#65533;\&#65533;&#65533;<8&#65533;=&#65533;&#65533;&#65533;&#648;&#65533;&#65533;&#65533;
k$&#65533;u&#65533;{-l!&#65533;k^&#65533;h&#65533;(%&#65533;{SZ|m&#65533;Nd&#65533;R	&#65533;T &#65533;wd&#65533;D&#65533;B&#1234;&#65533;&#65533;&#65533;X&#143;nT&#65533;e&#65533;&#65533;&#65533;&#65533;&#1427;&#65533;FU!&#65533;|&#65533;&#65533;*&#65533;&#65533;&#65533;#;&#65533;&#65533;|#&#65533;u&#65533;&#65533;&#65533;&#65533;&#65533;#"-&#65533;A&#972;&#65533;&#65533;B&#65533;&#1093;;&#65533;j&#65533;&#65533;_&#65533;&#65533;*&#65533;&#65533;i&#65533;]&#65533;&#65533;&#65533;g?)-&#65533;&#65533;&#65533;p%&#1938;&#65533;&#65533;&#65533;'J&#65533;X&#65533;R&#65533;&#65533;&#65533;B,&#65533;])&#1905;t/&#65533;.&#65533;&#65533;&#65533;&#65533;&#65533;=&#65533;&#65533;&#65533;"(
&#65533;N&#1363;&#65533;&#65533;&#65533;?X&#65533;&#65533;U&y
~L&#65533;i&#65533;)K|&#65533;&#65533;&#65533;&#65533;-&#65533;&#65533;q&#65533;&#65533;&#65533;F5&#65533;q&#65533;m|&#65533;&#65533;$Z&#65533;&#65533;C&#65533;&#65533;&#65533;&#65533;
&#65533;&#65533;&#743;&#65533;&#65533;8&#65533;S&#65533;&#318;&#65533;&#65533;&#65533;6&#65533;h&#65533;&#65533;&#65533;&#65533;-&#65533;@&#65533;&#47275;&#65533;"\&&#65533;&#65533;&#65533;j&#65533;vK)&#65533;K&#65533;&#65533;*1oy&#65533;f&#65533;&#65533;<m&#65533;=&#65533;&#65533;&#65533;&#65533;&#65533;&#65533;=\&#65533;&#65533;8&#65533;&#65533;#&#65533;)3&#65533;B`&#65533;&#65533;Q2&#65533;2t&#65533;&#65533;&#65533;b&#65533;$&#65533;&#65533;95&#754;|&#65533;&#65533;q&#65533;=&#65533;	T&#65533;A&#65533;B;"&#39067;&#65533;&#65533;=^&#65533;6&#65533;&#65533;GK7&#65533;&#65533;&#65533;&#65533;&#65533;&#65533;&#65533;&#65533;&#65533;7&#65533;A&#65533;&#65533;4&#1827;RC:&#65533;c*&#65533;&#65533;&#65533;&#65533;D1&#65533;-&#65533;y0&#65533;&#65533;&#65533;n&#65533;n&#1030;l&#65533;h_&#65533;&#65533;aP&#65533;k&#1552;&#65533;`&#65533;&#65533;35 &#65533;|&#65533;0dc&#65533;T&#65533;6&#50253;&#530;&#65533;81&#65533; &#65533;3j&#1235;V\&#65533;E&#65533;E#&#65533;&#65533;&#65533;&#65533;&#65533;&#873;1&#65533;7&#65533;[&#65533;&#65533;&#65533;/&#200;,&#65533;&#65533;"y7A&#65533;&#65533;ft&#440; &#65533; &#65533;"\&#65533;&#65533;h;%D1&#65533;
&#40704;&#65533;"T'&#65533;1&#65533;	&#65533;&#65533;y&#65533;FAGs &#65533;8&#65533;zIGDy&#65533;`&#65533;06&#1277;&#65533;q&#65533;mz&#65533;7&#65533;&#65533;&#65533;&#65533;&#65533;&#65533;"&#905;!c&#65533;&#65533;X&#65533;&#65533;&#65533;&#216;MSH~:&#65533;&#65533;l&#65533;y&#65533;&#65533;&#65533;&#65533;&#65533;&#65533;&#65533;&#65533;&#65533;&#65533;&#65533;Z&#65533;&#65533;S?J&#65533;&#65533;&#65533;,=L&#65533;H&#65533;&#65533;&#65533; &#65533;z*&#65533;z&#65533;&#65533;&#65533;&#65533;1o&#1542;&#65533;&#65533;hpfP&#65533;c&#65533;&#65533;Y`TPZhu<=&#65533;&#65533;&#65533;M&#1815;&#65533;&#65533;H
&#65533;0&#65533;&#10691;T&#65533;}&#65533;&#197;&#65533;HT&#1703;Q1#b<.]&#65533;&#65533;&#65533;&#65533;%l&#65533;E&#65533;\&#65533;J&#65533;,&#65533;<&#65533;E&#65533;\&#65533;&#65533;*2&#65533; &#437;/a|9&#65533;3&&#65533;&#1201;&#65533;&#65533;&#65533;+2&#65533;|&#65533;&#764;l&#65533;~.9c&#65533;`&#65533;&#65533;x&#65533;&#65533;*&#65533;&#65533;2&#65533;9&#65533;[&#65533;'&#65533;9?&#65533; &#65533;&#65533;&#65533;L&#65533;:&#65533;&#65533;Q&#65533;&#65533;&#65533;#&#65533;G&#65533;&#65533;&#65533;&#65533;H&#65533; &#65533;&#65533;&#65533;&#65533;&#65533;&#65533;>&#65533;9&#1850;&#65533;i&#65533;&#65533;d&#65533;&#65533;&#65533;&#65533;B&#65533;&#65533;{&#65533;&#65533;&#65533;&#65533;&#65533;&#65533;&#65533;&#65533;&#65533;&#65533;K&#65533;M&#65533;N&#65533;(I&#65533;#&#65533;o&#65533;&#65533;&#65533;T&#65533;&#65533;&#65533;Zo&#65533;m&#1542;F&#1286;E&#65533;&#65533;jhd8b&#65533;^&#1541;[xU@&#65533;N&#65533;&#65533;F&#65533;_(&#65533;u&#65533;#&#65533;&#65533;i&#65533;&#65533;T!&#65533;a&#65533;&#1771;-&#65533;+&#65533;&#65533;a&#65533;&#65533;&#65533;O&#65533;,;&#65533;&#65533;Q9&#65533;&#65533;b&#65533;wx&#65533;&#65533;.%&#65533;&#485;&#65533;bq&#65533;&#65533;")U&#65533;&#65533;0&#65533;F&#65533;&#65533;A7;+<&#65533;<&#65533;&#65533;&#65533;&#65533;A&#65533;v&#65533;49&#65533;&#65533;&#65533;(&#65533;D&#65533;&#65533;&#65533;;&#65533;'Q&#65533;k&#65533;?&#65533;T&#65533;/&#65533;;&#65533;&#65533;K$@b&#65533;&#65533;	@&#65533;;&#65533;C?&#65533;9&#65533;&#65533;&#65533;$&#65533;K&#65533;&#65533;&#65533;#&#65533;&#1557;-TQ&#1832;<#&#65533;@&#65533;#3j)qy/&#65533;&#65533;O&#65533;&#888;&#65533;1%&#65533;&#65533;&#65533;#&#65533;2&#65533;LA&#65533;&#65533;4US&#65533;t?&#65533;[&#65533;4E&#913;DI&#65533;I:&#65533;&#65533;:MN&#768;&#65533;o&#65533;&#65533;lfXfph&#65533;g@a&#65533;^&#65533;Z&#65533;X`S &#65533;K@;H7 p`!5&#65533;&#65533;B&#65533;&#65533;O&#65533;QP&#632;&#65533;U0&#65533;Q&#65533;&#65533;&#65533;&#65533;RT&#65533;8&#65533;&#1033;&#65533;&#65533;&#65533;&#65533;&#65533;*)&#65533;&#65533;&#65533;B[u&#65533;D&#65533;e&#65533;&#65533;&#65533;&#65533;3&#65533;&#65533; &#65533;&#65533;@&#65533;&#65533;&#65533;&#65533;FTi&#65533; r&#65533;'&#65533;V&#65533;&#65533;z(&#65533;&#65533;$RQA&#65533;&#65533;&#65533;&#65533;@&#65533; &#65533;&#65533;B&#65533;Q&#65533;y5&#65533;!&#65533;&#65533;&#65533;&#65533;A&#65533;
&#65533;&#65533;X&#65533;&#65533;&#65533;h]&#65533;%M)&#65533;&#65533;&#65533;;&#65533;&#65533;	&#65533;&#65533;@&#65533;&#362;&#65533;&#65533;b&#65533;&#65533;&#65533;&#65533;&#65533;i&#65533;&#65533;N&#65533;b&#65533;@t&#65533;&#65533;&#65533;X&#65533;&#65533;&#65533;&#65533;H&#65533;I&#65533;&#65533;&#65533;M&#65533;o&#65533;Sc &#65533;]&#1029;&#65533;&#65533;a &#65533;_&#65533;\&#65533;YxW&#65533;IS &#65533;K7&#65533;"&#65533;B&#65533;U&#65533;F&#65533;:3&#65533;&#65533;VA&#65533;O&#65533;Z&#65533;L&#65533;&#65533;&#961;EH&#65533;&#65533;&#65533;S&#1347;&#65533;&#65533;&#219;&#65533;&#65533;P&#65533;&#65533;Z^&#65533;&#65533;t&#65533;&#65533;&#65533;&#65533;4&#65533;8&#65533;&#65533;t&#65533;&#65533;&#996;&#1521;E&#65533;{&#65533;&#65533;a) "&#65533;	&#65533;&#65533;C&#65533;&#65533;s&#65533;&#65533;C&#455;*_&#65533;5&#65533;5&#65533;&#65533;&#65533;&#65533;&#65533;[&#65533;&#65533;s&#65533;>&#65533;&#65533;&#65533;~a&#65533;&#65533;j&#65533; &#65533;"&#65533;9&#65533;Y&#65533;&#65533;&#65533;I
yh&Y2wy&#65533;&#1297;U&#65533;&#65533;&#65533;&#65533;&#65533;&#65533;&#65533;&#65533;&#65533;&#65533;&#65533;&#65533;&#65533;&#65533;7E&#65533;4&#65533;M&#65533;&#65533;&#1235;t]&#65533;&#65533;S&#65533;$&#65533;&#65533;=&#65533;o&#65533;?h8_&#65533;[&#65533;&#65533;&#65533;X&#65533;Y&#65533;&#65533;Z&#65533;]Xh&#65533;U@&#65533;S(&#65533;Q&#65533;H&#65533;0&#65533;$&#65533;@&#65533;W&#65533;&#65533;t&#65533;&#65533;&#65533;&#65533;&#65533;Se&#65533;&#65533;&#65533;^&#65533;]&#65533;&#65533;^&#65533;&#65533;^&#65533;&#877;&#65533;r&#65533;&#65533;JU,&#65533;&#65533;&#65533;&#65533;&#65533;&#65533;&#65533;&#65533;&#65533;&#65533;&#2015;x_l&#65533;6`&#1203;&#65533;J&#65533;
&#65533;&#65533;\&#65533;;&#65533;@9&#65533;&#65533;gm&#65533;&#65533;AZ&#65533;&#65533;&#65533;0&#65533;&#65533;a&#65533;&#65533;&#65533;G&#65533;`&#65533;&#65533; &#65533;R&#65533;A&#65533;&#65533;&#65533;&#65533;]&#1548;&#65533;&#65533;&#65533;8&#65533;^&#65533;FZ9dZ&#65533;F`&#65533;&#65533;&#65533;&#65533;m&#65533;&#65533;P&#65533;&#65533;&#65533;O
aWb&#65533;&#65533;&#65533;`&#65533;&#65533;&#65533;&#65533;`&#65533;`&#65533; &#65533;!&&#65533;&#65533;&#65533;X&#65533;&#65533;&#65533;MYWp&#65533;VHT`&#65533;V@S(R&#65533;O&#65533;H&#65533;&#65533;+&#65533;&#65533;&#65533;&#65533;( &#65533;\0&#65533;L&#65533;V&#65533;P&#65533;&#65533;&#65533;d&#65533;s*&#65533;-X&#65533;d&#65533;s&#65533;=&#65533;&#65533;&#65533;8&#65533;7X5&#65533;cg&#65533; r&#1134;m_&#65533;?&#1939;&#65533;"&#65533;X+5d&#65533;<&#65533;	,&#65533;&#65533;I^&#65533;&#65533;&#20252;&#65533;Y&#65533;A&#65533;1&#65533;&#65533;&#65533;&#65533;u&#65533;VI:&#65533;&#65533;u8&#65533;&#65533;&#65533;&#65533;&#65533;&#65533;&#65533;Ue&#65533;,&#65533;&#65533;&#65533;2 &#65533;&#65533;&#65533;Y&#65533;&#65533;P&#65533;K&#65533;&#65533;<emP&#65533;&#65533;	&#65533;&#65533;iz&#65533;_&#65533;K&#65533;&#48639;&#65533;OBIB&#65533;9R&#65533;!UV&#65533;8%b!&#65533;&#65533;i&#65533;&#65533;&#65533;E&#65533;n&#65533;&#65533;g(&#65533;^&#65533;&#65533;m&#65533;UxbTH&#65533;TpYR &#65533;R&#65533;L&#65533;,&#65533;&#65533;&#65533;!&#65533;&#65533;&#65533;,&#65533;&#65533;o`&#65533;&#65533;F&#65533;&#65533;&#65533;X&#65533;&#65533;&#65533;&#65533;&#65533;_&#65533;-&#65533;&#60793;&#65533;&#65533;g&#65533;&#65533;&#65533;K&#65533;VX&#65533;&#2000;&#65533;@&#65533;&#753;&#65533;b&#65533;&#65533;`l&#65533;&#65533;&#65533;!h&#747;g&#65533;&#65533;&#65533;&#1999;&#65533;&#65533;&#65533;&#65533;&#65533;Y&#65533;F&#65533;&#65533;&#424;Z&#65533;&#65533;&#65533;0t"&#65533;Y4&#65533;&#65533;\&#65533;&#65533;av&#65533;`&#65533;&#65533;&#65533;&#65533;&#65533;&#65533;$E"&#65533;&#65533;&#65533;&#538;W&#65533;f&#65533;&#65533;ii&#65533;&#65533;	S&#65533;4&#65533;&#65533;_&#65533;&#65533;F&#65533;PcV&#65533;u2&#65533;N&#65533;n&#1546;&#65533;h&&#65533;&#65533;&#65533;&#65533;o&#1542;jpb&#65533;fW8&#65533;T&#65533;&#65533;R&#65533;&#65533;S &#65533;Q&#65533;sVQp6&#65533;&#65533;P$&#65533;&#65533;&#65533;D&#65533; &#65533;)d&#65533;&#65533;5&#65533;4<f&#65533;5&#65533;Y&#65533;D&#65533;<&#65533;&#65533;pc%&#65533;C&#65533;V&#65533;&#65533;&#65533;c#3&#65533;&#65533;&#1052;&#65533;&#65533;&#65533;&#65533;&#65533;P&#65533;&#65533;6kACE&#65533;HV&#65533;&#65533;i+J.&#65533;&#65533;&#65533;&#65533;&#65533;&#65533;m&#65533;&#65533;A&&#65533;&#65533;_E&#65533;r&#1703;&#65533;&#65533;&#49028;+GT&#65533;&#65533;fvf&#1405;{2&#65533;&#65533;&#65533;&#65533;;&#65533;Xf&#357;&#65533;&#65533;m8i.&#65533;&#65533;Z&#65533;&#65533;&#65533;<&#843;&#65533;&#65533;"&#65533;^[$t&#65533;&#65533;&#65533;0]&#65533;M&#65533;z*&#62189;X&#1661;&#65533;.&#65533;&#65533;&#65533;f5m?o&#65533;&#65533;d&#65533;D\&#65533;&#65533;&#65533;EgPP&#1540;L&#1540;N&#65533;oOh&#65533;7&#65533;p&#65533;&#65533;#P&#65533;#&#65533;&#65533;&#65533;fH9&#65533;&#65533;b&#651;&#65533;-&#65533;S&#65533;&#60248;&#65533;2&#65533;&#65533;"L&#65533;&#65533;_&#65533;&#65533;&#65533;&#65533;&#65533;&#65533;9Q&#1661;&#65533;#&#65533;&#65533;.#i&#65533;&#65533;&#65533;&#65533;&#65533;&#65533;&#65533;&#65533;&#65533;  ku%7r&#65533;&#65533;&#65533;\&#65533;_&#65533;&#65533;&#65533; &#65533;&#65533;cm].&#65533;v&#65533;/d&#65533;&#65533;v&#65533;&#1388;&#65533;9&#65533;~&#65533;&#65533;M3o-&#65533;&#65533;&#65533;M&#65533;&#65533;&#65533;&#65533;&#65533;&#65533;&#38718;&#543;&#65533;&#65533; Aa&#65533;~&#65533;&#65533;pJ&#65533;m&#65533;&#65533;{.Z	&#65533;*&#65533;&#65533;s&#65533;a&#65533;f&#65533;<&#65533;s&#65533;&#65533;0&#65533;g&#65533;&#65533;[&#65533;&#65533;Y&#65533;&#65533;&#65533;TO&#65533;L&#65533;&#65533;GpI&#65533;M&#65533;&#65533;Cx&#65533;'&#65533;&#65533;&#65533;&#65533;&#65533;8&#65533;%&#65533;&#65533;&#65533;&#65533;]&#65533;&#65533;&#65533;X&#65533;&#542;&#65533;=&#65533;YR&#65533;&#65533;Vu&#65533;&#65533;c&#65533;}&#65533;CV&#65533;&#65533;&#65533;&#65533;&#65533;*&#65533;&#65533;A&#65533;+&#65533;L&#65533;&#65533;&#65533;&#65533;y&#1139;;&#65533;&#65533;&#65533;&#65533;G&#65533;B^&#65533;YJP#W	&#65533;@&#65533;&#65533;9&#65533;%&#65533;4&#65533;v&#1076;W'Z1&#65533;&#65533;Us&#65533;p	&#65533;&#65533;&#65533;&#65533;&#65533;w&#65533;tLXU&#65533;&#65533;&#65533;&#65533;	&#65533;&#65533;&#65533;*&#65533;&#65533;&#65533;&#65533;&&#65533;&#65533;&#65533;m,&#65533;&#65533;&#65533;&#65533;sJ&#65533;&#65533;6Eo&#65533;X<&#65533;&#65533;<&#65533;w&#65533;~o&#1645;5&#65533;	mp`Pb\&#65533;&#65533;WH&#65533;R&#65533;N&#65533;IhF&#65533;J&#65533;&#65533;BP&#65533;)&#65533;&#65533;&#65533;&#65533;!0!(&#65533;0P^&#65533;&#65533;&#65533;H&#65533;&#65533;&#65533;%&#65533;U&#65533;&#65533;|&#65533;&#65533;&#65533;&#65533;'&#1552;&#65533;&#65533;&#65533;&#1043;&#65533;&#65533;&#65533;&#65533;4R+5&#65533;\s&#65533;&#65533;&#65533;&#65533;/W&#65533;&#65533;ro&#202;&#65533;&#65533;&#65533;1&#65533;=%j&#65533;&#65533;!&#65533;%?&#65533;v&#65533;&#65533;&#65533;&#65533;&#65533;&#65533;&#65533;&#65533;l%tQ&#65533;@&#65533;&#65533;-s&#65533;X&#65533;!s9&#65533;&#65533;&#65533;&#1774;o &#65533;&#65533;&#65533;r&#65533;c&#65533;Q&#65533;v&#65533;&#65533;rh&#65533;&#65533;&#65533;&#65533;/&#65533;jC&#65533;q&#518;g0&#65533;^&#517;] &#65533;\xVPR&#65533;&#65533;K&#65533;Gh&#65533;HxBp&#65533;&&#65533;&#65533;&#65533;'y&#65533;&#65533;&#65533;&#65533;"h&&#65533;M&#65533;s&#65533;8&#65533;UM&#65533;V&#51349;&#38583;&#65533;}1a&#65533;9&#65533;uc&#65533;u&#65533;&#65533;&#65533;&#65533;^j&#65533;&#65533;m&#65533;!E&#65533;&#65533;^O?v&#65533;&#65533;d&#65533;8 Dc&#65533;#&#65533;dh&#65533;&#65533;},`XAs&#65533;&#65533;~/&#65533;&#65533;&#65533;7&#65533;&#65533;~&#65533;/&#65533;j6&#65533;&#65533;E&#65533;;U&#65533;&#65533; &#65533;&#65533;X&#65533;vT&#65533;s1&#65533;yh&#65533;&#65533;g&#65533;~&#1825;&#65533;&#65533;V&#65533;j&#65533;&#65533;&#65533;q&#65533;&#529;+W&#65533;&#65533;8q&#65533;&#65533;&#65533;S&#65533;&#65533;&#65533;7p'R&#65533;&#65533;&#65533;"&#396;3F&#65533;&#65533;b&#65533;q&#65533;&#925;3.&#65533;3c&#65533;|&#65533;&#65533;k+R&#65533;0Mz)&#1187;Aj&#65533;&#65533;h&#65533;&#65533;?v&#65533;&#65533;&#65533;c&#65533; L%&#494;&#1914;&#65533;R&#65533;&#65533;K&#65533;&#65533;9tW&#65533;nE&#65533;5&#65533;W&#65533;$&#474;3x&#928;&#65533;&#65533;&#65533;&#1178;U[&#65533; &#65533;&#65533;%&#65533;d;&#1197;Zse&#65533;&#65533;&#65533;j&#1386;:vO&#65533;&#65533;&#65533;{&#65533;0&#65533;x&#65533;&#65533;%&#65533;&#65533;&#65533;&#65533;&#530;!&#65533;[&#65533;&#65533;&#65533;&#65533;6on'&#65533;sTu&#65533;&#65533;UM'&#65533;4i&#65533;UGS&#65533;NpT&#1583;&#65533;e&#65533;l&#65533;&#65533;&#65533;x&#65533;3V&#65533;&#1778;&#65533;&#65533;&#65533;"S&#65533;&#65533;^&#65533;&#65533;&#65533;&#65533;&#65533;k&#65533;|9&#65533;y&#547;&#65533;.&#65533;&#65533;&#65533;&#65533;&#65533;%&#65533;w&#65533;=&#65533;&#65533;&#403;/o&#65533;<&#65533;&#65533;&#65533;&#65533;{&#65533;&#65533;&#65533;>&#65533;&#65533;&#65533;&#1263;o&#65533;>&#65533;&#65533;&#65533;&#65533;&#65533;&#65533;&#2047;~
8 &#65533;h_x&#65533;QWf&#65533;#V9&#65533;H&#65533;&#65533;B&#65533;l&#65533;&#65533;&#65533;ex&#65533;&#65533;&#65533;&#65533;&#65533;7!&#65533;S&#65533;Hc&#65533;m&#65533;&#65533;3|&#65533;&#65533;"&#65533;1&#65533;&#65533;s&#65533;T&#65533;f&#65533;x6UT&#65533;E&#65533;ZI&#65533;&#65533;$
$QC&#65533;D$&#65533;&#65533;&#65533;&#65533;&#65533;&#65533;&#65533;!&#65533;Uv(&#65533;BK6&#65533;&#65533;&#65533;&#65533;E&#65533;5&#65533;C&#65533;0&#65533;&#65533;b-&#65533;|&#65533;	%&#65533;8I#&#65533;&#65533;&#65533;&#65533;)&#65533;&#65533;P=&#65533;pC4&#65533;TH b&#65533;8&#65533;@&#65533;&#65533;T&#65533;&#65533;&#65533;X&#65533;:&#65533;&#65533;Y&#65533;(&#65533;9&#65533;"&#65533;W&#65533;&#65533;P(&#65533;&#65533;F
$R&#65533;&#65533;`*&#65533;&#65533;#&#65533;UA$1&#65533;k&#65533;&#65533;&#65533;m&#65533;&#65533;#&#65533;&#65533;&#65533;&#65533;g&#65533;C&#65533;&#65533;<>&#65533;&#65533;U&#65533;s&#65533;U&#65533;j&#65533;&#65533;W&#65533;!U&#65533;9&#65533;Oa&#65533;&#65533;&#47922;&#65533;c&#65533;&#65533;&#65533;Bf&#65533;<&#65533;&#65533;&#65533;=&#65533;aG+r&#65533;&#65533;{&#65533;{&#65533;1'#&#65533;&#65533;&#65533;&#65533;_{&#65533;}&#1979;&#65533;{oz&#65533;5&#65533;/r&#65533;&#65533;&#65533;\v&#65533;&#65533;/&#65533;&#65533;&#65533;&#65533;&#65533;UU^&#53584;Cy&#65533;&#1107;&#65533;h&#65533;&#65533;w4QHIPZZ&#65533;&#65533;&#1332;&#65533;&#65533;s0&#65533;&#65533;)&#65533;\^&#65533;
J7&#65533;n&#65533;y&&#1550;&#65533;&#65533;WYiU*PA&#65533;iB5$&#65533;B-&#65533;&#65533;Hc&#65533;&#65533;&#65533;&#65533;X&#65533;&#65533;I{u8"4&#65533;I&#65533;(&#65533;3&#344;IK,&#65533;&#65533;&#166;$p&#65533;!:&#65533; C<&#65533;0&#65533;2&#65533;&#65533;g=&#65533;4&#65533;<53h&#65533;f&#65533;(&#65533;&#65533;&#65533;TiAy\8&#65533;py&#65533;1&#65533;=&#65533;&#65533;&#65533;K&#65533;&#65533;^7&#65533;&#65533;&#65533;_&#65533;&#65533;]&#65533;m&#65533;&#65533;&#65533;n&#65533;&#65533;
-g&#65533;J&#846405;&#65533;9VZ&#65533;V&#65533;h&#65533;&#65533;&#65533;S&#65533;&#65533;:ma&#65533;}&#65533;Xp&#65533;&#65533;&#65533;&#65533;j{&#65533;q&#65533;Ip&#65533;&#65533;W&#65533;&#65533;&#65533;+&#65533;r&#65533;&#65533;;&#65533;&#65533;&#65533;&#65533;&#65533;w&#65533;&#65533;W&#65533;&#65533;7&#65533;&#65533;&#65533;&#65533;:&#65533;\v&#65533;G7&#65533;&#65533;&#65533;&#65533;K=&#65533;&#65533;&#65533;&#65533;"&#65533;0&#65533;33&#65533;iX&#65533;&#65533;i&#65533;QF&#65533;%C&#65533;x&#65533;&#65533;&#65533;&#65533;ODR\&#65533;&#65533;b3&#65533;x&#65533;&#65533;}&#65533;{ &#65533;C#ne&#65533;2&#65533;&#65533;`t$&#65533;&#65533;&#65533;&#65533;Q&#65533;&#1383;L&#65533;3N&#65533;&#65533;&#65533;&<&#65533;&#65533;R&#65533; &#65533;&#65533;h
&#65533;&#65533;	x&#65533;p&#65533;I&#576;&#65533;3&#65533;&#65533;[&#258;&#65533;&#65533;&,A&#65533;G&#65533;&#65533;AP&#65533;
b&#65533;&#65533;&#65533;<&#65533;A\&#65533;&#65533;)&#65533;`8H%&#65533;q&#65533;&#65533;&#65533;F6S&#65533;&#65533;&#65533;&#65533;&#65533;D&#65533;&#65533;&#65533;&#65533;!&#65533;0Bg&#65533;&#65533;(&#507;&#65533;&#65533;Q&#65533;JV&#65533;&#65533;&#65533;"&#65533;&#65533;NE&#65533;Y`&#65533;t#HA&#163;t&#65533;r&#65533;&#65533;xF&#65533;p$y&#1905;&#65533;&#65533;"&#65533;&#65533;C&#65533;&#65533;&#65533;Lb,&#65533;iek&#65533;&#65533;&#65533;&#65533; C):&#65533;.8&#65533;&#65533;u&#65533;g&#65533;p&#65533;R\&#65533;&#65533;&#65533;V&#65533;&#65533;&#65533;.&#65533;u&#65533;&#65533;&#65533;&#65533;^w&#65533;&#65533;&#65533;\vg^&#65533;&#65533;&#65533;X&#65533;`&#65533;g_&#65533;&#65533;&#65533;&#65533;C&#65533;&#65533;1&#65533;&#65533;&#65533;u&#65533;&#65533;iR&#65533;<&#1859;&#65533;at&#65533;&#65533;t&#65533;1H&#65533;2&#65533;&#65533;&#65533;hb*&#65533;&#288;&#65533;4&#65533;.d&#65533;&#65533;M&#65533;NV&#65533;y&#65533;3A&#65533;&#1805;&#65533;v&#65533;E&#1140;&#913;&#65533;S&#65533;=&#65533;&#65533;&#65533;Ph!1&#65533;&#65533;&#65533;&#65533;%&#65533;1iF3&#65533;:&#65533;&#65533;&#65533;=$i&#65533;&#65533;F5&#65533;&#65533;e &#65533;&#65533;&#65533;&#65533;*N1&#65533;OtB&#65533;8Dz &#65533;&#65533;&#65533;s&#65533;&#65533;f Lq&#65533;1&#65533;&#65533;0	k +s&#65533;)&#65533;iZ'&#65533;d&#65533;&#65533;&#65533;K&#65533;$&#65533;&#65533;Lh&#65533;&#65533;&#65533;G&#65533;>&#65533;S|&#65533;K&#65533;pU&#65533;fW|3<C&#65533;q&#65533;&#65533;&#65533;&#65533;&#65533;&#65533;&#65533;z&#65533;9j&#65533;&#65533;&#65533;k$)&#65533;&#27398;&#65533;]3ys&#65533;&#65533;&#65533;&#428;f&#65533;+o8	-&#65533;g8&#65533;;&#65533;*!&#65533;J&#65533;hg9&#65533;s&#65533;&#65533;&#65533;%Y&#65533;&#65533;\&#65533;&#65533;&#65533;{~	&#65533;&#65533;&#65533;A&#65533;&#1020;&#65533;&#65533; &#65533;&#65533;y&#65533;C&#65533;q*#&#65533;?f&#65533;0&#65533;%&#65533;&#65533;&#65533;&#65533;&#65533;@v&#65533;&#65533;&#65533;'nd&#65533;&#65533;&#65533;[9I&#65533;&#65533;T\&#65533;&#65533;9&#65533;%r&#65533;g&#65533;s&#65533;&#65533;&#65533;1&#65533;&#65533;&#23994;&#65533;3&#65533;2&#65533;*&#65533;^&#65533;&#65533;3b&#65533;w&#65533;"&#65533;us-&#65533;!&#65533;&#65533;&#65533;>&#65533;&#65533;NU&#65533;S&#65533;&#65533;P&#65533;n&#65533;&#65533;}&#65533;7&#65533;Q&#65533;j&#65533;D&#65533;&#65533;,RA
Pt&#65533;&#65533;&#65533;!&#65533;&#65533;`Ct&#65533;&#65533;&#65533;R|&#65533;Z&#65533;!@&#65533;&#65533;&#65533;&#1122;&#65533;&#65533;&#65533;9&#936;&#65533;B&#65533;[|&#1449;5&#65533;&#65533;.&&#1188;J&#1587;&#65533;&#65533;8&#65533;&#65533;4&#65533;&#65533;&#65533;h&#65533;&#65533;G&#65533;&#65533;&#65533;&#65533;,&#65533;&#65533;8Q&#65533;\VB\&#65533;Ir*t&#65533;$&#65533;&#59067;&#65533;&#65533;Y&#65533;&#65533;&#65533;&#65533;&#65533;h&#65533;&#65533;&#65533;{L+&#1399;L&#65533;&#65533;(^-R&#65533;&#65533;&#65533;^B&#65533;x{&#65533;.&#65533;)g9&#65533;9_&#65533;i&#65533;1&#65533;&#65533;L&#65533;&#65533;&#65533;&#65533;&#65533;=&#65533;e<&#65533;&#65533;AC&#65533;1&#931;&#65533;z&#65533;U/}i&#1466;&#65533;&#65533;&#65533;1&#65533;SH&#65533; &#65533;a{&#65533;C&#65533;&#27917;!&#65533;h.&#65533;P;&#65533;22w0&#65533;d&#65533;}4&#65533;a$>&#65533;1s&#65533;X&#65533;gf&&#65533;&#65533;rsuR9o&#65533;&#65533;&#65533;	Bj&#65533;4&#65533;&#65533;T&#65533;&#65533;&#65533;"&#65533;lX&#65533;&#65533;0&#65533;/vqZ&#65533;&#65533;&#65533;&#65533;%"&#65533;&#65533;&#65533;D&#65533;z&#65533;&#65533;&#65533;0&#65533;.(&#65533;.(&#65533;	Z &#65533;&#65533;&#65533;A"&#65533;&#65533;&#65533;F&#1389;$)*QAF&#65533;&#65533;&#65533;&#65533;&#65533;&#65533;w@&#65533;3&#65533;X&#65533;&#65533;&#65533;\&#65533;KlTz&#395;R&#65533;&#65533;td(!&#65533;t&#65533;M&#65533;_IoE&#65533;
v&#65533;jrZ&#65533;F&#65533;(&#65533;&#65533;&#65533;h&#65533;&#65533;&#307;&#65533;&#65533;&#65533;&#65533;&#1410;_&#65533;&#65533;&#65533;s>tE&#65533;&#65533;{_e&#65533;gZs&#65533;&#1204;>w&#65533;&#1013;#&#65533;E&#65533;g}&#65533;D^j	{#Q&#65533;&#65533;&#645;TQ!&#65533;(u*&#65533;&#65533;&#65533;!&#65533;,&#65533;g&#65533; &#65533;{X&#65533;:&#65533;&#65533;j&#65533;&#65533;':&#65533;&#65533;&#65533;:&#65533;&#65533;5R&#65533;IX'&#65533;j&#65533;&#65533;AwW&#65533;Y&#65533;l&#494;w&#65533;s&#65533;&#65533;&#65533;&#65533;Y&#65533;g&#65533;1J/&#65533;K&#65533;&#65533;]@&#65533;&#65533;&#65533;&#65533;>!&#65533;`(y&#65533;l&#65533;&#65533;&#1096;3&#65533;&#65533;&#65533;i&#228;&#65533;&#65533;$&#65533;R&#65533;&#65533;&#65533;&#65533;(.&#65533;5d&#65533;6&#65533;AZ&#65533;&#65533;&#65533;&#65533;>&#65533;D6JR&#65533;&#1871;q&#65533;@*&#65533;A&#65533;M66>&#1547;?>&#65533;&#65533;X&#65533;u&[D&#65533;uAV&#65533;&#65533;3|&#65533;g&#1422;,&#65533;&#65533;&#65533;54&#65533;V&#65533;&#65533;u?&#65533;0&#65533;&#65533;&#65533;r&#65533;&#65533;&#1976;&#65533;:&#65533;:4(Z?&#65533;&#65533;&#65533;*&#1744;&#65533;1&#65533;sL&#65533;&#65533;&#65533;&#65533;&#65533;H&#65533;1&#65533;&#65533;efQ&#1001;&#65533;l&#65533;u&#65533;q&#65533;
q &#65533;q&#65533;6&#65533;Z&#65533;	&#65533;&#65533;-H&#65533;U&#65533;]&#65533;8&#65533;&#65533;&#65533;f`&#65533;&#65533;mL&#65533;&#65533;u`Y&#65533;Jj&#65533;b&#65533;&#1653;&#65533; &#65533;%
&#65533; &#65533;&#65533;&#65533;&#65533;tO&#65533;&#65533;&#65533;&#1359;&#65533;aJ&#65533;<M&#65533;h&#65533;0W	E&#1992;&#65533;&#65533;`&#65533;&#65533;&#65533;5&#65533;&#65533;&&#4148;q&#65533;&#1221;&#65533;&#65533;&#65533;&#65533;6&#65533;&#65533;!&#65533;&#65533;!&#65533;&#65533;;&#65533;W|&#65533;P}i&#65533;AeL60&#65533;1&#65533;0&#65533;.&#65533;*&#65533;)t&#65533;%D&#65533;# B#&#65533;B-&#65533;&#65533;)&#65533;&#65533;*&#65533;&#65533;(x&#65533;%(B&#65533;&#65533; 
d&#65533;&#65533;&#65533;&#65533;&#65533;*x&#65533;&#65533;L#&#65533;Z71&#65533;@1&#65533;&#65533;M&#65533;&#65533;4&#65533;{)U&#65533;]&#65533;p&#65533;&#65533;q)&#65533;AQb&#65533;!&#65533;y&#65533;E&#189;&#65533;x1&#65533;&#65533;=&#65533;&#65533;y+&#65533;&#65533;&#1673;&#65533;&#65533;&#1551;&#65533;&#65533;,&#65533;U$5Yl&#65533;b+r&#65533;.&#65533;b&#65533;&#65533;U&#65533;&#65533;&#65533;&#65533;&#65533;&#65533;&#265;&#65533;&#65533;2&#65533;&#65533;`a&#65533;&#65533;a1V&#65533;l&#65533;-&#65533;&#65533;H&#65533;&#65533;&#1805;&#65533;&#65533;&#65533; &#65533;_&#65533;&#65533;_(&#65533;&#65533;3&#65533;#!=]6&#65533;&#65533;a&#65533;H&#65533;l&#2005;i&#65533;&#65533;&#65533;l$&#65533;&#1195;&#65533;8&#65533;&#65533;(&#65533;#&#65533;Q3&#65533;&#65533;=&#1951;?&#65533;l)a&#65533;&#65533;4&#65533;&#65533;]&#65533;E&#529;P&#65533;<{&#65533;OF&#65533;&#65533;&#65533;k&#65533;&#65533;&#65533;@f$&#65533;&#65533;Zc&#65533;&#65533;5B&#65533;_&#65533;&#65533;L&#520;&#65533;O&#65533;ha&#65533;&#1574;&#65533;t"&&#65533;&#65533;a10&#65533;&#65533;-&#65533;&#65533;~&#65533;&P"dB)&#65533;&#65533;(&#65533;*&#65533;)&#65533;B*&#65533;B&,BpA&#65533; x&#65533;&#65533;&#65533;&#65533;&#65533;&#65533;&#65533;B>&#65533;|u&#65533;&#65533;L&#65533;&#65533;K&#65533;$Zzb2&#65533;%F&#65533;(&#65533;&#65533;&#65533;&#65533;&#65533;&#65533;&#65533;$&#65533;&#65533;&#65533;&#65533;&#65533;&#65533;%*&#65533;&#65533;\&#65533;"]Z_&#65533;&#65533;V`&#65533;&#65533;&#65533;&#65533;&#65533;&#65533;c]U&#65533;&#65533;-&#65533;fLK&#65533;q&#65533;(&#65533;P&#65533;4b&#65533;&#65533;M&#65533;&#65533;(&#65533;6j&#65533;&#65533;Y&#65533;Qbp&#65533;&#65533;k1#&#65533;e&#65533;F\+j_&#65533;&#65533;&#65533;_v&#641;&#65533;vI&#65533;_&#65533;#gi&#65533;&#65533;mFe&#65533;F&#65533;O&#65533;&#65533;&#65533;e &#65533;g<&#65533;"&#65533;$&#65533;s&#65533;v&#65533;&#65533;&#65533;'&#65533;&e&#65533;u&#65533;&#1429;&#65533;&#65533;&#65533;vx&#65533;2&#65533;
&#65533;&#65533;Z&#65533;&#65533;&#65533;&#65533;&#65533;_&#65533;]&#65533;&#65533;&#65533;E|fI&#65533;5C1&#65533;W/&#65533;&#65533;+&#65533;&#65533;LT% &#65533;!&#65533;&#65533;B$h&#65533;'&#65533;&#65533;'|B(&#65533;&#65533;R:e#0&#65533;$&#65533;/$5("&#65533;m%YV&#65533;Jzs&#400;WV&#65533;s_&#65533;&#65533;&#65533;C&#65533;h&#65533;
&#65533;&#65533;&#65533;d&#65533;^&#65533;e&#65533;&#65533;&#65533;A
&#65533;&#65533;&#65533;&#2054;&#65533;&#65533;M<z&#65533;&#65533;!J&#220;&#65533;/.J,&#65533;&#65533;Pd*&#65533;&#65533;&#65533;X&#65533; &#65533;&#65533;g&#65533;&E&&#65533;&#65533;&#65533;g!&#4836;&#65533;p&#65533;&#65533;&#345078;&#65533;L&#65533;&#65533;&#65533;U:&#65533;&&#65533;\f &#65533;:\`&#65533;&#65533;&#65533;&#65533;&#65533;&#65533;&#65533;J`&#65533;%i &&#65533;&#65533;it&#65533;c&#65533;&#65533;&#2008;2fcYc&#65533;Z&#65533;hF_5f8^G&#65533;&#65533;K&#65533;&#65533;&#65533;u&#65533;K&#65533;$&#65533;&#65533;&#65533;I&#65533;C&#65533;r&#65533;t&#65533;k=&#65533;&#65533;*&#65533;Z&#1242;!Sbm&#65533;&#65533;&#943;&#65533;&#65533;VU&#65533;U&#65533;&#43612;&#65533;WJ&#65533;{n%&#65533;&#242;=&#65533;0 /&#65533;&#65533;*&#65533;B&T&#65533;$H&#65533;#&#65533;&#65533;&#65533;tA &#65533;#\'tB'xB(&#65533;&#65533;&#65533;u&#65533;*&#65533;5&#65533;&#65533;&#65533;&#65533;&#65533;rR&#65533;&#65533;Z&#65533;&#65533;P&#65533;&#65533;&#65533;X_{&#1342;&#65533;&#65533;%&#65533;&#65533;	)&#65533;pU&#65533;V!&#65533;&#65533;\&#65533;\&#65533;&#65533;&#65533;&#65533;+?]&#65533;&#65533;&#18493;&#65533;&#65533;&#65533;vQ&#65533;&#65533;&#923;&#65533;)&#65533;q&#65533;&#65533;h,Fg&#65533;&#65533;&X]Y&#65533;&#65533;&#1815;N7:c&#65533;&#65533;&#65533;&#65533;&#65533;5&#65533;&#65533;&#65533;&#65533;l&#65533;&#65533;Y"iS&#65533;F&#65533;yW&#65533;'jT&#65533;+
&#65533;&#65533;&#65533;&#1296;&#65533;&#65533;i&#65533;&#65533;&#630;&#65533;&#65533;&#65533;&#65533;&#65533;&#65533;h&#65533;+/&#65533;&#65533;X)&#65533;&#65533;&&#65533;`&#65533;&#65533;&#65533;&#65533;&#65533;E&#65533;&#65533;&#65533;&#65533;&#65533;f&#65533;&#65533;&#65533;&#65533;&#65533;&#65533;&#65533;	&#65533;'v!&#65533;&#65533;La&#65533;Lu-&#65533;
&#65533;pB&#65533;&#65533;]&#65533;g2&#65533;&#65533;&#65533;&#65533;y&#65533;h^&#65533;&#65533;&#65533;a!&#65533;&#65533;&#1031;`40&#65533;B-&#65533;B)`&#65533;&#65533;&#65533;&#65533; &#65533; \,&x&#65533;zB&#65533;f&#65533;$&#65533;3p&#209;lZC6&#65533;&#65533;:&#65533;L&#65533;R&#65533;&#65533;C&#65533;&#65533;Yb&#65533;H&#65533;&#65533;J&#65533;&#65533;	&#65533;X&#65533;&#65533;J)B&#65533;&#65533;$&#65533;_&#65533;&#65533;v&#1834;x&#65533;,&#65533;&#65533;&#65533;W&#65533;&#65533;j&#65533;b.&#65533;l&#746;.&#65533;V&#65533;DB&#65533;&#65533;&#65533;&#65533;j&#65533;&#65533;&#65533;fP&#65533;&#65533;&#65533;&#65533;&#65533;&#65533;&#1214;&#42250;&#65533;&#65533;&#65533;&#65533;&#65533;&#1418;&#65533;&#65533;i&#65533;@\Z&#65533;,&#1717;i&#65533;6L&#65533;d&#65533;&#65533;&#65533;`&#65533;&#65533;&#65533;v&#65533;&#65533;&#65533;&#65533;#&#65533;&#65533;\:&#65533;&#65533;&#65533;&#1678;&#65533;#&#65533;^&#65533;&#525;&#65533;&#65533;U&#65533;&#65533;%G\&#65533;&#65533;m&#1422;&#65533;&#65533;0"&#65533;(\&#65533;&#65533;&#65533;H&#65533; &#65533;&#65533;,&#65533;&#245;&#202;D&#65533;e&#65533;/&#65533;&#476;&#65533;&#65533;&#65533;&#65533;&#3428;\_&#1198;&#65533;&#65533;&#65533;&#65533;R&#65533;mSu0&J&#65533;7&#65533;&#65533;1&#65533;&#65533;K&#65533;)dB$,&#65533; &#65533;A,A&#65533;&#65533;&#65533; 
&#65533; &#65533;&#65533;"hB&#65533;&#65533;&&#65533;*+LCBaD7&#65533;&#65533;4&#65533;&#65533;9&#65533; M&#65533;V&#65533;K&#65533;&#65533;&#1517;-&#65533;gb&#65533;I&#65533;&#65533;U&#65533;&#65533;&#65533;&#65533;&#65533;&#65533;m/&#65533;bV&#65533;n7&#65533;n&#65533;`q&#65533;&#65533;&#65533;&#65533;&#65533;&#65533;&#65533;N&#65533;>&#65533;&#65533;<&#65533;f&#65533;`&#65533;&#1362;&#846;&#241;&#65533;&#65533;N&#65533;&#1631;&#65533;:&#65533;O&#65533;.AG&#65533;pK&#65533;&#65533;&#65533;i&#65533;"&#65533;+U$&#65533;&#65533;"$&#65533;&#1232;v&#65533;&#393;/%&#65533;/$]&#65533;;&#65533;k&#65533;&#65533;k%Q&#365;&#65533;p&#65533;&#65533;,Q&#65533;&#65533;|&#741;f&#65533;&#65533;C39&#65533;&#65533;&#1968;&#65533;&#65533;+&#65533;@&#65533;4&#65533;h&#65533;
&#65533;&#65533;r&#65533;&#1619;vd&#65533;&#65533;`&#65533;&#65533;e&#65533;O	KIf&#65533;X&#337;@yL&#65533;-	&#962;+&#65533;B'8&#65533;&#65533;&#65533;&#65533;
TX	&#65533;@&#65533;@(<B&&#65533;I=&#65533;#&#65533;&#65533;5	Fl&#65533;&#65533;6p&#65533;&#65533;&#65533;&#65533;&#65533;&#65533;(A&#65533;]M3Y&#65533;Q&#65533;r>&#65533;h&#65533;*&#65533;&#65533;`U&#670;1&#65533;&#65533;.$&#65533;&#65533;&#65533;&#65533;2&#65533;&#65533;&#65533;&#65533;h&#65533;8r&#65533;!&#65533;&#65533;&#65533;IJ^&#65533;&#65533;NAo&#65533;T(R&#65533;&#65533;RwGd&#65533;&#65533;x&#65533;&#805;O'&#65533;&#617;/&#65533;y1&#65533;&#65533;&#65533;&&#1635; &#1061;&#65533;&#65533;[&#65533;N&#65533;&#65533;&#65533;4NuP&#65533;&#65533;&#1588;M&#65533;&#65533;&#65533;&#65533;+B&#692;L&#65533;F&#65533;NR&#65533;m&#65533;&#65533;&#65533;Y,&#65533;&#65533;&#65533;UGlMh&#65533;@&#65533;1&#65533;&#65533;&#65533;&#172;&#65533;&#65533;"&#1108;&#65533;&#65533;Y&#65533;M&#65533;&#65533;&#65533;<%&#65533;)//&#65533;&#65533;y<&#65533;&#65533;&#65533;FdR&#65533;s&#65533;j\&#65533;V&#65533;&#65533;9N7H&#65533;2&#65533;/&#65533;-+&#65533;&#65533;%&#65533;TA&#65533;&#65533;&#65533; &#65533;} h@&#65533;@&#65533;&#65533;&#65533;&<#&#65533;B5d&#65533;7t7&#65533;s7 qi&#65533;viG&#65533;PT&#65533;<N&#65533;~&#65533;&#65533;pE&#65533;]&#65533;&#65533;m&#65533;Yan&#65533;v&#65533;!u\&#65533;N&#65533;7&#65533;&#65533;&#65533;&#1137;&#65533;&#65533;&#65533;en&#65533;&#65533;1u&#65533;&#65533;NW\&#65533;&#65533;&#1605;&#65533;&O&#65533;Zl&#65533;&#1020;1&#65533;uZ&#65533;&#65533;v&#65533;O&#65533;Ft&#65533;N[&#65533;NI_&#65533;&#65533;2&#65533;&#65533;K&#65533;&#65533;&#65533;&#65533;&#65533; K$&#65533;&#65533;~&#65533;2Cb&#65533;&#65533;&#65533;&#65533;&#65533;7J&#65533;&#65533;	#&#65533;~&#65533;&#65533;&#65533;&#65533;&#65533;&#65533;&#65533;Q%'x&#65533;&#65533;&#65533;&#65533;E&u~&#65533;&#65533;&#65533;3*&#65533;w&#65533;H{u&#65533;~0&#65533;H<&#65533;/&#65533;|&#65533;&#65533;&#65533;P&#65533;r&#65533;
q&#65533;@89&#65533;&#65533;&#65533;2Ply&#65533;\&#65533;u&#65533;pd&#65533;@!&#65533;^&#65533;?&#1883;2O
&#65533;X&#65533;&#65533;&#65533;lC&#65533;h&#65533;,&#65533;B)d"&#65533;A&#65533;&#65533;&#65533;h p&#65533;d@P KAT&#65533;&x'H&#65533;"&#65533;&#65533;3&#65533;&#65533;Ep&#65533;6&#65533;&#65533;Et&#65533;;&#65533;cH&#65533;&#65533;&#65533;&#65533;yJ&#65533;&#65533;y&#65533;&#1010;&#65533;<&#65533;&#65533;DHF&#65533;x&#65533;&#65533;8&#65533;d&#65533;&#65533;#&#65533;&#752;T4C7&#65533;&#65533;&#65533;&#65533;n&#65533;&#65533;.&#65533;&#65533;1&#65533;&#65533;&#65533;&#65533;4"&#65533;&#65533;9&#65533;w&#65533;&#65533;&#65533;Q&#65533;&#65533;&#65533;&#65533;gro&#65533;&#1080;5A&#65533;&#65533;>OtXG6&#65533;7&#65533;u&#65533;l&#65533;]&#65533;/&#65533;&#65533;A&#65533;X&#65533;&#65533;&#65533;&#65533;
&#65533;&#1530;&#65533;1&#65533;&#65533;-N&#65533;&#65533;Xs&#65533;&#65533;5&#65533;&#65533;>&#65533;&#65533;*&#65533;&#65533;g&#65533;TC&#65533;&#65533;dfq&#65533;&#65533;X5{&#65533;&#65533;&#65533;&#65533;a&#65533;p&#65533;2q&#65533;&#65533;&#65533;RvH&#65533;V&#65533;k{&#65533;j[&#65533;u&#65533;T&#65533;&#65533;/&#65533;n&#65533;&&#880;&#65533;Zh&#65533;t&#65533;&#65533;&#1464;&#65533;c&#65533;&#65533;&#65533;&#65533;&#65533;&#65533;d`MoL&#65533;&#65533;&#65533;&#65533;\&#65533;7<	&#65533;B)P &#65533;&#65533;&#65533; &#65533;&#65533;l@d&#65533;H&#65533;L &#65533; HB'&#65533;&#65533;'T&#65533;#&#65533;&#65533;0X&#65533;D&#65533;67&#65533;vhs&#65533;q&#65533;s&#65533;&#65533;&#65533;&#65533;v{&#65533;&#65533;K
&#65533;&#65533;&#65533;|&#65533;Y0&#65533;N&#65533;&#65533;&#65533;+&#65533;r&#65533;&#65533;&#65533;6SC&#65533;,&#65533;&#65533;&#65533;^_&#65533;&#65533;&#65533;&#65533;N&#65533;&#65533;6&#65533;we&#65533;&#65533;{],&#65533;N&#65533;&#65533;I&#65533;_&#65533;&#65533;&#65533;&#65533;&#65533;&#65533;&#65533;d&#65533;&#1792;hOy&#65533;&#65533;&#65533;&#65533;&#65533;&#65533;!s&#65533;&#65533;Z4&#65533;&#65533;y&#65533;&#65533;m&#65533;-&#65533;&#65533;&#65533;&#1871;PF&#65533;&#65533;&#65533;&#65533;&#1123;#z}#;I&#65533;&#65533;'&#65533;&#65533;&#65533;&#1197;&#65533;5&#65533;&#65533;
&#65533;P&#65533;X&#65533;&#65533;J&#65533;&#65533;&#65533;&#65533;(&#65533;&#65533;&#65533;&#65533;&#65533;&#65533;\&#65533;&#65533;k&#65533;&#65533;"&#65533;&#65533;2sn&#65533;=&#65533;s=&#65533;#~Z&#65533;)&#65533;;&#65533;'&#1722;L&#65533;9&#65533;:&#65533;1&#65533;&#65533;1&#65533;J&#65533;&#65533;&#65533;2&#65533;&#65533;,&#65533;&#65533;&&#65533;&#65533;&#65533;&#65533;@&#65533; &#65533;&#65533;x&#65533;X t&#65533;`&#65533;&#65533;A#x&#65533;^B%&#65533;&#65533;-<&#65533;@&#65533;sF&#65533;&#65533;6&#65533;&#65533;&#65533;4W&#65533;&#65533;&#65533;,O&#65533;&#65533;&#65533;y&#65533;&#65533;&#65533;U2&#65533;~#	&#65533;BW&#65533;&#65533;l&#65533;&#65533;&#65533;\&#65533;?&#65533;-&#65533;&#65533; @&#65533;8&#65533;`&#65533;&#65533;&#65533;&#793;G&#65533;&#65533;9&#65533;!&#65533;S&#65533;bE&#65533;&#65533;&#1197;&#65533;&#65533;q&#1914;v&#65533;&#1585;k&#65533;&#65533;&#1915;x&#65533;&#65533;&#875;&#65533;&#65533;>{&#65533;&#65533;&#65533;9&#65533;f&#858;&#65533;&#65533;&#21257;&#65533;&#65533;=&#65533;+&#65533;&#1115;&#65533;h&#65533;y(&#65533;&U*/&#65533;w$&#65533;&#65533;&#65533;&#65533;1&#65533;]&#1386;&#65533;&#65533;+W.a9r_&#589;&#65533;P&#65533;&#65533;q&#65533;&#65533;&#65533;g&#65533;&#65533;X&#65533;k&#1222;CN&#65533;8&#65533;i&#65533;{k&#65533;l_&#65533;v&#65533;~&#65533;&#65533;&#65533;pa&#65533;&#65533;&#65533;&#65533;&#65533;p&#65533;b&#65533;!&#65533;C&#65533;N&#65533;T&#65533;K&#65533;s&#65533;N3&#65533;&#65533;(&#65533;M&#1684;&#65533;&#464;&#65533;*[F&#65533;Qb&#65533;&#1428;%&#65533;	5j&#65533;&#65533; C&#65533;9&#65533;&#65533;&#65533;w&#65533;O6&#65533;&#65533;RhJ&#65533;&#65533;D#&#65533;&#65533;&#65533;&#65533;n=Ln&#65533;&#65533;s&#65533;fO&#65533;&#65533;&#65533;&#65533;&#65533;q&#846;-&#65533;&#65533;&#65533;Gw'&#65533;&#65533;&#65533;&#38141;M&#65533;&#65533;&#65533;&#471;?&#65533;~}&#65533;&#65533;&#65533;&#65533;&#65533;/&#2023;L&#65533;/&#65533;*&#65533;&#65533;&#65533;rc&#65533;t&#65533;&#65533;&#65533;*&#65533;"g&#65533;p&#65533;yFX49$&#65533;)f(&#65533;2&#65533;&#65533;4&#65533; &#65533;+&#65533; &#65533;&#65533;$P4&#65533;$QbY&#65533;&#65533;.n&#65533;&#65533;np&#305;Fo&#65533;&#1617;;o&#65533;QK/&#65533;K&#65533;"l,&#65533;&#65533;JI&&#65533;&#65533;&#65533;&#558;L,&#65533;&#65533;$&#65533;
&#65533;&#558;&#65533;&#1185;&#65533;&#65533;&#65533;#1&#65533;&#65533;2&#65533;&#641916;\s<&#65533;&#65533;K.<&#65533;$&#65533;b&#65533;&#65533;#&#65533;&#65533;:!&#65533;&#65533;+&#65533;&#65533;&#65533;[&#65533;&#65533;9&#65533;&#65533;N&#65533;&#65533;&#65533;&#818;2&#65533;.&#65533;=zVR&#65533;&#65533;&#65533;&#65533;s	&M}&#65533;&#65533;z&#65533;QJ&#65533;P&#65533;*5&#65533;&#65533;hsG&#65533;&#65533;XC&#65533;&#908;R+C&#65533;)k&#65533;p&#65533;&#65533;F&#65533;\&#65533;b&#65533; &#65533;&#65533;;\u%v&#65533;by&#65533;&#65533;.a&#65533;E&#65533;&#65533;c{e&#65533;&#65533;&#65533;&#65533;J&#65533;V&#65533;j&#65533;*&#65533;7&#65533;d&#65533;&#65533;&#65533;&#65533;&#65533;FJ&#65533;&#65533;&#5250;&#65533;3y&#65533;%&#65533;@&#65533;\&#65533;&#65533;U3&#65533;R2;&#65533;tU_&#1578;&#65533;&#65533;h2)s&#65533;&#65533;&#65533;B2w]u=&#65533;-&#65533;SM:&#65533;&#65533;U&#65533;&#65533;N[&#65533;2&#65533;&#65533;`&#65533;X&#13177;[&#65533;&#65533;:GW&#65533;!&#65533;$&#65533;>U/&#1237;Yn&#65533;&#65533;a&#65533;&#65533;S&#65533;N&#65533;&#301;H!&#65533;&#65533;&#65533;bR!$3&#65533;@&#65533;2&#65533;@2&#65533;`&#65533;0&#65533;`&#65533;&#65533;@&#65533;9&&#65533;&#65533;L8	&#65533;b&#65533;	'&#65533;n&#65533;&#1638;&#498;&#65533;6{c&#65533;A&#65533;&#65533;Z&#65533;l&#924664;U0o&#65533;\&#65533;&#65533;mzud5&#65533;&#65533;n&#65533;	/&#65533;&#65533;&#65533;&#65533;&#65533;Z//&#65533;[[&#65533;&#65533;v&#1674;&#65533;&#65533;bf&#65533;5&#65533; l&#65533;&#65533;&#65533;n8&#65533;&#65533;&#65533;8&#65533;&#65533;&#65533;&#65533;TJyS&#65533;&#65533;&#65533;&#65533;?&#1345;J.&#65533;R&#65533;ZN&#65533;&#1946;&#65533;&#564;&#65533;R{&#65533;&#65533;&#65533;f=2,&#65533;&#65533;3&#65533;x&#65533;O&#65533;^&#65533;&#65533;&#65533;n&#65533;&#65533;&#65533;&#65533;&#43054;&#65533;&#65533;&#65533;&#65533;I&#65533;A&#470;dt&#65533;&#65533;&#65533;&#65533;t&#65533;z&#65533;l3&#65533;U=&#65533;@&#65533;&&#11762;&#65533;&#65533;&#65533;;_;&#65533;&#65533;*&#65533;&#64868;&#65533;&#65533;&#65533;-&#65533;&#65533;pW&#65533;&#65533;&#65533;&#65533;4&#65533;;&#65533;&#65533;&#65533;G&#65533;>&#65533;V&#65533;&#65533;&#65533; &#65533;&#65533; &#65533;&#65533;H1:<"&#65533;&#65533;y&#65533;8*aO&#65533;bB&#65533;&#65533;&#65533;%&#65533;&#65533;&#788;c>&#65533;&#65533;$S&#65533;&#1986;&#65533;Cn,C&#65533;&#65533;&#65533;&#65533;0&#65533;&#65533;hD"&#65533;&#65533;&#65533;6&#65533;	@&#65533;"&#1097;Lp&#65533;&#65533;+&#65533;Q&#65533; &#1608;FT&#50254;&#65533;&#65533;&#65533; &#65533;e0&#65533;&#65533;&#65533;&#65533;&#65533;T&#65533;F)&#65533;^uZ&#65533;&#14602;&#65533;&#65533;&#65533;&#65533;\&#65533;&#33087;&#65533;&#65533;&#65533;*u2&#65533;E&#65533;x&#65533;(uIg&#65533;r&#65533;c&#65533;&#65533;"&#65533;&#65533;z&#211;&#720;&#65533;&#65533;&#65533;+&#65533;&#65533;P&#65533;\&#65533;&#65533;&#65533;&#65533;3~&#65533;[yt&#65533;&#65533;&#65533;%&#65533;&#65533;P&#65533;%&#65533;
&#65533;&#65533;`G*&#65533;&#1102;a&#65533;&#65533;&#65533;.V&#65533;&#65533;o&#65533;s&#566;&#65533;&#65533;H^I&#65533;r&#1897;&#65533;2&#65533;+\-&#726;&#65533;&#65533;&#65533;/&#65533;&#65533;K&#65533;H&#65533; IZ&#65533;V&#65533;&#65533;-&#65533;n&#65533;&#65533;d&&#65533;:W&#65533;&#65533;X&#65533;&#65533;SmT&#65533;*mn&#65533;U&#65533;b%&#65533; &#65533;&#65533;&#65533;Q^&#65533;&#65533;dTJS.&#808;&#65533;&#65533;&#65533;$t&#65533;'&#65533;&#65533;!&#65533;b&#65533;&#65533;&#65533;=mY&#65533;&#65533;&#65533;P9YJR&#65533;&#65533;&#65533;5&#65533;{Ph*T&#65533;b.&#65533;&#65533;8&#65533;&#65533;L&#65533;aVp&#65533;F&#65533;0MiP&#65533;&#65533;$&#65533;&#65533;&#65533;`i&#65533;&#65533;'<
Qd"&#65533;hE2&#1282;&#65533;&#65533;&#65533;ba&#65533;b&#65533;&#65533;z&#65533;&#737;&#65533;&#65533;c&#65533;&#65533;&#65533;&#65533;&#65533;&#65533;F&`&#65533;&#65533;&#65533;&#65533;&#65533;MW&#65533;&#65533;m&#65533;&#65533;HB&#65533;
'XN&#65533;b&#65533;&#65533;A.,}"&#65533;s]&#65533;J<&#65533;b&#65533;&#65533;A&#65533;"&#65533;4&#65533;&#65533;PW)&#65533;&#65533;';&#65533;&#65533;[U'&#65533; &#65533;)lJp8&#65533;&#1753;o&#65533;&#65533;&#65533;&#65533;&#65533;Zu%$&#65533;EPq&#65533;&#65533;@~&#65533;&#65533;fHl,wrY-.v&#65533;&#65533;&#65533;&#65533;c&#65533;&#65533;-	&#65533;j9&#65533;"&#65533;w+&#1074;&#65533;&#65533;&#65533;&#65533;
&#65533;&#1406;&#65533;&#65533;N&#65533;3&#1059;\&#65533;/&#65533;&#65533;&#65533;}&#65533;|N&#65533;&#65533;&#65533;&#65533;4	&#65533;&#65533;&#65533;&#65533;&#65533;&#65533;&#65533;&#65533;1&#65533;&#65533;}&#65533;5&#65533;&#1896;$&#65533;T&#65533; &#65533;&#65533;&#65533;c&#65533;H&#65533;IWG7&#65533;&#65533;&#65533;T&#65533;&#65533;L|&#65533;&#65533;&#65533;&#65533;&#65533;&#65533;:&#1585;@&#65533;r&#65533;Z&#65533;^&#65533;&#65533;&#65533;'&#65533;L&#65533;^7&#65533;P&#65533;&#65533;5g&#65533;&#65533;2V3&#65533;`!	8@&#65533;*0&#65533;
`&#65533;&#65533; &#65533;%&#65533; D&#65533;D"8&#65533;&#65533;R&#65533;&#65533;&#65533;&#65533;D%8&#65533;o&#65533;C&#65533;[TV&#65533;%I1j)6&#65533;&#65533;m&#65533;&#65533;&#65533;&#65533;4*&#65533;&#65533;&#65533;"&#65533;&#65533;c'&#65533;"&#65533;&#65533;&#65533;]&#65533;c&#65533;B&#65533;MZ&#65533;&#65533;9&#65533;&#65533;%:&#65533;Q&#1297;&#65533;&#65533;&#1855;&#65533;,&#65533;&#65533;u &#65533;<&#65533;/0KFR&#65533;&#65533;d /i&#297;9k^A&#65533;&#606;&#65533;&#1491;&#65533;&#65533;&#65533;&#65533;@&#65533;&#65533;&#65533;&#65533;)&#65533;i3&#65533;N&#65533;P&#65533;&#65533;&#65533;4&#65533;&#65533;&#65533;;"+&#65533;
&#65533;&#65533;&#65533;&#65533;Lh|6&#65533;}&#65533;e&#22181;C&#65533;rJ&#65533;&#65533;&#65533;d&#65533;&#65533;J&#65533;&#65533;^&#65533;&#65533;t9+Mi|&#65533;s&#65533;_&#65533;&#65533;&#65533;@&#65533;&#65533;o}%\&#65533;&#65533;!&#65533;&#65533;EG&#65533;lfku&#65533;&#65533;&#65533;&#65533;S&#65533;&#65533;}&#65533;lt&#65533;N&#896;&#65533;&#65533;&#65533;Q&#65533;c&#65533;&#65533;&#65533;y&#65533;&#65533;6&#65533;&#1004;&#65533;5&#1518;&#65533;v~-E&#65533;A&#65533;Z<&#65533;V&#65533;&#65533;L&#65533;&#65533;M&#65533;&#65533;G!&#65533;&#65533;8&#65533;&#65533;%`&#65533;&#65533;T&#65533;&#65533;&#1540;$"q&#65533;n&#65533;&#65533;tV]&#65533;&#65533;'&#65533;M&#65533;&#65533;&#65533;&#65533;&#65533;`&#65533;&#65533;/&#65533;&#478;&#65533;&#65533;&#65533;&#65533;&#65533;FON&#65533;&#65533;K&#65533;&#65533;&#65533;&#65533;&#65533;$&#65533;ai&#65533;B&^&#65533;&#65533;&#65533;&#65533;&#65533;&#65533;&#65533;&#566;d\<&#65533;&#65533;7&#65533;2&#65533;&#65533;&#65533;IoL^Rf3&#65533;'q-&#65533;h4&#65533;&#65533;y&#65533;3JQ&#65533;g&#65533;&#65533;&#880;P7&#65533;&#65533;H&#65533;&#65533;H&#65533;&#65533;xZ&#277;&#65533;&#65533;u&#65533;N&#65533;yU&#65533;&#65533;&#65533;&#65533;w&#1278;&#65533;O&#65533;m&#65533;&#65533;&#65533;?&#65533;&#65533;&#65533;&#65533;l&#65533;U&#65533;&#65533;!?&#65533;&#65533;x&#65533;&#65533;#&#65533;&#65533;
&#65533;c&#65533;&#65533;&#65533;&#65533;T4&#65533;w&#65533;#&#65533;&#65533;G&#65533;&#65533;&#65533;&#65533;H&#65533;&#1596;&#65533;&#65533;,&#65533;o&#65533;7)P&#65533;&#65533;'9&#65533;	&#65533;y&#65533;&#231;&#65533;
&#687;&#65533;JW&#65533;&#65533;a&#65533;q&#65533;&#65533;&#65533;1&#65533;cLbQX&#65533;z&#65533;&#65533;oS &#65533;&#65533;%&#1024;4&#65533;&#65533;&#65533; &#65533;0&#65533;H&#65533;&#65533;&#65533;&#65533;D&#65533;&#65533;&#65533;X`0&#65533;&#65533;&#65533;&#65533;&#65533;&#65533;&#65533;j,&#65533;&#65533;&#65533;!&#65533;kU&#65533;V6&#65533;t&#65533;&#65533;&#145;&#65533;&#1547;A&#65533;&#65533;&#65533;&#65533;U&#65533;&#65533;&#65533;U&#65533;&#65533;#&#65533;v&#65533;@&#65533;1,&#65533;! q&#65533;&#65533;9&#65533;)(&#65533;&#65533;&#65533;&#65533;&#65533;K&#65533;V&#65533;&#65533;&#65533;&#65533;&#610;DJ&#65533;I&#65533;$l&#65533;&#65533;&#140;Ro=&#65533;#&#65533;4%en.]&#65533;av&#65533;&#65533;xMaN&#65533;v&#1733;&#65533;r&#65533;f&#65533;&#65533;&#65533;^&#65533;iO&#65533;X0GX&#65533;&#65533;&#65533;&#65533;YrIWVpX~&#65533;&#1054;E&#65533;`i&#65533;&#65533;&#65533;&#65533;&#65533;50&#65533;l&#54986;&#709;&#65533;M&#65533;&#65533;&#609;tF&#65533;&#16961;&#65533;*&#65533;&#65533;&#65533;	}&#65533;	up
u&#65533;&#65533;G.&#65533;&#65533;&#65533;\Pcv&#307;&#65533;N&#65533;&#65533;p&#65533;&#65533;&#65533;zp&#65533;&#65533;Ew&#65533;&#65533;6&#65533;&#1443;SV&#65533;dn&#65533;&#65533;&#65533;&#1554;&#65533;&#65533;9&#65533;b)&#1932;&#65533;&#1317;&#65533;&#65533;^&#65533;&#65533; &#65533;&#65533;&#65533;4 &#65533;&#65533;&#65533;8&#65533;" &#65533;m&#65533; @@f &#65533;`@aD&#65533;2&#65533;aV&#65533;&#65533;A+dI&#65533;6N&#65533;&#65533;%O&#65533;&#65533;&#65533;dCU&#65533;&#65533;]&#65533;&#65533;Q&#65533;&#581;`&#65533;&#65533;	&#65533;Jg&#65533;&#65533;p.&#65533;&#65533;&#65533;N&#65533;&#65533;&#9774;&#65533;&#65533;&#65533;	&#65533;jE&#65533;&#65533;&#65533;&#65533;&#65533;&#65533;&#65533;&#65533;e?Z&#65533;&#65533;O&#65533;&#65533;&#65533;&#65533;&#65533;&#65533;&#65533;P&#65533;*5
]\N&#65533;8%?.%'&#65533;p&#65533;v&#65533;) &#65533;&#65533;=&#65533;&#65533;&#65533;&#65533;Q&#65533;&#65533;E}&#65533;&#65533;^&#65533;&#65533;&#65533;&#65533;m&#65533;&#65533;%-&#65533;&#65533;&#1974;p #&#65533;&#1202;2!1&#65533; !&#65533;yz%&#65533;NQ&#65533;e"m&#65533;&#65533;jl~&#65533;&#65533;&#65533;&#65533;&#65533;&#65533;&#65533;&#65533;&#65533;&#65533;&#65533;&#65533;&#472;&#65533;&#488;D&#65533;&#65533;&#65533;T&#65533;/&#65533;b.&#65533;/W"&!h&#65533;&#65533;&#65533;&#65533;&#65533;&#65533;F&#65533;&#65533;`r&#65533;&#65533;H&#65533;l&#65533;C2f&#65533;&#65533;&#65533;&#65533;dX&#65533;$rN&#65533;b)&#65533;B&#65533;&#65533;k&#65533;r&#65533;&#65533;Q&#65533;&#65533;@&#65533;bvf&#65533;&#65533;&#65533;I&#65533;xA&#65533; r&#65533;x&#65533;0 a&#65533;@&#1554;&#65533;``B@&#65533;&#65533; &#65533;&#65533;Da3&#65533;&#65533;F!&#65533;a+n%Z&#65533; &#65533;&#65533;&#65533;(&#245;&#65533;&#65533;&#1321;4&#65533;k~"#&#65533;&#65533;&#65533;&#65533;B&#65533;&#65533;"&#65533;&#65533;${'O &#65533;&#65533;&#65533;&#65533;^\i&#65533;&#65533;&#65533;3&#65533;&#65533;X25&#65533;&#65533;:&#65533;H&#65533;Zs5&#65533;M&#65533;&#65533;&#65533;&#65533;&#65533;&#65533;oy
&#65533;0cs0&#65533;i&#65533;^&#1233;&#65533;&#65533;"&#65533;&#65533;#&#65533;&#65533;&#65533;m=t&#65533;>&#940;%&#65533;&#65533;&#65533;&#65533;d@&#933;&#65533;&#65533;4&&#65533;&#65533;&#65533;&#65533;4&#65533;&#65533; 	&#65533;&#65533;/e&#65533;$k<	&#65533;<&#851;cnS7&#65533;Onrq&#65533;&#65533;g&#65533;f&#65533;5&#65533;&#65533;&#65533;:&#65533;n>-n&#65533;)&#1996;&#65533;%_S&#65533;&#65533;&#65533;;&#227;&#65533;&#65533;Y&#65533;&#65533;h&#65533;F\ml&#65533;&#65533;AA&#65533;N&#65533;~e&#65533;&#65533;O&#65533;&#65533;&#65533;&#65533;X&#65533;-"'&#65533;&#65533;"&#65533;&#65533;4%&#65533;&#65533;&#65533;!/*I4f&#65533;&#65533;%&#396;&#27442;(&#65533;&#65533;93O3&#65533;E&#65533;a&#65533;&#65533;T`v&#65533;B&#65533;D&#65533;&#65533;&#65533; &#65533; &#397;j&#65533;2@&#65533;&#65533;&#65533;&#65533;4!D&#65533;E(&#65533;N&#65533;&#65533;&#65533;m&#65533;"&#2032;&#65533;2&#65533;v&#65533;&#65533;
&#65533;J&#159;\q"&#65533;!,&#65533;&#65533;QR*&#65533;&#65533;&#65533;&#65533;a2>r&#65533;:&#65533;&#65533;)__Z&#65533;4&#65533;N&#65533;3<&#65533;&#65533;P&#65533;R&#65533;/
&#65533;&#65533;B&#65533;&#65533; +=-&#65533;&#65533;?M&#65533;:U&#65533;R&#65533;M(&#65533;t&#677;8G9:	E&#65533;?v_&#65533;&#65533;C&#65533;
&#65533;&#65533;13	U&#65533;Gw&#65533;&#1270;R&#65533;Jx3&#65533;&#65533;&#65533;LW&#65533;/B&#65533;<u&#65533;<&#65533;/I&#65533;o3&#65533;&#65533;@s#&#65533;&#65533;&#65533;&#65533;&#65533;&#65533;&#65533;&#65533;&#65533;&#65533;&#1335;&#65533;d&#65533;&#1807;&#65533;&#217;zs&#65533;&#65533;&#65533;HBeJ&#65533;x$G&#65533;&#65533;GpA&#65533;!&#65533;i/&#65533;&#65533;K&#65533;&#65533;&#65533;&#65533;.#&#65533;oR&#65533;"(&#65533;&#65533;)K4_3&#65533;?Z&#65533;S&#65533;*&#65533;+@&#65533;&#65533;&#65533;p&#65533;&#65533; t&#65533;z`.`&#65533;@#&#65533; @&#65533;&#65533; &#65533;< &#65533;&#65533;&#65533;0&#65533;H&#65533;:!a>A&#65533;a2&#65533;&#65533;&#65533;&#65533;($^&#65533;I3&#65533;U&#65533;&#65533;H$&#65533;'&#65533;&#65533;!&#65533;&#65533;&#65533;&#65533;ae&#65533;aJ&#65533;&#65533;aA&#65533;&#65533;	u&#65533;ik&#65533;&#65533;&#65533;&#65533;2&#65533;&#65533;&#65533;&#65533;#!
&#65533;&#65533;&#65533;BJ
s?&#65533;ZQp&#65533;v&#65533;&#65533;&#65533;&#234;&#65533;0&#65533;&#65533;LC&#65533;&#65533;&#65533;hc&#65533;&#65533;&#65533;&#65533;&#65533;&#65533;&#65533;&#65533;&#65533;&#65533;1eD&#65533;&#65533;*0&#65533;;&#65533;&#65533;K;&#65533;&#65533;&#65533;4d&#65533;&#65533;&#654;&#65533;|0gl&#65533;&#65533;&#65533;o&#65533;kWYm&#65533;,\m&#65533;G|&#65533;&#65533;.&#65533;[w&#65533;&#65533;&#65533;d&#65533;&#65533;e&#65533;t
&#65533;P
&#1764;&#65533;V&#65533;5X&#65533;X&#65533;q&#65533;)&#38549;q&#1654;v&#65533;N/&#65533;n&#65533;O0&#65533;K/TB&#65533;ul4&#65533;s_-&#65533;4&#65533;A&#65533;&#65533;s97;&#65533;&#65533;nWq&#65533;&#65533;&#65533;&#65533;Bea&#65533;/c&#65533;x&#65533;n-;U_&#65533;&#65533;>.e|in&#65533;&#65533;&#65533;&#65533;!0&#65533;
j`&#65533;&#65533;	z@ &#65533;&#65533;b&#65533;H b&#65533; 26&#65533; &#65533;&#65533;"&#65533;8&#65533;T&#65533;&#65533;*&#65533;Z&#65533;^&#65533;&#65533;u&#65533;lU&#65533;880&#32274;&#65533;&#65533;&#65533;&#769;M&#65533;&#65533;&#65533;&#65533;A&#65533;a&#65533;&#65533;!&#65533;&#65533;&#65533;&#65533;&#65533;&#65533;A@&#65533;q&#65533;H&#1284;k&#65533;&#65533;&#654;&#65533;&#65533;&#65533;&#65533;&#65533;j&#65533;&#65533;b&#65533;{&#65533;i&#65533;f&#65533;V&#65533;&#65533;ZGWl&#65533;&#65533;\&#65533; &#65533;&#65533;#7&#65533;n )&#65533;&#65533;&#65533;ma&#65533;7&#65533;&#65533;q&#65533;&#65533;&#1486;]&#65533;&#65533;*&#65533;&#65533;&#65533;U&#65533;G1&#65533;&#65533;&#65533;ZK}&#65533;&#65533;_Tk&#65533;(+d&#65533; &#65533;&#65533;&#65533;p&#65533;oU )&#65533;c&#65533;k&#65533;m&#65533;pRmr&#65533;@&#65533;&#65533;&&#65533;&#65533;sgw&#65533;K&#65533;"&#65533;Z&#65533;m5s&#65533;j}Tk&#65533;&#65533;$&#65533;-&#530;&#65533;dR#5@&#65533;"&#65533; E]=+&#65533;&#65533;"&#65533;&#65533;@&#65533;y&#65533;&#65533;&#341;lyWy&#65533;iH&#65533;L<&#1202;B&#65533;6&#65533;&#65533;]e"&#65533;&#65533;2F&#65533;&#65533;ea&#1456;*&#65533;7|&#65533;&#65533;=T9&#65533;&#65533;&#65533;|&#65533;N&#65533;z@p&#65533;&#65533;`(@$`b&#65533;T&#65533;|H1&#65533;F&#65533;	&#65533; AXJ&#65533;&#65533;(L!J&#65533;Y&#65533;F&#65533;-&#65533;:8&#65533;car&#65533;&#65533;M7&#65533;&#65533;&#65533;a&#65533;&#65533;&#65533;&#65533;&#65533;&#65533;&#65533;o&#65533;AT&#65533;&#65533; >AH"&#65533;3?-&#65533;-Y[&#65533;e&#448;&#65533;"&#65533;&#65533;J&#65533;J.Z&#65533;&#65533;&#65533;yv&&#65533;&#65533;&#65533;X&#65533;w&#65533;<&#65533;&#65533;>N&#65533;i&#65533;&#65533;&#65533;4&#65533;&#65533;,%&#65533;&#65533;&#65533;&#65533;&#65533;L&#65533;K&#65533;&#65533;&#908;&#65533;&#65533;&#1962;&#65533;&#65533;#&#65533;AE@0U&#65533;i1&#65533;&#65533;o&#65533;&#65533;u&#65533;&#710;{'3&#65533;/&#65533;N&#45513;)6q%7&#65533;3<c2&#65533;2&#65533;&#65533;&#65533;&#65533;XA&#65533;&#65533;G&#1301;&#65533;7&#65533;&#65533;Z&#65533;&#1370;F&#65533;P9Q&#65533;x&#65533;&#65533;xz	&#65533;ZS.X^r8&#65533;tXb|&#65533;J[31&#65533;?i&#65533;&#65533;&#65533;0&#1094;D&#65533;`zrTAS&#65533;&&#65533;(A[&#65533;&#65533;&#65533;&#65533;c&#65533;&#65533;&#65533;&#65533;&#65533;OG&#65533;M&#65533;&#65533;_&#906;3&#65533;=6	&&#65533;&#12494;9&#65533;e&#65533;&#65533;@&#65533;&#65533;&#65533;]&#65533;a&#65533;&#65533;H`&#65533; 	n&#65533;&#65533;&#65533; &#65533;&#65533;&#65533;&#65533;&#65533; 0&#65533;N&#65533;
&#65533;d-A>!.a&#65533;*&#65533;a&#65533;/z&#65533;&#65533;&#65533;p[&#65533;d</9&#65533;&#65533;&#65533;&#65533;&#65533;2F&#65533;&#289;&#65533;a~!&#65533;&#65533;&#65533;!	T &#65533; &#65533;ah&#65533;&#65533;&#65533;<&#65533;&#65533;&#65533;?&#65533;"&#65533;426:$&#65533;&#65533;>&#65533;c&#65533;&#65533;&#65533;&#65533;pcb&#1714;$(=&#65533;&#65533;&#65533;;&#65533;&#65533;z&#65533;&#1730;&#65533;"&#65533;&#65533;&#65533;&#65533;,&#65533;n&#65533;K&#65533;&#65533;&#65533;>&#65533;7vf&#65533;&#65533;N&#65533;&#65533;[&#65533;5&#65533;&#65533;_&#65533;&#1315;&#65533;&#65533;')&#65533;O&#65533;&#65533;&#65533;&#65533;k&#65533;w&#65533;z&#65533;&#65533;&#65533;&#65533;%&#65533;#|[&#65533;m&#65533;m&#1818;&#65533;a-&#65533;&#65533;&#405;5&#65533;&#65533;&#65533;&#65533;&#65533;&#65533;Q)n&#65533;&#65533;	&#65533;&#65533;&#65533;&#65533;E&#65533;&#522;&#65533;c&#65533;&#65533;cIZZZ&#65533;&#65533;v&#65533;|w&#65533;&#65533;&#65533;&#65533;){s&#65533;&#65533;3&#65533;&#65533;8;y9W&#65533;r&#65533;&#65533;s)&#65533;&#65533;&#65533;&#65533;&#65533;,^&#65533;i&#65533;9&#65533;2&#65533;&#65533;a(&#65533;Z&#65533;c&#65533;S&#65533;&#65533;|&#65533;A&#1281;&#65533;N`Z &#65533;@0`-&#65533;&#65533;w&#65533;7````&#65533;&#65533;A*!&#65533;=A
!&a8&#65533;J&#65533;&#65533;&#65533;#&#65533;&#65533;&#514;&#65533;&#65533;&#65533;&#65533;&#1275;u&#65533;&#65533;&#65533;!&#65533;A&#65533;A&#65533;&#65533;&#65533;@X`z 0&#65533;&#65533;aa&#65533;&#751;}&#65533;&#1348;;&#65533;k&#65533;&#65533;&#65533;qT&#65533;%\&#65533;&#65533;&#65533;&#535;&#65533;7&#65533;&#65533;&#65533;&#65533;G2&#65533;&#65533;&#65533;&#1461;&#65533;&#1019;&#65533;7&#65533;8TGoQ<o&#65533;1T&#65533;&#65533;&#65533;&#65533;&#65533;&#65533;&#65533;&#65533;|\Iks,&#65533;&#65533;&#1538;&#65533;&#65533;
Kkl&#65533;=Z&#65533;&#65533;&#65533;&#1757;&#65533;&#65533;&#65533;&#65533;[9&#65533;&#65533;idD&#65533;&#65533;&#65533;z&#65533;&#65533;&#65533;]&#65533;G&#65533;Ny/W&#65533;&#65533;&#65533;&#1893;&#65533; &#65533;&#65533;z&#65533;&#48388;~PWC&#65533;6+&#65533;lz1&#65533;W&#65533;&#65533;&#65533;\&#65533;&#65533;cT&#65533;[s&#65533;s3&#65533;&#65533;u&#65533;xW~m&#65533;>&#65533;&#65533;o&#65533;&#65533;}&#65533;&#65533;$&#332;&#65533;`&#65533;\&#65533;&#65533;&#65533;8&#65533;&#65533;&#1103;&#65533;_&#65533;&#65533;&#65533;t"&#842;&#65533;&#65533;&#65533;N&#65533;\@D&#65533;d&#65533;&#65533;j`@H&#65533;$V&#65533;&#65533;b&#65533;\&#65533;	&#65533;&#65533;&&#65533;E!&#65533;"&#65533;l&#65533;&#65533;&#65533;&#65533;Vq&#65533;|&#65533;x&#65533;~&#65533;&#65533;&#65533;&#65533;w`>&#65533;&#65533;&#65533;T!&#65533; &#65533;&#65533;f B&#65533;v&#65533;A&#65533;&#65533;&#1669;J&#65533;&#65533;&#65533;&#65533;&#65533;j&#65533;&#65533;"&#65533;6&#65533;&#65533;&#65533;&#65533;&#65533;&#65533;&#65533;&#65533;&#65533;Z&#65533;V3&#65533;&#65533;&#65533;{2&#65533;6&#65533;%&#65533;'l&#65533;j!&#65533;L&#65533;&#65533;0&#65533;(&#65533;&#65533;&#65533;&#65533;#9UT&#65533;&#65533;&#65533;~&#65533;&#65533;g&#65533;&#65533;&#65533;9&#65533;4	&#65533;TV`&#65533;NK&#451;/&#65533;&#65533;P;&#65533;e&#65533;]&#65533;&#65533;k&#65533;&#65533;&#65533;&#65533;&#65533;&#65533;&#65533;cAB&#65533;&#65533;m	j&#65533;f&#65533;@&#65533;"&#65533;&#1421;&#264;v&#65533;&#15821;&#65533;&#65533;.\8&#65533;&#65533;&#65533;&#269;#g&#65533;&#65533;r&#65533;&#929;{&#65533;2&#65533;&#65533;t&#65533;&#1321;{i&#65533;&#24157;;U&#65533;,7.&#65533;&#1056;+y&#65533;3G%O&#65533;&#9858;&#65533;&#65533;&#65533;&#65533;o9Z&#65533;&#65533;uc&#1389;&#65533;z&#65533;&#1549;bXn&#65533;&#65533;n&#65533;(&#65533;&#65533;&#1608;k&#1482;}&#65533;&#65533;kF&#65533;^7&#65533;&#65533;&#65533;&#65533;c&#1062;|M*5&#65533;&#65533;%&#794;&#65533;f&#65533;L&#65533;n;v&#65533;&#1853;{9&#65533;<x&#65533;&#65533;&#891;\&#990;&#65533;&#65533;&#65533;&#65533;&#65533;&#65533;:&#65533;&#65533;&#1124;K&#65533;>&#65533;:&#65533;&#65533;&#1376;5{v}&#65533;3l{&#65533;j&#1790;&#65533;&#65533;\-?DF| &#8529;0&#65533;&#65533;&#65533;	&#65533;@&#65533;<&#65533;&#65533;,yhP&#65533;H&#65533;*%&#65533;&#65533;S&#65533;B&#65533;xaKw&#65533;(`&#65533;&#65533;&#65533;[&#65533;&#65533;q&#65533;&#65533;&#65533;+&#65533;{&#65533;~e&#65533;&#65533;&#65533;&#65533;&#65533;_&#65533;&#61239;N&#65533;&#65533;&#65533;&#65533;S8&#65533;&#65533;b	`$1&#65533;o|&#65533;Bdt&#65533;&#65533;8&#65533;&#1235;z<&#65533;&#65533;&#65533;JH&#65533;&#65533;a9F&#65533;&#289;Q#&#65533;&#65533;&#65533;&#65533;F&#65533;&#65533;&#65533;J&#65533;3RH5NUr&#65533;&#547;&#65533;]&#65533;&#65533;&#65533;!&#65533;U&#65533;8+&#65533;&#65533;&#65533;8&#65533; &#65533;$9'-&#65533;&#65533;J+Ii&#65533;RI&#65533;xb&#65533;)&#65533;&#222;b&#65533;&#65533;&#1247;<&#65533;&#65533;S&#65533;=&#65533;u&#410;h&#65533;y&#65533;&#65533;f&#65533;&#65533;C&#65533;<q&#65533;C&#65533;}&#65533;&#65533;&#65533;&#896;&#65533;S`&#65533;3&#65533;t&#65533;L4my&#65533;JX&#65533;&#65533;Q)&#65533;&#1298;3&#65533;&#65533;H%&#65533;&#65533;M&#65533;|&#65533;&#65533;)IM&#1352;)T8&#65533;&#65533;TOy&#209;W&#65533;%Q&#65533;&#65533;&#65533;&#662;A&#65533;
k&#65533;&#65533;&#65533;&#65533;j&#65533;&#65533;H)T&#65533;&#65533;&#65533;d&#65533;-&#65533;&#65533;K7&#65533;&#65533;XL4&#65533;&#9296;6&#65533;$&#65533;&#626;&#65533;(&#65533;4&#65533;V&#65533;)H:&#65533;&#65533;&#65533;Ar&#65533;&#65533;&#65533;j+Y&#65533;.&#65533;e&#65533;c&#65533;&#65533;&#65533;&#65533;(&#65533;&#65533;fybM&#65533;&#65533;&#65533;b&#65533;&#65533;w'&#65533;a&#65533;&#65533;&&#65533;&#65533;uff&#65533;f&#65533;Ip&#65533;l&#1690;&#65533;&#65533;y&#28637;&#65533;f&#65533;mb&#65533;&#65533;4&#65533;`Q&#65533; L&#65533;&#65533;?&#65533;0(&#65533;&#65533;, 8&#1025;P&#65533;&#65533;&#65533;"&#65533;2&#65533;v&#65533;T2I"&#65533;,B&#65533;f&#65533;I12A&#65533;&#65533;1&#65533;'c&#65533;s&#65533;|&#65533;<u&#65533;&#65533;MM_&#65533;L&#65533;Y&#65533;&#65533;`3&#65533;+&#65533;&#65533;&#65533;$t&#65533;&#65533;d0&#65533;&#65533;&#65533;94&#65533;&#65533;&#65533;OR{&#65533;&#65533;&#187;&#1226;vC&#65533;"&#65533;!&#65533;&#65533;&#65533;&#65533;&#65533;&#65533;n&#65533;raU&#65533;&#65533;&#822;&#65533;&#65533;;]&#65533;K&#65533;&#65533;&#65533;&#65533;v&#65533;&#65533;w&#65533;&#65533;*&#65533;dt&#65533;&#65533;&#65533;0&#65533;&#65533;q&#65533;s&#65533;Y'&#65533;&#65533;&#65533;yu&#65533;&#65533;gM&#65533;&#65533;Y&#65533;&#65533;&#65533;Q:&#65533;&#65533;&#65533;&#65533;&#65533;{&#65533;wQk&#65533;9&#65533;{_y&#65533;&#65533;n7)_&#65533;l&#65533;+k&#65533;&#1215;jV&#65533;&#65533;[&#65533;&#65533;&#65533;&#65533;Wj_'%&#65533;b&#28067;&#65533;&#65533;J&#65533;&#65533;&#65533;&#65533;GY&#934;D&#65533;&#65533;s&#65533;N?&#65533;&#65533;;&#65533;&#65533;E&#65533;>&#65533;V&#65533;&#65533;&#719;+&#65533;	&#65533;H&#65533;+&#65533;9&#65533;'>&#65533;&#65533;u&#65533;S&#65533;;&#65533;A&#65533;&#1123;&#65533;&#65533;&#65533;"&#65533;&#65533;&#65533;ip&#65533;D&#65533;l V:V&#65533;&#65533;&#65533;&#65533;-&#1536;&#65533;@B)&#65533;^&#65533;$&#65533;d	P&#65533;@&#65533;&#65533;&#65533;a&#1539;!&#65533;&#65533;E(b&#65533;&#65533;&#65533;D%(&#65533;&#65533;Bq?&#65533;Ta&#65533;v*'5&#65533;:&#65533;&#65533;&#65533;'?&#65533;&#65533;!&#65533;&#65533;&#65533;&#65533;C@K&#218;:&#65533;"h&#65533;B&#65533; &#65533;&#65533;&#65533;T@&#65533;&#65533;T&#1028;A&#65533;&#65533;1J&#65533;&#65533;&#919;7&#65533;%&#65533;K&#65533; &#65533;7&#1813;owS&#65533;#I%&#65533;H
0&#65533;&#65533;&#65533;&#65533;dd&#65533;@&#65533;n&#65533;&#65533;&#65533;d!		&#65533;+6&#65533;^&#65533;@&#65533;j&#65533;&#65533;&#65533;M&#65533;;&#65533;<&#65533;&#65533;'&#65533;!k&#65533;&#65533;l)&#65533;U)X!&#65533;&#65533;E&#65533;"&#65533;dS&#65533;&#65533;&#65533;h&#65533;&#65533;d&#65533;*&#65533;b&#65533;$&#65533;)L&#65533;&#1583;+a&#65533;&#567;&#65533;E&#65533;&#65533;(oz&#1812;&#65533;DBZ=&#65533;"&#1476;&#65533;7&#65533;I*f&#65533;&#65533;HB1&#1172;&#65533;O(M&#65533;I&&#65533;&#65533;1%&#65533;&#65533;%&#65533;)GRV&#65533;hdLuudT&#65533;&#65533;&#65533;St5P&#65533;Q&#65533;V&#65533;,&#65533;Z&#65533;Gl2&#65533;&#65533;&#65533;<U&#65533;&#65533;i&#65533;&#65533;&#65533;&#65533;I&#65533;\R&#65533;~&#65533;&#65533;&#65533;&#65533;&Y&#65533;M&#65533;&#65533;4&#65533;8&&#65533;O&#65533;&#65533;+[j&#65533;1M&#65533; &#65533;Mo&#65533;&#65533;&#65533;&#65533;3&#65533;&#65533;`&#65533;&#65533;D&#65533;t&#65533;N8&#65533;	P l`3&#65533;
2&#65533; 4@P@&#65533;&#65533; &#65533; zH&#65533;"&#65533;&#65533;E8&#65533;&#65533;x&#65533;$0&#65533;	$*&#65533;Vp&#65533;j&#65533;k&#65533;c&#65533;T&#65533;&#65533;&#65533;&#65533;&#65533;&#65533;sR&#65533;+&#65533;&#65533;<&#65533;t@&#65533;)P:d&#65533;b&#65533;&#65533;&#65533;&#65533;&#65533;0&#65533;X &#65533; O&#65533;=&#65533;b&#65533;@&#65533;&#65533;I&#65533;x&#65533;&#65533; -&#65533;G&#65533;&#65533;&#65533;E&#65533;F'LLM&#65533;?&#65533;&#65533;U&#65533;&#65533;&#65533;=I&#65533;P&#65533;mh&#65533;&#65533;+^
7&#65533;&#65533;&#65533;eH&#65533;{&#65533;[&#65533;&#65533;&#65533;&#65533;&#65533;3&#65533;J&#65533;f&#65533;&#65533;>&#65533;&#65533;&#65533;3&#65533;<&#65533;&#65533;&#65533;&#65533;&#65533;c&#65533;&#1884;$%+R&#65533;&#65533;X&#65533;&#65533;H&#65533;x&#65533;&#65533;G&#65533;&#65533;&#65533;&#65533;&#65533;p&#65533;&#65533;&#65533;&#65533;&#65533;5&#65533;U&#65533;&#65533;&#65533;&#65533;WqC-&#65533;&#65533;UWrT&#65533;&#65533;XjqN&#65533;&#65533;Gl4$&#65533;&#65533;ww&#65533;[d&#65533;&#65533;&#65533;&#65533;&#65533;&#65533;&#65533; ~&#65533;&#65533;&#2035;&#65533;e&#65533;&#65533;H&#65533;&#65533;Gb&#65533;]&#65533;[0&#65533;&#65533;
_in0&#65533;	o&#65533;&#368;#@`&#65533;&#65533;v&#65533;&#65533;RX~n&#65533;&#65533;&#65533;`tq&#65533;d&#65533;&#65533;&#65533;&#65533;E6&#65533;^np&#65533;7pB&#65533;p`)&#65533; &#65533;s &#65533;@G&#65533;@&#65533;&#65533; 
a&#65533;4'&#65533;hD5&#65533;NHw&#65533;(&#1025;6&#65533;&#65533;&#65533;X(&#65533;&#65533;-z&#1099;S#&#65533;&#65533;&#65533;c&#65533;&#65533;|&#65533;&#568;&#65533;&#65533;)2&#65533;>&#65533;A
9&#65533;&#65533;f8
d&#65533;@P'&#65533;&#65533;n|cqBA&#65533;P&#65533;&#14416;&#65533;{Qz&#65533;;&#65533;&#65533;&#65533;&#65533;&#65533;&#65533;^&#65533;6|&#65533;&#65533;x&#65533;&#65533;0>`_Vl&#65533;&#65533;w&#65533;&#65533;&#65533;&#65533;&#65533;jW_.Y&#814;q(&#65533;h &#65533;I&#65533;6G>&#65533;b&#65533;0&#65533;&#65533;&#65533;s&#65533;|&#65533;v&#65533;&#65533;&#65533;&#1501;t7&#65533;&#65533;af&#161;&#65533;HnI&#65533;K&#65533;&#65533;^&#65533;)QAxRC&#65533;&#65533;23&#65533;&#65533;j&#65533;ZMZV&#65533;U)&#65533;,&#65533;&#65533;&#65533;&#65533;&#65533;GpX&#65533;jU&#65533;&#744;&#65533;&#65533;N&#65533;&#65533;&#65533;&#65533;&#65533;&#65533;&#65533;&#65533;!&#65533;>z&#65533;p&#65533;r0A&#65533;&#65533;b|s&#374;&#65533;&#65533;&#65533;"&#65533;sV&#65533;_p&#65533;&#65533;B&#1112;&#65533;&#65533;Z&#65533;&#65533;&#65533;1>&#65533;u&#65533;rX&#65533;+&#65533;&#65533;&#65533;@&#65533;JM&#65533;N&#65533;&#65533;&#65533;5&#65533;&#65533;G2&#1050139;`S&#65533;$K=&#65533;K&#65533;W=&#65533;T&#65533;&#32402;&#65533;@2&#65533; &#65533;L(%&#65533;6&#65533;&#65533;&#65533;Np&#65533;D@B&#65533;&#65533;\&#65533;&#65533;b&#65533;&#65533;$	Kp&#65533;&#65533;H&#65533;&#544;&#65533;l`	&#65533;XF<&#65533;A&#65533;&#65533;(0&#65533;&#65533;lO&#65533;&#65533;&#65533;&#1512;}i{b&#65533;{&#65533;!&#65533;j8c&#65533;&#65533;+(&#65533;6ha	A&#65533;&#65533;
< &#65533;&#65533;&#65533;&#65533;@
&#65533;&#65533;H&#65533;b&#65533; &#65533;&#65533;&#65533;&#1764;&#65533;s&#65533;3:&#65533;<&#65533;&#65533;suW.&#65533;?&#65533;&#65533;&#65533;Lf&#1180;&#65533;CJ&#65533;&#65533;MR%&#65533;	&#65533;&#65533;-&#65533;&#65533;/&#65533;&#65533;M&#65533;&#65533;W&#65533;&#65533;~&#65533;&#65533;&#65533;&#65533;W&#65533;&#65533;&#65533;&#65533;&#65533;&#65533;i&#65533;f&#65533;&#1491;&#65533;&#65533;2&#65533;i&#65533;&#65533;&#65533;2&#65533;&#65533;&#65533;#&#65533;&#738;`&#65533;a&#65533;&#65533;k&#65533;CM&#65533;&#65533;$vp&#65533;&#65533;&#65533;&#65533;&#65533;&#65533;^h>&#41153;&#65533;&#65533;P&#65533;h8&#65533;E&#65533;&#65533;&#65533;k&#65533;&#65533;-&#65533;&#65533;&#65533;&#65533;E&#65533;&#65533;&#65533;&#65533;&#65533;kAqH&#65533;CR&#65533;&#65533;&#65533;&#65533;  &#65533;dt&#65533;&#65533;&#65533;;X&#65533;'&&#65533;eS'&#65533;9&#65533;S$'qr&#65533;&#65533;a]OV&#65533;`&#65533;`1&#65533;10*&#65533;#&#65533;Z&#65533;#`p wp@@~&#65533;xg&#65533;&#65533;&#65533;@	&#65533;	&#65533; 	&#65533;`	&#65533;&#65533;&#65533;pg 6-&#65533;&#65533;&#65533;47&#65533;"&#65533;&#65533;&#65533;&#65533;&#65533;4&#65533;&#65533;E&#65533;&&#65533;&#65533;&#65533;&#65533;&#65533;'&#65533;&#65533;&#65533;&#65533;
&#65533;&#65533;&#65533;0
}`R&#65533;(&#65533;-`Y$&#65533;&#65533;Q0&#65533;GPk&#65533;&#65533;	&#65533;`|&#65533;&#25257;&#65533;&#65533;&#65533;$&#65533;4;@aj,h&#65533;&#65533;&#65533;&#65533;;hIG&#65533;U&#65533;7.&#65533;"&#65533;x&#65533;&#65533;&#65533;&#65533;H&#65533;&#524;x&#65533;TJ&#65533;CmR&#65533;S&#1317;m&#65533;d&#65533;Q&#65533;y&#65533;&#65533;c&#65533;X&#65533;""y&#65533;o&#65533;2L &#65533;L&#65533;F&#65533;&#65533;k&#65533;%XQ&#65533;o0&#65533;r2&#65533;N&#65533;*&#65533;M	gp&#1600;&#65533; +&#65533;&#65533;&#65533;&#65533;&#65533;	+ )&#65533;&#2036;p&#1588;r2W8Eq&#65533;&#65533;K~O&#65533;&#65533;p&#65533;5P&#65533;C}I&#65533;H&#65533;&#65533;&#65533;&#65533;&#65533;hMu&#65533;&#65533;&#65533;&#65533;wP&#65533;&#523;w}&#65533;&#65533;Q&#152;%&#65533;~&#65533;t&#65533;&#65533;&#65533;&#65533;EX&#65533;&#65533;&#65533;&#65533;&#65533;@	&#65533;_&#65533;&#65533;&#65533;t?]&#65533;0QgS&#65533;&#34079;10&#65533;J&#65533;&#65533;&#65533;Cq'pbA&#65533;&#65533;K'&#65533;`&#65533;pJ&#65533;S8,&#65533;&#65533;&#65533;0Up( [P4&#65533;y&#65533;&#65533;k&#33168;&#65533;w&#65533;&#65533;w&#65533; s0C&#65533;&#65533;&#65533;&#65533;&#65533;&#65533;>&#65533;&#65533;Wy&#65533;&#65533;4&#65533;&#65533;&#65533;&#403;&#65533;&#65533;g&#65533;5&#65533;&#65533;&#65533;&#65533;&#65533;`	&#65533;&#65533;
&#65533;&#65533;Q&#65533;)&#65533;&#65533;&#65533;0Gtt&#65533;"P'&#65533;0&#65533;k 
&#65533;0&#65533;pO&#65533;%|&#391;&#65533;SB;e~&#65533;&#65533;;1L&#65533;&#540;&#65533;"&#65533;&#65533;k&#65533;&#65533;&#65533;&#65533;$&#65533;Z&#65533;	Z&#65533;$&#65533;)#FZ&#65533;&#65533;n&#65533;7&#65533; 4yZ08&#65533;B&#65533;&#65533;qA&#65533;&#65533;04&#65533;P&#65533;\&#65533;:&#65533;&#65533;E&#65533;&#65533;&#65533;&#65533;`F8aEg&#65533;&#65533;&#65533;&&#65533;(&#65533;&#65533;<&#65533;&#65533;H` &#65533;<&#65533;)b&#65533;M&#65533;`&#65533; +&#65533;`&#65533;`&#65533;&#65533;`&#65533;z*&#65533;&#65533;&#1568;	z=&#65533;SE?&#65533;B>&#65533;&#65533;#w&#65533;k)H?&#65533;(&#65533;&#65533;&#65533;'f%&#672;
z=:&#65533;&#65533;&#65533;<&#65533;v&#65533;&#65533;jx%Z&#65533;&#65533;&#65533;&#65533;g;&#65533;&#65533;&#65533;&#65533;];&#65533;&#65533;4&#65533;:&#65533;&#65533;&#65533;&#65533;&bru&#65533;&#65533;JI&#65533;mE1&#65533;Q&&#65533;0]]&#65533;A&#65533;&#65533;S&#65533;&#1621;&#65533;&#65533;t&#1360;E@.P  #&#65533;+@&#65533; &#65533; &#65533;&#65533;`?&#65533;o&#65533;&#65533; y&#65533;fj8	&#65533;0Vn&#65533;&#65533;0	&#65533; i ;&#65533;&#65533;qP&#65533;&#65533;&#65533;&#65533;&#65533;R&#65533;&#65533;"J&#65533;&#65533;&#65533;U&#65533;K&#65533;&#65533;&#65533;pi&#65533;{&#65533;&#65533;pT&#65533;/&#65533;&#65533; 
&#65533; @&#65533;p&#65533;W&d&#65533;e&#65533;&#65533;-&#65533;=.&#65533;kx&#65533;*B&#65533;"&#65533;-Z<&#65533;`&#385;&#323;j&#65533;9&#65533;&#65533;&#182;81&&#65533;))&#65533;&#65533;,&#65533;&#65533;v"&#65533;#&#65533;EJ&#65533;&#728;91&#65533;c<6m[:]&#65533;i&#65533;&#1349;u&#65533;&#65533;&#65533;&#65533;y<)&#65533;&#65533;&#34030;3n&#65533;"R&#65533;&#65533;&#65533;&#65533;'*&#65533;&#65533;&#516;&#65533;&#65533;.&#65533;&#65533;&#65533;&#65533;&#65533;*&#65533;4&#65533;
&#65533;&#65533;&#65533;&#65533;@&#65533;	&#65533;&#65533;:&#65533;"{ &#65533;&#65533; &#65533;	&#65533;&#1171;pN[P4&#65533;`&#65533;o&#1172;&#65533;&#65533;&#65533;&#65533;&#65533;&#65533;dr&#65533;&#65533;PW&#65533;&#65533;&#65533;&#28946;eQ&#65533;&#1426;&#65533;&#65533;NDQ&#65533;&#65533;&#65533;&#65533;nF&#65533;;y(&#65533;%&#65533;@&#65533;uy+&#65533;X&#65533;4AIX?&#65533;R/%5.&#65533;&#981;4E0N&#65533;SY&#65533;u&#65533;&#65533;Ii&#65533;&#65533;1&#65533;AX&#65533;J&#65533;&#65533;W&#65533;&#65533;&#65533;&#65533;l&#65533;.&#65533;Td&#65533;(`#&#65533;7&#65533; @&#65533;#&#65533;&#65533;Y&#65533;t&#65533;| &#65533;p&#65533;&#65533;j	m	l&#65533;GT	&#65533;`>&#65533;&#65533; &#65533;y0&#65533;&#65533;g&#65533;r"&#65533;v&#65533;&#370;9&#65533;&#65533;Rd&#65533;&#65533;O&#65533;g&#1824;&#65533;0P&#65533;Z0e09&#65533; P{j @ &#65533;&#65533;P{&#65533;&#65533;%&#65533;= p&#65533;	&#65533;&#65533;2&#65533;(&#65533;$&#65533;&#65533;&#65533;[&#65533;&#65533;s%&#65533;[&#1913;q&#65533;y#&#65533;,&#65533;7&#65533;&#65533;&#65533;}&#65533;&#65533;Q&#65533;DO&#65533;T>&#65533;&#65533;&#65533;|&#65533;&#65533;j&#65533;#&#65533;i&#65533;	/&#65533;&#373;&#65533;&#65533;\&#65533;	&#65533;S&#596;&#65533;Ug]&#65533;
e&#65533;a&#65533;aD&#65533;w&#166;c5z"K&#65533; &#65533;^&#65533;&#65533;&#65533;&#65533;U?&#65533;&#1344;<j=&#65533;#&#65533;&#1329;&#65533;&#65533;ip
&#65533;&#65533;"z&#65533;&#65533;&#65533;7j&#65533;(h)w)&#1786;)vA&#65533;EL&#65533;&#579;='&#65533;&#65533;!&#65533;&#65533;&#65533;&#65533;&#65533;&#65533;&#65533;m&#65533;t&#65533;8hh&#65533;x&#65533;&#65533;Z&#65533;&#65533;&#4327;&#65533;a&#65533;K&#65533;&#65533;Y&#65533;&#65533;&#65533;uAa&#65533;&#437;QA&#65533;d&#65533;i"&#65533;&#65533;&#65533;`) 9p&#65533;)&#65533;&#65533;s&#65533; @G&#65533;'pI&#65533;t t&#65533;&#65533;&#65533;&#65533;&#65533;&#65533;kH	&#65533;L&#599;&#65533;	&#65533;P	&#65533;p	i@&#65533; &#65533;  &#65533;&#65533;&#65533;&#65533;&#65533;!&#65533;&#65533;%Rh&#65533;&#1480;Q* &#65533;En&#65533;`&#1792;&#65533;`H =&#65533;@&#65533;200{
&#65533;`G&#65533;&#65533;1Yh@&#65533;,&#65533;&#65533;i_ 	&#65533;&#65533;&#65533;&#65533;&#33486;b@&#65533;C&#65533;1l&#65533;(l&#65533;&#65533;b&#65533;&#65533;(&#65533;&#65533;&#65533;&#65533;I&#65533;&#65533;&#65533;&#65533;&#65533;&#65533;&#488;&#65533;&#906;@&#65533;&#1804;&#65533;D&#65533;^" &#1096;&#65533;[&#65533;0
s&&#65533;&#65533;PV&#65533;&#1942;&#65533;&#65533;&#65533;&#65533;c&#65533;@b{5&#1797;nU~>1&#65533;()&#65533;6}"q*&#65533;&#65533;&#65533;&#65533;*&#65533;&#65533;&#65533;K&#65533;'K&#65533;I&#65533;&=&#65533;!&#65533;&#65533;#m&#65533;0&#65533;#&#65533;+-*&#65533;&#65533; &#1906;'&#65533;9&#65533;&#65533;)&#65533;&#65533;bA*&#65533;&#65533;&#65533;&#65533;5P&#65533;&#65533;&#65533;E&#65533;H&#65533;&#65533;p&#65533;F&#65533;?&#65533;&#65533;$&#65533;&#65533;&#65533;&#30452;&#65533;W>&#65533;&#65533;[t:V&#65533;&#837;&#65533;&#65533;&#65533;/`M&#1409;u&#65533;&#65533;&#65533;&#65533;8&&#65533;R&#65533;&#65533;&#65533;&#65533;Nw&#65533;k-&#65533;D&#65533;&#65533;*&#65533;2&#65533;&w&#853;&#65533;&#65533;&#65533;?&#65533;&#65533;&#65533;
j@2 q&#65533;&#65533;+@Ww&#65533;
&#65533;9`m0q u&#65533;i&#65533;&#65533;;	&#65533;L&#598;&#65533;	&#65533;&#65533;	&#65533;&#65533;	r&#65533;` ` 0n&#65533;
&#65533;p@&#65533;c&#65533;a~&#65533;&#65533;&#65533;EWG#&#65533;&#65533;&#65533;cR,&#65533;&#65533;&#65533;R&#65533;7@4+  (&#65533;&#65533;&#65533; pm&#65533;p&#65533;&#65533;&#65533;TxT'@%pR&#65533;&#65533; &#65533;@W&#65533;qL&#65533;>&#65533;u}&#65533;O7&#65533;&#65533;7&#65533;&#65533;&#65533;9'%V-O&#65533;	&#65533;&#65533;&#65533;&#65533;(&#50495;&#65533;i&#65533;&#65533;}&#65533;	%&#65533;&#65533;&#65533;="&#65533;~&#599;~X&#65533;&#65533;&#65533;&#65533;&#65533;&#65533;&#1590;&#65533;&#65533;&#65533;&#65533;&#65533;&#65533;&#65533;&#65533;&#65533;&#65533;&#65533;/&#65533;&#65533;"&#65533;^R&#65533;&#65533;&#65533;mX-&#65533;j&#65533;L&#65533;&#65533;s&#65533;6_Q&#65533;'&#65533;&#65533;&#65533;&#65533;&#65533;&#65533;s&#65533;&#65533;&#65533;'&#1778;8N&#65533;Z=n&#65533;8&#65533;&#65533;-&#65533;;&#65533;&#65533;>n&#65533;?&#65533;&#65533;&#65533;0&#65533;Z&#65533;*&#65533;G^&#65533;&#65533;&#65533;&#65533;]NJ&#65533;#&#65533;%&#313;HPX^&#65533;0&#65533;&#65533;H<&#65533;L&#65533;&#65533;&#65533;&#65533;]i&#65533;&#65533;&#932;[LF@&#65533;&#65533;&#65533;85j&#65533;&#65533;&#65533;4>&#65533;&#65533;&#65533;&#65533;k&#65533;&#65533;W&#65533;&#65533;&#65533;&#65533;&#65533;&#65533;I&#65533;&#1637;&#65533;n &#65533;0&#65533;p;&#65533;7 .&#65533;s&#65533;pi &#65533;&#65533;
&#65533;c&#65533;q0sP~&#65533;&#65533;&#65533;l&#65533;&#65533;1&#597;&#65533;	&#65533;0
n&&#65533; *C 0zp-=&#65533;~8/S|&#65533;2&#65533;&#65533;8&#65533;}&#143;&#65533;&#1008;&#65533;0U 6&#65533;.&#65533;!P6&#65533;w&#65533; &#65533;&#65533;e&#65533;J&#65533;i&#65533;&#65533; `*pVF-&#65533;&#65533;P&#65533;&#65533;K&#65533;&#65533;&#65533;Z&#65533;j=&#65533;&#65533;&#65533;&#1955;&#65533;&#1402;(&#65533;&#65533;&#65533;D&#65533;,&#65533;F&#65533;&#65533;z&#65533;&#65533;&#65533;&#65533;g&#882;X&#65533;6l&#65533;&#65533;&#882;f&#65533;&#65533;&#65533;@L&#65533;&#65533;t&#182;_&#65533;&#65533;J&#65533;s&#65533;`[X&#65533;&#65533;&#65533;[mX&#65533;Y&#65533;&#65533;(&#65533;lF&#65533;%"O7&#65533;&#65533;(&#65533;&#65533;&#65533;&#65533;yo&#65533;&#1358;$&#65533;[..<&#65533;Y&#65533;&#65533;&#65533;&#65533;1M&#65533;&#65533;P?&#65533;C&#65533;&#65533;>O&#65533;AO&#65533;D_&#65533;E&#65533;&#65533; &#65533;&#65533;&#65533;8~&#65533;&#65533;9&#65533;1&#65533;&#65533;5&#65533;<&#1571;<1&#65533;*&#65533;D_%&#65533;&#65533;&#398;]&#65533;&#65533;aa&#65533;g&#65533;&#65533;&#65533;L^!&#65533;-&#65533;&#65533;&#65533;&#65533;d&#65533;&#65533;e&#65533;ln&#65533;&#437;&#65533;&#65533;%_r&#65533;&#65533;i&#65533;9&#65533;uV&#65533;&#65533;bB&#65533;r&#65533;uV&#65533;&#65533;u&#65533;&#65533;&#65533;^Y&#65533;&#65533;&#65533;v&#65533;t&#65533;HF
&#65533;&#65533;&#65533;&#65533;0t@&#65533;A`&#65533;&#65533;0Y
f&#673;1&#65533;e&#65533;pP{&#65533;{&#65533;&#65533;!&#609;&#65533;	&#65533;@	&#65533;&#65533;	&#65533;&#65533;	&#65533;`
&#65533;P.P  @  0&#65533;&#65533;`&#65533;&#65533;&#65533;`&#1280;&#65533;0\r&#65533;W&#17956;2&#65533;&#65533;&#65533;@&#65533; P&#65533;/P&#65533;&&#65533;&#65533; P6&#65533;&#65533;
PY&#65533;k&#65533;`&#65533;&#65533;&#65533;&#65533;&#65533;C&#65533;&#65533;&#65533; @&#65533;o&#65533;	&#65533; &#65533;&#1049;&#65533;`8q&#65533;&#65533;!&#65533;!Br&#65533;N&#65533;Xq9r&#65533;0b,Q&#65533;&#65533;s&#65533;&#661;;g&#65533;d&#65533;r M&#65533;&#65533;x&#65533;#&#65533;&#65533;&#65533;&#397;&#65533;XQ&#65533;C&#65533;mZ&#65533;&#65533;Sb&#986;_v&#65533;&#1191;P&#65533;$E&#65533;4&#65533;&#65533;J&#65533;!&#993;KW5&#65533;&#65533;u&#65533;&#1585;k&#65533;&#65533;&#65533;x&#65533;&#65533;&#1115;7&#65533;&#65533;Y{&#65533;&#65533;e&#65533;&#1453;&#65533;zj&#6045;'O^<&#65533;&#65533;&#65533;em&#65533;.&#65533;&#1985;+Y&#65533;$as&#148;s&&#65533;&#65533;}:&#65533;Ya&#65533;&#65533;
&#65533;}&#65533;\&#65533;7&#65533;&#65533;C{#]&#65533;&#1782;m&#65533;N&#65533;>&#877;7m&#65533;e&#982;&#65533;-mm&#65533;q&#65533;m&#65533;76k&#1522;&#65533;&#65533;&#65533;&#65533;k&#1456;eK>&#1818;&#65533;l&#65533;&#65533;?&#65533;-&#65533;&#65533;&#65533;&#65533;&#65533;&#65533;K'n<&#65533;u&#65533;&#1507;[&#65533;&#65533;|:o&#1969;Y&#65533;V&#65533;~&#65533;km&#65533;a&#65533;_?;ui&#65533;&#65533;L&#65533;&#65533;&#65533;y&#65533;&#65533;&#65533;Dk&#539;&#65533;&#65533;3&#65533;@&#65533;&#65533;Ap&#65533;&#65533;BS&#65533;&#65533;&#65533;6&#65533;&#65533;?	&#65533;-&#65533;&#65533;R&#65533;(*&#65533;&#65533;Q&#65533;CC&#457528;&#65533;&#65533;D&#65533;&#65533;Q,x&#65533;&#65533;&#65533;.&#65533;&#65533;	&#65533;E&#65533;&#27207;,zn&#65533;'&#499;&#65533;J&#47033;&#65533;&#65533;,!&#65533;4&#65533;Hm,&#65533;.&#65533;t&#65533;I&#65533;&#65533;&#65533;Y&#65533;&#65533;E&#65533;t&#65533;&#65533;v&#65533;Y&#65533;t~I&#65533;!&#65533;XbP&#65533;,&#65533;`&#65533;X&#65533;p&#1058;F	&#65533;= $&#65533;@9&#65533;I(1&#65533;L6&#65533;&#274;L:&#65533;&#65533;SR&#1636;",h@P&#65533;&#65533;D>&#65533;&#65533;\~&#65533;&#65533;&#65533;f&#65533;&#65533;F&#65533;&#65533;&#65533;@&#65533;&#65533;*tJ:&#65533;*?$&#65533;&#193;&#65533;!&#475;gj&#65533;&#65533;&#65533;&nHA>&#65533;`X2&#65533;@H&#65533;&#65533;	(&#65533;`&#65533;2&#65533;`&#65533;0&#65533;`&#65533;
.&#65533;@&#65533;
&#65533;&#65533; X6P&#65533;Dr&#65533;F&#65533;r&#65533;l&#65533;uwrW&#65533;rf&#65533;&#65533;U&#65533;&#65533;&#65533;{S]i^&#65533;&#65533;)(&#65533;&#65533;-&#65533;&#65533;w'&#65533;)^&#65533;&#65533;U&#65533;&#65533;qL&#65533;&#65533;&#65533;&#65533;N&#65533;&#65533;&#65533;&#65533;&#65533;&#1995;&#65533;&#65533;&#65533;&#65533;&#65533;r&#65533;&#47691;&#504;&#65533;rH&#65533;&#65533;L&#734;&#65533;&#546;&#65533;&#65533;&#65533;a&#490;t&#1073;&#65533;&#65533;&#65533;6&#65533;H'&#65533;&#65533;&#65533;g&#65533;4
&#65533;As&#65533;&#65533;&#65533;Y&#65533;q&#185;hg&#65533;&#65533;&#65533;&#65533;&&#65533;8&#65533;l!&#65533;&#65533;'&#65533;&#65533;2&#65533;&#65533;&#65533;&#65533;&#65533;5n&#65533;6&#65533;5&#65533;p&#65533;&#65533;&#65533;mbcN&#65533;&#1930;&#65533;&#890;&#65533;&#65533;&#1982;&#65533;n&#42155;&#65533;9&#65533;&#1755;:&#65533;&#65533;&#65533;8&#65533;&#65533;&#65533;N&#65533;&#65533;&#65533;&#65533;p&#65533;&#65533;&#65533;&#65533;o&#65533;&#65533;&#65533;&#65533;&#198;&#65533;&#65533;&#65533;&#65533;|&#65533;Q&#65533;|&#65533;&#65533;&#65533;F&#65533;l&#65533;&#65533;nO&#65533;&#65533;Pw&#65533;&#65533;&#65533;Zw&#65533;u[gp&#65533;&#65533;,lp3&#65533;p;w&#65533;&#65533;=w&#65533;6^&#47917;&#65533;P&#65533;1&#65533;7$&#65533;Y&#65533;&#65533;y&#1385;
&#65533;&#65533;J&#65533;,ak&#65533;&#65533;&#65533;&#65533;&#65533;&#65533;&#65533;&#65533;&#65533;W&#65533;{&#65533;O&#65533;&#65533;&#65533;_&#65533;&#65533;&#65533;g&#65533;&#65533;"&#65533;7G&#65533;&#65533;&#65533;&#65533;&#65533;&#65533;/xl/&#65533; `X&#65533;b&#65533;w&#65533;&#65533;+]&#65533;J&#65533;B=vp&#65533;X&#65533;&#65533;&#65533;&#65533;x&#65533;x&#65533;&#65533;$H&#65533;>8!,&#65533;&#65533;K(&#65533;}&#65533; &#65533;&#65533;B("&#65533;b':&#65533;	N|&#65533;&#65533;&#65533;0E)J&#65533;&#65533;O&#65533;!	8&#1025;&#65533;0AL&#65533;9<&#65533;*ZZ&#65533;&#65533;&#65533;&#65533;Te&#65533;&#65533;$&#65533;$&#65533;y&#868;W&#65533;qt&#65533; E"&#65533;@&#65533; X&#65533;&#65533;&#65533;x7=`x@&&#65533;&#65533;` ! A>&#65533;&&#65533;&#65533;Yh&#65533;&#65533;@&#65533;7Y`A&#65533;+&#65533;&#65533;9D]W+X&#65533;dr&#65533;&#65533;1&#65533;%&#65533;&#65533;"'u&#1459;&#65533;-iT&#65533;&#65533;&#65533;v&#65533;&#65533;&#65533;h&#65533;&#65533;&#65533;h&#65533;<XE&#65533;&#65533;&#729;'&#65533;&#65533;1&#65533;1&#65533;*Z&#65533;
&#65533;f4&#65533;&#65533;/-&[&#65533;&#65533;&#65533;&#65533;2|&#65533;&#65533;.&#65533;&#65533;&#1174;&#1569;&#65533;V&#65533;k%&#65533;&#65533;&#60201;;&#65533;@&#65533;&#65533;&#1028;r7&#65533;Tj&#65533;B&#13072;&#65533;&#65533;&#65533;n&#65533;&#65533;&#449;&#65533;&#65533;&#65533;&#65533;&#65533;G=&#65533;&#65533;i&#65533;&#65533;&#65533;&#65533;\cnr&#65533;&#65533;&#65533;&#65533;6&#65533;knp&#817;&#65533;@&#65533;C&#65533;&#65533;	&#65533;:&#65533;NAwPJ&#65533;9U&#65533;C&#65533;Q&#65533;&#65533;&#65533;n&#65533;&#616;&#65533;<&#65533;&#65533;&#65533;&#65533;&#65533;=&#65533;{&#65533;&#65533;#&#65533;&#65533;&#65533;N&#65533;&#65533;|&#65533;&#65533;@#vJ&#65533;k&#65533;&#65533;&#65533;&#65533;DS&#65533;&#65533;&#65533;4&#20265;)&#65533;&#65533;&#65533;&#65533;&#65533;&#65533;${4&#65533;G&#65533;&#65533;&#65533;fK&#65533;G&#65533;h>&#65533;Eu~&#65533;8&#65533;T&#65533;GLb&#65533;eW]&#65533;VU6&#65533;&#65533;EG9&#145;&#512;>&#65533;9U&#65533;U&#65533;(&#65533;2&#65533;+&#65533;&#786;_&#65533;Y=&#65533;hG9&#65533;&#65533;&#65533;&#65533;=&#65533;A
:P&#65533;(`Y&#65533; 0@&#65533;&#65533;&#65533; ):	B &#65533;&#65533;(&#65533;!Q&#65533;D<b&#65533;&#65533;&2&#65533;	LX&#65533;&#65533;&#65533;&#65533;$&&#65533;S4`&#65533;q&#65533;M&#65533;&#65533;&#65533;&#65533;&#65533;(H&#65533;
Y&#65533;b&#1384;&#65533;`R&#65533;ZJ&#65533;$	&#65533;7&#65533;A&#65533;e&#65533;&#65533;&#65533;&#65533;&#65533;&#65533;&#65533;&#65533;[&#65533; &#65533;4d)&#65533;Y&#65533;&#65533;>&#65533;&#65533;&#65533;&A&#65533;&#65533;]
T &#65533;&#65533; ?&#65533;&#65533;&#65533;&#65533;8F6"&#599;
&#65533;&#65533;&#65533;9 &#65533;&#65533; &#65533;&#65533;&#65533;Tn9
&#65533;N&#65533;-&#65533;&#65533;&#65533;P8+&#65533;&#65533;&#65533;&#65533;)&#65533;&#65533;HJ:&#65533;a8&#65533;&#65533;&#65533;&#65533;&#65533;pyT&#65533;hF&#65533;DWO&#65533;> &#65533;o&#65533;X&#65533;+4S%&#65533;Mv&#65533;^Kc'&#65533;&#65533;&#65533;&#65533;=&#65533;&#65533;B<$k-&#65533;?Nr&#65533;$&#65533;&#65533;O5&#65533;!&#65533;4w&#65533;d&#65533;m&#65533;&#589;mh&#65533;/k&#65533;&#65533;&#65533;Q&#65533;u&#65533;&#65533;&#906058;9&#65533;d&#65533;&#65533;v&#65533;&#65533;f&#65533;&#65533;&#65533;&#65533;kv&#1818;&#1516;&#65533;N&#65533; &#65533;s&#65533;&#1766;&#65533;?o.t&#65533;<&#65533;Wz&#65533;&#65533;.v&#65533;)-&#65533;&#65533;D&#65533;!&#65533;&#65533;&#65533;"&#65533;3&#65533;&#65533;r&#65533;Y&#65533;	Q&#65533;B&#65533;]j&#65533;Dp&#65533;KX&#65533;&#65533;&#65533;}&#65533;\5V]&#65533;>&#65533;&#65533;8&#1452;n_&#65533;x4&#65533;&#65533;&#65533;&#65533;&#65533;u&#1119;X\&#65533;&#65533;&#65533;&#65533;&#65533;{T
` &#65533;&#1698;&#65533;&#65533;z~&#65533;^&#65533;&#65533;&#65533;l&#1314;,`jpT&#65533;
h&#65533;&#65533; d EX&#65533;"D&#65533;&#65533;U&#65533;B&#65533;p&#65533; &#65533; C$B&#65533;XD#&#65533;&#65533;z;&#65533;&#65533; &#65533;&#65533;p*x&#65533;H!&#65533;&#65533;@,b&#65533;&#65533;Do&#1545;O&#65533;b&#65533;j&#65533;,&#65533;&#65533;&#65533;&#65533;g'&#65533;&#65533;HTE4&#65533;nX&#65533;&#65533;E+,&#65533;&#65533;1H!	G B&#65533;&#65533;`E&#763;pR  
|&#65533;#&#65533;z_&#65533;&#65533;&#65533;&#65533;&#442;&#65533;&#65533;&#65533;&#65533;&#65533;M&#65533; 	n&#65533;=&#65533;b&#65533;&#65533;H&#65533;0CSR&#65533;&>Ie&#65533;&#65533;&#65533;$&#65533;&#65533;s&#65533;&#65533;&#65533;c&&#65533;]4&#65533;&#65533;K&#65533;&#65533;J&#65533;&#65533;&#65533;0*9&#65533;&#1799;:&#1298;&#65533;&#65533;&#65533;&#65533;&#65533;&#65533;&#65533;x&#65533;}&#65533;d&#65533;|5[&#65533;'c&#65533;4&#65533;/xM&#65533;a<R&#65533;&#65533;&#65533;&#65533;&#65533;|&#65533;+o&#65533;g^&#65533;&#65533;&#65533;x&#65533;ykN&#65533;&#676;&#65533;&#65533;L&#65533;M&#65533;|ml&%t<&#65533;&#65533;g/w&#65533;mkN&#65533;&#65533;&#1116;&#65533;2&#65533;&#65533;&#65533;o&#65533;=&#65395;{;&#65533;&#65533;&#959;&#1640;&#65533;7&#65533;g&#65533;&#65533;&#65533;[&#65533;}&#65533;&#65533;:&#65533;&#65533;>&#65533;&#65533;<&#65533;&#65533;&#65533; CO&#65533;&#65533;kF&#742;&#65533;&&#65533;4&#65533;&#65533;L'&#65533;&#65533;&#65533;&#65533;^&#65533;$,&#65533;oo&#65533;&#65533;&#65533;Eh&#65533;&#65533;+^i&#65533;&#65533;&#65533;&#65533;&#65533;&#65533;L&#1454;&#65533;&#65533;&#65533;&#65533; 	&#65533;&#65533;	$!&#65533;&#65533;&)6&#65533;&#65533;&#65533;&#65533;&#65533;&#65533;,Y&#65533;&#65533;&#65533;{ v@d&#65533;.p&#65533;&#65533;&#65533; &#65533;Z p&#65533;@ &#65533;&#65533;4pQHVX&#65533;T O&#65533;&#65533;B&#1027;> &#65533;Dh&#65533;F&#65533;7D&#65533;&#65533;&#65533;;`&#65533;-8h&#65533; .`;&#65533;&#65533;;&#65533;Ch&#65533;GXEp&#65533;&#65533;&#65533;*&#1284;MpO&#65533;T&#65533;&#65533;^ exj&#65533;&#65533;m&#550;&#65533;J&#65533;&#65533;kx&#65533;a&#65533;&#65533;R&#65533;&#65533;A`&&#65533;&#65533;&#65533;&#65533;&#65533;&#65533;&#65533; p&#65533;	&#65533; e&#65533;&#65533;	&#65533;&#65533;X&#65533;(&#65533;&#65533;x&#65533;&#65533;&#65533;_&#65533;&#65533;hDk&#65533;&#65533;&#65533;&#65533;&#65533;
@/&#65533;  ?`d&#65533;&#65533;&#65533;S=n l"C y&#65533;&#65533;&#65533;&#65533;K&#65533;&#65533;c&#65533;K" y&#65533;kR=&#65533;&#65533;s&#65533;&#65533;F%UZ?&#65533;&#65533;"^<&#65533;&#65533;E`&#65533;0M&#65533;&#65533;
	&#1829;&#65533;k@&#65533;&#65533;&#65533;*3&#65533;3&#65533;&#65533;K&#65533;K&#65533;&#65533;&#38512;Q&#65533;&#65533;y&#65533;&#65533;&#65533;o&#65533;F&#65533;&#65533;FqGr4&#1041;&#65533;&#65533;< &#65533;&#65533;1w2&#65533;G&#65533;0&#65533;&#65533;;&#65533;?{=&#65533;13&#65533;&#65533;(&#65533;K&#65533;33&#65533;I&#65533;&#65533;!H&#65533;&#65533;=&#65533;b&#65533;&#65533;|&#65533;&#65533;H&#65533;|&#65533;\&#65533;&#65533;&#65533;!(&#65533;&#65533;&#65533;&#65533;&#65533;&#65533;~&#65533;&#65533;&#65533;&#65533;@&#65533;r&#65533;&#44751;!&#65533;&#65533;Yxt)&#65533;z&#65533;&#65533;&#65533;&#65533;&#65533;h	&#65533;&#65533;&#432;&#65533;v!&#65533;&#65533;&#65533;&#65533;?&#65533;	&#65533;&#65533;&#65533;&#65533;	&#50745;&#65533;5Tk&#65533;&#65533;&#65533;?&#65533;LJ&#65533;&#65533;?&#65533;x&#65533;&#65533;!@$&#65533;&#65533;&qf&#65533;d&#65533;&#664;Q &#65533;&#65533;&#65533;h&#65533;?&#65533;Yr&#65533;&#65533;7X&#65533;pl&#65533;6n&#65533;0&#65533;&#65533; 0D&#65533;&#65533;R0&#65533;S8S &#65533;P&#1028;E&#65533;<GxF8@&#65533;7@/&#65533; `&#65533;&#65533;h2&#65533;&#65533;:@L3&#65533;&#65533;>:&#65533;Ex&#65533;H&#65533;&#65533;Hx&#65533;&#65533;&#65533;&#65533;Gp&#65533;H&#65533;7%T&#65533;\ chhxf0dpMg@_PH&#65533;&#65533;.&#65533;+&#65533;&#65533;p&#65533;h&#65533;6&#65533;/9Z&#65533;:
&#65533;&#65533;@pDl&#65533;&#65533;&#65533;l &#65533;A&#65533;&#65533;.&#65533;&#65533; &#65533; A&#65533;4&#65533;]&#65533;&#65533;&#65533;*kG&#65533;&#1117;&#65533;;2&#65533;&#65533;&#65533;P&#65533;&#65533;&#65533;&#65533;wZO"&#65533;1&#65533;&#65533;&#65533;&#65533;&#65533;&#65533;&#65533;&#65533;wq;&#65533;3&#65533;+P;&#65533;&#65533;&#65533;u&#65533;K
1&#65533;	]&#65533;&#65533;^r_S5d2<h&#65533;&#65533;&#65533;&#65533;,&#65533;&#65533;A&#65533;xA&#65533;&#403;b&#65533;>&#65533;&#65533;>&#65533;&#65533;&#65533;&#65533;&#65533;>&#65533;&#65533;<C&#65533;<&#65533;A4&#65533;Y&#65533;5&#65533;vl&#65533;&#65533; I@&#205;|&#65533;3~&#65533;=&#65533;@(&#65533;,&#65533;8&#65533;&#65533;,R&#65533;,&#520;T&#65533;&#65533;a&#65533;$E3&#65533;&#701;&#577;&#65533;1&#65533;1&#65533;G-&#882;B;I&#65533;A&#65533;wt&#65533;&#65533;&#1818;&#65533;Y&#65533;&#65533;&#738;,"&#65533;&#65533;"&#65533;lS&#65533;&#65533;IV&#65533;&#65533;&#65533;&#65533;&#423;&#65533;45&#65533;&#65533;
&#65533;&#65533;&#65533;&#65533;&#65533;&#65533;&#65533;SJA&#65533;&#65533;M&#65533;a&#65533;&#1256;&#65533;1I&#65533;&#65533;*A6&#65533;&#65533;-&#65533;&#65533;&#65533;&#65533;
&#65533;&#65533;L&#65533;&#65533; &#65533;  7QM &#65533; h?&#65533;&#682;,W%P&#65533;C&#65533;&#65533;&#771;>&#65533;&#65533;?&#65533;<&#65533;7 &#65533;+ 0&#65533;&#65533;((&#65533;:&#65533;?`&#65533;.&#65533;4p&#65533;9&#65533;>B8E&#65533;&#65533;D0B(&#65533;C&#65533;&#65533;?&#65533;6 3X7&#65533;C&#65533;S`T8T M&#65533;SPU&#65533;Y&#65533;B&#65533;&#1537;&#65533;&#65533;&#65533;&#65533; 7&#65533;&#65533;i&#65533;&#65533;&#65533;&#65533;@&#1280; &#65533;ND&#65533;&#65533;&#65533;t&#65533;&#65533;&#65533;N&#65533;&#65533; &#64128;&#65533;\:&#1536;&#65533; &#1537;0PY`m&#65533;&#65533;p&#65533;&#65533;&#65533;&#65533;&#65533;&#65533;&#1231;&#65533; EX4=&#65533;&#65533;&#65533;<{|Q]&#980;&#65533;!&#65533;4I&#218;#{&#65533;6&#65533;SZR&#65533;&#65533;&#226;X&#65533;%L&#65533;I&#65533;&#65533;;&#65533;&#65533;&#65533;&#65533;&#37542;
&#65533;&#65533;b&#65533;*E<&#65533;&#65533;k&#65533;&#65533;&#65533;&#65533;G&#65533;&#65533;G>&#1743;z.&#65533;H&#65533;Y&#65533;&#65533;8&#65533;&#65533;&#65533;&#65533;&#65533;&#65533;>)C&#65533;&#65533;&#65533;nt&#65533;&#65533;0&#65533;&#65533;&#65533;&#65533;&#1563;&#65533;&#23591;&#65533;&#65533;&#65533;+&#65533;[&#65533;&#65533;=;&#65533;&#65533;&#46847;=R&#65533;&#65533;&#65533;4&#65533;3*&#65533;&#65533;&#65533;)&#65533;-)|T[I&#65533;D&#65533;&#65533;H&#65533;25F&#65533;]Z&#65533;&#65533;&#65533;&#65533;&#65533;&#600;&#65533;&#65533;&#65533;T&#65533;&&#65533;&#65533;&#65533;O&#65533;&#65533;R&#65533;d+&#65533;&#65533;`F&#65533;&#65533;&#65533;A&#65533;]&#65533;5<&#65533;-&&#65533;&#65533;&#65533;&#65533;&#65533;&#65533;&#65533;&#65533;&&#65533;_B&#65533; &#65533;&#65533;&#65533;&#65533;TKe&#65533;&#65533;^  &#65533;&#65533;&#65533;T&#65533;&#65533;&#65533;`,&#65533;} &#65533;$`&#65533;D&#65533;O&#65533;WE&#65533;T&#65533;I&#65533;&#65533;2&#65533;(&#65533;&#65533;1&#65533;@`I&#65533;&#65533;E&#65533;;P4h;&#65533;&#65533;&#65533;lA&#65533;:x35&#65533;=&#1580;&#65533;2&#65533;A&#65533;@&#65533;,A &#65533;<X&#65533;/&#65533;$ &#65533;8.&#65533;H&#65533;;P8P.&#65533;&#65533;7&#65533;:pt&#65533;.P&#65533;H&#65533;>BX&#65533;&#65533;
&#1536;o&#65533;&#65533;&#65533;7;&#65533; P&#65533;&#65533;:\&#65533;Dl&#65533;E&#65533;9m&#65533;D&#65533;D(&#65533;&#65533;&#65533;&#65533;&#65533;&#65533;&&#65533;Qx&#65533;p.&#65533;&#65533;Q?I&#65533;&#1295;&#65533;l&#65533;&#65533;d&#65533;o<&#65533;&#65533;&#65533;&#65533;/e&#65533;&#65533;W<&#65533;&#65533;&#520;:1&#65533;&#65533;&#65533;&#1141;&#65533;7F&#65533;5Z&#65533;]&#65533;]&#65533;t&#65533;&#65533;&#65533;&#65533;&#65533;]X&#65533;&#65533;&#65533;@&#65533;&#65533;dx&#65533;E	&#65533;&#65533;&#65533;zJ&#65533;&#65533;&#65533;&#65533;&#65533;&#65533;{&#65533;.&#15548;&#65533;&#65533;>&#65533;&#65533;&#65533;&#65533;d&#1459;&#65533;&#65533;&#65533;d&#65533;m&#65533;&#1187;Q&#65533;t=&#65533;1&#65533;p&#1783;&#65533;[{&#65533;R&#65533;&#65533;=&#65533;&#65533;7;&#65533;3K&#65533;&#65533;&#65533;&#493;3&#65533;3&#65533;H\fH]>&#1212;&#65533;&#65533;U&#65533;-&#65533;db&#65533;=e&#65533;+Ct&#65533;&#65533;&#65533;A&#65533;3&#65533;>&#65533;&#65533;&#65533;&#65533;\&#65533;&#65533;K&#65533;&#65533;&#65533;&#65533;m&#65533;&#65533;SQ&#65533;%a35\&#65533;&#65533;Mgu&#65533;&#65533;e&#65533;&#1971;*^&#65533;g&#65533;4&#65533;&#65533;&#65533;{&#65533;f&#65533;3&#1537;&#65533;&#65533;.&#65533; &#65533; H&#65533;-&#65533;&#65533;G&#65533;K&#1028;P&#65533;E&#65533;UPQP7&#65533;&#65533;!&#65533;!&#65533;&#65533;8p&#65533;&#65533;L&#65533;{&#65533;D&#65533;&#65533;&#1106;Ih&#65533;D&#515;7&#65533;&#65533;&#65533;:xi;&#65533;=X&#65533;?&#1068;>&#65533;=P,p"&#65533; &#65533;&@&#65533;@&#65533;&#65533;.p&#65533;)x"('`%(D&#65533;E&#65533;&#65533;&#65533;&#65533; &#65533;&#1942;
&#65533;D&#65533;&#65533;9j,A|&#65533;&#65533;&#65533;@D :`6&#163;&#65533;&#704;&#65533;&#65533;&#65533;&#65533;J&#65533;j&#65533; &#65533;6&#65533;` &#65533;&#65533;&#169;&#65533;+f&#65533;&#65533;R&#65533;&#65533;Q&#65533;&#65533;&#65533;&#65533;&#65533;s$&#65533;q&#65533;&#65533;&#65533;&#65533;&#65533;&#65533;&#65533;&#65533;&#65533;7&#65533;l&#65533;R&#356;&#65533;$&#65533;&#65533;&#1227;h&#1041; 
yi&#65533;&#65533;&#65533;&#65533;<`&#65533;*&#65533;j&#65533;&#65533;+i&#65533;Pj&#65533;&#65533;&#65533;K&#65533;v&#65533;&#65533;'m8>&#65533;p&#65533;&#65533;H&#65533;0&#65533;&#1960;&#65533;&#49166;KF&#65533;&#65533;H&#65533;x&#65533;F&#65533;JI&#65533;v&#65533;2&#65533;&#894;&#65533;n&#65533;Y&#65533;&#65533;&#65533;&#5518;&#65533;&#65533;XH+&#65533;&#65533;tH&#65533;
&#65533;&#65533;!H$H&#65533;&#1691;&#65533;AH&#65533;>o,]&#65533;&#65533;&#65533;&#65533;&#65533;&#1632;&#65533;U&#65533;&#65533;&#65533;&#65533;R&#65533;&#65533;&#65533;Ik&#65533;&#65533;&#65533;&#65533;&#65533;&#65533;O&#65533;&#65533;/&#65533;&#65533;l&#65533;+rc<>F&#65533;&#65533;+&#65533;&#65533;&#65533; g&&#65533;&#65533;5t^g&#65533;pv&#65533;&#65533;#1@y&#65533;&#65533;&#65533;&#65533;/&#65533;&#65533;&#65533;&#65533;u@[&#65533;&&#65533;9&#65533;U&#65533; ?L&#65533;P/&#65533;^H&#65533;!O&#65533;Q&#65533;KWxO06h&#7937;,L&#65533;&#1394;&#65533;'&#65533;&#65533;K&#1540;J&#65533;&#65533;G&#1540;S&#65533;&#65533;X&#65533;J&#65533;C&#65533;A5H5p;&#65533;&#65533;?&#65533;&#65533;&#322;"&#65533;&#65533;&#65533;&#65533;&#65533;*h&#65533;<&#65533;&#65533;-p&#65533;(&#65533;&#65533;&H"&#65533;&#65533;&#65533;(&#65533;(5@&#65533;&#65533;h&#300;&#65533;&#65533;7X&#65533;&#65533;D0&#65533;&#65533;(k"&#65533;&#65533;&#65533;d&#65533;&#65533;9ai&#65533;&#65533;&#65533;&#65533;F&#65533;&#65533;EOt
&#65533;&#65533;&#65533;*[&#65533;n&#65533;&#65533;3&#65533;&#65533;&#65533;=&#65533;o&#65533; &#65533;&#65533;&#65533;'&#65533;&#65533;~&#65533;&#65533;&#65533;Mn&#813;&#65533;&#344;&#582;&#65533;&#65533;&#65533;&#65533;&#65533;&#1787;Z
&#65533;|&#65533;T$&#65533;&#65533;&#65533;&#65533;&#65533;&#65533;&#65533;gg&#65533;&#65533;&#65533;&#65533;<&#65533;&#65533;&#65533;P&#227;&#65533;&#65533;5j|&&#65533;}&#65533;&#65533;]&#65533;}&#65533;H&#65533;v&#62236;&#65533;&#65533;Je&#629;M&#65533;&#65533;&#65533;&#65533;x&#65533;e&#65533;&#1257;uD&#65533;-&#65533;w&#65533;&#65533;-~&#65533;&#65533;&#1166;L&#65533;L&#65533;&#65533;0R&#65533;iH&#361;3&#65533;i&#1160;tx&#521;&#65533;$e&#65533;&#65533;&#65533;e&#65533;6R&#65533;&#65533;~&#307;&#65533;&#65533;!&#65533;u&#65533;&#65533;u&#65533;&#65533;&#65533;&#65533; &#65533;	&#65533;&#65533;&#65533;&#65533;&#65533;A&#65533;&#65533;&#65533;&#65533;&#65533;y	&#65533;Z&#65533;&#65533;"&#65533;yyu&#65533;
&#65533;&#1042;+&#65533;&#65533;&#1681; &#65533;/z&#65533;W&#687;&#65533;&#65533;&#65533;`{&#65533;&#65533;J6>="&#65533;&#65533;s0(&#65533;W&#65533;&#65533;.	h&#65533;9&#65533;6p[.&#65533;'DF&#65533;&#65533;R&#65533;Kt&#65533;Dh&#65533;(&#65533;&#65533;8&#65533;&#65533;&#65533;Jh&#65533;F&#65533;M&#65533;!M&#65533;&#65533;Zh&#65533;a&#65533;ZH&#65533;
<&#65533;7&#65533;&#65533;;&#515;<0&#65533;0&#65533;!&#65533;h&#65533;&#1025;)(6@-&#65533;(p&#65533;%H&#65533;"&#65533;&#65533;c@&#65533;&#65533;&#65533; &#65533;&#65533; x&#65533;&#65533;^&#65533;&#65533;X &#65533;`&#1025;&#65533;&#65533;&#65533;&#65533;&#65533;&#65533;&#65533;N&#65533;&#65533;9&#65533;&#65533;&#65533;n&#65533;}&#65533;&#65533;&#65533;&#65533;ug&#65533;&#65533;&#65533; X<&#65533;&#65533;&#65533;YH&#65533;k&#1542;&#65533;&#65533;[<&#65533;dl0&#65533;\&#65533;y0;Y&#65533;_&#583;&#65533;Z&#65533;&#65533;&#65533;&#65533;KS&#65533;&#741;&#65533;&#65533;&#1780;e_&#65533;&#65533;:&#65533;Y&#65533;E;&#65533;v&#65533;&#65533;'P&#1848;r&#65533;&#925;K&#65533;&#65533;&#65533;v&#65533;&#1981;&#65533;'&#65533;&#65533;={&#65533;*&#65533;&#744;&#2045;z&#65533;8&#1451;G/&#65533;;w&#65533;&#1581;[&#65533;&#65533;9s&#65533;&#65533;	&#65533;&#65533;[7n&#65533;n&#65533;&#774;&#65533;5k&#1586;Y&#65533;&#65533;&#65533;&#65533;5lD&#65533;]+&#65533;SPk&#65533;t2=&#65533;t&#65533;n&#1910;U&#65533;&#65533;k&#65533;m&#65533;jj&#65533;&#65533;mk&#1369;f&#994;=.&#1847;ok&#2034;u&#65533;\8&#65533;t&#65533;&#65533;&#875;&#65533;7&#65533;Z&#65533;&#65533;&#65533;&#65533;4&#65533;5&#65533;&#65533;
&#65533;,<&#65533;&#65533;&#992;&#65533;&#65533;&#65533;4&#65533;&#65533;a&#65533;@&#65533;5&#65533;&#65533;O&#666;;&#65533;\\mt&#65533;&#65533;&#65533;9K&#65533;&#65533;4&#65533;&#65533;&#65533;P&#65533;&&#342;S&#65533;&#865;I&#65533;"UZ&#65533;&#65533;&#1317;&#65533;p&#65533;Mk&#65533;&#65533;&#65533;pD&#65533;Ns&#65533;)&#1625;t&#65533;n:u&#65533;&#65533;&#65533;l&#65533;]&#65533;t&#1819;_o&#65533;:&#65533;x&#65533;%&#65533;K&#65533;~=&#65533;{&#65533;8&#65533;&#65533;(>&#65533;&#65533;&#65533;&#65533;&#65533;&#1007;&#65533;~&#65533;!&#65533;&#65533;7&#65533;<&#65533;&#65533;s^<&#65533;S^I&#65533;E&#65533;D&#65533;Q&#65533;N7&#65533;&#65533;&#65533;3&#65533;&#65533;L $&#65533;&#65533;&#65533;`&#65533;4&#65533;&#65533;#&#65533;l
)&#65533;&#65533;2&#65533;'&#65533;$rR8&#65533;&#65533;&#65533;`&#65533;&#65533;%&#65533;h&#65533;I'&#65533;&#65533;"&#65533;(&#65533;&#65533;&#65533;&#65533;%&#65533;&#65533;&#65533;LMCQ&#65533;&#65533;/&#65533;x&#65533;&#65533;u&#65533;t&#65533;QH u&#65533;&#65533;D1&#65533;&#65533;Vt&#65533;XL&#65533;&#65533;F,&#65533;C	d
&&#65533;&#65533;&#65533;p`&#65533;Ax&#65533;&#65533;&#65533;&#65533;&#65533;#&#65533;&#65533;&#65533;4&#65533;&#1027;>&#65533;P&#65533;8&#65533;0&#65533;-&#65533;0&#65533;&#65533;A`&#65533;&#65533;tp&#65533;&#65533;}r&#545;h@x&#65533;&#65533;np2L5&#1784;&#65533;&#65533;eO%&#65533;&#65533;m&#65533;&#65533;[bN&#65533;&#65533;Z&#65533;&#65533;&#65533;DV73&#65533;&#1366;q&#65533;m&#65533;&#65533;tP:+q&#65533;w,-&#65533;&#1205;&#65533;u&#65533;&#65533;-&#65533;D&#65533;A&#65533;;&#65533;9&#65533;#P]w}#\&#65533;&#65533;w&#65533;[&#533;3&#65533;B&#65533;T&#65533;&#65533;d}&#65533;Ut&#65533;H&#65533;TRv&#1937;[4]5&#65533;S:&#65533;Yl&#65533;YlZlc&#65533;a&#65533;&#65533;,`X&#65533;&#65533;`'{qU'&#65533;&#65533;,ZV&#65533;&#65533;83&#65533;&#65533;.&#65533;7&#65533;&#65533;&#65533;]&#65533;CL&#465;&#65533;&#65533;q=&#65533;<&#65533;&#65533;&#65533;&#65533;&#65533;Uci&#65533;&#65533;o&#65533;If&#65533;5&#65533;u|M5&#65533;&#65533;f&#65533;&#415;m&#65533;&#1446;]&#65533;1OT_<Zj&#65533;&#65533;t&#65533;&#65533;ev&#65533;aCm&#65533;&#65533;&#65533;-v&#65533;tGm&#65533;nQ&#65533;r&#65533;_&#65533;&#65533;&#65533;&#65533;&#65533;+&#65533;&#17683;&#65533;)1&#65533;&#65533;C&#65533;,&#65533; &#65533;&#65533;M&#464;J&#65533;,&#272;I&#65533;(&#65533;&#65533;&#65533;&#65533;&#65533;UT&#65533;&#65533;&#65533;&#43763;&#65533;:&#65533;&#65533;&#65533;&#65533;&#65533;&#65533;&#65533;&#211;&#65533;&#30507;&#65533;&#65533;3&#65533;S&#65533;/&#65533;&#65533;1	,&#65533;&#65533;&#65533;F&#65533;&#65533;	PpBV&#65533;&#65533;"&#65533;HbI&&#65533;t&#65533;&#65533;$&#65533;&#1841;_h&#65533;&#65533;w8&#65533;&#65533;&&#65533;`&#65533;&#65533;&#65533;C&#65533;2
&#65533;&#65533;x&#65533;&#65533;'&#65533;$&#65533;A&#65533;N6&#65533;&#65533;&#65533;&#65533;&#516;$R&#65533;N&#65533;b&#65533;&#65533;&#65533;&#65533;`&#65533;%&#65533;	U&#65533;&#65533;&#65533;&#65533; ,8A@&#65533;H&#65533;&#65533;	&#65533;j&#65533;&#65533;&#65533;4P
d@T!&#65533;J@&#65533;@/&#65533;At&#65533;&#65533;&#65533;&#65533;8&#65533;Anp&#65533;&#65533;+&#65533;8&#65533;B&#65533;&#65533;&#65533; &#65533;8&#65533;&&#65533;0U&#65533; &#65533;( &#65533;D`#&#65533;A &#65533;]8#&#65533;@
&#65533;&#65533;&#65533;&#65533;&#65533;%&#65533;jk+L&#65533;&#65533;&#65533;4&#65533;Wk&#65533;h&#65533;?s&#65533;K]&#65533;&#65533;N&#65533;&#65533;u&#65533;n&#65533;q%&#65533;K&#65533;&#65533;&#65533;2&#65533;&#65533;tX]f2&#65533;x&#1348;eJ&#65533;&#65533;&#65533;&#65533;&#65533;$&#65533;&#65533;X&#65533;""&#65533;&#1041;&#65533;=&#65533;&#65533;G:&#65533;A&#65533;dK&#65533;v4&#65533;Mec&#65533;
Mk&#65533;&#65533;`&#65533;R(~&#1765;&#2038;"&#65533;|&#65533;+ZqY&#65533;"p&#65533;&#65533;pkqV\&#65533;&#65533;)3&#65533;%&#65533;1H&#65533;x&#65533;&#65533;&#65533;&#65533;\&#65533;8&#65533;&#65533;&#65533;&#65533;&#564;&#65533;&#65533;&#1968;&#65533;M&&#65533;&#427;&#65533;'&#65533;&#65533;&#65533;&#65533;&#1433;&#65533;\&#65533;)&#65533;D&#65533;h&#65533;I&#65533;&#627;&#65533;&#65533;D&#1776;&#65533;&#1620;ubf&#65533;&#65533;)LO,C&#1054;&#65533;&#65533;&#65533;T&#65533;xP]&#65533;2YV&#65533;p&#65533;5j&#65533;c&#65533;&#65533;{Nt&#65533;!1Hw&#65533;&#65533;&#65533;I&#65533;&#65533;&#65533;L&#65533;=&#44104;{Z*J&#65533;&#65533;4&#65533;2&#65533;i&#65533;6:&#65533;&#35036;&#745;yJ&#65533;&#65533;rDc&#65533;D&#65533;2,A"&#65533;&#65533;&#65533;R&#65533;&#65533; &#65533;&#65533;P;&#65533;&#65533;&#65533;& &#65533;F&#65533;AG&#65533;&#65533;&#65533;`3&#65533;&#65533;&#65533;&#65533;&#65533;%.&#65533;N&#65533;&#65533;&#65533;&#65533;&#1995;@&#65533;&#65533;K|&#65533;&#65533;&#65533;F[t&mL&#65533;&#65533;&#65533;.r&#65533;&#65533;cL&#65533;&#65533;(-D&#65533;3@&#65533;
]&#65533;&#65533;p/HA9&#65533;&#65533;
B&#65533;*W&#65533;v8&#65533;h/&#65533;&#65533;M&#65533;@)h&#65533;
\&#65533;&#65533;&#65533;&#65533;Q?&#65533;dp&#65533;&#65533; 0&#65533;;`Xm&#65533;0&#65533;&#65533;H*5U&#65533;&#65533;J8&#65533;x&#65533;U0&#65533;-&#65533;&#65533;2&#65533;(h&#65533;&#65533;:&#65533;&#65533;&#65533;sl&#65533;&#65533;&#65533;D&#65533;c&#65533;gi3h&#65533;Z/{&#65533;K.&#281;&#65533;g&#65533;&#65533;K&#65533;&#65533;?&#65533;&#65533;/.&#65533;X&#65533;z#L&#65533;z&#65533;^&#65533;&#65533;90&#65533;&#65533;Nz&#65533;_&#65533;%&#65533;&#65533;&#65533;&#65533;$&#65533;`&#65533;K&#1685;3&#65533;&#65533;r'?&#65533;l&#65533;&#65533;7GE6C&#1097;Q&#65533;&#65533;&#65533;E4&#65533;7&#65533;&#65533;~#&#65533;&#65533;}%&#65533;&#65533;&#304;8uV&#65533;&#65533;mfk&#65533;YL&#65533;Y&#65533;&#65533;&#65533;&#65533; &#65533;cW5&#65533;.&#65533;&#65533;&#784;A[r&#1034;F8fAp]&#65533;&#65533;&#65533;1&#65533;,O-&#65533;g&#65533;&#65533;9I&#65533;F&#65533;Z,&#65533;s&#65533;Fs16ncd&#408;&#65533;&#204;&#424;&#65533;&#65533;0f&#65533;&#65533;&#65533;&#1884;&#65533;3gdT&#65533;&#65533;D&#65533;	8y&#65533;&#65533;8&#65533;C&#65533;r2&#65533;8&#65533;I$a&#65533;&#65533;&#65533;@&#65533;h&#65533;&#65533;T&#65533;&#65533;q)&#65533;ij&#65533;Kc:&#65533;&#65533;!&#65533;&#65533;F;&#65533;&#65533;&#65533;&#65533;5Za4H&#65533;DHBt &#65533;&#65533; p&#65533;&pX&#65533;yp 	&#65533;&#1029;,pyX&#65533;&#65533;4&#1096;@&#65533;&#65533;
AB&#65533;&#65533;	&#65533;!&#65533;&#65533;&#65533;2&#65533;V&#65533;~&#65533;H&#65533;@E)@&#65533;&#65533;O&#65533;b&#65533; &#65533;&#65533;&#65533;&#65533;lPc&#65533;&#65533;F6&#65533;Qc&#65533;R&#65533;&#1040;2&#65533;&#65533;&#65533;M&#65533;AO&#65533;&#65533;,O&#65533;&#65533;:&#65533; &#65533;&#65533;&#65533;	Rp&#65533;&#65533;&#65533;&#65533;;&#65533;|&#65533;&#65533;&#128;;&#65533;AxK&#65533;&#65533;S &#65533; @&#57425;&#65533;&#65533;"&#65533;. Bh@&#65533;x@&#65533;{Y8+P#&#65533;&#65533;{&#65533;F&#65533;&#65533;&#65533;jT&#65533;&#65533;&#65533;_&#242; &#65533;5&#65533;I&W&#65533;&#437;&#65533;&#65533;&#65533; &#43696;&#65533;&#65533;&#371;#&#65533;&#65533;&#65533;I&#65533;K&#65533;i&#818;&#65533;8&#65533;*1VZ&#65533;u&#65533;,&#65533;.&#65533;!&#65533;&#65533;&#65533;&#65533;R&#65533;$$&#65533;&#65533;)HO&#65533;V&#65533;&#65533;g2I&#65533;&#65533;&#65533;&#1947;&#65533;&#65533;o~W&#65533;8+jxd&#65533;&#65533;V&#65533;&&#65533;/j$&#65533;&#65533;&#65533;&#65533;&#65533;U_s&#65533;KZ&#65533;f&#65533;&#65533;&#65533;&#65533;Z&#65533;&#65533;&#65533;&#65533;&#65533;}us&#65533;&&#65533;&#65533;&#65533;g&#65533;v&#65533;&#65533;&#65533;&#65533;&#65533;L&#65533;C3&#65533;&#65533;&#65533;XA	&#65533;/&#65533;6&#65533;"&#65533;&#540;&#65533;r&#65533;s&#65533;H#?&#65533;7&#65533;;&#65533;XJ&#65533;j:&#65533;&#1183;&#65533;&#65533;M9:&#65533;&#65533;CB&#1224;&#65533;`WQp &#65533;|&#65533;F&#65533;BL &#65533;@&#65533;e&#65533;~&#65533;@f&#65533;&#65533;&#1030;B\&#174;&#65533;&#65533;&#65533;&#65533;(&#65533;l&#65533;&#65533;&#65533;&#65533;#&#65533;[]&#65533;t(&#65533;&#139;&#65533;&#65533;*&#65533;)&#65533;B)&#65533;/LC#&#65533;&#1586;,K_&#65533;E7DC0&#65533;&#65533;%&#65533;lA&#65533;\AD&#65533;&#65533;@	&#65533;@	&#65533;&#65533;u&#65533;&#65533;&#65533;
&#65533;&#65533;p&#65533;J&#65533;&#65533;@&#65533;&#65533;
&#65533;&#65533;&#65533;@&#65533;U&#1792;n&#65533;&#65533;&#65533;X&#65533;i&#65533;p&#65533;\&#65533;|&#65533;x&#670;&#65533;&#65533;]&#65533;&#65533;U@n&#65533;d&#65533;&#65533;&#65533;I@&#65533;&#65533;B4&#65533;&#65533;R&#65533;^&#65533;T&#65533;&#65533;U&#65533;&#65533;&#65533;M&#65533;s&#65533;K{&#65533;&#65533;&#65533;&#65533;&#65533;&#65533;5&#65533;&#65533;M&#65533; 
pL&#65533;8&#65533;N&#65533;y5&#65533;@`^BX&#65533;&#65533;T&#1733;&#65533;&#65533;&#65533;= *EX;&#65533;K&#65533;8<L$ev&#65533;&#1997;l&#65533;YR&#65533;1V&#65533;p&#65533;&#65533;&#65533;H&#1183;&#65533;E[@Y&#65533;'b&#1184;a&#65533;'>&#65533;Z&#65533;&#65533;D&#65533;%&#65533;&#65533;1b"&#65533;K&#65533;1&#65533;1&#65533;&#65533;]h&#1875;M+&#65533;&#65533;&#65533;Y&#65533;q&#37726;&#380;&#65533;&#65533;@&#65533;d&#65533;&#65533;&#65533;dc5&#65533;m&#65533;4nc&#65533;&#65533;&#65533;&#65533;&#65533;7&#65533;c9&#65533;c&#1468;&#65533;&#65533;p&#65533;&#65533;&#65533;&#65533;,6c8$&#65533;9&#65533;;&#65533;(-_&#65533;<_&#65533;Q&#65533;@dA&#65533;TExDK&#65533;:,&#65533;+D&#65533;&#65533;A&#65533;&#65533;&#65533;&#65533;D@&#65533;&#65533;&#65533;&#65533;i&#65533;0&#65533;L@&#65533;M@,&#65533;&#65533;&#65533;&#65533;&#65533;dx&#65533;&#65533;$l&#65533;%&#65533;d&#65533; A&#65533;$&#65533;&#65533; &#65533;&&#65533;&#65533;'h&#65533;&#65533;x(&#65533;B&#65533;&#65533;&#65533;)&#65533;B*&#65533;&#65533;)&#65533;&#65533;(&#65533;&#65533;0TC&#65533;b&#65533;X[x"4&#65533;B-&#65533;&#65533; &#65533;&#65533;JFA&#65533;&#65533;&#65533; 	&#65533;&#65533;t@@&#65533;@&#65533;&#65533;&#65533;&#65533;&#65533;&#65533;=\	&#65533;@&#65533;@a]&#65533;&#65533;	&#65533; &#65533; &#65533;P &#65533;d\m&#65533;&#65533;
&#65533;&#65533;D&#65533;&#65533;}&#65533;e&#65533;&#701;&#679;H&#65533;8&#65533;x&#65533;X&#65533; &#65533;	&#65533;
`B&#65533;dC&#264;A&#65533;#5&#65533;&#65533;&#65533;&#65533;l&#65533;&#65533;&#65533; N&#65533;qS#&#65533;D&#54394;H]&#65533;&#65533;&#65533;!&#65533;&#976;&#65533;&#65533;&#65533;|(&#65533;&#65533;o&#65533;k&#418;$&#65533;c&#65533;r&#65533;C =&#65533;&#65533;I&#65533;&#65533;#*}TI&#65533;&#65533;&#65533;&#65533;+&#65533;&#65533;8&#65533;]h&#65533;9&#65533;&#65533;&#65533;&#65533;TbX&#65533;!&#65533;&#65533;)"39&#65533;&#65533;	51^35S&#65533;5^r&#65533;6iS&#65533;D&#65533;&#65533; &#65533;5&#65533;!4&#65533;&#65533;M&#65533;&#65533;&#1992;W&#65533;a&#65533;5&#65533;^:&#65533;ft&#65533;&#35667;<&#65533;P&#65533;&#65533;&#65533;~&#65533;<&#65533;&#65533;&#65533;&#65533;&#65533;&#65533;&#65533;Q(iX(&#65533;bh&#65533;&#65533;n&#65533;Fy&#65533;Z_A&#65533;#<&#65533;C&#65533;&#17074;h&#65533;j&#65533;u&#65533;9(&#65533;%&#65533;&#65533;&#65533; 
&#65533;&#65533;bZ &#65533;PhI&#65533;0 4 &#65533;$A&#65533;&#65533;TA&#65533;A 0B	&#65533;&#65533;H&#65533;@A&#65533; &#65533;&#65533;A$x&#65533;(x&#65533;\9`(|(&#65533;)&#65533;&#65533;&#65533;&#65533;&xB-(6&#65533;Ey&#65533;S6T&#65533;4&#65533;i/&#65533;+&#65533;$&#513;&#65533; &#65533;@&#65533;&#65533;a&	&#65533;&#65533;&#65533;I&#65533;hm@&#65533;&#65533;&#65533;&#65533;k9&#65533;&#65533;_&#65533;y &#65533;&#65533;`&#65533;&#65533;m&#65533;@&#65533;&#65533;&#65533;&#65533; &#65533;Pb&#65533;e&#65533;&#65533;&#65533;,&#65533;rA&#65533;( &#65533;&#65533;&#65533;&#65533;hQ&#65533;T&#65533;&#65533;&#65533;B,(&#65533;5]=	h&#65533;&#65533;>&#1094;&#1992;(&#65533; c6&#65533;KB&#65533;|&#1447;6&#65533;'.&#907;p&#65533;'v&#65533;&#65533;&#65533;0E&#65533;Y&#65533;SZ&#65533;&#65533;@XJLN&#65533;M&#258;m&#65533;%^_*&#65533;&#65533;&N'&#65533;&#773;'&#1549;&#65533;&#65533;&#65533;&#65533;&#65533;&#65533;&#65533;+&#65533;&#65533;*&#65533;&#65533;&#65533;&#65533;QMp o&#2043;&#65533;&#65533;&#65533;&#65533;W&#65533;)&#65533;&#1318;&#65533;4&#65533;/&#65533;&#65533;&#1356;0
c&#65533;&#65533;&#65533;Rn&#65533;K'fR&#65533;&#65533;&#65533;&#65533;&#65533;&#65533;J9&#65533;&#65533;&#65533;xXQ&#65533;&#65533;&#1300;&#65533;8
&#65533;8&#65533;&#65533;&#65533;#jj&#65533;:&#65533;,:&#65533;M&#65533;&#172;&#722;#&#65533;&#1388;ap#5&#65533;,&#65533;&#65533;cX&#65533;&#65533;&#65533;&#65533;L&#65533;&#65533;<&#65533;&#65533;&#65533;(&#65533;&#65533;&#65533;K&#65533;&#65533;X&#65533;%:&#65533;L| m&#65533;&#65533;&#65533;=&#65533;/&#65533;&#65533;@&#65533;&#65533;&#65533;&#65533;&#1824;
&#65533;h $&#65533;&#65533;,&#65533; p@&#65533;&#65533;0&#65533;&#65533;&#65533;  &#65533;! &#65533;&#65533;A&#65533;&#65533;$&#65533;&#65533;&#768;lAL&#65533;'&#65533;&#65533;%R&#65533;&#566;&#65533;B(&#65533;B*&#65533;&#65533;4p&#65533;&#65533;&#65533;6L&#65533;1&#65533;B*`&#65533;!&#65533;&#65533;&#65533;A&#65533;&#65533;&#65533;&#65533;	&#65533; ]v fR 4@@In &#65533;&#65533;&#65533; &#65533;&#65533;
&#65533;&#65533;&#65533; &#65533;]&#65533;&#65533;	&#65533;&#65533;^&#65533;&#65533;jiaj/]&#65533;&#65533;	&#65533;&#65533;&#65533;}
\&#65533;&#65533;&#65533;|dT Gf&#65533;e&#65533;m&#65533;h&#65533;&#65533;&#65533;%&#1794;4x&#65533;&#65533;Ti&#65533;c&#65533;J&#65533;&#65533;S&#65533;$&#65533;&#65533;k&#65533;&#65533;!^&#65533;!US&#65533;&#65533;&#1555;&#65533;&#65533;&#65533;&#65533;k&#65533;P&#65533;&#65533;(&#65533;&#65533;&#65533;,&#65533;&#65533;qlln&#65533;&#65533;#>&#65533;'5&#65533;|X&#65533;&#65533;E&#65533;I&#65533;&#65533;J&#65533;&#1945;E&#65533;&#65533;&#65533;xJT&#65533;z&#65533;&#65533;bgD&#65533;&#65533;yVT&#65533;l&#65533;z.^~&#65533;D&#65533;&#65533;&#1528; +&#65533;&#65533;a&#65533;5&#65533;	&#65533;&#65533;#l
'&#65533;&#65533;&&#65533;&#65533;Q&#65533;&#65533;%&#65533;@`n1&#65533;L.&#65533;&#65533;&#65533;^v&#65533;&#65533;&#65533;&#65533;^c&#65533;^&#65533;S&#65533;&#65533;%&#65533;6T&#65533;M&#65533;&#65533;&#65533;Q&#65533;&#65533; &#65533;&#65533;&#65533;&#65533;&#65533;;&#65533;&#65533;&#65533;T-A2&#65533;&#65533;&#65533;&#65533;&#65533;]&#65533;&#65533;&#65533;&#65533;&#65533;{&#65533;W_=&#65533;2&#65533;&#17827;&#65533;&#65533;
&#65533;&#65533;
&#1381;&#65533;P&#65533;&#65533;&#65533;x&#65533;,&#65533;&#65533;&#65533;&#65533;&#65533;l&#65533; &#65533;d&#65533;&#65533;&#65533;A&#65533;A&#65533;A&#65533;&#65533;|eA&#65533;@(&#65533;H&#65533;&#65533;&#65533;&#65533;&#65533;&#65533;)) I(&#65533;/@&#65533;7x&#12088;&#65533;7X&#65533;4,/&#65533;$&#65533;Af&#65533;@&#65533;&#65533;Jpy&#65533;&#65533;\d@&#65533;P@&#65533;.&#65533;&#65533;@&#65533; &#65533;&#65533;b&#65533;&#65533;lJ&#65533;&#65533;&#65533;<&#65533;7&#65533;
&#65533;8&#65533;@	&#65533; 
&#65533;(&#65533;&#65533;&#65533;&#65533;&#65533;\&#65533;&#65533;&#65533;
&#65533;i&#65533;&#65533;hH
}&#65533;&#65533;T 
X&#65533;!&#65533;B4&#65533;&#65533;&#65533;	(O;/S&#65533;p&#65533;0z&#65533;&#65533;&#65533;&#65533;&#65533;o&#65533;~:&#65533;7&#65533;pE[&#65533;&#65533;2&#65533;&#65533;!&#65533;:tT$&#65533;&#65533;| &#65533;&#65533;H&&#65533;Kl&#65533;&#65533;DY&#65533;&#65533;L`&#65533;"_&#65533;&#65533;&#65533;p&#65533;&#776;&#65533;&#65533;i+&#65533;&#65533;b0&#65533;"rR1R&#65533;&#65533;&#65533;D&#65533;Z&#1915;&#65533;&#65533;/r&#334;C]&#304;&#65533;M6&#65533;&&#65533;&#65533;"&#65533;<&#65533;$&#65533;Q&#65533;&#65533;&#65533;h&#65533;&#65533;iY5&#65533;&#65533;};&#65533;l&#65533;t&#65533;W&#65533;5&#982;5&#65533;&#65533;u9&#65533;&#1622;&#65533;&#65533;&#986;X&#65533;=&#65533;p&#65533;/L{>&#65533;&#65533;:&#65533;C< &#65533;&#1137;|8KM&#65533;&#1334;T&#1258;q&#65533;&#65533;&#65533;NO&#65533;&#65533;C&#65533;&#65533;$&#65533;&#65533;&#65533;&#65533;&#65533;&#65533;u&#65533;&#65533;:&#65533;BT&#65533; &#65533;&#65533;&#65533;ars
&#65533;&#65533;X&#65533;\4&#65533;iK&#65533;&#65533;&#65533;0&#65533;2@p@&#65533;L&#65533;		|&#65533;A&#65533;&#65533;&#65533;&#65533;A%&#65533;<&#65533;X&#65533;P<B&x[&$`&#65533;)&#65533;&#65533;.0&#65533;9L&#65533;I&#65533;.&#65533;0&#65533;2&#65533;-&#65533;#&#257;&#65533;&#65533;
&#65533;;'&#65533;&#65533;E&#65533;&#65533;0@(r&#65533;d&#65533;@pj&#65533;&#65533;@n&#65533; 
&#65533;&#65533;&#65533;7?&#65533;pJ&#65533;>\&#65533;&#65533;1/Q&#65533;+&#65533;&#65533;&#65533;1x&#65533;&#65533;&#65533;e&#65533;&#65533;D&,&#65533;d&#65533;iO&#65533;&#65533;L&#65533;u&#65533;ZF&#65533;&#65533;%&#65533;&#65533;&#65533;v&#65533;ZYSM\&#65533;Y &#65533;b&#65533;&#65533;&#224;1&#65533;P3Y&#65533;&#65533;&#65533;G&#65533;]&#65533;p&#65533;X&#65533;&#65533;E&#65533;&#65533;E&#65533;S&#65533;'-0&#65533;M&#65533;s.t&#65533;T;Lg+&#1879;&#1148;&#65533;&#472;0)&#65533;79&#65533;-&#65533;&#65533;&#65533;&#65533;&#65533;[\&#65533;U&#65533;s^&#65533;&#65533;&#65533;E&#343;}&#65533;&#65533;Z&#65533;&#65533;&#65533;p&#65533;&#65533;&#65533;B'&#65533;(5&#65533;B&#65533;E4!&#65533;4&#65533;~c&#65533;&#65533;&#65533;&#65533;Wm&#65533;RC&#65533;,5h&#65533;V&#198;jW&#65533;J&#65533;&#65533;Kh@U&#65533;&#1683;@O(&#65533;#(?Iz&#65533;:A&#1246;&#65533;&#65533;&#65533;3KF&#65533;C;&#65533;(ET6|&#65533;&#65533;&#65533;1&#2026;&#65533;&#65533;z`bb'&#513;&#65533;T&#65533;8&#65533;tl&#1325;W&#65533;3HDDZ&#65533;&#65533;&#65533;&#65533;&#65533;:,C!&#65533;&#65533;&#65533;&#65533;&#65533;"j&#65533; &#65533;&#65533;8@<&#65533;&#65533;_X q&#65533;,&#65533; &#65533; d&#65533;P&#65533;X @ &#65533; &#65533;&#65533;&#65533;T&#65533; B&#65533;A&#65533;&#65533;THAH&#140;l&#65533;&T&#65533;&#65533;&#139;&#65533;2&#65533;NC7&#65533;&#65533;&#65533;&#65533;C&#65533;1&#65533;&#65533;-(&#65533;6|&#65533;M8&#65533;+B&#65533;iQx&#65533;.@H;&#65533;" 8 p &#65533;&#65533;&#65533;}&#65533;&#65533;&#65533;v7&#65533;&#65533;&#65533;@&#65533;&#1830;\&#65533;&#65533;c&#65533;&#65533;$&&#65533;WrM&#65533;&#65533;_|&#65533;2@!+&#1478;,&#65533;SM&#65533;&#65533;A*8Cb(&#65533;^&#65533;@&#65533;jo$&#65533;p&#65533;C}{Zs&#65533;&#65533;'&#65533;&#65533;U&#65533;L&#65533;&#65533;&#65533;`k&#65533;#&#65533;E&#1495;y&#65533;&#65533;:&#65533;&#65533;%>&#65533;%&#65533;&#65533;&#65533;&#65533;&#65533;:&#65533;KPl2Q4-Z&#65533;#AS&#65533;:Ax"&#65533;0&#65533;&#65533;&#1891;&#65533;|i&#65533;|&#65533;&#336;)Rm&#65533;&#65533;1&#65533;AD&#65533;U&#65533;&#65533;Iu&#65533;d&#65533;&#65533;&#65533;&#65533;&#65533;R&#65533;&#65533;]&#65533;&#65533;&#65533;L&#65533;&#65533;&#65533;&#65533;w&#65533;3&#65533;#&#65533;|&#65533;&#468;&#65533;&#65533;~&#65533;&#65533;&#65533;.&#65533;eM;&#65533;M&#65533;YM&#65533;,&#1768;&#65533;;r8&#65533;&#65533;&#53219;&#65533;#&#65533;&#65533;&#65533;&#65533;\&#480;&#65533;*&#65533;&#65533;&#65533;8&#65533;C&#65533;&#65533;&#65533;NKq&#65533;&#65533;&#65533;Ed&#65533;&#65533;&#65533;VDz&#65533;:=&#65533;4&#65533;&#65533;&#65533;&#65533;|&#65533;&#65533;&#65533;&#65533;&#65533;0&#65533;t4D&#65533;4Gw(&#65533;&n&#27396;&#65533;;C&#575;I-&#65533;&#65533;&#65533;&#38158;@;>D&#65533;%t&#65533; 3^&#65533;(!"	6j&#65533;&#65533;&#65533;&#65533;@,&#65533;(A&#65533;C&#65533;PQ&#65533;&#65533;)@P< p&#65533;&#65533;&#65533;P&#65533;&#65533;&#65533;&#65533;#F&#65533;&#65533;lI&#65533;!@&#65533;lT	S&L&#65533;(&#65533;D&#65533;T)S&#65533;p&#65533;N&#65533;&#65533;q&#65533;&#1325;#&#65533;&#65533;&#65533;&#65533;b&#1658;q&#65533;&#429;&#65533;&#65533;XfRp&#65533;Pa&#132;4x !&#65533;"T&#65533;&#65533;aD&#65533;&#65533;/&#65533;&#65533;&#65533;&#65533;B&#65533;'R&#65533;0AXE
0`&#65533;&#65533;a&#65533;
0&#65533;&#65533;6m&#65533;>&#65533;&#65533;&#65533;&#1651;&#65533;&#65533;b&#65533;&#65533;&#65533;m&#1304;&#65533;^&#65533;`&#65533;(Cae&#65533;j&#65533;y&#65533;&#65533;&#65533;&#65533;&#65533;k&#65533;x[&#65533;&#65533;9&#65533;l&#1718;u&#65533;&#65533;&#65533;7&#65533;&#1982;&#65533;&#65533;&#65533;&#65533;8r&#65533;v&#65533;&#65533;{Tr&#65533;&#261;&#65533;.j8&#65533;&#65533;&#65533;&#65533;&#1965;&#65533;t&#65533;&#65533;&#65533;W&#65533;N}&#65533;&#65533;o&#65533;&#1375;&#29694;<&#65533;&#65533;'&#65533;&#65533;;O&#65533;&#65533;<u&#65533;q&#477;w&#65533;&#65533;G&#65533;y&#65533;&#65533;z&#65533;&#65533;&#65533;z&#65533;&#65533;&#65533;C&#65533;&#65533;&#65533;&#65533;&#65533;v&#65533;Ygu&#65533;9&#65533;a,&#65533;&#65533;&#65533;3O&#65533;&#65533;&#65533;&#65533;;sh$&#65533;&#65533;&#65533;+&#476;!&#65533;&#65533;G &#65533;!&#65533;H&#65533;|&#65533;Hr&#65533;&#65533;D&#65533;&#65533;'g4&#65533;Gs&#65533;&#1298;&#65533;q&#65533;L/&#65533;0&#65533;&#238;?&#65533;&#65533;&#65533;J*"&#65533;&#65533;A&#65533;&#65533;|&#65533;8&#65533;:2H%{&#65533;1*p&#65533;&#65533;9m&#65533;&#65533;&#65533;>&#65533;&#65533;l&#65533;&#65533;f&#65533;?&#65533;;&#65533;&#65533;N&#65533;C&#65533;&#65533;&#15401;48H&#65533;&#65533;&#65533;RHE&#65533;K-&#65533;&#65533;SNE&#65533;&#65533;lB]&#65533;&#65533;M&#65533;&#65533;&#65533;Q&#65533;SuVO&#65533;&#65533;UB&#65533;&#65533;&#65533;m&#65533;&#65533;&#65533;q&#65533;Y&#65533;w&#65533;!&#65533;&#65533;{&#65533;Uv&#65533;f&#65533;}D{>&#65533;&#1054;{&#65533;I6&#65533;j&#47175;&#65533;y&#65533;&#65533;&#65533;B&#65533;w\x&#65533;&#65533;&#65533;	&#65533;U&#65533;w&#65533;y&#65533;&#65533;&#1369;&#65533;&#362;&#65533;M&#65533;J&#65533;I_&#65533;Q&#65533;f&#65533;`b&#65533;}&#65533;&#65533;
3\xae&#65533;&#65533;&#1672;Adv&#1610;&#65533;&#65533;b&#65533;5&#1936;&#65533;t\&#65533;&#65533;&#65533;z&#65533;>&#65533;@&#65533;d&#65533;&#65533;@&#65533;&#65533;&#65533;&#65533;`XA
0&#65533;&#65533;8`&#65533;&#65533;&#65533;b0  &#65533;&#65533;&#65533;(&#65533;&#65533;E$&#65533;:&#65533;@&#65533;#&#65533;b&#65533;pL6&#65533;&#65533;&#65533;&#65533;+&#65533;$&#65533;QJA&#65533;XpAf&#65533;)&&#65533;j&#65533;&#65533;&#405;@0&#65533;&#65533;o&#65533;&#65533;&#65533;_&#65533;&#65533;&#65533;@&#65533;&#65533;&#65533;	$x &#65533;&#65533;R<	(&#544;&#65533;N`&#65533;&#65533;\h!&#65533;&#65533;3o!&#65533;HX!L&#65533;&#65533;&#65533;@`&#65533;0HK#&#65533;\&#65533;&#65533;'&#65533;&#65533;ut&#65533;&#65533;.&#65533;`&#65533;&#65533;&#65533;&#65533;&#65533;&#1250; x^&#65533;&#65533;	 &#65533;&#65533;1j&#65533;&#65533;&#2028;&#65533;&#65533;C&#65533;?nP_&#65533;&#38235;=&#65533;S&#65533;L1&#65533;CO&#65533;&#65533;&#65533;&#65533;/p?&#65533;&#65533;$PO&#65533;&#65533;&#977;|&#65533;&#65533;&#65533;&#65533;&#65533;,/&#65533;&#65533;&#65533;d&#65533;G&#24593;: d&#65533;&#65533;]ha&#65533;rX&#65533;&#65533;&#65533;-o&#65533;Ez&#65533;&#65533;Z0*&#65533;+Hnb&#65533;&#65533;T&#65533;&#65533; &#65533;=XB2&#65533;E&#65533;&#1532;R&#65533;&#65533;}&#65533;&#65533;+&#65533;;\&#65533;&(&#65533;&#65533;&#65533;z&#65533;&#65533;&#65533;/}H
z&#65533;&#65533;&#65533;&#65533;G;%T&#65533;&#65533;&#65533;&#65533;-&#65533;I:&#65533;!wdo&#65533;&#65533;Y&#65533;&#65533;6|&#65533;&#65533;&#65533;JW&#65533;&#65533;&#416;n&#65533;&#65533;2&#65533;&#65533;Q&#65533;
&#934;&#65533;q&#65533;5&#65533;&#65533;&#65533;&#65533;&#65533;8G7&#65533;&#65533;8&#65533;R&#65533;&#65533;x&#65533;J&#65533;Q&#65533;u&#65533;# &#65533;)56*&#65533;&#65533;J&#65533;&#65533;&#555;&#65533;&#65533;'@&#65533;&#65533;:&#65533;1&#65533;
q&#65533;&#1258;&#65533;&#65533;&&-q&#65533;&#65533;r&#65533;&#65533;&#65533;&#65533;R&#65533;EBQ&#65533;&#65533;U@&#65533;^&#65533;&#65533;&#65533;:&#65533;&#65533;""Q	&#65533;>&#65533;&#65533;x&#65533;D]&#65533;&#65533;&#65533;&#65533;
&#65533;`!x&#65533;X&#1477;&#65533;u&#65533;&#65533;YKZ&#65533;P4&#65533;&#65533;-Oz&#65533;&#65533;&#65533;&#294;3&#65533;&#65533;Ih&#65533;&#65533;&#65533;&#65533;
&#65533;&#65533;`&#65533;.#&#65533;AH`&#65533;$ in&#65533;&#65533;l&#65533;@&#65533; 0&#65533;&#65533;.&#65533;&#65533;&#65533;&#65533;&#65533;&#65533;@&#1024;(&#65533;:&#1026;&#65533;HD&#65533;hXl&#65533;&#65533;`2&#65533;&#65533;`	N&#65533;lE&#65533;&#65533;'Ha
T&#65533;&#65533;&#65533;H&#65533;#&#65533;&#65533;&#65533;:<b&#65533;H&#65533;>&#65533;&#65533;x&#65533;u0 !)&#65533;@&#65533;&#65533;&#65533;;p&#65533;4@X 4&#65533;&#964;@%X&#65533;Rp:&#65533;-@	B&#65533;&#160;&#65533;&#65533;aE&#65533;&#65533;D&#65533;&#65533;oq]&#65533;R&#65533;&#65533;&#65533;&#65533;4&#65533;&#65533;&#65533;&#65533;, &#65533;X&#65533;x&#65533;&#65533;&#65533;c@&#65533;&#65533;&#65533;N#`B!&#65533;&#65533;S]&#65533;8u&#65533;&#65533;b&#65533;&#65533;E&#65533;t,&#65533;&#591;}&#65533;&#65533;;&#65533;&#65533;lfs&#65533;Y&#65533;Hv~&#65533;&#65533;&#1843;&#738;&#65533;:y"P&#65533;&#1063;#&#65533;&#65533;/I4G:!&#65533;)&#65533;R&#65533;&#65533;&#65533;%"r&#65533;B&#65533;W&#65533;&#65533;d&#65533;+ii&#65533;&#65533;
&#65533;&#65533;&#65533;$^.IME&#65533;.
q9I~&#65533;hE&#65533;&#1815;&#65533;T&#559;a&#65533;&#65533;&#65533;d&#65533;qy&#65533;.%i&#65533;qb&#65533;&#65533;&#65533;wY7&#329;H&#65533;&#65533;%.&#65533;k&#65533;r0&#65533;&#65533;&#65533;&#65533;&#65533;&#65533;[^&&#65533;&#65533;HD
&#65533;y&#65533;&#65533;&q\&#499;Y&#65533;&#65533;#{&#65533;E?&#130;&#65533;0&#65533;&#65533;F!g8&#65533;&#1763;&#65533;&#65533;P&#65533;G7b&#65533;&#65533;&#65533;&#65533;]&#65533;G<&#1169;V&#65533;)&#1387;&#65533;s&#65533;6*G&#65533;&#65533;rq5Z|&#65533;0B&#65533;+&#65533;&#65533;T&#65533;&#65533;X&#65533;&#65533;&#65533;H&#1461;&#65533;&#65533;&#65533;mKa&#65533; &#65533;Vi&#65533;t9a&#65533;p&#1905;"Xf&#65533;+*&#65533;:b4`xH&#65533;&#65533; &#65533;/&#65533;
&#65533;_&#65533;=&#65533;&#65533;&#65533;&#65533;duY&#65533;$&/d-&#65533;&#65533;6\&#65533;"&#65533;%G4&#65533;m&#65533;&#65533;&#65533;x&#65533;9&#65533;&#65533;,&#65533;1p&#65533;	>&#65533;&#65533;x 3pA
&#65533;3X&#65533;x!&#65533;&#65533;
.&#65533;N,&#65533;&#65533;&#65533;^A&#65533;&#65533;P&#65533;
P&#65533;&#65533; &#65533;!y(D"!&#65533;.&#65533;@d.&#65533;^ &#65533;V&#10453;v&#65533;,&#65533;	&#65533;&#65533;B&#65533;@&#65533;%&#65533;&#65533;&#65533;&#65533;&#65533;
e&#65533;&#65533;&#65533; 	b\C&#65533;B
T&#65533;&#65533;%&#65533;&#65533;&#65533;S&#65533;`&#65533;&#65533;=&#65533;@B<3h&#65533;)X&#65533;	J&#65533;&#65533;@ &#65533;&#65533;	H7&#65533;&#1016;t!8 &#65533; P`&#65533;&#65533;&#65533;].&#13875;f&#65533;&#65533;&#65533;&#65533;e&#65533;Jd&#65533;&#65533;)&#65533;&#65533;!p&#65533;&#65533;&#65533;&#65533;&#65533;66&#65533;a&#65533;&#65533;&#65533;Q&#65533;0&#65533;&#65533;&#65533;n&#65533;|&#65533;#S&#65533;&#51679;&#65533;&#65533;&#65533;9&#65533;yf&#65533;&#65533;Z]'&#65533;Ag&#65533;ynt&#65533;&#65533;&#65533;G;&#65533;/&#65533;&#65533;y&#65533;6&#65533;ZE&#65533;&#65533;(&#15470;cR&#65533;`&#65533;b!~mI&#65533;&#65533;&#65533;Z
&#65533; &#65533;4v&#65533;W&#65533;&#228;&#1487;+h&#65533;&#65533;&#65533;&#65533;&#65533;2e&#65533;/ &#65533;&#65533;&#65533;L&#65533;&#65533;&#65533; *&#65533;&#65533;&#65533;&#65533;!1&#65533;&#65533;B&#65533;&#65533;&#65533;&#65533;D&#244;&#65533;k&#65533;vG!&#65533;&#65533;K%-I=
&#65533;u&#65533;&#65533;{;&#65533;&#65533;&#65533;&#65533;&#65533;X/&#65533;&#65533;9&#65533;jp&#65533;&#65533;3.6&#65533;&#65533;y&#65533;&#65533;g&#65533;&#23082;&#65533;&#65533;&#65533;&#65533;&#65533;&#65533;L2Q&#65533;=/*&#65533;&#65533;&#65533;1X&#65533;3&#65533;&#65533;c&#65533;&#65533;&#65533;&#65533;&#65533;&#65533;h&#65533;&#65533;y[&#65533;3&#65533;&#65533;&#65533;&#65533;&#65533;"&#65533;U.&#65533;&#65533;\0&#65533;Q&#65533;&#65533;&#65533;&#1367;&#65533;&#65533;&#65533;&#65533;&&#65533;&#65533;&#65533;&#65533;&#65533;+H0&#65533;>H&#65533;t3&#65533;&#65533;&#65533;&#65533;
&#65533;&#1985;&#65533;&#65533;&#65533;l&#1018;O&#65533;&#65533;&#65533;[&#65533;&#65533;C4&#65533;&#65533;adA&#160;J n&#65533;eL&#65533;&#65533;<&#65533;h 6&#65533;
&#65533; &#65533;.0:c*&#65533;&#65533;0 &#65533;&#65533;d2`@&#65533; &#65533;"&#65533;X&#65533;&#65533;&#65533;z&#65533;&#65533;`V&#65533;@&#65533;Z`0d&#65533;	&#65533;&#65533;4al,A0&#65533;&#65533;&#65533;&#65533;PaX&#65533;^&#65533;aj ~ 	&#65533;&#65533;'&#65533; &#65533;&#65533;&#65533;. 8&#65533;L&#65533;u&#65533;&#65533; $g3&#65533;&#65533;&#65533;&#65533;&#65533;6G&#65533;&#65533;&#65533;X D /&#65533;
R&#65533;&#65533;&#65533;sR 6 q`,g4&#65533;&#65533;,&#65533; /.$'q&#65533;$#&#65533;n&#65533;#&#65533;<2h&#65533;\&#65533;p!&#513;&#65533;&#65533;&#65533;&#65533;8Z,&#65533;D&#65533;&#65533;&#65533;&#65533;&#65533;F&#65533;#}*&#65533;&#65533;&#65533;&#65533;g}z&#65533;&#65533;&#65533;<&#65533;&#65533;;&#65533;c<2&#65533;&#65533;&#65533;;&#65533;c;&#387;&#65533; &#65533;&#65533;}&#65533;&#65533;~V+<:&#65533;G&#1935;&#810;&#65533;&#65533;&#65533;2&#65533;&#526;&#65533;&#303;&#65533;&#1697;`&#65533;&#65533;&#780;&#65533;G&#65533;&#65533;&#65533;J&#65533;&#65533;I&#65533;&#65533;&#65533;&#65533;Q&#65533;&#65533;&#65533;&#65533;&#65533;&#65533;]&#65533;B&$\&#65533;&#65533;&#65533;%&#65533;&#65533;+&#65533;&#65533;&#259;&#65533;&#65533;&#41718;*&#65533;&#65533;&#65533;,]R!2&#65533;&#65533;&#65533;D&#65533;%&#65533;&#65533;l&#65533;^&#65533;&#689;&#65533;&#65533;&#65533;NT&#65533;~2&#65533;n&#65533;?6&#65533;+&#65533;c$&#65533;&#65533;&#65533;&#65533;&#65533;&#65533;#&#65533;&#65533;O$,|l%#&#65533;&#65533;E8`&#65533;&#65533;nRTlR'E9n&#65533;'o&#65533;&#65533;x&#65533;'%&#65533;&#65533;hW&#65533;O&#65533;&#65533;&#65533;I&#65533;&#65533;X,)&#940;&#65533;&#65533;&#65533;E&#65533;&#65533;lD&#65533;&#65533;]&&#65533;\"E&(&#65533;&#65533;k&#65533;Z_X&#65533;&#65533;A`"&#65533;E&#65533;&#65533;I(&#65533;,&#65533;^&#65533;%&#65533;~&#792;P&#596;F&#65533;&#65533;"&#65533;&#704;&#65533;R/&#65533;&#65533;&#65533;&#65533;&#65533;&#65533;E/&#453;,&#65533;Y&#65533;!&#65533;!,&#65533;&#65533;&#65533;&#65533;&#65533;r&#65533;&#65533;MtP&#65533; \&#65533; f8&#65533;(.-$`&#65533;2`r: &#65533;&#65533;
&#65533;j-&#65533;t&#65533;g&#65533;2@~ &#65533; &#65533;&#65533;U`P&#65533;I&#65533;&#65533;&#65533;6a&#65533;&#65533;~(:!H
Y&#65533;b&#65533;H!&#65533; h r&#65533;&#65533;	&#65533;&#65533;> `&#65533;.&#65533;&#65533;v@-&#65533;&#65533;4&#65533;&#65533;.&#65533;s&#65533;-&#65533;8&#65533; &#65533;L`P&#65533;"&#65533;=_ Z&#65533;:&#65533;&#65533;N&#65533;&#65533; &#65533; 	n&#65533;4&#65533;&#65533;B&#65533;s&#65533;T&#65533;&#65533;*\&#65533;4:&#65533;&#65533;& : 4+&#65533;Nq$&#65533;^&#65533;ta&#65533;&#65533;Z&#65533;&&#65533;&#65533;&#65533;&#65533;&#65533;&#65533;&#65533;g&#65533;&#65533;&#65533;&#65533;&#65533;E&#65533;&#65533;&#65533;&#65533;&#65533;j&#65533;itG&#65533;$J&#65533;k&#65533;&#65533;d&#800;&#65533;(?(L&#65533;n&#65533;&#65533;&#65533;}p&#317;x&#65533;q&#65533;&#65533;&#960;3&#65533;t+b&#65533;)C&#65533;n]&#65533;&#65533;0&#1154;&#65533;&#65533;&#1553;K&#65533;&#65533;+&#65533;1&#65533;&#65533;&#65533;&#65533;&#65533;
(!&#65533;*[)&#65533;R&#65533;&#65533;%&#65533;(&#65533;&#65533;&#65533;&#65533;&#689;&#65533;XIB&#65533;O/i&#65533;&#65533;&#65533;*&#65533;&#65533;*'P&#65533;,&#65533;E&#404;&#65533;d$i4$WK&#65533;#}$o&#65533;>&#65533;&#65533;&#65533;&&#65533;Q;&#65533;&#65533;&#65533;&#65533;~e>fE&#65533;&#65533;9D&#65533;O&#65533;&#65533;&#65533;&#65533;&#65533;&#65533;F&#65533;i{J&#65533;UkR(/&#65533;Q&#65533;:&#65533;!P&#65533;/)d&#65533;&#984;&#65533;&#65533;&#65533;2&#411;&#65533;&#65533;C&#65533;ua&#65533;t&#65533;
&#65533;&#65533;&#65533;&#65533;&#65533;R&#65533;&#65533;.`&#65533;k&#65533;&#65533;&#65533;&#65533;&#65533;I&#683;&#65533;&#65533;&#65533;&#1070;^&#65533;+&#463;&#65533;&#65533;&#65533;&#65533;&#65533;&#65533;&#65533;L[)Pc&#65533;&#65533;`RO&#65533;LC&#65533;&#65533;R&#65533;-ps`@X&#65533;=Y`f`(&#65533;&#65533;&#65533;&#65533;&#65533;jx,-4#x&#65533;u&#65533;AQ&#65533; &#65533; @&#65533;Pd&#65533;	&#65533;&#65533;&#65533;`&#65533;&#65533;<`f 2&#65533;l&#65533;&#65533;l0&#65533;8&#65533;&#65533;V&#65533;T&#65533;l&#65533;&#65533; &#65533;b@s&#65533;&#65533;"H&#65533;,`q&#65533;m`Pv&#65533;G68&#65533;ZG&#65533;&#65533;&#65533;T&#65533;J@&#65533;&#65533;&#65533;&#65533;t&#65533;<"&#65533;B`&#65533;&#65533;T&#65533;>&#65533;&#65533;&#65533;&#65533; j&#65533;h&#65533;&#65533;&#65533;&#65533;:@r`&#65533;&#65533;&#65533;&#65533;
&#65533; ,&#65533;`g&#65533;&#65533;3'&#65533;&#65533;B*&#65533;
v&#65533;<&#65533;4&J&#65533;R&#65533;&#65533;&#65533;,&#65533;&#65533;&QX&#65533;&#65533;&#65533;&#65533;&#65533;&#65533;&#65533;#&#65533;$Fk&#65533;=&#65533;F&#65533;(s&#65533;(&#65533;:&#65533;s?&#65533;&#65533;$<&#65533;&#65533;&#65533;b.%&#65533;&#32082;&#61298;&#65533;&#65533;&#65533;&#65533;&#65533;(D&#65533;&#65533;Qb&#65533;&#65533;CB&#65533;D&#65533;/Y/2L&#386;&#65533;&#65533;Z/F
L&#65533;&#65533;&#65533;N&#65533;\	P&#65533;T&#65533;OB&#65533;5M&#65533;&#65533;*&#65533;EM&#65533;&#65533;&#65533;L&#65533;)MD &#65533;&#65533;&#65533;	&#65533;P&#65533;&#65533;&#65533;&#65533;&#65533;&#65533;W&#65533;h),&#65533;t&#65533;&#65533;&#65533;n&#65533;M&#65533;r&#65533;&#65533;;D(&#65533;n&#65533;&#65533;#rG&#65533;>&#65533;C&#65533;&#65533;G&#65533;t&#65533;&#65533;:&#65533;bR&#65533;W>wTUO&#65533;&#65533;HU&#65533;#&#65533;@{t&#65533;T&#65533;O.%&#65533;&#65533;&#65533;#K&#65533;;.&#65533;&#65533;&#897;&#65533;&#65533;&#65533;W&#65533;&#65533;eX&#65533;! &#65533;&#65533;&#65533;&#65533;n&#65533;&#65533;&#65533;Y&#65533;q&#65533;&#65533;U,&#65533;`&#65533;R&#65533;Z&#65533;nK&#65533;&#65533;&#65533;&#65533;&#65533;&#65533;D&#65533;&#1454;&#65533;	&#65533;&#65533;&#65533;_~&#65533;\&#65533;&#50512;&#65533;%h&#65533;&#65533;&#65533;2	&#65533;&#65533;&#65533; @2&#65533;tm&#65533;&#65533;mX&#65533;@iG&#65533;$G<&#728;&#65533;,&#65533;1&#65533;&#65533;>&#65533;8&#65533;&#65533;,&#65533;v&#65533;-  n@t&#65533;&#65533;&#65533;`h| d`z&#65533;AD&#65533;&A(&#65533;	EeUARVX&#65533;&#65533;-s`&#65533;J lgo&#65533;v&#65533;n-&#65533;0&#65533;&#65533;v&#65533;j&#65533;vjW&#65533;hQ&#65533;h)0&#65533;&#65533;&#65533;=U&#65533; B@&#65533;R&#65533;j&#65533;&#65533;|&#65533;A&#65533;a&#65533;A&#65533;&#65533;&#65533;&#65533;
&#65533;&#65533;\&#65533;B&#65533;&#65533;&#65533; 	|&#65533;&#65533;jA&#65533;G.&#65533;M&#65533;&#65533;`E&#65533;&#65533;&#65533;*&#65533;&#65533; B&#65533;F!&#65533; &#65533;k&#65533;&#65533;>&#65533;&#65533;@&#65533;?|nLHW+&#65533;&#65533;&#38667;F5&#65533;&#65533;cM4&#65533;I&#65533;&#65533;K&#65533;$I&#65533;&#65533;K&#65533;&#65533;&#65533;Br&#65533;&#65533;d&#65533;&#65533;#&#65533;N&#65533;&#65533;W&#65533;&#520;&#65533;&#65533;&#65533;/&#65533;&#65533;`&#65533;1K&#65533;R&#65533;cXKaDx&#65533;&#65533;-&#65533;J&#65533;&#65533;X&#65533;&#65533;&#65533;&#65533;&#374;,	O&#65533;&#65533;&#65533;&#175;&#65533;&#65533;D&#65533;&#950;&#65533;[&#65533;&#65533;Z&#65533;L&#65533;Nd&#65533;&#65533;&#65533; &#65533;&#65533;&#65533;&#65533;&#65533;+&#1259;;&#65533;Y&#65533;W&#65533;>&#65533;&#65533;vH<&#65533;h&#65533;&#65533;&#65533;&#65533;&#65533;&#65533;<&#65533;{&#65533;.&#65533;R&#65533;&#65533;&#65533;&#65533;&#234;&#65533;=&#65533;&#65533;GT&#65533;2&#65533;2LU&#65533;O|&#65533;&#65533;&#65533;K&#65533;Q&#65533;<&#65533;H[&#65533;&#65533;z&#65533;&#65533;YsY&#65533;I*o&#65533;&#65533;&#65533;T&#65533;&#65533;&#65533;E"o&#65533;&#65533;&#65533;-&#65533;&#65533;,&#65533;&#65533;&#65533;iX&#65533;&#65533;&#65533;NntGx4 &#65533;K&#65533;&#65533;&#65533;&#65533;&#65533;.J&#65533;&#65533;A&r&#65533;&#65533;&#65533;&#65533;&#65533;Q&#65533;&#65533;&#65533;Z &#65533;&Ab&#65533;&#65533;:&#65533; &#65533;t&#65533;&X&#65533;e@&#65533;&#65533; &#65533;&#65533;;&#65533;&#65533;;&#65533;u&#65533;*C=&#65533;u,&#65533;N&#65533;hE3&#65533;,.R&#65533;f&#65533;&#65533; &#65533;&#65533; &#65533;&#65533;&#65533;@
&#65533;&#65533;@&#65533;D6aFj&#65533;TN!X!XA&#65533;0&#65533;/P&#65533;$c&#65533;~&#65533;&#65533;&#65533;=&#65533;&#65533;-tH&#65533;h&#65533;&#65533;&#65533;&#65533;H &#65533;&#65533;&#65533;&#65533; &#65533;&#65533;&#65533;&#65533;m/&#65533;sJ&#65533;&#128;b&#65533;&#65533;e&#65533;!&#65533;&#65533;Z&#65533;D&#65533;&#65533;&#65533;&#65533;&#65533;&#65533;X!B&#65533;&#65533;`|&#65533;&#65533;)f&#65533;B9&#65533;E&#65533;tV&#65533;`"&#65533;gR@Z&#65533;&#65533;k&#65533;&#234;&#65533;A&#65533;&#65533;&#65533;E&#65533;&#65533;HIK&#26268;&#65533;&#65533;Y&#65533;Q&#65533;0&#65533;F&#65533;$;&#65533;&#65533;jDu&#65533;IU7H&#65533;&#65533;&#65533;&#65533;gO&#65533;&#65533;&#65533;&#32694;&#65533;&#65533;&#65533;&#65533;&#65533;&#65533;4J&#65533;I*&#65533;&#65533;*aw&#65533;"&#65533;Bwu&#65533;MW&#65533;w&#716;-&#65533;4&#1015;N&#65533;4:&#65533;d&#65533;&#593;<u>"I&#65533;&#65533;!&#65533;&#65533;&#65533;e&#65533;&#65533;\D&#65533;+}O-d{&#65533;Z\LD&#65533;&#65533;8Ys`&#65533;&#65533;l	~&#65533;&#65533;=&#65533;&#65533;&#65533;&#65533;>hsi&#65533;&#727;&#65533;S&#65533;L&#65533;G&#1799;@
,@&#65533;&#65533;#;(&#65533;&#65533;&#65533;&#65533;n&#65533;<T&#65533;$Y2&#65533;X&#65533;&#65533;&#65533;&#65533;&#65533;&#65533;#5X&#65533;x&#636;(&#65533;&#65533;&#65533;&#65533; &#65533;,a,&#65533;&#65533;&#65533;<&#65533;lW&#65533;2]&#65533;&#65533;&#65533;&#65533;&#65533;&#65533;&#65533;&#65533;&#65533;*&#65533;&#65533;&#65533;&#65533;&#65533;&#65533;w_&#65533;K&#65533;&#814;&#65533;&#65533;&#65533;K&#65533;&#65533;K&#65533;&#579;&#515;&#65533;&#65533;nxK&#65533;&#65533;&#65533;&#353;&#65533;&#65533;&#65533;SX&#65533;&#65533;&#65533;"&#65533;&#65533;X$&#65533;&#65533;&#65533;!&#65533;~a&#65533;`b&#65533;B&#65533;3(SB &#65533;&#65533;8&#65533;e&#65533;&#65533;-&#65533;"&#65533;(4 &#65533;@@H&#65533;.bics&#65533;;|;8&#65533;wL`&#768;.&#65533;a&#65533;&#65533;$&#65533;8&&#65533;!8D&#65533;&#65533;ymV!&#65533;^A&#65533;&#65533;Z&#65533;d&#65533;Q3:&#65533;7 Fg&#65533;L&#65533;<s&#65533;0|&#65533;&#65533;v&#65533;C&#65533;r&#65533;&#65533;&#65533;&#65533;0&#65533;h&#65533;2&#65533;/`&#65533;&#65533;@(&#65533;j&#65533;&#65533;&#65533;&#65533;!S&#65533;!&#65533;bQO&#65533;&#65533;A&#65533;A&#65533;A:&#65533;&#65533;J&#65533;o&#65533;
,&#65533;O&#65533;lQ&#65533;f&#65533;~&#65533;@~&#65533;A%IE&#65533;&#65533;&#65533;38&#65533;&#65533;yQ'&#65533;<&#65533;&#65533;&#65533;&#65533;d}&#65533;q&#65533;Z&#65533;&#65533;Y&#65533;&#65533;&#65533;Y&#65533;=&#1109;]&#65533;?&#65533;$&#65533;1.&#65533;&#65533;&#863;&#65533;&#65533;ta&#65533;&#65533;&#65533;p&#65533;&#65533;(&#65533;
&#65533;&#65533;&#65533;&#65533;wc&#65533;_~&#65533; &#65533;R,1&#1778;}&#65533;&#65533;(i&#65533;&#65533;&#65533;A&#65533;&#65533;A&#65533;&#65533;&#65533;&#65533;&#65533;&#65533;&#65533;&#65533;&#65533;&#65533;`&#65533;&#65533; &#65533;&#65533;&#65533;- &#65533;&#1123;7&#65533;&#65533;&#65533;&#65533;&#1195;GP&#65533;Cy&#16195;&#65533;&#65533;&#266;&#65533;2fl&#465;#&#65533;u&#65533;&#1709;SGR]:t&#65533;&#397;+g&#65533;&#65533;&#65533;&#65533;&#65533;b&#65533;GN%&#65533;r5o&#1420;I&#65533;&#65533;N&#65533;3&#65533;&#65533;&#65533;I&#65533;&#65533;p&#65533;&#65533;}&#65533;\&#65533;&#65533;O&#633;&#65533;&#1714;&#807;&#10554;&#65533;I&#65533;(&#65533;q&#65533;&#1161;{&#65533;e&#65533;u&#65533;&#1190;5&#65533;&#65533;&#1848;p5&#65533;u&#65533;&#65533;m&#65533;6ns&#65533;&#65533;]n&#65533;&#1407;V&#65533;&#65533;&#65533;I&#65533;\Ys&#65533;[&#65533;C&#65533;Nc&#65533;i&#65533;Mth0^<&#65533;&#65533;(j&#65533;&#65533;&#925;E&#65533;cO&#65533;}.&#65533;&#65533;&#1256;U&#65533;4W&#65533;fUr&#65533;&#65533;&#65533;>w&#65533;em&#1448;}&#1430;m{&#65533;P&#65533;M&#65533;)}:<(O&#65533;Re&#65533;&#65533;Y&#65533;p&#65533;8&#65533;&#65533;UR&#65533;ht$&#65533;fo&#65533;&#65533;G&#65533;&#65533;&#65533;&#65533;c7.&#1777;T&#65533;&#65533;|&#65533;%I&#65533;!@| &#65533;&#65533;&#65533;.p&#65533;&#65533;&#65533; &#65533;<&#65533; &#65533;&#65533;&#65533;&#65533;&#65533;&#65533;&#65533;%&#65533;@B&&#65533; a+&#65533;P&#65533;
-&#65533;&#65533;B(&#65533;p&#65533;l&#65533;Be&#65533;&#65533;&#65533;$&#65533;&#65533;\&#65533;	'&#65533;\&#65533;&#65533;!&#65533;\&#65533;&#65533;%&#65533;<&#65533;!&#65533;l&#65533;'&#65533;&#65533;R&#65533;)&#65533;&#65533;d*&#65533;x&#65533;+&#65533;p&#65533;$h@&#65533;d&#1025;&#65533;	&#65533;&#65533;&#65533;
#&#65533;&#65533;B&#65533;"&#65533;&#65533;'$9B|!&#65533;&#65533;&#65533;	]&#65533; &#133;*&#65533; _&#65533;&#65533;&#152;!&#65533;&#65533;&#65533;&#65533;-&#1552;&#65533; &#65533;$&#65533;L3&#65533;&#65533;2&#65533;D&#65533;MRt&#65533;UW6&#65533;`SM3&#65533;0#&#65533;5&#65533;&#65533;a&#65533;SH&#65533;CD &#65533;d`A&#65533; o&#65533;0&#65533;t&#65533;7&#65533;&#1205;7&#65533;&#65533;E&#65533;R&#65533;x&#65533;&#65533;&#65533;N!&#65533;TS&#65533;&#65533;q&#65533;K&#65533;S@!&#65533;P*wTRJ&#65533;&#65533;&#65533;&#65533;&#65533;F&#65533;+7&#65533;&#1434;-&#65533;sm&#65533;j7&#65533;&#693;-^&#65533;&#65533;jk&#65533;&#1764;&#65533;&#65533;&#65533;v&#65533;+&#65533;+&#65533;XH&#65533;&#65533;&#65533;sD&#65533;&#65533;&#1022;&#65533;&#65533;{&#65533;=&#65533;&#65533;&#65533;o&#65533;#$Of&#65533;f&#65533;&#65533;;&#65533;&#65533;&#65533;Y&#208;=&#65533;Q&#65533;#&#65533;&#65533;v;&#65533;&#65533;&#65533;b&#65533;&#65533;&#65533;&#65533;'&#65533;`U&#65533;&#65533;&#65533;c&#65533;d&#1228;1&#65533;&#65533;/&#65533; C&#65533;2&#65533;8C&#65533;7&#65533;t&#65533;N&#65533;	|&#65533;C_&#65533;A&#65533;#^C%&#65533;&#65533;&#65533;&#65533;&#65533;<@&#65533;&#65533;eT[F&#65533;g1&#65533;;&#65533;&#65533;U&#65533;c&#65533;&#65533;s&#65533;Y&#65533;&#65533;&#65533;h8)&#65533;N65g&#65533;_;&#65533;c&#65533;&#1357;&#65533;t&#65533;&#65533;RYi&#65533;&#65533;&#65533;&#65533;&#65533;&#65533;&#65533;i&#65533;c'&#65533;&#65533;&#1323;|e%TO&#65533;&#65533;}R&#65533;e&#65533;&#65533;&#65533;&#65533;y\]:&#65533;R&#65533;&#65533;&#65533;&#65533;iU&#65533;&#65533;G&#65533;&#65533;K?&#65533;,NF&#65533;tS&#2036;+SP&#65533;&#65533;&#65533;[i&#65533;&#65533;&#65533;V&#65533;G&#65533;$&#65533;&#65533;-&#65533;N&#65533;9&#65533;l&#65533;4Ewma.&#65533;&#65533;(}&#65533;&#65533;7&#65533;l&#65533;&#65533;8&#65533;&#65533;B&#65533;$&#65533;&#65533;aE9&#65533;&#65533;F&#1584;&#65533;	$&#65533;0C=&#65533;C0@, &#65533;&#65533;n 	
` U&#65533;&#65533;	&#65533;&#65533;P`&#65533;-&#65533;&#65533;,0&#65533;&#65533;6&#65533;&#65533;&#65533;
|hD%,a&#65533;L&#65533;h&#65533;&#1028;%*&#65533;	M`B&#65533; D &#65533;&#65533;N|"&#65533;)f8&#65533;Q&#65533;&#65533;&#65533;&#65533;CL@&#65533;&#65533; &#65533;&#65533;(&#65533;&#65533;&#65533;i&#65533;&#65533;
\&#65533;&#65533;&#65533;&#65533;'P
&#65533;&#65533;&#65533;\&#65533;}&#65533;Ab
Rp:&#65533; &#65533;)&#65533;&#65533;&#65533;X&#65533;D"&#65533;!&#65533;&#65533;F8&#65533;A&#65533;&#65533;1c&#65533;&#65533;7&#65533;&#65533;&#65533;m&#65533;JZ&#65533;8&#65533;-P&#65533;
`&#65533;&#65533;&#65533;f D&#65533;&#65533; &#65533;@&@&#65533;&#65533;mxD*v&#65533;&#65533;l$%W&#65533;&#65533;&#65533;4&#65533;&#65533;Nzr)&#1082;d&#65533;&#65533;&#340;R&#65533;&#65533;}yJpR&#65533;,&#65533;-&#915;&#65533;&#65533;%&#65533;&#65533;2+ZbkV&#1890;&#1401;&#65533;U.^&#65533;&#65533;u&#65533;c&#65533;.br&#65533;NQ&#65533;b&#65533;C&#65533;wX_&#65533;&#65533;4&#65533;i&#65533;jK&#65533;<4&#65533;&#847;t&#65533;&#65533;&#65533;&#65533;N&#65533;&#65533;&#65533;&#65533;]Nc&#65533;q&#444;fN&#65533;&#65533;&#65533;4Zi&#65533;M&#65533;e&#65533;pH&#65533;&#65533;&#65533;0&#65533;&#65533;&#65533;&#65533;&#65533;&#65533;03&#65533;&#65533;&#65533;&#65533;&#65533;&#65533;3&#65533;&#65533;&#1010;9&#65533;&#65533;&#65533;`&#1612;&#65533;DJ&#65533;{X&#1314;&#65533;B&#65533;Q&#65533;z &#65533;&#65533;&#1064;HVmf&#65533;jS&#65533;&#65533;<2&#65533;&#65533;&#65533;&#65533;km&#65533;N&#65533;d&#65533;7&#444;&#65533;-&#65533;&#65533;&#65533;&#65533;&#65533;V:1&#65533;&#1940;:+&#65533;&#65533;&#65533;&#65533;&#65533;U&#65533;"UK*&#65533;0&#65533;&#65533;&#65533;&#65533;f&.a&#65533;L*6&#65533;$&#65533;'S'u@R&#65533;&#805;-j&#65533;&#956;&#65533;a&#65533;&#65533;]Gc&#65533;&#65533;&#65533;U&#65533;&#65533;:f&#65533;u%&#65533;PIK&#65533;&#65533;&#1301;m,Y&#65533;&#65533;C&#65533;&#65533;&#65533;&#65533;%kka&#65533;BX&#65533;vc&#65533;1&#65533;8&#65533;&#65533;p,&#65533;cZgb&#65533;^c&#65533;A&#65533;5~&#65533;	8$&#65533;/&#65533;&#65533;v`0&#65533;&#65533;a&#65533;&#65533;b&#65533;&#65533;&#65533;@	N@&#65533;4&#65533; &#65533; &#65533;&#65533;&#65533;&#65533;`&#65533;&#65533;n&#65533;&#65533;&#65533;j&#65533;&#65533;4T&#65533;&#65533; A#&#65533;&#65533;
	JX&#65533;&#65533;&#1888;&#65533;4q	Ll&#65533;&#65533;D A	N&#65533;"/&#65533;aQA&#65533;Q&#65533;&#65533;!&#65533;&#65533;&#65533;tp&#65533;v>&#65533;&#65533;pcp&#65533;&#65533;`N	&#65533;&#1342;&#65533;&#65533;i}VZ	D&#65533;&#65533;
xN&#65533;&#65533;&#65533;O&#1026;&#65533;&#65533;Y &#65533;4&#65533;&#65533;&#65533;q&#65533;&#65533;(&#65533;&#65533;&#65533;&#65533;qh(&#65533; GsJ&#65533;b&#65533;&#65533;^&#515;&#65533;&#65533;&#65533;T,&#65533;&#65533;&#65533;&#65533;"A&#65533;\&#65533; A
&#65533;&#65533;&#65533;U&#65533;w&#65533;e'&#65533;&#65533;d%;&#65533;&#65533;|	&#65533;p&#65533;S,*KXK	V&#65533;&#65533;L&#65533;'{\&#65533;s&#65533;8	&#65533;&{9&#65533;&#65533;R&#65533;]&#65533;,&#65533;i-&#65533;r^&#65533;7'&#65533;&#65533;hNs_&#65533;&#65533;&#65533;&#65533;l&#65533;&#65533;"&#65533;4&#65533;M&#65533;Q&#65533;$cAY%W&#65533;&#65533;&#65533;&#65533;:&#65533;&#65533;&#65533;&#65533;R&#65533;&#65533;.&#65533;&#65533;xF&#65533;f6&#65533;YU&#65533;&#65533;@F2&#65533;A&#65533;n&#65533;&#65533;-&#65533;&#1241;&#65533;&#65533;&#65533;q&#65533;g&#65533;&#65533;hP&#65533;@&#65533;&#65533;&#65533;{&#65533;:&#65533;!&#65533;G/&#65533;&#65533;j&#59043;&#65533;G=:l>&#65533;&#65533;"&#65533;F&&#65533;0p:&#65533;&#65533;&#65533;&#65533;&#65533;Z&#65533;&#65533;&#65533;o>;&#65533;&#65533;	&#65533;Q&#65533;Z&#65533;BZa[&#65533;&#65533;&#65533;J&#65533;&#65533;&#65533;Y&#65533;&#65533;p&#482;G&#218;&#65533;&#65533;&#65533;$^Ct&#25911;&#65533;&#65533;&#65533;*&#65533;&#65533;&#65533;^&#65533;&#65533;&#65533;&#65533;&#65533;M9&#65533;&#65533;&#65533;K&#65533;&#65533;&#65533;&#65533;D'lm&#65533;&#65533;cr&#65533;&#65533;&#65533;m&#65533;QMm&#65533;&#65533;&#65533;v&#65533;,&#65533;&#65533;&#65533;&#49559;&#65533;&#65533;]no&#65533;&#65533;&#65533;&#65533;|&#65533;5&#65533;&#65533;&#65533;&#65533;9&#65533;&#65533;&#65533;EL&#65533;&#65533; G0(Q,&#65533; A+B&#65533;&#65533;&#65533;=&#65533;&#65533;f&#65533;^&#65533;`&#65533;	I&#65533;&#65533;`&#65533;<&#65533;&#65533;&#65533;FE&#65533; 4&#65533;4&#65533;,&#65533;&#65533;V_&#65533;\&#65533;$&#65533;&#65533;&#65533;&#65533;dA&#1396;&#65533;$&#65533;&#65533;&#65533;`&#65533;"AwF8"&#65533;&#65533;1&#65533;C&#65533;&#65533;&#65533;&B
P&#65533;"&#65533;44&#65533;*b&#65533;	2&#65533;&#65533;(&#65533;&#65533;bP&#65533;&#65533;&#65533;&#65533;: !&#65533; 2P&#65533;&#65533;&#65533;`O1z&#65533;-&#65533;&#65533;&#65533; \&#65533;&#65533;	B@&#65533;&#1435; C&#65533;;t&#65533;kLC&#65533;m&#65533;1&#65533;lH#&#65533;8&#65533;0&#65533;A&#65533;c&#65533;&#65533;0!&#65533;P1&#65533;&#65533;	&#65533;&#65533;+NA
V&#65533;"fp&#65533;&#65533;&#65533;4b&#65533;&#65533;p^5L&#65533;&#65533;&#65533;&#65533;d&#65533;&#376;P&#65533;_)&#65533;&#65533;&#65533;&#65533;&#65533;&#65533;&#65533;_&#65533;&#65533;s&#65533;8&#65533;T&#65533;&#1538;&#65533;&#65533;~xfh&#65533;I&#65533;B&#65533;&#65533;~&#65533;/y&#65533;N&#65533;&#65533;L&#65533;2w&#65533;g&#65533;&#65533;el&#65533;&#65533;M&#65533;&#65533;vk&#65533;d5&#65533;61&#65533;31*&#65533;&#1988;m&#65533;&#65533;S#Q:&#65533;W2&#65533;5&#65533;&#65533;&#944;|&#512;&#65533;@&#65533;&#65533; &#65533;@&#65533; &#65533;&#65533;&#65533;&#65533;L#hAn@3&#65533;&#65533;P&#65533;t&#65533;&#65533;0&#65533;dQ0&#65533;t&#65533;&#65533;{&#65533;4&#65533;M&#65533;b&#65533;J&#65533;&#65533;i&#65533;0L&#65533;&#65533;U&#65533;p"5&#65533;tX&#65533;t85AO&#65533;kWxn&#65533;M&#65533;=9EV&#65533;&#65533;&#65533;&#65533;&#65533;&#65533;:v&#65533;&#65533;H&#65533;&#65533;&#65533;&#65533;&#65533;,&#65533;&#65533;dW&#65533;q&#65533;&#65533;&#65533;C1W&#65533;&#65533;	&#65533;&#65533;~&#65533;<$1&#65533;&#65533;N&#65533;2&#1057;Vqu&#65533;&#65533;1 &#65533;q&#65533;&#65533;XP&#65533;&#65533;b)w&#65533;_E&#65533;PS0&#65533;&#65533;&#65533;&#65533;!&#65533;&#65533;&#65533;:&#65533;w&#65533;&#65533; 	&#65533;o&#65533;H`'p&#65533;;0&#65533;&#65533;&#65533; &#65533;P',&#65533;0&#65533;73&#65533;8&#65533;&#65533;&#65533;!VRa&#65533;<&#65533;
V&#65533;&#65533;&#325;Y&#65533;=&#65533;x&#65533;ypv&#65533;~ &#65533;&#65533;&#65533; 	&#65533;&#65533;&#65533; &#65533;x&#65533;&#65533;	0
&#65533;&#65533;#&#65533;&#65533;
&#65533;&#65533;O08&#65533;=&#65533;1&#65533; @
&#65533; &#65533;TP&#65533; #&#65533;%&#65533; &#65533;&#65533;_B&ifAi&#65533;&b7
'&#65533;#&#65533;`&#65533;	&#65533;&#65533;&#65533;&#65533;P:d&#65533;7&#65533;@|&#65533;PE	&#65533;p	&#65533;P	&#65533;&#65533;&#65533;&#65533;&#65533;0BiPn&#65533;&#65533; &#65533;&#65533;G&#65533;&#65533;	&#65533;&#65533;
&#65533;&#65533;0P&#65533;&#65533;d&#65533;f&#65533;&#65533;.&#65533;DLd&#384;&#65533;e&#65533;&#151;_f&#65533;4&#65533;&#65533;Y&#65533;v)G&#65533;&#65533;.&#65533;&#65533;&#65533;&#65533;[V,&#65533;&#65533;_&#65533;&#65533;&#65533;&#65533;&#65533;&#12669;&#65533;Q&#65533;&#65533;/&#230;Q&#65533;&#65533;&#65533;)&#65533;d(QK&#65533;jo&#65533;j&#65533;&#65533;T&#65533;f&#65533;Rd&#65533;Ud&#65533;&#1152;&#65533;`&#65533; &#65533;p&#65533;&#65533;&#65533;&#1536;&#65533;&#65533;&#65533;p:&#65533;T&#65533;!qhk&#65533;4&#65533;95&#65533;q0H&#65533;4
&#65533;&#65533;]hxf&#65533;\&#65533;z&#65533;g&#65533;R UMM4&#65533;&#65533;l&#65533;V&#65533;&#65533;A&#65533;&#65533;&#65533;/FSg&#65533;iM{&#65533;k&#65533;&#601;&#65533;	&#65533;&#65533;&#65533;Q&#65533;44&#65533;6&#65533;Y&#65533;k&#65533;g&#65533;&#65533;&#65533;A&#65533;h&#1238;1&#65533;&#65533;p4a&#65533;&#65533;o&#978;L&#65533;&#65533;&#65533;,&#65533;-|&#163;r&#65533;eUU&#65533;W&#65533;&#65533;ai&#65533;hp&#65533;&#65533;&#65533;&#65533;F&#65533;+&#65533;xa&#65533;:&#65533;&#65533;rSpy%p&w9/&#65533;&#65533;l&#65533;&#65533;.&#65533;x&#65533;&#65533;ujes!a&#65533;P1&#65533;eI&#65533;cO&#65533;&#65533;&#65533;`~&#65533;o0V&#65533;;&#65533;&#65533; &#65533;D0&#65533;(&0\&#65533;u8&#65533;<pcZ&#65533;5P&#65533;#Ec&#65533;\du)&#65533;&#65533;&#65533;zr\jW<&#65533;=WpS V&#65533;TP]&#65533;x &#65533;`&#65533;&#65533;&#65533;&#65533;0	&#65533;&#65533;B&#65533;wx3T
&#65533;&#65533;
&#65533;&#65533;C&#65533;]&#65533;>P6(&#65533;p&#65533;&#65533;#P&#65533;[&#65533;&#65533;F*0u%0&#&#65533;<	y\T^R'&#65533;Ek'&&#65533;/&#65533;u$w&#65533;&#65533;&#65533;&#65533; &#65533;k&#65533;&#65533;#&#65533;9&#65533; 
&#65533;0	&#65533;&#65533;&#65533;&#65533;&#65533;P&#65533;&#65533;	f&#65533;M&#65533;u 	&#65533; &#65533;&#65533;&#800;&#65533;&#65533;P&#65533;$&#65533;
HK&#65533;t&#65533;vQLu&#65533;&#65533;&#65533;&#65533;&#65533;&#65533;&#65533;&#65533;&#65533;eN&#65533;sT&#65533; K&#65533;&#65533;&#65533;KLF&#65533;&#65533;e&#65533;&#65533;&#544;m&#65533;&#65533;4&#65533;&#65533;Q&#65533;Q&#65533;Y&#65533;wF&#65533;&#65533;&#65533;&#65533;&#65533;&#65533;&#65533;!U&#65533;&#65533;!k0&#65533;&#65533;&#65533;&#65533;&#65533;&#65533; &#65533;&#65533;2&#65533;&#65533;U&#65533;&#65533;L&#65533;&#65533;=c0qM&#65533;Qe4&#65533;y&#65533;&#65533;i&#65533;[h&#65533;&#1217;`&#65533;&#65533; &#65533;K&#65533;QH#&#65533;j	&#65533;M&#65533;&#65533;Q&#65533;&#433;X&#65533;k&#65533;b&#65533;\+M[&#65533;&#65533;	&#65533;!%&#65533;O&#1540;P&#65533;&#65533;dhQY9&#65533;&#65533;&#65533;S2A&#65533;&#65533;&#65533;2!&#65533;T&#65533;&#65533;W&#65533;A7C&#1399;&#65533;&#65533;9]&#375;X5&#65533;&#65533;!&#65533;q&#65533;I&#65533;&#65533;&#65533;<&#65533;&#65533;&#65533;u&#65533;&#65533;&#65533;;&#65533;&#65533;$W&#65533;P+&#65533;r&#65533;&#65533;.&#8203;&#65533; AQ&#65533;p&#65533;&#65533;"&#65533;&#65533;A&#65533;&#65533;&#65533;	&#65533;&#65533;v VPT Q&#65533;D0"P"&#65533;H&#65533;&#65533;590Z<&#65533;3 c&#65533;>&#65533;=&#1084;< &#65533;=&#65533;.@.&#65533;6&#65533;&#65533;&#65533;&#65533;&#65533;@&#65533;&#381;&#65533;8&#65533;3&#65533;1 c&#65533;Ap&#65533;:&#65533;&#65533;&#65533;&#65533;"&#65533;&#65533;	&#65533;*C3d
&#65533;P
&#65533;&#65533;@&#65533;&#65533;&#65533;C :`!0  &#65533;H&#65533;jD,&#65533;&#1131;h&&&#65533;`,&#65533;[B&#65533;# v &#65533;&#901;&#65533;&#65533;&#65533;)&#65533;&#65533;&#65533;&#65533;&#65533;&#65533;&#1408;&#65533;&#65533;iS2&#65533;&#816;&#65533;&#65533;	&#65533;@
&#65533;&#65533;&#65533;b&#65533;pA&#65533;&#65533; &#65533;P&#65533;&#1472;Kx&#65533;wO6Gx&#65533;.&#65533;&#65533;&#65533;N&#65533;&#65533;&#65533;ber{fl&&#65533;[&#327;y&#65533;&#65533;&#65533;f&#65533;Q&#65533;4:&#65533;o&#65533;V'C/
%&#65533;]{&#65533;h&#65533;&#65533;&#65533;g&#1785;&#65533;`&#65533;&#65533;a&&#65533;l&#65533;&#65533;&#1888;&#65533; &#65533;Pj&#65533;p&#65533;&#65533;p&#65533;&#65533;&#65533; &#1840;&#65533;V&#1758;O&#65533;}&#65533;4&#65533;&&#65533; &#65533;k&#65533;&#605;&#65533;lH&#65533;&#65533;C&#65533;&#65533;6KS&#65533;&#65533;&#65533;&#420;\&#664;	R&#65533;4&#65533;6&#65533;&#65533;&#65533;X3&#65533;&#65533;&#65533;&#65533;&#65533;&#65533;,1oR&#65533;&#65533;4&#65533;d&#1410;,&#65533;&#65533;&#65533;&#65533;6&#65533;U&A&#65533;&#65533;&#65533;L:4h&#65533;c&#65533;&#65533;&#65533;1&#364;&#65533;&#65533;EA&#65533;&#65533;*&#65533;7	Z&#65533;&#65533;&#65533;#&#65533;#&#65533;7&#65533;&#65533;V&#65533;q&#65533;{9RU&#65533;&#65533;#-&#65533;`&#65533;&#65533;&#65533;</*&#65533;&#65533;&#65533;&#65533;&#65533;&#65533; `,&#65533;f&#65533;&#65533;&#65533;	&#65533;&#65533;ypW&#65533;GPF&#65533;H4 &#65533;4PMP&#65533;<&#65533;@&#65533;&#65533;k9&#65533;?0&#65533;?&#65533;&#65533;&#65533;<&#65533;/&#65533;/`&#65533;5 &#805;&#65533;&#65533;4&#65533;\( &#65533;&#65533;&#65533;&#65533;&#65533; `B&#65533;x&#65533;&#65533;&#65533;&#65533;"&#65533;&#65533;A&#65533; 
&#65533;{&#65533;&#65533;&#65533;	wpF&#65533;0	W&#65533;-&#65533;\&&#65533;p 0&#65533; u=M&#1433;&#65533;_
&#65533;E&#65533;Z{&#65533;( yh&#65533;z&#65533;g{q&#65533;&#1465;ju2}Y&#65533;	&#65533;&#65533;&#65533;b&#65533;SqV&#65533;Lq&#65533;&#65533;P&#65533;&#65533;&#65533;P&#65533;&#65533;&#191;&#65533;H&#65533;&#65533;&#65533;&#65533;&#65533;&#65533;&#65533;D&#800;&#65533;W-&#65533;j&#65533;&#65533;&#65533;e&#65533;&#151;&#65533;}J&#65533;&#65533;dtQ&#65533;&#65533; &#65533;&#65533;y&#65533;&#65533;0&#65533;&#65533;&#65533;&#65533;&#65533;	x&#65533;&#65533;&#65533;.&#65533;&#65533;,&#65533;C&#65533;&#65533;&#65533;l1&#65533;&#65533;5B#k&#65533;&#65533;&#173;&#409;\PC&#65533;KS	s&#65533;&#1952;&#65533;&#448;d&#65533;&#65533;MC&#65533;P&#65533;&#65533;&#1232;&#65533;bX&#65533;&#65533;&#65533;&#65533;&#65533;&#65533;4&#65533;r&#65533;&#65533;&#65533;&#65533;&#65533;&#65533;W&#517;&#1444;&#65533;&#65533;&#65533;&#65533;yM&#65533;Q&#65533;a&#65533;Qg&#65533;9&#65533;&#65533;}&#65533;NK&#65533;K&#65533;)&#65533;h_Um&#65533;&#65533;&#65533;&#65533;M&#65533; N&#65533;&#65533;&#65533;&#65533;[&#65533;e^|&#866;e&#65533;&#65533;&#435;b&#65533;&#65533;&#65533;U&#65533;V&#65533;&#1334;3&#65533;&#65533;&#65533;&#65533;)kP&#65533;W&#65533;0WZ!&#65533;`G&#882;&#65533;&#1948;,&#65533;2&#5656;p&#65533;&#65533;re&#65533;;&#65533;&#65533;T	&#65533;8&#65533;P&#65533;&#65533;p&#65533;+&#65533;0&#65533;&#65533;&#65533;9`&#65533; @Z@&#65533; &#65533;rP\PL@@@&#65533;; &#65533; &#65533;&#65533;&#65533;=&#65533;&#65533;8&#65533;&#65533;&#827;Y&#65533;&#65533;&#1788;9 6`&#65533;2 &#65533;1&#65533;j&#65533;'%0`&#65533;&#65533;u4&#65533;u&#65533;&4%``10&#760;Gm]&#65533;P	&#65533;$&#65533;z
&#65533;p	]@S`&#65533; 
rP!&#65533;&#65533; @&#65533;&#65533;&#65533;&#65533;&#65533;&#65533;p	bD^&#65533; ZA&#65533;N{&#65533;h&#65533;p!<rzv&#65533;K&#65533;&#65533;@P&#65533;&#65533;&#65533;0&#65533;&#65533;}&#65533;q&#65533;=&#1642;]&#65533;&#65533;&#65533;
\&#65533;&#65533;`&#65533;v;-YV&#65533;\&#65533;&#65533;Q&#65533;&#65533;&#65533;&#65533;&#65533;S&#407;&#65533;BG#&#65533;&#65533;&#65533;d&#65533;&#65533;0&#65533;&#65533;b&&#65533;cV&#1722;&#65533;dK&#65533;.S&#65533;Oq(&#65533;&#65533;&#65533;&#65533;p&#65533;&#65533;Ub&#65533;&#65533;&#65533;P&#65533;A&#65533;l\&#65533;;&#65533;l&#1849;&#65533;Z&#65533;/l&#65533;&#65533;&#65533;&#65533;&#65533;&#65533;&#65533;&#65533;uF&#65533;!&#65533;0&#65533;&#65533;&#65533;&#65533;p&#65533;"&#65533;`/UKw&#65533;&#65533;&#65533;&#65533; &#65533;g&#65533;V&#65533;]&#65533;&#65533;9&#65533;Qp<&#65533;&#65533;&#65533;&#65533;?&#65533;&#374;&#1949;&#65533;&#65533;&#65533;&#65533;&#65533;QC&#2008;Q&#65533;&#65533;v&#65533;&#65533;|M&#65533;9&#65533;^{&#65533;&#65533;&#65533;,&#65533;D&#65533;&#65533;0&#65533;&#65533;&#65533;-(&#65533;&#2033;9[Um&#65533;I&#65533;1&#65533;&#65533;&#65533;&#865;&#748;jp&#65533;&#65533;<&#65533;v&#65533;b\N&#65533;6&#65533;aTz&#65533;&#710;oh&#1828;&#65533;u,8&#876;N&#65533;1&#65533;&#65533;.&#65533;s<&#65533;&#65533;&#65533;&#65533;p%2.J&#65533;%&#65533;y&#65533;&#797;&#65533;1#&#65533;&#65533;&#65533;p3L&#65533;<&#65533;38C8&#65533;&#65533;&#65533; 1PZ0&#65533;@
&#65533;&#65533;	&#65533;&#65533;q&#65533;a&#65533;T&#65533;JP&#65533;8&#65533;`> M 9`&#65533;&#65533;;&#65533;!y &#65533;&#65533;8&#65533;u5&#65533;KB&#65533;6 &#65533;3&#65533;)&#65533;1&#65533;&#65533;&#65533;x\pN/&#65533;t&#65533;&#65533;p&#65533;&#65533;:&#65533;&#65533; 	&#65533;&#65533;	&#65533;P	(&#65533;	&#65533;`
&#65533;P
&#65533;&#65533;
&#65533;&#65533;
&#65533;@`&#65533;&#65533;
&#65533;&#65533;_&#65533;&#65533;&#65533;&#1368;? A&#65533;&#65533;.d&#1072;&#65533;&#199;
A<&#65533;&#65533;&#65533;&#65533;	O&#65533;Q&#65533;&#65533;bE"FP<Aq&#65533;&#65533;5&#65533;h&#65533;e&#65533;7i&#998;m#w&#65533;\&#65533;s5k&#65533;+GN\&#65533;p&#65533;&#65533;&#65533;&#65533;m%&#65533;o&#65533;z&#1641;&#65533;&#65533;&#1656;s&#65533;y&#65533;&#65533;\&#65533;q&#65533;&#525;&#65533;&#65533;3&#65533;&#65533;&#65533;&#65533;&#65533;=&#65533;
&#65533;&#65533;&#1327;P&#858;&#65533;--YpS&#65533;&#65533;|&#65533;&#65533;&#65533;&#1714;f&#65533;m&#1254;-6l&#65533;&#65533;&#65533;&#1867;&#65533;&#65533;^&#65533;~k&#65533;&#397;&#65533;m&#65533;#&#65533;u&#65533;b&#660;&#65533;&#65533;U;&#65533;-\&#65533;&#65533;&#65533;U5w]:u&#65533;&#1297;^&#65533;&#65533;&#65533;;x&#65533;&#65533;&#1131;G&#65533;>&#1717;m&#2038;mO&#65533;&#65533;&#1905;a&#65533;~]o^&#65533;{&#65533;&#65533;&#65533;.n&#65533;&#65533;&#65533;z&#65533;&#65533;&#65533;K&#65533;&#65533;^&#65533;&#65533;&#65533;uCo&#65533;];&#65533;&#40091;{&#65533;M&#65533;&#65533;&#65533;w&#65533;&#65533;&#619;g&#65533;]&#65533;s&#27302;k&#65533;&#65533;v&#65533;&#65533;u&#65533;&#65533;&#65533;[&#65533;y&#65533;&#1243;&#65533;M&#65533;&#65533;&#1262;@&#65533;&#65533;+0A{&#65533;KO:&#65533;,&#65533;?&#65533;o&#65533; &#65533;&#65533;g8y6&#65533;&#65533;B9&#65533;wZs&#65533;B&#65533;&#65533;&#65533;PDx80&#65533;&#65533;$&#65533;P&#65533;y&#65533;{-&#65533;&#65533;0&#65533;e&#65533;M&#65533;&#65533;R|'&#65533;x&#65533;q&#65533;Hw&#65533;ag%&#65533;d&#65533;&#65533;#&#65533;\2&#65533;%&#65533;Q&#65533;&#65533;v&#65533;q&#65533;H-&#1857;R&#65533;%&#65533;A&#65533;&#65533;&#65533;Ig&#65533;&#660;&#65533;J-&#65533;A&#65533;&1&#65533;&#65533;R&#65533;w&#65533;&#65533;P6&#65533;E&#65533;q&#65533; &#65533;&#65533;2&#65533;@&#65533;&#65533;&#65533;J&#65533;&#65533;&#65533;4&#1651;&#65533;&#1115;&#65533;Y&#65533;&#65533;&#65533;&#65533;d&#65533;Q&#65533;~r&#65533;Q4&#65533;lG&#65533;N&#65533;&#65533;s&#65533;&#65533;k&#65533;af&#65533;&#65533;S$9}&#65533;Ir&#65533;&#65533;D
'&#65533;$&#65533;Y\&#65533;D&#65533;6&#65533;(c/&#65533;&#65533;&#65533;'&#65533;&#65533;&#65533;h(A
* a*&#65533; &#65533;&#65533;z&#65533;&#65533;&#65533;ky&#65533;A&#65533;r&#65533;A&#65533;^&#65533;&#65533;x&#65533;!v&#65533;a\&#65533;}w&#65533;w\v&#65533;&#65533;&#65533;&#65533;&#65533;f&#65533;w@ &#65533;&#65533;&#65533;&#65533;C&#65533;J4&#612;&#65533;I(&#65533;&#65533;SV9&#65533;Xd1e%&#65533;&#65533;&#211;TZ!e L&#65533;&#65533;6P`&#65533;	4&#65533; &#65533;	$&#65533;@&#65533;&#65533;z&#65533;f&#65533;B8&#65533;&#65533;D@&#65533;DHA&#65533;VPaXHa&#1925;!"&#65533;&#65533;ek&#65533;Fi&#65533;&#65533;&#65533;q&#65533;&#617;&#65533;&#65533;:&#475;&#65533;x&#65533;&#65533;)&#65533;&#65533;9&#65533;&#65533;?Qs&#774;jl&#65533;&#65533;&#65533;n&#65533;&#65533;G&#65533;&#65533;&#65533;&#65533;'&#65533;&#65533;[&#65533;&#65533;&#65533;p&#65533;G&#65533;.&#65533;c&#65533;q&#65533;?&#65533;&#65533;&#65533;&#65533;&#65533;&#65533;&#65533;&#65533;&#65533;)&#65533;&#65533;&#65533;&#65533;qBM&#65533;&#1186;&#65533;s&#65533; o;n9&#65533;z&#65533;MC5&#65533;&#65533;9I&#65533;&#65533;&#65533;A&#65533;&#65533;]&#65533;1&#65533;&#65533;,L&#65533;u&#65533;Z&#65533;-&#65533; m&#65533;&#65533;&#65533;&#65533;&#65533;&#65533;&#1482;&#65533;&#65533;&#65533;u&#65533;dgE&#65533;&#65533;Qg&#65533;q&#65533;'&#65533;w~C&#65533;w&#65533;y&#1329;&#65533;&#65533;2&#65533;&#65533;&#65533;&#65533;&#65533;.&#65533;_\:&#65533;&#65533;&#65533;&#65533;7&#65533;&#65533;v&#65533;&#1071;] &#65533;&#65533;*5&#65533;(}&#65533;&#476;&#65533;T$:&#65533;OF&#65533;N&#65533;&#508;&#65533;&#65533;&#65533;DZ&#65533;A"5P&#65533;&#1191;>&#65533;%&#65533;f&#65533;&#65533;B!&#65533;:e%8&#65533;0VLjR&#65533;`H@fpv&#65533;&#65533;&#65533;d&#1729;&#65533;}&#65533;C&#65533;&#65533;&#65533;&#65533;{&#65533;PG&#65533;&#65533;_&#65533;&#65533;D&.Q}CjG:&#65533;a&#65533;s&#65533;&#65533;<R&#65533;&#65533;&#65533;&#65533;&#65533;&#65533;&#65533;r|&#65533;b&#65533;&#65533;&#65533;&#65533;1&#65533;1&#65533;I4dDcGWrq&#65533;&#65533;&#65533;6&#65533;&#65533;&#65533;o<&#65533;&#65533;&#65533;&#65533;g&#65533;&#65533;51&#65533;&#65533;M&#65533;&#65533;&#65533;:&#65533;!&#65533;r$#e&A
Sp&#65533;p(&#65533;&#65533;&#65533;(0&#65533;	&#65533;&#65533;f&#65533;&#65533;&#65533;&#65533;x@bp&#65533;#&#65533; 7&#65533;ArP&#65533;&#65533;&#65533;4&#65533;WZ&#65533;/r&#65533;]2&#65533;&#65533;j &#65533; g&#65533;&#65533;h &#65533;z&#65533;@5&#1572;&#65533;&#65533;&#65533;`0&#65533;&#65533;
.&#129;
h&#65533;H@C $q	J<&#65533; *P&#65533;&#65533;Z&#65533;"kB&#65533;&#65533;T&#65533;b&#65533;&#1026;.&#65533;&#65533;&#65533;h&#65533;0P&#65533;&#65533;$&#65533;&#768;B<&#65533;&#65533;&#65533;&#65533;&#65533;&&#65533;&#65533;AE&#65533; q&#65533;&#65533;L &#65533;@C8&#65533;1&#65533;a&#65533;lX&#65533;0&#65533;3&#65533;&#65533;&#65533;&#65533;&#65533;&#65533;+&#65533;&#65533;F72&#65533;&#581;C&#65533;@&#65533;&#65533;@&#621;D&#65533;Q&#65533;L[t&#65533;&#1244;&#65533;-f&#65533;\&#65533;&#65533;&#65533;&#65533;e&#65533;\iR&#65533;7&#65533;&#65533;&#65533;,w&#1094;b&#65533;&#65533;,n0&#65533;&#65533;V&#65533;&#65533;&#65533;&#18795;&#65533;Y&#65533;$&#65533;R&#65533;&#65533;&#65533;&#65533;&#65533;!i&#1962;b&#65533;r&#65533;&#65533;&#65533;lT&#65533;&#65533;^&#65533;&#65533;&#65533;@&#65533;&#65533;&#65533;&#65533;&#65533;D(&#65533;e&#65533;&#65533;z5&#1183;&#65533;&#65533;9oO&#65533;K&#65533;~&#65533;
V&#65533;:&#65533;&#65533;o&#65533;3&#65533;#]&#65533;I&#65533;&#65533;&#65533;@&#65533;&#65533;d&#65533;Cy&#65533;&#65533;&#65533;&#65533;DXi&#65533;&#65533;BJ&#65533;&#65533;&#65533;3 &#65533;(B&#65533;&#65533;&#907;&#36512;&#40758;u&#65533;&#65533;_aC&#65533;$1
&#1158;T &#65533;L&#65533;&#65533;&#65533;C&#65533;&#65533;&#1247;&#65533;j&#65533;%z)ML&#65533;<J+(AUpD9&#65533;&#65533;n&#65533;4&#65533;$&#65533;&#65533;&#65533;1&#65533;"&#65533;e\>&#65533;(&#65533;&#65533;&#65533;Pb&#65533;&#65533;&#65533;&#2486;2&#1031;&#65533;;&#65533;&#194;O&#65533;`&#65533;N&#1169;&#65533;&#65533;*QNl
SjV&#65533;&#65533;&#65533;Sil&1&#65533;&#65533;z&#65533;&#65533;5&#65533;Alp&#65533;&#65533;E6f&#65533;&#516;&#65533;&&#65533;&#65533;&#65533;&#65533;&#65533;&#270;m&#65533;Bk(C
&#65533;G&#65533;k&#65533;&#65533;&#1028;!A	L &#65533;f&#65533;&#65533;&#65533; P&#65533;$p &#65533;6&#65533;&#65533;&#65533;&#65533;&#65533;<6&#65533;U.zU41p&#65533;	H&#65533;&#65533;&#65533;&#65533;-&#65533;&#65533;&#65533;&#65533;&#65533;41&#65533; :&#65533;A1&#65533;&#65533;&#65533;&#65533; &#65533;@&#65533;&#65533;GH&#65533;&#65533;&#65533;f(J&#65533;
W&#65533;bt&#65533;&#65533;&#65533;&#65533;&#65533;Y&#65533;&#65533;&#65533;&#65533;&#65533;&#65533;@&#65533;@`@0
P`&#65533;&#65533;t&#65533;1&#65533;X &#65533;@A&#65533;&#65533;&#65533;&#2147;n&#65533;C&#65533;&#65533;&#65533;w&#65533;&#65533;	&#65533;&#65533;F6&#65533;Qg&#65533;b&#65533;@&#65533;4&#65533;&#65533;R&#65533;&#65533;&#65533;,&#65533;`&#65533;X-&#65533;&#65533;eX
dp4"Uo,&2+&#860;N&#65533;&#65533;&#65533;A&#65533;&#65533;&#65533;&#65533;&#65533;Y&#65533;&#65533;7&#65533;m[*&#65533;&#65533;v&#65533;2&#1456;F&#65533;&#65533;&#65533;f\6&#65533;1&#462;r&#1432;#&#65533;&#65533;&#65533;kf&#65533;&#65533;)wT&#65533;&#1177;&#65533;&#65533;dSUj&#65533;<j#&#65533;&#65533;&#65533;8&#65533;+&#65533;&#65533;&#65533;t&#65533;O&#65533;P&#65533; xE[&#65533;&#65533;]&#65533;N<&#65533; &#65533;&#65533;&#65533;&#65533;&&#65533;M<&#65533;&#65533;&#65533;&#1145;cC&#65533;x8&#65533;&#65533;v&#65533;.w lb&#65533;&#65533;&#65533;_-*&#65533;$Q&#65533;t&#65533;&#65533;&#65533;&#1135;&#65533;~&#65533;!&#65533;r&#65533;&#65533;&#65533;I&#65533;&#65533;&#65533;X&#65533;&#65533;%&#942;O&#65533;=&#65533;&#65533;*,&#65533;fti&#65533;oS&#65533;]&#65533;&#65533;W&#65533;&#65533;&#65533;&#65533;&#65533;&#65533;@&#65533;&#1486;&#65533;(&#65533;!
M3&#429;&#65533;&#65533;&#65533;JBciRXY&q&#65533;&#65533;C&#65533;&#65533;&#65533;&#65533;&#65533;.9&#65533;N&#65533;&#65533;&#65533;&#65533;&#2005;&#65533;}4&#65533;&#65533;3D&#65533;&#65533;'(&#65533;p[&#65533;'&#65533;&#65533;C&#65533;&#65533;&#65533;;r&#478;&#65533;&#65533;0&#65533;IjSGai0&#65533;H&#65533;,~&#65533;&#65533;&#65533;&#65533;&#65533;&#65533;G&#65533;F#H6&#65533;&#65533;&#65533;&#65533;&#65533;00&#65533;A&#65533;&#65533;C&#65533;&#65533;-8a>&#65533;&#65533;&#65533; &#65533;&#544;) Y&#65533;&#65533;&#65533;`F&#65533;A3kp&#65533;0&#65533;&#65533;1x&#65533;
&#65533;UK&#65533;&#65533;&#65533;4&#65533;^&#65533;&#65533;&#65533;r,&#65533;&#65533;l &#65533;q&#65533; &#65533;&#65533;&#65533;<&#65533;.&#65533;&#65533;&#65533;\D&#65533; &#65533;1&#65533;G&#65533;&#65533;L&#1540;N &#65533;Rx&#65533;X(Cx&#65533;&#65533;&#65533;@ X@S@&#65533;R&#65533;0 &#65533; x &#65533; &#65533;&#65533; 
&#65533;&#65533;&#65533;&#65533;
@&#65533;&#1152;r&#65533;&#65533;&#65533;&#65533;A&#65533;&#65533;(&#65533;&#65533;&#65533;P&#65533;&#65533;x&#65533;&#65533;H=p&#65533;&#65533;&#65533;g8_&#65533;_@k&#65533;&#65533;&#65533;&#65533;&#65533;&#65533;*&#208;:&#65533;&#65533;K&#65533;m &#65533;&#424;|&#65533;f3+&#65533;&#65533;&#65533;&#65533;&#65533;&#65533;-|6&#65533;&#65533; *&#65533;j*&#65533;&#65533;&#65533;
*&#65533;`&#65533;34&#65533;&#65533;&#65533;&#368;&#65533;&#65533;&#65533;&#65533;&#65533;*&#65533;&#65533;2&#65533;&#65533;^++&#65533;&#65533;&#65533;&#65533; &#308;r&#65533;&#65533; &#65533;!X&#65533;<&#65533;&#65533;&#258;&#65533;&#65533;;Bq.&#65533;*&#65533;&	!&#65533;(,&#65533;&#65533;&#65533;y&#65533;&#65533;&#65533;&#65533;2&#65533;:/S&#65533;&#65533;&#65533;	2&#65533;&#65533;N1&#65533;+
QQ&#65533;$*-&#65533;&#65533;\&#65533;O&#65533;"/1&#65533;*&#65533;!&#65533;&#1171;y&#65533;`&#65533;&#331;&#65533;Z&#65533;e&#65533;&#65533;&#65533;&#39584;&#65533;8&#65533;&#65533;&#434;F?1&#65533;+93!&#65533;&#65533;c&#65533;&#65533;&#65533;"'&#65533;w-T<&#65533;&#65533;&#65533;&#65533;&#252;&#65533;&#65533;&#65533;&#65533;?&#65533;/&#65533;&#65533;J9#?j&#65533;C&#65533;.]&#65533;SD&#65533;&#65533;e\&#65533;&#65533;&#65533;RH&#1018;&#65533;3I,&#65533;&#65533;&#65533;X&#65533;s&#65533;&#65533;
&#65533;3&#65533;&#65533;[<&#65533;&#65533;"1&#65533;&#65533; &#65533;&#65533;&#65533;&#1146;.w&#65533;&#65533;{&#65533;#q&#65533;Z+ch&#65533;#L&#65533;o&#65533;	&#65533;P&#65533;n &#65533;r&#65533;m&#65533;e&#1541;Tx&#65533;8&#65533;!(XB &#65533;H&#65533;-&#65533;&#65533;% &#65533;C>U&#65533;&#65533;#&#65533;&#65533;&#1536;&#65533; &#65533;&#65533;&#65533;&#65533;&#65533;4&#65533;&#65533;*+&#65533;r&#65533;S&#65533;&#65533;&#65533;L35&#65533;&#534;&#65533;?&#1025;&#65533;@&#65533;&#65533;&#65533;&#65533;&#65533;j&#65533;&#65533;8mJ&#65533;O&#65533;SpTH&#65533;2&#65533; &#65533;&#65533;N@&#65533;T(&#65533;QUP;&#65533;(~&#65533; 	&#65533;&#65533;&#65533; &#65533;&#65533;N&#65533; &#1536;
&#65533; &#1268;&#65533;5&#65533;&#65533;&#65533;&#65533;(&#65533;P&#65533;&#65533;&#65533;&#65533;x&#65533;&#65533;4(&#65533;b&#65533;0jhc &#65533;ae&#1030;&#65533;&#65533;&#65533;&#65533;x&#65533;&#65533;&#65533;,T&#65533;P&#65533;J&#65533;&#65533;l&#65533;&#65533;&#65533;&#729;;&#65533;&#65533;r6_&#65533;&#922;&#65533;&#633;&#65533;&#65533;<&#65533;l3&#65533;&#65533;&#1563;&#65533;&#65533;&#65533;&#65533;&#52658;AO&#65533;Y&#65533;&#65533;&#65533;1&#65533;&#65533;0&#65533;&#65533;&#65533;<On&#65533;O&#65533;&#65533;
L&#65533;7[&#65533;&#65533;&#65533;&#65533;K&#65533;h&#65533;&#65533;&#65533;8%R&#65533;J&#65533;&#505;&#1746;&#65533;&#65533;&#65533;&#65533;9
j:&#1448;,&#65533;P&#65533;8&#65533;zv8p&#65533;&#65533;&#65533;&#65533;&#65533;&#65533;&#65533;&#65533;sX&#65533;&#65533;K&#65533;!&#65533;#&#65533;&#65533;(&#65533;V&#65533;G%&#65533;&#65533;0&#65533; B&#65533;S4HIF&#65533;&#65533;SP&#65533;&#65533;.&#65533;&#65533;.O&#65533;D;Y&#65533;&#65533;&#65533;&#65533;?2&#65533;V&#65533;:&#65533;&#210;B	P&#65533;&#65533;E&#65533;+&#65533;&#65533;&#65533; z:&#65533;4j&#65533;&#65533;&#1033;&#65533;&#65533;&#65533;&#65533;G&#65533;	k+&#65533;&#65533;&#65533;e;y&#65533;"C&#610;&#65533;&#65533;&#65533;P"u&#65533;&#65533;&#1041;&#65533; &&#65533;&#65533;E&}?&#65533;	&#65533;5&#65533;l`f&#65533;&#65533;n0 &#65533;&#65533;&#65533;,'&#65533;&#65533;&#65533;#&#65533;&#65533;k&#65533;&#65533;&#65533;&#65533;&#65533;&#65533;s&#1566;D9&#65533;&#65533;&#65533;&#65533;c ]&#65533;`p&#65533;d&#65533;r&#65533;l&#65533;&#65533;j&#65533;i&#65533;&#65533;RX&#65533;:@&#65533;H&#65533;&#65533;!&#65533;&#65533;&#65533;&#65533;5&#65533;: I"'@&#65533;dQg3P&#65533;&#65533;&#65533;@ &#65533;8 &#65533;'&#65533;&#65533;`&f&#65533;?&#65533;&#65533;&#513;W&#65533;A&#65533;&#1281;&#65533;n&#65533;&#65533;w&#65533;&#65533;&#65533;&#65533;SK&#65533;&#65533;M &#65533;&#65533;&#65533;0 &#65533;&#65533;J&#65533;Q8&#65533;Rp&#65533;- &#65533;'hJ8RP&#65533;&#65533;O@V  &#65533; x&#65533;	&#65533;&#65533;&#65533; F;A&#65533;&#65533; J;&#65533;,&#65533;Pk&#65533;&#65533;*&#1612;&#65533;&#1477;(&#65533;1&#65533;&#65533;I
&#715;k&#65533;d Ne&#65533;&#65533;&#65533;&#65533;A&#65533;&#65533;Q&#65533;&#65533;&#1030;n&#65533;&#65533;b&#65533;X &#65533;
+&#65533;&#65533;&#65533;&#65533;&#65533;&#65533;&#65533;C&#65533;j&#65533;&#65533;&#182;&#65533;&#295;&#65533;&#1711;&#65533;Z&#65533;&#65533;5.&#65533;&#1713;J)&#65533;&#245;HC4&#65533;)&#65533;t&#65533;8&#65533;&#65533;;&#65533;'tB&#65533;&#65533;)&#65533;&#65533;&#65533;l{&#248;&#65533;)&#65533;&#65533;&#65533;&#65533;&#65533;!uD&#65533;&#65533;b&#65533;rH&MI&#65533;,j&#65533;&#65533;&#65533;P&#65533;8PD&#65533;&#1937;&#65533;$e&#65533;&#65533;P/&#65533; x&#65533;&#65533;9aH&#65533;
&#65533;&#65533;&#1773;&#65533;&#65533;&#65533;&#65533;<K,&#65533;&#65533;:]&#65533;#&#65533;&#65533;E&#65533;&#65533;&#65533;:m&#65533;&#65533;]&#65533;&#65533;4&#65533;&#65533;&#65533;&#65533;"&#65533;-}8x&#65533;R^T&#65533;!E8&#65533;9 ;]G&#65533;MY&#65533;y&#65533;Q&#65533;&#65533;&#690;:zd&#65533;E&#65533;&#65533;=]m&#65533;{&#65533;A*&#65533;m&#65533;=j&#65533;&#65533;p&#65533;D&#65533;"&#65533;13&#65533;&#65533;c;1&#65533;&#65533;E&#65533;&#65533;&#65533;&#65533;&#65533;&#65533;
&#65533;LE&#65533;&#65533;9I&#65533;&#65533;&#65533;&#65533;&#65533;<&#65533;&#65533;&#65533;]&#65533;J&#65533;+1l@&#65533;_&#65533;&#65533;&#65533;&#65533; k&#65533;y&#65533;"&#65533;&#65533;A<&#65533;&#65533;&#65533;&#1107;=9&#65533;&#65533;&#65533;n@m&#65533;e&#65533;[p&#65533;Q&#65533;X&#65533;&#65533;&#65533;&#65533;#&#601;&#65533;c&#65533;Z&#65533;\8Gp)&#1060;sK&#65533;+X:h&#65533;/&#1538;,&#65533;(&#65533;'0&#65533;&#1793;&#65533;&#65533;&#65533;&#65533;&#65533; &#65533;
&#65533;&#65533;$&#65533;}&#65533;&#65533;83!&#65533;&#65533;0&#65533;&#65533; 02&#65533;&#65533;&#65533;q&#65533;&#65533;{&#65533;r&#65533;1'k(?\&#65533;2&#65533;k&#65533;1{&#65533;&#65533;&#65533;+&#65533;&#65533;&#65533;!`HX@S&#65533;&#65533;D@'XITO &#65533;N(&#65533;T#0&#65533;&#65533;&#65533;	P&#65533;I&#65533;&#65533;K[&#65533;F&#65533;&#65533;ga&#840; &#65533;T5J&&#65533;&#65533;X&#65533;)P&#65533;&#65533;Yx&#65533;&#65533;&#65533;o&#1542;g0a8&#65533;kx
&#65533;&#65533;\&#65533;u3&#65533;&#65533;&#65533;&#65533;dh&#65533;&#65533;&#65533;u&#65533;&#65533;&#65533;&#65533;X&#65533;O:&#65533;7ys^&#65533;aO&#65533;&#65533;6&#65533;6&#65533;(&#65533;&#65533;&#65533;;|&#65533;3\)&#65533;,&#65533;&#769;&#65533;&#65533;&#65533;&#65533;&#65533;D&#65533;&#65533;&#65533;&#506;&#1840;&#65533;&#65533;&#65533;S!R&#65533;:&#65533; :,&#657;&#65533;[&#65533;1&#65533;!d&#65533;&#65533;CU&#65533;&#65533;iQ=u&#65533;&#65533;&#65533;&#65533;^&#65533;&#65533;
&#65533;+!&#65533;&#65533;&#65533;~!&#65533;&#65533;1&#1860;&#65533;#&#65533;%?B&#65533;&#65533;R&#65533;0&#65533;&#65533;$&#1146;&#65533;&#65533;:&#1224;h&#65533;[&#65533;&#65533;+&#65533;&#65533;&#65533;&#65533;<z&#65533;1-#&#65533;&#521;&#65533;&#65533;&#65533;U&#65533;&#65533;&#65533;c1B&#65533;&#65533;&#65533;&#65533;&#65533;8=iQ&#65533;&#65533;&#65533;x&#1259;&#65533;
&#65533;&#65533;
&#65533; &#65533;&#65533;	&#65533;&#65533;&#65533;&#65533;5}iz&#65533;#&#65533;Bi&#65533;&#65533;r"]\&#65533;u&#65533;9!&#65533;[Dm&#65533;&#21708;T&#65533;&#65533;R&#65533;S&#65533;&#65533;&#65533;[ &#65533;V j&#65533;&#65533;&#65533;3G&#65533;&#65533;Q1&#65533;&#65533;&#65533;&#65533;+&#65533;&#65533;,FP&#65533;&#65533;H&#65533;p&#65533;g&#65533;S&#65533;O&#516;E&#65533;;&#65533;&#65533;bHi&#65533;`&#65533;&#65533;MH&#65533;=&#65533;5&#65533;(&#65533;1f&#65533;&#65533;&#65533;3P&#65533;4-&#65533;&#65533;(&#65533;a(h&#65533;$&#65533;&#1025;tI&#65533;&#65533;c&#65533; 	p&#65533;
`&#65533; &#65533;&#65533;&#65533;q&#65533;V&#65533;\m,&#65533;(&#65533;&#65533;$0&#65533;&#65533;&#65533;P?w&#65533;TBm&#65533;F3&#65533;&#65533;&#65533;Uz&n&#1892;&#65533;<&#65533;H&#65533;&#65533;&#65533;@bp &#65533;G&#65533;&#65533;J&#65533;&#65533;) 'HE&#65533;QPo&#65533;O&#65533;R&#65533;&#65533;&#65533; P&#65533; &#65533; H&#65533; &#65533; ~jd&#65533; &#65533;dH&#65533;&#65533;dH&#65533;&#65533; &#65533;U &#65533;d&#65533;&#65533;&#65533;U&#65533;n&#65533;g a&#65533;&#65533;8&#65533;C&#65533;&#65533;*^&#65533;Y&#65533;X&#65533;&#65533;=&#65533;&#65533;&#65533;7-&#65533;&#65533;&#65533; &#65533;J;&#65533;*&#65533;&#65533;cv[e&&#65533;&#65533; &#1776;&#65533;&#65533;&#65533;7h>f5t*&#65533;(&#1790;&#65533;&#65533;&#65533;&#65533;&#65533;0S&#65533;&#65533;&#1211;&#65533;&#65533;&#65533;&#65533;w&#65533;&#65533;(&#65533;TsV&#65533;&#65533;k$&#65533;&#65533;#&#65533;on&#65533;.&#65533;&#65533;&#65533;lW&#65533;&#65533;k&#65533;$i&#65533;&#65533;&#65533;I&#65533;&#261;&#65533;&#65533;&#65533;&#65533;(&#65533;&#65533;50&#65533;h9&#65533;srt.&#65533;&#65533;&#65533;)&#65533;Q&#1176;=&#65533;&#65533;&#65533;&#384877;&#65533;C&#65533;&#65533;&#65533;&#65533;&#65533;k&#65533;	&#65533;^h~&#65533;&#65533;K&#65533;&#1112;i&#65533;&#65533;&#65533;&#65533;.&#65533;&#65533;&#65533;Q&#65533;KA&#65533;{&#1306;&#65533;&#65533;
&#65533;&#65533;
&#65533;)&#65533;(&#65533;&#65533;m&#65533;&#65533;&#65533;&#65533;XiX&#65533;&#65533;F&#65533;&#65533;8m,.	B&#65533;&#65533;Y&#65533;y&#65533;8&#65533;:&#461;K8*a&#65533;Ww&#65533;l&#65533;Q&#65533;&#65533;S&#65533;g&#65533;j&#1542;&#65533;)&#65533;&#65533;
;&#65533;v0Ew&#65533;Q&#65533;[Gu$&#65533;u&#65533;kH&#65533;&#65533;:P9&#65533;1&#65533;&#65533;(h&#65533;M&#65533;S&#65533;Ix&#65533;@&#65533;&#65533;0&#65533;&#65533;"&#65533;&#65533;k&#65533;\&#1665;!`&#65533;((&#2030;&#65533;/&#65533;1 ,&#65533;&#65533;&h&#65533;'0%8&#65533;p&&#498; A&#65533;&#65533;4s&#65533;D&#65533;&#65533;uI&#65533;`&#65533;P&#65533;#&#65533;&#65533;&#65533;&#65533;d0&#65533;kQsQ&#65533;&#1061;&#65533;%[r&#65533;3+n&#1074;&#65533;&#65533;K&#65533;v P &#65533;&#65533;H N&#1027;+&#65533;@&#65533;Fp&#65533;OHoR&#65533;?&#65533;N&#65533;85&#65533;&#65533;&#65533;	&#65533;&#65533;&#908;&#65533;&#1220;&#65533;&#65533;l&#65533;Q;&#65533;0&#65533;&#65533;&#65533;&#65533;&#65533;n&#65533;PC&#65533;&#65533;&#1985;$&#65533;Idg&#65533;&#65533;*j `kp&#65533;/|*`&#65533;p&#65533;&#65533;e&#65533;&#65533;&#65533;&#65533;@&#65533;&#65533;'&#65533;&#65533;z&#65533;&#65533;&#65533;O&#65533;&#65533;N_&#65533;&#65533;0&#1334;&#65533;&#1654;&#65533;&#65533;	&#65533;Xe&#65533;|&#65533;&#65533;&#65533;&#65533;B&#65533;&#65533;&#65533;|&#65533;=&#65533;&#65533;@&#65533;&#65533;))&#65533;8DV7jX&#65533;S+&#65533;/78q&#1437;&#65533;&#65533;&#65533;r&#1199;&#65533;;&#65533;]&#65533;&#65533;agi&#65533;&#65533;W&#65533;f&#65533;&#28639;&#65533;.v(&#65533;w&#65533;w&#65533;&#65533;&#65533;&#65533;f<&#65533;@&#65533;-&#65533;&#65533;&#65533;4G&#65533;K!&#65533;f"&#1899;&#65533;&#475;0&#65533;L&#65533;&#65533;Q&#1197;&#65533;P&#65533;&#65533;&#65533;&#65533;}&#65533;i&#65533;n2&#65533;&#65533;6&#65533;i&#65533; &#65533;r&#65533;&#785;+W&#65533;&#1848;q&#65533;
&#65533;;wa&#136;	&#321;&#65533;p&#65533;p&#65533;&#65533;i&#65533;&#1553;&#65533;F&#65533;&#65533;}&#65533;8&#65533;#&#525;&#65533;&#65533;&#65533;SR&#792;<9s`As&#65533;&#1065;[&#65533;]&#65533;&#65533;&#65533;&#1717;sg&#65533;&#65533;&#65533;w&#65533;&#65533;&#65533;&#65533;'/&#65533;&#1191;&#65533;&#1977;&#65533;j&#65533;&#65533;;x&#65533;6]&#65533;&#65533;&#65533;&#65533;yK&#65533;&#65533;+&#65533;T&#65533;Syj&#65533;Ju&#65533;&#1323;&#1453;&#65533;&#1581;&#65533;&#65533;&#65533;o&#65533;~&#65533;r&#65533;iV0f&#1402;&#65533;;&#65533;&#65533;]Qw&#2010;9&#65533;V&#65533;(&#65533;v>&#65533;fm&#65533;v&#65533;Sv&#65533;&#65533;&#65533;Y&#65533;6h&#65533;RA&#65533;&#65533; =t&#1288;&#270804;-[&#65533;@QbDI%D&#65533;&#65533;&#65533;&#133;&#65533;.&#65533;&#65533;)e&#65533;&#65533;*X&#65533;l&#65533;&#65533;2
"K&#65533; &#263;&#65533;;p&#1040;c&#65533;&#65533;0&#65533;C&#65533;&#65533;0b&#65533;&#65533;&#65533;&#198;&#65533;)T&#65533;XQ&#65533;&#65533;B&#65533;&#65533;&#65533;1#&#65533;'&#65533;&#65533;2&#1328;5&#65533;&#65533;&#65533;4&#1296;&#65533;2&#65533; &#65533;9&#65533;&#65533;&#65533;/&#1303;&#65533;	#&#65533;&#65533;AL&#65533;&#65533;&#65533;`&&#65533;&#65533;qT&#65533;&#65533;H'&#65533;&#65533;&#65533;'&#65533;&#65533;&#65533;'&#65533;h&#65533;&#65533;&d&#65533;AP&#65533;&#65533;4@$X@&#65533;&#65533;"&&#65533;QF)	"H	&#65533;\&#65533;A&#65533;&#65533;`B1&#800;&#65533;$&#65533;T&#65533;L/&#65533;|&#65533;8&#65533; &#1227;4&#65533;&#65533;&#65533;&#65533;uz&#65533;&#65533;6&#65533;&#65533;g6&#65533;\&#65533;M6&#65533;\&#65533;&#862;&#65533;&#65533;&#65533;&#65533;&#65533;&#65533;&#65533;M&#65533;&#65533;&#680;&#65533;&#65533;Z&#65533;6&#65533;&#65533;ii&#65533;&#65533;jJ)&#65533;|b&#65533;3)&#65533;&#65533;&#65533;&#65533;&#861;&#1744;jgI&#65533;&#65533;*I&#65533;pCj7&#65533;&#65533;&#65533;*7&#65533;&#65533;&#65533;6&#65533;&#65533;*&#65533;&#65533;&#65533;&#170;&#65533;&#1972;&#65533;j&#65533;$}SgK#&#65533;YRK1%DC;&#65533;&#65533;bD&#65533;S&#65533;=&#65533;&#65533;->&#65533;z&#65533;&#65533;=&#65533;[=&#65533;&#65533;C&#65533;&#65533;&#65533;&#65533;#O\&#65533;ZV&#65533;&#65533;&#65533;[R&#65533;3&#65533;<&#65533;V&#65533;&#65533;&#65533;&#65533;&#65533;&#65533;&#65533;&#65533;&#65533;=&#65533;&#65533;-&#65533;&#65533;&#1971;&#65533;&#65533;b&#65533;&#65533;X<&#65533;&#1171;o=&#65533;&|q&#65533;&#65533;&#65533;kO=b5&#65533;V&#65533;DVTeSee&#65533;V(&#65533;&#65533;&#65533;WTUu&#65533;\&#65533;&#444;N:&#65533;cP5&#65533;&#65533;&#65533;&#1580;&#65533;f&#65533;&#65533;&#65533;N-TNCI&#65533;CI&#65533;&#65533;&#65533;GdB1&#65533;d&#65533;L0&#65533;&#1682;K$i&#65533;u8$&#65533;&#19826;&#758;$&#65533;H&#802;&#65533;-&#65533;G&#65533;T&#65533;&#65533;)$4P&#65533;&#65533;:&#65533;&#65533;&#65533;7&#65533;TY&#334;;r&#65533;=8&#578;Gv2Wc&#65533;l&#65533;S,&#65533;8S%&#65533;<&#65533;<&#65533;w&#65533;&#65533;&#65533;2I"&#65533;&#65533;b&#65533;0&#65533;h#:<N3&#65533;D&#65533;Qy&#65533;34O&#65533;&#65533;xQ&#65533;CN&#65533;&#65533;X&#65533;&#65533;/&#65533;&#65533;&#65533;&#65533;!rla&#65533;&#65533;&#2135;T&#65533;&#65533;&#65533;
,&#65533;&#65533;&#65533;	&#65533;&#65533;&#65533;v&#65533;`&#65533;5&#65533;1K7&#65533;&#65533;q&#65533;T&#65533;EK1K&#65533;&#65533;a&#65533;Ck/&#65533;&#65533;&#65533; `
2&#65533;&#65533;&#65533;0TX&#65533;wXP&#65533;&#65533;&#65533;&Xx&#65533;&#65533; /H
X&#65533;&#65533;(A4&#65533;&#65533;j&#65533;&#65533;8&#65533;3p24&#65533;4&#65533;V&#65533; (0 Q&#1539;%
&#65533;&#65533;)D&#65533;&#65533;&#65533;)Lq#P&#65533;"&#65533;&#65533;&#65533;%T@&#65533;&#65533;`$<&#65533;IN&#65533; *&#65533;x&#65533;J H	&#65533;&#65533;x #&#65533;&#65533;	~S&#65533;6&#65533;&#65533;&#65533;@&#65533;3`"6qdC&#65533;&#65533;7&#65533;u,;&#65533;JT&#65533;&#65533;&#65533;U&#65533;DI&#65533;&#65533;&#65533;&#134;5)>n
W&#65533;&#65533;T!Y&#65533;G)&#65533;V&#65533;&#65533;&#422;69&#65533;&#65533;Uy&#65533;U&#65533;,y+\i2V&#65533;&#65533;&k&#65533;I;&#65533;r&#65533;&#170;&#65533;7&#65533;6G&#65533;eZ&#65533;0GC&#65533;b:&#65533;a&#65533;`&#65533;&#65533;X&#65533;r&#65533;&#65533;]&#65533;2`&#65533;&#65533;X&#65533;&#65533;&#65533;&#65533;|s_&#65533;Z&#65533;V&#1282;&#65533;&#65533;&#65533;&#65533;_&#65533;&#1189;&#65533;,&#65533;&#65533;&#65533;-L&#65533;JQ&#65533;&#65533;&#65533;sl&#65533;&#1932;f-&#65533;a.`N^OqJ&#65533;&#65533;&#65533;u&#65533;e,iaK&#65533;"w&#65533;&#65533;&#65533;e&#65533;S&#65533;\]&#65533;qO}&#65533;&#65533;q&#65533;&#65533;&#65533;]&#65533;B-&#65533;&#65533;&#65533;f?IZ&#1862;6&#65533;&#65533;5&#65533;3&#65533;eC"&#65533;r<&#65533;&Y&#65533;&#65533;H&#65533;U&#65533;&#65533;Jk!Y	&#65533;@r&#65533;T&#65533;mX&]&#65533;&#24081;fem"	gb&#65533;&#65533;&#65533;&#65533;'&#39964;P&#65533;V&#65533;&#65533;&#65533;>&#65533;)&#65533;&#65533;&#65533;&#65533;*V&#65533;&#65533;W&#1794;&#65533;&#65533;&#65533;*T&#65533;g&#65533;&#65533;QpxC&#65533;D&#65533;&#65533;P&#1058;&#65533;0G&#1960;E&#65533;k4C&#65533;0&#65533;&#65533;&#913;r&#65533;&#65533; }E&#65533;A'k&#65533;&#65533;}&#65533;&#65533;&#65533;&#65533;&#65533;>"A	 &#65533;E&#65533;,&#65533;&#65533;&#65533;hp&#65533; 0`&#65533;	CV&#65533;&#65533;&#65533;&#65533;&#65533;P&#65533;&#65533;@gGP&#65533;&#65533;&#65533;!&#65533;&#65533;/;;&#65533;&#65533;X`H &#65533;@&#65533;@&#65533;`&#65533;&#65533;z&#65533;W&#65533;&#65533;&#65533;/&#65533;Af`&#65533;&#65533; 4&#65533;On&#65533;&#65533;&#65533;`;&#1696;psP&#65533;Z&#65533;&#65533;J.&#65533;p &#65533;&#65533;&#65533; &#65533;&#65533;#&#65533;&#65533;&#65533;p&#65533;&#1936;&#65533;K&#65533;&#65533;8)F
u&#65533;&#65533;&#65533;&#65533;&#65533;&#65533;Y@&#65533;&#65533;" ?QD&#65533;&#65533;.&#65533;/I	H'p&#65533;
T`B&#65533;&#65533;y,p&#65533;&#65533;0g&#65533;&#65533;5&#65533;&#65533;'m&#65533;&#65533;&#65533;xc7&#65533;V6:&#617;&#65533;-&#65533;&#65533;&#65533;)F&#65533;&#65533;P2n&#1311;n&#65533;&#65533;D&#65533;2W0V$&#65533;k&#65533;MB&#65533;(u&#65533;'&#65533;&#65533;K&#65533;j&#65533;&#65533;&#65533;U&#65533;&#65533;|)S&#65533;&#65533;&#65533;tJ&#65533;7&#65533;&#786;U&#65533;&#65533;l&#65533;,uVA&#65533;K&#65533;Tn&#65533;{f.&#65533;&#65533;&#65533;\&#65533;&#1175;g&#65533;V&#65533;&#665;&#65533;x	&#65533;br^J;&#610;&#65533;m&#65533;&#65533;&#65533;2&#1562;&#1484;&#65533;j&#65533;k]"\&#65533;&#65533;&#65533;o\&#65533;zs&#65533;6&#65533;q&#65533;k&#65533;&#148;&#65533;1&#65533;&#65533;8v&#65533;&#65533;]n&#65533;J&#65533;&#65533;0&#65533;))3*SQ&#65533;&#65533;&#65533;&#65533;&#65533;&#65533;&#65533;&#65533;&#65533;Nv&#65533;&#1057;!Dh=&#65533;C:&#65533;J&#65533;&#65533;QI&#65533;4"&#65533;&#65533;&#65533;&#65533;	&#65533;&#65533;&#65533;U&#65533;#&#65533;iNvr&#65533;&#65533;&#65533;&#300;-S&#65533;$(9	&#65533;&#65533;&#65533;&#1053;,T&#65533;1H9rfP&#65533;&#65533;&#65533;<(&#65533;]W&#65533;sWKfF&#65533;&#65533;&#65533;&#65533;&#65533;VO&#65533;Zt!&#65533;&#996;JU&#65533;9m(&#65533;`&#65533;Wc&#65533;7&#65533;&#65533;g&#65533;&#65533;&#65533; &#561;&#65533;!f&#65533;m&#65533;&'&#65533;&#65533;2<&#1094;%&#65533;&#65533; &#65533;@4&#65533;&#65533;t&#65533;"0A	D0&#65533;,.T&#65533;&#65533;&#1408;!&#65533;A&#65533;Q&#65533;t&#65533;&#65533;
>pB&#65533;0&#65533;"a&#65533;@8B&#65533;&#65533;&#65533;&#65533;j&#65533;&#65533;p 	&#65533; 6H&#65533;
\&#65533;&#65533;&#65533;&#65533;&#65533;&#65533;5aK&#65533;[&#65533;&#65533;=4&#65533;Pm0&#65533;&#65533;q&#65533;A&#65533;&#65533;&#65533;K\n&#65533;&#65533;&#65533;-dE&#65533;
$&#65533;4@C&&#65533;0&#65533;!&#65533;HE)P&#65533;
T&#65533;&#65533;7&#65533;Q(H&#65533;2&#65533;&#65533;X&#65533;(@&#65533;	@&#65533;6&#65533;&#65533;&#65533;+&#65533;+8&#65533;
L`&#65533;
&#65533;&#65533;7BH)&#65533;&#65533;&#65533;&#65533;&#65533;&#65533;5&#65533;&#65533;&#65533;&#65533;p&#65533;G&#65533;f,a&#65533;$&#65533;&#65533;&#65533;d&#65533;'&#65533;O9N>&#65533;&#65533;&#65533;o&#65533;&#65533;&#65533;8T&#1728;~&#65533;&#65533;&#65533;H&#65533;/_&#65533;&#1631;&#65533;'],~^&#65533;
O&#65533;&#65533;&#65533;&9YG&#65533;&#65533;&#635;&#65533;2&#65533;V&#65533;e&#65533;K&#65533;&#65533;&#65533;&#65533;&#65533;F&#65533;!&#1089;&#65533;&#870;&#65533;&#65533;3&#65533;&#65533;&#65533;&#65533;&#65533;&#65533;f&#65533;&#65533;2u&#1725;&#65533;&#65533;W&#65533;&#65533;&#65533;%&#65533;&#65533;K0&#65533;&#1177;&#65533;R&#65533;&#65533;&#65533;=&#65533;K&#65533;L&#476;K&#65533;x =&#65533;R&#452;`&#65533;&#65533;&#65533;8&#579;f&#65533;<&#65533;&#65533;--&#65533;7Y&#65533;4!4&#65533;&#1635;u/&#65533;&#65533;&#65533;}`&#65533;M&#65533;&#65533; SWLE&#65533;\&#65533;&#65533;eS@&#65533;V4&#65533;Rp&#65533;&#65533;@&#444;&#65533;&#65533;&#65533;C9&#65533;&#65533;E&#65533;RCA&#65533;@d&#65533;faM(DE&#65533;&#65533;&#65533;&#65533;ULm!g&#65533;D&#1576;&#65533;&#1712;&#1555;&#1105;&#65533;&#65533;&#65533;p&#65533;&#65533;
&#65533;E&#1771;&#65533;HXDD&#65533;!HD,-M&#65533;&#65533;&#65533;&#65533;B&#65533;&#65533;&#65533;&#65533;b[&#65533;M&#65533;X&#65533;M&#65533;M&#65533;O8&#65533;.&#65533;&#65533;&#65533;&#65533;UU&#65533;&#65533;&#65533;'&#65533;&#65533;&#65533;A&#65533;' &#65533;&#65533;&#65533;&#65533;&#65533;	&#65533;*&#65533;7&#65533;&#65533;7&#65533;
&#65533;&#65533;Cb,Q,&#65533;\
&#65533;&#65533;&#65533;EQ`&#65533;x&#65533;,&#65533;/n &#65533;&#65533;@
&#65533;&#65533;&#65533;	&#65533;	&#65533;&#65533;L&#65533;&#65533;&#65533;$"T&#65533;:4C%@8&#65533;&#65533;gA`&#65533;&#65533;1&#65533;b&#65533;&#65533;&#65533;&#65533;$@(&#65533;&#65533;&#65533;&#65533;&#576;&#65533;&#65533;c&#65533;
&#65533;&#65533; &#65533;&#65533;&#65533;]k8&#65533;b1&#65533;me&#65533;\&#65533;&#65533;&#1856;w&#65533;&#65533;1&#65533;ci&#65533;&#65533;&#65533;	p&#65533;!t&#65533;&#65533;'&#65533;*&#65533;)&#65533;B*&#65533;&#65533;)&#279;E^  0&#65533;`&#65533;&#65533;&#65533;&#65533;&#65533;0 }&#65533;bTQ&#65533;&#65533;&#65533;	&#65533;&#65533;	&#65533; N&#65533;&#65533;&#65533;&#65533;&#65533;n&#65533;&#65533;&#65533;e&#65533;'4&#65533;Mq&#65533;3&#65533;5|F&#65533;hC8p&#65533;24l&#65533;&#65533;a&#65533;GP&#65533;&#65533;&#65533;&#285;(&#1630;$J&#65533;&#65533;&#65533;]&#65533;5|&#65533;5(J&#65533;q&#65533;X:&#65533;&#65533;&#65533;&#65533; }%6(&#65533;&#65533;&#65533;Q&#65533;&#65533;&#65533;X&#65533;&#65533;&#65533;&#22436;&#65533;&#65533; &#1172;]J]&#1445;%&#65533;&#65533;&#65533;`.J}&#65533;&#65533;U&#65533;EPM&#65533;E:DX`&#65533;&#65533;&#65533;&#65533;&#65533;Y9&#65533;&#65533;r&#65533;&#65533;,&#65533;<&#65533;&#65533;&#65533;Z&#65533;&#65533;M&#65533;&#65533;&#65533;L&#65533;:u&#65533;1&#65533;*&#692;&#65533;C&#65533;C;&#65533;K*&#65533;&#65533;&#65533;&#65533;q&#824;&#65533;&#65533;&#65533;&#65533;~&#65533;&#65533;&#65533;l&#65533;&#65533;&#65533;&#65533;Y&#1038;QP&#65533;qN&#65533;P&#65533;&#65533;&#65533;&#65533;&#9498;<5&#65533;S&#65533;&#65533;&#65533;d('"&#666;&#65533;h&#65533;&#65533;@&#1324;&#65533;Z[M:l[C&#65533;&#313;&#65533;&#829;&#65533;T&#65533;&#65533;B&#65533;&#65533;D&#65533;a&#65533;&#65533;&#65533;&#65533;Q&#65533;&#65533;g&#65533;&#65533;&#684; ^&#65533;J|Y&#65533;&#65533;&#65533;&#65533;&#65533;+a&#65533;&#1088;a&#65533;&#65533;Mw2T&#65533;|g,&#65533;&#65533;9&#65533;O&#65533;!&#65533;'x&#65533;I&#65533;*r&#65533;6\C/&#65533;&#65533;x&#65533;*&#65533;Ii/xB+<a&#65533;&#65533;&#65533;&#65533;&#65533;7(DJ&#65533;7&#65533;"\AP
&#65533;&#65533;X&#65533;&#65533;X &#65533;&#65533;\&#65533;&#65533;&#65533;h&#593;&#65533;&#65533;&#65533;@D&#65533;&#65533;&#65533;&#65533;`&#65533;&#65533;U&#65533;%d&#65533;7&#65533;&#65533;,&#65533;8&#65533;&#65533;&#65533; &#65533;\&#65533;&#65533;&#65533;&#65533;&#65533;&#65533; &#65533;z&#65533;&#65533;&#65533; H]d  &#65533;@6P&#65533;&#65533;&#65533;&#65533;&#65533;&#65533;#4A&#65533; &#65533;&#65533;&#65533;iwd&#65533;&#65533;&#65533;@&#65533;=H&#65533;&#65533;&#65533;j(V&#65533;`Bz	\&#65533;H &#65533;A$ BD&#65533;p&#65533;&#65533;&#65533;W)&#65533;BG&#65533;&#65533;)&#65533;B|}%&#65533;&#65533;H&#65533;k&#65533;@&#65533;m&#65533;%&#594;$&#65533;&#65533;@HI&#65533;&#65533;&#65533;&#65533;&#65533;^&#65533; 
&#65533; &#65533;A0&#65533;C;&#65533;C7H3`9&#65533;&#65533;&#65533;U3C4p&#65533;M&#65533;|&#65533;&#65533;&#1324;&#65533;&#65533;6h%\:&#65533; R5TCXB
&#65533;J\&#65533;k&#65533;&#65533;&#65533;"&#65533;WV&#65533;5l&#65533;&#65533;&#65533;&#65533;&#676;&#65533;&#65533;&#65533;>&#65533;&#65533;&#856;&#65533;&#65533;]&#65533;!]R&#65533;&#65533;&#65533;&#65533;&#65533;&#65533;&#65533;&#65533;&#65533;&#65533;&#65533;J&#65533;D&#65533;Ya&#65533;R&#65533;5&#1618;nNl&#65533;\&#65533;&#65533;R&#65533;b&#65533;&#65533;&#65533;TN>]&#65533;;&#65533;&#65533;Z&#65533;<x&#65533;&#65533;&#65533;&#65533;K&#65533;&#65533;CQ%&#65533;&#65533;^F&#65533;&#65533;L&#65533;IF&#65533;&#65533;F&#65533;DP &#65533;<T&#799;&#65533;Y&#672;&#65533;mL&#65533;&#65533;K&#65533;&#65533;&#65533;&#65533;T&#65533;Wd&#65533;&#65533;&#65533;=&#65533;&#1789;&#65533;&#765;@&#65533;R--]h&#65533;r&#65533;J&#65533;@&#65533;&#65533;&#65533;S&#65533;sZ&#65533;&#65533;&#65533;AEaw&#65533;(B&#65533;&#65533;&#65533;&#65533;Ll.a&#65533;&#782;Ql&#379;&#65533;&#65533;&#209;!gp&#65533;&#65533;`Y*}C7&#65533;&#277;]&#65533;&#65533;n&#65533;&#65533;IE[&#65533;&#65533;&#65533;&#65533;:Mr'&#65533;>.&#65533;J(!Rm&#65533;H&#65533;&#65533;2&#65533;K&#65533;&#65533;*jC2&#65533;&#65533;&#65533;&#65533;H&#65533;&#65533;)0C&#65533;\&#65533;-X&#65533;'&#65533;&#65533;3d&#65533;&#65533;LY&#65533;&#65533;J&#1588;SV&#65533;&#65533; &#65533;&#65533;	&#65533; X@&#65533;&#1807;r@&#65533;b l&#65533;&#65533;&#65533;&#65533; &#65533;&#65533; &#65533;&#513;&#65533;&#65533; &#65533;
p l&#65533;58C#&#65533;&#65533;A&#65533;
&#65533;0&#65533;A&#65533;Ai&#65533; &#65533;&#65533;l&#65533; D&#65533;@&#65533; &#65533;&#65533;&#65533;&#65533;N&#65533;@	&#65533;&#65533;&#65533; 0@&#65533;,4A$A&#65533;@&#65533;6V&#65533;&#65533;&#449;&#65533;O&#65533;$&#65533;&#65533;B
PT&#65533;&#65533;&#65533;X&#65533;"&#65533;&#65533;A%&#65533;&#65533;B*&#65533;&#65533;)&#65533;&#65533;G&#65533;&#65533;*hB$(@&#65533; &#65533;@JBQ&#65533;Y&#65533;&#65533;U&#65533;p &#65533;E	M&#1700;]&#65533;&#65533;	&#65533;@
&#65533;&#65533;&#65533;&L&#980;&#65533;&#65533;P&#65533;6[&#65533;&#65533;&#65533;gD&#65533;4&#65533;bxj!&#65533;&#65533;ZAT&#1329;&#65533;&#65533;)&#65533;"y&#65533;&#65533;	 &#65533;&#65533;&#65533;&#65533;q&#65533;&#65533;kV&#65533;e6&#1210;&#65533;+&#65533;&#65533;&#65533;&#65533;&#65533;k&#65533;&#65533;1&#65533;&#65533;2RVFJ&#65533;&#65533;&#65533;&#65533;&#65533;%&#65533;&#65533;&#65533;#1&#65533;",$/&#65533;*M&#65533;E&#65533;VnC9g&#65533;&#65533;K'&#65533;&#65533;6&#65533;&#65533;2g&#2028;&#65533;&#65533;	!&#15660;&#65533;&#147;&#65533; EQU&#1826;Sj&#651;<sj&#65533;9&#65533;&#65533;&#65533;TR&#65533;l6&#65533;e&#65533;&#65533;,&#65533;&j&#65533;&#65533;&#65533;&#65533;q&#65533;&#2024;&#65533;e&#65533;;&#65533;=&#65533;&#65533;&#702;LdT!&#65533;&#1719;&#22190;!&#65533;&#65533;&#1284;&#65533;LA&#65533;&#65533;T&#65533;!&#65533;9s!&#65533;M&#1280;6h&#65533;&#65533;&#65533;&#65533;&#929;qm&#65533;&#65533;U&#65533;Lc!&#65533;e&#298;&#65533;&#65533;&#65533;h&#65533;Jh&#65533;&#65533;&#316721;&#65533;At&#65533;L\&#65533;&#65533;8MP!,Y-DO4g<&#65533;Dcs&#65533;$h&#908;&#65533;BA&#65533;AP&#65533;&#65533;L&#65533;.p&#65533;&#65533;ls&#65533;&#65533;&#65533;0L6@&#65533;-`B%&#65533;0J5L&#65533;4&#65533;&#65533;&#65533;J*&#65533;&#65533;7,*&#65533;A&#65533;&#65533;&#65533;\&#65533;`&#65533;/^@&#65533;b 5xp&#65533; &#65533;#B &#65533;&#65533;$&#65533;| L&#65533;0&#65533;&#65533;&#65533;&#65533;2AA&#65533;&#65533;@h&#65533;&#65533;&#65533;&#65533;i&#65533;&#65533;t&#65533;@&#65533;&#65533;@
&#65533;@,&#65533;&#65533;&#65533;@&#65533; p]&#65533;&#65533;&#65533;&#65533;&#65533;@&#65533;&#65533;&#65533;&#65533;&#65533;(H&#65533;&#65533;&#65533;P&#65533;\G&#65533; &#65533; &#65533;&#65533;&#65533;06w&#65533;}&#1287;	e@| &#65533;A&B&#65533;AL&#65533;&#65533;)&#65533;&#65533;($k&#65533;m&#65533;"h&#65533;4@X@&#65533;&#65533;&#65533;4	&#65533;&#65533;H&#65533;L&#65533;e&#65533;&#65533;&#65533;&#65533;&#65533;q&#65533;&#65533;&#65533;$w&#65533;&#65533;@&#65533;&#65533;$&#65533;.&#65533;C;&#65533;M4d&#240;Q&#65533;9,F146&#65533;&#65533;fD&#65533;R&#65533;&#65533;DM&#65533;&#65533;a&#65533;&#65533;&#65533;&#65533;[&#65533;!7_&#65533;&#1899;&#65533;}
~&#2039;~2}&#65533;&#65533;W&#65533;&#65533;&#65533;&#65533;&#65533;}_&#65533;&#65533;w&#65533;
&#65533;&#65533;&#65533;%&#65533;&#65533;&#65533;o&#65533;|&#65533;
&#65533;&#65533;&#65533;(E&#65533;&#65533;&#65533;a&#65533;&#65533;_+&#65533;&#877;&#65533;C&#65533;t<E&#65533;B'&#65533;BR&#65533;&#65533;Q&#65533;(&#65533;LFE&#718;R&#65533;8&#65533;&#434;&#65533;!0S&#65533;&#65533;W@U&#65533;&#65533;9&#65533;&#65533;Y&#65533;k&#65533;|&#65533;N&#65533;&#65533;&#65533;&#65533;&#65533;[&#65533;QKXT&#65533;&#65533;y&#65533;&#65533;M&#65533;lb!fL&#65533;S\Z&#65533;&#65533;&#65533;&#65533;g&#65533;d&#65533;&#65533;&#65533;~&#65533;5&#65533;&#65533;&#65533;&#65533;Z&#65533;&#65533;&#65533;3"A&#305;&#65533;&#65533;&#65533;&K&#65533;DK&#65533;3&#65533;&#65533;&#65533;J&#65533;&#65533;I&#65533;&#65533;&#65533;!&#65533; &#65533;".&#65533;@9&#65533;	:&#65533;&#65533;&#65533;E%g&#65533;T&#65533;g&#65533;]&#65533;&Ed&#65533;&#65533;&#65533;&#65533;&#65533;CB&#65533;&#65533;+5n9d&#65533;@&#65533;8`&#65533;C&#65533;&#65533;&#65533;&#65533;&#65533;C&#65533;&#65533;Cl&#65533;ECD&#65533;c&#65533;M&#65533;[6,C-P&#65533;X&#65533;&#65533;&#65533;%&#65533;B2C-x$<&#65533;+D4C1&#65533;3XC'&#65533;4E`- &#65533;&#65533;G&#65533;@&#65533;6
1&#65533;}&#65533;\ /&#65533;j&#65533; P&#65533; &#65533;&#65533;&#65533;B'@B&#65533;@8&#65533;2&#65533;Bp&#65533;&#65533;BA A7&#65533;&#65533; A&#65533;&#65533;ov&#65533;&#65533;&#65533;&#65533;uH&#65533; 0 t@
&#65533;@46&#65533;4&#65533;&#65533;9&#65533;D&#65533;7T&#65533;/&#65533;&#65533;@ &#65533;&#65533;;&#65533;&#65533;&#65533;d7&#65533;&#65533;
&#65533;&#65533;G&#65533;\&#65533;&#65533;
&#1069;^&#65533;<d,B&#65533;&#65533;x&#65533;G&#65533;&#65533;'D^)&#65533;&#65533;&#1032;'dB&#65533;&#65533;$&#65533;&#65533;0&#65533;oS&#65533;
)&#65533;@ 1&#65533;&#65533;W&#65533;&#65533;S&#65533;&#65533;&#65533;&#65533;&#65533;&#65533;&#65533;&#65533; &#65533;&#65533;6&#65533;&#65533;:&#65533;8&#65533;2P&#65533;Uz9t3188&#65533;N&#65533;?Euz&#65533;&#65533;Z\&#65533;&#65533;&#65533;&#65533; &#65533;k!&#65533;k &#65533;W&#65533;&#65533;50&#65533;W&#65533;1&#65533;&#65533;&#1147;&#65533;&#65533;&#65533;&#2033;&#65533;&#65533;&#65533;>&#65533;r&#65533;&#65533;= r&#65533;&#65533;=&#65533;&#65533;&#65533;]F(Q&#65533;&#65533;l*&#65533;&#65533;E&#65533;}&#65533;&#65533;&#65533;P sq*&#65533;&#1786;&#65533;&#65533;:=]f&#65533;(S&#65533;&&#65533;&#1222;&#49635;&#65533;&#65533;>&#65533;&#65533;&#65533;b&#412;++&#65533;&#65533;U&#65533;	&#65533;p8&#65533;P&#1587;&#65533;&#65533;[My&#65533;&#65533;&#65533;xs&#65533;&#1612;&#65533;&#65533;M&#844;&#65533;"&#65533;&#65533;&#394;L>&#65533;SH&#65533;SYKQ&#65533;[Rh&#65533;xu&#65533;&#65533;S&#65533;&#65533;b'M}sxN&#65533;&#65533;3J,&#65533;&#65533;&#65533;K,t&#65533;j'&#65533;&#65533;,&#65533;S&#65533;A&#1613;C#&@&#65533;G&#65533; &#65533;q&#65533;&#137;Gn\&#65533;&#65533;&#65533;&#797;;W&#65533;`&#65533;&#65533;
.&#65533;H":t&#65533;&#65533;y4]D&#65533;&#65533;DR$&#65533;b&#273;[&#65533;+&#65533;G&#65533;4c&#908;(&#65533;&#65533;&#282;W&#65533;D&#65533;&#65533;&#65533;A&#65533;&&#65533;)8o&#1556;&#65533;zTf	&#65533;#S&#65533;&#65533;&#65533;(H&#65533;6&#65533;6&#65533;&#65533;-_&#554;q&#13709;Z&#65533;m&#65533;&#65533;qs&#1449;&#65533;&#65533;&P&#65533;&#65533;&#65533;a&#65533;?&#65533;@&#65533;&#65533;&#65533; D&#65533;pb%&#65533;&#65533;W&#65533;&#65533;ICH&#65533;5&#65533;4&#65533;)&#65533;d&#65533;&#65533;Wa&#65533;I&#65533;$
&E&#65533;&#65533;&#65533;&#65533;u&#65533;&#65533;?x&#1816;&#65533;"&#65533;&#65533;+N&#65533;&#65533;&#65533;\ Q"E.X&#65533;(&#65533;C	D`@&#65533;&#65533;<&#65533;PC&#65533;q3f&#65533;&#65533;aF&#65533;&#65533;_&#65533;p&#65533;"&#329;&#65533;Ex&#65533;0&#65533;&#65533;4y&#65533;&#65533;&#65533;&#65533;HT&#65533;P&#65533;@&#65533;&#65533;SN1EN4&#65533;&#65533;F&#65533;(a, a&#65533;(p 	 p &#65533;	&&#65533;&#65533;&#65533;"&#65533;&#65533;&#65533;(&#65533;&#65533;&&#65533; >&#65533;`EH0A&#65533;H(A.P&#65533;
H&#65533;I&#65533;&#65533;s&#65533;&#65533;g&#65533;	&#65533;(&#65533;&#65533;Yfd&#65533;&#65533;&#65533;&#65533;q&#65533;h&)&#65533;&#65533;&#65533; &#65533;&#65533;&#65533;&#65533;&#65533;-&#65533;&#65533;&#65533;&#65533;/&#65533;&#65533;R&#65533;-&#65533;&#65533;&&#65533;l&#65533;<S&#65533;4&#65533;i&#65533;l&#65533;<sm&#65533;&#65533;4&#65533;k&#65533;&#65533;&#65533;&#65533;;&#65533;&#65533;&#65533;<&#1034650;j&#65533;&#819;&#65533;?&#65533;&#65533;&#65533;;&#65533;&#65533;&#65533;<!}&#65533;&#65533;3'&#65533;&#65533;N4&#65533;&#65533;T/5&#1894;&#65533;&#65533;&#65533;oH-&#65533;&#65533;SQE&#65533;&#65533;oH&#65533;&#65533;)&#65533;&#65533;!&#65533;dZ
u&#65533;&#65533;GWy&#65533;q'&#65533;^uGXw&#1929;'&#65533;w&#65533;%&#65533;&#65533;w&#65533;mv&#65533;g&#65533;&#65533;6&#65533;w&#65533;=6&#65533;j&#65533;&#65533;&#65533;x&#65533;aV&#65533;o&#65533;&#65533;g&#65533;>'.m&#65533;Ag&#65533;t&#65533;&#65533;&#65533;d&#65533;Y&#65533;&#65533;w&#65533;&#65533;&#1437;y&#65533;]G_}&#65533;!
%&#65533;x&#65533;&#65533;!(&#65533;)&#65533;&#65533;&#65533;!)&#65533;u&#65533;&#65533;&#65533;a}&#65533;i&#65533;Xd&#65533;&#65533;gz&#35431;{8&#65533;&#65533;c&#65533;&#65533;G&#65533;&#65533;&#65533;&#65533;^b&#65533;&#65533;w^f&#2001;&#65533;[&#65533;&#65533;QG&#65533;t@&#65533;	J&#65533;.J*)&#65533;&#65533;,&#65533;&#65533;q&#65533;lN&#65533;Ir&#65533;&#65533;&#65533;`&#65533;{&#65533;&#65533;&#65533;&#65533;&#65533;&#65533;is&#65533;&#65533;	&#65533;&#65533;^&#612;&#65533;&#65533;&#65533;'&#65533;^&#65533;U&#65533;&#65533;e[&#2032;e&#65533;Zf&#65533;&#65533;&#65533;&#65533;&#65533;&#65533;&#65533;&#65533;y`&#65533;&#1102;&#65533;I&#65533;r
&#65533;&#65533;	g&#65533;e^)&#65533;*&#65533;(b&#65533;$&#1048;&#65533;M"AD&#65533;JZ&#65533;eTT&#65533;%&#65533;j&#65533;&#65533;F&#65533;d&#65533;&#65533;F&#65533;hv)d&#65533;Z8Av&#65533;`&#65533;&#65533;D@&#65533;r&#65533;!N&#65533;&#65533;G:&#65533;d&#65533;!&#65533;&#65533;@`&#65533;*&#65533;D&#65533;1&#65533; C&#65533;P&#65533;&#65533;	(&#65533;&#65533;&&#65533;&#65533;a5&#1520;W&#65533;&#65533;t&#65533;&#65533;&#65533;+&#65533;&#65533;0 &#65533;X&#65533;
0&#65533;`&#65533;&#65533;N&#65533;8 &#65533;&#65533;&#65533;l&#65533;
4&#65533;&#65533;&#65533;&#43073;v&#65533;&#65533;&#65533;&#65533;&A
VP&#65533;&#65533;t&#65533;&#65533; &#65533;&#65533;.&#65533;A&#65533;(<&#65533;Q&#65533;&#65533;&#65533;X&#65533;)B&#65533;	L&#65533;&#65533;y`&#65533;`` ,&#256;<&#65533;C&#65533;&#65533;,&#65533;&#65533;&#65533;&#65533;0&#65533;&#65533;x $&#65533; &#65533;&#65533; A&#65533;&#65533;&#440;$&#65533;kX&#65533;&#65533;&#65533;&#65533;$c&#65533;:&#1374;&#65533;F&#65533;Y&#65533;&Q&#65533;&#65533;&#65533;&#65533;&#65533;o&#65533;1K&#65533;b&#1383;&#65533;*m&#65533;1L\&#65533;7&#65533;&#65533;9i
&#65533;&#65533;&kX&#65533;L&#65533;&#65533;F!&#65533;&#65533;HCn&#65533;M&#65533;<d#&#65533;):&#65533;I&#65533;&#65533;&#65533;d&#65533;&#65533;&#65533;Inx&#65533;La&#65533;&#65533;S&#65533;&#65533;T&#65533;1&#65533;&#65533;&#65533;&#65533;&#65533;&#65533;$9G:&#65533;&#65533;+&#65533;&#65533;&#65533;^,K&#65533;&#65533;zu-^R&#65533;&#65533;&#65533;&#65533;&#65533;e<t&#65533;Ly+&#65533;&#708;2&#65533;&#65533;n&#65533;&#65533;&#65533;"&#65533;1O&#65533;,a&#65533;&#65533;&#65533;l&&#65533;&#65533;&#65533;r&#65533;&#65533;o1G&#65533;&#1313;&#65533;&#65533;	&#65533;&#65533;&#65533;&#65533;0[&#65533;N&#65533;&#65533;#^3K&#65533;&#1606;&#1171;&#65533;0DVI&#65533;&#65533;&#65533;&#65533;t$Y&#65533;<#F&#65533;g&#65533;&#65533;X=2f&#65533;&#65533;c&#65533;&#65533;b&#65533;:&#65533;I&#65533;|&#65533;&#65533;&#65533;&#1826;&#65533;G&#65533;&#65533;~MdJY9v&#65533;3&#65533;&#65533;l&#65533;Js&#65533;L&#65533;fR&#65533;JK&#65533;&#65533;Tb&#65533;&#65533;(%l&#65533;ZO=r&#1009;&#65533;&#65533;&#65533;E5&#65533;Q&#65533;&#65533;&#65533;&#65533;&#65533;Ml&#65533;&#65533;D&#65533;&#65533;&#65533;s&#65533;q[Od"5&#65533;&#1572;'k&#38182;&#65533;7&#65533;&#65533;#V
	&#65533;6&#65533;&#65533;
C&#65533;&#65533;	L&#65533;&#65533;0&#65533;8&#65533;&#65533;&#65533;x#,&#65533;Q&#65533;B&#65533;&#65533;&#65533;&#65533;&#65533;0&#65533;&#65533;&#65533;e C&#65533;&#65533;&#65533;%&#896;&#65533;`9E&#65533;&#65533;c7&#1025;&#65533;&#65533;HXB`&#65533;&#65533;<!&#65533;p&#65533;/A&#65533;\&#65533;&#65533;p&#65533;3&&#65533;?4"rP&#65533;(&#65533;(A
U&#65533;&#65533;&#65533;$&#65533;&#65533;&#65533;kz&#65533;&#65533;&#65533;&#65533;&#65533;&#65533;h&#65533;=&#1724; &#65533;@&#65533;&#65533;` H&#65533; ]l&#65533; &#65533;@N&#65533;&#65533;&#65533;h&#65533;&#65533; &#65533;&#65533;@4&#65533;,p`&#1026;&#65533;@F&#65533;@,&#65533;c&#65533;C'D&#65533;	Nt&#65533;"$&#65533;)J1&#65533;Oh"&#65533;X&#65533; \ &#65533;x&#65533;&#65533;&#65533;&#65533;4`C=&#65533;P2&#65533;&#65533;e&#65533;D&#65533;@P&#65533;&#65533;e36&#65533;&#65533;&#65533; &#65533;h&#65533;&#65533;f&#1122;4&#65533;&#65533;&#65533;4$&#1800;&#65533;2&#65533;&#65533;m4&#65533;!PR?u&#21942;&#65533;b}&#65533;I&#1207;&#65533;&#65533;&#65533;T&#65533;&#65533;&#65533;&#65533;&#65533;,2S&#65533;&#65533;&#65533;&#65533;&#65533;&#65533;F&#65533;I&#840;&#65533;S&#65533;&#65533;&#65533;-&#65533;YOh2s&#65533;e&#65533;7}rSj&#65533;d&#65533;&#65533;=&#65533;*L&#65533;4&#65533;7&#65533;&#65533;o&#65533;&#65533;&#65533;75&#65533;&#65533;&#65533;&#65533;[&#65533;c&#65533;&#65533;
&#65533;/1&#65533;iM&#65533;
[&#65533;^V&#65533;&#65533;&#65533;+_&#65533;Z&#1253;&#65533;W&#65533;&#65533;&#65533;j~:Z&#65533;Y&#65533;&#65533;&#65533;&#65533;&#65533;&#65533;&#65533;]&#65533;<&#65533;&#65533;&#65533;ca&#65533;&#65533;&#65533;e&#65533;&#26958;&#65533;	`C&#65533;*&#65533;&#65533;6&#65533;&#65533;0%or&#65533;K&#65533;&#65533;Q0e&#65533;&#65533;T&#65533;&#65533;&#65533;&#65533;&#65533;w&#65533;_&#1751;&#65533;&#65533;&#65533;&#65533;%Te&#65533;&#65533;H}r&#65533;&#65533;VY&#65533;:&#65533;&#65533;&#65533;&#65533;&#65533;&#65533;&#65533;&#522;`&#10787;&#65533;&#65533;&#65533;&#65533;&#65533;&#65533;[&#65533;;&#65533;&#65533;Wo&#65533;&#65533;~&#65533;#&#65533;J5&#65533;&#65533;&#65533;m&#65533;&#65533;ma4&#65533;'&#1326;z&#65533;&#65533;%&#65533;jL&#65533;eQ&#65533;F&#65533;&#65533;iY&#65533;&#65533;s&#65533;&#65533;vkC&#65533;&#65533;&#65533;"&#65533; @&#65533;&#65533;$A&#65533;E&#65533;&#65533; '0&#65533;	R&#65533;&#65533;&#65533;&#65533;.n&#65533;&#65533;6,&#65533;7&#65533;@&#65533;&#65533;&#65533;-&#65533;&#65533;p&#65533;&#65533;A&#65533;&#65533;&#65533;8&#65533;q&#65533;&#65533;&#65533;&#65533;8&#65533;qJ&#65533;&#65533;~&#65533;&#65533;b&#65533;'&#65533;
X&#65533;BR&#65533;&#65533;&#65533;@8&#65533;&#65533;v`&#65533;&&#65533;2H&#65533;&#65533;&#65533;f7X&#65533;&#65533;_&#65533;&#65533; H&#65533;&#65533; &#768;&#65533;	A &#65533; &#65533;k^~&#65533;O&#65533;, &#65533;&#65533;&#65533;!0&#65533;a@&#65533;&#65533;|&#65533;I&#65533;&#65533;&#65533;	OX"&#65533;`&#65533;C&#65533;	Ot&#65533;&#65533;`&#65533;Z&#65533; r &#65533;@&#1707;&#65533;&#65533;&#65533;&#65533;=&#65533; 8&#65533;&#65533;&#65533;g&#65533; &#65533;_Po&#65533;&#65533;&#65533;k&#65533;Efqp&#65533;&#65533;@5&#65533;B&#1445;t&#65533;&#65533;&#65533;E0&#65533;&#65533;*V2[&#65533;x&#65533;&#65533;&#65533;&#65533;/+0&#11093;&#65533;Z&#65533;+&#524;&#65533;ePIP
&#65533;&#65533;&#65533;&#65533;O
0&#65533;&#65533;&#65533; &#65533;&#65533; P	&#65533;$)&#65533;,&#65533;&#65533;&#65533;l90S<&#65533;&#65533;@U&#65533;&&#65533;&#65533;&&#65533;aFb@&#65533;(&#65533;L&#1272;&#65533;&#65533;&#65533;)&#65533;X&#1051;&#65533;&#601;r&#65533;&#65533;|&#599;h0&#1512;&#65533;Z<&#667;vE\&#65533;Ab&#65533;aV&#65533;&#65533;&#65533;r%d&#65533;e&#65533;&#65533;&#65533;&#65533;i&#65533;&#65533;	&#65533;&#65533;_&#65533;I&#65533;&#65533;&#65533;\&#65533;f&#65533;_F
j0!`!&#65533;/!&#65533;I#&#65533;,&#65533;&#65533;&#65533;_&#65533;
a*&#65533;,&#65533;&#65533;&#1584; ^g&#65533;-K&#65533;&#65533;&#65533;0U&#65533;"V&#65533;	&#65533;*mn&#65533;&#65533;&#65533;&#65533;&#65533;&#65533;&#65533;&#65533;B3&#65533;`&#65533;&#43524;J_&#1957;&#1836;pl&#65533;&#65533;&#65533;&#65533;&#65533;&#65533;*&#65533;&#65533;0&#65533;&#65533;&#65533;k~$&#65533;&#65533;&#65533;`&#65533;(B&#65533; &#65533;&#65533;&#65533;&#65533;p"&#65533;&#65533;&#65533;4&#65533;N
&#65533;&#65533;BA&#65533;`	&#65533;&#65533;h&#65533;&#65533;`&#65533;&#65533;&#65533;D &#65533;V&#65533;l&#65533;&#65533;g&#65533;`V`@&#65533;&#65533;&#65533;Z&#65533;H&#65533;&#65533; &#65533; &#65533;`~ &#65533;!>&#65533;r&#65533;6&#65533;&#65533;&#65533;&#65533;Ad&#65533;&#65533; &#65533;&#65533;
&#65533;&#65533;`j+
&#65533;&#65533;zz@n@&#65533;c&#65533;|`<l  }@&#65533;&#65533;x f&#65533;;l`&#65533;V`&#65533;&#65533;&#65533;4@&#65533;&#962;&#65533;+&#65533;&#65533;D`&#65533;&#65533;&#65533;t &#65533;v`&#65533;'&#65533;D&#65533;t6&#65533;, &#65533;K&#65533; @8 ^&#65533;&#65533;&#65533;PGX&#65533;	&#65533;&#65533;
&#65533;&#65533;,a64&#65533;&#65533;F&#65533;tO(a&#65533;@
&#65533;  &#65533;:&#65533;&#65533;  C4&#65533;&#65533;zHET&#65533;&#65533;&#450;,&#65533;`^&#65533;/&#65533;&#65533;4@&#65533;&#65533;&#65533;&#65533;&#65533;&#65533;&#65533;&#65533;&#65533;&#65533;&#806;&#65533;J&#65533;&#65533;|&#65533;&#65533;&#65533;&#65533;&#65533;*&#65533;B &#65533;$&#65533;TQ&#65533;&#65533;W%O&#65533;&#65533;SK&#65533;a %&#65533;&#65533;&#65533; e#&#65533; =&#65533;R&#65533;P&#65533;lRE&#65533;8&#65533;s&#65533;&#65533;3;&#65533;O)S&#65533;S
&#65533;\%/&#65533;&#65533;#&#257;&#65533;&#65533;&#65533;&#65533;]|&#65533;[Fm[.&#65533;1&#54902;&#65533;Z&#65533;w\js&#65533;x)6{&#65533;Z&#65533;i&#65533;vsXps&#1286;P&#65533;&#65533;a&#1825;l&#65533;-8}e J&#1308;ZHf&#65533;&#65533;E6&#65533;;O&#65533;|m^~I&#65533;&#65533;&#65533;&#65533;F0b&#65533;&#65533;&#65533;o`%&#65533;&#65533;&#65533;&#65533;h&#65533;&#65533;&#65533;\&#65533;&#65533;NEK&#65533;$?&#65533;T&#65533;&#65533;T&#65533;&#65533;Ss&#65533;&#65533;&#65533;&#65533;&#65533;&#65533;3V&#65533;h&#65533;&#65533;f&#65533;&#65533;&#396;&#65533;*&#65533;&#65533;hi&#65533;&#65533;l&#65533;b&#65533;&#65533;B5&#65533;&#65533;&#65533;x&#65533;&#65533;&#427;&#65533;C&#65533;
&#65533;&#65533;j&#65533;HgJj&#65533; &#65533;Dsg"&#65533;&#65533;x&#65533;&#65533;a<&#65533;&#65533;&#65533;&#65533;@
~&#65533;` &#65533; &#65533;`&#65533;@8&#65533;XAG!&#65533;&#65533;&#65533; H 0&#65533;&#65533;&#65533;&#65533;F`&#65533;&#65533;&#65533; &#65533;&#65533;	&#65533; L&#65533;t&#1312;|&#65533;&#65533;&#65533;&#65533;&#65533;&&#65533;a&#65533;@&#65533;&#65533;A,&#65533;
&#65533;&#65533;	J	&#65533;&#65533;x&#65533;<&#65533;&#65533;n@h@r&#65533;zz`5&#65533;m` |H'Ri&#65533;9&#65533;&#65533;C }& X&#65533;8&#65533;p&#65533;@	&#65533;&#65533;~&#65533;#o &#65533;C&#65533;,&#65533;&#65533;&#65533;g:`Hg=u<&#65533;&#65533; &#65533;&#65533;$a*6&#65533;&#65533;Dh&#65533;FA>&#65533;Fa&#65533;&#65533; &#65533; &#65533;6&#65533;&#65533; &#65533;&#65533;+&#65533;&#65533;&#65533;,&#65533;&#65533;&#65533;&#65533;&#65533;&#65533;&#65533;.&#65533;~&#65533;&#65533;0> &#65533;`&#65533;&#65533;/)&#65533;&#65533;x&#65533;&#65533;&#65533;M&#65533;&#65533;I&#65533;&#65533;z&#65533;&#65533;2&#65533;D&#65533;@_&#65533;&#65533;>&#65533;&#65533;&#65533;DP&#1112;&#65533;&#65533;0&#65533;&#65533;L&#65533;N&P&#65533;&#65533;- &#65533;a&#65533;3&#65533;&#65533;
&#65533;&#65533;&&#65533;M&#65533;,&#65533;3)4C&#65533;@I&#65533;&#65533;Fs&#1110;b&#65533;&#65533;j&#65533;&#65533;&#65533;>B&#65533;&#65533;y&#65533;]`S<&#65533;&#65533;]b&#65533;`&#65533;&#65533;4jecp
SM&#65533;|&#65533;&#65533;j6h&#65533;	&#65533;@jX@*&#65533;!&#65533;a&#65533;&#65533;fF&#65533;&#65533;&#65533;(J&#65533;IWx&#38616;&#65533;w&#65533;j&#65533;&#611;bV[&#65533;aHT&#65533;J&#65533;d&#65533;&#65533;&#65533;B&#65533;&#65533;d&#1138;d`&#1526;TVU&#65533;KS?&#65533;&#65533;T&#65533;iS&#65533;&#65533;L:&#65533;S&#65533;&#65533;n&#65533;Ub)&#65533;i&#16170;l&#65533;&#65533;&nf&#65533;*fF&#65533;&#65533;&#65533;&#65533;(:wk&#65533;&#65533;&#65533;l&#65533;&#681;&#65533;*%1&#65533;mzJt&#598;&#65533;

'&#65533;&#65533;/&#880;&#65533;&#65533;&#65533;&#65533;&#65533;&#65533;l&#65533;&#65533;&#65533;&#65533;6g2b&#65533;&#65533;&#65533;&#65533;
&#65533; &#65533;&#65533;h&#65533;F&#65533;
&#65533;&#65533;&#65533;`p&#65533;P&#65533;@HA&#65533;@
h@&#65533;&#241;2&#65533;&#65533;+&#65533;&#65533;8&#65533;"&#65533;&#65533; 	&#65533;@|a&#65533;&#65533;&#65533;@
&#65533;&#65533;&#65533;&#65533;&#65533;!&#65533;&#65533;&#65533;@x&#65533;8&#65533;D&#65533;
|&#65533;	&#65533; 
&#65533;&#65533;r&#65533;&#65533;\@L&#65533;N`
(&#65533;#Qq&#65533;Pc&#65533;&#65533;&#65533;&#65533;&#65533;{T Z &#65533;pC>`"*&#65533;&#65533; &#65533;.&#65533;EJ`f`&#65533;w &#65533; &#65533;:R~&#65533;&#65533;&#65533;8@&#65533;Y&#65533;o&#65533;R@&#65533;&#65533;&#65533;f`
&#65533;&#65533;&#65533;`2&#65533;*&#65533;~&#65533; &#65533;&#65533;8At`&#65533;&#65533; &#65533;&#65533;oZ&#65533;&#65533;L&#65533;C@D&#65533;DHDE&#65533;k6@&#65533;&#65533;  @&#65533;u0`&#65533;&#65533;3&#65533;&#65533; v&#65533;a,&#65533;A&#65533;!&#65533;&#65533;z&#65533;&#65533;&#65533;m&#65533;l=&#65533;8q
)&#65533;1&#65533;&#65533;U&#65533;5I	M&#65533;d&#65533;m&#65533; 7N&#65533;&#65533;N&#65533;&#65533;N&#65533;&#65533;&#65533;a&#65533;&#65533;/&#65533;O&#65533;&#65533;&#65533;&#65533;&#65533;&#65533;O&#65533;&#65533;&#65533;&#65533;O0SQ&#65533;L&#65533;&#65533;&#65533;b&#65533;&#65533;*S&#65533;&#65533;,P&#65533;&#65533;&#65533;&#65533;&#1084;&#65533;N&#65533;&#65533;&#65533;T&#65533;O&#65533;&#140;Zj&#65533;&#65533;&#65533;]J&#1570;g&#65533;%b&#65533;C&#1738;&#65533;&#65533;Nfm3&#65533;&#65533;&#65533;&#65533;af&#65533;h&#65533;&#65533;-&#65533;&#65533;&#65533;:y&#65533;&#1228;&#65533;8Cm&#65533;&#65533;&#65533;&#65533;r8k&#65533;&#65533;&#65533;yl%&#65533;(bt%&#65533;&#65533;&#65533;PS>G&#65533;c&#65533;?Q	d7eN,4&#65533;DS&#65533;&#65533;&#65533;mo&#65533;&#65533;j&#65533;
&#65533;|&#65533;k&#65533;%_&#65533;i@t&#1645;&#65533;&#65533;-&#65533;nf&#65533;Fn$&#65533;z&#65533;m&#65533;m"&#65533;&#65533;dA&#65533;<&#65533;*K&#65533;m&#65533;&#65533;&#65533;&#65533;&#65533;gT)&#65533;_&#225;&#65533;a&#65533;`&#65533;@&#65533; &#65533;&#65533;X&#65533;|@	&#1312;(&#65533;J&#65533;:a&#65533;&#65533;N 0&#65533;&#65533;&#65533;H&#65533;3`&#65533;.l&#65533;&#65533; T&#65533; &#65533;A&#65533;&#65533;&#65533; &#65533;`&#65533;!&#65533;&#65533;&#65533; 6&#65533;&#65533;&#65533;&#65533;@&#65533;&#65533;	&#65533;&#65533;&#65533;&#65533;{P`FX&#65533;8\&#65533;P&#65533;gHj $c&#65533;&#65533; &#65533;tF&#65533;`&#65533;V`VA&#65533;&#65533;T&#65533;Uo.@&#65533;H@l =l v&#65533; 	&#65533;tt F&#65533;&#65533;&#65533;&#65533;&&#65533;T&#65533;\ &#65533;	&#65533;@&#65533; &#65533;&#65533;&#65533;&#65533;&#65533;&#65533;.&#65533;2A&#65533;@`)@Z&#65533;[=$`&#65533;/&#65533;+&#65533;&#65533;8&#65533;:&#65533;&#65533;&#65533;9&#65533;&#440;9. &#65533;`&#65533;!N&#65533;@&#65533;&#65533;&#65533;!&#65533;&#65533;&#65533;&#65533;	&#65533;&#65533;&#65533;&#65533;a&#65533; I&#65533;&#65533;d&#65533;&#65533;&#65533;b&#65533;&#65533;&#65533;f&#65533;Q&#65533;&#65533;(&#65533;&#65533;O&#60179;ea&#65533;&#65533;&#65533; &#65533;1&#65533;a&#65533;!&#65533;!F&#65533;&#65533;1&#65533;&#65533;!&#65533;&#65533;!&#65533;,&#65533;*)c/|&#65533;&#65533;&#529;/&#65533;&#65533;2S@e&#65533;Hi?&#65533;LXN&#65533;>&#65533;&#65533;V&#65533;&#417;&#65533;lTfU&#65533;&#65533;&#65533;&#65533;g&#65533;;wy\&#65533;4*&#65533;|&#65533;&#51801;m&#65533;f&#65533;&#65533;&#65533;&#65533;<&#65533;&#65533;VH&#65533;!&#65533;&#65533;#`&#65533;,&#65533;&#65533;k&#65533;	e&#65533;I&#65533;~&#65533;Xp&#65533;&#65533;&#65533;I&#65533;&#65533;9&#65533;&#65533;V&#589;&#65533;k&#65533;&#38945;3rO&#65533;&#234;oh&#65533;"&#65533;&#65533;&#65533;&#65533;x`&#65533;>&#65533;H&#65533;&#65533;0&#65533;&#65533;o&#1140;d&#65533;&#65533;TH&#65533;4&#65533;&#65533;Y&#65533;`&#65533;V$1bR&#65533;&#65533;&#65533;I&#65533;1&#65533;m&#65533;&#65533;f*m&#65533;`&#65533;!&#65533;j&#1233;&#65533;&Zj&#65533;J' 7q&#65533;F%&#65533;J_B&#65533;n&#65533;&#65533;,&#65533;iJ&#65533;&#65533;N&#65533;&#65533;U&#65533;&#65533;&#65533;&#65533;
&#65533;&#65533; ,&#65533;
~&#65533;&#65533;l&#65533;l&#65533;&#65533;&#65533;&#65533; &#65533;A&#65533;&#65533;tC,	o&#65533;6&#65533;&#65533;`~!l!&#65533;&#65533;&#65533; t&#65533;&#65533;>&#65533;&#65533;&#65533;&#65533;&#65533;&#65533;&#65533;&a	&#65533;&#65533;&#65533;/ a
t&#65533;&#65533;@	R!c&#65533;Q&#65533;&#65533;&#65533;&#65533;P`pch&#65533;p&#65533;&#65533;K6&#65533;&#65533;b ` &#65533;&#65533;;XF LG&#65533;&#65533;&#65533;n&#65533;&#65533;&#65533;@2&#65533;E^&#65533;X&#65533;&#65533;&#65533;&#65533;v *@
 &#65533;G,&#65533;H&#65533;&#1677;@&#65533;&#65533;b&#65533;jO&#65533;LA4a@!&#65533;&#65533;*@ |&#65533; 
`)&#65533;B& C6&#65533;(&#65533;&#65533;{/|(&#65533;&#65533;D.&#65533;J5&#65533;N 
2!FI&#65533;&#65533;&#65533;&#65533;&#65533;&#65533;&#65533;&#65533;|&#65533;&#65533;@3&#65533;L&#65533;&#65533;v&#65533;&#65533;a&#65533;&#65533;M&#65533;&#65533;&#65533;&#65533;,)&#65533;&#65533;&#65533;&#65533;?M&#65533;`Y&#65533;n&#65533;&#65533;&#65533;4&#65533;&#65533;a&#65533;&#65533;,&#65533;!&#65533;&#65533;&#65533;a&#65533;&#65533;&#65533;&#65533;/y&#65533;'p&#65533;&#65533;&#65533;+&#65533;&#65533;&#65533;OHy&#65533;&#65533;M&#65533;&#65533;&#65533;L&#65533;&#65533;&#65533;&#65533;L&#65533;`&#65533;R-&#65533;F&#65533;0&#65533;&#534;&#65533;d&#65533;&#65533;&#65533;a&#65533;&#65533;A&#65533;a-&#65533;&#65533;T&#176;!&#649;MUh&#65533;&#65533;&#65533;Sl&#65533;fl&#65533;&#65533;J&#1313;&#65533;%b&#65533;9f<&#65533;&#65533;h&#65533;9&#65533;&#65533;^&#65533;&#65533;IP&#65533; f&#65533;/&#65533;Tvb&#65533;i&#65533;&#65533;S6&#65533;%9&#65533;s&#65533;&#65533;<&#65533;&#344;&#65533;E&#65533;&#65533;&#65533;C+z&#65533;Q&#65533;b*A&#65533;&#65533;q&#457;&#65533;&#1783;p&#65533;&#65533;.8o'V&#65533;&#65533;&#65533;&#132;&#65533;]&#65533;&#65533;1&#65533;&#529;$E.lX&#65533;\:u,&#1389;c&#65533;.&#65533;&#793;&#65533;&#937;&#65533;y&#65533;9s6u&#65533;&#65533;I&#65533;a&#196;%7&#65533;W&#65533;&#1189;?&#65533;"uZ.(&#65533;r&#65533;$&#65533;&#65533;8&#65533;[&#65533;.&#65533;&#65533;uj9&#65533;&#65533;&#65533;}&#65533;m[6l&#1586;i&#65533;&#1270;&#65533;&#65533;m&#1850;A&#65533;FQb&#525;&#65533;I&#65533;e&#65533;
4l&#65533;8&#65533;&#65533;&#8523;7x&#65533;&#35939;H&#65533;3d&#65533;&#65533;@&#65533;&#65533;:w&#65533;&#65533;I&#65533;[&#1170;&#65533;&#65533;&#228;&#65533;U&#65533;&#65533;]&#65533;i"T&#510;&#65533;&#65533;V&#65533;8d&#65533;&#552;&#1605;N]4Rkf&#65533;8&#65533;&#65533;0\&#65533;(&#65533;&#65533;>&#65533;&#65533;<b&#65533;6b&#65533;&#65533;aF&#65533;&#65533;8t&#784;&#65533;#&#65533;&#65533;&#65533;*H&#65533;X&#65533;B&#65533;u$@X` &#65533;~&#65533;?&#65533; p B
)&#65533;&#65533;&#65533;7&#65533; &#65533;&#65533;&#65533; &#65533;&#65533;&#65533;TB	%&#65533;p"
(&#65533;&#65533;&#65533;a'"v"H 8 !0 &#65533;&#65533;HAtp&#65533;|&#65533;A&#65533;YP&#65533;}&#65533;HAd@]|&#65533;&#65533;&#65533;`&#65533;&#65533;4&#65533; &#65533;3&#65533;$&#65533;1&#65533;&#65533;&#65533;2&#65533;XcM5&#65533;TS&#65533;/&#65533;&#65533;&#65533;L5\Z&#65533;M]&#1900;&#65533;&#65533;U&#65533;W7oz3&#65533;[jz&#65533;&7om&#231;6&#65533;&#65533;&#65533;&#65533;]&#65533;Y&#65533;4&#65533;~i&#65533;4&#65533; &#65533;&#65533;4&#65533;&#65533;&#35026;NJ)&#65533;&#65533;^:)5&#65533;|&#65533;i&#65533;&#65533;@&#65533;L2&#65533;<&#65533;&#38373;z&#65533;5&#65533;&#662;[&#1788;&#65533;g5&#65533;H3&#65533;4&#65533;&#65533;z+&#65533;&#65533;&#65533;&#65533;L&#65533;&#65533;BM&#65533;&#65533;&#65533;4&#65533;8&#65533;3&#65533; &#65533;&#65533;1&#65533;&#65533;m.&#65533;&#9355;/&#65533;&#65533;&#65533;/&#65533;$&#65533;,&#65533;&#65533;,&#65533;L&#65533;&#65533;z&#65533;9&#46891;&#65533;L&#65533;&#65533;M&#65533;&#65533;&#65533;n:&#65533;&#65533;dV&#65533;IE&#65533;SOa&#65533;&#65533;I&#65533;+&#1274;&#65533;,o&#65533;&#65533;+&#65533;M&#61092;Np/&#65533;&#65533;&#65533;&#65533;LL&#65533;&#65533;&#65533;7TB|BDg\&#65533;`&#65533;;&#65533;&#65533;&#1230;&#65533;&#65533;\&#65533;&#65533;'&#65533;\2&#65533;*&#65533;&#65533;&#65533;;&#65533;&#65533;&#65533;6&#65533;&#65533;R&#65533;/Y&#65533;NK8&#65533;p&#65533;'&#65533;&#65533;&#65533;&#1839;&#65533;;&#65533;&#275;9&#65533;<&#65533;&#65533;8&#65533;LM&#65533;&#65533;&#65533;Y&#65533;yD&#65533;VY&#65533;^w&#65533;&#65533;^%&#65533;&#65533;P_eE%&#65533;Y&#65533;}AnTV&#65533;&#65533;&#65533;&#65533;P&#65533;
&#65533;&#589;&#65533;s&#65533;&#358;F&#65533;HYU{6FrjT8&#65533;!4&#65533;&#65533;\G~7&#65533;ewC[anP&#65533;&#65533;`&#65533;+5&#1284;+&#65533;3&#65533;\3z4&#1528;&#65533;&#65533;&#65533;K&#65533;x8&#65533;H#&#65533;!fD!ER&#65533;&#65533;b0&#65533;P1&#65533; O41&l&#65533;&#65533;&#65533;]0&#65533; &#65533;*&#65533;T&#65533;K#W&#65533;"&#65533;|&#65533;&#65533;4&#65533;l2H&&#65533;XS&#65533;m&#2008;&#65533;M/&#65533;8&#65533;	4={c&#65533;"C&#65533;&#65533;&#65533;>&#65533;PC/&#65533;Px &#512;
&#65533;&#65533;&#65533;&#65533;*h&#65533;d@&#65533;&#65533;&#65533;&#65533;w&#65533;&#65533;&#65533;q&#1218;&#65533;&#65533;#B&#65533;
<`&#65533;ONxB&#65533;AX&#65533;"@&#65533;	X &#65533;9&#65533;
&#65533;B&#65533;0H&#65533;&#1408;&#65533;IL&#65533;&#65533;&#65533;(>&#65533;O &#65533;&#65533;&#65533;#&#65533;&#65533;8&#65533;%&#1295;&#65533; 	&#1024;?&#65533;@&#65533; "&#65533;&#65533;.PU&#65533;&#65533;^&#65533;N
&#65533;&#65533;`TC&#65533;F1&#65533;q&#65533;a#&#65533;hE,t1e,c&#65533;&#65533;(&#65533;0&#65533;&#65533;V&#65533;B&#65533;P&#65533;3&#65533;&#65533;*V*P{&#65533;4&#65533;a&#65533;?&#65533;&#65533;&#976;&#65533;\&#65533;">ec&#65533;J&#65533;1&#65533;aH;&#65533;&#65533;&#65533;&#65533;fHcU&#65533;z3&#65533;&#65533;)&#65533;a&#65533;&#65533;&#65533;/{&#65533;]&#65533;-&#65533;&#65533;5&#65533;&#1100;Y&#65533;&#1416;&#65533;&#65533;&#65533;&#65533;h&#65533;&#65533;&#65533;&#65533;5&#65533;&#65533;YJ&#65533;&#1552;&#65533;&#65533;&#65533;&#886;`&#65533;[&#65533; &#65533;/x&#65533;iM&#65533;Z&#65533;E-h&#65533;x&#65533;&#65533;p+V&#65533;&#65533;R&#65533;b&#65533;&#65533;&(1	IH"&#65533;P"&#65533;&#65533;D&#65533;&#65533;hD#&#65533;G@"&#65533;&#65533;&#65533;$&&#65533;&#65533;KPB&#65533; G9V&#65533;0&#65533;&#65533;k I&#65533;	U&#65533;&#65533;&#65533;&#65533;*S&#599;N&#65533;4&#65533;&#65533;&#65533;&#65533;1&#65533;M&#65533;x1&#65533;'6	&#956;&#65533;q&#65533;&#65533;
u&#65533;CM&#65533;9&#65533;ohcU&#65533;H&#65533;.&#65533;&#65533;&#65533;]+&#65533;K&#65533;&#1665;&#1366;	Ud0&#65533;&#65533;:^F&#1312;6,8-)&#65533;Y&#65533;&#65533;&#65533;5&#65533;+&#65533;I&#65533;&#65533;
&#1502;&#65533;s&#65533;&#65533;I&#65533;&#65533;&#65533;1$!{&#65533;&#65533;B&#65533;&#65533;aE&#65533;z&#65533;&#65533;$&#65533;7&#65533;&#65533;-#f;&#65533;&&#65533;<&#65533;&#65533;Muj&#65533;&#65533;&#65533;d&#65533;x$vDI7&#65533;&#65533;&#65533;W&#65533;V&#65533;K7&#65533;&#65533;5&#65533;&#65533;N&#65533;&#65533;&#65533;^9]6pQZ&#65533;2&#65533;&#65533;Bvo1D6&#65533;&#65533;&#65533;&#65533;&#65533;B&#429;Bu+d(&#65533;&#65533;XF4&#65533;?&#374;&#65533;&#65533;F&#65533;&#65533;d&#65533;	S&#65533;Bv&#65533;&#65533;&#65533;&#65533;.P&#65533;J0&#65533;&#65533;$&#65533;&#65533;&#65533;8`&#65533;J@0&#65533;&&#65533;&#65533;g&#65533;"C BR&#65533;mP#&#65533;&#65533;!@&#65533;&#65533;l&#65533;&#65533;Ulq,F!&#65533;cl&#65533;T&#65533;*&#65533;&#65533;&#65533;@8&#65533;AsP &#65533;PH&#65533;&#65533;8 _&#65533;]&#65533;,HLbb&#65533;&#65533; &#65533;/&#65533;&#65533;x\&#65533;&#65533;1^&#65533;@&#65533; &#65533;'EA&#25552;&#65533;S \&#65533;&#65533;&#65533;@ &#65533;X&#16392;HP&#65533;&#65533;D'8&#65533;}&#65533;|&#65533;&#65533;$&#65533;?h@&#65533;&#65533;Q`@%&#65533;&#65533;Bp&#65533;&#65533; &#65533;#H&#65533;	<&#65533;V`&#65533;t&#65533; . &#65533;6&#65533;B&#65533;&#65533;E&#65533;YG_&#1794;&#65533;`.|&#65533;L&#65533;&#65533;E0va&#65533;R&#65533;&#142;&#65533;5&#1382;PejR&#65533;JT&#65533;&#65533;&#65533;3&#65533;d&#65533;KF&#65533;&#65533;(&#65533;/pq[&#65533;&#65533;&#65533;4&#65533;)V&#65533;
S&#65533;b&#65533;`&#65533;,p&#65533;^&#65533;\&#65533;J&#422;&#65533;&#65533;&#65533;="#\&#65533;BV&#65533;&#65533;&#1868;g\&#65533;&#65533;f&#65533; o&#65533;&#65533;[6#&#65533;&#65533;E0&#65533;&#65533;c&#65533;&#65533;&#65533;&#65533;E/&#65533;A&#65533;]([&#65533;0&#65533;y_&#65533;&#65533;F:&#65533;!&X&#65533;&#65533;0E?5&#65533;&#65533;&#65533;+\&#65533;&#65533;&#65533;&#65533;F,b&#65533;(&#65533;  &#65533;>&#65533;&#65533;pX&#65533;&#65533;&#65533; r5&#65533;&#65533;0k&#65533;&#65533;&#65533;`4&#65533;&#65533;hP&#65533;R&#65533;&#65533;7&#65533;&#65533;k&#1542;7&#65533;1&#65533;y	&#65533;&#65533;m{&#65533;
b9&#65533;!&#65533;m<a&#65533;b&#65533;d'&#65533;rV&#65533;Ut&#65533;U&#65533;&#65533;<9XL&#65533;zu&#65533;&#65533;D&#65533;c=&#65533;a&#65533;&#65533;&#65533;&#65533;.&#65533;1Z{&#65533;0&#65533;&#65533;&#65533;gC&#65533;z&#900;&#65533;&#65533;&#65533;-`Wok&#65533;&#65533;&#65533;&#65533;it&#65533;W&#65533;&#65533;
x&#65533;&#65533;&#65533;&#65533;~i&#65533;&#65533;*&#1256;=&#65533;&#65533;>&#65533;&#65533;r&#1191;&#65533;\n&#65533;Z&#65533;s&#65533;&#1802;&#65533;&#65533;$&#65533;K&#65533;&#65533;$=&#65533;e&#65533;&#65533;&#966;&#65533;&#65533;AV-s&#65533;&#65533;&#65533;&#65533;l1r&#1663;&#65533;rU~R&#1386;&#65533;&#65533;IfLc&#65533;&#65533;&#65533;U5F&#65533;&#65533;^&#65533;~u&#65533;&#65533;&#65533;Z&#65533;&#65533;&#1978;)N&#65533;-&#65533;D&#65533;&#1522;V&#1168;e&#65533;&#65533;g(&#209;&#65533;w&#19991;&#65533;&#65533;d<&#65533;P&#65533;&#65533;]&#65533;79e&#65533;&#65533;&#65533;D&#304;&#65533;&#65533;((&#65533;&#65533;K&#65533;A&#65533;&#65533;@A:&#65533; _p)0&#65533;&#65533;s&#65533;&#65533;&#65533;<&#65533;&#65533;P&#65533;`&#65533;T`&#65533;&#65533;	&#65533;&#65533;&#784;&#65533;@&#65533;@&#65533;&#65533;
&#65533;pv&#65533;T&#65533;&#65533;&#65533; c8&#65533;&#65533;&#65533;* &#65533;&#65533;&#65533;<&#65533;^ &#65533;&#65533;&#65533;!$&#65533;/ 0`9@>&#65533;3&#65533;&#65533;b&#65533;&#65533;& h=&#65533; pFdXt 	0E&#65533;B&#65533; &#65533;7&#65533;"p@&#65533;&#65533; '&#65533; Pd &#65533;P	&#65533;&#65533;	&#65533;&#65533;	&#65533;&#65533;	\6"&#65533;0	p&#65533;/`$&#65533; B&#65533;0&#65533; |&#65533; &#65533; C&#65533;(&&#65533;&#65533;!&#899;b(&#65533;&#65533;f6&#65533;&#65533;&#65533; &#65533;&#65533;&#65533;&#65533;@&#65533; &&#65533;&#65533;	&#65533;&#65533;&#65533;&#65533;&#65533;`&#65533;&#65533; &#65533;&#65533;&#65533;
&#65533; ~&#65533;p=&#1200;&#65533;&#65533;&#65533;L&#65533;T&#65533; &#65533;&#65533;&#65533;&#65533;&#65533;}&#65533;&#65533;&#65533;&#65533;&#65533;N}D
&#65533;&#65533;Q&#65533; 	&#65533;&#65533;&#65533;&#65533;&#65533;&#65533;&#65533;&#65533;X&#65533;@&#65533; 	&#65533;&#65533;	&#65533;`
&#65533;&#65533;
&#65533;&#65533;
&#65533;&#65533;
&#65533;&#65533;&#65533;&#65533;
&#65533;&#65533;
&#65533;&#65533;k&#65533;`&#65533; &#65533;&#65533;@&#65533;8&#65533;&#65533;&#1037;&#65533;&#65533;
&#65533;0&#65533;~&#65533;
&#65533;&#65533;	&#65533;&#65533;	&#65533; 
&#65533;	n&#65533;e&#65533;&#65533;e&#65533;&#65533;!&#65533;P		&#65533;P&#65533;&#65533;&#65533;&#65533;&#65533;yP&#65533;~&#65533;x&#65533;}&#65533;v0r!)&#65533;#	o`&#65533;o&#65533;#&#65533; &#65533;j&#65533;m&#65533;&#65533;rePf&#65533;j&#65533;&#65533;7&#65533;n@sg ]&#65533;_b@e@cP&#65533;5&#65533;+&#65533;&#65533;08etQ!y?G7&#65533;c&#65533;s3ry&#65533;e8aqRfq`&#65533;[cy&#65533;I&#65533;wz&#65533;S	R&#65533;b4&#65533;`X&#65533;*&#65533;*jU)awy&#65533;.,1w &#65533;.n&#1622;Fe0&#65533;&#65533;0<&#65533;S8&#65533;7&#65533;&#65533;&#65533;&#65533;&#65533;/&#65533;yS&#65533;&#471;.!/@5&#65533;{&#65533;&#65533;&#65533;6&#65533;e&#65533;2&#65533;Y9tgyQQ5&#65533;7TYX&#65533;&#65533;'}&#65533;'nQ'&#65533;D*&#65533;&#65533;)&#65533;&#65533;%&#1072;,&#65533;$:&#65533; &#65533;&#65533;&#65533;&#65533; &#65533;f&#65533;:mA&#1205;&#1472;&&#65533;I)&#65533;&#65533;(&#65533;&#65533;&#448;&#65533;&#65533;&#65533;&#65533;&#65533;M&#65533;&#65533;\&#65533;B&#65533;&#65533;&#65533;)&#65533;2(&#65533;r&#65533;&#65533;$&#65533;8z&#65533;L&#65533;&#65533;&#65533;i&#65533;&#65533;9+&#65533;&#1052;&#1092;&#65533;&#65533;&#65533;&#65533;Rr&#65533;&#65533;&#65533;&#65533; *&#768;&#65533;4&#65533;&#65533;i&&#65533;&#65533;%mq&#65533;&#65533;&#65533;&#65533;^`;0'&#65533;&#65533;w#&#65533;&#65533;h;&#65533;3&#65533;D`&#65533;&#65533;&#65533;P&#65533;`H&#65533;i&#65533;	&#65533;&#65533;&#65533;&#65533;&#65533;	&#65533;&#65533;	&#65533;&#65533;&#65533;&#65533;&#65533;P&#65533;&#65533;&#65533;&#65533;&#65533;&#65533;&#65533;&#65533;9&#65533;Y&#1552;&#65533;&#65533;0 -@70-&#65533;,&#65533;Hh"Vb&#65533;&#65533;&#65533;7B&#65533;3 &#65533;0P7 1`&#65533;&#65533;&#65533;&#65533;]z&#65533;&#65533;#P&#65533;! E&#65533; &#65533; U&#65533;&#65533; !&#65533;&#65533;/&#65533;#  V&#65533;  t 	&#65533;&#65533;D&#65533;&#65533;	&#65533;&#65533;	u	&#65533;f&#65533; D&#65533;*&#65533;&#65533;&#65533; &#65533;"0&#65533;#&#65533;A&#65533;&#65533;:pb&#65533;Ag&#65533;q#&#65533;&#65533; &#65533;&#65533;&#65533;&#65533;&#65533;&#65533;vi&#65533;&#65533;&#65533;0
&#65533;p
&#65533;&#65533;&#65533;&#65533; &#65533;&#65533;-j&#65533;&#65533;	&#65533;`&#65533;&#128;&#65533;&#65533;&#65533;pk&#65533;&#65533;&#65533;&#65533; &#208;N&#250;&#65533;&#65533; &#65533; O&#65533;&#65533;
&#65533;0&#65533;&#65533;&#65533;&#65533;&#65533;w`u&#65533;0s@&#65533;J&#65533;&#65533;:&#65533;p@x&#65533;&#65533;P&#65533;&#65533;P	Q&#65533;	&#65533;	5D
i&#65533;&#65533;&#65533;&#65533;&#65533;	&#65533;&#1040;&#65533;&#65533;P&#65533;P&#65533;&#65533;&#65533;&#65533;&#65533;&#65533;&#65533;0~&#65533;{&#65533;{&#65533;&#65533;y&#65533;&#65533;&#65533;* 	&#65533;3&#65533;j&#65533;/Wc@&#65533;%K&#65533;c&#65533;Z&#65533;[&#65533;^ ` &#65533;3K&#65533;5&#65533;\&#65533;Y0T&#1074;[&#65533;_&#65533;&#65533;4)&#65533;)&#65533;E&#65533;/	&#65533;i@2&#65533;]Iy&#65533;Ii&#65533;iP&#65533;&#65533;&#65533;b&#65533;&#65533;R&#65533;&#65533;&#65533;Vi&#65533;&#65533;W]&#65533;&#65533;^X&#65533;Wy&#65533;[&#65533;&#65533;X&#65533;#&#65533;S9&#65533;&#65533;4hIa%5&#1856;|&#1776;K&#65533;t&#65533;W&#65533;`vY&#65533;}&#599; 0&#65533;&#65533;sNcRL&#65533;WRl&#65533;;&#65533;sL&#65533;6Og&#65533;&#65533;k&#65533;Ka&#65533;b61XWTbV!&#65533;tm&#65533;&#65533;X&#65533;5&#65533;cye&#65533;&#65533;U&#65533;&#65533;7Q#&#65533;&#65533;5!&#65533;g&#65533;2&#65533;$&#65533;&#65533;&#65533;&#65533;T2:&#65533;&#1787;&#65533;0+&#65533;d,8&#65533;&#65533;K&#1008;\&#65533;&#65533;%&#65533;&#65533;%&#65533;&#65533;)&#65533;b,&#65533;TM&#65533;G&#65533;0m&#65533;&#65533;\&#65533; ~&#65533;&#65533;$x&#65533;H&#65533;&#65533;H&#65533;&#65533;&#65533;\&#65533;K&#65533;rK&#65533;&#65533;&#65533;8&#65533;hBK&#65533;*&#65533;&#65533;&#65533;&#65533;&#65533;&#65533;,&#65533;&#65533;$&#65533;&#1756;X&#65533;k&#65533;&#65533;\&#65533;YH&#65533;@&#65533;fKx&#65533;G&#139;&#65533;&#65533;&#65533;&#65533;&#65533;&#65533;&#65533;&#65533;&#65533;0	&#65533;B&#65533;dZ$0h&#65533;&#65533;x&#65533;  L&#65533;&#65533;&#65533;&#65533;@&#65533;`B0n@	&#65533;&#65533;&#65533;&#65533;&#65533;&#65533;&#65533;0	&#65533;0	&#65533;&#65533;&#65533;&#65533; &#65533;O&#65533;&#65533;&#65533;&#65533;&#65533;&#65533;b&#65533;&#65533;&#65533;W&#65533;0&#65533;)`$p^FZ23X@&#65533;&#65533;EZ$p(`&#65533;&#65533;A^ML&#65533;&p@&#65533;&#1440;(v&#65533;&#65533;&#65533;1&#65533;R6&#65533;G&#65533;r&#65533;(&#65533;a&#65533;U@&#65533;&#65533; "&#65533;&#65533;&#65533;	&#65533;D
&#65533;&#1039;&#65533; P&#65533;&#65533;	&#65533;P	} 7&#65533;/PV&#65533;&#65533;pE.r&#65533;&#65533;
&#65533;&#65533;:@ &#65533;0s&#65533;<&#65533;Qpb&#65533;B&#65533;&#65533;&#65533;i&#65533;&#65533;&#65533;&#65533;&#65533;`&#65533;&#65533;	&#65533;&#65533;	~&#65533; 
&#65533;`&#65533;&#65533;`&#65533;&#65533;@	&#65533;&#65533;
&#65533;&#65533;&#65533;&#65533;O&#65533;0
&#1642;!&#65533;&#65533;!&#65533;&#65533;&#788;p	U	&#65533;<&#65533;&#65533;`&#65533;wPr&#65533;&#65533;;&#65533;F&#65533;;I&#65533;<)rf@b&#65533;&#65533;a f0&#65533;h&#65533;fP&#65533;r.&#65533;&&#65533;&#65533;|&#65533;c&#65533;&#65533;4&#65533;E	W`0;6&#65533;4&#65533;^e4K&#65533;_&#65533;&#65533;[&#65533;N&#65533;[&#65533;2&#65533;[&#65533;Z`-&#65533;W&#1074;&#65533;,&#65533;_&#65533;]&#65533;&#65533;a&#65533;&#65533;+&#65533;&#65533;-\&#65533;X&#65533;=&#65533;&#65533;A+&#65533;F&#65533;`&#65533;&#65533;CY&#65533;&#65533;/&#65533;&#65533;&#65533;_ C[`&#65533;V;&#65533;@&#65533;RL'\i&#65533;&#65533;&#65533;&#65533;X&#65533;{&#65533;dQ&#65533;15j&#65533;X&#65533;e[q5&#65533;&#65533;t?&#65533;&#65533;Z&#65533;&#65533;&#65533;&#65533;&#183;&#65533;t1&#48342;uLM&#65533;?1/&#65533;n&#65533;tM&#65533;&#65533;H&#65533;VA&#65533;&#65533;9=G9&#65533;&#65533;&#65533;&#65533;38Sc&#65533;E&#65533;V&#65533;;ygR&#65533;&#65533;9&#65533;&#65533;5&#65533;Z&#65533;c&#65533;&#65533;xcMS&#65533;6N&#65533;x&#65533;e[&#65533;&#65533;9&#65533;&#65533;&#65533;&#65533;&#65533;&#65533;-&#65533;4m&#1588;&#65533;&#65533;&#65533;&#65533;&#65533;(&#65533;&#65533;%&#65533; m&#65533;&#65533;&#65533;&#65533;&#767;&#65533;,&#65533;*&#65533;&#65533;\&#65533;=&#65533;&#65533;&#65533;&#65533;&#65533;M&#65533;&#65533;&#65533;{+&#65533;Pl&#65533;i&#65533;&#1024;&#65533;&#1341;&#65533;&#65533;&#65533;&#65533;@&#1838;=&#65533;_BJ&#65533; &#65533;vD%&#65533;&#65533;&#65533;&#65533;V&#65533;&#65533;P&#65533;&#65533;I~&#65533;D&#65533;&#65533;&#65533;&#65533; &#65533;&#65533;V&#65533;&#65533;pH&#288;&#65533;ttH&#65533;&#65533;&#65533;&#65533;&#65533;m&#2018;&#65533;&#65533;&#65533;&#65533;&#65533;n <&#65533;(p@&#65533;&#65533;&#65533;\|#&#65533;c&#65533;H&#65533;&#65533;&#65533;
&#65533;&#65533;	kp@&#65533;&#65533;&#65533;&#65533;&#65533;&#65533;&#65533; &#65533;&#65533;&#65533;@&#65533;&#65533;&#65533;&#65533;0&#65533;Z&#65533;&#65533;+&#65533;M&#2012;&#65533;H&#65533;0]&#65533;)  $&#65533;.p%&#65533;-&#65533;&#65533;!@#&#65533;&#65533;&#65533;@&#65533;&#65533;##&#65533;*&#65533;&#65533;) @,&#65533;&`&#65533;xJF"&#65533;&#65533;C&#65533;"Pdq&#65533; `,&#65533;A$&#65533;#&#65533;  B&#65533;&#65533; 
7
&#65533;&#65533;	&#65533;j&#65533;d&#65533;<< 7D&#65533;&#65533;Q&#604;Z&#65533;@$1&#65533;FG&#65533;&#65533;&#65533;&#65533;&#65533;&#65533;<@g&#65533;&#65533;C0&#65533;0O&#65533;P
&#65533;
&#65533;@
&#65533; 
&#65533;&#65533;&#65533;&#65533;&#65533; f&#65533;&#65533;&#65533;P	&#65533;&#65533;&#42064;&#65533;&#65533;&#65533;pD&#65533;&#65533;&#65533;&#65533;&#65533;k&#65533;&#65533;&#65533;&#65533;&#65533;t n&#65533;+w&#65533;A&#65533;+W&#65533;/	rm&#65533;&#65533;&#65533;\b&#65533;8+3mU&#65533;Y`T&#65533;&#65533;X0S&#65533;.&#65533;YPT`&#65533;&#65533;~&#65533;T&#65533;&#65533;S N&#65533;H &#65533;n]]&#65533;\&#65533;T R0U&#65533;&#65533;n&#65533;T&#65533;&#65533;&#65533;~[&#65533;U&#65533;]@&#65533;3-&#65533;[`VP&#65533;`P&#65533;d&#65533;`&#65533;r$k&#65533;&#65533;&#65533;,&#65533;@&#65533;?&#65533;&#65533;o&#65533;&#65533;&#820;M&#65533;&#65533;X@U0&#65533;
&#65533;&#65533;cP&#65533;&#65533;<H&#1876;O&#38424;)&#65533;&#65533;&#65533;4V&#65533;&#1505;&#65533;&#65533;f&#1653;&#65533;&#65533;+&#65533;R&#65533;G&#65533;c&#65533;&#65533;&#65533;&#65533;9&#65533;#&#65533;&#65533;9t-Et*&#65533;&#65533;&#65533;&#65533;a|v2'QUt&#65533;&#65533;Yy&#65533;*WJ~55x&#65533;wI&#65533;&#65533;vE&#65533;&#65533;7&#65533;&#65533;&#65533;9&#65533;R&#65533;&#65533;&#65533;&#65533;&#65533;&#65533;&&#65533;&#65533;8C5P&#65533;T&#65533;e&#65533;o;&#65533;%}KeK&#65533;Gz6&#65533;78k&#65533;$&#65533;JG&#65533;0z&#65533;&#65533;&#65533;&#804;}&#1024;&#65533;&#65533;&#65533;&#65533;&#65533;&#65533;%&#65533;Y&#65533;&#65533;&#65533;%&#65533;I&#65533;&#65533;&#1915;T&#65533;)&#65533;_&#65533;&#65533;&#65533;&#65533;&#1357;&#1833;}\&#1677;&#65533;&#65533;&#65533;&#65533;&#65533;&#65533;&#65533;&#65533;&#65533;&#10748;&#65533;&#65533;-&#65533;&#65533;&#65533;&#65533;&#65533;m&#65533;&#517;&#65533;&#65533;&#65533;&#65533;E&#65533;HE&#65533;}&#65533;&#65533;m&#65533;&#65533;m&#65533;`&#65533;tG&#65533;H&#741;&#65533;&#65533;&#1438;&#65533;&#65533;}&#65533;i&#65533;&#65533;&#65533;&#841;&#65533;_NzD&#65533;O&#65533;&#65533;&#65533;&#2011;&#65533;&#65533;&#65533;&#65533;0&#65533; c&#65533;F&#65533;6@%&#65533;Az-&#1032;'&#65533;\0&#65533;0&#65533; 	n N&#65533;&#65533;a&#65533;+Y&#65533;Z&#65533;V}&#65533;*V1g&#1122;5+&#65533;X3d&#410;AS&#65533;&#65533;3c&#134;#&#65533;&#46433;*4@l a&#65533;&#65533;&#65533;-^&#65533;`&#65533;B&#263;.`&#65533;&#65533;&#65533;&#65533; N&#65533;8Q&#65533;
Fg&#65533;XzBD	&#65533;!L&#65533;&#65533;@!&#65533;&#65533;n&#1370;&#65533;A
08P&#65533;&#65533;&#65533;H&#65533;&#131;&#65533;	.&#65533; &#65533;%O&#65533;I&#65533;L&#65533;&#65533;&#65533;*&#65533;L&#65533;y	&#65533;&#65533;&#65533;&#65533;F&#65533; &#65533;	&#65533;)&#65533;&#65533;pA.c&#65533;&#65533;A&#65533;w&#65533;t&#65533;&#65533;&#199;H&#65533;h&#65533;hQ&#65533;C&#65533;2t&#65533;P =v&#65533;&#65533;&#65533;&#65533;g&#65533;:s&#65533;&#65533;>&#504;&#65533;;&#65533;&#65533;a&#65533;f&#857;1&#1125;O&#65533;.&L0`&#65533;&#65533;!&#65533;K&#65533;2f&#279;)s&#65533;&#65533;6l&#65533;&#65533;a&#65533;&#65533;y2c&#65533;p&#65533;&#65533;&#65533;.&#65533;&#65533;x&#65533;&#65533;EK&#65533;,&#65533;C1&#65533; C0&#65533;80&#65533;&#65533;&#65533;&#139;&#65533;&#65533;&#65533;&#65533;&#65533;&#65533;&#65533;/&#65533;&#65533;&#65533;b&#65533;,&#65533;H&#65533;A&#65533; &#65533;&#65533;,1C&#65533;&#65533;&#65533;&#65533;.&#65533;`&#65533;4&#65533;@&#65533;2&#659;&#65533;4&#65533;8G&#840;&#65533;2&#65533;&#65533;&#65533;&#65533;&#65533;n;&#65533;/&#65533;&#65533;C-&#65533;SPI3&#65533;@C&#65533;&#65533;#n&#65533;1&#65533;s&#65533;SLr&#65533;)&#65533;&#65533;0&#65533;)&#1244;r&#65533;&#65533;M8&#65533;4S&#65533;r&#65533;g&#65533;9&#65533;|s&#65533;:&#65533;&#65533;s>&#65533;,sPBup&#65533;	q&#65533;&#65533;&#65533;D&#65533;&#65533;7'&#65533;G/&#65533;4o&#65533;&#65533;&#65533;&#65533;k&#65533;&#65533;k&#65533;&#65533;F&#65533;l&#65533;&#65533;&#65533;n>&#65533;m&#65533;&#65533;F&#65533;h&#65533;&#65533;&#65533;f&#65533;&#65533;uW]&#65533;&#65533;&#65533;&#65533;O&#65533;	&#65533;o&#65533;&#65533;I-&#65533;=&#65533;&#65533;Yh&#65533;=&#65533;&#65533;h&#65533;&#65533;&#65533;M&#65533;&#53659;T&#65533;&#65533;f&#65533;Zm}&&#65533;i&#65533;}&#65533;h~&#65533;&#65533;f&#65533;k&#65533;&#65533;&#65533;U&#65533;&#65533;&#65533;&#65533;u&#65533;&#65533;]R&#65533;&#65533;f_jl&#65533;g&#65533;!f&#65533;&#65533;&#65533;&#65533;&#65533;l&#65533;A&#65533;Q?&#65533;A4f&#65533;U&#65533;[y&#2013;&#65533;_r&#65533;&#65533;&#65533;&#65533;e&#65533;i&#409;&#65533;&#65533;9_&#65533;(&#65533;e&#65533;&#65533;&#65533;[h:f&#65533;&#65533;Y&#65533;I&#65533;&#65533;_&#65533;&#65533;&#65533;&#65533;&#58841;d&#65533;&#65533;&#65533;g&#65533;QFd&#65533;qE&#65533;hf&#65533;&#65533;&#65533;gd&#65533;a&&#65533;b>6&#65533;g(B&#409;e&#65533;&#65533;h&#65533;g&#65533;&#65533;g&#65533;&#65533;&#65533;H&#25907;F&h&#65533;&#65533;z&#65533;&#65533;&#65533;V&#65533;#eR&#65533;`e&#65533;y;&#65533;&#65533;&#65533;~Zl&#65533;&#65533;&#65533;H$a&#65533;y[&#65533;a w&#65533;&#65533;A2&#65533;&#65533;b&#65533;N&#65533;&#65533;&#65533;I&#65533;]R&#65533;&#65533;<&#65533;H&#65533;+&#65533;("!&#65533;&#65533;&#65533;HB&#65533;6q$&#65533;C&#1312;&#65533;/!&#65533;aji&#65533;&#65533;S>)&#65533;b&#65533;&#65533;U&#16019;&#65533;[q&#65533;E&#65533;bR&#65533;&#65533;N@a&#65533;Wx&#37208;N!&#65533;F&#65533;&#65533;:j(&#65533;B&#65533;%&#65533;&#65533;&#65533;&B A&#65533;J&#65533;
k &#65533;&#65533;&#65533;&#641;P&#65533;&#65533;&#65533;&#65533;
d 5&#65533; 6`	<`&#65533;&#65533;&#65533;: B&#65533;&#65533;&#65533;%6&#65533;	I&#65533;)&#65533;Ap&#65533;&#65533;&#65533;@dL(&#65533;&#65533;Tf3&#65533;&#65533;8#|&#65533;&#65533;!lxC&#65533;&#65533;&#65533;d&#65533;&#65533;&#65533;&#65533;7&#65533;'q`&#65533;&#65533;#5&#65533;Fh(&#65533;&#65533;&#65533;&#65533;)A&#65533;1&#65533;&#65533; m?\&#65533;&#65533;&#65533;&#65533;&#65533;'&#65533;&#65533;>Z&#65533;&#145;&#272;&#65533;&#65533;8&#65533;<&#65533;1&#65533;&#65533;&#65533;&
i;rP&#65533;&#65533;&#65533;<&#65533;gJV2&#65533;&#65533;&#65533;# HD
&#65533;#M)>&#65533;)P&#65533;
&#65533;D&ICj"&#65533;&#65533;&#65533;1&#65533;&#65533;j&#65533;{&#65533;s&#65533;+&#65533;hG0&#146;'&#65533;&#65533;&#65533;'A+&#65533;!&#65533;4D&#65533;&#65533;&#65533;iQ&#65533;&#65533;@&#65533;&#65533;a&#65533;&#65533;&#1106;5&#65533;&#65533;3&#65533;	P&#65533;*S0&#65533;8&#65533;&#65533;Nl&#65533;&#65533;&#65533;&#65533;&#65533;'8&#65533;&#65533;&#65533;&#65533;&#1241;&#65533;tMl&#65533;	S&#65533;&#65533;&#65533;&#65533;a*nlC&#65533; &#65533;&#65533;&#65533;&#65533;&#65533;T&#65533;S&#65533;L&#65533;5&#65533;&#65533;xU&#65533;&#720;9&#65533;&#65533;&#65533;fT&#65533;2&#65533;69a&#65533;B&#65533;/zP&#65533;&#65533;v&#65533;&#65533;0&#65533;7i\&#792;&#65533;&#65533;&#65533;&#65533;*y&#65533;&#65533;&#65533;&#65533;t&#482;&#65533;&#65533;xm&#65533;#g:&#65533;&#65533;6d&#65533;0F0|1&#65533;&#65533;&#65533;&#65533;&#65533;&#65533;&#65533;0&#65533;A&#65533;&#65533;
&#65533;H&#65533;/&#65533;63dU&#65533;AM&#65533;1&#65533;&#65533;c&#65533;&#65533;&#65533;&#1560;J&#65533;6&#1385;&#65533; &#190;YR&#65533;&#65533;
W&#1392;F3f69&#65533;6u&#65533;Lm&#65533;F:&#65533;&#65533;x&#65533;(&#65533;4P&#65533;4c&#65533;@&#65533;:b&#65533;&#65533;&#65533;u&#65533;z(&#65533;<F&#65533;&#65533;&#65533;c&#65533;&#65533;Z=BWe&#65533;g&#65533;&#65533;3&#65533;G&#65533;b<Vl&#65533;`&#65533;d&#65533;A&#65533;c4V`$&#65533;H&#65533;$&#65533;&#1582;A&#65533;&#65533;&#65533;%&#65533;EZF2&#65533;>c&#65533;&#65533;}&#65533;b&#65533;&#65533;&#65533;F&#65533;&#65533;&#65533;&#65533;,e&#65533;6&#65533;&#65533;&#65533;#&#65533;&#65533;0&[Y&#65533;rP.^Z&#770;&#65533;&#65533;,L&#65533;	D&#65533;&#65533;PXB&#65533;&#65533;:&#65533;y8C&#65533; 'X&#65533;&#65533;&#65533;&#65533;(Nq&#65533;Q&#65533;&#65533;B&#65533;x&#65533;.&#65533;&#65533;&#65533;&#65533;&#65533;&#65533;&#65533;&#65533;&#65533;&#65533;dw+Z^&#65533;&#65533;W&#65533;A
F &#65533;&#65533;&#65533;`&#65533;k&#65533;M&#65533;&#65533;&#65533;x&#65533;&#65533;1p@&#65533;&#65533;&#65533; &&#65533;{&#65533;
&#65533;&#65533;`&#65533;`(\"&#65533;$&#65533;~8 @b0 d9@&#65533; 	P &#65533;@ &#65533;&#65533;0@. HAr &#65533;%&#65533;!&#65533;&#65533;&#65533;!&#65533;`&#65533;&#65533; &&#65533;@VR&#65533;J&#65533;&#65533;&#65533;Lj0pp&#65533;X&#65533;	&#65533;|r&#65533;z&#65533;.X@C&#65533;H &#65533;(&#65533;d(&#65533;)39&#65533;DqD&#65533;C&#65533;&#65533;&#65533;&#65533;&#65533;D	"&#65533;&#65533;&#65533;&#65533;$I&#65533;?.r%F&#65533;&#65533;5&#65533;au&#65533;C&#65533; &#65533;2 c&#65533;N(&#1887;A&#65533;&#65533;\&#16628;`-&#65533;g&#65533;&#65533;e&#65533;&#65533;&#65533;&#65533;&#65533;&#65533;xGA&#1969;&#65533;vn&#65533;$C_&#65533;&#1068;&#65533;&#65533;w.&#861;$&#65533;G&#1529;&#1006;&#65533;&#65533;&&#65533;(&#65533;&#1937;&#65533;a]jY&#65533;?&#65533;&#233;&#65533;&#65533;+&#65533;Af&#65533;&#65533;im3&#65533;)&#65533;&#1132;&#65533;&#65533;,(IE&#65533;&#65533;f&#65533;&#65533;&#141;-&#65533;&#65533;	&#65533;&#65533;8&#65533;&#65533;&#65533;m`cVm&#65533;F5&#65533;Q&#65533;&#65533;&#65533;&#65533;`&#2026;&#65533;j&#65533;a/Z&#65533;&#65533;&#65533;&#65533;;&#65533;2~&#65533;&#65533;&#65533;-&#65533;"&#65533;-l&#65533;`&#65533;&#65533;&#65533;&#1029;/&#65533;&#65533;&#65533;f<&#15912;&#65533;-p&#65533;&#65533;^&#65533;B&#65533;&#65533;Hzv&#65533;a&#65533;&#65533;\&#65533;&#1048;j]&#65533;r&#65533;&#65533;j}94~&#65533;Y&#65533;{&#65533;&#65533;&#65533;&#65533;&#65533;{&#65533;&#65533;]U&#20320;8&#577;&#65533;&#65533;^&#65533;H&#65533;@%&#65533;t&#65533;K|&#65533;$&#65533;&#65533;&#65533;w[&#65533;&#65533;-&#65533;&#65533;&#65533;&#557;l&#65533;&#65533;y&#65533; &#673;^&#65533;&#65533;&#65533;&#65533;i0]&#65533;2|&#65533;6&#65533;&#65533;q3&#65533;3&#65533;4h v&#65533;b=&#65533;&#65533;&#65533;7&#65533;ft&#65533;&#65533;2&#65533;w&#65533;&#65533;&#811;&#65533;&#65533;Z&#65533;&#65533;&#65533;?>&#65533;7&#65533;H&#65533;&#65533;ax$&#65533;+&#65533;&#65533;P&#65533;&#65533;&#65533;&#65533;y&#65533;I&#646;g&#65533;5Cl&#65533;`F&#15414;&#65533;&#65533;&#65533;^&#65533;&#65533;&#65533;}&#65533;I&#65533;&#65533;&#65533;&#65533;&#65533;pE,&#65533;8`&#65533;B&#65533;h&#65533;&#65533;`*&#65533;&#65533;|&#65533;&#65533;&#65533;(TAn&#65533;&#65533;%Nq&#65533;T&#65533;&#65533;/&#65533;&#65533;&#65533;.&#65533;&#65533;&#65533;&#65533;W&#65533;&#65533;&#65533;E&#65533;f&#65533;&#65533;b&#65533;&#65533;aBF&#65533;&#65533;h&5IJ	@&#65533;&#65533;jy&#65533;!&#65533;E@>
&#65533;0&#65533;&#65533;
 &#65533; 
&#65533;&#65533;&#65533;&#65533;&#65533;&#65533;k&#65533;&#65533;X&#65533;&#65533;1&#65533;0 p&#65533;X `@1; &#65533; &#65533; &#65533;&#65533;%&#65533;5&#65533;&#65533;$X&#65533;&#65533;&#65533;&#65533; &#65533;&#65533;2&#65533;
&#65533;&#65533;
&#65533; 4&#65533; &#65533; &#65533;&#65533;&#65533; &#65533;&#65533;&#65533; &#65533;&#65533;IBP&#65533;p&#65533;2`&#65533;6p&#65533;&#65533;x&#65533;&#65533;H52&#65533;#&#65533;"M&#65533;C&#65533;e+&#65533;&#65533;x6&#563;R;&#65533;&#65533;&#65533;4.&#65533;%A&#65533;I35p9&#65533;;&#65533;&#65533;GK&#65533;&#65533;@&#65533;6&#65533;&#65533;<&#65533;&#65533;Ms&#65533;#&#65533;&#65533;,&#65533;-&#65533;KB%&&#65533;3WRDZ&#65533;Dr5&#65533;&#65533;#i&#65533;3B$&#65533;@&#65533;[&#1168;WS&#65533;8&#65533;*2&#65533;O&#65533;"R&#65533;$a-2T&#65533;&#590;E&#65533;&#65533;8&#65533;*y&#65533;&#65533;4 J&#65533;j&#65533;qx&&#65533;r`q&#1747;?Y&#65533;K&#65533;g&#1622;n&#65533;&#65533;m&#65533;h&#65533;n &#65533;ga&#65533;&#65533;"VIFn&#65533;&#65533;s'&#65533;b'jX&#65533;&#65533;r}&#65533;&#65533;&#65533;&#65533;;&#65533;&#65533;9e@&#65533;tQ&#65533;&#65533;&#65533;&#65533;&#65533;,&#65533;&#65533;&#65533;c&#65533;Xh&#65533;^\&#65533;&#65533;[&#65533;]&#65533;X&#65533;&#65533;[&#65533;&#65533;&#65533;+9&#65533;&#65533;,&#523;&#65533;&#65533;_&#65533;&#65533;\&#65533;`&#65533;-&#65533;z-&#65533;&#65533;H&#65533;&#65533;H&#1114;Hc&#65533;+iHw&#65533;&#65533;&#65533;]&#517;&#65533;	&#65533;&#65533;]&#65533;&#65533;&#65533;&#18919;H&#65533;&#65533;&#65533;&#65533;&#65533;cP&#65533;&#65533; &#65533;&#65533;&#65533;&#539;&#65533;,&#65533;&#65533;&#65533;d&#65533;(&#65533;&#65533;&#65533;&#65533;&#65533;&#397;8G&#1370;&#65533;&#65533;'&#65533;:&#65533;&#65533;&#65533;&#65533;j&#65533;&#65533;,&#65533;&#65533;&#823;i&#34461;T&#65533;j&#65533;f&#556;h &#684;&#65533;&#65533;R&#65533;&#65533;&#65533;&#65533;&#65533;&#65533;&#65533;&#65533;&#65533;:&#65533;;&#65533;&#65533;]&#65533;&#65533;&#65533;&#65533;&#65533;-_&#65533;&#65533;&#65533;&#65533;&#65533;&#65533;&#65533;c(&#65533;&#65533;&#65533;&#65533;&#65533;&#47961;z&#65533;&#65533;&#65533;,&#1178;)&#65533;L&#65533;&#65533;&#65533;&#65533;&#173;&#65533;&#65533;&#65533;S &#65533;RP&#65533;U0R0&#65533;R&#65533;&#65533;G&#65533;&#65533;3&#65533;]
&#65533;4h<hR&#65533;&#65533;&#65533;&#65533;_&#65533;&#65533;&#65533;a0I&#65533;&#65533;&#65533;&#65533;	d &#65533;&#65533;,-&#243;Lh#h&#65533;&#65533; &#65533;&#65533;`&#65533;(s&#65533;@&#65533;&#65533;&#65533;&#65533;&#65533;&#65533;&#65533;&#65533; &#65533;&#65533;t
K&#65533;&#65533;&#65533;&#65533;&#65533;&#65533;&#65533;
&#65533;p&#65533;&#65533;x &#65533;L  &#65533;&#65533;Ax&#65533;  &#1000;&#65533;&#65533;&#65533; 8@&#65533;0&#65533;&#65533; &#65533;&#65533;4! &#65533; 
B&#65533;&#65533;&#65533;&#65533;&#65533;!&#65533;&#65533;X&#65533;&#1072;&#65533; &#65533;,X&#65533;&#65533;p Z&#65533;$&#1681;#R&#65533;5P&#65533;&#65533;&#65533;&#65533;8&#65533;&#65533;,L6X]&#65533;"[&#65533;a&#65533;X"L&#65533;C)Q"&#65533;9&#65533;B r&#65533;&#65533;&#65533;I#6&#65533;`@&#65533;V&#162;I["1&#65533;&#65533;xY&#65533;M5O&#65533;&#65533;8z\#&#65533;(&#65533;H"$!]Rg&#65533;&#65533;\&#65533;&&#65533;54&#65533;P*&#65533;RS"TlCaC5G&#65533;Ra;&#65533;Q&#65533;&#65533;\&#65533;$	6_&#65533;LA&#65533;E&#65533;l&#65533;ox&#65533;G9&#65533;7&#65533;&#65533;npk &#65533;A&#65533;&#65533;A+&#65533;&#65533;&#65533;&#65533;i&#65533;&#65533;=&#65533;y&#41479;J&#65533;&#65533;&#65533;&#65533;*&#65533;&#65533;&#65533;&#65533;&#65533;&#65533;&#65533;)&#65533;;&#65533;bX&#65533;&#65533;&#65533;+9&#65533;&#65533;e N}<&#65533;$`&#65533;&#65533;W &#65533;\&#65533;|&#65533;Wx&#65533;Z &#605;R&#65533;&#65533;&#65533;&#65533;R&#65533;&#65533;&#65533;&#65533;&#65533;&#65533;&#65533;&#65533;^0MY&#65533;&#65533;&#65533;&#1450;&#65533;-a%&#65533;&#65533;"U_h(&#65533;j&#65533;a&#65533;^&#65533;U\&#65533;^&#1577;&#1164;U_5MZmHb&#65533;&#65533;Z?&#65533;&#65533;&#65533;&#65533;&#65533;-&#65533;j(&#65533;+&#65533;&#65533;d&#65533;&#65533;&#65533;&#65533;TM&#65533;1V&#65533;&#65533;&#65533;&#65533;T&#65533;i&#65533;z-&#65533;O&#65533;&#65533;&#65533;&#65533;g&#65533;9&#65533;k&#65533;&#65533;;&#65533;&#65533;&#1178;y&#65533;LE&#65533;&#65533;Y&#65533;S&#65533;&#65533;&#65533;c&#65533;&#65533;&#65533;T&#65533;|&#65533;&#65533;[0(\&#65533;&#65533;&#65533;K&#1463;&#65533;&#456;M&#65533;Y&#65533;&#65533;&#1028;&#65533;c&#65533;&#65533;cU&#65533;&#65533;5IQ-9Z&#65533;:e&#65533;)~&#65533;&#1414;t&#65533;&#65533;&#65533;8&#683;&#1431;&#65533;8&#65533;&#65533;U&#65533;$V&#65533;#W&#65533;%=_&#65533;W@&#65533;R@T0&#65533;S`&#65533;Wp&#65533;R&#65533;&#65533;E ?&#65533;&#65533;=&#65533;C`Lh`8&#65533;&#65533;kH&#65533;&#65533;&#65533;&#65533;;&#611;&#65533;:n&#65533;&#1462;&#65533;&#65533;&#65533;&#65533;&#65533;&#65533;&#65533;Q&#65533;&#65533;&#65533;&#65533;&#65533;&#65533;R0&#65533;1 &#65533;&#65533;$&#65533;&#65533;&#65533;!
&#65533;&#65533;O&#65533;K&#995;h&#65533;iXp&#65533;3&#65533;H&#65533;&#65533;1&#65533;&#65533; 	&#65533;&#65533;&#65533;h &#65533;&#65533;X&#65533;&#65533;@x 	H `&#65533;&#65533;&#65533;
&#65533;&#65533;	&#65533;&#65533;&#65533;&#65533;&#65533;A&#65533;&#65533;X	(&#65533;&#65533;\&#65533;&#65533;	`&#65533;&#65533;&#65533;/&#65533;O&#65533;&#65533; &#65533;H&#65533;&#65533;&#65533;u&#65533; &#65533;-hm&#65533;53N&#65533;&#65533;&#65533;$&#65533;M"&#65533; &#65533;8C&#65533;&#65533;%&#65533;E,&#65533;C&#65533;5d&#65533;D-&#65533;&#65533;(&#65533;&#65533;&#65533;1&#65533;!>,&#65533;<&#65533;6&#65533;&#65533;&#65533; &#65533;&#65533;7T6.@%/&#65533;,0&#65533;V&#65533;Dn&#65533;W;&#65533;I&#65533;&#65533;7&#65533;Xz&#65533;)&#65533;&#65533;&#65533;P&#65533;*Q")&#65533;&#65533;5`&#65533;P&#65533;&#65533;0&#65533;#"&#65533;`NP&#65533;`&#65533;M&#65533;[LQ*&#65533;&#65533;}im&#65533;&#65533;&#65533;Z&#65533;o&#663;uYiPGc&#65533;&#65533;:&#65533;&#65533;&#65533;a &#65533;&#65533; N&#65533;N&#65533;Y&#65533;&#65533;T&#65533;&#65533;{&#65533;&#65533;&#65533;&#65533;Y&#65533;&#65533;\&#65533;&#65533;\&#65533;&#65533;&#65533;I&#65533;&#65533;&#65533;*&V&#65533;{)R&#65533;[&#65533;&#65533;C&#65533;_&#65533;X&#65533;&#65533;Z&#65533;\&#65533;&#65533;-.(&#65533;&#65533;&#65533;&#65533;<&#65533;&#65533;:&#65533;&#65533;_&#65533;&#65533;&#65533;JM=V)&#65533;S&#65533;\ 9&#65533;H&#65533;KK&#65533;$&#65533;&#1733;&#65533;$&#65533;&#65533;S&#65533;).&#65533;\&#65533;&#65533;&#65533;::&#65533;?a&#65533;&#65533;)&#65533;&#65533;v&#65533;_&#65533;&#65533;&#683;&#65533;K6L&#65533;&#65533;&#1425;&#65533;bR&#65533;&#65533;*&#65533;&#1268;&#65533;&#13419;L&#65533;)W~e&#65533;&#65533;KW-S&#65533;&#637;d&#65533;[&#65533;&#65533;U&#65533;(&#389;&#65533;&#65533;Y&#65533;Z&#65533;&#65533;[&#65533;[&#65533;&#65533;Xxb_6&#65533;b&#65533;e_6I^pfif._&#65533;8&#65533;&#65533;&#65533;gv&#65533;B&#65533;8&#65533;?F&#65533;M&#65533;&#65533;F&#65533;i&#65533;fZ]H?&#65533;)&#65533;-&#65533;&#65533;8&#1965;M&#65533;N&#65533;8&#65533;&#65533;&#65533;Y&#65533;&#65533;Y&#65533;&#65533;z&#65533;&#65533;Tm&#65533;U`&#65533;UXX&#65533;&#65533;Y&#65533;n~&#65533;^nc&#65533;*Mtdv&#65533;&#65533;f&#65533;&#65533;z&#30460;cZxS&#65533;L&#65533;&#65533;G&#65533;&#65533;,&#65533; "B!&#65533;MhB&#65533;&#65533;&#65533;@&#65533;$&#65533;+&#65533;M&#65533;0&#65533;&#65533;/
&#65533;&&#65533; @ &#65533;&#65533;@&#65533;(1&#65533;N#&#65533;&#65533;P &#65533;&#65533;&#65533;P&#65533;&#65533;&#65533;&#65533;&#65533;&#65533;&#65533;p&#65533;&#65533;q&#65533;&#65533;&#65533;&#65533;2&#65533;2"d&#65533;&#65533;&#65533;O&#65533;&#65533;&#65533;&#65533;i&#65533;&#65533;@	&#65533;,X%&#65533;&#65533;&#1909;B&#65533;5&#65533;&#65533;3C&#1700;*&#65533;E,&#65533;4K&#65533;"YC.&#65533;*&#65533;	&#611;+&#65533;&#65533;+&#1538;&#65533;6_+ l.H&#65533;/&#65533;+&#65533;&#65533;&#65533;*(l&#65533;&#65533;&#65533;&#65533;&#65533;Q&#65533;&#65533;&#65533;&#65533;4&#65533;*&#65533;&#65533;,&#65533;&#65533;&&#65533;&#65533;-&#65533;6YrX&#65533;%Y&#65533;&#65533;&#65533;`&#65533;58&#65533;9&#65533;.&#65533;hS&&#65533;&#65533;_&#65533;6ZTN&	&#65533;&#65533;&#65533;*R&#65533;&#65533;j&#65533;a&#65533;&#65533;&#65533;&#65533;&#65533;&#65533;&#65533;f'&#65533;&#65533;vb&#51589;Z&#65533;n&#65533;&#65533;n&#65533;&#65533;n&#65533;&#65533;&#65533;&#65533;X&#3982;&#65533;dF&#65533;&#65533;&#65533;8&#65533;&#65533;b\P(&#65533;KY&#65533;&#65533;&#65533;&#65533;&#65533;&#65533;&#65533;c8&#65533;a&#65533;c&hW8&#65533;&#65533;&#65533;&#65533;&#65533;}Z&#65533;{&#65533;&#65533;5(&#65533;9_&#65533;8&#65533;~&#901;b&&#65533;&#65533;p\&#65533;&#65533;&#65533;&#65533;l&#65533;&#65533;b&#65533;=&#65533;&#65533;&#65533;&#65533;\mp&#65533;&#579;S&#65533;&#65533;&#65533;v6q&#65533;?&#65533;Z&#65533;TgV&#65533;&#65533;Y&#65533;&#1285;&#65533;&#65533;&#65533;&#65533;j&#65533;q]&#65533;)9>(&#65533;&#65533;<V&#65533;&#829;m&#65533;Dr&#65533;I&#65533;sV&#65533;&#65533;&#65533;n&#65533;&#65533;&#65533;l(&#65533;R8&#65533;&#887;&#65533;&#65533;&#65533;`&#65533;&#65533;|N&#65533;&#65533;|N.&#65533;v8&#65533;9&#65533;F&#65533;&#65533;&#65533;n&#65533;&#65533;6&#65533;>&#65533;&#65533;Xr&#65533;&#65533;hNc&#65533;~s&#65533;&#65533;&#65533;]&#65533;q&#65533;c&#65533;4&&#65533;4MH&#65533;8H&#65533;S)&#65533;[I&#65533;&#1546;;&#65533;V&#65533;.M&#65533;aw&#65533;{&#736;c&#65533;$I&#65533;R&#523;&#65533;WhVp&#65533;&#65533;2&#65533;Y`&#65533;{&#65533;Y@fVP&#65533;M&#65533;V]UhU&#65533;&#65533;&#65533;gc&#65533;&#65533;&#65533;&#65533;M&#65533;CA8B&#65533;&#65533;- &#65533;0&#952;&#65533;#L&#65533;&#65533;I&#65533;%4H&#65533;8\&#65533;&#65533;lO&#65533;lO
 &#65533;	X 4 &#65533;&#65533;&#65533;&#65533;&#65533;&#65533;&#65533;t&#65533;&#65533;&#65533;&#65533;&#1265;$A&#65533;&#65533;N&#65533;5 X&#65533;&#65533;&#65533;P&#65533;&#65533;&#65533;&#65533;&#65533;&#65533;p &#1781; &#65533;&#65533;"&#1792;&#1917;&#65533;&#65533;^&#65533;&#65533;#|&#65533;&#65533;&#65533;0&#65533;.p&#65533;2&#65533;&#65533;[&#65533;%#&#65533;^Z&#65533;^+1E*&#65533;&#65533;E&#65533;&#65533;A
&#65533;5&#65533;p&#65533;&#65533;&#65533;#,&#65533;,&#65533;_&#65533;F&#65533;*&#514;O&#65533;&#65533;,&#65533;&#65533;&#65533;"&#65533;&#65533;l<&#65533;&#65533;&#65533;?&#65533;".&#65533;l&#65533;&#65533;"&#65533;&#995;/&#65533;&#65533;.#
&#65533;&#65533;&#65533;^&#65533;&#65533;^&#65533;&#65533;&#65533;&#35364;IZyqK&#209;&#65533;&#65533;&#65533;&#65533;&#65533;{&#65533;P6X&#65533;&#65533;-&#65533;&#65533;e"2M&#65533;&#65533;&#65533;&#65533;&#65533;Q&#65533;&#65533;&#65533;63&#65533;&#65533;&#65533;WE&#9075;&#65533;X&#65533;&#65533;&#65533;&#65533;&v&#65533;T8/&#65533;&#65533;&#65533;O|W&#65533;&#65533;&#65533;n&#65533;&#65533;&#65533;>&#65533;&#65533;&#65533;&#65533;&#65533;&#65533;~d&#65533;&#65533;&#26635;&#65533;i&#65533;H&#65533;&#65533;&#65533;c`M&#65533;&#65533;&#65533;&#65533;]`US&#65533;KpF&#65533;K&#65533;K &#65533;U&#65533;G&#65533;&#65533;4Ft&#65533;ccNoZ&#65533;&#65533;~LW&#65533;}&#65533;&#65533;Y(&#65533;G>&#65533;&#65533;&#65533;pb(}&#65533;&#65533;?F&#65533;&#65533;HX&#1349;u~:&#65533;TK&#65533;&#65533;&#65533;i&#65533;&#65533;i&#65533;~&#65533;&#65533;&#65533;MFd-&#65533;X&#65533;^ZW0u&#54661;&#65533;/fp^H9&#583;&#65533;&#65533;OF&#65533;w~IK&#65533;c&#65533;&#65533;b&#65533;THy&#65533;&#65533;w&#65533;&#65533;a&#65533;d&#65533;&#65533;%P&#65533;&#65533;&#65533;m&#1378;-&#65533;&#65533;f&#65533;&#65533;z&#65533;&#65533;,&#65533;&#65533;<&#65533;&#65533;-&#65533;?v&#65533;&#65533;&#65533;`&#459;!^&#1320;&#65533;W0a&#130;&#65533;&#65533;&#65533;&#65533;&#65533;!&#65533;&#65533;&#65533;W&#65533;_&#65533;p&#65533;
&#427;&#65533;CY&#65533;&#65533;E&#65533;i&#1154;&#65533;Z&#65533;2E*&#65533;Q&#65533;D&#65533;"5&#65533;&#65533;O&#65533;&#65533;n&#65533;&#65533;I&#1253;&#65533;&#65533;0&#65533;&#65533;&#65533;&#619;&#65533;RS;]zT&#65533;&#65533;9q&#65533;&#65533;&#65533;'&#65533;&#65533;6p&#65533;p&#65533;%V&#65533;ab&#65533;	'X&#65533;&#65533;&#65533;&#331;&#662;]&#65533; a&#65533;&#65533;&#65533;]&#65533;@&#65533;&#65533;&#65533;8&#65533;P&#1716;$L&#65533; &#65533;&#65533;4P&#65533;[	
X!&#65533;l&#65533;G&#65533;&#65533;"G)RP8&#65533;Z&#65533;&#65533;&#65533;'`&#34849;&#65533;&#65533;&#65533;&#65533;&#65533;
#>&#65533;&#65533;q	:&#65533;&#65533;&#65533;#&#65533;&#65533;6l&#65533;&#65533;&#975;?&#65533;4&#65533;&#1376;Q&#65533;&#65533;&#65533;&#65533;&#65533;j&#65533;aFbx>X`&#65533;A&#65533;\l&#65533;r&#65533;&#65533;ZT1&#65533;f&#65533;a&#65533;&#65533;&#65533;b^&#65533;1&#65533;(&#136;&#65533;&#65533;1&#65533;&#65533;&#65533;f&#65533;&#65533;Fj&#65533;&#65533;~?&#65533;g&#65533;<
	`CX!e&#65533;&#65533;&#65533;C&#65533;&#65533;}m&#65533;&#65533;|r`)Gt&#65533;eep&#65533;&#65533;QF&#65533;&#65533;k&#65533;!&&#65533;f&#65533;a&#65533;f&#65533;&#65533;&#65533;'&#65533;&#65533;&#65533;J+w&#65533;&#65533;&#65533;*&#65533;&#65533;&#65533;&#65533;*u&#65533;&#65533;&#65533;&#65533;&#65533;&#65533;b&#65533;V&#65533; &#65533;UQE5JV&#65533;&#65533;&#65533;&#65533;&#65533;&#65533;RZ&#65533;&#65533;&#65533;&#65533;",&#65533;&#65533;&#65533;
&#65533;&#65533;&#65533;&#65533;&#65533;&#65533;&#1426;/&#65533;&#65533;&#65533;.&#65533;&#2187;-&#65533;44&#65533;&#65533;&#65533;&#65533;&#65533;.&#65533;s&#65533;1&#65533;&#65533;/&#65533;&#65533;C&#65533;,&#65533;&#65533;b&#65533;&&#65533;2&#65533;!&#65533;&#136;&&#65533;&#65533;b&#65533;&#65533;&#65533; &#65533;&#65533;&#65533;P&#65533;,&#65533;&#65533;&#65533;g&#65533;~~&#65533;J+&#65533;&#65533;K&#65533;*&#65533;&#65533;2&#65533;-&#65533;&#65533;L1&#65533; &#1227;&#65533;&#65533;&#65533;[&#65533;&#65533;&#65533;3&#65533;O&#65533;&#36107;@&#65533;&#65533;Q-&#65533;&#65533;&#65533;&#65533;+&#65533;
&#65533;&#65533;N&#65533;&#65533;&#65533;&#65533;-&#65533;&#65533;r&#65533;&#65533;<	&#65533;.&#65533;&#1074;&#65533;P@&#635;&#65533;&#65533;I,&#65533;&#65533;&#65533;)(&#65533;&#65533;>&#779;&#65533;&#65533;&#65533;&#65533;&#65533;-&#65533;&#65533;&#65533;&#745;.&#65533;$3/&#65533;&#65533;&#65533;0&#65533;&#65533;&#65533;s&#65533;2&#65533;&#65533;k&#65533;:&#65533;&#65533;s0:M&#65533;0&#65533;,&#65533;&#65533;&#65533;6=o&#1279;.&#65533;&#359;&#65533;;-&#65533;D+&#65533;@m-&#65533;&#65533;c&#65533;]6-&#65533;&#65533;2&#65533;Ei&#65533;}6&#65533;g&#65533;2&#65533;&#65533;p&#65533;=6Dw&#65533;&#173;&#65533;{&#65533;&#65533;g+&#65533;&#65533;&#1193;&#65533;&#65533;&#65533;&#65533;&#65533;q&#65533;&#65533;,&#65533;&#65533;z&#671;&#65533;BJ*&#65533;&#65533;R&#65533;*&#65533;&#65533;&#65533;&#65533;)&#65533;&#65533;&#65533;'^!&#65533;&#65533;(&#65533;&#65533;B&#65533;)&#65533;&#65533;~&#65533;&#65533;T&#65533;&#65533;&&#65533;&#65533;&#65533;Y&#65533;PB&#65533;$&#65533;&#65533;&#65533;$&#65533;Hr{$&#65533;<&#65533;#&#65533;&#65533;$&#65533;&#65533;.&#65533;#&#65533;B&#65533;s&#65533;ax&#65533;QG<&#65533;&#65533;AT&#65533;&#65533;x &#65533;!&#65533;&#65533;B	!&#65533;&#1049;s&#65533;Y&#1410;
'&#65533;&#65533;&#65533;&#65533;#&#65533;&#65533;&#65533;3&#65533;@	@@p4@8&#65533;&#1024;&#65533;&#65533;&#65533;&#65533;&#65533;`@&#65533; &#65533;&#65533;M&#1536;&#65533;`&#65533;$&#65533;&#65533;&#65533;&#65533;&AP&#65533;&#65533;&#65533;&#65533;&#65533;&#65533;C&#65533;N&#65533;&#65533;a6&#65533;&#65533;8&#65533;"&#65533;@x<&#65533;=&#65533;&#65533;|*B&#65533; &#65533;9&#807;>Sz&#65533;&#1030;4&#65533;&#65533;&#65533;Hm&#65533;&#65533;H&#65533;&#65533;!k&#65533;O&#65533;&#65533; 4h&#65533;i@&#65533;&#65533; &#65533;3&#65533;&#65533;^&#65533;&#65533;&#65533;&#65533;F-&#65533;&#65533;_&#65533;B&#65533;&#65533;&#65533;4&#65533;&#65533;a&#195;&#65533;@G9&#65533;H&#65533;y$&#65533;P5p&#65533;>r&#65533;&#65533;&#198;6&#65533;&#65533;mpd"&#1638;JJ&#65533;&#65533;kH&#65533;!)I*I&#65533;o%&#65533; &#65533;:&#65533;&#65533;w&#65533;C*QI&#65533;&#65533;&#65533;&#65533;l&#65533;Q#!&#65533;DM&#65533;&#465;n&#65533;&#65533;|d9F0&#65533;'&#65533;&#65533;&#65533;D'BQ&#65533;&#65533;p&#420;JVD&#1109;gz"&#65533;&#65533;&#65533;&#65533;%2&#65533;	i&#65533;&#65533;&#65533;&#65533;&#65533;X>&#65533;&#878;pS,&#65533;&#65533;UJa&#65533;R &#1244;&#65533;&#65533;+&&#65533;XlMp&#65533;S+P&#65533;NO1D$&#65533;`Z&#292;%&#65533;R&#65533;&#65533;&#65533;&#65533;D$&#65533;>&#65533;&#65533;&#65533;&#65533;&#65533;D)&#65533;&#65533;
;M&#65533;#&#65533;&#65533;&#65533;&#65533;dOI&#65533;&#924;&#65533;8&#65533;F5z&#65533;{&#65533;&#65533;&#65533;r&#65533;&#65533;Jj&#1159;&#65533;&#65533;&_+HD<&#65533;
S8S&#65533;&#65533;X&#65533;C&#65533;&#65533;&#65533;Y&#65533;&#157;&#65533;0&#65533;&#65533;&#65533;&#65533;&#65533;P&#65533;6N;&#65533;
&#497;"&#65533;&#65533;(&#65533;&#65533;6&#65533;&#65533;&#65533;&#65533;&#65533;IO&#65533;a&#65533;_&#65533;&#65533;U&#65533;&#65533;E.vQ&#65533;a&#65533;%&#65533;&#65533;&#65533;.t&#65533;&#65533;%.F&#65533;x&#65533;&#1431;X&#65533; =&#65533;&#65533;AV&#1163;&#65533;&#65533;b&#65533;&#65533;&#65533;HSB&#65533;&#65533;2)
q&#65533;&#65533;W0dq&#65533;<7&#65533;X&#65533;&#65533;&#65533;&#65533;Z&#65533;&#65533;oa&#65533;&#65533;&#65533;&#65533;*&#65533;9&#966;&#65533;Y&#65533;&#65533;V<&#65533;MOp"&#65533;lK&#65533;	&#65533;Nd&#65533;&#65533;&#65533;&'.A	&#65533;=&#65533;&#65533;&#65533;D%&&#65533;ITBy&#65533;&#65533;h&#65533;"a\D$&#65533;&#65533;&#65533;D%,&#65533;\KLby&#65533;M"qD,&#65533;&#65533;.#a&#65533;&#65533;&#65533;&#65533; &#65533;w&#65533;&#65533;D"&#65533;&#65533;R#&#65533;&#748;ABt&#65533;C&#65533;&#65533;&#65533;&#65533;@&#65533;&#65533;f&#65533;V&#65533;&#65533;	R 6/|a&#65533;x&#65533;&#65533;&#65533;&#65533;X&#65533;^&#65533;&#&#65533;z`&#65533;%&#65533;&#65533;&#65533; ]&#65533;D&#65533;&#65533;&#65533;3&#65533;&#65533;&#1161;&#65533;}&#65533; 8&#65533;&#65533;&#65533;  &#65533;&#65533; 1H&#65533;&#65533;&#65533;0&#65533;	` Q&#795;
l&#65533; &#65533;z&#65533;&#65533;&#65533;p&#65533;&#1280;cf&#65533;/&#65533;!Kv&#65533;$v&#65533;&#65533;a&#65533;px&#65533;&#65533;&#65533;x&#65533;F&#65533;&#65533;K&#65533;%&#65533;d&#65533;+(^ &#65533;&#65533; &#65533;h`&#65533;&#65533;&#65533;&#65533;&#65533;&#65533;%&#65533;&#65533;|v&#65533;&#65533;lh&#65533;I&#65533;V&#65533;&#65533;#&#65533;(KG&#65533;&#65533;&#65533;J&#65533;&#65533;&#65533;lGS&#65533;K_&#65533;t&#65533;&#65533;HV&#65533;JY&#65533;&#65533;&#65533;`jS&#65533;&#65533;&#65533;&#65533;&#65533;&#65533;%YV&#336998;%w&#65533;&#65533;K&#65533;&#65533;&#65533;k8&#65533;&#65533;8	K&#65533;*&#65533;$&#65533;(Bg&#65533;&#65533;ub-&#65533;&#65533;&&#65533;7&#65533;&#65533;Lp"&#1627;&#65533;&#65533;Y&#930;&#65533;&#65533;bb&#65533;&#900;&#65533;3mg_[&#65533;&#65533;&#65533;&8&#65533;	O&#65533;&#65533;&#65533;&#65533;1&#65533;&#65533;w&#65533;l\&#65533;s&#65533;@9W&#65533;S&#65533;&#65533;N&#65533;E&#65533;&#65533;
&#65533;NP&#65533;&#1534;D#&#65533;@+&#65533;&#65533;&#65533; &#65533;&#65533;&&#65533;&#65533;V&#65533;d&#65533;&#65533;&#65533;o>&#65533;&#65533;r}&#65533;&#65533;&#65533;&#65533;}'&#65533;5&#65533;k	&#65533;&#65533;f&#65533;&#65533;&#65533;mM&#65533;&#65533;E&#65533;&#65533;M&#65533;iO&#65533;{T&#65533; &#65533;&#65533;6&#65533;&#65533;&#65533;/w&#65533;&#1718;&#65533;&#65533;&#65533;&#65533;&#65533;x&#65533;&#65533;nQVi&#65533;&#65533;[w"&#65533;&#65533;&#65533;T8xc&#65533;:&#1740;&#65533;2&#65533;7&#65533;<QOpE&#65533;&#65533;c&#65533;hPt&#65533;&#65533;&#65533;&#65533;i&#65533;&#65533;&#65533;p&#65533;5&#65533;&#65533;+mJ&#65533;&#65533;(&#65533;qZD&#65533;[1&#65533;'&#65533;&#65533;E,&#65533;&#1235;oy&#65533;&#65533;R?&#65533;&#65533;&#65533;&#65533;&#1851;U&#65533;'&#65533;kn&#65533;&#65533;.&#65533;&#65533;'&#65533;9E]&#344;&#65533;X6&#65533;C&#65533;	qs[&#1844;&#65533;DYJ&#65533;&#1557;%&#65533;&#65533;&#1581;%&#65533;M&#65533;IL&#65533;w&#65533;{}$t	&#65533;C&#65533;&#65533;5&#65533;y&#65533;k]&#65533;~&#65533;&#65533;&#65533; aD&#65533;~&#65533;&#65533;"A&#65533;BB&#65533;&#65533;&#65533;&#65533;"&#65533;&#65533;&#65533;&#65533;&#65533; &#65533;?&#65533;&#65533;F?&#65533;&#65533;5!&#65533;?&#65533;&#65533;z`5&#65533;&#65533;&#65533;&#65533;?&#65533;aV &#65533;N&#65533;&#65533;&#65533;F&#65533; q$&#1085;&#65533;P1&#65533;&#65533;@
&#65533;&#65533;&#65533;&#65533;@ &#65533;4A&#65533;E&#65533;&#65533;  &#65533;&#65533;< &#65533;e P@`&#65533;&#65533; &#65533;&#65533;&#65533;@&#65533;&#65533;E&#65533;&#65533;Xpp&#65533;&#65533;h&#65533;&#65533;F5@&#65533;&#65533;&#65533; &#65533;@ &#65533;&#65533;i,&#65533;U&#65533;I&#65533;&#65533;p&#65533;&#1616;x&#65533;&#65533;&#65533;&#65533;(&#65533;&#65533;Q &#65533;@@&#65533;&#65533;/e	&#65533;QI=`&#65533;&#65533;r!"&#65533;&#65533;`&#65533;~	)&#65533;&#1624;&#65533;'&#65533;&#65533;&#65533;&#65533;&#65533;&#65533;A&#65533;&#65533;A&#65533;!")&#65533;&#65533;&#65533;&#65533;	&#65533;&#65533;&#65533;&#65533;a#M&#65533;$9&#65533;&#65533;&#65533;1&#65533;N$&#65533;G&#65533;&#65533;&#65533;h&#65533;&#65533;G^&#599;&#65533;9"!F&#65533;&#65533;&#65533;&#65533;#&#65533;&#65533;(&#65533;&#65533;0/&#65533;&#65533;&#65533;+&#65533;&#65533;]|&#65533;}&#65533;&#65533;"&#65533;R:&#65533;-&#65533;&#65533;$&#65533;v&#1636;qR0&#65533;A%`&#65533;&#27475;R&#65533;&#65533;'&#65533;B&#65533;&#65533;3cW&#65533;B(xB&#65533;9cjU&#65533;a&#65533;%@&#65533;%&#65533;&8&#65533;&#65533;&#65533;&#65533;&#65533;&#65533;"4b'L&#65533;59#5&#65533;&#65533;5}&#65533;&#65533;&#65533;i&#65533;i&#65533;&#65533;2&#65533;c&#65533;&#65533;&#65533;V&#65533;&#65533;%HwiW#&#65533;&#65533;&#65533;&#65533;&#65533;"hk&#65533;*&#65533;[&#65533;h&#65533;&#65533;l&#65533;&#65533;^&#65533;h&#65533;R&#65533;IA:&#65533;C]C V&#1668;&#65533;&#65533;0&#65533;c&#65533;&#65533;D&#65533;Mf&#65533;&#65533;&#65533;C&#65533;a=DE&#65533;b&#65533;&#1672;&#65533;Fz&#1097;DZ&#65533;UB&#65533;
,<dMb&#65533;&#65533;&#65533;$,@&#65533;B&#65533;&#65533;1E^&#65533;UC&#65533;&#65533;L&#65533;&#65533;&#65533;Y&#65533;&#65533;.&#65533;&#65533;.&#65533;&#65533;&#1652;&#65533;Y&#65533;^	&#65533;P&-&#65533;&#65533;&#65533;&#65533;A;&#65533;g&#65533;V)x&#65533;Uj&#65533;((&#65533;3&#65533;cLm&#65533;&#65533;&#65533;0&#65533;X$&#65533;&#65533;,c3&#65533;eU0&#65533;3&#65533;&#65533;8&#65533;&#65533;&8c^&#65533;e'&#65533;#5&#65533;&#65533;li&#65533;&#65533; &#65533;PB=&#65533;V=&#65533;&#65533;pi&#65533;#&#65533;Nn&#65533;N&#65533;0&#65533;v&#65533;bz&#65533;"&#65533;##&#65533;!T&#65533;(&#65533;zyW&#65533;&#65533;&#65533;&#65533;e&#65533;h&#65533;&#65533;f*&#65533;&#65533;f&#65533;W"("k2{a&#65533;yyf&#65533;&&#65533;&&#65533;&#65533;xe&#65533;x  &#65533;&#65533;&#65533;&#65533;&#65533;&#65533;&#65533;&#65533;&#65533;&#65533;	\@&#65533;l&#65533;&#65533;k&#774;&#65533;e&#65533;&#65533;&#65533;dPF&#65533;&#65533;&#65533;y&#65533;&#65533; \A&#65533;A&#65533;A&#512;0&#65533;@ &#65533;u&#65533;&#65533;&#65533;G|&#423;&#65533;_$@&#1606;@h &#65533;&#65533;4&#65533;qH@&#65533;@&#65533;@t&#65533;&#65533;&#65533;&#65533;FpP&#65533;l&#65533;F&#65533;g<'(`a&#65533; &#65533;&#65533;y&#65533;(&#65533;&#65533;@&#65533;&#65533;H&#65533;i&#65533;*&#65533;R&#65533;&#65533;h&#65533;U&#65533;&#65533;&#65533;R&#65533;e&#65533;m	&#65533;h&#65533;&#65533;h&#65533;U&#65533;&#65533;&#65533;9Q&#65533;8&#65533;HI&#1178;i&#65533;l	&#65533;&#65533;%e&#1685;&#65533;h0&#65533;i&#65533;E&#1001;&#65533;&b	&#65533;R$&#65533;&#336;&#65533;&#65533;j"&#65533;&#65533;h-jIp"&#65533;h&#65533; &#65533;|L&#65533;&#65533;A>&#65533;&#65533;G|	#&#65533;()&#65533;%&#65533;&#35733;&#65533;&#65533;V)&#65533;[&#65533;&#65533;&#65533;j3zE4![^:&#65533;%P&#65533;%<&#65533;Y&#65533;Z&#65533;0E&#65533;%(*&#65533;U&#65533;2&#65533;j&#65533;&#65533;%T&#65533;&#65533;i&#65533;&#65533;j&#65533;&#65533;uBU[&#65533;V&#65533;&#65533;&#65533;-&#65533;&#65533;Q&#65533;tm&#65533;&#65533;&#65533;&#65533;&#65533;&#65533; D&#183;&#65533;[(&#65533;&#1271;l&#65533;9-c&#65533;,&#65533;W&#65533;IG-U&#65533;&#65533;)&#65533;&#65533;&#65533;&#65533;&#65533;y&#65533;&#65533;&#65533;&#65533; J&#65533;&#65533;&#65533;&#65533;D&#65533;<&#65533;5&#65533;&#65533;t&#65533;&#65533;-d&#65533;&#65533;=&#65533;+B&#65533;]Et&#65533;e&#65533;&#65533;&#65533;/&#1794;&#65533;&#65533;&#606;&#65533;&#65533;&#65533;&#1179;=yV&#65533;&#65533;TD&#65533;@&#65533;&#65533;&#65533;&#65533;&#65533;&#65533;&#65533;i&#65533;&#65533;&#65533;<&#65533;K&#65533;+&#37890;&#65533;&#65533;*p&#37634;&#65533;JX&#65533;'&#65533;ji&#181;y&#65533;X&#65533;j&#65533;*&#65533;&#65533;&#65533;&#37723;&#65533;}&#65533;i&#65533;y&#65533;&#65533;&#65533;l&#65533;]Z&#65533;&#65533;s&#65533;l5&#65533;,&#654;&#65533;m&#65533;&#65533;q&#65533;&#65533;&#65533;&#65533;Z&#65533;&#65533;&#65533;&#65533;&#65533;&#65533;^n&#65533;ln&#65533;#&#65533;&#65533;&#65533;#@&#65533;&#65533; &#65533;&#65533;&#65533;&#65533;4&#65533;&#65533;&#65533;V&#65533;&#65533;^&#65533;Q&#65533;q%&#65533;&#65533;a&#65533;&#65533;&#65533;&#65533;&#65533;&!`-i_xe&#65533;&#65533;1&#65533;!$&#65533;&#65533;RW&#65533;]&#1658;&&#65533;&#65533;f|	&#65533;&#65533;i&#65533;&#1754;p&#65533;&#65533;&#65533;&#65533;&#65533;&#65533;A&#65533;,&#65533;&#65533;
| &#65533;E@,&#65533;&#65533;9&#65533;D&#65533;lt&#65533;&#65533;b(
&#65533;@&#65533; &#65533;&#65533;h@
&#65533;&#65533;&#65533;&#65533;AT&#65533;&#65533;&#65533;P&#65533;&#65533;&#65533;p &#65533;&#65533;vX&#65533;D&#65533;&#65533;`u&#65533;&#65533;0 &#65533;&#65533;&#65533;Q@$&#65533;&#65533;&#65533;&#65533;@&#65533;&#65533;&#65533;'&#65533;&#65533;&#65533;q8&#65533;&#65533; ]&#65533;&#65533;]&#65533;\&#65533;b&#65533;&#65533;d&#65533;&#65533;M@&#65533; &#65533;A&#65533;&#65533;&#65533;&#65533;&#65533;&#65533;&#65533;&#65533;-Y&#65533;&#65533;&#65533;}b-&#65533;&#65533;&#65533;V&#65533;'&#65533;&#65533;#&#65533;&#65533;}&#65533;&#65533;R&#65533;&#65533;#&#65533;*&#65533;A&#65533;&#65533;*Bb&#65533;&#65533;|&#65533;!&&b&#65533;&#65533;&#65533;&#65533;&#65533;&#65533;&#65533;"&#65533;A&#65533;$~"&#65533;&#65533;&#65533;G&#65533;`&#65533;+q&#65533;&#1479;&#65533;&#65533;	&#65533;&#65533;	&#65533;o$&#65533;R&#65533;&#65533;&#65533;&#65533;$&#65533;&#65533;%i&#65533;&#65533;&#65533;&#1113;&#65533;-jb}xZl&#65533;2&#65533; jR&#65533;EZ&#65533;&#65533;T,&#65533;^&#65533;p4&#65533;e^j&#65533;&#65533;NB&#65533;H#&#65533;&#1294;SBqf&#65533; 1a&&#65533;Vl&#65533;n&#65533;&#65533;1%`&#168;:+&#65533;&#726;&#65533;q1lQ#&#65533;& &#65533;&#65533;&#65533;&#65533;&#65533;&#65533;&#65533;&#65533;"DB&#65533;^&&#65533;&#65533;&#14082;3q&#65533;O&#65533;z&#65533;5&#65533;_&#945;&#65533;&#65533;&#65533;&&#65533;&#608; 2&#65533;8
V2&#206;&#65533; o&#65533;y&#65533;)2!cE#r&#65533;0,&#65533;J&#65533;)&#65533;&#65533;&#65533;b=&#65533;&#65533;+&#770;/&#65533;&#65533;-0&#65533;;.[&#65533;3f&#65533;F[&#65533;&#65533;&#65533;86c&#65533;&#65533;&#65533;7R&#65533;7&[1&#65533;&#65533;*Oc&#65533;\B*&#65533;2&#65533;XS3&#65533;2&#65533;e&#462;/F&#65533;%&#65533;3&#65533;<&#65533;#&#65533;p/1&#65533;D&#65533;#&#65533;&#65533;&#65533;&#65533;4qtA&#65533;'&#65533;6W&#65533;$&#65533;&#65533;nI&#65533;&#65533;&#65533;&#65533;&#65533;9&#65533;&#65533;&#65533;st=B&#65533;pWd&#65533;s4Od&#65533;&#65533;2&#65533;s#&#65533;&#65533;&#65533;&#65533;;+&#65533;&#65533;&#65533;3&#65533;4&#65533;k&#65533;&#65533;&#1570;W&#65533;B i&#65533;f&#65533;&#65533; &#65533;&o"&#65533;C&#65533;i"&#65533;C+t&#65533;&#65533;&#65533;btp&#65533;p&#65533;&#65533; &#65533;_&#65533;&#65533;A4A&#65533;&#65533;&#65533;&#65533;&#65533;&#65533;&#65533;&#65533;&#65533;&#65533; &#65533;X*o8G&#65533; y&#65533;&#963;9&#1601;&#65533;&#65533;d&#65533; 8&#65533;&#65533;&#65533;&#65533;@&#65533;&#65533;&#65533; P&#65533;j&#65533;\&#65533;vP &#65533;&#65533;&#65533;,&#65533;&#65533;'V&#65533; &#65533;t@|
&#65533;P&#65533;&#65533; L&#65533;n\M&#65533;^ha|&#65533;Hd 
$&#65533;&#65533;&#65533;:&#65533;&#65533;m&#65533;_&#65533;&#65533;&#65533;&#65533;`;&#65533;&#65533;&#65533;_W	,%&#65533;&#65533;&#65533;&#65533;&#65533;Z&#65533;N&#65533;v&#65533;&#65533;&#65533;&#65533;&#65533;&#65533;h&#65533;&#65533;Z&#65533;&#1159;&#65533;Eb&#65533;4`kigu&#65533;T)h&#65533;'&#65533;&#65533;,V&#65533;i&#65533;&#65533;v&#65533;iYe&#745;&#65533;&#65533;&#65533;&#65533;&#65533;u&#65533;hd''dW&#65533;k&#65533;&#65533;&#65533;&#65533;&#65533;&#65533;&#65533;&#65533;&#65533;&#1190;&#65533;&#65533;&#65533;&#65533;&#1615;&#1206;`&#65533;&#65533;_&#65533;R%&#65533;&#65533;&#65533;&#65533;e&#65533;Z:&#65533;[h}&#65533;X&#65533;x&#65533;%6u&#65533;&#65533;&#65533;&#65533;0&#65533;&#65533;&#65533;)&#65533;"{#15b&#65533;z[c5&#65533;&#65533;)S&#65533;4"q&#65533;zZL&#65533;V&#65533;&#65533;&#65533;2Y&#65533;&#65533;&#65533;W&#65533;&#65533;^&#65533;N#p&#65533;A&#65533;A&#65533;&#833;&#65533;y)&#65533;&#65533;D&#65533;6}6&#65533;&#65533;&#65533;&#65533;n1Wo-j&#65533;k8&#40798;7l&#346;&#65533;&#65533;=&#65533;s&#65533;l8&#65533;E5a&#65533;{&#65533;&#65533;&#65533;NsQ#&#65533;7&#65533;u&#65533;&#65533;8'`&#65533;'X&#65533;)&#65533;+&#37925;&#65533;<]Q&#65533;[&#578;)&#65533;&#65533;&#65533;W&#65533;V&#65533;&#65533;&#65533;&#65533;&#65533;^&#65533;&#65533;&#65533;0]&#1748;&#65533;N&#65533;@&#65533;&#65533;:&#1523;M&#65533;&#65533;N9&#65533;5&#1507;&#65533;,`&#65533;l{&#65533;9&#65533;&#65533;&#65533;k&#65533;&#65533;&#65533;&#65533;&#65533;x|O15&#65533;&#65533;&#65533;x&#65533;&#65533;&#65533;#DB&#65533;&#1166;z{[&#65533;&#65533;7}&#65533;&#65533;&#65533;8&#65533;8Wp&#65533;&#65533;&#65533;&#65533;&#65533;&#65533;&#65533;&#65533;&#65533;&#65533;d&#65533;&#65533;&#65533;&#65533;&#65533;&#65533;N&#65533;&#65533;rA&&#65533;O&#65533;&#65533;&#65533;e&#65533;&#65533;u&#65533;_&#65533;&#65533;&#65533;o&#65533;&#65533;&#65533;&#65533;&#65533;A&#65533;-p&#65533;&#65533;&#65533;&#65533;:|&#65533;&#65533;&#762; gB&#65533;m&#65533;&#65533;&#65533;&#65533;{l4+]i &#65533; &#65533;A&#65533;&#65533;l&#65533;&#65533;&#65533;&#65533;&#65533;*&#65533;&#65533;&#65533;&#65533;=  &#65533;`&#65533;P.`&#65533;G
&#65533;&#65533;&#65533;&#65533;;&#65533;&#65533;&#1103;
d&#65533;&#65533;@&#65533;&#65533;K&#65533;&#65533;&#65533;@&#65533;&#65533;@&#65533;`Fi&#65533;&#65533;l &#65533;&#65533; $@&#65533;Y@Z&#65533;l&#65533;D	Pm&#65533;	&#65533;&#65533;	l Z&#65533;&#65533;i&#65533;Xi&#65533;&#65533;&#65533;vll&#65533;&#65533;`ga(&#65533;&#65533;P	&#65533;@&#65533;&#65533;Rb(^0&#65533;/&#65533;H!&#65533;&#65533;&#65533;&#65533;A&#65533;&#65533;&#65533;Kafkn+&#65533;&#65533;&#65533;&#65533;&#1175;&#65533;&#65533;|&#65533;&#65533;&#65533;&#65533;&#1169;&#65533;6&#1095;"h&#65533;&#65533;|&#65533;&#65533;&#65533;j&#65533;&#65533;"&#65533;&#65533;"&#65533;Yb&#65533;&#65533;&#65533;&#65533;&#65533;&#65533;G&#65533;&#65533;&#65533;&#65533;Ki&#65533;#&#65533;&#65533;&#65533;v&#65533;R&#65533;&#65533;&#1323;&#65533;&#65533;+p&#65533;&#65533;Gl&#65533;]8&#65533;/&#65533;&#65533;"-&&#65533;&#65533;p&#1980;&#65533;&#65533;i&#65533;&#65533;!&#65533;&#65533;&#65533;&#65533;&#65533;(&#65533;X(S3"
&#65533;&#65533;*&#65533;&#65533;[&L#0&#65533;&#65533;TSo&#65533;&#65533;&#65533;&#65533;&#65533;q&#65533;&#65533;i&#65533;5&#65533;&#65533;1{t&#1132;&#65533;&#65533;&#65533;&#65533;&#65533;&#1976;&#65533;&#1459;y~$h&#65533;&#65533;&#65533;&#65533;&#65533;f&#65533;$(!&#65533;&#65533;g&#1325; &#65533;&#65533;f&#65533;&#65533;&#65533;+B&#65533;+&#65533;&#65533;w&#65533;k&#65533;&#65533;&#65533;&#65533;&#65533;&#65533;#&#65533;&#65533;&#65533;&#65533;?#&#65533;&#65533;>&#65533;4G&#65533;&#65533;&vy&#65533;&#65533;&#65533;&#65533;@f&#65533;s&#65533;&#65533;&#65533;cc4&#65533;y{[@&#65533;&#65533;&#65533;C\&#65533;Y&#65533;&#65533;+&#305;2&#65533;'s5&#65533;qcy&#65533;&#65533;3&#65533;N&#65533;&#65533;e&#65533;?&#65533;5&#294;K&#65533;*4hI&#65533;&#65533;J&#65533;(d&#65533;!&#65533;M&#65533;>&#65533;$&#65533;!C&#65533;
.l&#65533;&#65533;&#65533;&#455;&#65533;4i&#65533;&#65533;&#65533;&#65533;&#65533;L'Mb&#1586;&#65533;$G&#65533;.QD&#65533;	gN&#65533;&#65533;*a&#65533;t	&%K&#65533;VV"zfKH&#65533;Ir&#65533;&#65533;i$G&#65533;"-mT&#65533;&#65533;G&#65533;E&#65533;&#1717;&#65533;"&#65533;c&#586;UtvUG&#65533;&#65533;*Jd&#65533;P\B&#65533;&#65533;o&#65533;@&#65533;&#65533;&#65533;&#65533;&#65533;O^?{&#65533;&#65533;	&#65533;&#65533;>|&#65533;&#65533;&#65533;&#65533;g&#65533;&#65533;&#65533;&#65533;&#65533;0&#65533;2&#65533;<v&#65533;&#65533;y&#65533;&&#65533;;u&#1940;&#65533;&#65533;dG>| &#65533;&#65533;Cl,T&#1584;&#65533;&#132;	D&#65533;Dp&#65533;"R&#65533;0~&#65533;&#65533;&#65533;[&#65533; a&#65533;&#65533;&#65533;7&#65533;xic&#65533;&#65533;&#65533;sD&#1993;C&#25166;6d&#65533;&#65533;a
8\&#65533; &#65533;&#65533;:``&#65533;&#65533;&#65533;$X !&#65533;T`&#65533;	0&#65533;&#65533;X&#65533;A&#65533;&#65533;&#65533;&#65533;$&#65533;m
l&#65533;&#962;&#65533;cO66&#65533; ;&#65533;&#65533;&#65533;3&#19459;&#65533;&#65533;&#65533;C&#65533;]M&#65533;e&#65533;q&#65533;:&#65533;&#65533;&#65533;;&#65533;&#65533;#&#65533;&#65533;&#206;]&#65533;n&#65533; &#65533;&#65533;&#65533;9&#65533;&#65533;E;&#65533;&#241;&#65533;&#65533;T&#65533;&#65533;&#65533;&#65533;P&#65533;&#65533;+&#65533;D&#65533;K#]L&#65533;&#65533;&#65533;r8&#65533;89&#65533;&#65533;#I&#65533;&#65533;&#65533;C=&#65533;x&#65533;]&#65533;&#65533;<&#65533;G=&#65533;|&#65533;&#65533;&#65533;>&#65533;t&#65533;8&#1920;#&#65533;E&#65533;&#65533;7&#65533;t#&#65533;&#65533;r&#65533;2G2&#65533;&#211;I&#65533;&#65533;&#65533;&#65533;P@	eQD&#65533;N8&#1604;U5&#65533;&#65533;&#65533;&#65533;&#65533;
I&#65533;R&#65533;C&#65533;UF&#65533;&#65533;&#65533;&#65533;DY$&#65533;G &#65533;&#65533;%&#65533;j)#[!9&#1445;I$&#65533;&#65533;j	&#65533;&#65533;cm}d&#65533;jQ&#65533;W&#65533;&#65533;&#65533;J&#65533;FD&#65533;8y&#65533;&#65533;&#65533;?y7A&#65533;D&#65533;&#65533; sw&#65533;&#65533;7_Br=&#65533;&#65533;ND&#65533;&#1930;&#720;&#65533;YX&#65533;&#65533;&#65533;5+F&#65533;-X&#65533;w=$\&#65533;q$,b#&#65533;&#65533;)&#65533;z&#65533;d&#65533;LHURJ1e&#65533;PDe&#65533;RTi&#65533;Xh&#65533;E&#65533;[biE&#65533;TN&#65533;N(&#65533;$&#65533;H$&#37479;&#65533;`&#65533;V&#65533;2&#65533;&#65533;f)!&#65533;UO<&#65533;&#65533;&#65533;=&#65533;$P<&#65533;&#65533;U&#65533;&#65533;&#65533;&#388;&#65533;X&#65533;&#65533;d(&#65533;&#65533;&#65533;dL2&#65533;&#65533;&#65533;FjmMx&#65533;)n&#65533;&#65533;&#65533;&#594;&#65533;&#65533;%K&#65533;dZI@&#65533;&#65533;&#65533;F&#65533;J&#65533;&#65533;w&#65533;&#65533;m&#65533;&#65533;d&#65533;ik]&#65533;&#65533;&#65533;9&&#65533;&#65533;&#749;a&#65533;%&#65533;&#65533;aF&#65533;&#65533;
Y&#65533;&#65533;&#65533;&#65533;^B6&#65533;A&#65533;&#65533;&#65533;&#65533;&#65533;&#65533;&#1565;&#65533;>[l&#65533;8&#65533;&#65533;P0+#2u&#65533;/T&#65533;&#65533;&#65533;&#65533;S&#65533;&#65533;w&#65533;&#65533;&#65533;&#65533;&#65533;Eml&#65533;(&#65533;&#65533;&#65533;>&#65533;&#65533;8 &#65533;&#1335;&#65533;&#65533;&#65533;.&#65533;@7
@&#65533;@8HH&#65533;&#65533;^&#65533;&#65533;Nh&#65533;'HA
L&#65533;X&#65533;o&#65533;&#65533;g#7&#65533;f&#65533;&#65533;x&#65533;`&#65533;&#65533;&#65533; &#65533;4`x 0&#65533;d &#65533;&#65533; ,@&#65533;<&#65533;&#65533; R&#65533;d&#65533;`@&#1056;!@p &#65533;&#65533;	M&#65533;&#65533;+&#65533;@yRX&#65533;&#65533;&#65533;GCHA&#65533;&#65533;55&#65533;&#65533;&#65533;&#660;&#65533;&#65533;&#65533;@1&#65533;Ft&#65533;&#213;&#65533;&#294; uQ&#65533;^&#1933;&#65533;T&#65533;&#65533;q&#588;t&#65533;b&#65533;&#65533;=1"IJa&#65533;T&#65533;&#65533;8&#65533;A`&#1315;&#65533;&#65533;&#65533;L&#65533;Z&#65533;#&#65533;&#65533;s&#65533;1^&#65533;Oy`L&#65533;&#27939;<\&#65533;zzH&#65533;b&#65533;&#65533;&#65533;&#65533;N&#65533;&#65533;&#65533;&#65533;T&#65533;PON&#65533;&#65533;S&#65533;&#65533;J&#65533;&&#65533;&#65533;&#65533;b&#65533;&#65533;&#65533;%8j&#65533;&#65533;+&#65533;&#65533;&#65533;&#65533;eB':&#1604;I&#65533;fiAbbm&#65533;&#65533;&#65533;a&#65533;A bz&#65533;;&#65533;d&#65533;B&#65533;zc&#65533;`
&#65533;&#65533;&#65533;d
KX&#65533;&#65533;&#65533;[&#65533;	&#65533;\)&#65533;-&#65533;@&#65533;&#65533;&#65533;%;&#969;&#65533;&#65533;&#65533;&#65533;&#65533;&#65533;&#65533;&#65533;&#65533;&#65533;v&#65533;&#65533;c&#65533;&#65533;#>&#65533;A&#65533;&#1383; r&#65533;&#65533;%&#65533;`&#65533;x&#65533; 
&#65533;&#65533;&#65533;=&#65533;=&#65533;&#65533;*&#65533;&#65533;&#65533;&#65533;&#65533;-&#65533;&#65533;&#65533;!1&#65533;nL&#65533;x&#65533;&#65533;	&#65533;}&#65533;&#65533;(&#65533;&#65533;T&#65533;
U&#65533;&#65533;&#65533;XEK_Y&#65533;&#65533;&#65533;,\&#65533;W&#65533;&#65533;&#65533;&#65533;Ib	L&#65533;&#65533;l&#65533;&#65533;&#65533;0&#65533;:&#65533;!X&#65533;&#65533;(LQU&#65533;Z&#65533;U&#65533;&#65533;&#65533;&#65533;N&#65533;*!&#65533;R&#65533;OV&#65533;&#65533;&#65533;I	J&#65533;Zb&#65533;&#1645;'&#65533;&#65533;	&#65533;R&#65533;&#65533;&#65533;4&#65533;&#65533;1	&#65533;S&#65533;&#1364;&#65533;&#65533;&#65533;X&#65533;
&#65533;&#65533;&#65533;&#65533;&#65533;&#65533;&#65533;&#65533;Jf&#65533;&#65533;E&#950;&#65533;&#65533;u&#65533;&#65533;&#65533;&#65533;	&#65533;&#65533;&#805;_&#54060;]&#65533;&#65533;&#65533;&#65533;!&#65533;&#65533;\&#65533;a&#59544;&#65533;&#531;0<&#65533;d?&#65533;&#873;&#65533;&#65533;&#65533;&#65533;&#65533;'?&#1878;S6"&#65533; &#65533;&#65533;]F3z&#65533;&#65533;&#65533;&#65533;!&#65533;@&#65533; &#65533; 	&#65533;O&#65533;&#65533;&#65533;&#65533;&#65533;W&#65533;&#65533;L&#65533;	F &#65533;&#65533; 0&#65533;A`p&#65533;&#65533;&#65533;*H&#65533;F&#65533;&#65533;&#65533;6&#65533;&#65533;&#65533;&#65533;q&#65533;&#65533;&#65533;@/?&#65533;&#65533;N&#65533;&#65533;
NX&#65533;&#65533;&#65533;&#65533;&#65533;:&#1025;0&#65533;&#65533;&#1461;.&#65533;&#65533; 
&#65533; '&#65533;&#65533;&#65533;&#65533;&#65533;&#65533;A@@"&#1055;<7C&#65533;@}&#65533;&#65533;&#65533;
U 
xP5&#65533;I&#65533;&#65533;&#65533;n[t&#65533;)qgM)&#65533;c&#65533;D&#65533;_ &#65533;)xwc&#65533;&#65533;{')	jP;&#403;&#65533;bD&#65533;%&#1393;Ie:Sh&#65533;D&#65533;8Hjm`&#65533;&#65533;[&#65533;)&#65533;xB$,&#65533;&#65533;&#65533;&#484;v&#65533;&#65533;&#65533;&#65533;&#65533;&#65533;O&#65533;If1xv3c&#65533;&#65533;;&#65533;&#65533;&#65533;&#65533;w&#65533;&#65533;<&#65533;&#65533;?&#65533;9&#65533;&#65533;d&#65533;f&#65533;&#65533;&#65533;<&#65533;9&#65533;&#65533;&#65533;C&#1696;&#873;&#65533;&#65533;p&#65533;DU&#65533;U&#65533;FL&#65533;&#65533;]|&#65533;=&#65533;&#65533;VRh&#65533;Te;&#65533;]&#65533;&#65533;&#748;&#65533;&#65533;:&#65533; &#65533;&#65533;p&#65533;&#65533;5&#65533;%&#65533;&#65533;&#174;.&#65533;&#65533;&#65533; &#65533;@T/x&#65533;&#65533;d&#65533;&#65533;i&#65533;D&#65533;1&#65533;&#743;@:&#65533;&#65533;4W%&#65533;"N&#65533;&#65533;&#65533;&#65533;&#65533;&#65533;LD&#65533;&#65533;&#65533;^1&#65533;Z&#65533;"VW&#65533;&#65533;&#65533;ZQN&#1239;&#65533;(DQ&#65533;z&#65533;&#65533;&#65533;P&#382;cZ&#65533;Y&#65533;&#65533;&#65533;E-t&#1099;_\&#65533;&#65533;&#65533;,v&#65533;&#65533;S&#65533;&#65533;&#65533;k&#65533;&#65533;&#65533;&:&#65533;e&#65533;d&#65533;{UM&#65533;V&#65533;j0}&#65533;OY1&#65533;U&#65533;&#65533;&#65533;i*J3T&#65533;"`kJ&#65533;6&#65533;&#65533;[C\&#65533; &#65533;ju&#65533;% s&#65533;&#65533;"G-&#65533;QKq3&#65533;VX&#65533;&#65533;1&#65533;;&#65533;&#65533;"&#65533;&#177;p&#65533;u&#65533;`&#65533;&#65533;&#65533;&#65533;&#65533;|-&#65533;&#65533;&#65533;W^&#65533;&#65533;`&#65533;&#65533;&#1426;1;&#65533;<U&#65533;]&#65533;&#65533;&#65533;6 &#65533;w&#65533;&#65533;H&#65533;&#65533;&#65533;&#65533;d&#65533;&#65533;&#65533;&#65533;&#65533;&#65533;V^&#65533;.Y&#65533;^z&#65533;&#65533;$@&#65533;R&#65533;7&#489;Es&#65533;&#65533;0&#65533;l&#65533;&#65533;&#65533;0$&#65533;&#65533;&#65533;&#65533; TX	H&#65533;@&#65533;T&#65533;^&#65533;@8&#65533;&#65533;y]&#65533;&#65533; &#65533;&#65533;d&#65533;5&#65533;6&#65533;&#65533;<&#65533;&#65533;?x'&#65533;^&#65533;&#65533;&#65533;&#65533;&#65533; &#65533;&#65533;&#65533;;&#1050;&#65533;&#65533;&#65533;&#1104;z  &#65533;&#65533;&#65533;68&#65533;JL&#65533;&#65533;xA	 &#65533;^x&#65533;f`&#65533;N&#65533;&#65533;y&#65533;7&#65533;&#65533;&#65533;>&#65533;&#65533;P=7&#65533;&#1206;&#65533;ex&#65533;'&#65533; oM&#65533;&#65533;Z&#65533;JD&#65533;00#&#65533;&#65533;&#65533;&#65533;&#65533;*INz&#65533;&#65533;&#65533;&#65533;&#65533;&#65533;+F
&#65533;D&#65533;&#65533;E&#1540;&#65533;&#1568;&#65533;&#65533;*	&#65533;&#65533; &#65533; &#65533;`;&#65533;@x&#65533;&#65533;&#65533;EvD&#65533;&#65533;&#65533;&#1536;&#65533; &#65533;0#&#1682;&#853;&#65533;2&#65533;g&#65533;L&#65533;w&#65533;y&#65533;&#65533;&#65533;&#65533;&#65533;@&#65533;
M&#65533;&#65533;&#65533;zC&#65533;&#65533;x&#65533;&#65533;&#65533;0&#65533;0&#65533;'&#65533;&#65533;LA>%&#1578;&#65533;<&#65533;&#65533;j&#65533;.~K1&#65533;kN&#65533;&#65533;Q &#65533;&#65533; &#65533;@#eR&#65533; E&#65533;rD&#65533;&#65533;&#65533;&#65533;.&#65533;&#1701;&#65533;~+&#65533;&#65533;&#65533;&#1060;&#65533;	&#65533;&#65533;iu&#65533;&#65533;00&#65533;p&#65533;J&#65533;z,&#65533;&#65533;&&#65533;&#65533;&#65533;&#65533;&#65533;A&#65533;&#65533;)&#1736;&#65533;W8&#65533;&#65533;&#65533;,$&#65533;W&#65533;&#65533;&#65533;"uDgK&#65533;&#65533;&#65533;B&#65533;&#65533;Z!~"<!\fH&#65533;N&#65533;&#65533;Z&#65533;\!j&#65533;|&#65533;r!|!&#65533;1zl&#65533;f&#65533;\&#65533;X&#65533;&#65533;P&#65533;eP&#65533;;a&#65533;&#65533;
&#65533;&#65533;b&#8585;U>&#65533;T&#65533;n&#65533;fA\h&#65533;Y&#65533;N&#65533;Pa~&U&#65533;FT&#65533;&#65533;Z&#65533;&#65533;b&#65533;&#65533;&#65533;)&#65533;i,&#65533;e-&#65533;"s&#65533;"t&#65533;&#65533;-aX&#386;&#65533;&#65533;.&#65533;&#65533;&#65533;&#65533;I!1&#65533;Xg&#65533;&#65533;&#65533; &#65533;.&#65533;.&#65533;*0H&#65533;jk&#65533;&#65533;,xLI&#65533;&#65533;m0&#65533;N%{+I&#65533;&#65533;&#65533;n&#65533;1&#65533;H^&#65533;&#65533;	K&#65533;w~G'*&#65533;&#65533;E&#65533;&#65533;m&#65533;D&#65533;0&#65533;&#65533;&#65533;&#65533;,&#65533; &#65533;&#65533;4 >H><&#65533;: &#65533;o*@8`&#65533;Ph&#65533;&#65533;&#65533;b b`J&#65533;n&#65533;~&#65533;j&#65533;Z&#65533;&#1426;T``&#65533;5B &#65533;&#65533;&#65533;&#65533;&#65533;&#65533;&#823;&#65533;i&#65533;&#65533;vM&#65533;@&#65533; 	n`b&#65533;T`5\&#65533;~&#65533;kD }Z&#65533;H&#65533;r&#65533;B&#65533;&#65533;8&#65533;@L&#65533;D&#65533;&#65533;'&#65533;&#65533;&#65533;2+&#65533;&#65533;&#65533;,C>&#65533;r`
&#1312;&#65533;cOVI'&#65533;Sx&#65533;&#65533;&#65533;O&#65533;D&#65533;&#65533; {&#65533;(J"&#65533;&#65533;&#65533;@&#65533;&#65533;&#65533;&#65533;d&#65533;&#65533;p&#65533;UI&#628;@&#65533;Kz&#1856;&#1920;&#65533;&#65533;y&#65533;l&#65533; &#65533;&#65533;&#65533;&#65533;@&#65533;^&#65533;HX&#274;&#65533;$$%xe&#65533;`&#65533; <&#1381;2&#65533;'&#65533;&#65533;&#65533;x&#65533;3&#65533;|&#65533;8&#65533;&#65533;&#65533;H&#65533;&#65533;&#65533;DC&#65533;M&#65533;Ji&#65533;
&#65533;&#65533;&#65533;&#65533;&#65533;&#65533;&#65533;y&#65533;&#65533;3zQ&#65533;+&#65533;NQgW&#65533;.&#65533;&#65533;x6&#65533;&#65533;&#65533;&#527;&#65533;K&#65533;&#65533;#D&#65533;l &#65533;&#65533;&#65533;&#65533;&#65533;&#65533;K&#65533;q8y&#65533;~&#65533;&#65533;&#65533;%^X&#65533;&#65533;&#65533;&#65533;&#65533;N&#65533;&#65533;&#65533;&#65533;#&#65533;z&#65533;N&#65533;F&#65533;^l^dGW&#65533;&#65533;a&#65533;&#65533;&#65533;e`&#65533;e&#65533;&#65533;\R&#65533;Ra2Q.
&#65533;. &#65533;&#65533;&#65533;&#65533;h&#65533;&#65533;$&#65533;fRJeN&#65533;dagxo&#65533;o&#65533;rA&#65533;Tp&#65533;&#65533;&#65533;&#65533;hXa&#65533;~&#65533;&#65533;`F&#65533;&#65533;&#65533;&#65533;&#65533;&#65533;r>&#65533;$&#65533;&#65533;6!R&#65533;&#65533;&#65533;qQ{1&#65533;x&#65533;I&#65533;&#65533;hh&#65533;*nlEZ&#65533;Qa&#65533;&#1446;t&#65533;&&#65533;\g.&#65533;&#65533;S&#65533;`hC&#65533;e&#65533;`g&#65533;|&#65533;_$&#65533;"W'&#65533;n&#65533;.|&#65533;C&#65533;&#65533; &#65533;;&#65533;@pp&#65533;L&#65533;&#65533;pGn&#65533;&#65533;&#65533;&#65533;&#65533;x&#65533;&#65533;Zt&#65533;pz(&#65533;&#65533;^v&#65533;v&#65533;I&#65533;:+H&#65533;&#65533;'&#65533;N
&#65533;y&#1804;&#65533;&#65533;b .&#65533;&#65533;#&#65533;&#65533;&#65533;.&#65533;*&#65533;|& &#65533;*&#65533;D&#65533;z&#65533;j`D&#65533;&#434;,{&#65533;\ H&#65533;`&#65533;+<&#65533;>8`&#65533;@&#65533;&#65533;tu&#65533;&#65533;&#65533;&#65533;$&#65533;&#65533;&#65533;B&#65533;$6&#65533;`&#65533;&#65533;
&#65533;&#65533;&#65533;&#65533;g1&#65533;&#509;&#65533;6,&#65533;&#65533; J&#65533; @A f&#65533;O3&#1621;B&#65533;u&#65533;2`&#65533;$&#65533;*Lf&#65533;&#65533;(&#65533;b@	&#65533;&#65533;P)NP&#286;c&#1552;Q&#65533;&#65533;&#65533;d&#65533;Po&#65533;$&#65533;6	e&#65533;4C&#65533;@&#65533;&#65533;x&#65533;&#65533;&#65533;yh&#65533;^I&#65533;&#65533;&#65533;&#65533;sGz&#65533;L&#65533;&#1138;&#65533;1&#65533;&#65533;F&#65533;&#65533;&#65533;@M&#65533;&#65533;ITi&#65533;&#65533;&#65533;&#65533;&#65533;&#1715;&#65533;&#65533;d&#65533;tG&#65533;&#65533;&#65533;8&#65533;&#501;&#65533;3&#65533;3R&#534;&#65533;H&#65533;&#65533;&#277;&#65533;&#65533;&#65533;&#65533;Pb&#65533;>&#65533;&#65533;&#65533;
&#65533;&#65533;&#65533;P&#65533;&#65533;1b&#65533;+&#65533;&#65533;!*B*&#65533;&#65533;u[qX&#65533;TJK&#65533;V&#65533;b&#65533;&#65533;G&#65533;&#65533;&#65533;&#65533;&#65533;&#65533;&#65533;1XU&#65533;&#65533;I'&#65533;&#65533;&#65533;&#65533;&5t&#65533;&#65533;2&#65533;&#65533;&#65533;%c&#65533;&#65533;&#1606;U>K&#65533;
&#65533;-&#65533;z-&#65533;YY&#65533;01{&#65533;T_@&#65533;d&#65533;&#809;U&#65533;&#65533;X&#65533;&#65533;$CJ&#65533;*&#65533;U&#65533;h4&#65533;q&#65533;h&#65533;G&#65533;&#65533;f&#65533;&#65533;&#65533;w&#65533;t&#65533;1d
x&#65533;&#65533;Q>&#65533;mJb&#65533;(f&#65533;*A&#65533;mR&#65533;_&#65533;/&#65533;&#65533;&#65533;J&#65533;Ha&#65533;&#65533;J"n&#65533;f!&#65533;b$&#65533;H&#2021;^ju&#65533;u&#65533;T&#65533;&#65533;&#65533;C&#65533;Z&#65533;vXxU&#65533;tH9V&#65533;/P&#65533;S}&#65533;&}m_&#65533;&#65533;Ut3&#65533;@&#65533;&#65533;&#65533;&#65533;=&#65533;(&#65533;D&#65533;F&#65533;&#1482;&#65533;&#65533;w&#65533;&#65533;.&#65533;&#65533;&#65533;*&#65533;%sU&#65533;u&#65533;&#1280;&#65533;&#65533;&#65533;&#65533;&#65533;:R&#65533;&#65533;&#65533;
&#65533;L&#65533;&#65533;&#65533;&#65533; J +&#65533;&#65533;h!@&#65533;>&#65533;*- >&#65533;&#65533;6F |&#65533;&#65533;&#65533;
&#65533;&#65533;N@N@r `&#65533;^c8F LP &#65533;&#65533;&#65533;#&#65533;iyw&#65533;&#65533;&#65533;G	J&#1784;&#65533; &#65533;`	X&#65533;&#65533;Z#6H6J@B`&#65533;r 
&#65533; * DLA&#65533;3&#65533;]&#65533;|&#65533;/64&#65533;&#65533;6&#65533;A&#65533;&#65533;(f@	&#65533;`&#65533;T;&#65533;&#65533;z&#65533;Mv&#65533;o&#65533;&#65533;M&#65533;Sk&#65533;&#1246;&#65533;N&#65533;7GE&#65533;p&#725;&#65533;O&#65533;($&#65533;&#65533;G2&#65533;SG0&#65533;&#65533;&#65533;&#65533;&#65533;L&#65533;67_Ki1&#65533;M!&#222;OD&#65533;ZI3h&#65533;up&#65533;}&#65533;qu&#65533;3&#65533;L
	&#65533;-&#65533;bKQ&#65533;,M&#65533;L&#640;&#1568;&#65533;&#65533;`IG&#65533;&#65533;&#65533;&#65533;(GW&#65533;LI1P-&#65533;&#65533;&#65533;nV&#65533;&#65533;
&#65533;&#1266;&#65533;&#1894;&#65533;-&#65533;Iv]&#65533;&#65533;P&#65533;$GR&#65533;&#65533;&#65533;+&&#65533;E_&#65533;1p&#65533;&#65533;&#65533;IW&#65533;&#65533;D)&#65533; j&#65533;&#1163;m&#65533;&#65533;&#65533;&#65533;U&#65533;&#65533;O&#65533;o&#65533;&#65533;&#65533;x&#65533;M#&#65533;.W&#174;y&#65533;&#65533;ur&#65533;|&#65533;a}5&#65533;$d&#65533;&#65533;&#65533;&#65533;&#65533;&#65533;z&#65533;n&#65533;|!&#65533;&#65533;w&#65533;vgzA&#65533;&#65533;QZ!O&#65533;mRON&#65533;*&#65533;h&#65533;&#65533;&&#65533;8!cj&#65533;-&#65533;/O&#65533;=x<&#65533;k&#65533;&#65533;U&#65533;f&#65533;&#65533;,A#i&#65533;&#65533;RX&#65533;.&#65533;&#65533;w|	&#65533;&#65533;&#65533;&#65533;
c&#65533;WW&#65533;ct{I&#65533;	!&#65533;W&#65533;&#65533;&#1314;,+K&#65533;%&#65533;&#65533;%.&#65533;$&#65533;&#65533;&#65533;&#65533;&#43063;Z&#65533;U&#65533;U&#65533;&#1034;&#65533;&#65533;ZaX_&#65533;&#65533;&#65533;&#65533;NO&#47783;&#65533;&#65533;&#65533;&#65533;&#65533;&#65533;m&#65533;j-&#65533;3K.&#65533;bHuu/&#142;&#800;p&#65533;6&#65533;X@&#65533;=&#65533;="&#65533;&#65533;,&#65533;p 	&#65533;`&#65533;&#65533;&#65533;&#65533;&#65533;
l&#65533;D`&#65533;&#65533;&#65533;n&#65533;Y&#65533;P`&#65533;<&#65533;R`&#65533;&#65533;&#65533;"&#1320;&#65533;/&#65533;&#65533;-&#65533;W&#65533;BM&#65533;1a
&#65533;&#65533; &#65533; "&#65533;bC}>&#65533;N`N &#65533;T&#65533;&#65533;&#65533;
&#65533;&#65533; &#65533;?&#65533;&#65533;&#830;&#871;<&#65533;N&#65533;ZC  &#65533;F@0|&#65533;@&#65533;&#694183;,&#65533;&#65533;E&#51215;*j&#65533;<%S&#65533;&#65533;&#65533;6t&#65533;&#65533;&#65533;;&#65533;F&#65533; &#65533;1"1>&#65533;sR&#65533;:)&#65533;&#1358;z&#65533;U&#65533;:&#65533;&#65533;y A&#65533;/&#65533;3&#65533;pG&#65533;Z&#65533;t&#65533;&#65533;&#65533;)k-&#65533;&#65533;
Q&#65533;&#65533;gj&#65533;$&#65533;&#65533;&#65533;D&#65533;&#65533;&#65533;&#65533;&#65533;&#65533;@&#1275; &#65533;&#65533;&#65533; <&#65533;&#65533;S&#65533;&#65533;0&#1620;s&#65533;&#65533;{R&#65533;n|&#65533;'N&#65533;%B*#&#65533; &#65533;d&#65533;VF*wF&#65533; &#65533;2&#65533;&#65533;&#65533;&#65533;#cRxo&#65533;&#65533;&#65533;#&#65533;&#65533;&#65533;y&#65533;&#65533;&#65533;&#65533;&#65533;&#65533;&#65533;_&#65533;&#65533;$&#65533;{L&#65533;J+&#65533;&#65533;&#65533;@	&#65533;X1&#65533;&#65533;%_tUm&#65533;&#65533;OK&#65533;&#65533;W!&#65533;QB&#65533;%*&#65533;FA~Q&#65533;ot&#65533;&#65533;&#65533;th&#65533;{&#65533;&#65533;&#65533;a&#65533;}&#65533;Z&#65533;&#65533;&#65533;&#65533;&#65533;hR!&#65533;1&#65533;R&#65533;&#65533;&#1895;`&#65533;&#65533;&#65533;qN.&#65533;y&#65533;P&#65533;&#65533;K&#65533;GU&#65533;j&#65533;bs&#65533;bAq&#1026;&#65533;&#65533;&#65533;a&U&#65533;&#65533;`PGX0&#65533;`zE&#65533;&#866;&#65533;&#65533;&#65533;aW8&#1123;&#65533;&#1955;&#65533;&#65533;`j>_&#65533;&#65533;&#65533;&#65533;&#65533;&#65533;P&#65533;&#65533;D&#65533;&#65533;&#65533;S
&#65533;U&#1647;8c&#65533;&#65533;_hv&#65533;E&#65533;9r&#65533;S
/&#65533;&#731;&#65533;&#65533;Tc&#65533;"QU&#65533;VgI&#65533;&#65533;t&#65533;4&#65533;}t&#65533;@$&#65533;&#65533;5~l&#65533;2&#65533;&#65533;&#65533;&#1824;!,!&#65533;&#65533;	d&#65533;J x&#65533;b&#65533;`@H&#65533;5f,D@&#65533;&#65533;&#65533;&#65533;&#1551;&#65533;&#1843;&#65533;&#65533;&#65533;&#65533;Q&#65533;v&#65533;&#65533;U&#65533;&#65533;&#65533; &#65533; ``&#65533;&#65533;n&#65533;>V&#65533;&#65533;J@j&#65533;	&#65533;@&#65533; >&#65533;"&#65533;&#65533;@&#65533;"&#65533;&#65533;&#65533;>4= N&#65533;&#65533;&#1579;"&#65533;&#65533;
&#65533; &#65533;B&#65533;&#65533;@&#65533;@^^&#65533;&#65533;&#65533;&#65533; &#65533;&#65533;^M&#65533;&#33550;,es&#65533;o&#65533;B&#65533;p&#65533;%@&#65533;&#65533;b&#65533;x&#65533;&#65533;G&#65533;w&#65533;0&#65533;bH&#65533;&#65533;VE *Th&#65533;?|&#65533;$p&#65533;&#65533;&#65533;&#65533;&#65533;&#65533;&#65533;O&#65533;&#65533;&#65533;T&#65533;&#65533;&#65533;&#65533;&#65533; &#65533;Q&#65533;q&#65533;&#65533;<(Q&#65533;X&#65533;&#65533;&#65533;>|&#65533;&#540;&#65533;&#65533;&#65533;&#399;"XP&#65533;=x&#65533;1&#65533;&#65533;+X&#65533;T&#65533;F&#65533;:s&#1708;&#65533;S'&#65533;&#65533;1&#65533;&#33897;u&#65533;&#1453;a&#65533;&#65533;s&#65533;&#65533;G&#65533;0m&#65533;dI-&#65533;J&#65533;(Az)n\H&#65533;-j&#1288;&#65533;C&#65533;"$( &#65533;z&#65533;&#529;&#65533;&#859;8&#65533;&#449;&#65533;CGO&#65533;=+5&#65533;&#65533;&#65533;cF&#65533;[&#11027;&#65533; &#65533; _f&#323;g&#65533;L&#65533;C&#65533;is$&#65533;;&#65533;o&#65533;&#65533;M&#65533;N&#65533;&#65533;e{&#65533;~&#990;&#65533;|&#65533;&#65533;C&#65533;8f&#65533;|:&#65533;4&#65533;&#65533;&#65533;&#65533;M&#65533;~&#65533;&#65533;&#65533;&#65533;&#65533;%R&#65533;h#F&#65533;&#65533;&#1717;;	&#65533;&#65533;I&#65533;B&#65533;rU&#46509;&#65533;&#65533;p&#65533;&#65533;&#65533;&#65533;}&#65533;&#65533;&#65533;&#65533;&#65533;+&#65533;&#65533;L/&#65533;&#65533;&#65533;&#65533;-&#65533;&#65533;&#65533;
*&#65533;&#65533;R&#65533;)&#65533;&#65533;&#65533;,&#65533;&#65533;"K*&#65533;|&#65533;I'&#65533;&#65533;&#138;+&#65533;&#65533;&#65533;+&#65533;&#65533;rJ&#65533;&#65533;&#65533;&#65533;b+&#65533;B&#65533;(&#65533;|"&#65533;&#65533;8&#65533;&#65533;#(&#65533;h&#65533;&#65533;%&#65533;TrI%&#65533;DI#&#65533;&#65533;%&#65533;$F&#65533;I&#65533;E>R&#1940;&#65533;("&#65533;&#65533;5`z1&#65533;&#65533;\&#65533;8&#65533;#&#65533;LY&#65533;yg&#65533;&#65533;&#65533;&#65533;k~I&#25866;(&#65533;&#65533;!&#65533;W&#1948;Q4&#65533;x&#65533;&#65533;H"sv&#65533;&#65533;!Y&#65533;H&#65533;&#65533;$&#65533;lq&#65533;&#65533; &#65533;`yHv&#65533;f&#65533;if&#65533;!e&#65533;]a&#65533;-&#65533;&#65533;G&#65533;&#694;O<Y&#65533;&#65533;X&#65533;'g`&#65533; A&#65533;L0&#65533;hpAd@&#65533;&#65533;,&#65533;&#65533;5T1!&#65533;"2f@&#65533;
$&#65533;P9&#560;&#65533;	$&#65533; &#65533; &#65533;&#65533;P&#65533;v\&#65533;&#65533;&#65533;T&#65533;j9-z&#65533;&#65533;]&#65533;Sl@a&#65533;&#65533;np&#65533;&#65533;f&#65533;A#&#65533;&#65533;&#65533;=<&#65533;B&#65533; &#65533;@&#65533; 8&#65533;&#65533;&#65533;&#65533;A&#65533;h &#65533;#&#65533;&#65533;&#65533;	T&#65533; &#65533; 8L&#65533;&#65533;&#65533;&#65533;&#65533;Jzh&#65533;&#65533;&#65533;&#65533;&#65533;&#65533;Ze&#65533;E{&#65533;&#65533;&#65533;v&#65533;&#65533;L6yE&#65533;M_&#65533;GZEG&#65533;A&#65533;qVt&#65533;&#65533;Z&#65533;&#65533;]:*&#65533;&#65533;qg]a&#65533;jv&#65533;&#1637;D&#65533;&#1417;
$&#65533;vn&#65533;&#65533;&#65533;&#1843;et&#65533;J&#557;&#274;f&#65533;6&#65533;WP&#65533;&#65533;tES3du&#65533;Q}&#65533;i&#65533;a&#65533;RD!`&#65533;&#65533;&#65533;&#65533;&#65533;&#65533;&#65533;S&#65533;&#65533;4&#65533;'&#65533;&#65533;R&#65533;OcvwG|&#65533;1&#65533;Yii&#65533;&#65533;%&#65533;h&#65533;&#65533;$&#65533;8&#65533;&#65533;#K&#65533;&#548;X&#65533;) &#65533;&#65533;&#893;&#65533;1d&#65533;&#65533;!s&#17488;B&#65533;9&#65533;(m&#65533;&#65533;&#437;C&#65533;&#65533;&#65533;j\m&#65533;<t%Q&#65533;&#65533;&#65533;&#65533;G&#65533;&#40347;u&#65533;ZYu&#65533;F4&#65533;F&#65533;&#65533;4&#65533;&#65533;&#65533;TS&#65533;	D&#65533;!&#65533;)&#65533; &#65533;&#65533;&#65533;&#65533;&#65533;R"&#65533;&#65533;&#65533;&#65533;<&#65533;v&#65533;&#65533;&#65533;z&#65533;#&#65533;G&#65533;G>&#65533;&#65533;&#322;r&#65533;&#65533;`A&#65533;&#65533;E.&#65533; &#65533;&#65533;&#65533;&#65533;&#962; &#65533;V&#65533;&#65533;82E*\1&#65533;\&#65533;b&#65533;&#65533;&#65533;+P!
&#65533;&#65533;bD&#65533;&#65533;E,^&#65533;"T&#65533;&#65533;/r,^&#65533;&#65533;U&#65533;B&#65533;&#65533;(F1!	&#65533;&#65533;&#65533;0&#65533;(B&#65533;Nh&#65533;&#65533;&#65533;'&#65533;R	I&#65533;&#65533;&#65533;&#65533;&#65533;($K&#65533;&#65533;p&#65533;&#65533;#&#65533;%F&#65533;&#65533;<wS]*	&=&#65533;M&#65533;pDI&#65533;B~)&#65533;&#65533;&#65533;$&#65533;G8&#65533;E&#65533;D"5&#65533;:&#65533;&#65533;<U&#65533;`6&#613;L&#65533;09&#65533;&#954;&#65533;&#65533;&#65533;x&#65533;&#65533;&#65533;'((TFvD&#65533;`xJO&#65533;]&#65533;&#65533;&#810;v&#65533;&#65533;KTv&#65533;J&#65533;Z&#65533; &#65533;`&#65533;p >&#65533;d`&#65533;@N&#65533;&#65533;	&#65533;`
vXD{Q<&#65533;!
>&#65533;&#65533;	N&#65533;&#65533;&#65533; /(&#65533;&#65533;.t&#65533;!@&#65533;0@b&#65533;!&#65533;E&#65533;&u&#65533;d{&#65533;Cn&#1025;	l&#65533;&#65533;&#65533;4&#65533;x@$8&#65533;
h&#65533;%@&#65533;:&#65533;&#65533;J&#65533;&#65533;&#65533;b&#65533;_` $&#65533;&#65533;|&#65533;
&#65533;X	V&#65533;&#65533;` &#65533;T,&#65533;&#65533;]&#65533;&#65533;&#65533;&&#65533;t&#65533;+&#65533;&#65533;JG&#65533;b&#65533;&#65533;t+|&#65533;&#65533;&#65533;42*&#65533;&#65533;%&#65533;y	&#5658;&#65533;&#65533;P5S&#65533;D@&#1398;T&#404;&#1555;&#1953;&#65533;&#65533;&#65533;&#65533;*&#65533;&#65533;zWi@U*&#65533;&#65533;&#65533;y&#65533;&#65533;TN&#65533;&#65533;&#65533;&#780;~&#1931;IMD&#238;&#65533;&#65533;&#65533;+w&#65533;&#65533;&#65533; - Z&#65533;&#65533; &#65533;9&#65533;kPK&#65533;&#65533;&#65533;&#65533;5[&#65533;r&#65533;&#1486;&#65533;&#65533;t`$bw	&#65533;&#65533;.&#65533;&#65533;z&#65533;&#1160;&#914;N&#65533;q&#65533;[&#65533;&#65533;&#65533;&#65533;&#65533;9&#65533;&#65533;C&#65533;~s&#65533;&#65533;&#65533;D &#65533;&#65533;E&#65533;d&#65533;0&#65533;&#65533;M&#617835;u&#65533;#n&#65533;&#65533;&#65533;.&#65533;&#1228;x&#65533;$&#65533;AIqN&#154;&#65533;2&#497;U&#65533;~j&#65533;&#65533;*l&#65533;&#65533;	&#65533;d&#65533;&#65533;:&#65533;j&#65533;&#65533;&#65533;&#728;&#65533;	3&#65533;&#65533;v&#65533;H&#65533;&#65533;3	Kpb&#65533;h&#65533;s&#65533;^xp&#65533;&#65533;.p&#65533;&#1506;&#65533;Pb}&#65533;&#65533;B[&#65533;"&#65533;&#65533;&#65533;L&#65533;
&#65533;&#65533;&#65533;0~aVh&#65533;&#65533;&#65533;g1&&#65533;&#65533;&#65533;/&#65533;-NY&#65533;B&#65533;&#65533;'Bq
s&#65533;&#363;X*H!&#65533;"&#65533;&#65533;B&#65533;&#65533;&#1880;	N&#65533;qo&#65533;9&#65533;*O&#65533;M&#65533;i&#275;&#65533;&#65533;#9&#140;qi&#983;*&#65533;&-[&#65533;&#65533;h&#65533;&#65533;%2&#65533;L&#65533;&#65533;&#65533;i&#65533;&#65533;S[&#65533;Ib<&#65533;Q%y&#65533;b'*&#65533;&#65533;L&#65533;:v"7&#65533;i&#65533;&#1337;s&#65533;&#515;I*Y&#65533;N&#65533;&#65533;3&#65533;&#65533;&#65533;,qjN&#65533;&#65533;&#65533;$&#65533;f&#65533;?M&#65533;&#65533;&#65533;&#65533;y8CP&#65533;t&#65533;H&#65533;T&#65533; &#65533;6`
H&#65533;	(&#65533;B&#65533;7&#65533;&#65533;v&#65533;&#65533;&#65533;&#65533;p&#65533;&#65533;-x&#65533;&#65533;&#65533;&#65533;S&#65533;&#65533;
zP8&#65533;&#65533;&#65533;#y&#65533;MdS6E&#65533;d&#65533;yp&#65533;p&#65533;&#65533;
l&#65533;&#65533;'&#65533;Wb&#65533;Rj&#65533;&#65533;B&#65533;b&#65533;&#65533;@*8F&#65533;i&#65533;j&#65533;&#65533;&#65533;v&#65533;&#65533;&#65533;/X&#65533;>@&#65533;!o&#65533;&#65533;E&#65533;e&#65533;&#65533;M&#65533;&#65533;u&#65533;ew&#65533;&#65533;&#65533;:&#65533;&#65533;.&#1298;&#65533;&#65533;&#65533;k`C&#65533;&#2006;&#65533;5&#996;&X&#65533;T&#65533;&#65533;sS&#65533;{&#65533;Ta&#65533;&#65533;&#65533;&#1592;&#65533;]&#65533;&#65533;ZrH&#65533;&#1014;&#65533;&#65533;a#&#65533;v&#65533;&#65533;=&#65533;2&#65533;&#65533;&#65533;B#&#65533;l&#65533;&#65533;&#65533;C&#1024;5&#65533;g8C&#65533;@&#65533;;&#65533;&#65533;tX^&#65533;&#65533;&#65533;7&#65533;8&#65533;&#65533;&#65533;~&#65533;&#1810;&#65533;wn&#65533;&#282;/!&#65533;&#65533;0Pr&#65533;&#1383;&#65533;B"?&#65533;&#65533;&#65533;&#1086;&#65533;B&#65533;&#65533;9&#65533;&#65533;M&#65533;.&#65533;D&#65533;&#65533;/a*&#65533;&#65533;fy&#65533;!MxV#&#65533;&#65533;&#65533;&#65533;&#65533;8&#65533;:&#65533;-&#65533;I&#65533;&#65533;<&#1882;&#65533;i&#65533;&#65533;.&#65533;&#65533;&#65533;&#65533;&#65533;a#&#65533;&#65533;+?&#65533;&#65533;&#65533;yR&#65533;&#65533;4"q'&#65533;&#65533;N=&#65533;L&#65533;&#65533;)&#65533;	&#65533;N&#65533;&#65533;D%8!&#65533;&#65533;B&#65533;&#65533;&#65533;.&#65533;&#65533;&#65533;b&#65533;	cDZ&#65533;bA&#65533;`&#65533;,d
Slx&#65533;&#65533;&#65533;&#65533;/&#65533;!&#65533;_&#65533;BD&#65533;Q&#65533;]&#65533;&#65533;(&#65533;"J&#65533; 5V&#65533;&#65533;&#65533;
&#65533;7
&#65533;&#65533;D,&#65533;"B&#65533;~W`&#65533;@
]&#65533;:&#65533;&#65533;#&#65533;&#65533;	&#65533; ;p&#65533;&#65533;u&#65533;%&#65533;&#65533;&#65533;f&#65533;CHxg}v!$C&#65533;_&#65533;&#65533;	C2&#65533;&#65533;m&#65533;:@&#65533;j&#65533;%]K+&#65533;&&#65533;&F&#65533;Z3&#65533;&#65533;&#65533;&#65533;0&#65533;WfE&#65533;&#65533;I&#65533;KkR%&#65533;&#65533;@&#65533;t%&#65533;&#65533;;&#65533;&&#65533;g&#65533;&#65533;i4|j&#65533;2 4 d&#65533;aY&#65533;A &#65533;L&#65533;4&#65533; 
` 
&#65533;@ &#65533;t&#65533;0\03&#65533;)&#65533;.07&#65533;5&#65533;$&#65533;&#65533;&#$&#65533;U&#65533;x 6&#65533;UA&#65533;S8&#65533;E&#65533;s8&#65533;q O&#65533;+Po!&#65533;P&#65533;"`'&#65533;p+&#65533;C2P#`+4&#65533;>&#65533;1PyP&#65533;&#65533; %&#65533;&#65533;&#65533;,eD@e@ &#65533;VUS&#65533;=&#65533;&#65533;u&#65533;[&#65533;&#65533;} k`j8&#65533;&#65533;QS8&#65533;PaJ&#65533;&#65533;Z!&#65533;T&#65533;/&#65533;&#65533;Nw{&#65533;&#65533;t8n&#65533;&#65533;&#1155;z|P&#65533;&#65533;O&#65533;&#65533;d?&#65533;#&#65533;1&#65533;&#65533;8&#65533;V&#65533;&#65533;?ZE&#65533;,1<u o0OS^&#65533;zUw&#1557;vo&#65533;n&#65533;X&#65533;q0&#65533;q&#65533;P&#65533;<$&#65533;j0&#65533;&#65533;7&#65533;&#65533;&#65533;&#65533;&#65533;H&#65533;&#65533;&#65533;e&#65533;&#65533;[&#65533;&#65533;qgsB(&#65533; *|p&#65533;<5&#65533;&#65533;X&#65533;&#65533;3]&#65533;&#65533;Gzj&#65533;(&#65533;&#65533;t&#65533;&#65533;&#65533;&#65533;r)>u&#65533;&#65533;$&#65533;s&#65533;&#65533;*&#65533;A>&#65533;t n &#65533;s wAyv&#65533;l&#65533;r&#1046;&#65533;EQ&#65533;J<&#65533;t&#65533;?&#65533;&#65533;h^f3&#65533;	NV&#65533;&#65533;&#65533;#&#65533;UA	&#65533;	&#65533; 
&#65533;p}&#65533;&#65533;&#65533;&#65533;&#65533;`C&#65533;&#65533;&#65533;&#65533;`fc&#65533;p~&#65533;a&#65533;&#65533;"&#65533;&#65533;c>&#65533;
&#65533;0&#65533;&#65533;&#65533;&#65533;A&#65533;&#65533;&#65533;&#65533;
&#65533;P#&#65533;@
&#65533;&#65533;
'4&#65533;-&#65533;"&#65533;@6&#65533;&#65533;C$&#65533;D8f}/&#65533;"&#65533;
#]4FC&#65533;&#65533;B&#65533;#n4A&#65533;&#65533;ZZVA_&#65533;_Uf&#65533;&#65533;&#65533;`&#65533;@&#65533;1A&#65533;@&#65533;&#65533;%&#65533;&#65533;&#65533;w&#65533;&#65533;	C;oA	&#65533;&#65533;%hrIj2'&#65533;&#65533;hb&#153;F&#1568;&#65533;bz&#65533;1F&#65533;kP} &#65533;*Z}&#65533;&&#65533;d&#65533;&#65533;&#65533;hN)@&#65533;9&#65533;!J&#65533;&#65533;"Z&#65533;&#65533;&#65533;&#65533;&#65533;&#65533;..&#41939;&#65533;l'$&#65533; 
&#65533; &#65533;&#65533;o
&#65533; &#65533;\&#65533;z&#65533;{ DP ."&#65533;9&#65533;2 -&#65533;P&#65533; 	` `V&#65533;As{&#65533;!(&#65533;t&#65533;t*&#65533;&#65533;&#65533;B;8r O 5p&#65533;x&#65533;o$ .-&#65533;I&#65533;/&#65533;K&#65533;1&#65533;<&#65533;>&#65533;{JR&#65533; &#65533;&#65533;1@0&#65533;ho; i&#65533;&#65533;A&#65533;&#65533;A[&#65533;J&#65533;&#65533;Z&#65533;s&#1046;;i@&#65533;Bh&#65533;&#65533;m&#65533;xq &#65533;&#65533;&#65533;a&#65533;f&#65533;&#65533;(&#65533;q/&#65533;c&#65533;&#65533;KYs_\/&#65533;*&#65533;&#65533;q &#65533;&#65533;&#65533;\&#65533;gl&#65533;vr&#65533;P&#65533;&#65533;q(&#65533;&#65533;)r&#65533;&#65533;vn&#65533;7{`&#65533;&#65533;&#65533;q&#65533;'qd)&qY&#65533;Ai'<&#65533;k&#65533;&#65533;&#65533;l vf&#65533;9T&#65533;)iVa=0&#65533;r&#65533;&#65533;&#65533;&#65533;F&#65533;Z&#65533;&&#65533;&#65533;&#65533;~"K&#65533;R"13&#65533;:&#65533;
p&#65533;&#65533;&#65533;&#65533;&#65533;c&#65533;&#65533;5&#65533;"E&#65533;y&#65533;&#65533;7|&#65533;Y&#214;a&#65533;s15&#65533;s&#65533;&#65533;OT&#65533;w&#65533;e&#65533;>&#65533;V&#65533;jw&#65533;)>&#65533;7&#65533;#[&#65533;&#65533;,&#65533;"&#65533;CIp&#65533;_&#65533;&#65533;	RF&#65533;&#65533;	&#65533;&#65533;&#65533;e&#65533;VV	M&#65533;&#65533;&#65533;}&#65533;&#65533;}&#65533;&#65533;&#65533; &#65533;&#65533; d"&#65533;P&#1687;&#65533;0&#65533;p&#65533;&#65533;&#65533;v&#65533;&#65533;&#1051;&#65533; X&#65533; &#65533;&#65533;
4
&#457;
&#65533;P &#65533;yFD+&#65533; h&B&#65533;&#65533;/&#65533;&#65533;&#17912;&#65533;&#65533;
/&`&#65533;&#65533;
&#65533;!&#65533;0e&#65533;&#65533;#&#65533;&#65533;Hhd	G`&#65533;H&#65533;I&#65533;F&#65533;&#65533;&#65533;0&#65533;&#65533;X&#65533;&#65533;&#65533;#;i&#65533;fl&#65533;&#65533;&#65533;&#65533;F&#65533;&#65533;&#65533;&#65533;E&#65533;&#65533;&#65533;LIG&#65533;5_&#65533;+{AU&#416;&#65533;&#65533;&#65533;GH&#65533;@&#65533;'&#65533;&#65533;js&#65533;&#65533;`&#65533;&#65533;HuA;s&#65533;H&#1667;&#65533;&#65533;gS"&#65533;T&#65533;&#65533;&#65533;'h&#65533;&#65533;&#65533;&#65533;w&#65533;&#65533;@&#65533;&#65533;&#65533;1LR&#65533; @R&#65533;6&#65533; &#65533;@ {&#65533;&#65533;l&#65533;0 &#65533;@*@=&#65533;N,&#65533;&#65533;&#65533;&#65533;&#65533;.@q&#1037;	A&#65533;&#65533;T6&#65533;2&#65533;&#65533;4@&#65533;+ak&#65533;RpCPD&#65533;?&#65533;&#65533;E ?`O@N&#65533;~*5&#65533;9`+&#65533;&#65533;&#65533; &#65533;P $`o(P, [`&#65533;&#65533;D&#65533;cv&#65533;&#65533;U&#65533;8:&#65533;h&#65533;&#65533;&#65533;v`&#65533;qW&#65533;&#20019;\&#65533;&#65533;&#65533;&#65533;([w&#65533;&#65533;fV&#65533;&#65533;&#65533;&#65533;~&#65533;&#65533;y8&#65533;Om3J2&#65533;&#65533;&#65533;}`/tI&#65533;&#65533;av`Q&#65533;,&#65533;O6wir&#65533;&#65533;3&#65533;&#65533;&#65533;&#65533;J&#65533;&#65533;cv&#65533;#:m&#65533;(EWU&#65533;4^w`<&#65533;9fPbG&#65533;hPdPf&#65533;d&#65533;&#65533;&#65533;qQ:&#65533;&#214;&#65533;&#65533;&#65533;;&#65533;Kg&#65533;&&#65533;8a&#65533;&#65533;&#65533;&#65533;!8\&#65533;&#65533;n &#65533;w&#65533;&#65533;g&#65533;Es&#65533;sZ&#65533;O9&#65533;'&#1137;&#65533;?A&#65533;7} &#65533;J&#65533;&#65533;&#65533;&#65533;;&#65533;3`I[&#65533;,y&#65533;s<&#65533;0&#65533;s&#65533;&#65533;s&#1857;*&#65533;gO2G&#65533;&#65533;%&#65533;gR&#65533;	&#65533; &#65533;
=&#65533;	&#65533;
&#65533;&#65533;&#65533;M&#65533;&#65533;&#65533;s&#65533;&#1367;&#65533;&#65533;&#65533;!&#65533;@&#65533;&#65533;&#65533;!&#65533;`&#65533;A&#65533;`a&#65533;A&#65533;`a6&#65533;&#65533;&#65533;` &b	&#65533;&#65533;&#65533;C9b
&#65533;`~&#65533;&#65533;&#65533;&#65533;D&#65533;;&#65533;&#65533;&#65533;`,&#65533;`&#65533;`~6&#65533;4=c&#65533;b&#65533;&#65533;
&#65533;&#65533;&#992;&#65533;	&#65533;&#65533;!&#65533;p&#65533;iep&#1118;&#65533;f&#65533;K&#65533;6X&#1292; &#65533;&#65533;l&#65533;&#65533;E&#65533;&#65533;&#65533;b&#65533;R&#65533;	 =&#65533;X&#65533;d&#65533;l&#65533;kAgV&#65533;&#65533;<&#65533;rfe&#65533;s&#65533;&#65533;&#65533;&#65533;&#65533;eG&#65533;&%8&#65533;&#65533;&#65533;GUV;&#65533;&#65533;%&#65533;g&#65533;&#65533;&#65533;@eV&#416;&#65533;$&#65533;&#65533;;&#65533;&#65533;hz&#65533;]F&#65533;GR&#65533;&K&#65533;QP&#65533;J&#65533;&#65533;Kcy&#65533;&#65533;W&#65533;&#65533;&#65533;e&#65533;&#65533;8,&#65533;&#65533;&#65533;&#65533; " &#65533;g&#65533;op4*p&#456;N) &#65533; @:Pvjs*&#65533;pUU70w&#65533;&#65533;&#65533;O>&#65533;6&#65533;s&#3135;Qm@&#65533;
e ^&#65533;L@&#65533;6&#65533;&#65533;&#65533;-``V&#65533; 0 0&#65533;&#65533;,`#&#65533;1&#65533;ps&#65533;&#65533;&#65533;&#65533;YLs&#477;&#848;&#65533;%&#65533;&#65533;&#65533;0&#65533;@&#65533;6&#65533;&#65533;2|`&#555;&#65533;B6`&#65533;S&#65533;ds&#65533;\!&#65533;W&#65533;.&#65533;T*&#65533;=m&#65533;&#65533;OXs&#65533;*&#65533;&#65533;&#65533;<&#65533;=;Qj&#65533;&#1378;e%5#!&#65533;&#65533;&#65533;&#65533;&#65533;lt_&#65533;7&#65533;X&#65533;gP8~^7^ f&#65533;mP&#65533;E&#65533;&#65533;a&#65533;p&#65533;VQ&#65533;&#65533;v&#65533;!&#65533;Z&#65533;u&#65533;c&#65533;Vb(&#1635;&#65533;{&#65533;5I&#65533;3:y@{&#65533;!&#65533;&#65533;3&#65533;&#65533;&#778;&#65533;KUg\&#65533;&#65533;&#65533;&#65533;T)&#65533;>&#65533;&#65533;&#65533;x&#65533;&#65533;b&#65533;B)&#65533;&#65533;&#65533;"5&#65533;2&#65533;&#65533;O&#65533;&#65533;*&#65533;K&#65533;&#259;"x&#65533;/X&#65533;&#65533;)
&#65533;&#65533;C\&#65533;	1}]&#65533;e&#65533;&#65533;:i
&#65533;`&#65533;&#65533;&#65533;W&#65533;&#65533;&#65533;&#65533;&#65533;&#65533;&#65533;&#1077;&#65533;&#65533;&#65533;&#65533; B&#65533;&#65533; &#65533;&#65533;&#65533;&#65533;@&#65533;N	&#65533;N8d&#65533;&#65533;
+"""&#65533;&#65533; &#44816;&#65533;&#1065;A&#65533;&#65533;~+&#65533;,&&#65533;&#65533;&#65533;R&#65533; &#65533;"B#:&#65533;E>b&#65533;B&#65533;>=&#65533;&#65533;&#65533;&#65533;&#65533;fBB&#65533;&#65533;&#65533;&#1485;`j&#65533;`&#65533;`	&#65533;&#65533;&#65533;&#65533;
b&#65533;	M&#65533;{&#65533;H&#65533;0Fj&#65533;&#65533;^&#65533;&#65533;fn6;<hf&#65533;&#65533;nTZr&#65533;&#187;Hs&#65533;$]f&#65533;&#65533;&#65533;$&#65533;&#65533;$]&#65533;_&#65533;&#65533;&#65533;&#65533;|8&#65533;&#65533;&#65533;]&#65533;&#65533;FgA&#65533;n&#65533;P&#131;M&#65533;|&#65533;Z(&#65533;[&#65533;&#65533;&#65533;1wfG&#65533;YzeH&#65533;<|&#65533;&#65533;&#65533;P&#65533;	|p?&#65533;"p3&#65533;s &#65533; $&#65533;\&#65533;<&#65533;&#65533;v&#65533;.`9p4&#65533;(Pn&#65533; &#65533;D&#65533;&#754;&#65533;&#65533;z~3/&#65533;&#65533;.&#65533;&#65533;W&#65533;v*
&#65533;&#65533;&#65533;&#65533;&#65533;&#65533;UU&#65533;&#65533;&#65533;&#65533;G|&#65533;X@;@'&#65533;&#65533;6kS&#65533;`&#65533;&#1287;`&#65533;&#65533;&#65533;&#65533;X(p&#65533;&#65533;< n&#65533;&#2047;|&#65533;`&#65533;&#65533;&#65533;&#65533;jh&#65533;&#65533;&#65533;W&#65533;&#65533;&#65533;&#65533;(&#65533;R&#65533;@i(&#65533;.&#65533;y&#391;A&#65533;&#65533;?&#65533;/&#65533;!,&#65533;&#65533;u&#65533;&#1104;Q	&#65533;&#65533;&#65533;.pL&#65533;}@&#65533;&#65533;&#65533;(1&#65533;fw{&#65533;y&#65533;&#65533;n&#65533;\&#65533;&#65533;qu&#65533;Z&#65533;c&#65533;{T&#65533;&#65533;&#65533;&#65533;#&#65533;&#65533;
&#65533;z&#65533;8&#65533;i&#65533;a&#65533;e&#65533;5&#65533;&#65533;&#65533;O&#65533;q>?&#65533;&#65533;&#65533;&#65533;w&#65533;%&#65533;Eg&#65533;P&#65533;(&#65533;\&#65533;s&#65533;&#65533;&#65533; !&#29598;={&#65533;&#65533;&#65533;s&#65533;&#65533;&#65533;r&#65533;&#1593;s&#65533;&#65533;{&#65533; &#136;q!A&#65533;&#65533;&#65533;&#65533;O&#65533;?&#65533;&#65533;(&#65533;FB&#65533;\&#65533;SPO&#65533;<zf&#65533;&#65533;&#65533;R'&#65533;&#65533;&#65533;&#65533;\&#65533;&#65533;&#65533;B&#65533;<&#65533;,&#65533;gd&#928;&#65533;4&#549;&#1117;:&#65533;&#65533;Z&#65533;"F&#65533; M&#65533;&#1320;&#65533;&#65533;F&#65533;$QBK&#65533;R%L&#65533;:y5&#65533;&#65533;\R&#65533;:u&#65533;t	&#65533;&#65533;Gb&#65533;>&#65533;&#65533;&#65533;%L&#65533;H&#65533;&#65533;eK&#65533;\&#65533;&#65533;&#65533;&#65533;&#65533;.]&#65533;~&#65533;&#65533;&#65533;.^&#65533;z&#7861;&#1559;&#65533;a&#65533;&#65533;&&#65533;&#65533;`&#65533;}&#65533;ru*U&#65533;X&#65533;z&#65533;&#65533;uK&#65533;-]&#65533;.&#1770;&#65533;X&#65533;&#65533;W&#65533;&#65533;&#1482;&#65533;j&#65533;p[&#65533;`&#65533;&#65533;&#348;&#65533;&#65533;V&#65533;[&#65533;JU&#65533;.&#65533;Q&#65533;0]&#1700;&#65533;&#65533;L&#65533;&#65533;f&#65533;&#65533;&#65533;&K&#65533;&#65533;&#65533;;&#65533;&#65533;N&#65533;&#65533;.b8S'Q&#65533;@}&#65533;&#62715;&#65533;D&#65533;&#65533;&#65533;&#65533;&#65533;&#65533;cO&#65533;(&#65533;$G&&#1604;&#65533;N&#65533;c+/I!&#65533;I6&#65533;P&#65533;F<&#65533;+H&#65533;,&#65533;D=N@A%&#65533;Q&#65533;&#65533;&#1005;NB&#65533;&#65533;;Q&#65533;&#65533;I&#65533;&#65533;&#684;I&#65533;T&#1135;&#65533;A&#272;B&#65533;EAd&#65533;E1&#65533;&#65533;*&#65533;&#65533;&#65533;+]b&#65533;+Ey*K&#65533;&#65533;L$+&#65533;A3L&#65533;&#65533;hc
L&#65533;@&#65533;$`&#65533;&#65533;@&#65533;&#65533;zpa&#65533;> &#65533;^&#65533;&#65533;P\H&#65533;	&#65533;&#65533;$&#65533;&#65533;&#65533;C	&#65533;&#65533;&#65533;&#65533;&#65533;&#65533;%&#65533;:&#65533;$&#65533;0&#65533;&#1173;&#65533;&#65533;i&#65533;?&#65533;@)&#65533;S&#65533;`j&#65533;C!&#65533;.v&#2050;*&#65533;`&#65533;$H &#65533;z&#65533;&#65533;N;&#65533;`&#65533;
4&#65533; R`&#65533;fH&#65533;=&#65533;R&#65533;&#65533;,&#65533;&#65533;#P1$&#65533;/&#65533;t&#679;&#65533;<R&#65533; TO&#65533;#KA&#65533;$&#65533;)&#65533;1S&#65533;Kq7&#65533;,&#65533;&#65533;&#65533;'Q&#65533;2D>&#65533;;j"I:&#608;<H&#65533;R&#65533;)&#65533;&#65533;=x&#65533;&#65533;8i&#65533;?&#65533;&#65533;h&#65533;9&#65533;@&#65533;9&#1923;&#1372;H&#1367;S&#65533;&#65533;&#65533;&#65533;&#65533;c&#65533;&#65533;&#65533;#&#65533;9&#65533;X&#205;9&#65533; &#65533;#&#65533;&#65533;&#65533;S&#65533;JB&#65533;$>l&#131;8&#65533;p#&#65533;&#65533;&#65533;8&#204;2&#65533;&c2&#65533;&#65533;&#139;4&#65533;c:&#901;
&#2008;D&#65533;&#14797;9&#65533;=2&#65533;&#65533;vTq&#65533;&#65533;&#65533;<&#65533;`Z&#65533;&#65533;&#65533;&#1817;&#60451;:&#65533;&#65533;<B&#65533;&#65533;&#65533;?&#65533;E&#65533;^&#65533;&#65533;&#65533;]&#371;4$&#65533;u7z	&#65533;&#65533;u&#65533;`?&#65533;&#65533;J&#65533;&#65533;&#65533;D<&#65533;L&#65533;&#65533;&#1228;&#65533;&&#65533;&#309;TJ0&#65533;U)&#65533;&#65533;&#65533;2&#65533;(&#65533;&#65533;&#65533;&#65533;1&#65533;&#65533;QJ!^;SP9&#65533;&#65533;3&#65533;&#65533;&#65533; &#65533;$w&#65533;~&#65533;S&#65533;N&#65533;^&#65533;Qm&#65533;`|&#883;&#65533;}f`x&#581;&#65533;&#65533;M&#65533;e&#65533;)&#435;]x&#65533;e&#65533;hq&#65533;Ypm&#65533;_x /F#_&#65533;F1&#65533;&#65533;E,(&#65533;&#65533; g&#65533;&#65533;.rSY&#546;&#65533;&#65533;En&#65533;&#65533;VG&#65533;`E&#65533;R&#65533;
T&#65533;"&#65533;P
5&#65533;&#65533;L&#65533;&#65533;&#65533;&#65533;&#65533;z&#265;L&#65533;&#65533;&#65533;E(<Q&#65533;J&#65533;&#65533;y&#65533;&#65533;&#65533;\&#65533;G
Q&#65533;&#65533;p1"}&#65533;&#65533;P4&#65533;?&#65533;&#65533;D&#65533;0&#65533;&#65533;Z-&#65533;&#65533;}Ph&#373;H",&#65533;&#65533;^&#65533;"&#65533;&#65533;@&#65533;/&#65533;P&#65533;^"&#65533;;&#65533;\"x&#65533;`&#65533;+^&#65533;
U&#65533;&#132;p)E&#65533;P&#65533;G&#65533;&#65533;e&#65533;&#65533;P&#65533;&#65533;&#65533;&#65533;&#331;@r&#65533;#&#65533;E &#65533;H&#65533;X&#65533;2IJ&#65533;6&#65533;J&#65533;JD&#65533;&#65533;H&#65533;0b&#65533; &#65533;F6&#597;O&#65533;v&#65533;&#65533;d&#65533;&#65533;UJ&#65533;\1&#65533;&#65533; d&#65533;
P &#65533;+&#65533; %&#65533;&#65533;6&#65533;&#65533;&#65533;`.xA2&#65533;	@ F&#65533;&#65533;&#65533;/<@D~&#65533;&#1835;&#65533;&#65533;H*U&#65533;)&#65533;OrR&#65533;&#877;&#65533;F&#65533;&#65533;&#65533;N@&#65533;&#65533;U&#1794;&#65533;z &#65533; `h@&&#65533; &#65533; &#65533;&#65533;gpO0&#65533;&#65533;@>@&#65533;&#65533;*H&#65533;&#65533;&#65533;:&#65533;-'HB&&#65533;D%&#65533;&#65533;&#65533;B&#65533;&#65533;&#881;S%&#65533;	HR&#65533;&#65533;])&#65533;BI&#65533;K&#65533;&#65533;&#65533;u&#65533;&#65533;u&#65533;R&#65533;&#65533;&#65533;k|&#65533;&#65533;&#65533;0;&#65533;a${&#65533;H&#65533;4&#65533;&#65533;N&#65533;d&#65533;&#65533;&#65533;&#65533;CB&#158392;&#65533;&#65533;euP&#65533;&#1968;3&#65533;8&#65533;&#65533;&#65533;&#65533;&#65533;YNa	&#65533;&#65533;&#65533; "&#65533;<&#65533;&#65533;e&#65533;&#65533;>&#65533;8&#65533;Ab C&#65533;0&#65533;&#65533;&#65533;&#65533;1*&#65533;&#65533;&#65533;9&#65533;&#65533;nh&#1568;4P&#65533;s &#65533;&#65533;&#65533;&#65533;0P&#65533;	V&#65533;&#65533;&#65533;@7&#65533;&#65533;&#65533;r&#65533;&#65533;Q7&#65533;=&#65533;t&#65533;w6&#65533;&#65533;T&#65533;}H&#65533;&#65533;&#65533;&#65533;U&#65533;&#1185;M&#65533;q&#65533;&#65533;&#65533;&#65533;&#44164; &#65533;U&#65533;r
T&#65533;R*.y&#724;Dy%(&#65533;&#65533;&#65533;&#65533;D&#65533;%&#65533;&#65533;&#65533;&#65533;&#65533;&#65533;k&#65533;&#65533;L&#301;V&#65533;&#25681;&#65533;++&#65533;&#65533;&#65533;'&#65533;T&#65533;a&#65533;R&#65533;&#65533;&#65533;PQ&#564;&#65533;&#65533;F
E*X1&#65533;&#65533;q&#65533;P^&#65533;&#65533;&#65533; K&#65533;G&#65533;&#65533;&#65533;]@A
T&#65533;"1&#65533;&#65533;&#65533;E/H&#65533;&#65533;&#65533;&#65533;&#65533;q0i&#65533;&#65533;)&#65533;4&#65533;9&#65533;3&#65533;q&#65533;&#65533;&#65533;3&#65533;HM/nQ&#65533;[X&#65533;n&#65533;f&#65533;S&#65533;&#65533;9&#65533;&#65533;&#65533;eB&#65533;&#65533;&#1980;f8&#65533;0r&#65533;K&#65533;S&#65533;&#65533;B	&#65533;&#65533;{&#65533;&#65533;P&#65533;&#65533;.&#65533;&#65533;D&B&#65533;&#65533;D&#65533;&#543; &#65533;S&#65533;&#65533;&#65533;B&#65533; &#65533;&#4450; &#65533;&#65533;&#65533;&#65533;ZP^&#65533;X&#65533;=&#65533;KW&#65533;!G&#65533;(B&#65533;&#65533;$`0&#65533;&#65533;&#65533;&#1305;&#65533;&#65533;&#65533;)VY\&#65533;&#65533;&#65533;*&#65533;c&#65533;&#65533;BtN&#65533;&#65533; &#65533;&#65533;&#65533;&#907;&#65533;lD$"!I&#65533;%ED&#9236;4&#65533;&#65533;nI&#65533;&#65533;&#65533;%&#65533;&#65533;M#&#65533;&#65533;h&#65533;	&#65533;	K<&#65533;[&#65533;A&#65533; 
d`1&#65533;X0\&#65533; A&#65533;J0&#65533;d&#65533;&#65533;&#65533; &#65533;`&#65533;<L&#65533;&#65533;&#65533;b&#65533;&#65533;&#1710;&#65533;&#65533;&#65533;&#65533;V&#65533;&#65533;H0&#65533;,&#65533;JAU*&#65533;9&#65533;&#65533;&#65533;J&#65533;ZEG&#65533;(x`&#65533;&#65533;&#65533; ( &#65533;&#65533;@%P\&#65533;&#606;	&#65533;	Z&#65533;&#65533;:&#65533;Bp;8&#65533;$|&#195;&#65533;&#65533;&#65533;&#65533;k8&#65533;&#1680;S&#65533; &#65533;&#65533;69MB&#65533;l&#65533;&#65533;#&#65533;PD!v[1U&#65533;&#65533;&#65533;&#65533;C&#65533;`8\&#65533;e&#65533;&#65533;vKa6<&#65533;&#65533;&#65533;2I-T&#65533;MR&#65533;&#65533;;).&#65533;C&#65533;J&#1202;&#65533;H&#65533;q`&#65533;0u3&#65533;a`w&#65533;C&#65533;&#65533;&#65533; "*}&#65533;&#65533;&#65533;0&#65533;&#65533;!&#65533;&#65533;E&#65533;&#65533; #L&#65533;j`&#65533;&#65533;p-P!bH&#65533;&#65533;&#65533; &#65533;&#65533;&#65533;&#65533;P_&#65533;&#65533;X0x&#65533;]&#65533;&#65533;&#65533;P&#65533;/&#65533;,&#65533;E&#65533;&#65533;@(AV&#65533;B&#65533; w&#65533;&#65533;&#65533;jh&#65533;&#65533;u6&#65533;&#65533;&#65533;&#65533;g&#65533;&#65533;R&#65533;eV&#65533;&#65533;&#344;&#65533;r&#65533;&#65533;ImJ&#65533;E&#65533;&#65533;&#65533;p&#65533;&#65533;R7&#65533;K&#65533;1&#65533;&#65533;&#65533;&#65533;&#65533;&#65533;O%&#65533;@&#65533;(&#65533;&#65533;&#65533;JJ&#65533;p&#65533;&#65533;C&#65533;&#65533;K&#65533;&#65533;&#65533;J]&#65533;&#65533;Kz&#65533;#&#65533;&#65533;&#65533;D&#65533;2&#65533;&#65533;=&#65533;6&#65533;&#65533;p
^&#65533;x&#285;&#65533;&#65533;EP.&#65533;@&#65533;*&#65533;3B&#65533;&#65533;By&#65533;&#65533;&#65533;z/O(&#65533;&#65533;!0&#65533;&#65533;^&#65533;_&#65533;_&#65533;&#65533;1&#65533; &#65533;&#65533;&#65533;&#65533;i&#65533;&#65533;a&#65533;&#65533;y&#65533;b(&#65533;
&#65533;&#65533;&#65533;&#65533;&#65533;&#65533;#&#65533;&#65533;^&#65533;\&#65533;&#65533;X&#65533;&#65533;&#65533;j&#65533;&#65533;&#65533;TAB&#65533;]&#65533;&#65533;@&#65533;&#65533;&#65533;XhU(!R(&#65533;&#65533; 2 &#1220;L&#65533;&#65533;A&#65533;&#65533;&#65533;&#65533;&#65533; &#65533;,B@!<&#65533;&#65533;2&#65533;Q&#65533;N&#65533;&#65533; *"9BY&#65533;&#65533;X&#65533;9&#65533;M`&#65533;&#65533;Nz&#65533;K&#65533;I&#65533;~&#65533;H`+B&#65533;$I&#65533;&#65533;N &#65533;U(X4U0&#65533;&#65533;&#65533;
&#65533;&#65533;d&#65533;S&#65533;${/2&#65533;1R&#65533;9&#65533;I&#65533;OZEB%I&#65533;&#65533;&#65533;P&#65533;L&#65533;&#65533;&#65533;N&#65533;&#65533;1&#65533;$&#65533;&#65533;$T&#65533;S[&#65533;&#65533; &#65533;GJ&#65533;H&#65533;&#65533;F&#1539;1p
&#65533; &#65533;h&#65533; &#512;&#65533;&#65533;&#65533; 0&#65533;cb&#65533;c&&#65533;>X0&#1603;&#65533;)1@&#65533;&#65533;Q&#65533;&#65533;p
l&#65533;&#788;&#65533;&#65533;&#65533;&#65533;@&#65533;&#65533;&#65533;&#65533;;&#65533;&#65533;&#65533;*&#65533;&#1560;1&#65533;.&#65533;&#906;&#65533;9&#65533;&#65533;&#65533;0&#65533;&#65533;G{&#65533;'&#65533;r 	&#65533;&#65533;&#65533; P&#65533;&#65533;0&#65533;&#65533;  &#65533;`#&#65533;8P&#65533;x&#65533;0P&#65533;&#65533;&#65533;&#65533;&#65533;,&#65533;9&#65533;>&#65533;&#65533;&#65533;&#216;8&#65533;&#65533;5&#65533;&#65533;&#65533;	&#65533;&#65533;&#65533;9&#65533;*&#65533;r&#65533;&#65533;&#65533;&#65533;D&#65533;&#65533;	x	&#65533;=&#65533;&#65533;9	&#65533;&#65533;&#65533;78&#65533;*&#65533;8&#65533;&#65533;&#65533;&#65533;->&#65533;&#65533;&#65533;h&#65533;&#65533;&#65533;&#65533;6&#65533;&#65533;&#65533;8&#65533;&#65533;&#65533;7&#65533;,r&#65533;&#65533;&#65533;&#65533;&#65533;!&#65533;&#65533;@7&#65533;&#65533;	9&#2729;1&#65533;&#65533;c&#65533;7H&#65533;12&#1592;&#65533;&#65533;&#65533;&#65533;&#65533;&#65533;7&#65533;&#65533;i502&#65533;&#65533;&#65533;/&#65533;(8&#65533;(H<v1&#65533;&#65533;+&#65533;&#65533;1&#35497;9&#65533;5&#65533;&#65533;3&#65533;&#65533;/&#65533;+&#65533;&#65533;+&#65533;&#65533;&#1196;*&#65533;v&#65533;-&#65533;<8&#65533;6 &#65533;*&#65533;)x% &#65533; X*&#65533;+&#65533;&#65533;,&#65533;.&#1068;,&#65533;v&#65533;0&#65533;&#65533;&#65533;&#65533;&#65533;M.&#65533;04`3P&#65533;&#65533;xJY&#65533;&#65533;o<&#65533;&#65533;&#65533;&#65533;S&#65533;.&#65533;&#65533;q&#65533;&#624;&#65533;>&#65533;&#65533;&#65533;&#65533;Z&#65533;&#65533;Cx&#65533;)y&#65533;I*&#65533;P&#65533;
$&#65533;4&#65533;c%qq*{&#65533;&#65533;&#65533;N.&#638;&#65533;j&#65533;%y&#65533;'&#1006; &#65533;g&#65533;OIQ$&#65533;&#65533;/&#65533;A&#65533;(&#65533;[&#65533;JX!%&#65533;&#65533;SXA&#65533;&#65533;&#65533;&#65533;&#65533;&#65533;i&#65533;&&#65533;&#65533;&#65533;@V&#65533;&#65533;{&#65533;y&#65533;&#536;&#65533;&#1976;0S&#65533;&#65533;&#65533;;&#1336;0bP&#65533;a&#65533;0^&#65533;X0&#65533;&#65533;&#65533;1&#792;&#65533;X&#65533;&#65533;X&#65533;&#65533;h&#65533;`&#65533;A&#65533;&#1029;c&#65533; &#65533;XHD&#65533;&#65533;	M)&#65533;&#65533;x&#65533;"&#65533;&#65533;&#65533;&#65533;!{&#65533;=&#65533;&#65533;9&#65533;#&#65533;&#65533;p"&#65533;&#65533;&#65533;CFD&#65533;&#65533;&#65533;&#65533;&#65533;"5&#733;Ip&#65533;k&#65533;&#65533;M&#65533;:k&#65533;&#65533;&#65533;CM&#65533;&#65533;V&#543;&#65533;&#65533;SWP&#65533;U"P&#65533;&#65533;0]&#65533;J&#65533;&#65533;&#65533;J&#65533;3Oz&#65533;&#65533;c$P&#65533;OM3&#65533;&#65533;&#1325;&#65533;P&#1268;M5$i&#65533;*&#65533;G@>8&#65533;&#65533;( &#65533;&#65533;&#65533; &#65533; P&#65533;`&#65533;  6x$4&#65533;!0 &#65533;7&#65533;&#65533;&#65533;&#65533;*sAV&#65533;&#65533;&#65533;c&#65533;f&#65533;3&#571;6@&#65533;-x&#65533;#8&#65533;'&#65533;&#65533;1&#65533;&#65533;Y&#65533;H z&#65533;7;A &#65533;&#65533;	&#65533; 
&#65533;&#65533;&#1025;"&#65533;&#65533; 2&#65533;&#65533; &#65533;&#65533;&#65533; &#65533;&#65533;"&#65533;&#65533;&#1178;&#65533;r&#65533;7;&#538;*&#65533;X&#65533;&#65533;:&#65533;&#65533;&#65533;&#111260;&#65533;&#696;&#65533;3&#65533;"4PL&#65533;&#65533;&#65533;&#65533;z&#65533;=h&#65533;&#65533;&#65533;&#65533;<8&#65533;&#65533;&#65533;&#65533;&#65533;:&#65533;&#65533;/&#65533;&#65533;c&#65533;&#65533;|&#65533;z;&#65533;&#1547;&#65533;N&#65533;1;X0V4`&#65533;&#65533;y&#65533;1&#65533;M&#65533;U&#65533;6&#65533;&#711;&#35583;1Y&#65533;&#65533;&#65533;&#65533;&#65533;&#65533;&#65533;+&#65533;&#65533;&#65533;&#346;&#65533;&#65533;4&#65533;&#65533;&#65533;&#544;4,7&#65533;J&#65533;&#65533;&#65533;&#65533;K&#65533;.&#65533;&#65533;+&#65533;&#65533;-&#65533;&#65533;)&#65533;&#65533;&#65533;Z1(&#65533;&#65533;I&#65533;1x1&#65533;&#65533;&#65533;M%(&#65533;%M&#65533;&#65533;&#65533;&#65533;`&#65533;4h&#65533;&#65533;:,8!&#65533;&#65533; &#65533;$p(&#65533;,X<)&#65533;&#65533;&#65533;u&#65533;(&#65533;&#65533;&#525;L.&#514;)`&#65533;(&#65533;&#65533;( [&#65533;l&#65533;F`&#65533;Cx)&#969;&#65533;&#65533;1&#65533;t*&#65533;&#65533;>w9&#65533;&#65533;&#65533;G&#65533;NoY&#65533;&#1533;$&#65533;&#65533;O'&#65533;]'&#612;&#65533;k&#245;&#65533;]&#65533;zF4&#65533;&#345;NV%n&#65533;
MJ%&#65533;(1&#65533;oR&#65533;%A%&#65533;k&#65533;I&#65533;&#65533;&#65533;&#65533;\GR&#65533;&#65533;u&#1005;^&#65533;&#65533;C&#65533;&#65533;L &#65533;&j&#65533;&#609;)&#65533;*&#65533;&#65533;V`P"&#65533;&#65533;$(&#65533;&#65533;.&#65533;&#65533;&#65533;&#65533;y[&#65533; &#65533;&#65533;&#65533;t0&#65533;yQ&#65533;q&#65533;q@&#65533;)&#65533;e`3&#65533;c`&#65533;e(&#872;5&#65533;&#65533; &#261;&#65533;A&#65533;X&#65533;&#65533;&#1160;1&#65533; R&#65533;&#65533;1E&#65533;_Pp"&<@(&#65533;{!OXa&#65533;=&#65533;&#65533;}&#65533;&#65533;&#65533;L&#65533;!&#65533;&#1209;&#65533;!&#65533;M"&#65533;&#65533;B'&#65533;&#65533;B&#65533;&#65533;&#65533;&#27233;B&#65533;A2&#65533;9&#65533;Nr&#65533;&#65533;&#65533;&#65533;)!&#65533;&#65533;&#65533;&#65533;E&#65533;F5b&#65533;&#65533;&#65533;&#65533;U&#65533;&#65533;&#65533;&#65533;&#65533;&#1029;&#65533;9 &#65533;&#65533;&#65533;&#65533;&#65533;)<&#65533;&#65533;7d$Uc&#65533;&#65533;s&#65533;&#65533;&#650;&#65533;}&#65533;&#65533;8ETj=.?m&#65533;N&#65533;rE:&^&#65533;x&#65533;N&#65533;&#65533;?#&#65533;^&#65533;E`&#65533;&#65533; xd&#65533;J &#65533;&#65533;:H&#65533;&#65533;&#65533;q&#65533;:H&#65533;&#65533;&#65533;&#65533;T&#1645;&#65533;&#65533;	&#65533;&#65533;q+&#65533;&#65533;&#65533;&#65533;W^V&#65533;C&#65533;&#65533;c,&#65533;&#65533;\&#65533;&#65533;&#1339;&#65533;   &#549;f0~K&#65533;&#65533;-X&#65533;4x&#65533;&#65533;&#65533;q&#65533; F]6&#65533;h&#65533;&#65533;&#65533;&&#65533;8`&#65533;&#65533;&#65533;&#65533;$&#65533;&#65533;&#65533;&#65533;e&#65533;&#65533;L+9p&#65533;c&#65533;4@&#65533;}&#65533;&#65533;a&#65533;&#65533;7P&#65533;:(,&#65533;&#65533;&#65533;&#65533;.sT&#65533;&#65533;R&#65533;2&#65533;<&#65533;&#65533;J&#65533;&#65533;&#651;&#65533;f&#65533;&#65533;g9&#65533;&#65533;&#65533;&#65533;\.h/&#65533;&#65533;&#65533;&#65533;&#65533;0&#65533;&#65533;2&#65533;&#1572;&#65533;&#65533;Y&#65533;&#1692;X/&#65533;&#65533;&#65533;&#65533;1&#65533;wK&#65533;!&#65533;K&#65533;&#65533;9&#65533;e*&#65533;&#65533;:&#65533;&#65533;&#65533;&#65533;&#65533;K&#65533;&#65533;&#65533;-&#65533;&#65533;&#65533;&#65533;&#1692;&#65533;&#65533;&#65533;&#65533;&#65533;-&#65533;+&#65533;&#65533;&#386;&#65533;d&#65533;/&#65533;h5X&#65533;5&#65533;&#65533;b2&#65533;)p&#65533;&p&#65533;'&#65533;*&#65533;-&#65533;*&#65533;&#65533;'&#65533;*&#65533;'p&#65533;M&#65533;)&#1538;&#65533;&#65533;*x)&#65533;&#65533;(0&#65533;'&#65533;&#65533;)&#65533;&#65533;&#65533;Ob.-q	&#65533;Q
S&#65533;&#65533;&#65533;&#65533; &#65533;&#65533;kT&#65533;&#65533;Z&#65533;N&#65533;&#65533;m&#65533;&#65533;D&#65533;&#65533;N&#65533;4&#65533;&#65533;O&#65533;&#65533;aT$&#65533;O&#65533;T&#65533;,&#65533;'&#65533;N&#65533;,&#65533;&#65533;.&#65533;&#65533;$&#65533;&#65533;8&#65533;&#989;O&#65533;&#65533;^&#1422;&#65533;(~F8&#65533;yC&#65533;&#65533;CChK0P!$S0&#65533;&#65533;&#65533;*&#65533;?&#65533;n&;&#65533;&#65533;&#65533;&#65533;&#65533;&#65533;&#65533;8Z&#65533;Z&#65533;n&#65533;&#65533;	v&#65533;`&#65533;&#65533;&#65533;&#65533;n3g&#65533;d&#65533;0d&#65533;g0&#65533; &#65533;`&#65533;&#65533;_&#65533;&#65533;&#65533;&#65533;&#65533; [&#65533;^&#65533;&#65533;&#65533;V&#65533;{&#65533;>"E&#65533;0&#65533;b&#65533;&#65533;5"%&#65533;I&#65533;OX&#65533;.&#65533;&#65533;%&#65533;&#65533;&#65533;+&#882;(" o&#65533;MxJ&#65533;K $+&#65533;(&#65533;!+&#65533;&#65533;4&#65533;&#65533;Hh&#65533;T&#65533;(&#65533;&#65533;&#65533;F&#65533;&#65533;2&#65533;&#65533;2&#65533;a"K&#65533;C,&#65533;&#65533;&#65533;&#65533;&#65533;Z&#65533;&#65533;&#65533;&#65533;&#65533;Z&#65533;#&#65533;&#65533;1&#65533;#&#65533;D&#65533;H&#65533;&#65533;&#65533; &#65533;X&#65533;'&#65533;&#65533;Mk&#65533;&#65533;(?&#65533;P	&#65533;;-&#65533;&#65533;19&#65533;&#65533;$&#65533;R;&#65533;=@&#65533;(&#1537;x&#65533;
&#65533;&#65533;&#65533;d(&#65533;&#65533;&#65533; X&#321;.&#65533;&#65533;bh&#65533;&#65533;&#711; I&#65533;@&#65533;&#65533;9&#65533;9s&#65533;I&#1978;&#65533;&#65533;z&#65533;vF&#65533;&#65533;,&#65533;&#65533;&#65533;T(P&#65533;
` <!&#65533;s&#65533; &t&#65533; &#65533;+&#65533;&#65533;8&#65533;&#65533;P&#65533;&#65533;&#65533;Z&#65533;&#65533;&#65533;r&#65533;&#65533;&#65533;!&#65533;7p&#65533;&#65533;&#65533;&#65533;&#65533;(K&#65533;&#65533;,&#65533;&#65533;-|>&#65533;&#65533;&#65533;g&#65533;*&#65533;Yg&#65533;Z&#65533;&#65533;Z&#65533;Z&#65533;&#65533;M&#65533;&#65533;Q&#65533;&#1546;&#65533;:&#65533;8vdw&#65533;=&#65533;&#65533;&#1664;&#65533;K4&#65533;F2&#65533;&#1307;K&#595;+&#65533;&#65533;&#65533;&#65533;/L&#244;&#65533;&#1035;J&#65533;&#65533;*&#65533;&#65533;.&#514;*&#1026;&#65533;&#1449;&#65533;X4 &#65533;/`[l7=&#65533;]g&#65533;c<3&#65533;&#65533;&#65533;K&#65533;&#65533;&#65533;1uV&#65533;&#65533;&#65533;&#65533;L&#65533;&#65533;&#65533;&#65533;&#65533;&#65533;+hu[&#65533;<i7h&#65533;o;&#65533;3;30&#65533;&#65533;&#65533;\&#65533;j+&#65533;&#65533;&#755;k'0&&#65533;&#65533;=&#65533;2&#65533;&#65533;*&#65533;&#65533;.&#65533;)&#65533;&#65533;&#65533;&#65533;&#65533;F&#65533;&#65533;P&#65533;&#65533;3&#65533;&#65533;&#65533;&#65533;)&#65533;&#65533;)Oi/)g&#65533;&#65533;u	B`>&#65533;&#65533;&#486;&#65533;PCE&#65533;&#65533;&#65533;&#65533;Ib&#65533;6&#65533;^OT>&#65533;#O@&#65533;)&#65533;&#65533;&#65533;&#65533;t&#65533;6(/&#65533;&#29322;&#65533;T&#65533;&#65533;&#65533;I&#65533;&#65533;&#65533;&#65533;&#65533;&#65533;LR&#65533;1RI&#65533;B&#65533;&#65533;0&#65533;D&#65533;O &#65533;&#65533;U&#65533;&#65533;&#65533;:B&#65533;!TP&#65533;8n&#65533;&#65533;&#65533;'&#65533;
&#65533;&#65533;&#65533;8PA&#65533;&#65533;W&#65533;]&#65533; *A&#65533;&#65533; 	&#1669;&#65533;&#65533;&#65533;.b@&#65533;d&#65533;@&#65533;(&#65533;d@&#65533;`KA&#65533;&#65533;L&#65533;\8&#65533;Yh &#408;A&#65533;R0a&#65533;&#65533;&#65533;&#65533;f&#65533;UHS&#65533;&#65533;C&#1207;@p sa&ta&#65533;&#65533;&#65533;&#65533;&#65533;
&#1870;&#65533;5R&#65533;&#65533;"&#33266;&#65533;/&#65533;2&#65533;&#65533;)J&#65533;&#65533;"&#65533;i&#65533;00JX&#65533;Dz&#65533;6&#65533;&#65533;6&#65533;&#65533;N&#65533;1r&#65533;&#65533;&#65533;H&#65533;N &#65533;R&#65533;d&#610;e&#65533; B[&#65533;`&#65533;b&#65533;
&#1386;W&#65533;f&#65533;R&#65533;S'M&#65533;$E&#65533;4I$G&#65533;*$h&#989;<|$&#65533;&#65533;A&#65533; &#65533;&#65533;&#65533;g&#65533;B&#65533;&#65533;<&#65533;("C&#65533;h&#65533;&#65533;&#65533;g&#65533;8p&#1976;i&#65533;F&#925;>/u&#65533;4&#65533;&>~j&#10835;&#65533;&#65533;L?s&#65533;&#65533; qa&#65533;>|&#560;&#65533;l;`&#65533;&#65533;&#65533;&#65533;9v&#1820;I&#65533;&#65533;5l&#65533;&#65533;&#65533;G&#65533;:vT&#28227;G&#65533;&#65533;6&#65533;&#65533;&#65533;<&#65533;7s&#65533;*&#65533;&#65533;|&#65533;&#65533;&#65533;&#65533;3P^&#65533;&#65533;`&#65533;8t&#65533;P&#65533;A	,&#65533;&#65533;&#65533;&#65533;&#65533;$&#65533; $"(X&#65533;@BB&#65533;8&#65533;&#65533;&#65533;
L&#65533;&#65533;9&#65533;&#65533;c&#65533;y&#65533;&#65533;&#65533;hf&#65533;=z&#65533;c&#65533;q&#65533;9tR&#65533;&#1996;&#462;&#65533;7&#65533;&#65533;&#65533;RE&#65533;&#65533;5&#65533;&#1756;&#65533;&#65533;E&#65533;p|5HK&#65533;&#1159;j&#65533;&#65533;&#65533;&#65533;&#65533;A&#65533;n&#65533;1F&#65533;&#65533;&#65533;&#65533;q&#65533;aFR,&#65533;&#65533;Xx&#65533;f&#65533;&#65533;XD&#65533;&#65533;a&#65533;&#65533;&#65533;JD&#65533;s&#65533;&#65533;Fh&#65533;&#65533;Fp&#65533;]&#65533;1&#65533;e&#65533;5&#65533;&#65533;&#65533;&#65533;%&#65533;&#65533;&#65533; eT&#65533;^h&#65533;k4&#65533;et&#65533;&#65533;E&#65533;A&#65533;a&#65533;&#65533;&#65533;`|A&#65533;&#65533;e&#65533;&#65533;g&#65533;A!&#65533;a&#65533;a&#65533;&#65533;"&&#65533;&#65533;w&#65533;t&#65533;EF_p&#65533;EE&#65533;&#65533;&#65533;&#65533;&#65533;(^&#65533;&#65533;#l&#65533;qgcD^t&#65533;&#65533;#&#65533;H&#65533;HPUR&#65533;"$	&#65533;w,&#65533;k&#65533;&#65533;&#65533;&#65533;
B&#65533;!&#65533;&#65533;K&#65533;&#65533;&#65533;N&#65533;*&#65533;##&#65533;&#65533;"&#65533; &#65533;H&#65533;&#65533;&#65533;l#&#65533;2b&#65533;&#65533;&#65533;t&#65533;&#65533;&#65533;>{-&#65533;&#65533;&#65533;0&#65533;HI&#65533;&#65533;&#65533;&#65533;P%Hw&#65533;&#65533;&#65533;B"&#65533;#&#65533;&#65533;D&#65533;&#65533;&#65533; &#65533;&#65533;&#65533;&#65533;6"	&&#65533;|&#65533;I&&#65533;`rI%&#65533;&#65533;&#65533;&#65533;#&#65533;8&#65533;&#52560;L&#65533;#&#65533;&#65533;%&#65533;&#65533;&#65533;&#65533;)&#65533;&#65533;&#65533;&#65533;+&#65533;P&#65533;J+&#65533;&#65533;&#65533;
+&#65533;&#65533;&#65533;&#65533;&#677;&#65533;&#65533;&#65533;(&#65533;|&#65533;(&#65533;&#65533;&#65533;(&#65533;&#65533;&#65533;&#65533;.&#65533;&#65533;s&#493;&#65533;&#65533;.&#65533;&#32907;/&#65533;&#65533;40&#65533;&#65533;b&#65533;-&#65533;&#65533;L/&#65533;&#65533;&#65533;4&#65533;Yk&#65533;5&#65533;&#65533;&#65533;bu&#1275; &#65533;&#65533;&#65533;&#65533;r6&#1717;&#65533;&#1163;&#65533;H&#65533;&#65533;K.&#65533;&#65533;}P&#65533;e#Tw-&#65533;&#65533;&#65533;
*;&#65533;&#65533;'&#65533;&#65533;	&#65533;>x'&#65533;{B&#65533;&#65533;4&#65533;2J&#487;&#65533;"&#65533;&#65533;8&#65533;LJ&#65533;3&#65533;"&#65533;'Yr&#65533;&q2&#65533;&#65533;\B	&#65533;X&#65533;I&#65533;&#65533;&#65533;X&#65533;#&#65533;n	%&#65533;db&#65533;&#65533;&#65533;6I$&#65533;{T{&&#65533;4&#65533;&#65533;&#65533;W&#65533;I((&#65533;BJ(&#65533;d&#65533;	'&#65533;&#65533;RKB&#65533;HD,B&#65533;&#65533;&#65533;+&#65533;&#65533;r,&#65533;|&#65533;&#65533;&&#65533;TR&#65533;%&#65533;&#65533;&#65533;"B&#1173;z&#65533;d`K&#65533;&#65533;fS&#65533;&#1351;z&#65533;o M&#65533;`&#65533;:&#65533;u&#65533;Q`&#65533;&#65533;&#65533;:&#65533;&#65533;.&#65533;CxH(&#65533;&#65533;&#65533;=rh&#206; &#65533;9d&#65533;#&#65533;&#65533;&0p&#65533; &#65533;m.&#65533;P &#65533;A>c&#65533;2&#65533;&#65533;6<&#65533;&#65533;&#65533;&#65533;&#65533;!&#65533;C&#65533;&#65533;&#65533;&#65533;@&#65533;28b&#65533;&#65533;&#65533;!+&#65533;iO&#65533;&#65533;&#65533;&#65533;B&#65533;o&#65533;&#65533;&#65533;&#65533;&#65533;`(&#65533;&#65533;rB8 &#65533; &#560;&#65533;&#65533;A&#65533;gPB6&#1024;0@ !@ &#65533;&#65533; '&#65533;&#65533;&#65533;P&#65533;@`Gm&#65533;&#65533;zFs&#282;&#65533;au&#65533;&#65533;&#65533;(&#65533;&#65533;Pup0T:&#65533;&#65533;/':C&#65533;&#65533;&#65533;&#65533;&#65533;Rl@&#65533;p&#65533;1&#65533;!&#65533;#&#65533;&#65533;&#65533;&#65533;&#65533;&#65533;!Gp(&#65533;P>&#65533;&#65533;&#65533;qXC&#65533;&#65533;#!	Q&#65533;&#65533;`7&#65533;AZ&#65533;&#65533;&#65533;&#65533;&#65533; &#65533;A
G &#65533; &#65533;&#65533;&#65533;e8&#65533;&#65533;2!ef&#65533;)qP'&#65533;&#65533;SFI0k&#65533;R&#65533;&#65533;%P&#65533;A>i&#65533;B&#65533;&#65533;&#65533;&#65533;d&#65533;hHT&#65533;&#1030;w&#65533;&#65533;&#65533;&#65533;&#65533;&#65533;$7&#65533;&#65533;Fo`C&#65533;&#1024;(2&#65533;&#65533;p&#1056;&#65533; &#65533;B&#65533;Gx&#65533;&#65533;&#65533;T&#65533;4&#65533;&#65533;&#65533;&#65533;1&#65533;&#65533;>&#65533;N704),}&#65533;4URM,&#65533;&#65533;&#65533;&#65533;&#65533;eX&#65533;&#65533;*&#2025;&#65533;&#65533; h[h&#65533;("&#65533;D0u&#65533;h&#65533;"UEh&#65533;aQE&#65533;O&#65533;-&#65533;&#65533;&#65533;xD$&#65533;&#1447;&#65533;e	&#65533;&#65533;	H&#65533;&#65533;\&#65533;&#65533;R}&#65533;&#65533;&#65533;&#65533;&#65533;k"&#65533;&#65533;&#65533;EX&#65533;&#914;&#65533;"&#65533;&#1352;&#65533;Fb9&#65533;&#65533;J&#65533;N&#65533;Z&#65533;&#65533;&#65533;$F&#65533;&#65533;4&#169;&#65533;&#65533;&#65533;)T&#65533;
V&#65533;"&#65533;&#65533;Z&#65533;W4D&#65533;h+L&#65533;&#65533;&#1388;&#65533;8&#65533;&#65533;b&#65533;&#65533;&#65533;-&#65533;&#65533;&#65533;&#65533;iaA\&#65533;&#65533;&#65533;0&#65533;Aa c&#65533;&#65533;E/v&#65533;_&#65533;k&#65533;}.&#1416;&#65533;^&#65533;&#65533;`/pq&#65533;&#65533;&#65533;&#65533;&#65533;&#65533;&#65533;-&#65533;rq&#65533;&#65533;&#65533;V&#65533;(&#65533;&#65533;x&#65533;[&#65533;&#65533;&#65533;&#65533;E-&#65533;W2&#866;br&#65533;&#65533;o&#65533;:G8&#65533;&#65533;7p&#65533;&#65533;&#65533;@Q&#65533;&#65533;&#65533;Bs&#65533;&#65533;&#65533;&D&#65533;
&#65533;J&#65533;&#65533;&#65533;((&#65533;	Nh&#65533;`&#65533;&#65533;&#65533;%2|0&#65533;Uu&#65533;&#65533;&#65533;&#65533;v>&#65533;O&#65533;($&#65533;G<&#65533;#a&#44060;EU&#65533;A&#65533;&#65533;&#65533;P&#65533;&#65533;6!
&#65533;&#65533;V&#65533;&#65533;&#65533;(G
Vx!&#65533;i&#65533;6_Vt&#65533;{&#65533;S&#65533;(&#551;	&#65533;-n`&#65533;xP
K&#65533;&#65533;&#65533;6&#65533;L&#65533;&#65533;VR)o&#65533;&#65533;(&#65533;&#65533;8&#551;jhCh&#65533;&#65533;&#65533;ev&#65533;C&#65533; '&#65533;&#65533;G)&#65533;&#65533;B&#65533;d$5|A	(&#65533; D&#65533;&#65533;P -@&#65533;&#65533;&#65533;&#65533;y&#217;.U&#65533;P/&#65533;&#65533;&#65533;4H&#38919;&#65533;&#65533;&#65533;&#65533;&#65533;U &#65533;&#65533;&#65533;&#65533;&#65533;~~h&#65533;Q&#65533;=|&#65533;&#65533;&#65533;P) &#65533;F&#65533;AZ&#65533;&#65533;&#65533;&#65533;&#65533;&#65533;	&#65533;&#65533;&#65533;&#65533;a&#65533;&#65533;j&#65533;&#65533;R@(&#65533;.&#65533;@C0h&#65533;/p&#65533;q&#65533;x&#65533;&#65533;&#65533;&#65533;&#65533;`&#65533;&#65533;&#65533;&#65533;~&#65533;&#65533;c&#65533;P>&#65533;c&#534114;T&#65533;3X&#65533;
iHJ&#65533;&#65533;#&#65533;&#65533;)1&#65533;$T#1&#65533;2p!g34&#65533;&#65533;7&#65533;&#65533;FphJ&#65533;&#65533;&#65533;&#65533;v&#65533;%&#65533;!uC&#65533;0X!
X C!&#65533;M&#65533;h&#65533;^&#65533;&#65533;`RJB&#545;&#54361;Y&#65533;&#65533;&#65533;&#65533;y&#65533;&#65533;j	&#65533; &#65533;&#65533;&#65533;b&#197;&#1315;<&#65533;&#65533;&#65533;%5&#65533;&#65533;&#65533;&#65533;B&#65533;9&#65533;&#65533;&#65533;;&#65533;<&#65533;&#65533;Id$I74H/&#65533;4&#65533;&g&#65533;&#308;C&#65533;&#65533;v&#65533;9&#65533;I	&#65533;&#65533;_!Q&#65533;&#65533;&#65533;B&#65533;&#65533;2B&#65533;&#65533;b,&#65533;&#65533;&#65533;%&#65533;*&#65533;!&#65533;;&#65533;&#65533;&#65533;yj&#65533;:&#65533;da5&#65533;M&#65533;&#378;&#65533;Uz&#65533;b&#65533;&#65533;&#65533;&#65533;&#65533;d&#65533;&#65533;^&#65533;)Ot&#65533;T&#65533;&#65533;@9&#65533;]&#65533;&#65533;&#65533;&#65533;Y6u&#65533;&#65533;&#65533;&#65533;&#65533;IT&#65533;&#65533;&#65533;+bA&#65533;X&#65533;by&#65533;&#65533;&#65533; &#65533;,&#65533;M"u&#65533;D%:A
&#65533;}&#65533; &#65533;&#65533;&#65533;B&#65533;Z%&#65533;&#65533;o&#65533;&#65533;&#65533;&#65533;:&#65533;&#65533;&#65533;&#65533;x&#65533;&#65533;PDR&#65533;2&#65533;u&#65533;&#65533;&#65533;&#65533;&#65533;6&#65533;`&#1060351;&#65533;&#65533;-&#65533;&#65533;&#65533;Ci&#65533;&#65533;s	&#65533;&#65533;&#65533; *M`&#65533;&#65533;&#65533; &#65533;&#65533;&#65533;0&#65533;&#65533;&#65533;&#65533;B&#65533;&#65533;LAP&#65533;&#65533;&#65533;&#65533;,&#65533;&#65533;D&#65533;&#65533;&#65533;&#65533;yA&#65533;o|_&#65533;&#65533;&#65533;)&#65533;&#65533;&#65533;&LY&#65533;|B&#65533;`&#65533;&#65533;5&#65533;4&#65533;&#65533;&T(&#65533;&#65533;C'lnB'&#65533;&#65533;E a&#65533;&PH&#65533;U&#65533;4&#65533;Y&#65533;&#65533;"&#65533;S+	&#178;D&#65533;!&#65533;!&#65533;KK&#65533;Y&#65533;&#184;&#152;$&#65533;&#65533;+hO
&#65533;*&#65533;B&#65533;&#65533;xi |&#65533;B,&#65533;&#65533;(&#65533;&#1028;&#65533;&#1666;,&#65533;B&#65533;&#956;L(p&#65533;&#65533;&#65533;&#65533;!&#156;&#65533;AK&#65533;&#65533;i&#65533;w &#65533;D&#65533;:A	&#65533;A&#65533;&#989;&#65533;	&#65533;ST&#65533;&#65533;!fF&#65533;iH&#65533;&#65533;&#65533;&#65533;&#65533;5&#65533;&#65533; SxA&#65533;&#65533;&#65533;@T  &#65533;@@D &#65533;&#65533;.:@&#65533; &#65533;&#65533;&#65533;&#65533;&#65533;AJ&#65533;&#1003;y&#65533;D\&#65533;&#65533;4&#65533;m X&#348;9QV&#65533;O&#65533;9" D"&#65533;&#65533;&#65533;8 &#65533;(A,A0&#65533;&#65533;&#65533;&#65533;@	h  @&#65533;&#65533;&#65533;&#65533;T&#65533;y&#65533;HSlA&#65533;&#65533;,&#65533;d&#65533;\&#65533;&#65533;&#65533;EX&#65533;&#65533;&#65533;&#65533;ft&#65533;$&#65533;&#65533;y&#65533;&#65533;&#65533;&#321;xJ&#65533;a&#65533;G&#65533;@qHP&#65533;d&#65533;&#65533;&&#65533;T&#65533;A&#65533;&#65533;\&#65533;&#65533;&#65533;&#65533;9&#65533;&#65533;&#65533;a\R$r&#65533;&#65533;&#65533;&#65533;T&#65533;<&#65533;&=&#65533;b&#1796;&#65533;&#65533;&#65533;&#65533;&#65533;%&#65533;&#65533;*N &#65533;&#65533;E&#1362;A&#65533;&#65533;>I&#65533;T&#65533;&#65533;&#65533;&#65533;9]&#65533;Vi&#65533;#&#65533;G&#65533;+&#1348;&#65533;yE&#65533;x&#65533;&#65533;5&#65533;F)&#65533;Q&#65533;&#65533;M&#65533;&#65533;V&#65533;VDP&#65533;9&#65533;&#65533;&#65533;U&#65533;F&#65533;&#488;&#65533;e&#65533;=&#65533;&#65533;	Q[&#65533;&#65533;y&#65533;y&#65533;&#65533;&#977;&#65533;&#65533;A&#65533;?&#65533;&#65533;&#65533;NY&#65533;Q&#842;&#65533;&#65533;
&#65533;&#2005;&#65533;&#65533;&#65533;
&#65533;e&#65533;&#65533;&#65533;&#65533;u&#65533;&#65533;&#65533;JX-^&#65533;&#65533;&#65533;&#65533;US&#65533;X&#65533;&#65533;&#65533;"<V&#65533;(B`)UV&#65533;SE&#65533;I&#65533;&#65533;&#65533;&#299;@&#65533;M&#65533;&#65533;%i&#65533;V8PQ&#65533;RAS&#65533;$h)D&#65533;D&#65533;&#65533;h&#65533;X}1&#65533;$&#65533;&#65533;0&#65533;#&#65533;&#65533;dIB%h&#65533;'&#65533;B*(&#65533;+&#65533;&#65533;D&#258;gQ&#65533;+&#65533;a+&#65533;&#65533;<N&#892;L)&#65533;&#130;m&#65533;)&#65533;&#65533;&#65533;&#65533;&#65533;),&#65533;&#65533;&#65533;x&#65533;&#65533;&#65533;&#65533;&#65533;,&#65533;o&#65533;.&#65533;v&#65533;.&#65533;&#65533;&#65533;.&#65533;u&#65533;/&#65533;B0pI&#65533;0&#65533;/&#65533;/&#65533;&#65533;0T&#65533;&#65533;&#65533;&#65533;y&#65533;&#65533;h&#65533;B&#65533;'w&#65533;&#65533;&#1026;C-XM&#65533;.&#65533;&#65533;&#65533;/&#65533;&#65533;&#1088;&#65533;D&#65533;&#65533;	&#65533;(h&#65533;&#65533;D&#65533;$&#65533;&#65533;9XFP&#65533;&#65533;$&#912;&#65533;&#65533;&#65533;&#65533;%V}&#65533;%<B&#65533;&#65533;&#65533;L&#65533;u&#65533;X&#65533;$0O&#65533;&#65533;O&#65533;^6&#65533;A&#65533;&#65533;&#65533;&#65533;&#65533;HO "&#65533;&#65533;e&#65533;X%&#65533;&#65533;&#65533;C&#65533;A %tB(&#65533;B)@D&#65533;&#65533;)j&#65533;&#65533;(&#65533;!&#65533;&#65533;BLD&#65533;&#65533;'&#65533;&#65533;A&#65533;&#65533;&#65533;`D 2O&#65533;&#65533;Zai&#65533;&#65533;&#65533;6z&#1688;&#65533;D"Bc4&#65533;C&#65533;&#65533;&#65533;&#65533;d:&#65533;&#65533;&#65533;&#65533;(#|&#65533;&#579;&#65533;&#65533;&#65533;&#65533;&#65533;&#65533;&#65533;&#65533;d&#65533;	&#65533;&#65533;A&#65533;@$&#65533;4&#65533;@&#65533;4@<&#65533;  l ,&#65533;2&#65533;&#65533;&#65533;&#65533;&#65533;&#65533;&#65533;M&#65533;&#65533;a&#65533;d&#65533;&#65533;&#65533;&#65533;A&#65533;\&#65533;p&#65533;L&#65533;Q&#65533;|%|&#65533;&#65533;pA A&#65533;&#65533;&#65533;&#65533;&#65533;@&#65533;@4@(&#65533;&#65533; X&#65533;a&#65533;&#65533;E&#65533;&#1024;4&#65533;T&#65533;t&#65533;h&#65533;r&#65533;\&#65533;\&#65533;0F&#1830;&#65533;h&#65533;&#1881;~&#65533;"e&#65533;&#65533;&#65533;B&#65533;P&#65533;&#777;&#65533;&#65533;&#65533;&#65533;&#65533;e&#65533;&#65533;
P&#65533;*&#65533;T%&#65533;<&#65533;&#65533;q&#65533;#&#65533;&#65533;&#65533;&#65533;&#65533;%&#65533;&#65533;&#1604;&#65533;%Em&#65533;v&#65533;&#65533;bP&#65533;GW&#65533;&#65533;#)&#65533;&#65533;EdW&#65533;&#65533;Wf&#65533;M&#407;&#65533;%&#65533;q&#65533;&#65533;&#65533;&#65533;(&#65533;P&#877;&#65533;vT{h&#65533;AQgPPJH$&#1273;&#65533;}]&#65533;B&#65533;Gm&#65533;&#65533;&#65533;&#65533;v<&#1128;&#65533;&#65533;z8-&#65533;&\a&#65533;A&#65533;A&#65533;&#65533;&#65533;]&#65533;&#65533;X &#65533;&#65533;&#65533;&#65533;&#65533;K&#65533;&#65533;Q&#65533;f&#65533;(KlO&#65533;(&#65533;&#65533;&#65533;F&#65533;&#65533;Tj&#65533;&#336;&#65533;O\&#65533;&#65533;&#309;0Bn&#65533;&#65533;1B&#65533;&#65533;&#317;&#65533;M&#65533;&#65533; `&#65533;n&#65533;Q&#65533;a&#65533;%&#65533;&#65533;&#65533;#Z&#366;\L&#65533;8$PB&&#65533;BDHD|M&#65533;+&#65533;+&#65533;B(lB&#65533;@&#65533;!&#65533;!&#967;aB&#65533;&#65533;&#65533;)D&#65533;&#65533;,&#65533;ag&#1377;z&#65533;'l&#65533;L}&#65533; |f&#65533;*&#65533;L|&#65533;&#65533;&#65533;&#65533;'&#65533;m&#65533;)&#65533;&#65533;z%D-&#65533;_-&#65533;&#65533;/&#65533;.&#65533;&#65533;/&#65533;&#65533;&#65533;&#65533;o&#65533;&#65533;&#65533;p&#65533;$&#65533;&#65533;&#65533;Mv&#1602;&#65533;&#1090;,&#65533;o(j t&#65533;(|&#578;&#624;B,&#65533;&#65533;&#65533;&#65533;&#65533;&#65533;|!Y&#65533;&#65533;&#65533;&#65533;aN&#65533;X&#65533;"8&#65533;"@&#65533;&#65533;&#65533;&#65533;'t&#65533;&#65533;&#65533;%&#65533;N&#65533;&#65533;`&#65533;&#65533;&#65533;(`$h&#65533;(|&4&#65533;!d&#65533;&#65533;l.;"\&#65533;&#65533;a&#65533;&#65533;&#65533;&#65533;&#65533;"&#65533;!\&#65533;&#1785;K&#65533;&#65533;&#65533;gH%&#65533;A&#65533;!HB&#65533;<N)&#65533;&#65533;&#65533;&#65533;&#65533;&#65533;gx&#65533;y&#65533;&#65533;w&#65533;&#65533;&#65533;&#65533;/-&#65533;*&#65533;&#4354;&#65533;X&#65533;t&#65533;%&#65533;&#65533;"&#65533;&#65533;&#65533;Z&#65533;&#65533;k7:R&#65533;&#65533;u
&#65533;&#65533;&#65533;P&#65533;)&#65533;&#321;iE&#65533;&#65533;&#65533;&#973;m&#65533;&#65533;Y&#65533;&#65533;`&#65533;&#65533;@t q@ &#65533;&#65533;8@&#65533;k @0@&#65533; L&#65533;T"C	&#65533;&#1005;&#65533;&#65533;&#65533;7&#65533;&#65533;y&#65533;&#65533;&#65533;&#65533;lle&#65533;
o&#65533;ni&#65533;&#1606;&#65533;R0A&#65533;@&#65533;&#65533;&#65533; &#256;
&#65533; &#65533; &#65533;&#65533;@`@DA&#65533;&#65533;&#65533;&#65533;&#603;%&#65533;&#65533;&#65533;&#65533;X&#65533;	i d@&#65533;z&#65533;D&#65533;&#65533;@&#65533;&#65533;&#65533;A&#65533;_&#65533;m&#65533;1]&#65533;&#65533;&#65533;n&#65533;&#65533;SJ|&#775;&#65533;*&#65533;%&#65533;r&#65533;Ar&#65533;&#263;&9&#65533;g,EIM&#65533;L&#65533;&#65533;F&#65533;b04&#65533;~&#65533;{&#65533;$&#65533;m&#65533;&#1056;"&#65533;XY&#65533;%&#65533;&#65533;&#65533;&#65533;G&#65533;4FV&#65533;[JE&#65533;!Q&#65533;&#65533;&#65533;&#65533;N&#65533;&#1226;m&#65533;vlFo,P&#65533;m&#65533;&#65533;&#65533;&#65533;N-P&#65533;&#65533;Hg%V&#65533;4]j&#65533;&#65533;&#65533;&#65533;y&#65533;Y&#65533;1&#65533;c&#65533;-&#1373;&#65533;&#1009;GcdS,&#65533;&#65533;D&#65533;w&#65533;&#65533;0.&#65533;&#65533;K&#65533;Lh!bf&#65533;&#65533;Y&#65533;&#65533;&#65533;&#65533;&#65533;&#700;0&#65533;G4_aO&#65533;&#65533;&#65533;&#65533;nTl&#65533;`&#65533;&#65533;`A&#65533;[&#65533;&#65533;x&#65533;M&#65533;&#65533; i&#65533;&#65533;V&#176;&#363;m&#65533;P&#65533;&#65533;UI&#65533;wg&#65533;&#65533;&#65533;y&#65533;&#65533;qg&#65533;hz&#65533;c9&#65533;&#65533;qG&#65533;b&#65533;'&#65533;xn&#65533;w&#65533;znV&#65533;l&#65533;&#65533;&#65533;l-&#65533;&#65533;&#65533;}&#65533;&#65533;	&#65533;&#65533;&#65533;&#65533;q&#65533;X*&#65533;`&#65533;&#65533;&#65533;v0iM&#65533; 0.|&#65533;C&#65533;&#65533;&#296;. psC &#65533;/&#65533;&#65533;&#1024143;&#65533;&#65533;&#1666;.&#65533;&#65533;Z &#65533;&#65533;'x&#65533;&#65533;xyk&#65533;&#1632;&#65533;+&#65533;L}q&#65533;P&#65533;&#65533;!\&#65533;  &#65533;#X&#65533;&'`&#65533;L&#65533;r&#65533;&#65533;~&#65533;'k%p&#65533;(p&#65533;&#65533;&#65533;ffB&#65533;5q&#65533;8&#769;&#65533;&#65533;&#65533;&#65533;&#65533;P &#65533;C:&#65533;d&#65533;!B &#65533;[&#65533;&#65533;6&&#65533;&#65533;=&#65533;B$p&#65533;&#65533;&#65533;&#924;Bu3YA`&#65533;D&#65533;&#65533;yl[&#65533;@X&#65533;&#65533; &#65533;,&#65533;B*&#65533;(&#65533;&#65533;&#65533;`g&#65533;$4"X&#2021;Z&#65533;&#65533;@	T2&#65533;&#641;A+&#65533;&#65533;&#65533;&#65533;x&#65533;&#65533;&#65533;&#65533;8&#65533;C&#65533;	&#65533;*3&#65533;%&#65533;;s&#65533;7&#65533;&#65533;_&#65533;&#65533;&#65533;&#65533;2`@ &#65533;<&#65533;.&#65533;&#65533;&#65533;b@&#65533;@8&#65533;&#548;&#65533;J&#65533;%	&#65533;*S&#65533;&#65533;B-I&#65533;&#65533;JxfHk3&#65533;J|e&#65533;4&#65533;&#1792;&#65533; &#65533;&#65533;&#65533;l y@\ &#65533;l@LA_&#65533;&#65533;&#65533;AT&#65533;&#65533;&#65533;&#65533;&#65533;&#65533;&#512;&#65533;?w[\&#65533;zl&#65533;&#65533;&#65533;&#65533;&#65533;V>&#65533;Ql&#65533;&#65533;FFfl&#65533;qt&#65533;&#65533;L{g&#65533;&#65533;&#257;&#65533;&#65533;1&#65533;9&#65533;&#65533; &#65533;&#65533;W&#65533;&#65533;&#65533; B&#65533;&#65533;TVd&#65533;&#1643;&#65533;&#65533;H+#a&#65533;&#65533;Y;F]&#65533;&#65533;%&#65533;&Y{xh&#65533;y RqG&#65533;zkVP&#1257;D&#65533;&#65533;&#65533;ym&#65533;.&#65533;h`;&#65533;&#1005;&#65533;&#65533;\Ov]#!Vb5]f&#1578;&#65533;&#65533;&#65533;B&#733;b&#65533;&#65533;`v,]&#65533;&#65533;r&#65533;&#1369;&#65533;DF&#65533;j&#65533;K&#65533;]&#65533;J&#1063;vcg&#65533;n#X&#1546;&#65533;&&#65533;V&#65533;&#65533;&#65533;aon&#65533;W'XAB&#65533;0&#65533;&#65533;&#65533;n&#65533;kB&#65533;c5XEB&#65533;UP&#65533;nf&#245;e&#65533;D&#65533;&#65533;&#65533;&#65533;jj1&#65533;%Z]&#65533;&#65533;X&#65533;o&#65533;&#65533;&#65533;&#65533;&#65533;&#65533;&#65533;&#65533;&#65533;&#65533;(d&#65533;#&#65533;&#65533;!&#65533;Bfq&#65533;&#65533;&#65533;g&#65533;&#65533;'*&#65533;&#65533;&#65533;Vj&#65533;aj5>/w&#65533;&#65533;B*&#65533;t&#65533;M&#65533;&#65533;o&#65533;1&#65533;&#65533;&#65533;ia&#65533;z&#65533;1j&#65533;&#65533;x&#65533;&#65533;&#65533;&#65533;&#65533;&#552;&#65533;B&#65533;8>&#65533;0o&#65533;&#65533;&#65533;w&#65533;-&#1057;&#65533;&#65533;V{!pB&#65533;.&#65533;>&#65533;&#65533;&#65533;)&#65533;&#65533;u&#65533;&L&#150;&#65533;!`&#65533;&88&#65533;oD&#65533;F&#65533;'l&#65533;}}B&#65533;&#65533;)&#65533;r&#316;&#65533;&#65533;&#65533;8&#65533;8&#65533;!&#772;&#65533;&#65533;&#65533;3n&#65533;&#65533;. &#1557;WAU!&#1028;&#65533;&#1813;P&#65533;&#65533;[
NB&#65533;&#65533;o&#65533;@&#65533;Z&#65533;&#65533;&#65533;&#65533;[&#65533;r&#1906;&#65533;&#65533;&#65533;\&#65533;&#1434;&#65533;&#661;&#65533;&#65533;&#65533;b&#1138;U&#65533;V,W&#65533;N&#65533;5
&#65533;O&#65533;D&#65533;"Uj&#65533;J&#65533;D&#65533;&#65533;&#65533;@&#65533;p&#65533;&#65533;&#65533;L&#65533;5o&#65533;&#65533;y&#65533;f&#857;2e&#808;Qc&#65533;&#65533;1e&#65533;&#1057;&#65533;9u&#65533;&#65533;&#65533;#&#65533;N&#65533;t&#65533;&#289;&#65533;5&#65533;P&#65533;o&#65533;&#65533;&#65533;#g&#65533;={&#43313;&#65533;cE&#65533;"<&#65533; aB_&#65533;*&#65533;&#65533;&#65533;&#65533;&#65533;&#65533;v&#65533;&#3699;&#65533;&#65533;&#65533;7Z&#65533;y\52&#65533;5m&#65533;&#65533;&#65533;&#65533;&#65533;&#65533;?|&#35337;&#65533;'&#65533;&#65533;m&#772;&#65533;K&=\&#65533;(BC8p&#65533; &#65533;A&#65533;&#65533;&#65533;&#65533;&#65533;&#792;0a&#268;I&#65533;N&#65533;&#65533;s&#65533;Q&#65533;&#65533;:&#65533;&#65533;p&#65533;&#65533;8&#65533;&#65533;&#65533;O&#65533;&#65533;6&#65533;&#7367;O&#65533;&#65533;y&#65533;6&#65533;s&#65533;&#65533;=z&#65533;(^&#65533;8&#65533;&#65533;&#65533;&#65533;&#65533;#&#65533;6&#65533;HC47&#65533;1&#65533;&#65533;&#65533;*>&#65533;&#65533;&#65533;&#65533;>&#65533;#o=&#65533;><&#65533;&#65533;3&#65533; &#65533;P*;&#65533;{k>&#65533;.&#65533;&#65533;&#65533;=&#65533;&#65533;&#65533;&#65533;&#65533;&#65533;h&#65533;:&#35855;=&#65533;{&#65533;=&#65533;&#65533;,'&#65533;&#65533;&#1263;C&#65533;&#1339;P1&#65533;&#65533;&#65533;/?=&#65533; &#65533;&#65533;&#65533;d&#65533;&#437;&#65533;&#65533;;&#65533;&#1810;K;&#65533;&#65533;K-&#65533;A&#65533;&#65533;&#65533;CA/&#65533;,&#65533;&#736;&#65533;Pc&#65533;&#65533;&#65533;&#65533;&#65533;B$&#65533;&#65533;)&#65533;O&#65533;TPCQ&#65533;A&#65533;&#65533;&#65533;&#65533;&#65533;&#65533;EI&#65533;CQ&#65533;I(&#65533;DG &#65533;&#65533;&#65533;N#y$&#65533;Q'&#65533;&#65533;FY&#65533;F*=$QW&#65533;&#65533;&#65533;&#65533;Fj&#65533;DWUaDQC/=&#65533;>	1$&#65533;D&#65533;&#65533;WGYD&#65533;gq$&#65533;H &#65533;&#65533;E&#65533;$]&#65533;&#65533;&#65533;&#65533;Ca&#65533;P-&#4372;TXY&#65533;U\yY:z^&#65533;Z9%H1dC)w&#65533;RLQ&#65533;U&#65533;eSH%&#65533;PT*&#65533;tOAW&#65533;S&#65533;=&#65533;R0&#65533;&#1556;&#65533;3^ic&#65533;&#65533;mEdVR)%&#65533;&#65533;B!&#340;&#65533;gQ&#65533;!&#65533;&rEdWfi&#65533;_&#65533;&#65533;^t&#65533;a&#65533;	:&#65533;`~&#65533;&#65533;XVQ&#65533;&#65533;Ud&#65533;&#342;]v&#65533;&#65533;&#65533;]n&#65533;&#65533;]6&#65533;&#65533;\|&#65533;&#65533;&#65533;o&#65533;&#65533;&#65533;Zb&#65533;w&#65533;UL&#65533;OD&#65533;JVM$QG(&#65533;DP:&#65533;DKR&#65533;&#65533;&#65533;K6&#65533;D&#65533;&#65533;N<)&#1811;M0&#580;&#65533;;&#65533;DM2&#65533;dq&#65533;+&#65533;rR&#65533;s&#65533;E&#65533;)&#65533;&#65533;h&#65533;3&#65533;&#65533;&#65533;s>A&#65533;&#65533;&&#65533;&#65533;O&#65533;1$&#65533;G&&#65533;&#17612;^&#65533;&#65533;\~&#65533;&#65533;&#45408;6z#Y(j&#65533;]&#65533;]&#65533;&#65533;Z`&#65533;9&#1874;&#65533;n&#65533;1&#65533;{&#65533;EDP&#65533;q&#65533;c;&#65533;r&#65533;&#65533;K&#65533;?&#65533;&#65533;C&#65533;&#65533;&#65533;c?=&#65533;h&#65533;E&#65533;&#65533;bq3
&#65533;&#65533;&#65533;C&#65533;m
&#65533;9&#65533;p&#65533;#&#65533; P _&#65533;&#65533;	H 0$&#65533;&#65533; Y&#65533;7&#65533;&#65533;[f&#65533;8&#65533;&#65533;ez&#65533;x&#65533;@&#65533;&#65533;&#65533;&#65533;&#65533;:&#65533;AS&#65533;A	8`&#65533;,@	&#65533;o&#65533; Ta&#65533;&#1027;$&#65533;6&#65533;ih&#65533;&#65533;+&#65533;`&#65533; 2p&#65533;l&#65533;&#65533;
&#65533;p&#65533;Bx&#65533;N&#65533;+_&#65533;&#65533;B&#65533;$&#65533;O=&#65533;&#65533;&#65533;&#65533;&#65533;&#65533;&#65533;,)1&#65533;KW4&#65533;&#65533;}&#65533;+f2#&#65533;&#1587;&#65533;&#65533;oH8&#65533;&#65533;&#65533;&#65533;%&#65533;&#65533;D&#65533;&#65533;&#995;&#65533;&#65533;FIE&#65533;`&#65533;&#65533;&#1573;<x&#65533;<&#65533;3&#65533;0)?&#65533;C&#65533;&#65533;~&#65533;&#289; &#65533;&#65533;|RRV&#65533;4&#65533;*ei&#65533;&#65533;&#65533;J&#65533;&#65533;&#65533;U&#65533;roBc&#65533;0&#308; Q-&#65533;|&#65533;*&#65533;2&#65533;&#552;KoH&#65533;<S&#65533;<&#65533;&#65533;&~,&#65533;&#65533;&#65533;&#65533;&#65533;=&#65533;&#65533;&#65533;&#65533;0A B&#65533;K&#65533;&#65533;&#65533;Mu&#65533;V&#65533;&#65533;T&#65533;-I&#65533;j&#65533;rD#&#65533;wr&#65533;&#65533;'&#65533;J&#65533;u&#65533;*&#65533;d&#65533;7&#65533;&#65533;&#65533;c&#65533;&#65533;&#65533;]D<CE&#65533;Rm&#65533;&#65533;:&#65533;&#65533;&#65533;U&#65533;w&#65533;&#65533;[&#65533;r=&#65533;&#65533;*&#65533;y&#65533;&#65533;8)"&#430;X&#65533;B&#65533;E&#65533;^&#65533;
OX"&#65533;&#65533;&#65533;%6&#65533;	P&#65533;&#65533;&#65533;S*8&&#65533;O0&#65533;&#65533;P&#65533;G%F1&#65533;j&#65533;&#65533;&#65533;&#65533;<&#65533;0&#65533;&#65533;&#65533;x$+&#65533;&#65533;&#65533;U&#65533;&#65533;&#517;-naU[&#546;&#65533;&#65533;+2&#65533;4&#65533;"&#65533;Y&#65533;&#65533;0&#65533;&#65533;&#65533;^&#65533;&#65533;&#65533;&#65533;.jU&#65533;M&#65533;&#65533;&#65533;&#65533;Y&#65533;_&#65533;>&#65533;.r^#&#65533;HHV&#65533;&#65533;&#65533;&#65533;&#65533;T#&#65533;pE&#65533;D!
R&#65533;"&#65533;&#65533;D%$1-Jh&#65533;"'*kYK`"pk3&#65533;':&#65533;&#65533;Khbp&#65533;3\k9&#65533;	KP&#65533;o&#65533;&#65533;T&#65533;&#65533;&#65533;h)&#65533;4A&#1329;1,m~f&#65533;| D&#65533;&#65533;[?&#65533;$&#65533;&#276;&#65533;&#65533;&#65533;We&#65533;&#65533;&#65533;X)T&#65533;&#65533;&#65533;"&#65533;	&#65533;j/|A&#65533;&#65533;&#802;y"&#65533;FjA6X&#65533;&#65533;0&#65533;&#65533;R6&#65533;&#65533;T&#65533;&#65533;D&#65533;&#65533;&#65533;M
&#1924;&#65533;*T 8&#65533;\&#65533;i&#65533;u7i&#65533; &#65533;&#65533;&#65533;&#65533;&#65533;&#65533;&#65533;&#65533;&#65533;&#65533;&#65533;&#65533;$S&#1010;&#65533;&#65533;-F&#65533;o&#65533;DpP`|&#65533;&#65533;*P=&#65533;&#65533;N&#65533;&#65533;&#65533;,&#65533;&#65533;&#65533; &#65533;&#65533;&#65533;H|&#65533;Cs&#65533;/!2D[&#65533;&#65533;&#65533;&#65533;L&#65533;0@&#65533;l )Ky &#65533;&#65533;&#65533;@%-i(&#65533;mxC&#65533;"<&#65533;&#65533;	4&#65533;&#65533;F&#65533;4Wq&#65533;&#65533;9B&#65533;&#65533;&#65533;(J\^Q{z&#1287;%&#1095;LmLL"c&#65533;1II&#65533;T&#65533;&#65533;&#65533;&#65533;&#1895;~&#65533;&#65533;&#65533; yGD&#65533;&#65533;&#65533;Tt&#65533;&#65533;&;&#65533;&#65533;L&#65533;9e}>(iD&#65533;'~&#65533;&#65533;&#65533;&#263;s&#65533;Rs&#65533;&#65533;&#289;Ls)&#65533;&#65533;Q&#65533;WV&#65533;Wv&#65533;Aq&#65533;&#65533;&#65533;T6&#65533;+[&#65533;&#65533;&#65533;k&#65533;[&#65533;B1&#65533;&#65533;5&#65533;!'&#65533;&#1107;&#65533;n&#65533;&#65533;gn&#65533;&#65533;&#65533;&#65533;&! \!B &#65533;M&#65533;Z&#65533;QNu&#65533;&#65533;&#65533;jw&#65533;&#65533;&#65533;I@BZ&#65533;&#65533;V?a&#65533;ME&#65533;&#65533;&#65533;&#65533;&#65533;&#65533;P&#65533;)t&#65533;Z'~i&#65533;n^]&#65533;&#65533;&#65533;&#65533;&#65533;&#65533;d&#65533;&#65533;&#65533;RT&#65533;$&#65533;M&#65533;&#65533;&#65533;x*&#65533;&#65533;&#65533;Y&#65533;^&#65533;XE):1[Lhb&#65533;l;Y)VQ2&#65533;&#65533;%S&#65533;NS1&#65533;&#65533;&#65533;&#65533;N&#65533;X)&#65533;&#1123;&#65533;te1&#65533;@Z&#65533;X&#65533;\&#65533;&#65533;'B&#65533;&#65533;&#65533;&#65533;&#65533;w:&#65533;&#65533;&#65533;Z&#65533;&#65533;&#65533;&#65533;&#65533;f&#65533;&#517;/|&#65533;&#65533;_ M&#65533; Z[&#65533;W&#65533;&#65533;bq&#65533;H&#65533;+j&#65533;3&#65533;&#65533;}e&#65533;_7&#181;`&#65533;&#65533;&#65533;&#65533;&#1925;H&#65533;&#65533;?5Y&#65533;8&#65533;&#65533;u"%&#65533;&#65533;&#65533;& &#65533;&#65533;&#369;m&#65533;&#65533;'8&#65533;&#65533;&#65533;n&#65533;&#65533;&#65533;&#65533;&<o&#65533;v&#65533;J&#65533;}&#65533;&#65533;&#65533;eq&#65533;	&#65533;3&#65533;v&#65533;&&#65533;&#65533;"S&#65533;&#65533;=&#65533;&#65533;&#65533;&#65533;^W&#65533;&#65533;&#65533;.v&#65533;&#65533;&#65533;.!a&#65533;y[!r&#65533;rDk&#65533;pE&#65533;*_&#65533;S&#65533;z&#65533;{&#65533;&#65533;&#65533;e&#65533;&#65533;&#65533;&#354;`g>G&#65533;&#65533;4&#65533;&#65533;&#65533;&#65533;&#65533;$&#65533;a	[&#1714;U&#65533;4&#65533;+&#65533;g&#65533;U&#65533;u&#316;&#65533;%&#65533; &#65533;&#65533;(&#65533;&#65533;0`" &&#65533;8 &#65533;@&#65533;&#65533;*e&#65533;t&#65533;&#65533;=:fb&#65533;&#65533;&#65533;uF&#65533;G8&#65533;-&#65533;=&#65533;&#65533;r &#65533;&#65533;`&#65533;PP&#65533;
@D |&#65533;&#65533; :d&#65533;&#65533;DB&#65533;&#65533;&#65533;&#65533;	j@,&#65533;/*&#65533;( &#65533;  &#65533;`&#65533;E&#65533;&#65533;&#1539;B&#65533;B&#65533; &#65533; $&#65533;&#1063;D&#65533;@&#65533;&#65533;D&#65533;(&#65533;&#935;	&#65533;&#65533;&#65533;(&#65533;P&#65533;~&#65533;&#65533;rB&#65533;&#65533;,&#65533;&#65533;&#65533;?&#65533;
&#1392;4jd&#65533;&#1444;9&#65533;G&#65533;&#65533;0&#65533;,&#65533;&#65533;"~&#65533;P&#65533;&#65533;&#65533;&#65533;>&#65533;F&#65533;1&#65533;H?^I&#65533;&#65533;,&#65533;&#65533;C&#65533;4dNN&#525;r&#65533;M,&#65533;&#65533;F&#65533;&#65533;+&#65533; &#65533;&#65533;$,&#65533;&#1622;m-0&#65533;&#65533;&#65533;D,>q@&#65533;&#65533;&#65533;&#65533;&#65533;OP&#65533;&#65533;,&#1784;)]&#65533;&&#65533;
&#65533;&#65533;|&#65533;&#65533;^&#65533;&#65533;A[&#65533;&#65533;ZL&#65533;&#65533;E&#65533;&#65533;&#65533;jnLeU^&#65533;Y&#65533;&#65533;&#65533;Te\&#65533;&#65533;SZ&#65533;RAO&#65533;&#65533;&#261;Sl&#65533;&#65533;&#65533;&#65533;&#65533;f&#65533;=&#65533;mOY&#65533;k&#65533;8gV4&#65533;:%Daa&#65533;k&#65533;&#65533;&#1925;x@"T+Jka@&#65533;&#65533;Ae"&#65533;&#65533;J&#65533;&#65533;&#65533;&#65533;&F%2&#65533; Fc&#65533;y&#65533;Jyl&#65533;&#65533;>&#65533;$&#1414;&#65533;Taw&#65533;kx!&#65533;l&#65533;Ta&#65533;/&#65533;gkz&#65533;&#65533;p&#65533;~&#65533;h&#65533;&#65533;&#65533;~a&#65533;!&&#65533;j#`&#65533;$@&#65533;\&#65533;r&#65533;&#65533;^&#65533;h&#65533;&#65533;h&#65533;&#65533;pA&#65533;~&#65533;&#65533;&#65533;&#45319;!ha&#266;)e!&#65533;&#65533;`L&#65533;&#65533;(&#65533;&#65533;L++3&#65533;&#65533;&#65533;&#65533;r$&#65533;+'o*&#65533;4&#65533;,/G&#65533;&#65533;&#65533;&#65533;&#65533;eU&#65533;&#65533;i&#65533;&#65533;&#65533;&#65533;&#65533;k{&#65533;.&#65533;&#65533;&#65533;\&#65533;Ut&#65533;npGbA&#65533;pa%&#65533;2%u&#65533;w&#65533;!UAX&#65533;"4blf&#65533;L&#65533;a
&#65533;&#65533;>&#65533;0A&#65533;>%&#65533;d&#65533;&#65533;<&#65533;u&#65533;&#65533;&#65533;&#65533;&#65533;XB&#65533;u&#65533;&#1762;	Q&#65533;&#65533;&#65533;&#65533;x&#65533;Uj&#65533;&#1641;&#65533;j")&#65533;P&#65533;D&#65533;,&#65533;( @&#65533;&#65533;&#65533;&#65533;A&#65533;8&#65533;~J-&#65533;&#65533;&#65533;OZg&#65533;&#1059;Qb&#65533;Q&#1152;	D`&#65533;,Q&#65533;&#65533; &#65533;<&#65533;F &#65533; &#65533;&#65533;&#65533;&#65533;&#65533;Q&#65533;&#65533;&#65533;`&#65533;&#65533;	^&#65533;p#&#65533;&#65533; &#65533;&#65533; &#65533; &#65533;&#65533;&#65533;P~&#65533;&#65533;>&#65533;&#65533;?&#65533;&#65533;H0$&#65533;pI&#65533;&#65533;>&#65533;gL&#65533;A/I&#65533;"&#65533;&#65533;#&#1456;&#65533;Q&#65533;`}F)I$&#65533;B&#65533;P&#65533;&#65533;&#65533;&#65533;+1>l-B=mJ&#65533;(E`&#1234;$?&#65533;&#65533;&#65533;AV&#65533;GC1&#65533;tI&#65533;&#65533;i&#1268;"(&#65533;"&#65533;&#65533;"M&#65533; &#65533;&#65533;&#65533;&#65533;$A&#65533;&#65533;-CI&#65533;&#65533;&#65533;"&#450;-&#65533;b&#1920;V1
&#65533;`MG&#65533;HM&#783;>d_&#65533;%{2&#65533;&#65533;&#65533;&#65533;&#65533;&#65533;&#65533;6&#65533;MT.!&AZD&#65533;&#65533;&#65533;&#65533;&#65533;&#65533;1T&#65533;I&#65533;&#65533;M&#1936;1&&#65533;&#65533;+&#65533;&#65533;e&#65533;&#65533;&#65533;&#65533;V&#65533;WeX&#65533;&#65533;:&#65533;&#65533;3&#65533;tO&#65533;&#65533;&#65533;Uv&#65533;o0&#65533;pG#&#65533;&#65533;ydm&#65533;fo0aqd*&#65533;P&#65533;&#65533;&#65533;vj%~Nb>&#28300;*`&f&#65533;Xad&#65533;5&#65533;&#65533;&X!$F&#65533;&#65533; &#65533;&#65533;g|&#65533;&#65533;&#65533;!;&#65533;&#65533;(&#65533;&#65533;&#65533;j+&#65533;&#906;gbr1}AV&#65533;P&#65533;f&#65533;&#65533;&&#174;&#65533;&#65533;[&#1994;k&#65533;J&#65533;tA!&#65533;&#65533;J&#65533;&#65533;F*ga"x&#65533;@a,&#65533;&#65533;&#65533;&#65533;&#65533;&#65533;2&#65533;d&#65533;&#65533;B-c-g.&#65533;*&#65533;&#65533;*&#65533;r&#65533;Q&#65533;&#65533;&#65533;&#65533;n&#65533;&#65533;&#65533;R&#65533;e[&#65533;M&#134;eEX&#65533;&#65533;/u&#65533;&#65533;$Ke6&#65533;&#65533;Ul&#65533;&#65533;&#65533;,sZ&#65533;.y&&#65533;s!&BX&#65533;\&#65533;&#65533;`t*&#65533;>!o2/&#65533;*&#65533;U8&#65533;&#65533;&#65533;C&#65533;L&#65533;P&#65533;&#65533;s&#65533;&#65533;&#65533;&#65533;[&#65533;O&#65533;D&#65533;^&#65533;N&#65533;&#65533;&#19295;&#65533;W&#65533;&#65533;(&#65533;oA&#416;
&#65533;&#65533;J&#65533;&` 9  8&#65533;&#65533; &#65533;&#65533;&#65533;o&#65533;L>&#65533;&#65533;M&#65533;&#65533;o1&#65533;G&#65533;&#65533;&#65533;"&#65533;&#883;q&#65533;p&#65533; &#65533;&#65533;&#65533;@&#65533;&#65533;BXt&#65533;&#65533;&#65533;&#65533;@:&#65533;&#65533;"`N&#65533;. &#65533;&#65533;&#1040;4&#65533;&#65533;?2&#65533;&#65533;H)v&#65533;h&#65533;1&#65533;&#65533;&#65533;&#65533;&#65533;&#65533;dDhdwm&#65533;g&#65533;&#65533;d&#65533;&#65533;&#65533;r&#65533;wkw?lIy&#65533;7&#65533;|&#65533;Jh&#65533;*l7&#65533;&#1160;C:&#65533;y=&#65533;vg7C&#65533;A&#65533;|&#65533;`&#65533;&#65533;&#65533;w&#65533;&#65533; &#65533;&#65533;&#752;WDhi|&#65533;@(&#65533;b&#65533;&#65533;"-&#65533;-&#65533;j$&#65533;&#65533;~&#65533;&#65533;&#65533;&#65533;}&#65533;-&#65533;&#65533;A&#65533;&#65533;K&#65533;`L}&#65533;(&#65533;&#65533;HM&#65533;&#65533;?*&#65533;&#65533;+&#65533;&#10849;&#261;&#65533;&#65533;&#65533;0&#65533;&#65533;8&#65533;&#65533;M&#65533;&#65533;r\&#65533;m&#1934;Q&#65533;<E&#65533;K&#65533;V!&#65533;&#65533;p&#65533;(&#65533;v.a&#65533;&#65533;&#65533;di&#65533;&#65533;H&#65533;FH&#65533;&#65533;&#65533;/q&#65533;-&#65533;.&#65533;&#65533;&#65533;qp&#65533;&#65533;0B&#65533;&#65533;"zN&#65533;&#65533;N&#65533;&#65533;&#65533;f&#65533;@a&#65533;&#65533;3;a&#65533;c&#65533;&#65533; S&#65533;*&#65533;N&#4869;&#65533;`&#65533;z#b&#65533;&#2040;&#65533;^&#65533;\&#65533; &#1976;i6&#172;&#65533;&#65533;J]&#1048;bD&#65533;)K&#906;fy&#65533;xj&#65533;&#65533;hR&#65533;&#65533;da `!&#65533;:&#65533;&#1618;&#65533;
&#65533;{&#65533;&#65533;R&#65533;&#65533;z&#65533;&#65533;&#65533;2bl&#65533;8&#65533;J&#65533;&#65533;&&#65533;U9&#65533;&#65533;"!&#65533;1&#472;&#65533;s&#65533;&#65533;&#65533;qpT&#707;%/Gr6&#65533;&#65533;&#65533;&#65533;J&#65533;&#65533;I.&#65533;&#386;&#65533;e\J&#65533;iXd&#65533;&#65533;&#65533;.&#65533;&#65533;&#65533;+&#65533;eG!`
&#65533;Zu&#65533;^&#65533;&#65533;9jA$&#65533;&#65533;&#65533;%,B&#65533;:&#65533;&#65533;@J`dfb&#65533;F%&Y&#65533;&#65533;DX.;&#65533;Z&#65533;&#65533;J4&#65533;&#65533;Yt,&#65533;&#65533;&#65533;@&#65533;W48Z&#65533;E&#65533;8&#65533;-A&#65533;Z8,&#65533;@&#65533;&#65533;&#65533;&#65533;P P&#65533; 
&#65533; &#65533;^&#65533;	&#1696;,&#65533;}X$&#65533;&#65533;&#65533;{&#65533;04$I&#65533;&#65533;
Z&#65533;&#65533;&#65533;&#65533;&#65533; 
@q: &#65533;z&#65533;&#65533;&#65533;&#65533; &#65533;
a1&#65533; &#65533;`4 r&#65533;&#65533;!&#65533;&#65533;&#65533;i&#65533; t&#65533;mJ&#65533;7&#65533;$&#65533;^&#65533;C%4&#65533;/&#65533;&#65533;@(>&#65533;F&#65533;&#65533;&#1228;&#785;)&#65533;HJjPJZmNj&#65533;G&#65533;&#65533;&#65533;&#65533;&#65533;&#65533;&#1463;&#65533;|)+qC&#65533;CCVI(&#65533;w&#65533;:&#65533;|&#1088;&#65533; &#65533;0&#65533;&#65533;:&#65533;~&#65533;&#65533;&#65533;&#65533;t+$#&#65533;pM&#65533;&#176;-&#65533;}&#65533;&#65533;&#65533;&#65533;dN&#65533;&#65533;&#65533;iL&#65533;c-~&#65533;&#1025;?g&#65533;"&#65533;&#65533;!V&#65533;%&#65533;p&#65533;&#65533;&#65533;i&#65533;:&#65533;&#65533;Ro|9O'&#65533;C&#65533;&#65533;h&#65533;&#65533;Fxc[J&#65533;&#65533;&#65533;+_h&#65533;&#65533;&#65533;&&#65533;&#65533;&#65533;&&#65533;&#65533;G&#1071;&#65533;&#65533;K&#65533;R\6v&#65533;&#65533;&#65533;Oo&#65533;Ug&#65533;[&#65533;&#65533;&#65533;D&#65533;&#65533;&#16747;J&#65533;`m&#65533;g&#65533;m&#65533;&#65533;cN!&#65533;z
&#65533;`&#65533;&#65533;z&#65533;&#65533;$3&#65533;&#65533;'&#65533;&#65533;&#1791;&#65533;&#65533;j &#65533;#&#65533;&#65533;g&#43952;&#65533;&#65533;&#65533;;X&#65533;&#65533;"mA^&#622;]&#65533;u&#65533;v&#65533;&#65533;p&#65533;x&#65533;&#65533;&#65533;/&#65533;&#65533;&#65533;X&#65533;&#65533;&#65533;*h&#65533;&#65533;&#65533;}G&#65533;&#65533;5ol&#65533;&#65533;gY&#65533;`U&#65533;a&#65533;{&#65533;!&#65533;dP&#65533;V?&#65533;h&#1010; &#65533;&#65533;&#65533;Y&#65533;&#65533;&#65533;V(&#65533;c+&#65533;R&#65533;E&#65533;g&#65533;X&#65533;&#65533;0E&#65533;#&#65533;R(8Z"&#65533;&#65533;&#65533;'&#65533;w&#65533;N&#65533;&#65533;&#65533;h$&#65533;&#65533;z.&#65533;Fn&#65533;v6&#65533;Ma&#65533;&#65533;/].&#65533;z&#65533;&#65533;&#1083;%*&#65533;&#2010;&#65533;Y&#65533;+&#65533;&#65533;&#65533;d&#65533;&#65533;I&#65533;&#271;P&#65533;m&#65533;$,&#65533;l&#65533;6_&#65533;&#65533;|&#65533;2&#65533;&#65533;&#65533;&#65533;`&#65533; &#640;&#65533;&#65533;@&#65533;&#65533;: 9&#65533;B` @&#65533; &#65533;&#65533;IG&#65533;3Z&#65533;3&#65533;&#65533;-<&#293;&#65533;P1&#65533;&#65533;v`&#65533;q?&#65533;7j&#65533;&#65533;B\@&#65533;`&#65533;G8&#65533;&#65533;@&#65533;` @r&#65533;'&#65533;&#65533;`&#65533;pdD&#1127;&#65533;&#65533;&#65533;?R4&#65533;&#65533;&#65533;:&#65533;#&#65533;&#65533;1( Q&#65533;MI&#65533;*&#65533;w1&#65533;&#65533;&#65533;jIB&#65533;&#1868;&#65533;&#65533;t&#65533;&#868;&#1060;&#65533;>b&#65533;ps&#65533;~!&#65533;Jr&#65533;&#65533;K&#65533;m|&#65533;`&#65533; ( i&#65533;&#65533;b|w&#65533;_&#65533;K&#578;&#65533;&#65533;&#65533;&#65533;+&#65533;"&#65533;1>&#65533;!&#65533;&#65533;d&#65533;&#65533;&#65533;9&#65533;&#65533;I&#65533;&#65533;&#65533;&#65533;G&#65533;&#799;&#1140;&#65533;U&#65533;D&#1248;pe&#65533;&#65533;&#65533;&#65533;{p@&#1014;&#65533;&#65533;F-&#65533;F&#65533;&#65533;&#2018;e\&#65533;Yz&#65533;&#2024;%T&#65533;r&#949;&#65533;v*&#65533;&#65533;&#65533;W&#65533;&#65533;~&#65533;&#65533;&#1077;&#65533;&#65533;&#65533;V&#65533;(A&#65533;-&#65533;o.aTF+p&#65533;&#65533;]&#65533;8&#65533;N**]a$;&#65533;zh&#65533;&#65533;&#65533;b&#65533;&#65533;?&#65533; &#65533;&#457;="y&#65533;&#65533;&#65533;&#65533;^&#353;&#65533; &#65533;*%&#65533;.%&#65533;&#65533;&#65533;&#65533;&#65533;&#65533;J!:&#65533;&#65533;+#&#65533;&#65533;&#65533;N]y&#65533;&#65533;7&#65533;&#65533;&#65533;&#65533;&#65533;&#944;h&#65533;"F&#65533;&#65533;&#65533;1&#1618;%&#65533;f&#65533;&#65533;*&#65533;N&#65533;4&#65533;&#65533;8&#65533;K&#65533;&#65533;^ f&#65533;]&#65533;&#65533;y&#65533;c&#65533;Xa&#65533;&#65533;&#65533;j&#65533;>&#65533;b5R&#65533;i[.g&#65533;o&#65533;&#65533;&5&#65533;//E&#65533;`&#65533;R&#65533;k&#65533;&#65533;R&#65533;"aTG"&#65533;&#65533;&#65533;J&#65533;&#65533;'&#65533;&#65533;"&#65533;&#65533;&#65533;k!*&#65533;&#65533;&#65533;&#65533;&#65533;&#65533;`A*I&R&#65533;&#65533;K&#65533;V&#65533;&#65533;&#65533;'F!&#65533;2a&#65533;l%&#65533;s&#65533;&#65533;&#65533;|Mg&#65533;O&#305;Of&#65533;.&#65533;&#1630; &#65533;#G&#65533;5&#65533;&#65533;&#65533;H&#65533;(9&#65533;&#65533;&#65533;&#65533;&H&#65533;&#65533;	&#65533;&#65533;&#65533;2g&#65533;&#65533;&#65533;&#65533;&#65533;&#65533;"*H&#65533;0!B&#65533;	D@&#65533;&#65533;A~&#65533;&#65533;y&#65533;O&#65533;|&#65533;&#65533;&#65533;t&#65533;y&#65533;&#65533;9Z&#65533;
0 5&#65533;&#65533;V&#65533;Xq&#65533;&#65533;&#65533;&#65533;R	p&#65533;&#65533;;&#65533;(&#65533;&#65533;e&#65533;:t&#65533;&#1585;2&#65533;&#65533;Q&#65533;*P&#65533;eNQ<v&#65533;&#65533;&#65533;{&#65533;&#65533;;}&#65533;>&#65533;&#65533;N&#65533;&#65533;v&#65533;:&#65533;CG&#65533;&#19786;&#65533;&#65533;!&#65533;&#65533;&#65533;:s&#65533;&#257;&#65533;&&#65533;8r&#65533;&#1073;8u&#65533;&#413;&#65533;&#65533;Q}&#65533;&#65533;&#65533;&#65533;t`&#1468;&#65533;:&#65533;&#65533;&#1638;S&#65533;Y&#65533;o&#65533;m'&#65533;fk&#65533;3&#65533;9&#65533;uO&#65533;&#32347;6m&#65533;&#65533;a&#1656;&#65533;7n&#65533;&#297;}&#65533;-&#65533;&#928;E&#65533;&#65533;&#65533;&#65533;s&#65533;&#65533;&#65533;A&#65533;yt&#65533;8&#65533;&#65533;&#65533;a&#65533;&#65533;7k&#65533;(&#65533; }&#65533;&#65533;&#65533;`&#65533;
.&#544;&#65533;&#65533;&#65533;&#65533;@&#65533; bH!&#65533;r&#65533;"&#65533;4&#65533;$&#65533;&#65533;%&#65533;p&#65533;I&#65533;&#65533;`R&#65533;C&#65533;X&#65533;&#65533;&&#65533;&#65533;&#65533;b$&#65533;H&#65533;!#&#65533;d&#65533;&#65533;&#65533;84&#65533;$>&#65533;P&#65533;&#65533;&#65533;H&#65533;A-2&#65533;&#1361;&#65533;Pr&#65533;"&#65533;&#65533;(&#65533;&&#65533;X&#65533;&#585;&#65533;h&#65533;&#65533;%0^&#65533;I&D&#65533;I'&#65533;&#65533;&#65533;J+&#65533;&#65533;2K-&#65533;&#65533;I,&#65533;&#65533;&#65533;&#65533;)&#65533;&#1801;g(&#65533;&#65533;2
({&#65533;&#65533;'&#65533;t&#65533;	(&#65533;&#65533;I&#65533;(&#65533;&#65533;&#65533;IJ)i&#65533;9K&#65533;&#65533;&#65533;&#65533;&#26326;^&#65533;i,&#65533;&#65533;b&#65533;-&#65533;&#65533;&#65533;.&#65533;&#65533;&#65533;.&#65533; &#65533;K.&#65533;&#65533;z/&#65533;&#65533;&#65533;j&#65533;&#65533;Z:&#65533;/&#65533;&#65533;&#65533;&#65533;&#65533; &#65533;.&#65533;&#65533;&#743;&#65533;&#65533;j-&#65533;&#65533;K-&#65533;&#65533;&#65533;+.&#65533;&#65533;",&#65533;&#65533;C&#65533;0&#65533;&#65533;r&#65533;&#65533;&#65533;2g+&#65533;&#1458;&#65533;,&#65533;&#65533;&#65533;+&#65533;&#65533;&#65533;(*&#65533;&#65533;&#174;+mZK*&#65533;&#1961;g&#65533;&#65533;&#65533;&#65533;&#65533;%DV2&#65533;C2	#$&#65533;8&#65533;#&#65533;Hc&#65533;.&#65533;p&#65533;&#65533;&#65533;"&#65533;(|a&#65533;&#65533;<r	&#65533;&#65533;&#65533;&#65533;&,&#65533;&#65533;K&#65533;&#65533;f{&#65533;&#65533;&#65533;&#65533;)&#65533;&#65533;&#65533;J&#65533;J,o&#65533;R)-&#65533;&#65533;RJ&#65533;&#65533;&#65533;2&#65533;'&#65533;<&#65533;&#494;&#65533;B
(&#65533;p&#65533;e&#65533;
&#65533;&#65533;&#65533;&#65533;B&#65533; &#65533;&#65533;!&#65533;(&#65533;rH&#65533;!&#65533;5#&#65533;L"p$mI&#65533;%&#65533;&#65533;&#65533;&#65533;RX&#65533;Ed&#65533;&#65533;&#65533;"H_&#65533;P0A&#65533;l&#65533;&#65533;N&#65533;&#65533;&#65533; &#65533;&#65533;q N&#65533;/&#65533;&#65533;`G&#65533;[&#65533;&#65533;&#65533;&#65533;U&#65533;Tdpo`&#65533;p&#65533;&#65533; &#65533; \&#65533;00&#65533;&#65533;d&#65533;1&#65533;_D&#65533;B&#65533;&#65533;E&#65533;$H&#65533;&#65533;Q&#65533;7s&#65533;&#65533;&#1433;v&#65533;k&[&#65533;&#65533;O&#65533;&#65533;&#65533;s7Gn&#65533;QG&#65533;u&#65533;&#65533;&#65533;V&#767862;&#65533;&#65533;&#65533;&#1469;d&#65533;&#65533;&#65533;&#65533;&#65533;&#65533;&#65533;jv&#65533;&#65533;&#65533;dq&#65533;G&#65533;t&#65533;&#65533;&#65533;&#633;&#65533;_&#65533;&#65533;&#65533;&#65533;p'v&#65533;z&#65533;&#65533;=&#65533;0~&#38623;u&#65533;&#1478;&#65533;E&#65533;:&#65533;a&#65533;.x&#65533;5&#65533;f&#65533; j&#65533;&#65533;&#65533;&#65533;a&#65533;b&#65533; &#1504; MB&#65533;`&#65533;&#65533;&#65533;&#65533;C "b&#65533;$2	K`b&#65533;&#65533;&#65533;$"&#65533;~&#65533;k&#65533; &#65533;oh&#65533;	)b&#65533;&#1030;&#65533;&#291;
	F&#65533;&#65533;a&#65533;a&#65533;&#65533;&#65533;~!2&#65533;I`&#65533;K&#65533;
&#354;@&#65533;&#65533;,IE&#65533;&#65533;D&&#1944;	}&#65533;-&#65533;@S+B&J&#65533;L&#65533;&#65533;T&#65533;&#65533;&#65533;S&#65533;&#65533;&#65533;&#65533;
	&#65533;E&#65533;&#65533;&#65533;@*hv'S&#65533;B&#65533;&#65533;&#65533;,&#65533;&#1574;Z&#65533;&#65533;]&#65533;eA&#65533;[&#65533;&#65533;&#65533;/H&#587;S&#65533;R&#65533;&#65533;&#65533;.J&#65533;,k&#65533;r&#65533;&#65533;&#65533;&#65533;0&#65533;QKa&#65533;&#65533;&#65533;L&#65533;/M&#65533;&#65533;K&#65533;&#65533;&#65533;mr%*y1&#65533;_&#65533;"&#65533;P&0&#65533;5a&#65533;[&#65533;&#65533;&#65533;,&#65533;x&#65533;M&#65533;&#65533;B&#65533;&#65533;&#65533;da.G:R&#65533;Y,&#65533;H.c&#65533;P&#65533;hd&#65533;&#65533;U&#65533;Md&#65533;&#65533;Vz	vD(&#65533;P!B&#65533;&#65533;&#65533;&#65533;-m&#65533;(D&#65533;5&#65533;>&#65533;B&#65533;8D&#236;&#1416;H&#65533;&#65533;&#65533;HE9&#65533;v&#65533;l&#65533;&#65533;E*Q&#65533;n&#65533;r&#65533;&#65533;&#65533;0&#65533;&#65533;&#65533;R&#65533;23Z&#65533;@&#65533;O&#65533;bs&#65533;,Zq
Qx&#65533;&#65533;&#65533;&#65533;f&#264;&#65533;&#65533;7j&#65533;&#65533;&#65533;vBAC&#65533;P"Z&#65533;&#65533;&#65533;6&#65533; &#65533;Av$	H&#65533;"&#65533;&#65533;((A/H&#65533;	O&#65533;&#65533;&#512;7&#1313;&#65533;X&#65533;!&#65533;0&#65533;%&#65533;@&#65533;&#65533;<&#65533;A
_h&#65533;&#65533;(&#65533;';&#1603;&#65533;&#65533;&#65533;$&#65533;&#65533;CD&#65533;&#65533;&#65533;m&#65533;&#65533;wX&#65533;&#65533;7@a&#65533;lWP&#65533;$@@Alp&#65533;&#65533;.&#65533; P:&#65533;Up&#65533;`8&#65533;&#65533;&#65533;&#65533;g=&#1689;&#65533;k
&#65533;&#65533;&#65533;
&#65533;2&#65533;&#65533;&#65533;o&#65533;#&&#65533;/s&#65533;&#65533;y&#65533;&#65533;&#65533;&#65533;8&#65533;iMt	S&#65533;&#65533;0)6&#65533;1&#65533;_&#65533;&#219;&#65533;&#65533;7&#65533;m&#65533;c6&#65533;&#65533;&#65533;T&#65533;7&#65533;I}&#65533;[9&#65533;&#65533;~&#65533;&#65533;&#65533;&#65533;&#65533;&#1092;&#65533;4&#65533;1&#65533;q:&#65533;&#65533;g&#65533;&#65533;[/&#65533;&#65533;B8&#65533;EnHC4&#518;6&#65533;&#65533;&#1377;&#65533;&#65533;P&#65533;&#65533;&#65533;&#65533;&A&#65533;&#65533;&#65533;&#65533;&#65533;!&#1320;&#65533;Z&#65533;&#65533;4&#65533;a&#65533;&#65533;&#65533;"&#65533;&#65533;&#65533;U&#65533;DC#&#65533;%&#65533;&#65533;9"&#65533;hh/&#65533;&#1386;n&#65533;&#65533;O&#65533;&#65533;&#65533;&#65533;	6E@^&#65533;&#65533;&#65533;.&#65533;	C&#65533;&#65533;&#65533;DE&#65533;h&#65533;SK&#65533;&#65533;E&#65533;&#65533;'&#65533;&Q	N&#65533;&#65533;&#65533;`&#1260;&#65533;&#65533;
S&#65533;b&#65533;`$&#65533;&#65533;4eG&#65533;&#65533;&#65533;&#65533;)&#65533;Z&#65533;&#65533;s&#65533;b&#65533;hY&#65533;j'XD&#65533;&#65533;&#65533;&#65533;7&#65533;)&#65533;[&#65533;&#65533;T&#65533; U.j&#65533;&#65533;S&#65533;&#149;&#65533;r&#65533;&#65533;&#65533;&#65533;Lk&#65533;&#65533;&#136;&&#65533;&#65533;&#65533;*_V&#65533;&#65533;&#65533;&#65533;N&#65533;+\U&#65533;&#1239;&#65533;t&#65533;'=*]&#65533;&#65533;c&#65533;&#65533;&#65533;&#65533;&#65533;U&#65533;;&#65533;&#65533;S&#65533;&#65533;&#65533;*L!&#65533;O&#65533;"&#65533;@&#65533;&#65533;	e	G&&#65533;c,$ILl&#65533;&#33868;v&#65533;&#65533;TaR#&#65533; &#65533;F&#65533;oSm&#65533;#&#65533;!A	Mt&#65533;&#65533;`&#65533;&#65533;&#65533;g[(&#65533;Y&#65533;&#65533;&#360;&#65533;&#65533;&#65533;Z&#65533;&#65533;R&#65533;&#65533;&#65533;&#65533;L:T&#65533;^7K&#65533;&#65533;&#65533;`VW&#65533;&#65533;(&#65533;DV&#65533;&#65533;&#65533;&#65533;&#65533;&#65533;T&#65533;	Y&#65533;&#65533;D&#65533;&#65533;&#65533;&#65533;&#65533;hH&#65533;!#Q&#65533;'&#65533;
W&#65533;&#65533;&#65533;;&#65533;&#65533;&#65533;&#65533;&#65533;a!&#65533;`&#65533;`"p&#65533; 5&#65533;{&#32962;&#65533;&#65533;p&#65533;&#65533;n&#65533;&#65533;9&#65533;N`@&#65533;&#65533;$ ! &#65533;&#65533;b6!&#65533;l&#65533;&#65533;v&#65533;-``&#65533;&#65533;&#65533; @&#65533;&#65533;KAN3&#65533;&#65533;?&#65533;;&#65533;s&#65533;&#65533;&#10713;&#65533;&#65533;A&&#65533;}&#65533;&#65533;7&#65533;&#65533;&#65533;&#1830;'&#65533;&#65533;&#65533;&#65533;&#65533;.&#65533;&#65533;&#65533;e&#65533;4&#65533;&#65533;&#65533;&#65533;P&#65533;&#65533;&#65533;x&#65533;&#65533;{&#65533;&#65533;$>&#65533;	&#65533;i&#65533;&#65533;&#924;&#65533;4&#65533;?&#65533;g&#65533;&#1222;&#65533;>&#65533;&#65533;&#65533;#jb&#65533;&#65533;&#262;&#65533;&#65533;5&#65533;&#65533;-O{&#65533;g&#65533;:&#65533;&#65533;C&#1152;&#65533;&#65533;&#65533;&#65533;-Gy&#65533;p&#65533;?~&#65533;-&#65533;`&#65533;&#65533;&#65533;&#65533;i&#65533;a&#65533;j~&#1936;!&#1121;&:a%L&#65533;&#65533; [&#65533;&#65533;q&#65533;/:&#65533;kB]&#65533;"Q	r&#65533;lFV0&#65533;`u&#65533;b&#65533;e&#65533;r(w&#65533;H&#65533;&#65533;	&#65533;&#65533;S&#65533;&#65533;(_F	&#65533;
&#65533;pG}&#65533;G&#65533;d)&#65533;$'&#65533;&#65533;f&#65533; I&#65533;(&#65533;&#65533;H&#65533;&#65533;f&#65533;0I&#65533;&#65533;)&#65533;&#65533;
&&#32916;&#65533;M&#65533;&#65533;&#65533; '&#65533;I&#65533; .&#65533;&#65533;M&#1908;*&#65533;BR&#65533;r&#65533;&#65533;tL&#65533;V-&#65533;&#65533;@&#65533;&#65533;&#65533;&#65533;KT&#65533;&#65533;4j&#65533;$*&#148;G&#65533;&#65533;J&#65533;&#65533;&#65533;M&#65533;&#65533;&#65533;&#65533;%&#65533;*&#65533;&#65533;
-&#65533;G&#65533;M&#65533;&#65533;&#65533;"&#65533;Gy$'&#65533;&#65533;&#65533;&#65533;"L&#65533;&#65533;k&#65533;t
tfH&#65533;&#65533;	&#65533;&#65533;":d	?tD8d&#65533;&#65533;&#65533;O&#65533;&#65533;&#65533;$dA%P5IE&#65533;
En	&#65533;4,	tDQ&#65533;G=&#65533;Q&#65533;d&#65533;&#65533;t&#65533;P&#65533;&#65533;TR&#65533;bJ&#65533;-&#65533;&#65533;0&#65533;&#65533; &#65533;cTG&#65533;&#387;&#65533;`
&#65533;&#65533;"A&#65533;q&#65533;T6r&#65533;vT'4&#65533;&#65533;T&#65533;`5ABU]cD	[&#65533;	2&#65533;
&#65533;&#65533;`&#65533;G&#65533;O`_`l w&#65533;&#65533;XYq P`D&#65533;ZPn@&#65533;W&#65533;&#65533;&#65533;t7&#65533;x&#65533;&#65533;&#65533;&#65533;wD&#65533;V@YY&#65533;
&#65533;5 g`qp\pP &#65533;&#65533;YW:&#65533;p &#65533;&#65533;5 I&#65533;R&#65533; /p| |&#65533;&#65533;&#65533;7&#545;<&#65533;&#65533;up&#65533;&#65533;\&#65533;]&#65533;&#65533;[&#65533;&#65533;z&#65533;q{	6&#65533;!^;Y(	^&#65533;y+&#65533;]&#65533;q`&#65533;&#65533;=&#65533;&#65533;{&#65533;&#65533;&#65533;&#65533;^Oi&#65533;&#65533;&#65533;5{&#65533;&#65533;&#65533;&#65533;<&#65533;7}&#65533;yw&#65533;a&#65533;<&#65533;&#65533;&#65533;<b&#65533;&#65533;1&#65533;v @&#65533;&#65533;ay&#65533;}&#65533;&#65533;]L&#65533;&#65533;&#65533;$)&#279;&#65533;&#65533;0&#65533;45&#65533;;2&m$O<&#65533;H&#65533;P&#65533;m&#65533;&#65533;`nV&#65533;B9&#65533;B&#65533;&#65533;;6Ol$DB&#65533;l`&#65533;#92%C&#65533;e&#65533;0ew&#65533;.&#65533;BH&#65533;&#65533;	&#65533;&#65533;	Z26&#65533;#&#65533;&#65533;	2&#65533;.lR<(.E8&#65533;&#65533;@g&#65533;(&#65533;FH3&#65533;
&#65533;}&#65533;
&#65533;1&#65533;&#65533;
i&#65533;(&#65533;&#65533;)&#65533;B&#65533;w&h&#65533;&#65533;
3&#1890;&&#65533;.&#65533;v)&#65533;&#65533;*&#65533;&#65533;L&#65533;-&#65533;T-&#65533;r*&#65533;&#65533;*&#65533;&#65533;+&#65533;&#65533;&#65533;&#65533;232o&#65533;*&#65533;2&#65533;&#65533;v-&#65533;&&#65533;&#65533;&#65533;3&#65533;B)&#1609;&#65533;#(&#65533;&#626;- &#65533;)&#65533;&#65533;&#65533;sFHJ
&#65533;&#65533;F)"$&#65533;5&#65533;y4[3%Fd0&#65533;q.&#65533;D&#65533;&#65533;0&#65533;GPJnsqc5C"&#65533;1&#65533;4&#65533;&#65533;&#65533;,&#65533;	,&#162;.z*&#65533;&#65533;&#65533;&#65533;&#158;&#65533;&#65533;
&#65533;&#65533;%0&#154;u
&#65533;&#65533;
&#65533;&#65533;	&#65533; 	Uu#&#65533;m&#65533;DJ#5&#248;PD@q&#65533;(&#65533;&#65533;@"&#65533;&#65533;H&#65533;@&#65533;8D&#65533;S&#65533;b&#65533;pp|&#65533; O&#65533;s&#65533;f`j&#65533;&#65533;Lr&#65533;&#65533;&#65533;D&#65533;z`X$=&#65533;n }&#65533;9&#65533;&#65533;sv&#65533; p[&#65533;&#65533;P&#65533;a|X&#65533;&#65533; &#65533;*wsgvPq &#65533;Sv&#65533;j 
P<&#65533; &#65533;yI\&#65533;&#65533;[)&#65533;y&#65533;3q&#65533;&#1079;	&#65533;@&#65533;&#65533;&#65533;&#65533;&#65533;&#65533;&#65533;&#65533;&#65533;&#65533;&#65533;&#65533;@&#65533;%=&#65533;&#65533;&#65533;s>&#65533;>&#65533;:z&#65533;&#210;&#65533;&#65533;\&#170;D_&#65533;&#65533;&#65533;^&#65533;S&#65533;Q&#65533;&#65533;$&#65533;&#65533;&#65533;&#65533;&#65533;&#65533;&#65533;&#65533;&#65533;w&#65533;&#658;&#65533;&#65533;<&#65533;&#65533;?&#65533;g&#65533;A&#65533;E&#65533;&#65533;}C~)&#65533;4&#65533;(&#65533;&#65533;h!&#65533;Dr	&#65533;X&#65533;"X&#65533;	W&#65533;p&#65533;&#65533;q&#65533;&#65533;&#65533;PSsK&#65533;&#65533;C&#65533;&#65533;3;&p&#65533;F&#65533;&#65533;#T&#65533;%&#65533;-&#65533;&#65533;&#65533;P(h&#65533;f&#65533;&#65533;
t&#65533;H&#65533; &#65533;&&#65533;	l$&#65533;c"rX&#65533;	&#65533;@e&#65533;&#65533;.&#65533;J&#65533;L##&#65533;(&#65533;&#65533;f&#65533;@lv&#65533;-&#65533;&#65533;G&#65533;pM5&#65533;
&#65533;&#65533;&#65533;6E)&#65533;&#65533;&#65533;sN|&#65533;&#65533;wf&#65533;m&#65533;3&#65533;&#65533;,exL&#65533;B-&#65533;&#65533;&#65533;M&#65533;&#65533;Q&#65533;&#65533;*&#65533;tJ&#65533; K&#65533;&#65533;&#65533;&#65533;&#65533;&#65533;J&#65533;4&#65533;&#65533;&#65533;%u)&#65533;&#1332;&#65533;2&#65533;nX,&#65533;&#65533;I&#65533;tN&#65533;&#65533;1&#65533;&#65533;&#65533;&#65533;&#65533;&#65533;&#65533;
:&#65533;&#65533;t(&#65533;&#65533;"YE&#65533;&#65533;
a0&#65533;4(&#65533;!&#65533;&#65533;Yc&#65533;H&#65533;~&#65533;&#65533;&#520;!&#65533;!515&#65533;4&#353;&#65533;Z&#65533;&#65533;&#65533;t$
&#65533;&#65533;
&#65533;&#65533;r&#65533;&#65533;b&#65533;+u&#65533;&#516;i&#65533;&#65533;L&#65533;&#65533;J&#65533;Y&#65533;&#65533;	&#65533;6S&#65533;&#65533;&#65533;&&#1479;&#65533;&#65533;	&#65533;&#65533;5&#65533;&#65533;&#65533;!@&#65533;q	%&#65533;ET&#65533;&#65533;P,VCC&#65533;&#65533;hU&#65533; &#65533;&#65533;H3&#65533;@a&#65533;&#65533;hJ0&#65533;&#65533;vPt&#65533;&#65533;&#65533;&#65533;K&#65533;3&#65533;4r&#65533;&#65533;&#65533;&#65533;&#65533;w hp;6&#65533;&#65533;Ra P,@[ &#65533;E&#1089;6Au-&#65533;&#65533;Z  &#65533;&#65533;, ` 	&#65533;u&#65533;_16&#65533;r3&#65533;a&#65533;g&#1386;&#65533;I\&#65533;U&#65533;&#65533;&#65533;*`&#65533;!X&#65533;&#65533;&#65533;&#65533;s&#65533;H&#1620;&#65533;&#65533;&#65533;&#65533;&#65533;@&#65533;&#65533;3&#65533;&#65533;&#65533;x&#65533;Q&#65533;&#65533;a&#65533;&#65533;&#65533;&#65533;&#65533;^&#64620;&#65533;Qy@&#213;&#1493;&#65533;&#65533;&#65533;&#65533;\&#65533;&#65533;=&#65533;*&#65533;Y,_^&#65533;<&#65533;>&#65533;&#65533;&#65533;&#65533;m&#65533;j&#65533;&#65533;a&#65533;X7QB&#65533;8&#65533;&#65533;E&#65533;P5&#65533;O&#65533;!&#65533;&&#65533;&#65533;p`TXcP&#65533;4&#65533;\s&#65533;&#65533;&#65533;&#65533;"&#65533;"l&#65533;Y30%(1&#65533;	]"D&#65533; D`r3&#65533;&#65533;'&#65533;H&#65533;+Iy&#27754; &#65533;^S&#65533;w	]&&#65533;C&#65533;e,r&#658;&#65533;
0c)&#65533;D*&#65533;&#65533;&#65533;&#65533;y&#65533;&#65533;r
&#19718;kJ&#65533;2k&#65533;)h&#65533;tg~6+&#65533;t,&#65533;P&#65533;&#65533;d&#65533;&#65533;&#65533;&qb&#65533;&#65533;&#65533;&#65533;y*&#65533;&#65533;+&#65533;&#65533; *&#11893;&#65533; i&#65533;&#65533;&#760;&#65533;L&#65533;P&#65533;&#65533;p&#65533;&#65533;&#880;&#65533;&#65533;i&#65533;&#65533;&#65533;&#65533;&#65533;2&#65533;&#65533;-&#65533;&#892;Vj2"&#65533;Mg&#65533;&#65533;w&#65533;G&#65533;&#65533;	:&#65533;&#65533;)m9&#65533;m&#65533;&#65533;1!Re&#65533;b&#65533;54&#65533;!71E:!	&#65533;Y&#65533;b&=1rq&#65533;&#65533;4&#65533;&#65533;q	Ee@&#65533;&#819;2&#65533;&#65533;),&#65533;&#65533;j&#65533;M&#65533;I.&#65533;&#65533;
&#65533;&#65533;	&#65533;&#65533;cTJ&#65533;&#65533;&#65533;&#65533;&#65533;&#65533;q&#65533;&#1105;p4&#65533;&#65533;0E&#65533;%n&#65533;P
d&#1419; #&#65533;&#65533;0
&#65533;&#65533;	&#65533;&#65533;L&#65533;I E&#65533;U&#65533;hPz b:a :&#65533;4}&#65533;8&#65533;Y3"&#65533;pA&#65533;z&#65533;&#65533;&#65533;x&#65533;c&#65533;W, :&#65533; `- n&#65533;x&#65533;&#65533;{Pi 9&#65533;)&#65533;"&#65533;&#65533;7'q@&#65533;&#65533; &#65533; qG&#65533;Qq -&#65533; *ps&#1086;BAB|&#65533;z&#741;&#65533;!>&#65533;wp&#65533;&#65533;&#65533;&#65533;&#65533;w&#65533;&#1261;&#65533;&#65533;&#65533;z&#65533;0&#65533;&#65533;&#65533;&#65533;x&#65533;&#65533;&#65533;&#65533;&#65533;[&#65533;t|&#65533;&#65533;&#65533;&#65533;]&#65533;&#65533;=E&#65533;`&#609;{&#65533;'&#65533;&#65533;m>&#65533;A&#65533;&#65533;&#65533;&#65533;&#65533;&#65533;&#675;[`&#1805;&#1851;&#65533;&#65533;&#65533;&#466;&#65533;&#65533;&#65533;&#65533;&#65533;?&#65533;>&#65533;&#65533;8&#65533;&#65533;X&#65533;&#65533;&#65533;:&#65533;&#65533;Ien2&#65533;&#65533;&#65533;&#65533;&#65533;6r&#65533;p	&#65533;k0I3&#65533;J%&#65533;&#65533;&#65533;&#65533;&#65533;CoTrjFH&#65533;&#65533;m6
&#65533;H"&#65533;	\&#65533;&#65533;&#65533;&#65533;y&#65533;.Hr&#65533;g&#65533;P&#65533;&#65533;;&#65533;fd(&#65533;&#65533;S(^&#65533;&#65533;&#65533;1&#65533;"
&#65533;@l2h&#65533;*&#65533;*e&#65533;-&#65533;pN&#65533;&#65533;
&#65533;&#65533;&&#65533;&#65533;I0&#65533;J&#65533;&#65533;I0#&#65533;&#65533;&#65533;A&#901;r&#65533;
&#65533;&#65533;
&#65533;&#65533;g &#65533;1m&#65533;&#65533;f)&#65533;FM&#65533;L&#65533;DR&#65533;$UKY[&#957;&#65533;-&#65533;&#65533;-&#65533;D)h&#65533;&#65533; .&#65533;6k&#65533;"J&#65533;&#65533;&#884;&#65533;&#65533;,&#65533;&#65533;o&#65533;&#65533;&#65533;R&#65533;&#65533;-G&#707;rx&#65533;&#65533;d&#65533;&#65533;&#65533;&#673;&#65533;	UD(&#65533;D&#65533;D@D&#1102;p
&#65533;3UQu&#65533;C6!&#65533;n~&#65533;~&#65533;#&#65533;#&#856;M&#65533;JE&#65533;&#65533;&#65533;&#65533;&#65533;&#65533;l&#65533;I&#65533;&#65533;,j+Kg&#65533;&#65533;&#65533;,T-&#65533;`&#65533;&#65533;&#65533;
b$@$	&#65533;p3(&#65533;&#65533;&#65533;&#65533;	
q1v&#65533;P*&#65533;IU&#65533;&#65533;&#65533;m&#65533;>7Cd]&#65533;&#65533;&#65533;U+&#129;&#65533;@	zP[Z&#65533;&#65533;S&#65533;gP&#65533;&#65533;&#65533;!6BH&#65533;8y`&#65533;{&#65533;nP;e &#65533;f&#65533;h&#65533;&#65533;&#1106;&#65533;'xpu&#65533;:@&#65533; <Y&#65533;&#65533; &#65533;U&#65533;&#65533;J&#360;qrk Z&#65533;[&#65533;U N&#65533;&#65533;&#65533;GPD@C :'&#65533;&#65533;&#65533;P'p&#65533;p0&#65533;&#65533;t&#65533;&#65533;\)	?,&#65533;8&#65533;wX6l>&#65533;ay&#1914;<&#65533;g&#65533;M&#65533;?m&#65533;&#65533;&#65533;&#65533;&#65533;l&#65533;XB9&#65533;&#65533;&#65533;=L&#65533;&#65533;&#65533;[&#65533;&#65533;&#65533;&#65533;#>&#933;[A?&#65533;E<&#65533;w&#65533;Q`&#65533;N\_&#65533;&#65533;&#65533;D&#65533;&#65533;&#65533;a&#65533;&#65533;&#65533;&#65533;&#65533;&#65533;j&#65533;&#65533;&#65533;x&#65533;-\&#65533; &#65533;6A&#65533;&#65533;&#581;0
&#65533;P&#65533;&#65533;&#65533;&#65533;c&#65533;"&#65533;D&#65533;&#65533; &#65533;&&#65533;&#65533;!&#65533;&#65533;	&#65533;@&#65533;&#65533;&#65533;&#65533;Y&#65533;&#65533;&#65533;&#65533;
&#65533;&#65533;gtR
z&#65533;'ft(8KIw6gk&#65533;&#65533;&#65533;r.&#65533;'&#65533;&#65533;B&#65533;&#65533;&#65533;	&#65533;&#65533;	,&#65533;(}f&#65533;&#1492;&#65533;&#65533;&#65533;-&#65533;P&#65533;H&#65533;&#65533;&#65533;&#65533;&#760;&#65533;$s*&#65533;&#65533;&#65533;&#65533;&#65533;&#65533;&#65533;)&#65533;2&#65533;&#65533;&#65533;
&#65533;&#65533;nf&#65533;&#54431;&#65533;&#634;&#65533;	&#65533;&#65533;?+&#65533; *&#65533;\*&#65533;&#65533;G&#1273;M&#1244;&#65533;&#65533;J&#65533;_2&#724;*&#65533;&#65533;&#65533;B.R&#65533;T&#65533;:&#65533;&#65533;&#65533;&#65533;V&#65533;\&#618;e&#65533;&#65533;&#65533;Z&#65533;b&#65533;&#65533;E&#65533;Y>&#65533;&#65533;&#65533;D&#65533;&#65533;,&#65533;:H&#65533;&#65533;&#65533;O&#65533;&Aj&#65533;hQ&#65533;C&#65533;E&#65533;4)&#65533;#G&#65533;&Q&#65533;&#65533;&#65533;G&#65533;~2&#65533;&#65533;&#65533;&#65533;Q&#65533;&#65533;&#65533;&#65533;&#65533;H&#65533;D/&#65533;&EtH&#65533;&#65533;C&#65533;
&#65533;k A&#65533;&#65533;
*&#65533;&#65533;&#1125;N&#65533;<&#65533;2&#330;&#65533;&#398;m&#65533;&#65533;L&#1584;a&#65533;v&#65533;&#65533;L&#65533;&#65533;_&#65533;p&#65533;&#65533;&#65533;+&#1517;Z&#65533;&#65533;^&#602;&#1354;&#1318;J&#65533;%cE&#65533;T&#65533;S&#65533;4U&#65533;&#65533;&#65533;&#65533;&#65533;G[2R&#65533;Hk!CZ&#65533;:&#65533;&#65533;&#65533;@&#65533;&#65533;
D&#65533;&#1253;Hu#mi'eO&#65533;&#65533;8&#65533;&#65533;&#65533;*V&#65533;&#65533;Ys&#65533;&#991;>|&#65533;&#65533;&#65533;&#65533;&#65533;&#65533;={&#65533;&#65533;&#65533;&#65533;&#65533;6f&#65533;@&#65533;rEK0d&#672;&#65533;s&#509;{<&#65533;&#65533; &#65533;&#65533;&#65533;&#65533;!  (`&#65533;&#65533;&#65533;`&#65533;&#65533;&#65533;C&#65533;=&#65533;&#65533;C=&#65533;&#65533;>&#65533;&#65533;#;&#65533; &#65533;&#65533;&#65533;&#65533;9&#65533;x&#65533;6&#65533;&#65533;
$rX!&#65533;*&#65533;@&#65533;	8x&#65533;1&#65533;&#65533;&#65533;&#65533;&#65533;c9r&#65533;1&#65533;p#&#65533;cH"&#65533;$\P&#65533;<n&#1166;;l&#65533;1&#65533;u&#65533;2H!&#65533;&#206;&#65533;&#65533;&#65533;&#65533;*&#65533;s|&#205;5&#65533;QK;&#65533;G8&#1808;cI&#65533;&#65533;&#65533;&#65533;&#65533;&#65533;&#65533;&#65533;&#65533;(&#65533;|&#65533;$&#65533;&#65533;R&#65533;8&#65533;&#65533;G8&#65533;&#65533;2L@&#65533;,T&#65533;8&#65533;D&#65533;QH&#65533;q&#65533;7&#65533;&#65533;7&#65533;4&#65533;6&#65533;&#65533;4&#65533;@A&#65533;&#65533;&#65533;L&#204;SK&#65533;h&#65533;&#65533;*)4P7&#65533;(CH<&#65533;N&#65533;Z&#65533;&#65533;&#65533;?$&#65533;&#65533;&#65533;&#65533;.&#65533;A
y&#885;Af&#65533;&#65533;XC&#65533;:&#65533;Ix&#65533;DH&#65533;	&#65533;F&#65533;)&#65533;&#65533;,&#65533;,A&#65533;2&#65533;E"&#65533;$&#65533;RNA&#65533;TVa&#65533;&#65533;U&#65533;E&#65533;V&#65533;M&#65533;UJE&#65533;QJ1SJA&#65533;]&#65533;&#65533;w&#65533;yWI&#65533;}C&#65533;&#65533;t	&#65533;&#65533;P<&#65533;d&#65533;T&#1957;&#65533;&#65533;[t&#65533;&#65533;#^|&#65533;%&#65533;^p&#65533;&#65533;[f!	^U&#65533;`&#65533;&#65533;0&#65533;&#65533;&#65533;K&#65533;&#65533;$&#65533;&#65533; &#65533;\&#65533;&#65533;&#65533;s&#65533;HW&#65533;M`R&#65533;Ue^W^&#65533;&#65533;&#65533;&#65533;h&#65533;&#65533;XBzH&#65533;&#65533;&#65533;(&#65533;]|9&#65533;&#65533;(&#65533;Yd{&#65533;&#65533;&#65533;~&#341;Xh&#65533;%&#65533;^x&#65533;&#65533;&#65533;`&#65533;&#1722;_z&#65533;&#65533;&#65533;a9&#65533;^y&#65533;y&#65533;[&#65533;h&#65533;&#65533;QIlY&#542;k&#65533;_h&#65533;Hl&#65533;OzXT&#65533;K&#65533;&#65533;&#65533;FQd&#65533;&#65533;(&#65533;&#65533;%G &#65533;&#65533;F&#65533;&#65533;&#65533;&#927;r*&#65533;&#65533;&#65533;:&#65533;&#65533;DAD&#65533;&#65533;lW)&#65533;o7&#65533;&#65533;&#1494;&#65533;&#65533;b&#65533;$&#65533;&#65533;<	&#65533;&#65533;6&#65533;&#65533;m&#65533;pa&#65533;b&#65533;fk&#65533;&#65533;&#65533;K&#65533;&#65533;c[&#65533;VR	E&#65533;&#65533;&#65533;D&#65533;&#65533;-EN,&#65533;D&#65533;H&#65533;?&#65533;&#65533;!&#65533;&#293;&#65533;&#65533;P&#65533;&#65533;&#65533;`#K&#65533;A&#65533;,\!&#65533;&#65533;&#65533;&#65533;&#65533;$P4&#65533;&#65533;&#65533;&>&#65533;	F&#65533;a	@X&#400;6&#65533;a&#65533;U&#65533;$&#65533;&#65533;&#65533;d&#65533;&#65533;8&#65533;&#65533;&#65533;'&#65533;EH&#65533;&#65533;&#65533;0&#65533;ar&#65533;&#65533;xE&#65533;=&#65533;&#65533;	5 &#65533;P&#65533;&#65533;&#65533;&#65533; &#65533; &#65533;?"&#65533;&#65533;vj&#65533;=&#1793;&#1433;lh.Ap&#65533;B&#65533;&#65533;`&#65533; &#65533;&#65533;xR`&#65533;&#65533;P&#65533;'pAw&#1539;&#65533;6D8&#65533;Aw&#65533;R&#65533;&#65533;4&#65533;:&#65533;Q&#65533;Gb&#65533;&#65533;&#65533;:&#65533;&#65533;L6
&#65533;*&#65533;&#65533;3&#65533;QKy&#65533;&#1158;&#65533;?&#65533;*vX&#65533;&#65533;&#65533;$5&#65533;j&#65533;~&#17623;&#65533;PIKr&#65533;&#65533;
&#65533;&#65533;'&#65533;&#65533;H0H&#65533;L&#65533; &#65533;d$9&#65533;JS&#65533;t0&#65533;&#65533;&#65533;H&#65533;2LwT&#1287;
&#1382;7xS&#65533;
&#65533;&#65533;T&#65533;B&#65533;&#65533;Sa&#65533;C2ULV&#65533;S&#65533;j&#65533;&#65533;&#65533;&#285;&#65533;4&#65533;K}&#65533;v"&#65533;	E&#65533;_&#65533;&#65533; .&#1740;kwB&#65533;&#65533;&#65533;n&#65533;&#65533;(&#65533;&#65533;&#65533;&#65533;Cf-b&#65533; &#65533;*&#65533;E/V&#65533;+&#65533;&#65533;'B&#65533;&#65533;RX&#65533;h;&#65533;&#65533;&#65533;&#65533;&#65533;&#65533;W&#65533; 0&#65533;&#65533;&#65533;&#65533;&#65533;*&#65533;&#65533;U($qs&#65533;&#65533;/xA&#65533;_&#65533;Z3&#65533;&#65533;b!&#1091;&#65533;&#65533;%=i/&#65533;!&#65533;@h+I&#65533;8VR&#65533;&#65533;b&#65533;&#65533;W*LA&#65533;Q$&#65533; e&#65533;4"&#1291;d&#65533;&#65533;&#65533;&#65533;-&#65533;&#65533;&#65533;&#65533;T&#65533;&#65533;&#65533;(&#65533;J&#65533;&#65533;&#65533;$&#65533;i&#65533;X&#65533;&#65533;N&#65533;&#1357;2&#65533;&#65533;&#65533;&#65533;&#65533;`~&#65533;c&#65533;&#65533;ZPiA&#65533;y&#65533;4!e&#65533;E&#65533;d&#65533;&#65533;&#65533;#&#65533;&#65533;E_/&#65533;&#65533;&#65533;R&#65533;&#65533;&#65533;&#65533;bBU&#65533;u1&#65533;&#65533;'(&#65533;&#65533;&#65533;(E)&#65533;&#65533;&#65533;6&#65533;&#65533;&#65533;F&#65533;&#65533;;D!&#65533;r&#65533;&#1164;KvG&#65533;
nf&#65533;&#65533;xNw&#65533;8W&#65533;U&#65533;&#65533;&#65533;&#65533;&#65533;&#65533;&&#65533;
S&#65533;&#65533;&#65533;Y&#65533;_vAU&#65533;&#65533;&#65533;&#65533;&#65533;kJW&#65533;V&#65533;&#65533;&#65533;&#65533;&#65533;&#65533;*F&#65533;&#65533;r&#65533;&#65533;H&#65533;(,s&#65533;K&#65533;DZ&#65533;&#65533;&#628;&#65533;	Ix&#65533;)O&#65533;J&#65533;&#130;&#65533;&#65533;,&#65533;0&#65533;!&#65533;&#65533;&#65533;vn&#65533;&#65533;pD%4&#65533;>D&#65533;!
J&#65533;B&#25607;)Z&#65533;W&#1241;&#65533;v&#65533;&#65533; &#65533;&#65533;xC&#65533;&#65533;&#65533;L&#65533;&#65533;&#65533;P&#65533;6&#65533;!J&#65533;&#65533;&#65533;s&#65533;z&#65533;&#65533;5P&#65533;P&#65533;&#65533;#Dd ;&#65533;BHS.^G;&#131;&#65533;&#65533;`&#65533;=@'B:&#65533;Q&#65533;,&#65533;&#65533;#&#65533;&#65533;[&#1033;"&#65533; 4&#65533;&#65533;&#65533;&#65533;&#218;&#65533;G&#65533;INF&#65533;2&#65533;&#65533;&#65533;V&#1450;&#65533;Mz&#65533;&#65533;&#65533;(&#65533;a&#65533;&#65533;j&#65533;&#65533;&#65533;&#65533;&#65533;e4&#65533;'&#65533;[&#65533;&#212;@&#361;B&#65533;&#65533;&#65533;&#65533;&#65533;%(9O
"&#65533;f&#65533;B&#65533;a&#65533;~&#65533;&#65533;U&#65533;6&#65533;A&#65533;&#65533;$$&#65533;&#65533;&#65533;MmJ&#65533;
&#65533;&#21479;&#65533;iP&#65533;:&#65533;Z&#65533;&#65533;&#65533;:&#65533;)H&#65533;lXC&#65533;3&#65533;L&#65533;&#65533;>
&#65533;&#65533;@&#65533;&#65533;S{&#65533;&#1463;nC&#65533;&#65533;P&#65533;1@&#65533;VM&#65533;r&#65533;=bO&#65533;&#65533;&#65533;'X&#65533;G&#65533;j7&#65533;&#65533;&#65533;N(&#65533;U+[XQ"k,&#65533;&#65533;c[>&#65533;6l&#65533;$<&#65533;&#65533;y&#65533;hs&#1530;

&#65533;&#65533;*&#65533;2&#65533;&#65533;w&#65533;&#65533;&#65533;&#65533;fl&#65533;&#65533;7A&#65533;6&#65533;T&#65533;BYa&#65533;&#65533;&#65533;&#65533;&#159;&#65533;Jyq&#65533;&#65533;F"a&#65533;)2v&#65533;&#65533;&#65533;Bt;&#65533;.&#65533;Z&#65533;&#65533;<MF&#1450;&#65533;&#65533;u%&#65533;(@&#65533;O&#65533;&#65533;&#65533;
o&#65533;&#65533;P&#65533;&#65533;&#65533;E&#65533;"&#65533;HC&#65533;z&#65533;W&#65533;%&#65533;-lF/U&#65533;B]&#65533;H&#65533;&#65533;&#65533;&#65533;q&#65533;&#65533;o&#65533;&#65533;_p!&#65533;&#65533;&#65533;|ea&#65533;&#65533;2XX&#65533;&#65533;&#65533;o(&#65533;>p&#65533;&#65533;&#65533;&#65533;\&#8490;&#65533;U&#65533;=&#65533;N'&#65533;*L
N\B&#65533;&#65533;&#65533;!&#65533;&#65533;&#65533;&#65533;)&#65533;*&#65533;&#65533;&#65533;nJ&#65533;&#65533;&#65533;&#65533;+&#65533;&#65533;&#65533;m&#65533;b&#65533;&#65533;&#65533;$&#65533;v&#65533;|L&#65533;&#65533;g&#65533;&#65533;&#65533;&#65533;&#65533;&&#65533;&#65533;&#65533;&#65533;&#65533;&#65533;&#65533;k&#65533;,DB&#65533;&#65533;y&#65533;#E&#65533;&#65533;&#65533;'4&#65533;&#65533;&#65533;&#65533;&#65533;&<sP$&#65533;&#65533;D%x&#65533;9&#65533;&#65533;&#65533;8q&#65533;l&#65533;b,&#65533;&#262;x&#65533;g&#65533;&#65533;&#65533;&#65533;D+&#65533;;&#65533;7&#65533;8|&#65533;j&#65533;&#65533;&#65533;h&#65533;B,&#65533;:&#65533;&#65533;&#207;I{?|&#65533;CvH&#65533; a
X&#65533;&#1712;%U&#65533;&#65533;z&#65533;b&#65533;@&#65533;&#1024;x1(&#65533;h&#65533;&#65533;-89 B&#65533;I>&#65533;(&#65533;
i0&#65533;&#65533;X2"&#594;;&#65533;&#65533;&#65533;&#65533;9&#65533;7&#65533;%@&#65533;&#65533;+&#1251;"q&#65533;f-&#65533;#&#1827;9 Mi&#65533;Ka605JQ&#65533;f&#65533;&#65533;E&#65533;%5&#65533;(&#65533;37&#65533;&#65533;S&#65533;&#65533;5H&#65533;4P&#65533;&#65533;5&#544;RI&#65533;EbAdG#57&#65533;/&#65533;$Y&#65533;i&#65533;&#65533;EBG&#65533;&#65533;U&6&#65533;i5|C8&#65533;&#65533;1&#65533;&#65533;6&#65533;:&#65533;CH[48>D&&#65533;&#65533;1&#65533;CgJ5d&#65533;4@4H&#65533;&&#65533;&#65533;&#65533;&#65533;&#65533;&#65533;2 /&#65533;&#65533;&#65533;#&#65533;3H";&#65533;nY&#65533;f&#65533;p&#65533;Z&#65533;G&#65533;&#65533;&#65533;>jq&#65533;E@&#65533;B&#65533;e+2q&#65533;&#65533;&#65533;&#65533;&#65533;K&#65533;&#65533;&#65533;:&#65533;j&#65533;&#65533;&#65533;&#65533;&#65533;&#65533;&#65533;&#65533;&#65533;7y&#65533;`,&#65533;&#65533;SU0&#65533;`$SX&#65533;K&#65533;&#33313;&#65533;&#65533;\&#65533;z	&#65533;&#65533;!&#65533;&#65533;&#65533;&#65533;&#65533;&#65533;&#65533;&#65533;h&#65533;&#65533;&#65533;&#65533;&#65533;&#1630;_&#65533;&#65533;&#65533;&#65533;&#65533;&#65533;&#65533;+&#65533;_&#65533;&#65533;+&#65533;#&#65533;&#65533;Y&#65533;&#65533;O&#65533;&#65533;N&#65533;T&#65533;r&#65533;&#65533;&#65533;(&#65533;9,&#65533;&#65533;&#65533;&#65533;b&#65533;&#65533;"	&#65533;&#65533;&#65533;p&#65533;G}&#65533;&#65533;8&#65533;&#65533;&#65533;j&#65533;&#65533;#&#65533;&#65533;&#65533;p&#65533;&#65533;&#65533;&#65533;zYX&#65533;7Q&#65533;&#65533;Nx|&#65533;&#65533;P&#65533;,&#65533;U.&#65533;H&#65533;&#65533;#&#65533;;*&#65533;8&#65533;&#65533;&#65533;&#65533;[O&#1540;K&#65533;GP&#65533;&#65533;H&#65533;q&#65533;&#65533;&#65533;&#65533;+&#65533;&#65533;&#65533;+j<&#65533;&#65533;&#65533;@ &#627;&#65533;&#65533;&#65533;/&#65533;&#65533;<&#65533;&#1852;&#65533;&#65533;M&#65533;.&#65533;!&#65533;v&#65533;&#65533;&#65533;&#65533;I&#65533;9Y@&#65533;&#65533;&#65533;&#65533;P&#65533;yW&#1591;Q &#65533;$&#65533;L&#65533;M&#1540;&#65533;&#65533;P&#65533;GN&#65533;&#65533;J0/v&#65533;,&#1017;&#65533;&#65533;&#65533;	&#65533;&#65533;&#65533;@o&#65533;&#65533;PLB&#65533;&#65533;&#65533;&#65533;-&#65533;&#65533;,H`&#65533;?&#65533;&#65533;&#65533;&#65533;r&#65533;C&#65533;"&#65533;&#65533;&#65533;3&#65533;&#65533;&#65533;A@$&#65533;!h!&#65533;;7&#65533;&#65533;7&#65533; :h6&#65533;8
P ,&#65533;&#65533; &#1538;;&#65533;?&#1539;:&#65533;&#65533;-&#65533;&#65533;@S6&#65533;k&#65533;<&#65533;;l&#65533;:tV&#690;V&#65533;&#65533;$F&#65533;&#65533;5i&#65533;&#65533;N1,BM&#65533;&#65533;&#65533;&#65533;&#65533;U&#65533;E	&#65533;;&#65533;`z&#65533;d.&#209;)&#65533;58`&#65533;4&#65533;CD&#65533;&#65533;L&#65533;	&K&#65533;H&#65533;&#65533;I&#65533;&#65533;3A1&#65533;
,%0l&#65533;`&#65533;#/&#1233;!&#65533;&#65533;@&#65533;91&#65533;&#65533;Pe&#65533;&#65533;Pe5Wc&#65533;&#65533;,&#65533;204XD&#65533;&#65533;H&#65533;G&#65533;PCDD&#65533;C:lN&#65533;DI|3@B>z&#65533;/!1=P2&#65533;&#65533;|:'hc&#65533;&#65533;S\&#65533;l&#65533;&#65533;m3&#65533;VT&#65533;&#65533; Rb1}&#65533;Sx7VH:&#65533;s&#65533;!&#65533;&#65533;
&#65533;&#65533;[&#65533;a&#65533;&#65533;&#65533;7&#65533;[&#65533;}d&#65533;&#65533;c&#65533;S+&#65533;7}S&#65533;&#65533;\&#65533;&#65533;&#65533;&#65533;^0)&#65533;1&#65533;&#65533;2&#65533;&#65533;.&#65533;&#65533;&#65533;]&#65533;&#65533;&#65533;&#65533;q&#65533;vK&#65533;1K&#65533;&#746;&#65533;q&#65533;&#65533;zKO&#65533;=b,S&#65533;Tv!+&#65533;&#1130;&#65533;&#65533;T&#65533;IT&#65533;9&#65533;i&#65533;T&#65533;G&#65533;C&#65533;J-&#65533;Y&#65533;&#65533;X;&#65533;&#65533;9&#65533;&#65533;&#65533;;{&#65533;7&#65533;&#65533;&#65533;&#65533;N&#65533;&#65533;&#65533;L&#65533;N&#65533;9QP&#65533;&#65533;!=&#65533;dGVP&#406;e&#65533;RX&#65533;O&#65533;&#65533;&#65533;I&#65533;(&#65533;&#65533;&#65533;&#65533;i&#65533;G
&#65533;/CP&#65533;&#65533;&#65533;h&#65533;/&#65533;&#65533;&#65533;&#65533;&#1618;&#65533;o}&#65533;&#65533;&#813;&#65533;D&#65533;&#65533;&#65533;N&#65533;&#65533;&#65533;&#65533;J&#65533;WR&#65533;.ShI&#408;&#65533;&#65533;S&#65533;\&#65533;^&#65533;&#65533;&#65533;J&#65533;&#65533;Y&#65533;&#65533;&#65533;&#65533;y&#65533;&#65533;&#65533;&#65533;K&#65533;&#65533;&#65533;I&#65533;X&#383;&#65533;/&#65533;&#65533;L&#65533;rE@(&#65533;H&#65533; &#65533;&#1573;&#65533;&#65533;&#65533;(&#65533;&#65533;\C&#65533;@&#65533;@&#65533;B&#65533;&#65533;&#65533;'&#65533;&#65533;&#65533;&#65533;&#65533;&#65533;A@&#1257;&#65533;D&#65533;&#65533;/h(&#65533;&#65533;&#65533;`&#65533;<zM6&#65533;&#65533;&#64514;`&#65533;`&#65533;&#65533;4 &#65533;&#65533;&#65533;7@&#65533;(&#65533;&#65533;4&#65533;2&#65533;$]&#65533;&#65533;	Q&#65533;5&#65533;A\&#65533;&#65533;,&#65533;!&#65533;&#65533;8&#65533;&#65533;&#65533;BR&#65533;6PDt&#65533;&TB6&#65533;&#65533;;LBDT&#65533;a:&#65533;W&#65533;&#65533;P&#65533;&#65533;&#65533;&#65533;[&#65533;V&#65533;4&#65533;&#65533;CU&#65533;&#65533;&#65533;%Na3 &#65533;&#65533;?!&#65533;&#65533;&#65533;(&#65533;% &#65533;#&#65533;Lr&#65533;6&#65533;A=&#65533; T&#65533;&#65533;&#65533;V&#65533;&#65533;&#65533;&#65533;&#65533;&#65533;&#65533;[&#65533;A]&#65533;&#65533;1&&#65533;]]&#65533;&#65533;&#65533;U&#65533;&#65533;e&#65533;3X&#65533;El&#65533;\&#65533;@Q&#65533;&#65533;&#293;&#65533;&#65533;&#309;&#65533;\&#65533;_&#65533;7&#65533;#6J&#65533;&c&#65533;?qSJ|"&#65533; *&#65533;D&#65533;&#65533;j&#65533;&#65533;&#65533;y&#65533;x:W&#985;'&#65533;&#1647;&#65533;6&#65533;&#65533;&#65533;F&#65533;&#65533;P&#536;z(U&#65533;&#65533;y&#65533;&#65533; &#65533;&#65533;~	&#65533;&#65533;&#1221;&#600;|&#65533;&#65533;dd&#65533;G&#65533;y&#1272;&#65533;^&#65533;8&#65533;&#65533;&#65533;&#65533;]&#65533;)&#65533;b&#65533;&#65533;&#65533;&#65533;&#65533;&#65533;&#65533;Z&#1080;^&#65533;`&#65533;&#65533;&#65533;&#65533;CuG&#65533;+&#65533;O&#1864;Z&#65533;&#65533;&#65533;&#65533;&#65533;&#65533;&#65533;&#65533;&#65533;Th&#65533;l\T&#65533;|&#65533;NM&#65533;O5T&#65533;&#65533;WH&#65533;&#65533;&#65533;&#65533;^&#65533;K&#65533;G&#65533;j&#65533;&#65533;&#65533;9&#65533;&#65533;&#65533;&#65533;&#65533;&#489;*&#65533;y&#65533;(T&#65533;&#65533;P&#65533;&#65533;&#65533;&#65533;UK&#65533;KK&#65533;L&#65533;J&#65533;Z&#65533;FU&#65533;&#65533;&#65533;RS&#65533;K&#65533;&#1284;^&#65533;&#65533;&#65533;&#65533;J&#65533;u&#65533;I&#65533;&#65533;&#65533;&#1629;&#65533;&#65533;^&#826;	&#65533;&#65533;,y
&#65533;&#65533;&#65533;&#65533;!&#65533;&#65533;&#65533;V&#1114;J&#65533;zvmWc CP&#65533;&#65533;&#65533;&#65533;&#65533;~QI&#65533;r&#65533;P&#65533;&#65533;V`v&#65533;G&#65533;%&#65533;&#65533;&#65533;`&#65533;I&#65533;&#65533;&#65533;&#65533;L&#65533;&#65533;&#65533;&#65533;/&#65533;&#65533;&#65533;sLV&#65533;<&#65533;B&#65533;P<&#65533;&#65533;=L&#65533;&#65533;&#1551;&#65533;&#1967; &#65533;&#65533;&#65533;1&#65533;&#65533;)r&#65533;U&#65533;P|&#65533;&#1368;ar1&#65533;Kp;&#65533;. 0&#65533;51<&#65533;J	&#65533; X&#65533;&#65533;&#65533;"@&#65533;&#65533;p6&#65533;$t&#65533;0&#65533;&#65533;&#65533;&#65533;:A&#65533;Z&#65533;-&#65533;@&#65533;&#1361;O&#65533;4\5&#65533;y&#65533;D4&#65533;&#65533;&#65533;4&#65533;&#65533;28&#65533;?&#65533;&#65533;&#65533;&#65533;2&#65533;&#65533;;&#65533;[7&#65533;&#65533;C&#65533;%&#65533;&#65533;US&&#65533;&#65533;&#65533;&#65533;&#65533;U&#65533;[_&#145;&#65533;d&#65533;2&#65533;&#65533;Fy%Z&#65533;&#65533;s.C)&#65533;&#65533;UC&&8(&#65533;&#65533;&#1965;&#65533;dJ\&#65533;45&#65533;NQ&#65533;X&#65533;i&#65533;&#65533;$&#65533;&#65533;1&#65533;5P&#65533;4B5+&#65533;6i&#65533;&#65533;%&#65533;I@I&#65533;Q&#65533;iaY	4[*2		&#65533;b]a6W&&#65533;&#65533;&#345;(/&#65533;&#65533;	&#65533;#&#65533;&#65533;&#65533;n&#1999;&#65533;R&#65533;&#65533;&#65533;L&#65533;U&#65533;c&#65533;&#65533;A&#1372;&#65533;&#65533;}K&#65533;&#65533;L&#65533;at&#65533;a&#65533;&#451;&#65533;d&#65533;&#65533;&#65533;L &#65533;N&#65533;&#65533;W@&#65533;&#65533;&#65533;a&#65533;oT)&#65533;&#65533;&#65533;n&#65533;&#65533;`p&#65533;C}&#65533;X&#65533;&#65533;&#65533;8&#65533;s<)n$&#65533;&#1321;bG&#65533;	&#65533;&#65533;&#65533;&#65533;IF&#65533;}&#65533;&#1496;S(&#65533;q&#65533;H&#65533;2&#65533;wl&#65533;&#65533;l&#65533;9T&#65533;&#65533;&#65533;&#65533;K&#65533;&#65533;L&#65533;J&#65533;&#65533;S&#65533;&#65533;&#65533;RU&#641;aP&#65533;E&#65533;&#65533;(R&#65533;&#477;&#65533;&#65533;&&#65533;&#65533;(&#65533;&#65533;J&#65533;&#65533;M&#65533;&#65533;QhI&#65533;&#65533;G-&#65533;V&#65533;&#65533;H&#65533;&#65533;&#65533;xJ&#65533;m&#65533;&#132;&#65533;&#65533;&#65533;&#65533;%&#65533;,&#65533;&#1410;	c1-&#65533;&#65533;&#15414;ctM-&#65533;Y>&#1930;%&#65533;\F&#65533;&#1092;&#65533;|&#65533;B&#65533;&#65533;R&#65533;Q&#65533;x&#65533;F&#65533;d`&#65533;~&#65533;Y`&#65533;R&#65533;&#65533;&#65533;$&#65533;&#65533;&#65533;jq&#65533;&#65533;&#65533;&#65533;L&#65533;&#65533;&#65533;&#65533;&#65533;*'&#65533;&#65533;&#65533;&#316;-&#65533;U&#65533;Vqp&#65533;p&#65533;&#65533;&#65533;&#65533;&#65533;ncq&#65533;&#65533;&#65533;&#65533;&#65533;&#65533;`&#65533;@&#65533;&#65533;&#65533;C8&#65533;Z(&#65533;&#65533;3&#65533;!p&#65533;&#65533;&#65533;D 	p'(&#65533;&#65533;9&#65533;&#65533;7&#65533;[&#1618;.&#65533;HJODA&#65533;49&#65533;h&#65533;r0&#65533;[>&#65533; &#65533;e&#65533;|Q}&&#65533;&L&#65533;5Q3P&#65533;C\&#65533;&#65533;LQg&#65533;O&#1893;&#65533;&#1213;&#65533;6&#65533;g><A&#65533;&#65533;1&#65533;&#65533;HD_CD328&#65533;&#65533;|4+CR&#65533;6L&#65533;&#65533;&#65533;;&#65533;&#65533;E
&#65533;&#65533;&#65533;&#65533;&#65533;]Q&#65533;&#65533;t6{&#65533;&#65533;N&#65533;0&#65533;&#65533;5&#65533;&#65533;`&#65533;&#65533;m&#65533;7&#65533;&#65533;1]u&#65533;B:&#65533;&#65533;4,&#65533;&#65533;m&#65533;S&#65533;5a&#65533;&#65533;X&#65533;&#65533;p&#65533;&#65533;g&#65533;C v&#65533;&#65533;&#65533;&#65533;K&#65533;x&#65533;&#65533;&#65533;&#65533;&#65533;&#65533;&#65533;T&#65533;&#65533;&#65533;?&#65533;&#65533;N0&#65533;dT4eF&#65533;&#65533;};*&#65533;#&#65533;g&#65533;&#384;&#65533;&#65533;y&#65533;&#65533;&#65533;d&V&#65533;&#65533;&#65533;&#65533;L .V&#65533;&#65533;9-&#65533;&#65533;&#65533;)&#65533;&#65533;&#65533;&#65533;>&#65533;a&#65533;&#65533;w&#65533;&#65533;&#65533;[`&#65533;&#1605;&#65533;&#65533;)&#65533;"*&#65533;&#65533;&#54529;E]K|&#65533;b&#65533;&#65533;&#65533;&#65533;vn&#65533;f&#385;&#65533;&#193;&#129;G&#65533;:&#65533;&#65533;&#65533;`&#65533;&#65533;&#65533;kV&#65533;z&#65533;&#65533;y&#65533;&#65533;&#324;&#65533;&#65533;&#65533;L*~&#65533;&#65533;&#65533;&#65533;&#65533;&#2008;"&#65533;&#65533;SS&#65533;&&#65533;M&#65533;&#65533;&#65533;&#65533;LxX&#65533;&#65533;&#65533;L&#65533;&#65533;P0&#65533;&#65533;&#65533;H&#65533;&#65533;&#1932;&#65533;&#65533;I&#65533;&#65533;&#65533;L&#65533;&#65533;F@&#65533;s&#65533;&#65533;&#65533;^&#65533;&#65533;&#65533;f&#65533;
&#65533;t&#65533;&#65533;9 &#65533;Q&#65533;&#65533;&#65533;o&#65533;	&#65533;J&#65533;&#65533;&#65533;&#65533;&#65533;d&#65533;&#65533;&#65533;2A8G&#65533;&#65533;4&#65533;t9&#65533;ti&#65533;z&#65533;r&#65533;&#65533;`&#65533;_&#65533;&#65533;&#65533;&#65533;[&#65533;&#65533;U&#65533;N&#65533;dM&#900;&#65533;
s&#65533;
&#65533;&#621;&#1384;&#65533;&#65533;Q^&#65533;X&#65533;u&#65533;\&#65533;&#65533;&#65533;?'&#65533;&#65533;_&#65533;&#65533;q&#65533;&#65533;&#65533;]&#65533;Do{Rf&#65533;&#34832;&#65533;&#1539;9&#1027;D@&#65533;&#65533;&#65533;)&#65533;&#65533;&#65533;<8&#65533;'&#65533;&#65533;&#65533; j"P 	 x&#65533;48&#65533;&#65533;6`&#65533;Y75&#65533;&#65533;5UA&#65533;&#65533;&#65533;]&#65533;3&#65533;&#65533;6&#65533;&#65533;*&#65533;&#65533;g&#65533;VCY_&#65533;&#65533;&#65533;5&#65533;&#65533;&#65533;CH/Q&#65533;X&#65533;&#25370;6o&#65533;q&#1222;C&#65533;&#65533;&#65533;#g&#65533;&#131;	-.&#65533;fc4g&#928;A&#65533;&#1123;&#65533;1b&#640;T&#65533;F3d&#256;cd&#65533;8p &#65533;Y&#65533;&#65533;MC&#65533;n*d&#65533;F&#65533;8?'N&#65533;&#65533;fa8s&#65533;@&#65533;&#65533;hQ7%&#65533;L&#65533;h&#65533;h&#65533;r&#65533;&#1329;cg&#65533;&#1413;9C&#65533;&#65533;It)C6M&#65533;&#65533;&#65533;&#65533;]&#65533;r&#161;j&#1196;8w&#1469;&#65533;7!&#65533;7rl&#65533;mh4M&#65533;y&#65533;&#65533;&#65533;&#65533;&#65533;O&#65533;>._&#65533;&#65533;&#65533;&#65533;*"D&#65533;P"E&#65533;N/b&#65533;h&#1188;J&#65533;6]&#65533;4)&#65533;#G&#65533;h3Z&#65533;&#33825;B&#65533;	$&#65533;sg&#65533;&#65533;
Bd&#65533;&#1125;M&#65533;B&#65533;Re
&#65533;*S&#65533;B&#65533;"U*+V&#65533;&#65533;&#65533;&#65533;
U)R&#65533;@}&#65533;}{uS&#65533;&#65533;&#65533;R&#65533;&#65533;&#65533;&#65533;R&#65533;&#65533;w&#65533;4&#65533;&#65533;rG&#65533;2&#65533;&#65533;
+&#65533;&#65533;&#65533;.&#65533; &#65533;.&#65533;0x/&#65533;&#65533;/&#65533;R&#65533;.&#65533;&#65533;B,&#65533;&#65533;&#8839;&#65533;&#65533;&#65533;&#65533;-&#65533;&#65533;&#65533;K&#65533;Nxa&#65533;&#65533;&#65533;2&#65533;,&#65533;&#65533;BK-&#65533;&#65533;R#&#65533;&#65533;&#65533;2&#65533;j&#545;t&#65533;&#65533;&#65533;	(&#65533;&#65533;(&#65533;x&#65533;&#65533;v&#1841;&#65533;&#65533;&#65533;&#65533;2&#65533;+z&#65533;a&#65533;&#65533;&#65533;&#65533;&#65533;&#65533;&#65533;K*&#65533;r&#65533;&#65533;`2&#65533;$&#65533;`&#65533;I'&#38743;&#1937;&#65533;&#65533;w&#65533;&#65533;Uv&#65533;c-&#65533;&#65533;&#65533;%,&#2033;r
&#65533;Hv('&#65533;v2$(&#65533;p&#65533;&#65533;%&#65533;0&#65533;ZzC&#65533;b&#65533;)&#65533;&#65533;(&#65533;TI#&#65533;B &#65533;&#65533;#&#65533;4&#65533;&#65533;#&#65533;0&#65533;&#65533;!&#65533;(&#65533;Hn&#65533;&#65533;&#65533;&#65533;!&#65533;!&#65533;&#65533;o&#65533;&#65533; &#65533;&#65533;
	m&#65533;&#65533;:!&#65533;&#65533;&#65533;$&#65533;4&#10930;&#65533;2&#65533;*j&#65533;R&#556;&#65533;*Wk&#65533;&#65533;&#65533;&#65533;&#65533;<&#881;G &#65533;,"&#65533;&C&#65533;B&#65533;)&#65533;&#65533;w.*&#65533;&#65533;.&#65533;&#65533;Ra0&#65533;&#65533;`.&#65533;&#65533;&#65533;&#707;&#65533;8&#65533;&#65533;-&#65533;&#65533;"&#65533;&#65533;&&#65533;d2p%&#65533;H&#65533;H&#65533;&#65533;)ko&#65533;2e~ &#65533;+ &#65533;&#65533;&#65533;&#321;Z&#65533;&#65533;&#65533;&#65533; &#65533;yVg&#65533;&#65533;&#65533;&#65533;&#65533;&#29767;&#65533;]&#65533;&#65533;3k&#65533;&#65533;&#65533;&#65533;&#65533;&#658;&#65533;<&#65533;&#65533;s&#65533;H&#65533;&#65533;&#65533;a&#1601;&#65533;&#65533;&#65533;&#65533;4&#65533;@P]&#65533;&#65533;&#65533;&#65533;t&#65533;&#65533;2q&#65533;&#65533;&#65533;b>&#65533;4&#65533;&#1671;&#65533;&#65533;U&#65533;QGq&#65533;A&#65533;Sv&#65533;%&#65533;y&#65533;A&#65533;l&#65533;T&#65533;&#65533;g&#65533;&#65533;&#65533;T_&#65533;U&#65533;<&#65533;!&#65533;Ck@&#65533;&#65533;A&#65533;C&#65533;5&#65533;Qf5&#65533;&#65533;&#65533;;&#65533;aT&#65533;&#65533;M&#65533;&#65533;&#65533;PN8&#65533;&#342;@f&#65533;!RAo`&#65533;&#65533;&#65533; IN;b?-5TR&#65533;#u&#65533;&#65533;SiU&#65533;^x)&#65533;&#65533;&#65533;QG&#65533;&#65533;&#65533;Q&#65533;Tn&#65533;Q&#65533;^&#65533;&#65533;&#65533;w&#65533;A&#65533;f&#65533;&#65533;&#65533;O&#341;&#65533;&#1869;&#65533;Q&#65533;_&#65533;&#65533;_&#65533;GD7&#65533;&#65533;g&#65533;!J&#65533;a&#65533;g&#65533;9&#65533;g(6&#65533;C$bT&#65533;R`$*a	LhB&#65533;&#65533;&#881;"&#65533;,gY+d&#65533;&#65533;Xq&#65533;#-b&#65533;j&#65533;&#65533;&#65533;'F&#65533;
T&#65533;+&#65533;&#65533;&#65533;&#65533;J&#65533;
&#65533;&#65533;":&#1865;Nt&#65533;3
QiM&#65533;&#65533;S1&#65533;&#65533;&#65533;X&#65533;O8&#65533;Pt&#65533;&#65533;X&#65533;!&#1096;I&#65533;	&#65533;p.vq&#65533;*&#65533;&#65533;;&#65533;&#65533;.&#65533;&#65533;&#65533;9&#65533;&#65533;&#65533;&#65533;,b&#65533;&#65533;O&#65533;&#65533;E/va&#65533;.&#65533;"&#65533;&#65533; &#65533;]!Y&#65533;B&#65533;&#65533;&#65533;.r&#65533;#2&#65533;&#65533;Cy&#65533;&#65533;&#65533;&#904;&#65533;&#65533;"L&#65533;*T&#65533;&#65533;<A.Fg&#65533;&#1552;+6D&#65533;K&#65533;(RjE,&#65533;&#1290;@&#65533;&#8583;&#65533;':a0J&#65533;)&#65533;&#65533;&#65533;'&#65533;&#65533;U&#65533;&#65533;Rrz&#65533;*VQ&#65533;Yl&#65533;&#65533;&#65533;&#65533;a&#65533;>&#1097;MDP&#65533;&#65533;b&#65533;/&#65533;&#65533;K&#65533;&#65533;+CQ&#65533;0}I&#65533;&#65533;&#65533;#8&#65533;?&#65533;e}&#65533;!xc+&#65533;ppX&#65533;&#1120;&#65533;x&#65533;&#1996;W1&#65533;&#65533;!&#65533;A "&#65533;y&#65533;&#65533; &#65533;S%X&#65533;8?&#65533;3&#65533;&#65533;("&#65533;&#65533;&#65533;&#548;&#65533;)&#65533;"&#65533;&#65533;&#65533;&#65533; 5&#65533;!q&#65533;C=a	O&#65533;&#65533;\&#65533;&#65533;&#65533;)N&#65533;&#65533;Z&#65533;&#65533;A&#65533;&#65533;&#324;~a&#65533;6&#65533;&#65533;&#65533;hc/|Q&#65533;U&#65533;B&#65533;&#1028;s,a&#65533;j&#65533;&#65533;VD&#65533;&#65533;"6&#65533;&#65533;&#65533;&#65533;b}&#65533;&#65533;&#65533;&#65533;p&#65533;&#65533;H&#65533;b&#65533;&#65533;U&#65533;6(&#1305;Uf2&#65533;&#65533;Q[&#65533;<&#65533;&#65533;&#65533;A&#65533;&#810;&#65533;&#65533;&#65533;&#65533;eUm&#2030;&#65533;4>&#65533;&#65533;y&#65533;&#65533;&#65533;9&#65533;&#65533;d 
&#65533;7&#65533;&#65533;	0&#65533;&#65533;P&#65533;P&#65533; ( z>&#65533;-&#65533;&#768;&#65533;&#65533;o)I&#65533;&#65533;:&#65533;&#65533;.u&#65533;&#65533;&#65533;a&#65533;r&#65533;9t&#65533;nW&#65533;[ &#65533;&#65533;4&#65533;(s&#65533;&#65533;W&#65533;&#65533;&#65533;9&#65533;d'&#65533;
],&#65533;&#65533;!&#65533;E&#65533;&#65533;&{&#1780;&#65533;.&#65533;V&#65533;&#65533;$&#65533;&#65533;&j&#65533;[h&#65533;&#65533;6&#65533;&#65533;N"|	&#65533;]&#65533;&83d&#65533;J&#65533;a&#65533;&#65533;`(&#65533;k&#65533;\&#65533;rY&#65533;fV&#65533;&#65533;&#65533;&#65533;V&#65533;&#65533;\&#65533;&#65533;a_&#65533;&#65533;&#65533;&#65533;&#65533;&#65533;Dc#&#65533;l&#65533;&#65533;^&#65533;&#65533;&#1093;*&#65533;H&#65533;&#65533;&#65533;&#65533;H&#65533; II&#65533;D&#65533;&#48608;t$%&#65533;e&#65533;K&#65533;&#65533;&#65533;&#65533;q&#65533;&#65533;&#65533;p&#65533;&#65533;9&#65533;&#65533;<B&#65533;ZMk0&#65533;	L&#65533;Q&#65533;&#65533;&#65533;#&#65533;&#65533;&#65533;Ed&#65533;7&#65533;q&#65533;qH&#65533;&#65533;XbC&#65533;&#65533;&#65533;s&#65533;&#65533;h'>0=L+E
&#65533;&#65533;&#65533;&#65533;&#65533;d!&#65533;&#65533;s&#65533;&#65533;&#65533;i&#65533;9&#1495;&#65533;X	G&#65533;&#65533;9&#65533;&#65533;Pa&#65533;ZdI&#65533;;&#65533;&#65533;&#65533;Xf2c&#65533;G&#65533;&#1576;&#65533;&#65533;#&#65533;[&#65533;Ch^&#65533;&#65533;*)&#65533;7&#65533;H&#65533;w&#65533;&#65533;xN&#65533;&#65533;&#65533;&#65533;@6O#Y&#65533;d&#65533;&#65533;R&#65533;rO&#65533;O1)EW&#65533;]&#65533;&#65533;&#65533;U&#65533;#&#65533;6&#65533;&#65533;D&#65533;Q&#65533;in&#1301;&#65533;D'vx&#65533;Do&#65533;&#65533;&#65533;&#65533;P*F&#65533;iK&#65533;&#65533;&#1244;&#900;&#65533;=LDi&#65533;&#65533;&#1452;&#65533;#G&#65533;	L&#65533;z&#65533;`bBs&#65533;&#65533;&#65533;T&#65533;2&#65533;I+Y&#65533;&#65533;1&#65533;&#65533;&#65533;c&#65533;ajp~&#65533;&#65533;<H&#65533;(&#65533;&#65533;	X&#65533;&#65533;&b&#65533;&#65533;&#65533;q&#65533;Q&#65533;&V&#65533;&#65533;M&#65533;&#65533;&#65533;&#65533;&#65533;&#65533;!t&#65533;&#65533;T G0&#65533;!|&#65533;"&#65533;&#65533;&#65533;x&#65533;&#65533;JE&#65533;&#65533;&#65533;"&#65533;#&#65533;J&#65533; &#610;O&#65533;E+-!&#65533;a{&#65533;a&#65533;,S9&#65533;M&#65533;&#65533;!&#65533;u&#65533;e&#65533;&#65533;2&#65533;l&#65533;8BehUg&#65533;x_&#65533;j[n&#65533;&#154;&#1432;&#65533;nP&#65533;C&#65533;&#65533;p&#65533;&#65533;&#1404;&#65533;.&#65533;L&#65533;&#65533;#&#65533;Gp&#65533;&#128;?,&#65533;&#65533;H&#65533;X  RpC&#65533;&#65533;&#65533;8Xoh&#65533;	S&#65533;7&#1950;@&#65533;si_;&#65533;&#65533;&#65533;&#65533;&#65533;&#65533;-i&#65533;y&#65533;&#65533;&#1850;&#65533;&#65533;3&#65533;&#65533;&#65533;&#190;&#65533;(&#65533;"&#65533;&#65533;c&#65533;&#65533;&#385;&#65533;-h&#65533;&#65533;&#65533;&#65533;&#65533;&#65533;A,u{&#65533;&#65533;V{&#65533;;\^q&#883;&#65533;&#65533;67&#65533;&#65533;&#65533;&#65533;&#65533;n_6&#1488;8 &#65533;h&#65533;K&#65533;&#65533;&#65533;&#722;&#65533;&#65533;&#65533;-x&#1628;&#65533;&#65533;>\&#65533;&#65533;*&#65533;;&#65533;&#65533;&#65533;&#65533;&#1043;&#65533;&#65533;\[&#263;&#65533;&#65533;|vgX&#65533;'&#65533;x&#65533;&#65533;E-&#967;&#65533;&#65533;J81|a&#65533;&#65533;&#65533;&#65533;+&#65533;&#65533;K]*&#65533;&#1709;&#65533;&#65533;|&#65533;&#65533;	l&#65533;#"AA&#65533;&#65533;&#65533;`d&#65533;&#65533;.&#556;tGl&#65533;&#65533;J&#65533;iF&#65533;HL&#65533;&#65533;&#65533;&#65533;8&#65533;v&#65533;I&#65533;	)LQw|I&#65533;&#65533;&#65533;k&#1306;#&#65533;&#65533;)$&#65533;Q*p&#65533; Q) &#65533;%@&#65533;&#65533;DB &#65533;&&#65533;&#65533;+&#65533;t&#65533;&#1614;&#65533;.,H.&#65533;&#65533;&#65533;&#65533;*R &#65533;&#140;&#65533;&#1624;&#65533;B!&#65533;&#65533;&#65533;&#65533;/C0&#65533;&#65533;&#65533;*|&#65533;&#65533;&#65533;G&#65533;&#65533;&#65533;&#65533;&#65533;&#65533;&#65533;&#65533;ES)&#65533;&#1696;&#65533;&#65533;&#65533;&#65533;yX!$&#65533;GxT&#65533;(y&#65533;L&#65533;&#65533;$&#65533;&#65533;lH&#65533;&#65533;&#65533;$&#65533;&#689;&#65533;Fs&#65533;	&#65533;D&#65533;G&#65533;&#65533;(p&#65533;M&#1862;A&#65533;2J&#65533;S&#65533;&#65533;&#65533;09'&#65533;&#65533;&#65533;M&#65533;&#65533;&#65533;&#65533;o&#65533;R&#65533;&#65533;&#65533;UU&#65533;&#65533;$&#65533;U$&#65533;&#65533;G&#65533;4&#65533;&#65533;`&#65533;k&#1345;&#65533;&#65533;D&#65533;= &#65533;&#65533;!p&#65533;P&#65533;=%&#65533;n$TSG&#65533;,&#65533; &#347;&#65533;$c&#65533;&#65533;&#65533;&#65533;&#1025;&#65533;&#65533;}&#65533;*&#65533;G&#65533;&#65533;{H&#65533;`&#65533;&#65533;&#65533;K&#65533;-&#65533;&#65533;&#65533;&#65533;&#65533;&#65533;&#65533;&#65533;&d
#<L&#288;&#65533;&#65533;&#65533;b&#65533;d&#65533;Te&#65533;hU&#65533;&#65533;&#65533;&#65533;&#65533;&#65533;&#852;Le&#65533;Sku&#65533;&#65533;I&#65533;&#65533;p&#65533;dL;N^&#65533;&#65533;%z&#65533;&#1100;d4"&#65533;&#65533;&#65533; &#65533; &#65533;@T&#65533;T&#65533;&#65533;&#65533;&#65533;&#65533;&#65533;&#65533;U\@(&#65533;&#1537;k_&#65533;A&#65533;&#65533;&#65533;`&#65533;D&#65533;&#65533;Ob&#65533;&#65533;H2&#65533;@&#65533;&#65533;JpDJ&#65533;&#65533;JD_wa^&#65533;&#65533;R&#65533;X&#65533;&#65533;8r&#65533;I&#65533;&#65533;&#65533;'&#65533;&#65533;a@XH&#65533;D&#65533;&#65533;X&#65533;&#65533;W^<&#65533;&#1668;&#65533;&#65533;&#65533;P&#65533;&#65533;&#65533;&#65533;&#65533;&#25187;&#65533;eUX&#65533;&#65533;&#1132;x&#1861;&#65533;&#65533;v9&#65533;$&#65533;O8E&#65533;&#65533;$&#65533;%a &#65533;&#65533;&#65533;\E&#1284;&#65533;&#65533; ]d&#65533;@^&#65533;&#65533;A&#65533;&#65533;A&#65533;&#65533;N&#65533;G&#65533;D&#65533;&#65533;\&#65533;&#65533;F&#65533;&#65533;8&#65533;L&#65533;D&#65533;B@&#65533;o^q=&#65533;paE0&#65533;&#65533;&#65533;J&#65533;&#65533;&#65533;Ap&#65533;&#65533;&#65533;&#65533;h&#65533;&#65533;&#65533;L!&#65533;&#65533;n&#65533;S&#65533;&#65533;&#65533;&#65533;X&#65533;1&#65533;&#377;X&#65533;0&#65533;q&#65533;&#65533;&#65533;m&#65533;&#65533;R&&#65533;&#185;&#65533;&#535;PGw&#65533;B&#65533;q&#65533;&#65533;G&#65533;Da~(S&#65533;9&#1234;&#65533;Tv&#65533;&#65533;v&#65533;&#65533;Pv &#65533;%&#65533;Ip&#65533;&#65533;'&#65533;B&#65533;H	,&#65533;&#65533;=&#517;&#65533;0&#65533;&#65533;&#65533;&#65533;,HI&#65533;&#65533;&#65533;y&#65533;Q&#65533;&#65533;&#65533;&#65533;&#65533;0&#65533;00&#65533;B &#65533;"Y&#65533;aZ&#65533;&#1882;&#65533;T&#65533;06&#65533;0&#65533;&#65533;|t&#65533;&#65533;B&#65533;&#1190;&#65533;&#65533;&#65533;  &#65533;X&#65533; o&#65533;&#665;&#65533;z&#65533;u|Iy&#65533;&#65533;}L&#65533;(&#65533;&#65533;l&#65533;&#65533;&#65533;d&#65533;%h&#65533;=!	&#1384;]&#65533;q&#65533;&#65533;L&#65533;&#65533;&#65533;7&#65533;&#65533;&#65533;&#65533;&#65533;e&#65533;A&#65533;&#65533;&#65533;&#65533;h6&#65533;\&#821;&#65533;&#65533;D&#65533;A&#65533;pL&#65533;&#65533;W&#65533;  &#65533;&#65533;-M &#65533;&#65533;BeLPGi
&#65533;P&#65533;VP&#65533;A&#65533;hb&#65533;A&#65533;&#65533;&#65533;(&#65533;&#65533;&#65533;&#65533;&#65533;&#65533;*t&#65533;0&#573;&#65533;&#65533;&#65533;&#65533;&#65533;&#65533;Y&#65533;D&#65533;+t*&#65533;&#65533;5:O&#65533;&#65533; |L&#65533;&#65533;"&#65533;	&#37862;&#65533;&#65533;$2[X&#65533; y&#399;Be&#65533;&#65533;Z)>)f&#65533;&#65533;&#65533;&#1891;&#65533;\&#65533;Rq&#65533;,j&#65533;h$&#65533;&#65533;&#65533;&#65533;,&#65533;@&#65533;&#65533;4&#65533;&#65533;t@L&#65533;&#65533;@H |Ah&#65533;&#65533;=&#65533;X&#65533;"&#65533;&#65533;&#65533;&#61454;&#65533;`&#65533;&#65533;
&#65533;G&#65533;m_&#65533;nA&#65533;&#65533;&#65533;A&#65533;&#65533;^DY&#65533;&#65533;S&#65533;O&#65533;&#65533;U&#65533;@&#65533;T&#65533;&#65533;DN&#65533;&#1559;X&#65533;&#65533;&#65533;d<&#65533;Q&#65533;Y&#65533;+&#65533;&#65533;R&#65533;&#65533;&#65533;&#65533;rMe&#65533;|&#65533;c&#65533;&#65533;R,lN&#65533;&#65533;&#65533;&#65533;`$^&#65533;&#65533;&#65533;(&#65533;M$&#65533;e&#65533;&#65533;a&#65533;I&#65533;&#65533;~E&#65533;&#65533;&#65533;&#65533;&#65533;b_&#65533;e^4&#65533;uu+A&#65533;&#65533;&#65533;1&#65533;E&#65533;&#65533;n}&#65533;J&#65533;&#65533;aJ&#65533;C<,&#65533;&#65533;TlN\&#65533;&#65533;&#65533;@&#65533;&#65533;:V&#65533;&#65533;]&#65533;A&#65533;rAh&#65533;&#65533;&#65533;&#65533;&#65533;F&#65533;&#1258;_j(B&#65533;&#65533;#&#65533;_F&#65533;$ L&#65533;^(%&#65533;X#&#65533;[+&#65533;m"&#65533;&#1230;i(B&#65533;&#65533;&#65533;&#65533;&#65533;m&#65533;(&#65533;&#65533;&#65533;&#65533;*&#65533;|&#65533;G&#65533;&#65533;B1iI&#65533;&#65533;m'&#65533;Qrfa#mB&x-%&#65533;Z&#1998;K*&#65533;B,&#65533;Q&#65533;&#65533;&#152;&#1858;&#65533;&#65533;BJ&#65533;&#65533;&#65533;&#65533; !u&#1158;<&#65533;&#65533;&#65533;&#65533;@&#65533;
&#65533;	&#65533;BK&#65533;&#65533;-&#65533;&#65533;t &#65533;b&#65533;b >&#65533;t`
&#65533;&#65533;I&#65533;w&#65533;&#65533;&#65533;~ Sl\&#65533;$X&#65533;#&#1554;&#65533;>&#65533;&#65533;!&#1811;$d&#65533;(X "&#65533;&&#65533;TB2&#65533;>)&#65533;&#65533;&#65533;&#65533;$<&#1036;&#65533;&#1033;&#872;&#65533;&#65533;(pB&#65533;&#65533;$&#65533;&#65533;9P&#65533;#&#65533;i&#65533;B&#65533;&#65533;&#65533;Mb&#65533;&#1186;M&#65533;&#65533;dL&#65533;U&#65533;&#65533;<&#65533;~&#65533;&#65533;f&#65533;g\&#65533;$&#65533;OgL&#65533;g &#487;\&#65533;&#65533; &#65533;&#65533;Q&#65533;Y\&#65533;t&#65533;T&#65533;h&#65533;&#65533;&#65533;&#65533;&#65533;&#65533;&#65533;&#65533;b&#484;&#65533;-*|&#65533;&#65533;&#1416;&#65533;`&#65533;&#65533;&#65533;j&#1118;&#65533;&#65533;*&#65533;B'&#65533;&#65533;"&#65533;&#65533;&#65533;r &#65533;&#65533;U&#65533;&#65533;d&#65533;&#65533; &#65533;c&#65533;J?VL&#65533;2Td<"X&#65533;\X(&#65533;&#65533;&#65533;&#65533;B:v&#65533;&#65533;S&#65533;&#65533; &#65533;&#65533;&#65533;A&#65533;&#65533;0&#65533;&#65533;*4A 
X&#65533;T]`%&#65533;l&#65533;4A&#65533;hY&#65533;bed[&#65533;&#65533;H&#65533;&#65533;&#65533;h[n&#65533;&#65533;J
&#65533; &#65533;&#65533;&#65533;\&#65533;f&#65533;&#65533;&#65533;&#65533;h&#65533;&#65533;&#65533;%&#65533;&#65533;&#65533;&#65533;D&#894;A&#1164;&#65533;&#65533;&#65533;&#65533;&#65533;&#65533;&#65533;(&#65533;T&#412;8&#65533;Y(&#65533;p&#1768;&#65533;&#65533;&#65533;&#65533;M&#65533;&#65533;&#65533;	&#65533;aX&#65533;XfH&#65533;&#65533;_n&#65533;&#65533;Hl&#65533;[&#65533;&#65533;&#65533;!&#65533;&#65533;	&#65533;q=Da Dq&#65533;)&#65533;_l&#65533;p&#65533;&#65533;.&#65533;E&#65533;&#65533;&#65533;&#65533;D&#65533;&#65533;Y&#65533;i[:2&#65533;Hd&#65533;U&#65533;W&#65533;&#65533;.&#65533;&#65533;&#65533;R\/&#65533;&#65533;&#65533;,&#65533;!&#65533;eA3&#65533;&#65533;A$3r&#65533;&#65533;`&#65533;&#65533;W&#65533;&#65533;&#1258;&#65533;&#65533;&#65533;Xj&#16821; &#65533;&#65533;
&#65533;&#65533;h&#65533;^&#65533;&#65533;&#65533;&#65533;~S&#65533;&#65533;&#65533;&#65533;4&#65533;&#65533;&#65533;&#65533;RB&#65533;&#65533;&#65533;&#65533;&#65533;&#65533;x&#65533;&#65533;&#65533;t()&#1645;&#65533;&#65533;4(V&#65533;&#65533;D&#65533;'H&#65533;&#65533;a%&#65533;&#65533;p(&#1828;U&#65533;&#65533;H&#65533;@&#65533;&#65533;2H~&#65533;'&#65533;j&#65533;&#65533;&#65533;&#33878;&#65533;&#65533;Q3&#65533;. &#65533;&#65533;.&#65533;3&#65533;&#65533;&#1673;&#65533;&#65533;0&#65533;h&#65533;&#65533;&#33586;&#65533;!&#65533;&#65533;>Y&#65533;.w&#65533;i&#65533;T&#65533;y&#65533;&#65533;)]h&#65533;N&#65533;&#65533;&#1543;&#65533;Y4&#65533;L&#65533;	R&#65533;&#65533;B'P&#65533;m&#65533;%&#65533;ECo&#65533;&#65533;_k&#65533;F'8&#1249;&#65533;&#65533;ypB&#65533;&#65533; &#65533;&#65533;F!&#65533;#&#65533;&#65533;r&#65533;&#65533;&#65533;+=.m&#65533;v&#65533;YF&#65533;vT&#65533;#&#1924;&#65533; &#65533;i*T&#65533;p&#65533;&#65533;C&#65533;i"P&#65533;&#65533;&#65533;<1m&#65533;*)e &#65533;j&&#65533;&#65533;&#65533;&#65533;dpDDAX&#65533;&#65533;&#65533; &#65533;&#65533;&#65533;&#65533;%&#65533;(P&#65533;R	)&#65533;{&#65533;G&#65533;,&#65533;g-&#49732;&#65533;&#65533;5"&#536;R!&#65533;8T]&#65533;A&#65533;]1f\&#65533;*&#65533;6f&#65533;&#65533;\1'rF&#65533;&#65533;d7&#65533;&#65533;&#65533;og&#65533;"$bF &#65533;
&#65533;,i&#412;Lh&#65533;q&#65533;1d&#65533;$ w&#65533;&#65533; `Vp D}&#65533;&#65533;\&#65533;$&#150;&#65533;|}&#65533;>&#65533;A&#65533;&#65533;&#65533;YsD&#65533;&#65533;&#65533;&#65533;Jll?&#65533;&#65533;yA$&#65533;&#65533;tA&#65533;&#65533;bn&#65533;a&#684;b&#65533;^f&#65533;1&#65533;x&#65533;d_I4&#65533;&#65533;C&#65533;&#65533;y&#65533;O&#65533;G`y&#65533;&#65533;f&#65533;&#65533;&#65533;r+&#65533;A&#65533;n&#65533;&#65533;&#65533;)9&#65533;&#65533;&#65533;.&#65533;&#1118;&#65533;&#65533;&#65533;8&#65533;&#65533;a&#65533;&#65533;u&#65533;&#65533;b,yAc&#65533;&#65533;X&#65533;`A&#65533;G&#65533;[`&#65533;@&#65533;&#65533;&#65533;&#65533;&#620;&#65533;&#65533;&#65533;L&#65533;2&#65533;N&#65533;&#65533;7&#65533;&#1202;P&#65533;&#65533;&#65533;&#65533;&#65533;W&#65533;&#65533;yo&#65533;o&#65533;&#65533;&#65533;PA&#65533;&#65533;oc&#65533;&#65533;&#65533;&#1338;&#65533;5o&#65533;&#65533;&#65533;&#65533;&#2033;H&#65533;&#65533;&#1522;fO	GA&#65533;&#825;&#65533;ZPk&#65533;&#65533; &#65533;&#65533;&#65533;n&#65533;&#65533;&#65533;&#65533;&#65533;&#65533;&#65533;&#65533;&#65533;)&#65533;/(@;&#65533;&#65533;L&#713;,	o&#65533;&#65533;K#eB&#65533;&#65533;F%&#65533;.	&#65533;&#65533;v&#65533;&#65533;&#65533;&#65533;&#65533;B&#65533;&#65533;&#65533;&#65533;H&#65533;Q'i&#65533;&#65533;R&#65533;&#65533;B&#65533;&#65533;{'&#834;&#65533;/&#65533;B&#65533;B.&#65533;&#65533;+&#65533;B(&#65533;&#65533;t"}&#160;&#65533;&#65533;!&#65533;&#65533;&#65533;eB&p&#65533;k8RM&#65533;iGM&#65533;}	&#65533;M&#65533;&#65533;2I(=&#65533;49<&&#65533;&#65533;&#65533;&#65533;&#65533;&#65533;&#1702;n$>qt&#65533;]&#65533;'\&#65533;'&#65533;B(L&#65533;&#65533;&#65533;&#65533;&#65533;6&#65533;
$(&#65533;%\&#65533;&#1087;&#65533;&#65533;3&#65533;(x&$k2b6&#65533;&#65533;&#65533;4s&#65533;}&#65533;&#65533;&#65533;Wa[&#65533;`j&#65533;&#65533;&#65533;A&#65533;&#65533;&#65533;&#65533;&#65533;c&#1184;\&#65533;&#65533;&#65533;>&#65533;&#65533;&#497;Shx&#65533;Z&#65533;A&#65533;v&#65533;&#65533;|c;&#65533;&#65533;p&#65533;&#65533;6!&#65533;&#65533;4\&#65533;&#65533;T&#65533;&#65533;&#65533; &#65533;
$&#65533;&#65533;&#65533;n'&#65533;/&#65533;&#65533;s&#65533;&Jz&#65533;BGq&#65533;B&#65533;g.xL&#65533;B~l&#65533;"&#65533;&#65533;&#65533;&#65533;&#65533;&#65533;{&#65533;&#65533;4&#65533;&#65533;LE&#65533;t&#65533;*0&#65533;&#65533;c&#65533;&#65533;&#65533;&#65533;&#65533;IvAC1QA&#65533;$q&#65533;S<&#65533;\~W&#1217;&#65533;D&#65533; AH&#65533;`&#65533;&#65533;U&#65533;&#65533;&#65533;&#65533;&#65533;A[&#65533;&#65533;&#1560;&#65533;T&#65533;$&#65533;&#65533;&#65533;vx30&#65533;D&#65533;0&#65533;&#65533;AT?&#65533;/&#65533;&#65533;e&#65533;&#65533;Af&#65533;&#65533;[&#65533;DH&#65533;&#65533;$3`n&#65533;J&#65533;&#65533;gj5&#279;1g&#784;!Sa3i&#1456;q&#65533;f&#65533;8n&#65533;Q&#65533;5&#1372;1H&&#65533;.\&#65533;&#65533;9H&#65533;&#65533;&#65533;2&#716;&#65533;&#65533;&#65533;&#65533;3&#204;)s&c&#908;g&#644;&#65533;s&&#65533;&#65533;&#65533;	cr&#65533;2k&#65533;&#1073;s&#65533;&#65533;8o&#65533;&#65533;&#65533;&#550;&#65533;7&#65533;&#65533;A#f&#725;*X&#65533;&#65533;aX&#65533;M&#65533;4j&#1720;i&#65533;c&#440;h&#65533;&#65533;&#65533;)&#65533;*V&#65533;&#1112;YYF&#65533;V&#65533;l&#65533;n&#794;n&#65533;4~&#65533;d|&#65533;&#377;i&#65533;&#65533;2d-b&#65533;&#65533;	Tt&#65533;A&#65533;12}&#65533;iG&#65533;"5z$&#65533;&#65533;kH&#65533; Q&#65533;}&#65533;&#1188;H&#65533;-Rd&#65533;hA&#65533;A#bi&#65533;&#65533;I&#65533;/}E&#65533;*V&#65533;b&#1098;&#65533;
-X&#65533;&#65533;&#65533;j&#65533;<xV&#65533;J&#65533;2&#1319;P&#65533;K&#65533;Zu&#65533;T*U&#65533;&#923;&#65533;S&#65533;J&#659;W&#65533;&#1321;OB)E&#65533;&#65533;/&#65533;ZlY&#65533;&#65533;&#65533;&#65533;f&#65533;.<XfQ&#1046;Z&#65533;&#65533;&#65533;&#65533;&#65533;s&#65533;AX^&#65533;eA]&#65533;&#65533;&#65533;&#65533;&#65533;&#65533;P.&#65533;d&#65533;&#65533;&#65533;&#65533;OD&#65533;/&#65533;I$&#65533;Q&#65533;&#65533;0&#65533;&#65533; &#65533;&#65533;&#65533;PP&#65533;&#1020;P<&#65533;9RPY&#65533;&#65533;&#65533;c&#65533;Q>&#65533;d&#65533;O &#65533;KN&#65533;&#205;I1&#65533;&#65533;&#65533;&#65533;&#65533;M8&#65533;d&#65533;&#65533;K%&#65533;C	d&#65533;@&#65533;L$&#65533;K6&#65533;Ode&#65533;%OQ&#65533;&#65533;Q@&#65533;D&#65533;F1d&#65533;>&#65533;&#65533;:&#65533;x&#65533;6&#65533;&#65533;C=&#65533;&#65533;TSL&#65533;&#65533;>&#65533;&#65533;;&#65533;&#65533;&#65533;&#65533;AD?&#65533;&#65533;c&#65533;W3&#65533;&#207;>&#65533;&#65533;C&#65533;A9F&#65533;&#207;?r%&#272;D
&#65533;&#65533;>&#65533;&#65533;&#65533;N]&#65533;d&#65533;?&#65533;&#65533;&#65533;&#65533;!&#65533;&#65533;:&#65533;c*&#65533;&#65533;&#1417;)&#65533;HC&#65533;<&#65533; D&#65533;G&&#65533;Q?L&#65533;&#65533;&#65533;{&#65533;Il+&#65533;LO&#65533;&#65533;V\&#65533;&#65533;]&#65533;&#65533;U&#65533;/?J9$&#65533;@&#65533;&#911;;"&#65533;&#65533;TXc&#65533;&#65533;8&#65533;&#65533;8&#65533;8&#65533;&#65533;cR7&#65533;&#65533;#-&#65533;&#65533;&#65533;c&#65533;?l&#65533;&#65533;=&#65533;`&#65533;3,E&#65533;?&#65533;&#65533;x>j&#65533;XThQ9;"&#65533;C>tm&#65533;:&#65533;(&#65533;+&#65533;(B&#65533;(&#65533;	
(&#65533;&#65533;&#65533;&#65533;`&#65533;.&#1536;&#65533;&#65533;2&#65533;l&#65533;&#65533;*&#34829;&#65533;&#65533;(2&#65533;&#65533;b.&#65533;HH&#65533;&#65533;.kl5+C&#65533;&#65533;D&#65533;h&#65533;&#65533;&#65533;&#1760;3&#65533;hc*&#65533;&#65533; &#203;&#65533;&#65533;vh&#65533;z{$&#65533;&#65533;8c&#65533;5&#65533;	&#65533;&#65533;&#65533;&#65533;&#65533;&#65533;&#65533;&#1869;8<N&#65533;(0&#65533;X&#65533;&#65533;
]&#65533;&#65533;Y&#65533;&#65533;u&#65533;&#65533;6&#65533;&#65533;5&#65533;&#65533;&#65533;&#65533;&#1405;&#65533;m/lJ&#65533;%0&#65533;C&#65533;5&#65533;#<&#65533;0=&#65533;&#65533;b&#65533;t&#65533;+]&#65533;&#65533;&#703;0cz&#65533;&#65533;.&#65533;&#65533;g&#13129;&#65533;&#65533;&#65533;|J	C&#65533;0
&#65533;&#65533;&#65533;&#65533;V&#65533;&#65533;&#65533;&#65533;&#65533;&#303;t&#65533;&#65533;&&#65533;nn&#65533;&#65533;&#65533;`&#65533;?B	&#65533;U!Q&#65533;&#1312;&#65533;5&#65533;XN$ QA6&#65533;8\&#65533;M$&#1096;E$ 4!8&#65533;8&#65533;&#65533;@%XS&&#65533;"Cb&#65533;+b&#65533;V&#65533;&#1030;8&#65533;xR&#65533;&#65533;&#65533;&#65533;0AL&#352;HQR&#65533;@D&#352;&#65533;D
&#65533;h"&#65533;&#65533;$xSKdb&#65533;&#65533;&#65533;)&#65533;(&#65533;&&#65533;&#65533;a,&#65533;&#65533;&#65533;
Xl'<&#65533;Q-d&#65533;&#65533;1&#65533;&#65533;&#65533;&#65533;(&#65533;+dQ\&#65533;B&#65533;&#65533;&#65533;,&#65533;&#522;Rx&#65533;Gd&#65533;&#65533;'&#65533;&#1252;Q&#65533;?&#65533;hD &#65533;&#65533;AB&#65533;&#65533;D%.&#65533;	L\2&#65533;pNy&#65533;c&#65533;#&#65533;b&#65533;@}&#65533;3DCyB&#65533;S&#65533;6&#65533;&#65533;K&#65533;G7&#65533;&#65533;mS&#65533;!&#65533;&#65533;lR(0&#65533;&#65533;?d&#65533;g*&#65533;Y&#65533;&#65533;JpI&#65533;8d(&#65533;&#65533;Q&#65533;&#65533;&#65533;E&#65533;4&#65533;0D&#65533;F&#65533;&#65533;&#65533;@&#65533;&#65533;yEY&#65533;6&#65533;&#65533;<4Rv`^&#65533;Hu=&#65533;*Wt&#65533;&#227;N&#1394;s&#65533;&#65533;*g>&#65533;998&#65533;y8&#65533; l&#65533;&#65533;&#65533;&#1868;&#65533;&#65533;Z&#65533;H&#1857;V&#65533;!
&#65533;<&#65533;^&#65533;B&#65533;&#65533;&#65533;"&#65533;,ep&#65533; qF&#65533;f&#65533;&#65533;&#65533;&#65533;%-&#65533;&#65533;G&#65533;&#65533;7&#65533;&#65533;&#65533;$(&#65533;&.&#65533;x&#65533;&#65533;,j&#65533;
U&#65533;&#136;&#65533;&#65533;D5&#65533;Db&#65533;&#65533;H&#65533;Q&#65533;MS4Vz&#65533;T&#65533;&#65533;8&#65533;s&#65533;s&#65533;&#65533;&#65533;9&#65533;&#65533;&#43267;S&#65533;)&#65533;&#65533;&#65533;{
&#65533;&#65533;>&#65533;J&#65533;{xk&#65533; Us&#65533;&#65533;&#65533;Jh&#65533;P'?&#65533;m &#65533;&#65533;&#65533;&#65533;$D
?&#65533;Z` <&#65533;2p&#65533;&#65533;w?1&#65533;x!&#65533;&#65533;V&#65533;&#65533;&#65533;px&#65533;&#65533;`*T&#65533;dCMF&#65533;&#65533;&#65533;ns
&#1096;^<&#65533;5&#65533;&#65533;&kpCU&#65533;&#65533;1&#65533;/&#65533;-&#65533;&#65533;"&#65533;u&#65533;(&#585;_>R&#65533;\$.f&#65533;&#65533;&#723;&#65533;&#65533;s&#65533;}D&#65533;,M&#65533;&#65533;&#1904;i7b&#65533;ve"&#65533;&#65533;&#677;!9C&#65533;b&#65533;&#65533;'9&#65533;.xr&#65533;.-&#65533;=V&#65533;R[&#65533;&#65533;&#65533;$&#65533;&#65533;&#65533;&#65533;tN&#65533;&#65533;7&#65533;&#65533;&#1647;C&#65533;&#65533;&#1790;&#65533;z&#65533;%&#65533;b.K]&#65533;&#65533;&#65533;g&#65533;&#65533;E&#65533;&#40954;)&#65533;}A@&#65533;7&#65533;&#65533;a&#65533;0Nj&#65533;&#65533;F&#65533;7&#65533;y&#65533;n&#1096;H&#65533;7&#65533;&#65533;#q&#65533;C(bQ&#65533;Y&#65533;! Y&#65533;&#65533;LB&#65533;&#65533;P(&#65533;#&#65533;&#65533;&#65533;&#1993;r+&#65533;l&#65533;&#65533;&#65533;b&#65533;A&#65533;&#65533;&#65533;
.&#65533;b&#65533;=&#65533;*&#65533;Mh&#65533;&#65533;+&#65533;M$BG&#65533;&#65533;L&#65533;Q&#65533;&#65533;
#&#1447;&#65533;(&#1025;&#65533;&#65533;&#65533;YL&#65533;&#65533;T&#65533;2&#65533;&#65533;c&#65533;&#65533;F&#1615;&#65533;&#65533;&&#65533;( =&#65533;&#65533;<0&#65533;&#65533;$!&#65533;&#65533;&#65533;Ax&#65533;C!&#65533;3&#65533;&#65533;X"&#65533;G:$*$&#65533;&#65533;&#65533;&#29982;P5&#65533;W	&#65533;(&#24970;&#65533;&#65533; &#65533;&#65533;&#65533;/;&#65533;&#65533;&#65533;0D&#65533;y&#65533;&#65533;r&#65533;h&#65533;X&&#65533;l#&#65533;H@&#1276;&#65533;%t&#65533;&#65533;A&#65533;5&#65533;&#65533;&#65533;&#65533;D&#1314;&#65533;&#65533;&#6864;&#65533;v?&#65533;&#65533;,&#65533;&#65533;&#65533;Vu&#65533;&#65533;&#65533;0&#65533;&#65533;>*R&#65533;&#65533;&#65533;&#65533;&#65533;&#65533;&#65533;&#65533;z"c&#65533;\&#65533;&#65533;&#65533;Wa*&#65533;&#65533;&#65533;&#65533;&#65533;HV.&#65533;5}&#65533;&#65533;&#816;&#65533;'&#65533;	&#65533;A&#65533;&#65533;4&#65533;&#65533;z"Qc&#65533;HR7-&#65533;1q"&#65533;&#65533;5&#65533;&#65533;&@&#65533;$V&#65533;bAj&#65533;&#65533;iOh&#65533;&#65533;J&#65533;&#65533;&#65533;&#65533;0&#65533;7&#65533;&#65533;b&#65533;nI&#65533;!dr g7&#65533;g&#65533;&#65533;&#65533;&#65533;X&#65533;&#65533;V&#65533;&#65533;)sy&#65533;W&#65533;I&#65533;&#65533;&#65533;b&#65533;&#65533;&#65533; )sA&#65533;V&#65533;w&#65533;&#65533;)8&#65533;	QhN`5,&#65533;#&#65533;&#65533;&#65533;@&#65533;&#65533;&#65533;a&#65533;]O&#65533;&#65533;;&#65533;&#301;
U&#65533;&#65533;&#65533;0)D!
S&#65533;&#65533;Q@&#65533;o!&#65533;&#65533;&#65533;&#65533;'&#65533;&#65533;&#65533;&#143;#&#65533;J&#65533;f\&#65533;|&#65533;1+Q&#65533;r&#65533;&#65533;- &#65533;&#65533;R>6<F&#226;&#65533;_&#65533;&#1645;t&#65533;wz&#65533;&#65533;m^&#65533;g&#65533;&#65533;~&#65533;&#1267;&#65533;~;&#65533;&#65533;&#65533;&#65533;&#65533;&#65533;C&#65533;&#65533;\&#65533;&#26607;c&#65533;[&#65533;&#65533; &#1409;&#65533;&#153;O&#65533;&#425432;&#65533;+i&#65533;I&#65533;&#65533;dB]&#65533;W<&#65533;#(XAZ&#65533;&&#65533;&#65533;&#65533;&#65533;+&#65533;&#65533;&#65533;&#65533;
&#65533;&#65533;!&#65533;&#65533;&#65533;&#1986;&!D&#65533;&#65533;&#65533;H&#65533;&#65533;&#65533;d&#65533;&#65533;CwHb&#65533;V&#65533;&#65533;&#65533;l&#65533;(&#65533;}&#65533;&#65533;h&#65533;4A&#65533;lLc5(&#65533;&#65533;&#65533;&#65533;&#65533;`h&#65533;Ha&#65533;DAK&#65533;&#65533;&#65533;@&#65533;&#65533;``&#65533;e&#65533;'&#65533;&#65533;&#65533;&#65533;&#65533; &#65533;V&#65533;L>&#65533;@|&#65533;I`&#65533;.&#65533;&#65533;&#65533;f#&#65533;&#65533;&#65533;&#65533;XR&#65533;L&#65533;&#65533;&#65533;&#1155;&#65533;>X&#65533;&#65533;&#65533;&#65533;&#65533;&#65533;&#65533;:&#65533;&#65533;2&#65533;&#65533;lD&#65533;l)&#65533;(&#65533;L&#65533;&#65533;_&#65533;tm&#65533;`c&#65533;.&#65533;&#65533; -FJa&#65533;&#65533;P&#65533;BA&#65533;~$^&#65533;&#65533;&#65533;&#65533;4e&#65533;$&#65533;d&#171;&#65533;.&#65533;&#65533;&#65533;&#65533;<&#65533;*&#65533;*&#65533;2&#65533;hLl4~&#65533;&#65533;"S&#65533;i&#65533;q":"%p"&#65533;&#65533;&#65533;t&#65533;&#65533;&#27468;&&#65533;&#65533;Yje&#65533;&#65533;&#65533;M&#65533;&#65533;&#1962;&#65533;&#65533;)c&#65533;`&#65533;&#65533;z&#65533;~&#65533;&#65533;@
&#65533;&#65533;&#65533;B&#65533;&#65533;&#65533;4$i&#65533;0H&#65533;<h&#65533;&#1103;&#65533; &#65533;:&#65533;P&#65533;:ba;&#65533;&#65533;&#65533;#&#65533;Ja&#65533;4&#65533;&#65533;rc9(i8Q&#65533;W&#65533;f&#65533;
Y&#65533;-&#65533;b&#65533;b*&#65533;"v&#65533;&#65533;&#65533;&#65533;&#65533;m.&#65533;2&#65533;mt&#65533;f&#65533;&#65533;,&#65533;U&#65533;&#65533;&#65533;E&#65533;!j&U&#65533;f&#65533; &#65533; 	&#65533;@
t &#65533; &#65533;l`	&#65533;&#65533;&#65533;&#65533;"l&#65533;&#65533;vb%&#65533;&#65533;x4cZG$&#65533;&#65533;
Z&#65533;&#65533;xVkx@&#65533;&#65533;2bl H&#65533;&#65533;@&#65533;&#65533;c&#65533;r&#65533;b}&#65533;K.&#755;&#65533;&#65533;&#65533;&#65533;.&#65533;1 &#65533;v+l8BJ&#65533;d4G<&#764;~O&#65533;q8&#64654;&#65533;&#65533;&#65533;"R&#65533;&#65533;&#65533;)&#65533;'&#65533; d(em"&#1778;j'&#65533;&#65533;-&#65533;&-&#65533;Ff'&#65533;n&#1718;&#65533;kuP&#65533;)&#65533;&#65533;zR&#65533;&#65533;&#65533;*B&#65533;v&#65533;*&#65533;&#65533;R&#65533;&#65533;!&#65533;G&#65533;&#65533;q&#1042986;&#65533;&#65533;"1&#65533;&#65533;&#65533;&#65533;`1&#1798;&#65533;`:&#65533;u&#65533;bxFg1F&#507;&#65533;&#65533;t&#65533;,G&#65533;cY(&#65533;8H&#65533;*.YD&#65533;&#65533;c6^#90A.a9&#65533;&#65533;7zL&#65533;&#65533;&#65533;&#65533;&#65533;&#65533;f&#65533;8&#65533;6v&#65533;6*a&#65533;&#65533;	:&#65533;&#65533;:&#65533;&#65533;&#65533;&#65533;&#65533;;&#65533;&#65533;_&#65533;&#359;LA&#1016;a0;E&#65533;in39&#65533;@&#65533;,&#65533;T&#65533;&#65533; &#65533;H&#65533;&#65533;Ha&#65533;|&#65533;@&#65533;&#65533;:&#65533;&#65533;>&#65533;&#65533;&#65533;@&#65533;&#65533;&#65533;&#65533;X&#65533;&#65533;s?&#65533;(&#65533;_L;S&#65533;H<!"&#65533;&#65533;@[&#65533; x&#65533;`p&#65533;&#65533;&#65533;&#65533;FT*H&#65533;K:A&#65533;&#1398;P&#65533;P&#65533;&#65533;&#65533;&#65533;&#65533;&#65533;&#65533;&#65533;.A DW!F&#65533;!&#65533; u&#65533;&#65533;&#65533;$&#65533;2&#1440;
!2I&#65533;f&#65533;2t&#65533;&#65533;%(&#65533;&#65533;M&#65533;&#65533;*&#1664;&#65533;&#65533;&#65533;-&#65533; &#65533;&#65533;4"&#65533;R&#65533;H&#65533;&#65533;&#65533;V&#65533;e4&#65533;mh&#1119;&#65533;Mh&#65533;&#65533;4&#65533;&#65533;&#8236;&#65533;	&#65533;r&#65533;&#65533;Z1&#65533;&#65533;&#65533;e&#65533;th&#65533;jY*&#65533;&#65533;S&#65533;&#65533;&#65533;&#65533;|&#65533;&#65533; 	&#65533;N
&#65533;&#65533;&&#1152;&#65533;&#65533;3hp&#65533;7&#65533;E&#65533;&#65533;|&#65533;&#65533;T&#65533;P+a@&#65533;=&#65533;&#65533;=&#65533;L&#968;&#265;~4K&#65533;&#65533;>&#65533;&#65533;&#65533;&#65533;q&#65533;&#65533;T&#65533;&#36494;&#65533;&#65533;"&#65533;KFs&#65533;&#65533;s&#1696;#&#65533;&#65533;&#65533;&#65533;/fz"&#65533;2&#65533;y&#65533;g&#65533;'Y&#65533;$&#65533;&#65533;T'j&#65533;&#65533;&#65533;&#65533; &#65533;@&#65533; 
h@&#65533;8&#65533;&#65533;&#65533;&#65533;&#65533;&#65533;`"8f&#65533;&#65533;J"D&z&#65533;x&#395;&#65533;&#65533;&#65533;&#65533;Lb&#65533;&#65533;m&#65533;&#65533;~x&#65533;xL&#1214;&#65533;&#65533;&#65533;&#65533;&#65533;c&#65533;bdv&#65533;c&#65533;`]=&#65533;}&#65533;lb&#65533; &#65533;&#65533;]Q&#65533;,&#65533;&#65533;y&#65533;b[&#65533; &#65533;&#65533;|&&#65533;&#65533;&#65533;R\+xL&#65533;s4&o&#65533;g!462&#65533;&#65533;&#65533;[&#65533;g.&#65533;rd"cg#&#551;&#65533;&#65533;&#65533;&#65533;&#65533;&#1154;2&#65533;&#65533;&#65533;&#65533;{Jq&#65533;d&#65533;&#65533;c&#65533;&#65533;z&#65533;+&#65533;u&#65533;&#65533;&#65533;r0&#65533;+&#65533;&#65533;&#65533;d[&#65533;&#65533;&#65533;iI[&#65533;2&#65533;&#32722;b&#65533;&#65533;&#65533;\g&#65533;&#65533;&#65533;&#65533;#c|&#65533;&#65533;+&#65533;&#446;&#65533;&#65533;&#65533;BY\&#65533;8&#65533;O&#65533;&#65533;&#65533;h&#65533;:0&#488;&#65533;&#65533;P&#65533;K8&#65533;<h&#65533;&#65533;QI(&#65533;&#65533;$&#65533;&#65533;&#65533;L&#65533;oSHP=&#65533;&#65533; gda&#65533;(&#65533;<&#65533;V&#65533;&#65533;&#65533;p&#65533;&#65533;;&#65533;&#65533;@&#65533;&#1404;&#65533;&#65533;&#65533;L>i&#65533;CF)@&#65533;
9&#65533;L4tR&#65533;>W&#65533;#&#65533;X&#65533;Iz&#65533;u&#65533;&#807;&#65533;&#65533;C&#65533;&#65533;D,$&#65533;0&#65533;^,iG^&#65533;q&#65533;&#65533; &#65533;a&#65533; &#65533;@
&#65533;&#65533;&#65533;  6&#65533;&#65533;6vd&#65533;2&#65533;OXp&#65533;cC&#65533;&#65533;@a&#65533;&#65533;D?(I&#65533;&#65533;zP&#65533;&#65533;G&#65533;.!&#65533; 8&#65533;x&#65533;@'&#65533;@-&#1312;a&#65533;t&#65533;HST3&#65533;|&#65533;&#65533;&#65533;Ae&#65533;Ee&#65533;&#65533;Q8q&#65533;j.&#65533;&#65533;&#65533;bd&#65533;V&#174;f&#65533;iU&#65533;bdo&#65533;TnF&#65533;&#65533;*&#65533;j&#65533;&#65533;7&#65533;&#65533;&#65533;&#65533;Ee\&#65533; aEYr&#65533;&#65533;LhN&#65533;&#65533;&#65533;
&#65533; &#65533; 	&#65533;&#65533;&#65533;&#65533;&#65533;&#65533;	&#65533;&#65533;&#672;&#65533;P&#65533;j\&#65533;&#65533;/9$&#65533;&#65533;&#65533;&#65533;l#&#65533;&#65533;u&#65533;e&#65533;b&#65533;>&#65533;&#65533;&#65533;Q&#65533;&#65533;z&#65533;6&#65533;O&#65533;#<&#65533;&#65533;Q&#65533;&#65533;U&#65533;&#65533;&#65533;&#65533;by&#65533;&#65533;'&#65533;&#65533;&#65533;&#65533;06f*&#65533;rI&#65533;
&#65533;&#65533;	&#65533;&#65533;	&#65533;4VvNY&NH&#516;\S&#65533; &#65533;`	&#65533; &#65533;&#65533;N&#65533;&#65533;h 
&#65533;&#65533;&#65533;,x^&#65533;)&#65533;&#65533;&#65533;-&#65533;&#65533;@s&#65533;K&#65533;D&#65533;@&#65533;&#65533;2TK&#65533;d&#65533;&#65533;&#65533;&#65533;@&#65533;&#65533;&#65533;
R&#65533;i&#65533;&#65533;"q&#65533;&#65533;R,&#65533;112&#65533;#&#65533;Bu&#65533; &#65533;+&#1056;)&#65533;ic&#65533;qH&l&#65533;k&#65533;&#65533; &#65533; &#65533;&#65533;&#65533;\&#65533;*&#65533;&#65533;&#65533;&#65533;&#65533;2T&#65533;&#65533;&#65533;K(&#65533;@&#65533;&#65533;&#65533;&#65533;r&#65533;&#65533;&#441;(c)5B&#65533;.&#65533;A&#65533;&#65533;1&#65533;' &#65533;0&#65533;1T&#65533;r\&#65533;&#276;+&#65533;Jf;&#65533;U&#65533;&#65533;'&#65533;&#65533;&#65533;&#65533;g&#65533;&#65533;-zm&#65533;*B&#65533;&#65533;&#1570;&#65533;&#65533;&#65533;'&#65533;b&#65533;<&#65533;*
cm&#65533;g&#65533;&#65533;&#163;&#65533;&#65533;&&#65533;'&#65533;&#65533;&#65533;h&#65533;&#65533;&#65533;uc&#65533;@n&#65533;^&#65533;X>&#65533;&#65533;&#65533;7&#65533;&#65533;o6dJ&#65533;Z&#65533;N&#232;&#65533;#4&#65533;d&#65533;&#65533;D&#65533;&#65533;5L&#65533;.!_&#65533;d_&#65533;#;&#65533;h&#65533;&#428;&#828;&#65533;&#65533;;&#65533;&#65533;m&#65533;1&#65533;&#65533;C9A&#65533;&#65533;&#65533;9J&#65533;&#65533;S{DO&#65533;&#65533;&#65533;$>&#65533;&#65533;&#65533;V&#6646;l>&#65533;L<&#65533;Lj&#65533;vm&#65533;Z&#65533;>aK&#65533;&#65533;G&#65533;3&#1210;&#802;	&#65533;*&#65533;&#65533; &#65533; &#65533;&#65533;	&#65533;`&#65533; >c&#65533;&#65533;P&#65533;E8&#65533;] $&#65533;&#1049;BW&#65533;&#65533;&#65533;`DF&#65533;&#65533;&#65533;&#65533;$&#65533;,&#65533;&#65533;W&#65533;b&#65533;&#65533;&#65533;E&#65533;&#65533;&#65533;&#65533; &#65533;`r)&#807;&#65533;&#65533;$	E9PO&#65533;hGz$&#65533;Ua&#65533;J&#65533;l&#425;q&#65533;&#65533;Ic&#1666;L&#65533;pb&#65533;T&#65533;&#65533;U.&#65533;#e"D&#65533;&#65533;&#65533;&#65533;m&#65533; OeY&#65533;&#65533;&#65533;&#65533;&#65533;JY&#65533;&#65533;&#65533;&#65533;&#65533;&#65533;N&#65533;&#65533;Q&#65533;sN&#65533;`&#65533;&#65533;
&#65533; &#65533;`	&#65533;@O&#65533;T&#65533;@&#65533;
&#65533; h4&#65533;&#65533;kL&#65533;p&#65533;P{<wL&#65533;7&#65533;9&#65533;P&#65533;&#65533;&#65533;&#1114;&#65533;=&#65533;L&#65533;:A&#65533;&)&#942;&#65533;mC&#65533;&#65533;&#65533;&#1684;I&#65533;&#57589;nR"&#65533;K&#65533;Md&#65533;&#65533;g&#58203;&#65533;T&#65533;n&#65533;)&#65533;&#65533;y&#65533;&#65533;ZNl&#65533;
&#65533;Q?&#65533;&#65533;&#65533;}&#65533; v d 6`, &#65533;&#65533;&#65533; &#65533;S&#65533;j&#65533;\&#65533;!&#65533;&#65533;&#65533;e-s+}toV&#65533;sT&#65533;a&#65533;&#65533;
&#65533;`&#65533;&#65533;`&#65533;F&#1634;&#65533;&#65533;&#65533;<wr&#65533;&#65533;&#65533;0&#65533;u4&#65533;&#65533;&#65533;
T&#65533;0&#65533;!&#65533;!&#65533;&#65533;\&#65533;N&#65533;e&#65533;&#65533;/&#65533;&#65533;&&#65533;&#65533;(W&#184;*guF&#65533;&#65533; *&#65533;&#65533;&#65533;VV&#65533;b%&#65533;`&#65533;z&#65533;$&#65533;&#65533;$BbR&#65533;&#65533;&#65533;&#65533;Qv&#65533;(&#65533;&#65533;&#65533;b p&#65533;!0&#65533;&#65533;1&#65533;t&#65533;&#684;&#484;ud&#65533;&#65533;'&#65533;&#65533;&#65533;!&#65533;&#65533;&#65533;\=s&#65533;UwO&#65533;&#65533;c&#65533;nd<&L&#65533;\&#65533;Q&#65533;&&#65533;&#65533; &#65533;}&#65533;&#65533;6&#48302; 
X&#65533;5&#65533;o&#65533;~&#65533;l&#65533;&#65533;&#65533;D'&#65533;&#65533;Tc&#65533;<5&#65533;&#807;&#65533;&#65533;&#65533;&#65533;.U&#65533;&#65533;&#65533;L&#65533;eO&#65533;&#65533;_^&#65533;C&#65533;&#813;&#65533;&#65533;E&#65533;iI$&#65533;&#65533;ba0da&#65533;&#65533;=6&#65533;t&#65533;7VC&#65533;&#65533;&#65533;&#65533;AO&#65533;D;P&#65533;dH>wI&#65533;,&#65533;0&#65533;q}&#65533;q&#65533;&#237;W&#65533;&#65533;&#65533;&#65533;fAFAS&#65533;V&#661;2A$&#65533;u&#65533;S=S&#65533;4a&#65533;&#65533;&#65533;&#65533;	&#65533;&#65533; N&#65533;P]t&#65533;&#65533;&#65533;]&#65533;&#65533;&#65533;>&#65533;,&#65533;&#65533;c&#65533;F&#65533;P?t&#65533;HW&#65533;N&#65533;<&#65533;&#65533;&#65533;&#65533;H&#65533;&#65533;&#65533; O&#65533;b#&#1792;&#65533; &#65533;&#65533;?\I7&#65533;&#65533;&#65533;Q&#65533;?&#1315;*a&#65533;;g&#65533;j&#65533;&#65533;)&#65533;&#65533;<&#65533;M'&#65533;&#65533;)&#65533;6e&#65533;Q&#431;&#65533;&#65533;&#65533;&#65533;&#65533;&#521;&#65533;X&#65533;&#65533;&#65533;&#65533;&#455;&#65533;X@Hj&#65533;&#65533;MZX&#65533;&#65533;&#65533;A&#65533;&#864;&#65533;&#65533;&#65533;&#65533;`&#65533;`&#65533;}&#65533;&#65533;&#3122;&#65533;&#65533;@PK*@&#65533;&#65533;<7&#65533;T&#65533;Qal&#65533;&#65533;E&#65533;&#65533;&#65533;Vn&#65533;&#65533;C;&#65533;&#65533;&#65533;&#65533;.&#65533;t&#65533;r&#65533;&#65533;Z.&#65533;&#65533;/q&#65533;&#65533;&#65533;p&#65533;&#65533;&#883;&#65533;&#65533;&#65533;hVq&#65533;&#640;&#1261;&#65533;&#65533;)&#65533;&#65533;&#65533;)&#65533;XB&#65533;&#65533; &#65533;&#65533;&#65533;4`&#65533;.&#65533;&#65533;  &#65533;&#65533;&#65533;&#65533;g&#65533;>&#65533;&#65533;&#65533;&#65533;"G&#65533;2q&#1156;&#65533;&#1188;F&#65533;&#36979;F3g&#1592;q&#65533;&#65533;I9s&#65533;&#65533;&#65533;&&#65533;9r&#1824;&#65533;&#65533;K&#65533;&#65533;b&#680;i&#1222;&#65533;O6mJ&#65533;4YR&#65533;&#65533;8oH&#65533;d&#65533;1(S5P=&#65533;Q&#65533;f&#65533;&#529;=}&#65533;&#65533;&#65533;M4i&#788;1&#65533;f&#65533;&#65533;r&#65533;FU&#65533;Ul&#65533;2d&#65533;x&#65533;eK0_&#65533;t	3&#65533;L&#65533;&#988;&#65533;&#65533;&#65533;&#65533;34&#65533;Cf&#65533;&#65533;&#65533;j&#65533;fmG&#65533;&#65533;q&#1844;Q&#65533;&#65533;&#858;&#65533;p&#65533;&#65533;Q&#65533;&#1293;O7.&#65533;I#8&#65533;&#65533;&#1059;&#65533;`6-&#65533;&#65533;&#65533;4i:&#65533;&#65533;&#65533;&#420;g&#1809;I&#409;C&#65533;(&#1196;?&#65533;
&#65533;m&#65533;7&#65533;&#65533;&#65533;&#65533;&#65533;&#65533;&#65533;&#65533;&#65533;q&#65533;&#65533;&#65533;&#65533;&#65533;:&#65533;/]&#65533;t&#65533;r&#65533;&#991;A&#65533;&#1195;?&#65533;h#F&#65533; U&#65533;&#553;&#65533;DK&#65533;(Ir&#65533;&#65533;}&#65533;I&#65533;M"&#65533;#&#65533;&#65533;&#65533;"&#65533;&#65533;'&#65533;&#65533;&#65533;&#65533;P b&#65533;!&#65533;(_#&#65533;8"&#65533;%&#65533;|2
)&#65533;&#65533;&#65533;&#648;&#65533;&#65533;B&#65533;&#65533;&#65533;&#65533;&#65533;b&#65533;&#65533;&#65533;r&#65533;*&#65533;&#65533;(&#65533;2&#65533;"-&#65533;&#65533;"&#65533;,&#65533;&#65533;&#65533;&#65533;)&#65533;t&#65533;I%&#65533;E&#65533;H$&#65533;`&#65533;I}K~&#65533;&#65533;D&#65533;XI$&#65533;H %&#65533;p"&#647;&#65533;&#65533;R
)&#65533;&#65533;xb&#65533;&#65533;&#65533;&#65533;J&#65533;&#65533;&#65533;&#65533;&#65533;+&#65533;&#65533;RK-&#65533;&#65533;I&#65533;,&#65533;&#65533;&#65533;&#65533;)&&#65533;&#65533;#&#65533;&#65533;&#65533;&#65533;	$&#65533;&#65533;&#65533;=&#65533;@&#65533;X&#65533;&#65533;b&#65533;"&#65533;$&#65533;&#65533;&#65533;d&#65533;I&#65533;&#65533;|XJ*&#65533;&#65533;"&#65533;&#65533;&#65533;&#65533;J)&#65533;&#65533;&#65533;'K&#65533;&#65533;&#18848;&#65533;&#65533;'&#65533;&#65533;&#65533;J&#65533;&#65533;&#65533;&#65533;&#65533;&&#65533;0r!z&#65533;1&#65533;TDQ&#65533;_|&#65533;&#65533;&#65533;@&#65533;&#65533;&&#65533;n&#65533;I%&#65533;hr&#65533;~&#65533; &#65533;I'&#65533;<&#65533;Q{&#65533;QP&#65533;y&#65533;&#65533;&#65533;y&#1825;&#65533;u&#65533;1&#65533;y&#65533;ax&#65533;an&#65533;&#65533;&#65533;&#65533;|&#65533;&#65533;&#65533;y&#65533;Q&#65533;u&#65533;+n&#65533;y&#65533;&#65533;/~&#65533;anA
&#65533;&#65533; K&#65533;#&#65533;&#65533;&#65533;&#65533;&#65533;&#65533;&#65533;&#65533;!.&#65533;&#65533;"(+rH ypDE&#65533;&#65533;C=&#65533;&#65533;&#65533;8&#65533;DXpz&#65533;"2&#65533;$HOb&#65533;'&#65533;&#65533;w	$&#65533;L&#65533;&#65533;'&#65533;&#65533;2&#65533;)z&#65533;&#65533;&#65533;&#65533;&#65533;&#65533;&#65533;&&#65533;,i&#2002;`g&#65533;_$HG&#65533;Q &#65533;&#65533;&#65533;h&#65533;-&#65533;Fbx!&#65533;_&#65533;&#65533;&#1105;UU&#65533;&#65533;y&#65533;&#1135;&#65533;&#65533;&#65533;&#65533;&#65533;hr&#1553;&#65533;AI&#65533;&#65533;z&#65533;&#65533;&#65533;&#65533;G]4&#1091;!dP&#65533;#&#1093;x&#52304;&#257; &#65533; &#65533;&#65533;&#65533;&#1109;t&#65533;!)&#65533;&#65533;&#65533;&#65533;$&#65533;&#65533;Tg&#65533;D-&#65533;F&#65533;&#65533;q&#65533;vrs&#65533;&#65533;|&#65533;]$KU&#65533;>U&#65533;&#65533;gp@|&#65533;<&#65533;w&#65533;&#729;fU&#65533;k?U&#65533;ixt&#65533;e&#65533;6&#65533;fIUVc&#65533;&#65533;Mp&#65533;&#65533;cfqC&#65533;&#65533;&#65533;&#65533;&#65533;d&#65533;7e&#65533;&#65533;g&#65533;&#1796;&#65533;&#65533;#	&#65533;&#65533;f&#65533;&#523;&#65533;&#65533;&#65533;&#65533;B&#65533;&#700;n&#65533;&#65533;No&#65533;&#1030;&#65533;4&#65533;{&#65533;&#65533;L&#65533;c&#65533;&#65533;8E0&#65533;y&#65533;Ul&#65533;&#65533;&#65533;`&#65533;&#65533;&#65533;W&#65533;&#65533;&#65533;&#65533;3&#65533;c&#65533; 4&#65533;&#65533;&#1659;\&#65533;&#65533;&#65533;&#65533;&#65533;!&#65533;HE1tA[&#65533;&#65533;1BP.=&#65533;|&#65533;d	q"&#65533;	&#1024;q&#65533;+Q&#65533;H&#65533;1&#1025;TB&#65533;u&#65533;)&&#65533;F<&#65533;?&#65533;&#65533;&#65533;$&#65533;&#65533;!&#65533;(TVk&#65533;*X&#65533;
S&#65533;&#33871;&#65533;&9&#65533;W&#65533;H&#65533;x&#65533;+X&#65533;
S&#65533;&#65533;&#65533;&#65533;&#65533;D	j&#65533;&#65533;&#65533;&#65533;D$&#65533;x&#65533;D$bm&#65533;V'&#65533;&#65533;P&#65533;bV&#65533;&#65533;#O&#65533;&#65533;&#65533;&#65533;M&#65533;p,f&#65533;&#322;&#65533;&#65533;H&#65533;2[q&#65533;PP&#65533;D&#65533;&#65533;%*1&#65533;N&#65533;&#65533;&#65533;&#65533;&#65533;&#65533;8&#65533;&#65533;OPB}0C&#65533;&#65533;E1
i&#65533;&#65533;&#65533;&#65533;C&#65533;&#65533;&#65533;&#65533;,o&#65533;	Z&#65533;R&#65533;&#65533;p&#65533;FU
O&#65533;&#65533;I&#1468;V&#65533;&#65533;&#65533;Pl&#65533;&#65533;&#65533;'5A	F~&#65533;&#65533;&#65533;P&#65533;(DA
T&#65533;&#65533;&#65533;>&#65533;h&#65533;&#65533;&&&#65533;u&#65533;i
jb&#65533;#&#65533;E&#65533;&#65533;
&#65533;&#65533;&#65533;E&#65533;z&#65533;q&#281;fNb{&#65533;&#65533;u&#65533;&#65533;&#65533;zZS&#65533;&#65533;&#65533;&#483;R&#65533; &#65533;&#65533;&#65533;&#743;&#65533;&#65533;&#65533;E&#65533;CBc&#65533;&#65533;&#65533;e~1L&#65533;H&#65533;"q&#65533;&#65533;b&#65533;&#65533;C&#65533;0X&#65533;=&#65533;Yd0&#65533;&#65533;&#1152;8&#65533;&#65533;P+&#65533;&#65533;xh&#65533;!H&#65533;RG&#65533;#&#65533;&#976;D&#65533;Kp&#65533;V&#65533;PE*\d
R&#65533;RT&#65533;&#65533;&#65533;&#65533;:&#65533;&#65533;JX&#65533;C-&#65533;&#65533;	&#65533;6"&#65533;&#65533;&#65533;2&#65533;&#65533;&#781;*a!&#65533;&#65533;&#880;&#65533;&#65533;A*&#65533;&#65533;T&#65533;&#1080;&#65533;&#65533;\&#65533;&#65533;&#65533;":&#65533;a\|h&#65533;&#1475;&#65533;&#65533;="&#65533;&#65533;&#65533;&#65533;&#65533;&#65533;&#65533; &#65533;	r&#65533;&#65533;8&#65533;!&#65533;&#65533;&#65533;&#65533;&#65533;&#65533;&#65533;&#65533;n&#65533;*&#65533;>q	F&#65533;1&#65533;&#65533;k6&#210;$&#65533;6,b&#65533;B&#65533;&#65533;&#65533;2&#65533;&#65533;H@&#65533;[&#65533;l&#65533;|]IOJH&#65533;&#65533;&#65533;j&#65533;&#65533;*6&#65533;e*l&#65533;&#65533;&#65533;'&#65533;c&#65533;}>&#65533;JmC&#531;&#65533;&'&#65533;&#65533;&#528;&#65533;&#65533;`*[	&#65533;W&#65533;B&#1998;|&#65533;$&#65533;&#65533;&#65533;&#65533;C&#65533;&#65533;!&#65533;FLr<&#65533;&#1654;&#65533;*&#65533;&#65533;&#65533;O
&#65533;&#65533;s&#65533;~&#65533;&#65533;1r&#65533;&#410;&#65533;8&#65533;&#65533;@&#65533;L+s&#65533;$&#65533;&#65533; &#65533;_&#65533;&#65533; [&#65533;`]&#1071;&#65533;&#65533;0&#65533;&#65533;TG&#65533;^aL\&#65533;&#65533;&#65533;&#65533;8&#65533;&#65533;2CMj&#65533;&#65533;X&#65533;
X&#65533;"
1&#65533;B&#65533;&#65533;&#1075;&#720;$Ji&#65533;(Y&#65533;&#65533;D&#65533;&#65533;&#65533;&#65533;S&#65533;&#65533;Y:&#65533;"4&#65533;&#65533;&#65533;m&#65533;(&#65533;$ &#65533;h&#65533;&#65533;&#65533;&#65533;5E/&#65533;&#65533;2r&#65533;&#65533;Q)D4&#65533;5&#65533;&#65533;&#65533;g&#65533;&#65533;`&#65533;b&#65533;j&#65533;h&#65533;&2&#65533;&#65533;GO&#65533;&#65533;&#65533;&&&#65533;&#65533;F,u$D&#65533;L&#65533;-l&#65533;&#65533;T&#65533;&#65533;&#65533;&#65533;Z&#65533;&#65533;Q&#65533;&#65533;t&#65533;&#65533;F&#65533;2&#65533;'&#65533;D&#65533;R[&#65533;&#65533;&#65533;KU"&#65533;&#65533;&#65533;&#65533;&#65533;D"&#65533;&#1081;!&#65533;&#65533;Fh&#65533;\6&#1025;`u&#65533;&#65533;&&#65533;U}bVL&#65533;&#65533;=	"&#65533;u&#65533;&#65533;&#65533;&&#65533;=&#65533;)Z&#65533;&#65533;&#65533;&#65533;&&&#65533;&#65533;&#65533;@&#65533;+t`&#65533;&#65533;&#65533;&#65533;&8!
V&#65533;&#65533;&#65533;&#65533;CP["&#65533;V%T&#65533;&#65533;D@&#65533;&#65533;&#65533;&#65533;&#65533;&#65533;0r&#65533;]6&#65533;&#65533;P?(&#65533;P&#65533;`H&#65533;CS&#65533;j&#1306;&#65533;&#65533;2v&#65533;q\2Tu&#65533;\V&#65533;&#65533;:&#65533;&#65533;&#65533;&#65533;&#65533;&#65533;*V&#65533;q:&#65533;&#65533;6&#65533; 5d&#65533;	I0&#65533;l&#65533;&#65533;/&#65533;&#65533;&#65533;&#65533;&H&#65533;h88&#65533;H&#65533;E3Z&#65533;&#65533;9&#65533;
0&#65533;&#65533;k&#65533;&#65533;&#65533;&#229;&#65533;&#65533;&#65533;w&#65533;&#65533;pv#$a	4Vi?*--#&#65533;Z&#65533;?&#65533;!<9&#65533;Vd&#65533;&#65533;&#1846;&#65533;-f&#65533;"sa6&#65533;A&#65533;&#65533;E&#1528;w&#65533;&#65533;&#65533;&#65533;%&#65533;&#65533;B &#65533;&#65533;.z&#65533;&#65533;&#65533;&#65533;:&#65533;&#65533;
E&#65533;AZ&#65533;&#65533;&#65533;H&#65533;&#65533;&#65533;&#65533;"&#65533;Hj&#65533;&#65533;&#1200;&#65533;&#65533;&#65533;>4
&#65533;.&#65533;r8xxO4&#65533;&#65533;&#65533;D,3x&#65533;@&#65533;n&#65533;&#65533;&#65533;|j&#65533;{&#65533;Qp`&#65533;0<&#65533;&#65533;c&#65533;`%66!D_&#65533;aWv&#65533;`&#65533;U&#65533;&#65533;&#65533;ita72&#65533;$&#65533;&#65533;&#65533;&#65533;&#65533;<6anC%&#65533;t&#65533;?F&#65533;&#65533;C`9!<&#65533;q$u&#65533;	&#65533;S&#65533;B&#65533;?d6&#65533;*&#65533;&#65533;6[M&#65533;`&#65533;&#65533;b1g\&#65533;Vp_&#65533;]&#65533;	d7&#65533;&#65533;>&#65533;f^@,&#65533;o&#65533;gi&#65533;h&#65533;}V&#65533;2|h^&#65533;R&#65533;VN&#65533;+&#65533;&#65533;X&#65533;&#65533;n&#65533;T%F&#65533;&#65533;";&#65533;&#65533;R&#65533; 	&#65533;(&#65533;&#65533;y&#65533;FM&#65533;&#65533;	&#65533;OV&#65533;"&#65533;&#65533;P>RY&#65533;&#65533;#&#65533;&4L&#65533;DL&#65533;pL&#65533;&#65533;&#65533;nb&#65533; n&#65533;&#65533;L&#65533;p&#65533;
`yq-&#65533;	&#65533;Bv^&#65533;QJs	&#312;-&#65533;$&#65533;b&#65533;&#65533;`5k&#65533;I&#65533;8n&#65533;&#65533;I&#65533;&#65533;j&#65533;&#65533;nD&#65533;n&#65533;M&#65533;&#65533;5&#1816;K&#65533;&#65533;H&#65533; +&#65533;&#65533;J&#65533; _&#65533;&#65533;D&#65533;Q&#65533;M&#65533;up
+'-&#65533;
&#65533;5&#65533;&#65533;&#65533;q&#65533;&#65533;	&#65533;&#65533;4&#65533;&#65533;)&#65533;&#65533;&#65533;&#65533;	&#65533;&#65533;&#65533;&#65533;u`<o&#65533;a&#65533;M@H 1&#65533;y6&#65533;!&#65533;B&#65533;	2B.&#65533;C&#65533;aQ5.Q&#65533;.9&#65533;Z&#65533;ao@{&#65533; 1!&#65533;G[U.G&#65533;/O&#65533;.&#65533;&#65533;&#65533;A9U0&#65533;&#65533;&#65533;&#65533;&#65533;&#65533;p$Yv&#65533;2i&#65533;!&#65533;B2b&#65533;&#65533;8&#65533;&#65533;&#65533;&#65533;&#65533;t&#65533;Ip&#1847;%p0&#65533;A@C`&#65533;T@&#65533;%&#65533;&#65533;&#65533;&#65533;	&#1426;&#65533;&#65533;jJRy&#65533;4
_S&#65533;z&#65533;p&#65533;&#65533;&#65533;Re5~&#65533;&#65533;R&#65533;(s A&#65533;V1&#65533;d&#65533;3<:&#65533;cO(4+&#65533;{&#65533;Q&#65533;:&#65533;&#65533;&#65533;b&#65533;&#65533;&#65533;~&#65533;1&#65533;1a&#65533;2&#65533;q$&#65533;&#65533;o}0]U&#65533;H0H&#65533;m &#65533;5%T2)-&#65533; &#65533;&#1236;	7
&#65533;Cr&#65533;Pi c&#65533;`&#65533;&#65533;&#65533;Zh\&#65533;V&#65533;EY&#65533;w&#65533;1v&#65533;&#65533;7&#65533;E9!xAg&#65533;&#65533;a 
&#65533;,&#65533;&#65533;1y&#65533;b&#65533;d&#65533;=&#65533;>&#65533;WOL&#65533;V`p&#65533;fSx?3&#65533;&#65533;i&#65533;3&#65533;&#65533;{&#65533;C&#65533;k1&#65533;&#65533;&#1248;u <HfX&#65533;a&#65533;&#65533;T~&#65533; (&#65533;19&#65533;A7?&#65533;d&#65533;!bS&#65533;d&#65533;a&#65533;Yz::&#65533;A&#65533;!&#65533;&#65533;u&&#65533;	&#65533;&#65533;&#65533;_2&#65533;&#65533;>0d&#65533;o1Ey&#65533;&#65533;U6&#65533;s9&s9&#65533;&#5798;tq&#65533;	W&#65533;i&#65533;n&#65533;DJ<w *&#65533;&#65533;		i&#65533;F&#65533;&#65533;&#65533;	Qrj&#65533;O&#65533;&#65533;K&#65533;d"&#65533;p
&#65533;&#65533;
w
*t&#65533;K&#65533; &#65533;pL&#65533;tL&#65533;z#&#65533; &#65533;&#65533;&#65533;&#1034;&#65533;&#65533;L&#65533;*&#65533; 
w&#65533;%&#326;&#65533;"&#65533;iCs&#65533;v&#65533;h&#65533;! &#65533;PhcJ&#65533;Y&#65533;&#65533;&#65533;&#65533;&#65533;5,&#65533;
&#65533;T&#65533;&#65533;J&#65533;&#65533;&#65533;&#65533;LZ&#141;^&#65533;	&#65533;Zq&#65533;&#65533;Y&#65533;&#65533;y`R0;&#65533;<@IPE&#65533;W &#65533;&#65533;N&#65533; &#65533;&#65533;&#65533;P	&#65533;%&#65533;&#65533;&#65533;&#65533;&#65533;*&#65533;&#65533;m7K&#65533;&#65533;j&#65533;bY&#65533; $a|Pw&#65533;aa_pw	X q&#65533;\UE)Jc	&#65533;&#65533;&#65533;&#65533; 
s8&#563;&#65533;&#65533;[&#65533;7.&#65533;bunS|iq&#65533;u&#65533;]&#65533;&#65533;cG~&#65533;/&#65533;&#65533;&#10267;!&#65533;3&#65533;:&#65533;S&#65533;&#65533;U]&#65533;z&#65533;&#65533;Py&#65533;O&#65533;&#65533;&#65533;U&#65533;&#65533;&#65533;e%&#65533;lW{0k&#65533;H&#65533;4&#65533;&#65533;)p) 8&#65533;:&#65533;>pT&#65533;&#65533;{ ;&#65533;&#65533;&#65533;J&#65533;%J&#65533;&#65533;6K&#65533;&#65533;y&#65533;5+&#65533;s&#65533;P^&#65533;}}&#65533;J>WGe%&#65533;b$&#1314;&#65533;3&#65533;px&#65533;^&#65533;&#65533;&#65533;5<&#65533;&#65533;
q&#65533;l&#65533;&#65533;y&#65533;i9&#65533;0Hi&#65533;b!&#65533;1i&#65533;&#65533;+&#65533;&#65533;VRP@c@&#65533;@j&#65533;&#65533;h&#65533;F&#65533;&#65533;"l&#65533;(K&#65533;tK&#65533;	&#65533;&#65533;w&#65533;DD^A&#65533;}&#65533;g]`&#65533;Yd&#65533;\`&#65533; 6@>C&#65533;>u&#65533;&#65533;E&#65533;s5!r&#65533;b E&#65533;A`2
s&#65533;\&#65533;>CJD&#65533;&#65533;&#65533;&#65533;&#65533;C&#65533;Cefu&#65533;7&#65533;&#65533;&#65533;	&#65533;?&#65533;a&#65533;&#65533;i=E1?&#65533;&#65533;&#65533;C0&#65533;c&#65533;&#65533;&#65533;&#65533;k&#65533;&#65533;/i&#65533;6G&#65533;7&#65533;&#65533;`&#355;u&#65533;&#65533;9&#65533;c&#65533;+&#65533;JExA&#65533;j&#65533;A8&#65533;a&#65533;&#65533;&#65533;&#65533;&#65533;M&#65533;&#65533;&#65533;&#65533;7&#65533;d&#65533;<?f&#65533;&#65533;1Ex&#65533;,&#65533;&#65533;A&#65533;@&#65533;za&#65533;\Vbj&#1626;)&#65533;&#65533;+&#65533;&#65533;o&#65533;F&#65533;&#65533;ld5;&#65533;&#65533;4O6x&#65533;l&#65533;`&#65533;^6&#65533;7
[&#65533;K}:I&#65533;&#65533;Iy&#65533;"B&&#65533;s&#65533;kk2&#65533;&#65533;k&#65533;&#65533;#&#276;
&#65533;&#65533;!&#65533;5Y]2
&#65533;z&#65533;&#65533;&#65533;&#65533;&#65533;i$&#65533;&#65533;s&#65533;4&#65533;&#65533;F	&#65533;&#65533;h&#65533;6&#65533;^&#65533;"&#230;0&#65533;d&#65533;I&#65533;!^J&#65533;I^&#65533;Gz&#65533;&#65533;qN&#65533;t;^&#65533;Y&#65533;!qP&#65533;3 3&#65533;C&#65533;K`Hpf&#65533;0|&#65533;&#65533;&#65533;A^d&#65533;&#65533;0&#65533;&#65533;4q&#65533;
W&#65533;&#65533;&#65533;q&#65533;q[&#65533;*&#65533;0	&#65533;`&#601;&#65533;e&#65533;&#65533;e&#65533;,&#65533;Q&#65533;jp&#65533;RUU&#65533;	&#149;DG/&#65533;&#65533;;:&#672;u 0&#723;G/GT@&#65533;Z&#65533;ut&#65533;:&#65533;/&#65533;|,&#65533;Ss0:4&#65533;T&#65533;/&#501;&#65533;&#65533;k&#65533;&#65533;1&#65533;&#65533; !&#65533;v^e&#65533;&#65533;XV&#65533;!m&#65533;&#65533;G&#65533;&#1032;&#65533;&#65533;P} 0mQ8p0P&#65533;0 2`= F c &#65533;4!&#65533;j&#65533;B&#65533;&#65533;Z&#65533;&#65533;%lO&#65533;D#mg%\&#65533;|&#65533;&#65533;&#65533;lhv&#65533;&#65533;Bv/&#65533;&#65533;&#65533;7xK$DMde&#65533;u&#65533;u&#65533;it+)8&#65533;#8!:1\&#65533;4m&#65533;&#65533;6&#65533;&#65533;o&#65533;&#65533;G&#65533;3P Z&#65533;{@&#65533;b&#65533;!&#65533;~&#65533;&#65533;&#65533;&#65533;yOc~ 0&#65533;Lw&#65533;Q&#65533;L@
&#65533;
DET&#65533;81&#65533;c&#65533;?z&#65533;7!
&#65533;&#65533;&#65533;&#65533;&#65533;&#65533;{z&#65533;WPY&#65533;V&#65533;&#65533;&#65533;dpH@R&#65533;<&#65533;+cBX=j&#65533;&#65533;&#65533;&#65533;P(cV&#65533;&#65533;&#65533;b&#65533;&#65533;&#65533;&#65533;&#65533;q&#53250;q&#65533;&#65533;&#65533;&#65533;&#65533;?}Vgn8&#65533;&#65533;=&#193;A&#65533;&#65533;&#65533;&#65533;&#65533;&#371;&#65533;uu7_<&#65533;d2&#65533;e&#65533;&#65533;&#65533;+&#65533;&#65533;&#65533;`&#65533;&#65533;pA&#65533;>j&#65533;4&#65533;b&#65533;&#65533;&#65533;?St&#65533;c&#65533;&#65533;&#65533;x&#65533;Ldc&#65533;Sp*&#65533;zC3;G"M&#65533;&#65533;&#65533;&#1642;&#65533;q&#65533;	&#65533;&#65533;&#65533;n&#65533;&#65533;&#65533;l2b&#65533;@&#65533;&#65533;&#65533;*&#65533;&#65533;X&#65533;&#65533;!c&#65533;~&#65533;(&#65533;&#65533;&#65533;%5,#&#65533; &#65533;&#65533;&#65533;P&#65533;R"&#65533;k&#65533;&#1674;&#65533;F&#65533;P&#65533;&#65533;&#65533;0&#65533;I&#65533;v+&#65533;&#65533;	&#65533;e$&#65533;v%&#65533;M&#65533;&#65533;&#65533;&#65533;&#65533;B1&#65533;&#65533;&#2660;o&#65533;p4&#65533;&#65533;X&#65533;&#65533;&#65533;$q b&#65533;&#65533;$o
z&#65533;Q&#65533;&#65533; 	JBK&#65533;x&#1885;bY&#65533;&#65533;l&#65533;&#65533;&#65533;0c0A0. 7&#65533;H&#65533;E&#65533;&#65533;`&#65533;&#65533;1&#65533;&#65533;&#65533;&#65533;&#65533;&#65533;-&#65533;p
&#65533;&#65533;&#65533;8MK.O&#65533;&#65533;q&#65533;&#65533;%&#65533;&#65533;+&#65533;"|4&#65533;&#65533;Uq^Phe0&#65533;&#65533;0x!&#65533;<&#65533;&#65533;20&#65533;q&#1593;&#65533;#/&#65533;&#65533;&#65533;,&#65533;&#65533;&#65533;2T&#1629;&#65533;&#65533;z&#65533;&#65533;&#65533;&#65533;&#65533;&#65533;83uA&#65533;&#65533;.&#65533;$8&#65533;.R&#65533;&#65533;.,&#65533;:&#65533;/j&#65533;&#65533;&#65533;&#65533;&#65533;!mK&#65533;lU&#65533;&#65533;t&#65533;[ L2&#65533;~&#65533;5&#65533;&#65533;&#65533;@V)^-&#65533;&#65533;	&#65533;&#65533;3&#65533;&#65533;6&#65533;"&#65533;&#65533;rG#1&#65533;&#65533;v&#65533;&#65533;uT1d!&#65533;n&#65533;&#65533;&#65533;t&#65533;Y&#65533;&#65533;&#4224;M``1&#65533;m0'}05&#65533;&#65533;&#65533;8Su&#65533;RS&#65533;&#65533;~&#65533;h#&#65533;	&#65533;Py&#65533;rT&#65533;D`K&#65533;PY&#65533;x&#65533;S&#65533;TV&#65533; &#65533;&#65533;&#65533;&#65533;&#65533;&#65533;&#65533;@e/o&#65533;.m&#65533;&#65533;&#65533;&#65533;	&#65533;?a&#65533;f*F&#65533;x(`&#65533;&#65533;_z&#65533;>&#65533;&#65533;&#65533;&#892;&#65533;ADz&#65533;&#65533;A&#65533;f&#65533;&#65533;&#65533;6([>:&#65533;&#65533;&#65533;N&#43258;&#65533;&#65533;3&#65533;&#1484;&#65533;&#65533;U=&#65533;8&#65533;c&#65533;&#65533;.&#417;O&#65533;&#65533;
(&#65533;&#65533;&#65533;[&#65533;D&#65533;_&#65533;&#65533;&#1776;&#65533;G&#65533;7v&#65533;/V&#65533;> &#65533;&#65533;s{P&#65533; m4a&#1018;`]&#65533;&#65533;#E&#65533;W&#1778;;&#65533;L&#65533;&#65533;x-&#65533;0&#65533;&#65533;&#65533;&#65533;+&#65533;&#65533;&#65533;&#65533;g\`]p`&#65533;U&#65533;&#65533;&#65533;\&#65533;F^&#65533;&#65533;&#65533;&#65533;Vl&#65533;r&#65533;&#65533;&#65533;qgt&#65533;j	q&#65533;Qs	&#65533;`+,r&#65533;%x&#65533;&#65533;ar
&#65533;&#65533;&#1931;##R&#65533;&#65533;&2"6Lln&#65533;&#65533;&#65533;><&#65533;&#65533;
&#65533;&#65533;&#65533;L&#65533;p&#65533;p&#65533;b&#65533;%&#65533;
&#65533;&#65533;	&#65533;z1H&#65533;,K&#65533;Y&#1954;1y4)&#65533;6	&#65533;84&#65533;&#65533;4&#65533;&#65533;VyI|&#65533;&#65533;"&#65533;g&#65533;$%&#65533;i'&#65533;&#65533;&#65533;*&#65533;z&#65533;Z&#65533;&#65533;rF$&#65533;l&#65533;I&#65533;28&#65533;@&#65533;/&#65533;h&#65533;&#65533;}Cs  &#65533;h'O&#65533;V&#65533;"Ej(O&#65533;4E&#65533;4&#65533;R%L&#65533;:u&#65533;$&#65533;'P&#65533;&#65533;&#65533;$&#65533;&#1121;@x&#1944;&#65533;E&#65533;&#65533;6k&#65533;l&#626;&#65533;&#65533;&#65533;6u&#65533;&#65533;&#65533;&#65533;'&#65533;&#65533;<z&#65533;&#65533;&#65533;TO&#65533;;v&#65533;&#65533;)*&#65533;8r&#65533;<&#65533;cGO&#65533;>~&#65533;&#65533;C&#65533;h&#65533;&#65533;r&#1976;&#65533;5OU>{&#65533;&#65533;S&#65533;N&#65533;Z&#65533;&#65533;yJ&#29598;> &#65533;7/!A|r&#65533;j&#65533;&#65533;:H&#65533;&#65533;&#65533;&#1703;&#65533;&#65533;&#65533;&#65533;
"T&#65533;&#65533;&#65533;D&#65533;-b&#65533;H&#65533;E&#65533;
&#65533;&#65533;&#1899;r&#65533;\Y&#65533;CF&#65533;5&#65533;z&#65533;&#65533;&#65533;&#532;1p&#65533;$&#65533;&#65533;&#65533;S)&#65533;&#65533;8MB$(&#65533;!F&#65533;-
&#65533;Gq&#1629;}&#65533;&#65533;&#65533;&#65533; A&#1349;&#142;&#65533;&#65533;v&#65533; 1&#65533;SN6&#65533;&#65533;&#65533;Y&#65533;vN&#65533;7l&#1304;1&#65533;f&#65533;6o&#65533;&#801;&#65533;_&#65533;&#65533;z&#65533;&#65533;&#255;&#65533;&#65533;&#1087;&#65533;&#65533;&#65533;C&#65533;B&#65533;l&#65533;K.&#65533;&#65533;N@	E&#65533;P,!D1&#65533;0	&&#65533;B	'&#65533;H&#65533;3&#65533;&#65533;&#65533;A
&#65533;.&#65533;C&#65533;$N8&#65533;#&#65533;
I@&#65533;&#65533;&#205;7~&#65533;&#65533;;&#65533;xc>#&#65533;&#65533;5&#65533;&#65533;.&#65533;&#65533;2&#65533;3&#65533;H&#65533;2&#65533;X&#65533;J5&#65533;#&#65533;3&#65533;H&#65533;4&#65533;&#65533;3&#65533;HC&#65533;&#65533;&#65533;&#65533;.&#65533;&#65533;b&#65533;+&#65533;&#65533;&#139;1&#65533;&#65533;2&#65533;&#65533;&#65533;0&#65533;&#65533;&#65533;O&#65533;/%&#65533;.&#65533;&#65533;&#65533;
,&#65533;&#65533;&#65533;
,&#65533;&#65533;&#65533;3&#65533;&#1228;2&#65533;&#65533;&#139;F&#65533;&#65533;&#65533;A&#65533;P&#65533;2&#65533;&#65533;SO30&#65533;"O0R&#65533;t&#65533;/&#65533;8s&#65533;%&#65533;&#65533;U>#&#65533;h&#65533;8&#65533; &#65533;1&#65533;&#65533;&#65533;)&#65533;&#65533;&#65533;&#65533;4C&#65533;3/&#65533;`v0&#65533;&#65533;&#65533;L4&#65533;=&#65533;&#65533;T&#65533;&#65533;6Z&#65533;&#65533;&#65533;[oI%C'&#65533;&#65533;&#65533;&#65533;n&#65533;U&#65533;[R&#65533;}&#65533;K2&#65533;-cJ2&#65533;&#790;&#65533;&#65533;&#65533;&#65533;'&#65533;&#65533;&#65533;&#65533;?&#65533;&#65533;O0v&#65533;&#65533;}!#&#65533;&#65533;&#65533;&#65533;FYD&#65533;F"&#65533;&#65533;"M2&#65533;$M6&#65533;xO>&#65533;FL*&#65533;DI(&#65533;d&#65533;H&#65533;&#65533;&#65533;K&4&#533;VXY%TJ&#65533;#TTA&#65533;TTI&#65533;RJ1e&#65533;Uf^&#65533;&#65533;V&#65533;fzi&#65533;Xd&#65533;&#65533;[qE&#65533;Yb&#65533;jXb&#65533;&#65533;V`&#65533;&#1685;Xh&#65533;&#65533;Z&#65533;~&#65533;&#65533;Zh&#65533;%&#65533;W&#65533;&#65533;Z&#65533;&#65533;S!%&#65533;O8&#65533;&#65533;I$&#65533;(&#65533;MB&#65533;&#273;B &#65533;
BA&#65533;2&#65533;+dH"&#65533;&#65533;&#65533;N*&#65533;rQ@&#65533;$&#65533;8&#65533;&#65533;K*&#65533;hdI~&#65533;&#65533;G2&#65533;SL!&#65533;N6&#65533;X&#65533;?&#65533;BO4&#65533;&#65533;&#65533;A&#65533;0&#65533;
"r&#65533;&#65533;&#65533;v &#65533;%D\4&#65533;+&#65533;&#65533;&#65533;&#65533;,&#560;&#65533;K<&&#65533;&#65533;$&#65533;&#65533;&#1132;K0&#65533;#&#65533;9&#65533;<&#65533;N.q&#65533;A&#65533;&#65533;#&#65533;0&#65533;D#K2 &#65533;6&#65533;&#65533;0&#65533;&#65533;&#65533;)&#65533;K&#65533;&#65533;&#65533;.q&#65533;&#65533;&#65533;&#1171;=(&#65533;,y&#65533;&#65533;Z&#65533;9&#65533;&#65533;>6&#65533;&#65533;P&#65533;D&#65533;&#65533;&#65533;E+F&#65533;&#65533;S&#65533;&#65533;&#65533;&#65533;(&#65533;&#65533;&#65533;[
s&#65533;(+&#65533;&#65533;X&#65533;@&#65533;&#65533;&#65533;*v!&#65533;&#60578;&#65533;]&#65533;&#65533;&#65533;#&#65533;&#65533;Tg&#65533;HD"a&#65533;5|&#65533;	>&#65533;&#65533;d&#65533;&#65533;H&#65533;&#65533;&#65533;0&#65533;Hh"&#65533;8&#65533;B0&#65533;&#65533;&#65533;3&#65533;&#65533;&#208;&#65533;&#65533;&#65533;&#65533;"!&#65533;&#65533;&#65533;&#65533;&#65533;a&#65533;&#65533;&#65533; cC"4&#65533;C&#65533;`&K&#65533;&#65533;fPX&#65533;&#65533;&#65533;DK&#65533;&#65533;&#65533;M&#65533;BA&#65533;&#65533;&#65533;&#65533;&#65533;&#65533;&#65533;r&#65533;&#65533;=&#65533;&#65533;@{&#65533;&#65533; &#65533;&#505;&#65533;&#1540;(p&
OHm&#65533;B~@&#65533;$&#65533;CBxP)|&#65533;v&#65533;&#65533;(Q&#65533;&#65533;H	E(Fa
&#65533;}}&#65533;&#65533;&#65533;&#65533;&#1552;&#65533;4&#65533;j&#65533;&#65533;&#65533;&#65533;&#65533;&#65533;5&#65533;jWk(&#65533;&#65533;&#65533;&#65533;&#65533;&#65533;&#65533;&#65533;Khh&#65533;&#65533;&#65533;p&#65533;&#65533;{&#65533;&#65533;&#65533;`&#65533;b&#65533;&#65533;W&#65533;&#1666;&#65533;P&#65533;&#65533;y&#65533;	&#65533;&#65533;&#65533;D/1&#65533;&#65533;P&#65533;&#65533;BB&#65533;&#65533;&#65533;,X&#65533;
&#65533;&#65533;&#65533;&#65533;d&#65533;&#65533;~&#65533;&#65533;&#65533;&#65533;&#65533;&#65533;&#65533;*hJ&#13065;&#65533;4*?&#65533;j^&#65533;(&#65533;&#65533;&#1156;&#65533;&#65533;M&#65533;B&#65533;{&#1056;&3&#852;J&#786;OK&#65533;S&#65533;|}&#65533;Z&#65533;E&#65533;28&#735;wzWI&#65533;&#65533;0')+&#65533;&#65533;"&#65533;P&#65533;j&#65533;X&#65533;iK&#1316;&#65533;&#65533;jg=&#65533;&#1010;&#65533;E1&#65533;&#65533;o&#65533;N&#1938;&#1432;&#65533;T%&#65533;&#65533;5&#65533;bU&#65533;&#65533;&#65533;&#65533;>U+aw&#65533;&#65533;E&#65533;p8F&#65533;&#65533;8&#65533;x&#65533;#&#65533;&#65533;=&#1613;t&#65533;&#65533;&#65533;%&#65533;&#65533;&#65533;	KT&#65533;+&#65533;&#65533;R&#65533;M|"&#65533;&#65533; #&#65533;TQ&#65533;&#65533;PhD&#65533;&#65533;&#19898;&#65533;&#65533;n&#65533;8*X&#1140;&#65533;&#65533;&#65533;&#65533;&#65533;&#65533;&#1494;&#65533;
&#65533;ug{&#65533;&#65533;\&#65533;[&#65533;&#65533;&#65533;n&#65533;&#65533;mi[&#65533;&#578;&#65533;&#65533;p&#65533;&#65533;XA&#65533;&#65533;Y&#65533;!&#65533;&#65533;,E6&#65533;	K&#65533;N&#65533;w&#65533;N&#65533;B$b&#65533;Sl'<1^Ol&#65533;&#65533;E&#65533;c53&#65533;J&#65533;&#65533;+&#65533;$41
T&#65533;&#65533;&#65533;&#65533;a+1=&#65533;Ud&#65533;\&#65533; 'a5&#65533;A| &#65533; AD&#65533;0.&#65533;&#65533;I|h&#65533;&#65533;l4&#65533;P&#65533;&#65533;&#65533;&#65533;&#65533;&#65533;(&#65533;&#1546;&#65533;&#65533;"&#65533;&#65533;D&&&#65533;&#65533;A&#65533;&#65533;k&#65533;:
&#65533;x&#65533;j&j&#65533;fO&#65533;R&#65533;&#65533;L&#65533;=&#585;&#65533;&#65533;&#65533;&#65533;&#65533;&#65533;.&#65533;&#65533;W&#65533;2&#65533;&#65533;d*D)&#65533;w"C!&#65533;0.R&#1091;&#65533;&#65533;B98&#65533;&#65533;|
;&#65533;&#65533;&#65533;UP&#65533;J&#65533;~lr&#65533;&#65533;C&#65533;a'&#65533;&#65533;&#65533;&#65533;'&#65533;&#65533;C &#65533;X&#65533;D0""&#65533;b!&#65533;&#65533;&#65533;T&#65533;|&#65533;C&#65533;  D11&#65533;&#65533;kf&#65533;CT&#65533;&#65533;()X&#65533;bFLG~&#65533;C&#65533;$U,&#65533;a,&#65533;&#65533;&#65533;&#65533;0&#65533;p&#65533;)r&#65533;&#65533;O~&#65533;&#65533;|&#65533;/sP&#65533;&#65533;G&#65533;3&#65533;kpCTc&#65533;8&#65533;&#65533;K1&#65533;Ca&#65533;&#65533;*;t&#65533;&#65533;&#65533;&#65533;?x&#65533;@v&#65533;_('&#65533;F8B&#65533;&#65533;D&#65533;>&#65533;D&#65533;&#65533;T8l&#65533; &#65533;&#65533;`2&#65533;&#65533;v&#65533;&#65533;-&#65533;&#65533;&#65533;&#65533;&#65533;&#65533;&#65533;CP&#65533;&#65533;&#65533;P&#65533;GJ!&#65533;MD&#65533;f!&#65533;&#65533;7&#65533;AI&#65533;Z+&#65533;&#65533;&#65533;&#65533;=)S&#65533;&#65533; 5&#65533;,P!^&#65533;BG	-3&#65533;zP&#65533;&#65533;&#65533;E}4&#65533;*a&#65533;!&#704;&#65533;68l:(&#65533;&#65533;&#65533;/&#65533;K&#65533;cW&#65533;&#65533;&#65533;Eu&#65533;<?&#65533;@*`a&#65533;&#65533;&#65533;&#65533;&#65533;[&#65533;&#65533;&#65533;&#65533;&#65533;&#1191;&#65533;&#65533;&#65533;g\&#65533;X&#65533;&#65533;&#65533;`&#65533;&#65533;&#65533;Z&#1778;&#65533;&#65533;&#65533;iS.&#1098;>i&#65533;&#65533;&#65533;&#65533;&#65533;w&#65533;&#65533;I2&#65533;|&#65533;&#65533;M7&#65533;a>d&#65533;&#65533;|&#65533;&#65533;&#65533;&#65533;H&#65533;&#596;E&#65533;&#65533;.&#65533;Kt&#65533;W&#65533;&#65533;5&#65533;*Y&#65533;&#65533;$mR&#65533;&#65533;&#65533;xxY5K&#65533;&#65533; &#65533;&#65533;D(&#65533;&#65533;&#65533;&#65533;&#65533;6s&#65533;&#65533;`B&#65533;D&#65533;P&&#65533;I&#65533;&#65533;&#1647;&#65533;D&#65533;
T&#65533;&#65533;2;-&#65533;z&#65533;
T&#65533;&#65533;B&#65533;;&#65533;~&#65533;&#65533;&#1947;&#65533;&#65533;&#65533;Y*X&#65533;
Xlme&#65533;&#65533;-j&#65533;&#65533;&#65533;&#65533;j&#65533;w&#65533;&#1304;&&#65533;&#65533;&#354;&#65533;&#65533;&#65533;,&#65533;o&#65533;Z&#65533;&#65533;&#65533;&#65533;-&#65533;_3&#65533;C&#65533;&#65533;&#65533;Dc&#65533;&#65533;&#65533;H$&#65533;&#65533;&#65533;
;c&#65533;`&#65533;&#65533;F&#65533;&#65533;&#65533;&#65533;&#65533;&#65533;&#65533;&#65533;&#65533;&#1291;&#65533;&#65533;.&#65533;1&#65533;&#65533;&#65533;P&#65533;&#65533;&#65533;&#65533;&#65533;&#65533;&#498;&#65533;K	C=X&#65533;-p"&#1025;&#65533;p&#65533;&#65533;&#65533;&#65533;&#65533;!8&#65533;!&#65533;&#65533;$&#65533;7 F&#65533;&#65533;cJ&#65533;&#65533;&#65533;&#65533;2%&#1531;&#65533;&#65533;&#65533;PPB%&#65533;M&#65533;E(&#65533;9X1 &#65533;+&#65533;&#65533;0 :'&#65533;5&#65533;&#65533;J&#65533;&#65533;1&#65533;&#65533;;&#1759;&#65533;0&#65533;&#65533;&#65533;&#1057;j&#1219;&#65533;&#65533;&#65533;&#65533;]&#65533;29C!&#1097;&#65533;p&#65533;&#65533;&#65533;.&#65533;&#65533;&#65533;&#65533;&#65533;
!	&#65533; &#65533;&#65533;&#65533;8d#&#65533;
&#65533;&#65533;j&#65533;&#65533;&#65533;&#65533;B&#777;&#65533; @&#1695;0&#1295;?C>&#65533;3&#65533;&#65533;&#65533;&#65533;q&#65533;Z&#65533;&#65533;&#65533;&#65533;&#1553;7(&#65533;* &#65533;x&#65533;&#65533;&#65533;8*0;&#65533;{&#65533;H ,F&#65533;@&#65533;;&#65533;p:|&#65533;&#65533;6&#65533;6*x&#65533;'&#65533;0H&#65533;7p
z6&#65533;&#65533;>&#65533;9`Q:&#65533;&#65533;&#65533;&#65533;$&#1621;6 &#65533;&#65533;&#65533;&#65533;&#65533;&#65533;%!&#65533;&#65533;[&#65533;7&#65533;&#65533;(&#65533;-&#65533;CR&{3L&#65533;&#65533;!&#10244;M&#65533;&#65533;J`A&#515;7 &#65533;&#65533;X@&#65533;X&#65533;'&#65533;Pi&#65533;&#65533;3&#65533;&#65533;3&#65533;?P&#65533;I&#65533;{\<&#65533;&#65533;&#65533;6&#65533;x50&#65533;P&#65533;&#65533;)1&#65533;_ar&#679;+p&#65533;*&#65533;&#65533;-&#65533;&#65533;m&#65533;&#65533;&#65533;`i&#65533;N1H&#65533;FQ&#65533;;&#65533;&#65533;C"&#65533;&#65533;3x&#65533;&#65533;&#65533;3=~&#65533;*0(3p&#65533;
&#65533;&#10939;&#65533;&#65533;&#65533;((I&#65533;&#65533;&#65533;'&#65533;&#65533;&#65533;&#65533;&#65533;&#65533;c&#65533;&#581;&#65533;&#65533;&#65533;C&#65533;(p&#65533;(&#1538;2&#65533;&#65533;i"&#65533;S&#65533;C&#65533;y:&#65533;&#65533;&#65533; &#65533;m&#65533;&#65533;&#65533;zC&#65533;+I+/ `s8&#65533;k8y&#65533;&#65533;#&#582;&#65533;&#65533;&#65533;&#65533;&#65533;D&#65533;=&#1619;&#65533;@(@I{"&#65533;?&#38169;S6&#65533;&#65533;&#65533;&#65533;&#65533;&#65533;&#65533;&#65533;'&#65533;&#65533;&#65533;&#65533;$I&#65533;(&#65533;lL5&#65533;E&#65533;&#65533;&#65533;&#65533;&#65533;&#65533;&#65533;H&#602;&#65533;&#65533;qo&#65533;&#65533;Ix&#65533;&#65533;&#65533;,&#65533;&#65533;P &#65533;V0&#65533;V&#538;W8&#65533;S8VX-Uh&#65533;O(&#65533;&#65533;&#65533;ILK&#65533;P&#65533;&#65533;j&#65533;&#65533;)^&#65533;]&#65533;&#65533;^&#65533;\8&#65533;&#65533;iO&#65533;&#65533;-&#65533;&#65533;WP?&#65533;l&#65533;&#65533;&#65533;_&#65533;&#65533;[&#1029;^&#65533;&#65533;VH&#65533; U&#65533;&#65533;K1&#65533;)&#65533;G&#33598;X&#65533;	&#65533;&#65533;&&#65533;zl&#65533;&#65533;&#65533;&#65533;&#65533;&#852;&#65533;&#65533;&#65533;K&#1028;&#65533;&#65533;&#65533;Q&#65533;&#65533;&#65533;h&#65533;&#65533;&#65533;.&#65533;b&#65533;&#65533;z r/E&#65533;#?&#65533;4&#1026;&&#65533;&#65533;Q&#1025;&#65533;&#65533; pA#&#65533;0x>@+&#65533;	Q&#65533;&#65533;&#65533;&#65533;i&#65533;&#65533;9&#65533;D&#65533;&#65533;<&#65533;78/&#65533;&#65533;&#65533;&#65533;}&#65533;3&#65533;!&#65533;&#65533;&#65533;&#65533;0D.&#65533;&#65533;8&#65533;&#1667;&#65533;x&#65533;l&#65533;&#65533;&#65533;&#65533;S9&#65533;&#65533;8C&#65533;:&#65533;	<DC&#65533; &#65533;&#65533;?u&#65533;&#42054;K&#65533;1B&#65533;C&#65533;	&#65533;0&#65533;A&#65533;!I&#65533;&#65533;]ID&#65533;&#65533;&#65533;p&#65533;A&#65533;&#65533;&#65533;&#65533;&#65533;&#65533;>%E84A&#65533;!L&#164;j&#65533;&#65533;5&#65533;"&#65533;&#65533;&#65533;&#65533;&#65533;&#65533;"&#65533;&#65533;&#65533;b&#65533;&#65533;!&#65533;`S: &#65533;_a<&#65533;&#65533;fT&#65533;5 &#65533;CIAk-H&#65533;Cr&#65533;&#65533;&#65533;z&#65533;
"&#65533;&#65533;&#65533;&#65533;4&#485;p&#65533;5&#65533;|A&#65533;0&#65533;&#65533;5@&#65533;VQ&#65533;4&#65533;&#65533;A}&#65533;]y&#65533;:'&#65533; W6&#65533;&#65533;&#65533;&#65533;&#65533;,+>x#I`&#65533;C`&#65533;&#65533;(H7&#65533;&#65533;(&#1537;%&#65533;&#65533;&#65533;%&#65533;J#H)&#65533;&#65533;1x&#65533;5&#65533;28kz&#65533;^&#65533;o&#65533;&#65533;&#65533;&#534;QAIQ	&#65533;H&#65533;,&#65533;&#65533;(&#65533;&#65533;&#65533;[	&#65533;&#65533;
&#65533;&#65533;&#65533;&#65533;&#65533;9&#65533;&#65533;wA&#65533;8M`{&#65533;0&#65533;~k&#65533;&#65533;4 ri&#65533;&#65533;sW&#65533;H9 &#594;&#65533;&#65533;&#806;h&#65533;&#65533;s&#65533;&#65533;&#65533;&#65533;)0#x&#65533;&#65533;&#65533;Ue&#65533;&#65533;&#65533;&#298;Q&#65533;T!&#65533;&#65533;D"x&#65533;.&#65533;'r5&#65533;t&#851;&#65533;E&#65533;tA&#65533;s;&#65533;&#65533;P&#224;&#65533;x!&#65533;&#65533;&#65533;l5M]A&#65533;l%&#65533;&#65533;&#65533;&#65533;&#65533;&#65533;&#65533;i"&#65533;mAIfQ&#65533;i&#65533;K&#65533;}&#65533;2 &#65533;P&#38288;&#65533;&#65533;K&#65533;&#65533;&#65533;&#65533;&#65533;;&#65533;&#65533;&#65533;&#65533;&#65533;n4&#65533;&#65533;&#65533;M&#65533; &#65533;.&#65533;5(&#65533;&#65533;i&#65533;&#65533;&#65533;d]&#65533;i&#65533;Y&#65533;$*&#65533;&#65533;i,&#65533;&#65533;&#65533;q=&#65533;O&#65533;rNY&#557;&#1906;/&#65533;X&#65533;U&#65533;&#65533;0R&#65533;&#65533;&#65533;&#65533; &#65533;&#65533;&#65533;&#65533;&#620;&#1874;&#65533;&#65533;&#65533;^&#65533;_PO_&#1029;[`&#65533;Xp&#65533;&#65533;&#685;V&#65533;&#65533;&#65533;UP&#65533;&#65533;z&#65533;&#65533;&#65533;&#65533;q&#65533;Y&#65533;&#65533;&#65533;&#65533;U&#65533;0&#65533;=@&#65533;&#65533;&#65533;&#65533;p&#65533;;&#65533;&&#65533;&#65533;od8\&#65533;Bp&#65533;a/&#65533;&#65533;&#65533;&#65533; &#65533;&#65533;&#65533;&#65533;8&#65533;&#65533;&#65533;&#65533;&#65533;&#65533;&#65533;&#65533;$&#65533;&#65533;&#65533;6&#65533;P&#65533;&#65533;&#65533;8(,H&#65533;&#513;&#65533;&#65533;&#65533;Q&#65533;&#65533;&#65533;'&#65533;,(&#65533;:0I&#1583;&#65533;&#65533;~&#65533;&#65533;&#65533;"t@&#65533;&#65533;E1X&#65533;(x&#65533;&#65533;&#65533;B4&#65533;&#65533;&#65533;&#1765;0&#65533;&#65533; &#65533;&#65533;b&#65533;X&#65533;#&#65533;
/&#65533;8D &#65533;&#65533;T&#65533;h!&#65533;&#65533;&#65533;&#65533;&#65533;&#65533;&#65533; D&#65533;07&#65533;&#65533;9&#65533;&#65533;&#65533;&#65533;H&#65533;#
&#65533;*&#65533;&#65533;X&#65533;A&#65533;DA&#65533;&#65533;
&#65533;&#65533;&#65533;?&#65533;b&#131;&#65533;p!&#65533; &#65533;&#65533;6A&#65533;Or 2&#65533;&#65533;6 &#65533;'&#65533;&#65533;a8&#65533;'&#65533;&#65533;&#65533;&#65533;&#1685;4h&#65533;&#65533;&#65533;&#65533;)&#65533;'~J(&#65533;&#65533;%&#65533;&#65533; &#65533;&#65533;&#65533;"h&#65533;&#65533;*x&#65533;&#65533;I&#65533;&#65533;&&#65533;&#1746;g&#65533;&#65533;I&#65533;8q&#65533;&#65533;n&#661;I&#65533;&#65533;&#65533;&#65533;n&#1173;&#500;&#785;
&#65533;y
<&#65533;JG&S&#65533;C&#65533;`&#195;?&#65533;&#65533;;p&#65533;S9(P&#65533;"&#65533;&#65533;8&#65533;(Pg(&#65533;xY%&#65533;!&#65533;&#65533;&&#65533;&#65533;&#65533;.&#65533;1e&#65533;&#65533;&#65533;&#65533;g&#65533;&#65533;E&#65533;&#65533;&#65533;d&#65533;&#65533;-&#65533;G&#1144;18*&#65533;&#65533;&#65533;s2&#65533;&#901;?&#65533;&#65533;n!;g&#65533;T&#65533;W{	.0&#65533;h&#65533;Y&#65533;&#65533;g!&#65533;^&#65533;&#65533;&#65533;r&#65533;~16X&#65533;9&#65533;[&#65533;&#1811;&#65533;&&#65533;&#65533;,&#65533;&#65533;&#65533;y**LY)&#65533;!&#65533;&#65533;z0&#65533;&#65533;%X&#65533;&#65533;&#65533;&#1894;&#65533;Xx&#65533;*&#65533;&#65533;&#65533;5Y9LR 5&#65533;&#1319;U&#65533;p&&#65533;m,0&#65533;
,&#65533;&#65533;&#65533;&#65533;^y&#65533;'t&#65533;&#1422;%&#65533;;!&#486;0&#65533;&#65533;&#65533;&#65533;(C2&#65533;j%Im&#65533;M\9D&#65533;H&#65533;2&#65533;&#65533;&#600;>R&#65533;>&#65533;&#65533;&#65533; B0&#33284;{&#65533;&#65533;&#65533;tN&#65533;&#65533;V&#65533;&#65533;L#S &#65533;&#65533;M&#65533;&#65533;&#65533;&#65533;&#65533;&#1199;&#65533;&#65533;&#65533;P-&#44845;&#65533;{?&#65533;&#1285;&#65533;+&#65533;XH&#65533;&#65533;&#65533;&#65533;&#65533;Q &#65533;&#65533;RNL#&#65533;!_&#65533;&#65533;4&#65533;&#65533;Ls&#65533;&#65533;)&#65533;*5
&#65533;&&#65533;&#65533;hL&#65533;V&#65533;&#348;8&#65533;0]&#65533;;k&#65533;?@&#65533;K&#65533;E&#65533;&#65533;H&#65533;&#65533;&#65533;&#65533;&#65533;6&#65533;Lp&#65533;&#65533;<P&#65533;U>&#65533;&#65533;	&#65533;D @&#65533;=e0h&#65533;&#65533;&#65533;&#65533;&#65533;&#1025;&#65533;&#65533;&#65533;&#65533;&#513;&#65533;&#65533;&H&#65533;"&#65533;&#65533;0&#65533;A&#65533;&#65533;}	&#65533;&#65533;&#65533;*	&#65533;&#65533;^&#65533;&#65533;&#65533;&#65533;&#65533;&#65533;p&#65533;L&#65533;&#65533;(&#65533;&#65533;~9&#65533;&#65533;&#65533;4&#65533;&#65533;pZ&#65533;&#65533;&#65533;&#65533;&#65533;5&#65533;&#65533;=&#65533;&#65533;&#65533;&#65533;&#65533;;&#65533;,{&#65533;,&#65533;&#65533;]&#65533;&#65533;.&#65533;c8&#65533;&#65533;&#65533;(&#65533;#&#65533;<2r&#65533;&#65533;$$7&#65533;(c.&#65533;2&#65533;2&#65533;&#65533;&#65533;+&#65533;<h&#65533;C&#65533;&#65533;&#65533;&#65533;,&#65533;<&#65533;D&#65533;H-u#&#65533;&#65533;&#65533;U&#65533;&#65533; &#65533;e)&#65533;&#65533;&#65533;&#65533;{a&#65533;)&#65533;(@&#65533;!X&#65533;'[&&#65533;s\&#65533;&#65533; &#65533;&#65533; !H&#65533;'P"P&#65533;&#65533;8&#65533;&#65533;&#65533;{&#65533;&#65533;&#65533;7ID
6&#65533;&#65533;xa	&#65533;`&#65533;i&#65533;8KA&#65533;&#65533; Gf&#65533;L&#65533;9&#65533;&{Q&#65533;DI2 &#65533;&#65533;&#65533;&#65533;L&#65533; &#65533;&#65533;&#65533;^O&#65533;&#65533;Q&#65533;X0$&#65533;&#65533;)0&#65533;c&#65533;&#65533;d&#65533;8&#65533;a&#65533;5&#65533;Y&#65533;a&#65533;&#65533;&#65533;CJ&#65533;&#65533;&#65533;&#65533;Z&#65533;|i&#65533;{:9`%&#1478;C6@Z&#65533;~&#65533;4&#65533;&#65533;&#65533;}&#65533;&#65533;)r/&#65533;&#65533;-&#65533;&#65533;&#65533;5&#1645;k&#65533;*&#65533;&#65533;&#65533;	&#65533;&#65533;'&#65533;S&#65533;[&#65533;&#65533;d&#65533;7&#65533;&#65533;JK:&#65533;&#65533;&#65533;&#65533;v7&#65533;&#65533;c&#65533;&#65533;&#65533;&#65533;A&#65533;h)V&#65533;&#65533;	&#65533;&#65533;&#65533;}&#65533;#&#65533;KY&#65533;&#65533;&#65533;&p&#1897;&#65533;B&#65533;&#65533;&#65533;&#65533;8Z_&#65533;&#65533;&#65533;F&#65533;&#65533;&#65533;&#65533;Ih&#65533;&#65533;@&#65533;&#65533;U&#65533;&#65533;&#65533;n	<e&#61133;&#65533;h&#65533;&#1878;&#65533;j&#65533;&#65533;&#65533;&#65533;^&#65533;&#65533;8&#65533;&#65533;&#65533;V&#65533;&#65533;&#65533;?&#65533;&#65533;&#65533;./&#65533;X&#65533;[;&#65533;@&#1590;&#65533;sJ&#65533;&#65533;Rp&#65533;&#65533;1&#65533;S&#65533;&#65533;Ux&#65533;&#65533;&#65533;&#65533;&#65533;&#65533;&#65533;b&#65533;&#65533;Z&#65533;K&#575;&#65533;&#65533;H&#65533;`EH":&#65533;&#65533;&#1711;t>&#65533;{&#65533;zWH&#65533;&#65533;&#65533;	&#65533;&#35005;&#65533;r&#65533;&#65533;&#65533;?&#65533;Q&#65533;&#65533;&#65533;"@&#65533;:x&#65533;\&#65533;&#65533;=&#65533;B7q|&#65533;&#65533;H&#65533;;|j)&#65533;&#65533;7&#65533;&#65533;&#65533;&#65533;&#555;&#65533;
?0&#65533;&#65533;#&#65533;,&#65533;3&#65533;&#65533;z=I@&#65533;&#65533;!
J&#65533;&#65533;(&#65533;:&#65533;&#65533;&#65533;}2&#65533;6&#1090;'P&#65533;&#65533;X&#65533;&#65533;&#65533;5'`&#65533;%&#65533;3&#65533;&#65533;&#65533;&#65533;&#65533;";&#65533;>L&#65533;Im&#65533;_I&#65533;&#65533;&#65533;&#65533;&@#(&#65533;&#65533;U&#65533;'&#65533;:&#65533;&#65533;:10&#65533;e9;0&#65533;V&#65533;"Wg&#65533;.&#65533;t.&#65533;5&#65533;'&#65533;&#65533;&#65533;
&#65533;&#65533;>z&#65533;&#1577;SGN6n&#65533;&#65533;&#65533;s&#65533;&#65533;;z&#65533;&#65533;&#65533;XP&#65533;?5b&#65533;c&#65533;&#65533;&#65533;&#65533;&#65533;&#519;O&#65533;&#65533;y&#65533;&#785;C&#990;=y&#65533;&#65533;DI&#65533;&&#923;}N&#65533;&#65533;&#65533;p&#65533;&#65533;@&#65533;&#65533;&#65533; &#65533;&#65533;s&#65533;a&#65533;&M1Z&#65533;,9b&#65533;"H&#65533;,a&#65533;
.b&#660;&#65533;&#726;&#65533;V&#65533;<q&#65533;&#65533;&#65533;'H&#65533;6A&#65533;U&#65533;&#65533;D&#65533;&#65533;5&#65533;&#65533;&#65533;I&#65533;'M ?ye&#65533;&#65533;,i&#65533;f&#65533;bEK&#65533;/b&#556;&#65533;C&#480;A:r&#1964;Ac&#65533;&#65533;4k&#1720;Ycf&#65533;&#65533;1&#65533;&#1648;I&#1561;&#65533;e&#932;&#65533;&#65533;F&#65533;S5&#65533;o&#65533;Q&#65533;&#65533;7&#65533;3c&#65533;p&#65533;&#65533;&#65533;1g&#65533;&#1490;&#65533;&#65533;&#65533;#B~&#65533;R&#65533;/ C&#65533;p&#65533;&#65533;H%O&#65533;P&#65533;b&#65533;|&#65533;&#65533;^&#408;A#z&#65533;g&#65533;&#65533;&#625;&#884;&#65533;L&&#65533;^&#65533;G&#65533;_t&#65533;&#65533;V&#65533;5j` '&#65533;a&#65533;F[pl&#65533;!&#65533;q&#65533;&#65533;&#65533;j&#65533;&#65533;UH&#65533;&#65533;&#65533;x&#65533;bZ@&#65533;E&#65533;Yh&#65533;&#65533;&#65533;&#65533;m1&#65533;hm&#65533;&re&#65533;&#65533;N&#65533;&#65533;A&#65533;QZXAR0&#65533;D&#65533;&#65533;&#65533;&#65533;&#65533;&#65533;!&#65533;_H&#65533;&#65533;_8&#65533;&#65533;&#65533;&#65533;&#65533;[g&#65533;&#65533;&#65533;;&#65533;&#65533;#_H&#65533;&#65533;&#65533;&#65533;G&#65533;o&#65533;&#65533;&#65533;oC&#65533;&#65533;&#65533;&#65533;&#65533;u&#65533;%x&#65533;e&#65533;&#65533;^&#65533;j&#65533;vFhix&#65533;nm&#65533;qao@m&#65533;&#65533;!gS&#65533;:!p&#65533;}&#65533;&#65533;l`&#65533;&#65533;Z&#65533;&#65533;&#65533;a&#65533;x&#65533;&#65533;&#65533;x&#273;m&#65533;&#65533;&#65533;r&#65533;q&#65533;R&#65533;&#65533;&#65533;!&#65533;(&#65533;H#&#65533;tb
,&#65533;&#65533;R&#65533;,&#65533;(&#65533;&#65533;,&#638;&#65533;&#65533;+&#65533;&#65533;&#65533;
)&#65533;X2&#65533;$&#65533; b&#65533;!&#65533;&#65533;&#65533;&#65533;&#65533;Q&#65533;F&#65533;!&#65533;!&#65533;0&#65533;.#&#65533;Lr&#65533;&&#65533;TB	%&#65533;X&#65533;I'&#65533;&#44745;%&#65533;b	#&#65533;,&#65533;&#65533;&#65533;&#65533;&#65533;&#65533;&#65533;&#65533;2 ;&#65533;&#65533;G&#65533;&#65533;n&#65533;&#65533;fWP&#65533;&#65533;o&#65533;&#65533;!&#65533;<&#65533;&#65533;W r)&#65533;L&#65533;a&#65533;&#65533;&#65533;&#593;&#65533;&#65533;A#&#65533;HB	&&#65533;l&#65533;	(&#65533;pr&#65533;$&#65533;&#65533;,&#65533;#&#65533;&#65533;GK&#65533;Q&#65533;^H]3&#65533;&#65533;:&#65533;FL%&#65533;&#404;\\1bD&#65533;0&#65533;B(&#65533;DC,&#65533;&#65533;E4&#65533;lM&#1093;k&#65533;&#65533;&#65533;F&#65533;TpBi{T
X*RKX&#65533;&#65533;G@!&#65533;&#65533;WxaF&#65533;&#65533;&#65533;&#65533;q&#65533;&#582;'k&#65533;9&#65533;&#65533;&#65533;p&#65533;&#65533;&#490;)&#23825;F~&#65533;z&#65533;-&#65533;&#425;tL&#65533;&#65533;u&#65533;>{)&#65533;DRL&#65533;&#65533;&#65533;&#65533;&#65533;&#65533;&#65533;RD&#65533;&#65533;GJ&#65533;;_.&#65533;1t&#65533;L}&#65533;^&#65533;&#65533;k&#65533;&#1767;\HaQ<&#65533;&#65533;\x1&#65533;lT&#65533;&#65533;X@&#65533;&#65533;r&#65533;&#65533;&#65533;wa&#65533;M&#65533;`W&#65533;&#65533;s*&#65533;&#65533;1&#65533;&#65533;&#65533;$&#65533;8&#65533;&#65533;&#65533;0&#65533;&#65533;&#65533;IP\"&#65533;&#65533;&#65533;9&#773;aP&#65533;&#65533;l&#65533;`C5P&#65533;&#65533;&#65533;g2H&#65533;&#65533;L&#65533;&#65533;&#65533;c&#65533;.@&#65533;A8&#65533;&#65533;=&W&#65533;&#65533;&#65533;&#65533;&#65533;o1&#65533;&#65533;p(2&#65533;YaV&#65533;B&#517;&#65533;hn&#65533;\#&#65533;&#65533;&#65533;&#65533;e&#65533;&#735;&#65533;8)L1&#65533; &#65533;.&#1364;70&#65533;L&#65533;&#65533;O&#65533;&#65533;%&#65533;N&#65533;a}&#65533;&#65533;&#65533;&#65533;@&#65533;&#65533;&#65533;q&#65533; 5&#65533;&#65533;H&#65533;&#65533;`&#65533;&#65533;&#65533;@&#65533;l&#65533;Mn&#65533;"5T&#65533;&#65533;8b@C&#65533;&#65533;P&#65533;7IQ&#65533;&#65533;YF(&#65533;.x&#65533;fdUk&#65533;&#65533;Qf*g9&#65533;*&#65533;&#65533;&#65533;i&N	&#65533;\&#65533;Z&#65533;&#65533;Qf&#65533;Ms&#65533;-5J&#65533;&#65533;R&#65533;px&#65533;&#65533;&#65533;b&#65533;2&#65533;rVKY&#65533;&#65533;('+f&#54640;&#65533;,&#65533;t1&#65533;F!&#65533;$&#65533;&#65533;&#65533;`&#65533;&#65533;dbu&#65533;&#217;&#65533;d&#65533;&#65533;X&#65533;F&#65533;aC(B$"&#65533;0+X&#65533;&#65533;S&#65533;&#65533;&#65533;&#65533;'>&#65533;N&#65533;&#65533;&#65533;&#65533;&#65533;$&#65533;&#65533;B&#65533;!&yH&#65533;
&#65533;2&#65533;&#65533;V&#65533;I&#65533;&#65533;w.A&#65533;&#65533;&#65533;8FQB&#65533;&#65533;@&#65533;&#65533;&#65533;Eh&#65533;[&#65533;&#65533;f&#65533;&#65533;<&#65533;$&#65533;&#65533;c&#65533;~y!&#65533;&#65533;-Q8&#65533;&#139;dx&#65533;P&#65533;-N&#65533;)P&#65533;J&#65533;D!&#65533;?}b&#65533;&#65533;=&#65533;&#404;&#65533;&#65533;&#65533;&#65533;&#65533;@"&#65533;x&#65533;#&#65533;F&#65533;s&#65533;C&#65533;&#65533;&#65533;9&#65533;&#65533;*a@&#65533;&#65533;T&#65533;0&#65533;B&#65533;}&#65533;dE&#65533;|O	G&#65533;+^&#65533;"&#65533;&#65533;&#65533;D&#65533;1@C&1]&#65533;)Rb&#65533;$ &#65533;1&#65533;&#65533;&#65533;&#65533;&#65533;4A|S`&#65533;0&#65533;,m!&#65533;&#65533;&#65533;r&#512;(&#65533;&#65533;&8d&#65533;h&#65533;y&#65533;^&&#65533;&#65533;3^Cb&#65533;<|&#65533;)W{&#65533;$&#65533; &#65533;r&#65533;&#65533;A&#65533;Apu&#65533;&#740;
&#65533;&#65533;mcj&#65533;&#65533;<&#65533;v&#65533;C R&#65533;&#65533;&#694;&#65533;?&#65533;ICt{&#65533;&#1914;&#65533;%o(&#65533;D;&#65533;&#1576;&#65533;k&#65533;&#65533;&#65533;&#65533;A*&#65533;AKh&#65533;ZT&#65533;&#65533;f&#65533;&#65533;_&#65533;_&#65533;&#65533;[&#65533;&#65533;&#1074;+&#1897;Y&#65533;]SJAA&#65533;A:Pd&#65533;T&#65533;&#65533;*T&#65533;9&#65533;&#65533;&#65533;&#65533;(G&#65533;s&#65533;&#1174;$&#65533;&#65533;&#65533;A9Y&#65533;B&#65533;&#65533;)p&#65533;CX&#65533;&#65533;`&#65533;?& A<S0&#65533;l&#65533;&#65533;&#1639;&#65533;&#65533;&#65533;Bc&#65533;&#65533;&#65533; 02 r&#65533;&#351;0	&#65533;KeZ&#65533;-4'&#65533;&#65533;R&#65533;(4&#65533;>&#65533;&#65533;K&#65533;)Nc&#65533;&#1028;&#65533;&#65533;&#65533;&#65533;L&#65533;&#65533;&#1428;&#1932;&#65533;Gx&#65533;[&#65533;&#65533;#(&#65533;&#65533;FLc&#65533;`k^&#65533;&#65533;&#65533;=&#65533;T&#65533;2m&#65533;&#65533;0&#65533;&#65533;;b&#65533;:%&#1436;J&#65533;&#65533;&#916;&#65533;C9(&#65533;MNQr&#65533;&#65533;.&#65533;&#65533;!R&#65533;e&#65533;e&#65533;&#65533;&#65533;Q&#65533;&#65533;&#65533;&#65533;&#65533;&#65533;&#65533;6&#265;NK6pKbjiK&#65533;z&#1305;
&#65533;&#65533;7(+L]&#65533;&#65533;r&#65533;&#65533;&#65533;+A&#65533;&#65533;,lz"!&#65533;&#65533;9&#65533;&#65533;&#65533;8&#65533;&#65533;&#65533;Dl&#65533;[&#65533;&#65533;&#65533;@&#65533;0	&#65533;I	$&#65533;&#65533;&&#65533;6C&#65533;&#1262;ei&#65533;b;&#65533;N&#65533;w&#65533;&#65533;fA&#65533;&#65533;A.9&#65533;[#&#65533;gdC&#65533;?&#65533;AK&#65533;a0&#65533;&#65533;>-&#65533;He$&#65533;&#624;0&#65533;&#65533;&#65533;&#65533;&#65533;&#65533;&#65533;&#65533;*l&#65533;&#65533;X&#65533;\&#65533; &#65533;&#65533;&#65533;&#65533;p0C}&#1475;&#65533;3&#65533;&#65533;d&#65533;&#65533;&#65533;&#65533;
&#65533;MN&#65533;&#65533;
7&#65533;M&#65533;&#65533;&#65533;&#65533;/lD&#65533;&#65533;W&#65533;&#65533;>&#65533;&#65533;o&#65533;_C]&#65533;m&#65533;o&#65533;&#65533;&#65533;1&#65533;&#1623;&#65533;*&#65533;&#65533;&#65533;T6&#65533;J&#65533;&#65533;|&#65533;%&#65533;&#191;&#65533;&#65533;&#65533;4&#65533;g&#65533;&#65533;&#65533;Zg*&#65533;g8D&#65533;&#65533;	E&#65533;f&#65533;T&#65533;M&#65533;1u&#65533;S&#65533;&#65533;jpotK&#65533;&#65533;R&#65533;&#65533;&#52684;&#65533;&#65533;|M&#65533;C
&#65533;&#65533;L&#65533;&#65533;&#65533;58&#65533;&#65533;L&#65533;&#65533;&#65533;&#65533;&#65533;&#65533;&#65533;&#65533;&#65533;T3&#65533;&#65533;&#1716;&#65533;N1&#65533;a&#65533;&#65533;&#65533;c&#821;&#65533;TN&#65533;&#65533;&#65533;&#65533;&#65533;cj&#1000;&#65533;&#65533;&#65533;&#65533;&#65533;&#65533;o&#65533;=M&#65533;&#786;&#65533;B&#65533;]&#65533;&#65533;N`&#65533;#5&#65533;&#65533;&#65533;S&#65533;&#65533;&#65533;&#65533; L&#65533;\Xx&#65533;RN&#65533;)&#65533;x&#65533;&#65533;&#65533;&#622;p?-&#65533;&#65533;}i1_j&#65533;h&#65533;&#65533;&#65533;G&#65533;&#318;?jG&#65533;&#65533;&#65533;&#1541;G-9&#65533;&#65533;#&#65533;bCB&#65533;&#65533;Op&#65533;&#65533;&#65533;T&#65533;]&#65533;&#65533;&#65533;&#65533;%Ef&#1298;(!P&#65533;&#65533;R&#65533;&#65533;Q&#65533;&#65533;J&#65533;&#65533;[&#65533;M&#65533;&#65533;JB &#65533;9&#65533;I&#65533;&#65533;I3A	&#65533;A&#65533;B Pi&#547;HJ!&#65533;F&#65533; &#65533;.&#65533;`&#65533;&#65533;&#1691;&#65533;Z	&#65533;&#65533;&#65533;DW.&#65533;&#65533;&#1517;&#65533;0&#65533;xF<&#65533;&#65533;9&#667;&#65533;o-&#65533;S,&#65533;'&#65533;&#65533;B&#1260;$&#65533;-&#65533;&#65533;&#656;lIb&#65533;&#65533;n&#65533;&#65533;p&#65533;&#65533;&#65533;&#65533;&#65533;&#65533;&#65533;&#65533;q&#65533;Le&#997;&#65533;&#65533;&#65533;4&#65533;P&#696;&#65533;a&#65533;&#65533;F{=Hr&#65533;&#65533;&#65533;&#428;D
&#1809;&#65533;&#65533;}09&#65533;&#65533;&#65533;&#65533;i&#65533;jP&#65533;A&#65533; &&#65533;&#65533;&#65533;\&#65533;b9&#65533;"*QZ|&#65533;<|&#65533;X'}&#65533;&#65533;8&#65533;&#65533;oL	NuVI&#65533;=R&#65533;&#65533;&#65533;pPT&#65533;&#65533;h&#65533;
&#65533;]&#65533;_QY&#65533;&#65533;XcTbc&#65533;G%r&#65533;&#65533;~&#65533;&#65533;0&#65533;uIp&#65533;Y&#65533;p	&#65533;IH\J&#65533;
&#65533;O&A&#65533;&#65533;&#1473;&#65533;&#65533;&#65533;&#65533;Q&#65533;\&#65533;b&#65533;~A&#65533;D&#65533;'&&#1687;|&#65533;i&#65533;&#65533;!&#65533;&#65533;&#65533;&#65533;&#65533;&#65533;s&#65533;s&#65533;&#65533;&#65533;-W&#65533;8&#65533;&#65533;&#65533;65A&#65533;]a&#65533;&#65533;&#782;|U&#65533;T&#65533;v=0E&#65533;&#585;C&#65533;&#65533;v&#65533;&#65533;&#65533;&#65533;dH&#65533;tF&#65533;)J&#65533;&#65533;&#65533;&#65533; H!

j&#65533;&#65533;&#65533;]&#65533;&#65533;&#65533;(&#1354;+!&#65533;&#65533;&#65533;&#65533;F~&#65533;&#65533;{&#65533;&#65533;0&#65533;,Yw&#65533;JK(&#65533;&#65533;&#65533;I"aH&#65533;&#65533;&#65533;a&#65533;B&#65533;&#65533;&#1719;y&#65533;&#65533;m&#65533;Gq&#65533;&#65533;bHlt$6r&#65533;DAa&#65533; &#20943;)&#65533;N&#65533;O&#65533;d&#65533;&#65533;&#65533;&#65533;I&#65533;&#65533;&#65533;&#65533;&#65533;{&#65533;9c&#65533;&#262;t&#65533;i&#65533;H&#65533;D$v&#65533;X&#65533;&#65533;ec-&#65533;&#65533;`&#65533;&#65533;&#65533;&&#65533;7P]&#65533;&#1683;,&#65533;&#65533;`&#65533;(`&#65533;`&#65533;
	h&#65533;&#65533;b&#65533;&#65533;&#1614;&#18012;&#65533;H&#65533;&#65533;	CM&#65533;J&#65533;&#65533;$&#65533;&#65533;&#1370;&#65533;afH&#65533;f<%.&#65533;"X&#65533;&#65533;&#65533;&#65533;h&#65533;&#65533;&#65533;&#65533;(&#65533;&#65533;LqF&#65533;&#65533;&#65533;A&#65533;&#65533;&#65533;&#33193;&#65533;&#65533;5&#65533;	&#65533;X&#65533;E&#65533;ag&#65533;!]	&#906;B2TS`&#65533;l&#65533;R&#65533;&#65533;p 'M&#65533;q&#65533;l&#1310;&#65533;G&#65533;'im&#65533; &#65533;0X{}F&#65533;&#65533;&#65533;Y&#65533;	&#65533;(k&#65533;&#65533;f gAZ8&#65533;u&#1184;"T&#65533;	Y&#65533; !	&#472;&#65533;r&#65533;&#65533;&#65533;&#1356;&#65533;	&#65533;&#65533;^&#65533;&#65533;A,&#65533;ARh&#390;&#293;qx&#1172;H&#65533;}&#65533;Am&#65533;&#65533;&#65533;&#65533;&#65533;(U&#65533;&#65533;&#65533;&#65533;&#65533;&#65533;E(&#65533;&#65533;&#65533;&#65533;&#65533;&#65533;&#65533;)&#65533;&#65533;@&#65533;M&#860;E&#65533;&#65533;X&#65533;[&#65533;j kp&#65533;&#65533;0&#65533;^:&#65533;&#65533;&#65533;}J&#65533;&#65533;(&#65533;(Y&#65533;&&#35869;&#65533;E&#645;&#65533;&#65533;&#65533;#K9&#65533;<&#65533;
D&#65533;N&#65533;8&#65533;tmE&#65533;NA&#854;@&&#65533;l&#65533;A &#65533;&#65533;&#65533;A&#65533;&#65533;P&#65533;&#65533;&#65533;&#58382;&#65533;Mt%&#1055;Z&#65533;R&#65533; Q&#65533;&#838;n&#296;`&#65533;&#65533;&#65533;`&#65533;o&#65533;#?&#65533;VL&#1370;/&#65533;U&#65533;d^r&#65533;&#65533;&#65533;&#65533;&#65533;J&#65533;KK&#65533;lSJ&#65533;!L&#65533;&#65533;&#65533;&#65533;L&#65533;)k2AVao&#65533;&#65533;n%e&#65533;j&#65533;&#65533;5fTB&#65533;0&#65533;&#403;&#65533;&#65533;&#65533;&#65533;&#18181;j&#65533;p4&#65533;&#65533;&#65533;&#65533;X&#65533;&#65533;y,kd&#65533;&#65533;&#65533;P&#65533;H&#65533;
q&#65533;&#65533;eM&#1462;v&#65533;&#65533;&#65533;&#65533;&#65533;&#65533;&#65533;1&#65533;&#65533;&#65533;&#65533;Y&#65533;&#65533;&#65533;&#65533;hjp&#65533;&#65533;&#65533;=c.&#65533;&#1724;	q&#65533;&#65533;&#65533;tVl&#65533;GiPmPS&#65533;pO&#65533;&#65533;&#65533;&#65533;D&#65533;&#65533;&#65533;A&#65533;&#65533;'&#65533;%&#65533;*DBul&#65533;&#65533;&#65533;>&#65533;&#65533;&#65533;&#403;&#65533;	&#65533;+j&#65533;&#65533;n`&#65533;m&#65533;_&#210;&#1151;f&#65533;~&#65533;I&#65533;<&#65533;&#146; 	:!&#65533;dM&#28937;&#65533;&#65533;&#65533;&#65533;&#65533;`&#214;&#65533;!&#1882;S&#65533;&#65533;h&#65533;&#65533;AR|#&#65533;%&#65533;A&#1077;_&#65533;&#65533;&#65533;&#65533;~&#65533;[y"&#65533;R&#65533;&#65533;h&#65533;&#65533;&#65533;Xg&#65533;&#65533;r"j&#1569;h)Umm&#65533;&#65533;&#21041;5j&#65533;8~h	N&#65533;&#65533;&#65533;&#65533;&#65533;5&#65533;&#65533;j&#65533;PL&#65533;&#65533;&#65533;`&#65533;&#1408;]p"Jh&#65533;F&#65533;qM\&#927;&#65533;&#65533;P&#65533;&#65533;dc&#65533;&#65533;Bh&#65533;Zil
&#65533;)&#65533;^Z&#65533;&#65533;&#65533;&#65533;&#65533;&#65533;&#1045;e.&#65533;H&#65533;&#65533;P&#65533;ZRj&#65533;E&#65533;B&#575;&#65533;&#65533;hh"&#859;vz&#65533;&#65533;4&#695;&#65533;&#418;J&#65533;t&#65533;&#65533;g$&#65533;9Z&#65533;4&#65533;M&#1444;$&#65533;j&#65533;c&#65533;&#662;qM&#65533;@vW&#65533;&#836;AQ&#65533;-QJ&#65533;D&#65533;&#1065;<F&#65533;&#65533;F$&#65533;FU&#65533; d&#65533;&#65533;&#65533;&#65533;d&#65533;K&#65533;q&#65533;t&#65533;]k&#65533;T&#65533;eo&#65533;*&#1068;a&#65533;	&#65533;/&#1189;&#65533;Y&#65533;o0&#22801;&#65533;&#65533;NV&#65533;o&#65533;"&#65533;&#65533;&#65533;&#65533;[Y&#65533;V&#65533;&#65533;B&#65533;^&#65533;&#65533;&#65533;cl&#65533;&#1305;&#65533;C&&#65533;**J&#65533;4&&#65533;m&#65533;&#65533;j%&#65533;&#65533;&#65533;&#65533;&#65533;&#65533;&#65533;e&#65533; &#65533;&#402;=&#65533;&#65533;&#65533;&#65533;(&#65533;XA&#65533;&#65533;[$&#65533;8A&#65533;&&#65533;&#65533;&#65533;&#65533;E&#65533;&#65533;&#65533;N&#65533;a\(&#65533;&#65533;&#65533;Y&#65533;&#65533;y&#65533;&#420;&#65533;cT	&#65533;D&#65533;&#65533;L&#65533;AdE)AW(lE&#65533;PA&#65533;k<h#&#65533;"G$&#65533;&#65533;"X&#65533;q bh&#1235;&#65533;Gb&#65533;&#65533;&#65533;&#65533;		&#65533;@'$&#65533;X&#65533;B&#65533;t&#65533;&#65533;<&#65533;&#65533;J&#65533;AI&#65533;&#665;|&#65533;&#65533;&#65533;b&#65533;
&#65533;(&#65533;&#65533;&#65533;&#65533;<%CU&#65533;&#65533;]4B&#65533;q&#65533;b'j&#65533;&#65533;%&#65533;l&#65533;&#65533;~R`&#65533;&#65533;8&#65533;^&#65533;&#65533;,4&#65533;!&#65533;=&#65533;l&#10349;&#65533;fh&#65533;k&#65533;&#65533;"&#65533;&#65533;d&#65533;&#65533;	<W&#65533;&#65533;H&#433;
&#65533;h&#65533;&#1597;&#1881;&#65533;&#65533;&#65533; 'y&#65533;~&#65533;&#65533;&#65533;&#65533;&#65533;&#65533; &#65533;l&#65533;,&#65533;&#65533;F&#1553;&#65533;&#625;&#65533;	0&#65533;&#65533;&#1317;&#65533;5&#65533;YQ&#65533;&#65533;W&#65533;~&#1891;&#65533;&#65533;&#65533;d&#65533;&#65533;^c&#65533;p&#65533;Q&#850;&#65533;h6&#65533;&#65533;,&#65533;s&#38278;&#65533;(f&#65533;0&#65533;&#65533;d&#65533;&#65533;&#65533;	g&#65533;lR&#65533;LF{&#65533;&#65533;&#65533;&#1344;&#65533;&#65533;B&#65533;H&#65533;I&#51798;(&#65533;&#65533;b&#65533;&#65533;	Sk&#65533;]&#65533;]*.im&#65533;&#65533;4m&#65533;&#65533;!&#65533;&#65533;=.&#65533;DTM&#65533;D&#65533;&#65533;*&#65533;&#1964;&#65533;&#65533;@d"/&#65533;&#65533;c<z.&#65533;&#65533;  B"T5&#65533;	B&#65533;;&#65533;&#65533;&#65533;&#65533;x&#65533;" &#65533;&#1028;&#65533;&#65533;t&#65533;t&#65533;
DX&#65533;&#65533;&#65533;&#65533;&#65533;&#65533;B<&#65533;>&#65533;!59&#65533;k&#65533;G
&#65533;&#65533;&#65533;&#1703;&#65533;&#65533;&#65533;Zd4&#65533;&#1873;Q&#65533;&#65533;&#65533;&#65533;&#65533;A|&#65533; 2ifzE&#65533;&#65533;&#65533;&#65533; &#65533;&#65533;	&#65533;E&#65533;&#65533;GHz&#65533;&#65533;&&#65533;&#65533; &#134;&#65533;&#65533;W&#1479;$&#65533;&#65533;&#65533;v0A&#65533;&#65533;#n&#65533;y&#65533;H&#65533;&#773;O&#65533;0A&#65533;xl&#65533;&#65533;<&#65533; &#65533;v&#65533;&#65533;e&#65533;(&#65533;A&#65533;&#65533; &#65533;&#65533; &#65533;uS&#65533;&#65533;&#65533;&#65533;0&#65533;&#65533;`&#65533;G&#65533;+&#65533;(\&#65533;&#65533;&#65533;&#65533;~`I&#65533;&#65533;&#65533;&#65533;6X&#65533;,h&#65533;8G&#65533;1&#65533;H&#65533;t7&#65533;7&#65533;nE&#65533;&#65533;PI&#65533;<fn&#1614;&#65533;	&#65533;a&#65533;Q`5)&#65533;i&#65533;&#65533;q&#65533;U
&#65533;&#65533;P6&#65533;r&#65533;4&#65533;X&#65533;&#65533;h
H&#65533;&#65533;7&#65533;$&#65533;,&#2009;&#65533;&#65533;&#65533;&#65533;Z&#65533;B&#65533;&#65533;k&#65533;&#65533;gVm&#65533;Wh&#65533;!j&#65533;	j&#65533;&#65533;&#65533;(>&#65533;&#65533;i&#65533;h&#65533;&#65533;R&#65533;_&#551;E&#65533;p&#65533;&#1975;Un&#65533;e&#65533;&#65533;&#65533;&#65533;ZN&#29325;	&#65533;c&#65533;:i&#65533;&#65533;&#65533;ez&#65533;c&#65533;&#65533;&#65533;&#65533;&#65533;5&#65533;&#65533;2&#65533;&#65533;&#65533;|&#65533;&#65533;&#65533;*}U&#65533;&#65533;aw%TZ&#65533;K&#65533;&#65533;&#65533;n&#65533;h&#65533;!Nv&#65533;&#65533;*3&#65533;Exlz&#65533;&#65533;7Jf&#1047;&#65533;&#65533;&#65533;}^&#65533;&#65533;.&#65533;&#65533;&#65533;&#65533;&#65533;&#49569;&#65533;RwD|RN&#65533;&#65533;&#65533;!]
~3)g&#65533;&#65533;&#65533;RC&#65533;y&#65533;I9o&#65533;&C&#65533;k&#65533;&#65533;oY&#65533;&#65533;kq&#65533;Hr&#65533;&#809;&#65533;&#65533;t!K&#65533;&#65533;@&#65533;S&#65533;&#65533; &#65533;G<&#65533;I&#554;&#65533;&#65533;&#65533;I\o&#65533;&#65533;[E&#65533;&#65533;ho&#65533;&#65533;&#65533;T&#65533;hG&#65533;.&#65533;&#65533;/.&#65533;&#65533;&#65533;I0&#65533;M&#65533;&#65533;&#65533;"Z&#65533;&#65533;&#65533;r,&#65533;&#65533;aO&#65533;yC&#65533;&#65533;{&#65533;&#65533;ir&#65533;R&#65533;&#65533;&#65533;&#65533; X(&#65533;Z&#65533;&#65533;Yg&#65533;&#65533;&#65533;&#65533;9&#65533;&#65533;Q&#65533;%&#22468;$9+&#65533;,o
{&#65533;&#65533;&#65533;n&#65533;&#65533;&#65533;&#65533;&#65533;&#65533;Xq 9G&#65533;|&#65533;(&#65533;n&#65533;&#65533;&#65533;&#65533;&#65533;&#65533;<D&#65533;&#261;&#65533;P&#65533;$&#65533;&#303;&#65533;&#472;&#65533;&#65533;U&#65533;<&#65533;&#65533;Ib}&#65533;&#65533;&#65533;)&#65533;r&#65533;&#65533;(V&#65533;rRb&#65533;&#65533;&&#65533;)&#65533;b&#65533;-A!&#65533;L&#65533;Zf&#65533;&#65533;I&#65533;xt&#65533;j&#65533;,&#65533;_c&#65533;54&#65533;&#65533;z&#1753;NaN&#65533;&#65533;u	&#29216;&#65533;&#65533;F&#65533;&#65533;E]
'&#65533;6WI
&#65533;&#65533;-&#65533;&#65533;G&#65533;&#65533;&#65533;&#65533;&#65533;&#65533;!tE&#65533;&#65533;	x&#65533;E&#65533;E"&#65533;&#65533;&#1863;`&#65533;Ad&#65533;&#65533;:&#65533;[&#65533;&#65533;S;T&#65533;
y&#65533;T&#65533;7yK0&#65533;&#195;m&#65533;&#65533;&#65533;&#65533;s5&#65533;&#65533;&#65533;&#1640;|&#65533;t&#65533;&#25409;i&#65533;&#65533;] &#1545;s&#65533;&#65533;&#65533;&#65533;&#65533;&#65533;&#65533;&#65533;&#65533;{v&#65533;B&#1217;2&#65533;&#65533;V+&#65533;&#65533;.&#667;u&#65533;M&#65533;&#65533;C!&#65533;-&#346;F&#65533;&#65533;&#65533;:&#65533;&#65533;,N&#65533;.el0&#65533;&#1051;&#65533;Xz%&#65533;&#65533;&#1086;&#65533;S&#65533;d&#65533;G&#65533;&#65533;&#65533;&#65533;o<f&#65533;&#65533;!&#65533;&#65533;I&#65533; &#65533;q&#65533;<&#65533;&#65533;&#65533;4@&#65533;i&#65533;&#65533;7q&#65533;&#65533;Q&#65533;&#65533;&#65533;;w&#65533;&#65533;8q&#65533;=y&#65533;&#65533;&#1144;1O&#65533;>&#65533;&#65533;&#65533;&#65533;'&#65533;D&#65533;v&#65533;&#521;3&#30813;:t&#65533;Q&#65533;&#65533;&#65533;3i&#1192;y&#65533;&#65533;&#65533;&#65533;;?&#65533;d&#65533;x'&#65533;E=E&#65533;&#65533;c&#65533;&#65533;&#65533;&#65533;&#65533;&#65533;&#65533;&#65533;N&#65533;=&#65533;@y&#65533;&#65533;R=y&#65533;&#65533;y&#65533;&#65533;&#65533;9t&#65533;&#65533;&#1651;&#65533;&#65533;8&#1104;!c&&#65533;g&#788;	&#65533;K/_&#65533;&#65533;!&#65533;f&1r&#65533; \&#65533;,B:&#65533;_&#65533;C&#65533;$H>&#65533;&#65533;&#65533;g&#65533;6l&#1464;yz&#65533;&#65533;&#65533;U&#65533;;3&#65533;3hp&#65533;d#&#65533;&#65533;4g&#65533;)sf&#65533;&#65533;&#65533;vm&#65533;&#65533;[&#65533;l&#65533;h`&#65533;&#65533;}&#65533;&#859;8u&#65533;&#65533;y&#65533;&)Q&#65533;@&#65533;RK-Z&#65533;p&#65533;&#65533;K&#65533;-&#65533;&#1123;&#65533;2E&#661;&#65533;&#2043;&#65533;&#65533;&#65533;&#65533;~&#468;&#65533;	fK+\&#65533;cO
)&#65533;&#65533;b	"&#65533;x&#65533;(&#65533; &#971;0&#65533;&#65533;&#190;,&#65533;&#65533;&#65533;&#65533;&#51368;"&#65533;,&#65533;&#65533;&#189;&#65533;&#65533;<&#65533;;&#65533;&#65533;&#65533;0R&#65533;&#65533;&#65533;&#65533;MLo&#65533;&#65533;&#65533; &#1020;,&#65533;&#65533;&#65533;&#65533;[p@&#65533;&#65533;&#139;!&#65533;&#65533;&#65533;1&#65533; l&#1864;&#65533;A&#6156;&#65533;4&#65533;P&#65533;5lCN&#65533;*kz&#844;1&#65533;&#65533;&#65533;
*&#65533;&#65533;&#65533;?-&#65533;&#65533;1&#65533;l&#65533;&#65533;&#1048;&#65533; ,&#65533;&#267;&#65533;/WL,0=C&#65533;-&#65533;&#65533;&#175;#&#65533;P&#238;CM&#65533;J*Asc!&#65533;&#65533;&#65533;&#65533;&#65533;1&#65533;s&#65533;&#65533;f&#65533;8&#65533;&#65533;&#65533;"*&#65533;cI&#65533;&#65533; #&#65533;&#1830;&#65533;R&#65533;^k!&#1372;&#65533;&#65533;&#65533;d&#65533;C%8p}C&#65533;YM&#65533;I ,&#65533;&#532;&#65533;1&#65533;;&#65533;6&#65533;&#65533;!:&#65533;;&#65533;5&#65533;&#65533;|&#65533;Y&#65533;&#65533; S7&#65533;nR&#14391;&#65533;@&#65533;N7&#65533;&#65533;-&#65533;&#65533;\&#65533;&#65533;&#65533;:k&#65533;Jd&#65533;&#65533;&#65533;r}M&#65533;,&#65533;&#65533;rC&#65533;2&#65533;&#65533;(#`gR&#65533;,&#65533; &#65533;&#65533;V&#65533;
2&#65533;&#65533;W&#65533;&#65533;&#65533;[&#65533;&#65533;&#65533;3&#65533;&#65533;%&#65533;a5&#65533;&#65533;&#65533;$&#216;&#65533;N3&#952;&#65533;&8&#65533;&#65533;7&#65533;&#65533;&#65533;&#65533;&#65533;\?{CW8N&#65533;&#65533;&#65533;&#65533;&#65533;&#609;:TSw&V&#65533;&#65533;&#65533;&#1991;m&#65533;&#1463; u&#65533;&#65533;D{~x^&#65533;&#1146;JY&#65533;d&#65533;n&#65533;.&#65533;&#65533;&#65533;N&#65533;4&#65533;\&#65533;&#65533;':T&#65533;w 7&#65533;#&#65533;&#65533;&#65533;&#65533;<&#65533;7:&#65533;H&#65533;R:&#65533;m&#65533;4&#65533;h$>&#65533;KV&#65533;	&#65533;C&#65533;4:&#65533;&#65533;&#65533;V4&#65533;&#1710;6V-&#65533;&#65533;0&#65533;&#306;5&#337;4&#65533;U9&#1676;&#65533;&#1436;&#65533;9&#65533;8&#65533;2X5RY&#65533;~&#65533;U&#65533;<lJ&#1534;&#65533;*&#65533;@&#65533;&#65533;0h&#65533;&#65533;&#65533;&#65533;5&#65533;&#65533;LR0&#65533;a&#65533;&#65533;&#65533;&#65533;6&#65533;&#65533;&#65533;<&#65533;&#65533;Lu7&#65533;&#65533;<&#65533;0&#65533;&#65533;b&#65533;&#65533;HB&#65533;(@&#65533;&#65533;+&#65533;&#65533;&#65533;&#65533;)@&#65533;&#65533;(&#65533; _|*&#65533;&#65533;}&#65533;C\s.&#65533;&#65533;&#65533;&#65533;&#65533;&#65533;&#65533;;,&#65533;(PA&#65533;4&#65533;)&#65533;&#65533;]&#65533;@&#65533;&#65533;&#65533;P&#65533;&#65533;&#65533;&#65533;CV&#65533;&#65533;p.|
|U&#65533;&#65533;&#65533;&i&#65533;
&#65533;&#65533; 8&#65533;&#65533;?&#65533;c&#65533;c&#65533;(\&#65533;
X&#65533;B&#65533;r&#65533;&#65533;&#65533;J8&#65533;B&#1162;j4&Q&#65533;&#65533;&#65533;&#65533;&#65533;~&#65533;q&#65533;$RgH&#1182;&#65533;g+da<&#65533;c&#65533;&#65533;&#65533;&#65533;/&#65533;!/9&#65533;&#1306;&#65533;&#305;g&#65533;A8&#65533;&#65533;rfc&#65533;&#65533;&#65533;&#65533;Y&#65533;&#65533;&#1587;&#65533;G&#65533;Dy4Z&#65533;K&#65533;<e?&#65533;`pCZ&#65533;n4&#1380;&#65533;D&#65533;&#65533;&#65533;&#65533;b&#65533;&#65533;`&#65533;&#65533;a&#65533;&#65533;&#65533;&#65533;&#65533;&#65533;&#841;&#65533;-&#65533;,&#65533;s&#65533;&#65533;&#65533;&#65533;g&#65533;&#65533;I&#65533;&#65533;&#65533;$d&#65533;e2y&#65533;
&#65533; &#65533;&#65533; &#65533;^p"&#65533;"&#65533;
&#65533;=&#65533;C&#65533;&#65533;<&#65533;&#65533;&#65533;4j&#65533;&#65533; &#65533;&#65533;8&#65533;1)i&#65533;QD&#65533;.&#65533;p&#65533; &#1098;VsV&#65533;P&#65533;D[x&#219;$&#65533;&#65533;&#65533;&#65533;jWc9&#65533;AE.&#65533;Qp&#65533;&#65533;5&#65533;&#65533;b&#65533;7a 'r&#65533;&#65533;,t&#65533;&#65533;ru&#65533;k&#65533;5&#65533;&#65533;&#65533;a!&#1156;&#65533;J&#65533;c&#65533;&#65533;!:wXR &#65533;&#65533;u&#65533;&#65533;Y&#65533;2&#65533;A&#65533;H2W&#65533;3A
I&#65533;&#65533;&#65533;D(&#65533;&#65533;&#65533;&#65533;&#65533;!&#65533;&#65533;C^"&#65533;:&#65533;&#65533;&#65533;f&#65533;&#65533;&#65533;f&#1392;&#733;!?&#65533;k&#65533;&#65533;&#65533;&#11027;0>&#65533;Z$&#65533;"Q&#65533;h&#65533;#&#65533;	&V&#65533;:&#65533;&#65533;07r&#65533;8&#65533;p&#803;MN&#65533;&#65533;&#65533;&#1388;j.>C&#65533;X&#65533;&#1041;%f|X
&#65533;&#65533;&#65533;&#65533;&#65533;&#65533;&#65533;&#65533;/&#65533;&#65533;T&#65533;&#65533;F]X&#65533;o>*&#65533;&#65533;Yd&#65533;&#1232;&#65533; A&#1673;&#65533;.&#65533;&#65533;&#65533;&#65533;&#616;&#65533;&#65533;	4V&#65533;&#1570;'A0G&#65533;&#203;&#65533;&#1592;`&#65533;
1&#65533;CHB&#65533;&#65533;&#65533;*@!H&#65533;&#65533;&#901;X!&#65533;|&#65533;B0&#16529;&#65533;&#65533;1,qQ8x&#65533;RyN;&#65533;.Pp@A&#65533;`&#65533;&D&#65533;ag&#65533;&#65533;&#65533;&#65533;r&#65533;>-&#65533;h&#65533;&#65533;&#65533;&#65533;z&#65533;&#65533;&#65533;&#65533;&#65533;h
&#65533;Q&#65533;&#65533;xj&#65533;S\&#975;&#65533;&#65533;&#65533;'&#65533;Op&#65533;&#65533;&#65533;&#65533;),Qz&#65533;A&#65533;p&#65533;1&#65533;&#65533;&#65533;&#65533;&#65533;&#65533;&#65533;&#65533;&#65533;K=&#65533;&#65533;CC&#65533; &#65533;1 &#65533;&#65533;y&#65533;OvCW&#65533;*&#65533;IJ&#65533;&#65533;W-&#65533;)>[&#65533;&#65533;&#65533;P&#65533;b:&#1369;*3&#65533;1&#65533;&#65533;F&#65533;&#65533;&#65533;b&#65533;	&#65533;l&#65533;&#65533;&#65533;+&#65533;]&#65533;i&#682;1&#65533;&#65533;?r!n&#65533;B&#65533;&#65533;A&#65533;(`yE&#65533;&#65533;&#853;N&#65533;;~&#65533;c&#65533;rc&#65533;&#801; &#65533;a&#65533;&#334;&#65533;&#65533;&#65533;&#65533;&#65533;	&#65533;&#65533;&#65533;i&#65533;h&#65533;&#65533;,z &#65533; a&#1342;&#65533;&#65533;&#65533; &#65533;&#65533;?x9$$&#65533; &#65533;,&#65533;@L&#339;{P&#65533;T&#65533;&#65533;&#65533;!:&#65533;&#65533;&#65533;[L&#65533;R&#65533;uD$xp&#65533;C4&#65533;A;"xp&#65533;J&#65533;J&#65533;8&#469;3&#65533;fOh&#65533;&#31976;&#65533;m&#65533;&#65533;v&#65533;<&#65533;xf[&#65533;2Cf&#65533;Ymn&#65533;&#65533;C,jg&#65533;&#65533;#"i&#65533;Z&#65533;&#65533;B&#65533;/Uem&#65533;&#65533;&#65533;p-0&#65533;E"A&#65533;&#65533;&#65533;Q^&#65533;&#1301;&#65533;%0/&#65533;1&#65533;&#65533;8&#65533;!&#4602;&#65533;&#65533;&#1318;&#65533;Hr"&#65533;az&#65533;&#65533;&#65533;&#65533;&#1596;&#65533;F&#65533;"&#65533;&#65533;NH&#65533;&#65533;&#65533;pmm&#65533;&#65533;q&#65533;%R&#65533;&#65533; &#65533;&#65533;D&#65533;)G&#1857;WT&#65533;&#65533;[:&#1208;&#65533;&#65533;&#732;&#1847;^W&#65533;,E&#65533;J&#1286;&#65533;0&#65533;,D6&#65533;&#65533;Bj&#65533;&#65533;~&#65533;Cr&#65533;g&#65533;&#65533;&#65533;?&#65533;&#65533;7&#65533;S&#65533;&#65533;&#65533;b&#65533;&#65533;&#65533;&#65533;EX&#65533;&#65533;|&#65533;&#65533;Y&#691;&#1092;8&#297;&#65533;(&#65533;&#65533;&#65533;x&#65533;&#65533;&#65533;&#65533;X&#65533;&#65533;#',	C(Bz&#65533;&#65533;&#65533;B&#65533;B&#782;&#65533;&#65533;&#65533;+X!
`&#65533;`&#65533;,=8&#65533;&#65533;&#65533;&#65533;Q&#65533;&&#65533;&#65533;O&#65533;&#65533;j{&#65533;&#65533;&#65533;N&#65533;&#65533;-&#65533;w&#65533;&#65533;=&#65533;&#65533;S&#65533;&#65533;T&#65533;&#65533;&#65533;&#65533;&#65533;&#65533;&#65533;&#65533;L_&#65533;&#65533;&#41095;&#65533;&#65533;&#65533;&#65533;&#65533;&#65533;@J>&#65533;W@&#65533;n&#65533;&#65533;0j&#65533;,&#65533;&#65533;&#65533;&#65533;*L&#65533;&#1405;5
0aHv&#65533;&#1116;&#65533;{&#65533;&#963;&#65533;&#65533;%&#65533;&#65533;&#65533;9&#65533;&#65533;a&#19620;3r&#1186;c&#65533;H%&#65533;9&#65533;'M2x&#65533;Y&#65533;&#65533;F&#65533;&#65533;UR&#65533;;N&#65533;&#65533;3&#65533;=&#65533;&#65533;Y6\&#65533;gqsS8.&#65533;&#65533;&#65533;&#65533;&#65533;&#65533;&#65533;&#65533;&#65533;&#65533;%D&#65533;h&#65533;&#65533;E&#65533;%&#65533;&#65533;&#65533;nn&#65533;e-$!W&#65533;K&#65533; &#65533;&#65533;!&#65533;A&#65533;&#65533;!&#65533;&#65533;)&#65533;&#65533;&#65533;a&#65533;A&#65533;l!)&#65533;&#65533;&#65533;&#65533;^"&#65533;\F%&#65533;O&#65533;v" 1&#65533;&#65533;.J(0bO&#65533;k&#65533;4f&#65533;M&#65533;cjc&#65533;*&#65533;j&#1551;&#65533;&#1026;kih&#65533;E&#65533; &#65533;&#65533;ej&#65533;f&#658;p2&#65533;% M&#65533;&#65533;&#65533;&#65533;#0&#147;H&#65533;n&#65533;&#65533;-Z&#65533;&#65533;f&%&#65533;&#65533;,&#65533;)&#65533;.JfLM&#1980;l&#1952;&#65533;&#65533;I)8A&#65533;8&#65533;<p&#65533;&#65533;)&#65533;&#65533;&#65533;&#65533;<J*&#65533;&#65533; N&#65533;&#65533;&#65533;&#1384;B&#65533; s&#65533;-&#65533;nF&#65533; F&#65533;&#65533;&#65533;&#65533;4*&#65533;f&#65533;^&#65533;V&#65533;I&#65533;*&#65533;&#65533;A&#65533;&#65533;e&#65533; &#65533;@&#65533;&#65533;&#65533;&#65533;n&#65533;&#65533;?&#65533;p&#65533;&#65533;&#1360;'&#65533;)<&#65533;&#65533;&#65533;&#65533;Ob&#65533;&#65533;&f&#65533;&#65533;K&#65533;&#65533;&#824;P&#65533;&#65533;&#65533;&#65533;&#65533;&#65533;&#774;&#65533;&#1356;&#65533;%R&#65533;&#65533;&#65533;&#65533;&#65533;:$&#65533;",
&#65533;dqtf&#65533;>&#65533;3&#65533;s&#65533;&#65533;&#65533;`g&#65533;&#65533;3BIfk&#65533; 	&#65533;`&#65533;&#65533;g&#65533;@&#65533;@&#267;&#65533;&#65533;}<&#65533;{*h&#65533;E?&#65533;*Xhbu&&#65533;< &#65533;&#65533;&#65533;Or'r&#65533;'1&#65533;&#65533;v&#65533;c&#65533;&#65533;'G@&#65533;{&#65533;k#&#65533;Cz&#65533;&#65533;&#65533;d&#65533;$0n(O&#65533;/&#65533;&#65533;&#65533;&#65533;&#65533;&#65533;F&#65533;<.2<&#65533;Nc#&#65533;BBB&#65533;%?&#65533;"&#65533;$&#65533;H &#65533;&#65533;|&#65533;'&#65533;&#65533;H&#65533;$y&#65533;&#327;L	]&#65533;&#65533;.Z&#65533;3Z&#65533; "&#65533;&#57374;njxBa&#65533;&#65533;msV&#65533;-*&#617;p&#65533;fxN?&#65533;9&#65533;	&#65533;&#26886;&#65533;5&#65533;Dz&#65533; &#398;d&#65533;&#65533;	&#65533;&#175;&#65533;&#65533;I&#65533;&#65533;&#65533;)&#65533;Fj4&#65533;5&#65533;&#65533;B&#65533;H&#32912;F&#65533;\cJk&#65533;&#65533;jx,""(F&#65533;K&#65533;&#65533;&#2018;&#65533;&#65533;&#65533;)&#65533;&#65533;&#65533;&#65533;&#65533;"8&#65533;&#65533;&#65533;&#65533;4&#65533;bY&#65533;'&#65533;B&#65533;&#65533;F&#65533;&#65533;+.r&#65533;&B&#65533;,R&#65533;&#65533;&#65533;r&#65533;&#65533;&#65533;6&#65533;&#65533;&#65533;+ce&#65533;&#65533;&#65533;&#65533;$
-Pm(2A&#65533;,&#65533;&#65533;&#65533;&#65533;b&#1076;&(xM&#65533;N*D&#65533;&#1364;&#65533;&#65533;&#65533;$&#65533;&#65533;6&#65533;&#65533;&#&#780;3&#65533;eq&#65533;&#65533;&#65533;33&#65533;&#65533;pq
0&#65533;>&#65533;>$a&A!p &#65533;&#65533;:&#65533;&#65533;&#65533;!&#65533;&#65533;&#65533;&#65533;&#65533;@&#65533;&#65533;&%&#65533;&#65533;$&#65533;&#872;B&#65533;&#65533;"b"&#65533;&#65533;&#65533;&#65533;[&#65533;&#65533;&#65533;&#65533;a&#65533;&#65533;&#65533;"
!F%&#65533;pB5&#65533;3q&#65533;&#65533;F&#65533;&#65533;L=
4&#65533;&#65533;8&#65533;-&#65533;"&#65533;D&#65533;
&#65533;&#65533;vQkD&#65533;&#65533;&#65533;&#65533;&#65533;*&#65533;&#65533;&#65533;&#65533;]&#65533;2&#65533;&#65533;.0FAFA&#65533;j*&#65533;&#65533;&#65533;&#65533;&#65533;<&#65533;+&#65533;&#65533;)&#65533;,&#65533;&#65533;-&#65533;,&#65533;&#65533;8&#65533;Q&#65533;WP&#65533;0&#65533;P~F v&#65533;&#65533;XJ&#65533;&#65533;"O&#65533;&#65533;&#65533;&#65533;3&#65533;&#65533;&#65533;&#65533;E&#65533;#&#65533;T&#65533;>&#1831;&#65533;&#65533;&#65533;N&#65533;%_&#65533;&#65533;R &#65533;K&#65533;&#160;&#65533;&#65533;.&#65533;F&#65533;&#65533;C8d&#65533;F&#65533;#7&#65533;&#65533;R2&#65533;&#65533;A&#65533;(&#65533;&#65533;&#65533;cp&#65533;6&#65533;&#65533;&#65533;>8&#515;&#65533;&#65533;;B&#65533;H&#65533;Bt&#65533;&#65533;b0&#65533;<\&#65533;v&#65533;&#156;lb &#65533;fW6&#65533;6&#65533;&#65533;R&#65533;&#65533;&#65533;\&#65533;&&#65533;%0&#65533;7&#65533;84m%&#65533;@&#65533;&#65533;&#65533;*a&#1262;r&#65533;&#65533;&#65533;&#65533;j&#65533;&`&#65533;&#65533;,&#65533;px&#65533;&#65533;&#65533;BSF&#65533;J&#65533;$&#65533;&#65533;e9X
&#65533;d&#65533;OE &#65533;&#65533;$&#65533;&#65533;)&#65533;&#65533;+hf/&#65533;&#65533;dR&#65533;&#65533;f&#65533;&#65533; _&#65533;B&#65533; 6&E'&#65533;o&#1512;S&#65533;&#65533;J.9&#65533;o4&#65533;]&#65533;&#65533;)H&#65533;G&#65533;&#65533;:&#65533;&#403;4b-&#65533;c&#65533;CQ&#65533;c1&#65533;9]&#65533;&#65533;&#65533;r&#65533;&#1792;Y&#65533;FOL&#65533;&#65533;&#65533;U<&#65533;&#65533;*g&#65533;&#65533;`&#1290;&#65533;&#65533;,&#65533;Zb&#65533;i\$&#65533;&#65533;l$&#65533;B;W&#65533;&#1028;&#65533;e&#65533;&#65533;9M&#65533;2&#65533;b&#65533;&#65533;2<t"&#65533;&#65533;-f&#65533;&#65533;J&#65533;&#1512;`&#65533;3&#65533;t"&#65533;&#65533;#<.&#65533;&#65533;&#65533;&#65533;3&#65533;LA&#65533;AE&#65533;"!$!&#65533;P&#65533;&#65533;&#65533;&#65533;&#65533;G	!A&#65533;aAE&#65533;!&#65533;p&#65533;&#65533;)&#65533;ln&#65533;j@&#65533;& &#65533;/$&#65533;&&#65533; &#65533;&#65533;@o`1&#65533;&#65533;3&#65533;&#65533;&#65533;&#65533;&#65533;&#65533;&#65533;H&#1008;C&#65533;&#65533;iF6&#1724;&#65533;=&#65533;,&#65533;&#65533;&#65533;l@&#65533;&#65533;e &#65533;eJw&#65533;&#65533;
O:&#559;&#65533;&#65533;&#65533;C&#65533;3e&#65533;k&#65533;fLQj\Ct-b#$&#171;&#65533;&#65533;&#65533;L&#65533;&#65533;&#65533;	&#65533;&#65533;&#65533;&#170;&&#65533;E4
&#65533;&#1238;&#65533;&r/&#65533;	/VL1P&#65533;&#65533;&#65533;/lRqt&#65533;&#65533;:fS&#65533;&#65533;A&#65533;_!RTvCq
&#65533;&#65533;"8&#65533;&#65533; &#65533;&#65533;(R{&#65533;-E&#65533;&#514;Q2%QRW&#65533;&#65533;B&#65533;V&#65533;&#65533;&#65533;&#65533;&#1704;&#65533;&#65533;WQ&#65533;$&#65533;&#65533;
&#65533;&#65533;&#65533;C&#65533;bILX&#65533;(i&#65533;&#65533; $c|n6<C&#65533;&#65533;B&#65533; xZ&#65533;iw&#681;&#65533;DcB&#65533;7?&#65533;&#65533;\,$l&#65533;`&#65533;hs\&#65533;JhLJ8&#65533;r,&#65533;dV&#65533;&#65533;q&#65533;&#65533;&#65533;&#65533;&#65533;<6&#65533;Fj&#65533;V&#65533;&#65533;&#1803;X&#65533;J&#65533;&#65533;^&#65533;5&#65533;&#65533;J&#474;&#65533;l&#65533;&#65533;&#65533;`&#65533;&#65533;E2&1&#65533;`&#65533;v3&#65533;&#65533;*&#65533;O&#65533;&#65533;
G&#65533;&#65533;&#65533;&#65533;-&#65533;&#65533;`&#65533;&#65533;&#1808;a)&#65533;n0&#65533;&#560;72&#65533;&&#65533;&#65533;n&#65533;&#65533;By&#65533;-b']&#65533;%&#65533;2]&#65533;K6&#421;M0N9&#65533;&#65533;q-Y&#65533;&#65533; &#65533;&#65533;&#854;&#65533;,L&#65533;L&#65533;x!&#65533;u-&#65533;&#167;&#65533;P9&#65533;%&#65533;&#65533;*&#65533;&#65533;&#65533;&#65533;&#65533;k&#1904;&#65533;&#65533;C&#65533;&#65533;&#538;j[6&#65533;.&#65533; &#65533;&#65533;&#65533;&#65533;&#65533;Y6&#65533;C9 *&#1494;X&#65533;FB"<&#65533;#&#65533;`&#65533;6rAA	W&#65533;T&#65533;pc&#65533;p)&#65533;&#65533;:&#65533;L37&#65533;&#65533;&#65533;4&#65533;B)&#65533;eU&#1541;&#65533;&#65533;&#65533;&#65533;&#65533; &#65533;&#65533;)&#65533;&#65533;[U)X&#1042;&#65533;)&#65533;."&#65533;h2Fm&#65533;&#65533;-&#1934;&#65533;!&#65533;7K;&#65533;E&#65533;f]t{5&#65533;*&#65533;,&#65533;s&#65533;&#65533;M&#65533;r&#65533;E]&#65533;CA&#65533;pbe&#65533;u&#65533;!&#65533;k&#65533;&#1434;&#65533;)`8i3*"&#65533;B5c&#65533;&#65533;v&#65533;h&#411;&#65533;&#1176;&#65533;&#65533;c\CS&#65533;&#65533;c&#65533;S&#65533;&L&#65533;c<&#65533;&#156;&#65533;&#65533;&#65533;&#65533;e7&#65533;k&#65533;&#65533;blRW&#65533;&#65533;H&#65533;&#65533;&#142;&#65533;D@&#65533;&&#65533;&#65533;d+D&#65533;&#65533;&#65533;PL&#65533;&#65533;&#65533;j&#65533;&&#65533;_&#65533;C&#65533;&#65533;@.6&#65533;Z&#65533;.&#65533;$/J8W&#65533;)1&#538;X&#65533;&#65533;
&#65533;&#65533;L&#65533;&#65533;R&#65533;&#65533;R&#65533;&#1708;Q&#65533;8r&#65533;&#65533;z.[6+&#65533;&&#65533;C&#65533;T&&#65533;p&#65533;&#65533; +&#1143;&#65533;&#65533;&#65533;&#65533;&#65533;&#65533;&#162;p&#65533;$8yB3&#65533;%&#65533;&#65533;&#65533;&#65533;&#65533;VWBiJ&#65533;&#65533;N3&#65533;#&#1112;'&#65533;&&#65533;6dZ&#65533;sB&#65533;\&#65533;`-&#65533;&#65533;&#65533;6Q&#65533;j&#65533;&#65533;P&#65533;1f@
&#65533;&#65533;&#65533;&#65533;t&#65533;ZxC1e&#65533;kX"&#1804;&#65533;&#65533;&#65533;&#65533;z
u&#65533;&#65533;H&#65533;*l&#65533;r&#65533;&#65533;&#65533;E&#919;m&#65533;F&#65533;N&#65533;&#65533;&#65533;&#65533;&#65533;&#65533;&#65533;*v&#65533;De&
&#65533;&#65533;&#65533;&#65533;	"&#65533;&#65533;&#65533;&#65533;&#65533;Dg&#65533;&#65533;&#65533;&#65533;fN&#65533;&#65533;-&#65533;;&#65533;&#65533;&#65533;l&#65533;Q&#65533;v&#65533;jD&#65533;ye%ag&#65533;&#65533;&#65533;-&#65533;g%:	&#65533;&#65533;9&#65533;&#65533;'Fj&#65533;&#65533;[&#65533;T&#65533;6v&#65533;tC&#65533;&#65533;&#65533;V&#65533;&#65533;&#65533;kp&#65533;)WD#&#65533;X&#65533;&#1692;&#65533;&#65533;&#65533;&#65533;9	&#65533;&#65533;
&#65533;00=S&#65533;F&#65533;wCb
&#65533;m;&#65533;	&#65533;J.&#1984;&#65533;}&#65533;&#65533;!&#65533;&#65533;&#666;:
uy&#65533;U&#65533;i&#65533;&#65533;&#65533;3c&#65533;&#65533;O-&#65533;VB+&#65533;1\&#65533;&#65533;&#65533;&#961;&#65533;&#65533;&#687;&#65533;&#65533;$u&#65533;&#65533;&#65533;&#65533;'&#65533;&#65533;&#65533;&#1385;&&#65533;D&#65533;b&#65533;7yE!&#65533;jp&#65533;&#65533;&#65533;&#65533;&#65533;3VE&#65533;H{J6&#65533;yFajNl&#65533;&#65533;&#65533;E5&#65533;f6&#65533;N&#65533;8&#65533;&#65533;"[&#65533;KZ&#65533;8&#65533;H&#65533;&#65533;&#348;&#65533;&#65533;&#65533;9&#65533;&#65533;cc&#65533;^&#65533;&#65533;&#65533;vh&#65533;&#65533;:&#65533;/&#65533;}E&#65533;-<&#65533;B &#65533;<&#65533;LZ0&#65533;8b&#65533;&#65533;&#65533;C7n&#65533;x 7&#65533;Z(E.De&#65533;&#65533;6X'~b*? d&#65533;&#65533;}Pg&#65533;R&#65533;&#65533;}&#65533;a&#234;&#65533;&#1362;&#65533;"U&#65533;5&#65533;s&#65533;&#65533;s&#65533;&#65533;d"&#65533;d&#65533;7&#65533; l&#65533;&#1442;&#65533;D5&#65533;\aR&#65533;&#448;&#65533;&#65533;&#65533;&#65533;l&#65533;&#65533;6K&#65533;$&#65533;&#65533;&#65533;"&#65533;&#65533;&#65533;u&#65533;j&#65533;!B&#65533;&#65533;@d^&#65533;&#65533;&#65533;&#65533;,&#65533;&#1742;&#65533;&#65533;`&#65533;^&#1448;&#1860;&sX&#65533;&#65533;	th&#65533;s3b-&#65533;|w;J&#904;H&#1612;(&#1840;&#65533;,&#65533;&#65533;&#65533;&#65533;e&#709;&#65533;&#65533;&#65533;&#1788;=]le:h*&#65533;&#65533;6&#65533;&#65533;\&#65533;c$N&#65533;ks|9S&#1336;&#65533;y&#65533;&#65533;f&#65533;&#65533;z'&#65533;&#680;<&#65533;$"&#65533;=&#65533;I	{&#65533;Ip	&#58954;&#65533;B&#65533;J&#65533;&#65533;&#65533;&#668;&#65533;%&#65533;&#65533;)&#65533;i&#65533;&#65533;	)&#65533;&#65533;&#1830;&#65533;G&B&#65533;&#65533;E&#65533;&#65533;&#27026;&#65533;0&#1139;&#65533;&#2035;&#65533;&#65533;n&#65533;&#65533;
&#65533;&#803;&#65533;`3&#65533;&#65533;m&#65533;&#65533;&#65533;&#65533;&#14893;&#65533;&#65533;&#65533;&#65533; &#65533;&#65533;&#65533;&#65533;&#65533;&#65533;h&#65533;!"S&#65533;[6&#65533;&#65533;4b&#65533;&#65533;&#65533;&#65533;J&#65533;&#65533;/c_d*Nl2t&#65533;&#65533;&#65533;&#65533;Y&#65533;Zl&#65533;&#65533;E&#65533;j&#65533;<&#65533;o&#65533;0&#65533;*J&#813;&#65533;t3&#65533;wrgC\&#65533;X#5&#65533;&#65533;h5]&#65533;&#65533;_&#65533;p*	[cg88&#413;&#65533;&#65533;&#753;&#65533;6 &#65533;4i&#792;I&#65533;&#65533;&#65533;5&#65533;&#65533;&#1056;&#265;e*BT&#65533;Q&#858;5	&#600;&#65533;&#65533;q&#65533;&#65533;-V&#65533;l&#65533;&#65533;%e&#65533;)U&#65533;&#65533;&#65533;2&#65533;L&#65533;&#65533;j&#1592;&#65533;'&#65533;9q&#65533;y&#65533;&#65533;M&#65533;3&#65533;!&#25304;1_&#65533;4&#65533;0&#65533;4j&#1044;!&#65533;5kE&#65533;3&#65533;ld&#65533;&&#65533;&#65533;7j&#65533;T<&#65533;&#1442;&#1485;l&#1788;&#65533;&#65533;O8l&#1580;)Xf`9u&#65533;&#65533;&#65533;&#65533;o&#65533;;w&#65533;c&#65533;o&#65533;w&#65533;*|<u&#65533;6u&#65533;&#65533;&#65533;&#65533;'&#65533;&#65533;|&#65533;x&#65533;&#65533;gO&#65533;;u&#65533;&#537;&#65533;gO7m&#1804;}&#14005;X8|&#1249;Sg&#65533;;w&#65533;&#65533;&#65533;&#65533;'&#65533;&#65533;<z2c&#65533;l&#65533;g&#65533;9u&#65533;&#65533;&#65533;Z&#65533;<&#65533;&#65533;w&#65533;</&#65533;&#65533;b&#65533;x&#65533;&#65533;&#65533;O&#65533;u&#65533;TU&#65533;&#65533;&#65533;9&#65533;&#65533;;&#65533;&#65533;4k&#1602;u&#65533;ak&#1703;&#65533;&#65533;&#65533;&#65533;h&#65533;&#65533;&#65533;&#65533;&#65533;w&#65533;&#65533;&#65533;u{(H&#65533;&#65533;1&#65533;&#65533;&#65533;&#65533;Ph(&#65533;&#65533;-&#65533;UX"2&#65533;&#65533;&#65533;5g&#65533;p&#65533;Q&#65533;e&#65533;t&#65533;)&#65533;Gp&#65533;&#1361;&#65533;MBQ&#65533;N<&#65533;q&#65533;O&#65533;	&#65533;&#65533;r<&#65533;&#65533;P	&#65533;&#65533;N:&#65533;&#65533;[&#65533;&#65533;&#65533;V&#65533;&#65533;yx&#65533;{=&#65533;&#65533;km&#65533;(&#65533;xnH&#65533;&#65533;w&#65533;&#65533; &#65533; &#65533;&#65533;&#65533;&#65533;G&#65533;	&&#65533;&#65533;_t&#513;$n8&#65533;s&#65533;&#65533;&#65533;&#65533;ar&xr&#65533;a` &#65533;H&#65533;&#65533;*&#65533;h~&#65533;IH!j
2&#65533;&#65533;&#65533;H&#65533;&#65533;&#65533;s&#65533;e&#65533;&#65533;&#65533;&#65533;&#65533;} "&#65533;&#65533;&#65533;&#65533;&#1762;}&#65533;&#65533;-&#65533;&#65533;N&#65533;&#65533;1i!&#65533;,&#65533;&#65533;!&#65533;&#65533;aaz&#65533;&#65533;&#65533;&#65533;>&#65533;&#65533;&#65533;&#65533;&#65533;&#6763;&#65533;&#65533;&#65533;Gh&#65533;E&#65533;*~)&#65533;&#65533;a&#65533;&#65533;&#65533;L&#65533;)w&#65533;&#65533;_&#65533;D&#65533;r&#1553;&#65533;:&#65533;&#65533;P&#65533;-d&#65533;OD&#65533;7j>&#65533;&#65533;/lw&#65533;e&#65533;V&#65533;W&#65533;&#65533;&#65533;&#65533;&#65533;&#65533;&#65533;Q]&#65533;&#65533;&#65533;&#1455;i<&#65533;&#65533;&#65533;m&#65533;1n&#862;&#65533;^&#65533;&#65533;&#65533;&#65533;s&#65533;V&#65533;O&#65533;&#65533;I&#65533;&#65533;&#65533;&#65533;&#65533;oN&#65533;&#65533;%&#65533;ve$&#65533;&#65533;c&#620;&#65533;iI&#65533;&#65533;&#65533;&#616;&#65533;&#65533;&#65533;b@e&#65533;`t&#65533;E&#65533;&#65533;P':&#65533;Y&#65533;qAXZ&#65533;>e&#65533;&#65533;W&#65533;&#65533;&#65533;&#65533;=&#65533;dsUh&#65533;-Z&#65533;&#65533;^OD&#65533;5&#65533;&#65533;&#65533;Ge&#65533;[&#65533;&#65533;p&#65533;&#65533;4}n&#65533;&#65533;&#65533;&#65533;V&#1538;&#65533;W&#65533;f&#65533;&#65533;,V&#65533;&#65533;&#65533;D}&#65533;&#65533;&#65533;&#65533;&#585;Xb&#65533;m[vH&#65533;G&#65533;cVN_M7&#65533;x&#65533;iG&#65533;&#65533;&#65533;&#65533;WKl(&#65533;u&#65533;&#65533;&#65533;&#65533;*&#65533;,h&#65533;&#65533;&#65533;gh&#65533;u&#65533;CyTSX8)&#65533;B	&#65533;!FMl&#65533;&#65533;&#65533;n&#65533;
z&#1305;qjmd&#65533;ch&#65533;&#503;W&#42689;&#65533;a&#65533;Woa&&#65533;&#65533;&#65533;&#65533;&#65533;n&#65533;x~&#65533;e&#65533;1&#65533;&#65533;M&#65533;&#65533;&#65533;&#65533;&#65533;-&#65533;&#65533;[P&#65533;>5	o&#65533;y&#65533;fv&#65533;>&#65533;&#65533;&#65533;&#65533;PL&#65533;&#65533;&#65533;vu&#65533;&#65533;k|48&#65533;&#1324;u&#65533;y&#65533;F&&#65533;$U&,u&#65533;&#65533;&#65533;s#&#65533;&#65533;&#65533;&#65533;;	&#65533;n&#65533;&#65533;CH&#65533;&#65533;D$&#65533;)&#65533;L*S&#65533;8&#65533;!q&#65533;i&#65533;&#65533;A&#65533;)&#65533;J3&#65533;&#65533;&#65533;8V&#65533;&#65533;f&#65533;&#65533;&#65533;&#65533;]u&#65533;&#65533;Nq<&#65533;@b&#65533;&#65533;D!&#920;E&#65533;&#65533;P&#65533;&#1128;A&#65533;&#65533;&#65533;C&#65533;u&#65533;&#65533;&#65533;(L&#65533;	B&#65533;&#65533;&#65533;A"&#65533;&#65533;&#65533;D&,	F &#65533;R&#65533;J&#65533;&#65533;ID&#65533;U&#65533;&#65533;&#888;&#65533;)A&#65533;T&#65533;#	H<B&#65533;&#65533;0!9+=&#65533;&#65533;&#65533;mT#T&#65533;DL&#65533;U&#65533;R&#65533;&#65533;B9JL&&#65533;&#65533;&#65533;&#65533;t$&#65533;&#65533;&#65533;<&#65533;&#65533;&#65533;]&#65533;&#65533;&#65533;>&#65533;&#554;&#65533;&#65533;b&#65533;iD Q&#65533;&#65533;&#65533;&#65533;&#65533; &#65533;i-
8r&#65533;U &#65533;UHPrR&#65533;0&#65533;&#65533;z&#65533;&#65533;u&#65533;8&#65533;&#65533;&#65533;6&#65533;iO{RS4q&#65533;x&#65533;#(&#65533;
8&#65533;q&#898;&#65533;F&#65533;
&#65533;&#65533;&#65533;&#65533;
%c/Q&#65533;p&#65533;I&#65533;&#65533;:&#65533;3&#65533;&h&#65533;9&#65533;&#65533;f&#65533;&#65533;&#837;-9CZ&#65533;3QfA&#65533;W2&#65533;&#65533;	)'&#65533;x&#65533;&#65533;pnT&#65533;&#65533;&#65533;i'u&#65533;X&#65533;0X&#65533;<2&#65533;PV\\&#65533;&#65533;&#65533;=&#65533;F^&#65533;&#65533;&#768;0`zP&#65533;Jk&#65533;t&#65533;5xI&#65533;&#65533;&#65533;C!&#65533;;&#65533;&&#65533;H&#65533;L&#65533;0&#65533;m&#955;&#65533;r&#65533;&#65533;&#65533;&#65533;U&#65533;&#65533;&#65533;p~&#65533;&#65533;h&#65533;s&#65533;)C&#65533;L8&#65533;ie|a&#65533;&#65533;0&#65533;&#65533;i&#65533;&#65533;W]&#65533;&#65533;&#65533;&#65533;&#65533;)&#65533;S&#65533;'uE&#65533;q&#65533;,%&#65533;&#65533;L2D&#65533;,&#1706;f`&#65533;&#65533;&#65533;&#65533;&#65533;<q&#65533;K$
&#65533;&#65533;r'[&#65533;i&#65533;&#65533;&#65533; &#65533;&#1200;&#65533;&#65533;&#65533;&#65533;K&#65533;&#65533;CE?i&#825;&#65533;Kh'&#65533;O&#65533;&#65533;*&#65533;&#65533;tU&#65533;&#65533;#Hc&#65533;&#65533;]&#65533;_&#65533;&#65533;}&#65533;&#65533;B&#65533;&#65533;1@&#65533;&#65533;,&#65533; &#65533;&#65533;&#696;&#65533;&#881;&#65533;JH&#65533;&#65533;x%&#65533;>E&#65533;`*b&#65533;&#65533;d#&#65533;&#65533;&#65533;Az&#65533;@&#65533;<&#65533;|C&#65533;&#65533;&#549;f@&#65533;&#65533;*
E&#44189;&#65533; #&#65533;&#65533;F&#65533;&#65533;>e#&#65533;]fR&#65533;&#65533;D"/]Oi&#65533;J\&#65533;(D;q&#65533;B QMr4q/&#501;&#65533;qe&#65533;&#65533;&#65533;&#65533;p#$q&#65533;KP&#65533;&#65533;e;I&#65533;&#65533;&#65533;&#65533;&#65533;&#236;H&#65533;0&#65533;&#65533;!&#65533;l&#65533;)!!&#65533;,G&#65533;&#204;X&#65533;"\)&#65533;"&#65533;&#65533;V&#65533;D$&#65533;&#65533;&#65533;&#65533;r&#65533;&#65533;E&#65533;!&#65533;&#65533;&#65533;5n&#65533;&#65533;&#65533;V&#65533;3U&#65533;j&#65533;&#632;`D&#65533;4&#65533;&#65533;}&#65533;4@&#65533;&#65533;--&#65533;%&#65533;JV&#1105;&#65533;=&#65533;&#65533;&#65533;fz*S&#65533;
%&#65533;=&#65533;D&#65533;S{s&#65533;&#1383;x&#65533;&#65533;{&#65533;O&#65533;&#65533;o&#65533;g&#65533;@/k8N&#65533;Z&#65533;&#441;,&#65533;2GE&#65533;&#65533;_N&#65533;u5&#65533;\&#65533;8t&#65533;&#65533;&#65533;&#65533;&#65533;&#65533;6&&#65533;&#65533;&#65533;x$&#65533;`D&#65533;&#65533;]O~&#65533;r&#65533;&#65533;&#65533;<P;&#65533;7&#1757;&#65533;&#65533;1c&#65533;&#65533;&#65533;&#65533;u&#65533;&#65533;&#65533;&#65533;&#65533;w&#65533;&#65533;5&#65533;aimw&#65533;&#389;&#65533;&#65533;&#65533;&#65533;_&#65533;Bb&#65533;&#65533;&#65533;z&#65533;&#65533;&#65533;E&#65533;;&#65533;&#65533;&#65533;2&#65533;A\j&#1543;0&#65533;%G&#65533;F&#65533;F&#65533;&#65533;&#65533;&#65533;&#65533;&#65533;&#602;&#65533;&#65533;S.&#65533;;YCf&#65533;h&#65533;/ex&#65533;i&#65533;&#65533;R&#65533;f&#65533;^&#65533;B&#65533;&#65533;PU&#65533;(&#65533;&#65533;%&#65533;O&#65533;.&#65533;&#65533;<*j&#65533;[&#65533;eQ&#65533;&#65533;&#65533;&#65533;0)b&#65533;&#65533;b&#65533;&#65533;Q}&#65533;b&#65533;&#65533;&#65533;X&#65533;&#65533;&#65533;-&#65533;&#65533;&#65533;&#65533;&#65533;&#65533;R&#65533;&#65533;m&#65533;Q&#65533;C&#65533;&#65533;&#65533;&#65533;&#1950;&#65533;^5&#29309;&#65533;r&#65533;G&#65533;&#65533;|&#65533;&#65533;&#65533;,&#65533;&#65533;bE&#65533;&#65533;&#65533;Qf&#65533;,k&#65533;&#65533;&#65533;&#65533;d&#65533;&#65533;&#65533;&#65533;*P9&#65533;&#65533;Z&#65533;&#65533;&#65533;&#65533;&#65533;&#65533;N&#65533;E&#65533;ja&#65533;&#65533;&#65533;&#603;aG+&r&#65533;j\$&#65533;&#65533;&#65533;&#65533;y&#65533;k&#65533;|&#65533;&#65533;X&#65533;d9
&#65533;MzM&#65533;&#65533;
&#65533;&#65533;&#525;&#65533;&#65533;$&Q&#65533;L&#65533;&#65533;&#65533;&#65533;&#65533;?	I`8&#65533;&#65533;*~.]&#65533;da*&#2004;&#65533; &#65533;-!a&#65533;Uk&#65533;d\&#65533;&#65533;&#65533;8&#65533;E&&#65533;&#65533;&#65533;&#65533;/&#65533;&#65533;K&#65533;&#65533;&#65533;&#65533;x&#65533;t&#65533;&#65533;A&#65533;g[&#65533;dI&#65533;#&#65533;&#65533;&#65533;f&#65533;&#65533;&#65533;&#65533;[&#65533;&#65533;&#65533;&#65533;&#1535;&#65533;&#65533;{G$~ &#65533;&#65533;&#65533;&#65533;_p&#65533;&#65533;@&#65533;2&#65533;E&#65533;s>&#65533;s;&#65533;k&#65533;&#65533;LT&#65533;&#65533;&#65533;(&#65533;&#65533;z&#65533;.&#65533;'R&#65533;e&#65533;&#65533;L&#65533;&#65533;E&#65533;3|&#65533;&#65533;&#65533;&#65533;d+&#65533;wun0x.&#65533;F+&#65533;"q&#65533;!5!sq&#65533;&#65533;Yu&#65533;&#65533;A&#65533;R&#65533;&#65533;W&#65533;sn&#65533;&#65533;E&#65533;E!&#65533;&#65533;%&#65533;&#65533;1"R&#65533;s&#65533;A6,\S&#65533;<=rA3&#65533;%V&#65533;&#65533;t&#65533;%&#65533;%&#65533;rk&#65533;\`W&#65533;Z&#65533;SUo&#65533;sf&#65533;&#65533;d&#65533;e i&#65533;,&#65533;o&#65533;%w4z&#65533;]&#65533;&#65533;&#65533;&#65533;&#65533;\&#65533;4K&#65533;r8h!Mcl 3&#65533;&#65533;`;&#65533;BQ4MAsxsYw(&#65533;&#65533;a&#65533;&#65533;&#65533;v'm x&#65533;/&#65533;&#65533;*&#65533;&#65533;a*n`M"&#65533;&#65533;vQ&#65533;9&#65533;&#65533;[i`&#65533;BS&#65533;&#65533;&#65533;#&#65533;&#65533;#&#65533;&#65533;\S{&#65533;_&#65533;&#65533;*
F5&#65533;fgcX+}A2&&#65533;k&#65533;'6&#65533;hN&#65533;-&#65533;C*&#65533;&#65533;*1B(&#65533;CW&#65533;S2-&#65533;2y&#65533;&#65533;&#1410;En&#65533;|&#65533;9&#65533;&#65533;&&#65533;dD&#65533;(O&#65533;/&#65533;^&#385;8&#65533;Sh&#65533;R&#65533;&#65533;	&#65533;&#65533;	&#65533; |&#65533;&#65533;(rj&#65533;a[T&#65533;0&#65533;&#65533;&#65533;#&#65533;*&#65533;^&#65533;"#U&#65533;W&#65533;2K&#65533;"b'&#65533;%.d&#65533;&&#65533;TaF&#65533;b&#65533;$c&#65533;&#65533;f!v&#952;h&#65533;c&#65533;&#65533;ca&#65533;}dFf&#65533;&#65533;J&#65533;4	&#65533;&#65533;	&#65533;&#65533;	&#65533;P	&#65533;`	&#65533;@	&#65533;`{&#65533;&#65533;	&#65533;&#65533;&#65533;&#65533;&#65533; cH4,&#65533;.(-&#65533;&#65533;&#65533;d&#65533;exD\&#65533;W&#65533;&#65533;bg&#65533;fV&#65533;}&#65533;&#65533;+E&#65533;f&#65533;&#65533;&#65533;W&#65533;}P&#65533;&#65533;*&#65533;c.6#Q|/#9-&#65533;f&#65533;bg2	&#65533;/&#65533;Kr&#65533;&#65533;&#65533;h)&#65533;K&#65533;&#65533;d&#65533;/&#65533;&#65533;S&#65533;&#65533;)&#65533;&#65533;d&#65533;w2&#65533;!]&#65533;E("!t@t}&#65533; (?d,0&#65533;&#65533;X&#65533;t
&#65533;G&#65533;Z&#65533;&#65533;(&#1426;Q &#1105;=&#65533;r&#65533;&#65533;!&#65533;A15@&#65533;&#65533;&#65533;Z&#65533;qB&#65533;'&#65533;9W&#65533;&#265225;1&#65533;&#65533;&#641;^&#65533;a?&#65533;!5&#65533;]&#10101;&#65533;&#65533;&#65533;-S&#65533;&#65533;E&#65533;&#65533;&#65533;Gy&#65533;lp&#65533;X&#65533;&#65533;[`&#65533;[&#65533;X&#65533;&#65533;&#65533;&#65533;]&#65533;_P&#65533;Zp&#65533;9&#65533;Xm&#65533;`&#65533;4W&#65533;$21&#65533;!am&#65533;&#1606;^0&#65533;
&#65533;&#65533;!&#65533;&#65533;
&#65533;X&#65533;&#65533;WZ&#65533;{&#65533;&#65533;W&#65533;[&#65533;o&#65533;c&#65533;$&#65533;1K&#65533;&#65533;e&#65533;&#65533;&#65533;[	a&#65533;&#65533;n&#65533;&#65533;o?&#65533;a o&#65533;&#65533;&#65533;&#65533;n	J"a&#65533;&#65533;&#65533;^&#65533;&#65533;n&#819;y .&#65533;&#65533;^&#65533;&#65533;)&#65533;&#65533;&#65533;&#65533;[&#65533;&#65533;T&#65533;&#1847;_&#65533;&#65533;fd&#65533;P	D&#65533;&#65533;&#65533;v&#65533;&#65533;&#65533;AA&#65533;Q&#65533;&#65533;&`&#65533;&#65533;"-t2k&#65533;&&#65533;&#65533;D&#65533;2.&#65533;&#65533;D&#65533;B&#65533;X&#65533;&#65533;s&#65533;&#65533;8A&#65533;#x&#65533;,)&#65533;&#65533;&#65533;&#65533;&#65533;&#65533;t&#65533;&#65533;LND&#65533;&#65533;&#65533;k&#65533;*&#65533;&#65533;H&#65533;P	&#65533;&#65533;	&#65533;&#65533;&#65533;w&#65533;&#65533;,|&#65533;!&#65533;87%')2k>r&#65533;&#65533;8&#65533;r$ZXC&#65533;I!v&#65533;E~`&#65533;&#65533;K&#65533;'#W}&#65533;~f&#65533;&#65533;dM&#65533;&#65533;"G{&#65533;=&#65533;(&#65533;&#65533;&#65533;&#65533;&#65533;&#65533;0&#65533;T&#65533;&#65533;&#65533;@&#65533;	&#65533;&#65533;&#65533;&#65533;pf&#65533;Gd&#65533;z&#65533;&#65533;_&#65533;&#65533;YDAwC!&#65533;r81:&#65533;DFr&#65533;uE{V&#65533;fc&#65533;&#687;1&#65533;b&#65533;&#65533;)&#65533;&#65533;_&#65533;"m&#65533;&#65533;&#65533;(x&#65533;b&#65533;&#65533;&#65533;&#65533;#&#65533;&#65533;(&#65533;&#65533;d&#65533;&#65533;&#65533;&#65533;&#65533;U1&#65533;&#65533;P)&#65533;q&#65533;&#1124;&#65533;EA&#65533;&#65533;Ro&#65533;"pqE&#65533;&#65533;&#65533;&#65533;Y&#65533;Q&#65533;J&#65533;P(r&#65533;?'SS&#65533;Z&#65533;&#65533;?n&#65533;&#65533; "O&#2352;&#65533;&#65533;r@u<u; EW&#65533;"&&#65533;.&#65533;&#65533;&#65533;&#65533;z&#65533;&#65533;&#65533;&#65533;S&#65533;#U&#65533;A8j1&#65533;&#65533;&#65533;W&#65533;Z3-&#65533;&#65533;z?&#65533;A6!"@uu&#65533;h"&#65533;^&#65533;&#21163;CuK&#65533;&#65533;A&#65533;&#65533;i+&#65533;&#65533;d&#65533;M&#65533;T&#65533;&#65533;)&#65533;M.&#65533;gQ&#65533;&#65533;&#65533;Th&#65533;&#65533;(&#65533;]&#65533;VAT&#65533;$ER5&#65533;.k&#65533;&#65533;K#U&#65533;&#65533;kq&#65533;X5V&#65533;&#65533;&#65533;&#65533;G#=	&#65533;4&#65533;SQ S&#65533;25&#65533;#9&#65533;(g&#65533;7&#65533;Q<W&#1095;&#65533;&#65533;&#65533;&#65533;&#65533;+&#65533;&#65533;x-&#65533;&#491;\ =I&#65533;$&#65533;&#65533;&#65533;e#&#65533;&#65533;&#65533;!:&#65533;0&#1797;k&#65533;&#65533;a&#65533;z&#65533;&#65533;JT&#65533;?V	Af	&#65533;p	&#65533;&#65533;	&#65533;0	&#65533;0&#65533;em&#65533;]&#65533;)&#65533;&#65533;&#65533; &#65533;&#65533;>&#65533;&#65533;E&#65533;S&#65533;f&#65533;&#65533;&#65533;F&#65533;&#65533;'g3Fi&#65533;&#65533;d&#65533;&#65533;"&#65533;/&#65533;Ag&#65533;rbp&#65533;|&#65533;q&#65533;&#65533; Tq!{&#65533;>T&#65533;K&#65533;&#65533; &#65533;	q&#65533;e&#65533;s'R&#65533;8&#65533;1&#65533;&#65533;A\&#65533;]4bk!k&#65533;&#65533;dL{3&#65533;&#65533;C8&#65533;&#65533;L&#65533;Ah&#65533;&#65533;(%yH(&#65533;&#65533;d &#65533;td$fo,&#65533;"	&#65533;&#65533;C&#65533;&#65533;&#338;&#65533;eCf&#65533;&#65533;&#65533;&#65533;GJK&D&#65533;Zf7$9&#65533;&#65533;&#65533;+&#65533;&#65533;i&#65533;&#65533;&#65533;f&#65533;)rtF&#65533;D&#65533;bG&#65533;d,l&#65533;&#65533;&#65533;bW&#65533;D&#65533;&#65533;&#65533;&#65533;&#295;&#65533;&#65533;&#65533;)&#65533;&&#65533;&#65533;(d.U&#65533;v&#65533;&#65533;D&#65533;)&#65533;W&cK5&#65533;&#65533;O&#65533;&#65533;L32&#65533;PM&#65533;Pt&#65533;2&#1913;3Q4(r&#65533;q&#65533;&#65533;&#65533;W1c;8&#65533;&#65533;&#65533;&#65533;&#65533;R&#65533;&#65533;@^&#65533;R&#65533;7g&#65533;Z&#65533;BR&#65533;n&#65533;#3&#65533;&#65533;/B&#65533;sk(&#65533;`&#65533;&#65533;O&#65533;K8w&#65533;&#438;#&#65533;&#65533;/&#65533;!>'&#65533;&#65533;C&#65533;^&#65533;Tt5&#65533;mg&#65533;4M&#65533;&#65533;&#65533;&#65533;&#65533;TjQ&#65533;i'5&#65533;&#65533;F&#65533;&#65533;&#65533;X&#65533;&#65533;Xa4>:X&uQ&#65533;iu&#65533;&#65533;&#519;&#65533;K&#65533;&#65533;$&#65533;&#65533;B*&#65533;&#65533;&#65533;F&#65533;VF&#65533;Y`UPS Q&#65533;!&#65533;P&#65533;YpW&#65533;^&#65533;Bz&#65533;&#65533;(&#65533;Q&#65533;&#65533;&#65533;i&#65533;7m&#65533;]&#65533;&#65533;r!XP&#65533;#l&#65533;S&#65533;&#65533;P&#65533;j&#65533;_S%&#65533;A&#65533;%&#65533;q6%&#65533;&#65533;o&#65533;&#65533;d&#65533;&#65533;e&#65533;&#65533;&#65533;z	&#65533;|Y&#65533;e&#65533;p&#65533;C&#65533;#@&#65533;&#65533;tpx-&#65533;rT!I&#65533;XB&#65533;&#65533;&#65533;+i&#65533;&#65533;&#65533;&#65533;&#65533;&#65533;&#65533;&#65533;&#65533;=&#65533;u&#65533;&#65533;&#65533;o&#65533;Bi0D G&#65533;p=*U?&#65533;	5#&#65533;R&#65533;&#65533;=-&#65533;?&#65533;k&#65533;BQ&#65533;Js&#65533;&#65533;f&#65533;`&#65533;uh&#65533;&#65533;&#65533;&#65533;WuU&#65533;&#65533;&#65533;R'G&#65533;&#65533;&#65533;i&#65533;6@&#65533;&#65533;&#65533;|&#65533;z&#65533;B&#65533;&#65533;G&#65533;&#925;&#65533;*&#65533;BJTD&#65533;&#65533;&#65533;&#65533;&#65533;&#621;&#1811;&#65533;J&#65533;F&#65533;&#41752;RiL&#65533;W&#65533;&#65533;=e^Twx.&#65533;&#65533;(&#65533;"&#65533;&#65533;&#65533;i"G&#65533;&#65533;h&#65533;|GT&#473;RLiH&#65533;&#65533;t&#65533; ()&#65533;&#65533;&#65533;&#65533;&#65533;&#65533;&#65533;&#65533;8&#65533;&#65533;&#65533;.&#65533;m&#65533;&#65533;&#65533;|&#65533;A&#65533;&#717;&#65533;'&#65533;qO&#65533;K&#65533;&#65533;Lu&#65533;d&#65533;=&#65533;i[AH&#65533;[uUw&#131;v>!=&#65533;&#65533;Be!hx&#65533;&#65533;&#65533;&#65533;(Ug!ia&#65533;R&#65533;&#65533;nU&#65533;&#65533;:&#65533;7&#65533;&#65533;&#65533;&#65533;&#65533;&#65533;na&#65533;*&#65533;&#65533;"N&#65533;t_&#65533;$&#65533;u"!<(%o&#65533;<&#65533;&#65533;X@Bu	&#65533;h&#65533;I&#65533;&#65533;`&#65533;Aj&#65533;6U&#65533;&#65533;	J&#65533;&#65533;3+&#65533;&#65533;Q&#65533;rL&#65533;&#65533;.A&#65533;&#65533;&#65533;&#65533;W@X &#65533;^`4&#65533;;&#65533;&#65533;&#65533;&#65533;&#65533;&#65533;&#65533;T"&#65533;W&#65533;.&#65533;&#65533;n&#65533;)&#7689;&#65533;&#65533;[ZpR&#65533;&#65533;t.X &#65533;&#65533;&#65533;&#65533;IR&#65533;&#65533;I0I&#65533;R@+}&#65533;&#65533;&#65533;&#65533;k&#1226;&#65533;:i&#65533;P&#65533;&#65533;d&#65533;Ve&#65533;6(&#65533;$I&#65533;&#65533;E&#65533;G+&#65533;#W&#65533;&#65533;'E&#65533;!JpV&#65533;&#65533;&#1195;&#65533;
VV)cp&#65533;=&#65533;a=}Q#F&#65533;&#65533;&#65533;&#65533;u&#65533;;9&#65533;$&#65533;&#65533;d&#65533;!W&#65533;U:&#65533;nZ&#65533;'&#65533;&#65533;LT5&#65533;H"\Tl&#65533;2m5&#65533;4&#65533;:qY&#65533;X)w`&#65533;W&#65533;`c&#65533;XEn&#419;&#65533;X&#65533;N$^&#1481;&#65533;&#1497;&#65533;&#65533;2*B&#65533;3&#65533;&#65533;^8&#65533;W6Vl5#7&#65533;&#65533;G&#65533;+&#65533;&#65533;h&#65533;&#65533;&#65533;9N&#65533;&#65533;)&#65533;GJS|m4&#65533;&#65533;*	M	&#65533;&#65533;&#65533;&#65533;&#65533;&#65533;&#65533;&#65533;f&#65533;bgq&#65533;K&#65533;&#41732;d&#65533;W&#65533;&#65533;Z;&#65533;E>&&#65533;Q#&#65533;z&#65533;&#65533;&#65533;6&#65533;&#65533;&#65533;&#669;&#65533;&#1949;Q&#65533;&#39555;&#65533;1&#65533;yq&#65533;&&#65533;BH&#1410;P&#65533;&#65533;$&#65533;0x&#65533;0B&#65533;&#65533;S^&#65533;Im Umo&#65533;p&#65533;8q&#65533;;5&#65533;(&#532;1&#65533;.&#65533;bv@&#65533;C'esS3::&#65533;-'o&#65533;&#65533;	S&#65533;gUZ1(:&#65533;&#65533;&#1953;4N&#65533;3*U&#65533;:i/&#65533;&#65533;3&#65533;&#65533;F&#65533;4&#1075;X&#65533;QVW<&#65533;|!&#65533;.4&#65533;o&#65533;&#65533;S&#65533;&#65533;9&#65533;@2>&#65533;#q&#65533;&#65533;&#65533;&#65533;&#65533;U&#65533;&#1296;U&#65533;[2\&#65533;&#65533;n&#65533;&#65533;X&#65533;&#65533;]Y&#65533;&#65533;&#65533;&#65533;i&#65533;&#65533;o&#65533;&#65533;q&#65533;&#1784;&#65533;&#65533;&#65533;.&#65533;&#65533;]W`&#65533;&#65533;&#65533;&#65533;5&#65533;&#65533;X&#65533;&#1168;&#65533;&#65533;&#65533;,&#65533;Y&#65533;&#65533;&#65533;_&#65533; &#1719;&#65533;T\ Y&#65533;Dye&#661;-X&#65533;`&#65533;r&#65533;J&#65533;-%r&#65533;&#676566;+&#65533;Xa&#65533;#&#65533;^&#65533;l&#65533;b&#65533;&#65533;-&#65533;&#65533;&#65533;2&#329;$N&#65533;x!s&&#65533;&#65533;3`&#65533;&#65533;&#65533;&#65533;EbD&#65533;T&#65533;p&#802;&#65533;4j&#1036;&#65533;be&#65533;2a&#65533;x&#65533;&#65533;&#926;>&#65533;
&#65533;&#65533;&#65533;&#65533;>|&#65533;&#65533;&#65533;'&#65533; &#65533;]&#65533;&#65533;A+h&#1056;?|&#65533;&#65533;&#65533;&#65533;&#65533;&#65533;@&#65533;:&#65533;&#65533;P ?{&#65533;&#65533;!&#65533;&#496;>z&#65533;&#1305;&#65533;6n&#65533;&#529;C&#462;?n	&#65533;O&#65533;:r&#1292;&#65533;&#133;&#65533;1^&#65533;&#65533;	&#65533;*2e&#65533;D~&#65533;f&#65533;&#65533;5&#65533;&#65533;Ln&#65533;M&#65533;i&#1588;q'&#65533;6o&#65533;X&#65533;&#65533;<47&#65533;&#65533;&#65533;&#65533;QNY&#65533;j&#1436;)&#65533;]vq8o&#1960;)sF&#65533;y7o&#1168;yJ&#65533;L3&#192;&#65533;n&#65533;8e&#65533;W&#65533;&#65533;&#65533;&#65533;&#65533;&#65533;&#65533;=&#65533;&#65533;c&#65533;r{&#65533;&#65533;r&#65533;&#65533;2;&#65533; &#65533;
&#65533;&#643;&#65533;82&#65533;0&#65533;9&#34851;&#65533;;&#65533;&#65533;;3&#909;&#65533;&#65533;0&#65533;9&#65533;&#65533;#&#65533;<H&#65533;9jS&#65533;8@lG=&#65533;&#515;G&#65533;&#65533;&#1194;+@!&#65533;DQdG aDI%A&#65533;D&#65533;&#65533;Ey$&#65533;HQ&#272;#&#65533;&#65533;02&#65533;4,&#65533;&#65533;&#65533;&#65533;&#65533;&#1798;Sn2;d&#65533;&#65533;&#65533;&#65533; &#65533;&#65533;8&#1992;&#65533;&#65533;<&#65533;"&#65533;9&#65533;&#2956;&#65533;&#65533; #&#65533;0&#65533;N&#65533;7&#65533;cN9&#65533;&#65533;&#65533;pz2L3&#65533;T&#65533;&#65533;&#65533;&#65533;;&#65533;&#65533;&#65533;7&#65533;&#65533;16r&#65533;b'&#65533;&#65533;p&#1382;&#65533;+N&#65533;5&#65533;&#65533;?bln4&#65533;&#65533;b&#65533;*&#65533;&#65533;&#65533;&#65533;-V&#65533;Xd&#65533;&#65533;0TCJ&#65533;:&#65533;&#65533;D&#65533;/&#65533;dC&#65533;}&#65533;&#206;S)]&#65533;&#65533;2&#65533;&#908;2&#65533;B&#65533;&#65533;1&#65533;K
&#65533;&#65533;0]&#65533;&#65533;,=&#65533;W&#65533; #&#65533;1&#65533;C&#65533;0^&#65533;W&#65533;0&#65533;&#65533;&#65533;&#65533;H3&#65533;&#65533;x&#65533;zo^f&#65533;&#65533;uUv&#65533;&#65533;&#972;&#65533;ps&#65533;Uo&#65533;&#65533;0&#65533;&#65533;&#1596;+&#65533;&#65533;&#768;&#65533;)E&#65533;(2&#65533;`&#65533;<&#65533;&#65533;&#65533;&#65533;|2m&#65533;U=&#65533;&#65533;A&#616;&#65533;)&#65533;&#65533;&#514;
)&#65533;V:
)P
&#65533;&#65533;&#65533;&#65533;B(-V&#255;&#65533;&#65533;&#65533;&#65533;-&#65533;8H&#65533;)&#65533;&#65533;"
&#65533;&#65533;&#65533;",&#65533;&#65533;
&#65533;&#65533;&#65533;&#65533;&#65533;&#65533;-|&#65533;[n&#1272;&#65533;b&#65533;*&#1966;&#1780;&#65533;&#65533;&#65533;&#65533;(fEv
&#169;&#546;,@&#65533;&#65533;
&#205;=&#140525;&#65533;&#65533;&#65533;8&#65533;g&#65533;E&#65533;&#65533;&#65533;&#65533;&#65533;&#65533;[&#65533;5&#65533;&#65533;h&#65533;&#65533;&#65533;&#65533;
-5C&#65533;&#65533;&#65533;&#65533;&#65533;&#65533;(2&#65533;&#65533;k$.;&#65533; &#1358;h&#65533;QZ&#65533;&#65533;&#65533;&#65533;&#65533;&#65533;4&#65533;@&#65533;&#65533;B&#65533;&#65533;B&#65533;*&#65533;1&#65533;&#65533;&#65533;&#65533;@L&#65533;&#65533;&#65533; &#65533;&#65533;:&#65533;X+&#65533;;&#65533;h>&#65533;&#65533;&#65533;Bf0&#65533;7&#65533;&#65533;x&#65533;W6&#65533;c&#65533;|&#65533;`#&#65533;&#65533;1&#65533;&#65533;&#65533;L&#65533;f&#65533;!&#65533;&#65533;#&#65533;&#1350;8&#65533;A`e&#65533;&#1030;&#65533;6&#65533;&#65533;&#65533;&#65533;'&#65533;e&#65533;!5)&#65533;&#65533;&#65533;L&#9249;d&#65533;a&#65533;`y48&#65533;o&#65533;)&#65533;$C&#484;A&#65533;&#65533;&#65533;&#65533;M&#65533;&#65533;pC&#65533;&#65533;7&#65533;)r&#65533;cJ)&#65533;{gH&#65533;c&#65533;&#65533;&#65533;&#65533;&#65533;P)j&#65533;u&#65533;&#65533;&#65533;&#65533;6&#65533;;&#65533;&#65533;&#65533;&#65533;|&#65533;T	_&#65533;&#65533;&#24314;&#65533;&#65533;,\# &#1287;&#65533;&#65533;&#65533;2~@&#65533;2&#65533;f0&#65533;U]&#65533;$&#65533;9&#65533;A&#65533;&#65533;&#1040;&#65533;6!D &#65533;Lu&#65533;&#65533;&#65533;&#65533;T&#65533;9&#225;J&#65533;.T&#65533;Y&#65533;2j&#65533;&#65533;GL&#65533;&#65533;b&#65533;&#65533;&#65533;&#65533;H&#65533;&#65533;c&#65533;!&#65533;d&#65533;&#65533;!&#65533;&#65533;&#65533;J&#65533;&#65533;~8&#65533;&#65533;/l&#65533;&&#65533;&#65533;&#65533;&#358;&#65533;]g&#65533;t&#1155;&#65533;2&#65533;#+&#65533;&#65533;N:Yd"&#65533;WY&#65533;H&#65533;&#65533;&#65533;/&#65533;fYPQQ&#65533;G&#65533;&#65533;&#65533;j W&#44318;1p&#65533;`$T&#65533;/&#65533;Kzy&#65533;d*B&#65533;&#65533;&#1440;&#65533;C$Z&#65533;7$b&#&#65533;.&#1424;A8&#65533;&#65533;@C&#65533;&#65533;&#65533;&#65533;R&#65533;&#65533;{

?&#65533;&#65533;sY&#65533;$"=&#65533;XOL&#65533;?&#65533;&#65533;&#65533;&#65533;&#65533;U&#65533;&#65533;&#65533;/afF&#65533;&#65533;&#65533;&#65533;&#65533;m]&#65533;`I&#65533;g&#65533;&#65533;	&#65533;m&#65533;$Gx&#65533;&#65533;&#65533;'&#65533;&#65533;(P8&#65533;f&#65533;&#65533;%PxB
&#65533;&#65533;&#65533;~&#65533;_&#65533;CB8&#65533;&#65533;&#65533;%	&#65533;&#1642;@&#65533;*x
R(I&#65533;Z&#65533;`&#65533;l@a&#65533;P&#65533;&#65533;&#65533;&#65533;'_&#65533;M&#65533;X&#65533;O&#65533;&#65533;5&#65533;&#65533;I&#65533;N&#65533;1&#65533;&#10970;&#65533;i&#65533;&#65533;V&#65533;=T&#65533;&#65533;&#65533;&#65533;4A&#65533;b%T&#65533;&&#65533;`sX&#65533;&#65533;&#65533;:nXO&#65533;P&#65533;&#65533;&#65533;]+K&#65533;&#65533;&#65533;&#65533;xjr{&#65533;)+x&#65533; &#65533;&#65533;&#65533;!&#65533;&#65533;a&#65533;&#65533;&#65533;&#65533;|&#65533;N&#65533;&#65533;&#65533;p&#65533;#2&#65533;&#65533;&#65533;&#65533;&#65533;&#65533;&#65533;@]m-j&#65533;&#65533;S&#65533;&#65533;&#65533;/&#65533;a&#65533;&#1876;&#65533;0&#65533;&#65533;&#65533;&#65533;q&#65533;&#65533;y&#65533;k5g&#65533;&#65533;m&#65533;E&#65533;&#65533;&#65533;X&#65533;;(}&#65533;&#65533;)X&#65533;&#65533;&#65533;&#65533;&#65533;&#65533;&#65533;MiSX&#65533;&#1447;,f&#1357;g&#65533;&#65533;B&#65533;v&#65533;&#65533;	Nl*&#65533;&#65533;-&#65533;&#65533;s&#65533;&#65533;Je5 >l&#65533;&#65533;&#65533;&#65533;&#1456;&#65533;&#65533;&#65533;&#65533;2&#494;~M&#65533;}*&#1751;&#65533;lb'&#65533;8&#65533;3N&#65533;<&#65533;![&#65533;&#65533;&#65533;`Ka&#65533; z&#65533;&#65533;&#65533;Y&#903;$&#65533;9&#65533;nN
&#65533;&#65533;&#65533;F<&#1057;\&#65533;\CyR&#65533;&#65533;Bq&#65533;&#65533;Pht8_2&#49540;&#65533;$&#65533;&#65533;&#65533;d0&#65533;f&#65533;S&#417;&#489;Q&#65533;&#65533;r&#664;&#65533;&#248;&#65533;K&#65533;Xf&#65533;1&#65533;d%&#65533;0X&#65533;&#65533;!6&#65533;&#898;x@&#65533;&#65533;e&#65533;&#65533;&#65533;&#65533;/&#65533;&#65533;$`&#65533;&#65533;	5&#65533;&#65533;&#65533;&#65533;	HxT&#65533;&#65533;&#65533;a3&#65533;&#65533;&#65533;}&#65533;\&#65533;&#65533;1+&#65533;,&#248; 3&#65533;4&#65533;Awl&#65533;k(y&#65533;&#65533;&#65533;g8&#65533;&#65533;N&#65533;t&#65533;&#65533;&#65533;&#65533;jx&#65533;&#65533;X&#65533;&#65533;&#65533;2&#65533;^emW&#65533;5t&#65533;&#65533;&#65533;-&#65533;j&#65533;&#65533;K&#65533;&#65533;+&#65533;&#65533;W8&#65533;W&#65533;a&#65533;D&#133;&#65533;&#65533;&#65533;$&#65533;Kf&#65533;R&#65533;lu~&#65533;r4&#65533;f&#1377;&#65533;'&#65533;{]8_?&#65533;}n&#65533;\&#1516; m&#65533;!&#65533;#&#65533;&#43702;&#65533;H^&#65533;&#65533;2&#65533;HC&#65533;&#65533;n&#65533;l&#65533;&#65533;&#65533;&#65533;d&#65533;&#65533;]&#65533;dj;&#65533;&#65533;jv&#65533;LF&#801;&#65533;l#&#218;lY&#65533;&#65533;&#65533;T
>u&#65533;7&#65533;l!Q&#65533;&#65533;&#65533;t&#65533;&#65533;!&#2004;
D&#65533;&#1189;&#65533;&#65533;&#1144;&#65533;L W`&#65533;B&#65533;C0/&#65533;4&#65533;5_&#65533;e&#65533;3(EE\N&#65533;*&#65533;@7=&&#65533;l&#65533;&#65533;&#65533;&#1545;X&#65533;
M!&#65533;{j&#65533;&#65533;&#65533;)A	f&#65533;yJn:&#65533;&#65533;H&#65533;
 y&#65533;i&#65533;&#65533;?&#65533;Fw&#65533;I&#65533;&#65533;&#65533;&#65533;&#65533;Cs0&#65533;c@&#65533;&#65533;&#65533;&#65533;d&#65533;&#65533;&#65533;&#65533;&#65533;&#65533;&#65533;&#65533;HC>&#65533;&#65533;&#65533;#&#65533;Dw&#65533;&#65533;-&#65533;&#65533;&#65533;p&#65533;8&#65533;&#65533;&#65533;d7g&#756;&#65533;-&#65533;[Dh&#702;hZp_F(&#65533; &#65533;&#65533;&#65533;&#65533;&#65533;Z&#65533;"e&#65533;IZD&#65533;&#65533;E(&#65533;I&#65533;H&#65533; 4&#65533;
&#65533;+{&#65533;!&#65533;&#65533;&#65533;&#65533;`&#65533;&#65533;&#65533;)&#65533;&#65533;&#65533;D&#65533;3w8&#65533;&#65533;&#65533;&#65533;&#65533;C&#65533;pk&#65533;&#65533;&#65533;&#65533;&#65533;&#65533;&#65533;;\&#65533;Q&#65533;&#65533;Vh$u&#65533;&#65533;&#65533;&#65533;&#65533;&#65533;&#65533;&#65533;)&#65533;&#65533;&#65533;4gZ&#65533;C&#65533;&#65533;&#65533;o&#65533;]&#65533;&#65533;{q&#65533;Q&#65533;B&#65533;&#65533;&#65533;=&#65533;>&#1045;;&#1027;&#65533;&#65533;
\&#65533;&#65533;&#312;&#65533;&#1268;&#65533;&#65533;&#65533;a7{&#65533;&#42616;P&#65533;&#65533;&#65533;h&#65533;q&#65533;&#65533; &#65533;&#65533;Q&#65533;&#65533;&#65533;9*&#65533;H&#65533;&#65533;&#65533;;&#65533;A2+R&#65533;&#65533;&#65533;Jn&#65533;&#65533;&#65533;&#65533;LB&#65533; z&#65533;.&#65533;&#1663;&#65533;&#65533;&#65533;&#65533;&#65533;&#65533;0&#65533;>&#65533;5T&#65533;&#65533;&#664;&#65533;&#65533;K&#65533;&#65533;EB&#65533;&#65533;&#65533;&#65533;&#65533;C&#65533;Az9&#65533;&#65533;9&#65533;&#65533;2jc!.&#65533;H&#65533;&#65533;qQr&#65533;&&#159;&r&#65533;&#65533;&#65533;mJC&#65533;&#65533;%&#65533;&#65533;;&#65533;	%&#65533;&#65533;9&#65533;;&#65533;0&#65533;;&#65533;&#65533;$bC&#65533;	.&#1233;&#65533;&#65533;&#1579;Q&#65533;&#1450;@&#65533;X&#65533;&#65533; &#65533;&#65533;`. &#65533;&#65533;&#65533;!3&#65533;.\&#65533;&#65533;&#65533;&#65533;>&#65533;&#65533;*4&#65533;&#65533;i&#65533;j&#65533;&#65533;&#65533;%.H&#65533;&#65533;=&#1256;p&#145;&#65533;&#65533;&#65533;#&#65533;&#65533;R&#65533;&#65533;&#65533;&#65533;&#65533;&#65533;&#65533;.&#65533;x
&#65533;&#65533;0&#65533;&#65533; +}&#1145;&#65533;&#65533;fdC&#65533;&#65533;a&#65533;&#65533;&#65533;&#65533;y'Y R6A&#65533;&#65533;j&#65533;&z$+h&#65533;&#65533;&#65533;&#65533;&#65533;&#65533;$@&#65533;I&#65533;'&#65533;&#65533;)8&#65533;&#65533;&#1538;t&#65533;&&#65533;Y7Y&#65533;7&#65533;C&#65533;&#65533;r&#65533;&#65533;&#65533;&#65533;&#65533;&#65533;&#65533;&#65533;&#1584;&#65533;a&#65533;E&#65533;&#65533;X&#65533;&#65533;x&#65533;&#65533;#k"&#65533;d&#65533;~t!!]C&#65533;&#65533;&#65533;&#65533;#*c2&#65533;&#65533;+&#65533;IC!_&#65533;|D&&#65533;A&#65533;}&#65533;))&#65533;)!&#65533;&#65533;&#65533;&#603;&#65533;EZ[88%&#65533;Yb5&#65533;&#65533;
A 1QBH&#65533;%qI&#65533;&#65533;J&#1028;N&#65533;L&#65533;&#65533;O O&#65533;J&#65533;&#65533;T)&#65533;&#65533;c&#65533;&#65533;&#65533;&#65533;F&#65533;&#65533;|&#65533;A(&#65533;C&#65533;&#691;<C&#65533;H&#65533;HXD=&#65533;&#65533;&#65533;	&#65533;A8&#65533;F&#65533;&#65533;H&#65533;C>X&#65533;&#65533;&#65533; &#65533;&#65533;&#65533;&#65533;1&#65533;&#65533;?p&#65533;&#65533;<&#65533;#&#65533;3
&#65533;&#65533;x&#65533;&#65533;&#65533;L&#65533;p&#827;(&#65533;&#65533;&#65533;C /&#65533;K?8&#65533;&#65533;+"C&#65533;&#65533;/&#65533;L?P>&#586;&#65533;&#65533;&#65533;&#65533;&#65533;`&#65533;&#65533;)&#65533;&#65533;p>
&#65533;&#65533;&#65533;c#I&#65533;>&#65533;&#65533;&#65533;4&#65533;)&#65533;&#65533;&#65533;O!I)&#65533;&#65533;8&#65533;&#65533;X&#65533;;&#65533;q&#65533;&#65533;:&#65533;BT!&#65533;&#65533;9&#65533;&#65533;&#65533;&#65533;<&#65533;
&#65533;&#65533;&#65533;;&#65533;?&#65533;&#523;&#65533;D&#65533;&#65533;&#1569;&#65533;&#65533;A&#65533;&#65533;8&#65533;B	ry&#65533;&#65533;&#65533;&#65533;&#65533;&#65533;`&#65533;&#65533;G&#65533;5t&#65533;&#65533;&#65533;&#65533;&#65533;&#65533;&#65533;a-&#65533;qyP&#65533;&#65533;&#65533;FJq&#65533;ra=&#65533;@HH&#65533;E&#65533;&#65533;&#65533;#&#65533;&#65533;=&#65533;#&#65533;FK$&#65533;&#65533;&#1328;&#65533;&#65533;r"3&#65533;2&#65533;&#65533;qY&#65533;&#65533;&#65533;&#65533;c&#65533;&#65533;&#65533;I&#65533;6&#65533;&#65533;&#65533;&#65533;&#65533;b\<&#65533;&#1115;&#65533;P&#65533;&#861;;&#65533;4&#65533;&#65533;zs/&#65533;&#65533;&#65533;&#65533;#.&#65533;P&#65533;&#65533;i&#65533;&#65533;&#65533;&#65533;&#65533;p&#65533;&#65533;&#65533;&#65533;H&#65533;-&#65533;&#65533;tQ&#65533;{3&#65533;&#65533;&#65533;A&#65533;%&#65533;&#65533;eQ(&#65533;&#65533;>&#65533;P&#65533;&#65533;T&#65533;&#215;&#65533;i&#65533;C&#65533;*&#65533;&#65533;&#65533;&#65533;&#65533;8
&#65533;&#65533; *&#65533;"&#65533;],&#137;&#65533;T&#65533;v&#65533;0X	&#65533;F&#1252;q&#65533;&#65533;&#65533;&#65533;PT&#65533;&#65533;&#65533;	&#65533;&#65533;&#65533;H&#65533;=&#65533;&#65533;&#65533;T&#65533;&#65533;&#65533;&#65533;WB [&#65533;k&#65533;&#65533;&#65533;P&#65533;&#65533;0&#65533;&#65533;&#576;&#65533;<A&#65533;&#65533;&#65533;Y&#65533;&#65533;&#65533;&#65533;E$F&#65533;&#65533;&#65533;&#65533;h&#65533;E&#65533;8&#65533;YL&#65533;#d&#65533;h&#65533;&#65533; &#65533;&#65533;C&#65533;&#65533;C&#65533;&#820;&#65533;&#65533; &#65533;L&#65533;E&#65533;K&#1540;&#65533;Q(&#65533;T@&#65533;Q &#65533;N&#1028;K&#516;M&#65533;Ix&#65533;G&#65533;&#65533;HXJJ&#65533;J&#65533;KH&#65533;W&#65533;&#65533;&#1475;&#65533;W}&#65533;EhuF@&#65533;B&#65533;A&#65533;=E8&#65533;C&#65533;JD&#65533;.Y&#65533;GX&#65533;C&#65533;<&#65533;PP&#65533;&#65533;r)&#65533;&#65533;&#65533;&#65533;&#65533;&#65533;&#65533;M&#65533;0&#65533;0!&#65533;&#65533;&#33456;h&#65533;&#65533;p&#65533;&#65533;&#65533;&#1656;&#65533;&#65533;?@-\	&#1555;#&#65533;&#65533;&#65533;&#65533;&#65533;$&#65533;&#32990;C&#65533;&#1581;&#65533;&#65533;:&#528;=I&#65533;!$&#65533;&#65533; @&#65533;=F`&#65533;D(&#1122;&#65533;>&#65533;&#65533;8&#65533;1&#65533;&#65533;&#65533;&#65533;`#&#65533;(&#65533;<KC&#65533;&#65533;iI&#570;;&#65533;&#65533;E&#536;r&#65533;Vc&#65533;&#65533;&#65533;&#65533;&#65533;p&#65533;=&#65533;&#65533;&#65533;&#65533;&#65533;&#1539;&#65533;d&#65533;&#65533;&#65533;&#65533;9)?&#46329;x&#65533;?&#65533;81[Lp&#65533;&#65533;&#65533;,&#65533;A&#65533;3&#65533;&#65533;&#65533;9&#65533;&#65533; &JP&#65533;&#65533;&#65533;,&#65533;>2*&#65533;TLbH&#65533;&#781;&#65533;|S&#65533;YtB&#65533;eB&#65533;&#65533;H	[SQ%&#65533;&#65533; &#65533;&#65533;&#65533;&#65533;&#65533;H&#65533;	&#65533;J!&#65533;tC@:&#65533;&#65533;&#65533;&#65533;&#65533;7&#65533;&#65533;&#65533; &#65533;H&#65533;;&#65533;(&#65533;&#65533;8&#65533;2&#65533;&#65533;&#65533;&#65533;&#65533; &#65533;&#65533;&#65533;&#65533;Z&#65533;&#65533;2&#65533;j&#65533;c&#65533;&#65533;&#65533;,&#65533;&#65533;	Bq&#65533;&#65533;&#65533;	nz&#65533;&#65533;k&#65533;JZ&#65533;&#65533;4&#65533;&#65533;X&#65533;Dh[&#65533;L&#65533;&#65533;K&#65533;|U&#65533;&#65533;O&#65533;&#65533;7&#65533;&#65533;&#65533;&#65533;'&#65533;{&#65533;&#65533;&#65533;E&#65533;8zQCas&#65533;A
&#65533;&#65533;&#65533;&#65533;E&#65533;,&#65533;N9&#65533;&#65533;%&#65533;&#65533;&#65533;&#1168;&#65533;$&#65533;9&#65533;?L&#638;&#65533;k&#65533;1&#65533;&#65533;&#65533;
&#65533;]@&#65533;M&#65533;[&#65533;8&#65533;&#65533;,`&#65533;,@&#65533;K^5&#65533; &#65533;&#65533;&#65533;&#65533;1?&#65533;Y&#65533;&#65533;&#65533;&#65533;&#65533;]&#65533;&#65533; &#65533;\	N&#65533;b&#65533;^&#65533;3&#65533;&#65533;&#65533;U;&#65533;&#65533;@&#65533;<&#65533;l&#65533;2&#65533;[&#300;1&#65533;&#65533;O&#65533;#&#65533;T&#65533;F`&#65533;&#65533;%&#685;&#65533;&#65533;Y&#65533;&#65533;Xt]I&#65533;&#681;&#65533;&#65533;P RP&#65533;&#65533;M&#65533;&#65533;&#65533;&#65533;W&#65533;&#65533;J&#65533;d.&#65533;dL&#65533;&#65533;&#65533;&#65533;G&#65533;&#65533;&#65533;&#765;&#65533;}&#65533;X&#65533;&#65533;%&#65533;F&#65533;&#65533;&#65533;5&#65533;/&#65533;&#65533;&#65533;yO&#65533;8B9&#65533;1&#65533;&#65533;M4%&#65533;&#65533;%J&#65533;0&#65533;6&#65533;&#65533;&#65533;[&#65533;Z&&#65533;K&#1852;@>;W&#65533;&#65533;#2!f&#65533;
&#65533;9(O1#&#65533;&#65533;&#65533;&#65533;4&#65533;&#65533;B&#65533;:P&#65533;&#65533;&#1840;h&#65533;&#65533;16&#65533;K&#65533;m&#65533;M&#65533;C&#65533;&#65533;?MI&#65533;&#911;&#65533;n!&#65533;?!&#65533;&#65533;&#65533;D[&#1811;#o&#65533;f&#65533;4L&#65533;	&#65533;&#65533;&#65533;4&#65533;}&#65533;&#65533;^/T&#65533;&#65533;&#65533;C&#65533;&#65533; $k&#65533;]F4=&#65533;)]&#1301; PjH&#65533; i&#295;&#65533;y+%U&#65533;P&#65533;R&#65533;&#65533;&#65533;A&#65533;&#65533;^&#65533;&#65533;&#65533;&#65533;gM&#65533;$&#65533;k&#65533;&#65533;&#65533;&#65533;&#65533;&#65533;k^&#65533;A4t&#65533;&#65533;v&#65533;&#65533;e&#65533;6&#65533;	&#65533;*&#65533;&#1176;I&#65533;&#1562;&#65533;y*&#65533;!&#2013;&#65533;&#65533;;$&#65533;&#65533;&#65533;&#65533;&#65533;Z&#65533;	c&#65533;	&#65533;+0c&#65533;&#65533;&#65533;&#65533;&#65533;&#65533;&#65533;&#65533;&#65533;4&#65533;&#65533;9-m&#65533;&#755;&#65533;&#65533;XFh.&#65533;d&#65533;DJ+	YC,&#65533;&b&#65533;L)&#65533;&#65533;q&#65533;&#65533;&#65533;&#65533;&#65533;&#65533;e^&#65533;K&#65533;QP%b\&#65533;54&#65533;&#65533;z&#65533;1A&#65533;u&#65533;&#65533;&#65533;&#65533;U&#65533;"&#65533;&#65533;&#65533;&#65533;9&#65533;&#65533;,&#65533;,l&#65533;&#779;&#65533;&#65533;C&#65533;X&#65533;&#65533;Y&#65533;0&#65533;&#65533;6&#65533;&#65533;&#65533;&#65533;&#65533;	!&#65533;	&#65533;&#65533;$&#65533;&#1452;mA&#65533;a&#65533;&#65533;:&#65533;h&#65533;&#65533;C&#65533;&#65533;&#65533;&#65533;&#65533;!&#65533;&#65533;{&#65533;BbS&#65533;&#65533;
4&#65533;e&#65533;&#65533;&#65533;d&#65533;&#65533;s&#65533;7u=&#65533;]&#65533;&#65533;&#65533;>&#65533;&#65533;&#65533;&#65533;mV>&#65533;&#65533;J&#65533; E&#65533;K&#65533;&#65533;I&#65533;oM^J&#65533;&#65533;&#65533;E &#65533;&#65533;@&#65533;&#65533;l&#65533;^&#65533;(&#65533;&#678;Mu}&#1710;&#65533;&#65533;&#65533;(0i&#65533;Oq@b&#65533;]&#65533;ho&#65533;QI&#65533;&#65533;8p}&#65533;&#65533; &#65533;&#65533;&#65533;&#65533;&#65533;#!&#65533;e&#65533;&#65533;&#65533;&#65533;&#65533;i&#65533;&#65533;&#65533;&#65533;>&#65533;L'A&#65533;&#65533;&#65533;&#65533; Q&#65533;&#65533;&#141;6&#65533;&#65533;&#65533;cf&#65533;&#65533;H&#65533;0&#65533;&#65533;$m=	q&#65533;&#65533;&#65533;A>9\&_&#65533;u&#65533;&#973;&#65533;IYy&#65533;5P&#65533;V&#65533;&#65533;&#65533;<&#596;&#65533;&#65533;OR&#65533;&#65533;X&#65533;&#65533;!&#65533;&#65533;{&#65533;&#65533;3&#65533;Ph&#65533;&#65533;&#65533;#&&#65533;&#65533;q&#65533;&#65533;&#65533;&#65533;&#65533;&#65533;&#65533;C&#65533;&#65533;&#65533;&#65533;&#65533;&#65533;&#58414;	&#65533;A&#65533;G&#65533;&#65533;&#65533;&#65533;K&#65533;G&#65533;&#65533;p&#65533;h&#65533;&#65533;R!&#65533;#&#65533;3&#65533;K&#65533;&#65533;2&#65533;&#65533;|&#65533;i&#65533;ET&#65533;g&#472;*si&#65533;MT&#65533;&#65533;&#65533;&#65533;x^Q&#65533;&#65533;&#65533;b&#65533;2&#65533;&#65533;&#65533;&#65533;&#65533;&#65533;&#65533;&#65533;&#65533;&#65533;&#65533;&#65533;&#1657;jG&#65533;}&#65533;I&#65533;&#65533;h&#65533;&#1260;?
S&#65533;0h&#65533;Z&#65533;c&#65533;U&#65533;jzA&#65533;&#65533;l&#65533;0>#&#65533;&#65533;$e&#65533;&#65533;&#65533;&#65533;&#65533;&#65533;&#65533;,&#65533;A@>&#65533;,s&#65533;>&#65533;`]@R&#65533;>&#65533;&#65533;O&#65533;&#65533;&#65533;l&#65533;Q&#65533;\&#65533;&#65533;&#65533;	1&#65533;&#65533;&#65533;U&#65533;&#65533;&#65533;q&#65533;3p&#65533;&#65533;&#65533;eM&#65533;&#65533;v&#65533;&#1745;&#65533;~&#65533;I&#65533;u&#65533;|&#65533;&#864;5&#65533;(&#65533;>`&#65533;K&#65533;&#65533;&#65533;
&#65533;G&#65533;G&#65533;|&#65533;/L&#65533;#4r&#65533;&#65533;q&#65533;]&#65533;&#65533;\&#65533;2&#65533;&#65533;0\&#65533;&#65533;&#65533;I&#65533;&#65533;&&#65533;x'&#65533;&#65533;&#65533;&#65533;&#65533;:zy&#65533;&#522;#&#65533;&#65533;!&#65533;&#65533;&#65533;*/[&#65533;&#65533;&#65533;77&#65533;&#65533;c&#65533;!K&#65533;
&#65533;DC(&#65533;D&#65533;&#65533;'&#65533;J&#65533;&#65533;(qZ&#65533;&#65533;&#65533;&#65533;&#65533;Z&#65533;&#65533; &#65533;et&#65533;&#65533;&#65533;z&#65533;&#65533;&#65533;x&#65533;&#65533;&#65533;Z&#65533;&#65533;JJ&#65533;6&#65533;b?&#65533;&#65533;1ni\E&#65533;I&#65533;&#65533;&#65533;&#65533;2&#65533;&#365;&#65533;&#65533;&#65533;&#65533;&#1758;,5&#65533;J&#65533;7&#65533;&#65533;&#65533;&#65533;gW&#65533;&#65533;g&#65533;&#65533;&#65533;S&#65533;&#65533;&#65533;&#879; f&#65533;AU=&#65533;&#21526;S&#65533;&#65533;;&#65533;&#65533;?>!&#65533;]\8}&#65533;l&#65533;&#65533;&#65533;{@&#65533;\l&#65533;&#65533;&#65533;&#65533;mB&#65533;&#65533;&#65533;&#65533;q?/:&#65533;&#65533;&#324;&#65533;
&#65533;&#65533;&#65533;&#65533;&#65533;	i&#65533;&#65533;&#65533;`&#65533; &#65533;&#65533;8&#65533;y!&#1957;iYO'C&#65533;&#65533;&#65533;:&#65533;	&#65533;&#65533;&#65533;H&#65533;K""_&#65533;+&#65533;&#65533;H&#65533;&#65533;5f&#65533;4sfC&#65533;l&#1568;&#65533;&#65533;1b&#404;A&#65533;&#65533;`A6n&#1708;&#65533;f&#65533;C6!&#1660;i&#65533;&#65533;&#65533;8q&#65533;&#65533;&#65533;S&#65533;&#65533;&#65533;&#65533;n&#65533;&#65533;aGf:tx&#1153;&#65533;Q&#65533;p&#65533;&#793;&#65533;&#65533;&#65533;2c&#65533;@3!&#65533;o&#65533;&#65533;|&#65533;&#65533;L&#65533;/`&#128;&#65533;&#363;&#65533;1G&#65533;AS&#65533;&#65533;Y&#65533;b&#676;&#65533;&#65533;F&#65533;3h&#65533;&#65533;M&#65533;&#65533;e&#1110;r&#65533;&#65533;&#65533;&#65533;'&#65533;&#65533;@&#65533;&#65533;CN&#65533;a&#280;&#65533;{&#65533;&#65533;&#65533;3jJ&#65533;9c&#65533;L>&#65533;&#65533;&#65533;&#65533;O&#65533;?&#65533;Zi&#65533;J&#65533;(Ej&#65533;&#65533;&#65533;A&#65533;&#65533;&#65533;&#1107;&#1550;<w|&#65533;a&#1798;&#65533;@&#65533;h&#65533;&#65533;&#65533;&&#65533;&#65533;<&#65533;&#65533;@&#65533;&#65533;G&#989;&#65533;&#65533;#&#65533;qI'p@&#65533;&#65533;&#1289;&#861085;;v&#65533;1&#65533;.^&#272;&#65533;&#65533;F&#65533;=&#65533;%j&#65533;&#65533;P&#65533;D&#65533;&#65533;&#65533;q|4W]&#65533;1o3&#65533;&#65533;&#65533;x&#65533;&#65533;&#65533;&#65533;&#65533;&#65533;i&#65533;&#65533;&#65533;"*&#65533;&#65533;!&#65533;&#65533;Q&#65533;f&#65533;uFs&#65533;1!&#65533;B&#65533;4&#65533;&#65533;"&#65533;&#65533;&#65533;&#65533;yr&#65533;Sw&#65533;&#65533;&#65533;a&#65533;-8&#65533;&#65533;&#65533;1&#65533;Zg &#65533;&#65533;m&#65533;&#65533;&#65533;|&#65533;F }&#51288;md&#65533;[`p&#65533;&#65533;{&#65533;A&#65533;yt&#65533;&#65533;h&#65533;&#37990;&#65533;&#65533;&#65533;&#34629;>&#65533;&#65533;&#65533;yv0X&#1923;&#65533;&#65533;&#65533;6&#65533;hr&#65533;&#65533; &#65533;Or"&#65533;d&#65533;_"&#65533;,&#65533;$&#65533;@&#65533;($&#65533; r&#65533;&#65533;R&#65533; &#65533;R&#65533;&#65533;&#65533;&#65533;p&#65533;&#65533;G&#65533;&#65533;H&#65533;&#65533;&#65533;jm.&#65533;:&#65533;z&#65533;q`&#65533;&#65533;&#65533;&1&#65533;F&#65533;	&#65533;AGO&#65533;&#65533;!Lb&#65533;&#65533;&#65533;&#65533;a#o&#65533;&#65533;`&#65533;x&#65533;AZ&#65533;Tzz&#65533;&#65533;&#65533;H l&#65533;&#65533;&#65533;L&#65533;B&#65533;[y&#65533;&#65533;&#65533;&#65533;^&#65533;&#65533;&#65533;EK&#65533;&#65533;FXf zzW&#65533;&#65533;TN&#65533;&#65533;&#65533;R)&#65533;&#65533;&#65533;&#65533;&#65533;B
&#65533;&#65533;Q;>&#65533;&#65533;&#65533;)&#65533;&#65533;&#65533;&#65533;z&#65533;pp&#65533;>&#65533;&#65533;&#65533;&#65533;\k}U&#65533;l&#65533;&#65533;RR'&#65533;+RB&#65533;+&#65533;8&#65533;&#65533;RK&#65533;&#65533;f&#65533;&#65533;qURC&#65533;&#65533;k&#65533;C&#65533;&#65533;&#65533;&#65533;&#65533;&#65533;&#65533;h.MK&#65533;$^&#65533;1&#1740;&#65533;&#65533;&#65533;&#65533;&#65533;SG&#65533;VW^&#65533;1F|gl4&#65533;F$B]&#65533;A&#65533;E6&#65533;Gp&#65533;4&#65533;&#65533;7&#65533;il&6&#65533;h5&#65533;Fc&#65533;&#65533;E]xAc+&#65533;$&#65533;&#65533;t&#65533;c|&#65533;&#65533;0!E&#65533;p7)-3Q/&#65533;&#824;&#65533;&#65533;&#65533;fG&q&#65533;&#65533;@K&#65533;&#65533;&#65533;&#65533;FfJ&#65533;&#65533;F|i,.t&#65533;&#1161;&#65533;&#65533;I&#65533;&#65533;&#65533;{&#65533;u&#65533;&#65533;&#65533;!&#65533;&#65533;&#65533;&#65533;&#1241;GSE&#65533;&#65533;$H%&#65533;]UJj&#65533;7&#65533; &#65533;L'&#65533;&#65533;]&#65533;#&#65533;Dj&#65533;&#65533;&#65533;&#65533;q&#65533;I&#65533;,zN|&#65533;&#65533;&#65533;&#65533;&#65533;&#65533;s&#65533;A&#65533;a&#65533;&#65533;]9&#65533;A&&#65533;&#65533;&#65533;&#65533;Ot&#65533;&#65533;k &#65533;&#65533;(3&#65533;AAx&#65533;&#65533; &#65533;&#65533;&#65533;C"U &#65533;UM|F`m&#65533;]&#65533;&#65533;&#230;t?	&#65533;&#65533;^&#65533;&#1286;E?Pj!&#65533;P&#65533;D+O&#65533;1"jX&#65533;@&#65533;&#65533;e&#65533;&#65533;}&#65533;u=&#65533;!&0&#65533;SO&#65533;R&#65533;&#65533;&#1796;c&#65533;&#65533; 
Q&#65533;&#65533;lV&#65533;1IH
&#65533;&#65533;A&#65533;B&#65533;&#65533;&#65533;j&#65533;&#65533;AfT&#65533;M&#65533;&#65533;u&#65533;&#65533;XhT&#65533;&#65533;a)Qm&#65533;]&#65533;&#65533;Lj&#65533;!F&#65533;&#65533;&#65533;pD$	IH&#65533;&#65533;&#65533;&#65533; 
Y/&#65533;6n&#65533;&#1084;Z&#65533;TU&#649;1&#65533;#&#65533;h#A&#65533;&#65533;&#65533;&#65533;C&#65533;d&#65533;&#65533;&#65533;&#65533;*&#65533;&#65533;&#1915;&#65533;&#65533;&#65533;>9&#65533;9>&#65533;V&#65533;&#65533;3&&#65533;l&#65533;&#65533;&#65533;&#65533;!&#65533;&#65533;\&#65533;E&#65533;&#65533;&#65533;a&#65533;E&#65533;&#65533;B&#65533;"W&#65533;(&#65533;.j&#65533;hP&#65533;&#65533;"&#65533;&#65533;9q?&#65533;1&#830;*&#65533;&#65533;q&#65533;P&#65533; c5G3&#65533;&#65533;IM&#65533;&#65533;&#65533;RJ&#65533;D&#65533;-&#65533;&#65533;S&#65533;&#65533; &#65533;I&#65533;&#65533;'&#62744;&#65533;cQ&#65533;&#65533;,7&#65533;&#65533;3&#351834;&#65533;&#607;&#65533;i1E&#1609;Y&#65533;&#65533;O&#65533;f&#65533;&#65533;&#65533;p"&#65533;&#65533;&#65533;&#65533;m.&#65533;&#65533;&#65533;&#65533; f&#65533;&#65533;@&#65533;&#65533;p&#65533;&#65533;&#65533;&#65533;8%ke+HCD"&#65533;&#65533;&#65533;2y	&#65533;&#65533;O&#65533;T&#65533;,&#65533;&#65533;&#65533;r&#65533;9,&#65533;z&#7785;F&#65533;&#1030;&#65533;&#65533;&#65533;JI[.&#65533;&#150;&#65533;&#65533;sE&#65533;K&#65533;6&#65533;&#65533;z&#65533;&#65533;rMr&TzRB&#65533;&#65533;&#65533;X3&#65533;8&#65533;&#1033;X&#65533;|&#65533;X&#65533;D?&#65533;&#65533;&#65533;x&#65533;&#65533;OP&#65533;&#65533;n&#65533;'rp]&#65533;&#65533;&#65533;&#65533;r&#65533;&#65533;}*&#65533;&#65533;&#65533;&#65533;L &#65533;&#65533;b&#65533;&#65533;&#65533;&#65533;&#65533;*&#65533;1ep&#65533;&#65533;T&#65533;&#1897;&#65533;5Q	5f&#65533;&#65533;T$2JR&#65533;C&#65533;&#65533;&#65533;8rJ&#65533;T&#65533;Ti&#65533;&#65533;=&#65533;Z&#65533;B&#65533;p&#65533;g&#177;&#65533;&#65533;&#65533;&#65533;&#65533; *@&#65533; &#65533;=i&#65533;&#65533;&#1241;Q&#594;:t8&#65533;&#65533;z5J=&#65533;!&#65533;&#65533;@&#65533;&#65533;&#65533;&#65533;&#65533;&#65533;&#65533;&#65533;2&#298;&#65533;Y&#65533;W&#65533;u&#65533;&#65533;&#65533;&#65533;&#65533;S&#65533;Diau&#65533;I&#65533;&#65533;E&#65533;&#65533;&#65533;PRx&#65533;F@B&#65533;@&#65533;4(&#65533;&#65533;&#65533;&#65533;&#65533;&#65533;&#65533;#"&#65533;	GX&#65533;&#65533;[&#65533;&#65533;C!&#65533;&#65533;G@&#65533;Q&#65533;&#65533;&#65533;%&&#65533;(F&#65533;&#65533;B&#65533;&#65533;&#65533;&#65533;&#65533;&#65533;EA&#65533;jD#&#65533;W&#65533;D0&#65533;&#65533;T&#65533;&#65533;[CE<&#65533;&#269;jq&#65533;.&#129;&#65533;X&#65533;&#288;B&#65533;&#65533;&#65533;&#65533;&#65533;&#65533;&#65533;&#65533;&#65533;=x{&#65533;&#879;k$&#65533;GH&#65533;(&#65533;&#3151;E&#65533;Nf&#65533;&#65533;&#65533;&#65533;)^ssKI&#65533;Mi&#65533;V7&#65533;&#65533;&#65533;&#65533;&#65533;;&#65533;+$&#65533;}&#65533;&#65533;&#65533;K&#65533;NT&#256;&#65533;g&#65533;&#65533;&#65533;<LnT&#65533;&#65533;&#65533;&#65533;k_&#65533;&#65533;&#65533;&#65533;G&#65533;;~p-&#65533;&#65533;@&#65533;&#65533;S]l&#65533;&#65533; &#65533;&#65533;F(&#65533;Q}l&#65533;#4t&#65533;C&#65533;&#65533;&#65533;&#65533;&#65533;n&#65533;[&#1177;&#65533;!~&#65533;&#65533;!&#65533; &#65533;.s&#858;	&#65533;&#65533;&#65533;I&#65533;&#1970;&#65533;&#65533;5+&#65533;&#65533;/E&#65533;&#65533;&#65533;A&#65533;&#65533;&#65533;@&#65533;&#65533;Lp&#65533;&#65533;&#65533;B&#65533; K&#65533;F&#65533;7t&#65533;Q&#65533;&#65533;&#65533;&#65533;&#65533;&#65533;I91	L	&#65533;&#65533;^&#65533;b&#65533;&#65533;&#65533;N&#711;w(&#65533;X&#65533;&#65533;$&#65533;&#65533;&#65533;*&#65533;'&#65533;&#65533;3;&#65533;&#65533;wH&#65533;&#65533;&#65533;&#65533;(hM&#48829;5P&#65533;&#65533;A&#65533;!r&#65533;p&#65533;&#65533;&#170;&#65533;+s7&#65533;&#65533;&#65533;!W&#65533;f2&#65533;&&#65533;|W7&#65533;(s&#65533;	&#65533;&#65533;2&#65533;&#65533;&#65533;&#65533;&#65533;aZ6r&#65533;&#65533;(NW:&#65533;&#65533;T&#65533;X&#65533;&#65533;l&#65533;&#65533;&#65533;&#65533;&#65533;&#65533;,t!&#65533;&#65533;&#65533;&#65533;]p&#65533;&#65533;&#65533;&#65533;&#65533;&#65533;&#65533;
9Sx+&#65533;&#65533;cs&#65533;&#65533;4&#65533;u&#65533;&#65533;A&#1359;&#65533;&#65533;&#65533;&#65533;&#65533;*o;&#65533;&#65533;QJLB&#65533;,h&#65533;.&#65533;v&#65533;z&#65533;'|vHI)&#65533;&#65533;&#65533;Y+1&#65533;&#65533;	i&#65533;&#65533;&#65533;n&#65533;&#65533;X.&#65533;&#65533;&#65533;&#467;24&#65533;&#65533;f!&#65533;+)H&#65533;pC&#65533;&#65533;&#65533;&#65533;&#65533;5&#65533;&#65533;E|h &#65533;q&#65533;k2&#65533;'&#65533;&#65533;D&,&#65533;	&#65533;&#65533;&#65533;;&#65533;A&#63207;^F8m&#65533;&#65533;}# &#65533;&#65533;E&#65533;&#65533;5&#65533;&#65533;%(&#65533;G&#550;&#65533;f&#65533;?<	&#65533;&#65533;&#65533;Q&#65533;&#65533;&#65533;Q&#65533;&#65533;&#65533;&#65533;&#527;`&#65533;&#65533;&#65533;cT&#65533;0R^t&#65533;&#65533;X&#65533;B&#65533;Q&#65533;dk&#65533;&#65533;KhB&#65533;0>$&#65533;o&#65533;G(b&#65533;8&#65533;[&#22118;R>I&#65533;&#65533;&#65533;&#65533;&#1111;&#65533;I0%L&#513;c&#65533;&#65533;mAW &#65533;&#65533;&#65533;&#65533;YjK&#65533;&#65533;Q&#65533;&#65533;J&#65533;h&#65533;
!P&#65533;O&#65533;&#65533;&#65533;F	&#65533; F&#1037;-Y#&#65533;&#65533;&#65533;&#1796;&#65533;	&#65533;&#65533;"D&#65533;&#65533;	&#65533;&#65533;&#65533;&#65533;"&#65533;&#65533;&#65533;t&#65533;m&#1695;AG1&#65533;_4G&#65533;&#65533;&#65533;&#65533;&#65533;&#65533;&#65533;&#65533;M&#65533;}&#65533;&#65533;&#65533;H&#65533;&#65533;&#65533;&#65533;&#65533;&#65533;&#65533; $M&#65533;&#65533;&#65533;6&#65533;&#65533;8&#65533;0&#65533;&#65533;&#65533;x&#1275;&#65533;&#65533;&#65533;&#65533;Y&#65533;,&#65533;&#65533;t&#65533;&#65533;&#65533;P&#1362;U&#65533;X&#65533;&#65533;Ny$&#65533;&#65533;&#65533;I&#65533;lP&#65533;&#65533;K3&#65533;AI&#65533;A&#65533;YD&#65533;UU&#65533;&#65533;&#65533;-&#533;@Vv&#65533;i&#65533;&#65533;TME&#65533;&#65533;&#65533;&#65533;	&#65533;&#65533;MA&#65533;Uo&#65533;&#65533;Mx&#65533;M&#65533;&#65533;NO&#65533;&#65533;&#65533;La&#65533;&#65533;u&#65533;R&#65533;&#65533;JP,&#65533;@uF&#65533;&#65533;A&#65533;[dx&#301;&#65533;&#65533;&#764;AZ&#65533;e&#65533;&#65533;M|A&#65533;&#65533;&#65533;E&#1413;4&#65533;@	&#65533;p	PD&#65533;T&#65533;\A&#65533;&#65533;&#65533;8#E\&#65533;&#1793;:E&#65533;AX<2B"l&#1217;&#65533;&#65533;+&#65533;&#65533;GGH&#65533;d&#65533;&#65533;&#65533;:&#291264;FN&#65533;k-&#65533;&#65533;&#1016;&#65533;P&#65533;Z\D&#65533;&#65533;O&#65533;&#65533;M&#65533;&#65533;`&#65533;Al&#65533;G&#65533;&#65533;F&#65533;
&#65533;i1[	&#65533;&#65533;&#65533;&#65533;&#65533;&#65533; &#65533;IU&#65533;&#65533;&#65533;&#65533;t&#65533;&#65533;&#65533;&#65533;JmL	&#65533;dTR&#65533;&#65533;&#65533;a;A&#1534;&#65533;SjDl<&#65533;&#65533;&#148;&#65533;&#65533;%&#65533;&#829;&#65533;G9G&#65533;&#1525;&#65533;&#65533;R
&#65533;
J&#65533;$&#65533;&#65533;&#65533;X"!
=&#65533;&#65533;&#65533;$&#65533; &#65533;#%LB &#65533;&#65533;T&#65533;y&#65533;Kh\&#65533;6&#65533;!&#65533;&#65533;&#65533;\^&#65533;J&#65533;h&#65533;&#65533;H`&#65533;&#65533;X&#65533;AY&#65533;=&#65533;$@&#65533;#&#65533;F&#65533;&#65533;Q&#65533;&#65533;#d&#65533;b&#65533;&#65533; &#65533;O&#65533;&#65533;aKf~&#65533;&#65533;!&#65533;]V&#65533;|+&#65533;'i&#1101;&#65533;&#524;&#65533;#Y&#65533;i&#65533;Q&#65533;`&#65533;&#65533;&#65533;
&#65533;R&#65533;&#65533;3i&#743;4Qj(&#65533;&#65533;&#65533;&#65533;~&#65533;a"&#1881;&#65533;&#65533;x|&#65533;U&#65533;F'&#65533;&#65533;&#65533;eVNk&#65533;&#65533;$0B"Q&#65533;&#65533;I&#65533;&#65533;|&#65533;&#65533;&#65533;!&#65533;&#65533;&#65533;&#65533;&#65533;J(&#1702;X[&#65533;&#65533;!H
!&#65533;'N&#65533;Af&#65533;&#65533;&#65533;&#65533;!^&#65533; &#65533;0= &#65533;&#65533;&#65533;&#65533;&#65533;J&#65533;&#62502;P&#65533;&#1980;&#1542;fb]&#65533;&#65533;jA&#65533;&#65533;&#65533;o&#65533;GCr&#65533;\&#65533;&#65533;&#65533;Eb(E^(&#65533;&#65533;n&#65533;K&#65533;&#65533;&#65533;&#65533;DH&#65533;eh&#65533;&#65533;x&#65533;&#65533;&#65533; N&#65533;.&#65533;k&#65533;&#65533;\i&#65533;]&#65533;HT<&#65533;hE>&#65533;&#65533;&#1808;&#65533;&#65533;&#65533;&#65533;MBL&#1800;&#65533;zl&#1153;&#65533;T&#65533;&#65533;(H&#65533;H_\P&#65533;A`A&#65533;b&#65533;\&#65533;\A&#65533;&#65533;&#65533;#NTxX&#65533;t&#65533;vATx&#65533;T(&#65533;X&#65533;M&#65533;&#65533;M&#65533;p&#65533;L&#65533;&#65533;RA9n&#65533;h&#65533;p&#65533;&#65533;&#65533;V&#65533;xA4&#65533;&#65533;&#65533;xA@&#65533;&#65533;FAd&#65533;P&#65533;&#1141;)&#65533;&#65533;i&#65533;N&#65533;&#65533;e&#65533;j&#65533;FZF&#65533;&#65533;&#1030;&#65533;P&#65533;&#65533;&#1864;O&#65533;\K@&#274;&#641;&#65533;Qg&#65533;&#65533;N&#65533;&#65533;AI8VJ&#65533;VQ&#65533;OG&#65533;&#65533;&#1688;&#65533;&#65533;F&#65533;&#49411;4&#65533;,'9&#65533;+&#65533;&#65533;M0H`&#65533;&#65533;&#65533;&#1179;&#65533;&#65533;[&#65533;`LF&#65533;&#65533;X&#65533;&#65533;X&#65533;D&#682;&#65533;')E&#65533;l&#65533;]a=AK5&#65533;&#65533;h&#65533;a&#65533;&#65533;&#65533; F&#65533;=&#65533;0&#1192;}&#65533;u]&#65533;g 
%a&#65533;&#65533;&#65533;Ha.&#65533;<>&#1099;&#65533;jT&#65533;%\&#65533;%T&#65533;&#65533;&#65533;&#65533;X&#65533;8&#142;&#65533;&#65533;&#65533;&#65533;#L&#65533;%X&#65533;%h&#65533;&&#65533;&#65533;&#370;&l&#65533;QZ&#65533;&#65533;}&#65533;&#65533;&#65533;&#65533;&#415;&#65533;&#65533;s&#65533;)
&#65533;&#65533;~&#65533;&#65533;1&#674;P&\B%x&#65533;"&#65533;&#65533;P&#640;&#65533;&#65533;:P&#65533;&#65533;Q&#65533;0&#65533;~&#65533;&#65533;%&#65533;&#65533;w&#65533;Z`&#65533;&#65533;&#515;&#65533;m&#65533;kR
&#65533;hS&#65533;&#65533;i&#65533;<O&#65533;$L&#65533;X!&#65533;#Y&#65533;&#65533;~&#65533;&#65533;&#65533;&#65533;j&#65533;0q
&#65533; &#131;&#65533;&#65533;&#1258;&#65533;&#65533;&#65533;8h&#65533;&#65533;HyH&#65533;o&#65533;J!&#65533;&t&#65533;&#65533;K&#65533;_&#65533;j&#1167;&#65533;&#65533;
E&#65533;O&#65533;&#65533;$Y&#65533;Y&#65533;&#1154;&#65533;i&#65533;&#65533;&#65533;&#65533;&#65533;&#65533;&#65533;&#65533;&#65533;&#709;K&#65533;k&#65533;&#65533;&#65533;N'y&#65533;O&#65533;&#65533;R&#65533;]\]h&#65533;,&#65533;lAE&#65533;&#65533;4JMd&#65533;&#65533;pDI&#65533;dK&#65533;&#65533;#&#65533;&#65533;&#65533;&#65533;&#1512;&#65533;B&#65533;&#65533;C&#65533;h] &#65533;&#65533;&#65533;c@H&#65533;&#65533; NTDh&#65533;&#65533;&#65533;:j&#1388;&#65533;$
&#65533;bIe&#65533;&#65533;W&#65533;,*l&#65533;hTA<&#65533;XA&#65533;&#65533;&#65533;&&#65533;&#980;&#776;&#65533;:cd&#65533;&#65533;>&#65533;DA8A&#65533;bA4f&#65533;&#465;bP&#65533;p&#65533;W&#65533;.&#65533;&#65533;&#65533;XX&#65533;&#65533;&#65533;fo&#65533;.&#65533;&#38340;&#65533;dx&#65533;`)&#65533;&#65533;) nDZ|&#65533;fo&#65533;&#65533;G&#65533;{&#65533;&#65533;z&#65533;&#65533;&#65533;&#65533;|X&#65533;&#326;&#65533;&#65533;m&#65533;&#1090;&&#65533;`&#65533;&#39937;@bt&#65533;&#65533;&#65533;&#65533;O0F&#65533;THdhdU&#65533;&#65533;J|&#65533;<&#65533;&#65533;&#65533;&#1285;&#65533;B&#65533;&#65533;&#65533;D&#65533;5B&#65533;&#65533;&#65533;Bn(O&#65533;&#65533;y&#65533;&#65533;M\dR&#65533;&#65533;pb&#65533;
&#65533;Xb7k&#65533; B&#65533;&#65533;&#65533;&#65533;X&#65533;&#65533;\	&#65533;U&#65533;&#65533;d&#65533;v|&#65533;&#1107;s&#65533;&#65533;&#65533;&#65533;&#65533; &#65533;&#1673;&#65533;&#65533;q! K&#65533;Y&#65533;&#65533;z6&#65533;&#65533;&T,'|'&#65533;&#65533;&#65533;q&#65533;&#65533;ee%d&#65533;&,&#65533;)k&#65533;r&#65533;'&#65533;(|&#65533;'&#65533;B(&#65533;r(&#65533;&#65533;)&#65533;&#65533;0&#65533;B*&#65533;&#65533;0&#65533;B(&#65533;'lB'&#65533;&#65533;3&#65533;&#65533;/&#65533;&#65533;(&#65533;r5&#65533;&P&#65533;&#65533;&#65533;&#65533;&#65533;&#65533; &#65533;&#65533;aBf-&#65533;&#65533;&#364;&#65533;aZ&#65533;s&#65533;(c,&#65533;u&#65533;'p&#65533;&pB'l&#65533;&#65533;&#65533;X&#65533;&#65533;X_F&#65533;&#65533;&#65533;&#65533;AN&#65533;&#65533;&#65533;&#65533;G&#65533;&#65533;&#65533;&#65533;\&#65533;H&#230;&&#65533;&#65533;&#2310;5Rm`^&#65533;Q&#65533;&#65533;&#65533;qN&#65533;&#65533;`&#65533;f.&#65533;t&#65533;&#65533;&#65533;aR[&#65533;&#65533;&#65533;&#65533;j&#65533;*&#65533;D&#970;$&#65533;HD&#2000;p&#65533;&#65533;&#65533;^&#65533;&#65533;&#65533;&#65533;Q&#65533;&#1299;R&#65533;UP"c&#65533;&#65533;&#65533;&#65533;Zu&#65533;LZ&#1797;&#65533;&#65533;&#65533;&#65533;N&#65533;`I]D1&#65533;|&#65533;LC&#65533;FD&#65533;f(E&#65533;K&#65533;y&#65533;&#65533;&#65533;&#65533;&#14632;&#65533;&#65533;2J&#65533;&#65533;H&#65533;P&#65533;[7j&#65533;&#65533;&#65533;&#65533;&#65533;AlLr@&#65533;&#65533;|&#65533;&#65533;&#65533;&#65533;1&#65533;&#65533;&#65533;N&#65533;&#65533;T&#65533;&#65533;&#65533;x&#65533;&#65533;&#861;6p&#65533;&#65533;Mc76&#65533;&#65533;E&#65533;&#65533;a&#65533;uP&#65533;&#65533;E&#65533;&#1880;&#65533;)\&#65533;)&#65533;R[&#65533;5&#65533;^&#65533;D8N&#65533;	&#65533;S&#65533;T&#65533;zN&#65533;S&#65533;&#65533;2j`&#65533;&#65533;fAi7&#65533;76&#65533;&#65533;8&#65533;&#65533;&#1819;&#65533;&#65533;B&#65533;JIoqo&#1800;^&#65533;&#65533;&#65533;aEp&#65533;D&#65533;Al&#65533;0\&#65533;D&#65533;&#65533;&#65533;6v&#65533;&#65533;&#65533;lD&#65533;&#1159;&#65533; s"&#65533; &#65533;&#65533;&#65533;&#65533;&#16508;	&#65533;?&#65533;&#65533;l&#65533;St&#65533;t&#65533;<&#65533;&#65533;&#65533;H&#65533;lA4&#65533;t&#65533;&#65533;&#65533;AG&#1944;AH&#65533;&#65533;&#65533;&#65533;S&#65533;G&#65533;&#65533;E&#65533;&#65533;&#65533;bF&#1620;&#65533;&#65533;l&#65533;J&#65533;&#65533;&#65533;&#65533;\&#65533;&#65533;&#65533;q-I&#65533;&#65533;&#480;
&#65533;&#65533;Ttn&#65533;&#65533;,&&#65533;&#65533;Ix&#65533;I&#65533;d&#65533;&#65533;&#65533;T[=&#65533;&#65533;&#65533;&#65533;`NY&#65533;BJF&#65533;K&#65533;&#65533;j
9&#65533;&#65533;&#65533;&#65533;&#65533;&#65533; &#139;&#65533;&#65533;&#65533;&#65533;&#65533;&#65533;^&#65533;&#65533;-&#65533;&#65533;&#65533;c&#65533;&#65533;e&#65533;El%H&#65533;&#65533;r&#65533;&#65533;&#65533;k(& E,&dB)&#65533;2w&#65533;&&#65533;&#65533;s&#65533;e !&#65533;&#65533;Y&&#65533;9&&#65533;&#65533;% :$(&#170;R&#65533;&#65533;&#65533;k&&#65533;&#65533;&#65533;&#65533;&#65533;&#65533;,&#65533;
&#65533;:X&#65533;|9 1JVB&#65533;&#65533;&#65533;c&#65533;&#1625;&#65533;$&#65533;1&#65533;N&#65533;d&#65533;zPgd&#1845;&#65533;&#572;!&#65533;*b&#65533;&#65533;"R&#648;	*n&#65533;;!Es@IgV&#65533;&#1048;&#65533;w&#65533;\E&#65533;K&#65533;&#65533;z>&#65533;&#65533;f&#65533;&#65533;{
&#65533;{&#65533;&#65533;2*&#65533;)&#65533;&#65533;_&#65533;&#65533;&#65533;V&#65533;G(&#65533;&#65533;&#65533;&#65533;&#65533;&#65533;}&#65533;b&#65533;&#65533;&#1224;&#65533;&#65533;Z&#65533;^'&#65533;Z&#65533;G&#65533;|&#65533;&#65533;&#65533;&#65533;&#65533;E|r&#65533;&#65533;^&#65533;E&#65533;&#65533;"CRQC&#65533; &#65533;&#65533;d&#65533;&#65533;&#65533;&#65533;&#65533;&#65533;6&#65533;"|;U&#65533;4&#65533;&#65533;q&#65533;&#65533; &#65533;@t&#65533;^ pI&#65533;&#65533;g&#65533;&#65533;D&#65533;Id&#464;H&#2028;&#65533;D&#65533;&#65533;&#65533;F~D&#65533;0&#65533;b7&#65533;(&#65533;tL&#65533;z&#65533;&#65533;&#65533;&#65533;&#65533;&#65533;&#1069;/&#65533;&#65533;&#65533;:p4&#65533;&#65533;SE|
K&#65533;K$$UY&#65533;S&#828;&#65533;D&#65533;7f&#65533;p!&#299;&#65533;&#65533;&#65533;7&#65533;(&#65533;@dIw&#65533;&#65533;&#65533;&#65533;&#65533;.W|&#65533;&#65533;&#65533;s}&#65533;&#65533;C5]&#65533;&#65533;\&#65533;&#800;&#65533;lA@&#65533;&#65533;&#65533;L&#65533;&#65533;ZS&#65533;wQ&#65533;)&#65533;&#65533;&#65533;H$]] &#65533;&#65533;&#65533;y&#65533;&#65533;3A,A&#65533;8&#65533;&#65533;l&#65533;&#65533;&#65533;D&#65533;x	P&#65533;lAm&#577;X&#65533;p&#65533;&#65533;&#65533;&#65533;&#65533;dG&#65533;X&#65533;9&#65533;&#65533;*&#65533;#&#65533;&#1063;H&#65533;&#65533;(&#65533;&#65533;&#65533;&#65533;&#65533;A0&#65533;&#65533;&#65533;&#65533;&#65533;&#65533;&#65533;&#65533;c!&#65533;&#65533;zm&#65533;C&#65533;&#65533;&#65533;)&#65533;M<&#65533;&#65533;&#65533;&#65533;/&#65533;&#65533;&#65533;&#65533;&#65533;&#65533;h&#65533;&#65533;&7&#65533;gT&#65533; &#65533;B&#65533;<&#65533;&#65533;&#65533;t&#65533;Zx8&#1666;}&#65533;&#65533;lB:&#65533;&#672;&#65533;n&#65533;H&#65533;m&#65533;|&#65533;WNJ!&#65533;'&#65533;&#65533;&#1550;X&#65533;RS5D A&#65533;&#65533;&#65533;g>}&#65533; T&#65533;&#1058;F&#65533;%"4h&#65533;&#65533;>z&#65533;&#825;&#65533;'&#65533;C&#65533;&#65533;&#65533;&#65533;&#65533;=y&#65533;&#65533;&#65533;f @|&#65533;(D&#65533;&#65533;O&#65533;>|&#65533;&#65533;&#65533;ON?4&#65533;&#1585;s&#65533;&#22423;&#65533;r&#65533;&#65533;?z&#65533;&#65533;&#579;&#65533;&#65533;&#65533;&#65533;:u&#65533;Cg&#65533;&#65533;4h&#1040;	s6&#792;3g&#424;U&#65533;.5i&#65533;&#65533;yC/^9p&#65533;y'/&#65533;:E&#65533;IC&#65533;+\&#65533;&#65533;	c&#396;1g&#65533;V&#65533;\&#65533;&#65533;7r&#65533;\&#835;&#65533;5e&#65533;p&#65533;&#65533;&#65533;&#65533;+[&#65533;&#65533;&#65533;&#65533;%&#65533;0&#65533;)&#65533;i&#65533;4g C.&#65533;&#65533;3a&#65533;&#65533;I&#1254;MY0]&#65533;`&#65533;&#65533;&#65533;&#65533;,^&#65533;&#65533;)&#65533;6L&#65533;4lp&#65533;&#1453;&#65533;&#65533;&#65533;&#65533;i&#65533;lg&#65533;&#65533;y3h&#65533;l&#65533;&#65533;~&#65533;&#65533;F&#65533;&#905;&#65533;&#65533;g&#65533;&#65533;YG&#65533;&#65533;&#65533;&#65533;/&#65533;(&#65533;@/&#65533;#&#65533;&#65533;2&#65533;zl&#65533;&#65533;&#65533;&#65533;C&#65533;
&#65533;&#65533;&#65533;8&#65533;p9&#65533;&#65533;k&#65533;/6x&#65533;&#65533;&#65533;5&#65533;&#65533;9&#65533;&#65533;5&#65533;p&#65533;&#65533;c&#65533;&#973;7&#65533;h&#65533;3;&#65533;&#65533;q&#65533;&#65533;&#65533;&#65533;A&#65533;&#65533;&#65533;&#65533;&#65533;3&#65533;c&#65533;&#65533;&#65533;&#65533;&#65533;&#65533;X&#675;(&#65533;&#65533;7&#65533;@&#65533;2&#65533;PCC&#65533;@&#65533;&#65533;'&#65533;&#65533;0&#65533;&#65533;&#65533;&#65533;1H&#65533;&#65533;R&#65533;&#65533;&#65533;J#&#65533;:&#65533;&#65533;N:o/&#65533;{&#65533;&#65533; &#65533;8&#65533;&#798;&#65533;9&#65533;XCF&#65533;x&#65533;&#65533;&#728;t&#65533;5,]&#65533;&#65533; 5&#65533;&#65533;3&&#65533;&#65533;:&#65533;&#65533;&#65533;R&#65533;`t&#65533;R&#65533; &#203;&#65533;&#65533;&#65533;&#65533;J;&#27696;I7&#65533;c#&#65533;K1m#&#65533;4&#65533;`J<&#1336;"&#65533;:&#65533;&#65533;c)&#136;C&#65533;x1b.&#65533; &#65533;&#65533;1T&#65533;&#65533;5&#65533;&#65533;&#65533;cg&#65533;&#65533;&#65533;2&#65533;h
-&#65533;b&#65533;'&#1784;B	-&#1568;&#65533;)&#65533;&#65533;3&#65533;&#65533;&#65533;
4&#65533;c
+&#65533;&#65533;"0(Cc;8&#65533;C&#65533;C$jD&#65533;D$N&#65533;$&#65533;qj&#65533;&#65533;&#65533;&#65533;&#65533;!M\&#65533;&#65533;\
&#65533;D)&#65533;&#65533;&#65533;C9$&#65533;FQ&#65533;?&#65533;C&#65533;K3|&#65533;6&#65533;&#65533;&#65533;Y1&#65533;&#65533;-C:&#65533;&#65533;&#65533;&#65533;&#65533;;&#65533;&#65533;P1k&#504;&#65533;&#65533;L&#1838;g&#65533;c&#65533;&#65533;a&#1160;&#65533;k&#65533;O&#65533;>r&#65533;	&#65533;9&#65533;&#65533;&#65533;&#870;=J)&#65533;xRJ&#65533;&#65533;RH!&#65533;!&#65533;&#65533;&#65533;a&#65533;&#65533;1&#65533;&#65533;J+&#65533;V&#65533;&#810;~*<+&#65533;>&#65533;*><&#65533;&#65533;#&@vZh&#65533;&#65533;&#65533;&#65533;z&#62753;2;'&#65533;&#65533;h&#65533;=&#65533;R&#65533;&#65533;&#65533;&#65533;8&#65533;&#65533;	7]+&#65533;&#65533;&#65533;&#65533;:&#65533;&#65533;3&#65533;&#65533;.&#65533;0&#65533;qet7&#65533;&#812;F&#65533;q&#65533;&#65533;&#65533;&#65533;&#65533;jV9T&#65533;&#65533;&#65533;l_&#65533;i&#1204;kW&#65533;v&#65533;&#65533;6&#65533;w&#65533;&#65533;m&#65533;u:&#65533;&#65533;.+&#65533;I&#65533;r&#65533;1&#65533;0&#65533;;&#65533; &#65533;&#65533; &#65533;$/&#65533;&#65533; &#65533;&#65533;&#65533;Td&#65533;&#65533;!&#65533;&#65533;&#65533;&#65533;&#65533;&#65533;&#65533;{ &#65533;&#65533;&#65533;&#65533;6}A&#65533;Bf&#65533;eil*&#65533;&#65533;&#65533;;Cu&#65533;=L&#65533;O&#65533;&#65533;&#65533;&#65533;&#65533;B&#65533;k&#65533;&#65533;&#65533;S&#65533;&#65533;&#65533;+u&#65533;tt&#65533;3Y>PR&#65533;_&#65533;&#65533;$&#65533;h(P&#65533;&#65533;X&#65533;w!&&#65533;&#65533;I;Z!&#65533;&#65533;R&#65533;&#65533;&#65533;&#65533;3&#65533;9&#65533;K&#65533;b9&#65533;&#65533;wU&#65533;&#65533;MRg&#65533;&#1817;IJ:&#65533; &#65533;&#65533;&#1077;&#65533;&#292;rR&#65533;&#65533;&#65533;x&#65533;&#65533;)&#65533;I&#65533;C&#65533;O&#65533;:&#65533;&#65533;&#65533;&#65533;&#65533;&#65533;&#65533;F*&#65533;&#65533;LkB&#65533;h&#312;&#65533;&#65533;S&#65533;&#65533;&#65533;uNu#;&#65533;/&#65533;dR&#65533;&#65533;#)3P&#65533;J&#743;>%&#65533;&#65533;`|&#65533;&#65533;&#65533;^&#65533;ZU&#65533;l&#65533;&#65533;*W&#65533;&#65533;2D)({x&#65533;0*&#65533;&#65533;
f&#65533;&#65533;&#65533;0H&#897;Z&#65533;&#65533;}&#65533;&#65533;&#65533;!i&#65533;&#65533;&#65533;p&#65533;5&#65533;&#65533;&#65533;&#65533;&#1152;&#65533;,&#65533;&#65533;6b&#65533;&#65533;&#65533;S&#65533;(ao &#65533;&#65533;&#1658;5&#65533;&#65533;rhC&#65533;%&#65533;&#65533;ka\6S&#65533;?\d(\I &#65533;&#65533;qd\Z&#65533;K&#65533;&#65533;&#1049;?&#65533;&#65533;	&#65533;Sv&#65533;O~&#65533;&#65533;5&#65533;&#65533;@&#65533;J&#65533;OC&#65533;&#65533;#&#65533;&#65533;|H&#65533;G&#65533;&#65533;&#1190;B#&#65533;&#65533;V&#65533;&#65533;&#65533;&#65533;x1&#65533;&#65533;&#65533;&#65533;[&#65533;&#65533;&#65533;&#65533;
>&#65533;&#65533;B!&#1649;C&#65533;&#65533;GlX&#65533;&#65533;&#65533;n&#65533;&#65533;&#65533;&#65533;&#65533; &#65533;4&#65533;dJ&#65533;B&#65533;P&#65533;8&#65533;2&#65533;	&#65533;Wh&#1521; B&#1128;A9&#65533;&#65533;`bE&#65533;&#65533;	,t&#1027;C
&#65533;&#65533;&#65533;&#65533;pMh!&#65533;&#65533;zNq&#65533;&#65533;@&#65533;&#65533;&#65533;?(D#,&#65533;&#65533;&#65533;iE&#65533;nr&#65533;&#65533;&#65533;g&#65533;C&#65533;&#65533;&#65533;(0aU&#65533;w&#65533;&#65533;&#65533;ao&#65533;
Br&#65533;$)&#65533;{&#65533;&#65533;fY&#65533;&#65533;6~qpTb+&#65533;VU&#1265;n>:&#65533;&#65533;&#65533;b&#206;&#65533;h3)&#65533;&#65533;[&#65533;&#65533;:*	&#65533;f,&#65533;h&#65533;#N]*S&#65533;a&#65533;8K&#65533;&#289;iVmA&#65533;{&#65533;&U&#65533;CC
r1&#65533;&#65533;%s&#65533;""&#65533;&#1417;)b"&#65533;/I&#65533;K&#65533;&#65533;c&#65533;&#65533;|&#65533;&#65533;ieq&#65533;&#65533;LG&#65533;Ic&#65533;&#65533;nQ&#65533;&#1162;,&#65533;6&#65533;&#65533;$(&#65533;\w&#65533;`&#65533;&#65533;2&#65533;&#65533;V5&#65533;&#65533;&#65533;&#65533;&#65533;&#65533;&#65533;&#65533;|&#65533;5&#65533;&#65533;&#65533;$~&#65533;L&#65533;&#65533;&#65533;&#65533;&#1367;&>A&#65533;&#65533;&#65533;&#703;&#65533;&#65533;&#65533;1O9*&#65533;&#65533;CA&#65533;&#65533;(d!&#65533;H&#65533;\2&#65533;&#65533;el&#65533;6d&&#65533;&#65533;&#65533;&#65533;&#65533;N%&#65533;1&#65533;&#65533;&#65533;,5&#65533;S&#65533;jzZ[&#65533;u&#65533;B&#65533;&#65533;^s&#65533;&#65533;&#65533;9&#65533;+x!&#65533;&#65533;&#65533;&#65533;&#65533;"4&#65533;#{P+ &#65533;&#1030;1&#65533;A&#65533;&#65533;&#65533;&#65533;@&#65533;W&#65533;aX&#65533;&#65533;&#65533;&#65533;.\&#65533;&#65533;&#65533;]6`AmPg&#65533;&#65533;u&#65533;'L&#65533;b&#17714;&#65533;&#65533; %*Nq&#65533;&#65533;@&#65533;8&#65533;65&?&#65533;&#65533;&#65533;&#65533;&#65533;*Gk&#65533;&#65533;&#65533;&#65533;&#582;7&#65533;O[&#65533;2&#65533;%%/n	&#65533;l&#65533;&#65533;&#229;R&#65533;&#65533;*&#65533;K&#65533;&#65533;&#65533;&#65533;C&#65533;Jaz &#65533;!&#65533;[&#65533;;&#65533;!g&#65533;&#65533;&#65533;&#65533;&#65533;&#65533;`Rq[&#65533;lN&#65533;&#65533;(C*&#65533;w&#65533;&#65533; L&#65533;&#65533;&#65533;	B*&#65533;&#65533;S&#65533;&#65533;F@&#2001;&#65533;&#65533;$(q	K@b"&#65533;&#65533;H!&#65533;"&#65533;&#65533;e&#65533;&#65533;F:&#65533;&#65533;&#65533;&#65533;&&#65533;-Y"&#65533;&#65533;&#65533;J&#65533;&#65533;&#65533;&#65533;&#65533;0^&#65533;F|&#65533;&#65533;(&#65533;&#65533;a&#65533;&#65533;|Nt&#65533;&#65533;C\&#65533;2j&#65533;&#65533;[&#65533;`E'A\&#65533;&#65533;t&#65533;C!&#4520;&#65533;o&#65533;&#65533;&#65533;n&#65533;@$&#65533;)-&#65533;&#65533;"&#65533;MW&#65533;%B&#65533;=&#65533;Jd&#65533;&#65533;8&#65533;&#65533;q&#65533;&#65533;*&#65533;&#65533;6&#1832;I&#65533;V&#65533;BP&#65533;F&#65533;&#65533;u&#65533;P5&#65533;&#65533;YFm&#65533;&#65533;z#Ot&#65533;;&#65533;t&#65533;q&#65533;P&#65533;&#65533;&#65533;&#1051;&#65533;[u&#65533;&#65533;9V&#1168;&#65533;&#65533;&#65533;fq&#65533;	I<^&#65533;p$$1	IPD&#65533;&g&#65533;w<t&#65533;&#65533;c-&#65533;&#65533;Qw&#65533;&#65533;&#65533;&#65533;+F|&#65533;&#21416;&#65533;2{&#65533;&#65533;A&#65533;Q&#65533;T8&#65533;%$'JYc&#65533;w&#65533;P&#65533;\Le~&#65533;}&#65533;x(&#1841;&#65533;&#148;K&#65533;&#65533;>&#65533;&#65533;&#65533;&#65533;&#65533;&#65533;&#65533;&#65533;H&#65533;&#65533;Vt&#65533;&#65533;&#65533;.s&#65533;.&#65533;a&#65533;:&#65533;&#65533;#&#65533;f&#65533;&#65533;&#65533;q&#65533;0u&#65533;&#65533;&#65533;	&#65533;2"&#221;&#65533;05?&#1670;&#65533;3%_x&#65533;&#65533;*&#65533;&#65533;yI/d&#65533;&#65533;&#65533;j&#65533;J&#65533;&#65533;&#65533;
&#65533;`&#65533; &#65533;&#65533;&#65533;,&#65533;U&#65533; &#65533;&#65533;1&#65533;&#65533;e2&#65533;o&#65533;`,&#65533;@
A&#65533;&#757;&#65533;&#65533;&#65533; &#65533; 
&#65533; Pp&#65533; 
&#65533;&#65533;
&#160;:&#65533; &#65533;&#65533; &#65533;`&#65533;&#65533;Z&#65533;&#65533;&#65533;!&#65533;&#65533;&#1366;!r&#501;&#65533;&#65533;&#65533;"&#384;*<x&#65533;:&#65533;&#65533;&#65533;&#65533;Jm<B&#65533;X&#65533;&#65533;&#65533;dEK&#65533;D&#65533;&#65533;&#65533;0&#65533;	0Bk&#65533;a&#65533; g&#65533;x&#65533;
&#65533;&#1264;H+j$Rf$.&#65533;&#16686;&#65533; &#65533;&#65533;$afR"&#65533; |&#65533;#k&#65533;&#65533;3&&#65533;&#65533;b&#65533;&#65533;&#58154;&#65533;&#65533;r^)D&#65533;!aD&#65533;e$&#65533;&#65533;!E&#65533;$!>&#65533;8&#65533;B!D&#65533;L&#65533;8&#65533;R8,O&#65533;d2&#65533;'&#65533;!&#65533;&#65533;I.&#65533;+&#65533;&#65533;&#65533;qA&#65533;8&#65533;&#65533;&#65533;m&#65533;(&#65533;,&#65533;&#65533;&#65533;E.&#65533;4+&#65533;&#65533;&#65533;?QL&#65533;&#65533;db&#65533;D&#65533;&#65533;&#65533;&#65533;&#65533;&#65533;&#65533;#&#65533;3&#65533;&#65533;&#65533;&#65533;1c~ooJ&#65533;o&#65533;Eq&#65533;*&#65533;&#65533;0&#65533;!&#65533;1a&#65533;Q&#65533;q&#65533;.pt&#65533;&#65533;&#65533;#:&#65533;&#65533;&#65533;&#65533;&#65533;*a&#65533;!&#65533;&#65533;&#65533;&#65533;&#65533;&#19118;&#65533;o&#1966;&#65533;&#65533;K&#65533;&#65533;Q&#65533;
&#65533;)&#65533;&#65533;&#65533;&#65533;hFF $r&#65533;d&#65533;&&#65533;&#65533;&#65533;(&#65533;&#65533;*&#65533;&#65533;'&#65533;&#65533;&#65533;&#1038;%&#65533;Br&#65533;&#65533;+&#65533;
&#65533;&#65533;&#65533;&#65533;rBG*&#451;&#65533;&#65533;&#65533;&#65533;&#65533;>&#65533;Fl&#65533;iP@&#528;&#65533;0)l&#65533;&5&#65533;&#65533;&#65533;&#65533;&#65533;:'&#65533;&#65533;&#65533;&#65533;&#65533;&#65533;TL&#65533;&#65533;3&#65533;&#65533;r
&#175;J#&#65533;k'~n&#65533;&#65533;P&#65533;gq&#65533;&#65533;#&#65533;$Q&#65533;b&#1411;&#65533;r,&#65533;&#65533;D"&#65533;6&#65533;&#65533;W&#65533;&#65533;H&#65533;&#65533;&#1256;b&#65533;XkI&#65533;&#65533;Q&#65533;'3&#65533;7&#65533;&#65533;{&#65533;&#65533;7>&#65533;&#1922;&#65533; stbcZ&#65533;GZ&#65533;K2#&#65533;&#65533;DG&#65533;c&#65533;&#65533;HS8$Pn&#65533;&#65533;B&#65533;&#65533;
&#65533; 
&#128;V&#65533;&#65533; &#65533;&#65533;&#65533;@&#65533;`&#65533;@&#65533;&#65533;n&#65533;&#65533;&#65533;&&#65533;lC&#65533;&#65533;&#65533;j^*&#65533;`
&#65533;&#65533;3&#65533;&#65533;&#65533;&#65533;&#65533;&#65533;&#65533;/&#416;	&#65533;`&#65533;`&#65533; &#65533;&#65533;:&#65533;&#65533;&#65533;.#&#65533;*)&#65533;&#65533;&#65533;zp,&#65533;&#65533;x&#65533;R&#65533;&#65533;#T,0oQ&#65533;&#65533;&#65533;&#65533;b&#65533;&#65533;&#65533;&#65533;&#65533;B&#65533;&#899;I&#65533;" &#65533;2i&#65533;Q-&#65533;&#65533;%M&#65533;&#1760;&#65533;&#216;&#65533;&#65533;b2c&#65533;K'&#65533;+vDg"B&#65533;H&#65533;)&#65533;&#65533;v$&#65533;&#65533;tk\&#169;&#65533;&#1808;brl&#65533;"&#65533;,&#65533;F&#65533;&#65533;&#65533;B&#65533;F&#65533;<b`&#65533;&#65533;-&#65533;t:&#65533;6A4aIC6,&#65533;&#1553;H{&#65533;&#65533;T&#65533;t&#65533;&#65533;&#65533;0&#65533;d&o #A(-N&#65533;r.&#65533;.&#65533;&#65533;&#1956;&#65533;0!.&#65533;&#65533;r&#65533;$&#65533;&#65533;H&#65533;&#65533;&N&#65533;LFb*&#65533;d"J&#65533;&#43745;&#65533;j$$F&#65533; &#65533;&#65533;(A&#65533;T&#65533;(<2'&#65533;&#65533;efL'O*&#65533;0aI[&#65533;.&#65533;&#65533;e&#65533;L&#65533;&#65533;&#65533;&#65533;&#65533;&#65533;dJ(f&#65533;jr&#65533;"&#65533;=q&#65533;&#65533;I&#65533;H.S&#65533;&#65533;.&#65533;*a'&#65533;S+&#65533;)&e,T&#65533;v&#65533;o~&#65533;)&#1706;WM&K&K{Q&#65533;F&#65533;&#65533;f&#65533;L"&#65533;&#65533;""&#65533;&&#65533;&#65533;&#65533;&#65533;L&#65533;Q'&#65533;L&#65533;""fQO&#65533;$L.&#65533;&#65533;&#65533;e&#65533;UW&#65533;uS&#1745;$zU&#65533;b*v&#65533;kx.&#65533;&#65533;.Y&#65533;&#65533;&#65533;&#65533;&#65533;&#65533;&#194;&#65533;
.&#65533;J&#65533;.&#65533;D&#65533;&#65533;`&&#65533;,&#65533;*;&#779;&#65533;&#65533;&#65533;&#65533;$!3&#65533;&#65533;&#65533;&#65533;&#65533;Hv(&#65533;&#65533;&#65533;dk0&#65533;&#65533;>&#65533;&#65533;&#65533;&#813;W&#65533;&#65533;V)C&#65533;PC&#65533;&#65533;B&#65533;&#65533;&#65533;i&#65533;&#65533;#6&#65533;0&#65533;&#65533;&#65533;G&#65533;QI&#65533;&#65533; i&#65533;&#65533;k&#65533;&#65533;z&#1061;&#160;<&#65533;0&#65533;&#65533;&#65533;&#13358;GC/&#65533;&#65533;A	&#65533;x &#65533;&#65533;`&#65533;	&#65533;&#65533;&#65533;	&#65533;&#65533;;"?&#65533;&#65533;&#65533;&#65533;T&#65533;	&#65533;&#65533;o$&#65533;&#65533;&#65533; &#65533;&#65533;&#65533;`&#65533; h5&#65533;&#65533; >&#65533;&#65533;\&#65533; yde&#65533;&#65533;&#65533;	&#65533;&#65533;&#65533;`=&#65533;c&#65533;&#65533;	&#65533;`.&#65533;g&#65533; 
&#65533; &#65533;&#65533;e&#65533;S&#65533;
&#65533;l&#65533;v&#65533;&#65533;G&#65533;#7&#65533;BZ&#65533;&#65533; &#65533;N&#65533;l&#65533;J$&#712;&#65533;&#65533;.&#65533;F)*s&#65533;&#65533;.&&#65533;u&#65533;`&#65533;&#65533;oj5:F&#65533;&&#65533;&#65533;fER-KHs&#65533; &#65533;6c0&#65533;&#529;ejeJ&#65533;)&#65533;i#&#65533;Dt&#65533;ru\&#65533;&#65533;&#65533;&#65533;%C&#65533;F&#65533;&#65533;@&#65533;&(&#65533;r&#65533;&#65533;L"'A!"%O&#65533;$&#65533;&#65533;<u6&#65533;J&#65533;t&#65533;&#65533;Q1&#65533;A&#65533;I&#65533;T1 5&#65533;dF&#2016;&#65533;1Z&#65533;!&#65533;ca(a1A.a&#65533;t &#65533;&#65533;W]&#65533;r&#65533;f&#65533;&#65533;&#65533;&#65533;&#65533;B&#65533;&#65533;b&#65533;&#65533;DbQy&#65533;s1&#65533;&#1094;&#65533;&#65533;&#65533;4n&#65533;zX&#65533;.!&#65533;&#65533;&#65533;t0&#65533;&#65533;L&#65533;&#65533;&#65533;&#65533;&#65533;&#65533;&#65533;&#65533;Dn&#65533;b&#65533;&#65533;&/&#65533;6^&#65533;o&#65533;&#65533;PM&#65533;&#65533;-&#65533;&#65533;&#65533;&#65533;&#65533;I3&#65533;&&#4889;&#65533;"&#65533;&#48894;&*V&#65533;o
&#65533;&#65533;O&#65533;&#65533;&#65533;S&#65533;XY&#65533;8R#&#65533;&#65533;&#65533;+&#65533;&#65533;&#65533;JF~5c$vt&#65533;[&#65533;&#65533;3&#65533;&#65533;&#65533;q&#65533;s&#65533;&#65533;&#65533;{&#65533;&#65533;{8&#65533;&#65533;&#65533;&#65533;&#65533;>%&#65533;XL&#65533;y&#65533;&#65533;/&#65533;
S&#65533;&#65533;*&#65533;&#290;&#65533;&#65533;u&#65533;B&#962;l&#65533;&#65533;&#836;&#65533;Nn&#1495;q^&#65533;&#65533;&#65533;&#65533;&#65533;Fa&#65533;&#65533;&#65533;&#65533;r&#65533;
&#65533;Z&#65533;&#65533;&#65533;r&#65533;&#65533;ea&#65533;&#65533;H&#65533;(&#65533;v&3V&#65533;+&#65533;e&#65533;B&#65533;W&#65533;2&#65533;&#273;sC&#65533;&#65533;V4H&#65533;EW&#65533;J&#65533;$Z&#65533;&#65533;&#65533;`&#1216;8h4&#65533;&#1058;s&#65533;d(&#65533;na&#65533;7&#65533;&#65533;M&#65533; ZF37&#65533; 
&#65533;&#65533;	&#65533;`t&#768;&#65533;`"&8&#65533;^&#65533;&#65533;&#65533;&#65533;ov&#65533;&#65533;&#65533;%&#65533;&#65533;&#65533;&#65533;`v&#65533;8&#65533;&#65533;&#768;
&#65533; v&#65533;"&#65533;&#65533;	&#65533;&#65533;	&#65533;&#65533;-X&#65533;&#65533;&#65533;&#65533;&#65533;&#65533;&#65533;@
&#65533; $:'&#65533;b!&#65533;&#65533;D&#65533;&#65533;B&#65533; knM&#65533;l&#65533;3&#65533;`t&#65533;&#65533;&#65533;D&#65533;&#65533;6Qld.J&#65533;C~&#65533;GV&#65533;=N&#65533;u>&#65533;*&#65533;RZN&#65533;0B#&#65533;&#65533;b&#65533;H-&#65533;&#65533;&#65533;n&#65533;i&#65533;&#65533;&#65533;t&#65533;&#65533;&#65533;&#65533;x!-&#65533;&#65533;&#65533;x$&#65533;X&&#65533;&#65533;`KVTD2&#65533;&#65533;&#65533;&#65533;k'^mGl&#65533;&#65533;br&#65533;&#65533;&#65533;Z&#65533;&#65533;80&#65533;X+&#65533;&#65533;T&#65533;'oY}Mw&#65533;&#65533;1&#65533;&#65533;Tb&#65533;&#65533;&#65533;&#820;&#65533;&#65533;&#65533;(&#65533;&#65533;&#65533;&#65533;)5S&#65533;"z&#65533;O&#65533;&#65533;&#65533;mOB&#65533;&#65533;'/&#65533;Q&#65533;&#65533;L&#65533;&#65533;5YYc&#65533;&#65533;%&#65533;!#y&#65533;duQ&#65533;&#65533;W&#65533;&#65533;.&#65533;&#65533;&#940;O&#65533;r&#65533;&#65533;&#65533; au|u(&#65533;&#65533;n&#65533;&#65533;&#1937;&#65533;&#468;&#65533;&#65533;--NQ=nL&#65533;+&#65533;&#65533;&#65533;Z&#65533;\&#65533;&#65533;o&#65533;&#65533;(.b
&#65533;k{&#65533;&&#65533;Q&#65533;&#65533;&#65533;5&#65533;o	&#65533;&#746;&#65533;{ &#65533;&#65533; &#955;x&#65533;n^Kn$&#65533;{';&#65533;&#65533;&#65533;&#65533;&#1695;&#65533;ho&#1722;&#65533;Rf&#65533;&#65533;NJJt&#65533;&#65533;j&#65533;&#65533;#&#1448;t&#65533;+&#65533;&#65533;&#65533;&#65533;&#65533;tO&#65533;VriK&#65533;&#65533;&#1463;&#65533;&#1970;v&#65533;&#65533;&#65533;}&#65533;d&#749;e&#65533;&#65533;f&#65533;&#527;&#65533;&#65533;&#1414;&#65533;&&#65533;kV&#65533;pH&#65533;*D&#65533;&#65533;#7=&#65533;,&#65533;D&#826;&#65533;&#65533;w%=&#65533;&#65533;K&#800;&#65533;&#65533; J&#65533;&#65533;vPHD&#65533;@h^&#65533;}&#65533;4c/4da&#65533;K&#1926;&#65533;&#60825;>P&#65533;F&#643;WB&#65533;C&#65533;`:&#65533;&#65533;&#928;&#65533;&#65533;` &#65533;`7&#65533;Wj&#65533;&#65533;f&#65533;&#65533;K&#65533;`l&#65533;F&#65533;$&#65533; &#65533;t&#65533;&#65533;&#65533;9&#65533;XB&#65533;
&#65533;	&#65533;*y0x&#65533;&#65533;7&#65533;@&#65533;/&#65533;.U"&#65533;-&#16055; &#65533; &#65533;&#65533;&#65533;&#65533;t&#65533;&#65533;#L0&#65533;&#65533;fxr&#65533;&#65533;&#65533;&#65533;ZrQ&#65533;&#65533;`&#386;{*&#65533;h&#65533;$&#65533;&1!&#65533;i&#65533;C1,&#65533;&#65533;{Gfx&#65533;&#65533;&#65533;=&#65533;&#65533;&#65533;&#65533; &#65533;.1+&#65533;&#65533;&#65533;&#65533; &#65533;&#65533;}[$J&#65533;^&#65533;dP&#65533;&#65533;K&#65533;k&#65533;*&#65533;&#65533;Vx%&#65533; ?&#65533;$&#65533;|&#65533;&#65533;&#65533;&#65533;!&#65533;&#65533;&#65533;&#65533;&#65533;(&#65533;&#65533;9y&#65533;&#65533;Q&#65533;#a0&#65533;#&#65533;&#65533;o&#65533;&#65533;b4&#65533;=&#65533;BQ&#65533;&#65533;I&#65533;&#65533;7&#65533;N&#65533;&#1283;#&#65533;&#65533;&#65533;&#65533;&#65533; G2&#65533;&#65533; &#65533;&#65533;(&#65533;r&#65533;&#1012;&#65533;&#65533;:x&#1988;&#65533;&#65533;-f(L-/&#65533;	&#65533;&#65533;n&#65533;.G&#65533;&#65533;&#65533;&#65533;Q>B&#65533;&#65533;rn&#65533;(&#65533;&#65533;b%&#65533;&#65533;3&#65533;&#65533;*rhe&#65533;&#65533;tp&#65533;d&#907;&#65533;q&#65533;&#65533;R&#65533;e&#65533;o&#65533;t&#65533;&#65533;(&#65533;_&#1398;&#65533;&#1337;&#65533;&#65533;&#65533;&#65533;&#65533;(9&#65533;&#65533;&#65533;&#65533;&#65533;&#65533;&#65533;k&#65533;|sS&#65533;c&#65533;
&#65533;&#65533;l~n&#65533;&#65533;"U&&#65533;&#65533;"&#65533;&#65533;&#65533;^-&#65533;&#1917;nD&#65533;&#65533;3&#65533;B&#252;&#65533;&&#65533;&#65533;&#65533;&#65533;&#65533;&#614;&#65533;&#65533;&#65533;Ll&#65533;&#65533;&#65533;e&#65533;&#65533;W&#65533;&#65533;j&#65533;&#65533;]q&#65533;&#65533;&#48622;&#65533;5&#65533;k&#65533;Y&#65533;&#65533;&#65533;&#65533;&#65533;h&#65533;&#65533;$?	&#65533;/&#65533;&#65533;w&#514;WT&#1581;&#65533;/|&N0%.&#65533;&#65533;&#65533;O&#65533;:&#65533;S
&#65533;&#65533;o&#65533;c&#65533;&#65533;U&#65533;&#65533;&#65533;bD;&#65533;\&#65533;
&#65533;&#65533;&#65533;&#65533;%-&#65533;\K`&#65533;w&#65533;u:&#65533;{&#65533;B&#65533;"d&#65533;&(&#65533;&#65533;%^&#65533;Rpn&#65533;Ls&#65533; &#65533;&#65533;&#65533;&#65533;&#65533;4i&#65533;p&#65533;&#65533;:r&#65533;&#281;S&#65533;&#65533;.i&#1708;)&#65533;%&#65533;&#65533;;&#65533;&#65533;&#65533;&#65533;&#65533;&#65533;&#65533;;y&#65533;&#65533;C&#65533;F&#65533;&#65533;&#65533;i&#65533;F&#791;5z B&#65533;&#65533;P&#65533;C&#65533;!:d&#65533;&#65533;&#65533;J?}&#65533;&#65533;&#65533;M&#65533;&#65533;l&#1448;Y&#230;j&#65533;7r&#65533;&#65533;&#65533;&#65533;'"F&#65533;5zi&#65533;$H&#65533;!*4P&#65533;<v&#65533;4}&#65533;&#65533;&#65533;=~ &#65533;&#65533;&#65533;&#65533;=&#65533;&#65533;&#65533;&#595;G&#65533;|&#65533;&#65533;&#627;GO&#65533;?&#65533;)zD&#65533;&#65533;&#65533;G&#65533;-BDH&#65533;gA&#65533;
&#65533;(&#65533;ZA&#65533;&#65533;&#65533;Y(P&#65533;@}&#65533;&#65533;Y&#65533;&#65533;&#65533;&#515;&#65533;p&#65533;&#65533;}&#65533;&#65533;I,&#65533;x<w&#65533;&#1313;C&#65533;&#1602;&#65533;&#65533;&#65533;&#1487;&#65533;&#65533;&#65533;&#65533;CM/^&#288;a&#65533;&#65533;&#65533;&#65533;&#65533;C&#65533;&#65533;&#65533;&#65533;#G&#65533;&#65533;
&#65533;?&#65533;Q&#65533;H&#65533;&#65533;6&#65533;&#65533;&#65533; B?)RZ"&#65533;!&#1182;ZDB`fc&#65533;U%&#65533;H&#65533;$g-&#65533;S!&#65533;d&#65533;&#4509;&#65533;Y &#65533;&#65533;&#65533;&#65533;&#65533;&#65533;TQ&#65533;)&#65533;&#65533;i>"Ie&#65533;H	$&#65533;9&#65533;&#65533;O&#65533;&#65533;&#65533;f&#407;&#65533; H&#1606;&#65533;p&#65533;U&#65533;Wj&#65533;M&#65533;W&#65533;&#65533;&#65533;G &#65533;&#65533;`&#65533;&#65533;&#65533; &#65533;&#65533;eR&#65533;&#65533;&#65533;&#65533;y&#65533;&#65533;&#65533;&#16864;i&#65533;m&#65533;&#65533;&#65533;h&#65533;,&#65533;&#65533;{&#65533;4b&#65533;"&#65533;&#65533;"&#65533;(b&#65533;g&#65533;&#65533;&#65533;v&#65533;l&#65533;&#27092;|&#65533;Y Z7&#65533;t&#65533;&#65533;5&#65533;&#65533;*W&#65533;rq&#65533;&#1094;Sk&#65533;1&#65533;kl
GV&#65533;&#65533;D&#65533;BF&#65533;Zk(&#65533;_&#65533;)&#602;k&#65533;6" C&#65533;&#65533;&#1824;&#65533;	&#65533;v&#65533;&#65533;&#65533;ZD&#65533;DY&#65533;&#65533;e&#65533;&#65533;&#65533;o&#65533;&#65533;rh
UU&#1586;&#65533;h|&#1670;&#65533;&#65533;&#65533;&#65533;R;G&#65533;&#65533;&#161;&#65533;&#65533;&#65533;&#1116;&#65533;&#65533;2&#65533;\&#65533;&#65533;Vdp\&#65533;&#676;c&#65533;&#155;&#65533;mQ&#65533;f&#65533;&#65533;f&#65533;&#65533;&#1622;&#65533;&#65533;].&#65533;/rDjIP&#65533;&#65533;&#39391;&#65533;Q&#65533;b&#65533;&#65533;,f&#65533;&#65533;&#65533;&#65533;e&#65533;&#65533;(&#65533;&#65533;&#65533;d&#65533;&#300;M`&#65533;\&#65533;&#65533;e&#65533;a&#65533;&#65533;	&#65533;\g&#65533;Q&#65533;w(&#65533;&#65533;&#65533;&#65533;4&#65533;L&#65533;&#65533;KJ&#65533;.FXrsH&#65533;&#65533;&#65533;&#65533;&#65533;-&#65533;g&#65533;Q_x&#65533;{t&#65533;&#65533;!nn&#65533;S y&#65533;aFFo&#65533;&#65533;Kd&#65533;AGu&#65533;&#65533;_&#65533;&#65533;EY&#65533;&#65533;FDQ&#65533;&#65533;5&#65533;lsxu+&#65533;&#65533;&#65533;&#65533;T&#65533;l&#65533;&#65533;rr&#65533;&#65533;k&#65533;&#65533;g&#65533;7&#65533;er&#65533;A1&#65533;&#65533;&#65533;&#65533;&#65533;Usl&#65533;R"&#65533;D&#65533;&#512;&#65533;&#65533;~HvX2&#65533;X&#65533;\s&#65533;q&#65533;o&#65533;&#65533;D&#65533;&#65533;V&#65533;p&#65533;&#65533;^Gc&#65533;&#65533;e&#65533;yr&#65533;{&#65533;&#65533;t;&#65533;&#65533;&#267970;&#65533;Mv&#65533;&#65533;&#65533;&#65533;&#65533;r#&#65533;[&#65533;}&#65533;&#65533;]&#65533;&#65533;&#65533;e\q&#65533;&#65533;&#65533;&#65533;&#65533;&#65533;&#65533;v9MX&#1222;&#65533;&#65533;&#65533;k&#65533;&#643;&#65533;&#65533;&#65533;-p&#65533;d@Z&#65533;&#65533;%&#65533;;&#1574;5&#65533;p&#65533;<&#65533;4&#65533;&4&#65533;&#65533;&#1869;p&#488;D&#65533;(7F&#65533;QgBc&#65533;&#65533;jV%

&#65533;x&#65533;&#65533; iL{&#65533;&#65533;'?&#65533;C &#65533;&#1877;r&#65533;&#65533;B%&#65533;&#65533;&#65533;&#1870;&#65533;&#65533;&#65533;5&#65533;&#65533;O&#65533;p&#65533;&#65533;&#65533;JL&#65533;&#65533;&#65533;&#65533;Z&#65533;!&#65533;)E&#65533;{&#65533;r&#65533;y&#65533;cQ&#65533;&#65533;&#65533;&#65533;$F0BjMHa&#65533; &#65533;&#65533;&#65533;N&#65533;&#65533;&#65533;&#65533;&#65533;I&#9106;&#65533;&#65533;m&#65533;&#65533;&#65533;X&#65533;&#65533;&#65533;C&#65533;&#65533;&#65533;&#65533;R&#65533;&#65533;&#65533;S<&#65533;&#65533;`(&#65533;K&#65533;JY&#1170;&#65533;&#65533;&#65533;S:e&#65533;&#65533;&#65533;&#65533;*&#60035;s~&#65533;&#65533;&#65533;8&#65533;s&#65533;&#65533;&#65533;7/;&#65533;&#65533;L&#1278;&#65533;#&#65533;;&#65533;&#65533;9&#65533;&#65533;&#65533;r&#65533; 6&#65533;!W@f`"8&#65533;	S&#65533;&#65533;&#65533;&#65533;1&#65533;&#65533;[&#65533;&#65533;&#65533;&#40141;y&#65533;&#65533;3&#65533;Y&#65533;&#65533;&#65533;&#65533;u&#65533;*&#65533;&#65533;&#65533;&#65533;&#65533;q+&#65533;
8Gu.v&#65533;&#65533;&#65533;&#65533;&#65533;&#65533;pc*8*&#65533;~&#65533;&#65533;&#65533;&#65533;&#65533;`&#65533;U&#65533;b&#65533;v&#65533;sQ&#65533;9M&#65533;&#65533;&#65533; &#65533;&#65533;kg &#65533;&#65533;&#65533;p2eq&#65533;Z&#552;&#65533;&#65533;&#65533;0tA&#65533;[&#65533;&#65533;&#1029;e^&#65533;&#65533;&#65533;&#65533;&#65533;&#65533;&#65533;,/&#65533;t&#65533;#c&#65533;&#65533;&#65533;&#65533;&#65533;&#65533;3&#65533;,!;&#65533;&#65533;Q.&#65533;&#793;&#1260;&#65533;C&#65533; M&#65533;&#289;9&#65533;&#65533;&#65533;&&#65533;&#65533;&#65533;uLhc&#65533;&#65533;G3j&#65533;-`A
Q&#65533;&#65533;|v6&#65533;LN\J&#65533;&#65533; 25&#65533;&#65533;&#65533;&#65533;<&#65533;&#65533;L&#65533;&#65533;gY3&#65533;&#65533;v&#65533;L&#65533;&#65533;T&#65533;&#65533;&#65533;&#65533;I9&#65533;Tl&#65533;&#65533;&#65533;&#65533;A&#65533;&#65533;&#65533;a&#25927;&#65533;&#1296;(lLD&#65533;&#1299;A&#65533;A&#65533;&#65533;dBF&#1323;e-&#65533;2+;&#65533;0&#39363;&#65533;&#65533;<&#65533;&#65533;&#65533;&#65533;&#1201;&#65533;&#65533;&#65533; &#65533;i5&#65533;w&#65533;k&#65533;Y&#65533;%-&#65533;P&#65533;*X&#65533;&#65533;&#65533;&#65533;&#65533;&#65533;&#65533;Pj1&#65533;&#65533;&#65533;l&#65533;u&#65533;L&#65533;QyP&#65533;[&#65533;J&#65533;6&#65533;a&#65533;&#65533;&#65533;`&#65533;&#65533;&#65533;=&#65533;A.n&#65533;&#65533;DV&#65533;&#65533;&#65533;S[&#65533;&#65533;&#65533;&#65533;$&#65533;6&#65533;<t&#65533;&&#65533;D4&#65533;&#65533;ya&#65533;&#65533;C&#65533;n&#1453;o&#65533;&#65533;&#65533;"&#65533;&#65533;&#65533;:I&#65533;&#65533;!&#65533;2$=|&#65533;w&#65533;|Wa&#65533;&#65533;r&#65533;&#65533;\ZYL&#65533;&#65533;(&#65533;&#65533;&#65533;+H&#65533;IR!&#65533;S(?&#65533;&#65533;#&#65533;[(&#65533;Z&T'&#65533;JS&#65533;&#65533;2&#65533;&#65533;&#65533;O&#65533;&#65533;&#65533;q&#65533;&#65533;p&#476;&#65533;IVQ&#65533;&#65533;&#65533;yq&#65533;&#65533;`&#65533;~&#65533;&#65533;&#65533;p4;j&#65533;&#65533;8~=&#65533;&#65533;&#65533;&#65533;&#65533;&#65533;BAQ^&#65533;P&#65533;#&#65533;[1&#65533;8&#65533;&#65533;Rj&#65533;&#65533;&#65533;K-G+&#65533;&#65533;R*&#65533;&#65533;N&#65533;j&#65533;&#65533;&#65533;&#65533;&#65533;&#65533;IW&#501;C&#65533;&#65533; N&#65533;&#65533;tu!&#1016;&#65533;&#65533;)&#65533;&#65533;"&#65533;&#65533;&&#65533;Q&#65533;&#65533;d9&#65533;KN &#65533;i&#65533;%&#65533;$g&#65533;&#65533;&#65533;&#65533;+D&#65533;&#65533;;&#65533;A|P&#65533;%H!&#65533;BG&#65533;54&#65533;<&#65533;Q&#65533;&#65533;pfv4&#65533;(&#65533;i&#65533;6v&#65533;&#65533;&#65533;&#65533;[&#65533;&#65533;S&#65533; &#45956;!&#65533;s&#65533;&#65533;&#65533;&#65533;&#65533;&#65533;&#65533;V&#65533;&#65533;&#65533;&#65533;&#65533;j&#65533;,&#65533;&#65533;&#65533;mWI&#65533;YS&#65533;&#65533;&^&#65533;&#65533;&#65533; &#65533;&#65533;zS&#65533;&#65533;&#65533;&#65533;&#1452;&#65533;,&#65533;	L&#65533;&#65533;&#65533;5&#65533;((&#65533;	Q&#65533;&#65533;&#65533;&#65533;@&#65533;*PA&#65533;T&#65533;&#65533;&#65533;&#65533;&#65533;e&#65533;&#65533;&#65533;&#65533;&#49330;&#65533;pe&#65533;&#65533;]&#65533;&#65533;$&#65533;,&#65533;&#65533;&#65533;dw&#1218;&#65533;pzK&#65533;#&#65533;\V&#65533;&#65533;`Vr&#65533;&#65533;)&#65533;K&#65533;4&#65533;&#65533;&#65533;,&#65533;&#65533;
V&#65533;B&#65533;&#65533;Q+PA
R&#65533;D.(4!	E&#514;&#1209;&#65533;l&#65533;&#65533;&#65533;&#65533;7&#65533;ZD/&#65533;P&#65533;&#65533;4u{E&#65533;Y&#65533;e&#65533;i&#65533;&#951;&#65533;&#65533;B&#65533;+3&#65533;&#65533;&#65533;E&#65533;l&#65533;&#65533;&#65533; @F&#65533;fDP&#65533;h&#5791;&#65533;&#65533;7x&#65533;M5FR0D&#65533;&#65533;&#778;h&#876;&#65533;;&#65533;s)&#62106;]&#65533;g<L#&#50445;&#65533;P&#937;D&#65533;k&#65533;&#65533;V&#65533;1&#65533;&#1964;&#65533;~&#65533;Cn&#65533;&#65533;z&#65533;.&#65533;5.&#65533;&#1792;2|a&#65533;>5&#65533;&#65533;ex&#65533;&#65533;q&#198;&#65533;n/b81&#65533;&#65533;&#65533;&&#65533;^&#65533;&#65533;mx&#65533;&#65533;&#65533;&#65533;&#65533;~&#65533;&#65533;&#65533;&#65533;&#65533;:<6&#65533;XD&#1136;&#65533;&#65533;&#65533;%W^h&#65533;&#65533;&#65533;&#65533;&#65533; &#65533;&#65533;\.a5yjE&#65533;*N&#65533;34&#65533;&#65533;lq&#65533;&#65533;&#65533;5($&#65533;&#65533;&#65533;+,{-&#65533;R&#65533;&#65533;&#65533;&#65533;H&#65533;/&#65533;&#65533;u&#65533;&#65533;.&#65533;&#65533;w K&#65533;1`&#1362;~&#65533;r~&#65533;&#65533;&#65533;7~&&i&#65533;B&#65533;&&#65533;]t#"&#65533;?&#65533;&#65533;&#65533;&#65533;&#65533;S&#65533;&#65533;&#65533;`&#65533;6?&#65533;&#65533;d&#65533;D&#65533;&#65533;)s&#65533;8.&#65533;C &#65533;F&#65533;r0&#65533;&#65533;;&#65533;&#65533;.&#65533;&#65533;P&#65533;V&#65533;4.&#65533;r&#65533;&#65533;2&#65533;v} 6/:&#65533;&#65533;8_&#65533;v&#65533;V&#65533;DT=xQ&#65533;g&#65533;&#65533;WrE3"3M]E&#65533;&#65533;hd&#65533;:u&#65533;N=&#65533;3i2-Y&#65533;oO&#65533;D0&#65533;CpNPEU&#65533;1&#65533;w_&&#65533;&#65533;w	w1&#65533;Q&u@b&#65533;w6&#65533;LZ`p&#65533;&#65533;%&#65533;7V&#65533;p"&#1351;&#65533;&#65533;M&#65533;T2&#65533;H3V(2@&#1350;{x_&#65533;SXX&#65533;cP@Z&#65533;tJ&#65533;S&#65533;O&#65533;DpT&#65533;!&#65533;,w7BCsUtI&#65533;Q &#65533;H&#65533;Q&#65533;H&#65533;T&#65533;sGtx&#65533;9G&#65533;~&#65533;Q<e@(&#65533;&#65533;&#65533;S;&#65533;s&#65533;(U&#65533;qk.&#65533;|&#65533;||&#1224;&#65533;(RQ&#65533;7&#65533;8u&#65533;&#65533;&#65533;&#65533;S&#65533;&#65533;&#65533;&#65533;tS&#65533;s"gpU`t@g&#65533;C0pP&#65533;wxX&#65533;&#65533;buP&#65533;33a0R#Uz%u&3&#65533;&#65533;I&#65533;g]&#65533;~&#65533;4&#65533;"JsvUqX:X%&#65533;&#65533;&#65533;hO&#65533;W!&#65533;k&#65533;&#65533;&#658;r#%&#65533;:&#65533;Fu&#65533;&#65533;"/&#65533;D&#65533;f?&#65533;VSU}m&#65533;(&#65533;r&#1058;;&#65533;{&#65533;&#65533;M&#65533;2;&#65533;&#65533;&#65533;>&#65533;h&#65533;&#65533;60&#65533;S[ Y2h&#65533;&#65533;&#65533;<&#65533;I&#65533;B8&#65533;&&#65533;&#65533;`3&#65533;&#65533;&#65533;&#65533;^i`My&#65533;R&#65533;fS&#65533;GPI&#65533;Y@k0*&#65533;caJ%_&#65533;&#65533;8&#65533;H&#65533;}&#65533;&#65533;&#1152;q&#65533;&#65533;&#65533;&#65533;&#65533;&#65533;N&#1058;)&#65533;&#65533;V^&#65533;)&#65533;&_&#65533;&#65533;?&#65533;!$$(&#65533;AV&#65533;-\&#65533;-&#65533;&#65533;.C]&#65533;&#65533;Z&#65533;L`&#65533;NYq.&#65533;K&#65533;s.&#65533;g&#65533;&#65533;&#65533;6&#65533;n&#65533;.&#65533;?&#65533;B/&#65533;2&#65533;&#65533;&#65533;2&#65533;&#65533;&#65533;N&#65533;&#65533;;&#65533;&#65533;r5&#65533;?Y/P&#195;&#65533;&#65533;OC)&#65533;f&#65533;	I&#65533;yc86&#65533;&#65533;E3&#65533;p0&#65533;&#65533;3?rP&#65533;qV$&#65533;&#65533;&#65533;&#65533;&#65533;`LD|&#65533;&#65533;-&#65533;U&#65533;P&#65533;-V#W&S&#65533;2	}eSE&#65533;1#&#65533;L&#65533;1N5&#65533;&#65533;S3+&#1360;#&#65533;7\&#225;y#r&#65533;oR&#65533;&#65533;&#808;U%&#65533;Uq&#65533;6r&#65533;&#65533;k&#65533;RB&#65533;7-*k%E&#65533;&#65533;Ts&#65533;&#65533;&#65533;&#65533;&#65533;L&#65533;G&#65533;$S2\&#65533;L7Y4&#65533;&#65533;&#65533;&#65533;vk1s7&#65533;w&#65533;&#65533;&#65533;P&#65533;R&#65533;8p&#65533;&#65533;&#65533;K p&#65533;&#65533;VP&#65533;&#3172;R&#65533;t'&#65533;|&#65533;|&#65533;4>&#65533;&#65533;ySs&#483;.&#65533;&#65533;'s_X@WPsV@&#65533;;&#65533;&#1507;:*&#65533;%&#65533;&#65533;&#65533;5&#65533;q<&#65533;&#65533;&#65533;(2&#65533;&#65533;\cU&#65533;2USPq&#65533;&#65533;&#65533;&#65533;&#65533;r,c2\&#65533;&#65533;&#65533;
&#65533;&#65533;@0M&#65533;P&#65533;&#786;&#65533;&#65533;&#65533;j&#65533;&#65533;&#65533;$z&#1349;&#65533;B&#65533;~&#65533;&#65533;u&#65533;&#1349;33uE-&#65533;y)&#65533; &#65533;U* l"7dq'[pA-&#65533;&#65533;j&#65533;]&#1634;&&#65533;_~H&#65533;*EMA&#65533;&#65533;&#65533;&#65533;J-j#{XA-o@Vc4&#65533;&#65533;&#65533;&#65533;&#65533;&#65533;zz&#65533;6Vs&#65533;&#65533;&#65533;&#1709;&#65533;&#65533;[&#65533;?&#65533;&#65533;&#65533;,&#65533;df&#65533;L&#65533;2&#65533;&#65533;&#65533;2-&#65533;l5rER&#65533;yV&#65533;&#65533;X#rY&#65533;RP&#65533;:3]&#65533;T&#65533;&#65533;L0=&#65533;A&#65533;Xpp&#65533;&#65533;&#65533;&#65533;}&#65533;U&#65533;&#65533;&#605;&#65533;>8&#65533;R&#65533;5&#65533;Iz&#65533;&#65533;&#65533;&#65533;&#65533;&#1122;&#65533;&#65533;)&#65533;&#65533;V1&#65533;_&#1515;<h?ZaI&#993;=&#65533;&#65533;&#65533;qo`&#65533;&#65533;-&#1172;&#65533;u&#65533;h&#65533;SpL&#65533;H&#65533;&#65533;A&#65533;q&#65533;)&#65533;&#65533;&#65533;&#65533;&#65533;i&#65533;&#65533;&#65533;&#65533;&#65533;2&#65533;&#65533;x6&#65533;,&#65533;1&#65533;&#65533;&#65533;&#65533;KU'k[2	4N!5&#65533;uy&#65533;&#65533;54&#65533;&#65533;&#65533;9@&#65533;A&#65533;&#65533;,&#65533;:\W&#65533;&#65533;&#65533;u&#65533;&#65533;;s&#65533;a&#65533;&#65533;&#65533;h@b0{&#65533;	!&#65533;&#65533;&#65533;J{ n&#65533;&#65533;&#65533;	&#65533;P	&#65533;0	1A[k&#65533;&#65533;&#65533;J}L&#65533;&#65533;F&#65533;M&#1586;&#65533;;&#65533;&#1698;&#65533;*&#65533;F&#65533;&#65533;b`&#65533;&#65533;&#65533;&#65533;&#65533;z&#65533;(&#65533;&#65533;jP&#65533;&#65533;&#65533;X&#65533;&#65533;&#65533;&uUZ&#65533;Y&#65533;&#65533;k&#65533;&#1242;&#65533;&#1435;&#65533;&#65533;&#65533;*%g2/&#65533;&#65533;2y&#65533;&#65533;4&#16199;&#65533;&#65533;l&#65533;&#65533;L&#1579;&#65533;7Z&#65533;:&#65533;&#65533;;&#65533;&#65533;&#65533;&#65533;d&#1086;&#65533;&#65533;I&#65533;&#65533;6&#65533;&#65533;mr&#65533;q&#786;7&#65533;&#65533;L&#65533;Kq&#1227;&#65533;&#65533;+&#65533;&#28600;&#65533;L3&#65533;*&#65533;&#65533;ECR&#65533;&#65533;z&#65533;[4&#1963;&#65533;&#65533;&#65533;&#65533;P&#65533;&#65533;&#65533;&#65533;o&#65533;&#1314;c D&#65533;^,&#65533;V&#65533;&#65533;&#65533;]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d&#65533;&#65533;&#65533;<&#65533;&#65533;&#65533;&#65533;K&#65533;&#1915;xm&#65533;&#389;&#65533;6&#65533;Z&#65533;i&#65533;&#685;;w&#65533;&#1554;&#65533;&#65533;&#65533;&#65533;(1k&#1285;
+F<&#65533;ac&#65533;J&#65533;L&#65533;&#65533;&#65533;&#728;QF&#65533;\&#65533;&#65533;&#992;C&#65533;:"&#65533;&#270;&#65533;&#65533;^&#890;&#65533;&#65533;&#1520;c&#734;M&#65533;&#65533;&#65533;&#65533;>&#65533;v3&#65533;&#65533;&#65533;&#65533;,\&#65533;&#65533;x&#65533;F"W&#65533;ns&#65533;&#481;;?&#65533;&#65533;:&#65533;&#65533;&#1011;&#65533;&#65533;f&#65533;&#65533;!&#65533;&#65533;>&#65533;&#65533;@&#65533;.^&#1022;&#65533;&#65533;&#65533;&#65533;&#65533;&#735;&#65533;^=&#65533;&#65533;&#65533;&#65533;&#65533;&#65533;&#1023;&#65533;&#65533;&#65533; &#1158;&#1920;&#65533;&#65533;gOI&#65533;uf&#65533;C1T&#65533;&#65533;&#65533;&#65533;&#65533;Pgu&#65533;Y&#65533;8&#65533;&#65533;&#65533;Q&#65533;	&#65533;&#65533;&#65533;&#65533;I&#65533;&#65533;}&#65533;&#65533;&#8889;&#65533;&#65533;&#65533;y.&#65533;x&#65533;4N$&#65533;&#65533;&#65533;&#65533;X&#65533;&#65533;:&#65533;x#&#65533;@)&#65533;D
&#65533;C&#65533;=&#65533;&#65533;C&#1652;`BA&#65533;&#65533;WBd&#65533;&#65533;E&#65533;&#1940;5&#1622;6)&#65533;&#65533;]d&#65533;&#65533;hjU&#65533;Vf^&#65533;edj&#65533;f&AH&#65533;E]mE&#65533;|&#65533;&#39384;p&#65533;&#65533;&#65533;&#65533;1&#65533;`aT&&#65533;&#65533;&#65533;U&#65533;&#65533;&#65533;&#65533;&#65533;"&#65533;hW&#65533;:4&#1951;&#65533;f&#65533;n&#65533;&#65533;&&#1959;&#65533;=&#65533;&#65533;6&#65533;&#65533;#o&#65533;&#65533;&#65533;&#39596;&#65533;&#65533;&#65533;a/z&#65533;*j&#65533;&#65533;Y:)&#65533;_&#65533;J&#65533;&#65533;N8idU&#65533;z&#65533;k&#65533;&#65533;&&#65533;&#65533;&#65533;&#65533;&#65533;%D&#65533;F+m&#65533;kJ&#1318;&#65533;&#65533;f&#47567;7rK}0*V#&#65533;4&#65533;&#65533;&#65533;&#65533;&#65533;*&#65533;.&#65533;&#65533;&#65533;&#65533;&#65533;+&#65533;T&#65533;&#65533;&#65533;{&#65533;M&#65533;&#65463;&#47447;5&#65533;+p&#65533;&#65533;Rj&#65533;&#65533;&#65533;&#65533;'G&#65533;YQV&#65533;&#65533;pH{&#65533;&#65533;lf&#65533;0Cq&#65533;&#65533;&#65533; &#65533;&#65533;l&#65533;	&#65533;l&#65533;&#639;&#65533;&#65533;&#693;}&#65533;X&#65533;h
&#65533;`&#65533;<m&#65533;&#65533;&#65533;&#65533;x0&#65533;&#65533;&#65533;&#65533;&#65533;y&#65533;&#65533;&#65533;%&#65533;&&#65533;&#65533;2&#65533;L7&#65533;*&#65533;&#65533;&#65533;&#65533;&#65533;u&#65533;+&#678;&#65533;&#65533;&#65533;Z&#65533;5&#65533;W&#65533;f&#65533;&#65533;d&#65533;f&#65533;@nN&#65533;QX&#65533;tt&#65533;&#65533;&#65533;&#65533;&#65533;&#65533;a&#65533;&#65533;&#65533;qB&#65533;&#65533;&#65533;WV&#65533;&#65533;&#65533;&#65533;*w\&#65533;&#65533;&#65533;	'At&#65533;&#65533;&#65533;c&#65533;Q&#65533;\&#65533;1W&#65533;R&#65533;&#65533;K&#65533;9TK=4J&#193;&#65533;&#34881;UZg%qF-&#65533;[&#65533;&#65533;U&#65533;&#65533;V&#65533;$e&#65533;JQ&#65533;&#246;&#65533;&#65533;A&#65533;nn&#65533;&#65533;I&#65533;&#65533;&#65533;&#65533;&#65533;"&#65533;&#65533;T&#65533;&#65533;a&#65533;&#65533;&#65533;&#65533;G	iG&#65533;&#65533;&#65533;&#65533;&#65533;&#65533;Q&#65533;&#65533;RKm&#65533;&#65533;`&#65533;&#65533;~g&#601;D&#65533;&#65533;&#65533;w&#65533;G&#65533;&#65533;}&#65533;&#65533;&#65533;&#65533;+&#65533;&#65533;o&#65533;&#65533;&#65533;oZ&#65533;&#65533;&#65533;_&#65533;&#65533;7<nW&#65533;&#65533;&#2018;&#65533;&#65533;&#65533;&#65533;c&#65533;s &#65533;X&#65533;&#65533;&#65533;D&#65533;&#65533;	&#65533;&#65533;&#65533;&#65533;d;.!&#65533;T2&#65533;~p8&#65533;I&#65533;&#65533;&#65533;G&#65533;p&#65533;}&#65533;&#1111;&#65533;&#65533;V&#65533;&#65533;	jd
q&#65533;C&#65533;&#65533;&#65533;h&#65533;K`&#65533;&#65533;f&#65533;I&#65533;^&#65533;&#65533;&#65533;&#65533;&5Sb &#65533;w&#65533;Z1N&#65533;&#65533; 	&#65533;&#65533;&#383;&#65533;&#62145;&#65533;&#65533;&#65533;&#65533;6&#493;&#65533;WL&#65533;uX&#65533;&#65533;-&#65533;~+&#65533;&#65533;F6&#65533;&#65533;&#65533;&#65533;|&#65533;\3&#65533;F&#65533;&#65533;&#65533;2<k&#65533;&#1410;&#65533; &#65533;L&#65533;"&#65533;H&#65533;4&#65533;.&#65533;iK$&#65533;2&#65533;&#65533;&#65533;&#65533;&#65533;)&#65533;d&#65533;2i&#65533;&#18948;&#65533;&#65533;&#65533;YwB&#65533;By&#65533;jI&#65533;&#65533;d&#361;&#65533;&#65533;*U&#65533;"+&KXz&#65533;u&#65533;c%{liKb&#65533;(&#65533;&#65533;&#65533;z&#65533;)&&#65533;2&#65533;&#65533;&#65533;]&#65533;&#65533;&#65533;<~y&#65533;&#65533;&#1036;&#65533;&#1502;I&#65533;S6&#65533;k'&#65533;#&#754;h1&#65533;|8&#65533;;&#65533;I&#65533;r&#65533;&#65533;{&#1611;Z&#802;x&#65533;&#65533;&#65533;1!<&#65533;>&#65533;&#65533;&#65533;f&#65533;S&#65533;&#65533;&#65533;v&#65533;G&#65533;Pr&#65533;&#65533;&#65533;&#65533;'&#65533;&#65533;&#65533;&#65533;&#65533;&#65533;&#65533;&#65533;&#65533;&#65533;M1C&#65533;&#65533;&#65533;&#65533;F7&#65533;&#65533;&#65533;T&#65533;A&#65533;&#65533;P3z&#65533;&#65533; &#65533;&#1972;&#65533;2[&#65533;&#65533;K&#65533;&#65533;&#65533;&#65533;Dw&#65533;E&#65533;&#65533;&#65533;l;&#65533;1N&#65533;02&#65533;f&#65533;KN	z&#65533;p&#65533;-u'$&#65533;&#65533;&#65533;&#349;?&#65533;&#65533;v&#65533;&#65533;B&#65533;&#65533;TTT&#1435;l$&#1028;~&#65533;&#65533;|+&#65533;`f&#65533;(f&#65533;&#65533;^&#65533;jUG&#65533;0&#65533;Ux?iU&#874;&#1461;&#65533;p[SukY&#65533;zU&#65533;5$
)&#65533;y&#65533;7&#65533;45A+I&#65533;+&#65533;&#65533;&#65533;~9I8&#65533;&#65533;R&#65533;&#65533;&#65533;&#65533;):&#65533;N&#65533;&#65533;&#65533;,&#65533;e'<{&#65533;&#1238;&#65533;&#65533;tq&#65533;K&#65533;&#65533;YC&#65533;&#371;&#65533;d	gS&#65533;I&#65533;~&#65533;c&#65533;:&#1146;&#65533;&#65533;1r&#65533;&#65533;E&#65533;&#65533;&#65533;84&#65533;&#65533;&#65533;E&#65533;&#65533;&#65533;-&#65533;&#65533;J&#65533;&#65533;&#65533;3&#65533;%7&#65533;<Or&#65533;&#65533;2&#65533;&#65533;&#65533;1&#65533;&#65533;&#892;y2
R&#65533;&#65533;&#65533;&#65533;*&#65533;'40&#65533;:&#65533;&#65533;KeJS&#65533;&#65533;&#65533;3&#65533;&#65533;zk&#65533;H&#65533;Z&#65533;&#65533;&#65533;#YTI&#65533;&#1297;n	&#65533;|&#65533;&#65533;&#65533;&#65533;&#65533;F&#65533;~<&#65533;I&#65533;&#65533;D&#65533;&3D&#65533;,6&#65533;Z&#65533;&#65533;VM&#65533;&#65533;&#65533;&#65533;&#65533; &#65533;bhZ&#868;(&#65533;Z&#65533;I<bTr&#65533;g&#65533;&#65533;&#65533;@&#65533;&#65533;,&#19289;&#65533;&#65533;USea V&#65533;&#65533;&#65533;rJ'<&#65533;"&#65533;I"&#65533;&#65533;j&#65533;&#65533;&#65533;&#65533;N&#65533;!+&#65533;&#65533;R>&#65533;&#65533;&#65533;,&#65533;,&#65533;{&#65533;&#2009;:&#65533;&#65533;lg;&#65533;&#65533;&#65533;2&#65533;&#65533;b.e&#65533;&#65533;&#65533;/&#65533;3&#65533;&#65533;n&#65533;&#65533;}&#65533;BN8&#65533;%9(&#65533;3&#65533;V&#65533;UDY&#65533;Td&#65533;*&#65533;.7&#65533;&#65533;6&#65533;#&#65533;v&#65533;&#65533;&#65533;&#65533;&#65533;$&#65533;B`q&#65533;&#65533;XX&#65533;$&#65533;Gs&#65533;&#65533;":/8m&#65533;&#65533;M28G-a&#65533;&#65533;,&#65533; U[&#65533;&#65533;h&#65533;G&#65533;&#65533;&#1172;&#65533;&#65533;O4eH&#65533;&#65533;%&#65533;-&#65533;{&#65533;\&#65533;^&#1638;&#65533;|N$&#65533;3&#65533;bKg&#65533;&#65533;n&#65533;[&#65533;X&#65533;&#65533;&#65533;o&#425;Mw&#65533;r&#65533;&#65533;&#65533;&#65533;$&#65533;&#65533;|&#65533;&#65533;&#65533;&#65533;c&#65533;&#65533;Y&#65533;&#65533;&#65533;&#65533;&#65533;&#1827;y&#65533;J?Jnr;Z&#65533;&#65533;&#65533;&#65533;&#65533;&#65533;<&#65533;y&#65533;&#65533;y&#65533;&#65533;1Z&#65533;&#65533;&#65533;}&#65533;&#749;YM"&#65533;&#65533;n&#1676;3&#65533;K&#65533;&#65533;*=@&#65533;&#65533;&#65533;}&#65533;&#65533;d]&#65533;Z&#65533;9&#865;3&#65533;{&#65533;&#65533;&#65533;#&#65533;&#65533;u&#65533;5&#65533;&#1265;p&#65533;.X&#65533;&#65533;u&#65533;W&#65533;r_G&#65533;,6U&#65533;z&#65533;k`f&#65533;4;&#65533;+&#65533;&#1493;&#65533;&#65533;E&#65533;*{&#65533;F&#65533;XR&#65533;&#65533;]qB&#65533;&#65533;&#65533;;&#65533;&#65533;PO&#65533;&#65533;&#65533;CmR|Q&#65533;&#65533;&#65533;
&#65533;&#65533;&#65533;{]&#65533;@&#65533;&#1483;D &#65533;q&#65533;&#65533;&#1058;&#65533;&#65533;&#65533;&#65533;&#1221;&#65533;p&#65533;&#65533;&#65533;&#65533;~&#65533;nS\sS&#65533;&#65533;&#65533;&#65533;&#65533;w&#65533;H&#65533;:>&#65533;&#65533;&#65533;&#65533;7&#65533;0&#65533;6&#65533;K4&#65533;9.&#1970;{&#65533;L&#65533;&#65533;#^&#65533;1}&#65533;&#65533;&#65533;f9&#65533;%*\&#65533;_'#&#65533;O&&#65533;&#65533;U
&#65533;,&#65533;6R&#65533;r&#65533;&#65533;&#65533;&#17745;&#65533;&#1699;&#65533;&#65533;&#65533;&#65533;&#65533;&#65533;'&#65533;&#65533;&#535;&#65533;7&#65533;&#65533;&#65533;&#65533;&#65533;M&#65533;&#65533;K&#65533;&#65533;&#65533;&#938;&#65533;d&#65533;&&#65533;g&#65533;R&#65533;qJ4&#65533;{&#65533;&#65533;0&#65533;&#65533;cw&#65533;&#65533;:=&#65533;+&#65533;&#65533;w&#65533;&#65533;&#65533;&#65533;&#65533;&#65533;&#65533;t&#65533;Lt&#65533;&#65533;Hx&#65533;#&#65533;&#65533;-&#65533;:&#1153;&#65533;&#65533;&#65533;&#65533;&#65533;&#65533;&#65533;&#65533;`L&#65533;>&#65533;&#65533;&#65533;bI&#65533;y&#65533;&#65533;Y&#65533;&#65533;&#65533;&#65533;&#65533;f&#65533;khm&#65533;$&#65533;+Dc&#65533;6:9&#65533;m&#65533;&#65533;*&#65533;W4&#65533;&#65533;`&#65533;u8&#65533;S7&#65533;&#65533;&#1346;&#65533;&#65533;x&wl&#65533;7&#65533;*H{5&#65533;Ro&#65533;&#65533;qQT&#65533;1&#65533;p&#65533;&#65533;3&#65533;!qO&#65533;s%n8cVB&#65533;c&#65533;&#65533;A+F&#65533;w}&#65533;&#65533;T&#65533;&#65533;bb&#65533;a4&#65533;c&#65533;a&#65533;9~&#65533;8&#65533;&#65533;|g&#65533; #x&#65533;&#65533;&#65533;&#65533;9&#65533;&#65533;I&#65533;Gm&#65533;&#65533;&#65533;&#65533;&#65533;&#65533;&#65533;&#65533;G_0GZ&#65533;&#65533;A&#65533;~&#193;q&#65533;&#65533;f)S&#65533;ZY2&#65533;&#65533;&#65533;&#28690;&#65533;&#65533;&#65533;^&#65533;`}!&#65533;WA&#65533;&#65533;GIq&#65533;|$&#65533;&#65533;&#65533;zt&#65533;6a&#65533;nV<&#65533;_-&#65533;_&#65533;Tfo&#65533;&#65533;&#65533;bAf&#65533;&#65533;&#65533;&#65533;&#65533;S&#65533;Xg&#65533;8N&#65533;E{1&#65533;?&#65533;j}cww3 &#65533;Xb)dw&#65533;&#65533;F&#65533;&#395;97&#65533;!&#65533;=RWp&#65533;&#65533; VU"&#65533;WwS &#65533;cW`U&#65533;&#65533;&#65533;Q<P$Hg:G&#65533;&#65533;&#65533;BpQe#8i)QZ:&#65533;&#65533;q&#65533;^&#65533;0&#65533;&#65533;x&#65533;7x&#65533;_
&#65533;H2h}&#65533;&#65533;n&#65533;W+&#65533;>'&#65533;4s&#65533;8&#65533;&#65533;7S&#65533;&#65533;&#591;Y&#65533;r&#65533;&#65533;q8rz&#65533;l&#65533;&#65533;	gWK&#65533;DQU&#65533;&#65533;VvG&#65533;q&#65533;V&#65533;B/TuGgl)`m1Y&#65533;&#65533;lXg&#65533;&#65533;5&#65533;	s&#65533;dl&#65533;&#65533;=YZ5&#65533;X5&#65533;&#65533;k&#65533;&#1408;H&#65533;r<&#65533;&#65533;x6&#65533;&#65533;u&#65533;B;&#65533;0PTcO&#65533;&#65533;5^&#65533;K.T&#65533;K&#65533;&#65533;9&#65533;r&#65533;%&#65533;:&#65533;oN&#65533;=&#65533;e.Y>i&#65533;]A&#65533;hg"O&#65533;&#65533;'y&#65533;H&#65533;pdyV&#65533;&#65533;&#867;${H&#65533;&#65533;&#65533;W&#65533;f&#65533;d&#65533;&#65533;&#65533;&#65533;&#65533;&#1350;N&#65533;&#65533;^}'&#65533;sHsX&#65533;wY&#65533;UY&#65533;>&#65533;&#65533;0&#65533;$Os&#65533;~vH&#65533;`&#65533;&#65533;&#65533;w&#65533;&#65533;&#65533;HS&#65533;gx&#65533;&#65533;u&#65533;&#65533;&#65533;m&#65533;&#65533;!&#65533;6b"%2v&#65533;G&#65533;P&#65533;E\}TO&#65533;&#65533;N&#65533;&#65533;X{q&#65533;`&#65533;`&#65533;&#1536;&#65533;&#65533;&#65533;&#1628;&#65533;Y&#65533;&#65533;d&#65533;	6y&#65533;&#65533;X&#65533;&#65533;&#65533;&#65533;&#65533;~&#65533;@`&#65533;'&#65533;&#65533;'&#65533;&#65533;Z&&#263;&#65533;&#65533;I&#65533;0&#65533;&#65533;(&s5&#65533;&#65533;Ch&#65533;C&#65533;uz&#65533;g&#65533;&#65533;&#65533;&#65533;&#65533;g0&#65533;hv&#65533;&#65533;B&#15564;U&#65533;(&#65533;O&#65533;\:hui}y&#65533;3uj&#65533;l'&#65533;&#65533;&#65533;&#65533;r&#65533;&#65533;&#65533;&#65533;&#65533;'Y,&#65533;&#65533;8&#65533;&#65533;&#65533;&#65533;&#65533;x&#65533;&#65533;^^vs&#262;m&#65533;w&#65533;&#65533;&#65533;z&#65533;qk-&#65533;&#65533;Y&#65533;&#65533;GxGyZ&#65533;&#65533;&#576;&#65533;&#65533;&#65533;&#65533;fo&#65533;Y&#65533;X>	
J&#65533;&#65533;&#65533;UBDCk&#994;j&#65533;Vu&#65533;&#65533;_&#65533;xS&#65533;m'y&#65533;I&#65533;(&#65533;&#1487;_jm1&#65533;&#65533;dS&#65533;&#1608;&#65533;V&#65533;	&#65533;&#65533;&#65533;&#65533;x&#65533;S&#65533;&#65533;&#65533;n9&#65533;&#65533;3p&#65533;Rn&#65533;h&#65533;&#65533;J:iy&#65533;wuR&#65533;FLO&#65533;:u&#65533;e=5C&#65533;&&#65533;&#65533;y&#65533;&#65533;#&#65533;:&#65533;:'Vs	wP&#65533;b&#65533;&#65533;Z&3&#65533;{;&#65533;G&#65533;v8&#65533;G&#65533;&#65533;J&#65533;?
&#65533;hxC&#65533;&#65533;,J&#65533;&#65533;p&#65533;&#65533;z&#65533;&#65533;g&#65533;&#65533;&#65533;&#65533;&#65533;w>&#65533;U&#65533;&#65533;X&#65533;&#65533;R1e&#65533;&#65533;!&#65533;k&#1113;&#65533;&#65533;&#65533;&#65533;v&#65533;k'zM&#65533;b&#65533;X:]%cvd&#65533;&#65533;&#65533;.&#65533;Y
Z1	&#65533;u&#65533;q&#65533;	&#65533;&#698;&#65533;&#65533;&#65533;&#65533;&#1387;&#65533;&#65533;&#65533;&#65533;&#65533;~&#65533;	&#65533;&#65533;	&#65533;&#65533;&#65533;oZ&#65533;&#65533;n&#65533;c2c&#65533;3&#65533;Ph}d&#65533;L&#65533;A2&#65533;R&#65533;&#65533;&#65533;E7&#65533;&#65533;[&#65533;:\&#65533;U\&#65533;&#65533;&#65533;%&#65533;s&#65533;&#65533;g`&#65533;&#65533;&#65533;&#65533;&#65533;&#65533;&#65533;w&#65533;&#65533;&#65533;&#65533;P&#65533;'&#65533;&#65533;&#65533;&#65533;&#65533;"&#1763;&#65533;W/K&#65533;&#65533;Z&#65533;p&#65533;&#65533;&#65533;`&#65533; &#65533;&#65533;&#65533;2&#652;&#1734;M&#65533;&#65533;$&#65533;&#65533;&#65533;&#65533;&#65533;&#65533;q&#65533;&#65533;r&#65533;&#65533;&#65533;&#65533;&#65533;&#65533;mz&#65533;gz&#65533;&#65533;&#65533;&#65533;v5X1&#65533;&#65533;8f&#65533;&#65533;w5;&#65533;&#65533;b&#65533;CH $&#65533;&#214;q7U&#65533;c&#1718;[y&#65533;&#65533;G&#65533; &#65533;rv&#47190;w&#65533;s&#65533;r&#65533;&#65533;{&#1782;	&#65533;B&#65533;_&#65533;&#65533;W&#65533; &#65533;&#65533;u&#65533;&#65533;MY&#65533;&#65533;&#65533;Ng:&#65533;&#65533;K&#65533;:~Jt&#65533;&#65533;W|i&#1731;m&#65533;&#65533;|&#65533;&#65533;&#65533;+CN&#65533;&#65533;=H&#65533;&#65533;&#65533;okj&#65533;&#65533;*&#65533;
X&#65533;&#65533;y&#65533;&#65533;j&#65533;p&#65533;&#65533;&#1723;&#65533;{&#65533;&&#1787;&#65533;y&#65533;@8[&#65533;7[&#65533;8;&#15420;&#427;&#65533;&#65533;'_&#65533;&#65533;g&#696;QD&#65533;&#65533;&#65533;&#65533;&#65533;&#1803;&#65533;&#65533;&#683;~&#65533;&#65533;e&#65533;:&#65533;&#65533;&#65533;N&#65533;(-}&#65533;]AP5SF&#65533;&#65533;jZ&#65533;5#w&#65533;&#65533;D&#65533;&#65533;&#18713;&#65533;&#1725;&#65533;&#65533;&#65533; &#65533;|&#65533;&#65533;Z&#65533;&#65533;&#65533;l&#65533;&#65533;&#65533;0&#65533;&#65533;Fu&#65533;L&#65533;&#65533;&#65533;AJ&#65533;&#65533;&#65533;T&#65533;&#793;&#65533;&#65533;x0Q&#65533;&#65533;&#65533;q'8&#65533;+ R&#65533;}&#739;&#65533;&#65533;&#65533;)j&#65533;K&#65533;K&#65533;4k&#65533;&#65533;&#65533;4l&#249;&#65533;&#65533;5&#65533;&#65533;/&#65533;&#65533; &#65533;&#65533;&#65533;&#65533;&#65533;A&#65533;&#65533;)&#1744;&#65533;&#65533;H&#65533;y!U&#65533;&#65533;X&#65533;&#65533;S&#65533;\&#65533;e&#65533;H&#367;&#65533;&#65533;&#65533;&#675;Nk&#65533;&#65533;&#65533;y&#65533;y&#65533;&#65533;&#65533;&#65533;&#65533;&#65533;+&#65533;d&#65533;&#65533;B&#65533;[&#65533;&#65533;x&#65533;T6	&#65533;A0!&#65533;k;&#65533;&#65533;k^&#65533; ;&#65533;z&#65533;&#65533;|&#65533;&#65533;{&#65533;+gm&#65533;&#65533;&#65533;&#65533;&#65533;&#65533;{&#65533;&#65533;&#65533;)&#65533;8&#65533;.%&#65533;&#65533;(s&#65533;&#1539;|&#65533;>-T&#65533;v&#65533;_#&#65533;&#65533;mq|&#65533;&#65533;H&#65533;$&#65533;#43&#65533;&#65533;&#65533;!&#65533;W.&#65533;U%<*&#1335;&#65533;&#65533;&#65533;&#65533;3;&#65533;[?,&#65533;|&#65533;&#65533;0&#65533;&#65533;&#65533;9&#828;4&#65533;&#65533;K&#65533;l&#762;\&#65533;&#65533;,&#65533;&#48871;y&#65533;&#65533;5&#65533;1&#65533;z&#65533;&#65533;&#65533;&#65533;&#65533;&#65533;&#65533;&#43434;Y`|&#65533;&#65533;zN&#65533;&#65533;&#65533;&#65533;w&#65533;&#65533;6f&#65533;>&#65533;"&#932;<&#65533;&#65533;i&#951;&#65533;Ew&#65533;&#65533;&#65196;&#65533;&#65533;&#65533;\&#65533;&#65533;&#65533;&#65533;&#65533;&#65533;&#65533;&#65533;&#65533;&#65533;<&#65533;[&#65533;&#65533;&#65533;&#65533;q&#65533;,&#65533;&#65533;jN&#65533;&#323;?&#65533;Zmt&#65533;?A]&#65533;M}$&#65533;c&#65533;&#65533;&#771;&#65533;&#65533;&#65533;&#190;&#65533;&#65533;@&#875;,&#65533;ge&#65533;&#65533;&#65533;&#65533;&#65533;;&#65533;.&#251;[&#65533;&#65533;<&#818;&#65533;&#242;&#65533;L&#65533;.&#65533;&#65533;/L&#1273;,&#65533; &#65533;@&#65533;<&#65533;&#65533;&#65533;,&#252;[H&#65533;&#65533; &#65533;)3t&#65533;l&#65533;07&#65533;J&#65533;&#65533;W&#65533;&#65533;&#65533;&#65533;&#65533;z&#65533;&#65533;&#65533;&#65533;J&#459;&#65533;&#65533;Vo&#65533;{&#65533;&#65533;VF&#65533;3&#65533;&#65533;nh=&#1439;&#65533;&#65533;&#65533;&#65533;&#584;4_`&#65533;&#65533;pj&#65533;y&#65533;&#65533;xm&#65533;x&#65533;&#65533;&#1472;&#65533;&#65533;*&#65533;&#65533;~=&#65533;&#65533;&#65533;&#65533;z&#65533;&#65533;Z&#65533;&#65533;&#65533;&#1524;	&#65533;};y6s&#65533;)&#65533;&#65533;^&#65533;Hhg&#65533;&#65533;Rp[&#65533;W&#1623;'&#65533;&#65533;Q&#65533;E&#65533;.&#65533;&#65533;\`&#65533;&#65533;&#65533;E&#65533;d>&#65533;&#65533;&#1419;&#65533;&#65533;pm&#65533;&#65533;&#804;&#65533;-&#65533;&#65533;k&#1423;&#1425;&#65533;'RU&#65533;&#65533;#&#65533;%-&#65533;y&#65533;&#1534;&#65533;&#65533;&#65533;k&#65533;L&#65533;1&#65533;&#65533;&#65533; &#65533;}&#65533;&#65533;&#65533;&#65533;&#65533;=&#65533;&#65533;&#65533;&#65533;&#1149;&#65533;&#65533;&#65533;}&#65533;0&#312;&#65533;&#829;&#65533;&#65533;&#65533;(&#65533;&#65533;0&#65533;&#65533;&#65533;&#65533;&#65533;&#794;&#65533;&#1626;}{&#65533;&#65533;&#65533;&#65533;&#65533;&#65533;&#65533;&#65533;&#65533;&#65533;&#65533;&#65533;&#65533;q&#65533;&#65533;>&#65533;&#65533;&#798;&#65533;&#65533;3Q&#65533;&#65533;:&#65533;y&#65533;&#65533;&#65533;&#65533;&#65533;&#65533;w&#65533;Y&#65533;&#65533;p&#65533;Y&#65533;w&#65533;tH&#65533;~&#65533;&#1979;&#65533;&#65533;>&#65533;&#65533;&#65533;&#65533;&#65533;&#65533;g&#65533;'&#65533;&#44888;&#1626;&#65533;I&#65533;&#65533;&#65533;&#65533;&#65533;h&#65533;&#65533;&#65533;{&#65533;&#65533;I&#65533;$S\k&#65533;&#65533;k&#65533;&#65533;&#65533;&#65533;&#65533;&#65533;&#65533;\T&#65533;&#65533;+E &#65533;6&#65533;&#65533;h&#65533;>5A&#65533;&#65533;Q&#65533;&#65533;&#65533;&#65533;#x&#65533;&#65533;&#65533;&#65533;,&#761;&#65533;>,&#65533;&#65533;6&#65533;&#65533;0<&#65533;=&#65533;&#1270;&#65533;&#65533;?&#65533;&#65533;kN&#1915;&#65533;&#65533;,&#65533;&#65533;&#65533;&#65533;N&#65533;8&#65533;&#65533;&#65533;&#65533;&#1699;&#65533;G&#65533;&#65533;&#65533;=&#65533;#&#65533;y&#65533;&#65533;l8&#65533;&#65533;7&#65533;&#65533;J&#65533;Aq&#65533;&#65533;&#65533;j&#65533;N8&#65533;i}&#65533;{&#65533; iu@%B&#65533;&#65533;&#65533;89&#65533;8Ug6&#65533;&#65533;R&#65533;&#65533;T&#1908;&#65533;&#65533;&#65533;,&#65533;&#65533;n&#65533;F&#867;&#65533;&#65533;&#65533;N&#65533;&#1475;g&#65533;r&#65533;&#65533;&#65533;&#65533;&#65533;-&#65533;&#65533;&#65533;&#65533;&#65533;+&#65533;&#65533;_&#65533;&#65533;&#65533;M&#65533;&#65533;I&#65533;&#65533;&#65533;&#65533;4.&#65533;&#65533;v"D3IXb+&#65533;n&#65533;&#65533;&#65533;&#65533;&#65533;&#65533;&#65533;&#65533;x*&#65533;&#65533;^2&#65533;-&#65533;&#65533;&#65533;&#65533;&#65533;R&#65533;c&#65533;x&#65533;X~ &#65533;|&#65533;}&#65533;&#65533;K&#65533;&#65533;&#65533;&#65533;&#65533;N&#65533;6&#65533;&#762;&#65533;&#65533;&#65533;&#1843;\&#65533;&#65533;&#65533;&#65533;}&#65533;O&#65533;&#65533;&#65533;YS&#65533;a3&#65533;F&#65533;&#65533;b&#65533;&#65533;m&#17893;&#65533;&#65533;m&#65533;&#65533;up&#65533;h&#65533;&#65533;&#65533;R>&#65533;&#65533;&#65533;&#65533;&#65533;&#22786;t!&#65533;&#65533;g&#65533;3&#65533;&#65533;*&#65533;&#65533;&#65533;H&#65533;&#65533;&#65533;(~&#65533;>&#65533;*o&#65533;~&#65533;/&#65533;&#65533;$&#65533;&#65533;F&#65533;&#65533;&#65533;n&#65533;&#65533;&#912;&#65533;&#1972;@&#65533;/&#65533;&#65533;&#65533;~&#65533;V&#65533;&#65533;0&#65533;x m&#65533;O&#65533;d&#65533;g&#65533;&#65533;&#65533;a&#65533;&#65533;l&#65533;&#1108;5&#65533;]&#65533;&#65533;&#65533;&#65533;j&#65533;4&#65533;&#65533;c&#65533;&#65533;N&#65533;&#65533;{&#65533;	YC&#65533;&#65533;5&#65533;&#65533;8=&#65533;jn&#65533;;-&#65533;g.&#65533;3&#65533;&#65533;?&#65533;&#65533;&#65533;&#65533;&#65533;-&#65533;m>&#65533;>&#65533;j~&#65533;&#971;&#65533;&#65533; &#65533;0&#65533;&#65533;"&#65533;S&#65533;p&#65533;:&#65533;&#65533;&#1418;&#65533;&#65533;&#65533;|&#65533;&#65533;T&#65533;&#65533;&#65533;i&#65533;`Me&#65533;&#65533;I&#65533;&#49808;4&#65533;&#65533;&#65533;y&#65533;&#65533;&#65533;&#65533;&#65533;&#65533;fX&&#65533;^&#65533;&#65533;&#65533;&#65533;&#65533;*&#65533;=&#48815;&#65533;&#65533;&#65533;&#65533;&#65533;$&#65533;&#65533;)&#65533;&#65533;&#65533;&#65533;+&#65533;&#65533;$&#65533;-]&#65533;5&#65533;&#65533;7;&#65533;4l&#65533;9&#65533;8;&#65533;8&#65533;&#65533;&#65533;{&#65533;8&#65533;&#65533;&#65533;'{&#65533;&#65533;&#1536;=&#65533;zly&#65533;&#65533;y&#183;tN&#65533;*&#65533;&#1403;&#1475;{&#65533;&#65533;&#65533;&#65533;&#65533;&#65533;&#1017;IU{&#65533;Wo&#65533;o&#65533;&#65533;&#65533;&#65533;&#65533;D&#65533; !/^<y	&#65533;C&#65533;&#65533;&#65533;z&#65533;&#65533;&#65533;&#65533;&#65533;D&#65533;-^&#280;Q&#65533;F&#65533;=~R&#65533;H&#65533;##&#1451;G&#65533;<x&#65533;\&#65533;[S&#65533;:t&#65533;&#921;#G&#65533;\&#65533;&#65533;;&#457;:&#65533;&#927;A&#65533;W)&#65533;o&#65533;&#65533;1&#65533;&#1783;&#65533;S&#65533;R&#65533;&#65533;4&#65533;&#1052;\&#609;&#65533;&#622;&#65533;&#65533;w&#2045;+(o&#65533;z&#65533;&#65533;y&#65533;!D&#65533;u&#65533;&#65533;U9&#65533;&#65533;^&#65533;e&#65533;&#65533;&#65533;7&#65533;&#65533;&#65533;&#65533;E&#65533;x&#65533;B&#65533;&#65533;&#1318;|&#65533;&#65533;&#65533;&#65533;z&#65533;?v&#65533;X&#65533;f&#925;=&#65533;|&#65533;&#65533;Y&#65533;&#65533;M&#65533;k&#65533;&#65533;&#65533;;&#65533;c[&#65533;n&#65533;Nl&#65533;&#65533;&#1382;_&#2006;&#65533;[f:t&#65533;&#1317;;&#65533;&#65533;&#65533;s&#65533;y&#65533;SG9M&#65533;&#861;?&#65533;]&#65533;t&#65533;D&#65533;&#65533;,&#65533;T(Q&#65533;&#65533;&#461;3gnv&#65533;^&#65533;&#65533;&#1289;&#1948;&#65533;&#65533;&#45095;s&#65533;^&#65533;|&#65533;&#65533;&#478;&k&#65533;&#65533;b&#65533;wS"&#65533;%&#65533;&#65533;R&#65533;3xBKl&#65533;xd&#65533;&#65533;{&#65533;/&#65533;4k&#65533;&#65533;&#65533;L&#65533;&#65533;[&#65533;&#65533;?&#65533;CLl&#65533;&#65533;&#65533;E&#65533;Vd&#65533;E_&#65533;1&#398;&#65533;r&#734;&#65533;D-6&#65533;~sn&#65533;&#65533;v"Grx2;!&#65533;<J(r&#65533;'p&#65533;i&#65533;(&#65533;&#65533;&#65533;J)&#65533;Tr&#65533;&#65533;n*&#65533;&#65533;&#65533;&#65533;:&#65533;	z&#65533;&#65533;&#65533;d&#65533;&#557;&#65533;Nr&#65533;F7&#1908;&#65533;&#65533;&#65533;&#65533;g!;J+!=+&#65533;D;&#65533;2%&#65533;&#65533;T&#65533;A&#65533;&#65533;Q&#65533;&#65533;2&#65533;&#65533;>&#65533;&#65533;S&#65533;>q3&#65533;&#65533;3&#65533;]&#65533;m6Og+&#65533;&#65533;&#65533;D&#65533;tT&#65533;d&#65533;TTTec&#65533;u~3&#65533;&#65533;&#65533;dm&#65533;&#65533;.&#65533;&#65533;	&#65533;&#65533;&#65533;&#65533;W_}&#65533;.&#65533;&#65533;x&#65533;.&#65533;"&#65533;"&#65533;Vd&#65533;Zr&#65533;"&#65533;[m&#65533;&#65533;9&#65533;&#65533;&#65533;&#65533;&#65533;&#65533;V&&#65533;Z&#65533;TwBs &#65533; &#65533;&#65533;&#65533;9&#65533;&#65533;Pu&#65533;&#1012;&#65533;"s^L&#65533;&#65533;WB&#65533;&#375;&#65533;&#65533;&#65533;&#65533;3<&#65533;&#65533;&#65533;1I!&#65533;&#65533;R{&#65533;A&#65533;B37&#65533;@&#65533;q&#65533;b5&#65533;&#65533;8c&#65533;7&#65533;&#65533;$&#65533;6em>&#65533;&#1749;8&#65533;&#65533;C&#612;&#65533;K)&#65533;_&#65533;&#65533;&#65533;&#65533;&#65533;CN5QC{&#477;&#65533;&#65533;it&#65533;&#65533;?&#65533;Q#75&#65533;&#65533;L&#65533;&#65533;&#354;&#65533;s&#65533; &#65533;Rjv&#65533;E&#65533;@y&&#65533;&#65533;&#65533;&#65533;&#65533;&#65533;#&#65533;Z2&#65533;/&#65533;&#65533;k&#65533;&#65533;wB&#65533;ICM&#65533;&#65533;][&#65533;>NQ&#65533;&#65533;m&#65533;B&#65533;[UOcy&#65533;&#65533;&#1459;&#65533;&#65533;-o2:&#65533;&#65533;>&#65533;&#65533;&#65533;g<p&#65533;w<<&#65533;%W&#65533;&#65533;&#65533;\RY&#65533;&#65533;&#65533;&#65533;&#65533;&#907;6&#65533;hw&#65533;&#65533;&#65533;#&#65533;&#65533;S&#65533;&#65533;&#65533;&#65533;N&#65533;&#65533;&#65533;&#65533;&#65533;&#65533;&#65533;{~&#65533;C&#65533;&#65533;&#65533;&#65533;2&#65533;&#65533;7x
&#65533;P_&#65533;o&#65533;&#65533;^3&#31838;a
&#65533;3&#65533;&#65533;&#65533;Kg}5<&#1133;&#65533;:?|&#65533;&#65533;Q.&#65533;rU&#65533;t&#65533;_W&#65533;&#65533;&#65533;&#65533;$5&#65533;?H&#65533;&#65533;|&#65533;&#65533;&#65533;y2&#65533;&#65533;O&#65533;c&#65533;&#1413;&#65533;S&#65533;&#65533;&#65533;(&&#65533;,P"&#65533;XJ&#65533;@:&#65533;&#65533;&#65533;&#65533;&#65533;&#65533;5]Nmz&#65533;P&#65533;4&#65533;&#65533;Px&#65533;&#65533;BN&#65533;4&#65533;&#65533;`/&#65533;^^&#65533;&#65533;&#65533; &#65533;!&#65533;r6&#65533;&#65533;6&#65533;R&#65533;&#65533;Z&#65533;&#65533;N&#65533;Joa9b&#65533;&#65533;\&#65533;&#65533;Z:1&#65533;&#163;%&#65533;&#1802;8<I&#65533;z&#65533;&#65533;&#65533;Z&#65533;&#65533;@&#65533;bz&#65533;H&#65533;&#65533;+<D&#65533;&#65533;O&#65533;&#65533; ~GXmlcP&#65533;&#65533;&#405;&#65533;Q&#65533;wL&#65533;&#65533;J&#65533;&#65533;$&#65533;8&#65533;&#65533;&#65533;o|3&#65533;o	&#65533;St#&#65533;Y&#65533;H&#65533;5&#65533;OcH&#65533;&#65533;&#27541;&#65533;ez}&#65533;&#65533;&#65533;&#65533;/&#65533;Eh&#65533;&#65533;&#65533;d&#65533;*9JF&#65533;3Wq&#65533;I&#65533;0&#65533;a=&#793;"y&#65533;&#65533;&#65533;&#65533;]&#65533;&#65533;&#65533;&#567;K^&#65533;r&#65533;&#65533;H&#65533;&#65533;QDV&#327;d5&#65533;&#65533;P&#65533;	$&#65533;&#65533;1XD&#65533;&#65533;&#65533;&#65533;&#65533;@&#65533;&#65533;P&#65533;fQ<&#65533;+&#65533;,'&:&#65533;M;hG&#65533;&#65533;&#65533;!'i&#65533;&#65533;&#65533;&#65533;&#65533;&#65533; &#65533;&#65533;:&#65533;&#65533;&#65533;A&#65533;i&#65533;g>#&#65533;&#65533;&#65533;&#65533;d&#65533;&#65533;i&#65533;&#65533;&#65533;&#65533;0^&#65533;&#65533;SB&#65533;7&#65533;z&#65533;&#65533;&#65533;L&#65533;itoyKU&#1946;&#65533;}&&#65533;&#265;2&#65533;8&#65533;Y&#65533;&#65533;z&#65533;>)>&#65533;+&#65533;KJO&#65533;e&#741;&#65533;zi4&#65533;&#65533;$5^SXF&#65533;iN&#1896;Sm&#65533;&#65533;&#65533;&#65533;zt&#65533;&#65533;
g9C&#65533;&#65533;&#65533;QWq&#65533;&#65533;6~D&#65533;u&#837;&#65533;*&#65533;&#65533;83&#65533;&#65533;&#65533;0&#65533;q&#65533;C&#65533;
&#65533;
&#65533;&#65533;0&#65533;&#65533;&#65533;&#65533;:cV
9t_"&#65533;&#65533;S&#65533;Nf1X=&#65533;=}&#65533;W&#65533;&#65533;UFtL&#65533;6.&#65533;u&#65533;&#65533;&#598;&#65533;&#65533;&#65533;&#65533;s&#65533;&#65533;*&#65533;&#65533;&#65533;Y&#853;&#65533;&#65533;
&#65533;q&#65533;&#65533;@.&#1352;a:&#65533;@&#65533;&#65533;#&#65533;&#65533;1&#65533;i5y&#65533;&DN_C8&#65533;&#65533;&#65533;	&#65533;&#65533;] &#65533;$&#65533;&#65533;&#65533;&#65533;&#65533;\&#65533;&#65533;&#65533;&#65533;<2&#979;&#65533;&#65533;k\%
.&#65533;&#65533;-U&#65533;J"FsS&#523;&#170;7NLlOL&#65533;&#65533;c&#65533;&#65533;%MfI&#65533;&#65533;&#1880;&#65533;&#65533;&#65533;&#65533;Rd&#65533;&#65533;?#&#65533;OI&#65533;&#65533;l|7&#65533;f&#48984;s);&#65533;&#65533;0&#65533;Z&#65533;m&#65533;f{&#65533;:B>&#65533;&#65533;F&#745;&#65533;F&#65533;&#65533;rj&#65533;2&#65533; E&#65533;&#65533;&#65533;&#65533;&#65533;^&#65533;"T&#65533;&#65533;&#65533;&#65533;S+&#65533;&#65533;&#65533;|&#65533;UB&#65533;+]&#65533;W&#65533;&#65533;&#65533;&#65533;b&#65533;&#65533;k&#65533;e<&#65533;x/R'W&#65533;&#65533;&#65533;&#65533;&#65533;&#65533;&#65533;&#65533;~&#65533;*AJ/&#65533;rJ&#65533;[&#65533;-&#65533;&C% &#65533;&#65533;*&#65533;&#65533;&#65533;\z	&#65533;<Z&#65533;3q&#65533;Dg^&#65533;2&#65533;eI&#1534;&#65533;2&#65533;&#537;&#1574;[&#65533;"'&#65533;&#65533;&#65533;J\&#65533;iu^&#65533;&#65533;&#65533;&#65533;F&#65533;&#65533;*6\AD"L&#65533;&#65533;&#65533;&#1336;&#953;C|&#65533;q&#65533;G&#65533;&#65533;R&#65533;7Ir&#65533;&#65533;&#65533;&#65533;&#65533;R&#65533;2&#65533;&#1840;&#65533;&#65533;L&#65533;&#65533;X&#65533;My&#65533;#iL&#65533;&#65533;&#65533;&#65533;il&#65533;&#65533;&#65533;&#65533;?N&#65533;&#65533;C]&#65533;&#65533;&#65533;&#65533;uz&#65533;5m&#65533;NRA&#65533;z&#65533;&#1337;5&#65533;&#65533;R!N&#65533;&#65533;ID&#65533;_#&#65533;,k&#65533;&#65533;&#65533;&#65533;&#65533;&#65533;&#65533;@q&#65533;&#65533;&#65533;(&#65533;&#65533;f_i&#65533;S&#65533;tKcr&#65533;&#65533;&#65533;,T&#65533;&#65533;&#65533;g&#65533;8:2mf&#65533;v&#65533;X&M&#65533;&#65533;&#65533;&#65533;V&#65533;&#65533;+-&#65533;&#65533;&#65533;&#65533;&#65533;&#65533;&#65533;Bq,~^&#65533;&#65533;&#65533;&#65533;&#65533;f&#65533;jT[&#65533;&#65533;&#65533;d&#65533;lF&#65533;&#65533;&#65533;JB6S&#65533;w{Q&#65533;&#190;
&#65533;&#65533;0&#65533;zS8&#65533;&#65533;GAX&#65533;&#65533;&#65533;h&#65533;&#65533;H&#65533;&#65533;~1&#65533;&#65533;&#65533;&#65533;3+&#65533;x;6(;&#65533;&#65533;&#65533;l&#65533;JN*&#65533;&#65533;&#65533;Y iS&#65533;M&#65533;N}&#65533;&#65533;|&#65533;&#65533;&#65533;&#65533;#7?&#65533;M])&#65533;&#65533;&#65533;2p&#65533;U&#65533;Q&#65533;&#65533;_e	k=&#65533;&#65533;&#65533;!;C`&#65533;e&#65533;_9;&#65533;&#65533;&#65533;R	&#1292;&#1913;*!&#65533;B&#65533;&#65533;&&#65533;&#65533;K>&#65533;&#65533;&#65533;&#65533;1Sc&#65533;'&#65533;x&#65533;&#65533;&#65533;&#65533;&#65533;4*7&#65533;&#65533;W&#65533;&#65533;&#65533;&#65533;t,&#65533;&#65533;&#65533;&#65533;&#65533;&#65533;5&#65533;&#65533;&#65533;S&#65533;]&#65533;v7&#65533;&#690;&#65533;&#65533;&#65533;&#65533;:&#65533;I&#65533;u&#65533;&#65533;&#65533;&#65533;Y'&#65533;&#65533;o&#65533;&#65533;<H&#65533;&#65533;&#65533;&|&#65533;y&#889;&#65533;&#65533;3h&#65533;@T&#65533;+Qe&#65533;|&#65533;bn&#65533;>&#65533;uOg&#65533;&#685;&#65533;&#65533;~&&#65533;&#65533;U&#65533;[u&#65533;&#65533;s4&#65533;&#65533;&#65533;"&#65533;lJP&#65533;&&#65533;D&#65533;&#65533;'KO&#65533;6&#65533;&#65533;o&#65533;&#65533;q&#1311;&#65533;&#65533;&#65533;3~&#65533;Z&#65533;&#65533;c&#65533;&#37113;&#65533;(&#65533;13<&#65533;&#65533;&#65533;9&#65533;`@K&#65533;&#65533;	$%j&#65533;&#65533;a(&#65533;J>W&#65533;&#65533;&#65533;Se&#737;&#65533;&#65533;*&#65533;6\S&#65533;&#65533;&#65533;!Y&#65533;&#65533;i&#65533;&#65533;c35&#1789;&#65533;A&#65533;&#65533;&#65533;J&#65533;;i&#65533;ab9,VK)&#65533;Y&#65533;r&#65533;W&#65533;5:&#65533; s&#65533;&#65533;&#65533;&#65533;&#65533;&#9361;Z$?8&#65533;&#65533;>&#242;.&#65533;&#762;Y&#65533;&#65533;"0&#65533;&#65533;&#65533;&#65533;&#65533;&#65533;&#65533;5y&#65533;
!3&#65533;&#65533;t&#65533;&#65533;&#65533;&#65533;1&#65533;&#65533;$&#65533;{&#65533;&#65533;&#65533;&#65533;&#65533;&#65533;&#65533;n&#65533;&#65533;&#65533;X&#65533;&#65533;P&#65533;&#65533; &#65533;e&#65533;7&#65533;C5&#65533;&#65533;7&#65533;c&#65533;&#65533;&#65533;&#65533;&#65533;&#65533;*&#65533;>)i&#65533;&#65533;q&#65533;
o&#1542;l&#65533;i a@&#65533;g&#65533;&#65533;o&#65533;N&#65533;*?R&#65533;/ &#65533;R&#65533;_&#65533;&#65533;&#65533;>4@!&#65533;5&#65533;(&#65533;&#65533;Q&#65533;"Y,&#65533;54&#65533;&#65533;8&#65533;i&#65533;T*.h[&#65533;I&#65533;&#65533;#&#65533;&#65533;"&#65533;PA$l&#65533;L&#65533;C&#65533;&#65533;&#65533;0&#65533;&#65533;i&#65533;&#65533;&#65533;FZ&#65533;&#65533;`&#65533;>r&#65533;(
&#65533;&#65533;&#1652;&#65533;YBmR&#65533;2d&#65533;7&#65533;!&#65533;&#65533; B[q&#479;&#65533;/]&#1609;h&#65533;9&#65533;&#65533;.ql&#65533;\&#65533;&#65533;K0_j&#65533;4&#224;y&#65533;&#65533;&#65533;&#9953;_&#65533;n3&#65533;"=|&#65533;}$&#65533;m&#1110;&#65533;:&#65533;/&#65533;&#65533;B&#65533;&#638;wc&#65533;&#65533;&#65533;?+&#65533;,&#65533;&#65533;H&#65533; &#338;$&#65533;*!:&#65533;&#14293;&#65533;:*&#65533;&#65533;&#65533;`&#65533;&#65533;&#65533;&#65533;o&#65533;l&#65533;&#65533;gXe&#65533;Z&#65533;&#65533;X&#65533;&#65533;_xqx&#65533;&#1705;P&#1790;&#65533;@E&#65533;&#65533; &#65533;&#550;&#65533;&#551;&#65533;&#552;t&#65533;&#65533;S"&#1843;l&#65533;&#65533;&#65533;E&#65533;JH&#65533;&#65533;&#65533;&#65533;I&#587;&#65533;&#65533;&#65533;&#65533;&#65533;_s&#221;&#65533;&#65533;&#65533;&#65533;&#65533;\.qQ&#65533;^&#65533;&#65533;&#65533;&#65533;0'&#65533;y1&#65533;&#65533;&#765;&#65533;&#65533;&#716;	&#65533;&#65533;0&#65533;&#65533;9&#65533;-&#65533;&#65533;&#65533;&#65533;&#65533;:&#65533;9zc&#65533;&#65533;S&#65533;7&#65533;&#65533;&#65533;#&#65533;&#65533;&#628;&#65533;,&#65533;.&#65533;&#65533;&#65533;&#65533;&#65533;&#65533;[A]&#65533;F&#65533;$C&#65533;&#65533;&#65533;8Q6D&#65533;b&#271;&#65533;{&#65533;&#65533;&#65533;B&#980;&#65533;c&#65533;M&#65533;&#65533;&#65533;[&#65533;&#65533;&#65533;`I
&#65533;&#65533;
&#65533;k&#65533;
&#65533;&#65533;&#65533;&#65533;
jz&#614;x
&#65533;42&#65533;@&#65533;o&#65533;&#65533;&#65533;&#65533;k&#518;m&#1030;&#65533;&#65533;&#65533;&#65533;f0&#65533;_&#517;Z&#65533;UL&#65533;L&#65533;m&#65533;&#65533;i,&#65533;#)h&#65533;	_9&#65533; l"&#65533;&#65533;M*<&#65533;&#65533;&#65533;M&#65533;&#65533;O&#65533;&#65533;:$&#65533;!E:&#65533;U&#65533;&#65533;&#65533;&#65533;&#65533;&#65533;&#65533;c&#65533;&#65533;&#65533;M&#65533;	1U&#65533;[$+&#65533;nC&#440;a&#1076;6&#65533;j&#428;&#65533;&#65533;#&#65533;&#1100;&#65533;34&#65533;&#65533;&#65533;&#65533;&#65533;&#65533;,,&#65533;&C&#65533;&#65533;&#65533;&#65533;.Ac!/;&#65533;f&#65533;&#65533;&#65533;&#65533;&#65533;&#65533;&#1151;&#65533;D'\&#65533;h&#65533;Q/&#65533;&#65533;&#451;&#65533;&#65533;&#65533;&#65533;k\&#65533;&#65533;&#65533;TZ&#65533;d&#523;4&#65533;x&#65533;&#65533;a&#65533;&#65533;&#65533;&#65533;&#65533;'0&#65533;&#65533;]A&#65533;&#65533;&#65533;&#65533;&#65533;#&#65533;a&#597;&#266;&#65533;(9&#65533;+9&#65533;3&#65533;o&#65533;I{3S&#65533;&#65533;p&#1030;h`&#65533;e`g&#65533;&#65533;h&#65533;g`e&#65533;d(&#65533;WpT&#65533;H&#65533;&#65533;8`&#65533;J&#65533;&#65533;]1&#65533;&#65533;&#65533;&#65533;)8R&#65533;.&#65533;G&#65533;j&#65533;L&#65533;T&#65533;U-&#65533;5XRQ5&#65533;&#65533;B&#65533;&#65533;#"&#65533;&#65533;&#1712;X$%&#65533;KZ&#65533;&#65533;Y]&#65533;K&#65533;&#65533;&#65533;&#65533;rq&#65533;&#65533;&#65533;;(&#65533;&#65533;&#65533;#<&#65533;d&#65533;g&#65533;&#65533;L&#65533;	&#685;M$&#65533;V&#65533;<C&#65533; Lqi*&#65533;h&#65533;m&#65533;&#65533;`@&#65533;S|4&#65533;a)z
v&#65533;&#65533;`
&#65533;HOC&#20248;9&#65533;%&#65533;L&#65533;&#65533;L&#65533;R&#65533;&#65533;'&#65533;&#65533;&#65533;h&#65533;
&#65533;&#65533;&#65533;&#209;&#65533;Z&#65533;B&#65533;&#65533;U&#65533;U&#65533;&#65533;&#65533; &#65533;ZC&#65533;&#65533;&#65533;&#65533;&#65533;&#65533;&#65533;r\?&#65533;&#15671;&#65533;t&#65533;&#65533;&#65533;&#11018;'IW9%N&#65533; &#65533;n&#65533;&#65533;d ^&#65533;b(c0b&#65533;]&#1029;&#58629;XHTT`&#65533;Qh=@(&#65533;9(rXL&#65533;&#65533;y&#65533;\&#65533;&#65533;	&#65533;&#65533;O&#65533;&#65533;&#65533;X&#65533;A&#65533;U&#65533;.&#65533;&#65533;-MZ&#65533;L&#65533;&#65533;&#65533;&#65533;&#65533;&#65533;E&#65533;&#65533;&#832;&#65533;&#65533;&#65533;C&#65533;&#65533;	&#65533;n[&#65533;}&#65533;l&#217;&#65533;62&#65533;J:'}&#65533;&#1785;&#840;r&#65533;&#65533;qK&#65533;c&#65533; r&#65533;/=Oj&#65533;&#65533;&#65533;&#65533;xD=&#65533;I&#65533;&#65533;&#287;&#65533;&#65533;&#65533;&#65533;;I&#65533;D:&#65533;;Bf
&#65533;)&#473;&#1658;&#65533;&#65533;H&#65533;( &#65533;&#65533;M&#65533;EHS&#65533;0&#65533;&#65533;&#1081;)&#65533;&#65533;&#65533;&#65533;&#65533;&#65533;&#65533;&#65533;&#65533;Y&#65533;&#65533;&#1501;Gc&#65533;G&#65533;&#65533;6m&#65533;7m&#65533;7&#65533;8&#65533;&#65533;&#65533;&#65533;&#65533;&#65533;&#65533;]&#65533;&#65533;&#65533;&#65533;E&#65533;m&#65533;&#65533;e]&#65533;&#65533;[&#1029;]&#65533;^P&#65533;Z&#65533;XXT0R&#65533;O&#1540;E&#65533;/&#65533;&#65533;-g8v&#65533;&#65533;j&#65533;&#65533;,-&#65533;Se_QU&#65533;/&#65533;&#65533;&#65533;&#65533;5&#65533;X!&#65533;&#65533;&#65533;(/&#65533;%dF&#65533;&#65533;&#65533;&#65533;&#65533;J&#65533;&#65533;&#65533;l&#65533;>&#65533;6L&#65533;&#432;VR6
&#65533;3&#65533;c	M&#65533;&#65533;C;Rr-&#65533;&#65533;4|V&#65533;&#65533;&#65533;i&#65533;&#65533;t&#65533;&#65533; &#65533;*W&#65533;1&#65533;P)&#65533;&#53024;&#65533;&#65533;o&#65533;&#65533;&#65533;&#65533;X&#65533;&#65533;&#4821;a&#65533;&#65533;	&#955;&#65533;Pc&&#65533;M&#65533;u&#65533;&#65533;&#65533;&#65533;&#65533;-&#65533;&#65533;&#65533;Q&#65533;&#65533;&#65533;&#65533;&#65533;&#65533;&#65533;O^&#65533;&#65533;&#65533;p&#65533;p&#588;UNo&#65533;&#65533;-&#65533;&#65533;.&#65533;&#65533;/&#65533;b&#65533;&#65533;&#65533;jP`&#65533;&#65533;[&#65533;&#65533;&#38725;4&#65533;&#65533;Y&#65533;&#65533;V@R&#65533;O&#65533;&#65533;J&#65533;4x&#65533;!&#65533;&#65533;$&#65533;&#65533;V&#65533;v&#65533;&#65533;&#65533;O*T&#1542;&#65533;&#65533;&#65533;&#65533;F&#65533;$&#65533;&#33333;E6&&#65533;&#65533;OC&#65533;&#65533;!&#65533;&#65533;&#65533;&#65533;&#65533;k&#65533;9[&#65533;&#65533;&#65533;Pfb&#65533;&#65533;d
-&#65533;h&#65533;?)9&#65533;3)&#65533;W&#65533;P7)&#65533;^&#65533;&#65533;&#65533;&#65533;&#65533;$t0EH&#65533;&#1126;[&#65533;&#65533;&#65533;&#65533;&#65533;&#65533;"&#1759;&#65533;&#65533;&DL&#65533;6&#358;L&#65533;&#65533;&#65533;&#65533;9&#65533;&#65533;&#65533;1!&#65533;"&#65533;e&#65533;&#65533;&#65533;&#65533;&#65533;&#65533;(&#65533;@&#65533;h&#65533;#&#65533;&#65533;&#65533;,}&#65533;&#65533;&#65533;T&#65533;X,c1&#65533;%)f&#65533;uS&#65533;&#65533;&#65533;H&#65533;&#65533;7&#65533;gy^zV&#65533;m&#65533;a&#65533;&#65533;&#65533;}Wh&#65533;V&#65533;V&#65533;Y&#65533;V8R(Q&#65533;D&#65533;c&#65533;&#65533;! &#65533;(xk&#65533;&#65533;n&#65533;.&#65533;X&#65533;&#65533;n&#65533;&#65533;&#65533;M&#65533;&#65533;&#34041;&#65533; &#65533;&#1777;&#65533;.&#65533;S&#65533;&#65533;&#65533;N&#65533;&#1499;M@&#65533;&#65533;&#65533;&#65533;&#65533;d=<&#65533;&#65533;_[&#65533;O&#65533;$jL&#65533;&#65533;&#65533;&#65533;)%`&#65533;[&#65533;&#65533;&#65533;&#421;&#65533;&#27278;&#65533;8&#65533;&#65533;&#65533;[6a&#65533;&#65533;&#65533;&#65533;&#252;&#65533;G4&#65533;&#65533;N&#1511;&#65533;aG&#65533;&#65533;$&#65533;&#65533;!&#65533;&#65533;&#65533;!&#65533;&#58917;&#65533;&#1516;N6mX)&#65533;B&#65533;@&#65533;b!D
+&#65533;&#65533;&#65533;&#65533;&#65533;Fk&#65533;b,&#65533;&vl&#65533;&#65533;o&#65533;f&#65533;YpU0&#65533;M&#65533;&#65533;f&#65533;&#65533;f&#65533;U0&#65533;RHR&#65533;&#65533;:&#65533;&#65533;&#65533;&#65533;H&#65533;'p&#65533;&#513;;H&#65533;&#65533;]&#65533;&#65533;&#65533;&#65533;&#65533;0XV&#65533;&#65533;<&#65533;?&#65533;m'&#65533;W&#65533;&#790;&#65533;&#65533;&#65533;&#65533;)&#65533;&#65533;&#65533;&#65533;&#928;&#350;m&#65533;Onb&#65533;YF&#65533;(&#65533;&#65533;&#208474;n&#65533;&#65533;&#65533;aeV&#65533;&#65533;&#65533;8&#65533;&#65533;f&#65533;oj&#65533;&#65533;sj&#65533;&#65533;Z&#65533;S&#65533;&#65533;&#65533;&#65533;T&#65533;&#65533;'f&#65533;&#65533;)&#65533;tI&#65533;M:&#65533;K&#65533;PtG&#65533;&#65533;&#65533;&#65533;&#65533;&#65533;o&#65533;&#65533; :CA`/&#217;9&#65533;&#65533;T&#65533;s&#65533;y|&#65533;&#65533;(&#65533;&#65533;mS-&#65533;]&#65533;&#65533;b&#65533;&#65533;&#65533;&#65533;g&#65533;^&#65533;n&#65533;&#65533;b&#65533;X&#65533;lR`&#65533;Q&#65533;Q(&#65533;P&#65533;qP&#65533;&#65533;:&#65533;&#65533;&#65533;&#65533;&#1537;"h(&#65533;p&#65533;a(&#65533;&#65533;L&#65533;&#65533;T&#65533;&#65533;&#65533;$/gU&#65533;jp&#65533;&#65533;H ;&#65533;&#65533;i&#1886;_&#65533;&#65533;>&#65533;k&#65533;r!`&#1875;&#65533;&#65533;&#65533;(&#65533;2`&#65533;&#65533;&#65533;&#65533;&#65533;&#65533;&#65533;C&#65533;Y&#65533;&#65533;&#65533;&#65533;<&#65533;jf<&#65533;&#65533;@&#65533;&#65533;&#65533;&#65533;v&#65533;&#65533;&#619;&#65533;&#224; t}&#65533;&#65533;&#65533;&#65533;&#65533;r>&#1540;Z&#65533;&#65533;s}
fl'&#65533;a&#65533;>&#65533;6?&#65533;&#65533;&#65533;o"z &#65533;@&#65533;&#65533;0&#65533;&#65533;`&#65533;x*&#65533;Vgv&#65533;1?&#65533;&#65533;
0f&#65533;Vwu/f?p&#65533;&#65533;e0cX@&#65533;R&#65533;^P&#65533;&#65533;N&#65533;NOJ&#65533;M&#65533;G&#65533;*&#65533;&#65533;&#65533;&#65533;&#65533;&#65533;(& P&#65533;Y&#518;&#65533;X&#65533;&#65533;&#65533;d&#65533;&#65533;&#65533;E&#65533;v&#65533;&#65533;&#65533;n&#65533;v&#1724;d+c	M&#65533;&#65533;f&#65533;&#65533;(&#65533;twn&#65533;&#65533;].&#65533;&#65533;.&#65533;v`Rw&#65533;h&#65533;&#65533;><&#65533;&#65533;&#65533;&#65533;KC&#65533;&#65533;&#65533; &#65533;&#65533;KN'x%!996aj&#65533;&#65533;sN&#65533;&#65533;&#65533;:&#65533; &#65533;&#65533;&#703;9&#65533;g&#65533;D&#65533;F/&#65533;P&#65533;x&#65533;5&#65533;&#65533;&#1827;&#65533;M/&#65533;&#65533;J&#65533;t&#688;m&#65533;&#65533;{r.&#65533;&#65533;&#65533;r&#65533;&#348;\&#65533;&#65533;x&#65533;a&#65533;&#65533;W&#65533;&#65533;&#65533;&#65533;&#65533;&#65533;&#65533;&#65533;lh0]&#65533;&#65533;WP\o&#65533;N&#65533;&#65533;Ip&#65533;ExJ&#65533;&#65533;G&#65533;&#65533;&#65533;q&#65533;&#65533;&#65533; (&#65533;!.&#65533;W&#65533;&#65533;r&#65533;&#65533;&#65533;C&#65533;&#65533;i&#65533;&#65533;R&#65533;&#65533;&#65533;&#65533;w&#65533;!&#65533;>6&#65533;&#65533;.W&#65533;	&#65533;&#65533;&#65533;&#26886;d&#65533;&#65533;0$&#65533;&#65533;&#65533;&#65533;&#65533;[&#65533;&#65533;>-L&#65533;&#65533;s&#65533;w&#65533;8&#65533;@|&#65533;&#65533;87&#65533;&#65533;/&#65533;&#65533;&#2045;&#65533;a]-t&#65533;L&#65533;"&#65533;&#65533;&#1123;P&#65533;,~&#65533;&#65533;&#65533;&#65533;&#65533;1&#65533;&#65533;&#65533;&#65533;&#65533;&#65533;&#65533;_b&#65533;@[N&#65533;&#65533;D}&#65533;1Wh&#65533;&#65533;&#65533;&#65533;&#65533;&#65533;&#65533;0&#65533;&#65533;&#65533;N&#65533;&#65533;	o&#65533;&#65533;jX^@&#65533;W8&#65533;S&#65533;lN&#65533;&#65533;F@Dp&#65533;Hp>&#65533;&#65533;&#65533;&#65533;&#65533;&#65533;&#65533;~ &`&#65533;*(&#65533;_&#65533;&#65533;th*&#65533;&#65533;B3&#65533;m'L&#65533;w&#65533;WB&#65533;&#65533;&#65533;f&#1380;n&#65533;aCy]S&#65533;X&#65533;v&#65533;&#1721;s&#65533;.^&#65533;w&#65533;1l&#65533;&#65533;!D&#65533;&#65533;&#65533;&#1115;7&#65533;&#396;&#65533;&#65533;&#1907;&#65533;&#65533;G&#65533;5&#65533;,i&#1182;H&#65533;&#65533;V&#65533;l&#65533;&#65533;%&#792;2av&#65533;&#65533;&#65533;&#65533;&#65533;&#65533;*9&#1692;&#65533;&#65533;'&#1056;B&#65533;-j&#65533;(&#1188;@9&#65533;&#65533;&#65533;Tg=&#65533;&#65533;!&#65533;&#65533;&#65533;w&#65533;&#1705;;w&#924;&#65533;r&#65533;&#525;gV\8p&#2044;y&#65533;&#65533;&#65533;&#65533;&#1718;q&#4267;k&#65533;n&#65533;ph&#846;#+n\9s&#65533;&#65533;&#65533;&#65533;[&#65533;k&#65533;xU*m&#65533;&#65533;1d&#65533;83R&#65533;G<&#65533;&#65533;&#65533;&#65533;&#65533;9&#65533;&#65533;sb&#585;-&#32116;&#1586;}&#742;&#1403;7-&#65533;&#65533;q&#65533;&#1198;m&#65533;6]&#65533;w&#209;&#65533;&#65533;&#65533;&#65533;c&#65533;v&#5301;&#65533;&#65533;O&#65533;"1b&#65533;R"9Xr&#65533;&#65533;&#65533;&#65533;&#463;>&#65533;&#65533;b&#65533;&#65533;]&#65533;z&#65533;lX&#65533;y&#989;&#1381;S&#65533;&#65533;}&#65533;&#65533;&#65533;&#65533;?&#65533;&#1520;&#65533;&#65533;&#1887;&#65533;i&#65533;&#65533;&#65533;&#65533;&#65533;5&#65533;&#65533;&#65533; &#65533;&#65533;&#65533;~&#65533;&#65533;^|&#65533;ae&#65533;;&#65533;a&#65533;eJd&#65533;<=<&#65533;&#65533;&#65533;B&#65533;&#65533;y&#65533;&#65533;&#65533;z&#65533;Q&#65533;b&#65533;&#65533;&#65533;g!z9^&#65533;&#65533;A&#65533;0&#65533;!&#65533;&&#65533;&#65533;!&#65533;C~&#528;EI&#65533;CT9&#65533;&#65533;QEKF&#65533;DQQT&#65533;&#65533;X&#65533;TS&#65533;dF&#1859;&#65533;M$&#1620;SO]&#65533;y&KL&#65533;&#65533;&&#65533;m&#65533;&#65533;&#65533;&#65533;)OfW&#65533;3XX&#65533;&#65533;YZk&#65533;&#65533;g[&#65533;&#65533;M8&#65533;U&#34886;&#65533;8g&#65533;}&#65533;F&#65533;A&#65533;&#65533;&#65533;&&#65533;&#65533;&#65533;9I &&#65533;&#65533;z&#65533;&#65533;&#65533;Y&#65533;&#65533;&#65533;&#65533;y:j&#65533;&#65533;0&#65533;(&#65533;&#65533;&#65533;j&#65533;m&#65533;&#65533;&#65533;8i&#65533;&#65533;&#43949;&#65533;N6&#65533;$C&#65533;0&#65533;&#65533;2&#65533;+&#65533;|&#65533;	%&#65533;8I$&#65533;&#65533;a&#65533;*&#65533;`&#65533;v>&#65533;&#1027;&#65533;&#65533;&#65533;0&#65533;s&#65533;&#65533;;&#65533;z.&#65533;&#65533;L&#65533;nh&#65533;&#65533;+&#65533;Xa&#331;&#65533;&#65533;&#65533;&#1355;&#65533;8y&#65533;&#65533;&#65533;&#65533;|&#65533;&#65533;&#65533;9&#65533;&#65533;o9}&#65533;k*i&#65533;&#1929;&#65533;&#65533;&#65533;Tbf>F&#65533;tfH&#65533;&#65533;&#65533;g&#65533;`&#65533;S&#65533;&#65533; 3&#65533;&#65533;&#65533;&#65533;u&#65533;&#65533;&#65533;g&#65533;f|PB,_<q&#65533;-{XqCY&#65533;&#65533;&&#65533;bT&#65533;,ys=&#6929;=a&#65533;&#65533;8&#345242;75&#65533;4&#65533;&#65533;&#65533;&#65533;T&#65533;:&#65533;	5&#65533;Y&#65533;&#65533;&#65533;H&#65533;Q&#65533;P;&#48171;_o&#65533;&#65533;(&#65533;o&#1114;&#65533;nv&#65533;&#65533;&#65533;Y&#65533;&#65533;f&#65533;&#65533;2b5&#65533;EGk&#65533;7&#65533;3&#65533;DRE&#65533;&#65533;&#65533;&#65533;@X	&#65533;&#65533;}&#65533;&#65533;KZj&#65533;&#65533;&#65533;Z&#65533;&#65533;&#65533;Z&#65533;&#65533;S~&#65533;[j&#65533;&#65533;V]&#65533;k&#65533;&#65533;&#1619;&#65533;U&#65533;&#65533;&#65533;`34&#65533;&#65533;&#65533;&#65533;-&#65533;&#65533;&#65533;&#65533;(&#65533;P"I$&#65533;(&#65533;@&#65533;C;d&#451;7&#65533;8&#65533;0Cw3&#65533;:&#65533;&#65533;&#65533;2&#65533;&&#2043;^=&#65533;&#65533;`!8&#65533;{&#65533;&#65533;&#65533;e&#65533;>&#65533;&#65533;&#65533;M`&#65533;&#65533;&#65533;WcyYm&#65533;a&#65533;3&#65533;LU&#65533;&#65533;Ze&#65533;&#65533;1&#65533;G=a&#65533;&#65533;&#1022;&#65533;,&#65533;&#65533;INe&#592;&#65533;&#65533;&#65533;&#65533;&#65533;h&#65533;&#65533;&#65533;D@&#65533;$$U)JR&#65533; &#65533;&&#65533;&#65533;&#65533;JDC	&#65533;&#65533;&#65533;&#65533;/&#65533;m%!i	N&#65533;&#26175;&#65533;diP&#65533;`&#65533;4XB&#1168;o_&#648;&#65533;&#65533;&#65533;&#65533;Q&#65533;kU&#65533;&#65533;7@&#65533;Y%&#65533;&#65533;&#65533;:&#65533;k&#65533;g/	I&#65533;%&#65533;&#1061;j(E&#65533;q&#65533;2&#65533;&#65533;_&#65533;&#65533;6
&#871;]&#65533;
&#65533;&#65533;&#65533;1&#65533;qU&#65533;j&#65533;Zb&#65533;F"J&#65533;q>&#65533;&#65533;6&#65533;Aj,&#65533;&#65533;&#65533;&#65533;,Z&#65533;&#65533;Qt&#65533;&#65533;&#65533;&#65533;!&#65533;&#65533;&#65533; 7&#65533;&#65533;x&#65533;&#65533;&#768;:&#65533;A)&#65533;A&#65533;PG;&#65533;&#65533;q&#65533;&#65533;/&#65533;&#65533;F&#65533;&#65533;&#65533;D&#65533;n&#1411;P&#65533;&#65533;&#65533;=&#65533;&#65533;q}&#65533;iejT	&#65533;<&#65533;`&#65533;&#65533;&#65533;)C3&#65533;u&#65533;a&#65533;&#65533;
&#65533;2&#65533;&#65533;a&#65533;&#65533;U&#600;&#65533;&#65533;I&#65533;&#65533;&#65533;N&#65533;&#65533;_&#65533;&#65533;<&#65533;l&#65533;&#65533;&#65533;Df&#65533;d&#65533;&#65533;qs&#65533;Y&#65533;T&#65533;&#65533;&#65533;&#65533;g&#65533;H&#65533;.&#65533;3&#65533;&#65533;,gZ"!&#65533;&#65533;&#65533;&#1348;k)&#65533;ZSD&#65533;5.&#851;j&#65533;T&#65533;"q&#1167;!&#65533;&#65533;&#65533;&#65533;&#65533;&#65533;&#65533;$&#1674;&#65533;&#65533;DF&#65533;&#65533;-&#65533;s&#1759;&#65533;&#65533;&#65533;#J/{&#65533;&#65533;-	&#65533;&#65533;&#65533;&#65533;"&#65533;T(J&#65533;&#65533;&#65533;8]&#65533;~&#65533;L&#989;&#65533;3&#65533; m&#65533;/&#65533;+&#65533;Ds&#65533;&#65533;&#65533;m&#65533;&#65533;\&#65533;&#65533;&#65533;S&#65533;&#65533;&#65533;&#1720;&#65533;5&#65533;&#65533;cC&#65533;`*H&#65533;Nh&#65533;&#65533;XCLP&#65533; 1&#65533;&#65533;&#65533;&#65533;&#65533; /&#65533;&#65533;&#65533;ZP; {&#65533;`&#65533;*&#1529;&#65533;UB&#65533;&#65533;&#65533;&#65533;e &#65533;{z&#65533;KU&#65533;&#1487;&#65533;25&#65533;_&#65533;&#65533;&#65533;&#1032;%&#65533;&#65533;&#65533;&#65533;&#65533;&#65533;&#620;&#65533;H!&#65533;&#65533;,f/&#65533;"!&#65533;3&#65533;&#65533;"^u&#65533;&#65533;&#65533;&#65533;\&#65533;&#1380;U&#65533;@&#65533;&#65533;)!&ZH&#65533;&#65533;#&#65533;!p&#65533;&#65533;]&#65533;&#65533;B&#65533;&#65533;&#65533;
-pH&#65533;L=&#65533;&#65533;"4k&#65533;&#65533;T&#65533;&#65533;B&qd#K;&#65533;R&#65533;&#65533;&#65533;&#65533;i&#65533;k&#65533;`&#65533;(b&#1048;e!
&#65533;n&#65533;&#65533;V&&#35252;&#65533;+&#65533;GE&#654;&#990;&#65533;,&#65533;&#65533;&#65533;,j&#65533;X&#65533;&#65533;O&#65533;{&#65533;&#65533;&#65533;&#65533;N&#65533;&#65533;&#65533;&#65533;y5&#65533;L&#65533;D&#65533;&#65533;Jy&#65533;&#65533;u&#885;&#65533;&#65533;&#1707;&#65533;&#65533;&#535;&#65533;FN&#65533;g&#65533;&#65533;&#65533;W&#65533;V&#65533;l&#65533;/w&#65533;&#65533;*od&#65533;&#1360;&#65533;2&#65533;!&#65533;]&#65533;B&#65533;&#65533;':&#65533;	Kb?P	f&#65533;! A5 &#65533;&#65533;&#65533;91&#65533;7&#65533;&#65533;&#65533;T&#65533;&#65533;NvW*&#65533;W0&#65533;&#65533;k&#65533;V&#65533;0&#65533;&#65533;!7G&#65533;&#65533;/ ]\&#65533;&#65533;&#65533;&#65533;&#65533;W=Z6&#1260;Z&#65533;&#65533;&#65533;&#65533;&#65533;&#65533;A+#&#65533;&#65533;&#65533;0g&#422;&#65533;(L&#65533;@&#65533;GX$f\&#65533;&#65533;Y&#65533;&#1645;Dz&#65533;&#65533;&#65533;lh&#65533;M&#65533;
E&#65533;&#65533;&#65533;`i$Y&#65533;`&#65533;&#65533;&#65533;\&#65533;&#65533;&#65533;&#65533;@c(j
~-&#65533;	<5&#65533;.&#65533;&#65533;|
&#65533;&#65533;+&#65533;&#65533;e&#65533;&#65533;&#65533;&#65533;R&#65533;&#65533;#&#65533;np&#889;&#65533;&#65533;J/r{e&#65533;&#65533;f!w&#259;&#65533;u5&#65533;&#65533;&#65533;B	&#65533;*&#65533;&#65533;&#65533;&=&#65533;.&#65533;&#65533;&#509;S&&#65533;&#65533;&#65533;=9&#65533;&#65533;q&#65533;tZ&#65533;&#65533;X&#65533;&#65533;&#65533;&#65533;l&#65533;&#65533;&#65533;~8&#65533;&#65533;kPC&#65533;&#65533;&#65533;-j&#65533;
S&#65533;&#65533;&#65533;&#65533;&#65533;&#65533;!&#65533;@&#65533;8&#65533;ax&#65533;C&#65533;p&#65533;&#65533;Z-($^@&#65533;&#65533;&#65533;&#65533;&#65533;&#65533;]&#65533;&#65533;&#65533;{Q&#65533;"&#65533;&#65533;V&#65533;&#65533;&#178;&#65533;&#65533;&#65533;&#65533;&#65533;&#65533;&#65533;Zzo&#65533;&#65533;x&#65533;&#65533;G8&#65533;LV&#65533;|hA6&#65533;&#65533;&#65533;M;&#65533;&#65533;3&#65533;:&#65533;&#65533;&#65533;"&#65533;G&#65533;&#65533;&#65533;f(&#65533;&#65533;L&#65533;&#65533;&#65533;&#65533;&#65533;&#65533;n!&#65533;&#1754;!&#65533;J&#65533;&#65533;&#65533;&#65533;&#65533;&#65533;&#65533;&#65533;&#65533;&#65533;V&#65533;&#65533;&#65533;f&#65533;Ms}&#65533;&#65533;&#314;&#65533;A&#65533;&#65533;&#65533;h&#65533;AP&#65533;=3&#65533;W&#65533;&#530;&#65533;.&#65533;&#65533;&#1277;&#65533;&#65533;M6&#65533;&#65533;.&#65533;&#65533;o&#65533;=&#65533;;&#65533;uU&#65533;&#65533;&#65533;&#65533;o3&#65533;7&#65533;D&#65533;:&#65533;g-&#65533;	&#65533;#&#65533;&#65533;P&#65533;i&#65533;&#65533;&#65533;&#65533;&#65533;3og&#65533;&#65533;&#65533;cb>&#65533;&#65533;&#65533;8&#65533;&#65533;&#65533;&#65533;Q&#65533;=&#1122;nvG&#65533;&#65533;-^A&#65533;Phb&#65533;8D$:!&#65533;Qx&#65533;&#65533;&#65533;&#65533;&#1040;&#65533;$&#65533;&#65533;0p
N&#65533;&#65533;&#65533;@&#65533;P*&#65533;r&#65533;2&#65533;&#65533;&#65533;aS&#65533;&#65533;&#65533;k&#688;&#65533;x&#65533;&#65533;M9&#65533;j&#65533;&#65533;&#65533;&#65533;~~N&#65533;.&#65533;&#65533;r \&#65533;&#927;&#65533;&#65533;O&#65533;p&#65533;&#65533;l&#65533;&#65533;c&#65533;0{E>)7m&M&#65533;&#65533; &#65533; &#65533;&	&#65533;&#65533;&#65533;&#65533;/&#65533;&#65533;<>&#65533;8&#65533;C\F,&#65533;&#1296;&#1497;&#65533;&#65533;\&#65533;&#65533;&#65533;&#65533;&#65533;&#65533;&#65533;`&#65533;&#65533;9EE`&#65533;u&#65533;`&#65533;&#65533;IxIk&#65533;]f&#65533;&#65533;&#1069;&#65533;&#65533;&#65533;ea&#65533;n&#336;
b][&#65533;We&#65533;&#65533;T&#65533;&#65533;&#65533;<&#65533;&#342;&#65533;&#65533;E&#1495;&#65533;LBh&#65533;3&#4854;&#65533;&#65533;&#65533;h&#65533;&#65533;&#65533;&#65533;`&#65533;&#65533;&#65533;a&#65533;:&#65533;&#65533;&#65533;&#65533;OP&#65533;&#65533;S&#65533;e>[&#65533;&#65533;_&#65533;b&#65533;&#65533;]&#65533;Jay&#65533;&#65533;&#65533;&#65533;&#65533;h&#65533;5X4&#65533;.&#65533;-&#65533;+&#65533;(d&#65533;$8" '&#65533;&#65533;+&#65533;&#65533;*&#65533;&#65533;y&#65533;%,&#65533;&#65533;A&#65533; l&#65533;x@,&#65533;#P&#65533;&#65533;(&#65533;"_&#65533;"&#65533;&#65533;&#65533;MY&#65533;&#65533;&#65533;&#65533;m&#65533;+R&#65533;GqX&#65533;\&#65533;N&#65533;&#65533;&#1172;&#65533;&#65533;~<X&#65533;E&#65533;\&#65533;a&#65533;Gyh&#65533;&#65533;qzT{Q[i&#65533;&#65533;&#65533;Yi&#65533;&#65533;y&#65533;4N&#65533;4~&#65533;{&#65533;H/#&#65533;]&#65533;T&#65533;	&#65533;,&#65533;&#65533;&#777;&#65533;]&#65533;&#65533;5&#65533;&#65533;	V&#65533;Fx&#65533;&#65533;x<>&#65533;&#65533;<&#65533;&#65533;&#65533;Pv	&#65533;<~&#65533;w&#65533;&#551;d&#65533;l&#65533;	7&#65533;&#65533;&#65533;&#65533;&#65533;&#65533;`72P&#1173;&#65533;
&#65533;&#65533;c&#65533;#D&&#65533;oYJDE&#65533;&#65533;c4Wz9[&#65533;&#65533;&#65533;W ^Y\&#65533;|&#65533;WO&#65533;a&#65533;&#545;)1n&#65533;b&#65533;&#65533;DE&#65533;&#65533;$&#65533;v%&#1055;Q&#65533;&#4674;&#65533;&#65533;(~TZ&#65533;"&#65533;QX&#65533;&#65533;,&#65533;&#4733;[&#65533;&#65533;+&#65533;B(&#65533;$0B"f*@b*&#65533;&#65533;)&#65533;BU&#65533;B&&#65533;x&#65533;&#65533; 8&#65533; &#65533;+p&#65533;&#65533;&#65533;&#65533;&#65533;&#65533;&#7621;&#65533;&#417;&#1735;]&#1635;&#65533;&#65533;a&#65533;&#65533;&#647;y^&#65533;&#65533;&#65533;&#65533;.&#65533;&#65533;c&#65533;&#1412;L&#65533;`&#65533;&#65533;&#65533;c&#65533;&#65533;&#65533;9&#65533;.&#65533;&#65533;4&#604;0&#65533;&#65533;'E\&#65533;_&#65533;&#65533;&#65533;&#65533; &#65533;&#65533;i&#65533;f&#65533;w&#1671;8&#65533;N&#65533;&#65533;&#65533;H&#65533;I&#65533;VCB&#65533;&#65533;&#65533;7&#65533;&#65533;7RP&#65533;&#65533;&#65533;e&#65533;&&#65533;&#282;&#65533;i&#65533;d	d&#65533;&#65533;4&#65533;&#65533;\Lla&#65533;&#65533;&#65533;&#65533;C&#65533;m&#65533;cq&#65533;&#65533;A&#65533;&#65533;s&#65533;dcpM&#65533;&#65533;	f`&#65533;z&#65533;&#65533;)&#65533;&#65533;&#65533;&#65533;u'J.&#65533;y&#65533;&#65533;&#65533;t&#65533;&#65533;J0T&#1825;W&#65533; >&P5}R&#65533;&#1114;&#65533;E&#65533;&#65533;&#65533;^"&#65533;M&#65533;&#65533;&#65533;7T&#65533;2&#65533;&#65533;-e(d&#65533;%Ps$&#65533;!&#65533;"<&#65533;%p&#65533;&#58434;(&#65533;&#65533;(&#65533;&#128;:B"0'&#65533;0(6$Z&#65533;%&#65533;&#65533;&#65533;&#65533;U&#918;9
&#65533;q&#65533;&#65533;&#65533;Qq&#65533;&#65533;&#65533;&#65533;&#65533;h&#65533;&#65533;&#1618;&#65533;&#65533;&#65533;&#65533;|&#65533;3&#65533;4M&#65533;hyQ&#65533;&&#65533;&#65533;1&#65533;&#65533; &#65533;2&#65533;&#65533;@&#65533;&#65533;&#65533;/&#65533;M&#65533;Q&#65533;&#65533;a&#65533;&#65533;&#65533;&#65533;mbHn&#65533;&p&#65533;H&#65533;&#65533;&#65533;D&#65533;L&#65533;&&#65533;&#65533;&#65533;&#65533;W&#65533;,]D&#65533;c?&#672;&#65533;T&#30741;)&#65533; &#65533;&#65533;E&#65533;&#1073;&#65533;&#65533;&#1625;&#65533;B[&#65533;&#65533;&#65533;'&#1385;'!&#65533;mf&#65533;&#65533;&#65533;V&#1613;&#65533;&#65533;&#65533;&#65533;U&#65533;&#65533;=&#65533;&#65533;,IA&#65533;y&#65533;&#65533;&#65533;@"&#65533;h&#65533;"&#65533;%J&#65533;[&#65533;&#1874;&#65533;&#65533;&#65533;*&#65533;&#65533;&#65533;&#65533;F?&#65533;&#65533;uC2&#65533;V&#65533;&#65533;&#65533;&#65533;&#65533;&#65533;}&#65533;&#65533;&#65533;&#377;&#65533;&#65533;'&#65533;C7XC30&#65533;.&#65533;&#65533;qB&#65533;&#65533;&#65533;"&#65533;A&#65533;A&#65533;A4B&|&#65533;(&#65533;(&#65533;&#65533;#&#65533;&#65533;)&#65533;3&#65533;C}&#65533;&#65533;&#1570;&#65533;^&#65533;-&#65533;&#65533;&#65533;&#65533;(&#65533;}~f&#65533;&#65533;	&#65533;&#65533;}&#65533;&#65533; &#65533;&#501;*&#65533;&#65533;&#65533;b&#65533;_&#65533;&#65533;e&#65533;&#65533;&#65533;'&#65533;&#65533;aO~H&#65533;&#65533;T&#25462;&#65533;2a&#65533;&#65533;i49&#65533;&#65533;&#65533;|&#65533;/&#65533;H&#65533;&#65533;>&#65533;&#65533;*1&#65533;&#65533;>&#65533;&#65533;&#65533;&#65533;:M=&#65533;&#65533;A&#65533;&#65533;|&#65533;&#65533;>&#65533;f&#65533;]&#65533;]&#65533;1z&#65533;&#65533;&#65533;&#65533;z1L&#65533;.0"c||F(&#1109;&#65533;&#65533;&#65533;5&#65533;&#65533;&#65533;&#65533;H&#65533;&#65533;&#65533;&#65533;&#897;&#65533;&#65533;i&#325;l&#65533;&#65533;&#65533;
M&#65533;}j&#65533;&#65533;&#65533;v&#65533;&#1452;&#65533;+&#65533;&#65533;&#65533;,&#65533;
&#65533;!&#1134;&#65533;h`&#65533;&#65533;eY&#65533;*&#65533;&#65533;&#65533;D~	>:&#65533;&#65533;	&#65533;a&#65533;&#65533;&#65533;&#65533;J&#65533;&#65533;&#65533;&#65533;&#65533;bC50&#65533;/&#65533;&#65533;+&#65533;&#65533;U%P&#65533;#&#65533;0&#1024;|0&&#65533;^'xB(&#65533;&#65533;&#65533;&#65533;1dC8&#65533;J^&#65533;&#65533;|M.&#65533;V&#65533;&#65533;&#694;&#65533;&#65533;b&#65533;&#65533;"/r&#65533;x+&#65533;&#65533;&#65533;&#65533;.&#65533;&#1018;&#65533;0NS3uLN&#65533;:&#65533;2J&#65533;..&#65533;&#65533;k/=f0&#65533;H2F&#65533;!H^&#65533;&#1297;&#65533;&#65533;&#65533;&#65533;&#65533;&#65533;&#65533;&#65533;R&#65533;ey&#65533;&#65533;!&#65533;&#65533;f&#65533;&#65533;&#65533;&#65533;&#65533;U^B&#65533;c&#65533;
&#65533;&#65533;&#65533;e&#65533;l&#65533;% N&#65533;O&#65533;&#65533;3Fa&#65533;o&#65533;&#65533;/&#65533;5&#65533;2&#65533;&#65533;&#65533;&#65533;3&#65533;&2mc&#65533;&#1433;&#65533;&#65533;&#65533;&#65533;&#65533;&#65533;j&#65533;&#65533;"j&#1506;&#65533;s}*T&#65533;N:D&#65533;kPG&#65533;&#65533;[&#65533;*1&#65533;&#65533;&#65533;&#65533;&#65533;&#65533;&#65533;Np&#65533;l&#65533;&#65533;p&#65533;z&#65533;/&#65533;&#65533;*5V&#65533;&#65533;V&#573;&#65533;4,&#65533;/&#65533;,&#65533;&#65533;&#65533;1&#65533;!&#65533;A,&#65533;&#65533; &#65533;&#65533;\&#65533; &pB&#65533;y&#65533;'"*8&#65533;7&#65533;&#65533;&#65533;&#65533;&#685;&#1546;E&#65533;&#65533;&#65533;D&#65533;_&#65533;l&#65533;&#65533;h&#65533;&#65533;$L&#65533;\&#65533;0_&#65533;&#65533;&#65533; o&#65533;&#65533;&#65533;4&#65533;.&#845;&#65533;&#65533;&#65533;&#65533;&#65533;_&#65533;Y&#65533;&#65533;&#65533;i&#65533;&#65533;&#65533;&#65533;_&#65533;&#65533;&#65533;&#65533;O&#65533;&#65533;&#65533;/|&#65533;&#65533;&#65533;&#65533;&#65533;0&#1711;&#65533;&#65533;&#65533;&#65533;&#65533;&#65533;;&#65533;&#1224;&#65533;YmnV&#65533;&#65533;g&#65533;&#65533;(&#65533;$&#65533;&#65533;Sr&#65533;&#65533;&#65533;Hu&#65533;&#65533;Y5&#65533;&#65533;5}&#65533;&#65533;&#65533;QS&#1576;&#65533;w&#65533;&#65533; &#65533;v&#65533;~&#65533;&#65533;&#65533;&#65533;U&#65533;m&#65533;u&#65533;w&#65533;&#65533;&#1732;(&#65533;@,D&#65533;R&#65533;/&#65533;&#65533;]&#65533;T&#65533;G&#65533;&#65533;@&#65533;h0L&#65533;&#65533;&#616;3&#65533;&#1846;&#65533;&#65533;
/&#65533;*|B%(&#65533;A&#65533;&#65533;&#65533;@&#65533;&#65533;&#65533; &#65533;&#65533;o&H&#65533;#&#65533;&#65533;&#65533;3&#65533;Tm &#65533;&#1990;)&#65533;&#65533;P&#65533;&#65533;&#65533;*&#65533;&#65533;,&#65533;)&#65533;&#65533;&#1706;-&#65533;&#65533;.[&#65533;-Q&#65533;&#65533;R&#65533;&#65533;`B2&#65533;@S&#65533;&#65533;H&#65533;A&#65533;?[O&#65533;&#65533;&#65533;B?&#65533;&#65533;&#65533;&#65533;9&#65533;&#65533;-c&#65533;&#65533;&#65533;m&#65533;&#65533;&#1436;B&#65533;&#65533;&#65533;'&#65533;&#65533;%&#65533;,TOH,&#65533;&#65533;7&#65533;&#65533;&#65533;&#1019;&#65533;&#65533;&#65533;&#65533;&#65533;&#65533;&#65533;O_&#65533;&#65533; &#514;&#65533;&#65533;O&#65533;Q&#65533;&#65533;Q+HR&#65533;&#65533;&#65533;f&#65533;&#65533;L&#65533;6&#65533;&#65533;&#65533;&#65533;&#65533;l&#65533;&#65533;Iq6D&#65533;u&#65533;&#65533;e&#65533;&#65533;&#65533;&#294;&#65533;&#65533;&#65533;&#65533;&#65533;&#65533;&#65533;(&#65533;&#65533;&#65533;{a&#65533;&#65533;&#65533;rs&#65533;&#65533;&#65533;&#65533;&#65533;\O&#65533;S&#65533;&#65533;&#65533; @N&#59567;H&#65533;X&#65533;E&#65533;h&#65533;8xC5$0&#65533;&#65533;-&#65533;&#65533;'8&#65533;&#65533;&#65533;&#65533;@
&#65533;3&#65533;&#65533;d&#65533;&#65533;&#65533; &#65533;"d&#65533;&`B%<#&#65533;&#65533;3X7&#65533;v7xC7p&#65533;iw&#65533;i&#65533;vk&#65533;6[&#65533;v&#65533;&#65533;&#65533;O&#65533;ub&#65533;&#65533;V&#401;&#65533;-&#65533;P&#65533;&#60158;hp&#65533;&#65533;&#65533;,r{&#65533;&#65533;P&#65533;&#65533;,&#65533;&#65533;&#65533;P&#65533;&#65533;@&#65533;&#65533;&#65533;&#65533;]7&#65533;M&#65533;&#65533;&#65533;QHo&#65533;&#65533;ZS&#65533;X&#65533;&#1333;&#65533;M}`&#65533;&#65533;&#65533;&#65533;&#65533;&#65533;&#1741;&#65533;&#65533;&#65533;&#65533;rR&#65533;&#65533;&#65533;O&#364;&61&#65533;&k&#65533;L_&#65533;&#65533;&#65533;R*&#65533;&#65533;&#65533;J&#65533;8)&#65533;&#65533;&#65533;&#734;&#65533;%&#65533;&#65533;&#714;&#65533;&#65533;_&#65533;&#65533;&#65533;n&#65533;4&#65533;&#65533;&#65533; &#65533;&#65533;Lj.&#65533;E&#65533;DI&#65533;y&#65533;&#65533;&#65533;$&#65533;x9&#65533;Ew&#65533;&#65533;&#65533;&#65533;(&#65533;&#65533;&#65533;&#1253;&#65533;\&#65533;8K&#65533;&#1226;H8&#65533;&#65533;&#65533;@&#65533;&#65533;&#305;8n&#65533;KX|&#65533;5(&#65533;/&#65533;^+&#65533;&&#65533;L&#65533;&#65533;L6|@T ` &#65533;@DB%&#65533;-$4),&#65533;6&#65533;&#65533;6&#65533;97x7h&#65533;jo&#217;w&#65533;&#65533;&#65533;&#65533;&#65533;&#65533;6&#65533;F&#65533;`&#65533;\n&#65533;&#65533;&#65533;z&#65533;x&#65533;&#65533;&#65533;A&#65533;&#65533;&#65533;9&#65533;&#65533;&#140;&#65533;&#172;&#762;&#65533;h[&#65533;4&#65533;&#65533;&#65533;+:F&#65533;nL&#65533;&#65533;&#65533;&#65533;&#65533;&#65533;&#65533;&#65533;&#65533;.&#65533;&#65533;E;Y$&#1272;&#65533;B&#65533;2&#65533;I&#1079;Pp&#65533;&#1200;&#65533;:&#65533;x&#65533;x&#65533;MnN&#65533;4&#65533;5&#65533;&#65533;j|&#65533;x&#65533;&#439;&#65533;Fx&#65533;&#65533;&#65533;&#65533;x&#65533;&#65533;&#65533;&#65533;t&#65533;&#65533;q&#65533;&#65533;z&#65533;Kf&#65533;<&#65533;&#65533;&#65533;&#65533;&#65533;LmA&#65533;&#65533;Z&#65533;&#65533;>&#65533;&#65533;/z&#65533;]&#65533; a&#65533;&#65533;?YI&#65533;i&#65533;ZX;&#65533;y&#65533;4&#65533;&#65533;&#65533;X&#65533;&#65533;mL2.&#65533;&#501;&#65533;&#65533;eU`&#1748;y&#65533;&#65533;"&#65533;x&#65533;&#65533;&#65533;/jG&#65533;'&#65533;&#65533;z&#65533;n2&#65533;D&#65533;&#65533;&#65533;&#65533;&#65533;&#65533;+C/&#65533;&#65533;(P&#65533;&#65533;&#65533; &#65533; p t&#65533;d P&#65533;D&#65533;
&#65533;&#65533;"T&`B&#65533;&#65533;B0L&#65533;ik&#65533;6&#65533;6j&#65533;vj&#65533;&#65533;&#1011;&#65533;i&#65533;&#65533;m&#65533;T&#65533;&&#65533;S+`/&#65533;&#65533;q3z&#65533;&#65533;5~&#65533;+c&#65533;&#494;O&#65533;&#65533;&#65533;
&#65533;6#&#65533;&#65533;G&#327;=&#65533;5S?7&#65533;i&#65533;&#65533;1&#65533;Y&#65533;[&#65533;&#65533;T&#1179;Fq&#65533;&#1832;,&#65533;&#65533;&#65533;&#65533;:`v&#65533;f\7&#65533;r&#65533;T;&#65533;&#65533;G&#65533;&#65533;&#65533;&#65533;&#65533;&#809;7YH&#65533;J?&#65533;}&#65533;&#65533;&#65533;&#65533;&#65533;&#65533;&#65533;&#65533;8&#65533;(8&#65533;x&#65533;7D&#1256;&#65533;=4&#65533;&#65533;&#500;&#65533;&#65533;2&#65533;w&#65533;&#65533;~&#65533;&#65533;&#65533;qvx&#65533;-F~Mz&#65533;|g&#280;$&#65533;	&#65533; &#65533;Aa&#65533;K&#65533;&#65533;+&#65533;&#65533;&#65533;&#65533;`&#65533;&#65533;'&#65533;&#1984;&#65533;Q&#399;&#65533;&#65533;&#65533;&#65533;WO9\&#65533;/&#65533;)P&#65533;p&#65533;&#65533;@&#65533;&#65533;\&#65533;|&#65533;X&#65533;t&#65533;H&#65533;&#65533; B%t'&#65533;?)&#65533;B2t8&#20269;&#65533;yk&#65533;s&#65533;&#65533;&#65533;&#65533;@&#65533;G&#924;&#65533;r&#65533;&#525;+w&#65533;&#65533;9s&#65533;&#409;{HP &#65533;&#65533;12D&#65533;.&#65533;&#65533;&#1129;Kw1&#65533;:t%O&#65533;<&#65533;n&#65533;H&#65533;#&#65533;$&#65533;N&#65533;G&#65533;7q&#1940;&#65533;&#65533;&#200;&#65533;:&#65533;hQ&#65533;C-&#65533;Tz&#65533;&#65533;u&#65533;&#1713;c&#65533;&#65533;&#65533;&#65533;&#65533;w&#65533;&#65533;&#603;W&#65533;&#65533;=|&#65533;&#65533;&#65533;&#65533;7&#65533;lY&#65533;g&#65533;&#1907;'V&#65533;=&#65533;`&#65533;&#65533;:&#65533;&#1980;y&#65533;&#65533;&#65533;&#762;&#65533;&#65533;&#65533;x&#65533;&#65533;&#65533;<&#65533;&#65533;&#65533;R&#65533;S&#65533;fC&#65533;&#65533; &#65533;&#65533;,y&#65533;8&#65533;&#65533; -Zb8p&#65533;&#65533;a&#65533;\y(D&#65533;&#65533;6&#65533;&#65533;t&#65533;&#1365;&#65533;-<&#65533;&#65533;A&#497;m3,h&#65533;!m&#65533;=nT&#65533;t&#65533;T&#65533;V&#65533;sG&#1467;x&#65533;&#65533;&#65533;K&#65533;j&#65533;v&#65533;&#65533;K&#65533;
5&#65533;&#65533;&#4661;3O&#65533;&#65533;&#65533;&#65533;&#12725;#g&#65533;&#65533;&#65533;^&#65533;&#65533;&#65533;?&#65533;&#65533;&#65533;&#65533;&#65533;&#65533;&#65533;&#65533;x&#65533;&#65533;r&#65533;&#65533;&#65533;,&#65533;pB&#65533;&#65533;IP&#65533;?&#65533;&#65533;&#65533;&#65533;&#65533;&#65533;&#65533;&#65533;&#65533;BK&#65533;9&#65533;&#65533;&#65533;AQ&#65533;I,&#309;&#65533;&#65533;&#65533;B&#65533;&#65533;k&#65533;&#65533;&#65533;&#65533;3&#65533;&#65533;&#65533;8
&#65533;&#65533;tj&#65533;ev)E@&#65533;&#65533;H&#65533;2H2$-&#65533;`&#65533;&#65533;&#65533;&#65533;&#65533;M:&#65533;&#275;Q^1&#65533;q&#65533;&#4507;n&#65533;&#65533;&#65533;.&#65533;&#65533;2&#65533;n&#65533;3M&#65533;-&#65533;&#65533;&#65533;7&#65533;&#65533;&#65533;3&#65533;&#65533;x&#65533;&#65533;N&#65533;&&#243;&#65533;&#65533;4&#65533;&#65533;&#65533;&#65533;>&#65533;&#65533;A&#65533;;'Q&#65533;&#65533;&#65533;#&#65533;|&#65533;&#65533;&#65533;&#65533;&&#65533;)&#65533;?e&#65533;&#65533;M!&#65533;L2tS@&#65533;&#65533;<J!&#65533;.&#65533;&#65533;&#65533;Lu&#65533;&#65533;&#65533;&#65533;:&#1002;x&#65533;k-&#65533;24,&#65533;vU&#65533;&#65533;_&#65533;G&#65533;`&#65533;*&#65533;/&#65533;&#65533;ZNx&#65533;c&#65533;)w&#65533;U&#803;&#65533;*&#65533;  &#65533;
&#65533;o
&#65533;L&#65533;m	W[n&#65533;&#65533;&#65533;Mo&#65533;M&#65533;4&#65533; b&#65533;"&#1156;&#65533;V(&#65533;tkWO&#65533;>&#65533;&#65533;$v&#65533;&#65533;&#65533;&#65533;&#65533;&#65533;&#65533;&#65533;X&#65533;&#65533;:&#65533;:z)$&#65533;p4i&#1683; &#433;&#65533;&#65533;#&#65533;)&#65533;iJ&#65533;)~V&#65533;&#65533;&#25613;'&#17519;b&#65533;*&#65533;>&#65533;R&#65533;
((&#65533;&#65533;&#65533;q&#65533;!&#65533;&#65533;f&#65533;m&#65533;\&#65533;(zcRg&#65533;&#65533;&#65533;&#1706;+&#65533;NZ&#39257;n&#65533;i&#65533;&#65533;&#65533;E&#65533;&#65533;&#65533;:&#65533;\"&#65533;t&#65533;&#65533;&#65533;Y(&#65533;(Z &#65533;.&#65533;&#65533;*&#1056;&#65533;(&#65533; &#65533;&&#65533;!&#65533;B2&#6419;NBQe&#65533;o&#65533;&#65533;&#65533;m&#65533;&#65533;f&#65533;/wF3q&#65533;yf&#65533;&#733;&#65533;&#1864;&#65533;t9!VW&&#65533;&#65533;0&#65533;&#65533;&#65533;q&#65533;&#65533;U&#65533;"&#65533;&#65533;&#65533;|&#65533;&#65533;&#65533;&#65533;&#65533;<'9/&#65533;m&#65533;&#65533;f&#1512;&#65533;g&#445;&#65533;&#65533;&#65533;&#65533;&#65533;&#65533;z)&#65533;m&#65533;&#65533;&#65533;&#65533;`x*&#65533;&#65533;5W&#65533;/LQE&#65533;&#65533;&#65533;/&#65533;&#65533;&#65533;&#65533;&#65533;&#65533;&#65533;C&#65533;:gEt&#65533;A&#65533;&#65533;&#65533;"&#65533;Ao&#65533;gP&#65533;&#65533;&#65533;T|_@P&#65533;o&#65533;S&#65533; &#65533;y&#65533;w&#65533;:&#65533;&#65533;&#65533;?*[&#65533;&#396;w&#65533;z&#65533;)&#1599;&#65533;s1&#65533;&#65533;D?&#65533;&#65533;&#65533;&#65533;&#337;
&#65533;&#65533;a&#65533;XvX&#65533;Te&#65533;V)X	&#65533;&#65533;&#65533;udZ&#65533;n&#65533;W>&#65533;i&#65533;qg&#65533;R&#65533;&#1318;n&#65533;I#&#65533;iG&#65533;&#65533;A!5&#65533;iE4&#65533;&#65533;&#65533;&#306;&#65533;hE&#65533;&#65533;&#65533;t&#65533;B0&#65533;@%Z;G7&#65533;&#65533;&#65533;Q&#65533;e`&#65533;
4&#65533;&#65533;&#65533;6&#65533;H&#65533;&#65533;
&#65533;&#65533;LhBo&#65533;&#65533;E6&#65533;Q33&#65533;IL6D&#65533;&#65533;&#65533;6&#65533;L&#65533;&#64716;l&#65533;\&#1386;&#65533;&#65533;JQl!&#65533;&#65533;&#65533;9F:&#657;6QUA &#65533;Hm&#65533;P'&#65533;Q')9I*&#65533;&#65533;&#65533;&#65533;%'&#1642;K&#1385;d&#65533;&#65533;g>n&#65533;&#65533;[&#65533;{&#65533;8&#65533;&#65533;)?06,%ppd&#65533;&#65533;\&#65533;V]Y&#65533;&#65533;p&#65533;_	k+&#162;&#65533;3&#65533;&#65533;eu,&#65533;&#65533;Xc~&#65533;l&#65533;\&#65533;&#65533;Y&#65533;l&#65533;p&#65533;Nf4&#65533;7&#361;-r&#65533;&#65533;w&#65533;2&#1397;"&#65533;N&#65533;is@&#65533;&#65533;&#424;&#559;&#65533;&#65533;9&&#65533;&#65533;&#65533;,&#1024;&#65533;cMI&#65533;&#65533;&#65533;&#65533;-&#65533;8T&#65533;&#65533;?!z5&#65533;&#65533;d1&#65533;&#65533;H&#65533;nw&#920;&#1360;&#65533;5&#65533;&#65533;&#65533;f&#175;~*++&#65533;&#65533;Q&#65533;R&#65533;&#65533;&#65533;Cp&#65533;_&#65533;&#65533;&#65533;*&#65533;C&#65533;0F*0h&#65533;(&#65533;@0&#65533;&#65533;&#65533;&#65533;?&#65533; .0d T('.&#65533;	9Zb&#65533;&#65533;h:&#65533;&#65533;&#493;&#65533;(&#65533;3]S.F&#65533;i&#65533;%;9ST&#65533;vd&#65533;m-&#65533;R,&#65533;&#65533;&#65533;H&#65533;7&#65533;\&#65533;T&#65533;r&#65533;f&#65533;&#827;&#65533;O&#65533;Z&#65533;&#65533;&#65533;C&#65533;'&#65533;9&#65533;&#65533;&#1642;imyKW&#65533;&#65533;&#65533;hE/0&#1586;.+&#65533;(f{4&#684;YA&#65533;L&#645;&#65533;y&#65533;&#65533;B*B&#65533;L&#65533;&#65533;&#65533;V	Y3A&#65533;&#65533;&#65533;&#65533;&#65533;&#65533;m9&#65533;&#65533;&#65533;4&#571368;&#65533;&#65533;&#65533;[&#65533;L&#65533;\&#65533;I&#65533;&#65533;a&#289;	M&#65533;&#65533;&#65533;;&#65533;cX7X&#65533;@q&#65533;&#65533;&#65533;&#65533;A&#65533;&#65533;\EaP&#65533;&#65533;&#1115;&#65533;&#65533;&#1096;&#65533;&#65533;&#65533;P>&#65533;?&#65533;&#65533;&#65533;&#65533;5$&#65533;&#65533;d&#65533;6&#65533;15&#65533;	&#65533;&#65533;&#65533;&#65533;&#65533;:g>&#65533;b"&#65533;&#65533;&#65533;&#65533;.&#65533;&#65533;6&#65533;c&#65533;2=&#65533; &#65533;0d&#65533;I&#257;d&#65533;Bo &#65533;&#65533;T`@U,0	D@&#65533;&#65533;&#65533;&#65533;&#65533;&#65533;f&#65533;&#65533;D'Lo&#65533;C&#65533;Z&#65533;&#65533;j'<&#65533;#&#65533;N@&#65533;&#65533;0O&4'&#65533;&#65533;v^(&#65533;r&#65533;&#65533;&#65533;&#65533;&#65533;&#65533;Aj&#65533;&#65533;}Z&#65533;&&#65533;FF
&#65533;_&&#65533;&#65533;&#65533;&#65533;Jl&#65533;F&#65533;&#65533;<&#1081;h&#65533;&#65533;&#599;&#65533;i&#65533;&#794;a&#65533;)&#65533;y&#65533;&&#65533;l_&#65533;&#65533;"&#65533;3DQ&#65533;&#65533;&#65533;&#65533;Y0e &#65533;&#65533;&#65533;Y&#65533;N&#1280;&#65533;&#65533;+i&#65533;&#65533;&#65533;s&#630;&#477;&#65533;&#65533;&#65533;sNQ&#65533;&#1244;\=
:&#65533;*&#65533;&#65533;]s#&#65533;F&#65533;XC&#65533;&#65533;&#65533;&#65533;&#65533;&#65533;&#65533;&&#65533;&#65533;&#65533;&#65533;'&#1105;&#65533;Q&#65533;&#65533;&#65533;&#65533;&#1411;Z&#65533;&#65533;&#65533;!J_i&#65533;&#205;v&#65533;q&#65533;+7&#65533;Q&#65533;&#65533;&#65533;&#65533;^&#65533;&#65533;`q&#65533;:&#65533;6i&#65533;&#65533;`q&#65533;&#65533;&#65533;&#65533;&#65533;&#65533;K&#65533;U2j&#65533;&#65533;&#65533;`,&#65533;+DA(&#1024;(0&#65533;&#65533;&#65533;{&#65533;&#65533; &#65533; $&#65533;9&#65533;&#65533;&&#65533;	&#65533;^b&#65533;X&#65533;*&#65533;!&#65533;&#65533;&#65533;Z&#65533;~&#65533;&#65533;EYF&#65533;&#65533;&#65533;&#1690;5&#65533;N`W'&#65533;]K&#1478;&#65533;&#65533;X&#65533;&#65533;:]&#65533;&#65533;&#65533;&#65533;&#65533;&#65533;]&#65533;&#65533;&#65533;&#65533;U!&#18135;;&#65533;&#65533;Wt&#65533;z3&#65533;y&#65533;&#65533;X^&#65533;&#65533;&#65533;&#65533;$&#65533;&#65533;^&#65533;&#65533;&#65533;(}D&#65533;V&#65533;&#65533;&#65533;]=&#65533;&#65533;L<&#65533;9:&#65533;&#65533;&#65533;&#65533;&#65533;;Tlh&#65533;&#65533;&#65533;&#65533;&#65533;&#65533;2&#65533;&#65533;&#65533;u&#65533;&#65533;&#1008;&#65533;m&#65533;&#65533;&#65533;&#65533;G[&#65533;&#65533;~&#65533;&#65533;{&#65533;):H&#65533;&#65533;&#65533;h&#65533;&#65533;C&#65533;A&#65533;&#65533;&#1937;&#65533;X&#65533;&#65533;&#65533;?&#65533;z|&#65533;&#65533;&#65533;&#65533;&#65533;<&#65533;&#65533;J&#65533;#.&#65533;\&#65533;&#65533;?es:&#65533;h:&#1240;<&#65533;&7&#65533;&#65533;&#65533;&#65533;&#65533;t&#65533;I&#65533;&#65533;l&#65533;&#65533;A&#1290;t&#65533;3&#65533;$&#65533;y&#65533;&#65533;&#65533;9&#65533;t&#65533;I//zq}gsr`&#65533;&#65533;p&#65533;&#65533;`|&#65533;H&#65533;@&#65533;1&#65533;o&#65533;C&#65533;X&#65533;4 &#65533;2&#65533;&#65533; &#65533;1&#65533;E&#65533;B&#65533;&#65533;&#65533;&#65533;&#65533;&#65533;e&#65533;&#65533;e&#65533;#&#65533;&#65533;~&#65533;{n&#236;L&#65533;F9&#65533;&#65533;&#65533;&#65533;&#65533;&#65533;l&#65533;&#65533;&#65533;&#65533;&#65533;B&#65533;:i o&#65533;&#65533;F)&#65533;d2V&#65533; &#65533;&#65533;$p&#65533;)N&#65533;G&#65533;JE&#65533;z&#65533;@&#1575;&#65533;0&#65533;&#65533;b6&#65533;&#65533;x&#65533;O	&#65533;&#65533;&#65533;#&#65533;&#65533;&#65533;B&#65533;&#65533;Dve&#38313;&#65533;&#65533;F&#65533;&#65533;&#65533;&#65533;E&#65533;(YF
d&#65533;&#24682;c&#65533;&#1774;&#65533;&#65533;n&#65533;u.	m&#65533;&#54832;&#65533;&#65533;I\&#1582;&#65533;&#65533;P&#65533;t&#65533;!b&#65533;&#65533;&#52818;;&#65533;&#684;&#65533;c&#65533;k&#65533;p&#65533;&#65533;&#65533;&#65533;&#65533;&#65533;&#302;U&#65533;&#65533;1&#65533;/U&#65533;P&#65533;&#65533;&#65533;&#65533;P"L&#65533;Z&#65533;%&#65533;	&#65533;$g&#65533;@N&#65533;
%b&#801;$&#65533;&#65533;&#65533;*&&#65533;&#65533;&#65533;*bdw0&#65533;&#65533;.&#65533;&#65533;$q&#65533;b0j&#65533;c&#65533;&#65533;	&#65533;#&#65533;a&#65533;&#65533;	&#65533;&#65533;z 6&#65533;8&#65533;- &#65533;(`&#65533;$@&#65533;"@&#65533;B&#65533;&#65533;&#65533;2D&#65533;4&#65533;&#65533;B&#65533;&#65533;&#65533; &#65533;"r&#65533;&#65533;gJ"\b"&#429;8b&#65533;&#65533;Fh@&#736;&#65533;o*a&#65533;&#65533;&#65533;P&#65533;&#65533;j&#65533;N	&#65533;&#65533;*&#65533;&#65533;&#65533;$&#65533;B&#65533;
k&#65533;&#65533;.2&#65533;&#65533;&#65533;&#1701;"&#65533;&#65533;r@&#65533;3&#65533;&#65533;&#65533;&#65533;v&#65533;(p&#65533;&#65533;&#65533;&#65533; &#65533;1N&#65533;B&#65533;&#65533;&#65533;h&#65533;&#65533;hb&#65533;DV&#65533;&#65533;&#65533;X&#65533;&#65533;&#65533;n&#65533;I&#33050;F&#65533;#FF&#65533;&#65533;&#65533;0"H;&#65533;%&#65533;&#65533;R&#58390;&#65533;p&#65533;&#65533;p$k&#65533;&#65533;L2
&#65533;&#65533;$o&#758;&#65533;&#65533;&#65533;&#65533;1&#65533;HB&#65533;cap&#65533;&#65533;&#65533;&#65533;&#65533;&#65533;&#65533;&#65533;e&#65533;*vx&#65533;| 1|L&#65533;_H"^&#65533;&#65533;^&#65533;/&#65533;&#65533;&#65533;&#65533;P2g i*&#452;g&#65533;&#65533;*u&#65533;M&#647;O&#65533;k!&#1025;&#65533;&#65533;&#65533;+&#65533;k&#65533;V&#65533;b&#65533;E&#65533;~&#65533;&#65533;&#65533;&#65533;=&#65533;&#65533;&#65533;&#65533;-&1.Q&#65533; &#65533;z0&#65533;.&#65533;&#65533;cj&#65533;A&#65533;aA
d x&#65533;V &&#65533;&#65533;-&#65533;&#65533;`@&#65533;&#65533;&#65533;N&#65533;	&#1536;(&#65533;@&#65533;v&#65533;n!&#65533;&#65533;&#65533;&#65533;%6&#65533;&#65533;&#65533;&#65533;&#1682;&#65533;&#188;&#448;&#65533;Q&#65533;<&#65533;!&#65533;&#65533;4(7&#65533;I&#65533;L&#65533;&#65533;bR&#65533;.&#65533;7+-&x&#65533;&#65533;&#65533;.9Gc9Ec4&#65533;E&#65533;&#65533;&#65533;)&#65533;A&#65533;&#65533;N&#65533;H&#65533;9E&#65533;&#65533;&#65533;3&#65533;&#65533;&#65533;&#65533;TO&#65533;&#65533;2&#65533;&#65533;RW&#1810;E$&#65533;>4&#65533;&#65533;&#65533;&#65533;&#65533;";&#65533;>&#65533;&#65533;&#65533;	k&#65533;c&#65533;,&#65533;M&#65533;Vr&#65533;H&#65533;&#65533;&#65533;r@G4t&#65533;OF.O&#65533;!p&#65533;&#65533;&#65533;&#65533;&#65533;&#65533;Ai&#65533;a4&#65533;0&#65533;8&#65533;&#65533;&#65533;&#65533;ZIO&#65533;&#65533;L&#65533;O:&#65533;95cw$;o*&#65533;$&#65533;&#65533;&#65533;&#1634;L&#65533;+&#65533;&#1294;wB0&#65533;&#65533;p&#65533;q&#512;c&#65533;8L&#65533;*"&#65533;&#65533;/&#65533;&#65533;H&#1474;&#65533;&#65533;rI&#65533;&#65533;&#65533;&#65533;-]&#65533;.&#65533;(y&#65533;&#65533;&#65533;B&#65533;`n`b&#65533;.&#65533;W&#65533;&#65533; &#65533;L  + f&#65533;
&#65533;$A&#65533;D(&#65533;&#65533;l&#65533;Es&#65533;&#65533;&#65533;&#65533;&#65533;&#65533;&#65533;;&#65533;Z&#65533;L$&#65533;&#65533;2&#65533;&#65533;BOB(&#65533; &#65533;%L"&#65533;&&#65533;7z&#65533;^F&_e&#65533;"/&#65533;Lg&#65533;2&#65533;Z&#65533;&#65533; &#65533;C&#65533;&#65533;C&#65533;p
&#65533;&#65533;\4&#65533;&#65533;&#65533;,&#65533;;m.&#65533;&#1580;&#65533;&#65533;D#&#65533;&#65533;c&#65533;&#65533;&#216;&#65533;E&#65533;&#65533;&#65533;"&#65533;&#65533;&#53826;>&#65533;K&#34778;&#65533;#&#65533;&#65533;Pk&#65533;h&#65533;S&#65533;&#65533;&#65533;&#65533;r\&#65533;nF&#65533;@i&#65533;[&#65533;F&#65533;&#65533;%&#65533;&#65533;&#65533;&#65533;&#65533;&#65533;tR&#491;&#65533;&#65533;&#65533;])&#65533;]5&#65533;&#65533;?kn&#65533;&#65533;&#65533;&#65533;&#65533;&#1127;@&#65533;&#65533;f
gB&#65533;`A&#65533;b&#1334;&#65533;&#65533;f)&#65533;&#65533;k$&#65533;^&#65533;4&#1969;&#65533;n&#65533;;&#65533;&#65533;;&#65533;&#65533;&#65533;&#65533;_&#65533;IA&#65533;y2&#65533;&#65533;&#65533;&#65533;&#65533;&#65533;&#65533;&#65533;~&#65533;&#65533;&#65533;&#65533;&#65533;p`@ &#65533;&&#65533;1&#65533;@$3V @b 	&#65533;&#65533;&#65533;6Ba"&#65533;$&#65533;z&#65533;V&#65533;&#65533;(&#65533;
&#65533;&#65533;^&#65533;&#65533;Oc&#65533;CFT&#65533;<&#65533;B&#65533;A&#65533;K&#65533;&#65533;&#65533;aFDbl&#65533;a&#65533;&#65533;~&#65533;&#65533;!*&#9541;&#65533;&#65533;K{&#65533;A&#65533;p &#65533;#8&#65533;'&#65533;&#65533;ZQg&#65533;x)[&#65533;p,&#65533;&#65533;*P&#65533;&#65533;n&#65533;bA`=&#65533;K&#65533;r&#65533;p&#65533;&#65533;o}`&#65533;Mz,&#65533;&#65533;&#65533;&&#65533;&#1177;&#65533;&#65533;&#65533;0&#65533;&#65533;6U&#65533;;V&#65533;u&#65533;.Z>hv&#65533;&#65533;^&#65533;N&#65533;&#65533;&#65533;&#65533;p`IA;/Mv&#65533;7L>&#65533;x&#65533;dx&#65533;d&#65533;&#65533;2&#849;A&#65533;p&#65533;&#65533;v&#65533;!$&#65533;b.&^&#65533;W&#65533;&#65533;Q &#65533;&#65533;AG&#65533;y&#65533;O[?&#65533;Z\&#65533;&#65533;T&#65533;2&#65533;K+&#65533;$b&#65533;w&#65533;&#65533;&#65533;x&#65533;`&#65533;&#65533;*6~eT&#65533;@&#65533;f&#65533;wF&#65533;}U&#65533;}#&#65533;22W5H&#65533;E&#65533;&#65533;c&#65533;dC&#65533;&#65533;M&#65533;&#65533;),&#65533;b&#65533;&#65533;&#65533; &#65533;&#65533;	&#65533; F V1&#65533;vV2&#65533;  &#65533;&#65533;g?&#65533;&#65533;&#65533;&#65533;&#65533;*!>a:&#65533;i)&#65533;x&#65533;&#929;&&#65533;2C&#65533;OZ&#65533;)&#65533;"=<&#65533;!&#65533;&#65533;51&#65533;&#65533;p&#65533;&#65533;3r&#65533;Y&#65533;&#65533;&#65533;!&#65533;&#65533;p&#65533;&#65533;P&#65533;&#65533;&#65533;|bo&#65533;7o&#65533;,!&#65533; w^)&#65533;{&#65533;N&#65533;&#65533;X&#65533;&#65533;+qK&#65533;|&#65533;W2 &#65533;\&#65533;&#65533;[?C&#65533;&#65533;s&#65533;(&#65533;&#65533;&#65533;q&#65533;&#65533;&#65533;v&#65533;Q&#65533;wu&#65533;&#65533;&#65533;C&#65533;&#65533;-f&#65533;&#65533;&#65533;`&#65533;<&#65533;&#65533;0"Y;*e.Tbp&#65533;RA'(&#65533;&#65533;Di&#65533;[&#341;MV&#65533;EY&#65533;&#65533;&#65533;*&#65533;&#532;Y&#65533;u&#65533;p&#65533;&#65533;D&#65533;&#65533;l&#65533;'&#65533;1G&#65533;&#65533;X&#65533;&#65533;.H'3&#65533;B&#65533;o6&#65533;D&#65533;Dn&#65533;&#65533;s&#65533;&#65533;&#65533;4&#65533;&#65533;:&#65533;k&#65533;&#1828;:5o[&#65533;Y@&#65533;v&#65533;&#65533;&#65533;&#65533;\4&#65533;'&#65533;^&#65533;&#65533;o&#65533;ls&#65533;&#65533;v&#65533;&#65533;&#65533;&#65533;&#65533;yf@4&#65533;h#,&#65533;	;&#1155;<:>fW&#65533;&#65533;=&#65533;&#65533;V&#65533;B&#65533;H.VDP&#65533;~@r&#65533;&#65533;&#65533;6&#65533;" &#65533;&#65533;v&#65533; &#65533;1&#65533;(&#65533;&#65533;&#65533;h	a &#65533;6!)A(d&#65533;&#65533;a$&#65533;L&#65533;7&#65533;&#65533;&#65533;Yop>_Z&#65533;kbR&#65533;a&#65533;A&#65533;&#65533;&#65533;&#65533;&#65533;a&#65533;	&#65533;&#65533;h&#65533;&#65533;&#65533;0S&#65533;y&#65533;&#65533;&#65533;In&#65533;Qe&#65533;KQ&OTy"&#65533;&#65533;53&#65533;&#65533;&#65533;&#65533;&#65533;&#1367;&#65533;&#65533;Y%V&#65533;`Vr&#65533;n3 &#65533;&#65533;u&#65533;&#65533;&#65533;Sb&#1377;YJ&#1491;X&#65533;&#65533;&#65533;Y&#65533;=&#1843;`(?&#65533;&#65533;k5&#65533;&#65533;&#65533;j&#65533;/Q\&#65533;&#65533;&#65533;a&#65533;V&#65533;&#65533;$WK$&#65533;:&#65533;K&#65533;&#65533;&#65533;yg&#65533;$F&#65533;&#65533;E&#65533;&#65533;&#65533;9q&#65533;$&#65533;&#65533;y&#65533;&#1719;F&#65533;D[&#65533;#&#65533;&#65533;{?'aw&#65533;"DS&#65533;&#65533;&#65533;&#65533;1&#65533;&#65533;b(~&#65533;&#65533;:&#65533;&#65533;eTr;@k&#34097;&#65533;E&#65533;F?&#65533;&#65533;[9&#65533;&#65533;&#65533;$&#65533;L&#65533;&#65533;&#65533;P&#1418;&#65533;&#65533;&#65533;4&#65533;9W&#65533;&#1310;&#65533;&#65533;-&#65533;r&#65533;&#1154;&#65533;&#65533;&#65533;&#65533;&#65533;&#65533;F ~ 	x &#65533;&#65533;1&#65533; &#65533;&#65533;  J 	&#896;&#65533; A2!<a"!&#65533;R&#65533;&#545;&&#65533;#&#65533;!&#65533;&#65533;X"1&#65533;&#65533;"rY&#65533;a&#65533;&#1441;&#161;&#65533;&#65533;a&#65533;&#65533;&#65533;&#65533;Az&#65533;@Z&#65533;!&#65533;a&#65533;&#65533;&#65533;&#28376;&#1718;&#65533;&#1683;M&#65533;&#65533;@&#65533;m"&#65533;Uu&#65533;&#65533;;w;&#65533;&#65533;5\&#65533;y&#65533;\&#757;&#65533;Z&#65533;
	&#65533;&#65533;s&#65533;[&#65533;&#65533;ps&#65533;5h&#65533;Qk&&#65533;&#65533;&#65533;.&#65533;ZiH&#65533;I&#65533;&#65533;&#65533;8&#65533;Y^&#65533;&#65533;&#65533;&#65533;X&#65533;&#65533;U&g\5AU&#65533;"&#65533;&#65533;&#65533;.[&#65533;&#65533;&#65533;&#65533;w&#65533;&#65533;&#65533;}&#65533;`'q@&#65533;&#65533;&#65533;qvF&#65533;&#65533;&#65533;L&#1540;&#65533;y+4&#65533;&#65533;&#65533;Eq&#1137;&#65533;^&#65533;&#1802;#&#65533;&#65533;8&#65533;&#48504;&#65533;&#65533;Mv&#65533;U&#65533;&#65533;[&#65533;|&#65533;}&#65533;&#973;7x&#65533;y&#65533;&#65533;qR&#65533;&#65533;0&#981;M&#65533;f=5P&#65533;-&#65533;&&#65533;s&#65533;&#65533;.h&#1019;&#65533;;&#1599;&#65533;&#65533;&#65533;&#65533;+&#1825;&#65533; P@V&#65533;~&#65533;6 &#65533;&#1277;&#65533;&#65533;&#852;&#65533;  &#65533;&#65533;&#65533;  a(a&#65533;7&#65533;A.A&#65533;&#65533;&#65533;&#65533;vW&#511;&#65533;%&#65533;&#65533;Y&#65533;T&#65533;&#65533;&#65533;&#65533;!&#65533;&#34214;&#65533;j&#65533;,&#65533;,&#65533;&#928;N X&#65533;&#65533;`&#65533;!&#65533;&#65533;&#65533;&#65533;&#65533;5&#65533;&#65533;m&#65533;A&#65533;vT7&#65533;ch&#1301;0@&#65533;&#65533;&#65533;&#65533;&#65533;yk&#65533;&#65533;K&#65533;#&#65533;&#65533;&#65533;&#65533;&#65533;X&#65533;{qoAB_&#65533;&#65533;x>&#1508;&#24705;&#65533;nd&#65533;J&#65533;3Y}&#65533;&#65533;d&#65533;&#65533;&#272;Q)&#65533;8&#65533;&#65533;?t&#1524;8&#65533;&#506;&#65533;&#65533;&#65533;&#65533;&#65533;&#65533;w&#65533;L&#65533;&#65533;&#65533;&#65533;q:&#65533;&#65533;&#1059;m]g&#65533;&#65533;x	&#65533;~&#65533;&#65533;&#65533;E}&#65533;'&#65533;&#65533;&#65533;,6&#65533;&#65533;2h8&#65533;c&#65533;&#65533;&#1035;&#65533;&#65533;&#65533;v&#65533;QK&#65533;&#65533;&#65533;&#65533;&#1854;&#65533;w&#65533;&#65533;M6&#65533;]&#65533;s&&#65533;J2&#65533;S&#65533;&#65533;j] $&#65533;&#65533;VR/&#65533;+&#65533;&#65533;&#65533;4&#65533;"Q&#65533;'&#65533;&#65533;K,&#65533;!&#65533;&#65533;&#65533;@F J z < g&#65533;&#65533;&#65533;&#65533;&#65533;@
@ &#65533;p&#65533;&#65533; &#65533;&#65533;:&#65533;!~v&#65533;&#65533;&#65533;?^&#65533; &#65533;&#65533;&#65533;&#65533;&#1957;_<0<F&#65533;Y&#1281;&#65533;&#65533;NA&#65533;&#65533;&#65533;	f&#65533;.&#65533;F&#65533;&#65533;`b&#65533;&#65533;a&#65533;&#65533;3z&#65533;6&#65533;&#65533;&#65533;pz57&#65533;O&#65533;{%&#65533;8\tK&#65533;[&#65533;o&#65533;
z&#65533;&#65533;7&#65533;
&#65533;0&#65533;&#65533;p&#65533;$&#65533;&#65533;(n&#1848;&#65533;&#593;G&#65533;&#65533;&#464;&#65533;&#729;3w&#59193;&#65533;(S&#65533;|&#65533;]:t2&#1389;c&#494;];w&#65533;&#65533;&#603;G/(&#65533;z&#65533;&#65533;&#1915;&#65533;/&#65533;&#1189;L&#65533;E&#65533;&#65533;&#65533;&#65533;zT&#65533;&#1179;&#65533;5kPy&#65533;&#65533;{&#1003;;w:&#750;;&#65533;v&#65533;&#65533;t&#65533;&#65533;&#65533;&#65533;)&#65533;&#65533;&#725;&#65533;&#65533;&#1752;1&#65533;H&#65533;3nT&#65533;/&#330;&#65533;-^La&#65533;p	'd&#65533;x&#65533;&#65533;&#65533;&#65533;q&#65533;&#65533;&#65533;&#65533;&#65533;&#65533;6w&#1734;&#65533;h&#65533;&#1716;u.}&#65533;&#65533;&#65533;m&#65533;W&#65533;&#65533;<&#65533;2&#65533;	&#65533;9wE&#65533;&#65533;&#65533;=&#65533;N&#65533;:&#65533;&#137;g&#65533;&#65533;&#65533;]&#65533;M.&#65533;x&#65533;c&#724;qWb&#65533;m{!c&#65533;z&#65533;>{v&#689;/g6/&#65533;<7o&#65533;&#1527;&#65533;&#65533;ytz&#1620;&#1747;7H&#65533;`E&#256;&#65533;&#65533;&#65533;Wo&#1253;$&#65533;Z&#65533;&#65533;&#65533;sN&#1940;&#65533;W`&#65533;X&#65533;&#65533;&#65533;SVD&#65533;&#65533;=Mm&#65533;a&#65533;~b&#65533;"&#65533;&#65533;&#65533;TF&#65533;&#65533;&#65533;=B&#1603;&#65533;-} Q&#65533; &#65533;&#65533;&#65533;@&#65533;A(&#65533;&#65533;`&#65533;  &#65533; &#65533;`&#65533;,)"&#65533;Xb&#65533;#&#65533;,&#65533;I%&#65533;&#65533;&#65533;L7&#65533;d&#65533;] &#65533;D&#65533;K&#1924;VN&#65533;|5&#65533;g&#65533;&#65533;X&#65533;&#65533;Xg&#65533;&#65533;&#65533;Z&#65533;h&#65533;&#65533;.&#65533;$&#1158;2` &#65533;&#65533;pBf`R&#65533;8l&#65533;&#65533;R\p&#65533;4&#65533;t&#65533;B
:o1&#65533;\H:&#65533;&#65533;J&#65533;D&#65533;&#65533;c&#65533;)&#65533;&#65533;}&#65533;&#65533;g&#65533;d&#65533;&#65533;&#65533;n&#65533;Q9&#729;tR&#65533;&#65533;%kI&#65533;&#65533;&#65533;&#65533;o&#65533;&#65533;i&#65533;;&#65533;&#65533;&#65533;&#65533;G=E&#65533;RR!&#65533;&#65533;&#65533;UQu&#65533;<\&#65533;&#65533;tUW^&#65533;&#65533;&#65533;&#65533;r&#65533;S'Z&#65533;&#65533;4&#65533;&#65533;F*W&#65533;&#65533;&#65533;&#65533;^&#65533;y&#65533;`&#65533;5Na&#65533;&#65533;&#65533;&#65533;~&#65533;%&#65533;&#65533;c&#65533;n&#65533;&#65533;&#65533;&#65533;wY&#65533;&#65533;6&#65533;h&#65533;&#65533;&#65533;p&#65533;
&#65533;&#65533;l&#65533;
&#65533;Me&#65533;:C&#65533;>&#65533;9*&#65533;&#1217;4y,&#65533;L!o&#65533;F!&#65533;R&#65533;&#65533;&#65533;K&#1197;gw1&#65533;&#65533;R&#65533;j&#65533;&#65533;<0&#65533;&#64855;s&#983;t&#65533;|&#65533;&#156;&#1085;&#65533;2&#65533;_^&#65533;&#65533;&#65533;Rp4wV[&#65533;&#65533;Nn&#65533;&#65533;-<&#65533;&#65533;P'uT&#65533;b&#65533;Mv&#65533;#{&#65533;Q&#65533;E&#65533;7&#65533;\Q	 &#65533; &#65533;GaBD&#65533;&#65533;4&#65533;@` d&#65533;&#65533;rH!&#65533;&#65533;d%&#65533;42&#65533;%&#65533;&#65533;A&#65533;(&#612;&#65533;M]&#65533;z&#65533;&#65533;&#65533;&#65533;M;&#65533;uz&#65533;&#65533;&#65533;&#65533;&#65533;&#65533;&#65533;-;	&#65533;CN7&#65533;&#65533;R&#65533;!}|&#65533;&#65533;X&#65533;A&#65533;&#65533;&#65533;#&#65533;`&#65533;&#65533;&#65533;\&#65533;K]&#65533;,3M&#65533;&#65533;&#1179;&#65533;&#65533;9"&#65533;i&#65533;&#65533;k&#65533;&#65533;3&#65533;&#65533;x&#65533;&#65533;1o&#24788;&#65533;&#65533;,&#65533;&#65533;9&#65533;&#65533;O&#65533;4[i5H,W&#65533;e"Rf+&#65533;T&#1006;=&#65533; &#65533;&#65533;* YJ&#65533;&#65533;`%&#65533;8&#65533;&#65533;&#65533;o&#65533;&#65533;\a&#65533;V&#65533;&#65533;D&#65533;E&#65533;
^&#65533;h&#65533;&#65533;&#65533;v4&#65533;&#65533;xc?3&#65533;g6&#65533;&#65533;&#65533;-l&#65533;,\&#65533;	_&#65533;&#65533;&#65533;&#65533;?&#65533;&#65533;&#65533;E>&#65533;+&#65533;Ioi&#65533;&#65533;&#65533;L&#65533;[9O%&#619;&#65533;S&#65533;&#65533;|K&#65533;d&#65533;&#65533;&#956;0&#65533;&#65533;&#65533;M8*&#65533;G N&#65533;E&#65533;'&#65533;&#65533;&#65533;#&#65533;&#65533;k`p&#65533;&#65533;&#1201;Cu&#65533;&#65533;&#65533;&#1410;&#65533;&#65533;&#65533;&#65533;OC&#65533;&#65533;&#65533;&#65533;"&#1891;*&#65533;&#65533;&#65533;:&#65533;&#65533;&#65533;`$&#65533;	h&#65533;#&#65533;@&#65533;@&#65533;&#65533;@&#65533;G@ D &#65533;0&#65533;!&#65533;X&#65533;"&#65533;&#65533;FH&#65533;&#65533;x&#65533;!!	:@!
nhE9&#65533;&#65533;.&#65533;j@&#65533;`&#65533;Z&#65533;&#65533;&#65533;&#65533;&#65533;tl&#65533;JX&#65533;&#65533;F
&#65533;[g1&#65533;7&#65533;&#65533;`&#65533;B&#65533;&#65533;&#65533;pP`&#65533;@
&#65533;&#65533;&#65533;[x	&#65533;&#65533;&#65533;&#65533;&#65533;d:&#65533;&#65533;!L&#681;&#65533;p&#65533;q&#65533;&#65533; &#65533;&#65533;D."&#65533;1&#65533;&#65533;M&#65533;&#65533;|&#65533;&#65533;c&#30501;&#65533;i&#920;(&#65533;L&#65533;&#1242;&#65533;&#65533;&#65533;&#65533;:&#65533;&#65533;Y&#962;&#65533;&#65533;x&#65533;8&#65533;e&#65533;:&#65533;]Z&#65533;.&#65533;y&#65533;&#65533;.(&#65533;RG9&#65533;&#915;	&#65533;1&#65533;&#65533;&#65533;n&#65533;i>&#65533;N&#65533;"&#65533;&#65533;`&#65533;&#65533;EO&#65533;&#65533;&#65533;!O&#65533;&#65533;d&#1267;&#1136;f3k&#65533;O&#65533;6&#65533;&#65533;XzR&#65533;Yi%&#65533;&#65533;S&#65533;
U^&#65533;&#65533;V&#65533;iF&#65533;(&#65533;&#65533;&#361;M&#65533;&#65533;&#65533;&#65533;&#65533;&#65533;&#65533;S?&#65533;&#65533;&#65533;2S&#65533;&#65533;`B&#65533;Q/&#65533;V&#65533;&#65533;'f&#65533;z&#65533;&#65533;s2{&#26979;r&#65533;&#65533;I&#65533;2&#65533;&#65533;DM8U&#1737;Xd-&#65533;&#65533;$+q&#65533;G&#65533;06|D&#65533;&#65533;&#65533;&#65533;&#65533;&#65533;&#65533;&#65533;P&#65533;(&#65533;s&#65533;;&#65533;
/&#65533;&#65533;(AL&#65533;&#65533;p&#65533;&#65533;&#65533;&#65533;		'(&#65533;&#65533;p&#65533;F|&#65533;&#65533;h&#65533;#$a&#65533;KT&#65533;H&#65533;&#65533;&#65533;,gqK&#65533;6V&#65533;&#65533; &#65533;@&#65533;&#1333;INpb&&#65533;&#65533;&#65533;u&#65533;&#65533;D&#65533;p\&#65533;&#904;0RQd&#65533;O&#65533;@$&#65533;&#65533;D &0V&#65533;p8&#65533;.E&#65533;S&#65533;&#65533;&#1510;:&#65533;&#65533;&#65533;EJdE&#65533;&#65533;&#65533;&#65533;&#65533;&#65533;U&#65533;4&#1219;&#65533;&#65533;9m&#65533;&#65533;(-W\M&#65533;V&#65533;
&#65533;&#65533;}t&#65533; &#65533;&#65533;&#65533;&#65533;'&#65533;n
&#65533;L&#65533;&#65533;&#65533;&#65533;8&#65533;c&#65533;&#65533;&#65533;&#65533;G &#65533;E@:&#65533;&#65533;&#65533;&#65533;Iq&#65533;&#171;&#65533;&#65533;PS&#65533;&#65533;&#65533;&#65533;q&#65533;&#65533;^&#65533;A&#65533;<!r&#65533;.f&#65533;O&#65533;N&#65533;bs&#65533;,&#455;`&#65533;&#65533;&#65533;&#65533;&#65533;jE&#65533;&#65533;Gc6&#65533;|~V{I$"&#65533;&#925372;&#65533;&#65533;w!&#65533;>&#65533;!s&#65533;Xdq y&#65533;&#65533;$L	&#65533;lE&#65533;	&#1668;&#65533;&#946;{&#1418;)n&#65533;&#65533;&#65533;&#65533;&#5887;&#65533;&#44036;Sg$&#65533;&#65533;&#65533;&#65533;K6E&#65533;A=&#65533;&#65533;A&#65533;&#65533;z,&#1330;&#65533;&#65533;&#65533;&#65533;z9B&#65533;'&#65533;Xz0&#65533;&#65533; 3Bl $&#65533; &#65533;&#65533;P8&#65533; 	m&#65533;!&#65533;D$&#65533;p&#65533;o/&#65533;	Nh"&#65533; &#65533;@&#65533;5&#65533;&#606;&#65533;&#65533;&#65533;&#65533;1&#847;&#65533;&#65533;t&#65533;&#65533;a&#1128;&#65533;C&#65533;/|A&#65533;\&#65533;&#65533;&#65533;&#65533;0&#65533;F.@&#65533;B&#65533;3|b&#65533;&#65533;F7&#65533;!d[&#65533;&#65533;$\&#65533;8&#65533;l&#65533;{[:&#1998;&#65533;tX&#65533;;Y&#65533;W&#65533;3nF&#65533;d&#65533;?8&#65533;c&#65533;&#65533;&#65533;W&#65533;C&#65533;3&#65533;&#65533;A&#65533;8&#65533;*.&#65533;&#65533;&#65533;i&#65533;I&#65533;Y<-U'&#65533;l&#65533;2&#65533;&#65533;-Ps&#65533;&#65533;,&#65533;X&#65533;&#65533;&#65533;]&#65533;&P~mu7&#65533;&#65533;.&#65533;j&#65533;&#65533;_L&#65533;&#65533;_&#65533;&#65533;&#65533;&#65533;&#65533;J*&#65533;&#65533;&#65533;2K&#65533;~l&#65533;&#65533;&#65533;&#65533;&#65533;4k_aj&#65533;&#65533;&#65533;&#65533;&#65533;l&#65533;i&#65533;&#65533;&#65533;&#65533;&#65533;&#65533;!'&#65533;iI'b1&#65533;UU&#577;&#624;^&#65533;&#65533;2&#65533;&#65533;&#65533;&#65533;9&#65533;&#65533;U&#65533;x&#65533;&#65533;&#65533;&#65533;&#65533;&#65533;YA&#65533;n&#65533;&#65533;&#65533;n}X&#65533;FC3&#65533;&#65533;&#65533;&#65533;7&#65533;`V&#65533;>&#65533;&#65533;RL&#595;_&#65533;&#65533;&#65533;&#65533;puc!&#65533;|&#65533;&#65533;&#65533;B`+&#65533;&#65533;&#65533;&&#65533;&#65533;&#65533;q&#65533;k&#65533;&#65533;:&#65533;&#1096;#&#65533; &#65533;&#65533;&#65533;> &#65533;&#65533;&#65533;8&#65533; 
&#65533; (&#65533; 
&#65533;&#65533;&#65533;&#65533;&#65533;?&#65533;&#65533;&#65533;$&&#65533;&#65533;F&#65533;&#65533;&#65533;$&#65533;&#65533;&#65533;-&#65533; W&#65533;4t"u&#1347;&#65533;&#65533;&#65533;J&#65533;&#65533;t&#65533;&#65533;b&#65533;&#65533;-&#65533;RQja&#65533;&#65533;@&#65533;&#65533;&#224;&#65533;`&#65533;&#65533;q0R&#65533;# (&#65533; &#65533;&#65533;#&#65533;g0&#65533;&#65533;
&#65533;&#65533;2a=&#65533;&#65533;&#65533;<&#65533;xM&#65533;&#65533;&#65533;&#65533;G&#65533;&#65533;"u*&#65533;&#65533;&#65533;B&#65533;&#65533;x5&#65533;T?(e&#65533;gW&#65533;`&#65533;`O&#65533;&#65533;9&#65533;`&#65533;&#65533;2-X&#65533;&#65533;&#65533;3X=bR]&#65533;&#65533;b>A-&#65533;&#65533;{z4c&#65533;&#65533;P&#65533;&#65533;3&#65533;&#65533;c&#65533;F?&#65533;B&#65533;"&#65533;&#65533;]&#65533;q&#65533;$DB7h&#65533;@f&#50247;x&#65533;0&#65533;w&#1543;/Duh&#65533;(a]n&#65533;&#65533;!D&#65533;xwDv&#65533;srqXJ&#65533;d&#65533;&#65533;"d&#65533;(&#65533;&#65533;yxV&#65533;fxxh2&#65533;D&#65533;X&#65533;&#65533;&#65533;&#65533;N&#65533;p%Pexr&#65533;5&#65533;K&#65533;V@&#65533;&#65533;&#65533;i&#65533;&#65533;bt&#65533;{&#65533;8"&#65533;fX@^&#65533;&#65533;6 73&#140;&#65533;&#65533;&#65533;$B2$&#65533;U&#65533;&#65533;@&#65533;&#65533;&#65533;&#65533;&#65533;&#65533;0	&#65533;0	&#65533;&#65533;l&#65533;U	&#65533; pS@J&#65533;&#65533;&#65533;F&#65533;&#65533;c&#65533;3&U&#65533;Ki&#65533;fQ&#65533;`&#65533;&#65533;&#65533;0
&#65533;&#65533;
&#65533;&#65533;&#65533;&#65533;&#65533;&#65533;G&#65533;"&#65533;&#65533;09&#65533;&#65533;v3&#65533;D&#65533;&#65533;&#65533;&#65533;p&#65533;1N'&#65533;&#65533;Dw&#65533;rA&#65533;#	Dk&#1542;&#65533;&#65533;d&#65533;&#65533;&R(7s;&#65533;>&#24722;$I&#65533;&&#65533;&#65533;?Is	RP[&#65533;P&#65533;Y&#65533;&#65533;Yk&#65533;{&#65533;Btq&#65533;&daQI&#65533;-Q&#65533;&#65533;t&#65533;%&#65533;&#65533;&#65533;&#65533;R_wR,&#65533;Rm8BmXaY&#65533;E&#65533;gf&#65533;V&#65533;0&#65533;&#65533;v&#65533;awtTp&#65533;&#1552;	&#65533;t&#65533;0s&#65533;&#65533;&#65533;&#65533;&#65533;u&#65533;w&#65533;
z&#65533;&#65533;V&#65533;&#65533;V&#65533;93&#65533;vdu,&#65533;aVgRi&#65533;&#65533;a&#65533;u|&#65533;=1&#65533;f{&#1475;2cS&#65533;&#65533;VFuS7&#65533;w8%0&#65533;z`)V&#65533;	+ &#65533;qFK6&#65533;&#65533;&#65533;@&#65533;e5qB{&#65533;t&#65533;x&&#65533;&#65533;c&#65533;:&#65533;&#65533;bB&#65533;GH&#65533;s&#65533;&#65533;Y&#65533;s&#65533;&#553;&#65533;I&#65533;&#65533;&#65533;u&#65533;S!_&#65533;R&#65533;0&#65533;P/0  k%Pp&#65533; &#65533;!&#65533;&#65533;&#65533; &#65533;,&#65533;j`&#65533;`&#65533;H&#65533;&#65533;&#65533;&#65533;l&#65533;	&#65533;	&#65533;3P&#65533;U`3&#65533;&#65533;&#65533;	d=-2h8=i4n&#65533;y&#65533;&#65533;&#65533;R&#1888;&#65533;&#65533;&#65533;&#65533;&#65533;	&#65533;&#65533;
&#65533;P	s&#65533;+&#65533;;&#65533; p&#65533;Pp&#65533;  #&#65533;B&#65533;&#65533; &#65533;P&#65533;B&#65533;&#65533;&#65533;U&#65533;yO[Ud+&#65533;`uN^&#65533;U;&#65533;&#65533;&#65533;"z0%/	&#65533;aU&#65533;U&#1412;C&#65533;TA
:S&#65533;_&#65533;r&#65533;?!C:&#65533;&#65533;&#65533;&#65533;&#65533;Fa&#65533;D!Y]&#65533;PmRn&#65533;&#65533;c&#65533;&#65533;c&#65533;&#65533;F&#321; nqN:XA&#65533;r/&#65533;&#65533;V&#65533;D&#65533;&#65533;e&#65533;8f&#65533;fE~&#65533;&#65533;&#65533;p	s&#1408;yi&#65533;&#65533;&#1712;&#65533;&#65533;P&#65533;&#65533;&#65533;|y&#65533;&#65533;&#65533;&#65533;Be&#65533;&#65533;&#65533;&#65533;eP$&#65533;4&#65533;&#65533;C&#65533;&#65533;&#65533;8a&#65533;h*W&#65533;&#65533;E&#65533;&#65533;&#65533;&#65533;&#65533;&#65533;&#65533;Z&#65533;&#65533;z&#65533;X&#65533;D&#65533;&#65533;&#65533;&#65533;d&#65533;&#65533;&#65533;<&#65533;2P	r@77L&#65533;DL&#65533;&#1516;V&#65533; f&#65533;F&#65533;F&#65533;&#65533;r?&#65533;Yj{&#65533;,P!j)"j&#65533;&#197;&#65533;G"&#65533;A7t&#65533;@&#65533;P&#65533;&#65533;< &0##&#65533;*&#65533;&#65533; 	 0+ 
&#65533;F u &#65533;&#589;&#65533;&#65533;&#65533;&#65533; \&#65533;p	&#65533;&#65533;&#65533;xz`K Pr&#65533;&#2032;&#65533;@)&#65533;&#25237;fsr&#65533;i&#65533;&#65533;&#65533;&#65533; ~f  {&#65533;M&#65533;&&#65533;&#65533;k&#65533;o&#65533;|0M&#65533;27"`Hz&#65533;&#65533;&#65533;!&#65533;*&#65533;&#65533;&#65533;&#65533;8A@&#65533;N&#65533;2&#65533;N/1&#65533;(&#65533;.&#65533;&#65533;I&#65533;&#65533;v&#65533;p;&#611;&#65533;$&#65533;&#65533;+&#65533;1Ab&#65533;&#65533;9&#65533;)&#65533;)d&#65533;j&#65533;"K5&#65533;&#65533;sEc&#65533;G&#65533;&#65533;tL&#65533;&#65533;a&#65533;&#65533;&#65533; ,&#65533; &#65533;B&#65533;Ui)7&#65533;a4x&#65533;&#1749;&#457;E3&#65533;&#65533;HTsy&#65533;Ywx&#65533;&#65533;	W&#65533;&#65533;0syw&#599;{&#65533;&#65533;&#65533;:&#65533;&#65533;&#65533;&#65533;&#65533;&#65533;&#65533;&#1065;&#65533;J&#65533;&#65533;&#65533;v	&#65533;@T&#65533;O&#65533;&#65533;&#65533;YA&#65533;&#65533;a&E&#65533;X&#1508;Qv&#65533;&#65533;&#65533;&#65533;K&#65533;&#65533;Y&#65533;o&#65533;&#65533;)1&#843;&#65533;&#65533;&#65533;&#65533;&#65533;;&#65533;&#65533;&#39120;&#65533;	jFx&#65533;%&#65533;5PUstf&#65533;GGQQ&#65533;&#65533;y&#65533;H&#1499;L&#1338;5D&#65533;"&#921;,&#65533;)&#65533;&#65533;&#65533;js&#65533;&#65533;&#65533;&#65533;S&#65533;&#65533;D1&#65533;c&#65533;&#1172;&#65533;&#1154;&#65533;P=6&#65533;!@)&#65533;,&#65533;&#65533; &#65533;&#65533;,&#65533;&#65533;&#65533;.&#65533;_&#65533;x &#65533;&#65533;&#65533;&#65533;V&#65533;&#65533;i	&#65533;`	&#65533;&#65533;&#65533;&#65533;	{&#65533;>0 E`&#256;&#65533;&#65533;e$2U&#65533;z&#65533;K&#65533;&#65533;&#65533;p&#65533;&#65533;&#65533;PJ&#65533;V&#65533;Z&#65533;>&#65533; 0&#65533;&#65533; B&#65533; 07&#65533;v&#65533;&#65533;&#65533;dt&#65533;4`f&#65533;&#65533;p&#65533;%(7/&#65533;&#65533;&#65533;Tzx&#1434;YZzHcRZ&#65533;wK&#65533;aS&#65533;UV&#65533;&#65533;%&#65533;&#65533;&#65533;sU&#65533;&#65533;\`j&#65533;^z&#65533;&#65533;&#65533;&#65533;Ss]&#65533;&#65533;Xr&#65533;&#65533;&#65533;@&#65533;&#65533;&#65533;P7F&#65533;&#65533;B@b&#65533;ibX&#65533;&#65533;&#65533;&#65533;&N$wu&#65533;x&#65533;&#65533;&#65533;&#65533;&#65533;A&#65533;&#65533;&#65533;&#65533;&#65533;Rh&#65533;&#65533;0&#65533;&#65533;&#65533;&#250;&#65533;&#65533;t9&#65533;&#65533;&#65533;&#65533;s&#65533;&#65533;&#65533;h&#65533;5&#65533;&#65533;\Bt&&#65533;&#65533;&#65533;~Z&#65533;&#65533;|&#65533;=&#65533;O&#65533;&#65533;&#65533;&#65533;P[N&#65533;t&#65533;T&#65533;u:&#65533;&#65533;&#65533;f&#65533;&#634;&#65533;&#65533;iXX&#65533;7&#65533;s&#65533;C"z&#65533;P?Ac^(&#65533;&#1413;&#65533;&#65533;&#65533;&#65533;&#65533;&#65533;&#65533;&#65533; &#1424;
f&#65533;-&#65533;. &#65533;-&#65533;*&#65533;&#65533; 	&#65533; &#65533;B+&#65533;& c&#65533;qPz&#65533;&#65533;p&#65533;&#65533;&#65533;	&#65533;&#65533;&#65533;&#65533;&#1109;&#65533;	&#65533; V &#65533;}!&#65533;&#65533;j&#65533;@ n(]s&#65533;&#65533;&#65533;/&#65533;j&#65533;P&#65533;&#65533;T&#65533;=&#65533;?p(@k&#65533;#&#65533;&#65533; 0&#65533;|G&#65533;|.&#65533;)&#65533;Km2&#65533;&#65533;}&#65533;&#65533;&#65533;&#65533;|C&#65533;F(&#65533;p&#65533;t&#65533;&#65533;l&#65533;&#65533;&#65533;x&#65533;&#65533;&#65533;&#65533;&#65533;Oo&#65533;),&#65533;]=&#65533;m- :&#65533;&#65533;%GN@Pr+&#65533;&#65533;G&#65533;T&#65533;&#65533;$&#65533;,&#65533;&#65533;&#65533;&#65533;Z-&#65533;&#65533;&#65533;l-a&#65533;&#1781;]&#65533;&#65533;]&#1618;-&#65533;z]&#65533;&#65533;&#65533;&#65533;iDL8&#65533;;&#65533;u&#65533;&#853;|W4&#65533;&#65533;&#65533;=&#1223;>s0&#65533;&#65533;B}&#65533;&#65533;&#65533;!&#65533;&#65533;&#65533;&#65533;
&#65533;&#65533;&#65533;&#65533;&#65533;&#65533;&#1705;{&#1709;&#65533;&#65533;&#1065;&#65533;P&#65533;z&#65533;&#65533;&#65533;&#65533;&#65533;&#65533;t&#1623;&#65533;]&#65533;&#65533;mf&#65533;A&#65533;&#619;y&#65533;;14&#65533;_V&#65533;&#65533;M3 4xK&#65533;g&#65533;&#65533;fi&#65533;&#65533;&#1861;0&#605;&#65533;&#65533;&#65533;u&#65533;a+L&#65533;&#65533;O&#65533;&#65533;	&#65533;t ;&#65533;ftX&#65533;&#65533;q&#65533;5&#65533;&#65533;{~;t &#65533;&#65533;l&#65533;?\&#65533;Y&#65533;&#65533;&#65533;&#65533;&#65533;&#65533;&#65533;X&#65533;m?&#65533;-&#65533;.&#65533;C-Y&#65533;N&#65533;&&#65533;0&#65533;v&#65533;|,@/&#65533;'p&#65533;E&#65533;&#65533; &#65533; Q&#65533;4&#65533;T&#65533;q q0{0&#65533;&#65533;&#65533;&#65533;Y	&#65533;P%&#65533;&#65533;	&#65533;&#65533;/ &#65533;@1&#65533;&#65533;&#65533;&#65533;&#65533;k&#65533;n&#193;`R7]B^&#65533;&#65533;%?u&#65533;&#65533;&#65533;&#65533;p&#65533; 	{ EP40.P&#65533;7&#1160; 
&#65533;0&#65533;&#65533;&#65533;&#887;&#65533;&#65533;&#65533;9#&#1865;0Pd&#65533;&#65533;&#65533;&#65533;q&#65533;PJx&#299;&#65533; &#65533;K5&#65533;&#65533;&#65533;a|.&#1922;N&#65533;&#65533;&#65533;&#218;&#65533;&#65533;x&#65533;&#65533;&#65533;&#65533;&#65533;Jj2&#65533;&#65533;&#65533;{\u&#65533;Z&#65533;&#65533;&#65533;g=ra&#65533;QX&#65533;&#65533;t&#65533;6&#65533;:&#65533;t&#65533;P&#156;&#65533;,"w&#65533;&#65533;&#65533;rc&#65533;,LpR@&#65533;)&#65533;r&#65533;&#65533;&#65533;n&#65533;&#65533;&#65533;Cd&#65533;bg&#65533;&#65533;1&#65533;Es%Bqx&#65533;W&#65533;&#65533;?5&#753;&#65533;&#1740;:&#65533;&#65533;~&#65533;&#622;&#65533;&#65533;P&#65533;&#65533;N&#65533;&#1022;&#65533;&#1344;&#65533;&#65533;&#65533;&#65533;&#65533;~&#65533;&#65533;^&#65533;&#65533;&#65533;t&#65533;&#65533;&#65533;&#65533;,f&#65533;
h&#65533;&#65533;&#65533;>&#65533;:&#65533;I6&#65533;&#556;&#65533;&#412;&#65533;&#65533;&#65533;&#65533;n&#65533;&#65533;&#65533;^&#65533;(}&#65533;r&#65533;&#65533;hA&#65533;&#1900;:&#65533;8&#65533;&#65533;D&#65533;&#65533;imT&#65533;&#65533;&#65533;&#65533;3&#65533;&#65533;&#65533;,&#65533;O&#65533;\1&#65533;&#65533;&#65533;&#65533;&#65533;20&#65533;&#65533;,P3&#65533;&#1903;a&#65533;8H&#65533;f&#65533;o p zP&#65533;	&#65533;h	&#65533;&#65533;	&#65533;&#65533;&#1109;&#65533; 
&#65533;&#65533;c@&#65533;&#65533;Zp	&#256;&#65533;`&#901;&#65533;&#65533;0N&i&#65533;&#65533;lij&#65533;&#65533;@&#65533;0	vT&#65533;7&#65533;.@H&#65533;Z
 $&#65533;&#65533; @kOM&#65533;&#65533;&#65533;p&#65533;&#65533;&#65533;#&#65533;' &#65533;0&#65533;&#1952;a[&#65533;&#65533;&#65533;&#65533;&#65533;&#65533;>dd&#65533;p+&#65533;;&#65533;&#65533;i)gz&#65533;,&#65533;_&#65533;&#65533;(&#483;1&#65533;,&#65533;m&#65533;1&#65533;SO&#650;so&#65533;&#1882;G'&#65533;&#65533;&#65533;&#1579;&#65533;&#65533;V&#65533;f&#65533;-&#65533;&#65533;&#65533;QO>&#65533;R&#65533; 
&#65533;&#65533;r&#65533;&#65533;\*&#65533;&#65533;W&#65533;&#65533;+E&#1890;GRf&#65533;&#65533;&#65533;&#65533;&#65533;py&#65533;&#65533;&#1716;&#65533;&#1710;&#65533;&#1183;&#65533;&#1231;&#65533;&#65533;&#65533;&#65533;Z&#65533;M&#1782;&#65533;&#65533;-&#65533;&#65533;?&#65533;&#65533;/&#65533;&#65533;&#65533;&#1772;&#65533;&#65533;&#65533;&#65533;&#65533;3FU&#65533;YT8&#65533;&#65533;c&#1403;&#65533;&#65533;&#65533;*!T1&#65533;}Vre&#795;&#1978;u&#525;`7&#65533;&#65533;&#65533;&#65533;&#65533;&#65533;ma&#199;J\.&#65533;8&#65533;&#65533;&#405;+G&#65533;&#65533;s!E&#65533;K&#65533;N]:&#65533;)Q&#65533;[&#1522;%;&#65533;&#65533;&#1589;c&#1522;&#65533;;w&#65533;&#65533;{O&#65533;8}&#395;'o&#65533;<&#65533;I&#65533;&#65533;7&#65533;^&#65533;z&#65533;&#65533;Jm*&#65533;hR&#65533;H&#65533;B&#65533;:&#65533;k&#1325;&#65533;&#65533;UZ&#65533;&#65533;Y&#65533;i&#65533;VU&#65533;'N&#65533;4{&#65533;+&&#65533;:p&#65533;81&#65533;&#65533;H&#65533;&#65533; &#65533;\&#65533;&#65533;&#65533;&#65533;&#65533;;x&#65533;R&#65533;&#65533;$I&#65533;.]&#65533;D&#65533;&#65533;%N&#65533;:&#65533;B&#65533;)&#976;x&#65533;(_&#65533;&#65533;E&#65533;&#65533;,&#65533;&#65533;r!&#65533;u&#65533;&#65533;&#65533;&#65533;Ht&#65533;&#1117;C&#65533;&#65533;%Lv9&#1605;K&#65533;&#65533;&#65533;$:^&#65533;0a&#65533;D&#65533;&#65533;,8&#65533;&#65533;&#65533;	4X&#65533;&#65533;&#199;0d&#1056;!J&#65533; &#65533;&#65533;&#65533;%d
&#65533;&#65533;&#924;&#65533;&#65533;&#65533;&#65533;&#65533;0
&#482;&#65533;TpA&#65533;<G!&#65533;#
&#65533;&#65533;Bs,,GC&#65533;8g&#65533;&#65533;z&#65533;&#65533;#r4&#65533;@&#65533;&#65533;C&#65533;&#65533;A$G&#65533;&#65533;&#1645;&#65533;	s;&#65533;m&#65533;&#65533;&#465;B*.&#65533;f&#169;'&#65533;&#65533;&#65533;&#65533;{&#65533;(&#65533;&#65533;rJ{&#65533;y&#65533;J&#65533;&#65533;&#65533;&#65533;(x&#65533;&#65533;&#65533;&&#65533;&#65533;S&#65533;tBB&#65533;&#65533;;3Ct&#65533;ts&#65533;2&#65533;T3N9&#65533;s&#65533;&#65533;11#QL1&#65533;&#65533;&#65533;dA&#65533;&#65533;&#65533;PD&#65533;f&#65533;&#65533;&#65533;QH#&#65533;T&#65533;l&&#1382;RJ&#65533;&#65533;&#65533;l4&#65533;&#65533;G&#65533;&#65533;&#65533;&#65533;k8&#870;&#65533;&#65533;l45&#1370;O=&#65533;SlJ&#65533;&#65533;TX7&#65533;&#65533;&#65533;TY}uTYi}uUkrmWHA}t&#65533;&#65533;&#65533;A&#65533;e&#1190;&#65533;gZ&#65533;Yf&#65533;EQ&#65533;&#65533;6QD&#65533;	&#65533;[p&#65533;&#65533;3&#65533;@&#65533;&#65533;\t&#65533;U&#65533;&#65533;D&#65533;-&#65533;]o&#65533;hP?i&#65533;s&#65533;&#65533;l&#65533;H2IR'8&#65533;\:&#65533;&#65533;&#65533;&#1681;&#65533;Hx&#65533;&#65533;i&#65533;&#65533;&#65533;&#65533;**&#65533; ~J&#65533;&#65533;&#65533;i&#65533;,&#65533;&#65533;&#65533;&#65533;&#65533;&#65533;j&#65533;&#65533;&#65533;&#65533;'&#65533;&#31303;,&#65533;R^Je&#65533;&#65533;&#65533;*&#65533;&#65533;&#65533;&#65533;k&#65533;&#65533;&#65533;h&#65533;&#65533;T&#65533;&#65533;&#65533;.&#65533;&#65533;0	(&#65533;&#65533;&#65533; &#65533; DG&#65533;C&#65533;=&#65533;d&#65533;BY&#65533;G"&#65533;&#65533;&#65533;&#65533;&#65533;D&#65533;Q>!ER &#65533;&#65533;	x&#65533;&#65533;&#65533;X&#65533;&#65533;T^&#1093;&#65533;[xi&#65533;m&#65533;&#65533;&#65533;k&#65533;MN&#65533;&#65533;MI&#65533;u&#65533;	&#65533;X&#65533;p&#65533;P &#65533;&#65533;!&#65533;&#65533;`&#65533;&#65533;
6&#65533;`&#65533;@&#65533;&#65533;&#65533;&#65533;,&#65533; t>&#65533;<r@8&#65533;@z&#65533;F# &#65533;&#65533;@&#65533;&#65533;L&#65533;&#65533;&#65533;&#65533;-q&#65533;&#65533;&#65533;&#65533;[&#65533;|&#65533;~&#65533;{=&#1832;&#65533;_&#65533;^&#65533;$&#65533;&#65533;&#65533;?&#65533;&#65533;#=&#65533;&#65533;Csz&#65533;;H}&#65533;&#65533;&#855;nr'&#4559;
&#65533;&#65533;)&#65533;&#65533;&#65533;I&#65533;&#65533;dRd&#65533;&#65533;z&#65533;&#65533;&#65533;NJ'&#65533;tv&#65533;&#65533;&#65533;et&#65533;&#65533;g,F&#65533;@-/&#65533;&#65533;H=r&#65533;&#65533;!P&#65533;&#65533;&#65533;,b&#65533;o&#65533;]&#65533;&#65533;&#65533;&#65533;&#65533;&#65533;&#65533;p &#65533;&#65533;	&#65533;e)kT&#65533;&#65533;&#65533;&#65533;hU&#65533;j&#65533;*V&#65533;(&#65533;&#65533;&#65533;Q&#65533;
&#65533;&#65533;&#65533;&#65533;&#65533;7&#65533;&#65533;M&#65533;T7bc(&#65533; &#688;T;&#801;&#65533;H&#65533;&#65533;l&#65533;&#65533;S&#65533;R&#1457;&#65533;aEm(&#65533;Z&#65533;b	&#65533;&#65533;&#65533;/&&#65533; &#65533;B&#65533;&#65533;4&#65533;&#65533;&#65533;i4&#65533;7&#65533;.8&#401;[&#65533;j&#65533;&#65533;&#65533;F7&#65533;^&#65533;&#65533;&#65533;L&#311;&#65533;&#65533;mH&#65533;!&#65533;pG&"&#65533;&#65533;p0i&#65533;Mt&#65533;&#65533;Y&#65533;eei&#65533;TD&#65533;&#65533;Y}N&#65533;$&#65533;2&#65533;IOb&#65533;b&#65533;X&#65533;,)Jji-b9&#65533;N&#65533;&#65533;0&#65533;&#65533;&#65533;KEq&#65533;U&#65533;F"&#65533;&#65533;&#65533;0&#65533;,&#1824;&#65533;&#65533;&#65533;6P0&#65533;&#65533;T&#65533;0x@\&#65533;8("&#65533;&#516;"&#65533;&#65533;?&#65533;&#65533;(D&#65533;!&#65533;IX"&#65533; &#65533;&>a&#65533;S&#65533;&#65533;&#65533;P*&#65533;&#65533;&#65533;X&#65533;&#65533;!"1&#65533;Q&#65533;"&#65533;`-v1&#65533;d@#&#65533;&#65533;W&#65533;&#65533;&#65533;#&#65533;B&#65533;H&#65533;&#65533;qb&#65533;&#65533;]BB&#65533;\@&#65533;&#65533; "&#65533;&#65533;8 <0&#65533;&#65533;&#65533;&#65533;9\&#65533;&#65533;&#65533;JI&#65533;&#65533;cr&#65533;&#65533;@&#1024;&#65533;kl&#65533;&#65533;z&#65533;&#65533;&#1432;&#65533;.&#65533;y	&#65533;&#65533;&#65533;&#65533;&#65533;&#65533;rx&#1934;L&#65533;&#65533;=&#65533;&#12330;&#65533;zU&#65533;&#65533;[&#65533;^[D"&#65533;&#65533;&#65533;&#65533;H&#65533;&#65533;%&#65533;H<&#65533;&#65533;SB6J&#65533;&#65533;&#65533;}&#65533;&#65533;+&#65533;X&#65533;0&#65533;&#65533;&#65533;$&#209;&#65533;&#65533;&#309;<@&#65533;\yH8:.&#314;Kv&#65533;&#65533;`cTU2&#65533;v&#65533;%l`&#65533;&#65533;&#65533;&#65533;&#65533;&#65533;<&#65533;,:&#65533;XXDa&#65533;&#65533;!)'F&#65533;1&#65533;&#65533;&#65533;i&#65533;&#65533;&#65533;&#65533;VcT&#65533;&#65533;U&#65533;`&#65533;&#65533;\&#65533;v&#65533;K&#65533;&#65533;&#65533;n[["&#65533;vV&#65533;&#65533;&#1385;&#65533;&#65533;&#65533;&&#65533;0&#65533;&#741;b&#65533;&#65533;&#65533;&#65533;2JZ&#65533;z&#65533;&#65533;5/9&#65533;&#65533;&#65533;&#65533;&#65533;&#65533;&#65533;&#65533;&#65533;N&#65533;j&#65533;&#65533;4&#65533;G&#65533;&#65533;&#65533;&#65533;H&#1886;&#65533;Y&#65533;&#65533;&#65533;`9&#65533;&#65533;< i&#65533;&#65533;&#65533;&#65533;L&#65533;/&#65533;&#65533;&#1316;&#65533;Ai&#65533;u&#65533;&#65533;&#65533;&#65533;&#65533;&#65533;&#65533;+&#65533;~&#65533;&#65533;&#65533;`e)Hb+&#65533;d)?&#65533;"	&#65533;Aq&#65533;\&#65533;&#65533;sL&#65533;I&#65533;~&#65533;&#65533;x 0&#65533;&#65533;"&#65533;&#65533;L L&#65533;%JQ
R|"&#65533;&#65533; aC&#65533;&#65533;p&#65533;$&#65533;i	L$&#65533;&#65533;&#65533;&#65533;$"&#65533;Hp&#65533;&#65533;&#65533;&#65533;&#65533;&#65533;&#65533;BPB&#65533;&#65533;D'<&#65533;P&#65533;"&#65533;&#65533;&#65533;[2&#65533;&#65533;&#65533;&#65533;B&#65533;&#65533;&#65533;&#65533;f$c&#65533;F,2q&#65533;+"&#65533;@:&#65533;&#65533;
P&#65533;&#324;q&#65533;
dN#A@ &#65533;F{ &#1026;n&#65533;&#65533;h&#65533;&#65533;Cc@&#65533;7&#65533;&#65533;&#65533;&#65533;&#65533;,+&#65533;&#65533;&#1195;vY&#65533;&#65533;&#65533;&#65533;&#65533;=&#65533;1&#65533;&#65533;&#65533;I*&#65533;&#1188;&#65533;Sh&#65533;
9&#65533;W-&#1324;6&#65533;&#65533;]&#65533;&#65533;:&#1424;&#65533;Fd=&#65533;Hh&#65533;&#65533;&#65533;ME&#65533;K$&#1994;&#632;&#65533;u&#65533;&#65533;&#65533;0^si&#65533;&#65533;!DD#P+&#65533;&#385;&#65533;/Dx&#65533;&#65533;[&#65533;&#65533;l&#65533;r(&#65533;&#33858;}&#65533;&#65533;&#65533;&#65533;l&#65533;{&#65533;&#65533;&#65533;&#65533;%&#65533;IE&#65533;X&#65533;z&#65533;jU5+&#65533;&#65533;0&#65533;@&#1301;n&#65533;&#138;&#12066;8&#65533;&#65533;&#65533;&#65533;&#65533;Q&#65533;&#65533;&#468;g['.&#65533;&#65533;&#813;b&#65533;x&#65533;.Nw&#65533;`,&#65533;u&#65533;&#65533;&#65533;&#65533;&#65533;&#65533;ttc`&#65533;X&#65533;&#65533;;&#65533;&#4256;&#65533;&#65533;&#65533;&#65533;&#65533;&#65533;&#616;i&#65533;Z)&#65533;A&#65533;c&#65533;D&#65533;&#65533;$+)2K"&#65533;&#65533;Np&#65533;&#65533;&#65533;u&#65533;n&#65533;a&#65533;$&#65533;&#65533;&#65533;>&#65533;4&#65533;&#65533;v&#65533;Q&#65533;BuI.&#65533;*T&#29830;y&#65533;&#1498;&#65533;'&#1760;Ej $&#65533;&#65533;g&#65533;&#65533;*m&#65533;!&#65533;(+V&#65533;&#65533;Q\"&#65533;&#65533;!qC,&#65533;p&#65533;"&#65533;E|&#65533;x(&#65533;&#65533;2&#65533;a&#65533;&#65533;&#65533;T&#65533;ILbk&#65533;&#65533;D(D&#65533;O|B&#65533;@E*f1&#65533;htCB&#65533;q&#65533;A@m#&#65533;&#65533;D$&#65533;4+&#65533;1&#65533;&#65533;*&#65533;&#65533; &#65533;&#65533;&#65533;&#65533;&#65533;H%`&#65533;&#65533;@+P	Bp&#65533;&#65533; =&#65533;&#65533;&#65533;&#65533;&#65533;mhp&#65533;0&#65533;&#65533;(&#65533;&#65533;&#65533;U&#65533;&#65533;&#498; B&#65533;*I&#65533;&#65533;"&#65533;&#65533;&#65533;P&#65533;c&#65533;&#65533;I&#65533;&#65533;&#65533;&#65533;&#65533;&#65533;&#65533;#C&#65533;&#65533; &#65533; a&#65533;4&#65533;&#65533;6&#65533;&#65533;6A&#65533;&#65533;&#65533;b*!Q&#65533;"q$&#65533;0
&#65533;&#1124; &#65533;&#65533;&#65533;r&#65533;A&#65533;&#65533;&#65533;&#65533;&#65533;r@&#65533;&#65533;&#65533;CY&#65533;&#65533;&#65533;&#65533;J7&#65533;&#214;"d7$&#65533;9%t7&L&#65533;\&#65533; &#65533;#&#170;&#65533;&#65533;&#65533;9&#65533;9j&#65533;[9J)9&#65533;&#65533;B'*&#65533;&#65533;'&#1685;2&#209;CC&#65533;S"^&#65533;&#65533;&r&#65533;YQ&#65533;/T&#65533;&#65533;S&#65533;&#65533;&#65533;&#65533;;&#65533;&#65533;Ji8>&#65533;&#65533;&#65533;&#65533;&#65533;G&#65533;A4&#65533;&#33966;"&#65533;#&#65533;9&#65533;^B&#65533;"&#65533;=&#605;?2&#65533;H&#65533;D&#65533;&#65533;a&#65533;&#65533;&#65533;&#65533;&#65533;j*&#65533;&#65533;&#65533;&#65533;PG&#65533;/&#65533;T&#65533;&#65533;&#65533;&#65533;&#65533;lEW|&#65533;t&#65533;&#65533;&#65533;EY$&#65533;{+%&#65533;EVB&#65533;#
_&#65533;$&#65533;&#65533;&#65533;	Rdf&#65533;&#65533;.&#65533;&#65533;&#65533;&#65533; &#65533;a C&#65533; &#65533;&#65533;3&#65533;&#65533;SP&#65533;K&#65533;R&#1540;G(Cq|Ix&#65533;D @&#65533;<&#65533;&#65533;7&#65533;'&#65533;x&#65533;&#65533;1&#65533;&#65533;:&#65533;&#65533;< DpFXG&#65533;L&#65533;&#65533;N&#65533;M&#65533;L&#65533;=N&#65533;&T&#65533;&#65533;]&#65533;cPf`g&#65533;&#65533;j&#65533;&#65533;M&#65533;&#65533;gH9&#65533;R@&#65533;6&#65533;)(&#65533;&#65533;&#65533;&#65533;&#65533; @&#65533;&#65533;&#65533; i,4f&#65533;&#65533;
&#65533;&#1024;8&#65533;@@&#65533;&#65533;&#65533; &#65533;&#65533;4&#65533;&#1140;K&#65533;
h&#65533;	&#65533; 8(3&#65533;&#65533;&#65533;&#65533;U&#736;&#65533;<&#65533;	&#65533;&#65533;&#65533;&#65533;<&#65533;A:&#65533;B&#65533;)lBDD&#65533;:&#65533;&#65533;&#65533;&#65533;&#1630;&#65533;&#65533;&#65533;&#65533;g&#720;	&#65533;&#65533;&#65533;R+&#466314;&#65533;:&#65533;&#65533;&#65533;&#65533;&#65533;&#65533;&#65533; 7&#65533;*&#65533;{&#65533;!,&#278;&#1250;f&#65533;E9&#65533;&#65533;&#65533;(&#65533;L&#65533;K&#65533;2bLn8&#65533;&#65533;K7&#65533;,&#65533;4#u&#65533;#&#65533;l7<&#65533;&#65533;&#1042;.28.&#65533;)&#65533;&#65533;8&#65533;;&#65533;!b&#65533;&#65533;,&#65533;$&#65533;8"R&#65533;&#65533;|M&#65533;2&#65533;"*&#65533;M&#65533;&#65533;&#65533;&#65533;&#65533;&#65533;&#65533;&#65533;4&#65533;S&#65533;&#65533;&#65533;j&#65533;&#65533;4.?D+&#1698;*JL&#65533;&#65533;&#65533;d&#436;N/&#65533;#&#65533;&#65533;&#183;z3&#65533;&#65533;&#65533;&#65533;&#65533;&#65533;H<&#65533;&#65533;T&#65533;&#65533;1 &#65533;i51&#65533; &#65533;&#65533;&#65533;`&#65533;&#65533;&#65533;:&#65533;&#65533;&#65533;:&#65533;&#65533;E&#65533;&#65533;O&#65533;*qMB0[&#65533;&#65533;&#65533;
&#65533;@&#65533;&#65533;
&#65533;&#65533;	&#65533;{a&#65533;Q<&#65533;]&#65533;&#65533;&&#1025;hP){&#65533;H x 7&#65533;&#65533;Qh&#65533;t2R&#65533;I8&#65533;>&#65533;@8F&#65533;&#65533;GX&#65533;B&#65533;&#65533;;x&#65533;3&#65533;&#65533;&&#65533;&#65533; &#65533;$&#65533;8&#65533;9(&#65533;3x&#65533;&#65533;&&#65533;&#65533;J&#65533;<e&#65533;F&#65533;H&#65533;GE&#65533;>&#65533;MV&#65533;VP&#65533;U&#65533;Q&#65533;&#65533;Mp\&#65533;&#65533;K@&&#65533;&#65533;&#65533;c0&#65533;&#65533; &#65533;&#65533;H&#65533;&#65533;j &#65533;&#65533;&#65533;&#65533;&#602;|&#65533;&#65533;&#65533;@&#65533;(k?
&#65533;&#65533;&#65533;l1&#65533;&#128;Ms?8J&#65533;jPm0&#65533;O98&#65533;@tS&#65533;&#65533;@#&#65533;B&#65533;&#65533;bO&#65533;&#65533;&#65533;&#65533;7&#65533;&#65533;&#65533;&#65533;&#65533;&#65533;&#65533;7C!&#65533;9&#65533;&#65533;&#65533;,&#65533;&#65533;&#293;#+cC*e&#65533;&#65533;D*d&#65533;|&#65533;C&#65533;	4E&#65533;&#65533;&Q&#65533;&#65533;&#65533;&#65533;xv&#65533;&#65533;&#815;&#65533;&#65533;m9&#65533;&#1292;&#65533;-&#65533;9e)Do5&#65533;B&#65533;&#65533;&#65533;V!&#65533;&#65533;&#65533;&#65533;&#65533;&#65533;9v}#Y}&#65533;&#65533;T&#65533;&#65533;t&#65533;I&#65533;&#65533;&#65533;&#65533;,CU&#65533;M&#65533;&#65533;M&#65533;&#65533;W[&#65533;&#65533;7&#65533;&#65533; &#65533;M&#65533;&#65533;&#1980;&#65533;&#1644;&#65533;&#65533;&#65533;&#65533;&#65533;L.&#65533;T&#65533;l&#65533;&#65533;?&#65533;C&#65533;J&#65533;&#65533;&#65533;&#65533;*7Vk&#65533;]&#65533;&#65533;d3&#65533;:&#65533;4k5SU&#65533;&#65533;l&#65533;{&#65533;&#65533;&#65533;&#65533;&#65533;&#65533;&#65533;&#1573;&#65533;-&#65533;U&#65533;/&#65533;&#65533;O&#65533;&#65533;&#1662;d&#65533;&#65533;{0&#65533;&#65533;@&#65533;&#65533;`&#65533;&#65533;&#65533;sP&#65533;	F&#65533;&#65533;&#65533;!s&#65533;T&#1538;&#65533;&#65533;G&#65533;4	X ( 	&#65533;&#65533;/`v&#65533;FR8[Ro&#65533;<&#65533;&#65533;:&#65533;&#65533;<&#65533;>&#65533;1}4&#65533;&#65533;&#65533;h1&#65533;@&#65533;4@&#65533;5p;&#65533;&#65533;&#624;D&#65533;&#65533;C2D8&#1435;&#65533;1&#65533;&#65533;*&#65533;.;H&#65533;&#65533;CAX&#65533;A&#65533;6p&#65533;>&#65533;&#65533;U&#65533;&#65533;/&#65533;&#65533;&#65533;<&#65533;&#65533;L&#65533;&#65533;&#65533;&#65533;(0 @&#65533;&#65533;)
8&#65533;&#65533;&#65533;x&#65533;$TC&#65533;(&#65533;D-&#65533;D&#65533; &#65533;Z&#65533;#)&#65533; &#513;/X&#65533;Xp{&#65533;&#65533;O&#65533;&#65533;&#65533;#&#65533;&#65533;&#65533;L&#65533;% &#65533;^&#65533;M&#65533;)&#65533;&#65533;&#65533;LB4!l&#65533;Y&#65533;&#65533;&#65533;&#65533;&#65533;&#65533;jf&#65533;_&#65533;U&#65533;&#65533;Uf&#65533;&#65533;	&#65533;&#65533;&#65533;&#65533;f&#65533;&#65533;0&#1435;&#65533;&#65533;&#65533;SVV&#65533;O &#65533;&#65533;/&#65533;1	B&#670;)&#65533;w&#65533;W.&#65533;y%-&#65533;-&#65533;"&#65533;&#65533;^ND&#65533;&#65533;9v&#65533;#v#K8&#65533;%W
Dg&#65533;C&#65533;J&#65533;6&#65533;&#65533;W6&#65533;!VC &#65533;X"&#65533;0&#65533;&#65533;5&#65533;&#203;&#65533;8|&#65533;C&#65533;8&#65533;&#65533;X&#65533;&#65533;&#907;&#65533;&#65533;E&#65533;&#65533;&#65533;+&#65533;D&#65533;A&#65533;&#65533;&#65533;:&#65533;&#65533;*&#65533;`I&#65533;&#65533;&#65533;&#65533;b&#65533;Q&#65533;	&#65533;&#65533;p++&#65533;:6&#65533;&#1630;}c&#65533;&#65533;A&#65533;c&#65533;E&#65533;&#65533;K&#65533;&#65533;k&#46212;y&#65533;&#65533;&#891;&#65533;!&#65533;pP&#65533;HH&#65533;&#65533;&#65533;&#1588;&#65533;= &#65533; '&#515;K@'E[R@'Op<+x'&#65533;0&#65533;D&#65533;&#65533;I&#65533;<Ap&#65533;3`:&#65533;&#65533;C&#65533;&#65533;E0A &#65533;&#65533;4X&#65533;&#65533;@&#65533; &#65533;&#65533;#^;(*0&#65533;&#65533;&#65533;&#65533;2&#65533;E6&#65533;201&#65533;' &#65533;&#65533;&#65533;=&#65533;&&#65533;&#65533;&#32780;^&#512; &#65533;p @ &#65533; &#65533;&#65533; P&#65533;&#65533;&#1025; T&#65533;I&#732;&#65533;&#65533;&#65533;d) &#65533;E&#65533;3&#65533;(&#65533;h%&#65533;&#65533;Uhn&#65533;&#65533;m&#65533;&#65533;:&#65533;8&#65533;Wy58Cd&#65533;4&#65533;U&#65533;&#65533;&#65533;&#65533;&#65533;&#1959;L&#65533;l&#65533;b&#65533;&#65533;&#65533;&#65533;&#65533;6&#65533;&#65533;&#65533;&#65533;&#65533;&#65533;b&#65533;&#65533;&#65533;&#739;2&#65533;&#65533;h6|&#65533; &#65533;&#65533;&#65533;&#65533;&#65533;D&#65533;&#65533;&#65533;g&#65533;&#65533;&#65533;Bn&#65533;`{}&#65533;Tq&#65533;;Tj&#65533;3b&#65533;V-&#65533;&#65533;jc&#65533;&#65533;&#65533;^&#65533;&#65533;&#65533;C&#65533;&#65533;&#65533;8&#65533;V&#65533;fWs-&#65533;&&#65533;F&#65533;&#65533;<NU&#65533;\1&#65533;&#1464;_&#65533;a&#65533;&#952;2&#65533; >C9!&#65533;k&#65533;v-;L9=&#65533;k&#65533;^8&#65533;&#65533;&#65533;&#65533;&#65533;&#65533;D&#65533;&#65533;9&#65533;9&#258; |&#65533;&#65533;B"c&#65533;&#65533;CB&#65533;4&#65533;6&#65533;5_&#65533;&#1539;2$&#65533;7u@&#65533;&#65533;&#65533;K&#65533;Y&#65533;c&#65533;>m&#65533;n&#65533;NPL&#65533;&#65533;&#65533;B&#65533;}&#65533;p&#65533;F&#65533;+&#65533;&#65533;Vu&#65533;&#65533;U&#65533;&#65533; &#65533;p&#65533;&#65533;PtV &#65533;  &#65533;C&#65533;&#65533;&#65533;&#65533;&#65533;FT&#65533;&#65533;B@&#65533;+ &0&#65533;0&#65533;M&#65533;&#65533;&#260;G&#65533;RJ&#65533;K&#65533;&#65533;'&#204;Ih<@V&#65533;&#65533;&#65533;=&#65533;&#65533;>&#65533;^&#65533;>&#65533;&#65533;3&#65533;&#65533;!&#65533;&#65533;&#65533;&#514;:&#1539;9&#65533;)&#65533;*h"&#65533;&#65533;)&#65533;&#65533;4m&#65533;&#1536;&#65533; &#65533;34D&#65533;H&#65533;&#1561;&#65533;x&#65533;p&#65533;&#65533;&#65533;z&#65533;&#65533; }&#958;&#65533;&#1536;@&#65533;&#65533;&#65533; :&#65533;`&#65533;m &#65533;mP&#65533;@T&#65533;,&#65533;&#65533;&#65533;S&#65533;&#65533;ZsM7/&#65533;F&#65533;B&#65533;&#65533;&#65533;&#65533;.?&#65533;&#65533;/&#1429;Ah&#65533;&#65533;6&#65533;&#65533;&#65533;l&#65533;&#65533;&#65533;*&#65533;Ai+&#65533;6c&#65533;	&#65533;&#65533;if]Vn&#65533;K&#65533;7&#65533; E&#65533;&#65533;&#65533;S&#65533;&#65533;![YN&#65533;{hH&#65533;s|5-*&#65533;W&#65533;&#65533;&#65533;&#65533;&#816;&#65533;Xt&#65533;N&#65533;9&#65533;h!&#44222;O&#65533;&#198;&#1541;&#65533;mX&#1714;&#65533;&#65533;&#65533;&#65533;!~&#65533;&#65533;I/N&#65533;&#65533;X&#65533;=&#65533;s&#65533;2&#45427;&#65533;&#65533;.t&#65533;&#65533;.&#65533;&#65533;&#65533;!1&#65533;l&#65533;&#65533;3q:e&#65533;&#65533;&#65533;&#65533;&#65533;&#65533;&#65533;i&#65533;&#65533;F&#65533;$y
&#65533;&#65533;O&#65533;Nve&#65533;YY&#65533;&#65533;f&#65533;&#65533;]T&#65533;`&#1692;&#65533;	FrA&#65533;lsA&#65533;!(I&#65533;&#65533;&#65533;0&#65533;&#65533;5X&#65533;N&#65533;1&#65533;>[ShW&#516;?&#65533;&#65533;@x;&#65533;&#65533;J &#65533;K&#65533;&#65533;&#65533;&#65533;y&#65533;p&#65533;Qx&#65533;&#65533;&#65533;n5H7&#65533;o@ &#65533;>&#65533;&#65533;2&#65533;"&#65533;8%&#65533;)2.0='0X&#65533;P&#65533;&#65533;&#65533;&#65533;&#65533;&#65533;8&n&#65533;&#65533;D&#65533;N;g&#65533;&#65533; Px&#65533;&#65533;&#65533;&#65533;_&#65533;&#65533; H&#65533;&#65533;&#65533; L&#65533;G&#65533;&#65533;@[&#65533;&#65533;f&#65533;&#65533;*HYx&#65533;no&#65533;Qi&#65533;)&#65533;"&#65533;,uKI&#65533; &#65533;&#65533;&#65533;R&#65533;&#16148;:&#65533;Ugb&#65533;&#65533;9B&#65533;&#65533;z&#65533;qO&#65533;h@&#65533;&#65533;_&#65533;O6&#65533;-YK&#65533;&#65533;&#65533;J&#65533;&#65533;$&#65533;*&#65533;&#65533;1sU&#65533;E&#65533;Z&#65533;&#65533;&#65533;c&#65533;&#65533;Ar#j&#65533;^M&#65533;&#65533;Kw&#65533;)R&#65533;&#65533;Nu%&#65533;"&#65533;&#65533;&#65533;$7W&#65533;&#65533;&#65533;9&#65533;_7&#65533;&#65533;huCD6&#65533;@&#65533;&#65533;3"&#65533;&#65533;&#1860;}$&#65533;!&#65533;&#65533;W&#65533;&#65533;&#65533;&#65533;&#1839;&#847;&#65533;&#65533;&#65533;&#65533;&#65533;Q&#65533;a$6{2&#65533;&#65533;*9|].q&#65533;&#65533;$O&#65533;&#1215;*&#65533;h&#65533;!&#65533;I&#65533;&#65533;&#65533;&#65533;q	&#65533;&#65533;&#65533;2&#65533;s&#65533;&#462;&#65533;&#65533;W&#65533;&#65533;j#Ac&#65533;p5&#65533;&#65533;eo&#65533;&#65533;&#65533;3&#65533;&#65533;
&#65533;>
_\&#1083;&#65533;&#65533;&#65533;HU$u &#65533;&#65533;&#65533;&#65533;,@T&#65533; &#65533;&#65533;&#65533;-&#65533;&#65533;&#65533;G&#1190;P&#65533;H&#65533;*u
&#65533;S&#65533;R&#65533;&#65533;&#65533;G&#65533;#7&#65533;&#65533;&#65533;#&#65533;%K&#65533;8u&#1684;&#65533;%J&#65533;*i"E&#65533;W&#65533;R&#65533;Lu&#65533;Th&#65533;8q&#65533;&#65533;&#65533;&#65533;&#65533;&#922;.Kp&#65533;01&#65533;&#65533;+Y&#65533;x&#65533;Re&#65533;$@&#65533;8&#65533;B&#65533;
&#65533;6h&#65533;PaB$@&#65533;P&#65533;#V&#816;Ac&#65533;7h&#256;!&#65533;&#65533;&#65533;%@&#65533;&#65533;&#65533;-&#65533;&#65533;:&#65533;e{a&#65533;&#653;&#65533;n&#65533;a&#65533;
)v*&#65533;"&M&#1782;l&#1584;]&#65533;&#65533;&#65533;-[6m&#65533;S&#65533;&#65533;&#1882;&#65533;&#65533;l&#65533;gc&#65533;&#65533;&#65533;&#65533;&#1974;U&#65533;&#1965;&#65533;u&#65533;&#12151;qK&#65533;&#65533;&#1783;&#65533;&#65533;&#201;G&#924;&#65533;r&#65533;_7w&#65533;\&#65533;s&#65533;&#1057;;G];&#65533;&#65533;&#65533;&#603;&#65533;&#65533;&#1915;9r&#65533;&#65533;owo]&#65533;8q&#65533;&#65533;&#65533;\&#65533;o&#1982;&#65533;&#65533;&#65533;&#65533;&#65533;w&#65533;iwN:&#65533;&#65533;N;&#65533;&#65533;#&#65533;<&#65533;&#65533;S&#65533;=&#65533;&#65533;c>r&#65533;!>&#65533;THO<&#65533;&#65533;;&#47907;&#65533;y&#65533;&#65533;'8&#65533;&#65533;&#525;q&#65533;&#65533;&#65533;5&#65533;&#65533;f&#65533;n&#65533;&#65533;x&#845;&#65533;&#65533;8&#65533;k&#65533;]&#65533;&#65533;B"&#65533;$7&#65533;&#65533;h\7&#65533;l&#65533;&#851;Qv&#65533;&#65533;0V&#65533;&#65533;[x&#65533;}&#65533;&#65533;&#65533;b&#65533;&#65533;&#65533;&#31065;g&#65533;&#65533;f&#65533;&#65533;<&#65533;&#65533;&#65533;5i&#65533;&#65533;&#65533;&#65533;&#65533;9&#65533;cl?&#65533;&#65533;&#65533;&#65533;E&#65533;g&#65533;s&#1672;&#65533;5:&#65533;c&#65533;&#65533;&#65533;&#552;&#65533;&#65533;&#65533;&#65533;t&#65533;&#65533;5&#65533;&#65533;X&#65533;&#65533;3&#65533;&#411;o&#65533;&I&#65533;Rn&#65533;&#65533;&#65533;&#65533;&#65533;j&#65533;&#13587;&#65533;z&#35331;b&#65533;&#65533;&#1230;&#65533;&#65533;&#65533;&#65533;`&#65533;'&#65533;&#65533;":&#39443;&#65533;&#65533;&#65533;&#1771;&#65533;&#65533;
a<&#65533;&#179;&#65533;<&#65533;@-=&#65533;Sm&#65533;b&#65533;&#65533;&#65533;&#65533;r&#1773;&#65533;&#1986;&#65533;&#65533;&#65533;Sa&#65533;&#65533;&#65533;#&#65533;&#65533;&#65533;2[&#65533;&#65533;&#65533;&#65533;S&#65533;;&#65533;|3&#65533;+&#65533;PC	PP&#65533;H&#65533;X	J&#65533;&#65533;&#65533;&&#65533;h
F&#65533;&#65533;&#65533;
+&#65533;&#65533;&#65533;I"y&#65533;&#65533;Qd1&#65533;"&#65533;db&#65533;%&#65533;&#65533;&#65533;I(&#65533;t&#65533;	(&#65533;X&#65533;	+&#65533;&#65533;&&#65533;4&#65533;03-&#65533;TRHm&#65533;!G&#65533;t&#65533;	$|&#65533;AD=4&#65533;Xt!&#65533;FW$&#65533;#@&#65533;#&#65533;&#65533;A&#65533;h Yp&#65533;Vx
+&#65533; &#65533;=&#65533;&#65533;y&#65533;&#65533;&#65533;&#65533;l`&#65533;|0&#65533;bsu&#65533;A&#65533;&#65533;U&#65533;&#65533;&#1429;M&#65533;A.1&#65533;#&#65533;@&#65533;&#65533;6|W&#65533;&#65533;&#65533;&#65533;&#65533;ktF&#65533;&#31112;r&#65533;&#65533;RBI*&#65533;g&#65533;&#65533;&#65533;z&#65533;Q&#65533;]:&#65533;&#65533;w*&#65533;&#65533;&#65533;&#222;:|&#65533;&#65533;&#65533;9&#65533;&#65533;3N}&#65533;u&#65533;_&#65533;&#65533;&#65533;(|s&#65533;&#65533;8&#65533;*&#65533;&#899;%F&#65533;.&#65533;&#1939;&#65533;&#65533;&#65533;&#65533;&#65533;$&#65533;&#698;x,&#65533;&#65533;&#65533;&#65533;pJ&#65533;k&#65533;U&#65533;(l&#65533;&#65533;h5E&#65533;v&#65533;o&#65533;&#65533;q&#65533;&#65533;/%&#65533;&#65533;)&#65533;&#65533;rXf&#65533;Jm*&#65533;&#65533;&#65533; L&#65533;+&#65533;&#65533;x&#65533;Fgw&#65533;&#65533;N}&#65533;S<&#65533;%FQ&#65533;jb#&#65533;&#963;&#65533;y&#65533;l&#65533;>?&#65533;&#65533;!\&#65533;5H&#65533;&#65533;jT#&#65533;+t&#65533;pNC&#65533;&#65533;G.D_Kx&#65533;&#65533;&#65533;&#65533;><n@&#65533;&#65533;&#65533;,	&#65533;\&#65533;&#65533;&#65533;&#65533;&#65533;W&#65533;&#65533;&#65533;&#65533;&#65533;&#65533;&#65533;+&#65533;&#65533;j&#65533;&#65533;bu&#65533;9(&#65533;Wc&#65533;$4=sQ(Cj&#784;&#65533;&#65533;&#65533;&#65533;7&#65533;1&#65533;&#65533;&#65533;&#65533;&#53358;t&#65533;QZ"J&#65533;5&#65533;&#65533;q&#65533;&#65533;&#65533;&#65533;0q&#65533;`&#65533;&#65533;C.&#65533;	T&#65533;4&#65533;&#65533;Q&#65533;JXb&#65533;&#65533;&#65533;)@B	>&#65533;\&#65533;&#65533;&#65533;@9 &#65533;&#65533;&#65533;D&0&#65533;	&#65533;mR&#65533;&#65533;(<&#65533;	N&#65533;b&#1968;&#65533;b&#65533;B&#65533;&#65533;# &#65533;&#65533;U&#65533;B&#65533;0&#65533;"&#65533;&#944;'\&#65533;
U&#65533;&#65533;&#65533;&#65533;&#65533;&&#65533;&#65533;*&#65533; &#1554;&#65533;l&#65533;&#65533;&#65533;&#65533;73&#65533;&#65533;&#65533;-A	P&#65533;&#65533;`7&#65533;&#65533;z&#65533;&#65533;&#65533;sm0&#65533;h&#65533;&#65533;&#65533;1H&#65533;&#65533;&#65533;&#65533;s&#65533;%2&#65533;@4@&#65533;qV  &#65533;`O&#65533;&#65533;&#65533;c_jZ(Bl&#65533;&#65533;}&#65533;!a;&#65533;C!&#65533;08&#65533;)&#65533;&#65533;S%&#65533;&#65533;Gy&#65533;b^g&#65533;&#65533;&#65533;&#65533;
&#65533;&#65533;&#65533;&#65533;&#65533;&#291;&#65533;p&#65533;;?*w&#65533;&#65533;;&#65533;g?I&#65533;&#65533;&#65533;&#65533;&#65533;T&#65533;&#65533;*&#65533;AE&#65533;J&#65533;2N&#65533;B&#65533;&#65533;4&#65533;
&#65533;Q&#65533;b&#65533;&#65533;#A&z&#65533;&#65533;3&#65533;l$w)&#65533;)&#65533;&#65533;&#65533;&#65533;&#65533;X#9&#65533;&#65533;|G&#65533;&#65533;&#65533;&#65533;&#65533;&#65533;&#65533;mI&#65533;&#65533;(U&#65533;
&#65533;&#65533;@&#65533;&#65533;&#65533;&#65533;`t&#65533;&#1250;TM&#65533;l9x<&#65533;^)N&#65533;&#1317;X&#65533;&#1424;&#41518;|&#65533;k&#65533;<KZ@&#65533;&#65533;s&#65533;&#65533;gSW&#1134;&#65533;&#65533;&#65533;&#65533;+ja$&#65533;&#65533;&#65533;&#65533;v&#65533;T\y&#65533;'&#2018;~|e&#65533;_	X<&#65533;(&#65533;	&#65533;&#65533;&#65533;&#65533;&#65533;f]&#65533;&#11440;&#65533;*>&#65533;Y&#730;&#65533;&#65533;&&#65533;Fk&#65533;&#65533;zr/y&#65533;k&#65533;na(D&#65533;&#65533;&#65533;J&#65533;tH&#65533;&#65533;@0&#65533;&#65533;&#65533;p,&#65533;a&#65533;&#65533;]<`(@}&#65533;&#65533;R0&#65533;3&#65533;A&#65533;xDK^&#65533;Ot&#65533;q(&#65533;&#1736; /&#65533;&#65533;&#65533;h%*&#65533;JM\&#65533;&#65533;((D&#65533;O&#65533;x&#65533;&#65533;5[&#65533;m&#65533;`F1x&#65533;dD&#65533;7&#65533; &#65533;+&#65533;1&#65533;&#65533;&#65533;&#65533;D&#65533;&#65533;&#65533;&#65533;@&#65533;&#65533;@(&#65533;/(k&#65533;&#1748;&#65533;&#65533;&#65533; &#65533;0&#65533;&#65533;x&#65533;h90/&#65533;ry&#65533;&#525;n&#65533;2b&#65533;&#65533;Px&#65533;&#65533;&#65533;qre&#65533;&#385;
\&#65533;nxA&#65533;Q&#65533;&#65533;&#65533;&#65533;rmm&#65533;*Z&#1142;&#65533;&#65533;&#65533;a&#65533;&#65533;S&#65533;&&#65533;g&#65533;&#65533;k&#65533;{rg&#65533;Kc&#1708;&#65533;&#65533;&#65533;7&#65533;&#65533;&#65533;Tj&#65533;&#65533;&#65533;C&#65533;/-&#65533;w&#65533;&#65533;&#977582;g&#65533;&#65533;C&#65533;P&#65533;&#58926;&#65533;kE&#65533;&#65533;&#65533;&#65533;&#65533;&#65533;\&#65533;}!&#1869;&#65533;L&#65533;F1:&#65533;&#65533;N&#65533;&#65533;?_#&#65533;I&#65533;a&#1170;&#65533;]@&#65533;9&#65533;+&#1216;&#65533;&#65533;(&#65533;&#65533;&#65533;&#897;&#65533;*&#65533;[;&#65533;a&#65533;&#65533;C<j'g&#65533;&#65533;&#65533;6r3&#65533;=&#65533;&#65533;&#1639;U!i&#65533;&#65533;&#65533;&#65533;&#65533;&#65533;&#65533;&#65533;A&#65533;&#65533;}&#65533;A&#65533;I>B&#65533;[7&#65533;w&#151;&#65533;&#65533;&#65533;&#65533;&#65533;&#321; &#24977;&#65533;&#65533;&#65533;v&#1653;&#65533;x&#65533;c&#65533;&#491;[.=s]&#65533;B&#1322;&#65533;ykn&#65533;&#65533;<&#65533;2&#65533;&#65533;<&#65533;Q&Uc&#65533;&#65533;&#65533;&#65533;@&#65533;@4&#65533;&#65533;&#65533;&#65533;P&#65533;&#65533;&#65533;&#65533;&#65533;.&#65533; t&#65533;[&#65533;&#65533;&#65533;&#65533;&#65533;AH&#65533;&#65533;&1&#65533;)&#65533;`L&#65533;&#1777;&#65533;C&#65533;&#65533;&#65533;&#65533;J&#65533;	Q`$&#65533;&#65533;&#65533;+&#65533;Q&#65533;iL&#65533;H&#65533;6&#65533;&#65533;jC&#65533;&#65533;C&#65533;0&#65533;1&#65533;A[PZ&#65533;&#65533;p&#65533;&#65533; $&#65533;n&#65533;<]nr&#65533;	&#65533;&#65533;e&#65533;&#65533;&#65533;&#65533;&#65533;C&#65533;,&#65533;&#65533;0U&#65533;&#65533;&#65533;b0&#65533;5&#65533;&#65533;M&#65533;&#65533;e.&#65533;
`&#65533;&#65533;0'&#65533;&#65533;p&#65533;&#65533;&#65533;&#65533;Z&#65533;m&#65533;{#[7g&#65533;
%q&#65533;&#65533;&#65533;q&#65533;b&#237;&#65533;&#65533;<&#65533;&#65533;&#65533;&#65533;&#65533;&#65533;	"&#65533;&#65533;/b&#1171;z&#65533;?&#65533;!&#65533;T
&#65533;R&#65533;&#65533;XU&#65533;jV+&#289;&#65533;~&#65533;&#65533;&#65533;&#65533;&#1027;X&#65533;&#65533;&#65533;U&#65533;&#651;&#65533;&#65533;L&#65533;gW&#65533;&#777;&#65533;tV^9&#65533;p&#65533;`W&#65533;,Z	r&#65533;c&#65533;&#65533;&#493;&#65533;&#65533;,O&#65533;,&#65533;l&#65533;t&#65533;&#39943;&#65533;&#65533;e&#65533;&#65533;&#65533;I&#65533;&#65533;&#65533;Z&#65533;H\&#65533;&#65533;&#65533;V&#65533;`]&#65533;&#1376;p&#1440;qN&#65533;&#65533;&#65533;V&#65533;&#1372; IZJp&#65533;&#65533;H&#65533;>!&#65533;`&#1827;W&VcyG:&#65533;Q&#65533;&#65533;K&#65533;<&#65533;&#65533;&#65533;Z&#669;{QHx&#65533;&#65533;x&#65533;\&#65533;&#65533;&#65533;QWU&#65533;<&#65533;5,&#65533;(&#65533;&#65533;|&#65533;
&#65533;&#65533;8M	&#65533; bl &#65533;&#65533;&#65533;H&#65533;D&#65533;	H&#65533;&#948;A<&#65533;8B'&#65533;&#65533;'p&#65533;%&#65533;&#65533;&#65533;TA&#65533;&#65533;&#65533;&#65533;tA LLh&#65533;%\&#65533;&#65533;|&#65533;&#65533;-&#65533;*&#65533;B)&#65533;&#65533;(&#65533;&#65533;,$&#65533;&#65533;&#65533;_&#65533;&#65533;&#65533;M&#65533;1&#65533;B),&#65533;TS&#65533;"&#65533; &#65533;m^&#65533;x&#65533;	&#65533;&#65533;&#65533;&#65533;	&#65533;M!"F&#65533; d&#65533;&#65533; &#65533;&#65533;&#65533;@&#65533;@&#65533;&#65533;&#65533;&#65533;&#65533;&#65533;&#65533;&#65533;&#65533;&#65533;&#65533;&#1397;&#65533;&#65533;N&#65533;tMp@&#65533;Y&#65533;\ &#65533;^\A#&#65533;4X&#65533;fa&#65533;UnL&#65533;B&#65533;^C&#65533;dI&#65533;rA&#65533;t&#65533;&#65533;&#65533;&#65533;Q&#65533;O=&#65533;&#65533;$&#65533;&#65533;&#65533;&#65533;f&#65533;6|&#65533;P&#65533;q~@d&#65533;0&#65533;;&#65533;&#65533;&#65533;&#65533;&#65533;e&#65533;&#945;&#65533;w&#65533;Z&#65533;&#65533;&#65533;&#65533;&#65533;&#65533;n&#65533;&#65533;&#65533;l IyJJ&#65533;^&#65533;&#65533;&#65533;i$&#65533;m&#65533;&#65533;&#65533;&#65533;&#65533;9&#65533;&#65533;x\e&#65533;J&#65533;x&#65533;&#65533;]&#65533;c&#65533;&#65533;UeIQ&#65533;JPI&#1063;&#65533;
&#65533;&#65533;&#1768;&#65533;IU&#65533;&#65533;&#65533;&#65533;&#65533;&#65533;&#65533;&#65533;=\&#65533;&#65533;&#65533;&#65533;Z&#65533;&#65533;&#869;)]&#65533;%]R&#65533;&#65533;&#65533;&#65533;&#65533;&#65533;e&#65533;f&#65533;&#65533;q&#65533;Io$&#65533;&#1078;&#65533;Gru&#65533;&#65533;&#65533;J9KV&#65533;&#65533;&#65533;&#65533;&#65533;frfg&#65533;&#65533;l&#65533;;d&#65533;,,B&#65533;&#65533;hA&#768;	t &#65533;A&#65533;&#65533;]&#65533;L&#65533;4T&#65533; &#65533;&#65533;9@` p&#65533;&#65533;&#65533;&#65533;A!h&#65533;,e&#65533;#&#65533;&#65533;HAH&#65533;@ &#65533;$&#65533;&#65533;a&#65533;%&#65533;&#65533;&#65533;]'&#65533;B*&#65533;B)&#65533;&#65533;-,&#65533;5`IS&#65533;&#65533;7tC4&#65533;&#65533;*\&#65533;!&#1537;P&#65533;PHA&#65533;@
|^kF&#65533;0@L&#1948;&#65533;&#65533;@"&#65533;@&#65533;&#65533;&#65533;	&#65533;&#65533;&#65533;&#65533;&#65533;	&#65533;&#65533;X&#65533;@^&#65533;>&#65533;$R&#65533;&#65533;@
&#65533;&#65533;&#65533;#t@Zp&#65533;ch&#65533;0&#65533;l&#65533;&#65533;1YC&#65533;&#65533;i&#65533;&#65533;QD&#65533;d.<&#210;&#65533;A\l&#65533;&#65533;&#65533;8\\&#65533;&#65533;j&#65533;&#65533;&#65533;JA&#65533;&#65533;&#65533;&#65533;&#65533;&#65533;&#65533;w&#65533;Nux&#65533;&#65533;X&#65533;&#65533;S&#65533;&#65533;K&#65533;&#65533;r&#65533;&#65533;&#65533;&#65533;TZ-f&#65533;&#65533;&#65533;&#65533;&#450;&#65533;&#65533;&#65533;U&#65533;\&#65533;&#65533;&#65533;&#65533;&#65533;&#729;&#65533;U&#65533;&#1290;&#65533;&#65533;G&#65533;&#65533;&#65533;&#65533;|$&#65533;&#65533;kdjH&#65533;[a&#65533;iY&#65533;&#65533;&#65533;&#65533;&#65533;&#65533;.QI&#65533;	jc)`&#65533;&#65533; &#65533;&#65533;&#65533;&#65533;N&#65533;c&#65533; &#65533;&#65533;&#65533;&#65533;P&#65533;&#65533;&#481;BVu\&#65533;ZIG
&#65533;&#65533;&#65533;&#65533;&#65533;e&#65533;~&#65533;i&#65533;"&#65533;&#65533;&#65533;)H&#65533;&#65533;&#65533;&#65533;&#65533;&#65533;&#65533;&#65533;&#65533;&#65533;&#65533;Vj&#65533;&#65533;&#65533;m&#65533;&#65533;i&#65533;*&#65533;!CB	.n~,&#65533;&#65533;&#749;&#65533;&#65533;yf&#65533;*&#65533;~&&#65533;=h&#65533;+&#1537;&#1536;l&#65533;&#65533;&#65533;c&#65533;U@&#65533;&#65533;t&#65533;x&#65533;&#65533;(&#65533;0 	&#65533;&#65533;&#65533;$&#65533;;YAH&#65533;'t%&#65533;&#65533;H&#65533;&#65533;&#65533;&#65533;&#65533;&#65533;&#65533;&#65533;&#65533;*UKx&#1544;=&#65533;E&#65533;*&#65533;"&#65533;)l&#65533;&&#65533;B/D&#65533;pd&#65533;&#65533;&#914;p&#65533;3&#65533;( B&#65533;&#65533;&#65533; &#65533;&#65533;
b&#65533;@8&#65533;&#65533;@p &#65533;(<&#65533;&#65533;9&#65533;&#65533;2Z&#65533;&#65533;&#65533;&#65533; x#&#65533;&#65533;S&#65533; &#922;&#65533;5&#65533;,;Z&#65533;:&#65533;[0@<@0&#65533;<@&#65533;&#65533;&#65533;u@;V-p@\"&#65533;B3&#65533;k&#65533;*&#65533;-&#65533;&#65533;V&#65533;Z&#65533;&#65533;&#65533;C&#65533; &#65533;&#65533; &#65533;D&#65533;I&#65533;b&#65533;&#65533;&#65533;iZ&#65533;NG&#1965;&#65533;&#65533;m&#65533;.&#65533;Ib*9&#65533;&#65533;:&#65533;&#65533;&#65533;&#65533;&#65533;&#65533;z&#65533;&#65533;t&#65533;d&#65533;&#65533;&#65533;8&#65533;eRB&#65533;Z&#65533;O&#65533;&#65533;R&#65533;$5[&#65533;k&#65533;&#65533;Qf&#65533;r(&#65533;&#65533;9&#65533;&#65533;&#65533;=&#65533;&#65533;4&#65533;&#65533;&#65533;H&#65533;w&#65533;&#65533;&#65533;|&#65533;&#65533;^e&#65533;W>&#65533;&#65533;&#65533;&#65533;6)&#65533;J%DVG&#65533;>&#65533;eP&#65533;&#65533;ni&#1563;&#65533;8&#65533;&#65533;&#65533;&#65533;&#65533;]&#65533;H&#65533;&#65533;&#65533;e&#65533;
&#65533;E&#65533;]&#65533;&#65533;&#65533;Z&#65533;&#65533;^o^V/_&#65533;&#65533;_j&#65533;&#65533;&#1360;!e&#65533;&#65533;&#65533;B&#65533;t&#65533;C&#65533;fx1&#65533;&#65533;&#65533;a&#65533;&#65533;&#65533;&#65533;&#65533;&#65533;&#65533;&#65533;&#65533;&#65533;&#65533;&#65533;h&#65533;&#65533;4A8&#384;&#65533;u@&#65533;&#65533;&p 8&#65533;&#65533;e &#65533;&#65533;&#65533;@M@0&#65533;&#65533;&#65533;(&#65533;&#65533;@&#65533;8$%D&#65533;"&#65533;i&#65533;j2&#65533;&#65533;&#1792;X!PB&#65533;xX&p&#65533;&#588;&#65533;E&#65533;*&#65533;B(Xb-(&#65533;5&#65533;I&#65533;&#65533;&#65533;6P34C4(&#65533;.t&#65533;AP&#65533;^&#65533;&#65533;u&#65533;&#65533;&#65533;$ &#65533;. x 	&#65533;&#65533;
&#65533; &#65533;<&#65533;@"!&#65533;&#65533;&#65533;&#1237;@h&#65533;&#65533;&#65533;	&#65533;&#65533;:&#65533;&#65533;&#65533;qt(&#65533;t&#65533;&#65533;>@@&#65533;B0@F&#65533;\&#65533;h&#65533;q&#65533;&#65533; &#65533;$,_&#65533;&#65533;&#1742;*/_&#65533;&#65533;&#65533;%&#65533;"fr s&#65533;_8&#65533;&#65533;&#65533;&#65533;T&#65533;&#65533;Gw&#65533;n&#65533;R&#65533;J&#65533;_&#65533;R&#65533;&#65533;&#65533;i&#65533;&#65533;&#65533;b&#65533;&#65533;&#65533;&#65533;&#65533;&#65533;&#65533;&#65533;&#65533;&#65533;&#65533;&#65533;){`&#65533;&#65533;H&#65533;&#65533;G&#65533;j&#65533;&#65533;&#65533;$&#65533;&#65533;FgGnd&#65533;#&#65533;&#65533;^&#65533;-&#65533;&#65533;-&#65533;j2jW&#65533;&#65533;&#65533;&#65533;B3&#65533;G{P&#65533;&#65533;d&#65533;&#65533;[&#65533;&#65533;
}&#65533;G&#65533;&#1764;:&#65533;&#65533;&#65533;mu`d&#65533;&#65533;&#916;&#65533;&#65533;
&#65533;P&#65533;B2!B>`A&#65533;&#65533;6&#65533;<&#65533;`&#65533;&#65533;@&#65533;A&#65533;&#65533;d>&#65533;3&#65533;&#65533;+d&#65533;/&#65533;&#65533;Y&#65533;&#65533;&#65533;a&#65533;&#65533;\{&#65533;a,C&#65533; &#65533;d,&#65533;!C&#65533;&#65533;p&#65533;&#65533;&#65533;&#65533;&#65533;(&#65533;&#65533;4&#65533;} w+8&#65533;C110 @ 	 &#65533;&#65533;&#65533; A"&#320;d  &#65533;&#65533;A&#65533;&#65533;&#65533;|&#65533;<&#65533; &#65533;&#65533;"&#65533;&#65533;&#452;&#65533;(&#65533;&#65533;' &#49745;&#65533;-r&#65533;ea&#65533;6X&#65533;2&#65533;&#65533;.&#65533;&#65533;.&#65533;$&#65533;&#65533;sR&#65533; &#65533;L&#65533;tMe81#R&#65533;	&#65533;&#65533;&#65533;&#65533; 9&#65533;&#65533;&#65533; 	d&#65533;][#X&#65533;&#65533;9J#5&#65533;4IO&#65533;&#65533;&#65533;&#65533;&#65533;
&#65533;@&#65533;&#65533;Y&#65533;5#\, &#65533;J&#65533;&#65533;C&#65533;&#65533;C&#65533;&#65533;CQ&#65533;&#65533;@(B/L7&#65533;&#65533;;&#65533;&#65533;A&#65533;sB&#65533;&#65533;&#65533;$&#65533;H9&#65533; &#65533;&#65533;&#65533;&#65533;r&#65533;&#65533;&#65533;Vtm&#65533;&#65533;&#65533;&#65533;J%&#65533;)&#65533;&#65533;d,cK&#65533;&#65533;r&#65533;$.&#65533;0&#65533;&#65533;N&#65533;&#65533;&#39052;&#65533;Yf&#65533;,w&#65533;&#65533;&#65533;tk&#65533;&#65533;&#65533;&#65533;&#65533;&#65533;&#65533;XF&#65533;T&#65533;&#65533;&#65533;f&#20568;&#65533;&#65533;&#65533;&#65533;8&#65533;&#65533;z&#65533;&#65533;&#65533;n&#65533;&#65533;&#65533;i}h%vh&#65533;M&#65533;&#2043;&#65533;_&#65533;rTO&#65533;&#65533;9o&#65533;&#65533;&#65533;&#65533;e&#65533;&#65533;&#65533;&#65533;7&#65533;&#14849;S&#65533;&#65533;&#65533;^v&#65533;&#65533;G&#65533;42&#65533;Bn&#65533;&#65533;&#65533;LU&#65533;&#65533;<&#65533;$F&#65533;&#65533;l&#65533;&#65533;W&#65533;&#65533;&#65533;L&#65533;&#65533;HWu&#65533;&#65533;`u&#65533;&#65533;&#697;2&#817;&#65533;&#65533;{&#65533;<&#65533;-&#65533;A&#256;&#65533;&#65533;@&#65533;&#65533;&#65533;&#65533;S7E6&#65533;E H6&#65533;`@&#65533;,&#65533;@&#65533;&#65533;@A&#65533; &#65533;&#65533; &#65533;&#65533;&#65533;&#65533;A&#65533;&#65533;A  B&#65533;&#65533;H &#65533;&#65533; \&#65533;<&#65533;*&#65533;R&#65533;&#65533;&#65533;&#65533;(&#65533;-&#578;1`&#65533;&#65533;&#65533;8p32C/&#514;(D&#65533;&#65533;&#65533;?&#65533;&#65533;	&#65533;@k:&#65533;h^e&#65533;g#}@&#794;c4&#65533;&#65533;}&#65533;&#341;&#65533;c&#65533;&#65533;&#65533;&#65533;	&#65533;&#65533;&#65533;&#65533;&#65533;&#65533;b@&#65533;q 	&#65533;&#65533;&#65533; &#65533;&#65533;5&#65533;.&#65533;&#65533;&#65533;q.&#65533;r^d&#965;&#65533;V&#65533;&#65533;Q&#65533;&#65533;@&#65533;-&#65533;&#423;&#65533;&#65533;&#1070385;&#65533;F&#65533;&#65533;&#65533;nx&#65533;A&#65533;&#65533;(&#65533;&#473;x&#65533;&#65533;&#65533;()&#65533;&#65533;&#65533;Xz&#65533;&#65533;&#65533;&#65533;'&#65533; &#65533;&#65533;m_&#65533;&#65533;0&#65533;SBG&#65533;y&#65533;9&#65533;&#65533;_&#65533;i,&#65533;C&#65533;&#65533;H^&#65533;&#65533; V&#65533;&#65533;&#65533;q&#65533;&#65533;&#65533;&#65533;&#65533;O&#1791;&#65533;&#65533;sp&#65533;&#65533;1%&#65533;C&#65533;&#65533;&#65533;r&#48519;&#65533;&#65533;k&#65533; 5&#65533;s&#1746;&#65533;&#65533;&#65533;{&#65533;o!c&#65533;d&#65533;)&#65533;&#65533;7&#65533;&#65533;B&#65533;Tr\yV&#65533;&#65533;t&#65533;&#65533;&#65533;o%Z&#65533;V&#65533;&#10920;&#65533;&#65533;&#65533;&#65533;&#39718;j&#65533;&#65533;&#65533;h&#65533;j&#65533;&#65533;j&#759;&#65533;&#65533;&#1706;jM _&#65533;d:&#65533;8@&#65533;:&#65533;&#65533;&#65533;F'&#65533;&#65533;G4&#65533;&#65533;a&#65533;&#65533;Q&#65533;*&#65533;&#65533;c&#65533;J;TU&#65533;pQs&#65533;&#65533;e&#65533;rx&#65533;\4&#65533;w&#65533;=&#65533;C0&#309;&#65533;&#65533;&#65533; x &#65533;A&#65533;@&#65533;( D&#65533;&#65533;&#65533;P &#65533;p@h&#65533;(A&#65533;&#65533;0&#65533;t&#65533;L&#65533;&#65533;&#65533;&#65533;!B &#65533;L&#65533;0&#65533;Q&#65533;&#65533;&#65533;&#65533;L&#65533;&&#65533;D&#65533;&#65533;L&#960;&#65533;,&#65533;&#65533;.@&#65533;7T&#65533;C:&#65533;4&#65533;B,C&#65533;2,8Bx&#65533;Ph&#65533;&#65533;@&#65533;&#65533;&#65533;&#65533;&#65533;&#65533;ET&#65533;;&#65533;8	&#65533;&#65533;&#65533;l	&#65533;&#65533;&#65533;e&#65533;
@&#65533;&#65533;m&#65533;@=&#65533;&#65533;>&#65533;&#65533;6F"&#65533;&#65533;:
y3N@<v&#65533;&#65533;}\(&#65533; 9&#65533;?&#65533;)Y[@pB&#65533;&#65533;&#65533;&#65533;&#65533;%d_&#65533;&#65533;dA&#65533;&#65533;o33&#65533;&#544;&#65533; &#65533;&#65533;&#65533;&#310;m&#65533;&#18829;[A&#65533;&#65533;na&#65533;p&#2046;I&#65533;N&#65533;8r&#65533;&#925;K&#65533;d;w#&#65533;&#65533;3I&#65533;^J|+&#65533;&#1651;&#65533;2eLz&#65533;&#65533;&#587;&#65533;;u&#65533;&#921;+GN&#65533;8r&#65533;&#389;&#65533;q&#1848;&#65533;&#65533; z&#65533;&#65533;[7&#65533;Q&#65533;v&#65533;&#65533;4&#65533;R&#65533;&#65533;(2&#65533;&#65533;&#65533;&#65533;V&#65533;J&#65533;".&#65533;D&#65533;j&#597;&#65533;&#65533;&#65533;m9&#65533;o&#65533;j&#65533;&#65533;&#65533;&#65533;&#65533;\&#65533;C&#65533;
&#65533;[&#65533;&#65533;D&#65533;&#65533;v&#65533;1&#65533;P&#65533;G%J<&#65533;)F&#264;&#65533;&#65533;&#65533;v&#65533;&#1056;J|
&#65533;&#65533;6m&#65533;D&#65533;&#1430;[&#65533;&#65533;&#65533;X&#65533;&#1882;&#65533;j&#65533;&#1514;Y&#65533;v&#65533;5k&#65533;nW&#65533;M&#65533;v&#65533;k&#65533;k&#65533;&#65533;&#65533;7&#65533;&#16271;/~|ws&#65533;&#65533;q?&#65533;;&#65533;&#65533;&#65533;&#1481;?&#65533;=&#65533;&#65533;&#1314;&#599;7&#65533;&#65533;[z&#65533;R	Vg.&#65533;&#65533;&#65533;&#65533;&#65533;W&#65533;~~&#65533;&#65533;Y&#65533;o&#1663;?&#65533;Rr&#65533;@{P&#65533;&#65533;&#65533;&#65533;d&#65533;'&#65533;x&#65533;i&l&#65533;&#65533;i&#65533;&#65533;v4&#1808;&#65533;u&#65533;Q&#65533;&#65533;&#65533;I&#65533;?&#65533;&#65533;&#65533;u&#65533;Y&#65533;&#65533;3|'&#65533;L&#65533;>Y&#65533;&#65533;&#65533;t&#1809;&#65533;&#65533;&#65533;B&#65533;&#65533;!&#65533;^paBA&#65533;<&#65533;&#65533;&#65533;&#65533;h`&#65533; &#65533;|&#65533;&#65533;&#65533;X&#65533;&#65533;&#65533;b&#65533;*&#65533;`Ah@
D&#65533;&#65533;&#65533;8&#65533;$&#65533;F&#65533;-&#65533;8&#65533;$&#65533;b&#65533;5&#65533;&#274;J.&#580;&#65533;N&#65533;&#65533;QH1e&#65533;b&#65533;&#65533;k&#65533;!&#65533;&#65533;m&#65533;9&#65533;g&#65533;&#65533;&&#65533;JDX0A&#65533;6&#65533;@,&#65533;`&#65533;p&#65533;&#65533;6&#65533;`@0&#65533;^`!NX&#65533;&#65533;`OH&#65533;Z&#65533;T &#65533;&#65533;V3&#65533;&#65533;U$x&#65533;&#65533;(`&#65533;:&#65533;&#65533;@&#65533;2x&#65533;t&#65533;u@&#65533;kh&#1473;(!&#512;[5&#65533; &#65533;V#&#65533; &#65533;&@&#65533;F&#65533;J}&#65533;&#65533;6&#65533;>&#65533;&#65533;&#65533;&#65533;.&#65533;&#65533;&#65533;CO4n&#65533;&#65533;L&#65533;&#65533;.&#45800;&#65533;&#65533;&#65533;&#65533;&#65533;&#65533;*&#65533;&#65533;&#1571;
&#65533;&#65533;&#65533;&#65533;&#65533;&#65533;&#65533;ZL&#65533;&#65533;X&#424;&#65533;&#65533;2r&#65533;,&#65533;~rkDEz&#65533;g&#65533;&#638;{&#65533;O&#65533;b&#65533;&#614;w0T&#65533;&#65533;n&#65533;&#65533;&#65533;&#65533;&#65533;q+&#65533;,&#65533;h"&#65533;)B&#65533;j&#65533;&#65533;&#65533;Xj&#65533;|
&#65533;-s&#65533;2&#65533;&#50014;&#65533;&#65533;tF\&#65533;&#65533;&#65533;:B;&#65533;&#65533;&#65533;&#702249;-CLo&#65533;&&#65533;&#65533;(&#65533;
{&#65533;0&#65533;}&#65533;J2&#65533;g&#65533;*&#65533;&#65533;&#65533;V[&#52960;&#65533;&#65533;c&#65533;&#65533;(*&#65533;&#65533;	&#65533;4&#65533;<&#65533;\&#65533;lp}8&#65533;&#243;&#65533;&#65533;l&#65533;:&#65533;q=5&#65533;U&#65533;R&#65533;_&#65533;&#65533;ld&#65533;&#65533;&#65533;&#65533;*&#65533;]&#65533;&#65533;S&#65533;&#65533;&#65533;^y&#65533;&#65533;&#65533;&#65533;s&#65533;&#65533;A&#65533;!r&#65533;Q&#65533;&#65533;&#65533;^B&#65533;}&#65533;O&#65533;&#65533;I&#65533;&#65533;y%&#65533;yi&#65533;l&#65533;&#65533;&#65533;&#65533;'&#65533;Ii/l&#65533;&#65533;?<&#65533;CtFt[n&#65533;v&#65533;&#65533;m&#65533;&#65533; &#65533;w&#65533;&#65533;$&#65533;&#65533;	JD &#65533;mo?8&#65533; &#65533;&#65533;!&#65533;
R&#65533;G&#65533;P&#65533;30!&#65533;&#65533;&#65533;b&#65533;	B&#65533;&#65533;&#65533;@&#65533;&#65533;&#65533;&#65533;(@8&#65533;&#65533;`@&#65533; l&#65533;&#65533;)P!	7A&#65533;&#65533;L@0A&#656;&#65533;A0B&#65533;D&#65533;`A	B&#65533;&#65533;&#65533;JT&#65533;&#65533;&#65533;&#65533;&8QFN|&#65533;Q&#65533;X&#65533;-&#65533;&#65533;&#65533;_&#1570;&#464;4z&#65533;
M&#65533;b&#65533;&#65533;-QH&#65533;&#65533;*&#65533;:p&#65533;
h&#65533;&#65533;&#65533;&#65533;&#65533;q&#65533;`(&#65533;	X`&#65533;_&#65533;&#65533;)8U&WP4&#65533;&#65533;L&#65533;B &#65533;&#65533;X &#65533; &#65533;8&#65533;&#65533;&#65533;&#65533;&#65533;%.&#65533;&#65533;&#65533;&#65533;jW&#65533;x&#65533;&#65533;,  &#65533;\&#65533;Hl@jp6&#65533;!0&#65533;]Cu&#65533;&#65533;&#65533;v&#65533;&#65533;&#65533;u&#65533;4&#65533;C&#65533;B&#65533;&#65533;&#65533;&#65533;$&#65533;&#65533;g&#1420;&#65533;&#65533;rNkQ'C&#65533;&#65533;&#65533;&#65533;ulf&#65533;L&#65533;&#65533;v&#65533;&#65533;&#65533;&#65533;&#65533;` &#1026;&#1426;&#65533;-&#65533;$&#65533;x&#453;L&#65533;?&#65533;&#65533;&#65533;'r&#587;B&#65533;R&#65533;&#65533;I&#65533;1z&#65533;&#65533;_&#65533;"&#65533;&#65533;&#65533;Mo
&#65533;&#65533;A&#65533;a&#998;&#65533;&#65533;#&#65533;&#65533;=O&#65533;&#65533;1mn&#65533;&#65533;I_&#65533;&#65533;&#65533;&#65533;&#65533;(e&#65533;C&#65533;1&#65533;&#6499;&#27161;P&#65533;&#65533;&#65533;&#65533;$F&#65533;{kKO&#65533;R6&#65533;V&cR&#65533;&#65533;N&#65533;&#65533;&#29542;I&#65533;i&#65533;&#65533;&#65533;&#65533;%&#65533;&#65533;	&#65533;q&#65533;&#65533;0&#65533;&#65533;&#65533;&#65533;v&#65533;rPg&#65533;&#1888;&#65533;ug&#65533;Y}&#65533;U&#65533;j&#65533;l5+X&#65533;c&#65533;&#1732;&#65533;U%&#26551;&#65533;&#65533;&#65533;cYG&#65533;|F&#65533;=pG&#65533;LM&#65533;G#&#65533;&#65533;$F&#65533;5	o#&#65533;&#65533;&#65533;&#65533;rf1&#65533;!&#65533;&#65533;m&#65533;&#1247;O<&#1716;s&#549;#i:&#65533;!&#1410;&#65533;&#65533;l_a&#65533;W&#65533;&#65533;d%&#65533;&#65533;O&#65533;x&#65533;&#65533;6&#65533;@	&#65533;Kky &#65533;T&#65533;h0$)U&#65533;
&#65533;* &#65533;x-&#65533; A&#65533; &#65533;&#65533;&#65533;8 &#65533;T &#65533;@0&#65533; u(&#65533;`&#65533;K0&#65533;1	G&#65533;B&#65533;Ap&#65533;&#65533;&#65533;&#65533;&#65533;q&#65533;o+a&#65533;K&#65533;&#65533;&#65533;(&#65533;
Y&#65533;&#65533;sX&#65533;&#65533;t&#65533;:<&#65533;&#65533;&#65533;@&#65533;2 &#65533;#\&#65533;. &#65533;)9&#65533;V'&#65533;&#65533;DP&#65533;c&#65533;&#65533;*p&#65533;&#65533;&#65533;U &#65533;)V	x&#65533;bd&#65533;rU&#65533;&#65533;&#65533;&#65533;&#65533;&#65533;0&#65533;&#65533;'&#65533; j&#65533;` ]&#65533;&#65533;&#65533;p&#65533;^&#65533;&#65533; &#65533;	&#65533;t`U&#65533;&#65533;&#65533;&#65533;`tC&#1388;&#65533;&#47417;0&#65533;%&#65533;&#65533;&#65533;&#65533;FT&#65533;*&#132;&#65533;+&#65533;YE&#898;&#65533;&#65533;Q&#1028;)&#65533;&#65533;&#65533;&#65533;&#65533;S&#65533;&#65533;i&#65533;b&#65533;&#65533;=&#204;12&#65533;_&#65533;BR&#65533;mF&#65533;&#65533;Y=&#65533;7&#65533;
"H&#65533;&#65533;(AC&#65533;&#65533;&#65533;&#65533;&#65533;'&#65533;-Q96W&#65533;&#65533;i&#65533;~O&#65533;:2T&#1098;&#65533;#Ls&#65533;&#65533;&#65533;&#65533;Z&#65533;$>	&#65533;:&#65533;smQs&#65533;&#65533;8&#65533;2g&#65533;TjA&#65533;&#754;&#65533;v&#65533;cW&#65533;&#65533;9&#65533;4\&#65533;&#65533;&#50210;&#65533;l&#65533;X&#65533;i7Bn&#65533;`&#65533;!_&#65533;HT&#65533;&#1348;</s&#65533;&#65533;&#65533;&#65533;&#65533;&#65533;lCt&#65533;&#65533;i*&#65533;:&#65533;&#65533;&#65533;&#65533;oUs[v<&#65533;&#65533;&#65533;&#65533;+&#65533;&#65533;	&#65533;&#65533;&#2009;&#65533;&#65533;t&#26275;&#65533;&#65533;&#65533;&#65533;u&#65533;C&#65533;Q&#65533;&#65533;hF&#65533;Yq&#65533;S&#65533;P&#65533;O&#65533;'&#65533;l&#65533;f&#766;&#65533;&#65533;&#65533;&#&#65533;l&#65533;2&#65533;Y&#65533;&#65533;&#65533;&#65533;&#65533;&#957;&#65533;?^&#65533;&#65533;&#1519;&#65533;&#65533;7[&#65533;&#65533;%&#65533;k&#65533;KP&#65533;B&#65533;S:&#65533;k2&#65533;&#65533;/&&#65533;&#65533;<&#945;&#65533;dXB	+&#65533;A&#65533;\&#65533;%-)&#65533;&#65533;&#65533;&#65533;*&#65533;&#65533;1&#65533;&#65533;B@`&#65533;&#65533;&#65533;J&#65533;`m&#65533;Kp&#65533; &#65533;&#288;	n &#65533;#&#65533;a&#65533;)&#65533;`-p&#65533;B&#65533;!&#65533;&#65533;_$0&#65533;&#521;&#65533;B&#65533;H(&#65533;p&#65533;&#1312;	U&#65533; 
ccf &#65533;x&#65533;&#65533;`&#65533;&#65533;&#65533;@0&#65533;&#65533;'&#65533;>"P&#1459;&#65533;u&#65533;L&#65533; &#65533;4A&#65533;;&#65533;&#65533;&#65533;+k&#65533;$&*5pVn+Z&#1423;  &#65533;
&#65533;]&#65533;D"&#65533;&#65533;	&#65533;>&#65533;&#65533;@&#65533;0&#65533;&#65533;&#65533;&#65533;OU&&#65533;&#65533;&#65533;!&#65533; &#65533;6&#65533;&#65533;&#65533;&#65533;&#65533;&#65533;&#1194;&#65533;VC&#65533;&#65533;&#65533;&#65533;&#65533;=Z&#65533;&#65533;&#65533;I0&#65533;&#65533;&#65533;)&#65533;"P'0&#65533;&&#65533;&#65533;&#65533;(*&#65533;/p&#65533;e.&#65533;2&#65533;&#65533;&#65533;&#65533;'$F&#65533;g&#65533;g&#65533;"H{`"&#65533;jb&#65533;&#65533;&#65533;C`&#65533;R&#65533;D&#65533;&#1382;m
m&#65533;&#65533;@&#65533;&#65533;&#65533;&#65533;*&#65533;~&#65533;~&#65533;GE:$&#65533;&#65533;&#65533;pE6&#65533;&#1607;~v&#884;&#65533;J
&#65533;&#65533;-0c6&#&#65533;
/&#65533;&#65533;JKEDjp'`&#65533;K&#65533;&#1562;&#65533;&#65533;Z&#65533;CLkX&#65533;&#65533;&#65533;/
p&&#65533;*HFd&#65533;&#65533;<&#65533;C&#65533;&#65533;Gs6&#65533;&#65533;5`C<`&#65533;:&#1962;:&#65533;&#65533;Fy&#65533;&#65533;&#65533;&#65533;X&#65533;&#65533;&#65533;N&#65533;&#65533;	&#65533;&#65533;'t&#65533;j&#65533;&#65533;#&#65533;&#65533;gHd	7&#65533;A&#65533;GBhd|$k&#65533;&#65533;&#65533;&#65533;&#65533;&#65533;&#65533;&#65533;
jr&#436;&#65533;F&#65533;t&#65533;#|necK$(&#65533;d&#65533;|K&#65533;&#1159;|&#65533;&#65533;$&#65533;"&#65533;%K&#1228;&#65533;&#41510;&#65533;A&#65533;`&#65533;n &#65533;T&#65533;&#65533;$&#480;&#65533;&#65533; $` &#65533;&#65533;]. J i&#1925;&#65533;>&#65533;eiI& &#65533;  &#65533; &#65533;&#65533;b&#65533;	&#1696; A&#65533; &#65533;&#65533;I&#65533;&#65533;&#65533;&#65533;0A2&#65533;&#65533;2(&#65533;2&#65533;F&#65533;P!V&#65533;Xa&#65533; 	X&#65533;v&#65533;p 	&#65533; &#65533;v  .&#65533;&#65533;P&#65533;&#65533;&#65533;:&#65533;&#65533;:&#65533;&#65533;&#65533;&#65533;"&#65533;&#346;&#65533;&#65533;T`&#65533;t&#65533;b&#65533;/Z&#65533;H:	&#65533;(&#65533;]8&#65533;&#65533;~&#65533;,@M`J&#65533;&#65533;\&#65533;&#65533;E&#65533;ONi&#65533;&#65533;&#65533;^0&#65533;\&#65533;r&#65533;@&#65533;&#65533;@&#65533;&#65533;&#65533;!&#65533;&#65533;I&#65533;c8&#65533;
&#65533;R&#233;F&e&#65533;&#65533;&#65533;&#65533;&#65533;clj+Cp&#65533;S1&#65533;I(&#65533;B1&#65533;A14&#65533;($&#65533;-&#65533;&#65533;&#65533;&#65533;&#65533;f&#65533;+&#65533;(V&3%&#680;&#65533;&#65533;&#65533;B&#65533;|&#65533;&#65533;&#65533;P&#65533;db&#65533;fn&#65533;r&#926;R$r.mF0&#65533;j&#65533;{&#65533;-`&#65533;iQ&#65533;m$&#65533;&#65533;&#65533;&#65533;&#65533;&#65533;L*&#65533;xM&#65533;&#65533;&#65533;*m.&#65533;&#65533;i:
9&#65533;A'D&#65533;EZdC&#65533;Ii0&#65533;}&#65533;F&#65533;^&#65533;&#65533;&#65533;Eb&#65533;mLj&#65533;fPn&#65533;&#65533;o&#65533;=$Pe, Q&#1972;)*&#1155;&#65533;&#10864;i4J&#65533;4L'7&#65533;tPC&#65533;&#65533;cy^&#65533;t&#65533;s6&#65533;Mq&#65533;&#65533;C7&#65533;#&#65533;ft&#65533;t&#65533;&#65533;<&#65533;)!-*&#65533;&#65533;@&#128;&#65533;&#65533;!&#65533;R&#1265;&#65533;&&#65533;@&#65533;G&#65533;&#65533;v&#65533;<&#65533;&#65533;&#65533;l0&#65533;&#65533;0&#65533;a&#65533;&#65533;&#65533;|Mg@&#65533;BnbG&#65533;&#65533;&#65533;G
&#65533;t&#65533;g&#1927;H&#1767;B&#65533;T+d$&#65533;&#65533;}&#65533;&#65533;AtA&#65533;@R`b p FiIN&#65533;Y4&#65533;&#65533;l&#65533;`E&#65533;j&#21806;&#65533;&#65533;tr\>`Z&#65533;R&#65533;&#65533;&#65533;Q&#65533;&#65533;&#65533;4&#65533;&#65533;&#65533;&#65533;@&#65533; J`&#65533;EL@&#65533;`>&#65533;4&#65533;&#65533;"&#65533;0&#65533;@&#65533;NaX&#65533;b&#65533;R9&#65533;x&#65533;"&#65533;&#65533;h x&#65533;I& N&#65533;&#65533;&#532;&#65533;. '}&#982;&#65533;&#65533;&&#65533;X &#65533;N&#65533;X5I2IrE&#65533;&#65533;&#65533;&#338;&#65533;&#65533;&#65533;x&#65533;&#65533; "&#65533;	d@WL&#65533;YH&#65533;d X`6 &#65533;&#65533;b2&#65533;2V&#65533;t( 1 -U`-&#65533;< >a&#65533;&#65533;&#65533;&#65533;2&#65533;&#65533;&#65533;t4P&#65533;"&#65533;3&#65533;&#65533;6&#65533;&#65533;&#65533;3+Z
l&#65533;&#1253;&#65533;j6"m&#65533;Mm&#65533;&#65533;fV
3(&#673;5&#1244;>&#1250;p&#65533;&#65533;>&#65533;"KA&#65533;&#65533;&#65533;KD&#65533;A&#65533;'&#65533;&#65533;&#65533;z&#65533;E&#65533;G&#65533;$&#65533;6k3&#65533;&#65533;S&#1346;&#65533;F&#65533;&#65533;7UDCFQ8&#65533;&#65533;&#65533;P~^6<&#65533;&#65533;&#65533;G?&#65533;D&#65533;Hy&#65533;B&#65533;&#65533;h&#65533;D&#65533;tHcN	&#65533;sCB$$f&#65533;E&#65533;3c&#65533;&#65533;)S#&#65533;B&#65533;(&#65533;)J&#65533;*meP!2!6&#65533;]&#65533;p?e&#14998;&#65533;=&#65533;t&#65533;
m&#2006;<&#65533;;&#65533;)5&#298;&#65533;&#65533;&#65533;&#65533;J]&#65533;j&#936;&#65533;]I&#65533;&#65533;&#65533;&#65533;&#65533;HJ~&#65533;&#65533;At&#65533;GG26A'&#65533;s#&#65533;&#65533;&#65533;`&#65533;&#65533;Z&#65533;&#65533;x&#65533;ge&#65533;&#65533;D3>jpQ&#65533;9&#65533;&D2D'k&#65533;L&#18692;&#65533;&#65533;&#65533;:&#65533;u&#65533;&#65533;&#65533;Svg&#65533;&#65533;vA&#65533;&#65533;&#65533;dR &#65533;&#65533;:i&#65533;F `+&#65533;&#65533;`&#21510;&#65533;2 &#65533;6&#65533;&#65533;6@\&#65533;&#65533;&#65533;,Z%&#65533;&#65533; 
@&#65533; `j&#65533;&#65533; &#65533; P &#65533;&#65533;&#65533;&#65533;(!&#65533;
"7&#65533;QF&#65533;LAZaT!T&#65533; >&#65533;H&#65533;&#65533;6&#65533;M&#65533;x&#65533;l&#65533;R&#65533;&&#65533;q&#65533;&#65533;&#65533;\&#65533;+&#65533;&#65533;'O&#65533;&#62117;R@(Ii&#65533;b,l&#65533;W&#65533;&#65533;&#65533;&#65533;&#65533;&#65533;~A&#65533;"a&#65533;@&#65533; !&#65533;&#65533;&#65533;@N`.&#65533; {  &#65533;&#65533;i&#65533;&#65533;&#65533;Ur&#65533;M% *&#65533;	A&#65533;&#65533;VCA&#65533;X:&#65533;64&#65533;)&#65533;&#65533;^&#65533;&#65533;&#65533;&#65533;,&#65533;134o&#65533;i&#65533;&3&#65533;&#65533;J&#65533;&#65533;&#65533;&#65533;&#65533;&#65533;^&#65533;&#65533;0&#65533;k&#65533;&#65533;&&#65533;{m43&#65533;,6&#65533;0VD&#65533;r&#65533;EPDn&#65533;0
&#65533;&#65533;&#65533;t&#65533;il&#65533;U&#65533;e[&#65533;&#65533;l&#65533;i&#65533;Pi&#65533;&#65533;&#65533;vh&#65533;gu&#65533;&#65533;u?y&#65533;.D;-K&#65533;q&#65533;(|&#65533;&#65533;&#65533;&#65533;uEY&#65533;&#65533;g&#65533;4$&#65533;&#65533;&#65533;&#65533;_;p&#65533;&#65533;&#65533;&#65533;&&#65533;&#65533;f&#65533;Ia&#65533; &#65533;&#65533;&#65533;6Gb&#65533;&#65533;&#65533;&#65533;-!&#65533;y?]C&#65533;&#65533;&#65533;&#65533;&#65533;P&#65533;@&#65533;vn&#65533;*&#65533;&#65533;r6&#65533;&#65533;F*&#65533;Ys"P&#65533;BP&#65533;&#65533;&#65533;&#65533;"&#65533;pI&#65533;&#65533;${&#65533;F&#65533;j&#65533;DO&#65533;D&#65533;jkP&#65533;_&#65533;r&#65533;&#65533;tg&#65533;'&#65533;f&#65533;(&#65533;jD&#65533;&#65533;~&#65533;&#65533;&#65533;&#65533;R&#65533;&#65533;8Y&#65533;e9&#65533;&#65533;&#65533;&#65533;}&#65533;&#65533;&#65533;A&#65533;@.@< P&#65533;&#65533;~wB&#65533;&#65533;V&#65533;]@&#65533;&#65533;&#65533;|&#65533;&#65533;4&#65533;&#65533;	&#65533;XW&#65533;&#324;
&#65533;`V&#65533;/{&#65533;&#65533;@&#65533;&#65533;&#65533; r&#65533;j@&#65533;&#65533;@A*a&A&#65533;8&#65533;>!&#65533;Y!N&#65533;^A	&#65533;&#65533;YV@&#65533;&#65533;] &#65533;"@&#65533;::&#65533;vWUnexy&#65533;KQ&#65533;&#65533;V&#65533;&#65533;Q&#514;&#65533;&#65533;8x&#65533;T&#65533;&#65533;cL)}&#65533;<&#65533;| &a&#65533;&#65533;&#65533;!p&#65533;&#65533;*&#65533;\&#65533;tab&#65533;t&#65533;&#65533;`
&#65533;H^&#65533;&#65533;J&#1733;`Z&#65533;&#65533;`ZH&#65533;&#666;@&#65533;&#65533;&#65533;&#65533;&#65533;&#65533;&#65533;&#65533;a&#291; &#65533;&#65533;=&#65533;&#65533;e&#65533;^&#65533;&#65533;]&#65533;k&#65533;q) &#65533;o&#65533;"=j&#65533;&#65533;&#65533;o&#65533;&#65533;(&#1447;&#65533;3-1&#65533;j&#65533;;q&#65533;&#168;`S~HQF&#65533;G&#65533;iq&#65533;&#65533;&'&#65533;&#65533;OJ<o1&#1141; HF&#65533;[7W6&#65533;CDu&#65533;&#65533;:enEH1&#65533;!&#65533;&#65533;F*&#17972;h&#65533;&#65533;H&#65533;;&#65533;"&#65533;b&#65533;Q#d&#65533;c&#65533;&#65533;5&#65533;i*`gsj&#65533;l&#65533;o&#65533;&#65533;&#65533;2&#65533;&#65533;&#65533;&#297;)&fd^<&#65533;0&#65533;&#65533;a>I#&#65533;v0&#65533;&#65533;&#65533;&#65533;K&#65533;y&#65533;&#65533;w,y&#65533;<m&#65533;&#65533;&#65533;&#65533;ku|&#65533;&#65533;"&#65533;6J;&#65533;bMq&#65533;,&#543;dD&#1479;cm&#65533;&#65533;&#65533;&#65533;&#65533;&#65533;F&#65533;9g&#65533;-s&#65533;ks&#65533;
vjK&#65533;&#65533;&&#65533;&#65533;&#65533;&#65533;F&#65533;&#65533;&#65533;&#65533;Ft&#65533;7=YE2+8K"A&#65533;&#65533;&#65533;&#65533;P@2`r&#65533;L&#65533;j &#65533;B&#65533;J&#65533;c&#65533;&#65533;(&#65533;&#65533;&#65533;U&#65533;&#772;&#65533;uwcLIl&#65533;&#65533;&#65533;\4 t/" B`	&#65533;&#65533;&#65533; &#65533;`&#65533;`	&#65533; $&#65533;0 a.&#65533;D&#65533;QNAX&#65533;XaR!^A&#65533;&#65533;,)&#65533;6`&#65533;&#65533;E&#65533;&#65533;&#65533;&#65533;&#65533;&#65533;&#65533;&#23877;&#65533;&#65533;&#65533;U&#65533;U}&#65533;&#65533;}(GI4&#65533;&#65533;W&#65533; &#65533;u&#65533;&#65533;&#65533;&#65533;&#65533; !X!v&#65533;&#65533;a&#65533;a&#65533;A&#65533;&#65533;&#65533;A&#65533;ap&#65533;HT&#65533;&#65533;	@&#65533;&#65533;wN&#65533;2.&#65533;&#65533;&#65533;V&#65533;T V%&#65533;&#65533;&#65533;&#65533;!&#65533;j@&#65533;6=&#65533;&#65533;4&#65533;9e&#65533;"&#65533;&#65533;g&#65533;&#65533;6&#65533;-&#65533;&#65533;&#65533;&#65533;b&#65533;#&#65533;&#65533;&#65533;&#65533;&#65533;&#65533;&#2040;&#19547;#&#65533;+&#65533;,&#65533;&#65533;&#65533;F&#65533;p&#65533;iF&#923;&#65533;&#65533;&#65533;qQ&#65533;Bf&#65533;t9trqT&#65533;K&#65533;9&#65533;&#65533;&#65533;&#65533;&#65533;F&#65533;P&#368;&#65533;&#65533;&#65533;&#1671;&#65533;&#65533;2&#65533;|<	k&#65533;&#65533;1}&#65533;&#65533;&#65533;4eb&#65533;&#65533;&#65533;&#163;~2<&#65533;&#179;~&#65533;&#65533;i&#65533;-&#65533;l&#65533;q&#65533;&#65533;&#65533;"&#65533;|&#65533;&#65533;l&#65533;&#65533;o&#65533;&#65533;l&#65533;&#65533;3&#65533;,(&#65533;!&#65533;bk&#65533;&#65533;=5b&#65533;Vo&#65533;&#65533;j&#65533;J&#65533;F&#2002;&#65533;?~&#65533;	&#65533;&#65533;&#65533;3,&#65533;&#65533;lzQ&#65533;&#65533;&#65533;$&#65533;&#65533;&#65533;D&#65533;&#65533;&#65533;&#65533;&#65533;&#65533;p&#65533;m
&#65533;n&#65533;&#65533;&#65533;t&#65533;~&#1040;'&#65533;mF&#65533;9=J&#65533;m.&#65533;&c&#65533;o&#65533;&#65533;&#65533;&#65533;&#65533;&#65533;&#65533;&#65533;!k&#65533;>&#65533;&#65533;&#65533;&#65533;&#65533;\&#65533;pe&#65533;&#65533;.:A	< &#65533;&#65533;o&#65533;&#65533;&#65533;s&#65533;4&#65533; &#65533;&#65533;&#65533;8&#65533;V&#65533;&#65533;:V T&#65533;@&#65533;E&#65533;*NLH"&#65533;:T&#65533;&#65533;&#8861;E&#65533;"I&#65533;&#65533;&#65533;4t
U&#65533;&#65533;&#65533;R&#65533;E&#65533;*u
%j&#65533;S&#65533;X&#65533;b&#65533;&#660;)Y&#65533;&#65533;&#65533;`&#65533;"F&#65533;*X&#65533;&#65533;!!R&#65533;&#65533;H10	O&#65533;((&#65533;D
&#65533;SK&#65533;(Q&#65533;&#65533;SM&#65533;&#65533;:"S.\&#65533;B&#65533;/X&#65533;*a*&#65533;j&#65533;&#65533;h&#65533;&#529;&#923;&#65533;n&#1912;y&#65533;&#65533;,&#65533;.\&#65533;b&#65533;&#65533;!&#12685;$P &#65533;&#65533;@&#65533;h&#65533;C&#65533;)j:&#65533;&#65533;7n&#1780;&#65533;^&#65533;m[7&#65533;Qs{&#65533;&#65533;o&#65533;&#65533;&#65533;'N&#65533;n&#2042;&#65533;&#65533;N&#65533;x&#65533;&#65533;&#65533;&#65533;&#65533;&#65533;&#65533;8&#65533;&#65533;&#65533;.&#65533;&#65533;[i&#65533;&#65533;w&#65533;&#1469;&#65533;&#65533;&#65533;&#65533;&#65533;&#65533;q&#65533;_&#65533;&#65533;&#65533;&#65533;0z&#247503;+g&#65533;:u&#65533;&#1461;s&#65533;^<y&#65533;&#65533;CO=&#65533;h&#65533;&#65533;&#65533;&#65533;cO&#65533;&#65533;&#65533;&#14339;&#65533;&#65533;#&#65533;<&#65533;&#65533;&#65533;N&#65533;&#65075;&#65533;;&#65533;&#65533;_;&#65533;&#65533;:&#65533;&#65533;&#65533;N~&#65533;#&#65533;Hb:&&#65533;&#65533;&#65533;90&#65533;&#65533;N&#65533;2&#65533;Xc:&#48136;#&#65533;6&#65533;8&#65533;^&#65533;&#65533;(&#65533;&#65533;#&#65533;&#65533;M4&#65533;(&#65533;3L26&#65533;&#65533;&#65533;&#65533;Mhe&#65533;Zi&#65533;&#65533;&#65533;X)&#65533;<&#65533;&#65533;`&#65533;YO&#65533;&#65533;)&#65533;&#65533;&#65533;s!&#65533;r&#65533;&#65533;&#65533;&#65533;&#65533;	b&#65533;&#65533;&#65533;&#65533;b}&#65533;&#231;9{%&#65533;r&#65533;&#65533;[&#65533;&#65533;&#65533;&#65533;&#65533;&#65533;&#65533;6:&#65533;8&#65533;&#65533;W&#65533;&#65533;&#65533;&8&#65533;\&#65533;iv&#65533;E&#489;n&#65533;&#65533;	(_&#65533;&#65533;C:&#65533;&#65533;&#926;&#22275;#;.&#65533;sb&#65533;&#65533;Tj^`&#65533;&#886;&#65533;z&#65533;&#65533;&#65533;\9&#65533;[&#65533;u&#65533;%&#65533;(9&#65533;&#65533;	&#65533;&#65533;&#65533;cb&#65533;&#65533;p&#65533;&#1988;X&#65533;S&#65533;&#65533;b&#65533;&#65533;~n&#65533;&#65533;!&#65533;&#65533; &#65533;&#65533;&#65533;>j.tz!&#65533;A&#1706;&#65533;0&#65533;{&#65533;&#65533;&#65533;&#65533;&#732;9&#65533;&#65533;&#1755;m&#65533;a&#65533;&#65533;&#65533;)}{&#65533;&#1503;&#65533;&#65533;M9;&#65533;(#~&#65533;B&#65533;9&#65533;&#65533;&#65533;&#65533;&#65533;&#65533;&#65533;SN6&#500;&#65533;H7$&#65533;&#65533;
.&#65533;p&#65533;,&#65533;C!4p&#65533;$&#65533; |`
#&#65533;&#65533;3$PE&#65533;/&#65533;|	(&#65533;0t
+&#65533;&#65533;&#65533;
#&#65533;&#65533;sl&#65533;&#65533;D2	%&#65533;l&#1161;&&#65533; r#&#65533;p&#65533;&#65533;$&#65533;rH$&#65533;&#65533;&#65533;I(&#65533;&#65533;bJL&#65533;&#65533;B
)&#65533;T&#65533;ED&#65533;CL@Ap&#65533;&#65533;&#65533;&#65533;B&#65533;F&#65533;B"&#65533;&#65533;&#65533;
%(&#952;	+&#65533;!&#65533;&#65533;&#65533;&#21355;&#65533;&#65533;	"`.&#65533;.&#65533;&#65533;&#65533;dx&#65533;&#65533;7&#65533;&#65533;&#65533;0&#65533;&#65533;&#65533;)&#65533;p&#65533;W&#65533;}&#65533;3&#65533;6&#65533;&#65533;
#&#65533;{t"
?&#65533;a	%y$aBH&#65533;L&#65533;&#65533;zh&#65533;&#65533;.&#65533;`&#65533;j&#65533;&#65533;&#65533;&#65533;6&#65533;&#65533;&#65533;i&#65533;}W>n&#65533;YZim&#65533;&#65533;&#65533;&#65533;&#65533;&#65533;&#65533;&#65533;&#65533;[y&#1953;&#65533;>l&#26623;?&#65533;&#65533;L7\&#65533;&#1524;G0&#65533;&#65533;i &#65533;&#65533;n|&#1798;uE>&#1800;&#65533;9&#65533;{&#65533;~&#65533;3&#65533;9&#65533;@ L&#65533;=&#65533;A(K&#65533;&#65533;&#1812;&#65533;:&#65533;&#65533;C&#65533;
Q&#65533;b&#65533;'&#65533;hF&#65533;&#673;ct"9K&#65533;&#65533;&#151;r~,Q&#65533;gY.6&#65533;_&#65533;&#65533;&#65533;b0&#65533;&#65533;g<#&#65533;&#65533;&#65533;&#65533;&#65533;A-y&#65533;B&#65533;V&#65533;&#65533;T&0i)@"&#65533;%D-
q&#65533;&#65533;p&#18613;&#65533;&#65533;:&#1929;Dy&#65533;!&#65533;^d>&#65533;G&#65533;&#65533;&#65533;&#65533;&#65533;&#65533;&#65533;3#B&#65533;k^&#65533;
&#65533;&#65533;%&#65533;Ia&#65533;O&#65533;&#65533;&#65533;&#65533;&#65533;&#65533;A&#65533;CH&#65533;&#1163;&#65533;&#65533;sIv&#65533;&#65533;X&#65533;~&#65533;&#65533;&iYhU0rdy&#65533;C&#65533;,&#65533;&#65533;&#65533;&#65533;%&#65533;&#65533;&#1115;t&#65533;G9&#65533;!v"&#65533;*Z*&#65533;&#65533;&#65533;8t1w&#65533;2G&#65533;&#65533;&#65533;&#65533;&#65533;ID&#65533;+:&#65533;&#65533;&#65533;&#65533;&#65533;q&#65533;P&#65533;&#65533;&&#65533;(E&#65533;&#65533;^&#65533;9$&#65533;&#65533;&#65533;&#65533;fQ&#65533;q&#65533;&#65533;5&#65533;M&#65533;i&#65533;9&#65533;&#65533;,e&#65533;H&#65533;&#65533;&#65533;F1&#65533;A&#65533;p&#65533;c[&#65533; &#65533;6&#65533;&#65533;Sh"&#65533;&#1027;&#65533; &#65533;&#65533;@-&#65533;&#65533;~&#65533;&#65533;@"&#65533;&#65533;&&#65533; H #XA&#65533;X&#65533;&#65533;&#65533;&#65533;BS
^&#65533;&#65533;&#65533;M&#65533;&@)
N&#1026;&#65533; -(&#65533;&#65533;&#65533;B&#65533;&#65533;@L&#65533;&#65533;&#516;&6&#65533;	M`&#65533;&#65533;&#65533;&2a&#65533;&#65533;&#65533;&#65533;&#65533;&#65533;(@&#65533;&#65533;&#65533;&#65533;&#65533;8&#65533;)H&#65533;&#65533;&(&#65533;&#65533; &#1084;&#65533;q H&#65533;Z&#65533;&#333;`,&#65533;&#65533;JU&#65533;&#65533;&#65533;5!Cs&#65533;	&#65533;r&#65533;&#65533;&#65533;&#65533;*.&#65533;&#65533;J{&#65533;c&#65533;c&#65533;@&#65533;4&#65533;&#65533;_&#65533;&#65533;&#65533;&#65533;F&#65533;rcmX&#65533;&#65533;&#65533;!*	+A&#65533;&#65533;*&#65533;0&#65533;$&#65533; &#65533;&#65533;D ,b&#632;F&#65533;pEA	&#65533;&#1462;&#65533;q`l&#65533;s&#65533;&#65533;MV<&#2033;Nq&#65533;K&#65533;&#65533;&#65533;7&#65533;&#65533;q&#65533;&#65533;&#65533;:&#1529;&#65533;j&#65533;K&#65533;&#65533;&#65533;&#65533;&#65533;e&#65533;&#65533;&#65533;&#65533;&#65533;NP&#65533;&#65533;&#995;&#65533;u&#65533;P&#65533;?$&#65533;k&#65533;&#65533;&#65533;Ll&#65533;&#65533;&#65533;*D%P&#65533;C0&#65533;&#65533;&#65533;R&#65533;Cp&#65533;&#261042;aq&#65533;,l&#65533;i/~&#65533;W&3&#65533;,oL&#65533;&#1029;.&#65533;1&#65533;
&#65533;&#65533;(&#65533;1&#65533;&#65533;&#65533;q&#65533;1&#65533;&#65533;&#65533;)D&#65533;&#65533;&#65533;w&#65533;_&#65533;&#65533;{&#1012;&#65533;3e	@&#65533;&#65533;&#65533;1&#65533;x)&#65533;/&#65533;&#65533;;&#65533;&#65533;&#65533;x&#803;&#65533;&#65533;\O13Y&#65533;jQ&#65533;&#65533;i&#65533;&#65533;0&#65533;?Q&#65533;.Id&#54351;&#65533;r&#65533;
&#65533;&#65533;&#65533;7&#65533;#@&#65533;#&#65533;&#1681;#J*&#65533;9&#65533;&#65533;&#65533;})&#65533;z"&#65533;&#65533;&#65533;)Q&#65533;&#65533;9	&#65533;&#65533;RU&#65533;&#65533;&#65533;&#65533;&#65533;&#65533;`&#65533;&#65533;4}&#65533;EZsT&#65533;D&#65533;	e0I&#65533;O~2r&#65533;&#65533;&#65533;,CV&#65533;P&#65533;
4&#65533;&#65533;&#65533;&#65533;:&#65533;h6&#65533;u":?&#65533;&a3&#65533;&#65533;!&#65533;uxC&#65533;&#65533;&#65533;&#65533; &#65533; !
cX&#65533;&#65533;@&#65533;&#65533; 9B&#65533; <&#65533;&#65533;&#65533;.&#65533;&#65533;&#65533;8&#65533;Anp&#65533;R&#65533;'-(K&#65533;&#65533;X%&#65533;kwM_&#65533;8&#65533;&#65533;W&#65533;&#65533;&0Q	KT&#65533;&#65533;K&#65533;D%(&#65533;&#65533;B4b&#65533;h&#65533;&#65533;H&#65533;T&#65533;&#65533;&#65533;&#65533;D&#65533;P&#65533;&#65533;&#65533;:x&#65533;&#65533;&#65533;&#65533;&#65533;@J
Z&#65533;&#65533;&#65533;&#65533;&#65533;+&#65533;&#65533;R0&#65533;&#65533;&#65533;&#65533;6&#65533;	&#65533;f&#65533;&#65533;?&#65533;xH?&#65533;<&#65533;&#65533;xG:&#65533;q&#65533;~&#65533;C&#65533; &#65533;3&#65533;q&#65533;k`C&#824;&#65533;6z&#65533;&#65533;lT&#65533;&#65533;8&#65533;!&#65533;&#1028;A&#65533;"&#65533;&#65533;&#65533;"(&#65533;*&#65533;`&#65533;=&#65533;D!&#65533;il6$ &#65533;w&#65533;&#65533;&#65533;;&#65533;:&#65533;c&#65533;|\&#65533;&#65533;&#65533;&#65533;&#65533;M&#65533;n&#65533;>&#65533;?&#65533;&#65533;x;`$&#65533;&#65533;&#1624;&#65533;&#65533;_h&#65533;&#65533;&#65533;Z&#65533;&#65533;&#65533;&#65533;&#65533;y&#65533;&#1253;&#65533;&#65533;A#&#65533;G	&#65533;&#65533;%/V&#65533;?m&#65533;Z&#1550;Rn&#65533;[&#1786;c&#65533;&#65533;&#65533;#
	b&#65533;*=&#65533;&#65533;&#65533;\&#65533;>&#65533;&#1011;&#65533;&#1101;h&#65533;&#65533;(F3&#65533;!&#65533;h4c&#65533;&#1575;3&#65533;&#65533;&#65533;>&#65533;&#65533;&#485;&#65533;&#65533;0&#65533;A,&#65533;x&#65533;&#65533;Z~&#65533; &#65533;&#65533;&#65533;J&#1981;&TP&#65533;4B|(&#65533;&#65533;>&#65533;&#65533;(&#65533;s1C&#65533;&#20253;&#65533;TG;&#65533;&#65533;&#65533;"&#65533;c&#65533;&#65533;d&#65533;T&#65533;n&#65533;|&#65533;&#65533;&#65533;&#65533;m&#65533;-&#65533;!z6&#65533;1}aF}d4bmBf&#65533;&#65533;.&#65533;&#65533;#&#65533;+6D`&#65533;2H&#65533;&#65533;'&#65533;7#3bO&#65533;CDM&#19777;&#65533;',&#65533;$&#65533;)zQK&#65533;Dh&#65533;B)&#65533;&#65533;/g6&#65533;&#65533;f0G$.9Dg&#65533;&#65533;d&#1409;&#65533;.&#65533;&#65533;N&#65533;&#65533;4)&#65533;N&#65533;t&#65533;&#65533;&#65533;&#65533;0	t`&#65533;&#65533;&#65533;&#65533;PkP;&#65533;4PX&#65533;u&#65533;q KP"&#65533;*&#65533;Kp2&#65533;&#65533; &#65533;0:!9`5&#65533;8`7p&#65533;1&#65533;* 4&#65533;&#65533;VbA-&#65533;m&#65533;C2&#65533;l:0y0&#65533;&#65533;&#65533;&#65533;&#65533;	X3T&#65533;p	&#65533;&#65533;&#65533;0&#65533;&#65533;&#65533;&#65533;	&#65533;&#65533;&#65533;&#65533;o&#65533;&#65533;
&#65533;&#65533;j08&#65533;R&#65533;1 %@030&#65533;&#65533;l#&#65533;8{u&#65533;7%Pq"P&#65533;&#65533;V(p3N&#65533;7&#65533;&#65533;3&#65533;&#65533;(&#65533;R}Xr &#65533;&#65533;&#65533;p&#65533;&#65533;a&#65533;&#65533;v&#65533;&#65533;s&#65533; &#65533;&#65533;
&#65533;&#65533;&#65533;&#65533;&#65533;&#65533;@&#65533;&#65533;[0&#65533;&#65533;&#65533;&#65533;	&#65533;&#65533;
&#65533;&#65533;vp``&#65533;&#65533;&#65533;&#65533;3xT>&#65533;A&#65533;&#1701;+&#65533;&#65533;[gG&#65533;Ut&#65533;&#65533;&#65533;a&#65533;&#65533;&#65533;&#65533;	]d&#65533;&#65533;&#65533;u&#65533;&#65533;@)x&#65533;7&#65533;$&#65533;
	&#65533;${"z&#65533;&#65533;b&#65533;GB&#65533;&#65533;}+fB/&#65533;b\"&#65533;%fbf&#65533;t!B'>6"u&#65533;"*R&#65533;*Rg&#65533;&#65533;"B&#65533;G&#65533;*&#65533;B{&#65533;&#65533;&#65533;`&#65533;pI&#65533;&#65533;&#65533;@&#65533;P&#65533; &#65533;&#65533;G&#65533;&#65533;*.t^n&#65533;!]&#65533;&#65533;e&#65533;&oR&#65533;%F 2&#65533;&#65533;&#65533; &#65533;&#65533; B2B&#65533;7~&#65533;&#150;<&#65533;|o&#65533;&#65533;&#65533;e:&#1619;j&#65533;Eb&#65533;&#679;&#65533;b&#65533;|2&#1432;7&#65533;`&#65533;^2&#403;&#65533;&#599;g$ rb_&#65533;&#65533;e`;$&#65533;p&#65533;&#722;/&#65533;B&#65533;y/&#65533;&#65533;(&#65533;|qx&#65533;&#65533;/&#65533;&#65533;h&#65533;B0,&#65533;M,Hh&#65533;(*(M&#65533;yD&#65533;Cs&#65533;C&#65533;G&#65533;B&#65533;&#65533;`&#65533;&#65533;i&#65533;&#65533;C&#65533;(&#65533;&#65533;/&#65533;`1&#65533;&#65533;P&#65533;&#65533;?p&#65533; &#65533;&#65533;0&#65533;34&#65533;s 	&#65533;&#65533;	&#65533;&#65533;s &#65533;4&#65533;`+pG0#P@ @2 W:3&#65533;:@3&#65533;: m0pq&Q,&#65533;&#1484;&#1958;&#65533;&#65533;&#65533;+&#65533;u 7 f&#65533;k &#65533;z &#65533;&#65533;Wc	&#65533;&#65533;	&#65533;&#65533;&#65533;0&#65533;p&#65533;&#65533;	+&#65533;&#65533;0
&#65533;&#65533;&#65533;T&#65533;Wpn&#65533;$&#65533;&#65533; P
&#65533; P@*&#65533;&:&#65533;&#65533;8:c&#65533;&#65533;CS*@'&#65533;&#65533;C&#65533;&#65533;s9&#65533;Q&#65533;"&#65533;&pX&#65533;	&#800;&#65533;@&#65533;&#65533;P&#65533;&#65533;&#65533;`&#1040;&#65533;&#65533;&#65533;@&#65533;p	} &#65533;0
&#65533;p&#65533; )&#65533;&#65533;n@&#65533; 
&#65533;&#65533;	&#65533; 
&#65533;&#65533;&#65533;&#65533;&#65533;c\wgwD[&#65533;q[&#65533;&#65533;]&#65533;c&#65533;$&#65533;&#65533;&#65533;\&#65533;&#65533;w&#65533;&#65533;&#1939;&#65533;&#65533;&#65533;&#65533;!&#65533;&#65533;@&#65533;&#65533;nwx&#65533;2O}d^]Ty/&#65533; &#65533;}&#65533;&#65533;.&#65533;&#65533;&#65533; i&#65533;&*&#65533;&#65533;)i&#65533;&#65533;&#65533;&#65533;&#65533;
&#65533;&#65533;zH&#65533;/&#65533;"3&#65533;#&#65533; &#65533;0&#65533;&#65533;p!&#65533;p&#65533;p&#1072;s&#65533;ub1&#65533;&#65533;I&#1159;-m&#65533;%)&#65533;*$ba&#65533;&p&#65533; "B"y&#65533;:y&#65533;_&#65533;F&#65533;7L,Gm&+&!cD&&#65533;&#65533;&#65533;&#65533;'y &#1774;&#65533;z}2y{!d&#65533;&#65533;&#65533;
&#65533;&#65533;Wc&#65533;B&#65533;d&#65533;&#65533;L&#65533;.>&#65533;K&#65533;N&#65533;r?&#65533;&#65533;&#65533;d&#65533;&#65533;e)&#65533;a&#65533;G&#65533;N&#65533;&#65533;&#65533;&#12593;&#65533;rH&#65533;IKh&#65533;4M&#65533;M&#65533;&#65533;.I&#65533;C&#65533;&#65533;C&#65533;&#65533;H#hf@I:D&#65533;&#65533;)&#65533;0-&#65533;ICjSb&#65533;0(&#65533;s0P&#65533;&#65533;;&#65533;~@&#65533;&&#65533;rp[&#65533;;  &`M 3Pq&&#65533;&#65533;xhpK6pp=&#65533;>&#65533;7P5 (&#65533;3P3&#65533;	a&#65533;#G&#65533;&#65533;5&#65533; 8$ ?B&#65533;T&#65533;i&#65533;sp&#65533;&#65533;&#65533;&#65533;Pf&#65533;)*U&#65533;`
&#65533;`
&#65533;
&#65533;&#65533;
&#65533;&#65533;E0p@	&#65533;PM&#65533;S	p &#65533;l&#65533;&#65533;&#65533;&#65533;3&#65533;&#65533;&#65533;#pS&#65533;8&#65533;93&#65533;&#65533;[&#65533;[&#65533;J&#65533;&#65533;&#65533;&#65533;2&#65533; &#65533;&#65533;&#65533;&#65533;c
&#65533;pI&#65533;&#1808;&#65533;&#65533;	&#65533;&#65533;
&#65533;&#65533;&#65533; &#65533;&#65533; w0&#65533;`&#65533;@&#65533; Y&#65533;&#1202;|1&#65533;&#65533;J&#65533;r+y &#65533;&#65533;&#65533;&#65533;gg>&#65533;q&#65533;&#65533;&#65533;\&#65533;S&#65533;&#65533;&#65533;&#65533;&#65533;&#65533;&#65533;&#65533;&#65533;$&#65533;&#65533;&#65533;&#65533;JH[&#65533;&#65533;tDJ&#65533;-U&#65533;F&#65533;&#65533;r&#65533;v&#65533;&#65533;&#65533;}&#65533;&#65533;,&#65533;&#65533;.&#65533;&#65533;4&#65533;2\y&#65533;&#65533;&#65533;j'&#65533;&#65533;&#65533;&#65533; &#65533;&#65533;&#65533;0!&#65533;&#65533;D&#65533;Y&#65533;&#65533;&#65533;a&#65533;-e&#303;n&#65533;%o&#65533;&#65533;(v%&#65533;&#65533;}&#1879;&#65533;1y &&#65533;&#65533;r&#65533;^/f_&#65533;$&#65533;=&-!<&#65533;0\&#65533;-L&#143;W&#65533;U| e&#65533;^&#65533;&#65533;&#65533;&#1735;&#65533;5&#65533;&#65533;k	&#65533;@6"&#65533;&#65533;(	fMk&#65533;G)&#65533;&#65533;&#65533;&#65533;)&#65533;&#65533;c&#65533;&#65533;/|rC&#65533;gK&#65533;'&#65533;d8h f&#65533;&#65533;EM&#65533;&#65533;h&#65533;&#65533;&#478;&#65533;&#608;&#65533;&#65533;@{&#65533;u&#65533;j&#377;C&#65533;&#65533;&#65533;&#65533;T@:WHP&#65533;`P&#65533; c ]pR C&#65533;&#65533;0&PQ&#65533;E&#65533; &#65533;u&#65533;&#65533;&#65533;H0lw[&#65533;8 &#65533;X:Pm5&#65533;qiA&#65533;A&#65533;mKQ&#65533;8I&#65533;B@F&#65533;[ } &#65533;@&#65533; 	W&#65533;	&#65533;07&#65533;&#65533;
&#65533;&#65533;o&#65533;`	X&#65533;^`&#65533;&#65533;	Z 
P   5&#65533;`&#65533;&#1122;&#1252;8&#65533;&#65533;P&#65533;m&#65533;&#65533;3L&#65533;&#65533;&#65533;?&#65533;`/&#65533;&#65533;&#65533;&#816;&#65533;&#65533;&#65533;&#65533;&#65533;@O&#65533;&#65533;;&#65533;0U&#65533;&#240;&#512;&#65533;&#65533;&#65533;0	h&#65533;&#65533;&#65533;&#1552;&#65533;&#65533;&#65533;5h&#65533;2^&#65533;&#65533;(&#65533;&#65533;@v|&#65533;wlxu&#65533;>xg&#516;<&#65533;O&#65533;&#65533;&#65533;&#65533;a]Q&#65533;\&#65533;b&#1369;"M&#65533;&#65533;&#498;7I82"&#65533;&#65533;&#65533;&#65533;&#65533;&#65533;&#65533;&#65533;k&#65533;&#65533;q&#65533;&#65533;t]&#65533;&#65533;e&#65533;&#65533;&#65533;j!q&#65533;&#65533;&#65533;p&#65533; &#65533;&#65533;&#65533;F&#65533;@{E&#65533;&#2016;&#65533;&#65533; &#65533;&#65533;&#65533;7&#65533;YRFerF&#65533;Jy&#65533;~r&#65533;r	&#467;&#65533;}&#64176;`&#65533;~ 2'&#65533;B-&#65533;m&#1516;&#65533;&#1710;&#65533;&#419;&#65533;&#65533;&#65533;&#65533;|&#65533;&#65533;y~&#65533;&#65533;rr'KI=+&#65533;&#65533;&#193;&#65533;&#65533;#^&#881;&#65533;&#65533;&#65533;&#65533;&#65533;&#65533;&#65533;i]C&#65533;qLQF&#65533;(K&#65533;G&#65533;&#65533;L,x&#65533;&#65533;a&#65533;&#65533;&#65533;&#305;T(CXD&#65533;tK&#65533;c&#65533;;&#65533;i;4D&#65533;v&#65533;&#65533;D&#65533;&#65533;&#65533;${&#65533;*&#65533;&#65533;7&#65533;&#65533; &#65533;E@&#65533;&#65533;	&#65533;&#65533;	&#65533;&#65533;^@.N&#65533;? &#65533;&#65533;?&#65533;HPA&#65533;&#65533;&#65533;&#65533;n&#65533;>&#65533;@`G&#65533;9&#65533;i4&#65533;+pR&#1948;&#65533;8S&#65533;&#65533;&#65533;P WzS1PZ ~P&#65533;K	&#65533;	/&#65533;
&#65533;&#65533;UZ%
&#65533;&#65533;5&#65533;&#65533;&#65533;
&#65533;&#65533;NP&#65533;$ p &#65533;`&#65533;W&#65533;&#65533;&#65533;&#65533;&#65533;&#65533;&#65533; &#65533;V3&#65533;D3S};&#65533;&#65533;&#65533;ZA&#65533;T 	&#65533;.&#65533;&#250;&#65533;&#1715;&#1136;&#65533;P&#65533;&#65533;L&#65533;&#65533;&#65533;d&#65533;&#65533;u&#65533;!&#65533;&#65533;h&#65533;&#27758;T&#65533;&#65533;N&#65533;&#177;&#953;&#65533;L&#65533; ,x)&#65533;&#65533;5&#65533;&#65533;>x&#65533;=&#65533;&#65533;&#65533;&#1307;&#65533;]&#65533;&#65533;[&#65533;&#65533;&#36999;>&#65533;&#65533;&#65533;&#65533;q,g&#65533;da\&#65533;&#65533;' &#65533;}&#48670;&#65533;v-~5&#65533;%Z&#65533;&#65533;&#65533;&#65533;&#65533;&#65533;P&#65533;&#65533;&#65533;&#65533;&#65533;`&#65533;%&#50237;&#65533;`&#65533;p&#65533;@&#65533;&#1479;&#65533;V,&#65533;&#65533;&#65533;&#65533;&#65533;W&#65533;&#65533;&&#65533;'&#65533;p&#65533;&#65533;&#65533;Z&#65533;K&#65533;&#65533;&#65533;&#65533;a2&4&#65533;&#65533;?y&#65533;&#65533;&#65533;%7y%&#65533;`&#65533;&#65533;^&#65533;Nc'J&#65533;&#65533;&#65533;&#65533;-&#65533;_*&#65533;~&#65533;&#65533;'Mg&#65533;0&#65533;&#65533;\M&#65533;M&#65533;Cw&#65533;&#65533;C&#65533;ed-&#65533;/&#65533;rb&#65533;e&#65533;&#65533;+b&#583;&#65533;`&#65533;&#65533;&#65533;M&#65533;B?&#65533;c&#65533;(Y&#65533;&#65533;&#65533;&#65533;f&#65533;&#65533;9D&#65533;&#65533;&#65533;&#65533;&#65533;&#65533;p&#65533;`&#65533;@&#65533;1^HTg=v&#65533;&#65533;&#65533;8$pX&#65533;&#65533;&#65533;
&#65533;&#65533;&#65533;&#65533;VQ Q&#65533;E&#65533;'p&#65533;6@&#65533;>&#65533;&#65533;a&#65533;^&#65533;&#65533;&#65533;d&#65533;&#65533;9 -X&#65533;4&#65533;m+&#65533;&#65533;&#65533;,4&#65533;+&#65533;P P^&#65533;z5X&#65533;	&#65533;&#65533;
A&#65533;o&#65533;&#65533;	x :&#65533;&#65533; &#65533;&#65533;&#65533;-&#65533;&#65533;&#65533; @&#1043;&#65533;&#65533;&#65533;&#65533;&#65533;&#65533;p\%@R&#65533;&#65533;3"pR&0*&#2094;9&#65533;&#1270;*&#65533;o@
&#65533;&#65533;J&#65533;&#65533;:&#65533;&#65533; &#65533;&#65533;R&#179;&#65533;K&#65533;&#191;&#192;k0&#65533;&#65533;/t&#65533;&#65533;2&#1467;&#65533;&#65533;&#65533;&#65533;)&#65533;&#65533;&#65533;Y-v<&#65533;i&#65533;&#65533;&#65533;@t[=&#65533;&#65533; %&#1833;&#65533;>&#65533;w&#65533;?>&#1968;JV&#65533;>*&#65533;.N&#65533;&#65533;qr&#65533;&#65533;&#65533;%&#65533;&#65533;&#65533;r}&#65533; a&#65533;&#65533;&#65533;{	&#65533;Cx&#65533;B|.L&#65533;&#65533;&#65533;D&#65533;#*lhO&#65533;`&#65533;z&#65533;<~Ho&#65533;<x&#65533;&#1973;#&#65533;Z&#65533;h&#1596;&#65533;k/&#1980;z&#65533;&#901;&#65533;6&#54903;w&#65533;
,&#65533;&#65533;&#328;Cr&#65533;&#65533;cR&#65533;M&#65533;6%&#65533;Q&#65533;S&#65533;
&#65533;G&#65533;cV&#65533;G&#651;O&#65533;Lye&#65533;&#65533;Ck6&#65533;<zB&#65533;&#65533;&#65533;U&#65533;&#266;&#1717;j&#65533;&#65533;&#1951;&#65533;&#65533;{&#65533;&#65533;&#65533;v&#65533;&#65533;6&#65533;x&#65533;&#65533;u&#65533;&#65533;cgR,&#65533;&#65533;&#65533;&#65533;&#65533;\X]:&#925;&#65533;K&#65533;&#65533;&#65533;t&#65533;&#541;F]&#65533;&#65533;&#65533;&#65533;&#65533;&#933;c&#65533;&#65533;\9&#1319;U&#65533;&#65533;&#65533;N7dv&#65533;&#65533;>&#65533;wp&#65533;'&#65533;Sl83;u&#65533;Y&#65533;6Wn&#65533;ts&#65533;&#65533;EW&#65533;::9q&#65533;y&#65533;.&#65533;8r&#65533;&#265;+.&#65533;8&#65533;&#19607;{&#65533;&#65533;&#65533;&#65533;&#65533;&#65533;s&#65533;&#65533;]&#65533;6h&#65533;&#1006;q&#65533;&#65533;&#65533;3&#65533;4&#65533;z&#1261;&#65533;rXAb&#65533;&#65533;"G>)&#65533;G&#65533;0&#65533;-&#65533;&#65533;&#65533;'&#65533;("&#65533;N&#65533; &#65533;^&#65533;"~&#65533;|&#65533;1&#65533;~&#65533;&#65533;p&#65533;Ff&#65533;AhxaNH!d&#65533;&#65533;&#65533;bx&#65533;I'&#65533;&#65533;&#65533;``B&#65533;.&#65533; &#65533;D&#65533;&#65533;G4&#65533;&#65533;J.&#65533;DTRI&#65533;&#65533;R\a3&#65533;&#65533;X`&#65533;&#65533;#N&#65533;&#65533;6P@	.&#65533;@&#65533;<&#65533;&#65533;&#65533;: &#65533;Q&#65533;&#65533;&#65533;&#65533;FG8a&#65533;B&#65533;M&#65533;&#65533;t&#65533;J[&#65533;&#65533;&#65533;&#65533;&#65533;D&#65533;j&#65533;&#65533;atA&#65533;l&#65533;&#65533;&&#65533;c&#65533;&#65533;&#65533;9&#65533;<G&#65533;&#65533;&#65533;pB&#65533;&#65533;&#65533;on&#65533;&#65533;;&#65533;&#65533;A&#65533;&#65533;&#65533;&#65533;[&#65533;<g&#65533;}6&#65533;K&#65533;o&#65533;&#65533;@c&#65533;&#65533;V&#65533;m&#65533;=&#65533;Y&#65533;&#915;6&#65533;o&#65533;5&#65533;Zl&#65533;&#65533;&&#65533;W&#65533;&#65533;&m&#26967;^w&#65533;7_m&#65533;&#65533;]~&#65533;&#65533;6&#65533;b&#65533;&#65533;&#65533;~&#65533;&#65533;&#65533;s&#243;&#65533;Yh&#65533;3g>&#65533;&#1449;&#65533;2&#65533;&#65533;&#65533;&#675;&#65533;6&#65533;k&#65533;&#65533;6ZJ$&#65533;Df
&#65533;&#65533;&#65533;&#65533;&#65533;9J&#65533;&#65533;V&#65533;&#65533;&#65533;&#65533;:&#65533;K+&#65533;&#51271;$w&#65533;as&#1043;&#65533;v&#1929;&#487;x&#65533;!'j&#65533;&#65533;fy&#65533;&#65533;&#65533;&#65533;P&#65533;&#65533;f&#65533;&#65533;&#410;e&#65533;cvke{&#51999;&#65533;,&#65533;&#65533;R-&#65533;x&#65533;&#65533;j&#65533;y.K.&#65533;&&#65533;&#31313;&#65533;&#65533;*+&#65533;&#65533;9d&#65533;&#65533;B&#65533;&#65533;
k&#65533;7vx;&#65533;1&#65533;#&#65533;&#818;v k<r&#65533;&#65533;&#65533;&#65533;t@{&#65533;&#65533;&#65533;&#65533;&#65533;&#65533;C&#65533;&#65533;&#65533;&#65533;':&#65533;&#65533;&#1426;&#65533;&#65533;&#65533;&#65533;&#65533;&#65533;l&#65533;&#65533;Z[g&#65533;O&#65533;&#65533;&#65533;r&#65533;&#924;to.t&#65533;C&#65533;O&#65533;&#65533; 6&#509;&#1382;&#65533;&#957;&#65533;&#65533;g~y&#65533;&#569;/&#65533;r&#273;&#65533;&#65533;p&#65533;QF&#65533;&#65533;&#65533;&#65533;&#65533;E&#65533;&#65533;7w&#65533;!,v&#65533;&#65533;&#65533;CD&#65533;E&#65533;G&#65533;x&#65533;&#65533;.&#65533;&#514;&#65533;'&#65533; FN&#1536;R&#65533;&#65533;&#65533; &#65533; G&#65533;&#65533;&#65533;&#65533;@&#65533;&#65533;dP&#65533;&#65533; .h&#65533;	H &#65533;&#65533; .&#65533;&#65533;\&#65533;&#65533;'&#65533;&#65533;&#65533;a
WP&#65533;Fi&#65533;&#65533;&#65533;Md&#65533;L&#65533; )R&#65533;
T&#65533;&#65533;&#65533;&#65533;C&#65533;`&#65533;O&#65533;&#65533;&#65533;&#65533;&#65533;&&#816;&#65533;&#65533;`P@&@&#65533;|@RVl&#65533;&#65533;&#65533;(&#65533;G5&#65533;U
X&#65533;'1&#65533;`)P	F&#65533;&#65533;&#65533;@: &#65533;j&#65533;jp&#1808;F0r&#1130;jP&#65533;&#65533;0F2&#65533;A&#65533;&#34311;W&#2016;&#65533;&#65533;&#65533;q8&#65533;z0)&#65533;a&#65533;p&#65533;k8&&#65533;&#65533;@&#723;&#65533;&#65533;V8&#65533;e&#65533;o&#65533;g&#65533;&#65533;W)A&#65533;,M&#65533;&#65533;&#65533;&#65533;&#65533;N7&#1573;&#65533;W&#65533;K_&#65533;&#65533;e.&#65533;uIY&#65533;r&#65533;&#65533;&#65533;&#65533;&#65533;U>L>&#65533;Q&#65533;&#65533;,&#246;&#65533;&#1037; &#65533;&#65533;T&#65533;"&#65533;&#65533;,&#65533;	L`,&#65533;&#65533;&#65533;&#65533;m&#65533;&#65533;[&#65533;"MrF&#65533;)q&#65533;&#65533;<&#65533;Y&#65533;u&#65533;&#65533;tc&#65533;&#65533;&#65533;&#1102;&#1057;C&#65533;xZA&#65533;q&#65533;tC&#65533;G&#65533;&#65533;9&#65533;&#65533;-)&#65533;&#65533;&#65533;&#65533;&#65533;)el
q&#65533;&#65533;&#65533; 2&#65533;U&#65533;.F&#65533;&#65533;F&#65533;)&#65533;&#65533;.-a9&#65533;&#65533;&#65533;&#65533;j&#65533;4p&#1788;&#65533;:&#65533;r&#897;^S&&#65533;&#65533;I&#65533;M&#65533;&#65533;T&&#65533;&#65533;6&#65533;&#65533;E9>%&#65533;N3&#65533;&#65533;&#65533;&#65533;tv&#65533;&#65533;&#65533;~&#65533;&#65533;F|5&#65533;(Y&#65533;r&#65533;&#65533;&#65533;uzc&#65533;V&#65533;"&#65533;&#65533;&#65533;o#&#65533;&#65533;5&#65533;#&#65533;L&#65533;8&#65533;&#65533;i;&#65533;a&#65533;q&#65533;ch&#65533;&#65533;L&#65533;b&#654;&#65533;&#542;&#65533;&#65533;&#65533;&#65533;&#65533;&#65533;&#65533;&#65533;3&#65533;)m&#65533;M&#65533;1&#65533;&#65533;&#65533;6&#65533;&#1130;nP&#65533;5&#65533;t&#65533;a&#65533;&#65533;&#65533;&#65533;&#65533;&#65533;hC &#65533;O&#65533;b&#65533;x&#65533;&#65533;P&#65533;&#65533;=&#65533;	J&#65533;&#65533;bP&#65533;<`"&#65533;&#65533;&#65533;&#65533;&#65533;&#65533;&#65533;&#65533;:&#65533;&#65533;sP&#65533;&#65533;0HxPA&#65533;@J!\&#65533;	&#65533;d&#65533;B$&#65533;&#65533;cDA&#65533;4&#65533;&#65533;2p&#65533;T)+u &#65533;&#65533;&#65533;&#65533;FT&#65533;g&#65533;&#65533;(L&#65533;&T&#65533;"k&#65533;B<a&#65533;S&#65533;&#65533;  &#65533;&#65533;&#544;0&#65533;\k &#65533;&#65533;2&#65533;&#65533;Hy&#65533;P&#65533;	P&#65533;&#65533;&#65533;&#65533;R&#65533;&#65533;CP&#65533;&#65533;&#65533;4@&#65533; &#65533;&#65533;&#65533;l &#65533;&#65533;&#65533;E-&#65533;A&#65533;g4c&#65533;&#65533;0&#65533;&#65533;J&#65533;u&#65533;[&#65533;7&#65533;&#65533;k&#65533;&#65533;h&#65533;C/x&#1391;}]&#65533;"&#65533;w&#65533;|&#65533;i	&#65533;Z&#65533;2&#236;&#65533;-l&#65533;&#65533;&#65533;&#65533;&#65533;&#65533;u&#65533;i&#65533;j&#65533;&#65533;Y&#65533;0&#65533;&#781;\&#65533;K&#65533;&#65533;&#65533;&#65533;&#65533;U&#65533;Y&#65533;r^&#65533;:&#65533;&#65533;&#65533;&#65533;d$'&#65533;Y&#65533;QdS&#65533;&#65533;na&#65533;&#65533;Z&#65533;&#65533;l&#65533;F&#65533;qJ&#65533;&#65533;&#65533;c&#65533;&#65533;tg&#65533;+K&#65533;R&#65533;&#65533;&#65533;&#65533;&#65533;-&#65533;&#65533;&#65533;_&#65533;&#65533;F[&#65533;&#65533;&#231;&#65533;&#65533;&#65533;&#65533;=nh&#65533;&#65533;H<&#65533;&#65533;&#65533;qT&#65533;'~9G_&#65533;&#65533;&#65533;&#65533;0&#65533;.]&#44194;&#914;9&#65533;e&#65533;&#65533;&#65533;&#65533;&&#65533;	D!&#65533;&#65533;&#65533;6&#65533;R&#65533;&#65533;&#65533;&#65533;%9&#65533;_W&#65533;&#65533;&#65533;&#65533;2m&#65533;Ui}&#65533;&#65533;!&#65533;v&#65533;k&#65533;\uzT&#65533;&#65533;&#65533;&#1143;&#65533;&#65533;&#65533;LM&#65533;:&#1103;Q&&#65533;g&#65533;&#65533;Z&#65533;&#65533;&#65533;c&#65533;&#65533;&#396;&#65533;5K&#65533;&#65533;&#65533;&#65533;&&#65533;&#65533;AIq&#65533;&#65533;i&#65533;&#65533;Xj&#65533;O&#198;q&#65533;N&#65533;&#65533;&#65533;&#65533;OF3&#65533;M&#292;&#65533;_V&#65533; 12V&#65533;&#65533;L&#65533;&#65533;P*g3e&#65533;&#65533;&#65533;D"!	C&#65533;&#65533;]&#65533;&#65533;&#65533; &#65533;$4&#65533;&#65533;>&#65533;f&#65533;`&#65533;&#65533;@&#65533;0[	&#65533;`6&#65533;Ax`&#65533; &#65533;M2&#65533;&#65533;n&#65533; I.&#65533;R
^ &#65533;&#65533;&#65533;=1&#544;	&#65533;&#65533;&#65533; L&#686;N@&#65533;&#65533;&#65533;@P&#65533;<A&#65533;&#65533;&#65533;y91
7&#65533;B&#65533;&#65533;&#65533;&#65533;&#65533;&#65533;&#65533;P&#65533;)(Q&#65533;&#65533; (  &#65533;)j&#65533;&#65533; :&#65533;
&#65533;&#65533;&#65533; ,&#65533;&#65533;&#65533;@_<A&#65533;Ft&#65533;&#65533;&#65533;0TP&#65533;QaB&#65533;&#65533;V6&#65533;1[&#65533;&#65533;&#65533;H&#65533;1Z&#65533;_La&#65533;!3&#65533;&#65533;e&#65533;_v[&#65533;&#65533;X&#65533;&#65533;&#65533;ad&#65533;&#65533;6 T&#65533;^v&#65533;&#65533;&#65533;&#65533;d&#65533;x&#65533;~&#65533;&#65533;&#65533;4&#65533;u,~O&#65533;[&#65533;&#65533;?8&#1455;&#65533;&#65533;J\6^&#65533;}&#65533;>K&#165;l&#65533;kpk&#65533;&#65533;&#65533;]&#65533;% &#65533;?&#65533;3S2&#65533;&#65533;q&#65533;&#65533;9\&#65533;4&#65533;&#65533;&#65533;&#65533;Q&#65533;&#65533;"&#65533;&#65533;&#65533;)&#65533;&#65533;+&#65533;I&#65533;&#65533;&#65533;&#65533;&#65533;&#65533;	&#65533; &#65533;v&#11638;&#65533;5&#65533;&#65533;&#65533;&#65533;I&#65533;&#65533;a&#65533;&#65533;wPI&#65533;x&#65533;&#65533;w&#65533;&#65533;&#533;&#65533;&#65533;A&#65533;7&#65533;&#65533;&#65533;l&#65533;&#65533;&#39347;&#1627;&#65533;:&#65533;&#65533;&#1050;&#65533;&#65533;&#131;&#65533;&#65533;.\&#65533;&#65533;&#65533;!&#65533;&#65533; &#65533;&#65533;&#65533;8&#65533;&#65533;&#65533;&#65533;s&#65533;&#65533;(&#65533;M#C&#65533;9&#65533;w&#65533;pk&#65533;&#65533;&#65533;5&#65533;p4n"&#65533;&#65533;C)us&#65533;&#65533;&#65533;&#65533;X&#65533;&#65533;&#65533;&#904;&#65533;h*&#577;'&#65533;&#65533;4&#65533;Y&#65533;&#65533;&#65533;h&#65533;gz&#65533;&#65533;Jib)&#65533;&#65533;5&#65533;&#65533;5q&#65533;&#65533;&#65533;&#65533;&#65533;t&#65533;(&#65533;&#65533;&#65533;&#310;&#65533;&#65533;z&#65533;&#65533;&#35202;&#65533;)tKkrD&#65533;z&#65533;	BR$&#65533;i8&#65533;d&#65533;&#65533;j b&#1542;r&#65533;p&#65533;&#65533;&#65533;CD&#65533;
)qh&#65533;Xp&#65533;94&#65533;D8>`&#65533;1&#65533;&#65533;'0#@&#65533;# &#65533;!:&#65533; &#65533;&#65533;P&`&#65533;&#65533;&#65533; $&#39795;&#749;&#65533;r&#65533;: Y&#65533;`&#65533; &#65533;&#65533;&#65533;&#65533;&#65533; &#65533;&#65533;-j&#65533;}&#65533;.&#65533;&#65533;x &#65533;&#65533;@&#65533;30K&#65533;&#65533;P SHXP&#65533;CH5&#1539;Mh&#65533;R&#65533;PS(Nx&#65533; ` &#65533;&#65533;	&#65533;&#65533;&#65533;+&#65533;&#1216;(&#65533;&#65533; &#65533;  &#65533;3z&#65533;0
+8&#65533;8&#65533;6j&#65533;F&#1541;n(&#65533;&#65533;ka&#65533;^ d &#65533;a8&#65533;c &#65533;b&#65533;;&#1188;&#65533;&#65533;o&#65533;"&#65533;dH&#65533;=0&#65533;cp&#65533;6#23s&#65533;&#65533;4&#65533;&#65533;&#626;0&#65533;K&#65533; &#65533;&#65533;&#65533;&#65533;n&#65533;&#704;&#65533;#S&#65533;Q&#1202;LR&#65533;&#65533;$&#65533;/3LR&#1201;l&#65533;%&#65533;\3wI3&#65533;<K&#65533;	&#770;&#65533;&#65533;&#65533;<&#65533;&#65533;&#65533;2f&#65533;&#65533;&#65533;H&#65533;&#65533;xD&#65533;&#65533;&#1115;A{&#65533;&#65533;29&#65533;6&#128;F|&#261;Z
&#65533;&#65533;&#65533; &#65533;&#65533;&#65533;&#338;&#65533;&#65533;&#65533;y)&#65533;&#65533;ux&#65533;&#65533;@t`&#65533;Q<F&#65533;a&#65533;w&#65533;&#65533;jz&#914;&#1561;&#65533; &#65533;`&#65533;RSA&#65533;)&#65533;&#65533;&#834;&#65533;&#882;&#65533;&#65533;&#65533;&#65533;&#65533;&#65533;&#65533;+&#65533;&#65533;&#65533;&#65533;&#65533;&#65533;&v#&#65533;&#65533;t&#1433;7H&#65533;&#65533;Ck&#65533;&#65533;&#65533;&#65533;&#65533;&#65533;&#37696;&#1780;<&#19689;2&#65533;&#65533;&#65533;&#65533;@&#65533;&#65533;&#65533;&#65533;+&#65533;&#65533;&#1096;&#65533;&#65533;3&#65533;&#65533;&#65533;\&#65533;&#65533;&#1049;&#34533;&#65533;&#65533;&#65533;&#65533;&#1035;&#65533;u&#65533;&#65533;&#65533;P&#65533;p&#65533;L{&#65533;&#65533;&#65533;v(nX&#65533;Zq&#65533;&#65533;X&#65533;&#65533;&#65533;Z&&#65533;&#1126; Q&#65533;&#65533;&#65533;s&#65533;&#65533;&#65533;&#65533;0&#65533;n&#65533;g0&#65533;c&#65533;&#65533;g e&#65533;O+p&#1030;k&#33160;&#65533; p&#65533;&#65533;g&#65533;Q85&#65533;&#65533;!&#65533;&#65533;;&#65533;>&#65533;3 -h&#65533;!@&&#65533;9|\*I&#65533;&#65533;0&#65533; &#65533;&#65533;&#65533;&#65533;&#65533;&#65533;&#65533;&#65533;&#65533;&#513;  &#65533;&#65533;&#65533;&#65533;!&#65533;&#65533;&#65533;.&#65533;:q&#65533;&#65533;C&#65533;'qH&#65533;&#65533; P  &#65533;"xF&#65533;R TX&#65533;&#65533;U&#65533;:&#514;8&#65533;QH&#65533;P&#65533;Q&#65533;TR&#65533;;&#65533;&#65533;3&#65533;&#65533; 	&#65533;<&#65533;&#65533;&#65533;E&#65533;&#65533;
&#65533; &#65533;&#65533;P&#65533;&#65533;&#65533;F1!&#594;&#65533;D&#65533;&#65533;s&#65533;&#65533;&#65533; :&#65533;&#65533;k`&#65533;&#65533;&#65533;c&#65533;a(&#65533;&#65533;4c(&#65533;``,S&#65533;&#65533;&#65533;&#65533;&#65533;&#65533;&#65533;p&#65533;Z0&#65533;V&#65533;k&#65533;&#65533;v&#65533;&#65533;w&#65533;8#&#65533;&#65533;&#65533;zE&#65533;X&#65533;&#65533;u&#65533;@&#65533;&#65533;~&#65533;&#65533;{M&#65533;&#65533;&#65533;$%&#65533;&#65533;L&#65533;V*&#65533;v&#1381;&#65533;&#65533;{&#65533;&#65533;M"&&#65533;$&#65533;!Mj{&#65533;xp&&#65533;&#65533;&#65533;M&#65533;OT'&#65533;&#65533;&#65533;&#274;u*&#65533;(&#65533;&#65533;&#65533;X&#65533;&#65533;&#65533;&#1065;&#65533;)&#65533;"&#65533;rt@&#65533;&#65533;&#65533;t&#65533;&#65533;o8&#65533;q(&#65533;t&#65533;	24*&#65533;&#65533;&#137;,&#65533;HD\&#65533;&#65533;&#65533;&#65533;8&#65533;&#65533;&#1687;&#65533;3&#65533;
+4(&#65533;&#65533;&#65533;&#65533;Y&#65533;&#65533;&#65533;X&#65533;&#65533;&#9757;&#65533;&#982;"&#65533;&#65533;&#65533;xP&#65533;=&#65533;&#65533;RD&#65533;I&#65533;aA&#65533;"5&#65533;&&#65533;&#65533;)G&#289;b&#65533; d&#3669;&#65533;-&#65533;!&#65533;&#65533;&#65533;&#65533;&#65533;&#65533;&#65533;9N&#65533;<&#65533;QA&#65533;B\&#65533;&#65533;&#65533;'&#65533;&#65533;Q&#65533;&#65533;&#1793;&#65533;&#1772;&#65533;&#65533;&#65533;pz&#65533;t &#65533;jPb&#65533;&#65533;p&#540;&#65533;&#65533;	&#65533;&#65533;&#65533;&#65533;8&#65533;&#65533;&#65533;,Q&#65533;&#1546;v:wX&#65533;&#1565;t&#65533;f&#65533;VnUi&#65533;&#65533;U&#65533;r&#65533;l&#65533;&#1913;&#65533;o&#65533;_X&#65533;K7&#65533;&#65533;(8|&#65533;&#65533;<&#65533;&#65533;88&#65533;1&#65533;9%0&#65533;! T&#65533;&#65533;&#65533;p&#65533;0&#65533; 
&#65533; &#65533;#&#65533;&#65533;b&#65533;&#65533;&#65533;&#65533; &#65533;F&#65533;&#65533; #8&#65533;&#65533;&#1345;%&#65533;&#1282;l&#65533;&#65533;`GB&#65533;&#65533;&#65533;.&#65533;&#65533;&#65533; &#65533;&#65533;p&#65533;&#65533;&#65533;(6&#65533;&#65533;P&#65533;T8K&#65533;&#65533;1&#1538;;&#65533;&#65533;U&#65533;&#65533;U&#65533;&#65533;R@0&#65533;&#512;p&#65533;[&#65533;&#65533;&#65533; &#512;&#1536;&#65533; &#987;&#65533;&#65533;.j&#65533; .z&#65533;_&#65533;/&#65533;f8%Y&#65533;&#65533;g8&#65533;bhj&#65533;i`&#65533;_&#65533;K2KZ+&#65533;&#65533;K&#646;f8dpl`&#65533;l&#65533;&#65533;4&#65533;W&#65533;&#65533;z&#65533;lx&#65533;6&#65533;&#65533;6n&#65533;&#65533;\7v&#65533;&#804;&#65533;&#65533;&#65533;K &#65533;&#65533;cY&#65533;&#65533;c%CX&#65533;&#65533;k&#65533;L"&#65533;&#65533;|&#65533;Wn&#65533;&#65533;ma&#65533;&#65533;T&#65533;u&#65533;G&#65533;r&#65533;%&#65533;&#65533;&#65533;y&#65533;?#6y&#65533;&#65533;&#1105;4&#65533;&#65533;j#e&#65533;&#65533;+&#65533;&#65533;&#65533;>['D&#249;*C;&#65533;RF&#65533;s&#65533;&#65533;p&#65533;b&#65533;&#65533;c+&#65533;;&#65533;u&#65533;B&#65533;yMi&#65533;&#65533;&#65533;`\,&#65533;&#619;&#65533;y&#65533;&#65533;&#65533;A\&#65533;A&#65533;&#65533;p&#65533;P&#65533;&#65533;	&#1881;&#65533;&#65533;&#65533;$&#65533;3&#65533;&#65533;
=N{'&#65533;8&#65533;&#65533;`P&#65533;,&#65533;u&#493;[&#65533;4+&#65533;&#65533;9d&#65533;1=P&#309;Cb&#65533;Nb&#65533;&#65533;&#65533;Y(&#65533;&#65533;&#65533;x&#65533;&#65533;-&#65533;&#65533;&#65533;&#65533;&#65533;&#65533;&#65533;&#65533;f`6*&#65533;&#65533;P&#65533;4&#65533;eO&#65533;&#1075;&#65533;4&#65533;+&#65533;Y5l &#65533;W&#517;e&#65533;&#65533;&#65533;&#65533;4z&#65533;&#65533;H&#65533;&#65533;DM&#65533;&#1832;)&#65533;&#65533;&#65533;&#65533;wPp(&#65533;&#65533;m]&#65533;Y&#65533;&#65533;T&#65533;m&#65533;&#65533;-l`&#65533;f&#65533;h`&#65533;b&#65533;&#65533;&#65533;Q`&#65533;< &#65533;%x;!q&#1026;=&#1539;4 .&#65533;&#65533;(&#65533;$&#65533;&#65533;G&#65533;_(&#65533;&#65533;
&#65533;&#65533;X&#65533;!&#65533; &#1826;&#65533;&#65533;-&#65533;&#65533;&#65533;.&#65533;$P&#65533;&#65533;&#65533;&#65533;&#1329;s#:&#833;p.&#65533;cT&#65533;&#65533;&#65533;&#65533;:&#65533;&#65533;&#65533; &#65533;t &#65533; &#65533;D&#65533;&#65533;QL&#65533;2&#65533;5K&#1540;N&#65533;&#65533;&#65533;R &H&#65533;&#65533;&#65533; ` &#65533;U\&#65533;U_&#320;au&#65533;&#65533;v&#65533;&#65533; `&#65533;&#65533;&#65533;X@&#65533;&#65533;l&#65533;l3l&#65533;dHj&#65533;&#65533;n&#65533;_&#65533;&#65533;hx&#65533;&#65533;&#65533;>&#65533;u&#65533;yyw&#65533;1&#65533;&#65533;z&#65533;&#65533;3&#65533;n&#65533;&#65533;&#65533;&#65533;%&#65533;&#65533;&#65533;&#65533;&#65533;F&#65533;C&#65533;?g&#65533;&#65533;&#65533;%&#65533;&#65533;?&#65533;6XXJ&#65533;&#65533;m1%F&#65533;&#65533;&#65533;\f&#1137;&#65533;N&#65533;&#65533;&#65533;&#65533;&#65533;&#65533;&#33325;p&#1605;&#65533;
5p&#65533;&#65533;N&#65533;&#65533;J&#808;&#65533;&#65533;\&#65533;AI&#65533;pIT5&#65533;&#1868;&#65533;+&#65533;H&#65533;V&#65533;&#65533;m&#65533;&#65533;&#65533;&#65533;*C&#65533;(E[&#65533;)&#65533;&#65533;	`~&#65533;&#65533;^A&#65533;&#65533;&#65533;G&#65533;&#65533;-&#65533;h&#65533;PGD&#65533;h*&#65533;P&#65533;p&#65533;B&#65533;&#65533;&#65533;\)g&#65533;
&#65533;&#65533; &#65533;&#65533;AZ&#65533;&#65533;&#65533;i&#65533;&#65533;&#920;&#65533;&#65533;&#65533;X[&#65533;h&#65533;&#65533;&#65533;q&#65533;&#65533; &#65533;&#65533;&#1216;&#65533;&#65533;+&#65533;&#65533;s6&#65533;q&#25425;
*&#584;)&#65533;&#1190;&#65533;&#65533;
&#65533;&#65533;&#303;bB]&#65533;<&#65533;Z&#65533; No&#65533;S&#65533;U(&#65533;l&#65533;&#65533;h&#65533;\&#1651;&#65533;&#65533;&#65533;i&#65533;u&#65533;&#65533;&#65533;9&#65533;H&#65533;D&#65533;
&#65533;&#65533;&#65533;Pnp&#65533;d&#65533;&#65533;V O&#65533;C&#65533;<&#65533;h8^0&#65533;cH&#65533;O&#516;H(<X&#65533;-&#65533;&#65533;+&#65533;"&#65533; &#65533; #(&#65533;<&#65533;&#65533;3&#65533;&#65533;j(p&#65533;$&#65533;
&#65533;&#65533;&#65533;&#65533;x&#65533;@&#65533;!&#65533;:&#65533;&#65533;&#65533;.&#65533;&#65533;&#65533;&#65533;&#65533;!8%8&#65533;9kBuz &#65533;&#65533;v&#65533;rG&#65533;_&#65533;
. &#65533;:B&#65533;&#65533;T&#65533;|&#65533;X `C0II&#65533;0&#65533;&#65533;D&#65533;M&#65533;&#65533;&#65533;lS0&#65533;A&#1555; &#65533;&#65533;&#65533;&#65533;&#1398;x
X&#65533;E&#65533;&#65533;o&#65533;&#1283;&#65533;X&#65533;&#65533;H&#65533;*@j@e&#65533;i&#65533;c&#65533;&#65533;ek&#65533;&#65533;^&#65533;m&#65533;D&#65533;&#65533;^&#65533;L&#65533;&#65533;vI3&#65533;&#65533;&#65533;&#65533;&#791;&#65533;o&#65533;&#65533;&#65533;Y*z&#65533;K&#65533;&#65533;&#65533;l1&#65533;{&#65533;eq&#65533;&#65533; &&#65533;&#65533;yKB&#65533;&#65533;^2)&#65533;&#65533;R
&#65533;j&#65533;dea&#65533;&#65533;3=&#65533;&#65533;&#65533;5&#1284;&#65533;&#65533;%pH&#65533;EZ&#65533;&#65533;&#65533;Q&#65533;(&#1308;&#65533;&#65533;&#65533;&#65533;D&#65533;&#65533;&#65533;&#65533;&#65533;&#65533;&#65533;bL&#65533;&#2008;&#65533;&#65533;w&#65533;;4&#65533;&#505;&#65533;+7h&#1841;&#65533;&#65533;Bb&#65533;&#65533;&#65533;M&#65533;&#65533;&#65533;&#65533;r{&#65533;|{J&#65533;&#65533;&#65533;e&#65533;&#65533;&#65533;&#65533;H&#65533;&#65533;&#65533;7P&#65533;!&#65533;&#1038;&#65533;H&#65533;(h*&#65533;&#65533;&#65533;P&#65533;&#65533;(&#65533;&#65533;&#65533;&#65533;p}&#65533;&#65533;&#1424;&#65533;-&#65533;&#65533; &#65533;0791&#65533;&#65533;&#65533;X&#65533;"&#65533;&#65533;&#65533;&#65533;&#65533;&#65533;F&#65533;o&#65533;&#65533;)&#65533;&#284;&#65533;&#1041;h&#65533;&#65533;(&#65533;&#65533;&#65533;&#65533;wDmrgt&#65533;e&#65533;M&#65533;&#65533;Ub8&#65533;j&#65533;&#65533;&#65533;@z&#65533;&#65533;&#65533;dp&#65533;$}4&#65533;b&#65533;HD&#65533;w8?_rPQg &#65533;]&#65533;41&#65533;&#65533;&#65533;.O&#65533;&#65533;9&#65533;K&#65533;R&#65533;bu&#65533;&#65533;)Dp&#65533;&#65533;&#65533;&#527;Ez&#65533;&#65533;&#1092;9e&#65533;h&#65533;&#65533;&#65533;	&#65533;'K&#65533;&#65533;&#65533;&#65533;&#65533;&#65533;9j&#256;1&#65533;A&#65533;2f&#65533;h&#198;3n&#65533;G1&#65533;&#65533;&#65533;	&#65533;;j&#65533;p&#65533;&#65533;&#65533;Q=l&#26641;G&#65533;9n&#288;&#65533;4F5^&#65533;`&#65533;&#1349;
,L&#65533;&#65533;&#65533; X&#65533;&#65533;D&#65533;6&#65533;:&#65533;&#65533;&#1321;&#65533;&#65533;O&#65533;F&#65533;"%jOF&#65533;QA&#65533;	@&#65533;-&#1911;&#65533;&#65533;=&#65533;&#65533;&#65533;5&#65533;&#65533;#VL&#65533;&#65533;&#65533;1t&#65533;&#653;7N&#65533;3^&#558;q&#65533;w6a&#65533;&#65533;Y&#65533;&#65533;&#65533;&#65533;&#65533;&#65533;&#1211;m&#65533;&#397;&#65533;6m&#1717;g&#65533;&#65533;&#1915;&#65533;&#65533;&#65533;&#65533;&#65533;&#65533;&#65533;&#65533;&#65533;&#65533;&#1710;sS&#65533;&#65533;&#65533;&#65533;&#65533;&#65533;&#23255;&#65533;&#65533;~&#65533;&#1147;A&#65533;&#65533;&#895;~&#1984;#&#65533;&#65533;8&#65533;&#65533;W&#65533;&#65533;Y&#65533;&#65533;&#65533;&#65533;&#65533;&#65533;&#65533;	&#65533;&#65533;t&#385;&#65533;8	~c&#65533;7&#65533;&#65533;&#65533;&#65533;SN9&#65533;c&#65533;9&#31011;&#65533;:&#65533;&#1230;;5&#65533;c&#65533;=&#65533;&#65533;#&#65533;=&#65533;&#65533;&#65533;=&#65533;&#65533;3$&#65533;&#65533;&#65533;s$&#65533;&#65533;&#65533;&#65533;<J&#65533;&#65533;$&#65533;&#65533;$9&#65533;<F"Y%&#65533;&#65533;&#65533;S&#65533;=8&#65533;&#65533;]&#65533;&#65533;&#65533;=8&#65533;if&#65533;:&#65533;&#65533;#&#65533;m&#65533;Y&#65533;<&#65533;O<&#65533;&#65533;;t&#65533;&#65533;&#924;&#65533;&#819;&#65533;&#65533;&#65533;
*&#65533;&#65533;$&#978;&#65533;&#65533;&#65533;N&#65533;w&#65533;&#65533;h&#65533;&#65533;&#65533;))&#65533;3&#65533;&#65533;d&#65533;L&#179;&#65533;&#65533;&#65533;z&#65533;j&#65533;&#65533;&#38915;N:&#65533;&#65533;s*&#65533;&#65533;&#65533;v&#43690;&#65533;"&#65533;*&#65533;&#65533;9&#65533;&#65533;&#65533;"&#65533;&#65533;&#65533;&#65533;b&#65533;&#65533;&#58027;&#65533;&#65533;&#65533;3,&#65533;*{&#65533;&#65533;&#65533;&#65533;&#65533;q&#462;S&#65533;8&#65533;&#65533;"h&#1840;&#65533;[&#65533;&#65533;G &#65533;&#65533;K&#65533;&#65533;(&#65533;k9&#65533;&#168;&#65533;&#65533;&#65533;X#&#65533;&#65533;&#65533;Q.)e<&#65533;&#65533;&#65533;&#65533;&#65533;B&#65533;<&#65533;&#65533;&#65533;&#65533;U&#65533;(&#65533;&#65533;&#65533;&#65533;&#65533;	oJ&#65533;&#65533;K&#699;N:&#25139;3&#65533;&#65533;&&#65533; 37&#18970;N&#65533;&#65533;l&#65533;&#65533;2&#1756;&#228;&#65533;&#65533;&#65533;x&#65533;&#65533;S1&#65533;	rCM0&#65533;p&#1160;`<Q&#65533;C&#65533;&#65533;CR0&#65533;&#65533;_X&#65533;DY`EA!D]&#65533;&#65533;K&#65533;aHe8A&#65533;k&#65533;&#65533;&#65533;D$&#65533;B&#65533;&#65533;P&#65533;V;&#65533;C	0&#65533;@
JC/&#65533;uC6&#65533; 2&#65533;&#65533;B
.&#65533; &#65533;&#65533;?&#65533;@C/8&#65533;x[;&#65533;pP&#65533;&#65533;w&#65533;&#65533;&#65533;SZ2&#65533;&#65533;B	*|>B{&#65533;&#1344;(&#65533;&#65533;(&#65533;L&#65533;&#65533;u,&#65533;&#65533;(&#65533;&#65533;&#65533;'&#65533;&#65533;&#65533;'&#65533;xrI.Pp"t@Ah,&#65533;&#65533;i&#65533;Q`At&#65533;A&#65533;&#65533;Y&#65533;&#65533;l,&#65533;&#65533;&#65533;&#65533;hc&#65533;9&#218;&#65533;&#65533;9&#65533;&#1228;6&#65533;&#65533;2&#65533;&#65533;L7#J7]v&#65533;T&#65533;^6&#65533;`&#1245;&#65533;&#65533;&#65533;&#65533;5&#65533;@&#65533;0&#65533;|&#65533;S?&#65533;0&#65533;~&#65533;&#65533;_z&#65533;&#65533;?&#65533;(&#65533;A&#65533;&#65533;O7&#65533;&#65533;f&#65533;&#65533;V&#65533;&#65533;&#65533;&#65533;np&#65533;&#65533;&#65533;&#65533;&#65533;&#65533;&#452;.&#65533;&#65533;s&#65533;&#65533;Bo&#65533;&#65533;C6&#65533;&#65533;&#65533;1&#65533;&#65533;(]&#65533;&#65533;&#65533;&#65533;,&#65533;.&#65533;&#65533;G_2">&#65533;$(!e&#65533;Fj&#65533;c&#65533;y&#65533;JU:&#65533;&#65533;&#65533;t&#65533;$aiKLR&#65533;&#65533;&#65533;&#65533;3)QMH<&#13780;T&#65533;:&#65533;(Z&#65533;&#65533;&#65533;&#388;F4&#65533;)HB&#65533;b&#65533;Z&#65533;&#65533;&#65533;#fPJT&#65533;&%$!
^&#65533;&#65533;&#1506;&#65533;uHJ&#65533;z&#65533;#K&#65533;^&#65533;E&#65533;&#65533;&#65533;n&#65533;&#65533;&#65533;Z&#65533;&#65533;&#65533;&#65533;&#65533;!'oJ&#1936;&#65533;[&#65533;&#65533;&#65533;&#65533;&#65533;}+Z&#65533;&#65533;H&#65533;Jq`:&#65533;&#65533;D&#65533;&#31279;@:&#65533;&#65533;PT.r(&#65533;E&#65533;&#65533;M&#65533;&#65533; Z&#65533;e4&#65533;Y;&#65533;$&#65533;=Rf&#65533;&#65533;&#65533;j&#65533;0&#65533;=)&#65533;&#65533;&#65533;&#65533;75&#65533;&#65533;Dqjb4+&#65533;7vA&#65533;&#65533;>&#65533;A&#65533; &#65533;|&#65533;tp#&#560;9&#65533;&#270;I&#65533;&#65533;dB&#65533;9F&#269;k,c&#65533; &#65533;"&#65533;0+a%&#65533;@	RP&#65533;&#65533; $8A&#65533;Zp&#65533;&#65533;&#65533;7&#65533;f`&#65533;&#65533;&#65533;A
&#65533;p&#65533;U&#65533;&#65533;&#65533;xB&#65533;P/\
I&#65533;&#65533;p&#65533;&#1348;,5&#65533;v &#65533;h&#65533; &#65533;6&#65533;&#65533;H&#65533;&#65533;&#65533;.?&#65533;&#65533;&#65533;&#65533;&#65533;&#65533;&#65533;r9&#65533;IO&#65533;8&#65533;>/(`&#65533;FG@&#65533;h&#65533;x n&#1030;J&#65533;b&#65533;&#65533;&#65533;&#65533;	S&#65533;&#65533;&#65533;&#65533;e>&#65533;M8B"p :&#65533;\&#65533;3P &#65533;*`&#17734;&#512;:p&#65533;&#65533;`" Ag?&#65533;&#65533;&#65533;&#65533;&#65533;,X	&#65533; &#65533;c&#65533;&#65533;&#65533;8&#457;HU&#65533;h~&#65533;	&#65533;8&#65533;&#65533;bc&#1888;&#65533;&#65533;&#65533;&#65533;
*0<&#65533;&#65533;&#65533;&#65533;&#65533;\l`&#65533;&#65533;s&#65533;&#65533;&#65533;6p&#65533;&#65533;A.x&#65533;&#65533;&#65533;&#65533;Xg>&#65533;y!t4T!&#65533;&#1575;&#65533;'&#1806;u&#539;A&#65533;w&#65533;&#65533;`p&#65533;C&#65533;&#65533;8&#65533;&#65533;/0y(&#65533;~&#65533;&#65533;&#65533;"&#65533;|&#65533;&#65533;3&#65533;&#65533;&#65533;l&#1248;&#65533;'*&#65533;&#65533;~r&#8429;&#65533;&#65533;#!&#65533;a&#65533;&#65533;&#65533;&#65533;#2&#65533;&#65533;&#65533;X&#65533;&#65533;&#65533;&#65533;)&#65533;I4c&#65533;&#65533;x&#65533;B)`&#65533;&#65533;&#1221;&#65533;+&#65533;i&#65533;t&#65533;R&#65533;&#65533;0&#65533;KS&#65533;&#65533;&#1618;f&#65533;&#65533;g&#59983;EV&#65533;&#65533;&#65533;(%C&#65533;N&#65533;B&#65533;F&#65533;&#65533;_&#65533;&#65533;W&#65533;&#65533;2&#65533;v&#539;q&#65533;&#65533;&#65533;&#65533;T&#65533;/d VZ%:P&#65533;&#65533;"[&#65533;&#65533;j&#65533;&#65533;&#65533;Lp&#65533;&#65533;X&#65533;&#65533;&#65533;j&#65533;&#65533;&#65533;(&#65533;@T&#65533;: DJ&#65533;&#1028;N&#65533;&#65533;)u)~a
J&#65533;&#1201;&#65533;&#65533;&#65533;2y)&#65533;|&#65533;&#65533;/&#65533;5&#65533;!&#65533;x&#65533;7&#641;F&#65533;&#65533;&#65533;&#65533;&#65533;8&#65533;&#65533;Zd&#65533;#&#65533;&#65533;$9
&#65533;&#65533;f&#65533;"f&#65533;&#65533;r0&#65533;&#65533;!&#65533; H&#65533;&#65533;&#65533;@*0&#65533;	&#65533;&#65533;&#65533;&#65533;@,=x&#65533;P &#65533;&#65533;&#65533;&#65533;F7x&#65533;&#65533;(A`&#65533;&#65533;&#65533;&#65533;&aH&#65533;&#65533;lP9&#65533;@&#65533;)&#65533;&#65533;&#65533;&#65533;&#65533;7(&#65533;	&#65533;V9]K&#65533;,&#65533;&#65533;|&#65533;]Gu&#65533;_&#65533;Sj0&#65533;&#65533;%-7&#65533;&#65533;&#65533;B&#65533;&#1093;&#65533;)&#65533;&#65533;`&#65533;xa&#65533;&#65533;&#65533; &#65533;&#65533;K&#65533;"&#65533;8)(&#65533;r&#1989;b&#65533;&#65533;&#65533; @&#65533;&#65533;p&#65533;h(&#65533;&#410;5&#65533;&#65533; k@`&#65533;c&#65533;`&#65533;>A^DpV&#65533;&#65533;&#65533;&#65533;&#65533;&#65533;&#1201;&#65533;Q&#65533;&#65533;&#65533;&#65533;3&#65533;&#65533;&#65533;&#65533;&#65533;(&#65533;2&#65533;&#65533;&#65533;N'?f_&#65533;y&#65533;.&#65533;&#65533;H&#65533;&#65533;5&#65533;t&#65533;+&#65533;&#65533;\&#65533;&#65533;&#65533;Q&#65533;BNH&#65533;kV&#65533;y!&#65533;w&#65533;n&#65533;&#65533;&#65533;&#65533;&#65533;}*&#65533;&#65533;"&#65533;C9,&#65533;D$&#65533;&#65533;(].zT&#65533;&#65533;&#65533;&#65533;1&#65533;Lm&#65533;p&#65533;l&#65533;&#65533;&#65533;P&#65533;&#65533;q&#65533;&#65533;&#65533;&#259;M&#65533;5&#65533;R&#65533;&#65533;&#65533;%3m&#65533;&#65533;e2p&#65533;6&#65533;&#65533;!&#65533;&#65533;0"&#65533;&#65533;&#65533;&#65533;&#65533;'qP,&#65533;&#65533;%!q&#65533;&#402;&#65533;/&#65533;$-,`$!&#65533;&#65533;oF&#65533;a9>d&#65533;:&#65533;&#65533;1&#65533;d&#65533;rd&#65533;&#65533;I&#65533;&#65533;_2&#65533;)&#65533;U&#65533;&#65533;&#65533;&#65533;&#65533;G&#725;&#65533;*&#1458;&#65533;?&#65533;&#848;&#65533;1&#65533;a&#65533;&#65533;}&#65533;&#65533;9&#5148;&#65533;oD&#65533;&#65533;a&#65533;&#65533;&#65533;&#65533;&#686;H&#2576;&#651;H&#65533;"-R&#65533;&#65533;&#65533;&#65533;d&#65533;>
3&#65533;&#65533;&#65533;&#65533;5&#65533;"&#65533;&#65533;&#65533;
1QC)&#65533;&#65533;p&#65533;X&#65533;+&#65533;6@&#65533;7|&#65533;1XC:&#65533;C:&#65533;&#65533;&#65533;&#65533;&#65533;J9&#65533;K&#65533;A&#65533;+&#65533;&#65533;@
&#65533;@l&#65533;l&#65533;p &#65533;&#65533;&#777;@&#65533;&#65533;&#65533;&#65533;@
&#65533;&#65533; N&#65533;&#65533;S&#65533;&#65533;F&#65533; &#65533;B:&#65533;8&#65533;&#65533;4&#65533;P&#65533;P0&#65533;,&#65533;&#65533;&#65533;A&#1752;&#65533;&#65533;&#65533;&#65533;&#65533; (&#65533;&#65533;&#65533;A&#65533;&#65533;&#65533;&#65533;&#65533;&#65533;&#65533;&#65533;&#65533;&#65533; &#65533;N&#53306;&#832;S|&#65533;S&#65533;&#65533;&#65533;Tlb&#65533;@&#65533;&#65533; &#65533;(&#65533;&#65533;i&#65533; 
x&#65533;( @x&#65533;)x$#d&#65533;'&#65533;&#65533;)&#65533;&#65533;)&#65533;/&#65533;&#65533;'&#65533;&#65533;%&#65533;T@&#65533;&#65533;
&#65533;&#65533;ba&#65533;D D&#65533;&#65533;m&#65533;&#65533;&#65533;&#65533;`@j|&#65533;&#65533;&#65533;F&#65533;&#65533;&#65533;&#1025;
&#65533;&#65533;g-&#65533;&#65533;@&#65533;2&#65533;&#65533;S&#65533;X&#65533;/@&#65533;qxsqH6@&#65533;10C7S&#65533;&#65533;&#65533;&#65533;cY&#65533;{t&#65533;?&#65533;&#65533;e&#65533;&#65533;&#65533;&#65533;&#65533;A&#65533;w&#65533;&#65533;xx{,d&#65533;&#65533;wH&#65533;@v{&#65533;&#65533;E"u&#65533;
e&#65533;} ^&#65533;&#65533;&#279;x&#65533;@&#65533;v&#65533;o&#65533;&#65533;&#569;&#65533;&#65533;9&#65533;&#65533;I&#65533;(QL&#65533;&#65533;&#65533;&#205;Y&#2006;&#65533;&#65533;D_&#65533; &#1215;&#65533;&#647;	e&#65533;	&#65533; &#65533;&#65533;d&#65533;P&#65533;&#65533;u	O&#65533;K&#65533;&#65533;&#65533;:&#65533;<h&#65533;&#65533;&#65533;&#65533;Q~&#65533;&#65533;y&#65533;&#65533;&#65533;&#65533;&#65533;&#65533;yi&#65533;U&#65533;I&#65533;&#65533;IL7&#65533;&#65533;&#65533;8&#357;4&#65533;Q&#65533;&#65533;&#65533;?&#65533;_&#65533;&#65533;R'&#65533;&#65533;&#17045;&#65533;&#65533;1&#65533;`&#65533;&#65533;q&#1802;&#65533;I&#65533;`&o&#65533; &#65533;&#65533;=&#65533;qM&dz&#65533;&#1863;9&#65533;&#65533;&#65533;&#65533;`&#755;,`&#65533;&#1042;&#65533;&#65533;l&#65533;L&#65533;_&#65533;&#1067;&#65533;f&#65533;H$&#65533;H&#65533;&#65533;&#616;&#65533;&#65533;l:l&#65533;&n&#65533;
9tH6&#65533;'&#65533;t&#65533; 'C7&#65533;W7TC0&#65533;B0&#65533;C&#65533;&#65533;
&#65533;d&#65533;&#65533;&#65533;&#65533;&#65533;&#65533;7&#65533;&#65533;\&#65533;&#65533;&#65533;&#65533;d@&#65533;&#65533;xZ h kh&#65533;y&#65533;&#65533;&#65533;&#65533;[	&#65533;@{&#65533; &#65533; &#65533;&#65533;D&#65533; &#49314;$&#65533;!l&#65533;,DL&#65533;&#65533; &#65533;&#65533;R@&#65533;X&#65533;&#65533;,&#65533;8 &#65533;&#65533;&#65533;&#65533;&#65533;&#256;&#65533;&#65533;&#65533;&#65533;@	&#65533; AX&#65533;0&#65533;h&#65533;&#65533;`",&#65533;\&#65533;U[&#65533;&#302;&#65533;WIEZ&#65533;&#65533;D&#65533;4&#65533;&#65533;$&#65533;"%<$`(&#1806;d&#65533;B/&#65533;(&#65533;&#65533;#tA@&#65533;cl&#65533;dI@@&#65533;&#65533;'e&#65533;ca&#65533;fEOxl&#65533;1&#65533;&#65533;h&#65533;&#65533;JmC;&#65533;#:&#65533;&#65533;l&#65533;4&#65533;8do&#65533;c3&#65533;&#65533;
vK.mI&#65533;&#65533;>6Ps&#65533;Y&#65533;&#65533;&#65533;Os&#65533;v&#65533;Anv&#65533;&#65533;&#65533;r*
&#65533;r&#65533;vA&#65533;&#65533;Bw<*eN&zid&#65533;6*&#65533;&#65533;O	&#65533;dp&#65533;&#65533;-&#65533;W&#65533;&#65533;&#19792;&#65533;&#65533;&#65533;&#65533;k&#65533;&#643;mY&#65533;&#65533;e&#65533;&#65533;-&#65533;&#65533;4IOj&#65533;&#65533;e&#65533;&#65533;&#65533;&#766;&#1816;&#65533;%Q&#65533;&#54601;5Q&#65533;U&#65533;&#65533;&#65533;&#65533;&#65533;0X&#65533;]&#65533;&#65533; ;&#65533;;&#65533;C8&#65533;C&#65533;&#65533;X=&#65533;&#1542;&#65533;&#65533;&#65533;X&#65533;%&#65533;&#65533;*&#65533;y&#65533;&#65533;&#65533;@&#65533;&#65533;&#65533;H&#65533;&#65533;P+&#65533;M
&#65533;&#549;&#65533;&#65533;&#65533;&#65533;&#869;]&#65533;&#65533;&#65533;&#65533;9&#65533;&#65533;&#65533;&#65533;Y&#65533;LY&#65533;&#65533;&#65533;#&#65533;n&#65533;&#65533;&#65533;8&#65533;	JJ:&#1658;&#65533;&#65533;nS)M&#65533;d)&#65533;&#65533;&#65533;&#65533;&#65533;&#65533;7&#65533;W&#65533;B&#65533;&#65533;j&#65533;&#65533;&#65533;m&#65533;,&#65533;&#65533;&#533;&#65533;+i&#65533;
&#65533;
&#65533;&#65533;&#1337;2&#65533;&#65533;&#620;&#65533;&#65533;&#65533;&#65533; 7H&#65533;.$&#65533;\&#65533;t&#65533;&#65533;&#65533;1\&#65533;h&#65533;4&#65533;'&#65533;B5&#65533;Ry&#65533;sp&#65533;&#65533;&#65533;9x2l&#65533;@HTwn \&#65533;&#65533;N&#1428;R&#65533;T d&#65533;bQ&#65533;&#65533;&#65533; &#65533;!L&#65533;&#65533; &#65533;&#65533;&#65533;;&#65533;C-&#65533;&#1569;,A &#65533;&#65533;&#65533;&#65533;&#65533;XLN&#65533;&#65533;&#65533;&#65533;&#65533;(&#65533;&#65533;a&#65533;H 	&#256;&#65533;TO&#512;S&#65533;&#368;&#65533;&#65533;&#65533;&#65533;&#65533;&#65533;&#65533;H&#65533;U&#65533;&#65533; &#65533; '&#65533;&#65533;
&#65533;@&#65533;&#65533;&#65533;@W&#65533;(YuE
&#65533;&#65533;4@P&#65533;|&#65533;)tB#<B&&#65533;)&#65533;d&#65533;")&#65533;&#65533;)&#65533;B&#693;\&#65533;  &#1225;@[&#65533;<@8&#65533;@ayJ&#65533;&#65533;&#134;&#65533;&#65533;&#65533;
&#65533;&#65533;Z]&#65533;U&#65533;&,C9&#65533;&#306;H2&#65533;5 5&#65533;&#65533;8&#65533;8hC4&#65533;3&#65533;&#65533;&#65533;p&#65533;&#65533;&#65533;&#65533;A&#65533;}&#65533;csUC58Wt%*w&#65533;]&#65533;jr&#65533;g&#65533;q&#65533;P&#65533;@:&#65533;#06Tj@"&#65533;&#65533;V&#65533;&#65533;&#65533;&#65533;&#65533;&#65533;&#65533;-&#65533;-]&#65533;K&#694;&#65533;&#65533;&#643;&#65533;*&#201;<Xe&#65533;&#65533;&#65533;&#1168;M&#65533;4&#65533;K"&#65533;&#65533;&#65533;&#65533;;_
&#65533;&#1027;=&#65533;C&#65533;&#65533;&#65533;1	&#65533;&#65533;&#65533;&#65533;MS&#65533;&#65533;&#65533;&#65533;&#65533;&#65533;q&#65533;&#65533;>&#65533;&#65533;m&#65533;&#65533;m+&#65533;y&#65533;&#65533;C&#65533;<%&#65533;&#65533;&#65533;3&#65533;&#65533;h&#65533;O&#65533;&#65533;&#65533;AI&#65533;,&#65533;&#65533;&#65533;&#65533;&#65533;,&#65533;^&#65533;&#65533;&#65533;&#65533;&#65533;&#65533;&#65533;&#65533;0&#65533;&#65533;&#606;&#65533;lR&#65533;&#65533;&#65533;&#65533;!_&#65533;&#65533;&#65533;,&#65533;P&#65533;z`#&#65533;L&#65533;X&#65533;IS;&#65533;	&#65533;%&#65533;9&#65533;&#65533;.qH&#65533;	Hxm&#65533;&#65533;U&#65533;&#65533;&#65533;)&#975;&#65533;d&#65533;&#65533;+&#1241;&#65533;_&#754;&#65533;"&#65533;&#609610;-/R&#65533;*2&#65533;&#65533;&#65533;&#65533;)&#65533;)<&#65533;T&#65533;&#65533;&#65533;T&#65533;2&#65533;$|&#65533;0T&#194;&#1927;0&#65533;&#65533;X](&#65533;Ap&#65533;Imkl3X@h&#65533;&#65533;T&#65533;4b&#65533;l&#65533;A&#65533;A&#65533;&#65533;&#65533;&#65533;B&#65533;&#65533;9&#65533;6&#65533;&#65533;&#65533; <&#65533;>7&#65533; 0&#65533;&#65533;&#65533;&#65533;&#65533;&#65533;M&#65533;&#65533;&#65533;&#65533; ( 0&#65533;&#65533;&#65533;S,&#65533;&#65533;6Em&#65533; A&#65533;@&#65533; t@	 &#65533;&#65533;&#65533;AP&#65533;(&#65533;&#65533;v&#65533;X&#1646;&#65533;~L d@d%&#65533;B(TB",3/6(PF)&#65533;&#65533;)&#65533;&#65533;*&#65533;"p&#65533;, &#65533;&#65533;&#65533;&#65533;I Pc4&#65533;&#65533;&#65533;&#65533;- &#65533;&#65533;k&#65533;&#65533;	&#65533;&#65533;&#65533;c	&#65533;F
&#65533; &#65533;&#65533;7h&#65533;:&#65533;&#201;&#65533;&#65533;T&#65533;1&#65533;&#65533;8p&#65533;4&#65533;/9&#65533;u&&#65533;&#65533;&#65533;tK&#65533;F-&#65533;\t&#65533;&#65533;`&#65533;&#65533;9W	&#65533;&#65533;(6W&#65533;s6G&#65533;cj&#65533;n0&#65533;&#65533;d+jd&#65533;&#65533;vE&#65533;v&#65533;u$^
&#65533;v
&#65533;&#65533;7&#65533;Yu&#65533;&#65533;&#65533;&#1163;&#65533;"+&#65533;a&#65533;&#65533;QX&#65533;P&#65533;&#65533;1 &#65533;j&#65533;iJ&#65533;&#65533;&#65533;&#65533;e&#65533;&#65533;63-&#65533;H&#2017;8Z	&#65533;&#65533;8&#65533;&#65533;d7&#65533;&#65533;&#65533;&#65533;&#65533;&#65533;&#65533;&#65533;&#65533;X_&#1549;&#65533;X9M&#65533;&#65533;6&#65533;q &#65533;&#65533;&#1635;&#1643;&#65533;-S&#65533;&#65533;n&#65533;&#1200;f&#65533;&#65533;l&#65533;8&#65533;i&#65533;$=&#1620;&#65533;J&#65533;(&#65533;~&#65533;&#65533;Jp&#65533;&#65533;7&#65533;<&#65533;kf`&#65533;&#1698;e
%&#713;%&#65533;&#65533;&#65533;&#65533;&wH&#65533;&#65533;&#65533;-&#65533;R&#65533;&#65533;&#1178;&#65533;&#65533;&#65533;&#1655;&#65533;&#65533;&#65533;&#65533;&#65533;&#65533;&#65533;&#65533;&#65533;J&#65533;&&#65533;&#906;&M&#65533;%Y&#65533;&#918;8&#65533;&#428;.?&#65533;0&#65533;Cr
)&#65533;AH&#65533;&#1025;'&#65533;28&#65533;1&#65533;#P,&#65533;40W5P&#65533;5&#263;&#65533;t&#65533;;&#65533;P&#65533;&#65533;&#65533;&#65533;&#65533;r&#65533;jt&#65533;`@y&#65533;m8&#65533;&#65533;&#65533;&#65533;&#65533;T&#65533;$&#65533;&#65533;&#65533;A!&#65533;AT@&#65533;&#65533;1&#65533;2HB&#65533;@0&#65533;B&#65533;&#65533;$&#1940;&#65533;&#65533;&#65533;&#65533;&#65533;&#65533;@&#65533;&#65533;&#65533;&#65533; QE &#1320;&#65533; 
<&#65533;T&#65533;&#65533;&#65533;&#65533; &#65533;&#65533;&#65533;&&#65533;L&#65533;&#65533;"&#65533;&#65533;&#65533;&#65533;&#169;.N&#65533;&#65533;&#15360;
&#65533;&#65533;&#65533;>&#65533;
&#65533;&#65533;&#65533;&#65533;&#65533;8&#65533;t&#65533;)`&#65533;#,B%i(&#65533;/&#65533;*&#65533;B&#677;&#65533;%&#65533;&#65533;H&#65533;P&#65533;&#65533;&#65533;\ @&#65533;T&#756;&#65533;&#65533;-x^Ba&#65533;GY&#65533;Z&#65533;l&#65533;xA%4&#192;&#65533;&#65533;9&#65533;l	C4&#65533;&#65533;&#65533;o7&#65533;O2&#65533;C&#65533;2&#65533;&#65533;&#65533;J&#65533;&#65533;`HF&#65533;G&#65533;0&#65533; $&#65533;&#65533;&#65533;v0&#65533;&#65533;J&#65533;`&#65533;1&#65533;+&#65533;&#65533;_p&#65533;*&#65533;;&#65533;&#65533;&#65533;D:jB$&#65533;C&#65533;&#65533;GGz*{|<&#65533;&#911;&#65533;&#65533;&#65533;6*&#65533;&#1049;}&#761;&#1585;&#65533;L+&#65533;I&#65533;&#65533;	&#831;dJ1&#65533;&#65533;|&#65533;q
&#192;&#65533;[Jq&#65533;&#65533;&#65533;&#65533;&#65533;<&#65533;&#65533;-&#65533;o&#65533;&#65533;!&#65533;#-&#65533;s)vz}9&#65533;&#65533;&#65533;&#65533;&#65533;	2&#65533;>)&#65533;&#65533;&#65533;9>JlR&#65533;&#65533;A&#65533;6&#65533;7&#65533;&#65533;v&#65533;&#65533;&#65533;&#65533;&#65533;| /&#1699;}
&#65533;J&#65533;&#65533;J&#65533;X&#1928;&#65533;e&#65533;&#65533;K&#65533;&#65533;&#534;m-y&#65533;f&#1170;&#65533;H&#65533;&#65533;&#65533;}g&#65533;&#65533;&#65533;&#65533;&#65533;&#65533;*&#65533;1l&#65533;8&#65533;P&#683;5&#65533;&#65533;&#65533;+&#65533;&#65533;&#65533;&#65533;zY{ag&#65533;,&#65533; &#1472;&#65533;&#65533;8d&#1610;&#65533;F&#65533;_K>&#65533;&#65533;&#65533;> &#65533;&#52084;}&#65533;&#65533;&#954;&#65533;&#65533;&#65533;r~&#65533;&#65533;7l&#65533;5C$&#65533;&#65533;$A0B+ &#65533;0&#65533;B#4&#65533;'&#65533;BmM3&#65533; C4&#65533;7&#1554;8h&#65533;1`&#65533;&#1792;&#65533;e&#65533;~&#65533;X@jd&#65533;|4 bF4&#65533;.&#65533;B&#65533;&#65533;&#65533;#$&#65533;l@&#65533;0t.&#65533;&#65533;A&#65533;@a&#65533;$&#65533;&#65533;>~&#65533;1C&#65533;0^&#65533;&#65533;1E&#65533;$@&#65533; &#65533;e&#65533;&#65533;&#65533;&#65533;&#65533;hD&#65533; &#65533;D#&#463;#I&#65533;&#65533;0b$!1^&#65533;PA&#65533;&#65533;%O&#65533;P*"Bd&#1321;S#E&#65533;4&#65533;
&#23123;&#65533;P&#65533;&#65533;&#65533;"&#65533;S(BF8&#65533;&#65533;b&#65533;&&#293;0W&#130;&&#789;[&#65533;o&#65533;@&#65533;&#65533;`&#65533;8&#65533;`T&#65533;:t&#65533;&#925;39&#65533;&#65533;p&#65533;z1&#65533;V&#65533;&#65533;&#65533;q&#65533;&#65533;u&#65533;&#65533;&#65533;6&#65533;&#65533;&#401;3Wngr&#65533;\&#65533;6&#65533;z&#65533;g&#65533;&#2044;y&#14733;w&#65533;l&#1516;a&#65533;=\&#65533;k&#1522;G~&#65533;&#65533;&#4049;CO~<&#65533;&#65533;j&#1503;&#65533;&#65533;&#65533;Z&#65533;l&#1847;#&#65533;>;y&#65533;&#65533;&#65533;[O&#65533;9&#65533;&#65533;&#1317;&#65533;&#65533;{&#65533;n&#1846;u&#65533;-n&#65533;&#65533;&#65533;&#65533;&#65533;	&#65533;&#65533;p&#65533;&#65533;q&#65533;QPqZ&#65533;,&#65533;rL&#65533;&#65533;x&#65533;&#65533;&#65533;&#65533;PCx&#65533;&#65533;&#65533;w&#65533;)&#1117;&#65533;	YqD9&#65533;G&#65533;e&#65533;QC;&#65533;g&#65533;yd&#65533;Q&#65533;7r&#65533;]L&#65533;7&#65533;0&#65533;x&#26695;{&#65533;&#65533;&#65533;xF\'&#65533;r&#65533;&#65533;f&#65533;&#65533;9Pr&#65533;Y&#65533;&#65533;v&#65533;Q&#65533;Lu&#1193;Mu&#65533;Yg&#65533;3&#65533;|,&#65533;&#65533;&#65533;&#65533;t(KS&#65533;u&#65533;&#38109;vX42&#65533;9,&#65533;&#65533;&#65533;&#65533;P&#65533;	1&#65533;G!&#65533;&#65533;D?&#65533;q&#65533;L6&#15667;2<&#65533;&#65533;SO&#65533;&#937;&#65533;3&#65533;H&#65533;&#65533;A&#65533;&#65533;y&#65533;&#65533;S=&#65533;&#65533;TQ&#65533;&#65533;5&#65533;&#809;&#65533;3	&#65533;&#65533;S=y&#65533;&#65533;S&#65533;r&#65533;&#65533;r&#65533;95&#65533;&#65533;>k&#65533;am-gBd&#65533;&#65533;&#65533;&#65533;&#65533;r&#65533;&#65533;&#65533;&#65533;&&#65533;6Tt&#65533;&#65533;&#65533;Yi&#65533;&#65533;&#65533;&#65533;8&#65533;\[U;&#65533;3&#65533;$l&#65533;&#65533;jWc&#65533;&#65533;v&#65533;5&#65533;Up&#65533;&#65533;&#65533;E&#1704;B&#65533;&#65533;&#65533;MZ9%&#65533;D&#65533;`&#65533;&#65533;%&#65533;b&#65533;&#65533;&#65533;j&#65533;&#65533;2Y &#132;:&#1536;&#65533;&#65533;`:&#65533;&#65533;8&#65533;@	*@&#65533;$p&#65533;ABP&#65533;&#65533;A$&#65533;&#65533;J<&#65533;B&#65533;&#65533;&#65533;&#65533;%&#65533;Y&#65533;&#65533;&#65533;!&#65533;p&#65533;&#65533;&#65533;&#65533; &#135;&#65533;&#65533;l&#1537;&#65533;f&#65533;fxaH&#65533;  &#65533;&#65533;.&#65533;&#65533;&#65533;H&#65533;X&#65533;0&#65533;&#65533;6P&#65533;&#65533;&#65533;: dx!x&#65533;&#65533;&#65533;c&#65533;&#65533;&#65533;ZP!"&#65533;&#65533;&#65533;N&#65533;&#65533;&#65533;VXM.Q&#65533;K6&#65533;&#65533;O&#65533;&#65533;&#65533;&#65533;&#65533;DP&#65533;&#65533;F&#65533;&#65533;&#65533;&#65533;&#65533;v	` 
.&#65533;`&#65533;,&#65533;&#65533;&#65533;A0&#65533;&#65533;J&#65533;&&#65533;-V&#65533;&#65533;&#65533;&#65533;&#1244;o&#65533;&#65533;&#65533;pd&#65533;,4i&#65533;)&W&#65533;7&#65533;a&#65533;&#65533;-&#65533;&#65533;NG&#65533;&#65533;&#65533;&#65533;&m&#65533;&#65533;&#65533;&#65533;&#65533;&#65533;f&#65533;&#65533;&#26606;&#65533;l&#65533;&#65533;&#65533;&#65533;8&#65533;P&#65533;5&#65533;c&#65533;&#65533;`C9&#65533;a&#65533;q&#65533;&#65533;P&#65533;&#65533;q`(&#65533;&#65533;&#65533;&#65533;&#1921;&#65533;G&#65533;&#65533;&#65533;%4&#65533;}
t&#65533;n&#65533;@&#65533;&#65533;&#65533;7&#65533;/&#65533;KY&#65533;&#65533;P8&#65533;1&#65533;&#65533;EGZ&#65533;Q&#1319;E&#65533;&#65533;&#65533; &#9316;&#65533;D%&#65533;&#65533;&#65533;&#65533;&#65533;&#65533;&#65533;#F&#65533;J&#65533;xT&#65533;&#65533;&#65533;D)i&#65533;sz&#65533;&#65533;s&#65533;izF&#65533;Q&#65533;*&#65533;&#65533;?-&#65533;Dmrc&#65533;&#65533;4/9&#65533;K2&#65533;2&#65533;c&#65533;&#65533;&#65533;;&#65533;1o&#65533;c&#65533;&#404;&#65533;H&#65533;&#65533;&#65533;&#65533;!yD"&#65533;I;r&#65533;&#65533;@D&#65533;&#65533;&#65533;&#65533;&#65533;&#65533;&#65533;e)3&#65533;&#65533;V&#65533;*&#65533;&#65533;d&#65533;&#1460;&#65533;3&#65533;a&#65533;)e&#65533;&#908;2V&#65533;&#65533;&#65533;?	&#65533;q&#65533;&#65533;6Sdj&#65533;&#65533;Z&#65533;&#65533;]&#65533;&#65533;V&#65533;&#65533;Ka&#65533;&#65533;L&#65533;4&#65533;&{&#65533;Ke.&#65533;&#65533;&#65533;<&#65533;j\&#65533;&#65533;Tq&#65533;&#65533;H&#65533;&#65533;`&#65533; 
m`&#65533;%$q&#65533;?4B&#65533;x&#65533;*Tqc@#&#65533;@4&#65533;3M&#65533;&#65533;&#65533;@&#65533;&#65533;{~@)p&#65533;X&#65533;2p@W D!&#65533;&#65533;&#65533;3&#65533;&#65533;}&#65533;&#65533;'fA0L&#65533;o &#65533;&#65533;&#65533;k&#65533;bQ &#65533;&#65533; &#65533;'8&#65533;9&#65533;I{ &#65533;&#65533;&#65533;@&#65533;A\&#65533;&#65533;&#65533;&#65533;&#65533; &#65533;&#65533;t&#1577;&#65533;&#65533;&#65533;1&#65533;&#65533;N&#65533;&#65533;	(&#65533; H&#65533;\&#65533; P@l&#65533;	Z&#65533;&#65533; <&#65533;&#65533;JP&#65533;&#65533;x&#65533;"p&#65533;&#65533;&#131;<X&#65533;&#65533;hV2a	Nh&#65533;t&#65533;&#65533;D&#65533;	Ct!&#65533;x RP&#65533;d&#65533;&#65533;&#65533;&#65533;VV&#65533;l&#65533;h&#65533;@4`&#65533;&#65533; "8&#65533;
L &#65533;`+h &#65533;qK^&#65533;&#65533;&#65533;(&#65533;4dy>&#65533;Q&#65533;&#65533;&#65533;&#386;&#65533;y&#65533;&#65533;&#262;&#65533;&#65533;&#65533;&#65533;&#65533;:&#65533; &#65533;"&#65533;+T&#65533;n&#65533;|&#65533;F?Z&#65533;&#65533;p&#65533;B&#65533;w&#65533;&#65533;Q&#65533;s&#65533;&#65533;&#55079;;&#65533;I&#65533;r&#65533;]&#65533;V&#65533;&#65533;&#65533;p&#65533;^&#65533;h7&#201;_~&#65533;&#65533;&#65533;&#65533;@&#65533;=P&#65533;&#65533;%&#1554;&#65533;Y&#65533;G8&#913;&#65533;K&#65533;(&#65533;EB&#65533;&#65533;N&#65533;"&#586;>R&#1187;&#65533;&#65533;&#65533;HGORp$&#65533;(&#65533;jH&#65533;b&#65533;&#65533;`&#65533;&#65533;,RiN&#65533;0&#65533;6*&#65533;rT
&#65533;(&#65533;&#65533;FD&#65533; &#65533;Q)&#65533;T&#65533;&#1668;&#65533;^&#65533;q[&#65533;&#65533;&#65533;mL&#65533;,f&#65533;K}&#65533;V&#65533;*&#65533;'6

C&#65533;t=&#65533;H'~&#65533;&#65533;F&#65533;&#65533;&#65533;&#65533;?9jP&#65533;D#&#65533; C&#65533;&#65533;&#488;	&#65533;&#65533;b&#65533;e&#203;5:&#1452;bu&#65533;R&#65533;&#65533;&#754;&#65533;&#65533;&#65533;e;&#65533;j&#65533;&#65533;b&#65533;&#65533;{u&#65533;b&#65533;&#65533;&#65533;kr#&#65533;qU_	&#65533;&#405;&#65533;&#65533;U&#65533;r&#65533;&#65533;C&#65533;&#65533;&#65533;,&#65533;'k&#65533; &#65533;pc&#65533;@&#65533;2&#65533;&#65533;p&#65533;C!qDX&#174;&#65533;@&#65533;,z1bc&#65533;P&#65533;*&#65533;p&#65533;l@&#65533;&#65533;:`&#65533;&#65533;`&#65533;&#65533;&#65533;&#65533;N8p&#65533;&#65533;&#65533;&#65533;&#65533;&#65533;8$&#65533;&#65533;X$&#65533;&#65533;&#65533;T&#65533;AQx/&#65533;&#1098;><!L&#65533;B&#65533;&#1076;&#65533; ;&#65533;&#65533;w&#65533;&#65533;&#65533;&#65533;&#65533;7&#65533;Z&#65533;"&#65533;BS&#65533;@&#65533;&#65533;&#65533;&#65533;&#65533;	&#65533;&#65533;|u?&#65533;^&#65533;&#65533;L&#65533;
8&#65533; p&#65533;< &#65533; &#65533;>F&#65533;&#65533; (_;
0&#65533;&#65533;&#65533;`ya&#65533;Q&#65533;F,&#65533;&#65533;&#65533;&#65533;&#65533;9&#65533;P&#65533;B&#65533;+&#65533;&#65533;'aT  AR!&#65533;&#65533;4 &#65533;&#65533;&#65533;&#65533;&#65533;k&#65533;&#65533;&#65533; &#65533;&#12010;2&#65533;o&#504;j&#65533;SHX&#65533;J&#65533;&#65533;&#65533;&#65533;i8&#65533;&#65533;EMh&#65533;&#65533;&#65533;dX&#65533;2LS-&#65533;&#65533;]Z&#65533;&#65533;&#65533;h&#413;A&#65533;Qn&#65533;SB&#65533;&#65533;&#1029;&#65533;&#65533;&#65533;&#65533;&#65533;&#65533;
&#449;d&#65533;5(h&#65533;2'&#65533;&#65533;&#65533;`)x&#65533;O&#65533;&#65533;!&#65533;&#65533;\m$&#65533;&#65533;%&#65533;	W&#65533;B&#65533;&#65533;&#65533;1&#65533;&#65533;&#65533;&#65533;,&#65533;3;&#65533;B&#65533;&#65533;&#65533;#<)1&#65533;&#65533;L&#65533;=&#65533;&#65533;h&#65533;*&#65533;&#65533;GS&#65533;&#65533;x&#65533;W&#65533;Dd&#65533;&#65533;k&#65533;u&#65533;&#65533;&#65533;(;7&#65533;a&t\(JC"&#65533;&#65533;y&#546;4f&#1167;&#65533;&#65533;&#65533;&#65533;V)b&#65533;2]&#65533;&#65533;&#65533;t&#65533;&#65533;{&#65533;zx2&#65533;z&#65533;&#65533;J&#65533;&#65533;&#1959;&#65533;&#65533;D&#65533;J&#65533;T&#65533;&#65533;U4&#65533;&#65533;Xr&#65533;&#65533;&#65533;d E&#65533;&#65533;hcT>&#65533;&#65533;&#65533;&#65533;T&#65533;&#65533;h&#65533;U&#18767;<&#65533;&#65533;H&#544;L&#65533;2&#65533;&#65533;8&#65533;=&#335;&#65533;&#318;f	&#65533;^&#65533;&#65533;T&#65533;^h&#65533;R&#65533;#d&#65533;fC&#65533;&#65533;A&#65533;&#65533;&#65533;&#65533;T&#65533;&#65533;&#65533;&#65533;&#65533;d&#65533;&#65533; &#65533; &#65533; !<&#65533;E!da&#65533;a&#65533;&#65533;&#65533;	8&#65533;n0&#65533;c,@ c`&#65533;&#65533;&#65533;&#65533;
&#65533; P |@Z&#65533;&#65533;AF&#65533;&#65533;&#65533;	&#65533;&#65533;&#65533;a&#65533;&#65533;&#65533;0!&#65533; &#65533; &#65533;&#65533;&#65533;	&#65533;-
&#65533; 	L&#65533;d&#65533;&#65533;&$T
&#65533;t`j`~b&#65533;&#65533;b@&#65533;`%&#65533; 01&#65533;&#65533;& v&#65533;&#65533;@	&#65533;&#65533;v&#65533;J ."#&#65533;&#65533;~j'&#65533;Z ^`&#65533;-&#65533;8&#65533;0&#65533;&#65533; &#65533;!(&#65533;0&#65533;&#65533;"F&#65533;&#65533;+6&#65533;&#65533; 6&#65533;%4 0. &#65533; &#65533;&#65533;&#65533;&&#65533;.&#65533;Bx&#65533;w&#65533;B/&#65533;	&#65533;&#65533;&#65533;$\&#65533;&#65533;&#65533;~&#65533;&#65533;&#65533;&#65533;!&#65533;A&#65533;&#65533;&#65533;&#65533;A&#65533;A&#65533;D&#65533;b+ &#65533;&#65533;6&#65533;&#65533;&#65533;&#65533;.&#65533; 2K$&#65533;\&#573;x+7&#65533;K&#65533;&#65533;~&#65533;:&#65533;&#65533;<,&#65533;&#65533;##&#65533;&#65533;=2&#65533;;&#65533;##&#65533;&#65533;"&#65533;k8&#65533;&#65533;;&#299;7&#65533;+%&#65533;&#65533;>vC@F&#65533;&#65533;&#65533;Q&#65533;bk&#65533;&#65533;&#65533;&#65533;!&#65533;&#65533;&#65533;&#65533;T,P,&#65533;(,(&#65533;&#65533;&#65533;6&#65533;&#178;/&#65533;`&#65533;PED&#65533;&#65533;(&#65533;M&#65533;!&#65533;&#65533;Y&#65533;&#65533;&#65533;&#65533;&#65533;&#65533;&#65533;~DE&#65533;&#65533;(&#65533;RE&#65533;&#65533;&#65533;R&#65533;IM&#65533;d&#65533;:&#65533;[b&#65533;S/&#65533;&#342;>&#65533;&#818;&#65533;&#65533;l}&#65533;Y&#65533;&#65533;^&#65533;&#65533;.&#65533;']&#65533;L&#65533;ROU&#65533;.&#65533;&#65533;&#65533;?s&#65533;`&#65533;&#766;&#65533;&#65533;&#65533;&#65533;0i4&#65533;eY&#65533;&#65533;&#65533;&#65533;eW&#65533;S0p&#65533;6&#65533;&#962;&#65533;&#65533;:&#65533;&#65533;&#65533;,3&#1860;&#65533;&#933;S&#65533;&#65533;m&#65533;&D&#65533;l&#65533;&#65533;&#65533;&#65533;%&#65533;n&#65533;V3}&#65533;&#65533;{&#65533;&#65533;}&#65533;aa&#65533;&#65533;	&#65533;&#65533;\ &#65533; &#65533;&#65533;&#65533; A@&#65533;L&#65533;PAZaZ&#65533;&#65533; 2&#65533;h&#65533;&#65533;8&#65533;x^&#65533;&#65533; &#800;
&#65533;&#65533;n&#65533;	&#65533;&#65533;&#65533;!b&#65533;&#65533; &#65533;&#65533;&#65533;&#65533;Aja&#65533;
A&#65533;&#65533;j&#65533;L&#65533;`&#65533;`
&#65533;`&#65533;n`A&#65533;&#65533;&#65533;-j&#65533;j&#65533;k &#65533;r&#65533;b@&#65533;&#65533;.*&#65533;&#65533;"&#65533;&#65533;J`^`&#65533;mB(&#65533;@`l&#65533;pg&#65533;  : &#65533;.N&#65533;b&#65533;@@ &#65533;&#65533;A,B&#65533;,F&#65533;t&#546;D&#65533;&#65533;
N`&#902;:&#65533;&#65533;&#65533;&#65533;$&#65533;!`&#65533;&#65533;nx&#65533;0&#65533;&#65533;&#65533;T(Q&#65533;> &#65533;R&#65533;B&#65533;v ^&#65533;`&#65533;
&#1221;`&#65533;&#65533;&#65533;&#65533;&#65533;&#65533;4f&#65533;&#65533;A&#65533;!&#65533;1&#65533;&#814; %&#65533;&#65533;uZ&#65533;UpH&#65533;^&#65533;&#65533;P&#65533;A&#65533;&#65533;&#65533;&#65533;&#65533;&#65533;6&#65533;&#65533;#&#65533;8&#65533;8&#65533;&#65533;&#65533;#&#65533; &#65533;9&#65533;GS5&#65533;9xC&#65533;&#65533;%&#65533;c>X&#65533;7&#65533;C&#65533;b&#65533;&#65533;P(O+UY&#65533;EtC&#65533;&#65533;O&#65533;&#65533;5&#65533;v&#65533;&#65533;&#65533;&#65533;:&#65533;z&#65533;&#65533;&#65533;&#65533;(&#65533;5R&#65533;&#65533;Cv&#65533;f&#268;~&#65533;&#1281;22&#65533;D&#65533;!&#65533;&#2128;,C&#65533;&#65533;&#65533;J&#65533;&#65533;&#65533;&#65533;&#65533;&#1301;Y&#65533;&#65533;L&#65533;O&#65533;0&#65533;&#65533;-_&#65533;L&#65533;&#1071;!&#65533;1_&#65533;&#65533;&#65533;&#65533;?&#65533;kV!&#65533;&Kh&#65533;D7`56O&#65533;&#65533;&m&#65533;PsB&#65533;5he&#65533;F&#65533;2]&#65533;&#65533;&#717;&#274;&#65533;&#65533;R&#65533;&#65533;M&#65533;Kd/04&#2024;?0&#65533;d+&#65533;&#65533;&#65533;L)&#65533;fk6l&#65533;6&#65533;&#65533;d&#65533;X &#65533;PA&#65533; 	&#65533;&#65533;
x f`&#65533;&#65533;&#65533;@&#65533;&#65533;.aP&#65533;Fa&#65533;&#65533;&#65533;
&#65533;P&#65533;
&#65533;F\ &#65533;@&#65533;@&#65533;&#65533;&#65533;&#65533;&#65533;&#65533;A
&#65533;&#65533;R!R&#65533;&#65533;AT&#65533;&#65533;&#65533;`&#65533;&#65533;A&#65533;&#65533;	&#65533;&#65533;
&#65533;@R
Ck@j &#65533;b T*&#65533;bjzp0&#65533;&#65533;-&#65533;q&#65533;V&#65533;@`&#65533;>@;+`. &#65533;&#65533;&#65533;&#65533;Z@&#65533;@&#65533;` &#65533;&#65533;8&#65533;. &#65533;V&#65533;( V`&#65533;\&#65533;L&#65533;se&#65533;&#1568;ax&#65533;&#65533;6&#65533;Aa&#65533;wD&#65533;tHa&#65533;@(&#65533; 
&#65533;4&#65533;|&#65533;&#65533;qe&#65533;2&#65533;V&#65533;e&#65533;&#65533;s-@F&#65533;Q&#65533;wA&#65533;Z@&#65533;b0AX(&#65533;A&#65533;&#65533;&#65533;&#65533;6&#65533;&#65533;&#65533;&#65533;&#65533;&#65533;&#65533;hRQ&#65533;&#65533;6b&#1408;&#65533;R_kR&#65533;R&#65533;&#65533;&#65533;&#65533;VCH&&#65533;&&#65533;#5&#65533;S&#65533;&#65533;9(oT&#65533;&#65533;7|8&#65533;&#65533;;&#65533;#VQ&#65533;%k&#65533;?&#65533;&#65533;	x&a+&#65533;&#65533;wzZ&#65533;&#65533;|&#65533;&#65533;I&#65533;RE&#65533;<V&#65533;V,&#65533;I&#65533;&#65533; &#326;%&#65533;Cx&#65533;&#326;xRz&#65533;&#65533;+&#65533;&#65533;&#65533;&#65533;&#65533;&#65533;A'&#65533;&#65533;2D&#65533;&#314;&#65533;x&#65533;%(&#65533;d&#65533;&#49863;&#65533;Q&#65533;&#65533;&#65533;&#65533;&#65533;&#65533;@&#65533;.g&#65533; &#65533;5Ru+&#65533;&#65533;G&#65533;V&#65533;&#65533;&#1399;&#65533;n@&#65533;gV&#65533;?&#65533;#&#65533;$@Jh&#65533;&#65533;7&#65533;C&#65533;9&#65533;&#65533;&#65533;&#65533;&#65533;Z&#65533;&#65533;,&#65533;(&#65533;&#65533;&#65533;&#65533;&#65533;&#65533;&#65533;\&#65533;N &#65533;&#65533;&#65533;c&#65533;&#65533;Z&#65533;&#65533;b5&#65533;&#65533;D&#65533;JxT&#65533;eWLYB&#65533;2-5&#340;&#620;\t65n3Y&#65533;&#65533;Uj/+&#65533;K*&#65533;&#65533;&#65533;&#65533;&#65533;&#65533;	&#65533;&#65533;&#65533;&#65533;	p&#65533;Dm
&#65533; &#65533;@,!J!8!!v &#65533;8&#65533;&#65533;j-&#65533;&#65533;&#65533; &#65533;&#65533;&#65533;&#65533; 	&#65533;&#65533;f&#65533;&#65533;A	&#65533;`&#65533;&#65533;Ni&#65533;&#65533;&#65533;
&#65533;&#65533;&#65533;@p!nA&#65533;&#65533;&#65533;&#65533; 	&#65533;&#65533;^&#65533;&#65533;T&#65533;	L4&#65533;p&#65533;q&#65533;mAp&#65533;&#65533;v`q&#65533;&#65533;N@yB&#65533;&#65533;&#65533;&&#65533;ZGb@@(&#65533;s&#65533;&#65533;&#65533;@&#65533;n&#65533;!x&#65533;*&#65533;Z&#65533;#4&#65533;MI&#65533;-l&#65533;&#65533;AA(&#65533;H5&#65533;>&#65533;&#65533;@&#65533;&#65533;&#65533;FA&#65533;&#65533;&#678; &#65533; ND/,`L1  /z&#65533;wn-. K@MK&#65533;<@<&#65533;&#65533;&#65533;&#65533;3 &#65533;&#65533;$&#65533;a&#65533;&#65533;&#65533;&#65533; &#65533;&#60033;&#65533;&#65533;&#65533;K&#65533;80&#1102;A`&#65533;^e&#65533;2&#65533;R&#65533;&#65533;O&#65533;&#708;B&#964;f&#65533;&#65533;&#29757;C&#65533;$&#65533;&#65533;h&#65533;&#65533;&#65533;a&#65533;I;&#65533;&#65533;&#65533;&#65533;#!H&#65533;&#65533;!&#65533;&#65533;&#65533;a[&#65533;
O9<&#65533;&#65533;&#65533;=&#65533;&#65533;%O8&#65533;&#65533;&#65533;&#65533;&#65533;&#65533;&#65533;C&#65533;&#65533;1&#65533;&#65533;X&#65533;9c&#65533;&#65533;&#65533;&#65533;&#65533;o&#65533;&#1192;3&#65533;&#65533;d&#65533;&#65533;a/&#65533;&#65533;&#65533;D&#65533;&#65533;&#65533;M&#65533;&#65533;no&#65533;&%`&#65533;M&#65533;%^&#897;&#65533;;&#65533;Dxo&#65533;v&#65533;&#65533;&#65533;hF&#65533;&#1405;&#65533;D&#65533;5Xi&#973;R&#65533;1i&#65533;_&#65533;&#65533;h&#65533;_&#65533;&#65533;^&#65533;&#1153;&#65533;r&#65533;[&#65533;&#65533;&#65533;&#65533;&#65533;&#65533;'&#65533;&#65533;&#65533;7&#65533;C>&#65533;&#65533;&#65533;&#1174;B&#65533;LT&#65533;&#65533; l&#65533;cL&#65533;&#65533;&#65533;](0dM&#65533; R&#65533;@&#65533;&#65533;&#65533;W^CB*&#65533;eG&#1428;u&#65533;3jK&#65533;&#65533;Ad^+|&#65533;T6&#289;&#65533;&#65533;+&#65533;&#65533;&#65533;
&#65533;`&#65533;@	j&#65533;&#65533;b&#65533;&#65533;&#65533;&#65533;&#65533;&#65533; :2&#65533;&#65533;&#65533;&#65533;6&#65533;)R&&#65533;&#65533;
&#65533;M&#65533;0&#65533;&#65533;&#65533;
&#65533;&#65533;d&#65533;&#65533;a&#65533;
&#65533;`&#65533;&#65533;&#65533;
a&#65533; &#65533;&#65533;&#65533;2&#65533;
&#65533;&#65533;| &#65533;&#65533;&#65533;&#65533;)&#65533;`@$f@t@&#65533;&#65533;u&#65533;B"n&#65533;'""&#65533;&#65533;&< &#65533;<e&#65533;&#65533;n2 .*&#65533;&#65533;N@&#65533;&#65533;&#65533;!&#65533;&L &#65533;&#65533; `rmm4&#65533;@&#65533;`&#65533;!*&#65533;&#65533;I&#65533;&#65533;&#65533;&#65533;2&#65533;s&#65533; 
&#65533; &#65533;&#65533;&#65533;11&
.&#65533;n:@8&#65533;|- t&#65533;1..&#65533;"&#65533;/:zL_&#65533;R&#65533;&#65533;k_&#65533;Ap&#65533;7&#65533;&#65533;&#65533;&#65533;&#65533;&#65533;&#65533;&#65533;&#65533;&#65533;A&#65533;&#65533;&#65533;&#65533;`O&#65533;&#65533;A&#65533;&#65533;&#65533;k!&#65533;+&#65533;dZu&#65533;\&#65533;+$3&#65533;&#65533;7&#65533;&#65533;!&#65533;&#65533;&#65533;!>&#65533;!&#65533;&#65533;"&#65533;&#65533;&#65533;&#65533;&#65533;&#65533;S5&#65533;<&#65533;c=&#65533;&#65533;7&#65533;c<,2;H&#65533;&#65533;&#65533;&#65533;%&#65533;kV&#65533;#9 &#567;H/&#65533;&#65533;&#65533;&#321;5&#65533;Av&#65533;&#65533;&#65533;`&#65533;O&#1668;&#65533;&#65533;&#65533;&#65533;G&#65533;3&#65533;3&#65533;&#65533;&#65533;&#1871;M&#65533;{&#65533;&#65533;8&#65533;&#65533;&#36571;&#65533;w&#65533;3k&#65533;D&#65533;V&#65533;D2~	O&#65533;&#1170;&#65533;&#65533;)S$&#65533;&#65533;&#65533;&#49522;]m&#966;;vR`&#65533;&#65533;R&#65533;&#65533;&#341;Vd	5h&#65533;&#65533;&#65533;&#65533;`&#65533;-5&#65533;&#65533;&#65533;&#65533;&#65533;&#65533;Rd&#65533;m&#65533;&#65533;N&#65533;V[&#526;&#65533;5:&#65533;R0Qj&#65533;c&#65533;^ML9&#958;eV&#65533;&#65533;&#65533;&#65533;KV0&#65533;&#65533;&#65533;&#65533;i&#65533;1&#65533;[3&#65533;&#65533;&#65533;&#65533;5q&#65533;&#65533;XZSX&#65533;&#65533;T&#65533;&#65533;UH&#65533;&#65533;82&#65533;1&#65533;&#65533;p!&#65533;@&#65533;&#65533;&#65533;&#65533;X&#65533;j&#65533;&#65533;-	&#65533;&#65533;&#65533; &#65533;&#65533;&#65533;&#65533;V@&#65533;&#65533;&#65533;&#65533;}9@&#65533;&#65533;&#65533;^a&#65533;`&#65533;  &#65533;&#65533;&#65533;&#65533;&#65533;
a!&#65533;!Ud&#65533;&#65533;&#1440;	&#65533; T!&#65533;N! &#65533;F>x&#65533;&#65533;&#65533; >&#65533; q&#65533;&#265;-^&#288;a&#952;q&#65533;&#65533;0D&#65533;p&#65533;&#65533;D&#65533;#F&#65533;&#65533;&#65533;&#65533;&#65533;y A P&#65533; &#132;D4| &#65533;a&#65533;&#65533;,&#65533;&#65533;X8&#65533;S&#65533;&#65533;&#65533;H&#65533;(Y&#644;	&#65533;&N&#65533;8i&#692;IR&#65533;) &#65533;0` &#65533;&#65533;&#65533;@&#65533;&#65533;	6xhB	":l&#1536;a&#65533;&#65533;	0h&#65533;&#65533;%&#65533;`B6.\&#65533;m&#1784;u&#65533;zs6l&#1240;!&#65533;+W2l&#65533;&#65533;e{&#65533;&#65533;Z&#65533;a&#278;U&#65533;&#883;&#65533;o&#65533;&#65533;&#65533;&#65533;&#65533;w&#65533;p&#65533;&#137;G&#65533;&#65533;&#65533;&#65533;t&#65533;&#65533;&#65533;-&#65533;&#65533;&#3863;{&#12701;&#65533;6&#65533;&#1582;]&#65533;V&#65533;&#65533;5&#65533;&#1174;5&#65533;>&#65533;&#65533;&#65533;&#65533;M{&#65533;lZ&#65533;&#65533;&#65533;&#65533;Ak&#65533;&#65533;5i&#65533;&#65533;G&#65533;&#65533;^{&#65533;]&#65533;6&#65533;&#65533;&#65533;Mg&#65533;i&#65533;Zw&#65533;&#65533;w^s &#65533;&#65533;$&#525;7&#65533;]&#1497;v&#65533;H&#65533;L4&#65533;Hs7&#65533;Ps&#65533;6&#65533;P&#218;5&#65533;d&#65533;&#65533;7&#65533;y#&#65533;:&#65533;&#65533;&#65533;N;:&#65533;&#65533;&#65533;:>&#65533;d&#65533;&#47651;:&#65533;yd&#65533;:E&#65533;&#65533;d&#65533;N>y:D&#65533;&#65533;&#65533;8&#65533;x&#65533;&#65533;Zn)$;&#65533;C&#65533;;b&#65533;&#1635;&#65533;&#65533;cN&#65533;&#23305;&#65533;&#65533;3&#65533;9&#65533;<t&#65533;&#65533;&#65533;;u&#65533;3f&#65533;~&#65533;&#65533;&#65533;{O&#65533;&#65533;&#65533;&#65533;a&#65533;&#65533;&#65533;8&#65533;c&#65533;A&#65533;&#65533;#&#65533;>)e&#65533;Mf&#65533;d9&#65533;&#65533;&#27105;&#65533;:N&#65533;&#65533;&#65533;&#65533;8&#65533;hH&#65533;&#65533;&#65533;h&#65533;&#65533;&#65533;M&#65533;&#65533;j&#65533;&#65533;7&#65533;&#65533;&#65533;k&#65533;&#65533;~&#27375;&#65533;j:J&#65533;N&#65533;T"&#65533;l&#65533;h&#65533;Y&#65533;&#65533;&#65533;BK&#65533;&#65533;&#65533;g&#65533;&#65533;&#65533;G&#65533;&#65533;~&#65533;&#65533;|Zm&#65533;&#65533;c&#65533;8k&#65533;&#65533;&#65533;&#1294;CN&#65533;&#65533;B&#65533;i&#65533;p&#1691;*&#65533;&#65533;&#65533;&#65533;&#65533;f&#65533;v&#65533;6&#65533;)&#65533;g&#65533;U&#65533;&#65533;.&#65533;&#65533;qEt&#65533;q0TT&#65533;&#65533;< &#65533;]|&#65533;9&#65533;&#65533;&#65533;|&#65533;A&#65533;#&#65533;&#65533;&#65533;&#65533;&#65533;K%tPA&#65533; &#65533;L#&#65533;6&#65533;d&#65533;U(&#65533;x3&#65533;&#65533;&#65533;l&#65533;&#65533;#]\&#65533;&#65533;1&#65533;4&#65533;&#65533;-h &#65533;&#65533;=&#65533;&#65533;&#65533;0&#65533;&#65533;&#65533;	/&#65533;<&#65533;C#&#65533;&#65533;B1&#65533;p&#65533;E:&#65533;]&#65533;6&#65533;`&#65533;4&#65533;p&#65533;3&#65533;&#65533;$&#65533;&#65533;B
&#65533;&#65533;D&#65533; &#65533;x&#65533;9=@&#65533;&&#784;&#65533;&#65533;&#65533;@&#65533;&#65533;PUp2H"&#65533;LB	&&#65533;d&#65533;Y&#65533;x&#65533;	&&#65533;d!&#65533;&#65533;'&#65533;&#65533;b&#65533;>hP&#65533;|&#65533;D]&#65533;&#65533;Cl`&#65533;^P&#65533;&#65533;&#65533;&#65533;>&#65533; &#65533;h&#65533;&#65533;6&#1480;7&#65533;w.&#65533;FL0&#65533;&#65533;"&#65533;0&#65533;L&#65533;}&#65533;&#65533;4S0&#65533;#&#65533;&#65533;{&#65533;mSp&#65533;&#20966;&#65533;&#65533;k&#65533;&#65533;jc`&#65533;&#65533;&#65533;&#65533;&#65533;h&#65533;S#5&#65533;&#65533;2&#65533;DC&#65533; 
p&#65533;&#65533;4&#65533;&#65533;g C&#6854;&#65533;&#65533;&#65533;@&#65533;&#65533;*&#1025;.4&#65533;&#65533;Q#&#65533;&#65533;&#65533;&#65533;&#65533;&#65533;&#65533;`&#65533;	&#65533;&#65533;f&#65533;&#65533;>&#65533;@ 2N&#65533;\&#65533;0&#65533;0&#65533;0t&#65533;c c&#65533;8&#65533;/v1&#65533;&#65533;g&#65533;&#65533;&#65533;&#65533;&#65533;$6k&#65533;L<&#1271;&#65533;&#356;r&#65533;#^Gz&#65533;&#65533;&P5)M&#65533;H&#65533;:&#65533;a&#65533;b1Q&#65533;`4&#65533;&#65533;&#65533;F%2&#65533;RY&#65533;T&#1489;sd&#65533;&#65533;&#65533;&#65533;&#65533;&#65533;v&#65533;c&#65533;S&#65533;$&#65533;&#65533;7zT&#65533;&#65533;&#65533;'@
LT&#65533;T&#65533;x&#65533;%GJ&#65533;_&#65533;T%&#65533;&#65533;&#65533;!)J&#65533;D&#65533;&#65533;hEb&#65533;i&#65533;k*%&#65533;R5&#65533;&#65533;G9&#65533;9N&#65533;X&#65533;J&#65533;9&#65533;A+&#65533;K~&#65533;&#65533;|&#65533;&#42350;j	&#65533;P&#65533;j&#65533;p2&#65533;&#65533;&#65533;xb&#65533;M&#284;&#11840;C&#65533;&#65533;|&#65533;9&#65533;*&#1580;PUKk&#65533;R9&#65533;&#65533;&#65533;&#65533;&#65533;&#65533;mq&#65533;T&#417;%&#65533;&#65533;&#65533;Nt&#65533;K&#65533;&#65533;:&#1513;&#65533;&#65533;&#65533;h@&#65533;E&#65533;xF5&#65533;&#65533;kL&#65533;&#1152;&#65533;&#65533;z&#65533;g&#65533;Bg&#65533;&#65533;&#65533;#&#65533; "-&#65533;&#65533;C&#65533;!a7PA&#65533;&#1153;\ P&#65533;&#65533;`	W&#65533;&#65533;&#65533;`&#65533;f&#65533;&#65533;&#65533;x"2a&#65533;l&#65533;&#65533;_&#65533;&#65533;&#65533;0@Q&#65533;8&#65533;&#65533;~&#65533;0&#65533;#&#65533;p4&#65533;2x&#65533;
L &#65533;]`&#65533;&#65533; :&#65533;&#65533;&#65533;&#65533;"2&#65533;I&#65533;&#65533;Z&#1322;&#65533; Z&#65533;JR`&#65533;@2y{&#65533;&#65533;&#65533;&#65533;p7) P &#65533;D &#65533;
l&#65533;`&#65533;n&#65533;k[!&#65533;&&#65533;&#65533;&#65533;(#"1	&#857;e&#65533;&#65533;\(<&#65533;6&#65533;&#65533;` &#65533;&#65533;&#65533;&#65533;nu&#65533;&#65533;&#65533;2&#65533;&#65533;&#65533;l)&#65533;&#65533;4&#65533;&#65533;&#65533;R&#65533;&#65533; 6&#65533;;&#65533;@&#65533;@&#65533;&#65533;&#65533;#&#65533;}&#65533;&#65533;&#65533;&#65533;&#65533;2&#65533;1&#65533;\&#65533;&#65533;&#65533;E&#65533;&#65533;c&#65533;&#65533;&#65533;-d&#65533;hDC&#944;F&#65533;&#65533;5&#65533;]#&#65533;&#65533;&#65533;;g&#65533;&#65533;&#65533;xO;&#1548;d&#65533;&#65533;&#65533;0l&#523;\&#65533;&#65533;&#65533;&#65533;y&#65533;&#65533;&#65533;h8C&#65533;&#1416;~&#65533;&#65533; x&#65533;&#65533;F5&#65533;&#65533;h&#65533;'&#65533;&#65533;pFw&#65533;K&#65533;"i8E&#65533;&#65533;5&#65533;&#65533;h4&#65533;Ppz&#65533;&#65533;^&#65533;"2,q&#65533;oQZ&#65533;X&#371;xE*P&#65533;
S&#65533;"&#65533;&#65533;&#65533;'6&#65533;&#65533;JL"&#65533;h#q&#65533;C(&#65533;&#65533;h&#65533;"&#65533;&#65533;F<&#65533;&#460;&#65533;&#65533;%,&#65533;cIt&#65533;8V&#65533;4&#65533;o&#65533;kM&#65533;*&#65533;&#65533;&#65533;&#65533;Rq&#65533;M&#65533;|&#65533;&#65533;&#65533;'->&#65533;&#65533;&#65533;&#65533;&#65533;&#65533;&#65533;&#65533;$ZjH\&#65533;b9&#65533;q&#65533;l&#65533;&#65533;0&#1044;&#65533;&#65533;Eu&#65533;G&#65533;vc&#65533;&#65533;t&#65533;Ka)&#1103;&#65533;&#65533;&#65533;(&#65533;&#65533;!Qr&#1176;"&#65533;&#65533;&#65533;&#65533;3)&#65533;Lo~&#65533;&&#65533;&#65533;$4_&#65533;HRD&#1401;&#65533;e&#65533;s&#65533;&#65533;&#1513;&#65533;&#65533;)S_&#46575;
G&#65533;&#65533;&#65533;&#65533;~&#65533;W&#65533;&#65533;U&#65533;x&#1263;&#65533;&#65533;&#65533;3&#65533;&#65533;u&#65533;&#65533;Q*V&#65533;v3X&#65533;g6s&#65533;&#65533;j&#65533;&#65533;&#63222;&#65533;&#823;=S&#65533;&#65533;&#65533;&#65533;5&#65533;t&#65533;_&#1170;&#65533;&#65533;IN*&#65533;&#65533;&#65533;[Z'&#65533;&#65533;@ &#65533;x&#65533;c,#&#65533;83&#65533;&#65533;?
b#&#65533;&#1656;P5&#65533;D&#65533;&#65533;[&#65533;&#65533;h&#65533;&#65533;&#65533;`&#65533;g&#65533;l6h&#65533;&#65533;&#65533;&#65533;&#65533;<@.$&#65533;&#65533;&#65533;(&#65533;p6H"&#65533;&#65533;/L&#65533;&#65533;F&#65533;&#65533;&#65533;(p&#65533;c&#65533;R(&#65533;&#65533;&#65533;r&#65533;A?&#65533;&#65533;"&#65533;A^`&#65533;&#65533;&#65533;&#65533;D&#65533;&#65533;8@t&#65533;>d^m&#65533;&#65533;f&#65533;&#65533;&#65533; R&#65533;:L+p&#65533;@&#65533;&#65533;V&#65533;]6.&#65533;-&#65533;&#65533;&#65533;&#65533;%&#65533;@&#65533;&#65533;&#65533;&#65533; &#65533;&#65533;&#65533;&#65533;@&#65533;&#65533;&#65533;&#65533;b9&#65533;9O&#65533;&#65533;&#65533;~ ]( &#65533;&#65533; &#65533;&&#65533;Z&#65533;N&#65533;&#65533;&#65533;]d<&#65533;&#65533;&#65533;&#65533;.&#65533;&#65533;&#65533;>&#65533;&#65533;&#65533; 	&#65533;F&#65533;&#65533;ag<&#198;&#65533;F&#65533;&#65533;&#65533;b&#65533;0+hq&#65533;\&#65533;&#65533;F0v&#65533;&#65533;[&#65533;&#65533;&#65533;X&#65533;3&#65533;@	BP><&#65533;1z&#65533;&#65533;&#65533;o&#65533;U}3&#65533;&#65533;&#65533;`&#65533;&#65533;2D&#65533;+X&#65533;
U&#65533;&#65533;0&#65533;'&#65533;R&#65533;V&#65533;B&#65533;&#65533;(F
Mh&#65533;f4&#65533;&#65533;.|D(&#65533;&#65533;&#32708;&#65533;H&#65533;&#65533;&#65533;B.&#65533;?&#65533;&#65533;&#65533;@&#65533;&#65533;&#65533;G&#65533;&#65533;~&#176;&#65533;&#65533;=&#65533;&#65533;w&#65533;01&#65533;&#65533;0b&#65533;2&#65533;p&#65533;&#65533;b&#65533;P
&#65533;&#65533;9&#65533;&#65533;&#65533;)&#65533;&#65533;&#65533;@	&#65533;	&#65533;5	&#65533;&#65533;&#65533;@&#65533;0&#65533;&#65533;&#65533;z&#65533;v@ro&#65533;i`h&#65533;k&#65533;D(&#65533;g&#65533;gPJ&#65533;E&#65533;n p &#65533;k&#65533;&#65533;@&#65533;&#65533;EN&#65533;)&#65533;&#16742;r&#65533;&#65533;&#65533;rRd/&#65533;JfHL&#65533;'&#65533; Ek2Ei&#65533;Y$&#65533;&#65533;j&#65533;&#65533;FR&#65533;Isv)&#65533;G3&#65533;&#1654;&#65533;&#65533;&#65533;g&#65533;&#65533;I&#65533;rIpd)G$i{&#65533;I&#65533;&#65533;&#65533;_&#65533;id)&#594;&#65533;&#65533;gF&#65533;I&#65533;&#65533;D&#65533;&#65533;$R&#65533;I&#65533;h,&#65533;&#521;&#65533;(&#65533;&#65533;"E_XL&#65533;L&#18570;f&#1541;&#65533;M&#65533;XN&#65533;+&#65533;&#65533;K&#65533;r&#65533;&#65533;&#65533;m&#1637;]&#65533;"fA&#65533;o&#65533;&#65533;&#1777;k&#65533;&#65533; &#65533;&#65533;o&#65533;@A&#65533;&#65533;P`&#65533;B&#65533;A`r`&#65533;@"&#65533;&#65533;&#65533;&#65533;&#65533;!&#1073;&#65533;vKt&#65533;>&#65533;&#65533;x!&#65533;&#65533;&#65533;&#65533;&#65533;A&#65533;^&#407;^&#816;_&#65533;&#65533;[&#65533;P&#65533;&#1576;&#1280;`&#1253;&#65533;&#65533;b&#65533;A&#65533;+&#65533;&#65533;&#65533;s&#65533;(&#65533;T&#65533;Qp0C&#65533;&#65533;0&#65533;&#65533;
&#65533;&#65533;X &#65533;&#65533;&#65533;&#65533;x
&#65533;0	&#65533;&#65533;&#1616;G&#65533;T&#65533;p(&#65533;
&#65533;P-&#689;&#912;	K&#65533;)&#65533;7`&#65533;%&#65533;T&#65533;qt&#65533;aq&#65533;Z %&#65533;(a>	0&#65533;$Q&#65533;P&#65533;(&#65533;"&#65533;&#65533;Z&#65533; a&#65533;Yh&#65533; &#65533; }&#65533; &#65533;S, &#65533;'&#65533; 0 PXP&#65533; dK&#65533;Xf!&#65533;&#65533;	&#65533;&#65533;	u0=&#65533;r&#65533; &#65533;&#65533; &#65533;Y|]&#65533;&#65533;;&#65533;<&#65533;&#65533;&#65533;&#65533;&#65533;&#65533;&#65533; A&#65533;&#65533;@H/b&#65533;&#65533;&#65533;`&#65533;b&#65533;&#65533;
&#65533;p
&#65533;&#65533;&#65533;&#65533;&#65533;&#65533;&#65533;@&#65533;b&#65533;&#65533;
&#65533;&#65533;
&#65533;`}&#65533; &#65533; &#65533;&#65533;p&#65533;&#65533;&#65533;`&#65533;&#65533;&#65533;B&&#65533;&#65533;&#65533;&#65533;&#65533;&#65533;
&#65533;&#65533;	&#65533; 	/	&#65533;&#65533;&#65533;&#65533;&#65533;&#65533;&#65533;&#65533;&#65533;P&#65533; &#65533;&#65533;&#65533;p	&#65533; 
&#65533;p
&#65533; &#65533;&#65533;&#65533;}&#65533;&#65533;
&#65533;&#65533;&#65533;p&#65533;`&#65533; &#65533;P&#65533;&#65533;&#65533;&#65533;
&#65533;Pc5&#65533;	&#65533;&#65533;	&#65533;	&#65533;&#65533;	&#65533;0&#65533;&#65533;&#65533;&#65533;&#65533;	&#65533;&#65533;&#65533;&#65533;p	&#65533;&#65533;&#65533;&#65533;&#65533;c/(	&#65533;&#65533;D&#65533;&#65533;&#38494;F&#1438;&#65533;s&#65533;9&#65533;&#65533;t0q&#65533;`&#65533;7&#65533;&#65533;q m&#65533;i&#65533;o&#65533;m&#65533;j&#65533;l&#65533;iPd0Kjg`M&#65533;O&#65533;l&#65533;g@a&#65533;a ` bP_&#1700;N&#65533;&#65533;'Ud&#65533;\&#65533;&#65533;a&#65533;j&#65533;&#65533;/l&#65533;*&#65533;/&#65533;&#65533;/&#65533;&#65533;M&#65533;&#65533;&#65533;&#1157;&#65533;vN&#65533;P&#65533;&#65533;&#65533;&Z,I$FGTF`t|	BG&#65533;&#65533;&#65533;p&#65533;&#65533;&g&#65533;&#65533;F&#65533;
F&#65533;fFd&#65533;&#65533;&#65533;&#65533;f&#65533;&#65533;f&#65533;&#65533;&#65533;REL2f&#65533;j&#65533;&#65533;$_&#65533;&#65533;E&#65533;i&#65533;&#65533;&#65533;&#65533;J&#65533;gJJ&#65533;&#65533;ex&#65533;&#65533;&#65533;&#65533;&#65533;g&#65533;&#65533;&#1318;jz-&#65533;&#65533;-&#65533;&#65533;&#65533;s]&#65533;1&#65533;&#65533;@&#1056;&#65533;&#65533;O&#65533;8"&#65533;:&#65533;&#65533;&#65533;&#65533;&#65533;&#65533;A?&#65533; &#65533;&#65533;&#1072;&#65533;&#65533;&#1068;&#65533;&#65533;&#65533;&#65533;a&#65533;%&#65533;&#65533;]&#65533;&#65533;&#65533;o&#1834;&#65533;/&#65533;]&#65533;&#65533;&#65533; ?&#65533;&#65533;"&#65533;&#65533;@&#65533;&#65533;]&#65533;&#1711; &#65533;@&#65533;5"&#65533;&#720;&#65533;&#272;&#65533;&#620;&#1024;&#352;B B&#65533;9a&#65533;&#65533;&#65533;`SP@$&#65533;u]&#65533;&#65533;&#65533;&#65533;TK&#65533;&#65533;!W`&#65533;&#65533;&#65533;@	a`hp	&#65533;&#65533;z&#65533;&#65533;&#65533;&#65533;&#65533;`&#416;m&#65533;&#65533;0	&#65533;&#1200; &#65533;i`&#65533;, 6S&#65533;'&#65533;-!21&#65533;&#65533;&#345; $&#65533;A7@=&#65533;&#65533;.&#65533;)&#65533;&#65533;,&#65533;T0a&#65533;8f&#65533; eYcgv O#1f&#65533;`VP:&#65533;x`9&#65533;&#65533;	g&#6233;P	_&#65533;X&#65533;&#65533; 	i&#65533;Bp&#65533; 9&#65533;&#65533;x&#65533;&#65533;&#65533;&#65533;S[&#65533;&#65533;&#505;&#65533;Zp&#65533;&#65533;z&#65533;?&#65533;&#65533;{&#65533;&#65533;=&#1187;&#65533;&#65533; &#65533;&#65533;&#65533;p
&#65533;&#65533;
&#65533;&#65533;&#65533;&#65533;
&#65533;&#65533;&#65533;&#65533;&#65533;&#65533;P&#65533;`	&#65533;&#65533;&#65533;&#65533;&#65533;&#65533;&#128;&#65533;&#65533;&#65533;&#65533;&#65533;&#65533; &#65533;A&#65533;&#65533;P&#65533; =&#65533; &#65533; &#65533;&#65533;	&#65533;&#65533;&#65533;&#65533;p~pu&#65533;&#65533;t&#65533;&#65533;&#65533;&#766;s RHw&#65533;|&#65533;w&#65533;0d&#65533;&#65533;&#65533; 	&#65533;&#65533;&#65533;`9&#65533;&#65533;9&#65533;&#65533;c&#65533; 	&#65533;Yd&#65533;&#65533;&#65533;&#65533;z&#65533;|&#65533;y&#65533;y &#65533;v &#65533;l&#65533;,&#65533;x&#65533;&#65533;v&#65533;&#65533;u@&#65533;>8&#65533;o&#65533;A&#1572;Gxc d&#1060;f@_Ppa ]&#65533;[&#65533;&#65533;\&#65533;7&#65533;&#65533;9&#65533;&#65533;ZPU&#65533;[ &#65533;4&#65533;ap&#65533;9&#65533;a0dP=&#65533;k&#65533;l&#65533;,G|&#65533;^&#65533;f&#65533;e&#65533;&#65533;_:m&#65533;&#8627;
Eo8&#65533;yk&#65533;Vj&#1458;-&#65533;&#65533;j&#811;&#65533;t*|J&#65533;Mr\*&#65533;Q&#65533;&#65533;p&#65533;&#65533;t/&#65533;&#65533;&&#65533;Z*&#65533;p!&#65533;a &#65533;&#65533;_&#65533;&#65533;e
g~&#65533;&#65533;kt&#65533;&#65533;&#65533;&#65533;m&#65533;&#65533;&#65533;&~&#65533;Lb&#65533;&#388;&#65533;&#356;&#65533;r*&#65533;&#65533;&#65533;L2EG&#65533;[hFs&#1416;lth&#65533;&#65533;f&#65533;&#410;|J&#65533;&#65533;jl&#65533;&#65533;&#65533;&#441;&#65533;.&#65533;$&#65533;FG*!&#65533;&#65533;&#65533;4]&#65533;&#65533;&#65533;&#65533;^&#1495;;+&#688;&#65533;0]&#65533;x@&#65533;1&#65533;&#1280;}&#1056;[&#65533;!&#65533;&#65533;&#65533;&#65533;&#65533;&#65533;&#65533;&#65533;&#778;};;-B&#65533;&#65533;B&#65533;0a{&#560;&#65533;*&#65533;&#65533;cB&#65533;&#65533;&#65533;&#65533;&#65533;d&#65533;&#65533;9o&#1288;&#65533;&#65533;&#65533;&#65533;B&#65533;k@&#65533;^&#65533;^&#65533;!&#65533;&#65533;&#65533;l|&#65533;[&#65533;&#65533;&#65533;&#65533;x&#65533;Y}&#992;&#65533;&#65533;&#65533;F&#65533;&#65533;&#65533;
&#65533;&#65533;`&#65533;6`&#65533;Y&#65533;@&#65533;`&#65533;1&#65533;&#65533;.&#65533;o
&#65533;&#65533;Rp`_p&#65533;0&#65533;&#65533;#&#65533;&#65533; &#65533;&#65533;
&#65533;u&#65533;+?T&#65533;&#65533;	&#65533;`&#65533;&#65533;W&#65533;`	h&#65533;102 Cy*&#65533;+&#65533;&#65533;y&#65533;&#65533;:|&#65533;U&#65533;U'&#65533;NW7]c.!$&#65533;*&#65533;&#65533;l+8:q 9&#65533; kev&#65533;/`1&#65533;o9q&#65533;=&#65533;u&#65533;&#65533;&#65533;0~/6
&#65533;&#65533;	&#65533;	&#65533;0&#65533;&#65533;0W&#65533;=ppY	0&#65533;&#65533;&#65533;Y&#65533;&#65533;7&#65533;&#65533;;?&#65533;&#65533;&#65533; y&#65533;&#65533;U&#65533;#P&#65533;&#65533;(tCz&#65533;&#65533;&#65533;!&#65533;{&#65533;k&#65533; 	&#65533;0
&#65533;&#65533;
&#65533;p
&#65533;@
&#65533;&#65533;
&#65533;&#65533;&#65533;&#65533;&#65533;&#65533;&#65533;
&#65533; &#65533;&#65533;
&#65533;p
&#65533; 
&#65533;&#450;&#65533;&#65533;c&#3711;&#65533;&#65533;&#65533;p&#65533;	&#65533;|&#65533;r &#65533;sP&#65533;"&#65533;j&#65533;n&#65533;&#65533;&#65533;=&#65533;H*b&#65533;&#65533;W
M&#65533;&#65533;=&#65533;&#65533;&#65533;&#65533;i&#65533;D&#65533;Q\&#65533;h&#65533;&#65533;d&#65533;&#65533;&#65533;}P&#65533;_&#65533;&#65533;2\&#65533;CL1&#65533;&#65533;_`&#65533;c&#65533;1A|&#65533;`&#65533;&#65533;^&#65533;&#65533;V&#65533;_ &#65533;wW&#65533;^ &#65533;Z&#65533;%^Pp`/&#65533;1&#65533;&#65533;+>&#65533;A&#65533;G&#65533;&#65533;(&#65533;&#65533;&#65533;`&#65533;&#65533;0&#65533;&#65533;&#65533;=.&#65533;I&#65533;&#65533;C(&#65533;f&#65533;&#65533;c&#65533;^&#65533;&#65533;ux&#65533;_&#65533;&#1906;&#65533;a&#65533;/k&#65533;j&#65533;ljn&#65533;&#445;&#65533;&#65533;&#1860;ka^k&#65533;dn&#65533;&#65533;Na8&#65533;D&#65533;&#643;&#65533;&#65533;&#65533;#&#65533;&#65533;&#65533;&#65533;2&#65533;U4&#65533;&#65533;&#65533;R&#65533;Ee&#65533;E&#65533;&#65533;&#364;&#65533;&#577;.Glz&#65533;h^&#65533;&#212;&#65533;`|N&#65533;1Ev&#65533;&#65533;&#65533;f&#65533;E&#65533;&#1288;e&#65533;f&#65533;&#65533;b&#65533;/&#65533;&#65533;RN&#65533;,&#65533;&#65533;&#1290;&#65533;n.&#65533;&#65533;n&#65533;&#65533;&#65533;A&#65533;&#65533;&#65533;&#65533;&#65533;&#800;&#65533;&#65533;3&#65533;&#539;&#65533;&#65533;&#460;`&#65533;n&#65533;&#65533;&#65533;&#65533;l&#65533;&#65533;4&#65533;<&#65533;&#65533;&#65533;&#65533;&#65533;&#613;z&#65533;&#65533;I&#65533; &#65533;&#65533;&#1435;&#65533;	&#65533;P&#65533;&#847;&#65533;&#65533;&#65533;&#887;&#65533;&#65533;&#407;&#65533;&#65533;&#65533;&#65533;&#65533;&#65533;&#65533;n&#65533;&#65533;'&#65533;&#65533;&#65533;&#65533;&#65533;`&#65533;&#65533;0&#65533;&#859;:&#65533;`;&#65533;g&#65533;&#65533;P&#65533;&#65533;~&#65533;&#65533;j&#65533;&#65533;&#65533;&#65533;&#65533;&#65533;&#65533;
&#65533;`q&#65533;H@D&#65533;&#65533;!xQWO&#65533;&#65533;&#65533;&#65533;&#65533;@&#65533;&#65533;]&#65533;{&#65533;
@b&#65533;0&#65533;@	&#65533;&#65533;	&#65533;p&#65533;&#65533;
:&#65533;&#65533;&#65533;&#1165;
&#65533;&#65533;&#65533;&#65533;&#65533;&#65533;&#640;&#65533;&#65533;?P&#65533;+&#65533;%&#65533;&#65533;p&#65533;! ;&#65533;&#65533;&#65533;&#65533; y&#65533;&#65533;#&#857;Q&#65533;'&#65533;&#65533;CY]&#65533;u,&#65533;TC0o'&#65533;&#65533;89qY&#65533;   &#65533;L&#65533;&#65533;"&#65533;:2pZ0X&#65533;&#65533;	&#65533;@
&#65533;0
&#65533;&#65533;&#65533; &#65533;i&#65533;3&#65533;P &#65533;x&#65533;&#65533;:&#65533;&#65533;&#65533;&#65533;&#65533;&#65533;&#65533;&#65533;&#65533;%-;&#65533;P&#65533;&#65533;L &#65533;&#65533;&#65533;0:
&#65533;&#65533;
J
5V
&#65533;&#65533;
&#65533; 	&#65533;&#65533;&#65533;&#65533;@&#65533;\&#65533;d&#65533;&#65533;&#65533;Y&#65533;&#65533;&#65533;	&#65533;&#65533;@V&#65533;&#65533;&#65533;&#65533;s  &#65533;&#65533;jp&#65533; &#65533;KL&#65533;Lh&#65533;=&#65533;S&#65533;O&#65533;&#65533;``&#65533;2&#65533;&#65533;U&#65533;Y`T&#65533;X@S&#65533;W0U&#65533;Y@$&#65533;U&#65533;\&#65533;Up&#65533;&#65533;&#65533;&#65533;V`Z&#65533;$&#65533;&#65533;S S@X&#65533;W0&#65533;Z`>&#65533;&#65533;3&#65533;&#65533;&#65533;W&#65533;`&#65533;&#65533;&#65533;K&#65533;*X&#65533;t&#65533;&#65533;&#725;*Z6&#65533;&#65533;e&#65533;&#65533;1_&#144;1s&#65533;L&#65533;&#65533;;z&#65533;X&c&#65533;&#65533;`&#400;)Cfe&#65533;&#65533;`4&#65533;A&#65533;&#65533;&#65533;M/a&#65533;&#65533;F&#65533;&#65533;&#65533;4?&#65533;h&#65533;6&#65533;&#1849;s&#65533;&%G&#65533;&#65533;Rs&#22166;&#65533;&#65533;&#65533;8&#65533;&#65533;&#393;&#65533;&#65533;Tk&#65533;qX&#65533;r&#65533;:N&#65533;V&#65533;^&#586;&#65533;5\8&#65533;o&#65533;&#925;&#65533;&#1449;[&#65533;f&#65533;R+&#65533;iSs&#65533;a&#65533;F&#65533;&#65533;&#65533;l&#65533;s&#65533;&#65533;&#65533;o&#65533;6&#65533;m&#65533;&#65533;m&#1914;m&#65533;&#65533;m7o&#65533;&#317;5{:&#65533;&#65533;&#65533;"]&#65533;T59&#65533;a&#1138;K.j_&#65533;~o&#65533;&#65533;M&#65533;&#65533;&#735;&#65533;&#65533;fK&#65533;&#65533;&#65533;&#65533;&#65533;&#65533;~&#65533;&#60280;&#65533;Z&#65533;9&#65533;F&#1594;uj&#860;U#&#65533;&#65533;&#65533;&#65533;pFYk}&#65533;:&#65533;&#65533;&#65533;aG&#65533;&#65533;s6&#65533;&#65533;&#65533;_&#65533;&#65533;L&#65533;4k&#1384;Ik&#65533;l4f&#65533;a&#65533;e&#65533;&#65533;&#65533;j&#65533;q&&#65533;d&#65533;&#65533;&#65533;&#65533;&#65533;&#65533;&#65533;/&#65533;d&&#65533;&#65533;y&&#65533;&#65533;&#65533;k&#65533;PBh@&#65533;&#65533;&#65533;d&#65533;yFdL&#65533;0&#65533;b&#65533;y&#65533;&#65533;Q&#65533;e&#65533;&#65533;F&#65533;K&#1840;&#65533;&#65533;yF&#65533;l&#65533;&#65533;s&#65533;&#65533;c&#65533;Y&#65533;}L&#65533;&#65533;e&#65533;A&#65533;fN&#65533;&#65533;c&#65533;y1&#65533;&#65533;&#65533;)F&#65533;a&#65533;9&#65533;&#65533;a&#65533;&#65533;2G%&#65533;<rY\q&#65533;ZB	H&#65533;`&&#65533; &#65533;NX&#65533;&#65533;X&#65533;&#65533;&#65533;9.&#65533;%O&#65533;&#65533;>P&#65533;&#1176;f&#65533;&#65533;&#65533;K8a&#65533;{&#65533;&#65533;\`ye[t	&K&#65533;i&#65533;&#65533;ejI$&#65533;:&#65533;O^&#65533;&#65533;V8a&#65533;<&#1568;	 &#65533;@&#65533;6&#65533;&#65533;&#65533;8&#65533;&#65533;&#65533;@&#65533;&#65533;T0&#65533;Xp&#65533;N&#65533;b}a(&#65533; &#65533;w\r&#65533;M&#65533;&#65533;0&#65533; &#65533;8@&#65533;&#65533;]&#65533;>&#65533; &#65533;L&#65533;a'&#65533;&#65533;#MRQeRJ&#65533;2&#65533;&#65533;&#65533;D&#65533;&#65533;&#65533;~&#65533;`b&#65533;'&#65533;&#65533;,&#65533;&#65533;&#65533;4&#65533;&#65533;t&#65533; &#65533;J&#65533;&#65533;cN(!&#65533;@&#65533;A
=,&#65533;&#65533;HAFQ&#65533;B!&#65533;C&#65533;&#65533;c&#65533;;&#65533;&#35023;=&#65533;:&#65533;#<&#65533;&#65533;7&#65533;&#206;9&#65533;xc4&#65533; &#229;1&#65533;C&#65533;&#65533;#&#65533;&#65533;&#1026;&#65533;+Rc&#65533;&#65533;C&#65533;3&#65533;`&#65533;n6&#1696;&#65533;&#65533;4&#65533; &#65533;&#65533;/&#65533;p&#65533;.&#65533;h&#65533;-&#65533;&#65533;b&#65533;&#311;8&#65533;0&#65533;&#65533;:&#65533;&#65533;&#65533;&#65533;0&#65533;&#65533;&#65533;&/"G&#65533;&#65533;,&#65533;&#65533;&#65533;&#65533;H#&#65533;1'&#65533;*&#65533;&#65533;r&#65533;T[&#65533;&#65533;&#160;&#65533;&#65533;&#65533;&#65533;&#65533;&#65533;&#65533;<&#65533;&#1868;4&#65533;X#&#65533;3`2&#65533;&#65533;&#65533;-&#65533;&#65533;r1&#65533;'c&#65533;n&#65533;\r&#13903;&#65533;&#65533;&#65533;&#518;&#65533;&#65533;&#65533;)&#65533;&#65533;&#65533;&#65533;/&#65533;f&#65533;&#60204;&#65533;&#65533;&#65533;8&#65533;h&#65533;
&#65533;&#65533;&#65533;&#65533;
,&#1634;&#65533;&#65533;&#65533;&#65533;&#1770;&#65533;&#65533;&#65533;K&#65533;&#65533;&#65533;&#65533;&#65533;F5&#65533;&#65533;&#65533;X&#65533;&#65533;&#65533;7&#65533;q&#65533;l&#65533;&#1656;&#65533;5&#65533;&#65533;*=?bF&#65533;&#65533;h`h&#1264;&#65533;&#65533;&#65533;&#65533;o&#65533;&#65533;6e&#65533;&#65533;lh3&#65533;&#65533;&#65533;&#65533;2&#1728;&#65533;&#65533;&#65533;B&#65533;p|&#65533;1&#65533;&#65533;EBC&#65533;C$!6&#65533;q&#65533;
&#65533;:T &#65533;&#65533;&#65533;#&F&#1496;F4&#65533;xE !&#65533;B&#65533;O68&#65533;&#65533;&#516;%a&#65533;!xr&#1566;(&#27082;|&#65533;~0tA9&#65533;@&#1288;F3&#65533;&#65533;&#65533;f$&#65533;Jz&#65533;4T&#65533;9&#65533;&#65533;?x&#65533;#!/&#65533;!4&#65533;&#65533;Gw&#65533;c&#65533;&#65533;&#65533;e&#65533;&#65533;TQj&#65533;"I&#65533;)&#65533;&#65533;a&#65533;T&#65533;#I&#65533;<&#65533;3&#65533;&#65533;<V&#65533;IQ&#65533;&#65533;&#65533;&#65533;&#65533;"eDiI&#65533;R2&#65533;&#65533;)1K&#65533;&#65533;R)&#65533;&#1122;gx	L&#65533; f&#65533;&#65533;&#65533;&#65533;P&#65533;&#65533;&#65533;&#65533;&#65533;&#65533;+d&#65533;d&#65533;&#65533;&#65533;&#65533;`&#65533; &#65533; &#65533;&#65533;p&#65533; a	f@&#65533;'J	8X!
s&#65533;&#65533;.&#65533;&#65533;a&#65533;B&#65533;&#65533;+&#65533;&#65533;h&#65533;&#65533;&#65533;&#65533;-j&#65533;&#65533;_&#65533;&#65533;&#1829;)&#65533;tW&#65533;	2@&#65533;	T&#65533;&#65533;j&#65533;(A<&#65533;&#65533;
P&#65533;b&#65533; .&#65533;&#65533;a%!8&#65533;&#65533;L&#65533;&#65533;Y&#65533;&#65533;&p(&#65533;&#65533;`@`@&#65533;U.q @&#65533;
P&#65533;8@#&#65533;L&#65533;JP&#65533;$ 4&#65533;o&#65533;"&#65533;	PX&#65533;MP&#65533;tp&#65533;
, b&#65533;@&#65533;&#65533;:1
X&#65533;X&#65533;&#65533;X:&#1409;&#65533;
O$A]&#65533;&#65533;gYt=&#65533;B&#65533;&#65533;&#65533;&#65533;5&#65533;iY&#65533;&#65533;9&#65533;&#65533;&#65533;[&#1568;&#65533;4D&)&#65533;&#1024;&#65533;3&#65533;a[&#65533;&#65533;H&#65533; &#65533;.&#65533;&#65533;[&#65533;Bj&#65533;&#65533;d&#65533;
X&#65533;&#65533;BT&#146;&#65533;Y&#65533;&#65533;mp&#65533;&#65533; 8&#65533;&#65533;&#65533;F4G6&#65533;HOt&#65533;c&#65533;e[b&#794;A&#65533;0&#65533;-&#65533;\&#65533;<&#865;N#/&#65533;&#65533;&#65533;L&#65533;&#65533;&#65533;&#65533;y2y&#65533;N&#65533; &#65533;TV&#65533;&#65533;Lp&#32479; &#65533;&#65533;nB1^F"&#65533;&#65533;&#65533;dv&#65533;m&#65533;&#65533;&#65533;&#65533;o'c+!8&#65533;&#65533;&#65533;&#65533;8*YAn&#823;B&#65533;&#65533;e6f&#65533;U&#65533;&#65533;`&#65533;G)&#65533;&#65533;9&#65533;&#65533;&#65533;p&#65533;&#65533;&#65533;p&#65533;&#65533;&#65533;&#896;&#65533;&#65533;&#65533;&#582;5d&#65533;&#65533;ccZ3&#65533;&#65533;gXC&#65533;&#65533;/0&#65533;"a &#65533;&#65533;&#65533;E/&#65533;A&#65533;_&#65533;B&#65533;C&#24934;|q&#65533;&#65533;&#65533;?&#65533;F&#65533;&#65533;n\&#65533;&#65533;&#65533;!q5:H#z&#65533;&#65533;P&#65533;&#65533;f&#65533;&#65533;&#65533;l&#65533;&#65533;E@y&#65533;&#65533;a&#65533;&#65533;&#65533;<&#65533;&#65533;&#65533;&#65533;&#65533;&#65533;h2&#65533;|g;&#65533;&#65533;A(N&#65533;(&#65533;,J2&#65533;&#65533;&#65533;pQ54&#65533;(&#199;0&#65533;&#65533;F3&#65533;&#65533;@;&#65533;&#65533;&#65533;&#480;&#65533;1&#65533;&#65533;i&#65533;&#1233;|&#390;&#65533;1hp)D&#65533;&#65533;P&#65533;L&#65533;&#65533;"q&#65533;&#65533;&#65533;&#65533;Ie:&#65533;<B'A&#1311;&#65533;ZF&#65533;u&#65533;&#65533;ab &#65533;&#65533;&#65533;1&#65533;A$Q:&#65533;&#65533;&#65533;E9A&#65533;GD&#65533;&#65533;'1R&#65533;&#65533;q2&#1763;&#65533;6&#65533;&#65533;&#65533;c$9&#1538;&#65533;&#65533;&#65533;ynb&#65533;{&#65533;4&#65533;}QW&#65533;"&#65533;&#65533;&#65533;.h&#65533;
JE&#65533;y8C&#65533;&#65533;%$&#65533;	Q&#65533;&#65533;&#65533;B&#65533;&#65533;
C&#65533;B"&#65533;Z&#1282;&#65533;(E(L&#65533;
[c&#65533;&#65533;&#65533;&#65533;0&#65533;Q&#65533;`C&#65533;&#65533;w&#65533;&#65533;&#65533; Z<&#65533;=HAE&#65533;&#65533;&#65533;&#65533;@&#65533;&#65533;*&#65533;&#1420;N &#65533;&#65533;k]GJ&#65533;&#65533;@[&#65533;rAR@&#65533;@&#65533;,&#65533;&#65533;&#65533;&#65533;p&#65533;t]p&#65533;nj&#65533; `N&#65533;&#65533;&#65533;0p
T&#1895;YO@&&#65533;&#65533;&#65533; E&#65533;B&#65533;4&#65533;.&#65533;&#65533; .&#65533;G 
`@&&#65533;&#65533;&#65533;&#65533;nm&#65533;&#65533;.&#65533;Qx&#65533;uM{&#65533;C2v^K&#928;&#65533;&#65533;\&#65533;&#65533;&#65533;mHg&#480;&#65533;~&#65533;&#65533;&#65533;&#65533;,JHK&#65533;&#65533;&#65533;m@C&#65533;&#453;&#65533;&#65533;6&#65533;^0Chg&#65533;&#65533;&#65533;u&#65533;&#65533;&#65533; &#65533;9&#65533;Aj&#65533;M&#65533;&#65533;v&#65533;/&#65533;&#65533;&#65533;&#65533;p{&#65533;&#65533;&#65533;t^%&#65533;&#65533;H&#65533; &#65533;|&#65533;&#65533;!'&#759;&#65533;L&#65533;&#65533;&#65533;&#65533;d"&#65533;&#1278;&#65533;.&#65533;}&#65533;&#65533;-&#65533;&#65533;[&#65533;rAR&#65533;5&#65533;yc&#65533;>J&#65533;}/&#65533;&#1975;1[C&#65533;&#65533;&#65533;
/&#65533;K&#65533;j&#518;px&#65533;&#65533;&#65533;&#65533;x&#65533;P&#65533;&#65533;&#65533;&#65533; &#65533;&#65533;p&#65533;&#65533;&#65533;&#65533;&#65533;&#587;qx&#65533;&#65533;&#65533;@&#65533;X&#65533;&#65533;p&#65533;E&#65533;k!i8&#65533;&#65533;#.&#65533;&#65533;&#65533; &#65533;&#65533;c&#65533;2&#1265;fP`&#65533;&#65533;1&#65533;`&#65533;&#65533;_&#65533;&#65533;Y&#65533;&#65533;&#65533;
^&#65533;` &#65533;]&#65533;'|B'&#65533;&#65533;Z&#65533;&#65533;\&#65533;'&#65533;[&#65533;f &#65533;(&#65533;4.&#65533;&#65533; .&#65533;0&#802;3&#1120;/&#308;&#65533;+&#65533;&#65533;`&#65533;%dB^&&#49487;&#65533;;=D&#65533;#&#65533;&#65533;&#65533;C@&#65533;1&#65533;@&#65533;2Db&#65533;&#65533;&#65533;&#65533;&#65533;&#65533;&#65533;&#65533;&#65533;.&#65533;%*&#65533;&#65533;&#65533;&#65533;6c&#65533;)	&#65533;d&#65533;eP&#65533;&#65533;%&#65533;&#65533;&#65533;BbN&#65533;gXa&#65533;e&#65533;&#65533;i&#65533;DS&#65533;D:&#65533;%B&#65533;&#65533;ML&#65533;V|EsZ<&#65533;&#65533;E&#65533;d&#65533;g]26&#65533;&#65533;`0&#65533;]&#65533;&#65533;&#65533;&#65533;&#65533;&#65533;&#65533;&#65533;`@7i&#65533;EU*&#65533;2!&#65533;b&#65533;&#65533;,L&#65533;_R&e&#65533;e&#65533;&#65533;i,Gs<&#65533;sc&#65533;ZxUH&#65533;W&#65533;]&#65533;&#65533;[&#65533;T&#65533;&#65533;Dx&#65533;-&#65533;(&#65533;&#65533;.H&#65533;:&#65533;&#65533;@&#65533;&#65533;7 +&#65533;:&#65533;&#65533;U&#65533;&#65533;6y&#65533;V(Rp\&#65533;c&#65533;$C&#65533;&#65533;C&#65533;ss&#65533;e&#1029;Kp'&#65533;&#65533; ly(&#65533;&#65533;&#65533;"&#65533;r&#65533;XI&#65533;&#65533;&#65533;)8)&#65533;&#65533;&#65533;&#65533;&#65533;&#65533;#&#65533;nY p&#65533;&#65533;:r&#1129;&#65533;PP&#65533;0&#65533;&#65533;R&#65533;&#65533;	&#65533; P &#65533;&#65533;&#65533;P&#65533;x&#65533;X&#65533;&#65533;$&#65533;*8&#65533; &#65533;&#65533;&#65533;)&#65533;&#65533;&#65533;J&#65533;	&#65533;&#65533;&#65533;&#65533;b1&#65533;+x&#65533;&#1024;&#65533;&#65533;&#65533;&#640;X&#65533;B&#65533; &#65533;(`&#65533;
=&#65533;	&#65533;&#65533;&#65533;&#65533;&#65533;&#65533;&#761;&#65533;&#65533;&#65533;&#65533;&#65533;HL&#65533;&#65533;&#65533;&#65533;a&#65533;4&#65533;),7P&#65533;&#65533;&#65533;&#65533;&#65533;&#65533;&#65533;	&#65533;&#65533;z&#65533;&#65533;&#65533;&#65533;A-&#65533;$4`&#65533;&#1762;&#65533;&#65533;y&#65533;&#65533;)&#65533;&#540;&#65533;b&#65533;&#65533;&#1715;&#65533;a&#65533;&#65533;&#1263;&#65533;&#65533;&#65533;A&#65533;&#65533;&#65533;&#65533;&#65533;&#1906;&#65533;&#65533;.&#65533;&#65533;&#65533;{&#15644;&#65533;&#65533;/&#65533;&#798;&#65533;&#65533;/&#65533;&#65533;y?&#65533;&#65533;-&#65533;&#65533;-&#65533;#&#65533;&#65533;=&#65533;&#65533;<&#65533;&#776;&#65533;&#65533;&#65533;c,&#65533;&#65533;&#65533;/&#65533;m&#65533;&#65533;&#65533;&#65533;&#65533;&#65533;&#65533;&#65533;&#65533;&#65533;`!&#65533;&#65533;&#65533;&#65533;(&#65533;&#65533;C	&#65533;&#65533;&#65533;k&#65533;2/r&#65533;m&#65533;&#65533;A&#65533;d&#65533;&#65533;&#65533;P6&#65533;c&#65533;e&#65533;3f&#1040;)1&#65533;R&#65533;&#65533;J"&#65533;7(A&#65533;Z&#65533;&#65533;\&#65533;Y&#65533;&#65533;x&#261;Y&#65533;\9&#65533;&#65533;&#65533;&#65533;`&#65533;Q&#65533;Q^&#65533;7`0&#65533;&#65533;'$&#65533;3&#65533;Q %&#65533;b&#65533;Q1qjxoC&#65533;&#65533;&#65533;Q7&#65533;F7&#65533;'E&#65533;&#65533;QCD7Nbb&#65533;Rtc&#65533;4BD7%&#65533;&#65533;+&#65533;K&#65533;%N&#65533;$U\&#65533;c !&#65533;S&#65533;&#65533;&#65533;&#65533;::0&#65533;&#65533;B&#65533;<&#65533;&#65533;4&#65533;&#65533;/&#65533;&#65533;h`&#65533;f&#65533;i#ah&#65533;U&#65533;Ud&#65533;K&#65533;&#65533;oM&#625;x&#65533;1]&#65533;a&#65533;&#65533;*&#65533;CbCGA&#65533;&#65533;HY&#65533;t;&#65533;096r&#65533;6*&#65533;,!U&#65533;|U&#65533;tC`&#65533;&#65533;YPR&#65533;RP&#65533;Wx&#65533;&#65533;U(&#65533;L(&#65533;7&#65533;)&#65533;6&#65533;Ep@H2p@&#65533;Y&#65533;&#65533;[&#65533;&#65533;^&#65533;&#65533;"&#65533;'X5GA&#65533;DbxE&#65533;&#65533;&#65533;&#65533;&#65533;&#65533;&#65533;9&#65533;L&#65533;t&#65533;&#65533;&#65533;&#65533;&#65533;&#65533;$&#65533;&#65533;&#65533;&#65533;C&#65533;&#65533;&#65533;&#65533;&#65533;&#65533;qA &#65533;&#1171;H&#65533;l&#65533;&#553;s&#65533;&#65533;KX&#65533;&#65533; &#65533;&#65533;&#65533;&#65533; &#65533;&#65533;&#65533;&#65533; &#65533;&#65533;W&#65533;&#65533; &#65533;Y&#65533;z<&#65533;&#65533;&#65533;z&#65533;\&#65533;+&#65533;&#65533;8&#65533;`h&#65533;&#65533;*&#65533;<&#4204;&#65533;&#65533;	5&#65533;&#65533;%&#65533;&#1979;&#65533;&#65533;&#65533;5
&#65533;&#65533;	&#65533;,&#65533;&#65533;&#65533;R>&#65533; &#65533;&#737;&#65533;&#65533;&#65533;>&#65533; &#65533;&#65533;(&#65533;&#65533;&#65533;&#65533;7X=&#65533;&#65533;&#65533;&#65533;Z&#65533;&#65533;&#65533;{=&#1188;&#65533;&#65533;9	 &#65533;N&#65533;&#65533;&#814;&#65533;&#1070;&#65533;[[&#65533;l&#1674;&#65533;&#65533;&#65533;S[&#65533;m[&#65533;&#65533;&#65533;&#65533;&#65533;[&#65533;&#65533;&#65533;&#65533;&#65533;&#65533;&#1647;&#65533;.&#65533;&#65533;&#65533;\&#65533;&#65533;5&#65533;&#65533;&#65533;U&#65533;&#65533;&#65533;&#582;&#65533;H&#65533;&#65533;&#1569;&#65533;&#65533;&#65533;&#65533;`&#65533;&#669; &#477; &#65533;&#65533;&#65533;\|+&#65533;ASr&#65533;f&#65533;D,t&#65533;-]GcE7&#65533;4aSy'?&#65533;_h&#65533;4&#65533;Q3&#65533;/&#65533;6}&#65533;f&#65533;M&#65533;&#65533;_&#65533;&#65533;]&#65533;&#65533;&#65533;&#65533;-QY&#65533;&#65533;Z&#65533;&#65533;&#65533;&#65533;[&#65533;&#65533;&#65533;%&#65533;&#65533;%,&#65533;&#65533;&#881;^&#65533;Cfh&#817;&#65533;-D&#65533;&#65533;@<7&#65533;K&&#65533;^&#65533;&#65533;&#65533;_&#65533;Qg&#65533;Vt;&#65533;&#65533;&#65533;&#65533;8&#65533;&#65533;HH&#65533;&#65533;s&#65533;&#65533;-&T&#65533;C,&#65533;2&#65533;&#65533;	&#65533;y&#65533;6O$FI&#65533;&#65533;&#65533;6&#65533;&#65533;R&#65533;&#65533;&#65533; &#65533;0&#65533;%H&#1632;z&#65533;	&#65533;&#65533;&#65533;0&#65533;&#65533;Tl^&#65533;&#65533;&#65533;&#65533;#[&#65533;&#65533;&#65533;P)&#65533;\&#65533;^x&#65533;]&#65533;^&#65533;a<da^a&#65533;-_&#65533;h&#65533;&#65533;Y&#65533;a5&#65533;R&#65533;&#65533;&#65533;F$&#65533;^&#65533;}_&#65533;s&#65533;tLbf&#65533;&#65533;_&#65533;C'&#945;` &#65533;[&#65533;U(Q8VXy#&#65533;K8<&#65533;&#65533;< &#65533;C`G&#65533;:&#65533;E\P1bHB;~&#65533;%&#65533;[&#65533;&#65533;a+3?.`&#65533;&#65533;&#65533;&#65533;&#65533;^`&#65533;&#65533;B&#65533;&#65533;H&#65533;G@&#65533;+&#65533;&#65533;+@&#65533;T&#65533;&#65533;|&#65533;&#65533;&#65533;&#65533;kW&#65533;U&#65533;&#65533;2W&#65533;&#65533;&#65533;&#65533;&#65533;&#65533;&#65533; `&#65533;&#65533;l&#65533;&#65533;&#65533;:&#65533;s&#65533;(+&#65533;&#65533;I+r&#1658;_&#65533;&#65533;W&#65533; &#65533;&#65533;&#65533; d&#65533;(0&#65533;  &#65533;&#65533;&#65533;&#65533;&#65533;(&#65533;8+&#65533;&#1112;&#65533;&#65533; &#65533;&#128;&#65533;&#65533;&#17900;&#65533;*&#65533;:&#65533;&#65533;&#65533;5x&#65533;&#65533;=\4&#65533;f6&#65533;Y&#65533;B&#1018;	&#65533;-&#65533;&#65533;&#53792;H&#65533;&#65533;&#65533;Y&#65533;&#65533;&#65533;&#65533;;&#65533;,&#65533;&#65533;&#65533;=&#65533;&#65533;,&#1026;-&#514;~&#65533;,&#65533;&#65533;&#65533;&#65533;!&#65533;&#65533;-&#65533;8&#65533;&#65533;&#65533;&#1555;&#65533;&#65533;&#65533;q|&#65533;&#65533;.&#65533;.&#65533;&#65533;h&#65533;Y&#65533;&#65533;&#65533;M&#65533;&#65533;L&#1554;&#65533;`&#1718;=xF&#65533;&#65533;	&#65533;

rV&#65533;g&#65533;&#65533;L&#65533;1N&#65533;&#65533;h&#65533;&#65533;g&#65533;A&#65533;&#65533;ds1&z"&#65533;&#65533;&#65533;&#65533;&#65533;&#65533;&#65533;&#65533;&#65533;&#65533;&#65533;1J&#65533;T&#65533;3&#65533;h&#65533;ab&#65533;^]&#65533;&#490;&#65533;&#65533;x&#65533;C&#65533;&#65533;&#65533;&#65533;8&#65533;&#65533;&#65533;&#65533;\&#65533;&#65533;h&#65533;&#65533;Y&#65533;&#65533;\&#65533;'&#65533;&#65533;SSS=7%&#65533;&&#65533;Cb&#65533;&#65533;&#65533;1[h^&#65533;8[&#65533;f4Bfl&#65533;%&#65533;&#65533;&#709;](l^6\&#65533;A^&#65533;&#65533;&dk&#65533;&#65533;&#65533;_&#65533;]C&#65533;&#65533;\l]&#65533;&#65533;&#65533;]&#65533;C&#65533;&#65533;&#65533;&#558;k&#65533;&#65533;&#65533;F&#65533;*D&#65533;2=&#65533;_&#65533;&#65533;&#65533;nl_H&#490;.&#65533;bJFMS&#65533;6&#65533;&#65533;.&#65533;&#1774;&#65533;&#1777;c&#65533;B/&#65533;&#65533;@nS&#65533;&#65533;S&#65533;&#65533;K&#65533;&#65533;^na m&#65533;~n&#65533;&#65533;[&#65533;&#65533;X`^[&#65533;&#65533;&#65533;&#65533;&#65533;&#65533;&#65533;Z&#65533;&#65533;X&#65533;&#65533;&#65533;&#65533;N&#65533;&#65533;&#16382;&#65533;7o&#65533;&#65533;C&&#65533;'Nal&#65533;~l`&#65533;&#65533;&#65533;&#65533;l&#65533;&#65533;&#65533;&#65533;\ &#65533;`&#65533;m`0l&#294;Tx&#65533;'V(pT0U&#65533;UPP&#65533;&#65533;KP&#65533;BXcJ&#65533;&#65533;[&#65533;1&#1709;Q&&#65533;n&#65533;v^&#65533;&#65533;&#65533;=&#65533;C&#65533;~&#65533;&#734;&#65533;&#814;&#65533;;&#65533;&#65533;`&#65533;G&#65533;&#1529;&#65533; &#65533;9H&#65533;J&#65533; &#65533;aW/W&#65533;&#65533;K&#65533;&#65533;I&#65533;&#65533;	(&#65533;SF&#65533;&#65533;&#65533;&#65533;}U&#65533;o&#65533;Jp #/&#65533;&#65533;P&#650;&#65533;e&#65533;r&#65533; &#65533;&#65533; &#65533;&#65533;h	&#65533;
&#65533;:&#65533; &#65533;&#65533;&#65533;*&#65533;&#65533;
Hs&#65533;&#65533;`&#65533;fk&#65533;&#65533;@&#65533;i&#65533;)&#65533;&#65533;&#65533;[r~,&#65533;0O&#65533;&#65533;s@&#65533;[&#562;,&#65533;m&#1690;&#65533;Z&#65533;&#65533;&#65533;E&#65533;+`&#65533;-&#65533;)&#65533;&#65533;*&#65533;&#65533;,X*&#65533;&#65533;*&#65533;&#65533;&#777;2&#65533;G&#65533;h&#65533;U&#65533;&#65533;	,p&#65533;&#65533;}&#65533;X&#65533;v-&#65533;&#65533;&#65533;-&#65533;&#65533;&#65533;&#65533;	&#151395;}&#65533;&#65533;&#65533;&#65533;&#65533;r?&#65533;&#541;&#65533;&#65533;&#65533;&#65533;&#65533;&#1661;Vw&#65533;&#65533;&#65533;&#65533;z?&#546;&#65533;Y&#65533;VC=&#1267;e&#65533;DI&#65533;&#65533;&#65533;&#65533;R^&#65533;&#65533;|&#65533;&#65533;Fk\&#65533;&#65533;f&#65533;Y8&#65533;\&#65533;&#65533;&#65533;ks?wuo&#1972;.&#65533;X&#65533;&#65533;k&#65533;w\&#65533;&#65533;^bh&#65533;&#65533;mF&#65533;&#65533;s&#65533;$&#65533;&#65533;&#65533;UTHOQ&#65533;Up&#65533;&#65533;[&#65533;&#65533;M&#65533;V&#65533;n&#65533;l&#65533;&#65533;&#65533;&#65533;=n&#190;x*&#65533;&#65533;&#65533;&#65533;b&#65533;&#65533;kW&#65533;+^k&#65533;T\&#65533;&#65533;^(27LyM&#65533;&#65533;d,2&#1630;F&#65533;&#65533;V&#65533;B[&#65533;&#65533;&#65533;j&#65533;.&#65533;#K&#65533;j-&#65533;Y&#65533;*&#65533;^&#65533;&#65533;aJF&#65533;-zb&#65533;Rb&#65533;&#65533;&#65533;EG0Q&#65533;f&#65533;&#65533;&#65533;&#65533;*&#2008;/&#65533;#V,&#65533;d&#65533;&#65533;`&#65533;&#65533;&#65533;w&#65533;&#65533;&#65533;Y&#65533;X&#65533;&#65533;Y&#65533;&#65533;fw{&#65533;Y&#65533;X&#65533;&#65533;P&#65533;&#65533;&#65533;&#65533;&#65533;s&#65533;w<,&#65533;"&#65533;&#65533;&#65533;&#453;&#65533;*$^x&#65533;a&#65533;&#65533;&#65533;l&#65533;c&#65533;&#2004;]&#65533;w&#65533;&#65533;&#65533;&#65533;O&#65533;jm|&#65533;&#65533;&#65533;&#65533;&#65533;&#1374;&#65533;&#65533;&#65533;&#65533;fz&#65533;&#65533;V&#65533;L&#516;OH&#65533;X&#65533;&#65533;&#65533;2]&#65533;Wh&#65533;Vp&#65533;&#65533;&#65533;&#65533;&#65533;&#65533;&#1671;&#65533;U&#65533;f&#65533;&#65533;&#65533;&#65533;q_{&#65533;&#65533;w&#65533;M&#1027;,&#65533;pd&#512;&#65533;+&#65533;&#65533;H&#65533;&#65533;{&#65533;~&#65533;&#65533;WA)sm(h&#65533;&#65533;&#65533;&#65533;&#65533;pq&#65533;&#65533;,&#65533;`&#65533;&#65533;&#648;iJ&#65533;&#65533;\&#65533;&#570;&#65533;&#65533;Yf&#65533;W&#65533;&#65533;&#65533;9e&#65533;8p&#65533;&#65533;"R&#65533;&#65533;&#65533;@&#65533;&#65533;D&#65533;&#65533;&#65533;&#65533;	'H&#1328;!&#65533;<&#65533;)rd&#65533;>&#65533;P&#65533;&#65533;&#65533;-j&#1172;&#65533;y&#65533;66&#1644;As&#25369;2ff&#65533;&#65533;&#65533;&#65533;&#65533;&#926;1&#65533;&#65533;T&#65533;M&#65533;3d&#260;&#65533;&#65533;&#65533;0b&#65533;T&#65533;3&#65533;.]&#65533;t&#65533;B&#65533;,U&#65533;h&#65533;rv&#65533;+Z&#65533;T&#65533;&#65533;e&#65533;/`&#65533;T&#65533;R&#65533;K.^&#65533;&#65533;C&#65533;&#1534;\&#65533;&#65533;&#65533;e&#65533;b&#65533;d&#65533;2&#65533;KU&#65533;B&#65533;b&#908;&#65533;L2c&#65533;t&#65533;)&#65533;1P&#65533;P&#65533;Y&#65533;O&#65533;?5/&#65533;&#65533;&#65533;5m&#1848;i&#65533;&#65533;v&#65533;l&#65533;pF&#65533;vl&#65533;&#65533;5&#65533;q&#65533;&#65533;u&#65533;1_B&#65533;2&#65533;
&#65533;&#65533;[&#65533;r&#65533;&#686;&#65533;:v&#65533;&#65533;d&#618;UK&#65533;W&#65533;P&#65533;*e&#65533;&#65533;*W&#65533;N&#65533;_&#65533;&#65533;&#65533;&#65533;+X&#65533;&#65533;&#65533;&#1007;&#65533;&#65533;^&#65533;r&#21963;/&#65533;&#1826;&#65533;/&#65533;&#1842;0&#65533;&#65533;&#65533;0&#65533;&#65533;&#65533;K0&#65533;&#65533;&#65533;0b&#65533;L4&#65533;&#65533;L4&#65533;#&#65533;0#
&#65533;K-&#65533;&#65533;2&#65533;%&#65533;@"&#65533;%&#65533;\&#65533;	)&#65533;&#65533;B.&#65533;s&#4279;&#65533;b&#65533;-<&#65533;K,&#65533;&#65533;KxE&#65533;G&#65533;,&#65533;&#65533;&#65533;,>&#65533;&#773;#R)"&#65533;Wb&#65533;e&#65533;&#65533; &#65533;.&#65533;&#65533;`&#65533;&#65533;&#65533;&#65533;&#65533;0&#65533;&#18592;&#65533;&#65533;&#65533;Z^&#65533;&#65533;.?&#65533;8&#65533;+&#65533;&#65533;&#65533;
&#65533;z&#65533;&#1191;&#65533;~&#65533;&#65533;&#65533;&#65533;h&#65533;"L&#65533;&#65533;,Xa0&#65533;T(g&#65533;$&#65533;/oj9&#771;&#65533;VZe1&#65533;D&#65533;1&#65533;&#65533;&#65533;K.&#65533;\9&#65533;&#65533;|&#65533;&#65533;.&#65533;|&#65533;&&#65533;=&#65533;
+-&#65533;&#65533;g&#29746;&#65533;r&#65533;+&#65533;&#370;k-&#65533;&#65533;D&#65533;_&#65533;&#65533;&#65533;&#65533;<[!&#65533;&#65533;"&#65533;#&#65533;&#65533;&#65533;&#65533;&#65533;/&#65533;&#65533;b&#751;sa0~&#65533;&#65533;0&#65533;&#65533;Ya&#65533;&#65533;&#65533;&#65533;&#65533;&#65533;&#65533;&#1847;K&#65533;&#65533;&#65533;&#65533;.E&#65533;&#65533;,&#65533;&#65533;&#65533;
}z&#65533;&#65533;
*&#65533;&#65533;&#65533;(&#65533;&#65533;
) &#65533;B&#65533;(&#65533;,&#65533;&#65533;LJ&#65533;&#65533;8,
)&#65533;&#65533;	'&#65533;`&#65533;I$&#65533;&#65533;!F9&#65533;&#1025;t&#65533;&#65533;t B&&#65533;&#65533;B|0&#65533;"&#65533;&#1026;/&#65533;&#65533;&#65533;)&#65533;`)&#65533; &#65533;0&#65533;&#65533;@8 &#65533;H+&#65533;&#65533;L`T0&#65533;-&#65533;0 &#65533;&#65533;4&#65533;Ey&#65533;@!&#65533;&#65533;&#65533;A*\p@&#65533;&#65533;PK&#65533;A&#65533;a&#65533;&#65533;t&#65533;&#65533;&#65533;&#65533;&#65533;d`&#65533;+&#65533;&#65533;W&#65533;&#65533;&#65533;SLf&#65533;&#65533;&#65533;M8&#65533;&#65533;&#65533;nT&#65533;&#65533;i(&#65533;9pGuFMk4&#65533;W&#65533;&#65533;Q&#65533;=&#65533;Q9La|eZ_&#65533;F;]&#65533;&#65533;N&#65533;W&#65533;&#65533;`t&#65533;;_b&#65533;TW&#65533;&#1358;&#65533;&#65533;&#65533;edl&#65533;9&#65533;f&#65533;$&#65533;&#65533;&#65533;&#65533;&#65533;&#65533;K&#65533;%\&#65533;i&#65533;&#65533;E&#65533;s&#65533;Sm&#65533;_o&#65533;Mm&#65533;Gr&#65533;&#65533;&#65533;s&#65533;1Gp&#65533;&#65533;&#65533;gF&#65533;&#65533;&#65533;}p&#65533;^&#65533;pb2p&#65533;&#65533;&#65533;&#65533;R&#65533;
V&#65533;B&#65533;&#65533;#&#65533;&#65533;&#65533;&#65533;&#65533;H&#65533;)&#65533;0O$0`&#65533;&#65533; 'J&#65533;	&#65533;&#65533;B&#65533;&#65533;X![&#65533;&#65533;	&#65533;r&#336;h&#65533;+&#65533;<&#65533;B	&#65533;&#348;&#65533;&#1259;']&#65533;G:&#65533;1&#65533;ad&#65533;&#65533;&#65533;&#372;tQW&#65533;&#65533;&#65533;&#65533;&#65533;&#65533;"Q&#65533;D,&#65533;&#65533;(,&#65533;&#65533;Y&#65533;&#65533;8&#65533;-&#65533;&#65533;^&#65533;"&#65533;&#65533;`&#65533;[&#65533;&#65533;6&#65533;&#65533;&#65533;`&#65533;+&#65533;d&#65533;4&#65533;&#65533;&#65533;&#65533;E/&#65533;&#65533;&#65533;?&#1167;&#65533;&#65533;&#1088;z&#65533;&#65533;\&#65533;&#65533;&#65533;xh&#65533;0&#65533;&#65533;&#65533;@&#65533;0&#65533;&#331;]LGU&#65533;/(&#65533;&#65533;"&#65533;	&#65533;&#65533;`E&#65533;&#65533;Q&#65533;b:&#65533;D&#65533;*&#65533;[\&#65533;:&#65533;&#65533;E&#65533;I\4&#528;&#65533;&#65533;P&#65533;$&#65533;I,M+[J&#65533;&#65533;&#65533;&#65533;Dc&#65533;&#65533;&#65533;P3&#65533;Q&#65533;2cZc&#65533;&#65533;&#65533;4Mh&#65533;&#65533;N&#65533;&#544;Q&#65533;qN&#802;&#65533;&#65533;f&#65533;'1&#1164;&#65533;Tg-&#65533;t&#65533;j&#65533;&#145;&#65533;&#65533;'&#65533;faOs&#65533;&#65533;&#65533;&#65533;vh&#65533;+|&#65533;O|&#659;&#65533;&#65533;C6&#65533;&#65533;&#65533;&#65533;&#65533;&#65533;W-j&#65533;F'&#65533;3&#65533;`&#65533;&#65533;C
&#65533;&#65533;b`&#65533;&#65533;)x
&#65533;&#65533;&#65533;TEK&#65533;&#65533;Px&#65533;&#65533;&#65533;&#65533;&0&#65533;JH"&#65533;1e&#65533;L#!&#65533;H@&#166;7&#65533;&#65533;$bJ	&#65533;J&#10709;*%$&#65533;&#65533;F(&#65533;&#65533;D &#65533;p&#65533;4H!&#65533; 2&#65533;&#65533;
T &#65533;&#65533;&#65533;&#65533;&#65533;&#65533;&#65533;@h!(A
Z&#65533;&#65533;&#65533;@'Xk
L&#65533;U&#65533;&#65533;p&#65533;&#65533;&#65533;0 "h D$&#65533;`&#65533;"&#65533; &#65533; &#65533;&#65533;&#65533;xH(p&#65533;&#65533;Z$&#65533;	h &#65533;&#65533; 0@&#65533;&#1511;QU&#65533;&#65533;&#65533;4&#65533;W&#65533;Z&#65533;#&#65533;&#65533;6`
l&#65533;+&#65533;&#65533;&#65533; :4<N&#65533;&#65533;&#65533;&#65533;&#65533;&#65533;&#65533;.&#65533;&#65533;aJP@&#65533;=&#1844;A)&#65533;
P
X&#65533;&#65533;d&#65533;w&#65533;)&#65533;i&#65533;&#65533;`+|&#65533;Jv&#65533;K&#65533;&#65533;&#65533;&#65533;3&#65533;cMl&#65533;&#65533;7&#65533;&#65533;&#65533;&#65533;&#185;&#65533;=&#65533;6m&#65533;Mnn&#65533;&#65533;&#65533;N&#65533;8&#65533;	&#65533;&#65533;&#65533;f&#65533;&in~&#65533;&#65533;&#65533;&#65533;&#65533;
^0&#65533;P&#65533;:&#1295;~&#65533;&#65533;&#65533;#,&#65533;&#65533;&#1700;6&#65533;&#65533;&#832;w;&#65533;7&#65533;&#65533;&#65533;9aJ&#65533;8&#1225;O@&#65533;`&#65533;&#65533;&#65533;$v0"&#65533;1N&#65533;7q&#65533;LtB&#65533;&#65533;&#65533;&#65533;.&#65533;&#65533;&#65533;&#65533;&#65533;&#65533;Dg&#65533;&#65533;&#65533;&#65533;H&#65533;&#65533;&#65533;A1&#65533;R@&#678;H&#65533;z&#65533;H&#65533;&#65533;&#65533;&#65533;&#65533;&#65533;&#65533;tF9V&#65533;&#65533;A&#65533;j&#65533;<Wa&#65533;&#65533;&#65533; &#65533;BL&#65533;&#65533;(ga&#65533;X&#784;&#65533;`&#65533;&#65533;*&#65533;&#65533;&#65533;(&#65533;&#65533;&#65533;&#65533;&#65533;pY&#65533;W&#65533;3&#1098;&#65533;Q&#65533;~&#65533;&#65533;[ &#587; &#65533;&#65533;&#65533;&#1689; `&#65533;
\&#65533;
.|Q&#65533;]&#1314;<]EB&#65533;hj&#65533;&#65533;&#65533;-i&#65533;&#65533;&#65533;&#65533;V&#65533;"V&#65533;B&#65533;&#65533;&#65533;&#65533;G&#65533;"&#65533;QP&#65533;&U%FIh&#65533;&#65533;O&#65533;&#65533;&#65533;MO&#65533;P#&#65533;&#1283;&#65533;&#65533;&#65533;X&#65533;&#65533;&#65533;"&#65533;&#65533;b%k&#65533;?v&#65533;"~&#65533;$<;I&#65533;&#65533;&#65533;&#65533;dOs&#65533;OU5&#65533;&#65533;&#65533;&#65533;T&#65533;&#65533;&#65533;&#65533;(d&#65533;dM&#65533;&#65533;&#65533;(6&#65533;&#65533;lof&#65533;&#65533;&#65533;DN+A&#65533;G8&#65533;
_8&#65533;^pJ@&#65533;&#5016;x#&#65533;&#65533;Bb'&#65533;!&#65533;qA&#65533;&#65533;!&#65533;QC&#65533;&#65533;8&#65533;[&#65533;FX&#65533;&#65533;KD &#65533;&#65533;&#65533;&#65533;:&#1569;&#65533;&#65533;Cj@&#65533;&#65533;m&#65533;&#65533;&#65533;&#65533;4&#65533;&#65533;&#65533;'&#65533;HF&#65533;&#65533;&#65533;&#65533;&#65533;%hYXAP&#65533; 	9&#65533;&#65533;&7&#65533;&#65533;exmh'&#65533;  n&#65533;&#65533;B&#65533;&#65533;XDj&#65533;[ &#65533;&#65533;&#65533;0`&&#65533; &#65533;2M
&#65533;&#65533;&#65533; &#65533;P&#65533;&#65533;@&#65533;6P&#65533;&#65533;&#65533;&#65533;#&#65533;E0 &#65533;&#65533;&#65533;&#65533;u&#65533;Ot&#65533;a&#65533;&#65533;6&#65533;&#65533;&#65533;&#65533;&#65533;&#65533;&#65533;sC&#65533;m&#65533;&#65533;)&#65533;&&#65533;&#65533;}&#65533;@&#32606;&#65533;&#65533;&#65533;s&#65533; &#65533;&#1283;&#65533;A&#65533;&#65533;&#65533;%&#65533;9&#65533;#&#65533;&#65533;&#65533;<phb&#65533;7&#65533;&#65533;&#49859;&#65533;&#65533;&#65533;&#1591;&#65533;&#65533;&#65533;&#65533;w&#65533;&#65533;&#65533;&#65533;&#65533;=D&#65533;&#65533;/~r&#65533;&#65533;&#65533;P&#65533;&#65533;9&#65533;&#65533;w&#65533;&#65533;&#65533;%L&#65533;S&#65533;&#65533;Ka}&#65533;&#65533;&#65533;&#65533;&#65533;&#65533;&#65533;&#65533;^`&#65533;&&#65533;&#65533;I&#65533;&#65533;&#65533;'LVL'&#65533;&#65533;X'l&&#65533;&#65533;&&#65533;T&#65533;h &T%&#65533;n^ &&#65533;&#65533;&&#65533; K&#65533; &#65533;l&#137;9&#65533;.&#65533;EIG*&#65533;&#65533;&#65533;&#65533;)&#65533;&#65533;&#65533;&#65533;&#65533;&#65533;&#65533;+|&#65533;m&#65533;}&#65533;&#65533;	YK9&#65533; &#65533;&#65533;&#65533;&#65533; &#65533;'&#65533;Q&#65533;iP+&#65533;&#65533;&#65533;&#65533;&#65533;~&#65533;tdTnP&#65533;&#65533;&#65533;&#65533;&#65533;}&#65533;&#65533;&#65533;&#595;&#1288;#&#65533;&#559;&#65533;&#65533;x&#65533;G;&#65533;&#65533;&#65533;&#65533;&#65533;B+	&#65533;&#65533;&#65533;uL%)&#65533;&&#65533;&#516;&#1026;&#65533;&#1034;+&#65533;&#65533;&#65533;&#65533;mE&#65533;K&#65533;&#65533;&#65533;6T<&#65533;-,I$.	&#65533;&#65533;m&#65533;&#65533;&#65533;&#65533;.&#65533;&#65533;&#65533;Q0XJ!&#65533;&#65533;4y&#65533;&#65533;\&#65533;&&#65533;&#65533;&#65533;QAH&#65533;I&#65533;J<&#65533;&#65533;&#1611;&#65533;&#733;L&#65533;&#65533;&#65533;|&#65533;R{&#65533;&#65533;D&#65533;&#65533;MY&#65533;&#65533;z\&#65533;&#65533;&#65533;t\&#65533;1#&#65533;&#65533;&#65533;&#65533;B&#65533;K&#65533;&#65533;&#65533;&#65533;&#65533;&#65533;L&#65533;&#65533;&#65533;&#65533;`&#65533;\&#65533;7&#65533;#8`f&#65533;%PB$<B$LB%|&#65533;%%P&#65533;$LNU<B&#65533;#0&#65533;" &#65533;B&#65533;&#65533;&#65533;&#65533;!&#65533;",&#65533;A.&#65533;>&#65533;"$U&#65533;&#873;&#65533;&#65533;\ PdEZd BDb&#65533;C&#65533;&#65533;&#65533;&#65533;&#65533; &#65533;A&#65533;&#65533;`$tX&#65533;8@a=MV&#65533;D	&#65533;@
&#65533;&#65533;&#65533;&#65533;M&#65533;&#65533;Y&#65533;@
&#65533; 
&#65533;@L&#65533;	&#65533; F&#65533; 
d <&#65533;&#9558;l&#65533;&#65533;XUi]&#65533;`&#65533;&#65533;&#65533;&#65533;]M@i&#65533;&#65533;&#65533;H&#65533;CP&#65533;&#65533;@&#65533;&#65533;	`@&#65533;u&#65533;C&#65533;^1&#65533;&#1804;&#65533;&#65533;&#65533;Fx&#65533;LM&#65533; \yki&#65533;k]&#65533;&#65533;&#65533;4&#65533;&#65533;&#1480;&#65533;&#65533;&#65533;&#65533;(X&#65533;)Sx&#65533;lX&#898;&#65533;&#65533;&#65533;&#962;i&#65533;&#65533;&#65533;&#65533;A&#65533;o&#65533;N&#65533;D&#65533;&#65533;h
&#65533;m&#65533;&#65533;DNj&#65533;f&#65533;&#65533;&#65533;K&#65533;O&#65533; &#65533;p&#65533;Xi&#65533;&#65533;\&#65533;&#65533;)&#65533;&#65533;&#65533;&#65533;&#65533;&#65533;&#65533;&#65533;Xp&#65533;A&#65533;&#65533;&#65533;m&#65533;&#65533;&#1823;r&#65533;&#65533;&#65533;&&#65533;&#65533;&#65533;&#65533;mh&#65533;&#65533;]&#65533;Y&#65533;&#65533;&#1615;&#65533;&#65533;&#65533;&#65533;_&#65533;&#65533;_&#65533;A&#65533;&#65533;&#65533;WoI&#1990;&#1350;=&#65533;&#65533;H&f&#65533;D%d&#65533;B(&#65533;H&#65533;'@(&#1063;(0t&#280;&#168;B&#65533;&#65533;&#65533;X&#65533;%T&#65533;&&#65533;%&#65533;&#65533;%\KU&#65533;eB&#65533;r&&#65533;'&#65533;&#65533;&#65533;J :Y&#65533;&#65533;K(&#65533;&#65533;|(&#65533;A&#65533;&#65533;A&#65533;LJuB% #&#65533;c&#65533;&#65533;T&#65533;&#65533;$pB&#65533;x&#65533;&#65533;&#65533;&#65533;&#65533;&#65533;R&#65533;&#65533;&#1108;&#65533;)&#65533;G&#65533;&#65533;&#65533;&#65533;&#65533;~Q&#65533;&#65533;&#65533;&#65533;&#65533;&#65533;&#65533;&#65533;B&#65533;&#65533;m&#65533;9&#65533;b&#65533;&#65533;>&#65533;&#65533;G&#65533;9Z&#65533;D&#65533;&#65533;X&#65533;&#65533;&#65533;I&#65533;)&#65533;G)&#65533;&#65533;&#65533;&#65533;&#65533;&#65533;&#65533;}&#65533;	&#65533;&#65533;B}&#65533;&#65533;"&#65533;&#65533;&#65533;&#751;&#49308;4&#536;M&#65533;-&#65533;?&#65533;QC9R&#65533;&#65533;)&#65533;&#65533;))eG&#65533;&#65533;&#859;&#65533;&#65533;&#65533;~&#65533;&#65533;~:&#65533;&#65533;&#65533;:G&#65533;&#65533;}&#133;^jvB&#65533;&#571942;&#65533;b(&#65533;&#65533;&Lh&&#65533;&#65533;PY&#65533;&a&#65533;]B&#65533;Y&#65533;&#65533;#4&#174;&#65533;*&#65533;&#65533;&#65533;#L<&#65533;c$&#65533;*#0B#DB&#65533;&#65533;&#44210;&#65533;!d&#1134;&#65533;R&#65533;G~d&#65533;M&#65533;f&#65533;&#65533;&#65533;C&#65533;cB
&#65533;b"BAd"$&#1397;&#65533;k&#65533;^&#65533;&#65533;c&#65533;&#65533;\  B&#65533;&#65533;&#65533;H&#65533;A&#65533;&#65533;A&#65533;A&#65533;&#65533;	&#65533;&#65533;&#65533;&#65533;&#65533;U^&#65533;&#65533;&#65533;&#65533; 
&#65533;&#65533;	&#65533; 
&#65533;&#65533;&#860;&#65533;&#65533;@&#65533;&#65533;&#65533;&#65533;&#65533;&#65533;&#65533;&#65533;0A&#65533;&#65533;&#65533;]&#65533;&#65533;%&#772;&#65533;&#65533;&#65533;&#65533;TI&#65533;&#65533; &#65533;&#65533;, &#65533;&#65533;P&#65533; &#65533;H &#65533;&#65533;&#65533;&#65533;|@&#65533;&#65533;&#65533;&#65533;=&#65533;$&#65533;&#1729;&#65533;&#65533;&#65533;L@&#65533;h ]&#65533;&#65533;&#65533;&#65533;&#65533;&#65533;P&#65533;&#65533;,\&#65533;&#65533;&#65533;&#65533;f&#65533;&#65533;&#65533;&#65533;&#65533;&#65533;&#65533;&#65533;&#65533;&#65533;N&#65533;&#65533;&#65533;&#65533;)&#65533;pb&#65533;&#48478;}&#65533;O&#65533;&#65533;&#65533;&#65533;&#65533;&#65533;]&#65533;mD&#65533;&#65533;U&#65533;&#65533;&#65533;&#65533;&#1887;&#65533;m&#65533;&#65533;&#65533;&#65533;&#65533;&#65533;&#65533;&#65533;&#65533;D&#65533;&#65533;fp&#641;&#65533;&#1887;&#65533;$.&#65533;&#65533;_&#65533;5g&#65533;&#65533;&#65533;&#65533;q&#65533;&#65533;&#65533;-&#65533;&#65533;&#65533;&#65533;Wq&#65533;&#65533;&#65533;u&&#22303;&#65533;&#65533;^&#65533;&#65533;&#65533;m&#65533;&#65533;imp-&#65533;&#65533;DrD&#65533;~&#65533;&#65533;&#65533; &#65533;&#65533;&#65533;&#65533;&#65533;}&#65533;}&#65533;&#65533;J&#65533;&#65533;KeB&#65533;*&#65533;K&#65533;#&#65533;6&#65533;%x&#65533;&#65533;y`&#65533;`&#65533;N&#65533;bo&l&#65533;	jo	q&#65533;&pN#&#65533;&#65533;&#65533;&#65533;&#65533;&#65533;}&#65533;&#65533;&#65533;M&#65533;#(&#65533;B&#65533;&#65533;&#65533;&#65533;&#65533;&#65533;W&#65533;&#65533;&#65533;#4h&#65533;v&#65533;)&#65533;Q&#65533;G&#65533;1&#65533;=&#65533;30&#65533;&#509;&#65533;Q&#65533;&#65533;Y&#65533;&#65533;&#65533;#&#65533;&#65533;&#1159;&#65533;G&#65533;&#545;:=I&#65533;!-1	&#65533;$&#65533;&#65533;&#65533;
,&#65533;&#65533;z&#65533;&#65533;)D&#65533;66&#65533;p&#65533;%
c!H&#65533;BB&#65533;E&#65533;&#65533;~&#1343;HGR&#65533;&#65533;+EQ&#65533;&#65533;2Z&#65533;2&#65533;&#1663;@L&#65533;n&#65533;&#65533;&#65533;/&#65533;&#65533;&#65533;
:&#65533;?qJ}&#65533;&#65533;f&#65533;&#65533;Z`KI&#33476;`K&#65533;&#65533;&#65533;F&#65533;&#65533;&#65533;&#65533;y&#65533;&#65533;#<Z&#65533;9&#65533;#%&#65533;&#65533;<&#65533;&#65533;&#65533;9O&#65533;T&#65533;1&#65533;#4&#65533;-B&#65533;&#1905;3&#65533;#&#65533;1&#65533;&#65533;q&#65533;&#65533;1$&#65533;&#65533;#&#65533;A&"&#65533;#"+U&#65533;ed&#65533;&#65533;\DBr&#621;+"H&#65533;&#65533;&#65533;%&#65533;&#65533;&#65533;&#65533;&#65533;&#65533;&#65533;k&#65533;u&#65533;&#65533;&#65533;%c&#65533;&#457;&#65533;&#65533;&#65533;A*&#65533;\&#65533;&#65533;&#65533;&#65533;&#65533;(&#65533;&#65533;&#65533;&#65533;&#65533;&#65533;Mg}&#65533;_Y&#65533;G|@&#65533;&#65533;	&#65533;O
&#65533;&#65533;&#65533;&#65533;&#65533;&#65533;A&#65533;A&#65533;&#65533;x&#65533;`Q@GlU`s&#65533;`&#65533;&#65533;&#65533;&#65533;&#65533;&#65533;&#65533;F\&#65533;$&#65533;&#65533;l$&#65533; 4 g&#65533;,&#65533;,&#65533;0&#65533;&#1820;&#65533;&#65533;X&#65533;&#65533;D&#65533;&#65533;&#65533;&#65533;&#65533;I&#65533;&#65533;&#65533;%7g&#65533;	&#65533;@&#65533;&#65533;9&#65533;fb&#65533;&#65533;nx&#65533;&#65533;&#1111;&#65533;1&&#65533;.&#65533;'&#65533;%4Cg&#65533;	p^t&#65533;&#65533;xj&#65533;E#n&#65533;q&#65533;&#1794;&#65533;n&#65533;&#65533;&#65533;&#1871;&#65533;.&#65533;r&#65533;&#65533;p&#65533;&&#65533;&#65533;&#65533;f&#65533;&#65533;p&#65533;&#65533;&#65533;&#65533;&#65533;t&#65533;&#65533;&#65533;4n&#65533;&#65533;&#65533;&#65533;&#65533;H&#65533;&#65533;G&#1759;&#65533;&#65533;&#65533;&#65533;h@&#65533;&#65533;c&#65533;&#65533;n&#65533;&#65533;&#65533;&#65533;u&#65533;P&#65533;&Qp&#65533;c
|MfO$Ps&#65533;&#65533;&#65533;&#65533;&#65533;&#65533;&#65533;Z{o	=hJ&#65533;&#65533;r&#65533;&#65533;Z&#65533;&#65533;&#65533;5<&#65533;&#65533;5&#65533;&#65533;P	&#65533;&#65533;&#65533;^&#1640;B&#65533;5&#65533;!&#65533;&#65533;V&#65533;{j&#65533;$0&#65533;&#65533;
&#65533;&#769;&#65533;^&#65533;A&#65533;&#65533;&#65533;&#65533;$T(p&#65533;&#65533;ac&#65533;&#65533;/}Z&#65533;a&#65533;5&#65533;&#65533;&#65533;M**&#65533;T*|&#65533;(&#65533;&#65533;l&#65533;&#65533;&#65533;&#65533;&#65533;&#65533;t&#65533;(L&#65533;FA+&#65533;&#65533;&#65533;&#65533;&#65533;&#65533;&#1104;&#65533;&#65533;&#65533;B&#65533;-&#65533;&#65533;J)&#65533;&#65533;u&#65533;&#65533;&#65533;J&#65533;t&#65533;T\&#65533;(u&#65533;9&#65533;&#65533;&#65533;'&#65533;.v&#65533;&#65533;&#65533;&#65533;&#65533;&&#65533;j&#65533;R&#35690;&#65533;&#65533;&#65533;:&#65533;]&#65533;u^&#65533;w_k$&#65533;*&#65533;9B!?O)&#65533;:&#65533;w&#65533;&#65533;&#65533;&#65533;/&#65533;x&#65533;&#65533;&#65533;&#65533;.B"&#65533;"k~K&#65533;+&#65533;&#65533;#&#65533;7B&#65533;&#65533;q$&#65533;&#65533;&#65533;QU#rQA&#65533;OxB&#65533;\"$&#65533;@2&#65533;&#65533;&#65533; <$F&#65533;+!&#65533;&#65533;HFj&#65533;(&#65533;2G&#65533;&#65533;&#65533;&#65533;&#65533;C&#65533;2&#65533;&#65533;&#65533;&#65533;&#65533;&#65533;A&#65533;&#65533;&#65533;t&#65533;&#65533;@&#65533;T&#65533;&#1075;@&#65533;&#65533;,&#65533;&#1540;V&#65533;]0m&#65533;&#65533;&#65533;&#65533;L&#65533;&#65533;3\&#65533;	 &#65533;&#65533;&#65533;&#65533;&#65533;&#65533;@&#65533;R&#65533;k&#65533;&#65533;&#65533;~&#65533;&#65533;P&#65533;K&#65533;&#65533;<&#65533;h&#65533;EP &#65533;3:K&#65533;&#65533; &#65533;h&#65533;&#65533;&#65533;&#65533;&#65533;&#499;<G &#65533;vM&#65533;%&#65533;&#65533;&#65533;&#65533;&#65533;&#65533;&#65533;&#65533;P^Y&#65533;&#65533;&#65533;&#65533;&#65533;Z4&#65533;&#65533;&#65533;&#65533;&#65533;&#65533;&#65533;&#1512;&#65533;z&#65533;&#65533;z&#65533;{4&#65533;&#65533;mo&#65533;&#65533;w&#65533;4&#65533;Y4&#65533;&#65533;&&#65533;&#65533;&#65533;&#65533;&#65533;&H&#65533;&#963;&#65533;&#65533;&#65533;&#65533;_M&#65533;O &#65533;&#65533;&#65533;&#65533;zp&#65533;S&#65533;&#65533;&#65533;'P&#65533;PO&#65533;&#65533;&#65533;&#65533;_n&#65533;&#65533;&#65533;&#65533;&#34490;&#65533;g&#65533;&#65533;&#65533;&#65533;u;&#65533;&#65533;&#65533;&#65533;&#65533;T&#65533;p&#65533;z&#65533;,5&#65533;&#65533;&#65533;&#65533;&#65533;-&#65533;&#65533;&#65533;&#65533;&#65533;&#65533;&#65533;&#65533;&#65533;&#65533;&#65533;E.P&#65533;&#65533;&#65533;&#27143;&#65533;j&#65533;&#65533;&#65533;&#65533;l &#65533;Y&h&#65533;;&#65533;X&#65533;{&#65533;q&#65533;&#65533;&#65533;3|&#65533;J(&#65533;&#65533; &#65533;&#65533;&#65533;S&#65533;&&#65533;j &#392;&#65533;:~`&#383;H%@B"&#65533;83&#1473;&#65533;&#65533;&#65533;&#65533;&#65533; lk&#65533;+&#65533;$<&#65533;&#65533;&#65533;x&#65533;<8&#65533;&#1620;&#65533;&#65533;<&#65533;<U~&#65533;c&#65533;&#65533;&#65533;&#65533;%&#65533;T3&#65533;&#65533;&#65533;&#65533;5&#65533;&#65533; <&#1199;&#65533;&#65533;&#23056;&T&#65533;0&#65533;9P} &#65533;&#65533;&#65533;&#65533;B1(t&#65533;W&#65533;&#65533;*&#65533;`&#65533;&#65533;&#65533;&#65533;K&#65533;:&#65533;&#65533;&#65533;&#65533;&#65533;O&#65533;*&#65533;}&#65533;	h<&#65533;&#65533;k&#65533;h&#65533;O&#65533;&#65533;}&#65533;&#65533;&#65533;&#65533;T>&#65533;&#65533;}&#65533;&#65533;5&#65533;UP&#65533;&#65533;&#65533;&#1876;&#65533;&#65533;<&#65533;&#65533;&#1335;&#65533;9&#65533;&#65533;&#65533;&#65533;c&#65533;^s&#65533;<&#65533;#&#65533;cBb&#1093;&#1507;&#65533;#+&#65533;Ox:&#9518;&#65533;1&#65533;&#65533;>r&#65533;&#65533;&#65533;>&#65533;h8>k"'&#65533;2&#1404;&#65533;A&#65533;O&#65533;&#65533;KdS&#65533;*?H:&#65533;&#65533;?&#65533;&#65533;&#65533;H&#65533;A&#65533;&#65533;8&#65533;&#65533;y&#65533;w&#65533;&#65533;&#65533;&#65533;Al&#65533; U&#65533;&#65533;^&#65533;&#65533;&#65533;&#65533;&#65533;U&#65533;g&#65533;U*^&#656;@Y&#65533; &#65533;&#65533;Y&#65533;8&#65533;	h&#65533;P&#65533;@`A &#65533;9o&#65533;&#1313;G&#855;'?`&#65533;&#65533;&#65533;A0h&#1024;aB	H&#65533;`&#65533;B&#65533;*b&#65533;&#65533;Q&#65533;8&#65533;@q&#65533;&#196;
`&#65533; &#65533;&#65533;0x0A&#65533;.h&#65533;@&#65533;(I&#65533;2,&#65533;&#65533;&#65533;&#65533;&#65533;&#65533;2&#65533;0&#65533;&#65533;&#65533;:[&#65533;&#1161;'&#65533;@&#65533;s&#65533;&#1049;#0&#65533;&#65533;j&#65533;~&#65533;&#65533;&#65533;&#65533;&#65533;k&#65533;j&#65533;j&#29597;:g&#65533;&#809;s&#65533;^&#65533;x&#65533;p&#65533;{&#492;V&#65533;[&#65533;&#65533;!kV&#65533;&#65533;&#65533;z&#65533;.&#65533;&#1388;&#1790;u&#65533;
6&#65533;7&#922;5q,&#65533;&#65533;kP&#922;2g&#1464;&#65533;&#65533;&#65533;&#65533;&#65533;e&#1265;s&#65533;3b&#65533;b&#65533;&#65533;[&#65533;m&#65533;&#65533;t&#1960;I&#65533;F7q&#1150;&#65533;&#65533;&#65533;q4&#65533;&#1272;&#65533;&#65533;5&#65533;&#65533;m&#1724;i&#65533;&yw&#65533;&#65533;w&#65533;a&#65533;&#65533;&P&#65533;<}&#65533;&#1255;P&#65533;&#65533;&#65533;	?&#65533;N&#65533;&#65533;o&#1156;&#65533;IP@K2&#65533;&#65533;&#65533;I0&#65533;&#65533;&#65533;I&#65533;&#65533;'&#65533;D&#65533;K(1&#65533;J(&#65533;&#65533;&#65533;L4&#65533;&#65533;L &#65533;&#65533;AI$&#65533;&#65533;G:&#65533;&#65533;@I"ydEdT&#273;HZ4D&#65533;#&#65533;&#65533;n&#707;ArHB&#65533;&#65533;E&#65533;&#65533;Eb4&#272;D&#65533;R&#65533;)YK,&#65533;r&#65533;-Y&#65533;C&#65533;&#65533;I&#65533;|&#65533;&#65533;F &#65533;&#65533;&#65533;C&#65533;&#65533;K5&#65533;&#1298;4#i&#65533;I &#65533;&#65533;K4&#65533;d&#65533;OH)&#65533;VVA%&#65533;VV9%QW\&#65533;&#342;[$&#65533;%&#65533;WZI&#65533;=O<&#65533;D&#65533;J&#65533;&#65533;TJ:&#65533;0TQ+&#65533;&#65533;QMN<&#65533;PUOM&#65533;&#65533;M29UT?7&#65533;DV\C&#65533;&#65533;&#65533;R?&#65533;S&#65533;A=&#65533;S_&#65533;&#65533;U&#65533;&#65533;lm&#65533;LH}PX]&#65533;&#65533;5&#65533;
%&#65533;&#65533;&#65533;&#65533;q&#65533;3_&#65533;&#65533;5&#65533;d&#65533;&#65533;T2G&#65533;]7&#65533;B&#268;WL,g\&#65533;9&#65533;,$D	d&#65533;#&#65533;>&#65533;8a@$&#65533;&#65533;y&#65533;C&#65533;=&#65533;&#65533;&#65533;&#65533;-&#65533;&#65533;&#65533;	&#65533;&#65533;&#65533;%&#65533;&#65533;&#65533;&#65533;/&X&#65533;&#65533;&#9068;&#65533;&#65533;&#65533;&#65533;&#65533;F&#65533;&#65533;>&#65533;&#65533;&#65533;P@&#65533;H 6&#65533; &#65533;B&#65533;\x&#65533;&#65533;&#65533;n&#65533;&#65533;R &#65533;&#65533;^&#65533;&#65533;6&#65533;&#65533;1&#65533;&#65533;&#65533;&#65533;5&#65533;&#65533;&#65533;&#65533;&#65533;&#65533;&#65533;	0&#65533;@
$&#65533;@&#65533;(&#65533; 6&#65533;&#65533;&#65533;:8j&#65533;&#65533;&#65533; &#65533;&#65533;A&&#65533;p &#65533;v2 &#65533;"X<	&#65533;&#65533; &#65533;&#65533;&#65533;&#65533;&#65533;&#65533;
6&#65533;&#65533;|&#65533;&#65533;DH.&#1704;&#65533;4&#65533;L&#65533;&#65533;,&#65533;nS&#65533;&#65533;&#65533;&#65533;&#1226;&#65533;&#65533;VwL &#65533;Z&#65533;&#65533;&#65533;&#49208;&#65533;&#65533;&#65533;&#65533;C&#65533;&#65533;&#65533;&#239;&#65533;&#65533;}&#65533;:&#65533;(u&#65533;OW&#65533;&#65533;&#65533;&#65533;0&#65533;$&#65533;&#65533;&#65533;&#65533; &#65533;&#65533;&#65533;&#65533;j5&#65533;&#753;&#65533;&#65533;&#65533;&#65533;&#1165;&#65533;&#65533;&#1727;&#65533;&#65533;&#65533;&#65533;&#65533;&#750;&#65533;&#65533;&#65533;&#1994;+&#65533;&#65533;&#65533;+e&#65533;yC&#65533;&#65533;&#1644;&#65533;vu&#65533;&#65533;&#65533;&#1699;)Pp&#65533;C&#65533;&#65533;"&#65533;K`&#65533;CzD#&#65533;D|&#65533;&#65533;pR&#65533;&#65533;F8"_&#65533;&#65533;&#65533;D&#65533; &#65533;&#65533;HL"&#65533;p
!&#65533;&#65533;=M&#65533;S
&#65533;#&#65533;	:&#65533;xj!O&#65533;&#65533;,&#65533;D A&#65533;C$BF1&#65533;&#65533;!v&#65533;&#65533;&#65533;!,&#65533;&#65533;&#65533;&#65533;&#65533;&#65533;<&#65533;d&#196;&#65533;&#65533;!-&#65533;&#65533;&#65533;&#65533;&#65533;C8&#65533;&#65533;&#65533;&#65533;R!a&#65533;7E&#65533;&#65533;&#65533;&#65533;	&#65533;7&#65533;&#65533;&#65533;&#65533; &#65533;x&#65533;rM&#65533;2&#65533;&8&#65533;	M&#65533;&#65533;&#65533;X,b&#65533;
X&#546;&#65533;&#65533;&#65533;&#65533;,ha&#65533;]&#65533;B&#65533;&#65533;,Va
Q&#65533;b>&#65533;&#65533;DIt&#65533;ae&#65533;&#65533;&#65533;0&#65533;7&#65533;	[mBS&#65533;)La&#65533;R&#65533;&#65533;&#65533;&#65533;U&#65533; t	]&#65533;@&D&#65533;!5kO&#65533;&#65533;&#65533;&#65533;&#65533;&#359;KPT&#65533;&#65533;6&#65533;&#362;%&#65533;B&#65533;D&#65533;&#65533;&#65533;D&#65533;&#65533;Y&#65533;%&#65533;\&#65533;CH&#65533;&#65533;E<T&#65533;&#65533;&a&#65533;6&#65533;N&#65533;&#65533;&#65533;&#65533;&#65533;B&#65533;&#65533;4!&#65533;I&#65533;&#159;&#65533;@&#65533;BA&#65533;B&#65533;&#65533;&#65533;5&#65533;A&#1368;&#390;)&#65533;}&#65533;&#65533;F5&#65533;&#65533;=&#65533;a&#65533;\&#65533;"&#65533;~&#65533;&#65533;-F&#65533;&&#65533;&#65533;&#65533;&#65533;&#1174;.%M)JA&#391;&#65533;&#65533;a &#65533;&#65533;&#65533;&#65533;0&#65533;6&#65533;
:H&#65533;0&#1025;l&#65533;&#65533;@&#1024;H@g&#65533;&#65533;H: &#65533;&#65533;&#65533;'X&#65533;&#65533;&#65533;&#65533;&#65533; &#65533;&8VI0&#65533;&&#65533;&#65533;3&#65533;&#65533;&#65533;&#65533;9&#65533;!K&#65533;&#65533;80H&#65533;l1&#65533;&#65533;&#65533;l&#65533;"&#65533; &#65533;89&#65533;&#65533;8A 7&#65533;&#65533;&#65533;,';Q&#65533;p&#65533; H&#65533;s&#65533;@&#65533;*"&#65533;Y&#65533;(H&#65533; ^9 '&#65533;A&#65533;[&#65533;g&#65533;&#152;&#65533;yf+&#65533;	&#65533;Z[&#65533;&#65533;&#65533;9&#65533;2&#65533;&#65533;&#312;&#65533;>&#65533;&#65533;&#65533;u&#65229;&#65533;<&#65533;&#65533;&#65533;,&#65533;&#65533;&#65533;&#65533;&#65533;Y&#65533;&#65533;&#65533;&#513;&#65533;&#65533;&#65533;&#65533;&#65533;sE&#1752;&#65533;&#65533;&#65533;bz&#65533;&#65533;&#65533;&#65533;'&#65533;_&#65533;x&#65533;&#65533;r&#65533;&#65533;K&#65533;ym&#65533;&#65533;&#65533;&#65533;&#65533;`mK&#65533;&#65533;&#65533;&#65533;~^L&#65533;[&#65533;F1&#65533;u)L{6H&#65533;&#65533;&#65533;&#65533;#/Q&#65533;zJ&#65533;]&#65533;&#65533;q&#65533;4
"&#65533;~&#65533;&#65533;&#65533;&#65533;&#65533;&#65533;"S&#65533;8#E&#65533;I&#65533;J&#65533;&#65533;&#65533;A@J	&#65533;&#65533;&#65533;&#65533;P3&#65533;&#65533;\&#65533;_&#65533;&&#65533;&#65533;&#65533;|&#65533;&#65533;&#65533;&#65533;&#157;8&#65533;&#65533;&#65533;&#65533;b&#65533;&#65533;k0&>Q&#65533;&#65533;  &#65533;&#65533;O&#65533;&#65533;&#65533;&#65533;&#65533; #7u&#65533;K&#65533;&#65533;&#65533;D&#456;&#65533;Q^W
"&#65533;y*K\&#65533;&#65533;&#65533;s(J&#65533;&#65533;V&#65533;&#65533;&#65533;&#65533;&#65533;&#65533;&#65533;&#65533;\&#65533;&#65533;&#65533;&#65533;-f&#65533;&#65533;^&#65533;&#65533;&#65533;&#65533;&#302;8&#65533;&#65533;X&#65533;sV&#65533;BV&#65533;\EgR&#65533;b&#65533;&#65533;&#65533;&#65533;&#65533;
E{P&#65533;h&#65533;%ju Q&#65533;[&#65533;&#65533;&#65533;#&#65533;	&#65533;m}&#65533;Z&#65533;.&#65533;(&#65533; `e&#65533;T&#65533;&#65533;&#1282;b9&#65533;z&#65533;&#65533;N&#65533;F&#1229;P&#65533;&#65533;(&#65533;&#65533;]1*&#1501;&#65533;&#65533;5&#65533;&#65533;&#65533;2:B&#65533;t&#65533;(i&#1654;;&#65533;I9&#65533;o&#65533;4&#65533;)+1&#65533;&#65533;&#65533;&#65533;&#65533;&#65533;F&#65533;d&#65533;&#65533;~&#65533;X2x&#65533;0&#65533;&#65533;&#65533;&#65533;&#65533;&#65533;&#65533;}qy &#65533;&#65533;&#65533;&#65533;&#1592;AV@&#65533;@p&#65533;&#65533;
&#65533;6S&#65533; @&#65533;
&#65533;m!&#65533;R&#65533;&#65533; +8&#65533;U@&#65533;$P&#65533;
T&#65533;1&#801;dZ&#65533;_&#65533; &#65533;@&#65533;ag&#65533;J&#65533;&#65533;X &#65533;5&#65533;&#65533;&#65533;TU" &#65533;Z&#65533;&#65533;@/&#65533;&#65533;&#65533;&#65533;'&#65533;E&#65533;&#1463;&#65533; &#65533;V &#65533;&#1052;02&#65533;&#65533;}&#65533;EM&#65533;&#65533;&#65533;1!g7&#65533;&#65533;9_v&#65533;w&#65533;&#65533;&#65533;Aw&#65533;S&#65533;m&#65533;&#65533;&#65533;&#65533;&#65533;&#1533;{&#65533;&#65533;&#65533;&#65533;Wxy&#65533;o/&#65533;3&#65533;uOw&#65533;&#65533;&&#65533;&#65533;a&#1967;H:&#65533;&#65533;~&#65533;m&#65533;&#65533;&#65533;&#65533;&#65533;q&#65533;&#65533;]&#65533;X&#65533;?Fn&#65533;&#65533;&#65533;`&#65533;i&#65533;
&#65533;&#65533;&#65533;&#65533;^&#65533;\&#65533;]&#65533;8&#58197;^&#224;O&#65533;{4wy&#65533;Xb&#65533;.Y&#1696;&#65533;F\&#65533;&#65533;E&#65533;&#65533;5ml3L&#65533;&#65533;Ey&#65533;{\&#65533;&#65533;`u('J&#457;j&#65533;&#65533;E&#65533;&#65533;&#65533;M1rw8&#65533;6m_&#65533;&1/&#65533;&#65533;Ll&#65533;&#65533;0d,z&#65533;&#65533;Mq&#65533;&#65533;&#65533;z&#65533;&#65533;f&#682;,&#868;&#16608;&#65533;IP&#65533;d&#65533;KZl\&#65533;&#65533; &#65533;&#65533;&#65533;&#65533;&#65533;&#65533;h\AC4a?B!&#65533;PT&#65533;bal&#65533;~&#65533;&#65533;RPU&#65533;v&#65533;|!&#65533;d&#65533;VATF!&#65533;iS&#65533;&#209;z&#65533;C&#65533;&#601;x&#65533;Vj%LAZ&#65533;%g&#65533;ha&#65533;ZANA&#65533;>I&#65533;&#65533;&#65533;&#65533;&#65533;&#65533;&#65533;&#1932;C&#65533;)&#65533;|&#65533;L&#65533;O&#65533;iM|e&#65533;%@j(B&#65533;O&#65533;i}(bH&#65533;PH&#65533;6&#65533;K&#65533;&#65533;&#515;&#65533;H&#65533;0&#1706;d&#65533;J+,&#65533;!&#65533;,&#65533;&#65533;&#65533;D&#65533;&#65533;h&#65533;&#1288;&#65533;&&#65533;&#65533;cr&#65533;&&#65533;+&#65533;b&#65533;&#65533;l/&#65533;&#65533;&#65533;&#65533;>&#65533;b:,&#65533;&#65533;&#65533;&#65533;&#65533;&#65533;<&#65533;&#65533;X&#995;6l&#65533; 1&#65533;$&#65533;&#65533;fJ&#65533;6j&#65533;&#65533;&#65533;&#65533;D
&#65533;\&#650;t&#65533;w&#65533;&#65533;&#65533;` &&#65533;&#65533;q2k&#65533;&#65533;&#65533;Jn"&#65533;2`&#65533;J@&#65533;&#65533;T&#65533;L &#65533;&#65533;B &#65533;@`h`&#65533;&#65533;&#65533;(F&#65533;&#65533;&#65533;&#65533;m`&#65533;&#65533;&#1536;&#65533;`
&#65533;&#65533;^&#65533;R&#65533;&&#65533;< &#65533;fhP &#65533;&#65533;H n(&#65533;P`l&#65533;* 6&#65533;p&#65533;pB!&#65533;&#65533;p$&#65533;.&#65533;*&#65533;>&#65533;&#65533;&#65533;N<"t&#65533;	&#65533; &#65533;&#1199;&#65533;L&#203;Hr&#65533;&#65533;&#65533;$&#65533;&#65533;N/&#65533;&#65533;%K&#65533;2&#65533;&#65533;v&#65533;&#65533;*f	&#65533;}&#65533;&#65533;&#65533;\&#65533;'[&#65533;&#65533;xC&#65533;&#65533;&#65533;G6b&#65533;}
&#65533;&#65533;&#65533;&#65533;#k&#65533;`&#65533;&#65533;+&#65533;`&#65533;t&#65533;+}&#65533; :&#65533;`&#65533; &#65533;B*&#65533;l&#65533;c&&#65533;&#65533;&#65533;&#65533;`&&#65533;&#65533;(&#65533;&#65533;&#65533;&#65533;)So&#65533;&#65533;D&#65533;V&#65533;,1&#65533;&#65533;&#65533;t/&#65533;P*&#65533;>F&#65533;o&#65533; Jj&#65533;&#65533;&#65533;&#65533;Dh&#65533;
&#65533;aB1&#65533;/u&#65533;&#65533;;&#65533; 2&#65533;6&#65533;&#65533;-&#65533;&#65533;&#65533;&&#65533;Od@&#65533;`&#65533;&#65533;cVJ&#65533;&4&#65533;k&#65533;&#65533;&#65533;%&#65533;&#65533;F&#65533;&#65533;&#65533;&#65533; 2&#65533;&#65533;&#65533;,7|}f&#65533; &#673;&#65533;H &#65533;&#65533;&#654;N&#782;&#65533;0&#65533;N&#65533;$_&#65533;-K&#65533;&#65533;&#65533;>&#65533;e&#65533;\dI&#65533;cE!&#65533;V&#65533;^am&#65533;&#962;&#65533;;&#65533;A&#65533;A&#65533;<&#65533;An&#65533;u&#65533;l&#65533;`&#65533;R&#65533;.M>FA>aS8&#65533;Z&#65533;&#65533;XFe&#65533; $B&#65533;&IY&#65533;&#65533;&#65533;&#65533;Z&#65533;T&#65533;HA>&#65533;S&#65533;&#65533;S&#65533;D@&#65533;&#65533;Bc&#65533;&#65533;b&#65533;B&#65533;F6&#65533;&#65533;&#65533;Ba&#65533;d&#65533;&#65533;6&#65533;&#65533;|&#519;&#65533;0aLFj&#65533;^&#65533;&#65533;&#65533;&#65533;7&#65533;&#65533; &#65533;I&#65533;&#65533;&#65533;&#65533;&#65533;G)J&#65533;&#65533;-3Qc&#65533;`(&#65533;&#65533;&#65533;&#65533;&#65533;+&#65533;d&#65533;&#65533;&#65533;N&#65533;2&#1738;&#1643;&#65533;&#65533;&#65533;`&#65533;&#65533;J&#65533;&#65533;b&#941;c@&#65533;5?Q31&#65533;6fJC&#65533;&#65533;x&#65533;&#65533;&#65533;`+~M&#65533;&#65533;&#65533;`>&#65533;f"&#65533;4Rg&#65533;(&#65533;Gn>BF&#65533;F&#65533;&#65533;
iV&#65533;B&#65533;R`&#65533;*>&#65533;|@&#65533;&#65533;&#65533;&#65533;Gh&#65533;&#65533;4&#65533;&&#65533;,&#65533;&#65533;&#65533;M&#65533;&#65533;	&#65533;`\&#65533;<V&#65533;&#65533;1D`T&#65533;&#65533;8&#65533;>&#65533;t`N #$`&vbp`&#65533;&#65533;&#65533;&#65533;,.&#65533;
Q1 &#65533;&#65533;q&#65533;&#65533; &#65533; &#65533;LG*&#65533;JjL&#65533;H8$5&#65533;&#65533;t&#65533;&#1543;&#65533;&#65533;1&#65533;&#65533;Y&#65533;t&#65533;&#139;&#65533;&#65533;g&#65533;&#65533;}&#65533;&#65533;&#65533;&#65533;&#65533;&#65533;&#65533;&#459;&#65533;&#65533;'e&#65533;w&#65533;MH&#65533;`&#65533; &&#65533;&#65533;&#65533;&#65533;)&#65533;&#65533;%&#65533;&#65533;h&#65533;L&#65533;`X&#65533;&#1381;>J&#194;&#65533;L+Q&#65533;h&#65533;*&#65533;&#65533;$&#65533;&#65533;}&#65533;&#65533;-&#65533;&#65533;(&#65533;&#65533;&#65533;J&#65533;a[
&#65533;4f&#65533;,&#65533;.&#65533;&#65533;&#65533;\?J&#65533;&#388;&#65533;^&#65533;&#65533;Q3&#65533;2&#65533;&#65533;&#65533;4&#65533;&#65533;&#65533;Zk&#65533;$K&#65533;&#65533;&#65533;&#65533;R&#65533;(&#65533;k&#65533;`&#65533;R&#65533;&#65533;&#65533;z&#65533;&#65533;'&#65533;zgkB&#65533;-&&#65533;b.-&#65533;&#65533;&#65533;&#65533;&#65533;6fzG&#65533;&#65533;&#65533;&#65533;2sa&#65533;L&#65533;&#65533;&#65533;&#65533;&#65533;&#527;&#65533;&#824;&#65533;&#65533;&#65533;&#65533;&#65533;n&#780;&#65533;(&#65533;&#262;2&#65533;&#65533;&#65533;d=F!`&#65533;&#65533;"%tou&#65533;&#65533;\p~&#65533;<&#65533;sj!=T&#65533;&#65533;P&#65533;&#65533;=T&#65533;2W&#65533;T\dB<ALQP&#65533;>&#65533;`^!	Q&#65533;&#65533;F&#65533;?N	&#65533;&#65533;A&#65533;$E&#65533;&#65533;&#65533;J&#65533;H&#65533;`&#65533;QJi&#65533;hv&#65533;&#65533;&#65533;(7*1&#65533;7&#65533;vw&#65533;&#586;WG{&#65533;&#65533;&#65533;&#65533;x&#65533;&#65533;x&3W&#65533;<&#65533;5&#65533;&#65533;&#896;&#65533;&#65533;&#65533;@b&#65533;cv&#65533;`)f&#65533;^d&#65533;&#65533;[&#65533;-m&#65533;&#234;T}&L&#65533;v7&#65533;J&#65533;m&#65533;7&#65533;f&#65533;m|&#65533;&#65533;w&#65533; &#65533;&#65533;@&#65533; L  "6&#65533;&#65533;&#65533;"&#65533;&#65533;nf&#65533;*&#65533;F d&#65533;N&#2744;&#65533;A&#65533;"&#65533;&#65533;nB &#65533;&#65533;&#65533;.=&#65533;Kfa&#65533;&#65533;&#65533;&#65533;&#65533;&#65533;&#65533;	\&#65533;&#65533;B`L@UM`B@&#65533;G5,@l&#65533;t`nB&#65533;&#65533;  &#65533;&#65533;&#65533;&#65533;&&#65533;(6 fN&#65533;.@&#65533;&#65533;&#24649;"&#65533; &#65533;&#65533;M{&#65533;k(9C2a&#65533;&#1154; &#65533;{[O&#65533;&#1332;&#65533;&#65533;&#65533;&#65533;R&#65533;f\E&#65533;R&#65533;Q&#65533;_U&#718;&#1095;SR&#65533;&#65533;&#1018315;&#65533;&#65533;&#65533;`&#65533; &#65533;&#65533;&#65533;&#65533;,&#65533;2&#65533;&#65533;t`&#65533; &#65533;@&#65533;vM&#65533; &#65533;G~J&#65533;\&#65533;&#65533;#&#65533;`&#65533;Hf&#65533;'&#65533;;&#65533;&#65533;}d+&#65533;&#65533; &#65533;2&#65533;&#65533;&#65533;&#65533;&#65533;&#65533;,Ej&#65533;&#65533;V&#65533;&#65533;&#65533;w&#171;&#65533;`&#65533;&#65533;h&#65533;&#65533;&#65533;I&#65533;i&#65533;&#65533;`&#65533;[&#65533;1&#65533;&#29396;T&#65533;&#65533;-&#65533;&#65533;&#65533;&#65533;ly&#1263;&#65533;_&#65533;3&#65533;&#1426;&#65533;&#65533;&#65533;b,sz*-&#65533;b,lk&#65533;f&#65533;6&#65533;&#65533;ya&#65533;&#65533;R&#65533;&#65533;&#506;O&#65533;SLL&#65533;&#65533;z&#65533;_&#65533;y&#668;&#65533;D&#65533;IZ,&#65533;&#65533;>&#65533;Z!;oA&#65533;"x&#65533;@&#608;{!la&#65533;&#65533;V&#65533;s!p&#65533;b.&#65533;O&#65533;&#65533;.&#65533;ViU&#65533;&#65533;&#65533;BR&#65533;&#65533;&#65533;&#65533;C:AJ&#65533;&#65533;&#65533;&#65533;&#65533;ZAQN&#65533;=&#65533;FA&#65533;&#65533;L&#65533;v&#65533;&#65533;&#65533;&#65533;&#65533;l&#65533;&#175;FJwy7&#65533;&#65533;&#65533;_&#65533;&#65533;y&#65533;$K&#65533;W^ i&#65533;&#65533;ha&#65533;&#65533;&#65533;&#65533;y&#65533;$L|&#65533;&#65533;&#65533;&#65533;x&#65533;&#65533;&#65533;&#65533;&#306;&#65533;ap&#65533;&#65533; &#65533;@&#65533;X3c&#65533;t`@H&#65533;&#65533;&#65533;*&#65533;J&#65533;&#65533;y&#65533;:k&#65533;&#65533;3&#65533;y7&#65533;W&#65533;&#65533;,i&#65533;zi&#756;&#65533;&#65533;&#806;Bf&#65533;&#65533;&#65533;&#65533;&#65533;&#65533;@N}&#65533;@b&#65533;&#65533;&#65533;7&#65533;&#65533;` &#65533;&#65533;&#65533;T;&#65533;P}..&#65533;88T&#65533;	&#65533; I&#65533;z&#670;z&#65533;p41&#1512;&#652;O&#65533; &#65533;&#65533;6@&#65533;J&#65533;J&#65533;&#65533;OW`J{&#65533;@N "&#65533;&#65533;X&#65533;&#65533;&#65533;{"(&#65533;+&#65533;&#65533;P1&#65533;tb&&#65533;\&#65533;	&#65533; 1&#65533;9x&#65533;&#65533;4&#65533;&#65533;|&#65533;&#65533;&#65533;&#65533;&#65533;&#65533;`b&#139;b&#1208;G&#65533;&#65533;Yc*g&#65533;&#65533;&#65533;&#65533;[+/S&#65533;&#65533;&#65533;$&#29439;X&#65533;&#65533;&#65533;K&#65533;&#65533;&#65533;&#65533;B&#65533;&#1389;aR
&#65533;&#65533; &#65533;&#65533;d"&#65533;)&#65533;&#53067;&#65533;.&#65533;Uy&#65533;&#65533;k&#65533;&#65533;u&#65533;&#65533;&#65533;&#65533;1cw\&#65533;0b&#65533;&#65533;&#65533;&&#422;\&#65533;&#65533;&#65533;8&#65533;'&#65533;&#65533;&#65533;&#65533;&#65533;&#65533;x'&#65533;&#65533;g&#65533;&#1934;&#1611;&#171;&#65533;&#65533;&#519;N&#65533;F&#65533;&#65533;&#65533;&#65533;d$^&#65533;&#65533;&#406;&#65533;&#65533;V&#65533;-&#65533;A&#65533;f&#65533;&#65533;&#1165;]Q&#65533;v&#1314;&#65533;&#65533;['&#65533;g&#65533;&#65533;&#65533;h&#65533;&#65533;5&#65533;A&#65533;&#65533;L6&#65533;&#65533;/&#65533;)&#65533;v&#65533;&#65533;d&#65533;I&#65533;&#65533;&#65533;&#65533;n&#65533;&#65533;&#1448;&#65533; &#65533;&#65533;&&#65533;&#65533;-&#65533;@_l&#65533;&#65533;r%Y(&#65533;rSR&#65533;&#65533;z&#65533;&#65533;&#65533;:J&#65533;^!h&#65533;p&#65533;Nw&#65533;&#65533;7)@QAq5AC&#65533;cJ&#65533;0!\f*At&#65533;W&#65533;&#1443;&#65533;RzX&#65533;PRAqG&#65533;&#65533;&#65533;S&#65533;=&#65533;A*&#65533;ILLJ&#65533;&#65533;I&#65533;&#65533;&#65533;g&#65533;u&#65533;&#65533;&#65533;&#65533;&#1790;MH&#65533;=&#65533;&#65533;e&#65533;&#65533;&#65533;&#65533;&#65533;d&#65533;&#65533;&#65533;&#65533;&#65533;H&#65533;&#65533;J&#65533;L73&#65533;&#65533;&#65533;&#65533;&#65533;%&#43058;&#65533;&#65533;9c/$/&#65533;&#65533;&#65533;1L5&#1224;&#65533;&#65533;&#65533;H&#65533;~&#65533;&#65533;&#65533;&#65533;}F&#65533;<&#65533;&#65533;w5&#65533;w&#65533;&#65533;7`&#65533;&#1848;&#65533;&#65533;#&#672;f&#65533;&#65533;&#65533;&#65533; )&#65533;&#65533;`&#65533;&#65533;f&#65533;@q$ hj&#65533;l0Bg&NB&#65533;&#65533;&#65533;&#1792;x&#65533; 	T j&#65533;&#65533;<&#65533;WQ&#65533;y&#65533;&#65533;&#65533;&#65533;F&#65533;&#65533;&#65533;M&#65533;&#65533;&#65533;L}7&#65533;&#65533;&#65533; 
&#65533;&#65533; 9@&#65533;&#905;O&#65533;R&#65533;&#65533;&#65533;&#65533;&#65533;&#65533;&#65533;6&#65533;$jU'n5W#&#65533;(|&#65533;&#65533;&#65533;@&#65533;\&#65533;PG TB&#65533;o`&#65533;&#65533;&#65533;&#65533;&#65533;&#65533;&#65533;8c&#65533;?/4o&#65533;^&#65533;&#65533;zd/Rfh&#65533;>&#65533;&#65533;~&#65533;&#65533;&#216;&#65533;&#65533;1/&#65533;&#65533;&#65533;y&#65533;M&#65533;&k&#65533;&#65533;&#65533;&#65533;&#65533;&#65533;&#65533;I&#65533;j&#65533;2j&#254;\/&#65533;&#65533;{wL&#65533;&#65533;7&#65533;&#65533;&#65533;@&#65533;&#65533;&#65533;Po&#65533;I2-&#65533;&#65533;&#65533;73&#65533;Gn&#65533;&#65533;U&#65533;&#65533;@&#65533;&#65533;&#384;&#65533;W&#464;&#65533;&#65533;,Ao&#65533;&#65533;L&#65533;&#65533;&#65533;h(&#65533;&#65533;D&#65533;&#65533;D*&#65533;&#65533;&#65533;DE&#65533;,JN&#65533;&#65533;(&#65533; A&#65533;&#65533;&#65533;&#807;&#65533;&#65533;&#65533;V1k
&#1149;&#65533;&#65533;Y&#65533;&#1837;{&#65533;&#65533;&#65533;&#65533;&#65533;&#65533;gQ&#65533;J&#65533;&#65533;&#65533;7b&#65533; &#65533;&#65533;7&#65533;{LS&#65533;k&#65533;G&#65533;&#65533;&#65533;z 
	(&#65533;&#65533;@&#65533;4&#65533;&#65533;F&#65533;(I&#65533;HQb&#65533;K&#65533;D&#65533;&#65533;u+&#65533;._&#65533;v&#65533;&#65533;&#65533;&#65533;._&#65533;t&#65533;&#65533;u&#65533;,Z&#65533;j&#65533;&#65533;&#65533;/^&#65533;n&#65533;&#65533;J&#65533;)R&#65533;8e&#65533;&#65533;)&#65533;(U&#65533;N&#65533;&#65533;di&#65533;&#65533;I&#65533;<M&#65533;&#65533;U&#65533;V&#65533;R&#65533;*u*&#65533;*VWY&#65533;2E&#65533;&#65533;(Q&#65533;H&#65533;Z&#65533;&#65533;&L&#65533;&#65533;Bz&#18990;]H&#65533;&E&#65533;DI&#65533;&#1914;&#65533;!:D&#65533;"H&#65533;)b&#65533;(&#65533;`&#132;I&#65533;&#65533;l&#65533;&#65533;&#65533;C!R&#65533;&#65533;P&#65533;E&#65533;+R&#65533;&#65533;&#65533;bF&#65533;5&#65533;H&#65533;"D&#65533;b(P &#65533;&#65533;/S&#65533;&#65533;9&#65533;;w&#65533;&#65533;&#65533;'O&#65533;=&#65533;j&#65533;n&#65533;\&#65533;&#65533;&#1863;
&#65533;&#65533;&#65533;&#65533;&#65533;D&#65533;wl&#1730;&#65533;&#1294;&#65533;&#65533;&#65533;&#65533;&#65533;N(&#65533;&#65533;&#65533;&#65533;&#65533;n&#65533;}&#65533;&#65533;B&#65533;2??|&#65533;?nD&#65533;B<&#65533; T`Ahp&#65533;`0A,0&#65533;
Ch&#65533;&#65533;8&#65533;E&#65533; &#65533;
.&#65533;&#65533;	 x&#65533;&#65533;)v&#65533;A	141&#65533; &#65533;&#65533;'&#65533;C&#65533;Tv&#65533;t&#65533;7]v&#65533;&#65533;kl&#65533;1&#65533;&#65533;&#65533;&#65533;b&#65533;A#&#65533;&#65533;&#65533;	!|PB`&#65533;*tP&#65533;	 &#65533;@8Pa&#65533;Hp&#65533;&#65533;`&#65533;"&#65533;&#65533;&#148;%&#65533;&#65533;&#65533;h&#65533;&#65533;V&#65533;Q&#65533;{&#65533;&#65533;&#65533;&#65533;&#65533;&#65533;x&#65533;Qu&#65533;&#65533;q&#65533;&#65533;at &#65533;&#65533;|&#65533;z&#65533;&#65533;sTz&#65533;&#65533;&#65533;&#65533;iqx'\&#65533;&#65533;1&#65533;T&#65533;G&#65533;&#65533;&#65533;&#65533;&#65533;&#65533;&#65533;&#65533;G&#65533;f&#65533;&#65533;&#65533;g&#65533;&#65533;&&#65533;za&#65533;&#65533;@&#65533;&#1707;&#65533;&#65533;g&#65533;&#65533;&#65533;
+BB&#186;+&#65533;&#65533;:(&#65533;g&#65533;q&#65533;R{&#65533;&#65533;r&#65533;&#65533;&#65533;&#65533;&#65533;&#65533;&#495;&#1562;w&#65533;&#65533;&#65533;&#65533;ctQERX&#65533;En&#817;&#65533;n&#65533;Gz7&#65533;&#65533;&#65533;J&#65533;p&#65533;&#65533;&#65533;&#60487;&#65533;&#65533;8&#151;^&#65533;&#65533;&#65533;#&#65533;H&#65533;#&#65533;&#23075;d&#65533;I&#65533;u|D&#65533;&#65533;&#65533;&#65533;&#65533;&#65533;14&#65533;C&#65533;0l1&#65533;&#65533;!$u&#65533;
&#65533;&#65533;&#345;Zlq&#65533;&#65533;!&#873;&#65533;Hm1&#65533;&#65533;&#65533;&#65533;&#47954;.:&#65533;Xgj&#65533;u&#65533;Q&#65533;`&#65533;-&#65533;&#65533;^3&#43563;&#65533;
&#65533;s}&#65533;){8&"&#65533;"&#65533;&#65533;5IExO&#65533;&#65533;(&#65533;&#770;&#65533;/&#65533;&#65533;&#65533;/&#65533;&#32907;-&#65533;&#65533;&#65533;0&#65533;&#65533;b-&#65533;&#65533;"y,&#65533;t&#65533;&#65533;&#65533;"&#65533;+&#65533;&#65533;R&#65533;'E&#65533;u
R&#65533;&#65533;&#65533;J)&#65533;|&#65533;T&F&#65533;&#65533;&#65533;,&#65533;X&#65533;&#65533;*&#65533;&#65533;d&#65533;*Wa&#65533;J)e&#65533;R&#65533;YE&#65533;%&#65533;(&#65533;t&#65533;&#65533;&&#65533;T"&#65533;&#65533;&#65533;&#65533;}I&&#65533;;&#380;_&#65533;&#65533;2]&#65533;e<&#65533;b&#65533;&#65533;&#65533;H`&#65533;E&#65533;&#65533;"&#65533;qFi&#65533;&#65533;Lr&#65533;&#2027;&#65533;b&#65533;E&#65533;#&#65533;u&#65533;&#65533;&#65533;k&#65533;g&#65533;&#65533;v&#65533;k&#65533; &#65533;&#65533;&#65533;&#65533;@&#65533;&#65533;D&#65533;9&#65533;i[m&#65533;=&#65533;&#65533;|&#65533;&#65533;&#65533;&#65533;c&#65533;&#65533;`F9&#65533;1&#562;
&#65533;?y&#65533;&#65533;G=&#65533;&#1710;&#65533;6&#65533;G6	&#65533;&#65533;f`&#65533;&#65533;&#896;G&#65533;&#65533;hP&#65533;T@&#65533;&#65533;0&#65533;X@&#65533;@( ( )&#65533;&#65533;B&#65533;&#65533;O&#65533;	>@&#65533; #&#65533;R.&#65533;&#65533;-r@?&#1538;
&#65533;&#65533;&#65533;=&#65533;*&#65533;&#65533;E&#65533;&#65533;!<0A4&#65533;&#65533;&#65533;&#65533;
TP&#65533;&#65533;`,0&#65533;&#65533;&#65533;@&#65533; 	(@x&#65533;
T&#65533;AO:&#65533;
N@&#65533;&#65533;,&#65533;@j&#1028;2&#65533;&#65533;Fe4&#65533;`E&#65533;&#65533;&#65533;&#65533;Q&#65533;&#65533;e&#65533;&#50224;]&#65533;!U&#65533;"&#65533;&#65533;L&#65533;1V%-a:c&#65533;&#65533;+bi&#65533;&#65533;z&#1518;&#65533;9&#65533;f&#65533;&#65533;!e&#65533;U&#65533;&#65533;V#i&#65533;<&#65533;
&#65533;&#65533;&#65533;&#65533;x&#65533;G4&#65533; &#1176;&#65533;nkh&#692;&#65533;&#65533;$@
Ry`&#65533;f&#65533;&#65533;w&#1098;<`&#65533;2|&#65533;
GH&#65533;&#65533;&#432;&#65533;P]-o`&#65533;&#65533;&#65533; L&#65533;&#65533;&#65533;&#65533;A&#65533;q&#65533;Y^&#65533;a{
$&#65533;>&#65533;9&#65533;{&#65533;&#65533;&#65533;&#65533;6&#65533;v&#65533;&#65533;&#65533;pI&#1012;&#65533;(&#65533;9{&#65533; &#65533;H&#65533;n&#65533;H&#65533;&#65533;|&#65533;&#198;f&#65533;S&#65533;+]&#65533;rW&#65533;855d&#65533;&#65533;U&#65533;&#65533;C&#65533;(E&#65533;&#65533;1
8_[*S&#65533;:*DM*Tv&#65533;g&#65533;&#65533;vB&#65533;&#65533;9&#65533;H&#65533;#&#65533;J\&#65533;y&#65533;[%4&#65533;7&#65533;&#65533;d	&#65533;&#65533;L&#65533;&#65533;a&#65533;&#65533;&#65533;+&#65533;R:Ztd$&#65533;&#65533;+&#65533;8&#65533;;P&#65533;b&#65533;@E+`&#65533;X&#1314;&#65533;K&#65533;(8&#65533;&#65533;P&#65533;&#65533;&#65533;&#65533;-`!&#65533;&#1829;&#65533;&#65533;p&#65533;&#65533;&#65533;&#65533;Q6&#65533;&#65533;&#65533;)N&#65533;Z&#65533;&#65533;&#65533;-&#65533;&#65533;-&#65533;.&#65533;<&#65533;ty&#65533;&#65533;&#65533;&#65533;&#65533;&#65533;&#65533;&#65533;e&#65533;&#65533;&#65533;S$"&#65533;&#65533;>&#65533;/~ij&#65533;&#65533;T&#65533;u&#65533;$&#65533;&#65533;&#65533;Q&#65533;cy	.p&#65533;&#65533;&#65533;3&#65533;	o&#65533;k\&#65533;&#65533;F&#65533;X&#65533; Q&#65533;&#65533;&#65533;&#65533;0&#65533;1&#65533;&#65533;N&#200;&#65533;&#65533;&#65533;.&#65533;kL!&#1318;A&#65533;Xf3&#65533;	&#65533;)(`E&#65533;2&#65533;i&#65533;&#65533;98&#65533;&#65533;P^mk&#65533;+&#65533;&#888;&#65533;&#65533;o&#65533;	>@&#65533;	L&#65533;k&#65533;@&#65533;x&#65533;	@ &#65533;p&#65533;&#65533;&#65533;&#65533;r&#65533;&#65533;Z &#65533;@.8&#65533;>&#65533;&&#65533;I6&#65533;&#65533;p&#65533;@&#65533;[&#65533;*f&#65533;&#65533;HB>&#65533;!)&#1536;&#65533;2&#65533; &#65533;)(A&#65533;I&#65533;&#65533;"d!	1&#65533;X&#65533;&#65533;&#65533;&#65533;&#65533;@&#65533;&#804;&#65533;$&#65533;&#65533;O2&#65533;&#65533;&#65533;&#65533;&#1024;>&#65533;&#65533;&#65533;#&#65533;
\&#65533;&#65533;&#65533;-&#65533;&#65533;*R&#364;S&#65533;&#65533;&#65533;&#65533;2&#65533;4w&#65533;jP;&#65533;&#65533;2-A-h&#65533;3&#65533;&#65533;&#65533;&#65533;0&#65533;&#65533;&#65533;:&#65533;l&#65533;&#65533;&#65533;&#65533;'m&#65533;&#65533;&#65533;|N&#65533;n&#65533;&#65533;O&#65533;&#65533;&#65533;&#65533;U3D&#65533;&#65533;&#65533;&#65533;E&#65533;&#65533;ZQ,W&#65533;&#65533;&#65533;&#65533;&#1257;C&#65533;!j0&#65533;&#65533;&#65533;&#65533;)&#65533;&#65533;l&#65533;CJ&#65533;7&#65533;&#65533;s&#65533;&#65533;x&#65533;A&#65533;a&#65533;B&#65533;&#65533;&#65533;&#65533;;`&#65533;&#65533;z1a>&#65533;&#65533;&#65533;&#65533;&#65533;&#65533;No&#65533;&#65533;&#65533;g&#65533;D&#1237;=k&#65533;&#65533;Z93Z&#65533;>O 2&#65533;&#65533;C&#65533;&#680;NSf&#65533;&#65533;U&#1000;)3&#65533;&#23335;&#65533;&#65533;&#23124;Z&#65533;&#65533;Y&#65533;TJ&#65533;&#65533;)&#65533;&#65533;S&#65533;~V&#65533;&#65533;&#65533;t&#1387;&#65533;&#65533;&#65533;&#65533;&#65533;JXB&#65533;&#65533;DZ'R	LtB&#65533;&#65533;.tA&#65533;&#65533;V&#65533;&#65533;0&#65533;&#65533;]&#65533;B&#65533;{&#65533;E-l&#65533;>n&#65533;&#65533;PYL
S&#65533;B&#65533;e:/tT&#65533;&#65533;G&#65533;&#65533;&#65533;k&#65533;&#1797;&#65533;&#65533;x&#65533;,f&#65533;t&#1249;&#65533;&#65533;Z&#65533;v&#65533;&#65533;&#65533;,&#65533;&#65533;;j9&#1097;P&#65533;ex&#65533; J(&#1842;&#65533;&#65533;&#65533;&#65533;n&#65533;&#65533;%^&#65533;&#65533;Kh&#65533;&#65533;G&#65533;S&#1719;<&#65533;&#65533;"O9|&#65533;G&#65533;&#65533;(>&#65533;&#65533;&#65533;&#65533;&#65533;&#65533;&#65533;&#65533;u&#65533;&#65533;&#65533;	Y&#65533;E/2&#65533;
&#135; &#65533;`H&#65533;&#272;L~&#65533;&#65533;&#65533;l1&#1108;&#65533;;%&#65533;GD6&#65533;C&#65533;&#65533;&#65533;0&#65533;E}&#65533;<&#65533;|&#1667;&#65533;&#65533;&#65533;'_!&#65533;&#65533;q&#65533;~!s&#65533;A&#65533;f|&#65533;&#65533;L &#65533;h&#65533;&#65533; Y&#65533; Z&#65533;&#65533;&#65533;&#65533;&#65533;p&#65533;&#65533;K'x0&#65533;n&#65533;&#65533;&#65533; Hf &#65533;~&#65533;C#I&#65533;}P&#65533;a3&#65533;3&#65533;&#65533;,&#65533;4Bz@LpX&#65533;"K&#65533;E! r&#65533;$&#65533;@&#65533;D )`(&#65533;3&#65533;B 4&#65533;f	 I&#65533;~&#65533;&#65533;&#65533;4)&#65533;1`#xP#&#65533;6,Bl	(&#65533;a(&#65533;.~`y r0L&#65533;$&#65533;4&#65533;1+&#65533;&#65533;&#65533;o&#65533;2&#65533;&#65533;&#65533;p&#65533;&#65533;k&#65533;"h&#65533;&#65533;#&#1751;A!&#65533;A&#65533;&#65533;&#65533;&#65533;-&#65533;r&#65533;BS&#65533;&#65533;+&#65533;!&#65533;&#65533;&#128;$dj&#65533;&#65533;&#65533;&#65533;dF&#65533;&#65533;r&#65533;p`&#65533;6&#65533;&#65533;$+lX&#65533;Po&#65533;&#1462;j&#65533;hPh&#65533;&#1638;q)5qr&#65533;(&#1686;0_&#517;&#65533;&#65533;o~&#65533;v&#65533;&#65533;&#65533;&#65533;&#65533;4A8&#65533;k&#65533;)&#65533;)&#65533;&#65533;Rw)&#65533;V+=sS&#65533;a3)D&#65533;&#65533;M&#65533;&#65533;qT
.&#740;+&#65533;&#65533;+&#65533;&#65533;J&#65533;H3&#65533;&#65533;*&#65533;&#65533;5Ne5&#65533;3&#65533;Q#SC0#&#65533;-&#65533;xr&#65533;&#65533;2&#65533;}&#65533;&#65533;0B&#65533;[&#65533;3sq	&#65533;Pu&#65533;&#65533;&#65533;&#65533;&#65533;"&#65533;"&#65533;&#65533;&#65533;0&#65533;p&#65533;&#65533;W&#65533;hL&#65533;&#65533;&#65533;W&#65533;`:&#65533;&#65533;
&#65533;p
&#65533;&#65533;&#65533;&#65533;
&#65533;&#65533;:&#65533;&#65533;&#65533;&#65533;&#65533;p
T7
&#65533;&#65533;
&#65533;p&#65533;0&#65533;evW&#65533;
&#65533; ;X'&#65533;&#65533;
&#65533;&#65533;&#65533;&#65533;
&#65533;`&#65533;&#65533;&#65533;;&#65533;&#65533;;&#65533;eYe!<&#65533;&#65533;w&#65533;`<&#65533;%s4g	&#65533;&#65533;<a&#65533;N!\&#65533;EV|&#65533;ysQV!	&#65533;&#65533;&#65533;p\je	&#65533; &#65533;&#65533;7]S_^9&#65533;&#65533;&#65533; \&#1269;<C?&#65533;S&#65533;Q &#65533;1&#65533;	&#65533;&#65533;	&#65533;U
d&#65533;:&#65533;u&#65533;&#65533;&#65533;Sy&#65533;A&#65533;&#65533;&#65533;1>&#65533;Q_&#65533;&#65533;?&#65533;4.&#65533;f2&#65533;&#65533;&#65533;&#65533;&#65533;@
&#65533;&#65533;q@
t3&#65533;d&#65533;|7&#65533;%3b&#65533; K&#65533;&#65533;~&#65533;&#65533; &#65533;I&#65533;&#65533;c&#65533;&#65533;q&#65533;@&#65533;E7&#65533;0&#65533;-p")bC&#65533;(&#65533;Y@&#65533;&#65533;&#65533;s(5&#537;6&#65533;Aa&#65533;QFdPD'&#65533;3&#65533;%0&#65533;!`+&#65533;Gr&#65533;J&#65533;&#65533;)g1&#65533;B&#65533;J@5&#65533;&#65533; &#65533; &#65533;a0D e6fEb&#65533;S&#65533;} &#65533;&#65533;Q&#65533;Di	&#65533;/&#65533;C&#65533;&#65533;y&#65533;m4&#65533;j&#65533;s&#65533;&#65533;rN&#1058;iP&#65533;&#65533;o5cR&#65533;/&#65533;2&#65533;&#65533;Q1h&#65533;&#65533;qB&#65533;A&#65533;B&#65533;&#65533;&#65533;B&#65533;p(&#65533;.Dh&#65533;&#65533;Rv0&#65533;LA%&#65533;$e,&#65533;&#65533;&#65533;&#65533;R&#65533;2&#65533;(w&#65533;&#65533;&#65533;&#65533;&#65533;&#65533;F&#569;)w@r &#65533;&#65533;p&#65533;
&#65533;np&#65533;q`Pan&#65533;Y&#65533;5&#65533;&#65533;+&#65533;B&#65533;&#65533;"+&#65533;6&#65533;~&#65533;uP_&#65533;&#65533;&#65533;&#65533;dv(&#65533;&#65533;)&#65533;&#65533;K&#65533;B)&#65533;&#65533;4&#65533;&#65533;h&#65533;&#65533;&#65533;R@(&#65533;. z+1C4D&#65533;m35&#65533;&+b&#65533;Us4.s5Oz&#65533;&#65533;JgCh&#65533;&#65533;LC&#65533;3*&#65533;&#65533;H&#65533;&#65533;&#65533;&#65533;2&#65533;P	C&#65533;	&#65533;&#65533;	&#65533;'&#65533;&#65533;(&#65533;&#65533;	&#65533;&#65533;
&#65533;&#65533;8&#65533;`&#65533;&#65533;&#65533;&#65533;&#65533;&#65533;8&#65533;PtG&#65533;t&#65533;8"&#65533;vV!u&#65533;&#65533;
.&#65533;&#65533;&#65533;&#65533;
@g8&#65533;S-9
&#65533;#
&#65533;P
&#65533;&#65533;WG9&y&#65533;&#65533;0&#282;W&#65533;&#1260;`a&#65533;&#65533;&#65533;;ii&#65533;&#65533;j&#65533;Z&#65533;&#65533;{&#65533;&#65533;	&#65533;7&#65533;&#65533;	YiV&#65533; &#65533;s&#65533;	&#65533;U7R&#65533;1&#65533;&#65533;x&#65533;&#65533;&#65533;n&#65533;&#65533;x&#65533;r&#65533;*&#65533;s\&#65533;\^)&#65533;&#65533;b	&#65533;&#65533;&#65533;&#65533;p\&#65533;&#65533;)&#65533;!&#65533;&#65533;&#65533;&#65533;de	&#65533;
2&#65533;&#65533;&#65533;&#65533;
&#65533;JY0KY&#65533;W	&#65533;&#65533;&#881;_9&#65533;&#65533;|&#65533;#&#65533;`(s2"&#65533;A&#65533;&#65533;&#65533;}tA&#65533;&#65533;#&#65533;&#65533;&#65533;dt[&#65533;&#65533;&#65533;aP&#65533;?&#65533;P&&#65533; d&#65533;5@q&#65533;m&#65533;h&#65533;0@&#65533;+ &#65533;0&#65533;&#65533;&#65533;E&#65533;W&#65533;P&#65533;#G+Y&#65533;Shr&#65533;H&#65533;4|&#65533;1w0B0G0N&#65533;*&#65533;G. &#65533;lK6&#65533;qd,&#65533;0&#65533;> B&#65533;A0&#65533;Y &#65533;  &#65533;f&#65533;&#65533;C9&#65533; hG&#65533;o&#65533;+z h&#65533;xK|@|&#65533;1N{Pp&#65533;&#65533;H
u&#65533;h&#65533;z@#&#65533;&#65533;&#65533;&#65533;b&#65533;&#65533;Rc&#65533;Kk&#65533;J&#65533;<b&#65533;&#65533;rK&#65533;&#65533;1R%&#65533;dq&#65533;&#65533;$}0)&#65533;&#65533;&#65533;&#65533;y@&#65533;&#1736;np0&#65533;&#65533;&#65533;v[#&#65533;Qa&#65533;G>4&#65533;"@&#65533;&#162;&#65533;&#65533;5&#65533;&#65533;+&#65533;$&#65533;a&#65533;&#65533;&#65533;N&#65533;b&#65533;	&#65533;Pl&#65533;gph&#65533;m&#65533;&#65533;,&#65533;j&#65533;q&#65533;(&#65533;&#65533;Mr:@AS&#65533;&#65533;s0>&#65533;&#65533;&#65533;&#65533;is8&#65533;%&#65533;,F#3@Zqu&#65533;5w&#65533;H&#65533;}&#65533;&#65533;+8C&#65533;#&#65533;&#65533;&#65533;)o&#65533;&#65533;q&#65533;&#65533;4;s&#65533;&#1458;&#65533;&#65533;V3&#65533;&#65533;-&#65533;v(&#65533;&#65533;5N&#65533;&#65533;&#65533;yZ(&#65533;&#65533;M&#65533;&#65533;&#65533;YS&#65533;A&#65533;&#65533;%&#65533;&#65533;8]&#65533;&#65533;	b&#65533;	&#65533; :&#65533; h&#65533;f&#65533;	&#65533;@&#65533;&#65533; &#65533;&#65533;&#65533;&#65533;&#65533;D&#65533;&#65533;&#65533;&#65533;&#65533;pW&&#65533;i&#65533;&#65533;&#65533;X&#65533;&#564;pt&#65533;@&#65533;7&#65533;&#65533;
8&#65533;\&#65533;&#65533;&#65533;8$i&#65533;&#65533;JW&#65533;G;&#65533;&#65533;
&#65533;%&#65533;
&#65533;&#65533;&#65533;&#65533;|
d&#65533;Zd&#65533;;g=d&#65533;	&#65533;&#65533;&#65533;&#65533;&#65533;i<&#65533;&#65533;&#65533;u&#65533;<	 &#65533;&#65533;qA	&#65533;p~&#65533;&#65533;&#65533;q&#65533;&#65533;&#65533;&#65533;&#341;&#2003;1&#65533;&#65533;=&#65533;@	q	&#65533;&#65533;BU&#65533;]h&#65533;&#65533;&#65533;&#65533;c_&#65533;&#65533;	8&#65533;
Uq&#65533;&#65533;&#65533;9r7
&#65533;&#65533;&#65533;jA<&#65533;&#65533;]eyx&#65533;&#65533;&#65533;Q&#65533;&#65533;&#65533;&#65533;&#65533;&#65533;{&#65533;&#65533;&#65533;&#1098;&#65533;|&#65533;&#65533;&#65533;_\<}&#46558;Q}J+&#65533;&#65533;&#65533;2&#65533;&#65533;&#65533;&#65533;f &#65533;Gibn&#65533;&#65533;  &#65533; &#65533;H`&#65533;0[&#65533;%&#65533;&-&#65533;&#65533;S&#65533; -`O&#65533;0&#65533;k&#65533;)k&#65533;jH&#65533;}&#65533;Q&#215;-4p &#65533;&#65533;_&#65533;H&#65533;M P&#65533;APAA0%{&#65533;&#65533;3&#65533;3&#65533;&#65533; ` &#65533; &#65533;&#65533;&#65533;C @(&#65533;, :&#65533;&#65533;$5&#65533;&#1156;h&#297;&#65533;-@-@j&#65533;&#65533;a&#65533;M|&#65533;&#65533;v&#65533;/&#65533;`&#65533;R&#65533;&#65533;2&#65533;h&#65533;o&#65533;S&#65533;B&#65533;Dm~&#65533;.&#65533;a$&#65533;:&#65533;&#65533;"k&#65533;&#65533;&#65533;&#65533;7(5&#65533;Q&#65533;&#65533;&#65533;-&#65533;&#65533;F%n&#65533;=&#65533;&#65533;&#65533;`}[#&#65533;".	&#65533;SS&#65533;F&#65533;L&#13410;9&#65533;i&#65533;&#65533;&#65533;&#65533;&#65533;lb@h&#65533;k&#65533;i &#65533;h&#65533;m&#65533;2&#65533;	&#65533;&#65533;&#65533;&#65533;0&#65533;&#65533;*-&#65533;u &#65533;z&#65533;&#65533;t&#65533;(|4K&#65533;K&#65533;&#65533;}&#65533;&#65533;&#65533;=(&#65533;+&#1974;;&#65533;| L&#65533;&#65533;o@L4[&#65533;&#65533;&#1874;r&#65533;6&#65533;&#65533;)&#65533;dl)5.&#65533;
&#65533;w&#65533;&#65533;&#1380;^&#65533;!7&#65533;C>&#65533;Q&#65533;&#65533;x&#65533;&#65533;	1&#65533;	&#65533; x&#65533;s&#65533;Zs7g
H&#65533;7&#65533;s9B7t&#65533;&#65533;&#65533; tDg8&#65533; &#65533;&#65533;&#65533;&#65533;&#65533;&#65533;X2I&#65533;P&#65533;&^t&#65533;&#65533;
R7:&#65533;Z&#65533;`$^&#65533;&#65533;YX&#65533;l&#65533;0&#65533;Y1&#65533;YD&#65533;&#65533;Y&#65533;c
&#65533;&#65533;&#65533;&#65533;&#65533;&#42158;&#1386;|&#1514;&#65533;&#65533;rY.&#65533;&#65533;y&#65533;&#65533;V~<4&#65533;&#65533;&#65533;&#65533;&#65533;&#65533;&#65533;&#65533;&#65533;&#65533;7?!&#65533;Q!&#65533;=!&#65533;Q&#65533;w	~Q&#65533;&#65533;<&#65533;&#65533;&#65533;|&#65533;G={A?&#65533;	&#65533;`v&#65533;5&#65533;&#65533;@
&#762;^&#65533;&#65533;&#65533;&#65533;ry&#65533;&#65533;3	&#65533;&#65533;&#65533;~qz	&#65533;&#65533;&#65533;&#65533;&#65533;j&#65533;&#65533;&#65533;?&#65533;&#65533;&#65533;&#65533;&#65533;WA&#65533;&#65533;_&#65533;?&#65533;	&#65533;&#65533;aa"&#65533;6&#65533;1>&#65533;&#65533;bp,&#65533;$ &#65533;=T 3&#65533;C
&#65533; &#65533;Q&#65533;&#65533;={`JJVB&#65533;l[c<F&#65533;&#65533;.@H&#65533;)&#65533;&#65533;&#65533;w&#65533;&#65533;&#65533;.%D&#65533;1|7R&#65533;@R&#65533;i&#65533;&#65533;&#65533;-t&#65533;)rP &#65533;X`/&#65533;e~&#65533;8u&#65533;H	` &#65533;&#65533;0&#65533;N"J&#65533;dr&#65533;=&#65533;sP&#65533;&#65533;R&#65533;fh&#65533;i&#65533;!&#65533;,&#65533;d&#65533;&#65533;FZ\R&#1924;#&#65533;&#65533;M<&#65533;M_%j&#65533;2p&#65533;a#v&#65533;&#65533;&#65533;6G6O.&#65533;&#65533;&#65533;&#65533;-&#65533;bM*&#65533;oi&#65533;N&#65533;&#902;MV&#65533;&#65533;1`&#65533;&#65533;&#65533;]L&#65533;&#65533;L&#65533;&#65533;&#65533;&&#65533;F2&#65533;L&#65533;k((%o&#65533;&#65533;&^ d&#65533;&#65533;mfpi&#65533;P&#65533;w&#65533;&#65533;4&#65533;F*&#65533;&#65533;(&#65533;&&#65533;!&#65533;&#65533;3q4%&#65533;&#65533;&#65533;5r&#65533;&#65533;5.&#65533;J&#65533;&#65533;r&#65533;&#65533;X&#65533;&#65533;U&#65533;&#65533;&#65533;&#65533;&#262;&#65533;.b
,@&#65533;&#65533;&#65533;J&#65533;R<&#65533;&#65533;-&#65533;5&#65533;&#65533;&&#65533;&#65533;&#65533;&#65533;&#65533;&#65533;&#65533;1&#65533;!	2&#65533;&#65533;&#65533;`X&#65533;P&#429;3x&#65533;&#65533;7"S&#65533;&#65533;&#65533;&#65533;&#65533;&#65533;&#65533;&#65533;&#65533;&#65533;&#65533;&#65533;&#65533;&#65533;E&#65533;&#65533;&#65533;&#65533;&#65533;&#65533;p&#65533;h&#65533;&#65533;h&#65533;&#65533;&#65533;&#460;&#65533;&#65533;&#65533;&#65533;&#65533;&#65533;0t$&#65533;&#65533; 2	&#65533;&#65533;&#65533;&#65533;)&#65533;&#65533;3&#65533;&#65533;*&#65533;&#65533;&#65533;vG7&#65533;&#65533;&#65533;L&#65533;<z&#37928;&#65533;
&#65533;&#65533;&#65533;i
g&#65533;&#65533;z&#65533;z&#65533;h\D)&#65533;b&#65533; &#65533;)S&L&#65533;*U&#65533;&#65533;&#65533;S&#65533;M&#65533;&9R&#65533;R%L&#65533;(]&#65533;&#65533;i!'M&#65533;(}&#65533;)&#1188;&#65533;&#65533; 5b&#65533;(&#65533;JK-Ir&#65533;(&#65533;H&#65533;&#65533;&#65533;ti&#65533;J$O.Z&#65533;H&#65533;&R&#65533;Z&#65533;rEk.Y&#65533;P&#65533;j&#330;RX&#65533;l&#1602;&#65533;&#65533;(O&#65533;:q$(&#65533;&#65533;"&#65533;&#65533;&#65533;&#65533;4&#65533;6&#65533;IG75&#65533;wmLE&#65533;&#65533;X&#65533;Q&#65533;C&#65533;
&#65533;&#65533;&#65533;&#65533;&#65533;@&#65533;!R&#65533;&#65533;&#65533;"&#65533;&#65533;&#65533;Et&#65533;&#65533;A&#65533;;6$&#65533;&#921;(Dx&#65533;&#65533; &#65533;&#65533;&#65533;&P&#65533;&#65533;&#65533;j4&#65533;&#65533;&4Hx a&#65533;&#65533; 4d&#1056;&#65533;&#65533;v&#65533;Th&#1055;?&#65533;&#65533;P A&#65533;"&#65533;&#65533;&#65533;&#65533;&#148;)TY&#65533;&#65533;&#65533;&#65533;Q3&#65533;&#65533;@&#65533;u&#65533;&#65533;%5@l>&#65533;A&#65533;,``&#65533;
 &#65533;&#65533;h &#65533;	.&#1568;J@&#65533;NHA&#65533;&#65533;&#65533;@&#65533;&#65533;&#65533;&#65533;&#65533;&#65533;a$&#65533;&#65533;{&#65533;=@ &#65533;&#65533;C!dE&#65533;({&#65533;&#65533;&#65533;(&#65533;&#65533;:&#748;&#65533;&#955;&#65533;&#65533;&#65533;&#65533;&#65533;&#65533;&#65533;&#65533;&#65533;&#65533;&#65533;&#65533;&#65533;&#65533;GA&#65533;&#65533;<&#65533;&#65533;c; &#65533;&#65533;#(&#65533;&#65533;&#65533;	&#65533;>&#65533;&#65533;#&#65533;;&#65533;&#65533;CKU&#65533;r&#65533;@&#65533;&#65533;&#65533;;&#65533;&#65533;C&#65533;/&#65533;&#65533;&#65533;C&#65533;&#65533;2D&#65533;&#65533;&#65533;.&#65533;!&#65533;&#65533;2J/&#65533;&#65533;&#65533;;&#65533;&#65533;H,&#65533;&#65533;CN?V&#65533;1&#65533;&#65533;Ss&#65533;0&#47619;8&#65533;P&#204;0&#65533; C3&#65533;H&#65533;&#65533;0&#65533;H&#65533;9&#65533;&#65533;D&#65533;rE:&#65533;&#803;&#65533;Z&#65533;&#65533;n&#65533;*&#65533;&#65533;&#65533;JH-&#65533;&#65533;&#65533;a!&#65533;C;&#65533;X&#65533;Q&#65533;x&#65533;b&#65533;4vX&#65533;&#65533;\Q&#65533;,&#65533;L&#65533;&#65533;c&#65533;&#65533;H&#65533;%w&#65533;2&#65533;K4L+&#65533;&#65533;&#65533;&#65533;.{&#65533;.&#65533;p&#65533;1&#65533;&#530;R@&#65533;,&#65533;&#65533;&#65533;&#65533;}L&#65533;&#65533;&#65533;&#65533;R&#65533;$&#65533;&#65533;$&#65533;&#1609;&#65533;L:e&#65533;O<&#65533;&#65533;I&#65533;&#65533;6&#27218;HPr$&#65533;.&#65533;&#65533;&#65533;RR&#65533;&#342;[v&#407;\vf&#65533;&#65533;&#65533;_dF`v&#65533;`t&#65533;&#65533;_p	zbr6&#65533;w&#65533;&#65533;YR1E&#65533;&#65533;`&#65533;&#65533;[X&#65533;&#65533;[&#65533;&#65533;&#65533;k[h&#65533;&#65533;j&#65533;c&#65533;e&#65533;Wd&#65533;E&#65533;&#65533;&#65533;>&#65533;&#65533;X&#65533;&#65533;&#65533;&#65533;UN9&#65533;&#65533;X&#65533;&#65533;&#65533;T,&#65533;&#65533;&#65533;pN2&#65533;&#35030;&#65533;&#65533;d&#65533;K,&#65533;D&#65533;K6&#65533;&#274;K4&#65533;Q@&#65533;$&#65533;M6W&#65533;&#65533;&#65533;&#65533;&#65533;c&#65533;OB&#65533;&#65533;&#65533;G&#65533;&#65533;J&i&#65533;&#65533;IN&#65533;&#65533;&#65533;L$i&#65533;v&#65533;$&#65533;|&#65533;]&#65533;&#65533;\^&#65533;&#65533;&#65533;Y&#65533;&#65533;jZ^A&#65533;o&#65533;?&#530;&#65533;e*K(&#65533;Y&#65533;	&#65533;G$&#65533;YGlG&#65533;&#65533;&#65533;&#65533;Z&#65533;/C@4I&#65533;#,&#65533;&#65533;L2^&#65533; v&#65533; +[&#65533;8&#1280;&#65533;&#65533;2&#65533;`$HMj$ &#65533;4@-(&#65533;@&#65533;  &#65533;MT0&#65533;T`&#65533; &#65533; (&#65533;*b&#1105;R&#65533;"x	&#65533;[&#65533;&#65533;Qu&#65533;&#1250;&#65533;&&#65533;&#65533;&#65533;<&#65533;,&#65533;&#65533;fx&#65533;8&#65533;&#65533;	8 8&#65533;0D""&#65533;< 1&#65533;&#65533;&#65533; &#65533;A
d&#65533;&&#65533;&#65533;M&#65533;&#65533;&#65533;utD&#65533;%B&#65533;&#65533;&#913;&#65533;&#65533;&$)'| &#1265;t&#65533;IgE*,&#65533;`N&#65533;FYf&#65533;&#1417;_&#65533;&#65533;p9&#65533;!v&#65533;&#65533;&#65533;&#65533;'M&#65533;Z&#65533;&#65533;&#65533;&#65533;&#65533;$&<&#65533;Hu&#65533;&#65533;&#65533;&#65533;/&#65533;&#65533;&#65533;mp&#65533;&#65533;&#65533;&#65533;,&#65533;&#65533;2&W&#65533;&#65533;%&#65533; &#65533;Q&#65533;&#1667;&#65533;&#65533;6&#65533;&#65533;{`&#1148;6&#65533;/&#65533;&#65533;2Y&#65533;i&#65533;&#65533;&#65533;8&#257;Yg&#65533;&#65533;02&#65533;`&#65533;&#65533;@&#65533;z&#65533;<c&#65533;&#65533; &#65533;&#1060;F&#65533;4B"&#65533;<&#65533;&#65533;l&#65533;&#65533;&#65533;&#65533;C&#65533;-&#65533;;\&#65533;&#65533;&#65533;&#65533;&#65533;f&#65533;&#65533;rhd&#65533;&#65533;&#65533;;&#65533;&#65533;w&#65533;3z&#65533;3G&#65533;&#17570;&#65533;C'AE&#65533;&#65533;&#65533;&#65533;&#65533;&#65533;D&#65533;;&#65533;/:&#65533;C*&#65533;&#65533;&#65533;*&#65533;&#65533;)&#65533;a$s&#65533;&#65533;&#65533;0&#65533;9D"a&#65533;&#65533;&#65533;,&#65533;s&#65533;LV&#65533;R\&#65533;&#65533;&#65533;O01&#65533;&#65533;YB$c(Jq
U&#65533;&#65533;&#65533;&#65533;EPy&#65533;&#65533;^&#65533;g&#65533;&#65533;0&#65533;&&#65533;_&#65533;B&#65533;&#65533;&#65533;&#65533;/&#65533;&#65533;&#65533;
&#65533;&#65533;@1&#65533;&#65533;Ub&#65533;,g&#65533;X&#65533;,&#65533;&#65533;&#65533;&#65533;&#65533;"I&#65533;&#65533;P&#65533;*&#65533;\&#65533;-o&#65533;&#65533;,jAY&#533;&#65533;r&#65533;E,d&#65533;&#65533;&#65533;ou&#65533;Q&#65533;*Y&#65533;&#65533;&#65533;HEbS&#65533;
S&#65533;&#65533;o]W<Y&#65533;&#65533;&#65533; &#65533;P&#65533;'B
&#65533;n &#65533;&#65533;(8[1S4V&#65533;&#65533;DE0&#65533;	MPn!&#65533; &#65533;@dk&#65533;&#65533;P&#65533;$:&#65533;&#65533;@&#65533;8K&#65533;&#65533;5HHP&#1713;&#137;&#65533;s&#65533;0E+j&#65533;&#65533;&#65533;&#65533;B&#65533;g&#65533;E&#1644;6&#65533;&#65533;&#65533;bb&#65533;E&#65533;&:&#65533;	MPb% 3&#65533;H>2	&#65533;&#65533;d		Nn&#65533;&#65533;&#65533;&#65533;&&#65533;H6&#65533;&#65533;&#65533;&#65533;&#65533;	&#65533;c&#65533;&#65533;G|2&#65533;&#65533;"1&#4028;&#65533;&#65533;&#65533;&#65533;&#65533;&#65533;&#65533;$&#65533;:p
H&#65533;A, &#65533; )5h@0&#65533;&#65533;'&#65533;M&#65533;&#65533;&#65533;@&#65533;&#65533;&#65533;&#65533;t&#65533;&#65533;Y&#65533;]&#65533;&#904900;&#65533;/ &#65533;N&#65533;&#65533;$-!	0w&#65533;/"
FqrO)&#1155;&#65533;&#65533;&#65533;&#65533;&#65533;X 
0&#65533;@X&#65533;&#65533;x&#65533;&#65533;&#65533;4&#65533; H&#65533;&#65533;&#65533;`(XAr0&#65533;)&#65533;&#65533;z&#65533;&#65533;O1ILs&#65533;&#216;&#65533;&#65533;&#1401;M&#65533;ss&#291;&#65533;&#1188;&#65533;tj),ur&#65533;u &#65533;t&#65533;E&#65533;=&#65533;x&#65533;C&#65533;&#65533;K&#65533;&#65533;&#338;&#65533;+%&#65533;pz&#65533;&#1274;&#65533;h&#65533;&#2000;&#65533;8&#65533;AhPC&#65533;p;&#65533;&#65533;{hQGaU%z&#1889;x&#65533;4&#65533;&#40967;8&#65533;eh&#65533;4=5&#65533;!Tg&#65533;&#65533;&#65533;@;&#65533;zL&#65533;&#65533;4&#65533;&#65533;&#1835;U&#65533;AkH&#65533;&#65533;c&#65533;k6&#65533;!&#65533;&#65533;&#65533;&#65533;&#65533;-pfxzU&#65533;82&#65533;&#65533;.&#65533;0e&#65533;'=*9&#65533;&#65533;C&#1808;3&#65533;N&#65533;&#65533;&#65533;&#65533;)/9&#65533;&#65533;&#65533;C&#65533;V&#65533;^&#65533;&#1024;Hpy&#65533;&#65533;&#65533;"&#65533;.&#65533;LH!x&#65533;1}r<au&#65533;&#65533;v&#65533;&#65533;`7&#65533;&#65533;v}&#65533;9&#65533;&#65533;N&#65533;5"|&#65533;\/&#65533;&#1647;L&#65533;:Jh&#65533;&#65533;\'Bq&#65533;&#65533;&#65533;T&#65533;&#65533;B(g9Nx&#65533;!-&#65533;X&#1318;2_&#65533;&#65533;e-;k0p&#65533;U&#65533;&#65533;&#811;O&#65533;&#65533;W&#65533;fc&#65533;XFW&#65533;&#65533;&#65533;Z&#65533;BQ&#65533;&#65533;&#65533;v&#65533;!&#65533;&#65533;?&#65533;&#65533;;[U&#65533;K&#65533;&#65533;&#65533;&#65533;j]kZ-&#65533;&#65533;&#1566;&#65533;&#65533;l&#65533;3|&#65533;&#65533;7&#65533;&#65533;b&#65533;8&#65533;'BqZ&#838;&#65533;&#65533;&#65533;&#65533;n&#65533;.&#65533;&#65533;&#867;&#65533;o&#65533;&#65533;&#65533;KI&#65533;ST`l&#65533;{&#65533;&#65533;&#65533;P|&#65533;&#65533;&#65533;&&#65533;&#65533;&#65533;0&#65533;#	&#580;&#65533; G&#65533;&#65533;w&#65533;9&#65533;&#65533;8&#65533;1&#65533;P&#65533;&#65533;&#65533;&#65533;-&#65533;&#65533;4^Cg&#65533;&#65533;&#65533;\_1&#65533;Qx&#65533;&#65533;&#65533;[)&#65533;R&#65533;&#65533;N&#65533;p1&#65533;P6F^&#65533;&#65533;&#65533;u&#65533;&#65533;L&#65533;&#65533;&#65533;&#65533;&#65533;&#65533;,!&#65533;&#65533;L&#65533;&#65533;&#65533;G&#65533;&#21190;)&#65533;Q&#65533;<Q&#65533;&#65533;&#65533;F 
&#65533;&#65533;"!&#65533;&#65533;?h&#65533;?0&#65533;C&#65533;="`x &#65533;&#65533;&#65533; h&#65533;8&#65533;h&#65533;&#65533; &#65533;&#65533;x&#65533;&#65533;&#65533;	&#65533;&#65533;
&#65533;&#512;&#65533;&#65533;h&#65533;7&#65533;&#65533;&#65533;&#65533;&#65533;&#65533;/
#-&#65533;2&#65533;$r&#65533;I&#65533;A&#65533;=&#65533;&#65533;9&#1027;8Z&#65533;:x 0 8&#65533;a ":&#65533;p&#65533;&#65533;&#65533; &#65533;&&#65533;&#512;H&#65533;&#65533; &#65533;&#65533;kPC&#65533;&#65533;&#65533;&#65533;:&#65533;6	&#65533;*y&#65533;[8>&#65533;&#65533;9&#65533;&#65533;5&#65533;1p[&#1219;Qb&#65533;&#65533;k&#65533;(&#65533;b!%&#65533; @!&#65533;&#65533;i&#65533;3b1&#65533;dq&#65533;&#65533; 3pD&#65533;$8&#65533;&#65533;ka&#65533;&#65533;&#65533;b&#65533;~&#725;F&#65533;&#65533;Q&#65533;&#65533;@:&#65533;Z&#65533;&#65533;*&#65533;^i&#65533;3&#65533;303(5&#65533;&#65533;;&#65533;7X&#65533;dk&#65533;&#65533;&#65533;&#65533;ic&#65533;Ui56&#65533;3H&#65533;5&#65533;&#65533;$0&#65533;(&#65533;4&#65533;d$&#65533;-&#65533;&#65533;)&#65533;&#65533;0X8&#65533;&#65533;F9&#65533;9&#65533;&#65533;o&#65533;6&#65533;&#65533;2(&#65533;Z4/@G/&#65533;+&#65533;&#65533;2&#65533;=&#65533;^d&#65533;3&#65533;'&#65533;#&#65533;&#65533;+&#65533;.&#65533;3x&#65533;Q&#65533;66&#65533;8`^&#65533;&#65533;6X56p&#65533;^&#65533;F+&#65533;9H1&#65533;.&#65533;&#65533;8&#65533;Ay&#65533;Dc&#65533;G	&#65533;&#65533;@&#65533;_&#65533;a[:&#65533;N&#65533;&#65533;8&#65533;&#65533;9&#65533;"FP&#65533;2&#65533;&#65533;&#65533;2G&#65533;3&#65533;Y&#65533;N:&#582;r&#65533;l&#65533;x&#65533;I&#65533;&#65533;Y&#65533;r&#784;&#65533;&#65533;&#65533;x&#65533;0&#65533;0&#65533;&#65533;&#65533;&#65533;&#65533;&#65533;&#65533;&#65533;J&#65533;=&#65533;[=Th&#65533;&#65533;y&#65533;&#65533;&#65533;&#65533;&#65533;,&#65533;&#65533;N&#1084;&#65533;Z&#65533;&#1669;&#65533;&#41313;&#65533;K^&#65533;&#65533;&#65533;&#65533;^&#65533;>_&#65533;&#65533;`&#65533;*&#65533;&#65533;&#65533;&#65533;&#682;cP&#65533;c&#65533;X*_ *] &#65533;V&#65533;&#65533;&#65533;,*&#65533;I&#65533;&#65533;&#65533;&#65533;]p+&#65533;B&#65533;&#65533;p&#65533;&#692;]&#65533;]P&#65533;U0&#65533;RP&#829;"&#65533;&#65533;2&#65533;&#146;&#65533;!S8&#65533;a&#65533; -&#65533;3=&#1075;&#65533;&#610;,&#1708;&#65533;&#618;&#65533;&#65533;t,&#946;&#65533;&#65533;&#65533;&#65533;&#65533;&#65533;&#65533;&#65533;&#65533;&#65533;pM&#65533;d-&#65533;&#65533;&#65533;&#65533;&#65533;Y&#65533;&#65533;&#65533;-&#65533;0&#65533;&#65533;&#65533;&#65533;\&#65533;&#65533;`G&#65533;&#1756;E(D&#65533;&#65533;&#65533;<X&#65533;^&#517;[ &#65533;&#65533;&#261;&#65533;&#65533;;TH&#65533;&#65533;Sh&#65533;X&#65533;&#65533;W&#65533;&#65533;&#65533;&#65533;.&#65533;	&#65533;:&#65533;&#65533;\	&#65533;&#65533;&#65533;&#65533;&#65533;&#65533;&#65533;&#65533;j&#65533; &#65533;&#65533;y&#65533;&#65533;	&#65533; &#65533; tI &#65533;&#65533;&#65533;8?&#65533;q&#65533;&#392;i&#65533;&#65533;&#65533;?@x&#65533;-(&#65533; &#65533;	  a &#65533;&#65533;H&#65533;@&#1536;&#65533;&#781;&#65533;&#65533;&#65533;&#65533;&#65533;&#65533; &#65533;;B:&#65533;&#65533;K&#65533;&#65533;1&#65533;P&#65533;|!(/C1&#65533;7&#65533;(&#65533;&#65533;_&#65533;4 &#65533;Pa&#65533;;h*&#65533;0&#65533;&#65533;@ (8&#65533;&#65533;&#65533; &#1537;.@&#65533;/8&#65533;&#65533;&#65533;0&#65533;#&#128;&#65533;8
a&#65533;&#65533;&#65533;1&#65533;6}{}&#707;&#65533;&#65533;=&#3528;&#65533;Zt96~&#65533;&#65533;ndVz&#65533;^&#65533;$8@&#65533;Cy&#65533;Z&#65533;@&#515;9&#65533;&#65533;&#65533;&#65533;$`&#65533;&#65533;&#65533;&#65533;&#65533;7&#65533;.&#65533;GM&#65533;&#65533;o&#65533;&#65533;<&#65533;A&#65533;&#65533;Ei&#65533;7&#65533;&#65533;5h%9&#65533;&#65533;>&#65533;$8&#65533;T}&#585;&#65533;&#65533;Tj&#65533;#&#65533;B&#65533;5(GZ,2@8&#65533;&#65533;6 G5&#65533;&#65533;s	;&#65533;?&#65533;8&#65533;E3&#65533;PGa&#65533;-x&#65533;%p&#65533;+&#65533;&#65533;,&#65533;1&#65533;&#65533;*&#65533;+&#1538;0 S!&#65533;&#65533;Ec&#65533;,&#65533;,&#65533;&#65533;/P&#65533;-&#65533;/&#65533;W|&#65533;7o&#65533;+x&X"&#65533;&#65533;#8&#65533;*&#65533;&#65533;&#65533;W/&#65533;&#65533;)&#514;|&#65533;&#65533;. Uu\XR&#65533;W0P&#65533;5p4/&#65533;+&#65533;&#65533;&#65533;&#65533;=$o&#65533;#i&#65533;&#65533;L&#65533;6'&#65533;>&#65533;8&#65533;&#65533;"q&#65533;&#65533;&#65533;&#65533;&#65533;&#65533;P&#65533;@&#65533;@&#65533;&#65533;Y&#504;'&#65533;&#703;(@&#65533;&#65533;&#65533;&#65533;A&#65533;a&#65533;&#65533;5&#65533;&#65533;Y&#65533;Z&#65533;U&#65533;&#65533;y&#65533;&#65533;&#65533;&#65533;X&#65533;J&#65533;&#65533;[)&#65533;a)R8&#65533;&#65533;&#65533;>&#65533;	&#65533;O &#65533;&#65533;
&#65533;&#65533;&#65533;,&#65533;AX&#65533;&#65533;&#65533;&#65533;:&#65533;q&#65533;;&#65533;&#65533;&#65533;&#65533;&#38495;)&#65533;9&#65533;)&#65533;&#65533;]&#65533;\&#65533;&#65533;[]P]&#65533;K&#476;*&#65533;&#65533;i&#65533;&#65533;&#65533;;&#65533;&#65533;&#65533;&#65533;&#65533;[&#65533;&#65533;V@&#65533;&#65533;<&#451;&#65533;Xp&#65533;W,&#65533;	&#766;&#65533;&#65533;l&#65533;&#65533;P&#65533;&#65533;X&#65533;&#1003;&#65533;LH&#65533;&#796;&#65533;&#65533;&#65533;<&#65533;q&#65533;N&#65533;&#65533;&#65533;&#65533;&#65533;@&#65533;&#65533;Q&#65533;&#17116;&#65533;>&#65533;{&#65533;&#65533;&#65533;=M&#65533;&#65533;!>&#65533;&#65533;&#65533;&#65533;L8[&#65533;&#1092;H@E&#65533;&#65533;&#65533;
V&#65533;&#65533;&#65533;&#65533;&#65533;&#65533;K&#65533;UH&#283;V &#65533;&#65533;D:&#65533;z&#65533;&#48201;G &#65533;&#65533;x&#2024;&#65533;A<
&#65533;/&#65533;Y&#65533;&#65533;&#65533;?&#65533;&#65533;{P&#65533;pJ&#65533;H&#65533;&#65533;&#65533;{"&#65533;&#65533;&#65533;&#65533;A&#65533;-`&#65533;B &#65533;&#65533;@;=&#65533;&#65533;&#65533;(&#65533;(&#65533;&#65533;&#65533; &#65533;
&#65533;&#65533;x&#65533;$0&#65533;:&#65533;6&#65533;>&#65533;&#65533;&#65533;X8K'&#65533;&#65533;/Y$i&#65533;6o&#65533;&#65533;@&#65533;EW;4 -&#65533;) W7&#65533;&#65533;Zk&&#65533;L&#65533; &#65533; r&#65533; &#65533;&#65533;&#1072;&#65533;&#65533;8&#65533;< &#65533;&#65533;&#65533;8&#65533; r&#65533;(&#65533; p&#65533;2&#65533;3a&#65533;5%#A@#Q&#65533;k&#65533;j&#724;`&#65533;%1&#65533;Y&#65533;&#65533;YD&#65533;&#65533;5'&#65533;QDa:8&#1289;"&#65533;K&#65533;c&#65533;G0 Ue&#65533;&#65533;oRH:&#65533;F&#65533;=&#65533;&#65533;a&#65533;/0&#65533;cE&#65533;SI6&#65533;I&#65533;6}&#65533;&#65533;8`&#65533;^&#65533;&#65533;x{:X3HF48&#65533;[&#65533;3&#65533;X;=&#65533;>ZH_Z&#65533;3&#65533;+&#65533;&#65533;-&#65533;&#65533;&#1858;+&#65533;+&#65533;,&#65533;F.@&#65533;+&#65533;0&#65533;&#65533;u&#65533;3&#65533;&#65533;e&#65533;&#834;j&#65533;&#65533;m&#65533;WR%UQ&#65533;&#65533;Y&#65533;X70,@&#65533; !h,&#65533;)&#65533;&#65533;&#65533;&#65533;&#65533;,&#514;&#65533;e&#65533;(&#65533;&#65533;m&#65533;&#65533;)&#65533;&#65533;m&#65533;g)&#65533;g*&#65533;i&#65533;H &#65533;ai&#65533;&#65533;&#65533;:&#65533;Ii&#65533;(&#65533;&#65533;&#65533;O&#65533;&c&#65533;&#65533;&#65533;_ &#65533;&#65533;+@	u&#65533;&#65533;&#65533;A&#65533;&#65533;&#65533;
)d&#651;&#65533;&#65533;F&#65533;&#65533;&#65533;/*0&#65533;n/&#65533;@	&#65533;&#65533;&#1135;&#65533;&#65533;lj&#672;&#65533;&#65533;&#65533;&#65533;&#65533;&#65533;L&#65533;,&#1349;&#65533;&#1540;&#65533;&#65533;&#65533;S K&#65533;&#65533;&#65533;&#21169;&#65533;&#842;&#65533;&#65533;&#65533;&#65533;&#65533;&#65533;]&#65533;&#65533;&#65533;\&#65533;&#65533;K&#65533;Z\&#65533;&#65533;&#65533;&#65533;&#65533;&#65533;*&#65533;r&#796;&#65533;*f&#554;&#65533;&#65533;_&#65533;&#65533;&#65533;&#65533;&#44246;&#65533;"*&#65533;&#65533;&#758;r&#65533;Z&#65533;\^&#1562;\&#65533;&#65533;&#65533;r&#65533;a&#65533;&#65533;[&#65533;O&#65533;&#1323;&#65533;&#65533;+&#65533;*&#65533;X8,UXM&#65533;&#65533;M&#65533;&#65533;&#65533;&#65533;TK&#65533;&#1710;&#65533;&#65533;
&#65533;&#65533;&#65533;&#65533;@&#65533;&#834;lP&#65533;&#65533;&#65533;&#65533;&#65533;&#1900;&#65533;^&#65533;&#65533;&#65533;&#65533;$K&#65533;&#65533;&#65533;3&#65533;&#65533;A&#65533;&#897;&#65533;&#65533;]&#65533;&#65533;&#65533;K&#65533;S&#65533;&#65533;h-&#65533;S`&#65533;&#65533;&#65533;&#1967;&#65533;VP&#65533;&#354;&#65533;T`Z`.&#65533;q&#65533;&#65533;&#65533;K /&#65533;&#65533;&#65533;
/&#46399;CX&#65533;W&#65533; l&#65533;;&#65533;&#65533;z&#65533;`/E&#65533;&#65533;&#65533;	&#65533;#o&#65533;&#65533;/&#65533;&#65533;<&#65533;BC&#65533;&#65533;XB&#1539;4(&#65533;&#65533;`&#65533; Ax&#65533;&#65533;&#65533;&#65533;&#65533;X(&#65533;&#65533; &#65533;!&#65533;U&#65533;J>&#65533;1&#65533;(x&#65533;i&#65533;&#65533;i&#65533;&#65533;#&#65533;6?:^&#65533;&#65533;X&#65533;&#65533;vkWD&#1603;9(&#65533;$8&#65533;&#65533;&#65533;&#65533; 
h Q&#65533;&#1288; (&#65533;9&#65533;&#65533;&#65533;0&#65533;&#65533;&#65533;P&#65533;&#65533; 8%&#65533;&#65533;&#65533;&#65533;&#65533;.&#65533;T
&#65533; %SK5js}&#65533;4{&#65533;6PsKFoS&#65533;QVablT5P&#65533;&#65533;9a&#65533;i&#65533;&#65533;5 1 G1@V6x&#65533;b&#65533;%V&#65533;&#65533;j$]\&#65533;&#65533;&#65533;X,&#1026;.&#65533;D'Uu&#65533;&#65533;3&#65533;&#65533;7`m&#65533;E=V&#65533;0&#65533;?fg&#65533;6&#65533;S&#65533;&#65533;Z&#65533;t\=&#65533;=Tek}e1&#65533;Xb&#65533;&#65533;&#65533;-&#65533;&#65533;vk7&#65533;&#65533;}&#65533;X&#65533;0 &#65533;[&#65533;&#65533;Y&#65533;&#65533;a"G3&#65533;&#65533;Kz&#65533;bO&#65533;/&#65533;'h'x&#65533;'&#65533;&#65533;sYu&#65533;z&#65533;&#65533;ew'&#65533;*@&#65533;,&#65533;&#65533;n&#65533;g&#65533;&#65533;o&#65533;&#65533;+&#65533;*&#65533;v-&#65533;+&#65533;&#65533;&#65533;Z74x&#65533;&#65533;H&#65533;&#65533;7&#65533;&#910;&#65533;&#65533;&#65533;9&#65533;&#65533;Z&#65533;&#65533;?&#65533;e&#65533;&#65533;&#65533;&#65533;8&#65533;&#65533;&#65533;Y&#65533;x&#65533;&#65533;&#240;&#65533;&#65533;;&#65533;LxDr9&#65533;3&#65533;&#65533;p&#65533;&#65533;U&#61022;&#65533;&#65533;iH&#65533;&#65533;&#65533;&#1624;J&#1028;&#65533;;[&#65533;C&#65533;&#65533;,&#65533;C&#65533;&#65533;;&#65533;&#7946;Q&#65533;&#65533;&#65533;&#65533;cW&#65533;&#65533;&#65533;&#205;&#65533;&#729;&#65533;&#65533;&#65533;;&#65533;$&#65533;&#65533;&#65533;;&#65533;&#65533;k&#65533;N&#65533;&#65533;&#65533;&#65533;:&#52938;&#65533;i\\&#65533;&#1659;&#65533;&#65533;&#65533;>&#65533;&#65533;&#65533;&#635;&#65533;&#65533;<&#65533;&#65533;&#65533;&#65533;&#65533;&#65533;.&#65533;&#65533;&#65533;;-&#65533;)&#1779;&#65533;,&#65533;&#65533;]&#65533;mQ&#572;&#65533;&#65533;&#65533;&#65533;&#65533;&#65533;&#65533;&#273;&#65533;&#65533;&#65533;k-&#65533;d&#1934;Y&#65533;&#65533;m&#65533;	>&#65533;7>&#65533;k&#65533;&#65533;&#65533;R&#65533;
W&#65533;&#65533;T@&#65533;W ]W&#65533;&#65533;&#65533;&#65533;&#65533;d&#65533;U&#65533;;&#65533;S&#65533;&#65533;&#65533;&#65533;&#65533;.V&#65533;M`&#65533;&#65533;9&#65533;&#65533;&#65533;9	&#65533;x&#65533;@#$I&#65533;e&#65533;l2#n&#65533;9&#65533;&#65533;&#65533;&#65533;&#65533;&#65533;&#65533;&#65533;&#65533;*&#65533;,&#65533;&#65533;&#65533;9q9F4&#65533;&#65533;1H&#65533;
n&#65533;&#65533;&#65533;&#65533;&#65533;&#65533;7-&#65533;{0&#65533;&#65533; &#65533;&#65533;9&#65533;&#65533;jE&#65533;C&#65533;&#65533;&#274;&#65533;m'&#270;4&#65533;^&#65533;&#65533;9&#65533;&#65533;8&#65533;i&#65533;&#65533;2'G&#65533;: &#65533;0Kn&#280;A#F	(0&#65533;@&#65533;&#65533;!]&#65533;&#65533;&#65533;<_|&#65533;&#65533; a&#65533;,l&#65533; &#65533;6&#65533;x"'&#65533;&#65533;&#65533;&#65533;&#65533;$&#65533;>}&#65533;&#65533;&#65533;&#65533;=y~&#65533;&#65533;&#211;&#65533;&#65533;8n&#65533;&#65533;&#65533;&#65533;FM&#65533;7K&#2044;i&#65533;f&#65533;/^&#556;&#65533;c'(?8&#65533;&#1025;&#65533;&#65533;4c&#280;1C&#65533;8r&#65533;&#65533;i&#65533;&#65533;l4g&#1068;&#65533;3gi&#65533;f&#65533;\&#65533;r&#331;*U&#65533;\&#65533;f/&#65533;4k&#1592;&#65533;&#65533;L&#65533;.Y&#65533;`&#39045;&#65533;&#65533;1f&#664;Q&#65533;&#856;/_&#564;=czMT9u&#65533; &#65533;&#65533;j&#65533;3c&#65533;&#65533;IXM&#65533;0^&#65533;&#65533;&#65533;%L&#65533;/b&#65533;`&#940;U&#65533;j&#65533;]&#65533;&#65533;&#65533;^&#65533;L&#65533;m&#65533;&#65533;&#65533;ng&#65533;&#65533;7iF&#65533;&#65533;L&#65533;0,T&#65533;8&#65533;&#65533;&#65533;&#660;)U&#65533;&#65533;%s*&#65533;&#65533;g&#65533;r&#65533;&#65533;Vp&#65533;VFR&#65533;	b &#65533;BH&#65533;
&#65533;&#65533;&#65533;&#65533;&#65533; &#65533;r&#65533;!&#65533;&#65533;&#65533;&#65533;&#4489;0r&#65533;#&#65533;@&#65533;H#&#65533;$&#65533;&#65533;"."&#65533;&#523;&#65533;,&#65533;&#524;&#65533;&#65533;H&#65533;&#65533;&#65533;&#65533;a&#65533;&#609;&#65533;&#65533;,r&#65533;"&#65533;h&#65533;&#65533;&#65533; &#65533;&#65533;?*&#1160;$&#65533;&#65533;B
)&#65533;|&#65533;I&&#65533;P&#65533;&#65533;+:r"&#65533;&#65533;&#65533;&#65533;H&#65533;&#65533;PBI%&#65533;t"&#65533;(&#65533;&#65533;Y&#65533;)y&#65533;&#65533;&#65533;)&#65533;&#65533;&#65533;
+&#65533;&#65533;&#65533;
*&#65533;&#65533;&#65533;&#65533;(&#65533;&#65533;&#662;\:&#65533;&#35045;&#65533;&#65533;&#65533;+&#65533;&#65533;R&#65533;-&#65533;&#65533;&#65533;&#65533;0&#65533;l*&#65533;/&#65533;&#65533;r&#65533;.&#65533;3&#65533;&#65533; &#65533;K/&#164;:&#65533;1&#65533;3&#65533;0&#65533;&#65533;z+&#65533;&#65533;&#65533;K&#65533;&#65533;&#65533;&#65533;K.&#65533;&#65533;r.&#65533;&#65533;&#139;&#65533;&#65533;&#65533;z&#51613;&#65533;
&#65533;-&#65533;&#65533;r&#65533;&#65533;&#65533;&#65533;&#65533;+&#65533;&#65533;&#65533;
*&#65533;&#65533;&#65533;h(&#65533;&#65533;t&#65533;%&#65533;l&#65533;&#65533;(&#65533;.J(&#65533;BJ&#65533;&#65533;v2/'&#65533;h&#65533;	(&#65533;&#65533;&#744;&#65533;}rJ'&#65533;|&#65533;I'&#65533;\RI%&#65533;`&#65533;I&&#65533;h2/&#65533;&#65533;{&#65533;&#214;Tb&#65533;&#65533;o&#393;&#65533;&#65533;oj&#65533;0&#65533;s&#65533;	&#607;&#65533;&#65533;&#65533;+&#65533;&#1026;&#65533;-&#65533;&#1586;K.&#65533;H&#65533;&#694;&#65533;lK-&#65533;&#65533;&#65533;&#65533;&#65533;&#65533;&#65533;J+&#65533;&#65533;"&#65533;&#887;&#65533;&#65533;&#65533;(&#65533;r&#65533;0&#217;X&#65533;&#65533;&#65533;<r&#25417;B&#65533;&#65533;&#65533;a&#65533;n&#65533;&#65533;&#65533;NZ4&#65533;Xb&#65533;$&#518;&#65533;&#65533;&#65533;`&#65533;&#65533;6{&#65533;Q&#65533;&#65533;&#65533;Q&#65533; 6b&#65533;`&#65533;may&#65533;&#65533;&#65533; &#65533;FZ`a&#65533;2&#65533; `&#65533;Ah&#65533;AI"&#65533;&#65533;&#65533;#h&#65533;&#65533;^&#65533;&#65533;&#65533;i&#1492;p&#65533;q&#65533;&#65533;&#65533;~4&#65533;&#65533;&#65533;&#65533;dN:&#65533;!&#65533;&#65533;&#65533;_&#65533;G&#65533;&#65533;&#1146;&#65533;&#65533;&#65533;&#65533;G&#65533;&#65533;D&#65533;&#1026;&#65533;g &#65533;*&#65533;&#65533;U&#65533;a&#65533;ll&#65533;&#65533;	0 l&#65533;Ax&#65533;&#65533;T&#65533;&#65533;g&#65533;&#65533;w o&#65533;&#65533;&#65533;y.&#65533;O&#65533;U&#65533;'8&#65533;&#1889;.m&#65533;&#65533;0 3P&#65533;&#65533;9&#65533;&#65533;&#65533;5|m'&#65533;IK&#65533;&#65533;&#1193;tQ&#65533;&#65533;04&#65533;A6sx&#65533;&#65533;@(<&#65533;
[&#65533;k&#65533;4|>V &#65533;&#65533; '!LC&#674;&#65533;&#65533;!^o&#65533;P2&#65533;&#65533;{&#65533;d&#65533;@&#65533;&#65533;)y9&#65533;&#65533; &#65533;b&#65533;*R&#65533;j&#65533;&#1047;9&#65533;&#65533;8`X&#65533;u&#65533;H&#65533;1&#65533;&#65533;&#65533;&#65533;M$&#65533;&#65533;1&#65533;&#65533;:g&#65533;MS&#65533;0:&#1325;w&#65533;Cf#&#65533;6&#65533;&#65533;8t&#65533;&#65533;&#65533;F&#65533;,&#65533;-m&#65533;&#65533;p&#65533;"&#65533;&#65533;Q&#65533;lC&#65533;P&#65533;&#65533;&#65533;Q&#65533;&#65533;&#1312;A@(BX&#65533;I &#65533;&#65533;TJ&#65533;|&#1158;8KW*&#65533;&#65533;&#65533;&#65533;$"&#1096;Y&#65533;F&#65533;8&#65533;"q%	&#65533;&#65533;&#33807;\9&#65533;e&#65533;rD&#65533;D&4&#65533;y#aj&#65533;C&#65533;,&#65533; &#65533;6&#65533;C,&#65533;&#65533;&#1028;)\&#65533;
W&#65533;&#65533;&#65533;((:&#65533;1KLbMhz&#65533;-!	8]&#65533;&#65533;&#65533;N&#65533;
V&#65533;&#65533;&#65533;&#65533;&#65533;S+*(Cq&#65533;&#65533;
W&#65533;&#65533;	)&#65533;B&#65533;g&#65533;XE+RV&#65533;&#65533;&#65533;&#65533;&#65533;&#65533;E/V&#65533;2&#65533;&#65533;&#65533;&#65533;R&#65533;.vq&#65533;\&#65533;&#65533;&#65533;&#65533;U&#65533;&#65533;^&#1826;h&#65533;&#65533;&#65533;/j&#65533;YL&#65533;&#65533;E.&#65533;&#65533;^ X<E&#65533;/V&#65533;&#65533;&#65533;u&#65533;-&#65533;&#65533;8&#65533;e&#65533;}&#65533;&#160;&#65533; '&#276;0M&#65533;&#65533;K^E&#65533;>&#65533;Q&#65533;u"X&#65533;H&0&#65533;z&#65533;d&#65533;X+V&#65533;t&#65533;kb&#65533;&#65533;%&#65533;e&#65533;Kl&#65533;&#65533;&#65533;'6&#65533;	KP"&#65533;&#65533;&#65533;&#65533;&#65533;&#65533;)	2&#65533;I&&#65533;D$$&#65533;XIL&#65533;&#65533;&#65533;&#65533;&#65533;&#65533;^&#65533;2`&#65533;"&#65533;&#65533;iKm!&#65533;W&#65533;b&#65533;6&#65533;,&#65533;*
&#65533;m&#65533;O&#65533;&#65533;&#357;h&#65533;V&#65533;&#65533;&#65533;E&#65533;01&#65533;O,&#65533;&#65533;&#65533;.a&#65533;&#65533;&#65533;'jP&#65533;&#44039;&#65533;&#65533;&#65533;(lP*&#65533;&#65533;=&#65533;&#65533;<&#65533;&#65533;li&#65533;@wx&#65533;C&#65533;&#65533; 7&#65533;&#65533;&#65533;&#65533;&#65533;NS&#65533;&#65533;P7&#65533; &#65533;)x&#65533;&#65533;&#65533;&#65533;&#65533;h&#65533;#&#65533; <&#1025;d&#65533;$!8&#65533;
>`&#65533;~&#65533;&#65533; &#65533;6&#65533;&#65533;&#65533;&#65533;&#65533;&#65533;W&#65533;&#65533;&#65533;&#65533;&#1892;m&#65533;%&#65533;p&#65533;&#1159;&#65533;Ou&#65533;m&#65533;&#65533;&#65533;&#65533;&#65533;C&#65533;&#65533;&#65533;)D&#65533;
Y&#65533;&#65533; &#65533;&#65533;#&#65533; 	&#65533;&#1029;7&#513;VP&#65533;&#65533;&#65533;1&#65533;&#65533;d&#65533;&#65533; 
h@$P&#65533;B( &#65533;&#65533;
s&#65533;r&#1159;=&#65533;.&#65533;V&#65533;&#65533;&#65533;&#65533;":&#65533;&#65533;&#65533;q&#65533;&#65533;&#65533;6&#65533;&#65533;&&#65533;]&#65533; &#65533;&#65533;!8_&#65533;&#65533;&a:<%2C&#65533;&#65533;&#65533;&#65533;&#65533;&#65533;l&#65533;&#65533;C&#65533;&#65533;&#65533;&#65533;0!	O&#65533;}&#65533;&#65533;&#65533;&#1648;AY&#65533;&#65533;&#65533; 6@!88&#65533;&#65533;@&#65533;3&#65533;&#65533;&#65533;i&#65533;&#65533;&#65533;&#65533;&#915;&#65533;Mi<&#65533;&#65533;&#65533;8&#65533;&#65533;d&#65533;&#65533;c&#65533;&#65533;&#65533;|amX&#65533;&#65533;&#65533;&#65533;&#65533;8&#65533;/V)p&#65533;&#65533;N&#65533;A&#65533;rxCZ&#65533;l&#65533;T&#65533;&#65533;u&#65533;&#65533;&#65533;9&#65533;F&#1641;Cv&#65533;P:&#696;&#65533;&#420;&#65533;&#65533;o&#65533;rN&#1925;&#65533;h&#65533;&#65533;&#65533;<&#65533;|&#65533;&#65533;t&#65533;Md&#65533;	&#65533;$Hj&#65533;ait%G,B&#65533;&#65533;w7&#65533;&#65533;&#65533;`&#65533;	&#65533;&#65533;&#65533;&#65533;#t#F3R&#65533;&#65533;wJC&#65533;(&#65533;&#65533; &#65533;&#65533;o&#65533;o&#65533;KMj&#65533;P&#271;v&#65533;&#65533;&#65533;D&#65533;&#65533;[&#65533;&#65533;DB$&#65533;&#65533;&#65533;D'N&#65533;
Z&#65533;\f&#65533;&#65533;&#65533;W?&#65533;VI&#65533;&#65533;&#65533;|c+&#65533;	{&#65533;"&#65533; ,&#65533;	&#65533;i&#65533;BIh@ePB&#65533;yUQ&#65533; &#65533;"&#65533;
&#65533;E*h&#65533;,&#65533;&#65533;&#65533;Z&#65533;Y&#65533;&#65533;&#1456;r&#65533;a&#65533;&#65533; 0>&#65533;*&#65533;/&#65533;&#65533;@)&#65533;&#65533;&#65533;&#65533;&#65533;&#65533;&#65533;&#65533;&#1029;fcX&#65533;&#65533;&#65533;,F}&#65533;&#65533;^&#65533;&#65533;&#65533;&#65533;&#65533;0&#65533;&#65533;&#65533;O&#65533;&#65533;&#65533;&#65533;E,\&#65533;
U@t&#65533; T&#324;&#65533;&#65533;&#65533;&#65533;Q&#65533;&#65533;H&#65533;&#65533;&#65533;_&#65533;&#65533;&#65533;)L&#65533;.va&#65533;&#65533;&#65533;X'&#65533;W81&#65533;c+W'6&#65533;&#65533;&#65533;Wb&#65533;&#65533;&#65533;&#65533;&#65533;&#65533;Dy&#65533;&#65533;A&#65533;`s&#65533;&#65533;(&#65533;&#65533;&#65533;U&#65533;bS&#65533;&#65533;&#65533;/x&#65533;&#65533;B&#65533;&#65533;&#368;@&#755;P&#65533;[&#65533;&#65533;*&#441;
n&#65533;&#65533;&#65533;x&#65533;)D&#65533;&#65533;Q&#65533;i&#65533;&#65533;D&#65533;EB$$\&#65533;] &#65533;&#65533;&#65533;qM&#1537;&#65533;P&#65533;Z aWM,H&#1793;&#65533;&#65533;&#65533;&#65533;NO&#65533;U&#65533;&#65533;u&#65533;&#65533;&#65533;&#65533;&#65533;&#65533;&#65533;dt[&#65533;&#65533;1&#65533;&#65533;&#65533;OL&#65533;A
L&#65533;X@&#65533;&#65533;&#65533;&#65533;&#65533;&#65533; 	l&#65533;&#65533;@&#65533; &#65533;&#65533;&#65533;&#65533;W&#65533;A&#65533;&#65533;&#65533;&#65533;L&#65533;Q&#65533;&#65533;&#65533;&#65533;L&#65533; &#65533; d&#65533;w&#65533;&#65533;Y&#65533;A&#139;4_&#65533;&#65533;p,A(D&#65533;,&#65533;&#65533;@&#1024;&#65533;&#65533;&#1880;&#65533;p&#65533;&#65533;u&#65533;pY|&#65533;&#65533;@&#65533;&#65533;&#65533;p&#65533;|@&#65533;( &#65533;&#65533;!\D&#65533;&#65533;m`&#65533;!&#65533;&#65533;&#65533;&#65533;&#65533;&#65533;&#65533;omtA&#65533;&#65533;_&#65533;Aj&#65533;&#65533;&#65533;&#65533;]&#65533;&#65533;&#398;&#65533;h&#65533;&#65533;&#65533;t&#65533;&#65533;|&#65533;\&#65533;&#65533;[t&#65533;&#65533;&#65533;&#65533;N[&#65533;"&#65533;&#65533;&#65533;&#270;&#65533;&#65533;&#16455;&#65533;4&#65533;LH&#65533;AU&#65533;S&#65533;&#65533;d&#65533;!PIE`!&#65533;&#65533;0&#65533;&#65533;,&#65533;&#65533;&#65533;&#65533;&#65533;	&#65533;Ph&#65533;Y&#65533; &#65533;OH&#65533;O&#65533;m &#65533;x&#65533; &#65533;&#65533;X MP&#65533;c&#65533; &#65533;&#65533;  &#65533; d&#65533;D&#65533;xE&#65533;?$?&#65533;&#65533;]&#65533;&#65533;W&#65533;&#65533;uX&#65533;&#33607;&#65533;&#65533;5yX*e&#65533;&#65533;S&#65533; B<&#65533;cA&#65533; J&#65533;L6B&#65533;0&#65533;&#65533;&#65533;&#65533;&#65533;,&#65533;&#65533;&#65533;&#65533;&#65533;&#65533;	K&&#65533;!&#65533;d#@&#65533;$&#65533;&#65533; "&#65533;.9BbM&#65533;$&#65533;&#65533;0)&#65533;&#65533;&#776;!&#65533;&#681;&#65533;L8! &#65533;/1&#65533;$&#65533;)T
&#65533;	&#65533;&#65533;e&#65533;@&#65533;&#65533;'X&#65533;&#65533;[&#65533;SZ&#185;&#65533;&#65533;) J+&#65533;V&#65533;&#1957;&#65533;&#65533;jA&#65533;&#65533;&#65533;I*
)&#65533;)lK&#1517;B&#65533;&#65533;L&#65533;&#65533;&#65533;^&#65533;&#65533;+&#65533;&#65533;&#65533;K&#65533;&#65533;L&#65533;00C0&#65533;&#65533;Ja&#65533;e&#65533;28&#65533;&#65533;Y&#65533;&#65533;X&&#65533;&#65533;&#65533;J&#65533;Bf&#65533;&#65533;&#65533;&#65533;B9&#65533;&#65533;DaJE&#65533;&#65533;&#65533;&#65533;&#65533;-&#65533;&#65533;e&#65533;fh&#65533;T0&#65533;&#65533;D&#65533;_&#65533;&#65533;q&X&#65533;&&#65533;U&#65533;&#331;V&#65533;&#65533;&#65533;&#65533;I&#65533;x	&#65533;&#65533;&#65533;\&#65533;(&#65533;&#65533;U&#65533;&#65533;tvB^m&#65533;[&#65533;$%&#65533;^=&#65533;bU&#65533;&d&#65533;)B&#65533;&#65533;&#65533;&#65533;&#65533;&#65533;&#65533;A&#65533;A&#65533;&#65533; &#65533;E&#65533;"D&#65533;&#65533;&#65533;&#65533;>&#65533;&#65533;&#65533;^&#65533;&#65533;d&#65533;g&#65533;L-&#65533;B+&#65533;&#65533;L&#65533;&#65533;&#65533;*&#65533;K)&#65533;&#65533;&#65533;&#65533;\&#65533;&#2015;&#65533;&#65533;h&#65533;&#65533;_&#65533;M&#65533;&#65533;&#65533;&#65533;&#65533;2"&#65533;w\&#65533;&#65533;&#65533;&#65533; &#65533;&#65533;&#65533;&#65533;&#1721;q&#65533;>&#385;U&#65533;(T&#65533;&#65533; &#65533;&#65533;&#65533;J&#65533;&#65533;&#1136;&#65533;&#367;&#65533;&#65533;&#65533;&#448;&#65533;&#65533;&#1025;@&#65533;&#65533;&#65533;&#65533;&#65533;&#65533;@@n&#65533;<)&#65533;BiT@&#65533;@&#65533;&#65533; &#65533;&#65533;Mqi&#65533;&#65533;&#65533;&#65533;u&#65533;A<&#65533;P&#65533;A&#65533;L&#65533;&#65533;&#65533;&#65533;DF&#65533;&#65533;U&#65533;A&#65533;FW&#65533;6M&#65533;&#65533;&#65533;-.AA0A&#65533;&#38898;P&#65533;hAp&#65533;E&#65533;&#65533;Z&#65533;&#65533;>r&#65533;&#65533; L&#65533;d&#65533;&#65533;`X&#65533; &#65533;&#65533;&#65533;&#1281;&#65533;&#65533;&#1421;YFT&#65533; &#65533;F&#65533;&#65533;&#65533;zTX&#65533;&#65533;Ad&#65533;&#65533;&#65533;&#65533;&&#65533;&#65533;x&#65533;/&#65533;&#65533;e&#65533;&#65533;&#65533;&#65533;&#65533;\!&#65533;&#65533;dxc &#65533;W&#65533;&#65533;&#65533;&#65533;P&#65533;(L&#65533;&#65533;&#65533;&#65533;&#65533;&#65533;&#65533;&#65533;0b#U&#65533;&#342;&#65533;MU&#65533;&#65533;wt&#65533;&#65533;#F: &#65533;&#65533;J&#65533;&#65533; Y&#65533;&#65533;&#65533;+;r&#65533;&#65533;&#65533;&#276;&#65533;D&#65533;&#65533;kXh&#1531;&#65533;&#65533;Eq&#65533;DO&#65533;#P&#65533;&#65533;&#65533;&#65533;&#65533;R&#1537;s&#65533;k&#65533;&#65533;Oq5&#65533;&#65533;U&#65533;&#65533;E&#65533;&#65533;AU&#65533;&#65533;l [&#65533;&#65533;&#65533;&#21314;&#65533;$}&#65533;d&#65533;&#65533;\!&#65533;&#65533;&#65533;L%# &#65533;b&#65533;	&#65533;=&#65533;L&#65533;,$&#65533;d<&#65533;R$8/&#65533;&#526;&#65533;&#65533;&#65533;$&#233;M&#65533;&#65533;&#65533;&#65533;A&#1855;&#65533;&#65533;&#65533;^&#65533;&#65533;&#1308;,&#65533;,&#532;&#65533;&#65533;&#65533;>&#65533;&#65533;|F&#65533;"<&#65533;%&#65533;*&#65533;&#65533;&#65533;&#65533;]&#65533;&U&#65533;+&#65533;*&#65533;&#65533;&HB&#65533;8&#65533;&#65533;\$&#65533;%&#65533;H&#65533;>&#65533;S9
+k&#65533;e&#65533;]&#50782;&#65533;&#65533;&#65533;&#65533;`&#65533;?&#65533;?&#65533;&#65533;&#3138;>&#65533;-&#65533;&#65533;&#65533;i&#65533;&#805;(K&#1661;&#65533;&#65533;tJ&#65533;E^&#65533;	/\&#65533;J&#1638;&#1965;0&#65533;&#65533;&#65533;&#65533;&#65533;a&#65533;&#65533;&#65533;9&#65533;&#65533;&#65533;^&#65533;"n&#65533;&#285;&#65533;]f/&#1574;P&#65533;&#65533;&#65533;A&#65533;xU:&#65533;&#65533;&#65533;K&#65533;&#65533;&#65533;&&#65533;l&#65533;^`N'm&#65533;V&#65533;	)Lr&#65533;&#65533;%&#65533;X&#65533;$&#65533;&#65533;WbL%D&#141;&#65533;_9"8_&#65533;&#65533;&#65533;&#65533;N&#65533;&#65533;/&#65533;2&#49409;  B$dB'&#65533;&#65533;h-&#1794;&#65533;J&&#65533;&#65533;&#65533;&#65533;_&#65533;&#65533;S&#65533;&#65533;&#65533;'`U&#65533;&#65533;&#635;&#65533;&#65533;&#65533;f&#758;l&#65533;*&#65533;&#65533;&#65533;h&#65533;&T&#65533;S&#65533;H&#65533;&#65533;&#521;&#897;] &#65533;&#65533;&#65533;p&#65533;N&#65533;B&#65533;U&#65533;&#65533;&u&#65533;&#65533;&#331;&#65533;*&#65533;S&#65533;Y&#65533;AJ&#1477;&#65533;&#65533;n&#1041;qplE&#1605;Kt&#65533;( <&#65533;&#65533;0&#65533;8&#65533;&#65533;&#65533;&#65533;&#65533; &#65533;&#65533;@&#65533;EUp&#65533;&#65533;&#65533;]&#65533;&#65533;&#65533;F&#65533;&#65533;&#65533;&#65533;&#65533;&&#65533;E2&#542434;Z4&#65533;&#65533;`Yh[l&#65533;&#65533;@&#65533;@&#65533;&#65533;H\&#65533;&#65533;0&#1798;_w4!dA&#65533;&#65533;D &#65533;WH&#65533;, @&#65533;&#65533;po&#65533;&#65533;Z }&#65533;\&#65533;*&#65533;[6&#65533;&#65533;F&#65533;w&#65533;&#65533;=&#65533;&#1110;)d]t&#65533;\&#65533;xi&#65533;&#65533;A&#65533;e&#65533;&#65533;&#65533;&#65533;`&#65533;&#65533;&#65533;H&#65533;&#65533;W&#65533;&#65533;LbP&#65533;>&#65533;xx2eX&#65533;&#65533;/&#65533;3ON$mP&#65533;0&#65533;&#65533;&#65533;&#65533;&#65533;%&#65533;&#65533;?&#65533;N&#65533;:l3W&#65533;&#65533;&#65533;5&#65533;c&#65533;&#65533;&#65533;&#65533;&#65533;s&#65533;MN&#65533;&#1153;&#65533;&#65533;&#65533;>lD"s&#65533;&#65533;D9&#65533;&#65533;2&#65533;x&#65533;G&#65533;&#65533;5&#65533;IZ&#65533;i%&#65533;&#65533;,0&#65533;/%#@&#65533;&#65533;xL;=&#65533;SJMD&#65533;&#65533;.e&#65533;&4&#65533;&#65533;T>\&#65533;&#65533;V&#65533;T&#65533;A&#65533;<&#65533;0&#65533;&#65533;}&#514;&#65533;&#980;&#65533;O&#65533;&#65533;&#65533;&#65533;B!(&#65533;&#65533;L&#65533;&&&#65533;q&#65533;&#65533;&#65533;&#65533;&#65533;~m*&#65533;&#65533;%<&#65533;1&#65533;H7&#65533;&#65533;x&#65533;&#65533;&#65533;&#65533;&#65533;&#65533;&#65533;&#2018;&#65533;}&#65533;&#2034;+&#65533;&#65533;&#984;`:&#65533;&#65533;TuA.&#65533;&#65533;I&#65533;&#65533;&#65533;-&#65533;&#65533;&#65533;&#65533;&#65533;&#852;9Y&#65533;&#65533;&#65533;-\&#65533;0&#65533;&#65533;&#65533;&#65533;.&#65533;&#65533;&#65533;&#65533;uH5&#65533;&#65533;&#65533;&#65533;eD&#65533;&#176;&#65533;&#65533;DI&#65533;&#65533;of&#1382;E&#65533;&#65533;&#65533;&#65533;5&#65533;&#65533;&#65533;N'U&#65533;~U&#65533;`U%J'LB&#65533;0&#65533;7&#65533;&#727;d&#65533;^eBq&/X&#65533;&#65533;`&#65533;&#65533;&#65533;9t&#890;&#65533;S&#65533;&#1227;T&#65533;S2&#65533; &#65533;&#65533;&#65533;L&#65533;&#65533;&#65533;&#65533;o&#65533;&#65533;X&#65533;3&#65533; 0B%&#65533;e&#65533;&#65533;j&#65533;&#65533;&#65533;p^&#65533;.&#65533;^&#65533;&#65533;&#65533;\U&#65533;&#65533;&#65533;\
&#65533;&#65533;&#65533;	&#65533;&#65533;	c_&#65533; E7&#65533;!&#65533;A&#65533;&#65533;c &#65533;&#65533;Y&#65533;L&#65533;&#65533;l&#65533;e&#65533;Q&#431;&#65533;T&#65533;b9^&#65533;&#65533;&#65533;L&#65533;ti&#65533;&#65533;&#65533;&#65533;AlA&#65533;Ek&#65533;A@&#65533;&#65533;@&#65533;8@D < &#65533;R&#65533;&#65533;N@<&#65533;4&#65533;&#65533;&#65533;&#65533;&#65533;W,c&#65533;&#65533;&#65533;u&#65533;et&#65533;ml[&#1259;&#65533;&#65533;&#65533;AL&#65533;&#65533;&#65533;ii&#65533;&#65533;&#65533;|A&#65533; &#65533;@&#65533; &#65533;&#65533;&#65533;&#65533;@&#65533;<ApA&#65533;&#65533;Z&#65533;z&#65533;&#65533;&#65533;lA&#65533;&#65533;X &#65533;e&#65533;$ /&#65533; 4&#65533;03yDV&#65533;&#65533;&#65533;	m&#65533;&#65533;&#65533;&#65533; &#65533;@"&#65533;+&#65533;(;@
8&#65533;+&#65533;&#65533;&#1444;)R&#65533;&#65533;}&#65533;q&#65533;&#65533;=&#65533;6&#65533;&#65533;&#65533;&#65533;R&#65533;&#65533;k&#65533;&#65533;&#65533;\x&#65533;=&#65533;k&#65533;NNTzT&#65533;JGd&#65533;&#65533;&#65533;&#65533;&#65533;OP$&#65533;&#65533;&#65533;y&#65533;O&#65533;&#65533;4&#65533;:Q&#65533;&#966;4K[=&#65533;&#65533;5&#65533;+q&#65533;A0Z&#65533;&#65533;k&#65533;	&#65533;&#65533;&#65533;P''EU&#65533;d&#65533;&#65533;&#65533;&#669;r&#324;V&#65533;$!l&#65533;"`&#65533;.	C7&#65533;&#65533;8&#65533;(&#1461;&#65533;,SBb`1&#65533;&#65533;P&#65533;&#65533;3E&#65533;&#65533;A&#65533;&#65533;-BQ&#65533;&#65533;;&#1874;.=&#65533;P&#65533;2	&#65533;&#65533;&#65533;sE!&#65533;B&#65533;&#65533;BS&#65533;&#65533;iU&#65533;A&#65533;&#65533;6&#65533;+&#788;&#956;B,&#65533;'T$07qz&#65533;(&#65533;&#65533;*L|b6&#65533;&#65533;Q(&#65533;@w&#65533;x]&#65533;&#65533;&#65533;\&#65533;&#65533;U&#65533;&#1955;,D	&#65533;&#65533; &#65533;Z&#65533;)&#65533;&#65533;&#65533;&#65533;&#65533;}&#65533;&#65533;&#65533;&#65533;&#65533;PK&#65533;X&#65533;&#65533;)&#65533;M&#53423;&#65533;&#1894;&#65533;&#65533;&#65533;&#65533;&#65533;r|@&#65533;&#65533;Y&#65533;P9&#65533;&#65533;V&#65533;.d&#65533;&#65533;&#65533;<\&#65533;&#65533;&#65533;&#65533;&#65533;%&#65533;i&#65533;?&#65533;K&#65533;(l_'&#65533;&#65533;#B&#65533;%`&#65533;&#65533;H&#65533;`u'&#65533;&#65533;UX%&#65533;&#65533;&#65533;&T&#65533;&#65533;&#65533;&#65533;b9p&#65533;@4&#65533;&#65533;&#65533;n[&#65533;J&#65533;D&#65533;&#65533;#&#65533;P&#65533;\&#65533;8&#65533; ,&#65533;%x&#187;L&#65533;&#65533;&#65533;&#65533;K&#65533;&&#1279;&#65533;&#65533;0&#65533;&#65533;(&#65533;&#65533;&#65533;^&#65533;&#65533;W+,&#65533;&#65533;&#65533;(&#65533;&#65533;3&#65533;$&#65533;b!&#65533;h&#65533;&#65533;p&#65533;&#65533;&#65533;&#65533; B&#65533;keT&#65533;n&#65533;&#65533;i&#65533;i&#65533;&#65533;mH&#65533;&#65533;Fl&#65533;J0&#65533;Zc&#65533;w
eF/&#1206;&#65533;&#65533;&#65533;&#65533;&#65533;&#65533; @D&#65533;h L&#65533;4@0@T&#65533;	,&#65533;&#65533;&#65533;&#65533;&#65533;&#65533;U&#65533;j&#65533;c&#65533;&#65533;&#65533;&#65533;&#65533;&#65533;f&#65533;&#65533;Ah&#65533;&#65533;dp@&#65533;8AE&#65533;/V&#65533;h!&#65533;&#65533;&#65533;8t&#65533; &#65533;D
&#65533;4q&#65533;&#1065;s&#65533;;v<&#65533;&#65533;&#65533;&#982;!$P&#65533;&#65533;&#65533;&#65533;&#65533;P&#65533;&#668;>}&#65533;&#65533;&#65533;&#65533;GH&#65533;t&#65533;&#584;O&#65533;v&#65533;&#65533;Q&#65533;G&#65533;&#65533;&#65533;<&#65533;&#65533;Q&#65533;&#65533;M&#65533;5k&#65533;&#289;&#65533;&#65533;9s&#65533;4&#65533;Cg&#65533;V>&#65533;	&#65533;&#65533;&#65533;&#65533;&#65533;&#627;&#65533;ZA&#65533;&#65533;&#6708;&#65533;&#65533;<D&#65533;&#65533;1Z&#990;>h&#65533;&#65533;87/&#65533;9q&#65533;FfZ&#65533;m>}&#65533;d&#65533;&#65533;&#65533;f&#65533;=x>rl&#65533;&#65533;&#65533;=#&#1899;&#65533;&#65533;&#65533;&#65533;~&#65533;&#65533;&#65533;W&#65533;&#65533;&#65533;?&#65533;&#65533;.+&#65533;v&#65533;<&#65533;;&&#65533;Czi&#1292;t&#65533;&#65533;AJ&#65533;9r2&#65533;&#65533;&#65533;<&#65533;&#65533;&#1377;C&#65533;NW&#65533; A~&#65533;&#65533;	&#65533;Py&#65533;&#65533;&#65533;&#65533;
4&#65533;P&#65533;D&#65533;2&#65533;h&#65533;G&#65533;&Q&#65533;&#65533;_&#65533;$J&#65533;&#65533;D&#65533;G &#65533;G &#65533;&#65533;E9&#65533;DA&#65533;E"4&#65533;&#65533;B\&#65533;t&#65533;Fy$&#65533;HaDG&#58084;&#65533;EI$&#65533;q&#65533;&#65533;B,&#65533;n&#65533;"L&#65533;&#65533;H*&#65533;&#65533;QJ!&#65533;TV)&#65533;HV\&#65533;E&#65533;W^&#65533;EXd&#65533;&#65533;Q6&#65533;&#65533;Ey&#65533;&#65533;N@&#65533;TTYE&#65533;T&#65533;t%&#65533;WX&#1236;!&#65533;&#65533;SRY&#65533;&#65533;VVI&#65533;0S	&#65533;!&#65533;<e&#65533;=&#65533;de&#65533;U&#65533;L&#340;QDe&#65533;SZ&#65533;&#65533;&#65533;[x&#65533;&#65533;&#65533;\j&#65533;&#65533;V&#65533;&#65533;&#1301;Zl&#65533;&#1302;]~&#65533;&#65533;S\t&#65533;&#343;\p&#65533;&#343;]@&#65533;E&#65533;[hy&#65533;NCII&#65533;&#65533;&#65533;W`&#65533;&#65533;_&#65533;fUP{&#65533;&#65533;&#65533;[r&#65533;&#65533;]n&#65533;&#65533;Us&#65533;EU\p1UX[f&#65533;%&#65533;Yb&#65533;T&#65533;SF	&#65533;L&#65533;&#65533;DOB&#65533;$&#65533;G&#65533;#&#65533;C &#65533;D\N2&#65533;&#274;JH&#65533;&#65533;&#65533;J.&#1636;&#65533;};&#65533;&#65533;D&#65533;&#65533;K*&#65533;&#65533;@G&#65533;o@&#65533;&#65533;d&#65533;I1&#271;=&#65533;*&#65533;B&#65533;[&#65533;&#65533;B&#37108;=&#65533;E&#65533;x&#65533;&#65533;y&#65533;OBeQX8&#325;dK&#65533;E&#65533;HwQ&#65533;Z&#65533;\&#340;?&#65533;,&#340;S&#65533;TE&#65533;VX1&#65533;&#65533;Q@&#65533;DQP<&#65533;&#65533;&#65533;&#65533;5!&#65533;HIPA&#65533;&#65533;c#&#65533;pJk&#65533;&#65533;&#65533;&#65533;6&#65533;&#65533;&#65533;5&#65533;8&#204;&#65533;&#65533;P&#65533;3&#65533;`&#65533;&#65533;7&#65533;&#65533;c&#65533;;X&#65533;&#65533;>&#65533;&#65533;&#65533;&#65533;&#65533;&#65533;&#65533;Hm8o&#65533;
&#65533;no;&#65533;#
Z&#65533;&#65533;&#65533;
`&#65533; &#65533;@&#65533;&#65533;&#65533;&#65533;&#65533;
`h&#65533;&#65533;&#65533;x&#65533;&#65533;&#65533;&#65533;5&#65533;xCv8h&#65533;&#65533;&#65533;&#65533; &#65533;&#65533;9&#65533;V&#65533;3&#65533;&#65533;&#65533;8&#65533;h&#65533;4~'C3&#65533;x&#65533;2&#65533;0&#65533;DH&#65533;&#65533;H&#65533; &#65533;<&#65533;&#65533;F@%&#65533;c&#65533;&#65533;)2&#65533;&#65533;&#65533;&#65533;E&#65533;&#65533;&#65533;&#65533;(&#65533; x	>&#65533;=&#65533;&#150;&#65533;&#65533;A$D	MRPs&#65533;&#65533;&#65533;&#65533;&#65533;&#65533;X&#65533; 6&#65533;&#65533;*X&#65533;]`&#65533;B&#65533;<p&#65533;'&#65533;&#65533;6&#65533;&#65533;&#65533;&#65533;A)&#65533;I&#65533;a 1&#65533;&#65533;&#65533;#'4&#65533;&#65533;3&#65533;&#2307;&#65533;Q&#65533;_v&#65533;&#65533;&#65533;&#65533;&#65533;ou&#65533;.&#65533;&#65533;&#65533;t6&#65533;&#65533;&#320;&#65533;&#65533;&#65533;&#65533;&#65533;o4&#65533;k&#65533;&#65533;&#65533;&#65533;&&#65533;&#65533;&#65533;&#65533;s&#65533;&#65533;&#65533;&#65533;d&#65533;!&#65533;&#65533;Q&#65533;b@&#65533;&#65533;Em&#65533;&#65533;&#65533;C3&#65533;h&#65533;(X&#65533;&#65533;u&#65533;&#65533;&#65533;8P&#65533;&#65533;&#65533;&#65533;p&#65533;@&#65533;&#65533;&#65533;&#65533;A&#65533; a	]h>'&#65533;&#961;&#65533;&#65533;G&#65533;'@&#65533;&#65533;&#65533;
t&#65533;&#65533;B&#65533;&#65533;&#65533;Z$,&#1639;CzD&#65533;&#1288;1&#65533;#&#65533;$#4&#65533;&#65533;&#65533;hD&#65533;pe&#65533;q&#65533;B &#65533;E&#65533;&#65533;d~0&#1097;P&#65533;&#65533;&#65533;&#65533;&#65533;&#65533;
W&#65533;"&#65533;&#65533;V+R&#65533;	z&#65533;&#65533;&#65533;&#65533;&#65533;H&#65533;( &#65533;&#9829;&#65533;&#1128;)
!&#65533;&#65533;&#65533;d&#65533;&#65533;&#65533;$&#65533;S&#33367;&#65533;&#65533;)&#65533;4B&#65533;&#65533;S&#65533;)&#65533;9[&#65533;&#65533;T&#65533;p&#65533;N&#65533;&#65533;U&#65533;&#65533;&#65533;V&#65533;&#65533;&#65533;e,^&#65533;"Y&#65533;t&#65533;t&#65533;}vk&#65533;&#65533;H-j&#65533;+a&#65533;B&#65533;8&#1460;>&#65533;&#65533;S&#65533;sT&#65533;'Ao-O&#1346;g&#65533;&#65533;&#65533;&#65533;f5w&#65533;&#65533;_;&#1542;&&#65533;&#65533;}qb&#65533;&#65533;D%$!&#65533;m&#65533;&#65533;&#65533;&#65533;&#65533;&#65533;&#936;m&#65533;&#65533;&#65533;)&#65533;&#65533;&#65533;&#65533;h&#65533;HK{&#1331;ub>&#65533;p&#65533;n&#65533;&#65533;&#65533;b]M&#65533;"&#65533;	
Q&#65533;&#65533;&#65533;&#65533;E&#65533;&#65533;R^ &#65533; i&#65533;\&#65533;3&#65533;&#65533;&#65533;F&#65533;&#65533;)l5&#65533;4&#65533;Q&#65533;&#65533;&#65533;&#65533;&#65533;&#65533;-&#65533;&#65533; &#65533;d&#65533;&#182;&#65533;&#65533;p&#65533;&#65533;&#65533;&#65533;h&#65533;&#65533;&#65533;&#65533;Lk&#65533;&#65533;B&#65533;g-C&#65533;&#65533;c&#65533;ZB&#65533;p'&#65533;m&#65533;]&#65533;<&#65533;&#65533;
>A` ( &#65533;&#65533;&#65533;$ &#65533;,&#65533;)0B&#65533;P&#65533;:&#65533;&#65533;n(&#65533;c c&#65533;9&#65533;&#65533;&#65533;&#65533;&#65533;&#65533;&#65533;&#65533;p7&#65533;&#65533;Eu&#65533;&#65533;&#65533;&#65533;A64&#65533;`&#65533;6&#65533;y&#65533;x@&#65533; &#65533;\`]&#65533;&#65533;&#65533;@&#65533;&#65533;@&2&#65533;&#65533;&#65533;9&#65533;'&#65533;&#65533;X&#65533;&#65533; &#65533;<&#65533;hA&#65533;0@&#65533;6F&#65533;&#65533;p,&#65533;&#65533;&#65533;p.&#65533;&#65533;KR&#65533;E&#65533;&#65533;&#65533;&#65533;^&#65533;Cl:"&#65533;R&#65533;&#65533;1
O&#65533;&#65533;t&#65533;&#65533;MW&#50431;1.e&#65533;u&#65533;&#576;&#1073;HL"N8&#199;%:&#65533;2&#65533;&#65533;x&&#65533;`&#65533;|&#65533;4&#65533;0&#65533;o&#65533;7f17q&#65533;&#65533;&#65533;&#65533;9&#65533;&#65533;+&#65533;&#65533;&#65533;V8&#65533;&#65533;M&#65533;A&#65533;&#65533;&#65533; ;&#65533;A&#65533;yp&#65533;c&#65533;&#1728;&#65533;&#65533;&#65533;#y`y4c&#65533;&#65533;qvc&#65533;|&#65533;&#65533;c0)&#65533;K&#65533;~ q&#65533;&#65533;a2&#65533;D&#65533;&#65533;6&#65533;EHhd&#65533;QP&#65533;L&#65533;J&#65533;&#65533;&#65533;*2Q&#65533;&#65533;&#65533;I U&#65533;&#65533;&#65533;	!&#65533;&#65533;&#65533; E4&#65533;&#65533;&#65533;Q&#65533;"NG&#65533;b&#65533;4U&#65533;&#65533;`&#65533;&#65533;&#1103;5&#65533;&#65533;z&#65533;(&#65533;5&#65533;&#65533;&#65533;&#65533;p&#65533;&#65533;&#65533;&T&#65533;P&#65533;&#65533;&#65533;&#65533;$(&&#65533;&#342;)T&#1098;\&#65533;s&#65533;&#65533;E-&#65533;j'8M;&#65533;&#65533;&#65533;&#65533;l&#65533;&#65533;RI&#65533;Y&#65533;&#65533;E0&#65533;&#65533;&#65533;S&#65533;B&#65533;&#65533;&#65533;&#65533;&#65533;~&#65533;b&#65533;&#65533;&#381;&#65533;1)[&#65533;&#65533; &#65533;.&#65533;E*&#65533;&#155;&#65533;&#65533;:&#65533;F&#65533;	K\&#65533;&#65533;&#65533;&#65533;'&#65533;&#65533;	Nh"&#65533;&#65533;&#65533;%8&#65533;&#936;&#65533;&#65533;j&#65533;&#65533;&#65533;&#65533;&#65533;&#65533;&#65533;g
V0&#65533;D&#65533;*&#65533;H UB^9&#65533;#&-&#65533;C\U]&#65533;&#65533;&#65533;&#65533;q&#65533;&#65533;&#65533;E4:&#65533;!?b&#65533;&#65533;(J&#65533;&#65533;W(&#65533;Z&#65533;E&#65533;lq&#65533;W&#676;&#65533;@&#65533;&#1204;)4&#65533;&#65533;&#65533;&#65533;&#65533;&#46864;ym&#65533;-b%&#65533;&#65533;3&#65533;&#65533;}&#554;c&#65533;O&#65533;LC&#65533;&#65533;E-j&#65533;&#65533;&#65533;mt&#65533;&#65533;&#65533;&#65533;&#65533;&#65533;	:",v1C8&#65533;&#65533;&#65533; &#65533; &#65533;Qh&#65533;s&#65533;*9|A	78,&#65533; 0@&#65533;&#65533;&&#65533;&#65533;l H&#65533;F&#65533;&#65533;4&#65533;&#953;c+&#65533; &#65533;_Q&#65533;_S&#65533;#&#65533;2s&#65533;0&#65533;&#65533;4`&#65533;&#65533;@ &#65533; &#65533; &#65533;&#65533;h&#65533;:&#65533;&#65533;&#65533;aT&#65533;M&#65533;&#65533;24&#65533;&#65533;&#65533;
&#65533; &#65533; B&#65533;0&#65533;&#65533;&#65533;&#65533;k&#65533;&#65533;&#65533;&#65533;9J&#65533;&#65533;&#65533;C }&#65533;)^&#65533;&#65533; &#65533;&#65533;~#4&#65533;&#65533;Ll4&#65533;&#65533;&#65533;@&#65533;0."&#65533;&#65533;$L&#134;&#65533;&#65533;&#65533;H:&#65533;9C [C&#540;&#65533;&#65533;Z&#241;&#65533;b.&#65533;&#65533;&#65533;&#65533;&#65533;$&#65533;+&#65533;&#65533;&#65533;&#1287;&#65533;&#65533;&#65533;&#65533;rC&#65533;l&#65533;&#65533;&#65533;&#65533;&#65533;H&#882;:&#65533;('(0"9&#65533;&#65533;&#820;#(&#65533;&#65533;&#798;&#65533;v&#65533;&#65533;+&#902;;.&#65533;.rb<&#1442;<:=0&#65533;&#65533;&#65533;&#65533;B&d&#65533;&#65533;?&#65533;atN@P&#65533;&#65533;
&#65533;X&#65533;&#1968;&#65533;Jd&#65533;&#65533;CCDiG&J&#65533;D&#65533;Y$&#65533;?H&#65533;C&#65533;&#65533;&#65533;5.&#65533;0dB!,&#65533;&#65533;&#65533;e&#65533;&#65533;&#65533;i&#65533;&#65533;&#65533;&#65533;&#65533;&#612;Z&#65533;&#65533;Ba`*&#65533;&#65533;&#65533;%j0&#65533;e_&#65533;&#65533;&#65533;*z&#65533;e %N&#65533;P&#65533;D&#1412;&#65533;&#1572;M&#65533;$,&#65533;If&#65533;T&#65533;&#65533;&#65533;&#65533;
&#65533;&#65533;ER&#65533;&#65533;&#65533;NA&#65533;%H&#65533;&#65533;tfya&#65533;P&#65533;&#65533;&#65533;W&#65533;&#65533;Un&#65533;Jj&#65533;&#65533;b&#65533;&#65533;-&#65533;q&#65533;!&#65533;%~Az%&#65533; &#65533;X(&#65533;m&#6962;&#65533;H&#65533;j&#65533;&#65533;VQ&#65533;&#65533;\@&#65533;&#65533;jN&#65533;&#65533;&#65533;&#65533;&#65533;h&#65533;&#65533;|
&#65533;BN,Ag&#65533;&#65533;&#1168;.&#65533;&#65533;|&#65533;?&#65533;&#65533;X&#65533;A&#65533;J&#65533;*&#65533;B&#65533;N&#65533;.&#65533;&#65533;f)B,F=
Ae6A&#65533;&#65533;S&#65533;&#65533;&#65533;&#65533;-UB&#65533;wiP&#65533;\&#65533;d0&#65533;RX!'&#65533;N&#65533;&#65533;&#65533;D&#65533;&#65533;&#65533;&#65533;k&#65533;cA&#65533;B &#65533;R&#65533;&#65533;&#65533;&#65533;pF42&#65533;j<4&#65533;&#65533;B&#65533;&#65533;&#65533;L&#65533;CIC&#65533;&#65533;H&#65533;B\d>*&#65533;n&#65533;@&#65533;&#65533;H`  &#65533;&#65533;2&#65533;0&#65533;H`l 	&#65533;&#65533;xL]A&#65533;&#65533;&#65533;&#65533;C&#65533;&#65533;/x&#65533;&#65533;H&#65533;&#65533; &#65533;&#65533;v`&#65533; `&#65533;&#65533;&#65533;&#65533;2-&#65533; &#65533;| &#65533; &#65533; ,&#1922;)&#65533;(*~P&#65533;&#65533;&#65533;&#65533;&#65533;>&#65533; &#65533;&#65533;&#65533; " &#65533;&#65533;&#65533;@&#65533;&#65533;&#65533;&#65533;\&#65533;2<&#65533;6[&#65533;c&#65533;6&#65533;B8&#65533;b&#65533;&#65533;58&#65533;4&#65533;&#65533;&8&#65533;/&#65533;&#65533;&#65533;Z&#65533;L&#33308;&#65533;7&#65533;&#65533;7&#65533;C}Bs&#65533;n&#65533;4L&#65533;QP&#65533;&#65533;by&#65533;'~4&#65533;&#65533;#&#1427;&#65533;&#65533;Spl&#65533;&#65533;t&#65533;&#65533;Blw&#65533;H#&#1575;+&#65533;k&#840;&#65533;&#65533;&#65533;s7V,&#65533;&#65533;lo&#65533;&#65533;&#65533;&#65533;q2&#65533;&#65533;4.&#65533;BuX&#65533;&#65533;:&#65533;&#65533;T&#65533;-&#65533;
=&#65533;*#Ch&#65533;>&#65533;&#65533;?$!&#65533;&#65533;&#65533;?)&#65533;$?
k&#65533;Hi&#65533;PDDW&#65533;A 	B &#65533;&#65533;P&#65533;D&#65533;&#1699;&#65533;LdC&#65533;GY&#65533;M&#65533;&#65533;#6&#65533; &#65533;&#65533;&#65533;&#65533;&#65533;Ej&#65533;&#65533;fLXa&#65533;rmNdQn&#65533;0A8a&#65533;2&#65533;&#65533;2&#65533;KGN_F&#65533;46 &#65533;ih&#65533;	&#65533;&#65533;&#55086;Ln&#65533;&#65533;n&#65533;&#65533;*&#364;j!&#65533;&#65533;&#65533;ef&#65533;\!&#65533;&#685;&#65533;:e&#65533;$M&#65533;&#65533;NaJ&#65533;DYn&#65533;&#65533;&#65533;&#65533;|&#65533;af&#65533;Q&#65533;&#65533;zar&#65533;`&#65533;mP&#65533;Rg&#65533;X,&#65533;RnR&#65533;qTmFYja&#65533;Ug&#65533;`&#65533;V&#65533;&#65533; ]v&#65533;i&#65533;it&#65533;&#65533;&#423;&#65533;5&#65533;F&#65533;&#65533;R&#65533;&#65533;K2!1!"&#848;&#1118;&#65533;&#65533;&#65533;&#65533;(&#65533;&#65533;
!&#65533;hIB&#65533;&#65533;a2&#65533;hMQe&#65533;Tr&#65533;&#65533;.&#65533;&#65533;2ughu&#65533;iQX&#65533;&#65533;f!&#65533;&#65533;&#65533;N&#65533;W`&#65533;&#65533;&#65533;n&#65533;x&#65533;&#1540;&#65533;?F&#65533;"I&#65533;&#65533;b&#65533;&#65533;C&#65533;&#65533;&#65533;ra&#65533;b4&#65533;}&#65533;7&#65533;A&#65533;FK&#65533;(&#65533;&#65533;Ed&#65533;&#65533;,&#65533;F &#65533;&#65533;&#65533;&#65533;	x 0&#65533;&#65533;&#65533;R"8`4&#65533;L&#65533;&#65533;`&#65533;`M)&#65533;&#65533;R&#65533;&#65533;,3&#65533;&#243;l&#65533;b&#65533;&#65533;' &#65533;&#65533;&#65533;&#65533; &#65533;&#65533; S"&#65533;,  &#65533;&#65533; &#65533; 
 *&#65533;h&#65533;&#65533;&#65533;	&#65533;`&#65533;/<M4&#65533;#6&#65533;&#65533;&#65533;& &#65533;&#65533;0&#65533; &#65533;v&#1056;&#65533;&#65533;&#65533;&#65533;|&#65533;&N&#65533;8&#65533;.D&#65533;/z3p&#65533;+,.,$j&#65533;D&#65533;&#65533;&#65533;L47&#65533;o&#65533;&#65533;&#65533;&#65533;&#514;&#65533;6l/P&#65533;:&#65533;V&#65533;0P&#65533;k&#65533;0^(&#65533;&#65533;&#65533;&#525;&#1068;4&#65533;B."h&#65533;&#65533;#t&#65533;&#65533;&#65533;r&#65533;3&#65533;:&#65533;/&#65533;&#65533;/t&#65533;2&#65533;o.l:l&#65533;lb&#65533;8&#65533;A&#65533;b&#65533; N(&#65533;@hl&#65533;:&#65533;B&#65533;&#10848;&#65533;;
&#65533;d&#65533;&#65533;]
&#65533;@"&#65533;&#65533;Da&#1456;^&#65533;&DB&#595;&#65533;&#65533;PI&#65533;&#65533;(&#65533;&#65533;BIH&#65533;+&#65533;p6&#65533;&#65533;a&#65533;&#65533;(&#1379;/?&#65533;o&#65533;&#65533;bd&#65533;6&#65533;{&#65533;_&#65533;&#65533;IN\&#65533;&#65533;nJ&#65533;h&#65533;&#65533;&#65533;L&#212;&#65533;lJKG&#65533;&#65533;6!^2&#65533;&#65533;[&#65533;&#1560;-h&#521;HrR'&#65533;&#65533;&#65533;&#2029;R&#65533;&#65533;&#65533;P!^&#65533;&#65533;&#65533;J&#65533;'I&#65533;&#65533;&#1862;&#355;&#65533;&#354;tA&#65533;&#65533;&#65533;v|&#65533;d&#65533;&#65533;$Qc&#65533;S&#65533;%&#65533;&#65533;&#65533;T&#65533;M&#65533;e&#1571;<&#65533;&#65533;UV=e&#65533;U&#65533;&#65533;i&#65533;&#65533;&#65533;&#65533;&#65533;e&#65533;&#65533;OsU&#65533;&#65533;V&#65533;u0A2&#65533;|-&#65533;}&#65533;!&#65533;&#65533;Y)&#65533;DF&#65533;&#1246;K&#65533;&#65533;BR&#65533;F&#65533;,&#65533;&#65533;*&#65533;b&#65533;|&#65533;F!&#65533;&#65533;&#65533;Qx&#65533;&#65533;X&#65533;&#1567;&#65533;xPU&#65533;[&#65533;&#65533;*i&#65533;*&#65533;[&#65533;t&#65533;&#65533;&#65533;)j2&#65533;5&#65533;$MB8oB&#65533;&#65533;bK&#65533;&#65533;&#65533;I!&#65533;))bK&#65533;&#65533;&#65533;&#65533;3	&#65533;>CR&#65533;H&#65533;&#65533;&#65533;&#65533;"&#65533;m tT&#65533;& &  v`&#65533;`&#65533;6&#756;&#65533;'&#65533;0&#65533;`c9}L6&#65533;b&#65533;` &#65533;,s&#65533;K&#65533;$&#65533;f &#65533;2 &#65533;s"@&#65533; l6z&#65533;g&#65533;&#65533;&#65533;&#65533;&#65533;&#65533;0`&#65533; &#65533;k&#65533;&#65533; &#65533;&#65533; &#65533;9&#65533;(&#65533;s:rc9
p&#65533;&#65533;s=pzb&#65533;G9	&#65533;&#65533;n&#65533;6T&#225;1Z7l&#65533;6&#392;&#65533;&#65533;&#65533;>M&#65533;&#760;S&#65533;l8]&#65533;#lh,r&#65533;#&#836;b7"&#65533;&#65533;&#65533;&#65533;&#65533;&#65533;&#65533;q&#65533;`&#65533;@&#65533;&#65533;&#65533;6&#65533;&#65533;,+P&#65533;&#798;&#65533;+&#65533;&#65533;&#65533;L&#65533;&#65533;c&#65533;&#65533;&#65533;&#65533;L}W6&#65533;Ao&#65533;&#65533; u&#65533;&#65533;x&#65533;@) +&#65533;&#65533;c&#65533;\C&#65533;&#65533;-&#65533;P= &#65533;&#65533;t&#65533;{&#65533;@&#65533;&#65533;`&#1072;&#65533;{E&#65533;?&#65533;&#65533;&#65533;&#65533;`$&#65533;*;E&#65533;&#65533;@&#65533;&#65533;C&#65533;. &#65533;&#65533;&#65533; &#65533;&#65533;r4&#65533;&#65533;&#65533;&#65533;&#65533;^\N&#65533;&#65533;&#1199;B!&#65533;$L&#65533;<_["q&#65533;z&#65533;G&#65533;K&#1656;&#65533;&#65533;&#65533;K5aeJ&#65533;&#65533;&#65533;K&#65533;&#65533;V%c!&#65533;&#65533;i&#65533;e&#65533;&#1873;g&#65533;&#65533;Zl&#65533;T&#65533;fn&#65533;tY&#65533;NVAPP&#65533;QNX&#65533;M&#65533;&#65533;Mz&#65533;&#65533;/RW&#65533;&#65533;&#65533;Id&#65533;
.R&#1525;X&#65533;!&#65533;&#65533;XD&#65533;{p&#65533;Ne&#65533;UwI*&#65533;ueB(&#65533;&#666;P&#65533;&#65533;&#65533;&#65533;&#65533;&#65533;&#65533;x&#65533;Hn&#65533;U&#65533;6&#65533;_T&#65533;&#65533;?EJ&#65533;&#65533;&#65533;T>F&D&#65533;&#65533;&#65533;&#65533;&#65533;.ga$a\Y&#65533;&#65533;&#65533;u&#65533;t&#65533;&#174;S&#65533;&#65533;L0ENr&#65533;&#65533;UAJw\&#65533;&#65533;&#65533;&#65533;$&#65533;{uj&#65533;
fa&&#65533;Ab&#65533;H&#65533;0&#65533;&#65533;&#65533;g$&#65533;a#&#65533;&#1126;E&#65533;&#65533;D6&#65533;b&#65533;&#65533;N&#65533;+&#65533;&#65533;6)&#36028;&#65533;&#65533; @`
&#65533; &#65533;/. @:&#65533;&#65533;&#65533;&#65533;@>A&#65533;L&#65533;b&#1722;;0&#65533;#O#;_H=&#65533;&#65533;&#65533;&#65533;R &#65533;&#65533;&#65533;2k+
&#65533;Z&#65533;	&#65533;`	N &#65533;k	`   `f&#65533; &#65533;@&#65533;&#65533;&#65533;B#&#65533;Lu&#65533;@&#65533;&#65533;
&#65533;&#65533;$ &#65533;-2&#65533; X&#65533;&#65533; )&#65533;&#65533;&#65533;&#65533;&#65533;&#65533;p&#65533;2&#65533;&#65533;&#65533;@"8h)C&#522;"&#65533;r&#448;&#65533;,Xz&#188;&#684;&#549;&#65533;&#65533;9FZqsh&#65533;&#65533;&#65533;c
k04:&#65533;7&#65533;&#65533;?&#1382;&#65533;&#65533;&#65533;&#846;&#65533;ogw&#65533;L&#65533;&#65533;&#65533;&#65533;Z~&#65533;&#65533;b&#65533;&#1245;?&#65533;#&#65533;&#65533;"&#65533;&#65533;pgv&#65533;B&#65533;h&#65533;AW&#65533;S&#65533;&#65533;&#65533;&#65533;&#65533;v0A&#65533; &#65533;#'L&#65533;0&#65533;0:V&#65533;&#65533;:-iZ&#65533;C&#880;&#65533; &#65533;&#65533;e&#65533;&#65533;&#65533;&#65533;%r&#65533;&#65533;P?Q&#65533;&#65533;%r&#65533;&#65533;DD&#65533;|Y&#65533;Ti&#65533;*#:&#65533;J&#65533;M&#65533;(I!&#65533;&#65533;f&#865;&#65533;Wx&#65533;L&#65533;&#65533;\&#65533;\&#65533;ejF&#65533;&#65533;28_&#65533;&#65533;&#820;&#65533;>&#65533;3&#65533;&#65533;&#65533;&#65533;&#65533;J%&#65533;&#65533;&#1841;&#65533;x&#65533;&#65533;r&#65533;&#65533;&&#65533;!&#65533;s&#65533;&#65533;&#65533;^&#65533;&#65533;&#65533;&#65533;Z&#65533;&#1073;WB%&#65533;	&#65533;&#65533;&#65533;&#65533;&#65533;&#65533;S&#65533;&#65533;-*&#65533;&#65533;Q)&#65533;J&#65533;!&#65533;XD&#65533;U&#65533;x&#65533;Vx&#65533;e&#65533;BYQf&#65533;hJ&#65533;&#65533;Kx&#65533;<&#65533;&#65533;&#65533;!&#65533;X&#65533;>&#65533;!D\&#65533;? &#65533;&#65533;&#65533;7&#65533;$&#65533;AR9&#65533;&#65533;&#65533;>&#1938;&#65533;&#65533;6&#65533;eJa&#65533;&#65533;_<&#65533;&#65533;1gh|&#65533;&#65533;^&#65533;;&#65533;R&#65533;F&#65533;r&#65533;x&#65533;wQ&#65533;e&#1660;$&#65533;JPq&#65533;#A&#65533;U&#65533;Yg&#65533;T&#65533;&#65533;&#65533;a&#65533;&#1366;1	D<)b&#65533;0b&#65533;&#65533;&#65533;&#65533;T$}Kd}&#65533;&#469;&#65533;&#65533;p&#65533;h&#65533;&#65533;r B&#65533;&#65533;(&#65533;&#65533;A&#65533;&#65533;<&#65533;&#65533;&#579;'&#990;&#65533;~&#65533; 
4h&#65533;&#65533;?|&z&#65533;8Q&#65533;;&#65533;()&#65533;&#65533;&#65533;&#65533;&#65533;,(&#65533;&#65533;D=&#65533;&#65533;D9&#65533;&#65533; K&#65533;H&#65533;`b&#65533; I&#65533;d&#39077;
)K&#65533;&#65533;Q"&#65533;*w &#65533;&#65533;&#65533;=w&#65533;v&#1379;'&#65533;&#65533;;x&#65533;&#65533;&#1331;&#65533;&#65533;?~&#65533;&#65533;3&#65533;&#65533;:q&#730;&#65533;&#65533;&#65533;&#65533;`&#65533;&#65533;&#1883;&#65533;N9q&#65533;&#1433;3&#65533;N&#65533;<`&#65533;&#1213;&#65533;G&#65533;&#1480;x&#65533;&#65533;!l&#65533;1&#1521;&#65533;%&#1505;[&#65533;&#65533;&#65533;&#65533;v&#65533;&#1337;,'4]&#65533;u&#65533;N&#65533;cY;&#65533;&#65533;q&#65533;&#65533;ft&#65533;;h&#218;&#65533;3x&#65533;8n&#1588;	.&#65533;r8n&#65533;&#65533;A=N&#65533;;&#65533;&#65533;&#65533;gpb&#1128;&#37126;w&#65533;&#65533;9&#65533;&#65533;&#1222;&#65533;7&#65533;o&#65533;w&#65533;q&#65533;k&#65533;&#65533;&#65533;-&#1788;}&#65533;Z\k&#65533;E&#65533;d&#65533;&#65533; &#65533;R"&#65533;0&#136;#&#65533;@I$&#65533;8&#65533;&#65533;#F2	%&#65533;X&#65533;I&&#65533;XR&#65533;%&#65533;\RI%&#65533;&#65533;&#65533;&#65533;$N"!$&#65533;&#65533;&#65533;#&#65533;4ba$&#65533;h&#65533;#%,&#65533;&#65533;H&#65533;&#65533;\&#65533;!%?.&#65533;&#65533;"&#65533;b&#65533;JH&#65533;!&#65533;8&#65533;Zr&#65533;&&#65533;t&#65533;&#65533;'&#65533;l
)&#65533;&#65533;"&#65533;,&#65533;&#65533;)K,&#65533;&#65533;&#65533;+&#65533;&#65533;&#65533;
)&#65533;&#65533;&#65533;(n&#65533;9&#65533;(&#65533;x&#65533;	&&#65533;p&#65533;	(&#65533;t&#65533;I&&#65533;&#65533;I&#65533;([&#65533;&#65533;&#65533;&#65533;&#65533;&#65533;&#65533;&#665;d&#65533;b&#65533;-&#65533;&#65533;&#1163;.&#65533;&#65533;2K-&#65533;`ZK&#65533;&#65533;P&#65533;&#65533;.&#65533;&#65533;&#65533;K/&#65533;&#65533;&#65533;&#745;&#65533;&#65533;&#65533;j&#65533;&#65533;&#65533;B&#729;&#65533;&#65533;&#65533;j&#65533;&#65533;&#65533;&#65533;0&#65533;&#65533;&#65533;&#65533;.&#65533;&#65533;&#65533;&#65533;-&#65533;&#65533;&#65533;
&#65533;&#65533;L&#65533;j0&#65533;&#65533;*&#65533;0&#65533;>&#65533;&#65533;&#65533;r.&#65533;&#65533;B&#65533;&#65533;avi&#65533;&#65533;&#65533;bK,&#65533;&#65533;2&#667;&#65533;&#65533;rJ*&#65533;&#65533;,&#65533;,
/&#65533;m&#65533;R'(&#65533;\y%'v8b&#65533;8&#65533;h&#12248;`R&#590;Brc&#65533;&#65533;&#520;"&#65533; &#65533;&#65533;&#198;q!&#65533;RH!&#65533;H&#65533;&#65533;!'b&#65533;!&#65533;L&#65533;I&#65533;&#65533;&#65533;f&#65533;g&#65533;	i.&#65533;&#65533;*&#65533;&#65533;&#65533;&#65533;&#11429;&#65533;&#65533;/&#65533;&#65533;&#65533;&#65533;K.&#65533;&#65533;&#65533;J*&#65533; &#65533;%)&#65533;&#65533;&#65533;J+&#65533;&#65533;b
&#65533;&#65533;`"&#65533;#&#65533;<&#65533;&#65533;&#259;&#65533;R$#&#65533;X|u&#65533;^g&#65533;5&#329;0&#65533;&#65533;&#1290;&#65533;&#65533;&#65533;&#65533;&#65533;&#515;&#65533;&#65533;&#65533;&#65533;&#65533;.a&#65533;>&#65533;"&#65533;&#65533;8LH`&#65533;XP&#65533;0&#1024;0&#65533;h`&#65533;j&#65533;&#65533;H&#65533;Y ~&#65533;1DxDX&#65533;AtM&#65533; &#65533; :YU@l &#65533;&#65533;,HE&#65533; A&#65533;;@ L`&#65533;&#65533;(&#65533; C2&#65533;&#65533;B(&#65533;&#65533;$&#65533;&#65533;&#65533;&#65533;R&#65533;pp&#65533;~xE[W&#65533;&#65533;&#65533;b&#1285;&#65533;UYbYF&#65533;&#65533;&#65533;U&#65533;f}OVd&#65533;?]&#65533;&#65533;&#1021;h&#65533;&#65533;=&#65533;&#65533;&#65533;&#65533;=&#65533;yo5t&#65533;f@&#65533;&#65533;t&#65533;&#65533;&#65533;L&#65533;&#65533;7<&#65533;2&#65533;1&#65533;w&#65533;&#65533;	&#65533;7o&#65533;]&#65533;&#65533;&#65533;&#65533;&#65533;(&#65533;2&#65533;&#65533;i&#65533;&#65533;Jp0&#65533;&#65533;	S&#65533;&#1702;&#65533;&#65533;a&#1424;4&#65533;aT!z&#65533;&#65533;&#65533;6&#65533;&#65533;,h&#1603;&#65533;&&#65533;?&#65533;"K&#65533;&#65533;&#1552;&#65533;(Ab&#1036;&#65533;H&#65533;="a'&#65533;&#65533;&#65533;&#65533;&#65533; &#65533;&#65533;&#65533;&#65533;&#65533;$QFH<,m&#65533;@&#1540; &#65533;/E&#65533;&#65533;g&#65533;R&#65533;&#65533;&#65533; "B&#664;&#65533;&#1315;&#65533;V&#65533;&#65533;&#65533;&#65533;T,
&#65533;z,&#65533;&#65533;&#65533;X`kQ&#65533;&#65533;&#65533;&#65533;&#65533;I&#65533;&#65533;&#65533;^&#65533;,';&#65533;%Ozb&#65533;&#65533;Pd+`A&#65533;Y&#65533;&#65533;Q&#65533;&#65533;-j&#65533;&#65533;Y&#65533;
&#65533;&#65533;&#65533;0|A-I&#1858;&#65533;&#65533;.z&#65533;]&#65533;&#65533;&#65533;&#65533;0&#65533;&#65533;[&#65533;&#65533;&#65533;e/~	&#65533;i&#65533;&#65533;&#65533;&#65533;L&#65533;1s&#65533;&#65533;n&#65533;&#65533;bQ`&#65533;&#65533;0&#65533;5a&#65533;&#65533;Y&#65533;Z&/y!,X&#65533;&#65533;&#65533;d&#65533;,&#65533;)&#65533;u&#65533;&#65533;8E&M&#65533;&#65533;E&#65533;&#65533;]9k&#376;2iICv&#65533;&#65533;&#65533;D&#65533;20MbB\&#65533;P&#65533;&#65533;&#65533;"G2&#65533;&#65533;x&#65533;"&#65533;$E&#65533;&#65533;&#65533;&#65533;>
&#1167;"&#65533;&#65533;'B&#65533;
F&#65533;R&#65533;&#65533;&#65533;&#65533;-&#65533;)&#65533;i&#65533;B&#65533;&#65533;&#65533;&#65533;-&#65533;&#65533;w&#741;&#65533;&#65533;-^&#65533;&#65533;P|Br&#65533;d)L&#65533;&#65533;U&#65533;&#65533;N&#65533;&#65533;&#65533;4&#65533; E&#65533;&#65533;&#65533;[F>J&#65533;&#65533;`LcUdP"&#65533; &#65533;&#65533;Q&#65533;d&#65533;b&#65533;x&#65533;F&#65533;Q&#65533;&#65533;&#65533;$q&#65533;=&#65533;SpBx&#65533;&#65533;|@	p&#65533;&#65533;&#65533;&#65533;&#65533; h&#65533;	&#65533;&#65533;&#65533;?B&#65533;I&#65533;&#65533;&#65533;W&#65533;&#65533;&#65533;&#65533;+"aCbPX&#65533;%8@n&#65533;&#65533;&#65533;&#65533;b8B&#65533;:&#65533;z&#65533;;&#65533;k&#65533;&#65533; ( H&#65533;$0&#65533;&#65533;&#65533;&#65533;&#65533; 1&#65533;;&#65533;1&#65533;&#65533;l3A	&#65533;1&#65533;%s&#65533;&#65533;&#65533;:W}&#65533;Ns&#65533;3&#65533;&#65533;d&#65533;~&#65533;y&#65533;n&#65533;c@&#780;&#65533;;&#65533;&#65533;&#65533;&#65533;&#641;9&#65533;AMa&#65533;&#65533;&#65533;*&#65533;&#65533;n&#65533;e&#65533;S_&#65533;P&#65533;&#65533;Ih&#65533;&#424;8&#65533;i&#65533;&#65533;&#65533;#_&#65533;&#65533;&#65533;1r&#65533;slc&#65533;5&#65533;&#65533;f&#65533;p&#65533;&#65533;&#65533;&#65533;P=&#65533;yC&#65533;@D&#65533;&#65533;.-}&#65533;&#65533;s&#65533;'&#65533;]k&#65533;&#65533;&#65533;U&#65533;9""
&#65533;&#65533;HT&#65533;&#65533;&#65533;&#65533;mZ&#1540;&#65533;I&#65533;B7&#65533;%(q	&#65533;&#65533;&#65533;&#65533;S&#65533;&#65533;W&#65533;&#65533;F&#65533;D&#65533;&#65533;'2Q%0&#65533;&#65533;Ml&#65533;_&#65533;h&#65533;6&#301281;le&#65533;&#65533;-d&#65533;X&#65533;b\&#65533;0&#65533;)&#65533;&#65533;&#65533;C&#65533;&#65533;MD5&#65533;&#65533;&#65533;J&#65533;6c&#65533;&#65533;hT&#65533;!&#65533;
I&#65533;lSh&4&#65533;p&#65533;_y&#65533;&#65533;F4Ou&#65533;f&#65533;J&#65533;&#65533;&#65533;&#65533;0&#65533;&#65533;*`:&#65533;&#65533;&#65533;E0&#65533;&#65533;+eUZ&#65533;&#65533;&#65533;&#65533;6&#65533;&#65533;+OC&#65533;(9&#65533;&#65533;hT&#65533;&#65533;&#65533;t&#65533;&#65533;h&#65533;3q&#65533;	&#65533;&#65533;3&#65533;5%X&#65533;&#915060;&#65533;&4&#65533;	&#65533;&#65533;+$&#65533;&#1490;&#65533;!GBG&#65533;&#65533;&#65533; &#1136;&#65533;E&#65533;j&#65533;&#65533;"<&#65533;1Bd&#65533;b`&#65533;H&#65533;&#65533;>&#65533;&#65533;&#65533;`&#65533;+UVf&#65533;&#65533;*W&#65533;&#65533;&#65533;D&#65533;hW&#65533;B&#65533;&#65533;E&#65533;j&#65533;p&#65533;&#65533;0&#65533;&#65533;&#65533;&#65533;&#65533;%R&#65533;&#65533;h6&#65533;@&#65533;	J&#65533;&#65533;me&#65533;2&#1654;F&#65533;APl&#65533;&#65533;&#65533;&#65533;&#65533;&#65533;0#&#65533;Um&#65533;&#65533;&#65533;J&#65533;&#65533;&#616;AL&#65533;D%.&#1121;G&#65533;AXh&#65533;&#65533;&#65533;%,A	Ap&#65533; &#65533;  p&#65533;far`&#65533;&#65533; &#65533;Z:&#65533;&&#65533;~&#2035;m&#65533;&#65533;>&#65533;A &#65533;f7&#65533;&#65533;8&#65533;WxCe&#65533;P=&#65533;&#65533;&#65533;f[G&#65533;&#65533;`&#65533;t&#65533;{&#65533;{7&#65533;0 &#65533;0&#65533;XP&#65533;881,&#65533;&#65533;&#65533;&#65533;&#65533;C&#65533;&#65533;&#65533;]d&#65533;&#65533;&#65533;U&#65533;6D&#65533;&#65533;&#65533;&#65533;&#65533;&#65533;&#65533;T&#65533;&#65533;&#65533;&#65533;&#65533;&#65533;&#65533;&#65533;&#65533;iZC&#65533;}$&#65533;H&#65533;A&#65533;&#65533;4&#65533;&#65533;&#65533;&#65533;	&#65533;&#65533;0:+&#65533;e&#65533;3z&#65533;fW.UG&#65533;aZBn>&#65533;&#65533;!`z&#65533;&#65533;&#65533;&#65533;K0&#65533;&#65533;&#65533;a&#65533;D	&#65533;Ah&#65533;&#65533;X&#65533;'b&#65533;k	&#65533;E&#65533;&#65533;Q&#65533;&#65533;&#65533;&#65533;&#65533;&#65533;%4&#65533;&#65533;#&#65533;h&#65533;&#65533;&#65533;&#65533;&#65533;:&#65533;HP&#65533;l=&#65533;&#65533;#&#65533;'&#65533;l&#65533;&#65533;"/&#65533;0U&#65533;		F22mrR&#65533;&#65533;l&#65533;6T&#65533; P&#65533;	&#65533;&#65533;~W
&#65533;&#65533;J&#1826;)&#65533;FI&#65533;P
&#65533;&#65533;
&#65533;T(&#65533;&#65533;	x&#65533;I&#65533;&#65533;TG&#65533;4#&#65533;
1&#65533;&#65533;&#65533;
&#65533;&#65533;k&#65533;$O&#65533;J&#65533;BS&#65533;&#65533;+&#65533;&#65533;&#65533;&#65533;D&#65533;&#65533;"NFH&#65533;GX&#65533;Ix&#65533;&#65533;N&#176;L?&#65533;)&#65533;&#65533;
<&#65533;&#65533;6&#65533;&#65533;&#65533;p&#65533;&#65533;@&#65533;N&#65533;&#65533;&#65533;&#65533;)&#65533; `&#65533;N&#65533;&#259;4K&#65533;R&#65533;&#65533;:&#65533;-&#65533;&#65533;O&#65533;Bl&#65533;
&#65533;eT(
G}XGm5	&#65533;&#65533;.'q&#65533;&#65533;QR&#65533;Q{&#65533;Q&#65533;Q&#65533;0&#65533; &#65533;&#65533;!un&#65533;0Tr&#65533;
<&#65533;&#65533;<xCh&#65533;&#65533;&#65533;W&#65533;K&#65533;&#65533;.-&#65533;L&#65533;4&#65533;&#65533;b&#65533;G/&#65533;&#65533;I&#65533;p2&#65533;+&#65533;dI&#65533;P0&#65533;8	&#65533;`Q]&#65533;5cU&#65533;t&#65533;Gee&#65533;ic#&#65533;&#65533; e	(&#65533;V&#192;Q&#65533;~b	&#65533; &#65533;&#65533; Y@>&#65533;>Q&#65533;g0P&#65533;&#65533; p0&#65533;PL&#65533;&#65533;&#65533;t&#65533;uJ$&#65533;!>&#65533;s&#65533;1z&#65533;s ,@/&#65533;v~&#65533;G y&#65533;Ar&#65533;`Q &#65533;&#65533;v&#65533;~e &#65533; &#65533;&#65533; ,&#65533;  D&#65533;k&#65533;9a&#65533;&#65533;&#65533;?y&#65533;&#65533;&#65533;&#65533;m&#65533;&#65533;&#65533;!?a&#65533;#&#65533;&#65533;a&#65533;&#65533;qu&#1781;]&#65533;g&#65533;V&#65533;&#65533;&#65533;!&#65533;qu&&#65533;&#65533;p&#65533;^&#65533;1`&#65533;&#65533;^r&#65533;&#65533;&#65533;Fy|&#65533;&#65533;`W)G9pA&#65533;&#65533;@d&#65533;{&#1425;\&#1619;=&#65533;&#65533;;	&#65533;!&#65533;&#65533;a&#65533;&#65533;&#65533;\&#65533;&#65533;D&#65533;&#65533;~ &#65533;1 &#65533;U&#65533;v5s6"!os0&#65533; sR0&#65533;"&#65533;&#65533;&#65533;&#65533;bqdSEU$d&#65533;&#65533;b%[&#65533;	&#65533;&#65533;d2	"&#65533;!&#65533;!"W&#65533;!`
&#65533;&#65533;	&#65533;&#65533;&#65533;@H50&#65533;y	&#65533;@
&#65533;&#65533;g&#65533;pf6hf8&#65533;
&#65533;&#65533;
&#65533;pF/[&#65533;&#65533;&#65533;&#65533;
&#65533;&#65533;k&#65533;&#65533;
&#65533;&#65533;O~&#65533;njI&#65533;"&&#65533;Yhbl&#65533;+&#65533;B+&#65533;&#65533;i&#65533;&#65533;*&#65533;&#65533;X-&#65533;-&#65533; &#65533;&#65533;C8&#65533;&#65533;&#65533;og&#65533;2g"K&#65533;&#65533;&#65533;&#65533;,&#65533;&#65533;j&#14622;&#65533;&#65533;3&#65533;+f&#65533;N&#65533;`&f&#65533;&#65533;&#65533;Pfq&#65533;-d2&&#65533;&#65533;-&#65533;&#65533;
&#153;4u&#65533;I&#65533;@"U"%$&#65533;&#65533;&#65533;d&#65533;&#65533;c&#65533;0&#65533;&#1894;1$
V&#65533;&#65533;1&#65533;b,6&#65533;&#65533;&#65533;6P&#65533; 
&#65533;@KgO&#65533;&#65533;3&#65533;&#65533;h&#65533;&#65533;)&#65533;&#26878;`*>&#65533;J&#65533;&#1282;&#65533;&#65533;'y&#65533;'&#65533;P
&#65533;`&#65533;i2.C&#65533;	&#65533;V&#65533;W5T&#65533;&#65533;&#65533; &#65533;&#65533;85&#65533;G6!&#65533;6&#65533;r&#65533;&#65533; 273#&#65533;pe&#65533;&#65533;(&#65533;&#65533;0c&#65533;?&#65533;=&#65533;>&#65533;S&#65533;&#65533;N&#65533; D'&#65533; `"@T&#65533;=m&#65533;}&#65533;xp&#65533;C&#65533;u&#65533;zp<pG&#65533;:  Pf p&#65533;&#65533;m&#65533; &#65533;&#65533;&#65533;&#65533;[&#65533;&#65533;;wG u7  =&#65533;.1  
&#65533;0&#65533;c&#65533;0:&#65533;&#65533;=&#65533;&#65533;>&#65533;g&#65533;V&#65533;&#65533;&#65533;&#65533;&#65533;&#65533;5&#65533;A&#65533;8tg&#65533;&#65533;$&#65533;&#65533;>&#65533;&#493;&#65533;:z&#65533;Qz&#65533;t&#65533;z&#65533;C&#65533;]&#65533;7+&#65533;B*$&#65533;w&#65533;&#65533;|&#65533;B&#65533;'_&#65533;%&#65533;&#65533;?&#65533;&#65533;@&#65533;&#65533;>&#65533;&#65533;B&#65533;_&#65533;&#65533;]&#65533;'&#65533;F&#65533;=&#65533;C}&#65533;&#65533;&#65533;%}&#65533;c&#65533;>&#65533;D~&#65533;-J&#65533;&#65533;-&#65533;m&#712;!h&#1280;&#65533;:2&#65533;&#65533;&#1032;&#65533;&#65533;w3&#1189;A&#65533;6UV"!&#65533;	W&#65533;&#65533;&#65533;	&#65533;&#65533;E%"&#65533;&#65533;/&#65533;6&#65533;&#65533;4JA&#65533;/&#65533;$P&#65533;&#65533;!&#65533;&#65533;~&#65533;@0&#65533;&#65533;	&#65533;&#65533;&#65533;&#65533;"I&#65533; &<H&#65533;&#65533;d&#65533;&#65533;&#65533;g&#65533;&#65533;&#65533;G&#65533;
%&#65533;H&#65533;/&#65533;&#65533;&#65533;&#65533;Js&#65533;fi&#65533;fg(K&#65533;&#65533;Jf&#65533;R&#65533;&#65533;&#65533;&#65533;L&#65533;&#65533;-&#65533;`K&#548;&#65533;0N&#65533;&#65533;L&#65533;D&#65533;&#65533;dLx{M&#65533;"&#65533;&#65533;"&#65533;&#65533;&#65533;&#65533;j&#65533;;Q&#522;&#65533;2&#65533;&#65533;&#65533;.&#65533;`&#65533;&#65533;&#65533;J&#65533;t&#65533;&#43273;&#65533;&#310;*O&#65533;&#65533;&#65533;&#65533;&#65533;
&#65533;&#65533;&#65533;&#65533;q&#65533;&#65533;l&#888;E	b&#65533;Pt&#65533;F*&#65533;&#65533;4&#65533;#m#	&#65533;&#1032;"&#1352;&#65533;W&#65533;R&#65533;&#65533;0R%u&#65533;&#65533;
&#65533;f&#65533;R{&#65533;2s&#1220;NfO&#65533;bS&#65533;dS&#65533;&#65533;i&#65533;3&#65533;&#65533;&#65533;&#65533;&#65533;I&#65533;	&#65533;&#65533;	K&#65533;(&#65533;&#65533;4&#65533;&#65533;	&#65533;&#65533;E&#65533;&#65533;c&#65533;&#65533;D&#65533;U[z6&#65533;Q1&#65533;m^z&#65533;Ru1&#65533;63vFV&#65533;~%S.&#65533;&#65533;[&#65533;@P&#65533;>&#65533;&#65533;B&#65533;` q>008`05&#65533;c@h"6&#273;_&#65533;an`{&#65533;7&#65533;Z`GXiP&#65533;w&#65533;B&#65533;&#65533;[k0@X~EX&#65533;&#65533; &#65533;&#65533;8&#65533;&#65533;8&#65533;&#65533;EX&#65533;&#65533;&#65533;U&#65533;{&#65533;z&#65533;y&#65533;a^dY&#65533;Af`&#65533;Z&#65533;&#65533;_&#65533;Y&#65533;&#65533;l&#65533;&#1226;j&#65533;`&#65533;&#65533;&#65533;ux&#65533;\&#65533;1Y&#65533;&#65533;&#65533;&#65533;rp]&#65533;&#65533;&#65533;U&#65533;
&#65533;&#65533;&#65533;s&#65533;_&#65533;&#65533;&#65533;!&#65533;&#65533;&#65533;+_e&#65533;&#65533;
&#65533;]&#65533;j&#65533;&#65533;&#65533;&#65533;&#65533;&#65533;i&#65533;&#65533;&#65533;|&#65533;&#65533;H&#65533;qUa&#65533;m&#65533;&#65533;5	R5g&#65533;"$&#65533;&#65533;&#65533;&#1432;&#65533;,!GnB#%dbF&#65533;r&#65533;y%Cupg/&#65533;Y"X6&#65533;
D&#65533;&#65533;&#65533;|(X&#65533;(&#65533;e&#65533;&#65533;	&#65533;	&#65533;L;
&#65533;&#65533;.jfh&3g&#65533;&#65533;&#65533;&#65533;&#65533;&#65533;&#65533;&#65533;gbd&#65533;R&#65533;(&#65533;"&#65533;Z&&#65533;I&#65533;b&#65533;e&#65533;2h"&#65533;4&#65533;2B:)&#65533;&#65533;*&#65533;B&#65533;&#65533;&#65533;&#1019; i&#65533;&#65533;-&#65533; &#65533;&#65533;R*&#65533;"&#65533;&#65533;&&#65533;&#65533;
`&#65533;&#65533;^&#568;&#65533;&#65533;L>&#65533;.I&#65533;&#65533;j&#65533;)&#65533;&#65533;)&#65533;&#65533;z&#65533;&#65533;&#65533;)&#65533;jrJ&#65533;$&#65533;&#65533;`
&#65533;&#65533;&#65533;r&#65533;64B!&#65533;&#65533;&#65533;/&#65533;0&#65533; &#65533;Er0f&#65533;&#65533; &#65533;&#65533;&#65533;m#&#65533;&#65533;&#65533;]R&#65533;<2&#518;l&#65533;&#65533;n&#65533;&#65533;2=i&#65533;2& w+&#65533;&#65533;&#65533;&#65533;&#1184;&#65533;&#65533;4&#65533;&#1779;3{Io&#65533;&#65533;&#65533;0
&#65533;"nUQ{sq&#65533;&#65533;&#65533;W&#65533;&#65533;S&#65533;g&#65533;0E&#191;b55C&#65533;7&#65533;&#65533;&#65533;r&#65533;&#65533;U"'&#65533;pf A&#65533;
&#65533;<&#65533;L&#65533;q&#65533;&#65533;&#65533;e =&#65533;$ <3@S m&#65533;&#65533;&#65533;E4uc&#65533;&#65533;&#65533;=p&#65533;) &#65533;&#65533; v@Up@&#233;&#65533;&#65533;CQ  &#65533;=@ ,&#65533;%&#65533;&#65533;5&#65533;;&#65533;8PO MP@&#65533;&#65533;@ Ec&#65533;&#65533;&#65533;Wxl&#65533;?&#65533;E&#500;g?o&#65533;&#406;&#65533;&#65533;&#65533;&#65533;w&#65533;&#2736;&#65533;:&#65533;&#65533;`&#65533;&#65533;&#65533;&#65533;&#65533;|&#65533;e^&#65533;uus<Cp&#65533;?&#65533;&#65533;^&#65533;&#65533;&#65533;&#65533;GC&#65533;&#65533;&#65533;!&#65533;&#65533;&#65533;&#65533;&#65533;&#65533;&#65533;&#65533;|&#65533;]&#65533;C&#531;&#65533;{!&#65533;&#65533;&#65533;&#521;&#65533;BS&#65533;&#65533;&#65533;&#65533;&#65533;&#65533;c&#1978;g}&#65533;q&#65533;&#65533;-&#65533;A&#65533;z&#65533;PW&#65533;w1S&#65533;&#65533;&#65533;&#65533;QV'&#65533;[&#65533;&#65533;&#65533;	E&#65533;j!8m1#6&#65533;&#65533;6r&#65533;X%X&#65533;%Z&#65533;
&#65533;@&#65533;[&#65533;f&#65533;t/7&#65533;&#65533;Y"'z&#65533;&#893;&#65533;
NnTmf')h'xH4k&#65533;U&#65533;
&#65533;$h&#65533;&#65533;Jf&#65533;&#857;T
C&#65533;S&#65533;&#65533;&#65533;&#65533;&#65533;[&#65533;&#65533;&#65533;&#65533;&#65533;/&#65533;t&#65533;ak&#65533;&#65533;"IS&#65533;&#65533;&#65533;OqKS&#65533;&#65533;&#65533;T&#65533;6&#65533;&#706;hA&#65533;&#65533;&#65533;&#65533;K&#65533;&#65533;&#65533;P&#65533;&#644;m&#65533;O&#65533;&#65533;i&#65533;&#65533;&#65533;pS+93&#65533;5&#518;&#274;&#65533;p&#65533;&#65533;&#1620;&#65533;Th&#65533;&#65533;&#65533;O&#65533;&#65533;	#&#65533;&#65533;$K!1&#65533;V&#65533;&#65533;P0#o&#65533;&#65533;p&#65533;&#65533;&#65533;&#65533;=&#65533;Q&#65533;&#65533;Q&#65533;&#65533;Q&#65533;&#65533;~&#65533;P	&#65533;&#65533;&#65533;G&#65533;&#65533;R(3|&#65533;h&#65533;{K&#65533;&#65533;L&#65533;&#65533;K&#65533;3&#65533;&#65533;4&#65533;T&#65533;&#65533;@T&#65533;&#65533;&#65533;&#65533;N
w&#65533;&#65533;&#65533;6&#65533;DB&#65533;&#65533;@&#65533;^&#65533;$ &#65533;&#65533;	2.V6yt&#65533; n&#65533;\&#65533; "5,&#65533;&#65533;&#65533;	JJ
&#65533;@X &#65533;&#65533;&#65533;?@R n&#65533;&#65533;&#65533;7L&#65533;9 N&#65533;l &#65533;9&#65533;\sQw&#65533;&#65533;q&#65533;W&#65533;
&#65533;w&#65533;&#65533; :&#65533;p0&#65533;wuq&#65533;jP9p &#65533;'&#65533;7p&#65533;O&#65533;P&#65533;d`an&#65533;w &#65533;&#65533;C	y&#65533;8&#65533;*&#65533;$d&#65533;&#65533;A&#65533;,&#65533;&#65533;&#65533;y&#65533;&#65533;&#65533;g&#65533;x&#65533;&#29976;&#65533;&#65533;|&#65533;&#65533;&#65533;&#65533;&#65533;&#65533;&#65533;&#65533;&#65533;	v]&#65533;&#65533;&#65533;{&#65533;,&#65533;1A&#65533;=&#65533;&#65533;&#65533;U&#65533;&#65533;&#65533;y0&#5228;&#65533;my&#65533;&#65533;|&#65533;&#1793;zOA&#65533;&#65533;&#65533;&#1409;_&#65533;&#65533;&#65533;BD&#65533;*	&#65533;(&#65533;&#592;&#65533;b&#65533; V#1Q1d&#65533;P&#65533;&#65533;yT&#65533;+&#65533;&#65533;N&#65533;	'&#65533;	&#65533;`
&#65533;@&#65533;
&#65533;O&#65533;&#65533;'-
&#65533;&#65533;|R&#65533;G&#65533;
"x
&#65533;&#65533;k&M&#65533;&#65533;Y
&#65533;&#65533;B5P&#65533;J~2&#65533;&#65533;&#65533;l&#65533;&#65533;
&#65533;?&#65533;Nkv&#65533;y6&#65533;@&#65533;&#65533;&#65533;) &#65533;J&#65533;&#65533;.&#65533;&#65533;*%&#65533;tH&#65533;4h&jk&#65533;&#65533;&#65533;`.)&#65533;$,<&#65533;&#65533;&#65533;&#65533;&#65533;+&#65533;&#65533;&#1302;&#65533;l&#1362;5+&#65533;&#65533;[&#65533;t!&#65533;&#65533;j&#65533;*T&#65533;Z&#634;&#65533;&#65533;0&#65533;1&#65533;k&#65533;-Y&#65533;`9d&#65533;&#65533;d+V&#65533;N&#65533;zEK&#65533;K[&#65533;b&#65533;j&#65533;
V,Y&#65533;b&#834;)W&#65533;^&#65533;z&#404;E&#65533;,&#65533;(Q&#65533;&#65533;t&#65533;&#65533;$H&#65533;&A&#65533;&#65533;Q&#65533;D&#65533;1z)&#65533;$Ja%y&#65533;
&#65533;#G&#65533;9&#65533;&#65533;H&#65533;!D&#65533;&#65533;K&#65533;&#65533;D&#65533;a&#1883;wn&#1914;&#65533;)j$)S&#65533;N&#65533;&#65533;F&#65533;b&#65533;J&#65533;&#65533;[&#65533;f&#354;u&#65533;&#65533;-]&#65533;|&#65533;&#65533;kW.[
{m&#65533;&#65533;%&#65533;&#65533;&#65533;L&#65533;&#65533;	&#65533;k&#286;>&#65533;&#65533;4&#65533;u&I&#65533;I&#65533;&#694;&#65533;&#65533;C&#65533;&#65533;&#65533; A&#65533;&#65533;k&#65533;Pp&#65533;&#65533;&#65533;&#65533;hQ^&#65533;y]Nhx&#65533;&#20692;&#65533;&#65533;(\&#65533;&#65533;I&#65533;&#65533;&#65533;&#1256;Jy&#65533;&#65533;&#1091;&#65533;&#65533;"R&#65533;&#65533;&#65533;sG&#65533;?&#65533;&#65533;&#65533;&#65533;1&#65533;&#65533;&#65533;&#65533;7&#65533;&#1539;&#65533;>&#65533;ppA>&#65533;&#65533;#<&#65533;&#65533;&#65533;&#65533;:&#65533;&#65533;&#207;@&#65533;&#65533;((&#65533; RLq 8&#65533;A&#65533;.&#1840;cB;:&#65533;&#65533;;&#65533;&#65533;C&#65533;=&#65533;&#65533;&#65533;0&#65533;&#65533;bH,&#65533;#8&#65533;C9&#65533;&#65533;c&#65533;
&#65533;&#65533;&#65533;&#65533;&#65533;Pr&#65533;&#65533;P&#65533;&#65533;&#65533;&#65533;&#65533;9&#65533;&#65533;cL&&#65533;&#65533;&#65533;&#65533;1&#65533;p&#65533;
&#65533;&#65533;?&#65533;&#65533;L:&#65533;&#65533;&#65533;&#65533;&#65533;&#65533;&#65533;:&#65533;&#65533;&#65533;7&#65533;`&#65533;&#65533;'&#65533;&#65533;&#65533;-&#65533;#8&#65533;&#65533;OG<&#65533;&#65533;S&#65533;-&#65533;&#65533;&#65533;0o&#65533;&#65533;R9&#65533;&#65533;&#65533;<&#65533;&#65533;&#65533;L8 &#65533;CP8N&#65533;&#65533;QA&#65533;&#1812;&#65533;R&#65533;&#65533;&#65533;:5&#65533;&#65533;CI&#65533;&#65533;&#65533;&#65533;u&#65533;P&#65533;Yc&#65533;&#65533;&#65533;Ym%P:&#65533;`&#65533;Tbg]vV&M&#65533;5&#65533;3M<5&#65533;?&#65533;&#65533;@&#65533;$&#65533;@a&#65533;E&#65533;&#65533;<C&#1725;&#65533;&#65533;H(&#65533;*&#65533;I"y&#65533;&#65533;&#65533;
1w&#65533;p&#65533;&#65533;Ws&#65533;&#65533;L>!&#65533;&#65533;RH&#65533;&#65533;U\9&#65533;&#65533;XAa&#65533;=&#65533;&#65533;QFe&#65533;TL&#65533;STI	aS<fE&#65533;Fx&#65533;P&#65533;@	E&#65533;&#65533;Iam&#65533;1V&#65533;&#65533;&#65533;Lg[t&&#65533;a&#65533;.&#65533;&#65533;Xl&#65533;_,&#65533;&#65533;&#65533;e Xj&#65533;e&#65533;YF&#65533;8&#65533;S9&#65533;&#65533;W&#65533;&#65533;&#65533;&#65533;Y^&#65533;&#65533;&#38998;n&#65533;&#65533;\~&#65533;E&#65533;&#65533;&#65533;&#65533;&#65533;ZhAj&#65533;Qre&#65533;Z&#65533;&#65533;&#65533;&#65533;V&#597;ZnI;#a&#65533;&#65533;H_@&#65533;&#65533;$ULI&#65533;&#65533;NY&#65533;`Z&#65533;$&#65533;g&#65533;	&&#65533;|Y&#65533;&#65533;cq&#65533;jVN	%&#65533;&#65533;&#65533;G$i&#65533;9&#65533;&#685;&#65533;&#65533;$&#65533;HnwD&#65533;~K0&#65533;&#707;kuA&#65533;&#65533;i&#65533;&#65533;K8ILSX&#65533;,oZh&#65533;&#65533;r&#65533;}&#65533;&#21957;&#65533;&#65533;eg\&#65533;>{ &#65533;[Ye&#65533;O,&#65533;&#65533;a&#65533;&#65533;&#65533;&#65533;&a&#65533;&#65533;&#65533;&#65533;&#65533;jyF&#65533;1&#65533;&#65533;q&#65533;<&#65533;0&#65533;&#65533;&#65533;y&#65533;&#65533;o.&#65533;I&#65533;w06'R&#65533;&#65533;&Da	>|&#65533;= &#65533;&#65533;0&#65533;&#65533;LQ&#65533;&#65533;Cr&#65533;&#65533;&#65533;&#65533;a&#65533;&#65533;_$$&#65533;\&#65533;'T+&#65533;&#65533;*/&#65533;	@&#65533;&#65533;P&#65533;,&#65533;:&#65533;r*$F&#65533;?{&#65533;V&#65533;&#65533;&#65533;&#65533;'&#65533;I!X?T	RW&#65533;&#1440;&#65533;&#65533;_&#65533;iSbS&#65533;,&#65533;!=&#65533;&#65533;Ss&#65533;b&#65533;^%&#65533;2&#65533;Q&#65533;&#65533;&#1316;&#65533;&#65533;7&#65533;L<&#65533;&#65533;&#65533;&#65533;d&#65533;7&#65533;&#65533;o&#65533;&#65533;&#65533;t%&#65533;$&#65533;JI8&#65533;&#65533;&#65533;&#65533;H5&#361;Lop&#65533;&#65533;&#65533;&#65533;.&#65533;Q&#65533;&#65533;&#65533;0&#65533;&#65533;V}2&#65533;u&#65533;#&#65533;>&#65533;&#65533;J&#65533;j&#65533;e%%-&#65533;J8&#65533;&#65533;&#65533;&#65533;&#65533;j&#65533;J:&#65533;e&#65533;&#65533;&#65533;&#1031;q&#65533;}&#65533;&#65533;0&#65533; &#65533;q&#65533;&#65533;&#20043;y&#65533;&#65533;&^&#65533;&#65533;
$&#65533;&#65533;&#65533;1&#65533;8f&#65533;&#65533;&#65533;B &#65533;`&#65533;X&#65533;CP&#65533;&#65533;&#65533;&#65533;&#65533;j&yDJ
&#1604;"c!K*R&#65533;&#65533;z&#1971;$&#65533;P&#65533;*VqW&#65533;&#65533;&#65533;&#65533;&#65533;*L&#65533;
Y&#65533;&#65533;<E&#65533;&#1482;Y&#65533;&#65533;&#65533;&#65533;&#65533;r&#65533;[&#65533;&#65533;&#65533; 
M86&#65533;V&#65533;&#65533;&#65533;)&#65533;Kt&#65533;$'&#65533;&#65533;&#65533;H
&#65533;&#65533;&#616;b&#65533;<&#65533;&#65533;l&#65533;&#65533;&#65533;rC&#65533;&#65533;fL&#65533;9]|O &#65533;&#65533;glQ&#65533;&#65533;&#65533;&#65533;K&#65533;M`!&#65533;&#65533;&#65533;Tt6&#65533;EE~!&#65533;&#65533;&#65533;&#65533;&#65533;F/&#65533;'&#65533;&#65533;&#65533;&#991;;&#65533;cz&#65533;E&#65533;6)&#65533;H&#65533;B3\<&#65533; 	&#65533;&#65533;L&#1465;&#65533;Rxa&#65533;Dn&#65533;&#65533;&#65533;-&#65533;]&#65533;@&#65533;Z
&#65533;&#65533;-/-&#65533;3&#65533;&#65533;"N&#65533;&#53616;&#65533;&#65533; 	q&#65533;&#65533;I&#65533;=&#65533;&#65533;&#65533;l&&#65533;8$"&#65533;E&#65533;0&#65533;&#65533;&#65533;j&#65533;m&#65533;&#65533;zB&#65533;&#65533;&#65533;&#65533;|&#65533; &#65533;'&#65533;r&#65533;!&#65533;&#65533;&#65533;&#65533;S&#65533;R&#65533;x-&#65533;#^!&#65533;&#65533;L&#65533;$&#65533;&#65533;C&#65533;V&#65533;&#65533;\&#65533;2&#65533;x&#65533;&#65533;Kzq&#65533;&#65533;Dp0&#65533;*&#65533;(0&#65533;! !	R&#65533;&#65533;0&#65533;
&#65533;&#65533;[&#65533;&#41173;~&#65533;B&#65533;&#65533;v&#65533;&#65533;b&#65533;9&#65533;&#65533;?P&#65533;&#65533;0&#65533;0&#65533;AX&#65533;&#65533;RT&#65533;	`$&#65533; &#65533;&#65533;1&#65533;z&#65533;&#65533;&#65533; &#65533;&#65533;!9&#65533;&#65533;&#65533;&#65533;&#65533; (&#65533;
Q]&#65533;C&#65533;&#65533;&#65533;29iAU2&#65533;&#65533;.%)^eiBl&#65533;&#65533;&#65533;rEJ:&#65533;&#65533;R]&#65533;q&#65533;7&#65533;*1}jG&#65533;&#65533;&#1054;B5&#65533;T	&#65533;Vl&#65533;1&#65533;&#65533;&#65533;>&#65533;&#65533;&#65533;&#65533;_(&#65533;%&#65533;IU&#65533;*&#65533;*&#65533;xc29P&#65533;&#65533;^&#65533;&#65533;8&#65533;&#65533;&#811;&#65533;d&#65533;&#65533;f6&#65533;&#65533;Ubn&#65533;,&#65533;&#65533;e?Q&#65533;Q&#65533;&#65533;&#65533;.yI_&#65533;A&#65533;&&#65533;&#65533;&#65533;y\r-&#65533;&#65533;:"&#65533;&#65533;<&#65533;FB&#65533;&#65533;&#65533;&#65533;v&#65533;C&#65533;&#65533;&#65533;&#65533;&#65533; &#65533;&#65533;&#65533;&#65533;&#65533;Vq&#65533;}n&#65533;d%Y&#65533;j&#65533;&#65533;	&#65533;&#65533;&#65533;&#65533;+&#65533;&#65533;&fjT&#65533;&#65533;kU&#65533;Z&#65533;^q&#65533;&#65533;&#65533;,&#65533;&#65533;&#65533;-^&#65533;T&#65533;&#65533;&#65533;'&#65533;&#65533;.~&#65533;&#65533;z&#65533;h&#65533;&#65533;&#65533;P&#65533;&#65533;S&#65533;&#65533;"&#65533;pvP`r&#65533;&#1167;&#65533;&#65533;&#1551;&#65533;,\&#65533;5s&#65533;%&#65533;f&#65533;)J&#65533;&#65533;U&#65533;&#65533;kq&#65533;^&#65533;Y
&#65533;&#65533;r&#65533;'&#65533;&#65533;&#65533;&#1274;7&#65533;8&l&#65533;N)Hq&#902;&#65533;&#65533;%&#65533;&#65533;^O&#65533;&#65533;&#65533;`&#65533;&#65533;{@&#65533;&#65533;L&#65533;&#65533;U#&#65533;z&#65533;&#65533;E&#65533;c&#65533;Ov&#65533;;&#65533;&#65533;&#65533;&#65533;-&#65533;j&#65533;&#65533;$$&#65533;&#65533;&#65533;Z&#65533;&#65533;Ph&#65533;)&#65533;&#1068;#&#65533;&#65533;&#65533;&#65533;%]&#65533;&#65533;&#65533;|&#1238;&#65533;J&#65533;&#65533;&#65533;iu&#65533;&#65533;&#65533;E+[y&#65533; sYGLe&#65533;&#65533;&#65533;&&#65533;
T&#65533;&#65533;'&#65533;(J&#65533;
&#65533;&#65533;&#65533;&#65533;&#65533;.&#65533;&#65533;&#65533;&#65533;&#65533;l&#65533;&#65533;jDa[K\b&#65533;{&#65533;.A/&#65533;&#65533;.w&#65533;&#65533;&#65533;n&#65533;&#65533;0&#65533;&#65533; &#65533;r&#65533;&#65533;&#65533;};&#65533;b&#65533;u&#65533;&#65533;&#65533;&#65533;!&#65533;\&#65533;o&#65533; 	L&#65533;x&#65533;&#65533;C&#65533;&#65533;*&#65533;AFW&#25802; 
5y\&#65533;&#65533;&#65533;&#65533;&#65533;2&#65533;&#65533;g(&#65533;`&#65533;&#65533;,x &#65533;&#65533;&#65533;(` >D  0 &#65533;@&#65533;&#65533;&#65533;&#65533;Jbb&#65533;&#65533;	&#65533;9&#65533;&#928;&#65533;&#65533;&#65533;pG<&#65533;&#65533;I&#65533;&#65533;P&#65533;|&#65533;GC&#65533;&#65533;&#65533;9&#65533;&#65533;&#65533;r&#65533;}e&#65533;QSRS&#65533;^u&#65533;&#65533;&#65533;
M&#65533;&#1157;8?Q&#65533;la&#65533;(&#1745;Y&#65533;K@D@%&#65533;$ <&#65533;Fi&#65533;@&#65533;?%&#65533;;&#65533;@e&#65533;@&#65533;jG	$G&#65533;@&#65533;?&#65533;&#65533;R!A7&#65533;@&#65533;@< &#1330;T&#65533;>&#65533;&#65533;#TA6X6&#65533;#A&#65533;?9&#65533;31P2	&#65533; &#65533;&#65533;+
&#65533;b&#65533;&#65533;@&#65533;&#65533;&#65533;&#65533;&#65533;&#65533;J+,&#65533;:A&d&#65533;"C9&#65533;&#65533;&#65533;M&#65533;S&#65533;&#65533;l&#65533;&#65533;/&#310;&#505;&#65533;&#1488;&#65533;&#65533;q&#65533;&#65533;&#65533;&#65533;S&#1560;s&#1737;&#65533;&#1545;&#65533;&#39503;&#65533;6&#65533;&#65533;&#65533;&#65533;Xp6&#65533;P&#65533;&#968;&#65533;\&#65533;&#65533;g&#1221;&#65533;R&#65533;&#65533;y&#65533;&#65533;&#65533;r&#65533;&#65533;&#65533;7&#65533;&#1205;c&#65533;'&#65533;&#65533;D&#65533;	&#65533;S(&#65533;&#65533;1&#65533;Z&#65533;&#172;;7&#65533;E&#65533;p&#65533;2;G&#65533;&#65533;_&#65533;5&#65533;2E[&#65533;&#65533;z&#65533;&#425;&#65533;&#65533;I&#65533;(&#65533;&#65533;*&#65533;X&#65533;&#65533;8&#65533;BE&#65533;&#65533;&#65533;QPT8&#65533;&#65533;QXFY&#65533;B&#65533;q*&#65533;8&#65533;&#65533;&#65533;8&#65533;&#65533;'&#65533;p&#65533;74&#65533;U(&#65533;N&#65533;'&#65533;&#65533;&#65533;0&#65533;&#65533;&#65533;0&#65533;E&#65533;&#65533;&#65533;&#65533;&#65533;&#65533;"&#65533;&#65533;G&#65533;&#65533;&#65533;&#65533;&#65533;&#65533;&#65533;GG&#65533;&#65533;
vt&#65533;&#65533;&#65533;&#65533;&#1880;&#65533;J&#65533;&#65533;&#65533;&#65533;P&#65533;5&#65533;&#65533;&#65533;&#65533;#&#65533;&#65533;p*&#65533;&#65533;&#65533;QH_t&#65533;&#65533;&#65533;&#65533;&#65533;ZO&#65533;&#65533;L&#65533;&#65533;&#1197;L&#65533;-&#65533;&#65533;&#65533;8&#65533;&#65533;&#65533;EhG}	<}&#65533;<&#65533;{&#65533;&#65533;8&#65533;q|&#65533;&#65533;&#1559;&#65533;xs&#65533;&#65533;GB &#65533;ri&#65533;&#65533;P&#65533;&#65533;Lx&#65533;>@+&#65533;&#65533;/P&#1681;2&#65533;bj=&#65533;&#65533;&#65533;9H&#65533;/&#65533;&#65533;-&#65533;&#65533;+&#65533;- &#65533;3`9`J@:&#1538; P&#65533;&#1536;&#65533;!A&#65533;&#65533; ,&#65533;&#65533;&#65533;<&#65533;&#65533;Ns&#65533;*)&#65533;'9&#65533;)&#65533;&#65533;:x6&#65533;K	D&#65533;332&#65533;7	&#65533;&#65533;c&#65533;1&#65533;1&#65533;L&#65533;e&#65533;&#65533;dA&#291;	2C\&#65533;#JR=k5&#65533;&#65533;L5X&#1116;%8*<&#65533;&#65533;6&#65533;V&#65533;$2&#65533;/&#65533;&#65533;DL^Q&#65533;T&#65533;$T&#65533;LAb<&#65533;@&#65533;M&#65533;&#65533;<&#65533;:&#65533;MYN&#65533;N&#65533;L&#65533;&#65533;&#65533;&#65533;&#65533;&#65533;@YRN&#65533;d&#65533;&#65533;dA7X4@&#65533;4P&#65533;&#65533;&#65533;&#65533;&#65533;4Xd&#65533;&#65533;7H^*$5&#1105;&#65533;&#65533;d&#65533;&#65533;&#65533;q&#65533;&#65533;vi&#65533;D&#65533;&#65533;&#65533;&#65533;&#65533;ckB&#65533;&#65533;&#65533;&#65533;p&#65533;&#65533;A&#65533;OBP&#65533;I&#65533;&#65533;&#65533;&#300;[L&#235;APx&#843;&#65533;&#65533;&#65533;	-&#65533;i&#65533;&#65533;&#65533;&#65533;9&#65533;&#65533;&#65533;aH&#720;	&#65533;@(B&#51085;&#665;&#65533; &#65533;#&#65533;I&#65533;U&#65533;[&#65533;&#65533;AQ&#65533;&#65533;W&#65533;)&#65533;&#65533;&#65533;QP&#65533;9&#65533;L|&#65533;LL&#65533;sTc&#65533;&#65533;"&#373;{&#65533;	&#65533;q&#65533;8t&#65533;&#65533;(=&#65533;H&#65533;&#65533;;O&#65533;&#65533;&#65533;1R&#65533;&#65533;&#65533;&#65533;	&#65533;&#65533;&#65533;V&#393;Y	R&#65533;P&#65533;R&#65533;&#65533;4&#65533;y2H&#65533;:&#65533;&#65533;p&#65533;uK&#65533;R&#65533;&#65533;e&#65533;&#65533;&#65533;:e&#65533;&#65533;zM&#65533;&#65533;	&#499;P&#65533;&#65533;&#1303;&#65533;&#65533;&#65533;&#65533;&#65533;<&#65533;Q&#65533;!G2&#65533;&#65533;:&#65533;&#65533;b&#65533;&#65533;Q&#65533;&#65533;(:&#65533;hT&#65533;&#65533;
&#65533;&#65533;&#65533;&#65533;&#65533;P H	="&#65533;&#1077;&#65533;&#65533;&#65533;&#65533;	&#65533;&#65533;+V&#65533;&#65533;M&#65533;H&#65533;kN&#65533;&#65533;J&#65533;+y&#65533;&#65533;&#1457;
&#65533;&#65533;&#65533;&#65533;&#65533;8:`5&#65533;u)&#65533;&#65533;&#65533;&#65533;&#65533;&#65533;&#65533;CX&#65533;&#65533;&#65533;&#65533;&#65533;X&#65533;F&#65533;H&#65533;p&#65533;HX&#65533;?&#65533;25&#65533;&#65533;/zTJ&#65533;&#579;?(?x/&#65533;%@%`&#65533;&&#65533;. &#65533;&#65533;4H
&#65533;&#65533;5&#65533;&#65533;	H &#65533;, @&#65533;&#1536; &#65533;)0<P&#65533;A&#65533;/&#65533;&#65533;	&#65533;#:&#65533;&#65533;!;&#65533;R&#65533;&#65533;&#65533;S&#65533;a&#65533;&#65533;Q&#65533;0)&#65533;5H6&#65533;$F&#65533;J&#65533;&#65533;&#65533;k&#65533;	DVj&#65533;&#65533;&#65533;&#65533;T&#65533;V&#65533;1J&#65533;&#65533;&#65533;@b&#65533;j&#65533;N&#65533;E5&#65533;&#65533;&#65533;&#65533;&#65533;X9A&#65533;&#65533;&#65533;&#65533;4&#65533;&#65533;&#65533;&#65533;&#65533;9&#65533;M&#65533;D&#867;eN&#65533;%&#65533;&#65533;"&#65533;&#65533;&#65533;K&#65533;&#65533;Z&#65533;,&#65533;&#65533;&#65533;Z&#65533;%&#944;&#65533;A&#65533;&#65533;Z&#65533;<[&#65533;&#65533;T&#65533;&#65533;&#65533;&#65533;&#65533;&#65533;L&#65533;&#65533;Y&#65533;&#65533;Y&#65533;&#1704;-58&#65533;k&#65533; L#O+&&#65533;dM&#65533;BH&#65533;&#387;&#65533;&#65533;&#65533;&#314;&#65533;&#65533;&#65533;&#65533;&#65533;&#65533;&#65533;o:F&#65533;&#65533;M&#465;S&#65533;&#65533;'&#65533;&#65533;-,&#65533;89u&#65533;&#65533;	U
=]&#65533;i&#65533;&#65533;&#65533;&#65533;A&#65533;&#65533;^&#65533;&#65533;~&#65533;6&#65533;&#1093;c-C<&#65533;&#65533;1&#65533;S&#65533;B&#65533;B&#65533;(&#65533;z&#65533;&#65533;z&#65533;&#65533;&#65533;&#65533;\&#65533;&#65533;&#65533;&#65533;&#65533;&#425;PM&#826;&#65533;&#65533;&#65533;$&#65533;	&#65533;:7&#65533;&#1655;&#65533;8&#65533;U &#65533;&#65533;&#65533;L&#65533;,4&#65533;:&#65533;&#65533;R&#65533;*&#65533;&#65533;Rsc&#1939;9&#65533;;5&#65533;&#65533;i
&#65533;k&#65533;~ty&#65533;&#65533;&#65533;&#65533;&#65533;H&#65533;&#65533;q7&#1706;&#65533;Y&#65533;e&#65533;P&#65533;&#1092;&#65533;&#65533;
&#65533;&#1132;&#1753;&#65533;&#65533;I&#65533;E&#65533;;&#65533;x.k&#65533;&#65533;&#65533;&#65533;	~&#492;p&#65533;&#65533;k&#65533;&#65533;&#65533;&#65533;&#65533;&#65533;&#65533;q&#65533;.HhN&#65533;&#65533;<&#65533;&#65533;sr&#406;X;z&#734;&#65533;&#1704;|SX8&#65533;&#65533;k
L&#1028;&#65533;&#65533;&#65533;&#1914;&#65533;&#65533;&#65533;6&#65533;&#65533;]&#65533;M&#65533;0	z&#65533;&#65533;D:&#65533;A&#65533;&#65533;&#65533;&#65533;*Gg=&#65533;&#65533;0BCP&#65533;&#65533;&#65533;#&#65533;&#65533;&#65533;.{&#65533;&#65533;iM@&#65533;&#65533;&#65533;&#65533;(&#65533;&#65533;&#65533;&#65533;&#65533;&#65533;&#65533;AH&#65533;A&#65533;&#65533;0x&#65533;&#65533;&#65533;%&#65533;&#65533;,4p$#&#65533;)&#65533;&#65533;&#65533; P&#65533;Xi 1x&#65533;:h2&#65533;&#65533;&#65533;#&#65533;&#65533;&#65533;q2=X&#65533;Y&#65533;&#65533;%G&#144;>&#65533;&#848;M30 3h&#65533;&#65533;4&#1641;&#65533;@U9&#65533; &#65533;$eU&#65533;M&#65533;\<jNG&#65533;&#65533;c&#65533;/dM&#65533;XJgV&#65533;O1C?/&#65533;&#65533;&#65533;&#65533;e&#57599;&#65533;UY&#65533;t7&#65533;Zq&#65533;&#65533;gD&#65533;&#65533;&#65533;&#65533;Y&#1214;&#65533;&#764;Y&#65533;T&#65533;gu.&#65533;u&#65533;XWr3A&#65533;Y&#65533;&#65533;&#65533;&#65533;&#65533;`&#65533;@&#65533;?&#65533;&#65533;&#65533;P2&#65533;&#1780;&#65533;Q&#65533;&#65533;[&#65533;&#65533;&#65533;&#301;&#65533;G&#65533;&#1457;&#65533;}	&#65533;&#65533;=V&#65533;,G&#252;*&#65533;\w;&#65533;1&#65533;\&#65533;+S0C&#256;5&#65533;&#65533;D6&#65533;&#65533;&#65533;&#65533;s:Z&#1908;&#65533;&#65533;^&#65533;(}[&#65533;]&#65533;&#65533;&#65533;(B&#65533;&#65533;M&#65533;&#65533;&#65533;&#65533;&#65533;&#65533;(&#65533;&#65533;i&#65533;q&#65533;&#65533;]&#65533;#&#65533;&#65533;8&#65533;&#65533;&#65533;rU(&#65533;:]&#408;!&#65533;Sk&#65533;&#65533;&#65533;7&#65533;&#65533;7&#65533;&#65533;~&#65533;&#1896;QPP &#65533;K&#65533;&#65533;L@&#65533;NX&#1232;	&#65533;SC&#65533;&#65533;&#65533;7^&#65533;8&#65533;&#65533;:&#65533;&#65533;&#65533;P&#65533;M(_4&#65533;&#65533;&#65533;k&#65533;&#65533;&#65533;U&#65533;&#65533;&#65533;&#65533;&#65533;&#65533;&#65533;M bK&#65533;&#65533;L_4E&#65533;&#65533;@&#65533;&#65533;&#1415;c&#65533;&#1547;&#65533;&#65533;&#65533;&#65533;&#65533;&#65533;?&#65533;.&#65533;&#65533;&#65533;&#65533;\:&#65533;&#65533;FS&#65533;P&Z&#65533;
&#65533;&#65533;ZS
&#65533;P&#65533;x&#209;&#65533;`&#350;&#65533;i&#65533;2&#65533;YPR&#65533;&#65533;&#65533;:L&#65533;&#65533;^&#65533;&#65533;n&#177;p&#65533;&#65533;&#65533;&#1695;&#65533;XA&#65533;&#65533;&#65533;&#65533;h&#65533;&#65533;&#65533;
(&#65533;b&#65533;x&#65533;&#65533;&#65533;&#65533;&#65533;5&#65533;@(&#65533;&#65533;8&#65533;&#65533;<&#152;&#1803;
v&#65533;&#65533;&#65533;bX&#65533;B6~ &#65533;~c&#65533;$&#65533;A8@&#65533;2&#65533;c&#65533;c?4&#65533;%2P&#65533; 8&#65533;J&#65533;&#65533; &#65533;&#65533;.&#65533;&#517;&#65533;/&#65533;&#65533;&#65533;&#65533;F&#65533;&#65533;&#1484;f< 117Y&#65533;]&#65533;&#65533;&#65533;&#65533;602`e/&#65533;.&#65533;4&#65533;@&#65533;UU6&#65533;&#65533;&#65533;&#65533;&#65533;[
@w&#65533;g^&#65533;3&#65533;Y&#65533;&#65533;L`g;c&#65533;&#65533;c>rcN2f&#65533;%
&#65533;&#780;1(O&#65533;Z&#65533;&#65533;di&#65533;@&#1596;#&#1342;&#1868;&#65533;-&#65533;&#65533;m3l&#65533;a&#65533;ZAz&#65533;M&#65533;}v%e&#65533;&#65533;6+&#65533;	$yV&#65533;&#65533;*A9&#65533;&#65533;8&#65533;B&#65533;&#65533;&#65533;B&#65533;&#65533;&#65533;T4&#65533;FIH\Jp`f&#65533; &#65533;a&#65533;p&#65533;&#65533;&#65533;Ex&#65533;Ip&#65533;&#65533;&#65533;&#65533;I_l&#65533;&#65533;&#65533;S&#65533;&#65533;k&#65533;9&#65533;&#65533;&#65533;TO&#65533;M&#65533;&#65533;&#65533;&#65533;&#65533;Y0&#65533;\&#65533;ub
&#65533;!&#65533;m&#65533;g&#709;S&#65533;D]\`&#65533;&#65533; &#65533;&#65533;q&#65533;&#65533;&#65533;S&#65533;F7&#65533;R&#65533;/&#65533;&#65533;wZ&#65533;U&#65533;5&#65533;&#65533;&#65533;OL&#355;&#1564;&#65533;&#65533;v&ME&#65533;&#65533;&#65533;&#65533;i&#65533;O&#65533;&#65533;1&#65533;&#65533;&#65533;&#501;F_M&#65533;&#65533;7ll&#65533;&#65533;&#65533;&#65533;&#65533;Rl+&#65533;&#65533;[&#65533;L&#65533;&#65533;M&#65533;-&#65533;&#27519;&#65533;i?&#65533;&#65533;M|&#65533;&#65533;&#65533;&#47776;&#65533;K&#65533;KX&#65533;&#65533;Ox&#65533;'c&#65533;&#65533;&#1278;3&#65533;a&#65533;%m&#65533;XTG+F &#65533;&#65533;&#65533;&#65533;&#65533;&#65533;Tg&#65533;n&#65533;.tq&#65533;JH&#65533;&#65533;&#65533;{j&#65533;_&#65533;&#65533;&#65533;&#65533;&#65533;\6&#65533;N&#1368;pT&#65533;Z&#65533;H&#65533;&#65533;G?&#65533;&#65533; ,&#65533;q&#65533;~1&p1&#65533;a&#65533;&#65533;T&#65533;V&#65533; V+>Vq1&#65533;&#65533;&#65533;&#65533;&#65533;? &#65533;dm@&#65533;2&#65533;%2p%&&#65533;(c&#65533;FD&#65533;E&#65533;&#65533;/&#65533;&`y&#65533;&#65533;&#65533;&#65533;&#65533; @ &#65533;dp&#65533; )HA&#65533;5&#65533;&#65533;&#65533;&#1123;&#65533;K&#65533;=&#65533;7&#65533;&#65533;F&#65533;q48&#65533;&#65533;&#65533;U6&#65533;1&#65533;J0(&#65533;?3&#65533;2&#65533;&#65533;q&#65533;K&#65533;l&#1640;m&#65533;<&#65533;&#65533;&#65533;=s4}&#65533;&#65533;3&#65533;N&#65533;e&#65533;&#65533;&#65533;&#65533;&#65533;&#65533;&#65533;O&#65533;di}N&#65533;&#65533;@&#65533;e&#65533;N&#691;&#65533;-s&#65533;&#65533;XaFY&#65533;&#65533;&#65533;&#65533;&#65533;2&#65533;N&#65533;&#65533;6o&#1140;A&#65533;&#65533;~2&#65533;2T&#65533;A-;A&#65533;&#65533;g:&#65533;&#65533;A&#65533;&#65533;=#&#65533;4&#65533;[@&#65533;0&#65533;P@&#65533;I_&#65533;G&#65533;&#65533;x&#65533;&#65533;&#65533;],&#461;&#65533;,&#65533;n!\&#65533;,&#65533;&#65533;&#65533;&#65533;(Q&#65533;L&#65533;"%&#65533;&#65533;Q&#65533;L&#65533;b&#65533;&#65533;T*U&#65533;(Z45J&#65533;O&#65533;<1tx&#65533;&#65533;&#65533;&#65533;ZY\&#65533;&#65533;T(O&#65533;0]&#660;&#38053;L&#65533;8&#65533;B&#65533;J&#1452;Y&#65533;t&#65533;&#65533;&#65533;+&#1517;[&#65533;x&#65533;&#65533;+&#65533;-&#65533;&#65533;&#65533;&#65533;&#65533;ekj&#65533;Y&#65533;Za}&#65533;&#65533;&#65533;&#1321;N&#65533;&#65533;JuV&#65533;W&#65533;Z&#65533;2&#65533;[X&#65533;l&#1098;5&#726;&#65533;W&#65533;P&#65533;"5*&#1319;N&#65533;<5|&#65533;&#65533;aD&#65533;&#65533;]&#65533;&#65533;I&#65533;&#1452;W&#65533;&#1274;r&#65533;&#65533;U&#65533;Zpc&#65533;&#65533;8jS&#65533;H&#65533;1r$&#65533;&#65533;K&#65533;D&#65533;&#1355;&#65533;&#65533;RUb&#65533;,W&#65533;Y&#65533;XS&#65533;&#65533;&#1591;&#65533;&#65533;&#65533;:}&#65533;&#65533;&#65533;e%J5&#65533;&#65533;z&#65533;&#398;&#65533;4Q&#65533;	&#65533;&#65533;&#65533;A;z&#65533;];&#65533;G&#65533;%
&#65533;({&#65533;&#65533;)Zz&#65533;B&#65533;&#65533;?t&#65533;P&#65533;D&#65533;%&#65533;h&#65533;~&#65533;&#65533;)&#65533;&#65533;&#65533;&#65533;'&#65533;&#65533;&#65533;&#65533;'_!&#65533;&#65533;Gz&#65533;Av&#65533;&#65533; &#65533;4B&#65533;&-&#65533;&#65533;k&#65533;&#65533;&#65533;
* jU&#65533;OD&#65533;&#65533;0&#65533;De.&#65533;&#65533;QS&#65533;&#65533;J&#65533;*&#65533;p&#65533;%&#65533;H&#65533;#&#65533;D&#65533;&#65533;"&#65533;$"_x&#65533;&#65533;&#16516;&#65533;`|&#65533;&#1095;~@&#65533;G&#65533;&#65533;&#1079;&#65533;&#65533;[&yH&#65533;&#65533;B&#65533;&#65533;&#65533;g&#65533;y& &#65533;&#65533;&#65533; g&#65533;Pi&#65533;&#65533;S&#65533;&#65533;&#65533;y&#65533;gx&#1793;&#65533;&#65533;F	eO&#65533;q&#65533;~&#65533;&#65533;$&#65533; r&#65533;]`&#65533;Eh&#65533;&#65533;FU&#512;&#65533;&#65533;d&#65533;&#65533;Ql1&#65533;u&#65533;&#65533;&#65533;&#65533;&#65533;n&#65533;&#65533;v&#65533;Q&#65533;&#65533;&#65533;Q&#65533;w&#65533;,&#65533;&#65533;&#65533;&#65533;s&#65533;Q&#65533;2K&#494;o&#65533;aFfH{&#65533;j&#65533;!&#65533;h&#65533;&#65533;d&#65533;q&#65533;&#65533;&#14513;&#65533;{no&#65533;&#65533;.&#65533;&#65533;:&#65533;o&#65533;&#65533;&#65533;&#65533;&#401;o&#65533;&#65533;&#65533;&#1734;&#65533;l&#65533;&#65533;F&#65533;h&#65533;{jd&#65533;&#65533;&#65533;a&#65533;eLK&#65533;b&#65533;q&#65533;&#65533;&#65533;&#65533;F&#65533;&#65533;&#65533;&#65533;p&#65533;w&#65533;n&#65533;n&#65533;&#65533;jp&#65533;j&#65533;+&#65533;
2&#65533;$&#65533;&#65533;&#65533;&#65533;&#65533;&#65533;+&#65533;&#65533;&#65533;&#65533;&#65533;k`&#65533;F&#65533;(&#236;1&#65533;&#65533;&#65533;&#65533;*&#65533;*&#65533;m&#65533;a&#65533;-G&#65533;&#65533;&#65533;|4&#65533;&#65533;&#1180;5&#65533;(&#1227;n&#65533;r&#65533;onp+G|&#65533;&#65533;&#65533;&#65533;r"&#65533;&#65533;&#65533;&#65533;g&#65533;&#65533;&#65533;6	iwO&#65533;c#&#65533;H&#65533;&#65533;d&#65533;i&&#65533;ng&#65533;#&#65533;hrS(y&#65533;&#65533;&#65533;*	&#65533;&#65533;8l&#65533;&#65533;&#65533;*&#65533;4~&#65533;'&#65533;&#65533;y^&#65533;\&#65533;!+&#65533;&#65533;&#65533;Y*&#65533;&#65533;&#65533;%&#65533;h2&#65533;@&#65533;&#65533;&#65533;Jd&#65533;&#65533;P&#65533;&#16523;/&#65533;&#65533;&#65533;/&#65533;&#65533;&#65533;&#65533;&#65533;<&#65533;&#65533;-&#65533;&#65533;B[m;Y&&#65533;&#65533;&#65533;(&#65533;,&#65533;&#65533;B,;&#65533;H&#65533;b&#65533;5_&#65533;e&#65533;c&#65533;
sy&#65533;&#65533;A&#65533;&#65533;&#65533;l&#65533;&#342;d&#65533;&#65533;&#65533;&#65533;+&#65533;&#65533;B[e&#65533;&#65533;&#65533;
n&#65533;l2&#65533;u&#65533;&#65533;&#65533;&#65533;&#65533;&#65533;r&#65533;&#65533;&#65533;&#65533;s BKO&#65533;&#510;&#1744;&#65533;%&#65533;&#65533;o8&#65533;&#65533;&#65533;-&#65533;/&#65533;Dq*&#65533;	N$&#65533;C{&#65533;&#65533;&#65533;F4&#65533;&#65533;h&#65533;!A&#65533;?&#65533;=&#65533;&#65533;!
&#65533;$6"&#65533;@&#65533;g&#65533;&#65533;&#65533;&#65533;.&#65533;&#65533;S&#65533;F&#65533;9d&#272;
$&#65533;!(&#65533;M&#65533;"
&#65533;!r`C&#1664;&"&#65533; Hj<&#65533;&#65533;&#65533;Q&#65533;&#65533;&#65533;&#65533;aC&#65533;&#65533;&#65533;-&#65533;&#139;&#65533;1.&#65533;PE)B&#65533;&#65533;Ml&#65533;&#65533;a&#65533;&#65533;&#65533; iK7l&#65533;&#65533;&#65533;4%&#65533;&#65533;IL&#65533;p&#65533;&#65533;&#65533;DB\&#65533;&#65533;&#211;&#65533;&#65533;&#65533;OJ&#65533;L&#65533;&#65533;S&#65533;&#65533;&#65533;'+yr&#65533;C&#65533;&#65533; &#65533;	&#65533;!Px&#65533;e&#1383;D&#65533;&#65533;O|&#65533;{
&#65533;&#65533;9&#65533;i`&#65533;&#65533;&#65533;&#65533;&&#65533; 0 &#65533;&#65533;&#65533;P&#65533;&#65533;Z&#65533;&#65533;E5h	&#65533;&#65533;&#65533;&#65533;&#65533;4_&#65533;
&#65533;&#65533;&#1387;z&#65533;>+&#65533;&#65533;j&#65533;&#65533;&#1072;4&#65533;A\[&#65533;$M5&#65533;;&#65533;&#65533;&#65533;&#65533;&#65533;&#975;&#65533;&#65533;&#65533;&#65533;Y7&#65533;&#771;5&#65533;&#65533;LC&#65533;B&#65533;&#65533;&#65533;7&#65533;a&#65533;&#65533;j&#65533;&#65533;&#65533;&#65533;&#65533;&#65533;Q&#65533;K&#65533;&#1445;&#65533;`r&#65533;\&#65533;&#65533;&#65533;H=*&#65533;{
Tl&#65533;|&#65533;&#65533;H&#65533;/&#65533;&#65533;*V}&#65533;6W&#65533;R&#65533;&#65533;&#732;"&#65533;&#65533;@&#65533;/&#65533;&#65533;_0&#65533;f&#65533;Y&#65533;&#65533;&#65533;&#65533;g&#65533;&#65533;h&#65533;&#65533;N&#65533;&#65533;&#65533;U&#65533;&#65533;K&#65533;&#65533;Wus&#65533;&#65533;&#65533;&#65533;:&#65533;&#65533;/}iLg&#65533;4&#65533;&#65533;&#1161;B&#65533;at&#65533;CH&#65533; ? &#65533;m&#65533;&#65533;$}&#1955;&#65533;&&#65533;&#65533;&#65533;$"a&#65533;&#65533;jG:>&#65533;&#65533;&#65533;@&#65533;r&#65533;&#65533;" q	&#65533;&#65533;&#65533;H&#65533;&#65533;LQ
&#1504;B &#65533;HBN1&#65533;&#65533;&#65533;&#65533;&#65533;'Rev&#65533;&#65533;&#65533;&#65533;&#65533;&#65533;	L`B&#65533;&#65533;DM<1
&#757;&#65533;K&#65533;&#65533;.|A]&#65533;&#65533;P
Rxa_7yvY&#65533;f]&#65533;&#65533;&#65533;M%&#65533;=^W&#65533;&#65533;&#65533;&#24178;&#65533;JW&#1235;&#65533;n%&#65533;`&#65533;r[F&#65533; b&#65533;&#34363;Z&#65533;Poz&#65533;1&#65533;&#65533;Z&#65533;&#65533;T&#65533;u&#65533;&#65533;z&#1203;7&#65533;IL&#65533;4&#65533;&#65533;\_n&#65533;&#377;F!&#65533;&#65533;lZ&#1851;Z&#789;b!&#65533;&#65533;&#65533;+&#65533;&#65533;&#65533;9&#65533;&#65533;&#65533;%X&#191;&#65533;&#65533;&#65533;% &#1096;&#65533;4&#65533;&#65533;&#65533;&#65533;#(&#65533;KLD&&#884;&#65533;&#472;J&#65533;q&#65533;&#65533;SC2&#841;&#65533;&#65533;\k&#65533;A&#65533;	&#65533;0&#65533;z&#131;&#65533;&#65533;0?&#2041;+&#65533;&#65533;= &#65533;u [&#65533; <&#65533;&#65533;'\F&#65533;f*A&#65533;\n&#65533;&#65533;J&#65533;r&#65533;.z1&#65533;:&#65533;&#65533;=&#65533;&#65533;&#65533;F
&#65533;P&#65533;&#65533;&#65533;	O&#65533;&#65533;&#65533;c.&#65533;&#65533;m&#65533;&#65533;&#65533;&#65533;$d&#65533;&#65533;	&#65533;1f&#65533;&#65533;&#65533;&2&#65533;I&#65533;B^&#65533;,&#1017;&#65533;;&#65533;J&#65533;>&#1313;T	(e&#65533;O&#65533;V&#65533;&#65533; &#65533;d&#65533;&#65533;W&#65533;&#661;&#65533;&#65533;J=&#65533;&#65533;&#65533;Ys&#65533;&#65533;&#65533;&#65533;C&#65533;aj&#65533;&#65533;T&#65533;&#65533;&#65533;&#65533; &#65533;&#65533;&#65533;&#65533;\&#65533;a&#65533;&#65533;&#153;&#65533;&#65533;0s1&#65533;_&#1364;A&#65533;&#65533;&#65533;]&#65533;+&#65533;&#149;&#65533;V&#65533;2g&#65533;ma&#65533;&#65533;"G&#65533;E&#65533;A&#65533;ap &#65533;&#65533;&#65533;&#65533;&#65533;z+l&#65533;&#65533;|5&#65533;&#65533;&#371;v&#1002;&#65533;&#65533;&#65533;&#65533;&#65533;&#65533;&#65533;&#65533;&#65533;Y`c)&#65533;&#65533;Qb^&#65533;d&#65533;&#65533;&#65533;&#65533;Q&#65533;&#65533;l&#65533;&#1524;%$&#65533;Y&#65533;l^=V&#65533;&#65533;%r&#65533;&#65533;&#65533;_&#65533;&#65533;&#65533;&&#65533;ek&#65533;h&#65533;&#65533;p):&#65533;&#65533;UCGS&#65533;&#65533;&#65533;&#65533;j&#65533;&#65533;&#65533;9&#65533;N3&#65533;*&#65533;&#65533;&#65533;&#65533;&#65533;P&#65533;<&#65533;&#65533;&#65533;5h<&#65533;O5&#65533;4^ &#65533;T0&#65533; ;&#65533;&#65533;n&#65533;&#65533;*&#65533;X&#65533;&M$&#65533;&#65533;&#65533;&#65533;&#65533;|{&#65533;g&#1539;$L&#65533;&#65533;&#65533;-&#65533;A&#65533;L&#65533;&#65533;q&#65533;;&#65533;g&#65533;&#65533;&#65533;E&#65533;q$&#65533;ln&#65533;&#65533;&#1558;&#65533;&#65533;&#65533;Q&#65533;"&#65533;&#403;&#65533;X&#65533;wD&#65533;JlB&#65533;&#65533;&#65533;V&#65533;r\&#65533;"y&#65533;k&#65533;.&#65533;&#65533;&#65533;&#65533;&#65533;x&#65533;&#65533;L&#65533;N&#65533;&#65533;&#65533;t%&#65533;b&#65533;&#65533;&#65533;&#65533;"&#65533;&#65533;A&#65533;z&#65533;&#65533;+Vq
&#722;D/-&#65533;Hr&#65533;&#65533;$"&#65533;k&#65533;&#65533;&#65533;&#65533;VD&#446;a&#65533;&#65533;-;&#65533;&#65533;t"&#65533;&#1171;&#65533;BI&#65533;6&#65533;&#1596;%hk	M&#65533;$&#65533;&#65533;&#65533;&#65533;&#1124;&#65533;&#65533;&#65533;&#65533;&#65533;&#65533;&#65533;&#65533;&#65533;&#65533;Y&#65533;QP&XB&#65533;9&#65533;&#65533;&#583;! H&#1876;&#65533;"B\&#65533;&#65533;&#65533;I*&#65533;&#65533;&#65533;&#65533;p&#65533;&#65533;&#65533;&#65533;&#65533;].&#1601;&#65533;&#65533;1&#65533;&#65533;&#65533;&#65533;,%N&#65533;\-&#65533;&#65533;P&#65533;\&#1173;E&#65533;0&#65533;A&#65533;L&#65533;&#65533;&#65533;!<&#65533;^&#65533;&#65533;&#65533;]x&#65533;]&#65533;e4ES&#65533;BO/ /&#65533;^S&#65533;B,&#65533;}A&#65533;'\&#65533;g&#65533; &#65533;&#65533;X&#65533;&#898;H&#65533;&#65533;&#65533;&#65533;Y	&#65533;&#65533;A&#65533;&#65533;&#65533;&#65533;&#65533;A&#65533;V&e'&#65533;&#595;&#65533;&#65533;&#65533;&#65533;&#274;&#65533;&#1345;&#65533;&#65533;a&#65533;uZ&#65533;&#65533;&#65533;Z&#65533;&#65533;-&#65533;&#65533;&#65533;&#696;I8&#65533;&#65533;,&#65533;AV&#65533;&#65533;&#65533;!4Bq &#177;&#65533;Q&#1866;&#65533;&#65533;$&#65533;h l&#65533;DH&#65533;h&#65533;&#65533;&#65533;J&#65533;]&#65533;RqL@&#65533;b+&#65533;"&#65533;&#65533;L&#65533;4&#65533;&#65533;DY&#65533;&#65533;&#65533;&#65533;&#65533;a&#65533;AD1&#65533;TA&#65533;KCmL4&#65533;t&#1133;&#65533;&#1035;&#65533;&#65533;&#65533;V&#65533;&#65533;&#65533;&#65533;h&#65533;&#282;&#65533;&#65533;&#811;&#65533;&#65533;Q&#65533;&#65533;&#65533;&#65533;&#65533;&#65533;&#65533;=%&#65533;F&#65533;&#65533;&#65533;&#65533;&#65533;&#65533;E&#65533;&#65533;K&#812;&#1385;&#65533;&#65533;R5&#65533;&#65533;+*&#65533;&#65533;&#65533;*2&#65533;Qc&#65533;&#65533;&#65533;&#1161;&#65533;&#65533;&#65533;&#65533;4
&#65533;&#65533;&#65533;&#65533;J0Q&#758; L<&#65533;KG&#65533;L7U&#65533;&#65533;&#257;+&#65533;&#65533;&#65533;&#65533;&#65533;&#65533;F&#403;&#65533;&#65533; 2&#65533;D&#65533;&#65533;&#65533;4&#65533;OuA&#65533;&#65533;aMR&#65533;0&#65533;&#65533;!&#65533;&#1828;&#65533;_&#65533;&#65533;^uM>&#65533;M&#42319;&#65533;b&#65533;&#65533;&#65533;&#65533;#<&#65533;q&#65533;&#65533;&#65533;&#65533;&#65533;W*&#65533;*LS&yyD&#65533;Di&#65533;&#65533;)dj&#65533;&#65533;&#65533;Bo`&#65533;k%T&#65533;%l)!V$W &#65533;v&#65533;&#65533;O E/&#65533;&#65533;&#770;,8&#65533;&#65533;&#65533;&#65533;&#65533;&#65533;&#65533;,x&#65533;,p&#65533;u&#65533;&#65533;]&#65533;Y&#65533;H&#65533;E&#65533;8Nf|&#65533;&#65533;_0&#256;&#65533;&#65533;k&#65533;&#65533;D0%Vf%kHVEP&#65533;Xe&#65533;8o&#65533;&L&#65533;&#65533;H&#65533;&#65533;&#65533;&#65533;XBt<Bv&#65533;&#65533;%t&#65533;&xY&&#65533;B&#65533;&#65533;&#65533;M&#65533;%L&#65533;t&#65533;ive&#65533; &#415;Q&#65533;G&#65533;&#65533;u&#65533;&#65533;&#65533;0	&#65533;,&#65533;&#65533;E&#65533;"&#65533;&#65533;&#65533; &#65533;&#65533;*&#65533;a&#65533;&#65533;&#65533;&#65533;S&#65533;&#65533; l&#65533;#J&#65533;&#65533;A#&#65533;&#65533;<&#65533;&#65533;&#65533;R&#65533;B&#65533;&#65533;sn&#65533;&#65533;&#65533;&#65533; \}0H&#65533;&#65533;&#65533;&#65533;&#841;&#65533;&#65533;&#65533;&#65533; 4&#65533;&#65533;&#65533;l&#65533;CL&#65533;e!j&#65533;B+&#65533;&#65533;&#60510;/&#65533;.0E&#65533;&#65533;&#65533;SnF%@&#65533;&#65533;)&#65533;&#65533;	&#65533;\&#65533; &#65533;&#65533;	J&#65533;l`t&#65533;N&#30280;h-&#65533;&#65533;&#65533;I)J&#65533;&#65533;&#65533; 6&#65533;h&#65533;&#65533;&#65533;&#65533;Y&#65533;I,9]-&#65533;,&#670; &#65533;&#65533;&#786;&#65533;&#65533;
&#65533;&#65533;&#65533;M9&#65533;&#65533;&#65533;y
B&#65533;L&#65533;&#65533;&#65533;&#65533;A&#65533;@&#65533;@TA&#65533;)2&#1393;`Ux&#65533;&#1274;&#65533;&#1781;&#65533;&#65533;H&#65533;?)LH&#65533;&#65533;&#65533;K&#65533;0M&#65533;]&#65533;&#65533; &#65533;M&#65533;&#65533;&#65533;&#632;
&#65533;&#65533;&#65533;`&#65533;<&#65533;&#65533;&#65533;J&#65533;&#522;&#65533;9&#65533;&#573;&#65533;2&#65533;&#65533;P#&#65533;&#65533;&#65533;&#6238;&#65533;&#1265;7&#65533;&#65533;&#65533;&#65533;T5&#65533;&#65533;T&#65533;c&#65533;&#65533;&#65533;&#65533;&#65533;K&#65533;L&#65533;@&#65533;&#65533;L&#65533;^&#747;&#65533;&#65533;,&#65533;&#65533;T&#65533;&#65533;&#65533;A&#65533;&#65533;&#65533;&#65533;\D&#65533;j&#65533;&#65533;&#65533;K&#65533;t&#65533;&#65533;&#65533;&#1405;&#65533;E&#65533;&#65533;&#65533;&#65533;&#65533;&#65533;&#65533;d&#65533;&#65533;&#65533;*8&#65533;&#65533;A&#65533; c&#65533;x&#65533;~B&#65533;&#65533;1B&#272;A&#65533;A&#65533;&#65533;&#65533;X!&#65533;5&#65533;_&#65533;&#1833;P&#1769;u&#65533;&#65533;&#65533;z&#65533;&#65533;&#65533;XzLQ#L&#133;u&#65533;&#65533;Ba&#65533;VP&#65533;&#65533;H&#65533;&#65533;t&#65533;j&#65533;R%Y&#65533;&#65533;&#65533;&#65533;F&#65533;~_&#65533;xi&#65533;&#65533;_&#65533;&#65533;&#65533;&#65533;[P&#65533;Y.&#65533;&#65533;&#65533;&#65533;l&#65533;&#645;Y&#65533;^w&#65533;&#65533;V4Fe&#65533;,Zz&#65533;&#65533;&#65533;.&#1032;=&#65533;=&#65533;&#65533;&#65533;&&#65533;Xp&#65533;&#206;&#65533;T^&#65533;xHE&#65533;&#65533;m&#65533;&#65533;	&#65533;&#65533;_&#65533;&#65533;g&#65533;Gy&#65533;i	
&#65533;G"&#65533;&#65533;&#65533;&#65533;'&#65533;&#65533;xe^W&#65533;(&#65533;&#65533;&#65533;A&#65533;&#65533;&#65533;&#65533;&#65533;&#65533;_p&#909;&#65533;b&#65533; (&#65533;!,B&#65533;&#65533;&#65533;&#65533;A&#65533;ER&#65533;]&#65533;&#65533;&#65533;&#65533;t&#65533;vF&#65533;&#65533;&#65533;9&#65533;a&#65533;A&#65533;&#65533;K&#65533;&#65533;&#65533;&#65533;&#65533;!&#1161;&#65533;	J&#65533;]z&#1177;&#65533;A&#65533;&#65533;A&#65533;n&#65533;&#65533;&#65533;&#65533;&#65533; ,&#65533;$&#65533;_,NG(&#65533;&#65533;&#65533;i&#65533;&#65533;*&#65533;&#65533;2a&#65533;&#65533;B-8&#65533;&#65533;Q*&#65533;B'&#65533;{(	&#65533;5g&#65533;-&#65533;&#65533;&#65533;&#65533;&#65533;s&#65533;a[&#65533;&#1168;&#65533;"-E	)&#162;&#65533;&#65533;&#65533;:&#65533;&#1696;&#65533;&#65533;	&#65533;&#65533;&#65533;L&#65533;&#65533;t&#1179;lo&#65533;&#65533;&#1183;&#65533;&#65533;\&#65533;&#65533;tX&#65533;&#65533;&#65533;&#65533;&#65533;&#65533;PA OA&#65533;&#65533;&#65533; A&#65533;A&#1256;A&#65533;AG&#65533;&#65533;&#525;&#65533;&#65533;&#1401;#&#65533;&#65533;&#65533;&#1080;&#65533;?Y&#65533;&#337;UIeL&#65533;#	&#65533;:&#65533;w&#65533;'|g&#65533;&#65533;&#65533;C1T-&#65533;SE&#65533;R:V&#65533;&#65533;&#524;&#65533;&#1025;&#65533;&#65533;&#65533;D"&#1676;5&#65533;\9MH&#65533;&#65533;&#65533;,6#8&#1939;x&#65533;&#65533;M=&#65533;H&#65533;&#764;&#65533;&#65533;T&#65533;/.&#65533;B&#65533;&#65533;N&#65533;>1&#65533;W&#65533;
u&#65533;&#65533;&#65533;>%TGN&#65533;x&#65533;&#65533;iG&#65533;&#65533;~$&#65533;&#65533;c&#65533;&#65533;&#65533;X&#65533;&#65533;K1:&#65533;0Jq&#65533;GR&#65533;x&#65533;x&#65533;w&#65533;,&#19906;+&#65533;&#65533;0J")&#65533;&#65533;&#65533;}&#65533;&#65533;&#65533;tI&#65533;y&#65533;&#1749;-
}&#65533;	&#1949;&#65533;q&#65533;&!&#65533;&#65533;M&#65533;Y&#65533;&#65533;m &#65533;&#65533;b&#65533;&#65533;L&#65533;&#65533;&#65533;&#65533;2_A~&#65533;2+&#65533;Gx&#132;&#65533;&#65533;&#65533;G&\&#65533;(&#65533;&#65533;&#410;%^&#65533;.&#65533;&#65533;q	&#65533;q1&#65533;U&#65533;W,&#514;|&#65533;%F^n3G&#65533;&#65533;Pt&#65533;&#65533;&#1475;&#1410;&#65533;&#65533;&#65533;@&#65533;xqN(X n&#133;Fyn1Wd&#65533;&#65533;&#65533;Q;_&#65533;HDP'&#534;&8&#65533;gV-h&#65533;dw&#65533;$E&#65533;"&#65533;&#65533;&&#65533;D&#65533;&#65533;(t&#65533;&#65533;&#65533;&#65533;Ix&#65533;&#65533;M&#65533;FLt&#65533;v&#65533; &#644;&#65533;$0B&#65533;&#65533;}&#65533;&#65533;s&#65533;I&#65533;&#1581;!&#65533;(&#65533;&#65533;&#65533;&#65533;]Z&#65533;`R&#65533;"K&#65533;!&#65533;&#65533;&#617;&#65533;&#65533;	&#65533;\&#65533;+UH&#65533;&#65533;h&#65533;A&#65533;&#65533;&#65533;&#65533;&#65533;&#65533;	Jg&#405;&#65533;A&#65533;&#65533;X&#65533;\&#65533;x&#65533;&#65533;A&#65533;A&#65533;&#65533;&#65533;&#65533;N&#65533;&#65533;&#65533;sKL&#65533;Lh&#65533;'&#65533;e&#65533;&#65533;w&#65533;Eb&#65533;-&#258;D8W,&#65533;&#65533;=&&#65533;&#65533;$d&#65533;&#65533;&#65533;&#841;&#65533;&#65533;p&#65533;q&#65533;S&#65533;&#65533;/&#65533;&#65533;&#65533;&#65533;&#65533;a&#65533;&#65533;!&#65533;&#65533;&#65533;&9&#65533;eQ+&#65533;a&#1985;J&#65533;J&#65533;	}(Q&#65533;P&#65533;&#65533;&#65533;e&#65533;(u&#65533;&#65533;&#65533;!&#65533;w&#65533;&#65533;A&#65533; &#65533;8&#65533;PA4&#65533;AA(0AA&#65533;&#65533;&#65533;&#65533;&#65533;&#65533;&#65533;&#65533;
$BM&#65533;;&#65533;j>&#65533;&#65533;,&#65533;lT&#65533;&#65533;&#65533;&#65533;$k&#65533;T&#65533;XL&#65533;&#65533;&#65533;&#65533;&#65533;S&#65533;&#65533;&#65533;&#65533;	&#65533;<&#65533;SY&#65533;&#811;&#65533;&#65533;&#1065;&#65533;&#65533;&#65533;(&#1343;&#65533;&#65533;&#65533;&#65533;w/&#144;&#811;&#65533;b&#65533;&#65533;K&#65533;&#65533;&#65533;<2"&#825;LC&#65533;jH&#65533;T&#65533;HM&#65533;d&#65533;AUk&#65533;&#65533;&#65533;lA|&#65533;X&#65533;&#65533;&#827;&#65533;M&#1361;&#65533;[[&#65533;b&#65533;&#65533;}A&#65533;&#65533;&#65533;d&#65533;&#65533;&#65533;&#65533;w&#65533;S&#65533;-T&#65533;&#65533;&#65533;&#65533;&#65533;&#65533;&#65533;&#65533;K&#65533;>&#65533;&#65533;&#65533;&#65533;&#65533;&#65533;&#65533;s?wIRL|tAh+!{&#65533;&#65533;rx&#65533;L"_x0&#65533;&#65533;&#65533;Ia2!]&#65533;uIz &#142;%'&#65533;&#65533;&#65533;&#65533;&#65533;&#65533;&#65533;_(&#65533;&#65533;c&#65533;O&#65533;4&#65533;O&#65533;F&#65533;Vuol&#65533;y&#65533;&#65533;&q&#65533;&#65533;&#65533;N&#65533;&#65533;&#65533;c&#65533;^&#65533;QWQ&#65533;5gE&#65533;p3&#65533;&#1103;&#65533;$&#65533;U&#65533;O&#65533;Ws&#65533;A!&#65533;&&#65533;,&#65533;S&#65533;k$&#65533; &#1156;=&#65533;-UN&#65533;&#65533;Q&#65533;&#65533;&#65533;&#65533;E&#65533;&#65533;q&#65533;ai&#65533;| y&#65533;`m$XBk2&#65533;'L&#65533;h&#65533;&#65533;&#65533;=B{&#65533;-&#65533;&#65533;]$&#65533;&#65533;=&#65533;&#65533;&#65533;&#65533;&#65533;&&#65533;#<&#65533;f&#65533;&#65533;zt&#65533;I&#65533;&#65533;K
b/&#65533;&#65533;&#536; &#65533;F&#65533;&#1691;xR&#65533;"&#65533;&#65533;a&#65533;E&#65533;&#1744;&#65533;&#65533;P&#65533;&#65533;DZ&#65533;&#65533;I[%|Y&#65533;&#65533;.&#65533; B&#65533;&#65533;`A@&#65533; &#65533;8&#65533;v&#65533;$|&#65533;&#65533;&#65533; &#65533;m&#65533;m&#65533;'&#65533;B)F&#65533;$&#65533;&#65533;!!,tO,\s&#65533;Q'TB&#65533;{&#65533;h)&#65533;&#65533;&#65533;D&#65533;&#65533;Y&#65533;&#65533;&#65533;&#65533;:&#65533;&#65533;&#65533;&#65533;&#65533;&#65533;I&#65533;&#65533;&#1185;FH&#65533;5K/6)&#65533;-&#65533;&#65533;&#65533;T&#65533;$eo&#65533;&#65533;M&#65533;&#336;
9!&#65533;A&#65533;&#65533;AA&#65533;&#65533;&#65533;&#1024;&#65533;8&#65533;&#65533;&#65533;  &#65533;&#65533;\&#65533;&#65533;&#65533;&#65533;&#65533;&#1592;~&#65533;&#65533;&#65533;($!&#65533;&#65533;"&#65533;+&#65533;&#65533;&#65533;x&#65533;&#65533;&#65533;&#65533;&#65533;A&#1675;&#65533;/&#65533;>&#65533;&#65533;O9&#65533;@:&#65533;&#65533;&#65533;L&#65533;rOi&#65533;&#65533;Bb&#65533;&#65533;&#952;&#65533;&#1739;&#65533;&#65533;&#65533;K&#65533;=&#65533;HR&#65533;&#65533;&#65533;&#65533;&#65533;&#65533;'P&#65533; &#65533; &#65533;&#65533;&#65533;$kPik&#65533;&#65533;&#65533;;L&#65533;&#65533;=y&#65533;&#65533;&#65533;S0&#65533;qTAh&#65533;&#65533;&#65533;TY&#65533;LE&#65533;[7e&#65533;&#65533;&#65533;z&#65533;&#65533;&#65533;&#65533;&#65533;T&#65533;p&#65533;&#65533;K&#65533;&#65533;'&#65533;Td&#65533;&#65533;cG&#65533;>&#65533;&#65533;&#65533;&#1918;@&#65533;&#65533;&#65533;q&#65533;r&#65533;O&#65533;;&#65533;8&#65533;Xh&#65533;$A&#65533;A&#65533;]&#65533;G&#65533;&#65533;&#65533;&#65533;u&#65533;&#65533;&#65533;&#65533;v&#65533;'gG#&#65533;&#65533;)&#65533;&#65533;P'&#2020;&#65533;&#65533;&#65533;@&#65533;&#65533;&#65533;&#65533;&#65533;473*&#65533;&#1496;[%&#65533;&#65533;-( (&#65533;&#65533;B&#65533;*&#65533;&#65533;)&#65533;&#65533;&#65533;'M&#65533;*Q&#65533;H&#65533;&M&#65533;D&#65533;Z&#362;U&#528;&#65533;`&#874;u&#65533;-&#65533;[&#65533;f&#65533;&#65533;%&#65533;&#65533;&#65533;&#65533;b&#626;K&&#65533;&#65533;&#65533;b&#65533;&#65533;	&#65533;&#65533;X&#65533;l&#65533;&#65533;&#65533;&#65533;/\&#65533;&#65533;&#65533;RE*T&#1320;&#65533;&#65533;&#65533;d&#65533;&#65533;%&#65533;Y7y&#65533;&#65533;&#65533;&#65533;'P&#65533;F&#65533;B&#65533;*&#1386;V&#65533;P&#65533;M&#65533;&#65533;&#65533;Sn&#1766;2&#65533;P&#65533;'&#65533;`;m&#65533;D)&#1187;F&#65533;A&#65533;&#65533;&#65533;"F&#65533;&#65533;DI(&#65533;&#65533;N&#65533;&#164;&#65533;&#1058;F&#65533;#"H&#65533;!F&#65533;0&#65533;&#65533;&#65533;	u&#65533;OfK&#65533;*5&#65533;&#65533;L&#65533;!:dh&#65533;@&#65533;	
&#65533;nA&#65533;&#65533;&#65533;#GN&#65533;=&#65533;7&#65533;=&#65533;!@z&#65533;&#825;&#65533;'!B&#65533; &#65533;&#1635;'&#65533;;v&#65533;&#65533;&#65533;&#65533;&#463;&#65533;?&#65533;2T&#65533;&#1057;A&#65533;2&#65533;(Q&#65533;=y&#65533;`g&#65533;&#1936;&#65533;&#65533;&#65533;>&#65533;&#65533;&#65533;@&#65533;&#65533;&#65533;&#65533;7&#440;
(&#65533;&#65533;&#65533;-&#392;&#65533;>A&#65533;&#65533;G&&#65533;&#546;J.&#65533;$L*&#65533;$&#65533;H>&#65533;&#65533;&#65533;&#65533;&#65533;D&#65533;R&#65533;zKYp&#65533;E)YVI&#65533;VR)%N0&#65533;F9&#65533;&#65533;${#&#65533;&#65533;A&#65533;8&#65533;p#&#65533;:&#65533;&#65533;C&#65533;+&#65533;&#1539;&#65533;=&#65533;C&#65533;8&#65533;,&#65533;&#65533;/,&#65533;&#65533;&#65533;@>&#65533;&#65533;#&#65533;&#65533;&#65533;:&#65533;`#6&#65533;&#65533;&#65533;l;&#1984;&#1741;7&#65533;|&#65533;C&#65533;;&#307;#.&#65533;(D&#65533;E &#1636;I&#65533;&#65533;&#65533;0&#65533;PBF<a&#65533;&#65533;&#65533;&#65533;	"&#65533;&#65533; &#65533;x0&#65533;H&#65533;2&#65533;8#&#65533;\sE&#65533;3&#65533;1l%#0&#65533;&#65533;&#65533;1&#65533;&#65533;&#65533;<&#65533;`C&#65533;4&#65533;h&#65533;&#65533;4&#65533;(&#65533;&#65533;4&#65533;=&#65533;&#65533;a&#65533;&#566;&#65533;l&#65533;5&#65533;V4&#65533;8C&#65533;5&#65533;c&#65533;2&#65533;XCs&#65533;0n&#65533;5&#65533;0&#65533;h&#65533;m&#65533;9&#1952;6&#65533;&#65533;&#65533;Y&#1352;&#65533;&#65533;n&#65533;&#65533;[2&#317;&#65533;[e&#65533;5&#1419;-&#65533;&#65533;B&#65533;sy%&#65533;V1&#65533;&#65533;&#65533;&#65533;z&#65533;&#65533;&#65533;cm&#65533;&#65533;V&#65533;Y&#65533;L)V9&#65533;h&#65533;x&#65533;g&#65533;0-&#65533;&#65533;&#65533;&#65533;1&#65533;}&#65533;&#65533;7&#65533;d&#65533;7p&#65533;w&#65533;[&#65533; X&#65533;]ov&#13162;&#65533;p&#65533;&#65533;5&#65533;&#65533;&#65533;i7&#65533;5&#65533;&#65533;&#65533;4&#65533;&#65533;Z&#65533;6Vn&#65533;&#65533;&#1245;2k&#65533;s&#65533;&#1228;b&#65533;&#65533;&#65533;&#65533;-46&#65533;&#65533;3&#65533;&#65533;-&#65533;&#65533;&#65533;'&#65533;&#65533;N4&#65533;&#65533;DH&#65533;&#290;I&&#65533;&#65533;&#65533;q$E&#65533;P|\&#65533;FADD&#65533;&#65533;=&#65533;@&#65533;;dG$&#65533;&#273;G$&#65533;&#65533;&#65533;M&#65533;:$&#65533;Zy&#65533;&#65533;WJ&#65533;E&&#65533;YA&#65533; &#65533;JQe&#65533;&#65533;Z&#65533;UTi&#65533;&#65533;&#65533;D&#65533;&#65533;&#65533;,&#65533;&#65533;&#65533;K6&#65533;R&#1330;&#65533;vWd&#65533;&#65533;Zf&#65533;]&#65533;&#65533;C&#65533;&#65533;&#65533;d&#65533;%&Yf&#65533;&#65533;&#65533;K&#65533;&#65533;&#65533;V&#65533;*&#65533;&#65533;_xI&#65533;&#65533;Z9&#65533;/&#65533;RU\#&#65533;K0"R&#65533;&#65533;&#65533;iP&#65533;=&#65533;|&#65533;&#65533;&#65533;&#65533;{T<&#65533;&#65533;&#65533;PI1&#65533;P&#65533;E&#65533;'&#65533;&#65533;&#65533;&#65533;9s&#65533;&#65533;\$4g&#65533;q&#65533;&#65533;;&#65533;&#65533;N&#65533;&#65533;GBC&#65533;w &#65533;&#65533;DH"&#65533;&#65533;&#65533;(&#65533;&#65533;<P&#65533;&#65533;<DB&#1097;J<b&#65533;&#65533;Ms&#65533;`&#65533;=G}&#65533;C&#65533;&#65533;P=\&#65533;9&#65533;Q&#65533;&#65533;`&#65533;>&#65533;&#65533;G&#65533;&#65533;&#65533;&#65533;7&#65533;&#65533;&#65533;&#283;&#65533;&#65533;9&#65533;YDa
&#65533;&#65533;t&#1689;b&#65533;&#65533;&#65533;'>&#1281;a&#65533;&#65533;	)`!m&#65533;C&#65533;@Dh&#65533;q(&#65533;&#65533;&&#65533;&#65533;Q&#65533;C&#65533;D%X9JX"{&#65533;AE+l&#65533;_&#65533;b|"&#65533;]G
N\b&#65533;I&#65533;m"&#65533;$<&#65533;!&#65533;&#65533;&#65533;&#915;&#65533;&#65533;&#65533;!mP&#65533;&#65533;&#65533;&#65533;&#65533;&#65533;yEM<&#65533;!=|&#65533;&#65533;&#65533;p&#65533;5&#1057;=&#65533;&#923;&#65533;P&#65533;2&#1921;&#65533;&#65533;s&#65533;&#65533;>&#65533;	&#65533;qx&#65533;?,&#65533;C&#65533;&#544;%&#65533;/PA	@&#65533;	4`&#65533;
T&#65533;A&#65533; &#65533;+<&#65533;	K&#65533;&#65533;a&#65533;A^&#65533;&#1077;&#65533;&#65533;"&#65533;i&#65533;&#65533;&#65533;&#65533;&#65533;&#65533;.&#65533;&#65533;&#65533;&#65533;&#65533;,&#65533;&#65533;KZk`&#65533;&#65533;&#65533;3ue+]&#65533;(&#65533;z&#65533;5&#65533;&#65533;f3&#65533;&#40698;Y+0&#65533;&#65533;Y&#65533;i&#65533;z+&#65533;&#65533;4g&#65533;&#65533;)&#65533;I-8&#1833;p0ZQ&#65533;z&#65533;&#65533;:k&#65533;I3&#65533;&#1172;J&#65533;&#65533;BS&#65533;pT&#65533;~a"Z&#65533;&#65533;&#65533;&#65533;z&#65533;hb&#65533;&#65533;~j&#65533;&#65533;&#65533;Zh&#65533;&#65533;&#65533;&#65533;.p&#65533;B&#65533;j&#65533;&#65533;&#65533;&#1535;v&#65533;W&#65533;2[u&#65533;6X&#65533;&#65533;kW&#65533;,&#65533;%1ti&#65533;&#65533;a&#65533;B&#1210;&#65533;&#65533;&#65533;&#65533;&#65533;&#65533;=Ts&#65533;L&#65533;Y&#65533;Y&#65533;ejY&#65533;&#65533;&#65533;&#1706;&#65533;kM&#65533;&#65533;&#65533;CD&#65533;r&#65533;&#65533;D$"JTNq&#65533;a%P	H`&#65533;s&#65533;!]o&#65533;&#65533;	&#65533;&#65533;1&#65533;&#65533;&#65533;&B!#&#65533;lo$&#65533;&#65533;&#65533;+b&#65533;&#65533;b-v!&#65533;Y&#65533;U&#65533;&#65533;hqK\B&#65533;<$"&#65533;0Qsa&#65533;&#65533;H&#65533;-gi&#65533;Y&#65533;G&#65533;&#65533;7&#65533;&#65533;`&#65533;N^q&#65533;X&#65533;&#65533;$8!&#65533;&#65533;<&#65533;&#65533;&#65533;&#65533;((,&#65533;g&#65533;P&#65533;eD&#65533;&#65533;&#65533;(&#65533;r&#65533;O<J&#65533;\&#65533;! Q&#65533;h# &#65533;J)L&#2039;&#65533;&#65533;s)&#65533;A&#65533;&#65533;A&#65533;z#&#65533;'Lh&#65533;&#65533;C&#65533;E&#65533;%0&#65533;&#65533;%!&#65533;&#516;#&#65533;>9	Q&#65533;&#65533;C"&&#65533;&#65533;P&#65533;&#65533;5&#65533;&#65533;&#264;&#65533;&#65533;&#65533;	I&#65533;&#65533;&#65533;;&#65533;d&#65533;&#65533;p	&#65533;&#369;&#65533;&#564;%0&#458;&#65533;&#65533; &#65533;p+&#65533;&#65533;!&#65533;&#163;(8&#65533;&#65533;uP4m&#65533;D&#65533;&#65533;&#65533;O"&#65533;'&#65533;&#65533;&#65533;9&#65533;&#65533;8&#65533;&#65533;<&#545;Wh&#65533;&#65533;&#65533;'<&#65533;	T(&#65533;&#65533;A|.R&#65533;-&#65533;&#65533;l&#65533;&#65533;)&1&#65533;XD"&#65533;&#65533;<&#65533;&#65533;&#65533;)T&#65533;;[,&#65533;J*f&#65533;c&#65533;h&#65533;&#65533;s.
&#65533;&#65533;&#65533;&#65533;&#65533;C{8&#65533;K&#65533;&#65533;Kq&#65533;j&#1346;9F&#65533;&#65533;&#65533;&#65533;&#65533;$&&#65533;&#65533;3MtpC7&#65533;&#65533;x&#65533;&#65533;L&#65533;&#65533;U&#65533;@&#65533;&#65533;?&#65533;It&#65533;&#232;u"&#65533;;&#65533;6`a	@&#65533;B&#65533;	@ &#65533;@`&#65533;,TABOH&#65533;&#65533;&#65533;&#65533;&#65533;&#65533;mcb [&#256;u,cA&#65533;X.&#65533;&#65533;&#65533;&#65533;2r&#65533;M\&#65533;&#153;&#65533;&#65533;&#65533;+&#65533;&#65533;te&#65533;&#65533;)T&#65533;Io&#65533;qkd&#65533;&#65533;&#65533;&#1778;&#65533;h&#65533;oA&#65533;&#65533;R&#65533;E&#65533;&#65533;m-&#65533;b&#65533;X&#65533;c+/}y&#65533;n&#65533;V&#65533;&#65533;&#65533;&#65533;&#65533;&#65533;WLU&#65533;&#65533;6&#65533;&#65533;m&#65533;&#65533;n&#65533;&#65533;|&#65533;3&#65533;e&#65533;[N&#65533;&#65533;&#65533;+&#65533;&#65533;&#65533;&#65533;&#65533;&#65533;Z-&#65533;N&#65533;&#65533;&#65533;i&#65533;&#65533;&#65533;&#65533;&#65533;*&#65533;V&#65533;&#65533;&#65533;@&#65533;Z&#65533;&#65533;v&#65533;T&#65533;e&#65533;&#65533;+&#65533;&#65533;+]&#1066;z&#65533;&#65533;,/tA7&#65533;&#65533;&#65533;b3SR&#65533;r&#65533;[L(#	F @&#65533;+]v&#65533;&#65533;&#65533;&#1647;&#65533;&#65533;&#65533;&#65533;j&#65533;R&#13388;&#65533;~&#65533;&#65533;&#65533;G&#65533;&#65533;&#65533;s&#65533;D&#65533;&#65533;p&#65533;O"}&#65533;%@&#65533;"Lp&#65533;&#65533;Q&#65533;&#65533;&#65533;S&#65533;"&#65533;v&#65533;&#65533;&#65533;&#65533;~&#65533;&#65533;B&#65533;&#65533;^&#65533;&#65533;V&#65533;6W&#65533;&#65533;&#65533;AA
&#65533;&#65533;&#65533;&#65533;&#65533;&#65533;&#65533;&#65533;&#65533;8Cu\H&#65533;$#&#65533;&#65533;&#65533;&#65533;&#65533;&#65533;E&#65533;",:a&#65533;*&#65533;c&#65533;D&#65533;&#65533;:!&#65533;v&#65533;5>&#65533;&#65533;&#65533;&#65533;&#65533;&#65533;:&#65533;&#65533;:!F&#65533;&#65533;/F&#65533;y&#65533;b6l&#65533;p&#65533;<&#65533;&#65533;Q&#65533;h?&#49182;&#65533;)&#65533;&#65533;&#65533;&#65533;c9&#1577;8&#676;Q&#65533;H&#65533;&#65533;D&#65533;&#65533;`&#912;9&#65533;d`&#65533;&#65533;W&#65533;nZ&#65533;&#65533;&#65533;&#65533;tz&#522;&#65533;h&#65533;&#65533;8&#425;L&#65533;&#65533;&#65533;&#65533;&#65533;&#65533;~&#65533;&#65533;`	&#65533;&#65533;&#65533;&#65533;&#65533;E&#904;th1T&#65533;R&#65533;0$&#65533;r6C $&#65533;&#65533;#AF&#65533;>&#65533;\!~&#65533;&#65533;&#65533;!JA&#1111272;&#65533;&#65533;&#1027;&#65533;&#65533;&#65533;&#65533;%&#65533;F
'&#65533;&#65533;T0&#65533;&#65533;
]&#65533;`&#65533;&#65533;&#65533;&#65533;&#65533;Z@f&#65533;&#65533;&#1581;&#65533;
&#65533;J&#65533;&#65533;&#65533;&#65533;&#65533;&#65533;&#65533;&#65533;L&#65533;&#65533;9&#65533;&#65533;`&#65533;XaDa&#65533; 
&#65533; d@B`.&#65533;0 : p 	&#65533;`
&#65533;@#$
&#65533;@c&#65533;
&#65533;
&#65533; &#65533; &#65533;,&#65533;&#1128;6&#65533;o&#65533;&#65533;Zp&#65533;&#65533;&#65533;
&#65533;&#65533;
[:jn&#65533;
&#65533;^&#65533;&#369;&#65533;*O_&#65533;W&#65533;
&#65533;*&#65533;&#33897;&#65533;%&#65533;&#47514;j&#65533;&#65533;&#65533;&#65533;v&#65533;&#65533;*&#65533;&#65533;*g&#65533;&#65533;k&#65533;d"&#65533;j&#65533;&#65533;]&#65533;&#65533;&#65533;WrF&#65533;&#65533;D
&#65533;&#65533;&#65533;`&#65533;&#65533;R&#65533;&#65533;DJpF&#65533;P1%i9&#1677;&#65533;&#65533;&#65533;N&#65533;&#65533;%1O%&#65533;&#65533;hL&#65533;&#65533;&#65533;K&#65533;&#65533;&#65533;&#65533;D&#65533;Rg&#65533;&#65533;&#65533;jO0&#65533;q#.b&#65533;&#65533;&#65533;&#65533;6F&#65533;&#65533;&#65533;&#65533;.&#65533;12&#65533;&#65533;,&#65533;g&#65533; &#65533;'&#65533;Gy&#65533;&#65533;,p&#65533;&#65533;&#65533;&#65533;&#65533;&#65533;#&#65533;2&#65533;B &#65533;&#65533;(&#65533;&#65533;N&#639;Da&#65533;&#65533;&#65533;!&#65533;"$&#65533;&#65533;L&#65533;&&#1554;x&#65533;1og}V&#65533;'z&#65533;'&#65533;gH"&#65533;"#4!{X&#65533;&#65533;R&#65533;&#65533;jX&#65533;!&#65533;r,&#65533;4&#65533;&#65533;0&#65533;&#65533;&#65533;"Z3&#65533;&#65533;b&#65533;L&#65533;4,&#65533;&#65533;&#65533;&#65533;DH&#65533;R&#65533;,T>&#65533;A&#65533; i&#65533;&#65533;L&#65533;C&#65533;&#65533;&#65533;&#65533;&#12210;/&#65533;gf&#65533;(7&#65533;K&#65533;@
&#65533;K
&#65533;@
=&#65533;e&#65533; &#65533;&#65533;&#65533;&#65533;=EQ&#65533;3&#65533;&#65533;&#65533;jV9&#65533;$&#65533;f&#65533;&#65533;&#144;$&#65533;=
D&#65533;0m@&#65533;&#65533;@&#65533;`
&#1424;&#65533;&#65533;&#1294;&#65533;	&#65533;&#65533;&#65533;&#65533; &#65533;#2&#212;V&#65533;C8E#&#65533;#&#65533;&#65533;t&#65533;0+&#65533;,x&h-&#65533;&#65533;xj&#65533;2az,1Dd&#65533;!@
&#65533;`?&#65533;&#65533;&#65533;&#65533;	L&#65533;&#65533;&#65533;&#65533;&#1052;&#65533;`&#65533;B/&#65533;&#65533;ee&#65533;&#65533;e&#65533;&#65533;l&#1805;&#65533; M&#804;&#65533;&#65533;&#65533; &#65533;&#65533;F&#65533;F&#65533;&#65533;b&#65533;<&#65533;&#65533; 	r&#65533;l&#65533;B@R&#65533;j&#65533;&#65533;&#65533;
&#65533;&#65533;>&#65533;
&#65533;@&#65533; z&#65533;a&#65533;&#65533;&#356;&#65533;d.J&#65533;1&#65533;&#65533;&#65533;&#65533;&#65533;&#65533;&#65533;M&#65533;`&#65533;&#65533;|&#65533;b&#65533;&#65533;cn&#65533;`&#65533;D]&#65533;D&#65533;&#65533;&#359;f&#65533;h&#65533;F&#65533;&#65533;`&#65533;C&#65533;@&#65533;&#65533;&#800;h /W&#266;XH&#65533;&#65533;"y&#65533;#&#65533;eaX&#65533;jR&#65533;&#65533;nf&#65533;&#65533;s`&#65533;O|ja&#65533;&&#65533;*&#65533;&#1161;<&#65533;dWw&#65533;W&#65533;@&#65533;&#65533;`Z&#65533;i=&#65533;N&#65533;Doj&#65533;&&#65533;N&#65533;j&#65533;&#65533;l&#65533;J&#65533;fjRf4&#65533;&#65533;Y&#1952;&#65533;&#65533;f&#65533;&#65533;?&#65533;I&#65533;&#65533;&#65533;&#65533;&#65533;&#65533;I&#65533;&#65533;&#65533;(&#65533;g&#65533;&#65533;&#65533;&#781;&#65533;&#65533;l&#65533;.^@&#65533;W&#160;>&#65533;&#65533;@&#65533;F;&#65533;3!EZ'*&#65533;2&#65533;tmB'I&#65533;c7&#65533;&#65533;DS&#505;&#65533;1,&#65533;
&#65533;v&#65533;}&#65533;'w&#65533;&#65533;v~'xfh&#65533;j&#65533;1&#65533;/$fI/&#65533;4aF&#65533;&#65533;C.{<A{B"&#65533;,$&#65533;&#65533;"b&#65533;&#65533;z&#65533;dK&#65533;gI&#65533;&#65533;B%&#65533;/}&#65533;-H$&#65533;V{L&#65533;}\AF&#65533;&#65533;B&#65533;&#65533;]&#65533; E3T$57B&#65533;
s&#65533;&#514;&#65533;&#65533;x&#65533;g&#65533;>&#65533;o&#65533;lYV&&#65533;"\h#(p&#65533;H!0!A&#65533;&#65533;]&#65533;&#65533;&#1998;#k$)A3&#65533;h)&#65533;/&#65533;&#65533;s&#65533;H&#65533;&#65533;D&#65533;&#65533;&#65533;&#65533;&#65533;=&#65533;PP&#65533;h@&#65533;d&#60620;&#65533;-8&#65533;&#541;&#65533;c<&#65533;&#2016;i&#65533;&#65533;j&#65533;&#65533;L&#1832;E=&#65533;q&#65533;(&#65533;&#65533;(&#65533;&#65533;&#65533;@&#65533;&#280;&#65533;&#65533;&#65533;&#65533;&#65533; 	&#65533;`&#65533;@	&#65533;&#65533;	&#65533; h&#65533;@Zm&#750;R&#65533;h&#65533;&#65533;&#65533;&#65533;=&#65533;&#65533;&#65533;&#65533;&#65533;"2&#65533;&#65533;t&#65533;'y0&#65533;yB&#65533;&#65533;&#65533;m&#65533;'+&#65533;&#65533;$&#65533;&#65533;6
&#65533;&#992;p=&#65533;U
&#65533;&#65533;&#65533;&#65533;l>&#65533;`&#65533;Ft&#65533;k&#65533;&#65533;&#65533;&#65533;&#65533;&#65533;&#65533;&#65533;&#65533;&#65533;S&#65533;&#65533;=&#65533;&#65533;@.&#65533;M&#65533; D,vP&#65533;f&#65533;.a&#65533;&#65533;n&#65533;|&#65533;P&#65533;~@	&#65533;&#65533;&#65533;&#65533;;&#65533;&#65533;fd&#65533;&#65533;&#65533;6&#65533;RRd&#65533;&#65533;\&#65533;&#65533;&#65533;&#65533;&#65533;&#65533;&#65533;1!&#65533;V&#65533;&#65533;]&&#65533;&#65533;&#65533;`=&#65533;iZE7&#65533;&#65533;Jd&#65533;&#65533;^&#65533;%&#65533;&#65533;t+b&#1029;JMJ&#65533;&#65533;&#65533;h&#65533;&#1184;&#65533;&#65533;
&#65533;@&#65533;&#65533;b&#17032;&#65533;
&#65533;&#65533;&#65533;r&#65533;&#65533;n`&#65533;&#65533;Zt&#65533;?&#65533;JJ&#65533;&#65533;j&#65533;%&#65533;b5&#65533;&#292;&#65533;&#65533;7Q&#65533;&#65533;&#65533;&#65533;&#65533;I&#65533;&#65533;k&#65533;&#65533;&#65533;0k&#65533;\&#65533;"5&#65533;&#65533;Q&#65533;l&#65533;&#65533;&#65533;&#65533;N&#65533;&&#65533;&#65533;&#65533;H&#65533;i&-&#65533;J&#65533;&#65533;\&#65533; pl&#748;&#65533; &#1061;&#65533;&#65533;]Y&#65533;&#65533;&#65533;&#65533;i&#65533;FX&#65533;#&#65533;&#651;&#65533;&#65533;&#65533;&#65533;&#65533;#&#65533;<&#65533;4&#65533;7r&#65533;&#65533;rf-&#65533;&#65533;H&#65533;&#65533;&#65533;&#1271;7~c7Voz&#65533;&#65533;2&#65533;m?a&#65533;<&#65533;&#65533;\&#65533;&#65533;&#1602;G&#65533;&#65533;5N!.&#65533;B.S&#65533;b"(P&#65533;&#65533;S2&#65533;""&#65533;1`&#65533;&#65533;&#65533; b&#818;&#65533;&#65533;&#65533;Gw\&#65533;-(&#65533;2&#65533;8&#1131;1&#65533;bj&#65533;&T2&#65533;&#65533;&#65533;/&&#65533;0&#65533;D&#65533;H&#65533;$Z&#65533;).#o&#65533;@p&#65533;&#65533;&#65533;`^-&#65533;5&#65533;#&#65533;5&#65533;R&#65533;M&#65533;&#65533;le3*&#65533;L&#65533;&#65533;z&#65533;&#65533;%&#65533;4L$D,&#65533;4&#65533;B,b&#65533;D&#65533;&#65533;&#65533;`&#65533;&#65533;&#65533;&#65533;&#65533;@$&#65533;6!n,$b!&#65533;&#931;@&#65533;&#65533;6&#65533;G&#65533;r&#65533;;&#65533;&#65533;<&#65533;$&#65533;&#65533;M&#65533; -&#65533;&#65533;P<&#65533;&#1092;L&#65533;&#65533;J&#65533;&#65533;&#65533;=&#65533;O&#65533;&#65533;<&#65533; <&#65533;P7~c@87=&#65533;Z&#65533;&#65533;@&#65533;`&#65533;@U&#65533;&#65533;&#65533;&#65533;J&#65533;	&#65533;&#65533;&#65533; &#65533;R&#467;&#65533;&#65533;'&#65533;n&#65533;Clm00GDFi&#65533;&#65533;&#65533;&#65533;-^&#65533;&#65533;BF&#65533;2#J&#65533;D.&#65533;q&#65533;&#65533;&#65533;tx&#1944;J&#65533;m
&#65533;&#65533;&#65533;&#65533;G&#611;&#65533;&#65533;@&#65533;`L&#65533;M
&#65533;&#65533;$&#6155;&#65533;#&#65533;&#65533;=L&#65533;&#65533;&#65533;&#65533;t&#65533;H&#65533;"0A&#1035; &#65533;&#65533; 	&#65533;&#65533;&#65533;@z&#65533;&#65533;@&#65533;&#65533;&#65533;&#65533;C:&#65533;`&#1952;&#65533; Ln&#65533;&#65533;l&#65533;/fkV
&&#65533;&#65533;&#65533;Z&#1056;h&#65533;`&#512;&#65533;`&#65533; &#65533;&#65533;&#65533;&#65533;&#65533;&#65533;&#65533;&#65533;c&#65533;<`Z&#65533;^&#65533;nL0&#65533;\n&#65533;&#65533; &#65533;d\&#1152;&#65533;&#65533; W&#65533;&#65533;&#65533;&#65533;&#65533;&#65533;@&#65533;&#65533;&#65533;&#65533;&#65533;&#65533;XP&&#65533;T&Fe&#65533;E[/&#65533;DWZE&#65533;W&#65533;x&#65533;&#1541;_&#65533;&#65533;[&#65533;&#65533;[&#65533;&#55081;&#65533;&#65533;d&#65533;&#65533;&#65533;
&#65533;&#65533;V&#65533;&#65533;[R&#1391;F\!&#65533;&#65533;&#65533;[&#65533;&#65533;&#551;&#309;&#65533;&#65533;&#65533;i&#65533;m &#65533;&#65533;/&#65533;n2[a&#65533;%&#65533;&#65533;X&#65533;E_&#65533;&#65533;\&#65533;&#65533;Z&#65533;2^,r&#65533;&#65533;&#65533;&#65533;&#65533;&#65533;Sm&#65533;&#65533;&#65533;&#65533;&#1767;&#65533;&#65533;&#65533;4&#65533;&#65533;+&#65533;&#65533;&#65533;u&#65533;&#65533;&#65533;p>1:x(&#65533;@g&#1502;2d&#65533;#\c&#65533;&#65533;o.&#65533;&#65533;&#65533;5h&#65533;&#65533;&#65533;{&#65533;&#65533;|H&#65533;7&#65533;&#65533;D&#65533;Ol&#65533;&#65533;"&#65533;&#65533;(RA&#65533;&#65533;&#65533;&#65533;&#65533;x&#65533;*}.[&#65533;}tghU&#65533;\&#65533;GD&#65533;&#65533;GD&#65533;vi&#65533;3&#1506;4a&#65533; &#1308;&#65533;	&#65533;@&#65533;&#65533;P&#65533;&#65533;`'#6EF&#65533;&#65533;&#65533;$0&#65533;&#65533;&#65533;/z&#65533;&#65533;iQ&#65533;&#65533;&#65533;&#65533;&#701;/0&#65533;
&#65533;d&#65533;&#65533;&#65533;&#403;&#65533; 
A&#65533;*!&#65533;]&#65533;&#65533;&#65533;S&#65533;+*vtN&#1027;N&#1417;s&#65533;&#65533;&#65533;P&#65533;&#1188;Q
&#65533;&#65533;2&#65533;&#65533;&#65533;&#65533;&#65533;&#65533;&#65533;&#65533;I&#65533;&#65533;L&#65533;c&#65533;4 A&#65533;&#65533;N&#65533;)&#65533;>&#65533;%&#65533;&#65533;&#65533;&#1824;&#65533;&#65533;|&#65533;&#65533;y&#65533;\^&#25024;	&#65533;@&#65533; &#65533;,I1+&#65533;&#65533;H&#65533;!gzX&#65533;*G&#65533;+ &#65533;vT&#65533;2&#65533;'&#1181;M&#802;&#65533;D&#65533;&#65533;&#65533;&#65533;&#65533;&#1953;&#65533;&#65533;&#65533;&#65533;L&#65533;V_&#65533;&#65533;&#65533;&#65533;[Q-&#65533;&#40476;&#65533;&#65533;t&#65533;&#65533;y0&#65533;#<r8u&#65533;K&#65533;=&#65533;+:&#65533;(>
q1&#65533;04&#65533;,4&#65533;&#65533;&#65533;
&#65533;&#65533;&#65533;;&#65533;>
&#65533;ar&#65533;x&#65533;&#65533;&#65533;~&#65533;\!&#65533;&#972;&&#65533;&#65533;\RX2Ro&#65533;&#65533;B{&#65533;c&#65533;&#65533;&#65533;&#65533;&#65533;M`&#65533;F
&#65533;	&#65533;8&#65533;"&#65533;N&#65533;N&#65533;^l&#1369;&#65533;&#65533;&#1199;&#65533;&#65533;&#65533;F&#65533;&#65533;2b2&#65533;&#65533;&#65533;
&#65533;&#65533;&#65533;Jb&#1536;=&#65533;#[Y&#65533;&#65533;&#65533;&#65533;&#65533;H&&#65533;.Y&#65533;:&#65533;&#65533;&#65533;&#65533;k&#65533;H&#65533;&#65533;&#65533;&#65533;@&#65533;8j&#65533;2&#65533;&#65533;k:&#65533;&#65533;&#65533;&#65533;&#65533;[Qo&#65533;I&#65533;&#65533;&#268;M&#65533;&#65533;\
&#65533;hnU&#65533;&#65533;&#65533;n&#65533;&#65533; &#1840;Ic&#65533;&#65533;3&#852;Y&#65533;&#65533;&#65533;6k&#1180;A&#65533;&#65533;&#5767;&#1372;aHf&#65533;&#65533;1d&#1080;y&#65533;0]&#65533;&#65533;!S&6m&#65533;IS&#65533;!G&#65533;(M&#65533;d&#65533;S'M&#65533;(&#65533;&#65533;R$G&#65533; I&#65533;)&#65533;R&#65533;F&#65533;JDUQ&#65533;B&#65533;&#65533;&#65533;&#65533;&#65533;O&#65533;A&#65533;*d(&#65533;C&#65533; Q&#65533;&#65533;I&#65533;O&#65533;H&#65533;:&#65533;&#65533;&#65533;&#1915;&#65533;V&#65533;&#65533;{&#65533;&#1321;T}O&#65533;bu&#65533;&#65533;&#65533;W&#65533;j&#1642;EV&#65533;U&#65533;Fu&#1684;&#65533;RSJ&#65533;.a&#692;&#65533;&#65533;&#65533;O&#65533;@&#65533;&#65533;'&#65533;K&#65533;&#65533;z"U&#65533;1*T&#65533;P&#65533;2&#65533;j&#65533;`&#248;[&#65533;&#65533;J&#1452;X&#65533;f&#65533;nKV*Q&#65533;8Y&#65533;&#65533;)&#65533;&#860;@&#65533;&#65533;%&#65533;U+U&#65533;&#65533;1e&#65533;H#P&#65533;&#65533;&#65533;&#65533;&#65533;&"F&#65533;"-&#65533;&#65533;\&#65533;&#65533;&#926;&#13466;_*U*S&#65533;D&#65533;&#65533;j&#65533;&#65533;&#65533;&#65533;&#65533;&#65533;I&&#65533;p&#393;'&#65533;&#65533;&#65533;&#65533;'&#65533;&#65533;&#65533;Z)&#65533;D&#65533;&#65533;%&#65533;0&#65533;`XA&#65533;\&#65533;&#65533;F&#65533;&#65533;&#65533;!&#65533;LR &#65533;m=&#65533;&#65533;&#65533;e&#65533;'&#65533; &#65533;U{&#65533;&#461;7&#65533;&#65533;&#462;|&#65533;Gz&#65533;&#65533;&#65533;&#65533;&#65533;4&#65533;q&#466;K&#65533;($&#65533;&#65533;&#65533;G5&#24647;X&#65533;&#65533;&#65533;|&#36387;&#65533;7
Y$ &#65533;B!&#65533; b&#65533; H&#65533;&#65533;&#65533;W&#65533;"H&#65533;&#65533;&#540;&#65533;"&#65533; &#65533;A&#65533;[0!<&#65533;`C<&#65533;&#65533;&#65533;@&#65533;&#65533;^&#65533;a&#65533;&#65533; &#65533;H#&#65533;TR	%&#65533;@&#65533;&#65533;$&#65533;f&#65533;\%&#65533;,&#65533;&#65533;&&#62034;
ax&#65533;&#65533;&#65533;&#65533;k&#65533;&#65533;&#65533;J)&#65533;&#65533;R&#65533;d&#65533;.&#65533;	&#65533;&#65533;Nf	&#65533;&#65533;&#1159;&#65533;t&#65533;&#65533;&#433;&#65533;&#65533;&#434;p&#65533;&#65533;D/&#65533;4&#65533;x&#65533;ar&#65533;1Gx	&&#65533;]&#65533;;%W&#1713;d&#65533;B&#65533;&#65533;&#477;eNeUU&#65533;8&#65533;#&#65533;8&#1193;$&#65533;Y&#65533;p&#65533;!&#65533;f&#65533;&#65533;w&#65533;!!d%&#65533;&#65533;#&#65533;l&#65533;\e&#65533;H"&#65533;S&#65533;&#65533;a&#65533;&#65533;$G&#65533;q&#65533;&#16822;r4&#65533;FE#&#65533;A#	&#65533;&#65533;]l&#65533;&#65533;b&#65533;A&#65533;E$&#65533;&#65533;&#65533;q&#65533;&#65533;&#65533;&#65533;&#65533;&#65533;&#65533;h&#65533;&#65533;&#65533;H2A&#65533;&#65533;U&#65533;&#65533;B&#65533;&#65533;q&#65533;&#65533;&#65533;1&#65533;SO-&#65533;&#65533;A3T&#65533;^x&#65533;&#65533;`&#65533;,&#65533;&#65533;$)&#65533;2&&#65533;Fy&#65533;&#65533;&#65533;]|&#65533;Ge&#65533;&#65533;&#65533;&#65533;/--&#65533;&#65533;u&#65533;A&#65533;9w,&#1031;&#65533;a&#65533;&#65533;<&#65533;&#65533;2E&#654;&#65533;l6}&#65533;&#65533;o0&#1911;&#65533;&#65533;S&#65533;&#65533;W&#65533;&#65533;&#65533;sl&#65533;&#65533;0&#65533;&#822;&#65533;&#65533;&#65533;&#65533;);&#65533;y&#65533;&#65533;h&#65533;&#65533;&#65533;&#65533;.=&#65533;&#65533;@-DF]`&#65533;Eb&#65533;nJ\&#65533;&#65533;Egx&#65533;&#65533;&#65533;6&#65533;&#65533;&&#65533;&#65533;)&#65533;&#65533;&#65533;&#65533;&#65533;#&#65533;
5INO%2&#65533;"&#65533;0&#65533;&#65533;"&#65533;&#65533;&#1360;Q
BV&#65533;&#65533;#&#65533;&#65533;$&#65533;f&#65533;&#65533;'&#65533;&#65533;2&#1770;&#65533;a&#65533;&#65533;Uf}IEnr&#65533;
Z(&#65533;&#65533;&#65533;&#65533;nV!Nl&#65533;2&#65533;[&#65533;[:&#65533;	nb&#65533;&#1156;s*!&#65533;&#65533;Y&#65533;&#65533;+&#65533;c&#65533;X&#65533;%&#65533;&#65533;Mc&#65533;@X&#65533;"&#65533;&#65533;!cC&#65533;n&#65533;"5&#65533;B&#65533;&#65533;T>&#65533;&#65533;&#65533;C&#65533;@&#65533;&#65533;P&#65533;&#65533;&#65533;`&#65533;>-J&#65533;&#65533;%(&#65533;r&#65533;A&#65533;OUa
R&#65533;&#65533;?&#65533;&#65533;O~<&#65533;C&#65533;p&#65533;-&#65533;@NN&#65533;
&#65533;B&#65533;&#65533;D$q>&#65533;aPx&#65533;&#65533;&#65533;&#65533;&#65533;&#65533;`&#65533;`&#65533;&#65533;&#537;K0&#28837;&#65533;%&#1682;	IbFS&#65533;C&#65533;&#65533;p &#65533;HI&#65533;&#65533;C&#65533;T&#65533;@&#65533;a&#65533;J&#65533;'&#65533;&#65533;Vr&#65533;&#65533;&#65533;&#65533;C&#65533;&#65533;&#65533;t&#65533;&#65533;&#1898;&#1143;&#1333;.:U&#65533;&#65533;&#65533;Q&#65533;&#65533;&#65533;:&#65533;L&#65533;(&#65533; &#65533;>CbupC&#65533;&#65533;#8&#65533;&#65533;r&#65533;&#65533;nvSL&#65533;B&#65533;0= &#65533;&#65533;x&#65533;&#270;&#65533;&#65533;&#65533;s&#65533;&#65533; &#65533;&#65533;&#65533;&#65533;P&#65533;&#65533;.&#65533;&#65533;&#65533;[(&#65533;&#65533;&#65533;@&#65533;&#65533;&#65533;}&#159;P|.&#65533;&#65533;&&&#65533;E&#65533;J&#65533;&#65533;*&#65533;&#65533;&#65533;vj ]&#65533;p6&#65533;Z&#65533;&#65533;M&#65533;&#65533;&#65533;&#65533;5:&#65533;&#65533;&#65533;&#1241;&#660;&#65533;E&#65533;}&#65533;&#65533;&#65533;&#65533;&#65533;&#65533;&#65533;-"&#65533;&#707;&#65533;lV&#65533;=&#65533;&#65533;&#65533;8&#65533;P&#65533;&#65533;p&#65533;&#65533; E& a&#65533;=&#65533;!"&#65533;&#65533;&#65533;&#65533; &#65533;:&#65533;d&#65533;ZVIfv&#65533;&#65533;&#65533;!_&#65533;B&#65533;&&#65533;3d&#65533;%AY&#65533;('2&#65533;MdYAZ&#65533;`&#1372;&#65533;a&#65533;"&#1756;[&#848;&#65533;&#65533;&#65533;&#65533;%YC&#65533;&#65533;09&#65533;F&#65533;+!CAr&#65533;&#65533;3&#65533;c@&#65533;&#65533;v&#65533;&#65533;~&#65533;j&#65533;C&#65533;p&#65533;1|&#65533;vS&#65533;&#65533;&#65533;J&#65533;5&#65533;&#65533;&#65533;&#65533;)&#65533;&#65533;EX&#65533;&#577;&#65533;&#65533;&#65533;\&#990;&#65533;43@-&#65533;2&#65533;&#65533;&#65533;V&#65533;8&#65533;&#65533;V#&#65533;M&#65533;&#858;-&#65533;&#1173;&#65533;j&#65533;v&#65533;Z&#65533;&#65533;M&#65533;&#65533;U&#65533;&#65533;2&#65533;&#65533;&#65533;$e0+A&#65533;4&#65533;&#65533;"&#65533;H&#1844;P&#65533;n(&#1602;&#1435;.&#65533;&#65533;&#65533;j&#65533;&#65533;q?&#65533;`&#65533;&#65533;&#65533; J&#65533;&#65533;R&#65533;&#65533;&#65533;S&#65533;j&#65533;&#65533;&#1047;>&#65533;)&#65533;Hv&#65533;R *U&#65533;K&#65533;G&#65533;&#65533;&#65533;hFQ
&#1596;f&#65533;x&#65533; Qq&#65533;&#65533;&#65533;&#65533;}&#65533;&#65533;q&#65533;&#65533;&#65533;b&#65533;p&#65533;
M&#65533;-&#65533;&#65533;&#43780;&#65533;&#65533;D&#65533;(3EO&#65533;8
&#65533;&#65533;&#65533;&#65533; &#327;eu&#65533;&#65533;&#65533;&#65533;&#65533;j&#65533;a&#65533;V&#65533;0&#65533;P)8&#65533;&#65533;&#65533;&#568;@&#65533;8&#65533;H&#65533;*vB&#65533;&#65533;&#65533;`&#65533; &#65533;GxB&#65533;&#65533;&#1030;9&#65533;R&#65533;&#65533;&#65533;%
&#65533;A/&#65533;46&#65533;&#65533;(&#65533;4"gW&#644;&T&#65533;&#65533;	&#65533;&#65533;&#65533;x&#65533;+VQ&#65533;NP&#65533;&#65533;&#65533;&#65533;&#65533;&#65533;&#65533;'@!
XC_&#65533;&#65533;&#65533;F"_&#65533;>&#870;,a	I8b}&#65533;rD#&#65533;B@&#1032;&#65533;w\j&#613;Zlik&#65533;TRR&#65533;~$+&#338;Z@&#65533;&#65533;jYK&#65533;&#633;&#65533;&#65533;+iz&#65533;J=tI&#65533;)5eWZ&#65533;"%&#65533;&#65533;&#740;
N&#1367;B&#65533;&#65533;r`&#65533;&#65533;p($&#65533;.PAf&#65533;&#65533;&#65533;@M&#65533;&#65533;&#65533;0&#65533;<\Q&#65533;H&#65533;$&#65533;'&#65533;&#65533;&#65533;&#65533;Ny&#65533;&#65533;&#65533;Sa&#65533;&#65533;?.E&#65533;#
*o&#65533;4&#65533;&#65533;&#65533;&#65533;&#65533;LLb&#65533;&#65533;C&#65533;&#65533;+&#65533;e&#65533;&#876;&#65533;SHbYb&#65533;[&#65533;&#65533;n&#65533;o&#65533;C'C&#65533;kO&#65533;&#1706;&#65533;&#65533;J&#65533;&#65533;&#65533;B L&#65533;8_&#295;&#65533;&#65533;D"+s&#65533;&#65533;V&#65533;&#65533;$>&#65533;R&#65533;s&#65533;#&#65533;&#65533;F&#65533;~Q +L&#65533;&#65533;MTB}p&#65533;u'&#65533;&#65533;&#881;&#65533;&#65533; B&#65533;u&#65533;&#65533;&#65533;.d&#1516;	&#65533;%&#65533;l&#65533;&#65533;&#1117;&#65533;2:&#65533;&#65533;$&#65533;Y&#65533;&#65533;4+&#65533;d&#1405;o&#65533;&#65533;H&#65533;b&#65533;&#65533;Y&#65533;&#65533;{&#65533;&#1830;&#65533;&&#65533;c&#65533;&#65533;&#65533;p&#65533;7&#65533;qV!I&#65533;2&#65533;V&#65533;&#65533;&#65533;S&#65533;&#65533;&#65533;G&#65533;&#65533;7hNTbV&#65533;&#65533;f&#65533;	&#65533;R&#65533;&#65533;&#65533;]&#65533;&#65533;[&#65533;&#65533;4Bx&#65533;&#65533;j(&#65533;&#65533;Gb5&#65533;N&#65533;&#65533;?&#65533;&#65533;.&#65533;/da&#65533;v&#65533;&#65533;&#65533;&#65533;&#65533; &#19551;&#65533;&#65533;J
&#65533;&#65533;&#65533;&#65533;q&#65533;&#65533;&#65533;&#65533;&#645;&#65533;=$&#65533;&#65533;&#65533;@&#65533;)LA
U&#65533;&#65533;&#65533;&#65533; /|&#65533;&#65533;&#65533;&#65533;&#65533;]&#65533; &#65533;V&#65533;T&#65533; >&#65533;&#65533;o&#65533;t&#65533;&#65533;>&#65533;jrjb&#65533;`/&#65533;&#65533;/&#65533;w &#65533; &#65533;&#65533;
&#65533;&#385;AfP&#65533;&#65533;FDf%f&#65533;&#65533;d&#65533;f%&'&#65533;b+&#65533;b&#65533;&#65533;AF&#65533;&#65533;@I&#65533;&#65533;&#65533;&#65533;sgb&#65533;.&#65533;?&#65533;1
UP&#65533;&#65533;B&#65533;1&#65533;&#65533;aV&#65533;@6Az&#65533;*&#65533;&#65533;	$&#65533;&#65533;t	&#65533; 4
&#65533;1e&#65533;&#65533;&#65533;&#65533;g0C&#65533;>&#65533;B&#65533;Y&#65533;c&#65533;p&#65533;7&#65533;[dgtx&#65533;&#65533;&#65533;p&#65533;&#65533;Rt+ah4&#65533;&#65533;&#65533;	&#65533;&#65533;&#65533;&#65533;x&#65533; 8m&#65533;R &#65533;D&#65533;&#65533;v &#65533;"&#65533;&#65533;&#65533;C:&#65533;_:&#65533;L&#65533;0Q&#65533;J|0.K"8u&#65533;I&#65533;&#65533;-&#65533;sZV&#65533;-&#65533;s>u$}0&#65533;S&#65533;r&#65533;T!&#65533;z&#65533;s-t08t&#65533;I&#65533;&#65533;.6&#65533;#&#934;.&#65533;T$v&#65533;&#65533;&#65533;x0
3/&#65533;Tq"'&#65533;hk0\&#65533;6&#65533;.&#1037;.&#65533;4&#65533;C&#65533;Joa&#65533;&#65533;a&&#65533;&#65533;=K&#65533;>N&#65533;&#65533;Vj&#65533;	&#65533;&#65533;?"
&#65533;&#65533;&#65533;&#65533;(P&#65533;&#65533;+&#65533;NK&#65533;&#65533;&#65533;R!k&#65533;ypU&#167;W&#65533;w&#65533;w	&#65533;&#65533;X&#65533;Ew&#65533;r&#65533;$&#65533;H,&#65533;8&#65533;4J5&#65533;Lf2?&#820;s{d&#65533;J&#65533;&#65533;&#65533;Tm&#65533;&#65533;&#65533;j&#65533;&#65533;&#65533;&#65533;&#65533;'&#65533;f
&#65533;&#65533;F&#65533;`	&#65533;&#65533;nP6mG&#65533;u,O&#65533;;4`&#65533;2\&#65533;U&#65533;25w4&#65533;&#65533;5&#65533;&#65533;&#65533;&#65533;7&#65533;&#65533;4I)5O&#65533;m&#65533;,&#65533;X WQQ&#65533;5^3x&#65533;&#65533;&#65533;R&#65533;Y&#65533;&#65533;V]&#65533;xj&#65533;x-&#65533;5Q)^$&#65533;&#65533;&#65533;8&#65533;&#65533;4c9&#65533;&#65533;&#65533;&#65533;i&#65533;1&#65533;&#65533;6&#65533;]0hW&#65533;U38&#65533;Bp &#65533;&#65533;&#65533;;&#65533;&#1241;&#65533;5&#65533;&#65533;&#65533;X&#65533;W{^g&#65533;c	{yYY&#65533;&#65533;5<a&#65533;V`.&#65533;aZ&#65533;Y'&#65533;~&#65533;7y&#65533;k&#65533;&#65533;&#65533;Y~&#65533;sv&#65533;W6_@^T&#65533;~V&#65533;&#65533;e'&#65533;&#65533;&#65533;ir&#65533;ApQ&#65533;&#65533;&#65533;&#65533;31&#65533;"	&#65533;&#65533;p&#65533;&#65533;T&#65533;&#65533;&#65533;&#65533;EQ&#65533;&#65533;u"&#65533;A&#65533;&#65533;@&#65533;&&#65533;&#65533;a$@hF&#65533;I
&#65533;&#65533;&#65533;N&#65533;'H&#65533;&#65533;
&#65533;&#65533;tC&#65533;&#1299;&#65533;&#65533;H&#65533;&#65533;&#65533;&#65533;&#65533;&#65533;GgR&#65533;@&#65533;s&#65533;&#65533;qP&#65533;!h8&#65533;N@&#65533;
&#65533;e&#65533;G+VGK&#65533;)s&#65533;PZ&#65533;c&#65533;&#65533;	&#65533;&#65533;&#65533;`c M&#65533;?&#65533;(&#65533;&#65533;`&#65533;y0h"&#65533;Zwh&#65533;&#65533;&#65533;&#65533;Q&#65533;&#65533;e&#65533;Fw&#65533;&#65533;&#65533;	&#65533;&#65533;}&#65533;&#65533;&#65533;&#65533;a&#65533;&#65533;&#65533;S&#65533;d z01&#65533;&#65533;D&#65533;r&#65533;&#65533;P\&#65533;j&#65533;x&#65533;QX&#65533;IVb&#65533;&#65533;-l3wZRv&#65533;@_&#65533; 's"?&#65533;F#&#65533;&#65533;$&#65533;&#65533;U:}Z&#65533;&#65533;I?B.y&#65533;&#65533;&#65533;&#65533;&#65533;F&qr&&#65533;&#65533;&#65533;&#65533;7&#65533;&#65533; &#65533;UQ/&#65533;&#65533;x&#65533;b0B0-&#65533;&#65533;4P(8&#65533;CNb&#65533;&#65533;X&#65533;&#65533;&#65533;&#65533;&#65533;&#65533;C&#65533;?&#65533;(d&#65533;&#65533;	&#65533;&#65533;&#65533;&#65533;H&#65533;fj&#65533;vS&#65533;&#65533;)&#65533;&#65533;t&#65533;&#65533;&#65533;v2&#65533;&#65533;&#65533;5&#65533;&#65533;&#530;&#65533;&#65533;]&#65533;&#65533;l&#65533;$&#65533;:&&#65533;&#65533;k\b#{&#65533;`&#65533;L[&#65533;0&#65533;&#65533;S{T|P&#65533;b{ iB&#65533;&#65533;SN&#65533;%&#65533;&#65533;&#65533;?&#65533;&#65533;B&#65533;&#65533;&#65533;&#65533;&#65533;q@akYf&#65533;X&#65533;&#65533;&#65533;&#65533;W os&#65533;2d&#65533;y&#65533;&#65533;,&#65533;&#65533;&#65533;!e3~w&#65533;;&#65533;w3x&#65533;&#65533;ip%&#65533;&#65533;&#65533;&#65533;&#65533;V{&#65533;BX&#65533;"z&#65533;&#1488;&#65533;W&#65533;&#65533;)X%e|j03&#65533;Y6&#65533;&#65533;Y&#65533;&#65533;&#65533;&#65533;w&#65533;SRx&#65533;4Z&#65533;5g&#65533;k&#434;|b00&#65533;:&#65533;.\&#65533;$v&#65533;[&#65533;&#38495;&#65533;9&#65533;&&#65533;&#1177;&#65533;,&#65533;1&#65533;&#65533;i&#65533;i&#65533;&#65533;&#65533;&#65533;K&#65533;&#65533;&#65533;Y&#65533;^c@<]&#65533;&#65533;]&#65533;&#65533;&#65533;^3<&#65533;&#65533;&#65533;4&#65533;&#65533;<&#65533;&#65533;&#65533;&#65533;&#65533;UcP&#65533;&#65533;)n&#65533;A&#65533;+.v&#65533;&#65533;!>&#65533;&#65533;&#65533;i>A&#65533;&#65533;&#65533;)l&#65533;	G&#65533;&#65533;&#65533;?&#65533;d~&#65533;d&#65533;&#65533;@et&#65533;
D&#65533;&#65533;&#65533;&#65533;&#65533;&#65533;b&#65533;Q&#65533;&#65533;I&#65533;&#65533;&#65533;P&#65533;0h&#65533;Maj7&#1391;N&#65533;)&#65533;b"&#65533;&#65533;AQ&#65533;&#65533; 
/4A&#65533;&#65533;a&#65533;&#65533;O&#65533;Ba&&#65533;&#65533;&#1107;8f/&#65533;b	Y&#418;&#65533;&#65533;&#65533;`u&#65533;&#65533;z0fe&#65533;M<H&#65533;Opa&#65533;z&#65533;rf&#65533;&#65533;&#65533;z8e&#65533;&#65533;+PYfg&#65533;PjF;)B&#65533;&#65533;~0Go&#65533;&#65533;&#1445;S &#65533;s&#65533;&#65533;&#65533;&&#65533;&#65533;&#65533;&#65533;&#65533;z&#65533;&#65533;&#65533;uJ&#65533;!b&#65533;V&#65533;&#65533;Nb#&#65533;8&#65533;&#65533;e:&#65533;&#65533;`?&#65533;:'`!T&#65533;`&#65533;8&#288;D-&#65533;&#65533;k&#65533;f&#65533;Fw$Qr$DR&+&#65533;&#218;&#65533;0&#65533;`&#65533;&#65533;c>&#1113;o&#65533;`/Lw&#65533;&#65533;r&#65533;Zp<&#65533;M2P8@00:&#65533;T&#65533;j&#65533;->e(	&#65533;x_D<Q&#65533;&#65533;a&#65533;	&#65533;+&#65533;&#1018;0&#65533;rS&#65533;m&#65533;&#65533;je&#65533;X&#65533;&#65533;&#65533;&yek&#65533;&#65533;G&#65533;C&#65533;&#1133;&#65533;&#65533;r&#65533;-&#408;&#65533;&#65533;j'0&#65533;5&#65533;%,)?6?&#65533;'/&#65533;E1z &#65533;E&#65533;&#65533;LR1&#65533;&#65533;:&#65533;[B&#65533;&#65533;	PO&#65533;&#65533;us&#65533;&#65533;&#65533;&#65533;1&#65533;|`&#65533;~&#65533;&#1620;k&#65533;&#65533;g&#65533;uX&#65533;&#65533;a&#65533;&#65533;|mG&#65533;1S\I;d 7&Y&#65533;&#65533;]T[&#65533;&#65533;4&#65533;_i[E+&#65533;&#65533;&#65533;&#65533;&#65533;z8&#65533;2 &#1498;b &#65533;&#65533;3&#65533;&#65533;&#65533;&#65533;&#65533;&#322;8A9&#65533;&#65533;&#65533;U%Kpp,gP!!wCB&#65533;#&#65533;#&#65533;&#65533;3&#65533;E&#65533;Z&#65533;6&#65533;&#65533;&#65533;EC&#65533;&#65533;&#65533;:h&#65533;&#65533;E&#65533;&#65533;,8&#65533;E&#65533;)^`3Z&#65533;&#65533;#&#65533;%&#65533;&#65533;&#1628;b&#65533;&#65533;&#599;&#1589;vv&#65533;W\&#65533;y&#65533;&#65533;5B&#65533;1:&#65533;a&#65533;<Qg&#65533;&#65533;&#65533;&#65533;&#65533;A=&#65533;&#65533;&#65533;&#65533;9S&#65533;E>&#1299;]&#65533;&#65533;q&#65533;&#65533;k@&#65533;*&#65533;&#65533;w&#65533;&#65533;$&#65533;P&#65533;&#65533;&#65533;&#65533;b*hbf&#65533;&#65533; 
&#65533;G	&#65533;_&#65533;&#65533;)&#65533;yc~&#65533;s0&#1647;&#65533;r&#65533;&#65533;&#65533;7&#65533;BG&#65533;&#65533;&#65533;&#65533;&#65533;SF&#65533; &#65533;&#65533;&#65533;&#65533;$	&#65533;vS8&#65533;s&#65533; ^&#65533;+&#65533;s&#65533;Pa E&#65533;5P;&#65533;&#65533;&#65533;U&#65533;iPEG'8wI1IV&#65533;&#2027;pB
	E &#65533;P&#65533;Z&#65533;F&#65533;&#65533;A	&#65533;b&#65533;&#65533;z&#65533;&#21008;&#65533;&#65533;&#65533;m&#65533;&#65533;	&#65533;gL&#65533;&#65533;#&#550;&#65533;r&#65533;&#65533;km0W&#65533;$<&#65533;%&#65533;t&#65533;w&#65533;&#65533;1&#65533;lD&#65533;&>e$&#65533;J&#65533;J&#65533;8&&#65533;&#65533;&#65533;&#65533;-zPK&#65533;F&#65533;H&#65533;&#65533;~%=&#146;&#65533;h'&#65533;&g&#65533;LY&#65533;B&#65533;b&#65533;j&#65533;Mf(B`(2&#65533;
&#65533;&#65533;A0I&#65533;d0&#65533;w&#65533;&#65533;	>&#65533;&#65533;	&#65533;&#65533;&#65533;&#65533;&#65533;`	~&#65533;&#65533;s&#65533;$.&#65533;&#65533;L<&#65533;&#560;<&#65533;&#65533;D&#65533;&#65533;&#65533;&#1369;!&#65533;c&#215;w&#65533;}&#65533;&#65533;&#65533;&#65533;&#65533;&#65533;&#65533;T&#65533;l52&#65533;&#65533;4%&#65533;&#65533;&#65533;\&#524; &#65533;5X	&#65533;@wpZ&#65533;&#65533;&#65533;&#65533;&#65533;}J)x)&#65533;2&#65533;&#65533;&#65533;\&#1299;&#65533;H&#65533;M%8&#65533;&#65533;3R+U&#65533;'&#65533;{&#65533;Gr&#65533;<6c&#65533;X&#65533;&#65533;Y0s]M&#65533;n&#32276;&#65533;7_&#65533;\&#65533;&#65533;2&#65533;&#65533;7&#65533;,k&#65533;&#65533;&#65533;&#65533;&#65533;I&#835;&#500;&#65533;&#65533;5&#65533;&#65533;&#65533;g&#65533;]&#65533;&#65533;&#65533;5&&#65533;9&#65533;7&#65533;L&#65533;{<kYq&#65533;&#65533;&#65533;#12A&#65533;~&#65533;^6`&#65533;YX&#65533;%Vu3&#65533;W$&#65533;&#65533;P3&#65533;&#65533;1 &#179;&#65533;w&#65533;_Y_Y&#65533;W&#65533;&#65533;&#65533;7&#65533;<&#65533;&#65533;wS)=m&#65533;&#65533;6&#65533;&#65533;_&#65533;<6&#65533;v`eS}&#65533;&#471;u&#1947;&#65533;N{l&#65533;3&#65533;&#65533;o&#65533;N&#65533;p&#65533;&#65533;&#65533;&#65533;q&#65533;&#65533;&#65533;&#636;e&#65533;&#65533;F&#65533;&#65533;p!;&#1761;&#65533;g
W&#65533;&#65533;?&E&#65533;
TbM&#65533;@g&#65533;9D&#353;h%V&#65533;L&#65533;dh&#65533;b&#65533;v&#65533;S'
>V
;&#65533;Pq&#65533;&#65533;k&#65533;&#65533;&#65533;&#65533;|&#65533;&#28864;&#65533;S&#25824;	&#65533;&#65533;&#65533;&#65533;Zma&#65533;&#65533;
&#65533;&#65533;&#65533;B!&#1817;>
h?&#65533;&#65533;t&#1631;&#65533;&#65533;&#65533;@4*E&#65533;2 :&#65533;(A&#65533;O`b &#65533;tRY&#65533;&#65533;&#65533;)&#65533;
+&#65533;QuA&#65533;&#65533;?	&#65533;&#65533;Xq&#65533;&#65533;&#65533;&#65533;&#65533;X&#65533;Y_PQpiWj@Z&#65533;#&#65533;b$&#65533;*&#65533;K"K&#65533;&#65533;14&#65533;&#65533;g5D<m&#65533;&#65533;#&#65533;b&#65533;6&#65533;-&#65533;&#65533;-&#65533;&#146;D&#65533;&#65533;&#65533;T&#65533;#&#65533;+&#65533;#&#65533;vK&#65533;$\1&#65533;&#65533;2&#65533;&#65533;&#65533;kI&#65533;&#65533;47&#65533;&#65533;&#65533;&#65533;&#65533;9&#65533;=+&#65533;yc&#65533;M09&#65533;&#65533;- 7&#65533;8&#65533;T&#65533;c&#65533;#	&#65533;&#65533;&#65533;&#65533;&#890;&#65533; &#65533;gr&#65533;2&#65533;f&#65533;Ly2&#65533;&#65533;&#65533;&#65533;t&#65533;&#65533;oW&#65533;&#65533;`h&#65533;s&#65533;L0.l&#65533;2|&#65533;&#65533;54&#65533;]f0&#65533;\Wy]&#65533;1ls&#65533;&#65533;%&#65533;&#65533;k&#65533;d%&#65533;&#65533;7GT3&#65533;.&#65533;	&#65533;&#65533;&#65533;&#65533; &#65533;&#658;%M&#65533;&#65533;9S&#65533;&#792;3n&#65533; T&#65533;"F&#65533;Ez&#65533;h&#65533;#I&#65533;6u&#65533;i&K&#65533;$-
t&#65533;=z&#65533;&#769;9G&#65533;8j&#928;A&#65533;f&#65533;8p&#65533;$,tL0E&#208;&#601;&#65533;&#65533;e&#392;S&#65533;&#65533;M&#65533;Uo&#65533;a&#65533;F&#65533;2a&#65533;x&#7301;&#65533;&#65533;j&#806;I&#65533;&#65533;Z2j&#65533;x&#65533;&#65533;&#65533;,\&#65533;x3&#65533;&#65533;4;&#65533;&#257;&#65533;1O&#65533;&#65533;1&#65533;x&#858;&#65533;i&#792;A&#65533;&#65533;f&#65533;5j&#65533;^5&#65533;&#65533;3A&#65533;&#65533;A&#65533;F&#65533;&#65533;}+&#65533;Yf.&#65533;&#65533;[&#65533;&#65533;v&#65533;&#65533;&#65533;7Y&#65533;i&#65533;&#65533;1&#65533;&#65533;@B&#1867;k6g&#65533;t&#65533;&#65533;p&#791;/c&#65533;&#65533;&#65533;&#65533;W&#65533;\&#65533;|S&#65533;m&#1056;d&#65533;&#65533;&#65533;rt&#65533;&#65533;kp&#65533;&#65533;&#1845;K&#65533;&#65533;&#65533;&#320;&#65533;&#65533;&#65533;j.&#1625;&#65533;&#65533;&#65533;&#65533;&#65533;[;&#65533;uc&#65533;&#65533;&#65533;@&#65533;B&#65533;$&#65533;N4&#65533;$N<&#65533;0$N6&#65533;&#65533;J$y&#65533;I,&#65533;dI$iP&#65533;MBAES)eQV,&#65533;DSH%FI9&#65533;VZ&#65533;&#65533;&#65533;Vv&#19541;Wf&#65533;&#65533;W!rV\&#65533;&#65533;[l&#65533;&#65533;&#65533;W~&#65533;X&#65533;t&#65533;Z&#65533;&#65533;&#65533;X&#65533;&#65533;%&#65533;VVQ&#65533;HVR	&#65533;N0&#65533;P&#65533;I,d&#65533;#41<$9)$&#65533;&#65533;8Z&#65533;&#65533;-&#65533;dSJ)&#65533;&#65533;&#65533;RL1&#65533;STAE7&#65533;&#65533;GK&#65533;$&#65533;F&#65533;&#65533;E&#65533;&#275;AAQP&#65533;ODe&#65533;3&#65533;.&#65533;&#65533;At&#65533;&#65533;&#65533;&#65533;8&#65533;-&#65533;s&#65533;&#65533;4&#65533;zC&#65533;BQ&#65533;PRQ&#65533;@I!EQ
+&#65533;4&#65533;;&#65533;$Q>i6P<&#65533;&#65533;G1&#65533;:&#65533;@&#844;5&#65533;x&#65533;&#65533;/&#65533;&#65533;&#65533;
.b[	&#65533;<&#65533;ew&#65533;=&#65533;&#65533;C&#65533;<&#65533;P&#65533;;&#51715;&#65533;8&#65533;&#65533;&#65533;8&#17955;&#65533;&#65533;&#65533;&#65533;>&#65533;&#65533;#^{&#65533;I@&#65533;&#65533;&#65533;=&n&#65533;&#1860;&#65533;]&#65533;&#65533;&#65533; &#407;:&#65533;&#65533;&#65533;B&#65533;A	&#271;&#65533;)&#65533;x^&#65533;.&#65533;#&#65533;uc&#65533;&#65533;@n&#65533;YN&#65533;q&#65533;E1d&#65533;EQ&#65533;&#65533;8&#65533;&#65533;&#65533;&#65533;<&#65533;0#&#65533;&x&#65533;&#65533;nh&#65533; &#65533;h1&#65533;J|&#65533;&#65533;9&#65533;d&#65533;B!$&#65533;FQ&#65533;&#65533;&#65533;m&#65533;&#65533;CA&#272;B
$"C&#65533;{A&#65533;D&#65533;FD@&#65533;&#65533;9&#65533;e&#65533;&#65533;6&#65533;&#65533;b:&#65533;&#614;&#65533;&#65533;h9<&#65533;&#65533;z&#65533;&#323;`&#65533;&#65533;&#65533;&#65533;&#65533;YfY&#65533;AQ;&#65533;J2&#65533;d&#65533;h&#65533;$S&#65533;0b%&#65533;&#65533;&#138;*&#65533;&#65533;B2&#65533;&#65533;B&&#65533;hRJ7&#65533;&#65533;N:&#65533;AH&#65533;0;&#65533;U\&#65533;8&#65533; n16&#1800;&#65533;&#65533;:&#65533;&#65533;&#65533;3@C&#65533;&#65533;r&#65533;&#65533;&#65533;&#65533;Pc1&#65533;&#65533;g#s7&#65533;&#65533;j+&#65533;&#1026;5&#65533;v3&#65533;r&#65533;&#65533;&#65533;t&#65533;&#65533;&#65533;&#65533;\&#65533;7*Pa
R&#65533;&#65533;]&#65533;&#65533;Lem&#65533; &#65533;`&#65533;"&#65533;0H&#65533;&#65533;&#1229;g&#65533;&#65533;&#65533;9_&#65533;&#65533;~lS&#65533; '&#65533;&#65533;N_H&#65533;&#65533;&#65533;&#65533;6&#65533;&#65533; &#65533;&#65533;&#65533;&#65533;&#65533;M&#65533;&#65533;&#65533;&#65533;*&#65533;9&#65533;&#65533;"&#65533;&#65533;&#65533;&#65533;E5&#65533;QMX&#65533;R&#65533;;W\&#65533;s&#65533;R&#65533;&#65533;qF4&#65533;1Q(E&#65533;@Q:C9#&#65533;c&#65533;&#65533;&#65533;&#65533;=n&#65533;&#65533;&#65533;9&#65533;&#65533;d&#65533;9&#65533;NF&#65533;2&#65533;&#65533;&#1540;&y&#65533;JT&#65533;&#65533;&#65533;&&#65533;&#65533;
&#65533;	&#65533;&#1552;%)&#65533;O&#65533;&#65533;F&#65533;&#65533;+%,b&#65533;E&#65533;%(Oa$&#65533;&#65533;G&#65533;&#65533;R,d!X&#65533;&#9519;P&#65533;,&#65533;DY&#65533;&#65533;&#65533;t&#65533;-cQ%Y&#1026;IQr&#340;X&#65533;&#65533;R&&#65533;&#65533;I&&#65533;&aB&#65533;p&#65533;&#65533;!pA&#65533;rD6/B&#65533;L4kE&#65533;4&#65533;)`$&#65533;N(&#65533;B&#65533;&#65533;&#65533;&#65533;,&#65533;l&#65533;&#65533;&#65533;&#65533;D(N&#65533;&#65533;PL&#65533;#&#65533;&#65533;&#65533;'&#65533;&#65533;L8Bw@&#65533;@&#65533;&#65533;&#65533;jB@&#65533;&#65533;&#65533;+TA
T&#65533;&#65533;&#65533;0&#65533;8 b^&#65533;(&#153;&#65533;ov&#65533;&#65533;l&#65533;&#65533;%&#65533;	P&#65533;B&#65533;&#65533;V&#65533;*&#65533;8&#65533;|&#65533;&#65533;&#65533;&#65533;F-h!y|&#65533;&#65533;&#49199;&#65533;&#65533;&#65533;,&#65533;&#65533;&#65533;E&#65533;u&#65533;&#1755;"'0=&#65533;&#65533;t-)&#65533;&#65533;P&#65533;&#65533;&#65533;^&#65533;&#65533;&#65533;NG&#1314;6`t&#65533;*X&#62471;&#65533;	"i|@&#65533;&#65533;&#65533;&#65533;&#65533;>&#65533;a&#65533;X&#65533;T&#65533;&#65533;&#65533;k]&#65533;&#65533;&#65533;&#65533;&#65533;%h&#65533;,Z&#65533;a&#65533;@&#65533;n&#65533;&#65533;&#65533;&#65533;&#65533;T&#65533;&#65533;=&#65533;Av&#65533;&#65533;]&#65533;w #*&#1097;P&#65533;	E&#65533;&#65533;&#65533;#&#65533;7B&#65533;{ &#65533;&#65533;&#65533;z<E&#65533;u&#65533;C&#65533;&#65533;T&#65533;"&#65533;&#65533;&#65533;&#65533;R&#65533;:&#65533;&#65533;2H&#65533;I&#1824;9&#65533;Z&#65533;t&#65533;C&#65533;&#65533;-&#65533;w&u&#65533;kK&#65533; &#65533;B&#65533;&#65533;oCkvS&#65533;&#65533;M&#65533;x7;q&#65533;M&#65533;Ms&#65533;&#65533;*A	H0B&#65533;&#1028;*&#65533;&#65533;w&#65533;&#65533;&#65533;&#65533;D &#65533;o&#65533;&#65533;&#65533;&&#65533;
i&#65533;&#65533;&#65533;&#65533;'n&#65533;747&#65533;Q&#65533;&#65533; &6&#65533;&#65533;(,&#65533;&#65533;E#r&#65533;&#65533;&#65533;&#65533;&#65533;&#65533;r&#65533;&#65533;|&#65533;5Z&#65533;&#65533;3&#65533;0d8(&#65533;&#65533;&#65533;/Ls&#65533;
&#65533;&#65533;1&#65533;&#65533;0@0&#65533;F:-&#65533;J&#65533; E&#65533;-`![h&#65533;{.,&#65533;&#65533;&#65533;7j,2j&#65533;, &#65533;f&#65533;&#65533;&%&#65533;&#65533;S&#65533;R&#65533;r2&#65533;e&#65533;&#65533;&#65533;&#65533;C&#65533;&#65533;-g:->&#65533;2sX*&#65533;&#65533;
V&#65533;&#65533;&#65533;&#65533;&#65533;0	qc[&#65533; w&#65533;0[4&#65533;R>S&#65533;&#65533;&#65533;(`&#65533;xP&#65533;&#65533;&#65533;&#65533;|&#65533;c&#65533;`7&#65533;.I&#65533;R&#819;`&#65533;&#65533;q#&#65533;(d&#65533;#&#65533;&#65533;B&#65533;&#65533;&#65533;@&#65533;:D	&#65533;r&#65533;&#65533;**5&B&#65533;B&#65533;&#65533;T(&#65533;=(U&#65533;&#65533;&#65533;&#65533;E&#65533;`AKW&#65533;(]&#65533;Q-v&#65533;&#65533;\R&#65533;&#1640;&#65533;E-faKT&#65533;&#65533;&#65533;&#65533;&#65533;*P(&#65533;&#65533;Z&#65533;&#65533;P&#65533;&#65533;&#65533;BL&#65533;D&#65533;&#65533;V&#65533;C4&#1367;&#65533;&#65533; t&#65533;}W&#65533;kA&#65533;# &#65533;&#65533;|&#1434;&#65533;&#65533;%?&#65533;LL0&#65533;A&#65533;|x%&#65533;:&#65533;
:(h&#65533;\!&#65533;C&#65533;&#65533;@&#65533;%L!d&#65533;&#65533;!.&#65533;&#65533;Ot&#65533;Y&#65533;&#65533;#&#65533;T	g&#65533;D&#802;&#65533;Er&#65533;I4&#65533;{&#65533;C&#65533;&#65533;2&#65533;&#65533;j&#197;9&#65533;&#65533;&#65533;&#65533;c&#65533;&#65533;O&#65533;&#1353;Le{0&#65533;q&#65533;&#65533;&#65533;&#65533;&#65533;&#65533;s&#65533;&#65533;\K0V1&#65533;&#65533;&#65533;+&#65533;&#65533;&#65533;&#65533;&#368;&#65533;&#65533;Uc&#65533;&#65533;s&#65533; &#65533;&#65533;&#65533;{ &#65533;^kX&#65533;&#65533;L]B&#65533;&#65533;T&#65533;&#65533;Su&#65533;&#745;Hkkw&#65533;f&#65533;3o&#65533;CkL<&#65533;&#65533;O&#65533;&#65533;x`&#65533;&#65533;&#65533;UD&#65533;&#65533;F|m&#65533;&#65533;&#65533;&#65533;$&#65533;F&#65533;&#65533;&#65533;6&#65533;y&#65533;&#65533;&#65533;&#65533;U&#65533;n&#65533;~&#65533;&#65533;&#65533;36&#65533;$f+&#65533;Hu&#65533;&#65533;>&#65533;&#65533;1C&#65533;&#65533;6&#65533;O&#65533;Y&#835;&#65533;&#65533;P0&#65533;&#65533;s&#65533;&#65533;@&#65533;&#65533;&#65533;&#65533;"&#65533;(!&#65533;&#65533;&#65533;}^S&#1987;&#1030;2&#65533;&#65533;&#65533;&#65533;&#65533;?&#65533;`.&#65533;7&#65533;B&#65533;&#65533;&#65533;aK&#65533;4&#65533;=&#65533;&&#65533;&#65533;&#65533;B&#65533;N&#65533;&#65533;&#65533;&#65533;L&#65533;7C&#65533;&#65533;}&#65533;&#65533;&#65533;
&#65533;  &#65533;&#65533; &#65533;&#578;*&#65533;&#65533;&#770;.&#65533;&#65533;*&#65533;&#65533;$;#r
Z&#65533;&#65533;P>/&#65533;&#65533;&#65533;&#65533;&#65533;&#65533; **&#65533;&#65533;&#1240;5&#65533;&#65533;&#65533;2.&#65533;1&#65533;X&#65533;&#65533;&#65533;&#65533;&#65533;&#65533;1s&#65533;&#65533;&#1602;,&#65533;$\&#65533;&#65533;&#65533;&#65533;&#65533;"'$A,&#1794;(4&#65533;&#24607;<&#65533;&#65533;4&#65533;&#65533;&#65533;3&#65533;I&#65533;&#65533;3<&#65533; J &#65533;A&#65533; &#65533;!&#65533;&#65533;&#65533;8&#1128;C&#65533;x&#65533;Y!6&#65533;&#65533;<&#65533;&#65533;&#65533; &#65533;&#65533;&#65533;5#&#65533;+Z&#65533;&#65533;&#65533;*|&#65533;`&#65533;%&#65533;&#65533;&#65533;X#;3&&#65533;&#65533;:D&#65533;&#65533;&#524;&#65533;`&#65533;&#65533;&#65533;&#65533;&#1091;9`&#65533;&#65533;&#65533;[&#65533;5I'=a'F&#65533;H&#65533;&#65533;Ix&#65533;T&#65533;L&#65533;OL&#677;\D&#65533;UhD&#65533;T&#65533;$aSK&#65533;R8`4&#65533;b&#65533;6X&#566;%qF[&#65533;YjY&#65533;%j&#65533;%)&#65533;%l|&#65533;)&#65533;&#65533;X&#65533;&#65533;f&#65533;V&#65533;T GC)Q&#65533;(=&#65533;d&#65533;&#65533;FX&#65533;&#1659;&#65533;c&#65533;&#65533;Z+&#65533;@&#65533;w&#65533;&#65533;KH$Ar&#65533;M&#65533;e&#144;G8&#65533;&#65533;K0HL@&#516;&#65533;J&#65533;&#65533;W&#65533;9CR&#65533;&#65533;Jh4yD&#65533;=p/P&#65533;&#65533;&#65533;&#65533;&#32849;&#65533;&#513;&#65533;&#65533;)&#65533;7&#65533;@p?&#65533;&#65533;&#65533;&#697;LXG}&#807;	y&#65533;&#65533;#0i&#65533;&#65533;T&#65533;@&#65533;
#b2&#65533;&#65533;&#65533;&#65533;8&#65533;9&#65533;&#65533;<&#65533;&#65533;&#65533;<|&#65533;*&#65533;&#65533;&#65533;&#65533;&#1706;&#65533;Y&#65533;y	8p&#65533;&#65533;&#65533;J&#65533;&#65533;;&#961;*&#65533;&#65533;&#65533;&#65533;<x&#65533;&#65533;&#65533;*&#65533;&#65533;*&#65533;).&#65533;&#65533;9 &#65533;&#65533;&#65533;&#65533;&#65533;&#65533;J&#65533;&#65533;a	&#1073;&#65533;&#617;&#65533;&#65533;&#65533;&#65533;<&#65533;P&#65533;&#65533;&#65533;x3&#65533;?x+&#65533;=&#65533;4&#65533;'&#65533;&#65533;&#257;&#65533;&#65533;&#65533;&#65533;&#65533;i&#65533;+8&#65533;&#65533;!E&#65533;G&#65533;D&#65533;=&#65533;&#65533;8&#65533;2&#65533;&#65533;&#65533;\y&#65533;&#65533;&#1603;;x&#65533;2&#1026;(&#65533;&#65533;/(&#65533;&#65533;	&#65533;&#65533;&#65533;&#65533;:&#65533;&#65533;Q;&#65533;&#65533;&#65533;3"d3&#1080;&#65533;&#65533;&#65533;9&#1559;3 &#65533;&#65533;@&#65533; &#65533;&#65533;Z+xQ&#65533;&#65533;&#65533;	&#65533;&#65533;&#65533;&#65533;&#280;&#65533;&#65533;&#65533;)>&#556;GhB&#65533;4&#65533;&#65533;'H" &#65533;&#65533;&#899;&#65533;x&#65533;&#65533;O0&#65533;(&#1538;&#65533;&#65533;
&#1227;&#65533;p&#65533;>PI&#65533;&#65533;F&#65533;&#65533;=N!,&#65533;&#65533;@&#65533;&#65533;.(&#65533;#&#65533;*&#65533;&#2025;&#65533;&#65533;*Z&#65533;x
&#65533;&#65533;&#65533;&#65533;&#65533;&#65533;&#65533;&#65533;9&#65533;&#65533;&#65533;5&#65533;"&#65533;l&#65533;&#65533;&#65533;&#65533;P&#65533;&#65533;&#160;&#65533;@&#65533;&#65533;"&#65533;Q&#65533; &#65533;
&#65533;&#514;#C1+h(&#65533;&#65533;&#65533;h1&#65533;&#65533;&#65533;&#65533;&#65533;#&#65533;&#65533;8!&#65533;&#65533;)&#65533;&#65533;l&#65533;@"F&#65533;1'j&#65533;&#65533;&#65533;
&#65533;0&#65533;&#65533;&#65533;&#65533;&#65533;&#65533;20m&#65533;&#65533;&#65533;	&#65533;`&#65533;&#65533;&#65533;<&#65533;&#433;?<&#65533;3.&#8735;<c&#65533;z
&#65533;&#65533;&#65533;&#65533;0
-&#65533;0&#65533;&#65533;1&#65533;-&#514;&#65533;4&#65533;@R&#952;&#65533;&#65533;&#65533;&#65533;&#65533;M&#65533; &#65533;&#65533;	!&#65533;&#65533;5&#65533;&#65533;&#65533;	pY&#65533;a&#65533;tr&#65533;G&#65533;&#65533;&#5440;s&#65533;I&#65533;&#65533;j&#65533;IU&#65533;&#65533;L&#65533;&#65533;R:&#65533;	a#&#65533;P&#65533;P &#65533;b6B&#1617;h&#65533;&#65533;\&#65533;&#65533;^&#65533;]&#65533;^&#65533;]&#65533;&#65533;[&#65533;&#65533;.&#65533;%'q&#65533;d&#65533;%*&#65533;&#65533;,&#65533;pKj&#65533;f+q&#65533;N&#65533;&#65533;F&#65533;&#65533;HXC&#65533;&#1508;&#65533;&#65533;&#65533;=&#65533;ZG&#65533;&#65533;T&#65533;&#65533;(&#65533;&#65533;Z&#65533;&#65533;{uf&#65533;Qh&#65533;Wk&#65533;ud&#65533;xer&#65533;&#65533;&#65533;&#65533;( &#65533;&#65533;&#769;&#65533;&#65533;&#65533;&#65533;V&#65533;&#65533;&#65533;&#65533;&#65533;&#65533;(&#65533;2P8&#65533;&#65533;? &#65533;Kx	&#65533;&#65533;Mh9d*)&#65533;&#65533;&#65533;Q(&#30276;B&#65533;<&#65533;&#65533;
&#65533;$&#65533;&#65533;0 &#65533;s&#65533;&#65533;{i&#65533;&#65533;&#65533;{&#65533;&#65533;&#65533;T&#65533;<h:&#65533;&#65533;&#65533;&#65533;S&#65533;&#65533;	&#2019;&#65533;&#961;J&#65533;&#65533;&#1705;[&#65533;&#65533;&#65533;*&#65533;&#65533;)&#65533;&#65533;&#65533;&#65533;xJ&#65533;j&#65533;&#65533;&#65533;>&#65533;[&#65533;<&#65533;&#65533;Y&#65533;&#65533;Q&#1244;&#321;&#65533;9&#65533;&#65533;&#65533;j&#65533;&#65533;:&#65533;&#65533;AL&#65533;q&#65533;Ql&#65533;1&#65533;&#65533;$&#65533;&#554;&#65533;&#65533;&#65533;&#65533;&&#65533;&#65533;.8&#65533;&#1892;&#65533;8 &#65533;&#65533;=&#65533;0&#65533;&#65533;&#65533;t&#65533;4&#65533;-&#65533;&#65533;$&#65533;$&#65533;&#65533;'&#1282;&#65533;&#65533;&#65533;x&#65533;|&#65533;&#65533;Q&#65533;J&#65533;&#65533;&#65533;R*&#65533;T&#65533; &#65533;&#65533;3&#432;	&#65533;(&#65533;o&#65533;N&#65533;&#65533;&#65533;6p&#65533;&#65533;&#65533;&#65533;&#65533;&#1608;:&#65533;&#835;:&#65533;=&#65533;&#65533;?(M80&#65533;.&#65533;&#65533;(x&(&#65533;&#65533;&#65533;@`&#65533;8&#65533;&#65533;&#65533;%&#65533;$&#65533;$`)P&#65533;#&#65533;2&#65533;&#65533;&#65533;Q&#65533;&#65533;&#65533;	&#65533;9&#65533;P&#65533;&#65533;&#65533;&#1585;&#65533;&#65533;4&#65533;&#65533;5B!5&#65533;-p(+&#1538;&#1389;&#65533;&#65533;2H&#65533;&#65533;H:2"#$&#65533;&#65533;&#65533;&#65533;T&#65533;&#65533;	&#65533;P#&#65533;0&#65533;&#65533;&#65533;&#65533;&#65533;&#65533;&#65533;&#65533;&#65533;&#65533;	+&#65533;\&#65533;.D&#520;G&#65533;&#65533;&#65533;U#,&#65533;&#65533;&#65533;&#65533;XQo&#65533;&#65533;&#1122;&#65533;X
&&#65533;&#65533;&#65533;/&#65533;B&#65533;`&#65533;&#65533;`&#65533;B)&#770;&#65533;c&#65533;&#721;&#65533;&#65533;&#65533;<&#65533;&#985;*&#65533;&#65533;&#684;.&#65533;\1H&#457;=G&#65533;&#65533;&#65533;M&#65533;&#65533;&#65533;&#65533;	J&#65533;&#1200;R&#65533;_&#65533;X&#65533;&#65533;+&#65533;&#65533;0C&#65533;&#1058;2&#65533;	&#65533;&#1547;?&#65533;D7&#65533;Cq&#65533;8&#65533;&#65533;&#65533;@&#65533;	&#1154;&#65533;&#65533;+&#65533;a&&#1267;&#65533;&#1860;0&#65533;D&#65533;&#65533;a&#65533;&#65533;&#65533;$&#65533;LT&#65533;EN&#65533;R(VxjQ&#65533;T@&#65533;_'Q&#65533;b&#65533;&&#65533;&#65533;'&#65533;;)&#65533;WH.6X&#65533;&#65533;\&#65533;_V\&#65533;]&#65533;&#65533;l&#65533;&#65533;V&#65533;'T0[&#65533;d!GV&#65533;T&#1041;AR&#1589;/&#65533;P1&#65533;F&#65533;K!X&#65533;:&#65533;B.&#65533;&#65533;&#65533;&#65533;&#65533;&#65533;&#1563;&#65533;&#65533;&#65533;@P&#65533;&#65533;i'&#65533;q&#65533;&#65533;H&#65533;5ge&#65533;&#65533;&#65533;EI&#65533;&#65533;!	&#65533;xw&#678;o&#65533;GX&#65533;T&#65533;&#65533;&#65533;&#65533;"&#65533;,&#65533;&#65533;&#65533;&#65533;&#65533;|&#65533;&#65533;&#65533;&&#65533;&#65533;&#65533;&#65533;5&#65533;,G(H&#65533;&#65533;&#65533;u&#65533;&#65533;EV'&#65533;&#65533;&#65533;u6&#65533;&#65533;&#65533;J&#589;A)kB&#65533;/(&#65533;Py%&#65533;=&#65533;b&#65533;&#65533;3&#65533;&#65533;&#65533;&#65533;&#65533;&#691;&#65533;&#65533;&#65533;&#10674;+&#65533;&#216;&#65533;&#65533;:&#65533;:&#65533;y&#65533;*&#65533;&#65533;K&#65533;DK&#65533;&#65533;+&#65533;R&#65533;&#65533;6&#65533;Q&#65533;&#744;+&#65533;&#65533;&#1648;&#65533;&#65533;b*&#65533;C&#799;v*z4&#65533;J&#65533;K5 )(&#65533; &#65533;&#65533;&#65533; &#65533;&#65533;%&#65533;&#65533;,h-J&#65533;&#65533;h&#65533;&#65533;s&#65533;;&#65533;&#65533;&#65533;\jR,&#65533;'8&#65533;&#65533;&#65533;&#65533;b'p&#65533;'&#65533;&#65533;
&#65533;)&#1316;P4&#65533;&#65533;&#65533;&#65533;s&#65533;&#65533;	&#65533; b&#65533;&#65533;5 `&#65533;ip&#65533;T&#65533;3&#65533;5c&#65533;H[&#65533;;&#65533;7&#65533;@&#793;&#65533;:&#65533;&#65533;)x% &#65533;&#65533;&#65533;&#65533;` 0x&#65533;&#65533;&#65533;"P&X&#65533;"0 &#65533;&#65533;"&#65533;&#65533;"&#65533;)&#65533;>&#65533;&#65533;%&#65533;&#65533;R&#65533;&#65533;"#&#65533;&#65533;1&#65533;&#65533;-4&#65533;&#706;&#65533;&#65533;, &#65533;&#65533;@&#65533;&#65533;&#65533;B$  &#65533;&#65533;&#65533;&#65533;&#65533;3X&#46608;7&#65533;)&#65533;A&#65533;X&#65533;-&#65533;&#65533;+A&#65533;&#65533;R-&#65533;&#65533;&#65533;x&#65533;&#65533;&#65533;&#65533;@C&#65533;&#65533;&#65533;-&#65533;&#65533;&#65533;&#65533;&#65533;&#65533;5Q&#65533;.825>&#65533;&#65533;01*x&#65533;(&#65533;P1 &#65533;&#65533;&#841;&#65533;\#&#65533;&#65533;
&#65533;#&#65533;
&#65533;y&#65533;d&#65533;&#883;&#65533;&#65533;&#65533;2&#65533;YB&#1844;
W
&#65533;p&#65533;&*&#283;0&#65533;<B>>&#754;&#65533;&#65533;&#65533;&#65533;qS&#65533;&#1751;&#65533;@'&#65533;&#65533;&#65533;&#65533;;&#65533;&#65533;&#1901;&#65533;&#65533;&#65533;&#65533;&#65533;&#65533;&#65533;1&#65533;&#65533;&#65533;&#65533;&#1666;&#65533;q&#65533;&#65533;;*&#65533;&#65533;&&#65533;4&#65533;&#65533;/	yg&#65533;&#65533;&#65533;&#65533;I&#65533;&#65533;$R&#65533;&#65533;&#65533;&#65533;&#65533;WM@&#65533;T&#65533;&#65533;L &#65533;f&#65533;$UxV\&#65533;_&#65533;&#65533;_&#65533;%V8P@&eR$e&#679;&#65533;&#65533;&#65533;q&#65533;7&#65533;&#65533;&#65533;&#65533;IF(&#65533;&#65533;s	}&#65533;&#65533;&#65533;&#65533;&#65533;#&#65533;`4)/&#65533;&#65533;&#65533;&#65533;&#65533;k&#65533;$&#65533;&#1202;&#65533;&#65533;j&#65533;[|&#65533;X&#65533;&#65533;I[&#65533;Gh&#65533;&#65533;R&#65533;&#65533;&#65533;&#65533;Y&#65533;&#65533;&#65533;&#65533;DH&#65533;&#65533;&#1795;:(&#65533;*(&#65533;&#65533;&#65533;XX&#65533;[&#65533;&#65533;j&#65533;&#65533;&#65533;1&#65533;#@+0&#65533;:&#65533;&#65533;&#65533;Xg<&#65533;&#65533;&#65533;;L&#65533;&#65533;Gxy&#65533;&#65533; &#65533;-&#65533;(&#65533;&#1684;&#65533;1&#65533;&#65533;P&#65533;&#456;b7uwKM&#65533;8&#65533;<&#65533;&#65533;&#65533;&#1048;&#65533;b*&#65533;&#65533;&#65533;&#65533;&#65533;&#65533;:&#65533;&#65533;!&#65533;Z&#65533;K&#65533;x&#65533;&#65533;&#65533;G&#65533;:&#65533;&#65533;&#65533;Jx&#65533;ix&#65533;&#65533;&#65533;&#65533;&#65533;&#65533;=0&#65533;w3&#65533;&#65533;+y,&#65533;B-&#65533;&#65533;i&#65533;jZ&#65533;&#65533;*&#65533;&#1074;1&#65533;'(&#65533;&#65533;&#65533;&#65533;&#65533;"p&#9120;&#65533;X&#65533;3@&#65533;&#65533;&#65533;P&#65533;9a&#65533;7&#65533;&#65533;>&#65533;9!&#65533;p!P&#65533;&&&#65533;M*(T&#65533;k&#65533;X&#65533;)e&#65533;&#65533;&#65533;-&#65533;&#65533;&#65533;7&#65533;.&#65533;H_&#65533;&#65533;:&#65533;&#65533;&#65533;&#65533;s&#65533;*5K&#65533;&#65533;&#65533;[&#65533;&#65533;&#65533;>"&#65533;(x&#65533;& @&#65533;#&#513;p&#65533;&#65533;&#65533;&#65533;&#65533; @&#65533;&&#65533;&#65533;V&#65533;&#65533;!h(8&#65533;&#65533;&#65533;*&#65533;&#177;x&#65533;*b&#65533;	&#65533;!.&#65533;&#65533;&#65533;P&#65533;&#65533;&#65533;&#65533;&#65533;1\&#65533;&#65533;&#1551;&#65533;(&#65533;&#65533;P&#65533;*&#65533;!&#65533;X&#65533;!&#65533;v&#1191;&#65533;&#65533;&#65533;&#65533;&#65533;)&#65533;2&t&#65533;+&#65533;Y!5p&#65533;b&#65533;&#65533;&#65533;b,&#65533;&#65533;&#65533;s&#65533;&#65533;&#65533;&#65533;`&#65533;B&#65533;&#65533;%&#65533;&#65533;)(n&#65533;&#65533;&#65533;&#65533;B&#65533;&#65533;J&#65533;&#941;Y&#65533;3&#65533;4p#&#65533;:&#65533;b&#1180;}&#65533;&#65533;F&#65533;/&#65533;&#65533;&#65533;c.&#65533;t&#65533;x&#65533;*&#65533;"&#65533;N&#65533;&#65533;7&#65533;&#65533;&#65533;&#65533;=&#65533;&#65533;3&#65533;)XP&#65533;&#65533;2&#65533;Y&#65533;&#25370;6l&#65533;&#65533;&#65533;&#65533;'&#65533;:ol&#65533;fM&#65533;1^&#148;	&#65533;e&#793;5l&#1580;9S&#65533;&#65533;?&#65533;&#65533;TIS&#65533;V&#65533;d&#65533;j&#65533;j+&#65533;&#65533;`-&#65533;j&#65533;*T&#65533;6]&#65533;	&#65533;H&#65533;Qe&#65533;H&#65533;&#65533;E&#65533;1J&#65533;Q"&#65533;&#65533;E&#65533;T&#65533;&#65533;%M&#65533;@&#65533;5&#65533;T&#65533;V&#65533;P&#65533;:UjT(O&#65533;,Q&#65533;&#65533;&#65533;H&#65533;&#1389;TsU&#65533;&#65533;&#65533;&#65533;B&#65533; "Th&#65533;&#65533;:n&#1312;&#65533;lFd/]&#65533;\&#65533;r%&#65533;&#65533;&#65533;Y&#65533;T&#65533;&#65533;&#21141;,&#65533;Sc&#65533;&#65533;&#65533;J6s&#65533;&#65533;&#65533;'O&#65533;9v&#65533;R&#65533;H&#65533;$&#65533;i9y&#65533;	&#65533;%&#65533;&#65533;&#65533;B&#65533;&#65533;&#65533;P<v&#65533;&#537;S&#65533;N&#65533;&#65533;y&#65533;&#65533;&#40135;;;q6&#65533;&#65533;RD&#65533;&#65533;<|&#65533;&#65533;&#65533;^H!?&#65533;yBEJ&#65533;#G&#65533;l1G&#65533;z&#65533;Q8&#65533;oH&#65533;n&#65533;&#65533;&#65533;dp&#65533;&#65533;^hQJ&#65533;&#65533;P8&#65533;Q`Xx!&#65533;&#65533;b&#65533;g&#65533;&#65533;&#65533;&#65533;q&#65533;Gm&#65533;&#65533;&#65533;k&#65533;&#65533;x&#65533;uW[~0&#65533;&#65533;&#65533;&#65533;&#65533;}&#65533;&#65533;&#65533;1%&#65533;&#65533;e&#65533;&#65533;G&#65533;&#65533;u&#65533;d2&#65533;&#65533;&#65533;$&#65533;&#65533;&#65533;Xy&#65533;a&#65533;uv&#65533;qz&#65533;&#65533; &#65533;8&f&#65533;x&#65533;9f ~&#65533;Q&#65533;&#65533;&#65533;&#65533;A&#65533;m&#65533;!(Gp&#65533;&#65533;(&#65533;i&#65533;&#65533;&#65533;L0&#65533;&#65533;>QDNLa[x(&#65533;&#65533;E_t&#65533;&#65533;&#65533;QEK,&#65533;FA&#65533;E&#65533;&#65533;EqN$&#65533;&#65533;Rq&#65533;&#65533;k&#65533;&#65533;]&#65533;&#65533;i&#65533;a&#65533;&#65533;&#65533;Mf&#65533;d&#65533;qg&#65533;&#65533;e&#65533;&#65533;&#65533;J-Ukj&#65533;&#65533;hh&#65533;&#65533;&#395;&#65533;&#65533;&#65533;&#65533;f&#65533;&#65533;&#65533;Q&#65533;\dQ&#65533;O(&#65533;&#65533;N&#65533;CA+&#65533;"&#65533;+K&#65533;&#65533;F&#65533;*&#65533;Q&#65533;&#65533;TL&#65533;i[&#65533;&#65533;&#65533;iV&#65533;&#65533;&#65533;_&#65533;&#65533;&#65533;n&#65533;f(o&#65533;q1&#65533;&#65533;Ec&#65533;*^&#65533;&#65533;&#65533;Ha&#65533;&#813;&#65533;j8&#1542;&#65533;bt&#65533;ZjZP&#1092;&#65533;B&#65533;&#65533;&#65533;j&#4457;&#65533;faZ&#65533;&#65533;M&#65533;3_&#65533;&#65533;/&#65533;aT[P&#65533;dc&#65533;&#65533;i&#65533;&#65533;N4Q&#65533;\&#65533;Q&#65533;&#65533;&#65533;&#65533;bt=&#65533;a&#65533;&#65533;&#65533;&#65533;iP[&#65533;&#65533;k&#65533;&#65533;z&#65533;&#65533;Ef&#65533;a&#65533;&#65533;4"&#65533;&#65533;G&#65533;&#65533;;&#65533;&#65533;e&#65533;x&#65533;t&#472;v&#65533;N&#65533;&#65533;Gm(&#65533;.5&#65533;&#65533;n&#65533;&#445;
}&#65533;&#65533;&#3003;ye&#65533;B&#65533;@&#65533;z&#65533;z&#65533;&#65533;&#65533;1r&#65533;a&#481;p&#65533;&#65533;m&#65533;!&#65533;&#65533;&#65533;o&#65533;.&#65533;&#65533;F&#65533;$&#65533;#&#65533;&#65533;&#65533;J.&#65533;&#65533;&#1163;-<&#65533;&#65533;+&#65533; &#65533;&#65533;&#65533;)&#65533;&#65533;&#65533;'&#65533;P&#136;!&#65533; &#65533;&#65533;&#65533;&#65533;x]&#65533;`&#65533;I&#65533;#&#1544;HP"{&#65533;%&#65533;R	Bp&#65533;h&#65533;"&#65533;&#65533;B&#65533;}(&#65533;kS&#65533;B&#1121;&#65533;%&#65533;&#65533;&#65533;p&#65533;&#65533;1T&#65533;&#65533;&#65533;B&#65533; 7,H!
6&#65533;&#65533;r&#65533;0&#65533;>&#65533;&#65533;2&#65533;4&#65533;Aaa&#65533;&#65533;&#65533;C&#65533;/&#65533;&#65533;&#65533;&01&#65533;&#65533;b&#65533;&#65533;&#65533; &#65533;@&#65533;5&#65533;&#65533;B$&#65533;V&#65533;$F6H$d C&#65533;`&#65533;#&#65533;&#65533;? &#65533;&#65533;p)&@!X&#65533;&#65533;&#65533;`&#65533;(@
&#65533;&#65533;&#65533; D&#590;h&#65533;&#65533;&#65533;&#768;/~jE9&#65533;&#65533;&#65533;&#65533;&#65533;)D&#65533;	G&#65533;&#65533;GM&#65533;1
V&#65533;&#65533;&#65533;&#65533;&#65533;&#65533;t+!&#65533;&#65533;J&#65533;&#65533;&#65533;5&#65533;zxe&#65533;l&#1253; &#65533;a&#65533;&#65533;E&#65533;$&#65533;B)Nj&#65533;&#859;&#65533;&#65533;<&#65533;&#65533;&#65533;&#65533;S hIK&#65533;&#65533;!&#65533;&#65533;&#65533;&#65533;&#65533;&#65533;7M&#65533;&#65533;&#65533;&#65533;M,"@z&#65533;Hs4&#65533;h=Hw&#65533;4\&#65533;&#65533;0&#65533;&#65533;L&#1171;Q&#65533;&#65533;P&#290;&#65533;&#65533;!&#65533;&#65533;L#&#65533;6,`&#65533;
&#65533;&#65533;#@&#65533;&#65533;4;&#65533;&#65533;&#65533;8&#65533;B&#65533;&#65533;`&#65533;&#65533;W&#65533;B&#320;&#65533;g&#65533;A7u&#65533;Q&#65533;&#65533;72&#65533;&#65533;&#65533;.L&#65533;&#65533;&#65533;$&#65533; &#65533;XJ&#65533;&#65533;&#65533;\ &#65533;fF&#65533;&#65533;&#65533;&#65533;l{h&#65533;I&#1384;&#65533;
Q&#65533;&#65533;h*&#65533;[!&#65533;CR&#65533;&#65533;9&#65533;,Ha	C&#65533;Oo&#65533;O)t*&#65533;bp!&#65533;&#65533;&#418;1&#65533;&#65533;$&#65533;&#65533;&#65533;P&#65533;&#65533;&#65533;.4&#65533;W &#65533;HV&#65533;.U&#65533;H{"&#65533;%w%!	F]&#65533;&#65533;F&#65533;&#65533;&#65533;kc&#65533;jH&#65533;&#65533;&#65533;E9&#65533;&#65533;&#65533;&#65533;&#65533;&#145;&#65533;&#65533;&#65533;&#65533;&#65533;&#65533;P#6&#65533;aB]&#65533;&#65533;&#65533;&#65533;@&#65533;&#65533;&#65533;$-&#65533;C&#65533;&#65533;&#1474;&#65533;d%&#65533;SK&#65533;&#65533;:D&#65533;yo@'O&#65533;6&#65533;(&#65533;&#65533;-n&#65533;&#65533;;&#65533; &#65533;&#65533;s&#65533;QEo&#65533;#&#65533;&#65533;&#65533;}&#65533;&#65533;J&#65533; &#65533;&#65533;M&#65533;&#65533;Um&#65533;$b&#65533;&#65533;&#65533;&#65533;8&#65533;\"B&#65533;&#65533;&#65533;&#65533;&#65533;&#65533;+&#65533;&#65533;B&#65533;&#1569;&#65533;n
&#65533;w&#65533;&#65533;[&#65533;&#65533;F&#65533;,q&#65533;&#65533;&#65533;p6&#65533;&#65533;&#65533;[JA
P0&#65533;)P&#65533;`&#65533;B "&#65533;&#65533;&#65533;m&#65533;`7v&#65533;DG&#65533;&#65533;&#65533;*R&#65533;@&#65533;I&#65533;&#65533;I!&#65533;aB&#65533;&#65533;&#65533;&#65533;&#65533;&#65533;&#65533;#&#65533;&#65533;j8&#65533;&#65533;	&#65533;&#65533;K.&#65533;k&#65533;&&#65533;*&#65533;0fS&#65533;c&#65533;&#65533;&V&#65533;&#65533;&#65533;iIK&#65533;&#562;&#65533;&#65533;&#65533;j&#65533;`&#65533;B&#65533;:6l6NF&#65533;!&#65533;&#65533;&#65533;&#65533;&#65533;&#65533;[&#65533;&#65533;t&#65533;&#65533;+&#65533;&#65533;[gC&#65533;P&#65533;&#65533;zb&#65533;4VX&#65533;~u%<&#65533;	H&#65533;&#65533;B&#65533;&#65533;!&#65533;&#65533;A&#65533;&#65533;D&#65533;&#65533;&#65533;5&#65533;&#738;&#65533;g&#65533;>U!&#65533;!k4&#65533;r[H$2&#65533;&#65533;4XT&#65533;&#65533;&#65533;&#65533;)&#65533;No6&#65533;\R-TV&#65533;x&#1449;C	&#65533;&#65533;&#65533;)=i&#65533;o&#65533;C&#65533;
'=l&#65533;&#1402;D5&#65533;MXQ&#65533;&#1089;&#65533;{&#65533;&#65533;m&#65533;&#65533;&T_&#65533;&#65533;F&#65533;\R&#65533;p&#65533;C o&#65533;+&#65533;&#65533;&#65533;&#65533;&#65533;&#65533;&#65533;vd&#65533;%2E1&#65533;R&#65533;&#65533;&#65533;&#65533;&#65533;&#65533;6&#65533;&#65533;YVU&#65533;7&#65533;&#65533;s&#65533;&&#65533;Q&#65533;+X&#65533;&#65533;&#65533;&#65533;&#65533;&#65533;\&#65533;u&#65533;&#65533;d.&#65533;w&#65533;D	2&#65533;&#65533;&#65533;JT&#65533;d&#65533;&#65533;lq&#65533;f0&#65533;&#65533;&#443;l&#65533;&#65533;2]M&#65533;A&#65533;&#65533;&#660;n&#65533;(Id&#65533;|&#65533;&#65533;&#65533;&#65533;K
"KM`&#65533;&#65533;&#65533;v&#65533;&#65533;CM&#65533;&#65533;&#65533;;&#65533;3G&#65533;	kvB&#65533;&#65533;+#0a&#65533;Z@Q&#65533;2&#65533;&#65533;.&#65533;}[&#65533;Q&#989;&#65533;r?&#65533;W+&#1975;&#65533;&#838;&#65533;&#65533;i&#1144;&#65533;Lg&#65533;&#65533;`4&#65533;&#65533;)&#65533;l&#65533;"&#65533;&#65533;rJIB/z&#65533;&#65533;R&#65533;-&#65533;(&#65533;&#65533;&#65533;U&#65533;&#65533;"si&#65533;2h&#65533;&#65533;c&#65533;&#65533;qP&#65533;QA&#65533;&#65533;`&#1313;Nu&#65533;&#65533;]&#65533;&#65533;{B6;7&#65533;O&#65533;&#65533;h&#65533;(e]&#65533;-&#1954;hG-&#65533;&#1101;&#65533;&#65533;&#65533;&#65533;&#65533;T&#65533;v&#65533;>x&#65533;&#65533;&#65533;=&#65533;;&#65533;&#65533;&#65533;(&#65533;&#65533;8&#65533;&#65533;&#65533;&#65533;$J&#65533;~&#65533;{&#65533;&#65533;)~&#65533;QGr&#65533;&#196;&#65533;&#65533;<T&#65533;F&#65533;&#65533;F&#65533;f&#65533;z&#65533;!&#65533;K#/&#65533;B&#1596;&#65533;&#65533;.u]|7&#65533;&#65533;(&#65533;4&#65533;r&#65533;Q&#65533;s&#65533;*&#65533;9H]l*}Q&#65533;
&#586;&#65533;}&#65533;&#65533;{nAcY&#65533;MA&#65533;j~&#65533;-&#65533;&#65533;!d&#65533;X&#65533;L&#65533;&#65533;&#65533;&#65533;&#65533;&#65533;I&#65533;&#65533;=&#65533;&#65533; &#65533;&#65533;[&#65533;&#65533;C&#65533;ME&#65533;&#65533;&#65533;&#65533;&#65533;&-Kf&#65533;&#1648;&#65533;&#65533;&#65533;_5&#65533;B&#65533;&#65533;J&#65533;&#65533;&#65533;I&#65533;&#65533;=&#65533;&#65533;&#65533;xX&#65533;&#65533;)&#65533;&#65533;&#65533;U^&#65533;&#65533;&#65533;T&#65533;&#65533;tM&#65533;,&#65533;&#65533;s	D&#65533;S8u&#65533;L&#1263;yZL&#65533;Rv&#65533;&#65533;0&#65533;&#65533;&#65533;o9&#65533;&#65533;&#65533;&#65533;&#65533;&#65533;x&#65533;&#65533;4&#65533;&#65533;&#65533;T&#65533;N4&#65533;&#65533;C`K&#65533;8&#65533;oy&#65533;&#973;&#65533;H&#1821;R&#65533;	!&#65533;JVZ&#65533;&#65533;tK&#65533;hK&#65533;)&#65533;NK&#65533;A[&#65533;L&#65533;&#65533;C&#65533;&#65533;$&#65533;)&#65533;&#65533;&#65533;
&#65533;S&#65533;&#270;&#65533;,J&#65533;&#65533;t&#65533;&#65533;)&#65533; &#65533;&#65533;&#65533;CLb*9&#65533;@&#65533;"u&#65533;CD":uD&#65533;&#65533;TP&#65533;U &#65533;S&#65533;&#65533;_&#65533;&#65533;&#65533;g&#65533;@&#65533;S&#65533;&#1616;A9&#65533;&#65533;&#65533;Pq&#65533;&#65533;&#65533;&#1092;
)cM&#65533;`&#65533;&#65533;&#65533;I&#65533;eP&#65533;&#844;&#65533;e&#65533;&#65533;1r&#65533;$A&#65533;:&#65533;d&#65533;&#1816;m%&#654;&#65533;&#65533;l&#1486;&#65533;NhI&#948;U&#65533;&#65533;^&#65533;&#65533;&#65533;B&#65533;m&#65533;H*%&#65533;*]K&#65533;&#1122;&#65533;&#65533;&#65533;&#65533;&#65533;&#65533;&#65533;&#65533;Z&#65533;H&#65533;9&#65533; &#65533;&#65533;&#1352;&#65533;&#1288;&6&#65533;CB&#65533;DvV=&#65533;&#65533;&#65533;&#65533;c&#65533;aOs)R&#1496;&#65533;J@&#65533;&#65533;DWu&#5556;	&#65533;BLbuA&#65533;uP!U&#65533;&#65533;h&#65533;&#65533;X&#65533;A&#65533;D&#65533;&#65533;I\&#65533;&#65533;&#65533;&#65533;&#65533;&#65533;#ux&#1469;&#65533;&#65533;&#65533;&#65533;&#65533;&#65533;
&#65533;4&#65533;C&#65533;Al&#65533;&#65533;&#65533;L&#65533;x&#65533;&#65533;B\&#65533;&#65533;T&#65533;j=&#65533;&#65533;&#65533;&#65533;Cl&#758;Q&#65533;5R&#65533;&#65533;MW
&#65533;&#65533;&#65533;&#600;&#809;%&#1504;&#65533;&#65533;&#65533;jp&#65533;&#65533;}&#65533;b&#65533;M&#65533;&#65533;D&#65533;&#65533;&#65533;M&#65533;&#868;%Y&#65533;p&#65533;&#706;hGeSr%&#65533;x&#65533;f &#65533;&#1045;J&#65533;XM&#1172;&#65533;&#65533;&#65533;$&#601;e&#65533;&#65533;&#65533;LM&#65533;&#65533;A&#65533;&#65533;&#65533;Y&#65533;!9Hs&#65533;c&#1924;[&#65533;&#65533;&#65533;c&#65533;8&#1428;d&#65533;&#65533;0&#65533;\r&#65533;&#65533;&#65533;M&#65533;&#65533;&#1633;&#65533;&#65533;&#65533;&#65533;=X	=&#65533;&#65533;&#65533;Z&#65533;M&#65533;v	}}&#65533;&#65533;&#65533;t&#65533;Zu&#2016;F&#65533;&#65533;y$0&#65533;	&#65533;M&#65533;&#65533;Xw&#65533;&#603;l&#65533;v&#65533;u(
&#65533;&#65533;KP&#65533;Z!&#65533;_)&#65533;i&#65533;W&#65533;&#65533;&#65533;&#65533;&#65533;Ed&#65533;&#65533;&#65533;H&#65533;V&#65533;&#65533;&#65533;&#832;&#65533;^&#65533;f&#65533;D&#65533;r~Z&#65533;g&#65533;&#65533;&#626;}GF$J&#65533;|&#65533;a4]&#65533;A&#65533;&#65533;Ax&#65533;&#65533;&#65533;&#65533;&#65533;&#65533;G &#65533;&#65533;8&#65533;&#65533;S&#65533;M&#65533;ev&#807;&#65533;M8&#65533;&#65533;&#65533;NiD&#65533;&#1264;P&#65533;@&#65533;TU6
&#1705;tL`Q&#65533;ilQ&#65533;&#65533;&#65533;&#65533;&#65533;&#65533;&#65533;&#535;&#344;1&#65533;%8&&#65533;&#65533;&#65533;S>&#65533;Q6BN&#65533;L&#65533;&#65533;&&#65533;&#65533;&#1805;[&#65533;D&#65533;T&#65533;&#833;"&#65533;&#65533;&#65533;D&#65533;H&#65533;&#65533;|&#65533;&#65533;&#65533;wr&#65533;&#65533;E^u&#65533;&#65533;Du(&#65533;&#65533;&#65533;&#65533;&#65533;&#65533;m&#65533;&#65533;B&#65533;&#65533;n*&#65533;&#65533;F&#65533;&#65533;]&#65533;&#65533;&#65533;'{&#65533;]&#65533;N&#65533;(\&#65533;!&#65533;T&#926;&#65533;#&#65533;P&#416;&#65533;&&#65533;]&#65533;&#65533;NO&#65533;CLi&#65533;&#65533;&#514;$%&#65533;&#65533;&#65533;&#65533;&#1380;d=&#65533;PU&#65533;&#65533;&#65533;&#65533;&#65533;a>&#65533;&#65533;;&#65533;&#65533;dT&#65533;&#1683;&#65533;M&#65533;&#65533;G}Tfp&#65533;&#65533;Au&#65533;&#65533;=
&#65533;&#65533;]B&#65533;MJ&#65533;g&#65533;&#65533;`&#65533;&#65533;=QM&#65533;&#65533;W%VG1R&#65533;(&#65533;9&#65533;&#65533;&#65533;mj&#65533;&#65533;5VB&#65533;&#65533;&#65533;&#65533;&#65533;&#65533;C&#65533;H&#65533;&#65533;&#65533;&#65533;&#65533; &#65533;&#65533;Sb&#65533;&#65533; &#65533;8&#65533;&#65533;F&#65533;&#65533;&#514;}&#65533;&#65533;xM&#65533;L&#65533;&#65533;&#65533;!&#65533;h&#65533;r&#65533;e@&#950;&#65533;&#65533;&#65533;jZa&#65533;=&#65533;"&#65533;`G&#65533;&#65533;):&#65533; &#65533;u

w2&#65533;trg&#65533;&#65533;E&#65533;&#1682;xI2yGk&#65533;&#65533;v&#65533;Iw@I u&#65533;&#65533;&#65533;&#1704;}&#65533;&#65533;&#65533;r'&#65533;hx&#65533;Fh4&#65533;&#65533;&#65533;gaca&#65533;&#65533;&#65533;&#65533;&#16388;@&#65533;Q(&#65533;8&#65533;o&#137;v&#65533;&#65533;)(&#65533;&#65533;%<2HdYW:&#65533;&#65533;|&#65533;&#65533;+&#65533;l&#65533;f&#65533;&#65533;4&#1234;&#65533;&#65533;oI&#65533;B&#65533;:-&#65533;&#65533;u&#1473;&#65533;&#65533;9&#65533;&#65533;&#65533;,&#65533;&#65533;&#65533;&#65533;&#65533;&#65533;&#65533;A&#65533;gHA &#147;]b&#65533;&#65533;"D&#65533;&#65533;?	&#65533;&#65533;&#33864;p&#65533;>]H&#65533;&#65533;&Y
]&#65533;&#65533;&#65533;Ti&#65533;hi&#65533;[ &#65533;&#65533;$&#65533;&#65533;~&#906;T&#65533;&#65533;&#65533;XMI&#65533;&#65533;&#65533;&#65533;&#45664;&#65533; &#65533;Hay&#65533;H&#65533;&#65533;&#65533;&#65533;$&#65533;&#65533;HD&#65533;&#393;$+*&#65533;&#65533;<v&#65533;&#65533;\&#3851;O&#65533;&#65533;\&#65533;q]&#65533;&#65533;&#65533;?"&#65533;c&#65533;K&#65533;&#65533;&#65533;j&#65533;^&#43538;v&#65533;&#65533;lA|&#65533;t-&#65533;d&#65533;&#65533;&#65533;J&#65533;C&#65533;L&#65533;N=&#65533;D&#65533;&#65533;&#65533;$&#65533;&#65533;V&#65533;&#65533;K&#65533;Ly&#65533;N&#65533;&#65533;$n&#65533;&#65533;	){&#65533;&#65533;&#65533;h&#65533; Nm"&#65533; ^&#65533;x_`&#65533;h&#65533;&#65533;4&#65533;'&#1173;f&#65533;&#65533;&#65533;&#65533;&#65533;jXF)^&#65533;&#65533;&#65533;&#65533;&#65533;&#65533;	s&#65533;&#65533;X&#65533;&#65533;]&#65533;p&#65533;
&#65533;&#65533;A&#65533;&#65533;\&#65533;	rf&#65533;&#65533;Lc&#65533;&#65533;x&#65533;&#65533;j&#65533;&#65533;&#65533;&#65533;&#65533;!&#65533;&#65533;&#65533;&#65533;&#65533;&#65533;|&#65533;X&#65533;
Q&#65533;f&#65533;&#65533;&#65533;&#65533;&#65533;&#65533;&#65533;&#65533;,V&#65533;&&#65533;&#65533;&#65533;f&#65533;&#65533;&#65533;&#65533;&#65533;&#65533;A!^&#65533;&#65533; v&&#65533;&#65533;^RR&#65533;&#65533;&#1931;0&#65533;5&#65533;&#38419;&#65533;]&#65533;N&#65533;Z&#65533;J&#65533;9&#65533;&#65533;,&#65533;&#65533;^ofl&#65533;&#65533;A4&#65533;!&#65533;!&#65533;!w&#65533;El&#65533;&#65533;yq&#65533;&#65533;&#65533;&#65533;&#65533;&#65533;&#65533;&#65533;&#65533;&#65533;Df&#65533;&#65533;&#65533;&#65533;.&#65533;&#65533;L&#65533;4"&#65533;&#554;dYW&#65533;&#65533;G&#65533;%e|&#65533;&#65533;&#65533;X&#65533;T+&#930;&#65533;N&#65533;&#65533;&#65533;M&#65533;&#65533;&#65533;-&#65533;@&#65533;u&#65533;&#65533;xH&#65533;&#65533;d&#65533;&#65533;&#65533;&#65533;,
&#65533;Q&#1929;&#65533;&#65533;Hpeh&#719;r&#65533;&#65533;&#65533;ia&#65533;&#65533;&#65533;&#65533;hA&#65533;&#65533;Q&#65533;&#65533;-&#65533;&#65533;&#65533;&#65533;t&#65533;g&#65533;T&#65533;
&#65533; &#65533;&#65533;&#65533;&#65533;4 jD&#857;&#65533;L&#65533;d&#65533;Y&#65533;&#272;&#65533;}&#65533;Jl&#65533;gP&#65533;Mktjt&#65533;&#65533;&#65533;&#65533;&#65533;&#65533;&#65533;X&#65533;&#65533;&#65533;k&#65533;|fA&#1804;&#65533;y&#65533;&#65533;m&#65533;(q&#65533;iLm$A&#65533;&#589;&#65533;>&#65533;P&#65533;ab&#65533;^&#840;&#65533;&#65533;F&#65533;(&#65533;R&#333;&#1584;&#65533;e&#65533;"&#65533;&#65533;&#65533;&#65533;&#65533;^h&#65533;]h&#65533;s&#65533;&#65533;F&#65533; &#743;xg&#65533;.&#65533;H5&#65533;&#685;&#65533;&#65533;&#65533;/&#65533;&#65533;V&#498;&#65533;f%&#65533;iT&#1995;&#860;&#65533;J4&#906;&#65533;K&#65533;?MM&#65533;Q5eP5PSF&#65533;&#65533;&#65533;bp&#65533;&#65533;&#65533;R%!&#65533;	6&#1469;&#65533;aHE&#65533; &#65533;,j&#65533;&#65533;&#1118;&#1168;&#65533;&#65533;&#65533;d&#65533; &#65533;!&#65533;&#65533;&#65533;&#65533;[Us "&#65533;G:&#65533;8\&#65533;&#65533;NWw6&#1933;I&#65533; &#65533;&#65533;A&#65533;}&#65533;%&#65533;F
4=H&#65533;&#65533;&#65533;&#65533;[G5&#65533;&#65533;&#65533;&#65533;&#65533;"&#65533;_&#65533;R&#65533;I)&#65533;&#65533;w&#65533;&#65533;&#65533;j&#65533;&#65533;x&#65533;g&#65533;D&#65533;(v2'&#65533;H]&#65533;&#65533;&#65533;o*!u9&#65533;p&#65533;5&#65533;B&#65533;&#65533;&#65533;5lk'5&#1137;&#65533;7&#65533;&#65533;&#65533;LY%&#1217;dI&#1004;]G&#65533;&#65533;&#65533;j&#1345;&#65533;&#65533; &#65533;W&#65533;!H&#65533;&#65533;&#65533;x'&#65533;U!&#65533;&#65533;&#65533;R&#65533;s[:^f@*|&#65533;&#65533;[J`&#65533;|&#65533;&#65533;&#65533;u&#65533;&#65533;&#65533;%F&#65533;A&#65533;`&#65533;!&#1909;N
&#65533;&#65533;&#65533;&#65533;&#65533;a&#65533;v&#65533;&#65533;&#65533;x@jI&#65533;&#65533;&#65533;&#65533; ~d%&#65533;/t;WG$v&#65533;&#65533;i&#65533;&#65533;6I&#65533;&#1065;&#65533;&#65533;h&#65533;&#65533;&#65533;&#65533;&#65533;&#65533;&#65533;Be8J&#65533;S>&#65533;_&#65533;&#65533;~l&#65533;M&#65533;v4"&#1287;&#65533;&#65533;&#65533;&#65533;&#65533;\Jl&#65533;&#65533;<&#65533;&#65533;<A&#65533;&#65533;&#65533;&#65533;&#65533;&#65533;"hP&#65533;&#65533;&#65533;&#2034;,&#65533;&#65533;&#65533;&#886;&#65533;&#65533;&#65533;%GI&#65533;MMAX&#65533;&#65533;&#1792;&#65533;&#65533;&#65533;K	&#65533;`&#65533;&#65533;I&#65533;&#65533;I&#65533;2kD+&#65533;&#65533;&#65533;&#65533;7&#65533;&#65533;&#65533;&#65533;&#65533;&#65533;&#65533;&#65533;N&#65533;&#65533;&#65533;&#65533;&#65533;N&#65533;&#65533;u&#65533;&#552;&#65533;&#1340;+&#65533;&#65533;T&#65533;	&#941;&#1893;2&#65533;ju(&#65533;&#65533;m&#65533;&#49233;&#65533;1O&#65533;&#65533;&#65533;&#65533;&#65533; &#65533;yS&#65533;&#773;&#65533;&#65533;&#65533;&#65533;&#65533;L&#65533;&#65533;&#65533;}&#65533;M\&#65533;&#65533;&#1677;4w&#65533;%&#65533;&#65533;&#65533;m&#65533;T&#65533;'&#11211;d&#65533;"&#65533;&#65533;&#65533;v2&#65533;&#713;&#65533;5&#65533;h&#65533;&#65533;&#65533;`&#65533;&#65533;&#65533;&#65533;&#65533;g&#65533;iD&#65533;f&#65533;&#65533;&#65533;t&#65533;&>Oa&#65533;a&#65533;;&#65533;}N&#2016;&#65533;&#287;&#65533;&#65533;&#65533;H&#65533;&#577;4^&#65533;I$&#65533;P-&#65533;&#65533;T&#65533;&#65533;o&#65533;`q&#65533;T&#65533;&#65533;N[Y&#65533;&#65533;&#65533;&#1659;&#65533;*&#65533;&#65533;&#65533;DT&#65533;V&#1958;&#65533;&#65533;t&#65533;&#65533;&#65533;VD&#65533;?V&#65533;&#1945;&#65533;m&#65533;1&#65533;&#65533;&#65533;&#65533;t&#65533;&#65533;C&#65533;i&#65533;=&#65533;-&#65533;.&#65533;c&#65533;&#65533;&#65533;I7)&#65533;&#65533;T&#65533;&#65533;&#65533;&#65533;&#65533;B$&#65533;&#65533;,&#65533;E&#65533;l&#65533;&#65533;l3&#65533;&#65533;&#65533;&#65533;S2	I&#790;&#65533;&#65533;O&#65533;&#65533;E&#65533;Zg%&#65533;0&#65533;w&#65533;o&#65533;iO7&#65533;*E&#65533;uzeT&#65533;iV&#65533;&#65533;,-&#65533;&#65533;&#65533;&#1670;&#65533;&#65533;=5)&#65533;&#65533;&#65533;P&#65533;Vm9O&#65533;P-2{&#65533;e*&#65533;&#65533;&#65533;&#65533;n&#65533;+&#65533;>&#65533;qD&#65533;&#65533;\&#65533;&#65533;&#65533;X&#65533;&#65533;&#65533;O9)&#65533;&#65533;&#65533;&#65533;&#352;jX?Y&#65533;z&#65533;&#65533;&#65533;&#65533;&#65533;&#65533;&#65533;@f%=&#65533;&#65533;
A&#65533;$A&#65533;H&#65533;&#65533;&#65533;L#&#65533;3R&#65533;&#65533;?.&#65533;D&#65533;&#65533;&#65533;~&#65533;v&#65533;&#65533;&#65533;$&#65533;M&#65533;P]&#65533;(q5&#65533;u&#65533;&#65533;CJ]%&#65533;i&#65533;S&#65533;es@L&#65533;y&#65533;&#65533;t_&#65533;@l&#65533;&#65533;&#65533;.^&#65533;&#65533;C&#25370;4f&#388;&#65533;&#65533;K&#321;	&#65533;)c&#65533;L&#65533;1&#708;&#65533;&#65533;K&#65533;/^&#65533;l&#65533;&#65533;&#65533;K3j&#1452;&#65533;&#65533;&#65533;M&#65533;6o&#65533;a&#65533;&&#65533;0&#65533;=&#65533;e&#65533;A&#65533;^&#65533;,f1&#65533;&#65533;`&#65533;&#65533;&#65533;&#65533;4&#1520;&#1146;&#65533;&#65533;&#65533;5h&#1340;&#65533;3&#65533;N&#65533;9q&#1968;I&#65533;T&#65533;4i&#1184;9&#65533;&#65533;.\&#65533;&#17573;(R&#65533;b&#65533;h&#65533;&#65533;&#595;)Y&#65533;&#65533;&#65533;&#65533;&#65533;&#1188;e&#65533;&#516;&#65533;&b&#65533;3m&#65533;&#1329;S&#65533;&#65533;9q&#65533;&#65533;)&#65533;&#65533;&#65533;[oz~&#65533;&#65533;L&#65533;&#65533;j8&#65533;%3&#65533;i6p<&#65533;}&#65533;&#65533;&#65533;&#65533;3&#65533;i&#65533;&#65533;)&#65533;&#65533;1Z&#65533;xSl&#65533;7r&#65533;&#769;c&#65533;&#65533;M5h&#65533;&#65533;&#65533;&#65533;&#65533;&#65533;&#65533;&#1020;e&#65533;&#65533;;x&#65533;&#65533;&#1475;&#65533;&#65533;&#65533;6&#1587;&#65533;=&#65533;&#65533;&#65533;7m&#65533;;&#65533;d5lv&#1258;&#65533;&#65533;&#65533;&#65533;4&#992;&#65533;N&#65533;&#65533;&#65533;&#65533;*?&#65533;~&#65533;&#65533;&#65533;2&#312;K9&#65533;&#776;&#65533;5&#65533;&#65533; &#65533;C&#65533;@&#65533;&#65533;66&#1664;C7&#1078;C&#65533;:7X&#65533;l&#65533;&#65533;&#65533;x&#65533;j&#151;X&#65533;i&#65533;&#65533;&#65533;&#65533;&#65533;vlC&#65533;9&#65533;&#65533;&#65533;&#65533;&#65533;&#65533;&#65533;&#1270;r&#65533;H&#65533;4q&#65533;!&#65533;&#65533;&#1212;;&#65533;&#65533;&#65533;>&#65533;&#65533;C&#65533;=&#65533;&#65533;&#207;>&#65533; $A&#65533;$&#65533;3&#65533;&#65533;C&#65533;;&#65533;&#65533;&#65533;&#902;t&#65533;4&#26285;)4n&#65533;&#65533;<&#65533;&#65533;&#65533;;&#65533;&#65533;C&#65533;A&#65533;&#65533;L+&#65533; &#65533;&#65533;DQ&#65533;&#65533;&#65533;&#65533;&#803;&#65533;?&#65533;&#65533;r&#65533;.&#65533;&#65533;&#65533;= &#54060;92C/&#65533;5;K&#47181;&#1040;	&#65533;&#65533;P4J{&#65533;&#65533;2&#65533;UD&#65533;&#65533;xSW&#65533;&#65533;&#65533;&#65533;=&#65533;&#65533;cSH&#65533;{&#65533;&#65533;o&#65533;&#65533;&#65533;;&#65533;4&#65533;&#65533;&#65533;&#65533;J&#65533;iK4r+C&#179;:&#65533;&#65533;R&#65533;=&#65533;&#65533;S&#65533;&&#65533;&#65533;O&#65533;&#65533;x&#65533;/&#65533;&#65533;B&#65533;*&#65533;&#65533;&#65533;&#65533;&#65533;&#65533;"&#65533;&#65533;&#65533;&#65533;7_-&#65533;&#65533;&#1504;&#65533;&#65533;^&#65533;&#65533;-&#65533;&#65533;&#65533;&#65533;p&#65533;&#65533;"&#65533;&#65533;&#65533;&#65533;"&#65533;&#65533;&#65533;
&#65533;&#65533;&#65533;"%&#65533;&#65533;&#65533;61&#65533; &#1546;(&#65533;9&#65533;*&#65533;&#65533;d.&#65533;&#65533;&#65533;&#65533;&#65533;U&#65533;&#65533;&#65533;&#65533;8&#65533;&#65533;&#65533;&#65533;&#65533;&#65533;&#65533;&#65533;&#65533;&#65533;.&#65533;&#65533;B*~&#65533;&#65533;"&#65533;$&#65533;@&#65533;	&#65533;&#65533;&#65533;b
&#65533;	:i+&#65533;h&#65533;&#65533;*Bj&#65533;&#65533;&#65533;Z&#65533;&#1456;&#65533;	&#65533;4&#65533;(&#65533;&#65533;&#65533;h&#65533;&#65533;&#65533;&#65533;&#65533;&#65533;&#65533;&6&#65533;&#65533;	&#65533;&#65533;`&#65533;)&#65533;K&#65533;&#65533;n&#65533;&#65533;&#65533;$/&#65533;&#65533;&#65533;&#65533;*&#65533;&#65533;&#140;&#65533;m&#65533;+5~&#65533;&#65533;&#65533;&#65533;&#65533;&#65533;&#65533;>Q&#65533;&#65533;&#674;&#65533;)&#65533;(;&#65533;&#65533;&#65533;&#65533;&#871;&#65533;&#65533;%2&#65533;&#65533;W&#65533;&#65533;w.T&#65533;&#65533;&#820;",&#1214;cSC{&#65533;<$&#65533;&#65533;"#&#65533;&#65533;&#65533;;o&#65533;&#65533;&#1680;&#65533;X&#65533;{&#65533;!2&#65533;&#65533;&&#65533;&#65533;J&#1357;&#65533;&#65533;&#65533;4&#1248;3&#1084;^&#65533;&#771;&#65533;X&#269;&#65533;G&#65533;SP<&#65533;R&#1463;Id&#65533;G&#65533;&#65533;&#65533;J;&#65533;5&#65533;R&#65533;+<&#1754;&#65533;&#65533;&#1028;&#65533;RW&#65533;l&#65533;&#65533;)&#65533;&#65533;[\&#65533;&#65533; &1!&#65533;FA)AMt@H&#65533;0k=s0&#65533;8&#65533;&#65533;&YIM&#65533;E"&#65533;&#65533;-5y!&#65533;&#65533;T$&#324;D6&#1102;&#65533;j&#65533;&#65533;;&#65533;&#65533;W&#1155;&#65533;&#65533;&#297;&#65533;a&#65533;&#1683;&#65533;G&#65533;&#65533;&#65533;&#65533;L&#65533;P&#65533;&#65533;&#65533;&#65533;6&#65533;&#65533;&#384;&#65533;l&#65533;{&#65533;&#65533;g>&#65533;&#65533;@	KZzTvw&#65533;&#65533;&#65533;K&#65533;:&#65533;z&#65533;&#2547;&#65533;&#65533;&#65533;M Wt&#65533;3t&#65533;&#65533;-3iCP5!1&#1409;KuPQL&#65533;&#65533;&#65533;5F|&#65533;Mn&#65533;&#65533;&#65533;|mg&#65533;&#65533;'c"i&#65533;Gy_&#65533;T&#65533;&#65533;&#65533;1&#65533;-&#65533;d\G<&#65533;&#65533;&#65533;n&#65533;RU&#65533;&#65533;&#65533;&#65533;.U&#65533;&#65533;J]&#65533;0&#65533;(4!	F8&#65533;`:-&#65533;X&#65533;&#65533;6*P&#65533;d'3&#65533;2&#65533;&#65533;&#65533;+nmZ&#65533;ZJ&#65533;&/,Xai&#65533;B&#65533;&&#65533;&#65533;+&#65533;3j^&#65533;YE|&#65533;&#65533;	&#65533;	!&#65533;&#187;&#65533;bM&#65533;in
&#65533;&#65533;&#65533;&#65533;&#65533;O&#65533;n&#65533;U&#65533;&#65533;`&#65533;I+L&#347;U&#65533;&#65533;&#65533;&#65533;jB-
IHB&#65533;)&#65533;&#65533;9a	M&#65533;'8W/.f&#65533;H&#65533;>&#65533;&#65533;&#65533;&#65533;pZ-U^K&#65533;5&#65533;&#65533;&#65533;&#1638;&#65533;&#65533;&#65533;H&#65533;(&#65533;R&#65533;6&#65533;&#65533;&#65533;&#65533;(&#65533;q&#65533;&#65533;&#65533;&#65533;&#65533;&#65533;$.k&#65533;$&#65533;~C'&#65533;&#1029;;: WTe&#65533;&#65533;!'&#65533;w&#599;@&#65533;xA&#1640;4"Z&#65533;&#65533;&#65533;&#65533;&#65533;T&#65533;'&#65533;"&#65533;&#65533;R&#65533;&#65533;X&#65533;H&#65533;&#65533;"&#65533;&#65533;`&#65533;&#65533;&#65533;d&#65533;&#65533;&#65533;&#65533;&#65533;G&#65533;&#65533;Gs&#65533;&#65533;G&#65533;
&#65533;2&#65533;&#65533;M&#65533;C&#65533;&#65533;&#65533;9&#1584;|&#65533;qOS&#65533;p&#65533;,&#65533;a|:Q&#65533;&#65533;&#65533;&#65533;H*X&#65533;&#42136;A&#65533;5m|DL&#65533;z&#65533;&#1383;&#65533;&#609;&#65533;&#65533;&#65533;!	&#65533;&#65533;&#65533;)X&#65533;--&#65533;&#65533;&#65533;&#65533;&&#652;hiK&#65533;{wH&#65533;2$\&#65533;&#65533;&#65533;&2&#65533;&#65533;u&#65533;&#65533;E&#65533;Dk</jnY&#65533;&#65533;>sm&#65533;<&#65533;sb&#65533;&#65533;%>&#65533;!:p&#65533;VM&#65533;"\&#65533;:&#65533;E8&#65533;&#65533;&#65533;@e_&#65533;&#65533;F&#65533;&#65533;$w&#65533;&#65533;&#65533;Ur&#65533;&#65533;+O&#65533;&#65533;&#65533;)AqIp&#65533;	v5&#65533;&#65533;72&#65533;E.4H&#65533;)&#65533;81C&#65533;&#65533;&#65533;_&#65533;&#65533;&#1144;E&#65533;N&#65533;c&#65533;&#65533;Gd&#65533;&#65533;#&#65533;<P
L&#65533;&#65533;&#65533;(Z&#65533;&#65533;E&#65533;&#65533;Lf&#37270;&#65533;{&#1913;&#65533;}&#65533;L&#65533;&#65533;S&#65533;&#65533;&#65533;vd7;3&#65533;F8-&#65533;&#65533;3&#65533;5&#65533;g&#65533;p&#65533;&#65533;T&#65533;c/l3!aD$C&#65533;B&#65533;8dNG&#65533;d&#65533;&#65533;V&#65533;&#65533;&#65533;j&#65533;#&#65533;9&#65533;&#347;T&#65533;&#65533;&#65533;~&#65533;&#65533;!0&#65533;&#65533;\(9&#65533;i&#65533;bT%GA&#65533;I&#65533;M&#65533;f&#65533;&#65533;^&&#65533;C&#65533;&#65533;a&#65533;&#65533;}&#65533;.&#65533;oZ&#65533;_&#65533;BN&#65533;&#65533;%&#65533;A!
&#65533;&#65533;]&#65533;&#774;&#65533;&#801;&#65533;]&#65533;Z&#65533;q&#65533;k&#65533;e&#65533;&#65533;RXh0&#65533;&#65533;$&#65533;	&#65533;&#65533;&#65533;&#65533;p&#65533;&#65533;&#1695;&#65533;&#65533;Cb&#65533;&#533;&#65533;j&#65533;&#65533;&#65533;&#65533;&#65533;&#65533;&#65533;E&#65533;&#65533;*Y&#65533;&#65533;&#65533;2pAp|&#65533;&#65533;	&#65533;&#65533;&#65533;$&#65533;&#65533;4'&#65533;&#65533;m&#65533;l9]+&#65533;D&#65533;&#65533;pAbi:h&#65533;&#65533;&#65533;&#65533;&#65533;^1Q&#65533;	&#65533;*X&#65533;
F&#856;D>&#65533;&#65533;r#&#65533;!&#65533;Z2&#65533;hK-&#65533;xDn&#1426;&#65533;xR,&#65533;o&#65533;&#65533;&#65533;(4&#65533;S&#65533;&#65533;&#65533;&#65533;&#65533;&#65533;&#65533;&#65533;$&#65533;&#65533;Jn&#65533;&#65533;&#65533;&#65533;Qz&#65533;&#65533;&#65533;&#65533;0&#65533;,&#65533;T&#65533;1&#65533;@&#65533;&#65533;&#65533;&#65533;&#65533;%+b&#65533; &#65533; &#65533;D)/1MX&#65533;c&#65533;&#1171;&#65533;?1kH\&#65533;&#65533;&#65533;s&#65533;&#65533;^&#65533;X&#65533;&#65533;&#65533;&#65533;]&#65533;J&#65533;+7y&#65533;&#65533;&#65533;$5&#65533;e&#65533;&#65533;&#65533;&#65533;&#65533; &#65533;&#65533;\-&#65533;&#612;&#65533; ;&#65533;&#65533;&#65533;,u &#65533;&#65533;&#65533;&#65533;x$&#65533;k&#65533;-z&#65533;&#65533;&#65533;&#65533;&#65533;&#65533;h&#65533;(>&#65533;&#65533;Oo&#65533;f/&#65533;b'&#65533;K\&#65533;&#65533;&#65533;\&#65533;`
KD &#65533;(&#65533;05
Xx b!&#65533;&#65533;&#65533;&#65533;#s&#65533;&#65533;&#65533;@&&#65533;&#65533;{~&#65533;&#65533;&#65533;V;B>&#65533;6&#65533;~D!qD,&#65533;~&#65533;N&#65533;&#65533;&#65533;01Q^z&#65533;&#65533;^&#65533;Y8&#65533;&#65533;Y&#65533;%T&#65533;D[&#65533;-i
XId&#65533;&#65533;&#65533;&#65533;&#65533;&#1078;|r@ A&#65533;&#65533; &#65533;&#65533;&#65533; N&#65533;7&#65533;#&#65533;
&#65533;&#65533;&#65533;.Kz&#65533;&#65533;r&#65533;E&#65533;DN&#65533;&#65533;6&#65533;&#65533;=&#65533;B&#65533;6+:&#65533;Dv&#65533;&#65533;jz`&#65533;:B&#65533;k&&#65533;&#65533;8&#65533;fC&#65533;dm&#65533;`a|@&#65533;&#65533;&#65533;js&#65533;%&#65533;I&#1378;&#65533;)&#65533;&#65533;! b`&#65533;&#65533;^&#65533;"&#65533;&#65533;(DM%&#65533;&#65533;:) 9X),&#65533;l&#65533;bz&&#65533;&#65533;
&#65533;&#65533;hN!&#65533;&#65533;C&#65533;&#65533;
E&#65533;
&#368;g|&#65533;u&#65533;
}&&#857;&#65533;
r&#65533;
{fp&#65533;B&#65533;P&#65533;&#65533;&#65533; Dhe&#65533;*&#65533;$ &#65533;e$"!,&#65533;#&#65533;D&#65533;&#65533;&#65533;&#1408;&#65533;&#65533;&#652;6D&#65533;&#65533;t&#65533;|Un&#65533;~>e&#65533;B&#65533;&#65533;&#65533;&#65533;@c4@&#65533;&#65533;&#65533;
n'(&#65533;&#65533;&#65533;&#65533;&#65533;T$8hnd,&#65533;4&#65533;&#65533;&1&#1184;Z`$yi&#65533;&#65533;i&#65533;&#65533;&#65533;z&#65533;D&#65533;3>E&#65533;&#65533;.	ADA&#65533;D2:&#65533;&#65533;&#65533;M&#65533;&#65533;@&#803;&#65533;&#65533;|6c&#65533;&#65533;o=D&#65533;&#65533;&#65533;&#65533;&#65533;&#65533;a&#65533;&#65533;nL&#65533;1&#65533;PL&#65533;d&#65533;PK&#65533;&#65533;R&#65533;'&#65533;&#65533;(&#65533;4P&#65533;v#&#65533;J&#65533;&#65533; E&#65533;qH&#65533;&#65533;g'&#65533;&#65533;D&#65533;g&#65533;>&#65533;&#65533;O3H+&#65533;&#65533;'&#65533;&#305;&#1540;&#65533;~k&#65533;&#65533;.&#65533;&#65533;D&#65533;&#65533;WJ&#65533;O&#65533;&#65533;&#65533;*&#65533;&#65533;&#65533;&#65533;WF&#65533;&#65533;&#65533;SBh#D&#65533;&#65533;$=&#65533;&#65533;Ph2&#65533;&#65533;&#65533;&#65533;&#65533;$&#65533;&#65533;&#65533;&#65533;&#65533;
&#65533;&#65533;&#65533;&#65533;'&#65533;/(!&#65533;2S&#65533;d &#497;&#65533;a)A(&#65533;Q&#65533;&#1316;&#65533;&#61888;&#65533;&&#65533;&#65533;N&#65533;&#65533;&#65533;&#65533;&#65533;D&#65533;TR&#65533;:CO&#65533;&#65533;aA&#65533;&#65533;@3&#65533;&#65533;.&#65533;&#1169;L
&#65533;&#65533;&#65533;&#65533;&#65533;L&#65533;&#65533;Onr&#65533;&#65533;&#65533;0&#65533;&#65533;&#65533;d1*&#65533;O&#65533;&#65533;O&#65533;(&#65533;X&#65533;&#65533;&#65533;&#65533;&#65533;03&#65533;3&#65533;&#1703;,&#65533;'&#65533;&#65533;&#65533;*&#65533;&#65533;L&#65533;n0&#65533;&#65533;%-&#65533;&#65533;*L&#65533;&#65533;/&#65533;&#65533;O&#142;&#65533;j&#65533;&#65533;f&#65533;n&#65533;:tbN&#65533;K&#65533;f&#65533;&#65533;&#65533;&#988; ^&#65533;-p&#65533;&#65533;&#65533;@&#65533;&#65533;E&#65533;(&#65533;!&#65533;&#65533;#<dl&#65533;&#65533; $&#65533;^&#65533;&#65533;1|&#65533;$>&#65533;B&#65533;&#65533;&#65533;Boj&#65533;&#1508;&#65533;&#65533;&#65533;&#65533;"&#65533; 0&#65533;x&#65533;b
_&#65533;(&#65533;&#65533;j(bj&#65533; &&#65533;&#65533;&;&#65533;l&#65533;E&#65533;&#65533;&#65533;)&#65533;&#65533;U@.&#65533;&#65533;
S&#65533;	&#65533;$&#65533;&#65533;&#65533;&#65533;I&#65533;g-&#65533;%t&#194;&#65533;&#65533;6&#65533;z`C&#65533;&#65533;&#65533;c'&#65533;&#65533;&#65533;K?F"&#65533;D:&#65533;&#65533;&#65533;M&#65533;`&#65533;zI&#65533;&#65533;BU&#65533;
)&#65533; ~&#65533;&#65533;x&#65533;&#65533;&#65533;&#65533;&#65533;,&#65533;&#65533;#j%t&#65533;&#65533;i&#65533;&#65533;%P&#65533;Hc&#65533;&#65533;&#65533;&#65533;&#65533;&#65533;:G&#65533;l&#65533;x&#65533;&#65533;~r&#65533;&#65533;&#65533;&#65533;@&#65533;&#65533;&#65533;`&#65533;hqU2&#65533;-n&#65533;&#65533;&#65533;QV`&#65533;6<3P&#65533;&#65533;&#65533;2&#65533;k&#65533;h&#65533;&#65533;&#65533;&&#65533;&#65533;P&#65533;&#65533;&#1166;&#65533;`oPl&#65533;&#65533;hO&#65533;EHjh\&#65533;&#65533;)&#65533;&#65533;&#65533;GP&#262;&#65533;K&#65533;4&#65533;'UP&#65533;[&#65533;MI&#65533;$&#65533;&#65533;&#65533;, &#65533;OFkH&#65533;&#65533;hP&#65533;&#65533;,&#65533;T4&#65533;K&#65533;&#65533;P&#65533;&#65533;&#65533;/&#65533;UGo&#65533;&#65533;&&#65533;nd&#65533;QM&#1060;$0&#65533;&#65533;XUQ&#65533;.H&#65533;&#65533;&#65533;a&#65533;R)&#65533;&#65533;"aZAY&#65533;8&#65533;<&#65533;&#65533;X&#65533;X#&#65533;Y&#65533;a&#65533;&#65533;*&#65533;Rl&#65533;=&#65533;4j&#65533;&#65533;HK&#65533;&#65533;4e&#65533;l&#65533;Y&#65533;&#65533;/2(A&#65533;*&#65533;P&#65533;&#65533;AA(&#65533;&#65533;&#65533;&#65533;,&#1091;&#65533;&#65533;&#65533;SW&#65533;&#65533;/)&#65533;&#65533;&#65533;0&#65533;n=&#65533;&#65533;&#65533;&#65533;K&#65533;&#65533;&#65533;&I&#65533;&#65533;$Sw&#65533;&#65533;vo4&#1105;4&#65533;q&#65533;&#65533;&#65533;&#65533;3&#65533;&#65533;&#65533;&#65533;&#65533;&#65533;.W&#65533;&#65533;&#65533;6c2&#65533;&#65533;&#65533;&#65533;.&#65533;Y&#65533;':TD@\N&#65533;&#65533;&#65533;&#65533;bd&#65533;	k&#65533;c&#65533;&#65533;&#65533;&#65533;D
$B&#65533;&#65533;&#65533;H'@)>&#65533;&#65533;)&#65533;&#65533;"&#65533;&#65533;@5;iU&#65533;bU&#896;D$.:&#65533;6l&#65533;
&#65533;b>&#65533;(c&#65533;M&#65533;&#65533;&#65533;&#65533;c&#65533;&#65533;.&#65533;&#65533;.&#65533;&#65533; 2Fo&#65533;&#65533;'.&#65533;PF&#65533;N&#65533;&#1516;&#65533;(&#65533;&#65533;mAd&#65533;
=s&#65533;&#1442;i^&#65533;M&#65533;&#65533;&#65533;&#65533;&#65533;:&#65533;kgt&#65533;&#65533;&#1114;&#65533;$\&#65533;&#65533;&#65533;'&#65533;B-&#65533;&#65533;<&#65533;6&#65533;zJ&#65533;j&#65533;e&#65533;&#65533;&#65533;A&#65533;&#65533;&#65533;&#1964;A^&#65533;@'&#65533;&#65533;"&#65533;O&#65533;&#65533;P'1!&#65533;&#65533;=K&#65533; q&#65533;&#65533;H&#65533;&#65533;3&#1568;C&#65533;&#65533;m74cP&#65533;uKT'^i&#732;&#65533;Gl&#65533;&#65533;&#65533;e&#65533;&&#65533;&#65533;&#65533;&#1164;&#65533;L&#65533; &#65533;'y&#65533;%&#65533;&#781;&#65533;&#65533;6&#65533;&#65533;3&#869;J&#65533;&#65533;&#65533;&%S&#65533;X8u&#65533;&#65533;&#65533;&#65533;&#65533;&#65533;\&#65533;&#65533;MT$&#65533;&#65533;,&#65533;&#65533;>&#65533;7y8)"Pc&#65533; q&#65533;"7Y&#65533;q&#65533;&#65533;&#65533;&#65533;E&#65533;&#65533;&#65533;EL#W&#65533;K&#65533;&#65533; &#1273;&#65533;&#65533;MO:c,&#65533;hT&#65533;n&#65533;&#65533;&#65533;&#65533;&#65533;&#65533;J&#65533;\X&#65533;M&#65533;XU&#65533;&#65533;&#65533;h&#65533;&#65533;&#65533;&#65533;&#65533;~&#65533;DA&#175;M=&#65533;&#65533;&#65533;&#65533;&#65533;&#65533;t&#65533; &#65533;&#65533;NK&#65533;2&#65533;u&#65533;-!Y&#65533;Y!&#65533;&#65533;
[7C&#65533;&#65533;&#65533;&#65533;\&#65533;X&#65533;AY!)a&#65533;@&#65533;&#65533;h:&#65533;&#65533; Q&#65533;&#65533;}DO&#65533;&#1219;&#65533;&#65533;&#65533;&#65533;Xq&#65533;~&#65533;W&#65533;xL&#65533;0&#65533;&#65533;5&#65533;M&#65533;q&#65533;&#65533;&#65533;,&#65533;&#65533;P)v&#65533;C&#65533;&#969;&#65533;ECXAh7&#1320;aYl'AV=H&#65533; A&#65533;#&#65533;O&#65533;.&#452;&#65533;U&#65533;n0//2{&#65533;&#1524;L_*&#65533;&#65533;q&#65533;>&#65533;&#65533;H&#65533;&#65533;:&#65533;&#65533;^&#65533;&#65533;@&#65533;&#65533;&#65533;E&#65533;&#65533;&#65533;&#65533;&#65533;&#65533;&#65533;@`&#65533;C#fc&#65533;&#65533;,&#65533;*Z&#65533;&|&#65533;V&#65533;wL&#65533;s&#65533;b9(d!7)&#65533;=IB!&#665;c&#313;"&#65533;&#65533;=&#65533;&#65533;)(&#65533;d&#65533;p(#i&#65533;&#65533;&#65533;&#65533;1&&#65533;c&#65533;FpJm'&#65533;&#65533;&#65533;-&#65533;+~:&#65533;;&#65533;.:LohN`&#65533;&#65533;&#65533;&#65533;&#65533;>&#65533;&#65533;&#65533;w&#65533;&#65533;&#65533;{!@B&#65533;&#65533;@&#65533;&#65533;&#1828;@&#65533;&#65533;&#65533;&#65533;&#65533;H&#65533;&#65533;f"&#65533;&#65533;/e&#65533;&#65533;&#65533;gU&#65533;&#65533;)&#65533;&#65533;U<&#65533;z&#65533;&#1828;!GscJ&#65533;d&#1280;Cw&#65533;4^t#&#65533; 3&#38561;+&#65533;&#65533;c#&#65533;H&#65533;H&#65533; *y&#65533;&#65533;W&#65533;&#65533; +&#65533;J&#65533;&#65533;&#65533;H,&#65533;`&#434;/&#65533;&#65533;.S&#65533;(X&#65533;&#65533;%C&#573;.&#65533;&#65533;&#65533;&#65533;&#65533;'PQ&#65533;C&#65533;w9&#65533;\&#65533;W.&#65533;&#65533;&#65533;&#65533;&#65533;&#65533;&#65533;&#65533;&#65533;1Wt&#65533;&#65533;'7&#65533;q&#65533;&#65533;&#65533;&#65533;&#65533;Ow&#65533;K&#65533; &#65533;&#65533;L*O&#65533;X/&#65533;.y&#65533;{&#65533;pc&#65533;7yv&#65533;G&#65533;L&#65533;&#65533;Tj&#65533;l&#65533;<"&#65533;&#65533;&#65533;W,T&#784;e&#65533;2&#65533;&#65533;b&#65533;r(&#65533;&#65533;0&#65533;&#65533;r A&#65533;&#65533;&#65533;&#65533;&#65533;d&#65533;&#65533;&#65533;e &#65533;Q&#65533;&#65533;&&#65533;=&#65533;&#65533;&#65533;&#638;&#65533;&#65533;J8&#65533;&#65533;RZ&#65533;&#65533;DVzI&#65533;&#65533;}'oS&#65533;#$&#65533;&#65533;&#65533;GI&#65533;&#65533; &#65533;7&#65533;T"&#65533;K&#65533;v&#65533;&#65533;L&#65533;&#65533;&#65533;Yd&#65533;&#65533;&#65533;MvE&#616;&#65533;b(&#65533;&#65533;&#65533;&#65533;hP&#779;3&#65533;+XFe&#65533;8&#65533;&#65533;oG1&#65533;"&#65533;8"":I&#65533;&#65533;jQQ&#65533;&#65533;q&#65533;&#65533;m&#65533;&#65533;9&#65533;&#65533;NZ&#65533;&#65533;n&#65533;oO&#65533;r.&#65533;(&#65533;s#fHc'&#65533;vB&#65533;9C&#65533;"B&#65533;&#65533;@&#65533;)&#390;&#65533;~&#65533;&#65533;<&#65533;c&#65533;&#65533;"!&#65533;&#65533;n&#65533;&#65533;&#65533;&#65533;&#65533;&#65533;&#65533;&#65533; &#65533;9C=&#65533;*bB|&#65533;&#65533;&#65533;&#65533;&#65533;_&#65533;.\&#65533; &#65533;&#65533;&#699;b&#65533;&#65533;}?i&#65533;V#&#1778;&#65533;&#65533;&#65533;+4&#65533;&#65533;&&#65533;&#65533;`+&#65533;79&#65533;>:7j&#65533;<>&#65533;}&#65533;&#65533;&#65533;&#65533;EQ&#65533;!&#65533;n&#65533;&#65533;&#65533;(O&#65533;&#1411;&#65533;g&#767;/&&#65533;y&#65533;&#65533;%&I&#65533;3&#65533;go&#65533;A&#65533;&#65533;|&#65533;k&#65533;&#65533;&h&#65533;6&#65533;`&#65533;w&#65533;&#989;&#65533;z&#65533;w&#65533;&#65533;&#65533;98&#65533;,&#65533;&#65533;&#65533;&#65533;KLr=&#146;&#65533;0&#65533;&#65533; (&#65533;&#65533;&#65533;`&#65533;p{dgy)>x&#65533;}&#65533;e(G&#65533;'`Q&#65533;&#65533;9e&#65533;&#65533;!	N!&#65533;&#65533;&#65533;:&#65533;&#65533;&#65533;D(S&#65533;&#65533;z&#65533;&#65533;7\H&#65533;<&#65533;%g&#65533;Zd&#65533;I&#65533;1&#65533;89Wz%{x&#65533;&#65533;&#65533;H&#65533;S&#65533;&#65533;&#65533;&#65533;&#65533;&#65533;j&#65533;%&#65533;&#65533;&#65533;&#961;&#65533;B&#65533;E&#65533;&#65533;&#65533;$&#65533;$&#65533;$6;&#65533;&#65533;$&#65533;\&#65533;$&#498;&#65533;Q&#65533;&#65533;-&#65533;&#65533;fR&#65533;&#65533;&#206;[&#65533;&#65533;D&#65533;&#65533;(&#1905;&#65533;&#65533;l&#65533;"}&#1426;7o5X&#65533;&#65533;&#65533;RJ&#65533;&#65533;&#1699;Jy&#65533;&#65533;&#65533;&#65533;<&#65533;HT&#65533;e&#65533;B	&#65533;&#65533;b&#1907;&#65533;[G&#65533;&#65533;&#65533;&#65533;]I.D&#65533;C&#65533;&#65533;&#65533;~7&&#65533;*D&#65533;?&#65533;U8t&#65533;=&#65533;AE&#65533;&#65533;;&#65533;&#65533;&#65533;&#65533;&#65533;&#65533;}h&#65533;&#65533;kV(&#65533;&#65533;oe&#65533;&#65533;&#65533;p&#65533;&#65533;&#65533;&#65533;":&#65533;&#65533;2&#65533;C&&#65533;&#65533;&#65533;&#65533;&#65533;$&#65533;Z&#65533;&#65533;Yo;&#65533;^&#65533;&#65533;:_&#65533;&#65533;Y&#65533;#2b&#697;&2&#65533;&#65533;oZ &#65533;*B'&#65533;&#65533;&#65533;#&#163;C.(&#65533;+&#65533;&#65533;&#65533;	&#65533;o&#65533;&#65533;&#65533;&#65533;%92d&#65533;K[#&#65533;&#65533;mx&#65533;KK[&#65533;&#65533;c&#65533;&#65533;&#65533;`J&#65533;&#65533;&#65533;&#65533;S&#65533;&#65533;&#65533;&#65533;&#65533;&#65533;&#65533;.&#65533;vR&#65533;&#65533;5&#65533;&#65533;z&#65533;&#65533; &#65533;3@p&#65533;&#65533;&#65533;Io&#65533;&#65533;\4&#65533;+P&#65533;80[5S&#65533;w%hA&#65533;3Tl&#65533;&#65533;&#65533;&#65533;X}&#65533;R&#65533;&#65533;]&#65533;,E=&#65533;&#65533;l&#65533;;&#65533;&#65533;F<&#65533; i&#1705;I&#65533;rK&#65533;:&#65533;&#65533;'&#65533;&#65533;*&#65533;<&#65533;K&#65533;dT&#65533;&#65533;&#65533;bX&&#65533;2g&#65533;1&#65533;&#65533;N:u&#65533;&#65533;i&#65533;&#65533;&#65533;&#65533;8q&#1836;1S&#65533;L&#65533;5l&#1596;&#65533;&#65533;!&#65533;4h&#65533;$&#65533;&#65533;&#65533;&#65533;&#65533;8r&#65533;&#1577;3&#65533;M&#65533;6o&#65533;&#801;&#65533;g&#65533;L?&#65533;&#65533;&#1619;&#65533;&#925;<9&#65533;&#65533;&#65533;&#65533;&#65533;&#65533;h&#1156;L&#65533;&#1037;&#1165;j*}
&#65533;&#65533;4g&#780;&#65533;2&#65533;(H&#65533;O/&#65533;D&#65533;&#65533;B8p&#65533;\,G&#65533;&#65533;&#65533;J&#2044;q&#65533;&#65533;s&#65533;&#65533;&#65533;G&#65533;:u&#65533;D9&#65533;&#65533;N<v&#1800;cF&#65533;&#65533;8e&#978;&#65533;&#65533;&#65533;%&#1986;;y&#65533;&#4313;O&#65533;?&#65533;:&#65533;&#65533; @}x&#65533;&#65533;&#65533;i>y&#65533;&#65533;lG&#65533;&#65533;@&#65533;&#65533;&#65533;&#65533;G&#65533;&#65533;&#1916;y&#1273;&#65533;P&#858;&#65533;&#65533;&#65533;9k&#65533;&#65533;&#65533;&#785;&#65533;&#65533;l&#65533;:y8&#65533;6&#65533;&#65533;&#65533;<z&#65533;{&#1516;G &#65533;i&#65533;B&#65533;&#65533;&#65533;&#65533;x^&#65533;t&#1222;&#65533;&#65533;0_&#65533;Ac6N<&#65533;&#65533;&#2001;&#65533;&#65533;S&#65533;q&#65533;j&#65533;&#65533;F&#65533;aR2&#65533;d&#65533;c&#65533;TQg&#65533;&#65533;U&#677;H}&#65533;S8&#65533;&&#65533;&#65533;:&#65533;&#65533;{=&#65533;&#65533;Wn&#65533;&#65533;I&#65533;&#65533;&#65533;&#65533;z&#65533;v&#65533;&#65533;&#65533;Rv&#65533;&#65533;(&#65533;&#65533;+&#65533;&#65533;&#65533;B&#65533;pd&#65533;&#65533;9d`&#65533;&#65533;h&#65533;D)&#65533;AX&#65533;&#65533;&#65533;d&#65533;&#65533;&#65533;$&#65533;q&#65533;!&#614;Dl&#65533;A&#65533;&#65533;e&#65533;&#65533;d&#65533;&#65533;Ep&#65533;&#65533; N&#65533;&#65533;ks0&#65533;&#65533;AY&#65533;$e&#65533;U&#65533;&&#65533;p&#65533;!&#65533;i&#65533;i)&#65533;cF&#389;C&#65533;&#65533;E&#65533;za&}n&#65533;&#65533;F&#65533;i f&#65533;i)&#65533;&#65533;hbGz$e&#65533;ugO{&#65533;s1&#65533;"&#65533;~&#65533;!x&#65533;&#65533;L&#65533;&#65533;&#65533;&#65533;G&#65533;&#65533;&#65533;&#13121;&#65533;&#65533;TPUY&#65533;&#65533;w&#65533;&#65533;9&#65533;M~d&#65533;YN&#65533;&#65533;1wz&#65533;&#1095;&#65533;"7&#65533;&#65533;&#65533;&#65533;&#65533;xu&#65533;Q&#65533; &#65533;&#65533;kx&#766;&#65533;Zw&#65533;&#65533;Fgl&#65533;)}&#65533;&#65533;QU&#65533;*x`&#65533;&#65533;$&#65533;p&#65533;&#65533;Yj&#65533;	&#65533;&#65533;N4TSr&#1537;&#65533;&#65533;v&#65533;&#65533;&#65533;&#65533;&#65533;N&#65533;J&#65533;&#65533;H&#65533;7e&#65533;&#65533;e$Ug&#65533;stKQ&#65533;Y6&#65533;&#65533;Wm$x`&#65533;6&#65533;l&#65533;&#65533;&#65533;&#65533;n&#65533;&#65533;&#65533; &#65533;&#65533;*H2E\I&#1380;H8BW&#65533;Sn&#65533;&#65533;&#65533;`.,U&#65533;RRF&#65533;A&#65533;@cc4&#1172;#1&#65533;C#&#65533;`~&#65533;&#65533;T&#65533;&#65533;.f&#65533;V=&#65533;&#65533;t&#65533;&#65533;I&#65533;&#65533;i&#65533;~&#65533;#&#65533;&#65533;/&#65533;&#65533;&#65533;f4&#65533;&#65533;&#65533;&#65533;S&#65533;l&#65533;&#65533;&#65533; &#65533;&#65533;1&#65533;&#65533;4&#65533;FH!&#65533;&#65533;&H^&#65533;l&#65533;`&#65533;&#65533;&#65533;q&#65533;&#65533;&#65533;/h&#65533;&#65533;Gv&#65533;r&#65533;^&&#65533;H!&#65533;8&#65533;#&#65533;B&#65533;q&#65533;&#65533;&#65533;&#65533;&#65533;&#65533;&#65533;&#65533;}R&#65533;!&#65533;!&#65533;&#65533;: +&#65533;&#65533;BU&#65533;t&#65533;]&#65533;&#65533;H!&#65533;&#65533;&#65533;&#65533;&#65533;:&#65533;g&#65533;&#1652;&#65533;eKs&#65533;&#65533;&#65533;n&#65533;2&#65533;&#65533;&#65533;&#65533;n&#65533;&#65533;&#65533;xbD&#65533;&#65533;F/&#1119;&#65533;
&#65533;&#65533;&#65533;a;&#65533;&#65533;O&#65533;&#65533;u.&#824;e&#65533;B&#65533;&#65533;&#1242;zP&&#65533;&#65533;&#65533;@&#65533;u&#65533;&#620;kH*&#65533;ld&#65533;8&#861;d70&#65533;&#1284;&#65533;&#65533;*&#333;,R2&#65533;&#65533;	"q71&#65533;&#65533;A&#65533;&#65533;&#65533;"&#65533;'&#65533;M&#65533;&#65533;&#65533;&#65533;&#65533;[u&#65533;x&#65533;oh&#65533;&#65533;x&#65533;+3T3&#65533;Z&#65533;s$A&#65533;Nl&#65533;&#65533;&#65533;zV&#65533;M&#65533;Lq&#65533;cDRU&#65533;&#65533;bD&#65533;&#65533;&#65533;x&#65533;@Nd,&#65533;&#65533;&#65533;i~&#65533;.&#65533;&#65533;&#65533;Xs&#65533; &#65533;0&#65533;ib\[&#65533;YFB#&#65533;&#65533;7&#65533;A&#65533;&#65533;&#65533;&#65533;-kqZ&#65533;pT&#353;/&#65533;N&#65533;&#65533;8$&#65533;u^&#65533;&#65533;p&#65533;&#65533;vu&#65533;P&#65533;&#65533;!&#65533;&#65533;!F&#65533;\&#65533;&#182;&#65533;&<&#65533;,&#65533;&#65533;S&#65533;N&#1300;&#65533;&#65533;s&#65533;&#65533;&#65533;I)8&#65533;Ob&#65533;&#65533;P&#65533;05&#65533;e?&#65533;&#65533;&#955;&#65533;&#198;3&#65533;!&#65533;p&#65533;&#1987;&#65533;&#1222;T&#65533;!-&#65533;ZC &#65533;&#65533;hDD&#65533;Ep&#65533;&#65533;&#65533;,&#65533;B&#65533;!&#65533;&#65533;Oy)U1&#65533;R&#65533;`&#65533;lj&#65533;QI&#65533;&#65533;.&#65533;&#65533;&#65533;%$};&#65533;&#65533;p&#65533;1&#65533;CA&#65533;&#65533;&#65533;[&#65533;GDex&#65533;&#65533;<&#65533;$6&#65533;AG&#65533;&#65533;&#65533;&#57763;&#65533;K (&#65533;&#65533;&#65533;&#65533;GD"&#65533;P!&#65533;#<&#65533;&#65533;&#65533;n
&#65533;&#65533;Z&#65533;&#65533;&#65533;+{W&#65533;H&#65533;9&#65533;!&#65533;&#65533;8]&#65533;&#65533;=&#65533;&#65533;Y%D_!&#65533;VE$&#65533;&#65533;8D"&#65533;G8&#65533;&#65533;X"qE&#1327;&#65533;5&#65533;&#65533;&#65533;&#65533;&#65533;BB&#65533;&#65533;&#65533;q&#65533;V&#1309;g&#65533;61aS&#65533;J8E0b&#65533;&#65533;D&*	&#65533;*b&#65533;&#65533;&#65533;,$a&#65533;&#65533;&#1174;6I&#65533;&#65533;&#1530;>&#65533;}&#65533;k&#65533;Eb&#65533;&#65533;	&#65533;&#65533;&#65533;GP&#65533;&#65533;$&#1096;D&#65533;g&#65533;&#65533;I#&#65533;&#65533;&#65533;u&#65533;	"&#65533;&#65533;Z?&#65533;ROu&#65533;IN&#65533;:#&#65533;&#65533;&#6486;}&#65533;&#65533;]&#65533;&#65533;?b&#65533;&#65533;&#65533;MMK?&#65533;&#65533;&#65533;^&#65533;&#65533;&#65533; &#65533;&#65533;&#65533;&#65533;&#65533;&#65533;x&#65533;"~&#65533;&#65533;&#65533;:&#65533;h&#65533;!&#65533;w&#65533;&#65533;&#65533;&#65533;&#65533;&#65533;&#65533;_&#65533;	&#65533;&#65533;&#65533;m*&#1394;&#65533;&#65533;n&#65533;&#65533;-sk&#65533;&#65533;&#65533;a&#65533;&#1099;&#65533;&#65533;Wx&#65533;A&#65533;L6&#65533;}/nph.`&#65533;&#464;&#65533;&#65533;i&#65533;g&#65533;&#65533;&#65533;&#65533;u&#65533;&#65533;C'&#65533;0&#65533;6&#65533;Q"YU&#65533;&#65533;&#65533;5&#1417;@[&#65533;&#65533;Y&#65533;rd-)&#1630;` &#236;&#65533;9&#65533;#&#65533;Y2&#65533;r&#65533;&#65533;&#65533;*3&#65533;&#65533;&#65533;&#1384;&#65533;B&#65533;WARa?&#65533;%&#65533;&#65533;&#65533;p&#65533;)p&#65533;&#65533;!=@&#65533;&#482;U&#65533;&#65533;&#65533;&#65533;&#65533;njYLaHWN&#65533;&#65533;@&#65533;H0&#65533;q&#65533;^!&#65533;&#65533;&#65533;&#65533;%jq&#65533;&#65533;&#65533;r&#65533;l-&#65533;+&#65533;&#65533;&#65533;&#65533;|v!#&#65533;M&#65533;,&#65533;G&#65533;&#65533;&#65533;0f&#65533;&#65533;&#65533;&#65533;&#65533;&#1352;Y2gm&#65533;&#65533;N&#65533;f&#65533;&#65533;&#65533; j&#65533;rV&#65533;Q&#65533;&#1121;`&#65533;&#65533;T&#65533; &#65533;:&#65533;&#65533;&#65533;+VlQN&#65533;&#65533;&#65533;O&#65533;|&#65533;Q&#65533;&#65533;!&#65533;*g&#65533;&#65533;&#65533;&#65533;&#65533;J&#65533;\&#65533;&#1042;&#65533;D&#65533;&#65533;&#65533; &#65533;H&#65533;6&#65533;&#65533;&#65533;Q&#65533;!G&#65533;&#65533;m&#65533;&#1527;&#65533;&#65533;%&#65533;kB&#65533;tl&#65533;6iLG&#65533;g&#65533;&#65533;&#65533;[D#&#65533;&#65533;O&#65533;&#65533;-&#65533;q&#65533;E$&#65533;&#65533;&#65533;Cm
&#65533;p&#65533;&#65533;&#65533;&&#65533;JN&#65533;5C&#65533;:`M&#65533;u&#65533;M &#65533;&#65533;&#1341;&#65533;&#65533;&#65533;!&#65533;Z&#65533;&#65533;/&#65533;&#65533;&#65533;x&#65533;&#65533;&#65533;K6&#65533;w&#65533;&#65533;s&#65533;*\&#65533;&#65533;&#1528;&#65533;&#65533;!&#65533;s&#65533;B&#65533;&#65533;&#65533;b&#65533;&#65533;t&#65533;7B&#65533;&#1028;&0&#65533;EH&#65533;Z/n!pS.&#5899;&#65533;F&#1231;
W&#1514;}&#65533;7&#65533;:[1&#65533;&#65533;&#65533;Fb&#65533;&#65533;&#65533;$$	&#65533;u&#65533;&#65533;r&#65533;&#65533;&#65533;&#1273;&#65533;&#65533;&#65533;p&#65533;z&#65533;&#65533;&#65533;ga&#65533;s&#65533;&#65533;&#65533;h&#65533;&#65533;B|JG&#65533;&#65533;&#65533;e&#65533;&#65533;&#65533;&#65533;s&#65533;&#65533;y&#65533;[&#65533;&#65533;&#65533;~q&#65533;k&#65533;CCz&#65533;&#65533;&#65533;&#65533;&#65533;hC&#65533;&#65533;&#65533;}&#65533;&#65533;qn&#65533;BQJ&#65533;~&#65533;&#65533;&#65533;&#65533;u&#65533;&#65533;r0c&#65533;r&#65533;`&#65533;&&#65533;&#65533;f&#65533;&#65533;'&#65533;sN&#65533;`&#65533;@&#65533;z&#65533;*l>&#65533;&#65533;B)V&#65533;&#65533;&#65533;j4&#65533;P&#1334;F2&#65533;&#65533;_&#65533;&#65533;&#65533;0I*Lb&#65533;J&#65533;O'fr&#65533;&#65533;`&#65533;c&#65533;1d$i&#65533;1&#65533;&#65533;P&#65533;&#65533;0&#65533;&#65533;d^&#65533;~_&#65533;&#65533;~b2g&#65533;02O&#65533;&#65533;K#&#65533;Qx&#65533;tl&#65533;!mBM&#65533;&#65533;6&#65533;7&#65533;&#65533;GnB&#65533;!h4D&#65533;1&#65533;&#65533;(o1m&#65533;A6"A=&#65533;<&#65533;&#65533;<0&#65533;&#65533;F&#65533;&#65533;&#65533;- &#65533;O&#65533;*&#65533;OR &#65533;&#65533;m&#65533;#&#65533;{'-93Cbc&#65533;$&#65533;&#65533;x&#65533;&#65533;Q&g&#65533;N&#65533;&#65533;8^&#65533;5&#65533;pP 45&#786;K&#65533;&#65533;A7(Q&#65533;&#65533;:&#65533;&#65533;#,Q6o0M"FW-&#65533;n&#65533;&#65533;	&#65533;&#65533;	&#65533;`	&#65533;&#65533;X&#65533;SSZU-&#65533;&#65533;&#65533;&#65533;dR:&#65533;2f&#65533;&#65533;o8"&#65533;DE7&#65533;z0yzU;&#65533;&#65533;.&#65533;;&#65533; W&#65533;ZZ'[&#65533;&#65533;\5&#65533;Y	7Ne&#65533;&#65533;q:&#65533;q.&#65533;&#65533;&#65533;3T&#65533;@Wi&#65533;Y&#65533;&#65533;[&#65533;s&#65533;	&#65533; ;&#1480;y&#65533;&#65533;\&#65533;V&#65533; Tz&#65533;w&#65533;&#65533;wr&#460;&#65533;@Tie?b&#65533;Q&#65533;&#65533;>u&#65533;&#65533;&#65533;&#65533;&#65533;0	&#65533;&#65533;u&#65533;Y&#1237;&#65533;2&#65533;q.x gd&#65533;&#65533;&#65533;9&#65533;&#65533;p	Y*&#65533;=w&#65533;&#65533;hW&#65533;5=&#65533;&#29618;c&#65533;&#65533;+&#65533;'&#65533;&#65533;g=&#65533;q&#65533;&#65533;C&#65533;}&#65533;&#65533;,&#65533;!A&#1687;2&#65533;Rx&#65533;6&#65533;&#65533;@G{&#1106;8&#65533;U{7&#593;&#65533;&#65533;&#65533;-&#65533;w=&#65533;&#65533;&#65533;|Y&#65533;(&#65533;A/&#65533;>aQr&#65533;iOY&#65533; "&#65533;lTcy &#65533;&#65533;#&#65533;&#65533;&#65533;&#65533;A:3|)&#65533;aR/)?&#65533;G$)t&#65533;&#65533;!}$O&#1714;&#65533;&#65533;&#65533;&#65533;7uY&#65533;&#65533;"&#65533;QCa&#65533;c0` *Z@V&#65533;ZPV&#65533;^&#65533;&#65533;&#65533;&#1624;&#65533;&#65533;U@Z@&#65533;U&#65533;&#65533;7&#65533;x1[6&#65533;&#65533;&&#65533;WcH&#65533;L&#65533;&#65533;&#65533;$&#65533;&#65533;$&&#65533;Y"&#65533;FQi&#65533;&#65533;K&#65533;Rg&#65533;&#65533;d|&#65533;&#65533;S&#1700;)\&#65533;MF&#65533;I'Z&#65533;e S Uka&#65533;&#65533;dp&#65533;q&#65533;q2&#65533;d%19&#1809;a&#65533;&#1160;R&#65533;B&#65533;&#65533;ubf &#65533;.&#65533;&#65533;&#65533;f`&#65533;&#65533;&#65533;-&#65533;&[J&#65533;fs&#65533;&#65533;n&#65533;@=&#65533;&#65533;&#65533;&#65533;J&#146;&#65533;(&&#65533;&#65533;u>z &#65533;)l &#866;5A(&#65533;#34&#65533;2I&#65533;~{&#65533;&#65533;]&#65533;&#65533;/&#65533;;V&#65533;&#65533;p&#65533;&#65533;T&#65533;&#65533;'!(&#65533;&#65533;D&#65533;yrg5	&#65533;&#65533;	&#65533;`	&#65533;&#65533;&#1779;)@]&#65533;&#65533;}&#65533;A&#65533;#Y!&#65533;7d3&#65533;&#65533;&#65533;&#65533;&#65533;&#65533;H&#65533;(&#65533;&#65533;:&#65533;&#65533;y&#65533;a&#65533;&#65533;tI&#65533;`&#65533;y&#65533;&#65533;?&#65533;G&#65533;UW0&#65533;[&#65533;&#65533;sj&#65533;\h5q&#65533;&#65533;&#65533;&#65533;W&#65533;&#65533;VoE=&#65533;cp&#65533;pt@&#65533;o*>@&#65533;utU\q&#65533;\&#65533;p.&#65533;:&#65533;qxW\&#65533;8&#65533;s&#65533;V&#275;&#4193;&#65533;&#65533;y  &#65533;&#65533;J#&#65533;]&#65533;&#65533;&#65533;/&$<x%>q*;yZ{!&#65533;&#65533;&#65533;&#65533;(&#65533;&#65533;"&#65533;&#65533;&#65533;&#65533;<&#65533;&#65533;|U&#426;&#65533;&#65533;9&#65533;Q7&#65533;g&#65533;&#65533;&#65533;n&#65533;C&#65533;&#1042;3#/x!&#65533;UV&#65533;&#65533;X&#65533;&#65533;z:-&#65533;j#&#65533;&#65533;&#65533;F&#65533;&#65533;&#65533;"&#65533;&#65533;B)t&#65533;&#65533;&#65533;(&#65533;&#65533;Q1h&#65533;&#65533;S]&#65533;5#%u)P&#1479;Rh!4m&#65533;7&#65533;Q&#65533;&#65533;"&#65533;&#65533;%&#65533;&#260;3&#65533;DHsS&#65533;&#65533;I&#65533;p&#65533;0g2&#65533;grg`&#65533;Z&#65533;&#65533;&#65533;Y&#65533;]&#65533;e[&#65533;&#65533;[&#65533;&#65533;]&#65533;V@U &#65533;V&#65533;&#65533;&#65533;{&&#65533;&#65533;*{&#65533;&m"2&#65533; &#65533;I&#65533;&#65533;Kf&#65533;R&#65533;&#65533;D&#65533;d&#65533;LDD|a&#65533;T`&#65533;U&#65533;_02M&#65533;q&#65533;L
;&#65533;"&#65533;&#65533;*&#65533;9IjK&#65533;'I	&#65533;&#65533;&#65533;&#65533;_p&#65533;t$A&#65533;R&#65533;&#65533;&#65533;gSnPiS&#674;&#65533;!jP&#65533;&#65533;n&#65533;&#65533;J:&#65533;&#65533;&#65533;&#65533;V&#65533;P	V&#65533;	&#65533;&#65533;	&#65533;`u&#65533;&#65533;_rFa&#65533;&#65533;{&#65533;S1&#65533;,&#1058;s`$&#65533;&#65533;f&#65533;E&#65533;4&#65533;&#65533;&#65533;aFZ&#65533;&#65533;&#65533;\&#65533;e&#65533;#&#65533;&#65533;&#65533;}&#65533;2&#65533;&#65533;]&#417;=&#65533;&#65533;b&#65533;1N&#65533;:THt&#65533;^&#1428;&#65533;&#65533;&#65533;h_Y&#65533;&#65533;q&#65533;0!&#65533;)&#65533;Poq&#65533;&#65533;*9&#65533;#(&#65533;!)b&#65533;#.&#65533;&#65533;|&#65533;&#65533;&#65533;s&#65533;&#65533;&#65533; &#65533;&#65533;7&#65533;Ow&#65533;xU&#65533;t5>&#65533;&#65533;X&#65533;&#65533;&#65533;&#65533;*&#65533;&#65533;&#65533;&#65533;<&#65533;c>&#65533;Uxi>';&#65533;`W&#65533;U]W45&#65533;&#65533;C&#65533;w:&#65533;S&#65533;5w&#65533;Wp&#65533;&#65533;&#65533;&#65533;c&#65533;,&#65533;Bp&#65533;&#65533;\&#65533;[/&#65533;&#65533;H&#145;&#65533;)&#65533;]&#65533;[&#65533;J&#65533;&#65533;&#65533;&#65533;6&#65533;&#65533;KR&#65533;
)x&#65533;'&#65533;&#65533;Q%&#65533;&#65533;4{&#65533;&#65533;&#65533;#&#65533;iu&#65533;&#65533;&#65533;xXj&#65533;(&#65533;&#65533;K&#65533;+?N&#65533;^6&#65533;&#65533;&#65533;1&#65533;&#65533;&#65533;>hQ&#65533;C&#65533;<C&#65533;rVcP&#65533;D5&#65533;BL&#65533;]&#65533;#`4&#65533;lQ]&#65533;&#65533;J &#65533;UbHv@%wC!&#65533;<<OW&#65533;&#65533;&#65533;&#65533;7R&#65533;e&#65533;@q&#65533;B&#65533; &#65533;	+&#65533;B&#65533;g&#65533;Lz\&#65533;&#65533;&#65533;&#65533;N&#65533;&#65533;Y`&#65533;&#65533;cB'h&#65533;*[&#65533;&#65533;&#65533;&#65533;h&#65533;&#65533;&#65533;&#65533;^ 1&#65533;5&#65533;&)&#65533;:&#65533;'&#65533;$j&#65533;F_`P&#65533;\&#65533;	{&#65533;&#65533;&#65533;y&#65533;~t&#65533;&&#65533;&#65533;&#65533;eW0R &#65533;T&#65533;&#65533;&#65533;x&#65533;^&*5&#65533;&#65533;&#65533;&#65533;x&#65533;&#65533;^&#65533;iP&#65533;&#65533;K&#1265;f&#65533;i&#65533;&#65533;A6&#65533;&#65533;RI,&#65533;&#65533;&#65533;&#65533;<YWW&#65533;p	&#65533;&#65533;&#854;u	&#65533;&#65533;Y&#65533;&#65533;&#65533;$&#65533;&#65533;&#65533;&#65533;&#65533;E&#65533;&#65533;&#65533;m&#65533;&#65533;&#65533;5rd"&#65533;S&#65533;4/&#65533;S&#65533;L&#65533;&#65533;w&#65533;
lM&#65533;"% &#65533;v0WPW&#65533;N&#65533;if&#65533;&#65533;&#65533;j5#&#65533;&#65533;C6&#65533;?&#65533;&#65533;cs&#65533;&#1802;&#65533;&#65533;&#65533;1v($6V&#65533;s&#65533;ys6&#65533;&#65533;5&#65533;v&#65533;"99&#65533;&#65533;h&#65533;:N&#65533;bP&#65533;&#65533;2&#1601;h;&#65533;B&#65533;y'&#65533;&#65533;W&#65533;&#65533;<&#65533;&#65533;V&#65533;up:>l&#356;&#65533;&#65533;&#65533;&#65533;p?&#65533;&#65533;&#65533;&#1688;p&#65533;A=&#65533;=&#65533;C?&#65533;E|Vf9&#65533;&#65533;9&#65533;&#593;&#65533;{rM&#65533;`&#65533;%\L&#65533;NW&#65533;	)>&#65533;&#65533; ,&#65533;&#65533;[x&#65533;&#65533;&#65533;E&#65533;&#65533;&#65533;&#65533;a&#65533;-1A&#65533;T&#65533;&#65533;(Cq&#65533;}&#65533;k&#65533;q=&#339;&#65533;*F&#65533;@&#982;&#65533;&#65533;2&#65533;U&#968;&#65533;C81&#65533;&#65533;&#65533;&#65533;)&#65533;j&#65533;&#65533;0&#65533;9&#65533;GNI'ZAL&#65533;qi7&#65533;z&#65533;Y+3ohh<UlP&#65533;*'Y&#65533;&#1575;&#65533;&#65533;o&#65533;&#65533;&#65533;9&#65533;Q&#65533;4&#65533;h%mdF&#65533;I&#65533;}&#65533;r&#65533;F&#65533;<L&#65533;(S'&#65533;&#65533;6&#65533;'I&#65533;R&#1709;b&#65533;H&#65533;r&#65533;&#47552;\&#65533;X&#65533;	&#65533;~!&&#65533;-2g"&#65533;b&#65533;&#65533;)&#65533;+`&#65533;&#65533;	&#65533;&#65533;&#65533;-d{"]&#65533;&#65533;&#65533;*&#65533;&#65533;&#65533;2N&#65533;]&#65533;m^&#65533;K&#65533;&#65533;&#65533;&#65533;&#65533;&#65533;y&#65533;Yp&#65533;L&#1929;&#65533;&#65533;&#1648;&#65533;m&#65533;&#65533; &#65533;y&#65533;&#65533;&#65533;]'g0&#65533;&#1200;K&#65533;&#58892;*&#65533;*~&#65533;&#65533;Nc &#65533;&#65533;&#65533;O&#58453;0&#65533;s&#65533;$&#65533;&#65533;{@=q&#65533;	w&#65533;Y&#65533;Z5A&#65533;Z&#65533;8x!>4&#65533;v&#65533;c&#65533;&#65533;:M&#65533;2D	&#65533;&#65533;qQM&#65533;&#65533;&#65533;&#65533;V&#1461;"&#65533;&#65533;&#1209;qPC0D@H6&#65533;&#65533;&#65533;c)&#65533;A+&#1929; k&#65533;'JSz&#65533;&#65533;&#65533;&#65533;q&#65533;&#65533;<&#65533;#*&#65533;$&#65533;8V !&#65533;&#65533;"&#65533;*&#65533;e&#65533;
K&#132;?&#65533;d&#65533;o$%&#65533;9&#65533;&#65533;&#65533;&#65533;&#65533;-&#65533;k&#65533;&#65533;S3&#65533;Hu&#65533;&#65533;&#65533;w&#65533;U?&#805;r&#65533;&#65533;&#65533;1X{WW&#65533;	z&#65533;F&#65533;:&#65533;;&#65533;Z&#65533;&#738;.T&#65533;b&#65533;&#65533;&#65533;[&#65533;+&#65533;l[i
tQ&#65533;pn&#65533;p&#65533;&#65533;k&#1630;+&#65533;&#65533;&#65533;`&&&#65533;c&#65533;&#65533;xg&#65533;&#65533;&#302;\5#9J&#65533;&#65533;dOH2&#65533;IZ&#65533;&#65533;&#65533;]&#65533;&#65533;&#65533;&&#65533;&#65533;<}Ty<&#65533;B9&#65533;~JS,d&#1177;:>s&#65533;!Rg{&#65533;c"&#65533;&#65533;`"&#65533;Q"2&#1388;K&#65533;&#65533;ek[&#65533;$&#65533;&#65533;&#65533; &#65533;&#65533;&#65533;9&#65533;2&#65533;&#1541;&#65533;&#65533;V&#65533;&#65533;nSP(J&#65533;d&#65533;&#65533;&#1073;&#65533;&#52711;&#65533;M9&#65533;&#65533;)&#65533;&#65533;I&#65533;d&#65533;|xL*&#65533;&#65533;&#65533;ms")&#65533;e&#65533;&#65533;e&#65533;&#65533;&#65533;\&#65533;L&#65533;&#1792;[PS&#65533;&#65533;9Y&#65533;&#467;y&#65533;\&#65533;S`&#65533;&#65533;&#65533;i&#128;\&#65533;&#65533;P&#65533;&#65533;s&#65533;&#65533;R0&#688;|\`\/*C&#65533;&#65533;&#65533;&#65533;t&#65533;&#65533;&#65533;&#65533;[&#65533;&#65533;V &#65533;M`G&#65533;MPG &#65533;&#65533;|&#65533;YR&#65533;Rp&#65533;&#280;&#65533;Q&#65533;&#65533;&#65533;b&#65533;&#65533;;&#65533;v_&#65533;&#65533;Q~l&#65533;~&#65533;&#65533;O&#708;i&#65533;&#65533;7|P&#65533;&#65533;#.&#65533;&#65533;&#65533;&#65533;y&#65533;?~&#65533;`&A&#65533;&#65533;&#65533;&#65533;&#65533;x^8&#65533;q&#65533;&#65533;i&#65533;FI{&#65533;6$!&#65533;&#65533;s&#1437;&#65533;1US&#65533;&#1706;,'#b &#65533;~&#65533;}Y&#65533;&#65533;8&#1117;`b&#65533;&#65533;-&#65533;&#65533;`&#65533;&#65533;&#65533;&#65533;N&#65533;ch&#65533;&#65533;B&#65533;&#155;&#65533;&#65533;T&#607;l&#1184;A&#65533;f&#65533;&#65533;:w&#65533;,&#65533;3'&#65533;6h&#916;!SFM7p&#65533;&#809;&#1233;&#65533;&#65533;8q&#65533;&#1049;#'&#65533;&#65533;2g&#1340;&#65533;&#65533;'&#65533;:7&#921;C'a&#65533;x&#65533;&#1139;';v\&#65533;&#65533;&#1223;OQ@&#65533;&#65533;&#65533;&#65533;G&#65533;&#65533;@&#65533;$&#65533;&#65533;!C&#65533;&#65533;j&#65533;?}|&#65533;S&#1423;&#65533;Aia=&#65533;(Q&#65533;CY&#65533;
&#65533;
&#65533;U&#65533;&#65533;&#65533;4&&#529;wp&#65533;&#65533;g&#65533;7m&#65533;D&#65533;&#433;c5k0&#417;cGpO=@&#65533;T&#419;&#65533;g&#65533;&#65533;&#1916;&#65533;&#65533;&#65533;"i&#65533;nF&#745;&#65533;s&#65533;k&#65533;e&#2017;&#65533;M&#65533;r&#65533;&#65533;Q&#65533;8&#65533;&#65533;&#65533;g&#928;i&#65533;f&#592;z&#65533;C&#65533;&#925;:q&#65533;&#65533;&#65533;&#65533;K-\&#132;&#65533;&#65533;&#65533;&#65533;1d&#65533;\3Nr&#65533;4&#65533;&#65533;&#65533;1&#65533;&#65533;&#65533;&#65533;Nn'O_&#65533;%7&#65533;&#65533;qsi5&#65533;&#65533;&#65533;#%&#65533;[c&#65533;&#65533;C&#65533;2"&#65533;(&#65533;&#65533;&#65533; C&#65533;&#65533;C&#588;3&#65533;&#65533;&#65533;&#65533;h&#65533;&&#65533;B&#65533;c>&#65533;&#65533;&#65533;!&#65533;&#65533;P&#65533;&#65533;&#65533;&#1664;Q&#65533;8&#947;)&#65533;&#65533;&#65533;CF7&#65533;&#65533;h&#65533;;&#65533;&#65533;&#65533;(&#65533; &#65533;H&#65533;-&#65533; &#65533;&#65533;&#65533;&#808;&#65533;A2&#65533;@&#65533;"+&#65533;0cK.9d&#65533;"&#65533;h&#65533;m7&#65533;&#65533;sC&#65533;&#65533;&#32907;-&#65533;&#65533;&#65533;
+&#65533;&#1538;/&#65533;&#65533;&#65533;5&#65533;&#65533;b&#65533;&#65533;(#&#65533;.&#65533;&#65533;&#65533;&#65533;.&#65533;&#65533;B&#65533;,&#65533;&#65533;&#65533;-&#65533;Pt&#65533;*&#65533;&#65533;3QH&#65533;&#65533;*&#65533;&#65533;b&#65533;L7&#65533;&#65533;M&#65533;@&#65533;&#65533;M+&#65533;&#258;&#65533;,&#65533;&#65533;*&#65533;&#65533;b	#&#65533;`&#65533;	%&#65533;p"
*&#65533;+&#65533;&#65533;&#65533;0&#65533;&#203;F&#65533;0&#65533;Qdy&#65533;"&#65533;^/&#65533;X-&#65533;&#65533;&#65533;&#65533;V&#65533;&#65533;&#65533;
9&#65533;&#65533;&#65533;1&#65533;&#65533;&#65533;&#65533;-&#65533;&#65533;&#65533;nN&#65533;*&#65533;d-C&#65533;4&#65533;{&#65533;7&#560;&#65533;&#65533;7}3&#65533;e?}&#65533;2&#65533;&#65533;&#65533;&#48482;9&#65533;-D)$-@&#65533;&#65533;&#65533;>VD&#65533;C&#65533;&#65533;&#65533;T{&#65533;#&#65533;ttc&#65533;&#65533;{c#;&#65533;&#65533;&#65533;&#65533;&#65533;&#65533;&#65533;7&#65533;0&#203;.>&#65533;&#65533;Br&#65533; C&#65533;1&#65533;H&#65533;7&#65533;&#65533;&#65533;026&#65533;&#65533;&#65533;@ &#65533;&#65533;8|&&#65533;&#65533;&#65533;H3R28HT&#59600;&#65533;&#65533;&#65533;y?FcJ&#65533;:dw&#65533;.,&#65533;p&#65533;0&#65533;&#65533;&#65533;F&#65533;&#65533;&#65533;&#65533;h&#65533;&#65533;"&#65533;]2&#256;9&#1563;s&&#65533;6&#65533;&#65533;&#65533;(&#65533;&#65533;;&#973;&#65533;b&#65533;H&#157;&#1744;#(&#65533;&#65533;&#65533;L5&#65533;&#65533;&#1739;2~[5&#286;~&#65533;o&#65533;r&#65533;&#65533;7s&#65533;&#65533;5&#65533;x&#65533;8rd/&#65533;&#65533;B&#65533;,&#65533;&#65533;&#65533;&#65533;&#65533;&#65533;&#65533;2&#65533;&#65533;&#65533;&#65533;&#243;&#65533;&#65533;m!&#65533;N?=&#65533;e&#65533;&#65533;*&#65533;&#65533;*:,&#65533;_~)&#65533;o&#65533;+482	&#65533;&#65533;Pc&#65533;a&#65533;l&#65533;&#65533;&#65533;&#65533;@%Cd&#65533;&#65533;`c&#65533;&#65533;Q&#65533;&#65533;@&#65533;n&#65533;3&#65533;Y&#65533;1C&#65533;e&#65533;&#65533;n&#65533;3&#65533;&#65533;|&#6177;<!I&#65533;|6V2>&#65533;9&#649;&#65533;&#65533;&#65533;+HA&#65533;R&#65533;&#156;&#65533;pcE&#65533;UW&#65533;&#129;&#65533;&#65533;&#65533;&#65533;r&#65533;[C&#65533;:6&#65533;.&#65533;)&#65533;Cjd9&#65533;&#65533;o^3]&#65533;&#1445;&#65533;&#65533;,%QR&#65533;	&#65533;B&#65533;uI&#65533;RC&#65533;&#229;n&#65533;<&#65533;&#65533;p&#65533;&#65533;(&#65533;K&#65533;B&#65533;@&#65533;&#65533;&#65533;6&#65533;!zY&#65533;q,$&#65533;&#65533;G&#65533;&#65533;Cz&#65533;+&#65533;O{z&#65533;&"&#65533;/&#65533;+f&#65533;&#65533;&#65533;@&#65533;9&#65533;)&#65533;2V&#31037;@mB"&#65533;&#65533;&#1581;@i&#65533;Ud&#65533;&#65533;&#65533;..&#65533;X]h&#65533;&#65533;&#65533;&#65533;&#65533;\%&#65533;mZ&#65533;&#65533;$&#65533;IMEa
&#65533;&#65533;T&#65533;P&#65533;,`A&#65533;&#65533;&#65533;&#65533;&#65533;&#65533;`JX&#65533;R
&#65533;t&#65533;&#1708;&#65533;(O:j
&#65533;&#65533;&#19948;0-'&#65533;

&#65533;D$&#65533;A@RR&#65533;[&#65533;&#65533;&#65533;&#65533;G&#65533;&#65533;e&#65533;f&#65533;rF&#65533;k&#65533;\ &#65533;D;&#65533;&#793;[&#65533;%&#65533;&#65533;&#65533;/@f`8C&#65533;&#65533;&#65533;&#65533;&#65533;=&#65533;!,zp&#65533;&#1572;&#65533;\*&#65533;RV&#65533;&#65533;,&#65533;&#65533;(&#65533;O&#65533;Z&#604;&#65533;>&#65533;&#65533;D&#65533;YQ&#65533;&#1692;)&#65533;&#65533;&#65533;"M&#65533;&#65533;&#65533;2&#65533;&#65533;9G&#65533;YHX&#65533;|&#65533;'_i&#65533;T&#65533;&#65533;&#65533;&#65533;tG&#65533;q&#65533;n.&#65533;&#65533;n&#65533;%&#65533;-(t&#65533;	&#65533;D&#65533;&#1176;H&#65533;Q&#65533;
&#65533;g&#65533;oiA&#65533;&#1657;$0x&#65533;&#65533;&#65533;&#65533;Q&#65533;&#65533;&#65533;~	'9Q&#65533;R&#65533;J&#65533;!&#65533;*&#65533;&#65533;.F&#65533;S&#65533;&#65533;F&#65533;;&#65533;1<(&#65533;O	&#65533;+&#65533;R&#65533;&#65533;&#1349;4W&#65533;&#65533;mG&#65533; b&#65533;2&#65533;&#65533;8%&#65533;&#65533;&#65533;f&#65533;WF&#65533;3&#65533;&#65533;&#65533;G&#65533;&#65533;&#65533;r&#65533;Y&#65533;&#65533;w&#65533;&#65533;Cb&#65533;%&#65533;	&#30673;&#65533;&#65533;P&#65533;H&#65533;,E9&#650;;&#65533;&#65533;&#65533;N6&#65533;&#1885;d&#158;&#65533;&#65533;Fz6&#65533;X&#65533;&#65533;&#65533;9u&#65533;NvRg&#65533;8&#65533;&#65533;\&#65533;9&#199;&#65533;x3+&#65533;&#65533; &#65533;&#65533;MV&#65533;&#65533;Xuhd0Z%&#65533;&#65533;,<&#65533;b&#252;&#65533;J&#65533;&#65533;G&#65533;	P&#65533;pDF&#65533;W&#65533;:&#65533;&#65533;&#65533;&#65533;-c&#65533;[&#65533;l&#65533;&#65533;&#1858;/&#65533;&#65533;&#65533;&#65533;@"c&#65533;&#65533;&#65533;f 9C	&#65533;&#65533;&#65533;&#65533;x&#65533;p"fhc&#65533;"$&#65533;7&#65533;E@&#65533;o&#65533;&#65533;:&#65533;A&#65533;&#205;&#65533;D&#65533;&#65533;8%&#65533;&#65533;&#65533;&#65533;S&#183;&#65533;H>0"R&#65533;>&#65533;&#65533;&#65533;:&#65533;.bZf&#65533;&#65533;a@]&#65533;S&#65533;&#65533;&#65533;]&#65533;
Yp&#65533;8&#65533;+r&#65533;l0[&#65533;&#65533;&#65533;*Tb&#65533;
&#37679;!&#65533;&#65533;W&#60489;\&#65533;&#65533;&#65533;I&#65533;e&#65533;7MA&#65533;R&#65533;"&#1327;@tG1p&#65533;M&#65533;&#65533;&#1489;-&#65533;+MQ&#65533;r&#65533;Ny&#65533;R&#65533;t&#65533;&#65533;*U&#65533;E%&#65533;G&#65533;WN&#65533;&#65533;U|m!-&#65533;Q&#65533;Rj$k&#65533;cH&#65533;&#65533;&#65533;&#65533;|L&#65533;&#65533;&#65533;g9K&#65533;5;&#65533;&#65533;U&#65533;z&#65533;&#65533;xf&#65533;nG<$|&#65533;&&#1699;&#65533;N)*[&#65533;U&#65533;&#65533;&#65533;i;&#65533;rS$&#65533;&#65533;H#YR&#65533;&#65533;&#65533;:&#65533;&#65533;+8pJl!&#65533;Bh&#65533;&#65533;&,:6	&#65533;a&#65533;UUe>*pGA
&#65533;&#65533;&#65533;&#65533;&#65533;&#65533;O*&#65533;&#65533;C&#65533;&#1193;C	Y&#65533;&#65533;&#65533;&#65533;&#65533;D>&#65533;>&#65533;M$&#65533;&#65533;b&#65533;&#65533;&#65533;.pRlk*&#65533;-nc&#65533;&#65533;t&#65533;&#65533;&#65533;&#65533;s&#65533;&#65533;&#459;&#65533;$u&#498;P&#65533;&#65533;&#65533;&#938;fF]&#65533;l&#65533;&#65533;&#65533;&#65533;|&#65533;^K&#65533;&#65533;&#65533;j_&#65533;&#65533;ThHR&#65533;&#65533;&#65533; &#65533;'&#65533;&#65533;q_&#65533;>&#65533;&#65533;I1&#65533;`&#65533;9&#65533;&#65533;Fa&#65533;l&#65533;&#65533;&#65533;&#307;'(&#65533;Z&#65533;&#65533;&#65533;x&#65533;v9&#65533;&#65533;Bx"O&#65533;&#65533;&#65533;	&#65533;Ms-J/&#65533;&#65533;g&#65533;J&#65533;D&#65533;F&#65533;&#65533;&jc&#65533;&#65533;e{&#1808;&#65533;?&#65533;[]s6&#65533;&#65533;&#65533;<;&#65533;&#65533;@h&#65533;"-~v0&#65533;&#65533;&#65533;&#65533;&#65533;&#65533;2&#65533;&#65533;,&#65533;Iz&#65533;&#65533;"&#65533;&#65533;KcMz&#65533;&#65533;>&#65533;&#65533;>c&#65533;l|&#65533;&#65533;Hbc&#65533;&#65533;&#516;&#65533;&#65533;&#65533;=4sp1|M&#65533;&#65533;H&#65533;&#65533;&#65533;
&#65533;&#65533;("&#65533;j|?)&#65533;^(&#65533;&#65533;Nt&#65533;&#65533;&#65533;$&#65533;4&#65533;K&#65533;o&#65533;j3&#65533;&#65533;&#65533;2,&#65533;&#65533;y&#65533; &#65533;&#65533;&#65533;Dq&#65533;CD&#65533;&#65533;&#65533;&#65533;L{&#65533; &#65533; X&#1386;r&#65533;&#65533;&#65533;&#65533;(&#65533;&#65533;,&#65533;L&#65533;&#65533;:&#1082;&#1661;&#65533;&#65533;&#65533;&#65533;>&"&#65533;8&#65533;&#65533;&#65533;0"&#65533;&#65533;&#65533;&#1746;&#65533;
.&#65533;&#65533;r?&#65533;&#65533;&#65533;&#65533;*hFQ$d&#65533;+&#65533;00&#65533;&#65533;&#65533;&#65533;;Q&#65533;&#65533;A&#65533;|{&#65533;&#65533;(&#65533;"&#65533;,&#65533;&#65533;&#65533;&#589;&#65533; &#65533;*;&#65533;&#65533;&#65533;&#65533;(&#65533;d&#65533;&#65533;&#65533;8&#65533;j&#65533; &#210;&#65533;&#65533;*;&#65533;P&#65533;&#65533;#&#65533;&#515;&#50407;&#65533;&#65533;:XG&#65533;;,*!&#65533;-&#65533;&#65533;bdQ&#65533;/&#65533;&#65533;&#65533;&#65533;-&#65533;&#65533;2&#65533;&#65533;&#65533;&#65533;&#65533;&#65533;&#65533;&#65533;&#65533;:&#65533;&#65533;"2^!2n[&#65533;Ly'&#65533;&#65533;;|&#65533;q&#65533;&#65533;D&#65533;&#65533;&+r&#65533;&#65533;1a&#65533;m&#65533;#Ds&#65533;&#65533;&#65533;&#65533;Y&#65533;&#65533;&#1033;&#1297;&#65533;&#65533;n&#65533;+&#65533;&#65533;&#65533;?5i&#65533;z6&#65533;&#65533;9&#65533;#`&#1643;o&#65533;&#65533;&#65533;A&#65533;b&#65533;I&#65533;&#65533;"&#65533;o&#65533;#&#65533;1$-D&#65533;yE-T&#65533;*&#65533;&#65533;'&#65533;J&#65533;&#65533;94	&#65533;&#65533;S&#1234;j&#65533;	 &#65533;&#43907;&#33568;+&#65533;&#65533;&#65533;&#65533;@CPF`EH&#65533;F&#65533;I&#65533;Hx&#65533;FXsTD0A0:&#65533;P&#65533; -&#1753;.&#65533;!&#65533;A(&#65533;CH&#65533;E`&#65533;F&#65533;I&#65533;&#65533;J&#65533;&#65533;I&#65533;I&#65533;&#65533;D&#65533;
&#65533;q&#65533;&#65533;A(D&#65533;&#65533;m&#65533;FC&#65533;&#65533;&#65533;&#65533;&#65533;&#65533;&#65533;&#65533;&#65533;x&#65533;#	2&#65533;&#1217;&#65533;&#65533;&#65533;&#65533;&#65533;I &#65533;"&#65533;&#65533;&#65533;&#65533;;&#65533;&#65533;b&#65533;&#65533;&#65533;&#65533;,=&#65533;&#65533;&#65533;&#65533;&#65533;&#65533;&#65533;&#65533;1&#65533;&#65533;&#65533;&#65533;&#65533;B&#65533;IB&#65533;&#65533;&#65533;&#65533;&#65533;&#65533;&#65533;&#65533;&#65533;	0&#65533;&#537;&#65533;&#65533;&#65533;&#1528;&#65533;&#65533;&#65533;&#65533;&#65533;)/"&#65533;&#607;;&#65533;&#65533;&#65533;I&#65533;&#65533;"&#65533;&#65533;&#65533;&#65533;&#65533;F&#65533;0&#65533;&#65533;&#65533;&#65533;0&#65533;&#65533;"&#1538;-&#65533;hJ&#65533;&#65533;&#65533;&#65533;&#65533;&#65533;&#65533;&#65533;&#65533;1Z&#65533;&#65533;&#65533;&#65533;&#65533;&#65533;:&#65533;&#65533;&#65533;&#65533;9 &#65533;&#65533;C@&#65533;&#65533;	?&#65533;&#65533; &#65533;&#65533;L&#65533; ;E&#65533;4&#65533;l&#65533;#&#65533;&#65533;&#65533;&#65533;-&#65533;&#65533;&#65533;(.&#65533;&#65533;1&#1994;&#65533;&#65533;&#65533;y.9!0d&#65533;&#2043;&#65533;z>1A&#65533;&#65533;&#1740;&#65533;M&#844;&#65533;&#65533;&#620;L&#65533;4/&#65533;&#610;&#65533;&#65533;&#65533;&#65533; &#65533;&#65533;!&#65533;&#65533;S	7@&#65533;&#65533;&#65533;&#65533; /&#65533;&#65533;K&#65533;&#65533;6Y7%r&#65533;&#65533; &#65533;&#65533;`&#65533; '&#65533;"Jb]&#65533;&#65533;"&#65533;&#65533;&#65533;*&#65533;&#537;&#65533;X&#65533;&#65533;4  &#6014;`&#65533;3I&#65533;&#506307;&#65533;&#65533; &#65533;&#65533;&#65533;&#65533;&#65533;&#65533;&#65533;&#65533;I&#65533;&#65533;&#65533;&#65533;&#65533;B&#65533;&#65533;g2"&#65533;9&#65533;&#65533;&#883;4#&#65533;&#51790;)7
&#65533;&#151;#&#65533;K&#65533;&#65533;&#65533;&#727;&#65533;&#65533;&#65533;`&#65533;&#65533;-$&#65533;&#65533;<&#65533;&#65533;&#65533;&#65533;&#65533;&#65533;;p-&#65533;8><8&#65533;&#65533;0&#65533;&#65533;e&#65533;&#65533;&#65533;&#65533;&#65533;&#65533;&#65533;&#65533;&#65533;%&#65533;&#65533; &#65533;&#577;&#65533;&#65533;3X;&#65533;f&#65533;&#65533;&#65533;&#65533;&#65533;o&#65533;$&#1531;#)&#65533;"&#65533;&#65533;&#65533;&#65533;&#65533;&#65533;"0&#65533;&#65533;&#65533;&#65533;;&#65533;T&#65533;&#65533;&#65533;"i	&#65533;&#1148;y9X;&#65533;&#65533;&#478;&#65533;
&#65533;`&#65533;Exq,GI&#65533;N&#65533;&#65533;M&#65533;K&#65533;&#65533;&#65533;N&#65533;L&#65533;EXB`&#568;P&#65533;EP&#65533;&#65533;&#65533;
@`H|l&#65533;Gp&#65533;G&#65533;&#65533;I&#65533;L&#65533;?&#65533;N&#65533;M&#65533;G&#65533;&#65533;&#65533;<B&#65533;&#65533;CXG&#65533;p&#65533;IxEX&#65533;&#65533;&#49895;&#65533;&#65533;&#65533;w$I&#1480;'&#65533;)&#614;&#65533;F&#65533;8&#65533;&#65533;I&#65533;&#65533;8&#1378;&#65533;IC&#33444;x&#65533;&#65533;&#65533;&#65533;&#574;&#65533;&#1737;&#65533;&#65533;A@&#65533;F&#65533;&#65533;D&#65533;C&#65533;&#65533;FEGY]>&#65533;&#65533;zL&#65533;B&#65533;:(g&#65533;&#432;`
&#65533;0&#65533;&#65533;2&#65533;&#65533;K&#1681;
&#65533;VF&#65533;B&#65533;
&#65533;&#65533;&#65533;(&#65533;&#65533;&#65533;&#65533;&#65533;p&#65533;u&#65533;&#65533;&#65533;&#65533;&#65533;&#65533;&#65533;&#65533;	&#65533;T_&#65533;&#65533;,&#65533;&#65533;0&#65533;&#65533;&#65533;&#65533;&#65533;D&#65533;	&#65533;j&#65533;&#65533;&#65533;&#1114;&#65533;&#65533;H;@H&#65533;&#65533;&#65533;T&#65533;&#65533;&#65533;&#65533;9&#65533;&#1037;&#65533; 	&#65533;&#65533;5&#65533; e&#65533;)&#65533;&#65533;&#65533;K&#65533;&#65533;2M.A4&#65533;&#65533; &#65533;&#65533;R&#65533;H&#65533;&#65533;TS&#65533;&#1737;&#65533;&#766;&#65533;&#65533;q&#65533;&#65533;z&#65533;&#1355;&#65533;&#1690;&#65533;*&#65533;1&#65533;&#65533;1&#65533;&#65533;>&#65533;&#65533;&#65533;p)&#65533;&#65533;&#1551;&#65533;.&#65533;D/%&#65533;&#65533;Q"'*8b#&#65533;3p&#65533;&#65533;;}6Q&#65533;$b+&#65533;v+&#65533;&#65533;j&#65533;&#65533;Q&#65533; &#65533;*/&#65533;&#65533;/&#65533;&#1678;j	&#65533;&#65533;&#65533;H &#65533;Jv&#65533;&#65533;;&#1549;w&#65533;
&#65533;&#65533;&#414;<&#65533;&#65533;P&#65533;A&#65533;&#65533;&#65533;rF&#65533;M<&#65533;x&#65533;]&#65533;A&#65533;&#1764;^&#65533;=)&#65533;1&#65533;1
nQ"h&#65533;-&&#65533;4&#65533;1&#65533;&#65533;	&#65533;G&#65533;O&#65533;&#65533;xR&#65533;&#65533;&#65533;&#65533;&#65533;&#65533;3&#65533;&#65533;&#65533;&#65533;&#65533;	&#65533;&#65533;y&#65533;>xI&#65533;y&#65533;&#65533;t&#65533;&#65533;&#65533;|&#65533;&#25461;&#65533;&#65533;>&#65533;&#65533;&#65533;yQ&#65533;&#65533;X&#65533;&#65533;i&#65533;&#65533;K&#65533;&#65533;&#65533;Y&#65533;&#1256;&#65533;&#65533;&#65533;B&#65533;&#65533;&#65533;,&#65533;*_&#65533;:&#65533;&#65533;&#1803;,&#65533;&#65533;z&#39802;A &#65533;{|&#65533;&#65533;&#65533;
&#65533;@&#65533;&#65533;VM&#65533;L&#65533;K&#65533;M&#65533;&#65533;O&#65533;O&#65533;K&#65533;&#65533;G&#65533;Vu&#65533;Eh&#65533;km&#65533;Dp&#65533;F&#65533;&#65533;J&#65533;L&#65533;J&#65533;H&#65533;K&#65533;`L&#65533;&#65533;I&#65533;&#65533;L&#65533;&#65533;H&#65533;Tq|FH&#65533;kus\&#65533;1W&#65533;x&#65533;&#65533;P!&#65533;&#1612;8&#65533;&#65533;9&#65533;r&#65533;&#65533;yW&#65533;&#65533;B&#65533;&#65533;&#1689;'&#65533;P&#65533;0&#65533;&#65533;Hc&#65533;&#65533;&#65533;&#65533;&#65533;S&#65533;yI&#65533;x,&#65533;&#65533;ICh&#65533;h&#65533;&#65533;&#65533;`&#65533;&#65533;&#65533;&#65533; &#65533;6f&#65533;&#65533;1&#65533;@P&#65533;&#65533;&#573;&#65533;&#65533;@clt&#65533;&#65533;c&#65533;,W&#65533;q&#65533;_&#65533;[M&#65533;>< X&#65533;&#65533;	&#65533;Q>&#65533;M&#65533;&#65533;&#65533;&#65533;&#65533;	&#65533;&#65533;&#65533;&#65533;&#65533;&#65533;	&#65533;&#65533;&#65533;&#65533;z&#1624;q&#65533;&#65533;	&#65533;5&#65533;&#65533;"&#65533;&#65533;a&#65533;&#65533;&#65533;Q_&#65533;&#1096;1b&#65533;&#65533;&#65533;&#65533;&#65533;&#65533;&#65533;LF,>a=	(&#65533;&#65533;&#65533;z&#65533;0%&#65533;i&#1961;&#65533;&#65533;&#65533;&#65533;&#65533;%y&#65533;&#65533;\&#65533;&#65533;X&#65533;&#65533;&#65533;7-A&#65533;O&#748;K|Em9O&#65533;&#65533;&#259;&#65533;(v	&#65533;&#65533;&#65533;]+&#65533;&#65533;&#65533;(0P3 &#65533;_&#65533;ly&#65533;T&#654;mR#&#65533;&#65533;7c&#65533;5[&#65533;N&#65533;&#65533;\&#65533;`&#65533;&#65533;3&#65533;&#65533;&#65533;&#65533;Z&#65533;&#65533;L&#65533;a&#65533;%&#22743;+&#65533;&#65533;&#65533;@&#65533; aL%&#65533;f&#65533;&#65533;	&#65533;HldGPaJ%&#65533;s$&#65533;&#65533;~&#65533;&#65533;3&#65533;&#65533;&#65533;&#65533;0&#65533;&#65533;49g&#65533;&#65533;n&#65533;&#65533;&#65533;j\&#65533;&#65533;&#65533;&#65533;&#65533;&#65533;&#65533;&#65533;&#65533;&#65533;XS &#65533;&#65533;&#65533;![&#65533;&#65533;(&#65533;&#65533;z&#65533;&#65533;Bi&#65533;gU&#173;n&#65533;?&#65533;S&#65533;I &#65533;&#65533;&#65533;A8&#65533;B&#65533;
&#65533;&#65533;&#65533;&#65533;&#65533;z&#65533;&#65533;k&#712;&#65533;&#65533;S&#65533;I&#65533;&#65533;&#65533; N&#65533;(&#65533;!R&#65533;&#65533;&#65533;p&#65533;&#65533;&#65533;&#65533;k&#65533;(&#65533;`&#65533;&#65533;0&#65533;I&#65533;:&#65533;&#65533;e&#65533;f&#65533;&#65533;u=>&#65533; -&#65533;&#65533;9$&#65533;&#65533;(&#824;&#65533;
&#65533;H&#65533;?&#65533;U&#65533;&#65533;
&#65533;&#65533;HX&#65533;&#1366;&#65533;&#65533;&#65533;K&#65533;&#65533;&#65533;nG@a&#65533;l&#65533;&#65533;&#65533;FEp&#1478;&#65533;Ix&#65533;|,a&#65533;v&#65533;n&#65533;H&#65533;HX&#65533;&#65533;&#65533;
&#65533;H&#65533;&#65533;H &#65533;&#65533;X&#65533;

3i&#65533;&#65533;&#65533;P&#65533;&#65533; &#65533;&#65533;s&#65533;&#65533;&#65533;&#65533;&#65533;&#65533;&#65533;)&#65533;&#65533;&#65533;	&#65533;;wU&#65533;0N&#65533;&#65533;X&#65533;&#65533;Jj&#65533;I\&#65533;&#65533;&#65533;&#65533;&#65533; #&#65533;5&#65533;&#65533;&#65533;&#65533;&#65533;&#387;)&#65533;&#65533;&#65533;r&#65533;&#65533;i%?&#1396;&#65533;&#637;&#65533;&#65533;h1Fl&#65533;&#65533;&#65533;=&#65533;&#65533;&#1026;Z&#65533;&#65533;(&#65533;&#65533;&#65533;X&#419;&#65533;&#65533;;&#65533;&#875270;&#65533;z&#65533;,&#65533;&#65533;&#65533;&#65533;"qo&#65533;&#65533;&#65533;zJ&#65533;&#65533;&#65533;&#65533;l&#65533;Q(&#65533;>&#65533;&#65533;&#65533;")&#65533;&#65533;%a&#65533;&#65533;$&#65533;6&#65533;&#65533;c&#65533;&#65533;6k&#65533;&#65533;"O&#65533;&#65533;d&#65533;&#65533;-&#65533;&#65533;&#65533;j&#65533;2 &#65533;&#65533;&#65533;'Md&#65533;O&#65533;&#65533;+&#65533;&#65533;B-&#65533;]&#224;rb&#65533;>&#65533;&#65533;0 &#65533;ZZ&#65533;&#65533;&#65533;@'k&#65533;#R&#65533;&#65533;&#65533;&#65533;&#65533;$&#1099;BB&#65533;)&#65533;K&#65533;&#65533;)$&#65533;&#1758;t5@&#65533;&#65533;5&#65533;g&#65533;*&#65533;*.&#65533;&#65533;&#65533;&#1880;&#65533;&#65533;&#65533;m&#471;&n&&#65533;&#619;&#65533;&#65533;&#65533;C&#65533;&#65533;&#65533;&#65533;&#65533;
&#65533;&#65533;K&#65533;&#65533;&#65533;&#65533;E&#65533;N&#65533;K&#65533; ?&#65533;&#65533;?060&#65533;U&#65533;/ &#65533;'J&#65533;&#65533;=&#65533;&#65533;&#65533;&#65533;&#65533;&#65533;&#65533;8&#65533;&#65533;&#65533;&#65533;&#65533;&#65533;&#65533;>0&#65533;&#65533;&#65533;(&#65533;Bh&#65533;A&#1539;&#65533;&#65533;J&#65533;Nc&#65533;!&#65533;&#1902;&#65533;D&#65533;&#65533;
&#65533;@&#65533;&#65533;;&#65533;&#65533;I&#65533;8&#241;&#65533;&#65533;&#65533;&#65533;&#65533;Az&#65533;&#65533;%&#65533;&#1133;&#65533;rM-&#65533;2&#65533;&#65533;&#65533;H&#988;+
&#65533;*&#65533;&#65533;]
&#65533;x&#65533;&#840;&#65533;&#65533;&#65533;&#65533;e&#65533;&#65533;9&#65533;V&#65533;Y&#15080;cm\&#65533;&#65533;y&#65533;&#65533;&#65533;yB&#65533;fI&#65533;q&#65533;&#65533;&#1512;hdnE&#504;&#65533;&#464;?&#473;&#65533;&#65533;nyC &#65533;mS&#65533;&#65533;&#65533;&#65533;&#65533;a&#65533;&#65533;9&#65533;9&#65533;K&#65533;A&#704;x&#65533;F&#65533;&#65533;P&#65533;&#65533;1&#65533;&#65533;`&#65533;&#65533;&#65533;^i&#65533;u#&#65533;&#65533;&#65533;&#521;&#65533;t&#1846;t&#65533;&#65533;&#65533;&#65533;%&#65533;&#65533;xd&#616;g&#65533;u_&#65533;&#65533;&#65533;&#234;	imJ>&#65533;&#65533;&#65533;&#65533;&#65533;`&#65533;&#65533;&#65533;(2u&#65533;'{"&#65533;	&#65533;&#65533;M~&#65533;&#65533;@&#65533;2&#65533;o&#65533;H&#65533;&#65533;I&#65533;m&#65533;.&#65533;"&#65533;&#65533;&#65533;&#65533;&#65533;8&#65533;Q&#65533;&#989;&#65533;&#65533;&#65533;&#594;&#65533;-q&#65533;&#65533;&#65533;AC&#65533;9rB&#65533;&#65533; &#65533;&#65533;[&#65533;\&#65533;(&#65533;&#65533;&#65533;&#65533;4&#65533;(xa&#65533;&#65533;&#65533;f&#65533;&#65533;&#546;&#65533;qKs&#65533;/&#65533;&#65533;&#65533;&#65533;&#730;&#65533;s&#65533;"&#65533;&#1642;&#65533;&#65533;&#65533;-d&#65533;&#65533;&#65533;&#65533;&#65533;&#65533;&#1996;"&#65533;&#10745;&#65533;@t&#65533;Ck&#65533;&#65533;&#65533;&#65533;&#65533;1&#1439;&#65533; &#65533;&#65533;K&#918;&#65533;	&#65533;&#65533;&#65533;&#65533;1&#65533;j5&#65533;"&#65533;&#65533;&#65533;$&#65533; Sf&#65533;9s&#657;C&#65533;={&#65533;&#65533;&#65533;&#65533;PO9&#65533;5j&#65533;&#65533;P!A&#65533;&#65533;&#65533;&#595;G&#65533;<x&#43044;K8o&#1580;Q&#65533;f&#65533;6o&#65533;4&#65533;sgd&#65533;;w*&#65533;Y&#65533;&#65533;&#65533;4j&#65533;&#65533;&#65533;&#65533;&#65533; >?&#65533;&#65533;g&#65533;&#65533;;o&#1296;	&#65533;e&#65533;&#65533;*Y&#160;&#65533;yg&#65533;@&#65533;Jt&#65533;O&#65533;:s&#65533;Ms&#65533;L&#65533;6p&#65533;&#65533;&#65533;K'e&#65533;;&&#65533;&#65533;&#65533;&#65533;&#65533;O&#65533;&#65533;&#65533;&#65533;$(m&#65533;?u&#1692;)&#65533;&#65533;M&#65533;&#65533;S&#65533;$&#65533;#H&#65533;%"&#65533;'&#65533;&#65533;;v&#65533;&#65533;&#65533;O&#65533;&#65533;#&#65533;#.L4c&#132;#&#65533;L&#65533;w&#65533;&#65533;&#65533;Y&#65533;&#65533;;p&#1312;!&#65533;&#65533;d&#65533;&#65533;d9&#493;<{H&#65533;|&#65533;&#65533;&#65533;c#>,&#65533;&#65533;&#65533;u<vP&#65533;&#65533;J&#65533;&#65533;&#65533;?x&#65533;aCyC&#65533;&#65533;2t(-&#65533;F&#65533;"I	#&#65533;(r!&#65533;"&#65533;Y&#65533;F&#65533; ~&#65533;C&&#65533;%{T&#65533;!!&#65533;&#65533;a!&#65533;&#65533;u&#65533;!R&#513;&#65533;rb&#65533; &#65533;o&#65533;aWKn&#65533;&#65533;&#65533;p&#65533;q&#65533;J&#65533;&#65533;!k&#65533;&#65533;&#65533;&#65533;u"&#65533;&#65533;&#1476;x&#65533;fC{&#65533;&#65533;&#65533;k&#65533;&#65533;ky&#65533;j84&#65533;O[&#65533;U^U&#65533;8&#65533;&#65533;|8Q&#65533;{&#65533;G&#65533;"&#65533;&#65533;a&#65533;}&#65533;&#65533;&#65533;q&#65533;v&#65533;i&#65533;&#65533;&#65533;yP%tp&#65533;&#65533;&#65533;&#65533;	'U'A&#65533;$zR&#65533;I&#65533;[^&#65533;&#65533;vo&#65533;&#65533;g&#65533;a&#65533;Lj&#517;M6&#65533;i&#65533;^_&#65533;&#65533;p&#65533;&#65533;&#65533;&#65533;&#65533;&#65533;4e0&#65533;d)&#65533;D&#65533;T|&#65533;\&#65533;&#65533;QE&#65533;&#65533;g&#65533;YQBt&#65533;&#65533;&#65533;t&#65533;&#65533;&#65533;&#65533;Q&#65533;f4&#65533;&#65533;b&#65533;1FVa&#65533;1&#65533;P&#65533;zc|j&#65533;&#65533;&#65533;&#65533;&$&#65533;&#65533;n&#65533;qc&#65533;&#65533;&#65533;'&#65533;i@&#65533;&#65533;&#65533;&#65533;E&#65533;Li&#65533;&#65533;c&#65533;&#65533;l&#65533;&#65533;&#65533;1&#65533;&#65533;.&#65533;m&#65533;&#65533;&#65533;&#65533;&#65533;2\n0&#65533;!h&#65533;p &#65533;!&#2038;&#65533;}&#65533;n&#65533;&#65533;&#65533;/&#65533;
]&#65533;e&#65533;&#65533;&#65533;Yl&#1116;&#65533;F&#65533;M&#65533;&#809;5&#65533;&#1116;&#65533;&#65533;&#65533;9&#65533;R&#65533;&#65533;&#65533;&#65533;&#65533;|&#65533;&#65533;Rr=KWm&#65533;&#65533;<To&#65533;q&#65533;&#65533;vl&#65533;1&#65533;n[&#65533;&#65533;F&#65533;&#65533;&#65533;&#65533;KVv ~&#65533;&#65533; &#20570;/YJw>&#65533;&#65533;m&#65533;&#65533;ujuwR]'&#65533;&#65533;>&#65533;e&#65533;"&#65533;&#65533;&#65533;M&#65533;T&#65533;J&#65533;&#65533;Fc&#65533;&#65533;&#65533;b&#65533;f&#65533;!&#65533;Ox.H&#65533;&
2u&#65533;&#65533;&#65533;v&#1143;&#65533;H&#65533;&#65533;JH&#65533;&#1095; rQ"&#65533;&#145;{&#473;A&#65533;dk&#65533;&#65533;&#65533;N&#65533;'&#65533; &#65533;&#65533;"&#65533;,)t*&#65533;'&#65533;&#65533;&#65533;&#65533;wM&#65533;{ &#65533; &#65533;&#65533;Z&#65533; &#8669;o&#276;&#65533;&#65533;&#65533;&#65533;&#65533;S&#65533;&#65533;Z~D&#65533;&#65533;=&#65533;wD0&#65533;`&#65533;M&#65533;&#65533;&#65533;(FA&#65533;&#65533;J&#65533;&#65533;x&#65533;C&#65533;`&#65533;#&#65533;&#65533;&#65533;E0&#65533;&#65533;&#65533;&#65533;#&#65533;&#65533;&#65533;&#65533;&#65533;#&#65533;&#65533;&#1793;N&#1078348;-J&#65533;&#65533;IL&#65533;=&#65533;%B*&#65533;&#65533;G&#65533;&#65533;&#65533;&#65533;-&#65533;&#65533;[&#65533;&#65533;&#65533;ds	I	AX&#65533;&#65533;&#65533;_&#65533;H2&#65533; fmA&#287;&#65533;@&#65533;&#65533;&#65533;&#65533;&#65533;*&#65533;1&#65533;&#65533;t&#65533;%EYfu	&#65533;f@&#65533;&#65533;&#65533;uBl&#65533;&#65533;
&#65533;&#65533;&#65533;1&#65533;@&#65533;&#65533;&#65533; &#65533;&#65533;I&#65533;"&#65533;y&#65533;t&#65533;&#65533;ti6us&#224;b&#65533;(&#65533;&#65533;$tH`&#65533;8&#65533;:&#65533;/"m&#65533;T|&#65533;,i&#65533;&#65533;^V[W&#65533;&#65533;t&#65533;Ru&#65533;&#65533;&&#65533;c&#65533;&#65533;	&#65533;i5QN&#65533;9&#65533;&#65533;T&#65533;&#65533;	mU&#65533;&#65533;Fq&#65533;&#65533;&#65533;&#65533;\&#8618;&#65533;&#65533;.'&#65533;e&#944;)&#65533;D&#65533;(V&#65533;L&#65533;V:K&#65533;e.s&#65533;T&#65533;&#65533;]&#65533;_0&#65533;&#65533;&#65533;&#65533;&#65533;,&#65533;0-k&#65533;&#586;&#65533;&#633;@2&#65533;;&#65533;&#65533;21V&#65533;q&#65533;a&#65533;e$&#65533;&#65533;&#65533;&#65533;%&#65533;;&&#65533;.&#65533;Ir&#65533;E%&#65533;&#65533;&#65533;JyY&#65533;J~&#65533;&#65533;HL&#65533;J>&#65533;&#65533;w&#1081;	&#65533;HHPW&#65533;&#65533;GQ&#65533;!&#65533;&#65533; &#65533;L&#65533;&#65533;]&#65533;&#1678;&#65533;&#65533;S&#65533;&#65533;),&#65533;&#65533;J&#65533;&#65533;l8&#65533;&#65533;&#65533;&#65533;0~8&#65533;&#65533;P"&#65533;[&#65533;+2d &#65533;&#1458;&#65533;&#65533;t&#65533;T&#65533;y[&#65533;&#9666;2&#65533;&#65533;U&#65533;&#65533;fBb&#65533;5&#65533;J&#65533;&#65533;&#65533;2l!]&#65533;&#65533;7&#65533;&#65533;T&#65533;&#65533;I d&#65533;&#65533;&#65533;0&#65533;&#65533;9,G}&#65533;C&#65533; a&#65533;&#65533;&#65533;&#65533;&#65533;&#65533;]&#65533;RH&#65533;&#65533;&#65533;oI&#65533;&#65533;&#65533;&#65533;tQe&#65533;T"&#65533;&#65533;&#65533;W&#65533;&&#65533;&#1234;&#65533;&#65533;&#65533;$&#65533;&#65533;&#65533;&#65533;&#65533;F,9ZI&#65533;R&#65533;&#65533;&#65533;&#65533;!&#669;"&#65533;&#65533;H&#65533;f&#65533;jS&#65533;T&#65533;C$"&#65533;8D&#65533;p&#65533;;&#65533;B&#65533;0&#65533;&#65533;&#65533;H&#65533;&#65533;]D&#65533;|&#65533;S&#65533;&#65533;
*"&#65533;&#65533;M&#65533;Gd&#65533;9&#1434;&#65533;&#65533;d&#1051;&#65533;T&#65533;&#65533;&#463744;&#65533;!&#65533;$&#65533;(Dgsp&#65533;&#1621;EJdJ&#65533;
	H&#65533;&#65533;M1@S&#65533;&#65533;T&#65533;&qm&#65533;A)&#65533;&#65533;K^&#65533;|N?0d&#1052;xH&#65533;Z5
II-&#65533;&#65533;4&#65533;&#65533;C &#65533;&#65533;&#65533;XD!&#65533;&#65533;&#65533;&#65533;&#65533;s&#65533;&#65533;O&#65533;&#65533;&#65533;&#65533;&#65533;v+\&#65533;&#65533;&#65533;k&#65533;:Q&#65533;4&#65533;&#65533;^S&#65533;E&#65533;m&#65533;A &#598;`G&#65533;B&#65533;L&#1545;&#65533;&#65533;&#65533;&#65533;&#65533;&#65533;&#65533;_qK&#65533;&#65533;&#65533;~&#65533;&#65533;&#65533;@&#65533;O&#65533;&#65533;&#65533;Sd&#65533;i&#65533;`&#65533;&#9114;&#65533;E&#65533;&#65533;&#65533;"&#65533;e&#65533;BbD)&#65533;0I&#65533;SgS&#65533;u1K&#65533;&#65533;F&#65533;M&#65533;&#1817;.&#65533;-D&#65533;&#65533;US&#65533;p&#65533;&#65533;&#65533;l&&#65533;2WmUI&#65533;&#65533;]F&#65533;(&#65533;V&#65533;&#65533;3d9&#65533;2
&#65533;&#65533;&#65533;)&#65533;\&#65533;&#65533;&#65533;&#65533;(X&#65533;dP=&#65533;d6&#65533;&#65533;&#65533;&#65533;&#65533;(%tz=.&#65533;D)6&#65533;&#65533;A&#65533;&#65533;&#65533;)&#65533;P&#65533;&#65533;&#65533;&#65533;!&#65533;)&#65533;g&#65533;&#65533;H&#697;;+&#65533;Rp(&#65533;&#65533;-&#65533;]&#65533;&#65533;f&#65533;&#65533;f&#65533;&#65533;t&#65533;"&#659;6&#65533;[7T&#65533;&#65533;a&#65533;CbI&#65533;4F&#1652;f&#65533;&#1605;/&#65533;p&#65533;&#65533;&#65533;^&#65533;!&#65533;!M&#65533;&#65533;&#65533;tK@&#65533;F&#65533;&#65533;QR&#1172;$&#65533;&#65533;&#65533;X&#65533;&#65533;@&#65533;ziT>&#65533;W	&#65533;&#65533;&#65533;\&#65533;v&D&#65533;&#65533;Z6&#189;C&#65533;7"&#65533;+&#65533;b8&#65533;&#65533;&#65533;M4&#65533;~&#65533;&#65533;&#65533;&#65533;w&#65533;&#65533;2&#1481;&#65533;&#65533;XB&#65533;&#65533;Vd)&#65533;#$Q	Ll&#65533;&#65533;pDu&#65533;&#65533;&#65533; &#65533;Wd&#65533;!&#65533;d&#65533;6Ry$"q&#65533;JL&#65533;&#65533;&#65533;&#65533;>uP&#65533;&#65533;%&#65533;""a&#65533;KP&#65533;3&#65533;-#:&#1224;C&#65533;&#65533;&#65533;&#65533;&#65533;&#968;T&#65533;&#65533;&#65533;&#65533;CB0kt &#65533;&#65533;hms&#65533;B&#65533;.r&#65533;H#x&#65533;@&#65533;&#65533;&#65533;&#65533;&#65533;D&#65533;;w&#65533;g&#65533;&#65533;Y&#65533;[c&#65533;&#65533;g3&#65533;x&#65533;"&#65533;`&#65533;&#65533;fG&#65533;j;R&#65533;&#695;5&#65533;&#65533;&#65533;&#65533;&#65533;&#65533;&#65533;&#65533;]Gq&#65533;!&#65533;&#65533;LjX&#65533;b|&#65533;x`#"1&#65533;&#65533;I4&#65533;1&#65533;&#65533;&#65533;-&#65533;&#65533;&#65533;;&#65533;&#65533;0&#271;!Qw&#65533;&#65533;<&#183;&#65533;#x&#65533;vE &#65533;Ak&#1259;`@&#65533;w&#65533;&#65533;L"xK&#65533;&#65533;&#65533;0&#65533;&#65533;&#65533;G"&#65533;&#65533;)&#65533;L&#65533;{&#65533;sh&#65533;&#65533;Y&#65533;l&#65533;=e&#65533; i&#65533;DP&#65533;i)JZ7&#65533;&#65533;ln&#65533;&#65533;!&#65533;YA&#65533;!B&#65533;`HkH&#65533;&#65533;&#65533;&#65533;&#65533;\]&#525;&#65533;U&#65533;&#65533;Iq&#65533;Yq&#65533;&#65533;&#65533;&#414; &#65533;&#65533;A&#65533;&#65533;&#65533;&#65533;D&#65533;&#65533;E&#65533;&#65533;E&#65533;HS%u&#489;d&#65533;A&#65533;&#65533;&#65533;]&#65533;&#65533;I&#48672;^&#65533;e&#65533;a&#65533;a&#65533;&#65533;O4&#303;&#65533;D`(H&#65533;F&#65533;	F &#65533;&#65533; }DUL&#65533;K&#65533;K)&#65533;&#65533;A&#65533;&#65533;&#65533;H=AM&#1412;&#65533;d&#65533;L,G&#65533;&#65533;&#65533;j
&#65533;&#65533;YVDN\&#65533;p&#65533;T&#65533;V&#65533;&#65533;&#65533;2&#65533;&#65533;x&#65533;A&#65533;&#65533;&#65533;%&#65533;QqP&#958;dJ&#65533;&#65533;&#65533;K &#65533;M1}a2M&#65533;&#65533;d&#65533;&#65533;&#65533; &#65533;&#65533;&#65533;&#65533;B&#65533;<&#65533;&#65533;&#65533;&#65533;&#65533;&#65533;&#65533;&#65533;&#65533;P YRKD&#65533;&#65533;b&#65533;&#65533;VH&#65533;dL&#65533;&#65533;H&#65533;&#65533;&#769;DK&#65533;D&#65533;&#65533;	X&#65533;&#65533;m&#65533;&#65533;G&#65533;H|&#65533;x}N&#65533;&#65533;&#65533;"(&#65533;F&#65533;&#65533;d&#65533;N&#65533;5	&#65533;&#65533;&#65533;&#65533; %&#65533;&#65533;  B$P&#65533;%dB&`&#65533;$,&#65533;&#65533;&#65533;&#65533;&#65533;X&#65533;+&#65533;M&#65533;GY&#65533;W &#65533;^8B&#65533;M&#65533;&#65533;]$@B#&#65533;&#65533;~ W&#65533;&#65533;#2&#65533;$X&X%&#65533;cF<&#130;-Bq&#1417;&#65533;&#65533;&#65533;^&#65533;&#65533;9B@NW&#65533;y1&#65533;VD&#65533;&#65533;Z X
E&#65533;"d#&#65533;
u$HF&#65533;&#65533;GH&#65533;5F&#65533;&#65533;&#65533;&#1620;xq&#65533;k&#65533;r!&#65533;&#65533;&#65533;k)_2&#65533;1P"E&#65533;X<D \e&#65533;B&#65533;&#65533;H&#65533;&#65533;&#65533;&#65533;&#65533;AP&#65533;`&#65533;Aq &#65533;p&#65533;d[&#65533;&#65533;#&#65533;&#65533;"&#65533;&#65533;&#65533;)t&#65533;&#65533;8&#65533;&#917;%TBZR&#65533;y&#65533;&#65533;&#65533;&#65533;H&#65533;xaWf&#777;&#65533;T	&#65533;H&#65533;&#65533;&#65533; &#65533;Oi&#65533;HUrci&#65533;P &#874;&#65533;&#65533;! y&#1801;`^&#65533;%&#821;&#65533;d&#591;&#65533;&#621;&#65533;}&#65533;O&#65533;&#65533;&#65533;&#65533;`&#65533;Q &#65533;	{&#65533;&#65533;S4L&#65533;`&#65533;D}4&#65533;"5&#65533;]I{4_&#65533;&#65533;&#65533;&#65533;y&#65533;%m&#65533;&#65533;m&#65533;&#65533;&#65533;x&#65533;|&#65533;&#65533;&#65533;Q>&#65533;&#65533;&#65533;"&#65533;&#849;&#65533;&#65533;]&#65533;K&#65533;X&#65533;&#65533;&#65533;&#65533;&#65533;&#65533;&#65533;Pa&#65533;&#65533;&#65533;3&#65533;&#65533;`&#65533;&#65533;&#65533;K&#65533;(&#65533;&#65533;&#65533;+^&#65533;z&#65533;J&#65533;4R&#65533;&#65533;x&#65533;L\J&#644;&#65533;nb&#65533;&#368;=&#65533;&#65533;&#65533;&#1416;&#65533;&#65533;ap&#65533;x&#65533;&#65533;&#65533;}~L&#65533;t&#65533;&#65533;&#65533;&#65533;\&#65533;&#65533;rpAXA&#65533;R&#65533;<&#65533;H&#65533;&#65533;{&#65533;&#65533;p``Q&#65533;K&#65533;Y&#65533;P&#65533;&#65533;&#65533;&#65533;&#65533;&#65533;&#65533;&#49980;&#65533;Y&#65533;&#65533;&#1339;&#65533;&#65533;&^J&#65533;%&#65533;w&#65533;O&#65533;&#65533;&#65533;&#65533;&#65533;i&#65533;U&#65533;YS&#1869;&#65533;&#65533;&#65533;r&#65533;R&#65533;&#65533;&#65533;T(N&#65533;&#65533;&#65533;K&#65533;D&#65533;&#65533;IN&#65533;&#65533;&#65533;&#65533;&#948;&#65533;&#65533;&#65533;&#65533;&#65533;$&#65533;|&#65533;&#65533;&#65533;}iF&#65533;&#65533;/r&#65533;^!&#1863;&#65533;&#65533;V&#65533;&#65533;&#65533;&#65533;XqN]2a(ZG&#65533;Q_j%&#65533;&#65533;&#65533;
v&#65533;&#65533;&#65533;&#65533;&#65533;&#65533; &#65533;G&#65533;&#65533;D"d$^D&#1385;V
&#65533;&#65533;&#65533;H&#65533;&#65533;&#65533;&#65533;BJ&#65533;$&#65533;#&#65533;~]&#1549;&#65533;Bjd#&#65533;&#65533;$L&#65533;&#65533;m&#65533;'l&#65533;5f&#65533;&#65533;&#65533;&#65533;z&#65533;&#65533;N&#65533;&#65533;&#65533;#&#1313;&#65533;$x&#65533;&#65533;}[~<&#65533;P&#65533;&#65533;G&#65533;&#65533;&#65533;&#65533;&#65533;&#65533;$&#65533;W!(&#65533;#&#65533;&#65533;&#65533;&#65533;V	&#65533;&#65533;&#65533;>&#65533;&#65533;&#65533;$fpHL&#65533;HR:&#65533;!,hU&#1856;&#65533;&#1593;&#65533;&#1497;FF&#65533;&#65533;.&#65533;&#65533;l&#65533;&#65533;r&#65533;,&#65533;&#65533;&#65533;Zt&#65533;&#65533;kZASw&#65533;y"@&#65533;%h&T%PB$h$=&#939;&#65533;!X&#65533;b&#65533;&#65533;kv&#65533;&#65533;&#65533;&#65533;X&#65533;&#65533;A&#65533;&#65533;&#65533;Y&#65533;&#65533;&#65533;E&#65533;&#65533;Vj&#65533;&#65533; &#65533;A|&#65533;b!	&#65533;&#65533;I&#65533;&#65533;&#65533;OJ&#65533;+&#65533;&#65533;,6&#65533;O&#65533;&#65533;&#65533;Y&#65533;G&#65533;&#65533;&#65533;il^G&#65533;&#1808;8&#65533;x&#65533;&#65533;&#65533;&#65533;&#65533; &#65533;At&#65533;&#1441;]&#65533;&#65533;1&#65533;&#65533;X&#65533;&#65533;&#531;&#65533;&#65533;9yTL&#65533;'&#65533;&#65533;f&#65533;T&#827;`J&#1236;&#384;&#65533;!&#65533;&#65533;&#65533;&#65533;\&#65533;&#65533;&#65533;&#344;&#65533;&#65533;p&#65533;&#65533;&#65533;&#1602;A&#65533;&#65533;m&#65533;jA&#65533;&#65533;&#65533;ar&#65533;&#65533;[&#65533;^&#65533;&#65533;&#65533;%&#65533;]&#634;XJ&#65533;&#65533;&#65533;n&#65533;A^A&#65533;6n&#65533;b&#65533;&#65533;K&#65533;,G&#65533;hl`}^(&#65533;&#65533;N&#65533;l&#65533;&#65533;n^l&#65533;&#65533;Z&#65533;Vx&#65533;v&#65533;&#65533;ntA5&#65533;E&#65533;&#1420;&#65533;X&#65533;`&#65533;H&#65533;&#65533;n&#65533;h&#65533;&#65533;&#65533;b&#65533;&#65533;V&#65533;7iS&#65533;-&#65533;i&#65533;l&#65533;&#65533;&#65533;&#65533;&#65533;v&#65533;&#65533;&#65533;&#65533;H&#65533;&#65533;&#65533;aY-N&#65533;XT&#65533;N&#65533;|&#65533;;%&#65533;&#65533;&#65533;HSttG&#65533;O[!&#65533; P&#65533;_aD&#65533;&#65533;&#44056;\E&#65533;&#65533;h]
Y&#65533;f&#65533;&#65533;&#65533;RH&#65533;%%7&#65533;3&#65533;H&#65533;6Ex&#65533;k&#65533;l&#65533;&#65533;Y&#65533;X&#65533;&#65533;r&#65533;x&#65533;A&#65533;_O&#65533;Y&#65533;&#65533;&#65533;2E&#65533;&#65533;V&#65533;I&#65533;eH/&#65533;Gg_&#1021;<&#65533;\&#65533;&#65533;&#65533;&#65533;&#65533;=&#1085;$&#65533;d@2P&#65533;a&#65533;%`&#65533;5&#65533;&#65533;&x&#65533;(&#65533;&#65533;(&#65533;)&#65533;)&#65533;B'&#65533;&#65533;%<&#65533;;q&#65533;y&#65533;'(&#65533;&h&#65533;&h&#65533;%DB&#65533;z&#65533;&#65533;fTdgq*h&#65533;&#1961;NBZ&#65533;&#65533;&#65533;
&#65533;HZ&#65533;q_c&#65533;%l%&#65533;c&\&#65533;&#65533;g<&#65533;&#65533;a&#65533;yH&#65533;&#964;A&#65533;j!&#65533;&#65533;m&#65533;&#65533;&#65533;-&#65533;E&#1893;&#65533;o&#65533;&#65533;&#65533;&#65533;E&#65533;&#65533;&#65533;!,&#65533;tEV&#65533;&#65533;^&#65533;W&#634;iJD`pQ!d&#65533;;B&#65533;9&#65533;&#65533;9&#65533;&#65533;&#65533;
Y&#65533;&#65533;L&#65533;&#65533;&#65533;Ae&#65533;	&#65533;U&#65533;FP+&#65533;&#65533;&#65533;&#65533;&#65533;&#65533;&#65533;&#65533;&#65533;&#65533;&#65533;	k&#65533;JE&#65533;D&#65533;&#65533;T&#65533;D&#1727;&#65533;L1&#65533;&#65533;o&#65533;&#938;&#65533;N&#65533;M&#65533;a&#65533;&#65533;<&#65533;O &#671;&#65533;I&#1548;'&#65533;&#65533;&#65533;&#252;K|&#65533;&#65533;3tA&#65533;b&#65533;&#65533;&#65533;&#65533;SY&#65533;&#65533;&#65533;E&#65533;&#65533;&#65533;L&#65533;'M`-&#65533;&#65533;&#65533;&#65533;&#65533;&#65533;&#65533;pJ&#65533;&#65533;&#946;pA&#65533;A&#65533;3s&#65533;m&#65533;&#65533;X&#65533;b[&#65533;XoNKB&#65533;.V&#65533;&#65533;r&#65533;&#65533;R&#65533;&#65533;:G&#65533;P&#65533;D&#65533;4&#65533;P&#65533;p&#65533;`&#65533;&#65533;F-&#1808;Q&#65533;&#65533;9&#65533;&#65533;8&#65533;&#65533;&#65533;&#65533;nJS&#65533;t&#65533;&#65533;&#65533;F/&#65533;h&#65533;&#65533;<_h&#65533;x&#65533;r&#65533;&#65533;VLU&#65533;&#65533;Q&#65533;&#1436;&#65533;&#65533;Jl&#65533;&#65533;&#65533;&#65533;&#65533;&#65533;&#65533;:{nn&#65533;~&#65533;&#65533;&#65533;&#65533;mQ t&#65533;4&#65533;`&#65533;&#65533;&#65533;L&#65533;o&#65533;hMT&#65533;&#65533;&#65533; G&#65533;&#65533;J&#50711;2&#65533;&#65533;&#65533;&#65533; &#65533;JXT>&#65533;H&#65533;t&#65533;3&#65533;&#65533;O&#65533;l&#65533;&#65533;&#65533;"&#65533;>Vd-X!H&#65533;&#65533;&#65533;iL&#65533;STI#U&#65533;m&#65533;AL_&#65533;(&#65533;&#874;&#65533;&#65533;&#65533;\&#65533;&#65533;+M&#65533;%&#65533;h&#65533;&#65533;&#65533;!A&#65533;Q&#65533;&#65533;H&#65533;&#65533;&#65533;&#65533;&#65533;&#65533;G&#65533;)&#65533;&#65533;v&#65533;&#65533;.X9Bp&#65533;N&#65533;&#65533;&#65533;U&#1479;,&#65533;v&#65533; &#65533;	 &#65533;#P&`&#65533;&#65533;^#Zf_&#65533;$,X&#613;&#65533;%lBy&#65533;7&#65533;&#65533;&&#65533;q%dBy{(&#65533;&#65533;ys(&#65533;&#65533;(&#65533;7)&#65533;B+&#65533;B+&#65533;&#65533;'&#65533;\%&#65533;&#65533;y&#65533;&#65533;|&#65533;&#65533;&#65533;BwB&#65533;[&#65533;&#65533;Lbp&#65533;jU&#65533;EV&#65533;d&#65533;:
&#65533;%T&#65533;l5^&#65533;u&#65533;w'|&#65533;w(|&#65533;&&#65533;&#65533;&#65533;&#65533;%&#65533;&#65533;&#47466;&#65533;kp&#65533;&#65533;&#65533;&#65533;&#65533;&#65533;a&#65533;vcJMk&#65533;&#217;&#65533;8w&#65533;OUH&#65533;+&#65533;]&#65533;&#595;&#65533;Fy0&#65533;*&#65533;7&#65533;&#65533;&#65533;e2Q+&#65533;G&#65533;\&#65533;v &#65533;&#65533;&#65533;&#65533;&#65533;&#65533;a&#65533;nAXWc&#65533;Y&#65533;&#65533;fz&#65533;&#269;Em&#65533;D`&#65533;QC&#65533;&#65533;&#65533;J=&#65533;m&#65533;\&#65533;&#65533;&#65533;&#65533;6!5R&#65533;&#65533;&#65533;b&#65533;m&#65533;&#65533;\PQt&#65533;%!&#65533;&#65533;&#65533;&#65533;&#65533;&#1045;&#65533;&#65533;e&#65533;v&#65533;&#65533;&#65533;-nFWAU_&#65533;~S&#65533;&#65533;!&#65533;(&#65533;&#429;&#65533;&#65533;-Mm&#65533;O&#65533;&#65533;&#65533;x&#65533;G]&#65533;&#65533;"&#65533;3&#65533;YgE&#65533;^ANOA&#65533;n&#65533;VM}&#65533;Tq&#65533;&#65533;&#65533;&#4610;.&#65533;m&#65533;&#65533;N&#65533;&#65533;gT&#65533;&#65533;&#65533;F&#1388;&#65533;a<T&#65533;&#65533;&#65533;&#860;&#65533;&#65533;&#65533;:9A&#65533;&#65533;&#65533;gD&#65533;x&#65533;&#65533;&#65533;:&#65533;&#65533;&#65533;A&#65533;E&#65533;&#65533;&#65533;4]D&#65533;TN&#65533;&#65533;X&#65533;&#65533;=NFo&#65533;&#65533;&#65533;&#65533;,&#65533;&#65533;O&#65533;LF&#65533;/\&#65533;&#65533;&#65533;YW&#65533;<&#65533;K$1&#65533;Q&#65533;G&#65533;&#65533;&#65533;LDL_&#65533;&#65533;&#65533;EA&#774;&#65533;&#65533;&#65533;&#769;F5&#65533;&#65533;&#65533;&#65533;Vg&#1682;&#65533;QPn&#65533;&#65533;&#65533;G&#65533;K&#65533;H&#65533;&#65533;t&#65533;&#65533;A&#65533;&#65533;&#65533;(&#65533;&#65533;mOq&#65533;)2&#65533;&#841;&#65533;{&#65533;&#65533;l&#65533;K&#65533;&#65533;M&#65533;&#65533;&#65533;&#65533;V&#65533;Y&#65533;&#65533;U>VM"&#65533;&#65533;0&#65533;&#65533;P&#65533;<&#65533;/&#1064;&#65533;bF&#65533;&#65533;] &#65533;x&#65533;h&#65533;&#65533;A4&#65533;p&#24953;&#65533;u{1Q&#65533;XOp&#65533;&#65533;&#65533;^~&#65533;i\&#65533;QCm	J&#65533;&#65533;bT&#65533;H&#65533;&#65533;&#65533;sH"&#65533;*)k$F&#65533;$g&#65533;&#1856;\&#65533;&#65533;U#'h%&#65533;&#65533;&#65533;0.&#65533;&#65533;MP&#1141;&#65533;u&#65533;&#65533;&#65533;fF`&#65533;d&#65533;&#65533;hd&#65533;uk&#65533;&#65533;n&#65533;c	&#65533;B&#65533;&#65533;t&#65533;&#65533;&#65533;&#65533;&#65533;&#1837;V&#65533;jl&#65533;&#65533;J&#531;K`&#65533;O&#65533;&#65533;&#65533;LO&#65533;_&#65533;&#65533;,+&#65533;DE&#65533;&#65533;&#65533;&#65533;L$&#65533;sJ&#986;&#65533;&#65533;t&#65533;k&#65533;\&#65533;Z&#1374;NN&#65533;&#599;&#65533;,;&#65533;{@&#1279;&#65533;|&#65533;&#65533;&#65533;\&#65533;&#65533;y|&#65533;/&#65533;'w0&#65533;N&#65533;&#65533;y&#65533;&#65533;V&#65533;&#65533;O&#65533;:v&#65533;&#1841;Cg&#65533;8n&#1580;Q&#65533;&#65533;&#65533;g&#1060;Q&#65533;P&#65533;2a&#65533;p&#1138;&#65533;&#65533;&#65533;,Y&#65533;|1i2&#792;0`&#65533;&#65533;)c&#65533;33&#1268;q&#65533;&#65533;&#65533;q&#65533;&#65533;d&#65533;&#65533;&#859;8r&#65533;&#65533;l&#65533;&#65533;6K&#65533;.|&#65533;&#65533;1`<j&#65533;&#65533;L&#65533;5ln&#65533;g&#65533;V7k&#65533;&#65533;I&#65533;&#65533;!&#65533;&#65533;j&#65533;&#809;C&#65533;&#65533;6&#65533;&#65533;^&#65533;&#65533;&#65533;N&#65533;=&#65533;&#65533;&#65533;hF&#65533;I/^Z&#65533;S&#65533;&#65533;&#65533;6p&#65533;&#281;&#65533;v&#65533;/&#65533;1S&#65533;&#65533;K&#65533;c&#65533;d4&#65533;&c&#65533;`&#65533;&#65533;	&#1253;&#65533;i/_&#65533;P&#1906;&#65533;g4&#65533;+&#65533;&#1898;&#65533;M&#1953;rr&#65533;&#65533;&#65533;&#65533;&#65533;&#65533;c&#300;dy2&#65533;L&#65533;;&#65533;&#65533;CG&#65533;&#65533;6w#_&#65533;l&#65533;E5J}&#409;&#65533;&#65533;&#65533;&#65533;&#65533;&#65533;U~&#65533;&#65533;&A&#65533;u&#65533;'&#65533;It&#65533;&#1125;&#65533;&#65533;&#1435;S&#65533;&#65533;g&#65533;&#65533;<[&#65533;&#65533;&#65533;B&#65533;23&#65533;#=&#65533;#=&#65533;&#65533;&#65533;4&#65533;&#1571;;&#424;&#65533;&#65533;(&#65533;hB3&#65533;&#65533;b&#65533;&&#65533;h&#65533;&#65533;&#65533;&#65533;P&#65533;*&#65533;P@7&#65533;P#&#65533;&&#65533;Pb
*&#65533; ##/&#65533;0B
0&#65533;&#65533;'&#65533;x&#65533;-&#408;&#65533;GD&#65533;9&#65533;&#65533;CAdA&#65533;&#65533;(&#65533;&#65533;S:&#65533;&#65533;c&#65533;E"Q&#65533;B)&#65533;&#65533;4Q&#273;1&#65533;7&#65533;&#65533;h&#65533;&#65533;&#65533;h&#65533;.&#65533;&#65533;"&#65533;&#65533;&#1338;&#65533;K>&#65533;&#65533;&#65533;&#65533;&#1424;h&#65533;9&#248;&#65533;
&#65533;&#65533;&#65533;&#65533;&#65533;2&#65533;H&#65533;&#65533;&#65533;&#65533;&#65533;@	d9&#65533;H&#65533;1&#65533;H&#65533;&#65533;&#1796;B&#65533;>&#65533;&#547;&#65533;&#65533;&#65533;&#65533;&#39330;`&#65533;&#237;9&#65533;&#65533;o,6h&#65533;&#65533;^	&#65533;&#65533;*&#65533;&#65533;U&#65533;&#65533;&#751;&#65533;PKYK&#65533;&#65533;/&#65533;#&#65533;TW5&#65533; &#65533;&#1162;&#65533;>4&#65533;=
&#65533;c=&#65533;8&#65533;;z&#65533;5&#65533;l&#65533;CV&#65533;s&#65533;&#65533;#l	&#65533;c&#65533;|&#65533;=W&#65533;&#65533;"J&#65533;=TX&#65533;r&#65533;#==&#1443;&#65533;y&#65533;}K!&#65533;h;&#65533;&#65533;X
&#65533;&#65533;&#65533;&#65533;&#65533;&#65533;"&#65533;&#1688;&#65533;<&#65533;E&#65533;9&#1947;#/&#65533;tB#&#65533;&#65533;&#65533;#&#65533;G0&#65533;&#65533;V6"&#65533;S"4>&#65533;&#65533;&#65533;&#65533;$&#65533;,&#65533;&#65533;
-d&#65533;&#65533;"&#65533;&#65533;4#&#65533;&#65533;&#65533;b&#65533;&#65533;\jM&#65533;3&#65533;&#65533;&#65533;&#65533;&#65533;&#65533;0I/0&#65533;c&#65533;&#65533;&#65533;&#65533;&#65533;!&#65533;X&#65533;&#65533;&#65533;H&#65533;(9&#65533;U&#65533;&#65533;z&#65533;&#65533;&#65533;S&#6583;&#65533;l&#65533;0+&#65533;H]|#&#65533;&#65533;&#65533;&#65533;j&#65533;&#65533;_m&#65533;3."&#65533;&#65533;&#65533;&#65533;s&#65533;m;$&#65533;&#65533;m&#65533;&#65533;&#65533;1&#65533;&#65533;&#65533;l&#65533;3H&#65533;#&#738;&#65533;&#65533;h;&#65533;vHr&#65533;&#63510;\U&#65533;=_>Z&#65533;cP?&#65533;&#65533;C;&#65533;Jd&#65533;j&#1773;<&#65533;&#65533;&#65533;&#65533;z&#65533;=!&#65533;xj&#65533;j&#65533;&#65533;&#1027;&#65533;m~&#65533;<&#65533;&#1486;&#65533;n&#1883;,&#65533;&#65533;&#65533;&#65533;*&#65533;&#65533;&#65533;&#65533;&#65533;;&#65533;&#65533;&#65533;
T|&#65533;&#65533;z_&#65533;^=&#65533;&#65533;&#65533;&#1073;&#65533;N&#65533;&#65533;DcW&#34197;&#65533;d&#65533;&#65533;I&#65533;&#65533;&#65533;85|&#65533;!3Q&#65533;&#65533;w&#65533;-pp&#65533;SCz&#65533;g&#65533;&#65533;mm&#65533;&#1878;&#65533;&#65533;6XN@g&#65533;b&#65533;&#183;j&#65533;/	LH&#65533;9&#65533;p&#65533;B&#65533;&#65533;7&#65533;&#65533;z&#65533;L&#65533;-d&#65533;-&#65533;&#65533;&#65533;@&#65533;u&#65533;
YX&#65533;06&#65533;9.&#65533;&#65533;&#65533;&#65533;)`&#65533;W&#65533;&#65533;,2&#65533;(l9&#65533;&#65533;@&#65533;6&#65533;&#65533;Z0C1&#65533;;H&#65533;&#65533;&#65533;&#65533;&#65533;&#65533;?&#65533;P&#65533;&#65533;&#65533;&#65533;o&#65533;&#65533;8D!6&#65533;?&#65533;&#65533;&#65533;!)=&#65533;A	&#65533;N&#65533;2&#65533;&#65533;i$ALw&#65533;P`&#65533;&#65533;x&#65533;@&#65533;2R&#65533;&#65533;&#65533;&#65533;8/ALM&#65533;&#65533;h&#65533;)q&#65533;6J&#65533;&#65533;&#65533;)[&#65533;&#65533;&#65533;&#65533;&#65533;	/&#65533;&#65533;Q&#65533;&#65533;,&#65533;/,IC[&#65533; &#65533;&#65533;&#65533;&#65533;&#65533;&#65533;&#65533;&#65533;IS&#65533;&#1062;!e'&#65533;&#65533;lU&#65533;&#65533;&#65533;sT7&#943;&#65533;&#65533;Z&#65533;+V&#65533;^&#65533;&#65533;&#65533;&#65533;a&#65533;&#65533; &#65533;&#65533;&#65533;&#65533;&#65533;v&#65533;
&#65533;6A&#65533;Dfj&#65533;&#65533;$&#65533;&#65533;D6&#65533;"&#65533;x&#65533;&#65533;?&#65533;&#65533;0&#65533;o=&#65533;&#65533;|&#65533;&#65533;&#65533;&#65533;&#65533;+r&#65533;&#941;d&#65533;&#65533;|&#65533;N\1&#65533;&#65533;&#65533;&#65533;&#65533;&#65533;K=&#65533;&#65533;P&#65533;&#65533;&#65533;&#65533;&#65533;/&#65533;r&#65533;&#65533;D&#65533;;x&#65533;:&#65533;&#65533;&#65533;+&#65533;@&#65533;&#65533;&#65533;)&#65533;+J|&#65533;" &#65533;&#65533;&#65533;&&#65533;y&#65533;&#65533;&#65533;0&#1157;&#65533;e&#65533;$U_&#65533;e&#65533;!&#65533;&#65533;f&#65533;&#65533;&#65533;&#65533;/? &#142;&#65533;&#65533;&#65533;&#65533;&#1348;&#65533;&#65533;y&#65533;&#65533;&#65533;&#65533;&#65533;Y&#65533;&#65533;B&#65533;&#1175;&#65533;VuM&#65533;Dnu&#65533;&#65533;&#65533;&#366;|&#65533;&#65533;X&#940;&#65533;&#65533;&#65533;&#65533;&#65533;&#1546;/&#65533;s!B&#65533;&#65533;&#65533;&#65533;.!la&#65533;`;}&#65533;&#65533;&#65533;S$&#65533;&#65533;TC&#65533;J&#65533; &#65533;&#65533;&#1161;&#65533;&#1517;NP_&#65533;&#65533;&#65533;F-&#65533;)&#65533;^p&#65533;<&#65533;&#65533;@&#65533;J&#65533;&#65533;&#65533;&#65533;hX&#218;&#65533;>&#65533;&#65533;O&#65533; f9&#65533;>&#65533;rsy&#65533;eD&#65533;&#65533;&#65533;G&#65533;&#65533;&#65533;&#1530;&#65533;6&#1311;&#65533;!4{cr&#65533;E'&#65533;&#65533;&#65533;g4&#65533;&#65533;&#65533;3W#P&#946;{&#65533;&#65533;&#65533;&#65533;&#65533;n&#65533;&#65533;&#65533;&#65533;&#65533;T&#65533;&#65533;J)&#65533;&#65533;&#65533;&#65533;
&#65533;|	&#65533;c&#65533;J&#65533;A&#65533;&#65533;&#65533;&#288;&#65533;= &#134;b&#65533;&#65533;&#65533;&#65533;&#65533;&#65533;q:&#65533;$&#65533;&#65533;B&#65533;&#65533;&#65533;5&#65533;&#65533;
Z&#65533;&#65533;&#65533;&#65533;0&#65533;N&#65533;&#65533;1Xu&#65533;H&#65533;&#65533;/Hajh&#65533;&#65533;p&#65533;&#65533;&#65533;a*lHHB&#65533;>&#65533;a&#65533;&#65533;&#65533;2eHj&#65533;totQ&#65533;
&#65533;&#65533;TY&#65533;\&#65533;&#65533;&#65533;&#65533;`&#65533;$&#65533;&#65533;W(]]&#65533; 'B&#65533;i&#65533;Tr&#65533;&#195;E{&#65533;Q&#65533;1&#65533;A&#65533;&#33170;&#65533;fsudU&#65533;&#65533;&#65533;u;&#65533;&#654;&#65533;n&#65533;w&#65533;&#65533;GEZyU&#65533;*&#65533;c,mp>p&#65533;&#65533;&#65533;YD(&#1148;#&#65533;3&#65533;&#65533;A$&#65533;&#65533;&#65533;D%0a&#65533;H|&#1296;h&#65533;"A&#65533;&#65533;_&#65533;T&#65533;X&#65533;&#65533;MQ&#592;&#65533;&#65533;W&#65533;&#65533;&#65533;EdZ&#65533;8"&#1028;&#65533;D|&#65533;&#1098;`&#65533;&#65533;%&#65533;F,&#65533;&#65533;V&#303;&#65533;$Z&#65533;M&#595;&#65533;&#65533;Nv&#65533;&#724;&G#B&#65533;&#65533;&#65533;&#65533;fg?&#745916;&#65533;&#65533;Li&#65533;&#65533;&#65533;gr&#65533;6i&#65533;^9H&#1732;0"&#65533;(KW&#592;&#65533;&#65533;&#65533;&#65533;D)8&#65533;&#65533;;&#65533;&#65533;&#65533;&#65533;&#65533;&#33397;&#65533;xC)&#65533;U'&#65533;T&#65533;._&#65533;S&#65533;X&#65533;=U}+&#65533;8&#65533;&#65533;|&#65533;&#65533;^Su&#963;&#65533;&#65533;&#65533;90&#65533;9&#65533;&#65533;d qH?&#65533;v&#65533;&#65533;;&#65533;6Q&#65533;&#65533;N&#65533;&#65533;P&#65533;&#65533;w&#65533;Fd:&#65533;&#65533;$"	&#65533;C&#65533;&#1546;h&#65533;#&#65533;&#65533;D&#65533;:&#65533;Q&#65533;R4Q&#65533;}&#65533;&#65533;uy&#65533;&N&#65533;$y&#65533;&#65533;#&#65533;&#65533;&#65533;&#65533;e&#65533;9~dw&#65533;&#65533;H3&#65533;&#65533;:&#65533;4&#65533;Ck&&#65533;2&#65533;}&#65533;T&#65533;&#65533;&#65533;&#65533;z%&#65533;&#65533;&#65533;&#65533;&#65533;j&#65533;vR&#65533;&#65533;&#65533;&#65533;X&#65533;>&#65533;&#65533;u&#48231;'&#65533;&#65533;J&#65533;l&#65533;,&#65533;9f1&#65533;&#65533;
&#65533;\&#65533;&#65533;'&#65533;&#65533;&#65533;&#65533;&#65533;B96'y>F&#65533;@0? &#65533;&#65533;&#65533;&#65533;&#65533;&#65533;KX	B&#65533;|e:&#65533;&#65533;&#65533;S\h&#65533;&#65533;
! t3&#65533;*&#65533;&#65533;s&#65533;&#65533;a&#65533;&#65533;q&#65533;&#65533;e.d&#65533;&#65533; &#65533;CnT|&#65533;C&#65533;&#1264;&#65533;&#65533;&#65533;`&#65533;#&#65533;&#65533;&#1968;&#65533;k&#65533;&#65533;&#65533;&#65533;&#65533;&#65533;;n8C&#65533; &#65533;$T!&#714;C&#65533;&#65533;G&#65533;&#65533;&#65533;aO&#65533;&#65533;\&#65533; &#65533;&#65533;&#65533;&#65533;&#65533; &#65533;&#65533;b6&#65533;#]\K&#65533;&#65533;eu&#65533;&#65533;~&#65533;F&#896;&#65533;n&#65533;&#65533;&#65533;&#65533;!C'&#65533;&#847;&#65533;J&#65533;&#65533;Z&#65533;&#65533;)&#65533;&#65533;&#65533;&#65533;^&#65533;&#601;(&#65533;v`&#65533;z,&#65533;>&#65533;&#65533;&#65533;&#65533;]L&&#65533;&#65533;C&#65533;@&#65533;nU&#65533;&#65533;v&#65533;iP&#65533;&#354;&#65533;1@&#65533;M&#65533;&#65533;&#65533;&#33651;&#65533;&#947;a&#65533;*&#65533;&#65533;&#65533;(A(&#65533;
&#65533;&#65533;D&#65533;&#65533;!&#65533;&#65533;	&#65533;d$&#65533;F&#65533;l&#65533;&#65533;&#65533;|-&#65533;&#65533;!
&#65533;&#65533;&#65533;&#65533;&#65533;&#65533; a&#65533;&&#1292;&#65533;&#65533;&#65533;&#65533;&#65533;@+&#65533;<&#65533;&#65533;q&#65533;&#65533;n&#65533;I&#65533;n&#65533;J&#65533;gP&#65533;J&#65533;}n&#65533;m&#65533;&#65533;K-&#65533;&#65533;$&#65533;$&#65533;k&#65533;&#65533;x&#65533;&#1430;&#65533;wn&#65533;&#65533;&#1680;&#65533;2&#65533;&#65533;-&#65533;&#65533;^&#48100;&#65533;&#65533;&#1188;&#65533;&#65533;zB&#65533;B&#65533;M&#65533;&#65533;mw&#65533;&#65533;&#65533;&#65533;&#65533;&#65533;&#65533;D&#65533;@kX2&#65533;&#65533;&#65533;&#65533;&#65533;&#65533;&#65533;&#65533;&#65533;&#65533;&#65533;*KJ&#65533;&#65533;&#65533;&#65533;&#65533;&#65533;&#65533;&#65533;v &#65533;&#566;It&#65533;&#65533;v&#65533;&#65533;&#65533;'&#65533;
-6A.&#65533;&&#65533;&#65533;&#65533;A&#65533;nJ
&#65533;&#65533;&#65533;&#65533;
&#65533;&#65533;&#65533;&#65533;&#65533;&#65533;&#65533;&#65533;*&#65533;N&#65533;~&#65533;-T'dZ&#65533;&#65533;G &#1294;&#65533;&#65533;&#65533;4&#65533;CkX&#65533;N&#65533;l&#65533;&#65533;*&#65533;J&#65533;Q_&#65533;]&#65533;G`&#65533;&#65533;[&#65533;&#65533;&#65533;&#65533;8&#65533;t&#65533;F&#65533;&#65533;1B=&#65533;78&#65533;&#65533;&#65533;k&#65533;&#65533;&#65533;&#65533;&#65533;
k&#65533;"&#65533;&#65533;"(&#65533;$m&#65533;f&#65533;&#65533;h&#65533;2H'&#65533;&#65533;+r&#65533;2"g&#65533;k&#65533;&#65533;&#65533;&#65533;&#345;&#65533;%&#65533;&#167;>&#65533;7zY&#65533;&#1013;&#65533;m&#65533;&#65533;-f)&#65533;&#1574;&#65533;X0&#65533;&#65533;&#28364;r-&#65533;&#65533;m&#65533;'S&#65533;&#65533;&#65533;&#65533;&#65533; &#65533;&#65533;&#65533;i&#65533;&#65533;
&#65533;&#65533;&#65533;&#65533;&#65533;$&#533798;#&#65533;&#65533; 	&#65533; &#65533;&#65533;2$c-.&#65533;&#65533;@	&#65533;`
&#65533;&#65533;&#65533;&#65533;I`b&#65533;@&#65533;@&#65533;<&#65533;
"&#65533;&#65533;
&#65533;@V'&#65533;&#1671;!&#65533;#&#65533;d&#65533;&#65533;&#600;,&#65533;-"&#65533;@&#65533;&#65533;&:v&#65533;r\&#65533;'&#65533;&#65533;P'&#65533;&#65533;-&#65533;&#65533;&#65533;^&#65533;l1&#65533;+&#956;&#65533;&#65533;&#65533;&#65533;&#65533;m&#65533;&#65533;
&#65533;wN&#65533;a&#65533;&#65533;74&#65533;=&#65533;A"&#65533;&#550;i&#65533;&#65533;&#65533;v&#65533;rV&#65533; &#556;&#65533;&#65533;&#65533;B&#65533;&#65533;&#65533;dS&#65533;&#65533;&#65533;mL aD-(&#65533;*!4&#65533;&#65533;&#65533;&#65533;&#65533;&#65533;$&#65533;6&#65533;&#65533;q&#912;a&#65533;
&#65533;Bu&#65533;&#65533;&#65533;&#65533;&#65533;&#65533;\&#65533;J&a&#1424;?@E&#65533;q&#65533;&#65533;&#65533;&#65533;1}&#65533;g!mJ&#65533;&#65533;Xh&#65533;kx&#65533;&#65533;&#65533;,t&#65533;
&#65533;&#65533;3B&#65533;4B&#452;&#65533;,&#65533;G&#65533;F&#65533;TH+A6&#65533;+7&#65533;&#65533;0&#65533;&#65533;&#65533;&#65533;&#65533;I:U&#168;LP&#65533;N&#1872;&#65533;&#65533;T!&#65533;@JR&#65533;&#65533;&#65533;P&#65533;aA#&#65533;A&#65533;C-&#65533;&#65533;&#65533;!+1&#65533;&#1293;
g4&#65533;&#65533;&#65533;!&#65533;&#65533;1I&#65533;Go&#65533;&#65533;&#65533;&#65533;1>&#65533;mI&#848;H&#65533;&#65533;&#65533;&#65533;&#65533;
&#65533;E&#65533;&#65533;&#65533;&#65533;,&#65533;&#65533;&#65533;J&#497;Jo&#65533;&#65533;&#65533;	_.&#65533;&#65533;R&#65533;+y&#65533;8sC<&#65533;&#65533;&#1667;W&#65533;&#65533;&#65533;hnQM&#46302;&#65533;UW&#65533;&#65533;&#65533;&#65533;$E&#65533;&#65533;D&#65533;\&#65533;&#671;&#65533;&#65533;vfuQ&#65533;H&#65533;rZ&#65533;&#601;&#65533;'&#65533;&#65533;&#65533;&#65533;h(9&#65533;&#65533;&#65533;&#65533;'&#65533;&#65533;&#65533;&#65533;&#65533;h^`&#65533;&#758;D&#65533;&#65533;&#65533;&#632103;(XUU5'&#65533;F>&#65533;WF&#65533;a&#65533;K&#65533;&#65533;"&#65533;n&#65533;-&#65533;ra&#157534;v&#65533;&#65533;&#1318;7&#585;&#65533;G'[&#1000;,&#65533;E&#65533;&#65533;[&#65533;&#65533; &#65533;&#65533; X&#65533;`&#65533; &#65533;~Dh&#640;&#640;
8l!&#65533;&#65533;&#65533;&#65533;D&#65533;&#65533;G&#65533;@&#65533;`O&#65533; "O&#65533;`&#65533;@&#65533;&#65533;&#65533; _6E&#65533;@&#65533; &#65533;&#65533;^N&#65533;`BlH&#65533;!&#65533;&#65533;({bR&#1440;K&#65533;&#671;&#65533;I@&#65533;&#65533;xi&#65533;p/2*&#65533;}&#65533;&#65533;+p#s&#65533;&#65533;&#65533;&#65533;jP&#65533;&#65533;&#65533;J!R&#65533;*k&#65533;t&#65533;&#65533;(&#65533;X&#65533;3o$&#65533;&#65533;L&#65533;&#65533;/&#65533;&#65533;&#65533;M&#65533;
ps&#28834;H&#65533;&#1317;ZDt&7&#65533;I1&#65533;&#65533;&#65533;&#65533;	e&#65533;&#65533;&#65533;M&#65533;&#65533;.&#65533;&#65533;&&#65533;<tJ&#65533;&#65533;(A<&#65533;2&#65533;*&#65533;t&#976;&#65533;&#65533;&#65533;&#65533;&#65533;&#65533;&#65533;&#65533;&#65533;&#65533;C&#37713;&#65533;C&#65533;&#65533;&#65533;D&#65533;&#65533;>&#65533;FM&#65533;\&#65533;&#65533;&#65533;x-&#65533;&#65533;&#65533;m &#65533;1&#1582;&#65533;&#65533;&#65533;&#32910;t&#65533;7%&#65533;&#65533;0u&#65533;%&#65533;{&#65533;&#65533;3&#65533;>@&#65533;0A&#65533;Dx&#65533;&#65533;uS&#65533;&#65533;!s&#65533;&#65533;L&#65533;3C&#65533;&#65533;&#65533;6&#65533;L&#65533;d&#65533;T&#65533;e&#65533;&#65533;x&#65533;&#65533;&#65533;$&#65533;#&#65533;g&#65533;&#65533;.&#65533;&#65533;&#65533;IM&#65533;&#65533;&#65533;&#65533;B&#65533;t{}&#65533;yXB&#65533;&#65533;&#65533;&#65533;&#65533;&#65533;&#65533;&#65533;Mi&#65533;n#7&#65533;mmE?qIW&#65533;!&#65533;x_2&#65533;4&#65533;&#65533;&#65533;&#65533;&#65533;&#65533;&#65533;P&#65533;&#65533;L&#65533;V!&#65533;J&#65533;&#65533;m&#65533; DG&#776;q`&#65533;&#65533;&#65533;*&#65533;&#65533;&#65533;&#65533;j&#65533;&#65533;Y&#65533;&#65533;&#65533;&#65533;&#65533;&#65533;H&#65533;\ %OmRg]F&#65533;&#65533;v&#65533;&#1900;1&#65533;O&#65533;&#65533;8&#65533;&#65533;)&#65533;&#1539;&#65533;&#65533;&#65533;&#65533;&#65533;=&#65533;&#65533;&#65533;&#65533;C&#65533;&#65533;(&#65533;&#65533;C&#339;n&#65533;&#65533;&#65533;B<&#65533;&#65533;yB&#65533;hP&#65533;&#65533;&#65533;&#65533;h&#65533;j4&#65533;&#65533;"K&#65533;&#65533;j&#1324;d4
u &#65533;ae&#65533;&#65533;&#65533;&#65533;&#65533;&#1158;&#65533;&#65533;\&#65533;2!x&#65533;T&#386;&#65533;mP&#65533; &#65533;&#65533;&#65533; &#65533;&#65533;@T&#65533;&#65533;&#65533;2&#65533; &#65533;&#65533;&#65533;"&#550; 
&#65533; &#65533;`&#65533;`&#65533;&#65533;&#65533;`
&#65533;&#65533;
&#65533;@!&#65533;&#65533;&#1280;&#65533;&#65533;&#65533;`&#768;&#65533;&#65533;&#384;a#&#65533;&#65533;Lm&#65533;&#65533; 3&#65533;`&#65533;^&#65533;H&#65533;K&#65533;D&#65533;@X&#65533;sA&#65533;e)&#47138;"&#65533;b&#65533;@&#65533;&#65533;&#65533;&#65533;&#65533;l&#65533;K&#65533;&#65533;<&#65533;&#65533;&#65533;&&#1221;j.&#1684;&#65533;&#65533;&#65533;&#1614;R&#65533;&#65533;	&#65533;&#65533; :)&#65533;QA&#65533;&#65533;&#65533;N&#65533;qX&#65533;&#65533;ZN
&#65533;x&#65533;(&&#65533;&#65533;&#65533;&#65533;&#65533;_&#65533;9&#65533;&#65533;&#65533;&#65533;&#65533; m&#1936;1&#65533;P4&#65533;&#65533;&#65533;&#65533;&#1412;&#65533;&#65533;&#65533;w&#65533;&#65533;F4@&#65533;ww&#65533;.B&#65533;N&#65533;E/A0!#5B&#65533;&#65533;D&#65533;4}TC&#65533;J&#65533;&#65533;&#65533;WC&#65533;1H&#65533;&#65533;&#65533;&#65533;QE1&#65533;M&#65533;-H&#65533;&#1336;7w3&#65533;&#65533;1s)t
m&#65533;&#65533;&#65533;&#65533;Txom&#65533;~.s&#65533;&#65533;&#65533;m&#65533;&#65533;&#65533;&#65533;&#65533;&#65533;&#65533;{'&#65533;2&#65533;@s&#65533;&#65533;0A&#65533;&#65533;&#65533;&#65533;&#65533;@T&#65533;&#65533;&#65533;~&#628;&#65533;&#65533;&#65533;L&#65533;&#305;&#65533;/[&#65533;&#65533;&#65533;wn&#65533;&#65533;s&#65533;Jmv%1&#65533;&#65533;&#65533;&#65533;
M&#65533;N&#65533;X&#65533;&#65533;&#65533;I;&#65533;L&#65533;&#65533;&#65533;&#65533;t&#65533;&#65533;A%&#65533;{&#65533;4&#65533;8&#65533;
O&#65533;R&#65533;&#65533;&#65533;$a&#65533;B]&#65533;&#65533;:&#65533;j %&#65533;&#65533;&#65533;&#65533;fn &#65533;nS&#65533;&#65533;&#65533;(p"&#65533;&#65533;F&#65533;K&#65533;&#65533;&#65533;Xw&#65533;&#1890;&#65533;&#65533;+r&#65533;c<	&#65533;&#65533;&#1758;e&$#&#65533;&#65533;&#65533;p&#65533;&#65533;&#65533;&#65533;[&#65533;&#65533;&#65533;
&#65533;&#65533;&#65533;&#65533;&#65533;u,,C+4&#65533;j&#65533; 2&#65533;&#65533;F&#65533;&#65533;&#65533;(&#65533;@&#65533;^B&#65533;:&#65533;clf&#65533;&#65533;@&#65533;&#65533;j&#65533;ze&#65533;Jbh(BP&#65533;C&#65533;&#65533;&#65533;5oR&#65533;&#65533;&#65533;&#65533;&#65533;&#65533;&#65533;&#65533;%&#53937;d&#65533;$\&#65533;&#65533;&#65533;`&#65533;&#288;B&#65533;&#65533;`!0&#65533;&#65533;&#65533;&#65533;&#65533;&#190;&#65533;&#65533;`&#65533; B<&#65533;&#65533;&#65533;&#65533;"h&#65533;&#65533;&#65533;&#65533;&#65533;v&#65533; 3&#65533; &#65533;&#65533;a!&#65533;`S&#65533;&#41380;&#65533;j&#829;&#65533;y1&#65533;&'&#65533;n&#65533;t&#1268;&#65533;@	w<&#65533;&#65533;&#65533;4&#1952;&#65533;&#645;\ZKoR&#65533;a&#65533;-oNM&#65533;&#65533;V&#65533;&#65533;&#65533;GQ&#65533;&#65533;&#65533;&#65533;.&#65533;`n&#65533;4&#65533;&#65533;:&#65533;)q&#65533;J&#65533;J8&#65533;&#65533;B
&#65533;
&#65533;uZ&#65533;yR&#65533;5&#65533;&#65533;{&#65533;B&#65533;V>&#65533;T&#65533;z&#65533;&#65533;)&#65533;&#65533;&#65533;PH&#65533;
&#65533;&#65533;n&#65533;x&#65533;pE&#65533;&#65533;I7&#65533;<&#65533;:&#65533;&#65533;&#65533;&#65533;&#65533;&#1633;4&#65533;W&#975;&#65533;'u&#65533;7&#65533;&#65533;~Xu#&#65533;Q&#65533;xV&#65533;}7&#1224;N&#65533;P|&#65533;r&#65533;&#65533;"&#65533;*4&#65533;&#65533;L&#65533;&#65533;&#65533;EU&#65533;&#65533;&#65533;&#65533;&#498;&#65533;&#65533;&#65533;&#65533;&#65533;&#65533;&#65533;^&#65533;&#65533;-&#65533;q&#65533;N&#65533;"&#65533;	-U&#65533;]&#65533;&5&#65533;&#65533;&#65533;#)&#65533;A&#65533;&#65533;S^Fmwy&#65533;	&#65533;&#65533;i&#65533;&#234;&#65533;F\&#65533;&#65533;l&#65533;p&#1509;&#65533;&#65533;eP&#65533;;&#65533;b&#65533;&#65533;&#65533;&#65533;|{M&#65533;nR&#65533;&#65533;&#65533;pF#&#65533;u!M&#65533;m&#65533;Ky&#65533;&#65533;&#1817;&#65533;m&#65533;j&#65533;}&#65533;&#65533;&#65533;&#65533;8&#65533;Y&#65533;&#65533;^&#65533;&#65533;Y&#65533;&#65533;w&#65533;&#65533;&#65533;&#65533;B&#65533;d|&#65533;Oj&#1351;pWMp)Q&#1854;&#595;&#65533;$&#1049;&#65533;&#65533;&#65533;&#65533;?&#65533;O&#65533;v(&#65533;)&#65533;&#65533;'
&#65533;c&F*2fb^&#65533;s&#65533;&#65533;U&#65533;&#65533;&#65533;&#65533;&#65533;4\&#65533;&#65533;994f1j#&#65533;&#65533;&#65533;dd&#65533;,&#65533;g&#65533;lq&#65533;&#65533;&#138;){R&#65533;7&#65533;6&#65533;&#65533;&#65533;1"&#65533;W&#65533;&#65533;t&#65533; &#65533;&#65533; &#65533;&#65533;&#65533;&#65533; JbBf/&#65533;&#65533;
&#65533;@!&#65533;&#65533;&#65533;sRm&#65533;&#65533;
&#65533;&#65533;T&#65533;&#65533; 5m*&#65533;&#65533;!TE&#65533;&#1920;xlg&#65533;b&#65533;`&#65533;&#65533;&#65533;&#65533;'&#65533;&#65533;&#896;
&#65533; &#65533; &#65533;&#65533;&#65533;&#65533;.&#65533;&#65533;&#65533;&#65533;(&#65533;&#65533;&#65533;&#65533;]$_S&&#65533;&#65533;;&#65533;i&#65533;&#65533;&#542;&#65533;JS&#65533;&#65533;&#1134; &Yz&#65533;&#65533;&#65533; @*D&#65533;P"E"D&#65533;&#65533;@&#65533;&#65533;GOG=|B&#65533;HP=;&#65533;&#65533;&#65533;&#463;&#65533;>&#65533;x&#65533;s&#65533;N&#65533;&#65533;s&#65533;&#1081;&#231;&#65533;K>}&#65533;!&#65533;&#65533;h&#65533; ?w&#65533;I&#65533;&#65533;2e&#1080;&#65533;S&#65533;O?&#65533;&#65533;(hP!D9ZQ!&#65533;&#65533;=&#65533;&#65533;&#65533;&#65533; @~&#65533;&#65533;s&#1230;&#65533;>&#65533;}1&#65533;CH&#65533;0e&#65533;&#65533;iS&#65533;N&#65533;4i&#65533;&#65533;IS&#65533;L&#65533;&I&#65533;&#65533;,&#65533;E&#65533;-'2T&#65533;&#65533;^&#65533;&#65533;4v5&#65533;(-#F&#65533;=&#65533;&#314;&#65533;dI&#65533;b&#734;-&#65533;&#65533;ZH&#65533;&#65533;Jb&#65533;&#65533;Q&#65533;&#65533;&#65533;&#65533;&#65533;&#231;xq&#65533;&#65533;&#65533;&#17513;&#65533;&#65533;;&#65533;&#65533;&#65533;&#65533;'&#65533;;x&#65533;t&#65533;s&#65533;&#65533;4&#65533;_&#65533;&#65533;&#65533;&#65533;9t&#65533;&#65533;&#65533;&#65533;g9q&#65533;|X
"tQ&#65533;g&#1054;9&#65533;&#65533;'P!E&#65533;2&#65533;F&#65533;b` &#65533;r&#65533;"&#65533;&#65533;&#65533;Eq&#65533; ^&#65533;&#65533;UAAx&#65533;ry&#65533;&#65533;@&#65533;&#65533;&#65533;&#65533;o&#65533;1l&#65533;&#65533;i&#65533;&#65533;&#65533;g&#65533;&#65533;F4&#65533;!&#65533;&#65533;&#65533;eW&#65533;v=m&#65533;p&#65533;"&#65533;|y&#65533;"&#65533;&#65533;HAJ&#65533;uEZ&#65533;4&#65533;v&#65533;&#65533;!&#65533;t&#65533;&#65533;&#65533;j&#65533;&#65533;y&#65533;&#1172;{D&#65533;&#1801;n&#65533;&#65533;&#65533;[&#65533;4j&#65533;&#65533;&#65533;%&#65533;&#65533;o&#65533;x#&#65533;n&#65533;&#65533;'u&#19742;x&#65533;1&#65533;&#65533;&#65533;&#65533;a&#65533;7%Js&#1857;GP>
	&#65533;&#65533;&#65533;&#65533;%&#65533;X&#65533;&#65533;&#65533;&#65533;m&#1697;OV&#65533;Dw&#65533;1'&#65533;&#65533;&#1703;&#65533;&#65533;&#65533;&#411;ol&#65533;&#65533;s&#65533;&#65533;Ff&#65533;qFd&#65533;_t&#65533;&#65533;d&#65533;&#65533;&#65533;O&#65533;&#65533;&#65533;P&#65533;a&#65533;e4uEZpa&#65533;Zta&#65533;M}&#1395;&#65533;&#65533;&#65533;vm7)&#65533;&#65533;&#65533;&#65533;Kq&#65533;&#65533;w&#65533;zGoUx&#65533;&#65533;&#65533;&#65533;&#65533;&#65533;'&#65533;q&#65533;I&#65533;&#65533;n&#897;S&#65533;u`&#65533;r&#65533;&#65533;&#65533;k&#65533;&#65533;&#65533;dX&#65533;]p&#65533;s&#65533;1&#65533;d&#65533;&#65533;_a&#65533;!ke&#65533;!FqH&#65533;&#65533;tz&#65533;&#65533;&#65533;j&#65533;&#65533;lt&#65533;!dK>	b&#65533;!&#65533;&#65533;&#65533;&#65533;t&#65533;A&#65533;`p&#65533;EK`!m&#65533;&#65533;&#65533;&#65533;F&#65533;E&#65533;!H"&#65533;LIo&#65533;&#65533;&#65533;&#65533;Ap4&#65533;\&#65533;e&#65533;&#65533;W&#65533;&#145;&#65533;n&#65533;\&#65533;4&#65533;&#1118;&#65533;&#65533;&#65533;&#65533;t&#65533;!J|&#65533;&#65533;U v&#65533;VB&#65533;
&#65533;&#65533;V&#65533;57&#65533;0]&#65533;r&#65533;!wx(9&#65533;&#65533;l&#65533;&#65533;&#65533;&#65533;&#65533;&#65533;&#65533;q&#65533;&#65533;&#65533;y&&#65533;&#65533;&#65533;&#229;i&#65533;&#65533;&#65533;]|1FTk&#65533;(&#65533;6&#65533;5&#65533;&#65533;J}&#65533;'ZW&#65533;,"&#65533;"&#65533;hUt*&#65533;&#65533;&#65533;&#65533;&#65533;!&#65533;&#65533;}g&#65533;&#65533;&#65533;^&#65533;U&#65533;efE&#592;E&#65533;H&#65533;^&#1155;&#65533;di&#65533;tMg@'yH"&#65533;4&#65533;$&#65533;&#511;&#65533;m&#65533;tF&#65533;Y$&#65533;_&#65533;&#65533;&#65533;{@r&#65533;&#65533;&#65533; &#65533;%#&#65533;&#869;&#65533;?&#65533;&#65533;z!&#65533;&#65533;&#65533;&#65533;&#65533;m2qL&#65533;&#65533;&#65533;&#65533;%[&#65533;&#65533;:&#65533;&#65533;F8"kl&#65533;#NX&#65533;&#65533;&#65533;'&#65533;E&#65533;O&#65533;&#65533;&#417;N%,;&#65533;B0&#65533;A&#65533;&#65533;dB&#65533;+&#65533;K&#65533;Dz&#65533;j`ip&#65533;X&#65533;&#65533;s&#65533;&#65533;`	&#65533;&#65533;K&#65533;D&#65533;&#65533;&#65533;GY&#65533;&#65533;4&#65533;=ve?&#65533;CP &#65533;&#65533;&#65533;An@&#65533; &#65533;%A	Q&#65533;&#177;&#65533;&#65533;DE&#65533;FZJ&#65533;&#65533; 1&#65533;1O&#65533;U&#65533;p&#65533;%&#65533;&#65533;F&#65533;&#65533;Q0'E&#65533;&#65533;&#65533; e&#65533;&#65533;&#65533;=&#65533;NJ&#65533;&#65533;"&#1668;T&#65533;KC&#65533;q&#65533;|&#65533;&#65533;&#65533;&#65533;+&#65533;0qtAcU&#65533;&#65533;.&#65533;&#65533;Eh&#65533;&#1396;
9&#65533;1&#65533;2` C&#176;&#65533;b~&#65533;\&#65533;B&#65533;9&#65533;`&#65533;&#65533;Yc8&#65533;&#65533;&#65533;&#65533;&#65533;2&#65533;Q&#65533;D&#65533;&#65533;&#65533;bi,Z&#65533;*W&#65533;X&#65533;t&#65533;i9w@&#65533;&#65533;&#65533;x..&#65533;hE+2 9&#65533;&#65533;w&#65533;&#65533;K&#65533;R!&#65533;hKVq&#65533;V&#65533;&#65533;&#65533;&#65533;&#65533;&#65533;2&#65533;&#65533;&#65533;h&#65533;&#65533;H&#65533;/V&#65533;&#65533;s&#65533;d&#65533;P&#65533;*P&#65533;n&#65533;&#65533;&#65533;&#65533;: %g&#65533;&!&#65533; &#65533;1&#65533;&#65533;9&#65533;&#65533;&#65533;&#65533;K>&#65533;A&#65533;	&#65533;C\h&#65533;$C&#65533;&#65533;a&j&#65533;&#65533; )Da
\ &#65533;&#65533;&#293;&#65533;&#65533;&#65533;M:&#65533;&#65533;&#174;&#65533;?S&#65533;&#65533;&#65533;&#65533;?&#65533;p&#65533;&#65533;&#233;n(Ur&#29493;&#65533;&#65533;&&#65533;9&#65533;&#65533;r(T&#65533;&#65533;%&#65533;&#65533;&#548;J
&#65533;&#65533;&#65533;&#65533;d&#65533;&#65533;,rVoU{&#65533;&#65533;&#65533;6&#65533;IR&#65533;&#65533;&#65533;RBj1 &#65533;&#65533;\&#65533;&#65533;&#65533;&#65533;&#65533;1&#65533;&#65533;h&#65533;JM&#65533;&#1542;_&#65533;^8&#65533;&#65533;&#1056;&#65533;&#65533;6&#65533;F&#65533;rh&#65533;"&#65533;&#65533;&#65533;&#65533;}&#65533;CD&#65533;&#837;8&#65533;&#1230;&#65533;C&#65533;&#65533;n&#65533;ZN&#65533;<&#65533;<!E:&#65533;
N&#61700;&#65533;&#65533;E&#65533;,&#65533;K"2"&#65533;t$$9&#65533;&#1508;&#46562;&#65533;-l?&#65533;I&#65533;p)&#65533;&#65533;E&#65533;&#65533;&#65533;*&#65533;$&#65533;&#65533;g1&#65533;&#65533;&#65533;&#65533;&#65533;~&#65533;xj"2&#65533;&#65533;9$>	&#65533;&#65533;&#65533;T&#65533;&#65533;&#65533;p[&#65533;&#65533;" &#65533;I\"2&#65533;&#65533;&#65533;#&#65533;&#65533;p%u&#931;&#65533; &#65533;PO&#65533;&#65533;FrS&#65533;&#65533;@&#65533;&#65533;z&#65533;&#65533;&#65533;3&#65533;&#65533;&#1463;&#65533;,&#65533;t&#65533;f&#65533;&#65533;&#65533;&#65533;P;A&#65533;n&#65533;&#65533;B&#65533;&#65533;t&#65533;&#65533;c&#65533;&#65533;K&#65533;&#65533;tK.V&#65533;&#65533;p&#65533;1p&#65533;
J Bj&#65533;&#65533; $A
XH&#65533;&#65533;&#65533;i\%1^&#65533;f&#65533;&#65533;Y1&#65533;*&#65533;P&#65533;&#1101; &#65533;9Wa&#943;&#65533;c&#65533;j&#65533;'?&#20780;&#65533;&#65533;z65&=&#65533;&#65533;Vm8*U&#65533;F&#65533;&#65533;Ji;u&#65533;&#65533;&#65533;&#65533;
JD&#65533;&#65533;;&#65533;B&#65533;&#65533;|&#65533;_yy&#65533;&#65533;&#65533;&#65533;&#65533; o&#65533;[&#65533;&#65533;6&#65533;&#65533;-/x&#65533;[S&&#65533;k,?&#65533;&#65533;X+{&#65533;&#65533;@&#65533;U&#65533;1i&#65533;L&#65533;&#65533;&#65533;X>&#65533;QX&#65533;&#65533;U&#65533;&#65533;&#65533;&#65533;&#65533;/R&#65533;5&#837;Lo&#65533;&#1561;&#65533;B&#65533;`,&#794;&#65533;&#65533;&#65533;l&#65533;&#65533;&#811;&#65533;Us&#65533;&#65533;l&e&#774;aX}&#65533;&#65533;+B&#65533;&#65533;M&#65533;&#65533;&#65533;+&#65533;&#65533;n &#65533;8	&#65533;&#65533;&#65533;&#65533;+&#65533;&#65533;&#65533;&#65533;O&#65533;&#65533;	&#65533;b;&#65533;&#65533;a&#65533;&#65533;&#65533;&#65533;Q&#1713;&#65533;W&#65533;&#65533;&#65533;F&#723;N&#1444;&
&#65533;1&#65533;&#65533;#&#65533;(/Sy&#65533;&#65533;&#65533;f&#65533;&#65533;F&#65533;r'Q!&#65533;&#65533;	&#65533;nFLnwG""&#65533;Gr&#65533;&#65533;&#65533;&#65533;&#65533;&#65533;/p&#65533;&#65533;&#65533;m&#65533;R&#65533;P&#65533;'K&#65533;&#65533;U&#65533;&#65533;(O&#65533;&#65533;&#65533;&#65533;%c=&#65533;X5&#65533;j&#65533;&#65533;vQH&#65533;&#65533;&#65533;n}&#65533;&#65533;&#65533;&#65533;#&#65533;&#65533;&#65533;&#65533;<&#65533;=&#65533;rN&#65533;uvgU&#65533;A&#65533;']&#65533;&#65533;&#65533;W&#65533;&#1194;V&#65533;l&#65533;&#65533;&#65533;&#65533;&#65533;&#65533;vJp&#65533;&#65533;&#65533;&#65533;R&#65533;;&#65533;}&#65533;E&#65533;&#65533;&#65533;<7&#65533;&#65533;[&#65533;&#65533;&#65533;(B!&#65533;unR4=Q&#65533;&#65533;&#65533;&#65533;B&#65533;&#65533;&#65533;&#65533;}&#65533;>&#660;&#457;&#317;&#65533;&#65533;/&#65533;&#65533;/&#65533;&#65533;c&#65533;&#65533;+D&#65533;&#65533;)&#65533;&#65533;&#65533;&#65533;4&#65533;&#65533;&#1682;SF&#65533;6;=S&#65533;&#835;&#65533;&#65533;&#65533;R
&#65533;&#65533;&#65533;&#65533;&#65533;$/&#65533;&#65533;C&#65533;&#65533;(Jb'&#65533;p&#65533;&#65533;&#65533;&#65533;&#377;&#65533;LMl&#65533;&#65533;{&#65533;&#65533;%&#65533;&#220;&#65533;i&#65533;&#65533;&#65533;%&#65533;&#65533;&#65533;&#65533;&#65533;%&#65533;&#65533;a]pVpM&#65533;>0F&#65533;P&#65533;l&#65533;Vl&#65533;Mb0-&#65533;$I&#65533;rM&#65533;&#65533;&#65533;"&#65533;&#65533;D,&#65533;0,5;!&#65533;K&#65533;&#65533;^0L&#65533;&#65533;uZ&#65533;uO&#65533;K&#65533;&#65533;Nb&#65533;/&#65533;&#65533;9l0-#&#65533;&#65533;vV&#65533;Gf&#65533;IK&#65533;N&#65533;$l\&#65533;[ W j&#65533;EK&#65533;FR`&#65533;sY &#65533;W&#65533;X@N&#65533;O0Up&#65533;vW&#65533;Y@&#65533;&#1152;8N&#65533;&#65533;GY&#65533;2`&#65533;eZ&#65533;p&#65533;$c&#65533;j&#738;2&#610;EU&#65533;lXp&#65533;^&#65533;X&#65533;&#65533;&#65533;e&#65533;#&#65533;&#65533;p<&#1682;|8XhS&#65533;Y`QY&#1029;Q&#65533;nGS0V ;&#65533;#&#65533;R&#65533;O+R&#65533;&#65533;e&#65533;&#1408;f&#65533;iX`Y&#65533;g&#65533;9(n-"9.7n&#65533;o&#65533;G&#65533;&#65533;,g&#65533;<f&#65533;)&#65533;&#65533;&#65533;&#65533;p&#65533;=&#65533;e&#65533;3
a)~&#65533;s&#65533;(v&#65533;&#338;Y&#65533;8M&#65533;VKM&#1282;A&#65533;H&#65533;Gf:&#65533;U&#65533;&#65533;*&#65533;&#65533;f&#1063;&#65533;lsV&#65533;0&'Z2cOg&#65533;'{&#65533;|60&#65533;t&#65533;&#65533;|c&#65533;XdK&#65533;:QF-1E9}&#65533;H=&#65533;+P&#65533;+&#65533;%+&#65533;&#65533;&#65533;2v&#65533;&#65533;hDKE&#65533;sR&#65533;&#65533;T O&#65533;EG&#65533;&#65533;0&#65533;m&#65533;&-&#65533;U&#65533;&#65533;k&#65533;&#65533;c&#65533;ov02SH&#65533;&#65533;h&#65533;N2Boe%&#65533;a&#65533;qc$@!&#65533;E&#65533;cX6T&#65533;(&#65533;&#65533;&#1409;F&#65533;tVu&#65533;9&#65533;&#65533;S5&#65533;'{&#65533;&#65533;2&#65533;BW[&#65533;wb&#65533;#r&#65533;{&#65533;N*&#65533;'&#65533;	#)_UI!cs&wUv|'&#65533;&#65533;"&#65533;(&#65533;&#65533;qNGI1(v&#65533;%T&#65533;0&#65533;&#65533;&#65533;&#65533;&#65533;U&#65533;&&#65533;&#65533;U&#65533;!Sq&#65533;&#65533;&#65533;iR&#65533;l2#4r&#65533;&#65533;/&#65533;O&#65533;dn,o&#65533;toZtG02XTQQ&#65533;LtT)rT&#65533;&#65533;Hg6P&#65533;4P,&#65533;]&#65533;-SpI&#65533;S&#65533;Hl&#422;1&#65533;&#65533;&#65533;&#65533;eX6M&#65533;u&#65533;FH&#65533;&#65533;RM1e&#770;e&#65533;&#392;E&#65533;-JCT&#65533;&#65533;&#65533;,{&#65533;i&#65533;&#65533;d&#65533;&#65533;";&#65533;&#65533;iehj-&#1374;&#65533;&#65533;&#65533;&#65533;&#65533;6Q P eZ&#65533;B&#65533;&#65533;?&#65533;^ &#65533;&#65533;R&#65533;&#65533;&#1413;S S`&#65533;mt"&#37202;&#65533;-&#65533;6&#65533;\&#65533;i&#65533;4N&#65533;R&#65533;YFi&#65533;vV&#65533;&#65533;&#65533;&#65533;%;&#65533;&#65533;L<G&#65533;&#65533;y&#65533;&#65533;&#65533;&#65533;e&#65533;&#65533;&#65533;,&#65533;TlZ&#65533;&#65533;&#65533;&#65533;]&#1028;&#1780;p&#1938;&#65533;T&#65533;H G=U&#65533;&#65533;M&#65533;&#65533;+bM&#65533;&#65533;G&#65533;&#65533;&#65533;&#65533;&#65533;&#65533;&#65533;&#65533;Lt&#65533;SX0;}&#65533;Gq&#65533;i&#65533;&#65533;&#65533;+&#65533;&#65533;|r&#65533;/&#65533;"#&#65533;&#65533;2&#65533;&#65533;y&#65533;&#65533;E2 &#65533;&#65533;@r&#591;&#65533;2V[&#65533;"&#65533;&#65533;gL&#65533;&#65533;&#65533;6&#65533;&#65533;R2!&#1546;&#65533;&#65533;fG&#65533;r&#65533;&#65533;9&#65533;&#65533;&#65533;&#65533;&#65533;8Th&#65533;&#65533;&#65533;&#65533;z&#65533;&#65533;9&#65533;&#65533;'&#65533;&#65533;Wq&#65533;%~uT&#65533;&#65533;@p&#65533;&#65533;)|&#65533;&#65533;&#65533;&#65533;L&#65533;+&#65533;tVj&#65533;s&#65533;&#65533;M*,&#65533;&#65533;+&#65533;E+q &&#65533;Q9&#65533;&#65533;&#65533;I#I`E&#65533;<&#65533;&#65533;D&#65533;X&#65533;1u&#65533;&#65533;R&#65533;5Y+S&#65533;f'w"p&#65533;w&#65533;&#65533;0&#65533;xV&#65533;&#65533;C Rt&#65533;&#65533;W#&#65533;q&#65533;&#65533;wI&#65533;)s&#65533;)w&#65533;&#65533;&#1589;U&#65533;'&#65533;&#65533;P:1r(&#65533;&#65533;&#65533;GXgm*~&#65533;8&#65533;\9&#65533;eW:&#65533;u&#65533;1Vx&#65533;&k0&#65533;5mI&#65533;M&#65533;&#65533;/:&#65533;vJ&#65533;&#65533;&#65533;fP&#65533;I&#65533;y.&#65533;&#65533;&#65533;b&#65533;h'&#65533;t&#65533;1(&#65533;5d&#65533;&#65533;&#65533;P&#65533;&#1750;&#65533;&#1190;&#65533;$&#65533;1&#65533;S`&#65533;&#65533;	&#65533;&#65533;	&#65533;&#65533;&#65533;&#65533;"Gd&#65533;&#65533;&#65533;T&#65533;1Hfi&#65533;9z&#65533;d&#65533;&#65533;&#65533;vT~&#65533;&#65533;(RH&#65533;&#65533;m&#65533;B&#65533;"H&#65533;&#65533;$L5PbHL~&#65533;&#1124;&#65533;&#342;&#65533;&#65533;&#65533;V@X&#65533;&#65533;&#65533;@&#65533;&#65533;-&#65533;&#65533;L&#65533;&#65533;&#65533;D&#65533;F,X&#65533;&#65533;&#65533;&#65533;iq&#65533;s&#65533;-*&#65533;&#65533;&#65533;;'x,&#65533;&#65533;m&#65533;&#65533;m&#308;&#65533;<&#65533;,%n&#65533;t&#65533;x&#65533;&#65533;L&#1243;W@P&#65533;&#65533;&#65533;6K&#65533;P&#1053;&#65533;&#65533;{&#309;&#65533;&#388;&#65533;&#65533;,&#374;L*C&#65533;*L*&#65533;K&#65533;F&#65533;yL&#65533;&#65533;&#65533;&#65533;fQ;`&#65533;"&#65533;&#65533;d&#65533;&#65533;m{D&#65533;&#65533;;&#65533;&#65533;&#65533;&#65533;BR&#65533;&#65533;k&#65533;&#65533;&#65533;&#65533;lJCkO&#65533;R&#65533;fYg&#65533;i&#65533;&#65533;g&#65533;&#65533;&#65533;&#65533;K&#65533;&#65533;j&#65533;sOX&#65533;(&#65533;l&#65533;Tj&#1433;L\&#65533;O`%&#65533;&#65533;jU U&#1024;a&#65533;DSa"u&#65533;9&#65533;)f{6/ &#65533;(&#65533;v7&#65533;b)&#65533;36os&#65533;D|&#65533;b&#65533;k&#65533;&#65533;6Sk&#65533;&#65533;&#65533;G&#65533;&#65533;&#65533;\`RI&#65533;,U&#65533;e&#65533;+(&#65533;&#65533;Kj&#65533;'3&#65533;&#65533;i&#65533;k&#65533;&#65533;)&#65533;a&#65533;&#65533;B&#65533;!z&#65533;&#65533;&#65533;&#65533;H,&#65533;S&#65533;"j &#65533;w 6%&#65533;&#65533;41&#65533;R"&#65533;&#65533;&#65533;b iL&#1792;&#65533;eX&#65533;V;zRqLI%l&#65533;(nPH\RX\P&#65533;<&#65533;4 6&#65533;H`j&#65533;&#65533;&#65533;J4&#65533;'o&#65533;/nr'o&#65533;&#65533;/,I23#<1|&#65533;(5&#65533;"J&#65533;WW\&#65533;~k&#65533;&#65533;T&#65533;":7'&#65533;#&#65533;&#65533;k^R3&#65533;TQ&#65533;&#65533;Ll&#65533;&#65533;&#65533;&#65533;&#65533;v&#65533;&#482;L"S&#213;&#65533;&#65533;&#65533;&#65533;+&#65533;&#65533;&#65533;&#65533;&#65533;:~&#65533;&#65533;B+fz&#65533;&#65533;&#65533;G&#65533;&#65533;t&#65533;&#1839;&#65533;&#65533;&#65533;&#65533;H&#65533;&#65533;&#65533;'&#65533;&#65533;} LqP3{&#65533;&#65533;_p3&#65533;n-+:n&#65533;&#65533;&#65533;&#65533;	&#65533;@
&#65533;p&#869;&#65533;	&#65533;P} 93(T%&#65533;&#65533;&#813;&#65533;ZK &#65533;m&#65533;&#65533;&#65533;&#65533;*&#65533;&#65533;0&#65533;fP2&#65533;&#65533;&#65533;F,&#65533;&#1728;&#65533;&;I#.&#65533;&#65533;m~&#273;S&#65533;m&#65533;&#65533;&#65533;&#65533;&#65533;U&#65533;&#65533;&#65533;&#65533;,.&#65533;&#65533;Yl3&#65533;&#65533;&#65533;<e&#65533;2&#65533;&#65533;M&#65533;&#65533;"&#65533;m,I&#65533;&#65533;&#65533;2,N&#65533;B&#65533;]&#65533;&#65533;&#65533;FT&#65533;&#65533;QP&#65533;&#65533;	O&#65533;&#65533;&#65533;&#65533;&#65533;&#65533;&#1188;Rf&#65533;MO&#65533;&#65533;&#1186;b&#65533;&#65533;&#65533;7&#65533;&#65533;&#65533;&#65533;&#65533;&#65533;-&#65533;,3#&#945;&#65533;%&#65533;&#65533;&#65533;&#65533;d,",&#65533;=&#353;Q&#65533;&#65533;lT&#65533;&#65533;v&#65533;jRT&#65533;f&#65533;&#65533;&#65533;d+}&#65533;&#65533;&#65533;,&#65533;,&#65533;Q 
w&#65533;iH&#65533;f&#65533;&#65533;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&#65533;&#65533;&#65533;;x&#65533;&#65533;C&#65533;^&#65533;w&#65533;&#12109;;W.&#65533;xm&#1262;MK&#65533;n&#1914;dK&#923;G&#65533;&#65533;&#300;Q*\&#65533;X&#65533;&#262;&#65533;1.dH&#65533;&#65533;&#65533;&#728;3kF&#65533;s=&#65533;&#65533;C&#65533;M&#65533;&#65533;&#33306;C&#65533;&#698;&#65533;&#65533;&#1520;c&#734;M&#65533;&#65533;&#65533;&#1784;s&#65533;t&#65533;&#65533;d&#65533;5&#65533;&#65533;&#65533;r0a&#65533;&#397;&#715;'o$s&#65533;+&#65533;Fg&#65533;&#65533;&#65533;&#65533;&#65533;&#881;C&#65533;>&#65533;;a&#65533;)&#65533;&#65533;lY&#65533;&#65533;&#65533;<1
T?q`&#65533;&#65533;&#65533;&#65533;&#735;O&#65533;&#65533;&#65533;&#65533;&#65533;&#65533;&#65533;&#65533;&#1023;&#65533;&#65533;&#65533; (&#65533;&#65533;&#65533;&#65533;&#1921;&#65533;&#65533;Qc&#65533;&#65533;&#65533;FGj&#65533;7&#65533;WIXa&#65533;&#65533;&#65533;aBRT!c&#65533;5&#65533;_&#65533;(&#65533;&#65533;&#65533;P
&#65533;&#65533;^&#65533;&#65533;&#65533;&#65533;1&#65533;&#65533;m0&#1944;S&#65533;2&#65533;&#65533;&#65533;@)&#65533;~<>&#65533;&#65533;C&#65533;=&#65533;&#65533;M&&#65533;&#65533;&#65533;HFi&#1218;&#65533;&#65533;&#65533;{R>&#65533;&#65533;$&#65533;D&#65533;`&#65533;&#65533;_&#65533;&#65533;i&#65533;&#65533;@q5&#65533;C&#65533;U&#65533;[&#65533;i&#65533;&#528;&#65533;b&#65533;i&#65533;x&#65533;&#1948;Y9f&#65533;eBx&#65533;WmD&#65533;G&#65533;&&#1685;&#65533;O
&#65533;&#65533;&#65533;&#65533;B&#65533;f&#65533;zVj&#65533;S&#65533;EVPo&#65533;i&#65533;&#65533;:-&#65533;&#39268;&#65533;j&#65533;V&#65533;
jo&#65533;&#65533;	&#65533;_&#65533;&#65533;&#65533;&#65533;a&#65533;&#65533;*&#65533;&#65533;Q	&#65533;&#65533;&#65533;&#65533;&#65533;&#65533;+&#65533;S&#65533;)&#65533;&#65533;&#65533;&#1702;DpnE&#52437;&#65533;h&#65533;&#65533;&#65533;&#2036;&#65533;J[&#65533;<&#65533;&#65533;"c6b&#65533;-&#65533;&#1046;k&#65533;Ki&#65533;.&#65533;1&#151;Y&#65533;&#65533;&#65533;;&#65533;.&#65533;.&#65533;&#65533;&#65533;'&#65533;&#65533;&#65533;I&#65533;&#65533;&#498;)p&#65533;5&#65533;&#65533;&#65533;&#65533;&#65533;a&#65533;&#65533;&#65533;&#65533;&#65533;&#65533;&#65533;&#65533;f&#65533;W\&#65533;&#65533;&#65533;&#742;&#65533; w&#65533;q&#65533;[,&#65533;kJY&#65533;&#65533;&#65533;&#65533;T&#65533;&#65533;b&#65533;&#65533;&#65533;{&#65533;x&#65533;5&#1100;&#1690;3G|&#65533;8&#65533;&#65533;&#65533;&#1023;&#65533;\&#65533;&#65533;&#65533;U&#65533;&#65533;~&#65533;&#65533;&#65533;K2-&#65533;Hzr&#65533;@W&#65533;E:C&#1318;G')&#65533;&#65533;&#65533;&#1621;&#65533;1&#65533;H0H`Oy&#65533;A?|&#65533;V&#65533;-7&#65533;&#65533;&#65533;I&#65533;cj&#65533;&#1644;&#65533;&#65533;~&#65533;&#65533;&#65533;Vc&#65533;&#65533;Wcs$&#65533;&#1800;&#65533;&#65533;&#65533;&#1514;i&#1320;h&#65533;&#65533;&#65533;&#65533;y&#65533;&#65533;Zf&#65533;&#65533;|^=&#65533;&#65533;p&#65533;&#65533;&h&#65533;-[&#65533;o&#65533;]&#65533;&#65533;&#65533;&#1737;&#65533;&#65533;:m&#65533;!y$&#65533;C&#65533; &#65533;RG&#65533;5&#65533;y&#65533;t&#65533;&#65533;&#65533;&#65533;&#65533;G&#65533;&#65533;&#65533;&#65533;&#65533;&#65533;&#65533;&#65533;<R{3&#65533;wX-	&#65533;&#65533;q*&#65533;4&#65533;g&#845;%}q&#1287;/&#65533;_u&#65533;uMZ&#65533;&#65533;&#65533;'&#65533;>&#65533;w/&#65533;&#65533;&#65533;&#65533;&#65533;8W&#65533;;oX&#65533;&#65533;n&#65533;Q&#65533;&#65533;&#65533;&#65533;&#65533;&#65533;&#65533;&#65533;V&#65533;&#65533;&#65533;&#65533;?&#65533;&#65533;&#65533;R6&#65533;|gz&#641;&#65533;&#65533;&#65533;&#65533;&#65533;&#65533;Y&#65533;$*&#65533;Z&#65533;6&#65533;&#65533;s&#65533;&#65533;[&#65533;v&#65533;&#65533;Q&#65533;(L!&#65533;&#65533;&#65533;1&#65533;&#65533;Ow&#65533;&#65533;&#65533;\&#65533;&#65533;.1i&#65533;&#65533;&#65533;\	o&#65533;&#65533;&#65533;&#65533;&#65533;K*"&#65533;&#65533;&#65533;&#65533;&#65533;H&#65533;&#65533;&#65533;w=&#65533;&#65533;&#65533;z&#65533;&#65533;&#65533;&#65533;6!Z&#65533;	,X&#1736;(E&#65533;&#65533;o_$X&#65533;&#65533;&#65533;&#65533;}&#65533;pX&#65533;[|&#643;&#65533;&#65533;{&#65533;ys&#65533;&#65533;:&#65533;&#65533;u\&#65533;[&#65533;>&#677;&#65533;s&#65533;u&#1564;&#65533;$&#65533;&#65533;1dr&XHE:R<&#65533;	]x&#65533;72Mf9L^&#65533;V&#65533;w&#65533;&#29914;&#65533;'&#65533;S"p&#65533;22&#65533;Y(y&#65533;&#65533;P&#65533;&#65533;]&#65533;j&#65533;(S	J&#65533;8&#65533;R&#65533;\#)!&#65533;&#65533;v&#65533;f1&#789;0&#65533;&&#65533;a&#65533;&#1176;&#65533;&#65533;&#65533;&#65533;L&#65533;F&#65533;&#65533;~&#65533;JJ^b&#65533;&#65533;&#65533;&#65533;&#65533;&#65533;5&#65533;&#150;&#65533;&#65533;&#65533;-~	g&#65533;(&#65533;&#65533;&#65533;&#222;&#65533;`&#65533;=Y	&#65533;H&#65533;&#65533;
&#396;&#65533;&#65533;*&#1103;La&#65533;b&#65533;&#65533;V&#65533;O-&#65533;&#65533;&#65533;&#65533;'@&#65533;9F|V1)&#65533;&#65533;b&#1448;X&#65533;8E&#735;&#65533;&#65533;&#65533;~I&#1098;z&#65533;_&#65533;Y&#65533;&#65533;&#65533;vN&#65533;z&#65533;9^&#65533;&#65533;v&#65533;&#65533;%mJ&#65533;IR&#65533;&#65533;&#65533;&#65533;t&#291;L&#65533;xDB&#65533;,&#65533;#u&#65533;I=&#65533;'&#65533;&#65533;[h&#65533;N&#65533;&#65533;I&#65533;&#544;iCY&#65533;j&#65533;&#65533;mi&#65533;<d*>&#65533;&#65533;&#65533;,&#65533;iv7&#65533;&#65533;{X&#65533;&#65533;&#65533;&#65533;^kV&#65533;z)4&#65533;D&#65533;&#65533;Z;&#65533;&#65533;&#65533;&#65533;&#65533;&#65533;&#65533;8W&#65533;&#65533;&#65533;D&#65533;h&#65533;^8Q&#65533;D1&#65533;-&#65533;&#65533;Z&#65533;&#65533;Mv&#65533;&#65533;&#65533;8&#65533;6&#65533;&#65533;&#65533;&#65533;&#65533;&#65533;.}&#65533;&#65533;N'&#65533;N&#65533;X&#65533;&#65533;&#65533;&#65533;&#65533;N&#65533;s&#65533;b'&&#65533;&#65533;&#65533;"j&#65533;9&#65533;nC$c&#65533;
1z&#65533;m&#65533;CAI&#65533;3&#65533;&#65533;J&#65533;(l&#65533;&#65533;6&#65533;&#1199;(&#347;&#65533;&&#65533;ZS&#65533;6&#65533;&#65533;rD&#65533;IyuP&#65533;&#65533;&#65533;+&#65533;&#65533;&#65533;&#65533;&#65533;&#65533;&#65533;&#65533;z&#65533;&#65533;&#65533;g!Ivo&#65533;&#65533;1IKzM&#65533;&#65533;4&#65533;&#65533;P&#65533;b&#65533;	&#65533;w&#65533;&#229;3&#65533;&#65533;]&#65533;&#65533;G&#65533;&#65533;&#65533;-:i{&#65533;&#65533;&#65533;&#65533;n&#65533;&#65533;&#65533;r&#65533;(&#65533;&#65533;&#65533;&#65533;&#65533;&#65533;`&#65533;IC&#65533;Tt&#65533;&#65533;''sLb
&#65533;&#65533;f&#65533;&#65533;iLS&#65533;f&#65533;-l&#65533;
OP&#65533;&#65533;&#65533;&7&#65533;J&#65533;0b&#65533;eo&#65533;&#65533;&#214;&#65533;P&#65533;&#65533;&#65533;&#65533;p2&#65533;c&#65533;*9	&#65533;&#65533;&#65533;G&#65533;(&#65533;J&#65533;:n&#65533;oJ&#65533;]&#65533;&#1398;Q&#65533;4g`&#65533;&#65533;&#65533;W&#65533;&#65533;M&#65533;J&#65533;&#65533;&#65533;m&#65533;&#65533;&#65533; &#65533;}G&#65533;&#855;J&#65533;.fYoy&#65533;&#65533;epvY&#65533;&#65533;0&#65533;&#65533;8&#65533;Z%&#65533;&#65533;&#65533;bd&#65533;y&#65533;25&#65533;&#65533;&#65533;L&#65533;&#65533;|&#65533;)y&#65533;0&#65533;&#65533;&#65533;(6<&#65533;L&#65533;&#65533;&#65533; &#65533;&#65533;>&#65533;M{&#65533;4U&#65533;,+F&#65533;&	&#65533;&#65533;&#65533;&&#65533;&#1230;&#65533;&#65533; &#65533;&#65533;V&#65533;W&#65533;i&#65533;&#65533;&#1301;!&#65533;p&#65533;%&#65533;&#65533;&#65533;IO&#65533;&#65533;-&#65533;t&#65533;&#1644;&#65533;{&#65533;2lAv&#65533;;&#1841;lu&#65533;)&#1945;vy&#65533;&#65533;-&#65533;z&#65533;,&#65533;&#65533;&#65533;a&#65533;&#65533;s*H&#65533;zXv5&#65533;V&#65533;Tc&#65533;:&#65533;44&#65533;&#1152;&#65533;&#65533;?n&#48795;F&#1390;&#65533;K\&#65533;&#65533;Q&#65533;&#65533;&#430;M&#65533;Y&#910;>9&#65533;_.^&#65533;V&#65533;\&#65533;&#65533;&#65533;&#65533;B&#65533;^&#65533;&#65533;&#65533;&#65533; "h&#65533;![&#65533;uLi;&#65533;k&#65533;&#65533;&#65533;Z&#65533;j^&#65533;&#65533;&#65533;L&#65533;);&d&#65533;F3|&#65533;]&#1935;&#65533;&#65533;&#65533;&#65533;&#65533;&#65533;&#146;&#65533;&#65533;.5vh&#65533;&#65533;Of&#65533;g=&#65533;
&#65533;&#65533;"&#65533;&#65533;O&#65533;4H'&#872;Q&#1180;&#65533;;&#65533;O&#65533;&#65533;&#1175;&#65533;mF>&#65533;Q&#65533;&#65533;&#65533;49&#65533;&#65533;{]&#65533;'S&#65533;J&#65533;&#65533;B&#65533;4Mw&#65533;4Y&#65533;5&#65533;;O&#65533;7i;&#65533;&#65533;^i&#65533;W&#65533;&#65533;=0&#65533;&#65533;&#65533;,&#65533;&#65533;&#65533;|&#65533;&#65533;&#65533;X8-9&#65533;Ncr&#65533;jo&#65533;&#65533;&#65533;&#65533;&#65533;&#65533;;&#65533;&#65533;+v&#65533;&#65533;&#65533;|y/&#65533;&#65533;03&#65533;&#65533;&#65533;\&#65533;&#65533;"}&#65533;&#65533;&#65533;R&#1255;&#65533;f&#65533;&#65533;G&#65533;&#65533;&#65533;5}&#65533;&#65533;S&#65533;&#65533;&#65533;^&#65533;i)&#65533;&#65533;&#65533;8G&#65533;&#65533;&#65533;,&#65533;&#65533;&#65533;}k?&#969;&#65533;YC(&#65533;.$?&#65533;QRku&#65533;&#65533;&#65533;so&#65533;&#65533;a&#65533;+&#65533;&#65533;&#65533;z&#65533;&#65533;&#65533;&#65533;q&#65533;^(&#65533;4&#65533;&#65533;NiI'&#65533;&#65533;&#65533;&#65533;&#65533;&#65533;&#65533;H&#37590;8x&#65533;&#1822;&#65533;}&#65533;G&#65533;W&#65533;&#65533;&#65533;Wy&#65533;7m r}wR&#65533;&#65533;^fv&#65533;5dA5U&#65533;SwF&#65533;b&#65533;o&#1746; 	>&#65533;&#65533;V&#65533;TY&#1185;l(gl&#65533;6&#65533;(&#65533;&#65533;S9U&#65533;&#65533;5`&#65533;f&#65533;&#65533;r+'R'&#65533;S&#65533;v.&#65533;J\&#65533;CD1V-t&#65533;)"4&#65533;L`&#65533;HR&#65533;&#65533;&#65533;&#65533;S&#65533;Vj}&#65533;T&#65533;&#65533;%8X;6:&#65533;B"(~&#65533;V|&#65533;*[j&#65533;G&#65533;y*&#65533;&#65533;r&#65533;&#65533;#GY$&#65533;H&#65533;i9^&#65533;&#65533;kcH&#65533;0&#65533;q&#65533;&#65533;&#65533;&#65533;	xx45IeK|&K&#65533;UZ3VE&#65533;Hv\R&#65533;TM&#65533;&#65533;&#65533;r&#65533;H&#65533;8&#65533;y&#65533;D(&#65533;vT&#65533;g{&#457;)&#65533;f&#65533;%&#65533;&#65533;DC&i&#65533;x &#65533;&#65533;e@&#65533;8 &#65533;&#65533;;\Tj^&#65533;&#65533;&#65533;SHd&#65533;&#65533;&#65533;\;6|AU&#65533;&#65533;+gU6	RvZ&#65533;$&#65533;&#65533;&#65533; b&#65533;C&#65533;gk&#65533;4&#65533;A&#65533;&!*Y&#65533;k~&#65533;&#1720;&#1704;&#65533;&#65533;&#65533;
_&#65533;&#65533;@&#65533;1&#65533;l&#65533;n&#65533;xo&#65533;^thX&#65533;&#525;&#65533;&#65533;wxhe&#1652;Rxeg&#65533;iH&#65533;&#65533;`o&#65533;&#65533;&#65533;&#65533;T.s&#65533;&#65533;o&#65533;&#65533;Ba&#65533;g&#65533;u%TC^9gl&#65533;e&#65533;&#65533;&#65533;Y&#65533;l&#374;&#65533;~&#65533;I&#65533;&#65533;8&#65533;&#65533;&#65533;^&#65533;&#65533;f-&#65533;wM&	&#65533;&#65533;&#65533;G"&#65533;&#65533;?&#65533;&#65533;&#65533;Bi&#65533;&#65533;<&#65533;&#65533;&#65533;%9&W&#65533;h&#65533;&#65533;B&#47251;/T+&#65533;!#&#65533;@tG&#65533;&#65533;@&#65533;Q&#65533;&#65533;Q&#65533;p_&#65533;&#65533;SY&#65533;JqU$y&#65533;&#65533;&#65533;h1I&#65533;Q&#65533;b&#65533;{&#65533;&#65533;&#65533;&#65533;G&#65533;&#65533;R|&#65533;&#65533; &#65533;~&#65533;&#65533;q9&#65533;&#65533;X&#65533;&#65533;M&#65533;.&#65533;=&#65533;x,&#65533;&#65533;G}&#65533;R&#65533;W&#65533;t)&#65533;&#57792;ZV&#65533;y&#65533;rx&#65533;&#65533;&#65533;M$&#65533;M|9=Lgj&#1975;g&#65533;&#65533;[:&#65533;O&#1060;Pt7i&#65533;xO&#65533;&#65533;(&#65533;s&#65533;&#65533;&#65533;^&#65533;&#65533;_&#65533;&#65533;e&#65533;&#65533;x&#65533;Y&#65533;Yf&#65533;&#38586;vR&#65533;m&#65533;9x&#65533;fy(m!wf&#65533;&#65533;&&#65533;m&#65533;&#65533; &#65533;sf@&#65533;&#65533;&#65533;&#65533;hO&?@&#65533;$&#65533;S<!aD&#1411;=&#65533;'&#65533;&#65533;U&#65533;0&#65533;=&#65533;&#65533;v=OT&#65533;&#65533;i&#65533;#P&#65533;5Qe&#65533;\&#65533;&#65533;&#65533;&#65533;AX"'&#65533;&#65533;E^j&#65533;u&#65533;&#65533;l&#65533;Gl&#65533;y&#65533;&#65533;w&#65533;&#65533;u&#65533;t&#65533;vt_&#65533;`&#65533;fc&#65533;&#65533;&#65533;d`&#65533;^&#65533;&#65533;^&#65533;&#65533;k&#65533;'m0&#65533;kxx&#65533;&#65533;&#65533;&#65533;m&#65533;TtE+Z&#65533;U&#65533;&#65533;7&#65533;&#65533;T1*&#65533;&#65533;&#65533;CxSz&#65533;m25l&#15687;-&#65533;&#65533;&#65533;w&#65533;&#65533;&#65533;R=Zxy+&#65533;(&#65533;&#65533;&#65533;*&#65533;&#65533;he	Hm&#65533;S&#65533;ZO&#65533;O&#65533;&#65533;3&#65533;8&#65533;&#65533;&#65533;9wd&#65533;&#65533;][&#65533;.&#65533;S2&#65533;rk&#65533;&#65533;&#65533;^&#65533;A&#65533;8&#65533;&#65533;!L&#65533;o&#65533;&#65533;I&#65533;&#65533;LB&#65533;&#65533;&#65533;&#39133;,&#65533;X&#65533;M2&#65533;k#&#65533;&#65533;&#65533;&#65533;&#65533;&#65533;&#65533;X/&#65533;&#65533;&#1672;&#65533;P&#65533;r&#65533;&#65533;&#65533;y&#65533;z	&#65533;&#65533;&#65533;x&#65533;&#65533;&#65533;n&#65533;kG&#65533;wI&#65533;&#65533;^&#65533;J&#65533;zx&#65533;&#489;&#65533;2JM&#65533;ihd&#65533;$M&#65533;#&#65533;&#65533;&#65533;&#65533;p&#65533;|&#65533;qz(&#65533;}&#1496;&#65533;&#65533;&#65533;2&#65533;&#65533;&#1700;&#65533;j&#65533;x&#65533;&#65533;o&#65533;^&#47559;&#65533;&#65533;e&#65533;&#65533;&#65533;2&#1536;&#65533;&#65533;&#65533;&#14944;&#65533;W`&#65533;&#65533;&#65533;&#65533;P&#65533;)M&#65533;&#427;&#65533;~&#65533;1&#65533;WF&#65533;s[&#65533;&#65533;)&#65533;&#65533;?(&#1220;~&#65533;	&#1508;&#65533;&#65533;&#65533;&#65533;&#65533;;&#65533;&#65533;P&#65533;&#65533;&#65533;OZ&#65533;
&#65533;&#65533;&#65533;&#65533;j&#65533;&#65533;`&#65533;`&#65533; &#65533;&#65533;z&#65533;y&#608;q&#65533;v&#65533;FV	&#65533;4&#65533;&#65533;&#65533;!&#65533;#jy&#538;&#65533;&#65533;&#65533;&#65533;&#65533;RG:&#65533;GStF&#65533;`:E&#65533;ro&#65533;&#65533;&#65533;8&#65533;Q-;45X&#65533;V&#435;c&#65533;&#65533;t&#65533;A`.(&#65533;&#65533;f&#65533;hy
+&#65533;L&#65533;&#65533;&#65533;&#65533;P&#65533;N&#65533;e(&#65533;&#65533;&#65533;j&#65533;&#1716;&#65533;&#65533;^&#65533;&#65533;l:Ul&#65533;&#1487;i)&#65533;@&#65533;tG9MW&#65533;n&#65533;i&#65533;jWp&#65533;A&#65533;&#65533;&#65533;.&#65533;2Cu9F&#65533;kD{l&#65533;)&#65533;{&#65533;&#65533;g&#65533;&#65533;de&#65533;W4=&#65533;>&#65533;&#65533;&#65533;"2&#65533;&#1716;&#65533;&#65533;&#65533;&#65533;8y&#65533;&#65533;&#65533;&#65533;&#65533;&#65533;K&#65533;`&#65533;&#65533;&#65533;k&#65533;&#65533;K&#65533;K&#65533;&#65533;&#65533;&#65533;&#65533;p&#65533;[&#65533;&#1081;&#65533;{s	l&#65533;Zgd{&#1217;&#65533;&#65533;qd&#65533;&#65533;&#65533;&#1787;&#65533;&#65533;,&#65533;P$&#65533;*F&#65533;&#65533;<&#65533;&#65533;?&#65533;&#65533;0&#65533;&#65533;&#65533;t&#65533;&#65533;&#65533;&#65533;[&#65533;&#65533;{&#65533;&#65533;&#65533;&#65533;k&#65533;&#65533;&#65533;&#65533;&#65533;&#65533;fK&#65533;&#1600;&#1699;=&#827;&#65533;d1&#65533;&#65533;DN&#18044;&#65533;	&#65533;O&#65533;(+&#65533;&#65533;x{&#65533;&#65533;&#65533;Mz&#65533;x}9&#65533;L4hR&#65533;&#65533;&#65533;&#1528;&#65533;[j,XX&#65533;&#65533;[&#65533;&#65533;k&#65533;&#65533;&#65533;&#65533;&#65533;
&#52249;+&#65533;&#33850;&#65533;&#65533;&#65533; &#65533;@&#65533;&#65533;&#65533;&#65533;&#65533;&#65533;&#22585;&#65533;&#65533;V&#2017;M&#65533;X&#65533;&#65533;&#65533;Q&#65533;w&#65533;&#65533;&#353;&#65533;'y4&#65533;&#65533;&#65533;'&#65533;&#65533;^&#65533;&#1440;&#65533;&#587;cj&#65533;&#65533;&#65533;9G&#65533;(&#65533;&#65533;&#65533;&#65533;&#65533;A&#65533;8d&#65533;$&#65533;&#65533;&#65533;&#65533;8R&#65533;W&#65533;J&#65533;&#65533;X&#65533;&#65533;&#65533;&#65533;&#1771;&#65533;&#65533;&#65533;Xg&#65533;&#65533;>&#65533;l&#65533;&#65533;j&#65533;`8:eK&#65533;&#65533;~'|&#65533;!Y&#65533;t<&#65533;*&#65533;O3&#65533;&#65533;n_I&#65533;kXe)&#65533;3&#65533;&#65533;&#65533;&#1941;&#65533;I&#1220;&#65533;&#65533;DQ&&#65533;&#65533;+&#65533;&#65533;&#65533;A&#65533;{M)[&#65533;&#65533;&#65533;&#65533;&#65533;;&#65533;&#65533;0#\&#65533;&#65533;{&#600;&#825;&#65533;{&#65533;&#65533;|&#65533;&#65533;&#65533;&#826;&#65533;@&#65533;&#65533;k&#65533;&#65533; &#65533;&#65533;&#65533;&#65533;Ct9&#65533;&#65533;&#65533;&#65533;V&#65533;&#65533;Z\y&#1274;~S*Y&#65533;&#65533;&#65533;}M&#65533;&#65533;\&#65533;&#65533;&#65533;&#65533;&#65533;&#65533;&#65533;D&#65533;L&#65533;&#65533;&#65533;SHt&#65533;{Y&#65533;l&#65533;&#65533;&#65533;&#65533;&#65533;&#65533;&#1804;&#65533;N&#65533;&#65533;&#65533;j&#65533;&#1292;&#65533;{&#65533;&#65533;&#65533;x&#65533;&#65533;&#2778;>&#65533;&#65533;&#65533;v&#65533;j>&#65533;&#65533;>&#65533;	&#65533;kX&#65533;&#65533;D&#65533;sqNv&&#65533;&#65533;&#65533;K&#365;]&#65533;&#65533;&#65533;]&#65533;l R&#65533; &#65533;J&#65533;+&#65533;#L&#65533;&#65533;&#1082;&#65533;0&#1116;&#65533;&#621;+&#65533;|&#65533;&#65533;&#65533;]&#65533;}&#65533;\&#65533;M&#65533;K&#65533;&#65533;&#65533;&#65533;&#65533;&#65533;Y1&#65533;$&#65533;s()Q&#65533;U&#65533;y&#65533;&#65533;&#65533;&#65533;&#65533;8&#65533;)&#65533;&#65533;&#65533;)&#65533;2&#65533;&#65533;&#65533;&#65533;&#65533;2^y&#65533;`&#65533;&#65533;Q{&#65533;&#1236;s&#65533;&#65533;	&#65533;&#573;g&#65533;+&#65533;l;&#65533;&#65533;&#65533;&#65533;~&#65533;&#65533;M&#65533;v&#65533;&#1366;{&#65533;&#65533;&#65533;^]&#65533;]=&#65533;&#65533;&#65533;
&#65533;Y&#65533;&#65533;&#65533;.&#65533;k&#65533;&#1635;&#65533;gG'&#65533;&#65533;)&#567;u`U&#65533;wS&#65533;&#65533;}&#65533;}A&#615477;*'&#65533;(Ah4a&#65533;&#65533;H&#65533;&#65533;{&#65533;wSL&#65533;&#65533;&#65533;Y&#65533;]b+&#65533;>&#65533;v:&#65533;3&#65533;&#65533;&#65533;&#65533;<yj&#602;&#65533;&#65533;+&#1196;-&#65533; &#65533;#&#65533;&#65533;$&#65533;&#683;&#65533;&#1720;&#65533;&#65533;&#65533; &#65533;,&#65533;&#65533;&#65533;&#65533;v&#65533;&#65533;&#65533;&#65533;&#65533;?&#65533;|&#65533;&#65533;&#65533;&#65533;T^&#65533;l&#65533;&#65533;&#65533;&#1210;kx&#65533;&#7934;&#65533;3&#65533;g&#65533;&#65533;t&#65533;&#65533;&#65533;&#65533;&#65533;*>&#65533;Lj&#65533;&#1879;&#65533;&#65533;&#65533;&#65533;eQ&#65533;&#65533;-&#65533;&#65533;&#65533;&#65533;$K&#65533;&#65533;&#65533;{&#65533;&#65533;-&#65533;p&#65533;;&#65533;&#65533;m&#65533;&#65533;&#65533;&#65533;&#65533;M&#65533;&#1691;&#65533;&#65533;}&#65533;&#65533;&#65533;~&#65533;:&#65533;9|&#65533;&#1644;&#65533;>&#65533;&#65533;&#65533;&#30246;&#65533;&#65533;&#65533;&#65533;&#65533;&#65533;J&#65533;&#65533;Z&#65533;>&#65533;&#65533;v&#65533;}&#1891;&#939;&#65533;&#65533;L&#65533;&#65533;&#65533;&#65533;24&#65533;&#65533;&#65533;A5&#65533;&#65533;&#65533;&#65533;JmY&#65533;	&#65533;&#65533;&#65533;&#1115;&#825;&#65533;&#65533;#&#65533;&#65533;"&#65533;&#65533;&#65533;&#65533;&#65533;&#65533;&#65533;"&#65533;&#1714;&#65533;&#1129;&#65533;&#65533;(&#65533;&#65533;Z&#65533;yh&#65533;`-&#65533;&#65533;"dC&#65533;m&#65533;\mt&#65533;qR,&#65533;&#65533;/;&#65533;k&#65533;2&#1043;&#65533;x&#65533;&#65533;$&#65533;I&#65533;D!kSUWH&#65533;H&#65533;7&#65533;x&#65533;,&#65533;&#65533;&#65533;&#65533;&#65533;&#65533;&#1174;&#65533;	&#65533;&#65533;	&#1428;&#65533;&#65533;&#65533;wz.&#65533;&#65533;{&#65533;d}&#65533;i}&#65533;&#65533;&#65533;&#65533;&#65533;5&#65533;&#65533;&#65533;&#65533;8&#65533;&#65533;&&#65533;N&#693;C&#65533;e3-x&#65533;&#65533;&#857;.x&#878;N&#65533;`&#65533;&#65533;&#65533;vB8B&#65533;&#65533;!&#1771;r&#65533;&#65533;.&#65533;&#65533;&#65533;2#&#65533;Eu&#65533;&#65533;Nnr&#65533;&#65533;&#65533;=&#65533;x&#1675;&#1688;&#1850;&#65533;&#65533;&#613;&#65533;&#65533;!<&#65533;@&#1771;&#65533;&#65533;&#65533; &#65533;&#65533;~&#681;l&#65533;l&#65533;&#65533;&#65533;~,&#65533;.-&#65533;3&#65533;&#65533;k&#65533;&#233;Yy&#65533;&#65533;#>H&#65533;&#65533;&#65533;&#65533;&#65533;&#1693;&#65533;&#65533;{&#65533;&#65533;{N&#65533;&#65533;X"&#65533;#&#65533;&#65533;z&#65533;&#65533;&#65533;~&#65533;&#65533;*&#65533;&#65533;~&#65533;&#65533;&#65533;&#65533;&#65533;&#65533;^&#65533;&#65533;&#65533;&#65533;&#65533;&#65533;&#893;&#65533;&#65533;&#65533;>&#65533;
?&#65533;&#65533;8&#65533;&#65533;K&#65533;&#65533;&#65533;&#65533;&#65533;m&#65533;&#65533;$ &#65533;5&#65533;@&#65533;&#65533;&#65533;&#65533;X&#65533;&#65533;k&#65533;&#2027;&#65533;s&#65533;&#65533;&#1674;&#65533;&#65533;p&#65533;&#65533;&#65533;&#45979;&#65533;T&#65533;&#65533;&#65533;&#65533;&#65533;:&#65533;&#65533;&#65533;&#65533;&#65533;&#65533;!&#65533;&#1776;&#65533;&#65533;A&#65533;&#1767;&#65533;&#65533;&#65533;&#65533;&#65533;&#65533;+[_h&#65533;!&#65533;HH&#65533;i&#776;T|*IsS,&#65533;e&#65533;&#65533;&#65533;&#65533;&#65533;&#65533;d&#65533;'|&#65533;du&#65533;n&#65533;q>&#65533;3]&#65533;E&#65533;f.&#65533; y&&#65533;&#65533;1&#65533;y~&#65533;{&#65533;&#65533;k&#65533;&#65533;&#65533;&#65533;v?&#65533;}&#65533;y_&#65533;a&#65533;&#65533;s_&#65533;H/&#65533;&#65533;&#65533;&#65533;&#65533;k&#65533;(&#65533;&#65533;&#65533;[&#65533;&#65533;_&#65533;r&#65533;&#65533;&#65533;&#1712;&#65533;&#65533;&#65533;Y&#65533;,E&#65533;&#65533;e&#65533;&#65533;&#65533;L&#65533;&#772;E&#262;&#65533;d`{&#65533;l&#65533;&#65533;&#65533;]}&#65533;oa/&#65533;&#65533;A6EAm(o&#65533;&#65533;&#65533;&#65533;&#770;YX&#65533;&#65533;&#65533;H&#954;&#65533;n&#65533;&#65533;~&#65533;$m&#65533;;&#65533;&#65533;&#2032;&#65533;&#65533;&#65533;&#65533;&#65533;&#65533; &#65533; &#65533;?&#1178;&#65533;&#65533;&#65533;&#65533;&#65533;*&#65533;&#65533;3&#65533;?&#65533;a&#65533;&#65533;&#65533;9&#65533;&#65533;St&#65533;x~&#65533;&#65533;G&#65533;&#65533;&#65533;)?&#65533;&#65533;&#65533;&#65533;&#65533;&#65533;&#65533;S&#65533;m&#65533;&#65533;&#65533;&#893;&#65533;&#1806;j&#65533; &#65533;N&#65533;@&#65533;&#1249;K&#65533;&#65533;`Bt&#65533;&#1321;k&#65533;0"&#65533;s-^&#280;Q&#65533;&#396;!:Lw.&#1914;&#65533;#Cr&#65533;Xn9s&#589;+w&#65533;&#1848;q&#65533;f&#65533;T&#65533;s&#65533;&#65533;&#65533;1QZL&#65533;&#65533;&#65533;H&#65533;#D&#65533;t &#65533;v&#65533;>}/&#65533;;x&#65533;&#65533;Q&#65533;&#65533;&#65533;^=&#65533;]&#65533;&#1179;7&#65533;&#65533;X&#65533;c&#65533;&#931;G/&#65533;&#1708;W&#65533;&#65533;&#65533;5&#65533;&#65533;wQ&#65533;&#443;{&#65533;&#65533;&#1850;{&#65533;&#65533;&#203;&#65533;-[&#65533;&#65533;&#298;=l&#65533;&#1980;&#141;?&#65533;y-&#1715;[&#65533;&#65533;&#65533;w&#65533;2>&#925;=Z&#65533;h&#1189;M&#65533;F&#65533;Z&#65533;j&#1453;]w&#65533;&#65533;&#65533;&#65533;&#65533;z`&#65533;&#65533;u&#65533;n&#65533;C&#65533;&#65533;&#65533;h&#65533;&#65533;&#65533;&#65533;&#65533;&#65533;'&#65533;8M&#65533;0_&#65533;&#65533;&#65533;\et&#65533;&#65533;&#65533;U&#65533;.&#65533;:v&#65533;&#65533;7>&#65533;eE&#65533;&#65533;&#65533;1uG&#65533;^&#65533;b/&#65533;{&#65533;z&#65533;{&#65533;&#65533;&#65533;&#1771;O&#65533;r&#65533;&#65533;i&#65533;++&#65533;&#1546;&#65533;=&#65533;&#65533;&#65533;&#65533;&#65533;&#65533;&#65533;2&#65533;&#65533;,B+&#65533;&#65533;6&#65533;0&#65533;
74&#65533;@&#65533;"&#65533;&#65533;Q&#65533;&#65533;&#65533;j&#65533;&#65533;&#65533;C&#65533;&#65533;&#65533;r'E&#65533;r1E&#65533;&#65533;1&#449; 
*&#65533;&#65533;&#65533;;&#65533;!&#65533;&#65533;'#&#65533;&#1320;H!&#65533;I#yJn&#65533;r&#65533;;&#65533;&#65533;l&#65533;&#65533;&#65533;*&#243;rK-&#65533;di&#65533;&#65533;|<&#65533;I&#65533;&#65533;$S&#65533;&#65533;4&#65533;F&#65533;&#65533;&#65533;z&#65533;&#65533;&#65533;&#65533;&#65533;&#65533;N&#65533;&#65533;J&#65533;&#947;&#65533;k&#65533;&#65533;$&#65533;&#65533;&#65533;&#65533;&#65533;S&#65533;PE&#65533;j@&#65533;&#65533;&#65533;&#65533;t&#1087;5&#65533;&#65533;C&#65533;&#65533;-&#65533;N!&#65533;&#65533;O&#65533;f&#65533;&#65533;&#65533;NE5UUWe&#65533;&#65533;&#65533;4&#65533;1xrc&#65533;$&#65533;z&#65533;&#65533;9&#65533;L.&#65533;&#65533;6&#65533;`&#65533;+&#65533;&#65533;,B&#65533;7{'&#65533;G)&#65533;&#65533;&#65533;&#65533;h3&#65533;3R&#65533;&#65533;l3X&#65533;&#65533;*C&#65533;&#65533;&#65533;&#65533;A&#438;zP&#65533;&#65533;&#65533;k\	&#65533;El1y&#65533;}w&#1908;kw\w5&#1086;&#65533;&#65533;&#65533;&#295;t{3&#65533;&#65533;V&#65533;>&#65533;&#65533;VQ&#65533;&#65533;	b&#65533;&#65533;;&#65533;X&#65533;2&#65533;)8&#65533;5&#65533;Xc&#65533;-&#65533;&#1574;&#65533;59&#65533;&#65533;&+U&#65533;I%&#65533;&#65533;&#65533;	&#65533;bg&#65533;&#65533;&#65533;0&#65533;&#65533;(&#65533;&#65533;RsMg|j=w &#65533;K&#65533;&#65533;&#65533;&#65533;J&#65533;p&#65533;M&#65533;&#65533;#&#65533;h&#65533;&#65533;&#65533;&#65533;/D&#65533;&#65533;j&#65533;&#65533;z2K'&#65533;&#65533;^&#65533;&#65533;PC&#65533; 5&#65533;&#65533;&#65533;>&#65533;0pK&#65533;LZ&#65533;&#31163;n&#65533;[&#65533;&#65533;&#65533;fF&#44483;,&#65533;:&#65533;&#65533;&#65533;&#65533;&#65533;&#65533;&#65533;&#65533;^&#65533;&#507;p&#65533;&#65533;&#495;&#65533;&#65533;&#65533;&#65533;&#65533;&#65533;)S$&#65533;&#65533;=&#65533;&#65533;4RG&#65533;-?&#65533;3+uT&#65533;f+&#65533;ZSS&#65533;&#65533;&#65533;&#65533;&#65533;j&#65533;v&#65533;&#65533;&#65533;?&#65533;>O&#65533;&#65533;/&#65533;&#1199;&#65533;'&#65533;C&#65533;P&#65533;&#65533;J&#65533;Q&#65533;&#42686;&#1604;&#65533;&#65533;&#401;&#65533;&#65533;&#65533;6&#65533;)&#65533;~4&#65533;&#65533;&#65533;i&#65533;&#65533;1&#65533;&#65533;b&#65533;Xz&#2022;&#65533;,n&#65533;&#65533;0A&#65533;?}&#65533;Vz	&#65533;.&#65533;&#65533;&#65533;s&w8&#65533;&#65533;&#65533;p&#65533;;`&#65533;&#65533;&#65533;&#65533;&#65533;~C2y&#65533;4&#65533;&#65533;&#65533;H"=K
&#242;&#1492;&#65533;&#65533;4&#65533;/&#65533;2&#65533;&#65533;&#65533;&#65533;&#65533;]hO"T&#65533;&#65533;B&#65533;&#65533;fQ/lT^^8&#65533;&#65533;&#65533;&#65533;l	ar&#65533;*j&#65533;]l&#65533;@&#65533;H*ALz&#65533;&#65533; &#65533;
Z&#65533;&#65533;&#65533;&#1892;8E*V1U&#65533;&#65533;U&#65533;&#65533;&#65533;&#65533;$&#65533;o&#65533;pM&#65533;w2&#65533;
&#65533;&#65533;8&#65533;c&#65533;&#689;&#65533;q&#65533; &#65533;7&#1288;&#65533;&#65533;&#1583;%9O&#65533; &#65533;A&#65533;&#65533;NT&#65533;	Ml&#65533;#&#65533;&#65533;&#1635;?}&#65533;|&#65533;&#65533;k&#65533;&#65533;u&#65533;y$hH&#65533;&#65533;&#65533;T&#65533;>&#65533;Cm2y&#615;]&#25607;<a(&#65533;u4&#65533;M&#65533;kj^a&#65533;d&#65533;F&#65533;&#65533;W&#65533;^,O&#65533;A&#1900;HFKYA~&#65533;&#65533;[&#65533;r|&#65533;&#65533;H&#65533;&#65533;&#65533;9&#65533;&#65533;&#65533;b]&#65533;R2&#65533;9?&#65533;I&#65533;\&#65533;&#65533;&#65533;&#65533;)=&#65533;&#65533;qj$ t&#65533;#&#65533;&#281;q&#65533;hl&#65533;&#65533;0b>r&#65533;&#796;&#65533;&#65533;&#65533;K^&#65533;hzSa&#65533;V&#65533;U&#65533;V&#65533;&#65533;&#65533;:&#65533;`&#65533;&#65533;G&#65533;d&#65533;.1&#65533;!?&#65533;2&#1087;&#65533;m0&#65533;&#1172;_&#65533;&#65533;n&#65533;D&#65533;&#65533;&#65533;S&#65533;#":&#65533;+&#65533;&#65533;bF5&#65533;Q&#65533;f&#65533;OI&#65533;%o$r&#65533;&#50712;c&#65533;K&#65533;&#65533;1Ng%&#65533;y&#65533;7&#65533;G6jg;&#65533;&#65533;F2&#441;&#65533;&#65533;hE&#65533;&#65533;`+tK&#65533;&#65533;,&#1938;&#65533;m&#65533;1!&#65533;&#65533;&#65533;>&#1418;&#10992;&#65533;&#65533;&#65533;&#65533;.uE&#65533;&#65533;&#65533;C&#1325;&#65533;&#65533;&#65533;&#65533;&#65533; !4&#1447;&#65533;&#65533;AZ&#65533;c&#65533;T&#65533;HPZ,&#65533;&#65533;&#65533;&#65533;&#65533;[2e`&#2043;+.&#65533;0&#65533;&#65533;5&#65533;&#65533;i&#65533;HJ%&#65533;m&#65533;&#65533;Mf&#65533;&#65533;&#65533;%*&#65533;T~&#65533;&#65533;EfK	G&#853;Y&#65533;;&#65533;+&#65533;&#8501;&#1173;.GJtd&#65533;E&#65533;$&#65533;&#65533;t&#65533;e&#65533;w&#65533;&#65533;&#65533;v=5&#65533;&#65533;&#65533;&#65533;C&#65533;Y&Bb*&#938;T:&#65533;3&#65533;&#65533;\&#65533;&#65533;&#65533;&#65533;&#65533;&#1057;&#65533;&#65533;C)WzJ&#65533;(T&#65533;&#65533;~5v&#65533;nv&#65533;&#65533;&#65533;&#65533;&#65533;&#65533;}&#65533;E&f&#65533;h"&#65533;&#65533;\&#65533;6&#65533;h9&#65533;&#65533;;&#65533;&#65533;`&#65533;&#65533;$&#65533;XPl&#65533;&#65533;0&#344;#"&#65533;Q&#65533;&#65533;(s&#65533;&#65533;&#65533;]W&#65533;&#1498;&#65533;h"&#634;&#65533;	n&#65533;&#65533;$&#65533;&#65533;UOu&#65533;&#65533;1h.o&#65533;&#65533;&#65533;&#65533;&#65533;F{1&#65533;R&#1318;&#65533;)&#65533;E&#65533;+_K&#65533;0[&#65533;&#65533;d&#65533;%)2&#65533;M&#65533;&#65533;&#700;R&#65533;1Nw&#65533;^&#65533;8&#65533;([&#65533;vg&#65533;l&#486;&#65533;J&#65533;&#65533;&#65533;z&#65533;X&#65533;&#65533;&#65533;&#616;E-:y&#65533;&#65533;5&#65533;&#65533;`#&#65533;+&#65533;&#65533;&#65533;&#65533;&#65533;&#65533;&#65533;2&#65533;'#&#65533;&#1833;&#65533;&#65533;%&#65533;R&#65533;V&#65533;&#65533;Jm@Juka&#65533;g5tmB&#65533;+Di&#65533;"&#65533;&#65533;&#65533;8&#787;u&#65533;;hB&#65533;&#65533;&#65533;&#65533;/,&#65533;:&#65533;WD&#65533;Y
r8]&&#65533;b&#65533;&#65533;q2&#65533;&#65533;#&#65533;a&#65533;o8,&#65533;&#65533;>>&#65533;WQu)&#65533;&#65533;*0&#65533;&#1608;*1R&#65533;&#65533;$&#65533;&#65533;&#65533;&#65533;&#65533;&#65533;~&#65533;s&#65533;\&#65533;&#65533;^&#65533;&#65533;)-&#65533;U&#65533;y/&#65533;%l&&#65533;&#65533;&#65533;&#65533;&#65533;&#65533;&#65533;eQFmj;;&#65533;
!&#65533;L&#65533;&#65533;&#65533;&#65533;&#65533;&#65533;p&#65533;&#65533;4&#65533;`&#65533;@p&#923;&#65533;&#65533;&#65533;&#65533;&#65533;h8&#65533;u&#65533;:q&#65533;&#65533;&#65533;&#65533;Qz&#1232;&#65533;&#65533;b&#65533;A&#65533;iH&#65533;&#65533;j&#65533;&#65533;&#65533;ZgW&#65533;&#65533;&#65533;&#65533;&#65533;&#65533;&#65533;v&#65533;h&#65533;j&#65533;&#65533;&#65533;&#65533;&#65533;&#65533;&#65533;&#65533;&#65533;p&#65533;&#65533;l&#1024;&#65533;&#65533;&#65533;L&#65533;k&#65533;&#65533;&#65533;I&#65533;&#65533;Uq&#65533;&#65533;&#65533;U&#65533;&#65533;25t&#65533;eN&#65533;_&#65533;&#1029;&#65533;&#65533;&#65533; &#65533;&#65533;1&#1036;&#65533;C`&#65533;7&#65533;^m&#65533;&#65533;&#65533;&#65533;cKX&#65533;&#65533;&#65533;'&#65533;M&#65533;oz&#65533;"7&#65533;&#65533;!v&#1361;&#1333;&#65533;&#65533;&#65533;&#65533;&#738;&#65533;&#65533;&#65533;	&#354;&#65533;&#65533;v.d%K():E&#65533;0&#65533;d&#65533;[F&#65533;&#65533;&#65533;&#65533;lZD&#1289;&#65533;&#65533;&#65533;&#65533;&#1978;&#65533;1&#65533;_FY&#874;&#538;<7'Mr&#65533;&#65533;p&#65533;&#65533;&#65533;&#65533;&#65533;&#65533;{&#65533;&#65533;4&#65533;&#65533;%i*=~&#65533;m`&#65533;&#65533;
F]&#65533;{&#65533;{&#65533;m&#65533;uA&#65533;&#65533;yg{{2&#65533;&#65533;&#65533;&#65533;&#65533;Bd&#65533;&#65533;&#65533;&#65533;&#65533;&#65533;&#65533;%&#65533;&#65533;&#65533;	&#65533;<O&#65533;&#65533;&#65533;s&#65533;RnK&#65533;&#65533;&#65533;
o-v&#65533;W&#65533;n&#65533;&#65533;n&#65533;z&#65533;&#65533;&$#&#65533;&#742;t>&#65533;&#996;&#65533;&#65533;&#50315;u?&#65533;&#65533;&#65533;&#65533;OR&#34021;&#65533;&#65533;&#65533;G&#1951;v&#65533;&#65533;&#65533;&#65533;&#65533;&#65533;	&#344;>&#65533;*@&#65533;&#65533;z&#65533;KY&#65533;xY&#65533;&#65533;&#65533;&#65533;&#65533;&#1203;&#65533;J&#65533;&#65533;S=&#65533;&#65533;@&#65533;	&#65533;&#65533;-1&#65533;!k &#65533;,&#65533;&#883;4T<q&#65533;&#65533;&#169;&#65533;m&#518;|Al&#65533;&#65533;&#65533;X&#65533;L&#65533;&#65533;8&#65533;&#65533;&#1254;&#65533;&#65533;&#65533;k&#65533;&#65533;i42!&#65533;&#65533;&#65533;*&#65533;&#65533;#*&#65533;+&#65533;&#65533;&#65533;	9$&#65533;&#65533;.&#65533;&#65533;&#1443;&#65533;7&#65533;&#65533;&#1784;B+<&#65533;R(&#65533;&#65533;&#65533;&#65533;J&#65533;&#65533;2S&#65533;9s&#65533;&#65533;&#629;&#65533;&#65533;&#65533;&#65533;6tCi9&#65533;&#65533;&#65533;z&#65533;&#65533;&#65533;&#65533;&#65533;&#65533;<&#65533;J&&#65533;#&#65533;&#65533;&#65533;i	&#65533;&#65533;c"D4&#65533;%9	&#65533; &#65533;&#65533;&#65533;&#65533;&#65533;;G$BRc=|&#65533;&#1280;F2@&#65533;R;&#65533;y&#65533;&#65533;&#65533;z(&#65533;A>&#65533;&#65533;2&#65533;&#1549;"d&#65533;JT&#65533;Wl&#65533;U&#65533;&#65533;&#65533;&#65533;J,&#65533;&#65533;R&#65533;#&#65533;]&#65533;&#65533;&#65533;E&#65533;"F&#738;&#65533;p&#65533;&#65533;jhd8&#65533;b&#65533;a0&#65533;h&#65533;&#65533;&#65533;922&#65533;&#65533;&#65533;&#65533;&#617;&#65533;-d9"&#65533; WL'5&#65533;YT&#65533;t&#65533;vDG5aUk&#65533;&#65533;&#65533;&#65533;K&#65533;%K1!S&#65533;&#65533;8&#16524;7&#65533;&#65533;&#65533;(>&#65533;&#249;&#65533;&#1570;&#65533;&#65533;&#65533;&#65533;)&#564;&#65533;&#65533;&#65533;&#65533;&#65533;&#65533;&#267;&#65533;&#65533;&#65533;00O&#65533;0&#65533;&#65533;&#65533;&#65533;&#65533;&#65533;&#65533;&#65533;&#65533;&#65533;&#65533;;&#65533;&#169;&#65533;&#65533;&#65533;9&#345;&#65533;u{I&#65533;<I&#65533;\,&#65533;;J	&#65533;&#65533;&#65533;8&#65533;6y'L&#65533;HWq&#65533;&#65533;z@&#65533;C&#65533;&#65533;;fs6&#65533;8&#65533;s&#65533;&#65533;4&#65533;&#65533;hJ)&#65533;I&#65533;&#65533;&#65533;&#65533;&#65533;E&#65533;7&#65533;&#65533;nj#&#65533;&#65533;&#65533;&#65533;K6&#65533;&#65533;k&#65533;&#65533;&#65533;DKo&#65533;m&#65533;g@d(&#65533;]&#65533;&#65533;WH&#65533;PT&#65533;lh<&#65533;&#65533;Jm\I &#46236;<&#65533;#&#65533;&#65533;q&#680;&#65533; &#65533;J&#65533;qJ&#65533;&#65533;&#65533;&#65533;D'&#65533;&#225;a&#65533;&#65533;X!JA*L)&#65533;&#65533;&#65533;&#65533;&#65533;j&#65533;&#65533; &#516;z&#65533;>
9&#65533;<&#65533;&#65533;4E&#65533;D&#65533;&#65533; w2E&#65533;p9&#65533;&#65533;&#65533;&#65533;&#65533;&#65533;&#65533;T&#65533;&#638;&#65533;&#65533;&#65533;6&#65533;&#65533;&#65533;&#65533;&#65533;&#65533;&#65533;&#65533;&#65533;) 2&(i &#65533;&#65533;&#65533;k<&#65533;&#65533;&#65533;&#65533;&#65533;&#65533;S&#65533;H&#65533;C&#65533;Bl&#65533;&#65533;&#65533;/
&#65533;DO6&#65533;M&#65533;&#65533;"R&#65533;
&#65533;N&#65533;&#65533;&#65533;&#65533;&#65533;&#739;&#65533;&#65533;"tD&#65533;&#65533;,=&#65533;&#65533;&#65533;9&#65533;	"&#65533;&#65533;4h&#1196;l&#65533;&#65533;&#718;^&#65533;&#65533; &#65533;F&#65533;&#65533;&#65533;&#65533;&#65533;&#65533;&#65533;jP&#65533;&#65533;&#65533;hpfPc_&#65533;YHQ&#65533;E?&#65533;g@&#65533;L&#65533;&#65533;&#65533;a &#65533; I&#65533;$&#65533;&#65533;&#65533;&#65533;&#65533;/&#65533;/&#65533;&#65533;Nl&#65533;O&#65533;&#65533;&#65533;&#65533;&#65533;&#65533;&#1163;&#65533;4&#65533;&#65533;|&#65533;&#65533;p&#65533;&#65533;H&#65533;E&#65533;LJy=&#65533;J&#65533;&#65533;T&#65533;&#65533;&#65533;8-BM&#65533;I&#65533;%&#65533;&#65533;-
y&#65533;*&#65533;5 !$^c&#65533;&#65533;&#65533;.&#65533;&#65533;&#1016;*&#65533;x&#65533;:$v&#65533;&#65533;&#65533; &#65533;&#65533;&#65533;&#65533;&#65533;Z4)&#65533;1&#65533;a&#65533;&#65533;&#65533;&#65533;&#65533;I&#65533;&#289;&#65533;)1A&#65533;&#65533;z&#65533;A(&#65533;&#65533;&#65533;7&#65533;&#65533;&#65533;`L[&#65533;
&#65533;&#65533;&#65533;/]&#65533;5&#65533;&#65533;K&#65533;&#65533;/&#65533;1&#65533;&#65533;&#1741;#&#65533;E&#65533;&#65533;J&#65533;D&#65533;F#Icy	C&#65533;&#65533;&#65533;&#65533;&#65533;&#65533;&#65533;&#65533;^,&#751;&#65533;ORU&#65533;S&#65533;&#65533;n&#65533;iHc&#65533;&#65533;Y&#65533;&#65533;`&#65533;&#65533;\&#1541;_ &#65533;[x&#65533;W8L@&#65533;< &#65533;(&#65533;&#65533;^&#65533;bY&#65533;q&#65533;&#65533;G}&#65533;s&#65533;/ L&#65533;h&#65533;&#65533;h&#65533;&#65533;2U&#769;&#736;&#65533;&#544;&#65533;&#65533;&#885;&#65533;&#65533;&#65533;!&#65533;t&#65533;G$&#65533;&#65533;&#65533;&#65533;.&#65533;&#65533;<&#65533;?+&#65533;&#65533;&#65533;&#65533;2&#65533;&#65533;h0E&#65533;&#65533;~u&#65533;p&#65533;'VS&#65533;&#65533;*B&#65533;&#65533;@&#65533;?m,&#65533;>&#1318;&#65533;KV&#65533;12&#65533;&#65533;&#65533;&#545;&#65533;&#65533;&#65533;,&#65533;_)?&#65533;&#65533; 4&#65533;G&#65533;Y*Q&#65533;WV9;&#65533;z&#65533;"z&#65533;&#65533;&#65533;"D&#65533;B&#65533; &#65533;&#65533;&#65533;&#65533;#&#65533;N&#65533;&#65533;&#65533;-&#65533;&#65533;&#65533;&#65533;&#65533;4&#65533;&#65533;&#65533;&#65533;-&#1689;&#65533;&#65533;n&#65533;&#65533;f(&#65533;_&#33127;&#65533;^&#1029;]&#65533;\&#65533;&#65533;W&#65533;Y`&#65533;RJ&#65533;4&#65533;&&#65533;, &#65533;f &#65533;t@&#65533;&#65533;&#65533;O&#65533;&#65533;&#65533;&#65533;&#65533;&#65533;t&#1016;&#65533;NY&#65533;&#1758;bG&#65533;&#65533;&#65533;E^&#65533;#J3&#65533;&#65533;4&#65533;A\&#65533;&#65533;&#129;&#65533;3N!&#65533;&#65533;&#65533;&#65533;&#65533;{&#1475;&#65533;&#65533;E\B&#65533;&#65533;&#65533;p&#65533;r!0K&#65533;.-&#65533;&#1061;M&#65533;&#65533;1M&#65533;K>Z&#65533;"&#65533;T@&#65533;&&#65533;4&#65533;&#65533;U`o&#65533;&#65533;S&#65533;VK&#1733;#&#65533;&#65533;&#65533;&#65533;&#859;	&#65533;4&#279;&#65533; 1'&#65533;h&#65533;9&#65533;5&#65533;&#23463;&#1686;z&#65533;3&#65533;IJ&#65533;U
&#65533;&#65533;&#65533;@&#65533;&#65533; &#65533;jVU&#65533;&#65533;&#65533;^o&#65533;&#65533;%&#65533;&#65533;5_&#65533;u#W}`&#65533;&#65533;[p_&#65533;&#65533;X&#65533;[&#65533;WHS&#65533;P Mp<&#65533;"&#65533;&#65533;&#65533;$&#65533;W&#65533;&#65533;&#65533;&#65533;&#65533;&#65533;&#65533;&#65533;&#65533;&#65533;&#65533;&#65533;
BmLs*&#65533;.&#65533;	&#65533;T&#65533;&#65533;&#65533;&#65533;V&#65533;&#65533;&#65533;&#65533;T&#65533;[9yv5&#7552;&#65533;5&#65533;&#65533;&#65533;&#65533;&#65533;&#65533;&#65533;&#65533;W}"(&#65533;&#65533;&#65533;4	&#1238;De&#65533;&#65533;RA&#65533;&#65533;0&#65533;$J&#65533;E&#65533;C&#65533;&#65533;&#65533;&#65533;&#65533;aX&#65533;LP})w&#65533;&#65533;).P&#65533;&#65533;&#65533;&#65533;&#65533;7&#65533;`&#65533;&#65533;&#1399;A&#65533;Q&#65533;X8&#65533;aT&#65533;&#65533;&#1781;&#65533;&#65533;&#65533;&#816;&#65533;&#65533;A&#65533;;e&#734;&#65533;&#65533;Yd&#1657;&#65533;&#65533;&#65533;&#65533;&#65533; &#65533;&#65533;&#65533;Y&#65533;&#65533;&#65533;&#65533;&#65533;c?_&#65533;
&#65533;?>_&#65533;n&#518;h@&#65533;]&#65533;&#65533;Y&#65533;&#1708;&#65533;&#65533;Vx&#65533;X&#65533;dS&#65533;_O&#1028;F&#65533;&#65533;-0&#65533; &#65533;&#65533;&#1026;Gx&#65533;s&#65533;&#65533;&#65533; &#65533;&#65533;&#65533;&#65533;&#65533;&#65533;&#65533;Q&#65533;y&#65533;&#65533;&#65533;eZ&#65533;&#65533;&#65533;&#65533;Y&#65533;&#65533;&#65533;&#65533;r\&#65533;$&#65533;u;&#65533;=a9#&#65533;&#65533;&#65533;!6&#65533;@&#65533;tR&#65533;]+:&#65533;\&#65533;&#65533;&#65533;k&#65533;&#65533;&#65533;&#65533;&#65533;"&#65533;&#65533;o&#65533;&#875;JW&#65533;T+&#65533;9&#65533;.J&#65533;#&#65533;S&#65533;&#1609;rH&#65533;d&#65533;&#65533; &#65533;&#65533;&#358;wVCd&#65533;&#65533;&#33321;&#65533;-&#65533;g2&#65533;aJcK&#65533;df&#65533;&#65533;&#65533;0&#65533;&#144;4^&#65533;&#65533;\&#65533;&#65533;&#65533;&#65533;&#65533;&#65533;y&#65533;h&#65533;&#65533;h&#65533;&#65533;&#65533;B&_W&#65533;&#65533;`&#517;Yx&#65533;V&#65533;iWXR&#65533;Q I&#65533;, &#65533;%P&#65533; &#65533; &#65533;&#65533;b&#65533;Ir&#65533;^dA&#65533;&#65533;&#65533;L&#65533;&#65533;`&#65533;&#65533;&#65533;&#65533;&#65533;&#65533;&#65533;Z&#65533;`.&#65533;&#65533;x&#65533;I&#65533;(.a&#65533;&#65533;'r>&#27992;fq&#65533;!&#65533;&#65533;&#65533;'P&#65533;j>Hu=&#640;&#65533;@&#65533;'&#65533;
EB&#65533;F&#65533;&#65533;&#65533;&#65533;&#65533;&#65533;&#65533;5nS&#65533;9g&#65533;%&#65533;&#65533;&#65533;6c"&#65533;&#65533;Ua&#65533;&#65533;4&#65533;b&#65533;x#8r&#65533;7&#65533;1&#65533;&#65533;D&#65533;&#65533;&#65533; &#65533;&#65533;&#65533;&#65533;&#65533;&#1569;lq&#65533;L&#1136;h&#65533;"&#65533;&#65533;&&#65533;k&#65533;H&#65533;&#65533;&&#65533;S&#65533;&#65533;&#65533;0&#65533;>F&#65533;&#65533;&#65533;&#65533;&#1689;&#65533;&#65533;&#65533;&#20878;&#65533;XX&#65533;T8&#65533;R&#65533;&#65533;SH&#65533;T0S(&#65533;P&#65533;&#65533;&#65533;&#65533;1&#65533;&#65533;&#65533; 0$@&#65533;5&#65533;&#65533;4'q&#65533;&#65533;&#65533;&#65533;&#65533;r\&#65533;&#65533;&#65533;e$	4&#65533;&#65533;&#65533;J&#319;&#1314;Y&#65533;&#65533;&#65533;&#65533;&#65533;+>R&#65533;&#65533;&#65533;&#65533;&#65533;0&#65533;&#1853;&#65533;x&#65533;7&#65533;&#65533;(EhNM&#65533;J&#65533;
CC&#65533;&#65533;8I&#65533;-S&#65533;Y&#65533;6p_&#65533;$&#1037;&#65533;&#65533;&#65533;{&#65533;&#512;M&#65533;P-&#65533;C8U<T&#65533;&#65533;&#65533;&#65533;]&#2045;h&#65533;&#65533;$Q&#65533;^&#65533;\^&#65533;"&#65533;&#65533;&#65533;m!&#65533;&#65533;&#65533;&#65533;&#65533;3&#65533;Y&#65533;&#4383;v&#65533;q&#65533;P&#65533;!&#65533;&#65533;&#65533;&#65533;&#65533;q&#65533;&#1350;f&#65533;]&#65533;U&#65533;&#65533;Q&#65533;O&#65533;Q &#65533;Np&#65533;N&#65533;LP5P@&#65533;&#65533;&#65533;& &#65533;(\ 5&#65533;&#65533;&#65533;&#65533;&#65533;&#65533;&#65533;j&#65533;&#65533;i&#65533;&#65533;`&#776;&#65533;e&#43009;j&#65533;&#65533;&#65533;H+&#65533;V%&#65533;&#65533;'&#65533;&#65533;&&#223;&#65533;&#65533;&#65533;k&#65533;&#580;&#65533;/&#65533;
&#65533;&#65533;3&#65533;p&#65533;t&#65533;
&#65533;&#413;&#65533;;&#65533;H&#65533;&#65533;&#65533;&#65533;&#65533;@&#65533;L/Y]S!&#65533;`&#65533;7&#65533;&#65533;<jD&#65533;y&#65533; j&#65533;q&#65533;b&#65533;&#65533;&#65533;U&#65533;bwC?&#65533; &#65533;6q1&#65533;&#65533;&#65533;&#65533;&#1689;&#65533;&#65533;&#65533;&#65533;i&#65533;&#65533;&#65533;&#65533;I&#65533;T&#65533;7k&#65533;&&#65533;]&#65533;&#65533;&#65533;q&#65533;&#390;e&#65533;&#65533;&#65533;~U&#65533;&#65533;P&#65533;'&#65533;K&#65533;&#65533;I&#65533;L&#65533;A`&#65533;'&#1025;&#65533;&#65533;&#65533;&#65533;&X&#65533;!&#65533;G&#517;m B&#65533;&#65533;n&#65533;&#65533;&#65533;W&#65533;&#65533;&#65533;>-8&#65533;^&#65533;&#65533;q&#65533;&#65533;&#65533;&#65533;)&#604;&#65533;D&#1149;&#65533;joP&#65533;&#65533;&#65533;&#65533;oBq&#65533; w&#65533;&#65533;&#65533;?&#65533;&#65533;&#65533;&#65533;&#65533;2&#65533;"&#65533;8&#65533;Sxg&#65533;&#65533;&#245;&#65533;&#65533;&#65533;M&#65533;0c&#65533;&#65533;&#65533;:&#65533;&#1005;&#65533;&#65533;&#65533;m&#65533;&#65533;&#65533;T&#65533;&#1151;&#65533;&#1439;&#65533;&#65533;&&#65533;&#65533;&#65533;&#65533;&#65533;p&#65533;g&#65533;&#65533;&#65533;&#65533;l&#65533;&#65533;(Dsq&#1824;&#1313;&&#65533;&#65533;&#65533;w&#65533;,&#65533;,x&#65533;&#65533;&#65533;&#65533;qe&#65533;&#33590;e ]&#65533;[&#65533;T RL&#65533;&#65533;F@&#65533;F&#65533;&#65533;G&#65533;3`&#65533;&#65533;r7&#65533;%p'&#65533;1x&#65533;c&#65533;tpYKM&#65533;4&#65533;J &#65533;&#65533;6&#65533;&#65533;&#65533;&#65533;g&#65533;)ea&#65533;0&#65533;&#65533;&#65533;MY&#65533; &#65533;;&#65533;4&#65533;&#65533;V&#65533;4&#65533;'&#65533;^SkI7&#65533;&#65533;G0o&#1966;M&#65533;&#65533;&#65533;&#65533;&#65533;7&#65533;&#65533;&#65533;&#65533;	b&#65533;p&#65533;&#65533;8	&#65533;&#65533;&#65533;
&#65533;8&#65533;}&#65533;&#65533;cAd&#65533;&#65533;m&#65533;&#65533;&#65533;s&#65533;&#65533;&#65533;&#65533;&#65533;dp&#65533;w&#65533;&#65533;&#65533;&#65533;&#1698;&#65533;&&#65533;}&#65533; &#65533;J&#65533;Q&#65533;7VWm&#65533;&#65533;&#65533;&#65533;}&#65533;&#65533;&#65533;i@&#65533;`&#65533;&#65533;&#65533;&#65533;V@&#65533;&#65533;Kh&#65533;DHGp?0&#65533;#&#65533;&#65533;&#65533;&#65533;"0&#65533;#(%&#65533;Z&#65533;&#65533;tp&#65533;&#65533;u
T&#65533;N&#1914;t&#65533;&#65533;Cw&#65533;:&#65533;&#65533;kx&#924;&#65533;&#65533;&#65533;+&#65533;&#1123;&#65533;&#65533;E&#65533;#g&#65533;\9&#65533;&#65533;N&#65533;T	&#65533;c&#408;0!*&#65533;&#65533;&#65533;Nv&#65533;&#65533;&#65533;|/&#65533;&#65533;x?&#65533;&#65533;:o&#65533;<yG&#65533;.M&#65533;Th&#1128;&#65533;&#1977;k&#65533;&#65533;j&#940;&#65533;&#1449;C&#533;&#65533;&#174;a	&#65533;&#65533;u&#939;<&#65533;&#65533;&#65533;&#65533;t&#65533;P&#65533;P&#65533;u&#65533;&#65533;&#1891;z&#65533;&#65533;&#65533;k&#65533;o=&#65533;}&#65533;&#65533;7&#65533;&#65533;a&#65533;&#65533;&#65533;&#65533;{&#65533;={&#65533;&#65533;Q&#65533;l&#65533;2&#65533;&#794;7_n&#65533;&#65533;3&#65533;&#65533;&#65533;9&#65533;.m&#65533;4&#65533;&#1322;W&#65533;n&#65533;&#65533;5&#65533;&#387;%S&#65533;&#65533;w&#65533;&#65533;w&#65533;w&#65533;k&#65533;&#65533;b&#65533;q&#65533;&#457;&#59127;&#65533;&#533;'o&#65533;&#65533;&#65533;7p&#65533;&#65533;}&#65533;N&#65533;&#65533;o&#65533;&#65533;/>&#65533;&#65533;&#129;&#65533;&#65533;&#65533;SZo4&#65533;&#65533;&#65533;&#1523;g-&#65533;&#65533;a&#65533;&#65533;V%80&#65533;&#65533;&#65533;&#65533;c$W\&#65533;w!&#65533;w&#65533;q&#1988;S&#65533;&#65533;&#65533;%&#65533;&#65533;u&#65533;P&#65533;&#65533;Y&#65533;v&#12323;&#65533;4&#65533;30&#65533;&#65533;&#65533;*&#65533;&#65533;&#65533;&#65533;$&#65533; &#65533;#&#65533;&#65533;&#65533;&#65533;(&#65533;&#65533;&#65533;>&#65533;(c=&#65533;&#65533;&#65533;l&#65533;BM:&#65533;&#65533;&#65533;#&#65533;A6tPD]I&#65533;&#65533;I"iRJ&#65533;&#65533;&#65533;8&#65533;EYN&#65533;TrG&#65533;Ov`&#65533;&#65533;&#65533;TYeKL*	&#65533;W&#65533;&#65533;&#65533;OD&#65533;4&#65533;;@&#65533;&#65533;&&#65533;S&#65533;&#65533;&#65533;YA4dB&#65533;&#65533;&#65533;:E&#65533;Y&#65533;j&#65533;&#65533;&#65533;&#65533;I&#65533;&#65533;?&#65533;&#65533;&&#65533;&#65533;:&#65533;a&#65533;JJ&#65533;y&#65533;B*&#65533;&#65533;&#65533;@X{&#65533;&#65533;3&#1639;&#65533;&#65533;&#65533;)z&#65533;&#65533;&#65533;^d&#65533;Z&#65533;&#65533;&#65533;&#65533;*&#65533;&#65533;~zY&#65533;&#65533;&#65533;s&#65533;NM&#65533;X&#65533;&#65533;&#65533;q&#65533;ySrK]u&#514;&#65533;&#65533;&#65533;M&#65533;&#65533;&#65533;~&#65533;8&#65533;Ud[&#65533;&#65533;s&#65533;&#65533;z&#65533;-&#65533;&#65533;&#1610;&#65533;\r&#65533;&#65533;&#1465;F&#65533;&#292;G&#65533;7&#65533;&#65533;&#65533;MN&#65533;&#65533;E[o&#65533;&#1179;`&#65533;&#65533;-&#65533;&#65533;r&#65533;IWl&#65533;jC4&#65533;&#65533;&#65533;&#65533;&#65533;J&&#65533;(&#65533;H#&#65533;&#65533;1&#65533;3&#1040;&#65533;3&#65533;&#65533;&#65533;7&#65533;Cq&#65533;&#65533;M&#65533;:X&#65533;[&#65533;&#65533;:m&#65533;2W&#65533;d&#1112;5&#65533;$&#65533;9&#65533;&#65533;&#65533;&#65533;'&#65533;&#65533;&#65533;U&#65533;sGL&#65533;&#65533;FHVd&#65533;x;&#65533;&#65533;\&#65533;:
&#65533;&#65533;sb&#65533;UAq&#65533;&#65533;&#65533;]&#65533;EVW+&#65533;&#65533;&#65533;&#65533;mI%&#65533;A&#65533;&#65533;&#65533;&#65533;S&#65533;&#65533;a&#65533;&#65533;=n&#65533;o&#65533;&#65533;&#65533;l&#65533;&#65533;
&#65533;{&#65533;V&#65533;*&#1985;C6&#65533;&#65533;&#65533;&#65533;m&#65533;&#65533;&#65533;+&#65533;xk&#65533;6&#65533;|&#65533;&#65533;cP~B7H 8&#65533;!&#65533;9&#65533;&#65533;g.&#65533;&#1957;&#65533;_F|"&#65533;V<&#65533;$&#65533;8&#47959;&[|A-:O&#65533;&#65533;W'~&#65533;r&#65533;dHU&#65533;&#65533;;&#65533;&#65533;&#65533;+/u&#65533;&&#34561;&#65533;Y&#31549;&#65533;hS&#65533;4&#65533;&#65533;.&#65533;&#65533;&#65533;
)&#65533;\"&#65533;#&#65533; &#65533;<&#65533;P6&#65533;&#65533;&#65533;&#65533;<&#65533; &#65533;9&#65533;&#65533;C&#136;&#65533;&#65533;&#65533;U/&#65533;k&#65533;&#65533;&#65533;&#65533;&#1835;&#65533;6+&#65533;QF&#65533;&#65533;&#65533;'Q&#65533;&#65533;&#1266;RG&#65533;E@'&#65533;nJ&#65533;I w &#65533;&#65533;(&#65533;OE&#65533;JW&#65533;&#65533;&&#65533;<mM&#65533;&#65533;Z&#65533;%&#65533;]'1&#65533;&#65533;"YPO&#65533;&#65533;&#65533;:v&#65533;A&#65533;&#65533;Pmr&#65533;?&#65533;&#65533;~&#65533;>&#65533;_&#65533;r&#65533;&#65533;f&#65533;&#65533;&#65533;y&#65533;&#65533;7&#65533;8nu&#65533;&#65533;m"*U&#65533;*&#65533;V|&#65533;&#65533;&#65533;&#65533;&#65533;Y0&#65533;&#65533;&#65533;&#1808;&#65533;&#65533;&#65533;&#65533;&#65533;UZ<&#65533;&#65533;de&#65533;&#65533;n+&#65533;&#65533;O&#65533;&#65533;5&#65533;4K9&#737;#&#65533;&#65533; &#65533;&#65533;&)]D&#65533;A&#65533;6&#65533;&#65533;&#65533;l]&#65533;&#65533;&#65533;&#65533;PErf&#666;A"&#65533;&#65533;8&#65533;#&#65533;t&#65533;u &#65533;g_&#65533;Z(A)&#65533;Pb.y&#65533;&#65533;6&#65533;&#1100;&#65533;U&#65533;&#65533;&#65533;((:&#65533;&#65533;M\&#65533;Y&#65533;AF&#65533;&#65533;&#65533;@<&#65533;&#65533;&#65533;w&#65533; 3&#65533;&#65533;&#26635;n&#65533;#!)&#65533;&#65533;&#65533;r&#65533;h&#65533;,&#972;&#65533;D&#65533;&#65533;&#65533;&#65533;&#65533;I&#65533;w&#65533;3.&#65533;s&#65533;&#65533;P&#65533;,&#65533;G&#65533;&#65533;k&#65533;&#65533;ZC"&#65533;'&#65533;&#65533;&#65533;*=&#65533;&#65533;O&#65533;B&#65533;&#65533;J.&#65533;&#65533;&#65533;&#65533;d&&#969;P&#65533;&#1572;&#65533;&#65533;&#65533;&#65533;&#65533;&#65533;&#65533;&#65533;&#65533;h:&#65533;&#65533;&#65533;&#603;&#65533;R&#65533;7&#65533;P&#65533;&#65533;Q&#65533;Q&#65533;C&#65533;K&#65533;"UE32N4&#65533;&#65533;&#65533;&#65533;&#65533;&#65533;O&#65533;&#65533;q&#65533;&#65533;U&#65533;FUP&#65533;&#65533;&#65533;z&#65533;&#65533;c&#65533;&#65533;B&#65533;)F\&#65533;!&#65533;*&#65533;&#65533;P
&#65533;&#65533;dp&#65533;C&#65533;i&#65533;&#65533;N&#65533;#T&#65533;&#65533;,P&#65533;&#65533;&#65533;)Q&#65533;&#65533;"&#65533;
&#65533;&#65533;&#65533;R&#65533;eW;&#65533;&#65533;&#65533;'&#65533;:J&#65533;&#65533;&#65533;&#65533;&#65533;&#65533;&#1316;&#65533;6&#608;&#65533;8h&#65533;&#1537;+&#65533;4y9guC&#1488;F2:DX&#65533;&#65533;&#65533;&#65533;&#65533;':&#65533;L&#65533;a	-&#65533;&#65533;
&#65533;&#65533; &#65533;&#65533;0&#65533;&#65533;h&#65533;&#65533;&#65533;7h&#65533;-&#65533;&#65533;&#65533;s&#65533;&#65533;&#65533;&#65533;TH O&#65533;&#65533;&#65533;j&#65533;w&#65533;q@&#65533;&#65533;&#65533;&#65533;V&#65533;&#41234;w"/t&#65533;Dh J&#65533;J&#1685;&#65533;&#65533;&#65533;Z&#65533;&#65533;g&#65533;&#65533;&#65533;E&#65533;E(&#65533;YK@i&#65533;&#65533;&#65533;ZPk&#65533;v:&#65533;6&#65533;&#65533;'F&#65533;.	&#251;&#65533;&#65533;&#65533;&#65533;&#65533;O&#65533;]&#65533;H)&#65533;|&#65533;)&#65533;&#65533;&#65533;&#65533;&#65533;)&#65533;J4&#65533;&#65533;KcS&#65533;n&#1367;&#65533;&#65533;&#65533;&#65533;`n5.&#65533;&#65533;&#65533;R&#65533;P&#65533;&#65533;R&#65533;2&#65533;&#65533;&#65533;&#65533;&#65533;s&#65533;!&#65533;std&#65533;&#1993;&#65533;&#65533;2&#65533;,d	&#65533;@&#65533;Wn&#65533;&#65533;&#65533;;&#65533;&#65533;&#65533;&#65533;sb&#65533;S&#65533;R5f)l&#65533;gC3JS"&#65533;l J&#65533;&#65533;&#65533;j	&#65533;^&#65533;&#65533;W&#65533;&#65533;&#65533;w&#65533;d&#65533;r<r8&#65533;&#65533;&#65533;&#65533;&#65533;&#65533;x&#65533;)F!&#65533;PxB&#65533;&#65533;&#65533;p&#65533;/&#65533;!d&#65533;h&#65533;&#65533;&#65533;8&#65533;A1S&#65533;3&#65533;&#65533;%h6&#65533;|P&#65533;^+&#65533;&#65533;Uk&#65533;&#65533;&#65533;&#65533;0&#65533;|&#65533;&#65533; &#65533;@v&#65533;h&#65533;&#65533;_&#65533;&#65533;
&#65533;er&#1644;&#65533;4&#65533;x&#65533;&#65533;&#65533;5&#65533;X&#65533;"&#65533;&#65533;&#65533;&#1274;M&#65533;&#65533;&#65533;&#315;]&#65533;s7&#65533;&#65533;n&#65533;[^&#65533;&#65533;&#65533;m&&#65533;&#65533;r)&#65533;&#1428;&#65533;&#65533;&#65533;gj&#65533;&#65533;&#65533;&#1483;)&#65533;&#65533;-&#65533;a&#65533;11&#65533;>v&#65533;&#65533;C&#65533;F&#65533;&#65533;&#65533;G&#65533;P:&#65533;iS&#65533;&#65533;&#65533;VqL&#65533;&#65533;&#65533;D2&#65533;k&#338;[&#65533; &#65533;y&#65533;y&#65533;&#65533;&#65533;U&#65533;&#65533;v&#65533;T&#65533;~wz&#65533;&#65533;|&#65533;&#65533;*&#65533;.!&#65533;&#65533;2M&#65533;&#65533;&#65533;E3&#65533;&#65533;@lt0&#65533;&#65533;&#65533;PI&#65533;g &#65533;C&#65533;&#65533;,NA&#65533;Q&#65533;b&#65533;XD"&#65533;&#65533;EP&#65533;t &#65533;|&#65533;&#65533;&#65533;`+8&#65533;	DP&#65533;3cw|9&#787;&#65533;&#65533;&#65533;&#65533;J&#65533;&#65533;&#65533;`&#65533;&#65533;&#65533;&#65533;&#65533;&#65533;&#65533;9&#1053;&#65533;g&#65533;Z&#65533;"~&#65533;&#851;&#65533;&#1262;&#65533;,g&#65533;=%&#65533;&#65533;&#65533;n&#65533;&#65533;&#65533;
&#65533;#&#65533;&#65533;&#65533;&#65533;&#65533;&}&#65533;&#65533;q&#65533;"6I&#65533;&#65533;&#65533;f?;&#65533;&#1278;A&#65533;&#65533;&#65533;;<&#65533;S~k^&#65533;&#65533;&#65533;&#65533;I&#65533;&#65533;]&#65533;&#65533;&#65533;~&#65533;&#65533;&#65533;&#65533;&#65533;&#65533;&#65533;&#65533;&#65533;{i&#65533;R&#65533;&#65533;&#65533;g&#65533;O&#65533;7E)z&#65533;&#65533;/&#65533;&#65533;D&#65533;<&#65533;o&#65533;k&#65533;&#65533;&#65533;0&#65533;&#65533;<&#65533;&#65533;{wx&#458;&#65533;&#65533;&#65533;&#65533;&#65533;B[r&#65533;&#65533;&#65533;&#65533;T&Wz&#65533;6%hT&#65533;~:z&#65533;&#65533;>3&#65533;j&#65533;>m('&#65533;&#65533;&#65533;&#65533; G&#65533;&#65533;Z2t{&#65533;&#65533;m&#65533;y&#65533;&#65533;c&#65533;`&#65533;1&#65533;]&#65533;"&#65533;0&#65533;5!&#65533;E B&#65533;p&#65533;&#65533;I1"I&#65533;P&#65533;&#65533;
B&#65533;X`.&#65533;C2V&#65533;&#65533;&#65533;&#65533;&#65533;-&#65533;Uo&#65533;l&#65533;I_mI8&#65533;&#65533;&#65533;&#1982;dR&#65533;m&#65533;&#65533;&#65533;&#65533;&#65533;K&#65533;&#34229;&#65533;3Yv&#65533;=&#65533;SU\&#65533;&#65533;P&#65533;T&#65533;&#65533;&#65533;Z1&#65533;&#65533;x&#65533;&#65533;0&#65533;xh&#65533;&#65533; &#416;&#1683;&#65533;&#65533;S&#65533;&#65533;&#65533;&#65533;&#65533;!&#65533;F&#65533;b &#65533;&#65533; N&#65533;&#65533;&#65533;{D&#65533;N&#65533;&#65533;&#65533;$aO&#65533;P&#65533;&#65533;&#65533;&#2045;&#65533;&#65533;U]&#65533;aZQ&#65533;&#65533;&#65533;=W&#65533;&#65533;&#65533;e![&#65533;T&#65533;&#65533;&#65533;G&#65533;&#65533;]"&#65533;6!&#65533;H&#65533;&#65533;&#65533;&#65533;|&#65533;&#65533;1&#65533;&#65533;t[Hp&#65533;R&#65533;U&#65533;0&#65533;r4&#65533;&#49499;&#65533;&#65533;:&#65533;CyxL&#65533;!!&#65533;F}&#65533;&#65533;a([O5y} &#1293;`D J&#65533;K&#65533;&#65533;&#65533;^&#65533;]&#1152;$O7TC2&#65533;0l-&#65533;*&#65533;(pB%4"$'&#65533;&#309;&#65533;*&#65533;&#65533;*&#65533;&#65533;'<&#65533;|&#65533;&#65533;&#65533; 8\&#65533;4P&#65533;oib&#65533;X&#65533;&#65533;&#1011;\R[&#65533;N3j&#65533;fR4&#65533;&#65533;&#65533;q	&#65533;qS&#65533;u&#65533;&#65533;I&#728;&#65533;&#65533;&#65533;@t&#65533;&#65533;&#65533;`&#65533;&#65533;;M&#65533;&#65533; 	v&#65533;&#65533;&#792;;&#65533;&#65533;&#65533;5&#65533;qa[&#65533;9W]&#65533;&#65533;{&#65533;&#65533;l`&#65533;I!M&#683;&#65533;&#65533;d&#65533;&#65533;&#65533;&#65533;`&#65533;&#65533;&#65533;I&#65533;]&#65533;&#65533;	&#65533;`V\MA&#65533;&#65533;&#65533;&#65533;E&#65533;&#65533;-&#65533;Bb&#65533;H&#65533;&#15216;X!&#65533;&#65533;&#65533;&#65533;J&#65533;&#65533;~`&#65533;&#65533;&#65533;&#65533;th&#65533;&#65533;[c i&#65533;1&#65533;&#65533;&#65533;^J&#65533;&#65533;&#323;&#65533;H&#65533;?&#65533;F&#65533;&#65533;&#65533;F &#65533;&#65533;]&#65533;	]&#65533;&#65533;#&#65533;&#65533;C6,(n&#65533;,`&#65533;)nO#&#65533;&#65533;#PB&(V(&#65533;e(&#65533;&#65533;)&#65533;&#65533;'P&#65533; &#1793;&#65533;(&#1026;/<C8xI&#65533;c&#65533;&#65533;&#65533;&#65533;&#65533; &#65533;&#65533;&#65533;8&#65533;MR%&#65533;&#65533;Xa&#65533;&#65533;MK(&#1890;U&#65533;
&#65533;&#65533;&#65533;;j&#65533;&#65533;l&#65533;&#65533;L&#65533;]&#65533;&#65533;&#65533;&#825;&#65533;OI&#65533;g&#65533;&#65533;pc&#1440;:&#65533;u&#65533; &#65533;MEN&#65533;>&#65533;BB&#65533;&#65533;&#65533;&#1108;`&#65533;&#65533;"&#65533;&#1696;oP&#65533;}&#65533;&#65533;!&#65533;&#65533;&#65533;&#65533;#&#65533;jaR&#65533;#s&#65533;E&#804;yp&#65533;TP&#65533;t6[>&#65533;&#65533;&#65533;#uav&#65533;&#65533;&#65533;&#65533;y&#65533;&#65533;O&#65533;m&#65533;#&#65533;d&#65533;&#65533;&#65533;&#65533;9&#65533;&#65533;&#65533;oM&#65533;oe&#65533;4&#65533;&#282;&#65533;m&#65533;'~B@&#65533;aP!&#65533;y&#65533;&#65533;|&#65533;E&#65533;&#65533;&#65533;&#65533;&#65533;N&#65533;60&#65533;0 C/&#65533;&#65533;+&#65533;&#65533;)bB%H&#65533;#  &#65533;&#65533;!<B&h&#65533;,yB)&#65533;&#65533;+&#65533;R(&#1794;5&#65533;D&#65533;<&#65533;&#65533;&#65533;&#65533;V&#65533;8d&#65533;&#65533;&#65533;&#65533;aY&#65533;&#65533;X1&#65533;R&#65533;&#65533;&#65533;&#65533;'&#65533;&#65533;K1Z&#65533;(&#65533;&#65533;6]&#65533;BeE&#65533;&#65533;#&#65533;&#65533;&#1425;,%L`&#65533;;&#65533;q&#65533;7&#65533;O&#65533; &#65533;QD&#65533;&#65533;&#65533;&#65533;1&#65533;&#65533;&#65533;#&#65533;&#65533;&#65533;VH&#65533;#F&#65533;D&#1447;&#65533;&#1797;bpP)~&#65533;&#65533;&#65533;&#65533;[&#65533;&#65533;F&#65533;&#1696;&#65533;i&#65533;o&#65533;&#65533;D&#65533;&#65533;U&#65533;`:&#65533;&#65533;
&#65533;*&#65533;&#65533;&#65533;<&#65533;&#65533;X&#65533; R&#65533;C&#65533;I&#65533;I&#65533;&#65533;&#65533;&&#65533;&#65533;&#65533;W~&#65533;&#65533;X&#65533;&#65533;&#65533;R&#65533;&#65533;e&#65533;&#65533;&#65533;&#65533;>&#65533;&#65533;&#65533;s&#65533;&#65533;-&#1574;&#65533;&#65533;f&#65533;Jm&#65533;&#65533;ZT&#65533;&#65533;&#65533;H&#65533;kU&#65533;&#65533;&#65533;]&#65533;&#65533;7`&#65533;2&#65533;.&#1538;,&#65533;&#65533;(&#65533;R%P&#65533;&#65533;XAT&#65533;&#65533;&#65533;#P&#65533;%hY&#65533;&&#65533;&#65533;/LC]&#65533;&#65533; &#65533;S&#65533;+&#65533;&#65533;&#65533;&#65533;&#65533;&#65533;@K&#65533;8&#15298;&#1217;&&#65533;&&#65533;p&#65533;)&#65533;&#65533;h&#65533;nUK6j&#65533;
J;&#65533;&#65533;B&#65533;&#65533;&#65533;<&#65533;0*U&#984;&#65533;&#65533;=&#65533;uM&#65533;sR&#65533;@&#65533;S&#65533;
&#65533;9bc&#65533;&#65533;h&#65533;k&#162;&#65533;x&#65533;&#65533;b&#65533;&#65533;&#65533;&#65533;F&#65533;&#65533;&#65533;&#65533;&#65533;&#65533;d&#65533;&#65533;&#65533;&#65533;Cv&#65533;sQE&#65533;I&#65533;b&#65533;&#65533;&#65533;Y&#65533;&#65533;;J&#65533;u&#65533;M5_&#65533;&#65533;	jQ)j&#65533;&#65533;A&#65533;E4=&#1274;U&#65533;&#1633;&#65533;&-&#65533;&r&#65533;Za&#65533;&#65533;&#65533;&#65533;gi&#65533;x&#65533;&#65533;z&#65533;}&#65533;KZ&#65533;&#65533;&#65533;&&#65533;N&#65533;&#65533;&#65533;&#65533;&#65533;Lu&#65533;{&#65533;&#65533;&#65533;&#65533;&#65533;&#65533;p&#65533;&#65533;&#65533;AE&#65533;F&#65533;D&#65533;!Z_~K8	8&#65533;0D&#65533;+&#65533;B'\%@&#65533;"B&#65533;&#65533;TVA&#65533;"\'t&#65533;&#65533;&#65533;%&#65533;&#65533;2t&#65533;p&#1825;&#65533;D&#32942;&#65533;&#65533;[Mc'&#65533;&#65533;J&#1992;&#65533;`Id&#65533;7&#65533;&#36445;&#65533;Y&#65533;a&u&#65533;5)&#65533;&#65533;&#65533;&#65533;&#65533;&#65533;
,&#65533;&#65533;m&#65533;6&#65533;&#65533; l&#65533;&#65533;&#65533;&#65533;Y&#65533;&#65533;&#65533;df$&#65533;&#65533;&#65533;&#65533;n&#65533;l&#65533;jv,&#65533;&#65533;H&#65533;,&#65533;dCXy&#65533;&#65533;&#65533;&#65533;&#65533;6BT&#51100;&#65533;&#1509;`&#65533;&#65533;+&#65533;rZA&#65533;&#65533;&#65533;&#65533;O&#65533;&#65533;&#784;;4TC&#65533;E}d&#65533;&#65533;&#65533;/trg&#65533;&#65533;&#65533;{&#65533;d&#65533;m&#65533;t&#65533;&#65533;&#65533;&#65533;&#65533;\&#65533;&#65533;&#65533;h"&#65533;&#65533;&#65533;@t&#65533;}j/&#65533;&#65533;&#65533;A&#65533;v^M&#65533;~&#65533;&#65533;J&#65533;~\&#65533;&#65533;JP9&#65533;C&#65533;&#65533;0&#65533;B+&#65533;&L&#65533;#&#65533;&#65533;&#65533; &#65533;&#65533;@	&#65533;&#65533;
&#65533;@&#65533;%l&#65533;&#65533;vB&#65533;=&#65533;&#65533;'&#65533;6$7p&#65533;.;G&#65533;&#65533;|&#65533;hq&#65533;ZM{&#65533;&#65533;&#65533;&#65533;1&#65533;&#65533;Q&#65533;~t]iy&#65533;&#65533;&#65533;H&#65533;&#65533;&#65533;j&#1369;&#65533;&#65533;&#65533;&#65533;X&#1368;&#65533;&#65533;&#65533;&#65533;G&#65533;v&#65533;tm&#65533;&#65533;q&#65533;&#65533;&#65533;&#945;&#65533;&#1545;&#65533;&#65533;&#65533;vaz&#65533;&#65533;X&#65533;L&#65533;&#65533;&#65533;&#1037;&#65533;@E[&#65533;t&#65533;&#65533;&#65533;&#65533;&#65533;&#65533;&#804;&#65533;iRPq9lk&#1624;&#65533;0&#65533;LT&#65533;K&#65533;&#65533;&#65533;&#65533;i&#65533;&#65533;$+&#1338;a&#65533;&#65533;>&#65533;a&#65533;&#65533;R\&#65533;EU&#65533;&#25162;c&#65533;&#65533;EN&#65533;(&#65533;&#65533;&#65533;R]Ba&#65533; &#65533;&#65533;]02kFd&#65533;*&#65533;=&#65533;&#65533;&#65533;&#65533;N&#65533;&#65533;.c#&#65533;Q&#65533;R&#65533;
3&#65533;&#65533;&#65533;+&#65533;&#65533;&8 &#257;0A&#65533;	|&#65533;h &#65533; &#65533;&#65533;A"\B&#65533;v&,&#65533;&&#65533;6tC7p&#65533;=w&#65533;s&#65533;3?&#65533;sr &#65533;74@&#65533;&#65533;<K&Ge&#65533; &#65533;b&#65533;&#65533;(&#65533;V&#65533;C+&#65533;&#1970;)&#65533;DmsR2&#65533;r)EX&I\&#1402;(&#65533;C&#65533;&#65533;&#65533;z&#65533;)&#65533;[M&#65533;&#65533;&#65533;}r&#65533;&#65533;&#65533;&#65533;&#65533;&#65533;{&#65533;KL;&#65533;&#65533;&#65533;J'&#65533;&#138;&#65533; &#1349;y&#65533;&#65533;-s&#65533;}f&#65533;X&#65533;&#65533;&#65533;V&#65533;&#648;&&#338;X&#65533;&#65533;&#65533;Up&#65533;D	&#65533;&#65533;&#65533;&#65533;V&#65533;&#65533;&#65533;1X?&#593;J&#65533;&#65533;&#65533;&#65533;&#65533;R&#65533;#&#65533;&#65533;5ZW&#42752;W&#65533;)&#65533;&#65533;T?&#65533;P&#65533;Xdh&#65533;&#65533;F&#65533;T.&#65533;&#65533;&#65533;+V&#65533;J&#65533;&#65533;A&#1186;&#65533;f2'6i&#65533;j&#65533;&#1264;&#65533;&#65533;oA&#65533;&#65533;s&#65533;&#1088;&#65533;&#65533;5&#65533;.&#65533;&#132;fB!&#65533;&#65533; &#65533;&#65533;@&#65533;@|&#65533;&#65533;U&#65533;&#65533;&#65533;&#65533;A&#65533;^-)B&&#65533;6&#65533;7&#65533;;7h7t&#65533;6&#65533;&#65533;o&#65533;sp&#65533;&#65533;&#65533;vnk&#65533;&#65533;3&#65533;&#65533;&#65533;9&#1045;&#65533;W&#65533;k&#65533;&#65533;N&#65533;}	&#65533;\&#65533;&#65533;&#65533;Xu%Tkf&#65533;o&#65533;Duk&#1637;D&#65533;7&#65533;`7&#65533;x&#65533;+TkSv&#65533;y&#65533;&#65533;0&#65533;n&#65533;$V&#65533;>&#65533;Z/&#65533;U|,&#65533;&#65533;5j&#65533;&#65533;|1&#65533;&#1677; 7d,7bh&#65533;&#65533;$&#65533;&#65533;8&#65533;&#65533;$J&#65533;IC&#65533;&#65533;N&#65533;&#65533;Tx&#65533;	&#837;&#65533;L&#65533;&#65533;&#65533;&#65533;wY&#65533;&#65533;X0X&#65533;&#65533;&#65533;w&#65533;&#65533;&#65533;&#65533;]/S&#65533;&#65533;&#65533;Pz&#65533;&#65533;&#65533;8&#618;e[&#65533;&#65533;-&#65533;&#65533;|&#65533;&#65533;|2u&#65533;&#65533;S&#65533;&#65533;&#65533;)&#65533;&#65533;&#65533;-J&#65533;&#65533;&#65533;^K)&#65533;&#65533;&#65533;J&#65533;9&#65533;QQ:&#65533;d&#65533;	:&#65533;&#65533;UGf/&#65533;&#132;^&#65533; &#65533;AA&#65533;&#65533;| t&#65533;d@P&#65533;X&#65533;
t&#65533;!TB&#65533;f&#65533;#d&#65533;.@7|C>&#65533;&#65533;&#65533;<&#65533;?z'1>+&#65533;At&#65533;&#65533;&#65533;&#65533;&#65533;w&#65533;S&#65533;Lz&#65533;&#65533;4&#65533;!&#65533;&#65533;P&#65533;bNR&#65533;@x&#65533;&#65533;t &#65533;D&#65533;&#1497;&#65533;u&#65533;~wM&#65533;;x&#65533;&#65533;&#65533;&#65533;&#65533;~&#65533;03]M &#65533;&#1740;&#65533;&#65533;&#65533;&#65533;&#65533;+&#65533;e	&#65533;&#65533;&#65533;&#570;6~&#65533;&#65533;&#65533;&#65533;E&#1729;&#65533;Px&#65533;&#65533;&#358;H&#65533;&#65533;&#1323;&#65533;W&#65533;86S3-&#65533;&#65533;w~P&#65533;s&#65533;	&#65533;&#65533;tO7	K 3&#1057;&#65533;wX[&#65533;X&#65533;&#65533;&#65533;
6]8j&#65533;L&#65533;&#65533;&#65533;o&#65533;f &#65533;5{&#65533;M&#65533; Jd&#65533;&#65533;|&#65533;&#65533;Fgd&#65533; Q&#65533;F&#65533;g&#65533;&#65533;&#65533;&#65533;K&#65533;&#65533;&#65533;lp4&#65533;2&#65533;&#65533;&#65533;|&#65533;P&#65533;z&#65533;y &#65533;&#65533;|&#65533;bQJ&#65533;&#65533;yQ&#65533;;&#19446;_&#65533;7T1&#65533;B&#65533;] &#65533;A&#65533;@1&#65533;&#65533;&#65533; h@d&#65533;`&#65533;@ DA\&#65533;(T%p,q&#65533;&#65533;&#65533;8t&#65533;&#65533;=71t`G&#65533;&#65533;&#65533;&#65533;&#65533;&#65533;7&#65533;&#65533;[&#65533;&#65533;&#65533;&#65533;cZf&#852;Vk&#65533;{&#65533;sw&#65533;&#65533;&#65533;&#1457;&#1711;&#65533;&#65533;>){&#65533;q&#65533;&#65533;&#65533;&#65533;%&#65533;;&#65533;&#65533;&#65533;@&#65533;fa/&#65533;&#65533;&#65533;JJ&#65533;&#65533;&#65533;&#515;Q&#65533;&#65533;JA&&#65533;"&#65533;E,&#65533;y&#65533;f$g&#65533;&#65533;&#65533;VqX4&#65533;?&#65533;%&#65533;&#65533;&#65533;Uz9&#65533;&#65533;m&#1110;&#65533;'&#65533;(&#65533;&#65533;&#65533;:&#65533;P6&#65533;&#65533;%&#65533;t&#65533;c}&#389;&#65533;&#65533;&#65533;&#65533;b&#65533;+&#65533;E&#65533;fE&#482;&#65533;"&#65533;&#65533;&#65533;[	&#65533;&#65533;&#65533;>q[K&#65533;(+&#65533;&#65533;&#65533;&#65533;H&#561;,K&#65533;&#65533;&#65533;4&#65533;
&#65533;&#65533;&#65533;<&#65533;s&#65533;&#237;&#65533;&#65533;&#65533;&#65533;&#65533;8`&#65533;3.&#65533;[&#65533;&#65533;&#65533;&#65533;
&#65533;@&#65533;&#65533;yh&#65533;&#65533;I&#65533;X@&#65533;A$&#65533;&#65533;'p@d&#65533;&#65533;&#65533;6q&#1912;y&#65533;&#65533;&#65533;7o"&#65533;6&#65533;[&#266;&#1978;UDx&#65533;p&#65533;&#129;G&#65533;\9r&#65533;&#401;$G&#65533;&#65533;&#65533;s&#65533;&#665;&#65533;&#65533;&#597;$e&#65533;&#65533;y&#65533;&#65533;N&#65533;<&#1125;K&#65533;&#65533;gQ&#65533;A&#65533;-yT(&#1252;?&#65533;&#65533;j&#65533;&#65533;&#65533;&#810;>y&#65533;tI&#65533;*W&#65533;Eg&#65533;\Zs&#65533;&#65533;&#65533;%M&#65533;&#65533;&#65533;a[&#65533;!E&#65533;&#65533;k&#65533;&#65533;Y&#65533;Z&#65533;&#65533;&#65533;i&#65533;hPu&#65533;&#1589;&#65533;&#65533;]&#65533;w&#65533;&#65533;&#1131;&#65533;&#65533;&#65533;={&#65533;&#65533;E&#65533;<&#65533;re&#65533;&#65533;&#65533;&#65533;s&#65533;&#65533;sg&#65533;&#65533;&#65533;&#65533;&#65533;h&#1249;&#7747;'/&#65533;&#65533;&#1285;a&#65533;cX&#65533;&#65533;uC&#65533;&#1894;j&#65533;&#65533;\&#65533;2&#65533;&#65533;>\x&#65533;o&#65533;{&#65533;P&#65533;rp&#849;&#65533;&#65533;#q&#65533;&#865;&#65533;&#691;\J&#65533;'&#705;]&#65533;&#65533;&#65533;Wu&#65533;&#1057;&#65533;&#65533;0&#65533;&#174;U&#65533;&}Z^&#65533;w&#65533;&#65533;&#1662;&#65533;v&#65533;&#65533;&#65533;&#65533;*&#65533;&#65533;&#65533;&#1014;&#65533;cG?&#65533;j&#1231;&#65533;V3x&#65533;g&#65533;xL&#65533;0B&#65533;&#65533;6&#65533;:&#64095;&#65533;.&#65533;&#65533;@&#65533;&#65533;8&#65533;Xl&#65533;&#65533;&#65533;&#65533;g+&#65533;&#65533;03&#65533;&#65533;L&#65533;y&#65533;&#65533;&#65533;&#65533;R&#65533;!&#65533;,&#65533;&#65533;&#65533;0&#65533;&#65533;&#65533;&#65533;2&#65533;0?&#65533;&#65533;9&#65533;h&#65533;&#65533;L&#65533;xC&#65533;V &#65533;&#65533;0&#65533;`2&#65533;@&#65533;
&&#65533; &#65533;r(#O<&#37139;Q^Fq&#65533;&#65533;9p\&#65533;f&#65533;m2&#65533;3P@&#65533;L&#65533;mj1:pb
N.r`&#716605;&#65533;SJ&#65533;I1&#65533;t/&#65533;4&#65533;&#65533;&#65533;Me&#65533;&#1186;&#65533;&#65533;&#65533;&&#65533;&#65533;m&#65533;Fe&#65533;&#65533;7HK&#65533;&#65533;O&#65533;T&#65533;&#1379;&#65533;&#65533;9qU&#65533;8%&#65533;&#1186;rc&#1021;&#65533;&#65533;,&#65533;#+&#65533;,&#65533;&#65533;<k&#65533;&CKZ&#65533;,&#304;&#65533;&#65533;^&#65533;&#65533;&#65533;&#65533;S0&#65533;&#65533;&YBq&#65533;&#65533;&#65533;&#65533;k:&#65533;&#65533;m&#65533;]w&#65533;&#65533;&#1909;&#65533;g&#65533;Go&#65533;+&#65533;|&#65533;&#65533;&#65533;&#65533;&#65533;&#65533;Hzi)&#65533;&#65533;
+(&#65533;C&#65533;&#65533;&#65533;&#65533;y&#65533;&#198;)&#65533;GZ&#65533;"&#65533;/6(&#65533;[&#65533;&#65533;&#65533;*)&#65533;40&#65533;&#65533;&#65533;&#65533;8D&#65533;vx&#149;Y&#65533;&#65533;&#65533;
&#65533;&#65533;O&#65533;&#65533;L&#65533;&#65533;&#65533;&#445;&#65533;&#65533;&#65533;&#65533;+O&#65533;~&#65533;9&#65533; =X&#65533;1&#65533;x&#65533;&#65533;&#65533;iLYd&#65533;&#65533;Z&#43625;&#65533;&#65533;G&#65533;6&#65533;gI&-v&#65533;Au&#65533;&#65533;&#65533;ar9e&#65533;5&#552;BD&#65533;@&#65533;&#65533;&#65533;@n&&#65533;&#65533;
`&#65533;b&#65533;N6&#65533;&#65533;QL&#65533;Er&#65533;r&#65533;g&#65533;&#65533;&#65533;h#&#65533;2Jq&#65533;&#65533;&#65533;W&#65533;r&#65533;r	&#65533;&#65533;&#65533;&#65533;|&#259;&#65533;&#65533;&#65533;&#1219;y&#65533;S&#65533;&#65533;&#65533;
d&#65533;9Ou&#65533;&#65533;8&#65533;&#65533;&#65533;&#65533;T[&#65533;4g&#65533;UB&#65533;%&#65533;@z&#65533;&#65533;&#65533;&#65533;:i_{&#65533;&#65533;I&#65533;r&#65533;&#65533;7v&#65533;rS&#65533;0
&#65533;f&#65533;X&#65533;%c&#65533;Y&#934;&#65533;O&#65533;&#65533;C{&#31790;&#65533;{rA&#1898;&#65533;&#65533;U&#65533;fM&#65533;&#65533;&#65533;j&#65533;S&#65533;&#65533;&#65533;&#65533;N&#65533;&#65533;&#65533;w&#65533;&#65533;[q&#65533;&#65533;U&#65533;&#65533;&#65533;;XS)]&#65533;&#65533;/&#65533;`&#65533;&#65533;&#65533;&#65533;U&#65533;{&#65533;&#65533; 8>&#65533;&#65533;g&#65533;&#65533;&#65533;~&#65533;&#65533;	&#65533;@&#65533;i&#65533;j:&#65533;2&#65533;iK&#65533;zM&#65533;8&#65533;&#65533;&#65533; &#65533;&#65533;&#65533;&#906;&#65533;C&#65533; &#65533;7&#65533; M&#65533;&#65533;H&#65533;z=&#65533;&#65533;&#65533;H=f-IB&#65533;&#65533;8&#65533;&#65533;^&#65533;n&#65533;&#65533;&#65533;p&#65533;&#65533;8&#65533;F&#65533;&#65533;&#65533;X&#65533;&#65533;&#65533;&#65533;L`&#65533;&#65533;&#65533;,&#65533;Q&#65533;&#65533;&#65533;O&#65533;mt&#65533;|&#1258; b*X *P&#65533;&#65533;V0z,On&#65533;H
&#1937;&#65533;&#65533;$&#65533;&#65533;&#65533;&#65533;&#65533;&#65533;fv~d&#65533;&#65533;&#65533;&#65533;H&#65533;d.&#65533;a&#65533;^5I&#65533;j&#65533;&#65533;N&#65533;&#65533;&#65533;=&#65533;&#65533;g&#65533;15&#65533;&#65533;&#65533;1&#65533;q&#65533;&#65533;&#65533;&#65533;4Y.MB&#65533;jly&#65533;&#65533;iH[	&#65533;E&#65533;&#65533;&#65533;o%&#65533;(&#65533;&#65533;&#17767;&#65533;M&#65533;Y&#65533;3&#65533;&#65533;&#65533;f2&#65533;&#65533;&#65533;TH4&#65533;yM&#65533;&#65533;&#65533;-q12&#65533;&#65533;&#65533;~&#37596;&#65533;&#65533;IX&#65533;q&#65533;&#65533;h6&#65533;dX&#65533;&#65533;3&#65533;vb\&#65533;&#65533;yX&#65533;N&#65533;&#65533;&#65533;+2&#65533;&#65533;Vd&#65533;&#65533;&#65533;,c&#65533;4&#65533;AZ&#65533;&#65533;&#65533;Nyi&#65533;&#65533;8&#65533;&#65533;h&#65533;&#65533;qy\&#65533;*&#65533;&#65533;&#65533;cW&#65533;;&#65533;U&#65533;&#65533;&#65533;i&#450;LQ&#65533;R&#65533;&#65533;&#65533;&#65533;&#65533;YEc!&#65533;#&#65533;&#65533;5&#65533;&#65533;&#65533;E&#65533;&#65533;Q@&#65533;N&#65533;&#65533;&#65533;e&#65533;&#65533; &#65533;&#65533;	4@-&#65533;&#65533;0&#65533;&#65533;LH&#65533;&#65533;&#65533;E4&#65533;Q&#65533;4&#269;B&#65533;jG&#65533;&#65533;5>
-8)&#65533;:&#65533;&#1025;:2&#65533;&#65533;QOrr&#918;&#65533;&#65533;&#65533;&#65533;&#65533;&#65533;&#65533;&#44150;&#65533;u/:&#65533;&#639;^&#65533;&#65533;Q&#65533;5`=&#65533;N&#65533;F&#150;&#65533;\&#65533;Y&#65533;&#65533;#&#65533;<&#65533;.e&#65533;0&#65533;&#65533;&#65533;&#65533;c&#65533;0=&#556;&#65533;H8&#65533;G&#65533;:&#65533;5&#65533;q&#65533;{&#65533;k&#65533;}\kJ&#65533;u&#513;&#65533;&#65533;Oqc&#65533;&#65533;&#65533;&#65533;&#65533; &#65533;s&#65533;&#679;&#65533;&#65533;&#65533;m&#65533;&#930;&#65533;&#65533;&#65533;&#65533;&#65533;&#65533;&#65533;&#65533;&#746;V8&#65533;:F&#65533;&#65533;&#65533;&#1871; E4&#65533;=&#65533;UY&#585; &#347;QMJ&#65533;&#65533;4ov-x&#65533;I&#65533;
8&#65533;&#65533;$)*&#65533;By&#65533;&#65533;HTD&#65533;G&#65533;m&#65533;&#65533;&#61709;&#210;&#65533;&#65533;&#65533;k6&#65533;J&#65533;`K&#65533;&#65533;&#65533;i&#65533;&#65533;qh&#65533;&#65533;x&#65533;&#65533;&#65533;&#65533;&#65533;&#65533;@Z&#65533;&#65533;&#65533;&#65533;&#65533;E	D &#65533;&#65533;&#65533;`	Np&#65533;&#65533;&#65533;&#65533;&NohU&#65533;&#269;&#907;&#65533;&#65533;LJ2S&#65533;I&#65533;=C%&#65533;R&#65533;+&#65533;/xeR&#65533;&#65533;&#65533;u&#65533;'Np&#1565;&#65533;&#65533;jO&#65533;&#65533;&&#65533;C&#65533;&#65533;>&#65533;&#65533;&#65533;&#65533;&#65533;r&#65533;wI1Vq&#65533;2$&#65533;&#65533;)&#65533;aI&#65533;grd&#65533;!&#65533;&#65533;X&#65533;I&#65533;&#65533;JCK&#65533;&#65533;ep&#65533;t3&#65533;&#65533;k

&#65533;&#65533;1F&#65533;X&#65533;\&#65533;T&#65533;r4z&#65533;&#65533;N:&#65533;&#65533;&#65533;H&#65533;R8x&#65533;k^q&#65533;&#65533;Y1&#65533;1&#65533;&#65533;u<&#65533;&#65533;S2&#65533;&#65533;g&#65533;%&#65533;U&#65533;&#65533;:&#65533;&#65533;&#65533;&#65533;&#65533;zMg^o&#65533;&#65533;e&#65533;&#65533;<&#65533;q&#65533;"i&#65533;d&#65533;"!6E3&#65533;&#65533;&#694;&#65533;(CaB1&#65533;-&#65533;Y&#65533;&#65533;\&#65533;&#65533;&#65533;-&#65533;&#65533;&#65533;6&#65533;&#65533;&#65533;&#65533;&#65533;i&#65533;&#65533;&#65533;&#65533;4x&#65533;5hA
R8&#65533;
6&#65533;&#65533;mZ&#65533;&#65533;&#65533;
&#65533; &#65533;&#65533;&#65533;'>q	[&#65533;&#65533;&#65533;&#65533;&#65533;z&#65533;&#65533;&#65533;&#65533;w&#65533;&#65533;&#65533;GxK&#65533;&#65533;&#65533;&#65533;&#65533;!&#65533;W&#65533;&#65533;Q*&#65533;6&#65533;{5&#65533;&#698;\3&#65533;rw&#65533;
&#37778;&#506;&#65533;&#65533;&#65533;&#65533;&#65533;5@{&#65533;&#65533;&#65533;/w2&#65533;&#65533;&#65533;m&#65533;s&#65533;!&#65533;%	&#65533;}i&#65533;&#65533;Q*&#65533;&#65533;&#65533;&#65533;&#65533;&#65533;	&#65533;&#65533;&#65533;QM&#65533;FZ&#65533;&#65533;<mHrf&#65533;K&#65533;S&#65533;&#65533;&#65533;&#65533;&#65533;i*&#65533;&#1412;&#65533;&#65533;e&#65533;Z~&#65533;&#65533;&#1617;*&&#65533;&#65533;_q&#65533;[+J&#1021;&#65533;b&#65533;&#940;B&#65533;&#65533;W&#65533;x&#65533;{&#65533;&#65533;&#1046;&#65533;&#65533;&#65533;&#65533; G	&#65533;Q#c&#65533;K&#65533;&#65533;&#65533;J&#65533;{&#65533;&#65533;&#65533;&#65533;&#65533;G&#65533;&#65533;99&#65533;&#65533;&#65533;&#65533;&#65533;
&#65533;&#65533;&#65533;&#65533;&#65533;|N&#65533;W&#65533;&#65533;&#65533;&#65533;&#65533;&#65533; &#65533;&#65533;&#65533;&#65533;&#65533;c&#65533;m{&#65533;&#65533;&#65533;GRfNnj&#65533;#&#65533;&#65533;(6&#65533;Q
8,a	OxDP&#65533;p&#65533;&#65533;@(0b	&#65533;	H :3&#65533;&#65533;&&A	Jd&#65533;&#65533;&#65533;F&#65533;&#65533;C&#65533;
&#65533;&#65533;5&#65533;&#65533;&#65533;&#65533;&#65533;1hf^;| u(^,R&#65533;&#65533;4&#65533;/\.&#65533;P &#65533;&#65533;&#65533;"/&#65533;>og&#65533;<z&#915;&#65533;&#65533;&#65533;rG&#65533;4&#65533;&#65533;,&#65533;Bo&#65533;&#65533;N:&#65533;&#65533;&#65533;&#1154;U&	&#65533;&#65533;&#65533;H&#65533;0&#65533;&#65533;&#65533;o&#65533;&#65533;&#65533;&#65533;&#65533;!k&#65533;dk&#65533;&#65533;B&#65533;&#65533;ZL&#65533;kb&#65533;4&#65533;&#65533;'&#65533;&#65533;0&#65533;Cz?A&#65533;ad&#65533;n(&#65533;%&#1838;g,m&#65533;&#65533;
]$&#65533;&#65533;&#1049;&#65533;&#65533;8&#65533;&#65533;&#65533;&#65533;&#65533;&#65533;&#65533;96&#65533;&#65533;p/$&#65533;~&#65533;:&#65533;f&#65533;&#65533;&#510;&#22424;P&#65533;&#65533;P&#65533;`'&#65533;&#65533;C&#65533;$&#65533; j&#65533;&#65533;,_&#65533;	'L"'&#65533;&&#65533;%R$&#65533;0&#1220;&#65533;&#65533;&#65533;O4&#65533;P(&#9912;I^2&#65533;x\&#65533;&#1346;&#813;&#65533;&#65533;@HI0F&#65533;B.D&#65533;n&#65533;i&#65533;&#65533;1|&#65533;&#65533;&#65533;&#229;R&#65533;X&#65533;(&#65533;&#65533;&#65533;&#65533;!
d@&#65533;`d&#65533;$&#65533;&#65533;J $ &#65533;&#65533;Q&#65533;$@&#65533;&#65533;&#65533;a&#65533;H&#65533;(A"a&#65533;&#545;&&#65533;&#65533;&#65533;&#697;&#65533;&#65533;%f&#65533;&#65533;
/DhFcN&#65533;f\bJ&#65533;&#1056;$=n&#65533;cl&#65533;RjM&#65533;&#65533;,&#65533;8&#65533;t&#65533;j7&#65533;&#65533;Jw|&#65533;&#65533;&#677;Y&#65533;#.!Nr&#65533;n&#65533;&#65533;i.j&#65533;&#65533;&#65533;&#65533;&#65533;
&#65533;&#65533;:&#65533; &#65533;&#65533;jPzZ	&#65533;30&#65533;d&#65533;bd&#65533;5 &#65533;ah&#65533;&&#310;\&#65533;%QH&#65533;!&#65533;Kc&#65533;&#65533;I&#65533;&#65533;0&#65533;&#65533;&#65533;'}&#65533;&#65533;9>c&#478;Nm&#65533;F&#65533;?rk)K&#65533;&#65533;rd&#65533;K&#65533;&#65533;&#65533;&#65533;W&#65533;&#65533;x&#65533;"&#65533;&#65533;&#65533;r&#929;&#65533;&#65533;9<0&#65533;&#65533;&#65533;"$&#65533;&#65533;&#65533;&#65533;,'&#65533;&#65533;i&#65533; -&#65533;&#65533;:&#65533;$&#65533;&#65533;&#65533;&#65533;<h&#65533;&#65533;&#65533;&#65533;ClI&#65533;&#65533;&#65533;iP10U
GZ&#65533;&#65533;&#65533;&#65533;&#65533;&#65533;$a&#65533;&#65533;&#65533;@	r&#65533;2`*&#65533;( `"&#65533;&#65533;&#65533; &#65533;:&#65533;&#65533; A:!6&#65533;*!&#65533;va&#545;s:&#65533;&#65533;&#65533;t&#65533;&#65533;x&#65533;&#65533;*&#65533;&#65533;&#605;l&#65533;s&#65533;&#65533;(&#65533;I7V&#65533;&#65533;&#166;&#65533;&#65533;&#1153;fD&#956;l&#65533;u"/@-&#65533;&#65533;&#65533;+&#65533;&#65533;&#65533;q&#65533;&#65533;&#65533;&#65533;&#65533;&#65533;&#65533;#&#65533;T&#65533; &#65533;7q&#65533;g&#65533;G&#1875;&#65533;B&#65533;=&#65533;B&#65533;&#65533;&#65533;<)&#65533;"1&#65533;&#65533;&#65533;C&#65533;&#65533;lkxh&#43174;&#65533;X&#65533;$&#65533;f@&#65533;&#65533;V&#65533;=&#65533;%4|8eTM&#65533;&#65533;t&#65533;.D/&#65533;"&#65533;'5tCE=&#65533;&#65533;?&#65533;&#65533;&#65533;$&#65533;/&#65533;D&#65533;)BSmE&#65533;Q@,&#65533;"&#65533;*\&#65533;&rk&#32306;qe:&#65533;E&#65533;-h&#65533;&#65533;&#65533;2B#&#65533;r&#65533;P&#65533;"&#65533;&#742;%&#65533;4&#65533;&#65533;"'&#65533;&#65533;<0&#65533;	&#65533;&DbX&#65533;#I&#65533;&#65533;dP0&#65533;Y&#65533;&#65533;&#65533;\&#65533;Yc&#65533;&#65533;&#65533; 
&#65533;&#65533;&#65533; 	f .&#65533;&#65533;&#65533;Q&#65533;1&  &#65533;.&#65533;&#65533;&#65533;&#65533;(&#65533;B&#65533;D !6g&#65533;&#65533;&#65533; &#65533;Q&#65533;
&#65533;'&#65533;b&#65533;&#65533;&#65533;6&#65533;!&#65533;Q&#65533;&#65533;A&#65533;6T%&#65533;!v&#65533;&#65533;aB&#65533;0&#65533;&#65533;&#65533;	1&#65533;s*/&#65533;'E=r&#65533;UU&#65533;	;E&#65533;xuRs&#65533;&#65533;&#65533;L&#65533;&#65533;W&#65533; QD&#65533;&#65533;=2&#65533;&#65533;@&#65533;&#65533;r3 &#65533;. q'V&#65533;d&#65533;i#&#65533;&#65533;/O&#65533;K&#65533;&#65533;z&#65533;&#65533;J&#65533;CV&#65533;&#65533;&#65533;&#65533;26&#65533;5]@R&#65533;&#65533;&#65533;rB&#229638;C{&#65533;&#65533;&#65533;&#65533;&#65533;&#65533;^#&#65533;!&#65533;&#65533;-&#65533;N&#65533;&#65533;W&#65533;&#65533;$&#65533;8&#65533;&#65533;`&#65533;5a&#65533;Q&#65533;&#1162;VV`c;it&#65533;UR6-HB-~gc&#65533;&#65533;!0Jqg&#65533;H6d&#65533;"0-~x&#65533;&#65533;&#65533;G&#65533;c_`&#65533;&#65533;.&#65533;;&#65533;&#65533;F&#65533;&&#65533;&#65533;&#65533;&#65533;<R&#65533;&#65533;&#65533;g&#65533;&#65533;#?&#65533;&#65533;!&#65533;&#65533;	v &#65533;&#65533;&#65533;0&#65533;27`LFO&#65533;/M" 6&#65533;&#65533;&#65533;&#65533; ,aB!LA &#65533;8a&#65533;&#65533;8&#65533;+Dsm&#65533;&#65533;&#478;&#65533;m&&#65533;dC&#184;!&#65533;&#65533;#&#65533;&#65533;QCS&#65533;!&#65533;&#65533;aB&#65533;&#65533;A&#65533;D4&#65533;Vq&#65533;fVVAbiU)7\5Ww&#65533;1w&#65533;&#65533;e!NZ'u&#65533;*&#65533;s&#1477;-&#65533;R&#65533;&#65533;&#65533;&#65533;&#65533;wF&#65533;&#65533;&#65533;W&#65533;6V7q&#65533;K&#65533;&#65533;&#65533;i&#65533;&#391;&#65533;&#65533;^&#65533;&#65533;F&#65533;>d&#65533;I&#65533;&#37062;E&#65533;&#65533;&#65533;*&#65533;&#65533;&#65533;*-xK&#65533;&#65533;b&#65533;DC'&#65533;^)&#65533;&#65533;&#65533;q&#65533;&#65533;&#65533;#&#65533;q2&#65533;&#65533;B!i&#65533;&#65533; ;&#65533;,&v-})(&#65533;R(&#65533;&#65533;; '&#65533;qbs&&#65533;&#65533;Ec5&#65533;rs &#65533;&#65533;!'&#65533;&#65533;n&#65533;x2"&#562;&#65533;&#65533;,&#65533;&#65533;'{&#65533;E~&#65533;&#65533;T&#65533;&#65533;pe&#65533;&#65533;Y&#65533;&#65533;s&#65533;H&#65533;&#65533;&#65533;&#65533;&#65533;A&#65533;`&[&#65533;G&#65533;&#65533;&#65533;gIXH&#65533;LY	&#65533;&#65533;&#65533;&#65533;T&#65533;&#65533;&#65533;	&#65533;  (&#65533;3s&#65533;3&#65533;q`$ t&#65533;
&#65533;&#65533;akA&#65533;P3&#65533;!&#65533;V9&#65533;&#65533;+&#65533;V&#65533;	h&#65533;&#65533;f&#65533;&#65533;J&5&#65533;&#65533;&#257;&#65533;&#65533;&#65533;&#65533;X&#65533;&#65533;&#65533;\&#65533;&#65533;`&#65533; &#65533;&#65533;&#65533;Z4u&#65533;S&#65533;&#65533;Wo&#65533;*&#65533;7<&#65533;&#65533;&#65533;&#65533;&#65533;S<{+ &#65533;:&#65533;&#65533;G&#65533;3&#65533;;&#65533;!&#65533;p'&#65533;	&#65533;N&#65533;}|4&#65533;r&#65533;&#65533; .m&#65533;&#65533;&#65533;&#19678;'&#65533;&#1932;GX&#65533;&#65533;&#805;T&#65533;&#65533;Gx9&#65533;\&#65533;uaQFa&#65533;k_&#65533;a&#65533;|&#65533;&#65533;&#65533;&#65533;&#65533;y&#65533;&#65533;&#65533;&#65533;.&#65533;&#190;&#65533;K&#65533;&#65533;d"&#65533;&#65533;P&#65533;9q&#65533;&#65533;;&#65533;&#1216;gU5X&#65533;&#65533;&#65533;&#65533;kr	&#65533;)&#65533;&#65533;&&#65533;r~&#65533;&#65533;:&#65533;*&#65533;&#65533;	C&#65533;&#65533;Gm&#65533;7&#65533;G&#65533;K&#1542;&#832;&#65533;-&#65533;y&#65533;&#65533;&#65533;&#65533;.&#1172;u&#65533;&#65533;s&#65533;P&#65533;&#65533;&#65533;>1Z@C&#65533;h$Kx&#65533;&#65533;&#65533;g&#65533;&#65533;&#65533;d&#65533;D ~@	&#65533;&#65533;&#65533;&#65533;f y8`&#65533;; &#65533; 
&#65533;,!:A>&#65533;&#65533;.&#65533;&#65533;&#1537;{&#65533;&#65533;&#65533;Q&AR&#65533;&#65533;&#65533;>&#65533;A&#417;&#65533;!&#65533;xb$&#65533;A\!&#65533;`0&#65533;&#65533;`&#65533;Adr	&#65533;7&#65533;wb)&#65533;x&#65533;&#1627;{lw&#65533;&#65533;2
&#1127;&#65533;&#65533;&#65533;e&#65533;&#1177;V$C;&#65533;
!&#65533;V&#65533;&#65533;}&#65533;,&#65533;^*&#65533;&#65533;&#65533;f&#1699;rk&#65533;c&#1491;&#65533;&#65533;Xj&#65533;p&#65533;F*\&#65533;xA&#65533;x&#65533;}&#65533;&#65533;&#65533;&#65533;@&#65533;&#65533;*g&#65533; &#65533;c-x&#65533;&#65533;.e&#65533;&#65533;y&#178;&#65533;&#65533;9&#65533;eP&#65533;A&#65533;&#65533;I&#65533;{&#65533;Vn&#65533;&#65533;
9F&#65533;Z&#65533;&#65533;&#65533;&#65533;&#65533;aM&#65533;a&#65533;&#65533;#&#65533;&#65533;z&#65533;&#65533;&#65533;n&#65533;&#65533;2&#65533;)&#65533;&#65533;Fo&#65533;b(HGv_&#65533;&#65533;N&#65533;'&#65533;&#65533;=&#65533;BG&#65533;U&#65533;s&#65533;&#309;r)B&#65533;&#65533;&#65533;By&#65533;&#65533;&#65533;2&#65533;&#65533;&#65533;a&#65533;@B`d&#65533;&#65533; > &#65533;t4s j#&#65533;&#65533;O3#&#65533;&#65533;&#65533;*&#65533;4!<A&#65533;*A&#65533;&#65533;M`&#65533;&#65533;&#65533;w=8&#65533;k&#65533;&#65533;(&#65533;h/5h&#65533;&#65533;a&#65533;!&#65533;a&#65533;!&#65533;>a&#800;J&#65533;H@&#65533;&#65533;d&#65533;RCc&#65533;*&#65533;'4+&#65533;qW&#65533;&#65533;&#65533;x&#65533;}&#65533;8.9vY!:&#65533;#t&#65533;&#65533;&#65533;t2&#65533;&#65533;&#65533;Y&#65533;&#65533;&#65533;tf'f&#65533;&#65533;^&#65533;Ze&#65533;Y&#65533;&#65533;H&#65533;T&#65533;V1w&#65533;&#65533;&#65533;&#65533;&#65533;R4&#65533;V&#494;Zo*^&#65533;Y&#159;:&#65533;8&#65533;Q&#859;&#1362;RdY3-&#65533;&#65533;&#65533;&#65533;qF{"&#65533;&#1816;C;&#65533;&#65533;kD&#65533;O&#65533;&#65533;O&#65533;_{&#65533;&#65533;5&#65533;&#65533;9vU&#65533;&#65533;~]W&#65533;&#65533;&#65533;&#65533;U&#65533;&#65533;_|BQ&#65533;t&#65533;]&#65533;C&#65533;P&#65533;Y}&#65533;&#65533;z&#65533;&#65533;5&#1291;&#65533;H&#65533;4_E&#65533;&#65533;N&#65533;&#1548;&#65533;GY&#65533;&#65533;j&#65533;S&#65533;&#65533;Vt&#65533;&#65533;E/E&#671;&#65533;u&#65533;v&#65533;&#65533;K&#65533;&#65533;t!&#65533;&#65533;B@^&#65533;h&#65533;u&#65533;&#65533;{`3 j&#65533;&#65533; @A&#65533;&#65533;`
aA&#65533;&#65533;$AAT&#65533;&#65533;3&#65533;&#65533;5&#65533;&#65533;d&#65533;yB&#65533;&#65533;4&#65533;a&#65533;&#65533;!|ah!&#65533;&#65533;&#65533;&#65533;&#65533;&#65533;&#65533;*R&#65533;&#65533;&#65533;VM&#65533;&#65533;"&#65533;Z&#65533;Z&#65533;&#65533;&#65533;^&#65533;-&#65533;Rr&#65533;&#65533;&#65533;9E&#65533;z&#65533;&#65533;&#65533;
&#65533;&#683;&#65533;\9F&#65533;-X]&#65533;tl&#65533;%&#65533;&#65533;C&#65533;d&#65533;&#65533;&#40212;1 3j&#65533;&#65533;S&#65533;&#65533;&#65533;&#65533;&#65533;&#65533;wk]D?&#65533;&#65533;&#65533;&#65533;zDiM<.2Rzs7}c&#65533;&#65533;&#1110;&#65533;\&#65533;>&#65533;9e&#65533;&#1728;&#1138;&#65533;&#65533;&#65533;O&#65533;|&#65533;&#65533;&#65533;&#1017;~&#65533;&#65533;q&#65533;P&#65533;!&#65533;&#65533;&#65533;&#65533;hYy8&#65533;	&#65533;}&#65533;&#1397;&#65533;&&#65533;&#65533;&#65533;&#65533;y&#65533;j&#65533;&#65533;&#65533;}&#65533;&#65533;&#65533;H&#1657;,&#65533;&#65533;&#65533;&#65533;&#65533;&#65533;E"&#1101;&#65533;&#65533;p*&#65533;&#65533;9&#65533;&&#65533;&#65533;&#65533;w&#65533;Pc&#65533;&#65533;&#65533;&#65533;S&#65533;&#65533;&#65533;&#65533;&#65533;0!	&#65533;&#65533;B@j&#65533;&#65533;@&#65533;&#65533;{&&#65533;&#65533;w&#65533;&#65533; &#65533; &#65533;&#65533;&#65533;&#65533; AA&#65533;W&#65533;&#65533;&#65533;x&#65533;ls&#65533;&#65533;&#65533;"&#65533;S&#65533;`&#65533;&#65533;&#65533;&#65533;&#277;5dfl
&#65533;f!&#65533;&#65533;&#65533; X&#65533;@&#65533;m@ &#65533;&#65533;n&#65533;&#65533;&#65533;r&#65533;&#65533;&#65533;&#65533;&#1973;k5y&#65533;S&#65533;-~;&#58834;&#65533;r&#65533;&#65533;{]&#65533;&#65533;&#65533;&#65533;&#65533;B\&#65533;p&#65533;&#405;+7N Ar&#65533;&#521;{&#65533;&#65533;!9&#65533;&#65533;&#925;3&#1488;\E&#65533;&#65533;&#65533;&#65533;&#65533;&#65533;:u&#65533;&#65533;&#1193;[&#65533;&#65533;&#65533;v&#65533;&#65533;&#339;7o^&#65533;&#65533;&#65533;&#65533;&#1651;w&#65533;&#925;<{&#65533;&#65533;i&#65533;&#65533;&#857;&#65533;p&#1699;7&#65533;&#1188;H&#65533;9u&#65533;T&#65533;&#65533;&#65533;Y&#65533;&#65533;NeV&#65533;&#65533;&#1305;&#65533;&#65533;5&#65533;&#65533;&#1113;&#65533;&#65533;$&#393;&#65533;&&#65533;7.8p&#65533;N8w&#65533;7&#65533;u&#65533;&#65533;&#65533;&#65533;o&#65533;p&#65533;6&#65533;&#55031;&#332;w&#65533;&#429;&#65533;&#65533;&#65533;&#1846;Q&#65533;9&#65533;6m&#65533;;{&#65533;&#65533;&#65533;6&#796;#;&#65533;&#65533;85&#65533;&#65533;B4HnE&#65533;%&#65533;&#65533;L&#65533;;7I&#65533;3&#65533;&#65533;{#&#1679;1&#65533;np`&#329;&#65533;2'&#65533;Z&#65533;&#65533;&#65533;&#65533;3&#65533;&#65533;&#65533;&#65533;d&#601;3?&#65533;&#65533;&#65533;&#65533;&#65533;&#65533;#&#65533;&#65533;uv&#65533;&#851;&#65533;MN&#65533;&#65533;&#65533;&#65533;&#65533;g&#65533;>g67&#65533;\&#65533;&#65533;l&#65533;&#65533;;&#65533;T% T/&#65533;&#65533;D&#65533;LJ%(TM?=a&#65533;NHa&#65533;Nh>&#65533;&#65533;&#65533;0&#65533;P&#65533;!&#65533;0F&#65533;&#65533; 0&#65533;&#65533;,&#65533;&#65533;&#65533;&#65533; !qF&#65533;"&#65533; &#65533;42	&&#65533;L&#65533;"&#65533;&#65533;&#65533;&#65533;1&#65533;&#65533;gN&#65533;99Q&#65533;M&#65533;E[m'&#65533;&#65533;KWm)`<&#65533;4`U&#65533;ca&#65533;&#65533;"&#65533;"&#65533;|&#136;:&#65533;P&#65533;@&#65533;{&#65533;&#65533;L8&#44083;n&#65533;&#65533;6&#65533;9i&#65533;&#65533;&#65533;ZT7&#65533;}&#65533;&#65533;&h9&#145;&#65533;&#65533;&#65533;&#65533;PB&#65533;	&#65533;&#65533;t&#65533;i&#65533;&#1958;&#65533;b&#65533;u&#65533;t\B&#65533;&#65533;DI*&#65533;Z&#65533;jQ&#65533;&#65533;&#65533;&#65533;J+&#65533;&#65533;LJeNR8Q
&#65533;T=&#65533;$8&#65533;SO&#65533;&#39256;[&#65533;&#65533;_&#65533;\&#65533;&#65533;&#65533;&#65533;I&#65533;&#298;&#65533;9&#65533;M9&#65533;qq}nA&#65533;&#65533;{&#65533;&#65533;&#65533;^&#65533;&#65533;&#65533;W&#65533;&#65533;x&#65533;Ze&#65533;}'&#65533;f&#65533;&#1867;o&#65533;&#65533;&#65533;&#65533;&#65533;&#65533;&#65533;.&#65533;&#65533;'I&#65533;&#65533;&#65533;X&#65533;&#65533;&#65533;hl&#65533;v&#65533;&#1060;&#65533;&#65533;&#65533;&#1079;&#65533;F8&#65533;j&#65533;&#65533;^{&#991182;&#65533;^&#597;&#1403;o7$&#65533;&#65533;&#65533;&#65533;&#65533;ys2&#65533;&#65533;&#65533;&#48249;&#65533;>dB9&#65533;&#65533;&#65533;&#65533;&#65533;m&#1138;c&#65533;&#65533;]&#65533;S&#65533;&#65533;&#65533;:%&#65533;&#65533;9&#65533;
u&#65533;RO&#65533;+=&#65533;LrE
$&#65533;`&#65533;'&#65533;p&#65533;&D &#65533;r&&#65533;&#65533;	&#792;&#65533;)&#65533;&#65533; &#65533;(rH!&#65533;,&#65533;&#65533;#&#65533;L&#65533;$&#65533;&#65533;a&#65533;&#65533;,&#65533;&#65533;;&#65533;]T\&#65533;M&#65533;&#65533;&#65533;9&#1430;&#65533;KZmY&#65533;KP-&#65533;;&#65533;&#65533;N7&#65533;&#65533;t&#65533;&#65533;-&#65533;&#65533;2M3&#65533;&#65533;Q&#65533;fOp&#65533;7p&#65533;I&#65533;(&#65533;D{&#1025;f{&#65533;&#65533;.&#65533;&#65533;&#65533;&#65533;.&#65533;&#65533;&#1978;&#753;&#65533;&#65533;W&#65533;n&#65533;&#65533;&#65533;&#65533;&#65533;&#65533;&#65533;m&#65533;&#65533;?}q&#65533;&#65533;&#65533;&#65533;HCk	&#65533;SM&#65533;&#65533;4&#65533;:9&#65533;&#65533;M&#65533;*&#65533;`&#65533;I%&#65533;%TSQ&#65533;9&#65533; &#65533;)mW&#65533;&#65533;&#65533;0~b&#65533;VF&#65533;&#65533;&#25629;&#65533;+>&#65533;1L]&#65533;&#65533;&#65533; p |&#252;J&#1024;&#65533;k&#65533;d&#65533;v&#65533;^&#65533;&#65533; &#65533;0&#1245;&#65533;&#65533;&#65533;QO{&#65533;@DU&#65533;iKE&#65533;&#65533;&#65533;&#65533;K>&#65533;A!l&#65533;#&#195;&#65533;&#65533;&#65533;:&#65533;@&#65533;&#65533;&#65533;T^&#65533;)Lk&#65533;xnp^&#65533;ibA8&#65533;&#65533;-&#65533;=yi&#65533;{&#44211;,&#65533;j6&#65533;&#65533;&#65533;X&#65533;&#65533;&#65533;&#65533;&#65533;JZ&#65533;&#65533;&#65533;r&#65533;&#65533;&#65533;)I)&#65533;Mn&#65533; &#65533;&#65533;q&#65533;Tk&#65533;&#65533;&#65533;&#65533;Y&#65533;&#65533;$A
P`&#65533;`;&#65533;&#65533;&#65533; P&#65533; @&#65533;(&#65533;~hD#&#65533;D(&#65533;&#65533;&#65533;&#65533;$"a&#65533;F&#513;	N&#65533;&#65533;*&#65533;j-Nqq!oD&#65533;E1&#65533;$%+&#65533;_&#65533;\&#65533;\z)s&#65533;&#65533;&#65533;3&#65533;&#1101;iC&#65533;&#65533;F4da&#65533;P&#65533;&#65533; &#65533;8@2X&#65533;&#65533;&#65533;9 U&#65533;&#65533;&#65533;&#65533;&#65533;tT+-orS&#65533;&#65533;<8W&#65533;Jq&#65533;&#65533;m	`&#65533;P&#65533;&#65533; o:&#65533;&#65533;t&#65533;&#65533;b&#65533;T&#65533;&#65533;U&#65533;N&#65533;s&#65533;&#65533;a&#65533;:wHY&#65533;&#65533;&#65533;&#65533;<P&#65533;x5G{&#65533;/X&#65533;#&#65533;&#1172;%&#65533;5&#65533;&#65533;hX&#65533;_&#65533;~R0&#65533;&#65533;" eX&#65533;&#65533;&#22013;&#65533;&#65533;9&#65533;&#65533;&#65533;`c&#65533;zN1y&#65533;iW&#65533;x&#65533;LeL&#65533;&#65533;8&#65533;&#65533;&#65533;j#e$&#65533;6&#65533;eT&#65533;5e&#65533;&#65533;&#1529;
(&#65533;&#65533;Q&#65533;&#65533;g&#65533;&#65533;&#65533;&#65533;~&#65533;a&#65533;^l0&#65533;&#65533;!"&#65533;xT&#65533;N&#65533;&#65533;&#65533;&#65533;t&#65533;&#65533;2&#65533;O&#1642;&#65533;&#65533;&#65533;&#65533;y	&#1834;F"&#65533;&#65533;&#65533;&#65533;I&#179;&#65533;&#65533;&#65533;9&#697;&#65533;hIs
<p%&#65533;/&#65533;$&#65533;&#65533;&#65533;&#65533;&#65533;&#65533;&#65533;F&#65533;&#65533;D&#65533;&#65533;;&#65533;a&#65533;"&#65533;@ &#65533;&#65533;
>&#65533;&#65533;&#65533;&#65533;	x p&#65533; &#65533;P@
&#65533;&#65533;?b&#65533;8D"&#65533;&#1416;HL&#65533;&#65533;p&#65533;"+&#65533;&#65533;&#65533;;VR&#65533;j&#65533;&#65533;&#65533;	&#65533;&#65533;&#65533;&#65533;%&#65533;^&#65533;&#65533;&#65533;&#65533;0&#65533;kX&#65533;&#65533;&#65533;+RA&#65533;5&#65533;&#65533;(&#65533;(&#65533;&#65533;&#65533;
&#65533;&#65533;.&#65533;q&#65533;j[i&#65533;r&#65533;&#1700;&#65533;&#65533;w[&5&#40324;&#65533;&#65533;&#65533;h&#65533;&#65533;^&#65533;&#65533; rS+&#65533;p&#65533;&#65533;9&#65533;&#65533;&#65533;&#65533;-&#65533;&#65533;&#65533;&#65533;^~&#65533;&#65533;0J&#702;&#65533;}T&#65533;?&#65533;&#65533;&#65533; M{))Z&#65533;&#65533;&#65533;P&#65533;&#65533;1(5y&#65533;&#65533;&#65533;W&#65533;d-v&#65533;
.&#65533;&#65533;&#65533;&#65533;d&#65533;<&#65533;&#65533;Il&#65533;0&#65533;*&#65533;&#65533;&#65533;H9.&#65533;&#65533;&#65533;l&#65533;r&#65533;8&#65533;&#65533;q.&#65533;qr&#65533;&#65533;&#65533;&#65533;&#65533;8Q<@jh8(&#65533;lF&#65533;C&#65533;r&#65533;$#&#65533;&#65533;&#65533;`L&#65533;l&#65533;5//~&#65533;k\&#65533;&#65533;&#65533;&#65533; G9&#65533;a&#922;&#1484;&#65533;&#65533;&#65533;&#65533;&#65533;}&#65533;&#65533;&#65533;&#65533;&#65533;l&#726;Y&#65533;&#65533;&#65533;m&#65533;(&#65533;&#65533;&#65533;t&#65533;\&#1980;E&#65533;DJ&#65533;}&#65533;&#65533;,&#65533;&#229;3&#65533;&#65533;@g&#65533;&#22070; 7>&#65533;|&#65533;m&#65533;&#65533;Z,Q&#65533;C&#65533;&#2040;&#65533;n "&#65533;&#65533;, oH&#65533;&#65533;4 &#65533;3*&#65533;&#65533;&#65533;&#65533;D&#65533;}0"&#65533;Ft}&#65533;&#65533;%,	F&#65533;d0&#65533;p&#65533;r&#65533;#E&#27961;&#65533;&#65533;&#65533;&#65533;&#65533;V&#1037;&#65533;&#65533;&#65533;&#65533;rpc&#65533;(&#65533;3&#65533;&#65533;i&#65533;q&#65533;&#65533;p&#65533;|&#65533;&#65533;V]@&#65533;duh&#65533;0&#65533;q&#65533;!gD&#65533;/&#29791;&#65533;B&#65533;KD&#65533;)&#65533;&#477;D&#65533;&#65533;D	&#65533;&#65533;r&#65533;&#65533;r &#65533;/&#65533;y&#65533;&#65533;{c&#65533;IuQ&#65533;d&#65533;tUOed&#65533;&#65533;\-&#65533;vR&#65533;,&#65533;n,&#65533;&#65533;rm&#65533;&#65533;&#65533;&#65533;}r&#65533;&#65533;&#65533;19&#65533;&#65533;&#65533;&#364;I&#65533;*|&#65533;&#65533;Gv-k&#65533;N[(M2LkV&#65533;,&#65533;&#65533;&#65533;&#65533;&#1619;s&#65533;&#65533;&#65533;&#65533;0c&#65533;&#700;&#65533;&#65533;&#65533;&#65533;gu&#65533;h&#65533;&#65533;&#65533;&#65533;ey]&#65533;8&#65533;Z&#65533;&#65533;u=&#65533;c&#65533;&#65533;&#65533;WS&#65533;+&#65533;&#65533;&#65533;R&#65533;&#65533;&#65533;/&#499;=fk5&#65533;&#65533;r&#65533;x&#65533;&#65533;&#65533;.&#65533;<9zG&#65533;ZIKK&#65533;m&#65533;&#65533;]&#65533;&#65533;&#65533;v&#65533;&#65533;tIR&#65533;!&#65533;}&#65533;&#65533;c&#65533;&#65533;R&#65533;x#X&#65533;A&#65533;L&#1026;&#65533;&#65533; 4&#65533;&#65533;&#1386;&#65533; 	&#65533; &#800;@&#65533;&#65533;8&#65533;#&#65533;&#65533;7I&#65533;&#65533;&#65533;&#65533;#&#65533;8Hd`E5&#65533;&#65533;&#65533;&#65533;&#65533;&#65533;&#584;Eo+&#65533;qE,&#65533; &#65533;4&#65533;&#65533;
W &#65533;&#65533;&#65533;&#65533;/&&#65533;&#65533;; &&#65533; P&#65533; 0*&#65533;-&#65533;0@&#65533;&#65533;&#65533;?x&#65533;W&#65533;-&#65533;&#65533;&#65533;Ua&#65533;~&#65533;_&#65533;s`&#65533;&#65533;w&#65533;u+V&#65533;&#65533;u&#65533;&#65533;&#65533;a&#65533;z&#65533;-&#65533;&#65533;s#&#65533;&#65533;"f+&#65533;&#65533;=D>&#65533;&#65533;&#65533;&#65533;tEQJ&#65533;F&#65533;e9R&#65533;+&#898;&#65533;&#65533;&#65533;ob&#65533;&#65533;&#65533;;&#65533;uJFi&#65533;gX&#65533;)&#65533;D&#65533;Zi&#65533;1w&#65533;!&#65533;&#65533;&#1536;&#65533;&#65533;l&#33168;wrxT%&#65533;)b&#65533;&#65533;qhQ&#65533;f[x@&#65533;&#65533;q7r_&#65533;@
&#65533;<&#65533;&#65533;d{Q<TD}&#65533;dRV<$D&#65533;&#65533;/ITBJT&#65533;&#65533;e&#63624;&#65533;&#65533;ov`o&#65533;q&#65533;dP&#65533;n&#65533;&#65533;*1&#65533;XRa&#65533;(?&#65533;&#65533;4&#65533;U4&#65533;5tJ&#65533;b&#65533;eGB&#65533;&#65533;&#395;&#65533;&#1227;&#65533;&#65533;X&#65533;&#65533;!B!,&#65533; &#65533; &#65533;?&#65533;u.,&#65533;|P|!&#65533;&#65533;6
&#65533; &#65533;5&#65533;{p&#65533;`&#65533;`&#65533; 	&#65533;&#65533;&#65533;&#65533;0	&#65533;	&#65533;P	&#65533; 	&#65533;&#65533;q2&#65533;&#65533;&#65533;&#65533;&#65533;&#65533;&#65533;?&#65533;A&#65533;&#65533;&R&#65533;??&#65533;c&#65533;&#65533;a&#65533;&#65533;	&#65533;&#65533;	&#65533; &#65533;&#65533;
&#65533;&#65533;6 P&#65533; &#65533;P^&#1024; b &#65533;Pm&#65533;	&#65533;&#65533;&#65533;&#65533;&#65533;&#65533;&#65533;U9$r&#65533;!&#65533;8&#65533;&#65533;g7q&#65533;&#1359;<&#65533;&#65533;&#65533;(&#65533;d[&#65533;g+s0&#65533;0&#65533;BN&#65533;&#65533;B&#65533;!r&#65533;&#1359;]D)&#65533;&#65533;&#65533;&#65533;&#65533;&#65533;MW"th&#65533;P&#65533;&#65533;&#65533;&#65533;b&#65533;&#65533;O&#65533;z&#65533;9&#65533;&#65533;:fu}9Y&#65533;'[w&#65533;r2`GS6u<2&#65533;&#65533;&#65533;vJ&#65533;/&#65533;Qw&#65533;&#65533;vHU&#65533;?u&#65533;A&#65533;&#65533;pn&#65533;&#1669;jx&#65533;	&#65533;1y&#65533;gwDe&#1410;&#65533;&#65533;Vu&#65533;b&#65533;U&#65533;yd&#65533;)g%&#65533;&#65533;&#65533;&#65533;&#65533;&#65533;&#65533;&#65533;&#65533;&#65533;&#65533;`*&#65533;w&#65533;(F0&#65533;&#65533;eD9:&#65533;&#65533;&#65533;89i99&#1221;Xu,&#65533;&#65533;&#65533;&#65533;t9&#65533;&#65533;8Q&#65533;w&#65533;{I{:k&#65533;,E&#65533;&#528;B&#65533;.&#65533;^&#65533;0&#65533;&#65533; @|"&#65533;$ 5r &#65533;Z&#65533;@}&#1287;&#65533;&#1038;&#37390;&#1703;7&#65533;PxpG&#65533;&#65533;.0&#65533;&#65533;|&#65533;~&#65533;20&#65533;q9&#65533;;K&#65533;`a&#65533;P	w&#65533;&#65533;&#65533;&#65533;@l&#65533;,&#65533;&#65533;&#65533; 
 &#65533; &#65533;P !&#65533;(&#65533;T&#65533;&#65533;&#65533;'&#65533;&#210;qYq&#65533;O&#65533;yi&#65533;&#65533;&#65533;&#65533;%1&#65533;U8&#217;~&#65533;&#65533;&#65533;&#65533;1&#65533;&#65533;&#65533;&#65533;ri&#65533;y&#65533;B&#65533;&#65533;3&#4227;%(_&#65533;&#65533;~&#65533;&#1482;O&#65533;b&#553;b^	wdQ&#65533;&#65533;>&#65533;bcS&#65533;4&#65533;8XbR[1;bVH(5I&#65533;,&#65533;Btf&#65533;&#65533;&#65533;j&#24919;&#65533;&#65533;&#65533;&#1559;&#65533;(&#65533;&#65533;1ffh&#65533;aT&#65533;&#65533;Ak&#65533;&#65533;&#65533;&#6687;&#65533;&#65533;&#1606;&#65533;&#65533;D&#65533;1&#65533;&#65533;&#65533;&#65533;&#65533;&#65533;y&#65533;&#65533;qO&#65533;QiV.x&#65533;&#65533;&#65533;UB	A&#65533;*&#65533;U&Sa8&#65533;"$&#65533;z(&#65533;&#65533;&#65533;)Md<&#65533;1&#65533;&#555;_=^&#65533;?j&#65533;8&#65533;W&#65533;&#65533;+&#65533;&#65533; W&#65533;cX&#65533;,&#65533;&#65533;RqjL&#65533;F	b&#65533;h!&#65533;cGaYQ&#65533;&#65533;b&#65533;zG&#65533;jQ26E&#65533; &#541;"&#65533;-P&#65533; 0&#65533; &#65533;+&#65533;&#65533;c>`n&#65533;~&#65533;0}&#65533;@&#65533;&#65533;&#65533;&#65533;&#65533;p&#65533;&#65533;PQ@&#65533;*&#65533;&#65533;&#65533;)&#65533;?y&#65533;:T&#65533;&#65533;&#65533;&#1620;?&#65533;0&#65533;&#65533;&#1744;&#65533;&#65533;&#65533;&#65533;&#65533;&#65533;` e&#65533;T&#65533;>&#65533;@ &#65533; 0&#65533;+
&#65533;%j|%&#65533;.pH &#65533; &#1616;&#65533;D	&#65533;dgTz&#65533;&#65533;&#4372;Gd&#65533;
G&#65533;&#65533;&#65533;&#65533;&#65533;X&#65533;@0Is&#724;S&#65533;OFY&#65533;&#65533;&#65533;g&#65533;
&#65533;&#65533;&#65533;8&#65533;&#65533;W
&#65533;M&#65533;&#65533;P&#65533;&#65533;P&#65533;&#65533;b&#65533;e&#28868;&#65533;#&#65533;&#65533;QQ&#65533;b-u8@&#65533;&#65533;&#65533;`1Z&#65533;w)&#65533;&#65533;&#65533;V&#65533;y&#65533;J&#65533;&#65533;&#65533;&#65533;`&#65533;&#65533;!&#65533;&#65533;&#65533;A&#65533;&#65533;jg<f&#65533;&#65533;&#65533;&#65533;&#65533;S<&#65533;&#65533;&#65533;&#65533;&#65533;&#65533;v&#65533;&#65533;)&#65533;&#65533;N5&#65533;&#65533;_&#65533;y&#65533;~&#65533;R&#65533;&#65533;DSu&#65533;&#65533;S&#492;%F&#65533;Sw4'&#65533;&#65533;&#65533;&#65533;&#65533;r!&#65533;B&#65533;E,&#578;,&#65533;y>&#65533;&#65533;+&#65533;Y&#65533;*k&#65533;&#65533;A&#65533;%&#65533;'0'P&#65533;p&#65533;u &#65533; &#65533;9@kY&#65533;w&#65533;x&#65533;&#65533;0&#65533;@&#65533;&#65533;&#65533;e&#65533;&#65533;`	&#65533;&#65533;	&#65533;pmt #`&#65533;&#65533;&#65533;&#65533;&#65533;&#409361;&#65533;&#65533;b&#65533;&#65533;]&#65533;&#65533;&#65533;"k&#65533;&#65533;&#65533;	@Q&#65533;J0#;&#65533;j&#65533; 9&#65533; @&#65533;5&#65533;&#65533;|\&#65533;G`&#65533;P&#65533;&#65533;$&#65533;&#65533;U&#65533;]%a&#65533;&#65533;&#65533;&&#65533;&#65533;&#65533;0>*=[g&#65533;:.&#65533;_&#65533;&#65533;&#65533;H|&#65533;Oj=;&#65533;~&#65533;&#1731;]&#65533;4@XGD&#65533;&#65533;&#65533;b.&#439;&#65533;e&#65533;gzc&#65533;&#65533;>HC&#65533;rXt&#65533;&#65533;&#65533;S?$&#65533;syusC&#65533;`&#65533;&#65533;B&#65533;&#1831;&#65533;&#65533;&#65533;&#65533;&#65533;2&#65533;cf/&#65533;i&#65533;&#65533;e&#65533;
&#65533;k&#1542;&#65533;L&#597;&#599;<&#65533;l&#65533;&#65533;&#65533;&#65533;&#65533;&#774;&#65533;L&#65533;nx&#65533;&#65533;&#65533;&#65533;&#65533;&#65533;&#65533;m&#553;&#65533;&#65533;&#65533;&#65533;h&#65533;&#65533;&#65533;:&#647;&#65533;&#65533;A&#65533;AY&#65533;&#65533;Rg&#65533;&#65533;wq&#65533;/&#65533;&#65533;f&#65533;&#65533;h&#65533;:&#65533;&#65533;&#65533;/&#65533;Jg&#65533;v&#65533;v&#65533;q[&#65533;&#65533;l&#65533;&#65533;DK&#65533;u&#65533;&#65533;G4M&#65533;&#65533;&#65533;x&#65533;&#65533;&#65533;&#65533;&&#65533;b&#65533;L&#65533;F&#65533;&#65533;&#65533;&#65533;,Q&#65533;&#1591;l&#65533;4&#65533;&#908;&#65533; m&#65533;)&#65533;&#65533;| &#594;&#65533;p1&#65533;&#65533;{&#65533;$&#65533;&#65533;H&#65533;d &#65533;5- b0ypq`&#65533;&#65533;&#65533;I&#65533;&#65533;&#65533;&#65533;&#65533;	&#65533; $&#65533;&#65533;	&#65533;&#65533;C@ &#65533;_p
&#65533;0&z\(&#65533;8&#65533;z&#65533;&#65533;'&#65533;&#65533;.&#65533;q&#65533;&#65533;	&#65533; a0KPA&#65533;#@&#65533;&#65533;6&#65533;6	&#65533;&#65533;&#65533;P&#65533;&#65533;&#65533;&#65533;(&#65533;%@&#65533;02&#65533;e&#65533;&#65533;&#65533;D	&#65533;&#65533;B&#65533;&#810;De+&#1458;s[sN9&#65533;i[qqN&#65533;&#65533;*h-&#65533;vsw]&#65533;9&#65533;d&#65533;&#65533;i&#65533;*&#65533;A&#65533;=&#65533;&#65533;T&#65533;?A&#65533;Pc&#65533;F&#65533;#&#65533;&#65533;&#65533;`IYuQ&#65533;Qu?&#65533;?&#65533;&#65533;&#65533;&#812;xl&#65533;&#65533; < &#65533;_&#65533;&#130;uiD#Wy&#65533;&#65533;Ef&#65533;)&#65533;&#65533;&#65533;&#65533;9&#65533;&#65533;&#65533;&#65533;&#65533;&#652;i&#1737;&#65533;&#65533;k&#65533;&#65533;&#65533;&#65533;&#65533;&#65533;m&#65533; &#1818;&#65533;&#65533;&#65533;]&#65533;}&#65533;&#65533;&#1862;&#65533;&#65533;&#1782;&#65533;&#65533;&#65533;&#65533;&#65533;&#65533;(C&#65533;,&#65533;`&#65533;&#456;x&#65533;x&#65533;3E&#65533;&#65533;&#65533;c&#65533;&#1665;V&#65533;&#65533;T&#65533;=OsUw&#65533;&#65533;@&#470;&#65533;&#65533;3&#65533;&#65533;y&#65533;&#65533;B4&#65533;&#65533;&#65533;&#65533;K&#65533;K&#65533;6-a&#65533; &#65533;Qm&#317;>O&#65533;&#65533;	&#65533;&#65533;&#65533;bL'&#65533;&#65533;&#65533; &#65533;`+&#65533;#`&#65533;.@'0&#65533;&#65533; &#65533; &#65533;;PPr&#65533;v&#65533;pm&#65533;&#65533;I&#65533;&#65533;|	&#65533;&#65533;	&#65533;@
&#65533;&#65533;'&#65533; p  &#65533;&#65533;&#65533;!&#65533;&#65533;&#65533;J#&#65533;a&#65533;g&#65533;$!&#1777;&#65533;`
s@AP1P8@+&#65533;&#65533; &#65533;&#65533; &#65533;u  &#65533;D)&#65533;Pd^&#65533;`H[&#65533;%0zp
&#65533;&#65533;q&#65533;&#2045;&#65533;&#65533;&#65533;&#65533;&#65533;U	&#65533;u}W&#65533;9&#65533;&#1929;x&#65533;&#65533;&#65533;&#65533;&#65533;~&#65533;&#65533;&#65533;&#65533;]UW&#65533;&#1972;Q&#65533;[&#65533;&#65533;lQ_&#65533;&#65533;&#65533;&#65533;&#1451;b&#65533;	,&#65533;&#65533;ce&#65533;&#396;&#65533;-!&#65533;&#65533;&#65533;#&#65533;&#65533;&#65533;P&#65533;6&#65533;<&#65533;c[1&#65533;Y&#65533;g!&#65533;&#1364;&#65533;b&#65533;{&#65533;@&#65533;
&#65533;&#65533;M@B&#65533;&#65533;&#65533;Z&#65533;&#65533;&#65533;&#65533;&#65533;^&#65533;&#65533;Z&#653;&#65533;&#65533;}&#65533;&#65533;&#65533;]&#65533;p&#65533;=&#65533;&#477;&#54570;&#65533;&#65533;&#668;A&#65533;Q&#65533;d&#65533;&#65533;C&#65533;&#65533;M&#65533;&#65533;tA&#65533;&#712;f&#65533;&#65533;/'&#1479;&#65533;&#65533;&#65533;W6&#65533;&#65533;M&#65533;&#65533;<BiVDWF&#65533;&#65533;f7&#65533;2g&#65533;&#65533;&#65533;&#65533;u&#65533;?&#65533;&#65533;M&#65533;&#65533;&#65533;h&#65533;K0!&#65533;&#65533;F&#65533;P&#65533;+&#65533;z&#65533;1&#65533; M&#65533;&#65533;!/&#65533;&#1923;&#65533;P'&#65533;P&#65533;&#65533;	i&#65533;+&#65533;sN&#65533;0@&#65533;
&#65533;  &#65533;3&#65533;g bpo&#65533;z&#65533;&#65533;&#65533;&#65533;&#65533;&#65533;&#65533;&#65533;{&#65533;&#65533;	&#65533;&#65533;&#65533;	&#65533;&#65533;
&#65533;&#65533;2&#65533; @ PT`	&#65533;P&#65533;@&#1728;O&#65533;&#65533;9&#65533;&#65533;&#65533;&#65533;&#65533;&#65533;@&#65533;`IP)P#@q&#65533; l&#65533;&#65533;7;&#65533;@&#65533;&#65533;`/&#65533;&#65533;&#65533;&#65533;&#65533; $ `=&#65533;&#65533;0&#1728;&#65533;&#65533;r&#65533;ezZ&#65533;&#65533;&#65533;yU&#65533;&#65533;{&#65533;P&#1748;Ne&#65533;i&#65533;qc&#65533;&#65533;&#65533;&#5409;&#65533;q/&#65533;&#65533;&#65533;&#17667;W9&#65533;&#65533;&#65533;>E&#1532;&#65533;&#65533;D&#65533;&#905;&#65533;&#65533;&#65533;4&&#65533;P&#65533;+&#65533;c&#65533;&#65533;~&#65533;6=&#65533;d&#65533;&#65533;&#65533;&#65533;&#65533;&#65533;&#65533;&#65533;c&#65533;&#1487;&#65533;&#65533;+D&#65533;&#65533;s&#65533;)H*O&#20058;Z/g&#65533;&#65533;&#65533;~&#65533;&#65533;|/&#65533;?&#65533;&#1358;&#65533;&#65533;&#65533;&#65533;&#65533;&#65533;&#65533;l&#65533;&#65533;m&#65533;&#1800;I&#65533;&#65533;&#65533;n&#765;&#65533;&#654927;
&#1648;Y&#65533;&#65533;M&#65533;A&#65533;.&#65533;&#1453;&#1782;&#65533;&#1844;q&#65533;&#65533;&#65533;b7nj&#65533;X&#1122;&#65533;&#65533;?z&#65533;X&#65533;&#65533;p)U&#65533;&#65533;2&#65533;7&#65533;/c~3Y&#65533;&#65533;M&#65533;9&#65533;&#860;	.&#65533;o>&#65533;&#65533;k9&#65533;\&#65533;q-&#333;#g&#65533;&#65533;S&#65533;&#30494;K&#65533;:uV&#65533;&#65533;&#65533;&#1685;&#65533;&#65533;v&#49074;[&#65533;&#65533;&#65533;Y&#65533;&#65533;&#65533;&#65533;{&#65533;&#65533;&#65533;Zx&#65533;&#65533;&#611;Kw&#65533;<z&#65533;&#65533;&#65533;&#65533;K&#65533;&#65533;={&#65533;&#2005;ww^a&#65533;z&#65533;&#65533;&#65533;+X0&#65533;&#142;/V\&#65533;&#65533;e&#793;5c&#65533;W&#65533;3g&#65533;&#65533;&#65533;!B&#65533;&#65533;-f&#2081;&#65533;	8&#65533;&#65533;@&#65533;&#65533;&#65533;I&#65533;&#25503;@&#65533;Zi%J&#65533;,i&#1668;&#65533;'O&#65533;F&#65533;&#1156;G&#65533;&#65533;&#65533;&#65533;4&#65533;s&#65533;.a&#806;&#65533;&#65533;F&#858;&#65533;o&#10646;#&#65533;&#65533;&#65533;&#1320;R&#581;&#65533;&#65533;&#65533;h&#65533;d=&#65533;&#65533;%H&#65533;<&#65533;&#65533;&#65533;6&#65533;`	P@&&#65533; 8&#65533; &#65533;> &#65533;4&#65533;`&#1824;.&#65533;&#65533;=&#65533;&#65533;&#65533;&#65533;&#65533;&#214;i&#65533;&#65533;E&#65533;R&#65533;)&#65533;&#273;&#39392;ht&#65533;&#421;&#65533;J&#65533;G&#65533;&#65533;r&#65533;2&#65533;&#65533;&#65533;&#65533;&#65533;/*&#65533;&#65533;C&#680;'}$&#65533;G&#65533;&#65533;&#65533;H,&#65533;,&#65533;"&#65533;9rs&#65533;R&#65533;)&#65533;4&#65533;&#65533;/&#1995;O&#65533;5&#65533;&#65533;J,&#65533;&#1793;&#65533;y&#65533;K&#65533;{&#65533;&#65533;sO>&#65533;0{ }&#65533;0y&#65533;*4&#65533;&#65533;&#65533;$K&#65533;tm&#65533;&#65533;&#65533;&#65533;<&#65533;&#65533;)&#65533;k&#65533;RK&#65533;:&#65533;s&&#65533;&#65533;&#65533;,r)+i&#65533;&#65533;&#65533;&#65533;KSUu&#1303;R&#487;&#65533;`}&#65533;UXQ&#65533;1&#65533;Ws&#1365;&#65533;&#65533;0&#1670;&#65533;&#65533;&#65533;Y&#65533; &#65533;&#65533;5&#65533;&#1539;&#65533;)h&#65533;l&#65533;Yv&#65533;f&#65533;1V&#1604;r&#65533;Zl&#65533;i&#65533;Zg&#65533;Q&#65533;[o&#65533;&#65533;&#65533;&#65533;j
w\k&#65533;&#65533;k&#65533;&#65533;]e&#65533;&#65533;&#65533;[m&#65533;&#65533;Y&#65533;&#65533;&#1382;&#1550;&#65533;y&#65533;&#65533;`&#65533;B&#680;&#65533;&#65533;&#65533;&&#65533;v&#65533;&#407;,&#65533;Ib^u&#65533;&#65533;&#65533;`z&#65533;&#65533;w&#65533;W\}ZJH(&#65533;\&#65533;=&#65533;&#65533;&#65533;&#65533;&#65533;M&#65533;b&#65533;*&#65533;&#65533;&#65533;&#65533;8&#978;&#65533;3C&#65533;l&#65533;&#65533;&#65533;j,&#65533;z&#65533;&#65533;{&#65533;&#65533;&#65533;&#65533;&#65533;Jz&#65533;&#65533;&#65533;$z&#35267;&#65533;&#65533;1&#65533;&#1772;0z&#65533;&#65533;3x&#65533;g&#65533;B&#65533;
{&#65533;&#65533;&#606;&#65533;&#65533;oP&#65533;B\&#65533;&#65533;&#65533;RP&#65533;&#65533;0&#65533;&#65533;&#65533;&#65533;8&#65533;A
9&#65533;DH q&#65533;:&#65533;8&#65533;&#65533;FAd&#65533;G$&#65533;$&#65533;M:&#37139;ND)&#65533;&#65533;&#65533;=&#65533;&#65533;T&#65533;!
8&#65533;D&#65533;T^&#65533;&#65533;&#65533;m&#65533;&#65533;&#65533;`&#65533;&#65533;&&#65533;&#252;&#65533;Is&#65533;!&#65533;dv&#65533;%&#65533;VR&#65533;;&#65533;h&#65533;<&#65533;&#65533;&#65533; x@	&#65533;n`y4&#65533;0&#65533;0&#65533;&#65533;&#65533;:&#65533;&#65533;&#65533;
&&#65533;p&#65533;B&#65533;`|&#65533;&#65533; &#65533;22A&#65533;N&#65533;&#65533;&#65533;c&#65533;G&#65533;c&#65533;&#65533;F&#65533;4&#65533;E&#65533;&#65533;&#65533;&#65533;&#743;&#65533;PA&#65533;&#65533;"&#65533;&#65533;%)&#65533;GJ\b?YE&#65533;V&#65533;&#65533;&#65533;&#65533;C2*&#65533;&#65533;R&#65533;&#1298;&#65533;T&#65533;6&#65533;	0c&#65533;Y&#65533;B'&#65533;	&#65533;hy&#65533;&#1246; &#65533;&#65533;-k&#65533;jK&#65533;&#65533;&#65533;vd&#65533;&#65533;*|O&#65533;&#65533;2&#65533;R&#65533;D&#65533;C4&#1364;8&#65533;&#65533;D(Aq_&#65533;f&#65533;%,%V&#65533;&#8780;P"E,V1b&		H &#65533;Eb&#65533;X&#65533;2V&#65533;&#65533;&#65533;ji&#65533;^	&#65533;W&#65533;&#65533;5&#65533;r&#65533;&#65533;&#17059;@&#65533;X&#65533;v5&#65533;&#65533;&#65533;&#65533;&#65533;&#449;&#65533;1&#65533;&#65533;&#65533;cA&#65533;&#65533;{&#65533;K&#65533;i$&#65533;D0&#65533;&#526;l&#65533;!&#65533;HG$&#65533;_&#65533;&#65533;7!IM&#65533;r&#65533;&#65533;p&#65533;bsX)M&#65533;&#65533;&#65533;&#65533;8"&#65533;P&#65533;H&#65533;Jv  C8&#65533;t\%]QGW&#65533;&#65533;`~&3&#65533;&#65533;&#65533;
&#65533;D4d&#65533;&#65533;.$>V&#65533;&#65533;d
PHs&#65533;$&#65533;&#65533;&#65533;&#65533;.A&#1254;&#1456;y&#65533;&#65533;&#65533;M&#65533;&#65533;&#65533;&#65533;N&#534;&#65533;&#65533;c&#65533;0&#65533;
`&#65533;&#65533;&#65533; {&#65533;J&#65533;l<`&#65533;*&#65533;&#65533;&#65533;8&#65533;(4&#65533;:&#65533;&#65533;z@D&#65533;q&#65533;D0&#65533;8&#65533;&#65533;D&0&#65533;KT&#65533;&#65533;&#65533;'R&#65533;1<&#65533;	c&#65533;&#65533;#4&#65533;	N&#65533;b&#65533; &#65533;HIQ&#65533;T&#65533;&#65533;&#65533;&#65533;F7&#65533;Q%W&#65533;&#65533;&#65533;&#65533;&#65533;6&#65533;&#65533;W&#65533;&#65533;&#65533;&#65533;&#65533;&#65533;&#65533;&#65533;&#65533;!&#65533;&#65533;&&#65533; $&#65533;X &#65533;&@&#65533;&#65533;@#P&#65533;> &#65533;|&#65533;nG&#65533;&#65533;&#65533;6&#65533;=A&#65533;&#65533;&#65533;
&#65533;`&#65533;]&#65533;G&&#65533;"&#534;&#65533;D+&#65533;HHj&#65533;-&#65533;&#65533;&#65533;&#65533;&#65533;&#494;&#65533;&#65533;{&#65533;&#65533;#V&#65533;&#65533;sbO&&#354;&#65533;&#65533;T^B&#65533;&#65533;&#65533;j@&#65533;lJmRT&#65533;&#65533;&#65533;&#65533;l&#65533;&#65533;&#65533;&#65533;X&#65533;L&#65533;&#65533;&#65533;&#1828;&#65533;Y&#1665;&#65533;u0&#65533;SGyO&#65533;&#65533;l$&#65533;&#1498;R&#65533;&#65533;aK&#65533;&#65533;&#65533;&#65533;
&#65533;+b&#65533;X&#65533;&#65533;&#65533;&#65533;&#65533;p+V&#65533; ,&#65533;&#65533;&#65533;U&#65533; &#65533;&#65533;FjC[&#65533;&#1302;&#65533;&#65533;&#65533;h&#65533;1^&#65533;R&#65533;&#65533;&#65533;.o&#65533;&#65533;]&#65533;&#65533;&#65533;v&#65533;&#65533;H&#65533;~+&#65533;&#65533;U&#65533;z&#65533;H^&#65533;&#10961;`c}&#65533;0~e&#65533;`&#65533;&#65533;E&#65533;&#65533;&#595;t&#65533;&#65533;J4&#65533;>XQ&#65533;&#65533;&#65533;&#1090;Y&#65533;&#65533;&#65533;@&#65533;E4Y-&#1779;&#65533;&#65533;&#65533;lS:!&#65533;&#65533;&#179;l&#65533;g&#65533;&#65533;&#1102;&#65533;&#1082;&#65533;O&#65533;=1&#65533;&#65533;&#65533;@Y&#65533;i&#65533;&#65533;q_f\5&#65533;}&#65533;293&#65533;n&#65533;5 w&#65533;0&#65533;&#1540;v &#65533;&#65533;&#65533;k&#65533;7&#65533;&#65533;~&#65533;&#65533;)Z&#65533;&#65533;S|&#65533;yp&#65533;&#65533; E8&#65533;&#65533;P#&#65533;&#65533;G$&#65533;&#770;&#65533;&#65533;&#65533;&#65533;2&#65533;a<&#65533;&#65533;IL&#65533;&#65533;&#65533;&#65533;'D1
P&#65533;&#65533;&#65533; &#65533;'JAa<&#65533;&#65533;F&#65533;&#65533;@nT&#65533;&#65533;PF4&#65533;&#65533;[P"RBn0&#65533;&#65533;&#65533;F=j&#65533;&#65533;8&#65533;&#65533;&#65533;&#65533;R&#65533;&#65533;&#65533;&#65533;#A	R`&#65533;"&#65533;&#640;(p&#65533;&#65533;o|&#512;
&#65533;&#65533;K&#65533;E&#65533;=&#65533;&#65533;(&#65533;&#65533;&#27319;5&#65533;T&#65533;5&#65533;&#65533;5UV>@&#65533;v,]2&#65533;)*G4&#65533;&#65533;p&#65533;&#65533;&#1746;Uj&#65533;S!&#1163;&#65533;&#65533;C&#65533;&#65533;&#65533;&#65533;&#65533;&#65533;!&#65533;(&#65533;Pl{&#65533;&#65533;gA&#65533;&#1663;&#65533;.q1-YroP&#65533;&#65533;&#65533;r&#65533;`i&#65533;&#1798;_d$
&#65533;{&#65533;1&#65533;;&#65533;	V07&#65533;&#65533;&#65533;&#65533;&#65533;&#65533;#Gp&#65533;-FI&#65533;|&#65533;&#65533;EVu&#65533;&#65533;F&#65533;&#65533;k&#65533;rd/y&#65533;&#65533;-&#65533;&#65533;7&#65533;6&#65533;&#65533;x&#65533;&#2015;&#65533;+]&#65533;&#65533;.&#65533;g&#65533;-&#65533;&#65533;q&#65533;JOz&#65533;_&#65533;/&#65533;Xqn&#65533;)9q&#65533;g=&#65533;:y`&#65533;&#65533;%o+p&#65533;B&#65533;&#65533;&#65533;A&#1461;H&#1846;&#65533;&#65533;E&#65533;(&#65533;|E.v&#65533;a&#65533;&#65533;d&#65533;;&#65533;{&#65533;{&#65533;&#65533;	&#65533;j&#65533;&#65533;&#65533;&#65533;&#65533;^&#65533;&#65533;c&#65533;xr*g&#65533;N8Nc&#65533;!	7&#65533;&#65533;Tp&#65533;: &#65533;V@<&#65533;0"&#65533;XE&#65533;Q!&#65533;I&#65533;!hp&#65533;&#65533;F8B&#65533;&#65533;8&#65533; &#65533;&#65533;9&#65533;&#65533;H&#65533;~&#1028;1&#65533;&#65533;&#65533;A&#65533;B&#65533;I<':&#65533;&#1028;&#65533;4Q	HH&#65533;&#65533;(&#65533;+p&#65533;] &#65533;&#65533;&#65533;H1x!&#65533;T&#65533;&#65533;&#65533;(&#65533;-!&#65533;&#65533; )&#65533;
>@&#65533;8y`&#65533;&#65533;y@&#65533;'h&#65533;;_&#65533; &#65533;X\&#65533;	&#65533; &#65533;&#65533;&#65533;6&#65533; 
&#65533;*&#65533;&#65533;&#65533;J&#65533;j`&#65533;&#65533; &#65533;&#65533;&#65533;&#65533;8&#65533;@&#65533;&#65533;{)&#65533;k&#65533;yM&#65533;&#65533;&#65533;b
&#65533;)&#65533;!*&#65533;,f&#65533;&#65533;r &#65533;-&#65533;&#65533;/&#65533;&#65533;&#310;x&#65533;! &#65533;A!&#65533;Al&#65533;\&#65533;^*&#65533;&#65533;&#65533;,&#65533;A1&#65533;i&#65533;<&#65533; &#65533;;-&#65533;k7&#65533;&#65533;	1&#65533;`i&#65533;/&#65533;&#65533;&#65533;j&#198;&#65533;&#65533;&#65533;&#65533;8&#65533;&#200;&#65533; &#65533;&#65533;&#65533;-4t&#65533;F&#65533;&#65533;&#1572;7l8&#65533;!&#65533;&#65533;i&#65533;6%&#65533;9&#65533;//&#65533;B&#65533;;&#65533;m&#65533;l&#65533;i&#65533;t)&#65533;&#65533;&#65533;#&#65533;+&#65533;&#65533;R&#65533;sq&#65533;7&#65533;&#65533;D,&#65533;H&#65533;&#65533;K&#65533;&#65533;t&#65533;I&#65533;&#65533;5&#65533;.&#65533;&#65533;{&#65533;&#65533;lA&#65533;B&#65533;&#65533;
#a&#65533;&#65533;0"&#65533;0D1$&#65533;3&#65533;Qj&#65533;&#1818;&#65533;*&#65533;#&#65533;	&#65533;E&#65533;&#65533;&#65533;&#65533;;u[&#65533;&#65533;&#65533;
!&#65533;&#65533;vp&#65533;&#65533;1&#65533;yi:&#65533;&#65533;&#65533;Fj&#65533;&#65533;i&#65533;1&#65533;Ci&#65533;1&#147;&#65533;C&#65533;&#65533;(&#65533;&#65533;I&#65533;y&#65533;q&#65533;t&#65533;&#65533;/&#65533;&#65533;&#65533;&#65533;&#65533;&#65533;&#65533;&#65533;H&#65533;&#65533;&#65533; &#65533;D&#65533;R0~&#65533;&#65533;Q&#65533;C&#65533;6p;&#65533;&#65533;C@&#65533;&#65533;:&#65533;>&#65533;&#65533;6&#65533;) &#65533;&#65533; @&#65533;&#65533;5&#65533;;H7&#65533;@(&#65533;B &#65533;Dx&#65533;I&#65533;J&#65533;&#65533;J3FHC>&#65533;&#65533;18&#65533;8&#65533;&#65533;:X&#65533;P&#65533;JX&#65533;@&#65533;&#65533;6`&#65533;3&#65533;5&#65533;&#65533;L&#65533;-&#65533;&#65533;&#1024;&#65533; &#65533;<&#65533;P&#65533;&#65533;YJ8&#65533;&#65533;&#65533;
q5p&#65533;&#65533;&#65533;&#65533;X &#65533;5&#65533;&#65533; _[@&#65533;&#65533;&#59456;&#65533;&#65533; &#65533;&#65533;h+ X&#65533;&#65533;m&#65533;5&#646;M&#65533;&#65533;2	5&#65533;&#65533;6&#65533;	;l&#65533;&#65533;&#65533;&#65533;@,d &#65533;&#65533;&#65533;&#65533;R%&#65533;&#65533;&#65533;&#65533;C=&#65533; &#65533;&#65533;Xy%
&#65533;3	&#65533;3F&#570;&#65533;&#65533;&#65533;&#65533;&#1458;&#65533;&#65533;&#65533;A&#152;&#65533;&#65533;&#65533;&#65533;cz!k&)&#65533;&#65533;c&#65533;EAJ&#65533;&#65533;&#65533;&#65533;IEdy.H&#1687;&#65533;x&#65533;@&#65533;M&#65533;|&#65533;\E&#65533;&#65533;@J&#65533;"&#65533;&#65533;/&#65533;Z&#65533;[&#911;0&#65533;&#65533;|&#65533;&#65533;#b9&#65533;b)&#65533;hI$m&#1635;E&#65533;&#65533;DB&#65533;&#65533;u&#65533;&#65533;N&#65533;DJ&#1827;LlD&#65533;&#65533;&#65533;&#65533;&#65533;&#65533;&#65533;&#65533;DE&#1209;&#65533;c&#65533;A$&#65533;_N&#65533;&#65533;L&#152;&#65533;p	&#65533;P&#65533;/A&#65533;&#65533;x&#65533;I&#65533;&#65533;
:a4&#65533;&#65533;&#65533; &#65533;2&#65533;&#875;&#65533;%&#65533;1&#65533;91&#65533;&#65533;&d&#65533;e&#65533;F&#65533;PRMe&#65533;&#65533;Fd<&#65533;&#65533;&#188;&#65533;!&#312; +'rD&#65533;%<&#65533;h&#65533;&#65533;&p&#65533;&#65533;&#65533;p&#65533;&#65533;JP &#65533;&#65533;( NP&#65533;T0&#65533;R &#65533;&#65533;"O&#65533;&#65533;A&#65533;5P&#65533;7&#65533;&#65533;dD`I:X-(&#65533;*P=&#65533;<8&#65533;4&#65533;&#65533;:&#65533;&#65533;<&#65533;0sHhEHD(&#65533;AA&#65533;&#65533;: &#65533;(  #x&#65533;8p&#65533;B&#65533;1&#65533;&#65533;(&#65533;h&#65533;$&#65533;&#65533;70&#65533;&X&#65533;R&#65533; &#65533;&#65533;&#65533;s2&#65533;&#65533;&#65533;@&#65533;&#65533;&#65533;&#65533;&#65533;&#65533; &#65533;&#65533;&#65533; TEU
0&#752;\@&#65533;L&#65533;&#65533;&#65533;
p&#65533;(&#65533;R l &#65533;&#65533;&#65533;&#65533;$_].&#65533;O&#65533;N&#65533;&#65533;&#65533;!&#65533;&#1874;&#65533;&#65533;,T&#65533;&#65533;|&#65533;&#65533;I&#65533;&#65533;&#65533;&#65533;&#65533;&#65533;Z&#65533;&#65533;2e&#65533;&#65533;$&#65533;-&#65533;&#65533;&#65533;&#1195;&#11002;&#65533;M&#65533;@&#65533;&#65533;z<~&#65533;,&#65533;&#65533;&#65533;-&#65533;&#65533;&#65533;H&#65533;t&#65533;2&#65533;&#65533;&#65533;&#65533;&#65533;&#65533;&#65533;&#65533;.&#65533;mET&#65533;&#65533;b&#65533;|&#65533;&#65533;&#65533;d.&#65533;&#65533;:&#65533;0&#65533;&#65533;&#65533;&#65533;&#65533;^I&#65533;Kz$&#65533;&#65533;M&#65533;&#65533;X6J/&#65533;k&#987;&#65533;{&#65533;&#65533;&#65533;X&#65533;&#1401;&#65533;[&#65533;&#65533;:&#65533;s&#980;&#65533;&#65533;&#65533;&#65533;\O&#65533;&#65533;O&#65533;4Xb&#65533;$&#65533;&#65533;&#65533;&#65533;[&#65533;&#65533;&#65533;!&#65533;8&#65533;&#65533;&#65533;&#65533;e&#65533;&#65533;&#65533;  &#65533;&#65533;a&#65533; P&#65533;&#65533;&#65533;88$LB&#1492;&#65533;&#65533;&#65533;hl&#65533;s!&#65533;&#65533;j8&#65533;}&#65533;&#65533;8ir&#65533;&#480;&#65533;o'rZ&#65533;9Y&#65533;&#65533;&#65533;nH&#65533;9&#65533;&#65533;&#65533;&#65533;&#65533;&#65533;	&#65533;<h&#65533;E&#1028;QHU0$E&#65533;&#737;=0-&#65533;&#65533;-&#65533;0h>X&#65533;&#65533;&#65533;G0;P&#65533;2P;C&#65533;Fx&#65533;C&#65533;&#65533;:&#65533;&#65533;5`&#65533;8&#1027;&#65533;SC A&#65533;>P&#65533;'&#65533;&#65533;&#65533;'&#65533;G&#65533;0x&#65533;#`&#65533;%&#65533;&#65533;0&#65533;&#65533;(&#65533;8&#65533;K&#65533;u&#65533;&#65533; &#65533;@2&#65533;&#65533;&#65533;&#513;&#65533;&#65533;&#65533; &#65533;&#65533;&#65533; &#65533;&#65533;
&#65533; &#65533;&#65533;&#65533;&#65533;&#512;@p&#65533;&#65533;L8m&#65533;&#65533;`&#65533;Y_	_&#65533;&#65533;&#65533;/&#65533;&#65533;BJ&#65533;&#65533;&#65533;&#529;&#65533;&#65533;K=lL&#65533;&#65533;&#65533;sL&#65533;&#65533;&#65533;`0Ti&#65533;|&#801;%Zws
&#65533;e&#65533;b&#65533;&#65533;R;&#65533;&#65533;S&#1519;`&#65533;;&#65533;F'&#65533;W'<&#65533;R-|&#1887;&#65533;$&#65533;&#65533;}9&#65533;&#65533;.&#65533;&#65533;~:&#65533;a&#65533;&#65533;Y&#65533;&#65533;&#1452;&#881728;8iM&#65533;2<b&#65533;}&#1547;I&#65533;1\&#65533;&#65533;&#65533;N&#65533;&#65533;s;&#65533;&#65533;y9&#65533;&#65533;&#65533;X&#65533;s&#65533;7&#65533;&#65533;v&#65533;b&#65533;&#65533;9N&#65533;0./&#65533;c&#65533;ED/F:f&#65533;&#6435;&#65533;&#65533;&#65533;&#65533;U&#65533;&#65533;"&#65533;:#7!&#65533;Y#q$<8&#65533;DF&&#65533;&#65533; &#65533;&#65533;)&#65533;&#65533;&#65533;
;&#65533;&#65533;i&#65533;`u&#65533;Zw`W&#65533;y&&#65533;&#65533;dJ&#65533;&#1067;e&&#65533;&#65533;&#65533;&#730;&#65533;&#1777;&#65533;&#65533;ds<&#65533;&#65533;`d&#65533;&#65533;&&#65533;&#65533;L&#65533;&#65533;[&#65533;c&#65533;&#513;4pMT(&#65533;&#65533;%ThQ`&#65533;8&#514;*&#65533;'8&#65533;((&#65533;Ah>&#65533;&#1092;I&#65533;G&#65533;L(IIp&#65533;C @&#65533;4&#65533;&#65533;9&#65533;&#65533;<&#65533;=&#1539;>&#65533;@ &#65533;?&#1027;7&#65533;!&#65533;&#65533;&#65533;&#65533;&#65533;%8&#65533;=H)8&#65533;!0!&#65533;&#65533;&#65533;8&#65533;w"&#65533;&#65533;=
&#65533;&#65533;&#65533;&#65533;&#65533;&#65533;&#65533;&#65533;M5&#65533;&#65533;&#1025;&#65533;&#65533;v&#65533;&#65533;&#65533;9&#65533;&#65533;&#65533;&#65533;H&#65533;K^{&#65533;1Ky&#65533;1&#65533;&#65533;[x&#65533;hbT&#65533;&#65533;&#65533;4&#65533;1r&#65533;&#65533;&#65533;{&#65533;a&#65533;/F&#65533;C&#65533;	&#65533;&#65533;&#65533;&#65533;&#65533;&#65533;hU`&#65533;&#65533;-o#d.d&#65533;
&#65533;&#538;7&#65533;&#65533;A&#65533;`&#65533;&#65533;	&#65533;dTF&#65533;&#65533;&#65533;&#65533;&#65533;>&#65533;B&#65533;a&#65533;P&#65533;QY
&#65533;(&#65533;&#65533;&#65533;N&#65533;D#D
&#65533;<&#65533;>2&#65533;&#65533;&#48342;&#65533;&#65533;&#65533;&#65533;&#65533;M&#65533;&#65533;.&#65533;_&#65533;<&#951;&#65533;@%~X&#65533;&#65533;&#65533;`&#65533;M5jh&#1123;&#65533;e&#65533;&#65533;/&#65533;l=&#65533;&#65533;&#65533;Nl&#65533;&#65533;&#65533;&#65533;&#65533;-O&#65533;|&#65533;a&#65533;&#65533;i&#65533;khA&#65533;A&#65533;&#65533;&#65533;F&#65533;Y&#65533;WRJ%&#65533;&#65533;&#65533;&#65533;&#65533;&#65533;\&#65533;;\b@&#65533;&#1526;c&#65533;!L&#65533;"m$,!*&#65533;&#65533;&#65533;&#65533;&#65533;J&#65533;m&#65533;&#65533;Z&#65533;&#65533;)&#65533;&#65533;&#65533;=[st&#65533;&#65533;U&#65533;mP+X&#65533;&#65533;{&#65533;&#65533; &#65533;]^&#65533;z&#65533;|zN&#65533;#=&#65533;&#65533;=V`R@&#65533;3(4&#65533;sn&#65533;:&#65533;3K&#65533;fn&#65533;&#65533;&#132;6=3&#14340;A0&#65533;<&#65533;&#65533;4H5H&#65533;6&#65533;=&#65533;@&#65533;9&#65533;&#65533;&@&#65533;&#65533;&#65533; &#65533;&#65533;,x"@&#65533;&#65533;&#65533;z&#65533;%@&#65533;&#65533; &#65533;]&#65533;h&#65533;`&#65533;8&#65533;&#65533;&#65533;&#65533;&#65533;p&#65533;&#65533;&#65533;&#65533;&#65533;`&#65533;Pu&#65533;X21&#65533;&#65533;&#65533;Y@&#65533;5
&#65533; &#65533;X%&#515;R@n 
&#65533;&#65533;&#65533;L&#65533;&#65533;6k&#65533;f&#65533;0&#65533;&#65533;&#65533;_$&#65533;&#65533;e&#65533;l&#65533;.&#65533;&#65533;)	hi	M&#65533;%&#65533;&#65533;&#65533;6&#65533;&#65533;&#65533;+&#65533;&#65533;j&#65533;'&#65533;m&#65533;V7&#65533;&#65533;rM&#1678;&#65533;&#65533;p&#65533;f&#65533;}e&#65533;&#1953;vS&#65533;b&#65533;e8&#1748;&#65533;&#65533;dY&#65533;&#65533;O&#65533;P&#65533;b&#65533;m&#65533;&#65533;&#65533;|&#65533;a&#65533;fbJ&#65533;&#65533;P&#65533;CL&#65533;CM&#65533;-7`&#65533;&#65533;C/o9iN$&#182;&#65533;HL&#65533;&#65533;&#65533;&#65533;DuIDVOU&#65533;&#65533;Ed&#65533;TuW?[w&#65533;%&#65533;a+&#65533;&#65533;"&#65533;_&#65533;X&#65533;I&#65533;&#65533;O&#65533;^&#65533;^&#65533;
R&#1495;&#65533;7G&#65533;&#65533;&#65533; i&#65533;P|&#65533;vN&#65533;&#65533;&#65533;
vxjDY&#65533;&#65533;&#65533;wr&#65533;P&#65533;dm&#65533;&#65533;&#65533;&#65533;0w&#1542;W&#65533;&#65533;&#65533; P &#65533;&#65533;:&#65533;&#65533;U&#65533;2K &#65533;R8&#65533;&#65533;6T&#65533;eU@Pp&#65533;;&#65533;6&#65533; &#65533;-&#65533;&#65533;&#65533;&#65533;K&#65533;3O &#65533;&#65533;K&#65533;\J&#65533;U&#65533;S&#65533;&#65533;&#65533;&#65533;&#65533;*&#65533;9&#65533;p8&#65533;:&#65533;&#65533;=&#65533;8@&#65533;0&#65533;$&#65533;&#65533;&#65533;!P&#65533;'X&#65533;#P&#65533;#&#65533;&#65533;p&#65533;+&#65533;&#65533;&#65533; (
` &#65533;&#65533;&#65533; &#65533;^H&#65533;&#65533;&#65533;&#65533;&#65533;&#65533;<P&#65533;&#65533;&#65533; &#528;&#65533;&#65533;&#65533;`K&#65533;&#65533;&#65533;&#65533;0&#65533;4hUi&#1030;&#65533;&#65533;&#65533;&#65533;6&#65533;n&#65533;&#65533;&#65533;&#65533;&#65533;&#65533;G&#65533;&#65533;[O&#65533;v:&#65533;&#65533;O&#65533;&#65533;"J&#65533;$&#65533;&#65533;MAA&#65533;&#65533;&#65533;	M&#65533;&#65533;s&#65533;&#65533;&#65533;&#65533;&&#65533;,&#65533;e0.&#65533;&#65533;]&#65533;s91M&#1018;&#65533;&#65533; &#65533;x&#65533;W?G&#65533;@&#65533;jB&#65533;k&#65533;&#898;&#65533;&#65533;&#65533;#q)E+N&#65533;&#65533;&#65533;&#65533;&#758;b&#65533;U&#65533;A&#65533;M&#65533;&#65533; N&#65533;P&#65533;&#65533;&#65533;&#65533;)T&#1186;&#65533;&#65533;&#65533;tVa&#65533;:G&#65533;&#65533;&#65533;&#65533;{@z&#65533;s&#65533;}&#65533;&#65533;&#65533;&#65533;:&#65533;&#65533;&#65533;&#65533;W/&#65533;7&#65533;~&#1783;#&#65533;&#65533;&#65533;_&#65533;&#65533;&#65533;j&#65533;&#65533;k`&#65533;&#1687;&#65533;8F~&#65533;&#65533;&#65533;&#65533;:;&#65533;8'p`:u&#65533;\&#494;&#65533;&#65533;&#65533;6<&#65533;P&#65533;t&#65533;&#1065;Cw&#65533; &#334;
R\&#65533;&#65533;&#65533;w&#65533;H&#65533;$&#65533;&#925;<z.&#65533;&#1395;wo&M|6o&#65533;&#809;s'&#990;>*&#65533;L{&#65533;&#65533;u9O&#65533;<zK&#65533;&#65533;kj&#65533;&#65533;:art&#65533; &#65533;C&L&#65533;&#65533;aF&#65533;&#65533;I&#65533;T&#65533;T&#65533;L&#65533;R&#1354;U*Q&#65533;*&#65533;&#65533;(fI&#1668;&#65533;R&N&#65533;<&#65533;5JT&#65533;M&#65533;:&#65533;
&M&#65533;2f&#850;	&#65533;U&#65533;;q&#1340;&#65533;&#65533;h&#65533;&#65533;K&#65533;&#65533;P&#65533;"&#65533;	&#65533;,Y&#65533;,&#65533;acE&#65533;<d&#65533;&#65533;&#65533;&#65533;6X&#65533;A:|0&#65533;&#65533;&#331;:v&#65533;&#65533;&#65533;cF:&#65533;&#65533;&#12619; >x&#65533;&#65533;=&#65533;x*L&#65533;&#65533;&#65533;&#65533;&#65533;
&#65533;3|[a&#65533;&#65533;;&#65533;(&#65533;&#65533;&#65533;&#65533;6l&#1450;YsM6&#65533;\&#65533;M6&#65533;x&#65533;5&#65533;dc&#834;
&#65533;_&#65533;	"h`&#65533;
&#65533;&#65533;n(&#65533;5&#65533;&#65533;&#65533;&#65533;&#65533;&#65533;M7&#1952;&#65533;"8&#65533;HN9&#65533;S&#65533;93&#65533;(&#65533;&#65533;cF&#65533;&#65533;>b&#65533;Q&#65533;t&#65533;9&#65533;CN&#65533;&#65533;d9&#65533;9&#65533;8&#8499;&#65533;8&#65533;|&#65533;"&#65533;&#65533;p&#65533;&#65533;\&#65533;3e&#65533;E&#65533;#&#65533;J&#65533;&#65533;#&#65533;&#65533;0&#65533;t&#65533;N4U&#65533;RP&#65533;&#65533;&#65533;:&#65533;&#65533;h&#65533;T~&#65533;&#65533;M7&#65533;l#&#65533;&#65533;f&#65533;&#832;b 6x&#65533;&#65533;&#65533;&#65533;X(&#65533;&#65533;bh`&#65533;&#65533;r&#1705;&#65533;&#65533;j&#65533;7&#65533;&#65533;J&#65533;&#1888;&#65533;"&#65533;&#65533;&#65533;&#65533;*&#65533;Y&#65533;&#65533;&#65533;YV	&#65533;&#65533;&#65533;&#65533;39S&#699092;&#65533;&#65533;&#65533;+&#65533;&#65533;V&#65533;&#23211;&#65533;&#65533;M&#65533;&#65533;8i&#65533;&#65533;J&#65533;h&#65533;&#65533;&#65533;7&#65533;&#65533;N:)&#65533;&#65533;V+i&#65533;&#65533;8K&#65533;&#65533;&#65533;Vi&#65533;&#1344;-&#65533;&#1302;&#65533;-&#65533;&#65533;./&#65533;&#65533;2&#65533;l&#65533;&#65533;&#65533;Hh&#65533;&#65533;&#65533;*&#65533;&#65533;&#65533;&#65533;&#65533;e&#65533;aRf&#65533;L
&#65533;F}&#65533;&#65533;HgB1C&#65533;&#65533;P&#65533;&#65533;@&#65533;&#65533;&#65533;&#65533;9O=Ky&#65533;S&#65533;S&#65533;LC&#65533;&#65533;&#65533;&#65533;+&#65533;,&#65533;=F&#65533;&#65533;&#65533;M&#65533;h&#65533;/&#580;S>&#65533;@&#65533;I&#65533;&#65533;X&#65533;%&#65533;&#65533;&#65533;a&#65533;%J)&#65533;&#65533;U&#65533;)&#65533;&#65533;B&#65533;$z&#65533;1y&#65533;&#1094;h&#65533;!	&&#65533;d&#65533;&#65533;&&#65533;&#65533;(&#65533;&#65533;"&#65533;'&#65533;t&#65533;
0&#1664;s"&#65533;&#65533;LS&#65533;,&#65533;l2I"&#65533;p&#65533;&#65533;/&#65533;&#65533;
 c<!h&#65533;a&#65533;K&#65533;&#65533;	P&#65533;&#65533;c@Ahpz&#65533;i&#65533;A'&#65533; 1&#1584;C>&#65533;pC6&#65533;@2&#65533;&#65533;]w &#65533;&#65533;]&#65533;&#65533;;H0&#65533;dNt&#65533;`MP&#65533;&#65533;&#65533;uh&#65533;5&#65533;4&#65533;&#65533;&#65533;&#65533;&#65533;&#65533;&#65533;B&#65533;n&#65533;&#65533;&#65533;h&#65533;&#1803;&#65533;&#65533;
&#65533; sk&#65533;.&#65533;&#65533;p&#65533;E&#65533;&#1102;	&#65533;&#65533;&#65533;&#65533;&#65533;&#65533;&#913;L&#65533;I.*H@)%iJ&#65533;&#65533;&#65533;&#65533;!&#65533;R&#65533;EV
&#65533;&#65533; &#65533;qu,d%$&#65533;S`R2&#65533;&#65533;&#65533;H&#65533;S&#65533;w&#65533;##6z&#65533;P(O]&#65533;Cr&#65533;8&#65533;t)JAz&#65533;4&#296;CY&#65533;@&#65533;"K&#65533;&#65533;m&#65533;HY&7\&#65533;&#65533;&&#65533;&#65533;K&#65533;&#65533;&#65533;q&#65533;,]&#65533;KR&#786;&#65533;~5%r	X&#65533;&#1134;z&#65533;)U&#65533;J)z!&#65533;&#65533;&#65533;&#65533;<jC8&#65533;&#65533;&#65533;8&#65533;9F&#65533;9_gG&#65533;q&#65533;&#65533;|c#4&#65533;&#65533;&#65533;q&#65533;d&#65533;FR&#65533;&#65533;&#65533;&#65533;&#65533;5:U!"&QT&#65533;&#65533;&#65533;F&#65533;&#65533;&#65533;af:IJRJ&#65533;&#65533;#&&#65533;&#1561;0&#65533;A&#65533;&#65533;)M&#65533;	&#65533;jY&#726;&#65533;2&#65533;&#65533;&#1829;O^&#65533;&#65533;&#65533;&#65533;&#65533;&#65533;C&#1099;r&#65533;&#65533;H&#65533;&#65533;,&#65533;&#65533;&#65533;&#65533;%PA0P&#65533;tAg&#65533; :&#65533;P|BS#$&#1920;&#65533;!
_X&#65533; EL&#65533;&#65533;&#1028;a&#1046;&#65533;&#65533;|&#65533;&#65533;&#516;&d51K&#65533;&#65533;F5&#65533;&#65533;c&#65533;&#464;F6&#65533;AS"] &#65533;&#65533;7hA	;`&#65533;0&#65533;&#65533;&#65533;\.y&#65533;&#65533;@{t&#65533;&#65533;&#65533;&#65533;9/X)f&#65533;&#65533;@9&#65533;Kc&#65533;&#65533;.w&#65533;&#65533;3s&#65533;&#1985;&#65533;r_*&#65533;j&#65533;&#65533;`&#65533;70&#65533;B!&#65533;&#65533;&#65533;&&#65533;&#65533; "&#65533;"9&#491;N&#65533;&#65533;r&#65533;&#65533;%&#65533;&#65533;L&#65533;H&#65533;W&#65533;b&#65533;,8&#65533;&#65533;&#911;Hh]&#65533; &#65533;&#65533;&#65533;Fb,&#1431;6&#65533;BN=&#65533;UR&#65533;U&#65533;&#65533;T&&#65533;&#65533;$MkB
Q|y&#65533;&#65533;&#65533;l)'La&#65533;&#65533;&#65533;&#65533;Z&#65533;&#65533;&#65533;&#65533;&#65533;&#1472;&#65533;!&#65533;&#65533;!
|&#65533;O&#65533;uYMQ&#65533;Y&#65533;&#65533;&#51594;XD$&#65533;&#65533;&#65533;Z&#65533;7&#65533;&#65533;ZU&#65533;VU&#65533;ZQ&#65533;&#65533;T[*Y&#65533;&#65533;b&#65533;&#65533;&#65533;tU@&#65533;IH&#65533;&#65533; Y,&#65533;FvT&#746;&#65533;d&#65533;&#65533;&#65533;Y&#65533;}V!&#65533;&#65533;(&#65533;^&#65533;Q&#65533;&#65533;&#65533;t&#65533;]&#65533;O[&#65533;EPw'&#65533;]&#65533;6&#65533;&#65533;&#65533;_f&#65533;&#65533;5&#65533;&#65533;&#65533;&#65533;Wl79[+&#65533;o#&#65533;C&#65533;&#65533;&#65533;&#65533;#&#65533;&#65533;&#65533;`*c&#65533;&#65533;&#65533;RM
n
R&#65533;&#1638;&#65533;&#65533;2&#65533;&#65533;&#65533;&#65533;&#65533;d&#65533;udC&#65533;&#65533;E+ a&#65533;(&#65533;&#65533;E%&#65533; &#65533;\ &#507;&#65533;L&#65533;&#65533;&#65533;fU&#65533;&#65533;&#65533;8@&#65533;&#65533;&#65533;'(&#65533;3&#65533;4AF&#65533;&#65533;&#65533;&#65533;4&#65533;&#65533;&#65533;D<5&#65533;O&#65533;&#65533;&#65533;&#65533;DbH&#65533;MNl&#65533;&#352;F7X&#65533;.qC{]~&#65533;,"!1,nux&#65533; &#65533;&#65533; &#65533; $UA	H&#65533;l !@A
R&#65533;&#65533; 5&#65533;&#65533;p&#65533;&#1792;&#65533;1&#65533;&#65533;L&#65533;S&#65533;}&#65533;x&#65533;&#65533;:&#65533;&#65533;&#65533;@&#65533;9&#65533;&#65533;
<&#65533;)&#65533;&#65533;!b&#65533;C&#65533;&#65533;&#65533;m&#65533;&#65533;&#65533;&#65533;&#65533;Nw&#65533;&#65533;r&#65533;&#65533;&#65533;]&#742;&#65533;T&#65533;R&#65533;n&#65533;wV&#65533;&#65533;5OkE&#65533;c&#65533;&#65533;&#65533;kK&#65533;&#65533;d&#65533;&#65533;t"&#65533;&#65533;V}v&#65533;&#1354;|&#65533;&#65533;`,&#65533;La&#65533;QB|&#65533;&#65533;&#65533;&#65533;GK&#65533;dB"&#65533;H&#65533;&#65533;8&#65533;h&#65533;M&#65533;&#65533;C&#65533;&#65533;e7;"~&#65533;a&#65533;+&#65533;j&#65533;&#65533;L&#65533;
&#65533;&#65533;&#65533;&#65533;&#65533;&#65533;I2j&#65533;fT&#65533;&#65533;&#65533;&#65533;&#65533;&#65533;&#65533;,	&#65533;&#65533;?;y&#65533;phH=&#65533;&#65533;Cr&#65533;C&#65533;!&#65533;&#65533;PA-9&#65533;&#65533;s&#65533;Q&#65533;5O9Y!}s
&#65533;C&#65533;&#65533;&#65533;I1&#65533;
AS<N(XC&#65533;&#65533;#dS&#65533;m	a
c=&#65533;Z_&#65533;/&#65533;!&#65533;s4#&#65533;&#65533;&#65533;&#65533;0&#65533;! !?&#65533;&#65533;&#65533;0&#65533;&#65533;&#65533;&#65533;&#65533;&#65533;<P&#65533;&#65533;&#65533;&#65533;!(&#65533;&#65533;+&#65533; }&#65533;&#65533;(@&#65533;&#65533;&#65533;&#353;5&#65533;&#65533;&#65533;&#65533;&#65533;"&#65533;
w&#65533;D&&#65533;L&#264;&#65533;&#65533;X&#65533;T&#65533;&#65533;R&#65533;b&#65533;&#65533;&#65533;26&#65533;&#65533;Qm<V&#65533;&#65533;5z!&#65533;8d&#65533;
[&#65533; &#65533;&#65533;@&#65533;$&#65533;&#65533;&&#65533;3X &#65533;&#65533;d&#65533;&#65533;
\&#65533;&#65533;&#65533;&#65533;[&#1098;D&#65533;@/h&#65533;z`}H+z7X&#65533;1]&#65533;&#65533;&#65533;&#65533;uPC&#65533;9&#65533;:S&#65533;t/&#65533;&#65533; &#65533;fT&#65533;A7&#65533;&#65533;ghHC&#65533;|&#65533;<&#65533;&#65533;&#65533;&#65533;l&#65533;&#65533;
Y&#65533;o&#65533;&#65533;Z	&#65533;&#65533;&#626;&#65533;&#65533;&#65533;Q&#65533;%&#65533;<&#65533;&#65533;4L&#65533;6&#65533;&#65533;&#65533;&#65533; &#132;;&#65533;&#65533;&#65533;Q]&#65533;&#65533;D&#65533;&#65533;&#65533;&#850;b&#65533;&#65533;D&#17011;&#65533;&#1055;,&#743;&#65533;&#65533;e=KtQJ&#65533;Ks&#65533;&#65533;h\j&#65533;&&#65533;&#65533;jQA&#65533;&#65533;&#65533;J&#65533;a&#65533;n&#65533;&#65533;K&#65533;&#65533;o&#65533;oY&#65533;&#65533;P&#65533;&#65533;&#65533;&#65533;!Qe1&#65533;h5J&#65533;&#65533;&#523;Y&#65533;&#65533;W&#65533;&#65533;&#65533;&#65533;&#65533;weOx&#65533;W&#65533;&#65533;&#65533;"&#65533;&#65533;zVe9&#65533;&#65533;&#59061;&#65533;&#65533;&#65533;&#65533;&#65533;g&#65533;@&#65533;
&#65533;&#65533;&#65533;|[;&#65533;[&#65533;&#65533;&#65533;U&#65533;&#65533;]&#65533;&#65533;Y&#65533;%b&#65533;O@&#65533;=t-8&#65533;\A &#65533;&#65533;&#65533;&#65533;&#65533;w&#65533;&#65533;&#65533;&#65533;o&#65533;X	x@8&#65533;&#65533;&#65533;&#1537;&#65533;&#65533;&#65533;&#65533;&#65533;"0'`&#65533;#&#65533;&#65533;@pA8A&#65533;@&#65533;#`&X&#65533;&#65533;B&#65533;m&#1752;*&#65533;B*&#65533;B)&#65533;&#65533;*&#65533;&#65533;?&#65533;^&#65533;tY&#65533;t&#65533;5,+&#65533;48A,A&#65533;&#65533;@&#65533;q&#65533;8 0&#65533;&#65533;&#65533;@&#65533;&#65533;&#65533; 
&#65533;&#65533;@&#65533;&#65533;_&#65533;@
$Z&#65533;&#65533;@&#65533;C:&#65533;&#256;&#65533;&#65533;&#65533;&#65533;q&#65533;x &#65533;i@nl xl@F&#65533;Y&#65533;5 |T&#65533;`@Ff &#65533;t&#65533;T@&#65533;&#65533;0B+ &#65533;6x&#65533;&#65533;&#65533;a &#65533;W&#65533;&#4600;a&#65533;&#65533;&#65533;FKg&#65533;&#65533;&#65533; &#65533;&#65533;&#664;&#65533;&#65533;&#65533;D&#65533;,&#65533;&#65533;&#65533;	D>I&#65533;&#65533;J&#65533;&#65533;&#65533;&#65533;&#65533;`Ube&#65533;$&#747;&#65533;&#65533;&#65533;&#65533;&#65533;&#65533;&#65533;Ia&#65533;$E	&#65533;P
Z&#65533;&#65533;&#65533;&#65533;&#65533;&#65533;&#65533;&#65533;&#1808;&#65533;m&#65533;&#65533;Q&#65533;&#849;$&#65533;%&#65533;U &#65533;&#1685;aI'M&#65533;&#65533;&#65533;&#1307;`b&#65533;&#65533;}N	y&#65533;&#65533;&#65533;&#606;&#65533;J"&&#65533;&#65533;&#65533;d&#1616;&#1628;&#65533;fh&#65533;g&#65533;]~Yi&#65533;&#65533;v&#65533;&#65533;&#65533;&#65533;&#889;f&#65533;&#65533;f &#65533;&#65533;&#65533;V	Rm.&#65533;P&#65533;&#65533;&#65533;a&#65533;&#65533;9&#65533;&#65533;;pS ebr*&#65533;r&#65533;=&#65533;&#65533;.&#1537;&#65533; &#65533;&#65533;@	&#65533;@&#65533;1O&#65533;&#65533;d&#65533;8&#65533;&#1865;&#65533;@\ XA&#65533;&#65533;@	&#65533;&#65533;&#65533;id&#65533;$B&#65533;@&#65533;4&#65533;\GsPA<B&#65533;&#65533;=&#65533;&#65533;)&#65533;&#65533;&#28994;(&#65533;&#150;u&#1642;H6<&#65533;7X&#65533;0&#65533;d&#65533;&#65533;&#65533; &#65533; &#65533;&#65533;&#65533;&#65533;D&#65533;(&#65533;H&#65533;Gr&#65533;&#65533;v&#65533;w&#65533;&#65533;&#65533;	<&#65533;V&#65533;@&#65533;&#65533;&#65533;&#65533;&#65533;@D>&#65533;&#65533;qEO&#65533;&#65533;&#65533;&#65533;&#65533;&#65533;G|8@8&#65533;4&#65533;&#802;&#65533;&#65533;&#1542;&#65533;Y@&#65533;&#65533;B3|&#65533;!&#65533;&k&#65533;%&#65533;z&#65533;k&#65533;&#65533;j&#1958;&#65533;&#65533;&#65533;&#65533;&#65533;	&#65533;c&#65533;&#65533;Q*`[I&#65533;&#65533;&#65533;J&#65533;&#859;&#65533;9&#65533;&#65533;&#65533;&#65533;&#65533;)&#65533;&#65533;j'5&#25304;CB &#65533;&#65533; Y&#65533;QL&#65533;&#65533;&#65533;
j&#65533;&#65533;U*W&#65533; |M&#65533;&#65533;&#65533; 0*hA&#677;&#65533;&#1000;LjVB&#65533;l&#65533;_]&#65533;J&#65533;&#277;&#65533;&#65533;Io}&#65533;c1a&#65533;(&#65533;x&#65533;I!&#65533;TUP`SV!&#65533;J&#65533;&#65533;(j&#65533;&#65533;&#65533;&#65533;u&#65533;&#7005;!&#65533;&#65533;&#65533;&#65533;ay&#65533;aN&#65533;&#65533;d&#1522;&#65533;a&#65533;2&#65533;*&#65533;f&#65533;$&#65533;>&#65533;&#65533;~V&#65533;&#65533;W}q%&#65533;&#65533;&#65533;&#65533;&#65533;q2XM0'sR&#65533;&#1369;L&#65533;V&#11882;&#65533;8&#65533;&#65533; @&#65533;@&#65533;&#65533;
&#65533;&#65533;| &#65533;&#65533;&#65533;&#65533;&#65533;IfN&#1873;&#65533;	x&#65533; @&#65533;&#65533;&#65533;A&#65533;&#65533;&#65533;&#65533;@&#65533;&#65533;!PB%0B &#65533;&#65533;&#65533;A|A&#65533; &#65533;&#65533;&#65533;&#65533;&#65533;A<B&#65533;^Ba&#65533;M5&#65533;&#1312;&#65533;)$h*&#65533;3`C&#65533;K&#65533;#8l&#65533;3&#65533;&#65533;0)&#65533; M&#65533;)&#65533;+&#65533;Z&#65533;9@&#65533;&#65533;&#65533;&#65533;&#65533; N&#872;&#65533; &#65533;&#65533;&#65533;@&#65533;B&#65533;&#65533;8&#65533;&#65533;&#65533;&#65533;&#65533;Td&#65533;&#65533;	&#65533;&#65533;Y&#65533;yp&#65533;OQ@&#65533;&#65533;&#65533;&#65533;dP&#65533;&#65533;&#65533;&#65533;dL&#65533;p &#65533;&#65533;$&#65533;&#65533;4&#65533;dO:R &#65533;&#65533; &#65533;N&#65533;&#65533;&#65533;&#65533;&#65533;jQ&#65533;&#1069;"&#65533;:&#1452;&#65533;`qm!!9&#65533;&#65533;U&#65533;^k5&#65533;&#65533;E&#65533;!&#1708;ZIp&#65533;9,&#65533;+&#65533;[$&#65533;N&#65533;&#1056;&#65533;%&#65533;&#1865;&#65533;&#65533;&#65533;&#65533;&#65533;&#65533;|&#65533;f&#65533;
J&#65533;&#65533;&#65533;(&#65533;"&#65533;e*\&#392;&#65533;5\&#65533;&#65533;O-&#65533;o&#65533;&#65533;&#65533;Q&#65533;oI&#65533;&#65533;&#65533;&#65533;Q&#65533;&#65533;4I&#65533;&#65533;Qa&#65533;&#65533;&#65533;P&#65533;%&#1119;&#65533;&#1631;&#65533;y&#65533;&#65533;&#65533;\l&#65533;&#65533;&#604;&#65533;&#65533;&#65533;&#65533;&#65533;&#65533;\&#65533;&#65533;/&#65533;&#65533;&#65533;&#65533;&#65533;&#65533;&#65533;&#65533;&#65533;&#65533;&#65533;m&#65533;&#65533;<&#65533;:&#65533;k= &#65533;&#65533;j&#65533;-	&#65533;K$E&#65533;&#65533;&#65533; &#65533;$&#396; E=&#65533;C0&#65533;ALG&#65533;&#65533;&#65533;n&#65533;&#65533;mNml&#65533;y8S&#65533;@T P@x&#65533;8,&#65533;&#65533; &#65533;M!&#65533;&#65533;A&#65533;A&#65533;r&#65533;&#65533;&#65533;&#65533;&#65533;0&#65533;$T&#65533;&#65533;n&#65533;b(&#65533;d&#65533;)&#1538;2pC&#65533;f&#65533;&#65533;&#65533;&#65533;d&#65533;4&#65533; &#65533;&#65533; w`0&#65533;&#65533;&#65533;&#65533;&#65533;&#65533;&#65533;&#65533;&#65533;&#65533;@@ds&#65533;O&#65533;u&#65533; &#65533;	&#65533;_d1&#65533;&#65533;&#65533;&#65533;&#65533;&#1649;&#65533;&#65533;&#65533;&#65533;SN&#65533;` &#65533;~&#65533;H@&#65533;&#65533;&#65533;&#65533;&#65533;&#65533;&#65533;&#65533;&#65533;&#65533;-D&#65533;64&#65533;&#65533;&#65533;&#65533;&#65533;\&#65533;&#65533;&#65533;&#65533;&#1919;&#65533;&#65533;&#65533;&#65533;UcJ&#65533;.&#65533;&#65533;&#65533;(&#65533;&#65533;&#65533;X&#65533;r&#65533;&#65533;&#65533;.&#65533;&#65533;&#65533;&#65533;&#65533;<&#45315;!&#65533;R4&#65533;I0&#65533;F&#65533;j&#65533;&#65533;&#65533;(*&#65533;*&#65533;&#65533;&#60054;&#65533;&#65533;&#1458;H&#65533;b&#65533;u+&#65533; &#65533;*o&#65533;&#65533;&#65533;&#65533;o=!&#65533;d&#65533;&#65533;
P6'	&#65533;V&#65533;&#65533;&#65533;W&#65533;0&&#65533;$	7&#65533;&#65533;&#65533; &#65533;5&#65533;&1&#65533;b&#65533;&#65533;&#65533;d&#65533;&#65533;&#65533;W&#65533;&#65533;fE&#65533;z&#65533;$&#65533;&#65533;s&#65533;&#65533;&#65533;>&#65533;sN&#65533;Z&#65533;4~V&#65533;[&#65533;t+&#65533;&#65533;&!9&#65533;;&#65533;-9p&#65533;&#65533;&#65533;&#65533;&#65533;&#65533;&#65533;&#1180;&#65533;&#65533;+&#65533;&#1153;&#65533;D`!&#65533;&#65533;[&#65533;&#65533;&#65533;\&#65533;N&#65533;&#65533;.$B&#65533;(&#65533;T
&#65533;(&#65533;&#65533;Zo @&#65533;pX&#65533;4&#65533;@ph&#65533;&#65533;&#65533;&#65533;&#65533;Pd@T&#65533;	&#65533;x;&#65533;&#65533;&#65533;&#65533;AL&#65533;&#65533;&#65533; &#65533;&#65533; @BX'<&#65533;4Ncb&#65533;&#65533;&#65533;&#65533;5&#65533;&#65533;:q&#65533;]C3C1&#65533;-@&#65533;&#1792;
&#65533;&#65533;&#65533;&#65533;kR&#65533;X&#1786;&#65533;{t 	&#65533;@&#65533;q&#65533;r&#65533;&#65533;)&#65533;	&#65533;]d&#65533;&#65533;&#65533;&#65533;!$	p&#65533;p(un&#65533;&#65533;&#65533;tZn&#65533;rQ&#65533;&#65533;0&#65533;$&#65533;&#65533;&#65533;&#65533;&#65533;4	 &#65533;B5h&#65533;&#65533;&#65533;|&#65533;&#65533;&#65533;&#65533;m&#65533;>&#65533;vN^&#65533;B&#65533;a&#65533;&#65533;&#65533;&#65533;&#65533;v&#65533;Y	P:Gn&#65533;&#65533;%cr&#65533;z&#65533;@q&#65533;B&#65533;@}&#65533;&#65533;DaR&#65533;&#65533;&#65533;eG&#65533;n4Z&#65533;&#65533;(&#65533;&#65533;&#65533;2&#65533;&#65533;3&#65533;&#65533;V&#65533;:q	z&#65533;7*&#65533;vIY&#65533;&#65533;I&#65533;&#65533;O&#65533;:&#65533;m &#65533;&#787;P&#65533;&#377;i4fa&#65533;	&#65533;&#65533;&#1346;&#65533;Q~&#65533;&#65533;S&#65533;c&#65533;)Ct&#65533;&#65533;&#65533;&#65533;&#65533;&#65533;&#65533;.H&#65533;&#65533;&#2005;Hib&#65533;mr&#65533;{&#65533;&#609;&#65533;&#65533;&#65533;i&#65533;fE&#65533;&#65533;t&#37559;f&#65533;&#65533;%&#551;p2'&#65533;&#65533;:T4 &#65533;&#65533;&&#65533;&#65533;L&#65533;K<EI&#65533;&#65533;*&#65533;&#65533;&#65533;,&#65533;&#65533;&#210;/&#65533;C&#65533;[&#284;	&#65533;&#65533;&#65533;`E 0=&#65533;2&#65533;&#65533;@&#65533;&#65533;&#65533;&#65533;&#65533;&#65533;&#65533;n&#65533;&#65533;H 8&#65533;&#65533;&#65533;&#65533; &#65533;Y&#65533;&#65533;&#65533;A&#65533;A&#65533;&#65533;&#65533;&#65533;\@	&#65533;@&#65533;&#65533;&#65533;&#65533;A &#65533;A@&#65533;&#65533;@&#65533;&#65533;F&#65533;A"0B#D&#65533;<&#65533;&#65533;&#65533;&#65533;&#65533;(&#65533;&#65533;-<C7$	&#65533;&#65533;&#65533;7T3.&#65533;((&#65533;Xv&#65533;yi/&#65533;<@&#65533;_&#1650; &#1945;@&#65533;p&#65533;D&#65533; &#1358;@
&#65533;&#65533;&#65533;zvR}@m&#65533;p&#65533;miP&#65533;&#65533;`&#65533;&#65533;&#65533;&#1680;6 q\N,@&#65533;&#65533;&#65533;&#65533;&#669;oL@&#65533;@L&#65533;?&#65533;f&#65533;&#65533;&#65533;&#65533;&#65533;&#65533; &#65533;|&#65533;t &#65533;o`)&#65533;&#65533;&#65533;&#65533;&#65533;&#65533;2&#65533;)lm.4&#65533;Hi&#65533;uo&#65533;+KD&#65533;&#65533;&#65533;&#65533;&#65533;YX&#65533;&#65533;&#65533;b&#65533;&#65533;&#65533;L&#65533;\Ie&#65533;
D&#65533;c&#65533;8PkU&#65533;&#65533;H&#65533;&#65533;\&#65533;&#65533;OM&#65533;"&#65533;T&#65533;&#65533;8&#65533;|\UPe7 &#65533;i&#65533;&I&#65533;Dn6g&#65533;&#65533;}&#65533;{s&#65533;&#65533;`&&#65533;x&#65533;mY	&#65533;$F&#65533;&#65533; S&#65533;I[&#714;&#65533;T&#65533;&#65533;*&#65533;lk&#65533;3&#65533;<w&#65533;<_&#65533;;&#65533;&#65533;&#65533;&#65533;FK&#65533;&#65533;!Z&#65533;&#1339;WMB}&#65533;&#65533;K&#1319;! "&#65533;g&#65533; &#65533;z&#65533;&#65533;&#65533;&#65533;9&#65533;&#65533;&#65533;L&#764;&#65533;&#65533;&#65533;&#65533;&#65533;[N&#65533;&#65533;T&#260;&#65533;&#65533;=b-&#65533;&#65533;&#65533;2&#65533;&#65533;W&#65533;L&#65533;&#65533;2G&#65533;IG&#65533;&#65533;T&#65533;C0>&#65533;&#65533;&#65533;;&#65533;&#65533;&#65533;&#65533;&#820;+&&#65533;-&#65533;&#65533;@&#65533; &#65533;&#65533; 
&#65533;h&#65533;&#65533;&#65533;G
2h 	&#65533;&#65533;&#65533;&#65533;)~@O&#65533;@&#65533;&#65533;&#65533;&#65533;&#65533;&#65533;#$&#65533;P&#65533;	&#65533;&#65533;  B!, &#65533;&#65533;0&#65533;&#65533;&#65533;$;&#65533;A#DB%&#65533;l=a&#65533;&#65533;&#65533;-$&#65533;5h&#65533;D&#65533;I9`&#65533;/&#65533;&#65533;2C)&#65533;A&#65533;@w&#65533;&#65533;&#1118;$&#65533;&#65533;&#65533;Yq&#65533;&#65533;&#65533;@&#65533;
&#65533;&#65533;h
&#65533;&#65533;&#65533;&#65533;&#65533;	&#65533; &#65533;#@t&#1552;&@p A&#65533;&#65533;	2h8&#65533;&#65533;1P&#65533;8&#65533;&#65533;&#65533;	
/Hx&#65533; H
*r&#65533;&#65533;&#65533;`&#65533;$&#65533;\&#65533;&#65533;&#65533;ZN&#65533;;sZ&#65533;v&#65533;&#65533;&#927;A&#65533;&#65533;&#65533;&#65533;&#991;&#1388;a&#65533;&#65533;&#1321;&#65533;mS&#65533;q&#65533;&#65533;&#65533;8p&#2044;i&#65533;N&#65533;8r&#65533;&#277;-K&#65533;&#65533;&#1650;b&#582;&#65533;*.&#65533;V&#65533;s&#65533;z&#65533;k&#65533;[&#65533;&#65533;mU&#65533;b&#65533;j&#65533;k&#1453;Y&#65533;W&#65533;&#65533;a&#65533;&#65533;&#65533;2KVZr&#65533;&#801;K&#65533;&#65533;&#65533;v&#65533;&#65533;&#339;7&#65533;^=&#65533;&#65533;&#65533;W&#65533;^i&#1383;E&#979;'/&#65533;;w&#65533;&#1713;S&#65533;&#65533;Zs&#65533; &#65533;&#65533;
N-&#65533;&#2040;v&#65533;&#65533;&#65533;q&#65533;&#65533;R;&#65533;Z&#65533;&#65533;&#65533;NG&#65533;&#65533;us&#813;&#65533;;&#65533;&#65533;;:t&#65533;n&#65533;&#65533;&#65533;=&#65533;&#65533;&#65533;&#65533;&#65533;n&#65533;&#65533;o&#65533;p&#65533;'^0X&#65533;&#65533;!o7}&#65533;&#65533;&#65533;<&#65533;(ko,&#65533;&#65533;&#65533;.n&#65533;&#65533;&#65533;!&#65533;&#65533;&#65533;
-&#65533;&#65533;)&#65533;&#65533;&#65533;)&#65533;&#65533;&#65533;&#423;&#65533;
&#65533;&#65533;&#65533;2&#65533;)k&#65533;&#65533;&#65533;&#65533;DQ&#65533;FE]lFg&#65533;&#65533;&#65533;kl&#65533;EI&#65533;q&#359;&#65533;
&#65533;&#65533;	&#65533;&#65533;&#65533;&#65533;&#65533;
&#65533;&#65533;t&#65533;&#65533;y'&#65533;&#65533;K,U&#1746;&#65533;&#65533;&#65533;{P&#65533;G&#65533;+&#65533;&#65533;z\-&#65533;4&#65533;T&#65533;8&#13063;&#65533;:&#5741;&#65533;vhkg&#65533;&#65533;&#65533;S@&#65533;9g&#65533;&#65533;&#65533;3&#65533;<&#65533;]&#65533;&#65533;Feg6w:{-&#65533;&#65533;D&#65533;SL&#65533;&#1812;S|&#65533;&#65533;T&#65533;O&#65533;&#295;&#65533;v&#65533;&#65533;%&r&#65533;&#65533;V]h&#65533;@&#65533; 
0&#1536;&#65533;&#65533;(&#65533;&#65533;&#65533;P"J&#65533;`&#65533;pp"&#65533;0&#65533;&#65533;&#65533;@i&#65533;&#65533;`-&#65533;(&#65533;F$1&#65533;.&#65533; &#65533;"&#65533;",&#65533;&#65533;I(&#65533;&#65533;M8&#65533;&#65533;QF!e&#65533;W|Q&#65533;e&#65533;A&#65533;&#65533;&#65533;&#65533;&#65533;&#65533;Y&#65533;&#65533;f0P&#65533;&#65533;&#65533;Y3&#65533; &#65533;jU&#65533;
&&#65533;&#65533;@&#65533;&#65533;Zx&#65533;U8&#65533;n&#65533;&#65533;X0&#65533;&#65533;V A&#65533;K aH&#65533;&#65533;&#65533;&#65533;&#65533;$&#65533;&#65533;
2&#65533; &#65533;8&#65533;&#65533;&#65533;,&#65533;$&#65533;4&#65533;&#65533;&#65533;&#65533;&#65533;&#65533;&#65533;&#65533;D&#65533;&#65533;!&#65533; 6R&#65533;'&#65533;&#65533;&#401;&#65533;&#65533;b<JD&#65533;B&#65533;&#65533;&#65533;d&#65533;&#623;&#65533;&#65533;&#65533;7&#65533;&#65533;&#65533;&#65533;>9&#65533;&#65533;&#65533;0&#65533;&#65533;n&#65533;.&#65533;&#65533;&#65533;&#65533;&#65533;&#65533;&#65533;&#65533; &#1894;&#65533;(&#65533;/7r&#65533;9g&#65533;&#1702;&#65533;L&#65533;JG&#65533;&#65533;+=&#372;8&#65533;tx&#1961;&#65533;&#65533;&#65533;&#65533;&#65533;&#65533;&#65533;&#65533;o2&#65533;&#65533;:k&#65533;&#65533;W&#65533;;&#65533;&#65533;&#1034;&#65533;&#65533;p&#65533;=u&#65533;E&#65533;&#65533;&#65533;&#65533;&#65533;P&#65533;!&#65533;svU'&#65533;	&#65533;-&#65533; K&#65533;&#35339;N&#65533;&#65533;&#65533;l.&#65533;&#65533;&#65533;q&#65533;&#65533;ZO>&#65533;^&#65533;&#65533;&#65533;o&#65533;&#65533;&#65533;&#65533;&#65533;z&#65533;&#65533;&#65533;n&#65533;J&#65533;&#65533;&#65533;_&#65533;$'&#65533;0m&#65533;&#1318;D&#65533;&#65533;&#65533;&#10398;&#65533;&#65533;(L&#65533;&#65533;QT&#65533;2EEt&#65533;&#65533;&#65533;&#65533;(F\&#65533;]T&#65533;N0FJ&#65533;PR&#65533;&#65533;?&#65533;XE~}!V&#65533;A)I&#65533;N&#65533;I&#1239;@&#65533;NmNL&#65533;&#65533;&#65533;&#65533;&#65533;&#65533;:&#65533;&#65533;&#65533;&#65533;=&#65533;w&#65533;&#65533;&#65533;&#65533;&#65533;a&#65533;&#65533;#&#65533;&#65533;&#65533;&#65533;#&#65533;&#65533;&#65533;=&#65533;\&#65533;H&#65533;(.&#65533;Q&#65533;&#65533;g&#65533;Q&#65533;2&#65533;p&#65533;c*M&#65533;4&#65533;CL&#1616;L&#65533;C&#65533;=B&#65533;&&#1288;&#65533;4&#65533;`F&&#1568;&#65533;&#65533;1h&#65533;&#65533;D C&#65533;@&#65533;&#65533;&#65533;C &#65533;`@&#65533;4 1&#65533;&#65533;&#65533;&#65533;\`h&#65533;"&#65533; &#65533;H&#65533;LxC!&#65533;.B&#65533;!
?&#1537;z&#65533;&#65533;&#65533;&#65533;	g &#65533;%,&#65533;.va&#65533;&#65533;&#65533;D(&#65533;E
U&#802;&#65533;&#65533;&#65533;&#65533;&#65533;&#65533;J&#65533;b&#65533;h&#65533;3&#65533;&#65533;F<!&#65533;@0P&#65533;	T&#65533;&#65533;&#65533;B&#65533;&#65533;x@(H&#65533;	P&#1026;&#65533;&#65533;&#65533;+0&#65533;
\&#65533;&#65533; 'x&#65533;@L&#65533;&#65533;u&#65533;&#65533;!&#65533; b	0&#65533;Y&#65533;ID&#65533;&#65533;L`g&#65533; &#65533;&#65533;&#65533;&#65533;&#1250;&#65533;&#65533;@>P2h&#65533;&#65533;&#512;:q&#65533;hMk<Jh&#65533;&#65533;&#65533;0)&#65533;&#65533;T&#65533;&#65533;&#65533;&#65533;E.x&#65533;&#65533;3&#65533;&#65533;&#65533;++&#65533;OP&#224;&#65533;&#65533;mC&#65533;Ny&#65533;S&#65533;&#389;&#65533;&#65533;&#65533;L&#65533;~(&#65533;&#65533;J&#65533;&#65533;&#65533;0&#65533;O&#65533;&#65533;&#65533;5&#65533;&#65533;d&#65533;&#65533;&#65533;#7&#65533;&#65533;M&#65533;j&#65533;&#65533;&#65533;;&#1393;t&#65533;z;&#65533;4&#65533;q&#65533;cN9&#65533;X&#65533;&#65533;0&#65533;&#65533;&#65533;L&#65533;&#403;&#65533;&#65533;&3P&#65533;9&#65533;3&#1529;&#65533;&#65533;7&#65533;i&#65533;V&#65533;&#65533;&#65533;'Y&#65533;8&#65533;&#65533;+&#65533;8&#65533;&#65533;&#65533;f:&#65533;&#65533;Nc&#65533;&#65533;&#65533;y';t&#334;c&#65533;&#65533;S&#65533;&#65533;&#65533;*&#65533;&#65533;&#65533;TfK&#65533;&#65533;&#65533;&#65533;&$&#65533;&#65533;Z&#65533;&#65533;bpC&#65533;&#65533;QpU&#65533;&#65533;&#65533;&#65533;&#65533;&#253;&#65533;&#65533;|"&#65533;e&#65533;k&#65533;]&#65533;&#65533;&#65533;&#65533;&#65533;VC&#65533;&#65533;&#65533;&#65533;OLH&#65533;&#65533;&#65533;p|&#65533;&#65533;&#65533;T&#65533;/&#65533;&#65533;kk&#65533;&#65533;V9&#326;J&#65533;&#65533;|&#65533;HV<&#65533;6&#65533;Z&#65533;,&#65533;&#29302;@&#65533;u\&#65533;&#65533;&#65533;W/
v&#65533;&#65533;c&#65533;&#65533;D9i&#1356;&#65533;#&#65533;&#65533;&#65533;D&#65533;9&#65533;0&#65533;&#65533;k&#65533;{&#65533;!&#65533;utc&#65533;&#65533;&#65533;b0&#65533;@&#65533;J&#65533;>?&#65533;&#65533;,@&#65533;@ &#65533;&#65533;4&#65533;&#65533;R08&#65533;&`&#65533;&#65533;S&#65533;&#65533;	&#65533;&#65533; q:&#65533;&#65533;-&#65533;A&#65533;&#65533;&#65533;&#65533;P&#65533;&#65533;@6&#65533;A&#65533;&#65533;&#65533;EpB&#65533;XW%.&#65533;&#65533;Nx&#65533;*E*X&#65533;
O&#65533;&#65533;F&#65533;&#65533;@.`B&#65533;hEx&#65533;&#65533;
l@h&#65533;@]1d&#65533;pZ&#65533;TP&#65533;&#65533;`&#65533;&#65533;t&#65533;	V&#65533;OT&#65533;i{&#65533;
&#65533;2&#65533;&#65533;@&#65533;&#65533;J:&#65533;&#65533;&#800;Hdl6&#65533;l&#65533;f&#65533;&#65533;2&#65533;Ql&#65533; `Y&#65533;A&#65533;H4&#65533;"&#65533;&#65533;	K&#65533;M&#65533;&#65533;['&#65533;M&#65533;&#65533;Z&#65533;&#65533;&#65533;*~&#65533;&#65533;&#65533;&#1318;7&#65533;&#65533;M{m&#65533;&#65533;k&#65533;&#65533;mo&#65533;&#65533;=&#65533;i&#65533;&#65533;F&#65533;&#65533;Qvpaq&#65533;&#65533;&#65533;3&#65533;&#65533;&#902;3q&#65533;\&#65533;F5a&#65533;&#65533;5@Dly&#65533;&#65533;&#65533;&#65533;&#65533;wzwJk:&#65533;S&#65533;&#1860;&#65533;&#65533;Y-&#65533;W&#65533;V&#65533;Ol&#65533;'I)Qy&#65533;&#65533;&#65533;&#65533;8&#65533;:&#65533;Lf>lQw&#65533;8~&#65533;&#65533;:&#65533;&#65533;x&#65533;&#275;&#65533;>&#65533;&#65533;&#65533;&#65533;!T&#739;<&#65533;&#65533;&#65533;&#65533;&#65533;]db&#30048;r%/xA&#65533;^ 4t&#65533;S&#65533;~Uy&#65533;&#65533;&#65533;'&#65533;&#65533;(*&#65533;z&#65533;&#65533;u&#65533;4(8&#65533;&#65533;&#65533;xu&#65533;f=&#65533;&#65533;&#65533; &#65533;Nu&#65533;D#&#1210;&#65533;{&#65533;?&#65533;&#65533;&#65533;w&#65533;
9&#65533;Hq&#65533;1&#65533;&#65533;t&#65533;&#65533;&#65533;&#65533;Elp&#65533;A&#65533;D&#65533;V&#65533;&#65533;&#65533;b&#65533;&#65533;&#1118;&#65533;7~&#65533;&#65533;Sx^&#65533;&#65533;'@-&#1002;y&#65533;&#65533;;8C&#65533;8&#65533;)&#65533;f<&#65533;&#65533;D&#65533;&&#1103;&#1927;&#65533;&#65533;&#65533;V&#65533;zw#t&#65533;d`&#65533;`1&#65533;	T&#1055;A@&#65533;&#65533;Dv&#65533;&#65533; $A&#65533;&#65533;Rh&#65533;&#65533;&#65533;%&#65533;&#65533; &#65533;@&#65533;&#65533;&#65533;F8&#65533;O&#65533;A`0&#65533;`5&#65533;!*&#1097;Nd&#65533;&#65533;&#65533;&#65533;&&#65533;
y&#65533;B&#65533;`&#65533;+V&#65533;	?\&#65533;|@r&#65533;&#65533; &#65533; t .&#65533;bv&#65533;#^&#65533;!&&#65533;<&#65533;&#65533;	z&#65533;&#65533;R&#65533;&#65533;	dZ`P&#65533;.&#1577;&#65533;B &#65533;L &#65533;IP@,&#65533;@r 
&#65533;
&#65533;``l&#65533;^&#65533;,&#65533;&#65533;&#65533;&#65533;h&#65533;#j-&#65533;(F&#65533;	e:&#65533;%@&#65533;&#65533;&#65533;&#65533;)0(&#65533;:&#65533;D&#65533;n
C&#65533;>&#65533;k&#65533;&#65533;~&#65533;&#65533;+&#65533;./c&#65533;p&#65533;+&#65533;&#65533;p&#65533;1&#65533;&#65533;&#65533;&#65533;&#65533;0&#65533;&#65533;Y.DN,&#1456;&#65533;M&#1862;1&#65533;&#65533;&#65533;&#65533;&#65533;&#65533;&#65533;&#65533;&#65533;K&#65533;,&#65533;&#65533;&&#65533;&#65533;&#65533;&#648;&#65533;&#65533;y<&#65533;G&#65533;&#65533;6&#65533;&#65533;<&#65533;J&#65533;.&#65533;2&#65533;&#65533;&#65533;%O2&#65533;&#65533;2#R"&#65533;&#65533;&#65533;&#65533;&#65533;>K<n.7&#65533;&#65533;9&#65533;j&#65533;X&#65533;-#y 7&#65533;&#65533;&#65533;&#65533;&#65533;6&#65533;&#944;&#65533;&#65533;n&#65533;&#20487;9&#65533;{&#429;&#65533;\+&#65533;&#65533;&#65533;oP&#65533;*&#65533;*&#65533;&#65533;&#65533;&#65533;&#65533;"B$d**&#65533;&#65533;&#65533;&#65533;&#65533;&#65533;1I&#65533;k&#65533;&#65533;&#65533;&#65533;&#174;&#65533;&#65533;&#65533;NC&#65533;$&#65533;d&#65533;&#65533;0*x)&#782;&#65533;"&#65533;*&#65533;&#65533;o&#65533;F(&#65533;x0#&#65533;&#65533;J&#65533;&#65533;K&#65533;&#65533;&#65533;D/&#65533;&#65533;j3b&#65533;&#65533;DO2nQ,O&#65533;6&#65533;&#65533;&#906;&#65533;&#65533;N&#65533;P&#65533;O&#65533;&#65533;(P&#65533;k&#65533;B&#65533;rd&#65533;3D&#65533;N%&#65533;d6
&#65533;&#65533;&#65533;6&#65533;6&#65533;t&#65533;&#65533;^&#65533;r@Z&#65533;&#65533;&#65533;&#65533;&#65533;<&#65533; &#65533; &#65533;*&#65533;&#65533;(J&#65533;Vb<`V4Bf(&#65533;*&#65533;(	-&#65533; @&#65533;:&#65533;&#1152;a&#65533;&#65533;t&#65533;R&#65533;|&#65533;,&#65533;&#65533;:A,&#65533;]&#65533;%^H&#65533;PA&#65533;Zd>A&#65533;&#65533;^&#65533;f&#65533;h`4  &#65533;fmX&#65533;4&#65533;&#65533;0&#65533;&#65533;&#65533;R@&#65533;&#65533;6p<&#65533;&#65533;X H&#65533;&#65533;L&#65533;&#65533;dS"&#65533;&#65533;I&@2`&#65533;&#65533;&#65533;&#65533;&#65533;&#65533;&#65533;&#65533;&#65533;&#65533;&#65533;`&#65533;@f@dB&#65533;!"&#65533;#&#65533;	"H&#65533;&#65533;r&#65533;V<`1A*@@X&#65533;&#65533;8_d&#65533;8&#65533;B&#65533;&#65533;&#65533;&#1838;&#65533;&#65533;p&#65533;&#65533;m&#65533;C0&#65533;1B&#65533;: k&#65533;&#65533;j,&#65533;c-&#65533;&#65533;&#65533;&#65533;&#65533;v&#65533;&#65533;&#65533;&#65533;Mp&#65533;&#65533;&#65533;&#65533;&#65533;&#65533;&#65533;dR*&#65533;rH&#65533;S&#65533;-&#1996;&#65533;OX&#65533;&#65533;&#65533;&#65533;@&#65533;&#65533;"M.ToC"&#65533;h&#65533;l&#65533;D&#65533;JQ&#65533;BR6&#65533;&#65533;+&#65533;C&#65533;&#65533;&#65533;
l;k&#65533;8&#65533;Op2tR&#65533;3&#65533;(E&#65533;!&#65533;(&#65533;&#65533;4o,5&#65533;t&#65533;"z&#65533;&#65533;&#65533;&#65533;0&#65533;&#65533;P&#65533;
0#.&#65533;&#65533;&#65533;&#65533;N&#65533;t:&#65533;&#65533;&#65533;T&#65533;,$&#65533;`j&#65533;b&#65533;C(&#65533;$H&#65533;&#65533;M&#65533;&#65533;k&#65533;(&#65533;*&#65533;.m&#65533;&#65533;;&#65533;h&#65533;&#65533;&#65533;JlH &#65533;$sD&#65533;&#65533;:L!&#65533;&#65533;&#65533;!_&#65533;2&#65533;R&#65533;@&#65533;G"&#65533;&#65533;&#65533;&#65533;&#65533;L&#65533;&#65533;<N&#65533;#5&#65533;Q,&#65533;!3oF&#65533;4&#65533;"&#65533;R&#65533;$6&#129;&#65533;`PFN`/c &#65533;&#65533;H&#65533;.&#65533;&#65533;O&#65533;(`g&#65533;&#65533;"X&#65533;&#1434;&#65533;&#65533;&#65533;&#992;&#65533;&#65533;L&#65533;
&#65533;&#65533;&#65533;@
l&#65533;	&#65533;\&#65533;	&#65533;@>&#65533;2&#65533;&#65533;*&#65533;&#65533;I&#65533;F!R&#65533;T&#65533;VAla&#65533;&#65533;&#65533;Z VF&#65533;&#65533;(&#65533;T&#65533;`&#65533;(&#65533;)'
!,&#400;@ "&#65533;&#65533;4&#65533;8&#65533;&#65533;.&#65533;&#65533;B&#65533;&#65533;&#65533;/^&#65533;icT 7&#65533;&#65533;@&#65533;&#65533;&#65533;~&#65533;&#65533; @&#65533;X&#65533;&#65533;&#65533;&#65533;&#65533;B`#2 &#65533;2 &#65533;j  g,Ve&#65533;f &#65533;&#65533;&#65533;&#65533;8z&#65533;J&#65533;&#65533;&#65533;&#1457;B&#65533;&#65533;&#65533;:&#65533;t8&#65533;&#65533;&#65533;m1&#65533;p&#65533;c2&#65533;&#65533;,&#65533;V:&#65533;v=&#65533;G,PGi&#1363;w&#65533;s&#65533;&#65533;p8&#65533;.&#65533;&#65533;Sq*&#65533;&#65533;>&#65533;&#65533;&#65533; &#65533;sS&#65533;S&#65533;F&#65533;&#65533;`&#65533;N&#65533;&#65533;O_.P&#65533;Qm&#767;&#65533;&#65533;Lk&#65533;.qk&#65533;A&#65533;o&#65533;&#65533;&#65533;&#65533;h!&#65533;h&#65533;2&#65533;uF&#65533;$3&#65533;c&#65533;
w&#65533;f&#65533;%&#65533;&#65533; &#65533;&#65533;@#&#65533;&#65533;&#65533;&#65533;lW&#65533;!k&#65533;&#65533;&#65533;&#65533;Oj&#1322;k&#65533;i&#65533;Vj&#65533;V:&#65533;':|J#8&#65533;&#65533;&#65533;nS&#65533;qv&#65533;N~l&#65533;&#43042;:&#65533;&#65533;&#65533;n&#65533;1&#65533;&#65533;a&#65533;&#65533;'hK&#65533;C&#65533;&#65533;)&#65533;&#65533;T(&#65533;&#65533;&#65533;q&#65533;3`&#65533;5&#1460;S&#65533;t&#174;Mz&#65533;s&#65533;&#65533;t$&#65533;QBOBtO&#65533;&#65533;@!1P&#867;P&#65533;m>&#65533;Cw
&#65533;&#65533;`n#&#65533;q2N&#65533;&#65533;&#65533;o&#65533;&#65533;$g&#65533;&#65533;A&#65533;a&#65533;&#65533;&#65533;uV \O&#65533;&#65533;f&#65533;a&&#65533;&#65533;E&#65533;&#65533;4&#65533;8
&>&#65533;|&#,&#65533;6 aD&#65533;&#65533;&#65533;&#65533;&#65533;	&#65533;/6&#65533;&#65533; a&#65533;`p Z&#65533;n&#65533;
&#65533;&#65533;&#65533;,A&#65533;(A&#65533;&#65533;&#600;R&#65533;&#65533;&#65533;N&#65533;p&#65533;&#65533;@&#65533;	L&#65533;*@"f&#65533;n&#65533;&#65533;Zl&#65533;@&#65533;07&#65533;b V^&#65533;J _&#65533;&#65533;&#65533;&#65533;_M&#65533;_&#65533;S[&#65533;U*&#65533;&#65533;&#65533;FA&#65533;&#65533;&#65533;AV&#65533;&#65533;&#65533;&#65533;Ax&#65533;n! &#65533;&#65533;&#65533;z&#65533;h&#65533;6@@&#65533;Y ]U&#65533;< 2&#65533;&#65533;D&#65533;&#65533;'&#65533;&#65533;@`|W&#1650;&#65533;6&#65533;&#65533;"yc&#65533;I&#65533;&#65533;I&#65533;&#65533;>~c0&#65533;&#65533;&#65533;z&#65533;&#65533;&#65533;c<&#65533;bi{cG&#65533;i{'ut&#65533;i&#65533;6U't&#65533;&#65533;=&#65533;vpG&#65533;&#65533;&#65533;&#65533;&#65533;&#65533;(&#65533;&#65533;&#65533;&#65533;&#65533;l}&#65533;l+n&#65533;&#65533;HOE&#65533;&#65533;$&#65533;D+&#65533;"&#65533;&#65533;mB&#65533;o&#65533;&#65533;Vp,%&#65533;&#65533;DE&#65533;&#65533;&#65533;%]&#65533;M&#65533;&#65533;M&#65533;&#65533;s&#65533;D&#65533;&#65533;d&#65533;&#65533;rS&#65533;6&#65533;&#65533;n&#65533;&#65533;t&#679;&#65533;n&#65533;&#65533;i&#1218;v&#65533;&#65533;-Dwu&#65533;&#65533;H&#65533;&#65533;H&#65533;&#65533;&#65533;&#65533;H&#65533;&#65533;u&#65533;&#65533;Vg&#65533;&#65533;/&#65533;&#65533;&#65533;1I&#65533;&#65533;BE&#65533;&#65533;H&#65533;&#65533;&#65533;s&#65533;Z7&#65533;&#65533;&#65533;V&#65533;N3& &#65533;dTVCs&#65533;&#65533;6&#65533;&#65533;p&#65533;Jm&#65533;Q&#65533;'"&#65533;&#65533;&#65533;&#65533;s&#65533;}<^QA&#65533;&#65533;z&#65533;j&#65533;$&#1000;&#65533;&#65533;&#65533;Bk]&#65533;~s&#65533;NAQ&#65533;DR&#65533;!Fap #i&#65533;G&#65533;&#65533;&#411;3%$0#*&#65533;SO@&#65533;ZF &#65533;&#65533;M`&#65533;&#65533;&#1176;W*@&8 &#65533;`&#65533;&#65533;&#65533;&#65533;@&#65533;&#65533;	&#65533;&#65533;
&#65533;&#65533;`&#65533;;&#65533;Y{i&#65533;4J&#65533;J&#65533;-M.c&#65533;&at&#65533;Z&#65533;R &#65533;s!(&#65533;%t&#65533;&#65533;)&#65533;B&#65533;Q&#415;&#65533;1%&#65533;2)/&#65533;6&#65533;&#65533;&#65533;&#65533;RfcX&#65533;j`<&#65533;XAr!&#1002;!&#65533;A&#65533;&#65533;&#65533;&#65533;&#65533;&#65533;&#65533;!(&#65533;&#65533;V&#65533;&#65533;&#65533;&#65533; &#65533;&#65533;  &#65533;&#65533; s&#65533;u-&#65533;N &#65533;&#65533;na&#65533;&#65533;I&#65533;&#65533;&#65533;g&#65533;&#65533;&#65533;AP&#65533;H&#65533;8&#65533;&#65533;m&#65533;;8~y&#65533;&#65533;M&#65533;f&#65533;&#65533;'GK,&#16553;!&#65533;t&#65533;gY&#65533;}&#65533;0&#65533;&#941;+N9&#65533;&#65533;"}&#65533;vQ* w&#65533;&#65533;&#65533;Lr&#65533;lI&#65533;l3&#65533;&#743;9&#65533;.&#65533;&#65533;&#65533;!&#65533;&#65533;Cqy0om&#65533;&#65533;&#65533;I&#65533;&#1085881;k&#65533;n&#993;tR&#65533;&#65533;Lr&#65533;d&#65533;&#65533;&#65533;&#65533;&#65533;h&#65533;/&#65533;sz&#573;N&#65533;B&#65533;&#65533;O&#65533;&#65533;m+&#65533;&#65533;zt%&#65533;>&#65533;4G&#65533;=&#65533;&#65533;p&#65533;0&#65533;1&#1852;&#10740;:&#65533;&#65533;&#65533;&#65533;&#65533;c&#65533;&#65533;&#65533;+&#65533;&#65533;|&#65533;&#65533;&#65533;&#989;n*&#65533;&#65533;&#65533;&#796;k:(&#65533;&#65533; ?&#65533;&#65533;R&#16909;Z&#65533;S/"m&#65533;&#65533;>%&#65533;&#65533;A&#65533;x&#65533;&#65533;&#65533;&#65533;6N&#65533;&#65533;&#65533;&#65533;0&#65533;&#65533;&#65533;&#65533;#>&#65533;"&#65533;&#65533;&#65533;&#65533;&#65533;&#65533;&#65533;&#65533;{A&#65533;^&#65533;&#65533;&#65533;&#65533;&#65533;1eeBU&#65533;f&#65533;&#65533;&#65533;Y&#65533;&#65533;;&#65533;I&#65533;&#65533;&#65533;i&#65533;&#65533;i&#65533;&#65533;&#65533;)&#65533;` \`&#65533; &#65533;&&#65533;``
&#65533;&#65533;&#65533;/]&A&#65533;&#65533;`&#65533; 4&#65533;$&#65533;Y}&#65533;]&#1196;&#65533;H&#65533;&#65533;&#65533;J&#65533;&#65533;`:&#65533;l&#65533;$*W&J)M3&#65533;c&#65533;	e.&#65533;&#65533;S yo&#65533;-&#65533;K&#65533;&#65533;PP,_Et&#65533;0a&#65533;&#65533;t&#65533;&#65533;&#65533;A&#65533;&#65533;&#65533;!&#65533;&#65533;&#65533;&#65533;&#65533;&#65533;&#65533;&#65533;&#65533;AN &#65533;&#65533;	~ 0&#65533;&#65533;&#809;V5@P &#65533;&#65533;&#65533;@NA&#65533;&#65533;9&#65533;&#65533;&#65533;M&#65533;&#65533;&#65533;&#65533;&#967;&#65533;>xv&#65533;&#65533;v.&#65533;vu&#65533;Q&#65533;-&#65533;&0&#65533;F&#65533;&#65533;&#65533;}n&#65533;&#269;&#65533;&#65533;"0&#65533;b&#65533;&#65533;&#65533;&#1011;&#65533;&#65533;g&#65533;8rghz&#65533;hl&#65533;&#65533;N<&#65533;&#65533;4o&#65533;D#n&#65533;&#65533;#/&#65533;y&#65533;&#65533;91"&#65533;&#65533;&#65533;&#65533;&#65533;&#65533;gD&#65533;6&#65533;&#65533;&#65533;A&#65533;&#65533;&#65533;A&#65533;aa]hr&#65533;\N&#65533;&#65533;&#266;&#65533;?&#65533;&#65533;N&#65533;sN&#65533;MT&#65533;sq&#65533;5TqW&#65533;&#65533;q&#65533;$&#65533;&#65533;&#65533;#&#1882;6&#65533;n&#65533;h&#65533;&#65533;&#65533;&#65533;&#65533;&#1116;g&#1744;z&#65533;P7&#65533;&#65533;&#65533;&#65533;2 &#65533;<&#833;&#65533;&#65533;_&#65533;&#65533;&#65533;H&#65533;&#65533;e&#65533;&#65533;&#65533;&#65533;&#65533;G&#65533;&#65533;A&#65533;&#65533;p&#65533;&#65533;&#65533;&#65533;$&#1194;QM&#65533;6(&#65533;&#65533;h#R&#1889;O&#65533;g&#65533;&#65533;c&#65533;&#65533;*&#65533;&#65533;q$&#65533;&#65533;_&#65533;&#65533;&#65533;t&#65533;&#65533;:&#65533; &#665;+GN`&#65533;q&#65533;\&#65533;p&#2046;=&#65533;n&#65533;Bp&#65533;&#65533;-g1&#65533;&#65533;p&#65533;m&#65533;V.]&#65533;s&#1129;\&#65533;N&#65533;&#65533;&#65533;&#65533;&#541;S&#65533;&#59770;v&#65533;&#65533;&#65533;&#65533;'&#65533;&#65533;&#65533;`oV&#65533;PA"
%H&#65533;&#65533;x!C&#326;
H&#65533;&#65533;A&#65533;
X&#65533;&#65533;@ZBW)H&#65533;X&#65533;B&#65533;J_&#65533;u&#65533;&#65533;&#65533;(hP&#65533;&#65533;K&#65533;2m&#65533;4i&#65533;A&#65533;,m&#8489;R%J&#65533;,i&#65533;&#65533;	&#65533;(R&#65533;I&#65533;*&#65533;&#65533;&#1244;#M]&#65533;x&#65533;B&#65533;&#65533;	*`&#65533;&#65533;B&#65533;!F&#65533; &#65533;z&#65533;	!B&#65533;(&#65533;bE&#65533;&#1394;&#482;D&#65533;ga&#65533;&#65533;&#54596;&#65533;e&#65533;h:&#65533;Q&#65533;&#65533;m&#1640;53&#65533;&#1520;d&#1188;!C6M&#65533;n&#1844;A[&#65533;g#A&#65533;&#65533;&#65533;e&#65533;L&#65533;"2&#65533;&#65533;P44&#65533;`&#65533;"mxn&#65533;l&#65533;&#65533;&#65533;&#1793;~&#65533;&#834;&#65533;&#65533;&#834;A&#65533;&#65533;E&#65533;F:&#65533;DN&#65533;a&#65533;2&#65533;&#65533;85T&#65533;B&#65533;"V&#65533;&#65533;7RX&#65533;0&#65533;&#65533;`7&#1920;&#65533; &#65533;7>&#65533;&#65533;&#65533;&#65533;X&#65533;5~&#65533;_&#65533;8Zxb9&#30467;&#65533;:8&#65533;&#65533;&#65533;<&#65533;&#65533;#%>TVY&#65533;=&#65533;&#1795;&#65533;R&#65533;cO=&#65533;)&#65533;<&#65533;&#65533;&#65533;;&#65533;&#65533;&#65533;;&#65533;4&#65533;;8&#65533;&#65533;&#65533;:&#65533;&#65533;&#65533;&;s&#1449;&#65533;&&#65533;&#65533;R&#65533;$&#65533;&#43043;&#65533;K&#34324;&#65533;&#65533;I&9&#65533;9&#65533;&#65533;h&#65533;1&#65533;c&#65533;9&#65533;s7&#65533;0c&#65533;0&#65533;0&#65533;&#65533;0&#65533;$6&#1860;&#65533;N&#63545;&#65533;<&#65533;&#65533;
%&#65533;&#65533;&#65533;&#65533;O&#65533;&#65533;&#22065;&#922;&#65533;&#65533;&#65533;&#1066;&#65533;&#65533;&#65533;if&#65533;&#550;&#65533;f<&#65533;*&#65533;&#65533;l&#65533;&#65533;fM}*:P9&#65533;*y-&#65533;&#1554;&#65533;&#65533;8&#65533;c(&#65533;&#65533;@z&#65533;91!d)&#65533;&#65533;+NE&#65533;K"&#65533;&#65533;&#65533;^k.&#65533;&#65533;&#65533;C&#65533;&#65533;4nA&#65533;V&#65533;&#65533;:&#52739;'&#65533;K&#26928;&#65533;o&#65533;&#65533;&#65533;8 &#65533;&#65533;Q&#65533;'~&#65533;&#65533;K'&#65533;{&#65533;&#65533;+&#65533;&#65533;,&#65533;&#65533;&#65533;&#65533;y&#65533;&#65533;&#65533;&#790;i&#65533;m&#65533;t&#65533;Kt&#65533;i&#65533;&#65533;&#65533;PZ&#65533;&#65533;&#65533;d&#65533;Bq&#65533;s&#65533; &#65533;&#65533;-&#65533;&#65533;&#65533;&#815;&#65533;&#65533;&#1467;&#65533;&#65533;&#65533;<&#65533;&#65533;&#65533;&#65533;V&#65533;&#65533;	&#65533;h&#65533;&#65533;!q&#65533;MI0&#65533;k&#65533;J4&#65533;&#1229;/&#65533;&#65533;M9&#65533;s&#65533;:&#65533;4&#65533;K+&#65533;<&#65533;&#65533;04u4l&#65533;rH&#65533;&#65533;X&#65533;mu&#65533;@&#65533;&#65533;&#65533;&#65533;	'`&#65533;x,&#65533;&#65533;[C&#65533;&#65533;&#65533;X-&#65533; &#65533;a&#65533;&#65533;U-<&#65533;%&#65533;t&#65533;I'&#65533;&#65533;EI$&#65533;P&#65533;I&&#65533;L"&#65533;$&#65533;d&#65533;&#65533;'&#65533;&#65533;R&#65533;)&#65533;HvJ*&#65533;&#65533;&#65533;&#65533;CP&#65533;'tPAH`&#65533;`&#65533;&#65533; T&#65533;ZC&#65533;&#65533;C&#65533;`o!&#65533;&#65533;
&#65533;WB
*h&#65533;&#65533;&#65533;)&#65533;&#65533;>j&#65533;N&#65533;3&#65533;6&#65533;&#65533;&#65533;K0&#65533;D&#65533;L.&#65533;F4&#65533;&#65533;3pc&#65533;&#515;&#65533;&#65533;	k`&#65533;&#65533;PC&#65533;@l@ hA&#912;	_`C&#65533; &#65533;&#65533;&#65533;#&#65533;&#65533;'&#65533;&#1098;v&#65533; &#65533;5&#65533;EY&#65533;D0&#65533;&#65533;&#65533;&#65533;&#65533;8&#65533;&#65533;B&#231;&#1904;"&#65533;
&#65533;
&#65533;H&#65533;!&#65533;&#65533;A="&#1152;&#65533;&#65533;&#65533;&#65533;H>a!&#65533;&#65533;I9&#65533;O&#65533;4%+y&#1099;_&#65533;&#1175;&#65533;D&#65533;`&#65533;&#65533;L;&#65533;&#65533;&#65533;&#820;0&#65533;I&#65533;Nl&#65533;S&#65533;4'&#65533;&#65533;%&#65533;&#65533;Y&#65533; &#1384;D&#65533;d&#65533;&#65533;&#65533;<A,5&#513;&#65533;&#65533;[&#65533;&#1490;&#65533;Am4&#65533;&#65533;1&#65533;A&#65533;a&#65533;&#65533;&#552;&#65533;5&#65533;1&#65533;&#65533;&#1028;U&#65533;&#65533;U&#65533;B+.J&#588;&#65533;L%&#65533;LY&#65533;`1&#65533;&#65533;S&#65533;&#65533;$&#65533;0	&#65533;V&#65533;j&#65533;.&#65533;^&#65533;&#65533;&#65533;&#65533;&#65533;&#65533;/{&#65533;k&#65533;f&#65533;JT&#65533;&#65533;e.%&#65533;lN&#65533;&#1299;&#65533;&#65533;Q(qc&#65533;&#65533;&#1573;n&#65533;&#65533;f&#65533;'&#65533;|&#65533;8&#65533;-w&#65533;C&#65533;&#65533;&#65533;y&#65533;t0&#65533;&#65533;s&#65533;2&#65533;5(<&#65533;l&#65533;&#65533;c>&#65533;ii&#65533;O&&#65533;M&#65533;2C&#65533;k]1&#65533;&#65533;&#28019;&#65533;4&#65533;^
%&#65533;&#65533;I&#65533;}	!&#65533;r&#65533;&#65533;&#1362;eZtc&#65533;&#65533;&#65533;Q&#65533;&#65533;,$&#65533;kTFEv&#65533;&#65533;&#65533;&#65533;X&#65533;&#65533;P&#65533;l&#65533;&#65533;&#65533;&#65533;&#65533;F.&#65533;&#65533;'0A
S&#65533;Bt&#65533;&#65533;&#65533;C&#65533;
8 ( &#65533;+\ &#65533;&#65533;=&#65533;&#65533;&#65533;&#65533;&#65533;&#65533;&#65533;&#65533;&#65533;^ V&#65533;D&#65533;*PYU0&#65533;&#65533;&#65533;&#65533;X(&#65533;%*a;MX&#65533;&#65533;&#65533;$cJH&#65533;&#65533;&#65533;':&#65533;	Q<&#65533;&#65533;@&#65533;&#65533;V&#65533;&#65533;Kt&#65533;g(D&#65533;&#65533;| xjh2&#65533;&#65533;Y&#65533;z&#65533;	F &#65533;&#65533;&# &#65533;
&#65533;b&#65533;&#65533;&#65533;*$
l&#65533;Z&#1338;`	&#65533;&#65533;L&#65533;ah&#65533;&#65533;&#65533;2&#65533;&#65533;^&#65533;B&#65533;7Z&#65533;&#65533;st&#65533;&#65533;@D6&#65533;h&#65533;&#65533;&#65533;&#65533;!&#512; A&#65533;&#65533;&#65533;2&#65533;&#65533;&#65533;&#39432;+J&#65533;zU&#65533;^zh"2&#65533;a&#65533;&#65533;(&#1185;&#65533;R&#65533;&#65533;&#65533;&#65533;&#65533;~&#65533;&#65533;&#65533;&#65533;&#65533;&#65533;?B&#65533;wt^&#65533;&#65533;(&#65533;f&#65533;&#65533;&#65533;5	M&#65533;$&#65533;&#65533;t-U&#65533;KYc&#65533;A+3)ejjc&#65533;&#65533;*V!&#65533;Mm&#65533;&#65533;\&#167;&#65533;&#65533;II!&#65533;IA&#65533;4)&#65533;&#1867; &#65533;&#65533;A&#65533;c&#65533;&#65533;&#65533;h4&#65533;d&#65533;&#904;&#65533;5&#145;&#65533;C&#65533;&#65533;U&#65533;jO&#65533;4&#65533;KX&#65533;L&#65533;&#65533;h&#65533;&#65533;0&#65533;&#65533;&#756;&#65533;0&#65533;&#65533;&#65533;%*a&#65533;Kh&#65533;&#65533;)9,&#65533;3&#65533;&#65533;&#65533;"&#65533;&#65533;&#65533;%&#65533;8&#65533;&#65533;d+&#65533;M&#65533;DGhF&#65533;U&#906;&#65533;8&#65533;&#65533;&#65533;&#653;1[&#65533;:t"&#65533;-&#65533;Y&#65533;T&#65533;&#65533;;&#65533;&#65533;&#65533;K&#65533;d&#65533;~<X&#65533;&#65533;M&#65533;a+&#65533;&#65533;<&&#65533;'e.&#65533;&#1356;[4&#65533;Y&#65533;&#65533;&#65533;%&#65533;&#65533;c	&#65533;&#65533;&#65533;&#65533;&#65533;&#65533;#&#65533;&#65533;&#65533;&#13656;&#65533;%&#65533;&#65533;&#32712;6Hb&#65533;&#65533;&#65533;S&#65533;:&#65533;U&#65533;?&#65533;q&#65533;&#65533;#&#65533;P<&#65533;i&#65533;h&#65533;%,(&#65533;M&#1026;&#1040;#&#65533; 85 &#65533;v&#65533;&#65533;<&#65533;&#65533;&#65533;T0&#1457;&#65533; <&#65533;&#65533;z&#65533;&#65533;&#65533; 3&#65533;[h@7&#65533;&#65533;&#65533;&#65533;{&#65533;&#65533;N&#65533;&#65533;&#65533;&#65533;-&#65533;{&#65533;&#65533;"Q	L&#65533;u&#65533;E&#65533;&#65533;)1&#65533;G4Bt&#65533;cH&#65533;S&#65533;&#65533;(&#65533;&#65533;&#65533;Q,&#65533;:&#65533;&#65533;p D&#65533;&#65533;@@ &#65533;&#65533;w&#65533;&#65533;jEp&#65533;@&#65533;)`\
J>&#65533;&#65533;(&#65533;&#65533;yu&#1552;&#65533;8H&#65533;(&#65533;&#65533;&#65533;&#65533;&#65533;cI81G3&#65533;&#65533;&#65533;&#65533;jD&#65533;&#65533;k'X&#65533;&#65533;eH&#65533;&#65533; &#65533;62&#65533;&#65533;L,&#65533;&#65533;XE(T&#65533;&#65533;L$Bw&#65533;'&#65533;&#65533;A&#65533;&#65533;1d[dD&#65533;&#65533;&#65533;DRa&#65533;&#65533;&#65533;	e&#65533;B{aF2oy&#65533;(xBq!&#65533;$!&#65533;&#65533;&#65533;&t&#65533;&#65533;cB!%8&#65533;&#65533;w&#65533;&#65533;&#65533;&#65533;bo&#65533;&#65533;63&#65533;&#65533;a0&#65533;Y&#65533;hl3&#65533;&#1384;0-&#65533;Se&#65533;TcQ&#65533;8Q&#65533;&#65533;&#65533;&#65533;&#65533;&#65533;G?&#54373;&#65533;&#65533;SK&#65533;&#65533;a&#65533;&#65533;&#65533;&#65533;6&#65533;&#65533;&#65533; [&#65533;'X&#65533;[&#65533;&#65533;&#65533;&#65533;&#65533;r&#65533;&#65533;	&#65533;U&#1411;LQ&#191;&#65533;3f{&#65533;K&#65533;&m&#65533;$&#65533;7h&#65533;&#65533;fnN&#65533;Fj&#65533;&(&#65533;2
8N&#65533;D,&#65533;T&#65533;&#65533;h,&#65533;&#65533;*&#65533;9AJ&#65533;&#65533;eRrK&#65533;rrIO&#65533;ti&#65533;$&#65533;&4&#65533;&#65533;0hE
&#65533;&#65533;&#65533;Qs!&#65533;H&#65533;<&#65533;[&#65533;"e!Bk&#65533;!EQei&#65533;}N&#65533;G5&#65533;&#65533;ue)I&#65533;3&#65533;1a5	&#65533;P(&#65533;&#65533;&#65533;&#65533;?&#65533;&#65533;&#65533;@	U $&#65533;9 l&#65533;&#65533;@x&#65533;RP &#65533; PA&#65533;1&#65533;&#65533;"&#65533;&#65533;f&#65533;&#65533;2&#65533;>&#65533;&#65533;>&#65533;U&#65533;&#65533;2po8&#65533;7aqT&#65533;-`&#65533;&#65533;&#65533;h&#65533; =&#65533;&#65533;&#65533;&#65533;&#65533;&#65533;p&#65533;&#65533;	&#65533;&#65533;&#65533;&#65533;&#65533; X&#65533;3&#65533;@
&#65533; 
&#65533;&#65533;K&#65533;&#65533;&#65533;
&#65533;&#65533;K&#65533;V3g &#65533; &#65533;&#1027;spa&#65533;&#65533;<&#65533;!&#65533;Q="&#65533;Z&#65533;U=&#65533;&#65533;&#65533;&#65533;&#65533;&#65533;&#65533;&#65533;!&#65533;a&#65533;&#65533;&#65533;&#65533;HVHK&#65533;&#65533;&#65533;&#65533;&#65533;&#1520;&#65533;p&#65533;pw &#65533; 
&#65533;&#65533;
&#65533;&#65533;&#65533;p&#65533;&#65533;&#65533; &#65533;&#65533;&#65533;&#65533;	&#65533;&#65533;&#65533;0&#65533;P]&#65533;&#65533;;<&#65533;A_ID&#65533;#b&#65533;&#65533;! #&#65533;&#65533;&#65533;&#1489;2&#65533;&#65533;z"9&#65533;#y&#65533;	&#65533;E&#65533;_<Q&#65533;&#65533;N&#65533;&#65533;+&#65533;$&#65533;&#65533;%^rf]2F^&#65533;J&#65533;2,&#65533;r&#65533;2f&#65533;ed2>	i&#65533;&&#530;&#65533;&#65533;vb(g&#1188;i&#65533;T'&#65533;`&#65533;&#65533;c&#65533;&#65533;&#65533;&#65533;&#65533;&#65533;0~&#65533;&#65533;&#65533; aC'&#65533;,&#455;|&#65533;&#275;&#65533;,&#65533;&#65533;*&#65533;R,&#65533;Q,&#65533;Dfvfh&#65533;%_T&#65533;h&#65533;f&#65533;a&#65533;&#65533;Ma&#65533;&#65533;ErIF]&#65533;&#65533;&#65533;&#65533;A&#65533;u&#65533;&#65533;{&#65533;%u&#65533;%&#65533;&#65533;a&#65533;&#65533;af&#65533;tYaaV,&#65533;&#65533;j&#65533;&&#65533;4P3H&#65533;&#65533;`{&#65533;i&#65533;35&#65533;C&#65533; k&#65533;B6D1&#1114;X&#65533;&#65533;&#65533;&#65533;L&#65533;&#65533;	4&#65533;1'&#65533;-&#65533;&#65533;&#65533;b&#65533;&#65533;&#65533;L&#65533;/&#65533;L&#150;G%O&#65533;&#65533;-&#65533;tjHr-&#65533;c C&#65533;#	&#65533;&#65533;&#65533;4_&#65533;$&#65533;&#65533;&#65533;&#65533;9b&#65533;s %&#65533;( b&#65533;&#65533;&#65533;&#65533;u&#65533;W&#65533;'p&#65533;=@=9,0<&#65533;?&#65533;6@6&#65533;o=&#65533;CPB&#65533;o6p7`:&#65533;t&#65533;>&#65533;&#65533;	&#65533;tS&#65533;(&#65533;U)&#65533;Ln0u&#65533;&#65533;P&#65533;	&#65533;&#65533;	v%	&#65533;&#65533;&#65533;&#65533;&#65533;&#65533;&#65533;&#65533;	&#65533;`X&#65533;&#65533;;&#65533;@
yN0&#65533;&#65533;P	c&#65533;)&#65533;`  =&#65533;&#65533; &#65533;Q&#65533;&#65533;&#65533;Y&#65533;u(p#`>\&#65533;= 0&#65533;>&#65533;&#65533;>%pW@
&#65533; &#65533;4_&#65533;&#65533;&#65533;&#65533;p&#1792;&#800;&#65533;p	&#65533;&#65533;	&#65533;`&#65533;@a&#65533;&#65533;&#65533;&#65533;P&#65533;&#65533;6&#65533;&#65533;&#65533;0&#65533;&#65533;&H>#kO&#65533;&#65533;&#65533;&#65533;7&#65533;"*&#65533;&#65533; &#1193;&#65533;&#65533;^ 9y&#65533;'1&#65533;7&#65533;&#65533;E#&#65533;&#65533;$&#65533;&#65533;%&#65533;x-&#65533;z&#65533;&#65533;Q&#65533;&#65533;&#65533;/~&#65533;E&#65533;&#65533;6&#65533;TF&#65533;Wb&#65533;5yf&#65533;&#65533;&#65533;&#65533;&#1624;&#538;&#65533;&#698;&#65533;&#65533;zaHo&#65533;&#65533;&&#65533;&#65533;&#65533;fw&#65533;2#&#65533;P&#65533;p&#65533;`&#65533;&#65533;&#65533;f&#65533;&#65533;&#65533;0&#65533;0js|b&#65533;&#65533;a,&#65533;gF1&#65533;J&#65533;4&#65533;&#65533;W&#65533;&#65533;Z%&#250;&#65533;&#65533;+&#65533;7&#65533;n&#65533;`0y&#65533;&#65533;&#1708;k&#65533;&#65533;:ax&#65533;E&#65533;{&#65533;&#65533;&#65533; 8&#65533;&#65533;W&#65533;&#2004;byH&#65533;j){.&#65533;b&#65533;&#65533;^&#65533;^&#65533;!&#65533;&#65533;&#65533;Ra&#65533;b&#65533;RL&#65533;&#65533;RW&#65533;&#65533;;#Q1;&#65533;&#65533;a&#65533;K&#65533;9&#65533;&#65533;&#65533;&#1201;&#1641;&#65533;&#65533;P&#65533;;&#65533;&#65533;&#65533;&#65533;09&#65533;3&#65533;6 &#65533; 
&#65533;	&#65533;&#65533;npapHP&#65533;s8&#65533;J&#65533;9&#65533;B&#65533;G =&#65533;&#65533;VK@&#65533;@&#65533;K0>&#65533;U3@:&#65533;3P;0&#65533;]5VjEV~&#65533;Uje&#65533;/&#65533;C&#65533;S&#65533;lP~&#1058;&#65533;&#65533;	&#65533;&#65533;&#65533;&#65533;&#65533;p&#65533;&#65533; 	&#65533; 
&#65533;&#65533;
&#65533;U
&#65533;P
l&#65533;Y0&#65533;&#65533;
&#65533;p
~@1&#65533;&#65533; &#65533; S&#65533;&#65533;&#65533;P&#65533;&#65533;YY
&#65533;ERet&#65533;&#65533;(9&#65533;&#65533;"&#65533;}&#65533;U8&#65533;&#65533;&#65533;*&#65533;&#65533;1"&#65533;&#65533;&#65533;p&#1424;&#65533;&#65533;&#65533; &#65533;u&#65533;&#1152;&#65533;&#65533;&#65533;&#65533;`&#65533;P
&#65533; &#1920;&#65533;&#65533;V&#65533;Fh&#65533;B&#65533;&#65533;_+B`&#65533;#y&#65533;(&#65533;^"D+r!BD&#65533;&#65533;z&#65533;&#65533;Q`(y!&#65533;P9&#65533;1+&#65533;(&#1095;Ek&#65533;&#65533;&#65533;&#65533;%&#65533;&#65533;[&#65533;lfx&#65533;%	&#65533;"&#816;&#586;a&#65533;I&#65533;CiF~Ibg&#65533;&#65533;&#65533;&#65533; &#1696;*&#65533; +&#65533;p&#65533;&#65533;I&#65533;&#65533;D	&#65533;k&#65533;&#65533;&#65533;e&#65533;"fF&#65533;+]6&#65533;59&#65533;u&#65533;&#65533;&#65533;&#65533;|&#65533;&#65533;ke&#65533;f&#242;{N&#65533;&#65533;#&#65533;&#65533;\,&#147;	&)&#65533;&#65533;&#65533;M&#65533;&#65533;*Yg&#65533;b&#65533;&#65533;d&#65533;H&#65533;&#65533;4&#65533;/2&#65533;C&#65533;/&#65533;&#65533;i&#65533;&#65533;')&#65533;RO)'a&#65533;gP&#65533;RQXk1A&#65533;&#65533;B/&#65533;RC&#65533;R)&#65533;t&#65533;&#65533;&#65533;,&#65533;*5({&#65533;.&#65533;&#65533;&#1872;&#1632;5G&#514;&#65533;90&#65533;`&#65533;&#65533;3&#65533; `n 	&#65533;
&#65533;&#65533;r&#65533;`&#65533;Y@Ip` @L&#65533;b&#65533;&#65533;C&#65533;E&#65533;o&#65533;&#65533;D&#65533;C EpA&#65533;&#65533;=0&#65533;J&#65533;7@&#65533;&#65533;&#65533;&#1548;&#65533;0&#65533;&#65533;&#1094;S:pN@]poh@h &#65533;&#65533;&#65533;8	&#65533;&#65533;	&#65533;&#65533;
&#65533;P&#1000;`
&#65533;pE&#65533;&#65533;P
&#65533; &#65533;@	l&#65533;&#65533;&#65533;
&#65533; 7g&#65533;
&#65533;s&#65533;C&#65533;&#65533;'`&#65533;&#1125;NWmH&#65533;^&#65533;12`/ &#65533;&#65533;&#65533;&#65533;C&#65533;`&#65533;&#65533;&#65533;&#65533;&#65533;&#65533;&#65533;&#1296;&#65533;`N&#65533;`&#65533;&#65533;&#65533;&#65533;&#65533;p5Ql&#65533;v&#65533;%4&#65533;)&#65533;&#65533;&#65533;ADzS&#19054;
&#65533;&#65533;&#65533;y&#65533;:D&#65533;&#65533;y&#65533;&#65533; 	&#65533;&#65533;&#65533;&#65533;&#65533;&#65533; &#1600;&#65533;&#65533;&#65533;&#65533;zD&#65533;uD&#65533;&#65533;&#65533;b&#65533;8&#65533;&#65533;{&#65533;&#448;&#65533;$&#65533;&#65533;&#65533;&#65533;n&#65533;&#65533;p&#65533;&#65533;&#65533;+xF(3&#65533;&#65533;&#65533;&#65533;@&#65533;2&#65533;P&#65533; &#65533;&#65533;&#65533;d&#65533;&#65533;@&#65533; &#65533;%[&#65533;{&#65533;&#65533;a&#65533;&#65533;i&#65533;&#1050;+&#65533;&#65533;&#65533;&#65533;&#65533;_&F&#65533;&#65533;A)igBN&#65533;
,&#65533;&#65533;&#65533;&#1514;-&#65533;e&#19404;6&#65533;&#1354;bu2}#b9&#65533;Ftt&#65533;9&#65533;1&#65533;&#65533;&&#1168;t|R	DM"8;&#65533;sg~&#65533;&#65533;&#65533;0&#1175;&#1854;&#65533;G&#65533;&#65533;&#65533;&#65533;2HQ&#65533;&#65533;!\&#65533;&#65533;&#65533;&#65533;Q&#65533;	.&#65533;&#65533;&#65533; &#65533;`&#65533;s$&#65533;D	&#65533;~@+&#65533;&#65533;sC0&#65533;&#65533;
&#65533;@p]&#65533;VP&#65533;F&#65533;!P&#65533;N:@;@&#65533;?p&#65533;&#65533;&#65533;&#65533;&#904;t&#65533;&#65533;&#65533;&#65533;&#65533;V&#65533;&#65533;p&#65533;LVC'&#65533;@i&#65533;5&#65533;@p9&#65533;e&#65533;&#65533;&#65533;W&#65533;&#65533;	&#65533;&#65533;
&#65533;`
&#65533;&#65533;
&#65533;Pf&#65533;&#65533;@&#65533;6&#65533;
&#65533; B0o"&#65533; 
&#65533;&#65533;Y&#65533;[&#65533;&#65533;&#65533;`X&#65533;Y&#65533;&&#65533;)&#65533;&#1176;&#65533;&#65533; p6 l0
&#65533;&#65533;&#65533;,&#65533;#&#65533;&#208;&#65533;p&#65533;#q&#65533;&#65533;&#65533;&#65533;g&#65533;R&#1392;&#65533;&#65533;&#65533;@&#65533;&#65533;&#65533;B&#65533;1F&#65533;&#65533;I&#65533;&#65533;&#65533;^f&#65533;R&#65533;&#65533;$&#65533;&#65533;p&#65533;&#65533;&#65533;&#65533; &#65533;&#65533;&#65533;u&#65533;&#65533;&#65533;"&#65533;&#703576;MM&#65533;hH&&#65533;&#65533;&#65533;ZL&#65533;&#65533;v&#65533;f6F@&#65533;&#65533;&#65533;&#105298;&#65533;p&#65533;&#1280;&#65533;&#65533;[7L&&#65533;`&#65533;&#65533;[&#65533;&#65533;&#65533;@&#138;&#65533;&#65533;&#65533;&#65533;Y&#65533;&#65533;&#65533;tJ&#65533;YK&#65533;y&#65533;7&#65533;&#65533;dta&#65533;D&#65533;b&#65533;&#65533;&#65533;&#65533;,&#65533;e?	&#65533;&\&#65533;&#65533;&#65533;&#65533;&#1516;{y&#65533;&#65533;J&#65533;&#65533;'f&#65533;&#65533;&q&#65533;&{2}-&#65533;&#65533;&#65533;&#65533;&#65533;&#65533;&#65533;'&#65533;v&#1429;R/&#65533;bi5&#65533;&#65533;&#65533;B(&#65533;D&#65533;m&#65533;~&#450;&#65533;Hh&#65533;&#65533;0)3&#65533;0&#1877;&#65533;&#65533;&#65533;&#65533;&#65533;&#65533;ktQ&#65533;&#65533;<&#65533;&#65533;r&#65533;$")&#65533;&#65533;(&#65533;B.lL&#2016;5&#65533;&#65533;&#65533;&#65533;&#1865;)P&#65533;&#65533;&#65533;`D&#65533;00]&#65533;&#65533;&#65533;w&#65533;&#65533;c&#65533;XPR&#65533;JpI&#65533;&#65533;-&#65533;RP&#65533;&#65533;|D&#65533;&#65533;=&#65533;7&#65533;&#65533;&#520;<&#65533;9&#65533;&#65533;&#65533;V76@73&#65533;&#65533;x&#65533;&#65533;&#65533;5P1&#65533;&#65533;&#65533;&#65533;rt"0&#65533;9&#65533;&#65533;&#65533;&#65533;!&#65533;&#65533;;&#65533;&#65533;
&#65533;	W;&#65533; &#65533;`&#65533;&#65533;&#65533;
&#65533;&#65533;6&#65533;"p&#65533; &#65533;0&#65533;"&#65533;&#65533;C&#65533;&#65533;#PtN&#65533;&#1119;&#65533;t]&#65533;&#65533;+`&#65533;!&#65533;&#65533;&#39594;&#65533;5&#65533;&#65533;0^\&#65533;\&#65533;p&#1936;&#65533;&&#65533;&#65533;&#65533;&#65533;op
&#65533;p)A5&#65533;&#65533;&#28798;&#65533;,&#65533;&#65533;&#65533;Ba&#65533;&#65533;&#65533;!OD&#65533;`/dB&#65533;N&#65533;X&#65533;z[&#65533;&#65533; &#65533;D9&#65533;&#65533;<&#65533;#&#65533;&#65533;_x&#65533;&#65533;&#65533;,&&#65533;~%&#7084;`2&#281;&#65533;&#65533;&#65533;n&#65533;&#65533;&#1498;MF&#394;%&#65533;oF& &#65533;&#65533;8p&#65533;&#281;S&#65533;.=y&#65533;&#1033;&#65533;f&#858;&#65533;s&#65533;&#65533;&#65533;WO&#65533;c={&#65533;&#65533;&#65533;&#65533;&#65533;&#20300;3n&#65533;G&#65533;&#65533;F&#65533;(]&#65533;&#65533;h&#65533;#&#601;./&#1963;&#65533;&#65533;&#916;&#65533;|&#65533;&#65533;&#65533;rP&#65533;&#65533;&#1981;&#65533;7&#65533;&#65533;&#417;D&#65533;&#1107;&#65533;&#65533;T&#65533;KS&#65533;{&#65533;R&#65533;V&#65533;.&#65533;55&#65533;4&#65533;;&#65533;&#65533;&#1581;C{v;&#65533;l&#1150;&#65533;&#65533;&#65533;&#65533;&#65533;&#65533;s&#65533;&#65533;&#65533;[6&#65533;&#65533;t&#65533;&#65533;&#65533;C&#65533;N&#65533;&#65533;{&#1657;k&#65533;&#65533;/&#65533;ti&#65533;&#65533;&#65533;^&#65533;zCW6%&#65533;Y&#65533;&#65533;y&#65533;-6GN&#65533;&#65533;q&#65533;&#1201;K&#65533;1&#65533;&#65533;&#409;<&#65533;&#65533;&#65533;r&#65533;&#793;+7N&#65533;8r&#65533;&#65533;&#65533;&#65533;&#65533;&#65533;&#65533;&#65533;t&#65533;&#977;&#65533;&#65533;&#65533;&#65533;2c&#1072;qg&#65533;o&#65533;e&#65533;&#1605;gL&#65533;&#65533;>&#65533;&#65533;	KU&#65533;<i&#65533;p&#65533;R
&#65533;&E&#65533;$)&#65533;&#65533;E&#65533;<A&#65533;&#65533;&#65533;&#65533;&#65533;E&#65533;&#65533;d&#65533;a?<&#65533;&#65533;&#65533;&#65533;!v&#65533;! &#65533;&#65533;hx&#65533;^&#65533;A&#65533;d&#65533;&#65533;]@A>&#65533;&#65533;&#65533;
&X &#65533;&#65533;&#65533;CL2&#65533;&#274;M>&#65533;Vdy&#65533;&#65533;-&#65533;h&#65533;YV!eSZ&#65533;&\&#65533;&#65533;x`*&#65533;&#65533;&#65533;&&#65533;&#65533;&#65533;?&#1074;KX(&#65533;0G@&#65533;&#65533;D(&#65533;&#65533;RhA&#65533;&#65533;8&#65533;m&#65533;&#1606;o&#65533;&#65533;&O;&#65533;&#65533;&#65533;Z&#65533;&#65533;&#65533;k&#65533;y&#65533;&#65533;`&#65533;1&#566;rFGh)a&#65533;)'&#65533;o&#177;&#65533;&#65533;&#65533;6eo&#65533;i&#65533;SQGGQR7&#65533;&#65533;o.&#65533;&#65533;W_&#65533;5VMI&#65533;4V[Y&#65533;&#65533;U:&#65533;&#65533;W_6X^&#30995;&#65533;m&#65533;&#65533;&#65533;O;]u&#65533;P9-M&#65533;&#65533;&#65533;k2x$&#65533;g%&#65533;&#65533;
&#65533;&#65533;ne&#65533;&#65533;&#65533;&#65533;&#65533;'&#65533;x&#65533;&#65533;&#65533;&#65533;k&#65533;e&#65533;]s&#65533;y&#65533;'mY&#65533;*+&#65533;&#65533;&#65533;7&#2003;d&#1160;&#2031;&#65533;W&#65533;t&#65533;!+[&#65533;&#65533;yg0u&#65533;AgxV&#65533;&#65533;&#65533;s&#65533;&#65533;o&#65533;aG){&#65533;8^&#65533;n
+&#65533;D&#65533;+m=&#65533;h&&#65533;D&#65533;#&#65533;:&#65533;
&#65533;{&#65533;&#65533;7#r&#65533;97&#65533;&#65533;&#65533;&#65533;&#65533;CM,w&#1789;&#65533;&#65533;&#65533;$&#65533;&#65533;&#65533;=w(&#65533;	>:j&#65533;&#65533;&#65533;+&#65533;&#65533;&#65533;&#1629;&#65533;&#65533;f&#65533;k&#65533;&#65533;&#65533;&#65533;:&#65533;&#502;&#65533;&#65533;&#65533;&#65533;&#65533;+.&#65533;{j&#65533;t~'1&#1332;&#65533;9&#65533;z&#65533;m)&#65533;&#65533;&#65533;J&#65533;r{&#65533;&#65533;[g0r&#65533;&#65533;r&#65533;&#65533;&#65533;s&#65533;z&#65533;&#65533;&#65533;aK&#65533;&#65533;&#65533;)n&#65533;&#65533;&#65533;*&#65533;p&#65533;K&#476;RC7r&#65533;&#65533;g&#65533;&#1638;&#65533;_&#65533;&#65533;&#411;&#1482;Sh&#65533;&#1857;&#65533;I&#65533; &#65533;&#65533;?,a%&#65533;J&#65533;@&#65533;)&#65533;p&#65533;%&#65533; &#135;rP&#65533;&#65533;	@&#65533;$&#65533;h&#65533;&#65533;u&#65533;&#65533;&#65533;l&#65533;&#65533;&#65533;	&#65533;p&#65533;a&#65533;d&#65533;A&#65533;fh&#65533;&#65533;&#175;AR@&#65533;&#65533;j&#65533;+&#65533;&#65533;D&#65533; &#65533;@P&#65533;(A&#65533;&#65533;D%*q	Mx&#65533;&#65533;&#65533;&#65533;@O&#65533;b&#65533;(&#65533;)XA&#65533;D&#65533;a&#65533;&#65533;&#65533; \&#65533;&#65533;@3&#65533;j&#65533;JR&#65533;@&#65533;@ &#65533; #0
R&#65533;&#65533;&#65533;&#65533;&#65533;'@
N&#65533;C,&#65533;&#65533;&#65533;7&#65533;Q1nT&#65533;b&#65533;X&#65533;.b&#65533;gP&#65533;&#65533;0F.x&#65533;&#65533;jtS&#65533;&#65533;&#65533;&#65533;&#65533;&#65533;U&#65533;&#65533;&#65533;8&#65533;3EX&#65533;&#65533;&#65533;&#65533;U&#65533;h&#65533;;&#65533; &#65533;&#65533;h&#65533;*q`&#65533;SA$"&#65533;&#65533;)&#65533;&#65533;UV\U"R&#514;&#65533;
&#65533;w&#65533;&#65533;"a&#65533;Fak&#65533;&#65533;6&#65533;&#65533;&#65533;P&#65533;&#65533;&#65533;&#65533;&#65533;5&#65533;&#65533;&#65533;c&#65533;NU&#65533;e,&#65533;8E>&.&#65533;&#65533;
$9&#65533;&#65533;&#65533;&#65533;&#65533;gM&#65533;&#65533;pr&#65533;&#65533;`F3:&#65533;&#65533;&#65533;&#1368;w&#540;&#65533;O&#65533;&#65533;8&#65533;YE#&#65533;&#65533;&#65533;&#65533;4&#65533;&#65533;T9&#65533;<&#65533;&#65533;&#1008;C)&#65533;G:&#65533;q&#65533;&#65533;J&#65533;
P&#65533;&#65533;&#65533;m&#65533;&#65533;q&#1244;&#65533;&#65533;T&#65533;&#65533;&#65533;&#65533;&#65533;e!&#65533;@/R&#65533;&#65533;&#65533;&#800;2&#65533;&#65533;f&#65533;&#65533;&#65533;&#65533;&#65533;K&#65533;h{&#65533;a&#65533;&#65533;&#28063;&#65533;Mju&#65533;gp&#65533;&#65533;\gm&#65533;&#65533;&#65533;\"&#65533;5gvf&#65533;-iJ;Z&#65533;&#65533;&#65533;vyy[=&#65533;&#65533;;&#65533;X&#65533;_&#65533;V&#65533;&#309;4&#65533; N&#65533;&#65533;&#65533;&#65533;T&#65533;&#65533;1&#65533;'&#65533;f<&#65533;b&#65533;&#65533;&#65533;l]C&#65533;&#65533;]&#65533;&#65533;8TG8&#65533;!&#65533;d(&#65533;&#65533;&#65533;&#65533;&#65533;&#65533;&#65533;a&#65533;&#829;e.&#65533;DL7v&#65533;	F,B&#65533;%&#65533;&#65533;0pAN&#65533;&#65533;p &#65533;&#65533;|/0&#65533;&#65533;&#65533;,a&#65533;1&#65533;p "&#65533;&#65533; rl~&#65533;&#65533;`&#65533;&#65533;&#65533;`&#65533;&#65533;&#65533;&#65533;&#65533;lJ@&#65533;&#65533;&#564;0&#65533;r&#65533;Y&#65533;&#65533; &#65533; "&#65533; &#65533;&#65533;e D#"&#65533;	&#65533;b&#65533;H&#65533;&#65533;
"&#65533;&#65533;P&#65533;)21&#65533;&#65533;0X@&0]&#65533;R&#65533;&#65533;&#1461; :&#65533;&#65533;t&#65533;&#65533;&#1313;&#65533;L&#65533;&#65533;&#65533;$PAL&#65533;&#65533;&#65533;&#65533;&#65533;&#65533;9Zu&#65533;&#65533;&#65533;&#65533;&#65533;2&#65533;&#65533;dC&#65533;&#65533;3&#65533;&#65533;+<&#65533;&#65533;HF*&#65533;@&#65533;X&#65533;&#661;>&#65533;&#65533;&#65533;&#65533;	K1&#65533;&#322;&#65533;e&#65533;&#65533;x&#65533; &#65533;S&#65533;pe+e&#65533;&#65533;X&#65533;&#65533;&#65533;>&#65533;)qx8U&#65533;&#65533;$&#65533;X&#65533;&#65533;&#65533;&#65533;W&#1616;H(&#65533;&#65533;Jl&#65533;8&#65533;&#65533;&#65533;*}ubNV&#65533;Vu1 &#65533;3&#65533;uTK3&#65533;
&#65533;&#65533;2&#65533;&#65533;&#65533;d&#65533;4
&#1876;I&#65533;&#65533;&#65533;&#65533;_&#65533;b&:8&#65533;&&#65533;c&#65533;B&#65533;U&#65533;&#65533;mn&#65533;G&#65533;&#65533;&#65533;&#1061;1&#65533;&#65533;:.&#65533;r&#65533;&#65533;dW1&#65533;W&#65533;U&#65533;&#65533;&#65533;&#65533;,g[6C&#65533;&#65533;&#65533;&#65533;&#65533;_&#65533;&#65533;H&#65533;%&#65533;&#65533;I&#65533;de&#65533;P&#65533;2&#65533;&#65533;&#65533;&#65533;lH\&#65533;}Su&#65533;23o&#65533;(;>&#65533;&#65533;&#65533;&#65533;,&#65533;i&#65533;D}&#65533;Qg)P&#65533;&#65533;&#65533;&#27765;E&#1368;&#65533;&#65533;l&#65533;&#65533;m&#65533;1-W&#65533;N]2&#65533;&#65533;,\&#65533;&#65533;V&#65533;&#65533;B&#65533;H?&#65533;)&#65533;&#65533;&#65533;PHv&#65533;&#65533;&#65533;c&#65533;&#65533;&#65533;6&#65533;Q&#65533;on&#65533;`&#65533;&#65533;&#65533;Q&#65533;&#65533;P&#65533;a&#65533;(&#65533;\&#65533;&#65533;&#65533;ac-&#65533; &#65533;4&#65533;&#65533;&#65533;T&#65533;&#65533;&#65533;&#65533;9n&#65533;&#39994;&#65533;&#65533;4&#65533;:&#65533;&#65533;&#65533;L&#65533;A&#65533;&#65533;&#65533;$A&#65533;3|!VxB&#65533;P&#65533;# a=&#65533;&#65533;	6 &#65533;@Gn Y&#65533;D3@_&#65533;qP&#65533;APmz&#65533;&#65533;&#65533;&#65533;&#65533;&#65533;=&#65533;&#65533;&#65533;]&#65533;&#65533;&#65533;&#65533;&#1459;7&#65533;r&#1087;]"&#1024;&#1024;t X&#1027;#.&#65533;R&#65533;&#65533;PC&#65533; <"&#65533;&#65533;(&#65533;)N!&#65533;@&#65533;)&#65533;&#65533;%@]&#65533;^@&#65533; 40Cp&#65533;d:&#65533;t&#65533;&#65533;(%(:yGp&#65533;J$T&#65533;&#65533;&#65533;&#1549;j(c&#65533; F3&#65533;&#65533;&#65533;&#65533;
C&#65533;XV&#65533;&#65533;Q'lC&#65533;&#65533;E&#65533;&#65533;&#65533;Oz&#65533;&#65533;2>&#65533;,e&#65533;,fU&#65533;&#65533;&#65533;c&#65533;c&#65533;&#65533;&#65533;&#722;&#65533;&#65533;&#65533;&#65533;-&#65533;GI*&#1174;&#65533;&#65533;&#65533;&#65533;o&#65533;;&#65533;I&#418;$&#65533;)CIJVjc&#65533;&#65533;&#65533;&#65533;&#65533;)E*&#65533;2&#65533;&#65533;K\&#65533;0&#65533;N&#65533;&#65533;&#65533;t&#65533;&#65533;s
Nq&#1688;&#65533;&#65533;V&#65533;&#65533;&#65533;&#65533;V&#65533;E&#65533;w&#65533;&#65533;&#65533;&#65533;&#35417;&#65533;h&#65533;\&#65533;'&#65533;&#65533;&#65533;,C8+cw8&#65533;&#65533;`q&#65533;&#65533;o&#65533;qPj
&#65533;p\&#65533;&#65533;&#65533;&#65533;&#65533;&#65533;&#65533;&#584;&#65533;[&#1242;&#65533;)}Z	&#65533;(&#65533;&#65533;Q&#65533;&#65533;I&#65533;&#65533;&#65533;&#65533;&#65533;&#1142;&#65533;&#65533;
&#65533;J)&#65533;&#65533;?&#65533;h&#65533;&#65533;&#43575;0&#65533;&#65533;08&#65533;#&#65533;&#65533;j2E&#65533;&#65533;&#65533;&#65533;\&#65533;DZ&#65533;&#65533;&#65533;&#65533;U[&#65533;&#65533;`&#65533;i&#65533;&#65533;&#1608;&#65533;&#65533;&#65533;?c&#65533;g@w&#65533;&#65533;&#65533;8&#65533;&#65533;`&#65533;I&#65533;2k&#65533;)&#65533;`&#65533;&#65533;&#65533;Lmj&#65533;q&#65533;j&#65533;rh&#65533;h&#65533;&#65533;wh&#65533;l	4&#65533;&#65533;5&#65533;&#65533;&#65533;h&#65533;&#65533;&#65533;&#65533;&#65533;Y&#65533;&#65533;Yz&#65533;&#65533;f f&#65533;&#65533;/Ri@x&#65533;&#65533;&#65533;@&#65533;&#65533;!u&#65533;kP&#65533;[&#1028;>&#65533;0&#65533;&#65533;C &#65533;&#65533;=x&#65533;1&#1026;)x'h#$`&#65533;"&#65533;X'&#65533;&#65533;&#65533;&#65533;#(&#65533;&#1601;&#65533;&#65533;3&#65533;0&#65533;% &#65533;&#65533;	&#65533;&#65533;X&#65533;	&#65533;&#65533;&#65533;,&#65533;&#65533;&#65533;9&#65533;&#65533;R&#65533; 	x X &#65533;0K&#65533;UPP&#65533;-`&#65533;G&#65533;&#65533;S0Q&#65533;O&#65533;QR8&#65533;D`X&#65533;&#65533;	&#65533;&#65533;&#65533;&#65533;&#65533;&#65533; 
&#65533; &#65533;&#65533;
&#1024;&#65533;&#65533;.-&#65533;&#65533;/-&#65533;&#65533;&#543;i&#65533;x.&#65533;&#65533;&#65533;(&#65533;&#65533;&#65533;A&#41389;
^`&#65533;ex&#65533;h8d&#65533;&#65533;l&#65533;#s%o&#65533;&#65533;\`c&#65533;&#65533;a&#65533;0&#65533;!&#752;*&#65533;&#65533;&#65533;c&#1707;&#65533;#&#65533;W)&#65533;&#65533;&#65533;IJPq1{&#65533;1gI&#65533;&#65533;&#65533;&#65533;PA&#65533;Y&#65533;a&#1107;&#65533;&#673;&#65533;f&#65533;g&#1620;&#65533;2?&#65533;&#1727;xP&#65533;&#65533;&#65533;
2&#65533;cz&#65533;&#1178;&#65533;&#65533;&#65533;&#65533;&#65533;.&#65533;&#65533;d&#65533;&#65533;&#65533;)&#65533;&#65533;	5%&#65533;5&#65533;&#65533;&#65533;&#65533;&#65533;&#282;&#65533;I&#65533;A&#65533;&#1144;s &#65533;0&#65533;&#65533;:&#65533;(&#65533;&#65533;q&#760;&#65533;&#756;(b#6VS&#65533;&#65533;1&#65533;&#65533;&#65533;&#65533;&#65533; &#65533;x[&#65533;&#65533;l&#65533;&#65533;&#1610;&#65533;H(=&#65533;l&#65533;eJB&#65533;*4&#65533;ZC&#65533; &#65533;&#65533;D&#65533;!&#65533;&#65533;&#65533;&#65533;&#65533;+\*&#65533;&#65533;P&#65533;?&#65533;a&#65533;&#1360;*&#65533;&#65533;L&#65533;&#65533;&#65533;&#65533;&#65533;r&#65533;&#65533;&#65533;&#1061;]&#65533;&#1808;&#65533;&#65533;8t&#65533;M&#65533;X&#65533;&#65533;&#65533;K&#65533;&#65533;&#65533;p&%4m&#65533;*&#65533;2&#65533;&#65533;6@@&#65533;?&#65533;&#65533;I&#65533;f8e&#65533;t&#65533;&#65533;&#65533;&#65533;Cx&#65533;o;&#65533;w&#65533;4&#65533;&#65533;&#65533;&#65533;	6&#65533;4vP&#65533;rXo8&#65533;\&#572;ep&#65533;l&#65533;Cr*D&#65533;H&#65533;&#65533;&#65533;p&#65533;V&#65533;&#65533;<8&#65533;0&#65533;&#65533;!x&#65533;<8>&#65533;5&#1538;&#65533;!"&#65533;$@"&#1039;&#65533;&#65533;&#65533; @&#65533;&#65533;&#65533;&#1217;&#65533;&#65533;&#65533;&#1089;&#65533;&#65533;&#1601; 0&#65533;$&#65533;&#65533;&#65533;r&#65533;&#513;&#65533;&#1145;&#65533;&#193;&#65533;2:q&#65533;&#65533; &#65533;:&#65533; X `&#65533;&#65533;!@&#65533;E&#65533;U&#65533;F&#65533;uD&#65533;I&#65533;L&#65533;N&#65533;O&#65533;&#65533;OSh*x&#65533;&#65533; &#65533; p n&#65533;&#65533;	&#65533;&#65533;&#65533;&#65533; &#65533;;&#65533;&#65533;-&#65533;&#65533;&#65533;&#65533;&#65533;`&#65533;8(<&#65533;&#65533;p&#65533;&#65533;&#789;n&#518;i0&#65533;&#65533;a&#65533;j&#65533;&#65533;i@&#65533;dI&#65533;&#1749;:	7hP8&#65533;&#65533;V&#646;k&#65533;_	&#65533;&#65533;Qr&#65533;O&#65533;&#65533;l&#65533;_&#65533;&#65533;&#65533;&#65533;a&#65533;&#65533;by&#65533;&#65533;&#65533;&#65533;&#1483;%a-V&#61156;g&#1405;>r&#65533;&#65533;?&#65533;&#317;&#65533;I&#65533;W&#65533;&#65533;&#65533;;&#65533;&#65533;&#65533;&#65533;#;>&#65533;[B&#65533;i%&#65533;M&#65533;&#65533;*/&#65533;&#763;|&#65533;&#65533;&#65533;&#65533;x&#65533;&#65533;)&#65533;[(&#65533;"&#928;&#65533;&#65533;&#65533;&#65533;&#65533;&#65533;&#65533;&#65533;&#6564;&#65533;Q5&#65533;&#65533;&#65533;&#831;&#65533;&#65533;&#65533;&#65533;&#65533;&#65533;&#65533;0L&#65533;&#65533;&#65533;@&#65533;2&#65533;&#65533;z&#65533;&#65533;&#65533;&#1568;&#65533;&#65533;,&#65533;&#65533;&#913;&#65533;@x&#65533;&#65533;&#65533;&#65533;&#65533;2&#65533;K-[&#65533;_J&#65533;&#65533;L&#65533;k)B&#65533;&#65533;&#65533;N&#65533;&#65533;&#65533;&#65533;W{Y&#65533;&#65533;5'&#65533;&#65533;U&#65533;2&#65533;&#65533;&#65533;8&#65533;&#65533;Br&#65533;&#65533;(&#65533;&#65533;&#65533;<J&#18189;&#65533;{S&#41512;&#65533;&#65533;70&#65533;*&#65533;&#65533;&#65533;&#65533;`&#65533;}&#65533;O&#65533;&#65533;&#65533;{&#65533;&#65533; f&#65533;Zi&#65533;(d&#65533;&#65533;&#65533;&#65533;(t&#65533;Y&#65533;&#598;&#1268;&#65533; t(up@k&#65533;&#65533;i`\PV&#65533;&#65533;\@q&#65533;&#65533;&#65533;<&#65533;q&#65533;Vn&#65533;h@&#65533;]XK&#1027;. &#65533;*&#65533;&#65533;%&#515;B&#65533;&#65533;60+ 	W&#65533;&#65533;&#65533;`&#65533;&#65533;&#65533;&#65533; &#65533;&#65533;QF&#65533;3&#65533;&#65533;&#65533;9!`&#65533;&#65533;&#65533;+&#65533;&#65533;&#882;&#57465;&#65533;&#321;}&#65533;&#65533;&#65533;&#65533;&#65533;&#65533;zF--&#65533;&#65533;n&#65533; @ 	x,8&#65533;P8L&#65533;&#65533;6H;@GxI&#65533;M&#65533;SO&#65533;O &#65533;E&#65533;&#65533;&#65533;&#65533;*&#65533; &#65533;J&#65533;h&#65533;&#65533;&#65533;&#65533;	&#65533;&#65533;&#65533;z&#65533;	&#65533; - &#65533;Mp&#65533;&#1992;&#65533;&#65533;&#65533;0;&#65533;S%i&#65533;&#65533;&#65533;d8&#65533;&#65533;tV&#65533;I&#65533;"&#65533;@&#65533;_&#65533;Z&#65533;YU&#65533;^!a!"&#240;&#65533;&#65533;&#65533;&#65533;&#65533;>&#65533;&#65533;&#65533;U&#65533;&#65533;&#65533;V\&#65533;JdI#V&#65533;&#65533;iM&#65533;p&#65533;#XQ$&#1936;&#65533;&#65533;&#65533;,&#65533;Wi&#65533;&#65533;jc	zm(w[&#65533;-&#65533;7&#65533;D&#1601;&#65533;&#65533;x4~&#65533;&#65533;&#34355;5c:&#65533;ra&#65533;&#65533;Z&#65533;&#781;&#65533;j&#65533;&#65533;8&#65533;-&#1654;&#65533;&#65533;(&#65533;B&#136;&#65533;&#65533;&#65533;&#877;&#65533;&#65533;u&#65533;&#65533;&#65533;2&#65533;&#65533;c&#65533;&#52403;&#65533;&#784;&#65533;2&#65533;&#65533;NF&#65533;&#65533;&#65533;1&#65533;&#65533;&#65533;&#748;&#65533;&#65533;&#65533;*&#65533;&#65533;&#65533;&#65533;A&#65533;&#65533;&#65533;L&#65533;Qd&#65533;&#65533;z&#65533;&#874;&#65533;`&#65533;M&#65533;De&#65533;&#65533;&#65533;%&#65533;T&#65533;0&#65533;-&#65533;&#65533; &#65533;&#65533;&#65533;VVe>&#65533;&#65533;&#65533;b&#65533;&#65533;&#65533;&#65533;5&#65533;<&#65533;&#65533;$&#65533;M+&#1765;A&#65533;&#65533;&#65533;&#65533;&#393;s&#65533;aX&#65533;T&#65533;&#65533;d&#65533;&#65533;&#65533;&#1573;nxqh&#65533;y&#65533;&#65533;`6 DA&#65533;&#65533;u8&#65533;nx&#65533;]P&#65533;Q &#65533;N&#65533;@&#65533;&#65533;M r&#65533;z&#65533;s&#65533;&#65533;^&#65533;Y`Q&#65533;&#65533;D&#1027;6(&#65533;.&#65533;&#65533;#&#65533;8&#65533;&#65533;= 9H&#65533;0&#65533;&8&#65533;!`&#65533;b&#65533;&#65533;&#65533;&#65533;&#65533; &#1536;P&#65533; &#65533;]&#65533;x&#65533;&#65533;iR&#65533;&#65533;&#65533;]&#65533;&#527;&#65533;Q&#65533;V&#65533;&#65533;y&#65533;&#65533;K&#65533;(}^&#65533;k&#17433;&#65533;ii&#65533;(m| 	&#65533;&#65533;^h&#65533;,pxL8&#65533;C&#65533;&#65533;L&#516;K&#65533;SN&#65533;P&#65533;x&#65533;B0&#65533;&#65533; &#65533;&#1664;Sx &#65533;&#128;!H
` "G&#1377;&#65533;/&#65533;!pc&#65533;	&#65533;7$v&#65533;n&#65533;&#65533;&#65533;&#65533;[#&#65533;&#65533;C&#65533;F&#65533;&#65533;n%0&#65533;L&#65533;<!%&#65533;l&#65533;Ka&#630;>&#65533;&#65533;&#1947;&#65533;&#65533;~&#65533;&#65533;v&#65533;F&#65533;!>P?Ta&#65533;A&#65533;T&#65533;&#65533;%&#65533;&#65533;&#65533;!&#65533;&#65533;E&#65533;K&#65533;&#65533;HB$\r&#938;&#65533;v&#65533;(&#65533;&#65533;&#65533;(&#65533;W&#65533;&#65533;{&#65533;'iz&#65533;,&#65533;&#65533;@&#65533;&#65533;&&#65533;
&#65533;&#65533;&#65533;&#65533;&#65533;t*&#65533;&#65533;*&#65533;&#1796;&#65533;&#65533;A&#65533;&#65533;%XQ&#65533;O&#65533;&#65533;4&#65533;xd&#65533;&#65533;&#65533;?V&#65533;_e&#65533;&#65533;/O&#65533;K&#65533;&#65533;&#65533;&#65533;c&#65533;&#65533;U&#65533;B&#65533;$&#65533;&#65533;&#946;&#11639;&#65533;&#65533;(,&#65533;&#65533;8&#65533;&#717;h!&#65533;S.&#65533;&#65533;V&#65533;&#65533;a&#65533;&#65533;&#65533;tM&#65533;Z&#65533;p7N&#65533;	w&#1928;e&#65533;&#65533;ph&#65533;%>&#65533;m&#1744;&#65533; &#988;`s&#65533;&#1894;&#65533;2&#65533;&#65533;&#65533;&#65533;&#65533;&#65533;&#65533;&#65533;'m&#65533;&#65533;&#65533;&#65533;N&#65533;&#65533;R5rp&#65533;YNhb&#65533;m&#65533;&#65533;@&#609;<i&#65533;&#65533;q&#65533;o&#65533;&#65533;K_J&#65533;&#65533;&#65533;Lv lp&#65533;c&#65533;]&#65533;QX&#65533;;&#65533;&#65533;&#65533;&#65533;+&#65533;9&#65533;^X&#65533;b &#65533;^&#65533;_`H(A&#515;5&#65533;'&#65533;&#65533;&#65533;&#1025;&#65533;&#65533;&8<&#515;6.&#65533;&#65533;(&#65533;&#65533;#X&#65533;&#65533;FjT&#65533;&#65533; &#512;0 &#65533;&#65533;&#65533;&#65533;]&#65533;&#65533;&#65533;t&#65533;%x&#65533;&#65533;W&#65533;&#65533;&#65533;&#65533;f^0&#65533;~X:x,&#65533;&#65533;&#65533;IF&#65533;Y&#65533;&#65533;&#65533;&#65533;&#65533;u &#65533; PL&#65533;I&#65533;7 N R&#65533;G&#65533;&#65533;S&#65533;&#65533;&#65533;N&#65533;=&#65533;&#65533;&#65533;!&#65533;&#65533;@ &#65533;&#65533;&#65533;,&#515;tv.&#65533; +&#65533;!&#65533;*&#65533;&#65533;&#65533;H&#65533;h&#65533;X&#65533;X&#65533;&#65533;&#65533;&#461;&#65533;&#65533;`&#65533;J&#65533;m`dhk&#65533;&#944; &#65533;&#65533;&#65533;x&#65533;x!x&#65533;&#65533;&#65533;&#65533;&#1412;&#65533;&#65533;Vx&#65533;&#65533;&#65533;O*&#65533;&#65533;&#65533;o&#65533;x&#65533;&#65533;3&#65533;r&#65533;&#65533;&#65533;&#65533;&#65533;xo&#1406;&#65533;&#65533;&#65533;&#65533;&#65533;+&#65533;&#65533;\q&#65533;2&#65533;&#65533;l&#65533;&#65533;&#65533;&#65533;(&#65533;&#65533;9n&#65533;U&#65533;RS&#1919;+&#65533;&#65533;&#65533;&#65533;cG&#65533;&#65533;&#65533;&#65533;6&#65533;&#65533;&#65533;&#65533;4z&#65533;&#1636;&#65533;&#245;&#65533;&#65533;&#65533;&#65533;4&#65533;	*c&#65533;&#65533;F&#65533;&#65533;#o^&#65533;&#65533;&#65533;&#65533;&#63771;&#62363;&#1729;(&#65533;Y&#65533;N&#65533;,qVv&#65533;&#65533;X&#65533;&#65533;6&#65533;Z^{&#65533;&&#65533;&#65533;Pe&#65533;&#65533;&#65533;]&#65533;nJ&#65533;@Zf{>&#65533;&#65533;\&#65533;&#65533;&#65533;p&#65533;?&#65533;&#65533;Xf&#65533;&#65533;&#65533;&#65533;&#65533;&#1037;k&#65533;A&#165;&#65533;&#65533;Z&#65533;T&#65533;&#65533;e&#65533;&#65533;N&#65533;&#65533;&#65533;I&#65533;&#65533;&#1640;&#65533;&#65533;KT&#730;&#65533;q&#65533;+^K&#65533;&#65533;`z&#65533;c
}&#65533;&#65533;@t&#65533;&#65533;h&#65533;IxM&#65533;&#65533;f&#1030;p&#65533;c&#65533;2&#65533;p&#65533;&#65533;e&#65533;&#65533;&#65533;&#65533;p&#65533; 6V&#65533;&#65533;&#65533;	&#65533;&#65533;n&#65533;`E_0&#65533;& &#65533;&#65533;a&#65533;1x680&#65533;3&#65533;&#65533;&#65533;&#44993;!&#65533;&#65533;@%p, &#65533;9&#65533;2&#1538;*&#65533;&#65533;(P&#65533;3&#406;&#65533;&#65533;P&#65533; .&#65533;&#65533;&#65533;#G/b&#65533;&#65533;&#65533;#&#65533;9l&#784;QC&#65533;&Jz&#1312;1c&#65533;&#65533;7f&#65533;&#65533;q&#65533;&#463;7h&#65533;&#65533;&#1137;e&#458;0^,&#65533;&#65533;B!)F&#65533;&#65533;&#65533;!&#65533;
L|I4&#65533;&#1249;=y&#65533;JU&#65533;&#65533;&#65533;O&#65533;@&#65533;
&#65533;&#65533;S&GhP<&#65533; &#65533;
P&#65533;`B(T&#65533;&#65533;&#65533;C&#65533;~AbD&#65533;t?&#65533;P&#65533;&#132;&#65533;(&#65533;&#65533;&#65533;k&#65533;&#1913;s&#65533;&#65533;3gn&#1848;&#65533;&#1426;%&#65533;&#65533;Mfq&#1960;)&#65533;&#65533;&#65533;&#65533;o&#65533;F&#65533;&&#1869;j&#65533;&#1780;e&#65533;&#65533;-6&#1520;e&#65533;&#65533;6&#65533;&#65533;&#65533;k&#65533;u&#65533;~&#65533;&#65533;&#65533;&#65533;&#65533;&#65533;&#65533;F|x&#65533;&#65533;&#151;3W&#65533;&#65533;\8l&#65533;&#295;o&#65533;v&#65533;&#65533;u&#65533;&#1649;{&#65533;N\&#65533;o&#65533;qm&#65533;&#65533;&#65533;&#65533;&#1589;w&#65533;&#65533;&#65533;&#65533;&#65533;&#65533;&#65533;&#1239;/Z<&#65533;&#65533;&#65533;&#65533;}&#65533;3d&#65533;S&#65533;&#65533;&#65533;&#65533;&#65533;&#65533;:&#65533;SX;&#65533;&#65533;c&#65533;=&#65533;D&#65533;&#65533;NX!&#65533;&#65533;s&#65533;=&#65533;&#65533;3&#65533;<&#65533;&#65533;&#65533;<&#65533;&#65533;#O&#65533;&#65533;&#65533;&#65533;&#65533;&#65533;&#65533;&#65533;&#259;"&#65533;&#65533;h&#65533;8&#65533;"=&#65533;#b&#65533;(&#65533;("&#65533;fh&#65533;IRh&#968;(&#65533;&#65533;&#65533;&#65533;&#65533;3"&#65533;&#65533;<h&#65533;&#65533;r!&#65533;&#65533;&#65533;Xc&#65533;&#65533;&#65533;a	2&#33688;1&#65533;(&&#65533;i&#936;&#65533;&#65533;/&#65533;&#65533;&#26117;)x';&#65533;&#65533;X9&#65533;,&#65533;g:&#43811;&#65533;b&#65533;&#65533;X&#65533;&#65533;&#65533;&#65533;(&#65533;&#65533;C&#65533;c&#65533;cNb&#65533;VJ&#2324;6&#65533;)&#65533;&#65533; &#65533;( 9&#65533;f6&#65533;&#65533;&#65533;&#65533;&#2025;&#65533;&#1607;&#65533;8&#65533;&#65533;&#65533;*&#65533;&#65533;u&#30697;&#65533;u&#1965;&#65533;#&#65533;&#65533;&#65533;|7&#896;&#65533;~&#43930;&#65533;&#65533;&#65533;&#65533;&#1614;;0&#65533;&#65533;;&#65533;&#65533;&#65533;&#65533;&#65533;&#1260;&#65533;j&#65533;&#65533;;&#65533;&#65533;)&#65533;&#65533;&#65533;b{&#65533;&#65533;,&#65533;)&#1017;&#65533;&#65533;&#1645;&#65533;&#65533;&#65533;y:&#65533;&#65533;	!{P2&#65533;1&#1284;&#65533;b&#65533;&#65533;&#65533;2&#832;cN&#65533;&#65533;c&#65533;	&#65533;&#65533;&#65533;9o&#65533;&#65533;.&#65533;,&#65533;FE&#1552;BO&#65533;pB
%&#65533;&#65533;&#65533;N%&#65533;P&#65533;J.&#65533;&#65533;&#65533;A:&#65533;`C'&#65533;&#65533;&#65533;	!Ez&#65533;&#65533;_&#65533;&#65533;&#65533;WHO0Q&#65533;=&#65533;p&#65533;<&#65533;&#65533;&#65533;-&#65533;pA&#65533;&#65533;4&#65533;&#65533;&#65533;&#65533;&#65533;6&#560;PB4&#65533;$&#65533;`&#65533;H$&#65533;&#65533;&#65533;&#65533;J3&#65533;CG9&#65533;&#65533;5Mu&#65533;&#65533;2&#65533;&#65533;^>A&#65533;&#65533;&#65533;(&#65533;p2&#65533;&#65533;`&#65533;&#65533;S&#65533;&#65533;&#65533;'&#65533;<&#65533;&&#65533;d&#65533; &#65533;BX(&#65533;&#65533;HPA&#65533;u&#65533;` &#65533;^z&#65533;&#65533;&#65533;&#65533;&#65533;W &#65533; +&#1660;&#65533;pc&#65533;&#65533;&#65533;92<&#65533;1&#65533;`&#13161;&#65533;}&#65533;M3&#65533;&#65533;M&#65533;&#65533;&#65533;&Zz&#65533;&#65533;&#65533;m&#65533;&#65533;&#65533;[l&#65533;&#65533;&#65533;&#65533;5&#65533;]c&#65533;&#65533;&#65533;&#65533;&#65533;&#65533;&#39679;&#65533;s&#65533;&#65533;&#65533;&#65533;j&#65533;&#271;q&#65533;&#65533;z&#65533;&#65533;o&#65533;&#65533;&#65533;U&#65533;q h&#65533;Y&#65533;: v&#65533;S&#65533;x'<&#65533;&#65533;&#65533;F% &#65533;&#65533;@&#65533;&#65533;&#65533;q%&#65533;#C&#65533;&#65533;&#65533;&#65533;&#65533;&#65533;&#65533;C2&#65533;	7&#65533;B&#65533;B*&#65533;h&#65533;T"t&#65533;(N3&#65533;&#1420;&#65533;&#65533;"+&#65533;&#65533;&#65533;F&#65533;R&#65533;2&#65533;!Z	J	zG&#65533;&#65533;&#65533; *&#65533;B]&#65533;&#1104;HD&#65533;7Iq&#65533;R&#65533;&#65533;X'&#65533;Z&#65533;&#356; &#65533;&#65533;IL&#65533;S&#65533;&#65533;,2&#65533;QP&#65533;b&#65533;9&#65533;&#65533;MY&#65533;R+Pb&#65533;&#65533;`&#65533;S&#65533;&#65533;#x&#65533;T&#65533;&#65533;&#65533;&#65533;&#65533;xl%=&#65533;\gz|&#65533;I&#65533;HRW&#65533;&#65533;&#65533;c&#65533;&#65533;8*kAZ&#1053;>	JO&#10836;&#65533;d&#65533;&#65533;'n&#65533;&#65533;&#65533;BW&#65533;&#65533;T&#65533;k&#882;Ap,&#65533;6&#65533;&#65533;4&#769;&#65533;&#65533;&#65533;4&#65533;a&#65533;*&#65533;`&#65533;7&#65533;&#65533;%&Pn&#65533;&#65533;&#65533;&#65533;1&#65533;h&#65533;&#65533;^@j&#65533;&#65533;&#65533; (A
L0&#65533;&#65533;&#65533;/&#65533;	&#65533;&#65533;&#65533;  Q&#65533;V&#65533;&#65533;Ee&#516;/&#65533;&#65533;&#65533;S&#65533;&#65533;
c(&#65533;&#65533;&#65533;3((&#65533;@8B&#65533;&#65533;x&#65533;/&#1536;( &#65533;`6&#65533;D&#65533;&#65533;&#65533;&#285;1[&#65533;&#65533; T$m5pIl&#65533;&#65533;&#65533;&#65533;&#65533;m.&#65533;&#65533;L&#65533;f7&#65533;&#65533;/h&#65533;
J&#65533;&#65533;@&#65533;  &#65533;8&#65533;Td&#65533;&#65533;&#65533;D(Ja
R0uNu)T&#65533;	=0AX'	4P	@&#65533;&#65533;&#65533; 8p
d@u&#65533;&#65533;&#65533;ZG&#65533;&#65533;S&&#553;R&#65533;&#65533;&#65533;&#65533; &#65533;&#65533;&#65533;H&#65533;c1&#65533;@&#65533;@&#65533;q&#65533;&#65533;l#&#65533;&#65533;&#65533;6&#65533;A&#65533;etc&#65533;*&#65533;&#65533;&#65533;g&#65533;o8&#65533;Nkd&#65533;&#65533;&#65533;f&#65533;&#65533;&#710;g&#65533;&#65533;&#65533;&#1134;&#65533;O~L&#65533;m@&#65533;>&#65533;$&#65533;:&#65533;&#65533;&#65533;}&#65533;&#65533;? 09	<mq&#65533;&#65533;&#65533;&#65533;&#65533;&#65533;&#65533;,dM&#65533;&#65533; &#65533;&#65533;U&#65533;#&#65533;A1wP=:a&#65533;F&#65533;Ar0&#65533;N&#65533;.v%&#65533;&#65533;&#65533;pF3R&#65533;&#65533;&#65533;&#65533;U	]&#65533;p&#65533;w&#65533;;]Z&#65533;CB&#65533;vU&#1572;"&#65533;CPH&#65533;R&#65533;&#65533;&#65533;&#65533;&#65533;K"z&#65533;	&#65533;y&#65533;&#65533;-Qe4&#65533;&#65533;7N&#65533;2#&#65533;&#65533;T&#65533;&#65533;&#524;g&#65533;0&#65533;&#65533;&#352;&#65533;.wO&#65533;&#65533;b&#65533;8GIU0&#65533;&#65533;&#788;&#65533;"&#65533;&#65533;&#65533;&#382;&#65533;L!&#65533;+^I*T,&#65533;&#1385;&#65533;G=&#1304;&#65533;<&#65533;&#65533;&#65533;hf&#65533;&#65533; CP?&#65533;&#1006;&#65533;3&#65533;a&#65533;&#65533;&#65533;M&#65533;#&#65533;&#65533;&#65533;(#&#65533;&#65533;&#940;&#65533;T&#65533;&#65533;&#1107;&#65533;&#1354;V&#65533;&#65533;&#1376;&#65533;QO&#65533;&#65533;&#212;Y&#65533;P&#65533;&#65533;m&#65533;&#65533;%n!&#65533;oh&#65533;&#65533;0&#65533;1&#65533;&#65533;af@&#65533;@G&#65533;&#65533;&#65533;X&#65533;&#65533;&#65533;&#65533;P&#65533;&#65533;&#65533;&#65533;&#65533;@&#65533;J&#65533;&#65533;@!(&#65533;&#65533;Bp&#65533; 4&#65533;C>=&#65533;&#65533;`80&#65533;2&#65533;!l&#65533;&#65533;J&#65533;&#65533;`&#65533;(8a	EH	Bw&#65533;&#65533;&#65533; "&#65533;&#65533;& &#65533;`>&#65533;ABR&#512;/`&#65533;&#65533;a&#65533;&#65533; $&#65533;	N(&#65533;H&#65533;&#65533;&#65533;m[-&#65533;:&#65533;&#65533;A^27&#65533;&#65533;&#65533;&#65533;yZ`&#65533;P&#65533;	 &#65533;&#65533;
Y&#65533;&#65533;&#65533;&#65533;&#65533;(&#65533;"
&#65533;1&#65533;&#65533;NM&#65533;%&#65533;pT&#65533;&#65533;%&#65533;j.&#65533;&#65533;	&#65533;&#65533;q&#65533;&#65533;&#1314;&#65533;&#65533;|&#65533;o&#65533;&#65533;&#65533;^V&#65533;&#65533;u&#65533;'X&#65533;&#65533;&#65533;q&#65533;P&#65533;4&#1054;&#65533;&#65533;&#65533;&#65533;&#65533;&#65533;&#65533;6&#65533;QnLc&#65533;&#1936;f&#65533;N&#65533;@&#65533;&#65533;<&#65533;M&#65533;e&#65533;&#65533;&#65533;&#65533;F6&#65533;&#65533;,&#1147;g&#65533;6&#65533;&#65533;Y&#65533;&#1243;&#65533;Z&#65533;&#65533;&#65533;&#39557;&#1331;~u&#65533;&#65533;&#65533;i&#65533; Xu&#65533;&#65533;&#65533;:&#65533;&#65533;&#65533;SsX&#65533;&#65533;&&#65533;&#65533;&#65533;&#65533;&#65533;[&#65533;&#65533;&#65533;&#65533;[v&#65533;&#1387;B&#65533;&#65533;&#65533;&#65533;&#65533;{&#65533;I$x #&#65533;G^"&#65533;&#65533;D&#65533;&#65533;&#65533;{&#65533;!T&#65533; >&#65533;&#65533; 0#=&#65533;&#65533;&#65533;G&#65533;&#65533;%&#65533;R~&#65533;"4&#65533;&#65533;_&#65533;&#65533;&#65533;F&#65533;g!&#65533;&#65533;"&#65533;&#65533;Y/&#65533;}&#65533;t&#65533;&#65533;5M&#65533;Z2&#1268;&#43309;<%+&#278;&#65533;&#65533;&#65533;&#65533;9&#65533;&#65533;1&#65533;>&#65533;&#65533;&#65533;(&#65533;;
&#65533;&#65533;&#65533;p&#65533;DX&#65533;J4&#65533;!Y&#65533;&#65533;0;&#65533;&#65533;F{&#65533;O&#65533;&#65533;?&#65533;&#65533;1&#65533;k&#65533;*&#65533;&#65533;8x5&#65533;2&#65533;*&#65533;d@&#1527;&#65533;&#916;2&#65533;&#65533;&#65533;&#65533;&#608;|&#65533;&#65533;&#65533;:dd&#65533;-<Bd&#65533;&#257;$&#65533;B4&#65533;&#65533;9&#65533;/C5 &#65533;&#65533;&#65533;9&#65533;9&#65533;&#65533;8&#65533;7&#65533;&#65533;#\&#65533;&#65533;N&#65533;E&#293;&#65533;d&#65533;[l&#65533;&#65533;&#65533;&#65533;`&#65533;@&#65533;&#65533;	&#65533; &#65533;&#65533;&#65533;&#65533; 8)&#65533;(&#65533;=&#65533;-&#65533;&#65533;&#65533; p&#65533;&#65533;&#65533; TJ&#65533;&#65533;PL&#65533;&#65533;\ D@[&#65533;&#65533; L&#65533;@N&#65533;&#65533;&#65533;&#65533;
&#256;&#65533;@&#65533; A`&#65533;&#65533;&#65533;&#65533;&#65533; C&#65533;M&#65533;@L&#65533;&#65533;&#65533;&#65533;&#65533;!&#65533;&#65533;<&#65533;D@&#65533;(&#65533;+\%pB(@&#65533;Tx&#65533;#&#65533;&#65533;U|&#65533; &#65533;@d &#65533;&#65533;&#65533;$h&#65533;&#65533;0&#65533;&#65533;N&#65533;Z&#517;O&#65533;&#65533;&#65533;
&#65533; &#65533;&#65533;&#65533;&#65533;
&#65533;&#65533;
$&#65533; &#65533;:&#65533;&#65533;4&#1373;&#65533;T
:&#65533;&#65533;9&#65533;3l&#238;t&#65533;6&#65533;_4&#65533;&#65533;1|:d9f&#65533; Q&#65533;&#65533;`&#65533;g&#65533;FlX&#65533;6&#65533;O&#65533;l&#65533;kp&#65533;r&#65533;&#65533;6&#65533;&#65533;ll&#65533;ol&#65533;hG&#65533;&#348;f	&#65533;&#1085;&#65533;k4GkM&#65533;p&#65533;&#65533;j&#65533;cs&#65533;#r&#65533;mq&#65533;9&#1196;&#65533;
&#65533;JH&#65533;&#65533;&#2014;&#524;&#65533;&#65533;	&#65533;&#65533;&#65533;P&#65533;AQ^wi&#65533;!&#65533;&#65533;&#65533;&#65533;&#65533;&#65533;,M&#65533;w&#65533;^Q&#65533;u	&#65533;&#65533;X&#65533;&#65533;&#65533;&#65533;&#65533;&#65533;&#65533;&#65533;&#65533;a&#65533;Q;&#65533;&#65533;<<&#65533;~m]&#65533;{5^D:dI&#65533;&#65533;C6&#65533;%&#65533;&#65533;&#65533;&#65533;&#65533;&#65533;&#578;DK&#65533;x&#65533;&#65533;&#65533;&#65533;^&#65533;-&#65533;&#65533;&#65533;&#5193;M&#65533;&#65533;&#65533;&#1537; &#65533;WJ3*&#65533;t&#65533;&#65533;%&#65533;&#65533;&#65533;8&#65533;&#65533;p&#65533;x &#65533;&#65533;&#65533;y&#65533;_&#65533;I&#65533;W4&#65533;f&#65533;&#65533;&#65533;"&#65533;&#65533;&#65533;'&#65533;&#65533;&#65533;&#1878;E&#1607;m%'&#65533;C3&#65533;&#65533;7,+ BP&#65533;&#65533;$&#65533;5p&#235;`&#65533;0&#1538;,Cc&#65533;%8&#65533;%y&#65533;2\&#65533;&#65533;@
&#65533;&#65533;&#65533;&#65533;E`@0&#65533;p&#65533;h&#65533;@&#65533;&#65533;t@]&#65533; &#65533;&#65533;&#65533;&#65533;&#65533;8&#65533;&#65533; 	t@&#65533;-&#65533;=L&#65533;$x&#65533;F&#65533;D&#65533;&#65533;&#65533;L&#65533;&#65533;\&#65533;J&#65533;&#65533;&#65533; &#65533;@	d&#65533;0&#65533;D&#320;&#65533;!8[8&#65533;UJ&#65533;@E&#65533;&#65533;<&#65533; &#65533;&#65533;  &#65533;&#65533;JxDN&#65533; M&#65533;N|D&#65533;!&#65533;S&#65533;t&#65533;<  &#65533;!&#65533;&#65533;+&#65533;&#65533;$X)&#65533;B)Tb&#65533;&#65533;S&#65533;&#65533;'h&#65533;
0&#65533;x&#65533;
&#65533; &#65533;&&#65533;d@(2\&#1312;ZP&#65533;d&#65533;x@d&#65533;d
&#65533;&#65533;7&#65533;N	&#65533;h	&#65533;@&#65533;&#65533;4&#1554;&#65533;&#65533;"&#65533;&#65533;":\&#65533;2H1&#65533;&#65533;&#65533;&#65533;4 2&#65533;&#212;5F&#65533;&#65533;%&#65533;f$&#65533;&#65533;&#65533;j`cnd&#65533;5TC5&#65533;&#65533;nt&#65533;m@G6z)9fV&#65533;|O&#65533;VC:b&#65533;&#65533;fe&#65533;&#65533;p&#65533;1&#65533;&#65533;Yi&#65533;=:Gj&#65533;&#65533;&#65533;vH&#65533;&#65533;&#65533;~@&#1064;@F&#65533;&#65533;QW&#65533;\&#65533;&#65533;$O:$}&#526;&#65533;$&#65533;&#65533;K&#65533;&#65533;R&#65533;M%&#65533;&#65533;I&#65533;&#65533;&#65533;L&#65533;&#65533;L$
}C~H&#65533;&#65533;H&#65533;ud&#65533;mQ&#65533;&#274;*&#65533;U&#65533;&#65533;&#65533;0!HL&#65533;Ce&#65533;=X&#65533;&I&#65533;&#65533;q&#1114;0&#65533;&#65533;+&#65533;&#65533;}&#65533;&#65533;&#1808;LRX&#65533; e} 15&#65533;&#65533;&#65533;:0&#732;&#65533;&#65533;\&#65533;&#65533;;\K)&#65533;&#1095;!&#65533;`&#65533;&#65533;&#65533;&#65533;b*&#65533;a&#65533;&#65533;xYaHe&#65533;}Y&#65533;=&#65533;3&#65533;&#65533;&#65533;&#65533;G&#65533;&#65533;&#65533;p&#65533;X&#65533;&#65533;z &#65533;&#65533;$ &#65533;&#65533;&#65533;J&#65533;W&#65533;&#65533;&#65533;&#65533;&#65533;!&#65533;&#65533;&#65533;N&#65533;p&#65533;1p&#65533;t&#65533;P&#65533;\B/i6H&#65533;1&#65533;&#65533;&&#65533;&#65533;4xCai&#65533;5l&#207;&#65533;&#65533;&#65533;7P&#65533;+&#65533;&#65533;&#1024;
&#65533; &#65533;&#65533;|&#65533;&#65533;&#65533;&#65533;&#65533;}&#65533;&#65533;"Z&#65533;E&#1792;t&#65533;H&#65533;&#956;A$&#65533;P&#65533;&#1793;/L&#65533;1&#1281; @&#65533;t&#65533;4&#65533;&#65533;!B&#65533;&#65533;&#65533; G&#65533;&#65533;L&#65533;,&#65533;&#65533; &#65533;&#65533;p-&#65533; &#65533;a$&#65533;$&#65533;&#1024;8&#65533;&#65533;&#517;	&#65533;&#65533;&#65533;![&#65533;&#65533; &#1156;&#65533;&#1876;&#65533;&#65533;&#65533;
&#65533;&#65533;P&#65533;&#65533;&#65533;L&#65533;*&#65533;'T&#65533;&&#65533;&#65533;*&#65533;(xBT&#65533;&#65533;&#65533;&#65533;&#65533;*|&#65533;$, &#65533; &#65533;&#65533;L &#217;"&#48302;&#65533;&#65533;&#65533;m&#65533;\&#65533;@&#65533;&#65533; -&#65533;&#65533;&#65533;&#65533;&#65533;&#473; +"A"&#65533;7&#65533;I&#65533;\&#65533;&#65533;&#65533;&#65533;4d&#65533;8l
&#65533;&#65533;5&#65533;C3&#65533;C&#65533;4&#65533;E&#65533;&#65533;&#65533;&#65533;!&#65533;_v`&#65533;&#65533;t&#65533;&#65533;ic:&#65533;&#65533;n@t|/&#65533;&#65533;&#65533;f&#65533;#&#65533;|#&#65533;&#65533;&#13750;&#65533;5&#65533;o&#65533;&#65533;&#65533;k|ofm&#65533;&#65533;&#65533;o<&#65533;&#65533;&#65533;&#65533;&#65533;6&#1039;k&#1359;&#65533;p}&#65533;&#65533;&#913;
&#65533;&#65533;&#65533;1f1K&#65533; &#65533;|&#21372;H&#65533;&#65533;&#65533;&#65533;]+&#65533;j+)m&#65533;y&#65533;&#65533;&#65533;&#65533;&#65533;&#65533;H&#65533;`&#65533;*&#65533;jz]Q&#65533;&#65533;;&#65533;&#65533;c&#65533;,|x&#65533;0&#65533;&#65533;;X&#65533;&#65533;&#65533;&#65533;Q&#65533;J&#65533;p&#65533;&#65533;1&#65533;(up*&#65533;I&#65533;&#65533;K&#65533;&#65533;	&#65533;l^&#65533;&#65533;I5&#65533;&#65533;OZ&#65533;X&#65533;t% &#65533;WJY&#65533;$j&#65533;&#65533;I&#65533;&#65533;&#65533;&#65533;&#65533;&#65533;&#65533;Y&#65533;&#65533;JanY&#65533;r&#65533;&#65533;&#65533;k&#65533;&#65533;YbN_&#65533;l_&#65533;
&#65533;&#65533;&#65533;&#65533;X&#65533;&#65533;&#65533;&#65533;G$&#65533;&#65533;%&#65533;&#65533;~&#673;8&#65533;&#65533;P&#675;8&#65533;&#65533;]J-r&&#65533;&#65533;"o
&#65533;&#65533;&#65533;K&#65533;5&#65533;#&#65533;&#65533;&#65533;&#65533;&#65533;#&#65533;&#65533;04C2&#65533;B(('&#65533;V&#65533;3DC5dwD&#65533;5&#65533;&#65533;"@|nN,&#65533;@x&#65533;XM&#65533;&#65533; &#65533;j&#65533;l&#65533;&#65533;&#65533;&#65533;&#65533;&#65533;!&#65533;A&#65533;!&#65533;&#65533;@A!&#65533;9&#65533;C.&#65533;fH&#65533;(A$&#65533;&#65533;%TJ&#65533;&#1270;A&#65533;
&#65533;&#65533;&#65533;2 y&#65533; &#65533;D&#65533;&#65533;&#65533;@A&#65533;@&#65533;@  Y@&#65533;&#65533;@C&#65533;@T'0&#65533;&#65533;@$&#65533;&#384;&#65533;&#65533;&#65533;&#65533;@8&#65533;&#65533;y@p &#65533;&#65533;&&#65533;B&<&#65533;'&#65533;*DE'&#65533;&#65533;*&#65533;&#65533;&#65533;&#65533;&#65533;)@&#65533;px&#65533;&#65533;n!< p&#65533;@&#65533;&#65533;&#65533;&#65533;d&#65533;&#65533;&#65533;]&#65533;@
&#65533;O_&#65533;N&#65533;@&#65533;&#65533;)\C9$&&#65533;jeI&#65533;9)4\&#65533;&#65533;&#65533;9@&#65533;0(&#65533;7&#273;&#65533;&#65533;q&#65533;ee"&#1752;&#65533;&#65533;G&#65533;&#65533;&#65533;&#65533;)&#65533;g&#65533;/ktV&#1125;&#65533;&#65533;&#65533;5&#65533;&#65533;5&#65533;j&#65533;\i]&#65533;&#65533;&#65533;l7&#65533;&#65533;]&#65533;&#65533;&#65533;l&#65533;&#65533;[&#65533;pvs&#65533;&#65533;i&#65533;&#38870;F|&#65533;&#65533;&#65533;] #&#65533;xJ"'&#65533;m&#41273;&#65533;+&#65533;&#65533;&#65533;]&#65533;1h&#65533;vG&#65533;&#65533;qv&#65533;&#65533;&#634;&#65533;I&#65533;&#65533;&#65533;h&#65533;&#65533;dQ&#65533;K&#65533;&#65533;C:HS7&#65533;F{&#65533;Fy&#65533;:&#65533;&#65533;&#65533; &#65533; .&#65533;&#65533;&#65533;&#65533;p&#65533;p_an*h'q&#65533;&#65533;&#65533;&#65533;hdi&#65533;^&#65533;`s15L&#65533;E&#65533;V&#65533;Q&#65533;Q
&#65533;&#65533;_b&#65533;X&#65533;&#65533;G88&#65533;&#65533;X&#65533;E#&#65533;&#65533;X&#65533;&#65533;&#65533;w;5WKs&#65533;	&#65533;7s9&#65533;&#65533;&#65533;%&#65533;&#65533;&#65533;G&#65533;&#65533;w&#65533;&#65533;&#65533;*&#65533;MJ&#65533;&#65533;q&#65533;:&#65533;&#65533;&#65533;&#65533;&#65533;&#65533;UO
&#65533;aJA8&#65533;1&#65533;&#65533;C7 *&#65533;A&#65533;A'&#65533;.&#65533;&#65533;#B$&#65533;&#65533;1L&#65533;33Pp&#65533;&#65533;&#65533;$C%&#65533;A&#65533;b^&#65533;&#65533;&#65533;&#65533;&#65533;&#169;(x (N&#65533;0&#65533;&#65533;N&#65533; &#65533;&#65533;*T&#65533;&#65533;A!8&#65533;#(&#65533;t@0B1&#65533;6&#65533;B&#65533;&#65533;6GH&#65533;}VgBQ!&#65533;&#65533;&#65533;N&#65533;&#65533;&#65533;.&#65533;\ &#65533;&#65533;&#65533;aK&#65533;&#65533;	&#65533;l4&#65533;H&#65533;8 ?# $ &#65533;&#65533;&#1792;AA&#65533;'&#65533;=&#65533;&#65533;&#65533;&#1916;,&#65533;.
&#65533;@&#65533;&#65533; 0@lA"x&#65533;'<B#`(8&#65533;'tB'$U)&#65533;(D(`&#65533;&#65533;&#65533;&#65533;&#65533;b	t@<@t&#65533;&#65533;&#65533;N$&#65533;Y&#65533;&#65533;&#65533;P&#65533;&#65533;&&#65533;&#65533;&#65533;^&#65533;&#65533;K?&#65533; &#65533;&#65533;j&#65533;%&#65533;C&#65533;(&#65533;5x&#65533;0L&#65533;H&#65533;/&#65533;&#65533;&#65533;X&#65533;&#65533;&#65533;&#65533;&#65533;&#65533;&#65533;h&#65533;&#65533;&#65533;r&#65533;&#65533;p|&#65533;&#65533;&#65533;m&#65533;&#62902;&#65533;8&#65533;&#65533;8&#65533;o6h&#65533;&#65533;&#65533;&#65533;x&#65533;]&#751;&#65533;&#65533;&#65533;&#65533;&#65533;&#65533;&#65533;&#65533;&#65533;&#65533;&#65533;F&#65533;&#65533;&#65533;&#65533;&#65533;&#65533;p&#1302;&#215;F]:&#65533;&#65533;4&#65533;^,&#65533;_x &#65533;X&#65533;T&#1161;&#65533;	*M%*&#65533;&#65533;&#1189;^&#65533;&#65533;{&#65533;&#65533;L&#65533;&#703;&#47031;&#65533;|&#65533;&#65533;kF
	J&#65533;j&#65533;&#65533;a&#65533;&#65533;ceC5h&#65533;&#65533;&#65533;{k&#65533;-W&#65533;&#65533;&#65533;:&#65533;YP&#65533;&#65533;&#65533;&#65533;"&#65533;[X7q
+&#65533;3&#65533;kd&#65533;&#2006;u1bZe3&#65533;&#65533;%}&#65533;&#65533;&#65533;dL&#65533;*&#65533;S&#65533;&#65533;&#65533;&#65533;G2&#65533;_&#65533;&#65533;&#65533;&#65533;&#65533;h &#856;&#65533;[&#65533;&#65533;I&#65533;&#65533;&#65533;&#65533;P&#65533;&#65533;&#65533;q";&#65533;q5&#65533;&#363;&#65533;q&=r"&#65533;=|7u&#65533;G&#65533;&#65533;#J&#65533;8&#65533;S&#65533;2IJ8`C0HL&#65533;&#65533; \P&#65533;'`#$(&#1282;1&#65533;/&#65533;3&#65533;r5PC6l&#65533;5&#65533;&#65533;(&#65533;&#65533;@^&#65533;N&#65533;t u	|@&#65533;E@d&#65533;&#65533;&#65533;&#65533;H&#65533;'&#65533;B%$&#65533;!B &#65533;#H!(A	P% 8T&#65533;*&#65533;&#65533;GA4&#65533;&#65533;&#65533;&#65533;uz&#65533;&#65533;&#65533;&#65533;@&#556;VE&#65533;x. @ Yy 	&#65533;@&#65533;
@ 8&#65533;&#65533;C
!6\&#65533;&#65533;&#65533;&#65533; &#65533;"N&#65533;&#65533;&#65533;&#65533;E&#65533;9t&#65533;&#65533;q&#65533;F&#65533;-T&#65533;8&#65533;&#65533;&#65533;
&#65533;)P&#65533; &#65533;A&#138;7&#65533;6UZ&#65533;(&#65533;'P&#65533;@&#65533;E&#65533;&#65533;(O&#65533;@q2&#65533;&#65533;J&#65533;&#65533;&#65533;&#65533;$<X&#65533;&#65533;&X&#65533;Pa&#65533;
8|&#65533;&#65533;&#65533;&#65533; F&#65533; qDlTQS&#65533;&#65533;\]&#65533;w&#65533;&#65533;&#65533;&#65533;&#1522;l&#65533;&#273;+GN&#1847;h&#65533;&#65533;]G&#65533;1aq&#65533;,&#65533;e&#65533;&#65533;&#393;&#65533;[7&#65533;&#990;&#65533;m&#1254;m&#65533;&#993;&#65533;&#65533;&#65533;&#397;&#65533;&#65533;l&#65533;]g&#710;&#65533;&#65533;k&#1634;_&#65533;=mk&#1450;Y&#65533;&#65533;&#65533;&#1717;j&#1354;.&#65533;&#65533;&#65533;&#65533;&#205;GN\:s&#65533;&#583;&#65533;..&#65533;&#65533;vl&#65533;G&#65533;-&#65533;u&#65533;&#65533;&#1916;&#65533;&#65533;lZ}{&#65533;&#1982;}K&#65533;\}p&#65533; ?7&#65533;\&#65533;r&#65533;&#65533;Q&#65533;x&#65533;q&#65533;&#65533;&#65533;a&#65533;&#65533;Lp&#65533;&#65533;I&#1053;v&#65533;ag&#65533;
&#65533;&#65533;&#65533;w4|&#65533;&#65533;&#65533;G&#65533;I,&#65533;DA&#65533;&#65533;Aw&#65533;&#65533;&#65533;wZDO&#65533;Ew&#65533;A&#65533;t&#65533;&#65533;&k&#65533;AG&#65533;!&#1601;Q&#65533;	|&#65533;&#65533;9,&#65533;u&#65533;&#65533;+&#65533;)wD&#65533;r&#65533;&#65533;r&#65533;&#65533;&#65533;)&#65533;?/&#65533;LG(&#65533;\gAv&#65533;\p@&#1620;&#65533;&#65533;z&#65533;&#1246;{&#65533;&#17683;&#65533;y&#65533;G&#65533;x&#65533;&#65533;&#65533;Ew`&#65533;p&#65533;%=4&#65533;OCUdg&#65533;Eu4&#65533;&#65533;&#65533;yt&#65533;&#65533;&#65533;&#65533;&#65533;I1#&#65533;&#65533;J#&#65533;&#65533;&#65533;,&#65533;&#65533;2&#65533;&#65533;&#65533;&#65533;&#65533;.I3&#65533;OUrN&#65533;&#65533;K&#65533;A'M&#65533;&#65533;Q.&#65533;&#65533;uVYr&#65533;E&#65533;&#65533;&#65533;Yk-&#65533;&#65533;c&#65533;RZ&#65533;&#1332;&#65533;P&#65533;I&#65533;3&#65533;0&#65533; &#65533;8&#65533;FdG@&#65533;\z!&#65533;i&#65533;Af&#65533;j&#65533;&#65533;P`K^&#65533;*&#65533;&#65533;&#65533;!<&#65533;&#65533;&#65533;&#65533;0&#65533;(&#65533;&#65533;$5&#65533;&#65533;&#65533;=&#65533;8&#276;W&#65533;pA&#65533;L&#65533;&#65533;U&#65533;&#65533;!	(&#65533;x&#65533;	$&#65533; &#65533;&#65533;#&#65533;&#65533;&#65533;&#65533;&#65533;Q>y&#65533;d&#65533;h&#65533;\H!&#65533;<&#65533;@&#65533;@ &#65533;X`&#65533;vB&#65533;&#65533;hhA&#1081;g&#65533;&#65533;&#65533;&#65533;8@&#65533;&#65533;r&#65533;&#65533;&#65533;T&#65533;&#65533;`~&#65533;F0&#65533;@&#65533;O*id&#65533;H4&#65533;&#65533;PDe&#65533;J&#65533;K8&#65533;#8H&#65533;&#65533;B&#65533;&#65533;
&&#65533;@&#65533;&#65533;#` &#65533;$&#65533;j&#65533;0&#65533;&#683;:&#65533;@+&#65533;2afa&#65533;y&#65533;&#65533;&#65533;&#65533;&#65533;&#65533;g&#65533;yfp&#65533;{&#65533;i&#65533;IF&#65533;&#65533;T&#65533;l&#65533;N-5'KXou&#1329;p&#65533;&#65533;,&#65533;&#65533;&#65533;/>&#65533;&#65533;&#65533;&#65533;l=&#65533;&#65533;S-=&#998;om4&#65533;&#65533;&#65533;Gkd&#65533;m6&#8111;M&#65533;&#65533;&#65533;&#65533;&#65533;k&#65533;&#410;&#65533;&#65533;&#65533;&#65533;&#65533;&#65533;&#65533;&#411;&#65533;LK&#65533;3&#65533;&#65533;&#65533;_&#65533;o&#65533;&#65533;&#65533;&#65533;r&#507;R&#65533;.&#65533;XG&#65533;&#65533;d&#65533;%&#65533;%HA&#65533;P&#65533;&#65533; 4&#65533;&#65533;A&#42183;&#65533;&#65533;&#65533;>&#65533;&#65533;O&#1054;BB&#65533;	&#65533;N:&#65533;<d$?&#65533;KT&#65533;T&#65533;&#65533;&#65533;O.b:&#65533;m|&#65533;&#65533;H&#65533;&#65533;&#65533;&#65533;&#65533;jE0"!&#65533;&&#65533;!&#65533;&#65533;&#65533;&#65533;&#65533;R&#65533;(&#65533;&#65533;4&3&#65533;&#65533;&#65533;&#65533;^)[&#65533;*@PRP&#13415;y&#1027;&#65533;&#65533;0c=&#60711;=m&#65533;Oz&#65533;&#65533;!i&#65533;E&#65533;&#65533;&#65533;:&#65533;&#65533;%&#65533;T&#65533;2&#65533;&#65533;&#65533;`D&#65533;&#65533;&#65533;LQ&#65533;&#65533;qT&#65533;&#65533;&#65533;&#65533;`FK&#65533;r&#65533;&#65533;&#65533;&#65533;&#65533;I&#65533;hWM|U&#65533;&#65533;&#65533;L&#65533;i.&#65533;S&#65533;&#65533;&#65533;2uRL&#65533;$Ve&#65533;&#65533;E[i&#65533;X]Re*&#65533;&#65533;&#65533;d5&#65533;KS$9&#65533;A&#65533;P&#65533;!S`&#65533;zp&#65533;*&#65533;!&#65533;&#65533;8D &#65533;T&#65533;&#65533;&#65533;/&#65533;Q&#65533;f &#65533;&#65533;&#65533;&#65533;H&#1025;h&#65533;&#65533;&#65533;6c&#65533;&#65533;/|&#65533;1&#65533;&#65533;@&#65533;M&#65533;&#65533;]&#65533;B&#65533;&#1030;F&#65533;&#65533;&#65533; &#65533;R<&#65533;&#65533;0F7&#65533;a
1h&#65533;cNPB&#65533;p&#65533;&#65533;&#65533;L8&#1537;&#65533;&#65533;&#65533;&#65533;[cAJB&#65533;&#65533;	4&#65533;g
0 &#65533; &#65533;&#65533;&#65533; P&#65533;R &#65533;&#65533;&#65533;)A( &#65533;&#65533;9-&#65533;&#65533;6&#65533;&#65533;&#65533;&#65533;&#65533;\&#65533;P&#65533;&#65533;&#65533; &0W`p&#65533;Cl&#65533;&#65533;p&#65533;$.&#65533;	N&#65533;m'&#65533;N:a	I&#65533;&#65533;	&&#65533;&#65533;
g&#65533;@%&#65533;J&#65533;&#65533; P&#65533;&#65533;&*&#65533;&#1453;D&#65533;Q&#65533;&#65533;Hp&#65533;h&#65533;9&#65533;8&#65533;*&#65533;&#65533;EAr?&#65533;",8&#65533;qh&#65533;Nw&#65533;&#65533;5&#65533;&#65533;&#65533;jt&#65533;1&#65533;&#65533;,~&#65533;&#65533;<F0{,fr*&#65533;]q&#65533;&#65533;8&#65533;C&#65533;&#65533;=&#65533;A}8&#65533;&#65533;tg&#65533;&#65533;9tlk&#65533; g8&#657;v&#65533;&#65533;&#65533;&#65533;8&#65533;y_o&#65533;&#65533;&#65533;&#65533;<&#65533;aOg&#1075;&#65533;&#65533;&#65533;o>&#65533;&#65533;.~6&#65533;Y&#65533;&#65533;&#65533;&#65533;&#65533;BH b(&#65533;PZ`&#65533;D!&#65533;&#65533;&#65533;3&#65533;&#65533;&#65533;Z_&#593;C$/{&#65533;_$1&#1025;&#65533;&#65533;&#65533;&#65533;&#1832;M7&#65533;a)YQ&#65533;&#65533;]~&#65533;&#65533; NpY&#666;&#65533;j&#635;&#65533;&#1319;&#65533;&#65533;(-&#65533;>&#65533;aQ=
&#65533;&#65533;&#65533;$&#65533;&#65533;[&#65533;&#65533;&#65533;&#65533;XyA&#65533;&#65533;&#65533;&#65533;&#65533;&#65533;Y&#65533;&#65533;,&#65533;&#65533;&#65533;d&#65533;>j&#65533;VT&#65533;&#65533;&#65533;?&#65533;&#65533;'y&#65533;&#65533;gae&#65533;jHV:q&#65533;&#65533;&#65533;&#65533;E&#65533;&#65533;&#65533;&#65533;&#65533;&#65533;&#65533;C(-&#65533;V&#65533;k&#65533;*!e&#65533;/&#65533;%&#807;*s^&#65533;\&#65533;&#452;&#65533;&#65533;&#65533;&#65533;&#65533;&#65533;&#65533;?&#65533;&#65533; &#65533;>,"&#65533;&#65533;'<1&#65533;Y&#65533;&#65533;&#65533;D&#65533;&#65533;&#65533;p&#65533;ppt<&#65533;&#65533;&#65533;yp&#65533;F&#65533;&#65533;&#769;&#696;&#65533;4R&#65533;!P&#65533;&#65533;&#65533;&#65533;&#65533;o&#65533;;&#65533;&#65533;&#65533;@!n,` &#65533;&#65533;&#65533;%&#65533;>&#65533;l`2&#65533;&#65533;&#65533;-&#65533;h&#65533;w@Pd&#65533;.&#65533;&#65533;4&#1485;* j&#65533;&#65533;&#65533;p&#65533;, 0f&#65533;&#65533;&#65533;&#65533;+&#65533; &#65533;&#65533;3&#65533;&#65533;tg&#65533;@	V&#65533;&#65533;R&#65533;&#65533;&#65533;! &#65533;&#65533;P&#65533;!&#65533;!&#65533;P""A&#65533;J`&#65533;r&#65533;U&#65533;&#1417;O\B_`A
&#65533; H_ &#1742;&#65533;j&#65533;&#65533;D&#65533;&#65533;&#65533;&#65533;r&#65533;k&#65533;9&#65533;Y&#65533;E&#65533;&#65533;&#65533;
&#65533;(F8&#65533;&#65533;&#65533;&#65533;&#65533;&#65533;C&#65533;&#65533;Q&#65533;&#65533;&#65533;&#65533;&#65533;F2&#65533;!&#65533;l&#65533;'<?r`.&#65533;&#65533;NU&#65533;&#400;q&#65533;"!&#65533;&#65533;&#65533;&#65533;>3&#65533;&#65533;&#65533;c=&#65533;e#:&#65533;&#65533;&#1935;&#65533;7&#65533;&#65533;f&#65533;|_Np&#65533;&#65533;>ll&#65533;{&#581;&#65533;6&#65533;&#65533;>&#65533;w&#65533;~&#65533;&#65533;&#65533;&#65533;&#65533;3u&#65533;&#65533;&#65533;Q&#65533;&#65533;F:&#65533;1C&#65533;>0&#65533;&#65533;p&#1873;&#65533;
&#65533;W&#65533;E&#65533;&#65533;&#65533;!&#65533;&#65533;&#65533;(&#65533;&#65533;5&#65533;0&#65533;"E&#65533;&#65533;/&#65533;S&#65533;j&#65533;x+&#65533;&#65533;0&#65533;&#65533;&#65533;&#65533;&#65533;&#65533;4&#65533;&#65533;EG&#65533;=&#65533;&#65533;1&#65533;	RG&#65533;,&#65533;&#65533;&#65533;&#65533;J&#65533;^"5&#65533;f&#65533;&#65533;'&#65533;&#65533;qLa&#65533;&#65533;&#65533;W&#62494;&#65533;&#65533;d&#65533;&#65533;&#65533;?z&#65533;1&#65533;&#65533;f,{&#65533;&#65533;&#65533;&#65533;&#65533;9&#65533;&#65533;8&#1595;&#65533;&#65533;Gm&#1357;&#65533;&#65533;G&#65533;1WLt2&#65533;?&#65533;$&#65533;&#65533;&#65533;J&#65533;&#65533;&#65533;bJK&#65533;&#65533;&#322;=&#65533;&#65533;O&#65533;&#65533;j&#65533;KJ%&#65533;C&#65533;&#65533;T&#65533;&#65533; '&#65533;&#65533;&#65533;&#65533;&#65533;`&#65533;&#65533;
&#65533;&#65533;j&#65533;| &#65533; &#65533; :&#65533;0!L&#65533;|!&#65533;
x`F&#65533;&#65533;+0`> r&#65533;&#65533;&#65533;&#65533; 	``&#65533;&#65533;zA&#65533;&#65533;$A&#65533; &&#65533;&#65533;&#65533;&#65533;&#65533;&#65533;&#65533; &#65533;&#65533;&#65533; "&#65533;&#65533;&#65533;6&#65533;&#65533;&#65533;&#65533;	&#65533;@
&#65533; T&#65533;&#65533;n&#2112;&#65533;J~&#65533;&#65533;@z&#65533;&#65533;` j&#65533;b `&#65533;R&#65533;M`_6 h&#65533;p2&#65533;&#65533;&#65533;g&#1322;2 R*v`p&#65533;ZJ%('&#65533;&#65533;&#65533;; H 0N&#65533;>&#65533;r &#65533;&#65533;aa$&#65533;&#65533;&#65533;lb'Ba;A,&#65533;p&#65533;` &#65533;(&#65533;*@&#65533;j- &#65533;+&#65533;&#685;<`,&#65533;&#65533;, 8&#65533;&&#65533;H@-B P r&#65533;&#65533;O>\&#65533;>&#65533;=&#65533;&#65533;&#65533;&#65533;!0&#65533;&#65533;&#65533;&#65533;&#65533;&#65533;&#65533;A~\+&#65533;&#59632;&#65533;O&#65533;&#65533;HAKw2&#65533;&#65533;0&#244;&#65533;&#65533;&#65533;.&#65533;&#943;>&#65533;.&#65533;&#65533;&#65533;7z&#65533;&#65533;&#65533;&#65533;&#65533;&#65533;n&#65533;9&#65533;&#65533;;FC}~&#65533;7&#65533;&#65533;9&#65533;&#65533;&#45867;!&#65533;&#65533;&#65533;&#65533;5&#65533;g4&#65533;+5&#65533;&#65533;&#65533;#>&#65533;G~`&#65533;>&#65533;H&#65533;a~$FD&#65533;HD&#65533;&#65533;&#65533;k&#65533;,&#65533;B,&#65533;&#65533;:D&#65533;^&#65533;E&#65533;h@&#65533;F&#65533;&#65533;&#65533;.&#65533;C4oM&#65533;H']&#65533;@n2&#65533;&#65533;B&#65533;&#65533;&#65533;&#65533;`&#65533;B&#65533;&#65533;D&#65533;&#65533;&#65533;&Gd&#65533;&#65533;r&#65533;d$&#65533;2&#65533;(!,&#65533;&#65533;&#65533;&#65533;&#65533;&#65533;&#65533;&#65533;&#560;&#65533;x&#65533;?&#65533;C?&#1420;&#554;&#65533;x&#65533;L&#65533;&#65533;E&#65533;=X#=&#65533;r$&#65533;&#65533;&#65533;&#65533;~&#65533;.z6&#1209;&#65533;/&#65533;e&#65533;&#65533;&#65533;&#65533;K&#65533;N?x&#65533;&#65533;$&#65533;1&#65533;&#65533;,&#65533;&#128;&#65533;HP&#65533;oQ&#65533;BL6s&#65533;&#65533;&#65533;&#65533;&#65533;3&#65533;&#65533;&#714;e&#65533;RgJ&#65533;&#65533;,wKz&#65533;&#758;$&#65533;5w&#65533;&#1185;v&#65533;&#65533;&#65533;	&#65533;&#65533;&#65533;&#65533;Z`x 
&#65533; &#896;A2&#65533;.&#65533;N!HA&#65533;&#65533;&#65533;4s<@z &#65533;&#65533;&#65533; &#900;&#65533;&#128;ral!&#65533;&#65533;&#65533; &#65533; &#65533;@&#65533;aA&#65533;&#65533;&#65533;A&#65533;p&#65533;&#65533;&#65533;&#65533; x&#65533;z&#65533;*&#65533;v&#65533;?&#65533;&#65533;&#65533; 	&#65533;`|&#65533;U&#65533;&#65533;b`t&#65533;&#65533;0j@lX&#65533;&#65533;j8q,,&#65533;+0g&#65533;&#65533;n@&#65533; 	&#65533; t`t&#65533;X&#65533;< $`L&#1805;V&#65533;Z&#65533;.&#65533;&#65533;h@.&#65533;A&#65533;&#65533;6a?&#65533;nF!(Fa	, &#65533;  *.v&#65533;&#65533;r&#65533;&#11170;&#65533;+(&#65533;&#65533;B,&#65533;+ r&#65533;&#65533;&#65533;&#65533;~&#65533;&#65533;&#65533;&#65533;&#65533;&#65533;&#65533;&#65533;&#65533;3&#65533;A&#65533;a&#65533;&#65533;&#65533;cy&#65533;&#65533;&#65533;&#65533;&#65533;&#65533;&#65533;A>&#65533;C&#65533;&#65533;Vx&#65533;&#65533;&#33708;&#65533;&#65533;$&#65533;&#65533;&#65533;4&#65533;n{&#65533;&#65533;{&#65533;&#65533;0u!e&#65533;5&#65533;8&#65533;G}r4r&#65533;&#65533;C}j#Q5~&#65533;$&#65533;oyR#&#65533;&#65533;&#65533;b&#65533;&#65533;/@Z&#65533;&#267;j&#65533;.&#65533;W'H&#65533;&#974;&#65533;KI&#65533;&#65533;&#65533;&#65533;$&#65533;"O&#65533;V&#65533;&#65533;*hE\&#65533;&#65533;&#65533;&#65533;&#65533;I&#65533;&#65533;*sLp(R /Bf&#65533;j(Y%EPD)c&#65533;O"&#65533;\s&#1165;/&#65533;D/Jhe&#65533;(&#65533;&#65533;&#65533;R&#65533;&#65533;3&#65533;Q&#65533;&#65533;&#65533;.&#65533;&#65533;=X4LC&#65533;R&#65533;#&#65533;r&#65533;z&#65533;'5Du7J&#65533;6<&#65533;#&#65533;#&#65533;HkRT)LP&#65533;r&#65533;W&#65533;&#1360;(&#594;P&#65533;&#65533;oX&#65533;&#65533;T2,W&#65533;$J>&#817284;&#65533;&#65533;&#65533;U$&#65533;&#65533;&#65533;DV&#65533;&#65533;e3R&#65533;&#65533;&#65533;G&#65533;&#65533;RQ&#65533;Q&#65533;&#65533;D&#65533;Cf!&#65533;&#65533;
&#65533;&#65533;&#65533;&#65533;d@&#65533; 
&#65533;&#65533;&#65533;`&#65533;>&#65533;D!!r&#65533;EE&#65533;,`0&#65533;&#65533;&#65533;&#65533;A&#800;	&#65533;&#65533;
&#65533;&#65533;X&#65533;p&#65533;`&#65533; &#65533;A14&#65533;^&#65533;&#65533;&#65533;&#65533;&#65533; z&#65533;&#65533;!&#65533; &#65533;&#65533;&#65533;`Em&#65533;pg \@"w&#65533;@&#65533;&#65533;$&#65533;&#65533;l q&#65533;&#65533;p@&#65533;&#65533;/
&#65533;&#65533;,&#65533;&#65533;&#65533; &#65533; L&#65533;K&#65533;U&#65533;b`&#65533;&#65533;&#65533;Bc&#65533;L &#10900;C&#65533;P&#65533;> qT&#65533;	&#65533;&#65533;&#65533;H#a&#65533;&#65533;:&#65533;&#65533;4(0&#65533;>&#65533;&#65533; &#65533;t &#65533;n&&#65533;&#65533;&#65533;+,&#65533;&#65533;@ &#65533;:t{9&#65533;{5 &#65533;&#1453;6 &#65533;&#65533;&#65533;3G&#1280;&#65533;&#65533;&#65533;&#65533;&#65533;Q&#65533;&#65533;&#65533;aN&#65533;&#65533;t&#65533;&#65533;&#65533;-KR&#65533;&#65533;&#65533;&#65533;5$&#65533;&#65533;&#65533;xn-&#65533;o&#65533;&#65533;q~&#65533;&#65533;&#65533;q$&#65533;c&#65533;5R7vc7h&#65533;5&#65533;&#65533;&#65533;&#65533;&#65533;.S&#65533;&#65533;&#65533;&#65533;&#65533;&#65533;&#65533;C&#65533;x&#65533;9&#65533;&#65533;&#65533;&#65533;c6p&#65533;;xc&#65533;w&#65533;!7&#65533;&#65533;&#65533;&#65533;!)&#65533;&#65533;2/U=&#1071;&#65533;B&#65533;|&#65533;&#65533;&#65533;&#65533;&&#65533;+M&#65533;U&#678;4&#65533;&#65533;&#65533;V&#65533;`R&#65533;&#65533;8&#65533;&#65533;&#65533;&#65533;.&#65533;&c&#65533;A&#65533;a0\%&#65533;,uch&#573;&#65533;R&#65533;&#65533;&#65533;*&#1144;C&#65533;,&#65533;&#65533;H&#65533;d&#65533;E3/|&#65533;R$cS&#65533;&#65533;&#65533;o-&#65533;&#65533;M&#65533;#NA&#65533;&#65533;&#65533;4&#65533;#0I&#65533;`&#65533;5&#65533;&#65533;}<&#65533;=&#65533;&#65533;&#65533;8+&#65533;&#65533;&#65533;J&#65533;&#65533;Y&#65533;]&#65533;,&#65533;&#65533;LW49&#65533;&#65533;T&#65533;&#65533;&#65533;*&#65533;&#65533;L&#65533;.&#65533;&#65533;.<&#65533;4O&#65533;&#65533;?&#65533;_S&#65533;D&#65533;&#65533;i&#65533;&#65533;4&#244;NK~5#V!&#65533;&#65533;	&#1184;&#65533;&#65533;n&#65533;{@	&#65533;&#65533;&#65533;&#65533;aFaA&#65533;@&#65533;&#65533;&#65533;,&#898;&#65533;>&#65533;&#65533;@"&#65533;&#65533;&#65533; 2!&#65533;!f&#65533;&#65533; 0&#65533;&#65533;a>&#129;&#65533;|A&#65533;@&#65533;@&#65533;`|!&#65533;&#65533;&#1024;D&#65533;&#65533;	&#65533;&#65533;&#65533;^`&#65533;(&#65533;P`N l`&#65533;&#65533;VBs qqk&#65533;&#65533;N &#65533;&#65533;&#65533;&#65533;&#65533;&#11437;&#65533;&#65533;&#65533;&#65533;`@&#65533;.#v @Q&#65533;_" &#65533;&#65533; @&#65533;q, n &#65533;&#65533;&#65533;E(&#65533;&#65533;&#65533;2&#65533;2&#65533;4&#65533;&#65533;&#65533; H&#65533; &#65533;&#65533;&#65533;&#65533;&#65533;&#65533;d&#65533;AW.`6&#65533;&#1954;&#65533;&#65533;( &#65533;		'A&#65533;
0&#65533;&#65533;&#65533;&#50581;&#65533;x&#65533;a&#65533;&#65533;&#65533;Ata&#65533;&#65533;3&#65533;&#65533;o&#65533;A&#65533;A:C4&#65533;&#65533;&#65533;&#65533;&#65533;&yx&#65533;Uy&#65533;&#65533;.`1&#51713;@&#65533;&#65533;@&#65533;&#65533;3&#65533;&#65533;&#65533;T&#65533;8&#65533;&#65533;&#65533;a&#65533;&#65533;&#65533;&#65533;Gjc &#65533;&#65533;&#1486;6&#1294;&#65533; 9&#65533;&#65533;~
y&#65533;&#65533;@C5&#65533;&#65533;K&#65533;Axv&&#65533;&#65533;/&#65533;&#65533;X&#65533;&#65533;&#65533;L6&#65533;4&#595;2)Ln&#65533;Y](&#65533;&#65533;8&#65533;&#65533;tu&#65533;:&#65533;&#65533;&#65533;U&#65533;d1E&#327;t&#65533;1&#65533;a&#65533; &#65533;ZDZ&#65533;{&#65533;&#65533;&#65533;&#65533;&#65533;&#65533;&&#65533;&#65533;&#65533;&#65533;%&#65533;&#65533;&#65533;&#65533;h&#65533;&#65533;&#65533; &#65533;&#65533;&#65533;kg&#65533;&#65533;oy~Q&#65533;^&#65533;+&#65533;W&#65533;zJ2>&#65533;&#65533;&#65533;V&#65533;<v&#65533;&#65533;&#65533;8y&#65533;&#65533;l&#65533;&#65533;&#65533;&#65533;Wf&#65533;3&#65533;O&#65533;&#65533;&#65533;U&#65533;&#527;_?&#65533;&#1018;=&#65533;W&#65533;HG&#65533;&#65533;^&#65533; &#65533;&#65533;a6&#65533;P&#65533;j)&#65533;k^Ae&#65533;&#65533;;4&#65533;&#65533;&#314;aV&#65533;&#65533; &#65533; &#65533; 	p&#65533;d&#65533;u&#65533;&#65533;	&#65533; &#65533;l&#65533;`
l`-"&#65533;&#65533;T&#65533;,j &#65533; &#65533;a|&#65533;&#65533;!&#65533;!>!&#65533;&#65533;A&#65533;&#65533;3&#65533;&#65533; &#65533;&#65533;&#65533;&#65533;|&#65533;&#65533;&#65533;&#65533;&#65533;	&#65533;p&#65533;`E	&#65533;2z&#65533;<f&#65533;&#65533;l sW&#65533;`@(&#65533;&#65533;$z&#65533;_&#65533;&#65533;S&#65533;z,(&#65533;`&#65533;&#65533;t	` 
@"&#65533;&#65533;&#65533;``&#65533;j L&#65533;*&#65533;:&#65533;" Z} l&#65533;&#65533;&#65533;&#935;9&#65533;0&#65533;7&#65533;&#65533;3ap >&#65533;&#65533;&#65533;"&#1774;B&#65533;W&#65533;p&#65533;G&#65533;~&#65533;T@R&#65533;&#65533;&#65533;3&#65533;&#65533;0&#65533;, &#65533;&#65533;&#65533;&#65533;!3h|&#65533;q=&#65533;u&#65533;&#65533;&#65533;&#65533;:<&#65533;&#65533;bc7&#65533;!&#65533;|&#65533;&#65533;&#65533;&#65533;&#65533;=&#65533;Q-&#65533;o&#65533;a&#65533;&#65533;&#65533;&#65533;&#65533;&#65533;yj&#1842;&#65533;q&#65533;g&#65533;&#65533;&#65533;]&#65533;a>&#65533;&#65533;&#65533;>8D&#65533;&#65533;A&#65533;&#65533;&#65533;&#65533;&#65533;&#65533;&&#65533;&#65533;&#65533;&#65533;<656&#65533;c&#65533;E&#65533;7p&#65533;&#65533;_8<L&#65533;xV+R&#65533;w&#65533;!&#65533;ah^&#65533;A&#65533;&#65533;&#65533;a&#65533;P+4&#65533;A&#1281;&#65533;)&#65533;&#65533;WFIX<&#65533;.te&#65533;&#65533;&#65533;&#488;&#65533;&#65533;OW&#65533;8L@s&#65533;&#65533;A.&#65533;&#65533;&#65533;&#65533;$&#37892;&#65533;&#65533;&#4226;&#65533;C&#65533;&#65533;A&#65533;&#65533;s&#65533;L.9I&#65533;&#65533;)i&#65533;&#65533;o&#65533;4&#65533;&#65533;&#65533;B5#&#65533;&#65533;&#65533;&#65533;R&#65533;&#65533;:&#65533;&#65533;0&#65533;&#65533;&#65533;&#65533;U	&#65533;=`G&#65533;t&#65533;&#65533;&#65533;o&#65533;,&#65533;e&#65533;&#65533;&#65533;~&#65533;&#454;&#65533;&#65533;Oy&#65533;&#65533;&#65533;u&#65533;&#65533;"C&#65533;r&#65533;?%T &#65533;&#65533;&#65533;&#65533;&#65533;2&#65533;&#65533;&#65533;&#706;&#65533;RXw&#65533;[&#65533;&#65533;}\C<&#65533;&#65533;A&#65533;@
&#65533;`&#65533;&#65533;
&#65533;`&#65533;`&#65533;&#65533;&#65533;4&&#65533;`&#65533;&#65533;\&#65533;{&#65533;j&#65533;&#65533;j&#65533;
&#65533; ,&#65533;&#65533;@
&#65533; R&#65533;&#65533;pA4&#65533;&#65533;&#65533;'0&#65533;!A&#65533; Ja&#65533;A&#65533;<&#65533;&#65533;b y@k\&#65533;@&#65533;,&#65533;&#65533;p4G_  &#65533;&#65533;3r&#65533;&#65533;&#65533;F&#65533;:l&#65533;x&#65533;&#65533;&H&#65533;P1$Dhp&#65533;&#65533;&#529;#X`&#65533;	5n&#65533;@&#65533;&#65533;A&#65533;&#65533;$Ep &#65533;
B&#65533;=&#65533;4&#65533;R&#65533;L&#65533;.m&#65533;&#65533;&#65533;&#65533;&Gu&#65533;|x@&#65533;(x a&#133;,`&#65533;&#65533;&#65533;	%B&#65533;X&#65533;&#65533;&#65533;	8p&#65533;&#65533;0a&#65533;aaL&#65533;DM&#65533;o&#1908;i&#65533;&#65533;-&#65533;6m&#1582;]&#65533;F&#65533;&#65533;5k&#1254;IS&#65533;-^&#410;I&#65533;&#65533;8s&#65533;c&#65533;~=&#65533;V&#65533;&#65533;4k&#1654;&#65533;&#65533;&#65533;n&#65533;V&#65533;N&#65533;:&#65533;&#65533;l&#1584;e&#65533;&#65533;m&#65533;&#65533;&#65533;&#1718;&#65533;F&#65533;&#65533;&#65533;&#65533;&#65533;[=t&#65533;h&#530;E-:&#65533;&#65533;&#65533;&#1323;[&#65533;.&#65533;5i&#604;?C&#65533;,&#65533;&#65533;c&#740;A&#65533;&#65533;8{q&#65533;&#65533;&#65533;&#65533;&#65533;&#65533;[&#1781;i&#65533;0G{&#65533;?&#65533;~g&#65533;&#65533;7k&#65533;L&#65533;&#65533;&#65533;4&#65533;(`2&#65533; #&#65533;.&#65533;&#65533;&#65533;K.&#1954;&#65533;0&#65533;&#65533;&#65533;&#65533;0&#65533;u&#65533;&#65533;7&#5939;N&#65533;&#43571;&#65533;:&#34584;&#65533;:&#39736;":&#26115;&#65533;&#65533;c&#65533;9&#65533;&#65533;h#&#65533;&#65533;CN&#65533;;&#65533;d&#65533;B&#65533;S&#907;=&#65533;&#65533;$&#65533;&#65533;/&#65533;#&#65533;&#65533;'&#408;:$&#65533;&#65533;d&#65533;!&#65533;8"&#65533;%&#65533;&#65533;&#65533;:&#65533;|&#65533;b&#65533;&#65533;N:&#65533;#&#65533;7&#65533;u&#65533;8&#65533;p&#65533;&#65533;&#65533;t&#65533;&#65533;;&#65533;&#65533;&#65533;N&#65533;&#65533;&#65533;N;&#65533;&#65533;9&#65533;&#65533;|&#65533;yg&#65533;w&#65533;&#65533;&#65533;c&#65533;&#65533;%&#65533;`6&&#65533;#NIb&#65533;)&#65533;&#65533;e&#65533;7&Y&#22940;&#1208;&#65533;>&#65533;Cj&#65533;&#65533;&#65533;#N8&#65533;&#65533;&#65533;&#65533;&#65533;&#65533;&#65533;&#65533;&#65533;7&#2020;&&#65533;&#65533;&#65533;z&#65533;8&#65533;&#65533;*l&#65533;&#826;&#65533;7&#65533;|&#65533;Z&#65533;&#65533;q&#65533;&#65533;&#65533;&#65533;&#65533;&#65533;&#65533;&#65533;&#65533;&#65533;8&#65533;F+&#19771;&#65533;&#65533;&#65533;B&#65533;&#65533;&#65533;&#65533;&#65533;&#65533;&#65533;m&#65533;&#65533;&#65533;f+&#65533;&#65533;&#65533;*m&#65533;&#838;&#15018;&#65533;&#65533;&#65533;.&#65533;&#35242;+&#65533;&#29347;&#65533;&#65533;&#65533;
$&#65533;?&#65533;;l6&#65533;&#65533;&#460;3&#65533;Dc&#65533;5&#65533;Ms[o&#65533;&#65533;r&#65533;Sp&#65533;&#65533;N&#65533;0&#65533;4&#65533;C8&#65533;&#1028;G&#1792;&#65533;`&#65533;&#65533;TP&#65533;Z&#65533;1&#65533;%&#65533;&#65533;&#1092;u&#65533;&#65533;L7&#65533;6
$&#65533;&#65533;bM8&#65533;&#65533;:k8&#65533; CI{&#65533;&#65533;K}&#65533;p&#65533;&#65533;0&#65533;,&#65533;B=&#65533;0+&#65533; hX"&#65533;P&#65533;	-&#65533;&#65533;.&#65533;@C&#65533;l&#65533;&#65533;&#65533;&#65533;A&#65533;)T&#65533;FA&#65533; 5&#65533;T@(&#1024;Xa &#65533;
6&#65533; B2y&#65533;4m&#65533;!&#65533;!&#65533;<&#65533;$&#65533;LBIQ&#65533;t&#65533;I%~tQ&#65533;&#65533; p XI&#65533;@4 Ah&#65533;;`&#65533;A&#65533;&#65533;A`u&#65533;&#65533;&#65533;h&#65533;_]0A
UhB&#65533;7&#65533;&\6&#65533;<&#65533;2&#65533;(&#253;&#65533;&#65533;'3&#65533;&#65533;.&#65533;&#65533;&#65533;&#65533;0&#65533;&#65533;Lw&#65533; 3L.&#65533;&#65533;b4&#65533;@&#65533;4&#65533;&#65533;&#65533;|&#65533;D&#65533;5&#65533;ic&#65533;&#65533;g&#856;6&#65533;'&#65533;g&#65533;'?&#65533;@1&#65533;A&#65533;&#65533;&#65533;0&#65533;2>s&#65533;fP&#65533;0&#65533;q3>#f&#65533;&#65533;1&#65533;	OxB&#65533;p&#65533;&#65533;&#65533;4&#65533;B&#65533;&#65533;&#65533;h&#65533;3&#65533;S&#65533;kH&#65533;`&#65533;&#65533;&#65533;&#65533;&#65533;Q&#65533;hH#&#65533;&#65533;F6&#65533;&#65533;&#65533;g(#&#65533;&#65533;E.t!!IqB&#65533;&#65533;bc&#65533;U&#65533;&#65533; &#65533;(@&#65533;	&#65533;e&#65533;&#65533;&#65533;&#65533;$"&#65533;F,&#65533;@&#65533;"&#65533;&#65533;&#865;&#65533;&#65533;&#65533;&#65533;%*1	I&#65533;&#65533;&#65533;&#65533;&#65533;>%&#65533;I&#65533;H&#65533;:&#65533;&#611;q&#65533;J&#65533;<2&#65533;#&#65533;%&#65533;"%)&#65533;&#65533;&#65533;&#65533;&#65533;T#&#65533;(&#65533;L&#65533;&#65533;&#65533;&#65533;L&#65533;I?F)E!*&#65533;)&#65533;T&#65533;p&#65533;0&#65533;&#65533;7&#65533;&#65533;qH}&#65533;E&#65533;Z&#65533;(L|&#65533;&#65533;&#65533;&#65533;'E&#65533;rK&#65533;&#1124;&#65533;y&#65533;QR)E3J&#1097;F&#65533;OI3G&#1260;&#65533;9&#900;+&#65533;&#65533;&#65533;]&#65533;L&#65533;V%-{&#65533;H&#65533;R&#65533;&#65533;&#65533;u&#65533;Y&#65533;h&#65533;:V&#65533;&#65533;&#65533;&#65533;e&#65533;36&#65533;7z'b&#65533;&6&#65533;&#65533;&#65533;&#65533;&#1322;&#65533;(&#65533;5&#65533;&#65533;&#65533;=&#65533;s&#65533;&#65533;/
BMS&#65533;{&#65533;'&#65533;F;-:,&#65533;x+5&#65533;bW&#65533;&#65533;&#65533;M&#65533;x3]&#65533;&#65533;6&#65533;&#65533;d(&#65533;&#65533;&#65533;A&#65533;1&#65533;&#65533;e&#65533;&#65533;&#65533;&#65533;,&#65533;.\&#65533;
O B&&#65533;&#65533;4&#65533;&#65533;V@&#65533;&#65533;x&#65533; &#65533;&#65533;&#65533;L&#65533;&#65533;}&#65533;&#65533;&#65533;@&#65533;`&#65533;
&#65533; %!htCh&#65533;L4,aA&#65533;&#65533;&#65533;1&#65533;jj&#1568;3&#65533;&#65533;T@&#65533;&#65533;i&#65533;&#65533;@2&#65533;&#65533; #A
&#65533;67&#65533;&#65533;&#65533;!&#65533;&#65533;ED&#65533;&#1534;F&#65533;	`&#65533;&#65533;p&#65533;8&#65533;o~;@<@&#65533; &#65533;@&#65533;&#65533;&#1286;&#65533; &#65533;&#65533;&#65533;&#1031;A b&#65533;&#65533;m#!	&#65533;e&#65533;&#65533;^&#65533;
&#65533;m*q&#65533;KU
T@x&@p&#65533;dM&#65533;n[8&#65533;;&#65533;&#65533;`&#65533;&#65533;P	&#65533;&#65533;&#65533;&#65533;I&#65533;3&#65533;Aac&#65533;&#65533;F0&#65533;&#459;Y&#65533;&#65533;&#65533;.p&#65533;&#65533;C&#65533;_)Z&#4821;2&#65533;&#65533;9&#65533;y&#65533;q&#65533;gdf&#65533;(&#65533;s&#65533;&#65533;&#65533;;&#65533;?&#65533;&#324;&#65533;&#65533;T&#65533;b&#65533;#)ZA&#65533;]&#65533;B&#65533;xi&#65533;&#65533;q`C)&#65533;2&#65533;@&#65533;Px&#65533;&#65533;X&#65533;&#65533;&#65533;!&#65533;8&#65533;&#65533;/&#65533;&#65533;c&#65533;&#65533;&#65533;.|Q`&#65533;&#65533;&#65533;&#65533;E.T&#65533;\ CP&#65533;&#65533;&#65533;&#65533;
&#65533;&#65533;hE,T&#65533;Me&#65533;d&#65533;%&#65533;&#65533;&#65533;>&#65533;&#65533;h&#65533;&#65533;&#65533;&#65533;:&#65533;aqx&#1456;5&#65533;!lP&#65533;&#65533;g3&#65533;Yxf&#65533;&#65533; ;&#65533;&#65533;&#65533;&#65533;x&#65533;&#65533;N&#65533;&#65533;3&#65533;&#65533;^&#65533;N&#65533;(&#65533;&#65533;t&#65533;&#65533;&#65533;bd&#65533;&#65533;&#65533;"I&#65533;G&#65533;"&#65533;&#65533;&#65533;EH&#65533;T&#65533;~&#65533;Q&#65533;")&#65533;&#1172;Q&#1681;8&#65533;&#65533;&#65533;Uq&#65533;&#65533;&#65533;"&#65533;X)R&#65533;hD&#65533;.&#65533;&#65533;Ut&#65533;+&#65533;&#65533;hL&#198;&#25870;&#65533;&#65533;h&#65533;&#65533;&#65533;&#1286;&#65533;&#65533;&#65533;)M)&#65533;(F(&#65533;d&#65533;&#65533;&#65533;D*2&#65533;&#65533;&#65533;&#1389; *&#65533;r&#65533;&#65533;&#65533;:&#65533;!y&#362;V&#65533;&#65533; eg&#65533;&#65533;UR&#65533;&#65533;&#65533;Xeam&#65533;aC&#1208;&#65533;=&#65533;&#65533;(p&#65533;&#65533;&#1996;KV&#65533;2_|sR&#65533;&#65533;&#65533;Fp&#65533;&#65533;gX&#65533;&#1989;)&#65533;a&#65533;&#65533;&#65533;&#65533;fz&#65533;`M&#65533;&#65533;ir`&#65533;&#65533;&#65533;&#65533;@&#65533;&#65533;&#1435;&#65533;&#65533;/nF2.h&#65533;2#&#65533;^4&#65533;q&#65533;&#65533;&#65533;&#65533;y&#65533;&#65533;&#65533;&#65533;&#65533; &#65533; %	&#65533;n&#65533;&#65533;&#65533;H^@&#65533;&#65533;3Hb&#65533;hD&#65533;p&#65533;B&#65533;&#65533;&#65533;&#65533;2x&#65533;M&#65533;&#65533;l&#65533;^i&#65533;&#65533;&#65533;mDca0D/&#65533;&#65533;Z4&#65533;h&#65533;
J&#1042;&#65533;lm&#65533;&#65533;&#65533;&#65533;s+&#65533;&#65533;&#65533;! 
\ &#65533;B&#65533;&#65533;5&#65533;|ba&#65533;v&#65533;@&#65533;p@&#65533;&#65533;&#65533;&#65533;&#65533;IP&#65533;&#65533;( &#65533;2;$ &#65533;P&#65533;q&#65533;D,&#65533;s&#65533;&#65533;$&#65533;&#65533;
%l(Z&#65533;&#65533;0 Y).&#65533;o&#65533;x&#65533;k&#65533;&#65533;&#65533;t&#65533;&#65533;&#65533;
L U&#65533;]&#65533;&&#65533;\ !8$&#65533;&#65533;h0&#65533;< ?10&#267;`&#65533;w&#65533;&#1029;/&#65533;aU&#65533;&#65533;h&#1027;z&#65533;^&#65533;&#65533;&#65533; &#65533;@
&#65533;`!&#65533;@&#416;&#65533;p=&#784;&#976;&#65533;`7&#65533;=&#704;&#320;>&#65533;@0&#65533;@&#65533;`&#65533; &#65533;`
&#65533;@	&#65533;	&#65533; 	&#65533;&#65533;&#65533;&#65533;F&#65533; &#65533;&#65533; &#65533;&#65533;&#65533;p	&#65533;&#65533; 
&#65533;
&#65533;&#65533;
&#65533; &#65533;&#65533;
]&#65533;0&#65533;&#65533;b&#65533;`I8&#65533;&#65533;&#65533;M&#65533;&#65533;&#65533; 
&#65533;&#65533;&#65533; 
UF&#65533;&#65533;	&#65533;F&#65533;&#65533;	HA&#65533;&#65533;&#65533;	&#65533;&#65533;	&#65533;&#65533;	&#65533;`	&#65533;P	e&#65533;G&#65533;&#65533;o&#65533;m&#65533;&#65533;&#65533;&#65533;&#65533;&#65533;F&#65533;0&#65533;&#65533;x&#65533;{&#65533;t q &#65533;&#65533;(&#65533;&#65533;l&#65533;j&#65533;j@f&#65533;&#65533;&#65533;gf@g&#65533;hpe`&#65533;g&#65533;m&#65533;n&#65533;j &#65533;c ` &#65533;X&#65533;vf`ePr&#65533;IKbIFBi&#65533;&#65533;i&#65533;di&#65533;&#65533;HDr-&#65533;&#65533;&#65533;&#65533;F*&#65533;D-&#65533;2- %&#65533;&#65533;&#65533;j&#65533;#&#65533;%,&#65533;%&#65533;&#65533;#E.&#65533;&#65533;&#65533;4'&#65533;&#65533;L&r)X&#65533;L&#65533;T&#65533;&#1400;&#65533;7%6&#65533;&#65533;&#65533;*&#65533;4&#65533;&#65533;&#65533;$&#65533;H&#65533;&#65533;&#65533;&#65533;&#65533;$&#65533;&#65533;IX&#65533;)$&#65533;&#1992;j?&#65533;H&#65533;Dj&#65533;&#65533;+&#65533;&#65533;&#65533;&#65533;&#65533;&#65533;2&#65533;&#65533;i&#65533;&#65533;M&#65533;N&#65533;&#65533;&#65533;&#65533;O.&#65533;U&#65533;#&#65533;@&#65533;&#65533;;&#65533;
6&#65533;&#65533;&#65533;&#65533;&#65533;&#65533;1&#65533;&#65533;&#65533;&#65533;&#65533;&#65533;&#65533;)&#65533;&#65533;(&#65533;B&#17417;&#65533;&#65533;&#65533;&#65533;&#65533;Aiq"wOW	IB&#65533;&#65533;??	&#65533;B4&#65533;&#65533;`	&#65533;&#65533;&#1042;&#65533;@&#65533;` &#65533;&#65533;&#1040;&#65533;"&#65533; &#65533;q&#65533;`	vpK&#65533;?'&#65533;7&#65533;6a6~u2&#65533;@	&#65533;`	}]&#65533;&#65533;&#65533;&#65533;&#65533;&#65533;&#65533;
U&#65533;&#65533;&&#65533;A&#65533;q&#1344;&#65533;&#65533;Z`&#65533;P&#65533;q&#1760;&#65533;&#65533;0&#65533;.&#65533;&#65533;%&#65533;&#65533;\&#1061;&#933;&#65533;c*&#65533;6&#65533;)70A&#65533;6/T. &#65533;!&#65533; &#65533; 5&#65533;Y2&#65533;Y|00`&#65533;&#65533;ka &#65533;  v&#65533;@G&#65533; &#65533;dH	&#65533;&#65533;&#65533;&#65533;&#65533;&#65533;b&#65533;9@p&#65533;&#65533;&#65533;q&#65533;\&#65533;_&#65533;W`&#65533;&#65533;&#65533;;&#65533;]_&#65533;WaAZ`I&#65533;S"&#65533;&#65533;1&#65533; &#65533;&#65533;S&#65533;^&#65533;&#65533;&#65533;&#65533;&#65533;&#65533;&#65533;P&#65533;&#65533;!&#65533;&#65533;`&#65533;&#65533;
&#65533;&#65533;	&#65533;&#65533;&#65533;&#65533;c&#65533;0b&#65533;^	&#65533;&#65533;IX&#65533;&#65533;&#65533;@&#65533;&#65533;&#65533; &#65533; 
&#65533; 	&#65533;&#65533;&#65533;&#65533;y gu&#65533;t &#65533;1
&#65533;p&#65533;&#65533;&#65533;6x&#65533;}&#65533;&#65533;`&#65533;&#65533;&#65533;&#65533;&#65533;&#65533;&#65533;&#65533;9&#65533;&#65533;&#65533;	d&#65533;&#65533;&#65533; 	&#65533;|&#65533;&#65533;&#65533; |&#65533;z&#65533;&#65533;|&#65533;z`&#65533;ypw`&#65533;VjvP&#65533;.Zr&#65533;p&#65533;&#65533;&#65533;&#65533;kp&#65533;&#65533;&#65533;&#65533;&#65533;hc`&#65533;[&#65533;\&#65533;&#65533;]&#65533;&#65533;{&#679;}&#65533;[&#65533;UpZpR`w&#65533;a _&#65533;&#65533;c@e@&#65533;&#65533;&#65533;&#65533;&#65533;k&#65533;&#65533;e^0&#65533;&#65533;h&#65533;&#65533;&#65533;&#65533;&#65533;E&#65533;#&#65533;*'&#65533;*iD2H&#65533;d&#65533;&#31146;&#65533;:&#65533;&#65533;&#65533;i&#65533;o&#65533;Q*&#65533;N&#65533;N&#65533;&#65533;.&#1202;&#65533;A&#65533;/&#65533;$&#65533;Vy&#65533;,&#65533;&#65533;&#65533;c5K&#65533;&#556;&#65533;k&#65533;&#300;,i&#65533;&#65533;/;j&#65533;6i&#65533;6i&#65533;Ti&#65533;&#65533;&#65533;F&#65533;B4B$&#65533;
&#65533;PR)&#65533;VlbRJ3&#65533;&#65533;&#65533;o&#65533;&#10967;&#65533;-&#65533;&#65533;H&#65533;&#65533;+&#65533;x+&#65533;&#65533;-&#65533;&#65533;,&#65533;P0W&#65533;&#65533;>&#65533;pL9&#65533;#D&#65533;3a<G&#65533;P@&#912;&#65533; p&#65533;&#65533;!&#65533;&#65533;&#65533;&#65533;&#65533;@&#65533;SJ&#65533;~&#65533;s66aH9&#65533;&#65533;=&#65533;&#65533;@&#65533;`&#65533;L	p&#5232;&#65533;&#65533;S&#65533;&#65533;&#65533;@?&#65533;=&#65533;&#65533;A&#65533;as&#65533;&#65533;&#65533;`&#65533;`.&#65533;>B&#65533;
8b$&#65533;EFN&#626;4&#65533;&#65533;&#65533;d&#65533;&#65533;
&#65533; a&#65533;&#65533;&#65533;%&#65533;t{&#65533;;_C}&#65533;G &#65533; &#65533;g&#65533;b&#65533;&#65533;0S6&#65533;&#65533;&#65533;	&#65533;&#65533;
&#704;&#65533;~Y&#65533;a&#65533;&#65533;&#65533; &#65533;&#65533;A&#65533;&#65533;I&#65533;2 ZS'&#65533;&6&#65533;`&#65533;`;p;&#65533;tOGQW#P+&#65533;(&#65533;&#65533;&#65533;9z&#65533;&#65533;&#65533;&#65533;5&#65533; 3a &#65533; &#65533;&#65533;&#65533;0ay,p"&#65533;y  `&#65533;s&#65533;&#65533;P
&#65533;&#65533;
&#65533; 
&#65533;0	&#65533;&#65533;9&#65533;pr4@&#65533;Y &#65533; &#65533;&#65533;Wx&#65533;&#65533;&#65533;'&#65533;;l&#65533;&#65533;&#65533;}hk&#65533;&#65533; [P	&#352;&#65533;&#65533;
&#65533;^W[&#65533;&#65533;_&#65533;&#65533;&#65533;&#65533;&#65533;d&#65533;&#65533;	7&#65533;
&#65533;&#65533;
&#65533;`
<&#65533;
&#65533;&#3870;&#65533;&#65533;p
&#65533;&#65533;&#65533;&#65533;
&#65533;e
&#65533;&#65533;	a8	&#65533;'	&#65533;&#65533;&#65533;&#65533;&#65533;-x2&#65533;&#65533;zP4&#65533;h5&#65533;&#65533;&#65533;&#65533;&#65533;&#65533;Z&#65533;o&#65533;g `&#65533;j&#65533;a{f&#65533;i&#65533;e&#65533;&#65533;&#65533;xj@&#262;&#65533;&#65533;JcP&#65533;&#65533;&#65533;&#65533;_0b&#65533;`&#65533;&#65533;] dx&#65533;&#65533;^0c&#65533;&#65533;U&#65533;&#65533;]&#65533;Y&#65533;Z&#65533;&#65533;]&#65533;\ &#65533;Wp&#65533;Xp&#65533;]&#65533;^ &#65533;UPY&#65533;&#65533;@&#513;,&#512;&#65533;v&#65533;&#65533;[&#65533;X&#65533;_0&#65533;&#65533;&#65533;&#65533;V&#65533;]\W,&#65533;&#65533;&#65533;&#65533;&#267;&#65533;g&#65533;&#1544;&#65533;x&#65533;&#65533;j&#65533;?&#65533;&#65533;&#65533;f&#65533;&#65533;&#65533;H&#65533;zi&#65533;v*&#65533;d&#65533;&#65533;X&#65533;&#65533;&#65533;H&#65533;t&#65533;&#65533;64&#65533;&#65533;M&#65533;&#65533;&#65533;&#65533;,&#65533;&#65533;n	s$r&#65533;&#65533;&#65533;&#65533;&&#65533;Z%&#65533;DH&#65533;v&&#65533;
#/&#65533;j&#1060;$&#65533;&&#865;&#65533;n&#65533;&#1578;&#65533;&#1419;&#65533;&#65533;H&#65533;&#65533;#&#65533;&#65533;&#65533;+&#39339;&#65533;&#65533;#&#65533;&#65533;&#65533;&#65533;$&#65533;&#399;&#1042;*#&#65533;&#65533;&#65533;rer&#65533;&#65533;i&#65533;&#65533;n&#65533;&#65533;&#65533;g&#65533;A+5&#65533;&#65533;&#65533;&#65533;`&#65533;A&#65533;y&#65533;&#65533;&#65533;&#65533;qs)&#65533;RU&#65533;&#65533; B&#65533;J&#65533;&#65533;;&#65533;&#65533;&#65533;=&#65533;#&#65533;&#65533;&#65533;@ms&#65533;3&#65533;p&#65533;NI?&#65533;R&#65533;&#65533;>]?tA&#65533;&#65533;&#65533;YK&#65533;
&#65533;&#65533;RkA5d&#65533;&#352;&#65533;W&#65533;&#65533;X&#65533;N{&#65533;J&#65533;^#&#65533;&#65533;&#688;_W&#65533;&#65533;&#65533;&#65533;`
U9&#65533;&#65533;&#65533;$&#65533;; &#65533;&#65533;&#65533;!&#65533;H@~ w 9ux0
&#65533;&#65533;^&#65533;_&#65533;&#65533;	&#65533;0&#65533;&#65533;&#65533; &#65533;&#65533;s&#65533;&#65533;&#65533;&#65533;
|&#65533;&#65533; &#65533;&#65533;P&#65533; &#65533;&#65533;EpT+&#65533;&#65533;z&#65533;&#65533;T]&#65533;&#65533;W]&#65533;5}a&#65533;W&#65533;&#1358;&#65533;'&#1082;&#65533;Y&#65533;&#65533;Y&#65533;&#65533;z&#65533;&#65533;&#65533;&#65533; &#65533;&#65533; &#65533;C%/&#65533;w]&#65533;;-&#65533;D h&#65533;&#65533;&#65533;&#65533;&#65533;P
&#65533;&#65533;	&#65533;&#65533;9&#65533;&#65533;Z02`&#65533; &#65533;5&#65533;&#65533;&#1093;&#65533;s&#65533;Y&#65533;&#65533;p;@&#1918;s2&#65533;WX!&#65533;&#65533;&#65533;;<&#65533;&#65533;0&#65533;&#65533;&#65533;&#65533; V4&#65533;&#65533;
&#65533;&#65533;&#65533;
&#65533; &#65533;`
&#65533; &#65533;&#65533;&#65533;	`x	yT	wdF&#65533; &#65533;0	&#65533;&#65533;
&#65533;`	L&#65533;&#65533;-\&#65533;r0.pfj&#65533;&#65533;&#65533;&#65533;\,&#65533;&#1544;&#65533;&#65533;l0&#65533;&#1929;d&#65533;&#65533;z&#65533;\&#65533;|&#65533;&#65533;T@&#65533;<+&#65533;T`&#65533;&#65533;JX&#65533;&#65533;&#65533;&#65533;Up&#65533;[`S&#65533;&#65533;Tp&.&#65533;2N&#65533;/>R0Up&#65533;V&#65533;&#65533;*&#65533;&#65533;'^&#65533;-&#65533;&#65533;YPX&#65533;Vp&#65533;:UZ &#65533;yv~,&#65533;J&#65533;&#65533;&#65533;&#65533;b&#65533;&#65533;&#65533;8_ W&#65533;%.&#482;&#65533;&#65533;
&#65533;&#65533;&#533;&#65533;&#65533;&#65533;&#65533;&#65533;&#65533;j&#65533;x&#65533;&#65533;V&#65533;&#1376;&#65533;I&#65533;&#65533;/&#65533;&#65533;j&#65533;&#1163;&#65533;&#65533;&#35292;+&#65533;&#65533;&#65533;&#65533;&#65533;r&#65533;&#65533;Fo&#65533;H4&#65533;&#65533;&#65533;&#65533;&#40824;HG*&#65533;J&#1840; &#65533;&#65533;
&#65533;0,&#65533;^#&#65533;4,	&#65533;&#65533;&#65533;rCS.02m8rI&#65533;N#&#65533;6&#65533;&#65533;N&#65533;&#65533;&#65533;&#394;&#65533;*4&#65533;QQ&#65533;14&#65533;d*&#65533;RN&#65533;24&#65533;&#65533;/j&#65533;r&#65533;p;&#65533;B&#65533;Q&#1618;&#65533;&#65533;H&#65533;&#65533;&#65533;+&#65533;vp&#65533;R&#65533;&#65533;&#65533;C&#640;sNI&#65533;1?9&#65533;&#65533;&#65533;&#65533;1e&#65533;&#65533;&#65533;&#65533;&#65533;&#65533;&#65533;&#65533;0&#65533;&#65533;J&#65533;&#65533;&#65533;G&#65533;&#65533;9&#65533;@+&#65533;mC	&#65533;H&#1620;M&#65533;&#65533;3 &#65533;&#65533;&#65533;:&#65533;&#65533;&#65533;&#65533;&#65533;&#65533;&#65533;&#65533;&#65533;	&&#65533;E&	&#2004;$-&#65533;	&#65533;&#304;&#65533;&#65533;
&#65533; 	v@<&#65533;&#65533;6&#65533;gh&#65533;*&#65533;@&#65533;&#65533;`&#65533;&#65533;g _ &#65533;P>&#65533;u&#65533;&#65533;	&#65533;&#65533;	&#65533;&#65533;d
&#65533;&#65533; &#65533;&#65533;&#65533;J
&#65533;[&#65533; &#65533;@?=&#65533;&#65533;	j&#65533;1.&#65533;.&#65533;w&#65533;kx)&#65533;]&#65533;&#65533;\&#65533;&#65533;5&#65533;y&#65533;&#65533;6&#65533;&#65533;"`X{o#`&#65533;{Y&#65533;&#65533;7&&#65533;&#65533; WW$&#65533;&#65533;&#65533;6&&#65533;&#65533;c;&#65533;&#65533;:&#65533;_&#65533;&#65533;&#65533;	&#65533;@
&#65533; &#65533;&#65533;&#65533;Q}'P}&#65533; &#65533;&#65533;&#65533;&#65533;&#65533;&#65533;&#65533;]&#65533;&#65533;&#65533;;&#65533;y&#65533;0*&#65533;&#65533;&#65533;X*&#65533;m&#65533;&#65533;&#65533;	e&#65533;G+x[&#65533;w&#137;&#65533;o&#65533;Q*z`w&#65533;~ &#65533;\&#65533;w@u@&#65533;n&#65533;s&#65533;s >4&#65533;geP&#65533;b0&#65533;b&#65533;&#65533;&#65533;&#65533;&#65533;}&#65533;&#65533;n&#65533;&#65533;z&#65533;x&#65533;&#65533;&&#65533;lP&#65533;W\&#65533;e&#65533;&#65533;j&#65533;&#65533;[&#65533;&#65533;Yp&#65533;u]&#65533;&#65533;3&#65533;&#65533;0&#452;&#65533;&#65533;&#65533;@1&#65533;p&#1541;&#65533;&#65533;/\&#65533;t!&#65533;&#65533;&#65533;&#206;`&#65533;d&#65533;&#65533;%L&#65533;/&#65533;t&#65533;&#65533;K&#65533;1&#720;cF&#65533;29&#728;A&#65533;&#65533;&#65533;&#65533;4>&#996;Ic&#65533;f&#723;"&#65533;P&#65533;bQ`&#65533;/b&#65533;@&#65533;e0d&#788;i)f&#65533;&#1455;[&#65533;ew&#65533;9&#65533;f&#849;#W&#924;&#65533;rl&#853;7&#65533;-&#1784;&#65533;&#65533;&#65533;-GW&#65533;_&#65533;s&#65533;&#65533;W&#65533;0`&#65533;q	&#65533;&#65533;&#65533;p&#1914;l&#65533;B&#65533;N\8&#65533;&#65533;&#65533;&#1529;&#65533;o&#65533;,sm&#65533;&#65533;`p&#1702;M&#65533;&#1421;[6k&#1654;a&#65533;&#65533;M\7l&#1456;y&#65533;-&#1781;j&#1118;5c&#428;&#65533;3g&#333;C&#65533;&#65533;&#65533;Z&#65533;k&#65533;x&#65533;&#65533;&#65533;29&#527;&#65533;&#65533;&#65533;m&#1213;&#47501;&#65533;7p&#65533;5&#65533;,&#65533;&#65533;&#65533;&#65533;&#1576;I-&#65533;4i&#65533;&#65533;?cN&#65533;Z6 &#65533;&#65533;&#65533;&#2028;1&#65533;&#65533;&#1386;&#65533;Mm&#65533;&#65533;&#65533;&#65533;&#65533;&#65533;b&#65533;q&	&#65533;&#65533;&#65533;k&#65533;i&#65533;-=&#65533;(&#65533;&#65533;&#65533;\cP&#65533;&#1834;&#65533;&&#65533;h&#65533;&#65533;p&#65533;&#31241;&#65533;&#65533;d&#65533;.&#65533;e&#65533;&#65533;&#65533;j&#65533;Y&f6&#65533;&#985;d&#65533;qFgD&&#65533;{\&#65533;&#65533;~<Ne&#65533;q&#65533;&#65533;s&#65533;&#65533;&#65533;g&#65533;R&#65533;i&#65533;Q&#65533;Hg&#65533;9&#409;gp|fb&#65533;&#65533;&#65533;&#65533;!fg&#65533;)&H)<&#65533;Mdn&#65533;&#65533;&#65533;(&#65533;&#65533;&#65533;+s$rh&#65533;&#65533;PPd&#65533;,&#1240;f&#65533;<&#65533;&#65533;b&#65533;FblT&#65533;&#65533;K5&#65533;&#65533;H&#65533;&#65533;e&#65533;Wb&#65533;EPA&#65533; r&#65533;!&#65533;b&#65533;Zo&#65533;!&#65533;(&#65533;X&#65533;&#65533;?&#65533;C&#65533;7>&#65533;&#65533;`x&#65533;&#65533;Q<1&#65533;^&#65533;!f&#65533;a|&#65533;&#65533;VRA&#65533;X<QD&#65533;Qj&#65533;8d&#65533;&#65533;&#65533;Bep&#65533;&#65533;V(&#65533;!&#65533;Vh&#65533;J&#65533;0&#65533;&#65533;&#65533;,&#65533;`~'&#65533;&#65533;&#65533;6&#65533;W&#65533;@&#65533;N(\xF!L8A*h&#65533; :&#65533;&#65533;cp&#65533;&#65533;&#65533;&#1536; &#65533;&#65533;&#65533;&#65533;&#65533;=&#65533;&#65533;0&#65533;&#65533;&#65533;( &#65533;h&#138;8&#65533; &#65533;G	&#266;b&#1057;&#65533;8&#65533;$&#65533;&#65533;&#65533;8&#65533;&#65533;8&#65533;&#65533;&#65533;&#65533;&#65533;&#65533;&#65533;4&#65533;&#65533;A&#65533;B &#65533;N&#65533;&#65533;&#65533;5&#65533;&#65533;c<&#65533;cn=&#65533;&#65533;C=&#723150;:&#65533;#&#65533;;&#65533;C&#65533;&#65533;X&#65533;6&#65533; &#65533;&#65533;3&#65533;&#65533;j&#65533;&#65533;&Z&#65533;&#65533;5&#65533;X&#65533;3&#65533;P&#65533;"&#65533;8&#65533;&#65533;&#65533;&#65533;B&#675;1r:&#65533;r7&#1936;c&#65533;&#65533;`&#65533;(&#65533;jH*0@&#65533;}&#65533;&#65533;&#65533;2&#524;3p"&#65533;w&#65533;&#65533;&#65533;&#65533;&#65533;&#65533;&#65533;$&#65533;"&#65533;&#65533;&#65533;k&#65533;&#65533;Z^v&#18911;*&#65533;&#65533;z*&#41755;t&#1705;&#65533;&#65533;&#65533;&#65533;q&#65533;M:(&#65533;&#65533;)&#65533;&#160;&#65533;&#65533;G&#610;&#65533;&#65533;&#65533;J'&#65533;C&#65533;j&#65533;&#65533;-&#65533;&#65533;&#65533;/&#65533;&#65533;;&#65533;&#65533;&#65533; C&#65533;,&#65533;&#65533;L_&#65533;&#65533;&#65533;&#65533;0wA ]&#65533;&#65533;&#65533;&#65533;.d&#776;&#65533;&#65533;&#65533;pC&#65533;&#65533;@&#65533;l&#65533;&#65533;l&#65533;&#65533;i&#65533;P8e,&#65533;&#65533;&#65533;5e@&#65533;&#65533;@F0&#65533;&#65533;k&#65533;Q&#65533;&#65533;Ey&#65533;J&#65533;&#136;&#65533;&#65533;1&#65533;&#65533;6&#65533;&#65533;hF3&#65533; &#65533;l&#65533;&#65533;.&#65533;
&#65533;&#65533;&#65533;jg,*&#65533;F&#65533;t&#65533;&#65533;F&#65533;(&#9740;$F+&#400;&#65533;}&#65533;!d &#65533;H&#65533;0&#65533;Q&#65533;d&#65533;Q&#65533;&#65533;8F	Hd&#65533;&#65533;&#65533;&#65533;&#65533;&#65533;&#65533;&#65533;HHR&#65533;&#720;6D&#65533;E0F&#65533;&#65533;&#65533;&#65533;!&#65533;HPC&#1168;&#408;&#65533;&#65533;%%
J&#65533;@e3|&#65533;hph&#65533;&#1098;j4&#65533;U&#65533;&#65533;>&#65533;g&#65533;&7&#65533;&#65533;F&#65533;8&#65533;&#65533;&#65533;&#65533;]>)&#65533;&#792;%&#65533;&#65533;HD&#65533;&#65533;Y*&#65533;0*4&#65533;gZ&#65533;&#65533;$&#423;&#65533;A&#65533;c&#50329;&#65533;&#65533;&#65533;3p&#65533;4&#65533;0&#65533;&#65533;&#65533;8&#65533;&#65533;&#65533;g&#65533;&#1868;'#&#65533;-j&#65533;&#1242;&#65533;d$1~qX&#65533;&#65533;&#65533;&#65533;E/N&#65533;&#65533;<&#65533;V&#65533;&#65533;&#65533;&#65533;%$	L&#65533;B&#1792;>&#1057;qmX+p&#65533;[&#65533;b&#65533;P&#65533;,&#65533;&#65533;:&#65533;K&#65533;&#65533;&#65533;+\&#65533;X&#65533;&#65533;&#65533;&#65533;&#65533;.~&#65533;&#65533;l&#65533;&#65533;&#65533;8&#65533;E&&#65533; &#65533;&#65533; sL x&#65533;`&#1536;&#65533;5Hk&#65533;@&#1542;&#65533;&#65533;&#65533;&#65533;+xH  L$&#65533; 6&#65533;1&#65533;&#65533;$S&#65533;&#65533;&#65533;&#65533;@X 0&#65533;&#65533;ye&#65533;&#65533;&#65533;@&#65533;z L&#65533;jx%nP)X&#65533;XAB&#65533;&#65533; d&#65533;W6&#65533;&#65533;I5k &#65533;&#65533;:&#65533;&#65533;p lA&#1654;&#65533;&#65533; I &#65533;&#2029;!t&#65533;-&#65533;&#65533;7&#65533;r&#65533;&#65533;&#1030;3$&#65533;&#65533;
q&#65533;&#65533;&#65533;&#65533;&#65533; A&#65533;&#416;&#65533;&#65533;&#65533;&#65533;lHW&#65533;&#65533;0t&#65533;)	B:G&#65533;&#65533;N&#65533;:&#65533;n&#65533; :&#65533;&#65533;&#65533;u\&#65533;^&#65533;&#1960;&#65533;a"&#65533;&#65533;nB&#65533;7&#65533;/`&&#65533;&#65533;@h2&#65533;&#517;&#65533;&#65533;&#65533;[_&#65533;&#65533;<&#65533;&#65533;&#65533;)&#65533;%&#65533;{a&#9240;&#65533;&#65533;a&#65533;&#65533;&#65533;&#65533;&#65533;&#65533;&#65533;&#65533;&#65533;p&#65533;&#65533;&#65533;n&#65533;&#65533;&#65533;&#65533;%&#65533;&#65533;i&#65533;`&#65533;&#65533;ahp&#65533;&#65533;&#65533;4F&#65533;{&#65533;&#1558;Qf2&#65533;&#65533; v2c&#65533;`0&#65533;&#65533;e&#65533;r&#65533;&#884;'4&#65533;&#65533;K{&#65533;&#65533;&#65533; h5S&e&#65533;V&#65533;,#i>&#65533;&#65533;2&#65533;&#65533;#'HuI&#544;&#65533;0z*c&#65533;&#65533;&#65533;@&#65533;0&#65533;&#65533;&#65533;\&#65533;9&#65533;x&#65533;.&#19211;&#65533;&#65533;&#65533;&#65533;&#65533;E0&#65533;D&#65533;;a&#65533;9&#65533;r&#65533;=&#65533;b&#1801;&#65533;X&#65533;&#1305;&#65533;&#65533;&#65533;&#65533;&#65533;&#724;r30v&#65533;&#65533;` &#65533;&#65533;&#65533;&#65533;.z!&#65533;^&#65533;&#65533;&#65533;&#65533;n/t&#65533;Q&#65533;&#65533;&#855;Ju&#65533;&#65533;U&#65533;&#65533;&#65533;&#65533;@U&#65533;&#65533;g&#65533;r&#65533;Xf&#65533;hT&#65533;T&#65533;QM<&#435;Di%*9&#65533;1&#65533;R&#65533;&#65533;%eD*&#65533;&#65533;Y3&#65533;f&#520;&#65533;&#65533;&#65533;!+&#65533;&#65533;&#65533;*])&#65533;&#65533;&#65533;v&#65533;&#65533;&#65533;&#65533;g;c&#65533;6F&#65533;!Q&&#65533;&#65533;&#65533;&#65533;&#65533;Y&#65533;&#65533;&#65533;&#17691;&#65533;.O&#1897;&#65533;LN1&#65533;&#65533;&"&#65533;:&#65533;fx&#65533;.&#65533;`&#65533;&#65533;&#65533;X&#65533;,&#956;&#65533;U&#65533;&#65533; &#65533;&#1312;(D&#65533;
a`&#65533;&#65533;p:&#769;g&#65533;&#65533;"B1[&#65533;"&#65533;X&#65533;*f&#65533;!&#65533;&#1878;&#65533;-&#65533;&#65533;&#65533;Z&#65533;&#65533;z&#65533;&#207;&#1125;^tbT&#65533;&#65533;
&#65533;&#65533;.&#65533;&#65533;SG&#65533;<&#65533;&#65533;B&#65533;`&#65533;&#65533;&#65533;ZU&#65533;&&#65533;&#65533;&#65533;)0&#65533;&#65533;&#1396;&#65533; % A"P2&#65533;&&#65533;&#65533;@&#65533;0 +@&#65533;&#1024;	\&#65533;&#65533;&#65533;&#65533; &#65533;&#65533;0&#65533;&#65533;&#65533;&#65533;`&#65533;|&#65533;8&#65533;&#65533;
K&#65533;&#65533;&#65533; &#65533;&#65533;0&#65533;&#65533;` j&#65533;&#65533;&#65533;8&#65533;&#65533;&#1090;&#65533;^&#65533;M=&#65533;J&#65533;&#65533;&#65533; 5X&#65533;I&#65533;&#65533;&#65533;&#1466;!p&#65533;&#65533;&#65533;s&#65533;:&#65533;[&#65533;&#65533;5&#65533;Bvr&#65533;2`.s&#65533;&#65533;J&#65533;;&#65533;&#65533;&#65533;aq&#65533;nu=B;&#65533; %"&#65533;[
G&#65533;&#65533;}&#65533;&#65533;&#65533;&#65533;lH&#65533;nY&#65533;5&#65533;$YS&#65533;b&#65533;&#65533;&#65533;n&#65533;&#65533;S&#65533;p&#65533;&#65533;GE&#65533;^&#65533;&#65533;WZb&#65533;3&#65533;&#65533;a
&#65533;&#65533;?&#65533;b&#65533;&#65533;&#816;&#65533;P@&#65533;&#624;4H4h&#65533;&#65533;C&#65533;&#65533;
&#65533; &#65533; &#65533;&#65533;0`0 &#65533;&#65533;&#65533;Y&#65533;&#65533;R&#65533;&#65533;&#65533;m(&#65533;&#65533;&#65533;&#65533; | 	"&#65533;p&#65533;&#65533;&#65533;&#65533;&#65533;o&#65533;&#65533; &#65533;&#65533;&#65533; &#65533;&#65533;&#65533;&#65533;)&#65533;&#65533;&#65533;!/J!&#65533;@&#65533;&#65533;"Pz&#65533;p
&#65533;F&#65533;&#65533;3&#65533;&#65533;&#65533;&#65533;${&#65533;:K43&#65533;Z&#65533;]&#65533;Y&#65533;b&#65533;=&#65533;$*:a6dCKY&#65533;6,\&#65533;[ &#219;&#65533;&#65533;}&#65533;B=&#65533;CH&#65533;&#65533;<d$?&#65533;093!&#65533;>TC6&#65533;7\&#65533;7&#65533;!Ys&#199;&#65533;5b&#1573;&#65533;&#65533;DX&#65533;K&#65533;&#65533;
&#65533;Cn&#65533;&#65533;w"&#65533;7&#65533;hHEkZB'2K&#65533;b&#65533;&#65533;p&#65533;&#65533;e8W3g&#65533;)&#65533;&#65533;i`&#65533;b&#65533;&#65533;)&#1206;&#65533;f*,+h&#65533;i &#65533;ex'Xt&#65533;fR&#65533;g&#65533;&#65533;]`&#194;Z)<&#65533;&#65533;K1&#65533;&#65533;M&#1221;zc8pj&#65533;wJ&#65533;D&#65533;&#65533;bp&#65533;N&#65533;l&#65533;&#65533;HL&#65533;H&#65533;Z&#65533;&#65533;&#65533;&#65533;8[&#65533;\&#65533;M&#65533;1&#65533;*&#65533;=p&#65533;K&#65533;F&#65533;&#761;&#65533;F8&#65533;Y&#65533;R1&#65533;Y&#65533;&#65533;]&#65533;k
&#65533;]xFhq7z&#65533;\`&#65533;H&#65533;h+Y&#65533;&#65533;7@&#65533;&#65533;&#65533;&#65533;h&#65533;t&#65533;&#65533;&#65533;&#65533; &#65533;+=&#65533;&#65533;:&#65533;)&#65533;8&#65533;p&#65533;&#65533;x&#65533;&#65533;&#65533;X &#65533;Y&#65533;&#65533;1 &#65533;&#65533;&#65533;	&#65533;&#65533;&#65533;&#65533;J&#65533;&#65533;&#1660;X &#65533;&#65533;&#355; 	X&#65533;&#65533;&#65533;;&#65533;RI8&#65533;H 
&#65533; &#65533;&#65533;&#512;&#65533;A&#65533;&#65533;&#65533;;&#65533;&#65533;&#65533;&#65533;h*{)&#65533;P&#65533;&#1307;&#706;i=(&#65533;wy&#65533;&#65533;((&#65533;
5`&#65533;&#65533;&#237;&#65533;&#65533;</9&#65533;&#65533;&#65533;	
&#65533;qL5&#65533;L+
&#473;&#65533;!&#65533;&#65533;i&#65533;&#1052;&#65533;r&#65533;&#65533;&#65533;J&#65533;&#65533;&#65533;&#953;.&#65533;<0&#777;&#65533;6&#65533;-&#860;	&#65533;&#65533;&#65533;&#65533;&#65533;L&#65533;0&#65533;p&#65533;	&#65533;@&#65533;Z&#65533;&#65533;&#857;0&#65533;	&#65533;&#65533;&#65533;&#65533;&#65533;&#1593;L&#65533;\@&#65533;&#65533;	&#65533;&#65533;&#65533;&#65533;&#65533;&#65533;iL&#65533;&#521;&#65533;&#65533;&#65533;.&#65533;&#65533;<&#65533;&#65533;,&#65533;&#1328;	l8p&#65533;50
&#65533;#&#65533;n&#65533;!&#65533;&#65533;&#65533;&#65533;|&#65533;lp&#65533;&#65533;&#65533;&#65533;k&#65533;&#65533;&#65533;&#65533;&#65533;@&#65533;&#65533;8&#65533;&#65533;<&#65533;*r%&#65533;e#&#65533;1	$B
$3&#65533;1&#65533;`&#65533;B-&#65533;&#65533;^&#65533;YC&#65533;+&#65533;U{6>R5&#65533;&#65533;L&#65533;&#65533;&#65533;\C&#65533;&#65533;H[&#65533;\&#65533;#}&#65533;&#65533;zs&#65533;K?&#65533;F&#65533;&#65533;&#65533;\&#1541;^@&#65533;&#65533;B&#65533;`&#65533;U5&#65533;&#65533;>&#65533;&#65533;Q&#65533;H<&#65533;Vs3 &#65533;7&#65533;&#65533;}k&#65533;d(6~cR|s&#65533;}&#65533;{z&#65533;m&#65533;'2&#65533;#&eQL!:Q6l&#65533;|&#65533;&#65533;X&#65533;&#65533;b35&#65533;i&#65533;6;)&#65533;Dc&#65533;+&#65533;Se &#65533;Y&#65533;S#&#65533;7&#65533;&#65533;B&#65533;E&#65533;2yk&&#65533;&#65533;8&#65533;;&#65533;H&#1653;e&#65533;Sy&#65533;9&#65533;#a&#65533;_&#65533;=&#65533;&#65533;x&#65533;]X3R_&#517;&#65533;&#65533;Q &#65533;T\&#65533;I-&#65533;R&#65533;&#65533;4&#65533;#}&#65533;.])S}7,]C
&#65533;&#65533;ahUN+&#65533;z&#65533;&#65533;ax"&#65533;|&#65533;&#65533;>"&#65533;E&#65533;I&#325;XHQ(&#65533;V&#65533;&#65533;:&#65533;P`&#65533;:@&#65533;4&#65533;?XI&#65533;&#65533;B&#65533;<&#65533;J@&#65533;&#65533;C&#65533;4L{&#65533;>R"R&#65533;7s&#65533;7KCP=Wv}7c&#65533;&#65533;d&#65533;M&#65533;&#65533;(&#65533;&#65533;&#65533;&#65533;IX&#65533;&#65533;&#65533;&#65533;&#65533;K&#65533;&#172;&#1600;&#65533;Kw&#65533;I&#65533;&#65533; &#65533;H&#65533;&#65533;&#65533;&#65533;H&#65533; &#65533;&#65533;&#657;q&#65533;~y &#65533;&#65533;&#65533;&#65533;3&#65533;p &#65533;;<&#65533;b&#65533;&#65533;&#65533;
&#65533; &#65533;J&#65533;&#65533; &#65533;+&#65533;&#65533;8&#65533;
&#1084;x&#65533;&#65533;&#65533;&#65533; &#65533;S&#65533;&#65533;&#65533; &#1083;&#65533;&#65533;&#65533; &#65533;:&#65533;1&#65533;&#65533;-&#65533;K&#65533;&#65533;p&#65533;&#65533;&#560;&#65533;&#65533;L6h&#65533;6&#65533;Z&#65533;&#65533;=&#65533;&#237;5&#65533;&#65533;&#65533;Z&#65533;&#65533;Z4&#65533;&#65533;&#65533;&#65533;4&#1731;&#65533;.&#65533;`&#65533;&#65533;&#65533;&#65533;&#65533;&#953;&#65533;-&#65533;,&#1026;-&#65533;,&#65533;&#65533;&#65533;&#65533;&#65533;&#65533;	&#65533;9&#65533;1	&#65533;&#44949;&#65533;[&#65533;[
-&#65533;&#65533;,&#65533;&#65533;&#65533;&#65533;&#65533;&#65533;&#65533;&#65533;&#65533;C&#65533;&#65533;D&#65533;\&#1729;&#65533;&#65533;&#65533;L&#65533;c&#65533;&#965;-&#65533;&#65533;h&#65533;&#1217;&#65533;4H[&#65533;X&#65533;&#65533;L0&#65533;X&#65533;D&#899;&#65533;	&#65533;J]&#65533;&#65533;	5&#65533;Z5&#65533;
yBg&#65533;&#65533;Qt&#65533;&#65533;1^k(%&#65533;&#65533;'=&#65533;&#65533;C&#65533;G*&#65533;_&#65533;o&#545276;^&#65533;&#65533;^]&#1029;g$g&#65533;^;&#65533;&#65533;Z&#65533;[&#65533;9O&#65533;B&#65533;*Hyl&#65533;&#65533;Fd8&#65533;c&#65533;7y*&#65533;{&#65533;\&#65533;&#65533;&#65533;*5X&#65533;:sH&#65533;&#65533;:&#65533;G2&#65533;38&#65533;&#65533;'&#65533;&#65533;&#65533;43&#65533;[&#65533;&#65533;K&#65533;b&#65533;^&U&#65533;HtH	N&#65533;&#65533;&#65533;58&#65533;Fh&#65533;F%M&#65533;&#65533;Y&#65533;H&#65533;U
&#65533;&#65533;N&#65533;j5&#65533;&#65533;&#65533;	&#65533;&#65533;{&#65533;ma&#65533;&#65533;&#519;+&#65533;O&#65533;&#65533;&#65533;`<LS.&#65533;o&#65533;!~N&#65533;D%&#65533;&#65533;pb$&&#65533;#vb$>&#385;&#65533;&#65533;&#65533;&#65533;8]h_:&#65533;&#65533;X&#65533;&#65533;Z&#65533;C:&#65533;&#65533;Y&#65533;G&#65533;C&#65533;u`&#65533;=&#65533;&#65533;5a>`&#65533;&#372;_&#65533;&#65533;H&#65533;&#65533;R&#65533;`&#1460;8N`L&#65533;&#65533;;&#65533;<6&#65533;`&#65533;`Mcc_ &#65533;U0&#65533;PXdO&#1028;K&#65533;GX&#65533;D&#65533;&#219;9&#1027;G&#65533;a)5\x&#65533;6&#65533;D&#65533;&#65533;,^&#65533;4&#65533;C>eTFem&#65533;&#65533;O&#65533;\HG &#65533;*&#65533;,&#65533;&#65533;&#65533;&#65533;&#65533;&#65533; &#65533;XI&#65533;&#65533;&#65533;x&#65533;`&#65533;&#65533;W&#65533;&#65533; &#65533;&#1569;&#65533;+@&#65533;&#65533;&#65533;&#65533;&#65533;X&#65533;"JY&#65533;k X &#65533;&#65533;&#65533;[&#65533;&#65533;&#65533;f&#65533;&#65533;
8&#65533;&#65533;&#65533;&#65533; &#65533;$&#65533;o&#65533; x&#65533;&#65533;}Y<&#427;&#65533;&#65533;&#65533;&#65533;&#65533;-h&#706;&#65533;&#65533;&#65533; &#65533;&#65533;&#65533;$&#65533;&#65533;&#65533;&#820;&#65533;Z&#65533;&#65533;&#817;u&#65533;~h&#65533;&#1097;&#65533;&#65533;&#65533;&#65533;&#65533;&#65533;&#65533;&#1204;&#65533;+&#65533;&#65533;+&#65533;[&#65533;&#65533;&#65533;)&#65533;[*&#65533;&#65533;,&#65533;*&#65533;&#65533;-&#1026;*&#65533;&#65533;&#65533;&#1070;&#65533;&#65533;&#65533;&#65533;&#65533;&#65533;Z
,&#65533;+&#65533;&#65533;&#1794;&#65533;&#65533;&#65533;1M&#65533;&#65533;&#65533;&#65533;]&#65533;&#65533;&#65533;|&#65533;c&#65533;&#65533;)&#65533;&#65533;(&#65533;&#65533;&#65533;0&#65533;&#65533;&#65533;	&#65533;V@&#65533;&#65533;&#65533;&#65533;&#65533;&#65533;\&#65533;&#65533;	&#65533;&#65533;&#65533;&#65533;S&#65533;&#65533;&#65533;&#65533;H&#65533;&#65533;&#209;u&#65533;$:"P&#65533;T[&#65533;&#65533;RA&#65533;\ &#65533;&#65533;+&#65533;Y&#65533;&#65533;._&#65533;&#65533;k&#65533;&#65533;b<&#65533;&#2047;&#65533;&#65533;&#65533;9X&#65533;&#65533;&#65533;&#65533;]&#65533;C<&#65533;Q'-6]u&#65533;cP&#65533;&#65533;&#65533;&#65533;T&#65533;&#65533;&#65533;&#65533;b&#65533;Q`&#65533;X&#65533;&#65533;VP&#65533;W&#65533;b&#65533;&#65533;T&#65533;^-,&#65533;I&#65533;&#65533;9&#65533;&#65533;&#65533;3Z(H0&#65533;:&#65533;&#65533;5+&#65533;"&#65533;z&#65533;_}&#65533;&#65533;UG~&#65533;^Re-&#65533;&#65533;t&#65533;S+&#65533;U@&#65533;&#65533;RUR-U&#1694;3I&#65533;H&#65533;d&#65533;&#1558;GZ&#65533;&#65533;&#65533;&#65533;&#65533;S&#65533;&#65533;I-&#65533;}k&#65533;&#65533;`^&#65533;nh	'6&#65533;4T&#65533;4+&#65533;!5fX&#65533;bp&#65533;&#65533;w&#65533;&#65533;&#65533;8-&#1157;&#65533;&#65533;>&#65533;T&#65533;&#65533;Q[&#65533;&#65533;..&#65533;&#1542;&#65533;..&#65533;&#65533;&#65533;&&#65533;YHH&#65533;&#65533;	&#65533;b&#65533;&#65533;<&#65533;P&#65533;&#65533;&#65533;9S&#65533;	&#65533;&#65533;&#65533;p&#65533;3&#65533;&#1295;&#65533;&#1306;&#65533;^:&#65533;&#65533;Iu3&#462;T\&#65533;XmS&#65533;&#65533;R&#65533;R&#65533;&#65533;MhC8&#65533;C0H&#65533;&#65533;+&#65533;&#65533;&#65533;3&#65533;T&#65533;&#65533;S&#65533;&#65533;W&#65533;r)w&#65533;Vp(&#65533;r,&#65533;&#65533;X8&#65533;*&#65533;&#65533;&#65533;&#65533;A&#65533;&#65533; X&#65533;&#65533;&#65533;I&#65533;e&#65533;&#65533;&#65533;0&#65533;&#65533;&#65533;&#65533;r=&#65533;=h8&#65533;5&#65533; &#65533;&#655;}J&#65533;J&#65533;&#65533;E 	&#65533;s9&#65533; &#307;&#65533;&#883;J&#65533;Z&#65533;h &#65533;&#65533;&#65533;`~y &#65533;&#65533;J	&#65533; &#65533;&#1088;&#65533;&#1536;&#65533;, &#65533;&#65533; &#65533;-xn&#65533;&#379; &#65533;&#65533;&#65533;&#65533;zY0&#65533;&#65533; &#65533;3&#65533;&#65533;&#65533; 0&#65533;&#65533;(&#65533;N&#65533;:[hU&#65533;&#65533;D&#65533;&#65533;P&#65533;&#65533;&#65533;&#65533;&#65533;-h&#65533;&#65533;&#65533;&#795;H]&#65533;&#65533;&#65533;&#65533;x&#65533;Y&#65533;&#65533;&#65533;,&#65533;h&#65533;&#65533;&#65533;*&#65533;+&#65533;+&#65533;&#65533;&#65533;,&#65533;v&#65533;&#65533;u&#65533;
&#65533;&#65533;u&#65463;&#65533;&#65533;&#65533;=&#65533;&#65533;&#65533;
&#65533;&#65533;&#65533;*&#65533;i&#65533;X&#65533;&#65533; &#65533;&#65533;&#65533;&#65533;&#65533;&#65533;x&#65533;/&#65533;&#1177;&#1881;(&#65533;e&#65533;&#65533;&#65533;&#65533;0&#65533;	&#65533;&#65533;&#65533;H]&#65533;!&#65533;&#201;&#65533;&#65533;T&#65533;&#65533;-v6&#65533;	&#65533;&#65533;x&#65533;&#65533;&#65533;&#65533;5&#65533;&#65533;&#65533; &#65533;&#65533;7y4P&#65533;&#65533;&#65533;N &#65533;S8U&#65533;rX&#65533;r&#65533;&#65533;&#65533;8;c&#65533;&kY&#65533;rV@S(S8&#65533;UpU8&#65533;&#65533;&#65533;Uh&#65533;Vx&#65533;N&#53150;&#65533;&#65533;&#65533;-&#65533;&#65533;&#65533;&#65533;>&#65533;L&#65533;&#65533;,&#65533;&#1146;&#1463;\&#65533;F&#65533;Q&#65533;c&#65533;&#65533;c&#65533;V+&#65533;#T&#65533;H8D&#65533;J&#65533;&#65533;K&#516;S&#65533;&#65533;&#1214;#&#65533;^&#65533;w`&#65533;&#65533;q/&#65533;&#65533;&#65533;&#65533;&#65533;&#65533;&#65533;)Z&#65533;Cm&#65533;&#1285;t&#65533;VSo{&#65533;3^&#65533;&#65533;-&#65533;&#65533;6&#65533; N&#65533;&#65533;?&#65533;-cRq&#65533;r&#65533;&#65533;&#65533;&#65533;,&#65533;|l&#581;&#65533;&#65533;&#65533;.`&#65533;&#65533;&#65533;m&#65533;&#65533;\`a&#487;&#65533;&#65533;Q&#65533;&#65533;F&#65533;&#65533;&#65533;&#65533;oa@&#65533;37&#65533;&#65533;&#65533;9P&#65533;&#65533;&#65533;&#65533;p&#65533;&#65533;k&#65533;6&#65533;&#65533;W(H&#65533;&#65533;r
&#65533;~0&#65533;|&#65533;p}&#65533;Q-&#65533;&#65533;&#65533;~&#65533;7&#65533;/&#65533;P&#65533;CR&#65533;E&#65533;9&#709;16&#65533;&#65533;&#65533;WHRXdRPX&#65533;&#65533;<&#65533;&#65533;&#217;jG*)T&#65533;9&#65533;8Uj AQ&#65533;BL&#65533;&#65533;&#65533;)R&#65533;>&#65533;&#65533;&#65533;&#65533;&#65533;&#65533;&Gg~&#65533; &#65533;&#65533;&#65533;!B&#65533;&#65533;HbE
$T&#65533; &#65533;&#65533;&#199;&#65533;!G&#65533;p&#65533;&#8523;$J&#65533;P1"&#65533;
8&#65533; &#65533; (Ppa%&#734;$4@&#65533; &#65533;"T&#65533;`&#65533;&#65533;	^!$H A&#65533;+N&#65533;&#65533;qD&#65533;&#65533;
$&#65533;&#65533;&#65533;,X&#65533;&#65533;&#65533;B0&#65533;&#65533;&#1155;&#65533;6&#65533;y&#65533;+&#65533;4&#65533;tI&#65533;&#65533;L3i&#1308;&#65533;&#65533;&#1612;&#65533;5l>&#65533;f&#65533;f&#65533;4&#65533;-&#65533;&#65533;Ly&#65533;i4&#65533;?&#65533;6c&#65533;5&#65533;&#1717;&#732;Q3&#65533;v&#65533;.\&#65533;p	.|K&#65533;*S&#65533; &#65533;&#65533;|Kr&#65533;&#65533;&#65533;@w&#933;&#727;1c&#65533;&#65533;&#65533;&#65533;&#65533;&#65533;&#65533;&#861;{c9&#65533;4&#65533;&#747;A&#65533;&#65533;4{&#65533;&#65533;s&#65533;7&#65533;?=e2`&#65533;&#65533;&#65533;&#1822;&#65533;8n&#65533;&#65533;&#65533;qX &#65533;s&#65533;QGs&#65533;&#65533;&#65533;&#65533;&#65533;&#65533;~&#65533;A&#65533;kn&#65533;!j&#65533;&&#65533;dHRI'&#65533;&#65533;R
*'&#65533;&#65533;J*&#65533;&#65533;&#65533;&#65533;*&#65533;&#65533;&#65533;
*&#65533;&#65533;&#65533;J*&#65533;&#65533;JD&#65533;p&#65533;ID:&#65533;&#65533;#'&#65533;|R&#65533;)&#65533;&#65533;&#65533;&#65533;&#65533;K*&#65533;$&#65533;&#65533;&#65533;&#65533;,&#65533;&#65533;R-&#65533;&#65533;&#65533;&#65533;+&#65533;&#65533;B&#65533;,&#65533;&#65533;&#65533;-&#65533;&#65533;b%.&#65533;&#65533;"&#65533;,R&#65533;"&#65533;+U&#65533;)&#65533;1&#65533;&#65533;&#65533;&#65533;.&#65533;&#65533;&#65533;/&#65533;&#65533;r&#65533;(&#65533;4&#65533;&#65533;H#&#65533;&#65533;b.]&#1186;&#65533;/&#65533;&#65533;"f.&#65533;&#65533;&#65533;+oZ&#1674;&#65533;&#65533;&#65533;&#65533;
&#65533;&#65533;&#65533;&#65533;"&#65533;&#65533;&#65533;I.&#65533;&#65533;2&#65533;.&#65533;&#65533;&#65533;*&#65533;&#65533;>&#65533;*&#65533;&#65533;#&#65533;/&#65533;&#65533;/&#65533;&#65533;&#65533;+/&#65533;&#65533;&#65533;"&#65533;0&#65533;s3&#65533;#,0&#65533;&#65533;K-&#65533;@&#65533;&#65533;&#65533;N&#65533;&#65533;&#65533;-n&#65533;m+&#65533;&#65533;&#65533;&#65533;,&#65533;r&#65533;-&#65533;&#65533;&#65533;&#65533;.&#65533;&#1970;K&#65533;&#65533;&#65533;Y+&#65533;&#65533;&#65533;&#65533;+0&#65533;#&#828;&#65533;&#65533;B&#65533;0&#65533;;l0&#65533;&#65533;
/&#65533;;o0&#65533;&#65533;l&#65533;&#65533;
&#48047;&#65533;bn/g&#65533;&#65533;&#65533;.&#65533;&#65533;&#65533;k&#65533;&#65533;&#65533;&#65533;-&#65533;&#65533;&#65533;-VR[&#65533;&#65533;&#65533;&#65533;bK-&#65533;&#65533;&#65533;r-#G&#65533;2&#65533;-&#65533;&#65533;
,\&#65533;:K&#690;\&#65533;e&#1007; &#65533;+&#65533;.&#65533;&#65533;)&#65533;&#65533;&#1162;&#816;&#65533;9&#65533;&#65533;N&#65533;im+&#65533;&#65533;&#65533;-&#65533;&#65533;&#65533;B&#65533;(&#65533;h&#65533;D&#65533;&#65533;r&#65533;(&#65533;&#65533;&#65533;c'&#65533;t&#65533;&#65533;&#65533;Cj&#65533;	&&#65533;PB&#65533;%pK&#65533;$&#65533;&#65533;&#65533;#&#65533;&#65533;=&#65533;&#65533;SR&#65533;&#65533;&#65533;O&#65533;&#65533;z;&#65533;&#65533;$&#65533;&#65533;&#65533;2&#65533;&#65533;&#65533;&#65533;&#257;p&#65533;!&#65533;&#65533;&#65533;	 &#65533;a)&#65533; &#65533;*&#65533;&#65533;&#65533;	&&#65533;&#65533;&#65533;,&#65533;&#65533;&#65533;&#65533;Q\M&#65533;&#65533;&#65533;In&#65533;&#65533;&#65533;@&#65533;'&#65533;&#65533;[M@P&#65533;&#65533;Cp&#65533;&#65533;,&#65533; %8p&#65533;	4 &#65533;L~9&#65533;&#65533;W&#65533;&#65533;&#65533;&#65533;zu&#65533;	(&#65533;&#65533;&#65533;0O)&#65533;&#65533;&#65533;&#65533;&#65533;v&#65533;z&#23143;&#65533;M&#65533;&#65533;&#65533;&#65533;&#65533;lH&#65533;l&#65533; &#65533;4p5f&#65533;&#65533;k`&#65533;&#65533;!&#65533;t`&#65533;230&#65533;P&#65533;&#65533;&#65533;&#65533;-da&#65533;)!u@1&#65533;&#65533;2|a&#65533; &#65533;&#65533;&#65533;g8&#65533;m>(C&#65533;0&#65533;!&#65533;&#65533;d&#65533;&#65533;&#65533;&#65533;F&#65533;Ph&#65533;&#65533;7&#65533;HH2&#65533;&#65533;Lz&#65533; f&#385;OlCh&#65533;&#65533;8 0&#65533;o&#65533;&#65533;D&#65533;9 HAv&#65533;&#65533;&#65533; 4&#65533;A`T &#65533;&#65533;A&#65533;mH"&#65533; 9&#65533;&#65533;4hH&#65533;h&#65533;PJX&#65533;&#65533;)J&#65533;&#65533;FrMG[&#65533;'*YIOx&#9371;&#65533;D&:&#65533;	Kd&#65533;&#65533;&#65533;&#65533;&D98K`&#65533;G&#65533;&#65533;&#65533;'0i&#65533;W&#178;&#65533;&#65533;E#i&#65533;S&#65533;bj&#65533;&#65533;Y,&#65533;6&#65533;&#65533;&#65533;bkH:&#65533;@j&#65533;/&#65533;&#65533;R&#65533;&#65533;&#65533;C0&#611;G&#65533;&#65533;u&#1539;!&Q&#65533;&#65533;&#65533;&#65533;R&#65533; &#65533;-&#65533;&#65533;&#65533;U&#65533;"i}
&#65533;*LAs&#65533;&#65533;&#65533;`E&#65533;&#65533;4&#65533;7qSd&#65533;.&#65533;&#65533;<&#65533;KL&#65533;&#65533;&#365;&#65533;+b#a&#65533;&#65533;&#65533;-&#1828;&#65533;&#65533;"4&#65533;&#65533;Z&#65533;Q.&#65533;&#65533;-p.&#65533;<&#65533;&#506;&#65533;&#842;ZL&#65533;&#65533;&#65533;&#65533;x!&#65533;r&#65533;k&#65533;&#65533;E0t&#65533;` &#228;&#65533;&#65533;K[Z+&#65533;&#65533;&#65533;&#65533;&#65533;E>u&#65533;&#65533;~d&#65533;&#65533;&#65533;j&#65533;S&#65533;&#65533;Je?&#65533;)0xZ&#65533;&#65533;"&#65533;n&#65533;E&#65533;&#65533;6&#65533;^&#162;R&#65533;&#65533;E6&#65533;&#65533;&#65533;lE&#65533;gXM&#65533;C&#65533;&#1674;r&#65533;sS&#65533;&#65533;#&#65533;j&#65533;F&#65533;&#65533;&#65533;&#65533;&#65533;d%.&#65533;	&#65533;x&#65533;m&#65533;&#65533;D&:IWM&#65533;&#65533;8&#65533;%,&#65533;&#1529;Q&#65533;&#65533;`D&#65533; &#65533;7&#65533;U&#65533;p&#65533;&#65533;$qD "&#65533;5!1&#65533;&#65533;b&#65533;&#65533;&#65533;&#65533; &#65533;Y@b&#65533;&#65533;&#65533;&#65533;e	a&#65533;C&#65533;&#65533;&#65533;&#65533;i!&#65533;?&#65533;!&#65533;@D &#65533;&#1028;&#65533;&#65533;.&#65533;&#65533;(&#65533;&#1791;x&#65533;#&#65533;&#65533;&#65533;G>P&#65533;&#1201;&#65533;&#65533;&#65533;,&#65533;&#65533;"$&#65533;$&#65533;
&#65533;&#65533;R&#65533;t&#65533;&#65533;&#65533;&#65533;0&#65533; @&#65533;	JT&#65533;g <&#65533;X&#65533;&#65533;&#65533; &#65533;&#65533;&#65533;S&#65533;( &#65533;&#65533;&#65533;&#65533;&#65533;.z&#65533;
d&#65533;/&#65533;&#65533;&#65533;&#1745;&#65533;&#65533;n}&#65533;%&#65533;p`(&#65533;o2<&#65533;l*&#65533;&#65533;`&#65533;@o&#65533;&#65533;z&#65533;5r5g&#65533; hT 8p&#65533;&#65533;&#65533;&#65533;k&#65533;b2&#65533;&#65533;&#65533;_&#65533;&#65533;u&#65533;C&#65533;T&#65533;&#65533;&#65533;L_&#65533;&#65533;&&#65533;B&#65533;&#840;1s&#65533;>&#65533;a&#65533;tD&#65533;f&#65533;p&#65533;&#65533;&#65533;8&#65533;C&#1609;p&#65533;#&#65533;&#65533;h 9&#65533;&#65533;nD&#65533;&#65533;&#65533;x&#65533;:x&#65533;&#65533;`&#51331;&#65533;&#65533;&#65533;&#65533;&#65533;84R2&#65533;)hH&#65533;yB&#65533;&#65533;Z&#65533;(&#65533;lOt&#65533;G&#65533;&#65533;&#1302;6&#65533;m&#65533;&#65533;D&&#65533;&#65533;hGW&#65533;n&#65533;&#65533;&&#65533;hE)&#1242;&#948;&#65533;7&#65533;i&#65533;D$&#65533;E)N&#65533;&#65533;&#65533;&#65533;&#65533;Q(h&#65533;5&#65533;D&#65533;H3zd(x&#65533;	K&#65533;&#65533;&#65533;@&#65533;&#65533;&#65533;1&#65533;&#65533;&#65533;D+&#65533;&#65533;U&#65533;"eO&#65533;%&#65533;r&#65533;)u&#65533;*&#65533;&#1460;U&#65533;
Majj&#65533;&#65533;&#65533;,dA&#65533;&#65533;y&#65533;&#65533;>*&#65533;j&#65533;^\LQ&#65533;jEW&#65533;+a&#65533;X	&#45432;&#65533;&#65533;&#65533;{o&#65533;&#65533;Y&#65533;T&#65533;X#QA&#65533;P&#65533;TT}&#65533;%&#65533;oS&#1843;&#65533;E.x&#65533;&#65533;]]L&#65533;&#1273;&U&#65533;sG*c&#65533;x&#65533;,&#65533;+^&#1826;&#65533;&#65533;&#65533;&#948;&#1674;&#65533;&#65533;RSmZ&#65533;z94C&#65533;M&#65533;z&#65533;&#65533;h&#65533;&#65533;&#65533;&#65533;&#65533;H&#65533;&#65533;&#65533;&#65533;P&#65533;-!&#65533;&#65533;Q&#65533;H&#65533;&#65533;&#65533;&#65533;&#1391;Nz&#65533;[&#65533;#B3zn&#65533;&#65533;D&#65533;Q&#65533;hF&#65533;n&#65533;&#65533;#	&#65533;UB&#65533;p&#65533;#&#65533;&#65533;IH&#65533;&#65533;&#1755;#&#65533;v&#65533;+&#65533;&#65533;!&#65533;u&#638;&#65533;%D!Q&#65533;&#65533;&#179;&#65533;&#65533;&#65533;&#65533;&#65533;B&#65533;O<k&#65533;&#65533;A&#65533;V&#65533;&#65533; $&#65533;?&#65533;a{&#65533;&#65533;&#65533;&#65533;&#65533;+&#65533;&#65533;@&#65533;&#9599;p 1$8	B&#65533;z-H&#65533;&#65533;D`&#65533;j&#65533;)&#65533;L&#65533;\&#65533;&#65533;&#65533;&#65533;9@&#65533;&#65533;i&#65533;w&#65533;&#65533;&#65533;p &#65533;&#65533;r &#65533;&#65533;&#65533;&#65533;&#65533;5&#65533;L&#65533;&#65533;&#65533;q/p&#65533;&#65533;&&#65533;&#65533;&#65533;&#65533;&#65533;&#65533;C_&#65533;B&#65533;&#65533;&#65533;&#65533;#&#65533;&#65533;&#65533;Xp*d&#65533;&#65533;M &#65533;&#65533;AB&#1046;AH&#65533;&#65533;&#65533;&#65533;&#65533;dH&#65533;&#65533;&#65533;1 &#65533;U&#65533; uQ&#65533;P&#65533;&#65533;&#65533;&#65533;&#65533; P&#65533;i&#65533;&#65533;&#65533;]&#65533;kP&#65533;&#65533;&#65533; &#65533;Gn&#65533;Q&#65533;P&#65533;&#65533;&#65533; &#65533;`&#65533;&#65533;&#529;&#672;:&#65533;&#65533;&#65533;&#65533; &#65533;y&#65533;&#65533;&#65533;B &#65533;Q&#65533;A)&#514;0Q8 &#65533;&#65533;a&#65533;m&#65533;i&#65533;lT& &#65533;}M(tB&#1652;I&#65533;&#65533;a&#65533;(%R&#65533;&|&#65533;%T&#65533;%\E&#65533;&#65533;\&#65533;&#65533;&#65533;&#65533;&#65533;&#65533;&#65533;&#65533;U&#65533;'&#65533;&#1508;U&#65533;=&#65533;&#65533;TR&#65533;  &#65533;&#65533;`&#65533;&#65533;M&#65533;#4#L" &#65533;APAx&#65533;&#65533;&#65533;$")&#65533;S&#65533;&#182;&#65533;H)&#65533;"*&#65533;&#65533;)&#65533;&#65533;*&#65533;&#65533;&#65533;PU/&#65533;B-&#65533;b6&#65533;&#65533;;&#65533;O}&#65533;&#65533;TIN&#65533;bN&#65533;&#65533;K&#65533;cK&#65533;&#65533;p+"c2&#65533;&#65533;9&#65533;&#65533;&#1136;H2&#65533;b&#65533;dS+x&#65533;@K&#65533;,&#65533;A
&#65533;|-|&#65533;&#65533;|&#65533;7&#65533;&#65533;8&#65533;c9~&#65533;-&#258;&#65533;&#65533;&#65533;)t&#65533;#=*&#65533;B&#1428;&#65533;(0.&#65533;b*&#65533;c(|&#65533;C&#65533;&#65533;(<&#65533;&#65533;%"%&#65533;&#65533;"&#65533;&#65533;a&#65533;?$ &#65533;(Q&#65533;%&#65533;&DZ&#65533;i[&l&#65533;'	N$8B$LG6BH&#65533;$#&#65533;]H>&#65533;x&#65533;$D$0ay$$&#65533;$&#65533;Q&#65533;$.&#65533;c1&#65533;cBN&#65533;d&#65533;U&#65533;&#65533;!BK*&#65533;N&&#65533;"$&#65533;&#65533;c)B"&#65533;]&#65533;&#854;c9!&#65533;Ve&#65533;V&#65533;!&#65533;Q&#65533;V&#65533;-&#65533;&#65533;9^V6ee&#65533;&#65533;&#65533;A&#65533;&#65533;D&#65533;A	t&#65533;S&#65533;%c&#65533;&#65533;&#65533;Y&#65533;&#65533;	&#65533;&#65533;	&#65533;&#65533;L&#65533;&#65533;
&#65533;&#65533;H&#65533;Ds&#65533; &#65533;&#65533;&#65533;AAl&#65533;T&#65533;`&#65533;EK&#65533;p &#65533;&#65533;T4&#65533;P`&#65533;L &#65533;)&#65533;W&#65533;Dh@	&#65533;@&#65533;&#65533;&#65533;@P&#65533;Zv&#65533;L _&#49472;e&#65533;&#65533;&#65533;!fv]K4EX&#65533;&#65533;@&#65533;AxXi&#65533;!&#65533;5&#65533;&#65533;&#65533;&#65533;Xq&#65533;FDH&#65533;&#65533;&#65533;1&#65533;&&#65533;4&#65533;)&#65533;&#65533;	&#65533;Aa&#65533;&#65533;&#65533;&#65533;&#65533;&#65533;9&#65533;v&#65533;Y5H fHtz&#65533;&#65533;&#65533;&#65533;&#65533;&#65533;&#65533;m'	B&#65533;&#65533;Y}&#65533;w&#65533;`&#65533;&#65533;Y&#65533;&#65533;e&#65533;&#65533; v&#1937;&#65533;&#65533;A&#65533;Ap&#65533;h &#65533;&#65533;&#65533;p`A&#65533;Lh &#409;q&#65533;&#65533;UX(&#65533;&#65533;&#65533;Db&#65533;&#65533;&=&#65533;ZZ&#65533;)&#65533;&#65533;&#65533;&#65533;d&#65533;m!&#1844;&#65533;^%&#1716;&#65533;&#65533;(`&#65533;&#867;=&#65533;I&&#65533;M&#65533;&#65533;D&#65533;M&#65533;&#65533;&#65533;&#65533;QEH&#65533;$&#65533;d!&#65533;XAh&#65533;&#65533;&#65533; <&#65533;[&#65533;&#65533;(&#65533;&#1228;,&#65533;@]&#65533;&#65533;&#65533;B&#65533;B&#65533;P&#852;&#65533;&#1215;&#65533;i,&#65533;&#65533;&#65533;&#65533;&#65533;&#65533;&#65533;&#65533;SII-&#1299;0&#65533;&#1791;&#65533;&#65533;.&#65533;B&#65533;&#65533;I&#65533;dY&#65533;Z&#65533;M&#65533;&#65533;&#65533;&#65533;#I?&#65533;Y#&#65533;&#65533;;&#65533;&#65533;9&#65533;SC<&#65533;&#65533;&#65533;&#65533;&#65533;&#141;&#65533;&#65533;4&#65533;&#65533;8R&#65533;8=zj(&#65533;h,!*)&#65533;S)&#65533;M,yBFV$&#1704;V&#65533;&&#65533;M)&#65533;&#65533;&ed&#65533;&#65533;f&#65533;& i&#65533;&#65533;U&#65533;&#65533;&#65533;&#65533; k&#65533;&#65533;^E&#65533;&#65533;&#65533;&#65533;&#65533; k&#65533;&#65533;&#65533;"4&#65533;&#1609;&#65533;&#65533;-&#1940;&#65533;$2&#65533;&#65533;t&#65533;U&#65533;&#65533;&#65533;1&#65533;&#65533;&#65533;&#65533;8a&#65533;N&#65533;H&#65533;d&#65533;&&#65533;P%&#65533;2&#65533;!&#65533;e&#65533;d&#65533;&#65533;lI&#1465;&#65533;&#65533;"&#65533;>&#65533;&#65533;	&#65533;&#8278; &#65533;&#65533;`-&#65533;Q&#65533;H%&#65533;je&#65533;&#65533;+ &#65533;A&#65533;&#65533;&#769;X&#65533;&#65533; |&#65533;, &#65533; &#65533;&#65533;&#65533;^b&#65533;	&#65533;
&#65533; 
&#65533;@&#65533;&#65533;r&#65533;@	(&#65533;&#65533;&#832;&#65533;&#65533;&#1025;&#65533;A &#65533;
x@D @ &#65533;&#65533;&#20255;&#65533;>&#65533;d&#65533;l&#934;`&#65533;&#65533;6@@p&#65533;
&#1536;&#65533; &#65533;&#65533;<&#65533;&#65533;`&#65533;&#65533;D@{i,&#65533;&#65533;R&#65533;&#65533;&#65533;&#65533;T&#65533;&#65533;J&#65533;&#65533;&#65533;&#65533; &#65533;
&#65533;&#65533;&#65533;2&#65533;9a&#1558;9&#65533;&#65533;b(&#65533;&#65533; &#65533;A&#65533;`&#65533; &#65533;A~'&#65533;&#65533;s.!|&#65533;Q&#65533;6(&#65533;&#65533;&#65533;&#65533;`&#65533;&#65533;&#65533;&#65533;&#65533;&#65533;&#65533;v&#65533;&#65533;&#65533;.a&#65533;1&#533;!&#65533;&#65533;'&#65533;&#65533;Q1&#65533;&#65533;=&#65533;A&#65533;&#65533;&#65533;&#65533;4&#65533;&#849;&#65533;u&#65533;&#65533;9&#65533;>&#65533;!&#65533;5&#65533;&#65533;F&#65533;&#65533;>&#65533;&#65533;&#65533;zB&#65533;&#65533;&#848;&#65533;!&#65533;F>"&#65533;=bER]&#1792;o&#65533;F&#65533;&#65533;B$[&#333;&#65533;&#65533;&#65533;&#65533;r&#65533;o%&#65533;&#1792;/DjZ&&#65533;U&#65533;Q&#65533;`d&#65533;&#65533;Z$4BP:&#65533;&#65533;&#65533;|&#65533;&#65533;A&#65533;&#65533;#&#65533;%&#65533;R?*&#65533;y&#1680;T&#1702;Q0G&#65533;(&#65533;&#65533;)\j&#65533;&#65533;&#65533;&#65533;&#65533;&#65533;&#65533;H&#65533;&#65533;&#65533;)j&#65533;&#65533;&#65533;b,d&#65533;, &#65533;.&#65533;B>}&#65533;;&#65533;&#1845;&#65533;&#65533;(&#65533;&#65533;&#65533;&#65533;ZBzj&#65533;	(&#65533;!&#1349;&#65533;\Y/C
1C&#65533;&&#65533;&#65533;&#65533;j(&#65533;/'to&#65533;&#65533;&#65533;&#65533;@&#185;&#65533;dH&#65533;&#65533;bU&#65533;&#65533;&#65533;M&#65533;&#65533;MF&#65533;Z&#65533;&#65533;&#65533;)&#65533;os&#65533;&#65533;&#65533;&#65533;&#65533;/&#1641;&#65533;&#65533;&#65533;&#65533;O&#65533;&#65533;&#65533;&#65533;H&#65533;&#65533;dH&#65533;"L1%&#65533;&#65533;&#65533;&#65533;d&#65533;&#65533;&#65533;&#1904;dK&#65533;d$p$ &#65533;L2$&#65533;]G&#945;!+#&#65533;]&#65533;&#65533; K&#65533;r&#65533;i&#65533;&#65533;&#65533;!P&#65533;!(&#65533;'c&#65533;V &#65533;r)&#65533;&#65533;&#65533;y&#65533;&#1777;+"&#65533;R&#65533;e&#65533;&#65533;A&#65533;2,&#65533;&#1025;&#65533;4A
P&#65533;&#65533;! &#65533;0[E&#65533;V&#65533;5&#65533;qN
&#65533; &#65533;@\.W&#65533;
A&#513;&#65533;&#65533;&#65533;&#65533;m@4&#65533;8@p@&#65533;&#65533;]P&#65533;&#65533;	sP$ &#65533;T&#65533;ne@9&#65533;0c&#65533;
&#65533;&#65533;(&#65533;&#65533;W@>&#65533;&#65533;= X$&#65533;&#65533;&#65533;&#65533;&#65533;d&#65533;`xE(&#65533;Ux&#65533;&#65533;@&#65533;&#65533;&#65533;&#65533;  }'U&#65533;p&#65533;&#65533;z&#65533;G&#65533;tH&#65533;&#65533;&#65533;&#65533;&#65533;&#65533;&#65533;&#65533;'&#65533;^&#65533;&#65533;Q&#65533;&.&#65533;-H&#65533;U&#65533;it&#65533;F.J&#65533;&#65533;*a&#65533;&#65533;&#65533;&#65533;t&#65533;N&#65533;Y&#65533;&#65533;&#65533;&#65533;n&#65533;&#65533;X&#65533;fv&#65533;t&#65533;its&#65533;gK&#65533;g&#65533;(GwY&#65533;&#65533;&#65533;&#65533;&#65533;&#65533;&#65533;&#65533;8&#1024;P&#65533;e&#65533;p&#65533;Qv&#65533;QH&#65533;&#65533;l&#65533;&#65533;Z?&#65533;`d&#65533;&#65533;&#65533;&#65533;$&#1887;&#65533;&#1680;&#65533;>&#65533;&#65533;&#65533;*&#65533;&#1882;&#65533;&#65533;j&#65533;&#1365;`?&#65533;&#65533;&#842;&#65533;&#65533;&#39586;=&#65533;J&#65533;&#65533;M&#65533;&#65533;*&#65533;Z$&#65533;]$X&#65533;&#65533;T&#65533;!&#65533;"{]&#65533;h&#65533;%|&#65533;#&#65533;&#65533;j&#65533;&#65533;,.&#65533;A &#65533;%&#65533;w&#65533;^&#65533;j%&#65533;&#65533;M&#65533;<&#65533;G&&#65533;n#&#65533;eK'&#65533;jp&#65533;j_&#65533;*&#65533;d&#65533;"&#65533;j&#1540;&#65533;&#65533;sc&#65533;+&#65533;B&#241;&#65533;H&#65533;We&#65533;&#1124;&#65533;(&#65533;/&#65533;&#65533;Vw6&#65533;&&#65533;&#2036;&#65533;&#65533;R&#65533;&#973;C&#65533;&#65533;*&#65533;&#65533;/&#65533;&#65533;F&#65533;7{&#65533;&#1385;&#65533;&#65533;&#65533;&#65533;&#65533;7m_&#65533;T*B+B&#65533;^6"&#65533;/*&#65533;(&#65533;&#65533;(&#65533;&#65533;&#65533;G22c~&#65533;&#65533;P&#65533;&#65533;I&#65533;a&#65533;&#65533;G&#65533;R&#65533;&#65533;M[&#65533;&#65533;&#65533;&#65533;2&#65533;&#2031;G&#65533;&#65533;&#65533;&#65533;ko+L6k&#65533;&#65533;$"&#65533;&#65533;2&#65533;&#65533;&#65533;$Z2PNe#x&#65533;!{&#65533;%&#65533;&#65533;&#65533;1Q&#65533;&#65533;&#477;j9&#65533;&#65533; &#65533;eY&#65533;&#65533;)&#1939;/^,&#65533;&#65533;)&#65533;&#65533;BVZ&#65533;5&#65533;  &#65533;&#65533;l&#65533;&#65533;W&#65533;&#65533;4'&#65533;&#65533;&#65533;^Q&#65533;&#65533;&#65533;0/ @[&#65533;&#65533;,&#65533; 	0s&#1322;@&#65533;Z&#65533;&#65533;	&#65533;@
&#65533;&#65533;&#65533;&#65533;&#65533;.&#65533;&#65533;&#65533;&#65533;(&#65533;d&#65533;AK&#65533;&#65533;&#65533;&#65533;&#65533;&#65533;&#65533;&#65533;5@&#65533;GTN;&#65533;&#65533;&#65533;&#65533;&#65533;&#65533;&#65533;&#65533;@`&#65533; >&#65533;3>/&#65533;&#65533;(&#65533;0+@&#65533;&#65533;@O Bk &#65533;&#65533;F&#65533;W8&#65533;&#65533;&#65533;,&#768;&#65533;&#65533;&#1537;-+&#65533;!&#65533;&#65533;#z)&#65533;)!&#65533;&#65533;&#1197;&#65533;&#65533;&#65533;&&#65533;&#65533;&#65533;A&#65533;>g&#65533;A&#65533;s{&#65533;&#65533;&#65533;%H(&#65533;&#65533;&#65533;/&#65533;V{N&#65533;&#65533;I.&#65533;.( &#65533;Q&#65533;&#65533;&#65533;&#65533;r&#65533;$!&#65533;Xt&#65533;;&#65533;Y&#65533;3u&#65533;&#65533;&#65533;|&#65533;i8Q &#65533;a~u&#65533;-&P&#65533;y&#65533;J&#721;&#65533;O&#65533;%|&#65533;&#1564;jAN\q&#65533;&#65533;&#65533;&#65533;SB&#65533;&#65533;&#65533;#+'&#65533;^&#65533;Z]&#65533;&#65533;C8)I$)&#65533;'E&#65533;&#65533;&#65533;<&#65533;&#65533;&#65533;&#65533;&#65533;6a&#65533;&#65533;&#1485;$/#02&#65533;?B&#65533;&#65533;7e&#185;*Bn7B&#65533;S&#65533;&#65533;&#65533;&#65533;Q&#65533;&#65533;&#65533;!&#65533;&#65533;&#65533;V#&#65533;/&#65533;?&#189;R&#65533;T"BUb&#45911;&#65533;c-B$&#65533;&#65533;&#65533;=&#65533;&#1723;d&#65533;&#65533;!&#65533;&#65533;.&#65533;RB&#65533;)&#65533;&#65533;&#65533;&#65533;&#65533;&#568;BC&#65533;6&#65533;c&#65533;/&#65533;v&#65533;t$Fn&#1197;&#65533;&#65533;'&#65533;&#65533;&#65533;>>n&#65533;Fz&#65533;&#65533;v&#65533;&#65533;<&#65533;&#65533;#P&#65533;Kv&#65533;&#65533;/D~&#65533;;q&#65533;&#65533;&#65533;&#65533;&#65533;(&#65533;N&#65533;b&#65533;&#65533;&#65533;&#65533;&#65533;&#65533;n#R&#65533;@&#65533;&#65533;&#65533;&#65533;ns&#65533;&#65533;&#65533;>&#65533;&#65533;e2&#65533;&#65533;>$;&#65533;&#65533;&#65533;&#65533;[&#65533;&#65533;&#65533;&#65533;&#65533;[&#65533;&#65533;==&#65533;&#65533;&#65533;&#65533;&#65533;/&#65533;&#185;&#65533;]e=}&#65533;&#65533;v&#65533;+C&#65533;,&#65533;&#65533;&#65533;&#65533;,&#65533;&#65533;&#65533;p&#65533;V&#65533;&#65533;&#65533;&#65533;&#65533;&#65533;?&#65533;&#65533;&#65533;&#65533;&#65533;&#65533;&#65533;&#65533;%&#65533;&#65533;&#65533;&#65533;&#65533;&#65533;&#913;&#65533; &#283;&,8\&#65533;&#65533;	(&#65533;0a&#133;,d&#65533;B&#65533;.^&#65533;&#65533;&#65533;Q&#328;*T&#65533;&#65533;a%<wX&#65533;&#291;O&#65533;0P&#65533;&#65533; &#65533;&#65533;&#65533;
:h&#65533; !&#65533;8d&#65533;&#65533;DR.\&#65533;P&#65533;D-JXhp&#65533;@V8&#65533;&#65533;@&#65533;$@&#65533;@ag&#65533;
5P&#65533;!&#65533;&#65533;&#65533;*`X&#65533;&#65533;?{&#65533;d&#65533;GO?|&#65533;6&#65533;g&#65533;&#2006;u&#65533;4&#65533;c&#65533;N&#65533;&#65533;s&#65533;&#1305;3&#462;e:v&#65533;y&#65533;&#65533;&#65533;&#65533;vHw6}&#65533;&#65533;&#34204;&#65533;h&#65533;&#65533;&#65533;&#65533;&#724;I&#65533;^<GN&#65533;u"&#65533;~L'&#65533;&#65533;7&#65533;t\Nl&#65533;&#65533;&#65533;7p&#65533;&#65533;QL&#65533;8&#65533;&#294;&#65533;W_)&#1893;u&#65533;&#1395;c&#65533;&#65533;Ro&#65533;g&#65533;&#65533;&#65533;&#65533;&#1618;&#65533;K&~&#65533;&#65533;6&#65533;$a&#1700;)&#65533;%K&#65533;.Y&#65533;4&#65533;K.&#65533;DG4&#65533;Fi$AGy&#65533;!y&#65533;H &#65533;&#65533;I"&#65533;0&#65533;&#65533;&&#65533;&#65533;B'&#1104;BG &#65533;D&#65533;%&#65533;&#65533;FyqEA$&#65533;D`&#65533;1&#65533;C
&#1649;&#65533;Cf&#65533;&#65533;A	&#65533;?&#65533;&#32975;=&#65533;&#65533;c	?&#65533;&#65533;&#65533;&#65533;&#65533;&#65533;<&#65533;&#1795;&#65533;$&#65533;&#65533;ChL&#65533;B&#65533;<MCY&#65533;GEn&#65533;Q&#65533;&#65533;&#65533;1D&#65533;LD&#65533;Ca&#65533;&#65533;H,&#65533;&#65533;PBeT\&#65533;E&#65533;DM&#65533;\t&#65533;^z&#65533;E&#65533;&#65533;]n&#65533;&#65533;Z`Q&#65533;&#65533;O8&#65533;&#65533;M4&#65533;TL*P&#65533;G&#65533;&#65533;B]1I*&#65533;$&#65533;Z3&#65533;&#65533;\;eQB&#65533;$&#65533;I &#65533;&#65533;J&#65533;&#65533;&#65533;TL&#65533;&#65533;\}&#65533;&#65533;Y&#65533;&#65533;D&#65533;I&#65533;&#65533;$@&#65533;&&#65533;&#65533;&#65533;h&#65533;&#65533;Y-wV&#65533;0U&#65533;s1QW?Q&#65533;u&#65533;&#65533;&#65533;(&#65533;&#65533;H(|&#65533;&#65533;&#65533;V&#65533;D&#65533;U&#65533;&#65533;F&#65533;&#65533;&#65533;[&#65533;1&#65533;&#65533;|&#65533;&#65533;~F&#65533;&#65533;&#65533;L}&#65533;&#65533;4&#65533;&#65533;9.D&#65533;2&#65533;R@&#65533;&#65533;&#65533;@&#65533;&#65533;&#207;&#65533;&#65533;$&#1167;?d&#65533;&#65533;/< &#65533;#&#65533;9&#65533;&#1219;K>&#65533;&#65533;c&#204;{&#65533;&#65533;[2&#65533;&#65533;&#65533;&#652;3&#65533; &#65533;.&#65533;&#65533;XJc
8&#1024;&#65533;&#65533;&#65533;&#65533;&#65533; &#65533;&#65533;
.&#65533;`&#65533;@(!&#65533;NX&#65533;&#65533;&#65533;Yh&#65533;&#65533;HH&#65533;#&#65533;&#65533;&#65533;%&#65533;<[z7&#65533;&#65533;&#65533;	Z A&#65533;,x&#65533;&#65533;&#65533;&#65533; &#65533;=P
&#65533;&#65533;&#896;&#65533;&#1842; N&#65533; 
&#65533;jP +`&#65533;&#65533;&#714;H&#65533;&#65533;>&#65533;2&#65533;&#65533;! &#65533; &#65533;`@b&#65533;9x&#65533;&#65533;&#65533;&#65533;&#65533;&#65533;.3&#65533;2&#65533;&#65533;&#65533;&#65533;p&#65533;&#65533;&#65533;&#65533;&#65533; &#65533;7&#65533;&#65533;*&#65533;&#65533;&#65533;&#259;&#65533;6&#65533;N&#65533;l5&#65533;o&#65533;&#65533;&#65533;y&#65533;#&#65533;8&#65533;g&#65533;2&#65533;&#65533;[&#65533;&#65533;&#65533;&#65533;;o-&#65533;o&#65533;/&#65533;m6.&#65533;.&#65533;&#65533;&#65533;&#65533;&#1315;KA&#65533; 	C@&#65533;&#65533;K0	&#785;&#65533;&#65533;	&#65533;KJ&#65533;I&#65533;v4Z&#65533;y&#65533;i&#65533;&#65533;&#65533;&#65533;&#65533;9&#65533;/p`C"&#65533;&#65533;G,&#65533;&#65533;&#65533;Z&#65533;&#65533;&#65533;D&#65533;{Y&#65533;Q&#65533;1&#65533;)c&#65533;&#65533;S!&#65533;E&#65533;pO&#65533;M&#65533;NLO@&#65533;Q&#65533;A>&#65533;d &#65533;7&#65533;&#65533;]&#65533;&#65533;_ep:&#65533;afI&#65533;[j&#65533;&#65533;&#65533;&#65533;&#65533;F%C&#65533;&#65533;&#65533;&#65533;&#65533;&#65533;Lpt"!@f&#65533;-&#65533;A|&#65533;c&#65533;$v;&#65533;lGj&#65533;Q&#65533;&#65533;Ih&#65533;&#65533; )Ja&#65533;V4
&#65533;&#65533;&#65533;n&#65533;`c&#65533; 02`<&#65533;&#65533;&#65533;&#65533;+N&#65533;O&#65533;&#65533;&#65533;P&#65533;':&#65533;&#65533;K&#65533;k c&#65533;.&#65533;]b&#65533;8&#65533;*AA
S&#65533;B&#65533;PE)~&#65533;&#65533;qC&#65533;&#1668;&#65533;8&#65533;	e&#65533;JX&#65533;&#65533;4)q	&#65533;<&#65533;&#65533;Q&#65533;&#1096;&#65533;*&#65533;&#65533;&#65533;g65&#65533;&#65533;s&#65533;&#729;&#65533;&#516;&#65533;*&#65533;&#65533;K&#65533;'&#65533;&#65533;&#65533;P&#65533;@&#1288;!&#65533;&#65533;^.z&#65533;>&#65533;&#65533;&o&#65533;&#65533;&#65533;N2&#65533;&#65533;';"&#65533;M1&#65533;&#65533;&#65533;&#65533;$3&#65533;>Te0$ (Z$&#65533;&#65533;e>&#65533;"E&#65533;&#65533;Q)&#65533;O:&#65533;&#1108;&#293;&#65533;&#65533;&#65533;x (&#65533;.&#65533;t;&#65533;&#65533;t(&#65533;&#65533;m&#65533;;&#65533;iX&#658;7T&#65533;!&#65533;@<&#65533;5h&#65533;&#65533;&#65533;[&#65533;b&#65533;&#65533; -@&#65533;&#65533;Vp&#65533;&#65533;&#65533;D)P&#65533;&#65533; &#65533;&#65533;&#65533;&#65533;&#65533;&#65533;>&#65533;aQ(&#65533;h`&#65533;&#65533;\ &#65533;&#65533;&#65533;Q@&#65533;&#65533;U!&#65533;@S:&#65533;W&#65533;&#65533;&#65533;&#65533;&#32146;&#65533;XA&#65533;r&#65533;&#65533;D&#65533;.&#65533; 0&#65533;&#65533;&#65533;&#1845;@&#65533;&#65533;&#65533; p&#65533;&#544;	e&#65533;&#65533;&#65533;&#65533;l&#65533;5&#905;iL&#65533;W&#65533;I&#65533;i&#65533;&#65533;-&#65533;&#65533;&#65533;&#65533;L&#65533;&#65533;m&#65533;&#932;&#65533;&#65533;L/2mp&#65533;J&#65533;8&#65533;&#65533;p&#65533;Mn&#40989;&#65533;&#65533;vh&#65533;&#65533;(iW&#65533;=&#65533;x&#65533;K&#65533;&#65533;)&#65533;&#65533;&#1110;!)&#65533;&#65533;&#65533;n&#65533;&#65533;%?&#65533;&#65533;&#65533;,&#65533;&#65533;&#65533;^&#65533;&#65533;&#65533;r&#65533;H&#65533;.F&#65533;&#65533;&#65533;@&#65533;31&#65533;YI&#65533;&#65533;8&#65533;a&#65533;&#65533;`&#65533;&#65533;&#65533;@&#65533;&#65533;d&#65533;&#65533;l&#65533;s]&#65533;&h&#65533; 1&#65533;A&#65533;IdC&#65533;&#65533;	A&#65533;&#65533;BU&#65533;o&#65533;&#65533;&#65533;&#65533;,	&#65533;z`omj&#65533;&#65533;8&#65533;&#65533;&#65533;)f&#65533;T&#65533;&#65533;@&#65533;lh&#65533;&#65533;G&#65533; &#65533;Ut&#17496;tDd&#65533;!&#65533;b"&#65533;!&#65533;U&#65533;&#65533;O=&#65533;&#65533;&#65533;&#65533;G&#65533;&#65533;&#65533;DR''zY
R&#65533;&#65533;&#65533;&#65533;&#65533;.~Q&#65533;2&#65533;&#65533;&#65533; &#65533;0&#65533;&#65533;Iac&#65533;&#192;3/&#65533;]&#802;&#65533;8*&#65533;L
Q&#65533;&#65533;&#65533;&#65533;;_&#65533;"Z&#65533;s\&#65533;&#65533;&#65533;(Nq&#65533;^&#65533;&#65533;&#65533;h,`&#65533;
a&#65533;b&#65533;&#65533;&#65533;O&#65533;&#65533;&#65533;JN4+^&#65533;Z&#65533;jI&#65533;M&#65533;&#65533;&#65533;~^).d>&#65533;n&#65533;D&#65533;&1!&#65533;2U&#65533;&#1416;DT&#65533;]h[,
&#65533;&#65533;&#65533;&#65533;&#65533;X&#65533;Ov2&#65533;&#65533;&#65533;&#65533;&g?&#65533;&#65533;;bS&#65533;U&#65533;&#65533; &#65533;&#65533;c5\&#65533;&#65533;&#756;&#65533;?&#65533;&#65533;>&#65533;Y&#65533;6&#65533;Q&#65533;&#65533;&#65533;`&#65533;&#65533;b-F&#65533;RB&#65533;aXRv3&#65533;&#65533;!}0&#65533;&#65533;%I&#65533;&#65533;&#65533;q&#65533;v&#65533;"&#65533;2&#65533;C&#65533;/&#65533;&#65533; &#65533;jQ)H&#65533;(m&#65533;&#65533;&#65533;Vp&#65533;*8&#65533;	P r&#65533; )&#65533;@&#65533;&#65533;&#65533;> &#65533;g&#65533;&#65533;v&#65533;;&#65533;&#65533;&#65533;!l &#65533;`&#65533;&#65533;`&#65533; <&#65533;&#65533;&#65533; &#65533;(&#65533;&#65533;:&#65533;&#65533;m&#65533;@&#65533;&#65533;p&#65533;&#65533;&#65533;&#65533;KlR&#32075;&#65533;q#(&#65533;B`&#65533;&#65533;&#65533;&#65533;
&&#65533;&#65533;&#65533;&#65533;&#65533;#&#65533;_`&#65533;Ax&#65533;L&#65533;B3&#65533;&#978;Vw7mo&#65533;&#65533;&#65533;&#65533;&#65533; m&#65533;&#65533;&#878;&#65533;&#65533;&#65533;&#65533;&#65533;8&#65533;&#65533;&#65533;c|&#65533;&#65533;@&#65533;&#65533;v&#65533;&#65533;4&#65533;a8/&#65533;"_&#65533;&#65533;&#65533;&#65533;[&#65533;>;Rx&#1968;7&#65533;&#65533;&#65533;`a&#65533;V&#65533;&#65533;&#1694;&#65533;&#65533;&#1659;&#65533;[&#65533;&#65533;&#65533;&#65533;~&#65533;&#65533;F&#1829;&#65533;&#65533;{&#65533;f&#65533;&#1106;&#65533;&#65533;$&#65533;&#65533;&#65533;&#65533;y&#65533;0ZC&#65533;)f&#65533;&#65533;Cy+9&#65533;&#65533;n&#65533;mX&#65533;\&#65533;&#65533;&#65533;F"&#65533;{&#65533;&#65533;^&#65533;=I&#65533;>wg,s&#65533;&#65533;&#65533;&#65533;%&#65533;3Oy^&#65533;\&#7087;y&#65533;k3p&#65533;&#65533;`&#65533;&#65533;&#65533;bF0&#65533;&#65533;b&#65533;L*G
&#65533;hDM&#65533;$A"dA6&#286;dD&#65533;&#65533;&#799;f&#65533;4a&#65533;	b&#65533;&#65533;&#65533;A&#896;&#65533;t&#65533;&#65533;Ae&#65533;&#65533;f~alz&#65533;l!Z&#65533;^&#65533;&#65533;P&#65533;Ja@&#65533;&#65533;4A?&#65533;c\^EX&#65533;)?&#1705;D&#65533;TALa&#65533;N&#65533;`&#65533;d&#65533;&#65533;V&#65533;>aP&#65533;&#65533;&#65533;&#65533;\F&#65533;>.V"&#65533;&#65533;&#65533;&#65533;&#65533;pC\&#65533;B&#65533;&#65533;%$B&#65533;&#65533;&#65533;&&#65533;&#65533;&#65533;e&#65533;&#65533;&#65533;&#65533;VH&#65533;&#606; d#&&#65533; &#65533;&#65533;!&#65533;&#65533;&#65533;L&#65533;$&#65533;@&#65533;#Q&#65533;&#65533;*&#65533;&#65533;&#65533;&#65533;d:&X&f*&#65533;3&#65533;H&#65533;&#65533;Jj&#65533;&#65533;-J.(XF0TQf&#65533;/&#65533;&#35554;&#65533;e&#65533;K0&#65533;OJb&#65533;&#1807;&#65533;&#65533;m&#65533;,*&#65533;$&#65533;&#65533;&#65533;`&#321922;@&#65533;&#65533;&#65533;&#65533;&#65533;`&#65533; ( &#65533;k, (&#65533;b&#65533;&#65533;L&#65533;^&#65533;#V n&#65533;n 'vn &#65533;cj&#65533;&#65533;xQ&#65533;&#65533;&#65533;&#65533;&#65533;&#65533; 	n B&#65533;&#65533;&#65533;T`X &#65533;J &#65533; 'J &#65533; , &#65533;&#65533;  .&#65533;k&#65533;!&#65533;&#65533;&#65533;&W`&#65533;P&#65533;&#65533;D`&&#65533;k: &#65533;&#65533;&#65533; &#65533;&#65533;&#65533;&#65533;&#65533;&#65533;8(&#65533;L&#65533;&#65533;@&#65533;0&#65533;&#65533;#&#65533;&&#32808;2(/ &#65533;&#65533;<J&#65533;|&#65533;%&#65533;"K&#65533;&#65533;&#1800;Q&#65533;8&#65533;<n&#65533;&#249;x&#65533;&#65533;KI8&#65533; ^=Foi&#65533;i&#65533;F)&#65533;K0&#65533; &#65533;`&#65533; )!O)&#65533;&#65533;g&#65533;&#65533;&#65533;P&#65533;#&#65533;8&#65533;&#65533;&#515;2&#65533;g&#65533;&#65533;K&#65533;&#737;&#65533;&#65533;&#65533;dh&&#65533;"&#65533;0"#eA&#65533;&#65533;H&#65533;T&#65533;&p&#65533;&#65533;&#65533;&#65533;1&#65533;^&#65533;&#65533;&#65533;&#65533;b&#65533;&#65533;O&#65533;Z&#65533;&#65533;h&#65533;$&#65533;G|&#65533;&#65533;&#65533;<&#65533;z8&#65533;&#65533;"c&#65533;.c //|&#65533;&#65533;&#1155;&#65533;&#65533;k.c&#65533;<d&#65533;$&#65533;lN&#65533;&#65533;L&#65533;&#65533;&#65533;&#65533;a&#65533;2fG&#65533;&#65533;d@&#65533;&#65533;D&#65533;Pj&#65533;Q&#65533;~a&#65533;~&#65533;uA:yA&#65533;&#65533;&#65533;baj&#65533;b&#65533;PfZA&#65533;&#65533;pB&#65533;&#65533;&#65533;X&#65533;&#65533;U&#65533;C4@&#65533;	&#65533;&#65533;&#65533;^&#65533;PN&#65533;B%X)&#65533;&#65533;E&#1292;-Nrd6&#65533;&#65533;N&#65533;&#782;&#65533;&#584;&#50148;H~sc&#65533;&#65533;A&#65533;&#65533;@&#65533;&#65533;4G&#65533;&#271;$&#65533;&#65533;6&#1692;hd&#65533;&#65533;C7f&#65533;NE)
&#298;&#65533;&#65533; &#65533;N(&#65533;&#65533;&#737;lq&#65533;&#65533;&#65533;&#65533;&#65533;D&#65533;~&#65533;&#65533;d0b.ef&#65533;V&#65533;&#65533;8ff &#65533;H Jf&#65533;&#65533;&#65533;&#65533;w&#65533;I#&#65533;q1%K+x&#65533;&#65533;3&#65533;
&#65533;@&#65533;&#65533;j&#65533;2`Vg&#65533;&#65533;@!&#65533;0&#65533;&#65533;F<&#65533;J&#65533;&#65533;&#65533;&#65533;:@&#1440;&#65533;d&#65533;&#65533;&#65533;&#65533;z&#270;&#65533;&#65533;&#65533;`	p&#65533;K-&#65533;8  K&#65533;&#65533;R #'g&#65533;&#65533; &#65533; &#65533;s&#65533;!&#65533;kB&#65533;&#65533;6`.@>@H&#65533;&#65533;N&#65533;P D@ &#65533;`&#65533;	&#65533; &#65533;&#65533;;&#1063;&#65533;&#65533;q&#65533;Lqe&#65533;@9z&#675;&#65533;/&#65533;|&#65533;&#65533;P&#65533;VBoOko.&#65533;OZ&#65533;&#65533;&#1846;&#65533;4L&#825;`cx&#65533;&#65533;'qh&#65533;=&#65533;&#65533;&#65533;Zc &#65533;&#65533;&#65533;NoKh.'&#65533;@9&#65533;(&#65533;&#65533;C)!H&#65533;>J\k&#65533;^&#65533;&#65533;&#65533;h&#65533;&#65533;&#65533;g@2&#65533;g3&#65533;J&#65533;&#65533;&#65533;&#434;&#65533;&#2880;*&#65533;w&#65533;0&#65533;&#65533;1LO&#65533;@E4&#1760;&#65533;&#65533;&#65533;&#65533;i&#65533;C&#65533;&#65533;&#65533;0JI&#1995;&#65533;&#65533;&#65533;&#65533;cA6J&#65533;/&#65533;qZC;D*I&#65533;&#65533;&#65533;0&#65533;&#65533;&#65533;yd~X&#65533;ZWb`L7xk4&#65533;.!*&#296;(Lr&#65533;&#65533;&#65533;$&#65533;h&#65533;&#65533;f&#65533;&#65533;&#65533;"&#65533;dB&#65533;&#65533;&#65533;@H-\4&#65533;Fa%&#65533;&#65533;&#65533;.&#65533;&#65533;|Ap&#65533;fA[e&#65533;dd<&#854;&#65533;&#65533;&#65533;s\&#65533;C&#65533;&#65533;&#65533;
_T&#65533;CB&#65533;e&#65533;	&#65533;I<W!N&#65533;E&#65533;o&#65533;&#65533;oA&#65533;&#65533;^&#65533;^Z$b/LA9&#65533;&#65533;`hG,&#65533;r&#65533;&#65533;7Q4&#65533;.&#65533;D&#65533;L&#65533;.&#65533;&#65533;&7&#65533;L&#65533;&#65533;24&#65533;2WHdhESwD_FE&#65533;/v_&#65533;&#65533;6FtmHAN^&#65533;tCw7J&#65533;&#65533;$&#65533;V&#65533;eTF-&#65533;e&#65533;&J&#220;&#65533;&#65533;&#65533;dD%&#1277;<&#65533;h&#65533;&#65533;&#65533;&#65533;eda&#1506;&#65533;F&#62118;0&#65533;&#65533;c&#65533;@&#65533;`N@&#65533;tL-&#65533;-&#65533;"`,&&#65533;B&#65533;b&#65533;L B&#65533;TEnD&#65533;\&#65533; &#65533;&#65533;@:&#65533;dL&#65533;h'&#65533;&#65533;'Tt&#65533;&#65533;&#65533;&#65533;N 2&#65533;&#65533;,&#65533;&#65533;H5T&#65533;&#65533;NkV&#65533;&#65533;&#65533;~&#65533;@(0&#65533; 2U&#65533;!!&#65533;&#65533;4TG&#65533;T?&#65533;&#65533;>n&#65533;j&#65533; &#65533; H(&#65533;RJ:dK2&#65533;&&#65533;&#65533;e&#65533;&#65533;&#65533;o&#65533;&#65533;&#1876;&#65533;L&#65533;[&#65533;u'&#65533;u&#65533;@h.[&#65533;K&#65533;mQ&#65533;X_v&#65533;&#65533;&#65533;hT&#804;&#65533;&#65533;&#65533;&#65533;Haf&#65533;&#65533;&#65533;&#65533;&#65533;O&#65533;&#65533;X&#65533;&#65533;&#65533;&#65533;&#65533;&#65533;H&#65533;1&#65533;&#65533;&#65533;(W&#65533;A&#65533;&#65533;r& a&#65533;7&#65533;@&#65533;&#65533;5)&#65533;&#65533; &#1280;&#65533;&#65533;&#896;&#65533;g&#65533;fY&#65533;&#65533;&#65533;\m&#65533;&#65533;&#65533;&#65533;&#65533;&#65533;&#65533;&#65533;&#65533;E"&#65533;&#65533;$Gz&#65533;&#65533;D&#682;V&#65533;8^&#65533;*&#65533;|d<V&#65533;&#65533;y+jzU&#65533;&#65533;(oF.Q,&#65533;pQ/&#65533;&#65533;G&#65533;/2tz&#65533;rxC76hy&#65533;o,&#65533;&#65533;-&#65533;kE&#65533;&#65533;ef&#65533;-]F&#65533;B1x/1&#65533;>P&#65533;&#1504;&#65533;X4AV&#65533;&#556;&#65533;:u&#65533;|&#65533;&#65533;9&#65533;|&#65533;n&#65533;h!<&#236;la&#65533;c&#65533;l&#65533;6Lq&#65533;0&#65533;&#65533;&#65533;P	s&#65533;>P&#65533;&#65533;NI&#65533;R&#65533;pQA&#65533;&#65533;,&#65533;&#65533;&#65533;o{&#340;&#65533;&#65533;&#65533;&#65533;vC&#65533;h&#65533;&#65533;
&#65533;@&#65533;O>ZA&#65533;FD&#65533;&#65533;>&#65533;6&#65533;Di&#65533;&#49674;&#65533;&#675;&#65533;MH&#65533;&#65533;F&#65533;G&#65533;&#65533;G2&&#65533;Qi#&#65533;d4&&#65533;k&#65533;bv$8'!8&#65533;&#65533;&#65533;&#65533;&#65533;&#1095;f&#65533;LB&#65533;&#65533;&#65533;9x&#65533;h&#65533;&#65533;T&#65533;&#65533;&#65533;&#65533;&#65533;I&#65533;&#65533;c&#65533;W{C&#65533;z&#1871;&#65533;W&#65533;&#65533;DH&#65533;$H@LOe&#65533;cd&#65533;&#65533;&#65533;`	f@&#65533;&#546;,(&#65533;"L# '>&#65533;&#65533;@&#65533;&#65533;KI&#65533;T&#65533;"U&#65533;&#65533;&#65533;&#65533;R&#65533;N`&#65533; &#65533;d&#65533;p&#65533;Qbc&#65533;&#65533; &#65533;&#65533; &#65533;&#65533;P !Du0&#65533;)&#65533;&#65533;&#65533;VU&#65533;\&#65533;&#65533;&#65533;&#65533;`<@&#65533;&#65533;&#65533;&#65533;k &#65533;&#65533;&#65533;&#65533;&#65533;&#65533;&#65533;qJ&#65533;m^&#65533;&#65533;&#65533;h v&#65533;	&#65533;&#65533;5'j/ 97&#65533;&#65533;e:2Vek&;<&#65533;&#65533;&#65533;&#65533;/$xxO&#65533;&#65533;&#65533;g
+&#65533;&#65533;591/&#65533;&#855;&#65533;8e&#65533;&#65533;y!&#65533;gTf&#65533;-jJ&#65533;9&#65533;P&#65533;&#65533;&#65533;&#65533;&#65533;&#65533;HO+&#65533;I&#65533;1&#65533;&#65533;&#65533;z9&#65533; .5&#65533;+&#65533; &#65533; &#65533; &#65533;&#65533;4g&#65533;c&#65533;2XG&#65533;&#65533;&#65533;&#65533;&#65533;&#65533;&#65533;&#65533;&#65533;AV&#65533;&#65533;&#1476;%&#65533;A+lc&#65533;G'3vE7&#65533;&#65533;&#65533;5&#65533;&#65533;[4&#65533;&#65533;&#65533;&#65533;'&#65533;tY.&#65533;my2E&#65533;&#65533;zC=&#65533;g1&#65533;_y&#65533;&#65533;&#65533;O&#65533;&#65533;<&#65533;l&#65533;&#65533;l9&#65533;&#65533;-J&#65533;&#65533;&#65533;&#65533;&#65533;&#65533;h	@A&#65533;&#65533;zA&#65533;&#65533;&#65533;9w{!&#65533;&#65533;&#65533;&#65533;&#65533;m3&#65533;m&#65533;&#65533;W&#65533;&#65533;&#65533;&#65533;<!F&#65533;<;AY&#65533;%]z&#65533;&#65533;&#65533;3pZ]<&#65533;&#65533;&#65533;,&#65533;W&#65533;@X&#1445;&#65533;@6&#65533;&#65533;9&#65533;UR&#65533;=a&#65533;j&#65533;N|&#65533;&#286;L&#1897;Ob&#65533;F&#65533;&#65533;&#65533;&#65533;)&#65533;Iy&#65533;l$NP(F&#65533;^dFb&#65533;Ay&#65533;v&#65533;HD&#65533;&#65533;&#65533;&#65533;&#65533;M&#65533;&#65533;:&#65533;TAK&#65533;&#65533;	C$C"&#65533;f&#65533;6&#65533;&#65533;Nw&#65533;!&#65533;u1&#65533;;W&#1547;&#65533;bF&#65533;C&#65533;&#65533;&#65533;&#65533;EOT&#65533;~&#65533;c&#65533;]D&#65533;Ntdc&#65533;D6&#65533;&#271;&#260;&#65533;&#65533;&#65533;&#65533;&#65533;&#65533; @&#65533;f&#65533;4@}&#65533;B.`x&#65533;&#65533;&#65533;&#65533;
x`&#65533;;U&#65533;U&#65533;&#65533;@ V&#65533;&#65533;&#65533;0;L0&&#65533;c&#65533;&#65533;=&#65533;_&#65533; &#65533;&#65533;&#65533;&#65533;$&#65533;4@T&#65533;N2&#65533;~;&#65533;&#65533;&#65533;&#65533;&#65533;	h&#65533;&#1358;&#65533;&#65533;&#65533;>&#65533;-&#65533;&#65533;l&#65533;qZ&#65533;#b&#65533;~ 
&#65533;&#65533;^(&#1261;gbK&#65533;8&#65533;&#65533;;n5o&#146;&#65533;&#65533;&#65533;J&#65533;di&#958;@&#65533;&#513;&#65533;&#65533;&#65533;/&#65533;4&#65533;&#65533;&#65533;&#65533;rv&#65533;7&#65533;&#65533;c7&#560;&#65533;&#65533;&#1866;\&#65533;&#65533;^s&#65533;CV&#65533;&#65533;R&#57967;&#65533;F&#65533;&#65533;&#65533;&#65533;(&#65533;&#65533;d/&#65533;@&#65533;&#65533;@&#65533;@&#65533; &#65533;&#65533;
&#65533;&#65533;+&#65533;&#65533;&#65533;&#65533; =4&#65533;v&#65533;&#65533;h&#65533;&#65533;&#65533;0&#65533;&#65533;y&#65533;h&#65533;!&#65533;G&#65533;&#65533;&#65533;&#65533;x&#65533; 'p2&#65533;&#65533;&#65533;Z&#65533;&#65533;&#65533;g&#65533;&#65533;&#65533;~&#65533;&#5116;R&#49396;&#65533;&#65533;~L&#65533;&#65533;*&#65533;[&#65533;H&#65533;&#65533;q&#65533;=><1Z&#65533;2&C&#65533;*&#65533;&#65533;&#65533;&#25750;G&#65533;g&#65533;&#65533;&#65533;8hk&#65533;&#65533;&#65533;v&#799;&#65533;:&#65533;&#65533;\p&#65533;_&#65533;pPlu&#1052;qa&#65533;&#65533;Sda&#65533;&#65533;&#65533;&#65533;W&#65533;S&#65533;N R&#65533;&#65533;&#65533;S&#65533;M&#65533;8&#65533;*&#65533;J&#1386;&#65533;&#65533;N&#65533;Z%&#65533;*&#65533;&#65533;Z&#65533;Ruj&#65533;P&#65533;H&#65533;&#65533;HJT&#65533;&#65533;&#65533;4Y&#65533;$&#65533;&#65533;&#727;0[N&#65533;4&#65533;&&#854;&#65533;"Aj&#65533;H&#65533;"F&#65533;r:ZD&#65533;&#65533;&#65533;&#65533; 9j&#65533;Hi#H/#9b&#65533;(&#65533;!C>&#65533;m&#65533;&#65533;&#65533;#&#65533;Owje&#65533;&#65533;P&#65533;&#65533;h	B&#65533;V&#65533;&#65533;DD)Bt&#1383;&#65533;F&#65533;.yJ%&#65533;-Y&#65533;&#65533;<8%%F&#65533;!&#65533;[H&#65533;ZDV&#65533;&&#65533;&#65533;&#65533;&#65533;&#641;
$H-[B&#65533;9&#65533;&#65533;&#65533;&#65533;,&#65533;@&#65533;A&#65533;<&#561;&#65533;&#1518;&#1626;]h&#65533; A&#65533;
Z&#65533;&#564;&#65533;D&#65533;&#65533;&#65533;h&#65533;&#65533;,<JX`p&#65533;&#65533;&#65533;	:d&#65533;&#65533;&#65533;&#197;	$D&#65533;&#65533;F&#65533;&#65533;d&#65533;Q&#65533;&#65533;+N&#65533;&#65533;az2&#65533;&#1569;%&#65533;B&#65533;P&#65533;&#959;&#65533;@&#65533;&#65533;&#65533;&#65533;&#65533;F&P&#65533; &#65533; &#65533;`pA&#65533;"&#65533;&#65533;B	&#65533; &#65533;I&#65533;&#65533;	!p&#65533;&#65533;P&#65533;&#65533;4&#65533;&#65533;PPA&#65533;&#65533;&#65533;"&#65533; 	)&#65533;&#65533;&#65533;;pA&#65533;&#65533;]&#65533;~}&#65533;&#65533;&#65533;z&#65533;&#65533;x&#18503;y&#65533;e&#65533;wd&#612;}&#65533;&#6487;TZ&#65533;G&#65533;y&#65533;&#65533;&#473;C&#65533;&#65533;dzxi&#65533;}&#65533;1&#65533;&#65533;o&#65533;&#65533;$&#65533;N&#153;&#65533;&#65533;~p&#65533;&#65533;&#65533;q&#415;m&#65533;&#65533;	n&#65533;	`k&#65533;&#65533;j&#65533;&#65533;&#65533;Z&#65533;&#65533;&#65533;(&#65533;&#65533;E( p&#65533;&#65533;%&#65533;N&#65533;&#65533;&#18523;&#65533;f&#65533;Cy&#65533;&#65533;&#65533;5&#1690;&#65533;}&#65533;&#65533;b`!&#65533;QH&#65533;&#65533;k&#65533;Q&#65533;v&#65533;&#65533;i&#65533;&#65533;FQZe&#65533;_&#65533;&#65533;&#65533;d&#65533;&#65533;$&#65533;q{&#65533;"PA&#136;!&#65533;u&#65533;m&#65533;&#65533;&#65533;&#65533;v&#65533;&#65533;&#65533;&#65533;&#65533;r&#65533;&#65533;h&#65533;&#65533;g&#65533;&#65533;w[&#65533;\&#65533;&#65533;g&#65533;&#65533;&#65533;&#65533;e&#65533;Q~&#65533;$&#65533;\&#65533;yg&#65533;p&#65533;iGt&#65533;r&#65533;&#65533;&#65533;w&#65533;&#65533;&#65533;&#65533;'L&#65533;&#65533;&#65533;&#65533;Sr&#65533;&#65533;&#65533;&#65533;z!&#65533;"\!&BHg&#65533;&#65533;&#65533;&#65533;W&#65533;Tb&#65533;%&#65533;Pb&#65533;&#65533;&#65533;8&#1740;&#65533;'&#65533;&#65533;B&#65533;-&#65533;&#65533;&#65533;&#65533;-&#65533;&#65533;&#65533;&#65533;.&#65533;&#65533;K.&#65533;&#1810;&#65533;.&#65533;&#65533;&#65533;&#1272;&#32907;-&#65533;&#65533;&#65533;J+&#65533;&#65533;&#65533;u+&#65533;&#65533;&#65533;&&#65533;x&#65533;(&#65533;&#65533;&#65533;J*&#65533;&#65533;&#65533;&#65533;F&#65533;&#65533;2)&#65533;&#65533;&#65533;5&#65533;k&#65533;}JFe&#65533;&#65533;+&#65533;&#65533;&#65533;' &#65533;&#65533;
+&#65533;&#65533;&#65533;&#65533;)&#65533;&#65533;&#1161;&&#65533;\&#65533;I&&#65533;Oy&&#65533;O&#65533;&#65533;%&#65533;P&#65533;&#65533;%&#65533;P2s&#65533;&#65533;&#65533;HS5&#65533;&#65533;&#65533;&#65533;&#65533;4&#65533;$&#65533;H&#65533;:&#915;(&#65533;TO&#65533;&#18363;W&#65533;&#65533;&#65533;Q&#65533;&#65533;&#65533;S&#65533;$f&#65533;b&#65533;$r&#65533;&#65533;&&#65533;S&#65533;t&#65533;;&#65533;p"
+&#65533;&#65533;2&#65533;,&#65533;&#65533;RJ)&#65533;&#65533;2J'&#65533;@&#65533;&#65533;T&#65533;$U&#65533;&#65533;u&#65533;&#65533;&#65533;&&#65533;c&#65533;)&#65533;r&#65533;&#65533;&#65533;vr&#65533;fy&#65533;&#65533;&#696;A&#65533;&#65533;b&#65533;"&#65533;&#65533;%&#65533;q&#65533;Yvs&#65533; &#65533;.%K~&#65533; &#65533;4@	P &&#65533;`@&#65533;&#65533; &#65533;&#65533;~@T&#65533;@&#65533;&#65533; %X&#65533;N&#65533;h &#64064;\&#65533;4&#65533;!3&#65533;x&#1211;&#297;4&#65533;IP&#65533;&#655;h&#65533;P&#65533;+&#65533;&#65533;&#65533; l&#65533;Q`!&#65533;	RP&#65533;&#65533;&#65533;	Q X`&#65533;&#65533;@.x
<&#65533;&#65533; 	`@&#65533;C&#65533;	X`&#65533;&#65533;B&#65533;&#65533;&#65533;&#65533;TX&#65533;pN&#65533;&#65533;H&#65533;R&#65533;&#65533;'OU	m&#65533;&#65533;&#65533;`&iLc{&#8435;&#420;&#65533;> &#65533;6&#65533;&#65533;O#C&#65533;8,O|&#65533; &#65533;&#65533;&#65533;@jQ&#65533;q&#65533;&#65533;&#65533;&#65533;&#65533;&#936;fQjQ&#65533;+-&#65533;&#1241;&#65533;&#65533;&#65533;H&#65533;mr3&#65533;&#65533;4
R&#65533;"&#65533;'&#65533;&#65533;&#65533;8&#65533;&#65533;t&#65533;&#65533;B&#65533;B&#65533;&#65533;S&#65533;&#65533;R&#65533;&#65533;6&#65533;&#65533;W&#65533;&#65533;&#65533; 6&#65533;&#65533;bu&#65533;&#65533;&#134;&#65533;8&#65533;&#65533;&#65533;&#65533;&#65533;&#65533;>&#65533;9&#65533;&#596;}&#65533;C&#65533;bE&#65533;"&#65533;D&#65533;&#65533;	jRuI9&#65533;s&#1116;&#1247;&#65533;&#1326;3&#361;OH&#65533;L~	&#65533;[Z&#65533;P&#65533;&#65533;S&#65533;&#65533;I&#65533;<&#65533;a&#65533;_zS&#65533;FUDP&#65533;`S&#65533;d:&#65533;&#65533;&#1167;>2&#65533;&#65533;*&#65533;=WE&#1242;&#65533;IP&#65533;A&#65533;&#65533;&#65533;#&#65533;&#65533;5&#65533;dw&#65533;DW&&#65533;J`b&#65533;&#537;R)&#65533;&#65533;P&#65533;&#65533;}&#65533;.na&#65533;&#65533;"&#65533;&#65533;0|&#65533;\D&#65533;i&#65533;&#65533;E&#65533;~&#65533;&#65533;[&#65533;&#65533;k&#65533;&#65533;,4&#65533;Q&#65533;m&#65533;p&#65533;*^&#65533;&#65533;Z&#65533;bi&#65533;p&#65533;*JA
&#65533;i&#19437;8&#65533;F{8&#65533;&#65533;&#65533;&#65533;&#65533;&#65533;6&#65533;&#65533;"&#65533;$&#65533;&#65533;''Y&#65533;u&#65533;&#65533;E':
Pp&#65533;&#65533;&#65533;&#65533;'0aT&#65533;V&#65533;s&#65533;&#65533;&#65533;L*&#65533;9&#65533;&#65533;&#65533;EU&#65533;Q5&#65533;T&#1701;v&#65533;&#65533;&#65533;&#65533;lB	&#65533;e&4&#65533;JP"&#65533;&#65533;e(qI.# &#65533;&#65533;&#2034;&#65533;&#65533;&#65533;&#65533;(T&#65533;
X&#65533;&#65533;&#65533;&#65533;ZbGr&#65533;&#65533;&#65533;&#65533;&#65533;&#65533;K"&#65533;&#1775;L&#65533;(&#65533;0&#65533; &#65533;&#65533;&#65533;&#65533;yrQ&#65533;&#740;&#65533;&#404;&#65533;-&#65533;&#65533;&#65533;\Z&&#65533;&#344;e1&#979;
"h&#65533;YS6&#65533;&#65533;&#65533;g4&#65533;&#65533;&#65533;&#65533;&#65533;QxA*&#65533;&#65533;D`B &#65533;&#65533;S
@  &#65533;&#65533;@&#65533;B&#65533;!H&#65533;&#65533;J&#65533;&#65533;&#65533;&#65533;&#65533;A&#65533;&#65533;=@&#65533;;&#65533;f&#65533;f*U&#65533;Bj&#759;&#65533;FS&#65533;l&#65533;x&#65533;&#65533;Q&#65533;&#65533;*&#65533;&#65533;&#65533;@$8&#65533;&#65533; &#288;%h&#65533;t0&#65533;# ax &#65533;&#65533;9&#65533;;2&#65533;0w&#65533;&#65533; 
j&#65533;f!&#65533;&#65533;&#65533;P&#65533;r3h&#65533;$	&#65533;=&#65533;p&#65533;C&#65533;p&#65533;!M&#65533;^&#65533;&#65533;ry&#1168;5&#65533;I#)&#65533;&#65533;t&#1095;&#65533;R3:&#65533;T1s&#65533;&#65533;&#65533;)@&#65533;JR!u&#65533;&#65533;pQ:&#65533;\:T&#65533;&#65533;&#65533;&#65533;G3&#65533;&#65533;&#65533;*=&#65533;`&#65533;y &#65533;5	&#65533;'MV,q&#65533;&#65533;:&#65533;&#65533;8&#65533;Ae&#65533;&#944;8&#65533;!&#65533;&#65533;g&#65533;Oy2k|&#65533;WMM&#65533;?&#18514;| &#1655;&#65533;&#65533;$q9&#65533;Y&#65533;&#65533;&#65533;&#65533;&#65533;&#1103;&#65533;&#65533;&#65533;tn&#1502;&#65533;&#65533;&#65533;V&#65533;J]-&#65533;&#65533;6&#65533;,Dg&#65533;&#65533;t&#65533;&#65533;!IZ?|&#65533;&#65533;&#65533;&#65533;R&#294;&#65533;I*E&#1119;&#1565;&#65533;X2&#65533;5-{ Q&#65533;&#65533;&#65533;&#65533;&#65533;&#65533;&#65533;D&#65533;j&#65533;&#1307;a&#65533;`]i&#65533;Y&#65533;&#65533;H&#65533;*0&#65533;&#65533;^&#65533;h6/&#65533;.&#65533;Z&#65533;Y&#65533;BY&#65533;n&#65533;&#65533;&#65533;V&#290;&#65533;(&#65533;&#65533;f&#65533;
&#65533;b"&#65533;S&#65533;*X&#1578;s&#65533;&#65533;&#65533;ZbC&#65533;
W&#65533;&#65533;n&#65533;H_Kr6&#65533;&#65533;&#65533; g'\g&#65533;&&#65533;&#65533;@N&#65533;&#65533;-& G3&#65533;&#65533;r&#65533;&#65533;lI&#722;&#65533;L&#65533;&#65533;7;-&#832;&#65533;&#65533;G&#65533;UQ&#65533;#$&#501572;%&#65533;&#65533;&#65533;&#65533;#tK&#65533;&#65533;@&#65533;&&#65533;&#65533;M&#65533;&#65533;:Lt&#65533;&#1293;&#65533;&#65533;]k&#65533;U&#65533;bm&#65533;h&#65533;&#65533;c&#65533;&#65533;T&#65533;r&#65533;&#65533;Rr&#65533;&#65533;CBN|&#65533;&#65533;{&#2043;&#65533;&#65533;,)+&#65533;{&#65533;&#65533;&#65533;&#65533;eWY_PQ"&#65533;6k	&#65533;&#65533;-W&#65533;3q&#65533;Dp
`&#65533; &#65533;&#65533;H&#65533;&#65533; &#65533;p&#65533;@&#65533;w&#65533;&#65533;&#65533;L&#65533;&#65533;&#65533;&#65533;20&#65533;&#65533;zp'&#65533;b'&#65533;&#65533;&#65533;&#65533;fK&#65533;&#65533;o&#65533;G0)pB&#65533;,@b,&#65533;)&#65533;<&#65533;K&#65533;-&#65533;E0&#65533;@PFP<p&#65533; &#65533; &#65533; &#65533; &#65533;&#65533;'&#65533;&#65533; %`/&#65533;+ ?&#65533;o0Mj"Jv&#65533;'&#65533;b)&#65533;Thx&#65533;0&#514;m&#65533;&#65533;&#65533;&#65533;x (&#65533;i&#65533;&#65533;5+&#65533;SF&#65533;'uQ&#65533;4Qppi&#65533;$&#65533;@&#65533;&#65533;i&#65533;Q&#65533;dK&#65533;t&#65533;&#65533;"DEt/&#65533;/&#65533;&#65533;&#65533;&#65533;&#65533;&#65533;B&#65533;}k&#65533;i&#65533;&#65533;D&#65533;0&#65533;tlu&#65533; 0&#65533;d'y&#65533;0u &#65533;m&#65533;l&#65533;&#65533;&#65533;j&#65533;&#65533;&#65533;o ho&#65533;&#65533;&#65533;t&#65533;1&#65533;b'&#65533;&Jx2&#65533;z2*},spC&#65533;JiP&#65533;R&#65533;XI&#962;m&#65533;&#65533;)uQ(&#65533;vj&#65533;&#65533;j&#65533;&#65533;&#65533;P&#65533;,&#65533;4I e&#65533;Nbi&#65533;&#65533;dp'&#65533;
q_&#65533;&#65533;&#65533;8&&#65533;&#65533;,&#65533;(&#65533;d&#65533;&#65533;T2Y&#65533;>X	3&#65533;w&#65533;P3&#65533;&#65533;%&#65533;3&#65533;&#65533;	&#65533;&#65533;z&#65533;&#65533;Y#U&#65533;&#65533;&#65533;&#65533;&#65533;&#65533; 4H&#65533;`&#65533;UTe&#65533;&#65533;&#65533;&#65533;
w&#65533;X&#65533;&#65533;&#65533;P&#65533;b&#65533;t&#65533;Pv&#65533;&#65533;]&#65533;&#65533;zV&#65533;Wi+&#65533;
&#65533;&#65533;\3&#65533;&#65533;
&#65533;%v&#65533;&#1042;!&#1106;rc&#65533;&#65533;	2&#65533;	&#65533;&#65533;V&#65533;p6&#65533;`&#65533;uYHrHxs&#65533;	5C	&#65533;X3R&#65533;:G&#65533;T &#65533;&#65533;&#65533;Z&#65533;#&#65533;&#65533;^&#1522;x&#65533;&#65533;&#65533;y&#65533;&#65533;\&#65533;[&#65533;&#65533;@&#65533;c3,=&#65533; &#65533;&#65533;w&#65533;e
&#65533;PMcjX&#1105;&#65533;&#65533;=b&#65533;
1>d&#65533;TcI{&#65533;&#65533;&x&#65533;&#65533;&#65533;Uq%#f&#65533;Stt&#65533;&#65533;&#65533;&#65533;#_\9&#65533;&#903;`&#65533;Q_&#65533;Wj&#65533;*&#65533;a&#65533; &#65533;&#1927;8&#65533;wdC&#65533;&#65533;FQ&#65533;&#65533;&#65533;u`-&#65533;f#&#1025;4&#65533;a&#65533;"&#65533;&#65533;&#65533;&#65533;&#65533;"2D&#65533;h&#65533;h&#65533;A&#65533;&#65533;zpF0L aPD&#65533;:&#65533;208p1&#65533;T&#65533;6&#65533;&#65533;8&#65533;8P;&#65533;+&#65533;` 0fc&#65533;"G@0#Yd'@+pI&#65533;s&#65533;&#65533;&#65533;f&#65533;I&#65533;Y&#65533;&#65533;i&#65533;n v&#65533;,N&#65533;&#65533;h&#65533;iqbHS&#65533;&#65533;&#65533;B&#65533;&#65533;&#65533;I&#65533;&#65533;(&#65533;a)&#65533;Qp|&#65533;&#65533;z&#65533;j&#65533;&#65533;(:2&#65533;dQ&#65533;&#65533;2}v0w&#65533;I&#65533;&#546292;$s&#65533;0&#65533;&%zX(&#65533;Q@&#65533;&#65533;@&#65533;&#65533;&#65533;DDA$'&#65533;&#65533;QQ&#65533;%R&#9047;2&#65533;&#65533;&&#65533;u`&#65533;&#65533;&#65533;&#65533;hpfpj&#65533;g&#65533;&#65533;&#65533;f&#65533;&#65533;s&#65533;&#65533;.#5$f&#65533;J&#65533;&#65533;.&#65533;&#65533;r&#65533;&#65533;T&#65533;&#65533;&#65533;Om&#65533;'&#65533;oV&#65533;|r&#65533;&#65533;K8&#65533;owjM&#65533;Ahb&#65533;)&#65533;&%T-&#65533;&#65533;&#65533;&#65533;JWH&#65533;v&#65533;{ ,&#65533;,&#65533;h&#65533;;&#65533;&&#65533;H&#65533;&#65533;It&#65533;.jh@&#65533;&#65533;@&#65533;&#65533;<&#65533;&#65533;:&#65533;&#65533;	&#65533;&#65533;	&#65533;Sw&#65533;&#65533;9&#65533;:"&#65533;	t&#65533;6@&#65533;z&#65533;&#65533;r0&#65533;&#65533;&#65533;&#160;48ws&#65533;`s&#65533;`O&#65533;&#65533;&#65533;n	t&#65533;P&#65533;&#65533;&#65533;&#65533;V&#65533;&#65533;&#65533;`&#65533;&#65533;
r#
"1&#65533;7^&#65533;&#65533;&#65533;zu?3ie&#65533;&#20140;&#65533;&#65533;z%v&#65533;p
&#65533; &#65533;:
k7a&#65533;&#65533;@
a&#65533;mg&#65533;q&#65533;&#65533;&#65533;	&#65533;&#65533;&#65533;&#65533;	&#65533;&#65533;	&#65533;&#65533;w7&#65533;&#65533;&#65533;9&#65533;:9&#65533;&#1072;KZJ&#65533;&#65533;.&#65533;&#65533;/	B5@1^&#65533;&#65533;&#65533;&#65533;&#1107;;&#65533; x53^&#65533;&#65533;&#65533;y&#65533;&#65533;
&#65533;&#65533;&#65533;&#65533;&#65533;&#65533;f&#65533;s%&#65533;
&#65533;&#65533;&#65533; 4Yv%&#65533;	&#65533;&#65533;&#65533;4S&#65533;&#65533;A&#65533;U&#65533;&#65533;&#65533;&#65533;&#65533;s&#531;>Ts|&#1490;\J{2g`&#65533;&#65533;<&#65533;!A&#65533;&#65533;S&#65533;{U&#65533;&#65533;h&#65533;@ &#65533;.&#65533;$}PX&#65533;&#65533;9&#65533;&#65533;aB T7ptp&#65533;&#65533;n&#65533;$&#65533;&#65533;a(&#65533;E &#65533;&#65533;9B&#65533;0 l&#65533;&#65533;TQfQ&#65533;&#65533;Dk&#65533;8*&#65533;KXau&#65533;&#65533;&#65533;&#65533;q@[&#65533;W&#65533;+YpO0&#65533;Z&#65533;5&#65533;E!&#1025;,&#65533;&#65533;&#65533;#&#65533;&#65533;i P @ &#65533;&#65533; &#65533; $&#310; @&#65533;&#65533;'&#65533;G8 P q &#65533;hpK&#65533;@~&#1028;&#65533;e&#65533;PhQ9&#65533;&#65533;&#65533;&#65533;&#509;&#65533;q&#65533;@.&#65533;}@I}&#65533;K#&#65533;ibL&#65533;&#65533;&#65533;&#65533;B&#65533;&#65533;+|@B&#65533;kz1&#65533;&#65533;J&#65533;&#65533;~`&#65533;2&#65533;&#65533;>^&#1733;&#65533;&#65533;m&#65533;&#65533;&#65533;&#65533;I&#65533;&#65533;&#65533;D&#65533;.tX&#65533;\&#65533;x ,QzePfP,W&#65533;SZ&#65533;l &#65533;&J&#65533;j&#65533;Sb'm&#65533;&#65533;&#65533;&#65533;&&#65533;4'ym&#65533;&#65533;N2&#65533;&#65533;-&#65533;&#65533;$&#65533;/m&#65533;'ahd&#65533;&#204;&#65533;&#65533;($h8j&#65533;RD&#65533;&#65533;&#65533;Q&#65533;&#65533;/&#680;N&#65533;&#65533;&#65533;p&#653;7&#65533;&&#65533;K\&#65533;z`hQ?a^E&#65533;8	K&#65533;&#65533;&#65533;	&#65533;u&#65533;&#65533;E&#65533;8&#1236;&#65533;&#1044;&#65533;U&#65533;&#65533;&#65533;
Y&#65533;r"&#591;V&#65533;UZe&#65533;	VeU&#65533;&#65533;&#65533;&#65533;&#65533;U^&#65533;N&#65533;&#65533;p&#65533;0sSU&#65533; >-WTX&#65533;u^&#65533;&#65533;&#65533;V&#65533;&#65533;&#65533;&#65533;&#65533;&#65533;&#65533;&#65533;snc&#65533;!v&#65533;
az.9
&#65533;<8&#65533;&#65533;/i&#65533;;
1&#65533;Y<wmw&#65533;&#65533;	D&#65533;T&#65533;&#65533;&#65533;&#65533;	l&#65533;&#65533;&#65533;&#65533;3k&#65533;e&#65533;&#65533;=&#65533;&#65533;:&#65533;&#65533;;&#65533;-(&#65533;Z3&#65533;&#65533; w	b1&#65533;&#65533;&#65533;&#65533;&#65533;
&#37938;&#65533;U&#65533;&#65533;~!&#65533;@_eV&#65533;&#65533;
&#65533;&#65533;&#65533;l)Q	&#65533;&#65533;&#65533;<&#65533;t&#65533;&&#65533;&#65533;F\g&#65533;&#65533;&#65533;8&#65533;\&#65533;y&#65533;?A{t&#65533;_&#65533;&#65533;&#65533;!&#65533;U&#65533;&#65533;S&#65533;&#65533;&#65533;j&#65533;!~@Vp &#65533;qyc&#65533;&#65533;G&#65533;K&#65533;Z&#65533;~z@B&#65533;&#65533;'&#65533;&#65533;i&#65533;@m&#65533; )&#65533;l&#65533;m}&#65533;&#65533;-&#65533;&#1157;&#65533;&#65533;/&#65533;&#65533;Ity&#65533;.P&#65533;DlB&cl&#65533;K0!p0&#65533;`Z}&#65533; &#65533;&#65533;o&#65533;&#65533;&#65533; &#65533; 	m&#65533;Gdt/p=&#65533;C&#65533;a&#65533;&#65533;7&#65533;&#65533;&#65533;&#65533;&#65533;*&#355;&#65533;&#65533;0&#65533;&#65533;&#65533;p-f&#65533;&#1242;&#65533;&#65533;&#65533;(&#65533;"Q}&#65533;i&#65533;&#65533;&#65533;&#65533;a*eq&#65533;Rp&#65533;ZH&#65533;&#65533;(&#65533;^sZ$&#65533;Q&#65533;&#65533;)&#65533;
&#65533;&#65533;gRPDB&#65533;_&#65533;&#65533;&#65533;@&#65533;Z&#65533;&#65533;&#65533;&#65533;pr&#65533;&#65533;&#65533;.&#65533;F&#65533;&#65533;&#65533;%&#65533;|&#65533;&#65533;o&#65533;g`&#65533;&#65533;&#65533;rp&#65533;&#65533;&#65533;W%0&#65533;,&#65533;,b&#65533;O&#65533;x
&#65533;QDRMG%&#65533;&#65533;Dj&#65533; &#65533;&#299;&#65533;&#65533;v1&#65533;&#65533;&#65533;E&#65533;L'p9ejB
M&#65533;&#65533;,&#65533;&#292;&#65533;&#65533;&#65533;;F'&#65533;Zg&#65533;&#65533;&#1478;&#65533;I&#65533;m&#65533;&#987;&#65533;&#65533;&#65533;e>I&#65533;&#65533;	&#65533;Y1&#65533;e&#65533;Y&#65533;9&#65533;&#65533;&#65533;&#65533;n&#416;@
&#65533;`t&#65533;&#65533;r&#65533;:&#65533;&#65533;&#65533;&#65533;&#65533;&#65533;&#572;&#65533;&#65533;&#65533;j&#65533;(&#65533;&#65533;0&#65533;@y&#65533;&#12096;&#65533;1ns&#65533;&#65533;
&#65533;&#65533;6&#65533;&#65533;r&#24236;U&#65533;&#65533;&#65533;&#65533;&#65533;&#65533;?c&#65533;&#65533;&#65533;&#65533;=W&#65533;&#65533;&#65533;6`&#65533;
k&#65533;&#65533;z&#65533;
&#65533;j'A&#65533;&#1682;V^&#65533;&#65533;V&#65533;&#65533;&#727;&#65533;9=&#65533;&#729;:&#1244;	&#65533;|'&#65533;&#657;&#65533;933&#65533;&#65533;o&#65533;W;&#65533;7&#65533;7s&#65533;&#65533;&#65533;&#65533;&#22160;Z&#65533;#r&#65533;:
&#65533; &#65533;&#65533;&#65533;&#65533;&#949;&#65533;;&#65533;&#65533;&#65533;v&#65533;&#65533;&#65533;&#65533;8&#65533;&#65533;	&#65533;&#65533;&#65533;S;&#65533;&#65533;<&#65533;&#65533;&#65533;S&#65533;&#65533;&#65533;&#65533;&#65533;&#369;9&#65533;JAJ&#65533;&#65533;&#65533;&#65533;<FK&#65533;&#65533;&#65533;&#65533;&#65533;_&#65533;&#65533;}&#65533;^&#65533;`i&#65533;&#65533;&#65533;]&#65533; &#65533;&#65533;&#65533;&#65533;7&#65533; &#65533;&#65533; 5 gP&#65533;fXp&#65533;&#65533;f$&#65533;$&#65533;&#65533;p &#65533;]&#65533;&#65533;w&&#65533;&#65533;&#65533;}g&#65533;&#65533;JL&#65533;&#65533;&#65533;&#65533;b hp&#65533;&#65533;}&#65533;^ #`&#65533;	&#65533;&#65533;&#65533;&#65533;"@ `d&#65533;&#65533;&#65533;!&#65533;'&#65533;&#65533;3p36&#65533;h&#65533;&#65533;.Or&#65533;T&#65533;&#65533;1&#65533;&#65533;E}&#65533;&#65533;S)R&#65533;Dp&#65533;-&#65533;$&#65533;&#65533;	/&#65533;R&#65533;=q&#65533;[&#65533;&#65533;&#65533;&#65533;&t&#65533;Hq&#65533;hJ&#290;F&#65533;&#65533;&#312;kQ&#65533;!&#65533;&#65533;th*l&#65533;&#65533;;?(sJ(L&#65533;d&#65533;`&#65533;&#65533;$Q,-"#&#65533;&#65533;Rkt0+LlU&#677;bP&#65533;&#65533;Nu&#65533;$~
 &#65533;I&#65533;&#65533;&#65533;&#65533;Qz&#65533;NW&#65533;&#333;N&#8991;&#65533;hx&#65533;&#65533;S&#65533;k&#65533;&#65533;f&#1942;]&#65533;&#65533;&#65533;h&#65533;&#65533;&#65533;&#65533;&#65533;4&#1803;{&#65533;&#65533;z&#65533;h&#65533;HP&#65533;&#65533;&#65533;&#65533;&#65533;&#65533;&#65533;&#65533;&#65533;&#65533;&#65533;'* &#65533;&#65533;i&#65533;;&#65533;U&#65533;&#65533;\&#65533;g
f&#861107;Y&#65533;&#65533;&#754;/&#65533;798&#1253;zGg&#65533;&#65533;&#65533;U&#65533;&#65533;&#65533; &#65533;&#65533;4&#65533;&#65533;&#65533;&#65533;&#65533;U.&#65533;&#65533;Z%&#65533;&#65533;\&#65533;3&#65533;t&#65533;@&#65533;&#65533;&#65533;&#65533;&#65533;&#65533;n&#65533;|5&#65533;&#65533;&#65533;D&#65533;&#65533;&#65533;&#65533;rnCjv&#65533;P&#65533;&#65533;7&#65533;0&#65533;7)
9&#65533;&#65533;W~&#65533;!&#65533;&#65533;&#65533;]&#65533;Z&#65533;&#65533;y &#65533;&#65533;&#65533;Y a&#65533;&#65533;@&#65533;&#65533;6a&#65533;4I&#65533;B&#65533;-i&#65533;d&#65533;&#1190;L&#65533;VlH&#65533;&#65533;&#65533;N=v&#65533;&#65533;S(P&#65533;:&#65533;"&#65533;T&#65533;V&#65533;n&#1906;&#65533;V-&#65533;0e&#65533;je
&#65533;V&#65533;d&#65533;z&#65533;s&#65533;+S&#65533;"5&#65533;&#65533;)&#65533;G&#65533;1z&#65533;p&#65533;&#65533;&#65533;&#65533;&#65533;:&#65533;D&#65533;TH&#65533;}m&#65533;&#1121;&#65533;DO&#65533;*:d&#65533;&#65533;A&#65533;
4&#65533;&#65533; Bp&#65533;5&#65533;&#65533;D&#65533;
&#65533;&#65533;&#65533;&#65533;/`&#65533;o=&#65533;&#65533;h,P&#65533;&#65533;&#65533;&#65533;&#65533;
$0H&#65533; &#65533;<&#65533;X"f6JZd&#65533;&#65533;AD&#65533;&#65533;+l&#65533;!&#65533;G&#65533;J4&#65533;&#65533;_&#65533;&#65533;H8&#65533;&#65533;&#65533;
B+(&#65533;q&#132;&#65533;&#65533;&#65533;#&#65533;&#65533;>t&#65533;&#65533;&#65533;Q,3",&#65533;&#65533; &#65533;&#65533;&#65533;0`&#65533;@9&#65533;&#65533;&#65533;&#65533;L&#65533; B
&F&#65533;h&#65533;Dp	1&#65533; $&#65533;&#65533;&#65533;&#65533;&#65533;&#65533;&#65533;?&#65533; N&#65533;&#65533;&#65533;
d:>&#65533;&#65533;&#65533;>&#65533;9E&#65533;C	&#65533;&#65533;&#1039;&#65533;&#65533;&#65533;&#65533;&#65533;&#65533;CDD&#65533;&#65533;&#65533;0C&#65533;&#65533;:&#65533;#&#65533;=&#65533;&#65533;&#65533;!&#65533;&#1539;B%&#65533;#&#65533;&#65533;#&#65533;&#65533;&#65533;C&#65533;@&#65533;c:<|&#65533;&#65533;9&#1920;&#65533;<&#65533;&#1571;C&#65533;0l&#1103;$&#65533;&#65533;&#65533;&#251; &#65533;M&#65533;&#65533;9&#65533;hc&#65533;<&#65533;DQ&#65533;+&#65533;&#65533;p&#65533;	&#65533;&#65533;#M=&#65533;CN9}C1&#65533;&#65533;&#65533;2&#65533;#/&#65533;&#65533;B&#65533;5&#65533;&#65533;#&#65533;"&#65533;&#65533;&#65533;&#65533;@&#65533;&#65533;;&#65533;&#65533;&#15292;I&#65533;&#65533;@&#65533;$8>&#65533;&#65533;N%t&#65533;C&&#65533;&#65533;&#65533;&#65533;=>D&#65533;H&#65533;h&#65533;&#65533;7&#65533;&#65533;&#65533;&#65533;i5&#65533;#&#65533;&#65533;-&#65533;&#65533;R&#65533;y&#65533;&#65533;:&#65533; RW]q=&#1207;d&#65533;#\[&#65533;&#65533;&#1656;&#65533;c6&#65533;N&#65533;u&#65533;M&#65533;P|QEV&#65533;3&#65533;D&#65533;b&#65533;H$&#65533;&#65533;L0&#65533;$H&&#65533;&#275;QH%QR&#65533;"&#65533;&#65533;<&#65533;$&#65533;%e&#65533;GAe&#65533;Vb&#65533;e^r&#65533;E_&#65533;&#26065;&#65533;&#65533;&#65533;a&#65533;&#37207;^^f&#65533;_x&#65533;&#65533;&#65533;d&#65533;1&#65533;ep&#65533;_V&#65533;&#65533;g&#65533;[&#65533;QDQE&#65533;Z:&#65533;\vy&#65533;&#65533;r&#65533;E&#65533;[h&#65533;%&#65533;&#65533;b&#65533;e&#65533;&#65533;_&#65533;&#65533;Y\QE&#65533;ZA&#65533;'Xby&#65533;TF&#65533;&#65533;&#65533;&#65533;FI8&#65533;&#65533;&#65533;&#65533;TL!E&#65533;&#65533;6&#65533;#&#65533;0&#65533;&#65533;&#65533;&#65533;V&#65533;&#65533;MI&#65533;M&#65533;<&#65533;M<1&#65533;&#65533;L2&#65533;&#65533;&#65533;K &#65533;&#65533;r&#65533;=&#65533;$&#65533;5&#65533;&#65533;_N &#65533;&#65533;&#65533;&#65533;&#65533;V<&#65533;TT)%b&#65533;GB&#341;Yd&#65533;&#65533;&#65533;o&#65533;&#65533;&#65533;]&#65533;e&#65533;f^&#65533;VB&#65533;$I0&#65533;&#65533;&#65533;GI$&#2045;&#65533;&#65533;+&#65533;G"&#65533;Q(&#65533;&#65533;&#65533;&#65533;I&#65533;&#65533;&#65533;GIDA&#65533;&#65533;&#65533;O&#65533;&#65533;&#65533;E&#65533;&#65533;&#65533;&#65533;&#65533;&#65533;Ey&#65533;&#65533;&#65533;&#65533;?&#2025;D&#65533;&#65533;_`&#65533;>=h&#65533;=&#65533;&#65533;(&#65533;&#65533;X&#65533;&#65533;&#65533;	<&#65533;
&#65533;&#65533;`P,&#65533;!8(8 &#65533;&#65533;&#65533;@4&#65533;H&#65533;"&#65533;&#65533;&#65533;&#65533;&#65533;&#65533;Yj!KZ&#65533;&#65533;&#1451;&#65533;`&#65533;q&#65533;1H|p&#65533;n@&#65533;&#65533;9,AP &#65533;&#65533; $`TT&#65533;&#65533;&#65533;&#65533;`	_8&#65533;&#65533; &#65533;P&#65533;&#65533;&#65533;&#65533;:&#65533;&#65533;`! &#65533;	P0&#65533;x&#65533;KhC&#65533;&#65533;&#65533;&o&#65533;)Sw&#65533;&#65533;&#65533;&#22271;(&#520;&#65533;]&#65533;UuM&#65533;&#65533;&#65533;Z$&#65533;6&#65533;1HNp&#65533;&#65533;&#65533;0&#65533;e&#65533;&#65533;(D&#65533;>X&#65533;&#65533;j&#1184;6&#65533; 	I&#65533;Bo
&#65533;&#65533;&#65533;&#65533;;&#65533;Hra&#1030;&#65533;8`rn`xd&#65533;k&#65533;U,&#660;,&#65533;0&#65533;C*&#65533;&#65533;&#65533;&#1024;&#65533;6&#1057;&#65533;&#65533;&#65533;&#65533; /&#65533;ar &#65533;5E&#65533;%=&#1889;Pt&#65533;&#65533;3&#65533; 6&#65533;ajH&#65533;&#65533;P&#65533;_&#65533;3h &#65533;&#65533;&#65533;&#65533;,p&#65533;a@Cj&#65533;I	i&#65533;@&#65533;&#65533;&#65533;i&#65533;;&#65533;8l&#65533;&#220;&#65533; L&#65533;.&#65533;N&#65533;&#65533;V&#65533;)&#65533;>&#65533;aB2R&#65533;5&#65533;@E&#65533;8&#65533;X&#65533;&#65533;&#65533;Ds&#65533;}&#65533;&#523;"fT&#65533;Ax&#65533;W&#65533;&#65533;&#65533;l&#65533;H-&#65533;0?&#65533;&#65533;p,&#65533; &#65533;%.&#65533;&#65533;&#65533;n&#65533;2&#65533;&#65533;&#65533;&#65533;O&#65533;&#65533; &#65533;&#65533;Z&#65533;*&#65533;&#65533;&#65533;@6&#1169;M&#65533;&#65533; &#65533;&#65533;&#65533;0&#65533;xBa&#65533;&#65533;&#65533;&#65533;>&#65533;:&#65533;&#65533;b'&#65533;&#65533;E/~&#65533;\&#65533;B&#65533;&#65533;0&#65533;&#1533;&#65533;,&#65533; ^&#65533;Z&#65533;f@&#65533;x4&#65533;&#65533;W&#65533;
&#65533;g&#65533;&#65533;+&#65533;&#394;&#65533;&#65533;&#65533;&#65533;&#1029;e2&#65533;&#65533;&#65533;&#65533;I-&#65533;&&#65533;&#65533;&#65533;B&#65533;&#65533;&#65533;	,P&#65533;&#65533;&#322;&#65533;&#65533;&#65533;kYq
&#65533;&#65533;&#65533;&#65533;&#65533;u&#65533;*P&#65533;Q&#65533;&#65533;&#65533;#	E&#65533;>&#65533;	&#65533;&#1869;a&#65533;x&#65533;)x+&#1806;&#65533;&#65533;t$	&#65533;&&#65533;'&#65533;K<D&#65533;&#65533;&#65533;R4&#65533;	&#65533;r9&#65533;EB&#65533;&#65533;&#65533;"M&#65533;8&#65533;&#65533;ZZ%&#65533;&#65533;0+)J&#65533;
X&#65533;6&&#65533;xE,&#65533;&#25268;&#65533;B&#65533;&#65533;-*>q	Jt&#65533;&#65533;&#65533; #&#65533;&#65533;G(&#65533;+&#65533;[H$&#65533;7	&#65533;L&#65533;&#65533;$&#65533;b&#65533;GH&#65533;V&#855;&#65533;&#65533;R&#65533;7eh1DY&#65533;&#65533;&#65533;z&#65533;4_&#65533;s
Ue[&#65533;{&#65533;&#65533;&#65533;&#65533;&#65533;H &#65533;&#65533;e$0d&#65533;@@	x&#65533;T&#65533;&#65533;%!&#65533;2N&#65533;&#65533;X &#65533; $@&#65533;`&#65533;&#65533;ia&#65533;&#65533;&#65533;.gf&#65533;J[&#65533;&#65533;&#65533;&#65533;&#65533;M&#65533;C&#65533;&#65533;&#1083;&#65533;&#65533;.h&#1537;*&#65533;ED&#65533;h&#65533;f&#65533;D&#65533;MhC&#65533;&#65533;&#65533;2~&#65533; &#65533;&#65533;@y)8&#65533;,&#65533;+&#65533;DG&#65533;&#65533;&#1424;&#65533;L&#65533;&#65533;CR&#911;&#65533; HRM(.@&#65533;&#729;&#65533;QN}R&#65533;M&#65533;&#65533; &#65533;2`&#65533;
a&#65533;&#65533;&#65533;V&#65533;!&#65533;&#65533;&#65533;+D&#65533;&#65533;D&#65533;A&#65533;	E&#65533;&#16594;&#65533;cD JT&#65533;J&#65533;&#65533;&#548;&#65533;amH&#65533;&#1328;4&#65533;&#65533;N&#65533;v&#65533;&#35847;W/&#65533;&#65533;&#772;C&#1801;3&#65533;&#65533;&#65533;&#1410;&#65533;&#65533;4&#65533;&#65533;&#65533;6&#65533;&#65533;0&#65533;+|A&#65533;BC&#65533;&#65533;I&#65533;_&#65533;3fpT&#65533;&#65533;M/T&#65533;V&#65533;&#65533;&#65533;:&#65533;&#65533;_x&#65533;~P~a&#65533;N&#65533;&#65533;&#768;&#65533;q&#65533;&#65533;&#65533;&#65533;t&#65533;&#65533;&#65533;&#65533;7&#65533;!&#65533;&#238;&#65533;`0|A'C&#65533;&#65533;0&#65533;;&#65533;&#813;zs&#65533;&#65533;EJN&#65533;9&#65533;&#65533;C&#65533;&#65533;S
&#65533;*~O&#65533;)o&#65533;&#65533;{1z &#65533;&#709;&#65533;&#65533;.M&#65533;M&#65533;aV[&#65533;Z&#65533;D&#65533;&#65533;Y&#65533;&#65533;K_&#65533;&#65533;&#65533;%4&#65533;&#65533;Q&#65533;&#65533;&#65533;&#482;&#65533;&#65533;/]_1"&#65533;&#65533;~e&#65533;t&#65533;&#65533;&#65533;&#65533;6&#65533;	Q&#65533;a~&#65533;[G>&#65533;&#65533;&#65533;dam&#65533;	+&#65533;6&#65533;&#65533;&#65533;gz&#65533;<&#65533;\&#65533;&#65533;_&#65533;&#65533;&#65533;@&#65533;2&#65533;a3e&#65533;&#65533;&#65533;&#65533;g_&#65533;Y&#65533;b&#65533;&#65533;|&#65533;Z&#65533;&#65533;&#65533;&#65533;i&#65533;&#65533;]&#65533;b1|Z&#292;c&#65533;&#65533;&#65533;&#65533;[6V&#65533;W&#65533;&#65533;,`&#65533;&#65533;&#65533;9>%	&#65533;]&#65533;H&#65533;&#65533;&#65533;&#65533;$&#65533;&#65533;&#65533;Z?2&#65533;&#65533;_&#65533;a&#65533;[&#65533;&#65533;C&#65533;	MT"&#65533;]'&#65533;&#1775;&#65533;j&#65533;s&#65533;+0&#65533;&#65533;&#65533;&#65533;	d&#65533;&#65533;&#65533;&#8818;i&#65533;W&#1562;&#65533;8&#65533;B&#65533;SP&#65533;&#65533;&#65533;Q&#65533;&#65533;&#1178;&#65533;	&#65533;&#65533;)@&#65533;&#65533;&#65533;&#65533;&#65533;&#65533;WX&#65533;R&#65533;&#65533;&#65533;X
G(&#65533;!&#65533;$&#65533;&#65533;&#65533;&#65533;&#65533;&#65533;&#65533;&#65533;[0&#65533;[0}YA&#65533;*&#65533;&#65533;&#65533;&#65533;S&#65533;i&#65533;2&#1823;&#65533; &#65533;C&#65533;5;&#1062;+&#65533;@&#65533;&#65533;&#65533;&#65533; b&#65533;&#65533;&#65533;R&#65533;p&#65533; &#65533;&#65533;(!&#65533; &#65533;&#65533;&#640; &#65533;#5h?x{&#65533;)&#65533;&#65533;&#65533;if!&#65533;&#65533;&#65533;6a&#65533;8P&#65533;2&#65533;0 3&#65533;&#65533;6&#65533;t&#65533;&#65533;+&#65533;&#65533;p&#65533;( &#65533;&#65533;F&#65533;B)j  &#65533;/&#65533;&#65533;&#65533;&#65533;&#65533;88&#65533;'&#65533;&#65533;3&#65533;&#65533; E&#65533; J&#65533;  C&#513;+&#65533;&#65533;R&#65533;&#65533;<&#65533;&#65533;&#65533;S7l&#65533; &#65533;&#65533;9!74&#65533;9&#65533;&#65533;&#5179;&#65533;&#65533;w&#65533;Ra
1&#65533;<&#65533;3;&#65533;&#65533;1&#65533;(p* <&#65533;&#65533;h#&#65533;=&#65533;za*i&#65533;&#65533;(Z&#65533;&#65533;v&#65533;&#65533;&#65533;5(4x&#65533;@&#65533;&#65533;9&#65533;&#65533;ka&k&#65533;^&#676;]!6%&#65533;&#65533;7&#65533;ib9a&#65533;7&#65533;&#65533;6&#65533;&#65533;&#65533;BFxs&#65533;6&#65533;>&#65533;&#65533;&#65533;&#65533;/&#65533;&#65533;'&#65533;&#65533;, &#65533;E	&#65533;E&#65533;,&#65533;.&#65533;K&#65533;7H91/&#65533;&#65533;&#65533;,&#65533;/&#65533;-&#65533;/&#65533;-&#65533;'R&#65533;&.&#65533;&#65533;)&#65533;&#65533;&8&#65533; ()&#514;-PI/8&#65533;,&#65533;,xI,&#65533;'.&#1538;-&#65533;.&#65533;&#65533;/ I&#65533;[97&#65533;&#65533;4 &#65533;&#65533;$I*p&#65533;&p&#65533;&#65533;&#65533;_&#65533;&#65533;&#65533;&#65533;h&#65533;&#65533;&#65533;&#65533;|9&#526;&#65533;&#65533;T0&#65533;&#65533;&#65533;(&#65533;&#65533;&#36528;X&#65533;&#65533;h&#65533;&#65533;&#65533;&#740;b&#65533;V&#65533;&#65533;&#65533;&#65533;&#65533;&#65533;&#65533;&#65533;KQ&#65533;&#65533;H*A8H&#65533;&#65533;s&#65533;"&#65533;x&#65533;&#65533;P&#65533;M&#65533;&#65533;zy&#65533;&#65533;`&#65533;&#65533;s&#65533;&#65533;x&#65533;&#65533;H&#65533;Q(	&#65533;&#65533;&#65533;)&#65533;R&#65533;&#65533;)+&#65533;&#65533;L&#65533;&#237;&#65533;@&#65533;1@&#65533;&#65533;_ &#65533;]&#65533;,`&#1029;] &#65533;&#65533;&#65533;M_&#65533;&#65533;&#65533;&#65533;&#65533;a(&#65533;b &#65533;&#65533;&#65533;+&#1972;&#65533;^&#65533;&#65533;&#65533;&#65533;&#65533;|=&#1780;&#65533;&#65533;&#541;T&#40669;[&#65533;&#65533;&#65533;=&#65533;aW&#65533;N&#65533;&#65533;@&#65533;b&#65533;Y&#65533;VM&#65533;1&#65533;Q&#65533;&#65533;&#65533;&#65533;&#65533;L&#65533;b&#65533;&#65533;&#65533;&#65533;,&#65533;&#65533;B&#65533;&#65533;Z&#65533;&#65533;Q&#65533;Kh&#65533;&#65533;&#65533;A&#65533;&#65533;&#65533;LM&#65533;&#65533;&#65533;T&#774;&#65533;&#65533;&#65533;&#65533;&#65533;Gx&#65533;K&#65533;Q0&#65533;&#65533;/&#65533;&#65533;&#65533;Zh&#65533;&#65533;a<SP&#65533;OX`/&#65533;b&#65533;&#65533;i&#65533;&#65533;AWx&#65533;y&#65533;Z&#65533;X&#65533;/U&#65533;8&#65533;0	C&#65533;&#65533;1&#65533;&#1866;G&#65533;L&#65533;	&#65533;&#65533;&#65533;;1&#65533;&#65533;&#65533;&#65533;*&#65533;&#65533;&#65533;&#65533;*R&#65533;"&#65533;!BR&#65533;&#65533;;&#19466;&#65533;[;&#65533;H&#65533;T&#65533;F(:&#65533;#x&#65533;&#1548;&#65533;/u&#65533;P &#65533;&#65533; &#65533;7&#65533; +&#65533;&#65533;XXS
&#65533;&#65533;&#65533;&#65533;!&#65533;&#65533;:&#65533;v&#65533;&#65533;	&#65533;&#65533;&#65533;,&#65533;&#65533;&#1037;&#65533;X&#65533;k[&#65533;6@&#65533;3(&#65533;&#65533;&#65533;&#65533;&#65533;8pq&#65533;$H@ $&#65533; &#65533;?s&#65533;&#65533;&#65533;*&#65533;&#65533;#&#65533;&#65533;7&#65533;8&#65533;&#65533; (S&#65533; 
&#65533; &#65533; &#65533; &#65533;&#65533;
&#65533; h&#65533;:&#65533;]&#65533;C;`4p&#65533;9`&#65533;k&#65533;&#65533;6@TI&#65533;Iq&#65533;t&#65533;%: &#65533;&#65533;j&#65533;"&#65533;&#65533;>&#65533;&#65533;; &#65533;x&#65533;&#65533;5&#65533;}&#1271;/&#65533;kK(<@&#65533;^q&#65533;W&#65533;D&#65533;e&#65533;&#65533;E&#65533;&#65533;,(&#65533;7&#65533;&#65533;8p&#65533;:&#65533;G6H&#65533;wR&#65533;q&#65533;&#65533;$&#65533;&#65533;9&#65533;7 73H&#65533;5h&#65533;`&#65533;0H&#65533;&#65533;&#1746;vZ&#65533;1&#32906;&#65533;&#65533;-&#65533;&#65533;x-J&#65533;&#65533;&#65533;&#65533;2&#65533;&#65533;&#65533;&#65533;&#65533;p&#65533;+&#65533;-&#65533;$0(&#65533;&#65533;3&#65533;.&#65533;2&#65533;/3@X5'&#65533; !(&#65533;&x(8&#1601;&#65533;H,&#65533;&#65533;(x$ &#65533;%&#65533;)h&#65533;)&#1079;(h&#1699;mZ+&#1538;0 &#65533;0 J.&#65533;-`&#65533;&#65533;&#65533;&#65533;!&#65533;E2&#65533;**[t&#65533;E&#65533;&#65533;&#65533;
&#65533;&#65533;&#65533;&#65533;Ep&#65533;8&#65533;&#65533;&#65533;&#65533;&#65533;p&#65533;&#65533;&#65533;d&#65533;&#65533;&#65533;&#65533;2!%&#65533;0&#65533;\&#255;&#65533;&#1784;&#65533;&#65533;`&#65533;&#65533;3&#65533;E&#65533;K&#65533;&#65533;N&#1028;Ih&#65533;&#65533;P&#65533;&#65533;aD&#65533;&#65533;&%&#65533;&#65533;[&#65533;	1&#65533;&#65533;&#65533;8S(Q&#65533;&#65533;SH&#65533;&#65533;&#65533;-&#65533;&#65533;Y&#65533;&#65533;[M&#65533;B&#65533;&#65533;/Z^@>^=&#65533;&#65533;&#65533;&#65533;&#1605;&#65533;{=a(&#65533;e`c &#65533;&#1555;&#65533;a@&#65533;&#65533;`X&#1945;Y&#918;&#65533;&#65533;+&#65533;\ &#65533;&#65533;k_&#65533;&#65533;&#65533;&#65533;&#65533;&#65533;&#65533;&#65533;y&#65533;&#65533;&#65533;-&#65533;Q]&#65533;\&#65533;&#65533;&#65533;>&#65533;ION&#65533;L P&#65533;y&#65533;&#1509;&#65533;&#65533;9&#65533;&#65533;>&#65533;&#65533;_&#65533;&#65533;H &#65533;G&#65533;&#65533;Lh&#65533;*a`J&#65533;\&#65533;&#65533;&#65533;&#65533;&#65533;&#65533; &#65533;&#65533;@&#65533;&#65533;[&#65533;T@&#65533;T8&#65533;&#65533;}&#65533;X&#65533;&#65533;&#65533;K&#65533;U&#65533;N&#65533;&#65533;	&#65533;&#65533;&#65533;&#928;&#65533;&#65533;&#65533;&#65533;Q
&#65533;&#65533;&#65533;&#65533;&#65533;&#65533;&#65533;}I&#65533;HH&#65533;*&#65533;c&#65533;Ch&#65533;&#65533;{&#65533;&#65533;&#65533;)&#65533;h&#65533;P2&#65533;E&#65533;F&#65533;[&#65533;&#65533;&#65533;&#65533;A1&#65533;&#65533;&#65533;&#65533;h&#65533;&#65533;&#65533;&#65533;8&#65533;&#65533;0?&#65533;-&#65533;&#65533;z 0e&#65533;h 	&#65533; X&#65533;`&#65533;&#65533; &#65533; !PL&#65533;,&#65533;&#65533;P3Khe&#65533;&#1984;)&#65533;&#65533;i&#65533;]aJ&#65533;C &#65533;%l&#65533;:Y2&#65533;&#65533;&#65533;&#65533;r&#65533;&#65533;8H&#65533;-&#65533; !&#65533;
&#65533; &#65533;2	&#65533;&#65533; &#65533;-&#65533;@&#65533;3&#65533;]{+&#65533;&#65533;&#65533;&#65533;&#65533;'&#256;-,&#65533;&#65533; 
&#65533;&#65533;8&#65533;(&#65533;#&#65533;2&#65533;B&#65533;@Y&#65533;t|&#65533;Q&#65533;&#65533;&#65533;&#65533;&#65533;&#65533;G6&#65533;&#65533;6&#65533;ut&#65533;8&#65533;&#65533;7&#65533;F9&#65533;&#65533;i&#65533;B&#65533;858&#65533;pCI&#65533;=&#65533;oD'uJ'd&#65533;&#65533;&&#1105;x&#65533;9.&#514;+&#65533;0&#65533;&#200;&#65533;0"X&#65533;k9&#65533;6&#65533;&#65533;&#65533;&#65533;-&#65533;08`&#65533;&#65533;4&#65533;&#65533;`&#65533;&#65533;&#65533;K&#65533;D]9<%&x&#65533;6Pg2 &#65533;I&#65533;2I&#65533;&#65533;&#65533;&#65533;3&#65533;&#65533;&#65533;+&#65533;.&#65533;5&#65533;&#65533;&#65533;&#65533;=I1 G&#65533;&#65533;Q&#65533;98H74&#1026;(&#65533;&#65533;}&#65533;&#65533;'x&#65533;x&#65533;+&#65533;,&#65533;&#65533;n&#65533;&#65533;&#65533;&#65533;&#65533;D&#577;&#1687;&#65533;&#65533;&#770;.&#514;&#65533;&#1922;&#65533;4Z&#65533;vZ[[&#65533;&#65533;&#25442;&#65533;B&#65533;&#65533;&#65533;{&#65533;&#65533;}&#65533;QSR&#65533;z&#65533;"&#65533;&#65533;&#65533;}&#65533;&#65533;&#65533;&#65533;&#65533;&#65533;!&#65533;&#65533;&#65533;&#65533;&#65533;C&#65533;&#65533;9&#65533;&#65533;1&#65533;&#65533;&#65533;&#65533;K&#65533;&#65533;&#65533;&#65533;&#65533;J&#65533;&#65533;N@&#65533;Q&#65533;&#65533;&#65533;	&#65533;&#65533;\R&#65533;44&#65533;&#65533;&#65533;&#65533;&#65533;&#65533;,&#65533;X&#65533;Ux&#65533;&#1116;&#65533;U8/&#65533;&#65533;&#65533;D&#65533;&#48382;&#65533;&#65533;&#65533;&#65533;@\&#65533;&#65533;&#882;,&#65533;&#65533;M&#65533;&#65533;,&#65533;&#65533;&#65533;&#65533;+cp&#330;&#65533;&#65533;6=&#65533;&#65533;&#65533;&#65533;M\&#65533;	&#65533;&#65533;&#65533;[&#65533;&#1660;N&#1764;&#65533;&#65533;&#65533;,&#65533;&#65533;0&#65533; m&#65533;	&#65533;&#65533;b&#65533;&#65533;&#65533;]&#65533;&#65533;L&#65533;&#65533;&#65533;&#65533;&#283;&#65533;M&#65533;&#65533;-&#65533;5?&#65533;&#65533;&#65533;&#65533;&#65533;J&#65533;30&#878;&#65533;&#65533;&#65533;&#65533;	&#222;&#65533;HbL&#65533;&#65533;R&#1048;&#65533;/&#65533;F&#65533;&#65533;&#65533;W
&#65533;L&#65533;W(>&#65533;&#65533;&#65533;-]V&#65533;&#65533;&#65533;
&#65533;&#65533;2&#65533;n&#1913;	&#65533;&#65533;&#65533;&#65533;&#65533;
	k0IP&#65533;&#65533;P0$&#65533;0D&#65533;&#65533;&#65533;^&#65533;&#65533;:&#65533;&#65533;^&#65533;&#65533;b&#65533;c&#65533;h&#707;>&#65533;&#65533;C3&#38181;jg	&#65533;&#65533;&#65533;/8&#65533;&#65533;&#65533;&#65533;&#65533;Wm&#65533;&#65533; X&#65533;&#65533;(&#65533;2`&#65533; &#65533;&#65533; &#65533; x&#65533;4&#65533;p&#404;	F?&#65533;,&#65533;A&#65533;&#65533;n&#65533;&#65533;U&#65533;&#65533;;'&#65533;-i&#65533;tCV8&#65533;&#65533;Q&#65533;5&#65533;&#65533;0&#65533;&#65533;H&#65533;4%&#65533; ,&#65533;&#65533;&#65533;-&#65533;&#65533;GZ&#65533;,&#65533;s&#65533;/(*&#65533; &#65533;P#.&#65533; x J&#65533;&#65533;&#65533;(p&#65533;Z4Q&#65533;G&#65533;5@&#65533;s&#65533;&#65533;&#65533;t&#1254;2&#65533;&#65533;:&#65533;&#65533;p&#65533;&#65533;1 Y?/(U&#1475;_&#65533;&#65533;v&#65533;&#65533;Du]g&#65533;&#65533;sdM&#65533;1&#65533;2&#65533;&#65533;u&#65533;H4 Jj&#65533;&#65533;g,&#65533;- #p[96&#65533;&#65533;4(Y*0w*&#65533;&#65533;J1&#65533;>J\O9&#65533;&#65533;7&#65533;S&#65533;&#65533;m&#65533;g&#65533;9x&#65533;h{&#65533;7E&#65533;&#579;&#65533;80&#65533;8&#65533;&#65533;Fy1&#65533;&#65533;<&#65533;N>J_&#65533;&#65533;qK&#1585;<&#65533;k&#65533;&#65533;8P2@&#596;&#65533;&#65533;&#65533;H&#65533;'I,8Y.&#65533;+&#65533;&#65533;{&#65533;Y-&#65533;&#65533;&#65533;4&#65533;+&#65533;&#65533;x=&#65533;~.&#65533;3P&#1310;&#65533;&#65533;*I3&#65533;&#65533;&#65533;e&#65533;L&#65533;)&#65533;&#65533;&#65533;b&#716;&#65533;&#65533;&#65533;&#65533;q&#65533;t&#65533;&#65533;&#753;8&#65533;&#65533;l&#65533;&#65533;&#65533;Q&#65533;&#65533;&#65533;&#65533;&#65533;]K&#65533;&#65533;\&#65533;_HpPP@&#65533;SN&#65533;&#65533;&#65533;&#65533;Ih&#65533;Q&#65533;$&#65533;8&#65533;h&#65533;&#65533;&#65533;&#1092;&#65533;j&#65533;@&#65533;V&#65533;A&#65533;Sp&#65533;&#65533;r&#65533;&#65533;&#65533;&#65533;M	&#65533;.@&#65533;
&#65533;	&#65533;&#65533;\&#65533;&#65533;&#65533;&#65533;}=&#65533;K&#65533;#n&#65533;#&#65533;&#65533;&#65533;&#65533;	&#65533;&#65533;] &#65533;Y&#65533;&#1841;N&#65533;A>&#65533;&#65533;&#65533;&#65533;&#65533;&#65533;^&#65533;&#65533;&#65533;]&#65533;1&#65533;EO&#65533;0&#65533;&#65533;[&#65533;&#65533;[?N(&#65533;&#65533;&#65533;]&#65533;<&#65533;5?&#65533;
m&#65533;&#65533;&#65533;&#65533;&#65533;&#65533;&#1628;&#65533;i&#434608;?&#65533;`&#65533;E&#65533; Fq&#65533;2U&#65533;`&#65533;&#65533;&#65533;^&#65533;&#65533;\&#65533;Y&#65533;WQ&#477;&#65533;&#1069;&#65533;&#65533;&#65533;@&#65533;R&#65533;&#65533;O &#65533;g&#65533;E&#65533;A/&#65533;q&#65533;&#47748;&#65533;G6b&#65533;&#65533;&#65533;#G&#65533;$(&#1055;>{&#28465;&#65533;&#30879;?&#65533; &#65533;&#65533;&#1223;&#65533;={&#65533;&#65533;&#65533;Q&#65533;B&#65533;
$&#65533;=w&#65533;&#65533;&#65533;&#65533;S&#65533;JB&#65533;Xn&#65533;sq&#65533;>&#65533;&#65533;&#65533;c&#65533;(@)&#65533;&#65533;&#65533;&#65533;&9V&#65533;&#65533;@&#65533;B2j&#65533;&#65533;!&#198;#L&#65533;x&#65533;&#65533;VLq&#65533;8u&#65533;&#1575;&#65533;G&#65533;#&#65533;l&#65533;&#1554;%=x&#65533;&#65533;C&#65533;0&#65533;:u&#387;gN&#65533;8tF&#65533;	sc&#65533;F&#65533;&#65533;Q#&#65533;4l&#65533; &#65533;&#65533;.\&#65533;&#65533;9&#65533;&#397;&#65533;;{&#65533;&#65533;I&#65533;&#65533;I&#65533;(<&#65533;&#65533;&#65533;&#65533;4&#65533;&#65533;&#65533;5}&#65533;&#65533;!&#65533;'&#65533;&#65533;?&#65533;E&#65533;4&#65533;'&#65533;&#65533;8l&#65533;&#65533;iCf&#65533;4t&#65533;&#65533;yW&#65533;+\&#65533;&#65533;&#579;7#&#65533;=v&#65533;e&#65533;&#65533;&#65533;&#65533;o&#512;	C&w&#65533;&#65533;\dQ&#65533;&#65533;Q&#65533;o&#65533;a&#65533;\l&#65533;&#65533;&#65533;&#65533;&#65533;&#65533;F(&#65533;r&#65533;&#65533;&#65533;f&#65533;&#65533;&#65533;b|&#65533;d&#65533;Q&#65533;i&#65533;&#65533;&#65533;$&#65533;&#65533;&#65533;h&#65533;&#65533;&#65533;l&#65533;xc&#65533;h&#65533;&#65533;&#65533;i&#65533;&#65533;g&#65533;A!j&#65533;&#65533;m&#65533;&#65533;!&#65533;&#65533;e&#65533;&#65533;*&#65533;&#65533;&#65533;&#65533;&#65533;&#65533;f&#65533;&#65533;&#65533;q&#65533;qfwv&#65533;t&#65533;a&#65533;b&#65533;&#1093;Wtq!ny&#406;e&#65533;1&#65533;pqgd&#65533;Yhc&#65533;&#65533;&#402;q4Ib&#65533;{&#65533;1H!&#65533;V&#65533;&#65533;&#65533;&#65533;jZ&#65533;!&#65533;bH&#65533;&#65533;v&#65533;#&#65533; Bj#1&#65533;&#43661;,b&#65533;C	&#65533;&#65533;!&#65533;&#65533;&#65533;&#65533;!&#65533;&#65533;&#65533;)&#65533;&#65533;&#65533;
&#65533;&#65533;&#65533;&#65533;&#65533;)&#65533;&#65533;TzH"&#65533;$r&#65533;"&#65533;x&#65533;H#&#65533;L&#65533;	(&#65533;&#65533;&#138;*&#65533;&#65533;&#65533;&#65533;'&#65533;&#65533;B&#694;&#65533;&#65533;lB&#65533;"&#65533;l&#65533; &#65533;&#65533;*$&#65533;Pb&#65533;&&#65533;&#65533;b&#65533;*&#65533;&#65533;&#65533;,&#65533;&#65533;&#65533;
&#65533;&#65533;&#65533;&#65533;
*&#65533;f[
)&#65533;<
(&#65533;&#65533;&#65533;&#65533;&#65533;L
&#65533;?\
*&#65533;&#65533;+K-&#65533;hl.&#65533; &#65533;.&#1986;/&#65533;&#65533;r/&#65533;3&#65533;-&#65533;&#65533;&#65533;&#65533;&#168;&#65533;r0&#65533;&#65533;&#65533;&#65533;/&#65533;&#65533;L0&#65533;&#65533;b&#65533;&#65533;&#65533;&#1042;q-E&#65533;&#65533;0&#65533;&#65533;&#65533;&#65533;-&#65533;s0.&#65533;&#65533;&#1272;,-&#65533;+&#65533;&#65533;r&#65533;)&#65533;lMp&#65533;&#65533;&#65533;&#65533;(	&#65533;2J(&#65533;p&#65533;I'Gl0&#65533;pK1&#293;t&#65533;5&#65533;&#65533;~;&#65533;'&#65533;TRI&&#65533;`R	&&#65533;\B&#65533;$&#65533;P&#65533;x&#65533;h2&#65533;$&#65533;H&#65533;&#65533;&#65533;ONI&#65533;|&#65533;&#65533;+&#65533;d<&#65533;&#65533;+#L/&#65533; &#65533;&#65533;-&#65533;&#65533;&#65533;/,&#65533;o<K+&#65533;&#65533;&#65533;&#65533;&&#65533;&#65533;&#65533;	&#65533;d&#65533;n'&#1458;p)&#65533;&#65533;&#65533;&#65533;&#65533;&#65533;&#65533;&#65533;w%&#65533;<b&#65533;"&#65533;+;j"&#65533;&#65533;!d&#65533;&#65533;&#65533;aPFI&#65533;Hz\&#65533;^|&#65533;&#65533;&#65533;&&#65533;&#65533;q&#65533;ar&#1313;GF&#65533;!&#65533;&#65533;&#65533;&#65533;oGw&#65533;&#65533;c&#65533;&#65533;&#65533; &#65533;&#65533;&#65533;Z8`p&#65533;x 00&#65533;8p&#65533;| #@&#65533;Y@&#65533;&#65533;&#65533;@u&#65533;&#65533;`&#65533;=|&#65533;/=&#65533;&#65533;&#65533;|2@8&#65533;2&#65533;L&#65533;"3&#65533;8&#65533;&#65533;=,y&#65533;M@&#65533;'&#65533;`&#65533;&#65533;&#65533;&#65533;'&#65533;L0&#65533;&#65533;&#65533;&#65533;'@A
O8&#65533;&#65533;P&#65533;
&#65533;Al&#65533;C&#65533;&#1479;8D &#65533; " &#65533;	L X &#65533;&#65533;&#65533;&#65533;
&#65533;w D`&#65533;=&#65533;a+&#607;&#65533;G&#65533;&#65533;f`&#65533;&#65533;&#65533;+\!u&#65533;&#65533;&#65533;&#65533;?5l&#65533;
\0&#65533;&#65533;&#65533;&#65533;&#65533;&#65533;a}&#65533;&#65533;&#65533;Zd&#65533;&#65533;&#65533;&#65533;]&#65533;&#65533;&#1030;&#272;&#65533;b&#65533;&#65533;&#65533;&#1028;$L&#65533;&#65533;&#65533;&#65533;&#65533; ,&#65533;u&#65533;&#65533;p&#65533;&#65533;
m L&#65533;Xd&#65533;.&#65533;!&#65533;&#65533;&#65533;&#65533;&#65533;$&#65533;R&#65533;&#65533;j&#65533;&#65533;&#262;3&#65533;&#65533;a&#65533;&#1056;&#65533;*&#65533;^@M4&#65533;P9&#65533;&#65533;Oja&#65533;&#65533;&#65533;4X&#65533;4&#65533;CQ&#65533;`&#65533;&#65533;G&#65533;Tb&#65533;&#65533;9&#65533;3&#65533;Ms&#65533;&#1696;M4&#65533;&#65533;?f0&#65533;<i&#65533;O9&#65533;&#65533;&#65533;j&#65533;C&#65533;)Q74.q&#65533;&#65533;`&#65533;&#65533;&#65533;HR&#65533;&#65533;!&#65533;&#65533;]e
&#65533;"&#65533;&#65533;#&#65533;&#65533;E8&#65533;&#65533;&#65533;#
&#65533;H8&#65533;U&#65533;h$q&#65533;&#65533;dV -D&#65533;n&#65533;+&#65533;f
Y&#65533;:U&#65533;&#65533;&#65533;<G(&#65533;&#65533;&#65533;@&#65533;@&#65533;ZfDY&#65533;@D"V&#65533;Jd&#65533;&#65533;&#65533;V+~&#65533;
T&#65533;5&#65533;+)B&#65533;&#65533;I$&#65533;!%)&#314;Z
S&#65533;n&#65533;w&#65533;`&#65533;+b1Y&#65533;"k&#65533;x&#65533;,hAY&#65533;&#65533;&#65533;&#65533;&#65533;)(&#65533;&#65533;S&#65533;ka&#65533;&#65533;)&#65533;&#65533;0&#65533;&#65533;B&#65533;&#65533;&#65533;)P&#65533;&#65533;&#65533;&#386;&#65533;E/|a&#65533;&#65533;&#65533;&#65533;&#65533;&#65533;E&#65533;:bf&#65533;}&#65533;h&#1138;&#65533;&#65533;b&#65533; &#722;&#65533;&#65533;Z&#65533;"&#65533;&#65533;osa&#65533;&#1185;&#65533;&#65533; &#65533;qYKa&#65533;&#65533;&#65533;&#65533;&#65533;&#65533;n!&#65533;W&#65533;n&#65533;ZK&#65533;)+&#65533;&#65533;&&#65533;l&#65533;J&#65533;&#65533;&#65533;<&#65533;X&#65533;U6v&#65533;&#65533;y&#65533;6&#65533;&#65533;k&#65533;&#65533;vI1&#65533;OP&#65533;V&#65533;&#65533;&,Q&#65533;K\&#65533;v&#65533;&#65533;D&#65533;`&#65533;&#65533;*.7&#65533;&#65533;"&#65533;`&#65533;Fb&#65533;&#65533;)V&#65533;9[&#65533;&#65533;&#65533;&#65533;Fk&#65533;&#65533;^&#65533;&#65533;&#65533;&#65533;-&#65533;e&#65533;^&#65533;"d&#65533;&#65533;E*H&#65533;LH"!2&#65533;&#65533;Q	N&#65533;&#65533;hE("&#65533;
&#65533;a&#65533;&#65533;&#65533;D&.&#65533;&#65533;&#65533;&#65533;S&#65533;&#661; &#65533;&#101876;a&#65533;g&#65533;&#65533;Q&#65533;<&#65533;D"&#65533;[&#65533;O
O,&#65533;"3&#65533;&#65533;&#65533;&#65533;&#65533;H&#65533;{&#65533;&#65533;&#65533;&#65533;~&#65533;$:&#65533;&#65533;^&#65533;&#65533;&#65533;&#65533;&#65533;&#65533;y&#65533;&#65533;&#65533;&#65533;&#65533;&&#65533;&#65533;.x&#65533;
D&#65533;t %P
J &#65533;h`'&#65533;&#65533;8&#65533;&#65533;&#65533;&#65533;&#65533;&#65533;)&#65533;K^r&#65533;>\&#65533;.v9&#65533;&#65533;&&#65533;&#65533;m&#65533;&#65533; &#65533;&#65533;&#65533;&#65533;ao&#65533;B4 &#65533;`	U&#65533;&#65533;&#65533;&#65533;#$&#65533;3F&#65533;B&#65533;`&#65533;as!6&#65533;c&#65533;&#65533;&#65533; &#65533;!M&#65533;&#65533;&#65533; 2J &#65533;8&#65533;&#65533;&#65533;"&#65533;&#65533;&#65533;&#65533;;O&#65533;pH&#65533;&#65533;&#65533;&#65533;&#65533;k&#65533;&#65533;p&#65533;7L	Hg&#65533;&#65533;0&#65533;&#65533;EMa&#1923;&#65533;0)&#65533;!"uxw&#65533;&#1968;&#65533;}:&#65533;&#65533;&#1105;&#65533;&#65533;&#65533;88&#65533;&#65533;qCD&#65533;*8!
[p&#65533;D&#65533;Ns&#65533;&#65533;&#65533;#s&#65533;c&#1444;&#65533;&#65533;&#65533;&#65533;2m&#65533;i&#65533;&#6286;&#65533;&#65533;&#65533;&#547;p:0&#65533;R6&#65533;&#65533;N&#65533;q$&#65533;&#579;a&#65533;&#65533;)&#65533;s1X&#65533;^&#65533;s&#65533;&#65533;4&#65533;DYS&#65533;&#65533; G;&#65533;O&#65533;&#65533;[&#65533;&#65533;W=3&#65533;r0&#65533;&#65533;&#65533;!&#65533; )&#65533;\&#65533;!>U	&#65533;h&#65533;&#65533;&#65533;4ru_&#65533;r	I&#1300;U&#65533;&#65533;&#65533;#&#65533;&#65533;&#65533;&#65533;W&#65533;JV&#65533;J&#65533;c&#65533;
Y&#65533;)&#65533;&#65533;NS&#65533;+xr&#65533;c&#65533;!&#65533;E4>Y&#65533;&#65533;&#65533;&&#65533;&&#65533;z&#65533;&#65533;&#65533;&#65533;&#65533;&#65533;A&#65533;&#65533;F&#65533;#u&#65533;N'&#65533;RKx&#65533;&#65533;8E&#65533;d&#65533;&#65533;&#65533;Z_E+&#65533;&#65533;X&#65533;&#65533;&#65533;j&#65533;&#65533;&#65533;&#65533;n&#65533;&#65533;&#65533;&#65533;?&#65533;&#65533;&#1781;&#65533;WZ&#65533;&#65533; &#65533;&#65533;E&#65533;:&#65533;&#65533;&#65533;&#65533;&#65533;Y&#1286;~&#65533;&#65533;Lf&#65533;O&#65533;.z1&#65533;_X&#65533;&#65533;x&#65533;&#65533;A<&#65533;Wt&#65533;&#65533;&#65533;&#65533;h&#65533;&#1038;?j&#65533;&#65533;Y&#1176;&#65533;&#65533;<&#65533;&#65533;&#65533;KX&#65533;&#65533;B(&#65533;B&#65533;&#65533;l&#65533;&#65533;|W(h&#65533;%&#65533;&#65533;( &#1624;B)0 *&#65533;&#340;&#65533;&#821;x&#65533;&#65533;d&#65533;&#65533;&#65533;(@&#65533;R&#65533;L&#65533;T$&#65533;&#1322;&#65533;&#65533;TK)&#6724;!0&#65533;d&#65533;&#65533;A&|&#65533;(&#65533;,&#65533;&#65533;/x&#65533;mAW0<M&#65533;}&#65533;&#384;V&#65533;&#65533;B-&#65533;&#65533;)&#65533;'TBN&#65533;&#65533;J&#65533;JB&((xB&#1740;B&#65533;&#65533;+&#65533;(6&#178;&#65533;U&#65533;N&#65533;&#65533;&#65533;&#1031;&#229;&#65533;&#769;&#65533;X&#65533;8&#65533;FXZ
&#65533;A7&#65533;<&#65533;&#65533;&#65533;A&#65533;&#65533;&#65533;&#65533;I &#65533; &#65533;vh&#65533;&#65533;&#65533;&#65533;&#65533;&#65533;n&#65533; &#65533;A&#65533;&#65533;&#65533;&#801;p&#65533;&#65533;&#65533;&#65533;HP&#65533;4A&#768;&#65533;E|&#65533;|&#65533;&#65533;&#65533;@	&#65533;bX &#65533;&#65533;&#65533;&#65533;P&#65533;^&#65533;/^&#65533;&#65533;&#65533;&#65533;&#836;&#65533;e &#65533;0&#65533;&#65533;&#65533;I&&#65533;&#65533;!&#164;&#65533;	l&#65533;&#65533; &#65533;Q
&#65533;4&#65533;0A &#65533;f,hA&#65533;&#65533;&#65533;&#65533;Os&#65533;&#65533;b&#65533;&#65533;A!8
H&#65533;&#65533;Q8&#65533;`&#65533;@&#65533;XhD'&#65533;A&#65533;&#839;&#245;A&#65533;A&#65533;PA`&#65533; &#65533;"5&#65533;&#65533;&#65533;	&#65533;C-&#65533;&#65533;h]&#65533; &#65533;&#65533;&#65533;&#65533;&#65533;DA&#65533;Q&#530;,&#65533;>&#65533;A&#65533;EH&#33743;&#65533;lb (&#65533;lT
&#257;&#65533;&#65533;&#65533;&#65533;&#65533;&#65533;}&#65533;D&#65533;d&#65533;&#65533;&#165;&#65533;L&#65533;&#65533;Q&#65533;&#65533;&#65533;>aTy&#65533;&#65533;I&#65533;Q&#65533;Dd&#65533;Q
&#65533;P,&#65533;&#65533;t&#65533;&#65533;&#65533;&#65533;F&#65533;&#65533;GxDu&#65533;&#65533;Q&#65533;&#65533;c\&#65533;Q&#65533;&#65533;dP&#65533;K&#65533;D	FZ&#65533;`&#65533;&#65533;&#1397;&#65533;2yS.&#65533;&#65533;&#65533;
&#65533;QH&#65533;&#65533;&#65533;9D&#65533;YJ&#65533;&#65533;&#65533;L)N&#65533;(&#65533;!&#65533;$T&#65533;ME&#65533;&#65533;D!T&#65533;TeU&#65533;&#65533;&#681;,&#65533;&#65533;f&#65533;h&J&#65533;T&#65533;&#65533;&S&#1876;#D&#65533;A B&#65533;!&#65533;&#65533;$&#65533;#X&#65533;&#65533;,Ld&#65533;&#65533;&#65533;&#65533;d&#65533;#&#65533;&#65533;\&#65533;&#65533;$'&#65533;K*X&#65533;+&#65533;&#65533;a&#65533;Y&#65533;&#65533;+&#65533;s&#65533;&#190;,&#65533;&#65533;2&#65533;Mv%&#65533;t&#65533;&#65533;M&#65533;&#65533;&#65533;*&#1291;,&#65533;B.`&#65533;&#898;g&#834;s&#65533;B`&#65533;.&#65533;B&#65533;/&#65533;g{&#65533;&#65533;0<&#65533;|&#65533;&#65533;/&#65533;B.&#65533;'&#65533;&#65533;_&#65533;&#65533;s&#65533;_o	&#65533;o&#65533;&#65533;P&#65533;-&#65533;&#65533;|&#1191;&#65533;(h&#65533;&#65533;B/&#65533;g&#65533;&#65533;&#65533;X &#65533;u&#65533;(|&#65533;&#65533;wm&#65533;&#65533;&#65533;X*&#65533;B'%&#65533;&hB]}&#65533;&#65533;&#65533;^&#65533;&#65533;B&#65533;p&#65533;L'&#65533;&#65533;&#65533;`&#65533;&#65533;&#65533; &#65533;A&#65533;&#65533;
P1BJ)!B&#65533;&#65533;|&#65533;\p&#65533;eH&#65533;Q&#65533;5&&#65533;B&#65533;&#65533;.&#65533;&#65533;&#65533;&#65533;x&#65533;&#65533;	&#65533;&#65533;&#65533;*&#65533;&#65533;'`~U&#65533;&#65533;$O$&#65533;&#65533;&#65533;\B]&#65533;(|a&#65533;B+,V*&#65533;&#65533;'\B&&#65533;&#65533;K5&#65533;\5&#65533;!&#65533;&#65533;Ht&#65533;&#65533;A&#65533;&#65533;c&#65533;&#65533;&#65533;&#65533; &#65533;GPb&#65533;&#65533;1&#65533; &#65533;H&#65533;D&#65533;&#65533;&#65533;ca(&#65533;b&#65533;G|A\SL&#65533;j&#65533;&#65533;1&#65533;$&#65533;A%^&#65533;xAt&#65533;&#65533;&#65533;&#65533;p&#65533;t &#65533;h&#65533;*n@&#65533;m&#65533;L&#65533;&#65533;&#65533;&#65533;&#65533;O&#65533;&#22498;&#65533;2&#1874;PTev8&#65533;&#65533;&#65533;&#65533;&#65533;&#65533;&#65533;&#65533;&#65533;&#65533;(&#65533;&#65533;i&#65533;&#65533;@H&#65533;d &#65533;&#65533;&#65533;&#65533;&#65533; &#65533;<&#65533;&#65533;&#65533;&#65533;X&#65533;T&#985;&#65533;,&#65533;&#65533;&#65533;&#65533;&#65533; &#65533;#$&#65533;< `[X <AE &#65533;T&#65533;}&#65533;&#65533;&#65533;&#65533;O&#65533;&#65533;&#65533;&#65533;&#65533;^&#65533;K"&#65533;&#65533;q&#65533;P\&#65533;&#65533;	"&#65533;&#65533; &#65533;&#65533;I&#65533;aj&#65533;&#65533;Q&#65533;
}&#65533;OQ &#65533;L,&#65533;Ed]&#65533;&#65533;&#65533;&#65533;e&#65533;^]&#65533;&#65533;O&#65533;&#65533;&#65533;&#65533;KvO;&#65533;I&#65533;B&#65533;&#65533;&#65533;&#65533;&#65533;&#65533;a&#65533;&#65533;[E&#65533;&#65533;e&#65533;}&#65533;Px&#65533;{&#65533;&#65533;m&#65533;uZ&#65533;a*aP&#65533;&#65533;&#65533;&#65533;VH`&#473;&#65533;&#65533;&#65533;&#65533;&#65533;>&#65533;I^6&#65533;&#65533;&#65533;&#65533; &#65533;T&#65533;&#65533;Ee&J&#65533;
&#65533;8&#65533;&#65533;1fc.&#65533;c&#65533;&#65533;i&#65533;J&#65533;^&#65533;y^J)k*^&#65533;&#65533;m&#65533;u&#65533;&#65533;!.&#65533;&#65533;&#65533;M&#1876;&#65533;`aU9&#65533;a&#65533;&VAB&@&#65533;t&#65533;BeYm&#65533;&#65533;tz&#65533;'T"&#65533;&#65533;LU#H&#65533;~iN(&#65533;B&#65533;&#65533;Kuy&#65533;bU&#65533;&#65533;U&#65533;A'&#1888;&#65533;&#65533;&#65533;&#65533;f&#65533;p(&#65533;z&#65533;&#65533;*&#1838;*&#65533;&#65533;g&#65533;B&#65533;&#65533;&#65533;&#65533;&#1311;&#40514;&#65533;r&#65533;&#65533;&#65533;&#65533;&#65533;&#65533;&#134;ai&#65533;&#65533;_&#65533;ai&#65533;&#65533;&#155;&#1941;&#65533;&#65533;&#65533;&#1056;/&#65533;,&#65533;&#65533;&#65533;&#65533;B&#65533;t&#65533;&#592;&#65533;&#65533;&#65533;)&#65533;K'&#65533;&&#65533;n&#260;&#65533;&#65533;mK'&#65533;M&#65533;&#65533;B)`&#65533;#(B&#65533;&#65533;HK&#65533;&#65533;(&`&#65533;&l'x&#65533;n&#65533;&#65533;&#65533;D&#65533;'4!t&#65533;&#65533;&#65533;AJ&#65533;F Bj)B4&#65533;&#65533;&#65533;&#1008;&#65533;Q&#65533;&#65533;&#65533;&#65533;#l&#65533;)&#65533;B.&#65533;&#65533;.&#65533;K&#65533;,!&#65533;^)-0g&#65533;&#65533;B&#65533;z~mB&#65533;N&`B?p&#65533;x&#65533;&#65533;M&#65533;$/v&#65533;&#1372;j'&#17880;2U&#65533;QB$ B xOR&#65533;0&#65533;-S&#65533;&#65533;E &#65533;#`&#65533;&#65533;ah`R5&#65533;&#530;&#65533;&#65533; rG&#65533;R:U&#65533;{&#65533;&#65533;]R&#65533;,&#65533;A&#65533;&#65533;&#65533;z&#65533;tj&#65533;&#65533;xL&#65533;C&#65533;&#65533;7!|&#65533;T&#65533;Z\&#65533;&#65533;j \ \#L&#65533;&#65533;&#65533;&#65533;&#65533;Ed&#65533;&#65533;E&#65533;&#65533;l&#65533;&#65533;&#65533;S&#65533;&#65533;&#65533;l&#519;&#65533;&#65533;&#65533;I&#65533;&#65533;&#65533;&#65533;&#65533;&#65533;&#65533; 8 p@&#65533;@&#65533;&#65533;&#65533;&#65533;&#65533;0&#65533;&#65533;0&#65533;@d!&#65533;!K2&#65533;l&#65533;	&#65533;
&#65533;@$&#65533;&#65533;>&#65533;&#65533;@&#1024;&#65533;AGL&#65533;B2
!&#65533;&#65533; &#65533;&#65533;*F&#65533;&#65533;&#65533;0z&#65533;L&#65533;a&#65533;&#65533;&#65533;&#65533;,&#65533;&#65533;&#65533;&#65533;&#65533;D5&#65533;&#65533;%&#65533;&#65533;&#65533;K&#901;&#65533;8F&#65533;&#65533;&#65533;&#65533;&#65533;J&#65533;&#65533;&#65533;A&#65533;A&#65533;&#65533;)&#65533;&#65533;fD`&#65533;&#65533;]d&#65533;&#1298;P&#65533;&#65533;&#873;&#65533;D+m&#65533;&#65533;&#65533;O&#65533;?M&#65533;&#65533;V]&#65533;l;&#65533;S&#65533;=&#65533;Z"&#65533;>%&#65533;&#377;l&#65533;&#65533;&#22929;P&#65533;G&#1073;IM&#65533;&#65533;&#65533;?)t&#65533;&#385;&#65533;QY &#65533;&#65533;HMOR&#65533;&#313;&#65533;|J",&#65533;&#65533;&#65533;mc^&#65533;&#1108;&#65533;|&#65533;M&#65533;&#65533;&#65533;&#65533;&#65533;#&#65533;"&#65533;&#65533;Jf&#65533;TMq^&#65533;&#1117;MQ&#65533;W;&#65533;"&#65533;u&#65533;d&#65533;j&#65533;J$h&#65533;)&#65533;.*&#65533;&#65533;&#65533;n&#59010;'H&#65533;&#65533;BL&#65533;.&#823;&#65533;&#65533;fa&#65533;&#65533;V&#65533;bo`#&#65533;&#65533;d&#65533;&#65533;&#183;L&#65533;&#65533;i&#65533;fK&#65533;&#65533;&#65533;p&#65533;&#65533;f/&#65533;n_&#65533;U&#65533;T&#65533;&#560;&#65533;&#65533;<&#65533;&#65533;<W|Z&#65533;x&#65533;o&#65533;&#65533;*&#65533;B,&#65533;&#65533;&#65533;PX&#65533;R&#65533;~&#65533;&#65533;`&#65533;&#65533;&#65533;&#65533;jo&#65533;b)&#65533;&#65533;g+&#65533;&#65533;@&#65533;xE&#774;&#65533;''&#65533;^'H&#65533;&#65533;"H&#65533;%<&#65533;~&#65533;&#65533;%&#65533;7&#65533;&#65533;M&#65533;"&#65533;
&#65533;'&@"s&#1793;&#65533;&#65533;t&#65533;&#65533;!YVq!&#65533;Z&#1033;l&#65533;&#65533;&#65533;O&#65533;&#65533;&#65533;A&#65533;!&#65533;&#65533;'&#65533;0hyy&#65533;&#65533;&#65533;&#65533;&#65533;&#65533;&#65533;`&#65533;BgAa&#65533;)#&#65533;wI&#65533;cAL	&#65533;`&#65533;UBp k&#65533;%&#65533;&#65533;MA%H#BD&#65533;!  &#65533;QK~DP&#65533;s&#65533;&#65533;""&#65533;&#65533;y&#65533;&#65533;&#65533;&#65533;&#65533;&#65533;&#65533;&#65533;&#65533;&#65533;)&#65533;3_l&#65533;&#65533;&#65533;|H&#65533;8&#65533;&#65533;&#65533;&#65533;&#65533;A&#265;&#65533;&#65533;&#65533;&#65533;&#65533;&#65533;&#65533;&#65533;A&#65533;	8&#65533;P&#65533;d&#65533;&#65533;&#65533; %&#65533;yH@0&#65533;&#65533; &#65533;IdxH&#65533;P&#761;&#65533;k&#65533;F&#65533;A(?&#65533;&#65533;&#65533;&#65533;&#65533;&#65533;0&#65533;,&#45643;&#65533;R\@P@&#65533;/&#65533; &#65533;&#65533;L&#65533;&#65533;&#704; &#65533;7py&#65533;&#65533;&#65533;]^&#386;&#65533;|&#65533;&#65533;&#65533; &#65533;  &#65533;@( 	 &#65533;&#65533;&#65533;&#65533;1IQ0M/&#65533;&#65533;}&#65533;&#65533;&#65533;&#65533;[&#65533;l\&#65533;O&#65533;&#65533;&#65533;f&#65533;&#65533;OKh&#65533;&#65533;b&#65533;&#271;&#65533;<f&#65533;J{&#65533;/:&#65533;cX&#65533;</&#65533;?a&#65533;&#65533;&#65533;bFSm&#65533;&#65533;G&#65533;,&#65533;"&#65533;D&#65533;4;v&#65533;H&#271;D&#65533;&#65533;&#65533;&#65533;u&#65533;\&#1142;4L&#65533;&#65533;?5c<&#65533;&#65533;b,&#1009;&#65533;H&#65533;&#65533;&#65533;&#65533;&#65533;;&#65533;Id$&#65533;2&#65533;O&#65533;\&#65533;ER&#749;t&#65533;Q_&#65533;KT&#65533;
U&#65533;c&#65533;-&#65533;d&#65533;xW&#65533;&#65533;&#65533;K&#65533; &#65533;&#65533;
&#65533;j&#65533;&#65533;.&#65533;&#65533;EK&#65533;@&#65533;&#65533;&#65533; &#65533;&#65533;hZa^&#65533;TO5&#65533;&#65533;#L'&#65533;^{&#65533;u&#65533;&#1190;&#65533;&#65533;X*&#65533;&#65533;&@B&#65533;&#65533;&#65533;&#65533;W(&#65533;p&#65533;&#65533;(Yu8&#65533;&#65533;&#65533;&#65533;`&#65533;d&#65533;u&#65533;&#65533;&#65533;Y&#65533;&#65533;r6&#65533;s&#65533;&#65533;&#65533;p&#65533;&#65533;&#65533;/&#65533;&#65533;&#65533;&#65533;&#65533;&#65533;&#65533;&#65533;&#65533;&#65533;&#65533;&#65533;&#65533;l&#65533;&#65533;l&#65533;x&#65533;o&#65533;&#843;*&#65533;_a&#65533;x&#65533;}&#65533;&#65533;_m&#65533;&#65533;&#65533;L/$h~v&#65533;37y&#1410;s+}t+&#65533;&#65533;*&#65533;'&#65533;&#65533;~&#65533;&#727;>"&#65533;#D&#65533;p&#65533;Vy&#65533;&#65533;&#65533;N&#65533;B&#65533;p&#65533;)&#65533;nB%H&#65533;G&#65533;j&#65533;K $&#65533;&#65533;B&#65533;)F&#778;&#65533;&#65533;&#65533;C&#65533;&#65533;&#209;&#65533;&#65533;VmB)&#65533;h&#65533;&#65533;g&#65533;0C&#65533;&#65533;6-&#65533;p6&#65533;&#65533;&#65533;ucB{&#65533;&#65533;wV=&#1856;8&#65533;X'| 7pN&#65533;&#65533;c6B&#65533;&#65533;~&#65533;B&#65533;&#65533;B&#65533;&#65533;&#65533;Pe&#65533;b&#65533;lTE&#65533;0,&#65533;&#65533;b&#65533;O@&#1833;3&#65533;&#65533;&#65533;6p&#65533;$&#65533;SgO8m &#65533;y#&#65533;&#65533;;t&#3073;8q &!8x &#65533;B0P&#65533; !&#65533; &#65533;(&#65533;F7q
&#65533;&#65533;G!&#65533;7p&#65533;&#65533;&#65533;&#65533;A6i&#65533;&#65533;&#65533;&#65533;&#65533;&#923;5j&#1324;&#65533;&#65533;MU&#65533;i&#1720;Y3&#65533;&#65533;8h&#65533;0bF&#65533;&N&#65533;8K&#65533;&#65533;,&#65533;&#65533;(&#65533;%&#860;<{&#65533;&#65533;&#347;'&#65533;y&#65533;&#65533;&#65533;M0&#65533;&#65533; &#65533;&#65533;&#65533;&#65533;&#65533;&#65533;&#20083;&#65533;3&#65533;=}&#65533;&#65533;&#65533;&#65533;'&#65533;7&#65533;V&#65533;&#65533;&#65533;a9s&#65533;&#65533;	]&#65533;&#925;=p&#65533;&#871;a&#65533;}&#65533;&#65533;&#65533;&#65533;&#65533;&#65533;&#65533;&#1395;&#65533;&#65533;&#65533;:&#65533;'&#65533;&#65533;&#65533;q&#65533;&#65533;&#65533;$&#65533;S&#65533;&#65533;f&#65533;&#65533;E&#65533;.}<p&#65533;&#65533;&#65533;&#65533;&#65533;&#711;&#65533;x&#65533;+{&#65533;|yt&#1148;5&#65533;&#65533;&#65533;N|&#65533;&#65533;&#65533;;&#65533;?&#846;&#65533;&#65533;&#65533;&#890;&#65533;&#65533;&#65533;&#65533;'&#65533;&#65533;0&#65533;6&#65533;&#65533;&#65533;&#65533;:&#65533;C&#65533;&#65533;x&#1712;"&#65533;.&#65533;H&#65533;;&#65533;&#65533;C&#65533;A&#271;&#582;.B)&#65533;CId&#65533;F&#65533;DG &#65533;&#65533;Jt&#65533;&#65533;&#65533;Ha&#65533;&#65533;F1&#65533;&#65533;EI$&#65533;&#65533;&#65533;$&#65533;\D&#65533;Cd&#65533;RFCQdF&#65533;DHH$y&#65533;2&#65533;&#65533;RIG&#65533;&#65533;&#65533;&#65533;/&#65533;DN1&#65533;1JH0&#65533;TXY&#65533;STA&#65533;>[)&#65533;AW9&#65533;R@&#65533;$&#65533;L0&#65533;&#65533;M:&#65533;&#65533;O4&#65533;d&#65533;O@&#65533;O4&#580;N=&#65533;&#65533;PF)&#340;UW]&#65533;&#65533;WIQu&#65533;RNY&#65533;&#65533;&#65533;Wd&#65533;&#341;Wh&#65533;&#65533;&#65533;Y`a&#65533;XKAe^s&#65533;&#65533;]p&#65533;e&#65533;WT9&#65533;US&#65533;&#65533;&#342;k&#65533;&#65533;V[[n&#65533;&#65533;[p&#65533;&#65533;_jiFC&#65533;&#1237;Xh&#65533;&#342;]~&#65533;%&#65533;^&#65533;&#65533;E&#65533;^~&#65533;&#65533;&#65533;l&#65533;m&#65533;_nsiv[[h&#65533;EXQ>&#65533;d&#65533;K,i&#65533;ML5&#65533;&#65533;L*&#65533;&#65533;J=&#65533;E&#65533;&#65533;&#65533;bN:&#65533;d&#65533;J0&#65533;&#65533;-&#65533;d&#65533;J=Q&#65533;M+]&#65533;2!d&#65533;H y&#273;8!Y&#65533;Gv<dAN$&#65533;&#65533;@pE&#65533;&#65533;ZBQ&#65533;LJaE&#65533;v&#65533;&#65533;%a&#65533;	&#65533;]&#65533;&#65533;&#65533;&#65533;Zd&#65533;&#65533;VL&#65533;d&#65533;M@&#65533;PJIeA]&#65533;&#65533;&#65533;bUIePUF&#65533;&#65533;o&#65533;'&#65533;D&#65533;I"1s&#65533;+&#65533;&#65533;=@&#65533;z(@	&#65533;&#65533;&#65533;b&#65533;=&#65533;&#65533;&#65533;i&#65533;
8@&#65533;.&#65533;&#65533;&#65533;&#371;<&#65533;&#65533;&#65533; &#65533;h&#65533;&#65533;&#65533;&#65533;B Q&#65533;&#65533;&#65533;&#65533;&#546;&#65533;P &#65533;&#65533;&#65533;&#65533;
&X&#65533;pI&#65533;&#65533;B&#65533;8&#65533;&#65533;&#65533;7&#65533;&#65533; &#65533;&#65533;&#65533;:&#65533;~&#65533;&#206;&#65533;&#65533;c&#65533;&#65533;&#65533;8M&#65533;&#65533;0
&#65533;.(&#65533;&#65533;.&#65533;@B+@&#65533;&#65533;
Rj&#65533;T&#65533;&#65533;&#65533;s&#65533; &#65533;7&#65533;&#65533;\ &#65533;&#65533;`&#65533; `LcP&#65533;$&#65533;&#65533;6&#65533;1&#898;&#65533;&#65533;=&#65533;&#65533;72&#65533;&#65533;&#65533;Xd@&#65533;&#65533;&#65533;&#1246;&#65533;&#65533;&#65533;>B&#65533;`S&#65533;Yh{&#65533;&#65533;&#65533;qdC<T(B&#65533;&#65533;&#65533;Bhx;&#65533;&#65533;=&#65533;&#65533;K&#65533;=&#65533;R'0&#65533;Y&#65533;&#65533;&#65533; -:Q&#65533;e&#65533;&#65533;}D&#65533;&#65533;&#65533;s&#65533;/&#65533;QpHM&#65533;.&#65533;1>o"&#65533;&#65533;&#65533;#&#65533;&#65533;t(!&#65533;&#1926;&#65533;&#65533; :&#65533;!f&#65533; H&#65533;&#65533;&r-RZ&#65533;&#65533;t&#65533;&#65533;&#65533;&#65533;&#65533;&#65533;&#65533;&#65533;~T&#65533;HP&#65533;H&#65533;&#65533;d&#65533;a&#65533;F,&#65533;&#65533;d&#65533;&#65533;$K2&#65533;I&#65533;&#65533;&#65533;&#65533;&#65533;&F:2gr*&#65533;&#65533;`Y%E&#65533;&#65533;&#65533;&#65533;&#65533;B&#65533;&#65533;xD%6&#65533;=&#65533;&#65533;&#65533;hE&#65533;U&#65533;V&#65533;B&#65533;`&#65533;&#65533;F&#65533;O(&#65533;d%[&#65533;&#65533;2&#65533;2Mls&#65533;&#65533;&#65533;&#65533;&#65533;&#65533;&#65533;P&#65533;&#65533;&#65533;&#65533;(&#65533;&#65533;W&#65533;&#65533;X&#65533;&#65533;&#65533;`!p&#65533;"&#2026;&#65533;&#65533;&#65533;&#65533;*S&#65533;&#65533;&#65533;0&#65533;&#65533;6g&#65533;&#65533;O&#65533;"&#65533;9K&#65533;
&#65533;&#65533;Z&#65533;&#65533;&#65533;C&#65533;&#65533;,\&#65533;&#65533;&#65533;&#65533;E+J&#65533;S&#65533;&#65533;&#65533;&#65533;E&#65533;~!&#65533;_&#65533;+_&#65533; &#65533;0&#65533;&#65533;&#65533;\&#1299;_&#65533;-f&#65533;.m&#65533;&#65533;&#65533;(&#65533;(4:&#65533;YBT&#65533;&#65533;&#65533;&#65533;&#65533;&#65533;Q&#65533;&#65533;&#65533;&#65533;$&#65533;&#65533;7G&#65533;&#65533;d&#65533;p&#65533;%2&#65533;6&#65533;e&#65533;d &#65533;&#1551;*&#65533;E@&#65533;b&#65533;&#65533;&#65533;&#65533;&#65533;&#65533;IB"&#65533;@&#65533;YA&#65533;&#601;&#65533;&#65533;&#65533;&#65533;)A4&#65533;1&#65533;&#65533;0+b&#65533;&#65533;]&#65533;+&#65533; JYz&#65533;&#65533;)3&#65533;&#65533;&#1317;85&#65533;Z=&#65533;&#65533;j&#65533;&#65533;&#65533;UL[!3&#65533;@l(p&#65533;1KTbBR&#65533;":&#65533;%&#65533;=&#65533;FnU&#65533;&#65533;\4Z&#65533;&#65533;I&#65533;&#65533;&#65533;&#65533;&#65533;&#65533;"j&#65533; -Z&#65533;F&#65533;&#65533;&#65533;r&#65533;&#65533;&#65533; &#268;&#65533;\C&#65533;_BD&#65533; &#65533;&#65533;&#65533;!S&#65533;&#65533;	6`?&#65533;&#65533; 	0&#65533;&#65533;&#65533;&#65533;P&#65533;&#65533;&#1036;&#65533;&#65533;C{@&#65533;B&#65533;&#65533;&#65533;&#65533;S&#65533;&#65533;&#65533;&#18557;&#65533;&#65533;&#65533;&#65533;@&#65533;h&#65533;%0&#65533;2&#65533;``&#65533;&#65533;@h&#65533;&#65533;0&#65533; @@ d&#65533;;w&#65533;b^D#&#65533;!&#65533;(j&#65533;&#65533;&&#65533;&#65533; *&#65533;&#65533;&#65533;+^&#65533;&#65533;&#65533;&#65533;K&#65533;&#65533;&#65533;,&#65533;F9&#65533;&#65533;|S9&#65533;&#65533;7&#65533;l&#65533;C&#65533;-Vd>}Q&#65533;|&#65533;&#65533;&#65533;&#65533;6&#65533;X&#65533;H&#65533;.d&#65533;&#1696;p<z)"y&#65533;&#65533;&#1428;&#65533;&#65533;&#65533;&#65533;&#65533;n&#65533;&#65533;)&#65533;&#65533;@h4Pv&#65533;s&#65533;
m&#65533;y:&#65533;&#1945;&#65533;'&#65533;&#65533;&#65533;Q;cDsO&#65533;&#65533;&#65533;&#65533;{P&#65533;P5&#65533;A}xr&#65533;&#65533;&#65533;A&#65533;&#65533;3&#65533;&#65533;&#65533;\&"&#65533;&#65533;G&#65533;&#65533;4&#65533;,m&#65533;J&#65533;rIL&#65533;4&#65533;&#65533;t&#65533;H&#65533;	&#65533;6jRZyy&#65533;3&#65533;&#65533;G&#65533;&#65533;&#65533;&#65533;*&#65533;L&#65533;M&#65533;Z&#65533;&#65533;&#65533;LN"&#65533;&#65533;JT+&#65533;&#65533;
e&#65533;b]&#65533;x&#65533;S&#65533;&#65533;-LS&#65533;&#65533;&#65533;P&#65533;&#65533;HyUR&#65533;8&#65533;9Ni&#65533;B&#65533;v&#1767;&#65533;_&#65533;k&#65533;&#65533;]&#65533;&#65533;g,&#65533;&#65533;&#65533;&#402;b&#65533;&#65533;&#65533;&#1476;&#65533;^&#1826;&#65533;&#65533;*VaY&#65533;&#65533;&#65533;&#65533;.&#65533;&#65533;&#65533;&#65533;&#65533;-bA&#65533;&#65533;Y&#65533;&#1458;&#65533;&#65533;]&#65533;ymm"&#1592;r&#65533;-]&#65533;&#65533;[&#65533;0&#65533;,F&#65533;e&#65533;&#65533;D&#65533;D&#65533;,&#65533;&#65533;N&#65533;a&#65533;!['&#65533;iNe&#65533;&#65533;S-&#65533;(&#65533;2&#65533;&#65533;&#65533;&#65533;k&#1254;&#65533;&#65533;&#65533;&#65533;&#65533;&#65533;LG&#65533;&#65533;i&#65533;&#65533;&#65533;HJv&#65533;I&#65533;&#65533;&#65533;jq&#65533;(!&#65533;h&#65533;&#65533;&#65533;%:A
&#65533;&#1666;&#65533;&#65533;0&#65533;._d&#65533;&#65533;Pf&#65533;&#65533;5
&#65533;&#65533;&#65533;6&#65533;&#65533;	wU&#65533;W&#65533;r&*&#65533;vT&#65533;&#10656;&#65533;&#65533;"&#65533;&O&#65533;&#65533;Sw&#65533;.%7&#65533;&#65533;&#65533;F&#65533;H$#D&#870;HHb&#65533;&#65533;&#65533;&#65533;,&#65533;&#65533;i&#65533;-&#65533;GI&#65533;S&#65533;5Os&#65533;&#65533;_&#65533;d&#65533;P7?&#65533;&#65533;i&#65533;&#65533;H0 &#65533;@&#65533;Xr&#65533;&#65533;^B &#65533;&#65533;w{&#65533;&#65533;&#65533;p3&#65533;&#65533;r&#65533;Y&#65533;&#65533;&#65533;@&#65533;Ap&#65533;: &#65533;| h&#65533;&#65533;&#65533;D&#65533;=&#65533;&#65533;&#65533;&#65533;&#65533;,`O &#65533;&#65533;&#65533;&#65533;LF(&#65533;)&#65533; &#65533;`&&#65533; p&#65533;&#65533;&#65533;&#65533;`J&#456;&#65533;&#65533;Z&#65533;&#500;&#774;&#65533;&#65533;H&#65533;&#65533;&#65533;&#137;&#65533; &#65533;*'8&#65533;&#12878;&#65533;&#65533;"p&#65533;n,&#65533;d&#65533;2dl5VC3&#65533;&#65533;:J&#65533;/&#65533;c>&#65533;&#65533;=8&#65533;&#65533;X&#65533;/X<2C 2&#65533;&#65533;&#65533;#&#65533;&#65533;&#65533;E(?&#65533;&#65533;Dn,&#65533;r&#65533;&#65533;&#65533;&#65533;&#65533;4&#65533;&#65533;:&#65533;&#948;&#65533;;*&#267;*&#65533;80&#65533;&#65533;&#65533;&#65533;&#65533;`y(&#65533;@&#65533;&#65533;@&#65533;@+6rt&#65533;q)&#65533;R+&#65533;&#65533;M2&#65533;H&#65533;&#65533; &#65533;&#65533;Pe&#65533;&#65533;&#65533;Dg qD&#65533;&#65533;!~&#65533;&#65533;&#65533;&#65533;J&#64994;nx&#65533;&#65533;p&#65533;M&#65533;&#65533;&#65533;&#65533;s&#65533;b&!&#65533;&#65533;&#65533;&#65533;&#65533;&#65533;&#65533;&#65533;&#65533;&#65533;&#65533;0&#65533;FaPl&#65533;&#65533;n&#65533;&#65533;&#65533;Y
&#65533;oZ&#65533;&#65533;*&#65533;*a&#65533;2&#65533;&#65533;2&#65533;2&#65533;GJ&#65533;&#65533;4&#65533;m4&#65533;m>!B&#65533;&#65533;&#65533;&#65533;&#65533;O&#65533;eW&#65533;j[&#65533;e&#65533;	X`&#65533;&#65533;&#65533;&#65533;Z&#65533;v&#65533;&#65533;D
&#65533;&#65533;N&#65533;T&#65533;bA&#1844;%\x&#65533;&#65533;*|&#65533;&#65533;J^&#65533;eL&#65533;&#65533;6a^&#65533;&#65533;&#65533;&#65533;&#65533;qIjk&#65533;a)&#65533;&#65533;Zra&#65533;mb&#65533;Q&#65533;&#397;&#65533;m&#65533;La&#65533;:!Sz&#65533;Sj&#65533;:&#65533;&#65533;^&#65533;&#65533;&#65533;&#65533;D&#65533;&#65533;&#65533;&#65533;i^Qa(&#65533;&#65533;&#65533;0&#65533;x*R&#1456;#&#65533;
R$&#597;&#65533;&#65533;p&#65533;&#65533;&#65533;I&#65533;I&#65533;&#65533;&#65533;&#65533;&#65533;&#65533;Z(Jj\&#65533;Q^j&#65533;&#65533;&#65533;&#65533;V!&#65533;&#65533;&#65533;&#65533;&#65533;&#65533;F&#65533;H&#65533;OTe`&#65533;&#65533;&&#65533;&#65533;\&#65533;)U&#65533;&#65533;F&#65533;Nn&#65533;&&#65533;&#65533;cJrKNKd&#65533;IFj&#65533;&#65533;0N&#65533;&#273;^&#65533;&#65533;N&#65533;^-&#65533;"&#65533;&#65533;&#65533;H@&#65533;Fxk&#65533;$'7&#65533;&#65533;&#65533;@&#65533; 	l&#65533;2 &#65533;&#65533;&#65533;&#65533;& 0&#65533;&#65533;&#65533;.&#49280;&#65533;&#65533;&#65533;&#65533;.&#65533;haE&#65533;u&#65533;&#65533;zP&#65533;&#65533; 8&#65533; b &#65533;&#65533;&#65533;,do `&#65533; &#65533; d&#65533;&#65533;&#65533;&#65533;Of&#65533;z&#65533;&#65533; &#65533;`&#65533;&#65533; 9&#65533;H&#65533;&#65533;&#65533;@V&#65533;&#65533;&#65533;t@
-&#65533;&#65533;L&#366;h)T&#65533;&#65533;&#65533;?,&#189;&#65533;&#65533;Tl5&#65533;+&#65533;&#65533;&#12070;&#65533;&#65533;l&#65533;&#65533;dG>t&#65533;&#65533;X&#65533;l:&#65533;&#65533;&#65533;&#65533;&#382;&#65533;c&#65533;XC&#396;CT&#65533;.&#65533;C&#65533;H&#65533;&#65533;&#65533;6CCvbz&#65533;:&#65533;&#65533;&#65533;&#65533;#A&#65533;&#65533;A&#65533;l;&#269;&#65533;g'&#65533;'&#776;y"&#65533;5bzp&#65533;&#65533;&#65533;&#65533;A&#65533;c |B#&#65533;hC&#65533;&#65533;5&#65533;l&#65533;@&#65533;#&#65533;dC&#65533;Z&#65533;E"s&#65533;&#65533;$&#65533;I&#65533;d&#65533;<H&#1840;p&#65533;$&#65533;&#65533;&#65533;&#65533;$&#65533;&#65533;jKMI&#65533;&#65533;V-&#65533;&#676;I&#65533;:&#65533;&#65533;&#65533;&#65533;+)&#65533;&#65533;&#65533;(vB&#65533;&#65533;&#65533;2Ub&#65533;OH.&#65533;
&#65533;r&#65533;&#65533;i&#65533;Jg&#932;&#65533;&#65533;&#65533;#&#65533;&#65533;&#65533;$&#65533;e@&#65533;TD!&#65533;&#65533;&#1832;Q[&#65533;&#65533;&#65533;&#65533;fl&#65533;M&#65533;&#65533;n!&#65533;A&&#65533;&#65533;&#1934;Z&#65533;&#65533;&#65533;&#65533;&#65533;&#65533;q^&#65533;n^&#65533;e_naR&#65533;iDajAYp&#65533;R&#65533;wa&#65533;Oj_&#65533;&#65533;]&#65533;&#65533;^JW&#65533;&#65533;F&#65533;!&#65533;f&#65533;pj&#65533;nW&#65533;i&#65533;&#65533;L%d0aRNn&#65533;
&#65533;&#65533;u&#65533;jt&#65533;j&#65533;DJA&#65533;&#65533;&#65533;&#65533;TrZ!G(AB&#65533;Z&#65533;&#65533;&#65533;&#65533;[DUTo&#65533;&#65533;L?&#65533;&#65533;&#65533;X&#65533;&#65533;&#65533;
&#65533;OULah&#65533;&#65533;Ql&#65533;&#65533;\&#65533;-V&#65533;n&#65533;8&#65533;&#1600;&#65533;G&#65533;&#65533;&#65533;uK&#65533;&#65533;$A&#65533;F &#65533;Jd&#65533;H&#65533;&#65533;K^ma&#65533;DM&#492;&#65533;$H&#65533;&#65533;.&#65533;K<,&#65533;1%&#65533;&#65533; &#65533;&#65533;B@&#65533; &#65533;3x( &#65533;P@&#65533;&#65533;&#65533; &#65533;&#65533;r0giTDv&#65533;&#65533;&#65533;*&#65533;&#65533;*&#65533;BB#&#65533;&#65533;#"&#65533;w~&#65533;&#65533; ( &#65533; &#65533;&#65533;&#65533;	V &#65533;s1&#65533;&#65533;v&#65533;d@	&#65533; &#65533; &#65533;@tb&#65533;&#65533;| d&#65533;0&#65533;N&#65533;8&#65533;<@	&#65533;&#65533;&#65533;&#65533;&#65533;&#65533;c&#65533;j&#65533;&#268;-&#65533;&#998;H&#65533;&#65533;&#65533;'7&P&#65533;&#65533;Go&#65533;{c>U&#65533;q&#65533;?:&#65533;qs&#65533;9&#65533;c)&#65533;&#65533;7&#65533;/\#'nbz,&#775;&#65533;&#65533;&#950;&#65533;?&#65533;"&#65533;`!d&#65533;9V&#65533;D7;&#65533;&#65533;y&#65533;B&#65533;p'&#65533;&#65533;yhwyb7b&#65533;p&#65533;&#65533;tw&#65533;t&#65533;A&#65533;&#65533;&#65533;C!&#65533;l&#65533;&#65533;&#65533;&#65533;&#65533;&#65533;&#65533;&#65533;I&#65533;pE]&#65533;&#65533;^TJ&#65533;&#65533;H&#65533;J'gz&#65533;&#65533;(&#65533;G!&#65533;&#65533;|dG@&#65533;&#65533;KFG&#65533;Gi&#65533;b4L&#65533;&#65533;&#65533;D
a(!J&#1200;b&#567;&#65533;&#65533;&#65533;&#65533;a8&#65533;h%xr&#65533;M&#65533;&#65533;&#65533;&#65533;^&#65533;V&#65533;&#65533;(FLr&#65533;Q&#65533;	&#65533;&#667;&#65533;&#43588;JdV&#65533;Rp&#65533;^&#65533;XX&#65533;Qc!<&#65533;&#65533;&#673;&#65533;[tav&#65533;&#65533;&#65533;T&#65533;&#65533;&#65533;&#65533;X&#65533;	&#65533;&#65533;&#353;d&#65533;PC&#65533;^d&#65533;O&#65533;k&#65533;^&#65533;IN&#65533;j&#65533;|&#65533;&#65533;'&#65533;&#65533;!_N&#65533;&#65533;JUU&#65533;f!Wd&#65533;&#65533;1Q&#65533;&#65533;l&#65533;;&#65533;R&#65533;&#65533;&#65533;Pa&#65533;&#65533;&#65533;i&#65533;_&#65533;!- &#65533;&#667;&#65533;&#65533;U#&#65533;#-a&#65533;ktG&#65533;F&#65533;R&#65533;c&#65533;Rj&&#65533;8a&#65533;I&#65533;&#65533;&#65533;&#65533;rQ#&#65533;&#36935;-P&#65533;qnl&#65533;&#1541;[&#65533;&#65533;?A&#65533;]&#65533;za&#65533;I&#65533;&#65533;X&#65533;&#65533;&#65533;8&#65533;&#65533;X&#324;B+&#65533;&#65533;&#65533;Vt&#65533;&#404;Nr&#65533;h&#65533;b&#65533;w&#65533;`4b{&#65533;&#65533;WHF&#65533;&#65533;&#65533;&#65533;FpY2i&#65533;&#65533;&#65533; &#65533;&#65533;@	t&#65533;>&#65533;noe)&#65533;*@6 &#65533;@&#51223;&#65533;&#65533;&#65533;&#65533;Ggs&#65533;&#65533;&#765;&#65533; &#65533; "&#65533;&#65533;&#65533;w.&#65533;&#65533;&#65533; .&#65533;&#65533;&#65533;&#65533;&#65533;&#65533;&#65533;4 &#65533;&#65533;@  R`&#65533;@	&#65533;&#65533;&#65533; 	&#65533;&#65533;j&#65533;> &#65533; `@`&#1718; &#65533; 4`&#65533;@8&#65533;Vv&#65533;A&#65533;&#65533;3&#65533;b3&#65533;2@&#867;p&#65533;&#65533;&#65533;qA&#65533;&#65533;-&#65533;94&#65533;Ct&#65533;&#65533;\Z&#65533;&#65533;LCzh&#65533;&#65533;&#65533;7&#65533;&#65533;&#1708;xSc@&#65533;&#65533;&#65533;&#65533;p &#65533;&#65533;&#65533;&#65533;&#886;g&#65533;~r&#65533;&#65533;&#65533;&#65533;hC6&#65533;G&#65533;wB&#65533;&#65533;,z&#65533;!&#65533;'z<&#65533;>&#65533;WwOc#&#65533;&#65533;&#1824;x&#65533;:v&#65533;y&#65533;'&#65533;&#65533;(h3)&#65533;3&#65533;Wz&#65533;&#65533;&#65533;FrG&#65533;dM&#65533;.&#65533; &#65533;&#65533;&&#65533;:&#65533;G&&#65533;&#778;&#516;p,&#597;&#65533;f&#65533;[+&#65533;&#65533;(&#65533;*&#65533;L2m)O&#65533;4&#65533;&#65533;!.&#65533;Kk&#65533;&#65533;&#65533;&#65533;&#65533;l&#65533;ZJ!\.#&#65533;:a&#65533;&#65533;m&#65533;{&#65533;A&&#65533;&#65533;&#65533;&#65533;&#65533;5VZX:jlpa\&#65533;Q&#65533;&#65533;&#65533;&#65533;.&#65533;&#65533;&#932;&#65533;&#1124;x&#65533;&#65533;N&#390;&#65533;&#65533;&#65533;-Y~!\N&#65533;&#65533;P
&#65533;&#1922;a&#65533;E&#65533;&#65533;&#65533;U&#65533;'&#65533;&#65533;&#65533;+&#65533;P&#603;&#65533;&#65533;&#65533;&#65533;&#65533;&#65533;Rx&#65533;<&#65533;rW%&#65533;%O&#65533;I&#65533;H&#65533;U&#65533;[&#65533;-dR1&#65533;82&#65533;)Ae&#65533;
&#65533;4%#&#65533;&#65533;&#65533;|&#65533;&#65533;K,/Kj&#65533;$A>A&#65533;&#65533;&#65533;&#65533;&#65533;^&#65533;&#65533;&#65533;3&#65533;&&#65533;m&#65533;&#65533;&#1544;-&#65533;n&#65533;`&#65533;VG!&#65533;P&#65533;a&#65533;P&#65533;)&#65533;)n&#65533;&#65533;Uv&#65533;VO&#65533;&#65533;&#65533;n&#65533;&#65533;q&#65533;DtZTF&#65533;&#65533;&#65533;&#65533;p&#65533;&#65533;pM8m$#&#65533;a){-ML\&#65533;&#65533;&#65533;Z&#65533;i&#65533;|$&#65533;Ei$&#65533;&#65533;&#65533; 	\&#65533;&#65533;&#65533;0E&#65533;&#65533;&#65533;:@&#65533;@N&#65533;x6W4u&#65533;&#65533;&#65533;&#65533;&#65533;r&#65533;&#65533;@V&#65533;`&#65533;&#65533;&#65533;&#65533;&#65533; &#65533;&#65533;&#65533;&#65533;&#65533;y&#65533;&#65533;h@&#65533;&#65533;&#65533;P&#65533;&#65533;V,`Fs&#65533;&#65533;;Z0w'&#65533;o1@\&#65533;&#65533; s&#65533;&#438;&#65533;>v&#65533;B8C&#65533;,4x&#1414;&#65533;&#65533;p&#65533;#&#491;&#162;&#65533;ty]&#65533;z&#65533;&#65533;7&#65533;5&#65533;z&#65533;&#65533;&#65533;&#958;?&#65533;h@5c9&#65533;Ab&#65533;)W&#65533;hC&#65533;&#65533;(&#65533;`bt&#65533;&#65533;*&#65533;&#65533;&#65533;&#65533;'(&#65533;g&#65533;&#65533;&#65533;:&#65533;y&#65533;{&#65533;B&#65533;&#65533;&#174;5v&#65533;&#1902;%&#65533;'rb'&#65533;&#175;I&#65533;=&#65533;&#65533;yEC8&#65533;&#65533;&#65533;&#65533;grF&#65533;b&#65533;&#65533;
G|&#65533;u#9&#65533;H&#65533;&#65533;&#65533;1&#65533;&#65533;0&#65533;[&#65533;M&#65533;{&#65533;7&#65533;i4eT&#65533;&#65533;&#65533;s&#65533;wS&#32269;'U&#65533;En&#404;&#65533;&#1617;&#65533;&#65533;&#65533;&#65533;&#65533;&#65533;h&#65533;T &#201;SL&#65533;Sh&#65533;&#65533;&#65533;&#65533;&#65533;&#65533;&#65533;b&#65533;V*&#65533;U&#65533;P&#65533;&#1095;&#65533;;^xA&#65533;{&#65533;&#49150;&#65533;&#65533;&#65533;[:&#65533;P&#65533;&#65533;&#65533;&#65533;&#65533;&#65533;Q&#65533;&#1649;&#65533;&#65533;&#65533;&#65533;&#413;&#65533;1&#65533;X&#65533;&#65533;&#65533;&#65533;&#65533;&#3742;&#65533;&#65533;x&#65533;a&#65533;&#65533;&#678;&#65533;&#65533;]&#65533;8&#65533;s&#65533;l<V&#65533;N&#65533;&#65533;&#65533;P&#65533;I&#65533;&#1205;X&#65533;.&#65533;kQ&#65533;Z&#65533;_&#65533;8&#65533;&#65533;&#65533;F5eF1&#65533;&#65533;p&#65533;&#65533;pb&#65533;biDZkK	&#65533;8&#65533;&#1926;V&#65533;O8Wfa&#65533;^_&#65533;-&#65533;&#65533;m&#65533;8&#65533;&#65533;t&#65533;&#65533;&#65533; &#65533;X^&#65533;&#65533;&#65533;&#65533;&#65533;X&#65533;a&#65533;&#65533;&#1352;&#65533;G&#65533;&#65533;V&#65533;&#65533;$&#65533;&#65533;z=KI&#900;Ga&#65533;&#65533;I"G&#65533;&#65533;HINp&#65533;G&#65533;&#65533;F&#65533;&#65533;&#1118;Ne$E&#65533;&j&#65533;&#65533; !&#65533;`<@L0K &#65533;:&#65533;hbFO&#65533;@~&#65533;&#65533;&#65533;&#65533;&#463;D?}&#65533;&#20040;1&#65533;&#65533;<v&#65533;&#65533;&#65533;&#65533;G&#65533;H &#65533;B&#65533;6YC&#922;4m&#65533;&#65533;c&#65533;F&{(@`&#65533; 5j&#65533;&#65533;R,x&#65533;`&#65533;&#65533;^D&#65533;&#65533;=x&#65533;&#65533;&#65533;HGN&#65533;9t&#65533;&#65533;&#579;&#65533;&#65533;9s&#44597;&#65533;&#65533;&#65533;Y=t&#65533;&#1441;sWNY;s&#65533;&#65533;&#65533;&#65533;/X&#65533;q&#65533;&#65533;&#65533;WN&#65533;&#65533;&#242;&#65533;c&#1581;&#65533;]&#65533;q,'3Y&#793;&#65533;&#65533;&#65533;&#65533;&#65533;&#65533;8oJ&#65533;&#1100;&#1517;j&#65533;tZ&#65533;u&#65533;F&#858;6&#65533;&#65533;&#65533;&#65533;&#65533;&#65533;&#65533;&#65533;&#828;{g&#65533;&#65533;_&#65533;qJ&#65533;9&#65533;&#65533;to&#65533;o &#65533;U&#65533;;N7j&#65533;XG&#65533;&#65533;i7l&#1720;&#65533;&#65533;p&#65533;&#65533;&#65533;&#65533;&#65533;9S&#65533;=&#65533;&#65533;q1&#65533;|&#65533;&#65533;R&#65533;(&#65533;F&#65533;&#65533;&#65533;w	%R2&#65533;#&#65533;H2&#65533;$R&#65533;#&#65533;%rH"&#65533; r#.&#65533;H#&#65533; &#65533;&#65533;&#65533;&#65533; &#65533;&#65533;$F&#65533;&#65533;$&#65533;<&#65533;`%&#65533;p&#65533;	%&#65533;"H &#65533;&#65533;#&#65533;L2I%&#65533;p&#1161;'&#65533;&#65533;2
)B&#65533;&#65533;
+&#65533;&#65533;-&#65533;&#65533;2K-&#65533;<)*C&#65533;2&#65533;(&#65533;|&#65533;(C&#65533;J'^&#65533;(&#65533;(&#65533;|2&#65533;(X9%)&#65533;&#65533;J+G2&#65533;d&#65533;O&#65533;Ig&#65533;O&#65533;r&#733;&#65533; &#65533;.&#65533; &#65533;K.&#65533;&#65533;/&#65533;&#65533;&#65533;K/&#65533;&#65533;&#65533;&#65533;&#65533;/}&#65533;&#65533;&#65533;/&#65533;&#65533;&#65533;.&#65533;jh/&#65533;&#65533;&#65533;&#65533;&#65533;<I&#65533;+n&#65533;&#65533;d-x*&#65533;0&#65533;C&#65533;0&#65533;&#65533;i&#65533;&#65533;&#65533;&#65533;&#65533;&#65533;yd&#65533;&#65533;0Y&#722;&#65533;(	-&#65533;&#65533;bJ&#65533;&#65533;&#65533;&#65533;f&#65533;&#65533;&#65533;&#65533;
*&#65533;&#65533;&#65533;l)B&#65533;"&#65533;W~&#65533;	'&#65533;\b&#65533;&&#65533;vn%&#65533;R"n&#65533;&#65533;&#65533;&#1503;RH&#65533;&#65533;K&#65533;B&#65533;Bc$&#65533;p$*&#65533;&#65533;B&#65533;,m2&#65533;&#39088;>Y&#65533;,m&#65533;&#65533;N&#65533;&#65533;&#65533;.&#65533;&#65533;k,&#65533;R&#65533;+&#65533;P	&#65533;'&#65533;&#65533;&#65533;*&#65533;L)&#65533;'&#65533;&#65533;I&#65533;F"&#65533;#&#65533;-r&#571;&#65533;"&#65533;&#65533;&#65533;(Ba&#65533;&#65533;&#65533;&#65533;&#65533;&#65533;&#65533;&#65533;&#65533;&#65533;&#65533;a&#648;&#65533;&#65533;.!1.d&#65533;"&#65533;&#65533;K&#65533;!0(&#65533;![&#65533;PA'=&#65533;0A&#65533;<&#65533;&#65533;	8&#65533;&#65533;\&#65533;&#65533; &#65533;&#65533;\M&#438;ay&#65533;Q&#65533;dJ(`&#65533;aW&#65533;&#65533;a&#65533;a&#65533;m&#65533;EG2@&#65533;&#65533;O&#65533;&#65533;}@&#65533;&#65533;&#65533;8	&#65533;&#65533;&#65533;x&#65533;&#65533;X&#65533;&#65533;&#65533;t&#817;&#65533;m&#65533;&#65533;&#65533;&#65533;z&#43695;&#954;o&#65533;!&#65533;o&#65533;&#65533;F&#65533;m&#65533;&#65533;q{&#65533;&#65533;_&#65533;&#1358;{&#65533;aFV&#64087;&#65533;aq]&#65533;[&#65533;&#65533;Q&#65533;e&#65533;i&#65533;&#65533;&#65533;&#65533;/v&#65533;&#65533;&#65533;&#65533;p&#65533;a&#65533;f&#65533;7?cj&#65533;&:&#65533;&#65533;Q&#65533;&#65533;&#64793;g&#65533;&#65533;&#509;&#65533;f&#65533;o&#65533;k&#65533;a&#65533;vpx9&#65533;&#65533;}&#65533;y&#688;&#65533;<&#65533;&#65533;"&#65533; #@&#65533;i&#1167;&#65533;&#65533;!HhP&#65533;&#65533;&#65533;HD&#65533;d &#65533;&#65533;&#65533;&#65533;!*M1KD#4&#65533;]4&#260;%(!&#65533;vP@&#65533;&#65533;D1q&#65533;fb?&#65533;&(&#65533;E&#65533;0&#65533;"&#65533;&v&#65533;"&#65533;b&#65533;&#65533;(&#65533;)R&#65533;/Y&#65533;B&#65533;XX&#65533;V&#65533;
T&#65533;&#65533;VE(&#65533;$$Qd&#65533;&#65533;E&#65533;&#65533;&#65533;R&#65533;B&#65533;sD&#65533;`&#65533;&#65533;Zp&#65533;&#65533;&#65533;&#65533;&#65533;&#65533;&#65533;;&#65533;&#65533;&#65533;/~1ar&#65533;&#65533;&#65533;/xa&#65533;&#65533;&#65533;zd!y&#65533;D&#65533;&#65533;&#65533;&#65533;P&#65533;0&#65533;&#65533;&#65533;P&#65533;&#1168;&#65533;&#65533;&#65533;,bA*X&#65533;BV}D&#65533;&#65533;&#65533;A&#65533;d,&#65533;&#65533;d&#65533;f&#65533;EX &#65533;&#65533;&#65533;&#65533;/&#65533;H&#65533;&#65533;&#65533;&#65533;&#65533;&#65533;&#65533;]&#65533;&#65533;9B&#65533;&#65533;&#65533;&#65533;&#1362;X&#65533;&#65533;9&#65533;&#65533;&#1370;&#65533;4&#65533;&#65533;N&#65533;&#65533;&#65533;&#65533;!&|x&#65533;q&#65533;&#65533;&#65533;!&#65533;&#65533;F&#65533;siHe&#65533;QZ&#712;&#65533;A&#65533;&#65533;8&#65533;"$q&#65533;&#65533;&#65533;]&#65533;U&#65533;dq&#65533;]&#1174;s&#1187;.&#65533;&#65533;a&#65533;&#65533;&#65533;E&#65533;L&#65533;&#65533;&&#65533;_R
&#65533;&#65533;&#65533;h&#65533;Tht&#65533;&#65533;0&#65533;&#65533;&#65533;Y&#65533;:@#t
&#65533;&#65533;.&#65533;&#65533;'f&#65533;HDK&#65533;c&#65533;&#65533;&#65533;?+\&#65533;L&#65533;&#65533;&#65533;L&#65533;Z<A&#65533;A@p&#65533;Xi"\&#65533;&#65533;&#65533;&#65533;e&#65533;HCJ&#65533;(&#65533;)p&#65533;&&#65533;  &#65533;&#65533;&#65533;0&#65533;>T>}&#65533;&#65533;&#65533;
&#65533;&#65533;|%&#65533;z&#65533;C&#65533;&#65533;&#65533;OIJTp5&#65533;!c(L&#65533;&#65533;A	%x S&#65533;(6(0&#65533;$&#65533;&#65533;&#65533;`&#65533;&#65533;'X~&#65533;0&#1313;l}&#65533;&#65533;&#65533;&#65533;r&#65533;&#1832;&#65533;,&#65533;&#65533;m&#65533;&#65533;&#65533;&#65533;&#65533;taINq&#65533;`:&#65533;z&#65533;&#65533;&#65533;d&#65533;&#65533;&#65533;&#65533;5n&#65533;\[&#1322;&#65533;&#65533;,f&#65533;&#65533;q93>&#364;5{b9&#65533;f&#65533;&#1180; &#65533;F5}!t^&#65533;&#65533;:\&#65533;&#65533;&#65533;Kq&#65533;&#65533;Z&#65533;&#65533;2wa&#65533;&#65533;L&#65533;&#65533; &#65533;4}&#65533;-&#65533;0&#65533;&#65533;&#65533;/&#65533;&#65533;-&#65533;rk&#65533;&#65533;f4&#65533;C&#65533;&#65533;d&#65533;&#65533;(08&#65533;&#65533;C&#65533;3&#65533;%XI&#65533;&#966;"&#65533;!&#65533;&#65533;&#65533;QD=S&#65533;&#65533;&#65533;q8k&#65533;/&#65533;	le&#65533;d "W&8&#65533;&#65533;/}B]1&#65533;D&#65533;&#65533;&#65533;&#65533;&#515;&#65533;8&#65533;&#65533;,blaKc&#65533;&#65533;&#65533;`&#65533;&#65533;&#65533;&#65533;BT&#65533;HE&#65533;&#65533;&#65533;)&#65533;Ic&#65533;S&#65533;N&#65533;
#&#65533;&#65533;H&#65533;LX	&#65533;\L&#1185;&#65533;&#65533;&#65533;&#65533;ea&#65533;Y&#65533;&#65533;&#65533;T&#65533;&#65533;&#65533;3KrR&#65533;&#65533;&#65533;&#65533;fap&#65533;aO&#65533;&#65533;A]A-&#65533;&#65533;&#409;I&#65533;fDC&#65533;&#65533;-
&#65533;
&&#65533;aIr&#65533;j&#65533;/&#65533;&#1172;&#65533;&#149;&#65533;
f9&#65533;&#65533;&#1201;&#65533;L&#65533;N&#784;&#65533;&#65533;&#65533;1!Np}&#65533;!&#65533;q&#65533;9e&#65533;&#65533;O&#65533;&#65533;FL&#65533;^=+&#65533;H1T&#65533;&#65533;I&#65533;&#65533;&#65533;&#65533;&#65533;|&#65533;d[Q&#65533;&#65533;&#65533;&#65533;9-z&#65533;&#65533;D&#65533;=&#65533;&#65533;g&#65533;b&#65533;E&#65533;&#65533;(:N&#65533;&#65533;?,#ZQ(&#65533;Ze8&#65533;Y~6&#65533;3v&#65533;&#65533;@^&#1517;&#65533;UTw&#65533;&#65533;yHp&#65533;L&#65533;VC&#65533;&#65533;$&#65533; &#65533;4n&#65533;&#65533;&#65533; &#65533;?&#65533;&#65533;?&#65533;W&#65533;&#1711;|&#65533;&#65533;&#65533;&#65533;@q&#65533;+J|=&#65533;&#65533;l&#65533;]6&#711;1a&#65533;]&#65533;$&#65533;&#65533;L&#65533;)&#65533;&#65533;&#65533; &#65533;'8&#65533;
cp&#65533;&#65533;@&#65533;xN&#65533;ty&#65533;d&#65533;?L&#65533;"t&#65533;&#65533;p&#65533;&#9547;d&#65533;saQ&#65533;k&#65533;w&#65533;&#65533;&#65533;G"&#65533;&#65533;&#65533;p&#65533;&#65533;&#981;E-&#65533;&#65533;-Y&#65533;R&#65533;&#65533;&#65533;xlm&#65533;&#65533;&#65533;&#65533;*&#65533;&#65533;&#65533;&#65533;&#65533;&#65533;q&#65533;&#65533;&#65533;k&#65533;3m-&#65533;&#65533;S&#65533;-&#65533;{G&#65533;']&#65533;&#65533;&#65533;/&#65533;}&#65533;q2&#65533;@&#65533;kO:&#65533;&#65533;N&#65533;&#65533;&#65533;&#65533;|&#1667;/[&#65533;#OD&#65533;&#65533;gR&#1621;&#65533;jp&#65533;D&#65533;Xj&#65533;&#65533;&#65533;d"&#65533;R&#65533;&#1439;&#1707;&#1301;&#65533;&#270;&#65533;&#1317;n&#65533;0&#65533;&#65533;Q&#65533;xF*EZ&#65533;&#65533;&#65533;&,Q&#65533;LXb&#65533;$%z&#65533;b/m&#65533;&#65533;*Z&#65533;_sNC&&#1430;BaF4Zi&#65533;V&#65533;F5&#65533;&#65533;*&#65533;&#65533;&#65533;&#65533;&#65533;-&#65533;yl&#65533;2&#65533;&#65533;h&#65533;D&#65533;0%J&#65533;&#65533;&#65533;I&#65533;&#65533;*&#65533;&#65533;~&#65533;&#65533;dH&#65533;f&#65533;&#65533;(&#65533;&#65533;H&#65533;&#65533;(&#65533;b$E&#65533;
&#65533;Pf&#65533;&#65533;m&#65533;J&#65533;4K&#65533;&#65533;( x$&#65533;P+&#65533;&#65533;
&#65533;(d&#65533;&#65533;&#65533;\V0&#65533;&#65533;L&#65533;*&#65533; *&#65533;DM&#1444;Q&#65533;d%&#65533;&#65533;	&#65533;&#65533;}6&#65533;}7&#65533;}1$"$&#65533;C!B&#65533;gB&#65533;&#65533;X8B&#65533;gk&#65533;&#65533;.&#65533;O&#65533;&#65533;#&#65533;&#65533;
&#65533;2+Z&#65533;$&#65533;&#65533;&#65533;&#65533;(t&#65533;/&#65533;&#65533;&#65533;L&#65533;&#65533;&#65533;XL~&#65533;z&#65533;Ez4&#65533;z&#65533;
a&#65533;
&#65533;&#65533;&#65533;@&#65533;	&#65533;&#65533;FV-&#65533;&#65533;Q&#65533;&#65533;	#& &#65533;&#65533;&#65533;&#65533;Vn.&#65533;R&#65533;&#65533;R-&#65533;n&#65533;S&#65533;&#65533;B&#65533;rS?&#65533;&#65533;&#65533;&#65533;4&#65533;&#65533;4&#65533;nJS&#65533;`h&#65533;L : ' &#65533;U	&#65533; &#65533; &#65533;S 0 1i&#65533;Ge&#65533;q&#65533;&#65533;&#65533;&#65533;^t&#65533;&#65533;&#65533;R&#65533;&#65533;X&#65533;&#65533;&#65533;\&#65533;{&#65533;^&#65533;>&#65533;&#65533;#&#65533;?&#65533;X&#65533;( &#65533;&#65533;<PMp`8&#65533;Es&#65533;a&#65533;Exe&#65533;x&#65533;q&#65533;&#65533;9{&#65533;Z&#65533;=&#65533;&#65533;_&#65533;a_&#65533;C&#65533;&#65533;&#65533;&#65533;&#65533;&#65533;&#65533;E&#65533;&#65533;[&#65533;k&#65533;I&#65533;ba&#65533;&#65533;z&#65533;&#65533;&#65533;\&#65533;U&#65533;7&#65533;&#65533;&#65533;<&#65533;&#65533;&#65533;m&#65533;]qj&#65533;x
&#65533;9&#65533;&#65533;&#65533;&#1429;^#	=&#65533;&#65533;?&#1873;_z&#65533;&#65533;&#337;&#65533;!;&#65533;S^&#65533;&#65533;pP&#65533;!&#65533;!u&#65533;!ADU#&#65533;&#65533;&#65533;pn9%a"."&#65533;+s&#65533;B&#65533;&#65533;/&#65533;"&#65533;&#65533;!&#65533;P	&#65533;p/&#65533;&#65533;"^$f&#65533;	H&#65533;}&#65533;R	iID&#65533;@&CB-&#65533;4$&#1636;}'F|tY&#65533;*&#65533;c^&#65533;&#65533;V
&#65533;&#65533;+M&#65533;D'&#65533; %i
m4-{&#65533;&#65533;&#65533;p,S$G&#65533;K&#65533;2*p&#65533;&#146;~>&#65533;G&#820;$]&#65533;+]6'&#65533;&#65533;g&#65533;&#65533;Z&#65533;(Z&)&#65533;b&#65533;&#65533;G&#65533;&#65533;&#65533; I&#65533;Pg&#65533;&#65533;,&#65533;pE&#230;&#65533;&#65533;X(&#65533;&#65533;%cGnB,&#65533;&#65533;/&#65533;&#65533;&#65533;&#65533;4d&#65533;01&#65533;$&#65533;V-&#65533;j&#65533;`Q&#1618;	&#65533; &#65533;&#65533;a)&#65533;!&&#65533;"&#65533;a ""&#65533;&#65533;2&#65533;a&#65533;3&#65533;&#65533;S&#65533;@&#65533;E%	&#65533;&#65533;	@B
&#65533;&#65533;
H0&#65533;)&#65533;&#65533;+y&#65533;&#65533;&#65533;(&#65533;$+&#65533;B+&#65533;bg&#65533;
&#65533;&#65533;&#65533;c+&#65533;1&#65533;&#65533;&#65533;!&#65533;	s&#65533; %&#65533;.,#&#65533;&#65533;32C3&#65533;n4ua&#65533;&#65533;&#65533;&#42402;(&#65533;&#65533;)ja&#65533;do&#65533;&#65533;B&#65533;&#1429;&#65533;&#65533;p M G&#65533;E&#65533;5&#65533;U&#65533; CZr&#65533;c Z &#65533;0V&#248;&#65533;1.&#65533;n@
&#65533;<@V&#65533;X&#65533; *&#65533;&#65533;&#65533;y&#65533;&#65533;&#65533;&#65533;&#65533;L`&#65533;8&#65533;&#65533;#9&#65533;(&#65533;T yP6f&#65533;f&#65533;9sP&#65533;&#65533;m&#65533;u ?&#65533;C&#65533;o&#65533;:&#65533;A&#65533;&#65533;&#65533;&#65533;z&#65533;&#65533;3=&#65533;&#65533;:t&#65533;w&#65533;&#65533;\L=&#65533;#xl&#65533;&#65533;&#65533;&#65533;y&#65533;5>&#65533;&#65533;?&#65533;j&#65533;&#65533;&#65533;&#65533;u&#65533;t&#65533;&#65533;r&#65533;x&#65533;&#65533;<&#65533;&#65533;y&#65533;3&#65533;3`~&#65533;>&#65533;3;&#65533;#:&#65533;&#65533;&#65533;:;&#65533;&#65533;<o&#65533;f&#65533;&#65533;
&#65533;~ &#65533;e&#65533;z&#65533;&#65533;R&#65533;0&#65533;&#65533;5&#65533;C&#65533;&#65533;C'&#65533;B`)&#65533;P6&#65533;A&#65533;`	&#65533;`&#65533;A&#65533;	S&g&#65533;bS&&#65533;p1p&#65533;M&#65533;	&#65533;&#65533;Fg4G&#65533;b&#65533;&#65533;&#65533;V&#65533;	_2&#65533;&#65533;Z&#65533;<"&#65533;&#65533;&#65533;|'
&#65533;&#65533;&&#65533;gJ%m&#65533;&#599;,&#65533;%W&#65533;
&#65533;&#65533;
&#65533;N&#409;&#1044;x&#65533;JF&#65533;G&#65533;&#65533;
&#65533;&#65533;&#65533;[&#65533;&#65533;%&#65533;L[&#65533;K&#65533;Q>&#65533;eeH&#65533;&#257;~tI&#65533;&#65533;&#65533;Rf((&#65533;p9*}&#65533;m&#65533;B&#65533;&#65533;$g&#65533; &#65533;&#65533;"&#65533;&#65533;(&#65533;&#65533;
&#1026;0EF&#65533;&#65533;D'&#65533;&#65533;vR0M&#65533;&#65533;xhv&*m"&#65533;&#65533;&#65533;L#$&#1636;|BN&#65533;0	*B(&#65533;#[&#65533;A!&#65533;An&#65533;N&#65533;&#65533;R&#65533;xAr{T&#65533;!-!&#65533;&#65533;R&#65533;&#65533;&#65533;`	&#24031;&#65533;&#65533;~P;+M&#65533;'h&#65533;&#65533;t&#65533;&#65533;&#65533;&#65533;&#65533;&#65533;DJ
x&#65533;Ri&#65533;&#65533;$}X-[&#65533;.6-&#65533;@M!&#65533;&#65533;&#65533;P.9&#65533;A&#65533;D]&#65533;.2&#65533;G&#1399;/&#65533;Gu&#65533;1&#65533;2N&#65533;T&#65533;{&#65533;&#65533;BO,&#65533;TIU&#65533;3&#65533;&#65533;
&#65533;.&#65533;&#65533;&#65533;$&#65533;2&#65533; n&#65533;I`G&#65533;H&#65533;5&#65533; `@py&#65533; &#65533;pX&#65533;&#65533;|&#65533;t_&#65533;&#65533;aQ>&#65533;&#65533;=&#65533;x&#65533;8&#65533;&#65533; &#65533;m&#65533;&#819;_&#65533;@&#65533;&#65533;b r&#65533; &#65533;&#65533; @ L0V&#65533;h0| &#65533;@&#65533;`VU&#65533;&#65533;&#65533;y&#65533;u]&#65533;9&#65533;!&#65533;&#65533;k&#65533;&#65533;&#65533;(y&#65533;&#65533;&#65533;&#65533;_]&#65533;&#65533;&#65533;&#65533;&#65533;:&#213;&#65533;&#65533;3&#65533;&#65533;<8&#65533;&#211;&#65533;*&#65533;&#65533;j&#65533;&#65533;c&#157;&#65533;&#65533;~&#65533;_&#616;:\>&#65533;s&#65533;&#1701;>&#65533;&#65533;&#65533;x&#65533;I&#65533;&#65533;&#65533;&#65533;&#65533;q\Q]&#65533;&#65533;79@&#65533;&#65533;&#65533;&#65533;\&#65533;&#65533;p&#65533;iP<&#65533;
&#65533;e3&#65533;0O&#65533;&#65533;B&#65533;@#)&#290;&#65533;&#65533;&#65533;D&#65533;&#65533;&#65533;&#65533;&#65533;&#65533;&#65533;0M&#65533;&#65533;@&#65533;&#65533;!&&#65533;c&#65533;&#65533;cs,&#65533;i&#65533;E&#65533;~&#65533;&#65533;%*&#65533;%&#65533;&#65533;iPf$&#65533; -pD
&#65533;&#65533;%>&#672;L&f2&#671;&#65533;#&#65533;`
ex&#65533;&#65533;i0&#1769;&#65533;&#65533;J&#65533;&#65533;&#65533;+Z$,&#65533;&#65533;&#65533;&#65533;&#65533;
F2l&#65533;R+&#65533;d\&#65533;hR&#65533;
&#65533;&#65533;/&#658;P&#65533;&#65533;h,['R&#65533;f&g&#65533;&#65533;(&#65533;&#65533;&#65533;i&#65533;\&#65533;d&#884;&#65533;PyIg&#65533;"g&#65533;ph&#65533;&#1844;T6*&#65533;V'&#1436;&#65533;t&#65533;&#65533;zh&#65533;&#65533;m&#65533;&#65533;1&#65533;GJ 5v#8&#65533;&#65533;&#65533;C&#65533; 7&#65533;&#65533;&#65533;&#65533;A&#65533;B2&#65533;>&#65533;3!&#65533;Z3Uy&#65533;! &#65533;%A&#65533;
&#65533;&#65533;&#65533;&#65533;&#65533;,,&#130;&#65533;s&#65533;&#65533;&#65533;gw&#65533;)&#65533;&#65533;(&#65533;Pl&#65533;~j\&#65533;-(&#65533;1aR&.m%qIj[)n&#65533;&#65533;K&#65533;!CsM34R&#65533;u&#65533;&#65533;>&#20802;q&#65533;p(&#65533;.&#65533;{J#&#65533;&#65533;B&#65533;&#65533;S&#65533;&#65533; &#65533;
&#65533;f&#65533;B H&#65533;D B&#65533;. 0&#65533; `1p&#65533;3O&#65533;ku|&#65533;<]&#65533;!d&#65533; &#65533;6&#65533; &#65533;PP}&#65533;&#65533;k=RL`y0]&#65533;$&#65533;&#65533;"&#65533;/&#65533;[&#65533;F&#65533;{&#65533;&#65533;&#65533;&#65533;&#65533;l&#65533;dj&#65533;Y&#65533;&#65533;;&#65533;[ &#65533;&#65533;&#65533;&#65533;y&#65533;&#65533;I&#65533;&#65533;/,vq&#65533;&#65533;jwZ&#65533;&#65533;:f&#65533;:&#65533;&#65533;v&#65533;&#65533;s&#65533;&#65533;>^':&#65533;&#65533;m&#65533;&#65533;&#65533;&#65533;&#65533;q&#1853;5x&#65533;(&#1690;'&#65533;t&#65533;]&#65533;&#65533;&#65533;d&#65533;&#65533;;&#65533;&#1807;&#65533;v}*y&#65533;&#65533;>&#65533;y&#65533;']~&#1907;)i`n&#65533;&#65533;2&#65533;&#65533;&#65533;{2!&#65533;!$&#65533;!&#65533;(&#65533;,E!A&#65533;4&#65533;&#65533;{&#65533;vb&#65533;\&#65533;`GK&#65533;d&#65533;&#65533;,&#65533;&#65533;1&#65533;&#65533;#&#65533;JG&#65533;J&#65533;&#65533;0&#65533;c
&#65533;&#65533;S&#65533;&#65533;&#65533;Z%g&#65533;&#65533;Yr
&#65533;&#65533;L&#65533;k&#65533;&#65533;&#65533;&#65533;|Y&#65533;&#65533;,5h*v*#&#65533;D&#65533;O&#65533;&#65533;/&#65533;&#65533;
&#65533;
"K&#65533;@&#65533;&#65533;\&#65533;K6&#65533;&#65533;&#65533;&#65533;e$ML&#65533;@&#65533;&#262;&#65533;&#65533;,&#65533;&#65533;K5.&#65533;0&#65533;&#65533;&#65533;K&#65533;&#65533;&#65533;&#65533;&#65533;&#65533;HW~&#65533;&#65533;@&#65533;"&#65533;k&#65533;&	&#65533;L&#65533;Yg&#65533;9L&#65533;&#65533;E&#65533;&#65533;&#65533;&#65533;&#65533;:&#65533;&#65533;&#65533; &#65533;qN-&#65533; FN&#431;~&#65533; Y&#566;&#65533;@3&#65533;V{&#65533;}
&#65533;}Yx&#65533;&#65533;&#65533;/&#289;{&#65533;&#65533;TH&#24201;&#65533;&#472;&#65533;bf&#65533;&#65533;&#65533;<&#781;&#65533;
K&#65533;
&#65533;L'|&#65533;&#65533;r&#65533;&#65533;&#65533;&#65533;$&#65533;&#65533;\&#65533;&#65533;bdWbm&#65533;&#65533;	!&#65533;	D&#65533;	&#65533;&#65533;#&#65533;&#65533;-6R&#65533;!v&#65533;3&#65533;&#65533;RGqe&#65533;&#65533;Q&#65533;GE&#65533;&#65533;r&#65533;;s&#65533;J&#65533;2B5O&#65533;&#65533;LZ&#65533;&#65533;A&#65533;^&#65533;&#462;k&#65533;h &#65533;2k#D"&#65533;&#65533;%&#65533;&#65533;G&#65533;>D`L`Y C0&#65533;&#65533;"`,PC&#65533;n&#65533;&#65533;F&#65533;Y_vaz&#65533;&#65533;&#65533;u0Op&#65533;&#65533;&#65533;C &#65533; ( U&#65533;&#65533;|`[&#65533;&#65533;&#65533;6R&#65533;t{ _0O&#65533;Sp\@o&#65533;q&#65533;6O&#1834;&#65533;&#65533;&#65533;&#65533;&#65533;%\&#1491;&#429;&#65533;&#65533;&#65533;&#1704;&#65533;C&#65533;&#65533;&#65533;&#65533;:&#65533;#&#65533;2&#65533;]H&#1808;&#65533;&#65533;&#65533;U&#65533;)k]&#65533;&#65533;&#65533;<&#65533;&#65533;
&#65533;2&#65533;&#509;_9&#65533;&#65533;u&#65533;f&#65533;G&#65533;&#1173;&#65533;I&#1832;,&#65533;&#65533;s@&#65533;1&#65533;2&#65533;&#65533;:&#65533;&#65533;&#65533;&#65533;&#1377;&#65533;*&#65533;o<&#571;&#65533;&#65533;&#65533;23U&#65533;3AC&#65533;\)&#65533;C&#65533;&#65533;@&#65533;&#318;&#65533;B	w&#65533;x&#65533;1&#65533;&#65533;&#65533;&#65533;&&#65533; &#65533;Q&#65533;&#65533;&#65533;e&#65533;&#65533;
&#65533;&#65533;&#65533;&#65533;&&#65533;p
&#65533;9G&#65533;;&#65533;t>M&#65533;`&#65533;&#65533;&#65533;
|&#65533;&#65533;&#65533;&#65533;&#65533;[LB&#65533;
&#65533;&#65533;&#65533;&#1154;E&#65533;&#65533;;)&#65533;0d&#65533;.~+&#65533;&#65533;/&#65533;&#65533;l
~,&#65533;<d&#598;$&#65533;	*&#65533;9&#65533;u&#65533;S&#845;(vb0&#65533;&#65533;mJM&#65533;&#65533;0#&#65533;Xf&#65533;,g&#65533;&#65533;&#65533;&#65533; &#65533;&#65533;&#65533;&#24098;&#65533;Gre&#1516;&#1102;KdA&#65533;&#746;&#65533;$&#65533; &#65533;y&#8435;@m&#65533;&#65533;&#65533;L+&#65533;]&#65533;&#65533;&#65533;1Z&#65533;&#33825;D&#65533;%&#65533;4&#65533;&#65533;I!:&#65533;$&#65533;$&#65533;&#65533;$Er&#65533;(G&#65533;&#65533;"&#65533;p&#65533;&#65533;D&#65533;R&#65533;CJ&#65533;4&#65533;
&#65533;&#65533;S&#65533;Q&#65533;N&#65533;b&#1354;&#65533;&#65533;S&#65533;F&#65533;R&#65533;jV-[I&#65533;&#1722;&#65533;&#65533;0^&#65533;&#65533;N]&#1716;&#65533;+W&#65533;R&#65533;&#65533;&#1609;S&K&#65533;8a
&#65533;&#65533;&#65533;%M&#65533;,&#65533;&#65533;T	&#65533;F&#65533;5&#65533;{r&#65533;?|&#65533;&#65533;&#65533;&#65533;P A&#65533;&#65533;$Y&#65533;&#65533;a&#65533;&#65533;&#65533;&#65533;"Th&#65533; A&#65533;+.&#65533;/ @&#65533;7F\&#65533;&#65533;Er&#65533;&#65533;&#65533;&#65533;&#65533;I&#65533;F&#65533;&#65533;&#65533;f?&#65533;8&#65533;r&#65533;M&#65533;.K|&#1824;QC&#65533;%T&#65533;&#65533;&#65533;&#65533;&#65533;&#990;;t&#65533;&#1337;&#65533;&#65533;&#65533;>&#65533;&#65533;&#65533;&#65533;Sg&#785;&#65533;&#65533;&#65533;&#65533;&#65533;H #G&#65533;=x&#1323;?&#65533;^&#65533;y>{&#65533;&#65533;&#65533;&#65533;N;z&#65533;j&#65533;&#65533;}:&#65533;&#65533;O&#65533;:&#65533;C&#65533;c&#65533;xN&#65533;;&#65533;HPB&#65533;&#65533;#&#65533;7&#1928;CA:&#65533;&#65533;C&#65533;<&#65533;CP&#65533;Gd&#65533;D9&#65533;pCC&#65533;XQ&#65533;&#65533;K&#65533;&#65533;9T&#65533;n&#65533;&#65533;&#206;&#65533;z\&#65533;&#65533;&#65533;&#65533;k&#65533;9&#65533;&#65533;&#206;;b&#65533;&#65533;&#65533;&#65533;P&#65533;8\|C&#65533;|G*q&#65533;CK,&#65533;DpK*&#65533;PL9&#65533;l&#65533;K&#65533;&#65533;27&#65533;&#65533;&#65533;6&#65533;t&#65533;&#65533;l&#65533;M+&#65533;&#65533;&#65533;6&#65533;h&#65533;N9&#65533;@&#65533;&#65533;;&#65533;&#65533;&#65533;&#65533;0S4&#65533;&#65533;
9&#65533;DTB$&#65533;E&#65533;&#65533;G"&#65533;$&#65533;G &#65533;&#65533;%B #$T&#65533;&#65533;&#65533;lC&#65533;&#65533;&#65533;NB&#65533;PD
&#65533;Z&#65533;&#65533;V[a&#65533;%&#65533;H&#65533;&#65533;Nn*UPA%&#65533;T&#65533;Me&#65533;V\&#65533;E&#65533;Yd&#65533;%&#65533;W`&#65533;&#65533;\veJYn&#65533;e&#65533;UTQ&#65533;]m&#65533;&#343;_&#65533;&#65533;&#65533;[x&#65533;%&#65533;&#65533;h&#65533;%&#65533;Y\)&#65533;&#65533;HYZZr&#65533;%&#65533;|&#65533;E\hy&#65533;gaqv&#65533;ge&#65533;&#65533;VVR9&#65533;&#1566;&#65533;&#65533;&#65533;&#65533;im}%h&#65533;Z&#65533;Zj&#65533;&#65533;&#65533;^&#65533;RJ_v&#65533;&#65533;&#65533;Y&#65533;t&#65533;%]L^&#65533;&#65533;bO9&#65533;&#65533;&#65533;HIWW8&#65533;J&#65533;&#65533;s!&#65533;\a&#65533;r&#65533;&#65533;]p&#65533;&#65533;an&#65533;&#65533;&#65533;U&#65533;5*^^Wq&#65533;&#65533;&#65533;5&#65533;%&#65533;Zh&#65533;Vlu&#65533;&#65533;yi&#65533;&#65533;&#65533;&#65533;S1&#65533;&#65533;cK)&#65533;c[Q%&#65533;O:&#612;&#65533;&#65533;0m&#65533;CH:d&#65533;J!&#65533;DO&#65533;hpG&#65533;r$&#65533;H I&#65533;&#65533;&#65533;]&#65533;&#65533;&#65533;DB;i&#1172;BS&#65533;I,&#580;&#65533;O>&#65533;d&#65533;L:&#65533;qO&#65533;U(&#65533;\&#65533;&#65533;&#65533;PN&#65533;j&#65533;%&#65533;&#65533;&#65533;ve&#65533;Q&#65533;&#65533;d&#65533;~&#65533;&#65533;K2&#580;,&#65533;%q&#65533;"&#65533;&#65533;t P&#65533;~z@&#65533;&#65533;QG1W&#65533;3&#65533;M&#65533;^L{E&#65533;7H&#65533;@l&#65533;F3$&#65533;ICS&#65533;H7o&#65533;L&#65533;z&#65533;&#269;%~ 	*&#65533;&#65533;&#65533;y&#65533;&#65533;`&#65533;(8&#65533;	S&#514;&#65533; &#65533;=X&#65533;&#65533;	&#65533;&#65533;&#65533;>&#65533;&#65533;&#65533;&#65533; &#65533;&#65533;&#65533;+&#65533; H&#65533;w&#65533;&#65533; &#65533; 
f&#65533;&#65533;&#1223;&#65533;&#65533;}@&#65533;&#65533;?&#65533;&#65533;~&#65533; }&&#65533;&#65533;
&#65533;HGbb&#65533;&#65533;T&#65533;<&#65533;pyX&#65533;)&#65533;#&#65533;&#1032;CI&#65533;&#65533;&#65533;D,&#65533;&#65533;H6&#65533;&#65533;&#65533;&#65533;T&8&#65533;a&#65533;&#65533;&#65533;z&#65533;&#65533;9IJ&#65533;C&#65533;&#65533;&#65533;&#65533;&#65533;&#65533;&#65533;2&#65533;&#65533;&#65533;&#65533;&#65533;&#65533;Iw&#65533;&#65533;cG<\(&#65533;`&#65533;&#65533; '&#65533;}&#592;T&#65533;&#65533;2&#65533;&#65533;G&#65533;)E&#65533;&#65533;t$&#65533;9}&#65533;KT&#65533;:	&#65533;(A&#65533;N&#65533;|R'&#65533;&#65533;P&#65533;&#65533;O)b&#65533;&#65533;&#65533;&#65533;I/Q&#65533;&#1395;dd&#38469;&s&#65533;HEg&#65533;G&#65533;&#65533; &#65533;&#65533;"S*E&#65533;&#65533;&#65533;&#65533;%.&#65533;&#65533;&#65533;j5o&#65533;+*v+X&#523;&#65533;E&#1858;&#65533;&#65533;&#65533;&#65533;&#65533;R&#65533;8&#65533;&#1354;l"&#65533;&#65533;&#65533;E&#65533;p&#65533;&#65533;_ c(&#65533;&#65533;.v&#65533;`&#65533;XkE,j&#65533;^ C&#65533;&#65533;/&#65533;.x&#65533;&#65533;bh&#65533;&#65533;*&#65533;&#65533;
&#65533;&#1826;&#65533;&#65533;/&#65533;&#370;WX&#65533;'&#1628;V6&#65533;&#65533;d&#65533;&#65533;5[&#65533;
i&#65533;B&#65533;=&#65533;X&#65533;@2l&#65533;Lf&#65533;@&#65533;&#698;&#65533;&#65533;uN&#357;&#65533;`*H!
&#65533;q&#65533;&&#65533;&#65533;&#65533;+&#65533;&#65533;
&#65533; &#65533;&#65533;&#65533;&#65533;/z&#65533;&#65533;]&#65533;&#1253;?3&#65533;O&#65533;5&#65533;&#1186;^&#65533;3*J&#65533;&#65533;&#65533;&#65533;&#65533;KC&#65533;K&#65533;
r&#65533;&#65533;Q&#65533;&#65533;&#1728;&#65533;&#65533;rv&#65533;&#65533;&#65533;D[*=&#65533;$&#65533;r&#65533;&#1115;FL&#769;4&#65533;~ M&#65533;&#65533;W&#65533;&#65533;&#65533;&#65533; *&#65533;h8H	Lhb&#65533;&#65533;&VG,R|"&#65533; 5&#65533;R&#65533;!eN&#65533;i&#65533;`7&#65533;&#65533;&#65533;sw_&#65533;&#65533;W8&#65533;	&#65533;&#65533;-j&#65533;&#65533;i&#65533;^FB&#65533;'	&#65533; &#65533;&#400;$R(Q	e&#65533;7*&#65533;.|&#65533;(&#65533;&#65533;&#65533;;&#65533;&#65533;O}&#65533;y&#65533; &#65533;&#65533;&#65533;&#65533;0&#65533;M#,Q7H&#65533;!
E8&#65533;&#65533;4&#65533;a&#65533;B&#65533;P&#65533;,&#65533;&#65533;i&#65533;&#65533;&#65533;&#65533;&#65533;&#65533;!=t&#65533;&#65533;&#65533;&#65533;6La5&#65533;@&#1053;$&#65533; x j&#65533;&#65533;9@'&#65533;|&#65533;&#65533;|&#65533;&#65533;&#65533;%&#65533;:&#65533;o&#65533;&#65533;&#65533;&#65533;8&#65533;&#65533;`&#65533;&#65533;&#65533;&#65533;%&#65533;i9&#849;pM,&#65533;1&#65533;B&#65533;
t$&#65533;@M\&#65533;B&#65533;&#65533;/&#65533;xC<&#65533;&#65533;rV&#65533;&#65533;2&#65533;&#65533;Nb&#783;~&#65533;8&#65533;&#65533;&#65533;z&#65533;h&#65533;$Y&#65533;&#65533;M,&#65533;{&#65533;[&-)&#65533;M*&#65533;rh,d4&#65533;&#65533;N*j&#65533;&#65533;&#65533;&#65533;4&#65533;&#65533;&#65533;i&#65533;&#1247;&#65533;b9&#65533;iKp&#65533;&#65533;&#65533;<'0&#65533;&#65533;,s&#65533;&#65533;,&#65533;A&#65533;h&#65533;&#65533;P&#65533;&#65533;k&#65533;&#65533;&#65533;e&#65533;&#65533;&#65533;-&#65533;q&#65533;*"&#65533;&#65533;&#65533;\"GLA&#65533;&#65533;&#65533;&#65533;"a	O&#65533;&#65533;&#65533;&#65533;RuW&#65533;i&#65533;k6+&#65533;&#65533;&#65533;nB&#65533;q~u&#65533;&#65533;5&#65533;&#65533;v&#65533;y&#65533;&#65533;]N=&#65533;/xq.`c&#65533;&#65533;&#65533;&#65533;Xs&#65533;&#65533;&#65533;H&#65533;&#65533;e&#65533;&#65533;9&#65533;&#65533;&#65533;*`&#65533;&#65533;&#65533;wz+cc'VVq,V&#65533;&#65533;`&#65533;&#65533;
&#65533;{z&#65533;eU&#65533;&#1833;&#65533;&#65533;9&#65533;&#65533;&#65533;&#65533;&#65533;&#65533;e&#1466;&#65533;:AvZ&#65533;&#65533;bX&#65533;&#65533;&#1620;&#65533;Nk&#65533;&#167;&#65533;&#65533;
&#65533;0&#65533;&#65533;T&#65533;b'&#65533;v&#65533;&#65533;&#65533;&#65533;&#65533;1`a&#65533;&#65533;&#65533;&#65533;T&#65533;&#65533;&#65533;&#65533;K&#65533;&#65533;F&#65533;ZO&#65533;&#65533;&#65533;&#1033;&#65533;P&#65533;&#65533;&#65533;&#65533;b&#65533;&#65533;zX&#846;&#65533;
&#65533;&#65533;&#65533;&#65533;&#65533;)&#65533;b&#65533;&#65533;\&#65533;&#65533;xD&#65533;&#65533;R&#916;&#65533;o&#65533;\&#65533;i&#65533;&#65533;&#65533;&#65533;-V&#65533;A&#1155;&#65533;=&#65533;&#65533;-%&#65533;&#65533;`'a&#65533;&#65533;Dt&#65533;&#65533;&#65533;Os&#65533;kZ&#65533;&#65533;!&#65533;&#65533;6~&#65533;vn&#65533;v/&#65533;E_&#65533;U&#902;&#65533;n&#65533;z&&#65533;g	&#65533;&#65533;&#65533;&#1272;u&#65533;G"&#65533;&#65533;&#65533;fT&#65533;&#65533;&#65533;&#65533;&#65533;&#65533;&#912;jz&#65533;!&#65533;b&#65533;&#65533;\&#65533;&#65533;&#65533; &#65533;&#65533;^f0&#65533;&#65533;&#65533;&#65533;Y&#28990;6$&#65533;
_PC 46&#65533;!
IH~p&#65533;*t!f`&#65533;&#65533; &#65533;>&#65533;f(&#65533;&#264;&#65533;)&#65533;/&#65533;,&#65533;  &#65533; &#65533; P&#65533;&#65533;@	i&#65533;&#65533; ,&#65533;>T&#65533;9g&#65533;&#65533;&#65533;vd&#65533;#a&#65533;80d"&#65533;&#65533;?&#65533;QE
e&#65533;&#65533;&#2020;&#65533;&#65533;>)&#65533;&#65533;!9%&#65533;6&#65533;A&#65533;&#65533;#9>&#65533;1 &#65533;&#65533;&#65533;&#65533;>{?5P6`5&#65533;?&#65533;(&#65533;K&#65533;&#65533;&#65533;Q&#65533;9h2(9X&#65533;0&#65533;.j&#65533;\38&#65533;@&#65533;&#65533;&#65533;&#65533;>&#65533;1?&#65533;&#65533;6&#65533;6&#65533;|@&#65533;&#65533;&#65533;&#65533;?Hb&#65533;4P&#65533;>I&#65533;4X&#65533;?&#65533;&#65533;&#65533;&#65533;&#65533;3l6&#65533;&#65533;&#65533;E#<&#65533;!&#65533;&#65533;!&#65533;&#65533;>&#65533;B &#65533;&#65533;&#1044;&#65533;&#65533;&#65533;&#65533;&#65533;&#65533;)&#65533;C&#65533;&#65533;dR&#65533;&#65533;aM&#65533;U&#65533;U&#65533;&#65533;&#65533;i(v&#65533;&#65533;&#65533;&#65533;&#65533;&#65533;&#65533;;&#65533;,&#65533;&#65533;,&#65533;&#65533;&#65533;&#65533;&#1109;&#65533;&#65533;;^&#65533;&#65533;]&#65533;'e#&#65533;a&#1029;ms&#65533;Y&#65533;j&#65533;FtDv&#65533;&#65533;r&#65533;&#65533;j&#65533;Y&#65533;D\&#65533;&#305;:&#65533;&#65533;&#65533;&#65533;&#65533;&#65533;&#65533;&#65533;&#65533;&#65533;&#65533;&#65533;:Ut&#65533;{&#65533;&#65533;&#65533;	&#65533;j&#65533;[q&#65533;&#65533;&#65533;K&#65533;&#65533;&#65533;&#65533;j7&#65533;&#65533;)&#65533;&#65533;T&#65533;&&#65533;&#65533;&#65533;&#65533;h&L&#65533;P&#65533;X+F&#65533;&#65533;
^aE[)&#65533;Q&#65533;&#65533;&#65533;&#65533;M(&#65533;&#65533;&#65533;L&#65533;&#65533;X&#65533;&#65533;Q8z&#65533;&#65533;)&#65533;o&#65533;&#412;&#65533;r&#65533;&#65533;&#65533;Q&#65533;K&#65533;&#65533;Y&#65533;&#65533;&#65533;&#65533;&#65533;&#65533;&#65533;h&#65533;&#65533;K&#65533;&#65533;<&#617;F0&#65533;&#65533;j&#65533;0&#65533;&#613;&#65533;(&#65533;H&#65533;&#65533;9&#65533;K&#65533;&#65533;b9&#65533;&#65533;&#525;&#65533;&#209;Rh&#40421;7&#65533;la&#65533;&#65533;@I&#65533;&#65533;&#65533;&#65533;
_&#65533;&#65533;&#65533;&#65533;&#65533;$&#65533; &#65533;&#65533;,K&#1645;&#65533;
=&#65533;\<&#65533; &#65533;&#65533;&#65533;&#65533;&#65533;&#65533;x&#255;&#65533;(&#65533;&#65533;Y&#65533;(&R&#65533;&#65533;[&#65533;&#65533;=&#65533;@J&#65533;y&#65533;Ex&#65533;&#65533;H8&#65533;/87&#1072;=&#65533;6*&#65533;&#65533;P&#65533;(&#65533;1@:&#65533;@&#65533;<&#65533;5 /&#65533;3X&#65533;5&#65533;&#65533;&#65533; 2&#65533;&#65533;+ X p 
&#65533;&#65533;&#1536;&#65533;6@&#65533;B &#65533;4&#65533;&#65533;=j&#65533;#&#65533;#&#65533;&#65533;&#65533;&#65533;&#65533;?d&#65533;	dB&#65533;&#65533;&#65533;A230+&#65533;6&#65533;&#65533;A&#65533;&#65533;)&#65533;a&#65533;I&#65533;&#65533;&#65533;
&#65533;M(Q&#65533;>&#65533;K&N6X58304&#65533;A&#1508;A;S%&#65533;|&#65533;6&#65533;?&#65533;&#65533;&#65533;&#65533;=&#65533;&#65533;!&#65533;&#65533;'&#1296;*&#65533;04&#65533;&#65533;<M&#65533;&#65533;&#65533;<&#65533;&#65533;,O&#65533;&#65533;&#65533;lO&#65533;SO&#65533;L&#65533;(T6@&#65533;4&#65533;?&#65533;&#65533;B'|&#65533;;&#65533;A&#65533;)1&#65533;&#65533;&#65533;,&#65533;&#65533;0&#65533;&#65533;&#65533;&#65533;!DC&#65533;
&#65533;fz&#65533;&#65533;`&#65533;5T&#65533;b&#65533;dJ&#65533;pNP5&#65533;zP&#65533;&#65533;e&#65533;F&#65533;&#65533;&#65533;&#65533;&#65533;
&#65533;&#65533;	&#1121;(&#65533;qB&#65533;A&#65533;S&#65533;n&#65533;q&#65533;&#65533;&#65533;&#65533;6_&#65533;&#65533;I&#65533;
&#65533;&#65533;&#65533;_&#65533;`0(]&#65533;&#65533;&#65533;z&#65533;O|+U&#65533;&#65533;[&#65533;&#65533;v&#65533;]&#65533;]Q+&#65533;al&#65533;,]&#65533;&#65533;&#65533;k&#65533;&#65533;&#65533;&#65533;&#65533;Y&#65533;8U&#65533;&#65533;&#874;x&#65533;F&#65533;&#65533;gi&#65533;&#65533;a&#65533;&#65533;&#414;&#65533;M&#520;&#65533;@&#65533;Jx&#65533;&#65533;&#1673;VD*Y8&#65533;&#65533;&#65533;&#65533;,&#65533;-&#65533;&#65533;&#65533;M&#65533;&#65533;&#1540;&#1073;CS&#65533;Y&#65533;l&#1337;C&#65533;X!W&#65533;&#65533;*&#65533;P&#65533;&#65533;y&#65533;K&#65533;&#65533;&#65533;O&#65533;*F&#65533;&#65533;,&#65533;&GX&#65533;&#65533;&#65533;C@.&#65533;xP&#65533;&#1722;\&#1710;&#65533;D&#65533;F&#65533;&#65533;JN&#65533;,&#65533;&#65533;&#65533;&#65533;&#65533;t&#65533;&#1274;&#65533;&#1098;]&#65533;&#65533;&#65533;&#65533;w&#65533;_X&#1809;&#65533;Zp&#65533;S&#65533;&#65533;&#65533;Kx&#65533;`u&#65533;&#65533;&#65533;&#65533;&#1627;&#65533;&#65533;&#65533;`*W&#65533;1&#65533;[Jw&#65533;&#65533;B&#65533;&#1365;H&#65533;&#65533;&#65533;&#65533;W&#65533;@&#65533;P{&#65533;G+&#65533;&#65533;&#65533;&#65533;5&#65533;&#65533;&#32942;&#65533;&#65533;&#65533;J&#65533;&#65533;b&#65533;E&#65533;&#65533;&#544;&#65533;&#65533;&#65533;8&#65533;(&#65533;p&#65533;&#65533;&#65533;&#65533;&#65533;x;9X&#65533;1&#65533;,&#65533;2&#65533;1`&#65533;&#65533;&#65533;>&#65533;k &#65533;&#65533;&#65533;"(%&#65533;7&#65533;B &#65533;&#65533;<&#65533;&#65533;+:&#65533;!&#65533;B&#65533;&#65533;=$s&#65533;AR##<&#65533;5M<&#65533;"*%&#65533;T&#65533;&#65533;#$&#65533;&#65533;1&#65533;}<&#65533;6Y&#65533;4@&#65533;E$4[50&#65533;3h&#65533;4x&#65533;5@&#65533;38B
t&#65533;&#65533;tZ2&#65533;3&#65533;&#65533;[&#65533;&#65533;&#65533; !&#65533;&#65533;&#65533;&#65533;N&#65533;DA&#65533;&#65533;<4+&#65533;$&#65533;(Y37@O&#65533;&#65533;U&#65533;&#65533;&#65533;[&#65533;&#65533;&#837;&#65533;&#65533;&#65533;&#733;&#65533;&#65533;&#65533;&#65533;P(	&#65533;>&#65533;$>&#65533;&#65533;KO&#1532;C&#65533;D]e&#65533;<&#65533;&#65533;mP&#968;F&#65533;&#65533;P&#65533;9&#65533;V&#65533;&#65533;&#65533;r&#65533;&#65533;&#332;&#65533;iD&#65533;&#65533;]&#65533;	&#65533;1Q&#65533;&#65533;&#65533;v&#65533;&#65533;wTQij&#65533;rr+&#65533;)&#65533;&#65533;F\&#65533;X9V&#65533;&#65533;&#65533;^&#65533;Qa&#65533;'&#65533;
&#65533;&#65533;y&#65533;`&#65533;"M&#65533;h}&#65533;&#65533;W &#65533;&#65533;s!&#65533;j&#65533;R`&#65533;R&#65533;&#65533;R&#65533;&#65533;&#65533;v&#65533;S&#65533;&#65533;&#65533;_	&#65533;&#930;&#65533;&#65533;	j&#65533;&#65533;S4&#65533;&#65533;&#65533;&#65533;u|&#65533;v&#65533;&#65533;M_&#65533;J&#65533;&#65533;b&#65533;H &#65533;N&#65533;,C&#65533;`kb&#65533;Y&#65533;&#65533;&#65533;"`N&#1114;&#65533;&#65533;&#65533;&#65533;&#65533;N&#65533;&#1419;&#65533;&#65533;&#1689;&#65533;&#65533;&#65533;dt&#65533;&#65533;&#65533;E&#65533;&#65533;&#65533;&#65533;&#65533;&#65533;&#65533;&#65533;p&#65533;Mc&#65533;&#65533;(&#1350;p&#65533;&#65533;&#65533;&#65533;&#65533;&#65533;K&#65533;b&#65533;h:&#65533;&#65533;yU&#65533;&#65533;&#65533;Ji&#65533;&#805;&#625;:&#65533;&#65533;&#136;&#65533;`9x<;&#65533;&#65533;[I&#65533;&#65533;&#65533;FD&#65533;:6&#65533;sy_&#1170;V(&#65533;&#65533;MI&#65533;V&#65533;&#65533;Gh&#65533;&#65533;&#523;h&#65533;&#65533;<&#65533;%&#816;&#65533;e
&#65533;K&#65533;z5&#65533;{&#65533;&#65533;&#65533;&#65533;&#65533;&#48204;&#65533;E:&#65533;{d8d&#65533;&#65533;&#65533;&#65533;Iy&#65533;&#65533;X&#65533;&#65533;e&#65533;H	&#65533; a&#489;:DpF: &#65533;)h&#65533;&#65533;&#65533;&#65533;&#65533;&#65533; ,H&#65533;!Y,x&#65533;%p, 2 &#65533;/p&#65533;&#65533; &#65533;>&#65533;s 0&#1537;#&#65533;%\<&#65533;?`Z	$&#65533;&#65533;6z&#65533;5i&#65533;&#1491;&#65533;$&#65533;&#65533;&#65533;2&#65533;&#65533;	&#65533;&#65533;6X&#65533;&#65533;&#65533;m3&#65533;&#65533;"2&#65533;&#754;>22&#65533;&#65533;&#65533;9x&#65533;&#65533;=&#65533;&#65533;&#65533;AA&#65533;UBWR&#65533;&#65533;@?N
$&#65533;:&#65533; K&#65533;&#65533;&#65533;0<&#65533;&&#1169;5&#65533;"8q&#65533;	&#65533;$&#65533;&#65533;&#65533;?Q&#65533;&#65533;S2&#65533;i&#25834;&#65533;=&#65533;@&#65533;]&#65533;&#65533;&#1485;&#65533;&#65533;&#65533;&#65533;5IDs&#65533;M&#1340;&#65533;&#65533;^&#65533;&#65533;&#65533;&#65533;<&#65533;&#65533;5J&#65533;X&#65533;&#65533;`&#65533;&#65533;&#1261;&#65533;&#65533;N&#65533;&#65533;#&#65533;C&#65533;&#65533;7&#65533;PYDxV&#65533;&#834;GPD&#65533;l(&#65533;*&#1270;&#65533;&#65533;Z&#65533;;D2&#65533;&#65533;&#65533;^O&#65533;&#65533;&#65533;9Mbi&#65533;&#65533;*|&#65533;^(&#65533;g&#65533;)&#65533;&#65533;L&#65533;(^ EvA&#65533;&#65533;&#65533;&#65533;&#65533;26S&#65533;&#65533;7&#65533;a[)&#65533;ujW&#65533;;&#65533;]&#65533;&#65533;&#65533;&#65533;q2&#65533;&#65533;S7&#65533;&#65533;'&#65533;&#65533;m&#65533;&#65533;&#65533;v&#65533;yQ&#65533;]c&#65533;K&#65533;&#65533;FP&#65533;&#65533;J&#65533;&#65533;&#65533;\m&#65533;&&#65533;TP&#65533;?&#65533;&#65533;,&#65533;&#65533;&#65533;9m&#65533;@&#65533;&#65533;aLx&#65533;&#65533;&#65533;&#65533;&#65533;&#65533;m&#65533;&#65533;G&#65533;&#65533;&#65533;&#65533;&#65533;&#65533;^pe&#65533;&#65533;):&#755;&#65533;`&#65533;&#65533;)&#65533;&#65533;]&#65533;&#849;&#65533;&#65533;&#1756;&#65533;
JGQX&#65533;$&#65533;&#65533;,&#65533;&#65533;&#65533;&#65533;&#65533; K0&#65533;&#1038;$&#65533;V&#65533;&#65533;&#65533;iCRz&#1157;%[&#65533;T&#65533;N&#65533;;f&#65533;&#65533;&#65533;&#65533;&#65533;4&#65533;&#65533;&#65533;G&#65533;&#65533;G&#65533;0&#65533;.&#65533;T&#65533;%&#65533;&#658;&#65533;bveYb&#65533;P[&#65533;v&#65533;&#65533;6&#65533;APP=&#65533;&#65533;B&#65533;&#65533;&#65533;&#65533;&#65533;&#65533;&#65533;&#65533;&#65533;p=(&#65533;&#65533;(&#65533;h&#65533; 8&#65533;&#65533; &#65533;0&#65533;.&#65533;&#65533;&#65533;#&#514;2PY/&#65533;-&#65533;	&#65533; &#65533;"&#65533;&#65533;+8&#65533;A&#65533;&#65533;&#271;<*<&#65533;0;&#65533;#&#65533;&#65533; a" &#722;7&#65533;&#65533;.?N&#65533;&#65533;Z5&#65533;	&#65533;N&#65533;A&#65533;Q&#65533;&#65533;&#65533;&#65533; &#65533;&#65533;&#65533;&#65533;&#1786;&#65533;&#65533;	\&#65533;2HN&#65533;D&#65533;&#65533;.&#65533;&#65533;41&#65533;/6X&#65533;a&#65533;1s&#65533;&#65533;Dt>G&#65533;&#1548;&#65533;&#65533;&#65533;&#65533;:&#65533;u&#65533;uiQji&#65533;&#65533;g&#65533;&#65533;&&#65533;O&#65533;Cr&#65533;&#65533;&#65533;Z8&#1779;&#65533;&#65533;&#65533;0&#65533;&#65533;&#65533;AI&#65533;&#65533;m&#65533;7&#65533;&#167;V&#65533;&#65533;&#65533;&#65533;&#65533;&#65533;d&#65533;F&#65533;&#65533;&#65533;&#65533;&#65533;Y&#65533;&#65533;&#65533;r&#65533;U&#65533;[&#65533;C&#65533;P&#65533;e&#65533;_&#65533;H@&#65533;&#65533;Q&#65533;6&#1977;W{&#65533;s#&#65533;&#65533;&#65533;`&#65533;&\&#761;&#65533;&#65533;9&#65533;x&#65533;
&#65533;&&#65533;&#65533;Sp&#65533;&#65533;&#65533;&#65533;&#65533;V&#65533;&#65533;&#65533;&#65533;h&#65533;F&#65533;&#65533;^&#65533;&#65533;!7&#65533;&#65533;R]&#65533;&#65533;s&#65533;xq&#65533;&#65533;r&#65533;&#65533;&#65533;[&#65533;ri&#65533;Yx&#65533;1&#65533;/e-&#65533;&#65533;_&#65533;{&#65533;5x&#65533;&#65533;8&#25995;&#1621;&#65533;&#388;&#65533;`YO&#1028;J&#65533;F~&#65533;&#65533;&#65533;&#65533;&#65533;.V&#65533;&#65533;t&#65533;&#65533;ha&#65533;&#65533;&#65533;&#65533;h&#65533;p,@&#65533;&#225;&#65533;&#65533;&#65533;5n5x@&#65533;&#65533;&#65533;&#65533;;5&#65533;&#65533;I&#65533;*&#65533;&#65533;&#65533;)o~D:H1&#65533;&#65533;8	R-&#65533;W&#65533;:&#65533;=&#65533;c&#65533;&#65533;q&#65533;&#65533;&#485;]r&#65533;&#697;&#65533;&#65533;Q&#65533;&#65533;&#65533;:&#65533;&#65533;)S&#65533;@&#65533;qG&#65533;N`&#65533;V&#65533;9&#1414;c&#65533;&#65533;)x&#65533;8&#526;&#65533;*a@i}D&#65533;&#65533;&#65533;&#65533;q&#65533;d&#65533;&#65533;p&#65533;&#65533;0&#65533;&#65533;[&#65533;&#65533;CX&#65533;`&#65533;~&#65533;d&#65533;&#65533;&#65533;&#65533;&#65533;&#65533;&#65533;&#65533;k&#65533;&#65533;kJS=&#65533;+&#683;K&#65533;v7J&#65533;&#65533;&#65533;&#65533;eI&#65533;!&#65533;&#65533;Ax	&#65533;&#65533;&#522;,&#65533;&#1540;DX*@&#65533;&#65533;p&#65533;   &#65533;&#65533;pf+h&#65533;&#65533;&#65533;*&#65533;0&#65533;2`+X&#65533;&#65533;(18B:&#65533;&#65533;Q&#65533;&#65533;&#1539;&#65533;&#65533;9s&#65533;&#65533;I&#65533;O>&#65533;&#65533;&#1091;&#65533;N;w&&#65533;9h&#65533;&#65533;9q&#65533;&#65533;&#65533;G&#65533;G&#65533;r&#1836;A&#65533;&#65533;&#65533;3e&#664;q&#65533;&#65533;7m&#1580;Q&#65533;&#65533;&#990;n&#65533;&#1313;&#65533;&#65533;&#65533;4i&#65533;&#65533;&#65533;&#65533;f)&#65533;mD&#65533;L&#65533;&#65533;&#65533;&#65533;l&#65533;=&#65533;jU&#65533;J&#65533;.&#65533;Le&#65533;FL&#65533;2i&#65533;&#65533;$Y&#65533;&#65533;6oj&#65533;lJ&#65533;M&#997;p&#65533;&#65533;HQNM&#65533;rH&#65533;yc&#65533;&#65533;[&#65533;w&#65533;&#65533;<&#65533;`&#399;U&#65533;L&#65533;&#65533;`&#65533;95A&#65533;]Z&#65533;/b9&#65533;;&#65533;&#65533;YmZ&#65533;n&#1932;g&#65533;&#65533;&#1185;s&#65533;t&#65533;6d&#65533;&#1248;Q&#65533;Y&#65533;fn&#990;k&#916;&#65533;&#65533;G&#65533;&#65533;"&#65533;&#65533;&#65533;E&#65533;5&#65533;$	&#65533;&#65533;H&#65533;(Q&#65533;&#65533;&#65533;&#65533;&#37720;3Gt&#65533;&#65533;&#65533;2&#65533;&#65533;%M&#65533;>&#65533;5&#65533;&#1322;S&#65533;N&#65533;2U*&#65533;V&#65533;X&#65533;`*&#65533;&#65533;"&#65533;'&#65533;t&#65533;`'&#65533;&#65533;&#65533;&#65533;*&#65533;&#65533;&#65533;)&#65533;&#65533;R
)&#65533;&#65533;&#65533;	'&#65533;\R	&&#65533;t&#65533;I&#65533;&#65533;&#65533;B&#65533;-&#65533;&#65533;r&#713;&#65533;&#65533;&#65533;K.&#65533;&#65533;rK.&#65533; &#203;&#65533;.&#65533;&#65533;&#65533;.&#65533;&#65533;hK-&#65533;&#65533;&#10192;&#65533;&#65533;&#65533;,1&#24739;.&#65533;&#65533;&#65533;&#65533;&#65533;@&#65533;2&#65533;,&#65533;&#65533;BK,&#65533;&#65533;X&#65533;&#65533;&#65533;&#65533;&#65533;&#65533;/&#65533;&#65533;&#65533;J}&#65533;R&#65533;|&#65533;J)&#65533;&#65533;&#65533;J&#65533;&#65533;Yd,&#65533; &#65533;&#656;C&#65533;&#65533;&#65533;)&#65533;&#65533;
(&#65533;&#65533;I%&#65533;9&#65533;&#65533;#&#65533;LRI'e2J&#65533;)&#65533;&#65533;&#65533;_%&#65533;&#65533;&#668;&#65533;&#65533;&#65533;&#65533;&#65533;f&#65533; '&#65533;v&#65533;g&#65533;~&#65533;&#65533;&&#65533;&&#65533; &&#65533;Xg	%&#65533;M&#65533;&#65533;q&#65533; R$&#65533;&#65533;t&#65533;A&#65533;$&#65533;8&#65533;&#65533; &#65533;R&#65533;!&#65533;R&#65533; &#65533;k&#52293;8&#65533;&#65533;&#65533;&#65533;&#65533;!&#65533;$&#65533;,r&#65533;&#65533;(&#65533;\s&#65533;N7ns&#65533;H &#65533;AQxg,#&#65533;p2&#645;&#65533;8h_*&#65533;&#65533;-&#65533;&#65533;r&#65533;&#65533;.5&#65533;&#65533;K0&#65533;&#791;&#65533;&#65533;&#65533;%.&#65533;&#65533;&#65533;))&#65533;^&#65533;&#65533;&#65533;)&#65533;H&#65533;&#65533;.&#65533;H&#65533;&#1026;,&#65533;&#65533;&#65533;<, &#65533;q2z&#17479;{8&#65533;&#65533;!&#65533;"-!&#65533;&#65533;r&#65533;&#65533;?&#65533;&#65533;&#65533;&#65533;?&#65533;tyG#=4w&#65533;&#65533;4u&#1809;&#65533;D-H!&#65533;&#65533;&#712;$&#65533;t"J*F&#65533;&#65533;&#65533;Z&#65533;D@&#65533;&#65533;B	<&#65533;@o&#65533;&#65533;:DA&#65533;C&#65533;CMT&#65533;&#65533;b&#65533;&#65533;&#65533;RQDd&#65533;&#65533;pTdIyeT&#65533;B	I=u&#65533;u&#65533;u&#65533;t&#65533;C&#65533;VMr&#65533;a&#65533;#&#65533;FKX&#65533;qNh&#65533;z&#65533;)GA&#65533;}&#65533;Vos&#65533;TT&#65533;&#65533;&#65533;&#65533;&#65533;&#65533;im &#65533;&#65533;&#65533;a&#65533;&#65533;Z&#65533;&#65533;&#65533;&#65533;&#65533;&#709;&#65533;Sp&#65533;$&#65533;Oc&#65533;M&#65533;&#65533;&#65533;&#65533;4	&#65533;Zi&#65533;fP&#65533;9&#65533;Zh&#65533;&#65533;a&#65533;G&#65533;&#65533;a&#65533;`&#65533;&#65533;u>&#65533;&#65533;'f7&#65533;cb&#695;&#65533;&#65533;&#65533;z[9C&#65533;&#1040;&#65533;&#65533;0&#65533;s&#65533;&#65533;X2;&#65533;&#65533;'&#65533;&#1603;rV&#65533;a"&#65533;bN#	G0V&#65533;&#65533;&#65533;&#65533;x&#348;D(9&#65533;&#65533;&#65533;ao!&#65533;&#65533;&#1540;'D&#65533;&#65533;S&#65533;@T&#65533;&#65533;&#65533;&#65533;'M2P'6&#65533;	N4q&#65533;X&#65533;*&#65533;&#65533;&#65533;
&#65533;&#65533;(:&#65533;	KT&#65533;OdP)Ta&#65533;Y&#65533;q&#65533;&#65533;E&#65533;xa&#65533;7&#65533;&#65533;F&#65533;X/^&#65533;]&#65533;&#65533;Sb&#65533;*V&#65533;>&#65533;"J&&#1669;/&#65533;&#65533;AL&#65533;&#65533;&#65533;&#65533;,dF&#162;&#65533;&#65533;&#65533;&#65533;~46&#65533;&#65533;&#65533;&#65533;S)F&#65533;%&#65533;?&#65533;&#65533;*R1&#65533;5&#65533;&#65533;U&#65533;+&#65533;&#65533;&#65533;&#65533;g&#65533;&#65533;&#1217;<a&#65533;&b&#65533;&#65533;Q&#65533;r &#65533;&#65533;Jh&#65533;&#65533;&#65533;(L&#65533;&#65533;>&#65533;&#65533;&#65533;&#65533;E&#65533;&#65533;$>V&#65533;&#65533;&#65533;0&#65533;&#65533;	&#65533;t&#65533;&#65533;Q(@
j*(A&#65533;&#65533;D.!&#65533;&#65533;0\&#65533;8 &#65533;&#65533;&#65533;A$&#65533;:&#65533;p&#65533;#a&#65533;{&#1715;5&#65533;&#65533;p-&#65533;&#65533;&#65533;{&#65533;  &#65533;&#65533;&#65533;&#65533;&#1312;&#65533;&#65533;C&#60433;=&#65533;Y8&#65533;&#65533;r&#65533;&#65533;&#65533;p-&#65533;f7D&#65533;x&#65533;&#65533;&#65533;<&#65533;/"&#65533;C&#65533;Z9&#65533;&#65533;$&#65533;&#65533;&#65533;&#65533;c&#65533;&#65533;&#65533;V&#65533;b+f&#65533;&#65533;9&#65533;Q`&#65533;@0|&#65533;&#65533;]&#1576;&#65533;&#65533;&#65533;&#65533;81&#65533;&#65533;&#65533;&#65533;X!&#65533;Q&#65533;z&#65533;&#65533;&#65533;Te&#65533;2k&#65533;l".s&#65533;AoC&#65533;kX&#65533;&#65533;&#65533;@&#656;&#65533;&#65533;&#801;&#65533;[&#65533;*&#1025;&#65533;&#65533;eL{]&#65533;2;Hh&#65533;"!&#65533;0rB&#65533;X-~L&#65533;!Hx&#65533;&#65533;@&#65533;&#65533;@!&#65533;@&&#65533;&#65533;&#65533; &#65533;&#65533;&#65533;P &#65533;K&#65533;&#65533;&#65533;&#65533;alpP"z&#65533;v&#65533;&#65533;\&#65533;Jg&#65533;&#65533;&#65533;!/Q&#65533;&#65533;&#65533;@b&#65533;&#65533;&#65533;4t&#65533;&#65533;n	&#65533;&#65533;H&#65533;*W&#65533;&#65533;r&#65533;&#65533;&#65533;m/&#65533;&#65533;&#65533;O&#65533;*<&#65533;&#65533;5x&#65533;&#65533;&#65533;r&#65533;[&#65533;lO&#65533;&#65533;&#65533;&#65533;jT&#65533;&#65533;&#65533;F,19&#65533;[HB<&#65533;h&#65533;/MS&#65533;u&#65533;;&#65533;&#65533;&#65533;O|tM_&#65533;h&#65533;]&#65533;&#65533;zd{q`&#65533;&#65533;&#65533;&#65533;&#65533;&#129;1&#65533;&#65533;K\&#65533;&#65533;&#65533;7&#65533;D&#65533;`&#65533;&#65533;&#65533;&#65533;&#261;&wuho&#65533;G&#65533;&#65533;&#65533;+/9C[FB&#65533;Wy/)C&#65533;:&#1589;$&cs&#65533;,&#65533;&#65533;<$&#65533;U	%&#65533;-&#65533;0<6C&#65533; &#65533;B&#65533;&#65533;&#65533;&#65533;&#65533;S&#65533;&#65533;3 7&#65533;&#65533;Q&#65533;&#65533;&#980;d&#65533;i&#523;&#65533;&#65533;D&.&#65533;	R&#65533;"&#65533;b.S&#65533;5&#65533;N&#65533;&#65533;&#65533;hUA&#65533;"&#65533;&#65533;D)&#65533;&#65533;O#;&#65533;&#65533;pnE~P&#65533;GS&#65533;&#65533;J&#65533;&#65533;&#1116;&#65533;LX&#65533;&#65533;&#65533;&#65533;&#65533;+&#65533;T&#65533;KN&#65533;J&#65533;~+&#65533;l bh&#65533;c.&#65533;&#65533;7f&#65533;&#65533;&#65533;&#1254;&#65533;O&#65533;&#65533;3 H&#65533;2&#65533;&#65533;&>&#65533;	K&#65533;;&#65533;pGS&#65533;5&#65533;&#65533;Z&#65533;&#65533;&#65533;&#65533;&#65533;&#65533;&#266;&#65533;&#65533;GB&#65533;&#65533;/q	X&#65533;&#65533;&#1190;%Z&#65533;&#65533;PpA&#65533;&#65533;&&aN&#65533;&#65533;&#65533;HV&#65533; &#65533;&#65533;&&#65533;&#65533;&#65533;D%e&#65533;I<&#65533;&#65533;&#65533;D&#65533;@&#65533;&#65533;&#65533;"v&#65533;y j&#65533;&#65533;&#65533;ip&#65533;O&#65533;&#65533;&#65533;ZM&#65533;&#65533; <&#65533;&#65533;&#65533;w8	W`&#65533;&#65533;&#636;&#65533;&#1923;8&#65533;$B$"0&#65533;&#65533;>&#65533;&#52575;&#65533;tI;#	&#65533;&#65533;E.ZTf&#65533;&#65533;&#65533;&#65533;&#65533;&#65533;6A	}"Kg"&#65533;&#65533;&#65533;v&#65533;&#65533;"&#64285;A&#65533;C&#65533;&#65533;&#65533;h&#65533;3&#65533;&#65533;&#65533;&#65533;&#65533;&#65533;{{&#65533;}&#65533;&#65533;v[&#65533;x&y&#65533;&#65533;'&#65533;&#65533;&#65533;:&#65533;2&#65533;k&#65533;&#65533;&#65533;&#65533;&#65533;8&#65533;&#65533;)J&#65533;&#65533;*&#65533;&#65533;&#65533;&#65533;%&#65533;@,dA&#65533;Y&#65533;&#65533;&#65533;&#65533;!&#65533; *&#65533;&#65533;&#65533;&#65533;P`? &#65533;&#65533;'\&#65533;&#65533;&#65533;&#65533;J&#65533;&#65533;&#65533;&#65533;yv&#65533;&#65533;c&#65533;&#65533;L&#438;&#65533;/&#65533;P&#65533;&#65533;4&#65533;SW)&#65533;&#65533;&#65533;$&#65533;&#65533;&#65533;e5&#65533;|&#65533;>&#65533;&#65533;&#65533;E&#65533;&#65533;}&#65533;S&#65533;>&#65533;&#65533;F&#44405;-&#65533;m&#65533;&#65533;&#65533;W&#65533;#&#65533;&#65533;&#65533;_&#65533;&#65533;5|%?&#65533;_D&#65533;y&#65533;&#65533;&#65533;/&#65533;	t&#65533;7&#65533;&#65533;&#232;&#65533;o&#65533;R&#65533;&#782;q&#65533;}&#65533;\r&#65533;&#65533;8&#65533;&#65533;&#65533;p&#65533;&#65533;/&#65533;&#65533;&#257;M&#65533;Ko&#65533;&#65533;&#2005;!w@}Jb&#65533;2&#527;&#65533;&#65533;&#65533;W&#65533;N&#65533;&#65533;&#1994;&#65533;t&#65533;&#65533; zA2`&#65533;&#1612;&#65533;@&#65533;&#65533;&#34318;9$D$&#65533;E=&#65533;E%&#65533;&#65533;(&#65533;q&#65533;&#65533;5&#65533;_a&#65533;'&#775;&#65533;Y&#65533;&#65533;&#65533;&#65533;)&#65533;R*&#65533;&#65533;&#65533;I&#65533;y&#65533;&#65533;&#65533;
6J&#65533;&#65533;&#65533;)&#65533;T&#65533;&#65533;(|&#65533;&#65533;a&#65533;&&#65533;&#65533;1&#65533;&#65533;#&#65533;&#65533;%&#65533;&#65533;&#65533;&#146;&#65533;&#65533;&#65533;P&#65533;2&#65533;B&#65533;ZJ,&#65533;&#65533;\R-&#1026;"QRR&#65533;&#65533;X	&#65533;5R$EH*Q'E&#65533;t&#65533;J5&#65533;1&#53982;&#65533;&#65533;&#65533;&#65533;G)&#340;)&#65533;&#65533;(&#65533;
&#65533;&#65533;u&#538;$4B"&#65533;/iGr&#65533;%l&#65533;&#65533;J| &#65533;&#65533;&#65533;&#65533;&#65533;qB%@&#65533;'&#65533;&#65533;$l&#65533;e'&#65533;&#65533;7}B8&#65533;%8B"h[TM&#65533;&#65533;&#65533;&#65533;&#65533;A B#$&#65533;v&#65533;S$D&#65533;0&#65533;X&#890;,]&#65533;&#65533;AG?&#1400;&#65533;@&#65533;&#65533;&#65533;&#65533;A&#65533;&#65533;S?&#65533; &#65533;&#65533;+&#65533;Hp&#65533;&#65533;&#65533;A&#65533;&#65533;&#65533;t&#65533;LF&#65533;&#65533;b!8B&x&#65533;7&#65533;&#65533;&#65533;~S1&#65533;R+&#65533;!&#65533;/&#65533;#-la&#65533;&#65533;3&#65533;&#65533;&#65533;X&#65533;&#65533;&#65533;B&#65533;-&#65533; &#65533;&#65533;Iu&#65533;E&#65533;&#724;&#65533;@&#65533;&#760;&#65533;&#65533;&#65533;&#65533;]y&#65533;&#65533;&#65533;1>&#65533;m&#65533;A&#65533;&#65533;&#65533;FL&#65533;&#65533;&#65533;H)C&#65533;U&#65533;p&#65533;&#65533;&#65533;&#65533;1Bu&#65533;Q'&#65533;&#65533;*X
-T!/&#65533;0&#65533;B,\ &#65533;&#65533;iP &#65533;&#65533;P&#65533;&#65533;&#65533; &#65533; &#65533;&#65533;
&#65533;&#65533;
&#65533;@&#65533;&#65533;&#65533;&#65533;&#65533;&#65533;]5&#65533;&#65533;&#65533;X&#65533;&#65533;T&#65533;&#65533;ePY&#65533;&#65533;b|%&#65533;&#65533;&#65533;&#65533;)&#65533;_@&#65533;ZY&#65533;&#65533;XC&#65533;&#65533;&#65533;&#65533;N &#65533;j&#65533;lX1&#65533;z)&#65533;F&#65533;N&#65533;&#65533;]&#65533;&#613;&#65533;a]]&#65533;&#65533;&#65533;~&#65533;&#65533;&#65533;Y&#65533;&#65533;&#65533;&#65533;0&#65533;&#65533;&#65533;^j@&#65533;j|XV&#65533;[&#65533;&#65533;E&#65533;AF&#65533;&#65533;&#65533;&#65533;&#65533;&#65533;&#65533;&#65533;&#65533;&#65533;&#65533;h&#65533;&#65533;&R&#65533;DR&#65533;FN&#1318;\&#65533;Ep&#65533;]L&#65533;@c^&#65533;&#65533;gj&#65533;&#1548;&#65533;&#65533;&#65533;&#65533;l&#65533;Op&#65533;z&#65533;J&#65533;D&#65533;&#65533;8&#65533;l&#65533;&#65533;Y4'6F9G&#65533;X#&#65533;#&#65533;99U&#65533;&#65533;J&#65533;H&#65533;&#65533;gu\G&&#65533;} H&#65533;&#65533;&#65533;~&#65533;M&#65533;Y&#65533;(&#65533;&#65533;&#65533;Z&#65533;qB(&#65533; &#65533;<J~&#65533;\'&#65533;&#65533;&,&#1779;}&#65533;&#65533;)&#65533;&#65533;&#322;&#65533;&#65533;&#65533;-&#65533;&#65533;.&#65533;0&#65533;&#1103;&#65533;B&#65533; &#65533;&#65533;HJ&#65533;\&#65533;+PR,R,$&#65533;r&#65533;-0&#65533;q&#597;h&#642;ZZ*&#65533;
|&#65533;&#65533;&#65533;R&#65533;&#65533;&#1118;&#65533;&#65533;&#65533;G&#65533;8&#65533;&#65533;I&#65533;&#65533;"&#65533;U&#173;a&#65533;	5s&#65533;&#65533;6&#148;v&#474;&#65533;'|&#65533;&#65533;&#65533;	5&#65533;&#65533;(&#65533;R&&#65533;&#660;&#65533;)zrM&#65533;&#65533;&#671;&#65533;*rB&#65533;&#65533;Jq &#65533;&#65533;t[y&#65533;"-"\&#65533;&#65533;2G-&#148;&#65533;&#65533;E&#65533;
!&#65533;J!&#65533;&#65533;`&#65533;EH&#65533;&#65533;aJ&#65533;&#1312;&#65533;G&#65533;&#65533;&#65533;&#65533; &#65533;L &#65533;7zTKDH&#1850;&#65533;&#65533;&#65533;&#65533;P&#65533;&#65533;&#65533;&#1615;&#65533;A!0&#65533;&#65533;p&#65533;&#65533;%h&#65533;&#1810;-5&#65533;&#65533;I&#65533;&&#65533;&#65533;&#65533;&#65533;&#65533;&#65533;	&#65533;&#65533;&#156;L&#65533;&#65533;&#65533;&#65533;&H&#65533;"&#65533;&#65533;P&#65533;IQ&#65533;&#1092;Uy&#65533;&#65533;L&#65533;&#65533;&#65533;i&#65533;&#65533;!M&#65533;&#65533;&#65533;Fb&#65533;&#65533;&#65533;B&#65533;L&#65533; #-&#65533;LA&#65533;[&#65533;&#65533;&#65533;&#65533;4&#65533;&#65533;&#65533;&#65533;&#65533;Yc#&#65533;&#65533;&#65533;&#65533;Q-&#65533;&#65533;	&#252;&#65533;&#65533;,l"&#65533;&#65533;A;&#65533;_&#65533;oI&#65533;&#65533;&#65533;&#65533;d H 	&#65533;&#65533;p&#65533;&#65533;E&#65533;AY@cA|%n&#65533;&#65533;o&#65533;&#65533;Y&#65533;N&#65533;&#65533;&#65533;An@&#65533;&#65533;EOp&#65533;EE&#65533;&#1025;XK&#65533;[&#65533;&#65533;W&#65533;&#65533;&#65533;l_&#65533;&#65533;]Dg &#65533;P&#65533;&#65533;]&#65533;&#756;&#65533;&#65533;&#65533;eBpNg$&#65533;&#65533;1&#65533;&#33310;&#65533;HgK`&#65533;&#65533;I&#65533;FZ|&#65533;i&#65533;&#65533;_Lp&#65533;Lpm&#65533;E&#65533;9F&#527;&#65533;>&#65533;&#65533;&#65533;_x&#65533; &#65533;m&#1542;&#65533;&#65533;&#65533;&#65533;s&#65533;e&#65533;=&#65533;&#65533;&#65533;&#65533;&#65533;&#65533;DkxF&#65533;&#266;&#65533;&#65533;n'8,XDp&#65533;&#65533;!&#65533;[&#65533;&#65533;&#65533;&#65533;&#65533;&&#65533;&#65533;&#65533;&#65533;Py&#65533;&#65533;"&#65533;&#65533;y&#65533;P&#464;`&#65533;&#65533;&#65533;&#65533;P<q:&#65533;&#65533;&#65533;&#65533;&#65533;eJ&#65533;&#65533;&#1632;)]&#65533; &#65533;&$a't&#65533;&#65533;&#65533;&#65533;S&#38976;v&#65533;&#65533;.&#65533;i\@2Fa&#65533;&#65533;H/R%&#65533;")&#65533;&#65533;&#65533;JR6&#65533;Ho&#65533;&#65533;.&#65533;B/&#65533;B&&#65533;H$H&#65533;l"8i&#65533;5=&#1742;&#65533;&#37339; &#65533;&#65533;*"&#65533;9&#65533;)&#65533;&#65533; &#65533;&#65533;&#1773;i
1G=}&#65533;#p&#65533;L&#65533;J&#65533;(&#65533;7u&#65533;&#65533;f&#65533;5uY&#65533;&#65533;&#65533;r&#1299;&#65533;\&#65533;&#65533;&#65533;'&#65533;&#65533;'hS)r&#1643;&#65533;S!&#65533;&#498;x\&#65533;&#65533;@&#65533;]&#65533;&#65533;&#65533;Kz|&#65533;&#444;&#65533;&#65533;A&#315;&#65533;LDt&#65533;&#560;&#65533;&#65533;+&#65533;r&#65533;&#65533;&#65533;&#65533;&#65533;&#65533;&#65533;&#65533;<&#65533;x&#65533;&#65533;PALA|&#65533;&#65533;&#65533;$`&#130;&#65533;&#65533;7&#6681;&#65533;.&#65533;&#65533;&#1708;&#65533;By&#65533;&#65533;&#65533;!&#65533;&#65533;R@f&#65533;,Ho}|&#65533;%&#65533;&#65533;`[&#65533;1&#65533;&#65533;&#65533;&#528;&#65533;&#65533;&#65533;A`&#65533;l&#1336;&#1080;&#65533;C&#65533; &#65533;LBZ&#65533;&#1060;&#825;>&#65533;&#1189;&#65533;J&#65533;&#65533;U&#65533;&#65533;F:$&#984;&#65533;r[&#65533;&#1308;&#65533;N&#65533;{&#65533;)&#65533;&#65533;$5&#65533;N&#65533;HO&#65533;&#65533;+&#65533;&#65533;$$&#65533;`&#65533;&#65533;&#65533;&#65533;&#65533;&#65533;A&#65533;U&#65533;C&#65533;@
&#65533;&#65533;A4cU&#65533;\&#65533;&#65533;&#65533;&#65533;&#65533;&#65533;Q&#65533;V&#65533;f0&#65533;Q&#65533;&#65533;&#65533;x&#65533;8&#65533;&#65533;&#65533;p&#65533;&#65533;&#65533;&#65533;&#65533;&#65533;UT&#65533;&#65533;tF&#65533;&#65533;5NH&#65533;L&#65533;&#43087;&#1338;QLmb&#65533;l83&#65533;H&#65533;T0V&#65533;&#65533;V&#65533;&#65533;&#65533;p3&#65533;&#65533;&#65533;fh&#65533;L&#65533;[&#65533;WI<&#65533;}UE&#65533;uE&#65533;&#65533;&#65533;&#65533;j&#65533;m&#65533;&#65533;&#65533;&|&#65533;&#65533;&#65533;&#65533;w&#65533;&#65533;B&#65533;&#65533;&#65533;JEdl&#65533;&#65533;A&#65533;P&#65533;&#65533;l&#65533;&#65533;Y4&#65533;F&#65533; &#65533;&#65533;M&#65533;FG&#65533;|A&#242;-&#65533;&#65533;Dj&#65533;E&#65533;&#65533;t2o&#65533;4&#65533;Es&#65533;TH&#65533;AA&#339;w&#65533;&#65533;&#65533;` sd&#65533;0&#65533;"&#65533;&#65533;&#65533;&#65533;&#65533;t&#65533;-&#65533;&#65533;$&#65533;&#65533;"tG&)&#65533;&#65533;&#693;&#65533;&#65533;P&#1604;X&#65533;0J&#65533;&#65533;&#65533;J]p|&#65533;5&#397;&#65533;4&#65533;*z&#65533;(&#65533;4&#65533;y&#65533;F&#65533;&#65533;B&#65533;&#65533;&#65533;&#585;(,H&#65533;&#65533;<Y&#65533;&#65533;,&#65533;~&#65533;&#65533;`i/&#65533;/&#65533;&#1647;&#65533;&#65533;&#312;u&#65533;|&#65533;$r&#65533;&#65533;&#65533;&#65533;&#65533;&#65533;&#65533;Qh&#65533;&#338;)PSX&#65533;R&#65533;\H&#65533;&#65533;&#1682;2)&#65533;&#65533;&#65533;tHir&#65533;u&#65533;&#65533;&#65533;&#65533;&#65533;	i&#468;vK&#65533;t&#493;Eh8h&&#65533;&#65533;&#65533;&#65533;S!0&#65533;@1c&#65533;f&#65533;yq&#65533;@&#65533;&#65533;&#65533;[`&#65533;&#65533;&#65533;&#65533;16&#65533;&#65533;&#65533;&#65533;&#65533;+!`&#65533;B&#65533;&#65533;&#1212;&#65533;&#65533;&#65533;&#65533;&#65533; &#65533;&#65533;@&#65533;|GA&#1992;&#65533;&#65533;&#65533;&#65533;52B$ S&#65533;&#65533;J.)&#1728;&#65533;#PB&#65533;]r*dJ&#689;&#65533;hK&#65533;&#65533;&#65533;&#175;&#65533;*&#65533;&#167;+T{&#65533;&#785;2V&#864;6:"Ds&#65533;&#65533;0\&#1122;&#506;&#65533;&#65533;&#968;kY&#65533;L&#65533;M&#65533;sW&#65533;&#65533;8|bMT&#1868;!8B%&#65533;&#456;&#65533;&#65533;\&#65533;-&#65533;H0&#65533;3&#65533;*&#65533;B&@&#65533;/z[V&#65533;V&#65533;&#65533;A&#65533;&#65533;A&#65533;&#65533;&#65533;&#65533;&#65533;@A8ADx&#65533;FO&#65533;&#65533;&#54883;9&#65533;C`&#65533;yH &#65533;&#65533;_&#65533;O&#65533;&#65533;p&#65533;D&#65533; uY&#65533;&#2009;eS&#65533;&#65533;myJ&#65533;y&#65533;&#65533;m&#65533;&#65533;j:K&#65533;&#65533; XpmjF,H&#65533;&#65533;&#65533;2&#65533;&#65533;w&#65533;R;&#65533;K&#65533;&#65533;F`&#65533;&#65533;a &#65533;&#65533;4E&#65533;"E&#65533;X5&#65533;Y&#65533;&#65533;&#65533;&#65533;&#65533;&#65533;*&#995;+&#65533;%&#65533;n&#65533;&&#522;&#262;&#65533;1N&#65533;&#65533;&#1118;D&#65533;5: &#65533;L&#65533;&#65533;&#65533;~,&#65533;&#65533;m&#65533;pB7{&#65533;*ts
&#65533;&#65533;&#65533;T&#65533;LA&#65533;(1`&#65533;&#65533;&#2036;Q&#65533;mD&#65533;_&#65533;/(&#65533;S",x&#65533;&#65533;&#65533;P&#65533;&#65533;]&#65533;&#65533;&#65533;I)B$d&#65533;9)&#65533;#TB`&#65533;&#65533;Y
a[J&#65533;=&#65533;&#65533;o&#65533;
&#65533;4&#65533;IL&#65533;G&#65533;M&#65533;&#65533;&#65533;G=&#65533;I=
h&#65533;I[8yS1&#65533;&#65533;21R#&#578;N&#65533;P&#65533;&#143;&#65533;&#65533;+/a&#65533;,&#65533;*&#65533;&#65533;h~&#65533;&#65533;&#65533;y<.4o&&#65533;&#65533;+&#65533;a'p&#65533;'h&#65533;$&#65533;&#65533;r&#65533;7&,&#65533;&&#65533;HX;|&#65533;xM&#65533;&#65533;I&#65533;&#65533;&#65533;&#65533;&#65533;&#65533;J&#65533;N&#65533;&#65533;&#65533;/&#65533;&#65533;Z&#65533;X(J&#65533;
Y}(R&#65533;&#65533;&#14292;&#131;R&#65533;ReT&#65533;b&#65533;&#65533;&#65533;h&#65533;@&#65533;;&#65533;&#65533;gu"&#65533;&#65533;&#65533;&#65533;&#65533;&#65533;&#65533;'#J&#65533;&#65533;;&#65533;r&#65533;rd&#65533;&#65533;H&#65533;8d&#65533;&#65533;lBT&#65533;&#1121;&#65533;"|L&#65533;&#65533;U{T&#65533;&#65533;&#65533;4BT&#65533;&#65533;{&#65533;&#65533;8&#65533;&#65533;|yh&#65533;&#65533;&#65533;w&#65533;P&#65533;,&#65533;&#65533;MG&#65533;C&#65533;=&#65533;J&#65533;&#65533;~&#65533;7%&#65533;+&#65533;&#65533;&#65533;Q&#65533;	iw&#65533;lK&#65533;p&#1329;`M\&#65533;&#65533;&#65533;&#65533;,I&#65533;dK~&#65533;H&#65533;E&#65533;&#65533;,&#65533;L&#65533;S&#65533;&#65533;&#65533;&#65533;[&#65533;d[&#1409;&#65533;B&#65533;&#65533;R&#65533;&#65533;L&#65533;prX&#892;0)&#65533;]#A&#65533;N&#65533;H-&#65533;,&#65533;B'T&#65533;:&#65533;&#65533;&#65533;A&#65533;&#65533;-
&#65533; &#65533;0U&#65533;&#65533;&#463;"I&#65533;T&#65533;2&#65533;LD1`&#65533;&#65533;S&#65533;4f&#668;9S&#65533;&#65533;&#65533;!?&#65533;Ysrc&#65533;&#65533;&#65533;cXB&#1288;&&#785;g&#1324;I&#65533;F1_&#65533;&#65533;&#65533;&#65533;&#65533;c&#272;j&#1720;&#65533;G&#65533;&#65533;8n&#1580;Qc&$&#794;h@&#65533;<c&#65533;L&#65533;a&#552;&#65533;&#65533;K2{R4&#65533;L5j>&#65533;&#65533;K&#65533;=&#65533;t&#65533;&#65533;&#65533;"&#405;a&#280;Y&#65533;i8o&#1968;&#65533;&#65533;&#65533;f&#65533;5l7&#65533;I&#65533;&#65533;&#65533;-_&#536;t&#65533;F&F5l0CEsS&#65533;S&#65533;&#65533;&#65533;&#65533;iS&#65533;&#65533;7m&#65533;q&#65533;&#65533;&#65533;9I&#65533;&#65533;&#65533;&#1187;&#65533;z/R%U&#65533;&#65533;&#1353;?n&#65533;&#65533;[&#65533;{&#65533;%oV&#65533;Y&#65533;[&#65533;beK\&#65533;&#65533;o&#65533;&#65533;x&#65533;D&#65533;&Q&#65533;&#65533;)&#65533;I&#65533; 1r&#65533;>|E&#65533;)Jd&#65533;&#65533;B&#65533;	jT~GY&#65533;L>&#65533;UXi&#65533;%Zbq&#65533;&#65533;#l&#65533;UL1EV4d%&#65533;RN&#65533;&#65533;W9&#65533;&#65533;G&#65533;DRD&#65533;&#65533;&#65533;P<&#65533;&#65533;e&#65533;&#65533;QLY&#65533;&#65533;u&#817;&#65533;Zj&#65533;H k&#65533;e&#65533;Wf&#65533;&#65533;)\PGWdq&#65533;HZ&#65533;&#65533;&#65533;_p&#65533;&#65533;&#65533;XZI&#65533;1&#65533;D&#65533;M(Id;&#65533;&#65533;F.&#65533;&#274;K8&#65533;Q\EP>&#65533;0&#65533;-L&#65533;TV&#65533;0UH&#65533;NP`&#65533;QN6&#65533;&#65533;&#65533;F&#65533;+&#65533;&#65533;H)&#65533;$&#65533;7CAE&#65533;R0&#65533;F$C&#65533;&#65533;O&#65533;@9&#65533;K<q?&#65533;&#1235;8]&#65533;&#65533;M.&#65533;D&#65533;A&#65533;&#515;&#65533;9&#65533;&#65533;`&#65533;&#65533;c&#65533;b&#65533;&#65533;X<&#65533;&#65533;#&#65533;&#65533;&#65533;&#65533;hd&#65533;O&#65533;&#65533;&#65533;&#65533;&#65533;;&#65533;&#65533;&#65533;&#65533;A&#65533;&#65533;?&#65533;&#65533;&#65533;>&#65533; w>&#65533;]&#65533;&#65533;>&#65533;&#65533;CD&#65533;&#65533;S?&#65533;H&#65533;B
1$E)D&#65533;=&#65533;&#65533;&#65533;!&#65533;`&#65533;	(&#65533;&#1026;&#65533;7&#65533;&#65533;C&#65533;i&#273;H}&#65533;FyD&#65533;H!&#65533;&#65533;J1&#65533;&#65533;&#65533;JL&#65533;PPl&#65533;&#65533;^p&#65533;&#65533;\^a&#65533;TL&#65533;I&#65533;&#65533;cG&#65533;6&#65533;A&#65533;=&#65533;&#65533;&#65533;q&#65533;&#65533;&#65533;8N&#65533;,&#65533;6&#65533;&#65533;cYl&#32282;;&#65533;&#65533;(_&#65533;V&#65533;s&#65533;0&#1678;8Xs&#65533;@&#65533;-&#65533;h`&#65533;&#65533;&#65533;&#65533;;&#65533;N[&#65533;r!F&#65533;L`E&#65533;a&#65533;Ek&#65533;&#65533;Y|&#65533;&#65533;_hI%Ldl<&#65533;&#65533;4&#65533;d&#65533;&#65533;&#65533;9&#65533;&#65533;&#65533;3&#65533;H&#65533;~ &#65533;&#65533;&#65533;&&#65533;&#65533;&#65533;&#65533;&#65533;&#65533;u&#65533;0&#41901;&#65533;&#65533;0&#65533;&#65533;&#65533;M&#65533;}&#65533;&#65533;&#65533;&#244;&#65533;|&#65533;x&#65533;s&#65533;$&#65533;&#65533;&#65533;&#39054;&#65533;&#65533;&#65533;4&#65533;&#65533;&#65533;&#65533;&#65533;z&#65533;&#65533;&#65533;&#65533;Z#&#65533;&#65533;1&#65533;h&#65533;3&#65533;$&#65533;&#65533; &#65533;&#65533;&#65533;&#65533;&#552;&#65533;&#65533;&#65533;X&#65533;&#65533;&#65533;&#65533;(&#65533;&#65533;&#65533;^W&#65533;&#65533;&#65533;r&#65533;&#65533;&#65533;&#65533;&#65533;]1&#65533;6k&#65533;1&#65533;&#65533;B\&#65533;`6&&#65533;&#65533;
O~&#65533;&#65533;&#65533;&&#65533;Zk&#65533;&#437;
&#65533;&#65533;&#65533;&#65533;w&#65533;&#65533;&#801;tx&#65533;&#65533;&#65533;&#65533;&#549;&#65533;&#65533;&#65533;b|G&#65533;F&#65533;5&#65533;)&#65533;[R&#65533;&#65533;y&#65533;&#65533;&#65533;;&#65533;&#65533; &#65533;&#65533;p0&#65533;l&#65533;c&#65533;@&#65533;D,&#65533;b&#65533;&#65533;&.Q	I@bg&#65533;&#65533;"q&#65533;Bb@&#65533;A&#65533;&#65533;U&#65533;F@&#65533;h#1&#65533;	M&#65533;&#65533;&#65533;+^&#65533;$&#65533;&#65533;&#65533;&#65533;&#65533;[&#65533;&#65533;S&#65533;&#65533;&#65533;H*&#65533;&#65533;&#510;5&#65533;&#65533;t&#65533;HD&#65533;V&#65533;&#65533;D&#65533; &#65533;"&#65533;&#65533;	&#65533;`&#65533;&#65533;&#65533;&#65533;&b&#65533;*S&#65533;1C&#65533;$c&#65533;IO>&#65533;B&#65533;X&#65533;&#65533;&#65533;&#65533;&#65533;&#65533;,d1:&#65533;B&#65533;&#65533;&#65533;&#341;dA$U&#65533;&#65533;&#65533;&#65533;'.A	Mh&#65533;&#65533;&#65533;&#65533;`&#65533;<&#65533;@&#65533;d&#65533;&#65533;	N&#65533;&#65533;CjT#&#65533;&#551;K&#65533;"E&#65533;&#65533;&#65533;&#65533;b&#65533;-*R&#65533;&#65533;Jv&#65533;J"&#65533;(0&#65533;@&#65533;!|h&#65533; &#65533;F&#65533;&#65533;&#65533;&#65533;U%R&#65533;7&#65533;&#65533;Oxb&#65533;&#65533;&#65533;%|&#65533;k&#65533;nv&#65533;*7<,4nz8&#65533; &#65533;E&#65533;o&#65533;&#65533;&#65533;&#65533;&#65533;P&#65533;:&#65533;&#65533;A]&#65533;&#65533;C&#65533;&#65533;u/=&#65533;m&#65533;s&#65533;&#65533;G&#65533;&#65533;&#65533;&#65533;W|D~!?&#65533;_&#65533;&#143;!lj5l&#65533;	F0&#65533;&#65533;j&#65533;%L&#65533;fpC&#65533; &#65533;(&#65533;&#65533;D&#65533;Q&#65533;El&#65533;Y}&#65533;V&#65533;( &#65533;@&#65533;&#65533;T'D&#65533;&#65533;X&#65533;h&#65533;&#65533;p&#65533;*&#65533;&#65533;
l&#65533;&#65533;&#65533;&#516;&#65533;&#65533;&#65533;&#65533;H@B&#65533;&#65533;D#&#65533;CA&#65533;&#65533;&#1785;&#65533;OlMj&#65533;&#65533;GJ&#65533;&#65533;$&#65533;iN9&#65533;l&#65533;&#65533;&#65533;&#321;ji&#65533;e<&#65533;!&#65533;c&#65533;T3&#65533;_&#6244;{x&#65533;&#65533;0&#65533;EP&#65533;R&#65533;0E*X&#65533;7&#65533;bfm&#65533;&#65533;-v&#65533;[&#65533;B&#65533;&#65533;&#65533;"&#65533;&#65533;&#65533;&#65533;5&#65533;&#65533;B9&#65533;1`&#65533;	B B&#65533;&#65533;&#65533;&#65533;9&#65533;&#65533;,&#65533;&#843;F<&#65533;@&#65533;&#65533;&#65533;Nq&#65533;&#65533;R&#65533;&#65533;}&jiJzAS&#65533;&#65533;&#65533;/&#65533;)!&#65533;&#65533;&#65533;&#65533;&#65533;84,L&#65533;U<&#599756;&#65533;5&#65533;p&#65533;&#65533;&#65533;&#65533;&#65533;&#65533;&#65533;&#65533;G&#65533;&#65533;&#65533;$8&#1763;ov+&#65533;&#65533;&#65533;&#65533;&#65533;&#65533;7&#65533;&#65533;Mt&#65533; &#65533;1&#65533;h`&#65533;&#688;&#65533;&#65533;`g&#65533;b&#65533;&#65533;8&#65533;*0Yah\c3&#65533;4&#65533;aMS\c&#65533;6h&#65533;mO&#65533;&#1052;&#65533;=&#65533;;n&#65533;V&#65533;&#65533;&#65533;w&#65533;1&#65533;&#65533;&#65533;3&#65533;_1&#65533;&#65533;&#65533;o`(&#65533;&#1680;&#65533;&#65533;&#65533;&#65533;&#65533;X#E)N,>&#65533;8&#65533;!&#65533;h&#65533;*:&#65533;_b~&#65533;$qQ&#65533;&#65533;&#65533;&#65533; a&#65533;&#65533;&#65533;&#65533;O&#65533;&#65533;&#65533;&#65533;&#65533;&#65533;$VTsv&#330;^&#65533;&#65533;Np"$&#65533;&#65533;T%4&#65533;&#65533;|&#65533;&#65533;l&#65533;&#65533;KA&#65533;BS&#65533;&#1937;&#65533;&#1177;&#65533;&#65533;rh&#65533;9r-`!H9&#1154;I&#65533;&#65533;) 
m&#65533;K&#65533;&#65533;&#65533; &#65533;&#65533;8&#65533;&#65533;&#65533; s&#65533;(&#65533;5&#65533;&#65533;&#1153;Vv&#65533;\4&#65533;!&#65533;&#65533;t&#65533;&#65533;@)0&#65533;&#65533;C&#65533;XE)>a&#65533;E&#65533;&#65533; &#65533;V&#65533;T&#65533;5y&&#65533;0:&#65533;(^&#65533;l&#65533;Rg&#65533;&#1045;&#157;&#65533;&#65533;en&#65533;Y&#65533;&#65533;&#1356;&#65533;QP&#65533;&#65533; &#309;&#65533;&#65533;i&#65533;&#65533;g&#65533;&#65533;&#65533;e&#65533;&#65533;&#65533;Ja&#65533;Ys&#65533;6&#65533;d&#65533;q&#65533;&#65533;&#65533;&#65533;>&#65533;&#65533;&#65533;&#65533;&#65533;&#65533;&#65533;1X&#65533;CX&#65533;&#65533;&#65533;&#65533;NbPC FD&#65533;'&#65533;b&#65533;&#65533;&&#65533;&#65533;2z&#65533;=&#65533;pV&#65533;q$&#65533;R&#65533;&#65533;&#65533;*dA8
&#65533;z&#65533;)*&#65533;(21	&#65533;E5&#65533;&#65533;&#1535;*&#65533;&#65533;s&#65533;&#65533;i&#65533;&#65533;&#65533;&#65533;&#65533;&&#65533;&#65533;&#65533;&#65533;&#65533;i2[&#65533; @6&#65533;&#65533;&#65533;p0Lw&#65533;&#65533;7&#65533;J&#65533;&#65533;&#65533;&#65533;k&#65533;&#65533;&#65533;e&#65533;I&#65533; &#65533;Kl&#65533;}&#65533;3&#65533;]&#65533;Y&#65533;&#65533;X&#65533;&#65533;*D!	>,w&#65533;\&#65533;&#65533;l&#65533;&#65533;5&#65533;!u&#65533;&#65533;&#65533;&#65533;&#65533;Q!&#1665;&#65533;^&#65533;&#65533;&#65533;&#65533;&#65533;&#65533; &#65533;&#65533;&#65533;s6To&#65533;&#65533;w
G^&#65533;&#65533;&#65533;&#65533;&#65533;*0&#1951;g&#65533;&#65533;r&#65533;&#481;L&#65533;r?$&#65533;&#65533;e&#1822;Y&#65533;d&#65533;4&#65533;!&#65533;aL&#65533;&#65533; &#65533;&#65533;w&#65533;&#65533;&#65533;&#65533;X&#65533;3&#65533;/cR&#65533;&#65533;&#65533;7&#65533;-&#65533;]&#65533;&#65533;&#65533;X&#65533;&#65533;v);.&#65533;`0X9&#65533;&#65533;&#65533;&#65533;`}&#65533;&#65533;&#65533; &#65533;#y|&#65533;&#65533;(&#65533;x&#65533;&#65533;&#65533;0&#65533;[
&#65533;)&#65533;#&#65533; &#65533; &#65533;&#65533; &#65533;&#65533;&#65533;&#65533;>"?&#65533;b"&#65533;c&#65533;&#65533;=&#65533;&#65533;&#1923;&#65533;&#65533;&#65533;!&#65533;l?&#65533;_&#65533;
&#65533;&#65533;<&#65533;&#65533;o
&#65533;H
G&#65533;4i&#65533;&#65533;
&#65533;&#65533;&#65533;&#65533;
&#65533;O&#65533;N&#65533;)i	=!%&#65533;*&#65533;\$V&#65533;p&#65533;.)C&#65533;P&#65533;PG8&#65533;oTI&#65533;DIG&#1704;&#65533;&#65533;Pb&#65533;HV&#65533;&#65533;:&#65533;&#65533;4&#65533;4AQ&#65533;&#65533;&#65533;$p&#65533;&#65533;`&#65533;-&#65533;,d&#65533;)&#65533;&#65533;O&#65533;U&#65533;&#65533;f&#65533;*E&#65533;e"!&#65533;&#348;&#65533;Ie0&#65533;&#65533;@&#65533;<Hk&#429;L&#65533;&#65533;&#65533;@&#65533;Fb&#65533;&#65533;&#65533;&#65533;l%aW&#65533;M&#65533;F&#65533;Y&#675;B&#65533;&#65533;0&#65533;&#65533;&iL&#65533; &#65533;d#l&#65533;&#65533;&#65533;&#65533;&#65533;&#294;&#1794;En&#65533;mw&#65533;&#65533;6&#65533;,&#65533;x6&#814;&#65533;%i&#65533;&#65533;&#65533;&#65533;5
&#65533;@&#1024;&#65533;&#65533;	L&#65533;	&#65533;&#65533;~`&#65533;&#65533;	&#65533;&#65533;
&#256;&#65533;` &#65533;&#65533;c&#168;#A-f&#65533;j!A&#65533;&#65533;_&#65533;e4&#65533;D&#65533;&#65533;&#65533;&#65533;&#65533;&#65533;nx&#65533;&#65533;&#65533;LR&#65533;c&#65533;^P&#65533;J&#65533;`v10h,&#65533;&#65533;n&#65533;&#65533;x&#65533;5&#65533;#&#65533;&#65533;G#6&#65533;4>h50&#65533;vG&#65533;K&#65533;<+&#4517;X&#65533;N&#65533;&#65533;)&#65533;@&#65533;Cbaj&#65533;&#65533;plAZ&#65533;xnAl!.a&#65533;&#65533;k&#65533;&#65533;%c1&#65533;&#65533;&#65533;i&#65533;@&#65533;&#65533;&#65533;&#65533; 	&#65533;@
&#65533;@&#65533;&#65533;&#65533;&#65533;&#65533;&#65533;&#65533;b&#65533;&#65533;&#65533;"*&#65533;&#65533;e4&#65533;&#65533;&#65533;o>&#65533;&#65533;D&#65533;H&#65533;L&#65533;Nb|&#65533;'&#65533; c)&#65533;.&#65533;fc&#65533;`&#65533;&#65533;&#65533;@j&#65533;&#65533;&#65533;4L&#65533;4&#65533;C"&#65533;H&#65533;&#65533;T&#65533;J&#65533;(&#65533;&#65533;>&#65533;&#65533;&#65533;&#65533;&#65533;4&#65533;C|&#65533;c&#65533;&#65533;&#65533;`&#65533;*&#65533;3&#65533;&#65533;6&#65533;(\&#65533;&#65533;P&#65533;3&#65533;&#65533;`L#&#65533;k4&#65533;O&#65533; &#65533;0&#65533;&#65533;0p&#65533;&#604;&#65533;&#65533;b'&#65533;,;&#65533;&#65533;&#65533;8&#65533;*&#65533;&#65533;&#65533;P&#65533;&#65533;&#65533;2&#65533;(.&#65533;&#65533;s&#65533;@&#65533;8,%&#65533;&#65533;&#65533;3&#65533;&#65533;3&#65533;BTB&#65533;Q&#65533;=&#65533;b$c&#65533;&#65533;&#65533;&#65533;&#65533;Y
!?&#65533;&#65533;&#65533;&#65533;d0&#65533;@0MAptKKR&#65533;0&#270;&#65533;$&#1240;&#65533;&#65533;&#65533;&#65533;&#65533;T&#65533;E`%N<&#65533;&#65533;CRnpE&#65533;&#65533;`&#65533;UP&#65533;&#65533;vDCr&#65533;B&#65533;d@&#65533;&#65533;$HjI&#65533;&#65533;Fd&#65533;&#65533;&#65533;E0a&#65533;&#65533;s&#65533;&#65533;&#65533;&#65533;&#65533;&#65533;&#65533;a&#65533;&#65533;P&#65533;&#65533;&#65533;E&#65533;U&#65533;	E&#65533;N&#65533;&#65533;V0alE&#65533;rR&#65533;&#65533;Fi:&#65533;0&#65533;!&#65533;5&#65533; |&#806;&#65533;`
&#65533;&#65533;&#65533;&#65533;&#65533;&#65533;&#65533;&#65533;M M&#65533;&#65533;&#65533;&#65533;W&#65533;&#65533;X&#65533;'&#65533;&#65533;mZ&#65533;&#65533;\&#65533;&#367;&#65533;@:/&#65533;&#45488;&#65533;&#65533;&#65533;j@&#545;&#141;&#65533;^Q&#65533;&#65533;&#65533;N&#65533;T&#65533;1&#1792;`&#65533;&#65533;	&#65533;&#65533;	.5	&#65533;&#65533;&#65533; 	&#65533; 	&#65533;@&#65533;&#65533;J&#65533;&#65533;&#65533;<&#65533;&#65533;!T=|&#65533;&#65533;[&#65533;&#65533;&#65533;&#65533;b&#65533;<h&#65533;&#65533;H&#65533;&#65533;&#65533;f&#65533;dV&#65533;V&#1539;c$E&#65533;<f&#65533;&#65533;&#65533;&#65533;jl&#65533;&#65533;&#65533;O#&#65533;k&#65533;ErH&#65533;/Wcw&#65533;&#65533;&&#65533;&#65533;&#65533;L&#65533;&#65533;&#65533;^&#65533;&#65533;<&#65533;&#65533;R&#65533;&#65533;\&#65533;&#65533;&#65533; &#65533;&#65533;@&#65533;F`&#65533;n&#65533;&#65533;l&#65533;x!&#65533;a&#65533;!v&#65533;Jx&#65533;<&#65533;\Djl5N&#65533;j&#65533;&#65533;&#65533;
&#65533; +
&#65533;`v&#65533;&#65533;&#1295;$&#65533; &#65533;&#65533;&#65533;@&#65533;`&#65533;e&#65533;l&#65533;&#65533;&#65533;~&#65533;b1(7@l$m&#65533;'u~&#65533;j(G&#65533;(n&#65533;@&#65533;&#65533;
&#65533;@F&#65533;&#65533;6"&#65533;&#65533;&#65533;&#1154;-&#65533;;&#65533;cZ&#65533;N&#65533;&#1440;&#65533;&#65533;&#65533;&#65533;hd&#65533;&#65533;&#65533;+k@&#65533;&#65533;l&#65533;&#65533;x&#65533;L:&#65533;&#65533;~tgZ&#65533;&#588;/&#65533;f&#65533;(&#65533;&#736;'&#65533;&#65533;&#65533;&#65533;&#65533;&#65533;&#65533;52&#65533;D&#65533;2c&#65533;&#65533;k3&#65533;&#65533;#&#1954;uBo(6b&#65533;&#65533;&#65533;n&#65533;&#65533;6(&#65533;z"&#65533;(*gw"k&#65533;b&#65533;&#65533;&#65533;&#65533;+`&#65533;+&#65533;v,&#65533; !&#65533;&#65533;b&#65533;(&#65533;@0&#65533;&#65533;&#65533;&#65533;Z&#1034;&#65533;Jh&#32971;*j_&#65533;&#65533;rO&#65533;D&#65533;Cv&#65533;&#65533;z&#65533;8$&#65533;&#65533;&#65533;&#65533;&#65533;.&#65533;&#65533;i7&#65533;&#65533; j*!@&#65533;7!Vv&#65533;Ho&#857;8&#65533;&#65533;F&#65533;Bud&#65533;pD&#65533;4&#65533;&#65533;twCy&#65533;G&#65533;&#65533;&#65533;&#65533;,&#65533;p)
&#65533;$V@A&#65533; &#65533;&#65533;
&#65533;&#65533;&#640;&#65533;&#65533;?&#65533;&#65533;&#65533;&#65533;i&#65533;XD&#1880;&#65533;~&#65533;&#65533;G&#65533;&#65533;_&#65533;yGI)aMD1&#65533;E2&#65533;&#65533;&#1824;$&#65533;&#65533;k&#65533;&#65533;-&#65533;`&#65533; &#65533;HFpMop&#65533;&#65533;<&#65533;,&#65533;&#65533;"GkbQn&#65533;%&#65533;
s&#65533;m&#65533; &#65533;8nMY&#65533;&#65533;F&#65533;&#65533;&#65533;m&#65533;5Y&#65533;&#65533;X&#65533;&#65533;&#65533;&#65533;&#65533;&#65533;&#65533;&#65533;\&#65533;&#65533;F&#65533;#f&#838;&#65533;Z&#65533;&#65533;@&#65533; x&#65533;4&#65533;&#65533; 	&#65533;@&#65533;&#65533;X	t6&#65533; &#65533;@&#65533;&#65533;&#585;&#65533;h&#65533;&#65533;&#65533;&#65533;&#65533;&#65533;BV&#65533;IV&#65533;7&#65533;(&#65533;&#65533;&#1581;t5&#65533;IQ2&#65533;R&#65533;&#65533;&#65533;T&#65533; &#65533;&#65533;"&#65533; jH&#65533;l_&#65533;&#65533;&#65533;&#65533;<&#65533;C6V&#675;&#65533;&/60G&#65533;2&#65533;rN+&#65533;&#65533;&#65533;Q&#65533;"&#65533;&#65533;&#1816;V&#65533;]&#65533;D&#65533;&#65533;&#65533;r&#65533;&#65533;&#65533;&#65533;a&#65533;&#65533;z!fA:Ax&#65533;`n
&#65533;z9&#65533;6&#1605;E(&#65533;&#65533;
&#65533;&#65533;&#65533;&#65533;	@*8&#65533;&#65533;&#65533;&#65533;0,6&#65533; &#65533;&#65533;:1&#65533; &#65533;nb&#65533;&#65533;%&#65533;&#65533;5t&#65533;&#1792;:&#65533;b,&#65533;c&#65533;&#65533;'&#65533; &#814;/&#65533;&#65533;2-V9&#65533;&#65533;&#1190;:&#65533;#(0,&#65533;&#65533;G&#65533;&#65533;$&#65533;0&#65533;F&#65533;&#65533;"._/#r&#65533;&#65533;((&#65533;>*&#65533;D(&#65533;"v&#65533;&#65533;&#65533;&#65533;&#65533;;&#65533;g-\&#65533;4b&#65533;&#65533;#&#65533;N&#65533;&#65533;&#638;&#65533;&#65533;&&#65533;&#65533;N&#65533;&#65533;0XS&#65533;%&#65533;u,2%e&#65533;rj&#65533;&#65533;&#65533;v&#65533;&#65533;&#65533;&#65533;&#65533;x&#65533;o# &#65533;&#65533;zs-@l&#690;657&#65533;&#65533;|h'z&#65533;/&#65533;`&#65533;`	&#65533;j&#65533;H&#65533;c8&#65533;&#65533;s&#65533;&#65533;W&#1067;s1&#65533;e=&#65533;c&#65533;&#65533;&#65533;b&#65533;&#65533;DdA&#65533;FK@CF&#272;~&#65533;D&#65533;i&#65533;&#65533;vWA&#65533;i$x&#65533;(&#65533;Y&#65533;P&#65533;L&#65533;dM&#65533;D&#65533;Jw&#65533;3&#65533;O!AF$A&#65533;P&#65533;`&#65533;H&#65533;&#65533;X&#65533;&#65533;0&#65533;CT$&#65533;Q&#65533;&#65533;8 !&#65533;`&#65533; a&#65533;`&#1297;on&#65533;&#65533;)&#65533;&#65533;&#1499;&#65533;iW&#65533;&#1274;&#65533;&#65533;fBu&#65533;4A&#65533;N&#65533;&#65533; &#65533;&#1916;&#65533;y-&#65533;&#65533;&#1792;&#65533;b&#65533; n&#65533;&#65533;-&#65533;
!U&#65533;F4&#65533;/&#65533;&#65533;$&#65533;B&#65533;&#65533;	6YN*&#65533;jN&#65533;&&#65533;&#65533;X&#65533;&#65533;X&#65533;8\0&#65533;&#65533;&#65533;&#65533;b&#65533;&#65533;]&#65533;e]&#65533;&#65533;&#65533;5&#65533;&#65533;[&#65533;f&#65533;&#65533;ZdP&#65533;&#65533;[&#65533; &#1536;&#65533; p&#65533;v&#65533;|@&#65533; &#65533;&#65533;	&#65533; &#65533;&#65533;
&#65533;&#65533;&#65533;&#65533;&#65533;a^&#521;&#65533;Q&#65533;!&#65533;b~&#65533;d.&#65533;&#65533;n&#65533;*&#65533;&#65533;,&#65533;&#65533;&#65533;&#65533;f&#65533;D&#65533;&#65533;u&#65533;{&#65533;z&#65533;=reW&#65533;&#65533;fG#&#65533;X&#1156;&#65533;&#444;&#65533;M&#65533;&#65533;;]&#65533;&#65533;N&#65533;&#65533;X&#65533;|i0&#65533;&#65533;>i&#154;&#65533;W&#65533;Z&#65533;&#65533;&#65533;FX!^&#65533;&#65533;G&#65533;&#65533;G&#65533;&#65533;^&#65533;&#65533;&#65533;&#65533;]Sa<AE&#65533;#&#65533;&#65533;\1&#65533;&#65533;&#186;Tn*&#65533; 
&#65533;0&#65533;&#65533;&#65533;`&#65533;&#65533;&#65533;
&#65533;&#65533;$&#65533;g5&#65533;s[&#65533;n[&#65533;6&#65533;d3&#65533;+&#65533;&#65533;&#65533;Bj`($}'%&#65533;&#65533;L&#65533;`&#65533;&#65533;#&#65533;o&#65533;&#65533;&#65533;#&#256;&#65533;&#65533;
8&#65533;*fL&#65533;&#65533;&#65533;&#65533;4S&#65533; {&#65533;&#65533;&#65533;w|&#65533;&#65533;;-f&#65533;&#65533;
&#65533;(&#175;;&#65533;&#65533;m'H&#65533;kC&#65533;]&#65533;&#65533;y&#65533;&#65533;&#65533;&#65533;(&#1747;\&#65533;d,2&#65533;&#65533;&#65533;Zcc&#65533;&#412;g2&#65533;&#65533;[!7b&#65533;2&#65533;n&#65533;&#65533;K.&#65533;;&#65533;O&#65533;&#65533;`&#65533;zH:&#65533;&#65533; &#65533;&#65533;
&#65533;`&#65533;&#1244;*a;&#65533;=L&#65533;<F&#65533;&#65533;_&#65533;&#65533;&#65533;&#1523;>&f&#65533;
&#65533;P&#65533;u&#65533;C&#65533;&#65533;tdn&#65533;ZEe&#65533;J&#65533;&#65533;H^&#65533;f&#65533;[-&#65533;:dWu&#65533;l&#65533;:&&#65533;&#65533;$&#65533;&#65533;&#65533;&#65533;d&#65533;&#65533;d&#65533; &#65533;Ww&#65533;SBM&#65533;&#65533;>?&#65533;&#65533;&#65533;&#65533;&#65533;H &#65533;&#65533;&#1296;&#1410;T|&#65533;&#65533;&#65533;&#65533;<&#65533;
A>&#65533;|`	&#65533; ,&#65533;nn&#65533;&#65533;&#65533;&#65533;3&#65533;Fm&#65533;J&#65533;N@&#65533;R&#65533;&#65533;&#65533;&#65533;&#65533;^^N>&#65533;&#65533;&#65533;&#65533;D5&#65533;Tf^&#65533;&#65533;|&#65533;M&#65533;&#65533;Z&#65533;
&#65533;&#65533;&#65533;&#65533;)&#65533;R&#65533;l&#65533;&#65533;&#65533;#&#65533;^(&#65533;Fx&#65533;S>.&#65533;nXB&#65533;#s&#65533;&#65533;u&#65533;&#65533;|&#65533;&#65533;&#65533;&#65533;&#65533;&#65533;&#65533;&#65533;&#65533;&#65533;}&#65533;^X&#65533;&#65533;&#65533;&#65533;?&#65533;&#65533;&#65533;fX&#65533;&#65533;f=&#65533;&#65533;&#65533;&#65533;&#65533; &#65533;&#65533;~ !&#65533;Q~&#65533;&#143;_&#65533;&#65533;	&#65533;&#65533;&#65533;&#65533;@T&#268;b&#515;dz&#65533;&#65533;s&#65533;&#65533;ML&|&#65533;O&#65533;Pp&#65533;B&#65533;B&#65533;SH&#65533;G	&#65533;D&#65533;&#273;&#65533;w&#65533;k&#65533;K(&#65533;&#65533;&#65533;Z&#65533;&#65533;)&#65533;O7&#65533;d&#65533;&#65533;&#65533;&#65533;&#65533;Wh &#65533;&#65533;&#65533;&#65533;&#65533;=&#65533;($&#65533;G&#65533;&#65533;:w&#65533;&#65533;&#65533;#&#65533;&#65533;A&#65533;
R&#65533;1&#65533;!AZ$)&#65533;'Q&#65533;b&#1394;&#338;V,X0a&#434;&#65533;+&#65533;0_&#65533;n&#65533;tu
&#65533;L&#65533;D&#65533;(&#65533;?H	2&#65533;(Q&#65533;I&#65533;$)&#65533;GN&#65533;8p&#1852;&#65533;&#65533;W7n&#1704;)&#395;&#65533;/`&#136;9&#65533;&#65533;&#65533;5j&#65533;p&#65533;F&#924;8o&#65533;&#65533;yC7&#65533;5l&#65533;\&#821;k&#65533;3i&#1408;m&#230;15h&#65533;HF&#65533;W&#858;&#65533;p&#65533;&#65533;&#65533;Z&#65533;&#65533;0]&#65533;|!&#65533;9&#65533;Y/_&#400;Cf&#859;&#65533;h&#65533;&#541;&#65533;VM2`Ba]&#65533;&#65533;o3&#65533;&#65533;DN&#65533;&#65533;&#65533;&#65533;&#65533;&#65533;&#65533;&#65533;&#65533;&#65533;7s&#65533;Y&#65533;&#65533;q&#65533;&#333;&#65533;&#65533;c&#65533;&#65533;&#65533;v&#65533;o&#65533;j&#65533;K&#1868;&#65533;&#65533;+&#65533;&#65533;
G&#65533;U&#65533;X3&#65533;&#65533;&#65533;&#65533;/f&#65533;p&#1670;&#65533;&#65533;m&#65533;9u&#1329;c&#65533;&#65533;&#65533;[i8f&#65533;Uk&#65533;an_|&#65533;Xl&#65533;&#65533;f<f&#65533;^d&#65533;a&#65533;&#65533;&#65533;&#65533;&#65533;&#65533;&#65533;ll&#65533;&#65533;&#65533;m&#65533;&#331;[dqE#%ib	%&#65533;H&#65533;H#&#65533;4&#65533;H$8R2&#65533;&#65533;&#65533;Y&#65533;"&#65533;2T &#65533;RH!&#65533;&#65533;&#65533;#&#65533;H&#65533;#&#65533;PR&#65533;%&#65533;|2
)`&#65533;&#65533;&#65533;*&#65533;&#65533;&#65533;&#665;f&#65533;b
)&#65533;&#65533;&#65533;&#65533;'&#65533;|i&#65533;*e&#65533;&#65533;+v&#65533;&#65533;J,&#65533;&#65533;)K&#65533;&#65533;&#65533;&#65533;&#65533;)&#65533;&#65533;&#65533;'prb&#65533;$ZZ&#65533;&#65533;&&#65533;T&#65533;&#65533;&#65533;&#65533;T*&#65533;$&#65533;RbI&#65533;&#65533;&#65533;B&+&#65533;&#65533;B(*&#65533;&#65533;RJ*&#65533;&#65533;J&#65533;&#65533;h&#65533;&#65533;Y&&#65533;z&#65533;&#65533;,&#65533;&#65533;Z&#65533;,&#65533;&#65533;&#65533;J&#65533;nr&#65533;&#65533;&&#65533;x&#663;&#65533;&#65533;&#65533;	#}&#65533;a&#65533;9E]&#65533;&#65533;&#65533;&#65533;H$&#65533;`b&#65533;&#65533;&#65533;`&#65533;&#65533;&#65533;&#65533;&#65533;+&#65533;&#65533;&#65533;&#65533;&#65533;
*&#65533;&#65533;	J'&#65533;&#750;'&#65533;&#65533;&#65533;&&#65533;h&#65533;I&#65533;&#65533;&#65533;BJ)&#65533;&#65533;2&#65533;*&#65533;f"I#&#65533;BUH1Ea &#65533;&#65533;kx&#65533;%&#65533;^r&#611;&#65533;&#65533;T&#592;&#65533;0&#65533;&#343;`R&#65533;"&#65533;&#65533;&#65533;w&#65533;aGDy&#65533;rs&#1573;&#65533;M&#65533;G &#65533;&#65533;&#65533;P&#65533;	&#65533;&#65533;R&#65533;&#65533;GBx&#65533;|G&#65533;4&#65533;G}&#65533;Q3J&#65533;:&#65533;&#65533;&#65533;&#65533;H!&#65533;2&#65533; "vRN>&#65533;&#65533;P&#65533;&#65533;a&#65533;ix&#65533;D&#65533;;&#65533;m7C&#65533;8&#65533;&#65533;p&#65533;&#65533;&#65533;R&#65533;(&#65533;&#65533;#Ub&#65533;&#33807;4&#65533;&#65533;&#65533;F&#65533;I'&#65533;(&#65533;&#65533;V>&#65533;&#65533;&#65533;&#65533;&#65533;.'&#65533;&#65533;&#65533;&#65533;&#65533;&#65533;+/&#65533;&#65533;&#65533;&#65533;"&#65533;&#65533;&#65533;t&#529;&#65533;\'r&#65533;&#65533;&#65533;h&#65533;&#65533;pW&#65533;&#65533;&#65533;&#1137;r&#65533;&#65533;&#65533;&#65533;D!4&#65533; &#65533;15&#65533;e"F2&#65533;H!&#65533;2&#65533;!&#65533;\&#65533;	J*&#65533;TK,&#65533;&#65533;&#65533;*+&#65533;&#65533;&#65533;N&#65533;&#65533;j-<mNI"fw=H @+&#65533;&#65533;"&#65533;h&#65533;'&#65533;d&#65533; z&#65533;&#65533; &#216;4=&#1297;L&#65533;!&#65533;&#65533;!ApI&#65533;e&#390;&#65533;4f+&#65533;q&#65533;&#65533;.&#65533;&#65533;&#65533;&#65533;0&#65533;
c&#65533;&#65533;&#65533;&#65533;3B&#65533;e&#65533;S4&#65533;(,&#65533;aLy@&#65533;/&#65533;.
,&#65533;Z&#65533;b&#65533;4&#65533;&#65533;&#65533;Ofd&#65533;3&#65533;!5e0&#961;|C&#65533;&QZ&#65533;^&#65533;2;&#65533;!f&#65533;a&#65533;q&#65533;&#65533;X&#65533;+&#65533;&#65533; &#65533;3&#65533;&#1541;&#20801;y&#65533;&#224;&#65533;&#65533;R&#65533;Dv&#65533;&#65533;&#65533;s&#65533;\0?oy#&#65533;&#65533;&#65533;&#65533;&#262;&#65533;&#65533;&#65533;&#65533;&#65533;&#65533;&#65533;&#65533;cPM/&#65533;&#65533;&#65533;&#65533;&#65533;&#65533;&#65533;&#65533;&#65533;+L&#65533;
&#65533;&#65533;&#65533;C&#65533;/d&#65533;
S&#65533;&#65533;&#65533;&#65533;&#65533;0F;)Z"h&#65533;"/&#65533;&#65533;R&#65533;&#65533;&#65533;7&#65533;K&#65533;;&#65533;&#65533;"a&#65533;&#65533;aJ"A&#65533;G<&#65533;&#65533;&#65533;D
S&#65533;&#65533;H+DE'Qj&#65533;V)&#65533;&#65533;
W&#65533;&#65533;&#65533;&#65533;&8&#65533;&#1610;W|3P&#65533;B&#353;:&#65533;H&#65533;&#65533;&#65533;V&#65533;b	G,B&#65533;&#65533;p&#65533;# 1&#65533;-i&#65533;&#65533;0&#65533;)N&#65533;9b&#65533;BN&#65533;0&#65533;@&#65533;9&#65533;T&#65533;BT}&#65533;&#65533;&#65533;&#65533;&#65533;r&#65533;&&#65533;X*Le,&#65533;Y&#65533;q&#65533;:((6&#65533;=&#65533;&#65533;	CH&#65533;&#65533;`&#65533;0&#65533;Av&#65533;&#65533;!&#65533;&#65533;-K\l&#65533;&#65533;&#65533;&#65533;&#65533;&#1337;P43]&#65533;r&#65533;&#65533;8&#65533;	M&#65533;&#65533;0j':5*V&#65533;S&#65533;8&"Q0A&#65533;AP&#65533;&#65533;&#65533; D&#65533;&#1057;#!&#65533;$&#65533;&#65533;	&#65533;^b[&#65533;@"&#65533;^B&#65533;&#684;&#36551;&#65533;u`dt&#65533; &#65533;H&#65533;"y&#65533;&#65533;&#756;&#65533;&#65533;*LV&#65533;&#65533;9&#65533;&#65533;eAYdk&#65533;&#65533;NkD&#65533;_&#65533;&#65533;&4&#794;J&#65533;h&#65533;!
1@&#65533;!e&#65533;&#65533;~&#65533;&#65533;&#65533;`&#65533;&#65533;&#65533;v@'\aahC&#65533; &#65533;C&#65533;&#65533;&#65533;$ q&#65533;E&#65533;H6&#65533;D%&#65533;&#65533;R&#65533;&#65533;M&#65533;@&#65533;;&#65533;5&#65533;&#65533;M&#65533;;&#65533;&#65533;0&#65533;&#65533;G&#65533;S&#65533;`W&(&#65533;F$&#65533;}&#65533;&#65533;&#65533;&#1240;&#65533;T&#1085;lt"%8&#65533;
&#65533;&#65533;&#275;&#65533;A&#65533;&#65533;&#65533;I&#65533;e1P&#65533;`=&#65533;h$&#65533;0R#&#65533;^&#65533;b&#65533;&#1028;(&#65533;&#65533;
Z&#65533;$W&#65533;&#65533;.*&#65533;7Z&#65533;O*&#65533;T?)I0bk&#65533;&#65533;+a}&#65533;Ah&#65533;&#65533;&#65533;&#65533;'&#65533;&#65533;0&#65533;&#65533;&#65533;&#65533;b %&#65533;&#65533;&#65533;&#65533;&#65533;0Rp&#944;J20&#65533;&#65533;)&#65533;d&#65533;E'+'D$&#65533; &#65533;&#232;0&#65533;(<&#65533;f&#65533;&#65533;&#65533;&#65533;:&#65533;&#65533;g&#65533;&#1029;&#65533;&#65533;-i(C&#65533;&#65533;&#65533;&#65533;&#65533;&#65533;&&#65533;g&#65533;# g#&#65533;&#65533;&#65533;Z&#65533;&#65533; &#581;>l&#65533;!"y&#390;&#509;o!&#65533;&#65533;N(&#65533;&#65533;;&#65533;&#65533;&#65533;X&#65533;&#65533;&#65533;h&#525;~&#65533;vB&#65533;2&#65533;Y&#65533;*&#65533;&#65533;.0:&#65533;B&#65533;&#65533;&#65533;$&#65533;&#65533;&#65533;&#65533;A5&#65533;&#65533;)&#65533;&#65533;&#65533;9&#65533;&#133;OR&#65533;
Y&#65533;&#65533;n&#65533;&#65533;Dj&#65533;
U&#65533;&#65533;&#65533;&#65533;F&#65533;M&#65533;&#65533;a&#65533;mM&#65533;E&#65533;If&#65533;&#65533;D&#65533;z)H&#65533;&#65533;Q&#65533;x&#65533;&#65533;&#65533;Vm&#65533;&#464;&#65533;%I&#65533;{K&#65533;&#65533;(&#65533;&#65533;a&#65533;N&#65533;tB&#65533;&#65533;b&#65533;b&#65533;&#65533;9&#65533;I&#65533;s~&#65533;&#65533;&#65533;D'lT/&#65533;>J&#65533;&#65533;|&#65533;.7&#1187;&#65533;&#65533;(&#65533;&#65533;&#65533;'&#65533;?yoS&#65533;&#65533;&#1248;H&#65533;&#65533;&#65533;&#65533;&#65533;)Me&#65533;&#65533;T&#65533;9Q&#65533;&#65533;kH&#65533;&#65533;+K8&#65533;t&#65533;&#65533;&#65533;&#65533;&#65533;&#65533;`0C&#65533;&#65533;0&#65533;E&#65533;`&#65533;&#65533;~&#65533;Nh&#65533;T&#65533;^&#65533;'&#65533;&#65533;C&#65533;&#65533;&#65533;D&#514;&#65533;	sI&#65533;T&#65533;&#1557;O0!&#65533;E&#65533;gq&#65533;BV&#65533; ,&#65533;&#65533;}&#65533;&#65533;&#65533;xn&#65533;piM1\M&#65533;2:D6"w8&#65533;@x&#65533;.&#65533;':1&#65533;wI&#65533;=&#65533;AK&#65533;Yv5:(&#65533;0&#65533;&#65533;~&#65533;&#65533;&#65533;&#65533;&#65533;&#65533;&#1647;&#2026;&#484;&#65533;K&#65533;f&#65533;&#47444;w&#65533;q'&#65533;o&#65533;B&#65533;&#65533;&#65533; .hAd@[&0&#65533;	\8&#65533;&#65533;pA &#184;&#65533;|&#65533;0&#65533;&#65533;,i&#65533;&#65533;:U&#65533;&#65533;&#65533;&#65533;Yt&#65533;&#65533;&#65533;'&#65533;n&#65533;&#65533;&#65533;R&#65533;&#65533;<k$&#65533;@&#65533;
J&#65533;&#65533;8&#600;&#65533;&#65533;uM&#635910;O&#65533;A,_&#65533;&#65533;?8&#65533;l&#65533;#Er}@mq&#65533;&#65533;&#65533;0,&#65533;&#65533;
0&#65533;r&#65533;".&#65533;&#65533;
t/&#65533;&#65533; 
&#65533;Pb'FgGPC<
Q&#65533;&#65533;&#65533;ul I`&#65533;[&#65533;&#65533;[p{&#65533;&#65533;&#65533;:y&#65533;C&#65533;&#65533;H&#65533;&#65533;ggP&#65533;qk&#65533;dV&#65533;&#65533;&#65533; &#65533;&#65533;jS&#65533;~W&#65533;&#65533;g&#65533;&#65533;Hd&#65533;&#65533; ,kW&#65533;~E&#65533;JnF&#1382;H&#65533;&#65533;m&#65533;7^&#65533;FId zKZ(Bi&#65533;k&#65533;1qq&#65533;&#65533;v&#65533;l&#65533;T&j&#1617;A&#65533;&#65533;@&#65533;~J&#65533;&#65533;&#65533;&#65533;&#65533;&#65533;4H&#65533;w"n&#65533;A&#65533;qB"I&#65533;&I]&#65533;U&#65533;&#65533;Qk&#259;&#65533;@&#65533;&#65533;^&#65533;&#65533;c&#65533;!&#65533;&#65533;"&#65533;h1&#65533;h&#65533;j&#387;e&#65533;W&#65533;]&#65533;Y &#65533;!z&#65533;K&#65533;&#65533;&#65533;,&#65533;jf&#65533;%&#1909;m&#65533;dK&#65533;6	&#65533;&#65533;#&#65533;wO&#65533;&#65533;R%&#65533;&#65533;]IGT&#65533; 2&#65533;,&#65533;"''*)&#65533;)&#65533;&#65533;%&#65533;&#65533;Ql.&#948;
&#65533;&#65533;&#65533;&#65533;&#65533;&#65533;&#65533;2&#65533;hN &#65533;+&#65533;&#65533;}&#65533;B	X&#65533;uq&#904;|&#65533;&#65533;#H&#65533;Oo&#65533;pYo&#65533;&#65533;)&#65533;&_&#65533;
&#65533;%M&#65533;%9&#65533;rU
.&#65533;.Z&#65533;mX&#65533;/&#65533;&#65533;q$&#65533;&#65533;&#65533;i&#65533;P`@P[M&#65533;&#65533;&#65533;R1E&#65533;&#65533;&#65533;&#65533;t&#65533;PV&#65533;(&#65533;0,&#65533;&#65533;&#65533;.&#65533;R
n&#65533;	&#65533;&#65533;u&#65533;t'&#65533;L&#65533;b
&#65533;&#65533;r&#65533;&#65533;	&#65533;ps}P4v&#65533;^PQ&#65533;vV&#65533;vX%&#65533;&#65533;P&#65533;	&#65533;	&#65533;@	&#65533;&#65533;&#65533;w<&#65533;fH31xaG3E&#65533;&#65533;w&#65533;&#65533;W &#65533;D&#65533;[&#65533;K83X;3x&#65533;&#65533;&#65533;/c{04R&#65533;_&#65533;&#65533;&#65533;< 4-&#65533;5]#8&#65533;&#65533;&#65533;t|&#65533;3L&#65533;SO&#65533; s`Z&#65533;<0.&#65533;%&#65533;3&#65533;7BPO&#65533;6&#65533;&#65533;&#65533;7&#65533;&#65533;9	16&#65533;7&#65533;|&#65533;}&#65533;/&#65533;&#65533;-&#65533;&#603;&#65533;-&#65533;&#65533;8&#65533;=Y&#9593;&#65533;nJ&#65533;y@]&#65533;~&#921;G&#65533;FS&#65533;C,&#65533;@o0&#65533;&#65533;3`2&#65533;bA&#65533;c2&#65533;e&#65533;&#65533;V&#65533;%&#65533;&#9595;p0/bt`&#65533;&#65533;	>&#65533;L&#65533;5P&#65533;
AY&#65533;&#65533;0&#65533;&#65533;&#65533;'&#65533;&#65533;
&#65533;&#65533;&#65533;&#65533;2	&#65533;{`WX1HV&#65533;&#65533;&#65533;0?&#65533;IZ@&#65533;&#65533;&#65533;\ &#65533;Z&#65533;:@&#65533;gG&#65533;&#65533;`&#65533;&#65533;9&#65533;&#65533;&#65533;a"G&#65533;Bh&#65533;&#65533;&#65533;H-D_&#65533;iBY&#65533;*&#65533;H&#65533;&#65533;~B&#65533;gG&#65533;$&#1793;m0&#65533;dV&#65533;h&#65533;H^&#65533;&#65533;&#945;p&#65533;i*sE&#65533;m&#65533; |d&#65533;c&#65533;D&#65533;&#65533; 2n`Dfd&#65533;G&#65533;&#215;Q4&#65533;&#65533;&#65533;a1;m&#65533;&#65533;&#6434;&#65533;&#65533;&#65533;C&#65533;&#65533;&#65533;&#65533;Z&#65533;&#65533;uXV&#65533;&#65533;!e&#65533;&!EZlhPb6&#65533;&#65533;1&#65533;&#65533;J`&#65533;&#65533;9&#65533;&#65533;&#65533;k]Pl,&#65533;&#65533;h&#65533;E@(d&#65533;&#65533;Q&#65533;&#65533;c@_m1;&#65533;!b&#65533;CV&#408;&#65533;&#65533;&#65533;&#65533;>"&#65533;W&#65533;O&#65533;`	&#65533;So&#65533;/&#65533;&#65533;pZoOG*&#65533;X&&#65533;&#65533;
%&#65533;/&#65533;p.&#65533;&#65533;M&#65533;((&#65533;{2&#65533;*&#65533;&#65533;
&#65533;&n&#65533;&?&#65533;8&#65533;2&#65533;"$&#65533;p%>&#65533;b&#65533;&#65533;&#65533;&#65533;O&#65533;&#65533;]&#65533;&#65533;(&#65533;S
&#65533;*&#2008;&#65533;	I(&#65533;(&#65533;EY&#65533;&#65533;O&#65533; &#65533;&#65533;&#65533;%H9&#65533;&#65533;?]&#65533;&#65533;`d`K@@F0> K`b&#65533;x&#65533;&#65533;&#65533;?"$&#65533;&#65533;O&#65533;&#65533;O&#65533;P&#65533;&#65533;B.:&#65533;q&#65533;&#65533;+>&#65533;T'Q&#65533;!7
&#65533;&#65533;p&#65533;pXql W M&#65533;&#65533;R&#65533;c&#65533;w&#65533;a-&#388;-&#65533;&#65533;$' s&#65533;&#65533;q&#65533;&#65533;w&#65533;wY~&#65533;&#65533;')sz!&#65533;u@&#65533;&#65533;&#65533;&#65533; ?&#65533;CXa<&#65533;5&#65533;A5&#65533;W<E &#65533;S&#65533; &#65533;3H&#65533;$&#65533;y!&#65533;b&#65533;Z&#65533;q{-&#65533;&#65533;a D&#65533;0&#65533;)&#65533;5&#65533;9&#65533;H Sp_&#65533;&#65533;&#65533;&#65533;&#65533;&#65533;&#983;T'[/&#65533;&#65533;T&#65533;&#65533;qD&#65533;&#65533;&#65533;pL&#65533;&#1721;&#65533;{&#65533;&#1834;R&#65533;Os&#65533;b&#65533;&#65533;(&#65533;G&#65533;FaT$A&#65533;;&#65533;&#65533;a&#65533;&#65533;&#65533;&#65533;@c2&#65533;&#65533;HQ5LC|&#65533;s&#65533;%O10&#65533;`RW&#65533;zcwP&#65533;&#65533;(L&#65533;&#65533;&#65533;&#65533;po&#147;&#65533;&#65533;\{&#65533;
&#65533;?&#65533;Z&#65533;&#65533;du1 &#65533;&#65533;&#65533;f&#65533;t&#65533;je&#65533;lkd@J&#65533;h&#65533;&#65533;fh&#65533;&#65533;&#65533;&#65533;@&#65533;Al&#65533;;&#65533;&#65533;&&#65533;A&#65533;&#65533;FC8&#65533;&#65533;x &#65533;f1&#65533;e&#65533;f&#65533;&#65533;&#65533; &#65533;&#65533;&#65533;&#65533;J&#65533;&#65533;n&#65533;cPh&#65533;dv&#65533;WsDNj@p&#65533;&#65533;&#65533;&#65533;&#65533;M&#65533;D&#65533;&#65533; u&#65533;_q<&#65533;%&#65533;&#65533;&#65533;&#65533;&#65533;&#65533;&#65533;&#65533;&#65533;@&#65533;&#65533;&#65533;&#65533;zx&#65533;qV&#65533;&#65533;&#65533;&#65533;&#65533;H&#65533;F&#65533;&#65533;F;&#65533;!&#65533;&#65533;&#65533;_@IY&#65533;/&#65533;J&#65533;&#65533;B&#65533;&#65533;F#ll&#65533;<&#65533;]&#65533;j&#65533;&#65533;A&#65533;:n&#65533;!&#65533;&#1234;=y&#65533;8&#65533;K&#65533;	&#65533;8U&#65533;&#65533;&#65533;&#65533;&#65533;&#65533;sP&#65533;&#65533;&&#1835;&#65533;&#65533;6'%Wo&#65533;&#65533;&#299;&#65533;*&#65533;M&#65533;r*&#65533;&#65533;M|"&#65533;/6N&#65533;#&#65533;mR&#65533;&#65533;zT&#65533;4\TRO&#65533;lL&#65533;Unl%8&#65533;{)^9	&#65533;&#65533;&#65533;&#65533;r&#65533;&#159;&#65533;vP&#65533;&#65533;&#65533;(&#65533;S	&#65533;&#65533;V&#65533;&#65533;&#65533;Zu&#1607;&#65533;&#65533;&#65533;&#65533;R 8&#65533;=&#65533;7&#65533;&#65533;? O&#65533;h &#65533;5&#65533;&#65533;Dw&#65533;R	&#65533;0aP&#65533;o&#65533;3u&#65533;K&#1240;u&#65533;&#65533;uS
&#65533;&#65533;	&#65533;p^&#65533;&#65533;&#65533;&#65533;&#65533;/&#65533;R&#65533;C&#65533;Z&#65533;cw"?PB=z&#65533;V&#65533;d&#65533;G~&#65533;&#65533;&#65533;2}wEY&#65533;&#65533;&#65533;&#65533;&#65533;T&#65533;&#65533;9#<&#65533;&#65533;&#65533;uXP&#65533;2&#65533;&#65533;3&#65533;#&#65533;,&#65533;&#65533;=V&#65533;bB&#65533;&#65533;K^%^&#65533;&#65533;n&#23986;/&#65533;;E&#65533;1&#65533;1 1PF&#65533;H&#65533;,Y h {P4&#65533;#&#65533;]&#65533;&#65533;&#65533;&#65533;&#65533;N&#65533;rb&#65533;&#65533;VP&#65533;F%:Rn&#65533;%QBZ&#65533;&#65533;m&#65533;&#65533;4&#65533;&#65533;l&#65533;!XhD<&#65533;~&#65533;ppT3XX&#65533;3!&#65533;%z&#65533;&#65533;0Ls&#65533;,&#65533;m&#65533;`aFPz&#65533;Rzp&#65533;R&#65533;Vc&#65533;&#65533;u&#65533;g&#65533;u&#65533;rO&#65533;r	&&#65533;&#65533;&#65533;&#65533;2}U&#65533;&#65533;qF&#65533;&#65533;Ji1&#65533;&#65533;]eD2&#65533;.*&#65533;:X&#65533;&#65533;&#295;&#65533;*j&#65533;&#65533;C&#65533;&#65533;&#65533;&#65533;&#65533;f&#65533;^&#65533;,&#65533;%&#65533;&#65533;cSf&#65533;S&#65533;D}tkg&#65533;&#65533;&#65533;&#65533;^I&#65533;:&#65533;ll&#65533;&#65533;
&#65533;Se]&#65533;Yzk&#65533;QDZ&#65533;iD&#65533;k&#65533;&#65533;W&#65533;"2X&#65533;<&#65533;B|3X1&#1824;&#65533;vB	m B&#65533;&#65533;&#65533;&A&#65533;&#65533;~@&#65533;&#65533;RY0&#65533;&#65533;[&#65533;cQ&#65533;&#65533;&#65533;&#65533;8&#65533;&#65533;vC&#65533;&#65533;pFd_&#65533;&#65533;&#65533;&#65533;&#65533;XT&#65533;![&#65533;fg&#65533;&#65533;m;&#65533;&#65533;Ce&#65533;&#65533;"&#65533;q&#65533;&#65533;4&#65533;&#65533;&#65533;$Io&#65533;	<	&#65533;&#65533;	&#65533;{%&#65533;&#65533;O\&#65533;	'&#65533;P&#1748;P@&#65533;&&#65533;&#65533;S&#65533;&#65533;&#65533;&#65533;lo&#65533;cQ&#65533;<&&#65533;a&#1940;+&#65533;&#812;&#65533;'&#65533;&#65533;&#65533;wp<n&#65533;)/&#65533;R8&#65533;[&#65533;&#65533;4\&#65533;&#65533;&#65533;6&#65533;&#65533;&#65533;&#65533;^&#65533;|&#1063;/B&#622;&#65533;x.&#65533;&#65533;	D^I&#65533;-&#65533;&#65533;&#65533;&#65533;)X&#65533;&#65533;&#65533;	IM\&#65533;&#65533;O&#65533;9&#65533;9p4`= C&#65533;n&#65533;&#65533;03H&#65533;:u V&#65533; 	&#65533;&#65533;\
&l&#65533;&#65533;&#65533;O&#65533;)&#65533;&#65533;r/&#65533;&#65533;p&#65533;&#65533;	&#65533;&#65533;5k&#65533;M&#65533;]D[ KpN&#65533;&#65533;&#65533;kK?L&#65533;3&#65533;)Yv&#65533;i&#65533;&#65533;&#65533;&#65533;4C<&#65533;4 &#65533;xG&#65533;&#65533;W&#65533;Ha2&#65533;''3&#65533;&#65533;wA&#65533;9c&#65533;X&#65533;&#471;&#65533;&#65533;4&#65533;4&#65533;Nt&#65533;IZmKql&#65533;&#65533;0&#65533;&#65533;cj&#65533;L8 . 60I ?PM -e@6%&#65533;&#65533;	&#65533;@\&#297;\#M"?&#65533;&#65533;&#65533;8?b%V&#65533;5&#65533;&#65533;&#65533;Mk1&#65533;E&#65533;QAz1D|&#65533;`h&#65533;-d&#65533;AFt&#65533;Yc&#65533;~ppmr=5D&#65533;w|&#65533;#&#65533;&#65533;&#65533;&#65533;Z&#65533;A +&#65533;UgPA&#65533;&#65533;| &#65533;&#65533;&#65533;&#65533;T&#65533;&#65533;&#15546;.&#65533;&#1619;&#65533;&#65533;6"&#65533;2u&#65533;:{V&#65533;&#65533;&#65533;&#65533;KDl&#65533;&#65533;w&#65533;Y&#65533;@b&#65533;&#65533;&#65533;&#65533;%&#65533; -h&#65533;&#65533;T&#65533;I&#65533;&#65533;T&#65533;Azc&#65533;}/"&#65533;l&&#65533;|d@P&#65533;jb0eO4&#65533;?x&#65533;tC&#65533;q@&#849;&#65533;?gI&#65533;E&#65533;&#65533;pvid&#65533;&#65533;T&#65533;dI&#65533;da0&#65533;mQ&#65533;&#65533;18He&#65533;U;=&#65533;!qJ;&#65533;&#65533;&#65533;&#65533;&#65533;\&#65533;l&#65533;"B&#65533;&#65533;U&#65533;&#65533;M&#65533;V\k&#65533;&"q&#65533;(&#65533;-&#65533;"&#65533;&#65533;&#65533;W&#65533;V&#65533;5&#65533;f&#65533;o&#65533;&#65533;H&#65533;&#65533;C&#65533;B&2;U&#65533;&#65533;&#65533;&#65533;6k&#65533;&#65533;C+|&#65533;1(&#65533;t&#65533;"2&#65533;&#65533;&#10892;S&#65533;&#65533;	&#65533;La&#65533;/u&#65533;&#65533;8.&#65533;D&#65533;&#65533;&#65533;rh29&#65533;(&#65533;&#65533;*&#65533;&#300; &#65533;&#65533;-Y&#65533;b&#1090;&#65533;&#65533;`&#65533;W&#65533;h&#65533;z5k&#65533;+W&#65533;`&#65533;Z&#65533;
U&#65533;Q&#65533;@u&#1684;&#65533;&#65533;I%IN&#65533;D2&#65533;&#65533;G&#65533;-&#65533;&#65533;&#65533;P"F&#65533;E*YI&#65533;'Q&#65533;H&#65533;*&#65533;j&#65533;*SBS&#65533;&#65533;&#65533;	&#65533;%&#65533;&#65533;6q&#65533;D&#65533;Q#F0A&#65533;DjT&#65533;O&#65533;>v&#65533;&#65533;&#65533;Fz&#65533;(Q"&#65533;<|a&#65533;dJ&#65533;/f&#1044;&#65533;&#793;4h&#65533;&#65533;!&#65533;(&#65533;&#65533;N&#65533;H&#65533;&#1704;5&#65533;'OP-e&#65533;&#65533;T&#65533;&#65533;&#65533;&#65533;&#65533;&#65533;J'J&#65533;&#65533;&#65533;&M&#65533;0l&#65533;&#513;&#65533;)V&#65533;&#65533;p9C'&#1716;&#65533;&#65533;&#65533;&#65533;g&#65533;={&#65533;&#65533;&#65533;s&#65533;&#65533;:uN&#985;&#65533;7n&#65533;&#1081;&#65533;[O&#65533;&#65533;z&#65533;?G&#65533;;z&#65533;{&#65533;&#65533;&#65533; @&#65533;&#65533;&#65533;^&#65533;&#65533;&#65533;&#65533;&#65533;&#65533;3&#65533;&#65533;>}&#65533;&#65533;&#65533;&#65533;&#65533;{&#65533;&#65533;&#65533;&#65533;&#65533;&#254;&#65533; 	&#65533;&#65533;A
)&#65533;A90&#65533;&#65533;&#65533;iF&#65533;R$&#65533;B&#65533;&#65533;&#65533;&#65533;+&#65533;&#65533;&#65533;x&#65533;!&#65533;|&#65533;&#65533;'&#65533;&#65533;&#65533;=&#65533;&#65533;M&#65533;&#65533;hQ>&#65533;$&#65533;E9&#65533;E"&#65533;&#65533;%C	DBYACt&#65533;&#65533;&GQ&#65533;CA&#65533;&#65533;&#271;&#65533;&#65533;#7&#65533;@&#65533;5&#1664;c&#65533;&#65533;&#65533;c&#65533;<&#65533;C&#65533;7&#65533;`&#65533;6L&#65533;=&#65533;&#65533;&#65533;&#65533;QD&#65533;C)&#65533;&#65533;>&#65533;&#559;>&#65533;&#65533;&#65533;o<BY&#65533;I&#65533;d&#65533;J&#65533;C)&#65533; &#65533;"&#65533;&#65533;&#138;+&#65533;&#65533;"&#65533;5&#65533;&#65533;&#65533;&#65533;F&&#65533;&#65533;&#65533;J&&#65533;&#65533;I(&#65533;&#274;K^&#65533;d&#65533;&#65533;,q&#65533;B@x&#65533;&#65533;:&#65533;N&#65533;U-&#65533;X#Xa&#65533;d&#65533;2&#65533;&#65533;+e&#65533;P&#65533;X5&#65533;@C&#65533;`&#65533;H&#65533;d&#65533;&#65533;&#65533;5&#65533;=+&#65533;hm&#65533;/&#65533; &#65533;&#65533;2&#65533;8&#65533;3&#65533;%C&#65533;/&#65533;&#65533;&#65533;&#65533;.&#65533;&#834;&#65533;)&#65533;&#65533;y&#65533;&#65533;&#139;1&#909;&#65533;&#65533;2&#65533;&#65533;&#65533;`/&#65533;5c&#65533;&#65533;5c`0&#65533;(&#65533;&#65533;1&#65533;&#65533;&#65533;&#65533;/&#65533;&#65533;&#65533;&#65533;&#65533;&#65533;0:>&#65533;M6&#65533;@W4&#65533;29Y1&#65533;w-&#65533;&#65533;&#65533;&#65533;+&#65533;c&#65533;1&#65533;P&#65533;Y2&#65533;8&#65533;&#65533;Ovb&#65533;&#65533;m]u&#25293;5L&#65533;+&#65533;&#65533;&#65533;&#65533;%c0&#65533;py&#65533;.&#65533;8&#65533;a&#65533;&&#65533;\h&#1357;&#65533;&#1838;&#65533;^&#65533;K&#65533;&#65533;u&#65533;x&#65533;&#65533;&#65533;&#65533;&#65533;&#65533;B&#65533;&#65533;&#65533;m1&#280;W&#65533;4&#65533;&#65533;&#65533;6:&#65533;$[6&#65533;`&#65533;&#65533;g&#65533;;&#65533;y;&#65533;2g2&#65533;&#65533;B&#65533;F*&#65533;L&#65533;5&#65533;&#65533;&#65533;&#65533;H&#65533;D&#65533;@!&#65533;SF)%&#65533;&#65533;LQ&#65533;T+&#65533;'&#65533;dE&#65533;&#65533;_GUVi&#65533;w&#65533;[yY&#65533;O&#65533;wW`&#65533;eYbI>!XfI&#65533;&#65533;V&#65533;g~x&#65533;g&#65533;&#341;&#65533;5B&#65533;Qf&#65533;&#65533;&#65533;?&#65533;&#65533;&#65533;Fyd&#65533;&#65533;&#65533;<$O&#65533;!&#65533;L&#65533;
&#65533;{&#1341;'&#65533;R&#65533;&#65533;&#65533;I&#65533;G&#65533;&#65533;*&#65533;?G,&#65533;*&#65533;&#65533;Q>QO&#65533;d2b&#65533;&#65533;&#65533;&Q&#65533;6x&#65533;
G&#65533;&#65533;n&#65533;-KpBk`(&#65533;[( !&#65533;KF&#65533;&#65533;Q(:&#65533;	&#65533;`&#65533;&#65533;&#65533;&0&#65533;&#65533;&#65533;pB&#65533;&#65533;_(@&#65533;Plb&#65533; &#2054;2l&#65533;&#65533;C&#65533;p,&#65533;&#65533;n&#65533;or&#65533;&#65533;&#65533;&#65533;}ul&#65533;E0&#65533;&#65533;8phC&#65533;@&#65533;&#65533;&#65533;!&#65533;&#65533;&#65533;&#65533;`:fq&#65533;Y$&#65533;x&#65533;C&#65533;&#65533;P=&#65533;!c&#65533;s7&#65533;a2&#65533;o&#65533;#&#65533;&#65533;r7&#65533;&#65533;&#65533;$&#65533;&#65533; bG&#145;&#65533;&#65533;<-&#65533;B&#65533;&#65533;&#65533;&#65533;&#65533; &#65533;&#65533;Av&#65533;&#65533;!	Wh&#65533;Xt	&#65533; &#65533;&#65533;g&#65533;&#65533;"O&#65533;&#288;A"G&#65533;&#65533;R&#65533;&#65533;&#65533;B,hHA"&#65533;&#65533;&#65533;&#65533;&#65533;>X&#65533;k:&#65533;&#65533;&#65533;&#65533;7&#65533;!Ls&#65533;&#65533;&#65533;&#65533;6(&#65533;)N&#65533;&#65533;B&#65533;d&#65533;&#65533;&#65533;Q &#65533;S=&#65533;&#65533;O~&#65533;d!A&#65533;IF&#65533;(&#65533;&#65533;&#65533;&#65533;S&#65533;`@8Z&#65533;P&#65533;#<ah&#65533;&#65533;&#65533;&#65533;#&#65533;T&#65533;&,&#65533;&#65533;n&#65533;&#232;0&#65533;&#65533;&#65533;&#50204;&#65533;t&#1252;&#65533;Y&#65533;T&#65533;&#65533;.&#65533;c&#65533;%S&#65533;&#1133;f{IW&#65533;l&#65533;.&#65533;X]&#65533;`-T&#65533;f k&#65533;&#562;&#65533;&#65533;&#65533;U,]&#65533;&#65533;&#65533;&#65533;,pAc&#65533;&#65533;&#65533;&#65533;&#65533;&#65533;&#65533;&#65533;cn&#65533;&#65533;T&#65533;&#65533;&#65533;&#65533;&#65533;&#65533;;V&#1908;&#65533;,Ta
T&#65533;B&#65533;&#65533;&#65533;M&#65533;&#65533;`XK&#244;Nf&#65533;&#65533;K&#65533;|1&#65533;g&#1257;qk&#65533;&#65533;i(&#65533;&#1413;q&#65533;l[	k&#656;.40KY=Ee&#65533;@N6&#65533;M\*$W&#1539;&#65533;&#65533;P&#65533;&#65533;M&#65533;e&#1630;&#65533;&#1324;&#65533;&#65533;&#65533;&#65533;&#65533;&#65533;_c&#65533;-i&#65533;F&#65533;s&#65533;l]&#65533;mC&#65533;&#65533;=&#65533;Ak&#65533;k&#65533;7&#65533;&#65533;d.ecM&#65533;62\&#65533;Ze&#65533;[&#65533;&#264;H&#65533;&#65533;T&#65533;"&#65533;&#65533;8&#65533;Q&#65533;Q&#65533;&#65533;|&#65533;&#65533;tOv&#65533;&#65533;'Ba&#65533;&#65533;&#65533;(&#65533;`&#65533;&#65533;Z&#65533;Z0d&#65533;]D&#65533;ZLD{&#65533;@&#65533;~,&#65533;&#65533;&#65533;y&#65533;&#65533;^&#65533;&#955;&#65533;S&#65533;w&#65533;&#65533;&#65533;'	&&#65533;&#1235;&#65533;&#65533;R!&#65533;&#65533;&#65533;E&#65533;&#65533;&#65533;&#65533;'&#65533;|&#65533;&#350;&#1540;%"A&#65533;&#65533;L&#65533;%()	&#65533;F&#65533;&#65533;&#65533;&#65533;&#65533;&#65533;h!'D2&#65533;&#65533;&#65533;V&#65533;&#65533;C&#65533;`&#65533;&#65533;= B&#65533;!&#65533;&#65533;B&#65533;&#65533;&#65533;&#65533;-&#65533;&#65533;( %^&#65533;&#65533;f&#65533;s&#65533;&#65533;&#65533;4&#65533;&#65533;MD&&#325;&#65533;&#65533;b2!&#65533;C&#65533;&#65533;oh&#65533;U&#65533;&#65533;&#65533;8&#65533;aeV&#65533;&#65533;&#65533;:&#65533;SWs&#65533;n&#65533;&#65533;&#65533;?4:&#65533;&#65533;O&#65533;&#65533;6&#65533;&#65533;&#65533;q&#65533;&#65533;t&#65533;s&#65533;&#65533;&#65533;&#65533;qx&#65533;&#43035;&#65533;&#65533;>&#65533;&#65533;Mo&#65533;&#65533;h?X'Ng,&#65533;&#65533;&#65533;=W&#65533;&#65533;&#65533;S&#65533;C^&#65533;&#65533;&#65533;M&#65533;&#65533;&#65533;L/s&#65533;
 B&#65533;)&#65533; 0&#65533;A&#65533;&#65533;&#65533;&#65533;J&#65533;B&#65533; *L&#65533;(&#65533;#'d&#65533;B&#65533;x&#65533;R&#65533;;&#65533;&#65533;@&#65533;h%&#65533;&#65533;8r&#65533;| &#65533;>q#BP&#65533;qX&#65533;&#65533;&Y&#65533;&#65533;!Y_&#65533;q&#65533;&#65533;&#65533;3|&#65533;&#65533;iC&#65533;&#65533; &#65533;H&#65533;H&#65533;&#65533;&#65533;&#65533;&#65533;FE+&#65533;&#65533;J&#65533;1&#65533;&#65533;,bf&#65533;&#65533;&#65533;=&#65533;&#65533; /&#65533;n&#65533;&#65533;$L&#65533;h&#65533;C&#65533;=IiH&#65533; :!&#65533;t&#65533;z&#65533;xH&#65533;&#65533;&#65533;.&#65533;7]kOC&#65533;&#65533;p&#65533;{&#65533;&#65533;
&#65533;&#65533;&#65533;47&#65533;&#65533;&#65533;b&#65533;&#65533;&#65533;&#65533;&#65533;3&#65533;E&#65533;]w&#65533;&#65533;&#65533;6&#769;=rP&#65533;&#282;j&#65533;&#714;V&#65533;\&#65533;X&#65533;&#65533;P&#65533;*h&#65533;
W&#65533;;Q&#65533;&#65533;&#65533;-`Af&#65533;&#65533;:1&#65533;P&#65533;&#65533;&#65533;B&#65533;u&#65533;&#65533;\U&#65533;_&#65533;t8d&#65533;&#65533;`_&#65533;&#65533;&&#65533;R`&#65533;&#65533;\Q7X:V.lu&#898;&#65533;&#65533;&#65533;Ai&#65533;&#65533;g&#65533;`&#65533;	&#65533;&#65533;&#65533;&#65533;&#65533;.&#393;&#65533;\rg&#65533;&#65533;&#65533;Kra&#65533;&#65533;"?&#65533;h)&#65533;&#65533;\Z&#700;&#65533;&#1173;N+&#65533;9&#1772;&#65533;&#65533;<&#65533;&#65533;.mu&#65533;&#65533;&#65533;&#65533;3&#65533;&#65533;e&#65533;&#9852;&#65533;&#65533;2&#65533;a&#65533;R(f&#65533; &#65533;&#65533;&#65533;&#65533;-&#65533;&#65533;&#175;&#65533;A0&#65533;I&#65533;)&#65533;S&#65533;&#65533;&#65533;&#65533;	&#65533;!&#65533;&#65533;&#65533;&#65533;	&#65533;I&#65533;&#65533;&#65533;&#65533;iZ&#65533;&#65533;&#65533;&#65533;&#65533;&#65533;YP&#65533;&#65533;QW`U&#559;T0&#6725;&#65533;&#65533;&#65533;&#65533;c&#65533;&#65533;8T&#65533;%&#65533;IXJp&#65533;&#65533;@:ss4&#65533; &&#65533;&#65533;&#65533;F&#65533;X&#65533;&#65533;!&#65533;&#65533;Ip&#65533;	Q&#65533;&#65533;X&#65533;Z&#65533;I&#65533;P&#65533;&#65533;&#65533;&#65533;X)0&#65533;@x&#65533;,&#65533;Ur&#65533;&#65533;&#65533;&#65533;&#65533;&#65533;&#1568;7&#65533;((&#65533;7&#65533;I&#65533;I&#516;N&#65533;!&#65533;S&#65533;&#65533;&#65533;&#65533;&#65533;&#65533;&#65533;&#65533;O&#1036;&#65533;G&#65533;<&#65533;?&#746;/&#65533;&#65533;.&#65533;HL&#65533;4A&#65533;&#65533;&#65533;p&#65533;:&#65533;'?&#65533;3q&#65533;8&#65533;&#65533;&#65533;&#65533;hu3&#65533;&#65533;50&#65533;;`Q&#1229;?!&#65533;&#65533;H&#65533;&#65533;H&#65533;&#65533;:
&#65533;&#65533;a&#65533;&#65533;*&#65533;>&#65533;{&#65533;&#65533;&#65533;&#65533;Xk&#65533;J&#65533;2&#65533;T&#65533;?`&#65533;	"&#65533;&#65533;h4<X&#65533;1x&#65533;&#65533;&#65533;&#65533;j&#65533;&#65533;) 6 E&#65533;&#65533;K&#1569;&#65533;&#65533;&#65533;R+&#65533;&#65533;&#946;,f&#65533;>&#65533;&#65533;A&#65533;;&#65533;&#65533;Hfa85I2&#65533;C(&#65533;@&#65533;3
&#65533;m&#65533;&#65533;&#233;,e&#1644;&#20483;&#65533;il&#65533;&#65533;x&#65533;&#1952;&#65533;&#65533;&#65533;Bc&#65533;:&#41935;&#65533;9&#65533;_B&#65533;>h&#65533;.h&#65533;&#65533;&#65533;x&#65533;s&#65533;&#65533;p&#65533; &#65533;r,6&#65533;&#65533;0.rru#&#65533;&#65533;`4O)8&#65533;=c9;&#65533;&#65533;&#65533;:>w&#65533;&#65533;+p+&#65533;&#65533;*&#65533;&#65533;,&#1026;&#65533;&#65533;/&#1538;*&#65533;<&#65533;&#65533;&#65533;&#65533;;&#65533;&#65533;9&#65533;a&#65533;&#65533;Y&#65533;&#65533;&#65533;&#65533;ZM&#65533;4(,ya&#65533;&#65533;!&#65533;l.&#65533;&#65533;&#65533;&#65533;";&#65533;)&#65533;&#65533;&#65533;&#65533;&#65533;;&#65533;+!,&#65533;&#1355;K&#65533;r&#65533;&#65533;z&#611;&#65533;d,-&#65533;&#65533;(x&#65533;&#65533;2&#65533;&#65533;&#65533;s&#614;&#65533;)&#65533;&#1520;)&#65533;Z&#65533;&#842;8&#1138;&#1068;>&#65533;&#65533;7h&#65533;&#65533;H&#65533;&#65533;#'n2)nz&#65533;k&#65533;&#65533;4&#65533;&#65533;+7&#37628;&#43780;;&#65533;&#65533;2PM&#65533;S&#65533;&#65533;k.i&#65533;M&#65533;&#65533;:&#65533;&#65533;&#65533;&#65533;&#65533;&#65533;,&#65533;4rN&#65533;L#&#65533;,)JK)j!&#65533;4&#65533;v95&#65533;(b&#65533;&#65533;Q,&#65533;&#65533;&#682;&#65533;D&#65533;j>-&#65533;* C&#65533;IX&#65533;&#65533;qH&#65533;&#65533;N8&#65533;U`&#65533;&#65533;y&#65533;&#65533;A&#65533;Y&#65533;&#65533;&#65533;/&#65533;&#524;&#65533;&#12895;8&#65533;-&#65533;&#65533;jX&#65533;&#65533;Z&#65533;^&#65533;]&#65533;&#65533;^&#65533;\&#65533;&#65533;;P&#65533;:&#65533;&#65533;/&#65533;&#65533;&#65533;-QYh&#65533;&#65533;J&#65533;&#1537;&#65533;&#65533;&#65533;&#65533;&#65533;O$&#65533;&#65533;&&#65533;a&#65533;&.*&#65533;&#515;> &#65533;A@U&#65533;&#65533;a&#65533;	&#985;&#65533;G@	&#65533;&#65533;!N&#65533;&#65533;F&#65533;&#424;&#65533;&#65533;)&#65533;&#65533; /3>P*`&#65533;&8&#65533; &#65533;&#65533;&#65533;&#65533;&#65533;jc9&#65533;&#65533;&#65533;8&#65533;+6P&#65533;m&#65533;&#65533;&#65533;&#65533;&#65533;7&#752;I&#65533;&#65533;&#65533;@3*&#65533;!&#65533;
&#65533;&#65533;&#65533;H0?&#65533;E5&#65533;&#65533;-&#65533;&#355;&#65533;&#65533;&#65533;&#65533;&#65533;59&#65533;B&#13201;B2&#40465;&#1170;&#65533;&#65533;QC&#65533;_&#65533;&#65533;PC&#65533;T&#65533;D&#65533;&#65533;&#65533;&#65533;&#65533;'&#65533; B&#65533;h4N&#65533;2&#65533;#9&#65533;&#65533;&#65533;&#65533;#:R>xMe&#65533;:&#65533;&#65533;&#65533;,&#65533;M&#65533;i&#22147;&#65533;8&#65533;E&#65533;0FB&#65533;&#65533;&#65533;&#65533;&#65533;:&#65533;?&#65533;"&#65533;&#65533;&#65533;&#65533;&#65533;`&#65533;+&#65533;&#65533;+&#65533;&#65533;+Y&#65533;@&#65533;;&#65533;&#65533;&#65533;&#65533;&#65533;&#65533;"&#65533;6&#65533;&#1736;&#65533;2&#65533;{&#65533;&#65533;~&#65533;&#65533;~&#65533;&#65533;6&#65533;R;&#65533;9h8&#65533;W&#65533;&#65533;&#65533;&#1038;&#65533;&#65533;&#65533;nZ&#65533;&#65533;P&#65533;2;&#21395;&#65533;5Y&#65533;&#65533;&#65533;&#65533;O&#65533;&#65533;\;V&#65533;0H&#65533;h&#65533;/&#65533;&#65533;' &#65533;&#544;h&#65533;&#65533;0&#65533;h&#65533;(&#65533;&#65533;&#65533;&#65533;&#65533;0&#65533;+&#65533;&#65533;*&#65533;&#1479;&#65533;&#65533;&#65533;&#65533;&#65533;&#65533;&J&#13471;z&#65533;&#65533;4w&#65533;s;&#65533;&#1602;&#619;)&#65533;<y&#65533;&#65533;
&#65533;&#65533;T&#65533;&#65533;&#65533;&#65533;&#65533;&#65533;DX&#65533;=&#65533;&#65533;&#65533;aNnZ&#65533;&#65533;	&#65533;&#65533;&#65533;&#65533;&#1362;&#938;&#65533;/&#65533;Li&#65533;>&#65533;\&#328;&#65533;&#65533;&#65533;&#65533;) &#65533;(&#65533;}&#65533;&#1612;&#65533;4&#65533;.&#65533;&#65533;&#65533;j&#65533;&#65533;(x)&#65533;0`;mq/I&#65533;&#65533;&#65533;&#65533;)&#65533;&#65533;&#499;/P&#65533;&#65533;Y&#65533;h&#40803;d&#65533;\&#65533;&#65533;9bX&#65533; &#65533;&#65533;&#65533;&#65533;&#65533;&#619;&#65533;\?&#65533;}:&#65533;Y>l&#65533;&#65533;jAa&#65533;&#65533;&#65533;&#65533;&#65533;&#65533;&#65533;&#65533;&#65533;K&#65533;-Y*&#65533;9=z&#65533;\b&#65533;]bi&#65533;8&#65533;&#65533;S&#65533;&#2042;*&#65533;)&#65533;&#65533;)&#65533;J&#65533;&#65533;=&#65533;&#65533;&#65533;&#65533;&#65533;Z&#65533;Y&#65533;&#65533;&#65533;&#65533;&#65533;&#1666;&#65533;&#65533;&#65533;BSP&#65533;&#65533;&#65533;[&#65533;&#65533;&#65533;&#65533;AT@&#65533;&#65533;O&#65533;&#65533;&#65533;&#65533;WR&#65533;WiB&#65533;&#65533;QU&#65533;P&#65533;`&#65533;&#65533;&#65533;&#65533;8&#65533;S&#65533;!&#65533;&#65533;OHD&#864;&#65533;R@
	&#65533;Q&#65533;&#65533;M&#65533;&#65533;$^mc,&#65533;&#65533;@7&#65533;4&#65533;&#65533;9&#65533;&#65533;&#65533;8Cb&#65533;D &#65533;&#65533;&#65533;&#65533;&#65533;&#65533;&#65533;&#65533;&#65533;&#65533;&#65533;LP&#65533;&#1668;&#65533;u&#65533;&#65533;
&#65533;G&#65533;&#65533; F&#65533;&#65533;&#65533;E8@&#65533;&#65533;3&#65533;,`&#65533; &#1025;&#65533;&#65533;(&#65533;&#65533;&#65533;&#65533;(n&#65533;!&#65533;&#65533;,&#65533;&#65533;A&#65533;	F&#65533;	I&#65533;&#65533;FP&#65533;}C&&#65533;&#65533;?&#65533;x&#65533;(&#65533;@&#65533;&#65533;&#65533;x&#65533;.&#65533;&#65533;&#65533;&#65533;&#65533;&#65533;u&#65533;'&#65533;&#65533;-&#65533;e&#65533;&#65533;&#65533;R^&#20514;&#65533;:&#65533;&#65533;&#65533;&#65533;&#65533;&#65533;=&#65533;Z#&#65533; &#65533;1i#tb&#65533;^&#65533;D/&#65533;&#65533;&#1315;\$EF&#65533;Y%&#65533;&#65533;&&#65533;&#65533;N&#65533;,Y.&#65533;H53&#65533;#tV;(&#65533;@&#65533;&#65533;`&#65533;V&#65533; R:&#65533;&#65533;}&#65533;4&#65533;&#65533;'0&#65533;#(&#65533;p&#65533;&#65533;&#65533;!`*&#514;s&#65533;,&#65533;\#]&#65533;&#65533;&#65533;&#65533;{+&#65533;&#65533;.p/&#1026;)`$0&#65533;k&#65533;f$`(&#65533;-&#65533;&#65533;2&#65533;&&#65533;&#65533;&#65533;&#65533;5&#65533;4E&#65533;U&#65533;(&#65533;&#65533;^7x=1P&#65533;&#65533;&#65533;J&#65533;&#65533;>FU_A&#65533;NLO^&#65533;&#65533;l%&#898;*&#65533;2&#65533;&#65533;&#65533;h&#65533;&#65533;`&#65533;&#65533;`&#65533;&#65533;&#65533;&#65533;&#65533;&#65533;&#65533;,p&#65533;#X&#65533;'&#65533;+&#65533;&#65533;&#65533;&#65533;&#65533;{O&#65533;r&#65533;J&#65533;&#65533;Q&#65533;&#65533;&#65533;&#65533;&#65533;*&#65533;*&#1044;&#65533;&#65533;&#65533;&#65533;r&#65533;&#65533;&#65533;w&#65533;&#65533;~)&#65533;zO&#1192;&#65533;A.&#65533;y*&#65533;1&#65533;I&#65533;&#65533;&#13612;&#65533;&#1832;gr&#65533;&#65533;&#41145;&#24476;y&#65533;v&#65533;&#65533;vf* &#746;*+&#65533;&#65533;Y&#65533;f&#65533;-h&#1670;&#65533;c&#65533;+-&#65533;&#65533;&#65533;&#1835;&#65533;&#65533;&#147;+&#65533;&#65533;&#65533;&#65533;$&#65533;&#65533;I&#65533;T&#65533;&#65533;&#65533;g&#65533;&#65533;N7&#65533;2&#65533;o&#65533;&#1146;,&#1243;J&#65533;h&#65533;&#65533;&#65533;&#65533;>j)&#1681;&#1052;M&#65533;]f&#65533;jq&#1695;&#65533;&#65533;&#65533;&#65533;&#1745;1&#65533;&#65533;bg&#65533;lU:&#65533;&#65533;&#65533;wX+J.&#1588;[&#65533;a&#65533;&#65533;=sA&#65533;&#65533;&#65533;&#65533;z&#65533;
`A&#65533;/&#65533;Z&#65533;&#65533;&#65533;T&#65533;MP&#65533;&#65533;&#65533;&#65533;&#65533;&#65533;
E&#65533;&#65533;&#65533;&#65533;?&#65533;SN&#65533;B&#65533;I&#65533;&#65533;Rp`&#65533;8&#65533;G&#65533;J&#65533;&#65533;v&#65533;H&#65533;&#65533;&#65533;&#424;%1nD&#65533;&#65533;A&#65533;&#65533;9&#65533;,&#65533;kL&#65533;l-H&#65533;&#65533;&#65533;&#45238;&#65533;&#65533;q&#65533;&#65533;&#65533;@(&#65533;3&E&#65533;&#65533;&#65533;N	&#65533;&#65533;&#65533;*&#65533;!&#608;R3&#65533;1DkTp!&#65533;%#FAhH:X&#65533;.p&#65533; H&#65533;&#65533;&#65533;4mC`9&#65533;&#65533;&#65533;&#65533;)`&#65533;"&#65533;&#65533;1&#65533;<&#65533;&#65533; IpI&#65533;/&#643;X,&#65533;E&#65533;X3P,&#65533;&#130;(&#65533;'(i"0)&#65533;:s=N&#65533;
Z&#65533;%&#960;c&#65533;4
[&#65533;Edu&#65533;&#1976;'@&#65533;B&#65533;zF1&#65533;C&#65533;&#65533;&#65533;FB&#1572;&#65533;
	&#65533;
1BP&#65533;"M&#65533;@ &#65533;w&#65533;E&#65533;8&#65533;&#65533;&#65533;&#65533;&#65533;:&#65533;k&#65533;&#65533;&#65533;&#65533;p57&#65533;5&#65533;`S&#65533;U,&#65533;&#499;	&#65533;+&#65533;q &#65533;X&#65533;&#65533;$&#65533; &#450;&#1162;&#65533;&#65533;f&#65533;0&#65533;Zp&#65533;#p&#65533;% &#65533;$&#65533;& &#65533;!pb8&#65533;&#65533;{9Ki&#65533;&#65533;y9&#65533;/&#65533;&#65533;&#65533;y8&#65533;=&#30853;&#65533;=&#65533;e&#65533;&#65533;Q#&#65533;&#65533;&#65533;&#65533;T`>k.7&#65533;&#65533;_&#65533;M>&#65533;&#65533;&#635;&#65533;&#65533;&#65533;(H&#65533;r$&#65533;&#65533;q&#65533;&#65533;&#65533;nm\ &#65533;#&#65533;%&#65533;&#65533;q)&#65533;&#65533;&#65533;&#1163;&#65533;&#65533;:&#65533;&#65533;tj&#65533;
;&#65533;&#618;&#65533;&#65533;&#65533;&#65533;&#65533;&#65533;&#65533;j&#65533;&#65533;&#65533;&#65533;&#65533;*&#65533;&#65533;N&#65533;&#65533;&#65533;&#65533;=&#65533;71&#65533;&#65533;:+&#65533;w&#65533;f&#732;&#65533;&#65533;&#65533;&#65533;&#43810;&#65533;&#65533;&#65533;&#65533;&#65533;&#65533;k&#65533;+&#65533;i&#65533;&#65533;&#65533;&#65533;&#65533;&#65533;&#65533;&#258;}K+&#65533;&#65533;&`&#65533;F&#65533;Z&#65533;&#65533;&#65533;i.&#749;&#65533;&#65533;sam&#65533;5=&#65533;9i&#65533;)N&#65533;&#1355;&#65533;&#65533;=&#65533;S&#65533;&#65533;&#1895;&#65533; &#65533;G_K&#65533;&#65533;&#65533;\&#65533;&#65533;&#65533;&#65533;&#65533;3^mY&#65533;&#65533;3&#65533;&#65533;I&#65533;&#1626;&#65533;&#65533;k&#65533;/&#65533;4&#65533;&#65533;&#65533;&#1667;7&#65533;z/&#65533;&#65533;7`"&#65533;i&#65533;&#65533;%O&#65533;&#1715;&#1828;=&#65533;d&#1920;K+&#65533;&#65533;S &#65533;&#65533;JA{_&#65533;M&#65533;S0&#65533;P&#65533;93/7 !!bK&#65533;3&x&#65533;	&#65533;&#65533;SA&#65533;J&#65533;X&#65533;&#65533;(4n&#65533;$&#65533;O&#65533;'k&#65533;F3&#1101;[&#65533;%>&#65533;&#65533;*&#619;&#65533;&#65533;:&#65533;&#65533;&#65533;&#65533;&#65533;&#65533;&#65533;&#65533;&#65533;&#687;;&#65533;5x&#65533;2&#65533;&#65533;&#65533;&#65533;&#65533;>&#65533;&#65533;nVa
&#65533;x1&#65533;&#65533;&#65533;=&#65533;v&#65533;M&#65533;&#65533;&#65533;0&#65533;&#65533;@&#65533;6(&#65533;,X  &#65533;!&#65533;&#65533;8&#65533;SV"C&#65533; q&#65533;&#65533;%0&#65533;%&#65533;S;&#65533;&#65533;EC&#65533;&#65533;&#65533;<&#65533;N&#65533;v&#65533;&#65533;&#65533;&#65533;&#65533;*x&#65533;' &#65533;#h'`&#65533;&#65533;`&#65533;&#65533;&#65226;0&#204;!C&#65533;&#65533;4i&#1044;1&#65533;&#65533;&#65533;&#65533;7n&#65533;P&#65533;H&#65533;&#860;;w&#65533;&#65533;&#65533;&#65533;Q&#65533;>}&#65533;&#65533;&#65533;&#65533;G&#989;:u&#65533;\&#65533;1&#65533;&#65533; &#65533;&#65533;#&#65533;O&#65533;B:u:&#65533;&#65533;&#1056;A&#65533;-ZSO9q&#65533;&#545;&#65533;&#65533;&#65533;?&#65533;	4&#65533;&#65533;@&#65533;l&#65533;G&#65533;8u4&&#65533;&#65533;&#65533;&#65533;8L&#65533;Q&#65533;&#65533;.T&#65533;,a&#65533;&#65533;&#65533;#K&#65533;X&#65533;r&#65533;&#65533;&#65533;-\&#65533;&#65533;!c&#65533;L&#65533;1a&#65533;p&#65533;b&#65533;
&#65533;(L&#65533;&#65533;-&#65533;&#65533;&#65533;"?v&#65533;&#65533;!&#65533;H%G@7&#65533;R&#65533;J/&#65533;&#65533;&#65533;&#65533;J,Z&#65533;t	s&#65533;&#65533;&#65533;t&#65533;M&#461;&#65533;2&#65533;13&#65533;&#65533;.f*&#65533;i&#65533;|&#65533;&#65533;i&#1328;i#q&#65533;&#65533;&#65533;&#65533;&#65533;&#65533;&&#65533;&#65533;&#65533;1lF&#65533;'I&#65533; &#65533;&#65533;	f&#65533;y)C&#65533;&#65533;&#65533;&#65533;#L&#65533;?&#65533;&#65533;$Jl[&#65533;&#389;Q4&#65533;&#65533;SXa&#65533;:&#65533; &#65533;&#65533;&#388;a &#65533;X0h&#65533; V&#65533;V&#65533;&#65533;&#65533;\l&#65533;&#65533;Y&#65533;&#65533;&#65533;d&#65533;&#65533;&#65533;&#65533;at&#65533;&#65533;PH&#1538;#
6&#65533;_t&#65533;b&#65533;&#65533;&#65533;l^ &#65533;&#65533;a&#65533;&#65533;q&#65533;A&#65533;a&#65533;&#65533;&#65533;C:)F&#65533;&#65533;&#65533;XW@6&#65533;W&#65533;q&#65533;hg&#65533;W4Y&#1047;`|1&#65533;e4&#65533;uE&#65533;&#65533;g(&&#65533;
!V&#405;&#65533;&#65533;&#65533;\n&#65533;&#65533;&#65533;6&#65533;FtxB&#65533;Fb_&#65533;Qg&#65533;&#1257;&#65533;&#65533;gP&#65533;&#65533;&#65533;%$&#65533;_&#65533;%&#65533;&#65533;i@&#1286;E&#65533;2T'wkP&#65533;&#65533;v:&#65533;hXL&#625;&#65533;s&#65533;:w&#308;&#65533;s&#65533;&#65533;&#65533;&#65533;&#65533;&#65533;&#65533;r&#65533;&#65533;&#1825;&#65533;V&#65533;&#65533;l&#65533;UjSu&#65533;&#65533;k&#65533;&#65533;&#65533;&#1427;a&#65533;2
*&#65533;&#65533;"&#65533;(&#65533;p&#65533;&#65533;&&#65533;L2&#65533;$&#65533;4I&#65533;&#65533;&#65533;&#65533;t&#65533;J&#65533;&#65533;&#65533;&#65533;&#65533;&#65533;&#65533;U&#65533;&#65533;&#65533;&#65533;\E&#65533;NBR!E&#65533;&#65533;G&#65533;W	&#65533;{&#65533;v&#65533;&#65533;U&#65533; &#65533;&#65533;h%&#65533;&#65533;&#65533;&#65533;j&#65533;&#65533;]&#65533;|E&#65533;[&#65533;FQ3&#65533;Uh&#65533;&#65533;&#65533;&#65533;u&#65533;&#65533;&#65533;J&#65533;&#65533;&#65533;a&#65533;&#65533;&#65533;&#65533;&#65533;&#65533;&#65533;&#65533;,&#65533;#&#65533;<&#65533;"&#65533;&#65533;&#65533;v&#65533;&#65533;&#65533;q&#65533;!&#65533;a&#65533;&#65533;&#65533;&#65533;&&#65533;U+&#65533;YH&#65533;&#65533;E &#65533;E&#65533;&#65533;&#65533;&#65533;&#65533;Zd&#65533;&#65533;}RhA&#405;&#1317;&#65533;&#65533;h&#65533;!&#65533;A`&#65533;&#65533;e&#65533;&#65533;E&#65533;S`&#65533;&#65533;F&#65533;T&#65533;(E}&#65533;Y&#65533;"c	&#65533;u&#65533;y&#65533;&#65533;&#65533;I&#65533;mq&#65533;&#65533;&#65533;&#1327;&#65533;.&#65533;L&#65533;D&#65533;F&#65533;k&#273;&#65533;&#65533;1 |&#65533;I%!&#65533;&#65533;&#65533;42&#65533;M~&#65533;&#65533;n&#65533;j&#65533;k&#65533;&#65533;&#65533;&#65533;G4M&#65533;q&#65533;r&#65533;&#65533;&#65533;&#647;&#65533;&#65533;&#405;&#65533;9$&#65533;&#65533;v&#65533;&#65533;&#65533;[&#65533;&#65533;&#65533;~&#65533;e,T&#65533;&#65533;&#577;q&#65533;&#65533;&#65533;C&#65533;2&#65533;n&#65533;3&#65533;&#65533;&#65533;#&#65533;&#65533;&#65533;B&#65533;&#65533; &#65533;&#65533;&#65533;&#65533;iHxS&#65533;&#65533; *F&#65533;R&#65533;&#65533;&#1385;Ngq$P&#65533; &#65533;&#58892;u&#65533;Ss:E&#65533;&#65533;&#65533;&#65533;h\x&#65533;&#65533;&#65533;i&#65533;rK&#65533;&#65533;&#65533;>&#65533;e&#65533;&#65533;Z&#65533;P&#65533;0&#65533;&#65533;&#65533;'
T&#1026;&#752;&#65533;$!	&#65533;!"&#65533;8D&#65533;a(t&#65533;&#65533;&#65533;&#65533;E"1<&#65533;&#65533;:$&#65533;&#65533;K&#65533;{&#65533;Fw&#65533;m1&#65533;R&#65533;B&#65533;TS!&#65533;kC&#65533;c&#65533;&#65533;i}^0&#65533;&#65533;&#65533;#&#65533;	O&#65533;zt&#65533;$&#65533;/&#65533;7c&#65533;&#2054;1t&#65533;D&#65533;KCs&#65533;w&#65533;&#65533;&#65533;
&#65533;&#65533;&#10287;&#2020;&#65533;H&#65533;&#65533;&#65533;s&#1696;&#65533;&#65533;&#65533;&#65533;2&#65533;&#945;&#65533;o&#65533;&#65533;<&#2134;&#65533;&#65533;&#1398;&#65533;&#65533;&#65533;&#65533;&#65533;)&#65533;N%&#65533;&#65533;&#65533;|&#65533;&#65533;F&#65533;&#65533;=&#65533;&#65533;&#65533;"&#65533;c&#65533;.&#65533;&#65533;&#65533;O&#65533;!`y0	&#65533;&#65533;&#65533;&#65533;<p&#65533;,&#65533;&#65533;&#65533;Vb&#65533;q^&#65533;H&#65533;&#49159;HN&#65533;:jI&#65533;Y&#65533;&#65533;^&#65533;Av&#65533;&#65533;&#65533;&#65533;C&#65533;C0"j&#65533;8! &#65533;&#846;im&#65533;&#65533;X&#65533;&#65533;&#65533;(&#65533;.<&#65533;*&#65533;rS&#65533;m&#65533;&#65533;&#65533;x&#65533;]7&#65533;pH&#65533;[a&#65533;[&#65533;&#65533;&#65533;&#65533;&#65533;i!&#65533;!&#480;&#1173;BiN&#65533;&#65533;c4!,|(AT&#65533;&#65533;i&#65533;&#65533;&#65533;&#65533;9F&#65533;3&#65533;xR&#65533;&#65533;&#65533;K_&#65533;&#65533;c>g9&#65533;a&#65533;&#65533;&#65533;&#65533;&#65533;&#65533;&#65533;:&#65533;&#65533;Z&#65533;&#65533; 8:&#65533;0_&#65533;X&#16748;&#65533;&#65533;f
uQ&#65533;&#65533;$0a&#65533;%&#65533;&#65533;4$"&#65533;&#65533; *5&#65533;h$&#65533; &#65533;I &#65533;y&#65533;@&#65533;&#65533;>.&#65533;G &#65533;B&#65533;&#1684;&#65533;&#65533;&#65533;HEZx_&#65533;&#65533;&#65533;&#1535;~u&#65533;iTx&#65533;^&#65533;&#65533;&#65533;&#65533;&#65533;&#65533;:5&#65533;;&#65533;]&#65533;z&#65533;&#65533;J&#440;&#65533;M&#65533;l&#65533;z&#65533;&#1832;J6&#65533;Q&#65533;&#65533;&#65533;_I&#65533;*s3N&#65533;&#32854;&#65533;&#65533;m&#65533;9&#65533;&#681;Ev])&#65533;Z&#65533;)M&#65533;qk&#65533;V&#65533;&#65533;&#465;V&#65533;0&#65533;&#65533;q&#65533;$&#65533;Ya
R&#65533;B&#65533;&#65533;&#65533;&#65533;&#65533;U(&#65533;&#65533;&#65533;@&#65533;&#65533;&#65533;J&#65533;&#65533;&#1685;.%&#65533;&#65533;A&#65533;-&#65533;j&#65533;%&#65533;/_&#65533;|i*H&#65533;&#65533;H&#65533;T&#65533;|&#65533;E&#65533;"&#65533;@&#65533;&#65533;<&#65533;&#65533;&#65533;|&#65533;6-(GS&#65533;L&#65533;T&#65533;&#65533;&#65533;&#65533;Y&#65533;&#129;&#41375;$a	&#65533;&#65533;&#65533;&#65533;\)&#65533;/U&#65533;\;&#65533;&#65533;E&#65533;1b&#65533;&#65533;&#65533;&#495;&#65533;&#65533;&#65533;&#65533;&#65533;&#65533;zt&#65533;uAh&#65533;<]y2H-1iX!&#65533;&5)&#444;*H&#65533;&#65533;&#65533;f:&#833;p&#65533;&#65533;&#65533;&#65533;P&#65533;&#65533;&#65533;v&#65533;&#65533;&#65533;&#65533;&#1674;CB&#65533;Qu2!&#65533;&#65533;&#65533;&#1821;&#65533;&#65533;&#65533;&#65533;h&#65533;&#65533;&#65533;&#65533;u&#65533;_&#65533;6K[u'&#65533;&#65533;{r&#65533;&#65533;E&#65533;&#65533;N&#65533;&#65533;7}~&#226;&#65533;&#65533;&#65533;&#65533;&#65533;:&#65533;&#1754;hs&#65533;-}&#65533;KY*&#65533;&#65533;X&#65533;1~&#65533;*&#65533;&#65533;Ho>J&#65533;z)&#65533;&#65533;&#65533;&#65533;&#65533;)Q&#65533;&#65533;O&#65533;&#65533;k&#65533;&#65533;&#65533;&#65533;&#65533;9f&#65533;&#65533;&#65533;&#65533;&#65533;c&#65533;	&#65533;&#65533;&#65533;&#65533;7&#65533;R&#65533;&#65533;Aa&#65533;&#65533;&#65533;&#65533;\v&6d{sSr.&#65533;i&#65533;Ir&#65533;brL&#65533;Ui&#65533;]&#1578;HL&#65533;2&#65533;&#65533;Z&#65533;&#218;Ea
[Z&#65533;&#65533;6&#65533;&#65533;<&#65533;&#65533;`&#65533;H3p&#65533;u&#1813;<&#65533;c&#65533; "*na&#65533;C&#65533;&#65533;p:&#65533;&#443;&#65533;V&#65533;&#65533;&#65533;&#65533;&#65533;&#65533;t&#65533;&#1976;&#65533;&#525;&#65533;&#65533;Q&#65533;X&#65533;&#65533;&#65533;3&#65533;T&#65533;&#65533;&#65533;&#65533;&#65533;Q!&#65533;0&#65533;&#65533;8(&#65533;&#65533;3#b&#48277;&#65533;&#867;&#65533;&#65533;Kb"&#65533;m&#65533;w&#65533;&#65533;mS&#65533;j&#65533;m&#65533;&#65533;&#65533;1Mt^&#65533;NI	1h&#65533;|&#65533;&#65533;&#65533;&#65533;&#65533;b&#65533;]&#65533;&#65533;&#65533;&#65533;u&#65533;&#65533;%E'8&#185;&#938;&#65533;4"3I9&#65533;{J&o&#65533;&#65533;&#65533;`q&#65533;&#65533;&#65533;^&#65533;nz&#65533;Nnn&#65533;&#65533;*Ah&#65533;^-&#65533;e&#65533;V&#65533;s&#65533;&#65533;&#65533;&#65533;7&#65533;&#65533;&#65533;&#1339;&#65533;z&#65533;&#65533;i&#65533;&#65533;&#65533;ooG&#65533;"&#65533;>3=&#65533;+&#65533;)&#65533;&#65533; &#65533;-&#65533;&#65533;&#65533; z&#65533;&#65533;)&#65533;&#65533;&#65533;&#65533;&#65533;&#65533;&#65533;&#65533;H0&#65533;o_&#65533;|_&#65533;&#13339;<S&#65533;&#65533;&#1962;n&#65533;i6&#65533;&#65533;sT'+&#65533;&#65533;;&#65533;&#65533;A&#528;&#1172;&#65533;ql&#65533;&#65533;&#65533;&#65533;&#65533;)&#65533;&#65533;qa&#65533;<]&#65533;|&#65533;"\&#65533;U&#65533;t&#65533;Z&#65533;&#65533;L=&#65533;&#65533;&#65533;]tK&#1149;&#65533;=|)&#65533;|&#65533;&#65533;&#65533;z1&#65533;a&#65533;&#1652;9>+i &#65533;]&#65533;&#65533;&#65533;&#65533;&#65533;&#65533;&#65533;&#65533;&#65533;&#65533;&#65533;+&#65533;&#65533;d^&#65533;&#65533;&#65533;&#65533;&#1801;^&#65533;0D&#65533;&#65533;&#65533;&#65533;&#65533;&#65533;&#65533; &#65533;&#65533;&#65533;&#65533;A&#65533;Pp\
&#65533;&#65533;bP&#65533;&#65533;y&#65533;&#65533;I&#65533;&#65533;&#320;!K	*&#65533;&#65533;&#65533;I%&#65533;&#65533;&#65533;H&#65533;&#65533;&#1970;&#65533;&#65533;T&#65533;&#65533;s&#65533;Ha&#65533;&#65533;&#65533;&#65533;Q&#1021;
^)&#299;4N&#65533;&#65533;M&#65533;&#65533;&#65533;&#65533;&#65533;_&#65533;p&#65533;&#65533;&#65533;`&#65533;Y&#65533;\&#65533;&#597;(&#65533;&#65533;&#65533;0I&#65533;U%!&#65533;&#65533;&#65533;&#65533;&#65533;\&#65533;F0&#1632;&#65533;&#65533;a&#65533;&#65533;&#1113;&#65533;&#65533;w\&#65533;&#65533;,&6&#65533;&#65533;,&#1531;yIkx\&#65533;&#65533;&#65533;&#65533;	&#65533;&#65533;&#65533;yF&#65533;H&#65533;&#65533;]&#65533;&#65533;&#65533;n|EZ=&#65533;&#65533;j&#65533;DG&#65533;D&#65533;h&#65533;&#65533;BMIh&#65533;H&#65533;D0rLJ8&#65533;&#65533;GQ&#65533;1&#65533;p-&#1634;&#65533;p&#65533;nH[&#65533;&#65533;&#65533;)Wq&#65533;f&#65533;~u&#1313;&#65533;
:!&#65533;8Q&#65533;R&#65533;&#65533;R&#65533;WH&#65533;&#1075;&#65533;&#65533;	+
&#1966;&#1281;&#65533;&#65533;hSomGKHK&#1385;&#65533;&#65533;&#65533;8&#65533;&#65533;-&#65533;&#65533;coi&#873;&#65533;v&#65533;X&#65533;&#65533;&#65533;&#65533;9&#65533;&#65533;&#65533;&#65533;&#65533;Q&#65533;&#65533;`0&#65533;j8D>m"&#65533;&#65533;&#65533;M&#65533;&#65533;&#65533;&#65533;&#65533;&#65533;&#65533;&#65533;&#65533;&#65533;4&#65533;&#65533;&#65533;4_cl&#65533;p&#65533;&#65533;H&#65533;0&#65533;r&#65533;&#65533;c&#65533;^rI &#65533;&#65533;&#65533;&#65533;&#65533;&#65533;&#65533;&#65533;)&#65533;&#1620;QvlZn&#1167;&#65533;	&#65533;&#65533;t&#65533;b&#65533;j&#65533;&#65533;um&#65533;T&#65533;j &#65533;s&#65533;"&#65533;m&#65533;[$&#65533;&#65533;X&#65533;Z&#65533;&#65533;&#65533;&#65533;&#65533;C&#669;`"&#65533;U&#65533;,&#65533;
Z,&#65533;&#65533;&#65533;8
Z&#65533;&#65533;&#65533;a&#65533;&#65533;&#65533;&#65533;&#65533;$&#65533;&#65533;&#65533;Z$&&#1977;Z&#65533;&#65533;)&#65533;G}&#65533;|&#65533;q^&#65533;&#65533;&#65533;Jv&#65533;
-&#65533;W&#65533;]&#65533;By&#65533;[&#65533;B&#65533;&#65533;&#65533;&#65533;&#1019;&#65533;&#65533;&#65533;&#65533;&#65533;DGf&#65533;p&#521;|&#65533;|&#65533;r&#65533;&#65533;&#65533;@&#65533;y&#65533;O&#65533;&#65533;&#65533;h&#65533;+}&#65533;&#65533;&#65533;k&F&#65533;&#65533;&#65533;&#65533;A&#65533;&#49723;&#65533;&#65533;&#65533;&#65533;O&#65533;&#65533;&#65533;&#65533;Z&#65533;.&#65533;&#65533;]&#65533;Dt&#65533;&#65533;,"3&#65533;&#1116;X&#65533;&#65533;&#65533;u&#65533;tJ&#485;&#65533;K&#65533;&#65533;&&#65533;&#65533;&#65533;&#65533;&#65533;n6&#65533;&#65533;Q"&#65533;&#65533;\k&#65533;fZ~ZR(E&#65533;&#65533;	&#65533;&#65533;&#65533;N&#65533;&#65533;&#65533;'}&#65533;&#65533;&#65533;&#65533;EP&#65533;NmaI&#65533;3&#65533;&#65533;&#65533;&#65533;c2&#65533;mfF#&#65533;&#65533;&#65533;HEUL&#65533;P LT&#65533;&#65533;HP&#65533;)&#969;:&#65533;4&#65533;&#65533;=&#65533;N&#65533;&#65533;&#65533;cjeO&#65533;i&#65533;2J&#65533;&#65533;&#65533;Q&#65533;]&#65533;&#65533;&#65533;&#65533;&#65533;&#65533;&#65533;g&#65533;&#1257;&#65533;&#65533;hM.y&#1441;&#65533;a&#65533;&#65533;&#65533;&#65533;&#65533;&#65533;&#65533;&#65533;D&#65533;&#65533;h&#65533;&#65533;yL8&#65533;I&#65533;&#65533;D&#65533;5&#65533;&#65533;P&#65533;&#65533;cAB4B#&#65533;E^&#65533;&#65533;&#448;5&#352;U&#65533;&#65533;&#65533;^&#65533; &#65533;2&#1737;@&#65533;M&#65533;&#65533;&#65533;YX&#65533;&#65533;k&#65533;&#65533;&#65533;&#65533;&#65533;&#65533;[m0&#65533;&#65533;aQ&#65533;&#65533;P=x&#65533;&#65533;&#65533;&#65533;&#65533;L&#65533;&#65533; &#65533;[&#65533;&#65533;&#65533;&#65533;&#65533;&#65533;&#65533;b&#65533; v*(Rt&#65533;&#65533;b&#65533;&#65533;)&#65533;H&#65533;&#65533;Yj&#65533;&#65533;Pj|b&#65533;&#1350;&#65533;P	&#65533;&#65533;I&#65533;&#65533;&#65533;A&#65533;&#65533;&#65533;:&#65533;&#65533;&#65533;I&#65533;&#65533;[X&#65533;g&#65533;&#65533;&#65533;|&#65533;&#65533;&#65533;&#65533;&#65533;< &#65533;&#65533;Jt&#65533;B@J}
&#65533;f&#65533;&#65533;&#65533;&#65533;&#65533;&#65533;&#65533;&#65533;A&#65533;E,`&#65533;&#65533;&#65533;.%+&#65533;\&#65533;&#65533;&#65533;&#65533;&#65533;&#65533;p&#65533;O&Y&#65533;&#65533;(D&#65533;&#65533;&#65533;&#65533;&#65533;W&#65533;~Os&#65533;&#580;&#65533;&#65533;Tm&#65533;&#1885;&#65533;&#65533;"FuF&#65533;&#13857;&#65533;&#65533;*c&#65533;&#65533;&#65533; J=&#65533;j&#65533;&#65533;&#65533;&#2004;&#65533;&#22772;ctl&#65533;[p&#65533;&#65533;^&#65533;}aaxR	&#65533;&#65533;&#65533;Tw&#65533;&#65533;&#65533;&#65533;R&#65533;
&#65533;.&#65533;&#65533;<	&#65533;&#65533;l&#65533;&#65533;&#65533;&#65533;!tr&#1966;&#65533;%&#65533;&#65533;&#1052;&#65533;E>}"&#65533;	&#65533;|&#65533;@&#65533;&#65533;&#65533;h	&#65533;&#65533;W&#65533;Dm&#65533;Z&#65533;`2D&#65533;@Jw$Z&#65533;&#65533;&#65533;&#65533;&#65533;&#1136;A>&#65533;&&#65533;n]&#65533;`G&#65533;L&#65533;&#65533;&#630;n&#65533;;:&#65533;&#65533;&#65533;&#65533;&#65533;8f&#65533;&#65533;&#389;*&#65533;2z&#65533;&#65533;d,&#65533;&#65533;S&#65533;E]H&#65533;&#65533;Hc&#65533;&#65533;&#65533;TP!4&#65533;P&#65533;9&#65533;=F&#65533;&#65533;&#65533;&#65533;DG@&#65533;<&#65533;&#65533;&#65533;FJ&#65533;$u&#65533;W8&#65533;E&#65533;l(&#65533;&#65533;&#65533;&#65533;t&#65533;&#65533;&#1631;&#65533;&#65533;&#65533;&#65533;nku&#65533;0&#65533;W&#398;K4TM&#65533;&#65533;&#65533;FQ&#65533;&#65533;~&#65533;5&#65533;&#65533;&#1092;SA&#610;&#65533;&#65533;&&#65533;=x&#521;&#270;&#65533;E&#65533;&#1498;!&#65533;&#65533;&#65533;&#973;L&#65533;d&#65533;&#65533;VIV&#65533;-&#65533;Ix&#65533;&#65533;&#65533;&#65533;&#65533;d&#65533;H&#65533;`&#65533;&#65533;]&#65533;c&#65533;($&#65533;&#65533;A&#65533;{8&#65533;&#65533;&#65533;4&#65533;&#65533;&#65533;VM&#65533;&#65533;qNcU&#65533;M*_&#65533;&#65533;d&#65533;M&#65533;$\&#65533;!&#65533;B"a bp&#65533;&#65533;Q}&#65533;IC&#65533;&#65533;"&#65533;@i&#65533;lxOiA&#65533;&#65533;&#65533;&#65533;DI&#65533;&#65533;&#65533;X&#65533;D&#257;&#65533;&#65533;&#65533;d&#65533;&#65533;&#65533;&#65533;`&#65533;&#65533;x&#65533;&#65533;`&#65533;&#65533;&#65533;R	N&#65533;PU[c`&#65533;l&#65533;F&#65533;&#65533;&#65533;&#65533;.&#65533;&#65533;&#65533;-&#65533;&#65533;&#65533;1&#478;&#65533;R&#65533;a^D&#65533;]&#65533;&#65533;&#65533;&#65533;o0&#65533;y N&#65533;~&#65533;[IAP&#65533;&#65533;&#65533;&#65533;j&#65533;'&#65533;&#65533;&#65533;&#65533;F&#65533;nZ&#65533;Ff&#65533;a&#65533;&#65533;A&#65533;&#65533;&&#65533;&#65533;&#65533;Q&#65533;&#65533;&#65533;&&#65533;&#65533;&#65533;&#65533;&#65533;&#65533;&#65533;&#65533;	|,&#65533;&#65533;&#65533;&#65533;&#65533;o&#65533;&#65533;&#65533;'&#65533;Rk&#65533;&#65533;\&#65533;&#65533;*$-KE&#1966;2E&#65533;y<&#65533;&#65533;&#65533;XH&#65533;(&#65533;&#65533;&#65533;&#65533;&#65533;:&#65533;A1&#65533; F Q9&#65533;qI&#65533;tV&#65533;&#65533;&#65533;&#65533;&#65533;l&#65533;%&#65533;,&#65533;@&#65533;9&#1247;&#65533;&#65533;hB&#1339;&k&#65533;L&#65533;&#65533;&#1710;.&#65533;&#65533;&#65533;2S&#65533;&#65533;&#65533;&#65533;lP&#65533;&#65533;&#1594;&#65533;&#1649;&#65533;me&#65533;F&#65533;pY&#65533;p&#65533;IL&#65533;E&#65533;Kl&#65533;j#-5U<&#65533;&#65533;&#1161;&#65533;TT&#65533;P&#65533;&#65533;&#65533;&#65533;Ao&#65533;&#65533;E&#65533;0&#65533;&#65533; &#496;DSe&#65533;X^HR&#65533;&#65533;&#65533;&#65533;h&#65533;xAl&#65533;&#65533;Y&#65533;&#65533;&#65533;&#65533;&#65533;&#65533;4&#65533;##&#65533;&#65533;f&#65533;)jr&#65533;&#1880;
H&#65533;&#65533;&#65533;&#1315;&#65533;u&#830;\&#3718;&&#65533;b&#65533; VUt	&#65533;zM&#65533;t&#65533;&#65533;&#65533;b&#65533;&#65533;&#65533;xtu*D)
&#65533;&#65533;&#65533;:A&#65533;&#65533;L&#65533;&#65533;&#65533;p&#65533;]}&#65533;&#65533;.&#65533;Wr&#65533;*&#65533;E&#65533;re&#65533;&#297;A &#65533;X&#65533;&#65533;,&#65533;0A$&#65533;x&#65533;&#65533;LRq&#65533;&#65533;&#65533;&#65533;&#65533;&#65533;&#65533;&#65533;=&#65533;&#65533;&#65533;&#65533;&#65533;&#65533;&#65533;&#65533;a&#65533;&#65533;&#65533;&#65533;&#65533;&#65533;&#65533;&#524;w&#65533;&#65533;y&#65533;&#65533;@A`(P&#65533;&#65533;&#65533;\"B&#65533;&#1374;&#65533;9&#65533;!&#65533;&#65533;&#65533;&#65533;O&#65533;&#65533;L&#65533;&#65533;v&#65533;&#65533;&#397;&#65533;&#65533;u&#65533;&#1290;ofwv&#65533;$&#65533;&#65533;&#65533;&#65533;&#65533;&#65533;&#65533;f]&#65533;&#65533;&#65533;E
&#65533;2T'&#65533;%&#65533;Y7{Z&#65533;&#65533;+&#584;&#65533;&#65533;p&#65533;&#65533;O&#65533;&#65533;F&#65533;&#65533;TR&#65533;&#65533;H&#65533;	lz^2o&#65533;_bp&#65533;&#65533;E&#65533;*&#65533;me&#65533;&#65533;$o&#65533; &*&#1823;~&#65533;&#65533;&#65533;&#65533;=I&#65533;&#65533;k&#65533;)aE&#65533;Y	&#1761;c
&#65533;&#45331;-&#65533;@&#65533;3&#65533;&#1055;(o(&#65533;&&#65533;}&#65533;&#65533;^	Z^/3&#65533;&#65533;,u&#65533;&#65533;&#65533;&#65533;&#1571;&#65533;&#997;\&#65533;f&#65533;&#65533;Yb&#65533;l&#65533;&#65533;pPA&#65533;&#65533;&#65533;&#65533;Wo1&#65533;P"ww&#65533;#v	&#65533;&#65533;&#1361;&#65533;e7&#65533;&#65533;&#65533;VGn@X&#65533;&#65533;&#65533;&#65533;&#65533;w&#65533;Uo5&#65533;&#65533;&#65533;U&#65533;Kp&#874;&#65533;N&#65533;&#65533;L(&#65533; l&#65533;&#65533;<&#65533;&#65533;LLTq=sp5&#65533;Z&#65533;&#65533;I&#65533;&#65533;S&#65533;&#65533;<wD&#65533;&#65533;U&#65533;&#65533;&#65533;hS<w&#65533;X`&#65533;M&#65533;&#65533;n&#65533;2&#65533;&#65533;2&#65533;&#65533;
&#1160;A&#824;t&#65533;N&#65533;&#65533;&#65533;&#65533;qm,&#65533;&#65533;&#65533;B&#65533;&#65533;y=&#65533;D=&#65533;W[D&#65533;&#65533;&#65533;&#65533;&#65533;&#65533;D&#65533;&#65533;.&#65533;&#65533;&#65533;&#65533;&#65533;&#65533;&#65533;&#65533;$[&#65533;HW&#65533;apG&#65533;&#65533;&#65533;vTY&#65533;AT&#65533;&#65533;&#65533;`&#542;&#65533;a&#65533;EI&#65533;(&#65533;&#65533;jD-B&#65533;&#1012;&#65533;&#65533;&#65533;bA$&#1327;&#65533;&#65533;&#65533;Q&#65533;x&#1095;&#65533;&#65533;c&#65533;X&#65533;&#65533;&#65533;&#65533;WN&#65533;&#65533;P&#65533;&#65533;v*&#65533;	a	&#65533;&#65533;\&#65533;&#65533;&#65533;&#65533;P*&#65533;
7&#65533;&#65533;&#65533;&#65533;/<&#65533;&#65533;$0&#65533;V&#65533;&#65533;V%&#65533;[]&#65533;&#1873;&#65533;A&#65533;N&#65533;&#65533;&#65533;T&&#65533;&#917;&#65533;c&#65533;&#65533;&#65533;&#65533;l{&#65533;&#65533;,\8l&#1785;+&#65533;&#65533;&&#65533;&#65533;&#65533;b&#65533;&#65533;#&#65533;&#65533;&#65533;&#65533;&#65533;&#65533;z&#65533;&#65533;&#65533;M&#65533;~y&#65533;D&#65533;X&#65533;`&#65533;&#65533;&#65533;@&#1312;`&#65533;H&#65533;&#65533;A&#65533;X&#65533;X%&#65533;&#65533;P+]>~&#65533;O\2&#65533;q,[&#65533;0S&#65533;|^&#65533;&#65533;A&#65533;&#65533;&#65533;D&#65533;Lt&#65533;&#789;`&#65533;&#65533;&#65533;q&#65533;&#65533;
&#65533;B!&#65533;U	&#1804;X&#718;c&#1531;&#65533;X(&#65533;J{yJ8K&#65533;b&#65533;*&#65533;5&#65533;&#65533;B&#65533;&#65533;f&#65533;s@D5!&#65533;&#1909;k}&#65533;)&-
e&#700;rC&#65533;mC&#65533;|F&#65533;&#65533;0&#65533;&#65533;&#65533;/[o&#65533;Y&#65533;1&#65533;5&#65533;&#65533;&&#65533;&#65533;AP&#65533;&#65533;&#65533;S&#65533;&#65533;&~nl&#65533;&#65533; &#65533;&#65533;}&#65533;&#65533; &#65533;S]3&#65533;&#65533;FtD&#65533;t&#65533;:d:W/&#65533;D &#65533;&#65533;@i$]&#65533;&#65533;&#65533;&#65533;&#65533;9&#65533;&#65533;A&#65533;N&#65533;&#65533;&#65533;XEPWxE&#65533;&#65533;&#65533;&#65533;.j&#65533;D&#65533;D5z&#65533;&#1077;&#65533;EAR&#65533;k&#65533;']&#1235;&#65533;s&#65533;)&#65533;&#65533;x&#65533;&#65533;&#65533;s&#65533;&#65533;D&#65533;89&#65533;hS&#65533;&#65533;&#65533;G&#65533;BM&#1752;&#65533;&#65533;|&#65533;&#65533;}&#65533;(&#65533;&#65533;&#65533;&#1618;AT&#65533;&#65533;B@&#537;&#65533;&#65533;&#65533;4h&#1060;Y&#65533;&#65533;&#65533;7n&#937;3&#65533;NE:s&#1684;&#65533;e&#65533;(U&#65533;h&#65533;&#395;&#65533;[&#65533;&#65533;	&#65533;&#65533;$*T&#65533;p&#65533;9s&#65533;&#65533;17&#65533;&#65533;&#65533;K&#65533;._&#400;&#65533;&#65533;&#726;+"&#65533;Xy9E&#659;&&#65533;O&#65533;\&#65533;&#65533;4&#65533;I-W&#65533;&#65533;&#65533;J&#65533;(V&#65533;&#65533;&#65533;&#65533;S&#65533;/3{&#65533;&#65533;&#65533;&#65533;Z&#65533;&S&#65533;&#65533;	L&#65533;&#65533;(&#65533;Z&#65533;&#65533;m&#65533;/u&#65533;`&#65533;&#65533;K-[&#65533;z&#65533;&#65533;5&#660;+Y&#65533;L<&&#65533;*[|r&#65533;&#65533;E1@&#65533;z&#65533;L4j&#65533;i&#65533;F&#857;1bH&#65533;&#65533;&#65533;&#65533;&#65533;R&#65533;h&#65533;	&#65533;.&#65533;&#65533;d&#468;a&#65533;&#65533;&#65533;3&#65533;&#65533;&#65533;>S&&#792;3&#1144;C&#65533;L&#65533;&#65533;B&#65533;&#65533;	&#1292;6&#1995;&#65533;13&#65533;&#65533;&#65533;&#65533;h&#65533;g&#65533;=8l&#65533;&#65533;Y&#65533;YL&#65533;&#65533;?OS&#65533;V&#65533;&#65533;&#65533;&#65533;&#65533;5-&#65533;&#65533;"&#65533;0&#65533;&#65533;&#65533;.&#65533; 6&#1672;&#65533;&#65533; \#&#65533;&#65533;&#65533;OC3&#65533;P&#65533;53n&#65533;&#65533;&#1123;&#65533;9&#65533;C5	&#65533;&#65533;k&#65533;>&#65533;&#65533;0#=!&#65533;&#65533;;&#65533;&#65533;&#65533;V[&#65533;&#65533;&#65533;0h&#65533;7&#65533;&#65533;;.R&#65533;&#65533;&#65533;&#65533;&#587;P&#65533;&#65533;<&#65533;&#65533;#=&#65533;&#14474;&#65533;r>&#65533;&#65533;CL1&#65533;&#65533;C=&#65533;<&#65533;:&#65533;&#65533;6&#65533;h&#65533;&#65533;&#206;;&#65533;&#65533;S&#65533;;&#65533;&#65533;&#65533;H&#65533;(&#65533;9!r&#573;C	&#65533;&#65533;&#65533;&#65533;&#65533;&#65533;k&#65533;83<&#65533;&#588;4MH&#65533;5X&#65533;&#1336;&#65533;&#65533;&#65533;G&&#47107;NG'&#65533;cT&#65533;&#65533;3&#65533;;p&#65533;c&#65533;<T&#65533;&#65533;&#65533;&#65533;P&#1475;#&#65533;8u&#65533;&#65533;&#65533;(Ea&#1627;pL&#65533;t&#65533;W`}C&#65533;_o&#65533;S#&#65533;&#65533;&#65533;&#65533;<K&#65533;&#65533;&#65533;_&#65533;&#65533;Cd&#65533;&#65533;c&#65533;&#65533;]&#65533;@H@&#65533;&#1664;C&#65533;&#65533;&#65533;w&#65533;_%&#65533;jR0&#65533;&#65533;>&#65533;@&#65533;&#65533;&#65533;&#65533;{&#65533;>&#65533;&#65533;=&#65533;&#65533;&#65533;@&#65533;&#65533;&#65533;:l}&#65533;&#65533;&#65533;r&#65533;;y&#65533;]-H&#65533;&#19733;L.2>P&#65533;&#65533;7f&#65533;&#65533;b9&#65533;&#1334;T:T]5E9h&#65533;4K&#65533;&#65533;!6&#65533;&#65533;s&#1345;&#65533;&#65533;&#65533;K1&#65533;&#65533;1&#65533;K#&#65533; &#65533;&#65533;&#65533;&#65533;-&#65533;\&#65533;!e&#65533;&#65533;,&#65533;.&#65533;&#65533;&#65533;M&#65533;&#65533;4&#65533;&#65533;8=4&#65533;&#65533;)&#65533; b"&#65533;`B
+&#65533;&#65533;b
&#688;&#65533;"&#65533;&#65533;&#65533;1&#65533;fb&#586;,D&#65533;K&#65533;&#65533;,&#65533;&28|&#65533;9&#65533;(&#65533;&#65533;&#65533;%&#65533;P
)&#65533;&#65533;&#65533;&#65533;&#65533;&#65533; 	+)&#65533;x"1)&#65533;&#65533;b&&#65533;r&#65533;B&&#65533;&#65533;&#613;&#65533;&#65533;&#65533;[v*&#65533;~	$&#65533;iW&#65533;v,&#65533;&#65533;&#65533;&#65533;*&#65533;"	%4&#65533;_&#65533;	&#65533;&#65533;
&#65533;&#65533;X&#65533;
&#65533;&#65533;&#65533;&#65533;&#65533;&#65533;C&#65533;&#65533;&#65533;
&#65533;&#65533;&#65533;Bd&#65533;&#65533;&#65533;:&#65533;&#65533;W&#65533;(&#65533;&#65533;&#65533;&#65533;
&#65533;&#65533;&#65533;3&#65533;6&#65533;k&#65533;-J&#65533;t&#65533;&#1880;&#65533;t&#65533;D1&#65533;tw&#65533;&#65533;&#65533;S&#65533;qx&#65533;&#65533; *&#65533;&#510;&#65533;p&#65533;A&#1313;N<&#65533;|&#65533;%&#65533;+H&#65533;4L&#65533;&#65533;3&#65533;!M&#65533;&#65533;p&#65533;/&#65533;!j&#65533;qS&#420;&#65533; =&#65533;i&#65533;1I
&#65533;&#65533;&#65533;u&#65533;eCR&#882;0&#65533;&#65533;&#65533;&&#65533;&#65533;&#65533;&#65533;y5i\KRRC&#65533;"&#65533;Ag~D &#660;&#65533;<&#65533;]&#65533;&#65533;&#65533;&#65533;@&#65533;&#65533;&#65533;&#65533;&#65533;&#65533;%~&#65533;	&#65533; &#564;04&#65533;iM&#65533;J&#65533;&#65533;@Eq9
{&#65533;&#65533;&#65533;&#65533;&#65533;<e&#65533;K[tx&#65533;&#65533;>E&#65533;;'&#65533;&#65533;^(&#65533;xu&#65533;UshH&#65533;0@&#65533;0+N&#65533;&#65533;&#338;&#65533;&#65533;&#65533;9&#65533;W]&#65533;&#65533;&#65533;'=&#65533;R&#65533;Wb&#240;&#65533;&#65533;&#65533;&#65533;b+b&#65533;$&#65533;&#65533;&#65533;T9IUu&#65533;&#65533;f&#65533;$i3&#65533;Y&#65533;r&#65533;J&#65533;&#1803;I&#65533;&#65533;&#65533;&#65533;8&#65533;+U&#65533;JY&#65533;&#65533;&#65533;&#1317;&#65533;BLc{&#65533;&#65533;4qn
"&#65533;)&#65533;.Su3(UXr&#65533;&#65533;&#65533;G3&#65533;&#65533;Z&#65533;&#65533;&#65533;&#65533;@&#65533;&#65533;&#65533;~ D &#65533;&#65533;&#65533;&#65533;&#266;V&#65533;`0[&#587;fM&#65533;S&#65533;&#65533;%<&#136002; &#65533;`I&#65533;&#65533;AJG&#65533;C&#65533;&#65533;&#1543;m&#65533;&#5652;&#65533; M,&#65533;&#65533;";;S&#65533; &#65533;&#65533;&#65533;&#65533; &#65533;iN&#65533;r&#65533;&#65533;pZ&#65533;&#65533;H&#1364;x&#65533;&#65533;&#65533;($&#65533;]&#65533;S&#65533;&#65533;<&#65533;&#65533;&#65533;&#65533;&#65533;l&#65533;#&#65533;mC@&#65533;&#65533;p&#65533;&#65533;d&#65533;0&#65533;&#65533;&#65533;n7&#65533;&#65533;&#65533;&#65533;p&#65533;&#65533;N&#65533;&#65533;c&#65533;&#65533;`&#65533;5\x&#65533;&#65533;g&#65533;&#65533;xun&yS&#65533;&#65533;&#65533;/Ai&#65533;f|&#65533;&#65533;&#65533;1F&#65533;&#65533;a&#65533;&#65533;&#65533;+&#65533;&#65533;&#65533;W&#65533;kV&#65533;:&#65533;&#65533;"
N0&#65533;X&#65533;$&&#65533;&#65533;&#65533;KJ&#65533;*t&#65533;zch&#65533;&#65533;&#65533;83`pD&#65533;&#65533;&#65533;&#65533;S&#65533;&#29729;0I&#65533;&#65533;U&#65533;&#65533;&#65533;f&#65533;(&#65533;&#1645;	E&#1235;&#65533;&#65533;&#65533;dH&#65533;&#65533;&#65533;HT&#65533;K L&#522;&#65533;	&#65533;"i)E&#65533;,&#65533;&#65533;&#665;S&#65533;&#65533;&#65533;,&#189;&#1892;&#65533; K%:&#65533;&#65533;!&#875592;AFpb&#65533;&#65533;@&#65533;&#65533;&#65533;&'\&#65533;C&#65533;I&#65533;=K&#65533;&#65533;"5&#65533;&#65533;&#65533;&#65533;4&#65533;&#65533;(&#65533;&#65533;&#65533;&#65533;%'Z&#65533;[&#65533;t\i&#65533;IH&#65533;&#65533;&#65533;jD&#65533;&#65533;&#65533;&#65533;~#QBb%.&#65533;a&#65533;&#65533;-.&#65533;A:&@&#65533;&#65533;)3&#65533;&#65533;&#65533;&#65533;'X&#65533;&#65533;Nu&#65533;&#1178;VU&#65533;<&#65533;&#65533;X&#65533;&#65533;E2Li&#65533;lB=2&#65533;!&#65533;&#65533;g&#65533;&#65533;n&#65533;)&#65533;&#65533;T7&#9430;~
&#65533;^+&#65533;:&#65533;&#65533;&#65533;t&#65533;/&#65533;I&#879;&#65533;R&#65533;`Z+&#65533;4d&#65533;Y&#65533;C&#65533;&#65533;&#65533;&#65533;qa&#65533;&#65533;'&#65533;&#1188;ceN&#65533;K&#65533;B&#65533;Q&#33205;q&#65533;$! Q&#65533;&#65533;&#65533;&#65533;J(&#65533;6B\&#65533;&#65533;}&#65533;s&#65533;&#65533;T&#65533;&#65533;J&#65533;&#65533;SJS&#65533;&#65533;0v&#65533;&#65533;&#65533;&#65533;&#65533;&#65533;&#65533;BB&#65533;X&#65533;!a&#65533;? :&#65533;&#65533;$&#65533;I&#65533;hB&#65533;&#65533;[S&#65533;&#65533;&#65533;&#65533;y[&#65533;&#65533;#&#65533;&#65533;3Y&#65533;&#65533;0&#65533;&#65533;&#65533;0j&#65533;A&#65533;&#65533; &#65533;!Q&#65533;+T&#65533;e:&#65533;&#65533;&#65533;%&#65533;	&#65533;&#65533;Wd7&#65533;&#65533;j<`&#65533;&#65533;L&#65533;u&#65533;&#65533;U&#65533;&#65533;&#65533;N&#65533;4Ij&#65533;B%&#65533;=;&#65533;&#394;&#65533;&#65533;x&#65533;b&#65533;&#65533;`&#65533;&#65533;&#65533;+D&sOp&#65533;`&#65533;gf0&#65533;&#65533;&#65533;W&#65533;&#65533;>&#65533;i&#65533;R&#65533;&#65533;&#65533;&#65533; &#65533;i&#65533;&#65533;&#65533;&#65533;&#65533;&#1583;&&#65533;aA-&#65533;C(PA&#65533;i &#65533;6&#65533;&#65533;6&#65533;&#65533;*K">&#65533;&#65533;s\0a&#65533;&#65533;Y&#65533;ptO&#65533;#&#65533;z`&#65533;&#65533;&#65533;&#65533;G\&#65533;CI&#65533;&#65533;&#65533;&#65533;&#65533;&#65533;&#65533;z&#65533;&#65533;f&#65533;&#65533;&#65533;&#65533;((&#65533;	t;Pu&#65533;&#65533;%&#65533;L<c(&#65533;&#5166;&#65533;&#65533;&#65533;9&#65533;&#65533;&#904;&#65533;&#65533;&#341;&#65533;&#65533;]P	&#1424;G(5j"U+&#65533;="&#65533;[&#65533;&#663;&#65533;&#65533;&#65533;&#65533;9&#65533;@y&#65533;B&#65533;R&#65533;&#65533;0&#65533;8&#65533;0&#65533;&#65533;2&#65533;C~&#65533;s&#65533;&#65533;aT&#65533;&#65533;&#65533;Q&#65533;z&#65533;&#65533;h&#65533;&#65533;F"&#65533;u&#227;!&#65533;B&#65533;8x&#65533;&#65533;&#65533; &#65533;&#65533;&#65533;&#1556;&#538;&#65533;&#65533;&#65533;&#65533;&#65533;&#1174;&#65533;7&#65533;A&#65533;L&#65533;.&#65533;&#481;&#65533;=&#65533;t&#65533;&#65533;&#65533;b&#65533;61&#65533;&#65533;&#65533;G^:&#65533;4&#65533;&#65533;&#65533;&#65533;&#65533;&#65533;&#65533;&#764;t&Q&#65533;&#65533;&#65533;&#65533;&#65533; *&#65533;F&#65533;E5r&#65533;^r&#65533;^.&#65533;!|lh&#65533;&#65533;J&#65533;&#65533;|&#65533;K&#65533;d&#65533;&#65533;$&#65533;rl&#65533;&#65533;&#65533;&#65533;&#65533;$&#65533;&#65533;d&#65533;P&#395;&#65533;&#65533;	b&#65533;&#65533;&#65533;&#65533;z&#581;&#65533;&#65533;&#65533;&#65533;D&#65533; &#65533;a&#65533;&#331;&#65533;&#65533;(&#65533;&#65533;-&#65533;&#65533;_&#65533;&#65533;&#65533;&#65533;h&#65533;!&#65533;&#65533;!&#65533;aj&#65533; &#65533;X,&#65533;&#65533;a!
&#65533;^L&#65533;&#65533;&#65533;^&#65533;&#65533;&#65533;&#65533;&#65533;&#65533; *a&#65533;dL.&#65533;&#65533;^G&#65533; 
&#65533;&#65533;&#65533;!&#65533;&#65533; &#65533;]&#65533;&#65533;&#65533;M&#65533; K&#65533;-&#65533;&#65533;H&#65533;6&#65533;&#65533;&#65533;&#65533;&#65533;&#65533;&#65533;jL&#65533;F&#65533;&#65533;)&#65533;&#65533;&#65533;&#65533;&#65533;&#65533;E&#65533;&#65533;&#65533;&#65533;&#65533;~&#65533;&#65533;&#65533;
!a&#65533;&#65533;(a$&#65533;"t&#65533;&#65533;8,LD0&#65533;&#65533;&#65533;&&#65533;&#65533;&#65533;&#65533;&#57697;*B&#65533;&f&#65533;&#65533;&#338;&#65533;XF&#65533;lbll&#65533;,&#65533; o&#65533;&#65533;9Hh(&#65533;k4&#65533;&#65533;&#65533;&#65533;&#1024;&#906;I!&#65533;&#65533;e&#65533;&#65533;F!Z&#65533;&#65533;&#65533;&#65533;&#65533;'xG6&#65533;06#&#65533;&#65533;7&#65533;&#65533;oR&#65533;RZ&#65533;&#65533;&#65533;&#65533;AH&#65533;&#65533;&#65533;*p&#65533;k3&#65533;b4z"&#65533;>&#65533;'jk&#65533;L'&#65533;XB7&#65533;b&&n&#65533;&#65533;0&#65533;&#65533;yL&#65533;%x&#65533;1&#65533;&#65533;*,&#65533;&#65533;'&#65533;&#65533;&#65533;R&#1443;&#65533;&#65533;&#65533;z&#65533;n,&#65533;GDf&#65533;A&#65533;&#65533;4&#65533;c&#65533;V&#65533;p&#65533;C&#65533;&#65533;&#65533;N&#65533;&#65533;"PR&#65533;*j&#65533;\g&#65533;&#65533;Ft&#65533;;6o&#65533;V&#65533;&#65533;B&#65533;>&#547;<&#1536;ct&#65533;J&#65533;&#65533;HJE&#65533;V&#65533;F&#65533;&#65533;2g
&#65533;&#65533;&#65533;&#65533;@&#65533;&&#65533; >H&#65533;&#65533;&#65533;K&#65533; ^&#65533;hh&#65533;&#65533;0&#65533; &#65533;O]&#65533;i&#802;&#65533;&#65533;;
&#65533;&#65533;`&#65533;v&#65533; Xn&#65533;&#65533;Fz&#65533;&#65533;&#65533;&#65533;dB&#65533;&#65533;I&#65533;&#65533;&#65533;x&#65533;&#65533;~&#65533;a&#1583;&#65533;&#65533;&#65533;&#65533;H&#65533;Up&#65533;T&#65533;&#65533;UJ&#65533;&#65533;&#65533;d1&#65533;&#65533;&#690480;&#65533;	|&#65533;C&#65533;$X&#65533;G&#65533;&#771;&#65533;$	c&#65533;&#65533;[&#65533;&#65533;&#65533;0[&#65533;"&#65533;OmO
&#65533;FJ&#65533;1&#65533;&#65533;f&/\&#65533;"~&#65533;&#65533;&#560;&#65533;&#65533;i&#65533;J&#65533;&#65533;&#65533;&#65533;$D%E%&#65533;&#65533;@&#65533;`&#65533;K"&#65533;/&#65533;&#65533;5&#65533;&#65533;a17&#65533;	a&#65533;
&#65533;&#65533;&#65533;&#65533;&#65533;o&#65533;<&#65533;&#65533;
&#65533;!
a&#65533;&#65533;<&#65533;&#65533;&#65533;&#65533;HW&#65533;&#65533;&#65533;&#65533;Jl&#306;H&#65533;l,(&#65533;d&#65533;$bR&#65533;&#65533;D1&#65533;&#65533;&#65533;&#65533; *&#65533;&#41996;&#65533;&#65533;&#65533;&#65533;O&#65533;&#65533;@&#65533;p&#65533;&#65533;&#65533;&#65533;m!&#65533;&#65533;&#65533;l&#65533;^1)t&#65533;&#65533;&#65533;&#65533;&#65533;h&#65533;&#65533;NI&#65533;&#65533;`_&#65533;a6&#65533;LT&#264;m&#65533;&#1032;J&#65533;&#65533;hD&#65533;37&#65533;&#65533;9i0&#1140;EO^&#65533;&#65533;b&#65533;&#65533;&#65533; &#65533;&#65533;&#65533;Zv4K.&#65533;Z&#65533;&#65533;&#468;WHn&#65533;.D&#65533;48&#65533;4&#65533;%Uf&#65533;8&#65533;k&#65533;&#65533;&#65533;;&#65533;&#65533;S&#65533;F&#65533;&#65533;&#65533;&k3`C4:&#65533;>L&#65533;&#65533;Q&#65533;c&#65533;&#65533;Tu&#65533;J&#65533;
&#65533;K&#65533;HL&#65533;L&#65533;G.N&#65533;&#65533;2 ,&#65533;&#65533;&#65533;&#65533;A^&#65533;&#65533;y&#65533;J&#65533;(&#65533;
&#65533;"7@&#65533;9F&#65533;C&#65533;&#65533;B3&#65533;C3$'r(S&#65533;&#184;(T6S&#65533;&#65533;#.O&#592;&#65533;GR&#65533;&#65533;(B&#65533;dNT&#65533;Hn&#65533;[&#65533;&#65533;Y&#65533;I]"&#65533;+&#65533;F+&#65533;$&#65533;&#65533;G&#65533;&#65533;8vB?^.0&#65533; 6)^&#65533;IE&#65533;|&#65533;e&#65533;C8D&#65533;"c~E5&#65533;cC&#65533;eF&#65533;&#65533;&#65533; &#65533;Y&#65533;&#65533;\&#65533;3&#1829;&#65533;
&#65533;&#65533;&#65533;fH`&#65533;UMf&#65533;f&#65533;P&#65533;^B4&#65533;&#65533;&#65533;&#65533;z&#65533;&#65533;vF&#65533;&#65533;`&#65533;&#65533;zE&#65533;&#65533;h&#65533;&#65533;&#65533;&#65533;P2J&#65533;ip$]&#65533;&#65533;E6E<v&#65533;&#65533;&#65533;&#1968;&#390;&#65533;B"&#65533;X&$^&#65533;E&#65533;&#65533;g&#65533;a[&#65533;&#65533;&#65533;'&#65533;df(b&#65533;&#65533;e&#65533;&#912;M&#65533;&#65533;&#65533;S	9O&#65533;&#65533;d&#65533;&#65533;&#65533;~&#60938;&#65533;Q&#65533;`&#65533;+%	&#65533;&#65533;&#65533;V&#22392;&#65533;&#65533;&#65533;&#65533;&#65533;&#65533;EO,"&&#65533;&#65533;&#65533;&#65533;<&#65533;&#65533;&#65533;p=&#65533;&#65533;ja<&#65533;&#65533;&#65533;&#65533;_l&#65533;a&#65533;&#65533;&#65533;&#65533;p&#65533;$&#65533;&#65533;&#65533;,``J&#16655;&M&#65533;&#65533;&#65533;T&#65533;DDI&#1314;&#65533;&#65533;$&#65533;eVPigZ&#65533;_`T&#65533;R&#65533;B&#65533;j^z&#65533;&#65533;&#295;&#65533;	?&#65533;IX&#65533;&#65533;&#65533;&#65533;I&#65533;ZV&#1372;m0Y(v&#65533;R-&#65533;\Po&#1999;J
&#65533;vl&#65533;,&#161;6VEx&#65533;&#65533;&#65533;$?&#65533;&#65533;&#65533;JiJ&#65533;&#65533;>@&#65533;&#65533;&#65533;^&#65533;&#65533;+&#65533;>&#65533;&&#65533;&#65533;&#65533;i&#65533;&#65533;,2&#65533;K{&#65533;:&#65533;t$I&#65533;&#65533;OP&#65533;&#65533;&#65533;&#1579;2&#65533;&#65533;.&#65533;&#65533;:8&#65533;7FdG.&#65533;&#65533;&#65533;&#65533;$&#1812;&
#&#65533;g}G{k|&#65533;&#65533;&#65533;&#65533;&#65533;&#65533;&#65533;&#65533;?&#65533;&#65533;whG7&#65533;
&#65533;&#65533;#&#65533;&#65533;&#65533;B&#772;&#65533;&#65533;:T(U&#65533;}&#65533;|D&#65533;;&#65533;'+W6[&#65533;&#65533;`&#65533;&#65533;b&#65533;D&#65533;&#65533;&#65533;QN&#65533;H&#65533;8X&#253;h$&#65533;,X"&#65533;J&#65533;&#65533;
&#65533;&#65533;&#65533;&#65533;A&#65533;&#65533;,&#65533;&#65533;Xd&#65533;1]&&#65533;&#65533;&#65533;E&#65533;t.&#65533;&#65533;h&#65533;&#65533;Z&#65533;I&#65533;&#65533;#&#65533;zRd&#1152;4&#65533;&#65533;&#65533;&#65533;!&#65533;&#65533;Zg`&#65533;&#65533;&#65533;&#65533;$[XMo&#65533;&#65533;&#65533;d_&#65533;&#65533;&#65533;&#65533;]o&#65533;&#65533;U_&#65533;&#65533;&!B"S,fdPcXlO&#65533;&#65533;&#65533;(d&#65533;-[&#65533;&#65533;_&#65533;&#65533;Z&#65533;i8X&#65533;W&#65533;&#65533;&#65533;c~&#65533;5&#65533;&#65533;	&#65533;&#65533;:&#65533;&#65533;U&#65533;I&#65533;&#65533;EI$$&#65533;&#65533;&#65533;f&#65533;@&#65533;(&#65533;J&#65533;M&#65533;$5&#65533;U?	.&#65533;&#65533;[2&#65533;]&#65533;&#65533;&#65533;&#65533;&#65533;&e{rE&#65533;C&#65533;NdJ*-1m&&#65533;&#65533;U&#65533;&#65533;C&#65533;L\m&#65533;&#65533;&#65533;&#65533;&#65533;&#65533;	&#65533;M&#65533;&#65533;&#1406;&#65533;&#65533;&#1250;&#65533;&#65533;l&#65533;[&#65533;_&#65533;&#65533;I@&#1511;&#65533;B&#65533;&#65533;&Bg&#65533;&#65533;k&#65533;V&#65533;zt&#65533;\,7&#65533;&#65533;,%&#326;&#65533;&#65533;&#230;&#65533;&!&#65533;&#583; &#65533;&#65533;&#65533;=zVUOU&#65533; k&#65533;&#65533;Sl&#65533;U5F&#390;B&#65533;Fm&#65533;<&#65533;&#65533;&#65533;4%&#65533;+F&#65533;&#65533;&#65533;gdR&#65533;i&#65533;&#65533;F&#65533;&#65533;N&#65533;&#65533;BVK?v&#65533;&#65533;ZU5&#65533;&#65533;&#25769;v&#65533;&#65533; x&#65533;5B&#65533;M&#65533;1&#65533;&#65533;Buz"@p8(:&#65533;~&#65533;K&#65533;Hf&#65533;&#65533;&#65533;&#65533;"-&#65533;E&#65533;&#65533;9Z&#65533;8(P&#65533;b-&#65533;&#65533;w&#65533;&#65533;{&#65533;F&#65533;H&#65533;&#65533;//\&#65533;&#65533;Qs7T&#65533;T<&#65533;(D&#65533;&#65533;SA&#65533;I&#65533;%t&#65533;{&#65533;&#65533;!&#65533;\&#65533;n&#65533;&#65533;	I&#65533;U	&#65533;&#65533;&#65533;U&#65533;DW&#65533;e&#65533;&#65533;
d~&#65533;&#65533;\&#65533;$&#65533;&#65533;&#65533;1&#65533;Y&#65533;&#65533;&#65533;+D&#65533;`b&#65533;J&#65533;&#65533;b&#65533;(&#65533;&#65533;K&#65533;&#65533;V&#65533;&#65533;Y&#65533;1&#65533;&#65533;TbHKmd&#65533;&#65533;kGS&#65533;&#65533;iP&#65533;f&#65533;&#65533;&#65533;c<&#518;&#65533;\&#65533;&#65533;&#65533;v_F&#65533;&#65533;&#65533;-&#65533;fe&#65533;w&#65533;k&#65533;&#65533;&#65533;&#65533;N&#65533;5&#65533;&#65533;%]&#65533;&#65533;S&#65533;&#65533;&#594;R&#65533;+&#65533;I&#65533;&#65533;&#65533;J&#65533;&#65533;X2&#65533;G&#65533;&&#65533;&#65533;_)7m&#65533;&#65533;&#65533;&#65533;5B&#65533;&#65533;&#65533;&#65533;
&#65533;f&#65533;&#65533;!&#65533;8&#65533;e&#65533;&#324;5I&#65533;5&#65533;&#65533;"0gt&#280;IV&#65533;&#65533;f&#65533;	b&#65533;&#65533;&#65533;&#65533;&#65533;kjP&#65533;fp&#421;J&#65533;&#65533;&#65533;k&#65533;Z&#65533;&#65533;d&#65533;&#65533;F4&#65533;N&#65533;S&#65533;ZM&#65533;Hng&#799;&#65533;H&#65533;V(&#65533;&#65533;^&#1999;OJ&#65533;^&#65533;)& &#65533; &#65533;&#65533;&#65533;_T-&#65533;&#65533;&#65533;IG,&#65533;Dv7a&#65533;&#65533;p%&#65533;	SV&#65533;&#65533;?&#65533;&#65533;&#65533;&#65533;&#1632;&#65533;Q&#65533;&#65533;&#65533;&#65533;&#65533;R&#65533;&#65533;&#65533;s&#65533;8&#65533;&#65533;4&#65533;Y&#65533;v&#65533;Z&#65533;&#65533;&#65533;IL&#1236;(Y&#65533;'&#1286;TZ&#65533;y&#65533;&#65533;&#65533;&#65533;&#1722;J&#398;&#65533;{X&#65533;2&#65533;v&#65533;-&#65533;S8&#65533;&#65533;&#65533;&#65533;5&#65533;tR&#65533;}}&#708;&#65533;&#1286;:&#65533;&#65533;&#65533;W&#65533;&#65533;&#65533;'&#65533;F&#65533;f=&#65533;f&#65533;]&#65533;&#65533;&#65533;g9&#65533;:8&#65533;|&#65533;&#65533;&#65533;&#65533;&#65533;":&#65533;R&#65533;q&#65533;&#65533;&#65533;'8>&#65533;>>c$&#65533;'O&#65533;~&#437;W&#65533;&#65533;Vf&#65533; &#65533;&#65533;3B&#65533;Si5&#65533;&#65533;&L&#65533;[a&#65533;&#65533;&#65533;&#65533;&#65533;e5u&#65533;b5\gD[&#65533;&#65533;(e&#65533;&#65533; m&#65533;&#65533;&#65533;"\&#65533;I&#65533;b&#65533;K&#65533;&#1060;E&#65533;&#65533;&#65533;&#65533;u6 &#65533;&&#65533;|&#65533;&#65533;&#65533;&#1628;&#65533;&#65533;t/&#65533;q&#65533;&#65533;&#65533;&#65533;EN&#699;Y$&#65533;}+F&#65533;&#65533;&#65533;&#65533;H&#65533;&#65533;%M&#65533;"&#1060;&#65533;&#65533;!&#65533;>&#65533;F&#65533;&#65533;$&#65533;&#611;&#65533;B&#65533;&#65533;&#65533;&#65533;$&#1296;Sni&#65533;&#65533;B&#65533;&#65533;&#65533;=&#65533;Q)Q,&#65533;<&#65533;&#65533;B0&#65533;M&#65533;&#65533;W&#65533;&#65533;&#65533;&#65533;`S&#65533;&#65533;RHU&#65533;h(&#65533;&#761;ZI|"&#1174;ZF&#65533;&#65533;x4&#65533;n]&#65533;&#65533; &#65533;&#1955;&#65533;.&#65533;Z&#65533;3&#65533;4&#65533;R&#65533;n&#65533;yhAPL&#65533;&#65533;hFO&#65533;&#65533;_&#65533;&#65533;&#65533;L2&#65533;&#65533;$>&#65533;P&#65533;&#65533;&#65533;&#65533;a&#65533;(nE&#65533;&#65533;,
&#65533;3&#65533;|&#65533;&#1268;&#65533;p&#13282;
&#65533;j&#65533;&#65533;&#65533;0n]&#65533;&#65533;&#611;&#65533;&#65533;&#65533;&#65533;&#65533;-a&#65533;&#65533;%b&#65533;&#65533;<&#65533;&#10255;Z&#65533;A#&#65533;5a9&#65533;&#65533;c&#65533;&#65533;\-&#65533;&#65533;&#65533;&#65533;&#65533;8[&#65533;&#65533;&#65533;&#65533;V!^&#65533;&#65533;XYX[&#65533;&#65533;&#65533;&#65533;&#65533;&#65533;4&#65533;&#65533;&#65533;VEu&#65533;0CVMvS&#65533;L&#65533;P&#65533;,&#65533; &#65533;a&#65533;&#65533;q&#65533;zp}&#65533;&#65533;&#65533;&#65533;&#65533;C&#65533;&#65533;&#65533;&#761;&#65533;&#65533;3&#65533;&#18705;&#65533;,&#65533;:P+(&#65533;c&#65533;6&#65533;&#65533;9&#65533;M&#65533;\&#65533;_f1&#65533;oK&#65533;U&#65533;r?&#65533;O&#65533;APd&#65533;W&#65533;'&#65533;t&#65533;8o&#65533;&#65533;&#65533;p&#65533;&#65533;$&#65533;&#65533;/&#65533;8&#65533;&#65533;U&#65533;"V&#65533;EJnY&#65533;WC&#698;&#65533;&#65533;)&#65533;&#65533;&#65533;?&#65533;l3&#1418;&#65533;&#65533;H&#65533;c&#65533;Y&#65533;&#1990;&#65533;&#65533;&#65533;&#65533; &#143;>{
&#65533;&#65533;&#1223;`&#65533;&#65533;{&#65533;&#65533;y&#65533;&#65533;&#65533;B&#65533;&#65533;&#65533;c&#65533;&#65533;<|&#65533;$&#65533;&#65533;0&#65533;&#65533;w&#65533;4&#65533;GO<y&#65533;&#1569;C&#65533;&#65533;=|D&#1425;3f&#65533;7l&#1588;yg&#603;\&#65533;&#65533;Q&#65533;fP9r&#65533;j&#65533;&#65533;(&#65533;9n&#1312;!&#65533;&#726;&#65533;c&#664;1&#65533;&#65533;&#65533;;)U&#65533;1K&#65533;N&#65533;6H&#1528;&#65533;3'n&#1821;k&#1332;&#65533;&#65533;&#65533;&#65533;6h&#268;I&#65533;&#1229;&#65533;7<&#1108;!&#65533;&#65533;L&#1183;o&#1712;qn&#65533;&#65533;t&#53020;&#65533;n&#65533;4h&#388;&#65533;xM&#1015;u&#65533;&#65533;&#65533;s&#65533;&#65533;&#65533;&#65533;V&#65533;&#65533;&#65533;f&#65533;f&#65533;&#65533;G&#65533;&#65533;&#65533;`&#65533;;S&#65533;&#913;&#65533;f&#65533;2&#65533;&#984;A&#65533;)&#65533;3&#787;&#65533;Q&#65533;6Ni&#65533;&#65533;&#65533;&#65533;iJX&#792;7q&#65533;&#65533;^&#65533;&#65533;A&#65533;1B&#65533;&&#65533;@&#65533;&#65533;*4hP!A}&#65533;&#65533;&#65533;'&#65533;;&#65533;&#65533;&#65533;/hPn&#65533;4&#65533;&#65533;&#65533;x@Es&#65533;&#65533;&#65533;&#65533;&#65533;&#65533;Ev&#65533;&#65533;GM&#65533;!!&#65533;x$R&#65533;&#65533;5&#65533; &#65533;RH }&#1825;z&#65533;!H!&#65533;&#65533;X&#65533;!2&#664;&#65533;"&#65533; &#65533;&#65533;"&#65533;$r&#65533;&#65533;&#65533;h&#65533; &#65533;&#65533;&#65533;&#65533;&#65533;&#65533;&#65533; &#65533;&#65533;%&#65533;LI#&#65533;&#65533;&#1571;!&#65533;$&#65533;&#65533;"&#65533;&#65533;x!&#65533;D&#65533;*&#65533;$!&#65533; rH!V&#65533;&#65533;	&#65533;DPK!&#65533;w&#65533;"&#65533;4&#65533;H&#65533;&#65533;&#65533;G~ &#10133;&#65533;&#65533;c&#65533;{&#65533;&#65533;g &#65533;pH&#65533;JwX&#65533;&#65533;Bc
&#65533;^}-&#65533;4RI(&#65533;&#65533;&#65533;e6z&#65533;i}&#65533;&#65533;&#65533;E%&#65533;A&#65533;Y&#65533;&#65533; G>&#65533;&#65533;Hy8Q&#65533;&#65533;"$j!&#65533;&#65533;K&#65533;^&#65533;G&#65533;j&#65533;W&#65533;Y&#65533;&#65533;Ax&#1313;&#65533;K&#65533;q1&#65533;TNM&#65533;"&#65533;&#65533;&#65533;WopmSq&#65533;^&#65533;	&#65533;&#65533;sm&#65533;&#65533;[&#65533;I&#65533;&#1765;&#65533;n&#65533;RFn&#65533;lxNt&#65533;z&#65533;&#65533;&#65533;w&#65533;[&#929;A&#65533;hm&#65533;Tll&#65533;`|&#65533;pe0&#65533;&#65533;s&#65533;Awp&#65533;l &#65533;&#65533;rl\"e&#65533;b&#65533;E&#65533;&#65533;&#65533;&#65533;&#65533;iGqb&#65533;&#65533;E&#65533;&#65533;gG=W\&#65533;f4U~x	&~&#65533;&#65533;&#65533;Iu&#65533;Q&#65533;f&#65533;&#65533;&#65533;&#1271;x]&#65533;&#65533;wx&#65533;&#65533;I&#65533;&#65533;&#65533;PB&#65533; &#65533;GG&#65533;G&#65533;&#65533;&#65533;i&#65533;3&#65533;o&#65533;&#1985;&#65533;lF&#1954;&#65533;&#65533;&#65533;&#65533;&#65533;[&#65533;z&#65533;kbdx%b&#65533;&#65533;O+&#65533;&#65533;ot&#65533;Uj&#65533;!Fa &#65533;&#65533;cr&#65533;&#65533;&#65533;&#65533;&#65533;&#65533;&#65533;a&#65533;X&#65533;&#65533;&#65533;&#65533;rj&#65533;&#65533;Sc&#65533;&#65533;@}&#65533;&#65533;&#65533;&#65533;&#285;&#65533;&#65533;&#65533;@&#613;&#65533;&#65533;(&#65533;&#823;e<&#65533;&#65533;q&#65533;&#65533;V&#152;&#65533;vd&#65533;&#65533;&#65533;f&#65533;&#65533;c&#65533;&#65533;FP8m&#65533;&#65533; &#65533;$&#65533;&#65533;}R&#1287;s&#65533;E&#65533;_&#65533;&#65533;&#65533;Q&#65533;&#65533;&#65533;&#65533;&#65533;q&#65533;B#9&#65533;&#65533;tpTlK&#65533;&#64994;@"&#65533;8&#273;&#65533;T&#65533;&#65533;
|j&#65533;&#1121;6?&#65533;*>|b^D
"&#65533;&#65533;&#65533;%2&#65533;&#65533;_&#65533;&#65533;;&#65533;&#65533;E&#65533;&#65533;&#65533;4&#65533;F<"/&#65533; &#65533;&#65533;j>&#65533;b&#65533; &#65533;&#65533;G<&#65533;&#65533;&#65533;&#65533;	IQ&#65533;&#65533;a$&#65533;&#65533;$.&#65533;&#65533;pD&#65533;(h5PK&#65533;&#1540;7q&#65533;B&#65533;&#65533;`"&#65533;&#65533;C&#65533;	I~&#65533;&#65533;&#65533;r&#65533;?&#65533;&#65533;&#65533;hc$*&#65533;&#65533;JD&#65533;&#65533;&#65533;&#65533;&#65533;&#65533;&#65533;q&#65533;&#65533;&#65533;&#65533;&#65533;&#65533;2B&#65533;T&#65533;#&#65533;h#DP&#65533;&#65533;!&#65533;&#65533;F&#65533;/|4,V&#65533;$&#65533;&#65533;)"|8J&#65533;"+r&#65533;&#65533;
\$&#65533;&#65533;C&#65533;&&#65533;ODq#&#65533;&#65533;E&#65533;xq&#65533;&M&#65533;p&#65533;$&#65533;&#65533;#&#65533;C&#65533;&#65533;&#65533;8l&#65533;"6$Rp&#65533;&#65533;&#65533;C&#65533;&#65533;q&#65533;&#65533;X&#65533;!&#65533;c%/}&#65533;4&#65533;Q&#65533;&#65533;&#65533;7:&#65533;dD#&#65533;B&#65533;IP&#65533;&#65533;,(7&#65533;&#65533;HNz&#65533;&#65533;y&#65533;REra{&#65533;&#65533;*@E&#65533;X&#65533;&#65533;O~&#65533;&#65533;&#653;&#65533;)&#65533;y_]&#65533;0&#65533;&#65533;&#65533;&#65533;/`&#65533;J&&#65533;&#65533;f/5&#65533;&#65533;l^&2&#65533;&#65533;&#65533;+&#65533;cr&#1970;&#65533;&#65533;$-&#65533;&#65533;p.`a
X&#65533;&#65533;&#65533;&#65533;&#65533;-\&#65533;
[&#65533;&#270;&#65533;<&#65533;,&#65533;e&#65533;&#65533;&#65533;&#65533;&#65533;&#65533;&&#65533;&#65533;0_&#65533;g&#65533;1&#65533;&#65533;}>&#65533;\f&#65533;7&#65533;&#65533;YU&#65533;&#65533;&#1371;&#660;&#65533;$g9&#1075;&#65533;9&#1286;0&#65533;&#65533;K&#1398;5&#1440;&#65533;e&#65533;{d&#65533;z5&#65533;&#65533;&#65533;&#65533;&#65533;&#65533;&#65533;,HA	H&#65533;M&#65533;&#65533;&#65533;E&#65533;)T++&#65533;&#1411;&#65533;e&#577;&#65533;xP&#65533;&#65533;&#65533;MT&#65533;k2:i&#65533;&#65533;&#65533;2&#65533;&#396;n0&#65533;&#65533;&#65533; -l&#65533;2&#65533;\&#65533;&#65533;@g&#65533;Wm&#65533;i&#65533;&#65533;&#65533;&#65533;&#65533;ua&#65533;h&#65533;C&#65533;Ps{jO&#65533;&#65533;z&#65533;&#65533;&#289;2&#65533;Z&#65533;*4&#65533;>&#65533;&#65533;&#65533;&#65533;$&#65533;&#65533;XA&#25935;&#65533;!&#65533;,&#65533;&#65533;2Z&#65533;WAxXH4&#65533;&#65533;&#65533;h-&#65533;!&#65533;&#65533;Mx&#65533;&#1058;A&#65533;(&#65533;&#65533;Sz&#65533;&#1315;+&#65533;P/&#65533;&#1352;&#3304;v&#65533;#&#65533;Mr&#65533;&#65533;,&#65533;&#65533;X&#65533;&#65533;K&#65533;-)&#65533;&#65533;P&#65533;,a/&#65533;&#65533;&#65533;&#65533;qQ-yK)&#65533;&#65533;)&#65533;&#65533;#&.&#65533;J&#65533;X&#272;hD#&#65533;d&#65533;.&#65533;X&#65533;&#2011;&#17260;d&#65533;S&#65533;&#65533;&#65533;&#65533;$"&#65533;G&#65533;0!&#1155;&#65533;&#65533;&#65533;Q&#65533;&#1842;&#65533;Q'&#65533;&#65533;&#65533;(1$&#65533;l&#65533;A~o&#65533;@b&#65533;o|&#65533;iiG&#65533;&#65533;&#65533;\&#65533;Kq&#65533;I:&#1227;e&#65533;*&#65533;&#65533;&#65533;H
&#65533;&#65533;m&#65533;B}&#65533; &#65533;&#65533; &#65533;4%B&#65533;{&#65533;&#1186;&#1675;$F&&#65533;K&#65533;&#65533;`o&#65533;&#65533;&#65533;5&#65533;8F8&#65533;!=(6&#65533;&#65533;D&#65533;T&#1167;&#65533;&#65533;cZ2&#65533;"&#65533;&#65533;&#65533;v&#236;&#65533;@&#65533;&#65533;C &#65533;&#65533;%&#65533;**B&#65533;&#65533;N&#65533;kf=&#686;xyu&#65533;&#65533;&#65533;o&#65533;[&#65533;&#65533;	L&#65533;3&#65533;&#65533;&#65533;k)&#65533;&#65533;HT&#65533;&#65533;G&#65533;&#65533;&#65533;cJ~jC&#65533;&#508;&#65533;'&#1001;\D&#65533;&#65533;&#65533;&#65533;[&#65533;B&#65533;/&#65533;&#65533;3b&#65533;&#65533;rJ&#65533;Pl&#65533;&#65533;&#65533;&#65533;n0x!&#65533;&#65533;C&#610;&#65533;&#65533;t{&#65533;[&#65533;B&#65533;`&#65533;*P&#65533;&#65533;&#898;&#65533;0&#65533;+d&#65533;&#65533;&#65533;g&#65533;&#65533;&#65533;&#65533;a[d&#65533;.L&#36503;&#65533;&#65533;1^A&#65533;W&#65533;&#65533;&#65533;&#65533;A&#65533;n&#65533;&#65533;vS&#65533;&#65533;o&#65533;&#65533;-=&#65533;&#65533;^s&#65533;&#65533;&#388;?&#65533;&#65533;8&#65533;&#65533;X&#65533;&#65533;&#65533;&#65533;&#65533;&#498;'&#65533;&#65533;`&#65533;D&#65533;o@C&#65533;P&#65533;'0&#65533;	O&#65533;~LR&#65533;xYF&#65533;y&#65533;&#65533;`&#65533;>&#65533;&#65533;AW&#1170;1&#65533;EbHt&#65533;&#65533;^&#65533;&#65533;&#65533;&#65533;&#65533;&#65533;)&#65533;&#65533;&#65533;@q5&#65533;sYO{L&#65533;"T&#65533;(L &#65533;&#209;&#65533;&#65533;BV&#65533;K&#65533;&#65533;&#65533;'0M&#65533;&#65533;&#65533;&#65533;+&#65533;+UQ&#65533;AJ:S&#65533;i&#65533;L&#65533;B&#65533;&#65533;D%V&#65533;gn&#65533;J&#65533;&#65533;&#65533;5q&#65533;&#65533;&#65533; &#1291;&#65533;&#1448;5&#23491;&#65533;&#65533;&#65533;&#65533;&#65533;&#65533;&#65533;/&#65533;&#65533;!&#65533;&#65533;&#65533;g&#65533;&#65533;&#65533;`i&#65533;+&#65533;C&&#65533;$TF&#65533;&#65533;&#65533;a0$"Qb%J_&#65533;[Z&#65533;"&#65533;&#65533;f&#65533;
&#65533;&#65533;T&#65533;&#65533;CFD"&#65533;(&#65533;&&#65533;&#65533;$'qM&#65533;&#63639;u&#65533;&#65533;D&#65533;gZ"&#65533;&#65533;&#65533;&#65533;<y&#65533;_&#65533;&#65533;B&#863;&#65533;&#65533;<&#2033; ,Af&#65533;b&#65533;&#65533;&#65533;&#65533;a&Z&#65533;E[&#65533;&>VKn&#65533;&#65533;&#65533;.Af&#65533;&#1473;&#65533;&#65533;&&#65533;BU9&#65533;U&#65533;bW&#65533;&#65533;+x&#65533;0{`+}P pb!Q &#65533; &#65533;V>+Q!&#65533;'h&#65533;&#65533;&#65533;&#65533;M&#65533;7&#65533;&#65533;&)`s)&#65533;&#65533;8Y&#65533;1Ql(&#65533;&#65533;G0&#65533;3t&#65533;<&#65533;&#65533;(&#65533;X&#65533;&#65533;&#65533;R&#65533;-q&#65533;=&#65533;&&#65533;0&#65533;&#65533;&#65533;C1&#65533;&#65533;:%&#65533;0&#65533;a&#65533;&#65533;V>&#65533;Sc&#65533;&#65533;&;&#65533;&#65533; &#65533;&#65533;-k&#65533;&#65533;CP&#65533;&#65533;i&#65533;^0X&#65533;]pR4&#65533;T`\pRW&#65533;%&#65533;$5&#65533;&#65533;h&#65533;&#65533;&#65533;RT&#65533;RY&#65533;R*S&#65533;&#65533;&#65533;&#65533;&#65533;H&#65533;Zq&#65533;R`Z`&#65533;&#65533;Z&#65533;T&#65533;R&#65533;xiP2&#65533;UQ&#65533;b&#65533;&#65533;GY@`1ZS&#65533;}c<&#65533;Qu&#65533;?&#65533;&#65533;&#65533;&#65533;.S2&#385;&#65533;&#65533;apSJUJ1\A!&#65533;!Jfw&#65533;l&#65533;d_1_0P#r&#65533;&#65533;A&#65533;c&#65533;mU a1&#65533;&#65533;;&#65533;&#65533;jh&#65533;&#65533;@H&#65533;&#65533;I&#65533;@	&#65533;`	y	&#65533;`c&#65533;&#65533;&#65533;&#65533;<&#65533;&#65533;-`e&#65533;&#65533;8&#65533;Co&#65533;2&#65533;&#1095;2&#65533;U&#65533;E.&#65533;I&#65533;A~`6upd&#65533;&#65533;i&#65533;&#65533;fa&#1155;&#65533;jS&#65533;&#65533; &#65533;YJ&#65533;-&#65533;Q>ZC+G&#65533;$&#65533;Q&&#65533;&#65533;&#65533; 	P&#65533;BE&#65533;X&#65533;/Eyr&#65533;&#65533;8&#994;&#65533;&#65533;j;1&#65533;Q&#65533;eVINW3&#65533;HCv-&#65533;&#65533;&#65533;&#65533;&#65533;&#65533;&#65533;&#65533;&#65533;_&#65533;{&#65533;&#65533;f&#1975;&#65533;&#65533;|-&#65533;%&#65533;&#65533;&&#65533;&#65533;C[&#65533;#&#65533;&#65533;I$&#65533;!b9&#65533;&#65533;_&#65533;&#65533;3&#65533;SG&#65533;@&#65533;0	&#837;	u&#65533;C'&#65533;E&#65533;&#65533;#&#65533;&#65533;E;B@Q&#65533;b&#65533;4C&#65533;&#65533;c=f%i!wC&#65533;vG)&#65533;`)&#65533;rI@&#65533;J&#65533;D+&#65533;7"2Bi&#65533;&#65533;Ha&#65533;+U4&#65533;&#65533;<&#65533;&#65533;&#65533;&#65533;/&#65533;&#65533;j&#1154;&#65533;%N)&#65533;&#65533;&#65533;ts&#65533;&#65533;&#65533;&O&#65533;X&#65533;b#z@&#65533;&#65533;&#65533;_&#65533;&#65533;f&#65533;&#65533;(&#65533;&#65533;gS&#65533;&#65533;&#65533;l3&#65533;&#65533;&#65533;&#65533;rhw&#65533;&#65533;&#65533;z&#65533;&#65533;?HX&#65533;1ZrA&#65533;M&#65533;&#65533;s%&#65533;&#65533;]&#65533;&#65533;-{&#65533;<&#65533;Y5&#65533;r&#65533;&#65533;&#65533;C&#968;&#65533;&#65533;&#65533;&#65533;1&#65533;X~87&#65533;;&#65533;5&#65533;9&#65533;&#65533;8&#65533;5&#65533;QJ&#65533;&#65533;9&#65533;&#65533;^&#65533;&#65533;YS6&#65533;m&#65533;n5&#1226;\`3&&#65533;E&#65533;&#65533;&#65533;&#65533;&#65533;_ ]P&#65533;&#65533;6&#65533;&#65533;&#65533;V&#65533;\&#65533;&#65533;;J&#65533;2uZ n&#65533;13&#305;&#65533;q&#65533;a&#65533;&#65533;&#65533;R&#65533;F&#65533;R&#65533;m:c&#65533;8&#65533;1=>!&#65533;!R&#65533;Q;` &#65533;`:&#65533;&#65533;0aj&#65533;#&#65533;_&#65533;&#65533;k&#65533;9&#65533;R55S3&#65533;&#65533;qF&#65533;q&#65533;7&#65533;Z&#65533;&#65533;S&#65533;0&#65533;!&#65533;&#65533;c.%gH&#65533;&#65533;&#65533;&#65533;?p&#65533;/eT&#65533;D`W	&#65533;&#65533;	&#65533;&#65533;G&#65533;&#65533;	&#65533;@&#65533;&#65533;`*&#65533;H!y &#65533;)W&#65533;&#65533;&#65533;&#65533;&#65533;&#65533;&#65533;&w0r&#65533;Y&#65533;$eBw&#65533;Z~&#65533;,&#65533;*d&#65533;}&#65533;&#65533;&#65533;R&#65533;^xd`&#65533;&#65533;&#1746;1&#65533;t@&#1873;&#65533;+&#65533;&#65533;u&#65533;&#65533;(#&#65533;e&#65533;}(#P-R&#65533;&#65533;lRe5%&#65533;.n&#65533;&#65533;q&#65533;&#65533;6u&#65533;s.=&#65533;8&#65533;t&#65533;0!&#65533;&#65533;/1!&#65533;&#65533;&#65533;Q&#1892;{&#454;)R&#65533;&#65533;'&#65533;&#65533;!|&#65533;Bov&#65533;b&#65533;)h&#65533;&#65533;I!&#65533;E&#65533;"&#65533; &#65533;&#65533; %w2HWr}&#65533;&#65533;$r&#65533;&#65533;KD&#65533;&#65533;&#65533;&#65533;7"5&#65533;&?B_&#65533;9B&#65533;&#65533;&#65533;*&#65533;&#65533;!&#65533;4-Af&#65533;)&&#65533;x&#65533;+y &#65533;&#65533;&#65533;)+c&#65533;Q&#65533;;&#65533;Z&#65533;A&#65533;&#65533;&#65533;)&#65533;:x&#65533;&#65533;h&#65533;&#65533;&#65533;&#65533;f&#65533;[Y&#65533;&#65533;&#65533;&#65533;&#65533;L&#65533;&#65533;;e1&#1586;&#65533;&#65533;O!f&#65533;:&#65533;r&#65533;&#65533;&#65533;|(Q&#65533;&#65533;&#65533;1&#65533;&#65533;&#65533;&#65533;gQ&#1092;)&#65533;&#65533;&#65533;e&#65533;U&#65533;&#65533;8&#65533;&#65533;:jKi/Q&#65533;47&#65533;;&#65533;2#&#65533;&#65533;s&#65533;h&#65533;;/C9&#65533;&#65533;Q&#65533;&#65533;?,&#65533;&#65533;+&#65533;&#65533;(&#65533;r-r&#1080;&#65533;)&#65533;~&#65533;7I&#4872;6&#65533;^`;aP&#65533;&#65533;&#65533;n&#65533;&#65533;>&#65533;&#65533;~1n&#65533;H&#65533;&#65533;&#65533;&#65533;F&#65533;&#65533;9&#65533;&#65533;&#65533;&#65533;[&#65533;Z&#65533;mG&#65533;]&#65533;m&#65533;&#65533;&#65533;H&#65533;&#65533;hH0L0+&#65533;_&#65533;7&#65533;a&#65533;&#1192;&#65533;|J&#65533;&#65533;{&#65533;&#65533;+&#65533;&#65533;83$%2&#65533;n^&#65533;9&#65533;{&#65533;&#65533;[&#65533;[R&#65533;K&#65533;&#65533;H&#65533;_A9wa&#65533;&#65533;&#65533;h[&#65533;&#65533;#3C&#65533;VnZ&#65533;&#65533;[pl&#65533;&#65533;`[&#65533;&#65533;_&#65533;J&#65533;%Z&#65533;c;&#65533;&?&#65533;&#65533;YS!h&#65533; C&#65533;L&#65533;4G&#65533;7soR&#65533;&#65533;&#65533;/&#65533;&#65533;yh&#65533;;	/P&#65533;Vc&#65533;-l&#65533;&#65533;&#65533;&#65533;\Pn&#65533;&#65533;AP&#65533;2#WP3Zz&#65533;&#65533;&#2001;{w	,,a&#65533;{S9&#65533;B/G.o&#65533;&#65533;&#65533;&#65533;A&#65533;&#65533;&#1492;&#65533;&#65533;k&#65533;&#65533;&#65533;e&#65533;<\&#65533;H&#65533;)&#65533;,&#65533;&#65533;&#65533;&#65533;"6Q&#65533;&#65533;+&#65533;DJp&#65533;%I&#65533;#&#65533;u;&#65533;PGYF&#65533;.&#65533;&#65533;&#65533;&#65533;&#65533;&@I&#1408;&#65533;t&#65533;$&#65533;'Jr%&#65533;GI&#65533;f4&#1140;&#65533;&#65533;V>&#65533;&#65533;=Ii&#65533;&#65533;&#65533;a)&#65533;5a$
&#65533;*&#65533;&#65533;&#65533;&#65533;&#65533;w&#65533;Rx&#65533;$.&#65533;&#65533;&#65533;4eH&#65533;&#65533;q&#65533;&#65533;&#65533;fL&#65533;&#65533; 0H+&#65533;f&#51267;&#65533;z&#65533;4(3XF{5&#65533;H&#65533;&#65533;.&#1609;&#65533;Q2}&#1582;&#65533;B&#65533;&#65533;+&#65533;&#504;e&#65533;&#65533;&#65533;>&#65533;z&#65533;&#65533;*&#65533;"&#65533;&#386;&#65533;&#1684;&#1417;v&#65533;&#65533;&#65533;;:&#65533;&#65533;&#65533;&#65533;&#65533;kY,j&#65533;=&#65533;&#65533;c8&#65533;H&#267;a&#65533;o!&#65533;a&#65533;l&#1219;&#65533;A&#65533;&#65533;,K&#65533;&#65533;31&#65533;E&#65533;Wa&#65533;c&#65533;&#65533;&#65533;1&#65533;vH9&#65533;&#36652;&#65533;mX&#65533;[&#65533;9&#65533;B&#65533;n&#6564;&#65533;k&#65533;&#65533;x&&#65533;W`V&#65533;R&#65533;h3&#65533;6&#65533;&#65533;V&#65533;
&#1505;X`1&#65533;&#65533;oUP&#65533;@SX@O&#65533;&#65533;O&#65533;o(&#65533;&#65533;&#65533;&Q`&#65533;SW&#65533;oU@&#65533;Z@&#65533;&#65533;;&#65533;&#65533;&&#65533;j&#65533;]&#65533;G&#65533;P&#65533;&#65533;&#65533;&#65533;)M&#65533;9&#65533;&#65533;:&#65533;;&#65533;&#65533;&#65533;&#1759;&#65533;&#65533;&#65533;qoz}&#65533;c&#65533;&#65533;K&#65533;m&#65533;99&#65533;&#65533;&#65533;;J+&#65533;&#65533;$+&#423;$&#65533;&#578;&#65533;&#65533;6&#65533;&#65533;]&#65533;&#65533;f&#65533;s&#65533;&#65533;&#65533;&#65533;&#65533;&#65533;>&#65533;Q=!&#65533;&#65533;/Ua&#65533;6&#65533;&#65533;o]&#732;&#65533;1&#65533;&#65533;&#65533;&#65533;p&#65533;&#65533;x&#65533;&#65533;HS&#65533;6D\&#65533;&#65533;(2&#65533;}&#65533;3&#65533;P&#65533;&#65533;&#65533;&#65533;j0&#65533;&#65533;&#65533;P&#65533;&#65533;&#200;C&#65533;&#65533;"&#65533;&#65533;?&#65533;Ij&#65533;&#65533;&#65533;&#65533;j ^`&#65533;&#65533;6&#65533;&#65533;jp&#65533;q&#65533;N&#65533;&#65533;&#65533;4x&#65533;&#65533;s&#65533;`wL*&#65533;&#65533;C&#65533;&#65533;/&#65533;b~v!d&#65533;&#65533;1v 	4I&#65533;g&#65533;&#65533;"&#65533;&#65533;&#65533;"Y&#65533;g&#65533;&#65533;c^(#5&#65533;i&#65533;&#65533;&#65533;&#65533;&#65533;V9&&#65533;&#65533;c&#65533;&#65533;(&#65533;&#65533;G&#65533;&#65533;)&#65533;&#65533;&#65533;,r@&#65533;&#65533;=KW&#65533;&#65533;u*&#65533;b&#1905;&#65533;b&#65533;,&#1417;V&#65533;St&#65533;&#65533;XQ&#65533;F&#65533;8fl[OgK&#65533;/&#65533;&#65533;&#65533;&#65533;&#65533;&#65533;1&#65533;&#65533;&#65533;W&#65533;&#65533;&#65533;/&#65533;&#65533;&#65533;&#65533;&#65533;4*&#65533;&#51758;:&#65533;&#65533;C&#65533;	%P&#65533;&#65533;&#44428;&#65533;#&#65533;+&#65533;iNW&#65533;0&#65533;z&#65533;BZskF&#65533;W&#65533;&#65533;Vg`MuJe#/&#65533;5&#65533;&#1793;nQ&#65533;h7&#65533;|&#14951;&#65533;W&#65533;}&#65533;&#65533;[&#65533;&#65533;&#561;q3J&#65533;[ JPV&#65533;&#65533;q&#65533;F&#65533;d&#65533;&#65533;&#65533;,&#329;Q@&#65533;Q@S&#65533;&#65533;&#65533;&#1910;&#65533;,&#65533;&#65533; J&#65533;&#65533;&#65533;`M&#65533;&#2022;TZqR&#65533;&#65533;Upp&#65533;&#65533;R1m&#65533;^&#65533;&#65533;&#1400;R`&#65533;&#65533;H@L&#65533;HPLgF&#65533;&#65533;n&#65533;V&#65533;[&#65533;P&#65533;>&#65533;&#65533;&#65533;>&#65533;l&#65533;&#65533;N&#65533;Z&#65533;&#65533;$&#65533;&#65533;:&#65533;~&#65533;&#1406;&#65533;&#65533;H&#65533;&#65533;&#65533;J5&#65533;&#65533;h&#65533;&#65533;&#683823;V&#65533;&#65533;S$&$&#65533;|&#65533;U	&#65533;&#65533;&#65533;u:t3+&#6833;&#1151;ez&#65533;_
&#65533;&#1798;&#65533;2&#65533;c &#65533;&#65533;A+&#65533;4w&#65533;&#65533;	u<&#65533;&#65533;k&#65533;&#65533;j&#65533;QJ&#65533;&#65533;&#65533;n&#65533;&#65533;o&#1390;&#65533;&#65533;[&#65533;Ou/oWR&#65533;P&#65533;&#65533;-&#65533;&#65533;2&#65533;&#65533;&#65533;@o&#65533;p@&#65533;*V&#65533;}&#65533;&#65533;&#65533;&#65533;Z.s&#65533;S&#65533;S>&#65533;&#36507;P}&#65533;-&#65533;&#65533;r&#65533;c&#65533;&#65533;&#65533;&#65533;&#65533;&#65533;&#65533;1-&#65533;O&#65533;*&#65533;HF&#65533;&#65533;(|kZ&#65533;vg#&#65533;&#65533;&#65533;K,:^&#65533;&#65533;&#65533;>&#65533;&#65533;&#65533;&#65533;&#65533;ba&#65533;iwav&#65533;x &#65533;2&#984;&#65533;x&#65533;&#65533;U&#65533;-P&#65533;&#65533;qEl(s&#65533;B&#65533;F&#65533; &#65533;&#65533;&#65533;&#65533;> &#1951;&#65533;q&#65533;&#65533;*&#65533;&#65533;&#65533;&#65533;Ac&#65533;R&#65533;>p-&#65533;US,&#65533;P&#65533;Qr&#65533;&#65533;&#65533;&#65533;ZV&#65533;&#65533;&#65533;&#65533;&#65533;&#65533;]#&#65533;&#65533;&#1181;*&#65533;-za&#65533;6&#65533;\&#1062;&#65533;&#65533;-<&#65533;&#65533;7r&#65533;&#65533;e&#65533;&#65533;&#65533;0&#65533;Q8&#65533;&#65533;r&#65533;0&#65533;&#65533;&#65533;]&#65533;].&#65533;&#65533;.R f&#65533;X&#65533;Q6&#65533;-q&#65533;'&#65533;1&?&#65533;%&#65533;&#65533;&#65533;&#65533;&#231;&#280;&#65533;!&#65533;&#65533;o&#65533;&#65533;%k&#1064;i#&#1036;4i&#1176;	&#65533;&#726;-Z&#65533;Ty&#65533;d
*Y&#65533;&#65533;&#65533;0&#65533;@&#65533;2&#65533;&#65533;&#65533;[&#65533;h&#65533;&#1202;&#65533;,Q&#65533;@&#65533;R&#65533;&&#65533;(Q&#65533;L&#65533;R&#65533;b*R&#65533; &#65533;&#660;*V&#65533;&#1340;R&#65533;&#65533;&#65533;6kb&#65533;&#65533;&#65533;K-V&#65533;&#1292;&#65533;sh&#1316;X&#65533;<&#65533;&#65533;&#65533;&#65533;W&#65533;*&#65533;&#65533;3JR&#65533;l&#65533;8&#65533;J)&#65533;&#65533;T&#65533;vc&#65533;&#65533;&#65533;^&#65533;&#65533;&#65533;L&#65533;1&#65533;&#65533;&#65533;&#65533;&#65533;&#1035;&#65533;2'#Fx&M8q&#1824;	&#65533;E&#65533;&#65533;&#65533;5&#65533;&#65533;&#65533;&#65533;
&#65533;&#65533;\&#65533;&#65533;)&#65533;&#65533;u&#65533;3&#65533;&#216;&#65533;&Ml1`&#65533;^&#65533;R&#65533;&#65533;>z&#65533;&#265;S'O@&#65533;	&#65533;cg&#65533;&#65533;6o&#65533;&#65533;&#65533;iG&#65533;&#65533;&#65533;#&#65533;&#65533;Bf&#65533;&#65533;s&#65533;&#1817;&#65533;&&#65533;K&#65533;WB&#65533;&#65533;E&#65533;&#1406;&#65533;&#1651;&#65533;&#65533;&#65533;2f&#1324;Y&#65533;?&#65533;&#65533;c:&#65533;&#65533;S&#204;3&#65533;`&#65533;7&#65533;&#65533;.&#65533;7&#65533;&#65533;03&#65533;&#65533; p&#65533;&#65533;&#65533; &#65533;&#65533;&#65533;&#65533;rI5&#65533;&#65533;&#65533;,&#65533;0j&#65533;!&#65533;J
&#65533;>t&#65533;&#65533;.&#65533;&#65533;b&#65533;&#65533;p&#65533;6&#65533;;C&#65533;1&#65533;&#65533;2&#65533;&#65533;8C"&#65533; c$&#448;&#65533;&#65533;&#65533;&#65533;&#65533;T#6&#65533;&#50284;&#65533;&#65533;8,2.&#65533;,#&#65533;/&#65533;P0&#65533;&#65533;&#65533;&#65533;C<&#65533;c&#65533;9&#65533;d&#1271;<&#65533;&#65533;&#65533;?&#65533;&#65533;&#65533;&#65533;=&#1180;5&#65533;l&#65533;&#65533;&#65533;&#65533;!|&#65533;&#1632;&#65533;F7&#65533;p&#65533;&#65533;7&#65533;&#65533;:&#65533;&#1571;&#65533;? 	d&#65533;B&#65533;&#65533;SP?d&#65533;&#65533; &#65533;0&#65533;9&#65533;&#65533;?[ml&#65533;/&#200;&#803;&#65533;>&#65533;&#65533;V\m&#65533;&#65533;V&#65533;&#65533;C&#65533;2EmdC5n&#65533;M9&#65533;0&#65533;3r&#65533;&#65533;#-N&#65533;b!&#65533;X&#65533;	&#65533;#&#65533;&#65533;5&#65533;&#65533;&#65533;/&#65533;&#65533;i&#65533;*&#65533;&#65533;&#65533;&#65533;&#1060;&#65533;BF&#65533;&#65533;&#65533;&#65533;RI0N&#65533;Af2#&#65533;`&#65533;X0&#65533;&#65533;8Q&#65533;,<&#65533;1&#65533;hD&#65533;&#517;&#65533;&#65533;&#65533;2b#&#65533;&#65533;&#65533;&#65533;0_&#708;&#65533;Vk&#65533;Q&#65533;&#65533;&#65533;vJ5r&#65533;Z&#65533;&#65533;#&#65533;&#65533;&#65533;&#65533;c&#65533;=&#65533;&#65533;#&#65533;7&#65533;&#65533;Y&#65533;&#65533;&#65533;&#65533;L*&#65533;_&#65533;&#65533;c&#204;&#65533;&#65533;&#65533;&#65533;&#65533;w&#65533;Cs&#65533;J0T&#65533;&#138;q&#65533;&#65533;b&#65533;z&#65533;~&#1520;&#65533;b&#65533;z&#65533;wr&#65533;s&#65533;&#65533;k&#1364;F&#65533;k@&#65533;&#65533;B&#65533;
&#65533;&#65533;b&#65533;(&#65533;B&#65533;(&#65533;&#65533;	&#65533;&#65533;&#65533;&#65533;&#65533;o&#65533;&#65533;&#65533;b%&#65533;<CJ&#65533;)&#65533;&#65533;?&#65533;j
&#65533;&#65533;&#65533;:&#65533;&#65533;&#65533;&#65533;&#65533;0&#1916;&#65533;&#1803;U&#65533;&#65533;&#65533;j&#65533;\&#65533;Bt1z&#65533;&#65533;&#65533;2,c+&#65533;&#65533;&#65533;/&#65533;'&#65533;n$+&#1469;U&#65533;}&#65533;xc;.&#65533;#&#65533;8&#65533;Xlt.&#65533;&#65533;&&#65533;v&#65533;{&#1893;K&#65533;A8"\p&#65533;!&#65533;&#65533;&#65533;&#65533;j&#65533;F&#65533;Ez&#65533;&#65533;&#65533;c&#65533;H&#65533;&#65533;A&#65533;&#65533;&#65533;.&#65533;&#65533;f&#65533;&#65533;&#65533;&#65533;&#65533; {\(&#65533;8&#65533;&&#65533;=&#65533;&#65533;&#65533;&#65533;#&#1248;&#65533;%&#65533;&#65533;&#527;$&#65533;#"Q&#65533;dD&#719;&#65533;&#360;FA*Rl&#65533;~&#65533;&#1872;E&#65533;&#65533;&#1541;&#65533;rM&#65533;
Z&#65533;&#65533;L&#65533;)X!&#65533;a!}@&#171;&#65533;<&#65533;0&#65533;&#65533;a_&#65533;&#65533;P&#65533;&#524;&#65533;yY `V&#65533;&#65533;* #*&#65533;Qa&#65533;AW5&#65533;YW&#65533; &#65533;&#65533;&#65533;&#65533;JU&#65533;&#65533;&#1184; 7&#65533;&#65533;Rw&#65533;C&#65533;&#65533;&#65533;&#65533;p&#65533;&#473;&#1256;1B"}&#65533;&#1600;&#65533;&#65533;'&#65533;&#65533;P0?&#65533;&#65533;w(t!&#65533;&#65533;&#65533;es&#65533;&#65533;&#65533;&#65533;&#65533;&#1889;t&#65533;Y&#65533;|s&#65533;9&#65533;&#65533;8&#65533;!&#65533;&#65533;C&#65533;1&#65533;&#65533;C&#65533;b6&#65533;54&#65533;V?&#65533;&#847;&#65533;&#65533;$&#65533;&#65533;z&#65533;&#65533;&#65533;}&#65533;W&#65533;&#65533;$Dwp&#65533;&#65533;&#644;&#65533;&#577;&#65533;~t&#65533;&#65533;*&#65533;&#65533;5JYg@&#65533;&#65533;v&#65533;&#65533;nM&#65533;H&#65533;Zf&#65533;=5&#65533;&#65533;Y}&#65533;&#65533;k&#65533;#&#65533;&#65533;rG_ X&#65533;9&#65533;&#65533;&#4177;b&#65533;mR&#65533;F&#65533;@
<Y9&#65533;&#65533;9&#65533;aj&#65533;WB&#65533;&#65533;40&#65533;W&#65533;&#65533;.&#65533;n&#65533;;&#65533;&#65533;xL&#65533;E`&#65533;|&#65533;^&#65533;&#65533;&#65533;E&#65533;&#65533;3&#65533;&#65533;&#65533;&#1496;&#65533; K&#65533;lO&#65533;&#65533;&#65533;&#65533;&#65533;&#65533;>}!ah&#65533; &#65533;&#1152;&#65533;8&#65533;ebL&#65533;&#65533;9ZW&#65533;	&#65533;d4&#65533;h&#65533;#m&#65533;H&#65533;&#65533;&#65533;&#65533;.&#65533;&#65533;&#65533;H&#65533;&#65533;w&#65533;=\&#65533;a\j+H&#65533;(&#65533;I*&#65533;&#65533;C&#65533;B&#1384;SU&#65533;Y@&#65533;&#65533;&#65533;Ea@&#65533;Aw&#65533;&#65533;ym#&#65533;i&#1871;&#65533;&#65533;4&#65533; &#65533;$&#65533;&#852;&#65533;&#65533;&#65533;&#65533;4I8,&#65533;&#339;0&#65533;,}I&#65533;;]&#65533;N&#65533;&#65533;&A&#146;Pyg&#65533;>$p@&#65533;CnE&#1315;&#65533;E$0QaU#&#65533;&#65533;q/zY&#65533;&#65533;&#65533;&#65533;[&#65533;&#65533;&#65533;&#65533;&#65533;`&#1370;&#65533;&#65533;@(G
"&#65533;3&#65533;&#1542;&#1592;&#65533;1&#65533;+&#65533;&#65533;VH&#65533;&#65533;I&#65533;	F&#65533;&#65533;&#65533;&#65533;e&#65533;*Z"&#65533;&#65533;h&#65533;&#65533;T&#65533;
Ui&#65533;F9&#65533;&#65533;&#65533;&#65533;&#65533;d	&#65533;&#1412;&#65533;&#65533;&#65533;,&#65533;&#65533;&#65533;^_&#65533;&#1361;&#65533;
&#65533;AD&#65533;Rb&#65533;&#65533;Rn&#65533;&#65533;&#65533;U{72&#65533;[e&#65533;q/&#65533;S&#65533;&#65533;&#65533;&#65533;(Z&#65533;	U&#65533;&#65533;&#65533; W&#65533;W&#65533;&H&#65533;8&#65533;/L&#65533;&Z&#65533;&#65533;&#65533;&#65533;J&#65533;&#65533;&#65533;&#65533;&#65533;J&#65533;&#279;=d&#65533;|&#65533;&#65533;&#65533;&#904;&#65533;C,&#65533;&#65533;h&#65533;"&#65533;?&#65533;&#65533;4&#65533;&#65533;&#65533;cLY&#65533;t&#65533;+j)>&#65533;!&#65533;PN!
!&#65533;?&#65533;!Mc&#65533;6E&#65533;BB&#65533;xD&#65533;G&#65533;&#65533;D,&#65533;T~@ R\&#65533;F&#65533;&#65533;&#65533;&#65533;&#65533;WJ&#65533;|z@S}C&#65533;6r&#404;&#65533;qpN&#65533;&#5661;)&#65533;E&#65533;p&#65533;;&#65533;!9&#65533; &#65533;&#65533;8&#65533;!~&#65533;r%&#65533;4&#65533;&#65533;&#1818;&#65533;f&#65533;&#65533;8&#65533;&#65533;T&#65533;&#65533;T&#65533;&#65533;f9&#65533;&#65533;&#65533;L&#65533;H&#65533;6&#65533;&#65533;&#65533;w&#65533;1&#65533;&!&#65533;ES&#65533;'K&#65533; z&#65533;}&#65533;[&#65533;&#65533;t9/S3&#65533;t&#1103;^&#65533;4&#65533;&#65533;4&#65533;&#65533;z&#65533;&#65533;r&#65533;>&#65533;/Y&#65533;&#65533;&#65533;r#-&#65533;sM}$$q&(&#65533;&#65533;&#65533;a&#213;t&#65533;&#65533;&#65533;&#65533;2%t&#65533;&#65533;&#65533;&#65533;&&#876;&#65533;Q&#65533;g&#65533;&#65533;W97&#65533;&#65533;&#65533;&#65533;&#65533;W&#65533;r&#65533;&#65533;5&#65533;&#65533;Q&#65533;&#560;j!&#65533;/&#65533;&#65533;&#65533;&#1215;&#65533; &#65533;M/&#65533;`&#65533;&#65533;&#65533;&#1955;&#65533;%j&#65533;&#65533;&#65533;x&#65533;&#1851;+&#65533;&#65533;0&#65533;&#65533;&#65533;&#65533;&#160;@r3'&#65533;&#65533;&#65533;7&#1187;&#65533;J&#65533;#&#65533;@&#65533;&#1597;5&#65533;&#65533;1`i&#65533;&#1562;&#65533;LZ&#65533;&#1484;&#65533;&#65533;&#65533;&#65533;,&#65533;6&#65533;I&#65533;o&#65533;&#65533;r&#65533;&#65533;tH&#65533;s5:&#65533;&#65533;Q&#65533;&#65533;&#65533;&#65533;[&#65533;&#65533;h&#65533;&#65533;&#65533;@&#65533;N7	&#65533;&#65533;y&#65533;b&#65533; &#65533;&#65533;&#65533;&#65533;}&#65533;&#65533;&#65533;&#65533;E&#65533;JT&#65533;&#65533;&#65533;&#65533;%E&#65533;&#65533;&#65533;0&#65533;5ki&#65533;&#65533;Z&#65533;&#65533;&#65533;X&#65533;F?Y&#65533;qd&#65533;m&#65533;R/&#65533;C&#65533;&#65533;&#65533; uGFb&#65533;&#65533;&#65533;&#65533;&#65533;&#65533;/]E&#65533;&#65533;&#65533;A&#65533;&#65533;x&#65533;&#65533;n&#65533;&#1435;&#65533;&#65533;&#65533;Z&#65533;&#65533;U{"y&#65533;K=&#65533;&#948;&#65533;&#227;8^-&#65533;F&#65533;&#65533;&#65533;&#65533;&#65533;,&#65533;0&#65533;&#65533;5g&#65533;o&#65533;o &#65533;&#65533;>kj&#65533;&#65533;&#65533;&#65533;&#65533;&#65533;F&#65533;&#65533;&#65533;&#65533;&&#65533;	K|&#65533;&#65533;x&#65533;!&#1064;F@&#65533;A9&#65533;_d!ae?PS&#65533;R&#65533;#&#65533;&#65533;E4&#65533;&#65533;`D#aI
&#65533;cG&#65533;J&#65533;L&#65533;&#65533;N&#65533;M&#65533;&#65533;&#708;Kh&#65533;&#65533;&#65533;&#65533;>&#1585;&#65533;&#65533;?@0&#65533;0&#65533;3A&#65533;&#65533;;CA(G&#65533;B@&#65533;Gr&#65533;@&#65533;&#65533;&#65533;&#65533;EBCx&#65533;2J?*&#65533;&#65533;&#65533;&#65533;&#65533;s3I&#65533;B`&#65533;H&#65533;IxG`Dp?&#65533;@ &#65533;8&#65533;&#65533;&#65533;&#65533;bcB=&#65533;&#65533;"K,+&#65533;0>H$+&#1776;d&#153;q&#65533;&#65533;x<&#1075;<&#65533;&#65533;&#65533;:&#65533;Vz&#65533;&#65533;
&#65533;S&#65533;9&#65533;@&#3636;1&#65533;<A&#65533;S&#65533;&#194;3&#65533;ym&#65533;N&#65533;&#65533;&#65533;I24?"&#65533;&#65533;K&#65533;&#1268;b&#65533;69&#65533;&#65533;&#65533;&L?"5J&#65533;&#65533;=DG"&#65533;&#65533;X:A&#65533;5&#65533;&#65533;&#4816;5 7&#65533;<&#65533;8&#65533;")&#65533;z&#65533;4&#1520;!!&#65533;&#65533;@&#65533;O&#65533;f&#65533;&#65533;&#65533;&#65533;A&#65533;X&#65533;E`&#65533;&#65533;kk&#65533;&#217;&#411;&#65533;&#65533;R&#65533;&#65533;&#65533;8&#65533;J&#65533;U&#65533;&#65533;&#65533;I&#65533;&#172;&#65533;(&#65533;37|&#65533;&#65533;&#65533;&#65533;&#65533;&#65533;&#65533;&#65533;)&#65533;Yy&#65533;Q&#65533;&#65533;&#65533;,&#65533;&#65533;&#65533;x&#65533;&#65533;&#65533;}&#6504;&#65533;8&#65533;&#65533;&#65533;&#65533;&#65533;&#65533;&#65533;&#1544;'&#65533;&#65533;k&#65533;%t&#214;&#65533;*&#65533;RT|&#65533;#Q&#65533;&#65533;&#65533;1&#65533;A4Q&#65533;5[3V#B&#65533;&#65533;&#1347;Y&#65533;&#65533;&#1076;&#65533;2"&#65533;z&#65533;&#65533;&#65533;(&#65533;&#65533;&#65533;&#65533;&#65533;9&#65533;&#65533;&#65533;#}&#65533;&#65533;)!9&#65533;;&#65533;w&#65533;&#65533;&#65533;lA&#65533;H&#65533;&#65533;/ mr%&#65533;&#65533;&#65533;&#65533; &#65533;&#65533;&#65533;&#768;-&#65533;B&#65533;6H'][:&#65533;3]$9&#65533;2&#65533;&#65533;C4&#65533;p&#65533;&#65533;<&#65533;4"!&#1747;&#65533;&#65533;&#65533;&#65533;q&#65533;&#65533;&#65533;{H/R3p&#65533;&#65533;4&#273;&#65533;`8P7&#65533;&#65533;&#65533;!&#65533;&#65533;&#1026;&#65533;b&#65533;&#65533;&#65533;x'&#65533;&#65533;&#65533;&#65533;&#65533;&#65533;I&#65533;L&#65533;Vt&#65533;l&#65533;:C3&#65533;&#65533;&#65533;&#65533;#+&#65533;DH LA&#65533;L#B@l2H&#65533;K&#65533;&#65533;&#1284;M QP &#65533;N&#65533;Ix&#65533;Hx&#65533;&#65533;{&#65533;&#65533;c&#65533;Gh&#65533;D23&#65533;[&#65533;&#65533;M&#65533;&#65533;Fx&#65533;Hp&#65533;TFr&#65533;I&#65533;K&#65533;M&#516;M&#65533;&#65533;&#65533;&#65533;>K&#65533;X&#65533;&#65533;2#&#65533;@5&#1712;:&#65533;&#65533;&#65533;K&#65533;&#65533;+O|>CHEP&#65533;&#65533;lO&#65533;&#65533;A&#65533;&#65533;G&#65533;2B&#65533;|&#65533;Q&#65533;O&#65533;,4=+&#65533;E&#65533;!&#1854;&#65533;d&#65533;E`OD &#65533;@&#65533;&#65533;<9&#65533;= &#65533;CP&#65533;D@&#65533;&#65533;KL4&#65533;&#65533;OL1&#65533;;&#65533;B&#65533;&#65533;&#65533;&#65533;B\&#65533;D(&#65533;&#65533;<P }Z&#65533;&#65533;43&#65533;6&#65533;&#195;&#65533;&#65533;P&#65533;&#65533;)D&#65533;&#65533;1&#65533;&#65533;&#65533;"&#65533;&#65533;@&#1329;&#65533;t?5&#65533;0bL@&#65533;0&#65533;&#65533;>&#65533;&#65533;&#65533;&#65533;&#65533;&#65533;,&#65533;B&#65533;D&#65533;&#65533;1G&#65533;(9Q?B0$&#65533;PR5&#1127;6&#65533;SL&#65533;&#65533;'$3;`&#65533;9&#65533;&#65533;= &#65533;&#65533;,&#65533;&#65533;&#65533;&#65533;n&#1175;&#65533;&#65533;&#65533;&#65533;'&#65533;11&#65533;@&#65533;
I&#65533;4&#65533;&#65533;&#65533;a&#65533;6&#65533;&#755;&#65533;&#65533;&#65533;1&#65533;&#65533;&&#65533;&#65533;&#1601;&#65533;&#65533;&#65533;&#65533;k$I5&#65533;&#65533;&#65533;8&#65533;&#65533;6n&#65533;&#65533;&#65533;&#65533;'In&#65533;&#65533;'y&#65533;w["&#65533;&#65533;q&#65533;&#65533;h&#65533;.&#65533;&#1682;+&#65533;&#1057;&#65533;*&#65533;&#65533;&#65533;S&#65533;&#65533;&#65533;&#65533;&#65533;&#65533;T&#65533;&#65533;t&#65533;TeSY&#65533;&#65533;&#65533;:h&#320;&#65533;&#65533;&#65533;?&#65533;&#65533;)&#65533;6&#65533;&#65533;&#65533;K&#65533;&#65533;)LC&#65533;&#65533;&#65533;,&#65533;&#65533;&#65533;&#65533;#&#1121;&#65533;
&#65533;&#65533;&#65533;"7H&#65533;&#65533;Q&#65533;1@&#65533;&#1913;&#65533;3&#65533;B*&#65533;&#65533;&#491;;k1=&#65533;,&#65533;<&#65533;&#65533;&#65533;&#65533;00=:21<I&#65533;;&#65533;re&#65533;&#65533;&#65533;=)&#65533;3I&#65533;&#65533;J&#65533;&#65533;0m{>&#65533;&#65533;)&#65533;J&#65533;1Q&#65533;&#65533;,&#65533; &#65533;&#65533;0#"&#65533;&#65533;&#65533;I
&#65533;<&#65533;&#65533;R}&#65533;%b&#65533;[&#65533;&#65533;{&#65533;15 &#65533;&#65533;&#65533;&#65533;&#65533;&#1315;V&#65533;&#65533;TT&#65533;3&#65533;$f&#65533;SEU&#65533;skKI&#65533;&#65533;C&#65533;Ky&#65533;&#65533;&#65533;&#65533;&#65533;&#65533; C&#65533;&#65533;&#65533;|MI&#65533;L&#65533;K&#65533;&#65533;J&#65533;&#65533;eO3&#65533;&#65533;<&#65533;&#65533;&#65533;RC&#65533;&#65533;&#65533;C&#65533;}[&#65533;\&#65533;&#823;5&#65533;Ch&#65533;H&#65533;J&#65533;&#65533;e&#65533;-P&#65533;R&#65533;0-&#65533;m+3}:&#65533;)t:&#65533;kE&#65533; &#65533;U&#65533;P&#65533;\d&#65533;&#2097;&#65533;&#35016;B&#65533;&#65533;&#65533;&#65533;&#65533;Si&#357;3&#65533;&#65533;E3\#<&#1555;M&#65533;&#808;=KA&#65533;|A:&#65533;+&#65533;&#65533;&#65533;&#65533;J&#65533;S&#65533;ci&#65533;&#2000;?AT2Fr[	&#65533;&#65533;&#65533;m&#65533;&#65533;c&#65533;Ga&#65533;&#65533;.&#65533;&#65533;K$&#65533;&#65533;&#65533;&#65533;$@&#65533;&#65533;,&#65533;
&#65533;$T&#65533;&#65533;&#65533;&#65533;J&#65533;&#65533;<&#65533;&#65533;N&#65533;9&#65533;1&#65533;&#65533;>a3&#65533;BC&#65533;4l&#65533;&#32310;	&#65533;&#65533;25&#65533;`&#65533;4&#65533;V&#65533;&#65533;J4H&#65533;08V&#65533;&#65533;&#65533;&#65533;W&#65533;&#65533;&#1504;&#65533;&#65533;&#65533;YDK&#65533;&#65533;&#65533;5&#65533;F&#65533;F&#65533;&#65533;&#65533;/&#65533;&#65533;[&#65533;&#65533;&#65533;&#10036;q&#65533;+X&#65533;&#65533;&#65533;7&#65533;*&#37948;&#65533;[&#65533;78`/@&#65533;[&#65533;&#65533;&#65533;:&#65533;Z&#65533;&#65533;K[u&#65533;&#65533;8&#1489;&#421;&#65533;&#65533;'&#65533;&#65533;&#65533;&#65533;&#65533;P&#65533;&#65533;&#65533;0&#65533;+5@)&#65533;&#1551;`&#611;&#65533;<5"y&#65533;1&#65533;XTY&#65533;&#65533;U'>&#43254;4&#65533;&#65533;&#65533;-&#65533;DIE&#65533;x&#65533;-P&#65533;&#65533;&#65533;&#65533;&#65533;6&#65533;&#65533;&#65533; q&#65533;&#65533;&#65533;~Re&#65533; &#65533;&#65533;s$&#65533;&#65533;`&#65533;>%&#65533;*&#65533;&#65533;@&#65533;>&#65533;88&#65533;&#65533;`&#65533;2pIX:&#65533;
\>&#65533;&#282;&#65533;L&#65533;V&#65533;&#65533;&#65533;FQ&#65533;&#65533;&#65533;&#65533;&#244;B&#65533;ADP&#65533;BHP;qZL&#65533;&#65533;GVH&#65533;E@P&#65533;C&#65533;&#65533;1&#65533;H&#65533;O&#65533;2&#65533;1&#65533;&#65533;&#65533;&#65533;&#65533;&#65533;Gt&&#65533;&#65533;5&#65533;Y&#65533;&#1026;&#65533;l5&#65533;&#65533;&#65533;&#65533;4	&#65533;A&#65533;A&#65533;&#994;}&#65533;c|&#65533;&#65533;^9i&#1253;&#65533;&#65533;A&#65533;&#65533;&#65533;&#65533;
L&#65533;&#65533;[&#65533;E&#1598;&#65533;&#65533;[C 2m&#65533;&#65533;R&#65533;&#65533;H&#65533;&#65533;4&#65533;P%SL#%k&#65533;;&#65533;$&#65533;:&#65533;B&#65533;&#65533;&#65533;X&#65533;&#65533;&#65533;&#65533;&#1381;&#65533;)=&#65533;&#65533;&#65533;&#65533;&#65533;h&#65533;&#1462;:;&#65533;&#65533;&#65533;K&#65533;&#65533;&#65533;t&#65533;&#1105;.cM+&#65533;9&#65533;]&#65533;&#65533;W&#65533;&#65533;#&#65533;H#&#65533;}R;&#65533;&#65533;A?&#65533;&#65533;&#65533;&#65533;&#65533;h=&#65533;9&#65533;"&#65533;X&#65533;&#65533;1o&#65533;D&#65533;dm&#65533;&#65533;6&#65533;&#65533;&#65533;&#65533;&#65533;O>&#65533;&#65533;&#65533;S&#65533;&#65533;&#65533;J&#65533;&#65533;CM&#65533;&#65533;&#65533;&#65533;&#65533;&#65533;&#65533;$Ep&#65533;&#65533;&#65533;%&#1961;&#65533;7&#65533;bi&#65533;&#65533;
#&#65533;6&#65533;&#65533;&#65533;M,&#65533;&#65533;&#242;&#65533;&#65533;&#65533;9&#65533;L{&#65533;=&#65533;,&#65533;&#65533;J)&#65533;&#65533;&#65533;&#65533;Y&#65533;S_$&#65533;
Z5B&#451;&#65533;Pb&#65533;&#65533;&#65533;&ora&#65533;Rb /&#65533;&#65533;&#65533;&#65533;j&#65533;_&#65533;&#65533;
&#65533;(&#65533;&#65533;&#226;&#65533;&#65533;3&#65533;8&#65533;&#65533;&#65533;&#430;lR&#65533;&#641;&#65533;&#65533;X.&#65533;j&#2019;l:&#65533;&#65533;&#65533;&#65533;a&#65533;&#65533;}&#65533;&#65533;H&#65533;kA&#65533;3h&#65533;&#31882;H&#65533;]&#65533;&#65533;8'&#65533;N&#65533;&#65533;%s&#65533;&#65533;A&#65533;&#65533;&#65533;-&#65533;&#65533;ARFD&#65533;s&#65533;6&#65533;})&#65533;:V&#65533;&#65533;&#65533;&#65533;&#65533;&#65533;6@1X".5&#65533;&#65533;~&#65533;4+5&#65533;&#622;&#65533;&#65533;&#65533;&#65533;&#65533;&#65533;).&#65533;&#65533;&#65533;&#65533;&#344;&#65533;3`&#65533;H&#65533;Y&#65533;&#65533;&#65533;$?$&#65533;MCG&#65533;&#65533;&#65533;^&#65533;&#65533;3T&#65533;>&#65533;=&#65533;&#65533;&#65533;?&#65533;&#65533;&#65533;I&#65533;J&#65533;c&#65533;&#65533;&#65533;Hh&#65533;CH&#65533;=p&#65533;
&#65533;12&#65533;&#65533;E4&#65533;H&#65533;&#65533;&#86258;W&#65533;&#65533;&#65533;z&#65533;9h&#65533;S&#65533;&#65533;a&#65533;x(j3&#65533;?D&#65533;&#65533;&#65533;&#65533; &#65533;&#65533;O6B&#65533;Wz'&#65533;&#65533;&#65533;&#65533;&#201;:&#65533;;&#65533;&#65533;L&#65533;&#65533;][&#65533;&#65533;&#65533;S&#1996;&#65533;$C&#65533;Dh$5J14k&#65533;@&#65533;&#403;,&#65533;&#65533;Y&#65533;2&#65533;&#65533;[&#65533;L&#65533;5OB&#65533;?&#65533;&#65533;&#65533;mE9&#65533;WT&#65533;+U?-&#65533;&#65533;L6&#65533;|&#65533;&#65533;&#65533;S&#65533;t&#65533;&#65533;K&#65533;6%&#65533;&#65533;&#65533;&#65533;0&#65533;&#65533;$&#65533;&#65533;&#65533;&#65533; Y@&#65533;&#65533;j&#65533;&#45658;&#65533;&#65533;&#65533;&#65533;&#65533;O<&#65533;V&#65533;t&#65533;&#65533;&#65533;"$>(@&#65533;&#663;I&#65533;&#212;&#65533;&#65533;6&#65533;&#65533;&#65533;1&#65533;&&#65533;`B&#65533;&#65533; &#65533;&#65533;E&#65533;&#65533;5RD&#65533;=Z&#65533;A&#65533;&#65533;&#846;&#65533;&#65533;0&#65533;b&#65533;&#65533;&#65533;4&#65533;0&#420;&#65533;&#65533;&#65533;J2&#65533;$,&#65533;&#65533;(&#65533;&#65533;&#821;&#65533;&#65533;&#65533;&#65533;T6&#65533;&#65533;&#65533;&#65533;&#65533;7S&#65533;g&#65533;&#65533;m&#65533;&#65533;K&#65533;&#65533;&#1594;"&#65533;&#65533;o!&#65533;&#65533;Y&#65533;&#5049;&#65533;&#65533;+.!&#65533;.yv=r&#65533;&#65533;_&#65533;Nf=N&#65533;&#28598;n&#65533;&#65533;&#65533;&#1552;&#65533;&#65533;&#65533;#&#65533;R=o&#65533;m&#65533;k&#65533;&#65533;&#65533;y=fY=&#65533;@&#65533;&#1299;&#65533;&#65533;x&&#65533;&#65533;H&#18572;&#65533;:&#65533;&#65533;&#65533;N&#65533;1Q&#65533;1&#65533;&#65533;&#65533;&#65533;7P&#65533;)&#65533;p6&#65533;$&#65533;&#65533;&#65533;.L&#65533;3JY&#65533;&#65533;J&#1205;fb&#65533;G*1&#65533;&#65533;&#65533;^&#65533;0dW[Z&#65533;}HF^&#65533;j&#65533;NlVGQ&#65533;x1&#65533;&#65533;&#65533;&#65533;R&#65533;M&#65533;D6&#65533;q&#65533;)&#65533;5t\)&#65533;t&#65533;1&#65533;&#65533;LA&#65533;&#65533;L&#26115;BFdtr&#65533;+eq&#65533;]&#65533;BYR&#65533;CZ&#65533;&#65533;&#65533;&#65533;&#65533;G&#65533;&#65533;UR&#65533;w&#65533;e&#65533;&#65533;B&#65533;&#65533;&#65533;=&#65533;0&#65533;&#65533;LcC[/L*?O&#65533;&#65533;&#65533;&#65533;&#65533;X&#65533; &#65533;KSI{&#65533;&#65533;E#3&#65533;?G&#65533;&#65533;H&#65533;?&#65533;&#65533;&#65533;&#65533; &#65533;&#65533;&#65533;&#65533;3L&#65533;&#65533;&#65533;f&#276;
M&#65533;0&#65533;<&#65533;&#65533;5
&#65533;<&#65533;2&#65533;%&#65533;,A &#65533;&#65533;h!&#65533;0@&#65533;D&#65533;3B2&#65533;>&#65533;&#65533;3&#46173;4&#65533;&#65533;C&#65533;&#65533;=}J(&#65533; @~&#65533;&#65533;&#65533;#&#65533;<{&#65533;&#65533;&#65533;1c&#65533;>|>v&#65533;&#65533;&#588;{&#65533;&#1577;3G&#65533;:u&#65533;H&#771;&#65533;M&#65533;t&#65533;\9g&#65533;7r`&#65533;&#65533;h(&#65533;?cR&#65533;c&#65533;&#65533;P&#65533;&#65533;&#65533;&#1033;S&#65533;&#65533;D&#65533;vv&#641;&#65533;&#65533;M5h&#65533;&#65533;y&#65533;s&#65533;&#65533;;)&#65533;&#65533;#0N&#65533;n&#1980;Y&#65533;&#65533;-&#65533;&#65533;o&#1712;a&#65533;&#65533;&#2046;e&#136;A&#65533;&#65533;&#65533;<j&#1370;&#65533;&#65533;81&#65533;&#65533;&#65533;D&#65533;OT8r&#65533;T&#65533;#&#65533;&#65533;Z&#65533;=&#65533;&#65533;e&#1254;&#65533;.i7y&#1508;A&#65533;&#65533;&#65533;\&#65533;>&#65533;F&#65533;&#65533;&#65533;n&#65533;&#65533;&#65533;9&#65533;&#65533;&#65533;p`&#65533;-#|8&#65533;&#65533;f&#652;&#65533;&#65533;eLr0d&#65533;&#65533;I]&#65533;&#65533;0^&#276;&#65533;&#65533;W&#65533;&#65533;&#65533;j&#65533;&#65533;	?&#65533;&#65533;M&#65533;+&#65533;&#65533;m)'&#65533;&#65533;&#65533;U&#65533;t&#65533;&#65533;&#65533;1&#1599;&#65533;&#65533;&#988;&#65533;3iF&#65533;VWf&#65533;Q &#65533;}&#65533;&#1897;&#65533;W&#65533;&#65533;&#65533;Ftd&#65533;Wk&#65533;q&#65533;&#65533;&#65533;&#65533;A\>&#65533;{&#65533;)&#65533;D&#65533;&#65533;Ght&#65533;&#65533;^e8Fvh&#65533;&[hm&#65533;&#65533;aua&#65533;&#65533;&#65533;t&#65533;!DzHd&#65533;&#65533; &#65533;&#65533;C"&#65533;&#65533; &#65533;bH"&#65533;B!&#65533;"&#533;&#65533;&#65533;&#65533;&#65533;w&#65533;&#65533;&#65533;]&#65533;&#65533;1&#65533;TIF&#65533;oo&#65533;7&#65533;Nm&#65533;&#65533;&#65533;g|&#65533;Fs&#65533;&#65533;&#65533;Gc&#65533;Q&#65533;oy&#65533;&#65533;F}^|!&#65533;s&#65533;=GYf&#65533;&#65533;&#65533;}&#65533;&#65533;&#65533;&#65533;&#65533;dcB9tTEa
H&#65533;I
&#65533; O&#65533;&#65533;f&#65533;&#65533;De&#65533;&#65533;Q&#65533;&#65533;A&#65533;&#65533;Gd&#65533;&#65533;B9	&#65533;I&#65533;&#65533;&#65533;G"t"&#65533;X)H ~&#65533;a&#65533;m&#65533;&#65533;&#1169;&#65533;&#65533;"&#65533;!&#65533;p&#65533;&#65533;!&#65533;&#65533;QIF5&#65533;&#65533;C&#65533;B&#65533;!&#65533;kH!&#65533;,oBV&#65533;Zzb&#65533;e!&#65533;4&#65533;&#65533;"&#65533;(&#65533;#/2e"&#65533;&#65533;0&#65533;&#65533;&#65533;&#65533;&#65533;\&#65533;l t&#65533;&#65533;Ha&#65533;&#65533; &#48267;&#65533;!X&#65533;k&#65533;&#65533;&#900;&#65533;&#65533;&#65533;&#561;&#65533;r&#65533;&#65533;&#65533;&#65533;/Q~&#65533;d&#65533;&#65533;&#65533;N,TF&#65533;4&#65533;PZZy&#65533;&#65533;&#65533;R&#65533;Y&#65533;&#65533;&#65533;ZE51mi&#65533;&#65533;&#65533;! /&#65533;#&#65533;LIHQg[&#65533;&#648;&#65533;&#65533;&#65533;]&#65533;jl&#65533;&#65533;~&#65533;G!&#65533;&#65533;tM*E&#65533;^O?-SC&#65533;&#65533;D3&#65533;&#65533;&#65533;&#65533;V&#1799;&#65533;&#65533;&#65533;y&#65533;&#65533;&#65533;T)5d&#65533;&#65533;NtGTo&#1045;#&#65533;&#1097;&#65533;Zh&#65533;&#65533;&#1465;W&#65533;&#65533;K&#65533;&#65533;$P&#65533;!&#65533;9&#65533;&#65533;mYv&#65533;\&#65533;&#65533;]j g&#65533;w&#65533;&#65533;&#65533;Sl&#65533;&#65533;&#65533;&#65533;&#65533;E[&#65533;&#65533;&#65533;&#65533;&#65533;"&#65533;^&#65533;&#65533;M&#65533;u&#65533;p&#65533;A&#65533;d0G]&#65533;&#65533;I&#65533;&#65533;&#65533;&#65533;&#65533;yp&#65533;VFts&#65533;q^&#65533;&#65533;4P[&#65533;&#65533;SKo\&#65533;}hVl&#65533;WEV&#65533;Ds&#65533;&#65533;z&#250;&#65533;%&`&#141;i&#65533;&#65533;;&#65533;&#65533;Le&.Y&#65533;>2&#65533;&#65533;&#65533;&#65533;QW&#65533;J&#65533;&#17559;4L&#65533;{&#65533;9&#65533;`%&#65533;&#65533;&#65533;&#65533;5&#65533;&#204;&#65533;>&#1206;&#65533;&#65533;,I&#65533;E&#65533;&#65533;&#65533;&#65533;&#65533;&#65533;S&#65533;L&#65533;&#65533;&#65533;&#65533;.IUH0E3&#65533;&#65533;.[&#65533;&#65533;lf&#65533;&#65533;&#65533;|&#65533;2S!y&#436;h&#65533;%d&#65533;x&#65533;&#65533;X&#65533;$t&#65533;&#65533;j&#65533;&#1566;&#65533;p
IOz&#1522;&#65533;5&#65533;>&#65533;I&#65533;&#65533;[ &#65533;E&#65533;&#65533;m&#65533;oHB&#65533;&#65533;6:PnBx&#65533;C &#65533;V_&#65533;G-x&#65533;&#65533; &#65533;HL&#65533;&#65533;H&#65533; &#65533;"&#65533;	$&#65533;r&#65533;L&8&#289;0K)&#319;&#65533;&#65533;~1b&#65533;h&#65533;&#65533;>&#65533;+&#65533;,d&#65533;:&#65533;&#65533;X&#65533;&#65533;G\&#65533;[0&#65533;&#65533;&#65533;&#65533;VH&#65533;&#65533;&#46392;,&#65533;&#65533;&#65533;1&#65533;m&#65533;i!8$&#65533;P&#65533;-c&#65533;k[U&#65533;,&#1349;V6&#65533;`&#65533; &#65533;Q&#65533;&#65533;>&UG&#65533;X1f&#65533;c&#65533;&#65533;c7T&#758;&#65533;&#65533;&#65533;I&#65533;(&#311;n8/x&#65533;&#65533;nC&#65533;#=&#65533;2E0Be&#65533;"&#65533;&#65533;&#65533;&#65533;o&#1168;&#65533;&#65533;&#65533;&#65533;&#65533;&#65533;&#65533;9B&#65533;x&#65533;&#65533;
&#65533;M&#65533;&#65533;&#65533;&#37522;&#176;T6c%&#65533;&#65533;&#65533;&#65533;#l&#37376;"&#65533;[&#65533;7%"&#65533;&#65533;&#65533;Gt&#65533; &#65533;i&#65533;pe&#65533;S&#65533;&#65533;RQ&#65533;&#65533;&#65533;Wr+b&#65533;z&#65533;czI=uI2p&#65533;&#65533;N&#65533;	&#65533;6jf7&#65533;&#65533;&#65533;&#1568;&#65533;h&#869;7&#65533;c&#65533;&#65533;w@P&#65533;&#65533; f&#65533;&#65533;a\b&#65533;&#65533;&#65533;&#65533;&#65533;&#65533;_&#65533;&#65533;&#65533;"2&#65533;&#65533;&#65533;]&#65533;CJv3&#65533;&#65533;&#65533;/HD2yvs&#65533;&#65533;Y&#65533;&#65533;&#65533;O&#65533;p&#65533;&#65533;&#65533;0&#139;\h#&#65533;&#65533;&#1798;&#65533;&#65533;&#65533;&#65533;j&#65533;&#65533;&#853;&#65533;&#65533;p&#65533;&#65533;q&#65533;'&#65533;^&#65533;%&#65533;K&#65533;&#65533;V&#65533;&#1889;]m&#65533;&#65533;L&#65533;&#65533;`p&J#&#65533;J&#65533;h&#65533;&#65533;&#65533;.&#65533;(&#65533;G&#65533;	&#65533;Vv&#65533;&#65533;&#65533;9&#65533;W&#65533;&#65533;&2!&#65533;yd&#65533;Qg&#65533;&#65533;&#65533;^v&#912;&#65533;^wC&#65533;&#65533;lF&#65533;&#65533;Q&#65533;&#65533;&#65533;&#65533;c&#65533;&#65533;&#65533;Tf&#65533;&#65533;&#65533;&#65533;&#1319;&#65533;&#1828;+&#65533;&#65533;cI&#65533;&#65533;,&#65533;.wL&#65533;&#65533;)&#65533;:I&#65533;rlZ&#65533;&#65533;&#1493;3&#65533;&#65533;G&#65533;&#1876;H &#482;&#65533;!]&#1538;&#65533;&#65533;&#65533;&#65533;fW:&#65533;'&#65533;FE&#65533;<&#1575;&#65533;b&#65533;&#65533;&#65533;&#65533;m&#65533;(3q%!9&#65533;&#65533;H"&#65533;&#1593;&#65533;&#65533;&#65533;FB&#65533;&#65533;&#65533;&#65533;&#65533;&8&#65533;&#65533;G B&#65533;Y6{a&#65533;&#65533;O|&#1562;&#65533;&#65533;0&#65533;Bh &#65533;&""&#65533;&#679;&#689;)a&)W	&#65533;ILB&#65533;&#65533;&#18896;D1s]*&#65533;`$&#65533;&#65533;&#673;&#65533;&#65533;IW&#65533;)&#65533;&#65533;&#65533;fc&#65533;bQJ&#65533;*&#65533;L&#65533;,&#1026;fD$"qRm&#65533;W	Q&#65533;&#65533;j7f&#65533;m!&#65533;gO%&#65533;C&#65533;&#65533;&#65533;JmAxeA&#65533;J&#65533;d&#65533;&#65533;
&#65533;T
&#1356;PAe&#164;V&#65533;lb&#65533;&#65533;34&#40302;U:ED &#65533;&#2542;\/&#65533;?2&#65533;&#65533;<U&#1233;&#65533;2&#65533; &#65533;$&#1708;&#65533;G&#65533;&#65533;&#65533;R&#65533;6&#1350;1>&#65533;A&#65533;1&#65533;&#65533;@JF b4&#65533;Z&#65533;&#65533;&#65533;&#65533;&#65533;&#65533;Sh&#65533;2&#65533;*&#65533;M,	&#65533;"$&#65533;RQ&#65533;&#65533;]&#65533;b2&#65533;&#(&#65533;&#65533;G(K4K&#65533;M\&#65533;X&#65533;)%&#65533;i&#65533;G&#65533;&#65533;&#65533;%E1o&#65533;[H&#65533;&#65533;0f&*mjI&#65533;r&#65533;&#65533;`&&#65533; &#65533;x&#65533;&#65533;&#65533;=&#65533;&#65533;\z8&#65533;&#65533;&#1185;6X&#65533;/&#65533;&#65533;Z&#65533;,&#65533;P&#65533;'j&#65533;&#65533;j&#65533;p&#65533;&#65533;&#65533;UKKj"&#65533;&#65533;&#65533;&#65533;&#65533;0f&#65533;&#1346;Fn&#65533;&#65533;&#65533;&#65533;&#65533;2&#65533;&#65533;&#1374;q&#65533;y&#65533;&#65533;f&#65533;&#65533;&#65533;&#65533;&#65533;$&#65533;&#65533;6&#1312;&#65533;jHy&#65533;CM&#65533;&#1184;&#65533;&#65533;Z&#65533;/&#65533;Cq&#65533;&#1296;A&#619;&#65533;&#65533;p+&#65533;q&#65533;
V&#65533;B&#65533;&#65533;/d&#65533;
ZX&#65533;&#65533;&#65533;B}&#65533;&#65533;&#65533;s&#65533;@&#65533;S>&#65533;&#891;&#65533; #&#65533;&#65533;.@zIM&#65533;&#65533;B&#65533;&#65533;p&#65533;&#65533;	v&#65533;V&#274;&#65533;&#65533;&#65533;f/&#65533;$B/&7&#65533;=&#65533;BMtpD&#65533;	J8'&#65533;&#65533;X+b&#65533;Gr.@&#65533;7&#65533;&#65533;&#65533;_&#65533;&#65533;&#65533;&#65533;&#65533;;6&#65533;2H&#65533;g&#65533;&#65533;U&#65533;&#65533;a
!X&#65533;&#65533;Rj%&#65533;&#65533;&#65533;l&#65533;zJ&#65533;]B!&#65533;&#65533;&#65533;Aq&#559;&#65533;&#65533;la&#65533;&#722;&#65533;&#65533;q&#477;&#65533;M&#65533;&#65533;[&#65533;&#65533;Y&#65533;=Fe&#65533;
&#1560;&#65533;A%D&#65533;5IB&#65533;-&#65533;&#65533;=&#65533;"LS&#65533; H&#65533;@AB%`&#65533;%T%PB&#65533;IB$d&#65533;&#65533;	L&#65533;&#65533; &#65533;E&#65533;
NT&#65533;XMI&#65533;&#65533;&#65533;M" &#65533;f&#65533;-$D$l %H#$&#65533;&#65533;i!LM&#65533;Z&#65533;&#65533;&#724;&#65533;&#65533;&#809;a&#65533;Y&#65533;&#65533;&#65533;SK&#65533;&#65533;X	"&#65533;+!.&#65533;1Q&#776;&#65533;HZ&#65533;&#65533;R!&#65533;L&#65533;&#787;&#65533;D&#635;M&#65533;&#65533;&#65533;&#65533;}&#65533;@&#65533;%ed&#65533;&#65533;AXH&#65533;&#65533;4F&#65533;Y$&#65533;D&#65533;`&#65533;&#65533;&#1770;&#65533;&#65533;&#65533;&#65533;M&#65533;T&#65533;E&#65533;D&#65533;&#65533;&#65533;A8&#65533;M&#65533;&#757;&#65533;"<&#65533;&#65533;&#65533;&#65533;b&#887;&:&#65533;&#65533;<Ch&#65533;&#65533;@aM&#65533;&#65533;+&#65533;&#65533;&#65533;&#65533;`&#65533;=&#65533;&#65533;,&#1319;&#65533;R&#65533;&#65533;\&#65533;&#65533;C&#65533;M&#65533;dDm&#65533;Ixp\&#1105;U&#65533;&#65533;&#65533;&#65533;&#65533;&#65533;e&#65533;&#65533;&#65533;t&#65533; _O&#65533;&#65533;h&#65533;&#65533;&#65533;&#65533;\&#65533;^][&#65533;&#65533;j&#645;A#|&#65533;&#65533;P&#65533;XVd&#65533;&#65533;&#65533;&#65533;&#65533;&#65533;
&#65533;F&#65533;&#65533;ON&#65533;Ec&#65533;&#65533;el&#65533;g&#65533;&#65533;&#65533;&#65533;I&#65533;X^&#65533;&#65533;&#65533;i&#65533;A&#65533;&#65533;H(`t\&#65533;&#65533;&#65533;&#65533;]&#65533;`G~`d&#65533;&#65533;&#65533;mAxA&#65533;A&#65533;&#65533;LXIvA|&#65533;F
&#65533;JRXLANPptKn&#65533;p&#65533;t&#65533;Q&#65533;X&#65533;P%$HKrL&#417;DGROn&#1351;&#65533;T&#65533;ev&#65533;&#65533;h&#65533;E]&#65533;&#65533;&&#65533;]&#65533;&#65533;EV|&#65533;/&#65533;&#65533;qX&#65533;T^n&#65533;Go&#65533;G&
JXr&#65533;S9&#65533;Ee[A&#65533;&#65533;%q&#293;V&#65533;&#349;\_&#65533;%3mMHl&#65533;hX&#65533;&#65533;&#65533;&#65533;&#65533;&#726;&#65533;M&#1728;&#65533;%Q|@&#65533;&#65533;&#65533;+&#65533;&#65533;Z&#65533;%&}&#65533;7&#65533;&#65533;&#65533;4IB&#65533;&#65533;&#65533;&#65533;&#65533;P8&#65533;+m&#65533;&#65533;&#65533;&#65533;&#65533;&#65533;&#1198;hI&#65533;B#,&#65533;
&#65533;&#65533;&#65533;&#65533;}&#65533;&#65533;x&#65533;D=&#65533;$@&#65533;&#65533;&#65533;$`Bs:gsf'|B'p&#65533;'&#65533;(&#65533;B)&#65533;&#65533;)&#65533;(|&#65533;tjB&&#65533;&#65533;xV''l&#65533;uv&#65533;&&#65533;g&`&#65533;&#65533;R%9&#65533;&#65533;L&#65533;P&#630;&#65533;b$TB&t(p&#65533;$&#65533;&#65533;>~&#65533;&#65533;v&#65533;'&#65533;&#28682;&#65533;&t&#65533;&D&#65533;'0({Z$&#65533;&#65533;&#65533;\	!8 &#65533;L#<B$MT&#65533;!&#65533;&#65533;&#65533;>B&#65533;&#65533;&#1201;&#65533;p"&#65533;&#65533;&#65533;b&#1672;.[&#65533;&#65533;&#65533;=&#65533;"TX&#65533;A&#65533;&#65533;0&#65533;&#65533;NU&#65533;$&#65533;&#65533;$Z&#65533;,B&#65533;&#65533;&#65533;\&#65533;&#65533;&#65533;d`&#65533;>&#65533;&#65533;&#65533;&#65533;&#65533;r&#65533;&#65533;&#65533;&#65533;_"l(&#65533;u&#65533;*&#65533;&#65533;&#65533;u&#65533;&#65533;&#65533;&#65533; &#65533;&#65533;+fY&#65533;&#65533;K&#65533;x&#65533;&#65533;&#1659;&#65533;&#65533;<&#65533;T&#65533;&#65533;&#65533;&#65533;&#65533;pF&#65533;P(&#65533;&#65533;&#65533;	d,&#65533;U&#271;p&#65533;&#65533;s&#65533;&#65533;&#65533;Ho&#65533;&#65533;i&#65533;NaH&#65533;K&#65533;]9O<&#65533;&#65533;t&#65533;&#65533;P&#65533;&#65533;&#65533;Nj&#65533;I&#65533;=&#65533;&#65533;^&#65533;x$&#65533;`&#65533;&#65533;&#65533;AMbA&#65533;&#65533;&#65533;j&#65533;&#65533;&#462;&#65533;&#65533;u,&#1964;n&#65533;&#65533;]A&#65533;^&#65533;&#65533;h\f&#65533;&#65533;&#65533;t&#65533;k&#65533;l&#65533;u&#65533;A&#65533; &#65533;&#65533;&#65533;&#65533;90&#65533;XA&#65533;Aq&#65533;&#65533;H*&#65533;l&#65533;&#65533;Ne8X&#65533;Eu&#65533;&#65533;I>&#1977;&#65533;+`A&#65533;q&#65533;G&#65533;&#65533;T&#65533;^&#65533;HAl&#65533;s&#65533;X&#65533;x&#65533;dAH&#65533;&#65533;&#65533;"&#65533;&#65533;u&#65533;&#65533;I6&#65533;Q&#65533;+R:l&#65533;&#65533;&#65533;&#65533;e&#65533;
Xr&#65533;`t&#65533;X&#65533;U&#65533;&#65533;ey&#65533;mLEjeb$&#49352;	h&#65533;&#65533;mPHU&#65533;&#65533;&#2009;cq&#65533;&#65533;&#65533;&#65533;o&#65533;;&#65533;F&#65533;&#65533;xY"&#65533;&#65533;T	N	&#65533;<\]&#65533;U&#1096;X&#11013;V	>&#65533;_&#65533;&#65533;)Pb&#65533;&#65533;*&#65533;NY&#65533;&#65533;F&#65533;&#65533;J&#65533;&#65533;q&#65533;&#65533;H*&#65533;A&#65533;%&#1551; &#65533;&#65533;A&#65533;A&#65533;&#65533;&#65533;&#65533;&#65533;N%&#65533;B&#65533;A&#65533;&#65533;&#65533;O&#65533;&#65533;Bi&#65533;&#65533;T&#65533;RB%T&#65533;&#65533;&#65533;&#65533;91Q&#4610;Y

n*&#65533;&#65533;$T&#65533;%X&#65533;%8'&#65533;Qg&X&hBu&#65533;)&#65533;Bwz&#65533;&#65533;.&\&#65533;&#65533;&#65533;z&#65533;&#65533;&&#65533;&#65533;&#65533;^&#65533;&#65533;)
&#65533;=&#65533;&#65533;@&#65533;&#65533;R&#65533;&#65533;.[&#65533;&#65533;&#65533;'&#65533;&#65533;yru2&#65533;sB&#65533;zf&#65533;&#65533;&#65533;&#65533;&\&#65533;$4B&#65533;&#1305;&#65533;!&#65533;&#65533;&#793;RF&#65533;<&#65533;&#65533;&#65533;a)&#65533;n&#65533;&#65533;&#65533;&#65533;
&#65533;x&#269;&#65533;&#1265;&#65533;Y&#65533;t&#65533;&#65533;=\]&I&#65533;&#65533;&#65533;3&#65533;/&#65533;&#65533;\&#65533;&#1257;&#65533;!&#65533;&#65533;&#65533;&#65533;&#65533;bA&#65533;&#1562;&#810;&#65533;&#65533;&#65533;&#65533;&#65533;&#65533;d"etEX&#65533;_&#65533;&#65533;d&#65533;&#65533;@(&#65533;&#65533;&#65533;&#65533;&#65533;A&#65533;&#65533;F}&#65533;*&#65533;&#65533;j&#65533;&#65533;`Vd&#65533;T&#65533;&#65533;&#65533;&#65533;j&#65533;O&#65533;&#65533;^5&#65533;&#65533;ArlA&#65533;~&#65533;&#65533;&#65533;&#65533;&#1737;&#65533;B&#65533;&#65533;&#65533;*&#65533;N]&#65533;&#65533;&#1908;Dtm&#65533;&#65533;dGd&#65533;&#65533;u&#65533;p&#65533;&#65533;&#65533;F&#65533;&#65533;qAd&#65533;&#65533;&#65533;&#65533;`&#65533;&#65533;
&#65533;%T:&#65533;G&#65533;&#65533;d&#65533;&#65533;$\k&#65533;N&#65533;dD&#65533;<&#65533;&#65533;f\&#65533;Cn&#65533;EW&#65533;`HAN*&#65533;,&#65533;LA\&#65533;&#65533;&#65533;%H&#65533;r&#65533;B&#65533;&#65533;"&#65533;q4&#65533;L&#65533;%&#65533;p&#65533;}L&#65533;&#65533;&#63745;Peld&#65533;O&#65533;&#65533;&#65533;&#65533;&#65533;&&#932;&#65533;v&#65533;Q&#65533;Hv&#65533;&#65533;&#65533;&#65533;&#65533;&#65533;Jz&#65533;T*G(g&#1961;&#65533;0v&#65533;&#65533;&#65533;&#65533;&#65533;&#65533;&#65533;Hr&#65533;&#65533;&#65533;z&#65533;?&#65533;&#65533;&#65533;<irp&#65533;&#65533;@&#65533;b&#57951;llVJld&#65533;TU&#65533;&#65533;A!&#65533;&#65533;6&#65533;&#65533;&#65533;&#65533;&#65533;&#65533;&#65533;C@&#65533;d&#65533;&#65533;8&#65533;F&#65533;&#65533; ,&#65533;&#65533;&#65533;&#65533;&#65533;$&#65533;&#65533;Y&#65533;&#65533;l+&#1701;&#65533;&#65533;l&#65533;W&#65533;GW&#65533;&#65533;/&#65533;&#65533;FQ&#65533;&#65533;&#65533;&#65533;u&#65533;&#65533;&#65533;A&#65533;&#65533;Mi(&#65533;&#65533;pD&#65533;&#65533;"0b$0&#65533;&#1802;XX&#682;&#65533;&#65533;&#65533;&#65533;I&#65533;	U&#65533;&#1066;8!&#65533;&#65533;#&#65533;.HG&#65533;#z BH&#65533;#X&#65533;&#65533;$&#65533;[&#65533;&#65533;&#65533;)&#65533;&#65533;#!a&#65533;&#65533;&#65533;h
B&#65533;&#1171;&#65533;&#65533;aHY.5&#148;&#65533;[?&#65533;&#65533;&#65533;r&#65533;D&#65533;&#65533;&#65533;C\&#65533;&#65533;&#65533;&#65533;X&#65533;`)&#65533;n&#65533;}Y&#65533;&#65533;`T&#1356;&#65533;"V5&#65533;&#65533;&#65533;&#65533;f&#65533;&#65533;&#65533;E&#65533;&#65533;&#65533;&#65533;:&#65533;0&#65533;Q&#65533;xc&#65533;<)&#65533;&#65533;FV$&#65533;\&#65533;&#65533;&#65533;&#65533;&#1028;&#65533;&#65533;)&#65533;&#65533;&#65533;u,&#65533;&#1265;&#65533;&#65533;&#65533;&#65533;&#65533;W &#65533;&#65533;&#65533;n&#65533;&#65533;LAHjOOj&#65533;&#65533;&#65533;&#65533; 6&#1349;&#65533;G&#65533;	y&#65533;&#65533;N^&#65533;&#65533;&#65533;&#38115;,My&#65533;U&#65533;&#65533;&#65533;&#65533;l&#65533;&#65533;d_\zesg&#65533;W&#65533;0`&#65533;&#65533;&#65533;w&#17861;\&#65533;^4H~&#65533;s0OA,&#65533;V^3&#65533;&#65533;&#65533;k&#65533;W_l7k&#65533;&#65533; &#65533;sw&#65533;&#65533;F4'+m&#65533;&#65533;%H&#65533;&#65533;N&#65533;O&#65533;+0&#65533;t&#65533;&#65533;&#65533;&#65533;&#65533;XvL&#65533;&#65533;~&#65533;&#65533;q,m&#65533;&#1952;@&#65533;Hn1Qn1&#65533;d&#65533;k&#65533;&#65533;z&#65533;pdGjh&#65533;S&#65533;&#65533;&#65533;zk&#65533;&#65533;&#65533;uLGJ&#65533;&#65533;&#65533;&#65533;&#65533;&#65533;&#65533;D&#65533;|x&#65533;&#65533;&#65533;&#65533;&#65533;@^&#65533;2R&#65533;&#65533;\&#65533;%o|&#65533;W&#65533;LKy&#65533;q &#65533;s<GtG&#65533;&#65533;xc]&#65533;&#65533;&#65533;&#65533;c7NRU&#65533;&#65533;&#65533;&#65533;&#65533;|&#65533;|7&#65533;D&#65533;qS&#65533;&#65533;D&#1834;&#65533; 
(&#65533;&#65533;&#65533;&#65533;PDeJQN(^`xfA &#65533;&#65533;J&#65533;D&#65533;&#65533;K&#65533;&#65533;#!M&#65533;&#65533;&#65533;T&#65533;&#65533;<&#65533;r`vB&#65533; &#65533;@LP&#65533;&#65533;T&#65533;&#65533;t0&#65533;5&#65533;'&#65533;&#65533;&#65533;&#65533;(&#65533;RHN\&#65533;&#65533;&#65533;&#774;&#65533;A&#65533;&#65533;upH&#65533;&#65533;&#65533;V&#65533;bJ b&#65533;&#65533;&#65533;E&#65533;L&#65533;&#65533;&#65533;t&#65533;&#65533;E&#65533;&#65533;&#65533;f&#65533;&#65533;&#65533;/D\&#65533; I&#65533;&#144;!URyI&#65533;&#65533;f&#65533;b&#65533;&#65533;UK&#65533;D&#65533;Am&#65533;,&#65533;&#65533;$&#1374;H&#65533;&#1365;&#65533;Pg &#65533;-&#65533;"&#65533;&#65533;&#65533;4&#65533;&#65533;T&#65533;H/&#65533;&#65533;&#65533;8D&#65533;&#65533;&#65533;N5&#65533;2&#65533;&#65533;Y-&#65533;1V&#65533;&#65533;N&#65533;&#65533;&#65533;&#46394;L&#65533;&#65533;&#65533;A&#65533;n&#65533;&#65533;_`&#65533;&#65533;&#65533;0vkU&#65533;~,&#65533;&#65533;&#461;&#65533;&#65533;UY&#65533;&#65533;\O&#65533;h&#20896;&#65533;y&#65533;Hy&#65533;s&#1550;n&#65533;A|&#65533;^O&#65533;2&#65533;&#65533;vi&#65533;\&#65533;&#65533;&#423;&#65533;J0<|&#65533;&#65533;i&#1020;&#65533;&#65533;MntE&#65533;9&#738;&#65533; s&#65533;Q&#65533;+L:&#65533;D&#65533;t49&#65533;&#65533;g&#65533;&#65533;W&#65533;6h&#65533;^&#65533;&#65533;&#65533;=&#65533;&#65533;*J&#65533;`&#65533;c&#65533;&#65533;&#65533;<$&#65533; <&#65533;5&#65533;cY&#65533;W&#65533;&#65533;&#65533;HqD&#65533;q&#65533;$`P=&#65533;&#65533;}0&#65533;&#1541;^d&#65533;&#65533;&#65533;<wJ&#65533;&#65533;&#65533;&#65533;&#65533;&#65533;s&#65533;&#65533;gO&#65533;z&#65533;2P&#65533;&#65533;&#65533; r2&#559;$W
g&#65533;&#1836;%h&#65533;ui&#65533;&#65533;&#65533;&#65533;\&#65533;x&#65533;&#65533;&#65533;k&#65533;^&#65533;e^&#835;&#65533;&#65533;&#65533;>&#65533;&#65533;&#65533;&#438;x&#402;I&#65533;&#65533;&#65533;Wzx&#65533;sG&#65533;q*&#33801;&#65533;I$&#65533; &#65533;GEm&#65533;&#65533;a&#49213;&#65533;T&#65533;&#65533;@ &#65533;&#65533;t&#65533;&#65533;2&#65533;&#65533;$NrklA";&#65533;(&#65533;4A&#65533;?&#65533;he&#65533;&#65533;&#65533;&#65533;&#65533;*&#65533;+&#65533;&#65533;A&#65533;b&#65533;&#65533;AB D1X&#788;yb&#65533;&#65533;4p&#9777;&#65533;&#65533;&#65533;1q &#65533;&#65533;&#65533;P&#65533;@&#65533;2n&#65533;8&#65533;&#65533;:n&#920;1y&#65533;`/^&#65533;X&#65533;&#65533;ee2f&#65533;&#65533;D&#65533;f&#65533;&#65533;8t&#65533;&#65533;q&#198;&#65533;&#65533;l&#1308;)CF%2eh&#65533;#&#65533;R0`&#136;&#65533;9&#65533;L5B&#65533;tm&#65533;&#65533;8m&#65533;&#65533;&#65533;&#65533;&#65533;f&#65533;&#65533;7&#1514;i&#65533;&#65533;&#65533;7s&#65533;&#1900;1#f&#65533;&#65533;1c&#940;y#&#65533;N&#65533;:t&#65533;&#65533;n&#65533;&#65533;)&#65533;=z&#65533;&#65533;&#65533;cG,&#65533;9t2&#65533;1C&#65533;S3m &#65533;&#65533;q&#65533;<|&#65533;&#1049;&#65533;&#65533;od<&#65533;&#65533;&#1841;37&#65533;s&#65533;&#65533;&#1651;'m&#133;!&#65533;f&#65533;&#65533;&#30545;&#65533;&#65533;a&#1916;&#65533;&#65533;@&#65533;&#19550;&#65533;N;v&#65533;&#65533;	&#65533;'&#65533;&#65533;&#65533;&#2003;&#65533;vS&#65533;&#65533;&#65533;4i&#65533;&#65533;+~=~&#65533;&#65533;&#65533;>'&#65533;5&#65533;&#1268;&#65533;&#65533;&#65533;4&#65533;R&#47983;&#65533;J&#65533;8&#65533;&#65533;j&#65533;&#65533;j:C&#65533;7x&#65533;&#65533;&#1576;&#612;3&#65533;*	%3&#416;&#65533;&&#65533;&#65533;j&#65533;&#65533;X&#65533;&#65533;&#65533;&#65533;O;*&#65533;#@2&#65533;c%1&#65533;&#169;A&#65533;&#65533;&#65533;&#65533;6&#65533;&#65533;&#65533;?&#65533;&#65533;&#65533;>&#65533;I!-&#65533;c6&#65533;&#65533;&#65533;{&#1209;$&#65533;\r2&#652;&#65533;C#@&#65533;cm$&#65533;&#65533;(&#65533;&#65533;0&#65533;<3&#1408;c&#65533;&#65533;@,0&#65533;&#65533;N&#65533;*&#65533;s&#65533;&#65533;&#65533;bC&#65533;&#65533;&#65533;&#65533;&#65533;>&#65533;&#65533;&#65533;&#65533;lsqN&#65533;j[&#65533;&#65533;&#65533;&#65533;&#65533;&#65533;&#65533;?&#65533;D$E&#65533;A,&#65533;NI=&#65533;&#65533;1&#65533;&#65533;&#65533;J&#65533;&#65533;&#65533;M&#65533;:"&#13223;&#65533;&#1802;&#65533;=B&#65533;&#975;&#65533;B&#65533;&#65533;&#65533;*&#227;&#65533;8&#442;3&#65533;6xeh&#65533;5&#65533;RL&#65533;b&#65533;&#65533;J&#65533;d&#65533;j<*&#65533;&#65533;-&#65533;&#65533;&#65533;'a&#65533; &#65533;)4&#65533;Z&#65533;+&#1976;&#65533;>]}e&#65533;Z1&#65533;&#65533;&#65533;*&#65533;C&#65533;&#65533;&#65533;A&#65533;N&#65533;z:&#65533;=pd04&#65533;&#65533;&#1353;S&#974;B&#65533;1&#65533;U&#65533;&#65533;&#65533;f2'&#65533;N&#65533;&#65533;$1&#65533;:&#65533;&&#65533;&#1632;w&#65533;&#65533;&#65533;&#65533;&#204;&#65533;&#65533;&#65533;&#65533;/&#65533;&#65533;09&#65533;x"&#65533;=&#65533;&#65533;&#65533;+T&#65533;&#65533;&#65533;&#65533;28&#65533;-&#65533;&#65533;&#65533;-&#65533;0&#65533;	-&#65533;&#65533;
'&#65533;&#65533;7&#65533;&#65533;&#65533;&#65533;-^&#65533;&#65533;&#65533;+&#65533;&#65533;C>&#65533;&#65533;&#65533;&#65533;&#65533;b
&#65533;&#65533;&#65533;&#65533;&#65533;&#65533;&#65533;&#65533;x&#65533;&#1378;&#65533;&#65533;&#587; &#65533;8&#65533;&#339;&#65533;6&#65533;+C&#65533;.&#65533;&#65533;&&#65533;&#65533;
&#65533;4&#65533;&#65533;&#65533;W&#65533;&#65533;&#65533;O1&#65533;&#65533;`h.&#65533;&#65533;k,9z&#65533;&#65533;&#65533;&#65533;&#65533;u&#65533;9&#1782;&#65533;&#65533;b?cx+&#65533;&#65533;K&#65533;&#65533;R&#62307;c&#65533;,6&#1036;&#1100;&#65533;&#65533;N&#65533;9Z&#65533;&#65533;CQd&#65533;FYB!&#65533;CY&#65533;&#65533;&#65533;x:\&#65533;g&#65533;&#65533;H&#65533;&#65533;&#65533;&#65533;&#65533;&#65533;zsT&#65533;G)D&#65533;&#1527;&#65533;&#65533;H&#65533;&#65533;&#65533;U&#65533;&#65533;&#65533;D&#65533;&#65533;&#65533;h&#65533;M&#65533;h&#65533;&#65533;(B1&#65533;B&#65533;&#65533;O&#755;&#331;&#65533;#&#65533;&#65533;&#65533;&#65533;&#65533;&#65533;&#1315;^&#65533;&#65533;p&#65533;&#65533;8Jk&#1219;m&#1716;&#65533;&#65533;&#65533;R&#65533;&#65533;T%&#65533;p&#65533;Tt&#760;&#65533;r&#65533;I&#65533;I&#65533;I&#65533;&#1188;&#65533;&#65533;Xk&#65533;OX&#65533;`&#65533;&#65533;$&#65533;0&#65533;&#65533;&#65533;	&#65533;&#65533;&#65533;&#65533;&#65533;U&#65533;&#65533;&#65533;XP#&#65533;&#65533;&#65533;&#65533;&#65533;p&#65533;&#658826;&#65533;&#65533;H&#65533;&#65533;!n&#65533;&#65533;Cbkc&#65533;&#65533;DK&#65533;&#65533;}&#65533;8&#65533;&#65533;
q/&B&#65533;R&#65533;&#65533;EO~&#65533;&#65533;d&#65533;&#65533;&#65533;j&#65533;|&#65533;&#65533;&#65533;&#65533;s&#65533;&#65533;&#65533;&#65533;9&#811;&#65533;`p&#65533;&#65533;&#65533;yG&#65533;[:&#65533;&#65533;&#65533;g&#65533;Ff5&#65533;&#65533;&#65533;<-"&#65533;RY&#1314;&#65533;&#65533;'&#65533;:&#65533;&#65533;&#65533;thVi2&#65533;&#65533;I&#65533; 1B\&#65533;z&#65533;&#65533;^E2R&#65533;T&#65533;3&#65533;9&#65533;&#65533;&#65533;&#65533;&#65533;fA&#65533;&#65533;&#65533;.&#65533;r&#65533;!(Za&#248;&#65533;&#65533;Bf6&#65533;&#65533;{
&#65533;&#65533;&#65533;&#65533;e7&#65533;#&#65533;vE&#65533;2&#65533;HFe&#65533;&#1593;&#308;&#65533;Ji@&#65533;V&#65533;i&#65533;q&#65533;&#65533;-O8&#65533;&#65533;&#65533;S&#65533;&#65533;
/G4&#65533;&#65533;K[(&#65533;V&#65533;&#65533;b&#65533;&#65533;rVY&#65533;Rm&#65533;-hr&#65533;x&#65533;D&#65533;
&#65533;&#65533;r+&#65533;Q&#65533;&#65533;&#65533;x&#65533;k&#65533;BTS2T&#65533;h&#65533;B&#65533;&#65533;7&#65533;aZ&#65533;Y&#65533;&#65533;&#65533;6&#65533;a^&#65533;&#65533;&#65533;@<&#65533;&#65533;o&#65533;&#65533; &#647;&#65533;>&#65533;A&#65533;kPP&#65533;&#65533;>&#65533;f&#65533;&#65533;&#1412;&#65533;,X&#65533;r&#65533;&#65533;&#65533;&#65533;&#65533;[&#65533;&#65533;T&#65533;u(62&#65533;o&#65533;I&#65533;wh&#65533;7&#65533;&#65533;rnT&#65533;&#65533;&#65533;
&#65533;&#1292;(&#65533;xH?rr&#65533;&#65533;)H&#65533;'-&#65533;|&#65533;Z&#65533;# 	G("$&#65533;&#65533;C&#65533;(&&#65533;&#65533; &#65533;?&#65533;&#65533;&#65533;&#65533;&#519;&#65533;&#65533;aM&#65533;DCv&#65533;1?&#65533;&#65533;p&#65533;a&#65533;H&#1242;&#65533;&#65533;D$(&#65533;	Mh&#65533;&#65533; &#65533;lA&#65533;	Mt&#65533;&#65533;&#65533;% &#65533;;&#65533;V&#660;&#65533;&#65533;&#65533;"&#65533;&#206;&#65533;&#65533;#&#65533;&#65533;J&#65533;1&#65533;&#65533;&#65533;&#65533;$&#65533;H&#65533;&#65533;x&#65533;&#65533;&#65533;G,b&#65533;&#65533;X&#65533;Mk&#65533;B&#65533;N&#65533;&#65533;-&#65533;#^D&#65533;a&#65533;&#65533;v&#472;&#65533;n&#65533;&#65533;&#65533;=&#65533;&#65533;&#65533;C&#1468;&#65533;p9"&#65533;&#65533;>&#65533;&#65533;&#65533;(n$&&#65533;	KHb&#65533;&#65533;5&#65533; 0&#65533;%$>&#65533;F;.&#65533;&#65533;l~&#65533;&#65533;&#65533;&#65533;}&#65533;C&#65533;A&#1640;&#65533;&#65533;&#65533;&#65533;&#65533;&#65533;&#1147;&#65533;J*&#65533;(N&#65533;e\E&#65533;Kv&#65533;&#65533;&#65533;&#65533;&#65533;&#65533;B&#65533;&#65533;&#65533;h/&#65533;&#65533;&#65533;&#65533;&#65533;}&#65533;n&#65533;&#65533;&#65533;6&#1656;&#65533;&#65533;&#65533;$Z&#65533;&#65533;L\&#65533;&#65533;(la&#65533;&#65533;G&#65533;&#65533;&#65533;&#65533;)&#65533;;YJD&#65533;&#65533;!&#65533;&#65533;&#65533;/&#65533;&#65533;MucC=9&#65533; &#65533;&#65533;&#65533;b&#65533;&#65533;W&#65533;&#65533;&#65533;O+&#65533;<&#65533;&#65533;9&#65533;l&#65533;o~S&#65533;&#65533;&#65533;x#G&#65533;&#65533;&#65533;&#65533;&#65533;-&#65533;3&#65533;&#65533;W&#65533;&#65533;&#65533;&#65533;	p&#65533;z&#65533;!&#65533;Z&#65533;&#65533;I&#65533;p&#65533;&#65533;&#65533;Az&#65533;&#65533;P&#65533;.p&#65533;&#65533;6&#65533;&#1525;P&#65533;!t&#65533;&#65533;/&#65533;&#65533;&#962;&#31481;&#65533;q&#65533;Vg&#65533;&#65533;:&#65533;&#65533;z&#65533;K7&#65533;&#65533;t&6&#65533;&#65533;M&#65533;&#65533;	&#65533;<qV\iU++&#65533;?&#65533;N7k0J&#65533;(&#65533;&#65533;)]&#65533;B&#65533;	&#65533;)\Xx&#65533;&#65533;P&#65533;*&#65533;Tm0&#65533;&#65533;&#12674;&#1281;^&#65533;dH2&#65533;&#65533;&#65533;
P&#65533;&#65533;&#65533;T&#65533;-dA[&#65533;&#65533;&#65533;0&#65533;Xa*4CJjfXM&#65533;D&#65533;;&#65533;.&#65533;&#65533;St&#65533;&#65533;.K&#65533;RR&#65533;H/rOX&#65533;&#65533;<&#65533;v~~&#65533;H&#65533;&#65533;h&#65533;&#65533;L&#65533;}Lto&#65533;_k}&#65533;&#65533;q&#65533;)&#65533;&#65533;&#65533;c&#65533;D&#65533;z&#65533;&#65533;&#65533;N&#65533;p&#65533;Rv&#65533;&#65533;&#65533;pD{&#65533;'&B&#65533;&#65533;&#65533;r%,&#65533;vK\&#65533;&#665;&#65533;&#65533;&8&#65533;	&#65533;&#65533;ND&#65533;&#65533;"&#65533;'O&#65533;&#65533;x2&#64551;&#65533;&#65533;&#908;&#65533;z&#65533;C&#65533;<&#65533;&#34151;&#65533;&#65533;]#F&#65533;&#65533;G&#65533;N&#65533;&#65533;&#65533;$"$%&#65533;&#65533;&#65533;n&#65533;&#65533;&#65533;&#1284;!&#65533;&#65533;.s&#65533;&#65533;-F=&#65533;&#65533;&#65533;N&#65533;&#65533;X&#65533;w&#65533;;&#65533;7&#140;c&#65533;&#65533;&#65533;\&#65533;&#65533;J&#65533;&#65533;&#65533;&#65533;]&#65533;_&#65533;&#65533;&#65533;&#65533;!&#1096;DL8&#65533;&#65533;Ns&;$;&#65533;&#65533;}&#65533;&#65533;{'&#65533;>?w&#65533;&#65533;-&#65533;#[{&#65533;[&#65533;aT"&#65533;g)K&#65533;#&#65533;.o&#65533;&#65533;&#65533;&#65533;K{?&#65533;&#65533;!1&#65533;&#719;&#65533;&#65533;&#65533;G&#65533;&#65533;&#65533;&#65533;&#65533;&#65533;X&#65533;&#65533; &#65533;.&#65533;&#65533;fO(&#65533;&#65533;o&#65533;O&#65533;&#65533;&#713;"&#65533;&#368;G&#65533;&#65533;&#65533;z&#65533;&#65533;&#65533;:&#65533;&#65533;:&#65533;w&#65533;GVh&#65533;&#65533;:9Ne3d&#65533;:i6&#65533;9&#65533;&#65533;&#1415;r.&#65533;x
&#65533;&#65533;&#65533;&#178;&#65533;DH	V&#65533;y<&#65533;:&#65533;&#65533;&#65533;&#65533;c&#65533;&#65533;&#65533;&#65533;&#462;&#65533;#T&#65533;&#65533;H&#65533;&#65533;r&#65533;&#65533;7&#65533;&#65533;&#57671;`&#65533;5&#65533;&#65533;&#65533;0&#65533;&#65533;%&#65533;&#65533;&#65533;'&#65533;&#65533;&#65533;&#65533;i&#65533;0z&#65533;1&#65533;&#65533;&#65533;6&#65533;&#65533;&#65533;	&#65533;"*(&#65533;&#65533;L&#1061;/N&#65533;7(&#65533;&#65533;"&#65533;&#65533;:.&#65533;K&#65533;;&#65533;&#65533;Ifh{&#65533;c8&#65533;&#65533;&#65533;4^H&#65533;>&#65533;xB&#65533;&#65533;&#135;&#65533;5&#65533;&#65533;Z5P&#65533;&#65533;1&#65533;	V"^&#65533;`+&#65533;
	&#65533; Nj&#65533;&#65533;	&#65533;&#65533;^&#65533;&#65533; 
hJ&#65533;&#65533;@&#65533;($D&#256;&#65533;&#65533;&#65533;&#65533;&#65533;&#65533;ulC&#65533;@	&#65533; 
@#b&#65533;&#65533;&#65533;&#65533;
&#65533;`l&#65533;&#65533; &#65533;^&#65533;x&#65533;&#65533; Z,9&#65533;h&#65533;&#65533;d(#?&#65533;&#65533;,&#65533;&#65533;D[&#65533;&#65533;&#65533;&#65533;&#65533;r&#65533;&#65533;p&#65533;N\&#65533;7&#65533;&#65533;&#65533;&#65533;&#65533;&#65533;&#65533;C&#65533;z&#65533;&#65533;&#65533;:H)K&#65533;&#65533;&#65533;&#65533; 
&#65533;8&#65533;&#65533;&#65533;h&#65533;|&#65533;H&#65533; W&#65533;'&#65533;&#65533;@$&#65533;}~&#65533;&#65533;&#65533;&#65533;&#65533;"&#65533;&#908;&#65533;&#65533;X+&#65533;(a&#65533;&#65533;&#65533;&#65533;&#65533;&#65533; O.&#65533;$%&#65533;&#65533;&#65533;$&#65533;G&#65533;ZO#rr0&#65533;&#65533;&#1287;&#65533;~'\ok&#65533;&#65533;&#65533;&#65533;X&#65533;&#65533;a&#65533;L&#65533;&#65533;&#65533;)&#65533;&#65533;w&#65533;#[w&#65533;&#65533;}"&#65533;&#65533;l'&#65533; &#65533;&#65533;(&#65533;+&#65533;r&#65533;k)Lw$a&#65533;&#65533;,&#1010;,)&#65533;&#65533;,&#65533;&#65533;wA)a&#65533;&#65533;&#65533;$&#65533;&#981;&#65533;&#65533;&#65533;|&#65533;&#340;&#65533;&#65533;"A+&#65533;,%x&#65533;&#65533;&#65533;&#65533;&#65533;&#65533;&#65533;&#65533;2&#65533;o%&#65533;&#65533;2&#65533;L&#65533;&#65533;&#468;>"&#65533;&#65533;n)s.&#65533;r&#65533;&#65533;&#65533;.3&#65533;&#65533;&#65533;LI&#65533;(&#65533;"iw&#65533;l&#65533;&#1195;&#65533; &#65533;&#65533;0&#65533;.&#65533;R &#65533;'&#779;&#65533;&#34096;H&#65533;l&#65533;&#65533;T3p&#65533;&#65533;:3&#65533;&#1190;&#65533; &#65533;&#65533;5LF&#65533;&#65533;&#65533;q&#65533;2&#65533;Ud0 &#65533;0<&#65533;&#65533;"&#65533;#L0H&#65533;&#65533;&#65533;&#65533;B$;|c<'&#65533;)R&#65533;d&#65533;*&#65533;<&#65533;&#65533;&#65533;&#65533;d<)&#65533;U.c&#65533;vi&#65533;&#65533;Q\z%O&#65533;mi_(n;&#65533;cN`H1&#65533;&#65533;!lA9&#65533;[nH<&#65533;dM&#65533;p&#65533;&#65533;&#65533;/&#65533;&#65533;H&#65533;&#65533;'&#65533;&#65533;@&#65533;&#65533;?&#65533;&#65533;zc@&#65533;7\&#65533;iS&#65533;&#65533;T&#65533;6L&#65533;<&#65533;&#65533;&#65533;&#151; &#65533;?&#65533;&#65533;C&#65533; f&#928;&#65533;&#65533;&#65533;&#65533;'nD&#65533;&#65533; 
&#65533; 	&#65533;&#65533;.,&#65533;&#65533;
&#65533;@&#65533;&#65533; &#65533;&#65533;`&#65533;&#65533;F&#65533;&#65533;&#65533;&#65533;3p&#65533;c&#65533;+:b`&#65533;D n	&#65533;`E&#65533;&#65533;&#65533; 	&#65533;`
&#65533;@&#65533;8&#65533;&#65533; &#1952;A&#65533; &#65533;&#65533;&#65533;&#65533;&#65533;&#65533;&#65533;&#65533;Hg&#65533;&#65533;/&#65533;dO&#65533;cMG7&#65533;D&#65533;&#65533;:,&#65533;&#65533;L)~&#65533;G&#65533;:9A&#65533;&#58636;z&#65533;&#65533;&#65533;&#65533;`m&#65533;N&#65533;&#65533;}k&#65533;A&#65533;&#65533; %&#65533;&#65533;,%@%9Z&#65533;7H&#65533;)Q&#65533;&#65533;&#65533;6&#65533;&#65533;&#65533;,&#65533;&#65533;L&#65533;&#65533;&#1211;&#65533;&#65533;&#65533;o&#65533;
&#65533;Zo&#65533;V&#65533;}&#65533;&#65533;~U&#65533;~&#65533;&#65533;(&#65533;5!&#65533;&#65533;&#65533;N&#65533;&#65533;r&#65533;,&#65533;&#65533;&#296;&#65533;&#65533;&#65533;&#65533;5[&#65533;&#65533;&#65533;&#65533;/&#65533;/$&#65533;&#65533;&#52498;&#65533;*&#65533;++v&#752;2s&#65533;&#65533;&#65533;&#1301;&#65533;b&#65533;&#65533;&#65533;.&#65533;,&#65533;1#&#65533;3&#65533;&#65533;P&#65533;R&#65533;(~&#65533;R&#65533;&#65533;'!&#65533;(&#65533;&#65533;H&#65533;T&#65533;v&#65533;r	K^&#65533;&#65533;^eo&#65533;`/&#65533;&#65533;&#65533;&#65533;&#65533;&#65533;&#904;0&#1615;&#65533;N&#65533;&#65533;&#65533;&#65533;l&#65533;p&#65533;`&#65533;b)&#65533;&#65533;O&#65533;uR&#1032; &#65533;&#65533;&#65533;v&#65533;&#65533;&#65533;&#65533;&#65533;&#65533;&#65533;$s&#65533;v&#65533;&#65533;1&#65533;2b&#65533;&#65533;&#65533;b&#65533;&&#65533;N&#566;&#65533;&#65533;1&#65533;8&#65533;&&#65533;7,&#65533;&#65533;h&#65533;&#65533;e&#65533;z"&#65533;&#65533;~0K&#65533;3#,"
]&#65533;I&#65533;Pc
&#65533;&#24752;&#65533;&#65533;&#1024;0	&#65533;&#65533;`(\&#1309;&#65533;&#299;&#65533;&#65533;&#65533;	O&#65533;u%, &#65533;SP&#65533;	A&#65533;O&#65533;p&#65533;6&#65533;.&#65533;&#65533;&#65533;1&#65533;n&#65533;M&#65533;&#1290;&#65533;pSx&#65533;&#65533;&#65533;&#543;v* &#65533;&#65533;&#65533;P&#65533;*&#65533;&#65533;@4&#65533;&#65533;p&#65533;&#65533;m&#65533;I&#65533;#0&#65533;&#65533;O&#65533;p{0&#65533;}&#65533;W&#65533;#p&#65533;.&#65533;&#65533;&#65533;&#65533;|&#65533;&#65533;&4R&#65533;[&#65533;6x&#65533;&#65533;$&#65533;7&#65533; &#65533;&#65533;	&#65533;&#65533;&#65533;&#65533;&#65533;&#65533;&#65533;4m>&#65533;`&#65533;T&#65533;&#65533;7&#65533;&#65533;&#256; a&#1280;&#65533;x&#65533;'&#65533;&#65533;&#65533;&#65533;&#65533;&#65533;&#65533;if&#65533;-&#65533;I&#65533; h&#65533;&#65533;&#65533;&#65533;-&#65533;&#65533;&#65533;&#65533;&#65533;!&#65533;C&#65533;&#65533; !O-&#65533;N&#65533;&#1292;"&#65533;&#65533;G&#26835;hH&#65533;z&#65533;&#240;&#65533;S&#65533;&#65533;&#65533;D&#65533;,&#65533;a&#65533;D&#65533;&#65533;&#65533;&#65533;&#65533;&#65533;&#65533;,&#65533;
A=&#65533;<&#65533;&#436;&#65533;&#65533;&#65533;.&#65533;K&#65533;
&#65533;&#65533;&#65533;7&#65533;&#65533;&#65533;RlSK&#65533;&#65533;*Xr&#65533;#8({&#65533;&#65533;&#65533;4hM&#65533;@P&#65533;&#65533;&#65533;2&#65533;o&#65533;&#65533;&#65533;5eRgS&#65533;3&#65533;+&#65533;t&#65533;&#65533;&#65533;r'*!6A,a1_&#716;&#65533;8&#65533;Ow&#65533;&#65533;,&#594;hc&#65533;5&#65533;Hgk23&#65533;&#909;&#65533;&#65533;[&#65533;+&#65533;&#65533;,a&#65533;/A0&#65533;$&#65533;&#65533;3A23&#65533;&#65533;&#763;&#65533;&#752;&#65533;&#65533;Zg&#65533;&#65533;&#65533;&#710;&#65533;&#65533;H&#65533;$&#65533;P&#53026;&#65533;&#454;&#65533;&#65533;$&#65533;|2&#65533;[&#65533;&p&#65533;N&#65533;&#65533;&#65533;0&#65533;o6&#65533;~&#65533;&#65533;&#65533;vx&#65533;-O	*&#65533;K\&#65533;&#65533;,Oy a&#65533;&#65533;+~L&#65533;3&#65533;&#65533;&#65533;V&#65533;&#65533;QNKl+&#65533;3&#65533;&#65533;&#65533;&#65533;&#65533;&#65533;&#65533;8&#65533;)&#65533;&#65533;&#65533;&#65533;5&#65533;K&#65533;&#65533;Kb&#65533;&#65533;&#65533;&#65533;&#65533;&#65533;k&#65533;&#65533;|&#65533;{2&#65533;,C&#65533;,&#65533;9&#65533;PT&#65533;3&#65533;('8c&#65533;&#65533;&#1485;N&#65533;&#65533;&#65533;&#65533;&#65533;:&#65533;&#65533;ID&#65533;&#65533;&#65533;c&#65533;B-&#65533;&#605;&#65533;&#65533;&#65533;.d@\&#65533;14AsiW&#65533;&#65533;&#65533;&#65533;D&#65533;&#65533;w&#65533;Bl&#65533;@u&#65533;&#65533;&#65533;Zh&#65533;L&#65533;&#65533;&#65533;&#65533;vP&#65533;&#65533;&Y&#65533; &#65533;&#65533;f&#65533;&#65533;C&#65533;"'"&#65533;@t&#65533;7&#65533; &#65533;S&#65533;f&#65533;9&#65533;&#65533;D4Tq&#65533;0M&#65533;&#65533;x<&#65533;W&#65533;%M&#65533; q&#65533;B&#65533;&#65533;`&#65533;42TO&#65533;W.!&#65533;&#65533;m&#65533;&#65533;.&#65533;&#65533;`
&#65533;`N&#65533;&#65533; &#65533;&#65533;&#65533;@&#65533;&#65533;`'&#65533;w&#65533;&#65533; &#65533;&#65533;&#65533;&#65533; &#65533;&#65533;&#65533;&#65533;&#65533;&#65533;`&#65533;&#65533;&#65533;&#65533; c&#65533;&#65533;&#65533;o&#65533;&#65533; k&#65533;G&#65533;&#65533; &#65533;#&#65533;&#65533;Z&#65533;&#65533;y&#57373;(MZe&#65533;&#65533;&#65533;:,Hv3&#65533;l(>\&#65533;B&#65533;&#65533;"9&#65533;&#65533;S&#65533;&#1703;&#65533;V&#65533;&#65533;&#65533;HV&#65533;&#65533;~.'&#65533;J&#65533;&#65533;&#65533;&#65533;&#65533;d:&#65533;>U&#65533;&#65533;6c't&#65533;&#65533;K@bx&#65533;G&#65533;&#65533;&&#65533;BC&#65533;F&#65533;&#65533;(=&#65533;%
&#65533;e!&#65533;Q)&#65533;r,&#65533;2 o&#65533;8&#65533;g=o&#65533;~5^&#65533;&#65533;&#65533; &#65533;,&#65533;kR&#65533;&#65533;&#65533;&#270;(&#65533;&#65533;&#65533;&#65533;&#356;&#65533;&#65533;Vk&#65533;
c&#65533;2&#65533;&#65533;&#65533;Gr&#65533;
&#65533;b&#65533;&#65533;p&#65533;&#65533;&#65533;&#65533;#&#65533;OS&#65533;'	m/&#65533;&#65533;&#65533;&#65533;&#65533;&#1098;&#1063;&k&#65533;~'j &#65533;;&#65533;(l&#65533;&#566;4&#65533;KRXs&#65533;@Rbw'j=s}$&#65533;i&#65533;&#65533;&#65533;&#65533;~&#65533;&#65533;,x&#65533;+3&#65533;&#65533;&#65533;P&#65533;&#65533;&#65533;&#188;s&#65533;&#65533;i&#65533;lZ.&#65533;&#65533;D)&#65533;&#65533;=&#65533;&#65533;|&#65533;&#65533;;&#65533;&#65533;&#65533;{&#65533;.o)S&#969;^y&#65533;#&#65533;}v0&#65533;s&#1778;&#65533;&#65533;O&#65533;lo&#65533;l&#65533;,9&#65533;&#65533;MZ&#65533;&#65533;ecN&#65533;|&#65533;&#65533;&#65533;&#65533;&#65533;QsHI&#65533;&m`&#612;&#65533;8&#65533;T\H}C&#65533;M><L&#65533;&#65533;&#65533;&#65533;$&#278;&#65533;&#65533;^p&#65533;&#1384;I&#65533;&#1443;s&#549;$"B.&#65533;F(&#65533;&/P'&#65533;&#65533;i&#65533;&#65533;)4
B"@#&#65533;j&#65533;,6}&#65533;e&Z-r`-0x&#65533;&#1039;
&#65533;&#65533;&#65533;&#65533;-N<&#65533;:u&#65533;&#65533;MA&#65533;m&#65533;~&#65533;n9&#568;hU[0;&#65533;	{&#65533;&#65533;v&#65533;q&#17844;&#65533;5&#1922;&#65533;j;&#65533;`HNL&#65533;&#65533;&#65533;&#65533;&#65533;&#65533;
&#65533;&#65533;&#65533; +,&#65533;XL&#65533;&#65533;@M5&#65533;&#65533;R&#65533;#&#65533;&#65533;&#65533; &#1056;&#928;&#65533; &#65533;&#65533;D&#549;&#65533; gB.q&#65533;;8u&#65533;&#65533;&#65533;6&#65533;
&#65533;B&#65533;A
}&#65533;&#259;U&#65533;&#65533;&#65533;j&#65533;~b&#65533;&#65533;K{2&#550;&#57831;2"&#65533;&#65533;&#65533;9*&#65533;&#65533;&#65533;&#65533;&#65533;H&#65533;&#65533;'&#65533;n#(&#65533;&#65533;X&#65533;Ei&#1802;&#65533;&#65533;&#65533;&#65533;&#65533;K&#65533;`&#65533;&#65533;&#65533; LVDu&#65533;&#65533;T&#65533;P&#65533;&#65533;VI&#65533;&#65533;.3&#65533;
a&#65533;C&#65533;&#65533;$&#65533;&#65533;&#65533;}"&#65533;&#65533;	0&#65533;&#1551;8&#65533;&#65533;&#65533;&#65533;&#65533;&#65533;&#65533;|';oS&#65533;&#65533;O&#65533;&#65533;Lc&#65533;k&#65533;&#65533;K.&#65533;&#1172;O&#65533;&#65533;&#65533;&#65533;&#65533;k&#65533;+&#178;|&#65533;z&#65533;(&#65533;&#65533;&#65533;&#65533;&#65533;&#65533;&#65533;jT&#65533;&#65533;m&#65533;&#65533;5|&#65533;&#903;&#65533;&#65533;&#303;c&#65533;k%&#65533;&#65533;&#65533;w&#65533;/7=3(bwg&#65533;^y&#65533;&#65533;zv&#65533;&#65533;&#65533;&#65533;&#65533;&#65533;&#765;&#65533;9&#m&#65533;G&#65533;&#65533;HA&#65533;"&#65533;&#65533;&#65533;$&#65533;&#22844;y&#65533;YJ&#65533;g&#65533;e&#978;l&#65533;&#65533;g&#65533;ly&#65533;&#65533;v:&#65533;&#65533;2r5hM&#65533;*&#65533;j#W&#173;&#1546;i&#65533;&#65533;&#65533;&#65533;_&#65533;&#65533;z&#65533;&#65533;&#65533;&#65533;CM&#65533;j&#65533;p&#65533;&#237;&#65533;>&#678;2&#65533;'&#65533;&#65533;&#65533;&#65533;&#65533;&#65533;V&#65533;&#65533;&#65533;&#65533;&#65533;&#65533;&#45060;V2&#65533;KJ&#65533;~h&#65533;	 &#1980;&#65533;3G&#923;6j&#912;YH&#65533;&#65533;4f&#65533;&#65533;&#1157;&#65533;&#65533;/c&#65533;&#65533;EL&#65533;&#65533; &#65533;,i&#65533;L1^&#65533;t&#65533;B&#65533;&#654;C&#65533;Q1&#65533;8s&#65533;&#65533;&#65533;&#65533;&#65533;;u&#65533;&#1073;&#65533;&#65533;G&#65533;Q&#65533;{&#65533;&#65533;&#65533;c&#65533;N&#65533;&#65533;x&#65533;&#65533;&#65533;#5&#65533;=t&#65533;a&#65533;&#65533;+&#65533;&#65533;`&#65533;$,3s&#65533;7n&#1448;Y&#65533;&#65533;&#65533;9u&#65533;:&#65533;s&#65533;NT&#65533;w&#65533;&#65533;A&#65533;o&#65533;6j&#1514;q&#65533;&#65533;8q&#65533;Q8&#65533;L&#65533;&#65533;n

&#65533;&#65533;G&#65533; ?v&#65533;`&#65533;rE%5t&#65533;&#65533;!s&&#65533;>n&#65533;&#65533;I&#65533;&#65533;&#65533;4r&#65533;*4(&#65533;i7W&#65533;d&#65533;&#65533;&#65533;&#595;&O&#65533;&#65533;I&#65533;:&#65533;&#65533;&#1492;&#65533;&#65533;"D~&#65533;)&#65533;}&#65533;h&#65533;&#65533;h&#65533;>&#65533;.$&#65533;&#65533;9&#65533;Z&#65533;sG&#65533;&#65533;n&#1864;M&#65533;f&#65533;&#65533;7p&#65533;&#1049;3&#65533;N<@	&#65533;Tw&#65533;&#65533;v~p&#65533;T<&#65533;dG&#65533;Qg&#65533;q&#65533;I&#65533;br&#65533;&#65533;Ak&#65533;GF&#65533;&#65533;U7&#65533;&#65533;qeV&#65533;&#65533;V}g&#65533;&#65533;Fr4&#65533;j&#65533;QF^|FF&#65533;!&#65533;&#65533;g&#65533;&#65533;&#65533;H&#65533;U&#65533;u&#65533;&#65533;G &#65533; "&#65533; &#65533;&#65533;!&#65533;&#65533;&#65533;ap5&#65533;&#65533;Pt(&#65533;g&#65533;wGRI]&#65533;&&#65533;&#65533;]&#65533;&#65533;E	&#65533;}&#65533;!%!V"&#65533;H"&#65533;&#65533;&#65533;s&#65533;BHm&#65533;j&#65533; &#65533;RH"&#65533;@&#65533;($&#65533;,&#65533;&#548;&#65533; B&#65533;S&#65533;h&#65533;&#65533;&#65533;&#65533;&#65533;&#65533;|&#65533;&#65533; &#65533;&#65533;&#65533;&#65533;"&#65533;&bH!&#65533;P&#65533;*&#65533;&#65533;&#65533;#&#65533;6&#65533;&#557;&#65533;&#65533;&#65533;*&#65533;&#65533;rH&#65533;&#65533;&#65533;&#65533;&#65533;Tahg &#65533;r&#549;&#65533;&#65533;~&#65533;1&#65533; &#65533; &#65533;&#65533;#&#65533;b{+$&#65533;Xr&#65533;$&#65533;T&#65533;j!&#65533;"&#65533;l&#65533;&#65533;&#65533;k&#65533;&#65533;&#65533;!&#65533;&#65533;ap&#65533;&#65533;G&#65533;&#65533;&#58439;^&#65533;qi&#65533;~ &#65533;&#65533;e&#65533;"Jgw>&#65533;^&#65533;&#65533;}g&#65533;&#65533;&#65533;&#65533;v&#65533;g&#65533;u&#65533;&#65533;&#65533;&#65533;&#65533;- &#65533;:'&#448;$&#65533;&#65533;&#65533;R&#1861;aww&#65533;&#65533;at&#65533;QD&#65533;&#65533;bDj|&#65533;&#65533;_9.\&#65533;C&#65533;&#65533;!&#65533;`&#65533;1&#65533;}p&#65533;&#65533;~J&#65533;&#65533;&#65533;&#65533;&#65533;&#1354;&#65533;uXP&#65533;1y&#65533;]>&#65533;&#65533;W&#65533;w!&#65533;G&#65533; &#65533;&#1611;&#1472;[&#981;&#65533;]TE&#65533;&#65533;&#65533;&#1229;!&#65533;&#65533;@&#65533;aj&#65533;&#65533;Hv&#65533;&#65533;&#65533;&#65533;&#65533;&#65533;A"&#65533;$r&#65533;&#65533;\&#65533;&#65533;&#65533;1&#65533;&#65533;v&#65533;&#65533;&#65533;[&#65533;&xc &#65533;}FH&#65533;&#65533;U&#65533;&#65533;=&#65533;kD&#65533;a&#65533;&#65533;d\.&#65533;&#65533;&#65533;&#65533;X&#65533;&#65533;&#65533;V&#65533;&#65533;&#65533;&#65533;X
&#65533;1&#65533;B&#65533;&#65533;&#65533;&#65533;C&#65533;|$`9&#65533;&#65533;'
O&#65533;E&#65533;7&#65533;&#65533;x&#65533;&#65533;&#65533;&#65533;&#65533;&#65533;&#401;&#65533;so4&#65533;&#65533;&#65533;&#65533;!&#65533;U&#65533;&#65533;&#65533;O&#65533;F~\6&#65533;M&#65533;{&#65533;&#65533;6wo&#65533;&#65533;&#65533;#$
J(&#65533; g71 i!3!&#65533;@&#65533;&#65533;&#65533;!X&#65533;&#65533; &#65533;&#65533;XR&#65533;&#65533;&#65533;a&#65533;&#65533;YqKN&#65533;<&#801;h&#65533;&#65533;v&#65533;&#65533;&#65533;(F2&#65533;Z&#1350;b&#65533;&#65533;E(t&#65533;&#193;&#1796;&#65533;P&#65533;Au&#65533;&#65533;&#65533;@&#65533;&#65533;&#65533;_ &#65533;&#65533;&#65533;&#65533;	&#266;I&#65533;I"R"&#65533;9&#65533;-Mkq&#65533;&#33108;&#65533;&#65533;$`&#65533;&#65533;&#65533;d84&#65533;&#65533;&#65533;yp&#65533;a&#65533;&#65533;&&#65533;:
d&#65533;#&#65533;&#65533;&#65533;6f&#65533;0e&#65533;&#65533;&#1019;X&#65533;3&#65533;y&#65533;&#65533;a&#65533;&#65533;&#65533;&#26680;&#65533;3&#65533;&#65533;4&#65533;'Q&#65533;~J"
&#65533;*K5
2&#65533;&#65533;&#65533;"D?&#65533;W&#65533;'i&#65533;GQ&#65533;&#65533;M&#65533;&#65533;X&#65533;&#65533; &#65533;C
&#65533;&#65533;&#65533;&#65533;&#1096;E8&#65533;Q&#65533;xD&#65533;4&#65533;&#65533;E&#65533;&#65533;V&#65533;pD#*&#65533;&#65533;G&#65533;U&#65533;`D!B&#65533;&#65533;b&#65533;O<&#65533;Z&#65533;&#65533;5&#65533;Q&#65533;I&#65533;`&#65533;3&#65533;&#65533;(JP&#65533;&#65533;D&#65533;D2&#65533;=+J&#65533;&#65533;R &#65533;&#65533;&#65533;8&#65533;/q8&#65533;&#65533;&#65533;&#65533;&#65533;&#65533;dM&#65533;0&#65533;q)(&#65533;&#65533;&#65533;"&#65533;&#65533;&#314;C&#65533;&#65533;H&#65533;KN&#65533;&&#65533;&#65533;&#65533;XNq$U&#65533;&#65533;&#65533;&#65533;a&#65533;E&#65533;#w@&#65533;Q<L&#65533;&#65533;&#65533; &#65533;,PA
Rx&#65533;&#65533;&#65533;&#65533;+p!&#65533;&#65533;&#65533;&#65533;&#65533;&#65533;&#65533;&#65533;&#65533;')&#65533;&#65533;&#65533;,Lj;S&#65533;&#65533;&#65533;&#65533;&#65533;&#65533;G{&#65533;	&#65533;&#65533;&#134;&#65533;|?V&#65533;&#65533;&#65533;&#1429;&#65533;&#65533;8&#65533;&#65533;t&#65533;&#65533;&#65533;&#65533;[9&#65533;|&#65533;W&#65533;&#65533;&#65533;0Q&#65533;p&#65533;-h&#65533;qZ&#65533;&#65533;g&#1531;*&#943;&#65533;,&#65533;E&#42289;f&#65533;&#65533;2&#65533;&#65533;&N&#65533;\H\guA&#65533;!&#65533;G&#65533;&#65533;&#130;&#65533;&#65533;Q&#1884;XS)L&#65533;
&#65533;&#65533;BiU&#65533;)dA&#65533;&#65533;&#65533;}&#65533;#	&#65533;M]m&#65533;&#65533;7&#65533;&#65533;&#65533;Lo%&#65533;&#65533;&#65533;&#65533;&#65533;,&#65533;&#65533;
Y&#65533;&#65533;jY++0&#65533;z]Xl]&#65533;&#65533;+`&#65533;&#65533;&#65533;&#65533;`s&#65533;&#1202;y&#65533;&#65533;W&#65533;&#65533;&#65533;f&#65533;-&#65533;<D&#65533;*vBG&#65533;&#65533;j&#65533;x&#65533;C07&#65533;/&#65533;&&#65533;&#65533;&#65533;q&#65533; &#65533;/&#65533;&#65533;D&#65533;&#65533;R&#65533;&#65533;&#65533;!o&#65533;I&#65533;&#65533;&#65533;@&#65533;)N&#65533;JWXT&#65533;= +&#65533;&#65533;&#65533;S&#65533;"&#65533;0&#65533;In &#65533;&#65533;&#65533;&#65533;&#65533;&#65533;G=&#65533;&#65533;{X8&#65533;&#65533;&#65533;&#65533;>&#65533;&#65533;&#65533;p&#65533;&#65533;&#65533;h{&#65533;&#65533;&#65533;d&#65533;:&#65533;&#11690;q &#65533;G&@&#65533;8&#65533;&#65533;&#716;&#65533;%4Af&#65533;=&#65533;&#65533;&#43194;&#65533;s+,&#65533;&#581;&#65533;&#65533;&#65533; &#65533;&#65533;)&#65533;i&#649;&#65533;&#65533;&#65533;I&#65533;~p>&#65533;&#1465;&#65533;&#65533;Fv&#65533;&#65533;&#65533;&#65533;e=&#65533;&#65533;({&#65533;&#65533;&#65533;cKMq
Z&#65533;$B&#65533;&#65533;&#65533;|V-f&#65533;&#65533;O&#65533;&#65533;U&#65533;kJ&#65533;)&#65533;&#65533;'m1:&#65533;0;&#65533;M&#65533;&#65533;C&#65533;MwsN|8~r"&#606;&#65533;&#65533;&#65533;B&#65533;hV7;E&#962;(&#65533;I&#65533;&#65533;T	G5&#65533;@&#65533;/q&#65533;&#65533;W&#65533;&#65533;&#1240;&#65533; "e|&#65533;p&#65533; e)>!S*&#65533;Q&#65533;\&#65533;I&#65533;RD#&#825;A&#65533;&#65533;]&#65533;&#65533;&#65533;&#65533;&#65533;&#65533;D&#65533;&#65533;&#65533;&#65533;
d&#65533;y&#65533;
&#65533;&#65533;&#65533;S&#65533;4&#65533;&#65533;`Na&#65533;&#65533;!&#65533;Uid",&#65533;&#65533;&#65533;&#65533;o.H&#65533;&I&#65533;i&#65533;4&#65533;&#65533;A&#65533;X`&#65533;&#65533;&#65533;]&#65533;,&#65533;sx&#836;G&#65533;&#65533;&#65533;&#65533;mW~F&#65533;!&#65533;&#65533;^&#65533;&#65533;b$&#65533;D&#65533;&#65533;&#65533;}m[&#1328;=2p!&#65533;y}Y&#65533;&#1042;,&#1844;ev]&#65533;]&#65533;&#65533;&#65533;D&#65533;&#65533;Vh	l&#65533;&#65533;Z&#65533;M&#65533;&#65533;VH&#65533;su.&#65533;&#65533;&#65533;&#65533;r2&#65533;&#65533;-&#65533;&#65533;&#65533;L$#<&#65533;&#65533;&#65533;BG&#65533;. &#65533;e&#65533;&#65533;m\&#65533;(&#65533;&#1661;&#65533;t#&#65533;&#65533;&#65533;kaK+&#65533;;*&#65533;+&#65533;&#65533;&#1029;&#65533;^w}-f&#65533;3&#65533;&#65533;e-&#65533;cD6'`&#65533;]&#65533;#&#65533;&#65533;&#65533;>&#65533;,]
P&#65533;B&#65533;&#65533;&#65533;&#65533;wa7_o&#65533;R&#65533;&#65533;+&#65533;&#65533;	F }&#65533;9pX^&#65533;)&#65533;&#65533;&#65533;&#65533;/d&#65533;
P&#65533;O&#65533;m&#65533;tB/)QE\&#65533;&#65533;&#65533;y#a&#65533;&#65533;&#65533;&#65533;&#65533;&#65533;+IJ&#65533;&#65533;8T&#65533;6&#65533;h&#65533;r0M&#65533;&#65533;F/:&#65533;Z&#65533;5&#65533;&#65533;&#65533;&#65533;&#65533;&#65533;&#65533;l&#65533; &#65533;&#65533;&#65533;0-q&k=&#65533;&#259;&#739;&#65533;q&#65533;z&#65533;&#65533;&#65533;o&#65533;&#65533;]&#65533;A&#65533;`.X!
I&#65533;<&#65533;D&#65533;U&#65533;l&#65533;]%t/`Hh&#65533;$&#65533;RUh6&#65533;:d&#65533;&#65533;&#65533;&#65533;r(&#65533;TIczy&#65533;R&#65533;&#65533;qg&#65533;6#4,&#65533;b,
r>&#65533;&#65533;+&#65533;&#65533;^!&#65533;l_&#65533;Q 1&#65533;&#65533;Co&#65533;&#65533;CG&#65533;m ?&#65533;f.&#65533;d&#65533;4if&#65533;P&#65533;aMag&#65533;I@!l`i&#65533;P&#65533;4HRU&#65533;SR`FlI2eQ&#65533;&#65533;U17&#65533;e6&#65533;ef&#65533;&#65533;TG&#65533;&#65533;&#65533;&#65533;7&#65533;R'&#65533;&#65533;&#65533;Q,| -&#65533;&#65533;&#65533;	&#65533;@	&#65533;&#65533;	&#65533;pX&#65533;&#65533;&#65533;C&#707;$L&#65533;|[&#65533;0&#65533;se$]&#65533;0o&#65533;!h<&#65533;&#65533;<&#65533;4G&#65533;u&#65533;f4&#65533;0
&#65533;XR&#65533;*&#65533;X]t.&#65533;&#65533;F3A|G&#65533;e&#65533;W5&#65533;<\&#65533;q&#65533;&#65533;#u&#65533;a&#65533;&#65533;&#65533;&#65533;&#65533;D&#65533;!C>6$aR78&#65533;&#65533;2R#&#65533;_&#65533;#@"u&#65533;3;P\PS@UP&#65533; HS&#65533;&#65533;t.&#65533;ZT&#65533;Z&#65533;&#65533;&#65533;SF\p&#65533;5&#65533;&#65533;&#65533;A7@-Qw&#65533;&#65533;9&#65533;w&#65533;AXg&#65533;B#c.sW&#1109;&#65533;&#65533;=&#65533;x&#65533;d&#65533;7.gp&#65533;A&#65533;&#65533;D&#280;FQ&#65533;FY&#65533;8V0xWT&#65533;sV&#65533;t&#65533;&#65533;s&#65533;88'R_&#65533;c&#65533;S4&#65533;&#65533;U&#65533;&#65533;@v&#65533;?&#65533;9&#65533;eU &#65533;X&#65533;'Q yT@w=r7+)X&#65533;5&#65533;UP]J081&#65533;MH-&#65533; 'VQq &#65533;1	&#65533;B&#65533;&#65533;=35&#65533;C4s7&#65533;&#65533;&#65533;1!ua&#65533;&#65533;&#65533;&#65533;.&#65533;F&#65533;&#65533;[&#65533;&#65533;&#65533;&#65533;&#65533;`Tl5&#65533;&#65533;;2g&#65533;&#65533;&#65533;]T~	&#65533;k&#65533;QeoQ&#65533;&#65533;<.B#C&#65533;&#65533;&#65533;].&#65533;#&#65533;&#523;&#65533;f&#65533;&#65533;X&#65533;Sx&#65533;cx2V4&#65533;GjL&#65533;FVT!";|&#65533;\P&#65533;&#65533;?@R0oP u/q &#65533;&#65533;3
&#65533;C*t&#65533;a&#65533;	#&#65533;#32&#65533;vj*&#65533;j "&#65533;V&#65533;FrB&#65533;u&#65533;Nxz&#65533;U&#65533;N&#65533;&#65533;&#65533;&#65533;mqU&#65533;&#65533;n2I"Fbn&#65533;{@I&#65533;f1$&#65533;Q% &#65533;&#65533;&#65533;&#65533;.<XUU&#65533;ne$&#65533;&#65533;<T&#65533;m8&#65533;R)&#65533;`&#65533;&#65533;%qqR&o*Q&#65533;)&#65533;6C&#65533;'4&#65533;^&#65533;&#65533;.&#65533;&#65533;i@&#65533;]ab#1&#65533;&#65533;*&#65533;&#65533;-&#65533;&#65533;N~&#65533;!&#65533;&#65533;w&#65533;X&#65533;ha&#65533;&#65533;Q&#65533;&#65533;<17C&#65533;Hl&#65533;V9#MD9R&#65533;E&#65533;!#":D&#65533;y&#65533;3<&#1539;=-&#65533;Z^;&#65533;s<%:&#65533;&#65533;@dQ&#65533;{q;&#65533;MtX&#65533;&#65533;X&#65533;&#65533;W$&#65533;X&#65533;E3<&#65533;#W8:$A&&#65533;C&&#65533;1:B&#65533;&#65533;)C&#65533;&#65533;8YF&#65533;@<&#65533;vx&#458;~&#65533;&#65533;sy&#565;&#65533;8&#65533;&#65533;S;&#65533;3&#65533;\ OZ&#65533;&#65533;5<B&#65533;[pw\&#65533;&#65533;&#65533;a7l&#65533;&#65533;R&#65533;xi44N&#65533;F+&#65533;V&#65533;&#65533;&#65533;&#65533;&#65533;&#65533;&#65533;Wx&#65533;v<GXd9&#65533;&#65533;&#65533;/&#65533;&#65533;&#529;U&#65533;]&#65533;1:&#65533;2&#65533;&#65533;&#65533; )v?R9&#65533;&#65533;#&#65533;[[PQ&#65533;oS&#65533;9&#65533;XHy&#65533;&#65533;Zw&#65533;O&#65533;&#65533;)*6gTi/z&#65533;n&#65533;&#1611;i&#65533;&#65533;#&#65533;ZA[_&#65533;r&#65533;&#1249;dE&#65533; &#65533;`&#65533;r&#65533;!7&#65533;n0!&#65533;&#65533;&#65533;
!!&#65533;!V#&#65533;&#65533;u&#65533;&#65533;wH-h&#65533;&K&#65533;fC&#65533;Dy95=&#65533;YU#Mb'&#65533;!&#65533;%!W&#65533;Cq5Z&#65533;&AN&#65533;d&#65533;&#65533;y2TF|	5Ao{9&#65533;&#65533;x?&#65533;]&#65533;I =&#65533;= QPp`&#1273;&#65533;&#65533;&#65533;r|&#65533;#31:&#65533;&#65533;s&#65533;Y6&#65533;BN1ok ]`s&#65533;S&#65533;n&#65533;Qt &#65533;0&#65533;&#65533;E&#65533; w&#65533;N&#65533;&#65533;g&#65533;u$&#65533;&#65533;&#65533;%afZ&&#65533;^Pt&#65533;0aVe&#65533;&&#65533;wj&#65533;&#65533;=&#65533;&#65533;;&#65533;`&#65533;5P4`&#65533;soA&#65533;&#65533;;&#65533;&#65533;&#65533;C&#65533;&#65533;!D&#65533;/&#65533;b&#65533;&#65533;&#65533;&#65533;&#65533;&#65533;$E&#1095;&#65533;7&#65533;B&#65533;q&#65533;7&#65533;t&#65533;&#65533;&#65533;"'&#65533;`L&#65533;R+&#65533;	&#65533;pD&#65533;&#65533;n%d&#65533;zo&#65533;&#65533;&#65533;6o&#65533;&#65533;-Cvf&#65533;&#65533;&#65533;&#65533;&#65533;&#65533;&#65533;XEXK=&#65533;d&#65533;t&#65533;&#65533;&#1788;&#65533;#`&#65533;8&#65533;&#65533;&#65533;c&#65533;:5;b&#65533;&#65533;&#65533;&#65533;r-s&#65533;&#65533;&#65533;[&#65533;#]&#65533;*j!$s&#65533;e&#65533;F&#65533;!&#65533;.{&#65533;&#65533;%&#65533;~1xM&#703;&#65533;c<.&#65533;
Czcr&#65533;S'&#65533;7JF&#65533;+]&#65533;W&#65533;&#65533;u&#970;&#65533;&#65533;J&#65533;&#65533;$&#65533;:&#65533;&#65533;&#65533;[Y SZP=W &#65533;&#65533;&#65533;46\&#65533;&#65533;&#65533;X&#65533;3k&#65533;&#65533;/&#65533;R&#65533;&#65533;8vCXB3&#65533;V 6&#65533;&#65533;&#65533;K:&#65533;;"&#1132;2&#65533;6Lu-&#65533;&#65533;&#65533;He&#65533;9*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2&&#65533;w&#65533;&#65533;&#65533;s&#65533;v-&#65533;x&#65533;&#65533;&#323;+&#65533;&#65533;&#1848;&#65533;&#1834;e&#65533;&#65533;.^&#65533;ve&#65533;&#65533;G&#65533;&#65533;&#300;Q*\&#65533;X&#65533;&#262;&#65533;1.dH&#65533;&#65533;&#65533;&#728;3kF&#65533;s=&#65533;&#65533;C&#65533;M&#65533;&#65533;&#33306;C&#65533;&#698;&#65533;&#65533;&#1520;c&#734;M&#65533;&#65533;&#65533;&#1784;s&#65533;t&#65533;&#65533;d&#65533;5&#65533;&#65533;&#65533;Y&#65533;&#65533;&#65533;&#65533;&#65533;&#339;7ry&#65533;s&#65533;/W>=&#65533;r&#65533;&#1503;S&#65533;&#925;0&#65533;&#455;{&#65533;&#65533;,yub&#65533;&#65533;&#65533;8&#65533;&#65533;&#65533;&#65533;&#65533;&#65533;&#735;O&#65533;&#65533;&#65533;&#65533;&#65533;u&#65533;&#65533;&#1023;&#65533;&#65533;&#65533; (&#65533;&#65533;&#65533;&#65533;g`{&#65533;E&#65533;B69&#65533;C&#65533;&#65533;=&#65533;&#65533;BR&#65533;a&#65533; a&#65533;&#65533;&#65533;Q&#65533;e&#65533;&#65533;G&#65533;&#65533;(&#65533;h&#65533;B&#65533;&#65533;&#65533;&#65533;&#65533;&#65533;&#65533;&#65533;4&#65533;h&#65533;D5&#65533;&#65533;&#65533;<&#65533;&#65533;n3NF&#65533;C>&#288;C&#65533;%&#65533;&#65533;&#65533;D6i&#65533;&#65533;9(&#65533;&#65533;T*x$&#65533;#&#65533;t&#65533;\v&#65533;&#65533;i&#65533;Q&#65533;&#65533;XQ&#65533;\Yd&#65533;&#65533;b&#65533;&#65533;&#65533;p&#65533;)'&#65533;&#65533;&#65533;&#65533;&#65533;Cj:&#65533;&#65533;Fa.&#65533; &#65533;&#65533;&#65533;
&#65533;&#65533;&#65533;|&#65533;&#30476;6Z&#65533;{&#65533;&#65533;h&#65533;l&#65533;&#65533;'~&#65533;:&#65533;&#39324;v&#65533;&#65533;b&#65533;f&#65533;&#65533;^Y&#65533;&#1385;&#65533;&#65533;&#65533;&#65533;6&#34727;&#65533;&#65533;&#65533;*&#47924;&#65533;j&#47984;9	Q&#65533;&#65533;&#65533;&#65533;a&#65533;&#65533;&#65533;&#48179;y#&#65533;&#65533;&#65533;wl&#65533;,&#65533;&#65533;&#65533;&*{&#65533;V&#65533;&#65533;&#65533;f&#65533;&#65533;&#65533;&#65533;2&#65533;X&#65533;Y^&#65533;&#65533;&#65533;6t&#65533;&#65533;&#65533;a&#65533;&#65533;&#65533;?&#65533;j&#65533;V&#65533;&#65533;&#65533;&#65533;&#65533;UVQ&#65533;&#65533;&#65533;&#65533;&#65533;&#65533;&#65533;&#65533;koW&#65533;2&#65533;&#65533;&#65533;&#65533;l&#65533;&#65533;@&#65533;KG &#65533;&#65533;&#65533;&#254;&#65533;#&#65533;&#65533;'&#65533;B:	qG&#65533;e&#65533;&#65533;&#65533;&#65533;ald&#65533;z&#1386;&#65533;a>F&#65533;z&#65533;NZ&#65533;&#65533;0&#490;n&#65533;,&#65533;<&#1603;-&#65533;3j&#65533;&#1825;&#65533;@c&#65533;&#65533;&#65533;&#65533;l&#65533;>s&#65533;hVh&#65533;+&#65533;&#65533;g&#65533;&#65533;!&#65533;QK,Ax&#65533;W&#65533;\w-g&#65533;m&#65533;^&#65533;&#65533;IpW/&#65533;&#65533;&#65533;gs%&#65533;&#65533;p&#65533;&#65533;&#65533;!&#65533;&#65533;&#65533;&#65533;&#65533;T&#65533;iy&#65533;&#65533;&#65533;&#65533;g&#65533;&#65533;&#65533;&#1027;w&#65533;X&#65533;&#65533;^-&#65533;&#65533;pZf*&#65533;&#65533;y&#65533;&#65533;qWn9n&#65533;UVse&#65533;M&#65533;&#65533;&#65533;;Nx&#65533;
z&#65533;*&#228;&#65533;1&#65533;&jx&#65533;&#65533;&#65533;|&#65533;&#65533;H&#65533;o&#65533;&#65533;Je1&#65533;&#65533;&#65533;'&#65533;&#65533;;a&#65533;&#65533;&#65533;'&#65533;Zy|x&#65533;6&#65533;&#65533;&#65533;&#65533;3m6&#65533;&#65533;W&#65533;h&#65533;Z&#65533;};&#65533;&#65533;&#65533;&#634;&#65533;&#65533;?&#65533;&#65533;&#48583;_&#65533;&#65533;&#65533;&#65533;&#65533;&#65533;&#65533;H&#65533;&#998;&#65533;&#65533;E&#65533;j&#65533;&#65533;&#65533;&#65533;J&#65533;&#65533;&#2043;&#65533;&#65533;&#65533;&#988;J&#65533;I	M&#65533;&#65533;&#65533;t&#65533;#^ &#65533;&#65533;*"&#65533;TFR&#65533;&#65533;d&#65533;
ZP~&#65533;&#65533;&#65533;X&#65533;&#65533;y&#65533;W{Z&#65533;&#65533;&#65533;e&#65533;#!J#<!&#65533;&#65533;-]&#65533;&#65533;!Dp&#65533;&#65533;&#65533;	&#65533;2Q &#65533;|&#65533;y&#65533;ly$)^&#65533;&#65533;&#65533;&#65533;4&#65533;	&#65533;HL"Q&#65533;F&#65533;&#65533;M&#969;&#65533;j&#65533;&#65533;&#1447;&#65533;i&#65533;iu&#65533;&#65533;&#65533;F6%ZNT&#65533;	c&#65533;V&#65533;&#65533;&#65533;%/oA&#65533;J&#65533;&#65533;F6..oL&#65533;&#65533;&#65533;&#65533;&#65533;L'&#65533;C&#65533;wFC@&#65533;$&#65533;&#65533;&#1251; &#65533;&#1592;&#65533;OA&#65533;&#1256;&#65533;&#65533;.Q&#65533;'&#65533;&#65533;&#65533;&#65533; *&#1025;
&#65533;&#65533;&#65533;%&#65533;Mn&#65533;UT&#65533;&#65533;&)G&#65533;t&#65533;&#65533;&#65533;$y&#65533;&#65533;B&#65533;&#65533;W&#65533;9&#65533;g)KV&#65533;&#65533;t&#65533;D!&#65533;3#f&#65533;{&#65533;
&#65533;&#65533;&#65533;&#65533;&#65533;&#65533;&#65533;H&_&#65533;&#65533;&#65533;&#65533;/&#65533;&#65533;!&#65533;&#65533;&#65533;J&#65533;b&#65533;&#65533;&#65533;&#239;&#65533;&#65533;mcb&#65533;&#65533;&=&#65533;Q&#65533;_&#65533;d&#65533;&#176;&#65533;N&#65533;&#65533;3`h&#65533;:&#65533;OpN&#65533;&#65533;i&#65533;&#65533;&#65533;&#65533;&#65533;)q&#65533;s&#65533;k&#65533;@{60^&#65533;n-&#65533;&#65533;R&#65533;&#65533;&#65533;&#57867;2'&#65533;Lc&#65533;E&#65533;&#65533;l&#65533;F7&#65533;Fi&#9307;&#65533;&#65533;hu&#65533;?&#65533;&#65533;024&#65533;.kE&#65533;&#65533;&#65533;&#65533;c/M&#65533;Be&#1242;&#1460;&#65533;6&#65533;iKq&#65533;&#65533;&#65533;M+Tr&#65533;&#65533;z&#65533;&#65533;&#65533;G&#65533;&#1833;R3&#65533;&#65533;&#65533;&#65533;&#65533;gx&#65533;&#65533;&#65533;T5&#65533;&#1389;&#65533;&#65533;?5&#65533;&#65533;&#65533;T&#65533;'S:g\E&#65533;&#65533;v&#65533;&#65533;&#65533;&#65533;&#65533;2&#65533;M&#65533;&#65533;&#65533;-&#65533;&#65533;&#65533;C&#65533;3&#65533;&#65533;&#65533;-&#65533;k\&#65533;s?&#65533;$9&#65533;&#65533;9c&#65533;&#65533;m]&#65533;f&#65533;;&#65533;7&#65533;&#65533;X&#65533;&#65533;&#65533;&#65533;]g&#65533;&#65533;&#65533;1t-&#65533;mc&#65533;&#1556;rX&#65533;vk&#65533;=&#65533;&#1712;6eZ&#65533;Z&#65533;&#65533;&&#269;A}&#65533;b&#65533;F&#65533;Y&#65533;&#65533;",t&#65533;&#1689;&#65533;7&#65533;&#65533;&#65533;%.%kY&#65533;&#65533;&#65533;&#65533;&#1400;&#65533;&#65533;D&#65533;&#65533;&#65533;6B&#65533;rQNt&#65533;2&#65533;9v&#1326;&#65533;&#65533;v&#65533;+G&#65533;&#65533;q&#65533;i&#65533;&#65533;&#65533;WC&#65533;R_&#65533;&#65533;d&#65533;&#65533;&#65533;#Q^f&#65533;&#65533;&#65533;&#65533;*o9&#65533;\&#65533;Wg'&#65533;&#65533;&#65533;V&#65533;&#65533;&#65533;MocLoEXI&#65533;&#65533;q&#65533;&#65533;2I6&#65533;&#65533;(soC&#1800;p{<&#65533;&#65533;D&#65533;&#65533;&#368; M&#65533;a&#65533;k&#65533;&#65533;.8D*xT&#65533;&#65533;Y&#65533;D&#65533;MA&#65533;&#65533;%yA&#65533;p&#65533;Ac&#65533;
&#65533;7&#65533;&#65533;s&#65533;&#65533;]&#65533;*&#65533;&#65533;&#828;&#65533;[&#65533;&#15848;U&#65533;g]&#65533;1ld &#65533;/P&#65533;_{8&#65533;&#65533;&#65533;Nx&#690;&#764;&#65533;e&#540;&#65533;x&#65533;S&#65533;N*P&#35151;c&#65533;&#65533;&#65533;&#65533;&#65533;@&#65533;&#65533;&#65533;&#65533;&#65533;z&#65533;&#65533;X-&#65533;tia&#65533;&#904344;g/&#65533;&#65533;&#65533;&&#65533;&#65533;&#65533;?&#65533;&#65533;0&#65533;&#65533;&#65533;+&#65533;&#65533;B,0&#65533;
&#65533;&#65533;&#2018;R<4Mv&#65533;&#65533;&#65533;&#65533;&#65533;Xm<\&#65533;7&#65533;&#65533;&#65533;h&#65533;&#65533;IL&#65533;&#65533;U.Af&#65533;Y&#65533;&#65533;&#1101;"&#65533;&#65533;E&#65533;r!&#65533;c&#65533;&#65533;&#65533;sF&#65533;&#65533;Xr&#1018;VV&#65533;|&#65533;&#65533;&#65533;xu=&#65533;&#65533;@_&#65533;3_&#65533;8&#65533;&#65533;&#65533;}lY&#65533;&#65533;&#246;&#65533;&#65533;&#65533;&#65533;=3Z<&#65533;*S&#65533;}a!&#65533;&#65533;&#65533;5d&#65533;&#65533;P&#65533;+&#65533;l_K&#65533;]&#65533;&#65533;J3J&#65533;&#65533;+&#65533;1&#65533;v&#65533;#&#65533;&#65533;&#65533;&#65533;&#65533;(.q=&#65533;d&#65533;&#65533;&#65533;/&#65533;&#7635;&#65533;&#65533;&#19886;z&#609;&#65533;&#65533;&#65533;&#65533;ac&#65533;&#65533;&#65533;&#65533;iM+&#65533;7N&#44336;&#65533;&#65533;&#65533;q&#65533;%&#65533;mj&#65533;&#65533;)%&#65533;G9&#65533;&#65533;&#1272;&#65533;&#65533;&#65533;9&#799;&#65533;&#65533;&#65533;&#65533;&#65533;&#65533;&#65533;&#65533;W&#65533;&#65533;&#65533;&#65533;&#65533;Ld&#65533;x[F&#65533;!&#65533;gXU&#65533;&#65533;|&#65533;7O&#65533;&#65533;&#65533;.&#65533;&#1924;&#65533;&#65533;&#65533;h&#65533;}9&#65533;Z&#65533;&#65533;N#D&#65533;;\S&#65533;&#65533;f&#65533;uY&#1146;&#65533;V&#65533;&#65533;M#t2J&#65533;&#65533;x&#65533;d/&#65533;:&#1297;&#65533;tP|&#65533;&#65533;M&#65533;/&#65533;&#65533;3&#65533;&#65533;y$&#65533;N&#65533;&#65533;x&#65533;&#65533;M&#65533;]JQy&#65533;h&#65533;&#65533;&#65533;&#1020;&#65533;&#65533;&#65533;&#65533;k^&#1118;&#65533;&#65533;&#65533;Q&#65533;&#1937;&#65533;w&#65533; Q&#65533;&#65533;&#65533;&#65533;&#65533;&#65533;&#65533;s&#65533;&#65533;&#65533;&#65533;j#&#65533;&#65533;&#65533;&#41955;&#65533;u
&#65533;&#65533;{&#65533;&#65533;&#65533;Gg&#65533;s-D$u&#65533;FAp&#65533;;&#65533;&#65533;&#269;&#65533;YaMk9Z?&#65533;&#65533;&#65533;&#65533;&#65533;&#65533;&#1866;&#65533;&#65533;&#65533;dE&#65533;&#65533;&#65533;&#65533;&#65533;&#65533;&#65533;&#65533;&#65533;O&#65533;&#65533;&#65533;&#1522;&#65533;p&#65533;[p&#65533;&#65533;&#65533;&#65533;3&#65533;&#65533;&#65533;ki&#65533;&#65533;&#65533;&#65533;&#65533;Wh&#65533;&#65533;C~Re&#65533;	wQ&#65533;vk&#65533;\v&#65533;p7&#65533;aJ&#65533;Y&#65533;`&#65533;&#65533;eC&#65533;)&#65533;i&#65533;&#65533;b
&#65533;&#65533;&#65533;%&#65533;f&#65533;_&#65533; ST&#65533;A&#65533;&#65533;K&#65533;&#65533;&#65533;g0&#65533;&#65533;@&#65533;Mw&#65533;|>}I&#65533;&#65533;ddW&#65533;&#65533;b*q?/&#65533;W&#65533;p&#65533;0p&#65533;p&#65533;&#65533;&#65533;9&#65533;~X&#65533;d0m&#65533;t!&#65533;RJC&#65533;&#65533;&#65533;E&#65533;&#65533;'`hTcf:&#65533;&#65533;&#65533;u}-&#65533;L}&#65533;l&#65533;QW&#65533;,&#65533;&#65533;w&#65533;4j}&#65533;L&#65533;7^8d&#65533;&#65533;&#65533; l&#65533;Et&#65533;Bg&#65533;w"EBE&#65533;&#65533;&#65533;hk&/&#389;&#65533;h&#65533;mK%&#65533;v&#65533;-%&#65533;&#65533;I&#65533;&#65533;Z7( &#65533;&#65533;r&#65533;Ca&#65533;gZ&#65533;P&#65533;&#65533;p&#65533;&#1411;TX~&#65533;&#65533;&#65533;6VQ&#65533;w&#65533;&#65533;{\&#65533;&#65533;#E&#65533;y&#65533;QH&#65533;GcT&#32960;j&#65533;q&#65533;c&#65533;e&#65533;&#65533;&#65533;2Gf&#65533;&A&#65533;f&#65533;&#166;B5$=&#65533;R&#65533;C&#65533;&#65533;3obC&#65533;XGu&#65533;q&#65533;Qp&#65533;&#65533;xW&#65533;xW&#65533;%&#65533;&#65533;vW&#65533;V&#65533;&#65533;\lTQu&#65533;&#65533;}&#65533;&#65533;\&#65533;f&#65533;&#65533;&#65533;~2_s&#65533;&#65533;9&#2018;m&#65533;&#65533;B&#65533;K%&#65533;m&#65533;;B%.&#65533;&#65533;t&#65533;&#65533;y1&#65533;:&#273;{#&#65533;&#65533;&#65533;P"#U&#65533;Fo&#65533;%o&#1624;P68&#65533;&#65533;!f&#65533;&#65533;&&#65533;&#65533;&#65533;&#65533;z&#65533;8&#65533;&#65533;&#65533;&#65533;&#1094;w&#65533;\8fv&#65533;~&#65533;&#65533;~g~I&#65533;d&#65533;&#65533;&#65533;m&#65533;&#65533;&#65533;Wj&#65533;`v|G&#65533;&#65533;UH&#65533;&#65533;&#65533;Eq&#65533;'&#65533;&#65533;gv&#65533;&#65533;vgdF&#65533;&#65533;&#65533;&#65533;q&#65533;&#65533;&#65533;&#65533;V|!Y&#65533;&#65533;$&#65533;&#65533;/3L&#65533;F(ty&#65533;'v&#65533;q&#1543;X&#65533;]&#65533;Q?&#65533;]&#65533;&#65533;]cId&#65533;E&#65533;&#65533;&#65533;&#65533;eq&#65533;v&#65533;w&#65533;|&#65533;WQo&#1367;9$&#65533;4&#65533;Z`VE[&#65533;/&#65533;K&#65533;&#65533;Kr&#65533;UD$&#65533;&#65533;Cg9ca&#65533;&#65533;f&#65533;&#65533;&#65533;Cd65V&#65533;>&#65533;g&#65533;&#65533;Xw&#402;r3&#65533;WF&#65533;&#65533;&#65533;&#65533;}&#65533;!&#65533;:T&#65533;&#65533;d&#65533;&#65533;v{&#65533;w@&#65533;WYc&#65533;h&#65533;&#65533;&#65533;]&#65533;7e&#65533;QC4K&#65533;&#65533;[x&#65533;po\&#65533;&#65533;W&#65533;|&#65533;&#65533;&#935;@iV&#65533;'}Q(&#65533;&#65533;\&#65533;6&#65533;.&#65533;G&#65533;B&#65533;&#257;&#65533;W"&#65533;'J&#65533;&#65533;I&#65533;&#65533;1&#65533;&#65533;8*AG&#65533;&#65533;j7&#65533;&#65533;(}P&#65533;}&#672;:&#65533;&#65533;jEwY&#65533;}&#65533;v&#65533;}&#65533;&#65533;v&#30261;6&#65533;&#65533;&#65533;~&#65533;&#65533;f.i&#65533;&#65533;l(&#65533;n&#65533;1&#65533;&#65533;&#65533;A&#65533;&7&#65533;&-&#65533;h&#65533;&#65533;&#65533;!RP&#65533;&#1286;@&#65533;&#65533;_73g&#65533;W&&#65533;&#65533;&#65533;&#65533;&#65533;&#65533;{#vo&#65533;&#65533;&#328005;iQ&#65533;U&#65533;{A&#65533;&#65533;&#65533;4&&#65533;&#65533;i&#65533;@&#65533;vt&#1381;&#65533;&#65533;<&#65533;Bo&#65533;A&#65533;&#65533;;&#65533;&#65533;L &#65533;&#65533;?&#65533;wU&#65533;a&#65533;a9QR&#65533;&#65533;Iq[&#65533;E(d&#65533;&#65533;C&#214;&#65533;&#65533;=Q[&#65533;5E&#65533;vid!{x&#65533;&#65533;&#65533;V&#65533;&#65533;&#1555;o&#661;s&#65533;&#65533;fc\ipzJk&#65533;&#65533;&#65533;Y&#65533;k&#65533;&#65533;a&#65533;&#65533;&#588;v&#65533;j|&#65533;&#65533;&#65533;CO&#65533;5&#65533;&#65533;	1&#65533;C&#65533;&#65533;&#65533;<&#65533;Nsa&#65533;d&#65533;1&#65533;&#65533;&#65533;{WfE&#65533;&#65533;9&#65533;&#65533;j&#65533;&#53594;ycl&#65533;B&#65533;cqaqi~zg&#65533;&#65533;&&#65533;&#1223;c&#65533;	x&#65533;
p}&#65533;&#65533;&#65533;p&#65533;&#1069;V&#65533;&#65533;&#65533;}LV&#65533;&#54722;&#65533;11&#65533;&#65533;2&#65533;&#65533;[p&#65533;V&#65533;&#681;R&#1638;jZq&#65533;&#65533;`&#65533;w&#65533;(&#65533;H&#65533;9&#65533;&#65533;7&#65533;&#65533;&#65533;&#65533;$&#65533;3r&#65533;&#65533;&#65533;&#65533;&#65533;&#65533;k&#65533;#&#65533;a&#65533;Q&#65533;&#65533;&#463;&#65533;z&#65533;&#65533;j&#65533;&#1642;&#65533;&#65533;Y&#65533;&#65533;&#1068;&#65533;&#65533;&#65533;&#65533;&#65533;W&#65533;@&#65533;&#65533;&#65533;&#65533;d&#65533;&#65533;q&#65533;(&#65533;&#65533;?5&#65533;&#65533;&#65533;_&#65533;&#1456;?&#65533;t.&#31779;Q&#65533;&#41362;Jq&#65533;8&#65533;rd&#65533;89&#65533;W&#65533;VG&#65533;o&#65533;W=&#65533;G5&#627;&#65533;&#65533;hY.&#65533;1&#65533;dY&#65533;&#65533;&#65533;Z &#65533;3LT*ci&#681;B&#65533;&#65533;&#65533;Uy&#65533;Ui&#65533;&#65533;Y&#65533;e&#1782;&#65533;&#1709;&#65533;Z&#65533;Pp&#65533;V)&#65533;&#65533;I[85K&#65533;r.&#65533;kz&#65533;m&#65533;&#65533;k&#65533;&#65533;&#65533;&#65533;&#1012;&#65533;&#65533;&#65533;@o&#619;&#65533;&#65533;l#xCQ6dq&#65533;&#65533;Y&#65533;&#65533;K&#65533;&#65533;&#65533;&#65533;&#65533;&#65533;&#65533;y&#65533;&#65533;+&#65533;&#65533;~&#65533;&#65533;&#65533;5&#65533;]&#65533;?&#65533;s&#65533;&#65533;h&#65533;&#65533;;&#65533;&#65533;&#65533;&#65533;&#65533;&#65533;Yq&#65533;&#65533;&#65533;&#1210;&#65533;q&#65533;&#744;|&#65533;&#65533;	&#65533;&#65533;k&#65533;&#65533;0&#65533;[&#65533;[&#65533;K2&#65533;&#65533;E&#65533;#K&#65533;&#20077;}&#65533;&#65533;}W&#65533;&#65533;{&#65533;{&#65533;&#65533;&#1773;&#65533;k&#65533;&#65533;p&#65533;P&#65533;&#65533;&#65533;r[t[&#65533;@&#65533;w+&#65533;q&#1489;x&#65533;&#65533;d&#65533;e4&#65533;&#65533;&#65533;&#1500;&#65533;&#65533;&#65533;W&#65533;JQ&#233;F/&#65533;&#65533; 	&#65533;&#65533;S#&&#65533;&#65533;Fs_a&#65533;&#65533;&#65533;Q&#65533;&#1222;&#65533;&#65533;F&#65533;&#65533;&#65533;c5&#65533;Z&#65533;&#65533;{&#65533;&#65533;&#65533;y&#65533;&#65533;&#65533;&#65533;&#65533;c,&#65533;G&#65533;&#65533;2&#65533;&#65533;&#65533;R/{&#65533;q&#65533;&#65533;&#65533;&#65533;&#65533;
T-&#65533;+Fa&#65533;sM&#65533;z&#65533;&#65533;p&#65533;&#65533;&#65533;y&#65533;@+8_B|^&#65533;ENb&#65533;&#65533;w&#65533; &#1562;{&#65533;L&#65533;&#65533;|c&#1789;Y&#1661;&#65533;[&#65533;V|&#65533;&#65533;[&#65533;@&#2043;&#65533;&#65533;&#65533;i&#65533;&#65533;&#65533;De&#65533;x=&#65533;&#65533;&#65533;j7&#65533;[&#65533;&#65533;&#65533;&#65533;=Y&#65533;&#65533;w&#65533;8&#65533;&#65533;`&#65533;{eLYMG&#386;5>&#65533;%&#65533;T&#65533;He&#65533;&#65533;&#65533;&#1659;&#65533;&#65533;aj\&#65533;i&#65533;l&#65533;&#526;&#65533;&#65533;j&#65533;&#65533;&#65533;+&#65533;&#1508;@
&#65533;&#65533;/&#65533;z&#65533;&#65533;&#65533;q17/N!{.&#65533;P&#65533;yM&#65533;&#65533;7&#65533;&#65533;&#65533;&#65533;&#65533;&#65533;&#65533;&#65533;.W&#65533;Siv>YG&#65533;&#65533;&#65533;&#65533;&#65533;&#65533;|&#65533;&#65533;m;&#65533;&#65533;
&#65533;&#65533;&#65533;rK&#65533;\&#65533;&#65533;;&#65533;q[&#65533;sk&#65533;&#65533;&#65533;{&#65533;<&#65533;&#65533;K&#65533;&#65533; [\&#65533;&#65533;0&#65533;&#65533;l@I~iWj%8&#65533;)&#65533;&#65533;&#65533;P&#65533;*&#65533;&#65533;:&#65533;&#65533;K&#65533;_&#65533;&#65533;&#65533;&#65533;d&#65533;&#65533;&#65533;&#65533;'&#65533;&#65533;Cn6&#65533;v&#65533;8&#65533;&#65533;f4&#65533;&#65533;&#65533;&#65533;s%l&#65533;&#65533;VGy&#65533;&#65533;!&#65533;&#65533;Py~&#65533;&#65533;S9~&#65533;&#65533;wW&#65533;&#65533;YY&#65533;l&#65533;&#65533;}&#65533;&#65533;&#65533;&#65533;&#65533;&#65533;&#65533;`&#1633;&#65533;h&#65533;&#65533;&#65533;&#65533;&#65533;&#65533;&#65533;Q06&#65533;9&#65533;d&#629;q>\&#65533;U&#1154;&#65533;\L&#65533;&#65533;G|&#65533;A&#65533;&#65533;&#65533;&#65533;K	T&#65533;D&#65533;[&#65533;&#65533;;\'&#65533;&#65533;,&#65533;*&#65533;{&#65533;&#65533;n$&#1101971;&#65533;U&#65533; &#65533;3#&#65533;&#65533;&#65533;@RC{1&#65533;m&#65533;&#65533;TY&#65533;&#65533;P&#65533;&#65533;&#65533;b=&#65533;&#65533;&#65533;&#65533;`&#65533;\\d&#65533;&#65533;0&#65533;n&#65533;&#65533;n]&#65533;&#65533;&#65533;Ax&#65533;&#65533;&#65533;&#65533;&#65533;j&#65533;;&#65533;j&#65533;QyV&#65533;:q&#65533;&#65533;&#63287;Q&#65533;&#65533;L<e&#65533;<&#65533;](&#519;&#65533;&#65533;l&#65533;W&#65533;+<&#65533;m&#65533;2&#65533;&#595;<d&#65533;~x&#65533;&#65533;K&#65533;&#65533;&#65533;&#1378;&#65533;&#65533;U&#65533;|R<&#1696;K&#65533;&#65533;&#65533;&#65533;m*&#352;&#65533;&#65533;K&#65533;_YcoL&#65533;&#65533;&#65533;|&#65533;z&#65533;&#65533;=&#65533;&#65533;'&#65533;&#65533;M&#1740;Lc&#65533;&#65533;&#65533;aL&#65533;(&#65533;EQ&#65533;(5&#660;D&#65533;}&#65533;&#65533;&#65533;&#65533;[&#65533;S&#65533;&#65533;&#65533;1k9&#716;&#65533;D&#65533;&#65533;V&#65533;m1&#65533;[&#65533;&#65533;&#13821;u&#65533;&#65533;&#65533;&#65533;&#65533;&#65533;@&#65533;h=&#65533;Z&#65533;&#65533;&#65533;\&#65533;sK&#65533;r&#65533;&#65533; &#65533;o}&#65533;&#65533;M&#65533;&#65533;&#65533;n&#65533;i&#65533;f&#65533;&#1876;&#65533;b&#65533;B1&#65533;&#65533;vs&#65533;k&#65533;&#65533;\&#65533;&#65533;&#65533;&#65533;~A8&#65533;be&#1087;&#65533;&#65533;&#65533;&#65533;	&#65533;&#65533;y&#250;&#65533;&#65533;&#65533;.|&#65533;&#2025;{7&#65533;zJk&#65533;Uk;&#65533;&#65533;od+&#65533;B&#65533;&#65533;&#8853;&#65533;Y&#65533;4&#65533;&#65533;d&#65533;2&#65533;&#65533;C&#65533;&#65533;&#65533;&#65533;&#65533;k&#65533;e&#65533;&#65533;(&#65533;&#65533;&#65533;&#65533;w&#65533;i)&#65533;&#65533;X&#65533;&#65533;&#65533;&#65533;&#65533;&#65533;&#65533;&#65533;W&#65533;0&#65533;&#65533;&#65533; A&#65533;Ve^&A&#65533; x&#65533;b&#65533;Q,&#65533;&#65533;K+:&#65533;S&#65533;&#65533;ke8&#65533;`&#65533;&#885;&#65533;&#65533;&#65533;@&#65533;&#65533;&#65533;&#65533;&#65533;&#1612;&#65533;&#65533;;em[&#65533;&#65533;i&#65533;&#65533;_&#65533;&#65533;y&#65533;&#65533;&#65533;&#65533;&#65533;&#65533;&#65533;&#65533;&#65533;\<&#65533;z&#65533;&#65533;&#65533;&#65533;&#65533;&#65533;Rqa&#65533;;&#65533;F&#1037;&#65533;i|&#65533;&#65533;&#65533;d&#65533;&#65533;&#65533;&#509;M:PTD&#65533;&#65533;&#65533;&#65533;>w&#65533;K&#65533;&#65533;&#65533;&#65533;&#65533;&#65533;@&#65533;V&#65533;&#65533;P&#65533;&#1646;&#65533;&#65533;T&#65533;&#65533;lz&#65533;&#65533;&#65533;&#65533;&#65533;&#65533;&#65533;\&#65533;&#65533;&#257;&#65533;&#65533;&#65533;&#65533;&#65533;&#65533;&#65533;&#253;&#65533;u-&#65533;&#65533;-[&#65533;P&#65533;&#1393;K&#65533;'&#65533;&#65533;&#65533;>&#65533;D&#65533;&#65533;&#65533;&#65533;&#65533;0z&#65533;&#65533;&#65533;&#65533;@&#65533;a&#65533;-&#65533;&#65533;+&#65533;&#65533;;&#65533;&#204;&#65533;&#65533;&#65533;&#65533;[&#65533;&#65533;&#65533;&#65533;&#65533;&#65533;=&#65533;&#65533;&#65533;&#65533;&#65533;&#65533;&#65533;&#65533;=&#65533;&#65533;&#65533;&#65533;&#65533;L&#65533;F	S&4z&#65533;!&#65533;7&#65533;&#65533;}&#65533;&#65533;L&#65533;&#1585;,n&#65533;c&#65533;}&#65533;&#65533;"&#65533;&#65533;{&#65533;g&#65533;&#65533;&#65533;y&#612;bnw&#65533;&#65533;d&#926;K&#953;8&#65533;&#65533;&#65533;&#65533;2&#65533;&#65533;&#65533;U	&#65533;&#65533;&#65533;&#65533;5&#65533;&#65533;
&#65533;8&#65533;&#65533;B&#65533;&#65533;&#65533;&#65533;&#65533;&#65533;0&#65533;&#65533;/_&#65533;H&#65533;&#65533;pA&#65533;&#65533;&#16889;&#65533;&#65533;&#65533;;&#65533;T&#65533;&#65533;x&#65533;1b?&#842;<@&#65533;&#65533;&#65533;+=&#65533;:\&#65533;W&#65533;&#395;&#65533;G#&#65533;{ &#65533;G>LH2&#65533;&#65533;&#65533;&#58883;&#65533;&#65533;&#65533;|&#65533;&#65533;&#781;&#65533;&#65533;&#65533;&#65533;}&#65533;&#65533;b-&#65533;d&#65533;&#1356;&#65533;n&#65533; &#65533;&#65533; &#65533;b&#65533;&#65533;\<&#1524;M&#65533;M&#65533;&#65533;T&#65533;&#65533;&#65533;&#65533;%&#1234;&#65533;&#65533;di&#65533;F&#65533;>&#65533;&#65533;&#65533;&#65533;&#65533;$&#65533;8&#65533;&#65533;m&#65533;n&#65533;&#65533;&#65533;N&#65533;Xj&#65533;&#65533;&#65533;X\&#65533;V&#65533;&#65533;&#65533;&#1723;&#65533;&#65533;n&#65533;&#65533;&#65533;&#65533;&#65533;&#65533;&#65533;&#65533;&#65533;,&#65533;p&#65533;&#65533;&#65533;&#65533;&#65533;&#65533;&#65533;[&#1815;&#65533;&#65533;t&#65533;ZT&#65533;&#65533;k&#65533;{&#65533;n&#65533;&#65533;V~&#65533;&#65533;&#65533;&#65533;&#65533;&#65533;&#65533;&#65533;M&#65533;^&#627;&#65533;Nt&#65533;&#65533;&#65533;baE&#65533;&#65533;&#65533;&#65533;&#65533;K&#65533;&#972;&#65533;&#65533;=&#65533;&#65533;&#65533;&#65533;}?&#65533;g&#1989;&#65533;&#65533; &#65533;&#65533;&#65533;&#65533; !N&#65533;8r&#65533;&#669;Cx]:u&#65533;&#1589;s&#65533;&#65533;&#65533;x&#65533;(&#667;G&#65533;&#65533;={&#65533;&#65533;}R&#65533;H&#65533;%?&#65533;C&#65533;&#65533;&#65533;J&#65533;&#65533;6&#1443;3&#65533;<y1&#65533;&#65533;Y&#65533;bE&#65533;&#65533;t&#65533;&#777;&#65533;f&#1056;5&#164;gt&#65533;R&#65533;K&#65533;&U&#65533;&#65533;&#65533;T&#65533;I&#65533;:&#65533;:&#65533;*&#1378;V&#65533;~V&#65533;E&#65533;&#2041;C&#65533;&#65533;;&#65533;&#65533;&#1850;E&#65533;&#65533;&#65533;C&#65533;q&#65533;&#65533;m;W&#65533;C&#65533;&#65533;&#65533;&#65533;[&#65533;.:&#65533;&#65533;+<l8&#65533;b&#397;3Fx&#65533;&#65533;&#65533;&#65533;V6|Y&#65533;b&#521;	&#65533;+&#568;9s&#65533;F&#65533;&Gt9&#1324;A&#65533;N]&#65533;&#65533;&#65533;ks&#65533;6,sCu&#65533;&#65533;<&#65533;&#1850;h'Z&#65533;X&#65533;&#999;Ic&#65533;t&#65533;&#65533;t&#65533;&#1361;>*&#65533;k<&#65533;<)&#65533;K&#65533;&#65533;x&#65533;d&#65533;'*&#65533;&#65533;&#65533;&#65533;U&#65533;B}~&#65533;*W&#65533;&#1653;u~&#65533;&#65533;&#65533;M&#65533;0@$&#65533;@D0A&#65533;&#65533;&#65533;ti&#65533;x&#65533;&#65533;&#65533;&#65533;
c&#65533;qXg&#65533;&#65533;:(D&#65533;"G&#65533;G1E&#65533;	&#65533;EYC&#65533;4&#65533;zS&#65533;&#65533;&#65533;&#65533;&#65533;&#65533;&#65533;4&#65533;&#575;&#65533;&#65533;&#65533;6&#65533;&#65533;&#47379;&#619;&#65533;&#65533;jJ#&#65533;&#65533;&#65533;j&#65533;y&#65533;&#65533;G'&#65533;&#65533;&#65533;I&#65533;&#65533;&#65533;	&#65533;.&#65533;|2K+&#65533;l&#65533;&#65533;*&#65533;&#65533;2&#65533;+&#64201;&#860;&\n&#65533;&#65533;&#65533;bg&#65533;&#65533;t&#65533;8&#65533;&#65533;q&#65533;.?&#65533;"N-&#65533;&#65533;&#65533;s&#65533;&#65533;K'&#65533;&#65533;2tl&#65533;&#65533;dd2&#65533;&#65533;&#65533;&#65533;z&#65533;t&#65533;Lcl&#65533;Q&#65533;*-TrN&#65533;C&#65533;!&#544;T&#65533;yq&#65533;;t&#65533;sM(&#65533;#&#65533;7&#65533;rn&#65533;&#65533;&#65533;sg&#907;&#65533;&#65533;h&#65533;3&#65533;C&#65533;&#677;&#65533;$*=6s&#65533;69&#65533;&#65533;&#65533;Njq<o&#65533;&#65533;&#65533;4&#65533;0&#65533;+&#65533;c&#65533;T&#65533;>&#65533;&#65533;=&#65533;+)&#65533;C&#65533;&#65533;&#1989;7^y&#31095;^&#65533;P:&#65533;&#65533;,&#65533;t/L5&#65533;p&#65533;&#65533;VU&#65533;&#65533;I&#65533;&#65533;p&#65533;'&#65533;&#65533;^&#65533;&#65533;p&#65533;&#65533;&#65533;&#65533;U&#65533;&#65533;&#65533;&#1410;+"&#65533;z&#65533;&#677;&#65533;&#65533;&#65533;&#65533;&#467;&#65533;D&#65533;"SJ&#65533;#&#65533;!&#65533;&#65533;(az	&#65533;&#65533;&#65533;4J\&#65533;r&#65533;o]&#65533;&#65533;b&#65533;&#607;&#65533;f&#65533;&#65533;&#51506;O&#65533;	&#65533;&#65533;'&#65533;&#65533;3&#65533;,&#65533;&#65533;&#65533;&#65533;k.&#65533;&#65533;K&#65533;<&#65533;&#65533;K/&#65533;&#65533;v&#65533;&#65533;:&#65533;,S&#65533;m&#65533;&#65533;&#65533;&m
U&#65533;&#65533;:S&#65533;V&#65533;&#1670;&#65533; &#65533;&6RA\u&#1281;VQ&#65533;&#65533;F&#65533;&#65533;&#65533;S&#1776;&#65533;&#65533;&#65533;L&#65533;&#65533;l&#65533;t&#65533;\&#65533;&#65533;&#65533;W&#65533;&#65533;&#65533;]&#65533;&#65533;&#65533;I#$&#65533;&#65533;/&#65533;&#65533;&#65533;~s&#65533;&#65533;&#65533;f]&#65533;h&#65533;+/&#65533;&#65533;&#65533;}Z&#1775;&#65533;f&#65533;&#65533;t&#65533;
&#65533;V&#65533;&#65533;&#65533;&#65533;W&#65533;"&#65533;z&#65533;&#65533;&#65533;&#65533;e&#65533;y&#30663;&#65533;G&#65533;&#65533;&#64311;*,&#65533;u.Th&#65533;&#65533;^cM&#65533;&#65533;R&#65533;pv&#65533;'nX}p&#65533;q&#65533;&#65533;0n&#65533;0&#65533;
&#65533;-&#65533;.j&#65533;&#65533;{}&#65533;&#65533;R&#65533;&#65533; &#65533;=&#65533;&#65533;P& 6(&,)G&#65533;&#65533;&#65533;&#65533;&#65533;)G&#65533;&#65533;&#65533;&#65533;&#65533;&#65533;$)+h&#65533;
&#65533;@3&#65533;&#65533;&#65533;hRr&#65533;x&#65533;&#65533;&#65533;&#65533;A&#65533;c&#65533;&#65533;&#65533;&#65533;&#65533;5&#65533;k&#65533;&#65533;Z&#65533;&#65533;&#65533;&#65533;*CK&#65533;h&#65533;6+&#65533;&#65533;Ss&#65533;&#65533;&#1464;-
R&#65533;&#65533;&#65533;@&#65533;QNq&"U&#65533;@&#65533;*&#65533;&#65533;p&#65533;8&#65533;&#65533;W>&#65533;(&#65533;{&#65533;X[n &#65533;&#65533;d&#65533;WW&#65533;!&#65533;&#65533;+&#65533; '9Da&#65533;T,p&#65533;,i&#65533;Paw&#65533;k)&#65533;;&#65533;&#65533; &#65533;T&#65533;l&#65533;LsS$&#65533;B;kUR"&#65533;<&#65533;&#65533;&#65533;&#65533;&#65533;e(E9Jz&#65533;&#65533;+<&#65533;&#65533;&#65533;z&#65533;J&#65533;&#1546;&#65533;1&#65533;&#65533;6&#65533;8T&#65533;&#65533;CAXj&#65533;&#65533;o0&#65533;}&#65533;&#65533;&#65533;aK&&#65533;&#65533;V&#65533;&#65533;&#65533;*&#65533;&#65533;&#65533;]&#65533;"&#65533;&#65533;J&#65533;&#65533;8&#65533;&#65533;%[&#65533;5Gf &#65533;	&#65533;e &#65533;7&#65533;	&#65533;&#65533;L&#65533;&#65533;&#65533;5Mw&#65533;&#65533;&#65533;t7KR&#65533;&#65533;s&#65533;'&#65533;{Sw&#65533;g&#65533;	&#65533;e&#65533;&#65533;&#65533;&#65533;&#65533;j&#65533;kUe7%+&#65533;%Qo&#65533;z%&#65533;6"B&#65533;ns&#65533;CS#&#707;uqo&#65533;&#65533;&#65533;&#65533;&#65533;HF&#65533;&#1138;&#65533;b$)&#65533;j	&#65533;&#65533;E7&#65533;&#65533;&#65533;1&#65533;&#65533;&#65533;7^&#65533;&#65533;&#65533;&#65533;^&#65533;a&#65533;&#706;&#969;OPqV&#65533;&#65533;&#65533;&#542;G&#65533;'Y&#65533;&#65533;{&#65533;3v&#65533;)&#65533;O&#65533;)I&#65533;&#65533;&#65533;i&#65533;!O&#65533;&#65533;'&#65533;"->/S)&#65533;:V&#65533;&#65533;5$&#65533;
&#65533;&#65533;	6d&#65533;&#65533;+-i&#65533;6&#65533;&#65533;yq&#65533;&#65533;&#65533;e&#65533;.F&#65533;&#65533;&#65533;&#65533;6&#65533;`Hn&#65533;D&#65533;&#65533;&#65533;e&#65533;&#65533;`&#65533;&#65533;&#65533;]&#65533;&#65533;!&#65533;&#65533;i2P	&#65533;%&#65533;&#65533;&#65533;&#65533;@&#65533;&#65533;&#65533;&#65533;d&#65533;&#65533;&#65533;&#65533;1&#65533;&#1130;,&#65533;cQ&#65533;&#65533;&#65533;&#65533;&#65533;/&#65533;&#65533;&#65533;&#65533;&#65533;&#65533;&#65533;pP&#65533;2T&#65533;('&#65533;&#41591;&#65533;o&#65533;8&#65533;&#301;&#65533;&#65533;&#65533;&#65533;J7ZE.&#65533;t~f0[d8&#65533;&#65533;o&#65533;kvQ&#65533;"&#65533;|&#65533;&#65533;` ;&#65533;J&#65533;7&#65533;&#65533;&#65533;&#65533;&#65533;&#65533;[&#65533;f&#65533;z&#65533;&#65533;&#590;&#65533;)&#65533;u&#65533;&#65533;(U-&#65533;&#65533;&#65533;&#65533;&#65533;&#65533;6&#65533;&#65533;&#1586;]U;&#2686;I&#65533;G&#65533;N&#65533;&#65533;&#65533;`&#65533;&#65533;8s&#65533;]R&#65533;&#65533;jR&#1452;&#65533;p&#65533;K	3&#65533;&#65533;&#65533;zu&#65533;&#65533;g&#65533;'>&#145;&#65533;&#65533;i^&#65533;z&#65533;&#65533;&#65533;F6sKyo&#65533;&#65533;&#65533;&#65533;F&#65533;&#65533;&#65533;R;|O&#65533;A&#65533;&#65533;&#65533;#&#65533;&#65533;&#1721;&#65533;Q~&#65533;$&#65533;&#65533;'&#65533;&#65533;&#65533;Y#YGH&#65533;5VTrb&#1711;RZ&#65533;&#65533;j&#65533;<F5:&#65533;&#65533;!&#65533;&#65533;a&#65533;&#65533;6f1{9l&#65533;Bg$&#65533;&#65533;&#65533;&#65533;f&#65533;&#65533;9&#65533;4&#65533;EU&#65533;&#65533;C1&#65533;kI>&#65533;&#65533;o&#65533;dX&#65533;&#65533;&#65533;&#65533;&#65533;O&#65533;,&#65533;&#65533;
f&#65533;&#65533;M&#65533;&#65533;&#65533;&#65533;&#65533;93&#65533;j&#973;&#65533;&#65533;&#65533;&#892;&#65533;&#65533;u"w&#65533;&#65533;?*+&#65533;u>>$&#65533;jwU;"'&#65533;M&#65533;yBha&#65533;u&#65533;$&#65533;N/y&#65533;&#65533;J&#65533;;7&#65533;2_&#65533;ab&#65533;&#65533;@
&#65533;|t&#65533;&#65533;v&#65533;&#65533;3a&#65533;-&#65533;|08{TCq&0&#65533;&#65533;&#65533;-&#65533;Uof|&#65533;e&#65533;&#65533;&#1008;&#65533;&#65533;&#65533;&#65533;&#65533;&#65533;&#65533;e&#65533;&#65533;~l&#65533;tlp&#65533;5&#65533;&#1220;=&#1618;l&#65533;$>&#65533;&#65533;]&#65533;&#65533;i=&#65533;&#65533;`&#65533;&#65533;&#65533;a&#65533;&#65533;2&#474;6&#65533;&#65533;J&#65533;K&#65533;&#65533;F&#65533;yp}&#65533;&#65533;&#65533;H&#65533;Wi&#1134;!&#65533;&#65533;&#65533;A38&#65533;Y&#1085;t0-&#65533;&#65533;@&#65533;O~&#65533;"q&#65533;&#65533;&#65533;bpfS&#65533;&#65533;T&#65533;&#65533;|[=&#65533;&#65533;6&#65533;&#65533;E&#1157;&#65533;)&#65533;M&#65533;&#65533;|HM&#65533;&#65533;'&#65533;^&#65533;c&#65533;O9&#65533;&#65533;&#1410;l&#65533;&#65533;[&#65533;&#65533;&#65533;&#373;4&#65533;z&#65533;2y;&#65533;&#65533;&#65533;&#65533;F{&#65533;1&#65533;<x&&#65533;i&#65533;&#65533;*u&#65533;wVt.&#65533;Q$]0f&#65533;&#65533;zkb&#65533;3&#65533;&#65533;&#65533;&#1223;&#988;`j&#65533;&#65533;&#65533;0S=&#65533;GF&#65533;&#65533;v&#65533; &#65533;H=j&#65533;3&#65533;M&#65533;r&#65533;&#65533;QJ&#65533;
W&#65533;H&#65533;+&#65533;s!&#65533;;&#65533;&#65533;s&#65533;&#65533;*&#65533;?&#65533;&#65533;c&#65533;wc&#65533;p&#65533;&#65533;&#65533;&#65533;&#65533;&#65533;{1&#65533;&#65533; &#65533;&#65533;%7&#65533;&#65533;o&#65533;&#65533;&#65533;&#65533;.&#65533;&#65533;&#65533;]"z&#1143;&#65533;%s&#65533;&#65533;[&#65533;F&#65533;V&#65533;&#65533;&#65533;&#65533;h&#65533;&#1983;&#65533;&#65533;&#65533;?_K#w&#65533;&#65533;>niG&#65533;E&#65533;&#65533;&#65533;2&#65533;S&#65533;*&#65533;&#65533;&#65533;&#65533;&#65533;CR9&#65533;&#65533;/&#65533;&#65533;vm&#65533;&#65533;&#65533;&#65533;Tc&#65533;j&#65533;&#611;&#65533;D@R*&#65533;d&#65533;&&#65533;	qU&#65533;KA.&#1384;&#65533;&#65533;&#65533;(&#65533;&#65533;&#65533;&#65533;&#65533;&#65533;&#65533;"&#65533;&#65533;&#65533;&#65533;=&#65533;A&#65533;j)&#65533;!&#65533;TAL&#65533;&#65533;&#608;&#65533;3&#65533;O&#65533;;;&#65533;&#236;&#65533;2&#65533;&#65533;A&#65533;&#65533;y&#65533;&#65533;&#65533;rA&#65533;U&#65533;}&#65533;&#65533;&#65533;-2[%U&#65533;&#65533;dB&#65533;H&#65533;'t&#65533;i&#65533;&#65533;*d.iS)&#65533;&#65533;&#65533;&#65533;&&#65533;a&#65533;&#45742;&#65533;&#65533;&#65533;	o&#65533;&#65533;j&#65533;&#65533;gX&#65533;c8g&#65533;&#65533;B&#65533;Y&#65533;l&#65533;&#65533;0L&#65533;E&#65533;&#65533;&#1608;%&#65533;
<&#65533;C&#65533;&#65533;*&#65533;&#65533;
	L&#65533;AT&#65533;C&#65533;BBlB&#65533;&#905;&#65533;&#65533;'&#65533;&#65533;&#65533;&#65533;k&#65533;z&#65533;&#65533;?&#1250;&#65533;&#65533;R&#65533;K&#65533;k&#1658;&#65533;'.k&#65533;&#65533;X7&#65533;h&#65533;&#65533;?<J&#65533;&#65533;&#65533;&#65533;&#65533;X|&#65533; &#65533;v&#65533;&#65533;&#65533;@&#65533;B#o{&#65533;&#65533;i&#65533;&#65533;R&#65533;&#65533;h.1F=&#65533;&#65533;o&#65533;&#65533;&#425;%&#65533;&#65533;i&#65533;&#65533;&#65533;i&#65533;&#65533;&#65533;<j&#1310;&#65533;&#1631;&#65533;&#65533;7Y,&#65533;&#65533;&#65533;&#65533;&#1260;&#939; dG&#65533;?&#65533;&#65533;!&#65533;&#65533;8rS&#65533;w&#65533;&#65533;K[&#65533;&#65533;a&#65533;zdA&#65533;&#65533;Gi&#65533;+2&#65533;&#65533;&#65533;D>	4B[&#65533;&#65533;&#65533;&#65533;o&#65533;&#65533;AH&#65533;&#65533;m&#1030;k&#65533;&#65533;c^&#65533;&#65533;&#65533;YPU&#65533;&#65533;c&#65533;s ^&#65533;o&#65533;%&#65533;	&#65533;&#65533;&#7063;&#65533;=O91&#65533;&#65533;&#65533;&#65533;&#65533;&#65533;
&#65533;C&#65533;4DqG{\#L&#65533;&#603;&#65533;&#602;&#65533;&#65533;T&#19010;&#65533;&#65533;&#1636;&#65533;&#65533;`&#65533;`&#65533;&#65533;8GN&#65533;&#65533;[CGG&#65533;2]&#65533;&#65533;'<&#65533;&#65533;=&#65533;&#65533; &#65533;)&#970;&#65533;O&#65533;&#430;&#65533;&#65533;&#65533;,&#65533;&#65533;7&&#65533;&#65533;:1&#65533;(&#65533;&#992;>&#65533;@&#65533;&#65533;@K&#65533;&#65533;&#65533;Q.&#65533;&#65533;=&#65533;&#1651;,l&#65533;&#65533;&#2027;&#65533;&#65533;&#65533;&#539;!bI&#665;!&#65533;&#65533;,&#65533;&#65533;&#65533;&#65533;&#65533;<{&#65533;&#65533;&#65533;&#65533;&#65533;&#65533;Ijy&#65533;Kz&#65533;B	&#65533;LrCA\!&#65533;&#65533;&#65533;&#65533;&#1044;&#65533;&#65533;P3&#65533;&#65533;&#65533;&#1131;&#65533;L&#65533;&#65533;&#65533;%_JH&#65533;k&#65533;n&#65533;k&#65533;&#65533;j&#65533;&#65533;k&#65533;&#1708;&#65533;j&#65533;i&#65533;&#65533;g0&#65533;^&#65533;&#65533;XpS&#65533;&#65533;F&#65533;&#65533;S&#65533;4&#65533;o&#65533;H&#65533;l&#65533;&#65533;DK&#65533;.&#65533;&#65533;&#65533;&#65533;O&#65533;(4&#65533;&#65533;&#65533;&#65533;F&#65533;&#65533;&#65533;I&#65533;L&#65533;&#65533;&#65533;&#65533;c&#65533;I&#65533;LO&#65533;(&#65533;X&#65533;&#15439;&#65533;z&#65533;&#65533;&#65533;RJ<*5&#65533;+8\&#65533;J	&#65533;&#681;&#65533;)&#65533;4&#65533;&#65533;I&#65533;Kl@&#65533;jL&#65533;t&#65533;&#65533;&#65533;&#65533;J
&#65533;&#65533;#,&#1808;&#65533;&#65533;8&#65533;&#65533;O&#65533;Rq&#65533;>3&#65533;O!T&#65533;"&#65533;&#65533;&#65533;!&#65533;O&#65533;3`&#65533;&#65533;&#65533;?&#825;&#65533;&#65533;&#392;&#65533;&#65533;HLU}I&#65533;4IK*&#65533;x`&#65533;&#65533;&#65533;]YOx&#65533;&#474;D&&#65533;B&#65533;]4&#65533;T&#65533;&#65533;DH&#65533;y&#65533;+&#65533;&#65533;l&#65533;&#65533;e86<&#65533;/5&#65533;0Sc _&#65533;Yh&#65533;U&#65533;Ax3 &#65533;` &#65533;&#65533;&#65533;&#65533;&#65533;&#1300;&#65533;&#65533;&#65533;&#65533;(&#65533;&#65533;Q&#65533;&#65533;>6"7YR&#65533;B5]q&#65533;\&#65533;&#65533;6J3&#888;&#65533;L&#65533;WS&#65533;/&#65533;+&#65533;T&#65533;&#65533;&#65533;c)5IZI&#1711; UE!U_&#65533;x&#65533;	aKU&#65533;U&#725;&#65533;
~a&#65533;&#65533;:&#1329;!O&#65533;&#65533;F&#65533;&#1672;&#65533;&#65533;&#65533;+&#65533;+.&#65533;&#65533;C&#65533;Y&#65533;&#456;&#65533;6&#65533;&#1125;&#65533;&#65533;&#763;+&#65533;&#65533;3&#65533;P&#65533;&#65533;&#65533;&#65533;&#65533;QVE&#65533;|&#65533;,j&#65533;&#65533;:&#65533;~&#65533;!3;&#65533;"&#65533;&#65533;`%&#65533;L&#65533;q&#65533;&#65533;&#65533;x&#65533;&#65533;&#65533;%&#65533;AK9cV&#65533;%&#65533;&#65533;R&#65533;|&#65533;&#65533;l&#65533;&#65533;5_&#33088;&#1536;&#65533;]&#65533;[&#65533;&#65533;WPQ&#65533;A@&#65533;)8&#65533;1X&#65533;l &#65533;9E9&#65533;&#65533;&#65533;&#65533;&#65533;Ut&#377;&#65533;&#65533;&#65533;&#65533;-&#65533;Y&#65533;T&#65533;&#65533;%WD<&#65533;&#65533;&#1150;&#65533;&#65533;Bi}/&#65533;R*&#65533;&#1546;&#65533;&#1354;&#65533;H,&#65533;u&#65533;N&#65533;&#65533;&#65533;&#65533;&#65533;Y&#65533;&#65533; &#65533;&#65533;HM&#65533;&#65533;&#65533;5&#65533;&#65533;O&#65533;@U}&#65533;k&#65533;&#1704;5		&#65533;&#65533;~&#65533;&#65533;Tz&#65533;I&#65533;8&#859;&#65533;	&#65533;&#65533;&#65533;	&#65533;*&#512;&#65533;&#65533;S2&#65533;&#65533;&#65533;K<c&#1113;+&#65533;E/w&#65533;&#65533;n&#65533;&#65533;V&#65533;&#65533;&&#65533;&#65533;?&#65533;&#65533;&#65533;&#65533;&#65533;;&#65533;CE&#65533;x&#65533;&#65533;a&#65533;$&#65533;G&#65533;(&#65533;&#65533;S&#65533;&#65533;I[&#65533;&#65533;!&#65533;&#65533;&#65533;&#65533;&#693;&#65533;&#65533;&#65533;&#65533;n&#65533;Re &#65533;a ]&#65533;&#65533;&#65533;&#65533;&#1053;&#65533;WX&#65533;S0R&#65533;H&#65533;/h&#65533;&#65533;&#65533;&x&#65533;`&#65533;s&#65533;&#65533;m&#65533;%&#65533;&#65533;&#65533;s&#65533;6&#65533;-&#65533;A-/&#65533;%\K^&#65533;DRd2&#1816;$^&#65533;5&#65533;&#65533;]T{&#65533;T&#65533;0&#65533;&#65533;&#65533;&#65533;&#65533;R&#65533;:&#1252;&#65533;?K&#65533;&#65533;`&#65533;Q%_&#65533;%$k&#65533;$K&#65533;&#65533;u&#65533;&#65533;u_&#65533;-&#556;Z&#65533;&#65533;&#65533;[8Dk&#65533;h&#65533;E&#65533;&#65533;8&#65533;B&#65533;&#65533;&#65533;&#1284;&#65533;&#65533;4`&#65533;5&#65533;&#65533;&#65533;8&#65533;&#65533;[&#65533;&#65533;9&#65533;&#65533;K&#65533;&#65533;&{U&#538;&#65533;5&#65533;&#65533;_v&#65533;N#,r&#65533;-&#65533;`R@&#65533;5C&#65533;&#65533;&#1277;dE&#65533;v&#65533;vN&#65533;&#65533;a&#65533;&#65533;&#65533;m&#65533;f0a&#65533;HZ&#65533;&#65533;&#65533;&#65533;v&#65533;T0&#65533;Q&#65533;L@9&#65533;&#65533;" &#65533; &#65533;&#65533;!h&#65533;Np&#65533;CF&#65533;&#65533;&#65533;*~1&#65533;&#1478;&#65533;&#65533;&#65533;l&#52819;&#65533;&#65533;&#65533;&#65533;1&#13653;&#65533;&#65533;1&#1950;,&#65533;--&#65533;b&#65533;&#65533;1f&#65533;Y&#65533;Z&#65533;&#65533;C&#65533;55&#65533;&#65533;c<~&#65533;&#65533;&#65533;&#65533;&#65533;&#65533;)gI&#65533;&#65533;H&#65533;&#65533;m&#65533;7%&#65533;&#65533;E&#65533;VZ$&#65533;&#65533;&#777;&#65533;&#65533;a?&#65533;&#65533;S&#1634;L&#65533;)&#461;\&#533;&#65533;&#65533;+&#577;I<&#65533;&#65533;&#65533;&#65533;F&#65533;&#65533;lU7&#65533;Z&#65533;&#65533;&#65533;Za&#65533;]&#65533;&#65533;P\&#65533;y&#65533;^^&#65533;&#65533;&#65533;&#65533;&#65533;&#65533;&#65533;&#65533;kXb_&#65533;Wp&#65533;Vp&#65533;gvf!.&#65533;Q&#65533;D`(&#65533;(&&#65533; `<&#65533;q QU!&#65533;&#333;[-\"u&#65533;&#65533;\&#65533;&#65533;GUg^&#65533;?&#65533;^&#65533;cE.;&#65533;&#65533;&#60232;`&#65533;&#65533;R&#65533;u$&#65533;+=&#65533;&#65533;&#1319;&#65533;2&#1367;Z<&#65533;&#65533;e&#65533;&#65533;&#65533;^&#65533;n&#65533;r&#65533;&#65533;&#65533;&#65533;&#65533;&#65533;>&#65533;&#65533;&#504;&#65533;h&#65533;&#65533;&#65533;&#65533;j&#65533;q&#65533;6`a&#65533;Hi&#65533;I/&#1808;&#65533;r5&#65533;&#65533;&#65533;&#65533;hy	&#65533;&#65533;
&#65533;&#65533;&#65533;&#65533;tS=3&#65533;8&#65533;&#65533;&#65533;&#65533;&#65533;+&#691;&#65533;~a&#65533;d:&#65533;&#65533;&#533;&#230;&#65533;an&#65533;f&#65533;]@&#65533;U@&#65533;&#65533;N&#65533;&#65533;&#65533;&#65533;T8&#65533;R(Ph9x&#65533;&#65533;@&#65533;'P&#65533;!&#65533;2&#1029;8&#65533;&#65533;&#65533;@gEg,^cD&#65533;&#65533;%$&#65533;0&Y&#65533;&#65533;&#65533;u`&#65533;&#65533;k0&#65533;k8&#65533;@6&#65533;&#65533;i&#65533;&#65533;&#297;&#65533;:&#65533;&#65533;c&#65533;M&#65533;&#65533;&#65533;$&#65533; d0&#65533;&#65533;/&#65533;&#65533;*&#1601;$&#65533;&#608;&#65533;v2}&#1148;p&#65533;&#65533;j&#65533;&#65533;&#65533;fUW&#65533;&#65533;&#65533;Rz&#65533;&#65533;z4&#65533;-&#65533;`T&#65533;&#65533;&#65533;&#65533;&#65533;^&#65533;&#65533;&#65533;f+&#65533;)&#65533;&#65533;&#65533;&#65533;Ae&#65533;&#65533;Q&#65533;fm&#65533;&&#65533;&#65533;&#65533;e&#65533;&#65533;&#65533;&#65533;&#65533;k&#65533;a&#65533;&#1122;]NO&#65533;a&#65533;n&#65533;&#65533;mxb&#65533;ZXS(RP&#65533;&#65533;&#65533;&#65533;V&#65533;QK&#1027;,&#65533;&#65533; X(&#65533;&#65533;#&#65533;-&#65533;&#65533;o&#65533;&#65533;&#65533;v&#65533;E&#65533;&#65533;&#65533;&#65533;G)&#65533;e?l&#65533;EU&#65533;w&#65533;IB&#65533;&#65533;&#65533;&#41316;&#65533;*&#65533;s&#65533;&#65533; -&#2025;&#65533;>	qR=;&#65533;*&#65533;&#65533;&#65533;&#65533;&#65533;&#65533;C&#65533;
&#65533;Q&#65533;.&#65533;Z&#65533;&#65533;[&#65533;&#65533;&#65533;q&#65533;&#1330;&#65533;K&#65533;&#65533;#&#65533;&#65533;&#65533;6&#65533;A&#65533;&#65533;%i&#65533;6&#65533;$&#65533;&#65533;&#1300;&#65533;&#65533;&#65533;&#65533;y&#65533;lM&#65533;`&#65533;&#65533;&#65533;G&#65533;&#65533;e&#65533;&#65533;2&#65533;C&#65533;8&#65533;T&#65533;<&#317;&#65533;v&#65533;&#65533;&#65533;n&#65533;fn&#65533;e&#65533;&#65533;Y8]R8&#65533;O&#65533;M&#65533;&#65533;M P&#65533;&#65533;G&#65533;.&#65533;&#65533;&#65533;%&#65533;)P&#65533;L0o&#65533;E&#65533;<&#65533;&#65533;&#65533;
&#65533;&#65533;>l&#65533;N&#65533;&#65533;&#65533;&#65533;L3D&#65533;&#65533;IG&#65533;f*&#65533;bl&#65533;&#65533;&#65533;&#65533;?&#65533;&#65533;&#65533;&#34493;8&#65533;X8&#1466;Q&#65533;&#65533;^&#65533;&#65533;&#65533;w"G&#65533;&#1772;dqE&&#65533;&#65533;yZ*7&#65533;Ev&#65533;&#65533;1&#65533;&#65533;&#65533;5&#65533;Q&#65533;&#65533;&#65533;N&#65533;\&#65533;f+&#65533;&#65533;k&#65533;K&#65533;(&#65533;x`U>&#65533;&#65533;#&#65533;e&#65533;m&#65533;xG&#65533;3Q(B&#65533;'&#65533;v&#65533;&#65533;&#65533;v&#65533;3&#65533;A&#65533;lx&#65533;`&#65533;&#65533;kRO&#65533;J&#65533;&#65533;F&#65533;;w&#65533;;&#65533;"&#65533;&#65533;&#65533;&#65533;$p&#65533;&#65533;'&#65533;Qx&#65533;&#65533;&#65533;&#14676;og&#65533;&#65533;&#65533;&#65533;5\&#65533;?ytM\G&#65533;&#65533;^Ie&#65533;&#65533;Y|&#65533;6y,&#65533;=&#65533;-pu8&#65533;&#65533;&#65533; &#65533;&#65533;&#65533; h&#65533;&#65533;c&#65533;&#65533;qZ|&#65533;d&#65533;y&#65533;&#65533;F&#65533;l&#65533;&#65533;&#65533;&#65533;'&#65533;}sTo*&#65533;&#65533;sE!&#65533;&#65533;&#65533;&#65533;+&#65533;D&#65533;&#65533;&#6935;a&#65533;4iD&#65533;&#60673;6t&#65533;&#65533;g&#65533;A&#65533;&#65533;&#65533;2!Xw&#65533;](&#65533;&#65533;&#65533;&#65533;&#65533;K&#65533;&#65533;%&#65533;d}mM3&#65533;&#65533;^&#65533;W&#65533;m&#65533;&#65533;d&#65533;]&#65533;VPT(Q&#65533;&#65533;KhD8&#65533;F&#65533;D&#65533;-&#65533; &#65533;&#65533; &#65533;!0#&#65533;o&#65533;:&#65533;&#65533;k8vPO&#65533;&#65533;&#65533;&#65533;&#65533;&#1229;.6&#65533;&#65533;&#65533;&#65533;&#640;6&#65533;&#65533;&#65533;}&#1248;>&#65533;N&#65533;('&#65533;}=&#65533;&#65533;y&#65533;&#65533;&#65533;)&#65533;q&MZZH&#65533;r&#65533;&#65533;V&#65533;uQD&#65533;TT&#65533;&#1460;&#65533;&#65533;i[&#65533;&#65533;q&#65533;&#65533;&#65533;~[&#65533;
&#65533;&#65533;)D~ijP&#65533;&#65533;&#65533;&#65533;h&#65533;W&#65533;`)&#65533;LD<u&#65533;&#65533;6&#65533;4&#65533;&#65533;w:U1&#65533;&#65533;!&#65533;l&#65533;u&#65533;&#65533;&#65533;&#65533;G&#65533;&#65533;=|
2l&#65533;&#65533;!&#264;'R&#65533;h&#65533;"&#393;&#65533;&#65533;q&#65533;Go^&#65533;w&#65533;F&#65533;k&#65533;&#65533;&#65533;&#65533;t&#65533;&#1321;Cw&#65533;%&#65533;r&#65533;&#537;+7&#65533;&#65533;Mq:&#65533;&#65533;&#65533;&#65533;3&#1847;o&#65533;z+&#65533;&#65533;8p&#1994;2m&#65533;&#65533;&#65533;p&#65533;&#65533;&#65533;[&#65533;b&#65533;~&#65533;r&#65533;j&#65533;)Q&#65533;*)*d&#65533;!:Z&#65533;&#65533; &#65533;&#264;&#65533;=|&#65533;&#65533;D&#460;,&#65533;&#65533;&#65533;{&#65533;&#65533;/&#65533;&#65533;&#65533;&#65533;&#65533;L&#65533;reK&#65533;&#65533;3&#65533;Y&#65533;&#65533;q&#65533;&#65533;&#1900;9&#65533;2Nr&#65533;#o&#65533;L&#65533;se&#65533;&#65533;7kf&#65533;&#65533;&#659;I&#65533;|/&#65533;x&#65533;f&#1262;m&#65533;6<&#65533;#&#1777;X%K&#65533;&#65533;S.,&#65533;&#65533;nw&#65533;C&#65533;&#65533;Z&#65533;&#65533;&#65533;&#65533;O&#65533;}&#65533;&#65533;&#65533;&#65533;&#1719;w&#65533;'o&#65533;G&#65533;&#65533;&#65533;&#1523;&#65533;&#65533;^&#65533;&#65533;&#65533;&#65533;7&#65533;&#65533;&#65533;&#65533;={&#65533;&#65533;&#1263;o_&#65533;&#65533;&#65533;&#65533;&#65533;&#65533;&#65533;&#65533;&#65533;^|&#65533;`|}4H&#65533;M&#65533;&#65533;:&#65533;&#65533;tNM2&#65533;#U8uTP&#65533;(u&#1286;.&#65533;&#65533;Ri8&#65533;O&#65533;#&#65533;f&#22291;J&#65533;^B&#65533;&#65533;8#&#65533;&#65533;&#65533;&#65533;G!)R;=&#65533;&#65533;&#65533;:&#65533;-&#65533;Y&#65533;&#65533;&#65533;sSN>&#65533;T&#65533;&#65533;Q&#65533;8T&#65533;*&#65533;&#65533;Q"&#65533;8!7&#65533;H&#65533;&#65533;2&#65533;&#65533;"&#65533;+`&#65533;&#65533;&#65533;$&#65533;$&#65533;!wt19&#65533;@&#65533;=&#65533;P&#65533;tq&#65533;7&#65533;7&#65533;&#219;@&#65533;&#65533;#(o&#65533;zho&#65533;&*hoA&#65533;&#65533;&#35048;E&#65533;c&#65533;&#65533;!&#65533;&#65533;A8&#1638;&#65533;Z&#65533;&#65533;c&#65533;f:&#65533;f&#65533;rZ&#1253;&#65533;=&#65533;&#65533;_&#65533;&#65533;<&#65533;&#65533;j&#65533;u&#65533;&#65533;&#65533;s&#65533;&#65533;[&#65533;&#65533;@&#65533;&#47806;&#65533;cX&#65533;&#65533;&#65533;&#26284;&#65533;&#65533;&#65533;l&#65533;6k&#65533;&#65533;&#65533;&#65533;&#65533;w&#65533;=&#65533;j&#65533;&#65533;Gf&#47991;&#65533;q&#65533;&#65533;5&#65533;H&#65533;&#65533;&#65533;&#65533;&#65533;&#65533;&#65533;&#65533;&#65533;&#65533;&#65533;&#667;.z"]I&#65533;&#65533;&#65533;&#65533;?)UPP
&#65533;&#65533;&#65533;TQ)i&#65533;M&&#65533;&#65533;&#65533;:&#65533;&#65533;F&#65533;y&#65533;Z|&#65533; j&#65533;]t&#65533;&#65533;&#65533;&#65533;IB2&#65533;bMHr&#1455;&#65533;&#65533;)&#65533;&#1299;TL%&#65533;
O&#65533;6&#65533;LM2&#65533;&#65533;2K&#65533;&#65533;&#65533;&#65533;&#65533;$&#65533;4rH]1&#65533;;&#65533;&#65533;6&#768;< &#65533;&#65533;>&#65533;&#65533;K9&#65533;(&#1480;Z,&#1546;&#65533;,&#65533;a&#65533;Q&#65533;R&#65533;&#65533;t&#65533;c&#65533;&#65533;&#65533;&#65533;d2&#65533;&#65533;Y&#65533;W&#65533;6Li&#65533;})q&#65533;&#65533;H&#65533;&#65533;&#65533;&#65533;f&#65533;l&#65533;.&#65533;&#65533;&#65533;&#65533;&#65533;&#65533;&#65533;&#65533;Xv&#1660;&#65533;&#65533;\o&#65533;&#65533;lu&#65533;N&#65533;u&#65533;y7&#65533;<&#65533;&#65533;&#65533;&#65533;&#65533;&#65533;&#65533;w&#65533;&#65533;.&#65533;&#65533;&#65533;U&#65533;&#65533;z&#65533;&#65533;G`|&#65533;&#65533;&#65533;&#65533;&#65533;&#65533;&#65533;z&#65533;&#65533;^;&#65533;&#65533;&#65533;my&#65533;~<&#65533;&#65533;^t&#65533;&#65533;&#65533;&#65533;d&#65533;&#65533;&#65533;o&#65533;F}&#65533;&#65533;N&#65533;T&#65533;V&#65533;s&#65533;NmO&#65533;&#65533;&#65533;&#65533;<&#65533;&#65533;&#2039;&#65533;:'o>&#65533;}v&#65533;&#1809;&#65533;&#65533;&#1233;<&#65533;l%&#65533;
&#24518;(&#65533;&#65533;@&#65533;C&#65533;7&#65533;Ag &#65533;&#65533;&#65533;&#65533;+\&#65533;&#65533;Qxb&#65533;&#65533;D#&#65533;P&#65533;&#65533;&#65533;/&#65533;A|&#65533;&#65533; 5&#65533;&#65533;n &#65533; &#65533;`&#65533; G&#256;4,V&#65533;pq!cU&#65533;dHCb&#65533;PH&#65533;y&#65533;K&#65533;&&#65533;&#65533;&#65533;M7!&#65533;8&#65533;!In;)&#65533;&#65533;&#65533;&#65533;&#65533;&#65533;b	Y&#65533;&#65533;(&#65533;5&#65533;&#65533;&#65533;c&#65533;&#65533;fNG&#65533;B&#65533;&#65533;P&#65533;&#65533;5Z1&#65533;?&#65533;"&#65533;$g(&#65533;&#65533;5&#65533;&#65533;&#696;1&#65533;&#65533;Y|&#65533;&#65533;l&#65533;+&#65533;&#65533;&#65533;;&#65533;3d Y&#65533;&#1157;&#65533;x&#65533;&#65533;&#65533;&#65533;H&#65533;n#&#15012;&#65533;*II&#65533;G!&#65533;s&#65533;%&#65533;E&#65533;h&#65533;&#65533;p&#65533;&#65533;B&#65533;&#65533;&#65533;UZ&#65533;^&#65533;&#65533;&#717;I&#65533;q&#65533;`&#65533;&#65533;&#65533;&#65533;&#65533;Lf=i&#65533;MV&#65533;&#65533;&#65533;&#65533;Ca%21&#65533;&#65533;&#65533;2W&#65533;&#15238;&#65533;&#65533;i&#65533;Cn&#65533;&#65533;&#65533;&#65533;&#65533;&#65533;?%&#65533;(&#65533;D&#65533;&#65533;F&#65533;Q&#65533;&#1712;4&#65533;Q&#65533;a&#65533;&#65533;`*&#65533;&#1161;Nl&#65533;f	J@&#65533;&#65533; ;&#65533;&#65533;x&#65533;&#65533;&#65533;&#65533;2 h&#1040;q&#65533;&#17038;s&#1034;T&#65533;+&#65533;F&#65533;&#65533;(&#65533;&#65533;6&#65533;TQ&#65533;D&#65533;&#65533;&#65533;&#65533;&#65533;(&#1181;d&#65533;{4&#65533;&#65533;3cD&#65533;&#65533;&o&#65533;y&#65533;ajC&#65533;&#65533;r^|&#65533;&#65533;p&#65533;&#65533;&#65533;&7#&#65533;&#65533;&#307;	5&#65533;&#65533;&#65533;&#65533;&#65533;d&#65533;&#65533;c&#65533;&#65533;Uup&#65533;S&#65533;&#65533;c&#65533;&#65533;&#65533;hC&#65533;&#65533;rG&#65533;&#65533;d&#65533;&#65533;2&#65533;1M(&#65533;&#65533;&#65533;]&#65533;&#65533;2Y;&#65533;G&#65533;$&#65533;BN&#65533;x&#65533;&#65533;*^m&#65533;&#65533;&#65533;-9&#65533;G&#65533;'&#65533;&#65533;H)J&#65533;
&#65533;:&#292;_&#65533;TS,Rj<(&#65533;&#65533;&#606;k&#65533;&#65533;&#65533;&#65533;&#184;&#874;$n&#65533;&#65533;&#65533;4&#246;&#65533;&#804;*&#65533;i&#65533;&#292;&#1162;c&#65533;7&#65533;	j&#65533;&#65533;l<#&#65533;h&#65533;0rQ&#65533;X&#65533;&#65533;&#65533;&#65533;'61&#65533;=h&#65533;<&#65533;&#65533;&#65533;&#65533;&#65533; 1&#65533;p&#65533;&#65533;&#65533;&#65533;3.&#65533;a&#489;&#65533;&#65533;.&#65533;&#65533;&#65533; &#65533;Js&#65533;&#65533;L&#1760;&#65533;&#1542;&#65533;&#65533;m&#65533;1&#65533;{&Z&#65533;&#65533;h&#65533;&#65533;&#65533;&#65533;c85E&#65533;&#65533;7X'AN&#65533;&#65533;&#65533; &#20785;&#65533;M&#65533;n&#65533;+&#65533;W1&#65533;&#65533;J&#65533;-&&#65533;5"&#65533;&#65533;&#65533;/&#65533;G&#65533;x&#65533;&#65533;&#803;&#65533;&#65533;&#65533;&#65533;&#65533;&#65533;&#65533;&#65533;[&#65533;&#65533;NG&#65533;5;&#642;u@&#65533;&#65533;&#65533;X&#65533;#&#65533;&#1661;&#65533;&#65533;&#65533;z&#65533;&#65533;s&#65533;.&#714;&#65533;}&#65533;
&#65533;&#65533;&#65533;&#65533;a&#65533;&#65533;&#65533;&#65533;1&#65533;&#65533;&#65533;%{&#65533;w&#65533;&#65533;{&#65533;5x&#65533;&#65533;&#65533;&#65533;l[NZ&0(&#65533;a&#65533;i[+&#65533;R=N5&#65533;(f*Y&#65533;f&#65533;hL&#65533;	J&#65533;&#65533;&#65533;LS&#65533;&#65533;Q12	&#65533;z&#65533;&#65533;&#65533;&#65533;&#65533;Y3&#65533;c&#65533;U&#65533;g&#65533;&#65533;&#65533;E)~&#1737;K8&#65533;n8&#65533; &#65533;8&#65533;!Fj ]&#65533;&#65533;1p
&#65533;pq&#65533;&#65533;Dp{&#65533;P&#65533;+&#65533;=&#65533;&#65533;&#65533;&#65533;"&#65533;g&#65533;&#65533;z&#65533;&#65533;5&#65533;&#492;&#65533;&#1146;&#65533;&#65533;c&#65533;(&#65533;S&#65533;&#65533;&#65533;q&#65533;t0&#65533;	B&#65533;n1&#65533;&#65533;&#65533;&#1334;)8R4&#129;&#65533;&#65533;&#65533;&#65533;&#65533;f&#65533;&#65533;OS6&#11565;l_XG&#65533;&#65533;p&#65533;&#65533;-&#65533;yu&#1753;&#65533;&#65533;&#65533;<&#65533;6&#65533;m5&#65533;[&#65533;o&#65533;&#65533;&#65533;<)&#65533;&#65533;&#65533;&#1409;&#65533;&#65533;&#1722;W&#65533;&#65533;&#65533;a&#65533;&#65533;OAn&#65533;&#65533;&#65533;z&#65533;S&#65533;&#65533;k&#65533;O&#65533;p&#65533;IN/&#65533;&#65533;Hn~&#65533;&#65533;&#65533;lf&#65533;&#65533;T&#65533;g6*&#65533;_w&#526;b&#65533;&#65533;&#65533;k&#65533;&#65533;E&#65533;c&#65533;]8W&#65533;UI&#65533;&#65533;#&#65533;M&#1097;&&#65533;&#65533;t&#65533;i&#65533;&#65533;&#65533;&#65533;5&#65533;f&#65533;&#65533;&#65533;E+N&#65533;hLH&#65533;&#65533; E)>&#65533;Px&#65533;&#65533;&#65533;&#65533;P&#65533;&#65533;`!&#65533; 6P&#65533;[&#65533;d(&#1532;&#65533;&#65533;&#65533;&#758;&#65533;QEj&#65533;L&#65533;&#1937;&#65533;/&#65533;%-<&#65533;&#65533;&#65533;&#65533;&#65533;&#65533;=,&#65533;&#65533;&#522;0&#65533;@&#65533;gb.&#65533;&#65533;_{T&#65533;&#65533;&#65533;&#65533;&#65533;&#65533;2~&#65533;&#65533;&#65533;y9#&#65533;sD&#65533;c/&#65533;c&#65533;>&#65533;V&#65533;&#65533;&#65533;8&#65533;&#65533; &#65533;Z\&#65533;Q|&#65533;&#65533;U&#65533;&#65533;&#65533;&#1825;V)I\bf"&#65533;&#575;&#65533;&#65533;&#65533;zdu;&#65533;}&#65533;&#65533;&#1552;&#65533;&#65533; Sx&#65533;&#65533;>&#65533;&#65533;U&#65533;&#65533;&#65533; I&#1457;&#65533;:&#65533;U&#65533;&#65533;5&#65533;b&#496;:&#65533;g&#1290;&#65533;JS2J&#65533;&#65533;&#65533;tN&#65533;&#65533;&#65533; d&#65533;&#65533;&#65533; &#65533;&#65533;&#65533;&#65533;&#65533;k&#65533;&#65533;D&#65533;&#65533;&#65533;&#65533;&#65533;&#65533;&#65533;C&#1860;V&#65533;&#1821;6&#65533;&#65533;M`6=6P4$&#65533;0&#65533;B-&#65533;&#65533;*&#65533;L'dB&#65533;4B'&#1282;.&#65533;&#65533;,&#65533;B,&#65533;(T!&#65533; &#65533;&#65533;&#65533;
&#65533;&#65533;C&#65533;(&#341;&#65533;&#65533;&#65533;0&#65533;&#1113;G&#65533;&#65533;&#65533;&#65533;&#65533;Z&#1173;T&#65533;0&#65533;&#65533;&#65533;F&#65533;}AQ&#65533;I&#65533;9&#65533;a&#65533;&#65533;&#65533;m&#65533;&#65533;F&#65533;&#65533;Y&#65533;&#65533;&#65533;Li&#65533;Q&#65533;&#65533;&#65533;&#65533;&#65533;&#65533;&#65533; I1N&#65533;&#695;T&#65533;&#1742;XUm&#65533;K&#65533;<&#65533;&#445;&#65533;$&#65533;&#65533;&#65533;&#65533;!}&#65533;&#65533;i&#65533;&#65533;b M&#65533;&#65533;&#65533;&#65533;&#65533;&#1773;&#65533;b&#65533;&#65533;&#65533;
&#46929;%&#65533;&#65533;m"'v&#65533;'r&#65533;"&#65533;&#65533;&#65533;&#65533;(&#65533;Y&#65533;R&#65533;JbXF&#65533;&#65533;&#65533;&#65533;&#65533;&#789;&#65533;NXa
&#65533;&#65533;b)&#65533;.&#65533;&#50446;(&#65533;&#1778;&#65533;&#65533;u&#679;#J&#65533;H&#65533;G&#602;1	&#65533;@&#65533;1C0&#65533;B&#65533;&#65533;(t&P&#65533;&#65533;4%x&#65533;(&#65533;&#65533;)&#65533;*&#65533;B)&#65533;B9nB"&#65533;A(&#65533;&#65533;"d&#65533;B-d&#65533;9&#65533;&#65533;%&#65533;&#65533;2Z&#65533;&#65533;&#65533;>&#65533;Y&#65533;&#65533;Y&#65533;&#65533;Z*&#65533;@F&#65533;&#65533;&#65533;za~-&#65533;&#65533;&#65533;&#65533;&#65533;J&#65533;
&#65533;
&#65533;&#65533;p&#65533;&#65533;=&#65533;I&#65533;&#65533;&#65533;&#65533;&#65533;^`&#65533;&#65533;&#65533;D&#65533;&#1054;Ru&#1579;&#65533;&#65533;!W&#65533;[&#65533;&#65533;R&#65533;x&#1165;t&#449;h&#65533;&#65533;]&#65533;0&#65533;&#65533;O&#65533; R &#65533;0:&#65533;k4&#65533;rx[&#65533;&#65533;&#65533;&#65533;&#1108;f&#65533;T*&#65533;&#65533;d9K0e&#65533;,&#65533;U&#65533;&#65533;U&#65533;P&#65533;&#1588;d\M&#65533;b}&#65533;H&#65533;
&#65533;&#65533;&#65533;&#65533;&#65533;PO+&#65533;&#65533;&#65533;X&#65533;&#65533; &#65533;&#65533;&#65533;Q]m&#65533;Y&#65533;CT&#65533; 2&#65533;&#65533;&#515;&#65533;&#65533;EU5&#65533;&#65533;&#65533;YShiJ&#65533;&#65533;&#65533;&#65533;&#65533;&#65533;68&#65533;0 C/|	+&#65533;&#65533;'d&#65533;%H&#65533;&#65533;#&#65533;&#65533;  &#65533;!<&x(|(&#65533;&#65533;*&#65533;&#65533;+&#65533;&#65533;$&#65533;&#65533;) C3h&#65533;d&#65533;&#1157;&#65533;n&#65533;&&#65533;&#65533;n&#65533;&#65533;{&#65533;&#65533;kY&#65533;\fYj&#65533;&#65533;&#65533;&#65533;0&#65533;2&#65533;O{)I,2I&#65533;Z&#65533;&#65533;P&#65533;&#65533;&#65533;)&#65533;H&#65533;&#65533;&#65533;&#65533;&#65533;1&#65533;&#65533;w&#65533;PG&#65533;oh'&#65533;&#65533;&#65533;!r&#65533;w5&#65533;&#65533;&#65533;T&#65533;&#65533;&#65533;&#65533;&#65533;u(R^&#65533;2&#65533;&#65533;&#65533;&#65533;&#65533;&#1094;sH&#65533;$2 &#65533;&#65533;&#65533;*H&#65533;tX&#65533;E2&#65533;&#1512;&#65533;$&#65533;FKD&#65533;&#65533;,%&#65533;&#65533;B&#65533;s4\uP&#65533;*&#65533;&#65533;>G&#65533;&#65533;&&#65533;%}&#65533;GxT&#65533;3c&#65533;T&#65533;[&#65533;8&#65533;&#65533;&#172;Le&#65533;R&#65533;&#289;(&#65533;V&#270;&#65533;&#65533;%&#65533;(&#65533;&#65533;H&#65533;&#65533;&#65533;&#65533;fI&#1268;AH~Y
&#65533;&#65533;MjF8hn&#65533;&#65533;-&#65533;+&#65533;B&#65533;U%p&!&#65533;|&#65533;&#65533;&#65533;!T&`&#65533;&&#65533;&#65533;(&#65533;B*t&#65533;'&#514;1P&#65533;7&#65533;&#65533;[&#65533;&#65533;&#65533;&#1321;&#65533;&#1961;7&#65533;i&#616;&#65533;&#65533;&#65533;L&#65533; &#65533;&#65533;A&#65533;/&#65533;&#65533;&#65533;bA&#65533;&#65533;&#65533;&#65533;LO8&#65533;,bFz&#65533;^&#65533;Q]&#65533;&#65533;a&#65533;d&#65533;&#65533;&#65533;K&#65533;&#1760;&#65533;&#65533;&#65533;p&#65533;&#65533;&#65533;=&#65533;v&#65533;&#65533;=&#65533;E&#65533;&#65533;&#65533;-&#65533;4&#65533;&#65533;&#65533;$&#65533;&#65533;&#645;&#65533;K&#65533;&#65533;&#65533;}^Y:Y&#65533;v&#65533;hN&#65533;&#65533;e&#65533;&#65533;&#65533;|V&#65533;&#65533;&#65533;&#65533;`&#65533;&#65533;&#1104;&#65533;P&#65533;@&#65533;w%b&#65533;&#65533;HZ&#65533;&#65533;&#65533;&#65533;&#65533;Te_&#65533;&#65533;&#1328;&#65533;U&#65533;G&#65533;e&#65533;&#65533;&#897;&#65533;n )&#65533;&#65533;&#65533;&#65533;L8Y`&#65533;&#65533;I&#65533;&#65533;D&#861;&#65533;&#65533;R&#65533;&#65533; &#65533;N&#65533;&#65533;k>`&#65533;&#65533;a&#65533;n&#65533;U&#65533;9&#65533;&#65533;6H&#65533;/&#65533;,`&#65533;&TB$8&#65533;!&#65533;p&#65533;&#65533;	&#65533; 4B%h&#65533;<y&#65533;9r)C7&#65533;&#65533;{&#65533;&#65533;S&#65533;&#65533;&#65533;&#65533;&#65533;m&V&#65533;xO&#65533;&#65533;T&#65533;&#65533;!&#65533;JU!&#65533;\J&#65533;4&#65533;sVsZ&#65533;&#1097;J&#65533;&#65533;&#1520;	&#65533;<&#65533;`&#450;&#65533;u*&#65533;NT&#65533;&#65533;&#65533;&#65533;&#65533;&#65533;&#65533;&#65533;&#65533;&#1402;&#65533;6&#65533;&#1944;&#65533;a&#65533;&#65533;&#65533;&#65533;&#65533;&#65533;&#65533;x&#65533;[.&#65533;U&#65533;n&#65533;hr&#65533;&#65533;@T&#65533;3&#65533;&#65533;HB&#65533;G:J&#65533;M&#65533;&#65533;mL&#65533;&#65533;4&#65533;&#65533;!DnI&#65533;&#65533;&#65533;-&#65533;+&#1878;&#65533;0&#65533;&#65533;&#65533;0G&#582;&#65533;&#65533;k&#65533;&#65533;&#65533;&#65533;&#65533;&#65533;&#65533;A&#65533;d,&#65533;&#65533; &#65533;O(d&#65533;G`z`&#65533;&#65533;&#65533;&#65533;&#65533;&#65533;VzL&#65533;KC&#65533;F&#65533;V&#65533;e&#65533;F&#65533;&#65533;7<1&#65533;/&#65533;6jB$$&#65533; &#65533;4&#65533;@
&#65533;&#65533;(&#65533;&#65533;&#65533;$&#65533;&#65533;<}'H&#65533;& C6&#65533;H7t&#65533;&#65533;&#65533;&#65533;>/5R&#65533;h&#1061;3&#65533;Wr&#65533;&#65533;&#228;&#65533;w&#653;&#65533;&#65533;&#65533;3&#431;r&#65533;&#65533;&#65533;JF&#1980;DU&#65533;&#65533;&#65533;&#65533;E&#65533;&#65533;Q
JMj&#65533;&#65533;&#65533;GN&#65533;&#65533;&#65533;F&#65533;W?&#65533;uF&#65533;oPN&#65533;^N&#65533;&#65533;&#65533;&#65533;&#65533;&#65533;t&#65533;&#65533;&#65533;&#65533;&#65533;&#65533;&#65533;&#1428;&#65533;&#65533;&#65533;!&#65533;&#65533;0&#65533;}&#65533;&#65533;1&#65533;	;XL\&#65533;K&#65533;
&#65533;&#65533;&#1507;&#65533;&#65533;D&#65533;&#65533;M&#65533;
&#65533;&#65533;'&#65533;&#65533;p&#65533;&[&#1447;x&#65533;&#65533;&#1536;&#65533;&#65533;&#1401;&#65533;&#65533;&#65533; &#65533;&#65533;%t&#65533;&#65533;&#65533;&#65533;&#65533;&#65533;&#65533;&#65533;&#65533;{&#65533;&#65533;&#65533;O&#65533;&#48624;h&#65533;d^&#65533;&#65533;&#65533;&#65533;&#65533;]&#65533;8l&#65533;3&#65533;&#65533;&#65533;*&#65533;&#65533;%&#65533;&#65533;&#65533;&#65533;&#65533;&#65533;&#65533;&#65533;&#65533;&#1025;"d&#65533;&d&#65533;&X&#65533;"\B0p&#65533;7t7p&#65533;-}&#65533;&#65533;E#r78r$#r$&#65533;L&#65533;&#65533;o|&#1881;|&#65533;
&#65533;&#1639;|2'+&#31497;&#65533;&#1130;&#65533;&#65533;Pj;&#65533;&#65533;&#65533;m&#65533;&#287;&#65533;&#145;&#65533;l*&#65533;W&#65533;x
c&#65533;"y&#426;.&#65533;&#65533;0&#65533;&#65533;&#65533;0k
&#65533;&#65533;&#65533;&#65533;+&#65533;p&#65533;4(&#65533;&#65533;&#65533;&#1702;X&#65533;"O&#65533;RK&#65533;xG(&#65533;ppq&#65533;&#65533;I&#65533;&#65533;&#65533;&#65533;n&#65533;3&#65533;s&#65533;&#65533;^&#65533;&#65533;&#65533;&#65533;&#65533;&#65533;&#65533;&#65533;\&#65533;`^&#1262;
v&#65533;&#65533;`&#65533;F&#65533;&#65533;k]&#65533;&#65533;&#65533;m&#65533;tD4&#65533;"&#65533;&#65533;&#65533;&#65533;p=&#65533;cUtB&#65533;7&#65533;e&#65533;^&#1120;&#65533;&#65533;&#65533;O&#65533;Cl&#65533;X&#65533;&#65533;&#65533;F&#65533;}L`&#65533;LL&#65533;J8d&#65533;3&#65533;-&#65533;B<i#&#65533;&#65533;4&#65533;&#1073;&#65533; l@&#1817; (AH&T&#65533;f"&#65533;%&#65533;-!27T&#65533;&#65533;v&#65533;6l&#65533;&#65533;&#65533;Q5Q27h&#65533;!k&#982;-ah$JA&#65533;L&#65533;qFU&#65533;&#65533;&#65533;&#65533;&#65533;:wX&#65533;eT&#65533;0Ga0CT;/F&#65533;&#65533;D~i&#65533;c&#65533;mK&#65533;&#65533;C5&#65533;U
9&#65533;s &#65533;&#65533;&#65533;&#65533;&#65533;&#65533;:&#65533;&#65533;&#65533;&#65533;&#65533;;&#65533;u&#65533;Z&#65533;!>&#65533;v&#65533;3&#65533;=Y&#65533;&#65533;Fc&#65533;X*&#65533;m&#65533;&#65533;l &#65533;%&#65533;&#65533;-&#65533;NTF]&#65533;&#65533;2&#65533;rc&#65533;
&#65533;&#65533;&#65533;h&#65533;&#65533;)&#65533;&#65533;&#65533;>&#65533;0u&#65533;&#65533;&#65533;&#65533;&#65533;&#1390;&#65533;@T&#65533;N&#65533;Xv&#65533;|&#1800;&#65533;$"&#65533;&#65533;'a&#65533;en{0v&#937;R&#65533;&#65533;&#527;$&#65533;&#65533;n&#65533;&#65533;&#65533;b)d&#65533;8&#65533;&#65533;&#65533;&#65533;R&#65533;&#65533;Hp&#14602;~_aN&#65533;)N1&#1668;U\&#65533;2&#65533;&#65533;,&#65533;&#65533;(\&#65533;"&#65533;&#65533;&#65533;&#65533;@h&#65533;x&#65533;d \ &#65533;&#65533;tA!&#65533;&#65533;&TB#`B/\C7|P5&#65533;&#65533;&#65533;&#65533;&#65533;&&#65533;5%rPkt&#65533;#y5K&#866;z&#65533;&#65533;1G&#65533;&#966;6&#65533;&#65533;v_&#65533;&#65533;j&#649;&#65533;&#65533;c&#65533;&#65533;k&#65533;6&#65533;p;&#65533;&#65533;&#65533;&#65533;8&#65533;pFq&#65533;&#65533;&#65533;J&#65533;&#65533;&#65533;&#65533;&#65533;&#65533;,&#65533;&#65533;>&#65533;&#65533;&#65533;&#65533;x&#65533;R&#65533;&#65533;>g&#65533;_&#65533;&#65533;&#65533;B&#65533;q&#65533;&#65533;&#65533;-&#65533;1Y4>&#65533;&#65533;d&#65533;&#65533;&#65533;u&#65533;-&#65533;&#65533;&#1998;&#65533;&#186;&#65533;?v&#65533;9&#65533;&#65533;^&#65533;DXk&#65533;&#65533;|&#65533;:&#65533;&#65533;^sF&#65533;ukk&#65533;&#65533;&#65533;:8&#65533;]7&#65533;&#65533;&#65533;vr&#65533;dm&#804;y&#65533;&#65533;dG%&#65533;&#65533;3&#65533;!F&#65533;NCP9)v&#65533;&#65533;I&#65533;ECF&#65533;'U&#65533;J&#65533;&#65533;&#65533;Dd&#65533;v&#65533;E&#65533;&#65533;v&#65533;\y&#65533;n&#65533;9&#65533;7`&#65533;4&#65533;-&#65533;*d&#65533;!&#65533; As&#65533;@\&#65533;p&#65533;`&#65533;|W&#65533;&#65533; &#1537;$&#65533;(h%lB-4&#65533;6&#65533;&#65533;Q&#65533;&#65533;$&#65533;&#65533;/&#65533;GuB&#1412;&#65533;&#65533;&#65533;&#65533;&#65533;&#65533;h&#65533;5&#65533;x;&#65533;&#65533;]&#1269;&#65533;&#65533;b&#65533;;&#65533;&#65533;&#65533;`&#65533;&#65533;u&#65533;_u&#65533;&#65533;L&#65533;&#65533;&#65533;F&#65533;&#65533;0&#65533;ak&#65533;&#65533;T&#65533;1Ay)&#65533;&#65533;'&#65533;&#65533;^&#65533;&#65533;&#65533;&#65533;&#65533;&#65533;&#65533;l&#65533;N1&#65533;&#65533;&#65533;&#65533;4&#65533;9&#65533;&#65533;O&#65533;&#65533;9&k&#65533;&#65533;&#65533;&#65533;&#65533;&#65533;"^6!&#65533;&#65533;&#65533;&#65533;3&#65533;0&#65533;6&#65533;K,&#65533;&#65533;&#65533;&#65533;C&#65533;&#65533;]ug&#65533;[&#65533;&#65533;&#65533;&#65533;&#65533;&#300;&#65533;&#65533;T)&#65533;[&#65533;[q&#65533;&&#65533;&#65533;&#65533;&#65533;m&#65533;R3O&#65533;I&#65533;&#65533;&#65533;V&#65533;,&#65533;28&#65533;P&#65533;&#65533;&#1609;L&#65533;&#65533;&#65533;\<&#65533;3&#65533;&#65533;:&#65533;C&#65533;&#65533;0j&#65533;;&#65533;&#65533;9&#65533;6<C1&#65533;B-&#65533;&#65533;& BdA&#65533;&#65533;	&#65533;&#65533;&#65533;t&#65533;}h&#65533;d&#65533;`@&#65533;#&#65533;&#65533;(|&#65533;%p-(C&#65533;S&#65533;&#798;&#1428;&#1567;&#65533;<2&#65533;Or&#65533;O&#65533;&#65533;&#65533;b	&#65533;2N&#65533;'&#65533;&#65533;v&#65533;&#65533;2&#65533;&#65533;m&#65533;&#763;&#65533;&#65533;&#517;~D&#65533;0&#65533;{~&#65533;{&#65533;&#65533;&#65533;&#65533;7&#65533;[3&#65533; dR<w&#65533;2&#65533;&#65533;&#65533;_&#1616;t>&#65533;&#65533;&#65533;&#65533;&#963;&#65533;u[&#65533;;DY&#65533;&#65533;&#65533;&#65533;&#65533;5&#65533;J&#65533;r&#65533;6kJ<&#1342;	@&#65533;D&#65533;S&#65533;&#65533;&#65533;B/*&#65533;f&#65533;A&#65533;&#65533;&#39112;&#65533;&#65533;j&#65533;Ds&#65533;h"&#65533;&#65533;e&#30119;Eng&#65533;&#65533;&#65533;&#65533;&#65533;&#20388;V&#65533;&#65533;&#65533;&#65533;&#927;onmM5
@&#65533;;7&#65533;&#65533;9r&#65533;&&#65533;&#65533;[&#65533;&#65533;&#65533; F&#65533;&#65533;!&#65533;p	&#333;37&#65533;&#65533;u&#65533;&#1593;&#65533;'&#65533;$&#65533;z'&#65533;&#65533;S&#65533;&#65533;eK&#65533;/a&#404;9&#65533;fM&#65533;7q&#65533;&#1321;&#65533;&#65533;Iz&#65533;&#65533;&#65533;&#65533;I&#65533;h<w&#65533;U3&#65533;&#65533;V&#65533;N&#65533;&#65533;t&#65533;&#65533;D&#65533; @p&#65533;p&#65533;&#65533;:Dx&#65533;&#65533;N&#65533;@a&#65533;4+&#65533;6q&#65533; 6\N&#65533;&#65533;&#65533;z&#65533;m[&#65533;&#65533;}&#65533;r&#65533;&#65533;M&#65533;`&#130;'6&#312;xq9s&#65533;&#405;+&#65533;&#65533;&#65533;F&#65533;&#65533;&#401;+h0&#65533;&#65533;q7&#65533;}&#65533;&#65533;g&#739;Q&#65533;V&#65533;s&#20624;%&#65533;]&#65533;&#65533;f&#65533;&#65533;;&#65533;&#65533;&#65533;r9&#65533;o&#65533;Z\&#65533;&#65533;7B&#496;=&#65533;&#65533;&#65533;Yt&#65533;&#65533;&#65533;&#1717;c&#1885;H&#65533;&#65533;&#26476;&#65533;r'&#65533;{&#65533;]&#1971;&#65533;]&#65533;v&#65533;?&#65533;&#65533;&#65533;&#65533;>&#65533;P&#65533;&#65533;&#139;^}&#65533;&#65533;W&#65533;>=:&#65533;u&#65533;&#65533;&#65533;&#65533;&#65533;h&#712;&#65533;v&#65533;&#65533;&#65533;&#65533;&#65533;.j0Bp&#65533;q&#65533;&#65533;1&#65533;&#65533;&#65533;~&#65533;l&#65533;&#65533;62&#497;s&#65533;&#65533;&#257;N&#65533;&#65533;c&#65533;&#65533;t&#65533;	&#65533;&#65533;&#65533;&#65533;q&#65533;x&#65533;{'&#65533;&#65533;j(&#65533;&#65533;&#65533;&#65533;&#65533;>*@&#65533;0&#65533; &#65533;&#65533;?&#65533;&#65533;&#65533;&#1117;&#65533;&#65533;#&#65533;&#65533;+&#65533;&#65533;Q&#65533;&#22127;&#65533;&#65533;&#65533;&#65533;Q>&#65533;&#65533;&#65533;&#65533;[2&#65533;t&#65533;!&#65533;DK\&#65533;/&#65533;&#65533;N&#65533;&#65533;z!&#65533;0&#65533;1&#65533;J&#990;&#65533;+&#65533;&#65533;CMT&#65533;D&#65533;T;&#1081511;t&#65533;&#65533;&#65533;[b1%8&#288;B&#65533;J&#65533; &#65533;>&#65533; P&#65533; 	"0&#65533;<6&#65533;d&#65533;MByen&#673;&#65533;B&#65533;&#65533;i&#65533;
)&#65533;K/n&#65533;&#65533;Xc&#65533;6&#65533;n&#65533;&#65533;H&#65533;&#65533;&#65533;&#1843;&#65533;&#65533;F&#1116;&#65533;&#65533;&#65533;%&#1089;s&#65533;7'&#65533;&#65533;&#65533;$&#65533;E6&#65533;m&#65533;En&#65533;&#65533;&#65533;&#65533;w&#65533;t&#65533;&#65533;&#65533;Z&#65533;V&#65533;&#892;&#65533;4&#65533;03&#65533;&#65533;D&#65533; &#65533;m7:&#1808;&#65533;&#65533;&#65533;&#65533;&#65533;^~7&#65533;&#65533;yG-F&#65533;&#65533;&#65533;N&#65533;x|4&#65533;&#65533;E&#65533;&#65533;&#65533;&#65533;&#65533;yyLY&#65533;&#65533;F&#65533;Oe&#65533;&#65533;&#65533;&#65533;&#65533;&#65533;&#65533;k&#65533;)&#65533;42&#1922;Z&#65533;C&#65533;&#65533;&#65533;.&#65533;~&#65533;&#65533;A&#65533;.h&#65533;vN&#65533;@&#65533;&#65533;32&#798;&#65533;&#65533;{9r&#65533;&#65533;a&#65533;q&#65533;wt&#65533;&#65533;F&#65533;&#65533;#&#65533;fu`L&#65533;l&#65533;;&#65533;96&#1502;&#65533;&#65533;&#65533;&#65533;&#65533;&#65533;u&#1044;&#65533;e&#65533;&#65533;&#65533;[>xD{o&#65533;&#65533;D;&#65533;xs&#65533;&#65533;1&#65533;z~&#65533;&#65533;&#381;!.&#65533;&#65533;&#65533;=&#505;?&#65533;$)&#65533;&#65533;9&#65533;\&#65533;&#65533;9&#65317;&#65533;&#65533;q&#65533;(u&#65533;&#65533;bf1&#65533;&#65533;:&#65533;&#65533;b&#65533; j0&#65533;&#65533;h&#65533;]&#65533;
0&#65533;@
"&#65533; &#65533;&#65533;&#65533;D&#65533;K<!\&#65533;&#65533;&#65533;&#138;&#65533;Y&#65533;&#65533;^z&#65533;&#65533;)&#65533;7&#65533;&#65533;Ln&#65533;&#65533;6&#65533;&#65533;&#65533;T{&#65533;&#65533;&#65533;&#65533;&#65533;&#65533;&#65533;&#52607;&#65533;&#65533;|&#65533;K&#65533;(&#65533;&#65533;?&#65533;W&#65533;&#65533;&#65533;_&#65533;&#65533;&#65533;&#65533;&#65533;1&#65533;J&#65533;&#65533;f{&#65533;&#1114;&#65533;cE&#65533;'%&#65533;&#65533;I&#65533;&#65533;&#65533;
(&#65533;Y&#65533;&#65533;&#65533;&#65533;&#65533;&#1063;r+~&#65533;&#65533;&#65533;&#65533;&#65533;-[&#65533;S&#65533;&#65533;#!:!&#65533;A,&#65533;*&#65533;+
5&#65533;5&#65533;&#65533;e&#65533;!"&#65533;`B&#518;z&#65533;C&#65533;C+&#65533;M&#204;paKF&#1017;&#65533;&#65533;&#65533;&#65533;)Y&#65533;Jp&#65533;S	&#65533;&#558;seF/r&#65533;G&#65533;&#65533;d&#65533;I &#65533;&#65533;:&#65533;(%&#65533;MqJ&#1297;N&#65533;&#65533;&#65533;$3&#65533;q 'DWX2kY&#65533;&#65533;cb,tA&#65533;O5&#65533;Q&#65533;&#65533;Fb2&#65533;s&#65533;t&#65533;#!&#65533;&#1029;.e&#65533;`&#65533;9&#65533;Qf&#65533;b&#65533;&#65533;&#65533;P&#65533;&#65533; &#65533;&#65533;)1&#65533;&#65533;\&#65533;&#65533;&#65533;&#65533;&#65533;&#65533;&#65533;&#65533;&#65533;D&<&#65533;	O&#65533;&#65533;&#65533;&#65533;
&#1451;V&#65533;W&#65533;3fDv&#65533;?&#65533;!&#65533;E:M?&#65533;&#65533;%&#65533;&#65533;#LD&#65533;&#65533;&#65533;0&#65533;ds5]&#65533;b5&#65533;i.&#65533;d&#65533;&#65533;&#65533;b&#65533;&#65533;&#65533;&#65533;"%&#65533;&#65533;M&#65533;&#65533;&#65533;&#65533;i&#65533;&#65533;-&#65533;CD&#65533;&#65533;X&#65533;&#65533; &#65533;33q&#65533;g3&#65533;&#65533;.&#65533;&#616;b&#206;"	&#65533;&#541;&#65533;$%&#65533;&#18672;&#65533;&#65533;o-&#65533;}n4&#65533;&#65533;&#65533;,&#65533;1&#65533;&#1745;&#65533;Gg&#65533;&#65533;y&#65533;,ZE&#65533;&#65533;R&#65533;..8F&#65533;&#65533;&#65533;L&#65533;R&#65533;&#65533;7&#65533;&#65533;&#65533;F&#65533;w&#65533;8gn=&#65533;&#65533;&#65533;&#1556;&#65533;&#65533;&#65533;&#65533;&#65533; gD&#65533;h(&#65533;"&#65533;Hn|Eu&#65533;O&#65533;
&#65533;&#65533;&#65533;&#65533;&#65533;C&#65533;&#65533;&#269;mf&#65533;&#65533;&#65533;j&#65533;&#65533;=&#65533;~D&#65533;&#65533;qv&#65533;R&#65533;&#328173;m&#65533;N$&#65533;W&#65533;zd>&#65533;&#65533;:&#65533;afC&#65533;&#65533;&#65533;&#65533;&#65533;&#65533;&#65533;&#65533; K&#65533;	,&#65533;&#65533;&#65533;&#65533;&#65533;&#65533;)&#65533;&#65533;&#65533;&#65533;'6q	N&#65533;&#65533; &#65533;&#65533;&#65533;&#65533;&#65533;e&#65533;w&#65533;&#755;&#65533;&#65533;&#65533;#&#65533;&#65533;&#65533;9&#65533;&#65533;&#65533;&#65533;&#65533;&#65533;&#65533;p Jjl&#65533;&#1316;L&#65533;&#65533;;N&#65533;2R= J&#65533;&#65533;&#65533;5n&#65533;&#65533;&#65533;&#65533;&#65533;&#65533;4q&#65533;&#1374;&#65533;&#65533;=&#65533;&#65533;bM&#65533;&#421;&#65533;&#65533;&#65533;[&#65533;&#65533;&#65533;8*t&#60000;F&#65533;&#65533;% &#65533;&#65533;&#65533;&#65533;_F&#65533;?	&#65533;Q&#1764;"j&#65533;D&#65533;&#65533;&#65533;CTZ&#65533;&#65533;&#65533;:&#65533;&#65533;v&#65533;&#65533;&#65533;^&#65533;&#65533;
&#65533;S&#310;&#65533;&#1704;F5I&#1843;p&#65533;&#65533;&#65533;"3&#65533;]&#65533;
&#65533;&#65533;9.&#65533;^$&#65533;&#65533;&#566;-n&#65533;i&#65533;&#65533;&#65533;&#65533;%&#65533;e&#65533;E/4f&#65533;&#65533;&#65533;&#65533;&#65533;&#65533;bUZ&#65533;&#65533;&#65533;C&#65533;z&#65533;,;D&#1632;&#65533;&#65533;&#65533;.&#65533;&#584;z&#65533;O&#65533;&#65533;t&#65533;&#65533;&#632;E(&#65533;,d!
2&#65533;:`&#65533;
&#65533;&#65533;&#65533;]&#65533;&#65533;&#65533;&#65533;&#65533;
y&#65533;&#65533;'B&#65533;	Nh&#65533;V&#65533;&#65533;F&#65533;v&#65533;&#65533;!&#65533;&#65533;&#65533;u&#65533;q&#65533;&#65533;@N!&#1218;&#65533;&#65533;Q&#65533;&#65533;&#65533;aG&#65533;&#65533;'&#65533;,&#65533;&#65533;f[&#65533;p&#65533;&#65533;e&#65533;&#619;&#65533;&#65533;&#65533;j6&#65533;&#65533;0V`&#65533;&#65533;L?&#65533;&#65533;LU&#65533;&#65533;&#65533;&#65533;
&#65533;`S&#65533;&#65533;&#65533;Z&#65533;&#65533;
&#65533;&#65533;&#65533;<n&#65533;&#65533;/u&#65533;vP&#65533;&#65533;g&#65533;&#65533;&#65533;&#65533;&#65533;Se&#65533;&#65533;L&#878;(&#1942;&#65533;Q&#65533;Z&#65533;o!&#65533;O&#65533;7U-&#65533;&#65533;&#65533;i&#65533;n&#65533;=h17s&#65533;cnu&#65533;&#65533;CQs&#65533;N&#65533;&#65533;	&#65533;'I&#65533;p&#65533;#&#65533;63&#65533;&#65533;6&#65533;&#65533;&#65533;&#65533;I&#65533;0&#65533;&#2011;&#65533;VQ&#65533;Ij&#65533;&#65533;&#65533;^&#65533; q&#65533;n&#65533;E &#65533;V&#65533;&#65533;M&#65533;U&#65533;>Z{G;n&#65533;&#65533;f[&#65533;n/x&#65533;&#65533;r&#65533;&#65533;&#65533;&#65533;!;	<&#65533;&#65533;h&#65533;&#65533;&#65533;hC&#65533;P(&#65533;&#65533;&#1034;8&#65533;VI`&#65533;j@&#65533;XA&#65533; &#65533;(&#65533;<&#65533;L&#65533;&#65533;tqq&#65533;&#65533;&#65533;&#65533;l]&#65533;&#65533;&#65533;&#65533;M&#65533;W&#65533;&#504;&#65533; -4&#65533;&#65533;]&#65533;BFg&#65533;=&#65533;&#65533;&#65533;@&#65533;'p&#65533;&#65533;&#65533;}y&#65533;&#65533;&#65533;A&#65533;&#65533;`&#65533;N+&#1131;s&#1690;&#65533;&#65533;&#65533;i&#65533;5I&#1389;&#65533;&#65533;5W&#65533;
1N&#65533;k+?&#65533;&#65533;&#65533;&#65533;&#65533;#
&#65533;&#65533;ng&#65533;k&#65533; =Tf&#65533;&#65533;&#65533;K\3&#65533;&#65533;&#65533;
&#174;&#65533;&#65533;&#65533;@&#65533;&#65533;&#65533;l&#65533;zf&#65533;?b&#65533;0&#65533;&#65533;L&#65533;6&#65533;&#65533;C&#65533;&#65533;O4&#65533;&#65533;ixZ&#65533;&#65533;9#&#65533;j&#1097;_&#65533;&&#65533;N&#65533;JZ&#65533;&#65533;&#65533;&#65533;&#65533;&#65533;&#65533;&#65533;&#65533;6&#65533;=R&#65533;&#65533;F&#65533;&#65533;&#65533;@&#65533;3&#65533;&#65533;&#65533;3&#65533;&#1232;&#65533;&#65533;?&#65533;eY&#65533;9 s&#65533; ^-\&#65533;&#65533;&#65533;&#65533;oF&#65533;Kkz$e&#65533;Bc&#65533;&#65533;L&#65533;Nn&#65533;0&#65533;&#65533;&#65533;)&#1889;&#65533;AL&#65533;&#65533; 	&#65533;&#65533;&#65533;`V@.&#65533;&#65533;(&#65533;X	&#65533;$ &#65533;$&#65533;| &#65533; <a8&#65533;.&#65533; A&#65533;&#65533;"#A"&#65533;&#65533;xeN&#65533;-&#65533;&#65533;,B&#65533;p1&#65533;&#65533;2&#65533;O&#65533;&#65533;&#1025;n0&#65533;@&#65533;&#65533;H&#65533;&#65533;F&#65533;[&#399;^V&#65533;|&#65533;&#65533;&#65533;&#65533;O^&#430;z&#65533;&#65533;C&#1711;&#65533;&#65533;&#65533;>&#65533;&#65533;&#65533;&#65533;i&#65533;&#65533;&#65533;l&#65533;"&#65533;dmW&#65533;&#65533;&#65533;&#65533;&#65533;&#1168;&#65533;&#65533;I&#65533;&#65533;i&#65533;,FG&#65533;"&#65533;&#65533;J&#65533;&#65533;&#65533;;
&#65533;()PHGF&#65533;&#65533;&#65533;b/&#65533;:jo&#65533;G.&#65533;e(&#65533;&#65533;&#65533;&#65533;&#65533;H&#65533;OP&#65533;3D&#65533;&#65533;/&#65533;&#65533;P1&#65533;&#1022;M
m4&#65533;h&#65533;&#65533;l&#65533;&#65533;6l}&#65533;&#65533;&#65533;&#65533;e|&F&#65533;.&#65533;&#65533;N(u&#857;&#65533;&#65533;T&#65533;2&#528;&#65533;&#65533;&#65533;0!&#65533;&#65533;&#476;+&#65533;"&#65533;X&#65533;&#65533;&#65533;&#65533;Y&#65533;&#65533;&#65533;&#65533;M&#65533;l&#65533;z&#168;&#65533;&#65533;&#65533;&#65533;&#65533;&#65533;+UP&#65533;c&#65533;&#65533;&#65533;&#65533;&#1905;s&#65533;<&#65533;&#65533;&#65533;&#65533;ba&#65533;@`&#65533;&#65533; &#724;*@&#65533; K, k4 &#65533;&#65533;&#65533;&#65533;:!6&#65533;*!&#65533;&#65533;&#65533;$#&#65533;H&#65533;&#65533;&#65533;#	&#65533;&#65533;&#65533;OI&#65533;5|&#65533;&#65533;&#65533;&#65533;&#65533;.&#65533;&#65533;\&#65533;&#65533;z&#65533;&#65533;>&#65533;&#65533;&#65533;+^&#144;a&&#65533;8&#65533;&y&#65533;^&#65533;jX&#65533;CR	&#65533;&#65533;@&#65533;&#65533;&#65533;&#65533;&#65533;&#65533;&#65533;&#65533;&#65533;|ehZ&#65533;&#65533;*$!&#65533;'&#65533;pCZ,5&#65533;KKNf&#65533;&#65533;c&#65533;&#65533;;&#65533;
dN&&#65533;F&#65533;K0&#65533;&#65533;&#65533;`&#65533;0*H^&#65533;&#1106;M&#422;&#65533;&#65533;&#65533;&#65533;(#N&#65533;O&#65533; ,XG&#65533;r&#65533;hj&#65533;&#65533;&#65533;&#65533;[&#65533;H&#158; &#65533;	'#DF&#65533;2S&#65533;W&#65533;&#65533;H&#65533;&#65533;j&#65533;H!x&#65533;,D&#65533;&#65533;d&#65533;&#65533;f&#65533;q&#65533;/..&#65533;BF&#65533;$?6IM2N&#65533;&#65533;H&#65533;&#65533;x&#65533;
s&#65533;&#65533;7&#65533;R&#65533;&#65533;c&#65533;&#65533;&#65533;&#65533;<&#65533;&#65533;&#65533;L &#65533;&#65533;v`@@w,&#65533;&#65533;V$&#65533;:)@l&#65533;	&#65533; $&#65533;>:&#65533;$a&#65533;&#65533;^&#65533;&#65533;&#65533;e&#65533;f&#65533;&#65533;&_&#65533;&#65533;&#65533;7&#65533;&#65533;1&#65533;&#65533;&#65533;&#65533;b&#65533;&#65533;l&#65533;q7&#65533;@&#65533;&#65533;&#65533;&#65533;&#65533;A&#65533;&#65533;&#65533;&#65533;&#65533;1&#65533;&#396;&#65533;%&#65533;&#65533;2&#65533;&#65533;W&#65533;]&#65533;&#65533;A&#65533;&#65533;&#65533;Vc3&#65533;&#65533;&#65533;&#65533;&#354;A&#65533;&#65533;>o&#65533;&#65533;F&#65533;F&#65533;q&#65533;&#1215;&#65533;0&#65533;&#65533;&#65533;&#65533;&#65533;&#65533;&#65533;Ft&#65533;$&#65533;&#65533;&#65533;-&#65533;|&#65533;%&#65533;3&#65533;;&#49794;Xq$.+&#65533;o&#65533;&#65533;&#65533;D&#65533;&#65533;:&#65533;&#65533;&#65533;&#65533;J&#65533;&#1184;&#65533;&#65533;h&#65533;R&#65533;gt&#65533;A&&#65533;&#65533;30mL&#65533;"X1Lo&#65533;	&#65533;B&#65533;&#65533;&#65533;LY&#65533;&#65533;&#65533;&#65533;Hlf&#65533;&#65533;hN&#1492;2/&#65533;3=3`&#65533;sO&#65533;F&#65533;s&#65533; &#65533;JI&#65533;K&#65533;Pk,&#65533; NK&#65533;&#1800;&#65533;M&#65533;Q&#65533;M&#65533;&#65533;s6&#65533;&#65533;\&#65533;&#620; E(&#65533;&#65533;&#65533;Su&#65533;&#65533;&#299;&#65533;!RA&#65533;&#65533;H ~&#65533;	&#65533;@N <&#65533;+Xl"&#65533;&#65533;" 0&#65533;&#65533; &#65533; &A<ADa(=&#65533;!F&#65533;R&#65533;&#65533;&#65533;Y&#65533;&#65533;a&#65533;&#65533;$&#65533;$&#65533;a!&#65533;a?&#65533;&#65533;?&#65533;Ayv#&#65533; &#65533;ra&#65533;
o&#65533;&#65533;&#573352;&#65533;&#65533;tB&#65533;qN&#65533;M&#65533;]&#65533;nC&#65533;&#65533;&#65533;P&#65533;&#65533;&#65533;W&#65533;&#65533;_OM`>&#65533;D}X&#65533;fE&#1868;&#65533;0&#65533;gO&#1619;3&#65533;J&#65533;./&#65533;sxTs&#65533;&#65533;0e&#65533;F&#65533;&#65533;&#65533;&#65533;&q&#65533;&#65533;&#13162;&#12910;&#65533;I1Q&#65533;@&#65533;)&#65533;%.&#65533;&#65533;X&#65533;0&#65533;Y&#65533;&#65533;/nV0&#65533;og&#65533;Ir3&#65533;	E&#65533;&#65533;D&#65533;&#65533;X&#65533;jf&#1606;&#65533;'&#65533;&#65533;hqR&#65533;&#65533;UN&#1072;AME2k&#65533;&#65533;Qa&#65533;&#65533;&#65533;O&#65533;&#65533;&#65533;&#65533;&#65533;&#246;l&#65533;&#65533;&#65533;D&#65533;&#65533;xv&#65533;&#65533;&#135;&#65533;&#65533;_KrDjS&&#65533;&#65533;&#65533;$&#65533;.g8Auomt&#65533;&#65533;&#65533;&#65533;&#65533;V&#65533;V&#65533;&#65533;`	f&#65533;fG+&#65533;,$W&#65533;< &#65533;&#65533;&#65533;@&#65533;u<&#65533;a&#65533;aY&#65533;a&#65533;&#65533;0Z&#65533;&#65533;&#65533;(&#1952;T@&#897;&#65533;&#65533;&#65533;&#65533;b&#65533;FD&#65533;&#65533;a!&#65533;a$&#65533;&#65533;`	&#65533; &#65533;&#65533;&#65533;v&#65533;>&#65533;&#65533;|&#65533;p&#65533;VE0&#65533;&#65533;&#65533;P&#65533;&#65533;py{2Uc&#65533;dt$G&#65533;K&#65533;_5&#65533;&#1468;&#65533;/a&#65533;&#65533;&#65533;&#65533;&#65533;fJP&#65533;a@r&#65533;P&#65533;FL&#65533;ntG&#65533;b&#65533;&#65533;&#65533;77&#65533;&#65533; &#65533;'&#65533;&#45190;dcF&#65533;&#65533;I&#65533;J&#65533;D&#65533;|&#65533;O0&#65533;&#65533;&#65533;&#65533;H&#65533;&#65533;&#65533;&#65533;&#65533;$&#65533;g&#65533;&#65533;&#65533;)x&#65533;&#65533;4Q&#65533;j&#65533;&#65533;&#65533;X:&#65533;Y&#65533;&#65533;*QE81&#65533;0&#65533;b&#65533;&#65533;&#65533;&#65533;v&#65533;xL&#54660;i&#65533;&#65533;&#65533;&#65533;&#65533;1&#65533;&#65533;&#65533;&#65533;P&#65533;R&#65533;&#65533;&#65533;	&#65533;&#65533;ux8&#65533;&#65533;l&#65533;vlk&#65533;&#65533;%0&#65533;&#65533;J{&#65533;J&#65533;R&#65533;4&#65533;l&#65533;&#65533;&#65533;&#65533;+&#65533;P(&#1418;<&#65533;v&#65533;?&#65533;&#65533;P&#65533;a&#65533;@4&#65533;\&#65533;&#65533;&#65533;R&#65533;0&#65533;+r&#65533;  &#65533;&#65533;&#65533;<`&#65533;&#65533;&#65533;&#65533; &#65533;8!&#65533;&#65533;&#65533;&#65533;a&#65533;a&#65533;%&#65533;&#65533;&#65533;y;&#65533;h&#65533;&#907;~&#65533;d&#65533;&#65533;!&#65533;A0&#65533;!2&#65533;0&#65533;!&#65533;&#65533;N&#65533;~&#65533;B&#65533;	>&#513;&#65533;ddi&#65533;/1&#65533;&#65533;ym&#1542;o&#65533;y&#65533;U5&#65533;P&#65533;r&#65533;&#65533;&#1965;_&#65533;/&#65533;X,&#65533;W"&#65533;&#65533;Y&#65533;o(&#65533;&#65533;&#65533;J&#65533;y&#65533;,}C&#65533;K4zeKM&#1552;&#65533;1&#65533;D&#65533;sD5c&#65533;&#686;H&#65533;G&#65533;&#65533;&#65533;&#65533;&#65533;B&#65533;d&#65533;mi&#65533;&#1976;&#65533;&#65533;pJ&#65533;&#65533;J&#65533;&#65533;&#65533;.bh&#65533;&#212;&#65533;&#65533;Mh&#65533;&#65533;&#65533;&#65533;l&#65533;0&#65533;&#65533;=8&#65533;&#65533;fI	&#65533;&#65533;7&#65533;63&#65533;&#65533;F%&#65533;1&#65533;&#65533;H.&#65533;]&#65533;2#&#65533;[&#65533;&#65533;.*w&#65533;m/&#65533;&#65533;&#65533;4#&#65533;P&#65533;QQ&#65533;P&#65533;|&#65533;&#968;&#65533;(%&#65533;&#1561;?pWk((P&#65533;J(.&#65533;&#65533;A&#65533;&#65533;A&#65533;^&#65533;2@z`z&#65533;&&#65533;&#65533;&#65533;&#65533;&#65533;&#65533; &#65533;ll`&#65533;`a*@&#65533;X%&#65533;*&#65533;&#65533;&#65533;N3&#65533;NK&#65533;M&#39433;&#65533;&#65533;b&#65533;&#65533;&#1185;4&#65533;&#65533;&#65533;&#65533;&#65533;&#65533;0&#65533;a&#65533;B
	J b&#65533;
a&#65533;&#65533;&#1045;&#65533;&#65533;t]"[&#65533;5_&#65533;^!&#65533;0/-rrK&#65533;&#65533;1&#65533;&#65533;nh|G&#65533;n&#65533;y&#65533;)&#65533;&#65533;r&#65533;&#65533;7&#65533;76&#65533;&#65533;[&#65533;H&#65533;bI&#65533;w&#65533;P&#65533;&#65533;{b&#65533;&#651;&#65533; e&#65533;&#65533;&#65533;&#65533;&#65533;Dl<&#65533;{&#65533;&#65533;{&#65533;&#65533;&#65533;] &#65533;&#65533;&#65533;&#65533;&#65533;x&&#65533;&#65533;x&#65533;,&#65533;&#65533;&#65533;&#1624;N&#65533;/8&#65533;&#65533;&#65533;&#65533;&#65533;A&#65533;&#8443;{&#65533;GX.&#65533;&#65533;j#&#65533;&#65533;)a&#65533;c2&#65533;&#65533;&#65533;^2&#65533;G'_&#65533;[&#65533;4&#65533;,&#65533;&#65533;m&#65533;&#65533;Q&#664;&#65533;[z&#65533;&#65533;4GX&#65533;|&#65533;$.&#65533;'&#65533;&#65533;[&#65533;`&#65533;&#65533;&#34537;&#65533;J&#65533;&#65533;&#65533;K~KB&#65533;&#65533;&#877;&#65533;j&#65533;&#65533;&#65533;;&#65533;a:
d&#65533;>@N | H&#65533;&#65533;3;!&#65533;&#65533;&#65533;&#65533;&#65533;"`z`&#65533;&#65533;$&#65533;r&#65533;&#65533;$a&#65533;&#65533;R&#65533;&#65533;&#1300;&#65533;&#65533;'|&#65533;0k&#65533;&#65533;$&#65533;A&#545;&#65533;&#65533;&#65533;av&#65533;&#65533;F&#65533;a&#65533; 	L&#65533;>`&#65533;@da&#65533;a&#65533;&#65533;&#65533;&#65533;&#65533;+B&#65533;&#65533;&#65533;"{^&#65533;&#65533;6\&#65533;&#65533;<MJ&#368;L&#65533;	&#65533;y&#65533;K&#65533;&#65533;&#49239;8C&#65533;7&#65533;J)&#2003;u#&#65533;&#65533;&#65533;&#65533;hZ&#65533;g&#65533;&#65533;8&#65533;&#65533;&#65533;&#65533;&#65533;@&#65533;j&#514;&#65533;L&#65533;&#65533;m&#65533;&#65533;A&#65533;/^&#65533;n&#1377;O&#65533;\c9H&#65533;&#65533;gy&#65533;&#65533;W
&#65533;)g&#65533;&#65533;7;&#65533;:&#1544;&#65533;/&#65533;[&#65533;&#65533;&#65533;&#65533;:&#65533;&#65533;&#65533;=&#1611;&#65533;&#65533;Ym&#65533;OOz&#65533;q&#65533;&#65533;h&#65533;&#65533;`X&#65533;&#65533;e2(t&#65533;1&#65533;&#65533;[&#65533;`x&#1857;&#65533;]&#65533;&#65533;&#65533;&#65533;&#65533;k&#65533;&#65533;&#65533;&#65533;{&#65533;Zf&#65533;&#65533;&#65533;".&#65533;&#63796;X.Rk&#65533;	"&#1511;&#65533;|?&#65533;&#65533;&#65533;^O~	&#65533;&#65533;&#65533;WN<TBll F >&#65533;b@r@&#65533;Ye`W1&#65533;:&#65533; *@&#65533;@&#65533; 
!&#65533;8a$A&#65533;X!&#65533;!%k8\&#65533;VD_&#65533;F//?&#65533;l&#65533;C&#761;&#65533;&#65533;|&#65533;&#65533;&#65533;&#65533;&#65533;L 0 P@&#65533;&#65533;v&#65533;r&#65533;fl/M&#65533;&#65533;&&#65533;&#65533;&#65533;Y&#65533;n&#65533;'&#65533;&#65533;|p&#65533;&#65533;:&#65533;&#65533;i&#65533;&#65533;&#65533;&#65533;&#65533;Y&#65533;&#65533;&#65533;_D&#65533;&#65533;&#65533;Y&#65533;&#65533;@$&7&#65533;b&#65533;k;&#65533;y&#65533;"p&#65533;&#65533;&#65533;cCOH&#65533;&#65533;&#65533;*&#65533;/&#65533;z&#65533;&#65533;&#65533;W'&#65533;I*&#1440;q&#2031;E&#65533;&#65533;&#65533;h&#65533;&#65533;&#65533;>&#65533;p60&#65533;;&#65533;&#65533;&#65533;&#65533;&#65533;7&#65533;X&#65533;"&#65533;&#65533;=&#65533;{&#65533;&#65533;>W&#730;l3&#65533;\&#65533;[xK&#65533;)3&#65533;y&#65533;&#65533;Y&#65533;Y&#65533;F&#65533;~&#65533;&#65533;&#65533;&#65533;	Z&#65533;C&#65533;&#65533;&#65533;&#65533;K&#65533;{&#65533;&#65533;v&#65533;&#65533;m&#65533;Ek&#1875;&#65533;vJ&#65533;J&#65533;&#192;&#65533;&#1091;S&#65533;&#65533;S&#1937;&#65533;&#65533;&#65533;&#65533;&#65533;&#65533;&#65533;H`B h&#65533;~`0&#65533;$&#65533;&#65533;&#65533;&#65533;&#65533;`&#65533; @ B&#65533;&#65533;4	"&#65533;&#65533;&#65533;$M&#65533;&5B&#65533;&#65533;+l&#65533;&#1181;+W&#924;9r&#65533;&#65533;y<g&#65533;&#65533;&#65533;#&#65533;5&#65533;&#65533;&#65533;&#65533;s*&#1257;S&#65533;&#65533;];w&#65533;&#65533;&#65533;|/&#65533;;w&#65533;&#1309;&#493;&#65533;4b&#65533;&#65533;@*&#65533;*&#65533;'',d&#65533;0!&#65533;&#65533;@&#65533;&#65533;&#65533;c&#65533;ng;v&#65533;br&#65533;&#65533;&#65533;&#65533;J&#65533;a?^$&#65533;Q&#65533;I&#65533;3&#65533;5{&#65533;&#1849;t&#65533;&#65533;&#65533;8N&#65533;^&#65533;&#8069;&#65533;&#65533;&#65533;&#65533;&#65533;&#65533;>&#65533;&#65533;&#65533;&#65533;&#65533;&#65533;/&#65533;&#65533;&#65533;&#65533;&#23388;&#65533;r&#461;'1&#65533;&#65533;\&#65533;mI&#65533;o&#886;L&#65533;&#65533;&#1499;&#65533;&#65533;&#603;G&#65533;^={&#65533;&#65533;&#65533;&#391;;&#65533;&#65533;&#1916;{&#65533;]/&#65533;pz&#65533;&#65533;&#65533;&#65533;<&#65533;&#65533;&#65533;&#65533;&#65533;&#65533;&#65533;]&#65533;4&#65533;&#65533;&#65533;&#65533;v&#65533;=&#693;K&#65533;&#65533;8&#65533;"9&#65533;&#65533;|y&#65533;&#65533;&#65533;|&#65533;&#65533;e8\&#65533;&#65533;&#65533;&#65533;^,_p&#65533;n&#65533;&#65533;m&#65533;&#1421; 
&#65533;6&#65533;&#65533;&#65533;7&#65533;pc &#65533;"8&#65533;r&#65533;X&#65533;&#65533;&#65533;&#65533;Xd&#65533;&#65533;eY&#65533;&#65533;&#65533;w&#65533;p&#65533;:.u&#65533;&#65533;E &#65533;g&#65533;8!&#65533;X&#65533;wp&#65533;({B&#65533;M&#65533;9&#903;&#65533;z&#65533;&#65533;c=&#65533;&#65533;
&#65533;`&#65533;J &#65533;H&#65533;'!&#65533;&#65533;&#65533;&#65533;&#45891;&#65533;xY&#65533;&#65533;"\&#65533;&#65533;&#65533;a&#65533;&#65533;b&#65533;3&#1092;&#65533;;&#65533;&#65533;[q&#189;)&#65533;=&#65533;&#65533;Ig&#65533;v&#1929;g&#65533;&#65533;&#65533;f>&#65533;&#65533;SK4&#65533;@&#65533;
'&#65533;&#65533;H !CL &#65533;
(&#65533;&#65533;	, AD&#65533;Bt tH!&#65533;,&#65533;&#65533;#&#65533;pb&#65533;$&#65533;r&#65533;&#136;&#65533;itiD&#65533;w&#65533;~&#65533;E&#65533;&#65533;&#1557;L[&#65533;D&#65533;&#65533;&#491726;|&#65533;&#65533;N9&#1336;&#65533;	/&#1476;&#65533;M0&#65533;&#65533;&#65533;&#65533;Ap&#1025;?&#65533;&#65533;	1&#65533;3O<;Y&#65533;UWb&#65533;&#65533;&#1868;}&#65533;&#65533;w&#65533;&#65533;
^&#65533;&#65533;^{|&#65533;ca&#65533;&#65533;F&#65533;Wf&#65533;&#65533;x&#65533;{&#65533;g&#65533;}&#65533;&#65533;&#65533;&#65533;&#65533;we&#65533;z&<&#65533;&#65533;&#65533;&#65533;t&#65533;#&#65533;o&#65533;&#65533;il3&#65533;\<k&#65533;&#65533;&#65533;&#65533;;&#65533;\&#65533;u^}&#65533;ZE&#65533;&#65533;x&#1479;yW&#65533;H&#65533;&#65533;&#65533;e^&#65533;&#65533;&#65533;&#65533;&#896;&#65533;%&#65533;;&#65533;<8Fm&#65533;d?}&#65533;c&#65533;&#65533;&#65533;7rCu&#65533;V7x &#65533;X?&#65533;&#65533;6T&#65533;&#65533;&#65533;&#65533;&#65533;-86R&#65533;uc&#65533;&#65533;&#65533;6&#1172;i&#622;\e&#65533;&#65533;&#65533;&#65533;%&#65533;R&#65533;&#65533;&#65533;af|c)WH&#65533;&#65533;&#65533;&#65533;&#65533;&#65533;&#65533;&#1477;m;&#65533;x&#65533;&#65533;&#65533;&#65533;xc&#65533;'&#65533;&#65533;&#65533;4)&#65533;&#1370;o&#65533;&#65533;c&#65533;s&#65533;&#65533;a~]&#65533;&#65533;&#65533;3&#65533;&#65533;&#1836;0Ks&#65533;&#1417;&#65533;&#65533;&#65533;4&#65533;&#65533;&#65533;<&#65533;&#65533;&#65533;fl&#65533;&#838;&#65533;mclq&#65533;&#65533;o&#65533;&#65533;&#65533;&#65533;CM%E&#65533;	(&#65533;p&#65533;:Q&#65533;
PM&#65533;)8&#65533;&#65533;`&#65533;AK&#65533;q&#65533;#&#65533;0&#65533;&#65533;&#65533;@bI&&#65533;P2INl&#65533;&#65533;1&#65533;3&#65533;&#65533;&#65533;&#65533;&#65533;Z}),t;&#65533;@&#65533;&#65533;e&#65533;&#65533;&#65533;&#1146;!&#65533;b&#65533;"&#65533;&#65533;&#65533;9&#65533;1&#65533;O(&#65533;Q&#65533;@* &#65533;|&#65533;&#65533; &#65533;E&#65533;Q.&#65533;&#65533;4-	&#65533;&#65533;6&#65533;&#65533;&#65533;
&#65533;t&#65533;F'&#65533;&#65533;\d3&#65533;!q&#65533;&#65533;G=&#65533;!]&#65533;&#65533;&#65533;D&#65533;-F2}&#65533;&#65533;{&#65533;&#65533;%&#65533;%1&#65533;[^8B&#65533;&#65533;&#65533;V/4QKZF;&#65533;`=&#65533;M&#65533;&#65533;&#65533;rc&#65533;z&#65533;cl&#65533;&#65533;@&#65533;&#65533;&#65533;&#65533;:h&#65533;&#65533;&#65533;&#65533;s&#65533;<&#65533;&#65533;HI8S8&#65533;&#65533;eH&#65533;!d&#65533;&#289;!Dr&#65533;&#65533;]&#65533;&#65533;&#65533;&#65533;&#65533;&#65533;F&#65533;&#65533;&#65533;&#65533;I&#65533;ir&#65533;&#65533;L&#65533;%=&#65533; &&#65533;rA&#65533;&#65533;P7&#65533;!&#65533;&#65533;3JK*&#4344;&#65533;&#335;&#65533;&#65533;&#65533;}&#65533;&#65533;&#65533;)&#65533;D&#65533;&#65533;,&#65533;&#65533;#&#65533;&#65533;K&#65533;0&#65533;I&#65533;dJhJ&#65533;K&#65533; &#65533;M&#65533;L4h&#65533;R:&#65533;Q&#65533;k&#65533;&#65533;&#65533;&#65533;&#649;&#65533;p'&#65533;5M6&#65533;&#65533;&#65533;&#904;&#65533;t&#65533;&#65533;&#65533;`h&#65533;&#65533;@'`&#65533;b&#65533;|`&#65533;&#65533;P)&#65533; @ f09B&#45252;$&#65533;HL&#65533;&#65533;&#65533;&#65533;$&#65533;!&#65533;!&#65533;&#65533;F;&#65533;&#65533;&#65533;&#65533;&#65533;&#65533;]&#65533;&#65533;Ga&#65533;&#65533;&#65533;3z&#65533;W&#65533;&#65533;(&#65533;1&#65533;qH,ap &#65533;&#65533;&#65533;4A&#65533;@F2&#65533;&#65533;&#65533;&#65533;p&#65533;9&#65533;G@&#65533;F&#65533;&#65533;%&#65533;XD&#1170;&#264;&#65533;&#203;F&#65533;j&#65533;]N2&#65533;&#65533;&#65533; &#65533;&#65533;E&#65533;X&#65533;C&#16465;V&#65533;)U&#65533;&#661;<&#65533;&#65533;z,&#65533;!&#476;jLgm&#65533;g&#65533;&#65533;&#65533;1&#65533;&#65533;&#65533;&#65533;&#65533;&#65533;&#65533;:&#65533;&#65533;&#65533;&#65533;+&#65533;+5.{&#65533;e&#65533;&#65533;&#65533;&#65533;&#65533;ef&#65533;&#65533;&#65533;&#65533;&#1034;v&#65533;&#65533;%&#65533;~S&#65533;&#961;&#65533;j[{&#65533;&#65533;&#65533;&#65533;&#65533;&#65533;&#65533;rX{&#65533;&#65533;,6&#65533;&#65533;jf;&#65533;&#1228;&#65533;&#1425;&#65533;K&#65533;gL,&#65533;h&#65533;&#65533;&#65533;3&#65533;&#65533;&#65533;&#1318;&#65533;&#65533;JWr&#65533;&#65533;E&#65533;u}I&#65533;&#65533;nn0T&#65533;v&#65533;&#65533;[&#65533;8&#65533;mfe&#65533;x&#65533;&#65533;7&#65533;e&#65533;&#65533;&#65533;&#1865;&#65533;&#65533;&#1500;&#65533;w&#65533;&#65533;u&#65533;&#65533;\sX&#65533;&#65533;x&#65533;S&#65533;&#65533;&#65533;y&#65533;#v@&#65533;D0&#65533;&#65533; vA: &#65533;y&#65533;8 &#65533;&#65533;&#65533; q &#65533;"Q&#65533;IX&#324;&.&#65533;D&#65533;&#65533;	@P&#65533; &#65533;&#65533;&#65533;&#65533;&#65533;w&#65533;YJdL7s&#65533;&#65533;&#1705;9&#65533;&#65533;j0C&#65533;&#65533;1&#65533;QX<"y&#65533;&#65533;|p&#65533;&#65533;&#65533;:&#65533;,&#65533;A&#65533;&#65533;E:&#65533;Q.&#65533;&#65533;q&#65533;9&#65533;l&#65533;&#65533;\&#65533;y%P]&#65533;3&#65533;&#26273;&#65533;<&#65533;&#65533;&#65533;q&#65533;6&#65533;&#65533;&f&#65533;H&#65533;&#65533;v&#65533;&#65533;&#278;Q&#65533;&#65533;&#65533;l&#65533;&#65533;7wF.q&&#65533;&#65533;f&#65533;&#65533;:&#65533;X&#65533;v&#65533;Y&#65533;&#452;&#65533;&#65533;&#65533;I&#65533;l&#65533;]l&#1960;q&#1393;5&#1129;&#65533;R&&#65533;&#65533;&#65533;h^)Gq&#65533;h&#574;DH&#65533;&#65533;)&#65533;Z&#65533;ZH&#65533;&#65533;e&#65533;&#65533;9&#65533;&#65533;&#65533;&#1426;&#65533;&#65533;&#1664;:&#65533;I Y&#65533;&#1485;|&#10975;m&#65533;&#65533;&#1170;&#65533;_&#65533;&#720;v&#65533;&#65533;[7;&#65533;&#65533;&#1717;&#65533;&#65533;X$P.)&#65533;&#8632;&#65533;&#65533;&#65533;
y?&#65533;i&#65533;&#65533;#/m&#65533;&#65533;+gV&#65533;&#27174;&#65533;HL&#65533;&#65533;p&#65533;^&#65533;H&#65533;2fz&#65533; V21&#65533;&#65533;P
O&#65533;&#65533;)s &#65533;&#65533;&#65533;&#65533;W&#65533;&#65533;@	g&#65533;C!&#65533;&#65533;C0B"&#65533;&#65533;C!&#65533;	Pd&#65533;&#65533;C&#65533;&#65533;&#65533;4&#65533;.a&#65533;XP&#1279;k&#65533;&#65533;`b	&#65533;i&#913;d(&#65533;&#1029;.&#65533;&#65533;Q&#65533; &#65533;Q&#65533;&#65533;
D0Ce@&#65533; 0&#65533;&#65533; 5@&#65533;%&#65533;&#65533;&#65533;&#1628;&#65533;{&#65533;&#65533;g9&#753;&#65533;&#65533;&#65533;&#65533;&#65533;j[md&#65533;X&#65533;&#65533;_&#65533;M+&#65533;e&#65533;jz&#65533;&#65533;&#65533;&#65533;&#65533;&#65533;&#65533;AUr&#65533;
$j&#65533;Jc&#65533;&#65533;U&#65533;&#65533;!&#65533;n&#65533;&#65533;&#65533;&#65533;6&#65533;&#65533;c,}&#723;y&#65533;&#65533;&#65533;_&#65533;&#65533;&#65533;b&#65533;&#65533;&#65533;r9j&#65533;&#65533;$&#1291;&#65533;i&#65533;&#65533;&#65533;&#65533;W&#65533;I-tI&#65533;&#65533;&#65533;o6y&#65533;&#646;&#65533;&#65533;&#65533;&#65533;#(&#65533;>&#65533;V^&#65533;&&#65533;&#65533;|&#65533;&#65533;&#65533;&#65533;&#65533;%&#1686;&#261;&#65533;&#65533;+9&#65533;]?&#65533;&#65533;o&#65533;&#65533;SO&#65533;&#65533;D-&#65533;&#65533;L&#65533;&#65533;&#65533;]&#65533;&#926;B&#65533;i}&#65533;=V&#65533;&#65533;&#65533;&#65533;7K&#65533;&#65533;0&#65533;p&#65533;9&#65533;]&#65533;&#65533;&#65533;&#65533;&#897;&#1281;&#65533;E_&#65533;'&#65533;1<&#65533;&#65533;x&#65533;x&#65533;&#65533;&#65533;P4&#65533;" O'&#65533;`'&#65533;&#65533; `h&#65533;3)@p}&#65533;q&#65533;&#65533;P&#65533;Cb$&#65533;&#65533;`	&#65533;0	&#65533; x&#65533;P&#65533;Up
&#1344;&#65533;0R&#65533;ws&#65533;&#65533;E;&#65533;\&#65533;&#65533;j&#65533;#x&#65533;&#65533;&#65533;
&#65533;&#65533;
&#65533;&#65533;
&#65533;&#65533;&#1248;&#65533;&#65533;1&#65533;&#65533;U&#65533;&#65533;  &#65533;a&#65533;	&#65533;`&#65533;&#65533;&#65533;&#65533;&#65533;76&#65533;CBDB&#65533;:&#65533;}&#65533;wE&#65533;QW&#65533;&#65533;:[$ghe&#65533;&#65533;Z&#65533;uZ}EB&#65533;\&#65533;&#65533;C&#65533;&#65533;&#65533;g&#65533;&#65533;Q3?&#65533;cM%M4ca7aTidtN&#65533;1&#65533;i$'i&#65533;1&#65533;2&#65533;V&#65533;G&#65533;7o*U(&#65533;j6&#65533;j&#65533;!w&#65533;DV&#65533;G5&#65533;w&#65533;&#65533;Vn&#65533;&#65533; &#65533;!&#65533;&&#65533;&#65533;&#65533;|r&#1408;&#65533;&#65533;`&#391;l&#65533;Vl&#65533;&#65533;]&#65533;&#65533;H&#65533;&#65533;G&#65533;1w&#65533;1kI&#65533;m&#65533;w!<&#65533;]^&#65533;I&#65533;&#65533; &#65533;&#65533;L&#65533;X&#65533;&#65533;&#65533;n&#65533;H&#65533;%m&#65533;&#65533;sv!o&#65533;d&#65533;&#65533;&#65533;h&#65533;&#65533;&#65533;&#65533;&#65533;o&#65533;&#65533;W&#65533;aF&#65533;8p&#65533;&#65533;&#65533; &#65533;@D0(&#65533;&#65533;&#65533;/&#65533; &#65533; p-&#65533;'0 5PB G&#65533;`#	&#65533;&#65533;&#65533;&#65533;&#65533;&#65533;0	&#65533; Q&#65533;x&#65533;Q&#65533;B&#65533; 5+&#65533;&#65533;j|WK&#65533;&#65533;&#65533;&#65533;&#65533;&#65533;`&#65533;&#65533;&#65533;&#65533;>&#65533;0	&#65533;&#65533;
&#65533;&#65533;O e&#65533; &#65533;)&#65533; &#65533;&#65533;&#65533;c @3&#65533;&#65533;00!E&#65533;&#65533;v&#65533;zRm&#65533;&Km7c]&#65533;>&#65533;&#65533;wxpI&#65533;&#65533;&#65533;&#1592;wW&#65533;w&#65533;&#65533;Y&#65533;&#65533;Vm&#65533;Vf&#65533;v<&#65533;".&#65533;&#65533;gcrxXq;&#65533;&#65533;W&#65533;&#65533;W&#65533;&#65533;X&#65533;h&#65533;Ty&#65533;6A&#65533;&#65533;2&#65533;e&#65533;dY&#65533;&#65533;2&#65533;U#&#65533;&#65533;Yn&#65533;Dw&#65533;}&#65533;&#65533;z&#65533;&#65533;&#65533;&#65533;A6&#65533; &#65533;i&#65533;Z&#65533;&#65533;[&#65533; &#65533;&#65533;{&#65533;9&#65533;B|&#65533;&#524;&#65533;&#65533;{&#65533;9&#65533;&#65533;w&#65533;&#65533;&#65533;&#65533;&#65533;6&#65533;&#65533;&#65533;&#65533;q\&#65533;fzxg&#65533;&#65533;&#65533;&#65533;|&#65533;@&#65533;&#65533; {&#65533;W6&#1941;&#65533;&#65533;&#1499;&#65533;WJ&#1257;K&#65533;&#65533;&#65533;zx^&#65533;&#65533;E^&#65533;Yu&#65533;c&#65533;&#65533;@&#65533;&#1615;&#65533;&#65533;&#65533;&#65533;&#1503;&#65533;8F&#1025;_&#65533;ui
8&#65533;g&#65533;&#65533;&#544;
XcF
&#65533;F&#65533;!&#65533;p
T&#65533;0&#65533;&#65533;&#65533;`(&#65533;&#65533;%02&#65533;@ E&#65533;n&#65533;&#65533;0&#65533;&#65533;&#65533;	&#65533;&#65533;&#65533;#b&#65533;&#65533;&#65533;&#65533;&#65533;&#65533;`@)&#65533;H&#65533;&#65533;&#65533;&#65533;&#65533;?}&#65533;&#65533;0&#65533;Jh6&#65533;&#65533;&#1520;&#65533;&#65533;&#65533;&#65533;
&#65533;@l&#65533;]&#65533;T&#65533;fD&#65533;&#65533;Vfq&#65533;  &#65533;&#65533;&#65533;&#65533;c(`M&#65533;&#65533;`&#65533;&#65533;&#65533;&#65533;5&#65533;7l&#65533;&#65533;&#65533;l&#65533;&#65533;u&#65533;Tj&#65533;5&#65533;&#65533;&#65533;W#x&#65533;&#1031;Hosh&#65533;@&#65533;B&#65533;&#35332;6&#65533;&#65533;h&#65533;&#65533;hY&#65533;B3v&#65533;&#65533;xR&#65533;&#65533;&#65533;&#65533;&#65533;_&#65533;dFh&#65533;&#65533;&#65533;1&#65533;1o&#65533;&p&#65533;X&#65533;&Gr&#65533;&#65533;&#65533;&#1098;y&#65533;T|&#65533;&#65533;&#20823;&#65533;6$&#65533;&#65533;&#65533;&#65533;/&#65533;&#1419;&#1128;[&#65533;Z&#65533;&#65533;
&#65533;R5&#168; &#65533;&#65533;`&#13204;aV&#65533;7&#65533;&#65533;!&#65533;
&#65533;&#65533;&#65533;k&#65533;&#65533;&#65533;&#65533;&#65533;]&#65533;&#398;&#65533;F&#65533;&#65533;&#65533;&#65533;&#65533;&0&#65533;+&#65533;R&#65533;(2&#65533;&#65533;&#65533;&#65533;&#65533;s&#65533;&#65533;&#65533;o&#65533;2)p&#65533;t&#65533;&#65533;md&#65533;Y&#65533;}2&#65533;l&#65533;'&#65533; &#65533;&#65533;!&#65533;)ch+&#65533;&#65533;&#65533; 
&#65533; &#65533;4 &#65533;.&#65533;b&#65533;u&#65533;} &#65533;&#65533;UQ.		&#65533;@&#65533;5K	&#65533;&#65533;P9&#65533;[&#65533;&#65533;&#65533;%#&#65533;&#65533;(v&#65533;&&#65533;&#65533;D&#65533;`
&#65533;0z&#65533;\PM@&#65533;&#65533;2%0PPu&#65533; Pu&#65533;)P&#65533; &#65533;d[&#65533;-P=Q&#65533;&#65533;P&#65533; ceWvt&#65533;&#65533;j&#65533;}x&#65533;jv&#65533;g&#65533;&#65533;v&#65533;&#65533;&#65533;&#65533;&#65533;Wxw&#65533;%&#65533;y&#65533;&#65533;ng&#65533;rYx&#65533;yW&#65533;&#65533;&#65533;&#65533;x&#65533;&#65533;WCX&#65533;&#65533;&#65533;&#65533;J[Nm22&#65533;&#65533;&#65533;%&#65533;X2(cj&#65533;wj&#65533;&#65533;Bq&#65533;E&#65533;K&#65533;&#65533;!8&#65533;}&#65533;]&#65533;&#65533;~&#65533;&#65533; &#65533;hI&#65533;G{&#65533;s{&#65533;&#65533;{&#65533;&#65533;l&#473;&#65533;{&#65533;&#65533;P|&#65533;{&#65533;&#65533;G&#65533;&#65533;&#65533;&#424;&#65533;&#65533;&#65533;[&#65533;&#65533;[&#65533;&#65533;W5&#65533;&#65533;&#65533;&#65533;X&#65533;&#65533;&#65533;&#65533;G3]&#65533;'&#65533;F&#65533;Vb&#65533;&#65533;*H&#65533;7s&#65533;]&#65533;i&#65533;&#65533;&#65533;&#65533;&#50782;&#65533;&#65533;&#65533;&#65533;7s&#65533;Eb&#65533;&#65533;%w+3;&#65533;&#65533; &#65533;&#65533;&#65533;&#65533;&#65533;&#65533;&#65533;	&#65533;W&#65533;M&#65533;&#65533;;&#65533;TN&#65533;&#65533;&#65533;,X&#65533;&#65533;1&#65533;e&#65533;&#65533;&#65533; k&#65533;&#65533;%&#65533;&#65533;&#65533;01&#65533;&#65533;2&#65533;c&#65533;&#65533;&#65533;&#65533; &#65533;  &#65533;!p[y&#65533;v&#65533;&#65533;5J	e	U&#65533;&#65533;`b&#65533;&#65533;B0&#65533;
&#65533; > 	&#65533;p&#65533;p7[&#65533;f&#65533;1&#65533;&#314;&#65533;&#65533;&#864;
&#65533;&#65533;T&#65533;@&#65533;4&#65533;"P-Dh&#65533; -&#65533; T7W&#65533;&#65533;&#65533;&#65533; &#65533;&#65533;&#65533;c&#65533;3G`&#65533;&#65533;&#65533;p&#65533;p&#65533;&#65533;I&#540;&#65533;&#65533;[D&#65533;&#65533;l&#1545;fu}$&#65533;h&#65533;&#65533;f&#65533;7Dh&#65533;u&#65533;\sX&#65533;|&#65533;&#65533;&#65533;\&#65533;&#65533;&#517;&#65533;&#605;&#65533;k&#65533;&#65533;E3&#65533;C5&#65533;h&#65533;&#65533;&#65533;&#65533;
&#65533;c&#65533;&&#65533;q&#65533;	j'&#65533;&#65533;'&#65533;6yp$2q&#65533;o&#65533;!&#65533;&#65533;&#65533;&#65533;&#65533;&#65533;GE#[&#65533;J&#65533;m&#65533;$9&#65533;&#65533;K&#65533;&#65533;9&#65533;5&#65533;&#65533;&#65533;&#137;l&#65533;x&#65533;*&#65533;&#65533;G&#65533;&#65533;,&#65533;&#65533;&#65533;&#65533;&#65533;&#65533;&#65533;&#65533;&#65533;P&#65533;p&#65533;g&#65533;&#65533;&#19212;&#168;&#65533;&#503;&#65533;&#65533;HL&#65533;a%&#65533;FVy&#65533;m&#65533;&#65533;L&#65533;&#65533;l&#65533;&#65533;&#65533;*%-&#894;x&#65533;&#65533;X&#65533;&#65533;#^&#65533;v%&#65533;F&#65533;R&#65533;=7"&#65533;G&#1823;&#65533;,&#65533;&#65533;&#1100;5G&#65533;&#65533;&#65533;&#65533;X&#65533;&#65533;1&#65533;&#65533;F&#65533;l&#65533;)&#65533;;&#65533;Q&#65533;A1&#65533;&#65533;W&#65533;&#65533;&#65533;&#65533;F&#65533;!&#65533;&#65533;#0"0&#65533;g&#65533; 	&#65533;O+P(/ b`}&#65533;up[V&#65533;&#65533;?&#65533;&#65533;	B\	&#65533;&#65533;	&#65533;
&#65533;&#65533;&#65533; ` (&#65533;&#65533;&#65533;ph&#65533;&#65533;v&#65533;wAtA&#65533;&#65533;&#65533;&#65533;&#1328;&#65533;&#65533;I0&&#65533;&#65533;&#65533;&#65533;g,n&#65533;OIZK&#65533;o&#65533;&#65533;PJ&#65533;)&#65533;V&#65533;G &#65533;&#65533;&#65533;&#65533;&#65533;&#65533;&#65533;H&#65533;<H&#65533;J&#65533;gU&#65533;ly&#65533;l&#65533;"&#65533;DK&#65533;&#65533;w&#65533;&#65533;k&#65533;k&#65533;n&#65533;&#65533;&#65533;T&#65533;\&#65533;Imwk&#65533;oU&#65533; r.x&#65533;&#65533;Y1y'&#65533;'pB&#65533;&#65533;X&#65533;&#65533; (Z,[1&#65533;yD&#65533;&#65533;&#65533;&#65533;&#65533;&#65533;w&#65533;}&#65533;&#65533;\D8&#65533;hg&#65533;7z&#65533;&#65533;|ICJ&#65533;y5\C&#65533;&#65533;-&#65533;&#65533;H|&#65533;8&#65533;&#827;&#65533;&#65533;&#65533;&#65533;&#65533;&#65533;&#65533;m&#65533;&#65533;\&#65533;&#65533;l&#65533;&#1227;&#65533;&#65533;&#65533;&#65533;&#65533;&#65533;&#65533;k&#65533;&#65533;9&#65533;&#65533;E[&#1145;{&#65533;&#65533;~H#&#65533;&#65533;/;&#65533;&#65533;"H&#65533;Z&#65533;X&#65533;&#65533;&#65533;z&#65533;)&#65533;~~hc6K9&#57800;&#65533;#&#65533;vM&#65533;&#65533;svCY&#65533;&#65533;&#65533;&#1181;&&#65533;&#65533;8Q&#65533;;&#65533;%N&#65533;X&#65533;l_&#65533;l&#65533;|eX &#65533;&#15626;&#65533;*-&#65533;&#65533;Dy&#65533;&#65533;&#65533;`&#65533;@&#65533;&#65533;1 - %1&#65533;$&#65533;P&#65533;$&#65533; KpNb x&#65533;z&#65533;<&#65533;&#65533;`&#1369;&#65533;	&#65533; ?l&#65533;	&#65533;
&#65533;&#65533;I&#65533;  /&#65533;&#65533;p&#65533;@&#1856;JEHZ2h&#65533;A	&#65533;@&#1840;#&#65533;`&#65533;0U&#65533;+pg\ &#65533; U)&#65533;D&#65533;&#65533;{M&#65533;p&#65533;&#65533;&#65533;&#65533;Uv&#65533;$P!`&#65533;%@h&#65533;&#65533;&#65533;xs&#623;F4&#65533;&#1662;Od:&#65533;m&#65533;{hlF&#65533;&#65533;&#1672;&#65533;&#65533;&#65533;k&#65533;&#65533;E&#65533;&#65533;3&#65533;&#1786;&#65533;&#1722;6&#65533;%X&#65533;&#65533;&#65533;&#65533;f>d&#65533;&#65533;t" :F&#65533;#|&#65533;ub&#65533;@~&#65533;&#65533;52&#65533;<G)&#65533;&#65533;
&#65533;m&#65533;c&#65533;N&#65533;=&#65533;0f&#65533;&#65533;.&#65533;+xC&#65533;&#65533;J&#65533;&#65533;w&#65533;l&#65533;={&#65533;&#65533;9&#65533;&#65533;$&#65533;&#65533;I&#65533;&#65533;{&#65533;&#65533;&#65533;_&#65533;&#65533;,&#65533;&#9996;&#65533;&#65533;&#65533;&#65533;&#65533;&#65533;\&#65533;&#65533;\&#65533;&#65533;&#65533;&#1552;&#65533;&#65533;<&#65533;&#65533;g&#65533;&#65533;&#65533;I&#65533;&#65533;&#65533;Q&#1083;&#65533;&#65533;&#65533;8&#65533;,&#65533;mM&#65533;&#65533;l&#65533;&#65533;d&#65533;&#65533;!&#884;#&#65533;&#65533;\&#65533;&#65533;
&#65533;-"&#65533;&#65533;&#65533;&#65533;"-&#1206;
&#65533;&#65533;&#65533;X&#65533;-&#65533;k&#65533; &#65533;i<&#65533;Yo&#65533;&#65533;$N&#65533;&#65533;&#65533;&#65533;0#04`)p6&#65533;&#65533;{&#65533;&#1041;BU@~&#65533;a i z&#65533;&#65533;&#65533;&#65533;3&#65533;	Rm	s&#65533;	&#65533;&#65533;	&#65533;&#65533;	&#65533;&#65533;
&#65533; 5@&#65533;  V@	&#65533;0&#65533;&#65533;&#65533;&#65533;&#65533;&#65533;&#65533;&#65533;&#65533;7&#65533;.&#1936;&#65533; &#65533;@&#65533;&#65533;&#912;&#65533;&#65533;n@@ ' &#65533;&#65533;U)&#65533; &#65533;&#65533;V&#65533;AW6&#65533;Xg&#65533;P&#65533;WW&#65533;&#1057;c&#65533;p&#65533;,&#65533;zP&#65533; 5b/&#65533;&#65533;A&#65533;&#65533;O&#65533;&#65533;z&#65533;~&#65533;&#65533;&#65533;.	&#65533;v&#65533;%8s0&#65533;&#65533;S&#65533;V&#65533;O&#65533;&#65533;a&#65533;h&#1527;&#65533;&#65533;&#65533;&#65533;&#65533;&#65533;=&#65533;/M&#65533;1~R&#65533;{r&#65533;>&#65533;&#65533;&#65533;&#65533;&#65533;&#65533;&#65533;&#65533;&#1785;3&#65533;&#65533;u&#65533;$&#65533;;&#65533;N&#65533;:&#65533;&#1113;+W&#65533;&#65533;s&#65533;&#65533;mI&#65533;I&#65533;&#65533;*N&#65533;&#65533;r&#65533;r&#65533;&#65533;u&#65533;I&#65533;fH&#65533;9s&#65533;'&#935;&#65533;p&#65533;&#65533;&#65533;&#65533;M&#65533;p@&#65533;&#65533;&#65533;i&#65533;o&#1978;m&#65533;&#1421;U&#65533;U&#65533;j&#65533;&#65533;U&#1782;m\&#65533;z%&#65533;5&#1781;k&#1660;&#65533;&#65533;F[&#1714;e&#994;&#65533;&#65533;&#65533;5k&#1388;]&#65533;{-&#65533;^&#65533;o&#65533;&#65533;&#65533;p&#2047;{&#65533;&#65533;&#65533;&#65533;&#65533;&#15824;&#65533;&#65533;&#65533;u[7&#65533;&#65533;&#65533;v&#65533;&#65533;&#65533;s&#65533;&#65533;S1&#65533;&#65533;&&#65533;4&#65533;&#65533;&#2018;zS&#65533;:i8&#1393;e&#65533;v&#65533;&#65533;&#65533;m&#1849;s&#65533;&#65533;&#65533;&#65533;&#65533;&#65533;&#1450;&#65533;&#65533;[&#65533;t&#65533;Oq<{&#65533;&#65533;i&#65533;9&#65533;&#65533;I9&#65533;&#65533;I&#65533;&#65533;&#65533;&#1457;&#16285;]&#65533;&#65533;&#65533;&#315;{&#65533;&#65533;y&#65533;&#65533;&#65533;G&#65533;&#65533;&#65533;&#65533;&#65533;&#65533;&#1651;w&#65533;&#65533;}{&#65533;&#65533;&#65533;&#65533;&#65533;^>}&#65533;&#65533;/?&#65533;&#65533;&#65533;&#65533;&#65533;g&#65533;d&#65533;A&#65533;P&#65533;x&#65533;!(&#65533;w.&#816;A|&#65533;&#65533;D>0aT &#65533;2&#65533;`&#65533;&#65533;&#65533;X&#208;J($&#65533;1&#65533;x#&#65533;@9DF &#65533;&#65533;L2&#1636;O8&#65533;$RH9&#65533;S&#65533;H&#65533;a
;,&#65533;&#65533;Vh&#65533;%^|&#65533;ea&#65533;q&#65533;pb"&#65533;9&#65533;&#65533;&#65533;j&#65533;&#65533;&#65533;ZdQ&#65533;E&#65533; c&#65533;V8!&#65533;,&#65533;`&#65533;	$p@Z\&#65533;
0&#65533;`>&#65533;&#65533;&#65533;>&#65533;&#65533;W&#65533; 6&#65533; &#65533;J5&#65533;T.&#65533;@&#65533;&#65533;3:&#65533;&r&#65533;z)&#65533;d&#65533;)&#65533;&#65533;&#65533;m8X&#65533;&#65533;uV]&#65533;&#65533;96c&#65533;i&#65533;&#65533;X-6&#65533;&#65533;&#65533;&#65533;)&#65533;&#65533;&#65533;)&#65533;g&#65533;&#65533;uZ&#65533;~&#65533;I9_&#65533;u&#65533;&#65533;a&#65533;$&#65533;"&#65533;Tw\r&#65533;&#65533;&#65533;;&#65533;6&#65533;&#65533;&#65533;&#65533;&#65533;&#65533;|&#65533;7&#65533;{&#65533;&#231;^{&#65533;!0&#130;2&#65533;p<&#65533;&#65533;N`&#65533;R&#65533;M&#30013;6&qf&#65533;&#65533;&#65533;q::&#65533;&#65533;&#65533;&#137;&#65533;&#65533;V&#65533;&#65533;&#65533;ak}&#65533;&#65533;&#65533;&#65533;-*V&#65533;&#65533;&#65533;u8^y&#65533;&#65533;&#65533;&#65533;&#65533;&#65533;&#65533;5&#47856;h&#65533;&#65533;fm&#65533;R&#65533;&#65533;&#65533;&#65533;&#65533;&#65533;1&#65533;&#65533;&#65533;9&#65533;w&#65533;&#65533;j&#65533;&#65533;&#65533;&#36842;i&#65533;/&#65533;&#65533;:+i&#65533;&#65533;&#65533;&#65533;&#65533;&#292;&#65533;&#65533;j&#65533;z~+&#65533;&#65533;&#65533;.K+m&#65533;&#65533;,&#65533;&#1054;
+&#65533;[N&#65533;2&#65533;&#65533;>3&#65533;&#1798;&#65533;&#65533;X&#65533;&#397;&#65533;&#65533;W&#65533;&#65533;&#65533;&#1600;&#65533;&#65533;op&#65533;1&#65533;&#87106;&#1447;&#65533;&#65533;&#65533;9&#65533;&#65533;#wr&#65533;,&#65533;&#65533;u&#65533;`&#65533;:h &#65533;&#65533;]&#65533;&#65533;&#65533;>&#65533;&#2013;w^&#65533;S&#65533;&#65533;&#65533;%&#65533;&#65533;&#65533;&#65533;&#65533;&#65533;&#65533;&#65533;/&#65533;&#65533;&#65533;!&#65533;&#65533;	<O&#65533;,,&#65533;&#65533;&#65533;&#65533;&#65533;D &#65533;P &#65533;4&#65533;@``&#65533;&#65533;cSN&#65533;$?&#65533;&#65533;;&#65533;&#65533;&#65533;F"&#65533;&#65533;J&#65533;&#65533;d~L4&#65533;&#65533;L>i2&#65533;"lHB?@"&#65533;&#65533;(F1
R&#65533;"&#65533;0E+f&#65533;&#65533;aHC-`&#65533;7&#65533;&#65533;k<c&#65533;x&#65533;*T1&#65533;H&#65533;D&#65533;&#65533;J@=&#65533;&#65533;P&#65533;j@&#65533;&#65533;(  A	FpC&#65533; &#65533;"8&#65533;
F&#65533;&#65533;AQ&#65533;&#65533;&#65533;*@D\ Rx@&&#65533;1&#65533;&#65533;&#65533;&#65533;F&#65533;NV&#65533;&#65533;$&#906;E&#65533;&#65533;j&#65533;H&#65533;&#65533;=+9&#65533;I&#65533;s&#65533;#&#65533;c	k\S&#65533;&#65533;&#65533;&#65533;&#65533;$)r&#65533;#lV&#65533;&#65533;&#65533;&#65533;qbdG&#65533;s0&#65533;y&#65533;&#65533;7&#65533;&#65533;)W.&#65533;d&#65533;&#65533;P&#65533;&#65533;x&#65533;N^&#65533;&#65533;W&#65533;l&#65533; U&#65533;!&#65533;&#65533;u2&#65533;5&#65533;&#65533;&#65533;<!JOlu&#65533;gq@y&#65533;P*&#65533;&#65533;&#65533;e&#65533;y&#65533;V&#65533;&#212;&#65533;pQ&#65533;u&#65533;&#65533;S&#65533;&#65533;&#65533;&#1120;&#65533;3&#65533;&#65533;
U&#65533;y6&#65533;&#65533;&#65533;1dq&#65533;&#1084;&#65533;&#65533; Mk|&#65533;5&#65533;b&#65533;|&#65533;&#65533;|&^s&#65533;&#65533;&#2028;&9&#65533;vN&#65533;y&#65533;&#65533;4&#65533;&#65533;&#65533;Y3&#65533;l&#65533;m-&#65533;;&#65533;g&#65533;Y&#65533;&#65533;&#65533;&#65533;n|&#1243;Q&#65533;&#65533;&#65533;&#65533;,E&#65533;%h&#65533;&#65533;Cz&#65533;5Da%/#F&#65533;&#65533;&#65533;&#65533;5&#65533;&#65533;s&#65533;u&#65533;q&#65533;D&#65533;&#65533;Qdx&#643;<&#65533;&#65533;&#65533;]&#65533;&#65533;&#65533;}LII&#65533;+&#65533;']&#65533;I&#38239;&#65533;&#65533;&#1298; PLG&#65533;&#65533;(&#65533;A&#65533;&#517;*&#65533;&#65533;&#65533;&#323;&#65533; CV&#1026;&#65533;@z(&#1354;&#65533; &#65533;&#65533;&#65533;&#65533;)X&#65533;&#65533;P\&#65533;p0&#65533;&#65533;B&#65533;&#65533;&#65533;&#65533;$&#65533;E&#65533;U&#65533; &#65533;&#65533;= &#65533;&#65533;&#65533;C&#65533;P&#65533;GDB&#65533;&#65533;&#65533;'>&#65533;&#65533;&#65533;&#65533;(&#65533;Ui&#65533;&#65533;_&#65533;&#65533;(F2&#65533;&#65533;f#&#65533;&#65533;"A
V@BAP
J0&#65533;+T&#65533; &#65533;A&#65533; p&#65533;\P"8/)0A:p&#65533;	\&#65533;&#65533;&#65533;&#65533;(
D&#65533;A&#65533;&#65533;N&#65533;&#65533;2&#65533;&#65533;&#65533;]&#40121;&#65533;&#65533;&#65533;&#1713;&#65533;&#65533;	:&#65533;&#65533;&#65533;&#65533;Br&#65533;&#65533;Nc&#65533;{#&#65533;&#65533;V&#65533;*&#65533;&#65533;&#65533;&#65533;C'6&#65533;&#65533;&Lr	/&#65533;&#65533;cF&#65533;bt$&#65533;&#65533;&#65533;v&#65533;9&#65533;&#65533;n>(M)J&#65533;s&#65533;&#65533;&#65533;B&#65533;F&#65533;&#65533;&#65533;&#65533;W(&#65533;&#65533;'k&#65533;b&#65533;&#65533; &#65533;4(8(&#65533;&#1832;&#65533;&#65533;%qPd9&#65533;%&#65533;"&#65533;K&#65533;&#65533;
&#65533;&#65533;*q&#65533;Y&#65533;&#65533;&#65533;Nf&#65533;h&#65533;&#65533;17&#65533;&#1653;&#65533;&#65533;&#65533;&#65533;`ga&#65533;)&#65533;!#&&#65533;&#65533;&#1318;&#65533;&#65533;&#65533;dm6s&#65533;9&#65533;1&#65533;&#65533;ve+&#65533;&#65533;&#65533;&#65533;JU&#65533;V&#65533;c&#65533;n&#65533;&#1648;T&#65533;&#65533;&#65533;&#65533;4&#65533;
U&#65533;&#65533;&#65533;&#65533;&#65533;&#65533;&#65533;qW&#65533;*&#65533;&#65533;(&#65533;&#65533;&#65533;iY<&#65533;n}&#65533;H&#65533;&#65533;&#65533;&#65533;"]&#65533;&#65533;&#65533;:&#65533;T&#1099;f&#65533;&#65533;bZ&#65533;&#65533;'&#65533;&#65533;&#65533;&#65533;#--&#1145;&#65533;<&#65533;&#65533;&#65533;&#65533;C&#65533;u,R`Adp&#65533;&#65533; &#65533;-T&#65533;&#65533;&#1568;&#65533;&#65533;+Z&#65533;
S&#65533;b&#65533;&#65533;&#65533;&#65533;&#1030;=&#65533;&#65533;&#65533;D&#65533;&#65533;@&#65533;sh&#65533;&#65533;&#65533;$4s(D"AGH"&#65533; &#65533;&&#65533;&#65533;$i&#1818;&#65533;&#65533;%0a&#65533;&#65533;a&#65533;&#65533;p-&#65533;&#65533;	F&#65533;`&#65533; "&#65533;&#65533;+&#65533;&#65533;&#65533;@&#65533;&#65533;&#65533;&#65533;:&#65533;&#1547;&#65533;j=p&#65533;&#65533;2&#65533;J0"&#65533;  &#1536;@DBQ&#65533;&#65533;&#65533;"&#65533;6p&#65533;
&#256;&#65533;F5&#65533;q&#65533;&#65533;T&#65533; v&#65533;&#65533;1&#65533;P&#65533;&#65533;x&#65533;2&#65533;3&#65533;&#65533;{s&#65533;&#65533;\&#65533;kX&#65533;d&#65533;&#65533;&#65533;X8&#1413;s&#65533;&#65533;{1&#65533;&#65533;Q$&#65533;ezw&#65533;&#65533;]&#65533;&#65533;&#65533;$&#65533;&#65533;&#65533;&#65533;3hQ&#65533;^&#65533;&#215;&#65533;0&#65533;I&#65533;&#65533;C<YG&#65533;Xe&#65533;&#65533;&#65533;&#65533;&#65533;&#65533;9&#65533;1&#65533;&#65533;&#65533;yf&#65533;gf&#65533;&#748;&#65533;&#65533;&#65533;X8&#65533;&#65533;&#65533;&#65533;&#762;&#65533;&#65533;&#65533;&#65533;7&#65533;!<&#65533;&#65533;&#65533;E&#65533;&#65533;&#65533;&#65533;&#65533;L\zv3&#65533;&#65533;1M&r&#65533;cyp&#65533;&#65533;&#65533;Y&#65533;&#65533;a2&#65533;&#65533;&#65533;&#65533;&#65533;QZ&#65533;&#65533;"&#65533;XhB&#65533;|d$/4h&#65533;&#65533;hj9&#65533;&#65533;&#65533;2A&#65533;&#65533;S&#65533;&#65533;&#65533;e&#65533;R&#65533;{&#65533;9&#65533;zO&#65533;&#653;b-&#65533;&#65533;R&#65533;&#65533;&#65533;&#1852;&#463;&#65533;&&#65533;o&#65533;&#65533;<29t\&#65533;d&#65533;b&#65533;h&#65533;&#65533;3&#65533;{&#65533;&#65533;>&#65533;&&#65533;&#65533;^i&#65533;&#1108;&#65533;&#65533;&#65533;&#65533;&#65533;&#65533;i&#65533;5C&#65533;&#65533;(=&#65533;a
7&#65533;.x&#65533;TD&#65533;A 	&#65533;10&#65533;uC&#65533;S0&#65533;RO&#65533;&#65533;>&#65533;6x&#65533;; +Ex&#65533;I&#65533;&#65533;E&#65533;;p2&#65533;&#65533;!&#65533;&#65533;&#65533; &#65533;,X;&#65533;&#65533;5&#65533;&#65533;?0<G K&#65533;m&#1259;m[F@&#65533;?p&#65533;+`(@p&#65533;G&#65533;7@&#65533;1&#65533;&#65533;%&#65533;&#65533;&#65533;# &#65533;&#65533; &#65533;&#65533;&#65533;&#65533;&#65533; r CI&#65533;08`&#65533;&#65533;&#65533;pH&#65533;&#545;&#65533;&#65533;&#65533;9&#1194; `&#65533; &#65533;&#65533;&#512;p&#65533;+PXX&#65533;l&#65533;
&#65533;;3?<&#65533;&#635;&#65533;3&#65533;&#65533;<&#65533;&#65533;1&#65533;&#65533;&#65533;#E&#65533;sXDET&#65533;&#65533;<&#65533;@<&#65533;&#65533;j9&#65533;0&#1699;&#65533;&#65533;&#65533;$2&#65533;&#65533;6&#65533;>&#65533;&#65533;Dq)&#65533;&#65533;&#65533;&#65533;J$&#65533;&#65533;&#525330;&#65533;&#65533;I&#65533;J&#65533;&#65533;Mj&#65533;tH	Q&#65533;&#65533;&#65533;&#65533;
&#65533;A&&#664;&#65533;&#65533;x&#65533;z3b&#65533;1KFaz&#65533;&#65533;q&#65533;&#65533;{Fh&#65533;&#1040;&#65533;&#1064;&#65533;&#65533;&#65533;&#65533;&#65533;#&#65533;&#65533;h&#65533;&#65533;&#65533;&#65533;&#65533;<&#65533;&#65533;<&#65533;&#65533;&&#65533;&#65533;&#65533;3&#65533;+G&#65533;&#252;p&#1852;&#65533;&#65533;&#65533;&#65533;&#65533;%&#65533;&#65533;&#336;<&#65533;&#65533;=&#65533;_L&#65533;&#65533;pbd|&#65533;&#65533;&#65533;H&#65533;&#65533;rD&#65533;r&#65533;R&#65533;&#65533;T&#259;4&#65533;_&#1622;Qd&#65533;&#65533;&#8745;&#712;s&#65533;x xH&#65533;vqx&#65533;&#65533;D3?&#65533;,?&#65533;q&#65533;\&#65533;&#65533;q&#65533;4~)&#65533;&#65533;&#65533;?&#65533;[wx&#65533;Bp&#65533;&#65533;&#65533;8&#65533;X&#65533;:&#65533;&&#65533;&#65533;NXTh&#65533;&&#65533;P&#65533;D&#65533;6H&#65533;7&#65533;&#65533;=&#65533;?(&#65533;&#65533;>&#65533;6&#65533;#&#65533;0&#65533;&#65533;3&#65533;&#65533;;&#65533;&#65533;3H&#65533;9&#65533;&#65533;<&#65533;@pAHpFHD@&#65533;DH&#65533;BA&#65533;4&#65533;PH&#65533;&#65533;&#1155;2`$H!&#65533;&#65533;&#65533;7P&#65533;&#65533;&#65533;G&#65533;&#65533;	&#65533;!x&#65533;P&#65533;*&#65533;&#65533;0h-&#65533;&#513;`&#65533;&#65533;,&#65533;*&#65533;&#65533;z&#65533;&#65533;7&#65533;-p&#65533;*&#65533;P&#65533;&#65533;j&#65533; &#65533;&#65533;&#65533;&#65533;&#65533;2&#65533;03z&#65533;&#65533;?&#65533;&#65533;0&#65533;&#65533;&#65533;Y&#65533;#&#65533;{&#65533;&#65533;C1H&#65533;Y(&#65533;8G\&#65533;6&#65533;&#267;A#&#65533;&#65533;&#65533;&#65533;&#65533;(@z&#65533;ca#&#65533;&#1230;&#65533;`&#333;\&#1249;4Xt4&#65533;&#65533;Y&#65533;&#65533;p&#65533;[d&#65533;<S
&#65533;&#65533;&#65533;&#65533;k&#65533;=&#65533;&#1013;Q<&#1931;&#65533;P&#65533;t&#65533;&#65533;&#65533;h<PhD3&#65533;&#65533;&#65533;&#65533;
&#1908;F&#65533;&#1802;)&#65533;Pzd&#65533;;2'&#65533;%2j*2%{2r2&#65533;&#65533;&#65533;#{&#65533;&#65533;&#65533;&#65533;&#65533;e&#65533;2&#65533;&#65533;P~&#65533;&#65533;}Q4{F&#15662;&#65533;x(&#65533;&#65533;&#65533;&#65533;&#65533;9&#65533;&#65533;/6)/<&#65533;Ho&#65533;&#65533;&#65533;2&#65533;X$xp&#65533;)Jc)&#65533;&#65533;&#65533;&#65533;&#65533;&#1170;&#65533;R,=0J0I&#65533;4&#65533;&#65533;H0O&#65533;&#65533;z&#65533;q&#65533;5&#513;&#65533;&#65533;&#65533;&#65533;8X&#65533;.`PP@&#65533;LJP&#516;BH/3X3 &#65533;5&#65533;E&#65533;&#65533;&#65533;D&#1027;5&#65533;&#65533;9&#65533;<A&#65533;:&#65533;&#65533;5&#65533;&#65533;> &#65533;B(B@&#65533;&#65533;A&#65533;&#65533;?&#65533;6&#65533;&#65533;&#65533;&#65533;&#65533;)&#65533;&#65533;?&#65533;&#65533;.   &#65533;&#65533;&#65533;*&#65533;p&#65533;8%&#1664;
&#65533;&#65533;&#65533;&#65533;-&#65533;&#65533;(&#65533;&#65533;0&#65533;"&#65533;0C2&#65533;&#65533;P&#65533;?&#65533;&#65533;&#65533; 
xM&#65533;"&#65533;
x7&#16399;s&#65533;8&#65533;H lP&#553;&#65533;&#65533;&#65533;Mf&#65533;'&#65533;>&#65533;&#65533;O&#65533;&#65533;S%&#65533;2%I&#65533;F&#65533;t&#65533;4&#65533;9&#65533;H&#65533;&#65533;&#65533;&#65533;&#65533;&#513;&#65533;&#65533;&#65533;Q&#65533;:&#65533;&#65533;&#1552;&#65533;:&#65533;&#65533;>E&#65533;&#65533;1&#65533;I&#65533;R|&#65533;:K&#1204;~q&#65533;u&#65533;3&#65533;Z13`&#437;hQ&#65533;&#65533;=&#65533;`&#65533;a&#65533;&#65533;&#65533;h&&#65533;&#65533;P&#65533;&#65533;&#65533;2&#65533;&#65533;&#65533;&#65533;%DB&#65533;0&#65533;N}F&#1176;
&#65533;&#65533;},&#65533;&#65533;oj&#65533;&#1894;&#65533;1&#65533;0QpJZr
Q&#65533;&#550;}Z&#65533;&#65533;&#65533;&#65533;`Z)cQ)3Y&#65533;G`&#65533;&#65533;&#65533;\P&#65533;T&#65533;&#65533;b&#65533;&#65533;i&#65533;&#65533;&#65533;&#65533; /fq&#65533;&#65533;NR&#65533;&#65533;H&#65533;t&#65533;t&#65533;&#65533;&#65533;&#65533;&#65533;I+&#65533;[&#65533;&#65533;&#65533;&#65533;&#65533;&#65533;&#65533;D&#65533; Ms&#65533;&#65533;&#65533;&#65533;y&#65533;&#65533;<&#65533;a&#65533;)x&#65533;UP&#65533;&#65533; &#65533;@!XH&#65533;&#65533;&#65533;jQ&#65533;R J&#65533;&#65533;1&#1026;.0-@&#65533;' &#65533;?&#65533;%&#65533;M&#65533;&#65533;F8D&#65533;&#65533;K&#65533;&#65533;HpE(>&#65533;&#65533;5H&#65533;6&#65533;:&#65533;:&#65533;&#65533;;&#65533;<&#65533;@&#65533;@&#65533;7&#1538; 0&#65533;&#65533;&#1025;'8&#65533;60* &#65533;P&#65533;&#65533;2$&#65533; G&#65533;&#65533;&#65533;*&#65533;C &#65533;KQ&#65533;&#513; H&#65533;#&#65533;&#65533;T{&#65533;X8h&#65533;P&#65533;G&#65533;A9&#65533;&#65533;&#704;&#65533;&#65533;&#65533;&#65533;&#65533;-`YpmPn&#65533;t&#65533;&#65533;&#65533;&#65533;&#65533;Me&#65533;&#65533; a&#65533;&#741;&#65533;eY}\F-&#65533;&#65533;&#65533;e&#65533;&#65533;&#168;&#65533;$&#65533; e[$X&#65533;&#65533;&#65533;&#65533;&#65533;&#65533;&#65533;&#65533;X&#65533;4&#65533;&#65533;&#65533;&#65533;vP&#65533;&#65533;	&#65533;&#65533;bZ&#65533;t&#65533;n&#65533;G*N&#65533;wl&#65533;Fi&#65533;&#65533;i&#65533;&#65533;&#65533;&#65533;&#65533;f&#65533;F&#65533;&#65533;'0&#65533;;w&#65533;Y&#65533;-Pz&#65533;uJ&#539;&#65533;Y&#65533;
m&#65533;&#65533;`G&#65533;;&#65533;s&#65533;c=G&#65533;qGs&#316;q&#65533;c&#65533;&#65533;K&#65533;&#65533;M&#65533;*N&#65533;&#65533;&#65533;Qmcy&#65533;&#65533;&#65533;&#65533;&#65533;&#42510;&#65533;\[&#65533;0$dy/&#65533;&#65533;&#65533;&#65533;&#65533;I&#65533;&#65533;%E&#65533;&#65533;R&#65533;\S>eF3&#65533;IZ?H&#65533;R&#65533;&#65533;&#65533;&#65533;&#65533;&#65533;u&#65533;&#65533;I&#65533;h &#65533;&#65533;@	&#65533; &#65533;&#65533;/&#515;F&#1540;Q8]RP&#65533;Q0&#65533;&#65533;;&#1026;-X,&#65533;H&#65533;5`&#65533;J&#65533;K&#65533;&#65533;L87t&#65533;&#65533;F&#65533;&#65533;&#65533;&#65533;;&#65533;<&#65533;8 2H&#65533;4X&#65533;8&#65533;?&#65533;?&#65533;0`PP&#65533;$&#65533;*X&#65533;&#65533;x&#65533;&#65533;8&#65533;!&#65533;SC#&#65533;L&#65533;&#65533;	&#65533;&#65533;J	&#65533;&#1599;&#65533;&#65533;&#65533;  &#65533;&#513;&#65533;&#65533;&#65533;u&#65533;H&#65533;&#65533; R!"&#65533;&#65533;	&#65533;&#65533;
&#65533; 
&#65533;P&#65533;&#1516;&#65533;&#65533;&#1664; 7&#65533;&#65533;`&#65533;&#65533;&#65533;&#65533;&#65533;&#65533;/&#65533;&#65533;	&#65533;Mv&#65533;D&#65533;=&#65533;
&#65533;ju&#65533;W&#65533;&#65533;&#65533;=&#65533;`&#65533;(&#65533;&#65533;&#65533;C
$r&#65533;&#65533;&#65533;&#65533;#A&#65533;&#65533;&#65533;&#65533;&#65533;u4W&#65533;&#65533;|&#65533;&#65533;&#65533;~&#65533;vP&#65533;5+&#1071;&#65533;19N&#65533;orQD~&#595;&#65533;!&#65533;&#65533;F&#65533;5&b&#65533;&#65533;&#65533;&#65533;&#65533;>&#65533;,&#65533;J&#65533;B&#65533;c$&&#65533;{b&#65533;&#1286;&#65533;X&#65533;&#65533;&#65533;1&#891;&#65533;?&#65533;&#65533;l&#700;u&#65533;&#65533;	&#65533;&#65533;l&#65533;&#65533;q&#65533;&#65533;&#65533;&#65533;&#65533;&#65533;lD^&#65533;E3j&#65533;j&#65533;&#65533;:T&#65533;&#65533;&#65533; &#65533;&#65533;(&#65533;&#65533;(&#65533;&#65533;&#65533;&#65533;&#65533;&#65533;m&#65533;&#904;&#65533;&#65533;EB&#65533;&#65533;H&#65533;&#65533;&#65533;&#65533;)eT~n&#65533;Ne&#65533;&#65533;&#65533;&#197;&#65533;X&#65533;&#65533;&#557;0&#65533;@&#65533;&#65533;&#65533;&#65533;&#65533;a 	 &#65533;&#65533;&#65533;9@K&#1055;S8&#65533;,gnT&#65533;Cp&#65533;4`&#65533;+&#65533; &#65533;:x&#65533;&#65533;L&#65533;O&#65533;O&#1028;4&#65533;J`P&#65533;&#65533;&#65533;G&#65533;&#65533;=&#1027;&#65533;&#65533;;&#65533;;&#65533;&#65533;&#65533;<-P5&#65533;%p&#65533;+&#65533;,h#&#65533; &#65533;}&#65533;&#65533;H&#65533;&#65533; &#65533;&#65533;&#65533;p&#65533;`&#65533;(&#65533;i&#65533;&#65533;&#65533;&#65533;&#65533;&#65533;M&#65533;&#65533;H&#65533;&#65533; &#65533;\eC&#1186;&#65533;9&#65533;l}C&#1537;0 R&#65533;&#65533;h&#518;m&#65533;=&#65533;&#65533;2&#65533;&#65533;t&#65533;&#65533;/gY3Yu&#65533;&#65533;,n0&#1010;/&#1418;`&#187;&#65533;&#65533;#&#65533;&#1033;&#65533;&#65533;9&#65533;B&#65533;&#65533;H[>&#65533;q&#65533;(&#65533;&#65533;&#65533;&#65533;K&#901;&#65533;&#65533;D&#65533;>J&#65533;&#65533;f&#65533;&#65533;&#65533;TL&#65533;&#65533;v&#65533;&#65533;&#65533;	&#65533;x&#65533;&#65533;&#1603;&#65533;&#65533;8&#65533;&#65533;&#65533;.&#65533;&#65533;R&#459;	&#65533;&#65533;&#65533;&#376;F&#65533;}&#65533;&#65533;:9&#65533;u&#65533;"1&#65533;&#65533;&#65533;	&#65533; &#1616;&#65533;&#65533;0T&#65533;tlB&#65533;&#65533;&o&#646;&#65533;vau<&#65533;&&#65533;1ue&#65533;&#65533;#vd&#65533;&#65533;1&#65533;aj&#65533;&#65533;&#65533;62Rgmp&#65533;&#65533;&#65533;W&#65533;&#65533;&#65533;_&#65533;s&#65533;H&#65533;&#65533;&#65533;&#65533;&#65533;&#65533;&#65533;ywx&#65533;&#65533;&#65533;s&#65533;w{&#65533;&#65533;&#65533;w&#65533;hR&#65533;0&#65533;&#65533;`&#65533;&#65533;x&#65533;G&#65533;&#65533;;&#65533;&#65533;&#65533;{hg(#x0Mw&#65533;V&#65533; 
h&#65533;'@&#65533;>&#65533;&#65533;&#65533;)TX&#65533;&#65533;&#65533;UPT&#65533;I`&#65533;\&#65533;,x&#65533;0&#65533;&#65533;G&#65533; ' O(]O( N&#65533;Q &#65533;fhf`&#65533;Z`&#65533;P`&#65533;>P&#65533;7`:&#1693;&#65533;>&#65533;)&#65533;&#65533;0p&#65533;w&#65533;/x&#65533;[&#65533;$&#1719;$&#65533;i&#65533;-]&#65533;
&#65533;}f&#65533;&#65533;R&#65533;&#65533;&#65533;&#1985;&#65533;k&#65533;&#65533;&#65533;&#65533;
A&#65533;&#65533;{&#65533;&#65533; &#65533;8nU&#65533;A&#65533;&#65533;@&#65533; &#65533;&#65533;) WHl&#65533;
NO&#65533;&#65533;{&#65533;|4&#65533;&#65533;^&#65533;&#65533;u8FW&#65533;&#65533;&#65533;	&#799;&#65533;&#65533;W&#65533;1&#65533;&#65533;3 &#65533;&#65533;&#65533;&#830;y/&#65533;I&#65533;&#65533;&#65533;@}&#65533;&#65533;&#65533;&#65533;&#65533;&#65533;&#65533;k.6S&#65533;>&#65533;&#65533;&#65533;Z$&#65533;(O &#65533;&#65533;[)&#65533;&#65533;&#65533;
&#65533;t&#65533;&#65533;9&#65533;&#65533;=&#65533;&#65533;&#65533;i&#65533;t&#65533;&#65533;s&#65533;&#65533;l&#65533;&#65533;8>s&#65533;&#65533;W&#65533;&#65533;g&#65533;&#65533;v;uj&#65533;~&#65533;&#65533;&#2024;Q&#1496;&#65533;&#65533;6&#65533;&#65533;%&#27160;C<&#65533;j&#65533;_&#65533;&#65533;b&#622;&#65533;&#65533;P&#65533;&#65533;&#65533;_Z&#65533;&#65533;&#65533;Hr&#65533;&#65533;G&#65533;&#65533;V&#65533;6l&#1518;&#65533;f&#65533; Bl&#1450;!<Xp &#200;
+,&#65533;-&#65533;&#65533;l&#1588;i+&#65533;G&#65533;%I&#65533;<	R#H&#65533;&#1784;q{&#621;&#65533;&#65533;&#65533;&#1982;&#65533;&#65533;g8q&#65533;&#65533;&#65533;W&#65533;&#65533;9t&#65533;&#65533;]&#65533;T)&#65533;&#65533;N&#65533;Bm&#65533;T&#1379;&#65533;&#1325;s&#65533;n+Ww^&#2045;&#65533;'v&#65533;<z&#65533;&#25965;go&#65533;&#65533;{&#65533;&#65533;&#141;+w.&#1914;v&#65533;&#65533;&#875;w&#65533;&#65533;{&#65533;&#65533;&#65533;&#65533;:d&#65533;&#65533;l&#65533;&#65533;a&#65533;$P&#65533;p&#65533;	fXQ&#65533;&#65533;+U&#65533;J&#65533;B&#65533;&#65533;U+S&#65533;&#65533;&#65533;&#65533;is&#65533;&#1055;7f&#65533;&#65533;y&#65533;I&L&#65533;4m&#65533;*&#65533;nQ&#65533;,&#65533;&#65533;%&#65533;&#1783;&#65533;&#2036;Ic&,&#65533;(O&#65533;)&#65533;4&#65533;-Q&#65533;&#65533;\9sg&#1057;@m&#65533;&#65533;QbC&#65533;	&#65533;O&#65533;`A&#65533;&#65533;_&#65533;PBE2f&#264;&#65533;&#65533;&#463;:l&#65533; &#65533;8&#65533;0 &#65533;)&#65533;&#65533;p&#65533;&#65533;&#65533;w&#65533;Rh&#65533;P@&#65533;0&#65533;&#65533;z&#65533;&#65533;D&#65533;&#65533;"&#65533;7&#65533;Xd&#65533;A+^&#65533;Ae&#65533;bB*&#65533;H#D&#65533;<tP&#65533;-&#65533;&#65533;&#1098;1&#65533;&#65533;&#65533;&#65533;}&#65533;&#65533;K&#65533;&#65533;&#65533;M8:&#65533;$&#65533;8&#65533;&#65533;9SRyN:H&#65533;:Y&#65533;&#65533;&#917;]~&#65533;%R&#65533;u&#65533;9g&#65533;Y&#65533;&#65533;CE&#65533;&#65533;&#65533;&#65533;d&#65533;K&#65533;S&#65533;&#65533;&#65533;&#65533;tSN;&#65533;&#65533;&#65533;&#65533;C&#65533;&#65533;N;_&#65533;&#65533;<i&#65533;%&#65533;=j&#65533;h=&#65533;&#65533;#&#65533;&#65533;&#65533;&#206;&#65533;S&#65533;C&#65533;8?&#65533;SK-&#65533;H&#65533;Y&#65533;B&#65533;x&#65533;b&#65533;&#65533;&#65533;
&#65533;F&#65533;&#65533;&#65533;C&#65533;"&#65533;&#65533;D&#65533;.&#65533;&#65533;&#65533;&#65533;r&#65533;&#65533;&#65533;&#65533;&#65533;&#65533;1qc&#65533;&#65533;&#65533;t&#65533;&#65533;64&#65533;&#65533;8:&#65533;&#65533;uN&#65533;P&#65533;&#65533;D&#65533;>q&#65533;-&#65533;B&#65533;&#65533;&#65533;&#65533;&#65533;[&#65533;&#65533;Hn&#65533;&#65533;&#65533;:&#65533;E&#65533;&#65533;k&#65533;&#65533;&#65533;&#65533;&#65533;8&#65533;;&#65533;@&#65533;:/&#65533;&#65533;&#65533;j*&#65533;&#65533;&#65533;&#65533;&#65533;&#65533;&#65533;&#61362;&#65533;Zj&#65533;&#65533;&#65533;*&#65533;&#65533;&#65533;0&#65533;&#65533;&#65533;&#65533;&#65533;L&#278;&#65533;&#65533;J&#65533;9&#65533;&#65533;K&#65533;<&#65533;W'&#65533;&#65533;r&#65533;&#65533;&#65533;&#65533;&#65533;&#65533;&#65533;<&#65533;&#65533;U&#65533;&#65533;f&#65533;l&#65533;=&#65533;&#65533;&#1843;[|&#65533;&#65533;C&#65533;W=&#65533;&#65533;&#65533;&#65533;3&#65533;&#65533;&#65533;&#65533;-&#65533;4I#0&#65533;@&#65533;1&#65533; 0Xdx@&#65533;^&#65533;&#65533;*&#65533;&#65533;
(&#65533;&#65533;&#65533;irA&#65533;U&#65533;1Gy&#65533;&#65533;&#65533;$&#65533;X&#65533;&#65533;&&#65533;X&#65533;I'&#65533;|"J&#1691;T&#65533;	+&#65533;\&#65533;&#882;{&k4&#65533;$&#65533;/&#65533;$S&#65533;,&#65533;&#65533;&#65533;&#65533;v$&#65533;&#65533;"|p&#65533;&#65533;
#l&#65533;&#65533;YC&#65533;d &#65533;&#65533;hPA|!&#65533;&#65533;B)&#65533;&#65533;8&#65533;&#65533;5&#65533;&#65533;&#65533;1&#1056;C2&#65533;&#65533;&#65533; &#65533;n&#65533;&#65533;Y&#65533; RHA&#65533;&#65533;&#65533;A{
~&#65533;	L&#65533;&#65533;&#65533;G&#65533;.&#65533;&#65533;&#65533;&#65533;&#65533;B&#65533;&#191;o&#65533;&#65533;&#65533;>&#65533;
&#65533;&#65533;&#65533;6&#65533;&[&#65533;&#65533;&#65533;:&#65533;U`&#65533;&#65533;D&#65533;R)J&#65533;R &#65533;&#65533;&#65533;@ES&#65533;&#65533;&#65533;	Pt&#65533;&#65533;r&#65533;&#65533;[R&#65533; h%AJR&#65533;@&#1699;&#65533;&#179;&#65533;&#65533;&#65533;GC&#65533;&#65533;&#65533;&#65533;Ka&#65533;Ls&#65533;	&#65533;<&#65533;)&#65533; &#65533;jH+&#65533;\y&#65533;$&#65533;H&#65533;L&#264;&#65533;D#A&#65533;%&#65533;Bq&&#65533;&#65533;L&#65533;U&#65533;&#65533;&#65533;OY&#65533;IN&#65533;-&#65533;&#65533;Ik&#1172;&#65533;HF8&#65533;iSOW&#65533;4&#344;ld$&#65533;&#65533;&#65533;|x&#65533;&#65533;&#65533;K&#65533;&#65533;c_4&#65533;&#65533;&#65533;&#65533;&#65533;&#65533;y&#65533;&#65533;G&#65533;Q y&#65533;HAR"?&#65533;a&#65533;&#65533;#=Q&#65533;&#65533;SN((&#418;\%+PX53&#65533;&#65533;24&#65533;&#65533;*&#65533;R(&#65533;&#65533;,iy&#65533;&#65533;zV&#65533;[&#65533;2&#65533;&#65533;&#267;;&#65533;A&#65533;^&#65533;&#65533;&#65533;&#65533;&#65533;&#65533;G &#65533;3&#65533;@&#65533;"&#65533;&#65533;
`&#65533;&#65533;&#65533;.p&#65533; A`A
S&#65533;&#65533;&#65533;&#65533;&#65533;':&#65533;8Ta?0B&#65533;`&#65533;<&#65533;&#65533;&#65533;%0&#65533;&#65533;Npb&#65533;g(FA
R&#65533;b&#65533;&#65533;&#65533;5&#65533;&#65533;E:&#65533;k&#1424;&#65533;4&#65533;aL&#65533;!N&#65533;&#65533; 1	A&#65533;!	1(A&#65533;& &#65533;	D &#65533;  &#65533;&#65533;&#65533;' < &#65533;&#65533;&#65533;# &#65533;T &#65533;&#65533;&#65533;9&#65533;A&#65533;h`&#65533;&#65533;*(A&#65533;&#449;p&#65533;&#512;47&#65533;&#65533;]&#65533;&#65533;&#65533;d*&#65533;x/!&#65533;HO&#65533;&#65533;C&#514;$H&#65533;&#65533;8HA&#65533;&#65533;*
$[O&#65533;?&#65533;&#528;&#65533;
&#65533; &#65533;&#274;L&I&#65533;&#65533;
Q
h@*y&#65533;&#65533;&#2020;&#65533;@ &#65533;&#65533;&#65533;&#65533;&#65533;FNlB&#65533;*&#65533;&#65533;&#65533;BO&#65533;&#65533;&#65533;tdeP&#65533;D	&#65533;&#65533;E&#1635;Q&#65533;&#65533;&#65533;!&#65533;&#65533;vL&#320;&#65533;&#65533;b&#65533;&#65533;&#65533;_&#65533;$&#65533;&#65533;&#65533;&#65533;$&#65533;&#65533;&#65533;]&#65533;
U{&#65533;&#65533;e&#65533;&#65533;&#65533;&&#65533;- "7&#65533;|R&#65533;&#65533;&#65533;&#65533;&#65533;&#65533;Ll&#65533;r&#65533;'.V'4&#65533;b&#65533;|&#65533;V&#65533;7b&#65533;&#65533;&#65533;&#65533;&#65533;*&#65533;]&#65533;:/{&#65533;1&#65533;&#828;&#65533;&#65533;&#65533;(v&#65533;&#65533;&#1207;&#65533;&#65533;&#853;o&#65533;&#65533;1&#65533;&#65533;&k&#65533;&#65533;>&#65533;&#65533;&#65533;,,.&#65533;&#65533;&#65533;q&#65533;C=&#65533;,&#65533;*&#65533;&#65533;&#65533;Q&#65533;&#65533;l&#65533;&#65533;0&#65533;&#65533;&#65533;(l&#65533;BthC&#65533;&#65533;!&#65533; EBl&#65533;&#65533;&#65533;&#65533;@	X&#65533;d&#65533;	&#65533;&#65533;&#65533; &#65533;&#65533;&#65533;E&#65533;&#65533;&B&#65533;	Ol&#65533;&#65533;(&#65533;&#65533;&#65533;,&#65533;aP B&#65533;LT&#65533;&#65533;&#65533;&#65533;nD&#65533;	O&#65533;&#65533;HE)G&#65533;fl&#65533;&#65533;5&#65533;	c&#65533;&#65533;$l8&#65533;&#65533;&#65533;&#65533;0&#65533;3&#65533;!&#65533;h2^pd&#65533;&#65533;&#65533; $d&#65533;&#65533;&#65533;&#65533;nAP i&#65533;&#65533; A
&#65533;&#65533;&#65533;&#65533;@&#667;A&#65533;N'&#65533;&#65533;} |
&#65533;&#65533;&#65533;&#65533;&#65533;h&#65533;&#65533;&#65533;S|&#65533;G=A&#65533;&#65533;&#65533;dPG&#65533;&#65533;H{Y5&#65533;&#65533;&#65533;&#65533;&#65533;&#65533;&#65533;U~&#65533;=Wu&#65533;VX&#65533;&#1670;M&#65533;&#65533;W&#65533;(&#65533;&#65533;&#65533;U&#65533;1XRWM &#65533;V&#65533;]&#1746;&#65533;&#1585;/q6&#65533;&#65533;5%&#65533;f&#65533;"&#65533;l	&#2002;&#157;&#65533;&#65533;&#144;2K&#65533;TY&#65533;&#65533;l)&#65533;J&#65533;&#65533;S&#65533;uI&#65533;#?bQ&#65533;&#65533;&#65533;&#65533;&#65533;!GI&#65533;k&#65533;"&#65533;&#1481;&#65533;=RME+^O;&#65533;b&#65533;&#65533;&#23007;4&#65533;&#65533;&#1986;&#65533;&#65533;&#65533;(A(&#65533;1[kZS&#65533;&#568;$/v&#65533;&#65533;1&#39866;b&#65533;$&#65533;F&#65533;"&#65533;&#65533;`&#65533;s&#65533;&#469;&#65533;7:&#65533;&#65533;G"&#65533;&#65533;&#65533;4&#65533;&#65533;&#65533;&#65533;&#65533;&#65533;E;&#65533;&#65533;H.,OQ&#65533;&#65533;&#65533;n'&#65533;&#65533;$Pf&#65533;&#65533;&#65533;&#481;XXZ&#65533;&#65533;&#65533;*&#65533;&#65533;&#65533;w&#65533;&#65533;&#65533;=&#65533;B&#65533;&#65533;4Ta+(&#65533;B&#513;Z&#65533;&#65533;&#65533;&#65533;#&#65533;t!&#65533;&#65533;'&#65533; &#65533;&#65533;X&#65533;
;X&#65533;F0&#65533;08B7&#65533;&#65533;&#65533;"&#65533;&#65533;/aX&#65533;|&#1795;-&#65533;&#65533;&#65533;&#65533;&#65533;t&#65533;&#65533;&#65533;f&#65533;&#65533;&#65533;)B&#65533;&#65533;\(#&#65533;&#65533;T&#65533;&#65533;&#65533;l$&#65533;&#65533;0&#65533;&#65533;&#1028;+&#65533;&#65533;a&#65533;&#65533;QP@X&#65533;@&#65533;U&#65533;<&#65533;&#65533; ,@&#65533;LC&#65533;&#65533;P&#65533;`1&#65533;&#65533;dd &#54184;&#65533;&#65533;&#65533;&#65533;&#65533;&#65533;i&#65533;^&#65533;C&#65533;&#65533;^d&#65533;&#65533;&#65533;&#65533;&#65533;&#1024;	&#65533;&#65533;&#65533;H&#65533;B2dC&#65533;Q&#65533;<&#65533;.#&#65533;Q&#65533;- ]&#65533;&#65533;&#65533;]]&#65533;&#65533;&#65533;&#65533;	`}	&#65533;&#65533;&#65533;&#65533;&#65533;&#596;&#65533;&#65533;&#65533;qK&#65533;uRd!I&#65533;&#65533;&#65533;&#65533;h&#65533;\ &#65533;eIf&#588;&#65533;&#65533;R&#65533;}&#1443;&#65533;&#65533;D&#676;xE;X&#65533;&#65533;&#65533;Q&#65533;&#65533;&#65533;&#65533;!}&#65533;|&#1355;&#65533;`&#261;&#305;&#65533;D&#65533;@&#65533;l&#65533;K&#65533;&#65533;&#65533;Kp&#65533;&#65533;ke&#65533;d&#1472;%&#65533;P&#65533;&&#65533;&#65533;8D&#65533;^IW&#65533;T&#65533; ]W&#65533;&#65533;!&#65533;!&#65533;!&#65533;
y&#65533;a&#1931;&#65533;&#791;&#65533;$&#65533;&#65533;&#65533;
&#65533;&#65533;zy&#65533;!&#65533;&#65533;&#65533;R&#65533;" 
Dy&#65533;&#766;&#65533;Z&#65533;&#65533;U&#65533;&#65533;QP_&#65533;&#65533;&#592;&#1889;&#65533;&#65533;&#65533;]'z&#65533;'&#866;t&#65533;)&#65533;AO&#65533;&#65533; 	^&#65533;m@&#65533;L&#65533;&#65533;h&#65533;&#65533;@
p&#65533;4&#65533;&#65533;&#65533;&#65533;	&#65533;
xH	<AX(lB$B&#65533;PD&#65533;&#65533;&#65533;&#65533;
&#65533;&#65533;,&#65533;%L%TB&t&#65533;&#65533;&#65533;&#65533;&#65533;&#65533;g&#65533;&#65533;*&#65533;&#65533;&#1688;B.wa&#65533;&#65533;TC1&#65533;|&#65533;8A&#65533;q&#65533;&#65533;AO&#65533;MT&#65533;&#65533;&#65533;&#65533;d&#65533;&#65533;&#65533;&#65533;&#65533;|&#65533;V&#65533;&#65533;D&#65533;>*&#65533;?&#65533;NQ%F&#65533;@&#65533;@&#65533;&#65533;4m&#65533;&#65533;<&#65533;0&#65533;G&#65533;&#65533;&#65533;&#65533;&#65533;A@&#65533;&#65533; &#65533;*&#65533;YH"&#65533;$&#65533;&#65533;&#65533;&#65533;&#65533;&#65533;"&#65533;&#65533;&#65533;&#65533;&#65533;&#65533;W&#65533;9&#65533;&#1348;&#65533;A&#65533;]=Ws]`t&#65533; &#65533;V&#65533;$&#65533;&#65533;&#65533;pm&#65533;&#65533;dK&#65533;V&#65533;&#65533;+&#65533;&#65533;E&#65533;&#65533;&#65533;&#65533;&#65533;&#65533;&#65533;&#65533;&#65533;&#65533;9&#65533;&#65533;w&#65533;&#65533;1\X&#65533;&#65533;&#65533;u&#65533;&#65533;&#65533;}J&#65533;U&#65533;F&#65533;L&#65533;
&#165;&&#65533;5	:IO:&#65533;&#65533;<I&#65533;&#65533;&#65533;&#65533;&#65533;&#65533;&#65533;&#65533;^:&#65533;U&#65533;&#65533;&#669;\f&#65533;a
&#27856;`qX&#65533;&#65533;&#65533;&#65533;&#65533;&#65533;&#65533;8&#65533;X*R&#65533;&#65533;#%&#65533;\Fx&#65533;Y	&#65533;B<!h&#65533;&#65533;B(&#65533;&#65533;&C&#65533;e1&#65533;&#65533;$'uOhK&#65533;:&#65533;&#65533;;&#65533;&#65533;&#65533;&#65533;&#960;&#65533;o&#65533;&#65533;&#65533;&#65533;gq*&#65533;q&#65533;]&#1027;6&#514;L&#65533;&#65533;&#65533;&#65533;&#65533;&#65533;@8&#65533;Qe&#65533;{D&#65533;&#65533;D&#65533;&#65533; 	t@8@&#65533;&#65533;&#65533;A&#65533;
X&#65533;x&#65533; &#65533;A$H#B&#65533;&#65533;APA&#65533;@&#65533;&#65533;&#65533;&#65533;&#65533;#X#&#2036;&#65533;n&#65533;&#65533;&#65533;&#65533;}(&#65533;B/X&#65533;&#65533;D&#65533;LX1&#65533;&#65533;\&#65533;&#65533;&#65533;&#65533;@&#65533;&#65533;
&#65533; Ku@&#65533;&#1668;&#65533;&#65533;&#65533;	&#65533;@&#65533;`_P&#65533; 	&#65533; 	&#65533; 
&#65533;TA&#65533;&#65533;	&#65533;(&#65533;:&#65533;&#65533;u&#65533;Si@|h&#65533;&#65533;L&#590;V)&#65533;&#65533;X&#65533;SA@0@&#65533;lHcDFvNOxJ&#65533;&#65533;@&#65533;&#65533;%&#65533;B5lh6&#65533;e&#65533;&#65533;&#65533;(`&#65533;6&#65533;g&#65533;e6&#65533;&#65533;W^&#1609;AI&#65533;,&#65533;`&#65533;&#65533;E&#65533;Z&#65533;&#65533;%&#65533;c&#65533;&#65533;&#293;&#65533;K&#65533;&#65533;icY&#65533;^&#65533;&#65533;&#65533;&#65533;CS&#65533;&#2160;]8
R%&#65533;&#65533;&#65533;:L&#65533;O>&#65533;MQ!&#65533;$&#65533;%&#65533;d.&#65533;lvL&#65533;a&#65533;&#65533;&#65533;]`&#65533;2W&#65533;h&#65533;*&#65533;&#65533;UW_&#65533;&#65533;&#65533;XW&#65533;&#65533;jV&#65533;N^W^&#65533;&#65533;&#65533;&#65533;&#65533;W&#65533;!&#65533;I&#65533;k&#65533;&#65533;&#65533;{&#65533;&#1514; k&#65533;[LF!z&#38378;0&#65533;v%&#65533;Hb&#65533;t&#65533;O,&#65533;&#65533;fXr&#65533;&#65533;	&#65533;`&#65533;&#65533;[<
[&#65533;L-YX&#1685;&#65533;&#65533;&#65533;&#65533;<&#65533;C, \&#65533; &#65533;&#65533;&#65533;&#65533;&#65533;{&#65533;&#65533;&#65533;&#65533;p t&#65533;T&#65533;&#65533;&#65533;&#65533;&#65533;@X$&#65533;@&#65533;&#65533; &#65533;&#65533;&#65533;&#65533;4&#65533; &#65533;<&#65533;&#65533;Q&#65533;5f&#65533;>y&#65533;&#65533;&#65533;&#65533;&#65533;&#65533;&#65533;'&#65533;-$C7&#65533;O&#65533;M`&#65533;1&#65533;B0?R^	&#65533;b&#65533;x&#65533;Ldl &#65533;&#65533;
&#65533;(&#975;%d&#65533;q&#65533;	&#65533;&#65533;&#65533;d&#65533;&#65533;&#65533;A&#65533;&#65533;&#65533;&#65533;{&#65533;&#65533;
&#65533;@&#65533;&#65533;&#65533;Z&#1630;Z&#65533;&#65533;Ne4@0&#65533;HyFj&#65533;&#65533;&#65533;&#65533;d\@\&#65533;" 5&#65533;d&#65533;B&#65533;&#65533;&#65533;W&#65533;&#65533;mm)[&#65533;|
p1&#1426;0&#65533;&#65533;&#65533;UIs&#65533;&#65533;&#65533;Pv&#65533;P&#65533;K&#65533;x[&#65533;
&#1577;z&#65533;&#65533;&#65533;&#65533;%:&#65533;&#65533;&#65533;&#65533;g&#65533;&#65533;Z&#65533;k&#65533;&#65533;[EIA&\&#161;L&#65533;&#65533;d&#65533;C&#65533;&#65533;&#65533;&#65533;&#65533;&#65533;[&#65533;i[&#65533;&#65533;Yf&#677;&#65533;+&#65533;&#65533;&#65533;m&#65533;&#65533;&#65533;I&#65533;*&#65533;a!&#65533;VW9&#65533;&#65533;`&#65533;&#65533;&#65533;&#65533;&#65533;&#65533;`Fo&#65533;nd&#65533;&#65533;&#65533;	&#65533;&#65533;&#65533;!		!&#65533;&#65533;&#65533;&#65533;g&#65533;o&#65533;/&#65533;>&#65533;&#533;&#65533;2\}/k&#65533;&&#65533;&#65533;\lF&#1114;I&#65533;&#65533;&#65533;	&&#65533;;&#65533;&#65533;&#65533;&#1131;.&#65533;P-&#65533;[&#65533;&#65533;&#65533;<&#65533;E&#65533;E&#1625;]&#65533;&#65533;g&#65533;&#65533;s&#65533;Z$&#65533;&#65533;&#65533;C5&#65533;@&#65533;&#65533;@L&#65533;&#65533;&#65533;&#65533;&#65533;(&#65533;=@&#65533;N&#65533;b@&#65533; 
&#65533;&#65533;D&#65533;&#65533;&#65533;&#65533;A&#65533;&#65533;T&#65533;L&#65533;&#768;p&#65533;&#65533;&#65533;&#65533;&#65533;&#65533;H&#65533;,&#65533;(A&#65533;!<B5hn,h&#65533;&#65533;&#65533;(&#65533;&#65533;+&#65533;5|&#65533;&#65533;&#65533;p&#65533;&#65533;3&#65533;&#65533;,&#65533;&#65533;&#65533;@+H&#65533;b &#65533;(`&#65533;&#65533;&#65533;&#65533;
&#65533;&#65533;&#65533;&#256;k&#65533;5&#65533;&#65533;&#65533;&#65533;@
&#65533;(&#65533;&#65533;	&#65533;&#65533;t@&#1126;&#65533;|d&#65533;c8&#65533;&#1170;&#65533;	&#65533;&#65533;&#65533;f'&#65533;&#65533;&#65533;GE &#65533;2&#65533;X&#65533;&#65533;>z&#65533;5FG&#65533;  &#65533;,H&#65533;&#65533;&#65533;Z&#65533;\&#65533;U*&#65533;&#65533;*&#65533;o&#65533;&#65533;o&#65533;&#65533;BQ7&#65533;I&#65533;j&#65533;&#65533;	
&#1052;&#65533;	&#65533;&#65533;b&#65533;&#1120;Nn&#369; M*N&#65533;2	&#65533;s&#65533;&#776;&#65533;f&#1376;&#65533;&#65533;&#65533;&#65533;&#65533;&#65533;V*mWr&#65533;&#825;&#65533;	&#65533;&#65533;z&#65533;&#65533;&#65533;	&#65533;&#65533;&#65533;&#65533;&#50162;&#65533;&#65533;7&#65533;&#65533;q&#1545;&#65533;&#19200;&#65533;a&#65533;%bA&#65533;tE&#65533;R&#1526;`&#1472;&#65533;.&#65533;&#65533;&#65533;3&#65533;&#65533;&#65533;&#65533;&#65533;&#65533;&#65533;	+&#65533;&#65533;D{&#65533;K&#65533;0&#65533;&#65533;&#65533;$&#65533;&#65533;dJ&#65533;&#65533;!&#65533;$E&#65533;J&#65533;I
&#65533;("v&#65533;F&#65533;&#65533;f&#65533;|&#65533;Zy&#65533;l~&#65533;8&#65533;C&#65533;&#65533;&#65533;&#65533;&#65533;^&#65533;&#65533;&#65533;[&#65533;4p&#65533;P&#65533;t&#65533;W&#65533;&#65533;;$&#65533;O&#65533;&#65533;
Q&#65533;&#1661;&#65533;'&#65533;=&#65533;&#65533;:XC*&#65533;4O&#65533;&#65533;@&#65533;&#65533;&#65533;&#65533; &#65533;L W&#65533; &#65533;@&#65533;&#65533;&#65533;l &#65533;&#65533;&#65533;d &K@( &#65533;&#65533;L&#65533;&#65533;A&#65533;A&#65533;&#65533;A&#65533;&#65533;H@&#65533;^&#65533;$TB&#65533;^&#65533;>e&#65533;&#65533;&#65533;&#65533;(&#65533;&#65533;&#65533;xC&#65533;u&#65533;c&#65533;&#65533;6$C)&#65533;A&#65533;@&#65533;"H&#65533;d&#65533;&#65533;c&#1158;@M&#65533;&#65533;h&#65533;]L	UL&#65533;&#65533;L&#65533;@j&#65533;&#65533;
&#65533;&#65533;D&#65533;j&#65533;(&#65533;|T&#65533;X&#552;&#65533;&#65533;Sm&#964;&#1078;&#65533;&#65533;X&#65533;: 7qs5>6&#65533;dp@&#65533;9&#65533;&#65533;@l4p&#65533;Rwu[7&#65533;&#65533;I&#65533;&#65533;&#65533;^a&#65533;*b&#65533;t-P&#65533;&#65533;&#65533;&#65533;&#65533;&#65533;0G4%&#65533;-&#65533;e&#65533;&#1609;n&#65533;&#65533;&#65533;&#65533;-J,&#65533;<&#65533;Q&#65533;	_&#65533;B&#65533;Ipi&#65533;&#65533;y3)K
^&#65533;v&#65533;r&#65533;&#65533;&#65533;N48&#65533;)s&#65533;D^f	&#65533;&#65533;v&#65533;&#65533;&#65533;&#65533;`&#65533;&#604;&#65533;	&#65533;&#65533;&#65533;&#65533;&#65533;&#65533;2c&#65533;&#65533;/sq2S&#65533;&#1505;&#65533;&#65533;&#1830;@&#65533;%V0&#65533;&#65533;&#65533;&#65533;H&#65533;D&#65533;&#65533;\F&#65533;&#65533;.&#1872;&#65533;&#65533;&#65533;&#65533;&#65533;E&#65533;&#65533; &#65533;9&#65533;&#65533;QD(&#1874;&#65533;&#65533;&#595;&#65533;\$1alN&#65533;7C8&#65533;C&#65533;&#65533;<8&#1596;zXh&#65533;[&#65533;&#65533;&#65533;&#65533;9&#65533;N&#65533;4p&#65533;P&#65533;P&#65533;&#65533;SP*U&#65533;&#820;L&#65533;g&#1436;o&#65533;3&#65533;&#65533;f&#65533;]g&#65533;Eo&#65533;&#65533;&#65533;&#65533;8,&#65533;*(&#65533;H&#65533;&#65533;&#65533;&#65533;&#65533;&#65533;}&#65533;w&#65533;&#65533;@ &#65533; 0A&#65533;xd&#65533;&#65533;&#65533;&#65533;&#65533;D<&#65533;@&#65533;,)d&#65533;
A1 &#65533;  &#65533;&#65533;ALADA(&#65533;&#65533;&#65533;L&#65533;%&#65533;,&#65533;&#65533;Sb&#65533;&#65533;(|F*&#65533;4(&#65533;P$&#65533;&#752;C:&#65533;&#65533;L<*&#65533;A&#65533;&#65533;&#1542;mc&#65533;&#65533;&#65533;&#1696;&#65533;&#65533;&#65533;]&#65533;h&#65533;&#65533;
&#65533;h&#65533;&#65533;
&#241;&#1059;&#65533;=U8&#65533;|&#65533;G&#65533;&#65533;Uu &#65533;&#65533;-&#65533;&#65533;{&#65533;,&#65533;&#65533;:&#65533;7@&#65533;;@&#65533;3q&#65533;u^&#65533;bP@&#65533;&#65533;&#65533;B4t)\&#65533;b&#65533;Lf|&#65533;&#65533;&#65533;&#65533;&#65533;&#65533;[3-&#1310;t\&#65533;\&#65533;&#65533;e&#65533;&#65533;0&#65533;&#65533;&#65533;:&#65533;&#65533;
X&#65533;F&#65533;&#65533;0&#65533;&#65533; &#65533;&#65533; &#65533;&#1481;&#65533;a&#65533;&#65533;&#65533;&#65533;C&#65533;lV&#65533;&#65533;&#65533;&#65533;>&#65533;&#65533;&#65533;`<&#65533;&#65533;&#65533;`&#65533;&#1203;&#65533;&#65533;	&#65533; &#65533;$.&#65533;&#65533;&#65533;J/&#65533;H&#65533;q=_&#65533;s&#65533;t&#65533;`&#65533;`&#65533;&#65533;&#601;&#65533;&#65533;&#65533;&#65533;&#65533;P&#65533;j&#65533;&#65533;&#65533;c}O&&#65533;&#65533;&#65533;	i&#65533;&#65533;5&#65533;M6&#65533;k]P&#65533;&#65533;&#65533;"&#1837;&#65533;&#65533;&#65533;&#65533;&#65533;j&#65533;&#65533;OLg&#65533;&#65533;&#65533;;kC&#65533;&#65533;&#65533;S~&#65533;&#65533;Jg&#65533;V&#65533;$]&#65533;F&#65533;Fx>&#65533;&#65533;&#65533;&#65533;D8&#65533;&#65533;:&#65533;C<&#65533;&#379;&#65533;&#65533;&#65533;wM&#1731;Y&#65533;&#65533;&#65533;&#65533;&#65533;&#65533;&#1104;&#65533;&#65533;/&#65533;&#65533;&#65533;V&#65533;&#65533;J&#65533;P&#65533;_a&#65533;&#65533;&#65533;y&#65533;0%&#65533; ?S&#65533;&#65533;&#65533;	&#65533;V&#65533;k&#65533;<&#65533;&#65533;0`B8t&#65533;u&#65533;@x&#65533;K&#65533;H&#65533;&#65533;(&#65533;&#65533; Lx&#65533; &#65533;d&#65533;&#65533;&#65533;H@@&#65533;&#65533;&#65533;&#65533;| lA&#65533;!&#65533;! &#65533;&#65533;<c&#65533;8a&#1188;	&#65533;%Q&#65533;4&#65533;&#65533;&#65533;&#65533;J&#65533;8u&#65533;j)S&#65533;p)&#65533;FZ3j&#65533;&#801;3'.5k&#65533; E"&#65533;&#263;,P&#65533;@&#65533;B&#65533;*P&#65533;&#65533;aD&#65533;.^&#65533;j&#65533;(&#1186;-N&#65533;8&#65533;&#65533;	&#65533;D_&#65533;0b&#65533;&#65533;"H&#65533;&#65533;&#65533;&#197;	8t&#65533;&#65533;&#65533;&#65533;Nx&#65533;`A&#1526;s}r B&#65533;&#65533;&#65533;:d&#65533; $Q&#65533;j&#1706;&#390;&#65533;Za&#331;_;lm&#65533;&#65533;&#266;&#65533;e&#65533;&#65533;&#65533;&#65533;k&#65533;5?v|&#65533;6m&#65533;Io&#65533;&#65533;ujp&#65533;X&#65533;&#65533;&#65533;p&#65533;i&#65533;v&#65533;ko&#65533;&#65533;&#65533;~&#65533;&#65533;7&#65533;&#8101;N&#65533;m7&#1407;e>&#65533;9q&#65533;m&#65533;n=&#65533;&#65533;&#65533;q&#65533;&#789;G&#65533;&#65533;9t&#65533;&#1813;&#65533;O&#65533;<z&#65533;&#1587;&#65533;&#65533;&#2045;{&#65533;&#65533;&#631;Wo=~z&#65533;&#65533;k&#1486;&#65533;u&#65533;A&#65533;&#65533;&#65533;1&#65533;r\6&#65533;f&#65533;&#65533;5&#65533;&#65533;&#65533;&#1802;.7q&#65533;&#65533;n&#65533;&#65533;&#665;p&#65533;&#65533;&#65533;&#65533;pD&#65533;&#622;@D0<tL:&#65533;&#65533;&#65533;Q&#65533;&#65533;LqB&#65533;&#1232;&#65533;s&#65533;Q&#65533;qnc&#65533;&#65533;-6&#1752;&#65533;m&#65533;H&#65533;&#65533;Sp&#65533;&#65533;&#65533;&#65533;&#65533;&#65533;&#65533;&#65533;	&#65533;&#65533;&#65533;&#65533;f4n&#65533;L94&#65533;A&#65533;&#65533;6G&#65533;Nm$s1&#498;&#65533;&#65533;:&#65533;4&#65533;:&#65533;s&#65533;&#65533;&#65533;1k&#65533;&#65533;&#65533;j&#65533;&#65533;PE	&#65533;SQDEQ&#65533;&#65533;&#65533;J&#65533;&#65533;t3>&#65533;t&#65533;43E3&#65533;r&#65533;Y&#477;&#65533;&#65533;g=&#65533;\&#65533;&#65533;Xe&#65533;&#65533;&#65533;&#65533;&#1707;&#65533;Uy&#65533;&#65533;g&#65533;&#65533;x&#65533;=`&#65533;&#65533;x&#65533;9&#65533;&#65533;v&#65533;I&#65533;&#65533; &#65533;Y&#65533;&#65533;g&#65533;I&#65533;Zj]&#65533;&#65533;@?,&#65533;Zl&#347;q&#65533;S&#65533;wv&#65533;=&#65533;&#65533;U&#65533;c&#65533;&#65533;&#65533;&#65533;={&#1947;&#65533;&#65533;y]&#65533;&#65533;&#65533;x&#65533;F&#65533;,&#65533;&#65533;&#65533;l&#65533;&#65533;R !&#65533;&#65533;&#65533;-p&#65533;	H&#65533;!&#65533;)&#65533;P&#65533;0&#65533; &#65533;&#65533;&#65533;&#136;&P@$x`&#65533;|*&#65533;4 i&#65533;F&#65533;&#65533;%~&#65533;a&#65533; x&#65533;&#65533;0&#65533;&#65533;&#65533;K"&#65533;&#65533;L6&#65533;&#65533;&#65533;J1&#65533;\pq&#65533;B"i&#65533;j&#65533;&#65533;ef&#65533;Y&#330;&#65533;&#65533; 6&#65533;&#65533;'4&#65533; &#65533;6&#65533;@*L`&#65533;N`&#65533;&#65533;Ph&#65533;&#65533;\X&#65533;&#65533;&#65533;D(&#65533;N0a`&#65533;&#65533;&#65533;&#65533;&#1408;&#65533;X&#65533;&	*&#65533;&#65533;&#65533;`@&#65533;.X&#65533;&#65533;&#65533;"x&#65533;&#65533;L&#65533;&#65533;&:&#65533;@P&#65533;&#950;`&#65533;(@Y&9&#65533;&#332;1&#65533;n&#1533;&#65533;H&#65533;&#65533;&#65533;&#65533;>&#65533;L&#65533;PO3.I&#65533;\K~8qCR&#65533;&#65533;s&#65533;&#65533;Gmz&#65533;P&#65533;&#65533;&#1284;&#65533;&#65533;&#65533;&#65533;&#65533;?r:&#65533;|^&#65533;&#65533;&#65533;AtN5w&#65533;w&#1051;g&#65533;&#65533;fm7&#65533;[&#64231;Wc&#65533;q'@&#65533;z&#1421;8D&#65533;&#65533;)D"B&#65533;v&#65533;<&&#65533;<	&#65533; &#65533;>&#65533;&#65533;i+&#65533;&#65533;r&#65533;&#65533;E&#65533;]&#65533;T&#65533;&#65533;&#1420;&#65533;&#65533;,g&#65533;&#65533;@&#1977;&#65533;
Y&#65533;&#65533;R&#65533;|&#65533;[&#65533;8&#65533;@&#65533;&#65533;C&#65533;B&#502;&#65533;&#65533;&#65533;+&#65533;&#65533;@@LPv&#65533;&#65533;&#65533;&#65533;;F&#1806;&#65533;&#65533;'&#65533;&#65533;y&#65533;L&#65533;[&#65533;M&#1229;m&#65533;fMkrS62';&#65533;&#65533;Nm&#65533;&#65533;&#65533;>m&#65533;2&#65533;cc&#65533;HF&#65533;1Q&#65533;&#65533;TCsF>ac&#65533;r&#65533;be&#65533;aF&#65533;&#65533;&#65533;1&#65533;jS&#1492;&#65533;p&#65533;D&#65533;:&#65533;&#65533;X&#65533;*x&#65533;
&#65533;&#65533;&#14330;&#34283;&#65533;&#65533;<&#65533;H&#65533;&#65533;&#65533;c&#65533;&#211;&#65533;+O&#65533;&#65533;&#65533;&#65533;ihF.&#65533;&#65533;
&#65533;JW:	&#65533;&#65533;V+&#65533;&#65533;Aq&#65533;~&#65533;L&#65533;xi+Z&#1347;V&#65533;&#65533;{&#65533;3L&#65533;&#65533;'&#608;&#65533;d@&#65533;`8&#65533;&#65533;V0&#65533;`&#65533;'lq@"&&#65533; C8&#65533;jp&#65533;&#65533;&#65533;&#65533;@D@9&#65533;I&#65533;`@ &#65533;<A&#65533;&#65533;&#65533;#&#65533;* a3&#1025;b@!x&#65533;&#65533;&#1540;& R&#65533;Kh&#65533;"&#65533;&#65533;H)R&#65533;
Tl&#65533;_&#65533;$1
I&#65533;&#65533;&#65533;&#65533;"j` T`m0&#65533;.&#65533;&#65533;D&#65533;
T&#65533;&#65533;&#65533;&#65533;&#65533;n7U&#65533;&#65533;&#59778;(3&#65533;&#65533;&#1864;&#65533;&#65533;&#65533;&#65533;&#1536;
t\`r&#65533;&#65533;&#65533;,P&#65533;n&#65533;s7&#65533;j&#65533;0G&#65533;y&#65533; u)XA	Dt&#65533;[&#65533;6&#65533;&#1101;&#65533;(&#65533;2&#65533;!cf&#65533;J&#65533;&#65533;&#65533;Q&#65533;&#65533;]h&#65533;t&#65533;ldq&#65533;&#1507;^px&#252;&#65533;@y&#65533;S&#65533;b&#65533;X&#65533;&B&#65533;q&#65533;&#65533;$&#65533;&#65533;&#65533;&#985;&#65533;w&#65533;"&#65533;&#65533;KY&#65533;&#65533;UzlIX&#65533;&#65533;>&#65533;&#65533;O&#65533;@&#65533;I &#65533;@"&#65533;M&#65533;"&#65533;([,&#65533;no&#65533;l&#65533;&#567;*r&#65533;&#65533;[ &#65533;&#65533;&#65533;=a&#65533;&#65533;&#65533;\h5&#65533;&#65533;

&#65533;(&#65533;YW&#65533;#b&#65533;&#65533;h"(&#65533;&#65533;0&#65533;R9&#65533;SK&#65533;&#65533;Z&#65533;`&#65533;&#65533;g-Z&#65533;&#65533;&#65533;&#1104;&#65533;&#65533;&#65533;%&#65533;FC*&#65533;7&#65533;&#65533;&#65533;+V&#65533;{VT&#65533;>&#65533;E1&#65533;I&#65533;&#65533;y&#65533;&#65533;t'&#65533;~&#65533;Qf|S&#65533;j3&#65533;oR05&#65533;)@)&#65533;&#65533;&#65533;pb&#65533;H&#65533;O&#65533;
M&#65533;:&#65533;&#65533;&#65533;&#65533;u&#65533;&#65533;&#65533;&#65533;#!9+Z&#65533;k?&#65533;&#65533;UkEy&#65533;b&#65533;&#65533;&#65533;2&#65533;J&#65533;ZV&#65533;to+&#574;&#65533;w&#65533;&#42006;&#65533;&#65533;c]&#65533;x~&#65533;&#65533;$%Y&#65533;&#65533;J&#65533;&#65533;&#764;l&#65533;=&#65533;
,&#65533;(4&#65533;&#65533;f&#65533;j&#65533;Xm&#65533;&#65533;"&#65533;
h *&#65533;[S>&#65533;p@+kzBU	,&#65533; (&#65533;,&#65533;&#65533;+&#65533;&#65533;&#65533;&#65533;&#65533;@&#245;8PBQNh&#65533;&#65533;0'<
Q&#65533;&#65533;&#65533;X+\&#65533;&#65533;J&#65533;JP&#65533;&#65533;&#65533;5 &#65533;T A&#65533;&#65533;&#65533;).&#65533; <P&#65533;&#65533;@&#65533;C&#65533;
L &#65533;&#65533;`o((&#65533;&#65533;	T0&#65533;&#65533;5%H&#65533;&#1750;m&#65533;&#65533;&#65533; + &#65533; 0&#65533;&#65533; &#65533;&#65533;&#65533;@&#65533;&#65533;&#65533;	Vh>&#65533;&#65533;&#65533;L@`&#65533;x"&#1337;-9&#65533;&#65533;B@&#65533; #8&#65533;< &#65533;]l&#65533;&#65533;&#65533;Y&#1286;)n&#65533;B&#65533;&#65533;&#65533;i&#65533;&#65533;um$gLY&#65533;F&#65533;&#65533;$&#65533;&#1008;&#65533;YP&#65533;N^!&#65533;&#65533;&#65533;G&#65533;&#65533;&#65533;&#65533;!d&#65533;}&#65533;5=b&#65533;&#65533;3&#65533;s%mv}(&#1528;&#1585;,P&#65533;&#65533;V&#65533;&#65533;1|&#65533;e&#65533;&#65533;&#65533;
X&#65533;C o\+&#65533;&#65533;.&#65533;:,&#65533;&#65533;u&#65533;&#65533;&#65533;3Be&#65533;&#65533;&#65533;&#18066;\DW&#65533;r&#65533;&#65533;&#65533;c&#65533;&#65533;&#1498;mwPT&#65533;-0&#65533;&#65533;Q&#65533;t&#65533;w&#65533;&#65533;&#65533;&#65533;m&#65533;nha&#65533;Z&#65533;Bk<&#65533; &#65533;&#65533;&#65533;4D)&#65533;W&#65533;4b&#65533;v&#65533;-vL&#65533;&#65533;&#65533;p&#65533;&#65533;&#1088;<&#65533;&#65533;&#65533;8&#65533;&#65533;4&#65533;&#40455;Is&#65533;3Jf&#65533;_&#65533;&#65533;&#65533;&#65533;&#65533;{&#65533;&#65533;#&#65533;T&#65533;	,&#527;r&#65533;&#65533;&#65533;&#65533;8&#65533;+ev&#65533;&#65533;&#65533;&#65533;&#65533;c%&#65533;Z&#65533;&#65533;&#65533;&#65533;&#65533;O;&#65533;&#65533;c&#65533;&#65533;&#65533;&#65533;x&#65533;&#65533;FY&#65533;"d%&#65533;&#65533;h\(&#65533;&#1475;6&#65533;Qt&#65533;&#65533;&#65533;&#65533;&#65533;&#65533;&#65533;&#65533;_&#65533;&#65533;&#65533;&#304;&#65533;&#65533;l&#65533;`&#65533;"D&#65533;o@&#65533; &#65533;+zB&#65533;&#65533;&#682;tb&#1536;&#65533;&#65533;&#65533;&#65533;@&#65533;. &#65533;&#65533;j&#65533;  @~ a&#65533;`
j@&#65533;-&#65533;&#65533;
&#65533;`B&#65533;>-&#65533;(&#65533;&#65533;D&#65533;JT&#65533;ZdA0At&#65533;&#65533;):&#65533;&#65533; 
&#65533;@(@&#65533;+~&#65533;&#65533;0@&#65533;@&#65533;&#65533;&#65533;&#65533;l&#65533;&#65533;&#65533;F&#1742;&#65533;R`&#1694;&#65533;(X H &#65533;&#65533;)L@*X&#65533;*H&#65533; x&#65533;,&#65533;&#65533;&#65533;`	&#65533;&#65533;&#65533;A&#65533;&#65533;v P&#65533;&#1314;&#902;&#65533;&#65533;+&#65533;&#65533;+4&#65533;2&#65533;&#65533;JRP&#65533;*@4`naP&#65533;&#65533;Vo&#65533;<c&#65533;&#65533;&#652;J&#971;NO9&#65533;&#65533;.O&#65533;&#65533;cI&#65533;&#29860;&#65533;&#65533;&#65533;&#65533;&#65533;&#65533;&#65533;&h&#65533;\&#517;Z(&#65533;&#65533;&#65533;CTH&#65533;&#65533;k&#65533;c&#28686;C&#65533;&#65533;&#65533;&#65533;&#65533;&#65533;&#65533;&#65533;~&#65533;&#65533;&#65533;&#65533;&#65533;rl&#65533;&#65533;L&#65533;XI&#65533;|&#65533;&#65533;&#65533;&#65533;&#65533;.&#65533;&#65533;&#65533;&#65533;l&#65533;p&#580;&#65533;%&#65533;o&#65533;`&#65533;&#65533;&#65533;&#964;&#65533;&#65533;Z&#163;&#65533;&#65533;&#65533;N&#65533;D&#65533;d&#65533;&#65533;&#1419;&#65533;&#65533;&#65533;&#65533;/&#514;,=&#65533;&#65533;&#65533;<&#65533;&#65533;$&#65533;`&#65533;&#65533;&#65533;N(R&#65533;&#65533;^&#65533;7TB&#65533;$p&#65533;K&#65533;+M&#65533;&#65533;&#65533;H&#65533;"&#65533;9z&#65533;&#65533;>&#65533;L&#65533;&#65533;&#65533;.&#65533;&#65533;>e&#65533;8,OFLS&#65533;&#65533;#&#65533;d&#65533;&#65533;w
e&#65533;Xr%;E&#65533;Pl#AN{P&#65533;!&#65533;&#65533;f&#65533;&#65533;&#65533;G~*&#65533;>&#65533;/^&#65533;&#65533;&#65533;&#65533;&#65533;&#65533;&#65533;&#1550;&#65533;2&#65533;h&#65533;<H&#65533;&#65533;&#1148;&#65533;1&#65533;&#65533;&#65533;.&#65533;p&#65533;&#65533;&#65533;&#378;Zp)&#65533;&#65533;&#65533;E,&#65533;&#65533;?&#65533;&#65533;&#65533;&#65533;!&#65533;&#65533;@&#65533;F&#65533;\&#65533;&#856;&#154;8&#65533;&#65533;a"@&#65533;0`,&#65533;&#65533;&#65533;X
v&Pa&#65533;$-$&#65533; &#65533;80&#65533;^&#65533;
a&#65533;&#65533;&#65533;> .&#65533;&#65533;p@&#65533;D&#65533;2!&#1288;&#65533;h:3&#65533;R&#65533;*&#65533;TAd&#65533;&#65533;&#65533;R a&#65533;&#65533;&#65533;&#65533; .|bq,&#65533;u,D&#65533;&#65533;&#65533;p&#65533;&#65533;m&#65533;&#65533;vJ&#65533;&#65533;&#65533;&#65533;&#65533;&#65533;p&#65533;m8G&#65533;&#65533;&#65533;&#65533;&#65533;4&#65533;$&#65533;R&#65533;&#65533;ap!2!&#65533;`&#65533;&#65533;.&#65533;&#65533;&#65533;r&#65533;&#65533;&#65533;&&#65533;,Pqn&#65533;`&#65533;`&#65533;&#65533;AT&#65533; SlGSpoQ@&#65533;@5&#65533;&&#65533;A&#65533;%+|N&#65533;y&#65533;&#65533;&#65533;&#65533;Gr&#65533;C^1&#65533;&#65533;dB&#65533;D}64Ceq&#65533;&#65533;Ad}6&#709;&#65533;r<@+~&#65533;&#65533;&#65533;&#65533;&#65533;]&#65533;&#65533;&#65533;&#65533;8	&#65533;&#65533;&#65533;E&#65533;E&#65533;d&#65533;&#65533;&#65533;&#65533;*[&#65533;&#65533;&#65533;&#65533;&#65533;@$&#65533;&#65533;dI&#65533;D(&#65533;IA@^,&#65533;&#65533;1&#65533;D&#65533;,&#5012;&#65533;kI&#65533;&#65533;&#65533;L&#65533;&#1697;+&#65533;2&#65533;]&#172;&#65533;&#65533;&#65533;&#738;.X.&#65533;?&#65533;M&#65533;C&#65533;&#3156;N&#65533; &#65533;&#65533;wd&#65533;&#65533;&#65533;KH&#65533;d"&#65533;g&#65533;&#65533;&#65533;zB&#65533;:/M &#65533;2&#65533;&#65533;&#65533;&#65533;2&#65533;&#65533;0U&#65533;F&#65533;&#65533;&#65533;S:&#65533;&#65533;%&#65533;R&#65533;&#65533;Do&#65533;2OO7o&#65533;&#65533;#&#65533;v&#65533;&#65533;|&#65533;&#65533;&#37042;]&#65533;W&#65533;&#65533;&#65533;&#65533;a&#664;4&#65533;&#65533;*&#65533;&#65533;&#65533;K&#65533;&#65533;#\l&#65533;q&#65533;S&#65533;&#65533;n&#65533;*&#65533;&#65533;n&#65533;}&#65533;%Zj&#65533;&#65533;&#65533;t&#65533;O&#65533;&#65533;&#65533;&a
f&#65533;&#65533;2&#65533;&#65533;&#65533;M>&#65533; &#65533;&#65533;6&#65533;&#65533;4&#65533;z&#65533;&#65533;r':&#65533; &#65533;3^
\&#1269;\&#2005;u&#65533;j" `&#65533;&#65533;"A&#65533; j&#65533;&#65533;&#65533;>&#65533;&#1408;B&#65533;3A&#65533;$b4E&#65533;4O&#65533;MSnA&#65533; &#65533;&#65533;2 /pn&#65533;2&#65533;&#65533;6'&#65533;7&&#65533;V&#65533;)&#65533;M8&#65533;S9&#65533;s&#65533;&#65533;dK&#65533;&#65533;&#65533;&#65533;&#65533;n&#65533;.&#65533;&#65533;A&#65533;a&#65533;a&#65533;AXC8&#65533;&#65533;jA(&#65533;&#65533;*&#65533;q2`c$&#65533;&#65533;d"&#65533;[?&#65533;i&#65533;u&#65533;&#65533;&#65533;U&#65533;&#65533;&#65533;&#65533;?&t&#65533;n&#65533;&#65533;HQ&#65533;vQo&#65533;$R&#65533;&#935;&#65533;~&#65533;S&#65533;&#65533;:&#65533;&#65533;B&#65533;d&#65533;&#65533;K~&#65533;C&#65533;&#65533;C;&#65533;N+&#65533;A.&#65533;&#65533;JC&#1105;&#65533;&#65533;q&#65533;&#65533;O&#38447;&#65533;J&#65533;5&#65533;&#65533;W8)Yr5m&#65533;&#65533;N&#65533;G&#65533;&#65533;Z&#65533;&#65533;&#65533;X&#65533;r&#65533;&#65533;&#65533;4I&#65533;&#1337;&#65533;qyM&#65533;&#446;&#65533;&#65533;&#65533;e&#65533;&#65533;?&#65533;&#65533;&#65533;q&#65533;Zk&#65533;&#65533;&#37394;(&#65533;&#65533;&#65533;V+&#65533;t&#65533;&#65533;4M&#65533;K&#65533;>k&#65533;&#65533;&#65533;&#65533;&#9531;r&#65533;N)tD>dJ(&#65533;&#65533;^nJ\&#65533;7l{&#65533;&#65533;"&#65533;dS&#65533;&#65533;z&#65533;7&#65533;"&#65533;6u&#65533;&#65533;W}Ee&#65533;H&#65533;>&#65533;&#65533; &#65533;&#65533;.&#65533;S4&#65533;{&#65533;&#65533;zq&#65533;;&#65533;&#65533;T&#65533;&#65533;\&#65533;&#65533;&#65533;TQ^&#65533;^$&#65533;Ud&#65533;rewIQ	&#65533;(&#65533;DsM&#65533;@7&#65533;v&#1301;&#65533;&#65533;%&#574;Zhz!(&#65533;B&#65533;D&#65533;&#65533;T8Y&#65533;&#65533;&#65533;&#65533;1@&#65533;A&#65533;A&#65533; D&#65533;&#1632;P&#65533;O6&#65533;&#65533;&#65533;s  &#65533;&#65533;&#65533;&#65533;N&#65533;B`8Y &#65533;&#65533;&#65533;&#65533;oH&#65533;&#65533;&#65533;F&#65533;W &#65533;&#65533;"&#65533;&#65533; *&#65533;a&#65533;`&#65533;@&#65533;@	p&#65533;	&#65533;&#65533;&#65533;Am"6a&#65533;&#65533;aI!&#65533;&#65533;F&#65533;R&#65533;(&#65533;&#65533;&#65533;c&#65533;i&#65533;&#65533;&#65533;&#65533;	=`
xn&#65533;&#65533;Zu&#678;&#65533;&#65533;B&#1686;&#65533;g&#65533;&#65533;d&#65533;&#65533;@F!\Av&#65533;&#65533;&#65533;l&#65533;&#65533;7&#65533;&#65533;&#65533;r&#65533;Z&#65533;&#65533;@0&#65533;^&#65533;&#65533;I@&#65533;	&#65533;[#&#65533;&#65533;&#65533;V&#65533;8 &#65533; z,&#65533;&#65533;@&#65533;&#65533;&#65533;&#65533;&#65533;N&#65533;&#65533;&#951;"wI*&#65533;&#65533;&#65533;6&#65533;&#65533;9&#65533;VB&#65533;&#65533;:&#65533;&#65533;I&#65533;&#65533;n&#65533;w&#315;&#65533;&#65533;&#65533;_&#65533;6&#65533;&#65533;:P&#65533;&#65533;&#65533;&#65533;$O &#65533;7X&#65533;&#65533;~&#65533;&#65533;&#65533;&#65533;&#65533;n&#65533;&#65533;&#65533;T&#65533;&#65533;&#65533;&#65533;I&#65533;
RGm4&#65533;l&#65533;Zx&#65533;&#65533;J&#65533;U&#65533;&#65533;&#65533;37&#65533;&#65533;&#65533;.U&#65533;&&#65533;IKK&#65533;&#65533;&#65533;e&#65533;&#65533;&#65533;F&#65533;Wx	&#65533;t&#65533;w&#65533;&#65533;&#65533;&#1699;&#65533;&#65533;Ex&#65533;AXd&#787;&#65533;UM9wsk&#65533;&#65533;44&#65533;>&#65533;:\&#65533;6&#65533;K&#65533;&#65533;&#65533;'&#65533;&#65533;/&#65533;6,o;&#1393;&#65533;Gyrz&#65533;&#65533;SccGZ&#65533;&#65533;r&#65533;&#65533;&#65533;SFR4uQ&#65533;&#65533;&#65533;d&#65533;.&#65533;{&#65533;G &#65533;&#65533;&#65533;&#65533;&#65533;Q&#65533;&#65533;%&#65533;A(U?&#65533;&#65533;&#65533;&#65533;LX&#1593;&#65533;&#65533;[&#65533;&#65533;G&#65533;A&#1169;&#65533;&#65533;&#65533;oD&#65533;D&#1526;&#65533;Z[xZ&#65533;;$Cl&#65533;;*<t&#65533;H&#65533;&#65533;&#65533;&#65533;&#65533;&#65533;B&#65533;?&#65533;&#65533;&#65533;&#65533; n&#65533;P`\&#65533;s&#65533;b&#65533;>&#65533;&#65533;4&#65533;D &#65533;]&#65533;&#65533;T&#65533;J\@&#65533;&#65533;N&#65533;Z&#65533;&#1770;&#65533;S9&#65533;&#65533;54@&#65533; 0&#65533; &#65533;&#65533;&#65533;&#65533;@&#512;i&#65533;8&#65533;F&#65533;D&#65533;4"P&#65533;&#65533;X!az&#65533;
&&#65533;&#65533;&#65533;&#30899;&#65533;Ja8 4@a&#65533;8&#65533; gf]@&#65533;&#65533;Mb8(&#65533;&#65533;~&#65533;8&#65533;dK&#65533;&#65533;y&#65533;&#65533;&#65533;n&#65533;x&#65533;tvMFNT&#65533;&#65533;&#65533;&#65533;ta&#65533;`l&#65533;&#65533;&#65533;&#65533;&#65533;&#65533; V&#65533;':&#65533;/&#65533;&\@&#65533; 
&#544;V&#65533;&#65533;<%#}/&#65533;CN&#65533;&#65533;y&#65533;$c&#65533;&#65533;&#65533;'&#65533;&#65533;:<XH&#65533;&#65533;&#65533;&#65533;4&#65533;i&#65533;&#65533;&#487;D}&#65533;8&#65533;d&#435;&#65533;Gr&#1843;&#65533;T~Hk]&#65533;&#221;Q+_&#65533;q&#65533;&#786;&#65533;&#65533;r&#65533;{\ltZHw&#65533;&#65533;T&#65533;&#44206;&#65533;&#65533;L&#65533;l&#65533;)&#65533;&#65533;&#65533;y&#65533;^&#65533;&#65533;&#65533;&#65533;&#65533;t6P9&#65533;;&#65533;a&#65533;&#65533;&#65533;&#65533;&#65533;W&#65533;&#65533;&#65533;L7&#65533;&#65533;&#65533;4&#65533;I&#65533;u&#65533;]&#65533;Qy&#65533;U&#65533;$&#65533;n&#65533;B;&#65533;N_&#65533;i:D&#62886;&#65533;&#533;Z&#65533;knCn&#65533;&#65533;,/L&#65533;&#962;$&#65533;J&#65533;&#65533;&#65533;I&#65533;&#65533;}{&#1002;&#65533;&#65533;&#65533;6u7&#65533;+6&#65533;{&#65533;&#65533;&#65533;&#65533;:<&#65533;&#65533;Bk&#65533;?&#65533;~te&#65533;&#65533;&#65533;&#65533;UiMu&#65533;&#65533;|&#65533;l&#65533;/&#65533;1&#65533;G&#65533;&#65533;&#65533;&#65533;(&#65533;&#65533;&#65533;Cn(&#517;&#65533;&#65533;&#65533;V&#65533;&#65533;&#65533;&#65533;u&#65533;>&#65533;+X&#65533;&#65533;&#65533;W&#65533;!`a&#65533; 	R &#65533;&#65533;J(` ~&#65533;`6)&#65533;&#65533;&#65533;&#166;&#65533;S&#65533;&#65533;&#65533;U*>c&#65533;&#65533;@ &#65533; ,a2&#65533;7a ! &#65533;&#65533;?34j:&#65533;&#65533;k&#65533;HAVA&#65533; c&#65533;@&#65533;`^
 ?&#65533;c0
&#65533;.&#65533;&#65533;L&#65533;&#65533;T`&#65533;&#65533;&#65533;)Z&#65533;7&#65533;U&#65533;&#65533;&#65533;&#65533;&#65533;b&#65533;&#65533;pA&#65533;&#65533;2&#65533;&#65533;&#65533;A&#65533;&#65533;4&#65533;&#65533;5&#65533;&#65533;&#65533;&#65533;&#65533;&#65533;aa&#288;
&#65533;@l&#65533;,a&#65533;@&#65533;&#170;&#65533;&#65533;&\&#65533;"ax&#65533;&#65533;AP&#65533;LJ&#65533;&#65533;7&#65533;&#65533;&#65533;C&#65533;$&#65533;{&#65533;&#65533;
&#65533;&#65533;:&#65533;&#65533;CAO&#1116;+Oy&#65533;G&#65533;~:&#65533;&#65533;L&#65533;>3?&#65533;&#65533;&#65533;&#65533;'?}p&#989;t&#65533;Z&#1309;&#65533;&#65533;&#65533;(=:&#65533;&#65533;&#65533;&#65533;&#65533;&#65533;&#21572;&#65533;l&#65533;&#65533;e&#65533;&#65533;L&#65533;&#65533;&#65533;&#65533;&#65533;&#65533;Z&#65533;k&#65533;&#1649;&#1477;&#65533;&#65533;ND &#65533;!&#65533;A&#65533;&#65533;&#65533;Ak&#65533;A&#65533;A&#65533;!&#65533;&#65533;&#65533;&#65533;&#462;&#65533;&#977;&#65533;&#65533;&#65533;/]&#65533;lx&#65533;&#65533;F&#65533;C&#65533;p&#65533;X&#65533;r&#65533;&#65533; U=&#65533;&#65533;&#65533;^F<T&#65533;&#65533;C&#65533;|&#65533;K2&#65533;&#65533;&#65533;z&#65533;z&#65533;&#65533;zz&#65533; &#661;#GN &#65533;&#65533;&#65533;&#1049;3(N&#65533;8q&#65533;&#65533;5wn&#65533;:u&#65533;&#1181;;&#65533;&#65533;];w&#65533;&#1713;&#65533;&#65533;&#59578;s&#65533;&#65533;&#65533;&#1453;e&#65533;o&#65533;"&#65533;&#65533;f&#194;&#65533;&#65533;&#65533;l(sb&#65533;&#65533;@&#65533;;&#65533;.&#65533;&#1092;&#65533;,&#65533;&#65533;k&#65533;&#65533;&#65533;;x&#65533;&#65533;I&#65533;&#65533;&#65533;]Hw&#65533;B&#65533;&#65533;&#65533;U&#65533;P&#65533;&#65533;&#65533;[.e&#65533;&#65533;g&#65533;	L)&#65533;&#65533;&#258;q&#65533;%Xn,Y&#65533;t&#857;K&#65533;Wo&#1620;=#&#65533;&#65533;I&#65533;!D&#65533;|>&#65533;&#429;8rv&#65533;&#65533;&#65533;"8_&#65533;r1&#65533;&#65533;"&#65533;x&#65533;&#65533;U&#65533;&#65533;&#1449;Iu&#65533;&#65533;&#65533;@bE
6dtx&#65533;&#65533;&#65533;'^&#65533;&#65533;A&#65533;w&#65533;&#65533;i&#65533;p&#65533;b&#65533;3f&#65533;Xa"&#65533;&#65533;.R&#65533;P&#65533;BE&#65533;$&#65533;&#65533;&#65533;g&#65533;M&#65533;<}&#361;&#65533;$H&#65533;,a&#65533;t&#65533;&#65533;{&#65533;&#65533;@&#65533;:U&#65533;&#65533;}R&#65533;T&#65533;B&#65533;I&#65533;C]&#65533;@B&#65533;@\@h&#65533;F&#65533;%&#65533;&#65533;&#65533;	J&#1500;
&&#65533;B$&#65533;&#65533;
%&#65533; &#65533;&#65533;)\h&#65533;
/&#65533; CZ&#65533;b&#65533;9&#65533; d&#65533;L&#65533;T&#65533;L5&#65533;p&#65533;M6&#65533;8&#65533;&#65533;3&#1480;SN8&#65533;&#65533;r
#r&#65533;&#65533;I6&#65533;&#65533;b&#65533;V&#65533;B|P?&#65533;a&#65533;/E&#65533;CSK>nc&#65533;hn&#65533;X7e&#65533;&#65533;M7,&#65533;&#65533;f&#65533;t&#65533;&#65533;&#861;&#65533;&#1284;&#65533;73&#65533;48&#65533;hD&#65533;&#65533;gL4*D+y(&#65533;&#65533;F*)&#65533;-&#65533;Y&#65533;K,&#65533;&#65533;f&#65533;d66&#39189;&#65533;'L&#65533;&#65533;&#65533;Q&#65533;,&#65533;;&#65533;DEO=&#65533;&#65533;#&#47924;&#65533;jO=&#65533;&#65533;s+&#65533;&#65533;&#65533;J&#65533;T&#65533;&#65533;&#65533;j<Y=U<Y&#65533;S&#778;&#65533;I!5&#334;W&#65533;`&#65533;&#65533;W@e&#65533;Q&#65533;V&#65533;m&#65533;&#65533;&#65533;&#65533;@zdW:&#65533;l&#65533;1&#65533;&#65533;&#65533;K0&#65533; &#65533;K0&#65533;&#65533;&#65533;L5&#65533;3&#65533;G&#65533;&#65533;&#65533;R&#65533;&#65533;*&#65533;&#65533;l&#65533;&#65533;&#65533;&#65533;J&#65533;<R+0=CL0&#65533;&#65533;,&#65533;&#65533;DS&a&#65533;&#65533;&#65533;+&#65533;-&#65533;mdTXz&#65533;&#65533;&#65533;&#65533;~5T&#65533;&#65533;&#65533;l-G&#65533;&#65533;F*&#65533;&#65533;N;k&#65533;&#65533;&#65533;Ml&#65533;#&#65533;&#65533;QY2I&#65533;&#65533;Bu&#1116;&#65533;QO&#65533;&#65533;W&#65533;&#1638;S&#65533;&#65533;+&#65533;&#65533;&#65533;NY5&#65533;&#65533;&#65533;M&#65533;Pd&#65533;U&#65533;B&#65533;&#65533;aMdXJn&#65533;5d&#65533;%&#65533;&#65533;&#65533;&#1981;&#65533;&#65533;v&#65533;&#65533;2P*O]&#65533;&#65533;).x&#65533;&#65533;s'&#65533;&#65533;^&#65533;:&#65533;\&#65533;Hpd&#65533;&#65533;R&#65533;~SL'r&#65533;q&#65533;n&#65533;&#65533;&#65533;+&#65533;PB9&#1328;&#65533;@&#65533;&#65533;	,&#65533; 5&#65533;@&#65533;=&#65533;&#65533;&#65533;4&#65533;p&#65533;&#65533;3&#65533;~&#65533;2&#16387;-&#65533;&#65533;&#65533;.(&#1020;&#65533;/&#65533;PB&#65533;@&#65533;X&#65533;&#65533;w&#65533;d&#65533;I{&#65533;l&#65533;I%&#65533;&#65533;WI&&#65533;t
*&#65533;&#65533;r)&#65533;&#65533;BM&#65533;q	)y&#65533;&#65533;&#65533; &#65533;&#65533;&#65533;$&#65533;} '`	R&#65533;@H&#65533;&#65533;AkR@&#65533;&#65533;@	<&#65533;&#65533;&#65533;&#65533;&#65533;&#65533;0&#65533;P&#65533;b2&#65533;&#65533;&#65533;Q&#1760;&#65533;1xa&#65533;[&#65533;&#65533;&#65533;&#65533;7&#65533;qf&#65533;t&#65533;&#65533;4F&#65533;
L4&#65533;U&#65533;x&#65533;&#65533;4Lb&#560;&#65533;&#65533;q'M&#65533;&#65533;P&#65533;1e)'&#65533;&#65533;N&#65533;&#65533;S8&#65533;&#65533;8D&#65533;&#65533;&&#65533;[ &#65533;R&#65533;Q&#65533;`&#65533;&#65533;&#65533;&#65533;&#65533;n\&#1101;&#65533;&#65533;&#65533;&#65533;&#65533;&6&#65533;Oo&#65533;&#65533;&#65533;5&#65533;&#65533;Y&#65533;&#65533;#N&#65533;&#65533;<V&#65533;Z&#65533;&#65533;&#65533;B&#65533;&#65533;q&#65533;]Mla Z /&#65533;&#65533;UY&#65533;k&#65533;&#65533;WU&#65533;V&#65533;&#65533;`j%&#65533;&#566;&#65533;&#65533;5P&#65533;&#65533;l&#65533;ZZ\V&#65533;J*&#65533;&#65533;0&#65533;&#65533;c0&#65533;-&#65533;n&#65533;C#&#65533;&#65533;V&#65533;b3*&#138;&#65533;<F&#65533;d* [&#65533;&#65533;&#65533;&#65533;e&#899;&#65533;&#65533;&#65533;U#w&#65533;0k2&#65533;&#65533;T&#65533;&#65533;&#65533;&#65533;&#65533;&#65533;&#65533;h&#65533;Y&#65533;\V&#65533;&#65533;v3&#65533;y&#65533;"`&#65533;HQ&#65533;6MVe&#65533;&#65533;&#1559;&#65533; 9&#65533;N&#65533;&#65533;#&#65533;&#65533;T&#65533;)&#65533;e&#65533;bTq&#65533;&#65533;&#65533;&#65533;Jp&#65533;Lf&#65533;&#65533;&#65533;&#65533;6B&#132;&#65533;&#65533;(G1&#65533;)&#65533;&t1m,E&#65533;&#65533;_"&#65533;&#65533;dn'%&#65533;&#339;&#65533;&#65533;&#65533;!sa]&#65533;6&#65533;@&#65533;o!&#65533;%
&#65533;Pu&#1121;&#294;M3)I&#65533;&#65533;Sr&#65533;&#65533;Os*	ru&#65533;#&#65533;&#65533;&#65533;&#65533;`
l&#65533;c&#65533;&#65533;&#65533;)"&#65533;&#65533;04!
`8&#65533;&#800; &#65533;&#65533; &#65533;j&#65533;d '8&#65533;fp&#65533;&#65533; =&#65533;&#65533;~&#1027;&#65533;&#65533; 6&#65533; +X &#65533;E&#65533;M,^&#65533;&#65533; 0B!	IP&#65533;&#65533;&#65533;&#65533;z,Q&#65533;K|&#65533;=&#65533;&#65533;&#65533;$*&#65533;&#65533;&#65533;&#807;>&#65533;0&#65533;):&#65533;/&#65533; &#65533;@E+&#65533;t 
0@$`
T &#65533;&#65533;8&#65533;&#65533;&#65533;9$8.
<t&#65533;@(H&#65533;	rS&#65533; &&#65533;nrK&#65533;&#22848;WXD3&#1553;&#65533;&#65533;q&#65533;g&#65533;8&#65533;7&#65533;A&#65533;e&#65533;B&#65533;@&#65533;$H[ &#65533;&#65533;@(&#65533;`	g@&#65533;&#65533;E} >&#65533;&#65533;0&#65533;6&#65533;&#65533;&#65533;&#65533;jT&#65533;S&#65533;&#65533;(a	G&#65533;%&#65533;&#1030;&#65533;&#65533;d);Yx&#65533;L&#65533;IM 5&#65533;&#65533;D&#65533;yR&#65533;I5b&#65533;q&#65533;0&#65533;&#65533;&#65533;&#1896;a6&#65533;	&#65533;w&#65533;&#65533;D&#65533;&#65533;E&#65533;[I&#1124;&#65533;&#65533;1C&#65533;&#65533;&#65533;&#65533;&#65533;&#65533;&#65533;&#65533;+HL	]U&#65533;&#65533;2e&#65533;Q9+P&#65533;2&#65533;&#65533;&#65533;&#65533;&#65533;]&#65533;&#65533;H&#65533;9B&#65533;2_d[1&#65533;&#65533;&#65533;&#65533;&#65533;&#65533;&#65533;(&#65533;F,&#65533;&#65533;i`&#65533;%5&#805;1&#65533;&#65533;r&#65533;&#65533; &#65533;r&#44150;,H&#65533;T&#65533;&#65533;&#65533;J&#65533;&#65533;0&#65533;!,a&#65533;t$5sud{D:ak&#1585;&#65533;&#65533;U%hB&#65533;S&#1708;R3&#65533;U{&#65533;&#65533;&#65533;&#65533;V&#1032;&#65533;&#65533;W&#65533;&#65533;5&#65533;&#65533;Uj&#65533;&#65533;&#65533;a{r&#65533;&#65533;&#65533;&#602;&#353;`&#65533;(Co&#65533;&#65533;&#65533;&#1812;o?E&#65533;O&#565;7&#65533;&#65533;-"*_&#65533;MlgW{"kkH&#65533;&#440;E4&#65533;&#65533;&kc]&#65533;67&#65533;&#65533;.-&#65533;&#65533;&#65533;}&#65533;&#65533;&#65533;&#65533;&#1795;C&#65533;&#65533;&#65533;&#65533;n&#65533;j-&#65533;&#65533;&#65533;&#65533;&#65533;&#65533;&#65533;p&#65533;&#65533;6X&#65533;fcPDx&#65533;
j&#65533;4&#65533;!w`Cv &#65533;h ke&#65533;&#65533;z&#65533;&#1600;>&#65533;&#65533;}&#65533;&#65533;&#65533;N4&#65533;A&#65533;&#65533;&#65533;&#314;&#65533;E.&#65533;`<0@L&#65533;&#65533;XD#&#65533;&#65533;H<=&#65533;(&#65533;{&&#65533;G"&#65533;&#65533;(FaT&#65533;&#65533;b@&#65533;&#65533;P&#65533;T&#65533;w0&#65533;( &#65533;&#65533;@&#65533; 0&#65533;&#65533;&#65533;X &#65533;PD&#65533;&#65533;&#65533;o?&#1098;R0&#65533;&#65533;&#65533;&#65533;&#65533;Z&#194;&#65533;`&#65533;&#65533;&#65533;&#65533;=&#65533;&#65533;&#65533;&#65533;1&#65533;R2.&#65533;&#65533;&(!t&#65533;%d!apn&#65533;&#65533;j)8&#65533;
`<&#65533;&#1376;&#65533;5,7m&#65533;i%F&#65533;&#65533;W&#65533;F.B&#65533;G&#1672;&#65533;&#65533;&#65533;8&#65533;7&#65533;8&#504;w=&#65533;?&#333;&#65533;&#65533;&#65533;&#65533;&#65533;&#65533;&#65533;&#65533;z&#65533;&#65533;&#65533;&#65533;q&#65533;kd&#65533;&#65533;87QV&#65533;#&#65533;$$&#65533;&#65533;MKoV&#65533;&#65533;t7&#65533;&#65533;Mg&#65533;j&#65533;&#2015;G&#65533;&#65533;0&#65533;&#65533;&#65533;&#65533;B&#65533;&#65533;&#65533;&#65533;KZ&#350;&#65533;t&#65533;=&#65533;&#65533;G&#65533;m('!0&#65533;&#65533;&#65533;i&#65533;&#65533; &#65533;0FA&#65533;&#65533;&#65533;&#65533;&#65533;&#65533;4&#65533;`&#65533;&#65533;',&#65533;bL&#65533;L&#65533;&#65533;~&#65533;dL&#65533;"M&#65533;3M&#65533;&#65533;H&#65533;gi"&#65533;&#65533;&#65533;H&#65533;4&#65533;&#65533;&#65533;&#65533;&#65533;&#65533;*&#65533;t&#65533;&#65533;BH&#193;IR&#65533;*&#65533;&#65533;h2&#65533;}&&#1539;&#65533;&#65533;d@&#65533;d&#65533;&#65533;k&#65533;'1&#65533;&#65533;+&#65533;&#65533;/&#65533;D&#65533;&#65533;-&#65533;"@&#65533;l%5l&#65533;&#65533;&#65533;s&#65533;&#65533;&#65533;Q(&#65533;2:&#65533;4&&#65533;&#65533;JQ&#65533;r&#65533;&#65533;'&#65533;(5cDu&#65533;&#65533;5GQ-Ca&#65533;:&#65533;Q;&#65533;A/&#1223;$|&#65533;8&#65533;pn~&#65533;#u&#65533;P&#65533;&#65533;:&#65533;H &#65533;&#65533;P p5[&#65533;p&#65533;`hP?&#65533;P20;0&#65533;&#65533;;vU8 r? E &#65533;&#65533;=@;uU7&#65533;;7&#65533;/&#65533;X&#65533;Q"&#65533;)&#65533;%t&#65533;&#65533;{&#65533;&#65533;p&#65533;`&#65533;&#65533;&#65533;`Y&#65533;&#65533;&#65533;&#65533;&#65533;&#65533;&#65533;`	&#65533;&#65533;	&#65533;0
&#65533;&#65533;
&#65533; KP] &#65533;&#65533;
&#65533;&#65533;UX&#65533;f&#65533; @  &#65533;Y&#65533;&#65533;&#65533;&#65533;v&#65533;&#65533;v&#65533;&#65533;!&#65533;'Pw]&#65533;&#65533;v'&#65533;&#771;C&#65533;&#65533;&#65533;
An&#65533;&#65533;&#65533;&#65533;&#65533;&#65533;
&#65533;&#65533;m&#65533;&#65533; 	&#65533;P
&#65533;&#65533;&#65533;&#65533;&#65533;&#65533;&#1360;&#65533;&#65533;&#448;&#65533;j%Qj&#65533;m1&#4422;&#65533;5&#65533;($'&c<&#595;8&#65533;|&#65533;&#65533;'(&#65533;E&#65533;&#65533;b&#65533;|H&#65533;afr&#65533;&#65533;&#65533;a@&#65533;]&#65533;(5Q&#65533;&#65533;&#65533;*&#65533;&#65533;L&#65533;7+&#65533;&#65533;+]&#65533;d@&#65533;&#65533;&#65533;&#65533;HIf&#65533;&#65533;&#65533;>&#65533;&#65533;&#65533;Dd&#65533;&#65533;j&#65533;D&#65533;&#65533;&#65533;1&#65533;&#1156;a&#65533;&#65533;&#65533;&#65533;&#352;&#1248;&#65533;&#65533;&#65533;&#65533;&#65533;P&#65533; &#65533;0L }&#65533;,&#65533;&#65533;&#65533;&#65533;&#65533;*&#65533;D&#65533;J&#65533;d&#65533;&#405;&#65533;TiJF+)8&#65533;&#65533;,&#65533;&&#65533;0e&#65533;pMg&#598;=&#65533;+j&#65533;H&#65533;&#65533;&#65533;&#65533;&#65533;&#65533;&#65533;&#65533;&#65533;&#1603;&#1588;&#65533;&#65533;&#65533;i&#65533;&#65533;e&#562;,Z&#65533;Q&#65533;|&#65533;&#65533;-{&#65533;fcd(j&#65533;'|T&#65533;~&#65533;P5&#65533;|&#65533;T&#65533;&#65533;8$d6o7{&#65533;&#65533;1n&#65533;v&#65533;&#65533;	l3C&#65533;&#65533;	&#65533;63&#65533;&#65533;&#65533;&#65533;-&#65533;`&#65533;&#65533;G&#65533;, (&#65533;&#65533;T&#65533;&#65533;&#65533;	&#65533; ql&#65533;Q`6&#65533;@K@&#65533;&#65533;;>&#65533;:Kp@PL`@pLP&#65533;Zr3&#65533;=r}5&#65533;&#65533;r,P"B.pW&#65533;aPk t`z&#65533;&#65533;&#65533;s&#65533; }&#65533;&#65533;&#65533;	&#65533;`&#65533;&#65533;
&#65533;@
vQ &#65533;`u&#65533; &#65533;&#65533;:&#65533;&#65533; P 	 \&#65533;pvi&#65533;&#65533;"&#65533;@$0D&#65533;&#65533;&#65533;&#65533;X"&#65533;"&#709;,&#65533;!0&#65533;&#65533;^&#65533;&#65533;&#65533;&#65533;&#65533;(&#65533;f"&#672;&#65533;&#65533;&#400;&#65533;@&#65533;&#65533;
&#65533;p	bP&#65533;&#65533;`&#65533;K&#65533;2&#65533;&#65533;&#65533;T91F;&#65533;6&#65533;7U&#65533;m&#65533;B{&|&#65533;&#65533;&#65533;&#65533;&#65533;(&#65533;"&YF&#65533;G|H&#65533;&#65533;&#65533;
|q$&#65533;wb&#1309;QQ&#65533;5/&#65533;h&#65533;VH&#65533;&#65533;H'X}#&#65533;&#65533;Z&#65533;&#65533;&#65533;)+&#65533;&#65533;H&#65533;)&#65533;FV&#65533;#&#65533;&#65533;H&#65533;&#65533;&#434;O&#65533;d&#1616;&#416;;&#65533;&#65533;&#65533;3&#65533;&#65533;&#65533;^&#1536;&#2032;&#65533;&#65533;DV&#65533;&#65533;jM&#65533;&#65533;L&#65533;W~&#65533;z~
&#65533;&#65533;e&#39636;v&#65533; x&#65533;&#65533;&#65533;d&#65533;&#65533;P&#65533;N&#65533;&H&#65533;D&#65533;&#650;H&#65533;D&#65533;&#65533;z&#65533;&#65533;&#65533;f1&#65533;0&#65533;",V&#65533;&#65533;&#65533;,&#65533;Q#&#1287;&#65533;bQ|&#65533;Ra7)&&#65533;Bal8S&#65533;&#65533;n&#65533;Q&#65533;&#65533;jO&#65533;&#65533;&#65533;&#65533;ks61&#65533;&#65533;0&#65533;e9&#65533;&#65533;<;&#65533;P&#65533;&#65533;4&#65533;Gg&#65533;&#65533;?&#65533;P&#65533;PF@s&#65533;  A&#65533;&#65533;&#65533;	&#65533;&#65533;{g&#65533;X&#65533;D@@2&#65533;I@<&#65533; &#65533;A`&#65533;fK?0G0?@s&#65533;9Xx&#65533;W&#65533;&#65533;<#&#65533;"0P&#65533;u :&#65533;= CPH Z0h`&#65533;}&#65533;&#65533;&#65533;&#65533;&#145664;
&#65533;0
&#65533;pE0&#65533;&#65533;&#65533;&#65533;&#65533;
&#65533;0XP&#65533;[&#65533;g&#65533;&#181;&#65533;H@ &#65533;%p\&#65533;&#65533;&#65533;u]&pw y]&#65533;"&#65533;6&#65533;<D&#65533;&#65533;p&#65533;&#65533;&#65533;&#65533;*+&#65533;&#65533; &#65533;_&#65533;@or&#65533;@&#65533;&#65533;&#65533;@&#65533;&#65533;&#65533;9"f;&#65533;&#65533;<[&#65533;qCn0eoS&#65533;9&#65533;s&#65533;)=&#65533;D&#65533;'T) [(&#65533;&#65533;bk4'=&#65533;a&#65533;&#65533;{&#65533;&#65533;a&#65533;&#65533;|~r3&#65533;&#65533;&#65533;&#65533;&#65533;&#65533;j&#65533;Ev&#65533;_&#65533;&#65533;|&#65533;&#65533;&#65533;&#65533;&#1319;&#65533;&#65533;Be&#65533;7N&#65533;`&#65533; &#65533;&#65533;&#65533;;&#65533;&#274;&#65533;&#65533;@&#65533;&#65533; &#65533;0^&#65533;&#65533;m&#65533;&#65533;DVP9L&#65533;&#65533;D&#65533;@X&#65533;@l&#65533;&#65533;*&#65533;&#65533;r&#65533;&#65533;&#65533;&#65533;&#65533;~&#65533;"&#65533;?&#65533;&#65533;&#65533;&#65533;Pld&#65533;&#65533;&#65533;\&#65533;&#65533;5&#65533;4e&#65533;&#65533;e&#65533;&#65533;Iej&#65533;E&#65533;&#65533;mp#&#65533;a&#65533;|&#65533;f.&cffF&#65533;Te&#65533;f&#65533;&#65533;v&#65533;&#65533;&&#65533;%.&#65533;&#65533;l&#65533;&#65533;w&#65533;6o&#65533;7y&#65533;&#65533;&#65533;&#65533;4Vc3&#65533;&#65533;I+J&#65533; &#65533; >`v&#65533; "&#65533;~&#65533;
&#65533;p	~`^&#65533;X0Q&#65533;@&#65533;&#65533;-L&#65533;p&#65533;!&#65533;I!&#65533;&#65533;&#65533;W&#65533;,r&#65533;3:p&#65533;-&#65533;X/&#65533;X0&#1062;&#65533;&#65533;\&#65533;`&#65533;% ;&#65533;9pI{&#65533;&#65533;uY&#65533;&#761;&#65533; Z`z&#65533;
LJ
&#65533;&#65533;
&#65533;p	v0P]W&#65533;bGv&#65533;&#65533;v&#65533;&#65533;vm&#65533;&#65533;&#337;\&#65533;;)`"&#65533;. #&#65533;X&#65533;&#65533;PE&#65533;&#65533;&#65533;'4&#65533;&#65533;|&#65533;&#1456;0!g&#65533;&#65533;&#65533; 	&#65533;&#65533;&#1440;&#65533;J&#65533;&#65533;f&#438;&#65533;&#1801;&#65533;&#65533;a&#65533; &#1165;"Ey4|&#65533;G&#65533;&#65533;&#65533;u&#65533;&#65533;iF&#65533;&#65533;&#65533;&#65533;&#65533;&#65533;&#65533;&#65533;`&#1834;.&#65533;&#65533;&#65533;&#65533;`!&#65533;&#65533;&#65533;Cf&#65533;&#1496;&#65533;&#65533;L
&#65533;&#65533;l&#65533;&#65533;I&#65533;&#65533;&#65533;Q\&#65533;n17x&#65533;&#65533;R&#65533;&#65533;}&#1472;&#65533;&#65533;&#65533;&#65533;&#65533;&#65533;&#65533;`&#65533; &#65533; &#65533;&#65533;&#65533;&#65533;Mm&#65533;&#65533;&#65533;Kdq&#65533;G(&#65533;I&#410;&#1431;&#65533;nY&#65533;&#65533;t&#65533;&#65533;h&#65533;R&#65533;&#65533;&#65533;}&#65533;&#65533;&#65533;&#65533;&#65533;&#65533;P&#65533;&#65533;l}&#65533;&#65533;j&#65533;>&#65533;&#65533;I&#65533;RIM-&#65533;NJ&#65533;5-&#65533;,&#65533;&#1412;&#65533;S&#65533;&#65533;&#65533;&#65533;Rf!&#65533;fS&#65533;f&#65533;4&#65533;&#65533;&#148;N&#690;I&#65533;6ID&#65533;&#65533;W&#65533;l&#65533;g%&#65533;E&#65533;X&#65533;c&#65533;2&#65533;xr&#65533;&#65533;7Q&#65533;rA8&#65533;D&#1824;&#65533;l&#65533;&#1600;&#1472;q$mQ&#65533;&#65533;5&#65533;&#65533;&#65533; -&#65533;`>&#65533;&#65533;&#65533;	&#65533;&#65533;	y`\pU PP&#65533;?@ &#65533;(&#65533;O?&#65533;&#65533;!'F &#65533;:r:r|X&#65533;h}&#65533;X2`4&#65533;<&#65533;&#65533;8&#65533;;]&&#65533;#&#65533;p&#65533;	\"@&#65533;4P{@	&#65533;&#65533;	&#65533;p	&#65533; 
&#65533;&#65533;
&#65533;&#65533;T0s0	&#65533; &#65533;P
&#65533;
&#65533;&#65533;SpV &#65533; V&#65533;&#65533;&#65533;&#65533;!&#65533;&#65533;P\^&#65533;]&#65533;k"0&#65533;u]D&#65533;l50!s&#65533;
&#65533;p&#65533;&#65533;'.&#65533;'&#65533;p&#65533;&#65533;&#65533; &#65533;&#65533;&#65533; &#65533;&#65533;&#65533;0	&#65533;P&#65533;&#65533;TT<&#65533;l&#1188;&#65533;|&#65533;&#65533;u&#65533;&#65533;(&#65533;&#65533;lb&#65533;&#65533;&#65533;&#679;(-&#65533;(&#65533;'$&#65533;b&#65533;j&#1279;&#65533;&#65533;&#1584;&#1260;*'>b'=ra&#65533;&#65533;)	,&#65533;&#65533;c&#65533;dWy&#65533;n&#1358;&#65533;H&#1750;j9&#65533;o&#65533;&#65533;&#65533;	&#65533;&#65533;G&#65533;$in	&#65533;&#65533;RF&#65533;r&#65533;a&#65533;P&#65533;0H&#65533;&#65533;&#65533;&#65533;&#65533;&#65533;&#65533;&#65533;&#65533;&#65533;&#65533;&#65533;M&#730;&#65533;C&#278;&#65533;&#65533;&#65533;^y&#65533;H&#65533;&#65533;	s&#65533;&#65533;&#65533;}N:L&#1476;&#65533;&#65533;:,&#65533;[)i"&#65533;3M&#65533;&#65533;&#65533;ChP&#65533;&#65533;&#65533;&#65533;&#65533;^&#65533;N&#65533;&#65533;&#65533;&#65533;^&#65533;!&#65533;bv&#65533;)CM&#65533;J&#65533;&#65533;yQIAO_m&#1298;	0Z&&#65533;^V^lS&#65533;B&#65533;&#65533;^&#1218;Z&#65533;-&#65533;&#65533;27%&#65533;&#65533;vl&#65533;&#65533;P&#65533;&#65533;p&#65533;P&#65533;&#65533;0&#65533;&#65533;&#65533;&#65533;&#65533;&#65533;,&#65533;&#65533;&#65533;0-&#65533;H&#65533;&#65533;&#65533;
&#65533;&#65533;r&#65533;U&#65533;WP&#65533;G&#65533;W9Pq!PO`F&#65533;&#65533;&#65533;W#&#65533;&#65533;&#65533;=r&#65533;H:&#65533;"&#65533;"6&#65533;7pX&#65533;&#65533;;	&#65533;r.&#65533;&#65533;&#65533;&#65533;&#65533;[;.&#65533;&#65533;&#65533;&#65533;&#65533;=&#65533;&#65533;	&#65533;&#65533;
&#65533; F&#65533;&#65533;`
&#65533;&#65533;
&#65533;&#65533;
&#65533;&#65533;t&#65533;p	d&#65533;(&#65533;&#65533; &#65533; &#65533;	&#65533;&#65533; @&#65533;&#65533;v]&#65533;bZ:e*Ah
;d&#65533;#<(&#65533;&#65533;&#65533;&#65533;&#65533;zh$)s&#65533;&#65533;&#65533;&#65533;&#1488;qd&#65533;&#65533;&#65533;&#65533;c	&#65533;P&#65533;&#65533;&#65533;o&#65533;RA&#65533;jQ&#13725;&#65533;&#65533;{&#1974;&#36511;&#65533;&#65533;&#65533;ma&#65533;&#33726;&#65533;&#65533;&#65533;&#65533;&#65533;&#65533;zu&#65533;&#1162;no&#65533;&#65533;7&#65533;&#65533;*%&#65533;R&#65533;&#65533;&#65533;&#65533;&#65533;:&#65533;&#65533;&#65533;0=k&#564;L&#65533;$&#65533;{~&#65533;^&#65533;&#1767;&#65533;&#65533;&#65533;&#65533;&#65533;
&#65533;&#1543;&#65533;&#65533;*&#65533;&#548;h&#65533;W&#65533;&#65533;&#65533;&#1351; A&#990;&#65533;v&#65533;&#65533;q&#65533;Fn&#65533;<{&#65533;&#65533;&#1379;7o&#65533;<z&#65533;,&#65533;{X&#65533;&#65533;&#65533;&#327;&#65533;"&#659;'&#65533;&#458;&#65533;YD&#65533;&#65533;>|&#65533;V&#65533;|&#65533;0&#65533;&#198;4i&#65533;&#65533;&#65533;&#65533;D&#65533;&#65533;&#65533;&#65533;&#65533;h<x&#65533;&#1845;C&#65533;&#65533;]P&#65533;M&#65533;-&#65533;4(E&#65533;U?&#65533;&#65533;<&#65533;\&#65533;N&#65533;ub&#1058;F&#2013;u&#65533;V&#65533;Qv&#65533;&#1701;Mz&#65533;&#65533;\&#65533;u&#65533;&#65533;]&#65533;Wm&#65533;u}&#1381;S&#65533;N]`&#65533;&#65533;&#1509;K&#65533;&#65533;m&#65533;&#65533;I&#65533;e&#65533;w]]&#65533;>&#65533;r
r^E&#65533;&#65533;;&#65533;M2,&#1139;F&#65533;CWN&#65533;&#65533;o&#65533;&#1073;c&#65533;&#1565;&#1011;B&#65533;k&#65533;&#65533;&#65533;Qv&#65533;&#65533;<:&#65533;&#65533;&#65533;/W&#65533;q&#65533;&#65533;&#65533;u&#65533;f&#65533;X5n&#65533;~kv&#65533;[8r&#65533;&#65533;6&#65533;;y&#65533;D&#65533;&#6277;O&#65533;B9&#65533;3&#65533;*S&#65533;01"&#65533;&#65533;&#65533;&#65533; (`@&#65533;)&#65533;&#65533;&#65533;n&#65533;&#65533;&#65533;&#65533;&#65533;&#65533;zX&#65533;@%&#65533;&#65533;h&#65533;&#65533;&#65533;d&#65533;&#65533;o&#65533;&#65533;]hA&#65533;b&#65533;&#65533;&#65533;^`&#65533;T(!5&#65533;  (&#65533;3
&#65533;&#274;J,&#65533;&#276;Oq#&#65533;8>a&#65533;TR1&#65533;RJY&#65533;;&#65533;&#65533;&#65533;@`&#65533;
.&#65533;&#65533;:&#65533;&#65533;*&#65533;&#65533;&#65533;< !MB(&#65533;D0!F8Ia&#65533;&#65533;\|&#65533;.P&#65533;p&#65533;&#65533;&#65533;p&#65533;'&#65533;oe&#65533;n&#65533;!&#65533;]dI&#65533;k&#65533;&#65533;F&#65533;`&#65533;&#65533;M&#65533;&#65533;C&#65533;j&#65533;GPC]&#65533;U!&#65533;f&#65533;o&#65533;&#65533;&#65533;&#65533;WM&#65533;&#65533;Em%&#65533;UBOgr&#65533;&#65533;&#65533;pE4Za&#65533;&#65533;&#65533;&#65533;G&#65533;qT&#65533;Voe&#65533;UDO5VPhw&#65533;6&#65533;E&#65533;&#65533;fn&#65533;&#65533;&&#65533;p&#65533;W\s&#65533;&#65533;l&#65533;Iw]u&#65533;&#65533;\o&#65533;&#65533;^{&#65533;&#1365;5RK=&#65533;W&#65533;#N6&#65533;@k&#65533;&#65533;G&#65533;&#65533;&#65533;(&#65533;&#65533;&#65533;"&#747;&#65533;&#65533;*&#65533;&#65533;|&#65533;k<&#65533;&#65533;Z*&#65533;&#65533;<^J3&#65533;B&#65533;&#674;&#65533;6;y&#65533;&#65533;!&#65533;&#65533;&#1742;&#65533;&#65533;d&#65533;&#65533;&#65533;`&#65533;G&#65533;w&#65533;9&#65533;R&#65533;9&#65533;d&#65533;&#65533;"&#65533;&#65533;&#65533;&#65533;F&#65533;'&#65533;&#65533;&#65533;l&#65533;&#65533;KB	&#65533;&#65533;\B&#65533;&#65533;&#65533;y&#65533;%&#65533;mJ&#1566;&#65533;-&#65533;b&#65533;|&#65533;
&#65533;&#65533;$&#65533;M)&#65533;v3&#65533;1&#65533;&#65533;)&#65533;&#65533;&#65533;&#65533;&#65533;c&#65533;&#65533;&#65533;&#65533;/&#65533;z&#65533;km&#65533;J&#65533;8p&#65533;&#65533;&|c&#65533;7&#65533;k/&#65533;W&#65533;&#65533;<&#65533;j&#65533;&#65533;&#65533;
&#65533;&#65533;`&#65533;I&#65533;&#43331;a*'&#65533;{&#65533;&#65533;&#65533;v&#65533;)&#65533;m&#65533;g&#65533;&#65533;"&#65533;#&#65533;&#65533;&#65533;&#65533;2&#65533;7[&#65533;&#204;K&#65533;&#65533;t&#65533;!&&#65533;d&#65533;&#65533;[~i&!s&#65533;&#65533;&#65533;q&#65533;&#65533;&#272;@&#65533;S&#65533;c&#65533;-&#65533;&#65533;"&#65533;'&#65533;8&#65533;z&#65533;&#65533;(&#65533;&#65533;&#65533;&#65533; &#65533;&#65533;h&#65533;A&#65533;q&#65533;&#65533;	&#65533;!&#65533;&#65533;&#65533;&#65533;El&#65533;Af`&#65533;&#65533; :A	T&#65533;&#65533;@;&#65533;&#65533;&#65533;&#65533;&#65533;&#65533;<&#65533;`h&#65533;
&#65533; &#65533; &#65533;&#65533;&#65533;$*&#1097;SPB`x"H&#65533;
'&#65533;b&#65533; (RA&#65533;C&#65533;b&#65533;&#65533; &#65533;	&#65533;p&#65533;&#65533;*@&#65533;	tiPS&#65533;&#65533;&#65533;4&#65533;@-0A&#65533;P&#65533;_&#65533;c&#65533;"&#65533;&#1460;&#65533;&#65533;]U&#65533;&#65533;&#65533;&#65533;5&#65533;&#65533;&#65533;g&#65533;&#960;+&#65533;&#65533;S&#65533;&#65533;&#65533;b7&#65533;5.Uy&#65533;&#65533;&#65533;&#65533;q:9&#65533;q&#65533;u&#1966;5&#65533;V&#65533;&#65533;X&#65533;"&#65533;&#65533;(n&#65533;&#65533;[&#65533;#&#65533;X&#65533;HR&#65533;&#65533;[&#65533;F"&#65533;xG&#65533;&#65533;q&#65533;&#65533;z&#1335;&#65533;e.l&#65533;1]&#65533;&#65533;&#65533;5&#65533;1J?&#65533;+&#65533;&#65533;p$,7&#65533;IEer&#65533;&#65533;&#65533;q&#65533;3&#65533;&#65533;ms,&#65533;Lj&#65533;&#65533;&#65533;Ddi
2&#65533;Y1&#65533;&#65533;N1s&#65533;x&#65533;9&#894;&#65533;ra&#1740;I&#65533;&#65533;&#65533;&#65533;&#65533;#a#Q&#65533;&#65533;v&#65533;C"&#65533;&#65533;<&#65533;&#65533;Kv&#65533;&#65533;yG&#65533;&#65533;&#1139;s&#65533;%&#65533;&#65533;V&#65533;N&#65533;T&#65533;.s&#65533;LfF"&#65533;i$#R&#65533;	FJLb&#65533;&#65533;SK&#65533;I&#65533;&#65533;&#65533;&#1013;&#65533;&#65533;2f&#65533;&#65533;&#65533;&#65533;&#65533;&#65533;&#65533;&#65533;nl6&#65533;&#65533;3&#998;&#65533;I&#65533;y&#65533;&#65533;&#65533;E&#65533;&#65533;&#1139;&#65533;43&#65533;X^&#65533;&#65533;\l&#65533;&#65533;Aa&#506;&#65533;&#65533;l#9&#65533;D&#65533;&#65533;2n&#65533;3.&#1096;&#65533;`&#65533;&#1051;TE"&#65533;&#65533;(Y
&#65533;n)&#65533;6\&#65533;GS#b&#65533;&#65533;&#65533;&#65533;dB}&#65533;@A&#65533;v6&#65533;BY4tAj|&#824;F8&#65533;&#65533;&#65533;&#65533;&#418;K&#65533;3\&#65533;?&#65533;&#65533;&#65533; &#65533;,Xa
QX&#65533;&#65533;&#65533; &#65533;&#65533;&#65533;&#65533;lP&#65533;&#65533;(:&#65533;&#65533;|&#65533;&#65533;&#65533; B?(&#65533;&#65533;p&#65533;&#65533;1&#65533;A&#65533;,{&#65533;&#1792;~\j&#65533;Y4&#65533;&#65533;&#65533;T&#65533;&#65533;&#65533; 8&#65533;&#65533;&#65533;"&#65533;&#65533;&#65533;D&#65533;&#65533;&#65533;.&#1569;&#65533; E&#65533;
Q&#65533;b&#65533;&#65533;C@ 0 <&#65533;&#65533;4&#65533;.]@ "&#1371;&#65533;&#65533; {b&#65533;`l&#65533;&#65533;W&#65533;&#65533;e&#65533;h5&#65533;aY#&#65533;&#65533;3&#65533;!&#65533;g&#496;&#65533;7&#65533;&#65533;M&#65533;&#65533;&#65533;&#65533;$&#65533;&#65533;-X"\{&#65533;&#65533;&#65533;%&#65533;{&#1867;U&#65533;&#65533;&#1406;&#65533;E+h9&#65533;^&#65533;R&#65533;&#65533;q&#65533;*W	&#65533;&#65533;#.$&#65533;V&#65533;-&#65533;&#65533;j&#65533;&#38277;&#65533;&#65533;k&#65533;&#494;&#65533;W&#65533;B&#65533;a&#65533;|8&#422;&#65533;".&#65533;&#65533;&#65533;&#284;&#1303;&#65533;&#65533;e&#1442;&#65533;&#65533;|&#65533;(e&#65533;&#65533;bB
&#65533;0c5]&#65533;]&#65533;"&#65533;&#65533;9-$&#65533;AsD&#65533;I&#65533;&#65533;h&#65533;)N&#65533;GA&#65533;&#65533;&#65533;s&#65533;C&#65533;@G7&#65533;&#65533;s&#65533;#&#65533;&#65533;&#65533;@&#42290;&#65533;&#65533;&#65533;&#65533;v&#65533;&#65533;&#65533;&#65533;b&#65533;5&#65533;"&#65533;&#65533;77"5&#65533;n&#65533;3&#65533;&#65533;DZ&#65533;&#65533;&#65533;m&#804;!&#65533;2;Z&#24129;&#65533;6&#65533;&#65533;r&#65533;&#65533;6&#65533;&#65533;&#65533;&#65533;q&#65533;&#65533;&#65533;V&#65533;&#1457;+&#65533;&#65533;.r&#65533;&#1602;&#65533;&#65533;&#65533;$&#65533;&#581;&#65533;ax&#65533;&#701;y,&#65533;&#65533;&#65533;&#65533;{T&#65533;Yc&#65533;B=&#65533;&#65533;&#65533;<&#65533;&#65533;&#65533;pG9&#65533;&#65533;&#65533;p&#65533;&#65533;q!fF&#65533;&#65533;&#65533;&#65533;=&#65533;":U&#65533;&#65533;k&#2022;&#65533;&#65533;I:&#65533;!cl&#65533;&#65533;&#65533;&#65533;8&#649;&#65533; &#65533;x&#65533;:&#433;g&#65533;&#65533;|h&#65533;&#65533;&#65533;A&#545;\&#65533;&#65533;&#65533;&#65533;&#65533;&#65533;&#65533; ,&#65533;&#65533;&#65533;Z&#65533; 	&#65533; B=&#65533;&#65533;&#65533;Br A	M0&#65533;r&#65533;&#65533;&#65533;&#65533;Aj$&#65533;&#65533; <&#65533;9Z&#65533;@&#65533;&#65533;&#65533;D,Z&&#65533; &#65533;9&#65533; 'Bq&#65533;>l&#65533;zh&81uNt&#65533;&#65533;E)B&#65533;	?a)(&#65533; 	&#65533;&#65533; b&#65533;.&&#65533;&#65533;M&#65533;&#65533;h2&#65533;&#65533;'&#65533;q&#65533;r&#65533;#9&#65533;&#65533;e&#65533;&#65533;&#65533;k&#65533;b&#65533;P&#65533;4&#65533;ahc&#328;&#65533;7&#65533;q]&#65533;B&#65533;&#65533;&#65533;VI9&#65533;X&#526;&#65533;&#65533;&#65533;5&#65533;?f&#65533;&#65533;d&#65533;&#65533;e&#65533;Y&#65533;j&#65533;&#65533;|&#65533;&#65533;&#65533;zI
V&#65533;&#65533;&#65533;"iIc&#65533;X&#65533;'T&#65533;Gy&#65533;=&#65533;)&#65533;&#65533;&#65533;&#65533;(aC&#65533;&#1942;&#65533;'&#65533;r~&#65533;j&#65533;&#65533;&#703;&#65533;ZC8h&#832;&#65533;cB&#65533;S*&#65533;&#65533;&#65533;&#65533;/&#65533;^&#65533;M&#65533;&#65533;&#65533;~&#65533;&#1703;(E&#65533;n&#65533;&#65533;6&#65533;&#65533;%n&#65533;&#65533;d&#65533;9zer&#65533;&#65533;&#65533;0&#65533;osr8+&#712;&#65533;&#65533;&#65533;&#65533;&#65533;&#65533;P&#65533;&#65533;y&#65533;&#65533;&#65533;&&#65533;h&#65533;&#65533;q&#65533;&#65533;&#65533;dc6&#65533;Y&#65533;&#65533;&#65533;c
&#65533;a3O&#65533;&#65533;&#65533;(&#65533;x&#65533;&#65533;&#551;&#65533;2&#65533;&#65533;@&#65533;&#541;D[&#65533;&#1086849;
&#65533;&#65533;&#65533;a&#65533;&#65533;&#65533;&#65533;H&#65533;>+`_)&#65533;&#65533;&#65533;3&#65533;&#65533;&#65533;&#65533;&#65533;d&#65533;&#65533;&#65533;&#65533;0kk&#65533;?&#65533;&#65533;&#65533;2&#65533;&#65533;&#65533;"&#65533;&#65533;	C|"&#65533;x`&#65533;q&#65533;gpj&#65533;&#65533;u&#1546;&#65533;I&#65533;x8w&#65533;l&#1673;u&#65533;B&#65533;&#65533;xp&#65533;&#65533;ar&#65533;Um`c&#65533;&#65533;v&#65533;8&#728;&#65533;x&#65533;wPq&#65533;&#65533;^&#65533;=&#65533;2x(&#65533;&#65533;B&#65533;<`/p%p&(&#65533; &#65533;&#65533;&#65533;
&#65533;&#65533;&#65533;&#65533;>1E&#65533;&#65533;&#65533;Y&#65533;)&#65533;&#65533;&#65533;{&#65533;&@&#65533;&#65533;&#65533;&#65533;&#65533;x&#65533;&#65533;Eh&#65533;[&#65533;Ef&#65533;&#65533;g&#65533;b&#65533;&#65533;hlX&#65533;&#65533;&#65533;&#65533;+&#65533;@&#65533;(&#65533;%&#65533;K H&#65533;,&#65533;&#65533;?h&#65533;&#65533;K&#65533;&#65533;&#65533;&#65533;R'@&#65533;&#65533;P&#65533;(&#65533;	0/&#65533;	&#65533;&#65533;J/&#65533;&#512; &#65533;&#65533;c &#65533;&#65533;R&#65533;&#65533;&#65533;#$&#65533;&#65533;?&#65533;S&#65533;3&#65533;_P&#65533;&#198;jxc0&#65533;f&#65533;U&#65533;&#65533;hp&#65533;&#65533;y)>Q&#65533;&#65533;&#65533;U"c&#65533;sQ&#65533;q&#65533;+&#65533;&#65533;&#65533;&#65533;">IR&#65533;&#65533;&#597;&#817;K>HY>}q&#65533;[&#599;&#65533;<&#675;&#65533;&#65533;&#65533;&#752;&#65533;&#65533;&#65533;&#65533;Im&#65533;&#65533;g&#65533;&#65533;DJ^&#65533;%&#65533;&#65533;51&#65533;&#65533;&#65533;&#65533;>(&#65533;&#65533;&#65533;	&#65533;l&#65533;&#65533;y&#65533;&#65533;(&#65533;&#65533;2&#65533;a&#65533;h&#653;,c&#65533;&#1872;&#65533;&#65533;y'Q&#65533;?&#65533;&#65533;&#65533;3&#65533;`&#65533;`&#65533;Qr&#65533;&#65533;&#65533;&#65533;&#65533;EI&#65533;r8wR&#65533;&#65533;&#65533;2~&#65533;&#65533;5]&#65533;L&#65533;B&C&#65533;&#65533;&#65533;Y?&#65533;X4&#65533;y&#65533;p4&#65533;&#65533;
6S)C&#65533;&#65533;&#65533;|&#65533;&#65533;p&#65533;&#65533;&#65533;6l&#65533;&#65533;&#65533;&#65533;&#65533;&#65533;&#65533;&#65533;%&#1012;L&#65533; &#65533;&#65533;&#65533;&#65533;$&#65533;&#65533;&#65533;^s&#65533;\&#65533;&#65533;l&#65533;&#65533;&#65533;&#65533;A&#65533;&#65533;`&#65533;"D&#65533;&#65533;&#65533;[2&#65533;&#65533;&#65533;&#65533;L&#65533;&#65533;&#65533;&#65533;&#65533;&#65533;@&#65533;z&&#65533;L&#65533;I&#65533;&#65533;&#65533;t&#65533;o
&#65533;&#65533;&#65533;&#65533;&#65533;u&#65533;f0&#65533;e&#65533;&#65533;7u@D&#65533;&#65533;G<r8.&#65533;&#65533;&#65533;&#65533;&#736; *&#65533;&#65533;&#65533;bm&#65533;i&#65533;&#65533;exMX&#65533;_&#65533;`&#65533;u&#65533;&#65533;q&#65533;&#65533;&#65533;r&#65533;<h@&#65533;]@F&#65533;&#65533;&#513;&#65533;9@>&#65533;&#65533;3&#514;#(&#65533;&X&#65533;!&#1068;S4&#65533;P&#65533;
&#1042;&#65533;!&#65533;8&#65533;-&#65533;I =&#65533;&#65533;&#65533;&#65533;&#65533;'X&#65533;,X&#65533;&#65533; &#65533;&#65533;!&#65533;&#65533;"&#65533;&#65533;&#65533;&#65533;&mb&#784;&#65533; &#65533;
.&#65533;&#65533;&#65533;H&#65533;&#65533;Bp&#65533;.@C&#65533;H&#65533;K&#65533;&#65533;KhGO&#65533;&#65533;P T&#65533;)P&#65533;&#65533;&#65533;&#65533; X&#65533;&#65533;3&#65533;  "
&#65533; &#65533;&#65533;&#65533; &#65533;.&#65533;"&#65533; &#65533;&#65533;&#65533;&#65533;1&#65533;&#65533;8&#65533;O&#65533;&#65533;&#65533;$4&#65533;&#65533;C&#65533;k@&#65533;b&#65533;&#65533;O&#65533;iH&#65533;d&#65533;&#65533;k@=B&#65533;&#65533;&#65533;&#65533;p&#65533;K9KY%q&#65533;K&#65533;q&#65533;&#65533;K&#65533;Us&#65533;c&#65533;&#65533;&#65533;>d&#65533;&#65533;PB&#65533;&#1283;V.z&#65533;B&#162;&#65533;&#65533;&#65533;d&#65533;I&#65533;V&#65533;&#65533;=&#1739;&#65533;hI&#65533;^&#65533;N&#65533;8&#65533;&#65533;&#65533;4wK&#50906;p&#65533;&#65533;&#65533;6&#65533;&#65533;&#1716;5SM&#65533;&#65533;&#65533;W&#65533;&#65533;&#65533;v=(i&#65533;&#65533;&#65533;t&#65533;k&#65533;K&#65533;&#65533;&#65533;i$&#65533;&#65533;&#65533;Q=&#65533;_9&#65533;rPC&#65533;)&#1076;(&#65533; &#65533;^&#65533;P&d&#65533;x&#65533;&#65533;&#65533;X&#65533;ir&#65533;&#65533;3&#65533;&#65533;&#65533;&#65533;c&#65533;&#65533;&#65533;&#65533;7&#65533;3&#65533;	BDS{&#65533;&#1001;&#65533;&#65533;cb&#65533;~&#65533;&#782;]&#65533;&#65533;&#65533;&#65533;&#65533;YY&#65533;&#65533;&#65533;+N&#264;A&#65533;m&#65533;&#65533;U&#65533;Z&#65533;&#65533;@"4s(&#191;+&#65533;&#65533;T&#65533;&#65533;X&#1576;}Z&#65533;<dZr}&?&#65533;+&#65533;i&#65533;[&#65533;ZX&#65533;D&#65533;&#65533; &#65533;&#65533;s?&#65533;)l0&#65533;Z&#65533;&#65533;\P&#65533;np^&#65533; &#65533;&#65533;&#65533;&#65533;L&#65533;L&#65533;16}&#65533;3${&#65533;<XN&#1540;KH=&#65533;A &#65533;d8&#65533;&#65533;&#65533;&#65533;v l&#65533;&#65533;j&#65533;d&#65533;&#65533;U&#65533;A&#65533;6&#65533;&#65533;( &#65533;x&#65533;&#65533;&#65533;: &#65533;;X1&#65533;&#65533;P&#65533;&#65533;%(&#65533;&#65533;&#65533;&#65533;&#65533; &#65533;"h&#65533;H&#65533;&#65533;8&#1025;&#65533;} &#65533;s$R0 y&#65533;&#65533;P&#65533; &#65533;&#65533;(Qj&#65533;&#65533;&#65533; &#65533;p&#65533;&#65533;&#65533;	&#65533;&#65533;P  &#65533;&#65533;0&#65533;&#65533;K&#65533;&#65533;3p&#65533;>&#65533;&#65533;M&#65533;&#65533;O&#65533;&#65533;_O&#65533;:QR0&#65533;FX&#65533;H&#65533;&#65533; &#65533;&#65533;|&#65533; &#65533;&#65533; .&#65533; @&#65533;`T@
R/&#65533; &#65533;(Mh&#65533;&#65533;@&#65533;M&#65533;$T&#65533;&#65533;U&#65533;U&#65533;0&#65533;i(&#65533;E&#65533;i`&#65533;&#65533;+&#65533;G&#65533;&#65533;&#65533;s&#65533;9:v	V_&#65533;Is&#65533;a&#65533;&#65533;[&#65533;&#65533;,&#65533;&#65533;<r&#65533;a &#65533;ag%&#65533;e&#65533;Vp&#65533;/b&#65533;&#65533;K{)=H&#65533;&#65533;&#65533;{k&#65533;1ha&#65533;&#1435;&#65533;%&#65533;&#65533;&#65533;&#65533;&#699;Q&#65533;t5&#65533;&#65533;&#1097;2&#65533;&#65533;&#752;&#65533;&#65533;&#65533;+cD&#65533;&#8081;&#65533;3NW&#65533;8*&#65533;X	&#65533;(&#763;&#65533;&#65533;K&#65533;&#65533;&#65533;&#65533;&#65533;%&#65533;=wz&#65533;Sk&#65533;,<&#65533;&#65533;&#65533;&#65533;&#65533;&#65533;@&#65533;&#65533;&#65533;Kn@+)&#65533;&#65533;&#65533;]&#65533;&#65533;&#65533;B&#65533;&#65533;&#65533;&#65533;]3u&#65533;&#65533;&#65533;&#65533;&#65533;&#65533;&#65533;&#65533;&#65533;1&#65533;%&#65533;NBB&#65533; e&#65533;x&#65533;&#65533;T&#65533;&#65533;U&#65533;}Z_&#65533;`^&#65533;&#65533;^&&#65533;#&#65533;>c&#65533;;&#65533;&#65533;[&#65533;&#65533;&#65533;&#65533;&#65533;lBJ&#65533;&#65533;c&#65533;j&#65533;&#65533;N3A&#65533;(3&#65533;&#65533;&#65533;&#65533; &#65533;&#65533;8&&#65533;&#65533;Cq&#65533;]XR&#65533;&#65533;c&#65533;&#65533;n&#65533;X&#65533;H&#65533;s&#1542;j&#65533;n&#65533;'&#65533;&#65533;&#65533;i&#65533;&#895; &#65533;(&#65533;[`&#65533;Q&#65533;&#65533;=h3@h0&#65533;&#65533;%&#65533;&#65533;?`d&#65533;&#65533;e8d@b&#1029;V8S&#65533;I 9&#65533;% &#65533;&#65533;p&#65533;@ &#65533;&#65533;;&#65533;&#65533;80/&#65533;&#65533;&#65533;9R&#65533;&#65533;9&#65533;&#65533;&#65533;p&#65533; (&#1537;&#1322;&#65533;z&#65533;&#65533;8&#65533;$P&#65533;&#65533;!&#65533;&#65533;&#65533;&#65533;&#705;zR&#65533;8Z&#65533;Rh&#65533;&#65533;&#65533;&#65533;&#65533;&#65533;&#592;&#65533;&#65533;&#65533;	T0  8&#65533;IX3&#65533;I&#65533;Q&#65533;_'&#65533;&#65533;;&#65533;&#65533;QB0&#65533; &#65533; &#65533;*`&#65533;&#65533;&#65533;&#65533;&#65533;S&#65533;k/&#65533;9!8&#65533;b&#65533;&#172;E&#65533;&#65533; &#65533;&#65533;I&#65533;"&#65533;&#65533;n&#65533;&#65533;`&#65533;&#65533;i&#546;o&#65533;&#65533;ff&#65533;p&#65533;$&#65533;S&#65533;Q&#65533;&#65533;l&#65533;`}mt&#65533;m&#65533;&#65533;&#304;Z&#65533;&#65533;W&#65533;m&#65533;&#65533;&#65533;&#65533;Q&#65533;&#65533;#&#65533;&#65533;&#65533;J&#65533;l&#65533;&&#65533;&#65533;&#65533;#%&#932;&#65533;&#65533;&#65533;c&#65533;&#65533;$&#65533;&#65533;=J"&#65533;f&#65533;&#65533;&#65533;&#65533;&#65533;i&#65533;&#65533;&#65533;&#65533;&#65533;n	&#65533;`&#65533;g&#65533;&#65533;&#65533;&#65533;2K&#65533;&#65533;#&#65533;<&#65533;4~&#65533;>&#65533;a&#65533;(&#65533;&#65533;o<&#65533;o{&#65533;&#65533;&#65533;(&#65533;}nM&#65533;@D&#65533;&#65533;{&#42772;&#65533;(&#65533;a@]6&#65533;&#65533;&#65533;X@&#528;5&#65533;Q&#24088;X&#65533;&#65533;&#65533;N&#65533;&#65533;ON&#65533;]NB"&#65533;&#65533;&#903;&#65533;e&#65533;&#65533;*&#65533;'a&#60613;&#65533;&#65533;_&#65533;e&#65533;>&#65533;tqR&#65533;&#65533;R&#65533;#|&#65533;D&#65533;&#65533;R&#65533;qaI&#65533;'&UR&#65533;H$\&#65533;&#65533;&#65533;X&#65533;5&#65533;&#65533;%M&#65533;&#65533;B&#65533;&&#65533;&#65533;|&#65533;K&#65533;&#65533;&#65533;&#65533;&#65533;&#65533;$&#65533;&#65533;Fp&#65533;&#65533;\&#65533;O@&#65533;\p&#65533;6l&#65533;&#65533;Uy&#65533;k&#65533;o&#65533;&#65533;&#65533;&#65533;&#65533;&#65533;`&#65533;n&#65533;&#65533;``&#65533;H&#65533;1&#65533;)h&#65533;" "Q&#65533;&#65533;H&#65533;.&#65533;A&#65533;6P&#65533;58&#65533;1p&#65533;'0&#65533;p&#65533;*&#65533;jh&#65533;#&#65533;:&#65533;&#65533;4`.*8&#65533;#E"&#65533;&#65533;&#65533;S&#65533;&#65533;&#65533;&#65533;0&#65533;&#65533;&#65533;h&#65533;&#65533;&#65533;ET']&#65533;&#65533; (uZ&#65533;&#65533;&#65533;&#65533;[D&#65533;&#65533;&#65533;&#65533;v&#65533;&#65533;&#65533;&#65533;&#65533;a&#65533;&#65533;&#65533;x &#1536;H @&#65533;P3x&#65533;Np&#65533;4X&#65533;G&#65533;.S <&#65533;r?w&#65533;Z&#65533;;&#513;@"@] &#65533;&#65533;&#65533; &#65533;-&#65533;$&#65533;&#65533;&#65533;&#65533;&#65533;R &#286;)&#65533;&#65533;l&#65533;g&#65533;&#65533;%aX&#65533;l&#65533;(&#65533;&&#65533;k&#65533;&#65533;o&#65533;e&#65533;c&#1030;X&#65533;UHZm_m&#65533;t&#65533;&#65533;\e&#65533;&#65533;&#65533;Kyv&#65533;&#65533;&#65533;&#65533;&#65533;&#65533;CI&#65533;&#65533;&#65533;&#65533;&#65533;OJ&#65533;&#65533;&#65533;vi&#65533;&#65533;G1C>&#19669;C&#65533;%&#65533;&#65533;J&#65533;N&#65533;&#65533;&#65533;&#65533;&#65533;&#65533;#&#65533;VZ:&#65533;+&#65533;f&#65533;>1&#65533;2v&#65533;2F&#65533;&#65533;&#65533;z(&#65533;&#65533;1*P&#65533;&#65533;&#65533;&#65533;4&#65533;&#65533;c&#65533;&#65533;&#65533;&#65533;&#65533;&#65533;0&#65533;a&#1180;&#65533;o&#65533;&#65533;'&#65533;p&#65533;x&#65533;&#65533; 7&#65533;&#65533;&#65533;&#65533;&#65533;4&#65533;,r&#65533;2&#65533;&#1576;&#65533;&#65533;&#65533;&#65533;+&#65533;{Y&#65533;%&#65533;\NZx&#65533;P%&#65533;&#65533;&#65533;w&#65533;e&#65533;&#65533;M&#65533;&#65533;&#940;Mq&#65533;Z&#65533;Rf&#65533;&#1534;&#65533;bqbX&#65533;$i}d&#65533;Z	1W&#65533;&#65533;&#65533;V&#65533;&#65533;&#65533;&#65533;&#65533;&#65533;&#65533;&#65533;N|&#65533;^&#65533;&#65533;&#65533;&#65533;o&#65533;N&#1508;&#65533;&#65533;d&#65533;X&#65533;}&#65533;&#65533;&#65533;&#65533;&#65533;*&#65533;S;&#65533;p(Qp&#65533;D&#1028;Z&#65533;s3&#1011;j&#65533;&#65533;j&#65533;&#65533;{&#65533;X^;&#65533;&#65533;?mHW&#65533;&#65533;:&#1026; &#65533;&#65533;>&#65533;`4	HK?&#65533;X&#65533; &#65533;#&#65533;&#65533;R`&#65533;9&#65533;59&#65533;`  G&#65533;P&#65533;&#65533;&#65533;9c&#65533;h&#65533;b&#65533;&#65533;&#65533;$C&#65533;&#65533;&#65533;A&#198;>&#65533;&#65533;@a!&#65533;&#65533;;&#65533;&#65533;Ha&#65533;7zX&#65533;aA&#65533;&#65533;&#65533;5h&#65533;&#65533;{&#952;a&#65533;&#1188;JS&#65533;P&#65533;B	&  &#65533;&#65533;&#65533;B&#65533;<%bCG&#1258;U&#65533;@&#65533;%&#42216;Q&#65533;>&#65533;&#65533;t(&#65533;&#65533;
@\&#65533;&#65533;&#65533;A&#65533;	0l&#65533;`&#65533;&#132;
4t&#65533; &#65533;0&#65533;#F&#65533;@B&#65533;
'Pi#&#65533;&#65533;t&#65533;&#533;&#65533;&#65533;&#65533;&#1849;&#1057;&#1257;K&#65533;&#65533;9&#65533;&#1630;)c&#65533;M\8p&#65533;eS&#65533;&#65533;&#65533;6p&#65533;v{&#65533;&#65533;&#65533;w7n&#1780;i&#65533;6&#65533;5l&#1616;+g&#65533;&#65533;<96k&#1522;e&#65533;f&#65533;&#65533;&#65533;&#585;s&#65533;&#65533;&#65533;;&#65533;&#65533;&#65533;&#65533;{g&#65533;zqn&#183;&#65533;7&#65533;-&#65533;&#65533;n&#65533;e&#65533;&#65533;&#65533;&#65533;x{&#65533;&#65533;&#1839;o&#65533;&#65533;&#65533;&#65533;&#65533;~&#65533;	 {&#65533;&#65533;&#65533;M8&#65533;&#65533;&#65533;l&#65533;H(&#65533;8&#65533;mVNh&#33846;&#65533;:&#65533;&#65533;&#65533;&#65533;:&#65533;&#65533;s&#65533;=&#65533;&#1539;&#65533;(&#65533;x>&&#65533;h&#65533;+&#65533;xb&#65533;$&#65533;xc&#65533;/&#42531;&#65533;&#65533;&#65533;&#65533;&#65533;<&#65533; )"=&#65533;&#65533;<&#65533;&#65533;&#65533;N<A&#65533;&#65533;d<O&#65533;&#65533;&#65533;&#65533;&#65533;&#972;)j&#65533;%&#65533;*&#65533;&#65533;<&#65533;p&#65533;<&#65533;&#65533;S&&#65533;]&#65533;&#65533;e&#65533;&#65533;&#65533;&#65533;&&#65533;F&#65533;&#65533;;&#65533;&#65533;&#65533;I&#65533;i&#65533;<s&#65533;9&#65533;&#65533;&#65533;&#65533;&#65533;s&#65533;&#65533;&#65533;&#65533;&#37794;&#65533;0&#65533;&#65533;;&#65533;(&#65533;;&#65533;@&#65533;;ZZ'&#65533;&#65533;&#65533;&#65533;&#65533;&#65533;:&#65533;**&#65533;&#65533;&#65533;9&#65533;&#65533;&#65533;&#65533;9&#35331;Z&#65533;&#65533;p&&#65533;9&#65533;u&&#65533;f&#65533;&#65533;&#65533;8&#65533;&#65533;&#65533;lB&#65533;&#65533;7&#65533;&#65533; l&#65533;&#65533;&#65533;&#65533;}&#65533;&#1779;B&#65533;n&#65533;&#65533;kl&#65533;&#65533;Jh&#65533;&#65533;&#65533;Y&#65533;&#65533;&#65533;)&#65533;&#65533;&#65533;&#65533;)&#65533;&#65533;&#65533;a&#65533;&#65533;&#65533;.&#65533;&#65533;&#65533;&#65533;i&#65533;&#65533;&#65533;d&#65533;L&#65533;	&#39308;j&#65533;&#65533;&#65533;(S&#65533; m&#65533;A&#65533;.&#1816;&#65533;a:&#65533;&#65533;5&#65533;@#&#65533;9&#65533;&#65533;CZ:&#65533;&#65533;&#65533;&#65533;9&#65533;&#65533;CN4&#65533;&#65533;2&#65533;&#65533;	|&#65533;&#65533;%&#65533;p	'&#65533; s
-&#65533;&#65533;&#65533;0&#65533;0CF=E)&#65533;&#65533;&#65533;-&#65533;p&#65533;&#65533;&#1842;&#65533;)s`qbhAEM 1&#65533;KDP6&#784;&#65533;F;&#65533; &#65533;pCD&#65533;&#65533;&#65533;&#65533;_&#65533;&#65533;C;&#65533;0H&#1600;&#65533;WP&#65533;&#65533;&#65533;q&#65533;@C&#65533;@&#65533; 77&#65533;`&#65533;u+&#65533;&#65533;&#65533;7&#65533;&#65533;R.&#65533;&#65533;&#65533;	\&#65533;&#65533;&#65533;&#65533;&&#65533;\"&#65533;&#65533;&#65533;
*&#65533;&#65533;2
)&#65533;&#65533;~&#65533;)&#65533;&#65533;A&#65533;&#65533;`B@&#65533;&#65533;^&#65533;&#65533;p&#65533;&#65533;8v&#65533;)&#65533; &#65533;a&#65533;&#65533;&#65533;&#65533;*&#65533;&#65533;E$&#65533;4&#65533;-&#65533;&#65533;&#65533;*&#65533;&#65533;&#65533;&#65533;&#65533;&#65533;9&#65533; &#65533;5&#1924;&#65533;7&#65533;t&#65533;&#65533;.&#65533;p3N&#65533;&#65533;)&#65533;|nC]6&#289;&#65533;&#65533;6&#65533;%W&#65533;&#65533;&#65533;o&#65533;&#65533;&#65533;P~&#65533;&#65533; &#65533;c&#65533;&#65533;&#65533;&#65533;&#961;&#65533;&#65533;&#65533;4p<&#65533;O&#65533;&#65533;&#65533;&#65533;&#65533;&#65533;&#65533;&#65533;!Bc&#65533;W&#11280;&#65533;@&#65533;1Sq&#65533;&#65533;Bz&#65533;d&#65533;d&#65533;7&#65533;&#65533;DV&#65533;&#65533;j&#65533;&#65533;bi&#65533;,"Q=&#65533;D&#65533; }&#65533;H>&#65533;&#65533;&#65533;A(%
&#65533;Kn&#65533;&#1162;&#65533;#&#65533;&#65533;FZ&#65533;&#65533;=&#65533;&#65533;y&#65533;#T&#65533;&#65533;i&#65533;&#65533;1RqF:&#65533;Q&#65533;&#65533;D%&#1168;Jn&#65533;&#65533;&#65533;(	&#65533;Ou&#65533;&#1235;&#65533;&#65533;$C=iI&#65533;&#43233;&#65533;&#367;I
R*&#65533;iL&#65533;-&#65533;$&#65533;U&#65533;&#65533;P&#65533;P&#65533;+\&#362;&#65533;&#65533;&3&#65533;&#65533;&#65533;]&#65533;Y&#65533;&#65533;d&#65533;2&#65533;&#65533;jEKA&#65533;&#65533;&#65533;yS&#65533;&#65533;G>"&#65533;8&#65533;Q!Y&#65533;&#65533;}&#65533;%&#65533;&#65533;u&#65533;Zuk&#65533;&#65533;,&#65533;
I&#65533;a&#65533;T "&&#65533;05.&#65533;&#65533;Pv:3&#65533;5*&#65533;&#65533;&#1176;E"&#65533;P<h&#65533;&#65533;&#65533;&#65533;&#65533;6&&#65533;j&#65533;&#2024;&#65533;	&#65533;&#65533;&#65533;e&#65533;V&#65533;&#65533;-&#65533;&#65533;&#65533;&#65533;&#65533;%&#65533;:&#65533;&#65533;&#65533;"&#65533;@=I &#65533;&#65533;5&#65533;l&#1753;Kp&#65533;&#65533;`-`(&#128;&#65533;f&#65533;&#65533;&#65533;&#65533;&#65533;P&#65533;.\!
N`&#65533;&#65533;5# &#65533;>&#65533;F|f\n#&#65533;p0&#65533;&#65533; ;&#65533;j &#65533;@60B&#65533;&#65533;&#65533;! &#65533;?&#65533;&#65533;PR&#65533;&#65533;0&#65533;)'&#65533;4&#65533;q/&#65533;&#65533;VP&#65533;X&#65533;	&#65533; &#65533;
U0&#65533;x&#65533;(RA
Q&#65533;&#65533;&#65533;fA]&#65533;H&#65533;,&#65533;&#65533;/&&#65533;&#65533;&#65533;2	@ &#65533;&#65533;<&#65533;$/&#65533;S
&#65533;&#65533;l+`&#65533;
t`&#65533;Y\&#65533;T&#65533;&#65533;&#65533;&#65533;X&#1386;&#1184;c&#31238;2&#65533;&#65533;&#65533;&#65533;&#65533;&#65533;&#65533;&#65533;&#65533;/&#65533;&#65533;&#65533;ZK&#65533;&#65533;&#65533;Vo&#65533;AP&#65533;&#1247;r&#65533;&#65533;&#65533;&#65533;6&#65533;&#65533;&#65533;-&#65533;2&#65533;&#65533;&#65533;O&#65533;&#65533;uNp&#65533;&#65533;&#65533;&#65533;&#65533;8&#65533;y&#65533;x&#65533;s@&#65533;&#65533;g8&#65533;M~&#65533;&#65533;&#65533;&#65533;&#65533;&#65533;q&#65533;&#65533;&#65533;&#65533;-dq&#65533;&#65533;&#65533;$&#65533;&#65533;D&#65533;&#65533;$&#65533;pG3&#65533;&#65533;&#65533;&#65533;^I&#65533;DE:&#65533;m&#65533;_&#65533;PI&#65533;<T&#65533;D&#65533;&#65533;&#65533;Ef|/=&#1835;&3&#65533;Q&#65533;/2&#65533;&#65533;&#65533;&#65533;&#1168;&#65533;&#65533;i"&#65533;y&#65533;&#65533;&#14855;U,&#65533;&#65533;4`"&#65533;1N&#65533;&#65533;&#65533;&#65533;&#65533;C&#65533;	O&#65533;b&#65533;&#65533;&#65533;)#*R&#65533;&#65533;19&#65533;1&#65533;&#65533;&#65533;V=&#65533;&#65533;%Q&#65533;&#65533;T&#65533;&#553;&#65533;U	wed#w&#65533;&#65533;&#65533; '&#65533;&#65533;&#65533;&#65533;&#65533;&#65533;&#65533;y&#65533;z&#65533;&#65533;&#65533;&#65533;&#65533;&#65533;&#65533;&#65533;&#65533;&#1165;l&#65533;&#65533;&#65533;&#65533;#&#65533;&#65533;&#65533;%-&#65533;Y&#65533;rV&#65533;\&#65533;0M&#65533;8o^v&#65533;&#65533;&#65533;1n,&#65533;
)&#65533;&#65533;ftC&#65533;G4jqk&#65533;vc&#65533;y&#481;&#65533;^B%k&#65533;	8&#65533;&#65533;p&#65533;&#65533;&#65533;0p\ &#65533;&#65533;@&#65533;'&#65533;&#65533;&#65533;&#65533;y&#65533;&#65533;Q&#1026;&#65533; O&#65533;&#65533; &#65533;&#65533;wd&#65533;`&#65533;A&#65533;`)@a	D(&#65533;$rT&#65533;&#429;_&#65533;AX&#65533;&#65533;Q&#65533;K&#841;LM&#65533;&#65533;A&#65533;6&#1537;&#65533;` Y&#65533;&#65533;&#65533;C@BfpU&#65533;&#65533;-&#65533;&#65533;&#65533;&#9746;&#65533;&#65533;&#65533;&#65533;&#65533;&#65533;&#65533;&#65533;5h&#65533;&#65533;&#65533;&#65533;	&#65533;}p=K(HQ
Qd&#65533;B@&#65533;&#65533;w&#65533;N&#65533;w&#65533;&#65533; *@&#65533;	P`0&#65533;&#65533;&#65533;&#65533;&#65533;&#65533;1 X^
F&#65533;&#65533;&#65533;&#65533; &#65533;i&#65533;Q=Jj6C&#65533;a:&#65533;!&#65533;i`&#65533;Y&#1720;7dcc,c&#65533;&#65533;&#65533;&#65533;l&#65533;&#1856;W&#65533;&#65533;%&#65533;r&#65533;!u&#65533;C&#65533;&#65533;1w&#65533;>&#65533;&#65533;h&#65533;9&#65533;&#65533;m&#65533;~&#65533;&#65533;({&#65533;&#65533;N&#65533;
j&#65533;&#65533;&#65533;;u&#65533;&#65533;&#65533;'&#65533;&#65533;\&#1027;^y-]Q&#65533;&#65533;<NM5&#65533;&#65533;&#65533;8FG|"~	O&#65533;&#65533;Pv&#65533;c&#65533;&#65533;&#65533;&#65533;9&#65533;&#65533;&#402;&#675;&#65533;&#65533;ayx&#65533;&#65533;&#65533;&#65533;{&#65533;7~&#65533;&#65533;(&#65533;&#65533;&#65533;&#65533;Qt&#65533;r,</&#65533;&#65533;&#65533;&#65533;&#65533;&#65533;&#65533;&#65533;?&#65533;$=	&#589;m&#65533;8e&#65533;&#65533;KR&#65533;&#65533;T %&#65533;b&#65533;&#65533;&#65533;&#65533;&#65533;0&#65533;9&#65533;&#65533;&#65533;d&#65533;&#65533;&#65533;&#65533;9&#65533;L&#65533;}&#65533;s&#65533;3&#65533;
&#65533;z7&#65533;Q&#65533;&#65533;&#65533;&#65533;9'a&#65533;00~&#1789;&#65533;7&#65533;&#65533;H>_&#65533;M,&#65533;oB	&#65533;JB&#65533;&#65533;&#65533;&#65533;L&#65533; fO1&#65533;0&#65533;
&#65533;<Y8`&#65533;-<&#65533;A&#65533;A#&#65533;&#65533;3&#65533;&#65533;<C+&#65533;B&#65533;&#65533;F&#65533;&#65533;&#1225;&#65533;9|1l&#65533;&#65533;&#65533; &#65533;&#65533;`@>&#65533;&#1704;Y &#65533;]@&#65533;|&#65533;&#65533;b&#65533;&#65533;
&#512;N&#65533;@&#65533;@&#65533; &#65533;&#65533;C&#65533;%&#65533;C=&#65533;1LB&#65533; L&#65533;hM&#65533;&#65533;&#65533;&#65533;IUN&#1600;B&#65533;&#65533;	l&#65533;8&#65533;&#65533;@&#65533;&#65533;&#65533; &#65533;0Td&#65533; &#65533; &#65533;&#65533;
|@h&#65533;&#65533;@&#65533; &#269;&#65533; &#65533;4&#65533;&#65533;@&#65533;&#65533;@S&#65533;&#65533;&#65533;&#65533; &#65533; >i@(&#65533; A&#65533;&#65533;*p&#65533;&#65533;%&#65533;B(&#65533;B'&#65533;&#65533;)&#65533;&#65533;Z&#65533;(&#65533;&#65533;)&#65533;&#65533;!|&#65533;P@&#65533;&#65533;t&#65533;P,@&#65533;^&#65533;&#65533;&#65533;t&#65533;a&#65533;&#65533;&#1048; c0&#65533;&#804;@	&#65533;&#65533;&#65533;+&#65533;&#65533;:\V&#65533;&#65533;
&#65533;&#65533;\&#65533;&#1820;:x&#65533;5T6&#65533;P&#65533;}C&#65533;`&#65533;&#65533;&#65533;V&#65533;&#65533;&#65533;g&#65533;&#65533;&#65533;&#65533;&#65533;&#65533;&#65533;&#65533;]&#65533;YG5T&#65533;u`&#65533;&#65533;Q&#65533;&#65533;&#65533;sD#:V&#65533;<&#65533;cr&#65533;&#65533;&#65533;&#65533;u&#65533;&#65533;&#65533;&#65533;On&#1615;u&#65533;Vqd&#1733;&#65533;&#65533;s=&#65533;&#65533;&#65533;+&#65533;&#65533;&#65533;P&#65533;2&#65533;&#65533; >&#1629;&#65533;&#1097;&#65533;|&#584;&#65533;Gr&#65533;&#65533;&#65533;&#65533;&#65533;Q&#65533;3&#65533;&#65533;H
&#65533;&#65533;&#65533;DQ&#65533;&#65533;&#65533;}&#65533;C &#65533;&#65533;(_ Y&#65533;&#65533;L&#65533;&#65533;eF&#65533;tF&#65533;&#65533;\&#65533;(J&#65533;&#65533;Q&#65533;&#1795;&#65533;&#65533;^&#65533;I&#65533;&#1572;S>&#65533;M
&#65533;H&#1566;&#65533;	&#65533; &#594;P&#65533;&#65533;iH"&#65533;&#65533;&#65533;&#65533;&#65533;QE&#65533;Q&#65533;_&#65533;&#65533;P&#65533;&#65533;hV&#65533;D&#65533; 2&#65533;0! vH4&#65533;I&#65533;&#65533;	&#65533;$&#65533;!%&#65533;.Y&#65533;&#65533;`&#65533;)&#65533;&#65533;'&#65533;)&#65533;y&#65533;&#65533;W&#65533;&#65533;&#65533;&#65533;e&#65533;&#65533;
9&#65533;
&#65533;0&#65533;f&#65533;f&#65533;&#65533;evL74&#65533;-D&#65533;&#65533;&#65533;A"&#65533;6<3&#65533;&#65533;/@&#65533;6&#287;~@&#65533;&#65533;C5&#65533;F&#65533;&#65533;
&#65533;&#65533;&#640;&#65533;&#65533;x o&#65533;&o&#65533;&#65533;$&#65533;a&#256;\&#65533;D<&#65533;F]A&#65533;&#65533;l&#65533;(|&#65533;;t&#65533;*&#65533;&#65533;8&#65533;L,&#65533;&#65533;&#65533;&#65533;x6&#65533;&#65533;&#65533;&#65533;@P&#65533;0@&#65533;&#65533;h8&#65533;&#65533;dD$&#65533;&#65533;&#65533;0&#65533;(@&#65533;b\@&#65533;@ A,A@@&#65533;&#65533;&#65533;&#65533;D&#65533;!.&#65533; h $@&#65533;&#65533;0&#65533;*&#65533;& B"l&#65533;(|B't&#65533;(&#65533;B*&#65533;B&#65533;&#65533;'&#65533;(&#65533;&#65533;x&#65533;&#65533; 	&#65533;"&#65533;I@&#546;^P@&#65533;a&#65533;l &#65533;F&#65533;&#65533;
&#65533;&#65533;&#65533;&#65533;	&#65533;@x&#65533;s>&#65533;&#65533;&#540;&#65533;	&#65533;e&#65533;&#65533;|C5P&#65533;4&#65533;
&#65533;&#65533;&#65533;6|&#65533;7&#65533;&#65533;,&#1617;&#65533;
&#65533;&#65533;F70&#65533;&#65533;`E&#65533;ud&#65533;t$&#65533;>&#65533;c:J&#65533;r&#65533;itp&#1882;duXC&#65533;q];&#65533;&#65533;r&#65533;&#65533;cuLG&#65533;&#873;ma&#65533;@P&#65533;,%&#65533;{ &#65533;B.&#65533;&#65533;n<&#65533;D$&#65533;&#65533;
&#65533;&#65533;C!9&#65533;E&#65533;I&#65533;ISJ&#65533;X"
Y&#65533;&#65533;&#65533;Y&#65533;&#739;&#65533;&#65533;=&#65533;&#65533;&#65533;&#65533;IG&#65533;&#65533;&#65533;&#65533;K&#65533;&#65533;&#65533; 5	&#65533;4e&#65533;&#65533;&#65533;Y~pt&#65533;&#65533;9&#65533;:&#1545;&#65533;&#65533;&#65533;&#65533;&#65533;~&#65533;&#65533;&#65533;&#637;&#65533;e&#65533;&#65533;&#742;&#65533;W&#65533;I&#65533;H&#65533;yj q&#65533;Vj&#65533;&#65533;&#65533;&#65533;&#65533;&#65533;X2&#65533;5)`&#65533;Y&#1169;&#1106;&#65533;&#65533;&#65533;&#65533;&#65533;&#65533;&#65533;&#65533;&#65533;&#65533;&#65533;\&#65533;_45&#65533;]&#65533;O2&#65533;1&#65533;J$&#65533;&#211;MHC&#65533;&#65533;R-&#65533; l!f*5&#65533;&#65533;a&#65533;,&#65533;&#65533;5&#65533;&#49837;&#65533;F&#65533;&#65533;&#65533;e&#65533;&#65533;Zf_&#65533;&#65533;e8hC2x&#65533;&#65533;Ah&#65533;&#65533;@&#65533;-,:&#65533;&#65533;&#65533;B/TC7,&#65533;r&#65533;&#65533;nhC0B&#16427;1&#65533;cx F&#65533;r&#65533;&#65533;&#65533;&#65533;(&#65533;A&#65533;&#65533;A&#65533; 
&#65533; &#65533;+t:H&#65533;%&#65533;0T&#65533;LaX!&#65533;M&#65533; &#65533;@&#65533;&#65533;&#65533; &#65533;@L 8&#65533;&#65533;&#65533;&#65533;&#65533;S&#65533;T&#65533;@&#65533;@`&#65533;&#65533;U, (@l&#65533;	&#65533;&#65533; A&#65533;&#65533;&#65533;&#65533;@N&#65533;&#65533;<&#65533;
<TR&#65533;&#65533;&#65533;&#65533;
&#65533; 
lUH@P@&#65533;&#65533;%&#65533;'D&#65533;"<&#65533;'&#65533;&#65533;'t[&#65533;B&#65533;&#65533;ZpE&#65533;&#65533;&#65533; x&#65533;&#65533;I&#65533;&#65533;&#65533;B &#65533;&#65533;&#65533;_&#65533;&#65533;&#65533;-|&#65533;&#65533;&#65533;	&#65533;@&#65533;&#65533;&#65533;&#65533;(
&#65533;&#65533;&#65533;0&#65533;fX&#65533;&#65533;J&#65533;t:h&#65533;34&#65533;4&#65533;C_R62C78&#65533;&#65533;z&#65533;&#65533;Q,f,l4&#65533;&#65533;G&#65533;]&#65533;&#65533;#n*&#65533;&#65533;#?&#1955;&#65533;&#65533;#v&#65533;/q :&#65533;cr\C &#65533;uH&#65533;:&#65533;o&#65533;p 3&#65533;&#65533;v&#65533;/6&#65533;O &#65533;&#65533;uB"&#65533;w&#65533;&#65533;l&#65533;&#407;1&#65533;xy&#65533;&#65533;&#1637;&#65533;&#696;X&#65533;YF&#65533; Ek
k
I2
&#65533;_
&#65533;0&#62562;&#65533;&#65533;M&#65533;N&#65533;X&#65533;&#65533;&#65533;&#65533;0&#65533;&#65533;&#65533;&#65533;`&#65533;&#65533; &#585;I%&#65533;&#65533;&#65533;:&#65533;7&#65533;&#65533;&#65533;&#65533;&#65533;7Lf:&#65533;K&#65533;L&#196;k&#65533;&#65533;&#65533;&#65533;&#65533;&#65533;&#65533;P&#65533;jEzj&#63070;&#65533;&#65533;&#65533;&#65533;&#65533;&#743;&#65533;eZJ&#65533;0&#65533;&#65533;&#778;&#805;&#65533;&#65533;r&#65533;dVkaR&#65533;&#65533;&#65533;l&#65533;&#65533;&#65533;0&#65533;c&#65533;Y,&#65533;&#65533;-&#65533;f&#65533;f&#65533;fjZz&#65533;&#65533;6r9&#65533;&#65533;Z&#831;bK&#65533;&#739;j&#65533;&#65533;&#65533;&#65533;&CF&#65533;&#65533;Y&#65533;1&#65533;%&#65533;&#65533;%El&[%&#65533;&#65533;!W&#65533;f&#65533;&#65533;&#65533;&#65533;&#65533;:&#65533;4&#65533;&#65533;&#65533;&#65533;D&#65533;&#65533;A!&#65533;&#65533;1 /&#65533;&L&#65533;),6&#65533;#:&#65533;bnC2&#65533;&#65533;@&#65533;t&#65533;-:X $&#65533;n&#65533;&#359;&#65533;?&#65533; 4&#65533;*`&#65533;"B&#65533;A!`B&#65533;&#65533;&#65533; &#65533;-&#65533;2&#65533;&#65533;4&#65533;&#65533;p&#65533;w&#65533;&#65533;I&#65533;N&#65533;M:&#65533;B&#65533; &#65533;'< 5c@&#65533;&#65533;&#65533;&#65533;d &#65533;&#65533;$@|&#65533;	&#65533;@x&#65533;~&#65533;&#65533;&#65533; l',$&#65533; &#65533;`&#65533;)&#65533;
&#65533;N0&#65533;&#65533;fL@x@$&#65533;'&#65533;B$ph$|&#47237;&#153;&#65533;Z|h"&#65533;8@&#65533;&#65533;
&#65533;&#65533;,&#65533;&#65533;&#65533;&#65533;R3&#65533;&#65533;rl\&#65533;e&#65533;&#65533;b4FK&#65533;@&#65533;&#65533;,B4,i&#65533;^&#65533;Df9LC1&#65533;2x&#65533;&#65533;J8T&#65533;1(C6&#65533;&#65533;;e(F-]R&G&9 &#65533;o&#1053;?&#65533;)&#65533;]&#65533;w&#65533;&#65533;uP&#65533;&#65533;&#65533;)b;&#65533;S;&#163;&#65533;&#65533;c &#2025;1&#14938;N&#65533;c&#65533;4&#65533;&#65533;&#65533;&#65533;&#65533;t&#65533;&#38954;]qP&#65533;&#1117;B&#65533;&#65533;&#65533;w&#65533;&#65533;&#65533;&Y&#65533;f&#65533;&#65533;74
&#65533;0&#65533;&#65533;&#48678;&#743;&#65533;&#65533;&#65533;1&#65533;&#65533;&#65533;&#65533;E^N&#65533;&#65533;Lb&#65533;&#65533;&#65533;(&#65533;&#65533;7&#65533;&#65533;&#65533;	&#65533;&#65533;&#65533;G
&#65533;&#65533;x&#65533;&#65533;&#65533;r&#65533;8&#65533;&#65533;&#65533;&#65533;#&#65533;&#65533;;&#825;(S1&#65533;&#65533;&#65533;m#5]~&#65533;w&#65533;&#65533;&&#65533;{&#65533;j&#65533;&#65533;&#1588;F&#65533;&#65533;aJ&#65533;8&#65533;&#65533;&#65533;&#65533;#u&#65533;)Rj&#65533;"&#65533;&#65533;g`R-!K&#65533;&#65533;%&#65533;0&8B,&#65533;~&#65533;&#65533;	&#65533;&#65533;&#65533;+R&#65533;u_7&#65533;J&#65533;&#65533;&#65533;_&#65533;
d6&#65533;2zc&#65533;DH&#65533;&#65533;k&#65533;q&#65533;&#65533;sL&#65533;v#K&#65533;&#65533;&#65533;&#65533;&#65533;&#65533;&#652;k&#65533;&#65533;q/&#65533;&#425;dC,&#65533;&#65533;A<&#65533;x&#65533;l+&#65533;&#65533;'<!X&#65533;.0C38&#65533;3H&#65533;4&#391;5&#65533;#L&#65533;&#65533; 4&#65533;Z&#65533;&#65533;&#65533;&#65533;&#65533;Eh+V&#65533;h&#65533;P&#65533; &#65533;&#65533;.<B!p$&#65533;&#65533; &#65533;&#65533;#\A&#65533;&#65533;`0&#65533;`&#65533;7CAA&#65533;&#65533; &#65533;&#65533;&#65533;LxgS&#65533;&#65533;&#65533;&#65533;&#65533;&#65533; yB&#65533;&#65533;&#65533;y.&#65533;,&#65533;0&#65533;p@>&#65533;&#65533;&#65533;  $&#65533;&#65533;&#65533;&#65533;&#65533;&#65533;&#65533;N&#65533;n	&#65533;!&#65533;&#65533;<&#65533;&#65533;&#65533; &#65533;!&#65533;`&#65533;	&#65533;@dl&#65533;&#65533;@:&#65533;'&#65533;&#65533;d&#65533;(p&#65533;"&#65533;#X&#65533;&xO&#65533;&#65533;YxB(dB<\d&#65533;	&#65533;&#65533;&#65533;[4&#65533;8 _1@&#65533;&#65533;^&#65533;`&#65533;H@^U&#65533;&#65533;b	&#65533;[d&#65533;&#65533;&#65533;*xC;Ix&#65533;&#65533;u&#65533;&#65533;4&#65533;1@&#214;^&#65533;8|5&#65533;56D&#65533;^&#65533;Jy&#65533;&#65533;&#65533;&#65533;
&#65533;0&#65533;xIo@Wz<&#65533;p&#65533;v&#65533;r&#65533;#6G&#65533;&#65533;|h&#65533;&#65533;&#65533;&#419; &#65533;&#65533;&#65533;&#65533;#&#65533;O4&#65533;&#65533;&#1633;&#65533;:bv5&#1827;&#65533;+&#65533;&#65533;&#65533;&#65533;3txg&#65533;&#65533;m&#65533;&#65533;&#65533;&#65533;l&#65533;&#65533;I&#65533;ZO9&#65533;&#65533;&#65533;&#65533;m?2&#65533;&#65533;"&#65533;7Z&#65533;&#65533;P&#65533;&#18684;&#65533;&#490;&#65533;GX&#65533;&#65533;&#65533;&#65533;&#65533;&#65533;&#65533;`=e&#65533;m=K&#65533;&#65533;;&#65533;&#65533;&#65533;h&#65533;7`&#65533;88Lge*|&#65533;{G&#65533;Y&#65533;&#65533;#'&#65533;&#65533;.&#65533;&#65533;&#65533;dZi&#65533;,&#65533;@=&#65533;&#65533;&#1964;&#65533;&#65533;&#65533;P&#65533;y&#65533;&#65533;Q&#65533;eIFS&#65533;&#18787;xH&#65533;&#65533;&#65533;(&#65533;\&#65533;x&#65533;	If&#65533;&#65533;&#65533;&#65533;&#65533;u&#460;C&#65533;c&#65533;&#65533;&#65533;rD>&#65533;&#65533;&#65533; Y&#65533;&#65533;&#65533;x&#65533;0&#65533;\{k\&#2600;W1u&#65533;&#65533;&#178;&#65533;&#65533;;&#65533;c&#65533;&#65533;&#65533;&#65533;&#65533;&#65533;C0h&#65533;&#65533;A&#65533;&#65533;&#65533;&#65533;!T$$&#65533;)&#65533;B01,&#65533;4&#65533;i3&#65533;&#65533;$A&#65533;&#65533;&#65533; .&#65533;&#65533;DR&#65533;@&#65533;_u
&#65533;&#65533;&#65533;&#65533;f0&#65533;&#65533;&#65533;+|&#65533;&#65533;A,&#65533;&#65533;D@&#65533;P&#65533;*Y&#65533;m&#65533;&#65533;)&#65533;
'J&#65533;Y&#65533;$&H&#65533;&#65533;&#65533;aC&#65533;=|&#65533; )&#65533;&#65533;&#65533;$@&#65533; &#65533;&#65533;
T&#65533;i &#65533;<&#65533;&#65533;&#513;#&#65533;
&#65533;\&#199;,b&#65533;p&#65533;B&#65533;B.^&#65533; A&#65533;&#65533;&#1189;'D&#65533;X&#65533;&#65533;B&#65533;wB&#65533;&#132;&#65533;%M&#65533;2&#65533;"&#65533;&#65533;T&#65533;O&#65533;:qbt&#65533;&#65533;Tx&#65533; &#65533;&#65533;&L&#65533;&#65533; &#65533;2t&#65533;PA&#65533;&#65533;&#65533;8&#65533; &#65533;)Dl&#65533;3&#65533;s&#65533;&#533;3Gn&#65533;&#65533;q&#65533;&#797;S&#65533;&#65533;5kt&#65533;&#65533;&#65533;js&#65533;&#65533;}&#65533;vL&#65533;5o&#65533;&#65533;.&#65533;&#65533;h&#1767;&#853;G.&#65533;j&#65533;&#21771;\&#65533;&#65533;&#65533;&#65533;}g=&#65533;&#65533;&#65533;&#2044;u&#65533;~&#65533;6&#65533;&#1718;&#65533;&#65533;-&#65533;&#65533;&#65533;&#65533;&#65533;g&#65533;f[6k&#1458;&#65533;&#463;&#65533;&#1717;l&#65533;&#65533;&#65533;&#65533;>&#65533;&#65533;O&#65533;&#65533;&#65533;&#65533;F&#65533;&#65533;&#65533;&#65533; &#65533;&#65533;&#65533;o&#65533;&#65533;&#65533;&#65533;&#65533;&#65533;&#65533;&#65533;&#65533;C&#65533;&#65533;&#65533;C&#65533;&#65533;f&#65533;&#65533;K&#65533;&#65533;r&#65533;G&#65533;t&#1417;Gy&#65533;&#65533;&#65533;w&#65533;i&#65533;&#65533;u&#65533;Q't&#65533;Q&#65533;&#65533; y\&#65533;vt,&#65533;&#65533;v&#65533;&#65533;&#65533;#&#65533;q&#477;wn&#65533;R&#65533;&#65533;&#65533;&#65533;Ji&#65533;2&#65533;	&#65533;&#65533;&#65533;&#65533;&#740;&#65533;L5m<S&#65533;wt&#65533;&#65533;&#65533;6&#65533;&#65533;&#65533;&#65533;Nx&#65533;L&#65533;&#65533;o&#65533;&#6590;&#65533;A&#65533;+kt3&#65533;2&#65533;4tG#Ht&#65533;yt5&#65533;D+&#65533;4r0&#65533;&#65533;E&#65533;&#65533;sq&#65533;&#65533;(-9&#65533;&#65533;&#65533;(&#65533;|&#65533;Jy&#26695;&#65533;z`&#65533;&#65533;&#65533;y
&#65533;&#65533;&#65533;&#65533;tg&&#65533;\&#65533;-&#65533;&#65533;&#65533;&#65533;\'&#65533;G%M&#65533;&#65533;B&#65533;&#65533;RPCU&#65533;&#65533;&#65533;TS&#65533;H&#65533;&#65533;&#65533;&#65533;0&#65533;&#65533;SL&#65533;-&#65533;c!5'&#65533;@&#65533;%&#65533;&#65533;t&#65533;eW&#65533;t&#65533;QR&#65533;y&#65533;<6^u ='&#65533;&#65533;Z&#65533;&#65533;&#65533;&#65533;X4&#65533;&#65533;&#65533;&#65533;\&#1344;\&#476;hhqD8&#65533; C
#&#65533;&#514;&#65533;=&#65533;JF&#65533;&#65533;\z!&#65533;j&#65533;&#65533;&#65533;+r&#65533;&#65533;4&#65533;&#65533;&#65533;<&#65533;`&#65533;&#65533;&#65533;BF&#65533;!	0&#65533;x2&#65533;&#65533;P$&#65533;F!&#65533;ej&#65533;&#65533;Vd&#1636;&#1688;&#345;j&#65533;&#65533;E &#65533;&#65533;"
'&#65533;0&#65533; &#65533;!&#65533; &#65533;|&#65533;&#65533;p&#65533;m&#65533;{&#1025;&#65533;Ja&#65533;	X&#65533;%&#65533;&#65533;&#65533; g&#65533;&#65533;08&#65533;`&#65533;&#65533;V&#65533;"P&#65533;o	.&#65533;`8 &#65533;p&#65533;&#65533;NH&#65533;&#65533;IA*&#65533;@(E&#65533;GQ&#65533;N2&#65533;&#65533;Ppw+.L&#65533;&#65533;	&#65533; s
&#65533;x&#65533;
&#65533;o&#65533;&#65533;eb~&#65533;x&#65533;F@&#65533;&#65533;4&#65533;&#65533;n&#65533;n&#65533;&#65533;&#65533;&#65533;&#65533;&#1240;&#65533;&#65533;&#65533;p&#65533;&#65533;&#65533;q&#65533;&#65533;&#65533;k&#65533;a&#65533;l&#65533;&#65533;&#65533;&#65533;S&#65533;?r`+5&#65533;
&#65533;&#65533;&#65533;&#65533;"&#65533;&#65533;&#65533;o8&#65533;&#1550;t&#65533;&#65533;>q&#65533;&#65533;!&#65533;&#65533;&#65533;&#65533;&#65533;>&#65533;&#65533;&#34818;<&#65533;&#65533;&#65533;%&#65533;&#65533;D&#65533;&#65533;&#65533;0&#65533;r&#65533;5BX&#65533;lh&#65533;&#65533;&#65533;&#65533;:&#65533;&#65533;B&#65533;&#65533;4&#65533;C&#65533;x>&#1728;&#65533;6&#65533;X&#65533;&#65533;&#65533;&#65533;&#65533;&#65533;pB&#65533;/&#65533;&#65533;*&#65533;&#65533;&#477;&#692;&#65533;uJH\tR&#65533;&#65533;&#270;&#65533;U&#65533;B&#65533;&#65533;&#65533;&#65533;+y&#65533;k|&#471;T&#65533;7&#65533;&#589;mL&#65533;&#65533;&#65533;2&#65533;&#65533;HH&#657;&#65533;$G/&#65533;
&#2024;&#965;&#65533;&#65533;
a:&#65533;h&#65533;,&#65533;
JI2V&#65533;&#65533;1)&#65533;TK4&#65533;2&#65533;&#65533;&#65533;&#65533;&#65533;2;&#65533;	&#65533;&#65533;&#65533;&#65533;/&#65533;&#651;e&#1827;&#65533;$Fb&#65533;_&#65533;P&#65533;&#65533;&#65533;&#65533;4R	N=*&#65533;&#65533;&#65533;S&#65533;0&#65533;}):&#65533;T&#65533;&#65533;&7&#65533;&#65533;M&#65533;&#65533;@&#65533;@1|&#65533;A&#65533;9&#65533;&#65533;&#65533;&#65533;Ic&#65533;&#65533;&#65533;&#65533;Mq)&#65533;&#65533;&#65533;%&#65533;&#65533;&#65533;&#65533;&#65533;Y&#65533;&#65533;B&#65533;2&#65533;&#65533;&#1204;&#65533;9&#65533;t&#65533;9&#65533;&#1100;Q&#65533;aq&#65533;&#65533;&#65533;&#65533;aJ&#65533; 
U&#65533;&#65533;&#65533;4&#65533;q
8&#65533;@&#65533;&#65533;&#65533;.&#65533;9&#65533;z&#65533;0&#65533;&#65533;&#65533;p&#65533;@	z@2&#65533;1&#65533;C&#65533;&#65533;u&#514;D&#65533;q$c&#65533;&#65533;&#65533;+\Q&#65533;!&#1016;5j&#65533; AkL0&#65533;Nh`&#65533;&#65533;&#65533;o&#65533;&#65533;Fd&#65533;&#65533;&#65533;0&#65533;&#65533;
2c
&#65533;&#65533;&#65533;@`&#65533;*&#65533;4@H&#65533;p&#65533;&#65533;&#65533;#&#65533;@_Z&#65533;$`(&#65533;Ad&#65533;&#65533;&#65533;.}&#65533;AVV@`iPD&`&#65533;Hd".&#65533;&#65533;'<&#65533;lBz&#65533;&#65533;
&#65533; 	&#65533;(P&#65533;R2&#65533;J 0\&#65533;&#65533;>@&#65533;(&
8 &#65533;&#65533;&#65533;&#1314;@&#65533;&#65533;F9&#65533;&#65533;&#65533;&#65533;'&#65533;&#65533;t`v&#65533;&#65533;&#65533;&#65533;&#1440;&#65533;5&#65533;&#65533;&#65533;&#65533;F&#65533;`&#65533;1&#65533;a"yGE&#1349;_r&#65533;9&#65533;vr8&#308;np&#65533;s"&#65533;(7&u&#65533;&#734;#&#647;AJ&#1026;&#65533;&#65533;&#65533;&#65533;r&#65533;}&#65533;&#65533;&#65533;&#65533;A&#65533;&#65533;&#65533;&#65533;C&#65533;Q&#65533;B&#65533;&#65533;&#65533;&#65533;&#65533;8]&&#41978;)BM9&#923;vTqVv&#65533;&#65533;&#65533;&#65533;!&#65533;&#65533;G&#65533;&#65533;&#65533;&#65533;#&#65533;QM&#65533;Bc&#65533;P&#65533;bk&#65533;&#133;"&#65533;&#1268;&#65533;]&#65533;	&#65533;s&#65533;&#65533;&#65533;&#65533;&#65533;&#65533;&#65533;&#65533;Q&#65533;9|&#65533;w&#65533;&#65533;U4&#65533;Q<T&#65533;K3&#65533;	W%.&#65533;&#65533;DIi&#641;z&#1487;&#65533;&#65533;,euJ&#65533;&#65533;q<..3&#65533;Z&#65533;2&#65533;&#65533;&#65533;&#65533;&#65533;r}[
d&#65533;&#65533;a.+G*&#726;&#65533;VwtK&#65533;&#65533;&#65533;&#65533;&#65533;&#65533;&#1395;0)eO}&#65533;&#65533;|` &#65533;e&#65533;&#65533;&#65533;:&#65533;x&#65533;&#65533;SH&#65533;&#65533;&#65533;&#65533;&#65533;#&#65533;&#65533;9&#1234;T&#65533;:&#1901;&#1356;J`&#65533;3;&#65533;&#354;&#65533;&#65533;z&#65533;&#65533;&#65533;&#672;&#65533;A&#65533;A
;&#65533;A&#65533;&#65533;;&#65533;!&#65533;&#65533;)L&#65533;&#65533;[C&#65533;P&#65533;P&#65533;&#65533;&#65533;,-&#65533;&#65533;D&#65533;&#65533;,&#545;c&#65533;A
`&#65533;MC&#1392;&#65533;&#65533;`<&#65533;&#65533; &#65533;9&#65533;1
F$"&#65533;&#65533;C&#65533;&#65533; &#65533;Jcn&#65533;0&a7X&#65533;&#65533;r&#1027;&#65533;1&#65533;l:&#65533;&#65533;&#65533;&#65533;&#65533;&#65533; 1X[\&#65533;&#65533;U%@A&#65533;:&#65533;&#65533;&#65533;&#65533;&#65533;-q@FE&#65533;&#65533;&#65533;&#65533; 4`&#65533;<&#65533;&#65533;
&#65533;- @&#65533;8P&#65533;&#1061;@tu&#65533;	J &#65533;&#65533;6@R &#65533;$$&#65533;&#65533;C<bv&#65533;&#65533;&#65533;&>&#65533;&#65533;r&#65533;&#65533;(&#65533;&#1713;&#65533; |k@&#65533;W&#65533;\`&#65533;&#65533;&#65533;&#65533;C&#664;&#65533; &#65533;:&#65533;&#65533;e&#1504;&#65533;&#65533;&#65533;9&#65533;&#65533;&#65533;&#65533;V&#65533;&#65533;&#65533;No&#65533;m4&#65533;&#65533;&#65533;&#65533;9m<&#65533;&#65533;xF7&#65533;&#65533;&#65533;'~&#65533;[&#65533;:&#65533;&#65533;&#65533;&#65533;&#65533;&#457;.v&#65533;&#575;&#65533;&#65533;&#65533;=&#65533;&#65533;|H&#65533;&#65533;&#65533;&#65533;&#65533;A0|/	mx&#65533;&#65533;&#65533;^&#65533;)&#65533;!&#65533;aC&#190;&#65533;&#65533;&#65533;&#65533;&#65533;&#65533;&#65533;<FTO)&#65533;`&#65533;Od&#65533;8&#65533;&#65533;&#65533;6&#65533;&#65533;Z&#65533;&#65533;7)&#65533;&&#65533;&#65533;1^&#65533;&#65533;&#65533;&#65533;&#65533;&#65533;
&#65533;o&#65533; &#65533;&#65533;&#65533;5V?Q&#65533;2&#65533;&#65533;&#65533;&#65533;&#65533;0&#65533;;"&#65533;&#65533;v&#65533;iPD&#65533;&#65533;4&#65533;&#65533;&#65533;&#65533;g~&#65533;&#65533;&#65533;&#65533;&#65533;N&#65533;&#65533;Ti&#65533;F#&#65533;\d&#65533;&#65533;&#65533;D&#65533;lKI&#65533;&#65533;&#65533;#&#65533;&#65533;&#193;:$5PKd&#65533;D$&#65533;2&#65533;<&#65533;<,&#65533;6&#65533;&#65533;\2-_&#65533;C&#65533;&#65533;&#21720;&#65533;&#65533;a5&#65533;&#65533;&#65533;&#26018;&#65533;xEG2-&#65533;|P&#65533;2	F&#65533;&#65533;G&#65533;&#65533;&#65533;&#65533;	F&#65533;P&#65533; &#65533;&#65533;9&#65533;c&#65533;&#65533;9&#65533;	&#65533;f&#65533;&#65533;Z!&#65533; &#65533;a&#65533; 
&#65533;	&#65533;&#65533;&#65533;`&#65533;&#65533;2&#65533;H&#65533;ha$at &#65533;.&#65533;.&#65533;:&#65533;`&#65533;
a&#65533;&#65533;&#65533;&#65533;&#65533;&#65533;b!&#65533;&#65533; !&#65533;`"A&#65533;!F\&#65533;&#65533;@l&#65533;&#65533;`b&#65533;&#65533;&#65533;&#1920;&#65533; &#65533;`&#65533;t`f n h&#65533;mD$BB$&#65533;*$&#65533;jt&#65533;x`v&#65533;&#65533;t&#65533;X&#65533;>`&#65533;.@y`%^&#65533;P&#65533;&#65533;&#65533;F&#65533;N@&#65533;&&#65533;&#65533;V&#65533;&4`R&#65533;X +&#65533;B &#65533;&#65533;&#65533;&#65533;*a!,.&#65533;"-D!&#65533;&#65533;0A&#65533;&#65533;@&&#65533;&#65533;z &#65533;\&&#65533;0 &#65533;*&#65533;*&#65533;&#65533;n&#65533;TKP &#65533;3> fT&#65533;&#1618;&#65533;~&#65533;&#65533;<&#65533;&#65533;&#65533;&#171;&#65533;&#299;C&#65533;G:&#65533;!&#65533;x!&#65533;&#65533;&#65533;&#468;&#65533;!&#65533;a&#65533;&#65533;&#65533;&#65533;"&#65533;&#65533;&#65533;&#65533;P9&#65533;+%&#65533;&#48950;#&#65533;K&#65533;&#65533;&#65533;C<&#65533;B&#65533;>\&#65533;&#65533;&#65533;\&#65533;@&#65533;?&#65533;&#65533;L&#65533;&#65533;&#65533;@b&#65533;< &#65533;&#65533;+&#65533;x/*yh&#65533;&#65533;r&#65533;,&#65533;"&#65533;&#65533;&#65533;&#65533;tI&#65533;p&#65533;Jz&#65533;P&#65533;&#65533;&#65533;HG&#65533;O&#65533;L&#65533;&#65533;&#65533;&#65533;2U&#65533;E&#65533;&#65533;&#65533;M&#65533;Q&#65533;&#587951;&#65533;&#65533;&#65533;&#65533;&#65533;JLL&#65533;>&#65533;&#65533;&#65533;&#65533;aP&#65533;&#65533;&#65533;&#65533;&#534;&#65533;LV&#65533;N&#65533;&#65533;FfD&#65533;nG&#65533;GxE&#65533;&#65533;&#1270;i&#65533;&#65533;&#65533;&#65533;hYH&#15828;&#65533;&#65533;D3<2<J&#65533;&#65533;#5&#65533;$&#65533;t&#65533;&#65533;c&#65533;&#65533;D&#65533;&#65533;#?&#65533;C&#65533;zO&#65533;4&#65533;&#65533;PI[&#65533;&#65533;` E&#208;&#65533;&#65533;&#65533;&#65533;X&#65533;d&#65533;&#777;\&#65533;lZ&#65533;&#65533;&#65533;zPH&#65533;&#65533;&#65533;F&#65533;&#65533;&#1029;]&#1413;]&#65533;&#65533;&#65533;&#65533;3&#65533;	;]&#65533;$&#65533;`&#65533;&#65533;R-&#876;e&#65533;(&#65533;HMC&#65533;&#65533;&#65533;I&#65533;&#928;	N&#65533;@&#65533;&#65533;&#1664;,&#65533;ZA"&#65533;&#65533;&#65533;H`e&#65533;M&#65533;8&#65533;&#65533;&#65533;&#65533;&#65533; 
&#65533;&#65533;VAja&#65533;&#65533; 4&#65533;&#65533;&#65533;8&#801;n&#65533;&#65533;&#65533;dA&#65533;&#65533;Tat&#65533;&#65533;&#65533;&#65533;&#65533;	&#65533;&#65533;	&#65533;&#65533;r&#65533;&#65533;d&#65533;&#65533;mmt n&#937;&#65533;n`G&#65533;&#65533;&#65533;&#65533;`&#65533;&#65533;&#65533;q@&#65533;q* 0$ o&#65533; @*&#65533;> &#65533;`&#65533;mj@f R &#65533;&#65533; &#65533; &#65533;&#65533;K&#65533;j&#65533;&#65533;g&#65533;J&#65533;&#65533;`&#65533;0&#65533;42&#65533;p&#65533;2&#65533;>!&#65533;&#65533; `&
&#65533; &#65533;&#65533;N&#65533;n&#1626;&#65533;D&#65533;&#65533;JL 
&#65533;e<@&#65533;,g&#65533;&#65533;'&#1696;&#65533;&#65533;4&#65533;+;J&#65533;&#65533;4&#65533;&#65533;/82r&#65533;&#65533;&#65533;&#65533;&#65533;!&#65533;&#65533;k&#65533;J&#65533;&#65533;t&#65533;"Q&#65533;&#65533;&#65533;&#65533;|&#65533;&#65533;&#65533;Nu&#65533;cx'&#65533;&#65533;&#65533;,&#65533;6u&#65533;6&#65533;&#65533;&#65533;f&#65533;@Z$&#65533;&#65533;'&#65533;&#65533;&#65533;5A&#65533;&#65533;&#65533;&#65533;&#65533;5&#65533;!&#65533;!&#65533;!&#65533;<H&#65533;r(A&#65533;&#65533;&#65533;&#65533;&#65533;&#65533;u)&#65533;UY&#65533;&#65533;&#395;49&#65533;:&#65533;[n&#65533;O&#65533;!\I&#65533;$M^
p&#65533;`sW&#65533;&#65533;2&#65533;)a&#65533;.&#65533;/&#65533;6`&#65533;&#65533;`,-&#65533;$JCH&#65533;a&#65533;&#65533;_$&#65533;&#65533;/&#65533;&#65533;/d&#65533;&#65533;&#65533;&#65533;&#65533;&#65533;&#65533;L&#65533;P&#65533;&#65533;&#1828;a&#65533;G&#65533;_&#65533;)_&#275;
GC\&#65533;k&#65533;&#65533;rg?&#65533;&#65533;&#65533;&#65533;<6&#65533;&#65533;B&#65533;&#65533;H&#65533;g	&#65533;Cfr&#65533;&#65533;I)&#65533;&#65533;&#1435;h		[&#65533;46&#65533;;'&#378;&#65533;&#65533;5b&#65533;j&#65533;v&#1078;V&#65533;XP&#1070;6_n&#65533;&#65533;&#65533;i&#65533;&#65533;'E~+&#65533;&#65533;&#65533;$&#65533;:&#65533;ah!&#65533;&#65533;&#65533;&#65533;&#65533;&#65533;&#65533; Iu 	&#65533;@&#65533;`!DA&#65533;&#65533;	f@R.
&#65533;@@&#65533;&#65533;"&#65533;!&#65533;&#65533;.a&#65533;!L&#65533;&#1056;&#65533;8&#65533;^0&#65533;&#65533;&#65533; ^&#65533;&#1024;J&#65533;&#65533;&#65533;&#65533;&#65533;@&#65533; 	&#65533;`B&#65533;N&#65533;(^ x&#65533;bKo&#65533;X1nh@s`&#65533;&#65533;&#65533;*xa&#65533;P&#65533;> &#65533;*&#65533;
\K&#65533;&#65533;& T`X&#65533;j4I]&#65533;:&#65533;`&#65533;"&#65533;< f:&#65533; &#65533;@!!4&#65533;,A&#65533;&#65533;&#65533;6A&#65533;&#65533;: &#65533;Q&#48245;+&#65533;n,&#65533;z&#65533;&#65533;&#65533;&+T&#65533;.&#65533;( &#65533;8&#65533;0`LQ&#65533;	!&#65533;&#65533;g3H&#65533;&#65533;;&#65533;a&#65533;&#65533;&#65533;!&#65533;&#65533;!DT&#65533;&#65533;&#65533;&#65533;&#65533;a&#65533;C&#65533;$&#555587;9p&#65533;meR&#65533;2&#65533;5&#65533;kyO&#65533;~2&#65533;&#65533;&#65533;'&#65533;&#65533;Z&#65533;&#65533;a&#65533;K&#65533;&#65533;&#62154;&#65533;&#65533;&#65533;&#65533;&#65533;&#65533;&#65533;aj&#65533;u&#65533;&#65533;k?@&#65533;>&#65533;&#65533;&#65533;&#65533;&#65533;&#65533;&#65533;&#65533;x&#65533;&#65533;&#65533;n>&#65533;&#65533;&#65533;#&#65533;4M	&#65533;&#65533;d&#65533;.&#65533;&#65533;&#65533;v&#65533;&#65533;+-&#65533;2&#65533;:&#65533;]&#65533;&#65533;]8&#65533;&#65533;&#65533;r,&#65533;&#65533;Ivd&#65533;&#65533;&#37859;&#65533;X&#65533;&#65533;5&#65533;!P|U&#65533;&#65533;A4&#1185;+U&#65533;P&#65533;r/!&#65533;+&#836;&#422;`&#65533;8&#65533;.&#65533;&#65533;y]&#65533;E0W	l&#65533;L|<&#65533;&#65533;N&#65533;4w9W1&#65533;XC&#65533;&#65533;&#65533;c=&#65533;&#65533;~o^&#65533;u&&#65533;&#65533;&#65533;&#65533;3&#65533;&#65533;&#1186;$&#65533;(&#65533;&#65533;<&#65533;%&#65533;&#65533;&#65533;\&#65533;Z6&#65533;lk&#65533;&#65533;&#668;R&#65533;&#65533;&#65533;RP`T&#65533;_ &&#65533;h`F&#65533;RN#4&#65533;=&#65533;&#65533;&#65533;&#65533;&#65533;&#65533;b&#65533;r&#65533;&#65533;&#65533;&#65533;w &#65533;&#65533;jz&#65533;&#65533;@&#65533;&#65533;&#65533;`Z &#65533;Ia&#65533;r&#65533;&#65533;&#65533;&#1184;	&#65533;&#65533;d&#65533;t&#65533;A*a&#65533;&#65533;!~&#65533;Ta&&#65533;<a&#65533;|2&#65533;&#65533; 	l&#65533;&#65533; x&#65533;&#65533;&#65533;L@x&#65533;T&#65533;f&#65533;gm&#65533;s8gm:&#65533;&#65533;"xY &#65533;&#65533;2&#65533;]&u (
&#65533;&#65533;&#65533;q&#65533; F&#65533;l&#65533;&#65533;. &#65533;&#65533;<&#65533;o  " &#65533;d`&#65533;&#65533;$&#65533;.&#65533;*&#65533;&#65533;8<A&a&#65533;&#65533;"&#65533; u}&#65533;/&#65533;&#65533;/&#65533;&#65533;@]&#65533;L&#65533;@S&#65533;&#65533;&#65533;0@0&#65533;&#1648;&#65533;8 &#65533;`&#65533;aVs<&#65533;U&#65533;&#65533;g&#65533;&#65533;&#65533;&#65533;&#65533;&#65533;a||&#65533;&#65533;d&#65533;&#65533;&#65533;&#65533;&#65533;&#65533;&#65533;&#65533;a6s&#65533;&#65533;&#65533;&#65533;&#65533;&#65533;&#65533;%&#65533;&#65533;'l&#65533;&#65533;&#65533;&#65533;0&#65533;5&#65533;&#65533;?f(&#65533;&#65533;&#715;g&#65533;&#65533;a&#65533;&#65533;\&#65533;&#1541;&#65533;&#65533;&#65533;&#65533;&#65533;&#65533;&#65533;&#65533;u&#65533;a&#65533;A&#65533;u&#65533;&#1784;?&#65533;]E0&#65533;ks5q3&#65533;M&#65533;f&#65533;?&#65533;U&#65533;f&#65533;l&#65533;&#65533;&#65533;&#65533;&#65533;&#65533;!&#65533;a&#65533;!&#65533;&#65533;&#1592;H&#65533;&#65533;&#65533;A&#65533;&#65533;I&#65533;(,--&#65533;xf&#65533;E&#65533;2-&#65533;E&#65533;&#65533;&#65533;j&#65533;&#65533;&#65533;&#534;&#65533;&#65533;&#274;,I&#65533;`&#1424;&#65533;_&#872;I&#65533;!&#65533;qC&#65533;&#65533;&#65533;3&#65533;IP>&#65533;&#65533;&#65533;&#65533;v|NT&#65533;a-&#1813;0&#65533;&#65533;V&#65533;&#65533;Z&#65533;&#65533;Y&#65533;&#65533;&#65533;4&#65533;C&#65533;&#65533;g|`&#65533;&#65533;&#139;&#65533;&#65533;&#65533;k&#65533;PR~&#65533;&#65533;&#65533;x&#65533;Qx&#65533;^8&#65533;$&#65533;&#65533;3&#65533;&#65533;Y&#65533;mU$&#65533;.&#65533;&#65533;(|&#65533;EE&#65533;&#65533;:&#65533;:&#65533;&#65533;R&#1580;4.&#65533;&#65533;&#65533;l&#65533;&#65533;&#65533;&#973;&#65533;&#65533;&#65533;&#65533;&#65533;&#65533;i:&#65533;&#65533;&#65533;t&#65533;&#65533;!&#1568;	&#65533;`&#65533;&#65533;&#65533;&#65533;^&#65533;f&#65533;&#65533;`	&#65533;&#65533;&#65533;S&#65533;q&#65533;b@
&#65533;&#65533;&#65533;&#65533;	&#65533;&#65533;&#65533;~&#65533;&#65533;&#65533;&#65533;4&#65533;&#65533;&#65533;n! aba&#65533;&#65533;&#65533;&#65533;&#65533;&#65533;p e&#65533;p0&#65533;T &#65533;&#65533;j&#65533;Fc &#65533;h &#65533;bq'b@q z&#65533;I]&#65533;(&#65533;0&#65533;9&#65533;#%&#65533;t&&#65533;hB>&#65533;n r&#65533;j@&&#65533;&#65533;&#65533;G&#65533;gb @&#65533;&#65533;&#65533;&#65533;a&#65533;&#65533;)>&&#65533;&#65533;&#65533;:&#1859;&#65533;&#65533;J+0&#65533;B&#65533;&#65533;Q&#65533;3 &#65533;&#65533;&#938;&#65533;,&#65533;>8&#65533;R+f| N&#65533;=?&#65533;#&#65533;&#65533;79&#568;Ph&#65533;&#65533;sva&#65533;&#65533;&#65533;A&#65533;&#65533;A&#65533;&#65533;~&#65533;&#65533;\&#65533;&#65533;&#65533;&#65533;&#1350;q&#65533;&#65533;&#65533;h<&#65533;&#953;w&#966;S&#65533;&#65533;&#65533;c6k&#65533;&#65533;A&#65533;&#65533;&#65533;&#65533;&#65533;&#65533;!&#65533;&#1403;&#65533;&#65533;s&#65533;&#65533;>&#65533;{A&#65533;a&#65533;&#65533;x&#65533;^&#65533;&#65533;&#65533;&#65533;&#65533;&#65533;'Ih&#65533;&#65533;&#65533;&#643;&#65533;&#65533;>&#65533;&#65533;&#65533;&#65533;&#65533;&#65533;&#65533;&#65533;&#65533;&#65533;&#65533;&#65533;&#65533;&#65533;&#65533;&#65533;?&#65533;&#65533;k>r&#65533;&#65533;qAr&#65533;n&#65533;&#65533;&#65533;p&#65533;#%L&#65533;}&#65533;&#65533;&#65533;&#65533;Q&#65533;&#65533;&#65533;&#65533;l&#65533;&#65533;:&#65533;&#65533;Z&#1721;<=&#65533;Z&#65533;,Wi:&#65533;]Xi&#65533;&#65533;e&#65533;{&#65533;&#65533;&#61787;,y&#65533;&#65533;&#65533;&#65533;&#65533;c&#65533;|&#65533;3v%&#65533;rd&#65533;_)&#65533;&#65533;&#38031;&#65533;&#65533;&#137;&#65533;/_(&#65533;9&#65533;|&#65533;k&#65533;;Y&#1024;&#65533;&#65533;&#65533;e&#1069;&#65533;|&#65533;&#65533;m5&#65533;&#65533;&#65533;&#65533;&#743;:>2&#65533;&#65533;&#776;&#65533;og#0|&#65533;&#65533;&#65533;}&#65533;&#65533; &#65533;:t&#65533;&#657;7&#65533;&#65533;p&#65533;:&#65533;&#65533;m&#65533;6n&#65533;*v&#65533;&#65533;&#859;&#65533;p&#65533;&#65533;!&#65533;Q\8&#65533;!E&#65533;{&#65533;&#65533;&#65533;Hp&#65533;8&#65533;&#65533;x0&#65533;&#727;	&#65533;&#1660;&#65533;c&#538;_6&#65533;&#65533;m[&#65533;k&#1112;E&#65533;&#65533;5h&#65533;qA&#65533;&#65533;&7Z&#65533;&#65533;A#k&#65533;8~&#65533;PA&#8390;>d&#65533;&#65533;&#65533;@&#65533;&#65533;T&#65533;&#65533;&#65533;&#65533;0m&#65533;5&#65533;&#65533;2&#65533;"M&#65533;&#65533;&#65533;W&#65533;K&#65533;X&#65533;&#65533;E&#65533;X&#65533;j&#2034;&#65533;r&#65533;&#65533;2`&#65533;81&#263;e=tQ"&#65533;
0f&#1032;Q&#65533;4f&#65533;&#65533;:&#12619;&#65533;a&#65533;0Bs&#65533;,P&#65533;0!&#65533;/&#65533;&#65533;A
X&#65533; &#65533;&#65533;2LP`&#65533;`&#65533;&#65533;&#65533;	p&#65533; &#65533;:&#65533;
Z&#65533;(&#65533;#H&#65533;,e&#644;)&#1253;=RV4(`&#65533;&#65533;@ \d&#65533;&#65533;d0&#1408;&#65533;h&#65533;&#65533;Y&#65533;&#65533;j&#65533;&#65533;&#65533;&#65533;%&#65533;psM&#65533;&#65533;`&#65533;ME&#65533;&#65533;&#65533;5&#65533;0&#65533;L3&#65533;(&#65533;&#65533;2&#65533;0&#65533;b4&#65533;&#65533;K,&#65533;&#65533;2&#65533;0&#65533; &#65533;&#65533;1&#65533;&#65533;&#65533;-&#65533;&#65533;r&#65533;2&#65533;@&#65533;T&#65533;3&#65533;`&#65533;d6&>c&#65533;6RfC&#65533;3&#65533;d#&#65533;D&#65533;d&#65533;&#839;XJ&#65533;&#65533;6&#65533;H&#65533;3&#65533; s&#65533;1&#65533;&#65533;f&#65533;&#65533;&#65533;&#65533;K1(BSM5&#65533;4&#65533;&#777;Pv&#65533;&#65533;Q&#65533;\&#65533;b#e&#65533;L&#65533;&#65533;&#65533;@&#65533;5&#65533;&#65533;	%5&#65533;8&#65533;3&#65533;Ls&#65533;4&#65533;&#65533;)4P"%&#65533;P&#65533;T&#65533;M&#65533;&#65533;@&#65533;2&#65533;&#65533;&#139;.&#65533;&#65533;+.&#65533;&#65533;&#65533;&#65533;-&#65533;&#1802;+-&#65533;&#65533;&#65533;
*&#65533;&#65533;"&#65533;'&#65533;p&#65533;	|&#65533;XR	%&#65533;0&#65533;&#65533;!&#65533;(&#65533;&#65533;"&#65533;<I$&#65533;0&#1182;%&#65533;8&#65533;&#65533;F&#65533;.&#65533;&#65533;sN&#65533;&#65533;cn9&#65533;cN&#65533;&#65533;KN9&#65533;4&#65533;&#65533;&#65533;[R&#65533;&#65533;T&#65533;&#65533;&#65533;&#65533;s&#65533;&#65533;&#65533;;&#65533;9&#65533;&Tp&#65533;l&#65533;&#65533;&#65533;{&#65533;&#65533;&#65533;N<&#65533;&#65533;:&#65533;#N7&#65533;&#1321;M7&#1812;&#65533;&#65533;7&#65533;&#65533;&#65533;:&#65533;&#65533;&#65533;:&#52499;&#65533;&#65533;-&#65533;l&#65533;;2&#972;2;&#65533;&#65533;&#65533;.&#65533;;P&#65533;&#65533;&#65533;&#65533;&#65533;<L.&#65533;[&#65533;&#65533;=[&#65533;p&#65533;NlS&#65533;&#331;.A&#65533;&#65533;S8,&#65533;&#65533;&#65533;&#65533;Zs&#65533;I&#65533;&#65533;PG/}-&#65533;I&#65533;&#65533;Q&#65533;n&#65533;7D&#65533;&#65533;Ev&#1789;M&#65533;&#65533;Sw7&#65533;&#65533;&#65533;&#65533;H&#65533;&#65533;&#65533;DO&#65533;&#65533;P ~<&#65533;w&#65533;&#65533;&#65533;P&#65533;$&#65533;%E}&#65533;w7&#65533;h&#65533;&#65533;&#65533;,54&#65533;H&#65533;s&#65533;9&#65533;&#65533;&#65533;:&#65533;&#65533;h&#1253;5&#65533;P#3&#65533;&#65533;&#65533;1x&#65533;
\TQEO&#65533;&#65533;BV&#65533;&#1026;	"&#65533;&#65533;&#65533;	"&#65533;&#65533;l&#65533;&#65533;&#65533;~&#65533;&#65533;EcT&#65533;K6&#65533;l&#65533;&#65533;,&#65533;L&#65533;&#65533;6[&#65533;z8&#65533;&#65533;%&#65533;&#65533;&#65533;&#65533;2&#65533;0c&#65533;4&#1940;#Xa&#65533;&#65533;&#65533;P&#65533;&#65533;&#65533;&#65533;&#65533;(&#65533;&#65533;| &#65533;c&#65533;&#65533;B&#65533;J&#65533;&#65533;&#65533;o&#65533;,&#65533;&#65533;&#65533;+&#65533; &#65533;8@&#65533;&#65533;S&#65533;$&#65533; Av`` `@&#65533; &#1808; &#65533;A&#65533;pD &#65533;&#65533;i&#65533;z&&#65533;&#65533;IP&#65533;&#65533;x&#65533;B&#65533; &#65533; `&#65533;&#65533;&#65533; &#65533;9&#65533; Y&#65533;&#65533;&#65533;d&#65533;&#65533;@>X&#65533;FOzDA&#65533;&#65533;lL&#65533;u&#65533;6$&#485;j<&#65533;lF&#65533;&#65533;(6&#65533;&#65533;&#65533;+T&#65533;]#&#65533;m&#65533;.pa&#65533;U|B&#65533;&#65533; &#65533;&#65533;&#65533;b,c&#65533;&#1384;&#65533;R&#65533;&#65533;A&#65533;jL&#65533;&#65533;HF4&#65533;(jLc&#1192;T&#65533;T&#65533;b&#65533;V&#65533;xEaRQ&#65533;\&#65533;r&#65533; &#65533;+d&#65533;c&#65533;&#65533;@2&#65533;1&#65533;eL&#65533;&#65533;(&#65533;/&#65533;&#65533;O&#65533;&#38255;&#65533;&#65533;&#65533;&#65533;aS&#65533;&#65533;&#65533;&#65533;&#65533;l&#65533;&#65533;&#65533;0&#65533;0v&#65533;&#65533;`&#65533;&#65533;&#65533;&#65533;E0&#65533;&#1099;\ C&#65533;b&#1260;&#65533;&#65533;[&#65533;&#65533;&#65533;&#65533;&#65533;,^&#65533;
R|&#65533;X&#65533;)&#65533;A/A&#65533;$NB&#65533;Z"
!@&#65533;!x&#65533;&#65533;&#65533; &#65533;&#65533;&#65533;&#65533;l`&#65533;&#1056;&#65533;&#65533;&#65533;&#65533;oh&#65533;&#65533;0&#1164;&#65533;&#65533;k&#65533;&#1464;&#65533;&#65533;&#65533;&#65533;]&#65533;&#65533;Bl&#65533;&#65533;&#65533;&#65533;_f+[&#65533;&#65533;&#65533;/&#65533;&#65533;+^&#65533;	&#65533; vT&#65533;&#65533;&#65533;&#65533;`*NF&#65533;&#65533;&#65533; Y&#65533;K&#65533;}&&#65533;tc&#65533;&#65533;&#65533;&#436;&#65533;,&#65533;cdI&#65533;&#65533;&#65533;f&#1362;&#65533;K&#65533;&#65533;&#65533;[mfU&#65533;&#65533;,e&#65533;&#65533;&#65533;1&#65533;&#65533;Nu x&#65533;&#65533;T&#65533;Z.&#65533;&#65533;i&#65533;5&#65533;_&#1249;U&#65533;&&#65533; K&#574;&#65533;&#65533;D6&#65533;8M&#65533;M&#65533;%&#65533;u&#65533;&#65533;^
&#65533;&#65533;&#65533;>&#65533;&#65533;6&#65533;%okHD."&#65533;D&#65533;&#65533;KE&#65533;&#65533;&#65533;w&#65533;0I&#65533;p&#1712;\J4&#65533;&#65533;.o&#65533;&#65533;5&#65533;&#65533;k&#65533;	&#1432;3&#65533;19&#65533;"&#65533;J&#65533;&#65533;&#65533;&#65533;&#65533;6D&#65533;Hu/2&#1683;X&#65533;ca&#65533;n&#65533;&#65533;&#65533;-e&#65533;&#65533;&#65533;F2&#65533;q&#65533;d&#65533;H&#65533;L&#65533;"&#65533;&#65533;+0&#65533;2@
Z&#65533;&#65533;&#65533; 7$@A
&#178;&#65533;} M8C&#65533;&#65533;"L&#65533;&#65533;&#65533;F7&#65533;&#65533;&#65533;Z&#65533;b&#65533;X&#65533;&#65533;&#65533;9&#65533;&#65533;&#65533;&#65533;&#65533;$T&#65533;B9&#65533;&#65533;&#65533;9&#65533;AA!3&#65533;&#65533;&#65533;p@&#65533;&#65533;(@&#65533;&#65533;|&#65533;%8AV3&#65533;&#65533; 5X&#65533;m&#65533;_t&#65533;&#1536;&#65533;* B&#65533;(&#65533;&#65533;i&#65533;&#65533;&#65533;(&#65533;XAz`&#65533; &#65533;&#65533;$&#65533;&#65533;=&#65533;&#65533;!&#65533;&#65533;JXb&#65533;r&#65533;&#65533;$	$.&#65533;9&#65533; p&#65533;\&#65533;&#65533; $&#65533;E&#65533;&#65533;X&#65533;&#65533;f,t(P&#65533;&#65533;4&#65533;&#65533;x&#65533;Rx&#65533;2&#65533;&#65533;&#65533;gTC&#65533;&#65533;b&&#65533;&#65533;&#65533;_&#65533;)&#65533;#{1&#65533;c#&#65533; *r&#65533;j]&#65533;b&#65533;&#65533;&#65533;.R&#65533;	Q&#65533;G&#65533;@&#65533;1&#65533;a&#65533;M&#65533;&#65533;1&#65533;L&#65533;&#65533;&#65533;&#65533;bC&#65533;&#65533;VDOZ&#65533;&#65533;&#65533;&*!	&#65533;^k&#65533;@&#65533;!&#65533;E&#65533;&#65533; #(q&#65533;M&#65533;&#65533;&#65533;@&#65533;*V&#65533;
X&#65533;&#65533;&#65533;&#65533;&#65533;+X[&#65533;)&#65533;&#65533;E,n&#65533;&#65533;&#65533;&#65533;)F
Q&#65533;B&#65533;&#65533;&#65533;?&#65533;	Ml&#65533;&#65533;&#65533;D'2&#65533;&#65533;&#65533;_">]bB&#65533;&#65533;F&#65533;\&#65533;HD&#65533;&#65533;&#65533;&#65533;AD&#65533;|&#65533;C&J9&#65533;a&#65533;<&#65533;y&#65533; t&#65533;&#65533;i`iH&#1744;&#65533;2&#65533;aL7&#65533;&#65533; R5&#65533;T&#65533;&M&#65533;&#65533;P&#65533;&#65533;;&#65533;&#65533;X&#65533;8&#785;X&#65533;]&#65533;R&#65533;Av&#1312;&#65533;&#65533;^jo{&#65533;&#65533;u&#65533;&#65533;&#65533;&#65533;&#65533;Mc&#65533;&#65533;&#65533;&#65533;&#65533;0q&#65533;Q&#65533;&#1390;&#65533;&#65533;&#65533;&#65533;@C,:&#65533;7n&#65533;&#65533;w&#65533;&#65533;&#65533;&#65533;.&#65533;&#65533;bD&#65533;&#65533;V&#65533;&#1459;.&#65533;&#65533;AK&#65533;&#65533;&#1774;&#65533;&#65533;~a#&#65533;&#65533;B_z&#1247;K&#65533;0%&#65533;U&#65533;j&#1385;&#65533;]T&#65533;&#65533;&#65533;&#65533;&#65533;&#65533;n6^&#65533;&#65533;&#65533;&#65533;r&#65533;&#65533;&#65533;Mk]+&#65533;&#65533;D4"&#65533;&#65533;&#65533;5&#65533;&#65533;|i&#65533;v&#65533;[&#65533;)E)}&#65533;&#1521;&#65533;^&#65533;&#65533;P(G&#65533;&#65533;&#65533;&#65533;L&#1604;)&#65533;a&#65533;"E&#65533;&#65533;&#65533;&#65533;4&#65533;&#65533;;&#65533;&#65533;&#65533;&#65533;>+&#65533;[&#65533;5&#65533;&#65533;&#65533;&#65533;4&#65533;&#65533;~&#65533;'&#65533;&#896;&#65533;`~&#65533;*&#65533;M&#65533;\&#65533;&#65533;
&#65533; _&#65533;@P>&#65533;$&#65533;_t&#627;A&#65533;&#65533;F&#65533;x&#65533;V&#65533;B&#65533;&#65533;&#65533;&#65533;&#65533;&#65533;@
&#65533;&#65533;
&#65533;@&#65533;W&#65533;&#65533;8#&#65533;&#65533;&#65533;p&#65533; 	&#65533;
&#65533;0&#976;&#65533;p&#65533;&#65533;0,P9 &#65533;&#65533;_&#65533;&#65533;&#65533;h@@F*&#65533;[&#517;&#65533;-&#65533;-p&#65533;&#65533;&#65533;&#65533;&#65533;A&#65533;&#65533;&#65533; &#65533;0&#65533;0e&#65533; 	0!0<&#65533;6&#65533;%P!&#65533;&#65533;=&#65533;&#65533;&#65533;0	&#65533;&#65533;q&#65533; ,&#65533;0	G&#65533;&#65533;s!@
&#65533; @c&#65533;&#65533;&#65533;&#65533;Ed&#65533;&#65533;(F&#65533;e&#65533;&#65533;&#65533;&#65533;&#65533;&#65533;3&#65533;&#65533;&#65533;~&#65533;j&#65533; }&#65533;m&#65533;&&#65533;&#65533;&&#65533;0O9&#65533;&#65533;&#65533;&#65533;L&#65533;P&#65533;&#65533;	&#65533;0l&#65533;&#65533;+&#65533;&#65533;&#65533;&#65533;T
&#65533;&#65533;	&#65533;`&#65533;O&#65533;&#65533;&#65533;&#65533;&#65533;&#65533;&#65533;`&#65533;&#65533;&#65533;&#65533;&#65533;P&#65533;@&#65533;&#65533;`p&#65533;`p&#65533;&#65533;	&#65533;n&#65533;@uv@&#65533;u@&#65533;x&#65533;uPrPRnv&#65533;5&#65533; &#65533;&#65533;F	&#65533;&#65533;P&#65533;&#65533;&#65533;	&#65533;	&#65533;&#1552;&#65533;&#1040;&#65533;b&#65533;07&#65533;~&#65533;&#65533;7&#65533;&#65533;{@Qx&#65533;y`w&#65533;z&#65533;&#65533;sr&#65533;sp&#65533;s+&#65533;uuKGW7a ^&#65533;Z&#65533;[&#65533;a0`&#65533;Ei&#65533;G&#65533;&#65533;]&#65533;[`RP>&#65533;dG&#65533;b0e`i&#65533;k&#65533;q n&#65533;V&#65533;uX&#65533;ud&#65533;u!"~&#65533;T&#65533;b<&#65533;S5&#65533;v&#65533;&#65533;vn&#65533;e&#65533;S?&#65533;S&6&#65533;&#65533;6&#65533;3Z:&#65533;	&#65533;R&#65533;P.&#65533;&#65533;.&#65533;&#65533;\&#65533;&#65533;!v&#65533;&#65533;&#65533;&#65533;&#65533;&#65533;0XI#4DCx&#65533;.&#65533;&#473;|E&#65533;ASG&#65533;{&#65533;U=qT=12&#65533;uSeg&#65533;Pe&#65533;3XXE1:&#65533;V&#65533;&#65533;XE5Te&#470;8%: ::&#65533;S&#65533;:AEw6&#65533;62&#65533;x&#65533;&#65533;%&#1024;&#65533;(&#65533;`$&#65533;&#65533;&#65533;I&#65533;0&#65533;^&#65533;&#65533;l&#65533;&#65533;&#65533;`\&#65533;;&#65533;&#65533;J&#736;&#1152;^&#65533;`&#65533;t&#65533;*&#65533;&#65533;&#65533;	&#65533;C&#65533;&#65533;&#65533;#&#65533;f)h&#65533;&&#65533;&#65533;[&#65533;v&#65533;&#65533;r^&#65533;LK&#65533;&#65533;&#65533;&#1897;G&#65533;0*&#65533;4G&#65533;&#65533;:&#65533;U&#65533;dL&#448;&#65533;&#65533;&#65533;&#65533;&#65533;&#65533;&j&#65533;p&#65533;&#65533;EH&#65533;&#65533;&#65533;&#65533;@
&#65533;&#65533;\&#65533;-&#65533;&#65533;.&#65533;b%&#65533;  &#65533;&#65533;_&#65533;#&#65533;] |&#65533;0{X&#65533;&#65533;
&#65533;&#65533;&#65533;0&#65533;	&#65533;P&#65533;u&#65533;&#65533;&#65533;&#65533;%&#65533;0?&#65533;&#65533;
&#65533;&#65533;&#65533; +&#65533;&#825;I&#65533;&#65533;&#65533;&#65533;B@&#65533;a&&#65533;'c@C"&#65533;`0 &#1058;$&#65533;&#65533;l&#65533;.&#65533;)&#65533;bV(&#65533;#&#65533;_,&#65533;)0i&#65533;&#65533;&#385;C#&#65533; s&#65533;B*D) ,&#65533;&#65533;&#65533;*&#65533;$&#65533;h7O&#65533;h&#65533;&#65533;&#65533;	&#65533;&#65533;
&#65533;&#65533;
&#65533;&#65533;	&#65533; 	Jd&#65533;;p&#65533;&#65533;B&#65533;&#65533;@EV&#65533; &#65533;E&#65533;&#65533;@&#65533;`!&#65533;&#65533;&#65533;
4Fe&#65533;	&#176;&#65533;H&#65533;&#65533;M&#65533;&#65533;&&#65533;P&#65533;@&#65533;&#65533;*&#65533;&#65533;&&#65533;&#65533;&#65533;`&#65533;&#65533;&#65533;
&#65533;p	&#65533;`
&#65533;&#65533;+gk&#65533;&#65533;
&#65533;&#65533;&#65533;	&#65533; 	&#65533; &#65533;$&#1994;
&#65533; 
&#65533;&#65533;	&#65533;&#65533;&#65533;&#65533;P&#65533;`D&#65533;&#65533;&#65533;n&#65533; YQt0&#65533;n u[&#65533;n@&#65533;n&#65533;QV'&#65533;b@d&#65533;&#65533;h&#65533;ep3&#65533;&#65533;l&#65533;i &#65533;hpJW[i9a e0&#65533;!+UYa&#65533;c@;i&#65533;_&#65533;/&#65533;);&#65533;=&#65533;Z&#65533;a&#65533;6&#65533;Z&#65533;\&#65533;X`[&#65533;^&#65533;]&#65533;&#65533;&#65533;Y&#65533;] V)&#65533;Q+&#65533;&#723;Y&#65533;J&#65533;a&#65533;tb&#65533;&#65533;O&#65533;`&#65533;tVif&#65533;&#65533;:y&#65533;XItc&#65533;i&#65533;u&#65533;&#65533;&#65533;&#65533;p&#65533;Tc6DE64&#65533;S&#65533;&#65533;wyI&#65533;ty&#65533;ty&#65533;&#65533;6}I&#65533;&#65533;&#65533;&#65533;&#65533;6&#65533;&#65533;3&#65533;&#65533;&#65533;T&#65533;&#65533;%(&#65533;	%&#1125;12cGv3u0&#65533;&#65533;0b1&#65533;E{I&#65533;T4EDTr&#65533;Sn&#65533;Xp	&#65533;7"Q&#65533;&#65533;W&#65533;&#65533;W&#65533;&#65533;W&#65533;G/&#65533;b6iC&#65533;!&#65533;&#1840;?&#65533;&#65533;3X&#65533;.|w&#65533;&#65533;9t&#65533;&#65533; &#540;x}&#65533;u&&#65533;I&#65533;&#65533;T&#65533;&#65533;&#65533;&#65533;M&#65533;&#65533;&#65533;M&#65533;&#65533;&#65533;&#65533;^&#65533;&#65533;^&#65533;&#65533;&#65533;&#65533;&#65533;lBX&#65533;y\&#65533;F:&#128;&#65533;yl&#554;&#65533;&#65533;Mer^	&#65533;&#65533;&#65533;&#65533;g&#65533;'&#576;&#65533;Me&#65533;#&#65533;9&#65533;&#65533;0;&#65533;r&#65533;&#65533;&#1441;&#454;lGB&#65533;	&#573;&#65533;4&#502;&#65533;&#65533;@	w =@&#65533;!&#65533;&#65533;&#65533;&#65533;$&#65533;.&#65533;&`Y@&#65533;0F&#65533;P&#65533;&#65533;&#65533;&#65533;&#65533;&#65533;&#65533;&#65533;
&#65533;&#65533;
&#65533; J&#65533;&#65533;&#65533;&#65533;@&#65533;`&#65533;&#65533;P
&#65533;0&#65533;&#65533;hM&#65533;(&#65533;&#65533;b p&#65533;%&#65533;<)@ &#65533;rc &#65533;h=&#65533;eQ&#65533;J'&#65533;%0(&#65533;&#65533;d&#65533;s`&#65533;$&#65533; 0&#65533;f &#65533;  &#65533;<#&#65533;V&#65533;&#65533;%@20&#65533;C0e&#65533;&#65533;&#65533;&#65533;&#65533;	&#65533;
&#242;	&#65533;&#65533;S@>&#65533;&#65533;j 	&#65533;  &#65533;U&#65533; T$&#65533;6&#65533;&#65533;&#65533;i&#65533;&#65533;#@#&#65533;Pc&#65533;&#65533;`&#65533;&#65533;
&#65533;&#65533;
&#65533;2&#65533;&#65533;&#65533;+&#65533;0&#65533;&#65533;&#65533;
&#65533;&#65533;
&#65533;&#65533;
&#65533; P&#65533;P&#65533;&#65533;&#65533;&#65533;0	&#65533;&#65533;	&#65533;&#65533;&#65533;&#65533;g&#65533;p	&#65533;&#65533;~ &#65533;&#65533;&#65533;	
&#65533;*	&#65533;`&#65533;Q{p&#65533;Z&#65533;H0&#65533;sa&#1649;
K&#65533; k&#65533;euI&#65533;&#65533;i&#65533;Rm&#65533;&#65533;l&#65533;tS&#65533;&#65533;F&#596;V&#65533;&#65533;S@YpN&#65533;W@={S &#65533;o&#65533;V &#65533;}\&#65533;Up&#65533;&#65533;\&#65533;&#65533;V&#65533;;!=R0U&#1075;]&#65533;&#65533;[&#65533;(&#65533;A&#65533;W&#65533;>K&#65533;L&#65533;_&#65533;c&#65533;&#65533;Owu==&#65533;<&#65533;tXW&#65533;J9&#65533;EJw&#65533;JUI&#65533;^&#65533;E&#65533;&#65533;7&#65533;&#65533;f RW&#65533;&#65533;&#65533;1&#65533;[zPU&#65533;{&#65533;[wcMw;&#65533;Y}&#65533;&#65533;K&#65533;&#65533;c&#65533;&#65533;&#65533;&#65533;&#65533;PA}QwvU&#65533;[" &#65533;$&#65533;D&#65533;&&#65533;if&#65533;>&#65533;&#65533;7Y&#65533;]&#65533;&#65533;&#65533;v&#65533;Iv_&#65533;4&#65533;{ T&#65533;&#65533;C&#65533;/&#619;S}c7n&#65533;9m&#65533;A&#65533;Y#&#65533;Z&#65533;&#65533;~&#65533;&#65533;\\&#65533;%3V&#65533;w&#65533;E/&#65533;&#65533;|&#65533;9&#65533;$A&#65533;&#1688;&#65533;&#992;&#65533;g"j&#65533;4&#65533;l&#65533;'LG&#65533;gbs&#65533;&#65533;&#65533;|&#65533;S&#65533;l&#65533;&#1099;'&#65533;P&#65533;BH&#65533;&#65533;p&#65533;&#637;&#256;&#65533;&#65533;&#65533; '&#65533;B&#65533;&#65533;0&#65533;
&#65533;&#65533;&#65533;&#65533;&#1469;&#65533;&#65533;k&#65533;&#65533;V&#65533;&#65533;&#1309;&#65533;]&#65533;&#65533;m&#65533;b&#65533;=&#65533;h&#65533;&#469;*&#65533;+&#336;"&#65533;&#65533;m&#65533;&#65533;	&#65533;PC&#1028;&#65533;&#65533;&#65533;& +&#65533;p&#65533;9 {&#65533;u&#65533;L&#65533;&#65533;&#65533;
r"K&#65533;&#65533;
&#65533;&#65533;
&#65533;&#65533;&#65533;&#65533;&#65533;&#65533;&#65533;U&#65533;'&#65533;&#65533;>z J&#65533;'&#65533;&#65533;&#65533;&#65533;&#1897;&#65533;&#65533;R&#65533;&P&#65533;X&#65533;&#65533;`Z!b@c MV@&#65533;1 &#65533;&#65533;h&#65533;&#65533;(0&#65533;&#65533;"p_&#65533;&#65533;%pt&#65533;@Er&#65533; &#65533; &#65533; p&#65533;&#65533;&#65533;(&#65533;&#65533;&#65533;`*c&#65533;&#65533;Q5H&#65533;z 	&#65533;@
&#65533;`
&#65533;`K&#65533;=&#65533;&#65533;
&#65533;&#65533;U$ph&#65533;qh&#993;&#65533;0i&#65533;&#65533;d&#65533;&#65533;&#65533;&#65533;&#65533;{&#65533;T &#65533;&#65533;&#65533;v&#65533;&#65533;&#65533;&#65533;P&#65533;&#65533;&#65533;&#65533;x	&#65533;&#65533;&#65533;&#65533;&#65533;Q&#65533;&#65533;&#65533;zp&#65533;{@sz0&#65533;w@&#65533;&#65533;<q&#65533;&#65533;/i&#65533;&#65533;&#65533;Q&#65533;&#65533;d`&#65533;L&#65533;&#65533;\&#65533;&#65533;_P&#65533;CK&#65533;Ei&#65533;c&#65533;&#65533;YyRn&#65533;Qp&#65533;j&#65533;&#65533;&#65533;&#65533;\&#1076;\&#65533;&#65533;&#65533;&#65533;=&#65533;y&#65533;B&#65533; &#65533;&#65533;_{&#65533;c &#65533;&#65533;_&#65533;&#65533;D&#65533;&#65533;&#65533;S&#65533;JI&#65533;Z&#65533;*&#65533;&#65533;R&#65533;1[&#65533;^&#65533;&#65533;\&#65533;&#1486;&#65533;H&#65533;`uD'&#65533;V}R&#65533;&#65533;g&#65533;&#65533;N&#65533;l&#65533;tDY&#65533;&#64437;M&#65533;&#65533;&#65533;&#65533;&#65533;&#1972;R&#65533;&#65533;&#65533;^&#65533;<]C&#65533;&#65533;&#65533;.J50&#65533;'&#65533;cCwz{&#65533;f&#65533;v&#65533;&#65533;i&#65533;&#65533;{kS6EY8a&#65533;7&#65533;S~aS&#65533;&#65533;9p&#65533;1&#65533;&#65533;&#65533;U&#1125;8S&#65533;$&#65533;1&#65533;&#65533;1&#65533;&#65533;~&#65533;&#65533;L&#65533; &#65533;&#65533;&#65533;pJ&#65533;&#65533;G&#1301;&#65533;&#65533;6&#65533;9&#65533;&#1111;&&#65533;k6.&#65533;&#65533;[^;&#65533; }&#65533; &#65533;O&#65533;|&#65533;c&#65533;w&#65533;:&#65533;&#65533;&#65533;&#65533;D&#65533;&#65533;Z&#1184;U/&#65533;&#65533;K&#65533;&#65533;w*U&#65533;|&#65533;"c&#65533;&#65533;]9&#65533;&#65533;[&#65533;4&#65533;&#65533;t&#65533;&#65533;R&#65533;&#43361;2;&#65533;-&#65533;&#983;&#65533;&#65533;&#1147;&#1834;&#65533;&#65533;zJ&#65533;m&#65533;&#65533;&#65533;&#65533;&#65533;&#65533;P&#65533;&#65533;&#65533;"e2&#65533;&#65533;&#65533;&#65533;&#65533;-;&#65533;m&#65533;rr&#65533;E&#65533;&#65533;f&#65533;#&#65533;K&#65533;&&#15311;&#65533;&#65533;=&#65533;&#65533;&#65533;&#65533;&#65533;^&#65533;&#65533;&#65533;&#65533; k&#65533;}&#65533;T&#65533;&#65533;/&#65533;~dI,&#65533; &#65533;&#65533;&#65533;&#65533;j ?0&#65533;&#1704;)&#65533;&#65533;7&#65533;=&#65533;&#65533;g`\&#65533;&#65533; &#65533;=z&#65533;&#65533;
&#1192;#&#65533;&#910;S&#65533;lX0d&#65533;
*&#65533;&#65533;L&#160;=KFl&#65533;3d&#344;Qd&#65533;&#65533;	%J&#65533;H&#65533;bE	 6\&#1072;r&#65533;&#65533;	6h&#65533; s%&#65533;>&#65533;P&#65533;&#65533;&#65533;
-^&#65533;p&#65533;&#65533;
&#65533;,H\p&#65533;&#65533;&#65533;S4x&#65533;`&#65533;	8x&#65533; &#65533;&#65533;&#65533; L&#65533; &#65533;&#65533;D&#65533;$$&#65533;&#65533; &#65533;^0	&#65533;fO&#65533;B{&#65533;&#65533;&#65533;#&#65533;P&#65533;`&#65533;&#65533;	&#65533;3p&#65533;&#65533;R1 <p&#65533;&#65533;&#65533;&#793;G&#65533;:&#65533;&#467;1t&#65533;&#65533;q&#65533;f&#65533;<&#65533;&#65533;&#1577;c&#65533;N&#65533;<z&#65533;&#65533;S;&#65533;<u&#65533;Y&#65533;FM&#65533;i&#1060;!&#65533;&#65533;L2e&#788;	&#65533;E&#65533;.^&#144;9S&#65533;&#65533;&#65533;/]&#65533;p&#39069;&#65533;&#65533;^&#65533;p!O&#65533;&#727;0c&#528;3&#65533;&#793;5m&#65533;&#281;Cg&#65533;n4e&#392;&#65533;&#65533;=r1&#65533;(&#65533;&#65533;.&#65533;S&#65533;&#65533;&#65533;K093&#65533;C0&#65533;&#65533;#&#65533;?&#65533;(&#65533;&#65533;0&#65533;@c93&#65533; &#65533;#=0&#65533; C&#1235;P&#65533;/&#65533;&#65533;?3&#65533;Pc&#65533;&#65533;&#65533;8&#65533;E&#65533;d4&#65533;&#65533;&#65533;&#65533;7Q&#65533;)4&#65533;=&#65533;+pDG&#65533;O&#65533;2&#65533;l&#65533;&#65533;&&#65533;&#65533;t&#65533;)&#65533;&#65533;q&#65533;&#65533;&#65533;+&#65533;)&#476;+&#65533;&#65533;Rq&#65533;&#65533;&#65533;&#65533;q&#65533;4&#65533;&#65533;4&#65533;t3&#65533;7&#65533;<s&#65533;r&#65533;,&#65533;K,&#65533;&#1842;:&#65533;4&#65533;O@&#65533;&#65533;p&#65533;&#65533;&#65533;&#65533;n&#65533;9t&#65533;l&#65533;&#1094;&#65533;D]TQm&#65533;Y&#65533;j&#65533;&#65533;&#65533;N5&#65533;&#409;e&#65533;&#65533;&#65533;`&#65533;IF&#65533;d&#65533;&&#65533;b&#65533;&#65533;Xc&#65533;Z}&#65533;c&#65533;	&#65533;S&#65533;&#65533;Ff&#65533;&#65533;&#65533;i&#65533;&#65533;&d&#65533;&#65533;e&#65533;]&#65533;&#65533;g&#65533;q&#65533;&#65533;m5VYj&#65533;i&#65533;&#65533;l&#65533;AF_&#65533;9\a&#65533;	&#407;a&#65533;U&#65533;w]uquWo&#65533;Iy&#65533;=&#65533;|&#65533;m&#65533;c&#65533;&#65533;&#65533;o&#65533;&#65533;&H)}v#k,&#65533;w&#65533;z&#65533;&#65533;&#65533;c&#65533;&&#65533;e&#65533;i&#65533;&#65533;&#65533;A&#65533;h&#65533;I&#65533;i&#65533;A&#65533;&#65533;B&#65533;&#65533;&#1483;&#65533;&#65533;&#65533;d&#65533;U&#65533;5&&#65533;TiNV&#65533;b&#65533;qVd&#65533;_v&#65533;&#65533;d&#65533;a&#65533;fg(&#65533;F&#65533;V&#65533;&#65533;&#65533;a&#65533;1&#65533;~&#65533;&#65533;&#1496;&#65533;&#65533;=&#65533;g&#65533;&#65533;~&#65533;&#2011;)&#65533;&#65533;bf&#65533;&#1112;c&#65533;;&#65533;_&#65533;&#65533;&#65533;&#65533;V&#65533;nu&#65533;&#65533;&#65533;&#65533;_p&#65533;E&#65533;Vp&#65533;&#65533;&#65533;B&#65533;x&#136;^&#65533;!&#65533;B&#65533;&#65533;b&#65533;;&#65533;&#65533;b&#65533;:(&#65533;E&#65533;^v&#65533;eWf&#1605;i&#65533;&#65533;&\&#65533;&#65533;&#65533;&#65533;YV&#65533;&#65533;CB&#65533;&#65533;&#65533;&#65533;iz&#65533;b&#65533;>&#65533;B&#65533;H&#65533;a&#65533;Jz&#65533;N&#65533;&#65533;2&#65533;&#65533;&#65533;b>&&#65533;V&#65533;&#65533;&#65533;F8&#65533;&#65533;^&#65533;&#65533;J&#65533;&#65533;<&#65533;&#65533;)&#65533;X &#1546;@&#65533;	"x`H`&#65533;	.&#65533; &#65533;S&#578;	 $ :A&#65533; AA&#65533;&#65533;zP&#65533;@0&#65533; .&#65533;&#65533;P&#65533;0/&#65533;&#65533;&#65533;&#65533;&#65533;D'&#65533;&#65533;LD`&#65533;&#65533;&#65533;?&#65533;&#65533;\&#65533;&#65533;1&#65533;&#65533;Fj&#65533;&#65533; &#65533;8&#65533;&#65533;>s&#65533;a&#65533;09&#65533;Af&#65533;OrHD&#65533;5&#65533;C``&#65533;&#65533;&#197;-&#65533;&#65533;_@&#65533;&#65533; &#65533;6&#65533;&#65533;=&#65533;&#65533;&#65533;&#65533;&#65533;&#65533;~a@]&#65533;&#1683;&#65533;1&#65533;&#65533;2tM&#65533;&#65533;4&#65533;&#65533;&#65533;z&#65533;8&#65533;&#65533;|!&#65533;*"C&#65533;&#65533;&#65533;,\a&#65533;&#65533;Br&#65533;&#65533;"0&#65533;&#65533;&#65533;ud&#65533;tP&#65533;"&#65533;&#65533;I&#48227;&#65533;&#65533;&#65533;9zHE&#65533;d&#65533;&#65533;0#(&#65533;APR&#65533;&#65533;&#65533;0#'&#65533;GB&#65533;1!I&#65533;]&#65533;&#65533;&#65533;c &#65533;&#65533;$&#65533;!SJ:&#65533;D\&#65533;&#65533;&#65533; &#65533;|&#65533;&-&#65533;IO&#65533;&#65533;e&#65533;r9&;&#65533;RMzJS8&#65533;&#65533;2&#65533;	&#1220;f&#65533;&#65533;Mq\&#65533;Ne2&#65533;8&#65533;&#65533;otC&#1504;&#65533;4&#65533;yNsJCT&#1818;&#65533;4&#1817;)r&#65533;S+&#65533;&#1378;&#65533;ec&#65533;W0(&#65533;[&#65533;&#65533;&#65533;&#65533;0~&#65533;^&#14393;`hCj&#65533;Z&#65533;B&#65533;&#65533;&#65533;&#65533;
j&#65533;f(&#65533;i&#65533;0&#65533;0&#65533;Q&#65533;g&#65533;T&#65533;#&#65533;F&#65533;&&#65533;yJ&#65533;&#65533;&#1264;9&#65533;&#65533;&#65533;e8&#65533;&#65533;&#65533;&#65533;zA9]&#65533;"&#65533;&#65533;EA}&#65533;&#1247;&#65533;C*&#1796;j&#1336;	c&#65533;,&#65533;0&#65533;A&#65533;hh&#65533;&#1112;&#65533;3&#65533;A&#65533;&#65533;i&#65533;&#65533;&#65533;&#65533;HPq&#65533;c,&#65533;&#65533;H3&#65533;&#65533;f$&#65533;&#65533;TF3&#65533;Qu^&#65533;&#65533;&#65533;h&#65533;T&#65533;&#65533;jX&#65533;(3@u&#1527;&#1941;&#65533;&#65533;0&#65533;E&#1162;V&#65533;&#65533;&#65533;d&#65533;P&#65533;&#65533;
&#65533;f8m&#65533;8&#65533;Ao&#65533;&#65533;&#65533;
&#65533;((&#1876;j&#65533;`l&#65533;&#65533;J5,`&#65533;&#65533;Tc8#&#65533;W&#65533;i&#65533;*&#65533;Xf&#65533;U H&#65533;mm&#65533;:&#1080;&#65533;b&#65533;&#65533;&#65533;&#65533;-X&#1098;[&#65533;&#65533;&#65533;&#65533; &#65533;-P
&#717;&#65533;08&#65533;&#65533;d&#65533;&#65533;q&#65533;&#65533;&#65533;b&#65533;&#65533;E.zj[^&#65533;&#65533;&#65533;&#65533;E+X&#65533;
R`&#65533;&#65533;&#65533;&#65533;&#65533;&#65533;4:&#65533;&#65533;&#65533;kU&#65533;+&#65533;@&#65533;&#65533; )P&#65533;
V&#65533;&#65533;&#65533;*&#65533;&#65533;|P&#65533;|/&#65533;&#65533;6&#65533;&#65533;&#65533;&#65533;+&#65533;&#65533;	T &#65533;&#65533;&#65533;,&#65533;	&#65533;&#65533;T%&#260;&#65533;@$&#1024;<%h&#65533;\&#65533;&#65533;U &#65533;&#65533;&#65533;@e0&#65533;`
< &#65533;&&#65533;&#65533;&#65533;@&#65533;&#65533;@&#65533;60&#65533;&#65533;&#65533;L&(c&#65533;&#65533;&#65533;&#65533;&#65533;/&#65533;A,;o#&#65533;&#65533;&#65533;&#65533;.Nc&#65533;#&#65533;&#1030;6&#65533;&#65533;O&#65533;&#65533;c&#65533;&#65533;&#65533;&#65533;CL&#65533;&#65533;rY&#65533;%&#65533;&#65533;IRC&#52443;&#65533;a&#65533;$&#65533;&#136;N&#65533;E}H<ah&#720;&#65533;5&#65533;G4s&#65533;&#65533;X&#65533;E7&#65533;<F&#65533;#&#65533;&#65533;&#65533;&#65533;X&#65533;
&#65533;Y&#65533;&#65533;&#65533;BZI*b&#65533;&#1352;&#65533;$&#65533;&#65533;&#65533;&#65533;[&#65533;A&#65533;&#65533;&#1319;v&#65533;%&#65533;kX&#65533;fC&#65533;&#65533;&#65533;"&#65533;&	Z=cf&#967;&#65533;&#65533;j&#65533;ChX&#65533;S&#65533;m&#65533;&#65533;J&#65533;&#65533;9&#65533;m\&#65533;I&#65533;|&#65533;&#65533;&#65533;$b~K_&#65533;&#65533;3&#65533;&#65533;nx'&#65533;&#65533;&#65533;&#444;&#65533;&#65533;p&#65533;X&#65533;&#65533;F8&#65533;dmC&#65533;&#65533;&#65533;6&#65533;&#65533;c&#65533;ST&#65533;xW&#65533;&#65533;u&#65533;gL&#65533;&#65533;2&#65533;;&#60393;&#65533;&#65533;p&#65533;,t1^[&#65533;"&#65533;&#1541;-B&#65533;9&#65533;&#65533;<&#65533;byhsq&#65533;&#65533;&#65533;&#65533;&#65533;1&#65533;&#1130;_&#65533;"\N&#65533;W&#65533;}&#65533;&#65533;&#65533;9C&#65533;'&#65533;X&#65533;z&#65533;&#65533;&#65533;&#1385;J]&#65533;Pi^[&#65533;G]&#65533;S1\fTb$&#221;&#65533;&#65533;&#65533;[U&#65533;&#65533;i4n&#65533; &#65533;B&#65533;&#65533;&#65533;5&#65533;{62Q&#65533;&#65533;&#65533;&#65533;&#65533;&#65533;:&#65533;NnE&#65533;gE>&#434;e&#65533;]&#65533;&#65533;8F3&#65533;&#65533;&#65533;&#65533;!#&#65533;&#65533;HF&#65533;&#65533;&#65533;&#65533;&#65533;&#23992;E.V%&#65533;&#65533;&#65533;B&#65533;&#65533;&#65533;Ay&#65533;&#1626;&#65533;&#65533;OC*&#65533;&#1446;6~&#65533;&#65533;&#65533;&#65533;&#65533;&#47502;T&#65533;&#65533;]pS&#65533;&#65533;~&#65533;[&#65533;b&#65533;p&#65533;-&#65533;5&#65533;U|oH&#65533;&#65533;I4jQB!&#65533;X&#65533;&#65533;&#65533;&#65533;ENy&#65533;&#65533;&#65533;&#65533;&#65533;\&#65533;&#65533;&#65533;,\&#65533;
XlW&#65533;W&#65533;&#65533;&#1140;&#65533;)&#65533;&#65533;&#65533;&#65533;V &#65533;&#65533;,pAX&#65533;&#65533;&#65533;y@&#65533;&#65533;L(P&#65533;&#65533;&#65533;&#65533;&#65533;0&#65533;i&#65533;&#204;&#65533; &#65533;&#65533;8&#65533;&#65533;8 &#65533;&#65533;&#65533;r&#65533;	&#65533;&#65533;&#65533;@ &#65533;P&#65533;&#65533;I&#65533;0&#65533;p &#65533;a &#65533;&#65533;?&#65533; 	&#65533;&#65533;|h&#65533;(&#65533;8&#65533;
@ j&#65533;&#65533;&#65533;&#65533;&#65533;&#65533;&#65533;&#65533;&#65533;2h&#65533;B,&#65533;2&#65533;&#65533;&#65533;&#65533;&#7204;Oz&#65533; 5`&#65533;6`&#65533;&#65533;X3&#65533;5&#65533;!7&#65533;&#65533;&#65533;I3X	%1&#65533;&#65533;(&#65533;&#65533;6&#65533;&#65533;&#1139; a%&#38416;&#57379;8&#65533;&#65533;&#65533;0 65&#65533;7h&#65533;5&#527;f&#65533;&#65533;9&#65533;9&#65533;4:&#65533;RB"-&#65533;#1x&#65533;E"&#65533;@Z&#65533;&#65533;Cc&#1267;V&#65533;&#65533;&#526;][&#65533;F&#65533;D`k&#65533;&#65533;D'&#65533;6a&#65533;&#65533;a&#65533;##aMDK\EU&#65533;jQ&#65533;&#65533;dp&#65533;k08[4&#65533;z+H1|&#65533;&#65533;&#65533;kz&#65533;_&#65533;~So&#65533;&p&#65533;&#65533;C&#65533;&#65533;mHhhFgd&#65533;&#65533;&#65533;ht+&#65533;i&#65533;&#65533;&#65533;",kd,y&#65533;d&#65533;z&#65533;&#65533;\Ab&#65533;&#65533;^&#65533;t&#65533;&#65533;&#65533;B?&#65533;&#65533;&#65533;z&#65533;e&#65533;&#65533;&#65533;R(t&#65533;&#65533;Z`&#65533;W0&#65533;&#65533;&#65533;&#65533;&#65533;&#65533;&#65533;&#65533;^`&#65533;&#65533;<&#65533;Q&#65533;&#65533;S(XA&#452;&#19201;&#65533;&#65533;_&#1541;p*&#65533;&#65533;&#548;&#1688;&#65533;&#65533;E&#65533;&#65533;&#65533;&#65533;&#65533;&#65533;&#65533;&#65533;C*`&#65533;-&#65533;-&#65533;R(&#899;&#65533;&#65533;T&#65533;&#65533;&#65533;,&#65533;&#65533;&#65533;&#65533;-&#65533;Y&#65533;&#65533;&#35384;!o&#65533;)&#65533;2&#65533;&#65533;&#65533;c&#65533;(&#65533;&#1224;f&#65533;&#65533;fX&#65533;&#65533;&#65533;&#631;&#65533;:&#65533;!&#65533;&#65533;+&#65533;&#65533;&#65533;h&#65533;j&#65533;*&#65533;)h@&#65533;&#65533;f&#65533;,&#65533;&#65533;&#65533;&#65533;&#65533;(&#65533;&#65533;H&#65533;&#65533;&#65533;&#65533;:d&#65533;&#65533;&#65533;t&#65533;8\.[&#65533;&#65533;Y&#65533;&#65533;&#65533;&#65533;&#65533;[&#65533;\ HtD&#65533;]&#65533;&#65533;&#65533;L&#65533;_0&#65533;a&#65533;K&#65533;&#827;d&#65533;&#65533;&#1324;&#65533;B&#65533;&#65533;&#65533;,&#65533;9^&#1541;&#65533;9&#65533;l&#825;&#65533;[`THY@&#65533;[&#65533;&#65533;W&#65533;&#65533;Ah2&#65533;&#65533;B&#65533;I0&#65533;<&#65533;>&#65533;Y&#65533;-Z&#65533;&#65533;&#65533;:?`&#65533;&#65533;;&#65533;&#65533;B&#65533;^&#65533;\&#65533;&#65533;&#65533;Z&#65533;R(&#65533;&#65533;&#65533;\ H&#65533;*e`&#65533;e&#65533;O&#1027;)&#65533;&#65533; &#65533;&#65533;	&#65533;&#65533;	&#65533;&#65533;T&#65533;&#312;&#65533;&#65533;(&#65533;X&#65533;R&#65533;b&#65533;&#65533;&#65533;/&#65533;&#65533;&#65533; &#648;&#65533;&#65533;@s&#65533;&#65533; &#65533;Q&#65533;\&#65533;d , &#65533;d0&#65533;&#65533;O&#65533;i &#416;O&#65533;
`O&#65533;&#65533;&#65533;&#65533;&#65533;&#1546;&#65533;&#65533; &#65533;b&#65533;&#384;	&#65533;&#65533;"&#65533;P&#65533;&#65533;&#65533;&#65533;&#65533;&#65533;&#65533;'&#65533;i5t&#65533;&#65533;&#65533;X&#65533;7&#65533;&#65533;&#65533;7&#65533;C4&#65533;&#65533;&#65533;Q56P|&#65533;&#65533;x6&#65533;&#65533;0T5A&#65533;F+4&#65533;&#65533;,&#65533;&#65533;D&#65533;,x,&#514;=b4'&#65533; &#65533;9L&#65533;]&#65533;-&#65533;&#65533;&#65533;C&#65533;&#65533;&#65533;&#65533;&&#65533;ESPT#""F&#65533;&#65533;&#65533;&#65533;&#65533;/]&#65533;&#65533;X&#65533;a&#65533;S&#65533;&#65533;h&#65533;K&#65533;SH&#65533;q&#65533;@{#.P&#65533;&#65533;&#65533;Y&#65533;p&#1616;&#65533;&#65533;&#582;&#65533;'_)h&#65533;&#65533;&#65533;&#65533;&#65533;&#65533;&#1684;I&#65533;K&#65533;g&#65533;O&#65533;(&#65533;bb&#65533;&#65533;]UQU&#65533;#&#65533;P&#65533;<^&#65533;&#65533;&#65533;)U&#891;&#65533;Y&#65533;&#65533;Y&#65533;UY&#65533;&#65533;2&#65533;[&#65533;&#65533;&#65533;&#65533;&#65533;&#65533;&#65533;[&#65533;&#65533;c&#65533;D&#65533;&#65533;s&#65533;&#65533;&#65533;[8&#65533;ZxK[&#1081;&#65533;&#65533;G&#65533;&#65533;&#65533;]P&#65533;&#65533;&#65533;H&#65533;&#65533;&#65533;&#65533;&#65533;[&#65533;&#65533;&#1724;_&#517;hM*&#65533;{&#65533;&#65533;&#65533;9&#65533;&#65533;&#65533;C&#65533;&#65533;&#65533;&#65533;&#65533;&#65533;-&#65533;I&#65533;;I&#65533;&#65533;&#65533;&#65533;&#65533;`&#65533;=`&#65533;&#65533;o&#65533;&#65533;y=&#65533;&#65533;&#65533;&#65533;j}&#65533;\&#65533;W&#65533;&#65533;&#65533;&#65533;b&#65533;&#65533;&#65533;3&#1525;Y&#1543;U=&#65533;&#65533;9&#65533;&#65533;&#65533;h@&#65533;&#65533;X&#65533;&#1446;&#65533;X&#65533;&#65533;&#65533;&#65533;J&#65533;&#65533;&#65533;&#1769;&#65533;&#65533;&#65533;&#65533;/[&#65533;&#65533;X&#65533;&#65533;y&#65533;&#65533;X&#65533;&#65533;c59]&#65533;&#65533;[&#65533;&#65533;]&#65533;&#65533;\&#1029;&#65533;&#65533;Y&#65533;&#65533;k&#65533;{&#65533;&#65533;|&#65533;&#1604;&#65533;&#1412;&#65533;\X&#65533;&#65533;&#65533;m&#65533;W&#65533;&#189;W@Q&#65533;&#65533;M&#65533;O M&#65533;B&#65533;@ &#65533;?&#65533;7`&#65533;8 O&#65533;&#65533;&#65533;&#65533;Ua:`/&#65533;z&#1698;&#65533;&#65533;f&#65533;&#65533;c&#65533;&#731;&#65533;&#65533;:&#1436;&#65533;<&#65533;&#65533;&#1412;&#65533;VU`&#65533;1&#65533;&#65533;&#65533;&#65533;&#65533; &#1676; &#65533;/&#65533;T&#65533;	&#65533; &#65533;&#65533;&#65533;&#65533;k&#65533;<&#65533;&#65533;&#65533;\&#65533;;PpO&#65533;&#65533;@H&#65533;&#65533;a&#65533;&#65533;&#65533;&#65533;8 &#65533;}]d&#65533;&#65533;	&&#65533; &#65533;
&#65533;&#65533;&#65533; &#65533;&#65533; pO
| &#65533;%&+&#65533;&#65533;[-&#65533;&#1024;&#65533;=&#65533; &#65533;&#65533;9S&#65533;M&#65533;$MB)&#65533;&#65533;&#65533;&#65533;:&#65533;^&#65533;&#65533;G&#65533;^H&#65533;S*&#65533;pC.E&#65533;*&#65533;&#65533;,&#65533;*&#65533;&#65533;,&#65533;&#65533;&#65533;.&#65533;*&#65533;&#65533;&#65533;&#65533;@&#65533;IZ&#65533;1&#65533;)&#65533;&#65533;-&#65533;*&#65533;#&#65533;9&#65533;&#65533;&#65533;5&#65533;U&#65533;&#65533;M&#65533;	N%I&#65533;"[&#65533;DNR&#65533;&#65533;j&#65533;&#65533;L&#65533;;&#65533;`@%&#65533;S&#65533;46ha9&#65533;&#65533;Y&#65533;&#65533;&#65533;z&#65533;&#65533;&#65533;&#65533;-[&#65533;~a&#65533;&#584;&#65533;&#65533;&#65533;"&#65533;&#65533;&#65533;] &#65533;&#65533;&#65533;&#65533;&#65533;&#65533;['~b'&#65533;K^&#65533;&#65533;'^YXp&#65533;Y&#65533;-&#65533;&#65533;W?&#57989;X&#65533;&#65533;g]&#761;&#65533;(&#1481;&#65533;&#65533;&#65533;T!Ne(&#65533;&#65533;&#65533;&#65533;WXT Q(&#65533;qVp&#65533;&#65533;&#65533;>&#65533;C(Z&#65533;&#65533;&#65533;9_&#65533;&#457;z&#65533;&#65533;=&#65533;V&#65533;)&#65533;>&#65533;&#65533;b&#65533;:6~&#65533;+&#65533;&#65533;&#65533;+&#65533;&#65533;&#65533;z&#65533;&#65533;<&#1551;&#65533;)&#65533;&#65533;-X&#65533;&#65533;&#65533;&#763;&#65533;8&#65533;Kk&#65533;&#65533;\H&#1466;&#65533;Z&#65533;&#65533;&#65533;z9e&#65533;&#65533;V&#65533;&#65533;\&#65533;&#65533;&#65533;&#65533;&#65533;[&#568;&#65533;&#65533;|=&#65533;&#65533;&#65533;a&#65533;,&#65533;&#65533;,&#65533;&#65533;&#65533;&#65533;z&#65533;&#65533;&#65533;d&#65533;W^&#65533;.&#65533;"f&#65533;|<[Q&#65533;q&#65533;9&#1129;&#65533;dYXhY0&#65533;UWh/~Vs>g&#65533;&#65533;&#65533;&#65533;?fKt>&#28837;&#65533;&#65533;s&#791;&#65533;Ks&#446;&#65533;&#65533;&#65533;&#65533;*d&#65533;&#65533;&#65533;&#65533;s&#65533;=\p&#65533;S&#65533;&#65533;NS P&#65533;L&#65533;H@&#65533;@&#65533;?P&#65533;M&#65533;^&#65533;=Z	&#65533;Y&#65533;&#65533;)&#65533;e&#65533;.&#65533;>(\&#65533;Y&#65533;{&#65533;Y/XgWx&#65533;qn&#65533;&#65533;&#65533;&#65533;.&#65533;aV&#65533;&#65533;1(&#65533;&#65533; &#65533;&#65533;^&#469;&#65533;&#65533;M&#65533;&#65533;&#65533; &#65533;&#65533;tN&#65533;;
&#65533;&#65533;h@&#65533;&#65533; &#65533;i   &#65533;\&#65533;C&#65533;&#65533;&#65533;&#65533;P&#65533;&#65533;)1H&#65533;X&#65533;&#1109;&#65533;&#65533;&#65533;Ad &#65533;X0t&#65533;
&#32819;&#1536;&#65533;&#65533;&#65533;&#65533;&#65533;O&#65533; 
0&#65533;	*&#65533;&#65533;N5&#65533;0&#65533;&#65533;&#65533;l 	&#65533;&#65533;&#65533;-&#65533;5i{P&#65533;&#65533;Pla6&#65533;$&#65533;64&#65533;l&#65533;6&#65533;N:-&#65533;E&#65533;f&#65533;&#65533;&#65533;&#65533;0&#65533;#$&#65533;&#65533;*`RQ&#65533;+&#65533;&#65533;*&#65533;&#65533;$E",H&#65533;D|&#65533;&#65533; f&#65533;%!/&#65533;=&#65533;&#65533;$Um&#65533;.&#65533;&#65533;$&#65533;&#65533;$&#65533;l&#65533;&#65533;&#65533;&#65533;&#65533;XK&#65533;&#65533;X&#65533;EL!WzSKzn&#65533;&#65533;&#65533;j&#65533;&#65533;6X&#65533;7&#65533;Q&#65533;)9Ozn&#65533;&#65533;&#65533;(t&#65533;=$T:E&#65533;sM&#65533;N&#65533;QS&#65533;&#65533;=&#1981;X&#65533;&#65533;Y&#65533;&#65533;&#65533;&#65533;K[&#65533;Xx&#65533;&#65533;B&#65533;&#65533;D&#65533;S8&#65533;?S0&#65533;R&#65533;&#65533;RX&#65533;&#65533;&#1412;b(6g&#65533;&#65533;'&#65533;9&#579;&#65533;Z8g&#65533;&#65533;&#65533;pu&#65533;"&#65533;&#584;&#65533;3&#65533;&#65533;*&#65533;|&#65533;S&#65533;Lh&#65533;CpK&#65533;&#65533;I&#65533;Q&#65533;&#65533;&#65533;&#65533;U&#65533;&#1916;y=&#65533;&#1844;Y&#65533;2&#65533;4p&#65533;&#65533;&#65533;&#65533;&#65533;&#65533;Jv&#65533;g0'W:&#65533;&#65533;;&#65533;&#65533;&#65533;{&#65533;&#65533;"&#65533;h&#65533;&#65533;1&#65533;&#65533;l&#65533;W{&#65533;K&#65533;&#65533;&#1790;&#65533;<3?r&#65533;n&#65533;5&#65533;&#65533;&#65533;ss:^&#65533;&#65533;?&#65533;&#65533;Z&#65533;&#65533;V&#65533;&#65533;Y&#65533;,&#65533;&#65533;*&#65533;&#1627;:&#65533;%&#65533;p&#65533;&#65533;?&#65533;&#65533;u%&#1490;&#65533;W&#65533;&#65533;&#65533;]P*&#65533;&#65533;&#65533;&#41333;)H2g &#65533;>&&#65533;YZ&#65533;&#65533;&#65533;&#65533;W&#65533;ts&#65533;&#65533;&#65533;4g\&#65533;V?uR&#65533;&#65533;g=&#65533;3g&#65533;3&#65533;G&#643;(&#65533;w&#65533;<&#65533;&#65533;(Yu9&#65533;&#65533;9&#65533;iT &#65533;M&#65533;&#65533;K&#65533;Tc&#65533;#/&#65533;c,~&#65533;Vx&#65533;O&#65533;vh_	&#65533;&#65533;R&#65533;&#65533;RPR&#65533;O&#65533;vP;&#65533;L vJ&#65533;&#65533;Hx&#65533;!h&#65533;&#65533;&#65533;&#65533;&#65533;P&#65533;V&#1536;&#208;&#65533;&#65533;&#65533;&#65533;&#65533;|&#65533;&#65533;50HA{&#65533;&#65533;^&#65533;&#65533;&#65533;&#65533;&#47092;&#65533;&#65533;&#65533;&#65533;&#65533;&#65533;&#65533;&#65533;&#65533;\0&#65533;&#65533; 	&#65533;]`0h &#65533;~]&#65533;x&#65533; ]&#65533;~&#65533;&#65533;w`&#65533;&#776;&#65533;&#65533;${ 	&#65533; X`0 0&#65533;	a&#65533;/o&#582;&#65533;7z&#65533;&#1251;&#65533;BCO&#65533;&#65533;&#65533;&#65533;&#65533;&#65533;n&#65533;T$D&#65533;&#65533;&#65533;-&#65533;&#65533;Q&#65533;&#65533;*&#65533;&#65533;&#65533;m&#1286;&#65533;&#65533;G*4?:&#65533;&#65533; {&#65533;Gm:BoyE&#65533;_&#65533;&#65533;&#65533;!&#911;&#65533;&#65533;&#65533;&#65533;&#65533;S&#65533;a0&#65533;a&#65533;&#65533;{)|,&#65533;&#65533;:0#,&#65533;&#65533;&#65533;&#65533;&#65533;&#65533;&#65533;&#65533;&#254;o&#65533;&#65533;&#65533;8x&#65533;>&#65533;&#65533;H&#65533;yvU0Q&#65533;&#65533;O&#65533;&#65533;&#65533;Q8&#65533;T&#65533;pTXV`UH&#65533;&#65533;G
P&#65533;M&#65533;O&#65533;N&#65533;&#65533;&#65533;&#65533;&#65533;&#65533;&#65533;PH&#65533;&#65533;?UX&#65533;~&#65533;&#65533;&#65533;~&#65533;i&#65533;&#65533;c&#65533;&#65533;u&#65533;&#65533;&#65533;+nM9&#65533;>'&#65533;&#65533;[&#65533;&#65533;R!&#65533;&#65533;&#65533;\&#65533;&#65533;VH&#65533;R&#65533;J0&#65533;=&#65533;B(D&#65533;Pp&#65533;[X&#65533;&#65533;&#444;[ &#65533;U&#65533;s&#65533;g7/UH|4p&#65533;>p&#65533;&#65533;&#65533;%p&#65533;@_&#65533;&#65533;;Fl&#198;&#65533;&#65533;K&#65533;L&#65533;Dc&#276;-;l.[&#65533;p&#1874;%Rd&#65533;\&#65533;>&#65533;&#65533;&#65533;&#65533;&#65533;._&#65533;&#65533;&#21141;&#65533;T&#65533;X&#65533;&#697;*&#65533;*V;Q&#65533;:4&#65533;+Y&#65533;n&#65533;&#65533;&#65533;&#65533;R\&#65533;v}&#65533;&#1355;i/`&#192;&#65533;&#65533;&#65533;&#727;0a&#65533;~u&#65533;*&#65533;!&#65533;^`&#65533;&#65533;&#65533;&#65533;&#65533;C&#65533;&#65533;&#65533;&#746;\_v&#65533;k&#65533;)&#65533;&#65533;Y&#65533;&#65533;uKW&#1453;&#65533;r&#1370;5&#65533;&#65533;&#65533;[&#65533;G&#898;&#65533;
&#65533;,X&#65533;\&#65533;j&#65533;*-[&#65533;hu&#65533;&#65533;x&#65533;&#65533;\&#65533;D&#65533;&#65533;&#65533;&#65533;&#65533;&#1454;k}&#65533;&#65533;&#65533;&#1387;W&#65533;k&#65533;f&#65533;jv&#65533;U&#65533;W&#65533;&#65533;&#65533;&#65533;f&#1658;1&#65533;NU&#65533;&#1321;U&#65533;&#65533;&#65533;&#65533;)&#1253;K&#65533;J&#65533;Be&#65533;T&#65533;O&#65533;&#65533;o&#65533;&#65533;&#65533;&#1254;L&#65533;&#931;O&#65533;&#65533;&#1188;&#65533;&#65533;)U&#65533;/&#65533;	R&#65533;I&#65533;&#65533;IR&#65533;F&#65533;)&#65533;H$&#65533;R&#65533;;&#65533;&#65533;AT&#65533;&#65533;r &#65533;"x&#65533;8&#65533;A| B$&#65533;&#65533;&#65533;0&#65533;&#65533;&#65533;	Z&#65533;&#65533;$&#65533;&#65533;&#65533;&#65533; @0&#65533;*~&#65533;&#65533;&#65533;v`A0&#65533; &#65533;H&#65533;&#65533;&#65533;&#65533;K^&#65533;&#65533;&#65533;8#&#65533;P&#65533;,&#65533;`&#65533;&#65533;x&#65533;QR&#65533;aK&#65533;I&#65533;d&#65533;&#65533;&#65533;&#65533;&#65533;&#65533; &#65533;!|&#65533;&#65533;&#65533;LpA2q&#65533;h &#65533;Fh&#65533;Q&#65533;h&#65533;a&#65533;f&#65533;&#65533;&#65533;l@)n&#65533;Qi&#65533;k jhkH&#65533;&#416;&#65533;&#65533;&#65533;ij&#65533;&#65533;&#65533;g&#65533;&#65533;&#65533;&#65533;Z&#65533;j&#65533;&#65533;(d&#65533;&#65533;&#65533;&#65533;&#65533;&#65533;E[h&#65533;&#65533;[&#65533;d&#65533;k_&#65533;&#65533;b&#65533;
&#65533;b&#65533;*&#65533;d&#65533;a&#65533;&#65533;&#65533;&#1434;&#65533;&#65533;&#582;&#65533;&#65533;&#65533;&#65533;jjlT&#65533;F&#65533;N&#65533;&#65533;~{.&#65533;j8
)&#65533;&#65533;v&#65533;m&#65533;k&#65533;&#290324;Z*nn&#65533;1G&#65533;&#65533;q&#511;u&#65533;pt&#785;&#65533;&#65533;r&#65533;&#65533;F&#65533;:,i&#65533;&#65533;&#65533;&#65533;q0&#65533;&#65533;g&#65533;)&#65533;&#65533;&#65533;(&#65533;&#65533;2Jw&#65533;|&#65533;&#65533;&#65533;&#65533;}W&#65533;&#671;&#65533;&#818;'3S&#65533;&#65533;t&#65533;l&#65533;	&&#65533;&#65533;\I&&#65533;&#65533;&#65533;wB&#65533;\&#65533;&#65533;B&#65533;L&#65533;(&#65533;&#65533;&#65533;)=&#65533;[PR&#65533;&#65533;)!&#65533;b&#65533;)X&#65533;&#65533;,&#65533;&#65533;&#65533;Y,&#65533;&#65533;22(&#65533;x2&#65533; t&#65533;A&#65533;&#65533;@&#65533;I+&#65533;&#65533;&#65533;g&#65533;&#65533;-&#65533;m&#65533;e&#65533;&#65533;\&#65533;&#65533;P&#65533;&#65533;Xc&#65533;&#65533;&#65533;&#65533;F&#65533;&#65533;X&#1366;&#65533;&#65533;,4&#65533;nA&#65533;Kd&#65533;D&#65533;7&#65533;_&#65533;R&#65533;,&#65533;&#290;9&#2019;&#65533;&#65533;+@&#65533;&#65533;SN&#65533;&#65533;&#65533;)&#229;&#65533;&#65533;&#1263;&#65533;}&#1974;3&#65533;wZ&#65533;8%/&#65533;T&#65533;K&#65533;&#65533;&#65533;0&#65533;LW&#65533;3&#65533;&#65533;X&#65533;&#65533;.r&#65533;b|/&#65533;{&#65533;&#65533;w&#65533;}7&#65533;`oK&#65533;&#65533;{&#65533;Xm&#65533;&#65533;&#65533;&#65533;d&#65533;&#548;N&#61167;&#65533;b&#65533;|-&#65533;&#65533;9&#65533;&#65533;Rf&#65533;&#65533;&#65533;?&#65533;&#65533;&#65533;&#65533;I&#65533;&#65533;	P&#65533;d#&#65533;&#65533;':&#65533;	K@&#65533;&#65533;&#65533;&#65533;t2&#65533;	Nd"&#65533;D|4&#65533;&#65533;&#65533;X&#65533;&#65533;&#65533;D#&#65533;I@&#65533;&#65533;qD#&#65533;D &#8520;(!a&#65533;&#65533;0&#65533;8,&#65533;!zHA&#65533;PB&#65533;Q&#65533;!&#65533;3&#65533;&#65533;&#65533; &#65533;4 &#65533; )P&#65533;&#65533;	&#65533;&#65533;p&#65533;/&#65533;@)x_&#65533;h&#65533;&#65533; |&#65533;@ 	&#65533;&#65533;(&#65533;&#65533;i&#65533;&#65533;@z4	< &#65533;&#65533;p$8&#65533;&#65533;o&#65533; &#65533; h dT&#65533;B0&#65533; &#65533; 02&#65533;&#65533;&#65533;	P&#65533;L&#65533;&#65533;b:&#65533;&#65533;}@&#1536;2px XT&#65533;V&#65533;&#65533;*dKV&#65533;JTx&#65533;KF&#65533;&#65533;&#65533;&#65533;`&#65533;8&#65533;A&#65533;4&#235;$u&#65533;3x&#65533;P&#65533;\&#65533;	&#65533;jZs\lPf&#65533;%&#65533;XE+&#65533;&#65533;&#65533;&#65533;&#65533;&#65533;/|aY^ &#65533;&#65533;^&#65533;q&#65533;&#65533;T&#65533;&#65533;&#65533;&#65533;Mp&#65533;3&#65533;&#65533;$&#65533;&#65533;&#65533;&#65533;5&#65533;o&#65533;&#65533;&#65533;1&#65533;S&#65533;&#65533;&#65533;
($Pq&#65533;&#65533;&#65533;&#65533;P/&#65533;4&#65533;&#65533;&#65533;P&#65533;;|&#65533;`&#65533;A&#65533;&#1030;k&#65533;&#65533;&#65533;&#65533;&#65533;&&#65533;&#65533;&#65533;Q8&#65533;&#65533;UiCr&
R&#65533;bi75(z&#65533;&#65533;&#65533;x&#8349;8 (&#65533;3&#65533;z&#65533;&#65533;&#65533;&#65533; &#65533;&#65533;	M\&#65533;&#65533;&#65533; &,&#65533;&#1319;bBX&#65533;&#65533;U&#65533;z&#65533;MT&#65533;&#65533;L*&#65533;&#65533;&#65533;&#65533;"&#65533;(J1
P&#65533;&#65533;&#65533;&#65533;kxP&#65533;&#65533;S&#65533;";&#65533; E&Dh&#65533;&#65533;1;&#65533;pL&#65533;b&#65533;&#65533;L,b!&#65533;&#65533;t&#65533;2&#65533;S*P&#65533;&#65533;&#65533;u&#65533;&#65533;&#65533;EEO6&#65533;X&#454;)&#65533;
R&#65533;"&#65533;&#65533;&#65533;q\^~&#65533;Z|6&#65533;&#1612;d(&#65533;&#65533;/&#65533;&#65533;&#65533;ZAY&#65533;&#65533;&#65533;6&#65533;	nvl&#65533;X|&#65533;3&#65533;AM&#65533;f&#65533;]&#65533;B0&#65533;&#65533;.vq&#65533;&#65533;&#65533;)|&#65533;w&#65533;&#65533;&#1707;(&#65533;&Qhd&#65533;&#65533;F&'&#65533;	&#65533;&#65533;4&#65533;Z&#65533;$2&#65533;&#65533;moz&#65533;&#65533;&#65533;&#65533;"&#65533;&#65533;&#65533;&#65533;)(k
&#65533;&#65533;&#173;j-&#65533;(n&#693;&#65533;q'&#65533;&#65533;vDQ2+&#65533;&#65533;i&#65533;pO'&#777;&#65533;r&#65533;<&#65533;&#65533;/a	&#65533;\"&#65533;&#65533;z&#65533;s&#65533;&#65533;<B&#65533;&#65533;O{ &#65533;&#65533;>&#65533;`#A&#65533;+&#65533;&#65533;&#65533;s&#65533;&#65533;&#65533;&#65533;&#65533; a&#65533;##!h&#65533;&#65533;!&#65533;GV2 &#65533;,"q&#65533;&#65533;a &#65533;&#65533;&#65533;.A'&#65533;&#65533;&#65533;&#65533;$
\&#65533;&8&#65533;<0~&#65533;!#&#776;&#65533;&#65533;B#&#65533;&#65533;&#65533;&#65533;p&#65533; X&#65533;&&#65533;&#65533;&#65533;Y&#65533;&#1024;r&#65533;	0$&#65533;&#65533; &#65533;&#65533;qL >&#65533;&#65533;:SR&#65533;&#65533;&#65533;&&#65533;H&#65533;%U&#65533;Bh&#65533;&#65533;6u@Chr&#65533;&#65533;&#65533;&#65533; &#65533;&#65533;)&#65533;&#65533;&#65533;&#65533;&#65533;m3P&#65533;&#65533;V&#65533;6%1~Y&#65533;Rm0&#65533;&#1973;&#65533;6&#65533;V&#65533;Z&#65533;K&#65533;)&#65533;&#65533;kR&#524;&#65533;&#65533;BU*X&#65533;jPg8&#65533;%Mry&#65533;Q&#65533;R&#65533;&#65533;&#65533;/&#65533;&#65533;&#65533;\&#65533;&#65533;&#65533;&#65533;T&#65533;.f&#65533;&#65533;&#1616;&#65533;&#65533;,&#65533;1&#65533;b&#65533;&#65533;t&#65533;&#65533;+&#65533;o&#65533;b&#65533;Rp x&#65533;&#65533;m&#65533;&#65533;&#65533;&#65533;&#65533;&#65533;&#65533;&#65533;eP:&#65533;&#65533;w@j&#788;BL&#65533;k&#65533;&#65533;`&#65533;|&#65533;&#65533;Tc &#65533;&#986;V@&#65533;&#65533;bf&#65533;&#65533;'
&#65533;&#65533;&#65533;&#65533;&#65533;&#65533;&#65533;&#65533;&#65533;&#65533;y&#65533;l7'&#65533;&#65533;&#65533;c&#65533;&#260;%,xt&#65533;_&#65533;&#65533;&#65533;&#65533;&#65533;_)&#65533;&#65533;&#65533;c=MO:&#65533;,L&#65533;&#65533;&#65533;&#1241;q	&#65533;B&#65533;&#65533;
U&#65533;&#65533;&#65533;&#65533;F\&#65533;&#65533;3&#65533;b[&#65533;?Y&#65533;~&#65533;vX&#65533;4&#65533;&#65533;W9&#65533;&#65533;&#65533;q&#65533;v&#65533;&#65533;n&#65533;&#65533;E&#65533;&#65533;R&#65533;`8&#65533;+0r!>&#65533;&#65533;&#65533;&#65533;&#65533;&#65533;&#65533;e&#65533;&#65533;&#65533;V<&#65533;z=&#65533;u&#65533;&#65533;&#65533;&#65533;i{&#65533;	&#65533;XzZ&#65533;F$&#65533;&#65533;&#65533;&#65533;hG&#65533;&#65533;&#1918;&#65533;&#65533;}&#65533;v&#65533;{&#65533;&#65533;>&#65533;&#65533;&#65533;E_p&#65533;{&#65533;&#65533;&#65533;pN&#1500;C&#65533;&#65533;&#65533;&#65533;&#65533;&#65533;&#65533;&#65533; ?V&#1298;U&#65533;&#65533;&#65533;&#65533;&#65533;Js&#65533;7Pg[&#1530;V&#65533;&#65533;&#65533;&#789;&#65533;<&#65533; &#65533;&#65533;nA&#65533;&#65533;&#65533;,&#65533;&#65533;&#65533;#!&#65533;I&#65533;&#65533;&#65533;&#65533;`&#65533;	&#65533;&#65533;HL&#65533;TIU&#65533;&#1869;1B	&#65533;.&#65533;&#65533;&#1549;)&#65533;!@&#65533;!B&#65533;&#65533;P&#65533;H`&#65533;&#65533;&#65533;"$&#65533;! &#65533;"&#144;&#65533;&#65533;&#65533;&#65533;%Br&#65533;&#65533;&#65533;P h&#65533;&#65533;&#65533;&#65533;&#65533;`&#65533;&#65533;&#65533;&#65533;p&#65533;&#65533;I&#65533;m 
&#65533;&#65533;&#65533;&#65533;
&#65533; &#65533;&#65533;&#65533;&#65533;&#65533;&#65533;&#65533;@	P&#65533;}&#65533;&#65533;@hA&#65533;A4x&#65533;< p&#65533;a&#65533;m &#65533;I&#65533;&#65533;H@tH,-I 1@&#65533;@&#65533;H
&#65533;&#65533;Q &#65533;qH@&#65533;	&#65533;m&#65533;u&#65533;=a&#65533;Q&#65533;-IV +}@&#65533;@&#65533;G&#65533;&#65533;&#65533;Q&#65533;&#65533;&#1780;&#65533;Am&#65533;&#1775;&#65533;BQ2y&#65533;BSF&#65533;K5&#65533;&#65533;&#65533;1&#65533;HY1	&#65533;CY&#65533;I9&#65533;&#65533;[&#65533;&#1291;&#65533;SF&#65533;&#65533;&#65533;&#65533;&#65533;G&#65533;&#65533;dL&#65533;&#65533;&#1281;E&#65533;&#65533;2&#65533;&#65533;&#65533;&#144;.&#65533;&#65533;(v&#65533;G)c0z&#65533;G&#65533;,&#65533;b.&#65533;&#65533;&#65533;]&#65533;&#65533;&#1281;&#65533;&#65533;&#65533;[6&#65533;b6
c/&#65533;&#65533;&#65533;&#65533;&#65533;)"&#65533;EU&#1342;&#65533;&#65533;&#65533;d&#65533;&#65533;&#65533;&#65533;T9XO&#65533;&#65533;P)&#65533;)UR&#65533;@~GQ&#65533;&#65533;Q=Ui&#65533;&#1089;&#1351;&#65533;U&#65533;&#65533;&#65533;&#65533;|0%&#65533;&#65533;z`dFV&#65533;C~&#65533;T&#65533;&#65533;y&#65533;&#65533;U&#65533;U$8#&#65533;X &#65533;H`A&#65533;&#65533;$B$`&#65533;\}&#65533;&#1256;&#65533;N&#65533;UN&#65533;fqMO&#65533;&#65533;&#65533;&#65533;)&#65533;de&#65533;&#65533;y&#65533; &#65533;i &#65533;&#65533;9&#65533;wM^V(&#65533;/@EbH&#65533;N&#65533;&#65533;&#65533;&#65533;&#65533;&#65533;d%&#65533;&#65533;DPE&#65533;|&#65533;P&#65533;&#65533;&#65533;`M&#65533;&#65533;U&#65533;&#65533;&#65533;1MZ.&#65533;Ne&#65533;v&#65533;&#65533;&#65533;]&#65533;&#65533;(&#65533;fmG&#65533;&#65533;N.&#65533;($&#65533;&#65533;\&#65533;&#1128;g&#65533;$NypB&#65533;&#65533;xh]m&#65533;&#65533;d]%f&#1104;&#65533;\&#65533;G&h&#65533;yhBff&#65533;B`u&#65533;Q&#65533;{&#65533;&#65533;{&#65533;P{&#65533;~ `&#65533;=&#65533;$x&#65533;{&#65533;&#65533;~&#65533;f~ &#65533;&#65533;&#65533;&#65533;#<&#65533;&#65533;~&#1048;o6&#65533;~&#65533;&#65533;&#65533;A$&#65533;&#65533;"'&#65533;q&#65533;H&#65533;B&#65533;"<'z`&#65533;&#65533;`&#65533;%B&#65533;)Q!&#65533;&#65533; B  B2Bq&#65533;f%Bv&#672;E &#65533;&#65533;' &#65533;&#65533;&#65533;&#65533;&#65533;TXA|&#65533;I&#65533;&#65533;&#65533;&#65533;&#65533;	&#65533;&#65533;&#65533;&#65533;@&#65533;h&#65533;&#65533;&#65533;&#65533;	A&#65533;A&#65533;TA&#65533;&#65533;&#65533;&#65533;\&#65533;&#65533; &#65533;q@&#1676;, &#65533;&#65533;&#65533;}&#65533;U&#65533;&#65533;&#65533;Hl&#65533;	&#65533; &#65533; 	&#65533;&#65533;L&#65533;n&#65533;&#65533;Q&#65533;I&#65533;&#65533;Z&#65533;\&#65533;&#65533;iH&#65533;&#65533;&#65533;&#65533;Q&#65533;4&#65533;&#65533;&#65533;&#65533;@lD\&#65533;(#&#205;&#65533;0&#65533;K&#65533;&#65533;&#65533;-&#65533;c&#65533;tK&^&#65533;+&#65533;'.\*f&#65533;@&#65533;&#65533; &#65533;&#65533;"2%&#65533;&#65533;&#65533;IM&#65533;/N"F&#65533;&#65533;&#425;&#65533;&#65533;i&#65533;Ha\&#65533;h&#1845;y&#65533;&#65533;#:\Jh&#1855;D))\&#65533;&#65533;&#65533;&#65533;\&#65533;4L5&#65533;i&#65533;&#65533;F&#65533;&#65533;P&#669;&#65533;&#65533;&#65533;&#65533;&#65533;&#65533;&#65533;&#65533; &#65533;D&#65533;-&#65533;&#65533;.&#1760;&#65533;&#65533;&#65533;&#65533;&#65533;MT&#65533;TjJYj&#65533;J&#65533;&#65533;&#65533;%&#65533;Ab&P&#65533;&#65533;&#65533;<&#65533;P&#65533;#&#65533;!&#65533;]&#65533;=&#65533;%$&#65533;&#65533;i&#65533;&#65533;&#65533;&#65533;&#65533;LcV&#65533;fv$&#65533;`&#65533;J&#65533;R&#65533;T&#65533;&#65533;h&#65533;GV&#65533;&#65533;{T&#65533;&#65533;&#65533;&#65533;u !&#65533;&#65533;&#65533;TA&#65533;Aa&#65533;&#65533;!&#65533;f&#1813;e&#65533;T&#65533;&#65533;k&#65533;yBxt&#65533;4&#65533;&&#1404;&#65533;+_&#65533;e*\&#65533;&#65533;&#65533;&#65533;&#65533;MT(&#65533;&#65533;	&#65533;/ &#65533;&#65533;&#65533;&#65533;L&#65533;^&#149;&#65533;R&#65533;&#65533;&#65533;\&#65533;&#348;&#65533;&[m&#65533;&#65533;q&#65533;&#65533;5&&#1643;&#65533;Z&#65533;&#65533;A&#65533;i&#65533;&#65533;m&#65533;&#65533;M&#65533;&#65533;%&#65533;E&#65533;L&#65533;&#65533;&#65533;,&#65533;#`&#65533;&#65533;	&#65533;X|&#65533;L&#65533;&#65533;&#65533;&#65533;&#65533;F&#65533;&#65533;&#65533;JU&#65533;Vk&#65533;J&#65533;n&#65533; &#65533;d}4-&#65533;9B$&#65533;&#65533;&#65533;X6 &#65533;&#65533;H%&#65533;&#934;X&#65533;& &#65533;&#65533;&&#65533;	EIFm&#65533;&#65533;&#65533;X&#65533;&#65533;&#65533;&#65533;X&#65533;&#65533;Xv&#65533;XB&#65533;&#1866; 6&#65533;Jg
|n&#65533;&#65533;*&#65533;&#65533;m&#65533;!lYv&#65533; 	B&#65533;&#65533;&#65533;>&#65533;&#65533;&#65533;&#65533;Axn&#65533;~N@RI&#65533;"u&#65533;&#65533;&#65533;
&#65533; &#65533;!Z%&#65533;&#65533;&#65533;@&#65533;&#1845;&#65533;&#65533;A
&#65533;R&#65533;!&#65533;&#591;N@ -@8 @&#65533;qa&#65533;P@&#65533;2&#65533;@&#65533;"&#65533;@&#65533;&#65533;	&#65533;&#65533;,&#65533;&#65533;v	"&#65533;(&#65533;R&#65533;&#65533;h&#65533;R, &#65533;rol&#65533;t&#65533;<&#65533;2Bi&#65533;&#1793;&#65533;a&#65533;&#65533;,&#65533;&#65533;;&#65533;&#65533;+&#65533;&#65533;&#65533;&#65533;&#65533;o&#65533;&#65533;2&#65533;.b&#65533;&#65533;&#65533;F&#65533;&#65533;E*&#65533;&#65533;&#65533;&#65533;42&#65533;&#65533;&#65533;K&#65533;h\ &#65533;&#65533;,c&#65533;)0&#65533;&#1921;X&#65533;&#65533;&#65533;&#65533;&#65533;A&#65533;&#65533;&#65533;&#65533;&#65533;{#&#65533;j&#65533;-&#65533;&#65533;&#65533;&#65533;A-&#65533;&#65533;&#65533;0&#65533;b&#65533;&#65533;=&#65533;&#65533;&#65533;&#65533;"&#65533;!p&#65533;&#65533;&#65533;&#65533;&#65533;&#65533;&#65533;A&#65533;&#65533;&#65533;=&#65533;&#65533;&#65533;&#65533;&#65533;&#65533;&#65533;5&#65533;&#65533;#&#65533;'&#683;$1 &#65533;XO&#65533;TZ&#65533;La&&#65533;x&#65533;&#65533;&#65533;&#65533;)&#65533;L:&#65533;z\T&#65533;l&#65533;&#65533;&#65533;&#65533;_&#65533;&#65533;a&u k&#65533;&#65533;&#65533;&#65533;&#65533;%&#65533;G FBq&#65533;&#65533;&#65533;&#65533;h&#65533;dp&#1159;q&#65533;X&#65533;`%$m
&#65533;' &#1281;8&#65533;&#65533;&#65533;B!$B&#65533;-&#65533;$&#65533;L&#65533;RG
I&#65533;|&#65533;X}T&#135;MB%p&#65533;r(gUc~) ,e&#65533;&#65533;-0&#65533;R@&#65533;S@E.&#65533;&#65533;S4&#65533;0&#65533;/F&#65533;&#65533;&(&#65533;U&#65533;u'[gv&#65533;RieUhr&#65533;T&#65533;&#65533;Ev&#65533;Z&#65533;S&#65533;&#65533;&#1157;&#65533;&#65533;)&#65533;&#65533;y&#65533;TY&#65533;O&#65533;&#65533;&#65533;&#65533;&#65533;a&#65533;iN&#65533;I&#65533;8&#65533;&#65533;"\m}&#65533;&#65533;&#65533;nXUEsi&#65533;&#65533;T&#65533;&#65533;{T+&#65533;&#65533;<&#65533;&#65533;&#65533;J\2 ?+&#65533;&#65533;&#1543;&#65533;^&#65533;%&#65533;Gq&#65533;LT&#65533;&#65533;&#65533;F&#65533;&#65533;ms&#65533;&#65533;q&#65533;&#65533;}&#65533;9&#65533;X	&#65533;&#65533;&#65533;&#65533;f&#65533;)r&#65533;&#65533;tH&#65533;Pz&#65533;P&#65533;xz&#65533;w&#167;&#65533;&#65533;g&#65533;&#65533;w&#679;}&#65533;&#65533;&#65533;&#65533;&#65533;42&#65533;&#65533;&#65533;&#65533;gO&#65533;&#65533;M&#65533;&#65533;&#65533;&#65533;5&#65533;8&#65533;A &#65533;(	\&#65533;&#65533;)&#65533;xI&#65533;&#65533;&#65533; 	&#65533;&#65533;&#65533;&#65533; &#65533;&#65533;Y
&#65533;5&#65533;&#65533; 
&#65533;&#65533; &#65533;P#P(&#512;\&#65533;&#65533;6	&#65533;&#65533;I&#65533;ja&#65533;:@&#65533;&#65533;&#65533;)&#65533;&#65533;Q&#65533;&#65533;&#65533;Hd&#65533;L&#65533;&#65533;. &#65533;&#1032;&#65533;Z &#65533;`&#65533;66&#65533;&#65533;&#544;-&#65533;&#65533;hh&#65533;,A&#65533;&#65533;A&#65533;&#65533;5&#65533;z&#65533;5H&#65533;i#&#65533;&#65533;A5&#65533;&#65533;&#65533;bT+&#65533;5]&#65533;5&#65533;)&#65533;uch_&#65533;	g&#65533;&#65533;&#65533;&#65533;Hj&#156;&#65533;&#65533;&#65533;$N#o&#796;7F5jK0\&#65533;$&#65533;ig\&#65533;R&#65533;i&#65533;&#65533;i&#65533;&#65533;5T&#65533;&#65533;&#65533;/
&#65533;l&#65533;&#65533;B)Z&#65533;t&#65533;)r&#65533;&#65533;&#65533;&#65533;&#65533;&#65533;j&#1499;&#65533;j&#65533;$&#1815;&#65533;&#65533;&#65533;&#65533;&#65533;i&#65533;&#65533;2^&#65533;&#65533;&#65533;k&#65533;&#65533;k&#65533;[&#65533;k&#65533;mf&#65533;g&|&#65533;ke:&#65533;c&#65533;LV]&#65533;{$&#65533;&#1425;f&#65533;5f&#65533;&#65533;&#65533;C&#65533;&#65533;	&#65533;&#65533;I&#65533;&#65533;=8&#65533;/4C&#65533;&#65533;"<&#65533;D&#65533;&#65533;8&#65533;H&#1488;Q&#65533;m&#65533;g&#65533;&#65533;&#65533;&#65533;(&#65533;,Y&#65533;J&#65533;  B#4&#65533;|l`~&#65533;t&#65533; &#65533;&#65533;X&#65533;grB&#65533;w&#65533;(&#65533;&#65533;+&#65533;&#65533;.|E&#65533;`E.|O.&#65533;B0&#65533;N/H&#65533;&#65533;&#65533;&#65533;'DU&#65533;D+&#65533;^&#65533;&#65533;k_}k&#65533;&#65533;&#65533;&#65533;m&#65533;4c&#65533;&#1034;&#65533;hR&#65533;&#65533;"+%&#65533;d&#65533;&#65533;&#65533;&#65533;&#65533;9&&#65533;&#65533;&#65533;&#65533;&#65533;&#65533;X&#65533;{&#65533;f&#65533;&#726;G&#65533;y| &#65533;&#65533;J+i&&#65533;&#65533;&#65533;/&#65533;{l3&#65533;&#65533;s&#65533;3'&#65533;&#65533;&#65533;&#65533;s :xi&#65533;&#65533;{D&#65533;&#1450;&#1548;H&#65533;?B&#1814;&#65533;D&#65533;m&#65533;&#65533;&#65533;!&#65533;g&#65533;&#65533;&#9120;!&#65533;&#65533;&#65533;P&#65533;&#65533;&#65533;M&#65533;A&#65533;&#65533;&#65533;&#65533;&#1844;&#65533;u6&#65533;&#65533;|&#65533;&#65533;&#65533;&#65533;&#65533;&#65533;A&#65533;&#65533;&#65533;&#65533;>{&#65533;{&#65533;&#65533;AQK&#65533;H&#65533;&#65533;&#65533;&#65533;&#65533; &#65533;r&#65533;tIe&#65533; u&#65533;	&#65533; 
&#65533; 
&#65533;&#65533;&#65533;&#65533; &#65533;&#65533;&#1057;	&#1536;&#65533;AHL&#65533;&#65533;&#1537;D&#65533;&#65533; p&#65533;]&#65533;D@&#65533;Z&#65533;&#65533;-R&#65533;&#65533;Q	&#65533;&#65533;
&#65533; &#65533;&#65533;('!&#1184;%@&#65533;D&#65533;&#65533;&#65533;&#65533;*i &#65533;R&#65533;&#65533;{&#65533;&#65533;$&#65533;&#65533;[ &#65533;@&#65533;&#65533;&#65533;&#65533;&#65533;4&#65533;/<&#65533;g&#65533;A&#65533;&#65533;&#65533;<&#304;&#65533;w{&#65533;&#65533;&#65533;&#65533;X&#65533;&#65533;6&#65533;&#65533;K0&#65533;&#65533;A&#65533;&#65533;&#65533;&#65533;g&#65533;h&#65533;&#65533;h&#65533; &#65533;&#65533;7N"H&#65533;&#65533;&q&#65533;A&#65533;#&#65533;&#65533;`08~{p_&#65533;&#65533;&#65533;v&#65533;&#65533;&#65533;&#65533;}&#65533;&#65533;&#65533;&#1787;&#65533;Q_&#65533;u&#65533;&#65533;&#65533;p&#65533;&#65533;&#65533;&#65533;&#65533;&#65533;&#65533;#&#65533;o{i'u&#65533;&#65533;E&#65533;l&#65533;k]&#65533;&#65533;&#65533;&#65533;G#t&#65533;;o&#65533;>&#65533;X&#65533;1&#65533;&#65533;n:t&#65533;Gp&#1958;&#65533;tG&#65533;&#65533;&#65533;&#65533;&#65533;&#65533;&#65533;5r&#65533;&#65533;&#65533;&#65533;&#65533;&#65533;z&#65533;&#65533;&#65533;&#65533;&#65533;8 \&#65533;B&#65533;?n&#65533;&#65533;&#65533;&#65533;&#65533;&#65533;&#65533;A&#65533;&#65533;&#65533;{&#65533;&#65533;&#65533;=&#65533; @&#65533;&#65533;&#65533;n&#65533;I2 &#1874;&#65533;k&#65533;L(&#65533;&#65533;&#65533;&#65533;T&#65533;&#65533;gER|_00&#65533;T
&#65533;k&#65533;&#65533;B*&#65533;M&#65533;AdI8i&#65533;-&#65533;&#65533;&#65533;C&#65533;&#65533;&#65533;]&#65533;;&#65533;&#65533;}dE=7]%%&#65533;-]&#644;&#65533;R%L&#65533;0-D(&#65533;&#65533;%K1e&#65533;&#65533;&#65533;R&#65533;L&#65533;*Y&#65533;tI&#1188;&#65533;&#65533;(&#65533;&#65533;$Q&#65533;&#340;76&#65533;t0&#65533;&#65533;Ke*&#65533;d&#611;&#321;;y
&#65533;&#65533;(&#65533;F&#65533;E&#65533;4)R$J&#65533;1
)(TH&#65533;V&#65533;&#65533;&#65533;*%IS)M&#65533;&#65533;QSG&#65533; 9J&#65533;hQZE&#65533;!B&#65533;Q\&#65533;l&#65533;*Do&#65533;A&#65533;&#65533;

&#65533;&#65533;&#65533;&#65533;&#65533;&#65533;!lP @&#65533;&#65533;a&#65533;rd&#65533;~&#65533;&#65533;&#65533;S&#1586;<u&#65533;&#825;&#65533;&#65533;e&#65533;}*&#65533;1&#65533;&#65533;&#65533;<yN&#65533;&#65533;&#65533;5&#65533;{L&#65533;&#65533;\&#462;&#65533;;&#65533;&#65533;&#1049;#gN&#65533;>&#65533;~&#65533;4Q!!&#65533;&#65533;`&#65533;@A&#65533;.l&#65533;0&#65533;&#65533;(L&#65533;8&#65533;&#65533;)H&#65533;0aJ>x&#65533;&#1598;&#65533;>&#65533;9k&#65533;\i&#536903;,PP&#65533;&#65533;	&&#65533;&#65533;:> &#65533;:&#65533; &#65533;4&#512;&#65533;
8 &#65533;&#65533;D&#65533;&#65533;&#65533;P &#65533;X`&#65533;`&#65533;&#1026;:80A*&#65533;&#65533;j&#65533;&#65533;:6&#65533;C;&#65533;&#65533;:&#65533;&#65533;&#65533;&#65533;&#65533;V&#65533;&#65533;&#65533;s#&#65533;&#65533;w&#65533;&#65533;&#65533;&#65533;rJ:&#44594;7+&#65533;|&#65533;&#65533;;&#65533;2H:|\&#65533;&#65533;&#65533;&#65533;&#65533;&#65533;G,&#65533; &#65533;J &#65533;&#65533;MH1&#65533;&#65533;&#65533;&#65533;&#65533;&#65533;&#65533;L&#65533;.&#65533;&#65533;&#65533;#&#65533;dS74&#65533;\&#65533;&#65533;<
;&#65533;==MM&#65533;&#65533;m&#1332;E=&#65533;&#65533;<z&#65533;&#65533;&#65533;&#65533;^C&#65533;5$&#65533;C&#65533;4=&#65533;&#65533;&#65533;71&#65533;&#1292;&#65533;&#65533;&#65533;,7&#65533;RD&#65533;D&#65533;&#65533;&#65533;DW&#65533;&#65533;D`&#65533;&#65533;_&#65533;r&#65533;E&#65533;b&#65533;&#65533;_)&#272;D&#65533;&#65533;&#65533;X)$&#65533;&#65533;bL\qU&#65533;&#65533;&#65533;&#65533;&#245;&#65533;h;;&#65533;@&#65533;5&#65533;0&#65533;5&#65533;}&#1485;:P3&#65533;&#65533;&#796;&#65533;rJ;&#65533;.1n!&#65533;CB
&#65533;C
&#65533;&#65533;&#65533;&#65533;f6&#65533;E&#8373;&#65533;E&#65533;J&#65533;&#65533;H*&#1124;O@9&#65533;Zt	&&#65533;]t&#65533;&#65533;\v	]v&#65533;&#65533;\z&#65533;]|f&#65533;\|)&#65533;&#65533;WT&#65533;O<&#65533;&#65533;g&#65533;}&#65533;#&#65533;2J&#65533;&#65533;H&#65533;&#65533;&#65533;&#65533;&#1700;&#65533;M2&#65533;M0&#65533;N09Z!&#65533;3&#65533;$&#65533;&#65533;&#65533;-&#65533;'&#65533;&#65533;~h&#65533;&#65533;&&#65533;h&#65533;&#65533;b&#65533;&#65533;&#65533;K^&#65533;h&#65533;0&#65533;&#65533;k&#65533;2i{&#65533;&#65533;&#65533;&#65533;&#65533;&#65533;&#65533;&JJ&#65533;&#65533;J&#65533;^&#65533;qI&#65533;V&#65533;&#65533;F&#65533;*&#65533;&#65533;C&#65533;&#65533;E &#65533;&#65533;&#65533;&#65533;B&#657;G/
&#65533;FIKb[9&#65533;,D&#65533;v&#65533;&#65533;d&#65533;}&#65533;~]1@t&#1533;&#65533;&#65533;H+3QY&#65533;&#65533;y-&#65533;&#65533;&#65533;&#65533;&#65533;w&#65533;&#65533;%58&#65533;M&#65533;x&#65533;&#65533;Um&#65533;Dm&#65533;6&#65533;&#65533;&#65533;&#65533;&#65533;0&#65533;KrN9t&#65533;&#206;+j&#65533;`&#65533;)&#65533;&#65533;D q&#65533;
2&#65533; &#65533;Rh&#65533;>!/p&#65533;
F&#65533;&#65533;&#65533;`W&#65533; De&#65533;$&#65533;&#65533;&#579;&#304;&#65533;&#65533;`#&#65533;&#65533;(&#65533;&#65533;EH&#65533;&#65533;G`&#65533;&#65533;&#65533; 
;`&#65533;&#65533; H@p&#65533;8@&#65533;y@&#65533;&#65533;&#65533;p&#65533;_&#65533;&#65533;&#65533; F&#65533;&#65533;S8a| &#65533;&#65533;&#39273;3s&#71570;&#65533;E/&#65533;&#65533;x]&#65533;R&#65533;@&#65533;&#65533;&#65533;Cz&#65533;5&#65533;&#65533;ix&#65533;q&#65533;{&#65533;T&#65533;0&#65533;q&#65533;Z&#65533;&#65533;&#65533;&#65533;&#17100;&#65533;&#65533;C&#65533;&#65533;&#65533;&#65533;::&#1038;^&#65533;&#65533;j&#65533; &#65533;8&#65533;a^&#65533;&#65533;&#65533;m&#65533;@&#65533;&#1099;4&#65533;&#1124; &#65533;I&#1692;f8|&#65533;&#65533;@<&#65533;&#65533;&#65533;&#65533;de&#65533;w<T2&#65533;1&#65533;&#65533;M&#65533;&#920;$piFQ&#65533;1&#65533;k&#65533;&#65533;6&#65533;~&#65533; &#65533;@&#65533;R5O&#65533;W&#65533;&#65533;&#65533;&#65533;@&#65533;&#65533;/3!&#65533;&#65533;&#65533;	Bw&#1004;`;jb3|&#65533;&#65533;&#65533;&#65533;&#65533;EAF&#65533;&#65533;A&#65533;{&#65533;r9&#65533;7ph&#65533;&#65533;p&#65533;2&#65533;&#65533;f&#65533;'&#65533;&#65533;&#1030;G&#65533;Hs&#65533;&#65533;o&#65533;$&#65533;<Xk[&#65533;q&#65533;5W&#65533;&#65533;&#65533;EZUDS&#65533;.Br&#65533;&#65533;&#65533;&#65533;8&#65533;&#65533;Q&#65533;&#65533; &#65533;0&#65533;_&#65533;b&#65533;&#65533;0X&#65533;^&#65533;"&#65533;&#65533;/x&#65533;R_&#65533;9[E*J1&#65533;Q&#65533;&#65533;&#65533;&#65533;P&#65533;&#65533;	&#65533;}"js&#1737;WHR&#65533;&#65533;p&#65533;&#65533;E)z*
R&#65533;&#65533;&#65533;&#65533;**L&#65533;&#65533;&#65533;&#65533;&#65533;&#65533;&#1900;f&#65533;L&#65533;$"3&#65533;&#65533;$&#65533;V	&#65533;L%&#65533;&#65533;J&#65533;&#1681;&#65533;zd&&#65533;&#65533;&#65533;&#65533;&#1412;&#65533;5")HF&#65533;r&#65533;&#65533;h+AQ&#65533;b+&#65533;&#65533;nu&#65533;&#65533;\[&#65533;ro&#1198;&#65533;&#65533;X&#65533;&#65533;<!&#65533;&#65533;h+&#65533;&#65533;DH&&#65533;EH&#65533;`&#65533;l&#65533;&#65533;#&#65533;?p&#48460;	&69&#65533;Jn&#65533;Nw}&#1383;&#65533;%^&#65533;R&#65533;&#65533;mk};&#65533;&#65533;&#65533;&#65533;5&#65533;&#65533;&#65533;$?&#65533;&#2045;&#65533;5&#65533;$&#65533;&#65533;&#65533;&#65533;+4&#65533;&#65533;&#65533;Y &#65533;&#65533;&#65533;&#65533;, &#65533;I@9&#65533;&#65533;4&#65533;&#65533;&#65533;.&#65533;&#65533;&#65533;&#65533;K&#65533;|&#65533;.p&#65533;&#65533;0&#65533;zI&#65533;J&#65533;&#65533;06&#65533;&#65533;S0J&#65533;m&#65533;!x&#65533;
T&#65533;&#65533;0P&#65533;=&#65533;&#65533;&#65533;&#65533;8 &#65533;&#65533;	D&#65533;&#65533;&#528;s&#1307;&#65533;&#65533;B%HA	$<cx&#65533;6h&#65533;&#65533;&#65533;=&#65533;&#65533;&#65533;X*&#1935;&#65533;AM&#65533;&#65533;4&#65533;qt&#65533;&#65533;&#65533;&#65533;&#65533;&#65533;)&#1499;z&#65533;&#65533;*y&#65533;DU&#65533;&#65533;T&#65533;&#65533;$&#65533;6R*&#13539;7x&J&#65533;Q&#1242;&#65533;W&#65533;7&#65533;+u&#65533;&#65533;P3&#65533;&#65533;F&#65533;4&#65533;&#65533;C&#65533; &#65533;;&#65533;6&#1371;&#65533;,1&#65533;&#65533; &#65533;&#65533;&#65533;&#65533;&#65533;&#65533;/&#487;&#65533;&#65533;&#65533;d&#65533;X&#65533;&#65533;V&#65533;&#65533;y&#65533;&#65533;d&#65533;&#65533;|h&#65533;&#65533;&6&#65533;&#65533;&#65533;&#65533;&#65533;&#65533;=&#65533;r&#65533;P&#65533;p&#65533;/&#65533;&#65533;4&#65533;&#65533;&#65533;c&#65533;&#65533;&#65533;>&#65533;1&#65533;&n9&#65533;<&#65533;&#65533;7Z&#65533;&#65533;&#65533;&#65533;e9&#65533;f&#65533;&#65533;&#65533;&#65533;z&#65533;s&#65533;g@&#65533;&#65533;&#65533;&#65533;N&#65533;=\&#65533;&#65533;&#65533;&#65533;Jm&#65533;Nw&#65533;&#65533;&#65533;aD&#65533;Nbc&#65533;&#65533;*k&#65533;&#65533;6l=&#65533;&6&#65533;QQp&#65533; &#65533;~&#65533;&#65533;&#65533;&#65533;d&#65533;&#65533;&#65533;.&#65533;2`&#65533;Bf&#65533;&#65533;E-fW&#65533;&#65533;b&#65533;&#65533;`&#65533;*NQ
R\&#65533;&#65533;TA&#65533;&#65533;M&#65533;&#65533;&#65533;=IL6&#65533;Q&#65533;&#65533;&#65533;P&#65533;)J!qV&#65533;&#65533;&#65533;+&#65533;'8!&#65533;&#65533;&#525;&#65533;/Y
Y&#65533;&#65533;G`&#65533;Xi&#65533;{&#65533;s&#65533;&#65533;&#65533;GW&#65533;&#65533;&#65533;&#65533;&#65533;&#65533;&#65533;Q&#65533;^%1EXs&#65533;!`&#65533;J&#65533;tS`&#65533;w&#65533;^&#65533;&#65533;Id&#65533;&#65533;&#65533;i(:&#65533;K&#65533;&#65533;(~uD&#65533;q&#65533;&#65533;q&#65533;i&#1073;&#65533;&#65533;%ck&#65533;&#65533;&#65533;&#65533;&#65533;&#1342;p&#764;W6o8&#65533;&#65533;u&#65533;&#65533;&#65533;]&#65533;&#65533;&#65533;&#65533;W&#65533;&#65533;_]T&#65533;.&#65533;&#65533;&#65533;&#65533;&#65533;>;&#65533;F0&#65533;)&#65533;&#65533;p'&#65533;&#65533;}&#65533; &#65533;&#65533;&#65533;&#65533;~&#65533;	X&#1026;&#65533;&#65533;&#65533;A&#65533;nl x&#65533;&#65533;+_?<&#65533;&#65533;g)&#65533;&#58374;) A%&#65533;@{&#65533;g&#65533;&#65533;/XA	&#65533;D&#65533;&#65533;K&#65533;0bQ@&#65533;K&#65533;&#65533;&#65533;2&#65533;
P@&#1854;,&#65533;A&#1456;A&#65533;:&#65533;&#65533;h&#65533;:>v&#65533;v&#65533;y&#65533;>P&#247;,&#65533;[&#65533;&#65533;&#65533;^i&#65533;&#65533;&#65533;L&#65533;&#65533;4&#65533;^&&#65533;S&#65533;m{vk5&#65533;+&#614;L&#846;&#65533;&#65533;&#65533;&#65533;3&#65533;&#65533;3&#65533;h|&#65533;\&#65533; &#65533;&#65533;T>&#65533;&#65533;f&#65533;&#65533;&#65533;,&#65533;&#65533;&#65533; &#65533;4l&#65533;&#65533;&#65533;R&#13566;&#65533;&#65533;t&#65533;&#65533;&#65533; &#65533;h|&#65533;&#65533;&#65533;&#65533;,&#65533;3&#65533;6%&#65533;r-op^^&#65533;&#65533;&#65533;l6&#65533;`&#65533;5&	T8&#65533;6H&#337;&#65533;PG&#65533;0&#65533;H&#65533;P&#65533;o2\+&#65533;&#65533;/&#65533;-&#65533;&#65533;&#65533;&#65533;&#65533;&#65533;Oi&#65533;&#787;&#65533;h&#65533;&#65533;&#826;>0H~#z&#1920;&#65533;&#65533;@Q&#65533;&#65533;&#65533;&#1036;&#905;&#65533;vkO&#65533;&#65533;&#65533;&#65533;&#65533;eFa$&#65533;j'&#1844;%&#65533;&#65533;-&#65533;&#174;&#65533;JB^&#65533;Ne|&#65533;&#65533;&#65533;&#65533;p&#65533;nA&#65533;&#65533;h*p&#65533;bfA^&#65533;`&#65533;&#65533;&,&#65533;&#65533;J&*&#65533;#P&#65533;'&#65533;)DB>&#65533;&#65533;FA&#65533;&#65533;N&#65533;&#65533;&#65533;&#65533;D&#65533;jl+)J&#65533;&#65533;&#65533;Z&#65533;r&#65533;-&#65533;Ma&#65533;&#65533;,Zga&#65533;-,g`&#65533;&#65533;&#65533;&#65533;&#65533;&#65533;"&#65533;Q&#65533;Y&#65533;i&#65533;Y&#65533;n&#65533;&#65533;BW&#65533;x/1&#65533;u&#65533;	S&#65533;&#65533;>&#65533;X&#65533;\AP&#65533;D&#65533;&#65533;&#1806;2&#65533;g4&#65533;aY&#65533;m8C&#65533;e0"c&#65533;&#65533;&#65533;1^C&#65533;/&#65533;0&#65533;p&#65533;&#65533;C&#65533;&#65533;w~2(ks&#65533;&#65533;\&#65533;(m&#65533;&#65533;~&#467;h&#65533;K&#65533;&#65533;=>0+c{P&#65533;&#768;	b&#65533;&@"&#65533;?"&#65533;DPdZ&#65533;EH`;J&#65533;H@8 &#65533;&#65533;CF&#65533;&#65533;&#65533;b&#65533;Zf&#65533;&#65533;&#65533;m&#65533;&#65533;&#65533;&#65533;`Z&#65533;0@@@J`H-&#65533;G&#65533;&#65533;EZ &#65533;`8@&#65533;&#65533;&#65533;&#65533;&#1167;+&#65533;&#65533;`N&#65533;&#65533;6&#65533;BH&#65533;ON&#65533;;\`&#65533; &#65533;&#65533;O&#1150;&#65533;=&#65533;K&#65533;&#65533;&#65533;&#65533;&#65533;&#65533;&#65533;&#65533;&#65533; "&#65533;5&#65533;I
&#65533;&#65533;2P&#65533;&#65533;&#65533;&#65533;&#65533;S&#65533;&#65533;&#1064;r6&#65533;)q	k&#65533;Pm&#65533;&#65533;&#65533;&#65533;H&#65533;&#65533;x&#65533;&#65533;&#65533; L&#65533;&#1582;&#65533;Hj&#1784;GU&i&#65533;&#65533;&#65533;&#65533;&#1699;H&#65533;&#65533;&#65533;|&#65533;d#>&#65533;D&#65533;H&#65533;&#65533;&#65533;&#65533;&#65533;3N#&#65533;&#65533;G&#65533;D&#65533;&#65533;&#65533;Ph&#214;&#65533;m7&#65533;&#65533;&#65533;&#65533;&#65533;&#65533;&#65533;2&#65533;&#65533;z&#65533;&#65533;U~I&#65533;$#&#65533;&#65533;&#65533;7&#680;O&#65533;&#65533;&#65533;&#65533;p&#65533;c1&#65533;&#65533;;4&#65533;&#65533;&#65533;C&#65533;.w&#65533;m&#65533;ONIC&#65533; &#65533;d&#65533;P3&#65533;&#65533;7&#65533;&#65533;&#65533;&#1664;Fq>&#65533; 8&#65533;&#65533;&#65533;S&#65533;=&#65533;$&#65533;bs&#65533;&#65533;	v&#65533;/j&#65533;!&#65533;&#65533;&#65533;amx&#65533;&#65533;*&#65533;F!\alv&#65533;dv&#65533;oh&#65533;&#436;mF&#65533;h&#65533;&#65533;~&#65533;&#65533;ba&#65533;&#65533;x
3$&#65533;"$&#65533;&#65533;)&#65533;&#65533;"&#1974;B&#65533;&#65533;&#65533;
&#65533;&#679;.&#65533;P/&#65533;&#65533;>&#65533;n$&#65533; f&#65533;OK&#65533;&#65533;WV'.R+&#65533;&R&#1617;-&#65533;&#65533;/J/&#65533;&#65533;&#65533;x&#65533;u6&#65533;&#65533;Qa&#65533;&#603;tg&#65533;&#65533;&#1307;.&#65533;&#65533;RH?&#65533;&#65533;q/bg&#65533;&#65533;),AV!j&#65533;&#65533;1f&#65533;jGf.&A
A%q&#65533;&#65533;&&#65533;Z&#65533;&#65533;1hM&#65533;vM&#65533;R&#65533;(&#65533;!&#65533;C&#65533;IW&#65533;R[q0$\=tDC&#65533;#&#65533;&#65533;&#65533;[f&#65533;yF&#65533;2&#65533;@&#65533;e&#65533;@<&#65533;?(`* &#65533;T&#65533;&#65533;&#65533;5&#65533;&#65533;&#65533;&#65533;&#65533;&#65533;&#65533;&#65533;<&#65533;0 &#65533;&#65533;^&#65533;&#65533;&#65533;&#65533;/&#65533;&#40370;%Z&#65533;&#65533;&#65533;`B &#65533;0@&#65533;@&#65533;T&#65533;&#65533;DL&#65533;T`B@&#65533;&#65533;&#65533;&#65533;(&#65533;&#65533;&#65533;n(&#65533;&#65533;O&#65533;+~(`a&#65533;r4&#65533;&#65533;&#65533;K&#65533;d &#65533;  A6v-Q&#65533;y&#1795;3t&#65533;6|&#249;&#65533;k%&#65533;&#65533;>1T2&#65533;&#65533;&#65533;,91&#65533;M&#65533;&#1208;68&#65533;&#65533;S&#65533;&#65533;l&#65533;\&#65533;25&#65533;403&#65533;(E&#65533;&#65533;&#65533;&#1294;&#65533;6Rx4&#65533;70E*&#65533;&#65533;jk4&#65533;E3&#65533;(I&#65533;H7WL&#65533;2&#65533;H&#65533;&#65533;&#65533;&#65533;&#65533;&#65533;`_&#65533;M&#65533;S&#65533;&#1456;&#65533;Vc&#65533;g6DE
&#65533;G&#65533; v,&#65533;H&#65533;e&#65533;M+	&#65533;d+&#65533;&#65533;i&#65533;&#65533;&#65533;avf&#65533;S&#65533;	D&#65533;&#65533;2&#65533;&#65533;<&#65533;&#65533;)&#65533;&#65533;&#65533;5bM6&#65533;
N&#65533;P7K&#65533;J:&#65533;&#65533;&#65533;&#65533;8&#65533;&#65533;&#65533;&#65533;T&#65533;&#65533;&#65533;&#65533;&#65533;4%284(SI[&#65533;H&#65533;'&#65533;fs4PKqQ&#65533;z&#65533;l&#65533;n&#65533;Lm&#65533;K[&#65533;zd!M&#65533;b&#65533;d&#65533;x*z&#65533;(&#65533;t&#65533;&#65533; &#65533;BN$*&#65533;E!P&#65533;&#65533;&#65533;L!Pa&#1582;&#65533;:&#65533;$&#65533;&#65533;&#65533;&#65533;&#65533;&#65533;O+&#65533;U&#65533;B&#65533;&#65533;&#65533;X a&#65533;&#65533;&#65533;&#65533;&*O&#65533;b,&#65533;&#65533;!&#65533;/&#65533;1X&#65533;&#65533;&#65533;Z&#65533;-&#65533;&#65533;QrU YZa&#65533;&#65533;-W&#65533;%R}EYpW &#65533;buAJ&#65533;jaLNgH&#65533;&#65533;j&#65533;&#65533;B!6AY#&#65533;&#65533;&#65533;U&#65533;&#65533;&#65533;&#65533;&#65533;.W&#65533;5(&#65533;tS&#65533;.w&#65533;&#65533;&#65533;&#65533;2&#65533;@qwHT(&#65533;v&#65533;&#65533;&#65533;&#65533;Tv&#65533;N&#65533;&#65533;bSg&#65533;/&#65533;&#65533;v&#65533;&#65533;!&#65533;@+/ 8&#65533;(@&#523;0 &#65533;5@ X&#65533;&#65533;&#65533;&#65533;&#65533;A<&#65533;E:@&#65533;\&#65533;	&#65533; b'.&#65533;&#65533;
&#65533;&#65533;&#65533;S&#65533;&#65533;&#65533;`&#65533;`n,Z&#65533;0G`-&#65533;&#65533;Z@&#65533;@@&#65533;&#65533;&#65533; x 8 lh&#65533;$&#65533;&#65533;C&#65533;NL&#65533;,&#65533;gA&#65533;b,1_&#65533;<Yt@	&#65533;&#65533;&#65533;PE&#65533;&#1127;&#65533;&#388;\
7&#65533;r\&#65533;&#65533;S&#65533;@&#65533;&#65533;&#65533;d*&#65533;&#65533;&#65533;,&#65533;g&#248;$)&#65533;&#1333;Z&v&#65533;&#65533;&#65533;&#65533;`&#65533;&#1079;J&#65533;Z&#65533;&#65533;a&#65533;0&#65533;&#65533;2~WUzLW&#65533;	&#65533;&#65533;(c&#65533;>&#65533;0(uk&#65533;&#65533;&#65533;`&#65533; &#65533; &#65533;@&#65533;c&#65533;&#65533;&#65533;&#65533;&#65533;|Nm&#65533;&#65533;	&#65533;v&#65533;&#65533;&#65533;&#1356;K&#65533;D)HV'-&#1809;F&#65533;)R&#65533;&#65533;y^&#65533;-+w#&#65533;'&#65533;)I'&#65533;Z&#65533;&#65533;MVM&#65533;&#1050837;4&#65533;&#65533;&#958;&#65533;E&#65533;D7&#65533;J&#65533;d&#1732;*&#65533;&#65533;x.&#65533;w&#65533;2&#65533;&#65533;&#65533;8&#65533;#&#65533;*zb)&#65533;F#>&#65533;Xal&#65533;&#65533;&#65533;&#65533;pA~&#65533;WKu&#65533;|A&#65533;8 &#65533;|qb&#65533;^&#65533;f.$&#65533;&#65533;(Fkjb&#65533;gb&#65533;&#65533;&#65533;O&#65533;J&#65533;&#65533;*&#65533;&#65533;&#65533;P1x&#8234;&#65533;N&#65533;gz&#65533;n>&#65533;+&#65533;&#65533;O+!&#65533;&#65533;&#65533;&#65533;aX&#65533;&#65533;&#65533;&#65533;&#65533;qO&#65533;l&#65533;&#65533;&#65533;,NU`(k&#65533;y;&#1936;&#65533;,*jNg&#65533;&#65533;%&#65533;&#65533;&#65533;&#65533;&#881;|&#65533;r|&#65533;-'&#65533;!&#65533;)&#65533;&#65533;&#65533;&#65533;	&#65533;9&#65533;`&#65533;&#65533;&#65533;rFJ&#65533;g<&#65533;&#65533;C&#65533;B! aY&#65533;&#1761;^g&#65533;a,I&#65533;	&#65533;p'&#229994;o&#65533;&#65533;&#65533;&#65533;&#65533;&#65533;o'WC&#65533;&#65533;&#885;C&#65533;n`ZD&#65533;&#65533;&#65533;I&#65533;&#65533;&#65533;&#1109;E&#65533;&#65533;&#65533;<@_1&#65533;A0&#65533;E4 &#65533;/`4`p&#65533;n`&#65533;&#65533;&#65533;0,&#65533;IYA*&#65533;p &#65533; &#65533;&#65533;&#65533;&#65533;&#65533;cyb&#65533;&#65533;&#65533; &#65533;`D&#65533;&#65533;4&#65533;"9&#65533;&#65533;&#65533;0S`X B&#65533;&#65533;@&#65533;&#65533; d&#65533;6&#65533;+-&#65533;*@9&#65533;&#65533;&#1167;g#&#65533;&#65533;Z$&#65533;&#65533;&#65533;BV`Z j&#65533;&#65533;@&#65533;&#65533;x&#65533;'&#1312;&#65533;N&#65533;&#65533;&#65533;H&#65533;&#267;&#65533;smE&#65533;&#65533;&#65533;O&#65533;8&#1875;1&#65533;&#65533;&#65533;&#65533;&#65533;&#65533;&#65533;2&#65533;R&#65533;^0&#65533;&#65533;&#65533;&#65533;" 0 &#65533;/V'&#65533;&#1304;&#65533;cv&#65533;&#65533;	&#65533;&#65533;&#65533;_T&#65533;&#65533;&#65533;`^Y&#65533;&#65533;i&#65533;S&#65533;4&#65533;`&#65533;&#65533;&#65533;&#65533;&#65533;\&#65533;&#65533;`&#65533;&#65533;
&#65533;&#65533;&#65533;&#65533;&#65533;~L&#65533;l&#65533;&#65533;&#44184;tM&#65533;&#65533;&#65533;w&#65533;&#65533;&#65533;&#65533;5&#65533;&#65533;&#65533;t&#653;&#65533;&#65533;mZ&#65533;B&#65533;&#65533;_W&#447;q&#65533;Cj&#65533;4&#65533;u&#65533;&#65533;&#65533;D&#1558;&#1394;,Q&#65533;&#65533;&#65533;&#65533;&#65533;V&#65533;&#65533;&#65533;$K&#65533;&#1360;&#65533;r{\&#65533;('&#65533;&#65533;&#65533;xv-Da&#65533;&#65533;"$&#65533;&#65533;+&#65533;B#<APA&#65533;n&#65533;&#65533;k1L&#65533;&#65533;x&#65533;&#65533;2&#65533;L&#65533;&#65533;&#65533;&#65533;&#65533;Z&#65533;&#2036;&#65533;8!'&Bn&#65533;P&#65533;&#65533;a^&#65533;N!H&#65533;@!&#65533;CaP	&#65533;T&#65533;Z&#65533;K&#65533;&#65533;+&#65533;|J&#65533;&#65533;&#65533;F "&#65533;X&#65533;>&#65533;G&#65533;&#65533;&#65533;t&#65533;&#65533;&#65533;&#65533;^m&#65533;&#65533;q&#65533;&#65533;&#65533;) a(&#65533;&#65533;&#65533;&#65533;&#65533;&#65533;,$GiN&#65533;&#65533;&#65533;&#65533;&#65533;&#1723;&#65533;!VfE&#65533;B(&#65533;&#65533;.&#65533;&#65533;L&#65533;&#65533;{L&#7911;F&#65533;&#65533;D!VaVN&#65533;&#65533;&#65533;&#65533;V&#65533;&#65533;&#65533;~&#21853;8&#65533;&#65533;u&#65533;C&#65533;&#65533;&#65533;&#65533;&#65533;&#65533;1V&#65533;1&#65533;}=&#65533; rv.<&#65533;O?&#65533;&#65533;&#65533;Xb&#65533;&#65533;&#65533;[-\x`&#65533;&#65533;&#65533;&#65533;l \&#65533;}&#65533;&#65533;@&#65533;G&#65533;&#65533;H&#65533;&#65533;&#65533;&#65533;&#65533;D&#65533;R&#65533;&#65533;r&#65533;:>&#65533;&#65533;U&#65533;@&#65533;&#65533;@d&#65533;&#65533;&#65533;&#65533;]&#179;I&#65533; 8@&#65533;vyL&#65533;&#65533;L`F&#65533;` 
&#65533;&#65533;	&#65533;&#65533;&#65533;&#65533;4&#65533;hA$&#65533;f 3!&#65533;&#65533;8 * &#65533;H FAB&#65533;3l9&#65533;&#65533;>|&#65533;&#65533;&#65533;#h&#65533;A&#65533;&#65533;&#65533;&#65533;3&#65533;&#65533;?y&#65533;&#1593;&#65533;'&#65533;;(&#65533;&#65533;&#65533;&#242;&#22422;|&#65533;&#65533;&#65533;&#65533;&#65533;$&#65533;<z&#65533;&#65533;&#65533;&#65533;&#65533;O&#65533;=}&#65533;&#65533;&#65533;&#65533;g&#65533;&#65533;9w&#65533;&#65533;&#65533;'&#65533;O&#65533;M&#65533;&#65533;&#65533;&#65533;&#65533;&#65533;&#65533;Z&#65533;VB`/:&#65533;Q&#65533;Bh&#65533;"R&#65533;(-X&#65533;p-&#65533;&#1370;&#65533;k&#65533;A&#65533;&#65533;&#65533;&#65533;&#65533;&#65533;@a&#65533;&#65533;&#65533;V&#65533;yF&#65533;&#65533;5&#65533;B&#65533;&#65533;&#65533;&#65533;sN&#65533;1^&#65533;d&#65533;R&#65533;&#729;9y&#65533;&#65533;&#65533;SG&#922;3f&#65533;&#65533;&#65533;Hp @Oy:&#65533;Ju&#65533;T&#65533;}&#65533;>zGP!E&#65533;)2t("&#65533;&#65533;S&#65533;&#65533;&#65533;{}M&#1393;^&#1913;&#65533;&#65533;&#65533;Z&#65533;&#65533;=&Q&#1697;C&#65533;N&#65533;z$&#65533;m&#65533;&#65533;&#65533;9_&#65533;SGd&#65533;9r&#65533;&#737;&#65533;&#65533;:&#65533;'`I7%%&#65533;L~&#65533;&#65533;&#65533;CA&#65533;&#65533;LN&#65533;Y&#65533;(	%&#65533;H2I%&#65533;XB&#583; &#65533;XI&&#65533;&#65533;bJ+&#65533;&#65533;R-*&#65533;&#65533;&#8952;&#65533;&#65533;&#65533;0&#65533;&#65533;r&#65533;-&#65533;&#65533;xK.&#65533;&#65533;RK,&#65533;&#65533;"&#65533;&#65533;&#65533;&#65533;b
)&#65533;d&#65533;I'&#65533;d&#65533;&#65533;'&#65533;&#65533;2J)&#65533;&#65533;b&#65533;(&#65533;&#65533;Re*&#65533;&#65533;J(&#65533;&#65533;&#65533;(T&#65533;R
&#65533;&#65533;&#65533;&#65533;&#65533;&#65533;+&#65533;&#65533;R$*&#65533;&#65533;R
)ZZyJ*&#65533;&#65533;&#65533;'O&#65533;)&#65533;'&#65533;`r&#608;&#65533;&#65533;&#4502;\R	&#65533;&#65533;b&#65533;&#65533;&#65533;&#65533;Fz&#65533;&#65533;&#65533;D&#65533;#&#65533;@2	&#65533;&#65533;$&#65533;&#65533;Kn2)%&#65533;<I$&#65533;(&#65533;H#&#65533;h8	$&#65533; rHq&#65533;(r&#65533;!&#65533;b"&#65533;>&#65533;H#&#65533;@r*&#65533;&#65533;,&#65533;H"&#65533;&#1322;&#65533;p&#65533;&#65533;I''&#65533;R&#65533;-&#65533;&#65533;"&#65533;&#65533;&#65533;&#65533;R&#65533;(&#65533;&#65533;,@&#65533;&#65533;I'&#65533;h&#65533;h%&#65533;8&#65533;H&#65533;&#65533;&#65533;&#65533;&#65533;p&#65533;&#65533;&#648;q&#65533;0&#65533;H&#65533;&#65533;h&#65533;W`h&#65533;&#65533;&#64312;w&#65533;&#65533;&#65533;z&#65533;E&#1889;E\&#65533;&#65533;&#65533;&#65533;+ZGX"HEs&#65533;u&#1457;&#65533;@V&#65533;Z&#65533;&#65533;&#65533;&#65533;!&#65533;&#65533;&#65533;P0&#65533;&#65533;`&#65533;0&#65533;&#65533;&#65533;|&#65533;&#65533;&#65533;x&#65533;1&#65533;
!&#65533;&#65533;B	(&#65533; l&#65533;lp&#65533;	K&#65533;&#65533;&#65533;kzY&#65533;&#1342;&#65533;9!z&#65533;&#65533;&#65533;
`&#65533;&#65533;Tp&#65533;/&#65533;&#65533;&#65533;x&#65533;A28!&#65533;5&#65533;&#65533;&#65533;2&#65533; &#65533;
*&#65533;&#65533;&#65533;&#65533;&#65533;&#65533;L&#65533;&#65533;&#65533;&#65533;l&#65533;v&#65533;%&#65533;&#65533;&#65533;,&#65533;&#65533;&#65533;q&#65533;&#65533;Gc&#65533;&#1201; ~&#65533;&#65533;&#65533;_BI&#65533;I7&#65533;^hFh&#65533;T,&#65533;4&#1332;&#65533;&QW&#65533;&#65533;DW9&#65533;&#65533;U6&#65533;u&#65533;]|1YA&#65533;wg&#65533;&#65533;W]WK|&#65533;q&#65533;5|&#65533;&#65533;%&#65533;&#65533;&#65533;#l&#65533;V&#65533;&#65533;=&#65533;C&#65533;q&#65533;c\1&#65533;s&#65533;&#65533;$&#65533;s&#65533;&#65533;`|&#65533;E\&#65533;&#65533;&#65533;Tl&#65533;&#65533;Fw&#65533;\&#65533;&#65533;t&#65533;=&#65533;uS&#65533;,&#65533;Dg8&#65533;&#149;&#65533;&3&#65533;%%;&#65533;q&#65533;dn&#65533;&#65533;N&#65533;3&#65533;&#65533;&#65533;R&#65533;&#65533;&#65533;&#65533;$(&#65533;&#65533;&#65533;t!&#65533;&#65533;&#65533;&#65533;&#65533;&#65533;|Lr&#65533;&#65533;?*&#65533;&#65533;&#65533;d&#65533;&#65533;}&#65533;v&#65533;&#65533;^&#65533;"&#65533;"b&#65533;+&#65533;@#$1&#65533;LT&#65533;&#65533;D&#65533;&#65533;8"O&#65533;BK&#65533;H&#1143;h&#65533;&#65533;&#65533;&#65533;0&#65533;Q&#65533;^&#65533;"&#65533;&#65533;&#65533;/ra&#65533;Z&#65533;"HCb+&#65533;&#65533;OxbL&#65533;&#65533;R&#65533;L&#65533;
9&#65533;br:&#65533;*Rq$,&#65533;&#144;&#65533;&#65533;&#65533;)&#65533;&#65533;
o&#65533;&#65533;Zr$&#65533;HQ&#65533;4&#65533;1&#65533;h&#65533;*R&#65533;
Jr&#65533;&#65533;&#65533;'8AJL&#65533;&#65533;&#65533;P&Ri	M&#65533;&#65533;D&#65533; &#65533;,9!&#65533;':q&#65533;&#65533;&#264;6&#65533;&#65533;&#65533;Y&#65533;&#65533;&#65533;&#65533;%&!&#65533;G&#298;8&#65533;&#65533;&#65533;&#65533;	&#65533;d&#65533;k`C&#65533;#&#65533;&#65533;a&#65533;
&#65533;&#65533;Z&#65533;&#65533;|e&#65533;&#65533;<&#65533;&#65533;8,j&#65533;#5&#1922;&#65533;&#65533;+&#65533;&#65533;Hi&#65533;H&#65533;&#65533;#)B&#65533;	MT&#65533;:.&#65533;)&#65533;u&#65533;&#664;&#626;&#65533;p
&#65533;
&#65533;!s&#65533;&#65533;3&#65533;i+C &#65533;^&#65533;C;&#433;]5Yu&#65533;q$1&#65533;b&#65533;&#65533;&#65533;"&#65533;4!q&#65533;=p&#65533;!&#65533;&#65533;&#65533;(&#65533;&#65533;&#65533;&#65533;&#65533;&#65533;&#65533;0A&#65533;\&#65533;H`&#65533;&#65533;&#65533;&#65533;&#65533;:&#65533;&#65533;&#65533;&#65533;	gxZ&#1322;2&#65533;&#65533;&#65533;&#65533;1&#65533; 
z&&#65533;@#X&#65533;	&#65533;&#65533;8&#65533;@!&#65533;&#65533;Pp%4A40&#65533;	ZP&#65533;&#65533;&#65533; :&#65533;A
4&#65533; 4 XY&#65533;&#65533;n&#65533;&#65533;>`&#1465;&#65533;&#65533;q/p&#65533;&#65533;p&#65533;+&#65533;a&#65533;3D^Z&#214;&#65533;&#65533;"&#65533;&#65533;&#65533;hr(>&#65533;&#65533;p&#65533;ch&#65533;;&#65533;0&#65533;)&#65533;&#65533;&#65533;&#65533;&#65533;&#65533;A&#65533;*&#65533;&#65533;ZL&#65533;&#65533;&#65533;&#65533;&#65533;,oq&#65533;\&#1922;=&#65533;f&#65533;&#65533;it
1&#65533;&#65533;&#65533;/&#65533;a&#65533;Y&#1074;<&#65533;b&#65533;z&#65533;&#65533;E&#65533;;&#65533;!&#65533;&#65533;c&#65533;&#65533;&#65533;&#65533;d@!!&#65533;&#65533;&#65533;&#65533;6&#65533;Ah(&#768;5&#65533;A&#65533;Q&#65533;|&#65533;@&#65533;&#65533;&#65533;N&#65533;&#65533;JDx{&#65533;&#65533;)z&#65533;&#65533;&#65533;&#65533;&#65533;a&#65533;[ &#65533; d&#65533;&#65533;B&#31996;&#65533;H&#65533;&#65533;&#65533;&#65533;X%7V&#65533; DSA&#65533;&#4357;:QJDX(&#65533;&#65533;&#65533;Ay&#65533;&#65533;:&#65533;G%x JP&#65533;B@&#65533;&#65533;&#65533;-&#1329;&#65533;&#65533;&#65533;<&#65533;Yl&#65533;&#65533;+&#65533;#a&#65533;^>&#65533;\S&#65533;&#404;&#65533;W&#65533;&#65533;&#65533;&#65533;]&#65533;]&#65533;&#65533;&#65533;F0~&#65533;&#65533;]|&#65533;&#829;&#65533;.\D &#65533;B&#65533;D&#65533;#&#65533;Ja';&#65533;IH&#65533;&#65533;$&#65533;NA&#65533;:M&#65533;&#65533;&#65533;d&#65533;W&#65533;&#65533;W&#65533;&#65533;&#65533;D&#65533;%&#65533;&#65533;
+&#65533;&#9069;XE&#65533;-':&#65533;v&#1284;&#65533;(&#65533;(M&#65533;&#65533;&#65533;&#65533;&#1042;&#65533;&#65533;K&#1777;&#65533;.&#65533;%P)()&#65533;RI&#65533;&#65533;&#274;>&#65533;'Nd&#65533;&#65533;L	e&#65533;Z&#65533;&#148;&#65533;A?&#65533;&#65533;&#65533;X&#65533;&#65533;XU*SIC&#65533;p&#65533;5K&#65533;IP&#65533;&#65533;8&#1143;f&#65533;&#65533;]&#65533;&#10097;&#65533;&#65533;+&#65533;$&#65533;&#53389;&#65533;&#65533;`&#65533;&#65533;i&#65533;L&#65533;&#65533;&#65533;&#65533;&&#65533;2	G&#65533;^&#65533;&#65533;iGrP&#65533;&#65533;^&#65533;&#65533;&#65533;qp&#65533;&#65533;&#65533;&#65533;e&#65533;&#65533;&#65533;&#65533;TYlyG!&#65533;&#65533;&#65533; &#803;&#65533;3&#65533;&#65533;&#65533;L&#65533;"x &#65533;8`X&#65533;&#65533;j&#65533;&#65533;6&#65533;&#65533;
&#65533;@{HD"&#65533; !&#65533; &#65533;)(N7`
`&#65533;&#65533;K&#65533;&#65533; &#1385;&#65533;&S&#65533;&#65533;G>&#65533;&#65533;	-`&#65533;&#65533; &#65533;&#65533; 0&#65533;&#65533;
V&#65533;&#65533;Kx&#65533;f@&#65533;U;&#1537;&#65533;0&#65533;<&#65533; x &#65533;&#65533;&#65533;`p&#65533;&#65533;76&#65533;&#65533;*|
T&#65533;&#65533;&#65533;E&#65533;&#65533;&#65533;&#65533;&#65533;J0U&#65533;NE&#65533;&#65533;&#65533;&#65533;&#65533;&#65533;q&#65533;&#65533;Vh&#65533;&#65533;&#65533;@&#65533;+&#603;&#65533;-`~&#65533;&#65533;&#65533;]_&#65533;&#65533;&#65533;&#65533;1&#65533;/.&#65533;'&#65533;k&#65533;~[&#65533;j&#65533;5&#65533;&#65533;J&#65533;C&#273;&#65533;&#65533;8&#65533;.&#40515;&#65533;&#65533;&#65533;uu&#65533;&#65533;:&#65533;\"/!&#65533;{&#65533;&#65533;&#65533;&#65533;&#65533;&#65533;&#65533;EC&#65533;&#65533;?5&#65533;&#65533;ry`a&#65533;R<:&#65533;&#65533;&#65533;&#65533;MY&#53601;o;&#65533;&#597;!0~D&#65533;p&#65533;&#65533;s&#65533;&#65533;	&#65533;&#65533;&#65533;&#65533;&#65533;&#65533;&#65533;%5&#65533;&#65533;&#65533;1Z(&#65533;&#65533;&#65533;bq`6`&#65533;&#65533;1V&#65533;qzc&#65533;A&#65533;&#65533;A&#65533;&#65533;1&#65533;&#65533;&#65533;E~&#65533;&#65533;c&#65533;Q&#65533;U/&#65533;&#65533;dK&#65533;j&#65533;e2"&#65533;P"&#65533;&#65533;&&#65533;&#65533;
YFN&#65533; #&#65533;&#65533;&#65533; ?&#65533;&#65533;pnD&#65533;7&#65533;"n&#65533;&#65533;q$'&#65533;@hr&#65533;pF&#65533;$U"ifB'&#65533;H}Fg&#65533;f%&#65533;&#65533;&#65533;L&#65533;fN&#65533;H&#65533;&#65533;"W&#65533;
&#65533;`%&#65533;P$vH{&#65533;$&#65533; j&#65533;&#65533;3(EM&#65533;j5&#65533;'|&#65533;&#65533;&#65533;&#65533;J&#65533;"r&#65533;J&#65533;&#65533;	5&#65533;'&#65533;tO&#65533;&#65533;&#65533;<&#65533;&#65533;K18L&#65533;4	&#65533;`~@&#65533;5&#65533;&#65533;+&#65533;&#65533;&#65533;&#65533;l&#65533;&#65533;O &#65533;)&#65533;K&#1574;%&#65533;&#65533;
eX&#65533;&#65533;
&#65533;@&#65533;&#65533;
&#65533;p&#65533;P&#65533;&#65533; &#65533;&#65533;HxJ&#65533;D&&#65533;2
&#65533;pO&#65533;TL&#65533;qo&#65533;R&#65533;p+&#65533;+&#65533;,&#65533;,&#65533;&#65533;p&#65533;&#65533;`&#65533;&#65533;P&#65533;+&#65533;&#65533;0C&#65533;"&#65533;r&#65533;&#65533;Q&#65533;BpC13=!&#65533;&#2001;Z&#65533;a $&#65533; X4&#65533;p(&#65533;&#65533;Xpn&#65533;&#65533;&#65533;&#65533;c&#65533;'&#65533;Vh&#65533;-&#65533;2&#65533;2 $&#65533;QU{QCA&#65533;_RhApep5&#65533;c&#65533;|dPK&#65533;G&#65533;@&#65533;L&#65533;:T&#65533;v$P-X7A&#65533;6&#65533;v` &#65533;&#65533;}c ~&#65533;&#65533;&#65533;&#65533;&#65533;Xg%hU.&#65533;#&#65533;$&#65533;[&#65533;&#65533; 5&#65533;%U!R&#65533; y &#65533;S&#65533;&#65533;x&#65533;&#65533;&#65533;1;Sz&#65533;U&#65533;{&#65533;ct&#65533;e&#65533;i&#65533;`&#65533;&#65533;U[Vc&#65533;&#65533;&#65533;A^S9&#65533;&#65533;>j&#65533;r&#65533;WU[&#65533;s&#65533;&#65533;&#65533;c&#65533;&#65533;q&#65533;":&#1143;@9&#65533;&#65533;1$,1n&#65533;q&#65533;g&#65533;k&#65533;g&#65533;?&#65533;sepl&#65533;&#65533;&#65533;&#65533;&#65533;Z&#65533;&#65533;&#65533;&#65533;&#65533;[G&#65533;&#65533;x&#65533;&#65533;o&#65533;2&#65533;t&#65533;w1&#1429;&#65533;g&#65533;&#65533;9&#65533;4&#65533;&#65533;&#65533;:&#65533;7&#65533;T@g&#65533;r&#65533; &#65533;6d&#65533;a&#65533;]q|!1B{&#65533;&#65533;K&#65533;&] HU&#65533;Cb%&#65533;`&#65533;ho&#65533;L&#65533;&#65533;)&#65533;&#65533;	&#65533;`GM&#65533;!O$L&#65533;H	&#65533;&#65533;K5(
&#65533;&#65533;
&#65533;n&#65533; <&#65533;e&#65533;&#65533;&#65533;&#65533;&#65533;&#65533;`&#65533;f&#65533;&#65533;&#65533;#&#65533;`#m&#65533;E&#65533;4&#65533;)&#65533;F&#65533;th&#4486;&#65533;h&#65533;r
!&#65533;&#65533;o&#65533;G&#65533;&#65533;fx&#65533;&&#65533;$WgV&#387;&#65533;&#65533;
+&#65533;fqr$&#65533;
|BK&#65533;&#65533;i&#65533;b	&#65533;&#65533;J&#65533;Y&#65533;&#65533;pE&#65533;&#65533;'&#65533;	L&#65533;&#65533;$&#65533;&#65533;&#65533;@&#65533;J&#65533;f&#65533;&#65533;)&#65533;.&#65533;2	C&#65533;i2&#65533;&#65533;&#65533;rpc &#65533;&#65533;9k&#65533;*&#1572;)O&#65533;!&#65533;&#65533;	&#65533;&#1059;&#65533;&#1183;V4
&#65533;t&#65533;&#65533;&#65533;&#65533;n&#65533;0&#65533;`f&#65533;`&#65533;&#65533;I&#65533;$&#65533;jn&#65533; .&#65533;&*&#65533;$l&#65533;&#65533;,&#65533;W&#65533;S&#65533;&#65533;&#450;'m&#65533;&#514;&#65533;&&#65533;`&#65533;,&#65533;&#65533;&#65533;&#65533;b,&#65533;&#65533;1&#65533;&#65533;1&#65533;3&#65533;A&#65533;ps&#65533;&#65533;Pq&#65533;;h&#65533;&#65533;&#65533;d&#65533;)`&#65533; &#65533;2/&#65533;&#65533;``/0|&#65533;&#65533; {&#65533;3&#65533;V"P# ]S+# &#65533;S&#65533;}&#65533;Y&#65533;8!yA&#65533;#R&#65533;*M&#65533;&#65533;>?`l&#65533;o&#65533;&#65533;&#65533;h`W Y &#65533;?&#65533;$0?3% 6&#65533;W` &#65533;&#65533;0 &#65533; &#65533;&#65533; &#65533;W@&#65533;uS&#65533;f#00;&#65533;q !&#65533;Y1<&#65533;R&#65533;z@r`&#65533;&#65533;;B&#65533;&#65533;I&#65533;&#65533;&#65533;<&#65533;&#65533;q&#65533;5!&#65533;&#65533;&#65533;&#65533;&#65533;5{&#65533;&#65533;
=&#65533;&#65533;&#65533;&#65533;\&#65533;E|&#755;&#65533;&#65533;&#65533;&#65533; &#65533;&#65533;n@8&#65533;[&#65533;&#65533;&#65533;&#140;2&#65533;&#65533;G&#65533;c<6~1AH&#65533;Zj&#65533;a&#65533;>o&#65533;i`&#65533;&#65533;}&#1479;}&#65533;j&#65533;&#65533;azD&#65533;&#65533;)&#65533;d{&#65533;&#65533;&#65533;},&#65533;&#65533;&#65533;&#65533;^&#65533;ht&#65533;&#65533;~q0&#65533;&#65533;`v&#65533;1 iy&#65533;3&#65533;&#65533;&#65533;s&#65533;&#65533;&#65533;DU&#65533;At&#65533;&#65533;&#65533;{&#65533;/&#65533;&#65533;[5?V>[^&#65533;c&#65533;&#65533;&#65533;O&#65533;4M&#65533;&#287;&#65533;&#65533;K%
&#65533;bkO&#65533;$&#65533;&#65533;!&#65533;&#65533;&#65533;%B
&#65533;&#65533;
&#65533;P&#523;&#65533;/r&#65533;&#65533;&#65533;&#65533;fAFcd&#65533;g&#65533;&#65533;&#65533;]&#65533;&#65533;&#65533;&#65533;&#65533;&#65533;=&#65533;6&#65533;g$&#65533;g&#65533;&#65533;&#65533;&#65533;&#65533;U(&#65533;:&#65533;e,&#8880;&#65533;f&#65533;&#65533;$&#65533;*&#65533;&#65533;&#65533; n&#65533;b&#65533;`F&#65533;0&#65533;&#65533;H&#65533;v-y&#65533;g&#65533;&#65533;&#65533;_&#65533;&#65533;&#65533;&#65533;J&#65533;$
{r&#65533;&#65533;'&#65533;
&#65533;B&#65533;&#65533;&#65533;!&#65533;&#65533;$|G<&#65533;Rj	&#65533;4",&#65533;&#65533;&#65533;&#65533;&#65533;w&#65533;&#65533;w*&#65533;&#65533;2E&#65533;&#3802; 
&#65533;&#65533;
&#65533;`
&#65533;&#65533;	&#65533;&#65533;	&#65533; %&#65533;&#65533;&Z&#65533;&#65533;&#65533;&#65533;&#65533;&#65533;&#65533;&#65533;.&#65533;"&#65533; &#65533;&#65533;&#1086;&#65533;&#65533;"&#65533;$i&#65533;(&#65533;L&#65533;&#65533;O&#65533;,"S!'+&#65533;*&#65533;TM&#65533;&#65533;&#65533;&#65533;&#65533;p&#65533;O&#65533;F&#65533;&#65533;0&#65533;&#65533;Q&#65533;y&#65533;&#65533;&#65533;M&#65533;(qo&#65533;&#65533;C&#65533; N &#65533;&#65533;&#65533;&#65533;j'&#65533;$&#65533;X&#65533; &#65533;o@&#65533;Ar +&#65533;w&&#65533;&#65533;625&#65533;  =0z`rY{&#65533;&#1209;&#65533;&#65533;`&#65533;&#65533;E&#65533;-&#65533;&#65533;&#65533;Y&#65533;y/!c&#65533;8&#65533;"`V&#65533;wb&#65533;T &#65533;7y &#65533;&#65533; &#65533;5&#65533;{&#65533; 8&#65533; p&#65533;kVi&#65533;&#65533; Q&#65533;&#65533;&#65533;&#65533;e&#438;b1&#65533;&#65533;6k&#65533;&#65533;&#65533;&#65533;Ep&#65533;7&#65533;&#65533;&#65533;Y&#65533;k&#65533;Cz&#65533;!Re&#65533;]s&#65533;S&#65533;&#65533;&#65533;f&#65533;&#65533;&#65533;g&#65533;|9jIZ&#65533;'&#65533;Z&2&#65533;&#426;{z&#65533;&#65533;CH&#65533;7&#65533;&#65533;N&#65533;9AKto&#65533;eP&#65533;&#65533;&#65533;&#65533;&#65533;&#65533;&#65533;Q&#65533;)&#65533;&#65533;&#65533;:&#65533;W,qc&#65533;&#65533;BC1 &#65533;&#65533;&#65533;Y}&#65533;&#65533;5u ^&#65533;&#599;P!&#65533;:&#65533;9&#65533;&#65533;p0w&#65533;&#65533;'D&#65533;&#65533;&#65533;&#65533;-Q&#65533;v&#65533;&#65533;&#65533;a&#65533;%&#65533;-&#65533;#&#65533;&#65533;C&#65533;Q&#65533;t&#65533;5U&#65533;qP&#65533;&#65533;&#65533;h)&#65533;&#65533;kL&#65533;	{&#65533;&#65533;<&#65533;j&#65533;d	O&#65533;!l&#65533;	&#65533;
&#65533;&#65533;
Y&#65533;E7#&#65533;#i&#65533;&#65533;`6F&#65533;&#65533;&#65533;&#1534;F&#65533;@&#65533; &#65533;&#65533;f&#65533;&#65533;&#1527;&#65533;&#65533;&#65533;&#65533;&#65533;&#65533;HCbh&#65533;&#1063;&#65533;`&#65533;&nBbeWf&#1654;&#65533;&#65533;x&#65533;&#65533;&#65533;&#65533;&#65533;&#65533;&#65533; G&#65533;&#65533;&h&#65533;-
&#65533;&#65533;	q&#65533;!&#65533;Djb&}J&#65533;F&#65533;i&#839;&#65533;&#65533;_&#65533;WTG&#65533;&#65533;i&#65533;4&#65533;QZ.t8E&#65533;"	&#65533;p&#65533; &#65533;&#65533;&#1066;&#65533;&#65533;&#65533;&#65533;jC&#65533;J&#65533;d&#1444;&#65533;
{
$&#65533;4
&#65533;&#65533;%b
&#65533;&#65533;hx&#65533;eE&#49807;&#65533;&:-&#65533;&#65533;&#65533;&#811;&#65533;&#65533;
&#65533;&#65533;	M&#65533;&#65533;xo&#65533;&#65533;&#65533;"m&#65533;&#65533;2&#65533;+&#65533;&#65533;*&#65533;)&#65533;p&#65533;&#65533;&#1410;&#65533;b)&#65533;&#65533;,&#65533;j&#65533;2g&#65533;&#65533;R&u&#65533;.&#65533;h&#65533;U16&#65533;A&#65533;B&#65533;&#65533;l8&#65533;6!0"@&#65533; PC&#65533;&#65533;&#65533;.&#65533;&#65533;I0 (&#65533;)&#65533;&#65533;&#65533; / v0&#65533;j&#65533;&#65533;s14>&#65533;&#65533;&#65533;Y
Cp&#65533;p\pA &#65533;pW&#65533;\;[&#65533;&#65533;Q&#65533;&#65533;&#65533; &#65533;p&#24853; { &#65533;% BZP@&#65533;&#65533;&#65533; 
&#65533; &#65533;I&#65533;r&#65533;3&#65533;&#65533; 0\`W^]&#65533;G4&#65533;%Wn&#65533;3&#1878;c&#65533;&#65533;&#65533;&#65533;&#65533;&#1406;5k&#65533;&#65533;&#65533;q&#65533;&#65533;&#65533;&#65533;>&#65533;[&#65533;5D&#65533;U;&#65533;>]&#65533;?&#65533;C&#65533;Q%u0s1D|a5{q&#65533;`&#65533;R&#1193;&#65533;&#65533;a&#65533;e&#65533;&#65533;A.&#65533;b&#65533;&#65533;ip&#65533;&#65533;&#65533;&#65533;&#65533;&#65533;&#65533;&#65533;&#65533;F&#65533;*&#65533;ba{A2&#65533;&#65533;>$1&#65533;&#65533;&#1729;1&#65533;6&#65533;&#20830;&#65533;&#65533;`m&#65533;&#65533;k@9d5&#65533;&#65533;&#65533;3&#65533;&#65533;B&#65533;&#65533;&#65533;&#65533;&#28710;&#65533;&#65533;$&#65533;&#65533;&#65533;&#65533;yx&#65533;tu&#65533;&#65533;)&#65533;&#65533;&#65533;1X	&#65533;&#65533;&#65533;&#65533;&#65533;&#65533;xhO&#65533;"Q&#65533;&#65533;%2&#1501;&#65533;e&#65533; &#65533;&#65533;"&#65533;&#65533;&#65533;&#1883;`&#65533;&_&#65533;&#65533;&#65533;&#65533;&#65533;&#65533;&#65533;&#65533;&#65533;/o&#65533;&#1915;&#65533;&#65533;m&#65533;Eh&#65533;gt&#1719;xgC&#65533;&#65533;&#65533;&#65533;&#65533;&#65533;&#65533;=&#65533;+$L&#65533;&#65533;&#65533;h&#65533;@"C|#&#65533;m&#65533;X&#65533;IY(gi&#65533;	&#65533;&#65533; 	wX&#65533;Yr&#65533;^H,&#65533;x&#65533;&#65533;_&#65533;%rib&#65533;$&#65533;&#65533;&#1183;&#65533;dm&#65533;&#65533;&#65533;ro&#65533;0&#65533;&#65533;&#65533;jcBI&#65533;0-mt&#65533;&#65533;
Mz&#65533;&#65533;&#65533;&#65533;&#65533;hh<&#65533;Fg8n&#65533;{&#65533;]T&#65533;?r&#65533;&#65533;p&#248;fo&#65533;Q&#65533;	l&#65533;&#65533;&#347;8&#65533;&#65533;b/&#65533;&#65533;*&#1588;&#65533;.&#65533;&#65533;&#65533;X&#65533;L&#1832;+&#65533;&#65533;t'R%&#65533;&#144;&#65533;&#1083;&#65533;e&#65533;&#65533;&#65533;8&#65533;6=&#65533; &#65533;X%&#65533;&#65533;&#65533;W .t&#65533;+~@@ &#65533;&#65533;&#65533;)&#65533;&#65533;	)uG  hP&#65533;PH&#65533;q&#65533;&#65533;<(%&#65533;x&#65533;d&#65533;A;&#65533;`qV`&#65533;&#65533;&#65533;v&#65533;\&#65533;&#65533;|&#65533; 7&#65533;^&#65533;+a &#65533;&#65533;&#65533;
$p0&#65533;B&#65533;0X&#65533; B&#65533;,&#1568;&#65533;&#65533;C&#65533;<*&#65533;(&#65533;!B&#65533; &#65533;<I&#528;&#65533;D&#65533;	&#43207;&#65533;?}&#65533; T&#65533;&#65533;?}&#65533;&#65533;&#65533;g&#65533;&#65533;&#65533;&#65533;&#65533;Dz&#65533;O&#65533;E&#65533;H&#65533;$&#65533;% A &#65533;&#65533;&#65533;N<2i&#65533;&#65533;&#65533;'&#65533;&#65533;&#65533;IQ&#65533;&#65533;&#65533;&#65533;=]&#65533;
&#1363;&#65533;k&#65533;;c&#65533;&#1441;c&#65533;&#65533;&#1978;}N&#65533;H)&#65533;&#65533;{&#65533;&#65533;&#65533;YShM&#65533;}&#65533;&#1281;&#65533;&#65533;=~~&#65533;;&#65533;&#65533;f?h&#65533;&#65533;&#65533;{q&#65533;9q&#65533;fS&#65533;1c&#65533;x&#65533;&#65533;<vlW&#1948;&#65533;&#65533;&#65533;>t&#65533;R4(PO={&#65533;
&#65533;(&#65533;=q&#1544;&#65533;
&#65533;f&#65533;i&#65533;&#65533;,&#65533;&#65533;_A&&#65533;&#65533;&#65533;*&#65533;&#65533;7q&#65533;&#65533;&#65533;CH$I&#65533;&#65533;c&#65533;&#65533;u>&#65533;&#65533;*8?~&#65533;4&#65533;&#65533;&#65533;9@&#65533;&#65533;&#65533;1&#65533;&#617;$&#65533;6Cj?&#65533;n
.&#65533;&#65533;&#65533;#kD&#65533;dJ(&#65533;M8&#65533;&#65533;&#65533;L6&#65533;&#65533;P<)&#65533;N<&#65533;K*&#65533;&#65533;1&#65533;d&#65533;NV&#65533;&#65533;SRAEXf&#65533;&#65533;^v&#65533;&#65533;[r&#65533;&#65533;a&#65533;&#65533;'y&#65533;%J(&#65533;&#65533;Ec&#65533;I&#65533;&#65533;c&#65533;Af&#65533;_&#65533;&#65533;^&#65533;	s&#65533;^t&#65533;&#65533;V\&#65533;&#65533;M7e&#65533;&#65533;]z&#65533;e&#65533;Z&#1684;E&#65533;X\i&#65533;&#65533;5c&#1174;[&#65533;&#65533;&#65533;8m&#65533;e=&#65533;T&#65533;M%IC&#65533;M$YE &#65533;&#65533;M>&#65533;SP9&#65533;&#65533;QK=SH&#65533;D]%&#65533;SK!&#65533;&#65533;H?&#65533;&#65533;I'=&#65533;&#65533;L0&#65533;&#65533;J`&#65533;qOP&#65533;UG&#65533;Ha&#65533;&#65533;G,&#65533;&#65533;&#65533;N@&#65533;UZ&#65533;EN^r&#65533;&#65533;[bQe&#65533;O@=EV&#65533;&#819;&#65533;@u&#65533;&#65533;?g1R&#65533;<&#65533;&#65533;S&#65533;UR&#65533;P6&#65533;Dgi$Z&#65533;Y&#65533;H&#65533;aDDDR&#65533;&#65533;e~&#65533;Y&#65533;!&#65533;&#65533;&#65533;a&#65533;VaGI&#65533;aE*n&#65533;a	&#65533;C9&#65533;W&#65533;&#65533;E&#65533;&#65533;eF
&#65533;&#65533;BZ^&#65533;&#65533;D~&#65533;&#65533;`E	&#268;B&#65533;@&#65533;'&#65533; 4Hz	X&#65533;&#65533;:&#65533;&#65533;&#65533;7&#65533;&#65533;&#65533;
&#65533; L&#65533; &#65533;&#65533;&&#65533;&#65533;&#65533;&#65533;&#65533;&#65533;E
	P&#65533;&#65533;N&#65533;&#65533;v6D&#65533;B&#65533;(8&#65533;&#65533;&#1616;>&#65533;&#1636;?N&#65533;&#65533;&#65533;&#65533;#&#65533;p`&#65533;X (? 
R8&#65533;&#65533;4&#65533;&#515;@=&#65533;(&#65533;
 T&#65533; &#65533; &#65533;@0&#65533;&#65533;&#65533;
!.&#65533;&#65533;&#65533;	F&#65533;:&#783;=&#65533;C&#65533;L&#65533;&#65533;&#65533;&#65533;&#65533;&#65533;&#65533;&#65533;&#713;&#65533;B&#65533;&#65533;&#65533;3&#65533;g&#65533;&#65533;J@&#65533;	$&#65533;&#65533;;&#26115;&#65533;;&#65533;H0&#65533;&#65533;&#1571;&#65533;B&#65533;&#65533;&#206;:&#65533;&#65533;&#65533;&#65533;&#65533;O&#65533;&#65533;D&#65533;&#65533;&#65533;{&#65533;&#65533;&#65533;&#65533;&#65533;&#65533;N#&#65533;8&#65533;\&#65533;&#65533;&#65533;p&#65533; &#65533;=r&#65533;&#65533; 7&#65533;&#65533;p&#656;&#65533;&#65533;&#65533;<up&#65533;&#65533; 4&#65533;&#65533;}w&#65533;
e&#65533;R&#65533;&#65533;&#65533;&#65533;s&#65533;&#65533;&#65533;0C4&#65533;!dX&#65533;&#65533;06&#65533;&#65533;Y&#65533;&#65533; &#65533;.&#65533;&#65533;|&#65533;&#65533;&#65533;;&#65533;&#65533;&#65533;M<Lm&#65533;@&#65533;X&#65533;zq@@&#65533;&#65533;;&#289;G&#1802;&#65533; &#65533;&#65533;&#65533;&#65533;3D&#65533;c,&#65533;&#447;F*&#65533;Q&#65533;Mh&#65533;&#65533;&#65533;pep&#65533;H$"&#65533;E&#65533;D{i&#65533;&#65533;&#65533;B&#65533;*&#65533;&#65533;&#65533;P&#65533;5&#65533;*Q)&#65533; &#65533;h&#65533;eJz&#1667;$&#65533;@Xe'&#65533;
Q&#65533;&#65533;Q$&#65533;&#65533;(6Q&#65533;L&#65533;&#65533;&#65533;0&#65533;+E&#65533;&#65533;YZ&#65533;&#65533;&#65533;&#65533;&0&#65533;JW&#65533;&#65533;V&#65533;Z,e$#&#65533;L&#65533;F0v&#65533;_ C&#65533;&#65533;&#65533;/t&#65533;&#65533;_c&#512;F3&#65533;&#65533;&#65533;h0&#65533;&#176;&2&#65533;&#65533;i&#65533;&#65533;&#65533;&#65533;E-&#65533;&#65533;N#&#65533;&#65533; &#65533;-&#65533;&#65533;&#65533;Y&#65533;&#65533;O&#65533;&#65533;&#65533;:o&#65533;&#65533;`&#65533;&#65533;&#65533;&#65533;+&#65533;e&#65533;tT&#65533;`+L&#65533;"k&#65533;B&#65533;&#65533;&#65533;"|&#65533;&#65533;e"&#65533; &#65533;)&#65533;U
m&#65533;&#65533;&#65533;&#65533;@E&#65533;D&#65533;+&#65533;&#65533;&#65533;M&#65533;H
&#65533;&#65533;&#65533;H&#65533;&#65533;	M&#1554;7&#20785;("I<C=&#65533;&#65533;#$q	T&#65533;B}&#65533;E&#65533;&#65533;	OwJ&#65533;&#65533;&#65533;P&#65533;)L&#65533;.|&#65533;b&#65533;&#65533;:%&#65533;W&#65533;IM~h=&#65533;9VV&#65533;*&#65533;8&#65533;&#65533;6!#J(&#65533;`-[%1&#65533;DD&#65533;sD#24	&#65533;B&#65533;&#65533;&#65533;&#1030;&&#65533;&#65533;G &#65533;a-+,&#65533;(&#65533;!HT2&#65533;&#65533;e&#65533;"&#65533;f&#65533;Qr	k&#65533;Z&#65533;)DP6&#65533;&#65533;&#65533;&#65533;[/&#65533;7!T&#65533;&#65533;&&#65533;d&#65533;RS&#65533; &#65533;&#65533;<&#65533;4p&#65533;&#65533;`&#65533;<&#65533;'XA*&#65533;&#65533;`@j8&#65533;&#65533;&#65533;O:Rf&#65533;%	H4&#65533;3&#65533;&#65533;0&#65533;&#65533;&#65533;$&&#65533;&#65533;&#65533;&#65533;;=&#65533;&#800;0`p@ &#65533;&#65533;u 
&#65533;&#65533;&#65533;&#65533; &#65533;tx&#65533;p&#65533;"&#288;&#512;*0&#65533;&#65533;N&#65533;&#65533;&#65533; 8P&#65533;I&#65533;#&#65533;&#65533;&#65533;P&#65533;=&#65533;&#65533;ih&#65533;&#65533;&#65533;&#65533;&#65533;S&#65533;Z&#65533;&#65533;D~&#65533;&#258;&#65533;	|&#65533;&#65533;I&#165;&#65533;n&#65533;@9 B'&#65533;C&#65533;@bB&#65533;>`&#65533;0&#65533;&#65533;&#65533;&#65533;&#65533;o3&#65533;&#65533;pg&#65533;+&#65533;&#1542;sx&#65533;&#65533;`&#65533;5&#65533;a&#65533;rp&#65533;	&#65533;2 &#65533;&#65533;A&#65533;&#65533;&#65533;&#65533;P&#65533;0|&#65533;5[&#65533;B&#65533;&#65533;&#65533;3&#65533;Ak8&#65533;&#65533;P&#65533;.&#65533;&#65533;&#65533;l&#65533;&#65533; &#65533;&#65533;a&#65533;k&#65533;3&#65533;&#65533;*L&#65533;
[0&#65533;~&#65533;&#65533;&#65533;5&#65533;!N &#65533;&#65533;&#65533;&#1556;&#65533;&#65533;e8C &#65533;&#65533;7ozx&#65533;&#65533;&#65533;&#65533;&#65533;9&#65533;&#65533;W&#1538;&#65533;&#832;&#65533;4&#65533;&#65533;\ &#65533;$&#65533;&#65533;T&#65533;%&#65533;!&#65533;n&#65533;&#65533;&#65533;&#65533;H&#65533;#
&#65533;u&#65533;&#542;&#65533;D=	[X&#65533;&#65533;&#65533;&#65533;p/*&#65533;~#r&#65533;&#65533;H&#65533;&#65533;#%.&#65533;&#65533;r&#65533;HC&#65533;&#65533;e-Sf'1&#65533;JL"&#65533;&#65533;T!&#65533;&#65533;&#65533;f&#65533;D}&#65533;J&#65533;6M&#65533;0&#65533;Nm&#65533;+&#65533;>t&#65533;&#65533;':u&#65533;_&#65533;&#65533;&#65533;&#65533;&#65533;F&#65533;&#65533;U7&#65533;&#65533;x&#65533;&#65533;&#65533;&#1316;]&#65533;KO&#65533;E&#65533;&#65533;&#65533;d&#65533;JF&#65533;&#65533;4&a&#65533;&#65533;7&#65533;tq&#65533;&#65533;BNQB9&#65533;
&#65533;'X&#65533;&#65533;M@&#65533;&#65533;&#65533;&#65533;&#65533;x&#65533;&#65533;&#65533;&#65533;S:e&#65533;&U&#65533;"&#65533;&#65533;&#65533;Ld)La&#65533;S&#65533;&#65533;(GO&#65533;-T&#65533;&#65533;U'Bz&#65533;&#65533;-&#65533;_&#65533;&#65533;&#65533;P&#65533;^&#65533;*Y&#65533;&#65533;&#65533;@z&(&#65533;!&#65533;vB&#65533;KvP%&#1129;M|&#65533;&#65533;&#65533;&#65533;0&#65533;&#65533;4&#65533;&#65533;&#65533;&#65533; )*R&#65533;&#65533;X&#65533;&#65533;&#65533;Z&#65533;E&#65533;&#65533;
T~&#65533;j|&#65533;{&#266;&#65533;G~U#&#65533;e&#65533;&#65533;&#65533;JR&#65533;*&#65533;&#65533;&#65533;&#65533;&#1996;Y&#65533;l^&#65533;&#1456;&#942;D&#65533;&#65533;&#65533;&#65533;\&#65533;&#65533;,&#65533;&#65533;&#65533;gq=X&#65533;4&#65533;&#65533;n&#65533;&#65533;&#65533;&#65533;Y&#65533;&#65533;p` &#65533;&#65533;"&#65533;^&#65533;2 Sc@&#65533; x&#65533;@&#65533;AD`&#65533;| p&#65533;&#65533;&#65533; 0&#65533;`x&#65533;#&#65533;&#65533;&#65533;&#65533;&#65533;n{&#12865;&#1970;&#65533;&#65533;a&#65533;fCh]&#65533;&#568;p&#65533;&#65533;&#65533;&#65533;{/&#65533;i>&#1536;&#65533;&#65533;:1&#65533;&#65533;<&#65533;:&#65533;*h#&#65533;p&#65533;&#65533; x>&#65533; &#65533;y&#65533;&#65533;&#605;&#1889;%; &#65533;7@5&#65533;?9&#65533;'&#65533;&#65533;&#65533;7&#65533;!@S60!&#65533;0&#65533;&#65533; &#65533;@&#34744;&#65533;&#65533;&#65533;&#65533;&#168;&#65533;&#65533;&#65533;&#65533;1&#65533;&#65533;'&#65533;4&#515;&#65533;&#65533;&#65533;&#65533;5@ 
?&#65533;&#65533;';&#65533;8&#65533;?;&#65533;&#65533;&#65533;x&#65533;5&#65533;&#65533;&#65533;&#65533;&#65533;&#65533;&#65533;&#65533;&#65533;&#65533;&#65533;
&#65533;)57&#65533;&#65533;)&#65533;&#65533;4X&#65533;6&#65533;&#65533;(&#65533;2&#65533;H&#65533;$&#65533;&#65533;&#65533;!&#65533;&#65533;&#65533;/&#65533;&#65533;,&#65533;&#65533;*&#65533;,&#65533;10&#65533;&#65533;+&#1026;@<3&#65533;&#65533;&#65533;.&#65533;'h(&#65533;&#65533;"2D-&#1026;,&#65533;D-&#65533;5P 2&#65533;&#65533;)&#65533;&#65533;(h$P+&#1538;+&#65533;/&#65533;&#65533;M&#65533;C)P&#65533;+&#65533;T&#65533;[&#65533;E.x5&#65533;&#65533;4403(/&#65533;+&#65533;DB&#65533;&#65533;+&#65533;C+&#65533;B&#65533;&#65533;
M:&#65533;DB$Ej&#65533;F&#65533;&#65533;&#65533;Q&#65533;&#65533;&#65533;pD&#1033;&#65533;&#65533;&#65533;s&#65533;=K&#65533;MRG&#65533;B0
&#65533;&#65533;&#65533;>2&#65533;vt$&#65533;&#65533;,&#65533;&#65533;&#65533;c&#65533;&#803;&#65533;HpF&#65533;&#65533;&#65533;G&#65533;&#65533;&#65533;&#65533;nD&#65533;&#65533;QJh&#65533;P`{&#65533;&#65533;&#65533;%R(Z&#65533;&#65533;&#65533;&#132;&#65533;&#65533;&#65533;J&#65533;&#65533;W&#65533;_&#65533;*V&#65533;&#65533;&#65533;}&#65533;oi&#65533;x] g&#1157;`&#65533;&#65533;$&#65533;&#65533;&#65533;o&#65533;e&#645;&#65533;\9#&#1639;`&#65533;$z'^&#65533;u&#65533;'&#65533;&#65533;&#65533;|c'&#65533;D&#65533;X&#65533;&#65533;L>A&#65533;&#65533;;&#65533;&#65533;[O&#1540;I&#65533;&#65533;i;Q&#65533;&#65533;K&#65533;&#65533;&#65533;&#65533;&#65533;&#65533;&#65533;S!&#65533;N&#65533;&#65533;V*Xj&#65533;&#65533;&#65533;M&#65533;&#65533;R;FP&#65533;F&#65533;&#65533;M&#516;&#65533;&#65533;&#65533;&#65533;&#65533;a&#65533;P&#65533;@&#65533;V&#65533;}*&#65533;p&#65533;`&#65533;&#65533;`&#1029;Z <R&#65533;&#65533;&#65533;&#785;$(Z&#65533;&#65533;>A&#65533;_R&#65533;&#65533;&#65533;HmIS<&#65533;&#65533;O r&#65533;&#65533;|&#65533;+&#1563;G&#65533;
G&#65533;&#65533;#&#65533;1=sC7&#65533;&#65533;n&#65533;&#1018;,K&#65533;&#65533;&#939;&#65533;&#65533;H&#65533;bG&#65533;&#1044;&#65533;1&#469;&#65533;GE&#65533;D&#65533;&#65533;Cx(&#65533;/&#65533;&#65533;
&#65533;&#65533;@&#65533;&#65533;q X &#65533;&#65533;-&#65533;&#65533;  &#65533;@&#65533;&#65533;&#65533;&#1506;&#65533;&#65533;d/&#65533;  &#65533;&#65533;&#65533;6&#65533;&#65533;3j&#65533;&#65533;X&#65533;Ah&#65533;'&#65533;&#65533;q9&#65533;6&#65533;, E,8&#65533;RS&#65533;2#2&#65533;&#65533; &#65533; @/&#65533;J&#65533;&#65533;&#65533;&#65533;`O&#65533;&#65533;7&#65533;
&#65533;&#65533;&#1021;&#65533; &#65533;&#65533;%&#65533;&#65533;&#65533;&#1024;&#65533;&#1498;&#65533;&#65533;z &#657;&#65533;&#65533;"H&#65533;&#688;&#65533;)+&#65533;B&#65533;H&#65533;0`&#65533;.pE18-&#65533;&#65533;&#1584;&#65533;
&#65533;>@&#65533;h'&#65533;B3)&#65533;&#65533;-(: &#65533;<&#65533;	&#65533;&#65533;&#65533;&#65533;8P&#65533;2 10&#65533;5&#65533;5&#65533;&#65533;/8:&#65533;&#65533;,&#65533;&#65533;	&#65533;&#65533;7&#65533;3&#65533;&#65533;?5T&#65533;3@&#65533;O&#65533;&#65533;&#65533;4;e7&#65533;&#65533;&#65533;&#65533;;&#65533;!7(&#65533;(&#65533;2k-&#65533;&#65533;[\&#65533;1&#65533;.pT.&#65533;R&#65533;.&#65533;?#C&#65533;&#65533;(@&#65533;!&#65533;#x+&#65533;4&#65533;&#65533;0(&#65533;_&#65533;B.&#65533;&#65533;! "`&#65533;(&#65533;)&#65533;D*&#65533;M$E)X"H&#65533;'H"P&#65533;(&#65533;&#65533;Z&#65533;&#65533;R|U*&#65533;]&#65533;&#65533;W;&#65533;R&#65533;$0&#65533;)8&#65533;*&#65533;.&#357;h&#65533;&#65533;&#65533;6&#65533;&#65533;&#65533;&#65533;O&#65533;j{&#65533;&#65533;9&#65533;9&#65533;&#65533;&#65533;&#465;8&#65533;&#65533;&#65533;\&#65533;&#65533;&#65533;ApG&#65533;&#1115;&#65533;&#65533;&#65533;&#65533;&#65533;Y&#65533;n&#903;&#65533;&#65533;&#65533;+f7Oy%Y)&#1125;&#65533;jGPx&#65533;7CH&#65533;&#65533;<&#65533;&#65533;+&#65533;&#65533;{&#65533;J&#65533;&#65533;&#65533;&#900;&#65533;&#65533;+&#65533;Y&#65533;KN &#65533;&#65533;GM &#65533;&#65533;&#65533;&#65533;&#65533;V&#65533;;b&#1723;&&#65533;^&#65533;]&#65533;&#65533;0&#65533;&&#65533;&#65533;&#1623;&#65533;&#356;Yp&#65533;"q'&#65533;&#65533;&#65533;&#65533;&i&#65533;\ &B&#65533;D&#65533;&#65533;k&#65533;_&#65533;&#65533;^&#65533;9E&#65533;&#65533;YH&#65533;Y &#65533;&#65533;&#65533;Y:&#65533;&#65533;H&#65533;&#65533;%&#65533;lX)&#65533;&#65533;&#65533;[&#65533;MUH&#65533;&#65533;&#65533;&#65533;c)&#65533;&#65533;&#65533;E:&#65533;4&#65533;G&#65533;&#65533;M1&#65533;&#65533;&#65533;&#65533;&#65533;&#613;O&#65533;8&#65533;&#65533;|9&#65533;&#1221;&#65533;\&#65533;&#65533;^&#65533;&#65533;W&#65533;&#65533;W&#65533;|&#65533;BY<&#65533;&#65533;&#65533;V1&#65533;&#65533;T&#65533;*G1&#65533;
&#65533;^&#1092;&#65533;%s&#65533;&#65533;&#65533;-%&#1684;&#65533;&#65533;&#65533;C`=&#1187;sC&#65533;?&#65533;&#65533;O&#65533;&#65533;|-	&#65533;&#65533;&#65533;&#1149;FphQND&#65533;6&#65533; p&#65533;vS&#65533;j&#65533;6y&#65533;@&#65533;&#65533;	L&#65533;&#65533;&#65533;&#65533; 	P&#65533;&#65533;&#65533;&#65533;&#65533;#&#65533;X&#65533;&#65533; 0&#65533;&#65533;&#65533;&#65533;&#65533; &#65533; &#65533;&#640;&#65533;&#65533;2h&#65533;=@&#65533;x3&#65533;&#525;&#65533;p7(&#65533;&#65533;/&#65533;&#65533;-&#65533;:`0&#65533;-&#65533;2`+D&#65533;/&#65533;WS&#65533;U&#65533;z &#65533;&#65533; p-P"0&#65533;%&#65533;&#65533;
C&#65533; &#65533;90&#65533;-&#65533;'&#65533;0&#65533;&#65533; &#65533;m&#65533;&#65533;F&#65533;&#65533;-H&X&#65533;&#65533;/&#65533;
&#65533;&#65533;&#65533;&#960;5 &#65533;1P&#65533;4`&#65533;&#65533;&#65533;'&#65533;&#65533;:&#65533;8&#65533;?5>&#65533;&#65533;&#1152;&#65533;F&#65533;E&#65533;"&#65533; 7&#65533;!b@&#65533;C&#65533;&#65533;;&#65533;W&#258;b&#895;&#65533;2&#65533;&#65533;&#65533; &#65533;0Ks5.&#65533;!Uk34&#65533;cV&#65533;S5P&#65533;9^&#65533;&#65533;&#65533;&#65533;T6u&#65533;4020&#65533;482&#65533;d&#65533;A0"&#65533;&#65533;0&#65533;!"&#65533;-&#65533;,&#65533;4.&#65533;W&#65533;*&#65533;-("?+&#65533;:5 &#65533;&#65533;6&#65533;'`&#65533;'&#65533;&#65533;+`EMdeW&#65533;+&#65533;Jl&#65533;&p&#65533;(&#65533;d-&#65533;&#65533;X&#65533;(P&#65533;*&#65533;&#65533;*&#65533;d*&#65533;V&#386;*&#65533;(&#65533;, &#65533;/&#65533;&#65533;&#65533;&#65533;-&#65533;&#65533;&#65533;I&#65533;v&#65533;&#1371;&#65533;P&#65533;n&#65533;,&#65533;&#65533;&#65533;&#65533;+&#65533;&#65533;&#65533;r&#1891;&#65533;&#65533;&#65533;&#65533;&#65533;&#65533;Ok&#65533;&#65533;&#65533;6&#65533;i&#65533;&#65533;B&#65533;&#65533;&#65533;&#65533;&#65533;z=&#65533;&#65533;&#65533;,&#65533;&#65533;&#65533;:[&#65533;:&#65533;H	&#65533;HX&#65533;&#683;&#65533;^&#65533;&#65533;&#65533;	&#65533;Z&#65533;&#65533;&#882;&#65533;&#520;L&#65533;&#65533;*[&#65533;d&#65533;X&#65533;&#65533;&#65533;&#65533;h&#65533;u&#65533;&#65533;Y&#65533;&#65533;t&#65533;$Y&#65533;f&#65533;h
&#65533;&#65533;>&#65533;&#65533;9p'krid&#65533;&#65533;] &#65533;v&#65533;d2IgB&#65533;&#65533;&#65533;uR&#606;&#18917;,A&#43116;'>	&#65533;Z&#65533;h&#65533;C&#65533;`&#65533;&#65533;&#65533;h[a)&#65533;&#1625;J[&#65533;<&#65533;&#65533;]!;O &#65533;S&#65533;)L&#65533;#&#65533;&#65533;K&#65533;&#65533;e&#65533;o&#65533;jy&#65533;R&#65533;&#65533;b&#65533;'w&#65533;&#65533;&#65533;&#65533;&#65533;W@Jv&#65533;&#65533;lV&#65533;&#65533;&#65533;&#65533;&#65533;Y&#65533;&#884;2&#65533;&#65533;[&#65533;&#65533;\&#65533;-Vi&#65533;&#65533;&#65533;K&#65533;
,&#65533;&#65533;&#65533;&#65533;4N&#65533;&#65533;&#65533;&#65533;+E&#65533;&#65533;&#65533;&#65533;@&#65533;&#65533;&#65533;P&#65533;&#65533;Q&#921;i,&#65533;<&#65533;&#31306;&#65533;d7&#65533;&#65533;B&#65533;6&#65533;y&#65533;A&#515;3PpX&#65533;&#65533; `/&#65533;&#65533;&#65533;x h&#65533;0&#65533;X(&#65533;*&#65533;&#65533;&#65533;&#65533;(18&#65533;:0&#65533;Q&#65533; &#65533;&#65533;&#65533;&#65533;&#65533;P&#65533; &#65533;7(&#65533;@&#65533;L&#65533;&#65533;&#1168;A&#65533;@(&#65533;R&#65533;&#65533;(@&#65533;7&#65533;S&#1032;&#65533;-
C&#65533;x&#65533;&#65533;&#65533;9@*	`&#65533;&#65533;&#65533;-&#65533;&#65533;&#65533;&#65533;<&#65533;>`&#65533;$&#65533;n&#65533;x&#65533;0#d6&#65533;&#188;&#65533;&#65533;5&#65533;&#65533;B&#65533;7`&#65533;&#65533;&#65533; <&#65533;-L&#65533;Q5&#65533;6&#65533;&#65533;!&#65533;21&#65533;3&#65533;-&#65533;&#65533;1`:7B;&#65533;&#65533;&#65533;&#1218;/05&#65533;2@[C1x&#65533;]&#65533;&#65533;/ &#65533;8&#65533;4:&#65533;&#65533;(&#1504;R&#368;8@S!&#65533;BF&#65533;&#65533;RS60C&#65533;&#65533;0&#65533;CB&#65533;/h&#65533;K&#65533;8&#65533;avT'&#65533;&#65533;A&#65533;4*&#65533;:&#65533;&#65533;/&#65533;EGuTWD&#65533;Dw&#65533;,&#65533;&#65533;K&#65533;&#65533;FG&#1858;>&#65533;&#65533;* &#65533;Io&#65533;z&#65533;]&#65533;);&#65533;2&#65533;
&#65533;Q&#65533;	&#65533;&#65533;&#65533;&#65533;&#65533;&#65533;e&#65533;+V7&#65533;&#65533;&#65533;oE&#65533;La&#65533;&#65533;&#65533;&#65533;h.kf&#65533;&#65533;&#65533;&#65533;&#65533;&#65533;&#65533;o&#65533;&#65533;&#65533;&#65533;&#65533;R&#65533;&#65533;&#65533;&#65533;D8Si&#65533;-A~&#65533;&#65533;&#65533;&#65533;&#65533;&#65533;,&#65533;&#65533;]&#65533;&#65533;PX&#65533;&#65533;l&#65533;&#65533;&#65533;}&#65533;&#65533;%&#65533;R&#65533;)&#65533;&#168;r&#65533;XX&#65533;u&#65533;hS8&#65533;T9&#65533;&#65533;&#65533;&#65533;#&#65533;:&#4437;&#65533;]&#1541;}&#1989;*ai/&#65533;&#1618;&#65533;&I&#65533;^&#65533;w&#65533;&#65533;aX&#65533;j&#65533;Y:9t:y&#65533;Lb&#133;9&#65533;8&#65533;9&(&#65533;!&#65533;YxA(U(c&#65533;
&#1647;&#65533;&#65533;&#65533;n&#65533;&#65533;&#65533;&#1554;m)W&#65533;&#65533;Mno[&#65533;+YI&#65533;{&#65533;)17I&#1040;&#65533;&#772;K&#65533;&#65533;&#65533;&#65533;&#65533;&#65533;z&#65533;N9&#65533;&#65533;390192&#284027;k&#65533;&#1194;u&#65533;Z&#65533;&#65533;&#1679;5&#65533;Yz&#65533;&#65533;&#1001;O&#65533;H&#65533;&#65533;&#65533;&#65533;)&#65533;&#65533;%&#65533;),J&#65533;&#65533;&#65533;&#65533;]&#65533;&#65533;&#65533;A&#65533;A&#65533;&#65533;@&#65533;;&#65533;&#65533;&#65533;&#65533;&#65533;&#65533;&#65533;&#65533;&#14366;C&#65533;)&#65533;C&#65533;V&#65533;&#65533;&#65533;&#65533;R&#65533;8&#216;&#65533;$&#65533;0&#65533;U&#65533;&#65533;$&#65533;&#65533; 
x &#65533;U&#65533;h 	&#65533;&#65533;pn&#65533;NO&#512;&#65533;&#65533;&#65533; H&#65533;&#65533;A}&#65533;&#65533;n
i&#65533;&#65533;&#65533;&#65533;)2&#65533;Q&#65533;:&#1163;u&#65533;9-&#65533;1&#65533;&#65533;&#65533;&#65533;-0&#65533;&#65533;&#65533;&#65533; &#65533;*&#65533;#&#65533;&#65533;&#65533;&#1064;'&#65533;&#65533; &#65533;"H0&#65533;P-&#65533;Q&#65533;&#761;&#65533;8&#65533;&#65533;&#65533;&#65533;3&#65533;&#65533;&#65533;q9P.&#65533;&#65533;/P&#65533;7&#65533;&#65533;q&#65533;28&#65533;,&#1087;@&#65533;&#65533;#6i&#65533;&#537;M&#65533;/a&#65533;&#297;s&#65533;&#924;7i&#65533;dy&#65533;&#65533;+`&#65533; T&#65533;*Z&#808;)s&#65533;&#65533;&#65533;'^&#65533;&#65533;&#65533;&#65533;&#65533;f&#65533;&#65533;5g&#65533;t&#65533;&#65533;&#65533;2f&#1064;a&#1254;6k&#1192;Y&#65533;&#65533;4f&#656;z&#396;&#65533;4i&#65533;&#65533;&#65533;&#65533;&#396;1d&#1072;q&#65533;&j.^&#65533;|&#65533;&#65533;&#65533;&#65533;0c&#65533;&#1061;[&&#65533;B2b&#65533;9&#65533;F+&#65533;&#65533;L&#1788;&#65533;#&#65533;&#65533;&#65533;;w&#65533;&#65533;C&#65533;&#857;1a&#65533;&#65533;&#65533;{&#65533;&#65533;3L&#1384;As&#65533;&#65533;_4e&#65533;P.F&#65533;&#65533;2h&#1720;&#65533;&#942937;1&#65533;&#1062;C'N&#65533;22T&#65533;&#65533;o&#65533;&#65533;&#65533;:&#65533;&#65533;&#65533;&#65533;&#65533;I&#65533;&#1288;&#65533;&#65533;&#1057;/Jd|&#65533;&#65533;&#65533;-Rt&#65533;7!A&#65533;~$&#65533;7&#65533;&#65533;&#65533;W?|=y&#65533;&#1977;G&#65533;4)&#65533;#H&#65533;2y
E&#65533;T)&#65533;&#65533;w&#65533;*&#65533;&#65533;&#65533;)&#65533;|&#65533;	&&#65533; "&#65533;&#65533;BHo&#65533;&#65533;,&#65533;s&#65533;<&#65533;&&#65533;|B&#65533;*&#65533;&#65533;&#65533;
&#65533;$&#65533;x&#65533;+&#65533;&#65533;rJ&#65533;&#65533;&#65533;(&#65533;(&#65533;|&#65533;&#65533;&#65533;5&#65533;( &#65533;8&#65533;&#65533;
&#65533;&#65533;&#65533;R&#65533;-&#65533; &#65533;.&#65533;&#65533;r$&#65533;&#65533;&#65533;"&#65533;0M6)&#784;&#65533;&#65533;&#65533;.&#65533;&#65533;&#65533;&#65533;&#65533;&#65533;R&#65533;/&#65533;&#65533;&#65533;/&#65533;&#65533;"L&#65533;&#65533;&#65533;&#65533;&#721;&#65533;&#274;b+&#65533;&#65533;B&#65533;-E&#65533;g/&#65533;t&#65533;0Lse&#65533;W~	&#65533;.F&#65533;&#65533;J&#65533;&#65533;&#65533; &#65533;&#65533;&#65533;&#65533;	&#65533;&#65533;rc&#65533;2&#65533;"&#65533;&#65533;&#65533;(&#65533;h'&#65533;&#65533;&#65533;#&#65533;<&#65533;&#65533;J&#65533;&#65533;z&#65533;(9&#65533;&#65533;	&#65533;&#65533;|&#65533;&&#65533;@"&#65533;$&#65533;m&#65533;	%&#65533;h&#1544;}&#65533;J"	%&#65533;h&#65533;I(&#65533;&#65533;B&#65533;-x&#65533;/&#65533;"&#65533;K.G&#65533;&#65533;&#65533;&#65533;&#65533;bd&#65533;F&#65533;R&#65533;(&#65533;p&#65533;m'&#65533;&#424;&#65533;&#65533;&#65533;&#65533;&#1082;k%&#65533;h&#65533;I%&#65533;p"&#65533;(&#65533;&#65533;&#65533;
*&#65533;&#65533;&#8822;&#65533;F&#65533;H}&#65533;,&#65533;[x&#65533;LH&#65533;2 y4T&#65533;S&#65533;a&#65533;|&#65533;&#65533;G&#65533;&#65533;H|X&#65533;pAs&#65533;&#65533;G&#65533;x&#1537;G&#65533;&#65533;&#65533;|&#65533;&#65533;&#65533;au&#1553;o&#65533;P'&#1009;u&#65533;G&#65533;&#65533;AG[$qC
 t&#65533;H&#65533;&#65533;'&#65533;&#65533;	P0&#65533;|&#65533;!x&#65533;A%&#65533;&#65533;&#65533;&#65533;n&#65533;&#65533;r&#65533;L&#65533;G}&#65533;m&#65533;&#65533;&#65533;Gcu8&#65533;dg&#65533;q2x<&#65533;&#1870;&#65533;&1&#1090;L0d&#65533;$&#65533;&#65533;DB&#65533;&#65533;[&#65533;&#65533;F5&#1348;&#65533;b&#65533;&#65533;s&#65533;&#65533;<&#65533; w&#65533;&#65533;&#65533;&#65533;@ &#65533;&#65533;D&#65533;@(&#65533;l&#65533;MPrF&#65533;Ce9t&#65533;IhQap>FWp&#1094;n&#65533;&#65533;&#65533;&#65533;&#65533;d&#65533;&#65533;qo&#65533;&#65533;&#65533;o&#65533;qp&#65533;1&#65533;JaTpa&#65533;&#65533;&i&#65533;e&#65533;aGY&#65533;&#65533;C_&#65533;&#65533;I&#65533;&#1042;/tghM&#65533;V&#65533;&#65533;lGi&#65533;&#65533;&#65533;&#65533;\&#65533;a&#588;&#65533; 9&#65533;&#65533;r9C"h&#65533;&#65533;E/&#65533;&#65533;4&#65533;&#65533;&#65533;;&#65533;H&#65533;&#65533;&#134;&#65533;&#65533;a)D9&#65533;&#65533;@&#65533;=4f&#65533;&#65533;&#65533;g&#1328;A&#65533;&#65533;5&#65533;&#65533;h&#65533;6&#65533;/m&#1034;QX&#65533;&#65533;1&#65533;1r(L&#65533;h&#65533;&#65533;9&#65533;$m&#65533;&#526;!&#65533;&#65533;C$Bf4&#65533;"2&#65533;&#65533;]E&#65533;&#65533;&#65533;&#65533;&#65533;t6&#65533;&#65533;PG&#65533;QD"|&#65533;;v&#65533;&#65533;&#65533;0&#65533;&#65533;&#65533;&#65533;&#65533;`&#65533;#&#65533;E&#65533;&#65533; &#65533;:&#65533;h&#65533;&#65533;hFDF&#65533;W&#65533;&#65533;D%(&#65533;	K&#65533;&#65533;8*V&#65533;
V&#65533;"&#65533;P&#65533;'G&#65533; Gbb&#65533;&#65533;&#65533;&#65533;X&#65533;g&#65533; &#65533;)Pq&#65533;V&#65533;&#65533;Z%r&#368;h!LY&#65533;&#65533;&#65533;@E)L&#65533;
d
&#65533;R&#1978;4I&#65533;LTH3&#65533;2Q,fa/&#65533;&#65533;&#65533;B&#1169;n!&=5&#65533;L&#65533;&#65533;/v&#65533;'&&#65533;&#65533;&#1541;/|&#65533;&#65533;n&#65533;&#65533;&#65533;&#65533;&#65533;/z&#65533;\ &#65533;k&-j&#65533;,^&#65533;&#65533;&#65533;&#65533;/&#65533;&#65533;'#O&#65533;hh&#65533;&#65533;t&#65533;Z&#65533;Z&#65533;<e&#65533;N1
Te*&#65533;&#65533;&#65533;)T&#65533;&#65533;Q&#1978;&#65533;&#65533;&%&#65533;S&#65533;"&#65533;&#65533;LE&#65533;Z&#65533;&#65533;&#1131;?&#65533;H&#65533;&#65533;&#33129;MT&#65533;T&#65533;#(&#65533;	LX&#65533;&#65533;A&#65533;#&#65533;#&#65533;&#65533;&#65533;&#65533;W&#65533;&#65533;&#65533;&#65533;`ax&#65533;s&#65533;&#65533;.&#65533;d&#65533;Z&#65533;b&#65533;R&#65533;&#65533;(Z&#514;&#65533;'2q&#65533;&#65533;fb&#65533;&#65533;&#65533;Z&#65533;z&#65533;I<&#65533;;v&#65533;N#Q	M&#65533;"&#65533;nr&#65533;)&#65533;5&#65533;&#65533;6&#65533;&#65533;&#65533;&#65533;z&&#65533;&#65533;2&#65533;&#65533;&#65533; &#65533;5&#65533;a(H&#65533;$&#65533;:Ap&#65533;=&#65533;&#65533;6?&#65533;a&#65533;&#65533;C&#65533;`&#65533;W-&#65533;&#65533;&#65533;r&#65533;&#65533;&#65533;&#65533;t&#65533;&#65533;&#65533;-`a`&#522;&#25607;=&#65533;&#65533;v&#65533;av&#65533;(&#65533;'&#65533;&#65533;< &#65533;&#1568; &#65533;&#65533;&#65533;&#65533;&#65533;J&#65533;&#65533;&#65533;&#65533;&#65533;&#65533;&#65533;0y&#65533;&#65533;&8&#65533;&#65533;x&#65533;&#65533;&#65533;h&#65533;&#65533;&(z&#65533;q&#65533;@&#65533;&#65533;c&#65533;&#65533;p&#65533;l&#65533;&#65533;&#65533;@t#&#450;@
J0&#65533;&#65533;&#65533;%L&#65533;ePC&#65533;P&#65533;&#65533;&#65533;&#829;=&#65533;Mb<f- A&#65533;&#65533;  @)x&#65533;&#65533; [6&#65533;&#65533;\&#65533;&#65533;P&#210;&#65533;&#65533;&#65533;&#65533;ipR&#65533;&#65533;&#1004;&#65533;z&#65533;&#65533;&#526;l&#65533;=&#65533;A^&#65533;&#65533;"&#65533;&#65533;&#65533;s2&#65533;&#65533;&#65533;&#65533;&#65533;&#65533;3&#65533;Fc&#65533;&#65533;,b&#65533;&#65533;aes &#65533;&#65533;&#65533;2&#65533;f&#65533;CY
V&#65533;b&#65533;e&#65533;r&#65533;B:&#65533;&#65533;1qmXCQ&#65533;&#1040;&#65533;tx&#65533;?v$&#65533;&1/&#65533;&#65533;E4l&#65533;$&#65533;}&#65533;C&#65533;&#65533;&#65533;&#65533;=h1fx&#65533;&#65533;&#65533;&#65533;&#65533;&#65533;&#65533;&#65533;n&#65533;3j$&#65533;|b&#65533;l&#16090;&#65533;L&#65533;&#65533;&#65533;&#65533;<f&#65533;&#65533;q0{ $&#65533;3FE,&#65533;&#65533;&#65533;U&#65533;(&#65533;&#65533;eK&#65533;&#65533;A&#939; AGF{:b$6u&#65533;m!&#65533;&#65533;&#65533;&#65533;&#65533;r&#65533;}&#65533;&#65533;0R,&#65533;/D&#65533;1&#65533;&#65533;J&#65533;%&#65533;U*k&#65533;&#65533;&#65533;P&#65533;*&#65533;&#65533;)R&#65533;b^&#65533;&#65533;&#65533;&#65533;Q2&#65533;&#65533;&#65533;@&#65533;&#65533;R&#65533;"k&#65533;%,f&#1070;&#130;D+&#65533;&#65533;&#155;&#65533;&#65533;Q&#65533;&#65533;F&#65533;&#65533;K&#65533;yMV&#65533;&#65533;@2&#65533;.&#65533;&#65533;Ua&#65533;&#158;&#65533;x9A&#65533;%&#65533;&#65533;&#65533;&#65533;&#65533;&#65533;E<q&#65533;&#65533;^&#65533;O&#65533; &#65533;&#65533;&#65533;&#65533;#g&#65533;&#65533;MGRR&#65533;&#65533;Ds@&#1858;&#65533;`&#65533;0h.u;&#65533;&#65533;&#65533;&#65533;"y&#65533;W&#65533;&#65533;S5&#65533;R0&#65533;x)&#65533;&#1634;S&#65533;&#65533;&#65533;&#65533;&#65533;P&#65533;&#65533;&#65533;&#65533;&#65533;&#65533;&#65533;]&#65533;&#425;N9&#65533;d~bv&#65533;':&#65533;	I(bb&#65533;H&#65533;#&#1944;&#65533;F&#65533;u&#65533;r&#65533;!&#65533;G&#65533;&#65533;&#65533;&#65533;&#65533;'v)]&#531;&#65533;AW9&#65533;&#65533;^$t&#65533;&#65533;X)>&#65533;&#65533;&#65533;&#1674;W&#65533;P&#65533;%Ro&#65533;fc&#65533;&#65533;&#65533;,!&#65533;&#65533;W&#65533;"&#65533;&#65533;&#65533;&#65533;UOXE
&#65533;<&#65533; V&#65533;2&#65533;&#65533;&#65533;
y&#65533;,&#65533;&#65533;
|8&#65533;&#65533;&#65533;#W&#65533;w&#65533;&#65533;Q&#65533;&#65533;@&#65533;&#65533;8&#65533;kK&#65533;&#65533;/k%&#65533;	&#65533;&#65533;@&#65533;&#65533;d&#65533;a8 &#65533;P}8&#65533;dh&#65533;C&#65533;&#65533;&#65533;&#65533;(&#65533;.X&#65533;&#768;&#65533;&#65533;` t&#65533;&#1436;&#65533;
&#65533; &#65533;p&#65533;&#65533;&#65533;&#65533;&#65533;x&#65533;A&#65533;&#543;@&#65533;&#65533;za&#65533;m&#65533;&#1425;&#65533;&#790;&#65533;I&#65533;o&#65533;iY&#65533;&#65533;P&#65533;@H L&#65533;t&#65533;&#65533;@	&#65533;@08&#65533;&#65533;A@&#65533;h&#65533;&#65533;!YbT&#65533;&#65533;&#65533;&#65533;&#65533;&#1455;&#65533;&#65533;A&#65533;&#65533;&#65533;(&#65533;&#65533; &#65533;&#65533;a&#65533;A4OPtA&#65533;&#65533;B&#65533;M&#65533;&#65533;&#65533; &#65533;L&#1127;&#65533;&#65533;m5&#65533;m&#65533;&#65533;&#65533;&#65533;<&#65533;&#65533;R&#65533;&#65533;&#65533;L&#65533;&#65533;&#65533;&#65533;&#65533;Pi)&#65533;l&#65533; qu&#65533;&#65533;&#65533;&#176;&#65533;&#65533;&#65533;uEC&#65533;A=&#65533;$&#65533;&#65533;&#65533;xX&#65533;,&#65533;}&#65533;&#65533;pL&#65533;W &#65533;&#65533;p&#65533;|b(&#65533;&#10601;*&#65533;+F&#65533;&#65533;p&#744;&#65533;&#65533;!&#65533;&#65533;&#65533;&#65533;&#65533;"c&#65533;&#65533;&#65533;&#65533; ~&#65533;0&#65533;&#65533;p&#65533;&#804;&#65533;&#65533;&#65533;u`&#65533;&#804;&#588;&#65533;(&#65533;&#65533;%&#65533;m&#65533;&#65533;8#&#65533;Y&#65533;&#65533;&#65533;F{G&#65533;}&#65533;&#65533;&#65533;,&#65533;&#849;#&#65533;Q&#501;&#65533;&#65533;&#65533;Q&#65533;e&#65533;6&#65533;&#1093;t&#65533;&#65533;&#65533;&#65533;&#65533;P&#65533;Q&#65533;&#1144;&#65533;&#65533;&#65533;&#65533;&#65533;&#65533;&#65533;#&#65533;G&#65533;q&#65533;&&#65533;&#675;&#65533;T&#65533;&#65533;B)&#65533;&#65533;MS&#65533;	H(\&#65533;"P`&#65533;&#65533;!8&#65533;$T&&#541;(&#65533;&#65533;C*&#65533;(&#65533;&#65533;)&#65533;B&#65533;J&#65533;h]&#65533;&#65533;IU&#65533;&#65533;(&#65533;'|&#65533;&#65533;(&#65533;L&#65533;&#65533;*&#65533;I&#65533;&#1602;&#65533;iU&#65533;&#65533;&#65533;+&#65533;^.l&#598;&#65533;S&#985;&#65533;>	e.LK.4&#65533;-,&#65533;&#65533;-&#65533;-T&#65533;6&#65533;&#65533;T&#65533;I.p^&#65533; %QV&#65533;0&#65533;&#65533;P
&#65533;.&#65533;.\&#65533;*0&#65533;)&#65533;B((&#65533;N&#65533;&#65533;&#65533;&#65533;&#65533;'&#65533;
&#65533;&#65533;$&#65533;&#65533;&#65533;&#65533;G&#65533;uQa&#168;x&#65533;L2d)&#65533;H&#65533;h&#65533;&&#65533;\m$&#65533;H&#65533;&#65533;W&#65533;&#65533;&#65533;wP&#65533;!y&#65533;|&#65533;A$&#65533;R)&#65533;-p&#65533;7&#65533;d&#65533;&#65533;0@&#65533;>&#65533;&#1248;&#65533;&#65533;&XB%&#1045;#&#65533;&#65533;}&#65533;&#65533;&&#65533;&#65533;&#65533;E$&#65533;&#65533;$&#65533;&#65533;$XBA&#65533;B*&#65533;I+&#65533;'pBlj&#65533;&hBO&#65533;&#65533;$&#65533;&#65533;D&#65533; &#65533;&#464;&#65533;&#65533;X&#65533;k&#65533;&#65533;p]&#65533;&#65533;&#65533;&#65533;&#65533;M&#65533;@&#65533;&#65533;&#65533;&#65533;&#65533;]_T&#65533;Ah}&#65533;&#65533;5E&#65533;Y3&#65533;{:&#65533;&#65533;AP&#65533;d&#65533;pA|&#65533;&#65533;p&#65533;TAdA$g&#65533;`&#65533; &#65533;&#65533;&#65533;	&#65533;@d &#65533;&#65533;&#65533;&#65533;&#65533;x D@&#1536;&#65533;&#65533;b&#65533;b&&#65533;&#65533;&#65533;&#65533;&#65533;&#65533;&#65533;&#65533;Y&#65533;&#65533;&#65533;}&#65533;D&#65533;&#1548;w&#65533;&#65533;&#65533;&#65533;&#65533;&#65533;	l&#65533;, D d&#65533;&#1432;&#65533;&#65533;<&#65533;,&#65533;.&#65533;&#65533;X&#65533;&#65533;W&#65533;d&#65533;q&#65533;&#65533;&#513;&#65533;Y&&#65533;&#65533;&#65533;&#65533; 0&#65533;&#65533;$&#65533;(&#65533;&#65533;&#1549;B&#65533;&#65533;]&#65533;&#65533;&#65533;&#65533;&#65533;&#65533;&#65533;&#65533;&#65533;&#65533;&#65533;&#65533;&#65533;V&#65533;&#1625;i&#65533;&#65533;i5!j&#65533;A&#65533;&#65533;"&#65533;&#65533;A2&#65533;aXD0r&#65533;.&#65533;p&#65533;&#65533;E<&J&#1700;&#346;&#65533;x&#65533;.~&#65533;v:&#65533;3"&#65533;{-# :L2&#65533;&#65533;&#65533;&#65533;m&#65533;&#65533;&&#65533;&#65533;2&#65533;&#65533;&#65533;&#65533;&#372;&#65533;&#65533;&#65533;&#65533;0&#65533;&#65533;i&#65533;2&#1164;.&#65533;L&#65533;mP&#65533;h&#65533;$&#65533;&#65533;c&#65533;&#65533;j&#65533;-*&#65533; &#65533;&#65533;&#65533;L&#65533;&#65533;F&#65533;&#65533;e&#65533;@&#65533;&#65533;&#65533;x&#803;6~&#65533;,&#65533;&#65533;8jH&#65533;&#65533;&#65533;&#65533;&#65533;G9B&#181;Y&#65533;oG=2B&#65533;p&#65533;&#65533;!|&#65533;&#65533;&#755;%&#65533;&#65533;Qu&#65533;c"X&#65533;|`&#65533;$t&#514;d&#652;|&#65533;&#1661;&#65533;&#65533;&#1162;&#545;xB$&#65533;pY$#H[q&#65533;&#65533;d&#65533;&#1352;2&#65533;[&#65533;&#65533;&#65533;&#517;&#65533;L&#65533;4&#65533;H&#65533;&#65533;&#1313;&#65533;&#65533;)0dK&#65533;lK&#65533;2H+&#1054;N&#65533;I?&#65533;&#65533;&#1054;0&#65533;&#65533;4&#65533;/&#65533;&#65533;&#65533;&#1388;&#878;	,&#65533;+&#514;N&e&#65533;I&#65533;he.&#65533;SSjU&#65533;%&#65533;&#65533;&#65533;&#1809;&#65533;&#65533;X&#65533;\El&#65533;&&#65533;xH&#65533;&#65533;]HS)l&#65533;&#65533;&#65533;^&#65533;&#65533;&#65533;%8B"4&#65533;%&#65533;&#65533;3q\(&#65533;&#65533;gQ-&#65533;$&#65533;
&#65533;&<&#65533;LhiV&#65533;&#65533;&#65533;-V!&#65533;&#65533;T&#65533; B$&#65533;J(&#65533;B&#65533;&#65533;&#65533;&#65533;.&#65533;R&#65533;9&#65533;&#65533;XK+&#65533;&#65533;(p&&#65533;R=&#65533;$dB&#65533;1&#65533;&`&#65533;&#65533;i&#65533;&&#65533;&#65533;&,H(&#65533;&#1433;&#169;&#65533;&#65533;&#65533;T#Br&#65533;&#48814;gB &#65533;&#65533;&#65533;&#65533;b]%~2&#65533;&#65533;&#65533;&#65533;vB&#704;&#65533;&#65533;&#65533;&#65533;&#65533;vT0Ej&#65533;NB&#65533;M&#65533;&#65533;M{-Z&#65533;&#65533;d&#65533;&#65533;&#65533;&#65533;l&#65533;DXES&#65533;&#65533;P&#65533;&#65533;^&#65533;oe&#65533;&#65533;&#65533;H&#65533;&#65533;
&#65533;@&#65533;@^&#65533;&#65533;&#65533;&#65533;l ,&#65533;&#65533;@&#65533;A&#65533;Z&#65533;&#65533;&#65533;w&#641;&#65533;"&#65533;-E&#65533;&#65533;&#65533;&#65533;&#65533;h V&#65533;f&#65533;]&#65533;&#65533;&#65533;A@A` @@< \@8&#65533;&#65533;&#65533;&#65533;H&#65533;$&#65533;
)&#65533;h&#65533;&#65533;&#65533;&#65533;_&#65533;A&#65533;&#65533;&#65533;&#232;&#65533;y&#65533;A&#65533;@ @&#65533;@&#65533;@&#65533;&#65533;&#65533;&#65533;aW&#65533;)&#65533;M&#65533;	~&#808;&#65533;j&#65533;&#65533;&#65533;i&#1862;a&#65533;&#65533;&#65533;n,&#65533;dL&#65533;&#65533;nH&#65533;&#298;&#65533;&#65533;&#65533;m&#65533;b&#65533;&#65533;&#65533;&#1681;&#65533;Z&#65533;&#65533;b&#65533;&#65533;&#65533;j,&#65533;&#65533;(6&#65533;kb.r&#1704;Y&#65533;&#65533;&#65533;&#65533;&#65533;&#65533;&#65533;}"&#65533;&#65533;&#10946;L&#65533;N&#65533;22&#65533;&#65533;%&#65533;&#65533;&#65533;&#65533;b&#65533;$&#65533;&#65533;&#65533;&#65533;N&#65533;&#65533;Z&#65533;&#65533;MM&#65533;Z&#65533;&#65533;AB4&#65533;&#65533;#w&#1963;$&#65533;&#65533;&#65533;Q1&#65533;&#65533;wt#&#65533;&#65533;q8[uxc]&#65533;td&#65533;}GGo($&#65533;s@B#&#65533;mB2c2&#65533;&#65533;#<G.s$XB'&#65533;&#676;(&#65533;T
&#65533;&#65533;&#65533;S&#65533;J'D&#65533;&h'&#65533;&#65533;\&&#65533;L&#65533;&#65533;&#65533;&#1307;L.&#20192;*x&#65533;&#65533;@S&#65533;f]&#65533;&#65533;B1&#65533;B&#1105;,&#65533;B&#65533;h&#65533;&#65533;)&#65533;&#65533;,&#65533;\&#65533;&#65533;-&#65533;l&#65533;&#65533;&#65533;+&#65533;&#65533;&#65533;B&#65533;&&#65533;&#65533;^4&#65533;&#514;&#65533;X&#65533;&#65533;	&#65533;&#65533;&#65533;&#65533;!K&#65533;pA&#65533;&#153;hU&#65533;&#65533;SR&#65533;\&#709;I&#65533;p,S&#65533;Jm&#65533;`&#65533;&#65533;0&#65533;)&#65533;Bp&#65533;&#1391;x(h&#65533;#&#65533;~&#65533;k(&#520;&#65533;&#65533;&#65533;`jQQ&#65533;&#65533;&#65533;'hB$(!|1&#65533;&#65533;&#65533;PL&#65533;&#65533;c	q&#65533;&#65533;!&#65533;U$d&#65533;(&#65533;BB/&#65533;&#65533;4&#65533;&#65533;8&#595; &#65533;-&#65533;&#65533;&#65533;%&#65533;P&#65533;M&#65533;%`B^g.AbB&&#65533;
&#65533;1&#65533;(t3&#65533;I&#65533;(t&#65533;%U&#65533;&#65533;x&#65533;-^g&#65533;&#65533;&#65533;?&#65533;&#65533;&#65533;&#65533;B+&#65533;&#65533;&#65533;&#937;&#65533;&#65533;&#65533;&#65533;`&#65533;&#65533;Fa&#65533;m&#65533;&#65533;&#65533;!F@I\&#1104;&#65533;&#65533;&#988;A&#65533;&#65533;_x&#65533;QD&#65533;&#65533;F_pF&#65533;&#65533;&#65533;i&#65533;A&#65533;&#65533;/&#65533;&#65533;&#65533; &#65533;&#65533;@&#65533;&#65533;`&#65533; <&#65533;lPb &#65533; &#65533;gF4k,kgE;&#65533;&#65533;EV&#65533;A8| H@`&#65533;p@&#65533;&#65533;&#65533;v&#65533;&#65533;&#65533;ZA&#65533;&#65533;&#65533; &#65533;@  )&#65533;d&#65533;&#65533;&#65533;&#65533;&#65533;D&#65533;&#65533;&#65533;&#65533;&#65533;&#65533;&#65533;  &#65533;&#65533;
&#65533;@&#65533;&#65533;&#257;&#65533;TO&#65533;&#65533;1&#65533;&#65533;NMNuE&#65533;v&#65533;&#65533;&#65533;&#65533;&#65533;&#65533;i!c&#65533;D/A<&#65533;&#65533;p&#65533;&#1700;/J&#1703;Y&#65533;&#65533;q&#696;M&#65533;&#65533;Lbh&#65533;c&#65533;&#1575;)&#14905;&#65533;&#65533;r&#65533;&#65533;&#1954;#&#65533;j&#65533;&#65533;"&#65533;b&#65533;(&#65533;&#65533;1&#65533;&#65533;q&#65533;PJ&#65533;&#65533;&#65533;&#65533;Z/&#1201;&#65533;W&#65533;&#65533;0*&#65533;&#65533; B1&#65533;B&#65533;'&#65533;&#65533;'&#65533;=&#65533;b&#65533;&#65533;2&#65533;&#65533;B&#65533;#&#65533;&#65533;&#65533;P&#65533;&#65533;4&#65533;,k&#65533;u&#65533;&#65533;&#65533;.c[&#65533;20&#65533;[7"&#65533;&#65533;&#65533;1G&#65533;&#65533;&#65533;&#65533;4[9&#65533;&#65533;&#65533;&#65533;v,$`&#170;&#65533;&#65533;G&#65533;J6&#65533;&#65533;yJMb)d&#171;&#65533;&#65533;&#1893;&#65533;G9SIy&#65533;&#65533;Z&#65533;&#65533;&#65533;#v&#65533;x&#1185;X&#65533;1&#65533;H&#65533;&#65533;$&#65533;&#65533;	&#65533;&#65533;B,&#65533;&#65533;&#65533;&#65533;HE&#65533;BZ&#65533;&#65533;+L&#65533;9&#65533;W&#65533;&#65533;&#65533;&#65533;&#65533;B&#65533;&#65533;&#65533;Xn?KT^e&#65533;&#65533;&#65533;*d&#65533;)&#65533;&#65533;,P^&#65533;&#65533;t=&#65533;&#65533;8&#65533;&#65533;8&#65533;&#65533;&#1162;&#65533;&#65533;&#65533;X&#65533;&#65533;F&#65533;&#65533;Lw&#65533;&#65533;&#65533;]\e&#65533;&#65533;&#65533;&#1550;BZ&#65533;{a^&#175;`
&8By&#65533;$l&#65533;&#65533;&#65533;O&#65533;$&#65533;'Q&#65533;u&#65533;'sn&#65533;K%@U&#65533;&#65533;op&#65533; 0:&#65533;&#65533;&#65533;&#65533;+&#65533;1&#65533;$l&#65533;(&#65533;&#155;&#65533;.&#65533;I&#65533;&#65533;&#65533;[&#65533;&\&#65533;&#65533;&#65533;&#65533;Bj&#65533;9&#65533;&#65533;*|&#65533;q&#65533;&#65533;&#65533;G&#65533;<&#65533;aw&#1805;x&#65533;b;9&#65533;b&#65533;&#65533;wb&#65533;&#65533;&#65533;K&#420428;&#65533;l&#65533; `&#65533;{&#65533;&#65533;j&#65533;V&#65533;a&#65533;b,&#65533;&#65533;!&#65533;&#65533;!&#65533;&#65533;&#65533;_M&#65533;&#925;iT7a0P&#65533;&#65533;kl&#65533;xz&#65533;&#65533; A
`@l@&#65533;=6`X@&#65533;&#65533;&#65533;&#65533;&#65533;H&#65533;&#65533;&#65533;&#351;&#65533;(*l&#65533;A!Z&#65533;&#65533;&#65533;w&#65533;M&#65533;&#65533;VlFh>&#65533;&#65533; L&#65533;&#65533;l&#65533;&#65533;@&#65533;~&#65533;	(Sp&#65533;@
&#65533;&#65533;	&#65533;&#65533;&#65533;&#65533;&#65533;&#65533; (A&#65533;&#65533;&#65533;l&#65533;&#1339;"c&#65533;&#65533;X&#65533;&#65533;  &#65533;1&#65533;&#65533;A&#65533;&#65533;'&#65533;*&#65533;OF|&#65533;S&#65533;Z&#65533;n&#65533;&#65533;&#65533;&#65533;&#1101;&#65533;X&#65533;@ &#65533;&#65533;i&#65533;&#65533;1 ,&#65533;&#65533;L/&#65533;&#65533;&#65533;1&#65533;&#65533;&#65533;`&#65533;&#65533;&#65533;/&#65533;b&r(&#65533;"&#65533;&#65533;&#65533;+&#65533;*@&#65533;&#65533;&#231;&#65533;&#65533;&#65533;~&#65533;&#65533;&#1575;&#990;=z&#65533;&#65533;&#595;&#65533;&#65533;w$R&#65533;&#65533;&#65533;F&#65533;&#65533;&#65533;i'&#65533;H&#65533;w&#65533;&#65533;&#65533;!E;s&#65533;&#521;NL9s&#65533;Ti&#65533;&#65533;M:0m&#652;T&#65533;:u&#65533;^D*&#65533;&&#65533;&#65533;m&#65533;&#65533;&#65533;3&#65533;PU&#65533;WR&#296;&#65533;#I&#65533;=&#65533;D&#65533;,%I&#65533;1R&#65533;H&#65533;!C&#65533;-bWm&#1913;&#65533;&#65533;2d(&#65533;C&#65533;!&#1707;&#65533;/[F&#65533; 9&#65533;$)&#65533;#&#65533;&#65533;E&#65533;&#65533;8&#65533;&#65533;&#269;0&#65533;mk&#65533;&#65533;A&#65533;=&#65533;&#65533;IT(O&#65533;:y&#65533;J&#65533;O&#65533;H&#65533;B&#65533;&#65533;U+V&#65533;R&#65533;*5j&#65533;K&#65533;2Y~)S&#65533;N&#65533;&#65533;s&#164;&#65533;&#1254;&#65533;4a&#65533;t&#65533;ul&#65533;&#1455;&#65533;&#1214;&#65533;&#65533;)U&#65533;]&#354;U&#65533;V-&#65533;&#65533;&#65533;&#65533;&#65533;&#65533;e+&#65533;vR&#65533;V&#370;5&#65533;[&#65533;b&#65533;z&#65533;
&#65533;)&#65533;&#65533;Pa%&#65533;&#65533;p&#65533;&#65533;&#65533;&#65533;%Xh&#65533;D&#65533;Z\1%&#65533;&#65533;P&#65533;&#65533;^&#65533;]~&#65533;E\l&#65533;D,&#65533;&#65533;&#65533;&#65533;&#65533;&#65533;&#65533;f&#65533;&#65533;&#65533;di&#65533;=P&#65533;SN&#65533;&#65533;4&#65533;&#65533;J&#698;&#65533;&#65533;O\;&#65533;&#65533;81&#65533;8M*yD&#65533;F0I&#65533;&#1254;<M&#65533;L4&#65533;&#65533;&#65533;&#65533;&#65533;rdJ,r&#65533;F9&#65533;/E&#65533;l$&#65533; &#65533;K.D	&#65533;3B&#65533;&#65533;F&#65533;&#65533;&#65533;V &#65533;e&#65533;`&#65533;&#65533;&#65533;&#65533;a&#65533;)<e&#65533;Q&#65533;&#65533;dH&#65533;J9&#340;QJI&#65533;Q>&#65533;&#65533;J&&#65533;$&#65533;OLY&#65533;&#65533;&#65533;D!6&#65533;H	e&#65533;J&#65533;&#65533;U&#65533;I&#65533;&#65533;B&#65533;&#65533;&#65533;&#65533;3B8?&#65533;&#65533;^&#65533;&#65533;WA)d&#65533;89D&#65533;B$&#65533;@&#65533;&#65533;*+&#65533;tEZD&#65533;6B&#65533;`&#65533;Wa&#65533;&#65533;>&#65533;&#1440;]&#65533;&#65533;#&#65533;]&#65533;ph&#65533;&#65533;&#65533;&#65533;c8&#65533;H&#65533;9&#65533;&#65533;&#65533;&#65533;
&&#65533;&#65533;&#65533;/&#65533;&#65533;&#65533;
x &#65533;p&#65533;&#65533;&#65533;&#65533;"&#65533;4&#65533;&#65533;(&#65533;&#65533;H&#65533;&#65533;&#65533;J*&#65533;;f*&#65533;&#65533;&#65533;&#65533;&#65533;c&#65533;&#65533;G&#65533;X6&#65533;&#65533;&#65533;*&#65533;&#65533;`aB&#65533;&#65533;*&#51715;&#65533;&l2&#65533;&#65533;&#65533;@&#65533;`&#65533;&#65533;&#65533;n&#65533;i@ !6&#65533;:&#65533;"8&#65533; &#65533;&#65533;&#65533;&#65533;	&#65533;&#65533;C&#65533;;&#65533;&#65533;"<&#65533;&#65533;C&#65533;&#65533;&#65533;>&#65533;(&#65533;"&#65533;C&#65533;:&#65533;&#65533;]&#65533;&#822;[&#65533;v&#65533;e&#65533;&#65533;&#17851;&#65533;o&#65533;&#65533;&#65533;&#65533;;&#65533;&#65533;#%&#65533;.&#65533;(&#65533;<&#65533;	&#65533;&#65533;&#65533;&#65533;&#614;9>&#65533;[&#65533;&#65533;&#65533;&#65533;s&#65533;&#65533;Xm&#65533;&#65533;W&#65533;&#65533;M&#65533;&#65533;&#65533;;&#65533;&#65533;&#65533;^&#65533;(g:D&#65533;|&#65533;I&&#65533;&#65533;&#65533;&#65533;&[$&#65533;&#65533;p&#65533;&#65533;o&#65533;<w&#65533;&#1928;8&#65533;&#65533;&#65533;'
&#65533;B&#65533;&#205;6&#65533;&#65533;5&#65533;H&#65533;9o&#65533;&#65533;Y&#65533;"&#65533;$&#65533;&#694;|&#65533;&#65533;&#65533;&#65533;bD&#65533;q$-&#65533;&#65533;od&#65533;&#65533;&#65533;/&#65533;&#65533;&#65533;L&#65533;'s&#65533;I&#65533;&#65533;I@&#65533;&#65533;&#65533;$&#214;&#65533;&#65533;&#65533;~&#65533;D!&#65533;(M&#65533;d&#65533;(D)S&#65533;&#65533;&#65533;&#65533;&#65533;+\&#65533;
E&#65533;&#65533;&#265;N&#65533;&#65533;&#65533;L I8&#65533;&#65533;&#271;&#65533;r	-]B&#65533;&#65533;(0&#65533;&#65533;Qh&#65533;;&#65533;&#65533;&#65533;)&#65533;(&#65533;&#65533;xp&#65533;&#517;&#65533;.RD]&#65533;&#65533;&#65533;`EO&#65533;&#65533;V&#65533;bD.2-d&#65533;&#65533;U&#65533;&#65533;&#65533;&#1632;&#65533;f&#65533;&#65533;&#65533; &#65533;x&#65533;h&#65533;B&#65533;+t!_&#520;&#65533;&#65533;E/RdD]&#65533;1$&#65533;&#65533;/&#65533;F&#65533;&#65533;C&#65533;&#65533;&#65533;,`&#65533;DR&#65533;&#65533;&#65533;I!&8&#65533;#K\&#65533;86T&#65533;':a&#65533;
~5&#65533;&#260;Y(1%&#65533;R5&#65533;h&#65533;	&#65533;&#297;&#65533;8bM&#65533;,&#65533;d&#65533;&#65533;&#65533;5B&#65533;&#65533;N&#65533;&#65533;&#1174;Ab0&#65533;%2&#65533;S&#65533;&#65533;Au&#65533;.x!&#65533;BH&#65533;E+E
&#65533;&#65533;&#65533;H&#65533;&#65533;"+X&#65533;
&#65533;l&#65533;Q>r!'H&#65533;
X&#65533;\&#65533;}(&#65533;N\&#65533;2&#65533;&#65533;&#65533;&#65533;&#65533;l&#65533;I&#65533;n&#65533;&#65533;`&#65533;&#65533;@&#65533;
ZYYV"&#65533;&#65533;WG &#65533;+&#65533;0hX&#65533;CT&#65533;/&#65533;s&#65533;&#65533;>S&#65533;y&#65533;3oY&#65533;^&#65533;&&#65533;&#65533;&#65533;&#65533;G}&#1360;<&#65533;&#65533;z8&#65533;HP&#65533;H@&#65533; 0&#65533;	(&#65533;`&#65533;@&#65533;&#65533;@
c`M&#65533;@<dn&#65533;&#65533;&#65533;D&#65533;&#442;&#65533;&#65533;&#65533;qA&#65533;&#65533;&&#65533;&#65533;&#65533;&#65533;=0&#65533;6 &#65533; f&#65533;@2`&#65533;A!p&#65533;&#65533;^&#65533;&#65533;&#65533;5 &#65533;  &#65533;#&#65533;A	&#65533;&#65533;@g&#65533;&#65533;&#65533;!C Ap&#65533;&#65533;&#65533; (&#65533;T`> &#65533;b9I&#65533;&#65533;*R6&#65533;&#65533;&#65533;qs{HQ&#65533;&#65533;&#65533;.&#65533;kH&#65533;&#65533;&#65533;&#65533;A&#65533;&#65533;&#65533;S\ds&#65533;.&#65533;&#65533;&#65533;u&#65533;}&#65533;&#65533;&#65533;&#65533;&#65533;(&#65533;u&#65533;B&#65533;-&#65533;&#65533;~&#65533;&#65533;&#65533;&#65533;&#65533;|;&#1154;&#65533;&#65533;&#65533;e&#65533;EFb&#65533;&#1689;m&#65533;s.&#65533;H&#65533;&#65533;&#65533;&#65533;( &#65533;C&#65533;']&#65533;&#65533;&#65533;n&#65533;&#65533;h&#65533;&#65533;&#65533;&#65533;D&#65533;u&#65533;&#65533;&#65533;&#65533;&#65533;&#65533;&#65533;Ag@[&#65533;&#65533;_&#65533;T.&#65533;h&#65533;b&#65533;?&#65533;H&#65533;}u&#65533;$ &#1560;&#65533;&#65533;~&#65533;J&#65533;"&#65533;?&#65533;&#65533;&#65533;L&#65533;+c&#65533;&#65533; &#65533;&#65533;d%&#65533;&#65533;R&#65533;&#65533;&#65533;%&#65533;&#65533;)"&#65533;Kt"&#65533;EkB&#65533;U&#65533;&#65533;&#65533;&#290;+nc
L:&#65533;&#65533;&#1540;++!&#65533;&#65533;&#65533;&#65533;}&#65533;r&#65533;-&#65533;D&#65533;&#65533;HS&#65533;&#33704;V,&#65533;&#65533;&#65533;8T&#65533;r&#65533;_&#65533;B&#65533;&#65533;&#65533;&#842;]&#65533;&#65533;_&#65533;L&#65533;r-f&#65533;&#65533;Q&#65533;GT&#65533;P#&#65533;&#65533;H&#65533;&#65533;*&#65533;8&#65533;T&#65533;&#65533;&#65533;&#65533;jb&#65533;ED&#65533;&#65533;&#65533;&#65533;
0vq&#65533;q(&#65533;2y@&#65533;G&#65533;&#65533;b&#362;E&o\&#65533;$Az&#65533;N&#65533;kL&#65533;I&#65533;&#65533;&#65533;&#65533; &<&#65533;&#65533;Q&#65533;&#65533;8&#65533;sr&#65533;J &#65533;r&#65533;e&#65533;M&.`.E"&#65533;&#65533;S&#65533;[&#65533;&#65533;$"2&#65533;&#65533;D(N&#65533;Z&#65533;y&#65533;&#65533;&#65533;2	&#65533;\h&#65533;&#65533;Y&#358;w&#65533;&#65533;B&#65533;p&#65533;mJa&#65533;H&#65533;">&#65533;E&#65533;&#65533;&#1546;$&#65533;&#65533;&#4367;*!&#65533;M0-&#65533;&#65533;&#65533;"&#65533;&#65533;&#65533;&#65533;-x&#65533;&#65533; &#65533;&#65533;&#65533;&#65533;&#65533;E,&#65533;#` &#65533;/.h&#65533;e&#65533;&E&#65533;2&#65533;&#65533;qD&#65533;&#65533;`&#65533;&#65533;X&#65533;gG=&#65533;&#65533;&#65533;&#65533; t&#65533;8 &#65533;&#65533;&#65533;&#65533;&#65533;&#65533;P&#65533;,`&#65533;(XBD6&#65533;&#65533;&#65533;&#65533;[&#65533;S&#29072;&#65533; &#65533;p&#65533;&#65533;yp&#65533;Z1&#65533; &#65533;
R0&#65533;q&#65533;h&#65533;
&#65533;&#1030;? bv8&#65533;^P&#65533; 
H&#65533;P&#65533;!m&#65533;&#65533;F&#65533;&#65533;:&#65533;S&#65533;\@	,&#65533;@&#65533;`&#65533;&#65533;8&#65533;&#1018;,SU&#65533;&#65533;&#946;&#65533;j&#65533;A&#1204;&#65533;&#65533;&#65533;i|&#65533;J&#65533;R&#65533;&#65533;&#65533;%&#65533;,&#65533;&#65533;&&#65533;&#65533;&#65533;&#873;&#65533;HrT&#682;&#65533; &#65533;+H&#65533;&#65533;&#65533;&#65533;&#65533;&#65533;'&#65533;&#65533;]Hh&#65533;&#65533;&#65533;&&#65533;#&#65533;&#65533;&#65533;q&#65533;B{&#65533;wqQ&#65533;&#65533;H,7^&#65533;&#65533;wA1J&#65533;&#65533;&#65533;&#65533;&G&#65533;&#65533;uO6&#65533;&#65533;&#65533;&#65533;q`&#65533;P&#65533;&#65533;_&#65533;*jVa&#65533;}p&#65533;&#65533;ua&#65533;&#21952;$>B&,&#65533;&#65533;&#65533;&#65533;g&&#65533;&#65533;E&#65533;&#65533;*&#65533;&#65533;
	z&#65533;&#65533;dq&#65533;X&#65533;2&#65533;o&#65533;&#65533;&#65533;&#65533;Y$&#65533;&#65533;Ha<&#65533;h&#65533;6j&#65533;f&#65533;&#65533;F&#65533;>&#65533;&#65533;f(8&#65533;U&#65533;&#65533;1&#65533;&#65533;&#1063;&#65533;&#65533;#&#65533;z&#262;2@R&#65533;RP!&#65533;^&#65533;T$&#65533;$|&#65533;R?&#65533;&#65533;&#65533;v&#65533;&#65533;&#65533;&#65533;&#65533;&#65533;&#65533;&#65533;(&#65533;&#65533;&#65533;h&#65533;&#65533;&#65533;&#65533;t&#65533;@dX&#65533;0&#65533;&#65533;T&#65533;&#65533;,|AP&#65533;&#592;&#65533;&#65533;&#65533;,D&#65533;&#65533;&#65533;Hj&#65533;&#65533;&#65533;#F&#65533;&#65533;'&#65533;l&#65533;&#65533;r$&#65533;&#65533;6	&#65533;Wc&#65533;HDH;0%5&#65533;)&#65533;H&#65533;GzD&#65533;8&#65533;&#65533;4A&#65533;K&#674;&#65533;@&#65533;&#65533;h&#65533;8&#65533;|<&#65533;&#65533;,0&#65533;&#65533;-@L2*aD!&#65533;CF&#65533;&#65533;&#41161;&#65533;&#65533;&#65533;A&#65533;&#65533;jA&#65533;,%RT&#65533;&#65533;&#65533;&#65533;YA&#65533;&#65533;&#65533;:8.F&#65533;fAB&#65533;(&#65533; &#65533;T&#65533;Z&#65533;&#65533;96&#65533;,J|vM0&#65533;B0&#65533;B0&#65533;&#65533;&#65533;2.Y6&#65533;&#65533;&#65533;&#65533;&#65533;K&#65533;&#65533;&#65533;&#65533;.
(&#65533;&#65533;G&#65533;&#65533;1&#65533;b&#65533;&#65533;&#65533;3&#65533;%&#65533;v&#65533;&#65533;&#65533;W4&#197;&#65533; p`0`$ &#65533;#``&#65533;&#65533; @x &#65533; s6&#65533;]&#65533;&#65533;&#65533;&#65533;%]&#65533;&#65533;
jDkn&&#65533;!&#65533;&#65533;&#65533;<`X@&#65533;@   &#65533;t&#65533;&#65533; q&#65533; &#65533;`	N&#65533;&#65533; &#65533; &#65533;F &#65533;&#65533;&#65533;&#65533; &#672;&#65533;`&#65533;&#65533;z >&#65533;( &#65533;&&#65533; ` &#65533;8&#65533;&#65533; &#65533;N&#65533;.&#65533;&#65533;n&#65533;(&#65533;&#65533;&#65533; &#65533;&#65533;!&#65533;]&#65533;&#65533;!&#65533; n(&#65533;&#65533;-&#65533;&#65533;&#65533;jt(&#65533;&#65533;&#65533;r&#65533;>&#1009;*b&#65533;T&#65533;&#65533;,+/]&#65533;(H&#65533;!&#65533;&#65533;vng)&#65533;b*&#65533;&#65533;&#65533;y$&#169;0&#65533;&#65533;&#65533;&#65533;0&#65533;&#65533;&#65533;+oN&#65533;&#65533;B&#508;lb(t&#65533;mJ&#65533;1&#65533;b&&#65533;&#65533;&#1664;&#65533;K3%)6d&#65533;G&#65533;&#65533;&#65533;&#65533;&#65533;&#65533;@&#65533;#&#65533;&#65533;&#65533;b&#1976;&#65533;}0C-v&#65533;&#65533;&#65533;xL2N&#65533;&#65533;M!2.0
C.&#65533;&#65533;K&#65533;&#65533;a&#65533;&#65533;&#65533;&#146;&#65533;L6&#65533;.&#65533;&#483;&#65533;&#65533;,&#65533;&#65533;#&#65533;&#65533;&#65533;&#65533;^q&#65533;8&#65533;!&#65533;R,2&#65533;&#65533;&#65533;1&#65533;1X&#65533;SRCG4&#65533;5NAD>^1@jc@fE"@&#65533;&#65533;&#65533;\&#65533;w&#65533;E&#65533;<&#65533;&#65533;6Z&#65533;A&#65533;&#65533;zlA&#65533;&#65533;
D&#65533;&#65533;^AHn&#65533;Rx!P&#65533;&#65533;|&#65533;C&#65533;&#65533;P&#65533;&#65533;EJ&#65533;>&#65533;pB$&#65533;E&#65533;&#396;,&#65533;$&#65533;R&#65533;&#65533;L&#65533;G{&#65533;;J&#65533;&#65533;0H&#65533;m&#65533;$&#65533;r,&#65533;M8&#65533;4&#65533;&#65533;&#65533;R&#65533;&#1374;4&#65533;.&#65533;&#65533;&#65533;B.~&#65533;S&#65533;&#65533;(&#65533;&#65533;hE&#65533;,P&#65533;&#65533;&#570;(HQ&#65533;h&#65533;&#65533;L&#65533;H&#65533;&#65533;x1B&#65533;&#1666;q&#65533;&#264;&#1280;d&#65533;&#65533;b
&#65533;&#65533;&#65533;&#65533;&#65533;B-&#65533;&#65533;&#65533;&#65533;&#65533;|&#65533;&#65533;&#65533;Q&#65533;1&#240;&#65533;.&#65533;-73L+&#65533;&#65533;&#65533;W&#65533;F&#65533;#N&#65533;&#65533;"&#65533;&#65533;W&#65533;@&#65533;&#65533;N (&#65533;&#65533;2&#65533;&#65533; &#65533; &#65533;&P@&#65533;&#65533;6&#65533;&#65533;&#65533;&#65533;&#65533;&nguN&#65533;]L&#65533;&#65533;@"&#65533; g&#1701;&#65533; &#65533;&#65533;P`$a&#65533;X.&#65533;`%#&#65533;&#65533;&#65533;&#65533;`D&#65533;
`k&#65533;&#65533;Z&#65533;<&#65533;h v T&#65533;(&#65533;P.hh&#65533; 0@&#65533;&#65533;
&#65533; P'&#65533;`&#65533;c>&#65533;r@&#65533;&#65533;&#902;%F&#65533;B&#65533;&#65533;&#65533;Wv&#65533;&#65533;&#65533;%2&#504;<B`'"&#65533;np&#65533;b&#65533;&#65533;%F&#65533;l,O&#65533;*"grBd&#65533;E&#65533;&#65533;$no'Db&#65533;p"g&#65533;z&#65533;&#65533;&#65533;`/wh6&#65533;&#65533;&#65533;fsGf7&#65533;3&#65533;&#65533;$F&#65533;&#65533;2m&#65533;%&&#65533;+b&#65533;`4&#1632;5&#65533;Bx4&#65533;&#65533;&#65533;&#65533;)\&#65533;)&#65533;'&#65533;&#65533;^&#65533;&#65533;f&#65533;W&#65533;&#65533;&#65533;{&&#65533;kl,&#65533;B&#65533;$&#65533;dHP	&#65533;Q&#65533;2&#830;&#65533;K&#1967;+&#65533;&#65533;, &#65533;-&#65533;o, (1&#65533;B1C&#65533;6&#1345;&#65533;0&#65533;&#65533;&#65533;&#65533;&#65533;1o&#65533;R@&#65533;9(&#65533;q&#834;c&#65533;&#65533;D&#65533;:&#65533;G:&#65533;*&#65533;k&#65533;JAW&#65533;&#65533;&#65533;Me4&#65533;&#65533;&#65533;"&#65533;O$&#65533;r&#65533;N1}&#65533;&#65533;H&#65533;bA&#65533;Pu]v&#65533;a&#771;	{A&#65533;&#65533;&#65533;&#65533;&#65533;?\a&#65533;RD=xaD&#65533;&#65533;zP&#65533;y&#65533;&#65533;&#296;&#65533;&#65533;v&#65533;w&#65533;&#65533;v&#65533;L&#65533;F&#65533;A&#65533;&#65533;5&#65533;	P&#65533;&#65533;&#65533;&#65533;$&#65533;M&#65533;](a&#65533;&#65533;j,&#65533;&#65533;o&#65533;&#65533;&#65533;&#65533;&#65533;&#65533;"&#65533;P&#65533;&#65533;&#65533;IY&#65533;&#65533;&#65533;&#65533;&#65533;@\&#65533;vat>&#65533;&#65533;A&#65533;w&#65533;M&#1783;M&#65533;?&#65533;F&#65533;&#65533;9<!&#65533;`&#65533;'8q&#65533;&#65533;|;TS&#65533;n&#65533;-&#772;0**/&#65533;V&#65533;V&#65533;b&#65533;&#65533;&#65533;C&#65533;-&#65533;v~&#65533;&#65533;..5&#65533;&#65533;/[&#65533;&#65533;SK&#65533;T&#65533;&#449;DX&#65533;&#65533;\&#65533;&#65533;&#65533;&#65533;	&#65533;&#65533;&#65533;&#65533;X&#65533; R+ `V&#65533;&#65533; &#65533;@8&#65533;&#65533;B^&#65533;&#65533;]V&#65533;&#65533;&#65533;&#65533;oX&#65533;&#65533;&#65533;&#65533;&#65533;*&#65533; &#65533;<&#65533;N 0&#65533;&#65533;L&#65533;	&#65533;&#65533;&#65533;dB&#65533;&#65533;@&#65533; 4@jr&@ &#65533; $ `:@&#65533;`&+\	&#65533;  @N&#65533;h&#65533;&#65533; &#65533;@*&#65533;&#65533;8&#65533;#b%(&#65533;X&#65533;Gn&#65533;uW&#65533;v&#65533;(<&#65533;bE&#65533;.&#65533;kvt&#65533;l$&#65533;&#65533;&#65533;&#65533;&h&#46481;&#65533;&#65533;>f)0&#65533;j"'4r&#65533;&#65533;jv&#65533;K4&#65533;6b
3dUsd&#65533;&#65533;&#65533;b&#65533;&#65533;B&#65533;s)&#65533;&#65533;bh1otx&#65533;)&#65533;'&#65533;&#65533;&#65533;&#65533;&#1659;&#65533;+&#65533;&#65533;+b^3y&#65533;&#65533;&#65533;`&#65533; &#65533; &#65533; &#65533;&#65533;&#65533;T&#65533;6&#65533;&#65533;l	&#65533;+ A&#65533;\K&#65533;&#65533;&#65533;>&#65533;(i2&#65533;gn'&#65533;.&#65533;&#65533;d8k,8eai:&#65533;"&#65533;B&#65533;&#65533;	qaa&#65533;&#65533;&#65533;")&#65533;*m&#65533;&#65533;&#65533;b&#65533;&#65533;m&#65533;&#65533;J&#65533;B&#65533;B&#65533;&#65533;&#65533;&#65533;&0<&#65533;&#65533;{&#65533;&#65533;&#65533;&#65533;&#65533;D&#65533;Ol0&#65533;&#65533;I A&#65533;&#33676;&#65533;E&#65533;&#65533;&#65533;&#65533;U&#65533;&#65533;i&#65533;u&#65533;&#65533;AV&#65533;&#65533;j&#65533;&#65533;&#65533;&#65533;P&#65533;&#65533;&#65533;:z&#65533;<&#65533;F?&#65533;{&#65533;w&#65533;jCy}&#65533;RD&#65533;r&#65533;=f&#65533;&#65533;P&#65533;&#65533;&#1302;&#65533;M&#65533;&#65533;~-&#65533;&#1380;&#65533;&#65533;*L1&#65533;&#65533;Pk&#65533;:&#65533;&#65533;+&#65533;&#65533;S8a<Qb&#65533;]C&#65533;&#65533;P&#1411;&#65533;&#1474;&#65533;&#65533;A_&#65533;A&#65533;hB&#65533;&#782;7&#65533;Ex7&#65533;2%_&#65533;4,&#65533;&#65533;&#65533;-n&#65533;&#65533;-&#65533;%&#65533;&#65533;&#65533;&#65533;&#65533;q1&#65533;qR&#65533;&#65533;&#65533;PM&#65533;N&#65533;&#65533;&#65533;&#65533;&#65533;&#65533;3PG&#65533;&#65533;&#65533;&#65533;&#65533;D`&#65533;`&#65533;&#65533;Q&#65533;$&#65533;&#65533;_2`&#65533;&#65533;&#65533;-!>&#65533;&#65533;;&#65533;&#65533;!&#65533;#&#65533;&#65533;v&#65533;*&#65533; `<@B&#65533;&#65533;&&#65533;&#1952;!&#65533;&#65533;f&#65533;u&#65533; , \&#65533;k `&#65533;i&#65533;&#65533; F@&#65533;&#65533;&#65533; 
+Go&#65533;pB&#65533;c&#1094; &#65533;.m&#65533;&#65533;eu&#65533;)&#65533;q8&#65533;&#1030;&#65533;j&#65533;rN&#65533;&#65533;.&#65533;'&#65533;&#65533;qR&#65533;l&#65533;&#65533;p&#65533;"gG&#65533;#&#65533;($&#65533;&#65533;[B&#65533;&#65533;2&#65533;Yi&#65533;&#65533;>O&#65533;&#65533;&#65533;&#517;&#65533;(&#65533;&#65533;yv&#65533;&#695;9&#65533;&#65533;d&#65533;j`3G&#65533;@&#65533;&#65533;&#65533;&&#1792;&#65533;&#1657;&#65533;b&#65533;%F&#65533;&#65533;`&#65533;&#65533;&#65533;&#65533;&#1184;&#65533; hN&#65533;l&#65533;V&#65533;&#65533;&#65533;&#65533;&#65533;=&#65533;4&#65533;0&#65533;-*1&#65533;&#65533;V1&#65533;&#65533;&#65533;]&#65533;&#65533;S&#65533;QC&#65533;7&#65533;&#65533;&#1047;#&#65533;`&#65533;I:&#65533;/"&#65533;&#65533;&#65533;4&#65533;Rp&#65533;A7&#65533;h9&#65533;5PCIn&#65533;5V]5\}&#65533;&#65533;&#65533;&#65533;&#65533;&#1409;&#65533;&#65533;Y&#1676;b&#65533;&#894;&#65533;W&#65533;&#65533;C=M=&#65533;&#65533;&#65533;&#875;k&#65533;x&#65533;&#65533;&#65533;&#65533;&#65533;&#1631;7B%&#1657;Z6&#65533;v&#65533;L&#65533;&#65533;&#65533;d&#65533;t&#65533;&#65533;}&#65533;&#1553;m&#65533;0&#1072;&#524;&#65533;&#65533;&#65533;&#65533;N[&#65533;5A&#65533;&#65533;&#65533;&#65533;&#65533;#&#65533;V&#65533;&#65533;`!y-e;6&#65533;&#65533;Jc&#65533;T&#65533;%]&#65533;&#65533;&#65533;B2&#65533;&#65533;&#578;&#65533;0&#65533;&#65533;&#65533;&#65533;&#65533;"[&#1846;,&#65533;&#868;Q&#65533;&#65533;&#65533;&#65533;&#65533;&#65533;}&#65533;&#65533;M&#65533;&#65533;cR&#65533;PT,<ba&#65533;Y&#65533;F&#65533;&#65533;)&#65533;&#65533;i&#65533;&#65533;]6F&#65533;&#928;&#65533;9&#65533;1#[&#65533;)&#65533;&#65533;&#65533;&#65533;&#65533;6JR&#65533;&#65533;&#65533;&#65533;&#65533;&#65533;:9&#65533;&#65533;&#1351;~&#65533;ei&#1457;&#65533;5&#59628;&#65533;&#65533;BwI~&#65533; h&#65533;&#65533;`&#65533;`T&#65533;*  &#65533; &#65533;^'&#65533;|@!&#65533;&#65533;X&#65533;*!&#65533;J&#65533;&#65533;>&#65533;&#65533;2r&#1030;&#65533;@&#65533;&#65533;&#65533;&#65533;8`2@@&#65533;&#65533;_&#65533;c&#65533;&#65533;&#1792;"&#65533; 
d@&#65533; ,<\&#65533;&#65533;	&#65533;&#65533;&#65533;^ &#65533;&#65533;&#65533;v&#65533;&#65533;&#65533;lRy&#65533;0&#65533;r4&&#65533;$b&#65533;&#65533;&#65533;&#65533;[V&#65533;r&#65533;&#65533;7&#65533;%&#65533;+&#65533;l&#65533;'l&#65533;&#65533;R&#65533;&#65533;?3&#65533;&#65533;&#65533;|&#65533;&#65533;&#65533;Yy&#774;m\kt&#65533;&#65533;5G&#65533;5&#65533;K&#59157;9&#65533;&#65533;.&#65533;c&#65533;b&#65533;&#65533;&#65533;&#65533;|&#65533;&#65533;&#1049;&#65533;&#65533;&#65533;&#65533;)fp&#65533;&#65533;&#65533;&#65533;&#65533;&#65533;&#65533;&#65533;&#65533;&#1851;&#65533;y&#65533;j&#65533;&#65533;&#384;&#65533;`(&#1312;&#65533;&#65533;&#65533;&#65533;z&#65533;
&#65533;K BR#FA&#65533;4&#65533;&#65533;&#133;
%=j&#65533;&#65533;&#65533;C&#65533;1Hb&#65533;H+yl&#65533;&#65533;&#65533;A&#65533;$+e&#65533;2&#65533;&#65533;N&#65533;4U&#65533;&#65533;&#65533;!D+yE&#65533;T*U&#65533;J&#65533;,&#65533;jU&#65533;&#65533;C]&#610;&#65533;&#65533;&#65533;Q&#65533;<&#65533;&#65533;$J&#65533;'&#65533;&#65533;F&#65533;r&#65533;&#65533;S(&#65533;&#65533;&#65533;&#65533;&#65533;$*&#65533;)&#65533;D[&#65533;&#65533;E&#726;&#1717;l&#65533;&#1978;&#65533;&#65533;&#65533;[&#65533;&#65533;z&#13675;&#1520;&#65533;&#128;&#65533;+w0_&#65533;&#65533;&#65533;u&#65533;&#65533;&#65533;&#65533;&#65533;&#65533;&#65533;&#65533;.]&#65533;q&#341;&#1354;&#65533;&#65533;[&#65533;&#65533;&#65533;&#65533;5&#65533;1&#65533;{}&#65533;+&#46443;&#1390;&#65533;&#65533;6&#65533;-X&#65533;j&#65533;M&#65533;&#65533;3&#65533;&#65533;&#65533;T}%&#65533;&#65533;PU&#65533;H/N&#65533;W&#65533;([^&#65533;&#65533;)S%&#65533;'Ari&#65533;#G&#65533;&#65533;wd&#65533;Q&#65533;C&#65533;2&#65533;hb&#65533;&#65533;&#65533;&#65533;7&#65533;(a%L&#65533;:}2e&#65533;&#65533;,&#65533;ko	&&#65533;j&#65533;&#65533;&#65533;\N&#65533;&#65533;2&#65533;'&#65533;&#65533;BJ*&#65533;&#65533;UK&#65533;&#65533;B&#65533;+&#65533;&#65533;&#65533;k&#65533;&#65533;&#65533;&#65533;O&#65533;&#65533;&#65533;);&#65533;&#65533;&#65533;&&#65533;4&#65533;&#65533;D&#65533;w"&#65533;&#65533;&#65533;&#65533;"&#65533;&#65533;&#65533;"2&#65533;G&#65533;D.&#65533;&#65533;aT&#65533;&#65533;&#13324;&#65533;&#65533;{&#65533;H&#65533;N
BH&#65533;&#65533;$&#65533;!&#65533;&#65533;%&#65533;&#65533;&#65533;$ XrH!}&#65533;a#L&#65533; 	< &#65533;
@ A&#65533;P0&#65533;^&#65533;&#65533; &#65533;&#65533;&#65533;{&#65533;qG&#65533;&#65533;J&#65533;y&#65533;q&#65533;o&#65533;&#65533;qhG|`@&#65533;6&#65533;8&#65533;@8dQ&#65533;h&#65533;!Gu&#65533;&#65533;g&#65533;&#65533;eT&#65533;&#65533;&#65533;
k&#65533;&#65533;p&#65533;&#65533;!&#65533;P&#65533;q&#65533;Qs&#65533;:G&#65533;v
&#65533;n&#65533;!w&#65533;&#65533;r mx&#34887;s8&#65533;mo&#65533;&#65533;mq&#65533;&#65533;FvX&#65533;&#65533;&#65533;^[l&#65533;&#65533;*h&#65533;kn&#65533;s&#65533;&#65533;.t&#65533;&#1129;&#65533;o&#65533;m&#65533;&#65533;&#65533;&#65533;/&#65533;&#65533;&#65533;&#65533;&#65533;<&#509;&#65533;&#65533;kp&#65533;&#65533;G&#65533;&#65533;&#41031;&#65533; _&#65533;&#1910;Ap&#65533;&#65533;>&#65533;/&#65533;s&#65533;&#65533;n&#65533;&#65533;&#65533;&#65533;&#65533;&#65533;jgx&#65533;-2&#65533;&#65533;&#65533;&#65533;c[,&#65533;&#65533;&#145;&#65533;&#65533;&#929;r&#65533;&#1095;&#65533;^
2H&#65533;&#65533;$&#65533;&#65533;#&#65533;&#65533;&#65533;CMsd$V_&#65533;}u$&#65533;\&#65533;t&#65533;N_cy&#65533;,&#65533;5$&#65533;a&#65533;v&#1688;X"&#65533;&#65533;&#65533;1dI&#1690;p&#65533;N&#65533;&#65533;J&#1953;|&#65533;&#65533;&&#65533;E"&#65533;"&#65533;`wI'&#65533;&#65533;&#65533;&#65533;q&#65533;&#65533;&#65533;JYC&#65533;&#710;&#65533;(u&#65533;&#65533;MQ5&#65533;U&#65533;Te&#65533;q&#65533;&#65533;r
*&#65533;8&#65533;Y&#65533;&#65533;&#139;.&#65533;&#32919;&#65533;XW[y&#65533;B;/&#65533;&#65533;&#65533;0&#65533;&#65533;&#65533;&#65533;&#65533;&#65533;&#65533;&#65533;-&#65533;&#65533;&#65533;0&#65533;&#65533;R<c&#65533;&#65533;&#1163;0&#65533;/&#65533;j&#65533;"K&#65533;&#65533;&#65533;RW&#65533;&#65533;S&#65533;2&#65533;&#65533;W0&#831;>K&#65533;&#149;E&#65533;j&#65533;&#65533;&#65533;,&#65533;&#65533;E&#65533;~&#65533;&#65533;&#65533;
*&#65533;&#65533;&#65533;&#65533;,&#65533;&#65533;R&#65533;,&#65533;&#65533;&#65533;&#65533;T&#65533;&#65533;s&#65533;&#65533;&#65533;&#65533;&#65533;&#65533;&#65533;m&#65533;h&#65533;%&#65533;C&#65533;Ilk	&#65533;NC &#1117;&#65533;("&#65533;I"<h&#65533;*&#65533;&#65533;&#65533;&#65533;&#65533;&:&#65533;&#65533;P&#65533;&#65533;&#65533;&#65533;Zp&#65533;&#65533;.&#65533;HE&#65533;D&#65533;
V&#65533;"&#65533;P,j!&#65533;&#65533;fz&#65533;P&#65533;+&#65533;'&#65533;X&#65533;o(&#65533;PJ&#65533;L1&#65533;T&#66018;&#65533;Dt2&#65533;6	>&#65533;E&#65533;&#65533;&#65533;&#65533;&#65533;ID&3&#65533;&#65533;H&#65533;&#65533; i&#591;&#65533;&#1416;&#65533;1H4&#65533;&#65533;4A&#65533;&#65533;hL
&#65533;&#65533;(BB&#65533;Q&#65533;z&#65533;&#65533; &#65533;&#65533;&#65533;"i&#65533;BZ&#65533;&#65533;4&#65533;p&#65533;&00@&#65533;&#65533;&#65533; 8&#65533;!&#65533; &#65533;(&#65533;< jX&#65533;&#65533;&#65533;&#65533;Q-
t&#65533;B*P&#65533; `&#65533;&#65533;p&#65533;&#65533;`
hp&#65533;&#65533;p&#65533;&#65533;&#65533;!hP
&#65533;-&#65533;`
 &#65533;&#65533;bU k&#65533;* &#65533;&#65533;&#65533;i1&#65533;Y%&#65533;&#65533;&#65533;&#65533;<&#65533;a&#65533;&#65533;&#65533;C&#65533;&#65533;&#65533;&#65533;q&#65533;STw&#65533;C&#65533;P-9D&#65533;Wq&#65533;&#226;&#65533;*<&#1793;W&#65533;'&#65533;&#65533;@&#65533;^&#65533;K&#65533;BY&#65533;x&#65533;&#65533;g)L&#65533;&#65533;Z&#65533;&#65533;&#1027;6&#735; &#65533;&#65533;C&#65533;&#23236;]&#65533;u&#65533;&#65533;&#65533;&#975;9&#65533;^&#65533;&#65533;&#1397;&#65533;&#1170;&#65533;K&#65533;&#65533;&#1589;&#65533;e&#65533;u&#65533;&#65533;&#65533;&#65533;\&#1314;J&#65533;&#65533;n4&#65533;&#65533;&#65533;&#65533;%&#65533;c&#65533;k`>&#65533;&#65533; &#65533;2&#65533;&#65533;&#65533;&#65533;&#65533;&#65533;?&#65533;&#65533;Pr&#65533;,XqH&#65533;&#1032;f4A&#65533;pi&#65533;&#65533;&#65533;C&#65533;&#65533;&#65533;Tp!	&#65533;&#65533;&#65533;S&#65533;p&#65533;!&#65533;&#65533;H".&#65533;&#65533;&#65533;d%)&#1604;%&#65533;&#65533;&#65533;&#65533;[&#65533;I*8&#65533;9b&#65533;%O&#65533;&#65533;&#65533;4&#65533;&#65533;&#65533;&#65533;&#65533;&#65533;&#65533;+Q&#65533;V&#65533;&#65533;&#65533;K&#65533;
_?&#65533;&#65533;&#65533;&#65533;@&#65533;&#65533;	&#65533;gY&#65533;&#65533;&#65533;&#65533;&#65533;~&#65533;&#65533;H&vm&#65533;&#46135;&#65533;&#65533;&#65533;&#65533;&#65533;&#65533;gLC&#65533;^&#65533;B&#65533;s&#65533;&#65533;&#65533;&#65533;&#65533;&#65533;4&#65533;&#65533;&#65533;m&#65533;'&#65533;&#65533;&#65533;&#65533;8FcL&#65533;&#65533;&#65533;q~e1&#65533;l^&#65533;>&#65533;D&#65533;&#65533;p&#65533;Pf&#65533;&#473;&#1962;e&#65533;#&#65533;qB&#1109;&#65533;iE*Z&#65533;&#65533;6a&#65533;K&#65533;&#65533;t&#65533;Z-&#65533;&#65533;&#65533;&#301;v<&#65533;Q&#65533;GT&#65533;&#65533;&#65533;N&#65533;&#65533;B&#65533;&#16567;&#65533;/-\Q&#65533;&#65533;&#65533;(&#51909;b&#65533;&#65533;Cg&#65533;&#65533;Qf9&#65533;c!&#65533;&#65533;&#201;f&#65533;D&#65533;&#65533;`H1&#65533;&#65533;F4&#1745;&&#65533;4#&#65533;m&#65533;A&#65533;&#419;&#65533;H&#141;>&#65533;j2A&#65533;X&#65533;/-&#65533;&#65533;\&#65533;&#1182; 1&#65533;+&#65533;KI&#65533;&#65533;!&#1064;&#65533;E&#65533;<&#65533;&#65533;`I	T`&#65533;&#65533;p |&#65533;R8&#65533;&#65533;&#65533;'&#65533;&#65533;S&#65533;&#65533;&#65533;&#65533;^	(:`&#65533;g B&#65533;5a&#65533;&#65533;H &#65533;P4&#65533;&#65533;f8&#65533;&#65533;5&#65533;7&#65533;A&#65533;&#65533;&#65533;n k^&#65533;U&#65533;&#65533; P&#1027;/(&#65533;P&#65533;&#65533;&#1514;&#65533;&#65533;?&#65533;&#65533;&#65533;z&#65533;&#65533;&#65533;pJj&#65533;Z&#65533;z&#65533;&#65533;&#65533;&#65533;&#65533;&#65533;&#65533;K&#65533;&#65533;&#65533;&#65533;t&#65533;l&#65533;&#65533;&#65533;&#65533;&#65533;N&#65533;&#65533;&#65533;&#65533;E&#65533;&#65533;&#65533;V&#65533;&#65533;=/k!U&#65533;&#65533;b&#65533;&#65533;&#65533;&#1385;ls{&#1826;&#65533;&#65533;&#65533;&#65533;u&#65533;&#65533;&#65533;&#65533;s&#65533;C&#65533;m:&#65533;Nm&#65533;&#65533;&#1590;&#65533;e&#65533;M&#65533;&#65533;&#65533;&#65533;&#65533;N&#65533;o&#65533;&#65533;+_&#65533;&#65533;&#65533;&#65533;TC%okl&#65533;&#65533;&#65533;*&#862;&#65533;I&#65533;hG&#754;&#65533;&#65533;&#65533;	b&#65533;ml&#65533;DHdd&#65533;BL&#65533;i&#65533;&#65533;&#65533;"S&#65533;&&#65533;&#65533;}&#65533;&#65533;7O8&#65533;qk`9QS&#65533;&#65533;~R&#65533;&#65533;&#65533;9&#65533;gbG&#65533;&#65533;"Tn&#65533;&#65533;lt&#65533;&#65533;&#65533;&#65533;&#1482;&#65533;&#65533;&#65533;&#65533;&#65533;"G'&#65533;j&&#65533;&#65533;e&#65533;\&#65533;&#65533;&#65533;&#65533;&#65533;&#65533;&#65533;&#65533;&#65533;&#65533;&#65533;#<	&#65533;vuk&#65533;&#65533;_`&#65533;:&#65533;&#65533;v&#65533;&#65533;&#65533;&#65533;&#65533;;&#65533;&#65533;Nu&#65533;KM+&#65533;K&#65533;&#65533;!&#65533;4&#65533;&#65533;^&#65533;&#65533;YhH&#65533;Aa!&#65533;&#1534;Y&#1570;&#65533;&#65533;.lA&#65533;&#65533;&#65533;'&#65533;&#65533;E&#65533;+&#65533;K&#65533;n&#65533;)&#65533;&#65533;\K,a&#65533;M&#65533;&#257;&#65533;h[w\O&#65533;&#65533;e!Zk+G&#65533;&#65533;&#65533;&#65533;Hd&#65533;c&#65533;&#65533;&#65533;A)x]&#603;(6&#65533;>Z&#1314;|@L;&#65533;b&#65533;&#65533;&#65533;-&#65533;8&#65533;k&#65533;&#65533;&#65533;&#65533;&#65533;&#65533;@4&#65533;[C&#65533;W&#65533;B&#65533;Cr&#65533;x&#65533;Qt&#65533;+&#65533;b$&#65533;F/)&#65533;&#65533;&#65533;&#65533;&#65533;C&#65533;c&#65533;q&#65533;r&#65533;&#65533;&#65533;&#65533;#/"8<&#65533;Ac&#65533;]vHGcHWPr`3&#65533;&#65533; H&#65533;&#65533;&#65533;1&#65533;	&#65533;&#65533;	&&#65533;h0 &#65533;&PI@ L@ &#65533;,&#65533;Q@s@S%(&#65533;/Q&#65533;r/&#65533;Q&#65533;&#65533; &#65533;&#65533; &#65533;&#65533; &#65533; pu&#65533;m&#65533;k&#65533;'&#65533;Qe{p%w@ 0&#65533;&#65533;&#65533;*  &#65533;/0Q&#65533;`&#65533;&#65533;N&#65533;OW&#65533;Jd&#518;k8&#65533;&#65533;%*&#65533;DSw &&#65533;1)ET&#65533;B/&#65533;"O&#65533;0&#65533;&#65533;R.&#65533;p&#65533;"R	Cm&#65533;$h&#65533;,&#65533;&R&#65533;.N&#65533;S(&#65533;U9&#65533;Q&#65533;P&#65533;R@&#65533;R&#65533;&,&#65533;Nx&#65533;++5R8&#65533;&#65533;O&#65533;n&#65533;&#65533;&#65533;O&#65533;&#65533;i~&#65533;t&#65533;/&#65533;bR3&#65533;&#65533;2T&#65533;&#65533;3>U0
&#65533;oO&#65533;U,&#65533;&#65533;&#65533;O&#65533;4qM&#65533;cuW('	&#65533;Ad&#65533;&#65533;101&#65533; M&#65533;&#65533;&#65533;&#65533;_ze&#65533;V&#65533;&#65533;&#65533;N&#65533;	&#65533;&#65533;r(&#65533; 29&#65533;HY<&#65533;!&#65533;!
Xa	&#65533;QW5&#65533;V&#1000;_UQ
P&#65533; &#65533;D1~L&#65533;
&#65533;@9&#65533;:&#65533;8\&#65533;u&#65533;xE$yk1&#65533;1&#65533;&#65533;^&#65533;S&#65533;&#65533;%&#65533;&#65533;&#65533;_ &#65533;&#65533;&#65533;&#65533;&#65533;G[&#65533;&#65533;!&#65533;E&#65533;A|&#65533;[pA&#65533;&#65533;
&#65533;@Y&#65533;"&#65533;&#65533;&#65533;&#65533;&#65533;&#65533;&#65533;^&#65533;!&#65533;&#65533;&#65533;$iC9aMA&#65533;NAc&#65533;&#65533;z,!
&#65533;q&#65533;4QVR)	&#65533;X&#65533;Q&#65533;&#65533;&#65533;d3rWO&#65533;&#65533;&#65533;%&#65533;&#65533;&#1016;	Tz&#65533;!"59?&#65533;
:&#65533;0&#65533;b&y&#65533;&#65533;&#65533;&#65533;e&#65533;&#65533;u$&#65533;8&#65533;&#65533;
&#65533;&#65533;Uq&#65533;&#65533;&#65533;&#65533;	&#65533;KF9&#65533;".67&#65533;&#65533;g:&#65533;dNf#&#65533;&#65533;cb36&#65533;0&#65533;&#65533;y&#65533;5r&#65533;T&#65533;$aeqZ&#65533;&#65533;&#65533;#&#65533;eE	&#65533;&#65533;	&#65533; 
&#65533; 2  gP+pf&#65533;&#65533;&#65533; &#65533;A&#65533;&#65533;&#65533;g&#65533;"*&#65533;&#65533;1q&#65533;,&#65533;sp7&#65533;&#65533;tM&#65533;&#65533;9&#65533;y&#65533;s&#65533;n&#65533;",&#65533;D-&#65533;&#65533;&#65533;&#65533;5&#65533;&#65533;+&#65533; 03Pp &#65533;&#65533;rQ&#65533;&#65533;/&#65533;b&#65533;4P&#65533;-,&#65533;m&#65533;rQs`,&#1826;3&#65533;&#65533;-&#65533;+ &#65533;('&#65533;.&#65533;&#65533;l&#65533;&#65533;n}Fl&#65533;&#65533;Q &#65533;O'&#65533;-&#224;&#65533;&#65533;1&#65533;R3:&#65533;&#65533;#,&#65533;$&#65533;/-!ZT"&#225;&#65533;&#65533;m&#65533;*r&#65533;~&#65533;uX3&#65533;2&#65533;d&#65533;9&#65533;0&#65533;&#65533;0&#65533;32&#65533;&#65533;&%-~`&#65533;YF#a&#65533;$&#65533;6UI{&#65533;t&#65533;&#65533;qt&#65533;z&#65533;p&#65533;&#65533;&#65533;&#65533;ras'&#65533;&#65533;&#65533;s&#65533;ED
&#65533;&#65533;^&#65533;7&#65533;!&#65533;&#65533;u&#65533;W&#65533;sRD &#65533;&#65533;	&#65533;zuz	X&#65533;	PAY&#65533;D&#65533;^&#65533;&#65533;>&#65533;3~&#65533;w9&#65533;7&#65533;&#65533;&#65533;
&#65533;t&#1047;D&#65533;&#65533;&#65533;&#65533;D&#65533;s=&#65533;&#65533;|iA=&#65533;&#65533;&#65533;:l&#65533;&#65533;&#65533;&#65533;zy&#65533;&#65533;;&#65533;&#65533;v&#65533;&#65533;&#65533;u&#65533;&#65533;&#65533;&#65533;&#65533;1!&#65533;&#65533;&#65533;&#65533;&#65533;?$&#65533;&#65533;
&#65533;&#65533;>&#65533;&#1067;&#65533;&#65533;>n&#65533;&#65533;&#65533;&#65533;&#65533;?&#65533;`C"&#65533;d9&A&#65533;&#65533;	&#65533;&#65533;W
!AVsc>&#65533;d&#65533;s5&#65533;&#65533;4V&#65533;&#65533;&#65533;AT&#65533;4&#65533;	&#65533;e&#503;8&#65533;&#65533;&#65533;R>JP@?gX&#65533;u;&#65533;&#65533;:&#65533;&#65533;w&#65533;w&#65533;w&#65533;&#5027;0&#65533;u7S&#65533; a&#65533;&#65533; &#65533;+w	&#65533;G&#65533;W&#65533;&#65533;+&#65533;&#65533;a&#65533;"&#65533;!&#65533;&#65533;&#65533;Vu$#&#65533;&#65533;E&#65533;Wa2%3Q &#65533;{T&#65533;G]H t&#65533;T"&#65533;&#10929;&#65533;&#65533;qZ	&#65533;`P&#65533;	&#65533; :p
0 p A&#65533; )&#65533;h&#65533;U&#65533;&#65533;&#65533;4*&#65533;r&#65533;&#65533;kU&#65533;y&#65533;(j O@&#65533; &#65533;tM@ #PqpkU1&#65533;4-&#65533;&&#65533;&#65533;&#65533;&#65533;`U&#65533;(P &#65533; p>&#65533;m&#65533;&#65533;&#65533;&#65533;yQ&#65533;2&#65533;&#65533;&#65533;&#65533;>P&#65533;(Q,&#65533;,&#65533;&#65533;g&#65533;&#65533;5=%T&#65533;&#65533;J(:&#65533;&#65533;&#65533;g&#65533;&#65533;/&#65533;,&#65533;Q&#65533;J&#65533;FNMup&#65533;&#65533;S;3UppT{x.&#65533;bQ&#65533;&&#65533;&#65533;9&#65533;&#65533;b&#65533;&#65533;&#65533;O&#65533;&#65533;,&#65533;R
&#65533;Q&#65533;&#65533;&#65533;Ot&#65533;&#65533;D&#65533;&#65533;&#65533;&#65533;&#65533;M&#380;&#65533;,&#65533;&#65533;-1&#65533;&#65533;&#65533;&#65533;B&#65533;&#65533;e1&#65533;d55&#65533;V
&#65533;&#65533;&#65533;@	&#65533;0K&#65533;&#65533;T4&#65533;`&#1553;F&&#65533;r&#65533;H&#65533;&#65533;&#65533;Y&#65533;&#65533;!{:&#65533;s9&#65533;Zc&#65533;ZeQ?	&#65533;:&#65533;s&#65533;P9&#65533;&#65533; _^&#65533; &#65533;&#65533;
hq&#1765;&#65533;&#65533;&#65533;&#65533;:
Rq&#65533;?&#65533;&#65533;&#65533;&#65533;&#65533;&#360;&#65533;&#65533;E&#65533;a&#65533;&#65533;&#65533;&#65533;
"^F[&#65533;&#65533;^&#65533;\&#65533;&#65533;&#65533;',!3,!&#65533;&#65533;!g&#65533;v&#65533;&#65533;&#65533;[&#65533;&#65533;\$&#65533;Y&#65533;k:4!&#1331;&#65533;&#65533;'^@9^&#65533;*&#65533;:&#65533;&#65533;!|&#65533;z&#65533;Z&#65533;&#65533;c&#277;ru&#65533;R*G	&#65533;&#213; &#65533;"K&#65533;`&#65533;&#65533;&#65533; Z&#65533;&#65533;&#65533;^&#65533;&#65533;^
&#65533;LY&#65533;&#65533;&#65533;U&#65533;k&#65533;&#65533;9&#65533;P]
,&#65533;&#476; &#65533;&#881;6&#65533;!	&#65533;&#1497;H#&#65533;&#65533;et&#65533;526&#65533;l&#65533;f&#65533;%&#65533;AH&#65533;$&#65533;&#65533;eRR&#65533;&#65533;i&#65533;&#65533;&#65533;&#1691;$9&#65533;"Er&#65533;H	&#65533;5&#65533;&#65533;	&#65533;&#65533;`02 t&#65533; &#65533;i o&#65533;)&#65533;&#65533; &#65533;O&#65533;Tp&#65533;` o0p&#65533;6Pl [?&#65533;&#65533; &#65533;2j&#65533;k{&#65533;g&#65533;d(|P&#65533;&#65533;&#65533;&#65533;&#65533;&#65533;^&#65533;.P&#65533; &#65533;K`&#65533;&#65533;g&#65533;b&#65533;~&-y&#65533;'&#65533;&#65533;&#65533;)m~&#65533;R&#65533;y&#65533;~k&#65533;DS5El-o&#65533;&#65533;&#962;P},&#1734;&#65533;&#65533;;O&#65533;/&#65533;+&#65533;(	MN&#65533;n&#65533;&#605;&#1083;&#65533;5&#65533;&#65533;&#65533;0&#65533;-=.&#65533;BK&#267;l&#65533;2l&#65533;nn&#65533;&#1543;m&#65533;&#65533;m3&#65533;/]l&#65533;R2&#65533;&#65533;&#65533;&#65533;3enk`&#65533;&#1416;4&#65533;A&#65533;&#65533;q#&#65533;$1	m&#65533;&#65533;&#65533;&#65533;J{&#65533;&#65533;&#65533;"GW	&#65533;&#65533;u&#65533;D&#65533;&#65533;
&#65533;SY&#65533;"&#65533;&#65533;h	&#65533;&#65533;&#65533;
e&#65533;
&#65533;&#65533;s&#65533;3:r&#65533;Cr&#65533;&#65533;&#65533;&#65533;:=&#65533;z=&#65533;&#65533;&#65533;7&#65533; 
&#65533; R&#65533;
&#65533;z&#65533;&#65533;&#65533;&#65533;&#65533;&#65533;}&#65533;&#65533;&#65533;Z=&#65533;&#65533;&#65533;&#65533;3?o&#65533;&#65533;&#65533;&#65533;:&#65533;>0T&#213;&#65533;0&#65533;&#65533;&#65533;|&#65533;G&#1701;}&#65533;&#65533;&#65533;&#65533;*a&#65533;&#65533;<&#65533;&#65533;&#1679;!<&#65533;q&#65533;&#65533;&#65533;=&#65533;8Gd&#65533;&#65533;&#65533;8&#65533;*yg7&#65533;&#65533;&#65533;&#65533;>&#65533;&#65533;&#65533;Ja
`z ;&#65533;~&#65533; &&#65533;	&#1328;&#65533;&#65533;;&#65533;&#65533;5k&#65533;j&#65533;&#65533;&#65533;AK&#65533;F(V&#65533;&#65533;&#65533;@&#1566;&#65533;`&#65533;&#65533;|&#490;&#65533;"&#65533;=&#65533;
&#65533;&#65533;&#65533;<y&#65533;&#65533;&#65533;e*shS&#65533;,&#65533;	s&#65533;WXd	&#65533;&#65533;"a2&#65533;n`&#65533;&#65533;&#65533;g`QRHF'+r&#65533;&#65533;4&#65533;)&#65533;GI#B&#65533;&#65533;HQ&#65533;&#65533;B~&#65533;1k&#65533;4"8S9	I&#65533;~Jy&#65533;&#65533;@m0B&#65533;6&#65533;&#65533; `M	&#65533; &#65533; &#65533; 30n`&#65533;&#65533;] =&#65533;[]N&#65533;I&#65533;5&#65533;*P&#65533;&`++0 	p@P&#65533;&#65533;'&#65533;\&#65533;&#65533;,&#65533;&#65533;O&#65533;&#65533;D1r&#65533;W@7PE&#65533;m01&#65533;&#65533;&#65533;"&#65533;&#65533;&#65533;&#65533;|k&#65533;&#65533;+&#65533;r3&#65533;	&#65533;&#978;&#65533;iHSc&#65533;k&#65533;&&#1249;{N&#65533;&#65533;&#1266;&#65533;R&#65533;;O&#65533;b&#65533;
&#65533;&#65533; Jm&#65533;)P6&#65533;3&#386;R?&#65533;&#65533;-*e&#65533;&#65533;;&#65533;;&#65533;+2uP&#65533;	&#65533;y`&#65533;&#65533;&#65533;K&#65533;&#65533;&#36367;&#65533;&#1147;&#1187;&#65533;nU&#65533;hU&#65533;S&#65533;^0&#65533;&#65533;.jp&#65533;b&#65533;OR&#65533;&#65533;&#65533;&#65533;&#65533;&#65533;&&#65533;&#65533;b&#65533;Nz&#65533;N}p&#65533;&#65533;8	&#65533; &#1567;p&#65533;&#369;&#65533;&#65533;"&#65533;A&#65533;a&#65533;e8D&#65533;&#65533;^!&#65533;&#65533;&#65533;C&#65533;m&#65533;&#65533;&#65533;&#65533;&#177;&#65533;&#65533;&#65533;u&#65533;w&#65533;c&#65533;?B?&#65533;&#65533;&#65533;E&#65533;B2&#65533;&#1547;&#65533;]&#65533;&#65533;&#65533;G&#65533;?&#65533;!EA&#65533;GD&#65533;&#65533;&#65533;&#65533;&#65533;9&#65533;>nA&#65533;&#65533;5&#65533;&#65533;
&#65533;&#65533;A,&#65533;a&#65533;&#65533;KL&#65533;&#209;&#65533;&#65533;3&#65533;f]&#65533;9&#65533;B&#65533;c&#65533;q&#65533;|%L&#65533;&#65533;s&#1287;Z&#65533;u
&#65533;(I&#65533;&#65533;XA0a&#65533;&.;&#65533;d&#65533;6Fd0&#65533;H&#65533;&#65533;Q&#65533;0&#65533;&#65533;
K&#65533;9_Q
&#65533;&#65533;&#65533;&#65533;&#65533;fv&#65533;c&#65533;	;s&#65533;o&#65533;&#65533;&#65533;
&#65533;&#65533;&#65533;e&#65533;&#1290;&#65533;&#65533;&#454;L	&#65533;`S/&#65533;&#65533;&#65533;IkI&#65533;.VTO&#65533;}&#65533;&#65533;T&#65533;&#65533;O&#65533;X&#65533;&#65533;G%&#65533;&#65533;#&#920;&#65533;&#65533;&#659;@s&#65533;pz&#65533;As	~0M<&#65533;3&#65533;&#65533; &#65533;&#65533; p&#65533;@4`[ i&#65533;p&#65533;<&#65533;6&#65533;C&#65533;.&#65533;&#65533;) &#65533; &#65533;<j&#65533; &#65533;20&#65533;&#65533;k&#65533;&#65533;&#1330;&#65533;&#65533;&#24642;N&#65533;4i&#65533;Y&#65533;&#1422;ku&#65533;=&#65533;&#65533;)&#65533;~&#65533;'}&#65533;1SE&#65533;f1!j&#1094;&#65533;J&#65533;&#65533;J$&#65533;m=&#65533;R&#65533;^&#65533;&#65533;&#65533;{&#518;&#65533;D.&#65533;Q&#65533;&#65533;&#65533;&#65533;y&#65533;&#65533;CG&#65533;A9q&#1972;a&#230;&#859;8p&#65533;@DxpN&#324;o&#65533;&#65533;A&#65533;&#65533;&#451;q:v&#65533;&#65533;#&#65533;:w&#65533;&#1297;&#65533;&#65533;"F&#65533;!EtYQ&#65533;F&#65533;n&#65533;&#65533;&#65533;&#65533;&#1165;&#65533;&#65533;7M&#65533;&#65533;&#65533;'&#65533;8&#65533;N&#65533;&#65533;&&#65533;&#65533;;z
P A&#65533;
mE&#65533;h&#65533;G&#65533; &#65533;&#65533;&#65533;&#1188;I&#65533;1R&#65533;&#65533;&#65533; @~&#65533;&#65533;&#65533;G&#65533;&#65533;&#65533;&#65533;=&#65533;&#65533;i)Q&#65533;@&#65533;Ju&#65533;&#65533;)U&#65533;&#65533;Z&#65533;J&#65533;&#689;&#65533;U&#65533;B&#65533;
&#65533;IT*T&#65533;S)~&#65533;*&#1452;W&#65533;g&#850;+&#65533;,[&#65533;x&#65533;f&#65533;k&#65533;-Y&#65533;T&#65533;&#65533;&#65533;&#65533;&#65533;&#65533;&#1783;p&#65533;5&#65533;&#65533;-Z&#65533;j&#1354;&#65533;&#65533;`Q&#65533;N&#65533;N&#65533;&#65533;&#65533;&#65533;&#65533;O&#65533;^&#65533;1,Y&#65533;l&#65533;&#65533;&#65533;U&#65533;W&#65533;e&#65533;r%&#65533;w&#65533;&#2042;~9~&#65533;&#65533;/]&#65533;&#65533;&#1234;uZ&#65533;-&#65533;&#65533;{&#65533;Zu<&#65533;&#65533;&#65533;L9&#65533;T&#65533;&#65533;&#65533;>[n&#65533;&#65533;{&#65533;&#65533;^x&#65533;&#65533;@Zby&#65533;1Vf&#65533;&#65533;V0c&#65533;TL)E3V\1M8&#65533;R&#65533;%4&#65533;&#65533;U23%&#65533;US&#65533;Q<&#65533;D&#65533;I*&#65533;&#65533;&#65533;&#65533;$&#65533;d&#65533;HID&#65533;<&#272;BA&#65533;+F&#65533;\&#65533;+G1K&#65533;+ad%&#65533;l2IC&#65533;!D&#65533;()&#65533;d&#65533;O>&#65533;&#275;QP&#65533;1<&#65533;8t&#65533;	]&#65533;&#65533;&#65533;[t&#65533;&#65533;Z&#65533;s&#65533;!t0&#65533;&#65533;R&#65533;NVL!M0&#65533;d&#65533;N:&#65533;&#65533;!))J,&#65533;d&#65533;5;&#65533;&#65533;H9d+C&#65533;l&#65533;H/&#65533;Jd&#1325;&#65533;:IXQ&#65533;&#65533;B&#65533;&#65533;B&#65533;&#65533;&#65533;@&#65533;j&#65533;&#65533;Cd&#65533;u&#65533;Yw&#65533;
+\&#65533;"&#65533;&#65533;[		v&#65533;`&#65533;"5X&#65533;&#65533;&#65533;Hx&#292;59&#65533;&#65533;J6&#65533;$RH&#1920;&#65533;x&#65533;A&#65533;X&#65533;	"&#65533;&#65533;fP&#65533;3&#1712;&#65533;&#65533;>&#65533;&#65533;&#65533;1&#65533;&#65533;A2&#65533;@	@&#65533; .&#65533; "&#65533;&#65533;a&#65533;`&#65533;!&#65533;`&#238;:P&#65533;C&#65533;;&#65533;&#65533;<&#65533;&#65533;&#65533;d=&#65533;P&#65533;&#65533;&#65533;&#65533;&#224;9&#65533;&#65533;&#65533;~]&#65533;&#65533;c&#65533;]&#65533;c:&#65533;&#65533;&#65533;&#65533;&#65533;&#65533;9&#65533;x&#65533;9&#65533; &#65533;:xvy&#65533;9:N&#65533;&#65533;&#65533;Q&#65533;&#65533;&#65533;&#65533;[z#&#65533;&#65533;&#65533;C&#22925;&#65533;	&#65533;&#65533;K&#1955;>&#65533;&#65533;&#65533;&#65533;&#65533;&#65533;V&#65533;&#65533;&#65533;&#65533;f&#65533;&#65533;%&#65533;zH&#65533;&#65533;&#406;&#65533;&#65533;l&#65533;)$&#65533;~&#65533;&#547;7x2z&#65533;&#65533;a&#65533;:%&#65533;":z&#65533;&#65533;&#65533;q&#65533;&#65533;6&#65533;&#65533;N&#65533;&#65533;&#65533;+B*&#65533;&#65533;/I&#65533;C?6&#1288;j&#65533;&#65533;fD&#65533;&&#65533;l&#273;H$q&#65533;&#65533;H"&#65533;H&#65533;\/&#65533;*&#65533;&#65533;&#65533;&#65533;k&#65533;C&#65533;d&#65533;&#65533;H%&#65533;OF&#65533;&#65533;[&#65533;^&#65533;U&#65533;&#65533;o2QB&#65533;&#65533;&#65533;VQ&#65533;&#65533;&#65533;&#65533;.;&#65533;t&#65533;a&#65533;&#65533;~ax&#65533;&#65533;&#65533;d&#65533;&#65533;]&#1283;o&#65533;_&#65533;&#65533;)&#65533;p`&#65533;
E&#65533;&#65533;8&#65533;-r&#65533;&#9736;&#65533;C&#65533;&#65533;&#65533;&#65533;=&#65533;&#65533;&#65533;&#65533; ?D'&#65533;&#1833;&#65533;&#65533;&#1619;&#65533;&#65533;&#65533;g&#65533;\&#65533;+h&#65533;&#65533;&#65533;b&#65533;&#65533;1($&#65533;	M@&#65533;&#65533;E)h&#65533;V&#65533;&#65533;x&#65533;&#65533; &#65533;\@h&#65533;&#65533;t*&#522;&#65533;B&#65533;(&#65533;S!=&#65533;&#65533;|&#65533;&#65533; 	I&#65533;?&#65533;H1F&#65533;0&#65533;&#65533;N&#65533;E(&#65533;&#65533;&#65533;&#65533;X&#65533;&#65533;82&#65533;<J&#65533;&#65533;^%&#65533;Z&#65533;&#65533;Tp&#65533;&#65533;Q-GH&#65533;w&#65533;&#65533;&#1172;v%&#65533;B&#522;U&#65533;&#65533;##$&#65533;	o&#65533;k\&#65533;&#65533;&#65533;&#65533;3&#65533;&#65533;>vz&#65533;{&#65533;&#65533;&#65533; &#65533;&#65533;/p&#65533;" &#65533;"|qT&#65533;O&#65533;&#65533;9&#65533;'2Q	"U	-&#65533;&#65533;D7aKI&#65533;&#65533;IpLR[R&#65533;+cB&#65533;&#65533;R3&#65533;&#65533;&#65533;Tu&#65533;b&#65533; &#65533;%&l&#65533;&#65533;X&#65533;^&#65533;&#65533;&#65533;&#65533;VB&#65533;&#65533;!&#65533;&#65533;$B&#65533;&#65533;x&#65533;W&#1096;(5&#65533;&#65533;&#65533;&#65533;%8!
Qx&#65533;[&#65533;&#65533;D/!5
M&#65533;&#65533;
;&#65533;A&#65533;&#1028;'(2@&#65533;D&#65533;&#65533;Ac&#65533;&#195;&#65533;&#65533;&#65533;&#65533;A@&#65533;`&#65533;&#65533;&#65533;&#65533;!%i &#65533;&#65533;O(&#65533;&#65533;&#65533;&#65533;&#65533;&#65533;&#65533;eJ&#65533;J&#65533;=&#65533;&#65533;_vhZB&#65533;5&#65533;&#65533;&#65533;d.&#65533;OY&5&#65533;&#1868;7&#65533;&#65533;&#65533;^&#65533;&#65533;&#65533;f,&#65533;YF&7&#65533;Mo1QH6&#65533;&#65533;&#65533;x$j3&#65533;&#65533;B^R&#65533;&#65533;&#65533;Am:]&#65533;k&#65533;&#65533;V&#65533;&#65533;d%r&#65533;&#65533;L&#65533;&#65533;&#65533;&#65533;&#65533;&#65533;&#65533;k&#65533;Nf&#65533;&#65533;&#65533;-k!,&#65533;&#1584;&#306;&#65533;^&#65533;&#65533;WKX&#65533;&#65533;TnDq&#65533;cV&#65533;@&#65533;&#65533;H&#65533;lR2&#65533;&#65533;l&#19649;&#65533;kF&#65533;&#65533;&#65533;n&#65533;k&#65533;&#65533;>&#65533;av&#65533;\&#65533;&#306;;F8bw\&#65533;&#65533;Ze<&#65533;&#65533;&#65533;d&#65533;C&#65533;$&#65533;&#65533;&#65533;QF&#65533; #)&#65533;
&#1656;&#65533;C*&#65533;(&#65533;I=Op+)Ee&#65533;;}fB&#1657;&#65533;-&#65533;&#65533;&#65533;F&#65533;&#65533;&#1482;&#65533;bA&#65533;M&#65533;.ra&#65533;&#65533;&#65533;"Jn(&#65533;X&#65533;&#65533;l8&#65533;i&#65533;&#65533;\&#65533;&#65533;&#152;3&#65533;C*8S;&#65533;B&#65533;&#65533;A&#65533;_&#65533;&#65533;WLx&#159;&#65533;M&#65533;68&#65533;M&#243;x}&#65533;D&#778;P`&#65533;&#65533;$/g&#65533;	P&#65533;&#65533;i\E&#65533;a1&#65533;&#65533;&#65533;X&#65533;1ya&#65533;&#65533;&#65533;7B&#65533;B&#65533;&#65533;O&#65533;&#65533;&#65533;&#65533;&#65533;&#65533;%|&#65533;U&#65533;&#65533;S&r&#65533;&#65533;&#1624;"&#65533;&#65533;&#65533;&#65533;#x&#65533;&#65533;a&#65533;V&#65533;&#65533;4&#2002;&#65533;&B&#65533;jN&#298;&#65533;t;H&#65533;n&#65533;&#65533;&#65533;V&#65533;&#1322;D&#65533;&#65533;&#65533;&#65533;% &#65533;	Lx&#65533;&#65533;g&#65533;bb@&#65533;`;]&#65533;N&#65533;&#65533;&#65533;/&#65533;c&#65533;7:&#65533;&#65533;&#65533;&#65533;&#65533;W&#65533;&#65533;&#65533;&#65533;&#65533;&#65533;xd&#65533;K&#65533;&#65533;R&#65533;&#65533;&#65533;X"A	R&#65533;\&#65533;&#65533;s&#65533;F&#65533;W_&#1456;&#65533;&#65533;&#822;tE&#65533;i^&#65533;5&#65533;&#65533;+`&#65533;*+&#65533;D&#65533;&#65533;&#65533;c]&#65533;&#65533;&#65533;"p&#32502;&#65533;qV&#65533;'&#65533;&#65533;&#65533;~v"9&#65533;&#65533;&vd&#65533;%!ab&#65533;&#65533;(`&#65533;!4&#65533;
`&#65533;&#65533;&#65533;&#65533;!Tg&#65533;J&#65533;p&#65533;;@-s&#65533;&#65533;B&#1024;&#65533;a'&#65533; n&#65533;&#65533;&#65533;.H&#65533;&#65533;&#1332;&#65533;sPK*&#65533;n&#65533;S=&#65533;ds&#65533;ge&#65533;&#65533;&#65533;&#545;hQ&#65533; &#65533;&#65533;&#65533;jPU,G(&#65533;&#65533;&#65533;5&#65533;"&#65533;&#65533;\W&#65533;&#1499;"'_&#65533;C&#65533;&#65533;&#65533;z&#65533;lg"&#65533;&#65533;"&#65533;:&#65533;&#65533;&#65533;-&#65533;&#65533;v&#65533;4&#65533;&#65533;D#&#65533;c&#65533;C &#65533;r&#65533;n&#65533;&#65533;F1\&#65533;&#1472;&#65533;3&#65533;k&#65533;+C&#65533;&#65533;&#65533;w&#65533;:&#65533;&#65533;N&#1054;&#65533;&#65533;W&#1899;&#65533;&#65533;&#65533;u&#65533;&#65533;4(&#65533;(&#65533;&#65533;{&#65533;&#1200;&#65533;!(P&#65533;&#65533;bv&#65533;&#65533;&#65533;pmH&#65533;&#65533;v&#65533;&#65533;&#65533;&#65533;yQ&#65533;q&#65533;&#65533;[&#65533;s&#65533;I&#65533;.6U^[&#65533;&#65533;H&#65533;v&#65533;&#65533;D&#65533;&#65533;&#65533;&#65533;&#65533;T&#1657;3&#65533;&#65533;U&#65533;@&#65533;Q&#65533;&#65533;:&#65533;(&#65533;&#65533;&#65533;&#1467;&#65533;|&#65533;q&#65533;q@\&#65533;'~&#65533;&#65533;-H&#65533;&#65533;&#65533;&#65533;&#65533;&#65533;&#65533;&#65533;)us&#65533;&#65533;B&#65533;&#65533;vk&#65533;&#65533;g&#65533;60&#65533;&#65533;&#65533;3&#65533;&#65533;
M&#65533;&#65533;&#65533;&#65533;&#65533;&#65533;F&#65533;&#65533;&#65533;C&#65533;&#519;8.&#65533;&#65533;&#65533;&#65533;&#65533;&#65533;&#65533;&#65533;&#65533;CE'Hk&#65533;&#65533;&#65533;&#65533;N`&#65533;T&#65533;"+&#65533;Xx&#65533;J&#197;[&#65533;&#65533;&#65533; &#65533;[&#65533;&#65533;&#65533;&#65533;S&#551;_&#65533;&#65533;H&#65533;J=,;?&#65533;9&#65533;S&#65533;&#65533;&#65533;&#65533;O&#65533;@&#65533;X&#65533;O&#65533;&#65533;\CE&#65533;&#1810;&#65533;c'W&#65533;5&#65533;
xj39&#65533;&#1618;d&#65533;3Ap&#65533;5[R3&#65533;I&#65533;MQ&#65533;1&#65533;&#65533;=&#65533;Y3?&#65533;q&#65533;&#65533;)&#65533;I&#65533;-t`&#1555;Z&#65533;> 	.&#65533;&#65533;k&#65533;JA&#65533;&#65533;p&#65533;8{l&#65533;A2D&#65533;&#65533;&#65533;&#65533;&#65533;F0&#65533;f&#65533;&#65533;/&#65533;&#65533;8j&#65533;wb&#65533;`1$&Q&&#65533;:C&#65533;C&#65533;
`&#65533;
1&#65533;&E\&#65533;iA&#65533;F&#65533;&#65533;P&#65533;H&#65533;E&#65533;L&#65533;'I&#65533;K&#65533;&#65533;p&#609;O &#65533;S&#1074;n&#65533;&#65533;6&#65533;CI5F&#65533;&#65533;&&#65533;&#65533;&#65533;(&#65533;8 &#65533;7 .&#65533;&#65533;-&#65533;4p&#65533;r+<(+&#65533;r.&#65533;&#65533;&#65533; &#65533; eT&#65533;
&#65533; xF&#65533; &#65533; &#65533;&#65533;8 &#65533;0	&#65533;~&#65533;&#65533;9&#65533;&#65533;&#65533;&#65533;&#65533;&#65533;i&#65533;&#44614;(Gs&#65533;&#65533;z&#65533;9(	&#65533;&#65533;&#65533;&#65533;&#65533;&#65533;&#65533;X&#65533;&#65533;&#65533;9&#65533;K&#65533;	&#65533;&#65533;)&#65533;X&#65533;Qr<&#65533;&#65533;C<&#65533;);&#65533;&#65533;&#65533;q&#475;&#65533;:&#65533;i&#65533;&#65533;r&#65533;9&#65533;&#65533;>&#65533;&#65533;&#65533;C&#65533;J&#65533;&#65533;	&#65533; &#509;1Hw&#65533;&#65533;&#65533;&#65533;&#65533;96H4@&#65533;&#65533;;G&#65533;&#65533;Gt&#65533;*&#65533;K8H<&#65533;{&#591;D&#583;@&#65533;&#65533;&#65533;6&#65533;;&#65533;p&#65533;&#65533;h,&#65533;&#625;&#47856;b&#482;h&#65533;&#65533;<G&#65533;Z&#65533;&#65533;X&#65533;3(&#65533;&#65533;y&#65533;&#65533;6W&#65533;&#65533;&#65533;&#65533;f&#65533;&#65533;&#65533;5&#1562;&#65533;> &#65533;o&#65533;
&#65533;`3A.&#1315;&#65533;&#65533;&#65533;2	&#65533;*&#65533;&#65533;&#65533;&#65533;&#65533;&#65533;Y&#65533;&#65533;DMKK2:&#65533;q&#65533;Y&#65533;4I&#65533;&#65533;&#65533;&#65533;&#1541;@&#65533;&#65533;*%] &#65533;=&#65533;>&#65533;&#65533;W&#65533;E9&#65533;d&#65533;&#1678;&#65533;&#65533;1
B#&#65533;&#1663;&#65533;:&#65533;&#65533;X &#65533;&#65533;&#65533;d.2"&#65533;&#65533;L)1&#65533;&#292;&#65533;h&#65533;)&#65533;i.F&#65533;FH8&#65533;S&#65533;3P`&#65533;*:M!&#65533;+&#65533;&#65533;&#1700;W&#65533;>&#65533;&#1140;|&#644;K&#65533;&#65533;L(&#65533;$&#65533;&#65533;&#65533;&#65533;$&#65533;&#65533;'L&#65533;&#65533;K&#65533;&#65533;N@&#65533;&#23726;*#&#65533;K@5A&#65533;&#65533;8@&#65533;&#65533;&#65533;k1&#65533; $7&#65533;"&#65533;Mj1&#65533;A0yGHB&#65533;&#65533;^z&#65533;N&#65533;&#65533;A&#65533;&#65533;&#65533;&#65533;&#65533;&#65533;;&#65533;4&#65533;P&#65533;[ LR&#65533;&#65533;&#65533;z&#65533;&#65533;3&#65533;LK.&#65533;2KG&#65533;%"1&#65533;R&#65533;-&#65533;#E8e<&#65533;^&#65533;&#65533;0;(y&#65533;F&#65533;#&#65533;!&#65533;&#65533;(&#65533;D<&#65533;=E&#65533;&\&#65533;&#65533;b&#65533;&H<&#65533;&#65533;M&#65533;&#65533;O&#65533;&#65533;&#65533;&#65533;L(&#65533;5&#65533;&#65533;&#65533;K&#65533;&#65533;1&#65533;O&#65533;M&#65533;)&#65533;6&#65533;&#65533;A%&#65533;&#65533;#&#65533;&#65533;8&#1027;?&#65533;<x&#65533;3&#65533;/hS1H8H	&#65533;r5(2@2&#65533;"X&#65533;h&#65533;xx #(&#65533;"&#65533; `0&#65533;&#65533;&#65533;&#412;&#65533;&#65533;&#65533;&#556;9&#65533;&#65533;&#232;&#65533;&#1224;&#65533;;Ist&#65533;&#65533;I&#65533;&#65533;&#65533;&#65533;&#65533; &#65533;&#65533;	G&#65533;&#65533;&#65533;&#65533;@&#65533;&#65533;&#65533;;&#65533;[&#65533;&#65533;&#65533;&#594;l9&#65533;&#65533;O&#65533;&#65533;&#65533;&#136;[&#65533;&#65533;&#65533;&#65533;b&#65533;6&#65533;&#65533;:&#65533;&#65533;&#65533;=F&#65533;&#65533;&#516;&#1402;K&#1469;	&#65533;&#65533;&#1302;&#65533;&#638;2&#65533;&#65533;1<M&#65533;&#65533;i&#65533;&#65533;&#65533;&#65533;&#65533;	&#65533;m&#1534;2&#65533;q&#65533;&#1449;&#65533;T&#65533;&#65533;&#65533;i
&#65533;&#65533;	&#65533;&#65533;&#65533;\--f5&#65533;&#65533;LM&#65533;&#65533;S&#65533;&#65533;\&#656;&#65533;&#65533;aK3&#1788;&#65533;&#65533;&#65533;g&#65533;Y&#65533;&#65533;&#65533;&#65533;&#65533;&#65533;&#65533;&#65533;c&#65533;
I&#516;P&#65533;2Q&#65533;&#905;-KR8KQ&#65533;&#65533;K&#65533;15&#65533;&#65533;&#65533;@TP=&#65533;&#65533;.&#65533;&#65533;&#65533;32&#65533;&#65533;  `h&#65533;_&#65533;&#65533;PJ"&#65533;&#1797;&#65533;:&#65533; &#1171;&#65533;&#65533;&#65533;&#562;RP&#65533;&#65533;&#65533;&#668;0&#65533;&#65533;&#860;&#65533;&#65533;&#65533;&#65533;&#784;&#65533;.'&#65533;"&#65533;3&#65533;&#65533;&#1230;&#65533;&#65533;!&#65533;(*&#65533;&#65533;&#65533;&#65533;&#65533;&#65533;L&#65533;V&#65533;&#65533;D&#65533;&#65533;I(=&#65533;E&#65533;&#65533;)&#65533;&#65533;&#65533;x@&#65533;&#65533;0&#65533;"	&#65533;&#65533;&#65533;&#65533;Kx&#65533;q&#65533;&#737;&#65533;,&#65533;T&#65533;&#65533;&#65533;"&#65533;@FaNK!&#65533;&#65533;&#65533;o&#65533;&#65533;D&#65533;8&#65533; E5&#65533;T'f&#65533;&#65533;&#65533;C&#65533;&#65533;&#65533;&#65533;8&#65533;&#65533;:5K&#65533;OY&#65533;&#65533;5+&#65533;"i&#65533;D&#65533;&#65533;&#65533;&#65533;p&#65533;%K&#65533;R&#65533;.&#65533;[&#65533;&#65533;h&#65533;&#65533;&#65533;%&#65533;5L&#65533;&#65533;0&#65533;NT&#65533;O&#65533;M&#65533;P@&#65533;3R&#65533;C7&#65533;&#65533;#&#65533;&#65533;W&#65533;&&#65533;&#1498;&#65533;&#65533;"'1&#65533;&#65533;\&#65533;#&#65533;a&#65533;QE&#65533;&#65533;&#65533;&#65533;b&#65533;&#65533;&#65533;&#65533;<a&#65533;&&#65533;&#65533;&#65533;=;[&#65533;n4N&#65533;9&#65533;7&#65533;0Y&#65533;(&#65533;R,&#65533;2&#65533;&#65533;G@&#65533;8&#65533;'&#65533;&#65533;5&#65533;&#65533;@0V9h4`&#65533;.&#65533;2X&#65533;&#65533;&#65533;&#65533;50&#65533;/&#65533;&#65533;/&#65533;<="`&#65533;'p'&#65533;|;3(&#65533;/&#65533;6&#1027;?&#65533;&#65533;
&#65533;`&#65533;&#65533;&#65533;&#65533;&#65533;&#481;&#65533;7(G&#65533;&#65533;&#65533;&#65533;&#65533;&#297;&#1471;*,&#65533;&#1753;&#1321;7&#65533;Y	&#65533;R&#65533;	&#65533;&#65533;&#65533;&#65533;r&#65533;rl<&#65533;\J&#65533;<&#65533;\&#65533;&#65533;&#65533;y<&#65533;x&#65533;&#466;&#65533;&#65533;&#65533;&#65533;9H9&#65533;
&#65533;&#65533;9p&#65533;&#65533;&#65533;[&#55075;&#65533;a&#65533;HW&#65533;-&#65533;&#65533;:&#65533;Jl&#65533;9&#65533;W&#65533;p	&#65533;0&#65533;&#65533;(&#65533;&#65533;&#65533;<
&#65533;&#65533;&#65533;&#65533;:&#65533;&#65533;W&#65533;<4&&#65533;&#65533;rGr5J40&#65533;&#65533;;,}&#1859;@(&#65533;C&#65533;(Q&#65533;&#65533;&#65533;9l&#65533;&#65533;&#65533;&#65533;^&#65533;&#65533;&#65533;@&#1686;&#65533;&#162;&#65533;&#65533;"&#1403;="&#65533;P&#558;&#65533;&#814;M&#65533;&#65533;[&#65533;"&#65533;&#65533;&#65533;&#65533;b&#956;&#65533;&#65533;D&#65533;V&#65533;&#65533;&#65533;I+"^p&#65533;S&#65533;&#65533;&#65533;&#65533;&#65533;U:%&#65533;&#65533;r.&#65533;&#65533; J&#65533;&#65533;&#65533;&#65533; M?&#65533;&#65533;&#65533;&#65533;&#65533;JA&#65533;&#65533;e&#65533;"&#65533;}M&#65533;&#65533;/&#65533;&#65533;"K&#65533;#&#65533;\&#65533;&#65533;&#65533;&#65533;-&#65533;&#65533;"1&#65533;@&#65533;&#65533;U&#65533;&#65533;&#65533;.&#65533;.	2&#65533;&#65533;0n&#65533;&#65533;z&#65533;&#65533;,5&#65533;&#65533;&#65533;N\&#65533;&#65533;9&#65533;4.+&#65533;&#65533;&#65533;&#65533;w&#65533;&#65533;Y&#65533;M&#65533;&#65533;&#4181;E@&#65533;A7l&ub&#65533;&#659;A&#65533;&#173;D&#65533;`&#65533;&#65533;T&#65533;6&#65533;&#65533;&#65533;2B&#65533;~%I&#1325;S&#65533;$&#65533;+&#65533;&#65533;(&#65533;&#65533;&#65533;&#65533;G&#65533;f&#65533;g&#65533;&#65533;^H"=&#65533;&#65533;-^IA&#65533;&#65533;#&#65533;6&#65533;&#1340;e&#65533;&#65533;'&#65533;\&#65533;b&#65533;&#65533;&#65533; &#65533;qB&#65533;&#65533;&#65533;&#65533;-Q3v&#65533;-B,_ED&#2036;&#65533;3&#65533;<&#65533;S&#65533;A@&#65533;GHB&#65533;-#&#65533;LT&#65533;&#65533;&#65533;4&#65533;\&#1555;&#65533;&#65533;&#376;&#65533;n+O&#65533;T&#65533;e&#65533;&#65533;@H&#65533;4P&#65533;90&#65533;?&#65533;&#65533;&#65533;V&#65533;1&#65533;&#65533;20&#65533;&#65533;&#65533;1&#65533;&#65533;.&#65533;+&#65533;.&#65533;;EJ6&#65533;&#65533;&#65533;(n9&#65533;&#65533;(&#65533;&#65533;&#65533;&#65533;+&#65533;!&#65533;V&#65533;&#1929;&#65533;4&#495;:&#65533;&#65533;&#65533;w&#65533;&#5880;&#625;&#65533;&#65533;+f&#65533;+&#65533;&#65533;,&#65533;5P&#65533;H.&#65533;&#65533;>&#65533;&#65533;;&#65533;n&#2022;&#65533;&#65533;F&#65533;4&#65533;&#65533;*;&#65533;&#65533;I<&#65533;&#65533;&#65533;&#65533;:&#65533;"&#65533;Cn&#65533;&#65533;&#65533;&#65533;&#65533;&#65533;>&#65533;Bx$&#65533;9&#65533;&#65533;+&#65533;&#65533;&#65533;o5;&#65533;&#65533;,^u&#65533;&#865;I8>&#65533;&#65533;Q&#65533;,&#65533;>9&&#65533;&#65533;&#65533;&#65533;&#65533;&#65533;9&#65533;V&#65533;&#65533;&#1508;&#65533;&#65533;IV&#65533;2&#65533;> &#65533;&#65533;&#65533;&#65533;&#65533;&#65533;&#65533;&#65533;&#65533;#5+&#65533;P6k*&#65533;1QH&#65533;9E&#65533;&#65533;+&#253;&#65533;XK5&#65533;@&#65533;&#65533;N&#65533;X&#65533;&#65533;&#65533;&#65533;&#65533;&#65533;O&#65533;&#65533;&#65533;&#65533;"&#65533;y&#65533;&#65533;C&#65533;U2&#65533;&#65533;RgV&#65533;&#65533;&#65533;/&#65533;&#65533;{&#65533;Xh&#65533;i&#65533;>&#65533;4&#65533;S4 &#65533;";=m.&#1116;"&#65533;&#65533;X&#65533;	&#65533;&#65533;X&#65533;&#65533;)ly?&#65533;>E&#65533;i&$&#65533;-6&#65533;'N&#65533;!&#1980;2&#65533;&#1440;0&#65533;1&#29741;-EX&#65533;edNR&#65533;I&#65533;en&#65533;&#65533;o&#65533;&#65533;J&#65533;'O&#65533;D9&#65533;&#65533;9$&#65533;&#1419;&#65533;V'RY]G&#65533;&#65533;s"&#65533;i&#65533;&#65533;mu&#65533;&#65533;&#65533;{&#65533;nO&#65533;5&#65533;(&#65533;? &#65533;&#65533;&#65533;&#65533;KQ&#65533;&#65533;&#65533;'&#65533;1&#65533;D&#65533;<Z&#65533;\&#65533;&#65533;&#65533;}&#65533;(&#65533;a &#65533;&#65533;&#65533;&#65533;&#65533;&#65533;4&#65533;)^LX&#65533;w&#65533;&#65533;&#65533;<D&#65533;?8&#65533;&#20689;&#65533;)&#65533;&#65533;.&#65533;@H$>L&#65533;c&#65533;&#65533;&#65533;.&#65533;1&#65533;Q&#65533;<&#65533;N&#65533;:Df9&#65533;It&#65533;&#65533;0&#65533;"&#1248;&#65533;&#65533;`&#65533;&#65533;&#65533;i&#65533;Q&#65533;L@&#65533;6A&#65533;&#65533;r*&#65533;q&#65533;>&#65533;&#65533;8&#65533;&#65533;&#65533;;&#65533;;3.&#65533;'&#65533;)&#65533;&#65533;)&#514;1x&#65533;&#65533;&#65533;=&#65533;&#65533;~a&#65533;&#65533;&#65533;#&#65533;&#65533;q&#65533;&#65533;88@&#65533;2@&#65533;V&#65533;&#65533;&#65533;&#810;&#65533;T&#65533;~&#65533;&#65533;a&#65533;&#65533;&#65533;&#65533;N&#65533;&#65533;F,&#65533;wm&#65533;&#65533;&#65533;&#65533;&#65533;&#65533;&#65533;U&#65533;&#624;;&#65533;&#65533;&#65533;&#65533;{
3&#65533;3`&#65533;z&#65533;&#65533;&#65533;n|}L=<O&#65533;o&#65533;8&#65533;/&#65533;&#65533;Z&#65533;&#65533;c&#65533;&#65533;c
P	&#65533;&#65533;z&#65533;w&#65533;&#65533;C&#65533;&#65533;&#65533;&#65533;&#65533;p9&#65533;&#65533;H&#65533;	&#954;&#65533;&#65533;`&#65533;&#65533;&#65533;&#65533;!&#65533;vm&#65533;&#65533;o&#65533;&#65533;&#65533;&#65533;&#65533;&#65533;8&#65533;&#65533;&#65533;AJ8&#65533;T&#65533;o<3&#65533;WX=&#65533;`$&#65533;dX&#65533;&#65533;7,$>&#65533;#&#65533;&g&#65533;#F&#65533;mK&#65533;2z=-&#65533;&#65533;3&#652;&#2015;&#65533;&#65533;&#65533;&#65533;&#65533;&#65533;qO&#65533;\&#65533;!&#65533;2&#65533;*&#65533;&#65533;&#65533;&#65533;$&#65533; C&#65533;&#65533;&#65533;&#65533;#&#65533;&#65533;&#65533;qfJk%LZ&#65533; :&#65533;&#65533;&#1806;&#65533; &#65533;&#65533;
&#65533;&#65533;&#65533;0&#65533;$&#480;&#65533;&#65533;&#1761; &#65533;"2&#65533;7y&#65533;E&#65533;!&#65533;&#65533;&#65533;&#65533;1&#65533;&#65533;&#65533;d&#65533;R&#65533;F&#65533;!\&#65533;&#65533;&#65533;&#65533;H&#65533;(]&#65533;&#65533;&#65533;)U&#65533;J&#65533;b&#65533;&#65533;U&#65533;Z&#65533;l&#1370;&#65533;&#65533;&#65533;,&#65533;&#65533;Z&#65533;2&#65533;jU&#65533;R&#65533;F}&#65533;$S&&#65533;&#65533;&#65533;B&#65533;&#65533;Ys&#65533;DM&#65533;)J$T("C&#65533;&#65533;&#65533;g&#65533;AL)r&#65533;&#1122;G&#65533;1Z&#65533;&#65533;&#528;&#65533;DA&#65533;
T&#65533;+YB&#65533;&#65533;"&#65533;&#65533;k!BH&#65533;dHQ#&#65533;F-D&#65533;&#65533;Q&#65533;@{&#65533;&#1313;S&#65533;?&#65533;&#65533;T)&#65533;&#65533;Q&#65533;L&#65533;Ru&#65533;*V'/&#65533;t&#65533;J-X&#65533;m&#65533;&#65533;&#65533;&#65533;.]&#65533;&#65533;&#65533;&#65533;.^&#65533;r&#65533;&#65533;&#65533;J&#65533;&#65533;Q&#65533;@e&#65533;4)&#65533;#G&#65533; &#65533;&#65533;}p&#65533;"Dn&#65533;&#65533;&#6388;&#990;=z&#65533;&#65533;&#65533;h&#65533;&#65533;&#65533;&#1453;B&#65533;&#65533;&#65533;&#65533;C&#65533;
&#65533;?&#65533;&#65533;?~&#65533;_&#65533;&#65533;'9{&#65533;&#869;[$&#65533;&#65533;C&#65533;o&#65533;&#65533;i&#1322;Y i&#65533;BK-&#1410;K/&#65533;&#65533;&#65533;K. &#65533;&#65533;F&#65533;x&#65533;[A&#65533;&#65533;w&#65533;Q&#65533;w&#1793;G&#65533;&#65533;QGh&#65533;&#65533;k&#65533;&#65533;Fk&#65533;&#65533;O&#65533;&#65533;&#65533;F41&#65533;&#65533;a&#65533;&#65533;p&#65533;aGz&#65533;Ao&#65533;&#65533;r&#769;&#65533;&#65533;&#1124;&#65533;O&#65533;&#65533;p&#65533;QFg&#65533;&#65533;F&#65533;e&#65533;dr&#65533;&#65533;l&#65533;Yf&#65533;X&#65533;&#65533;Fe&#65533;&#65533;"c&#65533;&#65533;bf&#65533;&#65533;&#65533;j&#65533;&#65533;&#65533;;&#65533;&#65533;t&#65533;&#65533;&#65533;&#393;,&#65533;y&#65533;&#65533;q&#65533;&#582;qx&#65533;g&#65533;&#65533;&#65533;*^Z$&#65533;In&#1574;b&#65533;&#471;`&#65533;9&#65533;&#65533;:&#65533;a&#42883;9&#65533;&#65533;&#65533;*k&#65533;Fi&#65533;1r`:j&#65533;*&#65533;&#65533;&#65533;&#65533;&#65533;
hy&#65533;a&#65533;&#65533;&#65533;&#65533;$&#65533;&#65533;
f&#65533;&#65533;&&#65533;&#65533;`&#161;&#65533;&#65533;j&#65533;&#65533;j&#65533;&#1170;
h&#65533;&#65533;m&#65533;kNZ&#65533;&#65533;F&#65533;H&#65533;t&#1193;F&#65533;fX&#65533;&#65533;!&#65533;!&#65533;H$X&#65533;&#1352;&#65533;&#65533;)&#65533;&#65533;&#65533;V&#65533;P(HXc!B&#65533;B&#65533;X&#65533;	)&#65533;&#65533;&#65533;R*&#65533;&#65533;&#65533;&#65533;*&#65533;&#65533;&#65533;&#65533;dY4&#65533;)&#65533;&#65533;&#65533;'&#65533;hRr&#604;|J(&#65533;=&#65533;&#65533;(&#65533;&#65533;L&#65533;&#539;d&#65533;&#65533;&&#65533;&#65533;&#65533;&#65533;*&#65533;&#65533;&#65533;&#65533;+&#65533;&#1026;&#65533;.&#65533;&#1842;&#65533;&#65533;&#65533;&#65533;&#65533;.&#65533;r.&#65533;&#65533;b&#65533;&#65533;&#65533;"&#65533;&#65533;&#65533;T&#65533;&#65533;,%q&#65533;&#65533;,&#65533;&#65533;"Kla&#65533;&#65533;3,&#65533;&#65533;&#65533;&#65533;+&#65533;&#65533;&#65533;&#65533;,m&#65533;&#65533;
)&#65533;&#65533;&#65533;&#65533;9&#65533;2q&#65533;?&#65533;
&#1011;&#65533;&#65533;&#65533;g&#65533;&#65533;4&#65533;&#65533;'a}1*&#65533;x&#1161;'&#65533;P"&#65533;P&#65533;\$I2&#65533;%6&#65533;r&#65533;&#1963;l&#1521;x&#65533;
,&#65533;&#65533;&#65533;(.&#65533;&#65533;	&#65533;&k&#137;L&#65533;&#65533;JL3&#65533;\&#65533;$&#65533;$&#65533;}M!&#65533; &#65533;&#65533;a&#65533;y&#65533;b&#65533;$&#65533;E	&#65533;$&#65533;&#65533;"B"&#65533;&#65533;&#65533;&#65533;}D'H[N&#65533;&#65533;&#65533;~&#65533;&#65533;{&#65533; &#65533;&#65533;&#65533;&#65533;'&#65533;&#65533;(Gx&#65533;Q_T&#65533;`B;&#806;L&#65533;&#65533;&#65533;Xdg8U&#65533;&#65533;t&#65533;&#65533;E-&#65533;&#25317;&#65533;&#65533;&#65533;&#65533;.&#65533;&#65533;Z&#65533;&#65533;b<k+0f&#65533;Pdby&#65533;&#65533;&#65533;&#65533;&#65533;G&#65533;E/[	&#65533;&#65533;&#65533;4&#65533;9&#1033;&#65533;&#65533;s&#65533;N'&#65533;p&#65533;&#65533;&#65533;&#65533;8e}&#65533;&#65533;&#65533;yZ""&#65533;P&#65533;&#65533;s&#65533;4<&#65533;1&#65533;&#65533;&#65533;D&d&#1481;O&#65533;B&#65533;&#65533;G>&#65533;&#65533;]&#65533;&#65533;&#65533;0&#65533;VZ&#65533;&#65533;&#65533;@( &#475;F,&#65533;&#65533;&#245;&#65533;u>LGpP&#65533;P&#65533;S&#321;`&#65533;n`&#65533;	X&#65533;U&#65533;&#65533;&#65533; :lHHkPCL&#65533;'H&#65533;AW&#65533;&#65533;&#207;&#65533;&#65533;N&#65533;}&#65533;&#65533;&#65533;`ri)&#65533;&#65533;&#65533;&#1075;&#65533;&#65533;"&#65533;O&#65533;lC,&#65533;&#65533;&#65533;"iM'BCN)/JZ&#65533;]&#65533;&#65533;2&#65533;&#65533;&#65533;&#65533;
&#65533;*A}IPD2&#65533;&#65533;$E&#65533;J&#65533;HT&#65533;$&#65533;#&#65533;I&#65533;Lbk&#65533;&#65533;&#65533;&#65533;&#65533;&#65533;&#65533;&#65533;f*E&#65533;4&#1169;v&#65533;&#65533;b&#65533;c&#65533;2e3Lo&#65533;&#65533;B%&#65533;AAJV&#65533;:&8&#65533;)&#65533;]&#65533;&#65533;&#65533;s&#65533;&#65533;'?)$&#65533;!UE&#65533; &#65533;?&#65533;s&#65533;*&#65533;&#1173;&#1040;S&#171;b&#65533;&#65533;&#65533;&#65533;IJ&#65533;&#65533;R/&#65533;&#65533;&#65533;?&#65533;O;{1&#65533;p&#65533;&#328;&#65533;&#65533;r&#65533;+&#65533;x&#65533;&#65533;+s&#65533;&#65533;&#65533;c"&#65533;3&#65533;&#536;&#65533;X3&#65533;K"&#65533;&#65533;R&#65533;f"&#65533;&#65533;&.Q&#65533;&#65533;VB8IY&#65533;Fa&#65533;P&#65533;&#65533;&#65533;&#65533;D&#65533;<!
&#65533;p6&#65533;&#65533;&#65533;l&#65533;[&#65533;&#65533;qu+&#1130;&#65533;&#65533;Z&#65533;&#65533;2&#65533;&#65533;e4&#65533;&#1535;&#65533;&#65533;g&#65533;&#65533;+NB&#65533;&#65533;V&#65533;&#65533;Il+R!&#65533;&#65533;&#65533;$&#65533;9&#65533;&#65533;6&#65533;&#1636;c&#65533;&#65533;S1&#65533;&#65533;U&#65533;B&#65533;bm&#65533;&&#65533;J	&#65533;$B-Pi&#65533;N&#65533;*~2&#65533;&#65533;k`):Tt&#65533;0&#65533;&6A&#65533;K&#65533;&#65533;&#65533;O7&#65533;N&#65533;dw&#65533;&#65533;Nx&#65533;r&#65533;&#65533;&#65533;G=M&#65533;C !	&#65533;LW&#65533;Jw&#65533;&#65533;-'9{@B&#65533;d/&#65533;&#1787;C&#65533;@O:DI)D&#65533;|&#65533;&#65533;&#65533;&#65533;&#65533;Rg8C&#65533;&#65533;#&#65533;;&#65533;sq&#65533;%&#65533;	Q@&#65533;%	&#65533;ei#&#65533;&#65533;"&#65533;mt&#65533;H&#1090;]&#65533;&#65533;&#65533;HIQ/&#65533;
&#1026;&#65533;*&#65533;&#65533;U!=|&#65533;s&#65533;&#65533;&#65533;&#65533;d&#65533;&#65533;C&#65533;+&#65533;&#65533;&#65533;c0&#65533;&#65533;E=&#65533;9&#65533;t&#1427;d=&#453;&#65533;qN2&#65533;&#65533;&#65533;&#65533;&#65533;A9&#65533;;/&#65533;&#65533;	+^q&#65533;h&#65533;,B&#65533;6
Gp&#65533; F0*X5X&#65533;&#65533;&#65533;P&#65533;(8Q&#65533;I(W&#65533;wp&#65533;&#65533;P&#65533;?&#65533;E&#65533;bF&#65533;Y8&#65533;&#65533;S0&#65533;f&#65533;$\Aj&#65533;&#65533;#&#65533;5C&#65533;&#65533;&#65533;&#1762;e,&#65533;&#65533;I<&#65533;A0&#65533;LV&#65533;(-&#65533;I&#570;&#65533;&#65533;&#65533;&#65533;@&#65533;&#65533;&#65533;&#65533;&#65533;.&#65533;&#65533;.2&#875;R~&#65533;&#65533;&#65533;4&:&#65533;&#65533;&#65533;&#65533;E&#65533;z&#65533;&#65533;&#65533;y&#65533;j&#65533;&#65533;1&#65533;&#65533;W%&#65533;I&#65533;2&#65533;U&#65533;&#65533;e-i&#65533;&#65533;&#65533;&#65533;&#65533;&#65533;-2-Z&#65533;&#65533;&#65533;%&#65533;&#65533;&#65533;&#65533;&#65533;l&#65533;&#65533;&#65533;&#65533;R&#65533;:T&#65533;&#65533;VDQ&#65533;&#65533;o!&#65533;W&#65533;v$a&#65533;p9&#65533;&#65533;&#65533;7&#65533;J&#65533;&#65533;}.zRf&#65533;&#65533;&#65533;P&#65533;0x!&#65533;&#65533;&#65533;p.|&#65533;bh&#65533;EyY2&#65533;&#65533;&#65533;,&#65533;oWP&#65533;G&#65533;0!&#65533; &#65533;&#65533;7&#65533;C%-Pa&#65533;v+&#65533;[P&#65533;M#&#65533;p&#65533;P&#65533;[&#65533;&#65533;&#881;&#65533;&#65533;&#65533;&#65533;F&JP&#65533;&#65533;&#65533;M&#65533;&#65533;Z7[V$&#65533;+&#65533;TTd&#65533;gm&#65533;&#1243;&#65533;&#65533;&#65533;&#65533;m&#65533;&#1067;E4f&#65533;&#65533;&#65533;&#65533;2Xc&#65533;&#65533;&#65533;v6&#65533;&#65533;li#c&#65533;&#65533;&#65533;Me&#65533;&#65533;&#65533;&#65533;(2&#65533;&#65533;&#65533;&#65533;q&#65533;&#65533;lYF&#65533;&#65533;<L&#65533;&#65533;In$&#65533;G,&#65533;&#65533;# &#65533;<&#65533;&#65533;1&#65533;c&#65533;&#65533;/&#65533;&#65533;&#65533;EL&#65533;&#65533;i+1&#65533;c&#65533;&#65533;&#65533;&#65533;&#65533;Hv	I4&#65533;(&#65533;{KR&#65533;&#65533;&#65533;&E&#65533;&#65533;&#65533;&#65533;&#65533;/&#65533;&#65533;	
"@&#65533;&#65533;&#65533;&#62675;&#65533;d&#65533;&#1252;&#65533;p&#65533;&#65533;&#65533;&#65533;$&#65533;&#65533;&#65533;&#65533;!j&#65533;;&#65533;ab C&#128;&#65533;&#65533;}&#65533;h%&#65533;S;&#65533;&#65533;&#65533;^&#65533;&#65533;t&#65533;2&#65533;&#65533;#l&#65533;&#65533;z&#65533;&#65533;b&#798;[&#65533;&#65533;H&#65533;&#65533;S&#65533;b&#65533;&#65533;$ a&#65533;F$&#65533;!xEVHO&#65533;&#65533; &#65533;r&#65533;G&#65533;d&#65533;&#65533;&#65533;r&#65533;&#65533;&#65533;&#65533;u<&#65533;&#65533;t&#65533; &#65533;&#65533;&#65533; sY'&#65533;&#65533;s&#65533;&#65533;`&#65533;&#65533;&#65533;#0W9*&#65533;DH&#65533;&#65533;&#65533;&#1280;&#65533;`&#65533;H&#65533;*&#65533;&#65533;8&#65533;!&#65533;h&#65533;&#65533;&#65533;H&#65533;&#65533;&#65533;&#65533;&#65533;&#65533;&#65533;&#65533;H&#65533;dK&#65533;@A(&#65533;x8&#65533;&#65533;&#65533;l&#65533;&#793;&#65533;X&#65533;}&#65533;`x&#65533;&#65533;&#1281;&#65533;&#65533;&#65533;&#65533;&#65533;&#65533;As I&#65533;|R&#65533;&#65533;SByK&#65533;0&#65533;&#65533;&#65533;&#1195;m[m&#65533;`d&#1203;&#65533;&#65533;#q&#65533;&#65533;&#65533; &#65533;&#65533;&#1011;&#65533;&#65533;t&#65533;&#282;&#65533;&#65533;&#65533;6&#65533;&#65533;&#752;&#65533;!&#65533;d&#65533;8JD&#65533;K&#65533;&#65533;&#65533;D&#65533;b)Z&#65533;&#1362;&#65533;&#65533;"&#65533;&#65533;A&#65533;l&#65533;&#65533;&#65533;&#65533;G&#65533;&#1307;D&#65533;H&#65533;&#50405;I&#65533;&#65533;R&#65533;4R3E9&#65533;&#65533;-&#65533;&#65533;&#65533;&#65533;&#65533;,&#65533;&#65533;&#65533;HX&#65533;&#65533;&#65533;&#65533;"&#65533;&#65533;P&#65533;&#65533;0&#65533;&#65533;&#65533;&#65533;A&#65533;`h&#141;&#65533;x%&#65533;&#257;&#65533;&#65533;&#65533; O"X&#65533;^h&#65533;^xH&#65533;N&#65533;G!$L&#65533;<D&#65533;&#65533;&#65533;e&#65533;&#65533;F&#65533;&#65533;&#1393;&#65533;E(&#65533;&#65533;&#257;&#65533;D'&#65533;&#65533;%&#65533;DX&#65533;L&#820;&#65533;Wy&#129;%&#65533;e&#65533;D&#65533;&#65533;&#65533;q$&#65533;&#65533;,&#65533;&#65533;@&#65533;_NI&#65533;Qc&#65533;B&#65533;MGx&#65533;k&#65533;&#128;|&#65533;a1f\&#65533;&#65533;&#65533;&#65533;&#1921;UQ&#65533;e&#65533;&#65533;R&#65533;&#65533;J&#790;&#65533;&#65533;&#65533;&#65533;@FeM&#65533;&#65533;dB%d&#65533;U(Dw&#1543;$&#542;A&#65533;$&#65533;&t&#65533;(0&#65533;&#65533;L&#65533;&#65533;qp&#65533;&#65533;#\&#65533;UPe&#65533;QBVWU]B~|&#65533;# BX4&#65533;Y&#65533;&#459;9&#65533;\&#65533;E&#65533;^Wl&#65533;&#65533;!&#65533;w&#65533;&#65533;&#65533;5&#65533;&#65533;%&#755;h&#65533;&#65533;G&#65533;1&#65533;'q&#65533;!X&#65533;&#65533;A&#65533;T&#65533;&#65533;&#65533;|AP&#65533;&#65533;&#65533;&#65533;&#65533;&#65533;!0B$\&#65533;Y}&#129;&#65533;&#65533;c&#65533;&#65533;T5N&#65533;&#65533;I8&#65533;-l&#65533;5&#65533;F&#65533;&#65533;F&#65533;&#65533;*&#65533;&#65533;hB%`&#65533;n&#65533;&#65533;"&#65533;v&#65533;&#65533;x&#65533;Xu&#65533;&#65533;A&#65533;&#65533;&#65533;&#65533;&#65533;rr&#65533;&#65533;&#65533;XR&#65533;z&#65533;&#65533;R&#65533;Wr&#65533;&#65533;P&#65533;&#336;&#65533;&#65533;x&#65533;A ,&#65533;%&#65533;l&#65533;&#65533;*&#65533;&#65533;Gx&#65533;-dY.&#65533;&#133;&#65533;&#65533;/&#65533;.&#65533;D&#1346;,&#65533;&#65533;&#65533;u&#65533;$(!&#65533;&#65533;&#519;&#65533;&#65533;_&#65533;I&#65533;i	&#65533;&#65533;S&#65533;&#65533;A5&#65533;&#65533;F&#65533;|&#65533;'N
I&#65533;~&#65533;&#569;&#65533;&#65533;&#65533;&#65533;J&#65533;S&#65533;&#65533;&#65533;&#65533;,Tt4&#65533;&#65533;a&#65533;&#65533;<J&#65533;&#65533;	?
&#65533;&#65533;&#65533;&#65533;a&#65533;(&#65533;&#65533;T&#65533;#%&#65533;&#65533;&#49743;&#65533;
&#65533;&#65533;H&#65533;&#65533;&#6344;&#65533;&#65533;d&#65533;&#65533; &#65533;&#65533;J&#65533;&#65533;I&#65533;	&#65533;&#65533;&#65533;&#65533;.}&#65533;&#65533;&#65533;&#65533;&#65533; &#65533;&#65533;&#65533;&#65533;&#65533;&#65533;L&#65533;
&#65533;A&#65533;L&#65533;&#65533;&#65533;-&#65533;	&#65533;8
&#65533;&#65533;&#65533;&#65533;(&#65533;&#65533;&#65533;&#65533;&#65533;&#65533;!1&#65533;JLJ&#65533;Y	|&#65533;,&#1813;LH&#65533;[&#65533;&#586;PR-&#65533;&#65533;&#65533;&#65533;&#65533;A&#65533;&#65533;&#65533;&#779;D&#65533;&#65533;&#65533;3&#65533;&#65533;&#65533;~j&#65533;&#65533;w&#65533;=J&#65533;&#65533;4_&#65533; &#65533;ke&#65533;'`D*\]f&#65533;YbaMh&#516;&#65533;&#65533;&#65533;ML&#65533;L9&#65533;Q:&#65533;&#65533;&#65533;@&#65533;&#65533;&#65533;d&#524;&#65533;R&#65533;&#65533;&#65533;&#65533;B&#65533;ud&#65533;&#65533;H&#65533;h&#65533;l&#65533;&#65533;^qD&#1728;&#65533;&#65533;L&#65533;f&#65533;[&#65533;&#65533;&#65533;Bg&#65533;Lc&#65533;m&#65533;cR1U&#65533;&#65533;&#65533;E&#65533;&#65533;&#65533;&#1915;"P&#65533;VX&#65533;B&#1817;&#65533;(&#65533;_&#65533;DA&#65533;&#65533;T$&#65533;PHEMe&#65533;&#65533;LB%D&#956;(pB&0$&dB&#65533;TT
gU&#65533;&#65533;va&#65533;%&#65533;&#65533;&#65533;&#65533;&#65533;<,'l&#65533;%8&#65533;!&#65533;Pt&#65533;O*&#65533;&#606;,&#65533;&#65533;&#65533;y&#65533;&#65533;&#65533;&#65533;e_2&#65533;[W&#65533;Eb:&#65533;&#65533;&#65533;`&#65533;AR&#65533;&#65533;&#65533;&#65533;^\&#65533;&#65533;[&#517;&#65533;&#65533;S&#65533;&#65533;AhDA&#65533;&#65533;|&#65533;&#65533;IB&W&#65533;:NTQ$&#65533; &#65533;pI&#65533;&#65533;&#65533;&#65533;PMH&#65533;+t&#65533;-&#65533;U-&#65533;+&#65533;&#65533;W}&#65533;&`&#65533;@l&#65533;pz\&#65533;BR&#65533; &#65533;|&#65533; &#65533;@&#346;&#1146;&#65533;p&#65533;)&#1998;&#65533;&#65533;&#65533;&#65533;&#65533;er&#65533;&#65533;s&#65533;&#65533;2{&#65533; "DB&H&#65533;&#65533;0].$&#65533;$/&#65533;g.&#65533;&#65533;&#65533;&#1593;BK&#65533;&@B&#65533;&#65533;&#65533;2.iJ&#65533;&#1754;V&#65533;	&#65533;&#65533;&#65533;&#65533;&#65533;&#65533;#3VJDI&#65533;&#65533;):\/&#65533;T&#65533;&#65533;*2&#65533;G&#65533;Q&#65533;HT&#65533;&#65533;&#65533;&#65533;&#1537;&#1086360;Kvh&#65533;lo&#65533;)Z&#65533; &#65533;z&#65533;&#65533;i&#65533;&#65533;&#1673;&#802;&#65533;&#65533;D&#65533;&#65533;&#65533;&#65533;x&#65533;&#65533;4&#65533;&#65533;&#65533;&#65533;&#65533;5!&#65533;+&#65533;&#65533;o&#65533;&#65533;Q(&#65533;&#65533;p&#65533;6&#65533;&#65533;5&#65533;&#65533;8&#65533;;&#65533;&#65533;&#536;&#65533;&#65533;Gq&#65533;<&#65533;&#65533;&#65533;9#F&#65533;
-&#65533;"E&#65533;Y&#65533;8Z#&#65533;&#65533;0&#65533;&#65533;b&#65533;p&#65533;&#65533;&#65533;9~l&#65533;m&#65533;0c5&p6&#65533;&#65533;~A:&#65533;
&#65533;A&#65533;z&#65533;$&#65533;5ZI*x&#65533;I&#65533;&#65533;&#65533;&#189; &#65533;p&#65533;K L_&#65533;c&#65533;&#65533;&#65533;'&#65533;&#65533;?b,4kb&#854;&#65533;)&#65533;D&#65533;&#65533;l&#65533;L&#65533;&#65533;&#65533;|&#65533;mpUOd&#65533;&#65533;N&#65533;&#65533;&#65533;l>&#65533;G&#65533;&#65533;Lv&#65533;&#65533;df4V&#65533;@ Q&#1257;-&#65533;uh&#65533;FU&#65533;b8Nc@&#65533;&#760;&#65533;g&#65533;&#65533;q&#65533;d&#65533;p&#65533;LN4NR&#65533;p&#65533;BH&#65533;J&#65533;=&#65533;CP&#147;9&#65533;w&#65533;&#65533;8B&#65533;&#65533;&#65533;i&#65533;&#65533;&#65533;f&#65533;&#65533;VYV&#65533;&#65533;l&#65533;B&#65533;&#65533;&#65533;2&#65533;&#65533;&#1572;q&#65533;0s1&#65533; &#65533;B!&#65533;c_&#65533;&#65533;&#65533;z|&#65533;&#65533;&#65533;&#65533;@&#65533;2&#65533;Y&#65533;&#65533;&#65533;&#65533;&#65533;u&#261; R&#65533;&#65533;&#65533;\ &#65533; (&#65533;&#65533;E&#1202;&#65533;T@&#65533;h&#65533;Ag&#65533;Av4&#65533;$o&#65533;%Z&#65533;V'&#65533;&#65533;'\oD&#65533;p&#65533;*&#65533;*f&#65533;&#65533;&#65533;+P&#65533;{&#65533;M&#65533;&#65533;&#65533;&#65533;&#65533;n&#65533;&#65533;Tj}&#65533;&#65533;&#263;X&#65533;&#65533;&#65533;&#65533;&#599;n&#65533;3'&#65533;,t=&#65533;|&#65533;C&#65533;4&#65533;&#65533;&#65533;&#65533;&#65533;&#65533;x&#65533;`&#65533;!0%t&#65533;eX&#65533;f&#65533;&#65533;&#65533;B.dY&#65533;)`&#65533;&#65533; &#65533;&#65533;%&#65533;&#65533;"&#65533;&#65533;&#1298;@b<&#65533;&#65533;&#65533;JK&#65533;I(i&#65533;Q&#65533;&#65533;eR&#65533;&#65533;&#65533;\A&#65533;&#65533;&#65533;&#65533;&#65533;U&#65533;I&#65533;&#65533;&#65533;5&#65533;&#65533;&#65533;&#65533;&#65533;&#65533;&#1097;3&#65533;&#65533;&#65533;&#65533;&#65533;&#65533;&#65533;&#1504;&&#65533;:&#65533;&#65533;&#65533;&#1184;l&#65533;&#65533;5[&#65533;&#65533;&#65533;bZG&#65533;Iq&#65533;[&#65533;&#65533;&#65533;&#65533;*&#65533;K&#65533;-&#65533;&#65533;p&#65533;3&#65533;&#65533;&#65533;&#65533;&#65533;&#65533;&#605;$J&#65533;&#65533;xtA$1&#65533;Uv&#65533;&#65533;&#611;&#65533;&#65533;&#65533;Z&#65533;&#65533;Y&#65533;5&#65533;&#65533;&#65533;&#65533;	&#65533;&#65533;&#595;&#65533;6&#65533;&#65533;G&#65533;J&#65533;u&#65533;&#65533;6&#65533;&#65533;fbj&#65533;vj&#65533;c&#65533;&#65533;v&#65533;5`fXS&#65533;l&#65533;T&#65533;`&#65533;3&#65533;&#639;	&#65533;&#65533;5wp&#65533;&#65533;GM&#65533;;&#65533;P#&#65533;&#65533;&#65533;1_2="&#65533;E%$&#65533;&)L&#65533;f&#1708;&#65533;g&#65533;&#65533;Z&#65533;&#65533;&#65533;&#43770;&#65533;h&#65533;\h&#1101;&#65533;|&#65533;W&#1116;&#65533;@&#65533;&#1697;&#65533;J`&#65533;&#65533;n&#65533;1&#65533;&#65533;&#1632;&#65533;d&#65533;_&#65533;fM+&#65533;8X&#65533;X&#65533; {d&#65533;&#65533;&#65533;&#1738;B'\pjC(F&#65533;rU&#65533;J^&#65533;)kEX`$&#65533;1&#65533;&#65533;&#65533;&#65533;M&#1036;%D&#65533;&#65533;&#65533;&#65533;&#65533;&#65533;&#65533;eUj&#65533;&#65533;&#65533;&)x&#65533;*#&#65533;&#65533;&#65533;&#65533;SX&#65533;b&#65533;%\B&&#65533;&#65533;&#1450;&#65533;q&#65533;DU1 n17 &#65533;&#65533;&#65533;9&#65533;&#65533;&#65533;&#65533;O"d&#65533;vB&#65533;&#65533;lG7&#65533;f&#65533;&#65533;S&#65533;&#65533;xB&#65533;&#65533;s&#65533;&#65533;(&#1601;&#65533;LA$&#65533;T&#65533;&#65533;&#65533;u]\&#921;\&#65533;8,q&#860;&#65533;&#65533;&#65533;&#65533;^VY&#65533;&#65533;ExT&#65533;&#65533;)&#65533;&#65533;&#65533;&#65533;eXDV&#65533;&#65533;&L&#65533;R w&#65533;mS&#65533;&#65533;E &#65533;&#65533;&#65533;$)&#65533;&#65533;&#65533;A&#65533;&#65533;&#65533;&#65533;G2&#65533;2&#65533;&#65533;&#65533;P)'Q3&#65533;&#65533;&#65533;&)&&#65533;3&#65533;&#65533;&#65533;&#65533;"lnE\&#65533;&#65533;&#1346;P&#65533;F&#65533;&#65533;B/&#65533;&#65533;.&#65533;Blh&#314;$&#65533;`L&#65533;&#65533;&#65533;" B&#65533;&#65533;J,&#65533;&#65533;&#65533;NRd&#65533;	d&#65533;H5Gd&#65533;&#65533;&#65533;A8l&#65533;f&#65533;&#65533;m&#65533;&#9560;&#65533;&#65533;n&#65533;&#65533;W&#65533;e&#65533;&#65533;&#65533;&#358152;&#65533;)&#65533;&#65533;&#65533;&#65533;&#65533;&#65533;&#65533;6&#65533;&#65533;,|&#411;&#65533;&#65533;&#65533;K&#65533;&#65533;$&#65533;&#65533;Z&#65533;&#65533;l&#65533;&#65533;#&#65533;J<O<Xfy&#65533;&#65533;Y+#&#65533;&#65533;v&#65533;&#1711;J	&#65533;t&#65533;&#65533;G\&#65533;/&#65533;)&#65533;"&#65533;X&#65533;&#65533;E&#65533;&#65533;Q3&#65533;n#&#1618;&#65533;&#65533;t#&#65533;J&#65533;&#65533;&#65533;A&#65533;K&#65533;&#65533;&#65533;Y&#65533;A%&#65533;	&#65533;&#65533;=&#65533;&#65533;H&#65533;&#65533;)&#65533;&#65533;h &#65533;&#65533;
&#65533;&#65533;&#65533;D&#65533;&#65533;&#570;&#65533;&#65533;*J&#65533;&#65533;\8\yk*&#65533;O&#65533;\&#65533;&#65533;&#65533;{&#65533;&#65533;&#65533;&#65533;j&#65533;&#65533;F&#65533;<&#65533;&#65533;ZscK-&#65533;&#65533;#4B&#65533;r
-&#65533;&#65533;vWx@&#65533;BhpP%c&#65533;dh!PI&#65533;D&#65533;5&#65533;%&#65533;&#65533; &#65533;&#65533;emD&#65533;8&#65533;lxVK<N&#65533;&#65533;&#65533;&#1806;&#65533;Z$) t@&#65533;L&#65533;a&#65533;&#65533;&#65533;Jj&#65533;Bd%%&#65533;;@&#65533;B&#1253;;&#65533;Ld&#132;&#65533;&#65533;&#65533;&#65533;u12X&#65533;&#65533;q&#65533;B*p&#65533;&#65533;&#65533;&#65533;&#65533;&#480;&#65533;K&#65533;BE&#65533;ME&#65533;MMTYFNo8Dl&#65533;&#65533;D&#65533;&#65533;f&#65533;(hB$Bv &#65533;"F&#65533;"=BT&#65533;!C&#65533;4y&#65533;&#65533;I&#65533;'O&#65533;"z
&#65533;SF&#65533;&#65533;*1
&#65533;&#65533;&#65533;#&#65533;&#809;c&#65533;&#65533;&#65533;;s&#27164;#G7q&#65533;&#65533;4&#65533;P"&#65533;&#65533;D(!A}&#65533;&#65533;&#65533;&#65533;&#65533;&#65533; A&#65533;&#65533;&#65533;&#65533;>}&#65533;&#65533;&#65533;S&#65533;O<x&#65533;&#65533;Sh&#65533; &#65533;~P&#1673;3K%B&#65533;0y%&#65533;5p&#65533;&#65533;d(&#65533;F&#65533;$Q&#65533;dIS&K&#65533;89&#65533;T	&#65533;#H&#65533;G&#65533;T	&#65533;K~&#65533;&#65533;	T)U&#65533;8wn&#65533;J&#65533;)S&#65533;B&#65533;&#65533;#&#65533;&#65533;Cb&#65533;H"C&#65533;&#65533;[[&#65533;7m&#65533;&#1081;&#65533;&#65533;&#65533;<r&#65533;o&#65533;&#65533;&#65533;;t&#65533;y#&#65533;%&#65533;6i&#932;a&#65533;f&#65533;=z&#65533;\&#20679;L:vF&#65533;&#65533;&#65533;=&#65533;=~A&#65533;*&#65533;gX&#65533;l&#65533;&#65533;lX&#65533;]&#65533;j&#65533;&#65533;&#65533;W\&#65533;&#65533;&#65533;R!%&#65533;M&Q&#65533;$=&#65533;&#205;5&#65533;0&#65533;B3&#65533;X&#65533;6&#65533;0&#65533;8$4&#250;&#65533;&#65533;c/&#65533;&#65533;&#65533;&#65533; &#136;'&#65533;&#65533;&#65533;5&#65533;(&#65533;&#65533;2@T&#65533;&#65533;&#65533;&#65533;&#65533;2&#65533;P&#65533;PC6&#65533;P&#204;&#65533;0&#65533;F&&#65533;&#65533;2.,r&#65533;3l&#65533;&#65533;&#65533;3&#65533;&#65533;&#65533;&#65533;)&#65533;pC&#65533;5&#65533;Hc&#65533;.&#65533;&#65533;&#65533;1x&#203;3&#65533;&#65533;&#65533;'&#65533;x&#65533;&#65533;2&#65533;&#65533;&#65533;M0&#65533;&#65533;&#65533;0&#65533;&#65533;&#65533;5&#65533;h&#65533;&#65533;/&#544;0&#65533;1-$&#65533;&#65533;2&#65533;&#65533;F&#65533;S:&#1624;&#65533;/&#65533;&#65533;8&#65533;X2&#65533;
Ee&#65533;&#65533;3x&#65533;&#65533;&#65533;|&#65533;&#65533;qL&#65533;:5&#65533;hL&#65533; -&#65533;&#65533;:^&#65533;&#65533;4&#65533;&#65533;&#65533;T:J[&#65533;H&#65533;&#65533;&#65533;4iT&#65533;&#65533;'&#65533;&#65533;"F#&#65533;&#65533;&#65533;"&#372;t&#65533;&#65533;3&#65533;3&#65533;&#65533;&#65533;2&#65533;@&#65533;&#65533;y$&#65533;&#65533;&#65533;}7&#65533;C2&#65533;D&#65533;m^D(1&#65533;(&#612;RP)E3&#65533;\&#65533;cIx&#65533;TN)&#65533;&#65533;&#65533;K9S&V&#65533;Wb&#65533;&#65533;YI%TN&#65533;&#65533;QB%&#65533;QJ&#65533;N2&#65533;fL2)&#65533;&#65533;QLA&#65533;T,>%&#65533;UZ&#65533;e&#14341;Z&#65533;&#65533;&#65533;~&#65533;SF&#65533;&#65533;&#65533;}&&#65533;a&#65533;_i&#65533;C&#65533;DK$q$&#65533;B	&#65533;A9$/H*&#65533;&#65533;N6&#65533;&#65533;Ol&#65533;d&#65533;K1%&#65533;'&#65533;&#65533;&#65533;R&#65533;&#65533;&#65533;&#65533;&#65533;$&#65533;m&#65533;1&#65533;&#65533;2&#65533;&&#65533;H"&#65533;&#65533;&#65533;OR&&#65533;nUPe&#65533;G&#65533;Jz&#65533;&#65533;&#65533;&#65533;&#65533;&#65533;&#471;>&#65533;Y"PX&#65533;&#65533;&#65533;!D&#65533;:&#65533;&#65533;&#65533;^BU&#65533;&#65533;&#65533;x&&#65533;&#65533;&#65533;&#65533;
1D^A &#65533;x&#65533;&#65533;&#65533;&#65533;&#65533;&#65533;&#65533;>&#65533;&#65533;;&#65533;8i+&#65533;&#46595;v&#65533;&#65533;&#65533;&#65533;&#65533;&#65533;&#65533;&#65533;7&#65533;&#202;%&#65533;&#65533;&#65533;&#65533;%&#65533;x&#65533;+&#65533;`&#65533;?&#1161;&#65533;G/&#65533;&#65533;1&#65533;&#65533;&#65533;&#65533;&#65533;d]&#65533;H&#65533;"&#65533;&#65533;L&#65533;&#65533;&#65533;Y'FA1&#65533;&#65533;l&#65533;&#65533;Y&#65533;R1&#65533;K0&#65533;&#65533;&#65533;&#65533;$&#65533;&#65533;&#65533;,B^&#65533;8! &#65533;&#65533;:x&#65533;7w&#65533;CX=9&#65533;!Xp&#65533;&#65533;
&#65533;p=9&#65533;!&&#65533;&#65533;&#65533;&#65533;&#65533;`8&#65533;a&#65533;wp&#65533;&#65533;&#65533;9&#65533;&#65533;$&#65533;&#65533;&#65533;=&#65533;A&#65533;&#65533;D(6&#65533;
&#65533;&#65533;&#65533;&#65533;&#65533;E/&#65533;&#65533;Z&#65533;&#65533;&#65533;&#65533;-d&#65533;&#65533;1Y&#65533;1E&#65533;&#65533;\&#65533;&#65533;&#65533;u&#65533;&#65533; x $#+&#65533;(Q&#65533;JC&4&#65533;&#65533;&#65533;0|C&#65533;`*E8&#65533;&#65533; &#65533;&#65533;w&#65533;&#65533;&&#65533;&#65533;&#65533;Y=&#65533;N&#65533;&#65533;&#65533;&#65533;1u&#65533;&#65533;L&#65533;&#65533;&#160;&#65533;4&#65533;&#65533;V&#1699;&#65533;&#65533;P1&#65533;a&#65533;&#65533;a&#65533;$&#65533;P&#65533;&#65533;\&#65533;&#65533;&#65533; 0&#65533;&#65533;&#65533;f&#65533;e)&#65533;&#65533;Kb&#65533;a&#65533;j&#65533;e$]1&#65533;(&#65533;Ve&#65533;&#65533;&#65533;&#65533;=&#65533;&#65533;&#65533;&#65533;&#65533;&#65533;"&#65533;&#65533;@"&#1170;&#65533;uJ0&#65533;D&#65533;|&#65533;&3e&#1635;u&#65533;u&#65533;q&#65533;<&#65533;&#65533;&#65533;&#65533;&#65533;,&#65533;&#65533;&#65533;`1&#65533;&#65533;P&#820;&#65533;7&#65533;5&#65533;|&#65533;s7&#65533;&#65533;&#65533;&#65533;iMnbh[cb&#65533;0&#65533;&#65533;&#825;&#307;&#65533;&#65533;&#1393;&#65533;&#65533;I5&#65533;!&#65533;&#65533;&#65533; &#65533;/pa`&#65533;%V&#65533;F&#65533;&#65533;]&#65533;Br&#65533;+_-eM% 
&#65533;U&#1098;&#65533;&#65533;&#65533; F2&#65533;J&#65533;@%Ph&#65533;
1Q&#65533;&#65533;q&#65533;8&#65533;d*&#65533;&#65533;&#65533;m"*#Y(&#65533;&#65533;&#65533;"*&#65533;v&#65533;&#65533;yFg&#65533;&#65533;P&#65533;&#65533;&#65533;Qx&#65533;T&#65533;$&#65533;&#65533;&#65533;*&#65533;&#521;#38M\&#65533;o&#65533;&#65533;j&#312;&#65533;&#1251;VA&#65533;`0&#65533;&#65533;L&#65533;&#65533;&#65533;&#314;&&#65533;	&#776;&#65533;&#65533;@&#65533;E&#65533;&#65533;H"vx&#65533;&#65533;OH&#65533;&#65533;"Sl&#606;
X&#65533;r&#65533;&#65533;&#65533;Nrw&#65533;5g&&#65533;&#65533;-tL&#65533;&#65533;>&#65533;-^&#65533;2&#65533;wx&#65533;&#65533;=&#65533;&#65533;%&#65533;_q	&:<q&#65533;&#65533;y&#65533;?&#65533; "&#65533;&#65533;&#65533;;&#65533;&#65533; #D&#65533;&#65533;mN&#65533;%&#65533;&#65533;>b&#65533;&#65533;&#65533;b&#65533;&#65533;I<&#65533;5&#65533;8&#65533; &#65533;F&#65533;}5&#65533;&#65533;&FQ&#65533;&#782;&#65533;"#&#65533;)&#65533;j&#65533;&#65533;T&#65533; &#65533;&#65533;W%8&#1582;&#65533;&#550;{&#65533;&#65533;&#65533;V"&#65533;&#65533;&#65533;&#60801;&#1808;&#198480;Ho2i&#1362;*&#65533;N:<&#65533;8&#65533;&#65533;ate&#65533;&#65533;&#65533;7&#65533;&#65533;&#65533;"LE+&#65533;&#65533;&#65533;&#65533;0xq[&#1314;t&#65533;L&#65533;&#65533;&#65533;yS&#65533;&#65533;,^&#65533;RpbAXIsZ&#65533;&#65533;&#874;8Z&#65533;&#152;&#65533;`*Z&#65533;Bq&#65533;&#65533;@+@
Op&#65533;&#65533;&#65533;=&#65533;hTy&#65533;&#65533;5&#65533;DE&#65533;H&#65533;&#65533;#&#65533;0i&#65533;&#65533;&#65533;Hr&&#65533;$I&#65533;:&#65533;HL&#65533;&#65533;~&#65533;&#65533;&#65533;&#65533;GM&#65533;I&#65533;&#65533;B&#65533;&#65533;DI*)&#65533;&#65533;!&#65533;T&#65533;&#65533;&#528;T&#65533;.&#35459;&#65533;QOO&#65533;6&#65533;m8*&#65533;T&#65533;W&#65533;&#65533;Kb&#65533;O&#1936;v&#65533;&#65533;&#65533;&#65533;&#65533;LD4&#65533;N&#65533;fu&#65533;&#65533;%i6:Xo&#65533;&#65533;&#65533;br,J&#65533;&#65533;K4&#65533;&#65533;&#260;&#65533;!!&#65533;?"&#65533;B&#65533;&#65533;V>&#65533;
u>S&#65533;V&#65533;&#65533;H&#823;]&#65533;&#65533;&#65533;!:'6&#65533;&#1638;&#65533;&#65533;&#1175;@1&#65533;Ll&#65533;"?5&#65533;&#388;&#65533;FS&#1448;cEX?62&#65533;&#65533;e'&#65533;x&#65533;4&#65533;&#65533;J&#65533;&#64479;@EV&#65533;q&#65533;,&#65533;!&#65533;L&#65533;,7&#65533;&#65533;a&#65533;&#65533;&#65533;,&#65533;&#65533;V&#65533;&#65533;e&#65533;&#65533;x$Q&#65533;&#24694;t&#65533;&#65533;h&#65533;J&#65533;lfa&#65533;DN&#65533;&#65533;&#65533;z\K&#65533;&#65533;&#65533;Q{&#65533;&#65533;&#65533;op&#65533;&#65533;,d&#65533;qR&#65533;Br&#65533;&#65533;&#65533;!&#65533;C;&#65533;a&#65533;&#65533;&#65533;&#65533;&#65533;&#65533;&#65533;j&#65533;q&#65533;&#65533;b]&#65533;:J0&#65533;&#65533;{b&#65533;&#65533;k&#1917;&#65533;&#65533;&#65533;!p&#65533;@<?&#65533;&#65533;}<U&#65533;r&#65533;&#65533;e&#65533;y&#65533;!1	&#65533;&#65533;&#65533;Gv&#65533;p&#65533;&#65533;&#65533;>&#65533;A`&#1538;&#65533;p &#65533;&#65533;A8&#65533;[&#65533;&#65533;"&#65533;
d`C&#65533;&#65533;_&#65533;&#65533;&#65533;1&#65533;&#65533;D&#65533;7&#65533;&#65533;P^b&#65533;C &#65533;&#65533;M&#65533;&#65533;&#65533;DHF&#65533;&#65533;&#65533;&#65533;n &#65533;'RW	G&#65533;&#65533;&#65533;,&#65533;!A&#65533;D&#65533;&#65533;&#65533;&#65533;&#65533;&#65533;&#65533;&#1008;&#65533;&#65533;C&#65533;=&#65533;&#65533;K&#65533;&#65533;Ho&#65533;T &#65533;};$&#65533;G&#65533;&#65533;&#65533;M&#65533;CH= &#65533;&#65533;(&#65533;*&#65533;F'&#65533;br&#65533;f&#65533;>g|&#65533;haxp&#65533;v&#65533;jah&#65533;h&#65533; Y&#65533;&#65533;"&#65533;&#65533; zJ&#65533;&#65533;d,w&#65533; Hedw&#65533;K&#65533;&#65533;`&#65533;@-&#65533; 	&#65533;@
&#65533; &#65533;&#1316;:&#65533;Cd$C&#65533;I&#65533;d&#65533;4&#65533;&#65533;(Y&#65533;&#65533;Y6&#65533;:&#65533;,Xn&#65533;&#65533;&#65533;&#65533;&#65533;	&#1792;9>&#65533;&#65533;$&#65533;&#1196;#&#65533;.E1&#65533;&#65533;0&#65533;v&#65533;Gx&#65533;%&#65533; &#65533;XEF j&#65533;&#65533;C&#65533;^&#65533;9*&#65533;&#65533;&#65533;&#65533;RM&#1308;&#65533;Y&#65533;&#65533;ewH&#65533;&#65533;w&#65533;&#1442;M&#65533;v&#65533;B&#65533;DVjC&#65533;gz&#65533;(&#65533;&#65533;&#65533;&#65533;&#65533;T&#65533;I&#65533;&#279;&#65533; &#65533;&#65533;&#65533;&#65533;d$-e&#1481;&#65533;d%&#1092;%&#65533;L&#65533;z&#65533;0&#65533;H&#65533;B&#65533;-B&#65533;&#65533;I&#65533;c&#65533;#&#65533;&#65533;&#65533;&#65533;2)Gz&#65533;J&#65533;&#65533;&#65533;&#65533;&#65533;&#65533;&#65533;&#65533;/&#65533;*&#65533;&#65533;-!&#65533;'h
!&#65533;%&#65533;&#65533;(am.&#65533;Ra&#65533;^a&#65533;&#65533;3R&#65533;&#65533;"f&#65533;$&#65533;E&#65533;tf&#65533;J&#65533;q&#65533;&#65533;"&#65533;&#65533;R&#65533; &#65533;m(&#65533;j &#65533;ePF"|J&#65533;>c&#65533;&#1809;&#65533;&#65533;&#65533;j&#65533;&#65533;&#65533;b&#65533;>h!&#65533;&#65533;&#65533;o&#65533;Q&#65533;n&#18453;&#65533;`&#65533;`=&#65533;&#65533;&#65533;B&#65533;&#65533;<&#65533;d<!t4&#65533;d&#65533;&#65533;&#65533;&#65533;jT&#65533;&#65533;4B0fF0&#65533;&#65533;&#65533;l.a2"t$2d:K&#65533;&#65533;&#65533;:&#65533; &#65533; A&#65533;m&#65533;A%[u&#65533;15&#65533;&#65533;r/<Xb&#65533;&#65533;H%l&#65533;&#58531;&#65533;&#65533;bxf+9&#65533;&#65533;&#65533;&#65533; !&#65533;*&#1283;&#65533;D=&#65533;"&#65533;&#65533;)&#65533;&#65533;yX&#65533;+&#65533;&#65533;y&#65533;*&#65533;&#65533;&#65533;&#65533;
&#65533;@@&#65533;&#65533;&#65533;	&#65533;
&#65533;&#65533;&#65533;&#65533;	&#65533;@O&#1536;&#65533;&#65533;&#65533;&#65533;H&#65533;#&#65533;(&#65533;&#65533;0&#65533;&#65533;&#65533;&#65533;&#65533;/x&#65533;o&#65533;jn&#65533;3@C4H&#65533;&#65533;&#65533;&&#65533;,&#65533; r&#65533;&#65533;R&#65533;6H&#65533;;&#65533;Cz&#65533; &#65533;PE)&#65533;#&#65533;:)sGS&#65533;&#65533;&#65533;&#65533;&#65533;&#65533;&#65533;&#65533;'&#65533;&#65533;&#201;&#65533;{&#65533;` &#65533;4&#65533;&#65533;&#65533;?&#65533;&#65533;)&#65533;&#65533;q`a|!t!~!&#65533;&#65533;>&#65533;L^N,&#65533;&#65533;'v&#65533;U~vbG&#65533;&#65533;6&#65533;&#65533;&#65533;&#65533;&#65533;&#65533;&#65533;&#65533;&#65533;	&#65533;`&#65533;&#65533;L&#65533;D&#65533;&#65533;l7P%&#65533;b&#65533;U&#65533;DV&#65533;J&#65533;&#65533;&#65533; [`H m&#65533;Vn&#65533; &#65533; F&#65533; 8&#65533; ?&#65533;&#65533;&#65533;&#640;\&#65533;%&#65533;d$IeU$MX`&#65533;{&#65533;$f&#65533;&#65533;&Dt&#34734;CN%&#65533;&#65533;=e&#65533;&#65533;i[&#65533;o7N\z&#65533;&#65533;`&#65533;rm&#65533;r'&#65533;&#65533;X\E#&#65533;SvC&#65533;p&#65533;DU"<P%|&#65533;P&#65533;X&#65533;&#1382;&#65533;M&#65533;d&#1242;&#65533;G&#65533;&#65533;"Cb&#65533;&#65533; &#65533;&#65533;C\T&#388;MI&#65533;)G*&#65533;&#65533;h&#65533;&#65533;"&#65533;\&#1280;O&#65533;@&#65533; AUjPb&#65533;&#65533;&#65533;	&#65533;n&#1088;&#65533;~&#65533;&#65533;]&#65533;a&#65533;&#65533;&#65533;&#65533;A&#65533;&#65533;{&#65533;'/$&#65533;$;&#65533;&#65533; 2a&#1704;b&#65533;n&#37551;gDn&#65533;&#65533;b&#65533;.&#65533;&#65533;.!&#65533;>A"R&#65533;m8!G2'3gX&#65533;&#65533;&#65533;&#65533;&#65533;Nn2U&#65533;a &#65533;p;C&#65533;j&#65533;,d" ]&#65533;S!A&#65533; &#65533;@
&#65533; &#65533;&#65533;&#65533;@&A&#65533;&#65533;&#65533;0D&#65533;e6&#65533;$)&#65533;&#65533;j&#65533;d$n#Of:2#6&#65533;$7u2
&#65533;t&#65533;&#65533;0&#65533;0 &#65533;t&#65533;&#65533;4
&#65533;&#65533;&#65533;&#65533;&#1408;&#65533;&#65533;&#65533;&#65533;&#65533; vT/ALUN&#65533;2^&f.&#65533;&#65533;AVJTzlGE&#65533;&#65533;&#65533;n&#65533;(y&#65533;`;&#65533;&#65533;x&#65533;&#65533;x&#65533;'+&#65533;&#65533;<J&#65533;L*&#65533;y&#65533;"y+16+&#65533;B&#65533;&#65533;+&#1280;&#65533; 	~@x&#65533;T&#65533;&#65533;	&#65533;&#65533;&#65533; 	&#65533;&#65533;
&#684;&#65533;`&#65533;]&#65533;"&#65533; k&#65533;Gn&#65533;6&#65533;&#65533;&#1278;,&#65533;&#65533; &#65533;b&#65533;&#65533;&#65533;&#65533;F&#65533;(&#65533;6&#65533;S&#65533;&#65533;pd&#65533;pf&#65533;jc&#65533;@;A&#65533;4&#65533;)Do&#65533;D&#65533;&#65533;+K,PB&#65533;&#65533;&#65533;&#65533;v&#65533;&#65533;&#65533;&#65533;,O&#65533;&#65533;.$|++4&#65533;&#65533;&#65533;&#65533;&#65533;*&#65533;&#65533;/8&#65533;&#65533;`Aj!&#65533;q#!&#65533;Uez&#65533;A~s&#65533;v&#65533;&#65533;S,au&#65533;b;&#65533;gaO&#65533;.&#65533;*&#65533;&#65533;xxo^&#65533;&#65533;@&#65533;`&#65533;&#65533;'
&#65533;&#65533;&#65533; ;&#65533;xKuE*|&#65533;	I&#65533;	XH&#65533;@&#65533;&#65533;
&#65533;&#65533;&#65533;&#65533;&#65533;Jx0[<1&#65533;`Z&#65533;`{&#65533;`\&#65533;P(&#65533;K&#65533;&#65533;@O&#141;&#65533;&#65533;&#65533;e&#65533;&#65533;>&#65533;&#65533;&#65533;&#65533;y&#65533;M\~IJkd^)&#65533;Hw&#65533; &#65533;&#65533;B&#65533;&#65533;&#65533;&#65533;&#65533;&#65533;&#65533;{7*&#65533;BJ&#65533;daa&#65533;RDQH&#65533;&#65533;&#65533;\&#65533;:
6E&#65533;x&#65533;&#65533;:&#65533;9&#65533;&#65533;&#65533;d"J&#65533;&#65533;&#65533;&#65533;&#65533;Iz&#65533;h%&#65533;&#65533;DYTj&#65533;&#65533;3&#65533;&#65533;M&#1140;H\&#65533;
%&#65533;&#65533;&#65533;&#65533;F&#65533;&#65533;&#65533;&#65533;`
&#65533;&#65533;
&#65533; P4M,&#65533;&#65533;%&#65533;`l!&#65533;&#65533;K!!O&#582;&#65533;
Ax&#65533;Gl&#65533;&#65533;l&#65533;"&#65533;&#65533;*Q'&#65533;Z&#65533;&#65533;&#65533;j&#65533;+&#65533;*&#65533;F&#65533;&#65533;-3Gl&#65533;G&#65533;4&#65533;,&#65533;&#65533;&#65533;8?&#65533;&#65533;&#65533;*&#65533;&#65533;q&#65533;*&#65533;&#65533;j&#65533;&#65533;&#65533;3`a&#65533;&#65533;G&#65533;G&#65533;k=&#65533;$A&#65533;`&#65533;&#65533;&#65533;&#65533;	&#65533;`&#65533;`&#65533; )&#65533;&#65533;&#65533;5#&#65533;5&#65533;-&#65533;[Q&#65533;d&#65533;UT&#65533;&#65533;&#65533;D&#65533;]k#&#65533;&#65533;k&#65533;&#65533;"}J&#65533;&#65533;&#65533;0$&#65533;&#65533;&#65533; &#65533;&#65533;3&#65533; &#65533;i&#65533;&#65533;2!kf&&#65533;&#65533;X23&#65533;&#65533;!:d&f&#354;&#65533;&#65533;&#65533;&#65533;&#65533;n<T"&#65533;&#65533;*&#65533;k&#65533;&#65533;"+&#65533;N)Od&#65533;&#65533;y&#65533;&#65533;'B&#65533;ge&#65533;&#65533;*v&#65533;&#65533;&#65533;&#65533;`
&#65533;&#65533;&#65533;`&#65533;&#65533;|&#65533;&#65533;&#65533;E&#65533;&#65533;&#65533;&#65533;	&#65533;&#65533;&#65533;@&#65533;k&#65533;/&#65533;&#65533;$&#65533;b&#65533;&#65533;]&#65533;b&#65533;jU3(S&#65533;&#65533;&#65533;&#65533;*&#65533;+k2&#65533;&#65533;<S&#65533;&cg)&#65533;&#1234;&#65533;G&#1888;D	qz&#65533;@*X&#65533;$T(B&#65533;*&#65533;8(:e&#65533;&#65533;y&#65533;"y&#65533;`&#65533;&#65533;&#65533; &#65533;`!2!&#65533;J&#65533;&#65533;&#65533;f&#65533;&#65533;&#65533;"rTAza&#65533;z~A&#65533;&#65533;paX!:&#65533;u&#65533;#&#65533;&#65533;O5&#65533;&#65533;)P6&#65533;{&#65533;Yi&#65533;&#65533;&#65533;&#65533;&#65533;&#65533; &#65533;&#65533;&#65533;&#65533;&#65533;
&#65533;&#65533;w&#65533;Y&#1540;&#1286;&#65533;'&#1504;c,B&#65533;$&#65533; &#65533;&#65533;GJ9I&#1158;9M&#65533;Gm&#65533;&#65533;&#65533;&#65533;VDIN&#65533;&#65533;&#65533;&#768;|IM m&#65533;j&#65533;&#65533;&#65533;`x&#65533;\&#65533;&#65533;&#65533;&#65533;
&#65533;&#65533;Lj&#65533;&#65533;w&#65533;&#65533;&#65533;&#65533;&#65533;7&#65533;}&#65533;&#65533;&#65533;&#65533;|+O&#65533;ZNS&#65533;&#65533;/X(&#65533;E+e[,Ic&#65533;8&#65533;&#65533;>Y1V&#65533;&#65533;Q&#65533;&#65533;EQE:^%&#65533;V&#65533;
&#65533;Bg&#65533;&#65533;D&#65533;O$O&#65533;&#1221;I&#65533;\&#65533; &#65533;&#65533;&#65533;&#65533;&#65533;&#65533;5&#65533;&#65533;A&#65533;r
&#65533;&#65533;
&#65533; &#65533; &#65533;|3e&#65533;&#65533;&#65533;O&#65533;&#65533;
&#65533; 
&#65533;&#65533;&#65533;p &#65533;&#65533;eA &#65533;K&#65533;&#65533;' &#65533;wt&#65533;\(&#65533;Q5+&#65533;\Nr&#65533;&#65533;&#65533;'&#65533;"f&#65533;2&#65533;\!&#65533;bA&#65533;&#65533;(&#65533;i&#65533;Jm&#65533;M#&#65533;&#65533;p&#65533;&#65533;&#65533;&#65533;!F&#65533;&#65533;Frh&#65533;&#65533;IN`"&#65533;U?&#65533;@@&#65533;&#65533;(&#65533;&#65533;&#65533;&#65533;4&#65533;O&#65533;&#65533; &#65533;&#65533;&#65533;&#65533; l&#65533;h&#65533;ff&#65533;&#65533;&#65533;IYQ.b&#65533;.&#65533;&#65533;&#65533;&#65533;&#917;&#65533;#C&#65533;D5&#65533;"'dH&#65533;ck&#65533;&#65533;@&#65533;&#65533;Z&#65533;`&#65533;&#65533;k&#65533;@Ax&#65533;$S&#65533;Z&#65533;&#65533;`&#65533;&#65533;!!!;e&#65533;&#65533;&#65533;aU7bY&#65533;C&#65533;@;&#65533;&#65533;&#65533;&#65533;x&#65533;&#65533;bY&#65533;tg&#65533;&#65533;b&#65533;R&#65533;y&#65533;&#65533;V&#65533;&#1922;k&#65533;Y&#65533;|Bm&#65533;`&#423;&#65533;@	&#65533;&#65533;t v&#65533;&#65533;&#159;&#65533;@	&#65533;@&#256;&#65533; lJ]c&#65533;&#65533;&#65533;p&#65533;Eq>&#65533;)&#65533;0#6&#65533;3"&#65533;&#65533;Z&#65533;ad&#65533;&#65533;&#65533;(&#65533;&#65533;&#65533;&#65533;T"&#65533;&#65533;&#65533;+&#65533;&#65533;n]'&#65533;&#65533;&#65533;L&#65533;&#65533;V&#815;E[&#65533;n&#65533;S&#65533;&#65533;`w&#2005;g)&#65533;+&#65533;&#65533;&#65533;y~k)&#65533;n]&#65533;`&#65533;<&#65533;&#65533;VA%&#65533;s&#65533;t&#65533;g&#65533;&#65533;T&#65533;C&#65533;&#65533;&#65533;B&#65533;|&#65533;Za2&#65533;l&#65533;y&#65533;&#65533;zXwo1&#65533;)26v&#65533;&#65533;^&#65533;&#65533;AH&#65533;&#65533;&#65533;DS&#65533;&#65533;T&#1423;&#65533;&#65533;&#65533;9v&#65533;&#65533;@&#65533;c-&#65533;&#65533;&#65533;v<p&#65533;&#65533;&#65533;7&#65533;&#65533;0&#65533;&#65533;E&#65533;"&#65533;eL&#65533;&#65533;&#65533;&#65533;&#65533;&#773;G8&#65533;&#65533;&#65533;&#65533;x&#65533;&#65533;&#65533;HX&#65533;N&#65533;M&#349;&#65533;k&#65533;uik&#65533;&#65533;&#65533;(&#65533;&#65533;m&#65533;Hz&#65533;Q&#65533;;&#65533;&#1423;&#65533;vCB&#65533;H&#65533;8&#65533;`&#65533;v&#65533;ox5&#65533;H&#65533;{V&#41594;&#65533;PF&#65533;wZe&#65533;0iQL&#65533;6i%&#65533;&#65533; &#65533;&#65533;w&#356;&#65533;{&#65533;`U&#908;U&#65533;&#65533;}&#65533;LA&#65533;M>&#1555;&#65533;&#65533;b&#65533;&#65533;h&#65533;O&#65533;&#65533;&#65533;2&#65533;&&#65533;&#65533;%&#65533;&#65533;&#65533;w&#65533;5F2&#65533;&#65533;/]&#65533;&#65533;V'S72&#65533;&#65533;1&#65533;h5&#65533;1&#668;QT&#65533;&#65533;&#65533;JK& 7&#65533;p&#65533;&#65533;_KU('&#65533;&#65533;&#65533;v$yJ"&#65533;&#65533;&#428;&#65533;&#65533;>\&#65533;&#65533;b`5'3&#65533;V&#65533;&#65533;.&#65533;&#65533;a6Ki& :	&#65533;&#65533;#?l&#65533;$R&#65533;&#596;-f&#65533;&#65533;&#65533;C(&#65533;#I&#65533;0U&#65533;&#65533;&#65533;S&#65533;O&#65533;F&#65533;2&#65533;&#65533;HQ&#65533;<&#65533;"U&#65533;%&#65533;&#65533;&#65533;By&#1545;&#65533;&#858;&#65533;0Y&#65533;&#65533;i&#65533;&#65533;R&#65533;T&#65533;j&#1354;&#1385;O&#65533;&=Z&#65533;&#65533;&#65533;(S&#65533;x1&#65533;F&#923;6n&#65533;Zi&#65533;K&#65533;&#65533;n&#65533;&#65533;I&J&#65533;"AZ&#65533;&#65533;Q&#65533;F&#65533;&#65533;&#4327;&#924;8x&#65533;&#65533;&#65533;&#727;&#65533;9x&#745;s&#65533;N&#65533;8t&#65533;&#65533;&#65533;&#65533;&#65533;&#65533;?~&#65533;&#65533;&#65533;&#65533;&#65533;O&#65533;>|&#65533;&#1841;&#65533;&#65533;&#65533;&#65533;9z&#65533;=&#65533;&#65533;@&#65533;
H&#65533;&#65533;B&#65533;
&#65533;d&#65533;&#65533;&#65533;@&#65533;
Z&#65533;h&#65533;:k&#65533;PI&#65533;&#65533;&#529;&#65533;&#65533;A&#65533;&#65533;&#65533;-i&#65533;&#65533;d&#65533;&#65533;F&#65533;5z$&#65533;&#65533;&#65533;$I&#65533;&#65533;Kz&#65533;(&#65533;&#65533;&#65533;+i
U&#65533;T&#65533;U&#65533;&#65533;&#735;&#65533;J&#65533;)&#65533;&#65533;I&#65533;&#65533;IeH&#65533;&#65533;&#65533;r&#65533;'E&#65533;H!}&#65533;&#65533;W`&#65533;&#65533;&#65533;&#65533;>&#65533;&#387;g&#65533;Q&#65533;i&#65533;Q&#65533;y&#65533;&#65533;&#65533;d&#65533;]"e&#65533;&#65533; &&#65533;&#26120;&#65533;B&#65533;t&#65533;1&#65533;]&#65533;!&#65533;#&#65533;xB
*&#65533;&#65533;R&#719;&#65533;&#65533;&#65533;.&#65533;&#65533;b&#65533;~"&#65533;&#1546;,&#65533;&#65533;&#787;&#65533;&#65533;&#65533;&#65533;.&#65533;&#1586;
)&#65533;8BH &#65533;&#53319;&#65533;&#65533;Q&#65533;z&#65533;&#473;g&#65533;&#65533;&#65533;hz&#65533;1&#65533;&#65533;&#65533;&#65533;&#65533;a&#65533;&#65533;d&#65533;&#65533;&#65533;q&#65533;&#65533;&#388;l&#65533;Fo\&#65533;W&#65533;&#65533;f&#65533;&#65533;&#65533;&#65533;!&#65533;&#65533;w&#65533;&#65533;Gfs8h&#65533;j&#1545;&#65533;Zx&#65533;&#65533;&#65533;&#65533;&#65533;WIa&#65533;e&#65533;&#65533;1&#65533;`8*(&#65533;&#65533;BX&#65533;6&#65533;&#417;p&#65533;&#65533;i&#65533;&#65533;&#65533;&#65533;&#65533;&#65533;&#65533;&#65533;n&#65533;&#65533;&#65533;gcn&#65533;&#65533;]&#65533;"&#65533;&#65533;&#65533;yd&#65533; &#65533;g&#65533;&#65533;&#438;l0&#65533;&#65533;&#65533;&#65533;&#65533;&#65533;F&#65533;&#65533;&#65533;&#65533;&#65533;j&#65533;&#65533;nh&#65533;Q&#65533;&#65533;&#65533;!&#65533;v&#65533;&#5592;t&#65533;`&#65533;&#65533;&#1674;&#1375;&#39867;&#65533;&#65533;d&#65533;&#65533;(h&#65533;&#1838;&#65533;c4&#65533;'&#65533;:xF&#65533;at&#65533;XPqa&#65533;&#65533;F&#65533;dt&#65533;&#65533;[h&#65533;&#65533;&#65533;&#65533;&#65533;&#65533;&#618;Q&#65533;&#65533;c&#65533;a1]|!&#65533;j`&#65533;h&#65533;&#65533;&#65533;(hd&#65533;F&#65533;&#65533;a&#65533;%&#65533;i&#65533;&#65533;&#65533;K/&#65533;&#65533;!&#65533; "&#65533;&#1289;,&#65533;$&#65533;H&#65533;&#65533;#&#65533;PR&#65533;%&#65533;&#65533;&#65533;)&#65533;&#65533;2Q&#65533;&#65533;r&#65533;)&#65533;&#65533;&#65533;_'&#65533;&#65533;&#1865;'&#65533;&#65533;&#65533;
*&#65533;&#65533;&#65533;&#65533;&#65533;+&#65533;&#65533;&#65533;J+~&#65533;]))q&#65533;&#65533;%&#65533;&#65533;&#65533;&#65533;&&#65533;&#65533;$&#65533;8&#136;"V;&#65533;H$&#65533;y"J{&#65533;&#65533;=&#65533;(,&#65533;&#850;{&#65533;&#65533;T+%&#65533;&#65533;&#65533;&#65533;&#65533;v&#30551;&#65533;vHd&#65533;2&#65533;'eq2&#65533;@A&#65533;cP&#65533;DD,&#65533;j&#769;&#65533;X&#65533;&#65533;$&#65533;&#65533;&#65533;'&#1287;"J(&#65533;P&#65533;{&#65533;&#65533;&#182;~o&#65533;&#65533;8O&#14037;	(&#65533;&#65533;&#65533;z*C&#65533;R&#65533;'&#65533;0&#65533;&#65533;!|&#65533;&#65533;&#65533;I(Q&#65533;jh&#65533;&#65533;`Dy&#65533;w&#65533;P'J&#65533;!Q@dFMx&#65533;C&#821;-&#65533;&#65533;|&#65533;&#65533;6&#65533;,&#65533;&#65533;!|8M &#65533;t)&#612;i3&#65533;L&#65533;.)&#176;&#65533;C2m&#65533;`"&#65533;,E8\c&#65533;&#65533;&#65533;&#65533;8&#65533;&#65533;&#65533;0&#65533;j&#65533;P&#65533;,83&#65533;&#65533;f&#65533;&#65533;&#65533;@A&#65533;&#1440;&#65533;>&#65533;&#65533;hK#&#65533;&#65533;k&#65533;A&#65533;&#65533;x"&#65533;&#65533;&#65533;vhLcKb&#65533;&#65533;&#65533;&#65533;e&#65533; &#65533;'&#65533;Oh&#65533;&#65533;8&#65533;&#65533;&#65533;a&#65533;&#65533;l&#1573;&#65533;5r#&#197;&#65533;p&#65533;7(o4{&#65533;McT&#65533;&#65533;&#65533;2&#65533;&#65533;a,&#65533;&#65533;&#65533;B.w(C&#65533;&#65533;&#65533;+&#65533;&#65533;7:&#65533;)\X&#65533;R&#65533;&#65533;,^&#65533;
T&#65533;1&#65533;&#65533;a&#65533;,&#65533;&#65533;&#65533;^&#65533;&#65533;&#65533;&#65533;&#65533;+L&#65533;	K(B(&#65533;&#65533;&#65533;&#1319;8&#65533;!_{&#65533;&#65533;3&#65533;&#65533;+s	jP,&#65533;&#65533;&#1095;9&#65533;g0&#221;&#65533; +=&#65533;&#65533;]&#65533;
&#65533;H&#65533;/&#65533;&#65533;&#65533;Qxi&#65533;&#65533;e&#65533;3&#49795;&#65533;&#2044;S=&#65533;&#65533;b&#65533;L&#65533;&#65533;R&#65533;&#65533; Op&#65533;&#65533;f C&#65533;)&#65533;R&#65533;&#65533;&#341;&#65533;&#65533;&#65533;&#65533;
&#65533;{&#65533;"&#65533;&#65533;.&#65533;&#65533;A^&#1340;&#65533;&#65533;&#65533;&#65533;&#65533;&#65533;e&#65533;&#65533;
iHF&#65533;&#65533;Wb&#65533;&#65533;@&#65533;c&#65533;Q&#65533;&#65533;&#65533;V&#65533; &#65533;&#65533;&#65533;&#65533;&#65533;&#65533;&#65533;&#1184;-7&#65533;&#65533;k&#65533;CH&#65533;U&#65533;
&#65533;-&#65533;&#65533;&#65533;0X&#65533;&#65533;_&#65533;B&#65533;&#65533;&#65533;&#65533;&#65533;j&#65533;V%V&#65533;&#65533;&#65533;&#65533;k&#65533;&#65533;d&#65533;T&#65533;`1&#65533;q&#65533;&#65533;&#65533;>&#336;&#65533;,dAcc 8&#65533;j&#65533;5&#65533;&#65533;e&#65533;&#65533;Y&#65533;&#65533;pk]&#1666;PU&#65533;&#65533;&#65533;7&#65533;&#65533;-&#65533;9&#65533;$&#65533;&#1160;&#65533;&#65533;&#65533;l&#65533;&#65533;&#65533; &#65533;&#1646;d&#65533;&#65533;&#65533;&#65533;$$a&#65533;&#65533;&#65533;q$&#65533;&#65533;*&#65533;&#138;UxOv&#65533;H&#65533;	&#65533;0G&#65533;&#65533;-&#65533;&#65533;+t&#65533;[&#65533;&#65533;m&#65533; &#65533;L8&#65533;&#65533;&#65533;q&#65533;&#65533;&#65533;&#65533;&#65533;&#65533;&#65533;T"&#65533;&#65533;&#65533;&#65533;&#65533;&#65533;&#65533;&#65533;&#65533;&#65533;'&#65533;&#65533;&#65533;Pq
&#65533;&#65533;&#65533;wkIxE2
$&#65533;'&#65533;&#65533;&#65533;&#65533;&#65533;&#65533;&#65533;&#65533;&#65533;&#65533;&#65533; $&#65533;Lp&#65533;&#65533;`&#65533;5&#65533;}&#65533;!&#65533;#	&#65533;&#65533;E,&#65533;H&#65533;XTR
&#65533;}%&#65533;&#65533;O'&#65533;k&#65533;&#65533;&#65533;(/~d&#65533;6Qx"&#65533; &#65533; &#65533;&#65533;6x&#65533;	F(&#65533;&#65533;&#65533;&#65533;&#65533;&#65533;&#65533;&#65533; &#65533;(F&#65533;&b&#65533;&#65533;&#65533;p.mA&#65533;/,&#65533;+&#1060;jP|&#65533;&#65533;&#65533;&#65533;&#65533;&#65533;&#134;z&#65533;CR&#65533;&#1387;F&#65533;&#65533;&#65533;r&#65533;&#65533;C&#1752;&#65533;zML3B&#65533;&#403;X&#65533;&#65533;&#65533;.G	F&#65533;Af&#65533;&#65533;nP&#65533;$&#65533;&#65533;.&#65533;Az`&#65533;(lAOr&#1027;i*&#65533;F@b]&#65533;&#65533;&#65533;V&#65533;F&#65533;&#65533;&#65533;@*J&#65533;P&#65533;s&#65533;&#65533;&#65533;t-&#65533;&#65533;Op"&#65533;&#65533;}n{9Q&#65533;L&#65533;M&#65533;A&#65533;&#65533;&#65533; &#65533;c]&#65533;&#65533;&#65533;Uje&#65533;p&#65533;&#65533;d&#65533;&#65533;2&#1624;b&#65533;_,&#1378;nIk&#1538;&#65533;/&#65533;&#65533;&#65533;&#65533;(&#65533;U&#65533;&#65533;&#1706;k&#65533;~"
&#65533;b&#2022;&#65533;&#65533;c&#65533;
T&#65533;B&#65533;0Dm&#65533;i&#65533;l&#65533;W&#65533;"&#65533;&#65533;*&#65533;fO.&#65533;P&#65533;&#65533;O2&#65533;&#65533;[&#65533;BM&#65533;&#65533;y&#65533;Z&#65533;D58Q&#65533;&#65533;!A&#65533;a&#65533;C&#65533;&#65533;&#65533;&#65533;~>&#65533;&#65533;g:'4&#65533;?&#65533;T&#65533;&#65533;
&#65533;&#65533;&#65533;Q&#65533;A&#65533;&#65533;L&#65533;&#65533;\&#65533;H1rPeW&#65533;&#65533;&#65533;&#65533;&#65533;&#65533;&#65533;2W&#144;&#65533;&#65533;&#65533;&#65533;&#65533;&#65533;&#1333;&#1389;6&#65533;&#5726;9U&#65533; q&#65533;r+&#65533;&#65533;*&#65533;U&#65533;&#532;&#65533;4&#65533;&#964;V&#962;&#65533;Q"&#65533;&#65533;&#65533;.&#65533;&#65533; &#65533;&#940;^&#65533;&#65533;&#65533;P&#65533;&#65533;6&#65533;iC&#828;`&#65533;&#65533;&#65533;&#65533;e1+kOO&#65533;&#65533;>&#65533;[&#65533;&#65533;&#65533;&#65533;&#65533;&#65533;u&#65533;b &#65533;&#65533;k&#65533;x1&#65533;L&#65533;e&#65533;j&#711;Z&#554;&#65533;&#65533;NR&#65533;h&#65533;3&#65533;&#65533;.k&#65533;&#65533;ZWv&#65533;&#65533;&#65533;&#529;?&#65533;&#65533;&#65533;&&#65533;&&#65533;I&#65533;&#65533;&#65533;%&#65533;*&#60858;R|s&#65533;&#65533;&#1843;ZW&#65533;M&#65533;&#65533;}&#65533;_1&#65533;X&#65533;6?&#65533;%&#65533;zW@M&#301;&#65533;ao
&#65533;&#65533;&#65533;&#65533;&#65533;&#65533;u'&#1905;&#65533;e(&#65533;&#65533;nn&#65533;&#65533;i&#65533;X&#65533;m&#1213;&#65533;L&#65533;&#65533;&#65533;&#65533;%.-&#65533;%&#65533;% &#65533;A&#65533;&#65533;Th&#65533;&#65533;@&#65533;$D&#65533;
RAm@V&#65533;V	&#65533;e@&#65533;h&#65533; 6&#65533;3:&#65533;&#65533;&#65533;3=HjqC[&#65533;&#65533;^&#65533;Q
&#65533;P&#65533;G	&#65533;P&#65533;&#65533;w&#65533;_ L&#65533;OP_&#65533;2v@&#65533;&#65533;&#65533;eb&#65533;&#65533;&#65533;IS&#65533;u&#65533;&#65533;3G&#65533;&&#65533;a/&#65533;4-{`&#65533;&#65533;&#65533;-&#65533;F/{Pl4&#65533;&#65533;&#65533;1li&#65533;!n"e&#65533;A&#65533;Q&#65533;&^B&#65533;&#65533;C(&#65533;!.&#65533;c&#65533;$BW&#65533;fl&#65533;&#65533;}&#65533;`|&#65533;a G&#65533;8 x&#65533;z&#65533;G Y&#65533;&#65533;op~&#65533;&#65533;5&#65533;!	&#65533;&#65533;&#65533;&#65533;	&#65533;&#65533;&#65533;h&#65533; 
&#65533;&#65533;
1&#65533;i&#65533;G=&#65533;&#65533;|s&#65533;&#65533;&#65533;&#65533;&#65533;p	[&#65533;Y_q	&#65533;@	&#65533;&#65533;Y&#65533;p&#65533;&#65533;j<8O&#65533;6o&#65533;"! 5O&#65533;&#65533;!sp&#65533;&#65533;)&#65533;I9T"'b"]HC&#65533;`&#65533;&#65533;I d0C`P&#65533;n&#65533;&#65533;p	&#65533;@6&#65533;&#65533;i&#65533; 
f&#65533;
&#65533;=&#65533;&#65533;`D&#65533;&#65533;&#65533;J&#65533;t&#65533;&#65533;$V&#65533;E8A&#65533;&#65533;,&#65533;&#1155;R$wb&#65533;rcp3o&#65533;dq&#65533;WRGwn&#65533;t'#u$&#65533;1&#65533;P'ETbce3&#65533;u&#65533;&#65533; &#65533;&#65533;&#65533;*#(~&#65533;R&#65533;&#65533;R&#65533;&#65533;OA&#65533;!&#65533;&#65533;mpP&#65533;)w&#65533;Py!&#65533;&#65533;+~&#65533;(W&#65533;Nvb!t&#65533;RX&#65533;o>&#65533;r&#65533;&#65533;&#65533;,|B/&#65533;%&#65533;x&&#65533;&#65533;j&#65533;0&#65533;bMH&#65533; ~&#65533;P&#65533;&#65533;&#65533;&#65533;&#65533;~&#65533;#/&#65533;&#65533;d&#65533;&#65533;%&#65533;rr,&#65533;*c&#65533;#&#65533;Q&#65533;&#65533;W&#65533;dR`&#65533;U&#65533;4X&#65533;!&#65533;6Qz4&#65533;2H3O&#65533;r'&#65533;H(S(T	V.YT~$d,swBsbGS!4"&#65533;3v&#65533;	L&#65533;E&#1873;_]&#65533;}H
2!:&#65533;&~&#65533;!{&#65533;g:&#65533;1;&#65533;&#65533;
&#65533;&#65533;m{&#65533;m&#65533;&#65533;7&#65533; K&#65533;&#65533;Z&#65533;&#65533;&#65533;W&#65533;&#65533;yJ&#65533;E6&#65533;X&#1216;&#65533;0Y&#65533;3&#65533;&#65533;&#65533;}E&#65533;:&#65533;0~&#65533;&#65533;6&#65533;[&#65533;(&#1219;;&#65533;	&#325;4&#65533;e!&#65533;&#65533;_&#65533;I&#65533;D&#65533;&#371;L Wl&#65533;`F&#65533;&#65533;&#65533;&#65533;E&#65533;p&#65533;&#65533;&#65533;&#65533;&#65533;#&#65533;&#1217;c&#65533;6&#65533;&#65533;=&#65533;`&#65533;&#65533;&#65533;&#65533;&#65533;&#65533;	&#65533;&#65533;y&#65533; &#1346;/p8N&#65533;M \Po&#65533;1&#65533;@Q&#65533;Y&#65533;)9&#65533;&#65533;M&&#65533;+&#65533;T2&#65533;o&#65533;Ai"f&#65533;&#65533;y &Wat&#932;dz@C#&#65533;~&#65533;&#65533;%&#65533;!&#65533;aECn2I&#65533;&#65533;&#65533;&#65533;QI&#65533;&#65533;`&#65533;&#65533;L&#65533;&#65533;&#65533;!&#65533;X&#65533;&#65533; &	]&#65533;&#65533;&#65533;l&#65533;T&#65533;?`1&#65533;- 6&#65533;FP&#65533;Y k&#65533;Kx&#65533;F&#65533;&#65533;8^&#65533;S	^q>&#65533;&#65533;iqC	;&#65533;^e&#65533;aJ&#65533;Xc&#65533;&#65533; }&#65533;p&#65533;&#65533;&#65533;5&#65533;Q&#65533;&#65533;&#65533;c{p&#65533;&#65533;q&#65533;$&#65533;+&#65533;&#65533;&#65533;r-&#65533;&#65533;/&#65533;Q&#65533;4&#65533;"&#65533;aI>&#65533;"&#65533;T&#65533;QU&#65533;@B&#65533;l&#65533;L&#65533;=PS0&#65533;&#65533;&#65533;&#65533;&#65533;qs@&#65533;0
&#65533;%&#65533;)1]&#65533;&#65533;9,1i&#65533;0{&#65533;&#65533;n&#65533;&#65533;_A&#65533;)&#65533;&#65533;&&#65533;tr"&#65533;S&#65533;"*&#65533;e&#65533;!Og0v&#65533;&#1166;&#210;wCR&#65533;&#65533;H+c&#65533;(&#65533;6V5SS&#65533;&#65533;-*yk&#65533;.nYS&#65533;&#65533;)>&#65533;r&#65533;b&#65533;&#65533;2&#65533;&#65533;!F&#65533;Xp04&#65533;2+&#65533;DU4&#65533;R&#65533;&#65533;L!&#65533;&#65533;&#65533;O"W&#65533;&#65533;&#65533;(w&#65533;Wn9U&#65533;&#65533;LH5a&#65533;B&#65533;1&#65533;
&#65533;&#65533;TT&#65533;&#65533;T&#65533;&#65533;Lw&#65533;'&#65533;&#65533;&#65533;&#65533;&#65533;pb&#65533;S4&#65533;&#65533;:&&#65533;b/(9&#65533;&#65533;&#65533;o_)w&#65533;-8&#65533;-&#65533;&#65533;*l&#65533;a9r&#65533;&#65533;&q[&#65533;Q&#65533;Rp&#65533;.&#65533;,q&#1041;2&#65533;&#65533;GTt&#65533;&#1396;&#65533;&#1988;&#65533;ENe7Va&#65533;3&#65533;&#65533; &#65533;&#65533;&#65533;a&#65533;8a&#65533;HR^&#65533;&#65533;!&#65533;&#65533;
&#65533;&#65533;]&#65533;&#65533;Z&#65533;&#65533;vm&#65533;&#65533;7&#65533;&#65533;
&#65533;|8&#65533;p&#65533;&#65533;&#65533;[&#65533;@&#65533;&#65533;W&#65533;&#65533;&#65533;s=&#65533;&#65533;G&#65533;%Y&#65533;W}^3	&#65533;c5&#65533;Y&#65533;e	&#65533;&#65533;&#65533;&#65533;&#65533;&#65533;&#65533;&#65533;]G&#65533;&#65533;a&#65533;&#65533;a&#65533;&#1079;yHc&#65533;&#65533;	&#65533;&#65533;&#65533;P]&#65533;9&#65533;A> B&#65533;B&#65533;V0l@&#65533;1h&#65533;&#65533;&#65533;.&#65533;q	&#65533;&#65533;9&#65533;&#65533;&#65533;&#65533;cZ&#65533;64&#65533;~&#65533;&#65533;	&#65533;&#65533;r&#65533;&#65533;&#65533;3&#65533;&#65533;c&#65533;&#726;R&#65533;b&#65533;}@&#65533;&#65533;L&#65533;&#65533;.&#65533;%&#65533;fua&#65533;b'	eU@gTZme&#65533;&#65533;BE.&#65533;H&&#65533;&#65533;f2&#65533;&#65533;TeJ&#65533;&#65533;&#65533;&#65533;&#65533;&#65533;&#65533;&#65533;&#65533;%(eCRB&&#65533;X&#65533;@&#65533;q&#65533;s&#65533;&#65533;Cbp JF&#65533;R&#65533;1P> &#65533;&#65533;b&#65533;&#65533;v c&#65533;`&#65533;&#65533;\&#65533;E\jQ&#65533;&#65533;&#65533;&#65533;U&#65533;&#65533;&#1081;f
o&#65533;Z&#65533;&#65533;sd&#65533;O&#65533;@&#65533;&#65533;@&#65533;&#65533;X&#65533;&#65533;&#65533;&#65533;r(&#65533;kkVWH&#65533;{k&#65533;E&#65533;&#65533;&#65533;&#65533;&#65533;nRBP&#65533;C&#65533;&#16706;`&#65533;vz&#65533;&#65533;r&#65533;K&#65533;4&#65533;K&#65533;o&#65533;&#65533;&#65533;@&#65533;q&#65533;&#65533;&#65533;&#65533;&#65533;&#65533;&#65533;)[&#65533;K&#26061;&#65533; 
&#65533;P	&#65533;p&#65533;&H&#65533;v&#65533;&#65533;+&#65533;&#65533;*X!&#65533;&#65533;x&#65533;&#65533;*%&#65533;R&#65533;&#65533;.&&#65533;&#65533;&#65533;r&#498;A&#65533;P&#65533;&#65533;@&#65533;N&#65533;&#65533;%U#GU6&#65533;&#65533;&#65533;&#271;&#65533;&#65533;&#65533;&#65533;YO&#65533;Q&#65533;&#65533;&#65533;&#65533;N&#65533;bQ&#65533;&#65533;A&#65533;$s&#65533;&#65533;(&#65533;&#65533;'AU&#65533;&#2354;]&#65533;Y&#65533;&#65533;&#1479;yeT}2M1&#65533;T&#778;+Nk&#65533;B&#65533;p&#65533;&#556;&#65533;&#65533;V&#65533;&#65533;l&#65533;V`2#&#65533;3&#65533;dpzU!P&#65533;P^0&#65533;_&#65533;&#65533;&#65533;&#65533;P&#65533;&#65533;T&#65533;vu7,&#65533;	wigVe&#65533;w&#65533;,TE&#65533;&#65533;&#65533;tT&#65533;&#65533;[	Q&#1692;3&#65533;&#19743;!T&#65533;&#65533;&#65533;&#65533;&#65533;c&#65533;V;`DZ&#65533;]&#65533;F
&#65533;&#65533;
&#65533;&#65533;&#65533;/!&#65533;&#65533;g
&#65533;c:&#65533;&#65533;
x&#65533;7&#65533;P:&#65533;
&#65533;&#65533;
%&#65533;&#65533;&#65533;&#65533;H&#65533; &#65533;w+Kc&#65533;&#65533;&#65533;&#65533;i#&#65533;]&#1852;h&#65533;&#65533;8&#65533;&#65533;f&#65533;		&#65533;&#65533;MC&#65533;K&#65533;&#65533;&#65533;af^%a&#65533;&#65533;3
&#1349;	&#65533;|5&#65533;4&#65533;&#65533;]&#65533;	p&#65533;^p5`=&#65533;>B&#65533;&#65533;&#65533;g,&#65533;U&#65533;+vqtc&#65533;I&#65533;&#65533;&#65533;+&#65533;&#65533;#&#65533;nC\ljjQa&#65533;K&#65533;&#65533;&#65533;@&#65533;u&#65533;&#65533;Rk )n`&#65533;&#65533;&#65533;;s`&#65533;p&#65533;m&#1186;:(f&&#65533;T+0h&#65533;*&#65533;
kr&#65533;k{&#65533;Vd&#65533;" &#65533;&R&#65533;&#65533;&#65533;&#65533;k&#65533;&#65533;Q&#65533;&7&#65533;&#65533;&#65533;&#65533;eVH&#65533;&#65533;A&#65533;&#65533;M"?J&#65533;&#65533;EQ&#65533;4(@&#1665;&#65533;`h&#65533;H&#65533;5 x&#65533;h&#65533;H&#65533;V`&#65533;j@~&#65533;&#65533;@	aC&#65533;&#65533;&#65533;~]t&#65533;\&#65533;&#1745;&#65533;[&#65533;y&#65533;U&#65533;B&#65533;&#65533;
&#65533;`&#317;&#65533;&#65533;r&#65533;`&#65533;XF&#65533;qy&#65533;&#1540;.&#65533;2!$HF7&#65533;&#65533;&#65533;&#65533;c&#65533;aCP&#65533;e&#65533;'W&#65533;&#65533;Hj`&#65533;79@P&#65533;j&#65533;&#65533;'&#65533;&#65533;&#65533;}&#65533;&#65533;&#65533;&#65533;2!]&#65533;&#65533;	&#65533;&#65533;N&#65533;&#1699;a&#65533;&#65533;&#65533;X&#65533;\&#65533;R&#65533;-H&#65533;vqTe3&#65533;&#65533;&#65533;&#65533; G&#735;b&#65533;&#65533;&#65533;V G3#)&#65533;&#65533;H+K,&#65533;&#65533;W\&#65533;&#65533;]%r]U&#65533;&#65533;&#65533;1&#65533;x3[&#65533;&#65533;&#65533;Q&#348;P?&#65533;WW&#65533;)B&#65533;&#65533;Q&#65533;q&#65533;&#65533;&#828;wUZ&#65533;1U&#65533;&#65533;R&#65533;&#65533;2(&#65533;&#65533;PU&#65533;&#65533;Xv&#65533;&#65533;&#65533;WvAUOf&#65533;+&#65533;&#65533;$s&#65533;Xp[5XC&#65533;&#65533;&#268;w,&#65533;PQ;,d&#65533;&#65533;sGS&#65533;LwTnU&#1034;U&#65533;L&#65533;'*&#65533;&#65533;&#65533;!&#65533;(=3g+&#65533;N&#65533;C&#65533;3&#65533;3&#65533;&#65533;)&#65533;Mx&#65533;&#65533;&#65533;h&#65533;&#65533;q$&#65533;&#65533;6&#65533;&#65533;&#65533; M^Ib6&#65533;w6&#65533;A|&#65533;&#65533;&#65533;&#65533;&#1079;&#65533;&#65533;J&#65533;`&#65533;L{&#65533;&#65533;&#65533;9|&#65533;0&#65533;?&#65533;&#65533;&#65533; &#65533;Pj&#65533;Xgi&#65533;`&#65533;&#65533;&#65533;&#1301;&#65533;&#65533;69R&#65533;&#65533;&#65533;&#65533;=Qi+&#65533;&#65533;&#65533;`&#65533;&#65533;&#65533;&#65533;&#65533;&#65533;5&#65533;`=&#65533;&#65533;	&#1047;nr&#65533;?&#65533;>&#65533;?p&#65533;&#65533;N S &#65533;6cU&#65533;&#65533;bo&#65533;b&#65533;h&#65533;0	&#65533;&#65533;&#65533;-a{s&#65533;	&#65533;&#65533;8^C[&#65533;&#65533;	7A&#65533;&#65533;&#1055;x@'&#65533;2&#65533;v&#65533;\ M&#65533;S&#65533;g &#65533;&#65533;&#65533;&#65533;&#65533;&C&#65533;q&#65533;&#65533;&#65533;J&#65533;&#65533;&#65533;&#1039;b&#65533;&#65533;&#65533;|&#65533;&#65533;&#65533;!k&#65533;k&#65533;"3&#65533;04Q&f&#65533;&#65533;e&#65533;&#1093;"&#65533;ks&#65533;&#65533;q&#65533;&#65533;e&#65533;&#65533;&#65533;&#65533;=$c&#65533;Wh&#65533;&#65533;&#65533;&#65533;v&#65533;)89&#65533;&#65533;z&#65533;?G&#65533;SP]&#65533;Z&#65533;&#65533;&#65533;&#65533;&#65533;(&#65533;	&#65533;&#65533;&#65533;x&#65533; &#279;%?}-Z&#65533;5&#65533;&#65533;&#65533;/}&#65533;M&#65533;&#65533;&#65533;&#2013;-A&#65533;&#65533;M&#65533;&#65533;H&#65533;B&&#65533;&#65533;t&#65533;+&#65533;rZH&#65533;&#65533;t&#65533;&#65533;B&#65533;&#1623;"&#65533;&#65533;%R&#65533;&#65533;<&#2017;&#65533;P_ &#65533;2&#65533;&#65533;9R&#65533;X&#65533;&#65533;u&#65533;&#65533;@&#65533;9Z&#65533;&#1785;`17&#65533;'a&#65533;@	8\&#65533;&#65533;=&#65533;&#65533;&#65533;X&#65533;&#65533;+Ow-&#65533;&#65533;&#65533;&#65533;&#65533;1 &#65533;&#65533;&#65533;&#65533;2f&#1196;Y&#65533;&#65533;&#65533;4g&#65533;x&#65533;re&#65533;.`&#528;!h&#25370;5h&#784;	&#65533;&#65533;&#65533;/]&#65533;\&#65533;r&#65533;&#65533;&#65533;0c&#65533;|	#&#65533;%&#65533;2h&#1320;9#&#65533;KI&#65533;_&#400;&#65533;eA&#65533;e\&#65533;&#65533;b%&#65533;&#65533;&#65533;/&#65533;&#65533;&#65533;&#65533;&#65533;@3j&#65533;h&#65533;&#65533;LH1T&#65533;&#65533;$&#581;&#65533;-Z&#65533;&#65533;&#65533;&#65533;&#354;F&#65533;g&#1818;!t&#17885;L&#65533;&#65533;&#65533;&#1483;&#65533;a6&#65533;A&#65533;&#65533;&#65533;&#427;d&#384;1)Vm&#65533;&#65533;P&#65533;X&#65533;a&#65533;1&#65533;&#65533;&#65533;&#65533;&#65533;&#65533;&#65533;.+&#65533;&#65533;&#65533;&#65533;e&#737;h&#65533;.&#65533;&&#65533;;t&#65533;&#65533;&#65533;y&#65533;&#65533;3l&#65533;&#65533;&#65533;&#65533;p&#65533;&#970;&#65533;&#65533;k!N&#65533;&#65533;Y&#65533;fM&#195;&#65533;3&d&#65533;&#65533;&#65533;F&#65533;"Q&#65533;&#65533;)S'Q&#65533;N&#65533;B&#65533;&#661;&#65533;V&#65533;T&#65533;W&#65533;&#65533;&#65533;(Q&#65533;H&#65533;'U&#65533;&#65533;&#65533;&#687;&#65533;&#65533;
&#65533;+Y&#65533;b&#626;&#65533;&#65533;X&#65533;&#65533;&#65533;&#65533;&#65533;[j&#65533;e&#65533;Ydy&#65533;&#65533;L&#1046;[&#65533;&#65533;AX^iE&#65533;N)e&#65533;P<&#65533;D&#65533;M0&#65533;$&#65533;J(&#65533;$FY&#65533;FY$&#65533;CID&#65533;$N<&#65533;O>&#65533;&#65533;B&#65533;O:&#580;&#65533;G&#65533;D&#65533;I,&#65533;$&#65533;KV&#65533;&#65533;&#65533;J2&#65533;SH&#65533;&#65533;5&#65533;&#274;J.&#65533;$6&#65533;8&#65533;~(B&#65533;#&#65533;@B	%&#65533;Hb&#65533;'&#65533;&#65533;&#65533;,&#656;&#65533;&#65533;A
aD&#65533;K6&#65533;&#65533;QHeDN&#65533;&#65533;&#65533;I/&#65533;D+5&#65533;$&#65533;L&#65533;&#65533;&A&#65533;;&#65533;N5&#65533;C4&#65533;&#65533;"&#65533;*&#65533;&#65533;;&#65533;&#65533;&#65533;;&#65533;&#65533;5:&#65533;&#65533;&#65533;<&#65533;&#65533;c&#65533;>&#65533; ?&#65533;&#65533;c=&#65533;c&#65533;8&#65533;&#65533;m6&#65533;jC;&#65533;&#65533;<&#65533;&#65533;C^&#65533;&#54606;:&#65533;&#65533;&#65533;?&#65533;&#65533;X@&#65533;8WY^&#65533;@6Xe&#65533;&#65533;\f&#65533;&#65533;<&#65533; &#65533;e&#65533;&#65533;&#65533;&#65533;Z&#65533;&#65533;u&#65533;m&#65533;&#65533;&#65533;@	d&#65533;8GFdD&#65533;&#65533;@&#65533;}#)&#65533;&#65533;ah&#65533;x&#136;$&#65533;&#65533;&#65533;&#65533;9q&#65533;&#65533;M&#65533;O>RB&#1604;&#65533;F)&#65533;D1&#65533;&#65533;D&#65533;D&#65533;&#65533;b&#65533;&#65533;&#65533;&#65533;E&#65533;h&#65533;B)&#65533;&#65533;B|&#26192;@&#65533;&#65533;&#206;8&#65533;&#65533;&#65533;64j&#205;&#1390;&#65533;u&#65533;7&#182;&#65533;&#65533;{&#65533;&#1347;@&#65533;b&#65533;	>&#65533;U&#65533;&#65533;&#65533;&#65533;@B&#65533;X&#65533;F"I&#65533;@&#1696;`&#65533;A&#65533;f &#65533;$&#65533;&#65533;&#65533;3&#1696;&#65533;&#65533;Ay$I"&#65533;&#65533;sHq&#65533;,&#65533;&#65533;&#65533;L,&#65533;&#65533;FD<p5&#65533;&#65533;o&#65533;&#65533;&#65533;7&#65533;x&#65533;6d&#65533;-&#65533;&#65533; >&#65533;&#65533;&#65533;&#65533;&#65533;&#65533;c&#65533;&#65533;&#65533;o&#65533;&#65533;&#65533;"&#203;+&#65533;`jy&#65533;&#65533;`&#65533;&#65533;&#65533;&#65533;0&#65533;&#65533;&#65533;8&#65533;&#65533;,B&#65533;)*&#65533;[)&&#65533;&#65533;,,&#65533;&#65533;
,&#65533;&#65533;l&#65533;&#65533;&#65533;&#65533;&#65533;8&#65533;&#65533;pbab&#65533;H&#65533;&#65533;@&#65533;&#65533;D,_ ^i<&#65533;&#65533;1&#65533;|&#65533;&#65533;s&#65533;&#65533;&#65533;&#65533;&#65533;&#65533;0&#65533;9L&#65533;&#65533;&#65533;I&&#65533;~w&#65533;&#65533;(&#65533;#h&#65533;Lz0&#65533;&#65533;'D&#65533;F&#65533;=&#65533;L2l&#65533;d&#2239;2&#65533;f&#65533;+&#65533;\&#65533;&#65533;&#65533;a5xp&#65533;&#65533; &#19206;&#65533;&#65533;C&#65533;p.h&#65533;&#65533;,CI&#65533;P&#65533;\&#65533;(&#65533;I&#253;&#65533;&#65533;Pm&#65533;C&#65533;R&#65533;&#65533;
Q&#65533;0&#65533;*&#65533;&#65533;
&#65533;&#65533;&#65533;<&#65533;&#65533;&#65533;&#65533;D&#65533;	E&#65533;&#464;&#65533;&#65533;#+&#1315;
VxI&#65533;p,fQ&#65533;B&#65533;&#65533;E-4I&#65533;M2&#65533;&#65533;,&#65533;IX&#65533;b&#65533;&#65533;%$ 	q&#65533;<|&#65533;O*B$&#65533;N\&#65533;&#65533;&#65533;e$^&#65533;&#65533;-jS&#65533;&#65533;1%*=&#65533;L&#65533;&#65533;PG&#65533;&#65533;E"&#65533;&#65533;D&#65533;&#65533;0q"U&#65533;8&#65533;*P1&#65533;Ol&#65533;J)&#65533;&#289;*&#65533;@&#65533;!B&#65533;&#65533;~ $0&#65533;A&#65533;'&#65533; z&#65533;s&#65533;L&#65533;B&#35847;@ &#65533;&#65533;&#65533;Dv&#65533; y&#65533;&#65533;&#65533;DB=&#65533;&#65533;MpBSB
&#65533; ;&#65533;	L@"&#65533;&#65533;Cl&#65533;&#65533;3&#1798;e&#65533;&#65533;&#65533;&#65533;4T&#65533;Zt&#65533;CJ&#65533; 9&#65533;[&#65533;&#65533;C&#65533;&#65533;&#65533;&#65533;?&#65533;!XY&#65533;C&#65533;&#1712;&#65533;&#65533;P+op&#65533;&#65533;&#65533;5&#65533;&#65533;&#65533;&&#65533;&#65533;&#240;&#65533;&#65533;>$Kv&#65533;&#65533;M&#65533;&#327;^&#65533;J[tX&#65533;&#65533;V&#65533;&#65533;a&#65533;&#65533;V&#1890;&#1522;&#65533;eg&#65533;awc&#65533;&#65533;f&#1712;&#65533;b9&#65533; &#65533;A&#65533;l &#65533;&#65533;&#65533;t,1&#65533;&#65533;r&#65533;N"@!sD&#65533;6&#65533;&#65533;	&#65533;&#65533;&#65533;&#65533;@&#65533;'&#65533;t&#65533;&#65533;&#65533;aI&#65533;&#65533;e&#65533;&#65533;4&#65533;b&#50346;&#65533;&#65533;u&#65533;`&#65533;&#65533;a&#65533;@&#65533;"&#65533;	&#65533;w&#65533;&#65533;|z&#65533;Fo&#65533;C&#65533;&#65533;&#1781;&#65533;r&#65533;&#65533;&#1072;&#65533;&#65533;u&#65533;X&#65533;&#65533;&#65533;V(W&#65533;-&#65533;"&!&#65533;D&#65533;D&#65533;&#65533;Z`&#65533; 3&#65533;&#65533;&#65533;0&#65533;%L&#65533;
X &#65533;@E&#65533;(&#65533;&#65533;H&#65533;!A&#65533;C &#65533;&#65533;3&#65533;3&#65533;&#65533;V&#65533;&#1250;[<`+&#65533;&#65533;d&#1538;&#65533;W&#65533;[&#65533;"y1_J&#65533;&#65533;&#65533;@&#65533;&#65533;^&#65533;&#65533;&#65533;&#65533; 24&#65533;"&#65533;&#65533;~&#65533;/)&#65533;!&#65533;>	&#65533;&#65533;f&#65533;fe6&#65533;&#65533;"&#65533;&#65533;+&#65533;%~W&#65533;&#65533;&#65533;&#65533;&#65533;"0A
&#65533;&#65533;O&#65533;&#65533;&#65533;XA
*&#65533;B&#65533;&#65533;p#4&#65533;
`&#65533;Hr&#65533;c2p!"nr8&#65533;&#1755;L$%&#65533;KW &#65533;AiM&#65533;#a[&#65533;KXR6&G9nFB&#65533;XE&#65533;&#65533;&#65533;&#65533;&#65533;&#65533;G ?&#65533;
G&#9293;p&#65533;*&#65533;&#65533;I&#65533;&#65533;&#65533;&#65533;A&#65533;bVp&#65533;D|&#65533;&#65533;Ym8&#65533;&#65533;0&#65533;,&#65533;&#65533;$&#65533;&#65533;&#65533;r&#65533;&#65533;+X&#65533;,W&#65533;	8&#65533;&#1779;&#1638;&#1746;&#65533;&#65533;&#65533;IhBQ&#65533;&#65533;&#65533;xt&#65533;
&#65533;"&#65533;&#65533;`O("z$B&#65533;G&#65533;(&#65533;)&#65533;&#65533;&#65533;&#65533;P.v&#65533;\T2&#65533;&#65533;&#65533;y&#65533;V&#65533;&#65533;&#65533;|&#65533;&#65533;&#65533;JS&#162;&#1744;&#65533;&&#65533;&#65533;3
Pp&#65533;&#65533;&#65533;p&#65533;&#65533;&#65533;F(&#65533;r}&#65533;&#65533;&#65533;&#65533;>&#65533;w&#65533;xD&#65533;.a&#65533;jbj&#65533;,&#65533;$ &#65533;&#65533;&#65533;N
S&#65533; &#65533;v&#65533;&#65533;P@&#65533;J+&#142;&.	r&#65533;!
Dp&#65533;&#65533;&#65533;&#65533;#&#65533;>&#65533;&#65533;{&#1027;&#65533;&#65533;<8B&#65533;&#65533;&#65533;7&#65533;&#65533;\$4&#65533;)MX&#65533;&#65533;&#65533;&#265;R'$1uBI&#65533;pw&*&#65533;C &#65533;m&#65533;b&#65533; &#65533;2|&#65533;
U&#65533;&#65533;V&#65533;&#65533;&#65533;&#65533;4lp&#65533;&#65533;U&#65533;&#41061;&#65533;tx&#65533;n&#65533;&#1030;&#65533;&#65533;&#65533;&#65533;q4&#65533;&#65533;&#65533;+&#65533;&#65533;
&#65533;b&#65533;&#65533;&#65533;&#65533;j,dX&#65533;&#65533;;s&#65533;U&#65533;8&#65533;&#65533;6&#65533;CL&#65533;&#65533;&#65533;m}&#65533;&#65533;&#65533;rV&#65533;&#65533; &#295;&#65533;[z&#65533;+&#65533;&#65533;u&#65533;&#65533;&#65533;&#65533;x&#65533;&#65533;&#65533;@&#65533;%A=&#65533;Ah@&#65533;&#65533; =@&#65533; &#65533;&#65533;G3E&#65533;&#65533;p&#65533;%"&#65533;E"vdMi&#65533;&#65533;0&#65533;&#65533;bj&#65533;&#65533;&#1598;&#65533;7&#65533;&#65533;&#65533;&#1947;C&#65533;&#65533;V}&#65533;mv[&#65533;&#65533;&#65533;w:&#65533;&#65533;&#65533;&#1093;7&#65533;&#65533;&#65533;a&#65533;}W&#65533;&#1987;&#1647;&#65533;&#65533;&#65533;&#65533;&#65533;d&#65533;&#1387;&#65533;z&#65533;e&#65533;&#65533;&#65533;&#65533;`&#65533;&#65533;&#65533;&#65533;&`h&#65533;&#65533;&#65533;&#257;@9%&#65533;/8&#65533;7x5=&#65533;<&#65533;&#65533;&#65533;&#65533;qqA&#65533;a?&#65533;&#65533;&#65533;&#65533;&#65533;!&#65533;	&#65533;&#65533;&#65533;/8&#65533;&#65533;&#65533;&#65533;9 %j&#65533;0&#65533;&#65533;&#65533;H&#65533; &#65533;&#65533;&#65533;\&#65533;&#65533;3(1 &#65533;&#65533;P&#65533;7(&#65533;`	&#65533;(&#1736;&#65533;&#65533;&#65533;&#65533;&#65533;&#65533;&#1648;&#65533;&#65533;@&#65533;&#65533; &#65533;&#65533;&#65533;,h'@"X(&#65533;+`&#65533;&#65533;0&#65533;&#65533;&#65533;&#65533;&#65533;"&#65533;&#65533;&#65533;0&#1026;(&#65533;&#65533;"p/&#65533;&#65533;&#1874;&#65533;(/&#65533;&#65533;,&#65533;&#65533;R
&#65533;&#65533;7&#65533;>&#65533;&#65533;&#65533;&#1032;&#65533;P&#65533;A&#65533;&#65533;&#65533;&#524;&#65533;;&#65533;&#1549;&#65533;0&#65533;&#65533;&#65533;&#65533;&#65533;-&#65533;X&#65533;4+&#65533;&#65533;&#65533;	&#65533;0&#65533;&#65533;0&#65533;H&#65533;-&#65533;&#65533;!&#65533;&#65533;4&#65533;-7{3&#65533;	? k&#65533;	
"*&#65533;&#65533;&#65533;&#65533;
t&#65533;6@J&#65533;/ 
&#65533;&#65533;&#65533;0&#65533;&#65533;&#65533;0&#65533;Q&#65533;,&#65533;;00&#65533;&#65533;p&#65533;7&#65533;Y&#65533;I&#65533;S&#65533;Wx&#65533;Qz&#65533;Fz&#65533;Q&#65533;F&#65533;P&#65533;F	&#65533;&#65533;&#65533;&#65533;P 	&#65533;P@>&#65533;FM&#645;_&#65533;[&#65533;_&#65533;T&#65533;W&#65533;)$$&#65533;&#65533;O&#65533;&#65533;0&#65533;tTgS&#65533;u"Q&K&#65533;]&#65533;&#65533;&#65533;&#65533;&#65533;&#65533;&#65533;c&#65533;&#65533;&#65533;x&#65533;|&#1115;a)&#65533;EX8-&#65533;&#65533;h&#65533;+&#65533;%8Q(&#65533;&#65533;&#65533;#A&#65533;&#65533;&#65533;8&#65533;&#65533;&#65533;F &#65533;;8) &#65533;&#65533;&#65533;&#723;!&#65533;$P&#65533; &#65533;I&#65533;&#65533;&#65533;"&#65533;,&#65533;4&#65533;&#65533;m&#65533;~&#65533;p&#65533;8Ip&#65533;G&#65533;&#65533;,&#65533;&#65533;L8&#65533;-&#65533;&,&#65533;E &#65533;R&#65533;0&#65533;.&#65533;	.02+&#65533;4 &#65533;	\;&#65533;2z&#65533;&#65533;C&#65533;H&#65533;&#65533;z&#732;Z&#65533;&#65533;&#65533;&#65533;K&#65533;&#65533;G&#65533;&#65533;J)&#65533;&#65533;K%d&#65533;&#65533;R&#65533;&#65533;&#65533;)yq&#65533;y+r1&#65533;sQ&#65533;+&#1175;&#444;&#65533;&#65533;&#663;&#65533;_&#65533;&#65533;T&#65533;&#65533;&#65533;y&#1110;&#65533;[&#65533;,*.&#65533;'h$&#65533;&#65533;&#65533;&#65533;&#65533;8&#65533;(&#514;0`&#65533;&#65533;<b&#65533;Bp+&#65533;&#65533;&#65533;8X;50&#65533;&#65533;&#65533;:8&#65533;.&#65533;&#65533;&#65533;P&#65533;&#65533;H&#65533;&#65533;&#65533;&#65533;5&#65533;&#65533;&#65533;"&#65533;&#65533;&#65533;&#65533;&#65533;&#65533;\A&#65533;&#65533;&#65533;|i&#65533;6 &#65533;&#65533;b)&#2235;:&#1065;&#65533;`&#65533;&#65533;O&#65533;&#214;f&#65533;&#65533;&#1953;`&#65533;&#65533;4&#65533;)&#65533;&#65533;&#65533;x&#65533;&#1023;&#65533;@&#65533;&#65533;&#65533;&#65533;#x,&#65533;&#65533;(&#65533;4&#65533;&#65533;&#65533;&#65533;&#7035;&#65533;&#65533;&#65533;&#65533;&#65533;&#65533; &#65533;&#65533;&#321;00&#65533;,&#65533;&#65533;&#65533;&#65533;&#65533;&#65533;&#65533;2&#65533; Qd&#1136;L!U&#65533;&#65533;&#65533;A&#224;&#65533;&#65533;&#65533;K&#65533;&#65533;&#65533;{&#65533;f&#65533;&#65533;)&#65533;33&#65533;&#65533;<"&#1218;*&#65533;&#65533;'p&#65533;'8&#65533;D&#65533;7:&#65533;&#65533;J2&#65533;&#65533;&#65533;L&#65533;,&#65533;&#65533;%$&#65533;&#65533;7&#65533;&#65533;&#65533;<4&#65533;#&#65533;&#65533;*&#1026;&#65533;hK7&#912700;"q!+&#195;&#65533;8&#65533;/&#65533;&#65533;1X&#1794;&#65533;B&#65533;&#65533;&#65533;&#65533;&#1158;&#65533;?&#65533;&#65533;&#65533;2`!&#65533;%B&#65533;&#65533;&#65533;7&#65533;	@+&#65533;?]#&#65533;P&#65533;&#65533;|&#65533;[y&#65533;g&#65533;&#65533;&#65533;&#65533;#&#65533;&#65533;*&#65533;T&#65533;&#65533;&#65533;@&#65533;!>:&#65533;&#65533;&#65533;hK&#65533;-&#65533;&#65533;&#65533;&#65533;&#65533;\&#65533;&#65533;&#65533;&#65533;&#65533;&#65533;&#65533;*	P(V&#65533;L:%U`&#65533;&#65533;(K&#65533;&#65533;H1&#65533;[Z&#65533;&#65533;y&#65533;&#65533;&#65533;&#65533;h&#65533;&#65533;A&#65533;CR&#65533;TH&#65533;TX&#65533;i&#65533;pK&#65533;&#65533;&#65533;M&#65533;&#65533;&#65533;&#65533;&#65533;&#65533;&#65533;&#65533;&#65533;&#65533;&#65533;I&#65533;IxGX&#65533;C &#65533;<&#65533;@8&#65533;&#65533;)*)&#65533;<6h&#65533;F&#65533;&#65533;&#65533;-&#65533;&#707;&#65533;C&#65533;&#65533;Y&#65533;&#1161;&#65533;(&#1106;&#65533;&#65533;&&#65533;s&#65533;	&#65533;&#65533;&#65533;&#65533;J&#65533;8&#65533;9&#65533;&#65533;j&#65533;&#65533;q&&#65533;#&#65533;>&#65533;0&#1585;"89"@#&#65533;#&#65533;&#597;&#65533;+&#65533;s&#65533;.&#65533;0&#65533;&#65533;&#65533;&#65533;>&#65533;&#65533;&#65533;9&#65533;r&#65533;&#65533;a&#65533;&#65533;*&#65533;&#65533;&#65533;&#276;@h&#65533;/&#65533;)&#65533;&#65533;*&#65533;'p(&#65533;,&#65533;&#65533;&#800;&#65533;&#65533;&#4847;i&#65533;2J&#65533;&#65533;Z8<G&#65533;@&#65533;&#213;k&#65533;|Y.&#27828;&#65533;k&#65533;q&#65533;&#65533;&#65533;$&#65533;&#65533;K&#65533;&#65533;J&#65533;b	&#65533;&#65533;}&#65533;&#65533;&#65533;&#65533;[&#65533;&#65533;&#65533;sIt9&#460;&#65533;&#65533;)&#65533;I&#65533;z&#65533;\&#65533;&#65533;&#65533;&#65533;1&#1026;Vi&#65533;&#65533;&#65533;&#65533;&#1331;@&#65533;)&#65533;1&#65533;&#65533;&#65533;&#65533;&#65533;iO9&#65533;4&#65533; &#65533;&#65533;&#65533;&#1032;0 &#65533;#h'&#65533;t&#1701;m'p&#65533;&#65533;Q&#65533;.sBmK8b&#65533;&#65533;+&#65533;R&#65533;&#65533;R&#65533;&#65533;O&#65533;&#65533;K&#65533;z&#65533;L&#65533;!m>8&#65533;&#65533;\	L&#65533;&#65533;&#65533;J&#65533;78&#65533;&#65533;'8 @&#65533;&#65533;&#65533;&#1537;&#65533;&#65533;&#65533;\55&#65533;&#65533;&#65533;u&#65533;&#65533;)A&#65533;&#65533;&#65533;A&#65533;&#371;&#65533;3&#65533;&#65533;&#65533;&#1312;M%&#65533;*&#65533;)&#65533;(s&#65533;q&#65533;@4(!&#65533;	
&#65533;B&#65533;0`&#65533;P&#65533;8C&#65533;I&#65533;&#65533;&#65533;&#65533;&#65533;A-&#65533;&#65533;&#65533;&#65533;&#1032;!&#65533;.@ G&#65533;&#65533;&#65533;&#65533;&#65533;&#65533;&#65533;.:AOU&#65533;&#65533;P1	&#65533;&#65533;(B&#65533;T*P&#65533;(&#65533;2C&#65533;&#65533;$&#65533;,&#65533;&#65533;-&#65533;&#65533;&#65533;)&#65533;&#65533;&#65533;8&#65533;[&#65533;&#65533;3&#65533;(&#65533;R&#65533;>&#65533;x&#65533;&#65533;&#65533;&#65533;h#(&#65533;A&#65533;D&D&&#65533;&#65533;&#65533;&#65533;L&#65533;Qs&#65533;St&#65533;F{&#65533;Y&#65533;&#65533;7&#1378;&#65533;&#139;.BA&#65533;&#65533;%R&#65533;&#65533;`;&#65533;H&#65533;&#65533;&#65533;&#65533;"&#65533;!&#65533; &#65533;[&#65533; d&#65533;&#65533;&#65533;&#65533;&#65533;a&#65533;H=b&#65533;=2&#65533;P&#65533;H&#65533;&#65533;&#65533;&#65533;&#65533;q&#65533;&#65533;{&#65533;L&#65533;d&#65533;&#65533;&#65533;&#65533;&#65533;&#65533;8&#65533;&#65533;*&#65533;h&#65533;&#65533;&#65533;&#65533;qG&#65533;/x&#65533;&#65533;&#65533;&#65533;&#65533;&#65533;&#65533;&#65533;&#65533;&#65533;&#65533;&#65533;&#65533;&#65533;&#65533;3&#1056;tP/ K,&#65533;#]
b\0&#65533; &#65533;*&#1538;&#65533;@&#65533;5&#65533;&#65533;;&#65533;*&#65533;&#65533;[&#65533;K*A0E&#65533;&#65533;I&#65533;&#518;J(L II&#65533;&#65533;i&#65533;D&#65533;p:&#65533;&#65533;&#65533;J-{@&#1539;:XRs&#65533;&#65533;&#65533;!P&  &#65533;&#65533;{&/$#&#65533;&#65533;#&#12474;&#65533;&#65533;4 ;;&#65533;&#65533;T&#65533;7&#65533;&#65533;5&#65533;C&#65533;
&#65533;Sd&#23345;&#65533;&#65533;&#65533;(P&#65533;-}&#65533;$&#65533;&#65533;&#65533;&#65533;c&#65533;0C&#65533;?m&#65533;-&#27202;&#65533;-&#727;&#65533;&#65533;L&#65533;~&#65533;7s&#65533;)<&#65533;&#65533;ki&#65533;&#148;&#65533;&#65533;-&#65533;&#65533;M&#65533;&#65533;Q&#65533;1&#65533;/&#65533;i&#65533;&#65533;&#65533;&#65533;&#65533;{)&#65533;&#65533;&#65533;&#861;}&#65533;`=R&#65533;&#65533;&#65533;b&#65533;&#65533;u?&#65533;2&#65533;&#65533;{%&#65533;&#65533;&#65533; h
&#65533;.HU&#65533; 2(&#65533;&#65533;3&#65533;&#65533;&#65533;)&#561;&#65533;&#65533;h&#781;&#65533;&#65533;&#65533;"hz>&#65533;'&#65533;&#1213;&#65533;_$&#65533;0,P0&#65533;4&#65533;&#65533;(&#65533;?&#65533;&#65533;&#65533;&#65533;&#22028;&#65533;PE&#65533;&#65533;CE]&#65533;0&#65533;&#65533;$&#965;&#65533;&#1670;x&#65533;&#65533;`&#65533;&#65533;(&#65533;+xxR&#65533;uw&#65533;&#65533;&#49245;&#65533;&#65533;&#65533;&#65533;&#65533;" &#65533;&x&#65533;*&#65533;&#65533;&#65533;f&#65533;&#65533;Xa&#65533;&#65533;*&#65533;&#65533;&#65533; ^K&#65533;&#65533;&#65533;`&#65533;&#65533;&#65533;&#58573;~d<3&#65533;&#65533;&#65533;&#65533;&#65533;&#1547;&#65533;.&#65533;&#65533;&#65533;+4 +&#65533;&#65533;&#65533;Q&#65533;&#65533;1&#65533;Qc&#65533;&#65533;&#65533;&#65533;&#65533;&#65533;9&#65533;&#65533;&#65533;&#65533;`&#65533; &#65533;&#65533;!&#65533;0/8&#65533;)&#65533;kK&#65533;&#65533;&#65533;&#485;&#65533;&#65533;`&#65533;&#65533;&#520;&#65533;zo:+&#65533;&#65533;y&#65533;
&#65533;A&#65533;&#65533;	&#65533;y&#65533;1&#65533;&#65533;cN&#65533;!&#65533;
&#65533;0&#65533;c
&#65533;&#332;&#65533;&#65533;"&#65533;A&#65533;&#65533;
&#65533;&#65533;b&#65533;F&#65533;&#65533;aDN&#65533;&#65533;&#65533;T&#65533;uT&#65533;6P"&#65533;&#65533;&#65533;&#65533;#&#65533;=&#65533;V&#65533;&#65533;\E&#65533;P"&#65533;&#65533;&#65533;&#65533;&#65533;&#65533;&#65533;&#65533;&#65533;&#65533;3&#65533;&#65533;&#65533;!&#65533;&#65533;&#1259;&#65533;&#65533;Z&#621;h&#1166;+&#65533;&#65533;G&#65533;(&#65533;:&#65533;&#65533;[}&#65533;Z&#65533;*&#65533;ba&#65533;u&#65533;+&#65533;&#65533;&#65533;R-E&#1561;`B-&#65533;Ig&#65533;&#65533;&#65533;T&#65533;&#65533;[&#65533;&#65533;-&#894;&#65533;G4&#65533;1,&#65533;>&#65533;bT&#65533;NUZ&#65533;Uo*2&#65533;&#65533; JS&#65533;8&#65533;4&#65533;kB4&#65533;&#65533;= &#65533;B&#65533;i&#65533;G&#65533;&#65533;&#65533;1.&#65533;&#65533;&#65533;c&#65533;iL+n4&#65533;&#65533;&#65533;i&#65533;e&#65533;O&#65533;&#65533;&#65533;&#1179;&#65533;&#65533;FY&#65533;U&#65533;'XM&xZ &#65533;AV&#65533;&#1693;&#65533;&#65533;3'&#65533;&#65533;3&#65533;!O2&o&#65533;nu#8&#65533;&#65533;n&#65533;'&#65533;&#65533;$}gO&#65533;&#65533;&#65533;A &#65533;&#65533;&#65533;>&#65533;&#65533;[&#65533;&#65533;o.&#65533;&#65533;&#1732;I&#65533;Fh&#1368;&#65533;;;&#65533;*-&#65533;Z&#65533;&#65533;\&#65533;&#65533;&#65533;&#65533;&#65533;bA&#65533;&#65533;e&#65533;x7ZV.l&#65533;&#65533;:&#65533;&#65533;	&#65533;&#65533;&#65533;&#65533;&#1501;&#65533;`T&#65533;jl&#65533;&#65533;&#65533;)v	&#65533;&#65533;&#65533;&#65533;&#65533;&#65533;&#65533;E&#65533;f&#65533;=&#65533;&#65533;p&#65533;&#65533;"&#65533;&#65533;*&#65533;MR&#65533;n&#65533;% t)`'&#65533;&#65533;(`&#65533;'&#65533;&#65533;hN&#65533;>&#65533;&#1410;&#65533;h@&#65533;&#65533;&#65533;&#65533;&#65533;&#65533;7`&#65533;
&#65533;&#2006; #Bd&#65533;/&#65533;&#65533;&#65533;H&#65533;&#65533;@&#65533;&#65533;&#65533;&#65533;+PC 'H&#65533;LM&`v&#65533;&#65533;h+&#65533;&#65533;&#65533;&#65533;&#65533;&#65533;&#65533;&#65533;&#65533;&#65533;&#65533;&#65533;mkaj&#65533;&#65533;}
&#65533;!.&#514;.F+&#65533;&#65533;&#65533;&#65533;&#177;@&#65533;XU&#65533;&#65533;&#65533;&#65533;&#65533;'&#181;&#65533;&#65533;&#65533;T&#65533;%@(&#65533;&#65533;&#65533;Y&#65533;&#65533;&#65533;Q&#65533;&#65533;&#65533;&#65533;-&#65533;P&#65533;&#65533;*u&#65533;&#65533;&#65533;R&#65533;&#65533;&#65533;&#65533;c&#65533;,8nW3 &#65533;&#65533;W&#65533;.&#65533;&#65533;|&#65533;&#65533;xT&b"&#65533;&#65533;&#65533;Hkiq&#65533;"b&#65533;&#65533;&#65533;&#521;&#65533;	&#65533;&#65533;&#65533;&#65533;b`&#65533;&#65533;D&#65533;&#65533;&#65533;48D44.&#65533;&#65533;[x8&#65533;TDMO>&#65533;b&#65533;4&#65533;&#65533;hB&#616;}&#1970;&#65533;&#65533;&#919;&#65533;&#1877;yq&#65533;&#65533;-&#65533;I<&#1657;&#65533;&#17788;&#65533;c&#65533;&#65533;&#65533;&#65533;	;&#65533;u&#1864;&#65533;^&#65533;gh&#65533;1<&#65533;S&#65533;u^w&#65533;&#65533;&#65533;KF&#65533;	&#65533;&#65533;4f&#796;Y&#1254;&#859;8p&#65533;&#65533;&#65533;&#65533;&#65533;&#65533;?z&#65533;&#65533;&#65533;&#199;&#65533;&#65533;?&#65533;6J&#819;gO<w&#65533;&#1321;CR&#65533;B5h&#1328;Is&#65533;&#65533;4k&#1440;8&#65533;K&#65533;2&#1132;h&#65533;L&#65533;.\&#65533;&#65533;R&#724;*Z&#65533;H&#65533;&#65533;t&#661;&#65533;]&#65533;l&#65533;B%&#65533;&#65533;]&#65533;&#65533;&#65533;&#65533;&#65533;`5g&#65533;tA*&#65533;
&#65533;7t&#65533;&#65533;&#65533;s&#65533;&#991;A&#65533;&#65533;&#65533;y&#65533;&#65533;&#858;&#65533;h&#1580;!&#65533;&#65533;&#65533;&#65533;*W&#228;&#65533;
&#65533;&#65533;1^&#65533;n&#1602;&#65533;	(O&G&#65533;&#65533;J&#65533;-`&#388;!&#65533;5&#65533;jh(Sl&#65533;2&#65533;A&#65533;&#65533;3u&#65533;1&#65533;=;&#65533;R9J&#65533;,U&#65533;T&#65533;}&#65533;&#65533;P0@&#65533;&#65533;&#65533;&#65533;&#65533;&#65533;/ctz{&#65533;&#65533;&#65533;:w&#65533;&#65533;&#65533;s&#65533;&#65533;H:p&#65533;&#65533;d#'&#65533;:z>&#65533;&#2003;&#65533;&#65533;&#65533;&#65533;o&#65533;T{&#65533;&#65533;&#65533;&#65533;&#65533;&#65533;&#793;Cr;x&#65533;&#65533;&#65533;&#65533;&#65533;uu,&#262;J&#65533;Ff&#1812;Si:d&#65533;l^&#65533;A&#65533;&#741;GIq&#65533;&#65533;Fw|&#65533;&#65533;&#65533;&#65533;&#65533;i&#65533;YP&#65533;mQ&#65533;X4&#65533;Ea,fTQF	&#65533;&#65533;&#65533;X&#65533;j&#65533;&#65533;&#65533;&#865;&#65533;J&#65533;a&#65533;&#65533;^y$qe&#65533;&#65533;A>&#65533;&#65533;&#65533;&#65533;D&#65533;K&#65533;&#65533;&#65533;%&#65533;mD&#65533;lfp&#65533;@&#65533;R&#65533;m&#65533;&#65533;ZdA&#65533;W&#65533;&#65533;m&#65533;]f&#65533;[L&#65533;EU&#65533;E&#65533;S&#65533;q&#65533;&#65533;b$v!&#65533;d(&#65533;&#65533;&#65533;&#65533;Q&#65533;G@&#65533;TfTY&#65533;&#65533;V4&#65533;T0&#65533;8&#65533;gU:&#65533;n&#65533;FL&#65533;&#65533;&#65533;&#400;8&#65533;!&#416;&#65533;&#65533;v&#65533;V]&#65533;&#65533;&#65533;@A&#65533;Hak&#65533;&#65533;+o&#65533;&#65533;O&#65533;&#65533;&#65533;"&#65533;A`v&#65533;&#65533;h&#65533;&#65533;UjSb&#65533;n&#65533;A&#65533;o&#65533;&#65533;&#65533;&#65533;8&#1230;q&#65533;^&#65533;Z	&#65533;Lk&#65533;&#65533;Iw&#65533;&#65533;#&#65533;&#65533;j&#65533;&#65533;&#65533;q&#65533;&#65533;l&#1158;K.&#65533;\r&#65533;<8-_5&#65533;z&#65533;&#65533;\&#65533;y&#65533;QD&#65533;71u&#65533;e&#65533;vP&#65533;&#65533;#&#65533;1&#501;&#65533;Q&#65533;&#65533;n&#65533;&#65533;F&#65533;&#65533;~&#65533;&#65533;&#65533;)&#65533;&#65533;p&#65533;n&#65533;u%	&#65533;G&#65533;?v&#65533; TF&#65533;&#65533;&#65533;Nd&#65533;Q&#65533;	&#65533;&#65533;J(&#65533;&#65533;OkH&#65533;Jg&#65533;&#65533;c&#65533;&#65533;&#65533;&#1413;&#65533;&#65533;aPjj&#65533;'&#65533;aL&#65533;T&#65533;&#65533;VhaT&#65533;YXq&#65533;&#65533;n-Fk_&#65533;4A&#65533;&#65533;?}&#65533;&#65533;S<&#65533;h&#65533;!&#65533;&#65533;&#65533;G&#65533;&#65533;}&#65533;N&#65533;&#65533;M&#65533;eX&#554;&#65533;x'w"V`EU&#65533;IQ&#65533;V`&#65533;&#65533;&#65533;&#65533;6Fk\&#65533;_]h&#65533;&#65533;>9&#65533;&#65533;&#65533;&#65533;l&#65533;&#65533;&#65533;b&#1668;&#65533;&#65533;:V&#65533;I1e&#65533;WA7&#65533;Cy&#65533;WV&#65533;&#65533;&#65533;&#65533;/S&#65533;39&#65533;#&#65533;&#65533;*d&#65533;]n$d&#65533;&#65533;&#65533;&#65533;W&#65533;&#65533;&#65533;&#65533;q}|?z{L\&#65533;~"&#65533;&#65533;v&#65533;1&#1827;~B2&#65533;byl&#65533;&#65533;&#65533;&#65533;f&#65533;g&#65533;m&#65533;&#65533;&#65533;&#65533;l&#65533;7&#65533;&#65533;Cx&#65533;&#65533;vd&#65533;&#65533;&#65533;&#65533;d&&#65533;	&#65533;h&#65533;33\&#65533;E&#65533;&#65533;	AT&#65533;&#1308;!J(&#65533;&#65533;&#65533;g&#65533;&#65533;&#65533;&#65533;$&#65533;&#65533; &#65533;PB Z&#65533;d'5&#65533;&#65533;&#65533;&#65533; D&#65533;x&#65533;m&#65533;&#65533;t&#299;&#65533;,&#65533;f4&#65533;]F&#65533;&#65533;&#65533;tEIA&#65533;w<&#65533;aOX&#65533;&#65533;U,S*D&#65533;,X&#65533;	`&#65533;P&#65533;&#65533;1o2Q&#65533;&#65533;&#65533;f&#1506;&#1593;.6f&#65533;&#1270;&#65533;9&#65533;	(&#140;&#65533;&#65533;'&#65533;D&#65533;&#65533;&#65533;&#65533;B&#65533;&#65533;IAa
sc&#65533;oRG7R&#65533;J&#65533;&#65533;R&#65533;&#65533;&#65533;mx&#65533;&#65533;K&#65533;'&#65533;&#65533;&/&#65533;&#65533;j2&#65533;&#65533;o&#65533;&#65533;`&#65533;&#65533;&#944;07&#65533;dq&#65533;dV&#65533;&#65533;:&#65533;aC;Q&#65533;-q93K&#65533;!y&#65533;zDl	Q&#65533;&#65533;z&#942;&#65533;&#65533;|&#65533;4Gc&#65533;&#65533;&#65533;B5&#65533;!&#65533;{&#65533;D&#65533;sb&#65533;rq&#65533;&#65533;Y'B&#65533;&#65533;u&#65533;&#65533;$&#65533;&#65533;&#65533;&#65533;&#914;&#65533;sd&#65533;TfI&#65533;&#65533;L&#65533;&#65533;3&#65533;&#65533;&#1685;&#65533;&#65533;2&#65533;)&#65533;|@D&#65533;{&#65533;&#836;(&#65533;&#65533;G$&#65533;&#65533;"!&#65533;&#25964;&#65533;&#65533;&#65533;&#65533;6&#65533;IT&#65533;&#65533;&#65533;&#432;&#65533;&#65533;p&#65533;YC&#65533;	&#65533;&#65533;&#65533;&#65533;a&#65533;&#65533;&#65533;l&#65533;&#65533;;&#65533;j&#65533;EJg&#65533;@&#65533;&#65533;'k&#65533;&#65533;hvV &#65533;t&#65533; &#65533;BLi&#65533;&#65533;&#65533; 2&#65533;a ZJ&#65533;tD&#65533;=(5`&#522;P&#65533;&#65533;(&#65533;)Vk&#65533;
R&#648;&#65533;&#65533;&#65533;h&#65533;Oo&#65533;V\e&#65533;&#65533;<P+=]&#65533;&#65533;"&#65533;P&#65533;5(L&#65533;#&#65533;&#266;&#65533;&#65533;`&#65533;&#65533;Dj!V&#65533;&#65533;&#65533;&#65533;Z&#65533;5&#65533;&#65533;h&#65533;:&#65533;as7&#65533;c&#65533;&#65533;G&#65533;&#65533;&#65533;&#65533;&#65533;u\>&#65533;&#65533;&#65533;qW~&#65533;9&#65533;&#65533;&#65533;G&#65533;&#65533;&#65533;u&#65533;&#65533;&#65533;&#65533;A&#65533;zI\S&#65533;&#65533;&#65533;/W{&#65533;
2$5&#65533;Sv&#515;&#65533;i&#256;-7N&#65533;&&#65533;&#65533;i2":Q&#65533;Y&#65533;&#65533;hf2&#65533;VK&#1265;&#65533;jW+&#65533;&#65533;8#I&#65533;k&#706;&#65533;&#65533;&#65533;&#65533;u&#65533;{^6sj%&#65533;c@&#65533;d):&#65533;u&#65533;&#40967;&#65533;&#321;D&#65533;kRw))L!]0&#65533;^&#65533;"S&#65533; &#65533;
&#65533;&#65533;&#65533;PK&#65533;u&#65533;O&#65533;&#65533;*&#65533;&#65533;X&#65533;&#65533;R&#65533;&#65533;N&#65533;)+N&#1434;&#65533;t>&#65533;&#65533;NZ&#65533;1&#65533;&#65533;&#65533;&#65533;	&#65533;z&#65533;&#65533;&#1387;&#65533;t5&#65533;u-&#65533;^_&#65533;cs&#65533;&&#65533;n=&#65533;&#65533;p&#272;q&#65533;l&&#65533;
&#65533; vO Q5&#65533;]&#65533;k&#65533;F&#65533;&#65533;$&#65533;&#404;fB|5&#65533;&#65533;&#65533;&#65533;&#65533;&#65533;r"i|6&#65533;&#65533;L!&#65533;k&#65533;m&#65533;$&#786;%S&#65533;Yb.&#65533;&#517;&#65533;&#758;1t&#65533;&#65533;L8&#65533;&#65533;&#65533;&#65533;&#65533;&#65533;V&#65533;5ZK&#65533;!*&#65533;&#65533;b&#65533;&#420;&#65533;c&#65533;d&#65533;&#65533;08&#65533;!&#65533;w@F&#65533;&#65533;kG&#65533;&#65533;&#65533;W+&#65533;d&#990;&#65533;a&#65533;&#65533;&#65533;E[&#65533;&#65533;&#65533;c9&#65533;&#65533;dx5&#65533;&#65533;K&#65533;&#65533;&#361;!,)L&#65533;&#65533;W&#65533;&#65533;0&#65533;r	&#65533;&#65533;&#65533;-&#65533;&#65533;x/.&#65533;	&#65533;0{&#65533;CU&#65533;!z^L&#65533;&#65533;&#65533;&#65533;&#65533;(Y&#65533;Bn;m&&#65533;&#65533;&#65533;I&?&#65533;&#65533;k&#65533;&#65533;w&#65533;&#65533;d&#65533;&#65533;&#65533;&#65533;&#65533;&#65533;&#65533;&#65533;i&#65533;O&#65533;&#65533;z/&#65533;M&#65533;]&#1720;&#65533;&#65533;A&#65533;&#65533;P&#65533;6&#65533;Nb"&#65533;&#65533;&#65533;&#12088;&#65533;&#65533;l&#65533;&#65533;u&#65533;gy&#65533;&#65533;&#65533;&#65533;&#65533;9&#65533; A&#65533;&#65533;(D &#65533;&#65533;&#65533;&#65533;<$&#65533;&#271;&#65533;p&#65533;&#65533;=\@2&#65533;&#65533;%&#158;&#65533;A&#65533;C&#65533;&#65533;&B&#65533;&#65533;|&#1466;O&#65533;&#65533; OlE=|&#65533;l&#65533;&#65533;&#65533;&#65533;8&#65533; &#65533;&#65533;Z&#65533;&#65533;u&#65533;&#65533;OCOu06&#65533;&#65533;X&#65533;("&#65533;&#65533;G&#65533;&#65533;&#65533;=~|&#65533;{B&#65533;&#65533;2&#65533;[^&#65533;!@&#65533;2^&#65533;&#65533;c&#65533;V{&#65533;&#326;3&#65533;m&#65533;&#65533;&#65533;&#65533;f&#65533;&#65533;&#65533;E&#65533;(KAd"&#65533;=6&#65533;&#65533;&#65533;
&#65533;&#65533;&#65533;&#65533;&#65533;&#65533;a&#65533;-&#65533;*&#65533;&#65533;cS&#1255;&#65533;n&#65533;&#65533;&#65533;f&#825;	&#65533;8I&#65533;,d&#65533;q&#65533;2&#65533;=&#65533;&#65533;6UP&#1144;'T&#1123;?&#65533;N>S&#65533;&#1316;&#65533;GI&#65533;&#65533;&#65533;&#65533;&#65533;+=M&#65533;r0@5&#65533;A&#65533;t&#65533;2&#65533;k&#65533;&#65533;&#65533;&#65533;t&#65533;b2&#65533;&#65533;&#65533;^&#65533;FZ&#65533;8t&#65533;&#65533;Z&-&#65533;&#65533;&#65533;&#65533;<3&#65533;&#65533;&#65533;&#65533;&#65533;&#65533;&#65533;r&#65533;0&&#65533;&#65533;&#65533;&#65533;)&#65533;&#65533;$&#65533;3qW&#65533;X&#65533;9&#65533;&#65533; [&#65533;&#65533;D%u]O&#65533;&#315;&#65533;_&#65533;0&#65533;2&#65533;&#65533;h[&#65533;)T\M	&#65533;p&#65533;MT&#999;&#65533;&#1991;&#65533;&#65533;$P&#65533;p&#65533;)&#65533;&#65533;V&#65533;&#65533;k&#405;&#65533;p&#65533;n\&#65533;&#65533;(&#65533;&#65533;4&#65533;&#65533;q|_&#65533;xM&#65533;&#65533; &#65533;&#65533;&#65533;Z&#65533;&#1076;F&#65533;GA\I&#65533;@W&#65533;&#65533;H&#65533;&#65533;w&#65533;&#760;&#65533;Y&#65533;&#65533;&#65533;Z&#65533;F&#65533;&#65533;&#65533;C9W&#65533;&#65533;L&#65533;&#65533;&#65533;a&#65533;T&#1440; &#65533;&#65533;&#524;&#65533;&#65533;&#65533;h&#65533;&#65533;@&#65533;&#65533;K&#65533;&#65533; &#798;}&#1022;&#65533;a&#65533;&#65533;&#65533;&#65533;K&#65533;
	Y&#65533;&#65533;L&#65533;[
"&#65533;]SM&#65533;D#:&#65533;&#65533;=&#65533;&#65533;)&#65533;&#65533;&#65533;=&#65533;O}&#65533;&#65533;E&#65533;g&#65533;D&#65533;&#65533;&#65533;y&#65533;&#65533;&#65533;!(&#65533;#D&#65533;#,!l&#65533;&#65533;&#65533;&#65533;&#65533;&#65533;Dli&#65533;x&#65533;&#304;H|L&#65533;eX&#65533;&#65533;&#65533;&#65533;+&#467;$&#1780;P&#65533;&#65533;&#65533;(&#65533;&#65533;J&#65533;&#65533;a\&#65533;_.&#65533;%&#65533;H}&#1793;y&#65533;"zd&#65533;&#65533;&#65533;A(n&#65533;&#65533;&#65533;A&#65533;&#65533;&#275;Xb~yD&#284;#7&#1436;zM&#65533;M&#65533;&#720;@&#65533;&#65533;&#65533;L&#65533;&#65533;&#65533;&#65533;LTR&#65533;&#65533;&#65533;&#65533;
&#65533;&#65533;&#65533;&#65533;f&#65533;X&#65533;8&#65533;i&#899;&#65533;&#65533;&#65533;q&#65533;n&#65533;&#65533;&#65533;G&#65533;&#65533;NE&#65533;&#65533;N&#65533;&#65533;QT&#65533;&#65533;&#65533;I&#65533;4&#65533;e&#65533;&#538;&#65533;&#441;-OIFI&#65533;	T&#65533;I&#65533;y&#65533;T&#65533;R1&#65533;Q &#1377;8&#65533;&#65533;Qo(A&#65533;4&#65533;\&#65533;JP &#65533;y&#65533;p|A&#65533;&#65533;~&#65533;Ax&#65533;OY&#65533;i%&#65533;4&#65533;
&#65533;4&#65533;2&#65533;A\1Y&#65533;&#65533;&#65533;&#65533;&#65533;&#65533;`&#33605;P%&#65533;&#65533;Un&#717;W&#65533;%&#65533;&#65533;!&#65533;0&#65533;	&#65533;&#65533;k&#65533;/)&#65533;rHQ1eUUMV&#65533;&#65533;@K&#65533;&#65533;a&#65533;&#65533;~&#65533;&#65533;$&#784;&#65533;&#65533;&#65533;&#65533;&#65533;&#65533;*&#65533;&#65533;&#65533;S&#65533;&#65533;AR5H&#65533;&#65533;&#65533;&#65533;Zb|A`DAL&#65533;,&#65533;c>HL&#65533;&#65533;&#65533;&#65533;S&#65533;Mh&#65533;k&#65533;X&#65533;&#65533;&#65533;a&#65533;&#65533;[ &#65533;&#65533;
t&#65533;%S&#65533;&#65533;&#580;&#65533;8&#65533;&#65533;(&#516;&#65533;&#65533;@&#65533;&#65533;^dS :&#65533;<&#65533;&#65533;&#65533;&#65533;&#65533;&#65533;&#65533; &#65533;P&#65533;M&#65533;&#65533;g@&#65533;&#65533;h&#65533;\&#65533;t&#65533;&#65533;&#65533;s&#65533;&#65533;1&#65533;;&#65533;&#65533;1ES&#65533;&#65533;&#65533;j&#65533;[L &#65533;&#824;&#65533;*}H&#65533;U!&#65533;&#1057;e%&#65533;&#65533;&#65533;D&#65533;u&#65533;A&#65533;&#65533;Yq5&#65533;&#65533;&#65533;&#65533;&#65533;D&#65533;
&#65533;&#65533;&#65533;:&#65533;&#1873;G7&#65533;)&#65533;G",#,B"&#65533;&#65533;+ZD|&#65533;&#65533;&#65533;&#65533;&#65533;9&#65533;&#65533;'&#65533;W&#65533;&#65533;&&#65533;]g&#65533;,&#65533;%&#65533;A&#65533;]}L&#65533;&#65533;eUF	|&#65533;&#65533;&#65533;l&#65533;~&#65533;[U&#65533;g&#65533;&#65533;&#65533;Ph[ B &#65533;&#65533;'&#65533;H&#65533;&#65533;&#65533; W/i[&#65533;P:&#65533;Wu|&#65533;21&#65533;&#65533;&#1303;&#65533;&#65533;KMdMN "&#65533;&#65533;B&#65533;V&#65533;1&#65533;-&#65533;&#65533;&#65533;'&#65533;&#65533;&#65533;H!LEE&#65533;&#51779;&#65533;Z&#65533;V&#65533;PT&#65533;(A A0&#65533;L&#65533;R&#65533;P&#41745;&#65533;&#65533;Q&#65533;4&#65533;&#65533;XE&#65533;D&#65533;&#65533;&#65533;&#65533;j$AI&#65533;"&#65533;&#934;&#65533;&#65533;OQx^&#65533;d&#65533;k&#65533;&#65533;1&#65533;AH&#65533;&#65533;&#65533;&#65533;4&#65533;`&#65533;"=&#65533;&#65533;&q&#65533;T&#65533;&#65533;&#65533;&#1149;&#1209;N8&#65533;	e&#1424;&#65533;&#65533;&#65533;[m&#65533;y&#65533;&#65533;&#65533;&#65533;Jy8(&#65533;i&#65533;&#65533;&#65533;Z&#65533;l&#65533;&#65533;L&#65533;i&#628;&#65533;&#65533;&#65533;ZK [:Y]2&#65533;;&#65533;&#65533;&#65533;&#65533;]&#805;&#65533;&#65533;&&#65533;,&#897;&#65533;&#65533;l&#65533;&#65533;yAF&#65533;&#65533;&#65533;P\=&#65533;4&#65533;&#1108;&#65533;&#65533;U&#65533;&#65533;u&#65533;&#65533;#&#65533;&#65533;%A&#65533;&#65533;&#65533;&#65533;%y["&#65533;^&#65533;tA&#65533;&#65533;t&#65533;O,&#65533;P&#341;@&#65533;&#65533;MJe&&#65533;&#1096;&#65533;&#65533;&#65533;vY&#65533;&#65533;(N&#65533;I]&#65533;&#65533;S"&#65533;&#65533;&#65533;&#65533;=N&&#65533;&#65533;AmfT&#739;&#65533;&#65533;&#65533;d&#65533;}&#65533;*&#65533;&#1347;\&#65533;W&#65533;&#65533;&#65533;&#65533;&#65533;&#65533;&#65533;&#781;T&#65533;&#65533;IVd&#65533;&#65533;&#65533;@h&#65533;`RU&#65533;Y&#65533;&#65533;}&#65533;&#871;&#65533;m&#65533;&#65533;&#65533;&#65533;T &#65533;V&#65533;ct&#65533;Y&#65533;&#65533;&#65533;&#65533;&#65533;&#65533;-m)&#65533;&#65533;&#65533;
2&#65533;&#65533;x&#65533;Dz&#65533;I&#775;~&#65533;A &#65533; !&#65533;&#65533;FX&#65533;&#65533;&#65533;](&#65533;Fl&#65533;&#65533;"7&#65533;&#65533;em&#65533;&#65533;&#65533;uT-&#65533; &#185;&#65533;^ D~d&#65533;hP&#65533;D\i&#65533;%	&#65533;&#65533;&#65533;&#65533;H&#65533;&#65533;&#65533;&#65533;6&#65533;,&#65533;\[&#65533;&#65533;&#527;&#65533;&#65533;&#65533;f/Sdit|&#65533;&#65533;&#65533;&#65533;^/	&#65533;Rfl&#33642;XK&#65533;&#65533;&#498;&#65533;
&#65533;&#65533;&#65533; V&#65533;`&#65533;pxE(&#65533;&#65533;&#65533;rz_&#65533;&#65533; &#65533;&#65533;(&#65533;&#65533;FVpAAA&#65533;0&#65533;pg&#65533;V&#65533;&#65533;W&#65533;&#65533;&#65533;&#65533;&#532;o&#65533;&#65533;&#65533;J&#65533;*|&#65533; O&#65533;O&#65533;Hy&#65533;&#65533;EUP
&#65533;&#65533;8&#65533;&#65533;&#65533;R&#65533;&#65533;@&#65533;@&#65533;@$&#65533;e&#65533;F&#65533;&#65533;&#65533;Uh
&#65533;&#1924;&#65533;&#65533;Q&#65533;&#65533;l&#65533;	&#65533;=&#65533; A#}T_i&#65533;T&#65533;&#849;&#65533;&#65533;&#65533;&#65533;&#65533;@q'a&#65533;&#65533;qT,&#65533;Wa&#65533;[&#65533;&#65533;&#33075;aS&#65533;M%&#65533;_&#65533;&#65533;K>&#65533;h2gUv&#65533; *&#65533;rPA&#65533;f&#65533;V&#65533;y&#65533;k&#65533;&#65533;&#65533;&#65533;[Ol&&#65533;&#65533;E&#65533;x&#65533;8b&#65533;P&#65533;&#65533;&#65533;-&#65533;&#1298;^&#65533;&#65533;&#65533;D&#65533;&#65533;&#65533;h&#1539;af&#65533;&#65533;&&#65533;&#65533;&#272;h&#65533;Al&#65533;Fy&#65533;Kh&#65533;&#1371;&#65533;\&#65533;&#65533;&#65533;&#65533;8>y{&#65533;9?%&#65533;O&#65533;&#566;&#65533;p&#65533;k;N&#65533;p&#385;I&#65533;+&#65533;M&#65533;&#65533;&#65533;%!&#65533;
&#65533;)l&#65533;&#65533;L&#1031;,N&#65533;&#65533;X&#65533;&#65533;&#65533;c&#65533;&J&#65533;&#65533;2m&#65533;13TX&#65533;
J&#65533;`:@q&#65533;&#65533;&#65533;&#65533;P&#65533;
&#65533;&#65533;&#65533;q&#65533;&#65533;4&#65533;&#65533;%]I?U&#65533;2&#65533;a&#65533;]L&#65533;&#65533;G&#65533;&#65533;F&#65533;&#65533;&#65533;&#65533;&#65533;|&#65533;&#65533;&#65533;}&#65533;&#65533;5B&#65533;FH&#65533; &#65533;&#65533;&#65533;&#65533;~l&#65533;Fx&#65533;&#65533;MD2F&#65533;&#65533;GD&#65533;]&#65533;&#1714;&#65533;d&#65533;&#65533;G&#65533;:+&#65533;&&#65533;&#1787;&#65533;&#2009;&#65533;&#65533;P2U&#65533;2&#65533;&#65533;&#65533;&#65533;y&#65533;C|&#65533;D&#34976;&#65533;%&#65533;&#65533;&#65533;&#65533;&#65533;&#65533;&#65533;&#65533;J}^Y&#65533;&#65533;2&#65533;&#65533;&#65533;&#65533;s&#65533;&#65533;i&#65533;&#65533;kV^&#65533;I&#65533;;&#65533;&#65533;&#65533;&#65533;J&#65533;\&#1401;iNr&#65533;NWp&#65533;`<+&#65533;&#65533;H]&#65533;&#65533;M&#65533;&#65533;&#366;H&#65533;&#65533;&#65533;&#65533;&#65533; 	&#65533;&#65533;Z&#65533;&#65533;&#65533;&#65533;=O&#65533;&#65533;&#65533;a&#65533;c&#65533;`v&#65533;&#65533;Qe&#65533;&#65533;mE]&#65533;&#65533;P,&#65533;&#65533;dda-&#65533;R&#65533;&#65533;"&#65533;&#65533; &#65533;A&#65533;d@&#65533;&#65533;l&#65533;&#65533;&#65533;h?&#65533;&#65533;&#65533;@&#65533;&#65533;x&#65533;&#1294;&#65533;&#65533;y&#65533;&#65533;&#65533;F&#65533;0&#65533;&#65533;x&#65533;&#65533;<K&#65533;&#65533;&#65533;&#65533;H&#65533;=UBz&#65533;&#65533;&#65533;N&#65533;&#65533;&#65533;x&#65533;&#65533;	&#65533;&#65533;)S&#65533;h<#5&#65533;&#65533;&#1348;L&#65533;&#65533;&#65533;&#65533;Z&#65533;3i&#65533;<X&#65533;Q&#65533;nH&#65533;&#65533;p&#65533;&#65533;FlN&#65533;!U-$&#65533;&#65533;n&#65533;s&#65533;Jlt&#65533;Q&#65533;K:&#58760;&#65533;g
}&#65533;&#65533;	T&#65533;&#65533; A0eX&#65533;iZ&#65533;&#65533;D&#65533;&#65533;&#65533;&#65533;&#65533;&#65533;]&#65533;F&#65533;&#65533;&#65533;&#65533;.&#65533;&#65533;&#1902;&#65533;&#65533;G&#65533;&#65533;G&#65533;-&#65533;,#&#520;&#65533;+S%}
nj]{&#65533;c&#65533;e	&#65533;&#65533;&#65533;&#65533;|&#65533;&#65533;Q&#65533;&#65533;&#65533;&#65533;&#65533;&#1478;f&#65533;-&#972;&#65533;K&#65533;T&#65533;"&#65533;&#1788;&#65533;&#65533;.&#65533;&#1479;&#65533;&#65533;>/&#65533;&#65533;&#65533;x&#65533;&#1285;&#65533;R&#65533;rE&#65533;&#65533;A&#65533;\P&#65533;!T&#65533;&#65533;
&#65533;&#1541;&#65533;&#65533;&#65533;dI&#65533;&#65533;&#65533;&#65533;&#2038;Vm&#65533;&#848;&#65533;2MG|&#1031;3E&#65533;&#65533;(u&#65533;L&#65533;&#65533;V&#65533;&#65533;&#65533;'.&#65533;&#65533;lLF&#65533; 4&#65533;&#65533;hn|&#65533;&#65533;/&#65533;&#65533;J&#65533;3&#65533;&#65533;|&#65533;&#65533;GD,&#65533;~$#^j&#65533;``&#65533; LX&#65533;&#65533;\&#65533;&#65533;1&#65533;q&#65533;t&#65533;&#65533;&#65533;<&#65533;&#65533;&#65533;&#267;]`H&#65533;&#65533;&#65533;C&#65533;8
&#65533;&#65533;&#65533;a&#65533;&#663;&#65533;&#65533;&#65533;&#65533;w&#65533; &#65533;&#65533;Hyu&#65533;,
&#550;&#65533;3N&#65533;&#65533;t&#65533;&#65533;&#65533;&#65533;&#65533;&#65533;&#65533;&#65533;&#65533;S&#65533;kp&#65533;	e&#1124;&#65533;&#65533;R&#65533;~&#65533;~&#65533;&#65533;A`&#65533;&#65533;_&#821;&#65533;T&#46089;&#65533;&#65533;p&#65533;N&#1664;6&#65533;&#65533;x&#65533;&#65533;*&#65533;Mc&#65533;&#65533;,v&#65533;&#65533;#gT&#1945;&#65533;&#65533;\&#65533;&#65533;]&#65533;XA!1&#65533;A<&#65533;Vj&#65533;dnX&#65533;N)1c &#1211;&#65533;^&#65533;5%&#65533;&#65533;&#65533;m$C
&#441;ip&#65533;&#65533;&#65533;+S  &#65533;mu&#65533;'X&#65533;N]!&#65533;~
(+wc&#65533;w&#65533;&#65533;&#1524;h&#65533;&#65533;&#65533;
&#65533; &#65533;&#65533;&#1545;H8&#65533;&#65533;&#49428;&#65533;gr&#65533;r&#65533;&#65533;Z&#65533;&#65533;&#65533;jD&#65533;&#65533;&#65533;&#65533;hpP&#65533;&#1879;&#716;n(&#65533;i&#65533;^|&#65533;&#65533;&#65533;&#65533;Y&#65533;&#65533;W&#65533;L&#65533;&#65533;A&#65533;X&#65533;t&#65533;&#65533;C&#65533;"&#65533;e&#65533;&#65533;&#65533;\&#65533;&#65533;&#65533;&#65533;E&#65533;7)&#65533;&#1373;&#65533;&#65533;F. \&#65533;&#65533;&#65533;e&#65533;.&#65533;v&#65533;lI(@&#65533;x&#65533;U&#65533;&#65533;2
'&#65533;&#65533;&#65533;&#65533;%S=&#65533;&#65533;&#65533;Y~&#65533;-y&#65533;&#65533;Sc&#65533;Ad%+&#65533;&#65533;.Y\&#65533;&#65533;r&#65533;&#610;&#1689;&#65533; &#65533;j&#65533;)Lt]&#65533;{{&#65533;>%{&#65533;&#65533;&#65533;{&#65533;&#65533;4&#65533;&#65533;&#1479;<%;@&#65533;n&#65533;&#1074;H\&#65533;&#65533;L#&#65533;&#65533;D~&#65533;
&#65533;&#65533;&#65533;&#65533;k&#65533;Y&#65533;&#65533;&#65533;&#513;&#65533;&#65533;&#65533;&#65533;=&#65533;g&#65533;&#65533;y&#65533;&#65533;&#65533;&#65533;&#65533;&#65533;&#65533;&#65533;&#65533;":N&#65533;&#65533;&#65533;&#65533;%&#65533;&#65533;cH&#65533;K&#65533;&#400;y/q&#65533;h&#65533;;@&#65533;y&#65533;&#65533;&#65533;8s&#65533;$&#819;G:t&#65533;&#1289;&#65533;N;x&#1441;3'&#65533;6&#657;G&#924;&#65533;u8&#65533;a&#65533;&#65533;M&#65533;6l&#1172;&#65533;EL&#65533;4l&#65533;&#257;g 9'&#65533;&#65533;&#65533;&#65533;&#65533;&#2032;Q&#65533;&&#65533;&#65533;0&#65533;`&#65533;&#65533;1&#65533;F&#65533;&#65533;5n&&#65533;i&#65533;fM&#65533;0[&#65533;,a&#65533;&#660;*U&#65533;,q2&#65533;&#65533;&#65533;-]&#65533;\&#65533;&#133;&#65533;&#65533;W&#65533;d&#65533;B&#65533;&#65533;&#65533;_&#140;)3x0&#1381;g&#928;Al&#65533;&#463;&#320;&#65533;&#65533;&#65533;&#65533;+t&#65533;X&#65533;l%K&#65533;-W&#65533;p&#65533;B%
)SJC&#65533;bK+s&#65533;r&#65533;r&#65533;
&#65533;*&#65533;&#65533;&#65533;&#65533;2&#364;&#65533;-Ux&#65533;~&#65533;&#65533;nl.&#65533;&#65533;`1&#65533;%3&#65533;&#65533;V&#65533;R&#65533;E	#J&#65533;@&#65533;&#65533;&#65533;;w&#65533;Z&#65533;X&#65533;~&#65533;&#65533;&#65533;-`"'&#1925;vh._&#672;A#S&#65533;&#65533;/&#65533;k&#65533;&#65533;&#65533;&#65533;&#65533;&#65533;&#65533;&#65533;&#65533;&#877;,8CN&#65533;.&#65533;&#780;4&#65533;&#65533;&#65533;*5&#65533; &#65533;'&#65533;(	&#65533;c
1384&#65533;&#65533;3 ,&#65533;&#65533;&#65533;D&#65533;C3&#65533;(#&#65533;&#65533;&#65533;&#65533;&#65533;&#65533;&#65533;cE&#65533;&#65533; #&#65533;cT&#65533;1dk-9/&#640;p&#65533;&#65533;;&#204;1&#160;,&#65533;/&#65533;0&#234;&#65533;&#65533;b&#65533;&#65533;7H2i&#65533;&#65533;&#65533;(c1C#&#65533;<&#65533;&3l&#65533;&#65533;&#65533;5B&#65533;:&#65533;xC2&#65533; #&#65533;&#65533;&&#65533;F2&#211;&#65533;*&#65533;0&#65533;*7^Zi&#65533;7&#65533;j&#65533;9&#65533;&#65533;)7&#65533;&#65533;&#65533;&#65533;dA!&#65533;&#65533;B&#65533;T&#65533;L&#65533;@dBI&#272;BA&#65533;&#65533;A &#65533;&#65533;I&#65533;R@&#65533;t&#65533;=&#65533;&#65533;&#65533;]&#64035;&#855;&#65533;CWa&#65533;&#65533;&#65533;X>&#65533;C&#65533;&#65533;~
&#654;]#Bi&#65533;&#65533;&#65533;(&#65533;&#65533;8&#65533;&#65533;&#65533;&#65533;&#65533;&#65533;&#65533;%7&#65533;V&#65533;6&#65533;B&#65533;4>b&#65533;&#647;&#65533;-&#65533;M&#65533;&#65533;&#65533;&#65533;B&#65533;&#65533;#&#65533;;&#65533;&#65533;&#515;Wa&#65533;&#65533;#=&#663;W&#65533;&#65533;&#65533;_=&#65533;#&#65533;&#65533;&#65533;&#65533;&#65533;G&#65533;&#65533;7&#65533;g&#65533;6&#65533;&#65533;s&#65533;U&#65533;&#65533;&#65533;&#65533;	(g+~c&#65533;&#65533;8!&#65533;IX_^Q*t&#65533;]&#65533;p&#65533;)0&#65533;
&#65533;&#65533;&#65533;@\*5&#65533;&#65533;"h1&#65533;V@&#65533;0&#65533;>p=&#65533;b&#65533;&#65533;&#65533;&#65533;A,&#65533;TT@&#65533;&#65533;	&#65533;= &#65533;T&#65533;PE&#65533;4&#65533;>p&#65533;&#65533;'&#65533;v&#65533;&#65533;&#1503;&#65533;&#65533;&#207;V&#65533;&#65533;&#65533;Q&#65533;&#65533; &#65533;b<&#65533;c&#65533;J1&#65533;&#1270;&#65533;&#1353;&#65533;&#65533;0
&#65533;&#65533;A&#65533;@&#65533;&#65533;&#65533;7&#65533;~^&#65533;&#65533;|>:&#65533;:&#65533;&#65533;
&#65533;&#65533; &#65533;&#65533;&#65533;j&#65533;&#65533;r2I&#65533;&#65533;&#65533;&#65533;Q&#65533;r&#65533;\>##>&#65533;&#65533;p%&#65533;&#65533;&#65533;&#1098;'&#65533;PB&#65533;&#65533;H[&#65533;%&#65533;r&#65533;&#65533;&#65533;&#65533;&#65533;@&#65533;&#65533;$&#65533;*&#65533;&#65533;&#65533;&#65533;91&#65533;Z&#65533;&#65533;*&#65533;b&#65533;H9&#65533;&#65533;&#65533;&#15288;&#65533;&#65533;.Zs&#65533;-&#65533;&#65533;&#65533;6&#65533;P&#65533;B}&#65533;&#65533;&#65533;&#183;&#65533;`&#65533;l
)&#65533;&#65533;&#65533;&#35295;&#65533;,&#65533;&#65533;_
+&#65533;3&#65533;&#65533;y&#65533;x}&#65533;&#158;&#65533;&#65533;@)0&#65533;IP&#65533;&#65533;&#65533;c>&#65533;&#65533;&9&#65533;)M&#65533;30&#65533;Z&#65533;&#65533;&#65533;q	I&#65533;k&#65533;J&#65533;)&#65533;%@"&#65533;&#65533;&#65533;&#65533;7&#65533;&#920;&#65533;~W&#65533;&#65533;&#65533;@&#65533;I&#65533;)R&#65533;I>&&#65533;&#65533;^&#65533;&#65533;&#65533;`&#65533;&#65533;&#65533;&#65533;JY1&#65533;J2&#65533;';&#65533;&#65533;|rL&#65533;&#65533;&#65533;&#65533;&#65533;&#65533;&#65533;\L&#65533;&#65533;&#65533;
&#65533;&#65533;2&#65533;&&#65533;&#65533;&#65533;&#65533;&#65533;0&#65533;`E+&#65533;&#65533;g&#65533;c&#65533;1&#65533;AJ]QK&#65533;B!vM&#65533;`&#65533;U&#677;&#65533;+&#65533;&#65533;&#65533;Sa&#65533;&#86472;,&#65533;Dd&#525;qp&#65533;&#65533;&#65533;%&#65533;dP&#65533;&#65533;&#26645;!&#65533;&#65533;*&#65533;JHP&#65533;&#65533;-&#65533;&#65533;&#65533;i}pU&#65533;&#65533;&#65533;JU
}p&#65533;`&#65533;&#65533;@&#65533;*&#65533;&#65533;+&#65533; Kd,nH{&#1840;v&#65533;&#65533;'veP*IF&#65533;&#65533;&#65533;$=[u&#65533;3l&#65533;I-&#65533;H&#65533;&#65533;P&#65533;h&#65533;&#65533;&#65533;&#65533;&#65533;0+Y&#65533;_s3&#65533;&#65533;&#1460;G&#65533;&#65533;a_&#65533;&#65533;&#65533;Ji4>&#65533;&#65533;b$&#65533;&#65533;&#65533; &#65533;!fs&#65533;&#65533;E&#65533;&#65533;4[&#65533;rm&#65533;&#65533;C,o&#65533;&#65533;&#65533;&#65533;&#65533;_q;&#65533;&#65533;[&#65533;2&#65533;&#65533;&#65533;,?E+Tn&#65533;{&#65533;F&#65533;&#65533;A\&#65533;&#65533;&#65533;&#65533;&#65533;&#65533;p&#65533;&#65533;Q	!&#65533;
&#65533;&#65533;&L&#65533;2T&#65533;`&#65533;)k	K&#65533;&#65533;V&#65533;&#65533;&#65533;&#65533;!&#65533;G<&#65533;P&#65533;!+W&#65533;&#65533;&#65533;p&#65533;S&#65533;z&#65533;U&#65533;&#65533;h&#65533;&#65533;&#1517;&#65533;*&#65533;J&#65533;SH&#65533;&#65533;EYK&#65533;&#65533;&#65533;XD"
a+<$d&#65533;&#65533;&#65533;" !TG("&#65533;&#65533;&#65533;=&#65533;T"oee#&#65533;Z&#65533;V&#65533;j&#65533;j&#65533;H&#65533;&#65533;&#65533;`Y&#65533;&#65533;&#65533;&#65533;u&#65533;|&#65533;&#65533;b&#65533;ZItb&#65533;&#65533;&#65533;m$&#65533;b%F&#65533;&#65533;i2&#65533;N&#65533;P&#65533;I&#65533;{Q)&#65533;&#65533;&#65533;$&#65533;&#1796;1w&#65533;@&#65533;&#65533;-6&#65533;N>;{P&#65533;D&#65533;.&#65533;1q&#65533;!K&#65533;@&#65533;&#65533;&#65533;5&#65533;S&#65533;k&#65533;&#65533;&#65533;d&#65533;&#65533;&#65533;&#65533;&#65533;&#65533;&#65533;&#65533;-&#65533;'&#65533;&#65533;q&#65533;&#65533;&#65533;|&#65533;&#65533;&#65533;	&#65533;&#65533;&#65533;&#65533;Bg:&#65533;&#65533;Kl&#65533;C&#65533;&#65533;&#65533;&3d!&#65533;e&#65533;&#65533;&#65533;#4&#65533;,&#65533;&#65533;&#65533;pe&#65533;&#65533;i&#65533;=&#65533;&#65533;&#65533;&#65533;&#65533;&#65533;.J&#673;&#65533;&#65533;&#65533;&#65533;h&#65533;g&&#65533;&#713;&#65533;&#65533;I&#65533;&#65533;.&#65533;&#65533;!&#65533;&#65533;L&#65533;4$&#65533;&#65533;Nx&#65533;}&#65533;&#65533;&#65533;*&#65533;&#65533;\&#65533;&#65533;F&#65533;A&#65533;&#65533;_&#768;&#477;x$s&#65533;%&#65533;&#65533;&#65533;&#65533;&A&#65533;&#65533;J&#65533;,&#65533;&#65533;E&#10928;dU&#65533;&#65533;d`&#65533; &#65533;&#769;&#65533;&#65533;&#65533;Hg&#65533;t&#65533;&#65533;&#65533;%&#65533;Q&#65533;TMB=&#65533;#&#20105;&#65533;~-&#65533;u&#65533;`+&#65533;R&#65533;&#65533;yb&#65533;&#65533;u&#65533;&#65533;G&#65533;&#65533;g%&#65533;&#65533;&#65533;&#65533;CR&#344;,&#65533;H\&#65533;L&#65533;!N&#65533;$P>&#65533;&#65533;U&#65533;(&#65533;-&#65533;&#282;y&#65533;
&#65533;-[D#&#65533;<
&#65533;&#65533;\&#65533;&#65533;9W&#65533;d&#1270;&#65533;&#65533;j1z&#65533;&#65533;&#65533;&#65533;<yE&#65533;%&#65533;,$&#65533;&#65533;&#65533;~&#65533;&#65533;p&#65533;bH&#1810;9d&#65533;%&#65533;U@s)+&#65533;f4&#65533;&#65533;&#65533;T&#65533;H&#65533;)&#65533;&#65533;a&#65533;z&#65533;&#65533;
a&#65533;.&#65533;&#65533;&#65533;V&#313;U&#65533;&#65533;R&#65533;L&#65533;&#65533;!nE &#65533;6-lEGU&#1583;!M`&#65533;&#65533; &#65533;&#65533;&#65533;&#65533;&#65533;TN!&#61398;&#65533;&#65533;&#65533;6&#65533;R&#65533;&#65533;&#65533;Ze
S6%&#65533;&#65533;g&#65533;5&#65533;R5&#65533;q&#65533;_&#65533;&#65533;&#65533;Z&#65533;&#65533;&#65533;.e !p&#65533;/&#65533;[&#65533;/&#65533;&#65533;qC &#65533;&#1803;hQ&#65533;C&#65533;
&#65533;D[l@g&#65533;&#672;}S&#65533;$&#65533;&#65533;&#282;&#65533;~?&#65533;&#65533;&#65533;W&#65533;Jg%&#65533; &#65533;&#65533;YhS;1&#65533;&#65533;&#65533;i&#65533;&#65533;SSNB)Es	IP&#65533;&#65533;L&#65533;|D+)&#65533;&#65533;Nl&#65533;0&#65533;]/a&#65533;&#65533;6B.&#65533;z&TX_&#65533;&#65533;]&#65533;&#65533;8&#65533;&#65533; _&#65533;@&#65533;CI&#65533;&#65533;&#65533;&#65533;b&#65533;&#65533;E&#65533;&#65533;9&#65533;&#65533;	(&#65533;&#65533;&#65533;&#65533;&#65533;&#65533;B&#65533;&#65533;&#65533;&#65533;&#65533;%&#65533;&#65533;=&#65533;rlx&#65533;&#65533;&#65533;.6&#45772;&#65533;&#65533;0RQ&#65533;`&#65533;&#1236;
&#65533;&#65533;}&#65533;Ch&#65533;}&#65533;*9}Mvh&#65533;&#65533;04&#65533;:~&#65533;AR&#65533;k&#65533;5De3&#1906;&#533;")&#65533;H[xM&#65533;&#416;&#65533;4q&#65533;Id&#65533;[&#65533;d&#65533;'N&#65533;&#65533;y"&#65533;s[i&#65533;&#65533;	z&#65533;&#65533;'&#65533;L&#65533;&#65533;l&#65533;P&#65533;&#65533;TB^&#65533;&#65533;&#65533;&#65533;&#65533;&#65533;&'&#65533;&#65533;&#65533;,&#65533;^J&#65533;&#65533;&#65533;i&#65533;&#65533;!X&#65533;&#65533;&#65533;&#65533;&#65533;n]:F&#65533;j&#65533;o&#65533;&#65533;&#65533;B&#65533;A&#65533;J&#65533;&#65533;&#65533;&#65533;&#65533;&#65533;&#65533;8&#65533;&#65533;,&#65533;&#65533;&#933;&#65533;<BD&#65533;&#65533;BF&#65533;&#65533;|%&#65533;:&#65533;[&#65533;,&#65533;&#65533;&#65533;&#65533;&#65533;&#65533;&#65533;&#65533;(&#65533;&#65533;x&#65533;^T-W&#65533;&#65533;S&#65533;&#65533;&#65533;&#65533;e&#65533;n0%&#65533;&#65533;D6&#65533;*"&#65533;&#65533;s@m%&#65533;l(b&#65533;"&#65533;&#942;&#65533;J&#65533;&#65533;&#65533;&#65533;h%&#65533;,&#65533;&#1980;&#65533;VZ&#611;&#65533;e^ek&#65533;&#65533;&#65533;0&#65533;PTN&#686;<&#65533;&#65533;,&#65533;&#944;&&#65533;a&#65533;:l&#65533;%k0eRli&#65533;tb&#65533;@h&#65533;h&#65533;*&#65533;&#65533;k
&#65533;&#65533;!Cn&#65533;&#65533;-&#65533;$&#65533;&#65533;&#65533;&&#65533;nh4&#65533;&#65533;&#65533;M$&#65533;m!R&#65533;&#1402;#&#65533;&#673;j&#65533;LnL&#65533;@eT6jZ&#65533;F&#65533; Jm&#65533;nT(&#65533;&#65533;n&#2000;&#65533;&#65533;&#65533;q&#65533;&#65533;&#65533;El&#65533;0\&#65533;&#65533;Ms&#65533;#&#65533;F'TM>b&#65533;L&#65533;ld0&&#65533; &#65533;&#65533;@&#65533;s&#65533;^&#65533;%&#65533;@&#65533;&#1280;Q&#65533;&#65533;&#65533;D&#65533;qH&#65533;&#65533;#&#65533; &#65533;&#454;R
X&#65533;6&#65533;&#65533;,&#65533;c&#65533; *&#65533;Wd&#65533;#HXbv&#65533;&#65533;N&#65533;&#65533; &#65533;&#65533;&#65533;If&#65533;7&#65533;&#65533;C&#65533;&&#65533;&#65533;lh<&#65533;&#65533;4&#1570;
&#65533; 
&#65533;&#65533;7&#65533; 0&#65533;K(&#65533;
&#65533;&#65533;&#65533;b{&#65533;c&#65533;0&#65533;&#65533;1&#65533;B&#65533;E&#65533;&#65533;&#65533;&#65533;+&#65533;&#65533;\8d&#65533;&#1326;&#65533;&#65533;(&#65533;^&#65533;aCv"$&#234;&#65533;&#65533;RD&#65533;&#65533;&#65533;&#65533;)&#65533;&#65533;H&#65533;T&#65533;&&#65533;H*&#65533;"&#65533;&#65533;&#65533;'&#65533;%&#65533;b2&#65533;&#65533;&#65533;$2)sPD)&#65533;%p&#65533;&#65533;0gr&#65533;&#65533;\&#65533;&#267;VG><&#65533;y&#65533;k&#65533;&#65533;`E&#65533;J&#65533;&#65533;)&#65533;&#65533;&#65533;^&#65533;X&&#65533;b&#65533;XLn&#65533;&#65533;%&#65533;&#65533;Eo&#65533;&#65533;&#65533;&#65533;"tv&#676;l&#65533;`&#65533;\&#65533;tp&#65533;%[&#65533;&#65533;&#65533; &#65533;&&#65533;&#65533;4&#65533;B$&#65533;&#65533;Z&#65533;&#65533;A&#65533;$^&#65533;&#65533;n&#65533;l&#65533;o`P3&#65533;+&#65533;Na&#1449;&#65533;&#1418;&#65533;&#65533; &#234;,&#65533;&#65533;C&#65533;&#65533;Q B#EP"D)&#1810;A|&#65533;&#65533;v&2&#65533;&#65533;""&#65533;\&#65533;%&#65533;&#65533;&#65533;F&#65533;J&#65533;h&#49952;"
&#10413;&#65533;&#65533;&#65533;&#65533;&#65533;&#65533;V&#65533;Ffn&#65533;&#65533;&#65533;7&#65533;@&#65533;,&#65533;S&#65533;J~3t6p&#65533;&#65533;MTB]&#65533; R&#65533;mS&#65533;&#65533;&#65533;t0nb	&#65533;&#65533;&#65533;h&#65533;&#65533;&#65533;H&#65533;"&#65533;'&#65533;2'~&#65533;&#65533;e&#65533;&#65533;&#65533;L&#65533;&#65533;&#65533;&#65533;E&#65533;D&#65533;&#65533;4"D&#65533;1/&#65533;q&#65533;&#49172;&#65533;m&#65533;p&#65533;&#65533;&#65533;3d&#65533;&#65533;P&#65533; F4f&#65533;&#65533;&#65533;%&#65533;&#65533;&#805;&#65533;E2G&#65533;a0&#65533;&#65533;&#65533;n.&#65533;dA&#65533;d^:pD&#65533;&#65533;&#678;,s&#65533;&#986;V&#65533;0~&#65533;&#65533;N$14&#273;&#65533;&#65533;@6&#65533;2&#65533;&#65533;K&#65533;&#65533;8o&#65533;&#65533;Nc0&#65533;&&#65533;&#65533;&#65533;>D>T&#65533;*&#65533;B0XLN&#65533;&#65533;&#65533;&#164;&b&#65533;&#65533;&#65533;&#65533;?&#642;7&#65533;&#65533;@&#65533;8&#65533;'&#65533;%!&#65533;&#65533;ylf&#65533;&#65533;&#65533;N&#65533;&#65533;&#65533;&#65533;&#65533;M&#1998;&#65533;&#65533;dB&#65533;F%&#65533;&#65533;N&#1682;)&#65533;&#33256;&#65533;a&#65533;&#65533;&#65533;&&#65533;
&#65533;&&#1888;$j&#65533;B&#65533;lG+&#65533;&#65533;&#65533;)&#65533;&#65533;&#65533;&#65533;&#65533;D1n&#65533;Kl&#65533;a#&#65533;&#65533;&#65533;&#65533;&#65533;&#65533;f&#1368;J&#65533;&#65533;a&#65533;@&#65533;?9S6A&#65533;&#65533;&#65533;-&#65533;ru&#65533;ggN&#65533;&#65533;V&#65533;&#65533;r%<5G&#65533;+&#65533;&#65533;&0&#65533;a&#65533;d&#65533;&#65533; &#65533;W&#65533;&#65533;!|QpJ*&#65533;3C2&#65533;&#65533;[f3H	b&#65533;&#65533;@&#65533;i&#65533;&#1402;&#65533;]&#65533;&#65533;X&#65533;&#65533;H&#65533;&#65533;[&#65533;&#65533;&#1156;tQ&#65533;&#65533;J;&#65533;\j]T&#65533;K&#65533;&#65533;%RgG&#65533;L^N,]&#65533;&#65533;z&#65533;&#65533;;'&#65533;b&#65533;v!bM&#65533;&#65533;D&#65533; \L'&#65533;|&#65533;&#65533;&#65533;&#65533;&#65533;W&#65533;&#65533;s$&#65533;_&#65533;uT%&#65533;X&#65533;%&#65533;&#65533;r&#65533;h\&#65533;nr&#65533;V&#65533;@&#65533;Hs&#65533;&#714;Eh>%&#65533;6&#65533;&#65533;U\ik	i" &#65533;S&#65533;&#1046;
&#65533;&#65533;2&#65533;_&#1033;r&#65533;+&#65533;&#65533;&#65533;&#65533;Z&#65533;&#65533;&#65533;fQ&#65533;&#65533;&#65533;bT&#65533;I&#65533;)7&Es&#65533;&#65533;dCP&#65533;&&#65533;&#1114;&#65533;&#65533;5&#65533;Jz&#65533;($vZDL&#65533;&#65533;F&#901;*^&#65533;b&#65533;*&#147;
&#65533;&#65533;zJ&#65533;0%,&#65533;!,&#65533;#~bQ&#65533;(&#65533;&#65533;Pc&#65533;Ot&#65533;Va&#65533;&#65533;DA&#65533;+)O+3s&#65533;&#276;B&#65533;&#65533;nH6Jc7M;$N&#65533;y&#65533;y&#65533;&#65533;&#65533;&#65533;#o&0&#65533;ymF$&#65533;w&\&#65533;L#:&#65533;&#65533;&#65533;8&#65533;*&#65533;c-&#65533;&#65533;\jA&#65533;S&#65533;h&#65533;Tk*J&#65533;K&#65533;&#1483;&#65533;&#65533;&#65533;#}&#65533;yZ&#65533;F&#65533;E&#65533;&#65533;L&#65533;&#65533;{&#65533;&#65533;L&#65533;&#65533;&#65533;&#65533;&#65533;1&#65533;&#65533;D&#65533;&#65533;	&#65533;+&#65533;nY&#65533;T+&#65533;i1'&#65533;0"e&ga&#54926;3(&#65533;f&#984;Q&#65533; bn&#65533;M`-&#65533;&#65533;E&#65533;&#65533;Xt&#65533;Q&#65533;(&#65533;&#65533;&#1045;!&#65533;a&#65533;$&#65533;%Z&#65533;&#65533;NQi&#65533;I't&#65533;B&#65533;&#65533;u+&#65533;&#65533;&#512;)&#65533;<&#65533;#uhs&#65533;@n&#65533;&#65533;7&#65533;&#65533;&#65533;m!2&#65533;n'Fl&#65533;"&#65533;$s}&#65533;d&#65533;pQ&#1294;&#65533;&#65533;%&#65533;&#65533;&#65533;&#65533;@dJrMZ>s&#65533;tf&#65533;<N&#65533; DB%&#65533;o&#65533;&#65533; Ol&#65533;F&#302;&#65533;&#65533;k*4$J&#65533;&#65533;Z&#65533;@&#65533;(-z&#65533;'&#65533;V`*&#65533;W&#65533;b&#65533;&#65533;&#65533;&#65533;&#65533;l6&#65533;&#65533;p'&#133;_z&#65533;_&#65533;&#65533;'&#1984;&#65533;&#65533;&#340;&#65533;S&#65533;N&#65533;UQ&#1480;&#65533;B&#65533;&#65533;^&#65533;&#65533;f&#65533;&#65533; &#65533;&#65533;&#65533;&#65533;\3&#65533;RJJThyp&#65533;:=e4&#65533;&#65533;&#65533;6&#65533;S`)&#65533;*&#65533;&#65533;srp&#65533;n*e&#65533;&#65533;SF&#65533;!&#1700;&#65533;&#65533;&#65533;&#65533;&&#65533;pE&#65533;&#65533;)&#65533;,M2)d_&#65533;Whx&#65533;&#65533;&#65533;&#65533;%$-&#65533;&#768;I&#65533;&#65533; &#65533;c&#65533;T&#65533;&#65533;&#65533;'&#65533;&#65533;&#65533;&#65533;g&#65533;b&8VQ-&#65533;H&#65533;&#65533;H,J&#65533;&#65533;&z&#65533;&#65533;)$B&#65533;&#1634;%1&#65533;8I&#65533;lg&#65533;g&#65533;l5&#65533;&#65533;&#65533;DYJ &#65533;3L&#65533;&#65533;&#65533;&#65533;&#65533;Fd&#65533;&#180;&#65533;&#65533;t`I&#65533;^!&#65533;O2&#65533;,gd&#65533;D1@&#65533;&#65533;C&#65533;&#65533;&#65533;H&#65533; &#65533;F&#65533;)C&#65533;&#65533;D&#65533;7&&#65533;&#65533;&#65533;&#65533; IwN\+IK&#65533;eg&#65533;d;,"p#-'&#65533;NLju&#65533;&#65533;&#65533;+e6&#65533;el&#65533;&#65533;X&#65533;B;tM&#65533;e&#65533;&#65533;Z&#65533;&#65533;:&#65533;&#65533;Hq&#65533;\&#1111;~&#65533;&#65533;b&#65533;&#65533;rIr&#65533;l&#65533;Y&#65533;l&#65533;&#65533;&#65533;!&#65533;1C	&#65533;%&#65533;&#65533;%&#65533;&#65533;~&#65533;'&#65533;Y&#65533;	t&#65533;"4&#65533;Q&#65533;7&#65533;xoeCC&#65533;qMv&#65533;s&#65533;&#65533;5;&#65533;&#65533;&#65533;\'BT&#65533;\rrP&#65533;)+&#65533;"&#65533;,^&#65533;&#65533;a&#65533;I&#65533;	!j&#65533;&#65533;efz U&#65533;C&#65533;v|uTM|&#65533;&#65533;6&#65533;&#65533;\YE&#65533;&#65533;&&#65533;&#65533;&#65533;&#1838;&#65533;zW&#65533;&#65533;M;&#65533;&#65533;&#65533;[&#65533;/&#65533;&#65533;&#65533;&#65533;&#65533;a&#65533;&#65533;&#65533;Y;&#65533;&#65533;&#65533;&#65533;l_[O&#65533;&#65533;K`&#65533;&#65533;&#65533;&#65533;&#65533;`!L&#65533;hi&#65533;&#65533;e&#65533;&#65533;=c%&#65533;"&#65533;&#65533;
&#65533;g&#65533;&#65533;&#65533;&#65533;&#65533;&#65533;)&#65533;`&#65533;&#65533;4&#65533;&#65533;&#65533;&#65533;&#65533;M&#65533;k&#65533; _&#65533;@&#65533;$A&#65533;&#65533;&#65533;&#65533;&#1069;&#65533;
&#65533;!&#65533;&#65533;m&#65533;r)khn&#65533;*NT&#65533;
&#65533;&&#366;
&#65533;Jnmd
&#65533;&#65533;&#65533;&#65533;`NA&#65533;h&#65533;&#65533;=&#65533;&m&#22962;&#65533;&#65533;D&#65533;:&#65533;o&#65533;&#65533;&#65533;mj&#65533;&#65533;&#65533;z&#65533;ei j<uY&#65533;1&#65533;&#65533;X&#38403;&#65533;b&#65533;MV&#65533;&#1749;&#65533;&#1687;&#65533;q@f&#65533;&#65533;&#1365;&#65533;0ju*!&#65533;&#65533;&#65533;&#65533;&#65533;6&#65533;&#65533;&#65533;hc &#65533;S&#1123;8&#145;&#63760;x&#65533;&#65533;&#17875;
&#65533;Q-&#65533;xA&#65533;&#65533;&#65533;&#64113;&#65533;&#65533; (&#65533;&#65533;
ut'H&#65533;&#65533;}&#1720;nr&#65533;&#65533;s&#65533;&#65533;&#65533;&#65533;h&#65533;&#65533;&#65533;&#65533;C&#65533;/<&#65533;&#65533;&#65533;&#65533;[Q&#65533;g&#65533;&#65533;;'M&#65533;]S&#65533;%6z,&#65533;&#65533;bs&#179;&#65533;&#65533;'&#65533;"&#65533;&#1161;&#65533;V&#65533;&#1916;&#65533;&#65533;&#65533;\1&#65533;^q&#65533;!~&#65533;q&#65533;&#65533;&#65533;`&#1444;#&$t&#18204;&#65533;<&#725;&#65533;J:&#65533;E&#65533;%fS&#65533;^U&#65533;D &#65533;&#65533;Bl&#65533;2 &#65533;8>6Cw#"&#65533;&#65533;'>&#65533;&#65533;&#65533;&#65533;	&#65533;&#65533;Nr'&#65533;&#65533;&#265;@"&#65533;&#65533;xMc&#65533;CI&#65533;&#65533;&#65533;&h&#65533;&#65533;&#65533;d&#65533;%A&#65533;<X+&#65533;oBGd%&#65533;&#65533;% F&#65533;-&#65533;A:&#65533;s&#65533;%&#65533;&#65533;&#65533;&#65533;>=&#65533;&#65533;K&#65533;&#65533;#&#65533;s&#65533;&#65533;&#65533;&#65533;P&#65533;&#65533;&#65533;&#65533;&#65533;!&#65533;&#65533;fj&#65533;&&#65533;&#65533;&#65533;f&#65533;&#65533;&#65533;&#65533;&#65533;FYpvV&#65533;&#65533;&#65533;&#65533;E&#65533;&#65533;&#65533;&#65533;mVh&#65533;j&#54519;'&#65533;d&#65533;E&#65533;&#65533;*U&#65533;y&#65533;M&#65533;&#65533;^&#65533;&#65533;&#65533;&#65533;m&#65533;N&#65533;&#65533;&#65533;&#65533;&#65533;! &#65533;0!.&#65533;4$!&#65533;&#65533;p&#65533;&#65533;&#65533;&#65533;~&#65533;l4&#65533;&#65533;FT
&#65533;&#65533;&#65533;&#65533;a&#1956;&#65533;T&#65533;&#65533;&#65533;&#65533;&#65533; &#65533;&#65533;M&#65533;R&#65533;&#65533;&#65533;9&#65533;&#65533;&#65533;&#65533;yU&#65533;|3*&#65533;
?hb1&#65533;RE&#65533;&#65533;M&#1902;&#65533;&#65533;p<&#65533;'J&#65533;kjUFe&#65533;L&#65533;O&#65533;&#23085;&#65533;&#65533;&#65533;zTz?&#65533;&#65533;&#65533;&#65533;\\&#65533;PRl&#65533;&#65533;A&#65533;?o&#65533;&#65533;h{&#378;	&#65533;&#65533;vE&#403;E&#65533;&#65533;&#65533;mI&#65533;j&#65533;p&#65533;Jl<&#65533;P&#65533;&#65533;&#65533;&#65533;&#65533; &#65533;o2&#65533;C&#65533;&#65533;>&#65533;AM&#65533;&#65533;&#65533;&#65533;&#1127;.&#65533;5&#65533;$&#65533;f&#65533;3&#65533;Q&#65533;-bM&#65533;&#65533;&#1648;!&#65533;F&#65533;B&#65533;*D1b&#65533;5l&#916;&#65533;X&#396;F3i&#1720;q&#65533;&#65533;&#65533;&#65533;&#463;m&#1444;ASf&#65533;1`&#65533;p&#1634;&#65533;J&#65533;-\&#65533;|	&#65533;1d.n&#1288;&#65533;"1c&#800;Q#&#65533;9s&#65533;&#281;3&#65533;&#65533;&#65533;g&#1060;&#65533;*&#65533;7m&#65533;&#65533;&#65533;&#65533;&#65533;&#65533;&#65533;;w&#65533;&#65533;&#65533;'&#65533;&#65533;<z&#65533;&#65533;}&#65533;&#65533;&#65533;&#65533;&#65533;~&#65533;&#65533;&#1107;&#65533;T:v&#65533;&#1177;#&#65533;&#1650;&#65533;	&#1505;#g&#65533;8R&#65533;&#65533;y&#65533;TN9t&#65533;&#65533;&#711;&#990;<i&#65533;&#1825;$0[&#65533;sf&#65533;j&#65533;p&#65533;t&#65533;,'&#65533;d&#65533;[G&#65533;9YfM?&#65533;&#65533;&#65533;c'1&#65533;8&#65533;&#65533;&#65533;<&#65533;&#65533;<&#65533;ise&#65533;&#65533;&#65533;&#65533;w&#65533;(&#65533;'&#65533;/&#1855;&#65533;&#65533;c&#65533;&#65533;&#65533;z)&#65533;&#65533;&#65533;&#65533;F2a&#572;&#65533;;8&#65533;&#65533;;u&#65533;&#65533;FY&#25370;6&#65533;&#65533;&#65533;&#65533;&#65533;&#65533;&#65533;&#65533;2&#65533;y&#65533;Z&#65533;&#65533;&#65533;X&#65533;	F^_z R&#65533;"&#65533;P&#65533;&#65533;&&#65533;$&#65533;z&#65533;!H ~&#65533;Ae&#65533;1&#65533;^e&#65533;~&#65533;&#65533;&#65533;eb&#65533;&#1095;r&#65533;Q&#65533;ds&#65533;&#65533;Xv&#65533;dys&#65533;&#65533;!&#65533;&#65533;]rHH&#65533;N6yH"&#65533;(&#65533;&#65533;#&#65533;&#65533;6 &#65533;&#65533;^~&#65533;&#65533;Y&#65533;d&#65533;5&#65533;&#65533; &#65533;,&#65533;"&#65533;B &#65533;t&#65533;!&#65533;"&#65533;8&#65533;&#65533;"&#65533;&#164;&#65533;&#65533;$B&#65533;!&#65533;4y&#65533;!&#65533;R&#65533;&#65533;2e#&#65533;<&#136;#&#65533;&#65533;&#65533;i&#65533;&#65533;6&#65533;$&#65533;JB&#65533;&#65533;&#65533;,"&#20824;p&#65533;&#65533;&&#65533;TRI&&#65533;P&#65533;)$&#65533;0&#65533;&#65533;!&#65533;&#65533;&#65533;^&#65533;uGf&#65533;qs&#65533;Qd"&#65533;J2&#615;&#65533;F&#65533;&#65533;"&#65533;&#65533;&#65533;&#65533;,&#65533;&#65533;@	#&#65533; ;I&#65533;|:&#65533;#Sf:e"&#65533; H&#65533;&#65533;&#65533;+!&#65533;Ln"&#65533;b&#65533;]z,I`&#65533;2g&#65533;\&#65533;&#65533;&#65533;&#65533;&#65533;&#65533;h&#65533;&&#65533;&#65533;GJi&#65533;&#65533;&#65533;&#65533;.&#65533;3,&#65533;Z&#65533;H&#65533;&#65533;B&#65533;H!&#65533;&#65533;	)&#65533;&#65533;&#65533;I &#65533;&#65533; "&#65533;&#65533;#&#65533;i&#570;{&#65533;g&#65533;&#65533;&#65533;#S?z&#65533;&#65533;&#65533;r&#65533;9&#65533;[&#65533;~&#65533;a&#1496;w I&#65533;Z&#65533;&#65533;&H-&#65533;&#65533;do&#65533;&#65533;Zh&#65533;1&#65533;^t\&#65533;&#65533;m&#65533;&#65533;&#505;v&#65533;&#65533;&#65533;:[bI&#65533;\F!&#65533;&#65533;j&#65533;&#65533;&#65533;&#65533;m&#65533;E"=&#65533;v&#65533;l&#65533;T&#65533;`&#65533;&#65533;K,nw]&#65533;ETX&#65533;RX&#65533;&#65533;S`&#65533;&#65533;Th9&#65533;&#65533;&#65533;m&#953;&#65533;]xGl,6b&#65533;!&#65533;h&#35318;Fc&#65533;Q&#65533;&#65533;d&#65533;&#65533;w&#65533;n&#65533;&#65533;S/&#65533;}6&#65533;D&#65533;&#65533;W&#65533;|&#1351;{&#65533;p,&&#65533;c&#65533;&#65533;&#65533;&#65533;&#65533;$&#65533;i&#65533;Ul&#65533;&#65533;`&#65533;&#65533;S&#1092;K EU\&#65533;Ee&#65533;G&#65533;&#65533;&#65533;&#65533;N9&#65533;Iq&#65533;q&#65533;&#65533;.<&#65533;&#65533;M&#65533;d&#65533;q&#65533;^Z&#65533;?&#65533;&#65533;m&#65533;&#65533;&#65533;&#65533; &#1095;^&#65533;&#65533;8&#65533;&#65533;&#65533;&#65533;&#65533;>&#65533;a9&#65533;&#65533;&#65533;&#65533;@&#65533;7P&#65533;z&#65533;Z]j&#65533;B&#65533;XG3&#65533;aNID"#&#65533;&#65533;E&#65533;~&#65533;&#65533;  &#65533;&#65533;&#65533;&#65533;eF{&#65533;&#65533;&#65533;d&#65533;.bd&#65533;&#65533;D'F
M@&#65533;&#65533;&#65533;&#65533;&#65533;r&#65533;&#65533;&#525;#
Q&#65533;&#65533;&#65533;&#65533;&#65533;&#65533;:e&#65533;BS&#65533; #&#65533;&Hb)!&#65533; &#65533;3&#65533;&#65533;k&#65533;W&#65533;4F&#65533;)&#65533;h}&#65533;a ~&#65533;&G&#65533;(&#65533;&#65533;&#65533;&#65533;R3A&#65533;&#65533;@&#65533;&#65533;&#65533;&#65533;&#65533;&#65533;&#65533;+&#65533;&#65533;&#65533;&#65533;&#65533;&#65533;&#65533;K&#65533;X&#65533;&#65533;&#65533;C&&#65533;&#65533;6&#65533;R&#65533;&#65533;&#65533;Oz,N&#65533;T&#65533;"&#65533;NQ&#65533;U&#65533;&#65533;V$"&#1133;F8B&#65533;&#65533;':&#65533;	L&#65533;&#65533;&#65533;&#65533;D&#65533;&#65533;&#296;&#65533;%.?&#213;&#65533;&#65533;&#65533;&#65533;&#65533;&#65533;"'&#65533;&#65533;&#65533;&#65533;|&#65533;&#65533;P&#65533;&#65533;&#65533;d&#315;&#65533;&#65533;&#65533;9&#65533;&#65533;\&#267;&#65533;&#65533;@&#65533;&#65533;&#65533;B&#65533;$&#65533;H&#65533;&#65533;&#65533;R&#65533;&#334;&#65533;X&#65533;&#252;&#65533;&#65533;&#65533;&#65533;&#65533;Bt.<Z&#65533;&#65533;?&#65533;&#1494;&#65533;&#65533;L&#65533;E&#65533;d&#65533;&#65533;#&#65533; LF&#1036;&#42136;A&#65533;&#65533;I'B&#65533;S&#65533;&#65533;&#65533;(&#65533; &#65533;D&#65533;+C&#65533;&#65533;46&#65533;&#65533;1l&#65533;M&#65533;ft&#65533;M&#65533;f&#65533;&#65533;&#65533;\%j&#65533;&#65533;HF&#65533;<&#65533;&#65533;Q&#65533;&#1752;&#65533;&#65533;&#65533;&#65533;phf&#65533;&#252;j&#65533;8,/&#65533;&#65533;!]R&#65533; &#65533;&#65533;-g`&#65533;&#65533;V&#65533;/&#65533;lC~V&#65533;&#65533;&#65533;\Da&#65533;+N^&#65533;/&#65533;&#65533;&#65533;`&#65533;&#65533;^&#65533;
&#65533;.&#65533;[&#65533;&#65533;&#65533;&#65533;&#65533;&#65533;,T&#65533;&#65533;X&#65533;B&#65533;&#65533;&#65533;,h&#65533;Y&#65533;&#65533;.&#65533;&#65533;'](l^aG&#65533;&#1046;!p&#65533;K&#65533;RV&#65533;&#65533;Apg&#65533;
E,R&#65533;N&#65533;$E5&#65533;&#65533;B&#65533;~&#65533; &#65533;&#65533;d&#65533;g &#65533;~f1&#65533;Y~&#65533;C&#65533;=&#65533;&#65533;&#65533;,k&#65533;&#65533;&#65533; 1z&#65533;e&#65533;Nk&#65533;(8!
S&#65533;&#65533;&#65533; &#65533;.&#65533;a'ghC`&#65533;&#65533;&#928;&#65533;lqH&&#65533;`KU+R&#65533;h&#65533;&#65533;4q	H(&#65533;Vyh&#65533;@&#65533;&#65533;&#65533;&#65533;A5&#65533;ROk&#65533;&#65533;&#65533;G&#65533;3&#65533;&#65533;u&#1097;B&#65533;y&#65533;&#65533;&#35123;&#65533;E&#65533;&#65533;&#65533;`&#65533;r&#65533;tniK!&#65533;&#65533;&#65533;:&#65533;PNR&#65533;&#65533;z&#65533;&#65533;&#65533;&#65533;J&#65533;R&#65533;p&#65533;! &#65533;&#65533;&#65533;&#65533;l^|&#65533;&#65533;V&#65533;&#1345;h&#65533;9r&#65533;&#65533;&#65533;<&#65533;&#65533;&#65533;&#65533;&#1321;&#65533;Le&#514;&#65533; &#65533;p<&#65533;&#65533;N/&#65533;&#65533;&#65533;&#65533;h&#65533;i!&#65533;&#63638;&#65533;&#1459;K&#65533;&#65533;&#1569;H6&#65533;(&#65533;&#65533;P&#65533;&#65533;W"e&#65533;&#65533;A&#65533;&#1548;q&#65533;h&&#65533;,&#65533;80&#65533;L&#65533;&#65533;&#65533;&#65533;A&#65533;Y&#904;tso&#65533;I%&#65533;O=&#65533;&#65533;&#65533;&#65533;&#65533;'&#65533;&#65533;NQ&#65533;&#65533;&#65533;&#65533;.ae&#65533;f&#65533;&#65533;7&#65533;9&#65533;i&#65533;&#65533;zfh{8&#65533;&#65533;f&#65533;J&#65533;M&#65533;:RF_&#65533;3:&#65533;H3&#65533;&#65533;Q&#65533;&#65533;&#65533;&#65533;| &#65533;_&#65533;&#65533;S&#65533;kX&#65533;&#65533;w&#65533;a&#65533;&#65533;&#65533;&#65533;&#65533;&#65533;P&#584;&#65533;,]&#65533;)&#65533;pdU&#65533;&#1296;a4&#65533;&#65533;&#65533;&#65533;&#65533;&#65533;h<&#65533;&#65533;&#65533;&#65533;L6P&#65533;&#65533;
&#65533;&#65533;8&#65533;&#65533; h&#65533;&#65533;m-n&#65533;&#65533;&#65533;&#65533;\&#65533;&#65533;&#65533;&#65533;Y&#65533;&#65533;&#65533;;1&#65533;&#65533;]&#65533;&#65533;&#1373;A_&#65533;F&#65533;&#1232;&#65533;&#65533; J2Y[&#65533;&#65533;c&#65533;(&#65533;`&#65533;	&#65533;&#65533;&#65533;l&#65533;Q&#65533;I&#65533;g3&#65533;&#65533;W&#65533;&#65533;8&#65533;+X&#65533;ZX\b&#65533;p&#65533;&#65533;yq<&#65533;y&#65533;&#65533;X&#65533;&#65533;.&#65533;&#65533;9&#873;@&#65533;,d&#65533;&#65533;3&#65533;^&#65533;&#65533;&#65533;*H&#65533;N&#65533;&#65533;xB&#65533;{&#65533;aHA{*'&#65533;&#65533;Oa&#65533;S&#65533;&#65533;&#1076;&#296;!k-RS&#65533;&#65533;&#65533;Wn&#65533;&#65533;O&#65533;Pw&#65533;3&#1837;8&#65533;	[/&#65533;V2&#65533;&#65533;?&#65533;&#65533;&#65533;]&#65533;Y&#65533;&#65533;!.&#65533;)K_&#65533;#&#65533;&#65533;m&#65533;&#65533;?&#65533;&#65533;&#65533;`&#65533;&#65533;&#65533;*Y9M&#65533;p$0nq&#65533;3&#65533;7&#65533;&#65533;xyi(&#65533;&#65533;&#65533;H&#65533;&#65533;O&#65533;&n	KL&#65533;&#65533;&#65533;s@S&#65533;&#65533;-o8;&#65533;!^P&#65533;&#1156;UzK&#65533;&#1422;LLF&#65533;&#65533;C&#65533;&#65533;C&#65533;&#65533;HIKj9&#65533;/&#65533;&#65533;&#1370;&#65533;|&#65533;&#65533;&#65533;&#65533;&#65533;&#65533;_n&#65533;&#65533;B&#65533;2jK%&#65533;@&#65533;T%i&#65533;{&#402;&&#65533;f&#65533;&#65533;&#65533;&#65533;&#65533;&#65533;&#65533;&#65533;&#65533;y$'[GT!a<&#1622;)&#65533;U&#65533;c:EFc4fr4g22TSvdI&#65533;&R&#65533;(&#65533;2&#65533;&#65533;(Zbf&#65533;&#65533;}&#65533;q^x&#65533;:&#65533;&#65533;4N&#65533;|&#65533;|&#65533;SG]CI4&#65533;F&#65533;&#65533;&#65533;0	&#65533;&#24811;T	&#65533;&{&#65533; J&#65533;p-&#65533;&#65533;	&#65533;&#65533;	&#65533;@	&#65533;2+&#65533;&#65533;_&#65533;0"&#65533;1u$9sG6&#65533;C]&#65533;G,$Im4H<c.L"N&#65533;&#65533;N&#65533;&#65533;&#65533;T&#65533;&#65533;&#65533;aa&#65533;w&#65533;&#65533;#&#65533;5o&#65533;B&#65533;&#65533;&#65533;&#65533;l`cU &#65533;&#65533;s&#65533;~z&#65533;P8&#65533;m!"&&#65533;&#65533;~Tj7sb("{J3Oa5&#65533;=&#65533;&#65533;c&#65533;EuBt&#65533;&#65533;C&#65533;1||V&#65533;&#65533;&#65533;4&#65533;&#65533;mq|f!&#65533;&#1226;n&#65533;B&#65533;>jsU&#65533;S6]&#65533;&#65533;&#65533;|U&#65533;7&#65533;[J&#65533;;&#1667;`Vv&#659;|&#65533;7(&#65533;:{5B&#65533;&#65533;S8^&#65533;Z&#65533;96&#65533;Y&#65533;&#65533;YN'&#65533;&#65533;&#65533;Z&#65533;lEt)&#65533;&#65533;92gT'&#65533;z&#65533;VX&#65533;8&#65533;8zU&#65533;&#65533;#[Sa&#65533;QQ&#65533;&#65533;&#1765;b&#65533;&#65533;4:a@&#65533;#=%&#65533;&#65533;&#65533;VI&#65533;v5^.&#65533;W&#65533;Wc&#65533;:&#65533;&#65533;a&#65533;\&#65533;&#739;|&#65533;`&#65533;U&#65533;C&#65533;&#65533;`e&#65533;&#65533;k&#65533;uV1&#65533;&#65533;&#65533;k`*&#65533;VK&#65533;M0U&#65533;8Z&#65533;&#65533;AT&#65533;qw7a@&#65533;&#65533; M}&#65533;.z&#65533;	}'&#65533;$&&#65533;g&#65533;k&#65533;g&#65533;[&#65533;&#65533;&#65533;Sy&#65533;&#65533;&#65533;op&#65533;X&#65533;&#65533;~&#65533;&#65533;1=M&#65533;pd&#65533;Q&#65533;t?&#65533;-R7&#65533;&#65533;C&#65533; SW&#65533;&#65533;_&#65533;s5p&#65533;&#65533;C{&#65533;&#65533;ap7M&#65533;:&#65533;&#65533;7JA&#65533;C&#65533;-b7i&#65533;|h"&#65533;&#65533;L&#409;bA&#65533;\d&#65533;&#65533;&#214;&#65533;5&#65533;k&#65533;bL&#65533;xU&#65533;.&#65533;&#65533;.&#65533;HR'	4&#65533;&#65533;;&#788;x&#65533;&#65533;vO&#65533;# 6L&#65533;q&#65533;n&#65533;er&#65533;&#1027;&#65533;&#65533;*&#65533;&#65533;-&#65533;I&#65533;&#65533;&#65533;.&#65533;0-&#65533;&#65533;	&#65533;&#65533;,&#65533;")Q&#65533;&#65533;S&#65533;&#65533;0&&#65533;&&#65533;&#65533;C&#65533;R&#65533;7XS&#65533;) f!&#65533;&#65533;Qx&#65533;&#65533;&#65533;+&#65533;&#65533;&#65533;5&#65533;d#&#65533;1\&#65533;&#65533;/z&#65533;&#65533;&#65533;O&#1718;&#65533;Fr[[&#65533;3d`&#65533;PdFe&#65533;&#65533;;&#65533;Wj&#65533;RQA&#65533;aRAV&#65533;"&#65533;3K1&#65533;&#65533;x&#65533;WO&#65533;&#65533;C_"&r'&#65533;C&#65533;&#65533;V&#65533;=&#65533;&#65533;&#65533;q&#966;+"&#65533;5'&#65533;bA[	&#65533;&#65533;&#65533;K&#65533;q?M&#1700;&#65533;&F&#65533;=&#65533;!Ov&#65533;&#65533;R&#65533;6"T[&#65533;T&#65533;T&#65533;#Bq"E;`@&#65533;&#65533;&#65533;4&#65533;WDZc&#65533;v)Ru&#65533;&#65533;XI&#486;&#65533;x&#65533;/&#65533;k&#65533;t&#65533;&#65533;o&#65533;^QP`&#65533;&#65533;
V&#65533;.&#65533;&#65533;iZ&#65533;&#65533;V)&#65533;>gti&#65533;DqY&#65533;:W^&#65533;s&#65533;qY*&#65533;-'&#65533;&#65533;&#65533;&#65533;WC&#65533;e05C&#65533;@\&#65533;&#65533;&#65533;Q&#65533;&#65533;"&#65533;&#65533;p&#65533;3^&#65533;VG79X&#65533;]&#65533;h&#65533;&#65533;&#15070;cZ&#65533;}5&#65533;%c"&#65533;&#65533;&#65533;`&#65533;&#65533;2&#65533;&#65533;npD77q"C&#65533;"&#65533;&#1242;L5&#65533;&#65533;&#661;4&#65533;d&#65533;k&#65533;&#65533;&#65533;&#65533;&#65533;[&#65533;&#65533;c@sJ&#65533;tZ&#65533;&#65533;&#65533; '
&#65533;&#65533;t5&#65533;;&#65533;>&#65533;VE&#65533;&#65533;QV=1x&#65533;&#65533;:&#65533;&#65533;&#65533;dj&#65533;P&#65533;c&#65533;3&#65533;Q7(w&#65533;h&#65533;&#65533;&#65533;&#65533;&#65533;s&#65533;&#65533;<&#65533;&#65533;x&#65533;&#7266;&#65533;=DC\&#65533;&#65533;&#65533;r/&#65533;&#65533;*kJ&#65533;&#65533;(&#65533;"&#65533;O&#65533;&#65533;&#65533;!&#65533;uB&#65533;	&#65533;&#65533;&#65533;;&#65533;C&&#65533;A?&#65533; &#65533;`&#65533;&#65533;&#65533;FM&#65533;'&#65533;&#65533;&#65533;&#65533;&#65533;&&#65533;B2+[H&#65533;&#65533;3&#65533;&#65533;m?&#65533;A'&#65533; 'es&#65533;&#65533;ta&#65533;C<{al &#65533;S&#65533;&#65533;^lPZ8]'&#65533;&&#65533;&#65533;\G&#65533;&#65533;uh`&#65533;&#65533;!&#65533;&#65533;erP\&#65533;%CfU&#65533;M&#65533;&#65533;&#65533;&#65533;aU+&#65533;BLlI&#468;Em&#65533;&#65533;vZ&#65533;&#65533;v2&#65533;&#65533;*&#65533;Q&#65533;!&#65533;y&#65533;&#65533;&#65533;dn&#65533;&#65533;B&#65533;2]&#65533;c&#65533;&#65533;q5)&#65533;&#65533;5&#65533;&#65533;+&#65533;V&#65533;&#65533;$&#65533;)&#65533;f&#172;&#65533;ArM&#65533;U&#65533;&#65533;&#65533;&#65533;U&#240;x&#65533;U&#65533;&#65533;&#65533;4	&#65533;vp5&#65533;ks&#65533;x&#65533;L&#65533;<#=\&#65533;&#65533;AWvu&#65533;U&#65533;&#65533;&#65533;&#65533;&#33668;&#65533;&#9552;z%X/&#65533;&#65533;&#65533;V&#65533;&#65533;&#65533;&#65533;&#65533;&#65533;8&#65533;&#65533;&#65533;&#65533;3Q87&#65533;&#65533;Wl'sR'&#65533;&#65533;&#65533;&#65533;>	&#65533;XU L S&#65533;L&#65533;t&#65533;&#65533;W&#65533;&#65533;t:&#65533;X&#65533;X1Q&#65533;u&#65533;h&#1105;&#65533;	YX&#1816;W&#65533;8&#65533;&#65533;h9A&#65533;&#65533;&#65533;&#205;&#65533;&#65533;7/&#592;n&#65533;Z&#65533;t7&#65533;"&#65533;,&#65533;W&#65533;&#65533;&#65533;&#65533;&#65533;r&#65533;C&#65533;&#65533;Wzj&#65533;zY;&#65533;&#65533;l&#65533;V[&#65533; A&#65533;tsSj&#65533;&#65533;&#65533;&#65533;%&#65533;&#65533;&#65533;[&#65533;s5quty8v&#65533;+"Z&#65533;&#65533;a^wp.x&#37963;&#65533;ry;&#65533;6o&#65533;"Ne&#593;}Lk&#65533;&#65533;x&#65533;&#65533;&#65533;y&#65533;C179&#65533;>/&#65533;W&#65533;
&#65533;d&#65533;&#65533;&#65533;kt&#65533;u\g>&#65533;&#65533;6&#65533;&#65533;&#65533;Ut7&#65533;&#65533;u&#65533;o&#65533;>J!qxw&#65533;&#65533;|&#65533;&#65533;&#65533;L&#65533;&#65533;EX&#634;&#65533;	j&#65533;%Q;P&#65533;/&#65533;rB&#65533;y&#65533;&#65533;&#65533;S3sU6&#65533;&#65533;&#65533;#)&#65533;[&#65533;F9*&#65533;&#65533;(}"){M&#65533;H&#65533;e&#65533;o&#65533;O6&#65533;2&#1572;@&#65533;&#65533;opO&#65533;`^;6&#65533;h&#215;r<&#65533;v;V&#65533;&#65533;;R&#65533;&#65533;&#355;USAA?&#65533;<&#65533;W&#65533;&#65533;&#65533;}&#65533;&#65533;G&#65533;Y&#65533;A`&#65533;^&#65533;&#65533;&#65533;&#203;3&#65533;&#65533;+&#65533;&#65533;'&#345;&#65533;r6&#65533;&#65533;&#65533;&#65533;q&#65533;r&#65533;&#65533;&#65533;os&#65533;]o&#65533;-&#65533;_&#65533;&#65533;w&#65533;&#65533;7&#65533;&#65533;&#65533;&#65533;;&#65533;KaI&#1452;&#65533;&#65533;dZ&#65533;&#65533;&#65533;
&#65533;&#65533;6F&#65533;kj&#65533;L:&#65533;x&#65533;&#65533;R&#65533;ui&#65533;&#65533;&#65533;&#65533;7M&#65533;&#65533;%XT09wz&#65533;&#65533;
x&#65533;&#65533;6&#65533;/&#65533;&#65533;StGkzsf&#65533;t&#65533;&#65533;t&#65533;
9V&#65533;817u&#65533;&#65533;&#65533;&#65533;&#65533;&#65533;T}8l-&#65533;&#767;MPF ^a&#65533;&#1480;&#65533;&#1412;&#65533;&#65533;~vN`F&#65533;~&#65533;&#65533;R J@K H@LvV&#65533;z&#65533;*&#65533;&#978;&#65533;,G&#65533;S&#65533;&#65533;&#65533;yc&#65533;&#65533; &#65533;pJa&#65533;uR&#65533;t&#65533;&#65533;t.&#65533;&#65533;&#65533;&#65533;&#65533;9&#65533;&#65533;&#65533;9&#65533;&#65533;&#65533;&#65533;PsIW_&#65533;&#1745;W&#65533;WD&#65533;&#65533;&#65533;&#65533;&#65533;nz?A%Z(&#65533;4&#65533;&#65533;+q"*&#65533;&#65533;Yy&#65533;%&#65533;r&#65533;&#65533;W;Q&#65533;&#65533;&#65533;r&#65533;=&#65533;Y&#65533;&#443;&#65533;&#65533;##&#65533;IE&#65533;99&#65533;^&#65533;&#65533;XPY&#65533;&#65533;&#65533;uW&#65533;&#65533;rP&#65533;N&#65533;]&#1573;>&#65533;Q&#65533;&#1965;"&#65533;C*&#65533;7&#65533;&#65533;)&#65533;&#65533;&#65533;jWQ[C/&#65533;&#65533;&#65533;M&#65533;&#65533;&#65533;`&#65533;&#65533;Z~&#65533;&#65533;5&#65533;&#65533;&#65533;Z&#65533;&#65533;")a&#65533;&#65533;LU&#65533;&#65533;b&#65533;&#65533;#&#65533;&#65533;Q&#65533;E&#65533;!E&#65533;&#1405;TTV!l&#381;&#65533;4&#65533;&#65533;&#65533;`&#65533;&#65533;&#65533;&#65533;&#65533;&#65533;&#65533; &#65533;/)&#65533;N&#65533;&#65533;+&#65533;&#65533;C&#65533;&#65533;&#65533;)w~&#65533;rn&#65533;Yney&#65533;q2&#65533;9&#65533;=&#65533;SHV&#65533;q&#65533;&#65533;&#65533;&#65533;p&#65533;&#65533;&#65533;&#65533;_&#1755;&#65533;%&#65533;&#65533;4g8&#65533;G&#65533;.&#65533;&#65533;&#65533;NVh,	&#65533;wU&#65533;ZE)&#65533;i&#65533;&#65533;&#65533;XZ&#65533;wT&#65533;f&#65533;d&#65533;&#65533;&#65533;\&#65533;&#65533;qe&#65533;&#65533;WS&#65533;H&&#65533;L=&#65533; &#13161;Tv&#65533;[i&#65533;uw`&#1155;=&#65533;8&#65533;`&#65533;&#65533;&#46485;&#65533;#B4Y&#65533;X&#65533;S&#65533;n&#65533;&#65533;
A&#65533;^&#65533;n8&#65533;1AI&#65533;sg&#65533;+!&#65533;*!&#65533;+&#65533;&#65533;&#65533;;O&#65533;J&#65533;Q &#65533;HW&#65533;&#65533;}&#65533;GW&#65533;Zu&#65533;=&#65533;&#65533;&#65533;&#65533;&#65533;
&#65533;>TP&#65533;&#65533;&#65533;&#1663;&#65533;]&#65533;e&#65533;&#65533;^&#65533;&#65533;&#65533;&#65533;c&#65533;:&#65533;&#65533;&#1853;&#65533;	&#65533;&#65533;&#65533;OP&#65533;&#65533;&#65533;&#65533;&#65533;>&#65533;&#65533;\&#65533;8R&#65533;X0q2W&#65533;H&#65533;&#65533;V&#65533;]V&#65533;&#65533;&#65533;&#65533;}&#65533;&#65533;V6&#65533;u&#65533;B&#65533;&#65533;&#65533;r&&#65533;&#7221;&#65533;6kX&#65533;&#65533;W&#65533;&#65533;K&#65533;&#65533;&#65533;X&#65533;&#1766;1&#65533;x&#65533;&#65533;j=
AA&#65533;W&#65533;c&#65533;&#65533;&#65533;&#65533;&#65533;&#65533;&#1219;[j3&#65533;soM
J&#65533;&#65533;&#65533;*TW1&#65533;g&#65533;&#65533;%&#65533;&#65533;&#65533;&#1484;&#65533;3&#65533;&#65533;&#65533;LG&#65533;X&#65533;a&#65533;_&#65533;&#65533;mo7Z!j&#65533;&#65533;AVl&#65533;ue0&#65533;&#65533;t&#65533;&#65533;&#65533;m&#65533;GvL@IR0&#65533;&#65533;&#65533;>WsU&#65533;&#65533;d_&#65533;sX&#65533;&#65533;e&#65533;w&#65533;&#65533;&#65533;8&#65533;s8S8hOt&#65533;&#65533;&#65533;s&#65533;:&#65533;sn&#65533;&#65533;&#65533;|&&#65533;
&#65533;W &{&#65533;x&#65533;&#65533;&#65533;t&#65533;&#65533;&#65533;&#65533;9[&#65533;V&#65533;+&#65533;W&#65533;P&#65533;U&#65533;e&j&#65533;Uc&#65533;TV}]&#65533;F&#65533;&#261;&#65533;Fe4nZ&#65533;~&#65533;U&#210;Y&#65533;9&#65533;&#65533;&#65533;T&#65533;;&#65533;e&#65533;!'&#65533;u3V&#65533;&#65533;1^*&#65533;E&#65533;&#65533;&#65533;Q7N&#65533;&#65533;g&#65533;&#65533;]&#65533;&#65533;&#65533;&#65533;W=&#65533;:&#65533;&#65533;&#65533;&#65533;&#284;
W&#65533;`&#65533;R&#65533;K&#65533;+W&#65533;&#65533;#&#65533;4g$&#65533;I&#65533;&#65533;M&#65533;m&#65533;&#65533;&#65533;&#65533;5&#1512;1S&#65533;&#65533;5m&#65533;&#65533;yc&&#65533;3k&#1048;Q#&#1252;I2_&#152;Is&#65533;&#65533;8r&#65533;q&#65533;&#65533;hF&#65533;D&#65533;&#65533;y&#65533;&#65533;&#851;kd&#65533;)9&#65533;LD&#65533;m8&#65533;1&#65533;&#65533;&#65533;<a&#65533;&#1977;3&#65533;&#65533;9s&#65533;&#65533;a
T(49&#65533;&#65533;9&#65533;#&#65533;0^&#144;&#65533;&#65533;&#65533;1c&#65533;|S&#65533;LL5W&#1508;Q<3&#65533;2&#65533;X&#65533;&#65533;&#65533;&#65533;&#65533;.&#65533;5k6&#65533;&#65533;&#660;)O&#65533;y2E&#65533;i+\&#65533;&#65533;&#65533;,&#65533;
h&#1063;e&#750;&#65533;&#21140;(P&#65533;&#65533;&#1469;&#65533;&#65533;&#65533;(&#65533;&#65533;`1|
&#999;&#65533;&#1006;&#65533;%&#65533;&#65533;&#65533;&#65533;&#65533;&#65533;&#371;&#65533;&#65533;T&#65533;h&#26810;;k&#65533;S&#65533;)Ss&#65533;&#65533;e&#65533;x&#65533;"&#65533;&#65533;&#65533;&#65533;&#807;&#65533;e&#65533;a2&#65533;W&#65533;&#1979;&#65533;&#65533;&#65533;7&#65533;&#35340;&#65533;&#65533;Bc&#65533;&#65533;&#65533;p(8&#65533;&#1059;>&#65533;p&#65533;/&#60584;&#65533;&#65533;&#65533;&#65533;n?.&#65533;&#65533;IA&#65533;h#1&#65533;NBC&#65533;&#65533;&#65533;&#1675;&#65533;2&#65533;#&#65533;&&#65533;&#65533;&#65533;;&#65533;`K&#65533;8&#65533;z&#65533;<&#65533;**j14CC&#65533;/&#65533;&#65533;b&#65533;&#65533;&#65533;&#1002;&#65533;4*&#65533;p&#137;'&#65533;&#65533;"7)&#65533;&#65533;I.&#65533;&#65533;6'&#65533;&#546;&#65533;/j&#65533;&#65533;1K&#65533;0&#65533;&#1700;&#65533;-Z*-:&#65533;&#65533;5&#65533;H&#65533;&#65533;^#&#65533;0&#65533;TP?&#65533;&#65533;&#65533;-&#65533;&#65533;&#65533;&#65533;D&#65533;&#65533;&#65533;&#65533;"&#65533;&#65533;.&#65533;&#1058;K/,&#65533;&#65533;I-&#65533;c5&#65533;&#65533;C&#65533;R1^&#65533;,l&#65533;&#65533;
-&#65533;X5&#65533;&#65533;`&#65533;&#65533;
V&#65533;/$&#65533;,&#65533;&#65533;O&#65533;@&#65533;W.tBP2L&#65533;&#65533;&#65533;&#1336;&#65533;:&#65533;&#65533;#<&#65533;&#65533;c>&#65533;&#65533;&#65533;&#65533;?)&#65533;C9$FQ&#65533;A&#65533;&#65533;#:&#65533;X&#65533;*&#65533;;Q&#65533;&#65533;8Z&#65533;;&#33283;+6&#1816;&#206;<&#65533;&#65533;&#65533;?&#65533;&#1059;&#65533;:&#65533;&#529;&#65533;7&#65533;&#65533;i&#65533;D@&#65533;&#65533;#&#65533;=&#65533;D&#65533;&#65533;&#65533;&#65533;$&#65533;@&#65533;&#65533;C&#65533;I&#65533;&#65533;,&#65533;S&#65533;&#65533;Y<l&#65533;&#65533;&#65533;B&#65533;ef&#65533;&#65533;#&#65533;z&#47139;;&#35699;<&#65533;(&#65533;^&#65533;&#65533;&#65533;&#65533;8&#65533;&#65533;{&#65533;rC&#65533;;&#65533;Y,:&#65533;&#65533;&#65533;h;j\&#65533;)5{3_&#65533;iKg&#65533;&#65533;)&#65533;O&#65533;&#65533;U&#65533;&#65533;&#65533;x&#65533;&#65533;`&#65533;&#65533;&#35059;&#65533;&#65533;6&#65533;&#65533;h&&#65533;|&#65533;<&#65533; )&#65533;&#65533;&#65533;	&#65533;4&#763;"f&#65533;&#1977;g&#65533;&#65533;]&#65533;9&#65533;&#65533;Y&#65533;;&#65533;q&#65533;&#65533;&#65533;Z\&#65533;&#65533;&#65533;&#65533;7(&#65533;&#65533;&#206;&#65533;&#65533;v<&#65533;P&#65533;&#65533;&#1378;&#65533;j7+u&#65533;3&#65533;&#65533;&#65533;J&#65533;&#65533;&#65533;Ky-&#65533;&#65533;1&#65533;;l&#65533; :&#65533;&#339;&#65533;&#271;&#65533;v&#65533;%P@%&#65533;]&#65533;&#65533;&#65533;B&#65533;,mUQ&#65533;&#65533;2&#65533;&#65533;&#65533;W&#65533;&#65533;&#65533;2'&#65533;&#65533;B&#65533;&#65533;&#1927;b&#1348;&#65533;&#65533;J&#65533;bLH3&#322;&#65533;&#65533;tA/&#65533;2P&#65533;&#65533;&#65533;i0&#65533;&#1099;&#65533;&#65533;O5P_X&#65533;C@&#65533;&#65533;6HE#p&#585;.&#65533;&#65533;%&#65533;'&#65533;
_tB&#65533;&#65533;&#65533;&#65533;=!&#648;&#65533;w&#65533;&#65533;E-3&#1817;&#65533;&#65533;~f'&#865;M{&#65533;&#65533;&#65533;
&#65533;7&#65533;%X&#65533;&#65533;&#65533;Y&#65533;&#8593;(&#65533;$`&#65533;L&#65533;&#65533;&#65533;&#188;w&#65533;&#65533;&#65533;8"&#65533;f&#65533;N-&#65533;&#65533;&#65533;E&#65533;8$&#65533;&#65533;$|2^&#65533;&#144;&#65533;&#65533;&#65533;&#65533;HHe*&#65533;*JY&#65533;IO:&#65533;R3&#65533;0&#65533;/&#65533;&#65533;A&#65533;4R0E&#65533;I&#65533;&#65533;&#65533;&#65533;$)N&#65533;
Y&#65533;&#65533;&#65533;;&#65533;aOeD&#1184;/&#65533;&#1641;Q !&#65533;&#65533;<&#65533;Hd{9d)&#65533;FI&#1849;&#65533;!&#65533;&#65533;&#65533;(&#65533;@&#65533; &#65533;5"&#550;&#65533;&#65533;&#65533;&#65533;B&#65533;U&#65533;<$&#65533;&#65533;&#65533;&#65533;!&#65533;9&#65533;(&#65533;&#65533;'&#65533;&#65533;&#65533;&#65533;&#65533;&#65533;P&#65533;&#65533;&#65533;%&#65533;&#65533;&#65533;&#65533;&#65533;.6B&#65533;[&#65533;&#65533;&# Q&#65533;Ll&#65533;&#65533;&#65533;&#65533;%&#65533;&#65533;D&#65533;a&#65533;d&#65533;:&#65533; &#65533;2&#65533;&#65533;&#65533;4&#610;&#65533;@&#65533;&#65533;X#&#65533;C&#65533;&#65533;&#65533;C&#65533; &#65533;L&#65533;&#1062;"&#65533;&#65533;CB&#65533;&#65533;C&#65533;QC&#65533;&#65533;D &#65533;Q&#65533;&#65533;#%iIG&#65533;&#65533;g&#65533;[&#65533;'&#65533;&#65533;&#65533;&#65533;&#65533;	&#65533;d&#65533;&#65533;'ljS&#65533;&#65533;pA&#65533;&#65533; &#65533;I8&#65533;"&#65533;E1&#65533;A&#65533;l&#65533;&#756;&#65533;e->L,,5&#65533;&#65533;&#65533;&#1607;|&#65533;0 &#65533;P&#65533;&#65533;&#65533;&#65533;&#65533;&#65533;dM&#65533; 5&#65533;2&#65533;&#65533;j&#65533;&#65533;&#65533;&#65533;&#65533;&#65533;&#65533;1&#65533;G&#65533;f@&#65533;&#65533;k&#65533;y&#65533;&#65533;&#65533;&#65533;&#65533;&#65533; qEAi&#65533;&#65533;W&#65533;-=&#65533;[+&#65533;&#65533;&#65533;&#65533;U&#65533;c&#65533;Xc&#65533;&#65533;&#65533;&#65533;GiVdz&#1038;&#65533;&#65533;h4&#65533;CO&#65533;*O>&#65533;D+rYS&#65533;jd&#65533;&#149;$^a&#65533;&#65533;"&#65533;?
Y&#65533;&#65533;K&#65533;R"%Z&#65533;D?&#65533;HQb&#65533;Te"&#65533;MP&#1968;&#65533;&#65533;&#65533;&#65533;%y)&#65533;&#65533;&#1512;b&#65533;4&#65533;&#65533;&#65533;&#65533;v&#65533;&#65533;&#65533; &#65533;&#65533;1&#65533;N&#65533;B&#65533;&#65533;!H&#65533;;&#65533;(_DF&#65533;&#65533;-&#65533;&#65533;C&#65533;&#65533;&#65533;<&#65533;w>g&#65533;O&#65533;&#65533;&#65533; q1_E&#65533;&#65533;@&#65533;&#65533;&#65533;Pm)&#65533;&#65533;&#65533;&#65533;&#65533;O&#65533;&#65533;E0&#65533;&#65533;&#65533;Y&#65533;p&#65533;&#65533;&#1668;}q&&#65533;&#65533;"&#1906;&#65533;0&#65533;&#65533;=&#65533;<&#65533;&#65533;0;&#65533;.f&#65533;^&#65533; &#65533;"&#65533;L&#65533;0(&#1608;&#65533;&#65533;{aP*Ra&#65533;&#65533;&#65533;&#65533;&#65533;&#65533;i&#65533;&#65533;)	&#65533;&#65533;9&#257;&#65533;&#65533;&#65533;&#65533;Dd;/p&#65533;&#65533;I
F&#65533;r"&#65533;&#65533;&#65533;&#65533;&#65533;q&#65533;&#65533;Rd&#65533;&#65533;}&#65533;&#65533;N4&#755;&#65533;%5&#65533;&#65533;&#65533;h8&#65533;&#65533;#&#65533;&#65533;A&#65533;\8&#65533;&#65533;PF&#65533;/&#65533; a9Z&#65533;ku&#65533;3&#65533;.(;&#65533;aQ4&#65533;Q&#65533;&#65533;&#65533;&#65533;I`Hl&#65533;d&#65533;&#65533;DY/"&#36156;&#65533;ab[&#65533;Q&#65533;&#65533;&#65533;FK&#65533;V&#65533;'"&#65533;&#65533;n"&#65533;&#65533;(&#65533;&#65533;&#65533;&#65533;D<&#65533;&#65533;''>!
S&#65533;&#65533;&#65533;&#65533;#&#65533;yl.B&#65533;ND"`&#65533;&#65533;BD{&#65533;&#65533;f&#65533;#&#65533;l?&#1311;)R!O<&#65533;&#26884;$"&#65533;&#65533;&#65533;&#65533;&#1230;h6&#65533;&#65533;&#65533;j5&#65533;&#65533;&#65533;&#65533;?&#65533;&#65533;f&#65533;[&#65533;\M&#65533;>5&#65533;&#65533;&#65533;Nd&#65533;&#65533;57&O@h&#65533;&#65533;&#65533;&#65533;@&#65533;I&#65533;E<"&#390;w?&#65533;U&#65533;N&#65533;+&#65533;&#65533;C>&#65533;&#65533;-BD&#65533;Z&#65533; &#65533;&#65533;&#65533;F0&#65533;&#65533;&#65533;&#65533;S&#65533;&#65533;&#65533;iF&#65533;&#65533;H[&#65533; 
&#65533;j&B&#65533;&#65533;&#65533;&#65533;&#65533;W&#65533;&#65533;e&#65533;k1S0&#65533;U&#65533;by&#65533;&#65533;&#65533;&#65533;D&#65533;&#65533;&#65533;Y&#65533;&#65533;&#65533;p&#65533;a3&#65533;{^u,F&#65533;&#65533;&#65533;!ssk4&#65533;PgAude&#65533;&#65533;&#65533;p&#65533;i&#65533;c~`]&#65533;&#65533;L&#65533;B&#65533;&#65533;N#Z&#65533;\&#65533;&#65533;mFv&#65533;&#65533;eF&#65533;Y1)&#65533;&#65533;x&#65533;8%&#65533;j>><&#65533;&#65533;r4&#65533;&#65533;hwZ&#65533;&#65533;&#65533;@&#65533;H=&#65533;&#65533;B&#65533;&#65533;W0&#65533;H"t&#65533;E&#65533;H&#65533;.&#65533;-	&#65533;%&#65533;e&#65533;!?&#65533;&#1645;&#65533;&e&#65533;
R&#65533;*,&#65533;&#65533;&#65533;&#65533;S9&#65533;Q&#65533;&#65533;rYBd&#65533;1&#65533;(Z&#65533;&#65533;&#65533;|\&#65533;L
&#65533;&#65533;&#65533;,&#65533;&#65533;v&#65533;h&#65533;l%&#65533;&#65533;X&#65533;'&&#65533;&#65533;&#65533;H&#65533;5&#65533;&#65533;&#65533;0&#65533; $&#65533;&#65533;&#65533;&#65533;y&#65533;&#65533;&#65533;&#65533;&#65533;&#65533;&#65533;&#65533;,&#65533;+&#65533;&#65533;w&#65533;&#65533;&#65533;&#65533;J%c&#65533;v1&#65533;$N&#65533;0:&#65533;&#65533;&#65533;ty&#65533;3&#65533;1&#65533;-&#65533;&#65533;;&#65533;&#65533;&#65533;3a&#65533;&#65533;&#65533;&#65533;&#65533;&#65533;&#65533;&#65533;&#65533;&#65533;I&#65533;&#65533;&#65533;+=x&#65533;&#65533;&#65533;&#65533;r&#65533;&#65533;&#1258;&#65533;&#65533;,&#65533;&#65533;h	?&#65533;	&#65533;&#65533;
&#65533;S&#65533;&#65533;j+zI&#65533;6+&#65533;&#65533;&#65533;D&#65533;+<&#65533;<B&#1889;&#65533;@6K&#65533;&#65533;&#65533;,&#65533;&#65533;&#65533;&#65533;A&#65533;&#65533;&#65533;y&#65533;&#65533;&#65533;sq31&#65533;&#65533;&#179;BH&#65533;Fpxs&#65533;h)k&#65533;&#65533;&#65533;&#65533;&#65533;Cp&#65533;I&#65533;I&#65533;&#65533;L&#65533;P R N&#65533;J&#65533;k&#65533;&#65533;6Gp&#65533;E&#65533;*\k6&#65533;B&#65533;e&#65533;&#65533;G@9AL&#65533;c&#65533;6qY6K&#65533;9&#65533;&#65533;'ExC&#65533;t&#65533;&#65533;I&#65533;&#65533;K&#65533;&#65533;j&#219;*z3&#65533;&#65533;&#65533;7&#65533;&#65533;(D&#1079;D&#65533;&#65533;K&#65533;&#65533;z&#65533;&#65533;-&#65533;&#65533;Z&#65533;j&#65533;&#65533;&#65533;l&#65533;&#65533;&#65533;&#65533;'&#65533;7o&#65533;EG&#65533;t&#65533;5A&#65533;&#65533;;1&#65533;;&#65533;@&#65533;'K<&#65533;&#65533;&#355;&#65533;&#65533;FxdD@&#65533;&#65533;+&#65533;~&#65533;Es&#65533;8Bp5es(kcD&#65533;(&#65533;&#65533;&#65533;&#65533;1&#65533;&#65533;&#740;d&#65533;:*&#65533;&#1622;AP'<&#65533;I&#65533;&#1561;:&#65533;l&#65533;6o&#65533;&#65533;s&#65533;&#65533;&#65533;'&#65533;&#65533;Gc&#65533;&#65533;95&#65533;q&#65533;T&#65533;&#65533;&#65533;+h&#65533;B_&#65533;&#65533;&#65533;&#65533;&#602;>&#48225;&#65533;&#65533;&#65533;&#65533;&#65533;&#65533;&#65533;&#7210;Y&#65533;&#65533;&#65533;L-&#65533;&#65533;&#65533;yD&#65533;&#65533;&#65533;&#65533;&#65533;+&#65533;&#65533;&#39055;&#65533;&#65533;&#65533;&#65533;"&#259;BB
&#65533;2&#65533;&#65533;&#65533;G&#65533;[&#65533;Z&#65533;&#19133;&#65533;&#65533;I&#1198; Z&#65533;(&#65533;I&#65533;h&#65533;l)&#65533;&#65533;&#65533;&#65533;&#561;&#65533;`&#65533;&#65533;&#65533;KI&#65533;?&#65533;B&#65533;%&#65533;&#65533;J&#65533;&#1059;&#65533;&#65533;&#168;&#65533;S&#65533;&#65533;- F&#65533;&#65533;&#65533;&#65533;K&#65533;LKB&#65533;&#65533;&#65533;&#65533;&#65533;I&#65533;.&#65533;,"&#65533;&#65533;&#65533;&#65533;&#65533;&#65533;(&#65533;&#65533;&#65533;	,&#65533;&#65533;1&#65533;s&&#65533;&#65533;&#65533;\&#65533;&#65533;x&#65533;!)&#65533;&#65533;l&#65533;!&#65533;&#65533;H=&#65533;	&#224;&#65533;&#65533;X&#65533;&#65533;&#65533;&#65533;&#65533;&#65533;3&#65533;&#1162;:&#65533;&#65533;&#65533;9X2&#65533;&#65533;1&#65533;2@&#65533;f&#65533;&#65533;&#65533;6A&#65533;Az&#65533;&#65533;	1&#65533;&#65533;"&#65533;1&#65533;&#65533;8y&#65533;&#65533;q8&#65533;&#1304;?&#65533;&#65533;&#65533;&#65533;}Q&#791;&#65533;CCGP&#65533;&#65533;&#65533;N2"&#65533;y&#65533;&#65533;&#65533;&#65533;&#65533;&#65533;&#65533;&#65533;&#65533;&#65533;/0&#65533;&#65533;&#65533;70&#65533;/&#65533;&#65533;'&#65533;&#65533;N&#65533;&#65533;p&#65533;g"&#65533;&#65533;d	&#65533;0 &#65533;8O^9&#65533;1J&#723;+&#65533;),&#475;+&#65533; &#65533;&#314;l&#65533;&&#65533;&#65533;&#65533;L<EH&#65533;&#65533;8F(&#65533;*&#65533;&#65533;&#65533;&#65533;&#65533;&#65533;&#65533;&#298;&#65533;&#65533;&#65533;&-&#65533;&#65533;}:&#65533;&#65533;[&#65533;l&#65533;&#65533;N&#65533;&#65533;&#65533;&#65533;&#65533;	&#65533;&#65533;&#65533;&#65533;&#65533;E[&#65533;&#65533;&#65533;*&#65533;l&#65533;&#65533;&#65533;'k&#65533;,&#65533;&#65533;&#65533;&#65533;b)a&#65533;978&#65533;"h&#65533;&#65533;&#65533;&#65533;y&#65533;z2(&#65533;&#65533;&#65533;?0&#65533;&#65533;
&#65533;&#65533;2&#65533;&#65533;&#65533;+&#65533;
EQ&#65533;&#65533;<&#65533;&#65533;9&#65533;&#65533;&#65533;&#65533;&#65533;KEh&#65533;(&#65533;
&#65533;&#65533;&#65533;&#65533;<&#65533;&#65533;&#65533;&#65533;&#65533;&#65533;8 &#65533;&#65533;&#1779;&#65533;{a&#65533;&#65533;&#65533;&#1105;&#65533;&#65533;Y&#65533;&#65533;b&#65533;&#65533;&#65533;&#65533;&#65533;z&#480;:&#65533;aT&#65533;
&#65533;l&#65533;&#65533;&#1236;&#65533;&#65533;&#65533;9(&#65533;&#65533;&#65533;&#65533;),&#65533;3y&#65533;+W&#65533;L&#65533; &#65533;P&#65533;&#65533;:a
&#65533;&#65533;
&#65533;&#65533;*&#65533;?&#65533;L&#65533;D&#65533;[&#65533;a&#65533;&#615;&#65533;KJ&#65533;r4/#&#24870;&#65533;8(<Y?9&#65533;#\?&#65533;&#65533;
&#65533;=&#65533;&#65533;&#65533; &#65533;&#65533;&#65533;	 &#65533;i&#65533;&#65533;&#65533;&#65533;&#65533;0&#65533;W&#1618;&#65533;&#65533; '&#578;&#31245;_q&#65533;&#65533;2&#65533;,&&#1789;&#65533;p&#65533;&#65533;&#65533;&#65533;&#65533;&#65533;&#578;&#65533;	&#65533;a&#65533;&#65533;&#65533;&#65533;3&#65533;&#65533;J&#65533;&#65533;&#65533; &z&#65533;/P&#65533;[1$/&#65533;&#65533;&#65533;&#65533;&#65533;&#65533;&#65533;&#65533;&#65533;&#65533;&#65533;&#65533;<a5&#65533;&#65533;&#65533;\&#65533;2&#65533;
&#655;&#65533;&#65533;&#65533;Hq&#65533;&#65533;&#65533;.&#65533;)&#65533;N&#1277;@#&#65533;&#65533;P"&#65533;
}&#65533;&#65533;jJ-{Q&#65533;:&#65533;9H1&#65533;&#65533;&#65533;&#65533;&#65533;,&#65533;5(T<&#65533;3&#65533;&#1703;u&#65533;&#65533;b&#65533;&#65533;@&#65533;AV&#65533;&#65533;1R&#65533;8&#65533;&#65533;;@"&#65533;+2g&#65533;;&#65533;&#65533;E&#65533;&#65533;s&#65533;C&#65533;&#65533;,&#65533;J&#65533;&#65533;&#65533;G;&#65533;&#65533;P=&#65533;&#65533;&#65533;&#40675;&#65533;~&#65533;6&#65533;&#65533;M&#65533;&#65533;&#65533;&#65533;3&#65533;
f,{&#65533;h&#65533;!&#65533;ZQ&#214;&#65533;c&#1644;"&#65533;"-&#65533;&#65533;6X
&#1569;&#1226;&#1127;&#65533;&#65533;Dz&#65533;*&#65533;&#65533;&#65533;&#65533;3R$&#65533;&#65533;k&#65533;"?&#65533;&#65533;A&#65533;&#65533;&#65533;|&#65533;m&#4906;vrA1=$&#65533;&#65533;p}&#65533;Q)6U&#65533;GR&#65533;&#65533;lA8&#65533;R,6&#65533;&#65533;_l&#65533;&#65533;1Q&#65533;&#65533;&#65533;&#65533;q3&#65533;$&#1383;+du&#1136;&#65533;&#65533;S&#65533;&#13978;`&#65533;&#65533;{&#65533;&#65533;&#65533;^&#65533;&#65533;&#65533;&#65533;&#65533;:p&#65533;&#65533;&#1449;k&#65533;]&#65533;&#65533;P&#65533;&#1950;&#65533;3&#65533;4&#65533;&#65533;_&#65533;	&#65533;BK&#65533;&#65533;$&#65533;#0&#65533;&#556;&#65533;4&#65533;&#65533;Q&#65533;&#65533;q$&#65533;&#65533;)&#65533;&#65533;p
&#65533;&#65533;> a4z&#65533;&#65533;&#65533;&#986;&#65533;&#65533;q&#65533;&#65533;&#65533;&#65533;gj-&#65533;y<&#65533;2&#65533;&#65533;6P&#65533;&#65533;,&#65533;	&#65533;@;&#65533;&#65533;}&#65533;0&#65533;&#1341;k&#65533;H&#65533;"&#65533;&#65533;x&#65533;j-2z&#65533;)&#65533;<	&#65533;K
$&#65533;&#65533;d5&#65533;b&#65533;&|&#65533;l0&#65533;&#65533;6&#65533;t&#65533;Y&#65533;&#65533;x3&#65533;&#65533;`9&#42884;&#65533;+&#65533;I&#65533;[j&#65533;,` &#65533;C&#65533;&#65533;&#65533;2&#65533;&#65533;&#65533;&#1389;&#65533;&#65533;&#65533;&#65533;Y&#65533;&#65533;&#65533;<&#65533;&#65533;&#65533;&#65533;&#65533;,@=&#587;&#65533;&#65533;\&#65533;&#65533;%&#65533;&#65533;D&#65533;_]&#943;X7k!&#65533;:&#801;@&#65533;&#65533;M&#65533;&#65533;&#65533;=&#65533;&#65533;&#65533;&#65533;&#712;&#1043;<&#65533;&#65533;Y&#65533;&#48379;Q&#65533;&#65533;	&#65533;gDQs&#65533;&#65533;&#131;6&#65533;&#65533;&#65533;H&#65533;&#65533;&#65533;
58&#65533;BQ[&#65533;&#65533;&#65533;&#65533;&#65533;&#623;&#65533;&#65533;{3V&#1739;&#65533;5&#65533;&#65533;:&#65533;a&#65533;&#65533;=&#65533;&#65533;&#555;z&#65533;&#65533;)&#65533;t&#527;&#1087;@&#65533;&#65533;B	$>&#65533;&#65533;&#65533;&#65533;&#65533;t&#65533;>&#65533;3&#65533;&#65533;m.dIg&#65533;&#65533;ia'&#65533;&#65533;;0:&#65533;9&#65533;&#65533;&#726;&#65533;&#65533;9UK&#1369;
[&#65533;&#65533;&#65533;E>&#65533;C&#65533;&#65533;&#65533;5&#65533;c&#65533;&#65533;&#65533;6R$&#65533;P&#65533;&#65533;I&#65533;N&#65533; &#235;&#65533;H\&#65533;(D&#65533;x&#65533;C&#65533;&#1685;&#65533;&#65533;&#65533;x&#65533;u&#65533;&#65533;"&#65533;Rs&#65533;&#65533;&#65533;(&#65533;J&#65533;B&#65533;Fl&#65533;6R&#65533;(D&#65533;&#65533;o&#65533;&#65533;k&#65533;&#65533;&#65533;&#65533;&#65533;IR&#65533;&#65533;)]z&#65533;)GbI&#65533;&#65533;&#65533;&#65533;NY,&#65533;&#65533;)h5hY&#65533;&#65533;^&#65533;&#65533;&#65533;"9&#65533;R&#65533;&#65533;!&#65533;:&#65533;&#65533;&#1514;&#65533;&#65533;&#65533;&#65533;&#65533;p&#65533;&#65533;&#65533;&#65533;J&#65533;&#65533;&#65533;&#65533;h&#601;&#65533;&#65533;F#:&#65533;-&#65533;1&#65533;&#65533;&#162;&#65533;15I&#65533;&#65533;y&#65533;dk&#65533;U&#65533;1$&#65533;&#65533;<&#65533;P&#65533;I&#65533;n&#65533;&#65533;&#65533;*Uu&#65533;\&#65533;L&#65533;&#65533;&#65533;&#593;@&#65533;&#65533;`&#65533;(&#65533;1&#65533;IGm&#65533;-b&#65533;&#65533;&#65533;&#65533;bk?&#65533;&#65533;X&#65533;&#65533;4>.&#1898;=8&#65533;&#65533;&#65533;2&#65533;<&#65533;&#65533;&#65533;m&#65533;&#65533;@&#65533;KJ &#65533;&#65533;&#65533;Q&#65533;@&#65533;	 (&#65533;&#65533;&#65533;&#65533;O.&#65533;	&#65533;&#65533;&#65533;C&#65533;%X2&#588;&#65533;&#65533;%&#65533;
&#65533;iA&#65533;&#65533;&#65533;@&#65533;a&#65533;&#65533;&#65533;2&#65533;&#65533;	&#65533;&#65533;&#65533;1b&#65533;&#65533;&#65533;&#65533;h<R@&#65533;&#65533;&#65533;&#65533;&#65533;2q&#65533;&#65533;~T-?&#65533;&#579;j&#65533;&#944;59&#65533;z&#65533;}Z&#65533;&#65533;:&#65533;+(&#65533;A&#65533;&#65533;&#65533;V]P&#65533;&#65533;&#65533;G&#65533;A&#65533;&#65533;&#65533;&#65533;&#65533;&#65533;&#65533;&#65533;!&#65533;&#65533;&#65533;&#65533;&#65533;&#65533;NN&#65533;&#65533;&#65533;&#65533;@&#65533;"&#65533;&#65533;7&#65533;&#65533;&#65533;5(;-&#65533;;&#65533;&#65533;P&#65533;~^&#1743;&#627;Y[&#429;&#1327;P&#65533;&#65533;&#65533;N&#65533;&#65533; &#65533;&#891;i!&#65533;&#65533;&#65533;&#65533;
&#65533;&#65533;&#65533;fi&#65533;;&#1254;C&#65533;BtJ"ei&#65533;&#65533;&#65533;&#1752;&#65533;9&#65533;&#65533;&u&#65533;f$hg&#65533;R&#65533;j&#199;)j&#65533;&#762;&#65533;J&#65533;7;&#1092;&#65533;&#65533;m&#65533;slDm&#65533;&#65533;G\G&#65533;&#65533;5#&#65533;&#65533;hi
g*M&#65533;&#65533;&#65533;'pkrI&#65533;&#65533;&#65533;&#65533;&#328;&#65533;&a&#65533;T]&#65533;&#331;)s4LCm&#65533;8IL6&#65533;b&#65533;k&#65533;Q&#65533;9x&#65533;V&#65533;(T&#65533;&#65533;&#65533;&#65533;&#65533;Y5&#65533;&#236;&#819;&#65533;&#65533;W&#19912;)&#65533;&#65533;:&#65533;K&#1253;3eCj&#65533;5&#65533;Z&#65533;Te'&#65533;*?&#65533;-b&#65533;g&#65533;&#1869;d&#65533;&#65533;&#65533;&#65533;[&#65533;&#65533;V&#65533;.l&#65533;Q&#65533;&#65533;&#65533;q9&#65533;>&#65533;&#65533;&#65533;&#65533;3&#65533;&#65533;>&#65533;/&#65533;c&#65533;&#65533;&#65533;&#1976;)TiFI&#65533;&#65533;?&#65533;e`&#65533;&#65533;&#65533;&#65533;&#65533;&#65533;&#65533;&#65533;@&#65533;&#65533;+&#65533;&#65533;&#65533;&#65533;&#65533;&#65533;&#65533;&#65533;tHWa&#65533;u&#65533;&#65533;&#65533;&#65533;&#65533;&#65533;&#65533;8&#65533;&#65533;q 
;&#65533;Xq	&#65533;&#65533;&#65533;&#65533;u&#65533;;Y&#65533;&#65533;&#65533;&#65533;&#65533;!&#65533;&#65533;&#65533;&#65533;&#65533;&#65533;&&#65533;c&#65533;2y&#65533;&#65533;t
&#65533;`4&#65533;&#65533;>&#65533;$&#65533;jL&#65533;&#1321;&#65533;&#65533;0&#65533;&#65533;+&#65533;pN&#65533;i&#65533;&#65533;&#65533;&#537;nf&#671;E$&#328;&#65533;&#65533;u&#65533;V.;z_&#65533;&#65533;E&#65533;mt^<E&#65533;&#65533;&#65533;B&#65533;&#1153;&#65533;&#65533;J&#65533;&#65533;&#65533;G&#65533;H5h&#65533;&#65533;i)?&#65533;1U&#65533;E+*&#65533;&#65533;:&#65533;dE&#65533;t-&#65533;7&#65533;&#65533;'&#65533;&#65533;f&#65533;&#65533;/&#65533;&#65533;1Sx&#65533;5&#65533;A&#65533;&#65533;&#65533;&#65533;&#65533;&#65533;v#&#65533;&#65533;&#65533;&#65533;f&#65533;&#152;&#65533;*&#65533;q&#65533;&#258;3&#65533;&#65533;&#65533;:(&#65533;&#65533;&#65533;+:&#65533;eA&#65533;7E&#65533;&E@&#65533;&#65533;&#65533;9gq&#65533;&#65533;[&#65533;&#65533;&#65533;&#65533;&#65533;_&#65533;r@/&#65533;&#1031;BC&#65533;k&#65533;&#65533;&#65533;9~&#65533;\&#65533;&#65533;&#65533;?FHh&#65533;F&#65533;&#65533;&#65533;&#65533;&#65533;5&#65533;"Q&#65533;q5si&#65533;8t%t7s@&#65533;&#65533;l&#65533;7&#65533;s&#65533;&#65533;&&#65533;k6D&#65533;(&#65533;&#65533;&#65533;]$&#65533;&#65533;&#65533;&#65533;
&#65533;k&#65533;&&#65533;,&#65533;&#1845;&#65533;W&#65533;&#65533;&#10519;i&#65533;*&#65533; d&#65533;"F-Jd&#65533;!A&#65533;*$Q"&#65533;&#65533;a&#65533;xhb!B&#65533; &#65533;&#65533;&#65533;O<y&#65533;&#65533;&#65533;&#1223;J?.]&#65533;	d&#14490;&#65533;Ajt&#65533;#&#65533;;x&#65533;&#65533;&#65533;X&#65533;&#65533; A&#65533;*"&#552;&#1123;F&#65533;&#65533;t&#65533;Q&#65533;BE&#65533;&#65533;O:s&#65533;&#65533;yG&#65533;&#65533;<|b^&#65533;g%&#65533;&#65533;|R&#65533;&#65533;#7e&#65533;E&#65533;&#65533;&#65533;&#65533;J&#65533;!&#65533;&#65533;&#65533;&#65533;&#65533;&#65533;&#65533;&#65533;O;&#65533;&#2041;c&#65533;;&#65533;?&#65533;gs5k&#65533;&#65533;&#65533;S&#65533;&#65533;&#65533;W:u,G&#65533;&#65533;&#989;&#65533;%Y&#65533;&#65533;:'&#65533;X&#65533;_&#2020;A&#65533;[&#65533;&#65533;3h&#65533;&#529;&#65533;&#65533;&#65533;&#65533;&#21286;&#65533;&#65533;&#65533;<&%K&#65533;\&#65533;7n&#65533;&#65533;	^&#65533;Y@ W&#65533;&#1107;&#65533;&#65533;6l&#1580;&#65533;&#65533;&#65533;&#860;&#65533;&#65533;&#65533;&#65533;&#65533;&#65533;&#65533;|z&#65533;l@&#65533;z5j&#1176;Q&#65533;&#65533;&#65533;&#1094;up&#65533;&#65533;FznLG|&#65533;M'e&#65533;7&#65533;_e'Zd&&#65533;&#65533;&#65533;&#65533;&#65533;Vvh&#1414;&#65533;&#35153;&#65533;g&#65533;&#65533;ap&#65533;&#65533;6&#65533;o&#65533;w&#65533;yn 8&#65533;&#65533;5'&#65533;I~&#65533;G&#65533;&#65533;&#65533;Fg&#65533;&#65533;&#65533;*&#65533;&#65533;&#65533;O&#65533;a&#65533;}&#65533;A&#65533;z&#65533;&#65533;Z>&#65533;$&#65533;&#65533;(&#65533;&#65533;\m&#65533;&#65533;d&#65533;m&#65533;&#65533;&#1953;&#65533;N&&#65533;I$&#65533;%&#65533;>u&#65533;Em4&#65533;&#65533;o&#65533;&#65533;&#65533;&#65533;&#65533;e&#65533;Q&#401;d&#65533;a&#65533;&#65533;r^&#65533;FG&#65533;j&#65533;Yg&#65533;&#65533;qq&#65533;xG&#65533;m&#65533;&#65533;&#65533;h&#65533;(&#65533;Iz&#65533;H`"&#65533;a&#65533;Y#&#65533;H &#65533;&#65533;z&#65533;Cye&#65533; &#65533;$l"&#65533;$&#65533;&#65533;!&#65533;(&#65533;&#1416;JxZuy&#65533;K&#65533;&#65533;&#65533;G R&#65533;R&#65533;,RHV$9G&#65533;&#65533;&#65533;9v&#65533;Om&#65533;&#65533;&#65533;x@]{&#560;&#65533;0&#365;#&#65533;8bP&#65533;z&#65533;&#65533;.`&#65533;&#932;&#65533;"&#65533;J&#65533;#&#65533;k,&#65533;&#65533;&#65533;$&#65533; I&#65533;&#65533;&#65533;5\Qb!&#46127;&#65533;&#65533;&#65533;&#65533;&#65533;d{PB&#65533;d;"&#65533;r&#561; /4PT&#65533;&#1291;!&#65533;&#65533;&#65533;e&#65533;|&#65533;&#65533;&#65533;[1&#65533;j&#65533;QM&#1296;w&#65533;&#65533;&#65533; 4&#65533;&#65533;l&#65533; [P#&#65533;4&#65533;&#561;C&#65533;\&#65533;&#1288;&#65533;&#65533;#Ws&#65533;&#65533;FHy&#65533;+ &#65533;&#65533;akb&#65533;tDTd&#65533;#&#65533;4b&#65533;by&#65533;!a&#65533;&#65533;&#65533;RL&#65533;&#65533;$&#65533;<&#65533;$M&#65533;8$&#65533;&#65533;&#65533;&#65533;&#65533;{&#65533;&#65533;&#65533;&#65533;&#65533;&#65533;F&#65533;x&#65533;&#65533;&#65533;&#65533;&#65533;&#65533;.[} &#65533;&#65533;wtT&#65533;&#65533;S5&#65533;&#65533;&#65533;?_&#65533;&#65533;&#65533;&#65533;*R&#65533;&#65533;&#65533;&#65533;&#65533;&#65533;&#65533;&#455;&#65533;&#65533;^&#65533;@&#693;&#65533;cq[Xt&#65533;&#65533;&#65533;ax&#65533;&#65533;[{&#65533;&#1382;\&#65533;&#65533;A&#65533;&#65533;&#65533;&#65533;&&#65533;&#65533;&#65533;&#65533;R]j&#65533;&#65533;&#65533;&#65533;&#65533;&#65533;X
&#65533;&#65533;v&#65533;T&#65533;{&#65533;&#65533;U^	*&#65533;&#65533;-n&#65533;&#65533;W&#65533;u86&#65533;g&#65533;&#65533;&#65533;&#65533;|&#65533;&#65533;a&#65533;{&#225;&#65533;4C&#65533;'EJG$&#65533;pv&#65533;&#65533;&#65533;r&#65533;&#65533;G&#65533;&#65533;&#65533;&#65533;&#65533;&#65533;&#65533;6&#65533;&#65533;Td&#65533;'&#65533;'&#65533;o&#65533;&#65533;r&#65533;&#65533;&#65533;&#65533;QT&#65533;R&#65533;&#65533;&#65533;&#65533;&#65533;Pk8&#65533;&#65533;`&#65533;~A&#65533;r&#65533;v&#219;&#65533;&#65533;U=&#65533;MP&#65533;&#65533;&#65533;&#65533;(>JTb&#65533;&#65533;2&#65533;=&#65533;'=h0&#65533;&#65533;&#65533;$&#65533;\H8t&#65533;&#65533;5 &#65533;i&#65533;&#65533;&#65533;&#65533;D*&#65533;ahp&#221;&#65533;W8&#65533;!&#65533;B&#65533;Oh&#65533;&#65533;&#65533;)&#65533;fj&#65533;O&#65533;&#65533;:&#65533;&#65533;3&#65533;&#65533;V&#65533;&#65533;in P&#290;&#65533;&#65533;&#65533;$cR&#65533;&#65533;&#65533;0&#1281;y&#65533;&#254;&#65533;&#65533;&#65533;&#65533;];&#65533;V&#65533;&#25648;-&#65533;Gt&#65533;&#65533;&#65533;=&#65533;d5&#65533;&#1636;&#65533;&#65533;&#65533;@Lr&#65533;!&#65533;&#65533;[V&#65533;&#65533;&#65533;Ap&#65533;$&#65533;/&#65533;&#65533;&#65533;09V&#65533;J&#65533;6&#65533;&#65533;vy&#65533;E&#11173;&#65533;d&#65533;Zb
&#65533;&#65533;D&#65533;M&#65533;&#65533;&#65533;$&q	K8"IF&#65533;V6a1&#65533;j&#65533;&#65533;DN&#65533;&#65533;&#65533;%&#65533;&&#65533;$&#65533;&#65533;&#65533;&#65533;H&#65533;&#65533;8D &#65533;&#65533;&#65533;&#65533;&#65533;&#65533;&#65533;Q&#65533;R&#65533;b&#65533;#&#65533;0?&#65533;&#65533;A&#65533;&#65533;&#65533;JN W&#65533;HH&#65533;Xi&#65533;>&#65533;J`&#65533;&#65533;&#65533;#&#65533;&#65533;&Mk&#65533;DR&#65533;&#65533;&#65533;&#18717;%&#1238;A&#65533;&#65533;&#65533;A&#65533;&#65533;&#65533;2w&#65533;C8&#65533;&#65533;&#65533;%>
0&#65533;6&#65533;jQ&#65533;F(r&#65533;&#65533;&#65533;A&#65533;t&#65533;&#973;&#58425;~&#65533;eY&#65533;F,a%&#65533;&#65533;&#65533;8)&#65533;F&#65533;f&#65533;+&#65533;P&#65533;&#65533;&#65533;lo&#65533;&#65533;$&#65533;&#65533;!D&#65533;&#65533;&#65533;&#65533;&#65533;&#65533;b&#65533;SE-&#65533;&#65533;&#65533;KD$K&#728;&EyU&#65533;j7$&#780;&#65533;&#65533;=&#65533;ebs&#65533;&#65533;&#65533;&#65533;/yIa&#65533;I5a1&#65533;#~xl&#65533;Jt$4&#65533;&#65533;&#65533;s&#65533;N&#65533;g&#65533;4&#65533;<&#65533;&#65533;L';L&#65533;:c	&#65533;-D&#65533;&#65533;&#65533;(Hx&#65533;&#65533;(sV&#65533;9&#65533;TI&#454;>}f=&#65533;&#65533;&#65533;u.t<&#1865;D&#65533;~&#65533;&#65533;7&#65533;A.&#65533;&#65533;&#65533;%&#65533;04
&#65533;d&#65533;2&#65533;JdH!&#65533;&#65533;&#65533;&#65533;.`A&#65533;&#65533;&#65533;{&#65533;``1$&#65533;&#65533;&#65533;&#65533;O&#65533;P&#65533;-X&#65533;
U&#65533;&#65533;+L,xaSd&#65533;!&#65533;mX_&#65533;&#65533;W&#1026;&#65533; &#65533;8&#65533;_&#1026;.&#65533;b&#65533;*&#65533;&#65533;!&#65533;&#65533;&#65533;&#65533;&#65533;Af&#65533;&#65533;&#65533;z&#65533;&#65533;`&#65533;U&#65533;2&#65533;0&#65533;&#65533;0&#65533;&#65533;HFC&#65533;$&#65533;&#65533;	&#65533;b&#65533;W)&#65533;&#65533;#&#65533;&#65533;_hz&#65533;>&#65533;'&#65533;E&#65533; &#65533;`&#65533;&#65533;&#65533;MF&#65533;y&#65533;u&#65533;&#65533;&#65533;i+&#65533;&#65533;&#65533;&#65533;p&#65533;;$&#65533;;&#65533;`h&#65533;&#65533;&#65533;eDdj&#65533;&#65533;G6&#65533;!I&#65533;&#65533;&#65533;j&#65533;);&#65533;H&#65533;Y1(da&#1708;&#65533;&#65533;&#65533;&#65533;K&#65533;h&#65533;&#65533;&#65533;`P&#65533;ti&#65533;&#65533;c&#65533;&#65533;2Mo&#65533;&#65533;&#65533;H6&#65533;&#1485;l&#65533;&#65533;&#65533;+SX&#65533;&#65533;&#65533;&#65533;&#65533;d&#65533;$0&#65533;	Mx"&#65533;&#65533;D(@&#65533;	K&#65533;&#65533;&#65533;&#65533;&#65533;+&#65533;&#65533;&#65533;&#65533;IT&#65533;&#65533;&#65533;&0A	&#65533;:&#65533;&#65533;&#764;&#65533;T&#65533;e2&#65533;=b&#65533;d&#65533;@&#65533;&#65533;&#65533;*"&#1813;p+_#AOf+;&#1936;&#65533;&#65533;[&#65533;&#65533;&#65533;m&#65533;M&#65533;X&#65533;&#65533;N&#65533;I&#65533;;&#1826;u#&#65533;&#65533;&#65533;&#65533;X&#65533;&#65533;&#65533;2&#65533;&#65533;&#65533;X&#65533;=&#65533;&#65533;v&#65533;&#65533;8&#65533;Xi5"&#65533;%-&#65533;&#65533;FP&#65533;&#65533;r" &#65533;&#65533;&#65533;&#65533;&#65533;,&#65533;\;;N&#65533;&#65533;&#65533;,0&#65533;\&#65533;&#65533;&#65533;3&#65533;!&#65533;&#65533;&#65533;&#1101069;H&#65533; 5YJ&#2006;M&#65533;k_&#65533;&#65533;&#65533;C&#65533;"&#65533;[&#65533;diQ=H&#65533;1,V&#65533;d&#65533;z&#744;s&#23184;&#65533;&#65533;&#65533;&#65533;w&#65533;&#65533;&&#65533;&#65533;&#65533;%,y&#65533;sX&#1237;I1&#65533;<&#65533;&#65533;&#65533;X&#65533;&#65533;.)&#65533;9&#65533;l&#65533;dE4&#65533;H&#65533;RU&#65533;&#65533;<5L<&#65533;K&#65533;K&#65533;&#65533;&#65533;u&#65533;{&#65533;R&#1152;<&#65533;<&#65533;&#65533;1G&#65533;&#65533;&#65533;&#65533;&#65533;&#65533;&#65533;gJWJC&#65533;&#65533;/&#65533;&#65533;&#65533;&#65533;J&#65533;x&#65533;?&#65533;&#65533;Dh&#65533;&#65533;&#65533;"&#65533;&#65533;^&#65533;B&#65533; &#65533;6&#65533;QS&#65533;5q&#65533;&#65533;&#65533;(0&#65533;~&#65533;'F~&#65533;@&#65533;1&#65533;&#65533;[&#65533;B&#65533;`)#y&#65533;&#65533;~&#65533;&#65533;);*7"&#65533;&#65533;_&#65533;)&#65533;&#65533;&#65533;V&#65533;B&#65533;&#65533;|/pa&#65533;O>&#65533;&#65533;o&#65533;g&#65533;
X&#65533;&#65533;O&#65533;.tt&#65533;pA&#856157;H&#65533;&#65533;&#65533;&#65533;&#65533;&#65533;&#65533;&#65533;m Z&#65533;&#65533;&#65533;&#65533;&#65533;&#65533;&#65533;&#65533;&#65533;0J&#65533;&#65533;&#65533;A&#65533;J	X4J&#65533;&#65533;&#65533;&#65533;&#65533;r&#65533;&#65533;J&#65533;gFR&#65533;=1&#65533;&#65533;x[&#65533;O&#65533;&#65533;W&#1551;y&#65533;&#65533;&#65533;xY&#65533;(.ER&#1225;&#65533;&#65533;Yk&#65533;&#65533;e&#65533;J,&#65533;Ox &#65533;u&#65533;&#65533;&#65533;&#65533;g\G&#65533;Io&#65533;&#65533;!&#65533;U&#65533;&#65533;&#65533;&#65533;&#65533;EZ&#65533;,&#65533;&#65533;&#65533;&#65533;&#65533;&#65533;&#65533;	PxY!,&#65533;9e&#186;a&#65533;&t&#65533;'x&#65533;&L&#65533;^&#65533;TG1&#65533;&#65533;8&#65533;Z&#65533;$&#65533;&#65533;&#65533;&#65533;_UB&0&#65533;%d&#65533;&p't(&#65533;&#65533;)&#65533;B)\&#65533;)&#65533;'l&#65533;&#65533;i&#65533;&#65533;&#65533;Ri&#65533;%&#65533;&#65533;$N&#65533;%<&#65533;&#65533;&#65533;U&#65533;XK!x&#65533;T0&#65533;(&#65533;#&#65533;&#65533;&l&#65533;&h&#65533;-&#65533;%T&#65533;&#65533;&#65533;'&#65533;&#65533;0&#65533;B)&#65533;&#176;&#65533;!'&#65533;22&#65533;0&#65533;&#65533;'tB&X$L&#65533;&#65533;L&#65533;&#65533;Z&#65533;IK&#65533;H&#1611;&#65533;&#65533;"&#65533;S&#65533;@%&#65533;B&#65533;&#65533;Y&#65533;&#65533;&#65533;&#1324;u&#1782;p&#65533;h&#65533;&#65533;!)&#65533;#&#388;&#1903;&#65533;&#65533;&#65533;&#65533;&#65533;HM&#65533;L&#65533;&#65533;&#65533;(&#65533;t&#65533;&#65533;&#65533;&#65533;\&#65533;|&#65533;&#65533;iAL&#65533;g&#65533;&#65533;&#65533;&#65533;&#65533;K&#65533;,&#65533;&#65533;hM&#612;&#65533;C&#65533;X&#65533;4&#65533;&#65533;&#65533;82&#65533;C&#65533;`d&#814;&#65533;&#65533;&#65533;&#820;XJ&#65533;K&#509817;&#65533;Ie&#65533;&#65533;[&#65533;&#65533;&#65533;O&#65533;Q&#1773;&#65533;&#65533;x&#65533;&#65533;&#65533;&#65533;u&#65533;A&#65533;A&#65533;X&#65533;mA&#65533;eA&#65533;&#65533;&#65533;u&#65533;&#65533;&#65533;&#65533;&#65533;Fq&#65533;&#65533;U&#65533;&#65533;XW&#65533;&#65533;&#65533;&#65533;One&#65533;&#65533;&#65533;&#65533;&#65533;&#1374;&#65533;&#65533;E &#65533;X&#65533;]&#65533;&#65533;]&#65533;t&#65533;&#65533;&#65533;&#1574;&#65533;&#65533;&#65533;!`X&#65533;}_\&#65533;&#65533;Y&#65533;\&#65533;L&#65533;&#65533;L&#65533;&#65533;&#65533;^&#65533;}&#65533;&#837;Q&#65533;&#65533;A}	&#65533;H&#65533;4&#65533;&#65533;&#65533;_,_&#65533;&#1296;~!|m
&#65533;1J&#65533;Q&#65533;^eJ&#65533;[ &#287;h&#65533; &#65533;@&#65533;`JAP&#65533;&#65533;&#65533;&#65533;X&#65533;g8&#65533;p&#65533;u&#65533;Z"&#65533;&#65533;&#65533;&#65533;&#65533;}u&#65533;&#65533;lB'l&#65533;&#65533;}&#65533;r&#65533;&#65533;xAq:&#65533;&#65533;&#65533;Aob&#65533;&#65533;\PX&#65533;z&#65533;j&#65533;}&#65533;X%&#65533;Q2&#65533;&#65533;8&#65533;&#65533;&#65533;&#65533;&#65533;&#65533;&#65533;&#65533;Q^G&#65533;A&#65533;&#65533;&#65533;&#65533;&#65533;&#65533;\&#65533;&#65533;&#65533;&#65533;QucSH]B&#65533;&#392;&#65533;x&#65533;&#65533;&#65533;&#521;&#65533;&#65533;l&#65533;@&#65533;&#65533;E&#65533;&#65533;&#65533;,&#65533;G&#65533;&#65533;4N&#65533;&#65533;y&#65533;A&#65533;d&#65533;X&#65533;Vs&#328;chFv&#65533;&#65533;<&#65533;&#65533; &#65533;X&#65533;I&#65533;s&#65533;wdN&#65533;&#65533;A&#65533;RJ&#65533;&#65533;h&#65533;&#65533;&#65533;E&#65533;&#65533;v&#65533;(w&#1034; &#65533;U?&#65533; &#65533;D&#65533;&#65533;&#65533;&#65533;Z&#65533;4&#65533;;&#65533;&#65533;&#65533;`&#65533;t&#65533;E#&#65533;&#65533;%&#50036;&#65533;&#65533;#"p3q[Z&#65533;=&#65533;O&#65533;p&#65533;&#65533;&#65533;D&#1005;&#65533;L&#65533;&#1403;&#65533;U&#65533;&#65533;=&#65533;&#65533;/&#65533;"&X&#65533;%&#65533;&#65533;-&#65533;&#65533;!*%D&#65533;%T&#65533;$&#65533;&#65533;CDD&#65533;&#65533;&#65533;\@&#65533;&#65533;
&#65533;H&#65533;&#65533;&#65533;&#65533;D&#65533;&#65533;F&#65533;&#65533;o&#65533;O&#65533;5W&#65533;&#65533;^&#65533;&#65533;&#65533;*K&#1584;&#65533;&#1618;&#65533;}M&#65533;&#65533;&#65533;&#65533;&#65533;&#65533;&#65533;R&#65533;&#65533;J&#65533;&#65533;G&#65533;&#65533;}&#65533;&#65533;&#65533;&#65533;&#65533;&#65533;YA<&#65533;&#65533;&#65533;f&#65533;&#65533;'aEFeL]&#65533;E&#65533;&#65533;i&#65533;&#65533;&#65533;`&#65533;&#65533;&#65533;t&#65533;H&#65533;&#65533;&#65533;s&#65533;Fd&#65533;Gs9&#65533;&#65533;&#65533;nx&#65533;&#65533;o&#65533;F
&#65533;^&#65533;&#65533;&#65533;p&#65533;E	EH&#65533;8&#65533;U&#65533;&#65533;&#574;&#65533;&#65533;LX`&#65533;&#65533;i&#65533;\z&#65533;&#65533;$&#65533;&#65533;oH%&#65533;&#65533;&#65533;&#65533;LI&#65533;&#65533;&#65533;&#65533;2ze%P	&#65533;%&#65533;`J&#65533;&#65533;T_ e&#65533;A&#65533;}&#65533;&#65533;&#65533;&#65533;!&#65533;&#805;p'r>&#3126;&#65533;u&#65533;{uA&#65533;&a^A<H&#65533;&#65533;mAu&#65533;&#65533;:&#65533;&#65533;&#65533;&#65533;&#65533;He&#65533;W&#65533;Q&#65533;&#65533;%&#65533;U&#65533;&#65533;:&#65533;~1&#65533;&#65533;&#65533;=&#593;H`&#65533;|U%}%&#65533;&#65533;&#65533;bm&#65533;x&#65533;&#65533;&#65533;QX\&#65533;l9&#65533;l&#65533;&#65533;&#65533;mA&#65533;$
&#65533; &#65533;(&#65533;s&#65533;&#65533;&#65533;&#65533;&#65533;%&#65533;&#65533;`&#65533;&#65533;&#65533;`{0Z&#65533;&#65533;&#65533;Nz&#65533;&#65533;\&#65533;&#65533;&#1016;\&#65533;&#65533;b&#65533;&#65533;QU&#65533;&#65533;0&#65533;k&#65533;r&#65533;Fk&#65533;A &#65533;&#65533;&#65533;W&#65533;&#65533;g&#65533;A(_|Q&#65533;A &#65533;E0&#65533;:uD&#65533;EL)&#65533;p&#332;&#65533;G
&#65533;A&q&#65533;H)BC&#65533;&#65533;Hu&#65533;Ym&#65533;,&#65533;&#65533;v&#65533;&#65533;^X&#65533;&#65533;&#65533;&#65533; &#65533;h&#65533;EI&#65533;hA&#65533;n@&#65533;1&#65533;4&#65533;MnE&#65533;UQ&#65533;&#65533;vL&#65533;W&#65533;&#65533;Bl0X&#65533;&#65533;&#65533;&#65533;&#65533;OY&#65533;E&#796;&#65533;h&#65533;`&#1400;$&#65533;8Pj&#65533;My&#65533;&#65533;I&#65533;&#65533;He&#65533;&#65533;&#65533;a&#65533;&#65533;=&#65533;&#65533;P&#65533;q G~&#65533;&#65533;lL&#65533;&#65533;&#1436;&#1100;&#65533;&#65533;&#65533;d&#65533;&#65533;&#65533;.&#65533;.&#65533;&#65533;&#561;&#65533;0Qq&#65533;&#65533;&#65533;&#65533;0d&#65533;&#65533;&#65533;&#65533;&#65533;&#65533;&#65533;!X&#65533;&#65533;&#65533;&#65533;I)&#65533;&#65533;&#65533;0G&#65533;lOT&#25317;X&#65533;!X:&#1128;&#65533;D&#65533;&#65533;&#65533;&#65533;A&#65533;X8&#65533;&#65533;&#65533;&#65533;&#65533;&#65533;&#65533;]AnB&#65533;&#65533;f&#65533;&#65533;-v&#65533;&#65533;&#65533;&#65533;Q&#65533; &#65533;&#65533;ul&#464;&#65533;&#65533;\&#65533;Q&#65533;&#65533;&#65533;&#65533;&#65533;^)&#65533;B&#65533;&#65533;&#65533;%f ^&#65533;&#65533;P}&#65533;a&#65533;p&#65533;
N&#65533;"32zL&#65533;&#65533;&#65533;&#65533;&#65533;&#65533;&#65533;&#65533; }&#65533;eoB&#65533;g&#65533;&#65533;c&#65533;]Q&#65533;&#65533;&#65533;t&#1323;&#65533;Z&#1864;&#65533;&#65533;&#65533;W4W&#65533;&#65533;A&#65533;i&#65533;&#65533;F&#65533;h&#4249;&#65533;&#65533;jJe&#428;ndm&#946;B&#642;&#65533;&#65533;&#65533;&#65533;qXw"	&#65533;&#65533;&#65533;&#65533;G&#65533;U-3&#65533;&#65533;&#65533;z- l&#664;&#65533;Yr&#65533;5&#65533;&#65533;bl&&#65533;(&#65533;D&#65533;&#65533;&#20902;&#65533;&#65533;&#65533;2&#65533;&#65533;&#65533;&#65533;a&#65533;&#65533;uAt
rD&#65533;{&#65533;Gyu&#65533;&#65533;g$&#65533;s&#65533;f&#65533;&#65533;6G&#65533;&#65533;vP&#65533; (&#65533;&#65533;u&#65533;Q&#65533;&#65533;s&#65533;&#65533;x&#65533;&#65533;&#1896;&#65533;=&#65533;&#65533;D.&#14231;&#65533;l&#65533;&#65533;&#65533;&#65533;&#65533;&#65533;&#65533;I&#65533;&#65533;&#65533;&#65533;&#65533;
&#65533;&#65533;&#65533;XCzA1J&#65533;Hs&#65533;&#987;m&#65533;hR'&#65533;A&#65533;"&#65533;%&#65533;&#65533;G&#65533;&#65533;&#41114;c&#65533;&#65533;
&#65533;&#65533;&#65533;&#65533;&#65533;&#65533;Y&#65533;&#65533;1&#65533;%w&#65533;Xqn0&#65533;miP&#65533;&#65533;&#65533;&#65533;y2&#65533;&#65533;&#65533;&#65533;&#65533;k&#65533;^lEW&#65533; RnD%&#65533;=
&#65533;&#65533;Pn!&#65533;&#65533;&#65533;LG&#65533;^&#65533;&#65533;V&#905;&#65533;,q&#65533;s<&#65533;mlI&#65533;m&#1176;&#65533;&#65533;&#65533;&#65533;R&#65533;]W&#65533;&#65533;l\&#65533;&#65533;&#597;&#65533;&#65533;_&#65533;]It&#359;&#65533;&#65533;[ W J&#65533;&#65533;&#65533;HHKI&#65533;F&#65533;&#65533;E;VORR~n&#65533;j&#65533;d%e&#65533;&#65533;yPI&#65533;&#65533;&#65533;&#65533;,&#65533;&#65533;&#65533;&#65533;@&#65533;s&#65533;qg&#65533;u=J&#65533;2Q&#65533;&#65533;&#65533;&#65533;&#65533;O %&#65533;&#65533;&#65533;Z:_&#65533;&#65533;{&#1367;e&#65533;u&#1063;p&#65533;&#65533;uF&#65533;PtoKJ&#65533;&#65533;&#65533;5&#65533;&#65533;i&#65533;&#65533;&#65533;Wvz&#65533;&#65533;&#65533;&#65533;&#65533;(w&#65533;M&#65533;6&#65533;PJ&#65533;&#65533;&#65533;apd&#65533;ln&#1781;J,Wn]&#65533;&#65533;G&#65533;&#65533;&#28704;&#65533;)hk@&#65533;&#65533;H&#65533;\&#481;&#65533;&#65533;&#65533;z&#65533;&#65533;~&#65533;&#65533;ld&#65533;&#65533;\&#65533;&#65533;&#65533;H!,&#65533;&#65533;&#65533;&#1098;e&#1508;r&#65533;&#65533;&#65533;%qH&#65533;&#65533;A&#65533;F&#65533;&#65533;&#65533;&#65533;X&#65533;H&#65533;&#65533;hDhQX&#65533;&#65533;XF&#585;&#65533;&#65533;Lw&&#65533;&#510;Z&#65533;&#65533;$&#65533;Mo&#65533;A&#65533;&#50115;\&#65533;o&#65533;^&#65533;&#65533;&#65533;F&#65533;&#65533;G
&#65533;&#65533;N^8&#65533;&#1121;Tt&#65533;5X&#65533;I&#580;"&#65533;&#1478;&#65533;}O g&#65533;&#1484;P&#65533;p&#65533;I{&#65533;m8&#65533;P}&#65533;W8c&#65533;{5JV&#65533;3&#65533;&#65533;(&#65533;&#358;Y&#65533;&#65533;TG&#65533;&#65533;&#65533;g&#65533;8&#65533;V4&#65533;]&#65533;q&#65533; !&#65533;g&#65533;0.&#65533;-&#293;&#65533;&#65533;P&#65533;&#65533;&#65533;t4&#65533;l&#65533;&#65533;pAc6-aVA&#994;&#65533;Z&#65533;&#65533;O&#65533;9&#65533;&#65533;4&#65533;$AfRA<&#65533;&#65533;A&#65533;A&#65533;&#65533;&#65533;&#65533;&#65533;L&#65533;&#65533;&#65533;4&#65533;TD/&#65533;&#65533;&#65533;,dUBr&#957;Pd&#65533;&#65533;?&#65533;o&#65533;&#65533;TH&#65533;&#65533;+W&#65533;&#65533;P&#65533;j&#65533;&#65533;c&#65533;AQ&#65533;e&#65533;q&#65533;U&#65533;u&#65533;&#65533;&#65533;&#65533;&#65533;&#65533;&#65533;m&#65533;&#65533;&#65533;&#65533;&#65533;.&#324;&#65533;$&#1757;EP&#65533;&#65533;"&#65533;\7&#65533;&#65533;&#65533;&#65533;&#65533;&#1072;&#65533;&#65533;D&#65533;&#65533;&#65533;$&#65533;&#65533;\FW&#65533;&#65533;`&#65533;&#65533;&#65533;&#65533;&#65533;Ya&#65533;Y&#65533;lLG&#65533;E&#65533;T&#65533;&#65533;&#65533;JCE&#65533;i&#65533;J&#533;&#65533;&#65533;Y[&#65533;]&#65533;s&#65533;&#65533;&#65533; IK&#65533;&#65533;&#65533;z&#65533;dl&#65533;&#65533;I&#1259;&#65533;&#65533;&#65533;B &#746;&#65533;p&#65533;&#65533;&#1053;&#65533;&#65533;d&#65533;&#65533;&#65533;&G&#65533;
F
&#65533;&#65533;&#65533;&#65533; &#65533;?&#65533;B&#1746;A]J&#65533;&#65533;AcX&#65533;&#65533;&#65533;y&#65533;&#65533;6`&#65533;&#65533;C&#65533;&#259;&#65533;&#65533;&#65533;L&#65533;TF&#65533;&#65533;CmF&#65533;&#277;&#65533;&#65533;U&#65533;&#65533;&#65533;&#45742;&#65533;&#65533;&#65533;&#65533;JJ:&#65533;&#65533; ]&#65533;Ad,&#65533;&#65533;Y&#65533;&#65533;d&#65533;[Hx&#518;|H&#65533;K&#65533;bi&#65533;&#779;&#65533;YD&#65533;R`dO&#65533;&#343;&#65533;Da&#65533;&#65533;r&#65533;A&#289;&#65533;&#1416;&#1015;;&#65533;&#65533;&#65533;&#65533;&#1336;&#65533;E&#65533;&#65533;&#65533;ba&#65533;&#525;&#65533;&#65533;vX_&#65533;KR&#65533;&#65533;&#65533;&#35008;&#65533;U&#65533;~p]m8&#65533;&#65533;&#65533;a&#65533;&#65533;	m&#65533;&#65533;|a-&#65533;&#65533;&#65533;&#65533;0P\[&#506;&#65533;&#65533;}&#65533;&#65533;&#65533;p&#65533;3&#65533;9&#65533;&#65533;&#65533;&#65533;&#65533;^&#65533;&#65533;&#65533;1g}5&#65533;{&#65533;p&#269;p&#1865;&#65533;&#65533;A&#65533;&#65533;NWf&#65533;&#65533;&#65533;&#65533;SY
N(1f&#1332;&#65533;#&#65533;&#926;A&#65533;*:&#65533;'&#65533;3l&#1976;#%K&#65533;6h&#65533;D&#65533;&#10637;&#65533;5lF&#65533;aM)S&#65533;&#65533;&#65533;b&#65533;	2c&#65533;`&#65533;r&&#65533;7&#1744;3&#65533;	&#65533;*[&#65533;X!sG&#65533;/Q&#65533;&#561;&#65533;&&#65533;3n&#65533;d&#65533;&#65533;&#65533;&#861;9gl&#65533;	&&#65533;8m&#65533;&#65533;&#65533;&#37261;&#65533;&#65533;n&#65533;&#265;3&#65533;N&#65533;>}&#65533;&#65533;&#65533;S&#65533;&#924;&#65533;n&#1420;$G;x&#65533;&#65533;s&#65533;a<z&#65533;&#65533;&#65533;+8?~&#65533;d&#65533;&#65533;&#65533;?~&#65533;&#1809;&#65533;F&#857;1b&#672;9Y&#65533;&#65533;z&#65533;&#65533;&#7367;1&#65533;>&#65533;&#65533;&#65533;&#65533;&#65533;&#65533;&#65533;&#65533;m&#65533;&#65533;I&#65533;&#65533; D&#65533;%Bt&#65533;P&#65533;B&#65533;5O&#65533;&#65533;&#65533;J&#65533;,]&#676;	&#65533;&#65533;L&#65533;.Uz&#65533;&#65533;&#65533; @&#65533;&#65533;&#65533;|(&#65533;"&#65533;&#65533;&#65533;~&#65533;&#65533;=&#65533;&#65533;*t&#65533;&#65533;&#65533;&#65533;i&#65533;&#65533;@d?&#65533;9&#65533;&#65533;1D
o&#65533;%\&#65533;&#65533;&#65533;Y&#65533;BC&#65533;p&#65533;&#65533;KD&#65533;DO&#65533;F &#65533;&#65533;&#65533;&#65533;,&#65533;&#65533;6D&#65533;C/&#65533;&#65533;*d&#65533;&#65533;a&#65533;F&#65533;S&#65533;B&#65533;&#65533;,&#65533;"&#65533;&#65533;#&#65533;<&#65533;#&#65533;9&#65533;&#65533;&#65533;&#65533;&#65533;&#65533;&#65533;c&#65533;&#65533;&#65533;o&#65533;>^&#65533;;&#65533;r5&#65533;&#65533;&#65533;&#65533;@&#65533;`l&#65533;&#65533;&#65533;X&#65533;&#65533;&#65533;&#65533;&#65533;<&#65533;&#65533;J9&#65533;&#65533;*&#65533;C5=ts&#65533;&#65533;*#DFEx&#65533;&#65533;F!D&#65533;"&#65533;{O&#65533;&#65533;&#65533;l&#65533;&#65533;J&#65533;d&#65533;&#65533;4&#65533;&#65533;&#65533;,&#65533;&#65533;&#65533;I$&#65533;$Hq&#65533;FRF&#65533;Z]&#65533;&#65533;E|<&#65533;	&#65533;&#65533;&#65533;-]&#65533;OI&#65533;&#65533;&#65533;L%&#65533;&#65533;Qbi&#65533;&#65533;&#65533;&#65533;L7&#65533;t&#65533;=&#65533;
&#65533;&#65533;,&#65533;&#65533;F&#65533;&#65533;&#65533;6&#1804;2&#65533;&#65533;xM&#65533;eN=&#65533;V$d<&#65533;&#389;&#65533;&#65533;-&#65533;}&#65533;W&#65533;&#65533;&#65533;I'6r;J:&#65533;77p[#&#65533;4F*&#65533;$&#65533;&#65533;
l&#65533;&#65533;&#60558;9&#65533;&#65533;&#65533;9&#65533;&#65533;&#65533;&#1972;&#65533;&#65533;8&#65533;'}&#65533;(-4&#65533; &#65533;d&#65533;&#65533;8&#65533;&#65533;E.&#65533;On#$5L&#65533;&#65533;&#65533;&#1104;&#65533;<;&#65533;&#65533;&#65533;&#65533;&#65533;&#65533;&#65533;&#65533;|&#65533;b&#65533;&#65533;&#65533;&#65533;&#65533;&#65533;x"8&#65533;r#i&#65533;6&#65533;PK4&#664;&#65533;&#65533;&#65533;&#65533;0&#65533;&#65533;4D&#65533;&#65533;/8$&#65533;	&#65533;&#65533;&#65533;&#1059;7&#65533;&#65533;&#65533;&#65533;1&#65533; C&#65533;&#65533;(#k4J2	o6&#65533;(#n1&#912;&#65533;$8&#65533;&#65533;#&#65533;&#65533;/&#65533;(&#65533;/&#65533;B&#65533;&#65533;4&#65533;&#65533;&#65533;;@&#65533;CF&#65533; )8&#65533;&#65533;&#65533;:&#65533;&#65533;&#65533;&#65533;&#65533;`&#65533;*&#65533;&#65533;7o&#65533;&#1080;&#65533;2&#65533;Hc&#65533;.&#65533;&#1027;;&#432;b&#65533;&#65533;&#65533;&#65533;&#65533;3&#65533;&#65533;*&#65533;&#65533;&#65533;?6&#65533;&#65533;],&#65533;&#65533;&#65533;[a&#65533;&#65533;&#65533;h&#65533;L3&#65533;&#65533;&#65533;_&#65533;[&#65533;&#65533;\&#65533;&#65533;>&#65533;&#65533;&#65533;&#65533;#&#65533;&#65533;3&#65533;&#65533;&#65533;#&#65533;&#65533;6&#65533;7&#65533;&#65533;26&#65533;g&#65533;&#65533;&#65533;&#493;-o_&#65533;-&#65533;&#65533;P&#65533;U&#65533;&#65533;D"&#65533;&#65533;&#65533;%4&#65533;	N\&#65533;&#65533;&#65533;&#65533;'4a&#65533;H4P=&#1025;&#65533;"q	LPBT&#65533;p_&#65533;`&#65533;&#65533;A0H&#65533;&#65533;T"
&#65533;\&#65533;2&#65533;&#65533;P#x&#65533;"&#65533;AD&#65533;|&#65533;*&#65533;\&#65533;R
&#65533;&#65533;"&#65533;&#65533;&#65533;C&#65533;Q\D#$1&#65533;IPp&#65533;&#1038;%F&#65533;AF<&#65533;>&#65533;&#65533;&#65533;&#65533;ED&#65533;&#65533;&#65533;&#65533;&#65533;$&#65533;S&#65533;Q&#65533;&#65533;
R&#65533;
&#65533;@&#65533;a1h&#65533;&#65533;&#65533;9hQ&#65533;&#65533;V{ &#65533;&@XF?&#65533;&#65533;&#65533;e&#65533;F&#65533;&#65533;?&#65533;]p&#65533;&#592;-&#65533;&#65533;~&#65533;&#65533;&#65533;&#65533;)&#65533;&#65533;dD$&#65533;hEG &#65533;!&#65533;lO&#65533;(DV&#65533;&#65533;&#65533;&#65533;,g&#65533;AZ&#65533;2&#65533;&#65533;&#65533;&#65533;##&#65533;r&#65533;:&#65533;UtRd&#65533;C8D&#65533;&#65533;&#65533;(&#65533;&#65533;f&#65533;qNc&#65533;U&#65533;=)&#65533;0&#65533;"&#65533;&#65533;&#65533;3&#65533;h=k3&#65533;I&#945;&#65533;S&#65533;K&#65533;&#65533;Bd2&#65533;&#455;5&#65533;OK&#65533;Y&#65533;e1 uzrK&#65533;&#65533;g&#65533;Z&#65533;I&#65533;&#65533;&#65533;KN&#139;n #&#65533;:&#65533;&#65533;q@K&#65533;&#65533;7&#65533;=&#65533;l&#65533;&#65533;&#65533;&#65533;2%&#65533;(kN
=I&#65533;&#65533;&#65533;&#65533;Hmk\3&#65533;&#65533;&#65533;&#65533;l$9#La&#65533;4<&#65533;&#65533;$n(&#65533;$%'&#65533;&#65533;!&#65533;b&#65533;I&#65533;&#65533;"m&#65533;X&#2212;&#65533;&#65533;&#65533;&#65533;IY&#65533;}&#65533;-n&#65533;R&#1100;&>&#65533;l=!&#65533;&#65533;&#34229;&#65533;54oj0&#65533;&#65533;&#65533;4&#65533;acp&#65533;&#65533;|&#65533;&#65533;/&#65533;k(&#65533;&#65533;&#160;83&#1025;rXC&#65533;&#65533;<&#65533;A&#65533;&#65533;&#65533;&#272;:&#65533;&#65533;dX&#65533;&#65533;&#65533;&#65533;$\A"2&#65533;&#65533;&#65533;&#65533; &#65533;&#65533;!b&#65533;C!A&#65533;;&#65533;akq&#65533;B&#65533;&#1046;2&#65533;9	&#65533;0&#65533;5&#65533;&#65533;/7&#65533;&#65533;&#65533;&#1168;&#65533;&#65533;&#65533;&#65533;5&#65533;<V7&#65533;&#65533;&#65533;!Mo&#65533;{&#65533;&#65533;>&#65533;tJ&#65533;&#65533;S!&#65533;s&#65533;&#65533;&#65533;&#628;!KuZQ&#1797;&#65533;&#65533;g[V&#65533;p&#65533;&#65533;&#65533;&#65533;,o&#65533;CdfC;Z&#65533;&#65533;:&#65533;#&#65533;)BB&#65533;&#65533;&#65533;&#65533;t&#65533;s&#65533;\B&#65533;GJ&#65533; &#65533;LX&#65533;&#65533;P&#65533;`&#284;&#65533;0&#65533;8ATDr$&j&#65533;X&#65533;R&#65533;&#65533;&#65533;W&#65533;Rct Cd&#65533;@&#65533;(&#65533;8&#65533;&#65533;&#65533;#&#65533;&#65533;&#65533;qU&#65533;%#&#65533;!_&#65533;f&#408; U&#65533;P$&#65533;&#65533;&#65533;&#65533;&#1319;B5ALl&#65533;&#65533;&#65533;D&#65533;Hu&#65533;JE&#65533;&#65533;5&#65533;&#65533;Z1&#65533;H&#65533;Bg&#65533;.c&#65533;F8BU&#65533;i&#65533;&#65533;&#65533;bR&#65533;&#65533;`&#65533;1&#65533;,L&#65533;3d&#65533;&#65533;p'&#65533;&#65533;&#65533;9&#65533;&#65533;Y{&#65533;<"&#65533;&#65533;Dt&#65533;&#65533;&#65533;&#65533;W&#65533;N%&#65533;&#65533;_&#65533;&#65533;&#65533;:&#65533;&#65533;&#65533;&#65533;P!*&#65533;#&#65533;R,+&#65533;&#65533;&#65533;fF&#65533;x&#65533;FYg:.Vi
&&#65533;-+&#65533;&#65533;&#65533;&7"&#65533;AC&#65533;s=&#65533;&#65533;z&#65533;&#65533;M&#65533;&#615;5u&#65533;M\s3>&#65533;&#65533;&#65533;>&#65533;[x&#65533;&#65533;5&#65533;&#65533;&#65533;&#65533;&#65533;&#65533;&#65533;&#65533;lxmi^Ot3&#1340;E$`&#65533;&#65533;F&#65533;&#65533;&#65533;0t&#65533;in@&#65533;Q&#65533;&#65533;&#65533;Kx&#65533;(Y&#65533;"2&#65533;&#65533;A&#65533;u&#65533;&#65533;2&#65533;&#65533;&#65533;NF&#65533;&#65533;&#65533;&#65533;&#65533;fg+u&#65533;c~f&#65533;&#65533;1&#65533;&#65533;&#65533;j&#65533;&#65533;Q&#65533;&#65533;&#65533;'P&#65533;vn>&#65533;4&#65533;&#65533;[iJ&#65533;&#65533;&#65533;L&#65533;&#65533;&#65533;&#65533;&#65533;~&#65533;DF&#65533;&#65533;&#65533;&#65533;4s&#65533;&#65533;D&#65533;&#65533;&#1537;_&#65533;B&#640;&#65533;&#65533;&#65533;&#65533;Gk&#65533;&#65533;&#65533;&#65533;n&#65533;&#65533;&#65533; &#65533;!H&#65533;&#65533;&#65533;&#65533;HN3=&#65533;,.&#65533;&#65533;" &#1094;.P&#65533;
b&#65533;Wn&#144;$dA"Z@&#65533;&#65533;&#65533;&#65533;"&#65533;u&#65533;C&#65533;&#65533;0&#65533;'&#65533;2&#65533;&#1039; &#900;?I
&#65533;&#65533;8er&#772;&#65533;&#65533;&#65533;&#65533;Q&#65533;&#65533;k&#65533; P?	&#65533;&#65533;PV&#65533;&#65533;,&#65533;I&#499;&#65533;L&#65533;&#65533;4&#65533;&#65533;&#65533;&#65533;r&#65533;n&#65533;*"?&#65533;&#65533;Me&#65533;&#65533;*_"8&#65533;&#65533;&#65533;&#65533;jb&#650;&#65533;H&#65533;$&#65533;&#65533;J&#65533;&#65533;&#1214;&#65533;&#1290;&#65533;'&#59276;B&#65533;&#65533;&#65533;u&#65533;&#65533;&#65533;&#65533;tq<d`JayVS&#65533;&#65533;&#65533;K	&#65533;&#65533;7&#65533;z&#65533;~'&#65533;&#65533;I&#65533;&#542072;&#65533;5q&#65533;	Z&#65533;&#65533;&#65533;p&#65533;&#65533;&#65533;E!)R?d:7IIQ&#183;GcL&#65533;M4*&#65533;cBT&#65533;(&#65533;&#65533;&#65533;&#65533;&#65533;h&#914;#D&#65533;&#65533;H&#65533;&#65533;&#65533;&#202;x&#65533;&#65533;&#65533;&#65533;VZd&#65533;,m&#65533;&#65533;K&#65533;d&#65533;&#65533;&#65533;G&#65533;#=PIV"&#65533;&#65533;ZD&#65533;L&#65533;&#65533;&#65533;&#65533;&#65533;D&#65533;&#65533;(&#65533;v)&#65533;v)&#65533;VL&#65533;(&#65533;&#65533;&#65533;&#65533;&#65533;d&#65533;&#65533;6&#65533;&#65533;.&#65533;&#65533;,J&#65533;aXcY&#65533;&#65533;"&#65533;&#65533;	&#65533;O&#65533;&#65533;<	&#65533;&#65533;h&#65533;&#65533;i>&#65533;&#65533;&#65533;&#65533;&#65533;0X#M&#8384;&#65533;b2&#65533;&#65533;&#65533;.&#65533;&#65533;&#65533;{&#65533;.&#65533;&#65533;bt&#65533;,x/&#65533;&#65533;_&#65533;-&#65533;&#65533;&#1718;&#65533;&#65533;
&#65533;&#65533; O&#65533;&#65533;&#65533;&#65533;b&#65533;&#65533;g&#65533;DB a&#65533;`_&#1677;n&#65533;`cT&#65533;&#65533;&#65533;d&#397;-&#65533;k*&#65533;0&#65533;_f&#65533;cg&#65533;&#65533;0D&#65533;g&&#65533;&#65533;&#65533;&#65533;&#65533;$LfXQ&#65533;&#65533; co&#65533;&#65533;F7&#65533;-&#65533;&#65533;&#65533;N&#65533;0'`F':&#65533;y&#65533;J&#65533;&#65533;&#65533; &#65533;&#65533; &#31150;&#65533;#A&#65533;Dj&#65533;&#65533; 
!&#65533;n&#65533;e&#1922;&#65533;&#65533;@&#65533;&#768;&#65533; &#65533;&#65533;`&#65533;`	&#65533;&#65533;&#65533; &#65533;&#65533;&#65533; x#7R&#65533;t&#65533;&#65533;&#65533;Ca&#65533;&#65533;
&#65533; ,&#65533;&#65533;&#65533;&#65533;	&#65533;&#65533;&#65533;b&#65533;&#65533;&#65533;
&#65533;&#65533;&#65533;&#65533;K&#65533;'/&#65533;l&#65533;)&#65533;&#65533;F	&#65533;n&#65533;Q&#65533;eGL&#65533;&#65533;E"O&#65533;-@&#1795;.CM&#65533;&#65533;><&#65533;H&#65533;D&#65533;&#65533;&#65533;.&#65533;&#65533;b$&#65533;b~k&#65533;&#65533;p&#65533;&#65533; "D&#65533;$&#65533;-1&#65533;}&#65533;.&#65533;d&#65533;x&#65533;:(&#65533;6&#65533;&#65533;&#65533;A*9j&#283;&#65533;&#65533;&#862;&#65533;&#65533;hTb&#65533;&#65533;.,&#65533;CP&#65533;&#65533;&#65533;&#65533;T&#65533;8&#65533;&#65533;P0&#65533;!&#65533;C3&#65533;0&#65533;L&#65533;&#65533;S&#65533;&#65533;S0!&#65533;vT&#65533;&#65533;&#65533;4&#65533;&#1048;&#65533;&#65533;zD&#65533;A&#65533;&#65533;8&&#65533;,&#65533;+&#65533;&#65533;l&#65533;0C&#65533;&#65533;a))C&#1524;8&#65533;&#65533;Qx&#65533;|&#24704;"&#786;Z&#65533;&#65533;*%: -&#65533;L&#65533; &#65533;-&#65533;l0g&#65533;&#65533;l0&#65533;6&#227;Q
A&#65533;&#65533;,&#65533;n&#65533;&#65533;&#65533;22Z
LFXs9&#65533;&#211;h3&#65533;(K&#65533;$8&#65533;&#65533;A&#65533;&#65533;7;&#65533;&#65533;4&#65533;&#65533;&#65533;2&#65533;&#65533;&#65533;&#65533;V&#65533;k&#65533;.&#65533;,&#65533;&#65533;0u(&#810;E&#65533;|DU&#65533;c&#65533;M&#65533;&#65533;8&#65533;d.&#65533;HpE=&#65533;rA`&#65533;@t&#65533;&#65533;8&#65533;&#65533;&#65533;&#65533;&#65533;&#65533;5c&#65533;&#65533;\&#65533;R)SK&#65533;&#65533;r
&#65533;&#65533;"'&#65533;{&#65533;{&#65533;&#65533;"&#65533;kFB&#65533;&#65533;&#65533;j&#65533;_&#65533;&#65533;,&#65533;&#65533;h&#65533;$Jc6&#65533;&#65533;2&#1125;p&#65533;&#65533;&#65533;Fe&#65533;&#65533;!&#65533;&#1182;a&#65533;@jF&#164;&#65533;j&#65533;d&#65533;&#65533;&#65533;&#65533;&#65533;&#65533;.J1X&#65533;g&#65533;D(+o&#65533;(oN4&#65533;&#65533;&#65533;&#65533;&
&#65533;&#65533;&#65533;&#65533;2&#65533;,2&#65533;&#65533;&#65533;&#65533;&#65533;"C&#65533;&#65533;I&#65533;rJ&#65533;&#65533;8&#65533;&#65533;H&#65533;&#1057;J&#65533;&#65533;&#65533;&#65533;&#65533;n&#65533;`&#65533;&#426;>&#65533;&#65533;H&#65533;&#65533;&#65533;&#640;&#65533;!&#1184;<&#65533;&#65533; !&#65533;&#65533;&#65533;&#65533;b.
&#65533;&#65533;
&#65533; &#65533;`
&#65533;@y&#65533;`%&#65533; t&#65533;`v&#65533;&#65533;"+&#65533;,&#65533;&#65533;`&#65533; &#1824;J&#65533;&#65533;s&#65533;&#65533;5&#65533;"&#65533;`&#65533;`cgZ&#65533;&#65533;L:&#65533;K&#65533;d&#65533;+&#65533;#3c<`&#65533;5"%=t0B&#65533;&#65533;&#65533;&#65533;IB&#65533;&#65533;l&#683;M&#65533;&#65533;E&#65533;&#65533;&#65533;1&#65533;X&#65533;%&#65533;&#65533;&#677;&#65533;m&#65533;v&#65533;X&#65533;&#65533;&#65533;&#65533;&#65533;h&#65533;4lk&#65533;&#65533;`[h-R:&#65533;&#65533;T&#65533;G&#65533;&#65533;&#65533;A&#65533;&#65533;	J&#65533;&#65533;"	H&#268;&#65533;&#65533;&#65533;&#65533;R::E8&#65533;.&#65533;&#512;&#65533;&#65533; hH&#65533;i&#65533;&#65533;z3.K%&#65533;&#65533;R&#65533;&#65533;&#65533;@&#65533;8&#65533;rITJ&#65533;&#65533;,a;&&#65533;&#65533;&#65533;<;I&#65533;&#65533;&#65533;@&#65533;@&#65533;	FD&#65533;:&#65533;?&#65533;&#65533;&#65533;k&#65533;&#65533;Y11.I&#65533;%s&#65533;&#65533;:x&#65533;#&#65533;>&#65533;&#65533;!B&#65533;&#65533;&#65533;&#65533;RG(&#65533;&#65533;&#65533;r(&#65533;x&#65533;.d&#65533;8m&#65533;&#65533;&#65533;&#65533;v&#65533;&#65533;&#65533;#N,J+&#65533;pJ&#65533;&#65533;&#65533;&#65533;h&#1372;e\I&#33642;&#65533;&#65533;2 &#65533;&#65533;b/! &#65533;&#65533;&#65533;&#65533;&#65533;h&#65533;-&#65533;G&#65533;&#65533;VU&#65533;&#65533;
i8e8,&#65533;3&#65533;&#65533;K&#65533;04\&#644;&#65533;&#65533;g3&#65533;(&#65533;&#65533;I|c&#65533;&#65533;&#1586;&#65533;01&#65533;&#65533;i&#65533;#N&#65533;&#65533;e&#65533;&#65533;D+B7dJg&q5&#65533;&#65533;&#65533; L!&#65533;/&#65533;P`&#1794;a &#65533;&#65533;U&#65533;&#65533;B-&#65533;F&#65533;&#65533;ff&#59812;Jje&#65533;&#65533;e&#65533;0&#65533;p&#65533;&#65533;&#65533;&#65533;&#65533;`DF&#65533;&#426;n&#65533;-s&#65533;&#65533;&#65533;&#65533;&#65533;0&#65533;&#65533;1&#65533;Lh25|&#65533;
&#65533;\&#65533;N&#65533;D,r&#65533;&#65533;p&#65533;&#65533;&#3104;&#65533;JZ+f0&#65533;&#65533;v&#65533;Yyz&#65533;&#65533;z&#65533;e&#65533;,&#1186;j&#65533;&#65533;j&#65533;B&#65533;&#65533;Fdn&#65533;j&#65533;&#65533;`f)&#65533;CM&#65533;&#65533;&#65533;&#65533;).&#65533;4&#65533;@!&#65533;`&#65533;&#65533;&#65533; &#65533;&#65533;&#65533; &#65533;&#65533;	&#65533;&#65533;4&#65533;&#65533;
&#128;v&#1937;&#65533;&#65533;&#65533;&#65533; &#65533;&#65533;&#65533;&#65533; &#65533;@&#65533;&#65533;C&#65533; &#65533;`S&#65533;&#65533;&#65533;&#65533;&#65533;&#65533;O&#65533;&#65533;&#65533;&#65533; *G&#65533;z&#65533;u%8(&#65533;&#65533;&#65533;&#65533;`L&#65533;'&#65533;&#65533;@&#65533;&#65533;$&#65533;&#65533;&#65533;m4OR&#65533;3}}w&#65533;&#1294;m&#65533;&#65533;2&#65533;-&#65533;
&#65533;&#65533;&#65533; &#65533;&#65533;'&#65533;&#65533;&#65533; &#65533;&#65533;&#65533;&#65533;&#65533;o(&#65533;&#65533;&#65533;^&#65533;z(&#65533;X
&#65533;&#65533;(E]9&#1384;&#65533;Jd@&#65533;&#65533;6&#65533;&#65533;&#65533;6dAje9&#65533;Bl%&#144;Ek&#65533;Q&#65533;&#65533;9&#65533;&#65533;@&#65533;9.&#65533;0A&#65533;Vp&#65533;E&#65533;z&#65533;B&#65533;h0e&#65533;V&#65533;sX"&#65533;&#65533;"&#65533;EY&#65533;0&#198;F&#65533;
&#65533;&#978;U&#65533;&#65533;&#65533;&#65533;&#16990;&#65533;#&#65533;&#65533;'&#65533;&#65533;&#65533;u&#65533;&#65533;&#65533;Q&#65533;&#65533;>e,W&#65533;&#596;&#65533;&#65533;D&#65533;&#65533;&#65533;&#65533;&#65533;&#65533;gA&#65533;i&#65533;E2&#65533;v&#65533;IK`C#&#65533;y&#65533;B&#65533;&#65533;&#65533;&#65533;`&#65533;ykA-FhE&#65533;'H&#65533;HEh&#65533;C~6B&#65533;&#65533;[&#65533;L&#65533;&#65533;&#65533;Lm&#65533;p&#462;&#65533;&#65533;hvC&#65533;tC9Thx&#65533;K$F5&#65533;&#65533;s"|b0&#65533;W&#65533;&#65533;Ork=&#1619;&#65533;&#65533;R2&#65533;P&#65533;&#65533;#&#65533;[&#65533;a&#65533;W&#65533;&#65533;0z&#65533;0z&#65533;&#65533;Fv&#65533;&#65533;N&#65533;&#65533;I&#65533;&#65533;s&#65533;&#65533;f&#65533; &#65533;&#65533;&#65533;&#65533;&#65533;&#65533; &#65533;&#65533;x&#65533;&#65533;`&#65533;&#65533;mZFen&d
f[&#65533;r&#65533;e&4dd&#65533;$
F&#65533;&#65533;*&#65533;&#65533;
1&#65533;&#65533;&#65533;dC@&#65533;~&&#65533;&#65533;&#65533;g&#65533;&#65533;oc'tc$&#65533;l@B&#65533; &#65533;&#65533;B'&#65533;Mj>&#65533;-$F0h26"jf&#65533;&#65533;&#65533;&#65533;]Q7[&#65533;*n&#65533;&#65533;%&#65533;&#65533;&#65533;&#65533;%&#65533;@&#65533;&#65533;&#396;Q&#65533;&#65533;K&#65533;+&#65533;&#65533;&#65533;&#65533;&#65533;7&#65533;d6&#65533;&&#65533;@`&#65533;&#65533;&#65533;&#65533; d&#65533;&#65533;J&#65533;&#65533;
&#65533;N4&#65533;&#65533;&#65533;`y&#65533;&#65533;
&#65533;@&#65533;&#65533;dj&#65533;KN&#65533;&#65533;&#65533;P&#65533;&#65533;&#65533;F&#65533;&#65533;&#65533;,j&#65533;`&#65533;i&#65533;3&#65533;
Z&#65533;&#65533;w&#65533;&#65533;+J&#65533;$&#65533;&#1323;N&#1932;&h:&#65533;&#65533;#&#65533;&#65533;x&#65533;&#65533;&#65533;d&#65533;uz&#65533;&#65533;.&#65533;&#65533;{&#65533;kof&#65533;&#65533;x&#65533;&#65533;z>&#65533;cB&#65533;v&#65533;&#65533;G&#65533;&#65533;Fj&#65533;&#65533;&#65533;[&#65533;&#1496;&#65533;&#65533;&#65533;OB&#65533;&#65533;Ge
Bl&#65533;J&#65533;&#65533;3&#65533;&#65533;a&#65533;&#65533;&#65533;&#65533;W|&#65533;&#65533;`V1&#65533;Z_&#65533;&#65533;&#65533;&#65533;&#65533;[&#1827;&#65533;ccP&#65533;&#529;&#65533;&#65533;&#65533;&#1163;&#65533;:&#65533;	5&#223;rePvG&#65533;A&#65533;&#65533;Q&#553;V>&#65533;'&#65533;n&#65533;&#65533;%&#65533;&#65533;&#65533;&#65533;&#65533;&#65533;c&#65533; k&#65533;#&#65533;&#1580;H&#65533;W.&#65533;D &#65533;QPT,V&#65533;2&#65533;lH$&#65533;x&#65533;2x&#65533;&#65533;"&#65533;	P&#65533;=99aD&#65533;&#65533;y<&#65533;(&#65533;&#65533;&#65533;&#1848;&#65533;&#65533;"&#65533;&#65533;&#65533;&#65533;L&#65533;IIx&#65533;cW&#65533;'%&#65533;	&#65533;@8C6&#65533;&#65533;&#65533;@&#65533;@&#65533;&#65533;eDe&#65533; 0&#65533;&#65533;&#65533;U&#65533;&#65533; v&#65533;&#65533;j&#65533; &#1550;&#65533;-&#1538;&#65533;&#65533;dp&#65533;4r#j&#65533;zzkZ&#65533;dY&#65533;K&#1528;&#65533;K *&#65533;&#65533;&#65533;&#65533;dB4c&#65533;&#65533;0&#65533;&#65533;&#1552;&#65533;K&#65533;&#65533;q
NJ-NB`V&#65533;&#65533;
Fj&#65533;JT&#1740;&#65533;&#65533;&#65533;&#65533;!&#65533;&#65533;s&#65533;Z&#65533;	K&#65533;&#65533;@&#65533;/&#65533;!q~&#65533;
&#65533;&#65533;&#65533;&#65533;&#1693;}n&#65533;&#65533;k&#65533;&4&#65533;&#65533;&#65533;~&#65533;&#65533;8&#65533;&#65533;b&#65533;\N|&#65533;/&#65533;F&#65533;!&#65533;AWj&#65533;fjP&#65533;-&#65533;&#65533;j&#65533;&#65533;&#65533;u&#65533;&#65533;&&#65533;4&#65533;&#65533;2W&#65533;&#1120;v&#65533;Z&#65533;mJCx&#65533;&#65533;,&#65533;&#65533;j&#65533; &#65533;&#65533;
&#65533;&#65533;&#65533;g&#65533;T&#65533;&#65533;&#65533;&#65533;QS&#65533;n&#65533;&#65533;&#65533;1
d?2&#65533;&#65533;&#65533;&#65533;&#65533;X&#65533;*2u\&#65533;`r&&#65533;`&#65533;&#65533;&#65533;q&#65533; 	&#65533;@
&#65533;&#65533;	&#65533;&#65533;	&#65533;&#44777;cG&#65533;&#65533;&#65533;
&#65533; ,&#65533;BB&#65533; (&#65533;&#65533;&#65533;&#65533;&#65533;bt&#65533;`r&#65533; &#65533;Q>:UjF&#65533;&#65533;&#65533;S&#65533;7&#65533;&#65533;&#65533;M&#65533;>#&#65533;O&#65533;&#361;&#65533;&#65533; &#65533;&#65533;:&#65533;<&#65533;7&#65533;&#65533;DsC&#65533;&#1414;&&#65533;wGjr&#65533;&&#65533;gf&#672;&#65533;&#65533;QZXNUq&#65533;@&#65533;&#65533;U&#65533;&#65533;k&#65533;n_ i&#65533;&#65533;&#65533;&#65533;&#65533;B&#65533;1&#65533;4J&#65533;&#65533;H&#65533;&#65533;_&#65533;&#65533;t&#65533;K&#65533;jOxw&#65533;.&#65533;dJ&#65533;&#65533;Y&#65533;L&#65533;nWq&#65533;&#65533;&#65533;ZT&#65533;&#65533;&#1033;&#65533;F&#65533;&#65533;q&#65533;&#65533;&#65533;5n&#65533;[h&#65533;T(&#65533;3]&#1155;&#65533;`&#65533;$-&#65533;&#1586;We&#65533;&#65533;N2&#65533;&#65533;|&#65533;\&#65533;A&#65533;&#65533;2&#65533;&#65533;&#65533;,&#65533;Rz&#65533;&#65533;RdQ&#43611;v%&#65533;TrH&#65533;&#65533;&#65533;&#65533;J&#65533;&#65533;X&#65533;&#65533; `&#65533;y&#65533;&#65533;2&#65533;D&#65533;&#65533;$&#65533;'&#65533;&#65533;&#65533;.&#65533;&#65533;&#65533; &#796;I&#65533;&:u&#65533;&#65533;Q&#1575;&#65533;>|&#65533;&#65533;&#65533;&#65533;&#65533;b&#325;{&#65533;&#65533;&#65533;&#65533;P&#65533;&#65533;} &#65533;&#65533;&#65533;&#65533;C>}"&#65533;3&#65533;&#65533;;u&#65533;&#65533;qc&#65533;&#65533;,Q&#65533;9&#65533;&#65533;4h&#784;)s&#65533;F&#65533;&#65533;5j&#1044;!CfL1c&#65533;&#65533;&#65533;f&#65533;/b&#664;I&#65533;&#65533;&#65533;F&#1116;A&#65533;&#65533;&#65533;0^&#65533;z&#65533;"&#65533;&#65533;&#65533;1b&#144;Q&#65533;&#65533;M&#65533;7n&#65533;&#65533;9(&#65533;&#65533;^&#65533;l&#1328;i&#1222;&#65533;&#65533;6q&#65533;&#65533;&#579;&#65533;&#65533;G&#65533;&#65533;&#284;3&#65533;M_8n&#65533;&#65533;&#65533;&#65533;N&#65533;7pB&#65533;ncV&#65533;&#65533;/\&#65533;&#65533;&#65533;&#65533;&#65533;,&#65533;&#65533;h&#65533;r&#65533;J&#65533;.\&#65533;`&#1106;&#65533;
&#65533;-&#65533;ig&#65533;&#165;&#65533;&#65533;\&#65533;|Y&#65533;\&#65533;@3&#984;)&#65533;t5n0`&#65533; &#65533;B&#65533;i[&#65533;&#65533;&#65533;&#65533;&#65533;&#65533;NK:o&#1308;&#14667;r0a&#65533;\u]\&#65533;&#65533;&#65533;]&#65533;h-&#65533;&#65533;&#65533;8o&#65533;&#65533;&#65533;Xg&#65533;A^&#65533;&#65533;T&#65533;ycH&#65533;@e8&#65533;i&#65533;&#453;&#65533;w&#65533;m&#65533;a&#65533;&#65533;v&#65533;&#65533;5&#65533;wa&#65533;&#65533;&#65533;v&#65533;iqST&#65533;&#65533;\da&#65533;[&#65533;E&#65533;V&#65533;Y&#1541;&#65533;&#65533;&#65533;&#65533;"&#65533;$R&#65533; &#65533;&#65533;d &#65533;&#65533;&#65533;&#65533;W&#65533;5&#65533;u&#785;&#65533;Ly&#65533;&#65533;L&#65533;J&#65533;&#65533;0&#41478;e`!l&#65533;9Eb&#65533;&#65533;s&#65533;&#477;q&#545;&#65533;_&#801;&#65533;jd&#65533;fc&#65533;&#65533;G H&#65533;!&#65533;Ku&#65533;!&#65533;]m&#65533;A yo&#65533;a{U&#65533;&#65533;t&#65533;&#65533;&#487;uT&#1125; f\)b_h&#65533;&#65533;r&#65533;X&#65533;&#65533;j&#65533;RU&#65533;&#65533;&#430;&#65533;&#689;&#65533;x\*G&#65533;H&#65533;Aj[\K(&#65533;&#65533;VtQ&#65533;n&#65533;&#65533;&#65533;oV&#65533;&#65533;n&#65533;a&#65533;Bv&#65533;1G&#65533;&#65533;f&#65533;&#1063;)&#65533;Gs&#65533;&#65533;&#65533;&#65533;T_&#65533;1&#65533;q&#65533;&#1945;z-&#65533;gv&#65533;&#65533;~&#65533;&#65533;QJ H&#65533;&#65533;&#65533;&#65533;&#65533;Bz@&#65533;0Jq&#65533;&#65533;;&#65533;`&#65533;&#65533;&#65533;F~&#65533;!H!&#65533;2&#65533; $2r&#65533;U&#263;c)A&#65533;Q&#65533; ;&#65533;&#135;0&#65533;"&#65533;4&#65533;H"&#65533;&#65533;&#65533;&#65533;!&#65533;&#65533; &#65533;bH!&#65533; \&#65533;!&#65533;&#65533;&#65533;&#65533;&#65533;&#65533;&#65533;p&#65533;3&#65533;<&#65533;!&#65533;&#65533;G{&#65533;&#65533;G &#65533; &#65533;&#65533;&#1545;"2&#65533;L\&#65533;&#65533;&#65533;N&#65533;&#65533;&#65533;&#65533;<RGx&#65533;&#65533;&#65533;&#65533;&#65533;G&#65533;v&#65533;}G&#65533;0&#65533;H"&#65533;|&#65533;QJC&#65533;&#65533;&#65533;+&#65533;&#65533;v&#65533;l8&#65533;&#65533;&#65533;&#65533;&#65533;&#65533;O4Qw&#65533;w&#65533;&#65533;&#1937;&#65533;&#65533;&#65533;2&#65533;X&#65533;&#65533;&#65533;od&#65533;&#65533;q9e{&#65533;&#65533;\L!EKA&#65533;&#65533;M\A&#65533;i@'&#65533;RME&#65533;ct&#65533;&#65533;&#65533;UYM~bSCi5|&#60999;&#1358;K&#65533;&#65533;&#65533;~&#65533;d&#65533;`&#65533;&#65533;!>Xf&#65533;7!t;&#65533;&#65533;&#65533;9'^&#65533;&#340;tbt&#65533;"V&#65533;5A&#7914;&#65533;&#65533;&#65533;&#65533;&#65533;&#65533;,P!&#65533;q&#65533;l'&#65533;)X&#65533;>o&#65533;&#65533;&#65533;&#65533;&#65533;G6&#65533;)&#65533;{4&#65533;&#65533;&#65533;D&#65533;-&#65533;&#65533;&#65533;rL&#65533;&#65533;x&#65533;=&#65533;&#65533;&#65533;&#65533;&#263; k&#65533;&#65533;_&#1538;&#65533;&#65533;&#65533;.&#65533;
Z&#65533;&#65533;&#65533; +0p
8J&#65533;&#65533;S&#65533;@&#65533;@c9&#65533;&#912;&#65533;&#65533;&#65533;2&#65533;T&#65533;&#65533;"&#65533;gKQ&#65533;&#65533;&#65533;&#65533;5&#65533;f&#65533;&#65533;B&#65533;&#65533;&#65533;@&#65533;z&#65533;B9x=&#65533;&#65533;~Vx&#65533;&#65533;&#65533;&#65533;1&#65533;&#65533;-&#65533;s&#65533;$B&#65533;dY&#65533;&#65533;&#65533;&#65533;8&#65533;h&#65533;O&#65533;&#65533;t&#65533;&#304;7&#65533;&#65533;&#65533;&#9857;&#65533;*3zJ&#65533;&#65533;2&#65533;5&#65533;%/]aC&#65533;&#65533;7(e5a`C Q&#65533;!&#65533;EDI&#65533;%&#65533;&#65533;T&#65533;&#65533;&#65533;&#65533;&#1943;\.&#65533;&#65533;c&#65533;E&#65533;&#65533;&#65533;fW&#65533;&#65533;&#65533;WSI	E gIQ&#65533;&#65533;w6$&#65533;"]&#65533;E&#65533;&#65533;<&#65533;,B&#65533;&#65533;&#65533;h&#65533;&#65533;&#65533;8&#65533;&#65533;p&#65533;9&#65533;!&#65533;&#65533;&#148;&#65533;^7&#65533;&#1024;f\&#65533;&#65533;&#65533;&#51587;6X&#65533;N&#65533;&#65533;&#65533;%K>&#65533;A&#65533;E&#65533;&#65533;a,#.;&#65533;&#65533;C&#65533;&#65533;&#65533;&#65533;&#65533;u&#65533;e+;&#65533; &#65533;&#65533;F$B&#65533;&#65533;a&#65533;&#65533;~&#65533;G9Sj&#65533;(&#65533;&#65533;&#65533;S+&#65533;&&#65533;&#65533;D,&#65533;&#65533;P&#65533;!&#65533;V&#65533;@ L$&#65533;K	&#65533;,&#65533;&#65533;O&#65533;&#1091;6&#65533;tP&#65533;P!a&#65533;B2"T&#65533;&#65533;&#65533;N&#65533;&#65533;R&#65533;&#65533;0&#65533;&#65533;&#65533;!n{Y&#65533;&#65533;1&#65533;R,&#65533;&#65533;&#65533;*&#65533;&#65533;&#65533;&#65533;u&#515;12BnN&#65533;)&#65533;&#65533;!	Kh&#11229;&#65533;'4&#65533;B&#65533;a1&#1844;S&#65533;s9:&#65533;&#65533;S&#65533;&#65533;bT&#65533;G&#65533;KE.L&#65533;Iv3i&#65533;<&#65533;$&&#65533;&#65533;&#65533;-k&#65533;&#65533;&#65533;!.S&#65533;&#65533;vS&#65533;&#65533;&#65533;+&#65533;K
&#65533;&#65533;&#65533;&#65533;&#65533;&#65533;&#65533;JH&#65533;H[&#65533;&#520;&#65533;&#65533;e&#65533;i&#65533;=&#65533;D'&#65533;&#65533;&#65533;lt&#65533;0Hn:&#65533;
'&#65533;B&#65533;&#65533;&#65533;&#65533;(%&#65533;R&#10405;&#65533;&#65533;&#65533;
Vp&#65533;&#65533; &#65533;*&#65533;X&#8062;&#65533;#Z%)&#65533;&&#65533;*&#65533;&#65533; 1&#65533;&#65533;G,&#65533;l&#65533;&#65533;_1 R,fC&#424;&#65533;&#65533;&#65533;8U&#65533;Y&#65533;&#65533;&#65533;&#295;&#65533;f&#65533;&#65533;k&#480;&#65533;&#65533;&#65533;,v&#65533;#&#65533;u&#65533;T&#65533;zbUh&#65533;R&#65533;GA&#65533;&#65533;2&#65533;I&#65533;$(&#65533;&#65533;V&#944;3O>&#65533;&#65533;s&#65533;*l&#65533;6Wh&#65533;~&#65533;&#65533;&#65533;v;&#65533;!N &#65533;&#65533;&#65533;d&#65533;&#65533;&#1801;
v&#65533;7&#65533;.HALY&#65533;&#65533;&#65533;0&#65533;/l&#65533;U&#65533;&#65533;&#65533;8&3&#65533;&#65533;&#65533;&#1828;L&#65533;s9y&x&#65533;&#65533;/&#65533;&#65533;L&#65533;&#65533;&#65533;=&#65533;&#65533;B#J&#65533;D[&#65533;bh&#65533;&#65533;&#65533;%&#65533;&#65533;u&#65533;CHQ&#65533;&#65533;	&#65533;#ypl_&#65533;&#65533;::&#65533;d&#65533;&#65533;l&#65533;&#65533;GQ=&#780;&#65533;&#65533;&#65533;&#65533;C&#65533;&#65533;&#65533;Q)J2&#65533;Mf&#65533;&#65533;&#502;&#65533;Q-T&#65533;&#65533;&#65533;&#1095;&#65533;Ro&#65533;d&#65533;&#65533;C&#65533;>&#65533;(
H &#65533;l`&#65533;
i&#65533;&#65533; &#65533;&#65533;&#65533;(/&#65533;&#65533;&#65533;&#65533;&#1197;;&#65533;Z&#65533;}&#65533;&#54910;&#65533;w&#65533;&#1155;&#65533;C<3R[fL!&#65533;&#1731;&#65533; &#65533;&#65533;b&#65533;J_&#65533;&#65533;C&#65533;&#65533;DxT&#65533;~&#65533;&#65533;&#65533;'&#65533;&#65533;&#65533;&#65533;3h`&#65533;&#65533;&#65533;k&#65533;'&#65533;&#65533;&#65533;&#65533;&#65533;&#65533;&#65533;&#65533;&#65533;&#65533;fKXOEr0&#233;d%1]4fm&#65533;&#65533;i&jX&#65533;&#65533;&#65533;`p9&#65533;&#65533;o/)e|e&#65533;&#65533;&#65533;&#65533;s0QL&#65533;]63a&#65533;&#65533;%&#65533;&#65533;&#65533;&#65533;8&#65533;i&#65533;&#65533;j&#65533;#&#65533;&#65533;:&#65533;I&#65533;3Z&#65533;&#1713;$&#65533;&#65533;'>&#65533;&#65533;Ox&#65533;&#65533;8&#65533;&#58409;&#65533;hKR<&#65533;f,Z&#324;&#65533;2&#65533;&#65533;&#65533;j&#65533;&#65533;v&#65533;&#65533;6&#65533;s&#65533;1#&#65533;>&#65533; &#1362;&#65533;0K&#65533;&#65533;deGV&#65533;uZ&#65533;3-&#65533;&#65533;&#65533;&#65533;&#65533;M&#65533;&#65533;&#65533;+&#65533;]N_wxC&#65533;&#65533;&#65533;&#65533;<&#65533;U&#65533;1w&#65533;'&#65533;l&#65533;{&#65533;&#65533;&#1859;j&#65533;0&#65533;&#65533;&#65533;3&#65533;&#65533;&#65533;&#65533;Z&#65533;&#65533;)r&#65533; &#65533;&#65533;!S&#65533;	&#65533;m`&#65533;0A&#65533;(&#65533;K&#65533;Y&#65533;&#65533;B&#65533;&#65533;^)&#65533;&#1073;p&#65533;;E:&#506;]&#65533;&#65533;%&#65533;;&#65533;{-&#65533;&#1533;
EIF!N\&#65533;&#65533;&#65533;&#295;&#65533;W&#65533;!&#65533;&#65533;7&#65533;&#65533;!~&#65533;&#65533;&#65533;&#65533;wo&#65533;&#65533;f&#65533;Nb&#65533;&#65533;c&#65533;&#65533;&#65533;4S&#65533;C&#65533;&#65533;A&#65533;&#65533;@&#65533;&#65533;&#65533;!a&#65533;/&#65533;&#65533;&#65533;`&#65533;8&#65533;}%V&#65533;&#65533;&#65533;C&#65533;eS&#65533;O AV&#65533;`T&#65533;Y&#65533;|&#65533;umi&#65533;&#65533;N&#65533;VS7&#65533;3O&#65533;fO	2&#65533;!)5c&#65533;Ip&#65533;t&#65533;&#65533;G ,&#65533;&#65533;&&#65533;AJ}#O&#65533;&#65533;&#65533;~I&#65533;j &#65533;&#65533;&#65533;&#65533;I&#65533;"]&#65533;&#65533;*O&#65533;kyb&#65533;Qmq&#65533;Pc&#65533;[&#65533;R%"j"&#65533;19&#65533;\&#65533;Ea\&#65533;'&#65533;&#65533;OI&#65533;z&#65533;xCj&#65533;,H&#65533;;a&#65533;&#65533;&#65533;i&#65533;&#65533;Y&#65533;2&#65533;&#65533;&#65533;sv&#65533;wp&#65533;&#65533;D&#65533;%0qm&#65533;*&#65533;dr&#65533;R&#65533;RQG&#65533;&#65533;dwy&#65533;C&#1318;M&#65533;&#65533;/5&#65533;ujF&#65533;*z&#65533;Lr&&#65533;&#65533;_&#65533;Ww&#65533;6Cu&#65533;&#65533; &#65533;&#65533;&#65533;)o&#65533;"&#65533;&#1156;v&#65533;&#65533;LhL&#65533;&#65533;&#65533;;&#65533;3>&#65533;P%&#65533;&#65533;s&#65533;S>&#65533;6&#65533;&#65533;O&#65533;&#65533;9+S0}$&#65533;&#65533;&#65533;A'&#65533;(U-&#65533;WE,&#65533;&#65533;-&#65533;e:	LI&#65533;U*sV&#65533;j&#65533;&#65533;>eO&#65533;&#65533;vs&#65533;'&#65533;"&#65533;&#65533;&#65533;&#65533;&#65533;!&#65533;cH&#65533;I&#65533;&#65533;I&#65533;CD&#65533;&#65533;K&#65533;6 g">-&#65533;H&#897;Bx&#65533;#&#1969;\&#65533;'^f&#65533;&#65533;L&#65533;a&#65533; 2&#65533;B~&#65533;&#65533;&#65533;&#65533;*&#65533;&#65533;]&#65533;&#65533;P&#65533;]&#65533;x&#65533;&#65533;cETcya&#65533;;x&#65533;FDA&#65533;d&^J&#65533;&#65533;&#65533;q+&#65533;m1M&#65533;g&#1569;a&#65533;Ea&#65533;&#65533;g&#65533;&#65533;a&#65533;~r7A&#65533;U&#65533;C&#65533;&#65533;X1&#65533;t}&#65533;1n&#65533;e pb*&#65533;Qb#[&#65533;&#65533;&#65533;-&#65533;e&#657;&#65533;H&#65533;5&#65533;&#8668;&#65533;_`hVh&#65533;&#65533;|l1Vx)2N&#65533;&#65533;&#65533;9&#65533;Fa&#65533;q&#65533;d&#65533;q&#65533;u&#65533;AaG&#65533;EAW&#65533;!&#65533;&#65533;F;tkqrQ?&#65533;&#65533;ZRD7&#65533;&#241;=s1+&#65533;&#65533;&#65533;9@g&#65533;ay&#65533;X&#65533;aGI!&#65533;&#65533;&#65533;2&#65533;&#65533;&#65533;&#65533;:&#65533;&#65533;bRY&#65533;r&#65533;&#65533;hmP>Q&#65533;!n&#65533;.&#65533;Xn<'CDdt&#65533;T&#65533;s&#65533;&#65533;&#65533;m Z3&#65533;h6&#65533;&#65533;i&#65533;&#65533;AdV	c&#65533;&#65533;*&#65533;&#65533;&#65533;&#65533;&#65533;#S&#65533;,&#65533;+&#65533;&#65533;&#65533;f&#65533;&#65533;qxtG&#65533;&#65533;yfj&#65533;&#65533;-&#65533;	BA;&#65533;&#65533;]&#65533;t&#65533;bz&#65533;&#65533;V&#65533;&#1977;@'&#65533;&#65533;T&#65533;owr&#65533;z&#65533;&#65533;:&#65533;&#291;&#65533;';&#65533;O&#65533;&#65533;51&#65533;s&#65533;&#65533;g[ h&#65533;-&#65533;V%&#65533;&#65533;&#65533;&#65533;&#65533;L&#65533;&#65533;X*R&#65533;c&#65533;&#65533;vj]&#65533;&#65533;Y&#65533;@&#65533;&#65533;`q!&#65533;U&#65533;&#65533;&#65533;L2&#65533;&#65533;(&#65533;&#65533;&#65533;&#65533;&#65533;)&#185;0&#1592;h&#65533;&#65533;Pl&#65533; bJQ|$&#65533;&#65533;v&#65533;&#65533;cG&#65533;&#65533;'d&#65533;%%,&#65533;&#65533;XX&#65533;)&#65533;&#65533;9&#65533;b&#65533;&#5336;D&#65533;&#65533;<&#65533;
&#65533;&#65533;&#6344;1Z@* <&#65533;r&#65533;&#672;&#65533;gXfFb&#65533;&#65533;d9lpfc&#65533;&#65533;&#65533;Z_=&#65533;W&#65533;&#65533;&#374;"&#65533;
E /&#65533;&#1259;&#65533;3&#65533;&#65533;&#65533;w0Z]zwazg<Ha&#65533;&#65533;!/&#65533;dJ
&#65533;cB&&#65533; Ey&#65533;&#65533;el)&#65533;#R&#160;&#1315;FU&#65533;&#65533;*G&#65533;AR&#65533;@&#65533;&#65533;J&#65533;<&#1017;<
&#65533;&#65533;&#65533;A[`dI6Q&#65533;D&#65533;;&#65533;&#65533;&#65533;z&#65533;&#65533;&#65533; &#65533;m!&#65533;Y&#65533;E&#65533;&#65533;&#65533;Ov\&#65533;&#65533;V)W &#65533;&#65533;@kB=+&#65533;&#65533;]&#65533;J&#65533;&#65533;&#65533;&#65533;![ &#65533;"&#65533;e&#65533;j&#65533;_@&#65533;&#65533;U8&#1198;&#65533;Z&#65533;\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Kx&#65533;&#65533;&#65533;C/&#1979;w&#65533;&#65533;&#149;&#65533;m<&#65533;k&#1262;&#65533;k&#65533;.]&#65533;%&#65533;&#867;&#65533;Qb&#1448;*^&#65533;xbC&#65533;2&#65533;L&#65533;&#65533;&#65533;&#728;3&#65533;&#65533;&#65533;&#65533;&#65533;&#992;C&#65533;M:t&#65533;&#778;_]&#890;&#65533;&#65533;&#1520;c&#734;M&#65533;&#65533;&#65533;&#1784;}6&#65533;&#65533;Xrf&#65533;K&#65533;&#65533;Z&#65533;q&#65533;)G&#403;&#65533;|e\&#65533;&#65533;&#65533;=&#65533;}y&#65533;&#65533;&#1313;kl<&#65533;&#65533;&#65533;4+G&#65533;V&#65533;&#65533;'F&#65533;&#65533;'d&#830;&#65533;&#65533;&#65533;&#65533;&#65533;&#735;O&#65533;&#65533;&#65533;&#65533;&#65533;&#65533;&#65533;&#65533;&#1023;&#65533;&#65533;&#65533; X[z&#65533;'_D&#65533;!d&#65533;C1T&#65533;B&#65533;&#65533;p_!!=N&#65533;YG&4\B&#65533;5&#65533;&#65533;d&#65533;&#65533;'&#65533;&#65533;(&#65533;&#65533;&#65533;B&#35175;"A,Nt^&#65533;4&#65533;8c&#65533;/&#65533;&#65533;<&#65533;8&#65533;d6>D&#65533;C
:&#65533;XB!)&#65533;6!H&#65533;nd&#65533;&#65533;&#65533;d&#65533;6&#65533;&#65533;&#65533;\&#65533;'&#65533;V8&#65533;xWMi&&#65533;Zu&#65533;U&#65533;l&#65533;&#65533;&#65533;=f&#65533;&#65533;Ce:4&#65533;&#65533;&#65533;y&#65533;&#65533;&#65533;&#1632;&#65533; &#65533;)hW&#65533;&#65533;%&#65533;&#65533;&Z&#65533;b&#65533;&#65533;&#65533;[d&#65533;=&#1704;&#65533;&#65533;Vj&#65533;SI&#65533;&#65533;&#65533;&#65533;5&#65533;&#65533;W&#65533;&#65533;j&#65533;fz&#65533;&#65533;&#65533;&#65533;&#65533;&#43692;&#65533;&#65533;&#65533;S1&#65533;	&#65533;&#65533;&#65533;&#65533;(&#65533;c&#65533;	&#48008;&#424;S&#65533;&#65533;iYc}&#65533;&#65533;(,&#65533;&#65533;&k&#65533;z2&#65533;&#65533;"&#65533;&#65533;&#65533;&#65533;&#65533;Vk&#65533;&#65533;W+&#65533;&#65533;&#65533;&#65533;jkg&#65533;&#65533;X&#24106;&#65533;&#65533;&#65533;&#65533;'&#65533;j&#1047;rn&#65533;&#65533;&#65533;&#65533;zd&D&#65533;U&#65533;.&#65533;v&#1163;&#65533;&#65533;Z/Gj&#65533;i&#65533;a&#65533;k&#65533;&#65533;&#65533;&#65533;nG&#65533;&#65533;&#65533;&#65533;qM&#65533;&lq~&#65533;&#65533;Kg&#65533;&#65533;&#65533;&#65533;&#65533;B&#65533;&#65533;&#65533;&#65533;&#65533;&#65533;/&#65533;&#65533;IVa&#65533;&#65533;L"z$S{&#65533;&#65533;4&#65533;j.&#829;&#65533;J2&#65533;z&#65533;&#65533;&#65533; &#65533;D&#65533;&#65533;:&#65533;&#65533;r&#65533;H&#65533;$&#65533;&#65533;&#65533;&#65533;4&#1029;&#1657;&#65533;&#65533;39&#65533;D&#65533;~&#65533;$&#65533;d&#65533;J&#65533;I&#65533;-&#65533;&#65533;&#65533;:&#65533;uV&#65533;&#65533;i(&#65533;l&#65533;&#65533;&#65533;EK&#65533;-wl&#65533;.&#65533;&#65533;&#65533;&#65533;G&#65533;i&#65533;&#65533;&#65533;&#65533;7x[&#65533;`&#964;+%E&#65533;&#65533;=&#65533;FIN9&#65533;&#65533;&#65533;	&#65533;h&#65533;sWn&#65533;m&#65533;R6&#65533;&#65533;&#65533;&#65533;&#65533;&#16543;&#65533;&#65533;F&#65533;&#65533;&#65533;&#65533;&#65533;&#65533;&#65533;7_&#65533;:b&#65533;&#65533;4r)&#65533;4&#65533;g&#781;I&#609;D{&#65533; k&#65533;&#65533;&#65533;}&#65533;&&#65533;&#65533;s&#65533;&#65533;&#65533;&#65533;7&#65533;<U&#65533;&#65533;]2CS&#65533;u&#65533;&#65533;F&#1632;&#65533;;&#65533;d&#65533;&#65533;3&#65533;&#65533;&#65533;&#983;&#65533;T&#65533;&#1667;5Xr/	&#65533;&#65533;J&#65533;3&#65533;&#65533;&#65533;&#65533;&#65533;&#65533;&#1058;&#65533;&#1809;&#1085;&#65533;&#65533;w&#65533;&#65533;X&#65533;:&#65533;&#65533;&#65533;C&#65533;&#1139;Jf7&#65533;)}&#65533;&#65533;&#65533;v&#65533;@)e&#65533;&#65533;/&#65533;!&#65533;&#65533;	&#65533;P&#65533;6B<&#65533;&#65533;&#65533;,&#65533;#&#65533;X&#65533;v&#65533;&#65533;/$&#65533;&#65533;gHC&#65533;&#65533;&#65533;cY&#65533;&#65533;hU/&#65533;yNyT&#65533;&#65533;&#65533;&#65533;&#65533;&#65533;5%}&#65533;&#65533;&#65533;&#65533;{#/G%&#1017;&#65533;Z&#1458;&#65533;&#65533;T&#65533;-R&#65533;<&#65533;&#65533;E-b1:&#65533;{&#65533;q>s&#65533;2&#65533;}&#65533;&#65533;&#65533;&#65533;&#65533;8&#65533;&#65533;h&#1307;&#65533;dv&#65533;&#65533;Dn<x&#65533;\&#65533;r&#65533;&#468;-1sx|&#65533;)&#65533;R&#65533;&#65533;&#65533;&#65533;&#65533;A&#65533;&#65533;r&#65533;&#65533;e
W&#65533;&#65533;&#65533;&#594;&#65533;&#65533;d%79"J&#65533;&#50388;&#65533;&#65533;&#65533;&#65533;&#65533;&#65533;&#741;&#65533;c&#65533;&#65533;HYX&#9726;&#65533;C-xaK+&#65533;B&#763;&#65533;&#65533;&#65533;&#65533;&#65533;t&#65533;;\fv&#1985;a+&#65533;0&#65533;&#65533;-&#65533;&#65533;&#65533;&#65533;&#65533;7&#65533;e"kT3Y&#65533;&#65533;&#65533;L*&#65533;&#65533;G&#65533;&#65533;K&#65533;&#65533;a&#65533;&#65533;lkb&#65533;&#65533;I&#65533;r~&#65533;`&#65533;[&#65533;&#65533;&#65533;"&#65533;&#65533;&#65533;w&#65533;&#1634;<&#65533;&#65533;w&#65533;&#350;&#65533;|=&#65533;2&#65533;&#65533;z&#65533;R&#65533; &#65533;gtLH&#65533;&#65533;!g&#65533;&#65533;l&#65533;	&#65533;&#65533;?&#65533;&#65533;&#65533;&#65533;^&#65533;&#65533;&#65533;&#65533;&#65533;&#65533;s&#65533;?&#65533;&*&#65533;&#1100;r&#675;&#65533;&#65533;D=*&#65533;&#65533;&#65533;&#65533;\&#65533;\FRHI&#65533;Ytty&#65533;)&#65533;&#65533;&#65533;&#65533;t&#65533;|h&#65533;).qeOp}&#1650;&#65533;)&#65533;&#65533;&#65533;9%!sj'~&#131;&#65533;&#65533;&#65533;&#65533;T&#65533;&#41914;H&#65533;&#65533;ni&#65533;,&#65533;2P&#65533;pg&#65533;#&#65533;*u&#65533;j&#65533;&#65533;pu&#65533;`&#65533;]`&#65533;&#65533;&#65533;y&#263;0&#65533;&#65533;&#65533;&#65533;z&#65533;n&#65533;K&#65533;v"&#65533;&#1653;&#65533;&#65533;=z5&#65533;M{&#65533;&#65533;&#65533;&#65533;gc&#65533;EgR&#65533;&#65533;"&#65533;&#65533;yf&#65533;i&#65533;*B&#65533;dy&#65533;K&#65533;&#65533;z&#65533;&#65533;4yoT&#65533;bX&#1800;Z9&#65533;}nqj(&#65533;&#1384;&#65533;&#65533;&#65533;-;&#65533;&#65533;&#65533;&#65533;&#65533;&#1462;&#65533;&#65533;&#65533;=s&#65533;O|&#42187;&#65533;&#65533;"Wj&#358;&#65533;&#65533;&#65533;&#65533;&#65533;q&#65533;&#65533;(&#65533;&#65533;hDcw4i&&#65533;R&#65533;&#65533;d&#65533;&#65533;&#65533;&#65533;J&#65533;&#65533;ex&#65533;[4&#65533;q&#763;&#65533;&#65533;'&#1527;&#65533;x&#1210;&#65533;9/w&#65533;hCapdF&#65533;&#65533;&#65533;&#65533;+&#65533;y&#65533;&#65533;&#65533;s\d&#65533;&#65533;&#909;&#65533;&#65533;oe$&#65533;&#65533;<4&#65533;u2&#65533;&#65533;&#65533;&#65533;IIZ&#65533;&#65533;kP&#65533;&#65533;LAQr&#65533;&#65533;&#65533;&#65533;&#65533;}-;&#65533;A&#65533;&#1538;&#65533;&#65533;&#65533;Tw{&#65533;&#1466;8&#65533;Xu%\&#65533;&#65533;&#65533;&#65533;~X&#65533;[lmZlYc&#65533;&#65533;1;@fI03{=&#65533;&#65533;&#65533;&#65533;&#65533;s&#65533;&#65533;&#65533;&#65533;m&#65533;kRa&#65533;L&#65533;\&#65533;&#65533;G:&#65533;*6'&#65533;0&#65533;&#65533;&#65533;&#65533;&#65533;t&#65533;&#65533;R[&#65533;G&#65533;&#65533;o&#65533;&#65533;pv&#65533;.&#65533;6A*{*3&#65533;&#65533;*6&#65533;&#65533;&#65533;&#65533;Yi&#65533;&#1418;x&#65533;%~m=&#65533;&#65533;&#65533;8&#65533;d&#65533;&#65533;>&#65533;b&#999;&#65533;&#1257;&#65533;&#65533;q&#65533;&#65533;
c&#65533;S&#65533;]&#65533;&#65533;s&#65533;&#65533;!Gp&#65533;&#538;&#65533;&#65533;&#65533;&#65533; &#65533;&#65533;&#65533;O&#65533;;g&#65533;T&#1136;U&#65533;}&#65533;fh}:&#65533;&#65533;&#65533;F&#65533;" &#65533;U&#65533;&#65533;To&#65533;&#65533;7&#65533;`H&#65533;^&#8197;&#65533;&#65533;n\a&#65533;&#65533;&#65533;&#65533;L&#65533;&#65533;&#65533;&#65533;[&#65533;@&#65533;~&#65533;&#65533;&#65533;/&#65533;&#65533;&#65533;lK_&#65533;i&#65533;v&#65533;;&#65533;|&#65533;j&#65533;&#65533;)&#65533;z&#65533;&#65533;&#65533;&#65533;g&#65533;-&#65533;&#65533;~&#65533;r&|&#65533;&#668;&#65533;&#65533;Y*L&#65533;&#65533;&#65533;&#65533;&#65533;4&#65533;&#65533;hLq&#65533;>\&#65533;c&#65533;&#1706;&#1421;w&#14457;v&#65533;Z}&#65533;&#65533;&#65533;&#65533;U&&#65533;&#65533;	&#65533;&#65533;&#65533;&#65533;&#65533;,&#65533;o&#65533;&#65533;&#65533;%&#65533;&#65533;m&#65533;e&#65533;v&#65533;\&#65533;&#65533;&#65533;&#377;&#753;&#65533;qS,[r&#65533;&#65533;&#65533;'F7>&#65533;&#65533;&#65533;&#65533;&#65533;&#65533;&#65533;&#65533;&#65533;+M[&#65533;&#65533;8&#65533; 1&#1461;&#65533;u&#65533;R&#1887;&#65533;D&#65533;&#65533;&#65533;&#65533;[j&#65533;&#65533;f&#65533;l&#65533;&#65533;&#65533;6&#740;^w+&#65533;a&#65533;&#65533;&#65533;k&#827;&#65533;&#65533;~&#65533;&#65533;&#65533;&#65533;$&#65533;&#65533;&#65533;&#65533;&#65533;&#1056;?~&#65533;&#65533;tw&#65533;R&#65533;luR&#65533;D&#65533;U&#65533;+]rO&#65533;&#65533;&#65533;&#65533;&#65533;x1&#65533;bv&#1459;&#65533;&#65533;&#65533;&#65533;&#65533;rv&#65533;wT"OJKU&#65533;$&#65533;}&#65533;g[&#1691;&#65533;&#65533;&#65533;n&#65533;&#65533;\&#65533;D1&#65533;&#65533;O&#65533;=C\&#65533;u&#65533;&#65533;&#65533;8~:&#65533;&#65533;&#65533;D&#65533;^&#65533;Jw:K-&#65533;7nz&#65533;&#65533;RZ&#65533;}juA&#65533;&#65533;3&#65533;&#65533;&#65533;&#65533;P&#65533;V&#65533;&#65533;cM?W]&#65533;&#65533;&#65533;r&#65533;L&#65533;eL&#65533;S&#65533;&#65533;x&#65533;&#65533;&#65533;&#65533;&#65533;&#65533;&#65533;P&#65533;X&#65533;&#65533;&#65533;@,&#65533;&#65533;"&#65533;&#65533;A&#65533;%&#65533;>&#65533;g;(te5J&#65533;&#65533;1 Fw&#65533;$pK&#65533;]&#65533;76&#65533;&#65533;FU&#65533;%{"Xn&#65533;7[T&#65533;o&#65533;dhU?&#657;&#65533;<v&#65533;F|#&#65533;|$F&#65533;&#423;&#65533;gn&#1031;n&#65533;&#65533;>&#65533;&#65533;w&#65533;&#65533;Q&#65533;XJA&#65533;fv(G&#65533;W3&#65533;Q8Xj2&#65533;EY&#65533;4&#65533;&#65533;&#65533;Ef&#65533;E&#65533;!d\&#65533;>&#65533;&#65533;&#65533;W&#65533;f&#65533;VhK&#65533;&#65533;E^&#65533;K&#65533;&#65533;k&#65533;&#65533;j&#65533;%5MA&#65533;9r&#65533;T2<&#65533;&#65533;?/'?&#65533;;k(&#65533;$&#65533;&#8587;&#65533;&#65533;bH&#1652;&#65533;;R&#65533;&#498;&#65533;p&#65533;&#65533;@5&#65533;Z&#65533;CPeo3&#65533;&#65533;#Xb F[&#65533;&#65533;T&#65533;a&#65533;F&#65533;&#65533;&#65533;&#65533;1j&#65533;&#65533;&#65533;&#65533;u&#65533;5&#65533;&#65533;68{U&#65533;n&#65533;&#65533;&#65533;His&#65533;z'&#65533;SD&#65533;Hr&#65533;&#65533;&#65533;R&#65533;&#65533;&#65533;fS&#65533;&#65533;_&#65533;$&#65533;c~&#65533;E&#65533;!u&#65533;fUp1i&#65533;n&#65533;tV&#1464;&#65533;&#65533;G&#1464;&#65533;BU[v&#65533;&#65533;T&#65533;&#65533;[&#65533;Uu,6&#65533;&#149;&#65533;&#65533;&#65533;zoD$&#65533;&#65533; +%9&#65533;l4&#65533;&#65533;&#65533;j&#65533;!RsD"=&#65533;&#65533;qPyV^ew&#65533;V?&#65533;?&#65533;&#65533;Q&#65533;&#65533;E&#65533;&#264;&#65533;;&#65533;s&#65533;%eR&/&#65533;&#65533;#D&#65533;?&#65533;&#65533;h#&#65533;&#65533;&#65533;8&#65533;(V[&#65533;&#65533;&#65533;&&#65533;&#65533;;&#65533;$1.&#65533;&#65533;G&#65533;&#65533;&#65533;&#65533;&#65533;&#65533;&#65533;g&#65533; &#65533;)&#65533;#&#65533;&#65533;SU{H&#65533;&#65533;vgXV&#65533;t;C1&#65533;#w&#65533;&#65533;+J&#65533;CB&#65533;MR&#65533;r:&#65533;&#65533;&#65533;&#65533;'&#65533;1&#65533;GU&#65533;&#65533;|&#65533;&#65533;&#65533;%&#65533;&#65533;&#65533;i&#65533;v-vK46K*)e9tTwoEg&#65533;&#65533;&#65533;[&#65533;wo&#65533;F&#65533;UH}@&#65533;Cl6>?Z&#1572;/\&>&#65533;dfLcX&#65533;qW9&#65533;s,&#65533;&#65533;&#65533;B1&#1112;&#65533;&#65533;JmU!Q6B9M&#65533;5&#65533;{&#65533;*"m&#65533;e;&#65533;D&#65533;&#65533;zw&#65533;^&#65533;!cA&#65533;Z"&#65533;|&#65533;G&#65533;0F\s|&#65533;7]&#65533;&#65533;P&#65533;&#65533;;`&#65533;&#65533;$&#65533;&#65533;&#65533;|&#823;|&#65533;I&#65533;&#65533;&#65533;&#65533;(b<&#65533;ig&#65533;&#65533;&#65533;&#65533;&#65533;&#65533;}&#65533;&#65533;H&#65533;G%H&#360;=&#65533;4&#65533;P9Vig&#65533;E&#65533;&#65533;;&#65533;&#65533;ZU&#65533;h;(}&#1817;&#65533;&#65533;&#65533;i&#65533;V{&#65533;%&#65533;&#65533;&#1502;>i[&#65533;&#65533;n9&#65533;&#65533; &#65533;kI&#65533;2%E.&#65533;f%&#65533;1.Q&#65533;&#65533;q,I&#65533;&#65533;&#65533;&#65533;Y.$&#65533;&#65533;&#65533;&#65533;&#65533;KV&#65533;k2'ay&#65533;$-&#65533;Q"CH&#65533;Up&#65533;i&#65533;_Aw]&#65533;&#411;i(&#65533;Z&#65533;&#65533;&#65533;)&#65533;&#65533;&#65533;X["&#65533;&#65533;6	&#65533;'&#65533;o&#65533;(s>%%&#65533;&&#65533;&#65533;O;vcF&#65533;&#65533;A	&#65533;%9&#65533;9&#65533;R&#65533;c_8&#65533;V&#65533;KY&#65533;^T&#65533;-ESw&#65533;&#65533;yUVE&#65533;#F[:&#65533;&#65533;5&#65533;&#65533;U:&#65533;[J&#65533;@Jb\&#65533;g&#1694;&#65533;fi/&#65533;&#65533;5&#65533;Ko&#65533;W&#65533;kx&#65533;Wo&#65533;,&#65533;&#65533;I
p2}&#65533;L&#65533;y&#65533;Z)&#65533;CFM&#65533;&#65533;9O&#65533;&#65533;&#1430;&#65533;fokY&#65533;a&#65533;Zo&#65533;@&#65533;u&#65533;&#65533;&#65533;X&#65533;&#65533;|9H{&#65533;&#65533;&#65533;*&#65533;>t&#65533;&#65533;_&#65533;&#65533;Z&#65533;P&#65533;&#65533;&#65533;&#65533;&#65533;h#F{&#65533;&#27158;xt&#65533;&#65533;v&#65533;*&#65533;~&#65533;&#65533;&#65533;&#65533;&#65533;1l&#65533;&#65533;gG,&#459;>&#65533;){CF]%E &#65533;O&#65533;&#65533;J:vi&#65533;&#65533;&#65533;&#65533;6&#65533;49&#65533;&#65533;&#649;&#65533;U&#65533;&#65533; &#65533;&#65533;&#65533;&#65533;&#65533;&#65533;$x&#65533;&#65533;	&#65533;&#65533;U&#65533;&#65533;b&#65533;F&#65533;&#65533;&#65533;&#824;&#65533;&#65533;&#65533;J&#65533;&#65533;&#1196;0&#65533;&#65533;&#65533;!~R.w&#65533;k&#65533;&#65533;S&#65533;&#65533;&#1515;&#65533;Q\&#65533;&#65533;&#65533;&#1711;Mt&#65533;&#65533;#&#65533;2d#&#65533;m&#65533;&#65533;.J&#65533;\&#65533;&#606;&#65533;6&#65533;&#65533;&#65533;&#65533;&#65533;&#65533;&+&#65533;?&#65533;&#65533;&#65533;&#65533;&#1074;&#65533;@&#65533;&#1074;2&#65533;&#65533;&#65533;&#65533;bB&#65533;US&#280;&#65533;9e>ay&#65533;&#65533;[&#65533;b&#65533;&#65533;&#65533;#Y&#65533;f*&#65533;F&#65533;&#65533;o&g/&#65533;&#65533;n&#65533;W&#65533;&#65533;.t*&#65533;&#65533;sY&#65533;E2&#65533;&#65533;yA&#65533;d&#65533;&#65533;&#65533;7&#65533;`&#65533;h&#65533;Z&#65533;?:&#65533;:&#65533;|h&#65533;&#65533;&#65533;&#498;Y&#65533;G}&#65533;&#65533;c[&#65533;B&#2034;&#65533;}&#65533;{8g|&#65533;=&#65533;@{&#65533;&#65533;K,&#65533;Js&#65533;&#65533;^ee&#65533;&#65533;&#65533;Q[&#65533;"D&#65533;~kz{"&#810;&#65533;i&#65533;&#65533;&#1434;&#65533;&#65533;u-&#761;&#65533;&#65533;&#65533;&#65533;*{&#65533;&#65533;&#65533;&#65533;&#47708;&#65533;.&#65533;&#65533;&#65533;`3+&#65533;]:&#65533;&#65533;&#1720;pD&#65533;&#65533;E@&#65533;TF&#65533;&#65533;&#65533;Y&#65533;d&#1787;&#65533;h&#65533;ck&#65533;J&#65533;o&#65533;G&#65533;,&#65533;Ox&#65533;&#65533;f
&#65533;D&#65533;Q:&#65533;qe&#65533;&#65533;&#65533;&#65533;&#1558;T&#65533;I&#763;p&#1789;&#37507;&#65533;&#65533;W&#65533;b[&#65533;&#65533;&#65533;&#65533;&#65533;GU&#65533;&#65533;&#65533;&#65533;aZd&#65533;&#65533;7&#65533;&#65533;a&#1942;&#65533;`(\jtvf&#65533;&#65533;&#65533;&#65533;&#65533;U+&#65533;qB&#1307;&#65533;W&#65533;&#65533;c&#65533;&#65533;&#65533;&#65533;5h^C&#65533;&#65533;&#65533;@&#65533;&#65533;"zB&#65533;1&#65533;D&#65533;3&#65533;&#65533;2&#65533;&#65533;&#65533;&#65533;"&#65533;&#65533;<&#65533;&#65533;01+&#65533;&#65533;[u&#65533;Jz&#65533;&#65533;"&#65533;$&#65533;+nFG{Az&#242;w&#65533;&#65533;&#65533;&#65533;}L&#1524;&#65533;#&#65533;pM&#65533;&#65533;&#65533;az*&#65533; &#65533;&#65533;&#65533;	&#65533;t&#65533;y!o'&#403;7&#65533;&#65533;k&#65533;&#1947;&#65533;Z&#65533;&#65533;%H&#65533;A&#65533;&#65533;h&#65533;K&#65533;9BO&#65533;{B&#65533;D&#65533;&#65533;&#65533;J+&#65533;.&#65533;K#;&#65533;KgX+&#65533;&#65533;&#65533;&#276;&#65533;LnC&#65533;Q&#65533;~+XL&#65533;e&#65533;&#65533;Oh&#65533;&#65533;&#65533;7&#65533;&#65533;&#65533;&#552;k&#65533;&#65533;&#65533;L&#65533;&#65533;&#65533;&#65533;&#65533;&#65533;&#65533;&#556;{&#65533;&#65533;&#65533;&#65533;&#65533;0[&#65533;,&#671;|&#604;&#65533;&&#65533;a&#65533;P8:T&#65533;9&E&#65533;&#65533;&#65533;Ew[pY&#245;&#65533;ezh&#65533;L&#373;:c&#55032;&#65533;&#65533;q;&#65533;&#65533;&#65533;)&#65533;&#65533;V)h&#65533;?&#65533;&#65533;s&#65533;`&#65533;7Z&#65533;&#65533;&#65533;&#1757;&#65533;Z&#65533;&#65533;&#1758;&#65533;*&#65533;[&#65533;&#65533;"&#65533;&#65533;,&#65533;o&#65533;&#867;&#65533;&#65533;E&#65533;&#65533;&#65533;&#65533;&#65533;+&#65533;&#65533;{&#65533;&#65533;7n&#65533;&#65533;&#65533;e&#65533;_&#65533;\&#65533;Z&#65533;&#65533;t&#65533;YX&#65533;&#65533;&#65533;-&#65533;hl&#65533;&#65533;&#65533;&#65533;:]%c"u8&#1715;&#65533;u&#65533;`&#65533;S\=E&#65533;P&#65533;&#65533;&#1003;&#462;&#65533;a&#65533;&#65533;{&#65533;&#65533;D&#65533;~&#65533;_^&#65533;&#65533;G&#65533;=~&#65533;&#389;&#65533;&#65533;V&#65533;&#65533;6&#626;#&#1842;&#65533;&#65533;P&#65533;&#65533;p&#65533;&#65533;`&#65533;07}&#65533;&#65533;0&#65533;'L&#1247;<&#65533;;&#65533;&#65533;F}&#1323;[&#65533;AM&#65533;C&#65533;&#65533;,14*}>&#65533;&#65533;E&#65533;&#65533;&#65533;J&#65533;&#65533;&#54313;&#65533;,&#65533;iJtTln&#65533;&#65533;&#65533;2&#65533;B&#65533;&#65533;6a&#65533;;h-g&#65533;&#65533;&#65533;|Z&#65533;&#65533;&#65533;/&#65533;&#65533;hK&#65533;7&#65533;&f&#65533;&#65533;&#65533;&#65533;0&#65533;0&#65533;un&#65533;&#65533;|&#65533;E&#65533;&#65533;;&#65533;&#65533;5&#1247;&#65533;&#65533;&#65533;&#65533;&#65533;&#65533;&#65533;@&#65533;&#65533;[&#65533;zw&#65533;&#65533;zqc+f&#65533;t=&#65533;=Y&#65533;.&#65533;&#65533;B&#65533;&#65533;X&#65533;h&#65533;e&#65533;&#65533;08t=J&#65533;&#65533;d&#364;&#65533;{&#65533;;&#65533;&#65533;&#65533;o&#65533;&#65533;m&#65533;&#65533;,7&#65533;;&#65533;-&#65533;-&#65533;+&#65533;%G&#65533;&#65533; &#65533;&#65533;	&#65533;&#65533;<&#160;l&#1313;L&#65533;00[&#598;<&#65533;&#65533;}&#65533;/{&#65533;&#1293;&#1251;&#65533;(&#65533;&#65533;&#65533;K\&#65533;&#65533;&#65533;&#65533;&#65533;2&#65533;&#65533;u&#65533;:&#65533;a&#65533;&#65533;&#265;&#65533;&#65533;&#65533;&#65533;&#65533;&#65533;&#65533;&#65533;U e&#65533;nm&#65533;&#1463;Y&#65533;&#65533;&#65533;&#65533;&#65533;&#65533;&#65533;u?e&#1792;&#1688;P&#65533;,&#65533;&#65533;V&#65533;_w&#65533;&#65533;&#65533;&#909;&#65533;&#65533;>&#65533;&#65533;&#65533;&#65533;&#65533;&#65533;&#65533;a&#65533;&#65533;~&#65533;&#65533;&#65533;&#65533;zt&#65533;j&#65533;%&#65533;&#65533;&#65533;&#65533;Zp&#585;&#65533;k&#65533;&#65533;'K&#65533;?j&#65533;&#65533;&#65533;&#65533;&#65533;&#65533;
Fp
="&#65533;#/6~&#65533;&#1514;Wt&#65533;<&#925;]E;&#65533;&#65533;?~3&#65533;&#65533;&#65533;&#65533;z&#65533;~&#65533;&#65533;&#65533;&#65533;&#65533;&#65533;&#65533;&#65533;&#65533;&#65533;&#65533;\&#65533;&\&#65533;=&#65533;&#65533;&#65533;&#65533;&#1808;&#65533;&#65533;Jm&#65533;;9&#65533;&#65533;&#65533;M&#65533;W^&#151;&#65533;&#65533;q&#1763;,&#65533;;=&#1472;0a&#65533;]9&#65533;7}`&#65533;&#65533;Y&#65533;&#65533;c&#65533;&#65533;C<1-&#65533;BN&#65533;&#1727;$&#65533;g&#65533;&#301;&#65533;M&#65533;uN&#65533;&#65533;]&#65533;&#65533;M&#65533;M&#1543;-&#1570;;&#65533;&#65533;&#65533;&#65533;&#346;n&#65533;&#65533;&#65533;&#65533;&#65533;=&#65533;&#65533;&#1747;&#65533;Xug&#65533;&#65533;j&#65533;r&#65533;j&#65533;)X&#65533;&#65533;&#65533;-&#65533;&#1248;2&#65533;&#65533;&#156849;&#65533;&#65533;|&#65533;&#1422;[g4&#65533;&#65533;&#65533;&#65533;)O&#65533;O'v|&#65533;&#1705;&#65533;&#65533;<&#65533;&#65533;&#1229;&#65533;6&#65533;&#65533;&#65533;&#65533;&#65533;&#65533;&#65533;&#65533;&#65533;&#65533; &#65533;@&#65533;&#65533; &#65533;~&#65533;&#65533;&#65533;&#65533;}&#65533;q[&#65533;&#65533;El&#65533;9&#65533;&#65533;&#65533;g&#65533;&#65533;&#65533;&#65533;O&#65533;y[&#65533;M&#65533;&#65533;&#65533;>NPi&#65533;y{&#29041;+&#65533;&#65533;&#65533;&#65533;`&#65533;E;>&#65533;&#65533;x&#65533;&#65533;$v&#65533;&#65533;&#65533;'[&#65533;&#65533;&#65533;n&#65533;&#65533;&#65533;&#65533;&#65533;&#65533;&#65533;&#65533;&#65533;&#65533;&#65533;&#366;&#65533;+&#65533;u&#65533;&#65533;&#65533;&#65533;|&#65533;\&#65533;
&#65533;&#65533;*&#65533;&#65533;aK&#65533;&#583;&#65533;&#65533;G&#65533;3Xn&#65533;K&#65533;&#65533;&#65533;&#65533;&#65533;&#65533;&#65533;&#65533;&#65533;&#65533;&#65533;6&#65533;3[&#65533;&#65533;>&#65533;&#65533;&#65533;&#65533;=&#65533;&#65533;h&#65533;&#63818;`|&#65533;F&#65533;w&#65533;&#65533;&#65533;y&#65533;k&#65533;:)&#65533;&#65533;,&#65533;&#65533;&#65533;&#65533;&#65533;l&#65533;8&#65533;&#65533;<&#65533;&#65533;e^&#65533;[&#65533;&#65533;&#65533;&#65533;&#65533;p&#65533;&#65533; &#65533; eo&#65533;]&#65533;&#65533;\&#1977;\&#65533;&#65533;&#65533;&#65533;q&#65533;l&#65533;f&#65533;&#65533;&#65533;D&#65533;&#65533;&#65533;&#65533;cg&#65533;&#65533;~&#65533;&#65533;Zi&#65533;x&#65533;&#65533;u-&#65533;F&#65533;&#65533;{}&#65533;|=&#168;&#65533;&#65533;&#65533;?&#65533;-&#65533;&#65533;3-&#1553;n&#65533;&#65533;&#65533;&#65533;&#65533;O&#65533;&#301;&#65533;&#65533;&#498;&#65533;[&#65533;/&#65533;n_&#65533;&#65533;&#65533;&#65533;&#65533;&#65533;Gj&#65533;&#65533;&#65533;&#65533;&#65533;[&#452;&#65533;&#65533;&#65533;&#65533;&#65533;{&#65533;Um*|&#837;KM\&#65533;z&#65533;&#65533;v&#65533;&#65533;+/`&#65533;&#65533;&#65533;Q$&#65533;&#1514;DG&#65533;&#65533;&#65533;&#65533;V.&#65533;&#65533;b&#65533;&#65533;__&#65533;&#65533;>&#65533;&#1694;&#65533;&#65533;&#65533;&#65533;&#1300;&#65533;&#65533;&#65533;i&#65533;GKv&#65533;!&#1997;*S^vS&#49050;&#65533;+&#65533;&#65533;&#65533;&#65533;Af&#65533;&#65533;&#65533;c4&#65533;_u&#65533;zw&#65533;&#1276;&#65533;&#65533;&#65533;&#65533;&#65533;z&#65533; &#65533;&#65533;&#65533;@&#65533;&#65533;&#65533;#&#65533;;&#65533;	4&#560;&#65533;&#65533;u&#65533;U&#65533;&#65533;N&#65533;t=vDw&#65533;:uE&#65533;$&#65533;G&#65533;#M&#65533;&#65533;&&#65533;t-i&#65533;&#625;$&#65533;&#65533;7k&#65533;&#65533;	4&#65533;9r&#65533;&#789;#g&&#1124;L&#65533;5U&#65533;T&#65533;&#65533;&#65533;
3gO&#65533;8]&#65533;S&#65533;N&#65533;X&#65533;e&#370;C&#65533;v&#65533;&#65533;&#65533;&#65533;&#65533;&#65533;s&#65533;&#65533;x&#65533;&#65533;&#931;G&#65533;&#65533;^&#65533;}&#65533;&#65533;&#65533;&#65533;&#65533;<&#65533;&#65533;.&#65533;&#65533;&#65533;r&#1918;&#65533;Y2&#19981;&#65533;E|w&#65533;<&#65533;&#65533;&#65533;&#65533;;O&#65533;&#65533;&#65533;zw&&#65533;9u&#65533;&#226;Y.&#65533;&#65533;&#65533;&#65533;={&#65533;h&#2043;&#65533;O&#65533;n&#1981;}&#65533;\&#65533;p&#65533;&#333;G&#65533;\&#65533;r&#65533;&#65533;&#65533;&#65533;&#65533;&#65533;&#65533;&#65533;fy&#65533;*[&#65533;O&#65533;F&#589;&#65533;:.i&#65533;q&#65533;&#799;G/n\9&#65533;&#65533;&#1883;w>&#65533;&#65533;q&#65533;&#65533;&#65533;&#65533;&#65533;Ax&#65533;&#65533;&#65533;&#65533;&#65533;&#1818;;&#950;&#65533;&#65533;m&#65533;&#1956;&#65533;4&#65533;&#65533;k&#65533;&#65533;&&#65533;m:y&#65533;"&#65533;O&#65533;l=&#65533;&#65533;&#65533;z2qC&#65533;:&#65533;K&#65533;=$q5&#65533;>{&#65533;&#65533;(&#65533;&#65533;2w&#65533;&#65533;&#30789;J&#65533;&#65533;&#65533;&#65533;Q&#65533;&#65533;q?&#65533;&#65533;I&#65533;$eZ)&#65533;R&#65533;&#65533;+&#65533;4&#65533;j&#65533;&#65533;&#65533;&#65533;&#65533;&#65533;)[&#65533;&#65533;K&#65533;N:J<&#65533;&#1467;&#65533;&#65533;&#556;o&#65533;0&#65533;"&#65533;&#65533;&#65533;&#65533;$S&#65533;&#65533;&#65533;&#65533;&#65533;&#65533;&#65533;D),&#65533;&#65533;4K&#65533;&#65533;$&#65533;F&#65533;n&#65533;&#65533;P&#65533;&#65533;4,QE&#65533;F&#65533;&#65533;1&#65533;w&#65533;Ql&#65533;J)&#65533;&#65533;&#65533;&#65533;sD/,C&#65533;F&#65533;&#65533;BG3&#65533;Q&#65533;&#65533;P&#65533;&#65533;@	&#65533;5VYg&#65533;&#65533;V[&#65533;&#65533;M7&#65533;s&#881;#&#1529;S&#65533;&#65533;&#65533;&#65533;
)6&#65533;{&#1021;&#65533;&#65533;{/p&#65533;&#65533;h&#65533;u&#65533;Y&#65533;&#65533;3&#65533;&#813;H&#65533;qRo'&#65533;&#65533;&#65533;&#65533;n&#65533;&#65533;7&#65533;nCp&#65533;&#65533;&#925;&#65533;&#65533;&#65533;&#65533;+&#65533;&#65533;&#65533;p&#65533;&#65533;&#9559;&#65533;9&#65533;&#65533;&#65533;&#65533;&#65533;`U&#65533;P&#65533;	&#65533;&#65533;E&#65533;4&#826;&#65533;(}&#65533;.H&#65533;&#65533;[&#65533;&#65533;&#65533;x&#456;ZK&#65533;&#65533;&#65533;&#65533;c&#65533;&#65533;Z&#65533;$&#65533;&#65533;Z&#65533;&#65533;&#65533;&#65533;&#65533;&#65533;&#65533;:&#65533;&#65533;	f&#65533;&#65533;&#65533;jem&#65533;&#1366;(&#65533;&#65533;#&#65533;&#1702;zV&#65533;Xr&#65533;&#65533;L&#65533;&#65533;E6&#35390;+&#65533;>&#65533;&#65533;&#65533;&#65533;&#65533;&#65533;:R&#65533;O&#65533;F&#65533;&#65533;"&#65533; B&#65533;&#65533;o&#65533;Rm4&#65533;&#65533;&#65533;ul&#65533;&#65533;E&#65533;&#65533;W&#65533;&#65533;&#65533;&#65533;&#65533;z&#65533;&#65533;&#65533;&&#65533;;2Hc&#65533;&#65533;&#65533;t&#65533;_&#65533;V&#65533;&#65533;&#65533;&#955;p&#65533;&#65533;&#65533;&#65533;^&#65533;D&#65533;&#65533;r&#65533;<r&#65533;'&#65533;&#65533;&#65533;&#65533;-4-&#65533;&#65533;[&#65533;'&#65533;&#65533;"&#65533;&#65533;&#65533;&#65533;&#65533;Vt&#65533;K&#65533;S&#65533;&#65533;YpZ&#65533;6>&#353203;&#65533;t&#65533;aHw&#65533;&#65533;&#65533;&#65533;p0&#65533;\uUw&#65533;&#65533;&#65533;	&#65533;&#65533;&#65533;ic~D&#65533;fl\&#65533;K{lOI&#65533;&#1246;&#65533;&#65533;D&#65533;WD&#65533;a&#65533;m`&#65533;&#50320;S&#65533;&#65533;fL&#65533;&#65533;vd&#65533;!&#65533;1&#65533;8&#65533;&#65533;7y&#65533;:OBJ9&#65533;&#65533;&#65533;&#65533;fr:&#65533;&#65533;8&#65533;&#65533;&#65533;)&#65533;N3&#65533;&#65533;&#65533;4:&#65533;%ib
&#65533;&#65533;&#65533;3&#65533;&#65533;&#65533;&#65533;I&#65533;cGR&#65533;U&#65533;&#65533;eKJ&#65533;v&#65533;&#1447;&#65533;&#65533;&#65533;!
q&#1578;S&#65533;&#65533;&#65533;&#65533;Ed&#65533;&#1768;&#65533;&#65533;&#65533;o&#65533;&#65533;&#1766;0&#65533;&#65533;&#65533;-&#65533;H&#65533;&#65533;Tu*&#65533;&#65533;Ka&#65533;&#1125;&#65533;&#65533;M&#65533;S:l&#1401;&#65533;G9.v&#1099;_|&#65533;&#1259;w&#65533;"	&#65533;Nh2,9mL&#65533;OQ&#65533;x&#65533;&#65533;&#65533;;&#65533;&#65533;&#65533;8&#65533;&#65533;&#65533;gAKv*&#65533;&#65533;o'&#65533;&#65533;&#65533;Pobs\p&#65533;8&#65533;&#65533;EG/&#65533;&#65533;&#1345;&#549;&#65533;&#65533;x&#65533;d&#65533;/)&#65533;&#65533;&#1062;U&#1299;&#65533;&#65533;&#65533;&#65533;P&#65533;r:&#65533;&#65533;)I&#65533;Jy&#65533;Hl&#65533;/&#65533;&#65533;an&#65533;&#65533;&#65533;u.&#65533;?&#65533;&#65533;&#65533;k&#65533;H/5&#776; K'&#65533;&#65533;&#1244;&#65533;&#306;e&#65533;&#65533;i&#65533;f2&#65533;&#65533;@&#65533;&#65533;lhl&#65533;&#65533;A7rSL&#1508;c&#65533;&#1236;j&#420;'5Y&#65533;O@&#65533;&#65533;&#65533;&#65533;,&#65533;&#65533;<&#65533;&#182;&#65533;-\&#65533;J&#65533;)&#65533;&#65533;S&#65533;&#841;&#65533;Q&#65533;]Z&#65533;&#65533;En&#65533;&#65533;&#65533;-m	&#65533;&#65533;&#673;K<&#65533;`&#65533;&#65533;&#65533;@L&#65533;u&#65533;&#65533;c*&#65533;&#65533;&#65533;/&#65533;cHE:R&#65533;'A&#65533;&#65533;&#65533;>&#65533;&#65533;&#65533;&#65533;eG&#65533;&&#65533;&#65533;)Spv&#65533;&#65533;&#65533;&#65533;|&#65533;C&&#65533;\&#65533;iJ&#591;:&#65533;)&#65533;&#65533; &#65533;&#65533;uy&#65533;6i&#65533;SVO6&#65533;&#65533;&#65533; &#65533;&#65533;MF.]&#65533;&#65533;S?&#1660;V)&#65533;A&#65533;&#65533;`r&#65533;&#65533;&#940;O}&#65533;h&#65533;$a&#65533;f&#65533;/&#65533;V&#65533;&#65533;e#]a&#65533;U~&#65533;@&#65533;"p*~&#65533;J&#65533;&#65533;&#65533;W&#170;&#624;KkU&#65533;3&#65533;&#65533;&#65533;#&#65533;&#65533;c&#65533; |&#65533;34&#65533;.&#65533;&#65533;&#65533;&#300;&#65533;&#65533;Ak6&#65533;VI:C&#65533;c&#65533;d,+lk]-&#1506;5G&#65533;&#65533;)e&#65533;.V&#65533;hE)&#65533;&#65533;z7K)T&#65533;@LLpg&#65533;&#65533;Z&#65533;&#567;&#65533;E&#65533;&#65533;z&#65533;&#65533;6&#65533;F&#65533;3&#65533;&#65533;&#65533;&#65533;D&#65533;&#1338;&#65533;&#65533;./7&#65533;&#65533;&#65533;&#65533;&#36106;&#65533;IA&#65533;&#65533;&#65533;X&#65533;iN&#65533;&#65533;&#65533;e&#65533;&#65533;&#65533;&#65533;	On&#1529;A~&#65533;&#65533;&#65533;"<6DJ}5&#65533;?&#65533;m.-z"FN&#1163;	&#65533;*S&#65533;&#65533;`w&#65533;jQ&#65533;&#65533;&#65533;
&#65533;7&#65533;&#65533;&#65533;2cr&#65533;%dd&#65533;_&#65533;WZw&#65533;&#65533;,&#65533;+mx&#633;&#65533;&#65533;6)&#65533;m/9c\&#65533;e&#65533;g2no&#65533;mJ&#65533;e&#65533;&#65533;?&#65533;y&#739;&#65533;&#65533;&#65533;n&#65533;&#65533;&#65533;&#65533;&#65533;&#1108;42y&#65533;&#65533;o	k&#65533;&#1202;&#65533;v)&#65533;B<&#65533;3-FP&#65533;&#65533;&#65533;&#65533;&#1104;&#65533;.&#65533;&#65533;swka"&#65533;&#65533;1GL"&#65533;&#65533;)]&#65533;&#65533;5>$&#65533;&#65533;&#65533;yw&#65533;	&#65533;&#65533;G&#65533;-f&#65533;&#1031;Ftsl&#65533;=&#65533;}&#65533;c&#65533;&#65533;xK^k&#65533; t&#1460;&#65533;q&#65533;&#65533;&#65533;&#65533;&#65533;&#65533;F&#65533;FR&#65533;&#65533;n)&#65533;&#65533;&#65533;f>&#65533;.&#65533;&#65533;&#65533;k&#65533;IJs&#65533;6&#65533;&#746;&#65533;z&#65533;&#65533;&#65533;Jz&#65533;l&#65533;&#65533;&#65533;UP&#65533;e|&#65533;;&#65533;&#65533;0&#65533;&#65533;&#65533;qt&#65533;&#65533;&#65533;&#1887;J<mj&#65533;i#^8&#65533;&#65533;&#65533;&&#65533;&#65533;4&#1156;&#65533;Ae-&#743;&#65533;O&#65533;b&#65533;&#65533;h&#65533;&#65533;Z8}&#65533;N&#65533;&#65533;S6&#65533;&#65533;-&#65533;&#828;$&#65533;5&#65533;&#65533;&#65533;v&#65533;&#65533;A|j:#&4&#65533;&#65533;&#2000;&#65533;&#65533;:4nu&#65533;&#65533;b&#65533;l8&#65533;!&#65533;-&#65533;s&#65533;f&#65533;&#65533;&#65533;&#65533;&#65533;&#65533;&#65533;%&#65533;&#1959;&#65533;&#65533;&#65533;0&#65533;&#65533;&#760;&#65533;&#65533;h&#65533;&#65533;&#65533;&#65533;aj&#65533;&#65533;Z)qg&#65533;&#5981;&#65533; ;^q&#65533;&#65533;&#65533;zd&#65533;69&#65533;&#65533;r&#65533;L%&#65533;Ez&#65533;&#65533;&#65533;&#65533;?+d"&#65533;&#65533;&#65533;&#65533;BZJ&#773;&#65533;"&#65533;u%K6x&#65533;&#65533;)^&#65533;.&#1646;Nj5me-&#65533;aj&#65533;&#65533;&#65533;Y&#65533;Q&#65533;&#65533;>ww&#65533;&#65533;&#65533;#w g&#65533;&#65533;qb&#65533;&#65533;yOZz&#65533;&#65533;XF6&#65533;>N|$&#65533;&#223;'&#65533;&#65533;&#65533;o&#65533;L&#65533;x$J&#65533;4&#65533;]UHw&#65533;&#65533;&#65533;&#65533;&#65533;&#65533;Xo"&#65533;&#65533;{&#65533;I&#65533;pg&#65533;&#65533;&#65533;J&#65533;i&#65533;&#65533;@Q&#65533;z Z'R&#1437;Ju_&#65533;&#65533;&#65533;|&#65533;&#65533;&#65533;&#65533;&#709;?&#65533;&#65533;&#65533;/&#65533;W&#65533;&#65533;&#65533;&#65533;&#65533;&#65533;&#65533;16&#65533;S&#519;&#1255;`*&#65533;U&#65533;&#65533;@&#65533;L&#65533;&#65533;&#65533;H&#1408;e5R&#65533;&#65533;&#65533;?&#65533;I&#65533;&#511;5&#65533;&#65533;T&#65533;&#65533;{#&#65533;u&#1914;&#65533;&#65533;9&#65533;&#65533;=z&#65533;j&#1312;	q6]r!&#65533; &#65533;?4&#65533;4&#65533;\&#65533;L@4&#65533;&#65533;2
o&#65533;#1&#65533;&#65533;&#65533;&#150;8&#65533;4&#674;&#65533;&#65533;B&#65533;<b&#65533;)&#65533;o&#65533;m&#518;j&#65533;&#65533;m9B&#65533;&#803;&#65533;1?Z&#65533;r{<'&#65533;6&#65533;Y&#65533;&#65533;&#65533;&#65533;8&#65533;&#65533;&#65533;&#65533;[&#65533; d&#65533;$&#65533;!$W&#65533;Yr&#65533;&#65533;&#65533;&#65533;&#65533;9&#65533;&#65533;0&#208;&#65533;S&#65533;(+L&#65533;&#65533;&#65533;&#65533;&#65533; .&#65533;R3&#65533;&#65533;%&#65533;&#65533;&#65533;&#65533;&#65533;!"&#65533;&#65533;&#65533;&#255;!&#65533;&#65533;5dC&#65533;r&#65533;&#65533;&#65533;&#65533;&#65533;&#65533;4)i#&#65533;>&#65533;B,@2&#65533;&#65533;&#65533; &#65533;&#65533;&#65533;&#65533;$&#65533;&#65533;@l&#65533;rH&#65533;D&#65533;&#65533;&#65533;PD&#65533;#&#65533;mA&#65533;&#65533;:5p&#65533;&#65533;&#65533;&#1082;6&#65533;&#65533;5&#65533;?&#65533;+&#65533;&#65533;
&#65533;&#65533;&#65533;&#65533;&#65533;&#65533;&#65533;&#65533;&#1178;&#65533;&#65533;+%&#65533;&#65533;+&#65533;Hc&#65533;X\&#65533;k&#65533;4&#65533;k>B<y[2!C&#65533;&#65533;&#65533;#i&#65533;#`42&#65533;q&#65533;&#65533;&#65533;&#65533;n&#65533;&#65533;m&#65533;&#65533;hP&#65533;d8&#65533;^&#65533;e&#65533;p(u#&#65533;h&#1652;&#65533;R&#65533;_F&#65533;&#65533;#&#65533;&#65533;"'Z v&#659;Y&#65533;/&#65533;Q!&#65533;AG&#65533;@GW&#65533;&#65533;v&#65533;I&#65533;&#65533;&#65533;&#65533;dk&#65533;&#65533;As&#65533;&#65533;&#65533;&#65533;F&#65533;&#65533;JH+&#65533;&#65533;&#248;"b&#65533;&#65533;&#65533;q&#65533;&#65533;&#65533;+q9&#1263;&#65533;&#65533;N&#65533;*L&#65533;&#524;&#65533;&#729;&#65533;&#65533;&#65533;&#65533;q`A&#65533;&#65533;&#1067;&#65533;&#65533;&#65533;Y&#65533;&#65533;A&#65533;+<lR
&#65533;7&#65533;&#65533;&#65533;&#618;8&#65533;&#65533;&#65533;
&#65533;&#65533;&#65533;z&#65533;&#65533;?&#65533;&#65533;&#65533;K&#65533;&#556;]C&#65533;^+&#65533;Q*R;?k: ,EbJEv&#65533;JF&#65533;&#65533;4&#65533;&#65533;&#65533;&#65533;J&#65533;&#65533;(&#65533;CKK&#65533;d&#65533;&#65533;Q/&#65533;ym&#65533;mPFl&#65533;&#65533;&#774;n&#65533;k&#65533;l&#65533;&#65533;e _&#65533;[H&#65533;Qh&#65533;_&#65533;&#65533;P&#65533;&#65533;$L&#65533;&#65533;v[&#65533;&#65533;&#65533;&#65533;&#65533;9@|&#65533;l&#65533;&#65533;&#65533;&#65533;&#65533;&#65533;u&#65533;&#65533;&#65533;1&#65533;&#54810;&#860;&#65533;&#65533;\G&#65533;&#65533;J=&#65533;&#65533;&#65533;	9&#65533;k&#65533;&#65533;&#65533;&#65533;&#65533;	K&#65533;&#65533;&#65533;X
H&#65533;9&#1747;5&#1776;g&#65533;i-&#65533;h&#65533;I&#65533;&#65533;CZ&#65533;&#65533;,&#65533;&#65533;$N&#65533;z&#65533;&#65533;&#65533;&#65533;&#65533;&#210;0'i&#65533;&#65533;
&#65533;1&#65533;&#65533;H&#65533;q&#65533;&#65533;&#65533;&#65533;&#65533;N&#65533;&#65533;&#65533;&#65533;k&#65533;sC&#65533;0&#65533;hJ&#65533;)&#65533;+.&#65533;'P!&#65533;&#65533;T4&#65533;:&#65533;&#65533;&#65533;&#65533;LiH&#65533;I&#65533;"rG&#65533;&#65533;	&#65533;b&#916;&#65533;&#65533;&#65533;Ke!7&#65533;1L&#65533;&#65533;n&#65533;&#65533;fP&#65533;h&#65533;&#65533;eP&#65533;i&#65533;&#65533;dXj&#65533;&#65533;d`&#65533;iP^&#517;[&#65533;S&#65533;E8Kj&#65533;&#65533;o&#65533;u&#1553;&#65533;&#65533;#q&#823;p,&#65533;&#65533;{
%&#65533;O&#65533;&#65533;U<&#65533;&#65533;&#65533;i[&#65533;&#65533;d'YL&#65533;&#65533;1&#65533;&#65533;&#65533;&#1104;$&#65533;RY&#65533;P)
	&#320;\&#65533;&#264;8]&#65533;!&#65533;&#65533;&#65533;#E&#65533;&#65533;&#65533;&#65533;ZO&#65533;&#65533;1e&#65533;]&#65533;4?&#65533;!L&#65533;&#65533;&#65533;2/a&#65533;&#65533;;&#65533;{,&#65533;&#65533;&r&#65533;&#65533;]&#65533;ki&#65533;&#65533;\&#65533;^&#65533;7&#65533;&#65533;7-&#65533;p&#65533;5&#65533;&#65533;&#65533;&#65533;&#523;{&#65533;0%&#65533;&#65533; 6xI&#65533;^q&#65533;&#1584;A&#65533;0ks&#65533;&#65533;&#65533;J&#65533;&#65533;&#65533;&#65533;&#65533;&#65533;&#65533;&#65533;	&#65533;&#65533;I3&#65533;&&#65533;h&#65533;L&#65533;#k9<&#65533;&#65533;LCQi&#65533;o&#65533;Un&#65533;&#65533;g8&#65533;a0&#65533;c b8c&#65533;`0&#65533;a&#65533;_VX&#65533;&#65533;W J&#1539;3&#1538;6HkX_,L&#65533;&#65533;&#65533;&#65533;&#65533;&#65533;o&#65533;&#65533;j&#65533;&#65533;&#65533;n&#65533;&#65533;Me) 4B&#65533;a	o&#65533;J$* <&#65533;&#65533;&#65533;&#65533;vu&t&#65533;xu%&#65533;[&#65533;X&#65533;M&#65533;&#65533;&#65533;.&#65533;/&#65533;&#65533;&#65533;2&#65533;MW+&#65533;&#65533;&#65533;R&#65533;&#65533;Y&#895;&#65533;&#65533;&#65533;i&#1285;e&#65533;&#2041;&#1136;&#65533;"&#65533;&#65533;&#65533;&#65533;&#65533;Qh&#65533;Q&#65533;&#65533;,&#65533;&#65533;&#443;&#398;&#65533;4&#65533;&#65533;&#65533;T-&#65533;u&#65533;&#65533;&#817;&#65533;&#198513;x!&#65533;&#65533;FmX&#65533;xC&#65533;h&#65533;&#65533;&#65533;&#65533;&#65533;&#65533;&#65533;&#65533;&#65533;&#65533;&#65533;&#65533;D!&#65533;&#65533;&#65533;[&#65533;&#65533;pp&#65533;&#65533;lL&#65533;hIQjy&#65533;X&#65533;&#65533;&#65533;&#65533;Z&#65533;U&#65533;f(&#65533;a^&#65533;` &#65533;]&#65533;&#65533;[&#65533;&#65533;\&#65533;c&#65533;V8SJ&#65533;/(H&#65533;E&#65533;o@qhZ<j&#65533;&#65533;&#65533;N=&#65533;Nc9	&#65533;&#65533;Y!&#65533;&#65533;+&#65533;&#1663;&#65533;G'\W\!=&#1822;&#65533;&#65533;&#65533;=O&#65533;&#65533;&#65533;!&#65533;()&#65533;\T&#65533;&#65533;;&#65533;$"&#65533;&#65533;&#65533;&#65533;J&#65533;&#65533;&#65533;&#65533;&#65533;BQ)_&#65533;RR&#65533;-&#65533;&#65533;HP!&#65533;D&#65533;&#65533;W&#65533;&#65533;&#1477;&#65533;H&#65533;9&#65533;&#724;&#65533;&#65533;G&#65533;&#65533;!Wd*&#65533;&#65533;&#65533;DI
&#65533;&#65533;&#65533;7&#65533;hU&#65533;u&#65533;&#65533;&#65533;&#65533;i-L&#65533;&#65533;7&#65533;&#65533;&P&#1238;&#65533;&#65533;<yh&#65533;&#65533;e&#65533;&#65533;&#65533;Q*3&#65533;r&#65533;&#65533;&#65533;&#65533;9#&#65533;C#&#65533;&#65533;&#65533;&#65533;&#1773;&#65533;;$&#65533;&#65533;&#65533;9xS^&#65533;&#1705;&#65533;&#65533;X&#65533;&#65533;g@a ^&#65533;[&#65533;&#65533;Y&#65533;Y&#65533;&#65533;Z&#65533;U@T O&#65533;&#65533;E&#65533;&#65533;-`&#65533; &#65533;&#65533;`Oh&#65533;l&#65533; <=%&#65533;&#65533;&#65533;&#65533;{&#615; _&#65533;&#65533;&#65533;&#857;/&#65533;&#65533;&#65533;&#65533;5&#65533;&#65533;d&#65533;M&#65533;]&#65533;&#65533;&#65533;&#65533;&#65533;&#65533;&#65533;&#65533;4{&#65533;7&#65533;&#65533;+t&#65533;&#65533;=&#65533;"&#65533;[&#168;&#65533;&#65533;&#65533;&#65533;&#65533;*C&#65533;&#65533;T&#65533;&#65533;T9&#65533;&#65533;!&#65533;&#65533;&#65533;4&#65533;Y&#65533;&#65533;&#65533;4>&#65533;:&#65533;&#829;_&#65533;Y&#65533;m&#65533;&#65533;D2q&#65533;M&#65533;}eZ&#65533;&#65533;&#65533;&#65533;&#65533;NAB&#65533;&#1979;&#65533;&#65533;&#65533;X;|&#65533;&#65533;2&#869;O\z&#65533;&#65533;)&#65533;>Y&#65533;,&#65533;+Y sHB&#65533;&#931;MZ&#1457;&#1786;&#65533;&#65533;&#65533;&#65533;mx&#65533;&#65533;&#65533;Z[&#65533;Z&#65533;Wp&#65533;VpX&#65533;&#65533;S(&#65533;R&#65533;J6h& !&#65533;;&#65533;pH&#65533;&#65533;&#65533;&#65533;&#65533;&#65533;|&#65533;&&#1074;&#1010;0\ylGj&#65533;G2\&#65533;&#65533;,&#206;&#65533;"&#65533;cR&#65533;&#65533;&#65533;c&#65533;&#65533;&#65533;&#65533;&#65533;-&#65533;&#1883;&#65533;0&#65533;J]&#65533;&#65533;&#65533;|&#65533;&#65533;&#65533;&#65533;&#65533;&#65533;Zk&#65533;8g&#65533;&#65533;&#65533;x&#143;&#296;!f&#65533;&#65533;&#65533;&#65533;;&#1376;&#65533;k&#65533;D&#65533;&#65533;}&#65533;w[TE&#65533;;&#65533;#65D&#65533;&#65533;&#65533;&#65533;p&#65533;&#65533; &#65533;&#65533;&#65533;-X&#65533;&#65533;6&#65533;&#65533;-v	&#65533;7T9=/&#65533;&#65533;&#65533;&#65533;&#65533;Zju&#65533;&#65533;h(^&#1029;[&#65533;&#65533;Xx&#65533;VhVH&#65533;T`&#65533;V&#65533;O.L&#65533;10&#65533;"x&0&#65533;V&#65533;8&#65533;h&#65533;p&#65533;&#65533;&#65533;A&#65533;<'&#65533;+\&#65533;^&#65533;f&#65533;&#65533;&#147;n&#1404;s=j&#65533;:&#65533;&#65533;6a>&#65533;&#65533;&#65533;A&#65533;C&#65533;{y"&#65533;&#65533;3&#65533;
&#65533;&#65533;&#65533;&#65533;l&#65533;?+&#65533;&#1939;5&#65533;&#65533;&#65533;&#65533;C5 &#808;&#65533;&#65533;D&#65533;'&#65533;!g&#65533;6&#65533;&#65533;$&#65533;&#36742;&#65533;9&#65533;&#65533;	&#593;&#65533;&#65533;&#65533;[$GB&#65533; q&#65533;&#925;2&#65533;`&#65533;2N&#65533;D~&#65533;E&#65533;&#65533;3&#65533;&#65533;&#65533;&#65533;[6&#65533;&#65533;PO&#65533;&#65533;&#65533;tQ&#65533;&#65533;&#65533;Y/&#65533;)&#65533;&#65533;6-&#65533;&&#65533;x&#65533;&#65533;&#65533;&#65533;&#65533;&#65533;l&#65533;-&#65533;&#65533;h&#65533;%Ai ^&#65533;&#65533;LfT8UPS0&#65533;.R &#65533;R&#65533;E`#X&#65533;&#65533;&#65533;$&#65533;&#65533;(PpQ&#65533;D4&#65533;&#65533;,&#65533;&#65533;<\m&#65533;&#65533;e&#65533;&#65533;&#65533;&#65533;&#65533;&#65533;hr\\&#65533;8&#65533;v"&#65533;&#65533;=e&#65533;(H&#65533;u&#65533;.&#65533;&#65533;&#1157;&#65533;&#65533;#&#65533;&#65533;&#65533;&#65533;&#65533;&#65533;\<&#65533;o-&#65533;&#65533;&#65533;HR	&#65533;&#65533;&#65533;b0&#65533;&#65533;f&#65533;v&#65533;FNR&#65533;&#65533;K&#65533;&#700;&#65533;&#65533;&#65533;&#65533;&#65533;&#65533;P;U&#65533;Lh&#65533;&#65533;&#65533;Ec'&#65533;>&#65533;SCB&#65533;&#65533;/&#65533;J*&#35987;&#65533;&#65533;&#65533;J-&#65533;&#65533;&#1340;t&#65533;&#65533;&#65533;&#65533;&#65533;&#65533;98&#65533;&#65533;&#65533;&#65533;&#65533;&#65533;n&#65533;o&#65533;h&#65533;[&#65533;W@iO6&#65533;&#65533;&#65533;dR&#65533;)&#65533;G&#65533;'&#65533;&#65533; H&#65533;(&#65533;&&#65533;'&#65533;&#65533;g &#65533;vHU&#65533;&#65533;>&#65533;s&#65533;&#65533;;'&#65533;<a&#65533;)o&#65533;<a&#65533;&#65533;&#65533;B&#65533;f&#65533;-&#65533;&#180;&#65533;W}uk&#65533;&#65533;&#65533;&#1266;.&#65533;-&#65533;&#65533;F&#65533;&#65533;Pk '&#65533;{I&#65533;&#65533;&#65533;&#65533;&#65533;&#252;&#65533;pw&#65533;Ngw&#65533;&#65533;&#65533;&#65533;0#&#65533;&#65533;ZmBF&#65533;=QF6&#16125;&#65533;/&#65533;&#65533;&#65533;^Y&#65533;zcO&#65533;&#65533;&#65533;*&#65533;T&#65533;&#65533;ej&#65533;&#65533;H&#65533;&#390;&#65533;b&#65533;&#65533;&#1686;&#65533;2&#902;gH&#65533;6[&#65533;&#65533;O&#65533;P N&#65533;&#65533;N&#65533;F&#65533;*&#65533;&#65533;&#65533;&#65533; &#65533;#p&#65533;&#65533;&#65533;&#65533;' Z&#65533;&#65533;&#65533;P&#65533;}&#65533;&#65533;o&#65533;&#65533;Ou&#65533;&#65533;C&#65533;&#65533;&#65533;vj-t2	v&#65533;E&#1679;&#65533;4Hl&#65533;c&#1424;&#1842;R--&&#65533;&#65533;&#65533;&#829;&#65533;U6&#65533;g6&#28616;&#65533;n&#65533;&#65533;E&#65533;&#65533;S&#65533;&#65533;&#65533;&#65533;&#65533;&#65533;&#65533;&#293;&#65533;&#65533;&#65533;&#65533;&#65533;&#712;&#65533;~jt&#65533;N^&#65533;&#2024;EQY}&#65533;q4&#65533;9&#65533;u&#65533;&#65533;"&#65533;c&#65533;&#65533;	o%&#65533;&#65533;M&#65533;&#65533;
&#65533;)	B&#65533;&#65533;&#65533;
r&#65533; &#65533;&#65533;"&#65533;y&#65533;A&#65533;&#65533;&#65533;&#65533;lpa&#65533;&#65533;f&#65533;%&#65533;Q M&#65533;HxI&#65533;&#65533;JX&#65533;8&#65533;&#65533;&#65533;&#65533;&#65533;!0# &#65533;(&#65533;-&#65533;&#65533;Uhq&#65533;&#65533;E<&#65533;&#65533;6&#65533;&#65533;&#65533;&#65533;s&#65533;
t&#65533;qR&#65533;&#65533;&#65533;&#65533;&#65533;&#65533;/)&#599;,In&#65533;&#65533;7&#65533;8$:&#65533;H&#65533;&#65533;&#59465;&#65533;&#65533;&#65533;^&#65533;&#65533;8&#65533;&#65533;$?&#65533;M&#65533;&#65533;&#65533;!&#65533;&#65533;&#65533;&#65533;<q&#65533;'^JF!`&#65533;&#65533;F&#693;7&#65533;&#65533;o&#65533;&#65533;&#65533;&#65533;&#65533;&#65533;O&#65533;&#65533;3&#65533;&#65533;&#65533;&#65533; av|&#65533;3I2md&#65533;&#65533;&#65533;_W&#65533;[&#65533;&#65533;,r&#65533;w&#65533;tY&#65533;&#65533;}&#65533;1h
_h^&#65533;&#65533;&#65533;3&#1629;&#65533;&#65533;&#65533;S&#65533;&#65533;u&#65533;c&#65533;me&#65533;&#65533;^&#65533;YhT(&#65533;hO&#65533;B0E&#65533;D&#65533;+&#65533;&#65533; w &#65533;&#65533;&#65533;_&#65533;  ?zXq&#65533;&#65533;[;v&#65533;&#1445;C&#65533;&#65533;&#65533;C&#65533;R&#65533;h&#65533;"&#65533;t&#65533;&#1321;C&#65533;&#65533;&#65533;G&#65533;&#65533;F&#65533;i&#65533;9r&#65533;&#793;&#65533;&#65533;&#65533;8r&#65533;`&#644;Y.&#24091;*Y&#65533;&#65533;Y3&#65533;Lr:&#65533;&#65533;,z&#65533;&#65533;Ev&#65533;&#139;&#65533;&#65533;]<&#65533;P&#65533;Q&#65533;j&#65533;&#65533;U&#65533;Q&#65533;-m&#65533;N&#65533;W&#65533;;~$i&#392;b&#65533;&#65533;[&#65533;&#65533;<y&#65533;&#65533;&#349;&#65533;&#65533;&#65533;&#1449;X&#65533;&#939;7O&#65533;z&#65533;&#65533;.\&#65533;o`&#202;&#65533;&#65533;W&#65533;1&#65533;&#530;'S&#65533;l&#65533;2&#65533;&#794;&#65533;&#1867;&#65533;&#1630;&#65533;&#922;G&#65533;.m&#65533;4&#65533;&#1322;W&#65533;n&#1882;3&#65533;{&#65533;g&#65533;&#65533;&#65533;=y&#65533;&#65533;&#65533;&#65533;&#65533;.a&#65533;s3&#65533;/GN\8p&#5123;k&#65533;&#65533;&#65533;&#65533;o&#867;&#65533;&#65533;&#65533;&#65533;[&#65533;&#65533;&#855;&#65533;&#65533;&#65533;&#1893;Ps&#65533;&&#65533;k&#65533;T^_&#942;&#1523;o&#65533;~&#65533;l&#1038;&#65533;&#65533;&#65533;
&#65533;w&#65533;u&#65533;&#65533;&#1352;.(9B x&#65533;&#65533;&#65533;&#1925;&#65533; r&#65533;]&#65533;&#65533;&#65533;&#65533;E7&#65533;7z&#65533;\7&#65533;L&#65533;1&#65533;&#65533;"K+&#65533;&#65533;"&#65533;&&#65533;0&#65533;H"&#65533;,BG?&#65533;&#65533;&#65533;E$A&#65533;@>&#65533; &#65533;F&#65533;`&#65533;'&#980;&#65533;N~&#65533;&#65533;&#65533;B_&#65533;NB&#65533;(&#65533;&#65533;BH6&#65533;&#65533;&#65533;D&#65533;&#65533;&#65533;&#65533;&#65533;QIF&#65533;D\&#65533;&#65533;\
&#65533;&#65533;a&#65533;	f&#65533;zy&#65533;phjy&#65533;FD&#65533;&#65533;&#65533;;O&#65533;6g<{&#65533;Y&#65533;ns&#65533;&#65533;&#923;o*&#65533;&#1104;&#65533;&#65533;W%&#65533;mV&#65533;&#2000;Q:&#65533;d[o&#65533;UgT&#65533;F&#65533;[&#65533;&#65533;&#65533;9=&#65533;`&#65533;)&#65533;&#65533;e&#65533;&#65533;&#65533;&#65533;
&#65533;&#65533;<&#65533;*&#65533;Xh&#65533;&#65533;&#65533;&#65533;9Y&#65533;&#65533;&#65533;:l&#65533;&#65533;z+&#65533;&#65533;&#65533;3&#65533;r=&#65533;NCe	S&#65533;&#65533;ag&#65533;&#65533;U&#65533;8&&#65533;,u	"Kh5
`&#65533;&#65533;-&#65533;&#65533;&#391;&#65533;=&#65533;&#65533;<niVp&#65533;8SL&#65533;&#65533;d&#65533;&#65533;&#65533;"&#65533;&#65533;t&#65533;!&#65533;,&#65533;^&#65533;6&#65533;P#M2&#65533;&#65533;B,&#65533;&#65533;
&&#65533;<&#65533;&#65533;"&#65533;&#1553;&#65533;3&#65533;&#65533;&#65533;F0a&#65533;<&#65533;&#65533;H(&#65533;C&#65533;t&#65533;&#65533;o)&#65533;_&#65533;[&#65533;&&#65533;&#65533;W|&#65533;&#65533;U&#65533;l&#65533;R&#65533;#m&#65533;_Q&#65533;&#65533;&#65533;K&#65533;&#65533;D\&#65533;*q&#65533;&#65533;&#65533;M:gKE&#65533;&#23933;Ai&#65533;WU}5^Nu&#65533;&#65533;&#65533;&#65533;&#65533;w&#65533;x&#65533;&#65533;&#65533;Z&#24163;P&#65533;p&#65533;&#65533;&#65533;x&#65533;E5V&#65533;&#65533;%7z&#65533;&#65533;Vjb&#65533;&#65533;w`&#65533;
&#1707;&#1918;'[g&#65533;}V&#65533;&#65533;&#65533;&#65533;*&#65533;{&#65533;&#65533;K&#65533;&#65533;*&#65533;[&#65533;Yl&#65533;&#65533;U&#65533;&#65533;&#65533;&#65533;&#302;w&#65533;H&#65533;&#65533;&#65533;Fw&#65533;&#65533;&#65533;Yw&#65533;u&#65533;e&#65533;&#1915;&#65533;&#65533;&#65533;q&#65533;3&#65533;&#65533;&#65533;&#65533;&#65533;e&#65533;&#65533;M&#65533;\&#65533;9&#65533;&#65533;;&#65533;8&#11796;&#65533;&#65533;
*w/&#65533;&#466;N&#65533;&#65533;&#65533;t&#65533;M5&#65533;$&#65533;.&#65533;&#65533;
)&#65533;X2&#65533;&#137;&#65533;&#65533;&#65533;/&#65533;&#65533;&#65533;?A&#65533;>&#65533;@&#65533;&#65533;6&#65533;&#65533;&#65533;TcN&#65533;^&#65533;&&#65533;&#65533;D&#65533;#p&#65533;&#65533;&#65533;&#65533;&#65533;&#65533;&#65533;-&#65533;$&#65533;a&#65533;q&#65533;&#65533;<&#65533;&#65533;d&#65533;CK&#65533;&#65533;&#65533;&#65533;/aP&AQ&#65533;p&#163;&#65533;/QK&#65533;&#65533;R&#65533;&#65533;&#166;&#65533;i+&#65533;&#65533;&#65533;&#65533;&#65533;$&#65533;&#65533;,GY`sH&#65533;!aDeJr&#1269;R&#65533;&#65533;!&#65533;&#65533;>+&#65533;
o&#65533;&#65533;&#65533;X&#65533;T&#65533;r&#65533;&#65533;&#65533;M&#65533;7v&#65533;&#65533;r&#507;&#65533;|&#65533;p&#65533;&#65533;b&#65533;&#65533;E&#65533;(N2&#65533;&#65533;h>&#65533;F5"fr&#65533;#g&#65533;^&#65533;&#65533;dA&#65533;&#65533;&#65533;&#1116;{I&#65533;B&#65533;&#65533;&#65533;&#65533;Y&#65533;&#65533;u&#65533;&#65533;&#65533; G&#65533;&#65533;&#65533;w&#65533;'&#65533;&#65533;&#65533;&#65533;lF%&#65533;=&#65533;mxc&#65533;&#65533;Bx&#65533;,&#65533;y&#65533;`w*&#65533;q&#65533;&#65533;&#65533;&#65533;v^&#65533;&#65533;&#65533;|c&#65533;&#65533;&#65533;3&#65533;&#65533;&#65533;Z&#65533;&#65533;{&#65533;'0a	K8bWX&#65533;\p&#65533;`&#65533;&#1816;b&#65533;&#65533;&#65533;8&#65533;&#65533;(&#65533;A&#65533;&#65533;!&#65533;	[C6"$&#65533;&#65533;&#65533;&#65533;fH&#65533;&#65533;&&#65533;&#65533;&#65533;K&#65533; &#65533;>I4t&#65533;&#1235;5A&#30292;V&#65533;Z3&#65533;	b
&#65533;&#65533;&#1287;\\y&#65533;&#65533;&#65533;R&#65533;q2$&#65533;&#43103;(&#65533;&#65533;&#65533;&#65533;.&#65533;&#65533;
%&#65533;&#65533;&#65533;&#65533;&#65533;&#65533;U&#65533;&#65533;UHEESa&#65533;6&#65533;t&#65533;F&#65533;&#65533;M=&#65533;&#65533;Om9IN&#65533;&#65533;R&#65533;&#65533;>*S[&#65533;&#65533;/u&#65533;&#65533;&#65533;$&#65533; &#65533;LHt&#65533;d [&#477;&#65533;NP(*A$&#65533;&#65533;&#65533;l&#884;&#65533;4&#65533;&#65533;&#65533;&#65533;'(&#65533;p&#65533;&#65533;&#65533;L &#65533;I&#65533;&#65533;y@&#65533;P&#65533;&#65533;&#1437;&#65533;u&#65533;&#65533;&#65533;&#65533;7&#65533;&#65533;a&#65533;&#65533;&#65533;&#65533;*L1&#65533;Pt&#65533;&#65533;8Dt&#65533;@;&#65533;&#65533;b &#65533;&#65533;E3`&#65533;fPTh&#65533;&#65533;&#65533;!do&#65533;Imj&#65533;#&#65533;&#65533;&#65533;&#65533;G&#65533;,&#65533;(&#65533;&#65533;&#65533;&&#65533;&#65533;L&#65533;&#65533;h&#65533;&#65533;U2&#65533;&#65533;$M;&#65533;f&#65533;&#65533;P|>&#65533;&#65533;&#65533;&#65533;%&#65533;d&#65533;A&#65533;l&#65533;&#65533;7&#65533;&#65533;&#65533;-&#65533;O&#65533;!&#65533;XQ&#65533;&#65533;v&#65533;&#65533;&#65533;0&#65533;&#65533;^&#65533;o&#65533;&#65533;&#65533;S-&#65533;&#65533;WE&#65533;w&#65533;&#65533;&#65533;c&#65533;+&#65533;&#65533;&#652;&#65533;&#65533;&#65533;+&#65533;&#65533;/&#65533;&#1165;&#1768;R&#65533;&#65533; nq&#65533;&#65533;v&#65533;;S&#65533;&#1063;7o
&#65533;&#1110;&#65533;&#65533;dE/&#65533;B&#65533;NY&#65533;&#65533;&&#65533;-q&#65533;&#65533;I&#65533;+a&#65533;D&#65533;w&#65533;Z&#65533;&#65533;&#65533;&#65533;&#650;&#65533;$&#65533;j&#65533;&#65533;&#65533; &#65533;"x&#65533;&#65533;&#65533;5&#65533;e&#65533;&#65533;&#65533;&#65533;E*HA&#65533;Qxb&#65533;8&#65533;0$L&#65533;
TXBrP&#65533;&#65533;2&#65533;Afp&#65533;%&#65533;b&#65533;P&#65533;MX"e);D8M&#65533;dJ&#65533;&#65533;h9X&#65533;&#65533;&#65533;7e)u&#65533;&#65533;&#65533;Q&#65533;&#65533;&#65533;4s&#65533;h&#65533;]&#65533;&#65533;&#65533;4f&#65533;&#1904;$&#65533;&#65533;X&#65533;&#65533;=&#65533;&#65533;&#65533;&#65533;qh&#65533;&#65533;5^&#65533;&#65533;V&#65533;&#65533;I&#65533;I&#65533;&#65533;&#65533;&#65533;O|~&#65533;[&#65533;|&#65533;&#65533;&#65533;&#1110;n&#65533;}&#65533;f&#65533;&#65533;V&#44894;&#65533;/&#65533;&#65533;V&#65533;&#65533;&#1484;F&#65533;w&#65533;z&#65533;r&#649;&#65533;&#65533;&#65533;`&#65533;j&#65533;h
U&#65533;&#65533;\&#65533;"&#65533;&#65533;5&#65533;o&#65533;U&#65533;]D&#65533;E7L&#1812;&#65533;&#65533;&#65533;&#65533;a&#65533;3b&#65533;&#65533;}&#65533;Dxx&#65533;S&&#65533;FW/&#65533;&#65533;&#65533;k&#65533;&#65533;&#65533;(&#65533;'&#65533;m&#65533;q	L&#65533;&#65533;&#65533;n&#65533;TXS&#65533;&#65533;OW.]&#65533;&#1958;&#65533;&#65533;qw&#65533;&#65533;&#65533;oR&#65533;8&#65533;1&#65533;!&#65533;Y&#65533;&#65533;&#65533;&#65533;1&#65533;(&#65533;GT&#65533;&#65533;&#65533;&#65533;$ &#65533;&#65533;>&#65533;E&#65533;APp&#65533;@"&#65533; 4!p&#65533;&#65533;A&#65533;&#51457;&#65533;#&#65533;<&#65533;6(1&#65533; q&#65533;&#65533;9&#65533;v&#65533;%4?y(=&#65533;&#65533;	&#65533;\&#65533;;&#65533;&#961;;&#65533;&#65533;<&#65533;&#65533;!&#65533;dy;@&#65533;I&#65533;2&#65533;&#65533;q&#65533;uY&#65533;&#65533;P]&#65533;y&#65533;&#1268;iM&#65533;&#65533;PJKg:&#65533;&#65533;&#65533;(?1&#65533;&#65533;(D&#65533;T&#65533;D&#65533;p*vA&#65533;&#65533;&#65533;*&#65533;VM&#65533;&#65533;&#65533;F&#65533;)&#65533;&#65533;&#65533;&#65533;t&#65533;&#1319;&#65533;&#65533;&#65533;Jq&#65533;&#65533;&#65533;&#65533;&#65533;iI1&#65533;&#65533;r&#65533;Sodh;&#65533;&#65533;&#65533;s*Nu}&#65533;&#65533;&#65533;&#65533;&#65533;6&#65533;&#65533;&#65533;y&#1277;&#65533;V&#65533;&#65533;Z&#65533;c&#65533;J2 &#65533;DH&#65533;&#65533;&#65533;&#65533;&#65533;&#65533;&#65533;&#65533;O&#65533;i&#65533;I&#65533;R&#65533;Q*&#143;&#65533;&#65533;&#65533;&#65533;&#65533;&#65533;$5J&#65533;&#65533;5L}&#65533;&#65533;&#924;8&#1833;d!&#65533;c&#65533;8-&
Q|&#65533;&#65533;@%\&#65533;\&#65533;&#65533;&#65533;H&#65533;'&#65533;5X&#65533;6hA
R&#65533;&#65533;@
&#65533;&#65533;&#65533;7&#65533;1!&#65533;B&#65533;&#65533;&#65533;&#1716;&#65533;&#65533;w&#65533;&#65533;&#65533;K(:1&#65533;w(&#65533;J&#65533;&#65533;&#1852;&#65533;&#65533;Y&#65533; n&#65533;lQd]6&#65533;&#65533;&#65533;&#1061;&#65533;[Um`&#65533;Y&#65533;G&#65533;)]&#65533;x&#65533;EIE&#65533; EpD&#65533;m&#65533;&#65533;&#65533;`&#65533;I&#65533;&#65533;&#65533;C]&#65533;&#65533;J&#65533;=&#65533;#yQ&#65533;&#65533;u&#65533;&#65533;&#65533;_@&#65533;&#65533;V&#65533;&#65533;&#65533;C&#65533;|W&#65533;EQ&#65533;&#65533;&#65533;mM&#65533;&#65533;&#1696;&#65533;?9T&#65533;&#65533;&#65533;&#282;_&#65533;&#65533;&#65533;L&#602;u&#65533;Q_@&#65533;&#1856;&#65533;&#65533;&#65533;&#65533;&#65533;&#65533;F&#65533;&#65533;&#65533;&#65533;&#65533;&#65533;&#65533;!X&#65533;L&#502;K&#65533;)&#65533;q&#65533;\9&#65533;&#65533;ULh&#65533;!"&#65533;QlX&#65533;=&#65533;{Q&#65533;S&#65533;&#65533;M&#65533;!&#65533;&#65533;iE&#65533;&#65533;M&#65533;&#65533;&#65533;-&#65533;&#1120;3&#65533;&#65533;&#65533;R,&#65533;&#65533;(|&#65533;'p&#65533;$0&#65533;"T&#65533;*&#65533;B&#65533;&#65533;B*&#65533;_)&#65533;&#65533;'(Bx&#65533;&#65533;&#65533;	&#65533; &#65533;&#65533;#C&#65533;9*I&#65533;)&#65533;&#1204;0 &#65533;&#65533;	&#65533;`9&#65533;Y&#65533;U  3&#65533;&#65533;wP#s<&#65533;&#65533;ah&#334;	lU&#65533;AQ&#65533;&#65533;]&#65533;&#65533;&#65533;Y&#65533;k&#65533;&#65533;&#65533;&#65533;&#65533;&#65533;&#65533;[&#65533;GRXoU&#65533;&#65533;L&#65533;&#65533;&#65533;&#65533;y&#65533;Ssm&#6396;&#65533;UpTI&#65533;Q~&#65533;&#65533;4Fa&#65533;&#65533;&#2005;JZ
&#65533;@"E&#65533;W&#65533;&#1293;$&#65533;]&#65533;M$mZ>&#65533;	&#65533;&#65533;&#65533;&#65533;&#65533;&#65533;4&#65533;B!&#65533;&#65533;,&#65533;}&#65533;M&#65533;&#65533;&#65533;<b&#65533;uZ&#1864;KB$&#65533;&#65533;MZ&#65533;&#65533;@&#65533;v%"|HN&#65533;&#65533;&#1512;&#65533;(&#65533;&#65533;L&#65533;&#65533;&#65533;4&#65533;&#65533;&#1457;&#65533;&#65533;I&#65533;&#65533;O""&#65533;&#65533;ZbhT&#65533;&#65533;&#367;&#65533;	p\U&#65533;&#1031;U&#22272;&#65533;&#65533;6<1&#65533;/&#65533;&#65533;&#65533;&#65533;'h&#65533;&`B$,"0B%hB'|(&#65533;*&#65533;&#65533;*&#65533;,&#65533;&#65533;$ &#65533;d&#65533;&#65533;&#65533;#&#65533;B/\&#65533;J8H&#65533;1&#65533;&#65533;L&e.&#65533;&#65533;%&#65533;N&#65533;&#65533;&#65533;&#65533;g&#65533;WU&#65533;&#65533;}#2&#65533;pc&#65533;&#65533;&#65533;V5cO&#65533;&#65533;&#65533;&#65533;j&#65533;="T&#65533;H&#65533;&#65533;q&#65533;&#65533;&#65533;`x&#65533;&#65533;&#1445;&#65533;&#788;&#65533;nYU&#65533;x&#65533;&#65533;uXY'y&#65533;&#65533;&#347;$&#65533;Ej$&#65533;&#65533;F[:a &#65533;_`&#368;Ya&#65533;u&#65533;&#65533;t&#65533;
=&#65533;\&#65533;S&#65533;&#65533;&#65533;=&#65533;&#65533;&#65533;&#1476;&#65533;	&#65533;&#65533;h&&#65533;&#65533;&#1625;G\&#65533;E&#65533;yg&#65533;&#65533;g}FaS&#65533;G&#65533;&#65533;&#65533;}&#65533;&#65533;&#65533;Y&#65533;%&#65533;tN&#65533;hp#&#65533;&#65533;T&#65533;G&#65533;D&#65533;&#65533;N&#65533;&#65533;&#65533;&#862;2&#65533;_&#65533;&#323;!"&#65533;&#65533;*&#65533;JA&#65533;&#65533;J&#65533; &#65533;W(I6Y&#599;&#65533;#&#65533;&#65533;&#65533;)&#65533; ~&#65533;6&#65533;e/&#65533;&#65533;,&#65533;B)|B&4%@"&#65533;&#65533;A&#65533;A"P&#65533;'&#65533;%(&#65533;&#65533;(&#65533;B)lB%tB+&#65533;4`7&#65533;&#1853;&#65533;&#65533;&#65533;N&#65533;&#65533;&#65533;v)&#65533;&#65533;^&#65533;&#65533;&#65533;RU&#65533;r&#65533;R&#65533;%c6&#65533;&#65533;&#65533;2&#65533;&#65533;&#65533;&#65533;c&#65533;.&#65533;JlI&&#65533;I&#65533;&#65533;&#612; NQ&#65533;&#65533;&#13728;&#1817;&#65533;&#65533;o~&#65533;Z&#65533;cy&#65533;&#65533;&#65533;)&#65533;&%&#65533;&#65533;iX&#65533;s	&#65533;K]&#65533;&#65533;J%9C&#65533;J`!&#65533;&#65533;&#65533;&#65533;8]&#65533;I^&#65533;&#65533;*~&#65533;&#65533;`&#65533;&#65533;E&#65533;F&#65533;&#65533;p*&#65533;?&#65533;&#65533;&#65533;N&#65533;&#65533;n&#65533;&#65533;+&#65533;-&#356;&#65533;N&#65533;Z}h&#65533;&#65533;`X:&#65533;&#65533; &#65533;6&#65533;)&#65533;&#65533;K&#65533;&#65533;N&#65533;&#65533;&#65533;RE&#65533;)&#65533;T:&#65533;I1&#65533;1&#65533;S&#65533;&#65533;n&#65533;&#65533;&#65533;&#65533;&#65533;x&#1018;&#65533;&#65533;&#65533;&#65533;&#65533;/&#65533;&#65533;,&#65533;&#65533;(p&#65533;%P&#65533;$8B!&#65533;&#65533;p&#65533;D&#65533;&#65533;&#65533;8&#65533;&xB]u)&#65533;B't.L&#65533;4=&#65533;fR&#65533;&#65533;&#65533;&#65533;L&#65533;&#65533;&#65533;T&#65533;T&#65533;sP&#65533;&#65533;&#65533;&#65533;	]Q]`&#65533;&#65533;X&#65533;&&#65533;IkX&#65533;
`&#65533;jR&#65533;&#65533;lo&#65533;&#65533;&#65533; _J&#65533;&#65533;%&#65533;&#777;&#65533;&#364;&#65533;&#65533;ce&#65533;f&#65533;&#65533;&#65533;&#65533;v&#65533;x&#1210;&#65533;&#65533;h&#65533;]&#65533;&#1932;Z&#65533;:&#65533;u&#65533;MNj&#65533;&#65533;*@&#65533;5&#65533;@&#65533;&#65533;&#65533;&#65533;f>&#65533;	&#65533;[&#65533;&#65533;*&#65533;`-&#65533;:
s&#65533;-&#65533;&#65533;x&#65533;&#65533;T&#65533;M&#65533;yk&#65533;&#65533;&#65533;IWvD	vc&#65533;*	&#65533;	&#65533;&#65533;&#65533;&#65533;f8&#423;4+\&#65533;K&#65533;j-)jq&#1676;&#65533;&#772;&#65533;&#65533;(1&#65533;/&#65533;&#65533;&#65533;&#65533;&#65533;$0B &#513;8&#65533;@&#65533;&#65533;\&#65533;&#65533;.&#65533;'t&#65533;#D&#65533;-X&#211;&#65533;&#65533;r&#65533;&#65533;0&#65533;&#65533;&#65533;.&#65533;j&#65533;&#65533;|&#65533;&#65533;1&#65533;&#65533;&#65533;&#65533;&#595;&#65533;&#65533;&#65533;h&#65533;&#65533;&#65533;&#65533;Dj&#65533;S&#1012;&#65533;&#65533;`6&#65533;&#65533;&#65533;.&#65533;&#65533;MYl&#65533;&#65533;<Q&#974;G&#65533;b&#65533;-&#65533;&&#65533;:&#65533;&#65533;E&#65533;L[$&#65533;&#65533;&#65533;&#65533;I&#65533;&#65533;U&#65533;]&#65533;fE&#65533;&#65533;&#65533;u A&#65533;=ZV&#65533;8&#65533;&#65533;&#65533;Y&#65533;P	&#65533;&#65533;&#65533;d&#65533;&#65533;:M&#65533;&#65533;oe&#65533;&#65533;-070&#65533;&#65533;@&#65533;&#65533;&#65533;/yy(&#65533;d&#65533;GN&#65533;h&#65533;arX&&#65533;&#65533;&#65533;&#65533;;`&#65533;.&#65533;#FE&#65533;&#65533;pq&#22524;'p]L&#65533;&#65533;7`&#65533;3&#65533;/t+&#65533;B&<!&#65533;&#65533;X&#65533;&#768;	&#65533;@&#65533;&#65533;&#65533; B$d&#65533;&H&#65533;%$B#&#65533;6&#1202;4&#766;&#65533;NPI&#65533;vC7T&#65533;&#65533;&#65533;w7&#65533;qw&#65533;vxb&#65533;&#65533;w&#65533;Y&#65533;%&#65533;&#65533;&#65533;&#1433;&#65533;&#65533;9&#65533;1&#65533;h`&#65533;$-&#65533;&#65533;0 Y&#65533;C&#65533;/&#65533;0"G&#65533; &#65533;q&#65533;r		&#65533;&#65533;b&#65533;"&#65533;$S&#65533;%Wr&#65533;I&#65533;&#65533;oQI&#65533;&#65533;*&#65533;F&#65533;A&#65533;&#1322;
&#65533;&#65533;MnF&#65533;fE&#1424;&#65533;%OpQ&#65533;DH&#65533;5&#65533;&#65533;&#65533;&#65533;o&#65533;&#65533;2&#65533;D&#65533;&#65533;&#65533;oEfu/1&#65533;R&#65533;&#65533;&#65533;-c&#65533;&#1298;&#65533;&#65533;~&#65533;&#65533;&#65533;C&#65533;l&#65533;&#65533;&#65533;)&#65533;&#65533;m&#65533;S&#65533;g_&#65533;08&#65533;&#1480;&#65533;]F&#65533;&#65533;Zp&#65533;9&#65533;p&#65533;4&#65533;&#65533;0&#65533;,&#65533;&#65533;*|$ BP&#65533;&#65533;@x@x@d&#65533;&#65533;@t&#65533;D&#65533;%&#65533;h"8&#65533;-\2:&#65533;&#65533;&#11265;&#65533;&#65533;6l&#65533;OtEs&#65533;7p&#65533;6`&#65533;Fc&#65533;&#65533;b&#65533;&#65533;J&#65533; &#65533;D&#65533;&#65533;D&#65533;N(/O&#65533;DK&#65533;&#65533;O&#65533;4LM&#65533;d-S&#65533;&#65533;&#65533;&#65533;CP]g&#65533;&#65533;.&#65533;&#65533;&#65533;&#65533;Lk3&#65533;~&#65533;4&#65533;&#65533;8&#65533;r&#65533;&#1820;&#65533;S&#65533;D'a`.&#65533;&#65533;,&#65533;L&#65533;&#65533;&#65533;aDm&#65533;&#65533;^&#65533;&#65533;(Vj
&#65533;&#65533;&#65533;&#65533;&#65533;IsE&#65533;+&#1516;7uZgY&#65533;l&#65533;&#65533;,"&#15126;@&#65533;&#65533;&#65533;&#65533;&#65533;&#65533;&#65533;&#65533;&#65533;&#65533;u&#65533;Z3s%Q&#65533;}
&#65533;&#65533;&#456;&#65533;K&#65533;&#65533;J&#65533;c0(%&#65533;&#65533;!&#65533;*&#65533;&#65533;sH`(&#65533;7#&#65533;&#65533;&#65533;W8o&#65533;&#65533;&#1606;gKL&#65533;&#65533;B&#65533;&#65533;:&#65533;C8l&#65533;,&#65533;/&#65533;B+&#65533;B(H&#65533;&#65533;&#65533;(&#65533;&#65533;&#65533;l d@`&#65533;`&#65533;	&#65533;&#65533;&#65533;%&#65533;&#65533;&#65533;M-D&#65533;7&#65533;&#65533;&#65533;s&#65533;&#65533;&#65533;17&#65533;1K&#65533;&#65533;&#65533;&#65533;q&#65533;&#65533;7Ng&#65533;l&#65533;>&#65533;&#65533;i&#65533;&#65533;"&#65533;&#65533;u&#65533;"g2{&#65533;w&#65533;eR'#p&#65533;@&#65533;8u&#65533;&#65533;&#65533;L&#65533;&#65533;xC&#65533;V&#65533;7o2&#65533;&#65533;&#65533;&#1441;Q&#65533;&#577;&#65533;&#65533;&#65533;&#65533;&#65533;&#65533;&#65533;&#65533;T!g&#65533;By`t![Gau&#65533;&#65533;d&#65533;
&#65533;y
*&#65533;v&#65533;Q&#65533;B&#65533;+&#65533;&#65533;&#1536;/N&#65533;&#65533;O&#65533;&#65533;K&#65533;y5/&#65533;&#65533;bok&#65533;&#65533;d&#65533;G&#65533;&#65533;=&#65533; &#65533;&#65533;&#65533;&#65533;&#65533;E&#65533;lu&#65533;jv&#57704;&#65533;&#65533;&#65533;&#65533;b&#65533;QF&#65533;LO@h&#65533;`s&#65533;0&#65533;$'&#65533;&#17221;s6&#65533;{FC&#65533;&#65533;E&#65533;-i&#65533;6T&#65533;4.&#65533;"(DBl&#65533;A&#65533; |&#65533;X t@&#65533;c@	4TB(&#65533;&#65533;&#65533;b,$7&#65533;&#65533;b3&#2030;&#65533;w&#1755;&#65533;mL7y:1X&#65533;>:&#65533;_SNu&#65533;V&#65533;&#65533;&#65533;&#65533;T&#65533;4&#65533;o&#65533;QL&#65533;&#65533;&#65533;&#65533;&#65533;&#65533;K:&#65533;466&#65533;K&#65533;#&#65533;K&#65533;"&#65533;&#65533;Y&#65533;c&#65533;&#65533;&#65533;F&#65533;yFH&#65533;:&#65533;&#65533;&#65533;&#65533;"^{&#65533;W&#65533;&#65533;L&#65533;d&#1756;\&#65533;Tq&#65533;&#65533;4&#65533;~&#65533;	'&#65533;c&#65533;q&#65533;&#768;&#65533;Y2[W&#65533;&#65533;oP&#65533;y&#65533;%&#65533;&#65533;]_I'&#65533;&#65533;&#65533;&#1655;Z&#65533;7&#65533;&#65533;B&#65533;S(n&#65533;&#65533;&#65533;&#65533;&#65533;&#65533;&#65533;&#65533;D&#65533;MF&#65533;K&#65533;&#65533;&#65533;:!&#65533;v&#65533;W&#65533;&#65533;u&#65533;&#65533;&#65533;z$}T&#65533;	C&#65533;(&#65533;U 6w&#65533;L6Yf&#65533;&#65533;&#615;C&#65533;M
g9g&#65533;&#65533;Q<&#65533;:&#65533;&#65533;58&#65533;1\&#65533;*xB#&#65533; &#65533;&#65533; &#65533;&#65533;	x&#65533;&#65533;vh&#65533;d&#65533;h&#65533;&#65533;$|]eB'&#65533;&#65533;0`CwK&#65533;X&#65533;N1X{C[7&#65533;Swk[&#65533;0w&#65533; xi&#65533;u	&#65533;5;P&#65533;s&#65533;&#65533;pZ?&#65533;&#65533;&#65533;&#65533;&#65533;&#65533;}&#65533;&#65533;7Jt{\&#65533;&#65533;&#65533;&#65533;&#65533;&#65533;&#65533;&#65533;&#65533;&#65533;Kv0w&#65533;b&#65533;&#65533;q;Xf}z*&#65533;&#1784;Zx%&#65533;jh8&#65533;{6.&#65533;7&#65533;a&#51055;&#65533;n`&#65533;V<&#65533;&#65533;&#65533;FC&#65533;&#65533;g!&#65533;M&#65533;&#65533;&#65533;&#65533;%&#65533;&#65533;&#65533;iJ(&#65533;4&#65533;J&#65533;:&#65533;#&#65533;KE&#65533;&#65533;&#65533;&#65533;&#65533;)"&#65533;&#65533;&#860;;&#65533;&#65533;^l&#65533;&#65533;&#65533;S&#65533;&#65533;&#65533;&#65533;&#65533;o%&#65533;&#65533;&#65533;u&#65533;$&#65533;-&#65533;&#65533;VH&#65533;U>&#2024;&#65533;&#65533;&#65533;s&#65533;4&#65533;&#65533;&#65533;&#65533;G'z&#65533;&#65533;FM&#65533;\&#65533;&#65533;[&#65533;&#65533;W&#65533;$&#65533;9tC5&#65533;.&#65533;&#65533;,&#65533;&#65533;"&#65533;&#65533;&#65533;&#65533;&#65533;^&#65533;@t&#65533;\&#65533;p&#65533;\@&#65533;&#65533;&#65533;&#65533;"l]&#65533;&#65533;*&#65533;@P7N\A&#65533;&#65533;}'&#65533;7&#65533;&#197;k&#65533;&#65533;a&#65533;m&#1786;Y&#65533;&#25435;&#65533;&#65533;&#65533;Y&#65533;H&#65533;&#7624;&#2046;4X&#65533;9&#65533;&#473;37&#65533;&#65533;9&#65533;&#65533;&#653;#w&#1254;&#65533;r<g&#65533;&#65533;9&#65533;(P&#65533;E&#65533;&U&#65533;thNr5&#65533;&#65533;&#65533;&#65533;&#65533;i&#65533;s-&#65533;:5WN%Kr&#225;<i2lJ&#65533;&#65533;N5*&#65533;&#65533;&#1250;&#65533;&#1453;c&#1518;&#65533;&#65533;&#65533;&#65533;&#65533;&#65533;GO&#1980;z&#65533;&#65533;<&#65533;pa&#195;&#65533;&#407;&#1566;=&#398;&#65533;5&#65533;+&#1649;&#65533;z&#65533;&#65533;&#1147;&#65533;&#65533;&#65533;e&#793;&#65533;&#65533;-&#65533;h&#1251;&#65533;&#65533;&#65533;O^j&#65533;&#65533;&#65533;&#65533;uWwn]u&#65533;&#1325;&#65533;m3]:t[&#721;&#65533;&#65533;K&#65533;&#65533;&#157;=+1&#65533;rq&#65533;JT&#65533;&#65533;88&#65533;/&#65533;&#65533;<&#65533;&#65533;\w&#65533;W&#65533;g&#65533;u8&#65533;&#65533;&#65533;&#65533;S&#65533;&#65533;n&#65533;t&#65533;&#65533;u&#65533;&#65533;5&#65533;y&#65533;&#65533;&#65533;&#65533;&#65533;ul&#65533;v&#1609;+7 &#65533;&#65533;-.&#65533;r&#65533;&#65533;&#65533;&#65533;{&#65533;A&#65533;&#65533;&#65533;&#65533;&#65533;&#65533;&#267;>&#65533;&#65533;M&#65533;&#65533;&#65533;&#65533;O&#65533;x@&#816;5&#65533;`&#65533;&#65533;@unC&#65533;&#65533;&#65533;&#65533;&#65533;&#65533;&#65533;Q*&#65533;	9&#65533;&#65533;I. &#65533;&#687;&#65533;&#65533;;&#65533;&#65533;&#65533;R&#65533;!&#65533;,&#65533;&#65533;#&#65533;Lr&#65533;&#65533;&#65533;&#818;&#65533;&#65533;ag&#65533;l&#65533;ZX&#65533;d2&#65533; b>&#65533;&#65533;>&#1536;27&#65533;@&#65533;
*&#65533;&#65533;&#65533;@4&#65533;$&#65533;NF9&#65533;&#65533;iX;q"&#65533;.!o&#65533;?&#41371;&#65533;&#65533;&#411;DE&#65533;PE)
T&#1029;t&#65533;j&#65533;&#65533;&#65533;&#65533;&#934;&#65533;&#65533;i&#65533;7&#65533;&#65533;&#65533;&#65533;&&#65533;"&#65533;=&#65533;&#65533;t&#65533;szC&#65533;SW[}&#65533;&#65533;N}cj&#65533;R&#65533;u&#1380;&#65533;&#65533;;=&#65533;&#65533;&#65533;I&#65533;&#65533;9&#65533;h4&#65533;&#65533;k&#1020;&#65533;n:.&#65533;"&#65533;/5sL&#65533; wt&#65533;&#65533;&#65533;&#65533;&#65533;,4&#65533;&#65533;&#65533;&#65533;&#65533;NKW]&#65533;&#65533;q05&#65533;\0&#65533;tET&#65533;&#65533;J&#65533;&#65533;&#65533;U&#65533;)&#65533;&#65533;Z&#65533;9&#65533;&#65533;e&#65533;&#65533;V.=&#65533;|&#65533;*-&#65533;h&#65533;W&#65533;]&#65533;&#65533;+&#65533;&#65533;&#65533;P5wYq4xr&#65533;y&#65533;U&#65533;^z}&#65533;+V&#65533;&#65533;&#65533;^t&#65533;&#65533;@e^&#65533;.&#65533;&#65533;5&#65533;?|w5&#65533;&#65533;&#65533;W&#65533;u&#1011;&zQi@&#65533;[&#65533;&#65533;t&#65533;c&#65533;&#65533;&#65533;v&#1771;&#65533;&#65533;Z&#47993;N2&#65533;&#65533;&#65533;qo&#65533;1&#65533;&#65533;ZX&#4367;.&#65533;x&#65533;R A&#65533;&#65533;&#65533;&#65533;5#&#65533;`&#65533;'&#65533;&#65533;D&#65533;K&#65533;&#65533;h&#65533;&#65533;i&#65533;&#65533;f&#65533;&#65533;o&#65533;n&#65533;&#65533;&#65533;M*(&#65533;&#65533;&#65533;&#65533;&#65533;d&#65533;&#65533;R&#65533;^&#65533;&#65533;d&#65533;&#65533;k&#65533;&#65533;7/}W&#65533;'&#65533;j9&#65533;>(-&#65533;h&#65533;i&#65533;&#65533;o&#65533;&#65533;&#65533;&#65533;,&#65533;&#65533;3{&#65533;&#65533;,&#65533;&#65533;&#65533;~R2&#65533;4#~&#65533;5&#65533;&#65533;O&#65533;&#65533;5Dm&#65533;u&#65533;}&#65533;&#65533; &#65533;M&#65533;&#65533;zk<&#65533;&#65533;&#65533;3r>&#65533;&#65533;HP&#65533;$e\&#65533;&#65533;B&#65533;:A&#65533;&#65533;s:>&}A&#65533;&#65533;8&#60739;&#65533;9&#65533;&#65533;/o&#65533;&#65533;ey
7(&#65533;&#65533;|n&#416;&#65533;&#65533;>&#65533;!&#65533;&#65533;&#65533;&#65533;=E&#65533;V&#65533;r&#65533;M\&#65533;&#65533;&#65533;DE&#65533; &#65533;@8&#65533;Qg
&#65533;&#65533;&#65533;&#65533;s&#65533;&#65533;u&#65533;<-&#65533;&#65533;&#65533;&#65533;&#65533;8&#65533;$&#65533;P!!&#65533;&#65533;&#65533;&#65533;&#65533;&#65533;&#65533;e&#65533;&#65533;&#527;f&#65533;&#23406;&#65533;&#65533;E4"&#1534;&#65533;&#65533;x&#65533;&#65533;&#65533;P1r&#65533;&#65533;J&#65533;KhBx&#65533;&#65533;&#65533;&#65533;&#65533;x
8&#65533;"&#65533;(&#65533;&#65533;Lhb&#65533; 2&#65533;&#65533;&#65533;D&#65533;X.&#65533;&#65533;&#65533;&#65533;B&#65533;&#65533;{}&#65533;N&#65533;d&#65533;&#65533;&#522;&#65533;&#65533;+&#65533;QeR&#65533;&#65533;<&#65533;L&#65533;;&#65533;*H^&#1026;&#65533;*
&#65533;@&#65533;&#65533;&#65533;&#65533;&#65533;&#65533;
&#65533;O4&#65533;&#65533;M&#65533;rS&#65533;G&#65533;&#65533;7?&#65533;!&#65533;&#65533;Kq|&#65533;&#65533;J&#65533;j&#65533;&#65533;&#65533;|&#65533;G5m&#65533;NI&#65533;	&#787;&#65533;&#65533;&#65533;&#65533;e&#65533;&#65533;&#65533;1IDd&#65533;&#65533;c%t&#65533;!X@&#2016;#'&#65533;&#65533;8&#130;0&#65533;An,.&#65533;Q7&#226;G&#65533;-.R&#65533;T&#65533;&#65533;&#1658;&#65533;]j&#65533;&#65533;&#65533;vt&#65533;+Z&#1356;&#65533;rq&#65533;&#65533;j&#65533;9&#965;&#914;&#65533;&#65533;Jxz&#65533;&#65533;M&#65533;&#65533;B&#65533;&#65533;lc&#65533;&#65533;5&#65533;&#65533;&#65533;&#161;4nl#$&#65533;&#65533;&#65533;&#65533;&#65533;&#65533;L&#65533;<&#65533;&#65533;&#420;&#65533;&#65533;&#65533;%5&#65533;I&#65533;&#65533;z&#65533;&#65533;&#65533;H1&#65533;!M&#65533;aJ B&#65533;0&#65533;u &#65533;&#65533;&#65533;&#65533;T&#65533;6@&#65533;&#65533; &#65533;	9UB&#65533;&#65533;&#65533;5&#65533;!&#65533;&#65533;PL&#65533;&#65533;&#65533;&#65533;&#65533;l&#474;OiX&#65533;:&#65533;&#1980;&#65533;t&#65533;&#65533;"O&#65533;&#65533;t&#65533;&#65533;pzU&#65533;&#65533;9L*3\<%&#65533;:&#65533;&#65533;&#65533;h09&#65533;C&#65533;&#834;!+-0&#65533;&#65533;A(&#65533;&#65533;]&#65533;B&#65533;&#65533;`&#65533;&#65533;K%&#65533;&#65533;1&#65533;y&#65533;~&#65533;&#65533;!&#65533;,S]&#65533;g]#4&#65533;&#65533;>&#65533;)P&#65533;&#65533;&#65533;&#65533;&#65533;<&#65533;&#560;&#65533;>$&#65533;&#282;&#65533;&#65533;&#65533;7)&#65533;&#65533;6&#65533;&#65533;S&#65533;&#65533;&#65533;&#65533;&#65533;&#65533;<e(0k=eF &#65533;&#65533;&#1216;Pn&#65533;VX&#65533;(&#65533;U&#65533;&#65533;&#65533;Xv&#65533;(&#65533;&#65533;T&#65533;]P 
&R&#65533;&#65533;&#65533;&#65533;&#65533;^&#65533;&#65533;&#65533;*#&#65533;&#65533;(&#65533;&&#65533;&#65533;x&#915;Z&#65533;^}&#65533;S&#65533;{&#65533;Lf&#65533;&#65533;&#65533;&#65533;I&#65533;R&#65533;&#65533;&#65533;&#65533;L=&#65533;1mD&#65533;&#65533;&#65533; &#65533;0#<&#65533;:P&#65533;4&#65533;&#65533;I&#65533;B}&#65533;J`&#65533;7Db&#65533;&#65533;%2&#65533;bp&#65533;*&#65533;
6_k&#65533;&#65533;6$P&#65533;MHn&#65533;W&#65533;&#65533;PQ&#65533;T&#65533;"oeI&#65533;&#505;r&#65533;Y!&#65533;+%KPE0&#65533;`xD&#65533;&#65533;&#563;(&#65533;bOo&#65533;&#65533;&#65533;&#65533;&#65533;W&#65533;}&#65533;&#65533;&#65533;e1C9&#65533;a&#65533;rN&#65533;&#226;&#65533;&#65533;&#65533;&#65533;&#65533;I&#65533;A&#65533;&#65533;&#65533;g&#65533;&#1437;&#65533;<U{tk&#65533;P&#65533;&#65533;&#65533;Z&#65533;.{t&#65533;C&#65533;	&#1121;&#65533;"&#65533;=&#65533;&#65533;&#65533;t&#65533;&#65533;uO&#327;&#65533;7&#65533;&#65533;&#65533;A&#65533;&#284;&#65533;&#803;l&#65533;	Q&#65533;&#65533;O&#65533;6u&#65533;[$94&#65533;&#65533;O&#65533;{&#65533;uy9&#65533;!&#65533;&#65533;@1&#65533;&#65533;&#65533;&#65533;"&#65533;&#65533;n(2!J&#65533;&#65533;&#65533;&#65533;)&#1226;&#65533;S&#65533;5&#65533;&#65533;&#65533;&#65533;^;&#65533;&#65533;&#65533;JX8gX(&#65533;n&#65533;Xh&#65533;&#65533;&#65533;nT&#65533;&#65533;&#65533;D&#65533;&#65533;_~&#65533;!&#65533;&#65533;&#65533;I<*&#65533;&#65533;&#1915;'&#65533;C&#1608;0N&#65533;4 &#65533;C&#65533;&#65533;^@X&#65533;f&#65533;&#65533;P%	L@pA&#65533; &#65533;Mx&#65533;&#65533;&#65533;&#65533;%<!&#65533;j&#65533;&#65533;&#65533;&#65533;>%&#65533;&#65533;&#65533;&#65533;n&#65533;_&#65533;&#65533;&#65533;W&#65533;J&#65533;&#65533;sY&#65533;&#65533;1{&#65533;&#1525;V&#65533;&#65533;VfVV&#65533;&#65533;&#326;&#65533;u&#65533;-U&#65533;&#65533;K&#65533;&#65533;\_&#65533;&#65533;j&#65533;.&&#65533;f&#65533;&#65533;&#65533;>&#65533;&#65533;[&#1821;&#65533;9&#65533;&#65533;&#65533;&#65533;&#65533;%&#65533;A&#65533;V&#65533;b&#65533;&#65533;&#65533;.g&#65533;]d&#65533;`&#65533;=&#65533;\&#65533;A3Y&#65533;.&#65533;=h &#65533;&#65533;&#65533;&#65533;&#65533;&#65533;&#65533;x&#65533;&#65533;&#65533;{&#1821;&#65533;&#65533;(&#65533;&#65533;v&#606;&#65533;l&#65533;EJ&#65533;&#65533;|_x&#343;D&#65533;(q&#65533;&#65533;!?&#65533;x&#65533;9&#65533;&#65533;&#65533;&#65533;&#65533;1 &#65533;V&#65533;&#65533;&#65533;&#65533;&#65533;&#65533;&#65533;&#65533;&#65533;&#65533;&#65533;E&#65533;&#65533;B&#65533;j&#65533;@QVp&#65533;,@Q&#65533;Z&#65533;&#65533;$&#65533;[&#65533;S,/&#65533;kE	&#65533;&#65533;&#65533;&#65533;&#65533;&#65533;J&#65533;&#65533;S5&#65533;&#65533;s&#65533;c"&#1648;}&#65533;&#65533;&#1168;&#65533;&#65533;_&#65533;6	&#65533;&#65533;&#65533;&#65533;&#65533;	&#65533;Dz&#65533;#&#65533;&#65533;)
A$&#65533; ;(Z &#65533;O&#65533;b*&#1024;&#65533;o \&#65533;C#6!8&#65533;*a&#65533;*&#65533;&#65533;X&#271;&#65533;&#65533;+&#65533;~&#65533;&#65533;}&#65533;g "&#65533;#&#65533;!<&#65533;&#65533;a&#65533;@h@t&#65533;7 &#65533;@&#65533;&#65533;&#65533;6&#65533;&#65533;B&#1042;(i)&#65533;\O=*&#65533;"&#65533;&#65533; )*&#65533;&#65533;&#65533;g&#65533;^"Y&#65533;&#65533;Fxo t&#65533;~&#65533;,&#514;&#65533;z+,&#65533;C&#65533;~P&#65533;zP&#65533;`p;&#65533;=d&#65533;t&#65533;1&#65533;n[&#65533;&#65533;,C]`&#199;Dg&#65533;&#65533;&#65533;&#65533;o5`D&#65533;&#65533;]&#65533;&#65533;&#65533;O&#65533;hJn&#65533;&#65533;&#602;&#65533;&#65533;b&#65533;&#65533;&#65533;&#65533;&#65533;&#65533;&#65533;&#424;&#65533;&#65533;&%&#65533;&#65533;&#65533;Y.%&#65533;>G&#65533;&#65533;)et&#65533;_t>&#65533;e&#65533;	&#65533;&#65533;*EZ&#65533;&#65533;&#65533;&#65533;&#65533;&#65533;EX|0&#65533;&#65533;uPT&#65533;&#65533;&#65533;i&#65533;&&#65533;&#65533;&#65533;&#65533;!&&#65533;#(&#65533;&#65533;&#326;H&#65533;&#23285;&#65533;&#688;&#65533;U&#65533;&#65533;&#65533;&#24753;&#65533;&#65533;&#65533;ri&#65533;o/\ &#65533;&#65533;&#65533;&#65533;&#65533;&#65533;&#65533;a&#65533;&#65533;&#65533;X&#65533;``&#65533;d@~&#65533;V&#65533;*&#65533;&#65533;&#65533;O 2&#65533;&#65533;@&#65533;&#65533;p +!&#65533;&#65533;a'X&#65533;Xb&#65533;xo&#65533;&#65533;&#65533;&#65533;1:&#65533;&#65533;6E&#65533;5p&#65533;a'&#65533;&#65533;&#65533;a+&#65533;A&#65533;&#224;&#65533;b&#65533;
&#65533;&#65533;0&#1119;0&#65533;4qS&#803;r$)#'r#&#65533;&#65533;<r;$e&#65533;'&#496;
&#65533;9f&#50086;#&#65533;4&#65533;`
&#65533;&#1354;$W+
&#65533;&#65533;&#65533;p)C&#65533;+&#65533;&#65533;&#65533;w&#525;1:&#65533;CB&#65533;5&#65533;gczHh&#65533;/5&#65533;&#779538;&#65533;|&&#65533;dc&#65533;&#65533;&#65533;>p7&#65533;&#65533;p&#65533;&#65533;&#65533;"&#65533;&#65533;&#65533;&#65533;&#65533;+	/&#65533;,e&#65533;&#65533;&f&#65533;&#65533;&#65533;&#65533;J&#65533;&#65533;&#65533;&#65533;N/&#256;@A&#65533;+.k&#65533;&#65533;&#65533;F&#65533;&#1478;&#65533;p&#65533;.&#65533;&#65533;#X&#65533;F&#65533;)Z&#65533;/&#65533;m&#65533;*/&#65533;&#65533;2#&#65533;&#65533;&#65533;&#65533;&#765;*&#65533;&#65533;O&#1836;&#65533;ST&#65533;&#65533;~&#65533;&#65533;>&#65533;&#65533;&#65533;&#65533;y&#65533;&#65533;v2M&#1224;&#65533;&#65533;&#1217;r&#1312;P&#65533;X &#65533; 	n&#65533;&#65533;d&#65533;&#65533;Q  $&#65533;f@	&#384; A><!$A0&#65533;&#65533;aV&#65533;&#65533;5&#65533;&#65533;l_l*&#65533;&#65533;9&#65533;&#65533;&#65533;&#65533;Bp&#65533;&#65533;b"&#65533;&#65533;&#65533;.&#65533;A&#65533;&#65533;&#65533;&#65533;A&#65533;*+$*i&#65533;&#65533;*H&#65533;~M&#65533;&#65533;m)i&#65533;b&#65533;r&#65533;&#65533;V&#65533;R:&#65533;:&#65533;&#65533;l:c&#65533;9&pP&#65533;	&#1772;2_&#65533;@&#65533;/	S&#65533;lI&#65533;ri/&#65533;&#65533;I&#65533;p&#65533;&#65533;P2&#65533;g?0)&#65533;&#65533;r&#65533;:*6&#65533;&#65533;D&#65533;Rd&#65533;&#65533;&#65533;a&#65533;&#65533;&#500;j&#65533;fd4&#65533;B&#65533;~&#65533;&#65533;`&#65533;&#65533;+y4&#65533;&#65533;G!&#22660;42&#65533;}$&#65533;&#65533;*&#65533;a&#65533;&#65533;>&#65533;&#65533;UdN&#65533;|-?a%.k&#65533;J&#65533;KQ1&#65533;Fop@&#65533;K&#972;@&#65533;&#65533;Rz&#65533;LU1&#65533;&#65533;&#65533;"&#65533;2&#65533;Ti&#65533;H&#65533;G;OI;N-9~L&#65533;&#65533;=x&#214;r&#65533;Ec&#65533;BB&#65533;50&#65533;'&#65533;&#65533;4u&#65533;,#&#65533;&#65533;2&#65533;&#65533;&#65533;&#65533;B&#65533;&#65533;&#65533;&#65533; B&#65533;8&#65533;& .&#65533;z&#65533;S'&#65533;~`
&#928;"aNDA6a91A&#65533;&#65533;?&#65533;B&#65533;tVs&#65533;&#65533;l&""&&#65533;!&#65533;bc&#65533;&#65533;A4&#65533;`&#65533;A&#65533;&#65533;RA&#65533;A(&#65533;&#65533;hg2&#65533;&#65533;3&#65533;RK&#65533;Zk&#65533;Z&#65533;&#65533;&#674;u&#65533;,q&#65533;&#65533;&#1516;&#65533;*]L&#65533;;&#65533;L&#65533;&#65533;8NmXt&#65533;&#65533;B&#65533;D&#65533;Um\&#65533;&#65533;&#65533;&#65533;&#65533;l&#65533;&&#65533;+C&#65533;&#65533;&#65533;2:d?:fD-&#65533;g&#65533;&#65533;N(a-&#65533;n&#65533;Dh&#65533;n&#65533;e&#65533;&#65533;dD&#65533;7`&#65533;*&#65533;&#65533;_&#65533;j+{&#65533;c%3&#65533;Qj&#65533;#(&#65533;dC"&#65533;&#65533;&#65533;&#65533;)&	&#65533;;2(&#65533;T&#65533;Y&#65533;&#65533;&#65533;&#65533;{(Qe,Q&#65533;Xh9&#65533;g&#65533;&#65533;&#65533;bi{0_&#65533;yo&#65533;\&#65533;&#386;$&#65533;&#65533;CVq&#65533;&#65533;&#65533;&#432;6&#65533;&#65533;eN&#65533;C&#65533;&#65533;&#65533;&#881;&#65533;M&#65533;,kC5m&#65533;&#65533;&#65533;a*&#65533;&#65533; &#65533;Hh 	&#65533;|&#65533;J 4&#65533;(  #``p`$ &#65533;&#65533;&#65533;&#65533;pRu"&#65533;&^&#65533;>&#65533;<&#396;Vu&#928;l&#65533;&#65533;a&#65533;&#65533;&#65533;A&#65533;a&#65533;&#65533;&#1409;&#65533;&#65533;&#65533;a&#65533;&#65533;&#65533;&#65533;&#65533;&#65533;!3&#65533;&#65533;B&#1971;B&#65533;&#65533;"2#g&#65533;s$&#65533;h1&#65533;1H#c6f/	&#65533;>&#65533;&#65533;%&#65533;&#65533;&#65533;7i&#65533;&#65533;&#65533;&#65533;&#65533;:&#65533;%&#65533;&#65533;&#65533;&#65533;eA2sir&#25771;
&#65533;1'y&#65533;&#1792;&#65533;4&#65533;BC&#1934;&#65533;&#65533;&#65533;&#65533;'~6*k&#65533;0&>&#65533;&#65533;Y&#65533;Y<&#1141;&#65533;&#65533;&#65533;2&#65533;<&#65533;+&#65533;"&#320;'&#65533;&#65533;Z&#65533;&#65533;OV&#65533;8H%&#65533;&#65533;|&#65533;,&#65533;VY&#65533;&#65533;"&#65533;,x#)&#65533;r6gu&#850;&#65533;.&#65533;#&#65533;<&#65533;+&#65533;&#65533;Er&#65533;V	&#65533;&#65533;"&#65533;:&#65533;i&#65533;dMVjy&#65533;&#65533;qTN&#65533;&#65533;k&#65533;n&kG?c&#65533;.&#65533;&#65533;~&#1215;
Um&#65533;8H&#65533;l!&#65533; F@R t&#65533;&#65533;<&#65533;L4uS@&#65533; &#65533; 
wX&#65533;	&#65533;&#65533;&#65533; gH&#65533;"a &#65533;&#65533;&#65533;;&#65533;&#65533;w}6&#65533;^&#65533;0&#65533;r$&#65533;)&#65533;6SE&#545;&#65533;&#65533;&#65533;&#65533;(&#65533;<&#65533;&#65533;&#65533;&#65533;&#65533;&n&#65533;&#65533;&#65533;^`	0A&#801;A&#65533;&#65533;)b&#65533;K#&#65533;&#65533;&#65533;l0gs&#65533;&#65533;=d&#65533;&#65533;b&#65533;&#65533;&#1519;Z&#65533;,&#65533;&#65533;Ap#E&#65533;&#65533;B{&#65533;}&#65533;4|i&#65533;&#65533;H&#65533;|q&#65533;&#65533;v$&#65533;&#65533;w\>&#65533;&#65533;&#65533;&#65533;&#65533;&#65533;&#65533;J&#65533;O&#65533;c&#65533;y&#65533;-&#65533;+&#65533;&#65533;&#949;SG&#65533;&#277;9v&#65533;g&#65533;2&#162;Db&#65533;1b&#65533;&#65533;#4bj#&#65533;&#65533;&#65533;F&#65533;&#65533;&#322;&#65533;&#65533;ngff&#65533;&#65533;&#65533;&#65533;&#65533;&#65533;&#65533;&#65533;T&#65533;0&#65533;&#65533;t&#65533;&#65533;LIbH&#1364;M&#65533;&#1286;u&#65533;c&#65533;t{&#65533;&#65533;$&#65533;+Z$&#65533;&#65533;&#65533;&#65533;&#65533;&#65533;C&#65533;&#978;&#65533;&#65533;&#65533;&#65533;&#65533; X&#65533;H`l&#65533;~`&#264;o&#65533;*@&#65533;@&#65533; (&#65533;&#65533;&#65533;&#65533;@$!<&#65533;R&#65533;&#65533;&#65533;x&#65533;v5e&#65533;l&#65533;&#65533;&#65533;CK&#65533;&#65533;f'&#65533;&#545;!&#65533;!&#65533;&#65533;&#65533;&#65533;9o&#65533;&#65533;&#65533;&#65533;zA&#65533;&#65533;X@&#65533; &#65533;&#65533;&#65533;A&#65533;&#65533;Z&#65533;0^&#65533;d&#65533;P%{&#65533;&#65533;&#65533;&#65533;&#65533;K&#40543;&#65533;&#65533;&#65533;<eW&#65533;&#65533;&#65533;0;q&#1308;v&#65533;%&#65533;&#65533;H&#1115;&#65533;
&#65533;M&#65533;]%&#65533;&#65533;&#65533;IB3X&#65533;&#65533;&#65533; &#65533;B&#65533;&#65533;&#65533;F&#65533;|&#65533;&#65533;&#65533;k2+&#65533;=D(&#1230;=&#65533;c V*&#203;.&#65533;&#65533;?&#65533;&#586;f/&#65533;Y&#65533;&#65533;*&#65533;bL1&#65533;6&#65533;&#65533;&#65533;n8&#65533;4&#65533;i&#65533;{&#65533;'J0b&#65533;[$&#65533;&#65533;i!&#65533;&#65533;&#65533;&#1312;&#65533;&#65533;.&#65533;&#65533;&#65533;^9S.&#65533;&#65533;&#65533;&#65533;>&#65533;F&#65533;&#65533;P:&#65533;&#65533;k&#65533;2&#65533;K&#886;jli&#1277;sMz&#65533;&#65533;&#65533;zi;&#65533;z&#65533;&#65533;0&#65533;&#65533;&#65533;&#65533;O&#65533;.D&#65533;&#65533;
	m=:&#1880;&#65533;&#65533; T&#65533;B@p&#65533;v *`&#65533;&#65533;
&#65533;`&#65533;x&#65533;&#65533;$&#65533;&#65533;&#65533;@a &#65533;6aL&#65533;&#65533;&#65533;&#65533;&#1249;&#65533;&#65533;&#65533;&#65533;;&#65533;&#65533;&#1786;&#65533;&#1401;&#65533;&#65533;&#161;&#65533;&#65533;&#65533;A&#65533;&#65533;&#65533;&#65533;p&#65533;ZZa&#65533;&#65533;J d&#65533;

&#65533;&#65533;!&#65533;&#65533;C0&#65533;&#65533;p&#65533;YjVbUV&#65533;9u&#65533;Zq&#65533;&#674;&#65533;0g/&#65533;L&#65533;&#65533;%k&#65533;T+&#65533;&#65533;q2oy&#65533;	Q&#65533;t&#65533;&#65533;&#65533;&#65533;%m&#65533;&#65533;i&#65533;&#65533;,&#65533;&#65533;L&#65533;&#65533;6x<&#65533;j&#65533;&#65533;0&#65533;d1&#65533;&#65533;&#65533;F&#65533;&#65533;Gg"&#65533;&#65533;&#65533;i%}&#65533;Y&#65533;_&#65533;h&#65533;q9&#65533;Lk,P&#1717;];&#65533;&#65533;j&#65533;&#633;&#65533;&#65533;&#65533;&#65533;&#65533;&#65533;S]&#1357;&#65533;&#65533;O=a$&#65533;T69&#65533;&#65533;&#65533;g&#65533;i&#65533;&#65533;:&#1562;{&#65533;&#65533;6KY&#65533;&#65533;j&#65533;E}$&#65533;&#65533;&#65533;&#65533;&#65533;iy{iZq&#65533;E6&#65533;a&#65533;&#65533;&#65533;&#1606;~&#65533;T&#65533;&#65533;1B&#65533;S
=&#65533;^&#65533;&#65533;&#65533;&#65533;&#65533;H$&#65533;&#65533;ly&#65533;&#65533;O3!
n H @&#65533;`@v &&#65533;&#65533; >L&#65533;! &#65533;@&#1082;&#65533;&#65533;,&#65533;>!"&#65533;&#65533;&#65533;&#65533;&#65533;&#65533;1&#65533;&#65533;&#65533;&#65533;	&#65533;&#65533;&w&#65533; &#65533;&#65533;&#65533;&#65533;t&#65533;P&#65533;Aa$&#65533; :&#65533;4&#65533;h&#65533;
A&#65533;&#65533;&#65533;EJ&#65533;&#65533;9&#65533;I&#65533;&#65533;&#65533;&#65533;"yB&#65533;&#65533;&#65533;Td&#65533;*D&#65533;$&#65533;G|q&#65533;&#65533;0&#65533;&#65533;o$&#65533;&#65533;&#65533;n&#65533;&#65533;;&#65533;&#65533;V&#65533;&#65533;&#65533;,4C;{'A{G,&#65533;2<#4@&#65533;&#65533;&#65533;&#65533;`!d&#65533;&#65533;&#65533;&#65533;dV&#65533;&#65533;*h&#65533;&#65533;&#65533;&#65533;2&#65533;&#65533;&#65533;&#65533;^	)&#65533;&#65533;&#65533;P&#65533;E&#65533;{&#65533;&#65533;&#65533;W}&#65533;S&#1857;&#65533;&#65533;&#1369;&#65533;&#65533;&#65533;&#65533;&#65533;\c3&#65533;&#65533;*&#65533;&#65533;J&#65533;8&#65533;&#65533;&#65533;YW&#65533;&#65533;&#65533;qE&#65533;&#65533;&#65533;&#1877;A&#65533;G%O&#65533;v[i&#1465;&#65533;&#65533;&#65533;&#65533;+	3&#65533;}&#65533;8&#65533;&#65533;3&#65533;6&#65533;E5B&#65533;C&2B&#65533;&#65533;&#1373;&#65533;&#65533;apap@V&#65533;D P`| X &#1985;&#65533;&#65533;&#65533;6&#65533;1|&#65533;' &#65533;&#65533;&#65533;&#65533;
&#65533;!0&#65533;0A&#65533;Na&#65533;&#65533;q&#65533;&#320;]&#65533;&#65533;&#65533;&#65533;[&#65533;a&#1505; B&#65533;2c&#65533;XMJ&#65533;&#65533;&#1258;U&#65533;q&#65533;a&#65533;B+&#65533;&#65533;ul<x&#65533;&#65533;m|&#65533;.d;v&#65533;&#65533;J&#65533;4&#65533;.&#65533;s&#65533;&#1069;t&#65533;&#65533;9s,Y&#65533;#7&#65533;&#28251;&#65533;t&#65533;&#65533;I&#1255;&#1057;D&#65533;&#65533;$WN&Rr&#9862;&#65533;&#65533;7oT&#65533;Z&#65533;z&#65533;7n&#1908;r&#65533;&#65533;&#65533;Xob&#65533;&#65533;&#65533;TqQ&#65533;&#65533;'&#65533;mR&#65533;8g&#65533;+&#65533;6&#65533;]&#65533;Am"&#65533;&#65533;2&#65533;&#65533;t&#65533;J&#65533;c&#65533;&#65533;&#65533;;&#65533;&#65533;&#1003;g&#63421;&#65533;&#65533;*[&#65533;&#65533;9&#65533;f|&#65533;#w&#65533;\/&#65533;&#65533;z&#65533;&#65533;>&#65533;:&#65533;<&#65533;&#65533;7&#65533;|&#65533;n&#65533;&#65533;u&#65533;j&#65533;Nw&#65533;&#65533;&#65533;&#65533;+&#65533;&#65533;&#65533;{s\R&#65533;M&#65533;?&#65533;&#65533;&#65533;&#65533;&#65533;7_&#65533;Tl&#1321;X&#65533;v&#1782;&#65533;+v&#65533;&#1647;k&#65533;>&#65533;&#65533;&#65533;&#65533;q&#65533;&#65533;&#65533;|&#65533;&#65533;U&#65533;&#65533;u&#65533;&#65533;m9s&#65533;r&#65533;Lw&#65533;pI&#65533;&#65533;{&#65533;[p8&#65533;&#65533;&#65533;P &#65533;"&#65533;[&#65533;I&#65533;t&#65533;8!|&#65533;y&#65533;&#65533;7&#65533;Y&#65533; {Z&#65533;&#65533;!w^&#65533;]z\&#65533;&#65533;&#65533;y&#65533;H&#1413;*6&#65533;`}I&#65533;H&#65533;p}&#65533;&#65533;o5&#65533;&#65533;&#65533;l:&&#65533;b&#65533;8V=&#65533;&#65533;#&#65533;=&#65533;&#65533;S&#65533;&#65533;&#65533;-&#65533;d&#65533;N>	e&#65533;&#65533;&#65533;M&P&#65533;&#65533;&#65533;-&#65533; &#65533;
:&#65533;D0&#65533;,&#65533;&#65533;(&#65533;&#65533;$&#65533; *D"&#65533;BH!&#65533;8b	'&#65533;L&#65533;"&#65533;`&#65533;&#65533;9&#65533;&#65533;X#n;eN&#65533;&#65533;&#65533;&#65533;hP&#65533;&#21906;N&#65533; F;&#65533;&#65533;u9&#692;&#65533;
.&#964;3&#65533;6&#1060;bEx&#65533;&#65533;"&#65533;`&#65533;"&#396;&#65533;<&#65533;&#65533;&#65533;l$&#37394;K&#65533;N&#65533;&#65533;O&#65533;
&#744;o&#65533;&#65533;&#1217; B&#65533;!&#65533;&#65533;V7a&#65533;&#65533;&#647;&#65533;px&#65533;h&#65533;&#65533;5&#65533;$#&#65533;
E&#65533;&#65533;:"<&#65533;=&#65533;&#65533;Rnv&#65533;&#65533;&#65533;&#65533;6&#65533;d&#65533;F&#65533;&#65533;&#65533;&#65533;vZG&#65533;1&#65533;H&#65533;&#65533;N&#65533;&#65533;_m&#65533;&#65533;&#65533;&#65533;&#65533;&#65533;D&#65533;|;&#853;M &#65533;W[l=&#65533;&#65533;S&#65533;E&#65533;1&#65533;;&#65533;q&#65533;&#65533;&#65533;Z&S&#65533;&#65533;v[&#65533;&#65533;v-&#65533;s&#65533;&#65533;&#65533;&#65533;&#65533;6z&#1237;u&#65533;&#65533;&#819;&#65533;fe&#65533;&#65533;Zp&#65533;5M0-&#65533;0:?,S\&#65533;&#65533;&#65533;8HI&#65533;hR~!&#65533;t)&#65533;&#65533;V&#65533;gu&#65533;&#65533;t?smr&#65533;i&#65533;&#65533;&#65533;&#65533;^&#65533;&#65533;6&#65533;&#65533;&#65533;&#65533;&#65533;8&#733;&#65533;&#65533;&#65533;m&#65533;s&#65533;&#376;&#65533;\>z&#65533;9J&#65533;DcK&#65533;	&#415;a<&#65533;&#408;<&#65533;:F&#65533;=&#65533;B&#65533;g&#65533;^&#65533;&#61082;o&#65533;9&#65533;&#65533;&#65533;&#65533;"G&&#65533;&#65533;B
(&#65533;&#65533;D&#65533;H &#65533;&#65533;,&#65533;@\&#65533;q&#65533;H&#65533;v2&#65533;H%&#65533;P&#65533;#x&#65533;+&#1564;&#65533;NJ&#65533;&#65533;&#65533;m&#65533;;&#65533;F#\co5-}&#65533;8&#65533;c7&#65533;&#65533;&#65533;4&#1884;&#65533;<&#65533; &#65533;F
l&#65533;PE!&#65533;tsX&#65533; <&#65533;&#65533;F%J{	&#170;&#65533;a%p&#65533;&#65533;&#236;&#65533;&#65533;&#65533;Xo&#65533;	&#65533; K &#65533;&#65533;)hcy;&#1779;&#65533;5&#65533;Mgc&#65533; &#65533;&#18580;&#65533;u&#65533;&#65533;&#65533;h4f?&#65533;9Lb|&#65533;8"A&s&#65533;CR&#65533;&#65533;4&#65533; &#65533;&#65533;4Dz&#65533;j&#65533;&#65533;/&#65533;,F&#65533; &#65533;;&#65533;+^&#65533;D%&#65533;!\&#65533;&#343;&#65533;&#1797;or	s &#65533;!&#65533;&#65533;GcL&#65533;&#65533;F&#65533;1>fD&#65533;QVm&#65533;;2&#65533;&#65533;k&#65533;&#65533;&#65533;Cs&#65533;&#65533;&#65533;&#65533;&#65533;e&2&#65533;&#65533;M&#65533;&#65533;&#65533;9&{&#65533;&#1052;&#65533;&#65533;&#65533;&#65533;Q&#65533;LQ&#65533;b&#65533;*o<Qzf&#65533;&#65533;&#65533;&#65533;qDo&#65533;PE&#65533;&#65533;&#65533;&#65533;9&#65533;y&#65533;qd&#65533;&#65533;H'&#65533;&#65533;&#65533;&#65533;x&#65533;&#65533;&#1532;&#65533;#a&#65533;.w&#65533;[	srA&#65533;G&#29577;&#65533;&#65533;&#65533;&#65533;&#65533;X H&#65533;,xt&#65533;&#65533;(&#65533;h&#65533;`&#65533;&#65533;&#65533;&#65533;&#65533;@&#65533; &#65533;=!&#65533;N&#65533;&#65533;&#65533;$&A	&#65533;5bt &#65533;&#65533;p&#65533;CQ&#65533;&#65533;&#65533;&#65533;&#65533;&#65533;B&#65533;&#65533;X&#65533;&#65533;Z&#65533;&#65533;h&#65533;&#128;7&#65533;&#65533;&#65533;j&#65533;r&#65533;A(0&#65533;R&#65533; #&#65533;&#65533;&#65533;&#65533;&#65533;k&#65533;c&#65533;&#65533;b }&#65533;&#65533;&#65533; T&#65533;U&#1461;&#65533;"KM&#65533;>&#65533;)Lo#J&#65533;&#65533;&#65533;&#65533;dc&?&#65533;&#65533;A&#65533;&#65533;1&#19596;&#65533;OX&#65533;T)[(&#65533;,e#&#65533;&#65533;#$Kl&#65533;&#65533;&#65533;&#65533;&#65533;T.^&#65533;&#65533;d&#65533;h/a&#65533;&#65533;1&#65533;&#21460;(lkE&#65533;Sr8Q/bw1$]&#65533;&#65533;&#658;A&#65533;){}&#65533;A&#65533;&#65533;&#65533;
v&#65533;&#65533;&#65533;iU&#65533;&#65533;3&#65533;};v&#65533;c&#65533;C&#65533;&#65533;&#65533;m&#65533;q&#65533;W,+7&#65533;&#65533;9&#65533;aJg&#65533;#&#1038;&#65533;c&#65533;t&#65533; &#65533;&#65533;&#65533;(&#65533;Y&#65533;+&#65533;&#65533;B&#65533;&#65533;&#65533;&#65533;&#65533;&#65533;m`c&#65533;&#629;Qv&#65533;&#65533;&#65533;&#65533;&#65533;&#65533;4&#65533;&#65533;>yu]j&#65533;&#65533;&#65533;Yj&#65533;&#65533;&#65533;&#65533;b6&#65533;&#65533;&#65533;G&#65533;&#65533;&#65533;&#1133;&#65533;&#1902;^.&#65533;&#65533;&#65533;.f&#65533;GL&#65533;#&#65533;@4Kp&#65533;&#65533;&#65533;1pAn&#65533;&#65533;@&#65533;h&#65533;$&#65533;`!&#65533;x&#65533;#&#65533;F@&#65533;&#65533;D&$&#65533;E&#65533;e&#65533;5&#1809;&#65533;&#65533;&#65533;u&#136;&#65533;p]e&#65533;q&#65533;&#65533;*jy&#65533;5&#65533;&#65533;]#&#65533;&#65533;/6A	Khb\&#65533;(&#65533; `&#65533;0&#65533;&#65533;O&#65533;&#65533;q&#65533;&#65533;:&#65533;&#65533;&#65533;&#65533;'t-r&#240;&#65533;d&#65533;2&#65533;&#65533;&#65533;k&#65533;&#65533;&#65533;%&#65533;6&#65533;&#65533;&#1112;&#65533;8&#65533;[,w&#65533;&#65533;%&#65533;^Z&#65533;6Mjs	&#65533;jU&#65533;@&#65533;&#65533;d&#65533;&#65533;jx&#65533;&#65533;&#65533;r<&#65533;!e,&#65533;{@4?"&#65533;n$&#65533;&#65533;6"&#65533;&#65533;l&#65533;8&#65533;z&#65533;7w&#65533;&#65533;r&#65533;h&#65533;W&#65533;a)&#65533;L&#65533;&#65533;&#65533;&#65533;;Q&#65533;G&#65533;&#65533;	%I&#65533;jS&#65533;&#65533;&#65533;v&#65533;&#65533;&#65533;&#733;&#65533;G&#65533;C+#&#65533;.=i7&#42637;&#65533;&#65533;&#65533;&#65533;W&#1644;&#65533;&#65533;&#65533;&#65533;&#65533;&#65533;F&#65533;&#65533;&#65533;&#65533;d&#65533;&#65533;=B5!]&#65533;h#+7&#65533;f+&#65533;v&#65533;&#65533;]&#65533;\&#65533;&#65533;e&#65533;~&#65533;&#65533;&#65533;&#65533;&#65533;qE&#716367;yzD&#65533;M&#65533;&#65533;&#65533;&#65533; #&#65533;&#65533;
D&#65533;&#65533;	0 MkB&#65533;&#65533;	&#65533;}0&#65533;"&#65533;p&#65533;C"&#65533;&#65533;&#65533;&#65533;'*&#65533;&#65533;D&#65533;!
?X&#65533;&#65533;q&#65533;O{&#65533;R&#65533;7@d&#65533;[#&#65533;X&#65533;/&#65533;&#65533;&#65533;s8#eP&#65533;P&#65533;&#65533;kj@X5&#65533;&#65533;M&#1538;$&#65533;&#65533;&#65533;&#65533;Q&#65533;&#65533;	&#65533;&#65533;8&#65533;&#1188;&#65533;&#65533;&#65533;)&#65533;3&#65533; Yr9&#65533;&#65533;&#65533;z,&#65533;&#65533;=&#65533;&#65533;&#65533;&#65533;&#1004;)&#65533;u I&#65533;&#65533;&#426;&#65533;&#65533;&#65533;u&#65533;r{&#65533;]&#65533;a&#65533;&#65533;<c9&#65533;b&#65533;Cfi<&#65533;&#65533;	&#65533;&#65533;&#65533;^&#65533;`]&#65533;&#65533;&#65533;d#&#65533;_&#65533;&#65533;Y&#65533;&#65533;E&#65533;&#65533;&#1030;&#1362;I&#65533;0&#65533;k&#65533;G&#65533;eu&#65533;XPC&#65533;e&#65533;&#65533;c&#65533;-&#65533;&#65533;|G&#65533;&#65533;-&#65533;&#65533;&#65533;L&#1586;1>&#65533;d5&#1414;&#65533;&#65533;&#65533;&#65533;&#65533;&#65533;U&#65533;&#65533;v&#65533;J&#65533;&#65533;_=&#65533;kY&#65533;&#65533;v&#65533;&#65533;&#65533;&#65533;xL&#65533;&#65533;T8qe&#65533;&#65533;\&#65533;I&#1558;JK&#65533;l&#1230;&#65533;&#65533;_Ml&#895;&#65533;&#65533;&#65533;&#65533;&#65533;\V&#65533;!&#65533;,W&#65533;&#65533;&#65533;&#65533;&#65533;8fQ&#65533;&#65533;@U&#65533;&#65533;NP&#65533;D3&#65533;@"&#65533;&#65533; &#65533;&#65533;&#65533;#%pe&#65533;&#65533;&#65533;&#65533;pp&#65533;&#65533;&#65533; 		&#65533;p<&#65533;&#65533;{@M&#65533;^p&#65533;&#65533;V&#65533;f=&#65533;eK&#65533;&#65533;&#65533;&#65533;&#65533; &#65533;`&#65533;p&#65533;P&#65533;0&#65533;`	&#65533;&#65533;&#65533;&#65533;&#65533;>&#65533;"&#65533;*&#65533;w&#65533;&#65533;b)&#65533;) `&#65533;	&#65533;&#65533;&#65533;&#65533;/&#1139;4&#65533;&#65533;O&#65533;VA41*&#65533;z&#65533;&&#65533;4[&#65533;tcK!X&#65533;,"e&#65533;2&#65533;6&#65533;&#65533;7_&fe&#65533;&&#65533;|&#65533;&#65533;&#65533;&#65533;Yr&#1541;u15D&#65533;T6!}E185D.84g;&#65533;~w&#65533;~x&#65533;g>t$X&#65533;g&#65533;g&#65533;1n&#65533;HDhi&#65533;w&#65533;&#65533;&#65533;&#65533;R&#65533;QeU'F&#65533;Tq&#65533;&#65533;G&#422;l&#65533;&#65533;&#65533;y&#65533;3&#65533;p&#1488;&#65533;&#65533;&#65533;v&#65533;e&#65533;&#1026;k&#65533;&I&#65533;j&#65533;at&#65533;&#962;!UQl&#65533;&#65533;&#65533;&#65533;&#65533;&#406;&#65533;\1l&#65533;X&#65533;&#65533;&#65533;lCk}&#65533;R&#65533;Rm&#65533;r&#65533;&#65533;QdC&#65533;&#65533;8&#65533;PD&#65533;/?&#65533;&#65533;&#65533;&#65533;L&#65533;&#65533;&#65533;0&#65533;=&#65533;p&#65533;`7&#65533;oh&#65533;: # j  f&#65533;#`&#65533; 	&#65533;&#65533;&#65533;&#65533;&#65533;&#65533; 	&#65533;&#65533;pp0p&#65533;&#65533;&#65533;&#65533;v-L&#1479;_GK&#65533;&#65533;@&#65533;&#65533;>&#65533;&#65533;&#65533;&#65533; 
&#65533;&#65533;&#65533;&#65533;	&#384;&#65533;pX&#65533;% &#65533;oCH&#65533;p&#65533;Q 0"&#65533;P^&#65533;&#65533; &#65533;07J&#65533;&#65533;I&#65533;&#65533;&#65533;j&#65533;&#65533;&#65533;X&#65533;&#65533;E&#65533;&#65533;S&#65533;&#65533;F&#65533;Xi&#65533;&#65533;u&#65533;&#65533;|&#65533;f&#65533;&#277;&#65533;&#65533;lfYcg&#65533;&#65533;&#65533;&#65533;&#65533;7".l&#65533;&#65533;'&#65533;&#65533;&#1160;u&#65533;~l&#65533;v&#65533;g&#65533;D&#260;]&#65533;rw&#65533;&#65533;}&#65533;&#65533;&#65533;&#65533; &#65533;+@WT(&#65533;&#65533;YsP|&#65533;Am&#65533;x&#65533;4&#65533;r|V&#65533;6|&#65533;z2#|&#65533;&#65533;&#65533;&#1600;&#65533;&#65533;&#65533;(|&#65533;GY&#65533;&#65533;zk&#65533;ZY&#65533;4|&#65533;&#65533;&#65533;E&#65533;&#65533;&#65533;|&#65533;y&#65533;&#65533;{&#65533;YX&#65533;E&#65533;&#65533;E7&#65533;Y&#65533;&#65533;&#65533;6&#65533;y{&#65533;)4&#65533;&#65533;Yq+&#65533;0&#65533;d&#65533;e}&#65533;&#1165;&#65533;Hh&#65533;E&#221;hW]&#65533;4$W&#65533;.&#65533;&#65533;&#65533;&#65533;&#65533;&#65533;&#65533;	wJDl&#65533; ? ?&#65533;&#65533;w&#65533;&#65533;@&#65533;&p: &#65533;  &#65533;)\&#65533;&#65533; `&#65533;&#65533;&#65533; 	&#65533;	&#65533;&#65533;&#65533;&#65533;d&#65533;*@h 
&#65533;&#65533; &#65533;\~&#65533;?&#65533; BQ-&#65533;!&#1152;
&#65533;P&#65533;p	&#65533;&#65533;	&#65533;&#65533;s&#65533;N ``upK&#65533; &#65533;&#65533; &#65533;&#65533;&#65533;&#65533;&#65533;&#65533;&`&#65533;)&#65533;Q &#65533;&#65533;&#1840;&#65533;x&#65533;&#65533;Tu&#65533;d&#65533;U&#65533;&#65533;&#65533;N'e4XP^&#65533;7&#65533;ZO&#65533;&#65533;yPyoX4S&#65533;p(fs(&#65533;p&#65533;&#65533;P&#65533;]4&#65533;&#65533;&#1287;&#65533;*&#65533;3&#65533;g&#1445;Cw&#65533;&#65533;&#65533;9&#65533;&#65533;g&#65533;!$&#65533;&#65533;D&#65533;&#65533;&#65533;m&#65533;&#65533;DC&#65533;R"&#65533;&#65533;&#65533;&#65533;V&#65533;!&#65533;h&#65533;&#65533;&#65533;I&#648;l}4j&#65533;WG&#65533;)&#65533;&#65533;Z&#65533;&#65533;&#65533;&#65533;&#65533;W&#65533;a-(Tk&#65533;&#65533;uC&#65533;k&#65533;&i&#65533;&#65533;k&#65533;&#65533;F&#65533;&#65533;6&#65533;&#65533;,&#65533;&#65533;J&#520;&#65533;&#65533;". Z	E7&#65533;&#65533;#O&#65533;&#65533;&#65533;&#65533;Q&#65533;K&#65533;&#65533;mUu&#65533;	h&#65533;bn&#65533;D&#65533;*D&#65533;&#65533;IR&#65533;u&#65533;1&#65533;&#65533;&#65533;&#65533;U,&#65533;!&#65533;&#65533;&#65533; &#65533;/&#65533;&#65533; `5&#65533;`{&#65533;p&#65533;N&#65533;W	(v 5@#@o`&#65533;&#65533;KuM&#65533;&#65533;7&#65533;p&#65533;pYp_0^&#65533;QP6&#65533;%Po&P &#65533;&#65533;X&#65533;&#65533;&#65533;&#65533;&#65533;&#65533;%%0o%&#65533;6&#65533;&#65533;@&#65533;0>&#65533;1&#65533;m&#65533;k]&#65533;DU-`'&#65533;n&#65533;Qv&#65533;&#65533;jaW,oI&#65533;J&#65533;uS&#65533;S_GS&#65533;jdGtiv&#65533;&&#65533;&#18839;&#65533;I&#65533;&#65533;[&#65533;&#65533;Z&#375;&#65533;3/_e/&#65533;&#65533;]&#65533;B]x&#65533;&#65533;&#65533;&#65533;&#65533;&#65533;cR(&#65533;Vd&#65533;&#1225;W&#65533;&#65533; &#65533;W6&#65533;e2(|ZA&#65533;g|&#65533;&#65533;X&#65533;&#65533;&#65533;&#65533;&#602;&#65533;9&#65533;&#65533;&#65533;&#65533;+&#65533;{&#65533;&#65533;&#730;&#65533;&#65533;&#65533;&#762;&#65533;&#65533;&#65533;&#65533;Y&#65533;&#65533;h&#65533;&#1569;&#65533;&#65533;&#65533;&#65533;i"[&#65533;&#65533;&#65533;K7&#65533;&#65533;W&#65533;&#65533;{&#65533;&#65533;&#65533;j&#65533;&#65533;&#65533;6&#65533;eY&#65533;	&#65533;{y&#65533;&#65533;2&#65533;)[f&#65533;|&#65533;&#65533;g&#65533;&#65533;&#65533;&#65533;&#65533;8&#1527;+&#65533;&#493;"&#65533;%qm&#65533;&#65533;>&#65533;&#65533;#!]x7]&#65533;&#65533;UzK&#65533;&#65533;&#65533;U`5ga%&#65533;&#65533;%&#65533;$&#65533;$&#65533;p&#65533;@&#65533;p&#65533;'0&#65533;&#65533;&&#65533;o&#65533; &#65533;"@&#65533;  Jr&#65533;x&#1042;&#65533;&#65533;&#65533;&#65533;&#65533;&#65533;N&#65533;	&#65533;@	&#65533;p&#148;	z&#65533;$`PM&#65533;
&#1808;&#65533;&#65533;v&#65533;&#65533;&#65533;&#65533;?1Z`&#65533;S&#65533;P&#65533;	o&#65533;.&#65533;2P&#65533;#@ &#65533;@&#65533;Qf&#65533; &#65533; &#65533;Q@4&#65533;&#65533;&#65533;&#65533;f^&#65533;v'0%0J`&#65533;P&#65533; &#65533;6&#65533;HVsa^&#65533;e^&#65533;&#65533;&#65533;ies&#65533;W&#65533;Y`hf&#65533;{W[Z_&#65533;&#65533;0&#65533;Jc&#65533;e&A&#65533;&#65533;H&#65533;"&#65533;&#65533;&#65533;fVff8&#65533; TaT&#65533;jF}&#65533;3C&#65533;(g]u&#65533;&#65533;&#65533;$&#928675;,&#65533;&#65533;k&#65533;Dd5]M&#65533;D>&#65533;/&#65533;}&#1849;&#65533;&#65533;&#65533;O\&#65533;E&#65533;&#1675;&#1266; &#65533;*B&#955;&#65533;&#65533;&#65533;&#65533;iCz&#65533;&#736;&#65533;&#65533;&#65533;&#65533;&#65533; &#65533;&#65533;&#538;&#65533;`&#65533;&#65533;&#65533;Q&#816;&#878;x&#65533;&#65533;&#65533;&#65533;<&#65533;&#65533;<&#65533;&#1536;&#65533;&#65533;l&#65533;&#65533; &#65533;&#65533;z&#65533;&#65533;&#65533;&#65533;h&#65533;V&#65533;&#65533;&#65533;jkdiS&#65533;&#65533;v"&#65533;<J&#760;&#65533;&#65533;&#1836;"&#65533;&#65533;&#65533;&#65533;&#65533;H#&#65533;j&#65533;Tt&#65533;&#65533;&#65533;&#65533;CU&#65533;&#65533;/T&#65533;DM&#65533;m&#65533;&#65533;$&#65533;&#65533;&#65533;h&#65533;r&#65533;I&#65533;&#65533;&#65533;&#1124;&#65533;&#65533;0x&#65533;&#65533; %&#65533;&#65533;H&#65533; &#65533;&#65533;
pD&#65533;;&#65533;p&#65533;}`v&#65533;&#65533;&#65533;	 O(|&#65533;*&#65533;	&#65533;C&#65533;@  &#65533;&#65533;&#65533;@>&#65533;#&#65533;&#65533;&#65533;JV&#65533;4&#65533;&#65533;&#1728;&#65533; &#65533;p&#65533;@&#65533; 
&#65533; \P-&#65533;p&&#65533;P<&#1779;<&#65533; &#65533;'&#65533;Q&#1043;&#65533;p&#65533;&#65533;e+p&#65533;w>&#65533;&#65533;&#65533;&#65533;4&#65533;&#65533;I&#65533;J&#65533;!&#65533;$&#65533;&#65533;i&#245;h)&#65533;bS&#65533;D&#65533;k&#65533;tE&#65533;R}&#65533;&#65533;&#65533;J&#65533;&#65533;Jg&#65533;Se+u&#65533;-&#65533;PEt&#65533;q&#65533;&#65533;qUF&#65533;&#65533;N&#65533;&#65533;&#65533;A&#65533;BDLb&#65533;&#1785;&#65533;/&#65533;]&#65533;&#65533;Dz'&#65533;&#1898;V&#65533;&#65533;V&#65533;&=V4&#299;#C&#65533;j&#65533;{>&#65533;a:CY&#65533;&#65533;&#65533;,S&#65533;1&#65533;&#65533;&#65533;&#730;&#65533;&#65533;&#1910;&#65533;&#1757;&#1897;&#65533;&#65533;&#65533;&#65533;&#813;&#65533;&#65533;&#65533;&#875;&#65533;&#65533;&#65533;<&#883;k&#811;&#65533;&#65533;x&#65533;X&#65533;&#604;ZFY&#65533;&#65533;&#65533;A&#65533;&#65533;f&#65533;a&&#65533;e&#65533;&#65533;&#65533;uC&#65533;&#65533;)&#65533;&#391;&#65533;vc7&#65533;4`S6&#65533;&#65533;|D&#65533;@&#65533;&#65533;&#65533;2D@&#65533;p&#65533;)#&#1101;&#65533;&#65533;&#65533;&#65533;b&#65533;&#65533;&#65533;/&#65533;&#65533;8&#65533;&#65533;&#1066;qw(n&#65533;&#65533;K&#65533;+n/=&#65533;v&#65533;2N&#65533;&#65533;&#65533;&#65533;@6@:$&#65533;&#65533;&#65533;&#65533;C&#65533;&#65533;&#65533;  &#65533;s(&#65533;IPI&#65533;&#65533;x&#65533;~P&#65533; O&#65533;P&#147;p	&#65533;p	&#65533;p	&#65533;&#65533;	&#65533; 
&#65533; &#65533;   &#65533;&#65533;&#65533;&#65533;&#65533;&#65533;24&#65533;&#65533;&#65533;XcZk&#65533;&#65533;&#65533;&#65533;&#65533;&#65533;P&#65533;&#65533;
&#65533; cPGp'&#65533; c&#65533;&#65533;P;m`_&#65533;V&#65533;&#65533;&#65533;?&#65533;&#65533;&#65533;&#65533;n&&#65533;&#300;&#65533;'c&#65533;&#65533;&#65533;&#65533;r){&#65533;|&#65533;S'&#65533;C&#65533;Cx&#65533;Me&#65533;&#65533;&#65533;v&#65533;&#65533;IL&#65533;\&#65533;BM&#65533;Zq8W&#65533;:H&#65533;&#325;&#65533;d-4e{HAm&#65533;&#65533;:U&#65533;1$sF&#1758;&#65533;&#65533;&#65533;$&#65533;
&#65533;w&#65533;/e&#65533;&#65533;&#65533;&#65533;&#65533;w3&#65533;&#65533;&#65533;c0k&#65533;q&#65533;&#65533;&#65533;&#65533;&#65533;&#65533;&#65533;&#65533;"&#62004;&#65533;UfZ&#65533;&#65533;&#65533;(-&#65533;&#1676;&#65533;9"&#65533;X&#65533;&#65533;&#1434;&#65533;+&#65533;&#65533;1&#65533;&#65533;&#65533;&#65533;&#65533;&#65533;&#65533;\&#65533;&#65533;\&#65533;
&#65533;&#65533;&#65533;&#65533;&#65533;l-&#65533;&#65533;&#65533;&#65533;&#65533;&#65533;&#65533;=&#65533;Y!&#65533;&#65533;&#65533;&#758;&#65533;3W&#65533;&#65533;&#65533;FZ&#65533; &#65533;+&#65533;1&#65533;e&#65533;1&#65533;&#65533;&#1643;&#65533;&#527;&#618;&#65533;hp&#65533;&#36585;%&#65533;&#65533;&#1558;D
&#65533;D&#4759;0NnB"&#65533;sFD&#65533;&#65533;h&#65533;&#65533;V&#65533;HO&#65533;&#65533;&#65533;&#65533;&#65533;&#65533;`7&#65533;%.&#65533;p"&#65533;&#65533;)&#65533;&#65533;&#65533;&#65533;C@t0X mPz&#65533;}&#65533;&#65533;p&#65533;t&#149;&#65533;	&#65533;&#65533;	*&#65533;	&#65533; 
&#65533; 	Q P 	`/ &#65533;&#65533;0&#65533;h&#1312;&#65533;&#65533;&#65533;}iS&#65533;&#65533; &#224;&#65533;&#65533;
&#65533;p	&#65533;PK 8 )@&#65533;P&&#65533;?&#65533; &#65533;&#65533;U&#65533;&#65533;&#65533;e&#65533;C{&#65533; c&#65533;&#65533;*&#25956;&#65533;J`&#65533; &#65533;4&#65533;2f&#961;h&#65533;&#65533;Q&#65533;-&#65533;hC Z&#65533;t|1&#65533;&#65533;)&#65533;&#65533;-&#65533;&#1389;6\&#65533;&#65533;&#65533;&#65533;e\&#65533;&#65533;&#65533;&#65533;&#65533;)6&#65533;,q&#65533;}&#65533;&#65533;&#65533;&#65533;&#65533;&#65533;&#65533;L&#65533;&#65533;&#65533;M&#65533;w&#65533;)L&#65533;&#65533;w&#65533;M&#65533;&#65533;$&#65533;];v&#65533;&#1321;K&#65533;&#65533;a&#65533;s&#65533;&#661;3w&#65533;&#65533;&#65533;Y&#65533;h1&#65533;9&#65533;&#65533;I&#65533;Xr"&#529;&&#877;$&#65533;&#65533;&#65533;&#726;&#65533;&#265;'38p&#65533;&#65533;}'ngN&#65533;:q%&#65533;&#65533;7oG&#65533;v&#65533;&#65533;&#65533;i&#65533;m&#1700;J&#65533;VU[&#1384;S&#65533;n&#65533;&#65533;&#65533;&#65533;&#65533;&#1582;e&#65533;&#65533;&#65533;+&#65533;lg&#65533;^c&#65533;&#65533;&#1590;l&#65533;Z&#65533;f&#65533;&#65533;Wlv&#65533;&#65533;Fw&#65533;&#1784;_&#65533;&#65533;M+v&#65533;a&#65533;U&#65533;y&#48557;&#65533;c&#65533;&#1784;=nJY27&#460;33]|&#65533;[R&#65533;&#65533;?+%&#65533;&#65533;'8&#1188;s&#65533;&#65533;&#65533;&#65533;k&#1585;e'E=;&#65533;R&#65533;@&#65533;~&#65533;&#65533;;\M&#65533;3&#65533;M$Wq#&#462;&#65533;>T&#65533;]sv&#65533;F_'&#65533;&#65533;;&#65533;x&#1651;&#451;&#65533;=^<y&#65533;&#65533;&#995;W&#65533;&#65533;y&#65533;&#65533;&#65533;&#1659;w&#990;=&#65533;&#65533;&#1407;&#65533;O&#65533;&#65533;z&#65533;&#65533;&#65533;&#65533;'Oo&#65533;y&#65533;p@4&#65533;&#65533;x&#65533;&#65533;&#65533;y&#65533;!&#65533;&#65533;Lh&#65533;<&#65533;&#65533;R(A&#65533;
&x`&#65533;2Xa/&#65533;?&#65533;&#65533;&#65533;7&#65533;&#65533;c&#65533;Cq$&#65533;I(&#65533;&#65533;M2&#65533;&#65533;M>e&#65533;RX&#65533;&#65533;$.0&#65533;&#65533;x#&#65533;Vf&#613;&#65533;]r&#65533;&#65533;]&#65533;I&l&#65533;&#484;r&#65533;	&#475;j&#65533;	&#65533;2}&#65533;E&#65533;;&#65533;&#65533;&#65533;&#65533;@&#65533; (&#65533;`N:#x&#65533;&#65533;&#65533;`&#65533;8&#65533;&#65533;&#65533;&#65533;&#65533;@ &#65533;&#65533;0&#65533;@.pB7&#65533;@B&#65533;&#65533;&#65533;G&#65533;A'!sl&#65533;&#65533;'&#65533;f&#65533;&#65533;&#1346;"U&#65533;&#65533;&#65533;vJ&#65533;&#65533;SO&#65533;&#65533;&#65533;&#65533;^&#65533;&#65533;&r&#65533;&#65533;8&#65533;Z&#65533;&#35030;&#65533;&#65533;(W_7*&#65533;%&#65533;&#65533;&#65533;&#65533;&#65533;&#65533;J-u&#1374;^5&#65533;&#65533;b&#489;&#65533;&#65533;O_ZiX&#8379;&#1372;Z&#65533;&#65533;&#65533;[&#65533;&#1153;&#954;w&#65533;&#65533;&#65533;&#65533;&#65533;&#65533;cv&#65533;e&#65533;={&#65533;&#65533;&#65533;&#65533;&#65533;&#65533;&#65533; &#65533;&#65533;&#480;&#65533;&#65533;e&#65533;9&#65533;&#65533;&#65533;&#65533;BZ&#65533;&#65533;k&#65533;&#65533;&#65533;Ze&#65533;h&#65533;&#65533;&#65533;#G&#65533;a)&#65533;Y&#1222;&#65533;&#65533;&#65533;ig&#65533;X&#65533;SQ&#65533;7SKf&#65533;(&#65533;Z3&#65533;k,+&#65533;&#65533;&#65533;*&#65533;&#65533;j,&#65533;n&k&#65533;&#65533;&#65533;&#65533;.&#65533;&#65533;&#65533;&#65533;&#65533;&#65533;&#65533;/&#65533;&#65533;&#65533;&#65533;&#30795;&#65533;&#48053;&#65533;&#65533;&#47969;&#65533;	&#65533;j&#65533;v&#65533;j2n&#65533;q*&#65533;&#65533;{&#65533;)&#65533;&#65533;&#65533;)&#65533;&#65533;L&#65533;&#65533;z&#65533;&#65533;7pl&#65533;&#65533;m&#65533;&#65533;HV&#65533;&#65533;BSqPJ&#1630;b&#65533;5&#65533;]&#65533;&#65533;9u.ZH9&#65533;_&#65533;&#65533;v&#65533;&#65533;&#65533;r&#65533;G&#65533;&#65533;&#65533;&#65533;os&#65533;&#65533;{&#65533;s&#65533;?w&#65533;&#65533;&#65533;&#65533;&#65533;t&#65533;&#65533;&#65533;&#65533;?&#65533;&#65533;ws&#65533;&#65533;0&#65533;&#65533;\&#65533;z&#937;:@H&#65533;&#65533;G&#65533;`&#65533;&#65533;&#65533;&#65533;%&#65533;H&#65533;UP&#65533;$3&#65533;X&#206;@Y&#65533;&#65533;F &#65533;&#65533;FM0&#65533;&#65533;M:&#65533;&#65533;OJ&#65533;&#65533;7j &#65533;(&#65533;&#274;OD1%&#65533;SH&#65533;&#65533;SZ&#65533;&#65533;d8cu&#65533;5&#65533;A&#65533;h#&#65533;8+b!&#65533;T,&#65533;D`A&#65533;.@'f&#65533;
h&#65533;*&#65533;&#65533;@&#65533;#AB &#65533;v&#65533;&#65533;&#65533;4'
d&#65533;&#65533;&#65533;6&#65533; &#65533; &#65533;
&#65533;F5&#65533;A&#65533;&#65533;&#65533;md9A&#65533;O&#65533;r&#65533;!Q7k&#65533;&#452;&#65533;&#65533;Z&#65533;W&#65533;
&#65533;&#65533;E8&#65533;m&#65533;UM|j&#65533;v"Nd\&#65533;&#65533;&#65533;S-&#1156;"TK&#65533;H&#65533;r&#65533;K&#65533;&#65533;&#65533;A&#65533;a&#65533;&#65533;&#65533;g]&#65533;kW{&#65533;&#65533;&#65533;&#65533;K;&#65533;0HB&#65533;&#65533;4$%!II"&#65533;&#65533;&#65533;DTJ&#65533;&#65533;&#65533;c&#65533;$'&#65533;a"&#65533;d&#65533;,'~&#65533;4G"&#65533;0V&#65533;$e'&#65533;Yc&#65533;&#65533;&#65533;&#65533;T3WiL&#65533;j&#65533;&#65533;&#65533;&#65533;+c&#65533;&#65533;.&#65533;5&#65533;M&#65533;-y&#65533;&#65533;&#65533;&#65533;b&#65533;&#65533;&#65533;&#65533;+&#65533;D&&#65533;&#65533;RL&#65533;(h&#65533;tK.gf&#65533;l&#65533;ld&#65533;
&#65533;&#646;&#65533;&#628;&#65533;5L	'&#65533;&#65533;&#65533;&#65533;xfn&#65533;&#65533;*Y&#65533;I0&#65533;&#65533;&`&#65533;&#65533;&#65533;;G&#1644;H&#65533;#&#65533;&#65533;	qj&#65533;+`.9&#65533;J&#65533;
&#65533;&#65533;=&#65533;:&#65533;&#65533;&#65533;&#65533;&#65533;# &#65533;&#65533;&#65533;&#65533;yO{,z&#1099;&#65533;&#65533;&#65533;&#65533;&#65533;F1
&#65533;&#65533;&#65533;>&#65533;W&#65533;&#65533;s&#65533; v&#65533;&#65533;&#65533;&#65533;Q&#65533;E,&#65533;2&#65533;&#65533;p&#65533; @&#65533;t&#65533;&#65533; y&#65533;)V&#65533;
UX"l C&#65533; D,bF&#65533;&#65533;Q%(Q#KX5&#65533;8&#65533;!Q	N<&#65533;a&#65533;&#65533;1	Kh&#65533;&#65533;&#65533;(F
&#65533;&#65533;&#65533;&#65533;,^&#65533;
W&#65533;&#65533;&#65533;x&#65533;,`A&#65533;HBz&#65533;&#65533;&#928;&#65533;%&#1280;!&#65533;&#65533;3&#65533;X;A`0A
T&#65533;&#65533;dv)&#65533;R&#65533;&#65533;Q&#65533;&#1246;&P&#65533;h&#65533;M&#65533;&#65533;&#65533;2p&#65533;"&#65533;A&#65533;&#65533;F&#65533;&#65533;&#65533;1&#65533;&#65533;>	&#65533;o>e&#645;&#65533;&#65533;Z+&#943;&#65533;U&#65533;_&#65533;#&#65533;&#65533;&#65533;@&#65533;-&#65533;Mo&#65533;&#65533;&#65533;&#65533;&#552;F[M&#65533;&#65533;&#493;&#65533;8p&#65533;&#65533;&#65533;F$&#65533;&#65533;&#65533;&#65533;&#65533;&#518;@G &#65533;(&#65533;&#65533;G>&#65533;&#65533;&#65533;&#65533;&#65533;&#65533;&#65533;3&#65533;(&#65533;&#65533;AI&#65533;&#65533;0WM&#65533;T&#65533;&#65533;oB&#65533;J&#65533;%&#65533;3&#705345;-&#65533;yF&#65533;&#65533;&#65533;&#65533;&#65533;&#65533;o@8&#65533;^&#65533;&#65533;1&#65533;&#65533;L&#65533;&#65533;d&#65533;-o&#65533;&#65533;&#65533;&#65533;&#65533;&#1244;&#65533;3&#65533;&#599;S&#65533;/&#716;&#65533;1&#65533;&#811;&#65533;&#65533;&#384;&#65533;12Q&#65533;cm&#65533;,&#65533;@&#65533;&#21551;2K&#65533;D%&#65533;&#65533;A&#65533;&#1564;&#65533;d&#65533;4ym&#65533;dg&#65533;?&#65533;&#261;&#65533;&#65533;&#65533;~3&#65533;&#65533;f&#65533;&#65533;&#65533;Rlb&#65533;&#65533;&#65533;&#65533;&#65533;]&#65533;&#65533;#&#65533;Ys&#65533;&#1185;&#65533;&#65533;&#65533;&#65533;\&#65533;s&#65533;:&#65533;&#65533;&#65533;&#65533;W&#65533;{&#27899;&#65533;e&#65533;z Z?&#65533;4&#65533;&#65533;&#65533;&#65533;&#65533;\&#6727;<&#161;&#65533;5&#65533;@;&#65533;r0&#65533;p@R>&#65533;&#65533;dG&#65533;.&#65533;&#65533;h&#65533;*X&#65533;&#65533;M$bhPC&#65533;P&#65533;E<&#65533;F&#65533;&#65533;*"1B&#65533;!j(&#65533; &#65533;@&#65533;h&#65533;pD%&#65533;G&#65533;Lh&#65533;|&#65533;&#65533;D':&#65533;Md&#65533;&#65533;&#65533;&#65533;&#65533;&#65533;Hpb&#65533;&#65533;&#65533;0&#65533;#&#65533; 4P<&#65533;&#65533;F &#65533;&#65533;&#65533;'&#65533;&#65533;&#1065; &#65533;d &#65533;@&#65533;-PA	J&#65533;&#65533;&#65533;&#65533;&#65533;&#65533;i'&#65533;&#65533;r&#65533;&#65533; 00&#65533;x&#65533;&#65533;&#65533;F&#65533;&#65533;f`&#65533;&#65533;3&#65533;&#65533;&#65533;0R|&#65533;&#65533;&#65533;
&#65533;|T1&#65533;&#1589;&#65533;&#65533;&#65533;&#65533;&#65533;7&#65533;9R4|V&#65533;F&#65533;&#1381;yp&#65533;|+]&#65533;&#1631;&#65533;M&#65533;qs.&#65533;&#65533;*&#65533;&#65533;&#65533;t&#65533;B&#65533;,&#65533;&#65533;Q&#65533;~~&#65533;&#65533;&#65533;%;&#65533;2&#65533;&#65533;&#65533;Hw&#65533;#&#65533;&#65533;x<&#65533;k{%Td&#65533;&#912;&#65533;2&#65533;c&#65533;&#9074;sF4&#65533;IM&#65533;=&#205;)&#65533;&#65533;&#65533;&#65533;a&#65533;&#65533;&#1758;&#65533;&#65533;&#65533;&#304;&#65533;:T&#65533;i&#65533;&#65533;L&#65533;3&#65533;&#65533;1&#65533;&#65533;b&#65533;4&#65533;h1<&#65533;&#65533;R&#402;&#65533;<&#65533;&#65533;&#739;E-j1&#65533;&#970;&#65533;&#759;x^&#65533;&#65533;U"C&#65533;&#65533;&#65533;+`G&#65533;&#1581;&#65533;z&#1688;&#65533;&#65533;&#65533;&#65533;x]O&#65533;>V&#65533;&#65533;&#65533;&#65533;&#65533;&#65533;F&#65533;P&#65533;$&&#65533;&#65533;&#65533;&#65533;P9&#65533;\$&#65533;&#65533;&#65533;&#65533;g&#65533;G&#65533;]&#65533;&#65533;&#65533;o&#65533;&#65533;&#65533;&#65533;&#65533;@&#1673;z=&#1793;JdA&#65533;2`
R@L&#65533;z&#65533;&#65533; &#65533;|A&#65533;(&#65533;)&#65533;&#65533;R|B{h&#65533;p@PH&#65533;&#65533;G@?0,2&#65533;#&#65533; &#65533;&#65533;)@&#65533;:&#65533;8&#65533;XKDHF@K&#65533;&#65533;J&#65533;IhFX&#65533;E(&#65533;:&#65533;((!&#65533;&#65533;@&#65533;&#65533;K05&#65533;$ &#65533;!&#65533;X&#65533;&#1024;8&#65533;&#65533;X u[ &#65533;4!4-&#65533;Z&#65533;&#65533;Ks&#65533;`&#65533;&#65533;&#65533;&#65533;x8&#65533;[ 	p&#65533;<9&#65533;89&#65533;&#65533; &#65533;pC&#65533;&#65533;i&#65533;&#65533;&#65533;I&#65533;&#65533;k%&#65533;P0W:;&#65533;&#65533;:&#65533;&#65533;;&#65533;&#65533;$&#65533;&#65533;	&#1659;&#65533;m&#65533;C=%/&#65533;&#65533;&#65533;h;&#65533;{&#65533;&#65533;&#65533;&#65533;"&#65533;M&#65533;&#65533;&#65533;&#65533;3&#65533;.,j#n13mY&#65533;n1/&#65533;&#65533;qY&#65533;&#65533;0&#65533;x&#65533;&#65533;&#65533;&#65533;z&#65533;&#65533;&#65533;&#65533;&#65533;&#65533;y$/&#65533;0&#65533;&#65533;&#65533;&#65533;Y&#65533;
&#65533;I&#65533;&#65533;;Y&#65533;&#65533;o*&#65533;&#65533;p(c%&&#65533;&#65533;]d&#370;&#65533;=`&#65533;2&#65533;F&#65533;&#65533;&#65533;l<m<&#65533;&#65533;<c&#65533;&#65533;C<&#65533;P&#65533;&#65533;&#65533;<&#65533;{&#65533;&#65533;k&#65533;g&#65533;Fh&#65533;F&#987;F`&#1713;&#65533;&#1637;&#65533;)<&#65533;p&#65533;&#65533;%tl
m
&#65533;Y&#65533;E`&#65533;&#250;&#5867;&#65533;=&#65533;&#65533;&#65533;&#65533;c&#65533;:3&#65533;&#65533;&#65533;&#65533;&#65533;&#65533;&#65533;&#65533;&#5547;&#65533;&#161;&#65533;&#65533;&#65533;&#65533;h&#65533;&#65533;&#65533;&#65533;&#65533;@&#65533;&#65533;>&#65533;&#65533;&#65533;<C&#65533;&#65533;&#65533;&#65533;zI&#65533;0&#65533;D&#65533;z0W&#65533;$&#65533;`&#65533; &#65533; P i&#65533;&#65533;`  &#65533;<&#65533;&#65533;TPS(R &#65533;Q&#65533;L :H&#65533;3h&#65533;@0&#65533;DPE8&#65533;@&#65533;68/&#65533;&#65533;&#65533;&#65533;-`&#65533;8p4X&#65533;;&#65533;>&#65533;@(D`&#65533;G`E&#65533;D&#65533;a&#65533;8&#65533;$&#65533;&#65533;H&#65533;;P&#65533;B&#65533;&#65533;,8&#513;K&#65533;&#65533;&#65533;&#65533;&#65533;&#65533;&#65533;&#65533;S&#65533;!lI+&#65533;  &#65533;&#65533;&#1025;&#1025;&#65533;&#65533;8`&#65533;0&#65533;&#65533;&#65533;&#65533; 
&#65533;&#65533;
X&#65533;&#65533;B9A&#65533;&#65533; 7&#65533; &#65533;?0&#65533;"'Y&#65533;E&#65533;C&#65533;Y&#65533;&&#65533;l&#498;&#1786;(&#65533;&#65533;&#65533;&#65533;&#65533;ZQ&#65533;-&#65533;C&#65533;s%Y&#65533;%&#65533;&#65533;2&#65533;9eQ"%&#65533;&#65533;f&#65533;C&#5848;&#65533;k&#65533;(rD&#65533;r&#65533;~b	&#65533;&#65533;#qQ(L&#65533;&#65533;M\N&#65533;<&#65533;&#65533;&#65533;&#156;&#545;:S"&#1192;&#65533;c&#65533;&#65533;l&#1010;&#65533;&#65533;t&#65533;n2nr&#367;#&#65533;&#65533;&#65533;&#1007;+&#65533;`&#65533;&#65533;ub&#65533;&#65533;&#65533;E&#65533;@F#32!&#65533;&#65533;&#65533;&#65533;1c&#65533;mPg&#65533;1h&#65533;1p&#65533;P&#65533;&&#65533;&#65533;&#65533;&#65533;&&#65533;&#65533;Pk&#65533;&&#65533;4&#65533;s&#65533;;=2*c&#65533;&#65533;&#1840;&#231;&#65533;9	&#65533;k&#65533;5r&#65533;,&#1209;~&#65533;'E.]&#65533;&#65533;R&#65533;pu&#65533;&#65533;&#65533;&#65533;&#65533;C&#65533;N&#65533;&#680;&#65533;L&#65533;>&#65533;Hy9&#1163;2R(&#65533;&#65533;&#65533;E{(&#65533;&#65533;&#65533;k&#65533;&#65533;'&#65533;&#65533;&#65533;h&#65533;&#65533;&#12352;R &#65533;&#65533;&#65533;<&#65533;&#65533;&#65533;&#65533;&#65533;&#65533;IR&#65533;H&#65533;&#65533;0&#65533;2h&#65533;8&#65533;&#65533;8&#65533;Ap&#65533;K&#65533;&#65533;GpDx&#65533;+p)&#65533; &#65533;;8F(=p&#65533;4X7&#65533;&#65533;;&#65533;?B(B&#65533;@@&#65533;&#65533;E&#65533;"&#65533;}&#65533;&&#65533;; &#65533;*&#65533;&#65533;&#65533;X&#65533;8&#65533;~37t;&#65533;2u&#65533;u&#65533; &#65533; 	&#65533; h&#65533;&#65533;&#65533;&#65533;&#65533;"@ &#65533;/u&#65533;&#65533;&#65533;&#65533;N&#65533;&#65533;&#65533; &#65533;&#65533;!&#65533;l8 !`8 &#65533;,H&#65533;`&#65533;&#65533;&#33183;&#65533;&#65533;)'&#65533;Q+&#65533;qW&#65533;{cL&#65533;&#65533;&#65533;;:&#65533;.&#65533;&#65533;&#65533;&#65533;&#65533;&&#65533;&#65533;&#65533;x&#280;&#65533;&#65533;-&#65533;q&#65533;&#65533;H3&#65533;:&#65533;&#65533;
:&#65533;&#1568;3&#65533;&#65533;&#65533;N&#65533;<&#65533;&#65533;&#65533;3&u&#65533;&#65533;+)A
&#65533;&#65533;&#65533;&#65533;SD']P&#65533;&#65533;
&#65533;{E\2&#65533;&#65533;&#1582;&#65533;$&#65533;&#65533;W&#65533;M1&#65533;5&#65533;&#1355;;?&#65533;&#65533;X(P&#65533;&#65533;Z*Q&#65533;X&#65533;&#65533;&#65533;g&#65533;G&#65533;&#65533;	%&&#65533;&#1694;ib&&#65533;U<
\&#65533;&#1639;u1kP&#1616;2&#65533;&#65533;&#65533;i&#65533;&#65533;&#65533;\&#65533;&#65533;&#65533;&#65533;P&#65533;	&#65533;&#1032;J&#65533;D&#65533;&#65533;&#65533;&#65533;Q&#65533;&#65533;&#65533;&#1931;&#65533;&#65533;*&#65533;&#65533;h&#65533;&#65533;9&#65533;#R&#1001;(&UR&#65533;&#65533;&#65533;&#65533;s&#65533;&#65533;[&#65533;&#65533;&#65533;&#65533;&#65533;&#65533;uxSH&#65533;&#556;&#65533;#&#65533;&#65533;&#65533;9iI&#65533;&#65533;&#65533;E&#65533;R`S7&#65533;&#65533;NX5&#1026;-&#65533;4&#65533;)&#65533;4&#65533;M g&#65533;F&#65533;<&#1027;C&#65533;L&#65533;G&#65533;<x4(&#65533;4&#65533;:&#65533;&#65533;;&#65533;&#65533;&#65533;=&#65533;&#65533;&#65533;&#65533;%&#513;&#65533; &#65533;( &#65533;/&#65533;'P &#65533;6)!xU&#65533;&#1536;1&#65533;  &#65533;&#65533;&#65533;Z&#65533;&#65533;t&#65533;&#65533; #P"&#65533;&#65533;7}[&#65533;0&#65533;)&#65533;&#65533;&#65533;A&#65533;&#65533;&#65533;X8&#1394;&#65533;
&#65533; &#65533; &#65533; &#65533;E&#65533;f&#1542;o&#65533; C&#65533;#&#65533;&#65533;[&#65533;%v&#65533;Xl&#65533;]&#65533;
&#65533;&#65533;O^,&#65533;&#65533;B4&#243;#'q&#65533;&#65533;&#65533;t&#65533;&#65533;X;&#65533;0&#65533;=3C.&#65533;-&#65533;&#65533;&#65533;+B9&#65533;}Q&#65533;s&#65533;&#65533;Xw`&#65533;&#65533;XO&#65533;PE&#65533;&#65533;X&#65533;&#329;&#65533; '&#65533;&#65533;O&#65533;T&#65533;&#65533;e\b&#65533;&#65533;&#65533;&#65533;&#65533;j&#65533;_&#65533;&#65533;&#65533;X&#65533;h&#65533;&#65533;;#&#65533;&#65533;t&#65533;&#65533;`&#65533;E&#1350;jjFo&#65533;<&#65533;&#65533;<4F&#65533;l&#65533;5n&#65533;5&#907;&#65533;&#65533;&#65533;7>&#65533;&#65533;&#65533;F&#65533;&#65533;&#65533;<&#65533;&#65533;&#65533;[F&&#65533;*&#65533;c&#65533;&#65533;I&#1766;b&#65533;&#1744;C&#65533;C.qQ&#65533;&#65533;J&#65533;&#65533;8&#65533;+&#65533;i&#65533;&#65533;(:&#65533;&#65533;)&#65533;&#65533;dN~&#65533;&#65533;a(&#330247;&#65533;[R.e>&#65533;&#65533;&#65533;&#65533;&#65533;3&#65533;&#65533;({&#65533;s`&#65533;J&#65533;&#65533;AP&#65533;&#65533;&#65533;&#65533;&#65533;N&#1728;8&#65533;.&#65533;&#65533;B&#1028;&#65533;,&#65533;$&#65533;&#65533;]&#65533;U&#65533;AP&#65533;,&#1026;3&#65533;&#65533;#HH&#65533;K&#65533;&#27442;&#65533;&#65533;&#65533;&#65533;&#65533;TD &#65533;U&#65533;1pT7`5H&#65533;F}&#65533;&#1933;&#65533;1x&#65533; &#65533;&#65533;0(&#65533;,X&&#65533;.&#65533;(&#65533;&#65533;!@&#65533;&#65533;&#640;
&#65533; T&#65533;X7&#65533;`&#65533;^&#65533;&#65533;5_  &#65533;&#65533;&#65533;u_&#65533;5&#65533;&#65533;y&#65533;&#65533;9&#65533;&#65533;&#65533;,&#65533;&#65533;"&#65533;&#65533;&#65533;&#65533;5c&#65533;&#65533;&#65533;P`s&#1112;&#65533;&#65533;&#65533;0&#65533;&#65533;Eb2&#65533;
m&#65533;O&#65533;,&#65533;&#65533;&#65533;&#65533;d&#65533;lRb&#65533;1&#65533;&#1700;c&#65533;jj&#65533;&#1237;&#65533;&#65533;+&#65533;&#65533;I&#65533;&#65533;[&#65533;&#65533;z|[&#65533;&#65533;8&#65533;&#65533;;&#65533;N&#65533;&#65533;&#65533;&#65533;u(&#65533;K&#65533;&#65533;&#65533;&#1688;2;Y&#65533;&#490;u&#65533;&#65533;%&#65533;&#65533;P[&#65533;Y*vF&#65533;&#65533;m&#65533;&#65533;LGse&#65533;&#65533;{=u*l&#65533;&#187;&#65533;K&#65533;&#65533;s&#65533;Z&#65533;Z@&#65533;&#65533;&#65533;&#65533;<i"&&#387;c&#65533;&#65533;&#65533;&#65533;&#65533;&#65533;&#65533;&#65533;&#65533;h&#65533;&#65533;&#65533;&#65533;&#65533;`&#65533;:&#65533;l5&#65533;&#65533;&#65533; <&#65533;&#65533;&#65533;c&#65533;1&#65533;&#65533;&#65533;&#65533;)&#65533;&#65533;&#1063;&#65533;`3M&#65533;&#441;&#65533;&#65533;m&#65533;&#57865;&#65533;8&#65533;&#65533;&#65533;m&#65533;&#65533;Q&#65533;&#65533;&#65533;J&#65533;u&#65533;k)&#65533; &#65533;&#65533;5e&#65533;&#65533;S&#65533;nv&#65533;)&#65533;&#65533;w&#65533;[h.&#65533;&#65533;
&#65533;&#65533;&#65533;&#65533;"&#65533;j&#65533;1&#65533;&#65533;G&#65533;6&#65533;I&#65533;b&#65533;W&#65533;&#65533;&#65533;
78&#65533;3&#65533;&#65533;&#65533;(&#65533;H&#65533;J&#65533;	P&#65533;K&#65533;&#65533;G&#65533; &#65533;H@&#65533;Ch&#65533;?=&#65533;?&#65533;8p&#65533;7&#65533;&#65533;:&#65533;88.&#65533;(&#65533;V&#65533;0@4(&#65533;&#65533;&#65533; MC&#65533;)&#65533;&#65533;F&#1088;&#65533;&#65533;7&#65533;&#65533;&#65533;&#65533;&#65533;&#65533;7&#65533;&#65533;|{&#65533;&#65533;~&#65533;&#65533; @&#65533;B:&#65533;&#1925;&#65533; &#65533;/&#65533;3PS&#65533;&#65533;h&#65533;n8&#65533;&#65533;+&#1074;P1&#65533;&#65533;{b0GY&#65533;&#65533;P&#65533;p&s&#65533;&#65533;&#65533;&#65533;&#65533;s&#65533;T&#65533;&#65533;&#65533;s)n&#65533;(&#65533;H&#65533;&#65533;8&#65533;&#65533;`HX&#65533;&#65533;'&#65533;&#65533;=~U#&#65533;8nry(&#65533;&#65533;&#294;;e&#65533;&#65533;&#65533;	&#65533;&#65533;&#65533;M"&#65533;Z&#65533;b&#65533;&#65533;&#65533;&#65533;&#65533;&#65533;6&#65533;Y&#65533;&#65533;M&#65533;P&#65533;&#65533;&#65533;&#65533;&#65533;`m&#65533;&#65533;&#65533;&#65533;O":XO&#65533;&#65533;&#65533;
&#65533;&#65533;+&#65533;M&#65533;(&#65533;&#65533;`&#65533;&#65533;&#1050;&#65533;&#65533;<&#65533;&#65533;O&#65533;Y&#65533; v&#65533;&#65533;&#65533;a'&#65533;b&#65533;&#65533;MWPO?&a&#65533;Sovj&#65533;&#65533;h&#65533;v&#65533;;v_&#65533;&#65533;3&#65533;TW&#65533;U&#65533;:DNdY&#65533;&#65533;&#65533;&#65533;&#65533;&#65533;d&#593;&#65533;&#65533;iwwO&#65533;N~d&#65533;{w!&#65533;&#65533;&#526;&#65533;&#65533;#&#65533;H&#65533;&#65533;&#65533;n&#65533;&#65533;$u&#65533;r&#65533;l88&#65533;&#65533;&#65533;j&#1410;&#65533; &#65533;d&#65533;&#1536;
p+&#65533;+&#65533;PH&#65533;&#65533;Y&#65533;CVh&#65533;J&#65533;O&#65533;G&#65533;&#65533;3&#65533;&#65533;%&#1538;<&#65533;h&#65533;L&#516;&#65533;i6Oh&#65533;O&#1078;L&#65533;&#65533;Pj&#65533;&#65533;gH&#65533;c0&#65533;&#65533;&#1989;U&#65533;D&#65533;<h&#65533;6(&#65533;N&#65533;xEp,&#1026;8&#65533;&#65533;6&#65533;&#65533;@&#65533;&#65533;q@&#65533;&#65533;PI&#65533; &#65533;`B&#65533;&#65533;&#65533;qrK&#65533;&#65533;&#65533;&#65533;_&#65533;{&#65533;&#65533; &#65533;&#65533;&#65533;U:Y&#65533;B&#65533;&#65533;&#65533;&#513;+&#65533;VH&#65533;l&#65533;&#65533;P&&#65533;(&#65533;)&#65533;i]&#65533;&#65533;@&#65533;&#65533;&#65533;c&#65533;&#65533;&#65533;%&#65533;&#65533;&#65533;vi&#20400;&w&#65533;0&#65533;>&#65533;&#65533;&#1992;y&#65533;&#65533;&#65533;A[9:&#65533;X&#65533;&#65533;&#65533;&#65533;
[F&#65533;v&#65533;&#65533;	&#65533;&#65533;R:@&#65533;>&#65533;x&#65533;&#65533;&#65533;/E\%&#65533;M&#65533;iz&#65533;&#65533;a&#531;k&#65533;&#65533;P&#65533;&#65533;~1wZw&#65533;&#65533;%&#65533;&#65533;&#65533;2&#65533;|T&#65533;~T&#65533;&#65533;&#65533;&#65533;&#65533;&#65533;H&#65533;&#65533;VM&#65533;F&#65533;k 3&#65533;a&#65533;<&#65533;fB&#65533;8&#65533;;&#65533;4&#65533;Pl&#65533;gR7G&#65533;/G&#65533;dM~&#65533;&#65533;v[6m&#65533;$&#65533;&#65533;`6l&#1716;as&#65533;p&#65533;&#65533;m&#65533;.r&#65533;&#397;[7o?z&#65533;n$I&#65533;&#65533;&#669;K&#65533;&#65533;&#65533;u.]&#65533;&#65533;)s&M&#65533;&#65533;&#1321;c&#65533;.]&#65533;&#65533;8]&#65533;d&#65533;&#65533;Qw&#65533;&#65533;&#65533;K&#65533;4&#1980;y&#65533;&#65533;&#1131;'&#65533;&#65533;{&#65533;&#65533;b&#874;u+&#1518;^&#65533;&#65533;+v&#65533;={S&#65533;%&#65533;u&#65533;1Ux&#65533;p&#65533;&#65533;&#198;(L&#65533;p&#65533;&#65533;hp#EI<&#65533;Z&#65533;:&#65533;*U&#65533;V&#65533;Net&#65533;O!G&#65533;&#65533;|!c&#65533;Q&#65533;&#920;4u&#65533;&#65533;	T&#65533;P&#65533;<m&#65533;&#65533;$&#65533;X7r&#65533;&#65533;}&#65533;hM&#65533;.V&#65533;<Q&#65533;&#65533;JW&#65533;T&#65533;&#1548;aS&#65533;&#65533;&Gr&#65533;&#65533;P&#1121;&#65533;	y/d&#65533;&#65533;&#4294;|A`&#65533;>"&#65533;3r&#65533;&#65533;#&#65533;7d&#65533;&#65533;q&#65533;&#331;#<p&#65533;&#65533;!{&#65533;.0&#987;A&#65533;&#65533;	&#65533;'X&#65533;&#65533;np&#65533;*&#65533;&#65533;$&#65533;@&#65533;M6&#65533;@8&#65533;@
5&#65533;6&#65533;T#&#65533;@q8&#65533;5&#65533;X&#65533;&#65533;@b&#65533;!&#65533;#&#65533;&#65533;a&#65533;v(&#65533;+F$PAmc&#65533;G&#1988;&#65533;8;&#65533;&#65533;RJ*&#65533;&#65533;R:&#34563;&#912;?&#65533;$&#65533;FiN9&#65533;c&#65533;&#65533;QN)%&#65533;N&#65533;&#65533;e9&#65533;C&#65533;8;&#65533;fl8&#65533;	Nl&#65533;&#65533;(&#65533;kO
&#65533;&#65533;PF!&#65533;TTUiuO=&#65533;&#65533;c&#65533;TN&#65533;#&#65533;<D&#65533;&#65533;NJ&#65533;x)le&#65533;QFM&#65533;&#65533;5&#65533;d&#65533;&#65533;&#65533;^&#65533;&#65533;ZC&#1059;&#65533;B&#65533;M&#65533;&#65533;xa&#65533;%j:&#65533;&#65533;&#65533;zZ&#65533;&#65533;&#65533;~&#65533;"E&#65533;&#65533;+&#65533;&#65533;x&#65533;&#65533;E5&#65533;j#H&#65533;&#65533;if&#65533;&#2000;	&#65533;&#65533;&#65533;&#65533;&#65533;&#65533;&#65533;&#65533;&#65533;&#65533;&#65533;+8&#1932;&#65533;7&#65533;l&#65533;&#65533;&#65533;B"&#65533;&#65533;v*)&#65533;&#65533;f&#65533;&#65533;&#65533;&#65533;Fzi&#65533;&#65533;&#65533;&#65533;(&#65533;&#65533;&#65533;&#65533;*&#65533;&#65533;b
&#65533;&#65533;V&#65533;&#35243;&#65533;
&#65533;+ZZ*&#65533;&#65533;V*kE&#65533;j&#65533;&#65533;&#65533;K&#65533;/&#65533;$TQCq;C&#65533;&#65533;&#65533;:B&#65533;9&#65533;;H%=&#65533;&#65533;&#65533;T&#65533;&#65533;L&#65533;X'&#65533;&#65533;&#65533;&#65533;+wu=&#65533;&#65533;%9&#65533;(&#65533;p&#65533;&#65533;.d&#65533;ul&#65533;&#65533;l7B`P&#65533;v&#65533;DN&#65533;Q
+&#65533;&#65533;bJ*&#65533;&#65533;&#65533;
&z(qc&#65533;&#65533;&#65533;p&#65533;&#65533;g&#65533;`&#65533;Ih&#65533;y&#65533;(&#65533;&#65533;&#65533;I%&#65533;&#65533;&#65533;L7&#65533; &#65533;&l&#65533;\#4&#65533;,&#65533;&#65533;3&#404;"&#65533;[&#65533;Q&&#65533;Hr3|`Ax5&#65533;&#65533;T&#65533;&#65533;Gv!&#65533;pB/&#65533;p&#65533;&#65533;&#65533;&#65533;1&#65533;@:&#65533;&#65533;&#65533;&#65533;&#65533;m&#65533;At&#65533;&#65533;P&#65533;; _Al&#65533;4A&#65533;-q&#65533;-&#65533;&#65533;&#65533;{&#65533;&#1910;&#65533;m&#65533;&#65533;b&#65533;&#65533;&#65533;&#65533;N/&#65533;&#65533;&#65533;H&#65533;+N&#65533;?&#65533;&#530;:F&#65533;#hO&#65533;&#65533;?&#65533;&#65533;C&#65533;&#65533;&#65533;&#65533;c&#65533;O&#65533;c&#50630;&#65533;$G&#65533;&#65533;td>.&#65533;/n"&#65533;Q&#65533;$&#65533;&#65533;H%+$&#65533;&#65533;JY&#65533;A&#65533;&#65533;&#65533;)&#65533;p;&#65533;%&#65533;06&#65533;&#65533;	&#65533;&#65533;&#65533;&#65533;jE &#65533;P&#65533;0&#65533;m&#65533;&#65533;&#65533;j&#65533;C"!&#65533;&#65533;&#65533;&#65533;aD&#65533;C&#65533;,&#65533;&#65533;&#65533;&#65533;1&#145;n&#65533;#&#65533;R&#65533;H&#65533;&#65533;&#65533;&#65533;&#65533;k&#65533;
e@*^&#65533;&#65533;&#65533;3`8&#65533;5&#65533;$&#65533;&#65533; Y&#65533;@&#65533;&#65533;&#65533;p&#65533;&#65533;]&#65533;e(&#65533;nl#U&#65533;&#65533;qEy,Q&#65533;:&#65533;&#65533;7&#65533;(&#65533;2IU&#65533;&#65533;&#65533;"5&#65533;&#65533;FH&#65533;&#65533;DGQ&#65533;J8&#65533;1p&#65533;p&#65533;&#65533;:&#65533;&#65533;O&#65533;<
<&#65533;@&#1961;d&#65533;,&#65533;=&#65533;&#178;W&#65533;2&#65533;&#65533;&#65533;&#65533;:&#65533;!Ot"5|&#65533;B&#65533;&#65533;,8!* &#65533;&#65533;&#65533; ! &#65533;{&#65533;0&#65533; &#65533; 
v Vp;Hn&#65533;&#65533;(>	:`&#65533;>8&#65533;&#65533;`>T&#65533;&#65533;&#65533;'N#P&#65533;&#65533;&#65533;&#65533;&>!dl&#65533;P<&#65533;&#65533;&#65533;a&#65533;b&#65533;&#65533;\&#65533;&#65533;&#65533;&#65533;&#65533;K8&#65533;X&#65533;	2&#65533;&#65533;Y@&#65533;s&#65533;&#65533;N`Q`&#65533;$&#65533;Fp&#65533;&#65533;&#65533;&#65533;np&#65533;&#65533;n4&#65533;&#65533;&&#65533;&#65533;m&#65533;&#1551;0&#65533;&#65533;&#65533;&#65533;&#65533;&#65533;&#65533;*p&#65533;gH1&#65533;f<D&#65533;&#65533;<&#65533;&#65533;xG&#65533;H&#65533;u&#65533;#&#65533;&#65533;&#65533;&#65533;q&#65533;&#65533;j&#65533;@^&#65533;&#65533;&#65533;&#65533;&#265;:&#1183;&#65533;&#65533;&#65533;$&#65533;I~j&#65533;&#65533;&#65533;&#65533;%&#65533;&#65533;&#65533;Yy#&#65533;GF&#65533;EG2$"&#65533;"&#65533;*y&#65533;&#65533;&#297;)&#65533;&#266;&#65533;&#65533;T&#65533;X|&#65533;&#65533;&#65533;&#65533;S<&#65533;"E&#65533;&#65533;B&#65533;6h&#65533;X&#65533;`&#65533;z&#1961;8EI&#65533;&#65533;U&#65533;&#65533;Uf&#65533;h&#65533;&#65533;V&#65533;&#65533;&#65533;EX;@4	&#65533;&#65533;&#65533;rM&#65533;&#65533;&#383;.&#1135;G[&#42071;h&#65533;%'&#40374;&#65533;2SXExY&#65533;u6&#65533;&#65533;&#65533;&#65533;<&#65533;\&#65533;fv_&#65533;&#65533;u&#65533;&#65533;&#65533;&#65533;^&#569;&#65533;&#65533;r&#65533;&#65533;]TA&#65533;\&#65533;&#65533;&#65533;DJ&#65533;*E&#65533;&#65533;&#65533;&#65533;S-&#65533;d;&#65533;s,&#65533;(&#65533;H&#65533;;&#65533;&#65533;&#65533;&#65533;iT,&#65533;NyA9Ee&#65533;&#65533;&#65533;%&#65533;l&#65533;&#65533;&#65533;&#65533;&#65533;8E&#65533;&#65533;&#65533;"&#65533; 3&#65533;A&#65533;&#65533;&#65533;, &#65533;2&#65533;&#65533;|t9&#65533;@&&#65533;&#65533;&&#65533;!
"&#65533;&#65533;&#65533; 
U|&#65533;&#65533;&#65533;&#65533;$Q'&#65533;&#65533;
a&#65533;B&#65533;&#65533;&#65533;&#65533;&#65533;h"&#65533;&#65533;&#65533;&8&#1097;P&#65533;&#65533;&#65533; &#65533;<
Q&#65533;B&#1584;&#65533;>'[+&#65533;0&#65533;yp&#65533;&#65533;&#65533;= &#65533;pxN&#65533;&#65533;&#65533;&#65533;&#65533;&#65533;$`&#65533;&#65533;&#65533;r&#65533;&#65533;T0&#65533;&#65533;&#65533;N&#65533;&#65533;&#65533;&#65533;b&#65533;&#65533;&#65533;&#960;n)&#65533;`&#65533;&#65533;&#65533;h&#65533;&#65533;)N-@<&#65533;&#1189;&#65533;&#65533;&#65533;&#65533;&#65533;XD&#65533;&#65533;o&#65533;&#65533;&#65533;]&#65533;r:&#65533;&#65533;&#65533;&#65533;;]T&#65533;&#65533;&#65533;Z&#65533;&#65533;&#65533;#&#65533;&#65533;&#65533;}&#65533;&#65533;5&#65533;U&#65533;&#65533;H&#65533;+H&#65533;;&#65533;&#65533;&#65533;&#65533;&#65533;K&#65533;/&#65533;&#65533;SJ%&#1604;&#65533;&#65533;Y&#65533;a'&#65533;9%&#65533;k&#65533;r&#65533;&#65533;/2rQqT=4&#65533;&#65533;&#65533;]&#65533;H&#65533;l&#65533;&#65533;m&#65533;["=D&#65533;90^p&#65533;H&#65533;H&#420;7&#65533;&#65533;&#65533;&#65533;c&#65533;&#65533;&#65533;&#1444;&#65533;{	&#65533;&#65533;~&#65533;&#65533;T&#65533;.})M!a&#65533;&#65533;E&#65533;&#65533;C&#65533;&#65533;&#65533;>J&#65533;&#65533;g&#65533;&#65533;&#65533;X&#65533;G&#65533;&#65533;&#65533;&#65533;/&#65533;8&#65533;B^&#397;C&#65533;e&#65533;&#65533;&#65533;U&#548;&#65533;v`&#65533;&#65533;&#65533;EV'%9&#65533;SR2&#65533;&#65533;&#65533;@edfie&#65533;&#65533;M&#65533;&#65533;&#65533;&#65533;&#65533;J_:&#1277;&#65533;&#65533;k&#65533;bR&#65533;AZ&#65533;&#65533;&#65533;&#65533;3PA	DP&#65533;&#65533;&#65533; j"&#65533; &#65533;!&#65533;|p&#65533;&#65533;@&#65533;(4&#65533;Eb&#65533;IB&#65533;&#65533;&#65533;&#65533; 
uxD&#65533;+&#65533;N&#65533;&#65533;&#65533;4&#65533;HcPa
S&#65533;&#65533;&#65533;&#1030;&#65533;&#65533;&#65533;E&#65533;vC&#65533;&#65533;&#65533;#&#65533;&#65533;&#65533;&#65533;	\&#65533;&#65533;&#65533;&#65533;&#65533;&#65533;&#65533;.&#65533;Nz&#65533;&#65533;&#65533;`t&#65533;&#65533;!Z&#65533;&#65533;&#65533;&#65533;&#65533;w&#65533;D&#65533;&#65533;&#65533; 5&#65533;&#65533;&#65533;l&#65533;o@>&#65533;#f&#65533;cS&#65533;H&#65533;&#929;@&#65533;&#494;&#65533;&#65533;g @,@B&q&#65533;gl&#65533;&#65533; $&#65533;&#65533;&#65533;&#65533;a&#65533; 95^H&#65533;k(F@_u&#65533;&#65533;p&#65533;&#65533;?&#658;&#65533;i=&#65533;\&#65533; &#65533;q&#65533;&#65533;&#65533;&#65533;W=R&#65533;5&#65533;o&#65533;&#65533;%&#65533;&#65533;Q&#259;&#65533;$[=&#65533;I&[&#65533;&#65533;;&#672;l&#65533;&#65533;&#65533;Z&#65533;p&#65533;H&#65533;hW&#65533;t&#65533;&#65533;<\&#65533;&#65533;
&#65533;&#65533;z&#65533;jP&#65533;<K&#65533;&#65533;&#65533;&#65533;K&#65533;d&#1102;&#65533;&#65533;&#65533;&#65533;l&#65533;&#160;&#65533;&#65533; &#65533;p!&#65533;f&#65533;W&#65533;L&#65533;B&#65533;&#65533;xJ&#65533;&#65533;K&#65533;h&#65533;Na&#65533;Ta&#65533;\&#7840;K&#65533;4&#65533;&#65533;u!&#65533;&#65533;D
&#65533;&#65533;&#65533;&#65533;&#1704;D&#65533;&#65533;
&#65533;&#65533;8&#65533;&#65533;:&#65533;&#65533;~&#65533;`&#65533;&#65533;+5&#65533;&#65533;a&#65533;&#65533;=&#259;6&#65533;&#65533;A &#65533;	&#65533;@&#65533;&#65533;&#65533;&#1870;2&#65533;&#65533;P&#65533;0@H  &#65533;,@&#65533;@&#65533;&#65533;@P&#65533;'T&#65533;!&#65533;&#65533;&#65533;&#65533;P&#65533;dA&#65533; &#65533;&#65533;x&#65533;G%L%`&#65533;&#65533;Y<&#65533;B*&#65533;&#65533;)(*&#65533;*&#65533;&#65533;3x&#215;XYF&#65533;&#65533;1&#65533;&#65533;`A&#65533;&#65533;&#65533;&#65533;&#65533;
&#65533;@&#65533;&#65533;G&#65533;&#65533;&#65533;&#1038;2&#65533;&#65533;
&#65533;&#65533;&#65533;@&#65533;&#65533;&#65533;	&#65533;@
&#65533;&#65533;&#65533;a 	0&#65533;v&#65533; {&#65533;&#65533;{$&#65533;&#65533;` _$}$Z&#65533;&#65533;@&#65533;( &#65533;#H~&#65533;&#65533;1&#65533;&#65533;&#65533;&#65533;@&#65533;Q&#65533;&#65533;&#65533;p&#65533;^&#65533;^&#65533;D&#65533;&#65533;~O	&#65533;&#65533;&#65533;d&#65533;&#65533;&#800;B%&#65533;O&#780;C&#65533;&#65533;&#65533;>q&#65533;&#65533;pI&#65533;&#18483;&#65533;k&#1866;i&#65533; &#65533;&#65533;&#65533;&#65533;<`|m&#65533;EP&#65533;&#1886;8P(q&#65533;&#65533;&#65533;&#65533;
&#65533;&#65533;&#1835;&#65533;&#65533;,&#65533;&#65533;&#65533;&#65533;0D&#65533;&#65533;&#1826;&#65533;&#1078;&#65533;&#65533;&#65533;AhD&#65533;9&#65533;V&#65533;&#65533;&#65533;QH&#65533;\X&#10046;P&#65533;&#65533;d&#145;&#65533;&#828;&#65533;&#65533;&#65533; &#65533;&#65533;&#65533;]&#65533;&#65533;&#65533;&#65533;&#65533;[][&#65533;U&#65533;&#65533;&#65533;MdTQ&#65533;QJ&#65533;q&#65533;mU&#625;__f&#65533;&#601;&#65533;&#65533;icf&#65533;cf&#65533;&#65533;)&#65533;&#1184;I&#65533;;=&#65533;&#65533;&#65533;V&#65533;L&#65533;&#65533;Rii&#65533;&#65533;hbE=&#65533;&#65533;*&#65533;&#65533;&#65533;G&#65533; &#65533; &#65533;&#65533;&#65533;&#65533;&#65533;x&#65533;&#1550;P ` &#65533;1G&#65533;I&#65533;&#65533;@, , d&#65533;<B#&#65533;&#65533;&#65533;&#65533;&#65533;&#65533;8&#65533;4&#65533;@L8&&#65533;%&#65533;;&#65533;&#65533;&#65533;c0&#65533;)x)&#65533;3|&#237;]&#65533;G&#65533;&#65533;6D&#65533;&#65533;#&#65533;&#65533;&#65533;q@t| &#65533;xX	&#65533; 
&#65533;{&#65533;&#65533;&#65533;(h&#65533;&#65533; 8&#65533;	&#65533;&#65533;&#65533;&#65533;x&#65533;&#65533;%&#65533;o&#65533;|xT	&#65533;#v_t &#65533;E&#65533;&#65533;]'&#65533;&#65533;&#65533;:TT@	&#65533;LB-D78&#65533;&#65533;&#65533;&#65533;YA&#65533;a&#65533;(&#65533;&#65533;\&#65533;1&#65533;&#65533;&#1770;5&#65533;X&#65533;_&#65533;dI&#65533;&#65533;&#65533;&#65533;&#65533;&#1110;oKyQ]&#65533;&#622;$&#1140;4&#65533;Q~&#65533;&#65533;&#65533;*&#65533;&#65533;PH *ib`&#65533;Cc=&#65533;B&#65533;G&#65533;&#1493;&#65533;&#65533;i&#65533;Wk&#65533;J2!&#65533;&#65533;Z&#65533;$&#54644;&#65533;&#65533;&#65533;&#65533;d&#65533;&#65533;&#65533;&#65533;&#598;&#65533;l	&#65533;&#37857;z&#65533;J&#65533;&#65533;**Y&#591;H&#65533;d&#65533;B&#65533;0!g]Ku}&#65533;ua&#65533;&#65533;&#65533;
&#65533;`&#65533;&#65533;Uw&#65533;&#65533;&#65533;&#65533;jV&#65533;&#65533;*&#65533;&#65533;x&#65533;&#65533;&#65533;&#65533;&#65533;G&#65533;&#65533;9&#65533;C&#643;&#65533;&#65533;f&#65533;J&#65533;&#65533;LP*}&#65533;T]+%]&#65533;&&#65533;h&#65533;I<&#65533;&#65533;/&#65533;&#65533;&#65533;&#65533;&#65533;@&#65533;&#537;
&#65533;@&#65533;&#65533;&#65533;(&#65533;&#65533;E	&#65533;&#65533;{Zx@X&#65533;` &#65533;! &#65533;@&#65533;&#65533;&#65533;&#65533;&#65533;&#65533;&#65533;p&#65533;&#65533;&#65533; <&#65533;$&#65533;&#65533;.&#65533;&#65533;1&#65533;/&#65533;(|&#65533;1FC8&#65533;&#65533;&#65533;d&#65533;&#65533;6)&#65533;A&#65533;&#65533;
t&#65533;&#65533;&#65533;h 8G^&#65533;
&#65533;Y&#65533;&#65533; |&#480;&#65533;&#65533;8&#65533;&#65533;&#65533; &#65533;uN&#65533;b&#65533;&#65533;M&#65533;t&#65533;&#65533;&#65533;&#65533;|`
pT&#65533;\l66&#65533;&#65533;&#65533;T&#65533;M@=&#65533;&#65533;Jb&#65533;@&#65533;-HCD&#65533;&#65533;w&#65533;&#65533;&#65533;r&#43750;Z&#65533;&#65533;j&#65533;&#65533; }&#65533;d&#65533;&#65533;&#1004;&#591;&#65533;W&#65533;F&#65533;v&#1134;&#16917;P&#65533;\&#65533;e&#65533;&#65533;&#65533;&#65533;&#65533;&#65533;$`&#65533;d&#65533;fU&#65533;&#65533;O&#65533;C&#65533;&#65533;&#65533;P^n&#65533;&#65533;=D&#65533;&#1068;jD&#65533;&#1028;W&#65533;&#65533;Q&#65533;&#65533;	U^a&#65533;)]A&#766;!&#65533;ZK&#65533;&#1818;&#65533;[&#65533;Z&#65533;$E&#153;&#65533;&#65533;i&#65533;&#65533;&#65533;y&#65533;&#65533;&#65533;Pbn&#65533;\&#1941;&#65533;#9&#65533;&#65533;&#65533;\a&#65533;W	&&#65533;S%&&#65533;&#65533;&#65533;&#65533;Ff&#65533;&#65533;.a&#65533;U&#65533;nc&#65533;&#65533;S&#65533;&#65533;_&#5264;W&#65533;&#65533;&#65533;(&#65533;:t&#65533;j&#65533;&#65533;,M&#65533;&#65533;&#65533;&#65533;Y&#1027;b]&#65533;i&#65533;)eS&#65533;aTd/&#1057;R+&#65533;!=&#65533;&#65533;4&#65533;&#65533;<&#65533;&#65533; J&#1630;E]&#65533;p&#65533;csD 0@&#65533;&#65533;&#65533;'&#65533;&#65533;&#65533;&#65533;&#65533;$V&#65533;$ 4&#65533;p &#65533;&#65533;&#65533;T'&#65533;L&#65533;&#65533;&#65533;&#65533;<%@B$LByv&#65533;' )&#65533;*&#65533;B<&#65533;B3&#65533;Q&#65533;&#590;hC0x&#65533;4&#65533;&#65533;&#65533;	&#65533;@\&#65533;T&#65533;YH&#65533;t&#65533;E&#65533;&#65533;
&#65533;&#65533;&#65533; &#65533;T&#65533;l
&#65533;,
&#65533;&#65533;&#65533;&#65533;
H&#65533;	&#65533;&#65533;^&#1797;Nq&#65533;	H&#65533;v@&#65533;&#65533;&#65533;&#65533;&#65533;8&#65533;&#65533;5@&#65533;0&#65533;&#65533;u&#65533;&#65533;E E&#65533;&#65533;&#65533;A($&#197;&#65533;`&#65533;&#65533;&#65533;4<&#65533;3P&#65533;&#65533;q r&#65533;X&#65533;o!&#348;&#65533;0&#65533;&#65533;P_&#65533;&#65533;,)[5&#65533;&#65533;j&#65533;&#65533;&#65533;=^&#65533;]AI&#65533;&#65533;-&#65533;&#65533;&#65533;`I&#65533;d&#65533;&#65533;&#65533;&#65533;I&#65533;-&#65533;XV&#65533;&#65533;J&#65533;&#65533;5&#65533;
&#65533;&&#65533;LE&#65533;&#65533;&#65533;hjE,R&#65533;b2&#65533;&#65533;I1#&#65533;&#65533;&#1179;I8&#65533;)j&#65533;&#65533;O&#65533;&#65533;4o&#65533;&#65533;&#65533;&#65533;&#65533;F3Kb&#65533;7&#65533;.&#65533;&#65533;+Si&#65533;&#65533;&#65533;q&#996;p&#65533;&#65533;&#65533;&#65533;2W5X&#65533;&#65533;&#65533;D>$E&#65533;<&#65533;&#65533;&#65533;sF&#65533;J$
&#65533;&#1194;&#1370;O:&#65533;&#65533;&#65533;<&#65533;I&#65533;&#65533;&#65533;&#65533;9&#65533;&#65533;@P&#512;&#65533;< %R&#65533;	'&#65533;}EQX&#65533;&#65533;Tt(5&#65533;&#65533;&#65533;&#65533;&#65533;&#1603;<&#65533;&#65533;5)&#65533;&#65533;N&#65533;&#65533;
L&#65533;&#65533;h&#65533;&#65533;4@? 
&#65533;L&#65533;@&#65533;r 
&#65533; L@D&#65533; &#65533;?&#65533;]&#65533;@hA&#65533;&#65533;&#65533;&#65533;&#65533;A&#65533;+&#65533;&#65533;&#65533;8A(&#65533;$8B&#65533;&#65533;'h&#65533;&#65533;y&#65533;&#65533;&#65533;B6Ts&#65533;&#65533;Jf&#65533;.X &#65533;&#65533;@
p@^H&#65533;<@0 p^&#65533;&#65533;,	&#65533;&#65533;&#65533;&#65533;&#65533;f{(&#65533;
&#65533;&#65533;	&#65533;&#65533;G&#65533; &#65533;%G&#65533;&#65533;0&#65533;hk&#65533;&#65533;&#65533;l&#65533;&#65533;.&#65533;?&#65533;&#65533;?&#65533;&#65533;^&#65533;5N&#65533;&#65533;t&#65533;&#65533;D&#65533;d@&#65533;/da&#65533;v4$&#65533;&#65533;2H&#65533;&#65533;&#65533;m&#65533;!6&#65533;&#65533;ld&#65533;&#65533;&#65533;&#65533; &#65533;@&#65533;JNjq#*&#65533;,&#737;`i&#65533;&#65533;&#65533;je)$&#65533;&#1598;&#65533;&#65533;&#65533;(s&#65533;&#65533;.&#65533;%&#65533;&#65533;a&#65533;&#131;&#364;: WY&&#717; Q	5R&#65533;.&#65533;wV6&#65533;&#65533;&#65533;&#65533;FK&#65533;&#65533;&#65533;Es&#65533;&#65533;&#65533;&#65533;&#65533;&#65533;~'&#65533;~&#65533;&#65533;6r&#65533;&#65533;&#65533;}	&#65533;f&#65533;^I&#65533;(x&#65533;&#65533;&#65533; &#65533;%j&#65533;x&#65533;8x&#65533;(\&#65533;Hx&#65533;
 mP&#65533;Yr&#65533;}&#65533;-eR*.&#65533;&#65533;[&#65533;y&#65533;&#65533;H&#65533;&#65533;&#65533;&#65533;&#65533;&#65533;&#65533;\&#65533;&#65533;&#523;&#65533;P&#485;&#1804;&#65533;&#65533;&#65533;&#65533;&#65533;&#65533;&#65533;&#65533;9&#65533;&#65533;&#65533;&#65533;&#65533;&#65533;&#65533;&#65533;&#65533;8&#65533;C;x/&#65533;&#65533;fY\&#65533;&#65533;&#65533;g&#65533;&#544;2^/SP&#65533;R$&#65533;E&#65533;LL&#65533;&#65533;WLM&#65533;D&#65533;;&#65533;&#65533;W`&#65533;&#65533;H&#65533;4,&#65533;&#65533;6&#65533;B!&#65533;0&#65533;&#65533; &#65533;  ov&#65533;Gu&#65533;&#65533;0&#65533;8 &#65533;&#65533;t$&#65533;&#65533;@<&#65533;&#65533;&#65533;&#65533; 8&#65533;Qg&#65533;&#65533;&#65533;@&#65533;
0&#65533;&#65533;!&#65533;&#65533;uv&#65533;4AV&#65533;+&#65533;#@$tp&&#65533;b&#65533;<Y)&#65533;&#65533;*&#65533;&#65533;.P&#65533;:&#65533;;8d&#65533;C6&#65533;B#x&#65533;&#65533;@
&#65533; 	D"&#65533;&#1288;9&#65533;L&#65533;|&#65533;&#65533;&#65533;
&#65533;@z&#65533;&#65533;&#65533;{&#65533;&#65533;
&#65533;&#65533;E&#65533;&#65533;	&#65533;&#65533;Fa&#65533;n&#65533;M&#65533;&#65533;&#65533;&#456;FG&#65533;&#65533;&#65533;Q?&#65533;<&#65533;&#65533;,j? &#65533;&#65533;s\&#65533;t&#65533;E&#65533;+&#65533;&#65533; &#65533;6&#65533;&#65533;&#65533;QUNCSC<&#65533;n&#65533;x&#65533;x&#65533;vzW&#65533;&#65533;U&#65533;0&#65533;&#65533;&#65533;[~&#65533;&#65533;&#65533;X:&#1134;&#65533;%HT)X^i1[x&#65533;&#65533;&#65533;&#173;&#65533;&#65533;28&#65533;&#65533;*&#65533;y&#1437;&#65533;I&#65533;Wy&#65533;&#65533;&#65533;&#65533;k &#65533;&#65533;$&#65533;6&#65533;2+3&#65533;z&#65533;8&#65533;l&#65533;&#65533; &#65533;H.j&#65533;&#65533;&#65533;&#65533;Q&#65533;&#65533;&#65533;&#65533;&#65533;P=&#65533;&#65533;&#65533;q'!&#65533;4&#65533; f&#65533;&#65533;&#65533;5*&#65533;?&#65533;&#65533;&#65533;&#804;R&#65533;&#65533;&#65533;)Rn&#1534;&#520;&#65533;&#65533;&#65533;&#65533;LfS&#65533;=&#65533;=:;&#65533;&#65533;&#65533;}&#65533;&#65533;&#65533;&#65533;&#65533;o
&#65533;o&#65533;&#1835;&#65533;&#65533;&#65533;W&#65533;&#65533;i&#65533;|&#1623;~&#65533;f,9&#65533;i
&#1885;&#557;&#65533;&#65533;&#65533;))E&#65533;&#65533;Ho&#65533;zy&#376;&#65533;&#65533;&#65533;D&#65533;&#65533;&#65533;&#65533;&#65533;K&#65533;P&#65533;>M &#65533;j&#65533;&#65533;B&#65533;&#65533;=|&#65533;-&#65533;&#65533;&#65533; ^ t]2!&#65533;&#1076;&#65533;&#65533;&#65533;P 
 &#65533;&#65533;&#65533;0:
&#65533;&#65533;&#65533; &#65533; 8R 0 /&#65533;&#65533;&#65533;&#65533;",B"&#65533;&#65533;0 Ap&#65533;?q&#65533;'&#1087;&#65533;&#65533;&#65533;*&#65533;&#65533;*&#65533;2PC6p&#65533;8 &#65533;:v&#1509;&#65533;&#65533;+V&#65533; &#65533;&#197;6T&#65533;p&#65533;&#135;/^&#65533;h&#65533;"38r&#65533;&#65533;b&#65533;)H&#65533;XqB&#265;&#65533;#R&#65533;&#65533;`a"&#65533;pq&#133;$L&#65533;PAC&#65533;( u
TB	@)T&#65533; "D:%@@&#65533;&#65533;R2n&#1514;&#65533;5[6&#65533;g&#1654;5k-&#65533;Z&#65533;e&#65533;]&#710;&#65533;n&#65533;&#1722;&#1646;]&#65533;&#65533;n6m&#1786;u&#65533;F&#65533;[&#65533;&#65533;&#65533;&#65533;&#65533;&#65533;8&#65533;7&#399;&#469;+7&#65533;&#65533;&#65533;&#475;&#193;&#65533;&#65533;&#1847;p&#65533;E&#65533;&#65533;Mq&#65533;&#1317;=+.-&#65533;&#65533;h&#923;iS.gn9s&#65533;&#65533;&#65533;>&#65533;N&#65533;;&#65533;&#65533;&#65533;&#595;G&#65533;^&#65533;&#65533;&#65533;&#65533;&#65533;w&#990;=&#65533;&#65533;&#65533;&#1115;7&#65533;8<x&#65533;&#65533;	g&#65533;N]:t&#65533;&#921;&#65533;m&#65533;&#65533;8q&#65533;&#1607;f&#65533;1&#65533;&#65533;&#65533;0&#65533;&#65533;>&#65533;&#65533;&#65533;&#65533;c&#65533;];7&#65533;&#65533;&#65533;&#65533;&#65533;&#65533;&#65533;&#65533;<&#65533;Q&#65533;&#65533;,[&#65533;t&#1305;P&#65533;&#1017;&#1084;&#65533;&#65533;&#65533;&#65533;&#65533;<&#65533;&#65533;C&#65533;&#65533;[&#65533;&#65533;&#65533;;Ep6&#65533;/=&#65533;0[O&#65533;&#65533;j&#65533;&#65533;&#65533;z&#48191;&#65533; &#65533;,&#65533;&#184;9&#65533;&#65533;&#65533;&#65533;q0&#244;9&#65533;$&#65533;&#19183;&#65533;&#65533;&#65533;&#27582;&#65533;&#65533;|R-&#65533;&#1330;&#65533;.,&#65533;&#65533;/-&#65533;RK+&#65533;&#65533;&#65533;&#65533;-&#65533;&#65533;2.3&#65533;&#65533;L.&#65533;&#65533;r&#65533;0&#1252;K&#830;&#65533;&#65533;R&#65533;$S&#65533; c&#65533;&#65533;t&#65533;q&#65533;x&#27246;&#65533;S&#65533;&#65533;F&#65533;.&#65533;H&#65533;&#65533;Q{&#65533;&#65533;&#65533;:L&#65533;&#65533;'&#65533;&#65533;8&#65533;4&#65533;k&#65533;;wH&#65533;&#65533;&#65533;&#65533;&#65533;.&#65533;t\&#65533;Ut&#65533;&#65533;&#65533;l&#65533;&#65533;Vu&#65533;nUv&#65533;!&#65533;8yE&#65533;D#U&#65533;{}&#65533;9G&#65533;&&#65533;+|&#65533;aj&#65533;aJ@>&#65533; vz`&#65533;x&#65533;&#65533;&#65533;&#65533;&#65533; fXA&#65533;J&#65533;&#65533;&#65533;8&#65533;&#65533;h&#65533;&#65533;@&#65533;&#65533;(&#65533;@&#65533;H&#65533;&#65533;&#65533;'&#65533;&#65533;z&#65533;&#65533;-&#65533;0$K.&#65533;cM<	&#340;UX&#65533;A&#65533;&#65533;[nqe&#65533;Nb&#65533;&#65533;x&#65533;QYT&#65533;&#65533;&#65533;&#65533;J&#65533;&#65533;0&#65533;`&#65533;,hj&#65533;@(aT0Af&#65533;!&#65533;&#65533;^`&#65533;&#65533;"&#65533;P&#65533;&#65533;M&#65533;os&#65533;&#65533;(&#65533;&#65533; &#65533;&#65533;\p`&#65533;	*j&#65533;&#65533;&#65533;r
&#65533;j8&#65533; &<&#65533;&#65533;&#65533;&#65533;a&#65533;Y&#65533;&#65533;F.&#65533;&#65533;&#65533;r&#65533;&#319;4S&#65533;9&#65533;&#65533;&#65533;N'&#65533;&#65533;k&#65533; &#65533;QM&#65533;&#65533;&#65533;?&#65533;6wF7Gm1&#65533;$+u&#65533;0&#65533;&#65533;&#65533;RLQ&#65533;&#65533;@&#1489;>&#65533;4B]}%&#65533;PaU&#65533;&#65533;DM&#65533;:&#65533;&#750;&#65533;T&#65533;&#65533;&#65533;5&#65533;L=&#65533;Ml&#65533;>&#65533;+&#65533;MD&#869;&#65533;=C&#65533;x&#65533;M3&#65533;l,A\&#65533;K&#65533; &#65533;&#65533;&#65533;&#65533;&#65533;&#65533;&#65533;{]g&#65533;&#65533;?&#65533;E&#65533;.QD&#65533;Eg&#65533;&#65533;&#65533;&#65533;,&#65533;3&#65533;&#65533;&#65533;!&#65533;&#65533;A&#65533;[o$?s&#65533;&#65533;{6&#65533;&#65533;&#65533; #&#412;&#65533;r&#65533;!&#783;&#65533;&#65533;")i0&#65533;&#65533;&#401;&#65533;&#65533;&#65533;#&#65533;Ib&#65533;_&#65533;t&#65533;&#65533;&#1573;K&#65533;&#65533;^&#65533;t&#441;&#65533;-,D\5&#65533;&#65533;&#65533;p&#65533;&#65533;&#65533;aYz&#65533;B!&#65533;%0M!&#65533;&#65533;t&#65533;rp1&#65533;0&#65533;&#65533;E&#65533;&#65533; g:&#65533;p&#65533;&#65533;c)&#65533;&#65533;8aV&#65533;&#65533;P&#41757;&#65533;&#65533;&#65533;&#1102;T&#65533;&#65533;Ox,4?&#65533;&#65533;&#65533;&#65533;&#65533;&#65533;&#65533;s&#65533;&#65533;}&#65533;&#65533;&#65533;;&#65533;%&#65533;&#65533;&#65533;&#657;&#65533;&#65533;&#65533;&#236;c5&#65533;G(&#65533;&#65533;&#65533;&#65533;&#65533;/h&#65533;
L@&#65533;&#65533;`&#65533;&#65533;&#65533;2&#65533;&#65533;&#65533;m*pA&#65533;&#65533;&#65533;&#65533;&#65533;&#65533;&#65533;H &#65533;&#288;My&#65533;&#65533;&#65533; `x t &#65533;=0&#65533;&#65533;&#65533;&#65533;&#65533;&#65533;&#65533;&#65533;&#65533;&#65533;&#65533;:xBA&#65533;Mh&#65533;&#65533;&#65533;D%,&#65533;&#65533;Q&#65533;B&#65533;8&#65533;Lq	A&#65533;&#65533;&#65533;&#65533;3&#65533;&#65533;p@P&#65533;A<&#65533;`&#65533;7&#65533;HU2&#65533;&#65533;&#65533; /&#65533;&#1172;K`%&+:&#65533; "&#65533;&#65533;&0&#65533;&#65533;&#65533;&#65533;&#65533;2&#65533;&#65533;
X&#65533;U&#65533;&#65533;RB&#65533;&#65533;&#65533;&#65533;&#65533;&#65533;@R> &#65533;&#65533;"p  q&#65533;m|&#65533;,A|&#65533;N&#1748;%&#65533;&#65533;&#1030;<ua&#65533;lx8&#65533;<&#65533;."&#65533;Z&#65533;!&#65533;&#65533;Y&#65533;>&#65533;&#65533;\h&#65533;\u2&#60512;&#65533;U&#65533;~&#65533;u2 &#65533;&#65533;&#65533;JDUq&#65533;U&#65533;9&#65533;F&#65533;2&#65533;&#65533;Y&#931;&#65533;5&#65533;&#65533;\jX&#65533;&#65533;N&#65533;L&#65533;*9:&#65533;@&#65533;&#65533;&#65533;cd&#65533;&#65533;&#65533;7&#65533;&#65533;}
d aO&#65533;&#65533;&#65533;&#65533;&#65533;(TY]Y&#65533;B&#65533;zx&#65533;F7&#65533;&#65533;Bv&#286;8X4 &#402;C&#65533;&#65533;&#1024;dD&#65533;&#65533;ZA*O&#65533;&#65533;&#65533;&#65533;\&#65533;V&#65533;:&#65533;x&#65533;G&#65533;&#65533;|&#65533;!&#65533;@&#65533;:&#65533;&#65533;&#65533;&#65533;\aF8$'*&#65533;?&#65533;&#65533;`&#65533;&#65533;&#65533;*i&#65533;TBSN%&#65533;&#65533;
&#65533;&#65533;q)&#65533; &#65533;&#65533;&u&#65533;.'&#65533;&#65533; c&#65533;<r&#65533;uR&#65533;T&#65533;&#65533;&#65533;&#65533;O~&#65533;r&#65533;&#65533;&#65533;p&#65533;#B&#65533;!&#65533;&#65533;(.2R_&#65533;G&#65533;&#65533;`&#65533;tJ;&#65533;0&#65533;&#65533;*&#65533;&#65533;*V&#65533;{&#65533;p!&#65533;j&#65533;s&#65533;_f&#65533;,O&#65533;;&#65533;J&#65533;&#65533;U,&#65533;o9&#65533;0&#65533;0&#65533;&#65533;&#65533;@Hs&#65533;&#65533;>	L@nX
.&#65533;3p&#65533;.`
:I&#65533;"&#65533;)0&#65533;&#65533;&#65533;( @&#65533;0&#1536;&#65533;&#65533;&#65533;"&#65533;&#65533;&#65533; &#65533;JZ&#65533;@Hl&#65533;&#65533;&#65533;&#65533;%(q&#65533;Mp&#65533;&#65533;P*&#65533;&#65533;1V&#65533;"l&#65533;&#65533;&#65533;0&#65533;H&#65533;&#65533;&#65533;&#65533;H&#65533;&#65533;o] ) &#65533;I*7P&#65533;Hm[+hAK&#65533;&#65533;&#1028;&#65533;Q+AH&#65533;PM&#65533;do2&#65533; &#128;&#65533;/&#65533;@) B&#65533;@&#65533; &#65533;&#65533;&#65533;f&#1162;B&#65533;'&#65533;@G9&#65533;&#65533;|&#65533;2&#65533;A$&#258;S&#65533;&#65533;&#65533;J~&#65533;&#65533;&#65533;&#65533;Wm0&#65533;E/y&#65533;&#65533;z&#54998;&#65533;Ew&#65533;&#65533;&#65533;7&#65533;&#65533;&#65533;&#65533;&#65533;h&#65533;S-d:&#65533;9&#65533;&#65533;H>&#65533;i&#889;{&#65533;&#65533;&#65533;G>&#65533;],iQ:&#65533;&#65533;;&#65533;j e&#65533;&#65533;N&#65533;Fpt&#65533;&#65533;&#65533;D^*&#65533;&#65533;&#65533;@*t&#65533;
<&#65533;&#65533;&#65533;&#65533;&#65533;&#481;&#65533;k&#1550;&#1987;&#65533;&#65533;?&#65533;&#65533;&#65533;'&#65533;&#65533;&#65533;&#65533;&#65533;&#65533;5&#65533;&#65533;&#65533;`&#65533;&#65533;&#65533;&#65533;y&#65533;&#65533;&#65533;y &#65533;<>0&#65533;&#65533;-'4b&#65533;&#65533;.&#65533;.&#65533;&#65533;@(HW&#65533;&#65533;&#65533;t&#65533;&#65533;@*&#65533;&#65533;&#65533;9&#65533;7&#65533;&#65533;*&#65533;*&#65533;&#65533;^.H&#65533;&#65533;&#65533;Jn(
I&#65533;"Dj&#65533;D*&#65533;&#65533;N~&#65533;&#65533;&#65533;&#65533;$f&#65533;&#65533;&#65533;&#65533;&#1849;m&#65533;&#65533;&#65533;wL&#65533;}~&#65533;!qu1&#65533;&#65533;c&#65533;N&#65533;z&#65533;U&#65533;&#65533;&#65533;&#65533;^)OF5&#65533;C;&#65533;&#65533;<!&#65533;a&#65533;Te&#65533;t&#65533;&#65533;&#65533;&#65533;H[5&#65533;&#65533;&#65533;-&#65533;lY&#65533;K&#177;7&#1319;&#65533;z(NQ&#65533;:&#409;G=&#65533;Id&#65533;)&#65533;4&#1616;&#65533; !h&#65533;.&#65533;&#65533;&#65533;&#65533;&#65533;&#65533;&#65533;&#65533;&#65533;p yC;PdH&#65533;	0&#65533;&#65533;F`&#65533;s`"&#65533;`&#65533;&#65533;@&#65533;t&#65533; &#65533;L|"&#923;&#65533;&#65533;%2q&#65533;O&#65533;&#65533;&#65533;TaV&#65533;d!&#65533;&#65533;
Z&#65533;l`
&#65533;&#65533;&#65533; 6&#65533;&#65533;2 &#65533;4 &#65533;4&#65533;R&#65533;n@&#65533;%&#65533;X&#65533;&#65533;&#65533;#Z&#65533;N&#65533;\&#65533;B&#65533;T&#65533;[N _ v@J&#65533; H&#65533;6a
&#65533; &#65533;`"&#65533;&#65533;&#65533;&#65533;	&#65533;&#65533;^&#65533;4&#65533;&#65533;(&#65533;)&#65533;&#65533;'&#65533;&#65533;n&#65533;&#65533;gD@&#65533;&#65533;&nh &#65533;A&#65533;/&#267;&#65533;&#65533;&#65533;&#65533;&#65533;&#65533;N&#65533;&#65533;&#65533;&#65533;J&#65533;&#65533;rT&#65533;tN&#65533;&#65533;Jg>H$&#65533;@&#65533;&#65533;`&#65533;&#65533;&#65533;m3^&#65533;&#65533;?&#65533;&#65533;6 (&#65533;(&#65533;2&#65533;&#65533;F&#65533;&#65533;2&#65533;tf&#65533;w&#65533;&#65533;qA$~&#65533;&#65533;&#65533;\&#65533;"&#65533;&#65533;&#65533;&#65533;&#65533;g&#65533;$nT&#65533;&#35824;&#65533;vN&#65533;^&#65533;7B&#65533;<
&#65533;@n&#65533;nd&#65533;1&#65533;V&#65533;b&#65533;\&#65533;&#65533;2&#65533;&#65533;&#65533;>QBlK&#65533;+&#65533;z&#65533;-&#65533;&#65533;&KwJU`&#65533;w&#65533;&#650;&#65533;C&#65533;&&#65533;&#65533;&#65533;WXNyX&#65533;y&#65533;&#65533;&#65533;&#65533;&#65533;h&#65533;&#65533;4&#65533;&#65533;=&#650;zd&#65533;3&#65533;&#65533;&#65533;&#65533;&#65533;m&#65533;&#65533;&#65533;&#65533;&#65533;.J&#65533;&#65533;&#65533;&#65533;k&#65533;&#65533;&#65533;&#65533;&#65533;&#65533;&#872;&#65533;q&#65533;d&#65533;"Kf&#65533;r*GH&#817;&#65533;O4&#65533;}	&#65533;0&#65533;&#65533;&#65533;H&#65533;&#65533;Rr&#65533;8&#65533;ZN&#65533;"r&#65533;n&#65533;&#65533;&#65533;&#65533;K/&#65533;(&#16833;&#65533;&#65533;&#65533;h7n&#65533;6p&#65533;&#65533;c&#65533;,&#65533;W<&#65533;w6&#65533;xV&#65533;CJa
d`&#65533;R Y">&#65533;&#65533;eg" &#65533;*&#65533;f:&#65533;&#65533;&#65533;&#65533;&#65533;&#65533;&#65533;:&#65533;&#65533;&#65533;&#65533;!:&#65533;&#65533;2 &#65533;&#65533;@(|&#65533;&#65533;`&#65533;t  &#65533;T&#65533;&#65533;&#65533;&#65533;&#65533;2&#65533;2A0&#65533;4&#65533;&#65533;I&#65533;L&#65533;N!RA&#65533;&#65533;&#65533;&#65533;h^ 4&#65533;&#65533;&#65533;&#65533;'&#65533;&#65533;Fi(`&#65533;Z&#65533;P@N`KZ&#65533;L&#65533;X&#65533;&#65533;&#65533;&F+F&#65533;s1M&#65533;( &#65533; v&#65533;&#65533;6&#65533;Ra&#65533;!~&#65533;8a&#65533; x&#65533;*&#65533;&#65533;	n &#65533; `@&#65533;F&#65533;&&#65533;&#65533;&#65533;&#65533; &#65533;`&#65533;!&#65533;!r &#65533;&#65533;&#65533;q&#65533;&#65533;K&#65533;&#1086;&#65533;&#65533;U&#65533;&#65533;&#65533;C&#1974;&#65533;&#65533;;&#65533;
&#1896;'@f&#65533;?Fd?&#65533;&#496;n$=X&#65533;C&#65533;~^&#65533;bG6&#65533;J<&#65533;g$y&#65533;&#3619;8Tl&#65533;2:&#65533;&#65533;X(1Q.&#332;&#65533;HT&&#65533;&#65533;&#65533;&#65533;&#65533;&#65533;y%A;&#65533;||&#65533;#&#65533;&#65533;&#65533;&#1415;/&#65533;^&#65533;&#65533;c&#65533;&&#65533;;\&#1139;&#65533;&#65533;"m&#65533;UteM4DgqB^O&#65533;%&#65533;&#65533;&#65533;h/S&#65533;&#65533;&#65533;(TR&#65533;H&#65533;&#65533;(&#65533;d#1&#65533;2$8C6&#1162;&#65533;&#65533;
&#65533;&#65533;c&#65533;*&#65533;&#1038;&#65533;/&#65533;&#65533;&#65533;.&#65533;&#1734;&#65533;&#65533;&#65533;&#65533;+KChO&#65533;&#65533;Iv&#65533;L^(:&#65533;&#552;&#65533;&#65533;&#65533;&#65533;&#65533;I&#65533;&#65533;&#65533;&#1837;1&#65533;a}&#65533;;&#65533;&#65533;w&#65533;&#65533; &#65533;ex&#65533;9&#65533;&#65533;X&#65533;&#65533;N4!&#65533;$&#65533;G&#65533;LN&#65533;x&#65533;&#65533;H&#65533;#&#65533;&#65533;m&#65533;=&#449;&#65533;&#65533;"&#65533;c&#65533;Z&#65533;&#65533;:&#65533;1&#65533;&#65533;p&#65533;&#65533;&#65533;&#65533; /&#65533;&#65533;&#65533;&#65533;&#65533;&#65533;< &#65533;"s&#65533;2&#65533;D&#65533;Z&#65533;[,0%Zu(&#65533;B&#65533;U]WK&#65533;&#65533;E&#65533;&#65533;& L 	&#65533;`&#65533;&#65533;p@h2&#65533;@0a<&#65533;&#562;&#65533;&#65533;&#1179;&#65533;&#65533;L&#65533;J&#65533;Z&#65533;A	\`W1&#65533;&#65533;&&#65533;5&#65533;`l&#65533;&#65533;2&#65533;0IM\&#65533;2U&#65533;1&#65533;&#65533;*&#65533;2-&#65533;2S1S&#65533;&#65533;`&#65533;&#65533;&#65533;d&#65533;0&#65533;a&#65533;0C&#65533;&#65533;V&#65533;&#65533;&#65533;`D&#65533;N5&#65533;&#65533;Fn&#65533;&#65533;HI&#65533;*&#65533;uF&#65533;  j&#65533;h&#65533;&#257;&#65533;&#65533;&#17321;&#65533;j&#65533;&#65533;&#1064;&#65533;&#744;&#65533;O&#65533;&#65533;&#1784;H&#65533;&#1323;6&#65533;;&#65533;'<&#65533;Sh=&#65533;s&#65533;&#65533;C&#65533;&#65533;?&#659;2X$t&#1555;&#65533;&#65533;6&#46646;6&#65533;&#492;&#65533;6>&#65533;&#65533;E:Qw&#65533;&#65533;?&#65533;9&#65533;&#65533;&#65533;&#587;&#65533;gS>&#65533;&#65533;[&#65533;DOWFl#g&#65533;&#65533;&#65533;'&#65533;&#65533;&#65533;8&#65533;C&#65533;v&#65533;
n&#65533;Z&#65533;&#65533;&#65533;hT@%pG&#65533;bS%&#142;&#65533;&#65533;&#65533;&#65533;r!&#65533;&#65533;&#65533;&#65533;&#65533;R&#65533;&#65533;FR8pts'&#65533;&#65533;(&#65533;&#65533;.&#65533;igvt&#65533;=M&#65533;b&#65533;RW>&#65533;&#65533;&#65533;&#65533;3&#65533;r&#1424;&#65533;&#65533;$&#65533;&#65533;Tv&#65533;&#65533;&#65533;&#65533;v&#65533;m&#65533;K&#65533;+&#65533; M&#65533;q&#65533;6Hw/'&#65533;&#65533;&#65533;4&#65533;c<un&#65533;(&#65533;Q &#65533;Q&#65533;V&#65533;,&#65533;xhT	&#182;N&#65533;$&#65533;&#65533;NN&#65533;X&#65533;)#&#65533;jQ&#65533;&#65533;>&#65533;GAo&#65533;&#65533;>R}&#65533;&#65533;ny
&#65533;
A	8&#65533;&#65533;&#65533;j&#65533;fT1 &#65533;:&#65533;80V 2#S>I&#65533;#ss\j&#65533;+x&#65533;&#65533;&#65533;&#65533;&#65533;I@&#65533;&#1408;*&#65533;&#65533;&#65533;`&#65533;&#65533;8"
A8&#65533;&#65533;-&#65533;&#65533; &#65533;R&#65533;PT&#65533;&#65533;&#65533;h&#65533;k:&#65533;+H&#65533;&#65533;&#65533;"p&#128;&#65533;&#1154;F&#65533;X`&#65533;:&#65533;T&#65533;VP[PPYj4&#65533;$T&#65533;&#65533;@f&#65533;&#65533;&#65533;&#65533;&#65533;aT&#65533;s&#65533;&#65533;&#65533;&#65533;!vAV n&#65533;&#65533;R&#65533;&#65533;~&#65533;&#65533;?&#65533;cS l 4&#65533;X@6&#65533;&#65533;&#65533;&#65533;&#65533;qJo&#65533;Nh&#65533;&#65533;1&#65533;&#689;&#65533;vvw&#1005;GD&#65533;&#65533;06&#65533;&#65533;;5&#65533;#3&#65533;&#65533;h&#65533;&#65533;&#65533;D&#65533;&#65533;z&#65533;&#65533;EL&#1620;u&#65533;g&#65533;&#65533;^&#65533;zH=
&#65533;V&#65533;w&#65533;&#65533;l#Q&#65533;&#182;&#65533;&#65533;6&#65533;&e&#65533;&#65533;h&#65533;&#65533;~&#65533;&#65533;}Z&#65533;PE/&#65533;&#65533;2l&#65533;,}&#65533;V&#65533;&#65533;6&#65533;1&#65533;D?7D]&#65533;&#65533;bN&#65533;&#65533;&#65533;F&#65533;o[&#65533;SBe?s&#65533;&#65533;&#65533;&#65533;t&#65533;w`&#65533;*&#65533;&#65533;&#65533;m?UZ&#65533;s1&#65533;
&#65533;Lk&#65533;SkG&#65533;?#G&#65533;Y&#65533;&#65533;&#65533;t&#494;t&#65533;TI&#65533;&#65533;z&#65533;j5Ng&#65533;&#65533;J&#65533;&#65533;>&#65533;&#65533;&#65533;&#65533;&#65533;&#65533;1-&#65533;&#65533;I&#65533;J&#1850;.IK&#65533;7&#65533;k&#65533;t?&#65533;8&#65533;&#65533;&#65533;&#65533;&#65533;X.&#65533;+oeF&#65533;&#65533;*KR)I&#1318;&#65533;n3&#65533;y<&#65533;A&#65533;w~&#65533;&#65533;&#65533;&#65533;&#65533;&#65533;&#65533;&#65533;&#14319;&#65533;&#65533; &#65533;AV&#65533;&#65533;&#65533;! &#65533;&#65533;&#65533;d&#65533;X)=&#65533;&#65533;&#65533;2&#65533;&#65533;P $f@` &#65533;8-&#65533;&#65533;8Mi` V &#65533;<&#65533;t&#65533;&#65533;,#&#65533; &#65533; &#65533;&#65533;`	&#65533;`&#65533;&#65533;ZX&#65533;&#65533;&#65533;Y9&#65533;&#65533;&#65533;J!&#65533;i`&#65533;a&#65533; &#65533; 	x&#65533;]>`\!&#65533;&#65533;&#65533;&#65533;0&#65533;&#65533;&#65533;&#65533;U*7&#65533;Y&#65533;&#65533;5i2YP@&#65533;&#65533;u1&#65533;Zt`V&#65533;&#65533;a&#65533;a&#65533;&#65533;&#65533;a&#65533;#&#65533;&#65533;&#1153;4;!n&#65533;$&#65533;^&#65533;&E&#65533;o&#65533;Lr"'B&#65533;&#65533;&#65533;	&#65533;&#65533;	&#768;t&#65533;&#65533;&#61080;&#65533;A&#65533;&#65533;&#65533;&#65533;nvK'&#65533;&#65533;&#65533;&#65533;&#65533;DP&#65533;Y'&#65533;&#65533;24$&#65533;&#65533;u&#65533;&#65533;&#65533;&#65533;&#65533;N&#317;&#65533;&#65533;&#65533;&#2038;&#65533;&#1886;&#65533;&#65533;M&#65533;&#65533;3Qv&#65533;9@&#65533;7&#65533;&#65533;V&#65533;&#65533;&#65533;8n&#65533;&#65533;&#1960;&#65533;&#65533;&#65533;&#18106;&#65533;5o5r~&#65533;}h&#297;9}f&#65533;BK&#65533;}\&#65533;&#65533;&#65533;&#65533;&#65533;&#65533;&#65533;.a&#65533;&#65533;&#65533;P0&#65533;S&#65533;s-o;&#65533;n&#65533;,&#65533;l&#65533;w&#65533;&#65533;&#65533;l&#65533;Ce$.&#65533;&#65533;JG]Q&#321;#&#65533;EktqHu&#65533;&#65533;GH&#65533;'&#65533;Gz1(9u&#65533;&#65533;uO&#65533;&#65533;&#65533;a&#65533;>C&#65533;e&#65533;?&#65533;&#65533;M&#65533;#&#65533;x&#65533;<&#65533;"&#65533;O&#65533;!y#&#1155;&#65533;S&#65533;z&#65533;f&#65533;m&#65533;&#65533;&#65533;w&#65533;X&#65533;a{]&#65533;&#65533;QTf&#65533;&#65533;f&#65533;F&#65533;&#65533;&#65533;|&#931;<&#65533;&#65533;&#65533; &#65533;&#65533; &#65533;&#65533;&#65533;&#1831;	&#532;&#1517;&#65533;&&#65533;&#65533;&#65533;|&&#65533;bW&#65533;s &#65533;c&#65533;&#65533;L!&#65533;@&#65533;L&#65533;&#65533;&#65533; `_(`j&#65533;f &#65533;b&#65533;t&#65533;&#65533;C&#65533;&#65533;>B&#65533;&#1658;&#65533;<@f&#65533;
A&#65533;,&#65533;&#65533;&#65533;$&#65533; &#1696;2&#65533;;A,A&#65533;&#65533;	&#65533;>F![Q&#65533;A K&#65533;`
&#65533;&#65533;&#65533;@65 &#65533;&#65533;&#65533;&#65533;*"">h&#65533;%&#65533;&#65533; J%J&#65533;&#65533;&#65533;lU&X2C&#65533;1;&#65533;&#65533;&#65533;&#65533;&#65533;7&#65533;&#65533;w'&#65533;/&#65533;A&#65533;&#65533;QS&#65533;&#65533;&#65533;&#65533;p&#65533;&#65533;`&#65533; 
J&#65533;7)p&#65533;?*V&#65533;
&#65533;&#65533;N&#65533;&#65533;&#65533;n&#65533;&#65533;&#65533;&#65533;&#65533;&#65533;J&#65533;[&#65533;&#65533;&#65533;0&#65533;&#65533;\&#65533;&#1872;&#65533;&#65533;v&#65533;`&#65533;&#65533;&#65533;&#65533;h&#65533;&#65533;&#65533;sI&#65533;&#65533;&#65533;&#65533;&#65533;&#65533;&#65533;+1&#65533;&#899;:&#65533;&#65533;*u&#65533;P<&#65533;&#65533;7&#65533;&#65533;uO&#65533;t&#65533;&#65533;eQ~Y&#65533;&#65533;&#1616;n&#65533;&#65533;6&#65533;s=4&#65533;&#65533;C&#65533;&#58969;/&#65533;U&#65533;G&#65533;.d&#65533;&#65533;~&#59001;&#65533;&#65533;&#65533;&#65533;&#65533;BQ&#65533;&#417;&#65533;&#65533;&#65533;&#65533;&#65533;A&#65533;&#65533;&#65533;&#65533;&#65533;!&#65533;A&#65533;!XN&#65533;o&#65533;@&#65533;&#65533;&#65533;2F7&#65533;!3?&#65533;T&#65533;Ftq#L&#65533;&#65533;&#65533;~&#65533;&#65533;|&#65533;U&#65533;w&#65533;e%&#65533;&#1459;&#65533;m@d<&#65533;H&#65533;&&#65533;&#65533;&#65533;&#65533;s&#65533;v&#65533;&#65533;<&#65533;C LAV&#65533;&#65533;F&#65533;&#65533;&#65533;&#65533;-&#1201;&#65533;&#65533;D&#65533;&#641;4&#65533;&#65533;g!z&#1860;&#65533;C&#65533;6<&#65533;&#65533;"$&#65533;JR%{&#65533;\R;&&#65533;&#65533;(&#65533;BR&#65533;&#65533;&#65533;2 &#65533;&#65533;&#65533;&#65533;w.&#65533;:1&#65533;&#65533;&#449;&#65533;&#65533;Ap&#65533;&#65533;&#65533;&#65533;=9&#65533; &#793;#7N9p&#65533;x	&#65533;&&#65533;&#65533;:u&#65533;&#65533;&#65533;kw&#65533;&#65533;&#65533;b&#65533;p&#65533;R&#65533;&#65533; R&#65533;8&#65533;a&#131;L&#65533;pc&#65533;;j&#65533;&#65533;Qc&#65533;&#65533;1^&#544;&#65533;&#65533;&#982;3`&#288;!&#12619;0^&#65533;&#65533; 1&#65533;&#603;C&#65533;(e&#65533;&#65533;&#65533;&#1255;N&#65533;&#65533;	ij'M&#65533;(&#65533;&#65533;&#65533;iS'O&#65533;D&#65533;2&#65533;&#65533;)Ff&#65533;h&#65533;iN&#65533;&,8&#65533;&#65533;&#65533;&#65533;	(X&#560;A&#65533;@&#65533; &#65533;E&#65533;)N&#65533;X&#65533;"&#65533;J&#65533;H[&#65533;B&#65533;*&#65533;&#65533;&#65533;&#65533;E
1&#65533;&#65533;&#65533;&#65533;n&#65533;s&#65533;}&#48557;6&#65533;j&#1188;]&#65533;&&#65533;&#65533;:x&#65533;&#65533;y&#65533;e&#65533;&#65533;[&#65533;&#65533;1&#65533;&#65533;&#65533;2Lx&#65533;p&#65533;B&#65533;&#65533;]&#65533;&#65533;-&#65533;n&#1850;&#65533;&#65533;]&#65533;&#65533;7&#65533;&#65533;i&#1270;-&#65533;&#65533;&#65533;&#65533;&#627;W&#65533;&#65533;=&#65533;&#65533;&#1978;&#65533;&#65533;&#65533;&#65533;&#65533;&#65533;x&#65533;&#1984;&#65533;&#65533;&#65533;&#65533;g&#65533;&#65533;&#65533;`&#65533;~&#65533;&#836;Vh&#65533;&#65533;&#65533;7&#65533;&#65533;g&#1991;&#65533;](&#65533;&#65533;&#65533;)&#65533;8&#65533;&#65533;s:&#65533;&#1230;;&#65533;O<&#65533;&#65533;S&#973;&#65533;&#65533;&#65533;<&#65533;h&#973;@Y=&#65533;i&#65533;&#65533;&#65533;&#65533;&#65533;&#65533;&#65533;0&#65533;&#65533;;&#65533;&#65533;XekTV&#65533;;&#65533;&#65533;&#65533;&#65533;&#65533;sN:a&#65533;c&#65533;&#65533;&#65533;%:i&#65533;&#65533;&#65533;p&#65533;99&#65533;C&#65533;&#65533;&#65533;c&#906;d&#65533;&#65533;&#65533;6&#65533;&#65533;0&#65533;&#65533;&#65533;&#65533;1&#65533;(3&#65533;6&#1940;&#65533;&#65533;&#65533;s&#18708;&#65533;3&#65533;&#65533;B&#65533;8O&#65533;&#65533;lj&#65533;F^&#65533;)=&#65533;v:c<&#65533;\J&#43692;n:#<&#65533;6&#39190;&#65533;=d&#65533;i&#65533;&#65533;&:	4&&#65533;&#65533;&#65533;Y&#65533;8t&#65533;jl9(&#65533;S&#65533;&#65533;z&#65533;I&&#65533;&#1046;&#65533;&#65533;&#65533;&#65533;k&#65533;&#65533;D&#65533;&#918;\f&#65533;;&#65533;&#65533;#;&#65533;&#65533;&#65533;`8&#65533;&#1643;&#65533;&#24073;&#65533;&#65533;&#65533; &#65533;b&#65533;&#65533;&#65533;&#65533;If:n&#65533;&#65533;&#958;SF4&#65533;; &#65533;&#65533;&#65533;&#65533;&#65533;&#65533;&#65533;&#958;#&#65533;"&#65533;f&#65533;c&#65533;@(F&#65533; &#65533;$&#65533;&#65533;&#65533;i&#65533;&#65533;q\,A&#65533;&#65533;'&#65533;&#65533;&#65533;i&#65533;&#65533;&#65533;:&#65533;l&#65533;*&#65533;,&#65533;:&#65533;&#65533;!&#65533;&#65533;)x&#65533;&#65533;	3S&#65533;c9&#65533;&#65533;BI z&#65533;AS&#65533;"&#65533;@&#65533; p&#65533;&#65533;	.&#1536;C2&#65533;&#1027;=&#65533;u&#65533;<x&#65533;O7&#65533;0f:&#20483;3&#65533;p&#65533;Q>&#65533;&#65533;B
-&#65533;`&#65533;Q]&#65533;I'_YRI%ba&#137;&~&#65533;U&#65533;&#65533;g&#65533;2
)l&#65533;&#65533;%j@&#65533;D&#65533;&#65533;2	1p&#65533;&#65533;&#65533;&#65533;pp &#65533;Xg&#65533;&#65533;@
-&#65533;B&#65533;h&#65533;&#65533;&#65533;$&#65533;M&#65533;d&#65533;&#1245;&#65533;&#65533;LcN&#65533;&#65533;&#65533;&#1835;N;&#65533;(;&#65533;5&#65533; &#1227;0&#65533;D&#65533;9&#65533;&#65533;&#65533;&#65533;3&#65533;&#65533;&#65533;^&#65533;&#65533;&#65533;~ &#65533;Hk<&#65533;O&#65533;&#65533;/&#65533;&#65533;&f&#65533;y&#65533;W&#65533;&#65533;&#65533;g&#525;6&#65533;&#65533;oaw&#65533;%&#65533;&#65533;&#65533;&#65533;&#65533;.&#65533;F?&#65533;3
8&#65533;pD&#65533;&#65533;&#65533;&#65533;	&#65533;&#65533;&#65533;&#65533;`d&#65533;j_/&#65533;&#65533;&#65533;0U&#65533;&#65533;&#65533;&#65533;&#65533;
Wx&#65533;&#65533;jH&#65533;&#65533;&#65533;&#65533;X&#611;&#65533;NZR&#65533;&#65533;&#65533;&#65533;&#65533;m&#65533;E {R}&#557;u&#65533;&#65533;`&#65533;C&#9810;&#65533;"$2&#65533;&#65533;&#65533;S&#65533;&#65533;d&#65533;*6&#65533;O&#1952;F2~&#65533;&#65533;a(&#65533; &#65533;0&#65533;&#65533;ih#IT&#65533;&#65533;v(+I&#1872;Fo&#65533;&#65533;&#65533;XE&#65533;M&#65533;&#65533;F3&#65533;&#65533;35&#65533;T&#65533;C&#65533;H&#65533;&#65533; t#&#65533;H&#65533;&#65533;&#65533;a&#65533;&#65533;&#65533;&#65533;*m&#65533;K&#65533;&#65533;&#65533;&#65533;&#65533;&#65533;Fv&#65533;M&#65533;&#1470;&#65533;&#65533;&#259;&#65533;J1
&#65533;({&#65533;$n&#65533;F&#65533;&#65533;&#65533;8<7&#65533;qF&#65533;&#161;,&#65533;1#&#427;&#65533;w&#65533;&#65533;&#65533;&#65533;,|&#65533;&#65533;ayR&#65533;&#65533;&#65533;&#65533;01&#65533;afzb&#65533;zfD1%&#1239;Q<&#65533;0{&#23564;a,f&#65533;&#806;6-f'3O&#65533;&#65533;&#65533;&#1301;&#402;&#65533;	&#65533;&#65533;&#65533;&#65533;n9&#65533;q~3eK&#1630;&#65533;,ux&#65533;ax&#65533;2&#65533;&#65533;q&#65533;&#65533;&#65533;&#65533;&#65533;(a&#65533;0x&#65533;h(&#65533;&#65533;`h`=`V&#65533;&#65533;&#65533;&#65533;=&#65533;&#65533;jP&#65533;&#65533;&#65533;&#65533;&#65533;&#65533;x&#65533;p&#65533;EA
&#65533;f&#65533;&#65533; 5HiiT0&#65533;&#65533;`W&#65533;&#65533;C"*&#65533;	Md&#65533;S&#65533;&#65533;'2&#65533;&#65533;KTb&#65533;&#65533;&#65533;$(&#65533;	MxB&#65533;`+V!
@8A	iPD*d1
<&#65533;P&#65533;
p&#65533;&#65533;&#65533;&#65533;@&#65533;&#65533;&#65533;p&#65533;`L	BP&#65533; )&#65533;&#65533;&#65533;W&#65533;@#@&#65533;	B&#65533;&#65533;,&#65533;&#65533;&#65533;XN&#65533;&#65533;Q&#65533;&#65533;6&#65533;&#65533;&#65533;`&#65533;&#65533;&#65533;&#65533;)*rd4#&#65533;&#65533;&#65533;&#65533;8`&#65533;{&#65533;,f&#65533;
J"&#65533;x&#65533;2&#65533;&#65533;&#65533;p&#65533;G&#65533;&#65533;a&#65533; %&#65533;[&#65533;M&#65533;&#65533;&#65533;&#65533;&#65533;}:&#65533;&#65533;&#32252;&#65533;P~&#65533;&#65533;\&#65533;&#505;&#65533;)&#65533;sy+&#65533;&#65533;BwA&#65533;&#65533;mvGt\&#65533;&#65533;oB
&#65533;9&#65533;&#65533;&#65533;jp&#65533;&#65533;&#65533;527&#65533;`4"&#65533;&#65533;	st&#65533;z&#65533;&#65533;"&#47658;J9IRN&#65533;&#65533;d&#65533;$CI"&#65533;&#65533;!|&#65533;%)&#1096;&#756;&#1498;&#65533;D&#65533;/&#793;&#65533;"lP2:&#65533;&#65533;&#65533;&#65533;E&#65533;&#65533;b&#65533;#3&#65533;&#65533;y=6&#65533;A&#65533;&#65533;&#65533;[&#65533;I&#65533;w&#65533;&#65533;&#65533;/w${&#65533;PG&#65533;&#65533;&#65533;&#65533;;&#65533;&#65533;
&#65533;&#65533;&#65533;d&#65533;d#&#65533;&#65533;N&#65533;a%&#65533;$-2R&#65533;&#65533;%Yu&#65533;T&#65533;1&#65533;Y&#1493;&#65533;E%7&#591;&#65533;&#65533;&#1297;&#65533;!0#F&#65533;&#65533;S&#65533;&#65533;1o&#65533;&#65533;&#65533;zr&#65533;&#454;&#65533;&#65533;u&#65533;y{&#65533;&#65533;-&#65533;lg&#65533;ML&#65533;&#65533;N&#65533;&#65533;&#65533;)&#65533;eld&#65533;&#65533;f&#65533;&#65533;E/di,EI4&#65533;-}&#65533;;&#65533;&#65533;XF&#65533;L$&#65533;&#65533; &#65533;&#65533;&#65533;6!`!u`C&#65533;0&#65533;\`<hBv&#65533;&#65533;&#65533;y&#65533;9&#65533;Ax R&#65533;&#65533;&#65533;=&#65533;&#65533;Kv&#65533;&#1188;&#65533;&#65533;lI&#65533;vp&#65533;&#65533;&#65533;`v!&#65533;&#65533;:@)&#65533;m&#65533;xD$&#65533;&#137;rg&#65533;b&#65533;D#&#65533;&#65533;H\&#65533;Q=+F&#65533;&#65533;&#65533;LajYE*T &#65533;3&#65533;&#65533;&#65533;&#65533;&#65533;0&#65533;&#65533;&#65533;`>&#1049;&#65533;&#65533;3"aW&#65533;&#65533;&#65533;F\&#65533;&#65533;x&#65533;3N%&#65533;&#65533;P&#65533;&#65533;&#52514;&#65533;O&#776;F3~a&#65533;Bxa	`&#65533;&#65533;!$&#65533;&#65533;MH&#65533;ehC#
Q&#65533;,&#65533;!&#65533;&#65533;8&#65533;q&#65533;j&#65533;XN&#1138;&#65533;&#65533;&#65533;c}&#65533;&#65533;tH&#65533;M&#65533;&#65533;&#65533;Oy&#65533;#&#65533;&#65533;\&#65533;Tn~(&#65533;&#65533;&#65533;&#65533;w&#65533;&#65533;YO&#1465;~?&#65533;&#11260;&#65533;&#65533;&#65533;Hw&#65533;&#65533;l&#65533;{&#65533;&#65533;&#65533;;&#65533;
&#65533;&#65533;&#65533;&#65533;&#65533;fX&#65533;*&#65533;`F<&#65533;O%G4&#721;RQ^d(&#65533;&#65533;&#65533;m&#65533;PK&#65533;&#65533;|&#65533;&#65533;&#65533;Z9SXhJ&#65533;7&#65533;&#65533;&#65533;a &#65533;&#65533;&#65533;C&#417;h(c&#65533;&#65533;&#65533;8&#65533;D&#65533;)&#65533;8&#434;&#65533;&#65533;&#65533;k&#65533;&#65533;W&#65533;PT&#65533;&#65533;&#65533; o&#65533;&#1271;&#65533;+&#65533;1
&#65533;HZ&#65533;&#65533;&#65533;&#598;&#65533;eIxPyYU&#65533;"U&#65533;&#65533;x&#65533;"&#65533;&#65533;&#65533;|d&#65533;&#65533;oD|i&#65533;5&#65533;&#65533;`H*A&#65533;&#65533;&#65533;&#65533;&#65533;&#65533;&#65533;Ji&#65533;LO&#65533;,&#65533;&#65533;v&#834;&#65533;X&#65533;! 'B&#65533;&#65533;h&#65533;&#65533;1&#65533;&#65533;&#65533;A,2NaM@&#65533;N&#65533;&#65533;A&#65533;$El&#65533;I&#65533;&#65533;&#65533;'L0]83&#65533;DO*&#65533;&#65533;p}&#65533;@^P&#65533;&#65533;Y ) Upu&#65533;x&#65533;] 8&#65533;<I D`A&#65533;D@@&#65533;5[E0>`&#65533;X&#65533;&#65533;l<+&#65533;\C&#65533;R4`m~e%&#65533;&#65533;5&#65533;x&#65533;~&#65533;@&#65533;&#65533;&#65533;	&#65533;&	&#65533;&#65533;v&#65533;&#65533;&#65533;njq
&#65533;&#65533;
&#65533;CV0&#65533;&#65533;
&#65533;&#65533;
&#65533;&#65533;	&#65533;&#65533; &#65533; c&#65533; P&#65533;i&#65533;&#65533;&#65533;1&#65533; &#65533;#`(&#65533;'0Wt5W"P# "`&#65533;!&#65533;&#65533;&#65533;+&#65533;223N&#65533;p&#65533; &#65533;p&#65533;&#65533;&#65533;&#65533;Pv0&#65533;Pn&#65533;&#65533;&#65533;0cP&#65533;&#65533;	&#65533;&#65533;&#65533; &#65533;&#65533;&#65533;rC&#65533;&#65533;L&#65533;22&#65533;&#65533;1&#65533;!&#65533;L&#65533;t&#65533;&#65533;R &#65533;^&#65533;!&#65533;8\Y'w&#65533;&#65533;[&#65533;u&#65533;"v&#65533;u?&#65533;&#207;&#65533;Q&#65533;&#65533;&#65533;!&#65533;&#65533;a\^G&#65533;&#65533;q&#65533;&#1620;2|&#65533;&#65533;'&#65533;'*%4_9&#65533;#)d&#65533;&#65533;&#65533;|&#65533;&#65533;GD"&#65533;&#65533;|&#65533;&#65533;*&#65533;&#65533;B&#65533;5H&#65533;|6&#65533;B&#807;}&#65533;'G&#65533;*2f`&#65533;fW"I^b&#1408;)&#65533;&#480;&#243;%&#65533;&#65533;`&#65533;&#65533;&#65533;-&#65533;&#65533;x5F)&#65533;&#65533;&#65533;LIB<v#&#65533;W&#65533;>vB&#65533;&#65533;B&#65533;&#65533;&#65533;Yd&#65533;&#65533;`&#65533;0&#65533;F&#65533;@d&#65533;w&#65533;&#65533;g#&#65533;E&#65533;g&#65533;fI&#65533;&#65533;d&#65533;li&#65533;C&#65533;&#65533;~H,4d$YG&#65533;&#65533;`&#65533;w%#&#65533;'&#65533;g!&#65533;t&#65533;5!&#65533;H&#65533;&#65533;I@&#65533;&#257;xM&#65533;&#65533;&o1z&#65533;at&#65533;i"&#65533;t&#65533;v1&#65533;V&#65533;wgc&#65533;/^&#65533;&)E&#65533;E&#65533; &#65533;f&#65533;`&#65533;	N&#65533;+&#65533;7 p6&#65533;&#65533;	&#65533;psW ?&#65533;&#65533;<`KH&#65533;CJ&#65533;B J&#65533;A@K&#65533;@PLp?656Y&#65533;7&#65533;9&#65533;;&#65533;6&#65533;s-P&#65533;! V&#65533;`@ec&#65533;r&#65533;&#65533;&#65533;&#65533; {&#65533;&#65533;&#65533;&#65533;@	N%
&#65533;&#65533;
&#65533;&#65533;
&#65533;&#65533;K&#65533;&#65533;&#65533;
&#65533;P
&#65533;&#65533;
&#65533;&#65533;1&#65533; V&#65533;&#65533;&#65533;&#65533;X:&#65533;&#65533;p5&#65533;"&#65533;"&#65533;,P$&#65533;+@&#65533;CS&#65533;&#65533;X*&#65533;2&#65533;! up&#65533;/&#65533;M&#65533;PA&#1536;E)&#65533;P&#65533;&#65533;&#65533; &#65533; &#65533;pypW &#65533;p&#65533;&#65533;
&#65533;&#65533;&#65533;&#65533;fVVK&#65533;&#65533;&#65533;4O&#65533;&#65533;&#65533;&#1364;&#65533;b &#65533;5?h&#65533;v&#65533;A&#65533;&#65533; QuO&#65533;@Dwf7"&#65533;&#65533;&#65533;vz&#65533;x&#65533;&#65533;&#65533;&#65533;&#65533;&#65533;&#1572;tf&&#65533;&#65533;&#65533;&#65533;O9&#65533;}g&#65533;&#65533;w&#65533;&#65533;&#1512;&#65533;&#65533;&#65533;q&#65533;+t|&#65533;J&#65533;(&#65533;B?v&#65533;&#65533;Z|x&#65533;B&#65533;bG^&#65533;~&#65533;t%&#65533;&#65533;&#65533;&#65533;&#65533;@&#65533;&#65533;p&#65533;N"z&#65533; &#65533;&#65533;p&#65533;p~&#65533;r)&#65533;w&#65533;/t~&#1495;GE&#65533;}P)|qI_&#65533;&#65533;D&#65533;&#65533;|0&#65533;*X&#65533;$&#65533;JX&#65533;c)t&#65533;&#65533;&#42391;*&#65533;ny&#65533;&#1562;&#65533;&#65533;&#65533;|&#65533;T*&#65533;&#65533;~&#65533;
}m}&#1896;J&#65533;4Lp<&#65533;&#65533;N&#65533;&#65533;\&#65533;&#65533;]&#65533;1 &#65533;U )XE&#65533;&#65533;&#65533;&#65533;&#65533;y&#65533;&#293;"H&#65533;&#65533;+&#65533; L3,&#65533;&#65533;&#65533;z&h&#65533;d&#65533;&#65533;<&#65533;&#65533;&#65533;&#65533;&#65533;]&#1680;&#65533;&#65533;b&#65533;&#65533;&#65533;&#65533;&#65533;&#65533; @ &#65533;A&#65533;&#65533;p	&#65533;&#65533;q0X@P&#65533;*&#65533;&#65533;T&#65533;GpH&#65533;&#65533;=&#65533;?&#1779;&#65533;qX&#65533;6;&#65533;:pJ&#709;1'&#65533;&#65533;g7?&#65533;+0X"&#65533;3`969P6B&#65533;V&#65533;Z&#65533;h&#65533;&#65533;&#65533;&#65533;P	N&#65533;	S&#65533;
&#65533;&#65533;&#65533;IP&#65533;P&#65533;Z
&#65533; &#65533;&#65533;J&#65533; p&#65533;&#65533;&#65533;Q&#65533;H&#65533;&#65533;m&#65533;&#65533;&#65533;&#65533;&#65533;&#65533;&#65533;X'&#65533;&#65533;(`&#65533;/&#65533;x%&#65533;&#65533;&#65533;@&#65533;U &#65533;&#562;@L'&#65533;
&#65533; `p&#65533;&#65533;&#65533;P&#1952;JBf&#65533;&#65533;&#65533;:Oa3&#65533;41&#65533;3&#65533;R&#65533;&#65533;k'd*&#65533;&#65533;&#65533;u&#65533;5\&#65533;&#65533;&#65533;&#65533;&#65533;R"&#65533;]&#65533;&#65533;&#65533;&#65533;i&#65533;&#65533;?&#65533;yz&#65533;&#65533;&#551;&#65533;&#65533; &#65533;&#65533;v&#65533;'&#65533;DI&#65533;&#65533;&#65533;&#65533;g&#65533;Y&#65533;&#65533;&#65533;wS&#65533;&#65533;&#65533;&#65533;&#65533;&#65533;&#65533;&#65533;&#341;z&#589;&#65533;&#65533;&#560;&#65533;@&#1520;&#21524;5&#65533;&#65533;&#248;&#65533; Q	H&#65533;&#65533;c-&#65533;*C&#65533;)&#65533;
~&#65533;)&#743;&#65533;&#65533;&#65533;HX&#65533;)]y`lf&#1342;&#65533;;&#65533;$&#65533;#&#65533;)&#65533;~&#65533;R&#65533;f&#65533;&#65533;C$c&#65533;-&#65533;&#65533;a&#65533;&S&#65533;( n&#65533;>&#65533;&#65533;?&#65533;Q@&#65533;aw&#65533;2&#65533;&#65533;I&#65533;RIL&#65533;G\<&#65533;&&#65533;&#1305;&#65533;gl&#65533;&#65533;Rh&#65533;&#315;{1C'&#65533;'&#65533;&#65533;a&#65533;&#65533;A&#65533;&#65533;.p&#65533;&#65533;&#65533;&#65533; &#65533; $&#65533;&#65533;&#65533;	&#65533; a@T QM&#65533;$pPO&#65533;&#65533;E &#65533;L@C&#65533;&#65533;B@L&#65533;&#65533;F&#65533;&#1161;l6&#65533;5<P&#65533;8 &#65533;&#65533;5&#65533;62&#65533;l&#65533;&#65533;*&#65533;&#65533;&#65533;&#65533;&#65533;&#65533;  &#65533;&#65533;&#65533;F&#65533;&#65533;&#65533;j&#65533;	&#65533; 
&#65533;&#65533;&#65533;k&#65533;k&#65533;	&#65533;&#65533;
J
&#65533;&#65533;
&#65533;&#65533;&#65533;g&#65533;&#65533; &#65533; Z&#65533; &#65533;h&#65533;&#65533;&#65533;pW;+&#65533;p!&#65533;&#65533;&#65533;X&#65533;a6&#65533;&#65533;P&#65533;R&#65533;&#65533;&#65533;}&#1699;&#65533;p&#65533;&#65533;&#2111;&#65533; &#65533;&#65533;|&#65533;&#65533;@&#65533;&#65533;&#65533;`+&#65533;&#65533;yM&#65533;&#65533;i&#65533;&#1291;&#65533;fw&#65533;3sJ!l&#65533;?&#65533;&#65533;&#65533;&#65533;u&#65533;+&#65533;=L&#65533;2@V&#65533;&#65533;x&#65533;&#65533;`&#65533;k&#65533;&#65533;&#65533;&#65533;&#65533;&#65533;u&#65533;Mt"&#65533;&#65533;rJ{'C&#65533;@&#65533;t&#1622;%,&#65533;&#65533;:&#65533;%&#65533;,4$&#65533;&#65533;_&#65533;e&#65533;@&#65533;&#1360;&#65533;`&#65533;&#65533;&#65533; B&#65533;&#1968;&#65533;&#1568;D&#65533;&#65533;*~&#65533;'~&#65533;&#65533;&#65533;5&#65533; 9&#65533;&#65533;:di&#65533;&Y~=&#65533;_(}CM&#65533;e&#65533;T)&#65533;&#65533;&#65533;.&#65533;&#65533;"lB'&#65533;&#65533;&#65533;&#65533;Z&#65533;P-x&#65533;~&#65533;tJ&#65533;&#1196;&#65533;z&#65533;&#65533;9&#65533;H[&#65533;%!&#65533;L&#65533;4O&#65533;W&#65533;&#65533;&#65533;Ky6&#65533;&#65533;A&#65533;O2`&#65533;d<&#65533;%1&#65533;&#65533;t!W0&#65533;&#65533;F&#65533;#&#65533;&#65533;&&#868;F&#65533;-&#65533;_
&#65533;&#65533;&#65533;&#65533;&#65533;+&#65533;&#65533;&#65533;0&#65533;&#1616;&#65533;&#65533;&#65533;&#65533;&#65533;&#65533;&#65533;v&#65533;&#65533;&#65533;9m&#65533;`&#65533;159&#65533;Pn~pX O&#65533;&#65533;s=&#65533;&#65533;&#65533;G&#65533;O&#65533;;&#65533;&#65533;I&#65533;N&#65533;J &#1533;&#65533;-= &#65533;G&#65533;&#65533;&#65533;N&#65533;&#65533;J2`Q&#65533;60 .P0&#65533;@`@&#65533;e`&#65533;&#65533;	D&#65533;	&#65533;&#65533;&#65533;&#65533;&#65533;_ &#65533;P
&#65533;&#65533;
n
&#65533;&#65533;
&#65533;M&#65533;&#65533; &#65533;&#65533;&#65533;(&#65533;i&#65533;&#65533;{&#65533; &#65533;&#65533;8&#65533;&#65533;&#65533;&#65533;#&#65533;&#65533;Kt&#65533;wg\0&#65533;d7&#65533;(&#65533;&#65533;&#65533;0&#65533;u&#65533;&#65533;&#65533;&#65533;&#65533;&#65533;@;E$&#65533;&#65533;q&#65533;M8&#65533;&#65533;&#65533;&#65533;&#65533;&#65533;&#65533;&#65533;2&#65533;;&#65533;&#65533;!]&#65533;!&#65533;k\&#65533;!]&#65533;&#65533;2&#65533;d&#65533;\&#65533;J&#65533;Q&#65533;&#65533;&#65533;&#65533;&#65533;&#1584;&#65533;h&#65533;!r&#65533;&#65533;&#65533;t&#65533;&#65533;!"&#65533;wjD6&#65533;}0t&#65533;&#65533;[&#65533;&#65533;&#65533;p&#65533;l&#1640;&#65533;|>6&#65533;&#65533;&#65533;&#65533;&#65533;N&#65533;&#1818;)&#65533;W`&#65533;&#65533;0&#65533;&#65533;&#65533;A-&#65533;&#65533;Et&#65533;W&#65533;&#65533;B&#65533;Z&#65533;,&#65533;w\&#65533;&#65533;dZ9&#65533;&#830;$&#65533;&#65533;yDxg&#65533;&#65533;	&&#65533;&#65533;~&#65533;&#65533;e&#65533;`&#65533;j&#65533;&#65533;&#65533;&#65533;^*&#65533;&#65533;&#65533;&#65533;
$&#65533;g$&#65533;&#684;&#65533;I&#65533;&#65533;%&#65533;&#65533;&#65533;&#65533;&#65533;&#1214;y&#65533;Ii&#1156;&#65533;&#65533;LM\.#&#65533;&#1604;j&#65533;N&#65533;l`;t&#65533;p.&#65533;&#1492;$%G&#65533;&#65533;&#65533;(&#65533;&#65533;$&#65533;2i&#1502;g&#65533;&#65533;s&#1177;&#65533;z&#65533;&#65533;&#65533;&#65533; &#65533;@&#352;&#65533;@A&#65533;&#65533;L&#65533;&#65533;-&#65533;&#65533;&#65533;&#65533;J&#65533;&#65533;K&#65533;&#65533;P
&#65533;pb@YpR`&#65533;&#65533;&#65533;:`&#65533;>&#65533;&#65533;P&#65533;&#65533;&#65533;	&#65533;&#65533;&#65533;N &#65533;P&#65533;&#65533;@&#65533;Q56&#65533;&#65533;6&#65533;I&#65533;6&#65533;&#65533;&#65533;h&#65533;2j&#65533;&#65533;&#65533;P&#65533; `M`&#65533;&#65533;	&#65533;`T&#65533;&#65533;	&#65533;&#65533;Pp&#65533;@&#65533;&#65533;&#65533;&#65533;&#65533;
v&#65533;&#65533;&#65533; 0&#65533;}&#65533;&#65533;&#1505;&#65533;	W&#65533;X&#65533;&#65533;&#65533;!&#65533;6&#65533;&#65533;,JQ&#65533;&#65533;0&#65533;I&#65533;6&#65533;&#65533;9&#65533;AmGv&#65533;&#65533;&#65533;&#65533;&#65533;&#65533;&#65533;&#65533;&#65533;&#65533;&#65533;`&#65533;&#65533;2,&#65533;2P&#65533;t&#65533;hq&#65533;&#65533;)&#65533;_&#675;&#65533;(w4&#65533;CWvT&#65533;?R&#65533;m^&#65533;j&#65533;uh&#65533;&#65533;a&#65533;&#65533;
&#65533;?x&#65533;p&#65533;wy$|&#65533;&#65533;&#65533;xY&#65533;&#65533;&#65533;&#65533;)&#510;&#65533;H2J&#65533;&#65533;e&#65533;W}&#65533;jH&#65533;&#65533;J|&#65533;H~&#65533;&#65533;&#65533;&#65533;&#65533;&#65533;&#65533;q&#65533;&#65533;~,&#65533;&#65533;&#1904;&#65533;&#65533;&#65533;&#1323;&#65533;&#65533;&#65533;&#65533;^&#65533;"&#65533;G&#65533;&#65533;&#65533;&#65533;&#1513;L|&#65533;^_&#65533;&#65533;&#65533;aG&#903;~9&#65533;%2&#65533;&#65533;&#65533;e&#65533;&#65533;$&#65533;&#65533;G&#65533;&#65533;&#65533; 1O&#65533;&#65533;x&#65533;&#65533;&#65533;&#65533;&#65533;]A&#65533;&#65533;&#65533;=&#65533;(p&#65533;&#65533;&#65533;)|&#65533;&#65533;&#65533;v&#65533;&#1845;k&#65533;Q$&#463;An&#65533;&#65533;&#65533;J&#65533;-Y&#65533;\&#65533;N&#1914;&#65533;3k&#65533;L7&#65533;#&#65533;u&;&#65533;&#65533;&#65533;&#65533;&#65533;t9&#65533;&#65533;
&#65533;aDz&#65533;&#65533;&#65533;kj&#65533;^=&#65533;U&#65533;B&#65533;&#65533;&#1056;&#65533;r&#3841;+&#65533;&#65533;cJ&#65533;H&#65533;&#65533;lwp)&#65533;x&#65533;&#65533;,&#65533;(:t&#29342;3W&#65533;&#65533;t&#65533;&#65533;W&#65533;6p&#1158;&#65533;&#65533;&#65533;7p&#65533;&#669;&#65533;&#65533;W&#65533;L&#65533;&#65533;&#65533;%&#65533;&#65533;2&#65533;,&#65533;&#65533;T&#65533;*U&#65533;HirD&#65533;&#65533;5FX&#65533;I&#65533;&E~&#65533; bD&#65533;&#1914;&#65533;<I&#65533;&#65533;>z&#65533;&#12619;/b&#1056;#F&#65533;&#937;/o&#65533;={4V&#65533;@a"D&(8 &#65533;&#65533;6&#65533;*Y&#65533;&#297;&#65533;/C&#65533;@RejT(Q&#65533;&#65533;&#65533;&#65533;O%8&#65533;@!p`'&#65533; &#65533;(&#65533;&#65533;&#65533;&&#800;&#65533;8&#1056;6&#65533; &#65533;LAJ&#65533;L4&#65533;^H&#65533;&#65533;;l&#65533;&#65533;p&#65533;&#65533;&#65533;p&#65533;'pv&#65533;&#65533;oz&#65533;&#65533;n&#65533;&#65533;&#1115;o&#65533;	&#65533;&#65533;g&#65533;&#65533;>&#65533;&#65533;&#65533;e&#65533;g&#65533;w&#65533;Q&#65533;&#65533;&#65533;H#i,&#65533;&#65533;,y&#65533;&#65533;0&#65533;D&#65533;o$&#65533;&#65533;q&#65533;isq&#65533;&#65533;qK3wL&#65533;F!k&#16795;/&#65533;SKo&#1297;GC&#65533;F!&#65533;&#65533;FG&#65533;&#65533;QI&#65533;&#65533;&#65533;l(&#65533;&#65533;&#65533;l$&#65533;f&#65533;>?5TP&#65533;D&#65533;&#65533;&#65533;l&#65533;&#65533;&#65533;&#65533;&#65533;&#39371;&#65533;&#65533;G"|f&#65533;&#65533;&#65533;{&#65533;&#65533;5W]&#65533;&#65533;&#65533;&#65533; RV&#65533;V&#65533;&#65533;&#65533;Zj&#65533;&#65533;&&#65533;6*&#65533;#&#65533;&#65533;]&#65533; X!&#65533;&#65533;&#65533;t&#853;&#65533;X&#65533;&#65533;&#65533;&#65533;j&#65533;z'&#65533;v&#65533;q&#65533;{&#65533;1&#65533;v&#65533;a&#65533;y&#65533;&#65533;'7&#65533;1gx&#65533;&#65533;&#65533;i&#65533;}&#65533;&#65533;~&#65533;&#65533;v&#65533;w'&#65533;
&#1474;q&#65533;gVs&#65533;u*s&#65533;z&#65533;s&#65533;&#65533;&#65533;&#1412;&#65533;g&#65533;yB&#65533;&#12436;2h,e;&#65533;8&#65533;cC&#65533;&#65533;&#65533;&#65533;&#65533;&#1440;h3&#65533;'&#65533;&#65533;&#65533;&#65533;Y&#65533;^&#65533;Y&#65533;&#65533;]	!x&#65533;&#65533;g&#65533;_J	&e&#65533;^&#65533;f&#65533;Z&#65533;&#65533;}	*&#1453;&#65533;"&#65533;&#65533;{2&#65533;X&#6762;&#65533;6&#65533;&#65533;&#65533;&#475;m&#65533;!'g&#65533;e&#65533;&#1557;	:+&#65533;y&#65533;&#65533;&#1555;IBy$&#65533;&#65533;&#65533;&#616;p&#65533;&#65533;&#65533;q&#897;&#65533;`&#65533;&#65533;&#412;6s&#65533;2t&[&#65533;]u&#65533;Y&#65533;3&#65533;p&#65533;&#65533;V:1d.&#65533;&#65533;B
(&#65533;@&#65533;&#65533;r&#65533;!&#65533;
.0&#65533;&#65533;+&#65533;&#65533; &#65533;&#65533;&#65533;&#65533;&#65533;~ &#65533;&#1280;0&#65533;&#65533;#`&#65533;&#65533;&#65533;V&#65533;a&#65533;&#65533;>&#65533;&#1997;&#65533;x&#8671;a&#65533;P &#65533;F0a,h  4&#65533;&#274;N 9c&#65533;!&#65533;hdO8&#6419;N@&#65533;OP)&#65533;(b&#65533;&#65533;&#65533;XPA&#65533;&#65533;*&#65533;&#65533;h&#65533; &#65533;x6&#65533;@r&#65533;&#65533; 
&#65533;&#65533;&#65533;&#1256;S&#65533;NU&#65533;:]iNy2&#65533;x&#65533;f&#65533;Bg&#65533;*|Ai&#65533;&#65533;O&#65533;&#65533;&#65533;&#65533;@&#65533;ml&#65533;&#1872;a&#65533;&#65533;&#65533;&#1968;&#65533;8&#65533;!&#65533;D'&#65533;&#65533;L4&#65533;7&#65533;&#65533;&#1031;6&#65533;a&#65533;&#65533;&#65533;)&#65533;&#65533;3R&#65533;"&#65533;&&#176;&#65533;&#65533;&#65533;&#65533;%)lX&#65533;&#65533;2c6&#65533;alp&#65533;SO&#65533;#7&#65533;&#65533;'9&#65533;MY&#65533;&#65533;Q&#65533;t&#65533;Lj&#65533;U +&#65533;0s&#65533;)U1X&#65533;B&#65533;a&#65533;#Y&#65533;&#65533;F&#65533;2JV&#65533;#&#65533;R
&#1318;&#65533;&#65533;&#65533;`&#65533;&#65533;$&#65533;Z6&#65533;&#65533;&#65533;&#65533;*NA&#65533;A&#65533;&#65533;X&#867;&#65533;9&#929;&#65533;w&#65533;&#65533;)&#65533;%&#65533;b&#65533;W-&#65533;c?K&#65533;Z2&#65533;]&#65533;&#65533;[Cf&#356;R&#65533;BRaW&#65533;&#65533;&#65533;&#65533;0&#65533;&#1091084;|&#778;&#65533;&#65533;^&#65533;2)y&#65533;.+R4&#65533;P&#65533;'&#65533;&#65533;&#626;F&#65533;nf&#65533; &#65533;r&#65533;E&#65533;"&#963;&#65533;&#65533;U!s	H&#65533;&#65533;&#65533;LiH#	&#65533;:&#27719;&#18076;&#65533;&#65533;S vL&#65533;A&#65533;b&#65533;&#65533;&#65533;&#65533;&#65533;&#65533;&#65533;+&#65533;<&#65533;2&#65533;&#65533;6&#65533;&#65533;u0&#65533;d&#65533;&#65533;<~&#65533;[&#65533;&#65533;)&#484;&#65533;UDY&#65533;^&#65533;!g&#65533;I;`&#65533;n C&#65533;&#65533;&#65533;5&#65533;&#65533;q,&#65533;.3!&#65533;QvV&#65533;w|&#65533;&#65533;(D &#65533;	P8Be&#514;&#65533;&#65533;&#65533;!v>&#65533;&#65533;Jp&#65533;&#65533;
O8Bp&#65533;&#65533;&#65533;&#65533;BN&#65533;&#65533;&#65533; 	IBtp&#65533;&#65533;t&#65533;N` &#65533;&#65533; &#65533;n0&#1280;&#65533;&#65533;&#1345;t&#65533;PP)8&#65533;8Ph&#65533; 8&#65533;&#65533;&#65533;&#65533;v&#65533;Vp&#65533;"0&#65533;&#65533;K\"&#65533;&#65533;&#65533;'@&#65533;S&#65533;&#65533;_&#65533; &#65533;&#65533;&#65533;&#65533;&#65533;&#65533; qK&#65533;z &#65533;@B`&#65533;&#65533;&#65533;&#65533;&#65533;&#65533;&#65533;&#65533;@AXC+&#145;&#65533;r&#65533;&#65533;MU&#65533;&#731;&#65533;&#65533;*&#65533;i&#65533;K&#65533;&#1101;&#65533;&#65533;&#65533;f@c&#65533;"P&#65533;&#65533;eXCODc&#65533;tCQ&#65533;
&#65533;8t&#65533;;5F&#65533;IO&#65533;&#65533;R&#65533;&#65533;4'S&#65533;(M&#65533;&#65533;&#65533;&#65533;#!&#65533;&#65533;&#65533;T&#65533;e&#65533;2&#65533;S&#1696;&#1317;2&#65533;aK&#65533;Q&#65533;&#65533;/|5_#&#65533;&#65533;G&#65533;Z"&#65533;&#65533;'s&#65533;UiY$ &#1648;z8tV-&#65533;= F-p&#65533;&#65533;d0K&#65533;&#65533;&#65533;6&#65533;4fi{$&#65533;bb&#65533;W&#65533;
EXZ&#65533;&#65533;&#65533;&#65533;&#65533;&#65533;:&#1201;&#65533;&#65533;&#65533;0D&#65533;[:&#1793;&#65533;&#65533;DY&#65533;Sf&#65533;6&#65533;&#65533;&#65533;E&#65533;&#65533;&#65533;Hc&#65533;&#65533;|&#65533;&#65533;V)E&#65533;T &#65533;&#65533;@6sb*%f&#65533;&#65533;&#50357;&#65533;&#65533;&#65533;m&#65533;:t&#65533;(&#65533;Ij&#65533;.6)&#65533;&#65533;Z&#65533;&#65533;y&#65533;&#65533;&#65533;/C&#65533;`F2&#65533;&	&#65533;Z&#65533;&#65533;&#1636;&#65533;&#65533;	&#65533;>&#65533;N43+N.&#65533;Tl9&#65533;&#65533;&#65533;9b	&#65533;s&#65533;@Z&#65533;&#65533;#&#65533; G6&#65533;q&#65533;k&#65533; &#65533;&#65533;&#65533;|<&#65533;&#65533;x&#65533;)&#65533;&#65533;&#65533;pE0^&#65533;&#65533; &#65533;bH&#65533;Q],&#65533;&#2024;F&#65533;&#65533;&#65533;J&#65533;z&#65533;Q&#65533;8&#65533;&#1099;O&#65533;&#65533;X#&#65533;&#65533;&#65533;/T!
Op&#65533;&#65533;&#65533;&#65533;8:@&#65533;,&#65533;0&#65533;	K&#65533;&#65533;LH&#65533;U&#65533;$0&#65533;&#65533;&#65533;ur&#65533;&#65533;`&#65533;3&#65533;Ab&#65533;&#65533;U&#65533;f<7&#65533;&#65533;b&#65533;&#65533;~&#65533;&#65533;9L	B &#65533;L&#65533;  R&#1028;98"&#65533;&#65533;&#65533;&#65533;&#65533;&#65533;D@B&#65533;&#65533;&#65533;%6&#65533;	O&#65533;b&#65533;&#65533;#&#1824;&#65533;
&#1334;&#65533; p+`&#65533;&#65533;B&#65533;&#65533;R`&#65533;&#65533;~&#65533;D&#65533;r&#1026;Xa&#65533;8&#65533;:&#65533;&#65533;s&#65533;)/,&#65533;&#65533;&#65533;&#673;&#65533;"&#65533;H&#65533;&#65533;E3&#65533;&#65533;&#65533;]&#65533;&#65533;&#65533;x6&#65533;&#65533;&#65533; &#65533;&#65533;&#65533;6&#65533;&#65533;&#65533;&#65533;&#65533;&#65533;G]&#653;&#65533;&#65533;&#65533;&#65533;x`&#65533;K2&#65533;E&#65533;x&#65533;&#65533;&#65533;&#65533;&#65533;Q&#65533;&#65533;&#65533;G&#65533;&#65533;&#65533;FT&#65533;Q&#65533;LC7r&#65533;&#65533;#&#65533;p&#65533;`&#65533;+&#65533;&#65533;ETUd&#65533;B3cM-3&#65533;&#65533;4&#65533;&#65533;&#65533;\&#65533;z&#65533;P&#65533;Y7;&&#65533;m~&#65533;&#65533;j&#65533;&#65533;O&#65533;&#65533;E-Z.&#65533;&#1573;&#65533;i&#65533;F&#65533;,&#65533;&#65533;&#65533;&#65533;:&#43946;&#65533;&#65533;&#65533;/&#65533;&#65533;&#65533;&#65533;}&#65533;&#65533;g&#65533;&#65533;&#65533;&#65533;M&#65533;T&#65533;&#65533;'&#65533;D5&#65533;&#65533;&#65533;ss&#65533;&#65533;*&#65533;&&#65533;&#65533;&#65533;P&#65533;f&#243;&#65533;&#1688;x&#65533;&#65533;&#65533;&#65533;xB&#65533;&#65533;I&#65533;&#65533;`
P&#65533;(&#65533;&#65533;&#575;-&#65533;&#65533;&#65533;&#65533;&#65533;A&#65533;&#65533;1&#65533;&#65533;q&#65533;&#65533;&#65533;&#65533;P&#65533;| &#65533;&#65533;&#65533;&#8187;0&#65533;&#1291;&#65533;
>&#552;A&#65533;At&#65533;A&#65533;0&#65533;,&#65533;O&#65533;>&#65533;qH&#65533;{:&#65533;&#65533;&#65533;SR&#65533;j&#151;W&#229;&#65533;&#65533;&#65533;q&#65533;&#65533;h&#65533;)r&#65533;X&#65533;^&#65533;&#65533;&#65533;_&#65533;%&#65533;x&#65533;J(dZ&#65533;yp&#65533;-;&#65533;up&#65533;W&#65533;j&#65533;f&#65533;r&#1110;{&#65533;&#65533;tYr&#65533;[&#65533;&#65533;:&#65533;&#65533;,x&#65533;@&#65533;>&#65533;&#65533;1&#65533;&#65533;$p&#65533;&0&#65533;B&#65533;&#65533;@&#65533;&#65533;&#65533;	@&#65533;! &#65533;&#65533;&#65533;h&#65533;&#65533;#&#65533;&#65533;#H"&#65533;&#65533;$8"`&#65533;0,&#65533;&#130;&#65533;&#65533;`&#65533;&#65533;&#65533;&#65533;Y&#65533;&#65533;&#65533;&#381;&#65533;&#65533;8&#65533;H&#65533;&#65533; &#65533;&#249;&#65533; `&#65533;6&#65533;=&#65533;&#65533;$`BhHx&#65533;G@:K`&#65533;P S8N&#65533;#&#65533;&#65533;&#65533;c&#65533;&#65533;tlZ&#65533; &#65533;&#18064;&#65533;&#65533;00W&#65533;&#65533;H18&#65533;&#65533;"&#65533;&#65533;;&#65533;&#65533;=&#65533;&#65533;l@&#65533;ax&#65533;&#65533;&#65533;e &#65533;_H&#65533;i(&#65533;&#65533;&#65533;/&#65533;jOi&#65533;&#65533;k8&#65533;&#65533;&#65533;&#65533;&#65533;&#65533;M!I&#65533;&#65533;/&#65533;&#65533;2= &#65533;&#65533;&#1263;&#65533;&#65533;&#65533;&#65533;/(b&#65533;/&#65533;&#65533;&#65533;&#65533;&#603;&#65533;SQ1 #&#65533;&#65533;=RQ&#610;$&#65533;4&#65533;"&#65533;&#65533;5&#65533;&#65533; &#65533;.&#65533;&#65533;{&#65533;J&#65533;A&#65533;&#65533;&#65533;&#65533;&#65533;&#65533;`&#65533;J&#65533;1&#65533;4&#65533;&#65533;&#65533;&#65533;&#65533;&#65533;&&#65533;!?&#65533;&#65533;i&#65533;&#65533;v

U&#65533;&#65533;&#65533;Q&#65533;
u &#65533;&#65533;%+Q&#65533;o`,&#65533;s0B&#65533;h&#65533;4u&#65533;)&#65533;$&#65533;&#65533;&#190; 5T&#65533;&#65533;&#65533;H	G&#65533;&#65533;$s5W&#65533;&#663;&#65533;&#65533;&#708;3b	&#65533;&#65533;&#65533;&#65533;$&Q&#65533;b&#65533;b&#65533;&#65533;>&#65533;&#65533;	&#65533;pL#(Vc&#65533;d&#65533;&#65533;S&#65533;&#65533;&#1727;&#65533;&#65533;&#65533;&#65533;&#65533;2&#65533;h&#65533;&#65533;&#65533;&#65533;&#2003;%&#65533;p&#65533;r5&#65533;H&#337;	V&#1650;>"&#828;&#65533;#I&#826492;&#65533;&#65533;8&#65533;&#65533;&#65533;&#65533;2&#65533;&#65533;&#65533;ji
&#65533;&#65533;2r&#65533;eH&#65533;h(vq%u&#65533;&#65533;uP&#65533;&#65533;'&#65533;&#65533;&#65533;V&#65533;
yx&#65533;&#65533;n&#65533;&#65533;hP&#65533;cHfX&#65533;YP&#65533;V&#65533;&#65533;c&#65533;&#65533;&#65533;2u	(v&#65533;&#65533;#a&#65533;b&#517;Q &#65533;-&#65533;&#65533;4DL.&#65533;+%PN&#65533;&#65533;E 	h &#65533;&#65533;&#65533;&#65533;&#1440;&#65533;&#65533;&#65533;)&0 x&#1136;&#65533;&#65533;&#1945;&#65533;&#65533;p&#65533;&#65533;&#65533;&#65533;&#65533;b9&#65533;&#65533;&#65533;Y&#65533;q&#23582;&#65533;I&#65533;&#65533;&#65533;H&#65533;0&#65533;p &#65533;6X|&#65533;E@:H&#65533;&#65533;&#65533;&#65533;NQ&#65533;SP&#65533;Q@'&#65533; &#65533; 
0G&#65533;Y&#65533;	&#65533;-8&#65533;&#65533;&#65533;	&#65533;&#65533; &#65533; &#65533;@&#65533;X&#65533;&#65533;=(&#65533;&#65533;&#65533;&#65533;&#65533;4&#65533;7)N&#65533;x&#65533;q&#65533;&#65533;Sq&#1284;\Hhh#1&#65533;eah?&#65533;&#65533;0q&#65533;&#1707;&#65533;=&#65533;l&#65533;&#65533;I&#65533;sl(UIU7&#65533;= &#65533;/&#65533;&#65533;&#65533;k&#65533;!&#65533;&#65533;(&#65533;U&#65533;&#65533;-&#65533;&#1587;0&#531;&#65533;&#65533;;\0&#65533;K&#65533;4Y&#65533;c-"CM&#65533;&#65533;&#65533;&#65533;q&#65533;D&#65533;i&#65533;&#65533;[[&m&#65533;&#65533;_Z2<&#65533;&#65533;S&#65533;)@&#65533;bO&#65533;&#278;ezB&#65533;&#65533;&#65533;k&#65533;&#65533;h&#65533;_zw@&#65533;&#65533;&#65533;&#65533;&#587;B]"#1&#65533;"&#65533;&#65533;l&#65533;S&#65533;2sX&#65533;&#65533;$
&#1268;&#65533;&#65533;	&#65533;&#65533;$&#65533;&#65533;cq&#65533;&#65533;&#65533;pNu&#65533;>&#65533; -&#65533;X&#65533;;7&#65533;&#65533;&#65533;&#65533;q&#65533;&#65533;&#65533;&#65533;&#65533; X&#65533;	&#65533;&#65533;&#65533;&#1388;&#65533;&#65533;&#65533;-&#65533;&#65533;&#65533;&#65533;\Y&#65533;4D&#65533;&#65533;&#54419;:&#65533;&#65533;
&#65533;E&#65533;&#65533;&#65533;&#65533; *&#65533;&#65533;<&#65533;n}&#65533;tyK&#65533;&#65533;&#65533;&#65533;.&#65533;&#65533;&#65533;&#65533;&#65533;&#65533;dQ7a&#65533;`&#2674;&#65533;1&#65533;P&#65533;s&#65533;rP&#65533;5&#65533;s&#65533;}&#65533;3u&#65533;e&#1541;V&#65533;H0@ &#65533;B8C&#1027;5 6&#65533;d(&#65533;&#65533;'t&#65533;&#65533;&#65533;)e Y &#65533;H9 /&#65533;&#65533;X&#65533;9&#65533;<`2&#65533;&#65533;!&#65533;"@&#65533;&#65533;P&#65533;P&#65533; &#65533;$x&#65533;"&#65533;+E&#65533;&#65533;!&#65533;&#65533;  &#65533;&#65533;&#65533;&#65533;0]&#1464;&#65533;P&#65533;&#65533;]&#65533;[4-,!&#65533;+&#65533;&#65533;&#65533;h&#65533;@&#65533;8 
&#65533;-0&#65533; h &#65533;&#65533;.&#514;&&#65533;&#65533;=&#65533;L&#516;&#65533;&#65533;&#65533;
RQ(&#65533;Rh&#65533;&&#23680;6&#378;&#65533; &#65533;&#65533; &#2018;&#1264;C&#65533;%&#65533;&#65533;&#65533;&#65533;&#65533;H&#65533;X`&#65533;L&#1030;t&#65533;&#65533;%RV&#65533;&#1035;&#65533;&#65533;&#65533;T&#65533;&#65533;&#65533;l&#65533;&#65533;]&#65533;&#65533;!Q&#65533;n&#65533;c&#65533;e&#65533;pP&#65533;0!&#65533;&#65533;&#65533;&#691;&#65533;I1UG&#65533;H&#65533;`O&#65533;&#65533;Q&#65533;&#65533;1&#65533;&#65533;&#65533;&#65533;&#65533;&#65533;&#65533;/&#65533;&#65533;&#65533;;&#65533;.BA&#65533;&#65533;T&#65533;O)=&#65533;#&#65533;&#274;3	&#1455;&#65533;D&#65533;&#1280;\$K&#65533;p&&#65533;&#65533;&#65533;%&#65533;[&#65533;&#65533;L&#65533;XN&#65533;{&#65533;3&#65533;(&#65533;&#65533;zZf&#65533;&&n&#65533;fk6h&#65533;&#65533;&#65533;&#65533;J2[&#65533;>J&#779;yth&#65533;&#65533;>&#65533;y&#757;$%r&#65533;2v!L;&#65533;&#1603;M&#866;&#65533;&#65533;&#65533;M&#65533;&#65533;A&#65533;&#65533;@&#65533;&#65533;B&#65533;&#65533;&#65533;&#65533;<&#65533;&#600;&#65533;D&#65533;&#65533;ZuZ&#65533;u&#65533;c&#65533;&#65533;MC&#65533;M&#65533;&#65533;&#65533;&#65533;&#1598;H&#790;&#65533;&#65533;&#20368;&#65533;D&#65533;&#65533;&#65533;&#65533;&#65533;&#65533;A&#65533;&#65533;YU&#1134;&#65533;&#65533;&#65533;:H7QYN&#65533;&#65533;&#65533; &#65533;c&#65533;XX&#65533;*&#65533;&#65533;	&#65533;_vO&#65533;4Escx2&#65533;bXX0h&#65533;&#65533;o8c3v K&#65533;WC65E>&#957;&#65533;l&#65533;&#65533;ax&#65533;K&#65533;9*P#@&#65533;&&#65533;&#65533;2&#65533;7&#65533;^ Oc0&#65533;b ^h&#65533;&#65533;&#65533;N&#65533;&#65533;C&#65533;2&#65533;#&#65533;&#65533;   &#65533;;&#65533;&#65533;90/&#65533;&#65533;E&#65533;"X&#65533;$&#65533;7~3\t&#65533;0Q&&#65533;$&#65533;E9&#65533;n&#65533;[&#1793;@'0&#65533;&#1665;&#65533;&#1921;&#65533;&#65533;&#65533;hO&#65533;&#65533;&#65533;&#65533;O|EH&#65533;&#65533;&#65533;&#65533;&#65533; &#65533;9&#65533;0&#65533;&#65533;&#65533;0 &#65533;&#65533;"&#65533;&#65533;%&#65533;&#65533;4P&#65533;&#65533;&#65533;k:Q&#65533;&#65533;R&#65533;K&#1539;"&#65533;_&#65533; 	j&#65533; 	&#65533;&#65533;&#65533;&#65533;:&#65533; &#65533;&#1264;K&#65533;&#65533;&#65533;&#65533;&#65533;XX&#65533;<&#65533;s&#65533;fGEL5&#65533;%&#65533;&#65533;&#65533;&#65533;&#65533;&#65533;N_&#517;I1p&#518;d&#1029;c&#65533;&#65533;[}"P&#65533;&#65533;&#65533;l&#795;l&#1940;&#65533;&&#65533;<&#65533;&#65533;&#65533;~&#65533;&#65533;&a&#65533;&#65533;<"&#65533;&#65533;&#1427;0&#65533;&#65533;&#65533;J&#65533;)&#675;&#65533;&#65533; S0&#65533;c&#65533;:&#1147;6&#65533;k&#65533;&#1063;&#65533;&#65533;be&#65533;1.&#65533;&#65533;[&#65533;&#65533;&#65533;&#65533;@7&#65533;>&#65533;&#65533;&#65533;a9&#169;9(~)&#237;&#65533;&/&#65533;&#65533;&#65533;&?&#1779;h&#65533;&#65533;/&#65533;&#65533;&#65533;)&#65533;,';Vb6ru&#65533;&#65533;&#65533;(_&#65533;96&#65533;&#65533;&#65533;'&#65533;&#65533;&#65533;W&#65533;(&#1683;&#65533;m}&#65533;>eX&#65533;<&#65533;&#65533;&#65533;0&#65533;Fe&#65533;&#65533;&#65533;"V&#65533;(&#1537;E&#65533;Y&#65533;lT&#65533;&#65533;;&#65533;&#65533;&#65533;T&#65533;&#65533;
o&#65533;9&#65533;M&#65533;C&#65533;px&#65533;B&#1617;&#65533;O&#65533;&#65533;&#145;&#65533;:&#65533;&#65533;*&#65533;&#65533;
&#65533;G&#65533;&#65533;&#65533;9&#1679;h&#65533;&#65533;\n&#65533;&#760;<&#65533;nJ&#65533;le$a&#65533;4w(j&#65533;XpZh&#65533;u&#65533;&#65533;d1oxg(&#65533;&#65533;&#65533;n&#65533;r&#65533;iU&#65533;<&#65533;&&#65533;&#65533;&#65533;&#65533;X&#65533;h&#65533;h&#65533;h&#65533;/`7&#65533;&#65533;5P&#65533;2&#65533;+&#65533;&#65533;*&#65533;&/W&#65533;=&#65533;,&#65533;/&#65533;&#65533;;P/&#65533;&#65533;'0"H&#65533;R&#65533;*&#65533;I&#65533;&#65533;&#65533; &#65533;&#65533;(&#65533;(0&#65533;&#65533;&#65533;QLgg&#65533;a&#65533;&#65533;&#65533;F4&#65533;&#65533;&#65533;&#65533;R&#65533;&#65533;&#65533;&#65533;LO&#65533;,R&#65533;&#65533;&#65533;x&#65533;&#65533;&#65533;8Z&#65533;&#65533;&#65533;&#65533;&#65533;"&#65533; @&#65533;X&#65533;&#65533;=&#65533;!(C&#65533;S&#1551;&#65533;&#65533;P&#65533;&#65533;P&#65533;^&#65533;&#65533;EH&#65533;&#65533;&#65533; &#65533;&#65533;H&#65533;X&#65533;&#65533; &#24192;5&#65533;&#65533;&#65533;kg&#65533;&#65533;&#65533;9 &#65533;H&#65533;&#65533;_&#65533;&#65533;&#65533;Rx&#65533;&#65533;-yp3&#65533;dp&#65533;Y&#65533;6c &#65533;&#65533;.&#65533;c]0&#432;&#65533;Ea7B&#65533;L9#J&#65533;K)U5&#65533;&#65533;&#65533;&#65533;x&#65533;&#65533;&#65533;&#65533;&#2031;&#65533;y&#65533;&#65533;l&#65533;&#65533;Hm&#65533;x&#65533;&#65533;&#65533;EA0&#65533;!n&#65533;&#65533;&#65533;JJ&#65533;&#65533;U1&#65533;I&#65533;&#65533;&#65533;&#65533;4m&#65533;&#65533;N&#65533;&#65533;2&#65533;&#65533;e&#65533;&#65533;Y&#65533;&#65533;?&#65533;&#65533;&#65533;&#65533;&#1139;iU>&#65533;&#65533;&#65533;&#65533;k(^&#65533;&#65533;&#65533;&#65533;&#65533;&#65533;VJ&#65533;{&#65533;_i&#65533;&#65533;&#65533;&#915;j&#65533;&#65533;&#1498;&#65533;&#65533;&#65533;c"&#65533;wo&#65533;&#65533;5&#65533;&#65533;1&#65533;N>gB)&#65533;&#65533;4&#65533;lX&#65533;$@&#65533;lX&#65533;&#1032;&#65533;&#65533;	3V&#65533;O&#65533;&#65533;M&#65533;s`.pD&#65533;ml&#65533;&#65533;&#65533;&#65533;&#65533;?M&#65533;.&#65533;;Xf&#65533;&#65533;&#65533;&#65533;&#65533;)&#65533;&#65533;<&#658;4Q"Y&#65533;+&#65533;ac&#65533;&#65533;&#65533;&#65533;/N&#65533;=&#65533;&#65533;L&#65533;k&#65533;&#65533;&#65533;&#65533;LL{&#65533;&#1591;}W&#584;%&#65533;1&#65533;u)&#65533;&#65533;g&#65533;N&#1540;T&#65533;g&#65533;&#65533;Z&#65533;s&#65533;f@l&#65533;&#65533;x&#65533;KN&#65533;&#65533;^&#1540;=&#65533;#&#65533;&#65533;0;&#65533;6&#65533;:5&#65533;zw&#65533;&#65533;&#65533;&#65533;bQ&#65533;&#65533;&#65533;h&#65533;x&#65533;&#65533;&#65533;&#65533;V&&#65533;&#65533;/h9(-&#65533;&#65533;&#65533; % &#65533;$D~&#65533;1&#65533;F&#65533;1Zt&#65533;0&#65533;$F~&#776;&#65533;=~&#65533;&#65533;&#65533;&#396;?&#65533;Ha"&#65533; 2h&#65533;&#65533;A&#65533;F!{&#65533;&#12619;i&#65533;&#65533;1`&#65533;(q&#65533;&4H`@A&#65533;u
E	BgS*V&#65533;F}&#65533;$
&#1319;P&#65533;D}"&#1353;&#980;6x&#65533;aA&#65533;"\&#65533;&#65533;B&#65533;	,h&#65533;&#65533;a-#B&#65533;Lx&#65533;	)H&#65533;p&#65533;&#65533;b&#65533;&#661;&#65533;&#65533;8q&#65533;5&#65533;#G&#65533;&#65533;gs&#65533;F&#65533;>G9]:q&#1490;)&#65533;Fn&#65533;&#65533;p&#65533;A&#65533;eL&#65533;eo&#65533;&#65533;&#65533;&#65533;&#1869;&#65533;n&#65533;&#65533;i&#1270;&#65533;8&#65533;k&#1586;%_&#65533;&#65533;<&#1781;k&#1632;[&#65533;&#65533;&#65533;&#65533;r&#65533;&#651;s&#65533;&#65533;&#65533;;&#65533;&#65533;&#1883;&#65533;&#65533;&#65533;y&#65533;&#65533;&#65533;{&#65533;&#65533;&#65533;&#65533;7&#65533;&#65533;}&#65533;&#391;&#65533;&#65533;&#65533;p&#65533;	&#65533;M{&#65533;&#65533;&#65533;e&#65533;XN8&#65533;q&#65533;Y9&#65533;&#65533;&#65533;N:&#43827;N;&#65533;&#65533;&#65533;&#65533;<&#65533;x&#65533;a=&#65533;&#65533;3"&#65533;$&#1923;O&#65533;)&#1667;&#65533;=#&#65533;&#65533;"&#65533;/&#65533;3#&#65533;-&#65533;hc&#65533;8&#65533;X&#65533;&#65533;=~&#65533;!=&#65533; )&#65533;&#65533;&#65533;O<F&#65533;&#65533;&#65533;L&#65533;&#65533;a&#65533;,&#65533;s&#65533;'&#65533;x%&#65533;W&#65533;HO=&#65533;&#65533;&#65533;&#65533;&#65533;O&#65533;ce&#65533;e&#65533;)c&#65533;>&#65533;#O<m&#435;$&#65533;H&i&#65533;&#65533;u&#65533;&#65533;&#65533;o&#65533;&#65533;&#914;{.&#65533;&#65533;&#65533;(&#65533;&#65533;&#65533;&#65533;&#65533;&#65533;&#65533;(z&#65533;&#65533;&#65533;&#65533;&#13218;&#47651;j^8i:&#65533;f&#65533;h&#65533;v&#65533;&#65533;ii&#65533;x&#65533;i&#65533;E8&#65533;8&#65533;&#65533;jl&#65533;&#65533;&#65533;&#65533;e&#65533;(&#65533;&#65533;8&#65533;1&#1568;&#65533;&#65533;6&#65533;l&#65533;&#65533;&#65533;&#65533;n&#65533;%&#65533;&#65533;&#65533;&#65533;'&#65533;&#65533;:&#65533;&#65533;h&#65533;8kZ&#65533;&#934;&#65533;&#65533;&#65533;&#65533;&#65533;&#65533;(&#65533;.:&#65533;;&#65533;b&#65533;-&#65533;&#65533;&#65533;{&&#990;&#65533;&#65533;&#65533;&#65533;|&#65533;&#65533;M.&#65533; &#65533;'&#65533;D&#65533;&#65533;&#65533;\(&#65533;3&#65533;T&#65533;M8&#65533;T&#65533;&#65533;&#65533;&#65533;&#65533;sN:&#65533;@&#65533;IO&#65533;&#65533;(&#65533;&#65533;&#65533; &#65533;@&#65533;
(&#65533;`&#65533;
9&#65533;&#65533;B@&#65533;p&#65533;F&#65533;CK6 U&#65533;&#65533;0x&#65533;K)}&#65533;&#65533;dh1&#65533;M$QDJaC:&#65533;@&#65533;9&#65533;&#65533;&#65533;
#P&#65533;	; q&#65533;.&#65533; >&#65533;&#65533;&#65533;/&#65533;NdAEK&#65533;:&#65533;&#65533;FE&#65533;&#65533;&#65533;5&#65533;&#65533;S2&#65533;d&#65533;EB]R-&#65533;&#65533;BD &#65533;&#65533;p!&#65533;P&#65533;&#65533;&#65533;&#65533;&#65533;)&#65533;&#65533;&#1173;(&#65533;Dn9&i&#65533;`Bxp&#65533;&#65533;C &#65533;{e&#65533;t&#65533;&#65533;x&#65533;&#65533;(&#65533;@&#65533;)&#65533;0&#65533;)&#65533;P&#65533;	 &#65533;0&#65533;&#65533;LS0o&#65533;:8&#65533;gJH*&#65533;&#65533;&#65533;&#65533;4&#65533;,&#65533;&#65533;8&#65533;&#65533;5&#65533;(&#65533;f&#65533;&#65533;&#65533;+}&#65533;&#65533;Vp&#65533;L&#65533;&#65533;&#65533;&#65533;_&#65533;t&#65533;'&#65533;&#65533;&#36351;&#65533;x&#65533;&#65533;_&#65533;&#65533;&#65533;W&#65533;&#65533;&#65533;m#&#65533;&#65533;&#65533;&#65533;a&#65533;&#65533;&#65533;&#65533;&#65533;&#65533;&#65533;&#65533;&#65533;&#65533;&#65533;_&#65533;*V
Z&#65533;&#65533;&#65533;&#65533;&#65533;&#65533;&#65533;BL&#1171;&#65533;&#65533;4qID-&#65533;	C4"&#1448;&#65533;.t&#65533;\&#65533;&#547;'&#1136;&#65533;k&#65533;&#65533;D&#65533;6=&#65533;&#65533;&#65533;&#65533;a&#65533;$&#65533;&#65533;&#65533;0&#65533;&#65533;B&#1317;/&#65533;&#65533;I&#9826;&#65533;%&#65533;&#65533;GV&#50248;&#65533;q&#65533;-&#65533;PI l&#65533;&#901;$#&#1097;]z&#65533;&#65533;&#1413;$x&#65533;+C&#65533;&#1080;&#65533;&#65533;!JU*S&#65533;&#65533;&#65533;I3&#65533;&#1176;#B&#65533;+G&#65533;&#65533;&#1130;d%+6&#65533;&#65533;&#65533;2CH&#1024;&#65533;&#65533;&#65533;|z&#65533;_!|&#65533;&#65533;$#i,&#65533;&#65533;&#65533;&#65533;&#65533;M'=i&#65533;gy&#41894;&#65533;&#1060;.e-:Vh&#65533;&#65533;Y&#65533;&#65533;"&#65533;v&#65533;&#65533;&#65533;z#&#65533;l&#65533;&#65533;q	j&#184;&#65533; &#65533; &#65533;I&#65533;B&#65533;&#1040;&#65533;&#65533;&#65533;c8&#65533;&#65533; &#65533;9&#65533;&#65533;GA&#65533;J&#65533;&#1240;&#65533;&#65533;&#65533;&#65533;&#65533;&#65533;&#65533;&#65533;&#65533;@8&#65533;&#65533;&#65533;!&#65533;&#65533;&#578;&#65533;&#65533;`-&#65533;&#65533;P&#65533;&#65533;h1&#65533;ABb&#65533;N$&#65533;&#65533;&#65533;@4&#65533;&#65533;1&#65533;!W&#65533;B&#974;&#65533; $ah0&#65533;K&#1202;0&#65533;*v&#65533;&#65533;&#65533;@m7&#65533;&#65533;f&#65533;!&#65533; > x&#65533;&#65533;d&#65533;B&#65533;&#65533;&#41347;&#65533;yDn9&#65533;IO&#65533;v&#65533;-&#65533;8&#65533;	&#65533;( &#65533; `P&#65533;!&#65533;0* "&#65533;8E)HA&#65533;&#65533;&#65533;&#65533;r&#65533;(&#65533;(<&#65533;&#65533;*Hl &#1536;&&#65533;&#65533;Nk&#65533; &#65533;&#65533;&#65533;	&#65533;v&#65533;&#65533;&#65533;&#65533;L&#65533;&#65533;&#65533;&#65533;-`&#65533;&#65533;@&#65533;n&#65533;&#65533;&#65533;&#65533;&#65533;f:&#65533;&#65533;&#16490;4b&#65533;&#945228;gxC&#1648;F6{&#65533;c,&#65533;&#65533;&#65533;&#65533;u&#65533;K
&#65533;>&#65533;&#65533;x&#65533;&#65533;&#65533;,&#65533;'~&#65533;;&#65533;i&#65533;&#65533;>&#1314;&#65533;~&#65533;&#65533;_&#65533;TkZ&#65533;&#65533;&#65533;&#65533;-&#65533;k&#65533;&#65533;&#65533;&#65533;'=&#65533;&#65533;&#65533;y:;I&#65533;h&#65533;&#65533;&#65533;&#65533;&#65533;R%&#65533;
&#65533;&#65533;B&#65533;B&#65533;&#65533;(&#65533;r&#65533;I%&#65533;&#65533;q&#65533;C.&#65533;J*JQv&#65533;^&#65533;&#65533;&#65533;h&#65533;&#65533;&#65533;&#65533;E&#936;J&#59218;Ux&#65533;&#63632;DRQw=$&#65533;w(
A$&#65533;&#65533;B$&#65533;&#65533;Vbw&#65533;&#65533;%&#65533;&#65533;Ckj&#65533;&#65533;d&#65533;7&#65533;1&#65533;&#65533;z&#65533;e&#65533;?&#65533;&#1101;&#65533;V:F&#65533;ME&#65533;z4&#65533;&#65533;&#65533;Si&#65533;S&#65533;D&#65533;k`&#65533;&#65533;rx
T&#65533;&#65533;1er&#65533;&#65533;I&#65533;&#65533;W&#65533;	&#65533;o&#65533;&#65533;~V7&#65533;!&#65533;l:{Mv&#65533;V&#65533;QPg<)&#65533;>F&#65533;YeA&#65533;SZ&#65533;&#1506;&#1303;&#65533;-IYHR&#65533;0&#65533;3V&#65533;:&#65533;&#65533;&#65533;&#1029;4F!~&#65533;&#65533;&#65533;&#65533;^&#65533;~&#65533;&#65533;0&#65533;&#65533;P&#65533;&#65533; w"A[*P``&#65533;F &#65533;&#65533;&#65533;%x&#65533;Kf&#65533;&#65533;&#65533; (C1
&#65533;0o&#65533;&#65533;X&#65533;&#65533;&#65533;)D&#65533;	E &#65533;&#1410;&#65533;&#65533;&A&#65533;Z&#65533;&#65533;0&#65533;2&#65533;p&#65533;&#65533;&#65533;&#65533;-&#65533;A&#65533;vp&#65533;\&#65533;&#65533;@PP&#65533;`/&#65533;&#65533;a&#65533;&#65533;&#65533;&#65533;&?&#65533;6&#65533;&#65533;&#59374;@)LI 6 &#65533;G&#65533;!P&#65533;&#65533;#VA&#65533;&#65533;Ju&#65533;&#65533;*)L!
H&#65533;&#65533;&#65533;&#65533;"Vp &#65533;*&#65533;&#65533;>{/&#65533;4LaJ&#65533;&#65533;&#65533; %h&#65533;
L&#65533;&#65533;F &#65533;&#65533;89buY&#65533;&#65533;q&#65533;%f&#65533;&#65533;q&#65533;iX3&#65533;@&#65533;3&#65533;AYl&#65533;&#65533;&#65533;&#65533;&#65533;l&#65533;&#65533;&#65533;^&#65533;&#65533;z&#65533;&#65533;&#65533;t&#65533;Q&#65533;8';&#65533;	&#65533;t&#65533;&#65533;l&#65533;&#65533;;&#65533;&#65533;&#65533;&#65533;G&#65533;t&#65533;}&#65533;&#65533;V?`&#1229;&#65533;@&#65533;&#65533;&#65533;1&#65533;&#65533;&#65533;&#65533;&#65533;AC&#65533;&#65533;55&#65533;&#65533;EP&#65533;z;&#65533;&#65533;%&#65533;&#65533;D&#65533;&#65533;&#65533;D&#65533;:&#65533;OpZ&#65533;-k&#65533;&#65533;1&#65533;c&#65533;&#65533;-&#65533;
&#65533;kE_&#65533;&#65533;&#65533;u0&#65533;&#65533;8&#65533;9&#65533;&#65533; &#65533;&#65533;%&#863;&#65533;L&#65533;&#65533;&#58260;(&#65533;&#65533;+qGU&#52113;&#65533;&#65533;`-&#65533;(&#65533;l&#65533;&#65533;&#65533;&#65533;.ne(]kt&#65533;#|&#65533;8jk&#65533;&#65533;D&#65533;4&#65533;&#65533;&#65533;&#65533;&#65533;x&#65533;j&#65533;&#65533;r+%&#65533;Q&#65533;JS&#65533;&#65533;&#65533;+&#65533;g9Gk&#65533;&#65533;R&#65533;2&#65533;&#65533;&#65533;/&#65533;&#65533;&#65533;&#65533;?&#65533;-}&#65533;&#65533;&#65533;1p&#65533;H{&#1623;&#65533;vr K&#65533;&#65533;9&#65533;&#65533;&#65533;*
&#65533;Q&#65533;&#65533;?&#65533;&#65533;bMe&#65533;&#65533;&#65533;C&#65533;A@,<C7 88&#65533;0&#65533;&#65533;1d&#65533;IoT&#65533;/&#65533;&#65533;T&#65533;&#65533;&#65533;X&#65533;d&#65533;&#65533;&#65533;E&#320;&#65533;l&#65533;8&#65533;&#65533;b&#65533;&#65533;4&#2036;@&#65533;&#65533;p	&#65533;&#65533;<C&#65533;x&#65533;-&#65533;A\l&#65533;D&#65533;&#65533;&#65533;&#65533;&#65533;&#65533; =&#65533;&#65533;&#65533;&#1088;&#1028;&#65533;@0&#65533;&#65533; <&#65533;Z&#65533;&#65533;F&#65533; &#65533;`&#65533;@&#65533; &#65533;&#65533; &#65533;@t&#65533; &#65533;@`N|&#65533;a;&#65533;@h&#65533;8 D&#65533;
&#65533;A&&#65533;&#65533;T&#65533;TB*&#65533;&#65533;&#65533;&#65533;[&#65533;&#65533;&#65533;)&#65533;&#65533;8h&#65533;&#65533;y&#65533;H&#65533;XU&#65533;]&#1057;#N&#65533;Y&#65533;&#65533;T&#65533;&#65533;d &#65533;S&#65533;HL&#65533;&#65533;N
&#512;&#65533;&#65533;5&#65533;&#65533;:&#65533;&#65533;f0&#65533;&#65533;&#65533;*&#1176;9HH9&#65533;:&#65533;C8h&#65533;4P&#65533;7&#65533;C|4&#65533;9p3<C6&#65533;&#65533;&#65533;&#65533;&#65533;&#65533;&#430;\&#65533;&#65533;}&#65533;&#65533;&#65533;&#65533;&#65533; &#65533;u&#65533;r<&#65533;&#1213;O4Ncv@&#65533;r&#65533;&#65533;&#65533;&#65533;&#591;5R#iqcle]y&#65533;O&#65533;&#65533;#p&#65533;&#65533;&#65533;&#65533;]q&#65533;&#65533;0&#65533;&#65533;&#65533; &#65533;&#65533;`1	&#65533;0&#65533;&#65533;TI@&#65533;@&#65533;&#65533;-	
;&#65533;&#65533;R&#65533;&#65533;?&#65533;&#65533;&#65533;&#65533;&#65533;&#65533;&#65533;I&#65533;W&#65533;&#65533;&#65533;&#65533;	d&#65533;&#65533;&#1123;8p&#65533;l&#65533;C&#65533;&#323;&#65533;p&#1931;`&#65533;I&#65533;N&#65533;&#65533;&#65533;&#65533;!IK&#65533;	L&#65533;$I&#65533;&#65533;L&#65533;cz	&#65533;&#65533;&#65533;&#65533;E&#930;&#65533;eD&#65533;-&#65533;R&#65533;&#1092;&#65533;&#65533;&#65533;^;\J&#65533;&#806;&#65533;&#65533;&#65533;&#1055;&#65533;&#65533;Xix,]&#65533;*aH&#65533;&#65533;C&#65533;Wj&#65533;R&#65533;X&#65533;&#65533;&#65533;&#65533;Y&#65533;n H&#65533;&#65533;&#65533;&#65533;&#65533;$y&#1857;&#65533;&#65533;&#65533;=Y<.&#747;t&#65533;A&#65533;&#65533;&#65533;JU&#65533;&#65533;&#65533;^&#65533;8D&#65533;,L#(&#65533;&#65533;&#65533;!&#65533;B3<&#65533;740&#65533;B0XC&#65533;&#705;p2&#65533;&#65533; x&#65533;&#65533;@b&#65533;&&#65533;&#65533;q&#65533;~&#65533;F&#337;K&#65533;&#65533;	&#65533;bDM @&#65533;;&#65533;1PB@&#65533;xA`&#65533;8AAv&#65533;@&#65533;&#65533;!&#680;@T&#65533;T@&#1024; ,&#65533;t&#65533;:AHAA| &#65533;0&#65533;@@@&#65533;&#65533;`&#65533;&#616;&#65533;A&#65533;&#65533;z&#65533;a&#65533;U&#65533;&#65533;  &#65533;'&#65533;&#65533;&#65533;&#65533;`&#65533;)D&#65533; &#65533;&#65533;&#65533;B'&#65533;&#65533;	h&#65533;&#65533;&#65533;
t@#&#65533;U&#65533;Q@&#33301;^T@t@P@&#65533;N~@&#65533;&#65533;h&#65533;&#65533;&#65533;<&#65533;4L&#550;&#65533;&#65533;>&#65533;&#65533;:&#65533;a&#65533;&#65533;8d30&#65533;7&#65533;e&#65533;F&#65533;Q&#65533;6&#65533;C&#65533;&#65533;(Y&#65533;&#65533;EH&#65533;&#65533;&#65533;Y&#65533;&#65533;&#65533;5@&#65533;&#65533;0&#65533;5H&#65533;	]i&#65533;&#976;N&#465;)&#65533;&#65533;i&#65533;&#65533;3&iv()u&#65533;6<iwL&#65533;9vGh&#65533;D&#65533;&#65533;e&#65533;U&#65533;&#65533;&#65533;&#65533;L&#65533;&#1689;C&#65533;<&#65533;&#65533;&#65533;R&#65533;&#65533;&#65533;&#65533;&#65533;&#65533;l&#65533;&#65533;&#65533;KA&#65533;VX&#65533;&#65533;&#65533;&#65533;QR&&#65533;(&#65533;&#65533;
*&#65533;I&#65533;^&#65533;&#65533;&#1883;&#65533;&#1975;&#65533;&#65533;&#65533;&#65533;d&#65533;^&#65533;<W9|&#65533;6d&#65533;z|&#65533;f&#800;&#65533;i&#65533;	&#65533;&#65533;&#349;&#65533;u&#65533;&#65533;&#65533;&#65533;&#65533;&#65533;&#65533;&#65533;Q&#65533;&#65533;AV&#65533;=&#65533;&#65533;&#65533;h&#65533;
P&#65533;QU&#1990;H&#65533;U&#648;9&#65533;&#65533;*&#65533;&#65533;&#65533;&#65533;&#65533;()+,*ae*u&#65533;&#65533;Wf+2&#65533;&#65533;&#65533;VY&#65533;;&#902;&#65533;&#65533;Y
&#65533;p&#65533;&#65533;5&#65533;&#65533; &#65533;&#65533;&#65533;&#65533;&#65533;Oh&#65533;j&#65533;_a&#65533;$&#65533;^r
&#65533;&#65533;&#65533;h&#65533;F/&#65533;&#65533;&`B&#65533;A&#65533;A+HC7dC2&#65533;+&#65533;4&#1302;g7LC.X@&#65533;&#65533;&#65533;
&#65533;&#65533;W&#65533;&#65533;&#65533;&#65533;t&#65533;&#65533;&#65533;ZPL`&#65533;&#65533;&#65533;TBI&#65533;LA&#65533;&#65533;@&#65533;&#65533;@&#65533;#<C:&#65533;*&#65533;&#65533;&#65533;D&#65533;P,&#65533;(&#65533;&#65533;&#65533;q&#65533;@B&#65533;k~&#65533;8&#65533;&#65533;&#65533;&#65533; &#65533;&#65533; &#65533;&#65533;&#65533;&#65533;&#65533;D&#65533;@`&#65533;,( d 	&#65533; l&#65533;&#65533;&#65533;g&#65533;T;&#65533;&#65533;O&#65533;&#65533;
t&#65533;&#65533;&#65533;a6&#65533;L |&#65533;"XB&#65533;&#65533;A"lB&#65533;T&#65533; &#65533;YT&#65533;C&#65533;@&#65533;a&#65533;D&#65533;<&#65533;&#65533;V.&#65533;8(%&#65533;U&#41004;z&#65533;&#65533;&#65533;&#65533;hr&#65533;&#65533; &#514;8&#65533;&#65533;_&#65533;&#65533;^zY&#65533;!7@&#65533;1$7 _9tC4D&#65533;eJ&#65533;&#65533;&#65533;&#65533;&#65533;&#65533;&#65533;&#65533;JI&#65533;&#65533;x&#65533;&#65533;&#65533;&#65533;h66&#65533;u<ot&#65533;,/&#65533;i&#65533;&#65533;^&#65533;4B&#65533;r&#1873;Fc&#65533;^c&#65533;:c&#65533;&#65533;cqXG&#65533;#&#65533;&#65533;y&#65533;&#65533;:&#65533;#&#65533;	&#65533; &#65533;&#65533;q]&#65533;&#65533;X&#65533;l
h&#65533;&#1185;*&#65533;$d.&#1618;&#65533;&#22594;KRN&#65533;&#65533;&#65533;&#65533;N&#65533;@bX&#65533;=&#65533;.&#65533;&#65533;I?&#65533;&#1954;&#1417;&#65533;&#65533;&#65533;:&#65533;C7\&#65533;6&#65533;sX&#65533;6&#65533;&#65533;)&#65533;Cv&#65533;,I&#65533;VZ&#65533;&#65533;-
&#65533;&#65533;qK&#65533;&#65533;m&#65533;&#65533;&#65533;]&#65533;&#65533;&#65533;4&#65533;&#65533;&#65533;d&#65533;+:&#65533;&#65533;1&#65533;&#1556;&#65533;!&#65533;&#21681;&#65533;#=|8&#65533;e&#65533;C&#65533;&#65533;&#65533;&#65533;m&#65533;&#65533;N&#564;x&#65533;&#65533;]&#65533;,u&#65533;&#517;&#65533;&#65533;&#65533;)&#65533;^&#65533;8&#65533;&#65533;&#65533;&#65533;1Z&#65533;_1&#65533;&#65533;
&#65533;(&#65533;&#65533;&#65533;&#65533;q&#65533;&#65533;&#65533;bi&#65533;&#65533;_&#65533;&#65533;&#65533;F&#65533;&#65533;&#65533;5&#65533;&#65533;&#65533;&#65533;&#65533;#&#65533;A,&#65533;!&#65533;B&#65533;
,xB)4&#65533;&#65533;&#65533;&#65533;tpC5&#65533;)B&#65533;&#1344;&#65533;&#65533;&#65533;}&#65533;t &#65533;q 
&#65533;&#65533;&#65533;&#65533;f&#65533;V&#65533;&#65533;@&#65533;&&#65533;A&#65533;&#65533; &#65533;HB&#65533; &#65533; &#65533;A'8&#65533;8X&#65533;#,&#65533;<&#65533;A&#65533;&#154;q&#65533;&#65533;&#65533;&#65533;&#65533; &#1792;
l&#65533;&#65533;&#65533;&#65533;&#65533;&#65533;x&#65533;@@, |&#65533;&#65533;&#65533;p&#65533;@@&#65533;(&#65533;ls	&#65533;p&#65533;&#65533;&#65533;&#65533;&#65533;&#1820; &#400;[	\Z{&#65533; X &#65533;&#65533;g B$&#65533;&#65533;&#65533;@&#65533;' "(&#65533;&#65533; NW&#65533;&#65533; <&#65533;7G@L&#65533;&#65533;-&#517;C8&#65533;>&#65533;&#65533;&#65533;&#65533;&#65533;V&#65533;&&#65533;E&#65533;&#65533;&#65533;&#65533;&#65533;^N&#65533;:&#65533;&#65533;4&#65533;0&#65533;&#65533;+6&#65533;j,&#255;&#780;1!&#65533;&#65533;wF&#65533;&#65533;.&#65533;wT)w&#65533;&#65533;Ri&#65533;ni&#65533;)T/&#65533;RKu@&#65533;SCuuPG5l5Sc&#65533;UGuU&#65533;R5&#65533;=&#65533;&#65533;$Pyx&#65533;&#65533;&#65533;}&#65533;&#65533;&#1516;&#65533;!&#65533;&#1557;U&#65533;7&#65533;K^&#65533;,&#65533;,i&#65533;&#65533;Q,u&#1584;z-e&#758;pQJ^&#65533;J&#65533;4&#65533;&#65533;&#65533;@&#65533;#L:d&#65533;&#65533;i&#65533;&#65533;&#65533;^&#65533;&#65533;&#65533;@
:&#65533;&#65533;|l&#65533;sC.z&#65533;`&#65533;&#65533;&#1653;vC&#65533;+l6&#65533;&#65533;&#2037;Lr&#65533;&#65533;&#822;&#65533;&#65533;&#65533;&#65533;&#65533;R&#65533;&#65533;&#65533;Q&#65533;n&#1608;Y&#65533;;&#65533;=&#65533;&#65533;E&#65533;'&#65533;R&#65533;&#65533;&#65533;&#65533;"1&#65533;f&#65533;F&#65533;&&#65533;&#65533;lo7&#65533;&#65533;*#&#65533;&#65533;&#65533;&#65533;&#65533;1&#65533;**&#65533;&#65533;&#65533;Ju&#65533;&#65533;X&#65533;&#65533;b&#65533;&#65533;&#65533;&#65533;+&#65533;&#12086;&#65533;&#65533;&#65533;T&#65533;&#65533;&#65533;57&#65533;*&#65533;*xB"t&#65533;&#65533;&#65533;%&#65533;1&#65533;B(<&#65533;%&#65533;4d&#65533;}<V5H2&#65533;&#65533;$&#65533;&#65533;&#65533;&#65533;c&#65533;&#65533;&#65533;.`@h&#65533;&#65533; &#65533; p h '&#65533;&#65533;x"&#65533;B* BTB%&#65533;!&#65533;&#65533;#&#65533;&#65533;&#65533;&#65533;+@8H&#65533;!&#65533;&#65533;0o&#65533;J5&#65533; M&#1536;&#65533; &#65533;&#65533;@&#65533; 
`&#65533;(@&#65533;&#65533;@&#65533;@&#65533; x&#65533;3(&#65533;&#65533;&#65533;&#65533;4&#65533;L 9'&#65533;&#65533;&#65533;&#65533;A(&#65533;=E&#65533;&#684;SN&#65533;m&#65533;	&#65533; 
d&#65533;9u&#65533;Z&#65533;a|A%,B0&#65533;&#65533;A&&#65533;B(0&#65533;UI&#65533;'xB(d&#65533;@8&#65533;&#65533;&#65533;P Rn4@D 4&#65533;$>"&#65533;&#65533;&#65533;z&#65533;?&#65533;%v&#65533;&#794;S&#65533;@C9P
&#65533;&#65533;X&#65533;&#168;K{Y9PC2$4xC&#65533;&#65533;F8\C38&#255;uz&#65533;
&#65533;&#65533;&#65533;&#65533;&#65533;r&#65533;&#65533;m&#65533;&#65533;~&#1558;&#65533;!P6Gr&#65533;8V&#65533;&#1409;c&#65533;n&#65533;vi5l&#65533;&#65533;XC&#65533;&#65533;{58&#65533;&#1061;&#65533;5&#65533;&#65533;&#65533;f&#65533;6Z&#65533;t4&#65533;4&#65533;&#65533;&#65533;&#65533;&#65533;H&#65533;}&#65533;o	&#65533; i&#65533;\&#65533;b&#65533;&#65533;5&#65533;&#777;&#65533;&#65533;&#65533;&#65533;:K&#65533;-<&#65533;c&#65533;h&#65533;&#286;C&#65533;&#65533;`<dk$&#65533;KRe#&#65533;&#65533;&#65533;Itu<@>&#647;&#65533;&#65533;m&#65533;5p&#65533;&#65533;X&#673;T&#65533;&#65533;&#65533;u/&#65533;&#65533;\&#65533;&#65533;S&#65533;W&#65533;&#65533;&#65533;&#65533;5W&#65533;?|&#65533;3&#65533;=&#65533;	&#65533;|v=Q&#65533;T&#65533;o&#65533;)G+C&#65533;&#65533;&#65533;&#65533;q+&#65533;(&#65533;.^F&#65533;&#65533;&#65533;&#65533;&#65533; &#65533;&#65533;&#65533;1}&#65533;K&#65533;&#65533;P&#65533;&#65533;&#65533;#&#743;$w&#65533;&#65533;&#65533;&#65533;v&#65533;&#65533;&#65533;V&#65533;v&#65533;&#65533;&#65533;&#65533;&#65533;_q&#65533;&#65533;&#1971;.:&#65533;&#65533;3&#65533;&#65533;*&#65533;*lp&#65533;&#65533;&#65533;&&#65533;&#65533;(D&#65533; (B*&#65533;4Hx5@&#65533;1&#65533;B)&#65533;&#65533;&#65533; &#65533;!&#65533;:0&#65533;&#65533;&#65533;\A&#1280;d&#65533;&#65533;&#65533;
 &#373;)&#65533;%&#65533;,d&#65533;"4&#65533;(d&#65533;&#65533;/&#65533;B&#65533;&#65533;x0H&#65533;7@&#65533;!&#65533;8&#65533;@&#65533;,&#65533;&#65533;&#65533;&#65533;&#65533;&#65533; &#65533;&#65533;&#65533;L&#65533;&#65533;&#65533;&#65533; T &#65533;# &#65533;' &#65533;; &#65533;a@&#65533;d@	&#65533;DL&#65533;&#65533;:+ ,&#65533;@b4FO&#65533;&#65533;T&#65533;&#65533;&#65533; 	&#65533;&#65533;&#65533; @&#65533;H!&#8391;	*&#800;&#65533;&#65533;%Z&#65533;&#65533;I&#65533;(RE}&#65533;&#65533;I&#65533;&#65533;*P&#65533;&#65533;&#65533;$L@9AeJ&#65533;,1x&#65533;@&#65533;%K	@&#65533;&#1025;&#266;&#65533;/&#65533;8&#65533;&#65533;N&#1913;q&#65533;&#785;W&#65533;\&#65533;s&#65533;&#397;3U&#65533;S&#65533;W&#1105;&#65533;6M6qT&#65533;~&#65533;FMZ5o&#65533;&#649;S&#65533;V&#65533;T&#65533;&#21402;s:&#65533;&#65533;&#1321;p&#325;&#1259;&#1847;o&#65533;&#65533;&#65533;&#65533;&#65533;_&#65533;&#1914;y&#65533;M&#65533;&#65533;m&#65533;oC<91bn&#65533;&#65533;Y&#65533;&#65533;-&#65533;&#65533;&#65533;&#65533;&#1714;a&#65533;v-&#65533;5k&#65533;J&#65533;N&#65533;Ys&#65533;&#1134;I&#65533;Fmz&#65533;&#65533;&#1015;&#65533;&#65533;&#65533;&#65533;&#65533;1&#65533;m&#65533;#&#65533;&#65533;&#65533;xq&#65533;&#65533;O\X&#65533;_&#65533;&#65533;&#65533;-m
U&#1850;v&#65533;&#65533;&#1115;'/<&#65533;&#65533;&#1845;c7^:t&#65533;&#1063;W&#65533;n]{&#65533;&#65533;&#1779;/&#65533;]&#65533;&#65533;&#65533;&#65533;&#65533;&#65533;~&#65533;&#65533;&#9287;&#65533; 0P&#65533;&#65533;&#65533;&#65533;.&#65533;&#65533;&#65533;&#959;&#65533;&#65533;&#65533;O&#65533;w0&#65533;&#65533;? |&#65533;&#65533;t&#65533;Igo~&#65533;&#65533;t&#65533;9/B&#65533;0<v&#65533;&#65533;i&#65533;o&#65533;&#65533;&#65533;3&#65533;t&#65533;1G&#484;&#65533;	&#65533;&#65533;r&#65533;RJ&#65533; &#65533;D&#65533;&#65533;%&#65533;&#65533;&#65533;&#65533;s@\G>&#65533;.&#65533;0;z&#65533;&#65533;&#65533;y&#65533;4&#65533;&#65533;&#65533;&#65533;&#65533;&#65533;A&#65533;R&#65533;&#65533;&#65533;.&#65533;vn\/&#65533;&#65533;Q&#65533;(&#65533;&#65533;&#65533;Gr&#65533;&#65533;&#65533;<&#65533;&#307;&#65533;&&#65533;+&#65533;q&#65533;t&#936;=jIB&#65533;&#65533;&#65533;&#549;&#65533;3&#65533;&#65533;:gGCL&#65533;&#65533;4U&#65533;O&#65533;[&#65533;&#65533;L&#1275;&#65533;&#65533;?&#65533;&#65533;
&#65533;J&#65533;zRUW&#65533;{2&#65533;s&#65533;!&&#65533;Q@&#4368;6&#65533;&#65533;DadC*I&#65533;d&#65533;I&#65533;g&#65533;&#65533;%8&#65533;&#65533;&#65533;6&#65533; &#65533;:&#65533;l`&#65533;(`X!&#65533;'&#784;#*v(bMhy&#271;Ml!&#65533;&#65533;8&#65533;f&#65533;<&#65533;B&#65533;T&#65533;&#65533;&#65533;C&#65533;@"&#65533;(&#65533;`&#65533; ~a&#65533;at&#65533;&#65533;a(&#385;&#65533;m&#65533;A.&#65533;&#65533;&#65533;x`&#65533;,&#65533;&#65533;&` h&#65533;Np!&#65533;pI&#2050;pb 4&#1536;&#65533;&#65533;J@&#65533;&#65533;r&#65533;&#65533;&#65533;L!P8&#65533;&#65533;@	(a&#65533;A<I&#65533;(&#65533;&#65533;$&#65533;@&#65533;&#65533;QB&#65533;&#65533;MY&#65533;	 &#1056;&#65533;0 &#65533;p &#65533;&#65533;X&#65533;&#65533;&#65533;$&#65533;9&#65533;&#65533;&#65533;&#65533;&#65533;X@&#65533;PH&#65533;~&#65533;&#65533;o&#65533;A&#65533;&#1084;&#137;Q&#675;k&#65533;&#65533;D-'&#65533;j&#65533;&#65533;F&#65533;;&#65533;$l&#65533;a&#65533;l*&#65533;&#65533;&#65533;+&#65533;&#65533;&#65533;&#65533;&#65533;l&#65533;)&&#14108;-&#65533;w&#65533;&#65533;&#65533;&#65533;$&#65533;&#65533;n&#65533;)&#65533;0&#65533;
&#65533;&#65533;&#752;&#65533;&#65533;k&#65533;&#65533;&#65533;&#65533;&#65533;7&#65533;&#65533;&#31479;&#65533;&#65533;&#34671;f4&#30591;&#65533;z&#65533;&#65533;&#410;-z&#65533;&#65533;&#65533;&#65533;&#1994;&#65533;&#65533;2m #.&#65533;&#65533;&#65533;_&#65533;&#65533;&#65533;&#65533;8&#65533;&#65533;@&#65533;&#65533;&#65533;&#65533; &#65533;u&#65533;&#65533;%&#65533;-&#65533;E&#65533;&#65533;Qy&#1073;&#65533;T&#65533;&#143;&#65533;&#65533;C%=&#65533;&#65533;&#961;0&#65533;w&#65533;&#65533;d&#65533;Q&#65533;B&#65533;&#65533;>&#65533;&#65533;&#65533;&#65533;K&#65533;&#65533;&#65533;&#65533;8c&#65533;t0&#65533;&#654;<&#65533;&#65533;Bnp>c&#65533;&#1004;@4&#65533;&#65533;&#65533;):D&#65533;&#65533;<&#65533;&#65533;&#65533;N&#65533;ST&#65533;b)&#65533;&#65533;h&#65533;&#65533;!"|`&#294;=V&#65533; {&#65533;&#65533;&#65533;&#65533;kdS&#65533;&#65533;&#65533;&#65533;,.x&#65533;b&#65533;d&#65533;S]&#65533;&#65533;&#65533;S&#65533;&#65533;&#65533;2&#383;&#270;-D"&#464;&#65533;8AJ0&#65533; |DUAI&#65533;J&#65533;&#65533;4U&#65533;R5&#65533;&#65533;&#65533;&#65533;u&#65533;R2&#65533;D&#65533;8&#339;e&#65533;5r&#65533;	JL"|PC&#65533;&#65533;:b&#65533;&#65533;#J![&#65533;b&#768;&#65533;-Q&#65533; &#65533;@&#65533; &#65533; ,&#65533; &#65533;8HB&#65533;`&#65533;&#65533; &#65533;&#65533;&#65533;/`a&#65533;#X&#65533;&#65533;X&#65533;0&#65533;o&#65533;&#65533;w&#65533;0&#65533;&#65533;&#65533;9\&#65533;&#65533;@&#65533;4&#65533;&#65533;BHa	P&#65533;B&#65533;&#65533;&#65533;&#1088;;&#65533;A&#65533;r &#65533; 2&#65533;&#65533;2f&#65533;&#65533; 6@@&#65533;\&#65533;0&#65533;
&#65533;&#65533;&#65533;&#65533; H&#65533;"&#65533;&#65533;&#65533;7&#65533;&#65533;@0&#1024;(&#65533;p
X&#65533;p&#65533; 7PA&#65533;	&#65533;&#65533;`8&#65533;@ P&#65533;&#65533;&#65533;&#65533;B&#65533;`Kl&#65533;&#65533;&#65533;&#65533;(D&#65533;T\M"E&#65533;&#65533;60&#65533;&#65533; =@N(V&#65533;L&#65533;p&#65533; x&#65533;&#65533;&#65533;&#65533;&#65533; r&#65533;x P&#65533;&#65533;2&#65533;a&#65533;?
O&#65533;~&#65533;!&#65533; &#65533;&#65533;&#65533;&#65533;&#65533;&#65533;&#65533;3&#65533;&#65533;k|cw&#65533;2&#65533;Q&#65533;htCx&#65533;&#65533;&#65533;&#65533;&#65533;&#65533;&#65533;N&#65533;&#65533;&#65533;R&#65533;&#65533;&#65533;&#65533;8&#65533;&#65533;&#65533;gnt&#65533;5&#65533;&#65533;L5`&#65533;l&#65533;&#65533;&#65533;&#65533;&#65533;&#65533;&#65533;Xs&#65533;&#65533;&#1846;&#65533;AMkX&#65533;&#65533;&#65533;&#65533;6&#65533;a&#65533;g &#65533;&#65533;g~&#65533;iKk@oTqwh&#65533;_:&#65533;!,mi&#65533;&#1825;&#1035;H&#65533;
f&#65533;>S*&#65533;&#65533;s&#65533;jhC&#65533;uo&#65533;`&#65533;&#65533;&#65533;B&#65533;&#65533;&#65533;|g&#65533;^&#65533;\9&#65533;Y&#65533;&#65533;D&#65533;&#65533;.=&#65533;&#65533;&#65533;&#65533;&#573;&#676888;&#65533;;&#65533;&#65533;&#65533;.&#65533;&#65533;yn&#65533;&#65533;q&#65533;	&#65533;|&#65533;^h&#488;Gaq:v)R&#65533;&#65533;h&#65533;&#65533;H&#65533;C&#65533;y&#65533;R&#65533;&#65533;.NVT^&#65533;&#65533;^&#65533;:&#65533;&#65533; DT&#65533;`&#65533;&#65533;>&#65533;8x&#65533;\&#65533;4&#65533;(uJ&#65533;&#65533;1&#65533;&#65533;&#1830;Q&#65533;w&#65533;&#65533;b&#65533;N&#65533;&#65533;XNWY&#65533;&#65533;$&#65533;)I&#65533;G1J1	E &#65533;{P&#65533;&#65533;&#65533;/&#65533;v&#65533;&#65533;#61
W&#65533;&#65533;h&#65533;!&#65533;&#65533;&#65533;@&#65533; O`&#65533;%X&#65533;WBj&#65533;&#65533;I&#65533;&#65533;&#65533;&#65533; &#65533;2&#65533;&#65533;&#65533;3&#65533;Q&#65533;^&#65533;&#65533;@,
&#65533;<&#802;d&#65533; &#65533;&#65533;(,&#65533;A`&#65533;d &#65533;&#65533;&#65533;?xX$&#65533;&#65533;&#65533;&#65533;z&#65533;&#65533; .PA
&#65533;&#65533;&#65533;&#65533;2I&#65533;&#65533;&#65533;8&#65533;e&hAd &#65533;&#65533; #&#65533;&#65533;P `&#65533;@
^&#65533;&#65533;&#65533;hG;i&#65533; p&#65533;$p&#65533;X(&#65533;&#65533;&#65533;x&#65533;&#65533;Z'@1&#65533;M'x  &#65533;&#65533; _]&#65533;@l\&#65533;@J*&#65533;-B&#65533;Ti &#65533;&#65533;10&#65533;&#65533;#&#65533;-&#65533;A:+&#1007;&#65533;&#65533;&#65533;w&#65533;c&#206;&#65533; 2&&#65533;;Bi&#65533;&#65533;&#65533;&#65533;2&#65533;&#65533;s&#65533;a&#65533;9&#65533;J2&#65533;&#1403;C&#65533;.&#65533;&#65533;-&#65533; s|c&#65533;&#65533;&#65533;m&#65533;&#65533;<&#65533;>O{&#65533;&#65533;&#65533;f&#65533;Gv&#65533;Q|&#65533;3&#65533;&#65533;&#65533;&#65533;u&#65533;>&#65533;&#65533;un&#65533;>Cw&#65533;&#65533;&#65533;9 &#65533;hG&#156;c&#65533;&#65533;&#65533;&#65533;_6&#65533;&#65533;`&#65533;&#65533;Ty2@!&#65533;&#65533;&#65533;1&#65533;&#65533;&#65533;&#65533;)&#65533;&#65533;Z&#65533; &#65533;i&#65533;&#65533;&#65533;&#65533;&#65533;&#65533;&#65533;s&#65533;q&#65533;&#65533;&#65533;#-!8&#65533;&#65533;&#65533;&#65533;&#65533;&#65533;Z&#65533;E&#65533;	#&#65533;&#65533;&#65533;%nv*&#65533;#&#1379;&#65533;&#65533;rx&#65533;&#65533;5r&#65533;&#65533;&#65533;&#65533;\&#65533;&#65533;&#65533;&#65533;&#65533;q&#65533;&#65533;&#65533;&#65533;&#65533;&#58797;&#65533;Z&#65533;8&#65533;&#65533;&#65533;&#65533;M&#65533;&#13386;&#65533;NF&#65533;r&#65533;&#65533;&#65533;&#65533;&#65533;&#65533;&#65533;&#65533;&#65533;&#65533;&#65533;G%)%r&#65533;I&#65533;&#65533;&#65533;&#65533;H&#65533;@	,&#65533;".BM&#65533;&#65533;
A&#65533;&#65533; &#65533;
&#65533; &#65533;&#65533;&#65533;@!p&#65533;8&#65533; H&#65533;&#65533;&#65533;&#65533; P &#65533; &#65533;`&#65533; &#1822;&#65533;h&#65533;&#65533;&#65533;&#65533;&#65533;&#65533;&#65533;
&#65533;@N&#65533;&#65533;a)&#65533;!&#65533;&#65533;^&#65533;l&#65533;&#65533;@n!&#65533;&#65533;x&#65533;&#65533;&#65533;&#65533;I&#65533;&#65533;	&#65533;Z&#65533;d &#65533;z &#65533;&#65533;&#65533;
&#65533;&#65533;&#65533;&#65533;M&#65533;&#65533;x y&#65533;&#1562;&#65533;&#65533;&#65533;< P%&#65533;&#65533;&#65533;rBN l&#65533;&#65533;&#65533;v&#65533;\`,&#65533; &#65533; &#65533;&#65533;X&#65533;Z&#65533;&#65533;&#65533;&#65533;&#65533;&#65533;j&#65533;@a&#65533; &#65533;&#65533;<A&#65533;>!2b#&#65533;&#65533;&#65533;"`&#1916;&#65533;&#65533;&#65533;&#65533;j0&#65533;&#65533;>`&&#65533;&#65533;@&#65533;V&#65533;&#65533;IQ&#65533; &#65533;B&#65533;&#65533; &#65533;&#11556;0&#65533;/&#65533;&#65533;o&#65533;&#65533;&#65533;&#65533;&#65533;&#65533;A&#65533;a&#65533;&#65533;&#65533;&#65533;&#65533;&#65533;a&#65533;&#65533;D&#65533;K/&#65533;&#65533;&#65533;$&#464;&#65533;Q&#65533;&#65533;/&#65533;&#65533;1&#65533;&#65533;K&#65533;&#65533;0(&#65533;x@&#65533;6^&#65533;&#65533;v&#65533;&#65533;&#65533;&#65533;6C4F&#65533;4bC5h#5&#65533;}d&#65533;w&#65533;&#65533;&#65533;q&#65533;&#65533;&#65533;&#65533;qy&#65533;&#65533;&#65533;b&#65533;&#65533;A&#65533;4&#65533;&#65533;&#65533;&#65533;&#65533;$&#65533;&#65533;&#65533;L &#65533;E&#65533;#&#65533;^D&#65533;&#65533;o"&#65533;?&#65533;HL&#65533;!C&#65533;kC0&#65533;&#65533;+&#65533;\&#65533;"&#65533;K?&#65533;&#65533;&#65533;6&#65533;&#65533;&#65533; &#65533;A.f&#65533;&#65533;R&#65533;c@&#65533;c&#65533;&#65533;&#708;&#65533;C@r&#1155;p&#65533;&&#65533;&#65533;&#260;F&#65533;H&#65533;B&#65533;&#65533;6%P&#65533;&#65533;&#65533;&#1538;&#65533;&#65533;&#65533;j&#65533;&#65533;&#65533;&#65533;&#65533;&#65533;&#65533;&#433;*&#65533;2&#65533;&#65533;x&#65533;&#65533;1@&#65533;3&#65533;&#65533;1&#65533;3&#65533;~z&#65533;&#65533;&#65533;O&#65533;S&#65533;2P.&#65533;&#65533;x&#65533;vbLS(&#65533;<&#65533;l=&#65533;R&#65533;,&#65533;,&#65533;&#65533;&#65533;!JB&#65533;=&#65533;r&#65533;Jl/'%R&#65533;&#65533;-&#65533;&#65533;h&#65533;I%&#590;:ZL&#65533;d&#65533;&#65533;aA A&#65533;@h &#65533;&#65533;	&#65533;&#65533;
&#65533; "!^&#65533; &#65533;
t :&#65533;&#65533;m>&#65533;6&#65533;@&#65533; &#65533;@	~&#65533;
&#65533;~&#65533;2&#65533;&#65533; !"a&#65533;!&#65533;,~&#65533; ~&#65533;&#65533;`&#65533;&#65533;&#65533;&#65533;&#65533; 	&#65533;&#65533;&#65533;&#65533;&#65533;n&#65533;t&#65533;J&#65533;iX j&#65533;b"&#65533;&#65533;&#65533;I(&#65533;&#65533;&#179;p |@>&#65533;^&#65533;J8&#65533;4J%&#65533;&#65533;&#65533;Mn &#65533;>&#65533;&#65533;=&#65533;fF&#65533;:&
&#65533;p.@<@L`&#65533;FB &#65533;Z 2&#65533;&#65533;@&#1536;B&#65533;0&#65533;?&#65533;&#65533;<!:!`&#65533;` &#65533;&#65533;
&#65533; L&#65533;&#65533;&#65533;g&#65533;: &#65533;&#65533;R @ 67&#65533;B#j&#65533;%L&#65533;&#65533;/&#65533;v&#65533;)&#65533;&#65533;&#65533;&#65533;2&#65533;bg&#65533;&#65533;&#65533;&#65533;&#65533;&#65533;x&#65533;&#65533;&#65533;&#65533;r&#65533;&#65533;&#65533;L&#65533;&#65533;&#65533;.&#65533;&#65533;&#522;&#65533;&#65533;&#65533;Q&#33770;&#65533;M&#65533;&#65533;&#65533;&#65533;&#65533;)&#65533;g&#65533;&#65533;G&#65533;&#65533;+&#65533;2|&#65533;{&#65533;&#65533;z&#65533;&#65533;P&#65533;G{&#65533;&#65533;&#65533;a|&#65533;&#65533;4&#65533;Q{l#7&#65533;&#65533;z&#65533;&#65533;&#65533;&#65533;&#65533;3&#65533;{&#65533;S&#65533;&#65533;+&#65533;4~&#65533;&#65533;&#65533;&#65533;/&#65533;&#65533;&#65533;&#65533;&#65533;J&#65533;A&#65533;(&#65533;&#65533;C&#65533;&#65533;&#977;&#65533;&#16550;&#65533;f&#65533;&#65533;&#65533;&#65533;V&#65533;K&#65533;"W}&#65533;&#65533;&#65533;&#65533;FR&#65533;&#1576;&#65533;a&#65533;&#65533;U&#65533;&#65533;F&#65533;&#65533;.o&#65533;V&#65533;&#65533;&#65533;&#65533;&#65533;&#65533;Z&#65533;&#65533;B/Z%&#65533;$}X'&#65533;&#65533;:)H&#65533;&#272;&&#65533;&#65533;&#65533;&#65533;)&#65533;&#65533;j&#65533;&#65533;&#65533;.2&#65533;C+K&#65533;7J&#65533;&#1396;&#65533;p&#15948;&#244;&#65533;&#65533;&#65533;tHT$&#65533;&#65533;`B&#65533;&#65533;/&#65533;O&#65533;&#65533;h=N&#21524;&#64674;&#65533;Rv&#65533;.&#65533;&#65533;/&#65533;$D4&#65533;*,&#65533;01 ]&#65533;<&#65533;$.<	.&#65533;Q&#65533; o-&#65533;&#65533;&#65533;ad!!&#65533;$&#65533;`v&#65533;>`	&#288;&#65533;&#65533;&#65533; &#65533;&&#65533;&#65533;&#65533;(&#65533;&#65533;&#65533;&#65533;&#65533;hm&#65533;&#65533;A4&#65533;&#65533;&#65533;.&#65533;~&#65533;&#65533;&#65533;&#65533;h)&#65533;&#65533;ax&#65533;
!&#65533;&#65533;&#65533;!&#65533;!&#65533;&#65533;
y`&#65533;r&#65533;R@i&#65533;&#65533;X&#65533;^&#65533;Jj&#65533;
u&#65533;f@r`&#65533;o&#65533;m0`>@&#65533;j&#65533;8&#65533;&#65533;&#65533;&#683;'&T <&#65533;-&#65533;TV&#65533;&#65533;&#65533;C&#65533;&#65533;DWt'@8&#65533;&#65533;&#65533;&#65533; 	&#65533;&#65533;&#65533;*!4&#65533;4a#&#65533;&#65533;0,aZ &#65533;F&#65533;
&#65533;f>&#65533;&#65533;wd*&#65533;H@`&#65533;T&#65533;*&#65533;m&#65533;&#65533;&#65533;&#65533;l&&#65533; &#65533;&#65533;/ &#65533;]!V-c/T&#65533;p&#65533;&#65533;&#65533;n(*&#65533;&#65533;&#65533;&#65533;&#65533;&#65533;&#65533;1&#65533;&#65533;&#65533;&#65533;1&#65533;:&#65533;s&#65533;&#65533;&#65533;&#65533;~^&#65533;W1&#65533;7&#65533;k&#65533;&#65533;&#65533;&#65533;&#1397;&#65533;Q&#65533;P&#65533;&#65533;&#65533;&#65533;,&#65533;&#65533;&#65533;&#65533;!&#65533;&#65533;Z&#65533;5$U5&#65533;Q3&#65533;&#65533;Pq&#65533;&#1393;&#65533;1&#65533;&#65533;x(K&#65533;&#65533;&#65533;&#65533;&#1154;&#65533;&#65533;V&#65533;`C2&#65533;&#65533;&#65533;>&#65533;C&#65533;&#65533;&#65533;S&#65533;CT&#65533;K&#65533;&#65533;&#65533;&#65533;&#65533;&#1159;&#65533;&#65533;b&#65533;`Yh< &#65533;&#588;&#65533;&#65533;lD$&#65533;U<&#65533;&#65533;&#65533;t&#65533;G&#65533;&#65533;(&#65533;#&#65533;:&#1441;#&#65533;&#65533;$&#65533;&#65533;&#65533;CM"&#65533;L&#65533;&#1537;BrW&#65533;&#65533;&#65533;&#65533;1-l.*%)-&#65533;\&#65533;OK]&#65533;&#65533;&#488;h&#65533;F&#708;)&#65533;)&#65533;j1&#65533;~&#65533;'T&#65533;&#65533;&#65533;T&#65533;*&#453;&#65533;R&#65533;&#65533;((C&#65533;M&#65533;&#65533;R(l&#65533;&#65533;lP&#65533;&#65533;J9U$&#65533;-&#65533;01	&#65533;&#65533;oce&#65533;Il&#65533;I&6V&#65533;&#65533;IV&#65533;v&#65533;QD&#65533;,&#65533;&#65533;&#65533;A!&#65533;"&#65533;&#65533; 
t&#65533;f@o&#65533;&#65533;	&#65533;&#65533;&#65533;@&#65533;@G6&#65533;&#65533;_&#65533;&#65533;@&#65533;&#65533;	n@	&#694;&#65533;>&#65533; &#65533;v!`k&#65533;k)&#65533;a*&#65533;xa(! &#65533;&#65533;&#129;R&#65533;&#65533;&#65533;&#65533;l`X&#65533;&#65533;@@J@\`
d&#65533;&#65533;n .&#65533;a &#65533;&#65533;&#65533;&#65533;&#65533;&#65533;&#65533;SH &#65533;&#65533;&#65533;H%&#65533;n`ej&#65533;&#65533;&#65533;-BH&#65533;n &#65533;6B@&#65533;&#65533; 
@&#65533; "`&#65533;W&#1701;B 	&#65533;&#65533;&#65533;&#65533;&#65533;&#65533;2a4!0!>A&#65533;f &#65533;&#65533;@&#65533;Fq&#65533;n&#65533;f &#65533;oB.*&#65533;%(&#65533;Z&#65533;&#65533;eNf&#15109;?bP&#65533;&#65533;&#65533;2&#65533;&#65533;,Y&#65533;&#65533;&#65533;~ C&#65533;&#65533;z&#65533;r!&#65533;&#65533;&#65533;G&#65533;&#65533;L&#1015;zPCM&#65533;T}=x&#65533;N&#65533;&#65533;z&#65533;&#65533;&#65533;&#943;&#65533;z &#65533;Ag&#65533;&#65533;{&#65533;Q&#65533;8&#65533;&#65533;qQ&#65533;A&#65533;&#65533;&#65533;a&#65533;&#65533;&#65533;a&#65533;&#65533;23&#1191;D&#65533;,&#65533;4&#65533;g}<&#65533;&#65533;}&#65533;&#65533;&#65533;*&#12603;&#65533;!&#65533;&#65533;&#65533;&#65533;&#65533;&#65533;a&#65533;&#65533;&#65533;&#65533;&#65533;&#65533;$&#65533;>&#65533;(W	&#65533;6e&#65533;&#65533;&#65533;c&#65533;O1M&#65533;S&#643;.<&#1465;&#65533;R&#65533;&#65533;&#65533;.?e&#65533;r5&#65533;&#65533;H>Z&#65533;<kI&#65533;bQ&#65533;!Z&#65533;? d[&#65533;u#E&#65533;[&#65533;&#65533;&#65533;U[&#65533;&#65533; &#65533;M&#65533;&#65533;!e&#65533;&#65533;0&#65533;&#65533;@&#274;&#65533;&#65533;D6.&#65533;dN&#65533;{&#65533;W&#65533;N&#65533;N&#65533;&#65533;{+&#65533;]&#65533;#&#65533;&#65533;$&#65533;.:Ev&#65533;M&#19641;&#65533;*B&#65533;-&#65533;&#65533;$&#65533;4&#65533;&#65533;D\r$3&#65533;&#65533;[Q&#65533;&#65533;Nr&#499;&#65533;b&#65533;]\&#65533;W.4+*&#65533;&#65533;&#65533;Il&#65533;&#65533;&#65533;&#65533; !&#65533;@	jpy&#65533;&#65533;`	&#65533;&#65533;
&#65533; L`4T.`R &#65533;&#65533;&#65533;&#65533; 	7J&#65533;N&#65533;HAJ&#65533;&#65533;&#65533;&#65533;&#65533;&#65533;&#65533;&#65533;J&#65533;vb&#65533;:&#65533;h&#65533;&#65533;a&#206;&#65533;&#288;&#1546;&#65533;p_&#65533;G&#65533;&#65533;&#65533;T1&#65533;a`&#65533;&#65533;Pb7&#65533;&#65533;c&#65533;&#65533;o&#880;&#65533;&#65533;
e& @r-&#65533;&#65533; N8@t&#65533;&#65533;@X&#65533;" "&#65533;&#65533;%&#65533; &#65533;&#65533;@&#65533;`2!*a&#65533;-&#65533;z&#65533;*&#65533;&#65533;&#65533; &#65533;&#65533;&#65533;\&#65533;&P&#65533;8@&#65533;&#65533;&#65533;BNj,&#65533;&(&#65533;&#65533;8&#65533;=&#65533;n |!~c2.8&#65533;c&#65533;&#65533;C&#65533;6U|&#65533;A{&#65533;!naj&#65533;&#65533;j&#65533;{v{&#65533;&#65533;n6;&#65533;&#65533;a&#1845;&#65533;*&#65533;x&#65533;c2&#65533;&#65533;&#433;&#65533;DBP&#65533;'{&#36726;'&#65533;&#65533;&#65533;&#65533;&#65533;&#65533;&#65533;!&#65533;%;&#65533;&#65533;&#65533;&#65533;&#65533;&#65533;A&#65533;&#65533;a&#65533;&#65533;&#65533;&#65533;&#65533;{45&#65533;}#7(x&#65533;&#65533;X&#65533;&#65533;]&#65533;`&#65533;&#65533;&#65533;Q&#65533;&#65533;&#65533;&#65533;&#65533;!&#30401;&#65533;!n&#65533;iur&#65533;^&#65533;&#65533;|&#65533;&#65533;&#65533;A&#65533;&#65533;p&#65533;&#65533;&#65533;&#65533;>&0%E&#65533;0L&#65533;M)d&#65533;&#65533;{&#65533;&#65533;&#65533;D&#65533;&#778;d*&#65533;5)RL&#65533;\2&#65533;(J&#65533;a&#65533;ob&#65533;&#65533;&#65533;-<&#65533;dc&#65533;TU&#65533;A&#65533;A&#65533;&#65533;&#417; 1&#65533;$K&#1161;9R&#65533;&#65533;k&#65533;&#1099;W&#65533;&#65533;L&#65533;&#65533;&#65533;0&#65533;+SnD&#65533;5&#65533;&#65533;"&#65533;&#65533;P&#65533;.&#65533;&#65533;L&#65533;N&#65533;u&#65533;&#65533;&#65533;&#65533;&#65533;&#65533;&#65533;&#65533;&#65533;&#65533;&#65533;I&#65533;&#65533;&#65533;&#65533;'v&#65533;&#466;&#65533;s&#65533;\eIT&#65533;aQ&#65533;S?1&#65533;&#65533;r&#65533;&#65533;&#65533;Hy&#65533;&#65533;I&#65533;&#65533;&#65533;"K&#592;_)e&#65533;2&#65533;&#65533;&#65533;&#65533;&#65533;&#65533;a&#65533; &#65533;&#1056;	r`ff@p&#65533;&#65533;g&#65533;&#65533;&#65533;'B&#65533;B &#65533;&#65533;&#65533;@	l&#65533;&#65533;`&#65533;&#65533;&#65533;a6aXA&#276;C?&#65533;&#65533;HA &#65533;&#1585;Y&#65533;x&#65533;5&#65533;&#1719;p&#1730;&#65533;A&#65533;&#65533;&#65533;0Z&#65533; &#65533;C>xQ&#65533;&#65533;	/d&#65533;8y4`&#65533;&#65533;&#65533;&#793;.R&#65533;&#65533;&#65533;&#65533;&#65533;	"$(P&#65533;&#65533;&#1057;	0P&#1056;&#65533;&a&#65533;&#65533;@&#65533;&#65533; -`&#65533;&#65533;&#65533;)&#65533;&#65533;&#65533;&#65533;%
K&#65533;&I&#65533;4&#65533;R&Nl-&#65533;&#65533;QRb&#65533;D&#65533;&#65533;S&#65533;Q.\&#65533;&#65533;w&#65533;	2d&#65533;&#65533;&#65533;2`&#65533;&#65533;&#65533;A&#65533;`S&#65533;&#65533;5j&#932;a&#65533;&#65533;M[&#65533;l&#1784;&#65533;6&#65533;Mt5h&#1198;Mc&#65533;&#65533;2e&#65533;f#&#65533;T-`&#65533;&#65533;![\&#1649;`&#65533;R&#65533;
&#65533;l&#1715;e&#1068;]&#65533;6&#65533;st&#65533;&#1374;&#65533;-ztji&#934;A&#494;&#65533;Z&#65533;g&#65533;-;v&#65533;&#65533;]&#65533;&#65533;&#1419;}0d&#792;=&#65533;F&#65533;&#1651;j&#65533;&#65533;Ak&#396;4&#65533;@&#65533;5&#65533;&#65533;&#65533;&#65533;-&#65533;`&#65533;~6M3&#65533;@&#65533;}&#65533;8&#65533;&#1989;&#65533;Ts&#65533;&#65533;X&#65533;4&#1608;7&#840;&#65533;@c^2&#65533;1c&#65533;/&#65533;&#65533;&#65533;.2&#65533;(&#65533;-&#65533;&#1800;&#65533;,&#65533;&#65533;&#65533;&#65533;)&#65533;&#65533;&#65533;'&#65533;&#65533;5	%&#65533;H&#65533;&#65533;#&#65533;,&#65533;&#65533;!&#65533;,&#65533;H#&#65533;0"&#65533;%&#65533;P&#65533;&#65533;"&#1924;&#65533;&#65533;:^z&#65533;N:&#65533;&#65533;9&#65533;c&#65533;f&#65533;&#65533;&#65533;&#65533;CN9o&#65533;I&#65533;8r&#65533;Y&#65533;9u&#65533;&#65533;o&#65533;&#65533;8q&#65533;&#65533;8~&#65533;i&#65533;8&#65533;&#65533;	&#65533;&#65533;&#65533;&#65533;&#65533;f&#65533;&#65533;&#65533;3f:g&#65533;&#65533;&#65533;9dZJ&:&#35363;&#65533;&#65533;&#65533;&#65533;&#919;_&#65533;&#65533;h8&#65533;t&#65533;&#65533;3&#65533;`&#65533;6&#65533;l&#65533;&#1058;&#65533;&#65533;&#65533;N;&#65533;&#65533;k&#65533;&#65533;&#65533;&#65533;+&#65533;&#65533;&#65533;&#65533;&#65533;&#65533;{l&#65533;&#65533;
k*&#65533;&#65533;&#65533;I&#27873;~:-&#65533;&#65533;Z&#65533;&#65533;&#65533;in&#65533;-&#65533;&#65533;&#265;&:i&#65533;&#65533;&#65533;&#65533;&#65533; &#65533;&#65533;8&#65533;N8&#65533;3&#65533;&#65533;&#6715;&#65533;&#65533;&#65533;&#65533;&#65533;&#28486;
&#65533;7&#65533;&#65533;&#65533;&#65533;7L&#65533;7&#65533;&#65533;0&#65533;'&#65533;&#65533;&#65533;&#65533;x&#65533;M&#65533;G&#65533;&#65533;&#65533;6w&#65533;&#65533;&#65533;&#65533;&#65533;u&#65533;&#65533;*&#65533;w&#65533;&#65533;h&k&#65533;M&#65533;&#65533;&#65533;r&#65533;&#1800;&#65533;&#65533;&#65533;|&#65533;i&#65533;{&#65533;&#65533;&#65533;,&#65533;&#65533;&#65533;&#65533;&#65533;&#65533;&#65533;&#65533;o&#65533;&#65533;&#65533;+&#65533;&#1916;&#65533;&#65533;5nv&#65533;*u@A&#65533;i&#65533;&#65533;5&#65533;0S&#65533;)&#65533;p.&#65533;P&#65533;*&#65533;P&#65533;F&#65533;d&#65533;#&#65533;@7)&#65533;p"&#65533;5&#65533;&#1715;&#65533;&#65533;&#65533;&#65533;*&#65533;c-&#65533;D&#204;/&#65533;<sM7&#65533;`&#65533;I@&#65533;&#65533;B0&#65533;`&#65533;&#65533;]&#65533;ATpAN!&#65533;&#65533;B&#65533;&#448;C2t&#65533;z&#65533;+&#65533;p&#65533;`PA4&#65533;@%&#65533;8`{H&#65533;A
/&#65533;&#65533;&#65533;T&#65533; $&#65533;@&#65533;#`&#65533;.`&#65533;F^t&#65533;&#65533;%&#65533;P&#65533;#gMb&#65533;&#65533;&&#65533;8&#65533;&#65533;&#65533;&#65533;&#65533;&#65533;
@0A&#65533;&#65533;SP&#65533;l`G\&#65533;a&#65533; &#65533;&#65533;&#65533; &#65533;0h&#65533;&#656;5&#65533;A3^c4N&#65533;&#65533;4&#65533;&#65533;c &#65533;@&#65533;p&#65533;0&#65533;Bc&#65533;&#65533;-&#65533;&#65533;\&#65533;&#65533;&#65533;&#65533;E.V&#65533;R&#770;&#65533;PF1&#65533;1&#65533;Nc&#65533;&#65533;&#65533;&#65533;c,#;,&#65533;4&#65533;c0&#65533;B&#65533; &#65533;vq&#65533;&#866;&#65533;X)<&#65533;R&#65533;&#65533;&#65533;&#65533;D(P1\&#65533;&#65533;&#65533;(&#65533;/&#65533;!&#65533;_C&#65533;&#65533;&#65533;&#65533;cHCsl"&#65533;&#65533;&#65533;&#65533;d$#&#65533;{&#65533;&#65533;&#65533;&#65533;?2&#65533;&#65533;.~a&#65533;`&#65533;-&#65533;E0&#65533;&#65533;] C&#65533;&#517;0&#65533;&#65533;G&#65533;&#65533;&#65533;&#65533;/l$&#65533;V&#65533;&#65533;&#65533;h&#65533;)<&#65533;&#65533;T&#65533;r&#65533;&#65533;&#65533;&#65533;$"&#65533;&#65533;#)&#65533;&#65533;&#65533;&#65533;&#65533;9&#65533;AiH&#65533;&#1456;6 3g&#65533;&#65533;&#768;6&#65533;px&#65533;0&#65533;&#1317;/&#65533;jS&#65533;:&#503;&#65533;tM=&#65533;&#65533;M&#65533;&#65533;7&#65533;u&#65533;Au3]&#65533;R&#65533;&#65533;&#1045;&#65533;G}&#796;&#65533;D9&#65533;)&#65533;mZ&#65533;[&#65533;,&#473;&#65533;D&#65533;jzj&#65533;&#65533;"S&#65533;&#65533;&#1321;T}&#65533;&#1448;F7&#65533;&#65533;2n&#65533;&#65533;&#65533;Z&#65533;:F&#65533;&#65533;t@4Z&#65533;&#65533;DG&#65533;,RyIX&#65533;(E&#65533;Q/&#65533;i&#65533;&#65533;"i5&#65533;i&#65533;&#65533;&#65533;&#65533;\&#65533;&#65533;V&#65533;JZ&#65533;PQJ&#65533;c&#65533;&#65533;t&#65533;u&#65533;&#65533;[&#65533;zgO&#65533;N&#65533;&#1673;A&#65533;&#65533;&#65533;&#65533;&#65533;u	&#65533;]
[&#65533;Ls&#65533;&#65533;&#65533;&#65533;A&#65533;&#65533;&#65533;&#65533;t&#65533;&#65533;i&#65533;b&#65533;&#65533;&#65533;Uo&#65533;,5r6&#65533;&#65533;&#299;&#65533;&#65533;@&#65533;Yg&#65533;A&#65533;&#65533;}(&#65533;&#65533;&#65533;s&#65533;&#65533;&#65533;&#65533;h&#65533;S&#65533;&#198;&&#65533;&#65533;mc&&#65533;vJF&#65533;gD&#65533;h}5&#65533;&#65533;&#65533;f}(C&#65533;p(&#65533;6&#65533;&#65533;>&#65533;Y&#65533; ")AH`&#65533;#P&#65533;	&#65533;B l&#65533;hC&#65533;&#65533;,&#65533;&#65533;&#65533;-&#65533;+`G5~Q&#65533;&#65533;BlF1&#65533;&#65533;&#65533;m&#65533;&#65533;&#65533;p&#65533;J&#65533;&#65533;`l'&#65533;8&#65533;?&#65533;Q&#65533; &#65533;BR&#65533;&#65533;0&#65533;&#65533;&#65533;&#65533;&#65533;&#65533;&#65533;&#65533; &#65533; Z&#65533;l &#65533; &#65533;7(&#65533;uq&#65533;&#65533;`&#65533; 3XA	F &#65533;T &#65533;&#65533;&#65533;&#65533;x&#65533;&#65533;k&#65533;&#65533;#F&#65533;L\&#65533;&#65533;&#65533;&#65533;$6&#65533;	D&#65533;A&#65533;&#65533;&#65533;&#65533;>&#65533;@&#65533;&#65533;&#65533;&#65533;s&#65533;H&#65533;3&#65533;	e"#&#65533;&#65533;&#65533;0&#65533;&#65533;i$&#65533;&#65533;(F2&#65533;&#65533;&#65533;!r&#65533;t!&#65533;qb&#65533; &#65533;/tq&#65533;
&#65533;&#65533;&#65533;D,v&#65533;&#65533;Z&#65533;=&#65533;&#65533;/\&#65533;&#65533;N&#65533;B&#65533;!&#65533;1&#65533;!&#65533;j8&#65533;&#65533;&#65533;q~&#65533;H!&#65533; 8 BF1&#65533;&#65533;\&#65533;B&#65533;X&#65533;(,&#755;<b&#65533;P&#65533;!
a'&#65533;&#65533;(&#65533;" A	Lp&#65533;&#65533; &#65533;*^&#65533;*&#65533;b&#1316;f&#65533;+dQ[&#65533;&#1397;&#65533;E,bQhT&#65533;&#226; &#65533;(@1
[&#65533;]&#65533;&#65533;'z&#65533;&#65533;NpB&#65533;&#65533;&#65533;0q&#65533;J&#65533;TB&#65533;k&#65533;"!&#65533;D b&#1672;HD"1@&#65533;!x&#65533;&#65533;&#65533;p&#65533;9&#65533;a&#65533;&#65533;.&#65533;&#65533;&#65533;&#65533;&#65533;3&#65533;&#65533;&#65533;d/&#65533;&#65533;6&#65533;&#65533;b &#65533;&#65533;2&#65533;f8&#65533;P2&#65533;&#65533;f&#65533;&#65533;1&#65533;P&#65533;n&#65533;&#65533;&#65533;&#65533;&#65533;&#65533;x&#65533;O&#65533;,&#65533;u&#65533;Bi|&#65533;&#65533;t&#65533;7>/8}&#65533;F&#65533;&#65533;&#65533;Ml&#65533;IS&#1698;V&#65533;&#65533;iM&#65533;A&#65533;i
M&#65533;&#65533;&#65533;a&#65533;t&#65533;&#65533;&#65533;<9&#65533;@&#65533;P&#65533;
&#65533;&#65533;&#65533;&#65533;&#65533;&#65533;G
q6&#65533;)Rmb&#65533;&#65533;/&#65533;&#65533;&#65533;&#65533;)MM8&#65533;t~&#65533;&#65533;&#65533;J&#65533;.&#65533;i=&#65533;&#615;wb&#65533;\tj&#65533;&#1537;J&#65533;o}<P&#65533;&#65533;&#65533;&#65533;Bvs&#65533;&#65533;&#65533;d&#1600;&#65533;&#65533;
Ji&#65533;0&#65533;&#65533;Q2&#65533;&#65533;w&#65533;&#65533;&#65533;&#65533;L&#884;&#205;&#65533;&#65533;:&#65533;(h5&#65533;wfC&#65533;x&#65533;c&#65533;&#65533;&#65533;+G&#65533;&#1417;&#65533;&#65533;&#65533;h&#65533;&#65533;&#65533;&#65533;K&#65533;Wl&#65533;&#65533;&#65533;N&#65533;`{8&#65533;&#65533;~&#65533;&#65533; 3&#65533;qdf &#65533;&#65533;&#65533;&#65533;(a&#65533;,D&#65533;	G&#65533;&#65533;`&#65533;&#65533;`l& &#65533;&#65533;&#65533;"Xa
D0L&#65533;&#65533;a&#770;&#65533;P0&#65533;&#1101;&#1052;&#65533;4&#65533;&#65533;7&#65533;&#65533;&#65533;\&#65533;&#65533;&#65533;Es&#65533;Q&#65533;]&#65533;&#1712;&#65533;2VA&#65533;&#65533;&#65533;&#65533;t-PA&#65533;2&#65533;x&#65533;9&#65533;&#65533;P*&#65533;,&#65533;&#65533;&#65533;-&#65533;|,&#65533;#&#65533;?&#65533;1p&#65533; &#65533;&#65533;;rA 
07&#65533;:@2&#65533;$&#65533;&#65533;&#65533;&#65533;0V&#65533;W@x&#65533;@	&#65533;P
&#65533;pk&#65533;&#65533;&#65533;	&#65533;&#65533;x&#65533;;0 &#65533;>&#65533;&#65533;&#65533;
c&#65533; &#65533;Ux&#65533;&#65533;"&#65533;*`! ,&#65533;&#65533;&#65533;%&#65533;&#65533;F&#912;&#368;DT6!&#65533;B,&#65533;A&#65533;&#65533;&#65533;&#65533;&#65533;&#65533;&#65533;&#65533;	&#65533;p#&#65533;&#65533;
&#65533;`&#65533;@&#65533;&#65533;
V
&#65533; &#65533;&#65533;B&#65533;p&#65533;&#65533;&#65533;@#&#65533;I&#65533;&#65533;pD&#65533;bF&#65533;&&#65533;&#65533;&#65533;&#65533;	&#65533;0	&#65533;&#65533;&#65533;&#65533;v&#65533;&#65533;vPt&#65533;&#65533;&#65533;Hs o&#65533;Lr0u&#65533;z&#65533;`i&#65533; 	Y&#65533;P&#65533;$&#65533;&#65533;&#65533;&#65533;h&#65533;	&#65533;&#65533;&#65533;&#65533;V&#65533;&#65533;}&#65533;&#65533;&#65533;~&#65533;~&#65533;&#1990;x&#65533;&#1798;&#65533;x`w&#65533;&#65533;xp&#65533;&#65533;&#65533;&#65533;r&#884;K&#65533;o&#65533;6cpb&#65533;&#65533;_&#65533;\ &#65533;&#65533;&#65533;&#65533;h&#65533;&#65533;&#65533;&#65533;]&#65533;T@&#65533;[&#65533;&#65533;\&#65533;^ c &#65533;&#65533;&#65533;&#65533;d&#65533;jpdP&#65533;pWYp&#65533;&#65533;P''*v&#65533;u&#65533;trDU(eWqkg&#65533;w&#65533;&#65533;&#65533;3&#65533;&#65533;/CC0&#65533;T&#65533;&#65533;/&#65533;/&#65533;Om&#65533;&#65533;&#65533;P&#65533;&#65533;R&#65533;3&#1728;s&#65533;&#65533;O=&#65533;u uu&#65533;&#65533;O&#1458;r|)(&#65533;&#65533;&#65533;&#65533;((gN&#65533;&#65533;MU&#65533;M&#65533;bN(&#65533;O&#65533;dM&#65533;'&#65533;&#65533;O&#65533;&#65533;P&#65533;$M6&#65533;v&#2002;'jyO&#65533;2/ 3(&#65533;&#65533;N&#65533;qf&#65533;vN1&#65533;&#65533; &#65533;&#784;C&#65533;{&#65533;&#65533;&#65533;&#1040;u&#65533;&#65533;&#65533;X&#65533;pd&#65533;&#65533;Ay&#65533;@Y&#65533;&#688;!teUbs&#65533;C "&#65533;&#65533;C&#65533;&#65533;&#65533;&#65533;&#65533;&#65533;&#65533;1D&#65533;&#65533;&#65533;{&#65533;&#65533;&#65533;&#65533;TW&#65533;W&#992;H&#65533;&#65533;!LV&#65533;&#65533;&#65533;X&#65533;IHGF&#65533;&#65533;&#65533;&#65533;&#1626;&#65533;1&#65533;g&#65533;&#65533;&#65533; &#65533;&#65533;
&#65533;&#65533;T 8&#65533;: 3&#65533;&#65533;$ &#65533;&#65533;1`g0> M 	&#65533;&#65533;g&#65533;&#65533;
&#65533; 
&#65533;&#65533;&#65533;&#65533;x"+>)&#65533;&#65533;	&#65533;@&#704;&#65533; &#65533;P&#65533;&#640;&#65533;&#65533;^&#65533;( 6'0;&#65533;&#65533;&#65533;e &#65533;&#65533;?$&#65533;&#65533;&#65533;)&#65533;&#65533;w&#65533;&#65533;| &#65533;&#65533;&#65533;p &#65533;c;Tq  .@2&#65533;&#65533;-0&#65533;
p;@.0cP&#65533;@
&#65533; j&#65533;&#65533;	G"	~&#65533;G&#65533;'&#65533; Bq 
&#65533; &#65533;_
&#65533;]/c&#65533;&#65533;!00@&#65533;0eT&#65533;j$:eCV&#65533;UVy*fF&#65533;f&#65533;&#65533;&#65533; &#65533;&#65533;
&#65533;`	&#65533;&#65533;
&#65533;p
&#65533;Pl&#65533;&#65533;
&#65533;&#65533;
&#65533;&#65533;&#65533;&#65533;&#65533;
&#65533; `F&#65533;&#65533;
&#65533;
A&#65533;	&#65533;P	&#65533;&#65533;&#65533;&#65533;a&#65533;0%&#65533;&#65533;&#65533;&#65533;&#65533;&#65533;&#65533;x&#65533;&#65533;&#65533;&#65533;Lm&#65533;j&#65533;Km&#65533;&#65533;&#65533;&#65533;&#65533;:oa&#65533;&#65533;c&#65533;F&#65533;V&#65533;Z&#65533;p&#65533;j&#65533;&#65533;&#65533;&#65533;Jpi`` e _P&#65533;&#65533;:p` &#65533;cpo&#65533;&#65533;&#65533;\&#65533; 	&#65533;&#65533;&#65533;[&#65533;`&#65533;ZP&#65533;Xp&#65533;&#65533;&#65533;S&#65533;X0&#65533;^ a&#65533;&#65533;&#65533;&#687;&#65533;&#65533;&#65533;&#1710;&#65533;8&#65533;&#65533;:&#65533;&#65533;Z&#65533;aP&#65533;	yg&#65533;&#65533;:p&#65533;Z&#65533;e`&#65533;&#65533;p{E&#10390;aG'Y&#65533;&#65533;i9Nqy.S&#65533;S%&#65533;qm&#65533;q&K&#65533;&#1490;JU0&#65533;3&#65533;. &#65533;31[&#65533;r&#65533;&#65533;&#65533;&#65533;0"&#65533;!&#65533;%&#65533;&#65533;&#65533; Om2&&#1412;&QiO&#65533;R&#65533;,7&&#65533;p;&#369;Y)v&#65533;(t&#65533;qw&#65533;N&#65533;&#65533;vrSoR&#65533;&#65533;b(&#65533;reRe&#65533;R|b&#65533;VI(pB&#65533;&#65533;&#65533;*&#65533;1V#(&#65533;&#181;T+rw&#65533;&#65533;^&#722;S4&#1792;&#65533;W&#65533;9z&#65533; &#65533;&#65533;&#65533;j&#65533;&#65533;&#65533;I&#65533;K&#65533;G&#65533;&#65533;&#65533;&#65533;&#65533;&#65533;&#65533;&#65533;&#65533;WW&#65533;&#65533;D:TC&#65533;'&#65533;&#65533;&#65533;&#65533;&#65533;zK&#65533;&#65533;q&#65533;&#65533; &#65533;&#65533;&#65533;kx&#65533;o&#65533;&#65533;g&#65533;&#65533;&#65533;"&#65533;&#65533;{j&#65533;&#65533;&#896;&#65533;&#65533;&#65533;y&#65533;[eE&#1467;&#65533;Pen&#65533;&#65533;&#464;&#65533;r&#65533;U&#65533;&#65533; 
&#65533;&#65533;I&#65533;9&#65533;Y4&#65533;@:9'@# &#65533;Y=0q @&#65533;q&#65533;
&#65533; &#65533;&#65533;
;&#65533;
&#65533;@g&#65533;EDd3z&#65533;&#65533;&#65533;	&#65533;0	&#65533;&#65533;&#65533;Kd &#65533;A&#65533;&#65533;
&#65533;@/@Zh&#65533;)`9&#65533;u&#1701;&#65533;e&#65533;&#65533;c6f&#65533;H&#65533;6+p&#65533;@&#65533;&#65533; &#65533;*&#674;&#65533;&#226;p;-&#65533; &#65533;#K&#65533;1&#65533;&&#65533;:&#65533;90&#65533;cB&#65533; w &#65533;&#65533;	&#65533;$&#65533;p	&#65533;0J&#65533;>&#65533;@ |&#65533;&#65533;&#65533;&#65533;&#65533;[&#65533;`@?&#65533;A_&#65533;c&#65533;]X3Pz&#65533;	&#65533;j&#65533;&#65533;
&#65533;&#65533;
&#65533; &#65533; fe&#65533;#7&#65533;&#65533;
&#65533;&#65533;
&#65533;@h<&#65533;
>"
&#65533;&#65533;&#65533;&#65533;&#65533;p	&#65533;&#65533;&#65533;&#65533;i!	&#65533;&#65533;&#65533;&#65533;&#65533;	&#65533;&#65533;
]&#65533;	X&#65533;&#65533;~&#65533;&#65533;X&#65533;H&#65533;&#65533;&#65533;&#65533;f &#65533;&#65533;z&#65533;&#65533;&#65533;phL&#65533;&#65533;&#148;e&#65533;&#65533;Y`4&#65533;U`&#65533;%U&#65533;V 4XSp&#65533;<S@UPT&#65533;&#65533;V&#65533;ZPWP&#65533;T`&#65533;&#65533;&#65533;&#65533;\Y&#749;&#65533;&#65533;T &#65533;&#65533;&#65533;&#65533;|[&#65533;U&#65533;&#809;<&#65533;W &#65533; &#65533;&#65533;&#65533;jW&#65533;&#65533;*&#65533;&#65533;T&#65533;&#65533;&#65533;W&#65533;&#65533;&#65533;'&#65533;C&#65533;a &#65533;&#65533;&#65533;&#65533;a&#65533;&#65533;b&#65533;&#65533;&#65533;&#65533;&#65533;&#65533;&#65533;Y&#65533;tMWOM&#65533;q)qu&#65533;&#65533;&#65533;&#65533;qg&#65533;%&#65533;&#65533;&#65533;2&#65533;wTF&#65533;T&#65533;.5)&#65533;!&#65533;'&#65533;MDk&#65533; &#65533;&#65533;&#65533;&#65533;&#65533;U1&#65533;0nbO^$&#65533;2&#65533;a4&#65533;&#65533;v&#65533;rR&#65533;&#65533;t-&#65533;&&#65533;S<&#65533;'g'a&#65533;.&#65533;&#65533;2&#65533;2
&#65533;3k0bE+&#886;!C1&#65533;A8R!&#65533;&#65533;P&#65533;b'T7'P&#65533;&u&#65533;(&#65533;"U&#65533;&#65533;zu&#65533;!&#65533;&#65533;&#560;&#65533;7&#65533;&#65533;&#65533;{&#65533;&#65533;gyt&#1406;9&#65533;yD{4&#65533;&#65533;G&#65533;&#65533;&#65533;&#65533;&#65533;&#65533;&#1296;w&#65533;&#65533;&#65533;&#624;D&#65533;&#65533;{&#65533;&#65533;&#65533;G&#65533;K&#65533;[&#65533;0&#65533;&#65533;&#1658;&#65533;]&#65533;&#65533;k&#65533;&#65533;&#65533;&#65533;y&#65533;l&#65533;&#65533;&#65533;&#65533;~f&#65533;&#65533;{&#65533; &#65533;&#65533;0ebd&#65533;&#65533;&#65533;0&#65533;`&#65533;`
&#65533;&#65533;L&#65533;&#65533;%&#65533;>&#65533;1 &#65533;`(L&#65533;s L&#65533;&#65533;&#65533;&#65533;&#65533;&#65533;&#65533;
&#65533;P&#65533; 8&#65533;&#1634;&#65533;&#65533;4S&#65533;D6&#65533;&#65533;&#65533;@
&#65533;&#65533;&#65533;&#65533;A&#65533;&#65533;&#65533;@R&#65533;&#65533;&#65533;&#65533;8&#65533;}&#65533;^=&#65533;`&#65533;&#65533;&#65533;9T<hz+p(&#65533;"0&#65533;&#1817;&&#65533;&#65533; A&#65533;;P&#65533;&#65533;=v! <*&#65533;/&#65533;x:&#65533;&#65533;&#65533;C`2&#65533;Fyp&#65533; 
&#65533;&#65533;o&#65533;=&#65533;*@&#65533;&#65533;&#65533;&#65533;&#65533;S?`&#65533;&#65533;a&#1573;&#65533;&#65533;9&#65533;Q&#65533;U&#65533;# 6,pM`&#65533;&#65533;0&#65533;&#65533;L&#65533;&#65533;&#65533;Fb$&#65533;	&#65533; &#65533;&#65533;v&#65533;Q"%&#65533;&#65533;&#65533;&#65533;&#65533;&#65533;&#65533;Kl&#65533;&#65533;(p@&#65533;t&#1037;s &#65533;otp&#65533;X&#65533;&#65533;m&#65533;W3&#65533;&#65533;8&#60975;&#65533;v&#65533;&#65533;&#65533;&#65533;&#65533;*p&#65533;&#65533;&#65533;&#65533;o&#65533;&#65533;&#65533;&#65533;&#50863;Y&#65533;&#14126;Z&#65533;Y&#65533;&#636;&#65533;&#65533;[&#65533;&#65533;&#65533;&#65533;&#65533;&#65533;&#65533;b&#65533;&#65533;&#65533;8&#958;&#65533;&#65533;8&#65533;&#65533;&#65533;&#65533;&#65533;o&#65533;^&#65533;\&#65533;&#65533;N&#65533;&#65533;~&#65533;&#65533;<&#65533;&#65533;&#654;&#40720;&#65533;&#65533;&#65533;&#65533;T&#65533;K&#65533;&#65533;F&#65533;k&#65533;o&#65533;<&#65533;&#16173;&#1578;&#65533;&#1948;o&#65533;&#65533;&#65533;&#65533;o&#65533;Z&#65533;&#65533;&#65533;p&#65533;&#65533;&#65533;0&#1047;R&#65533;O	&#65533;\[O^}'&#65533;&#65533;&#65533;q &#65533;k/!+Nl&#65533;&#65533;&#65533;dN6I&#65533;&#65533;4&#65533;&#65533;&#65533;&#65533;&#65533;1o&#65533;[4&#65533;7&#65533; Ry&#65533;73&#65533;&#65533;8/&#65533;d[~&#65533;&#1113;&#65533;&#65533;D"z;W3sz
's&#65533;&#65533;0&#33719;n&#1522;&#65533;P&#65533;&#65533;&#65533;&#65533;&#65533;9~33&#65533;{ O!D3!&#65533;>&#65533;&#65533;z&#65533;!&#65533;&#65533;4&#65533;&#65533;w &#65533;&#65533;i&#65533;C&#65533;C&#65533;&#65533;1&#65533;&#65533;3&#65533;&#65533;')/&#1565;ID:&#65533;&#65533;&#65533;&#65533;&#65533;&#65533;&#1841;G&#65533;&#65533;uE&#65533;&#65533;&#65533;?_&#1489;&#65533;&#1567;&#65533;&#65533;&#65533;&#65533;&#65533;&#65533;&#1575;&#65533;&#65533;'&#65533;R&#65533;&#65533;'&#65533;&#65533;&#65533;&#65533;AT"&#65533;&#437;{]&#65533;&#65533;l&#65533;&#65533;&#65533;C&#65533;&#1543;&#65533;&#65533;j&#65533;&#65533;&#65533;&#1700;K&#65533;&#65533;q&#65533;&#65533;=g&#65533;&#65533;F&&#65533;&#65533;&#65533;&#65533;&#65533;j&#65533;@
&#65533;&#65533;@Z02&#65533;2`8 &#65533;&#65533;&#65533;2@:Q`k`R&#65533;&#65533;&#65533;&#65533;&#65533;&#65533; &#65533;pB&#65533;hlDQ6&#65533; &#65533;eF&#65533; 	&#65533;0	&#65533;&#65533;&#65533;&#65533;A&#65533;}C&#65533;&#65533;&#65533;L&#65533;&#65533;&#65533;"p&#65533;&#65533;&#65533;&#1381;N&#65533;&#65533;s&#65533;&#65533;8Z%&#65533;&#65533;1&#65533;>&#65533;&#65533;&#65533; &#65533;  `&#65533;@ 
 <%p)&#65533;&#65533;&#1565;0
&#65533; R&#65533; &#65533;`!PH&#65533;i&#65533;&#65533;l&#65533;D&#65533;7@P&#314;&&#65533;PA&#65533;'X&#1568;&#65533;C4&#65533;&#65533;X&#65533;&#65533;N&#65533;p&#65533;&#65533;&#65533;&#65533;6n&#1060;a&#65533;F&#65533;&#65533;8p&#65533;&#65533;&#65533;&#1266;&#65533;;x&#65533;&#65533;&#1651;'OL<w&#65533;&#65533;&#1123;&#65533;N&#65533;6j&#908;&#197;&#65533;3e&#672;9C&#65533;LR2c&#65533;x&#65533;&#65533;&#65533;&#65533;1O&#65533;05c&#65533;L.]&#65533;l	&#709;,&#1584;^&#65533;v3F&#65533;0_&#65533;>M&#65533;&#65533;&#859;8r&#65533;a&#65533;F&#791;&#65533;`&#65533;&#65533;&#65533;Q&#265;&#65533;&#65533;&#65533;&#1385;&#65533;2P&#65533;&#65533;C&#65533;LT0_&#65533;&#65533;Fl&#65533;]%g&#217;&#65533;e25&#65533;&#65533;&#65533;&#65533;4f^&#65533;&#65533;&#65533;&#438;&#65533;3g&#1188;&#65533;Z&#65533;&#858;5&#65533;/&#65533;Q&#65533;L&#65533;&#795;&#65533;&#65533;&#65533;b&#65533;&#65533;e&#65533;`&#676;!&#65533;YiT1&#1398;&#65533;Cw&#65533;&#65533;r&#28547;'7&#65533;&#65533;8&#65533;&#65533;&#457;&#65533;&#65533;&#65533;z&#65533;&#65533;&#749;o&#65533;&#65533;<{&#65533;&#65533;&#65533;&#65533;&#65533;|&#65533;&#65533;&#65533;&#65533;&#988;&#65533;&#65533;K&#65533;s&#65533;Q0A&#65533;>&#65533;&#65533;&#37275;n&&#65533;&#65533;&#65533;m&#65533;&#65533;&#65533;&#65533;&#65533;f&#65533;l6&#65533;pn&#65533;a&#65533;c&#65533;A&k&#65533;YFj&#65533;Y&#65533;n&#65533;&#65533;f&#65533;`&#65533;Q&&#65533;dvDF_&#65533;)&^&#65533;&#65533;&#343;b&#65533;c&#65533;F&#65533;cz&#65533;&#65533;i&#65533;&#65533;2f&#65533;	1&#65533;5&#1842;C09&#65533;&#65533;e&#65533;&#65533;0&#65533;&#65533;	&#65533;i&#65533;y&#65533;i&#65533;I&#65533; &#65533;1&_&#65533;Q2&#65533;c&#65533;&#65533;&#65533;O@=f&#65533;c&#65533;&#65533;&#65533;dx&#65533;&#65533;OB&#65533;4&#65533;=&#65533;sP?&#65533;&#65533;&#65533;l&#65533;&#65533;&C&#65533;&#65533;&#65533;&#65533;i&#65533;yFQF	&#65533;j&#65533;AfhNl&#65533;&#65533;&#65533;fd&#65533;Uh&#65533;&#65533;&#65533;f&#65533;if]&#65533;&#65533;YO&#65533;&#65533;&#65533;gt&#373;WV{&#65533;&#65533;W&#65533;&#65533;Ve&#65533;&#65533;&#65533;&#65533;\&#65533;&#65533;&#65533;&#65533;c&#65533;d&#65533;H&#65533;y&#65533;&#65533;&&#65533;!w\c&#65533;&#65533;&#65533;\u&#65533;U&#65533;&#65533;i&#65533;=&#65533;[&#65533;qK_&#65533;&#65533;w&#65533;g&#65533;Q&#65533;b&#65533;M7&#65533;v&#65533;&#65533;&#65533;VPI&#65533;U.&#65533;&#65533;J@&#65533;l&#65533;xX&#65533;>!&#201;,&#65533;&#65533;WTie]~&&#65533;l&#65533;&#65533;^&#65533;&#65533;tPcpE&#65533;L
)&#65533;U|iR&#65533;a&#65533;&#65533;&#65533;b|Q0d&#65533;&#65533;&#65533;HX>&#65533;@(P&#65533;&#65533;
&#65533;&#65533; ,&#65533;(&#65533;PX&#65533;B !RX&#65533;.x 8  H&#65533;$H&#65533;&#65533;N&#65533;&#65533;
6&#65533;X(&#65533;l&#65533;&#65533;&#65533;&#65533;&#65533;@&#65533;2&#65533;`&#65533;V&#65533;A&#65533;x&#65533;!&#65533;(&#65533;o&#65533;&&#65533;&#65533;&#65533;&#65533;&#65533;&#65533;	N&#480;&#65533;&#65533;&#65533;&#65533;&#65533;0&#65533;&#65533;v&#65533;&#65533;3h&#65533;}&#65533;&#65533;&#65533;8&#65533;&#65533;&#65533;&#65533;&#1902;8&#65533;&#65533;&#65533;9&#65533;z&#205;8&#65533;C6h+&#65533;&#65533;r+&#65533;2&#65533;&#65533;&#65533;&#65533;&#65533;&#65533;"&#65533;&#65533;&#65533;&#555;&#65533;&#65533;
#.4+J&#65533;&#65533;G&#65533;&#65533;&#416;&#65533;&#65533;1|&#65533;&#65533;&#65533;&#65533;&#65533;P&#65533;+&#65533;.SM&#65533;&#65533;$F&#65533;i&#65533;
&#65533;&#65533;0<%{r&#65533;&#65533;*C&#384;&#65533;{&#65533;YK&#65533;&#65533;&#65533;&#65533;&#65533;E&#65533;&#65533;&#65533;B&#65533;&#65533;&#65533;&#65533;(E4&#65533;&#65533;
	E&#65533;&#65533;F&#65533;.B&#65533;&#65533;&#65533;&#65533;&#65533;>&#65533;&#65533;&#65533;3&#65533;`j&#65533;&#65533;&#65533;O~^&#65533;&#65533;6&#513;t&#65533;&#65533;	
O&#65533;&#65533;&#65533;1<&#65533;9&#65533;&#65533;3 &#63239;&#65533;O8&#1715;&#65533;&#202;&#65533;G&#65533;aE-z&#65533;&#65533;&#65533;7*q&#65533;&#65533;&#65533;&#65533;&#65533;&#65533;&#65533;oh&#65533;&#1176;&#65533;&#65533;&#65533;&#65533;jH&#65533;&#65533;5&#65533;&#65533;gD&#65533;y\&#65533;0&#65533;&#65533;&#65533;%&#65533;&#65533;&#65533;&#65533;/~&#65533;h&#65533;&#65533;&#65533;&#65533;0&#65533;qIa&#65533;&#65533;&#65533;&#65533;&s&#65533;&#65533;\&#65533;bI&#65533;&#65533;E/x&#65533;^&#13502;J&#65533;0|&#65533;&#65533;a$&#65533;&#1256;&#65533;&#65533;H&#65533;i &#65533;_0&#65533;1b9&#65533;jL&#65533;&#65533;&#1280;4p	+n5C&#65533;&#65533;&#65533;&;&#65533;&#65533;_IO&#65533;d5&#65533;y&#65533;a&#65533;hH&#65533;&#65533;&#65533;|iMK
Ch&#65533;Z5&#65533;&#65533;g@&#65533;Z&#65533;&#65533;e&#65533;&#65533;&#1292;f&#65533;I&#65533;&#65533; W5&#65533;&#65533;^%&#65533;M&#65533;HF3&#65533;&#65533;e4&#65533;&#65533;P&#65533;3&#65533;&#961;&#65533;*M&#65533;&#65533;&#65533;}&#65533;&#65533;E&#65533;*&#65533;A&#65533;&#65533;f&#65533;&#65533;&#65533;&#65533;'@m&#65533;Q&#65533;.&#65533;&#65533;&#65533;&#65533;1heH`&#65533;rI&#65533;\&#65533;0VJN&#65533;r
&#65533;&#65533;&#65533;h3&#65533;&#65533;f&#65533;."&#65533;,&#65533;Ae&#65533;j&#65533;&#65533;(3l
S&#65533;
&#65533;&#65533;&#65533;E,R&#65533;
[&#65533;&#65533;&#65533;xC&#65533;&#65533;'8&#65533;	FB&#65533;&#65533;ADBW&#65533;&#65533;&#65533;&#65533;Y&#65533;&#65533;&#65533;E0 &#65533;&#65533;B
H&#65533;t&#65533;/x&#65533;&#65533;^&#65533;&#65533;&#65533;&#65533;&#65533;" 1
Z RI&#65533;'0\&#65533;0&#65533;&#65533;&#65533; R&#65533;&#65533; &#65533;&#65533;&#65533;.p&#65533;Y &#65533;1HF("&#65533;@&#65533;%P&#65533;T@&#65533;&#65533;&#65533;)H	80  nq[@&#65533;Fw&#65533;
L X &#65533;&#65533;&#65533;d&#65533;!A6&#65533;&#65533;&#65533;&#65533;
x ,&#65533;&#65533;d&#65533;@&#65533; 	&#65533;&#65533;;A&#65533;90w!&#65533;5&#65533;&#65533;V&#65533;&#65533;Z&#65533;d$&#65533;&#65533;,PTnQ&#65533;Bkr&#65533;1&#65533;&#65533;/^&#65533;&#65533;c&#65533;4&#65533;&#65533;*&#607;&#65533;&#65533;8&#65533;aqX&#65533;&#65533;&#65533;&#65533;Z/w&#65533;&#1246;&#368;@1 &#65533;qp&#65533;o&#65533;&#65533;&#65533;Y&#65533;0&#65533;^~&#65533;c&#65533;&#65533;&#65533;9&#65533;I&#65533;m&#65533;@&#65533;&#65533;D&#65533;&#65533;L&#65533;CR%1&#65533;&#65533;&#65533;&#65533;+\A_P&#65533;_HL&#65533;p&+&#65533; h&#65533;c&#65533;$&#65533;qYr&#65533; &#65533;&#65533;]P&#65533;&#65533;&#62869;&#65533;&#1892;^^`&#65533;&#65533;&#65533;e&#65533;&#65533;O~&#65533;1rW&#65533;7&#65533;)!&#65533; &#65533;9&#65533;<D;&#65533;&#1608;&#65533;&#65533;&#65533;L&#65533;BE&#65533;&#65533;|&#65533;3&#65533;p&#65533;&#65533;&#65533;6#7&#65533;&#65533;o\H&#1179;&#65533;&#1031;BT&#65533;4&#65533;&#65533;,&#65533;&#65533;4&#1412;*-&#65533;&#65533;&#1400;=&#65533;&#65533;j&#65533;&#65533;g+&#65533;&#65533;&#65533;&#65533;&#65533;"hm&#65533;&#65533;E&#65533;&#65533;&#65533;&#65533;&#65533;"&#65533;&#65533;E&#65533;&#65533;&#65533;^w3&#65533;&#65533;&#65533;d0&#65533;m&#65533;K&#65533;&#65533;H&#65533;&#65533;&#65533;go&#65533;&#65533;Z&#65533;&#65533;&#65533;&#65533;&#65533;&#65533;&#65533;r&#65533;1&#65533;&#65533;-j'#&#65533;&#65533;&#65533;&#65533;&#65533;&#65533;l&#65533;[&#65533;&#65533;'&#65533;&#65533;
S!	&#65533;&#65533;&#65533;6F&#65533;&#65533;!&#65533;w&#65533;;R&#65533;v&#65533;`&#65533;&#65533;e@[H&#65533;&#65533;&#1032;&#65533;2&#65533;&#65533;J&#65533;8F&#65533;&#65533;
d&#65533;&#65533;e&#65533;&#65533;&#65533;0aT&#709;&#65533;j~&#65533;&#424;X&#65533;&#65533;&#65533;&#65533;K&#65533;&#65533;&#65533;W&#65533;&#65533;&#65533;&#65533;B{/&#65533;&#65533;&#65533;`&#65533;r&#65533;&#65533;&#65533;&#65533;.&#65533;&#65533;&#65533;u=<c&#1530;F&#65533;pI*I&#65533;6&#65533;c&#1675;X&#65533;ba&#65533;&#65533;,J&#65533;&#65533;G&#65533;h&#65533;&#65533;&#65533;L@K&#65533;&#65533;&#65533;:&#65533;
Z&#65533;6W&#65533;&#65533;&#65533;	^&#65533;&#65533;&#65533;E,j&#65533;&#65533;Z&#65533;B&#65533;&#65533;&#65533;)p&#65533;$&#65533;3&#65533;&#65533;r&#65533;d b&#65533;Z	RP&#65533;u &#65533;H&#65533;&#65533;&#1460;&#65533;@&#65533;-p&#65533;^`8&#65533;`me&#1216;0[&#1674;.u&#65533; &#65533;&#25655;&#65533;~h&#65533;&#65533;&#65533;&#65533;&#65533;&#65533; $&#65533;  &#65533;P@&#65533;@&#65533;0&#65533; &#65533;[ $0{`@!A&#65533;B.&#65533;&#65533;&#65533;| bc[E<&#65533;^8&#65533;#\&#65533;M&#65533;`&#65533;&#65533;4&#65533;&#65533;c&&#65533;H&#65533;&#65533;68/'&#65533;C&#65533;&#65533;&#65533;a&#65533;\&#65533;1Y&#65533;x&#65533;&#65533;&#65533;&#65533;)f@&#65533;n&#65533;&#65533;&#65533;&#65533;C&#65533;&#138;B&#65533;&#65533; &#65533;&#65533;:?700&#65533;@&#65533;+&#65533;&#65533;&#65533;&#65533;3
&#65533;&#65533;&#65533;&#65533;&#65533;&#344;
&#65533;&#65533;/`&#65533;s&#65533;"&#65533;&#65533;&#65533;&#65533;&#65533;?&#65533;&#65533;&#1215;&#65533;0&#65533;,#3&#65533;/;5 "&#65533;&#65533;X'&#65533;&#65533;&#65533;&#65533;&#488;&#65533;&#65533;@&#65533;
Z&#65533;L&#65533;l&#65533;&#65533;7&#65533;q&#65533;Hs4&#65533;/R&#65533;oH&#65533;G[&#65533;'&#65533;&#65533;(&#65533;*L#m&#549;b&#65533;#&#65533;x*C3lf (&#65533;*C99&#65533;:&#65533;;&#65533;&D&#65533;&#65533;_&#65533;_&#65533;&#65533;~&#65533;%L&#65533;)f&#65533;7L&#1718;e
&#65533;^&#65533;&#65533;]&#65533;&#65533;] &#65533;V&#65533;&#65533;]C&#65533;_&#65533;]&#65533;]xD_&#65533;&#65533;Q&#65533;&#65533;[Hi)`&#65533;&#65533;C&#65533;DD&#65533;7&#65533;&#65533;&#65533;&#65533;&#65533;&#65533;j2a&v&#65533;~R&#65533;&#65533;&#65533;&#65533;GY&#65533;&#65533;:&#65533;&#65533;Ee&#65533;L&#65533;7GEA&#65533;&#65533;q&#65533;&#65533;&#65533;D=&#65533;!&#65533;&#343;&#65533;9L&#65533;E&#65533;2f:&#65533;u{&#65533;q&#65533;c&#65533;r:&#65533;x&#65533;&#65533;[&#65533;&#65533;Z&#65533;d&#65533;&#65533;&#65533;'kLf&#553;m&#65533;#[&#65533;&#65533;`&#661;~&#65533;&#65533;&#65533;Z&#461;&#65533;f&#65533;ZY&#65533;Z&#65533;&#65533;&#65533;*Q&#65533;YT&#65533;c <&#65533;&#65533;J&#773;&#65533;&#1221;&#65533;&#65533;]&#65533;$&#65533;&#65533;\(&#65533;&#65533;G&#65533;|H&#65533;&#65533;`&#65533;F&#65533;&#65533;D&#65533;|&#65533;hr&#65533;&#65533;<$U
&#343;&#65533;&#65533;&#65533;yHd&#65533;&&#65533;5YH&#65533;T&#65533;&#65533;[&#65533;&#65533;&#65533;#&#65533;L@<&#65533;?&#65533;&#65533;K&#65533;&#65533;@p&#65533;. &#65533;Gx&#65533;Z&#65533;[h+u&#65533;&#65533;L"Ie&#65533;$\&#65533;&#65533;ZH&#65533;Z&#65533;&#65533;&#65533;Y[&#65533;DG&#65533;&&#65533;&#65533;J&#65533;QFe&#65533;3&#65533;&#65533;&#65533; &#65533;00<0&#65533;8&#65533;8&#65533;&#65533;&#65533;!=H&#65533;x&#65533;Xxx&#65533;-&#65533;&#65533;&#65533; &#65533;=H&#65533;p&#65533;&#65533;Y&#65533;&#65533;=&#36480;P @&#65533;h&#65533;&#65533;9 &#65533;&#65533;&#65533; &#65533;&#65533; X=&#65533;\&#65533;&#65533;&#65533; 0&&#65533;@&#65533;&#65533;3 p &#65533;&#65533;&#65533;P&#65533;p&#65533;&#65533;&#65533; &#65533;&#1536;&#65533;&#65533;X&#65533;&#65533;&#65533;&#1069;p,h&#65533;.?&#65533;&#65533;&#65533;&#65533;&#1805;&#65533;&#65533;&#65533;088&#65533;&#65533;|&#65533;k&#65533;5&#65533;0&#65533;x&#65533;&#65533;N&#65533;&#632;
&#65533;H&#65533;#&#65533;&#65533;&#65533;-&#65533;&#65533;,&#65533;-&#65533;&#65533;-&#65533;&#65533;8&#65533;&#65533;&#65533;1;&#65533;&#65533;&#65533;8&#65533; &#65533;&#65533;&#65533;1&#65533;`&#65533;&#202;1
!&#65533;&#65533;&#524;&#65533;&#65533;1&#65533;h&#65533;&#1548;$3&#65533;&#65533;&#65533;-;$?/&#65533;&#65533;&#65533;h&#65533;&#65533;P&#65533;&#1802;&#65533; &#65533;&#65533;iS!a&#65533;+zj&#65533;j&#65533;&#65533;e&Y&#65533;&#65533;k8Qk8&#65533;k&#65533;&#65533;&#65533;T7m&#65533;$l&#65533;ec:&#65533;&#65533;e6&#65533;Q&#65533;Qf&#65533;&#65533;&#65533;&#65533;Z`IY(R#-RZ&#65533;$^[&#65533;\&#65533;&#65533;*:&#65533;&#65533;_&#65533;&#65533;B\I&#65533;&#65533;&#65533;Zp9&#65533;S&#565;&#65533;I.U;'&#65533;&#65533;<&#65533;&#65533;&#65533;Db&#65533;G%e&#65533;^&#65533;&#65533;)&#65533;oK&#65533;B&#325;:'&#65533;&#65533;69&#1363;tZs&#65533;^&#65533;&#65533;&#65533;&#65533;&#65533;i'ZkS&#65533;&#65533;I'"I&#65533;_P&#65533;B&#65533;\&#65533;?&#1248;T&#65533;&#65533;7 q9r&#65533;R&#65533;&#65533;6b&#65533;TP%:&#65533;C&#65533;$)n{&#65533;$&#65533;)X)U9&#65533;&#65533;m	&#65533;h&#65533;&#65533;QE&#65533;\X;&#65533;&#65533;&#65533;[&#65533;&#65533;Y&#65533;&#65533;!&#65533;X&#65533;Z&#65533;&#65533;&#65533;+%&#65533;[=VdUH6&#65533;[CVg&#65533;T"1&#65533;2=&#65533;ijT&#65533;&#65533;&#65533;c&#65533;&#65533;&#65533;&#65533;]&#65533;5^8&#65533;R N&#65533;O&#65533;KhB&#65533;&#65533;=0HH>0&#65533;A&#65533;Y&#65533;Sh&#375;Fe&#65533;&&#65533;P\&#65533;e&#65533;WZ&#65533;&#65533;Y&#65533;&#65533;^&#65533;&#1493;&#65533;?]&#65533;&#65533;&#261;&#65533;[&#65533;i&#65533;&#65533;O&#65533;&#65533;$p &#65533;&#65533;9&#65533;&#65533;&#65533;&#65533;&#65533;&#65533;
&#65533;&#65533;&#572;h-&#65533;<&#65533;[&#65533;X&#65533;&#65533;&#65533;<&#65533;&#65533;&#65533;H 	x&#65533;&#65533;L&#65533;&#65533;9L&#65533;&#65533;=&#65533;=&#65533;&#987;&#65533;&#65533;&#1313;&#65533; &#65533;&#65533;&#65533;
&#65533; H&#65533;&#65533; &#65533;&#65533;&#65533;
xZ&#65533;&#65533;&#65533;&#65533;&#65533; &#65533;
<&#65533;&#65533;&#65533;&#65533;5&#65533;&#65533;X&#65533;&#1536;&#65533;)&#65533;J&#65533;&#65533;:&#1778;&#65533;&#65533;&#65533;[&#65533;&#65533;&#65533;H&#65533;&#65533;l!m1&#4622;&#65533;&#65533; &#65533;(A&#65533;@&#65533;&#65533;*&#514;&#65533;&#514;)&#65533;&#65533;&#65533;*&#1538;,&#65533;&#65533;+h&#65533;&#65533;&#65533;  &#65533;&#621;@	&#65533;&#65533;&#65533;	&#65533;&#65533;&#65533;@"&#65533;&#65533;&#65533;&#65533;&#941;N2c&#65533;&#65533;&#65533;:&#65533;&#65533;&#65533;2&#65533;p[&#65533;&#65533;&#235;&#65533;E&#1283;R &#65533;&#65533;%&#65533;&#65533;]0TD&#65533;E99&#65533;Q%&#65533;:&#65533;T:6d&#65533;9&#65533;t&#65533;u^X8R&#65533;^#&#1182;&#261;n&#65533;&#65533;&#65533;&#65533;UX&#65533;&#65533;&#65533;}&#65533;X&#65533;&#65533;&#65533;&#65533;&#65533;eD^&#65533;&#219;sFf&#65533;&#65533;&#65533;&#65533;9&#65533;2^&#65533;&#65533;Xp&#65533;S&#65533;Q(&#65533;QU`&#65533;X&#65533;$,E%&#65533;$&#65533;&#65533;&#65533;&#65533;&#65533;&#1247;&#65533;}&#20806;4&#65533;#&#65533;T&#65533;&#65533;b,&#65533;&#65533;#eX&#65533;Rfp&#65533;x&#65533;&#65533;&#65533;+&#65533;]&#65533;&#65533;^,<<HNJ&#2026;&#65533;C~&#515;l&#1160;&#773;&#65533;&#65533;DS&#133;Y&#65533;&#65533;R &#65533;&#65533;ZV[&#65533;&#65533;MR&#65533;&#65533; &#65533;&#65533;&#65533;&#65533;$_aKB&#65533;#&#65533;&#65533;^&#65533;Jxc&#65533;G|&#65533;G&#65533;H&#65533;,&#65533;K&#65533;`x&#65533;&#65533;K*&#65533;orSe&#65533;$&#65533;&#65533;D%~&#65533;y&#65533;JJ&#65533;<c&#65533;&#65533;UX&#65533;Yp&#65533;V&#65533;&#65533;X`c!Ec:&#65533;&#65533;4&#65533;&#65533;=%&#65533;$&#65533;IB&#65533;[(%S&#65533;Z=&#1986;D` >c6&#65533;D&#65533;<&#257;&#65533;&#65533;]&#65533;&#65533;U(&#65533;P&#65533;&#65533;ER0WI&#65533;H8?&#515;@ &#65533;[x&#65533;I&#65533;&#552;L;NJ&#65533;PR&#65533;U&#65533;&#65533;`V[8&#65533;&#65533;mWxY&#65533;&#65533;V`&#65533;]nY&#65533;U&#65533;SXxT&#65533;&#65533;8&#65533;&#65533;@&#65533;&#65533;&#65533;&#65533;&#65533; &#65533;"&#65533;&#65533;&#65533;&#65533;K&#65533;H&#741;	&#65533;<&#65533;e&#65533;&#512;	x&#65533;&#65533;.( &#65533;\&#65533;P&#65533;&#65533;&#65533;&#65533;A&#65533;&#65533;&#65533;,&#65533;&#65533;&#65533;P&#65533;&#65533;Q yVL&#65533;z&#65533;&#1818; &#65533;LL&#512;&#65533;&#65533;p!&#65533;&#65533;&#65533;&#1650;g&#65533;cM&#1243;&#65533;h&#65533;h&#65533;&#65533;&#65533; &#65533;\&#65533;	&#65533;&#65533;&#65533;.&#65533;$&#65533;&#65533;&#65533;&#1079;&#65533;&#65533;&#589;&#65533;a&#65533;.i&#65533;	&#65533;&#65533;P&#65533;&#65533;&#65533;Y&#65533;&#65533;&#65533;&#65533;@&#912;&#65533;&#65533;&#65533;&#65533;&#65533;0&#65533;-&#65533;&#65533;* \&#65533;&#65533;&#65533;&#65533;&#65533;2,P&#65533;-8j&#65533;&#65533;&#65533;&#65533;@j&#65533;&#65533;\&#65533;8j&#65533;(&#65533; &#65533;&#65533;&#65533;&#65533;&#65533;	i&#65533;&#65533;&#65533;6&#65533;I&#65533;&#65533;&#65533;$&#65533;&#65533;&#65533;&#65533;&#65533;&#65533;&#65533;&#35990;V&#65533;&#65533;X&#65533;&#65533;A&#65533;&#65533;&#65533;&#65533;&#65533;&#1567;&#65533;X&#65533;3&#65533;&#65533;k&#65533;}&#65533;&#65533;k&#65533;0&#65533;U&#65533;&#65533;&#65533;UY&#65533;YxU8QR8T0&#65533;W(&#65533;/U; u*&#65533;FT8&#65533;&#65533;&#65533;l&#65533;&#65533;&#65533;S0&#65533;Rm&#65533;N&#65533;V(m&#65533;>m&#65533;6&#65533;_MJQ&#65533;&#65533;TJ&#65533;V&#65533;H-D&#65533;&#65533;*&#65533;&#65533;W`&#65533;&#65533; &#65533;&#65533;cH&#65533;&#65533;$&#581;&#65533;!KX&#65533;DPG&#65533;&#65533;J&#1028;Ph&#65533;&#65533;&#65533;&#65533; 9&#65533;u&#65533;&#65533;N&#65533;*W^c&#65533;-VC&#65533;&#65533;|%&#65533;z{z&#65533;&#65533;&#65533;&#65533;:8r&#65533;Tk&#339;P&#65533;&#483;&#65533;Ih&#65533;&#65533;hB&#65533;F-&#65533;>&V&#65533;&#65533;&#578;5&#65533;Wp&#65533;W&#65533;&#65533;Z&#65533;&#65533;UxlZ&#65533;&#65533;VHT`&#65533;&#65533;_b&#65533;V&#65533;GeS|&#65533;$&#65533;'K&#65533;7a&#65533;n&#65533;Vfs`&#65533;Q&#65533;hp&#65533;=&#65533;68&#65533;)Z&#65533;Q&#65533;W'%&#65533;n]&#65533;&#65533;&#65533;c4&#65533;&#65533;Y.&#65533;&#65533;l&#65533;uq&#65533;o3&#65533;V3&#65533;&#65533;&#65533;&#65533;&#65533;}]&#65533;&#65533;_&#65533;&#65533;&#65533;I&#65533;V&#65533;3&#65533;&#65533;~&#65533;&#65533;^&#65533;^_eY&#65533;V&#65533;<&#65533;MpEXH&#65533;&#65533;X@&#65533;Z&#65533;&#65533;?c3F&#65533;&#254;&#65533;X&#65533;e&#65533;u&#65533;&#65533;fT mQ &#65533;P &#65533;Q&#65533;O&#65533;s:P&#65533;&#65533;N&#516;K&#65533;L&#65533;K&#65533;&#65533;>&#65533;&#65533;0&#65533;&#1088;&#65533;&#65533; X&#65533;&#65533;<&#65533;L&#65533;&#65533;&#65533;!&#707;8&#65533;&#65533;&#65533;&#1152;&#257; &#65533;<&#65533;F&#65533; P&#65533; &#65533;@<&#65533;&#65533;-MO	p&#65533;&#65533;&#1709;&#65533;=&#65533;R>}V &#65533;&#65533;&#65533;&#65533;&#65533;&#65533;&#1025;p&#65533;&#65533;&#65533;&#65533;&#65533;AM&#65533;<M&#65533;&#65533;Z&#65533;X&#65533;0t&#65533;&#65533; &#65533;d&#65533;&#65533;&#65533; &#65533;&#65533;&#65533; &#65533;&#65533;0&#65533;[/0j&#65533;&#65533;N&#65533;&#65533;&#65533;&#65533;&#65533;&#65533;(w&#65533;&#65533;>s&#65533;&#1480;&#65533;&#65533;&#65533;&#65533;&#524;&#65533;&#65533;\&#65533;&#65533;&#65533;@&#65533;&#65533;Vj&#65533;&#65533;N&#65533;O&#65533; O&#65533;&#65533;&#65533;c&#65533;P&#65533;&#65533;&#65533;&#65533;&#65533;2&#1037; &#65533;&#65533;&#65533;0w&#65533;&#65533;&#65533;&#1568;&#65533;&#65533;&#65533;&#65533;u&#65533;2&#17228;&#65533;&#65533;&#65533;7&#65533;&#65533;V	&#65533;3&#65533;:&#65533;&#65533;s?&#65533;l?r&#65533;x&#65533;&#65533;5H&#65533;s&#65533;5&#65533;&#65533;Q8W(RXp&#65533;{*P&#65533;&#65533;9J&&#65533;Rpl&#65533;-&#65533;U(&#65533;TN&#65533;&#65533;K&#516;M&#65533;&#65533;;&#65533;;O&#65533;&#65533;&#65533;&#65533;N&#65533;z&#65533;&#65533;&#65533;z&#65533;&#65533;&#65533;^&#65533;R0&#65533;&#65533;7&#65533;SP&#65533;UX[~VXV&#65533;&#65533;&#65533;&#65533;&#65533;[F&#65533;&#65533;{&#65533;Va]p^C&#671;Lq&#65533;&#65533;&#65533;[&#65533;&#65533;V&#65533;lQ&#65533;C&#65533;=&#65533;&#65533;BHI W&#65533;QZ&#65533;&#65533;&#65533;H&#65533;&#65533;X^&#65533;W&#65533;&#65533;&#65533;&#65533;"&#65533;[&#65533;&#1375;<&#65533;&#1789;&#65533;N&#1193;GA&#320;&#65533;&#65533;&#65533;)X&#1193;&#65533;X=&#65533;a&#65533;4V[u&#65533;&#65533;;Y&#65533;&#65533;I&#133; &#65533;&#65533;&#65533;|&#65533;5&#65533;2/&#65533;&#65533;&#65533;&#65533;_~&#65533;&#65533;l&#65533;W+&#65533;F~W&#65533;&#283946;&#65533;\&#65533;2$&#65533;&#65533;&#65533;KB&#65533;&#65533;&#65533;<D&#65533;;|&W%&#65533;&#65533;W^&#65533;e&#65533;&#65533;&#65533;&#65533;H&#65533;&#65533;|&#65533;br&#65533;TB&#65533; &#65533;&#65533;I&#65533;&#65533;&#65533;U&#65533;5lXp&#65533;V&#65533;&#65533;&#65533;_&#65533;&#65533;e&#65533;&#1452;&#65533;&#65533;u&#65533;&#65533;,Y&#65533;r&#65533;&#65533;U+.Za&#65533;&#65533;5&#65533;V-Z&#65533;\&#65533;
R&#65533;&#65533;U&#65533;L&#65533;r&#65533;*&#65533;&#65533;W"W&#65533;r&#65533;&#65533;*&#65533;&#65533;L&#65533;:&#65533;&#676;&#65533;Q&#65533;0Aj&#16914;&#65533;&#65533;&#65533;z&#65533;%
(QK&#65533;2&#65533;&#65533;&#65533;&#1255;NS?q&#1172;)&#65533;&#65533;M&#65533;2Y&#65533;D)&#65533;H&#65533;"=J&#65533;&#65533;&#65533;&#1076;&#65533;-R&#65533;H&#65533;&#65533;Ds&#65533;&#65533;Q&#65533;
8&#65533;&#65533;a&#65533;&#65533;
$LH<&#65533;8| &#65533;&#65533;&#65533;.L|&#65533;!&#65533; T&#65533;@&#65533;&#65533;A{.&#65533;&#65533;&#65533;&#65533;386&#65533;`&#65533;h#h0&#65533;c&8h&#65533; &#65533;+P&#65533;P&#65533;B&#65533;'h A&#65533;&#65533;&#65533;3v&#65533;&#65533;1&#65533;.d&#65533;@&#65533;&#65533;&#65533;v&#65533;h&#545561;2&#65533;&#65533;&#65533;/s&#65533;&#65533;3h&#65533;&#65533;G#M7n&#65533; &#65533;o&#65533;&#65533;Fl&#65533;&#65533;&#65533; &#65533;&#65533;F6&#65533;&#65533;}&#65533;&#65533;&#65533;k&#65533;q&#65533;}g&#65533;A&#65533;&#65533;c&#65533;A&#65533;d&#65533;1&#65533;]p&#65533;+&#65533;&#65533;\|q&#65533;Yh&#65533;E_&#65533;&#546;c&#65533;&#65533;#b&#65533;F &#1927;&#65533;e&#65533;1"&#65533;A&#65533;1$&#65533;&#65533;A&#65533;&#65533;&#65533;&#6148;j`X!&#65533;&#65533;&#65533;[~`&#65533;&#65533;&#65533;&#65533;&#65533;l,x&#65533;k&#65533;&#65533; &#65533;ix`]v	Gw&#65533;AG{&#65533;a&#65533;w&#65533;Q&#65533;&#65533;:&#65533;qh`&#65533;l&#65533;&#65533;&#385;.&#65533;Fv&#65533;Fa&#65533;bJM7&#65533;R
)K&#65533;BJ(&#65533;&#65533;2
(&#65533;$u&#65533;(&#65533;&#65533;&#65533;&#65533;&#65533;&#65533;&#65533;&#65533;I%hIb&#65533;T&#65533;t&#65533;	&&#65533;pr&#65533;%&#65533;&#65533;lb&#622;&#65533;VR&#65533;%&#65533;"&#65533;&#52124;&#65533;&#649;'&#65533;>&#65533;*U&#65533;N+J)&#65533;b{JH&#65533;&#65533;&#65533;J+&#2038;&#65533;&#65533;)&#65533;&#65533;bJS&#65533;&#65533;j&#65533;)&#1898;&#65533;E&#65533;&#65533;t
(&#65533;tJ(&#65533; &#65533;&#65533;u&#65533;H#&#65533;&#65533;"P--&#354;&#65533;-&#65533;"&#65533;&#65533;3&#65533;T&#65533;)&#65533;x&#65533;
,&#65533;&#65533;K,&#65533;&#65533;&#65533;&#441;&#65533;&#65533;.&#65533;31&#65533;#&#65533;&#65533;&#65533;C&#65533;0&#65533;&#65533;&#65533;&#65533;.&#65533;&#65533;&#65533;&#65533;{&#65533;,3&#65533;2&#65533;L&#65533;l,&#65533;&#1026;H&#65533;&#65533;&#65533;&#65533;&#65533;G&#1748;&#65533;*&#65533;&#65533;K&#65533;&#65533;&#2034;rR*&#65533;&#65533;&#65533;&#65533;*&#65533;&#65533;&#65533;J&#65533;<&#65533;-\&#65533;&#65533;&#65533;&#697;&#65533;&#65533;.&#65533;&#511;&#65533;K0l&#65533;"&#65533;&#65533;s&#65533;]&#65533;0pS&#65533;&#65533;%&#65533;&#65533;-&#65533; &#65533;w&#440;&#65533;&#65533;6&#65533;&#65533;Q-&#65533;&#65533;{&#65533;,1&#65533;R&#65533;Jq4&#65533;&#65533;]K+&#65533;p&#65533;9&#65533;&#65533;F.&#65533;+L&#65533;&#65533;&#65533;+&#65533;R&#65533;&#43872;R&#65533;N'&#65533;4
&#65533;&#65533;&#65533;&#65533;&#65533;'&#65533;&#65533;N&#679;&#65533;B&#65533;I&&#65533;l&#65533;l&&#65533;&#65533;&#65533;$j9b&#65533;#&#65533;@B&#65533;%&#65533;[&#65533;X&#65533;(B&#65533;&#65533; &#65533;&#65533;&#65533;&#65533;g!&#65533;&#65533;&#65533;!&#65533;"&#65533;&#65533;&#65533;&#65533;o&#65533;&#65533;&#65533;&#65533;&#65533;&#65533;&#65533;b~ &#65533;&#65533;&#65533;!|&#65533;aE+&#65533;x&#65533;o&#65533;&#65533;&#65533;_.&#65533;X  &#65533;P&#65533;&#732;&#65533;&#65533; 8P&#65533;&#65533;	O&#65533;f&#65533; &#65533;P@&#65533;!>&#65533;p&#65533;&#65533; p&#65533;&#65533;&#65533;&#65533;@&#65533;\S&#65533;e&#65533;&#65533; N&#65533;&#65533;&#65533;`?&#256;
&#65533;&#65533;&#65533;&#65533;Q&#65533;_&#65533;B&#65533;b&#65533;&#65533;@7p&#65533;`&#65533;&#65533;&#65533; 
|&#65533;&#65533;&#65533;&#65533;&#65533;e c}&#65533;S&#65533;1&#65533;&#65533;k &#65533;7&#65533;&#65533;2&#1177;&#65533;4&#807;A&#65533;&#1052;&#65533;(E&#65533;iMZS&#65533;C0x!&#65533;&#65533;&#65533;0}H*"|&#65533;S&#65533;J:&#65533;g&#65533;R&#65533;
i&#65533;BV&#65533;>&#65533;&#65533;&#65533;dF4&#65533;&#65533;v&#65533;&#65533;ZY&#65533;6&#65533;&#589;v&#1060;&#65533;&#65533;(;&#65533;QQrC&#65533;&#65533;&#65533;&#65533;7
Ot&#65533;1&#65533;I&#65533;?&#1377;&#65533;qp%3&#65533;pK[.&#65533;&#65533;m&#65533;&#65533;/&#65533;&#65533;J7&#65533;&#65533;&#65533;&#65533;&#65533;&#65533;&#65533;&#340;R&#65533;&#65533;T&#65533;&#65533;
&#65533;>&#65533;&#65533;&#65533;&#65533;&#65533;*X&#65533;%&&#65533;Lt&#65533;&#65533;&#65533;x&#65533;&#65533;a&#65533;wa&#65533;&#65533;%*1&#65533;&#65533;&#65533;&#65533;&#65533;&#65533;
>&#65533;&#65533;	{j&#65533;]I&#65533;&&#65533;iN&#65533;&#65533;JT&#65533; &#65533;Ja&#65533;Q&#65533;&#65533;
&#65533;&#65533;Q&#65533;Q&#1314;&#65533;&#65533;&#65533;X"q	M@&#65533;kH&#65533;&#65533;Kh&#65533;&0&#65533;&#65533;F&#65533;:p&#65533;B&#65533;H&#65533;r&#65533;-re$&#65533;x\.x&#65533;[&#65533;bG&#65533;/&#65533;&#65533;&#65533;^&#65533;los;&#65533;2&#65533;1&#65533;_4&#65533;&#65533; &#65533;Pa&#65533;&#65533;&#65533;&#65533;&#65533;h>&#65533;Ij&#65533;&#65533;&#65533;&#65533;1&#65533;*V&#500;&#65533;&#65533;ka9MO7&#65533;
&#65533;&#65533;5&#65533;Sc&#65533;ClA1&#65533;&#65533;B &#65533;&#65533;a}&#65533;&#65533;&#65533;&#11320;h*.&#65533;&#65533;&#65533;\&#65533;&#65533;&#65533;&#65533;,e+k&#65533;&#65533;&#65533;d&#65533;8&#65533;-2[&#65533;b`h&#65533;&#65533;&#65533;0&#1305;&#65533;&#65533;h9=E)t&#1193;&#65533;&#65533;k'&#65533;&#1193;)tR5&#65533;&#65533;6&#65533;u&#65533;&#65533;x[QQ&#65533;"L&#65533;&#65533;EK&#65533;&#65533;p~*&#597;&#65533;=y&#65533;L&#65533;E,&#65533;&#65533;Dt&#65533;&#65533;+L&#65533;&#65533;y&#65533;&#65533;$&#65533;HL&#65533;&#65533;&#65533;&#65533;&#65533;&#65533;&#65533;&#65533;&#65533;:&#65533;&#65533;&#65533;X&#65533;y&#65533;G8&#65533;&#65533;8}&#65533;kB&#65533;o&#65533;&#65533;&#65533;~@b&#65533;8&#65533;}&#65533;&#65533;? "
^&#65533;&#65533;&#65533;&#65533;&#65533;&#65533;8&#65533;"&#65533;:&#65533;&#65533;
>H&#65533;" &#65533;&#65533;1&#65533;&#1102;v2&#65533;&#512; 'x&#65533;e@&#65533;&#65533;t&#65533;&#65533;&#65533;&#10246;#&#65533;&#65533;&#65533;@;&#65533;bgF&#65533;&#65533;wv&#65533; "`.< *&#65533;&#65533;&&#65533;&#65533; &#65533;&#65533; *pFp&#65533;"&#65533;4&#65533;&#65533;o&#65533;&#65533;&#65533;X&#65533;&#1313;NL&#65533;$ah`&#65533;&#65533;&#65533;&#65533;&#65533;1a&#65533;Hi,R&#65533;&#65533;&#65533;%:&#65533;QJ&#65533;&#65533;&#65533;
eI&#65533;&#65533;&#65533;&#65533;h&#65533;FI&#65533;N&#65533;)S&#65533;&#928;&#65533;<&#65533;g>&#65533;&Q&#65533;YfiA&#65533;y&#65533;&#65533;)&#65533;Fm&#65533;K]j&#65533; &#65533;&#65533;&#65533;&#65533;&#65533;&#65533;?^&#65533;S+&#65533;@:&#65533;&#65533;&#65533;&#65533;f&#65533;Tj^&#705;&#65533;&#65533;&#65533;u&#65533;%k@&#65533;&#1109;q&#65533;&#65533;ek>&#65533;i&#65533;&#65533;&#65533;&#65533;i&#65533;&#65533;&#65533;st&#65533;&#65533;&#65533;&#65533;6&#65533;^<5&#65533;&#65533;Fu.&#65533;&#65533;&#65533;v&#65533;&#65533;&#65533;B&#65533;nz4&#65533;X&#65533;Dq&#65533;P&#1563;T&#65533;>&#65533;&&#65533;&#65533;&#65533;yo&#65533;h?ZOM&#65533;j&#65533;&#24892;w%&#65533;&#65533;a&#65533;&#65533;&#65533;7&#65533;+^&#65533;yF&#65533;&#65533;&#1565;8&#65533;>&#65533;`I&#65533;z&#65533;H&#65533;!&#65533; )@&#65533;
c&#65533;C"0&#65533;O&#65533;bj&#65533;p&#65533;&#65533;6&#65533;&#65533;9V&#65533;v'&#65533;S&#65533;&#65533;&#65533;&#1354;&#65533;)&#65533;}&#65533;&#65533;pQ&#65533;&#65533;&#65533;BorS&#65533;0&#65533;f&#65533;&#65533;c	&#65533;&#65533;&#65533;
&#65533;&#65533;&#65533;s7&#65533;&#65533;&#65533;N':&#65533;&#65533;&#65533;&#65533;b;&#65533;9&#65533;&#65533;Rh
&#65533;kQ&#65533;MT&#65533;&#65533;&#65533;&#65533;\&#65533;&#65533;&#65533;&#65533;&#65533;&#65533;&#65533;&#65533;&#65533;&#65533;&#65533;&#65533;w&#65533;&#65533;=&#65533;&#65533;|-&#65533;&#65533;[h&#65533;j&#65533;*&#65533;&#65533;{&#65533;
R&#65533;*&#65533;&#65533;&#65533;)&#65533;	&#65533;&#65533;&#65533;&#65533;&#65533;8&#65533;N&#65533;&#65533;&#65533;~X&#65533;(V&#65533; .PfI&#65533;&#65533;_=&#65533;&#65533;&#65533;&#65533;-&#65533;&#65533;=&#65533;#1&#65533;H$o&#65533;k#&#65533;F&#65533;e&#65533;&#65533;x&#65533;$&#65533;&#65533;&#65533;&#65533;/&#65533;X&#65533;!(||F(&#65533;&#65533;r1&#65533;&#65533;o}B&#65533;W&#65533;&#65533;&#65533;!&#65533;_ [~&#65533;&#65533;~&#65533;&#65533;`&#65533;c~{@&#65533;N&#65533;&#65533;&#65533;&#65533;&#457;&#65533; &#65533;?0Ex&#65533;&#65533;*f&#65533;	F&#65533;&#65533;&#65533;Ep&#65533;d&#65533;!,BD&#65533;&#65533;f&#65533;&#65533;&#1999;-&#65533;)&#65533;8 ( T&#65533;H&#65533;&#65533; &#65533;%F,&#65533;\&#65533;P&#65533;&#65533;&#65533;
&#65533;&#65533;&#65533;&#65533;s, &#65533;Q a =&#65533;X&#65533;U&#65533;i&#65533;yP&#65533;&#65533;&#65533;&#65533;&#65533;&#65533;&#65533;,&#65533;&#65533;&#65533;&#4204;&#65533;-&#65533;&#65533;2&#65533;&#65533;F&#65533;&#65533;-&#65533;A&#1554;&#65533;&#65533;&#65533;&#65533;&#65533;6&#65533;&#65533;&#65533;&#65533;&#65533;&#65533;	/&#65533;Z/&#65533;A&#65533;8
&#65533;&#1810;5&#1756;&#65533;&#65533;&#1025;Z&#65533;&#65533;&#65533;&#65533;3&#65533;A}&#65533;&#65533;&#65533;&#65533;&#65533;&#65533;&#65533;&#65533;	&#65533;&#65533;&#65533;1&#65533;LJ!S6&#65533;&#65533;p!&#65533;H&#65533;A
&#65533;d&#65533;&#777;#&#65533;&#65533;&#65533;&#65533;&#65533;&#1188;8&#65533;&#65533;RIS0&#546;&#65533;&#65533;&#65533; OR&#65533;7	&#65533;D&#65533;&#65533;&#65533;&#65533;&#65533;N-v&#65533;&#65533;&#65533;&#65533;@M&#755;D&#65533;-z&#65533;&#65533;&#65533;.nE1#W&#65533;&#65533;V&#65533;&#65533;&#65533;1\X&#65533;3F%\&#65533;uQc5R#&#65533;Y&#65533;1&#65533;5&#65533;E&#65533;5B"&#65533;E &#65533;A<A&#641;&#65533;"L&#65533;4n&#65533;&#65533;&#65533;&#992;V^&#65533;&#65533;&#65533;&#65533;&#65533;&#65533;&#65533;(@&#65533;&#65533;U/$?&#65533;cSE&#65533;0&#65533;M@&#65533;2,C2C&#65533;&#65533;B-&#65533;&#65533;\qSO&#65533;&#65533;&#65533;D&#65533;TT)&#65533;^&#65533;&#65533;E&#65533;U&#65533;T&#1338;&#65533;&#65533;t
&#1136;&#65533;=&#65533;&#693;&#65533;JTpB'<&#1321;&#65533;&#65533;&#65533;py
&#65533;a&#1338;&#65533;TLP&#65533;&#65533;D&#65533;&#65533;&#65533;<&#65533;J&#65533;T&#65533;&#185;
&#65533;&#65533;&#65533;PR&#65533;&#65533;N&#65533;&#65533;&#1677;&#65533;:&#65533;9a&#65533;O&#65533;&#65533;h&#65533;$KX&#65533;&#65533;vI&#1009;&#65533;&#65533;&#65533;hBBY&#65533;;&#65533;&#65533;$L&#65533;v&#65533;&#65533;;IBUB&#65533;X&#65533;%Z&#65533;&#65533;X&#65533;ex&#65533;Z|&#65533;&#65533;=&#65533;&#65533;&#65533;&#65533;y&#65533;|&#65533;&#65533;Z&#65533;&#65533;"_|&#65533;&#65533;&#65533;AB`.{a"&#65533;c&#65533;&#65533;&#65533;-&#65533;"&#65533;&#65533;)_&#65533;8&#65533;%&#65533;P_&#65533;&#65533;!&#65533;&#65533;~&#65533;{UX&#65533;&#65533;f&#65533;&#65533;&#65533;m&#65533; &#65533;&#65533;&#65533;&#65533;&#65533;&#65533; &#65533;&#65533;&#65533;&#65533;y`&#65533;&#65533;&#65533;&#65533;&#65533;&#65533;&#65533;&#65533;&#65533;&#65533;q&#65533; 
&#65533;&#65533;t x@|&#65533;&#65533;&#65533;&#65533;0&#65533;@xXy&#65533;&#65533;&#65533;&#65533;-@&#65533;~@&#65533;&#65533; d@	&#65533; &#65533;&#65533;	&#65533;&#65533;@
6 &#65533;&#65533;&#65533;w&#65533;v` a&#65533;cc&#65533;&#65533;&#65533;&#65533;&#65533;&#65533;T 	A&#65533;&#65533;&#65533;&#65533;&#65533;&#65533;*J&#65533;&#65533;&#65533;0(&#65533;&#65533;I/&#65533;	&#65533;&#65533;&#65533;&#65533;&#65533;&#65533;$&#65533;&#65533;H&#65533;!&#65533;&#65533;&#65533;u(&#65533;t(3=&#65533;)Z&#1763;&#65533;&#65533;&#65533;&#65533;Z&#65533;5&#1758;&#65533;V&#1740;&#65533;&#769;&#65533;&#65533;$3&#65533;	&#65533;&#65533;&#65533;j,&#65533;Z&#65533;&#65533;&#65533;&#65533;&#590;&#65533;&#65533;&#65533;&#65533;A)&#65533;&#65533;&#65533;&#65533;h&#65533;B"&#65533;&#65533;	&#65533;5S&#65533;&#65533;&#578;&#65533;&#65533;&#65533;&#65533;&#65533;&#65533;A&#65533;&#65533;$&#65533;}&#65533;&#65533;&#65533;Z&#65533;&#65533;h|	&#65533;&#65533;&#469;R&#65533;&#65533;4:&#65533;5&#65533;&#65533;&#65533;N&#65533;&#1883;&#65533;=UX O&#65533;T=-B=&#1023;&#65533;&#65533;&#65533;&#65533;}&#65533;&#65533;&#65533;&#65533;&#257;&#65533;%l&#65533;&#65533;D&#65533;W&#65533;&#65533;&#65533;;ijt&#65533;e&#65533;Z&#65533;W\jX&#65533;SW&#65533;%&#65533;&#65533;&#65533;XBB&#65533;&#65533;&#65533;ATA&#65533;A&#65533;&#65533; "_x&#65533;\L]&#65533;S&#65533;&#65533;&#65533;<&#65533;&#65533;v&#65533;'&#65533;&#65533;*T&#65533;&#65533;&#1101;&#65533;/x&#65533;d&#624;&#65533;(&#65533;&#65533; &#65533;&#65533;1&#65533;*@Fek&#65533;&#65533;&#65533;&#65533;G&#65533;S<&#65533;&#65533;&#65533;[&#22602;<5&#65533;&#65533;&#65533;+&#65533;&#65533;&#65533;,\&#65533;U&#301;^&#65533;&#65533;VNcVKJV&#65533;A	&#65533;&#65533;I&#65533;&#65533;[&#65533;&#65533;[("&#65533;w&#65533;eZ&#65533;%&#65533;,&#65533;&#65533;&#65533;&#65533;&#65533;&#65533;&#65533;M&#65533;[&#65533;&#65533;9BYvWx)l&#65533;&#65533;x},%K;&#65533;&#65533;&#57431;&#65533;T&#65533;&#65533;&#65533;&#65533;&#65533;^&#65533;&#65533;&#65533;	x&#65533;xc:&#65533;E&#65533;=&#65533;&#65533;&#65533;z&#65533;#&#65533;W{E&#65533;&#65533;U&#65533;g>_"&#65533;&#65533;&#65533;&#65533;&#65533;&#65533;&#65533;y%&#65533;f~O&#65533;e_&#65533;&#65533;&#65533;&#847;!&#65533;c&#65533;&#65533;}O&#65533;F&#65533;&#65533;b&#65533;&#65533;&#65533;&#1554;&#65533;t&#65533;&#65533;&#65533; &#65533;A@&#65533;@&#65533;%
u &#65533;&#1999;&#65533;&#1546;'&#65533;&#65533;	&#65533; &#65533;] 	(A&#65533;A &#65533;xA&#65533;&#65533;H&#65533;&#65533;&#65533;&#65533;y&#65533;P&#65533;D&#65533;bh&#65533;&#65533;&#65533;&#65533;&#65533;*&#65533;T&#65533;&#65533;@&#65533;@
&#65533;0&#65533;|&#65533;(&#1114;u&#65533;
&#65533;&#65533;bP&#65533;.p$&#65533;$&#65533;pQ\&#65533;&#65533;Zm&#65533;0&#65533;&#65533;0&#65533;&#65533;&#65533;&#65533;R&#65533;=&#65533;F&#65533;3u(&#62874;$Z&#65533;3ua3=&#1700;&#18947;Zo+=/5&#1216;&#65533; 
&#65533;&#65533;&#65533;Z&#65533;(S&#65533;1&#65533;&#65533;&#65533;&#65533;&#65533;&#65533;&#65533; 6&#65533;[&#65533;b&#65533;&#65533; S&#65533;~&#65533;&#65533;^&#1216;0)#&#65533;h&#65533;&#769;-&#65533;A&#65533;&#65533;&#65533;bo&#65533;&#65533;&#65533;2&#65533;&#65533;&#65533;4R\&#65533;&#65533;&#65533;&#65533;&#1141;&#65533;A&#65533;&#1287;D&#65533;&#65533;&#65533;4&#65533;&#65533;&#65533;I&#65533;&#65533;b&#65533;A!&#839;&#65533;mp'&#65533;&#65533;4&#65533;&#1274;&#65533;&#65533;&#65533;0&#65533;8&#65533;"K&&#65533;B9&#65533;d1n&#65533;&#65533;%T&#65533;.jE&#65533;vY&#65533;&#65533;M#O&#65533;&#65533;&#65533;&#65533;&#270;,&#37975;&#65533;W`21$ -`2&#65533;#@&#65533;$,q&#65533;^\&#65533;^&#65533;5&#65533;"&#65533;&#65533;X0&#1281;&#65533;&#65533; &#1295;&#65533;0%p&#170;|B&#65533;&&#748;&#805;&#65533;&#65533;
&#65533;+&#1026;&#65533;C00&#65533;0 C&#65533;\?B&#65533;&#947;&#65533;&#65533;,$,&#65533;&#65533;&#65533;&#755;x&#371;&#65533;Y&#65533;%xI&#65533;${&#65533;&#65533;X&#65533;&#65533;B&#65533;&#65533;%O&#65533;s&#65533;g&#65533;&#65533;&#65533;&#65533;vYrX&#65533;E&#65533; &#65533;Y&#65533;S&#65533;&#65533;?u&#65533;46&#141;&#65533;*O&#65533;&#65533;&#65533;&#65533;&#65533;Sx&#65533;&#65533;d8z&#65533;#&#65533;&#65533;W&#65533;W&#65533;&#65533;&#65533;Lc&#65533;3u&#65533;&#65533;,&#65533;7qY&#65533;&#65533;ZR&#683667;ue&#65533;;ue&#65533;R&#65533;\V&#65533;N%&#65533;&#65533;;&#65533;Y&#65533;E`&#65533;l&#958;&#65533;+39m\&#65533;&#65533;&#65533;&#65533;&#65533;b6&#65533;&#65533;&#65533;&#65533;,&#65533;}&#65533;&#65533;y&#65533;&#65533;e&#65533;&#65533;~&#65533;&#65533;&#65533;h&#65533;&#65533;&#129;&#65533;&#65533;&#65533;&#65533;&#65533;&#65533;&#65533;U-&#65533;&#65533;&#65533;&#65533;Ak&#65533;ADK&#65533;&#65533;&#65533;O&#65533;&#65533;j&#65533;h&#65533;F&#65533;&#65533;&#65533;&#65533;&#65533;F&#65533;&#65533;$&#65533;	d u&#65533;lp&#65533;&#65533;'&#65533;&#65533; &#65533; &#65533;&#65533;&#65533;XD&#65533;&#65533;Gn&#65533;&#1792;	&#65533;P<&#65533; ctaX &#65533;5&#65533;&#65533;H&#65533;&#65533;Pkh&#65533;oP&#65533;u&#65533;z&#65533; &#65533;&#65533;P&#65533;l&#65533;&#65533;sln&#65533;&#65533;x`&#65533;QG9&#65533;&#65533;&#65533;oRc@
A&#65533;&#65533; J+&#65533;I&#65533;j&#65533;&#65533;&#65533;&#65533;&#65533;&#65533;u&#65533;&#65533; :&#65533;>&#1760;&#65533;Z&#65533;&#65533;h&#65533;&#65533;(&#65533;U!&#65533;)&#65533;bC[&#65533;&#65533;&#65533;&#65533;-6&#65533;&#65533;Z&#65533;&#65533;I&#65533;T&#65533;&#65533;&#1739;
&#65533;&#65533;h&#65533;&#65533;o&#65533;Z&#65533;&#65533;!\&#65533;Gg&#65533;&#65533;e[)&#65533;&#65533;&#65533;&#65533;Z&#65533;F&#65533; &#1246;&#1237;")&#65533;]v_&#65533;A'J&#65533;&#65533;&#65533;&#65533;&#65533;(&#65533;$&#65533;&#65533;M"&#65533;&#65533;R&#65533;&#65533;v+A&#65533;&#65533;&#65533;&#65533;&#65533;:&#65533;&#65533;A&#65533;&#65533;W8&#65533;<&#65533;*&#65533;\&#65533;&#65533;&#65533;V&#65533;*u&#65533;u)&#65533;&#65533;m&#65533;&#65533;&#65533;&#65533;@&#65533;&#65533;,Orz&#65533;&#65533;&#65533;X&#65533;e[&#65533;&#65533;{&#65533;w$&#65533;EzA_&#65533;&#65533;7"h&#65533;\&#65533;&#65533;&#65533;
&#65533;&#65533;&#65533;7~Q&#65533;&#65533;Q&#65533;y&#65533;w&#65533;&#129;&#65533;A&#65533;&#65533;&#65533;&#65533;y&#65533;&#65533;&#65533;"H&#65533;&#65533;&#65533;&#65533;&#65533;Y&#65533;&#65533;&#65533;J;&#65533;#+&#65533;B&#65533;&#65533;&#65533;0&#65533;&#65533;&#65533;&#65533;&#65533;&#65533;&#65533;&#1153;x&#65533;~M&#65533;<&#1980;&#65533;&#65533;&#65533;&#65533;V&#65533;&#65533;$&#65533;&#65533;E&&#65533;&#65533;P&#65533;e&#65533;j*#&#65533;&#65533;&#65533;8&#65533;=&#65533;JW&#65533;Qy&#65533;&#65533;gj&#65533;&#65533;&#65533;F-S1&#65533;&#65533;,&#65533;&#65533;^&#65533;&&#65533;&#546;,&#65533;7&#65533;&#65533;&#65533;&#65533;&#65533;K&#1493;K&#65533;&#65533;
&#65533;&#65533;r*[R2&#65533;&#923;&#65533;&#65533;
C&#1813;[*#&#65533;2&#65533;J&#65533;&#65533;w|Mqz&#65533;*#&#65533;Ez&#65533;W&#65533;8&#65533;^&#65533;&#65533;&#65533;&#65533;"&#65533;|&#65533;az&#65533;"zd
&#65533;&#65533;X&#65533;%X&#65533;&#65533;DK&#65533;&#65533;&#65533;&#65533;-L:&#65533;&#65533;EK&#65533;&#65533;&#65533;d&#65533;&#65533;&#65533;&&#1618;m&#65533;&#65533;&#65533;t&#65533;{v&#65533;&#65533;&#65533;&#65533;&#65533;&#65533;L&#65533;
h&#65533;&#65533;E&#65533;b p&#65533;&#65533;&#65533;&#65533;@&#65533;&#65533;p&#65533; 	&#65533;@
&#65533;@&#65533;A&#65533;&#65533;&#65533;&#65533;&#65533;A&#65533;&#65533;&#65533;@&#65533;tX&#65533;&#65533;&#65533;bp &#65533;=&#65533;@Y&#65533;@
&#65533;@&#65533;&#65533;&#65533;P&#65533;g.&#65533;&#65533;&#65533;&#65533;&#65533;Ig@v&#65533;&#65533;q&#65533;m&#65533;&#65533;	&#65533;&#65533;&#257;F&#65533;&#65533;V&#65533;^g4&#65533;zv&#65533;&#65533;&#65533;&#65533;,&#65533;&#65533;#<&#65533;w4&#65533;z4&#65533;&#65533;o&#65533;(<&#65533;'&#65533;"&#65533;&#65533;A&#65533;;|h&#65533;&#65533;1&#65533;zh&#65533;o&#65533;Jg&#65533;&#65533;&#65533;(&#65533;&#289;d&#65533;(&#65533;|&#65533;{&#65533;&#65533;	v&#65533;8&#65533;&#65533;&#65533;F&#65533;|&#65533;&#2044;&#935;&#65533;&#935;&#65533;&#65533;ho&#65533;&#65533;&#65533;&#65533;&#65533;&#65533;Za&#65533;(&#65533;#<&#65533;|&#65533;&#65533;\&#65533;W&#65533;&#65533;,?Ov&#65533;%&#65533;&#65533;&#65533;zel?&#65533;E{&#65533;&#65533;Y|&#65533;&#65533;&#65533;%\&#65533;&#65533;`&#65533;{-&#65533;&#65533;&#65533;_&#65533;&#65533;l&#65533;}O&#65533;O&#65533;X4D&#65533;:&#65533;<&#65533;&#65533;&#65533;A8&#65533;&#65533;&#169;|F&#65533;&#65533;&#65533;&#65533;C'&#65533;A&#65533;&#65533;'&#65533;zUO{&#65533;&#65533;a20&#65533;&#65533;&#65533;A&#65533;,&#65533;&#775;&#65533;/ &#65533;&#65533;<&#65533;/<U0&#65533;&#65533;Nb&#65533;Bg&#322;*&#65533;Bu&#65533;C&#65533;2&#471;\&#65533;&#65533;&#65533;^<&#65533;j2&#65533;j4>&#65533;&#65533;x&#65533;&#65533;E&#65533;&#65533;B&#65533;&#65533;%xe*?&#65533;&#65533;4~r&#65533;&#65533;&#65533;?&#37553;|r&#65533;&#65533;r&#906;&#65533;?mE&#65533;	&#65533;&#65533;'#&#1852;&#65533;&#65533;&#65533;|&#65533;x&#65533;r&#65533;GY&#65533;&#65533;&#65533;&#65533;&#65533;&#65533;
T&#65533;&#65533;&#65533;G&#65533;D&#65533;&#65533;*% &#65533;&#65533;&#65533;'&#65533;&#65533;X&#65533;&#65533;^&#65533;%&#65533;(&#65533;&#65533;&#65533; &#65533;!Dx&#65533;P!&#65533;
	2&#65533;&#65533;!!&#65533;&#65533;	&#65533;((PF@~&#65533;&#65533;&#65533;&#65533;&#65533;c&#65533;?&#65533;a,&#65533;#?&#65533;X&#65533;&#65533;&#1223;&#990;=1&#65533;&#65533;&#595;O&#922;x&#65533;&#65533;&#65533;&#65533;&#65533;g&#65533;= &#65533;&#65533;&#65533;y&#462;<2&#65533;&#65533;&#65533;#S&#65533;&#65533;;9&#65533;T&#65533;j5'8s&#65533;&#65533;&#65533;&#65533;&#65533;&#65533;(ppaC@&#65533;m&#65533;'V&#65533;-B&#65533;b&#65533;L&#65533;&#65533;7&#65533;8f&#65533;H&#65533;&#65533;<&#65533;02d	2t`{&#65533;<d&#65533; &#65533;&#65533;&#65533;2DXp&#65533;&#65533;&#65533;&#65533;,pY&#65533;&#65533;&#65533;eD&#65533;\A&#65533;$R&#65533;0&#65533;B&#65533;&#65533;&#65533;%R&#65533;&#65533;&#65533;&#987;I&#65533;&#1449;C&#65533;oU&#65533;6&#65533;&#660;zu&#65533;&#65533;&#65533;&#1581;&#65533;yN&#65533;N&#65533;<|&#65533;&#65533;y&#65533;N&#65533;&#65533;&#1131;&#1697;&#65533;;&#986;&#65533;&#65533;:&#65533;8&#65533;&#65533;:s&#65533;&#281;S;&#65533;&#65533;&#65533;&#65533;?:&#65533;#)&#246979;&#65533;&#65533;&#65533;s&#65533;=&#65533;&#65533;&#65533;&#65533;*&#65533;*&#65533;i'&#65533;&#65533;&#65533;#&#65533;&#65533;&#65533;&#65533;&#65533;&#217;&#65533;&#65533;0&{&#65533;D&#65533;&#65533;c&#65533;>\&#65533;&#65533;&#65533;X&#65533;E&#65533;p&#65533;.&#65533;&#65533;r*G&#65533;&#65533;;&#65533;|&#65533;J&#65533;&#65533;&#65533;&#65533;DqHQ$&#65533;&#65533;a&#65533;F&#65533;2Eq&#65533;A)&#65533;F&#65533;4&#272;,9&#65533;3a&#65533;&#65533;4A&#65533;&#65533;D&#65533;&#65533;&#65533;:!D&#65533;B&#65533;DD&#65533;&#65533;&#65533;&#65533;#&#65533;j&#65533;&#65533;&#65533;&#65533;{&#164;&#65533;&#65533;&#65533;6&#65533;8#5&#65533;0#R&#65533;H&#1872;&#65533;=&#65533;&#65533;#&#65533;&#65533;&#65533;&#65533;c&#65533;7&#65533;@&#1062;&#65533;4"&#65533;K2&#65533;L&#65533;&#65533;F&#65533;RFq$&#65533;I(&#65533;DOF9e&#65533;Wj&#65533;a&#65533;&#65533;]r&#65533;&#65533;c&#65533;E&#65533;\v	]&#65533;&#65533;&#65533;[jq&#65533;Q>&#65533;&#1427;n=&#65533;L,&#65533;&#65533;I&#65533;l&#65533;&#65533;I"&#65533;d&#65533;J y&#65533;Vr&#65533;W&#65533;N6&#65533;d{1&#65533;d&#65533;J(&#65533;&#65533;&#65533;&#65533;&#65533;&#65533;I&#65533;&#65533;d&#65533;KV&#1489;Gl_L*&#65533;Wa&#65533;&#65533;&#65533;D&#65533;L*&#65533;&#65533;&#1929;&#65533;&#65533;_\57&#65533;q&#65533;c&#65533;1&#65533;&#65533;&#65533;+&#65533;X&#65533;1&#65533;&#65533;&#65533;&#65533;m&#65533;&#65533;&#65533;G&#65533;\&#65533;&#1348;X&#65533;&#65533;N&#65533;-&#65533;&#65533;W\yePV&#1490;M>&#65533;&#65533;R&#65533;&#65533;d'i}&#65533;&#65533;E&#65533;&#65533;&#905;&&#65533;&#65533;&#65533;	A&#65533;l&#65533;&#65533;&#65533;Q$#/Q;&#65533;?&#65533;&#65533;&A&#65533;&#65533;?&#65533;&#65533;&#229;&#65533;&#65533;q&#65533;&#65533;a&#65533;&#65533;c)&#65533;*&#65533;O&#65533;&#65533;&#65533;&#208;Dy&#65533;&#65533;B
+&#65533;&#65533;&#65533;&#65533;0&#65533;&#65533;.&#65533;&#65533;h .&#65533;@7&#65533;@&#65533;.&#65533;Z&#65533;>&#65533;&#65533;!&#65533; &#65533;&#65533;&#65533;4&#65533;N3&#65533;&#65533;&#65533;8&#65533;&#65533;&#65533;&#65533;&#65533;&#65533;8&#65533;K&#65533;&#65533;a&#65533;&#65533;;&#65533;&#65533;N&#65533;!,P&#65533;&#65533;&#65533;T; &#65533;&#65533;`,&#65533;8@(&#65533; &#65533;@(aH&#65533;&#65533;\&#65533;!	0&#65533;&#65533;P&#501;knT&#65533;tW&#65533;a(':B&#65533;N&#65533;&#65533;&#65533;&#65533;&#65533;{&#65533;&#65533;y&#65533;&#65533;&#65533;'B&#65533;
&#65533;r#&#65533;&#65533;H;&#65533;&#65533;&#65533;&&#65533;9&#1057;=&#65533;&#65533;&#65533;  >G=q&#65533;&#65533;V&#65533;&#65533;V'&#65533;&#65533;QRr&#65533;&#65533;&#65533;'{H	&#65533;T&#65533;&#65533;&#65533;o&#65533;RIQV&#65533;C&#65533;E&#65533;&#259;[&#1193;M)&#1096;&#65533;&#65533;}&#65533;.&#65533;&#65533;(&#65533;&#65533;L86|&#65533;$}##&#65533;&#65533;F&#65533; &}D!AA&#65533;$^&#65533;cI&#65533;&#65533;&#65533;m.Y&#65533;&#65533;&#148;+&#65533;$P&#65533;&#65533;R&#65533;&#65533;&#65533;A&#65533;ph&#65533;(YI6&#65533;!U&#1584;5&#65533;aRe &#65533;&#896;5&#65533;!=K&#65533;&#1296;&#65533;&#65533;9 *~ &#65533;Q&#65533;4]mVUS$t&#1454;&#65533;&#65533;&#65533;&#65533;hE-p&#65533;_&#65533;&#65533;&#65533;&#65533;/x&#65533;&#65533;^0S&#65533;&#65533;E.x&#65533;`&#65533;&#65533;E.&#65533;e&#65533;Y&#65533;b&#65533;@&#65533;&#65533;)H!
Q&#65533;&#65533;&#65533;H&#65533;&8&#65533;NMHL&#65533;&#65533;e&4&#65533;&#933;&#65533;&#65533;&#65533;b&#65533;'@&#65533;R&#65533;j&#65533;&#65533;&#65533;&b&#65533;&#65533;l&#65533;h&#65533;$6v	&#65533;j&#65533;&#65533;&#65533;,&#65533;&#65533;JT&#65533;}&#65533;F+&#65533;P&#65533;^t_&#65533;&#65533;.&#65533;PJ&#65533;&#65533;_&#65533;&#65533;UBW&#65533;&#65533;GDB&#65533;U&#65533;#r&#65533;&#65533;&#65533;&#65533;&#65533;`&#65533;&#65533;"b6C,B&#65533; E0Y!Z&#65533;"&#65533;&#65533;&#1719;6&#65533;&#65533;~&#65533;"j&#65533;&#65533;&#65533;%&#65533;&#65533;5(!d&#65533;&#65533;&#65533;I\&#65533;&#65533;&#65533;oCdW;&#145;&#65533;hd&#65533;&#65533;s&#647;&#65533;&#65533;+&#65533;&#557;t&#65533;&#65533;Y&#1254;&#445;&#65533;$0U&#65533;&#65533;T&#65533;b&#65533;TE&#65533;#&#65533;&#1737;&#65533;&#65533;&#65533;&#65533;&#65533;/+&#65533;&#65533;V&#65533;&#65533;&#65533;&#65533;
1&#65533;&#65533;Z&#65533;&#65533; T p&#65533;&#65533;&#65533;B0&#65533; &#65533;&#65533;L&#65533;&#65533;)&#65533;A&#65533;4bTX&#65533;7<fQ F`o&#65533;&#65533;
V&#65533;&#65533;&#65533;&#65533;&#65533;&#65533;'H	<&#65533;l @&#65533;&#65533;"&#65533;&#65533;&#65533;y&#65533;,&#65533;&#65533;&#65533;D&#65533; &#65533;X`&#65533;&#65533;ZDP&#65533; 6&#65533;&#65533;h`.&#65533;!l&#65533;&#65533;[# &#65533;u)&#65533;$T&#65533;J&#290;1qEQ&#65533;O}&#419;7;&#65533;&#65533;&#65533;&#65533;q&#65533;&#65533;&#65533;V&#65533;*Blk}&#65533;&#65533;&#65533;'q &#65533;&#65533;&#65533;0&#65533;&#65533;LQt&#65533;&#65533; &#65533;&#65533;$&#65533;&#65533;&#65533;&#65533;Fd&#2008;&#65533;A&#65533;q&#65533;&#65533;&#65533;&#1818;&#65533;&#65533;&#65533;n3&#65533;L&#65533;:8&#65533;)&#65533;&#65533;7&#65533;&#65533;&#65533;&#65533;&#65533;&#65533;&#65533;m&#65533;,*Q&#65533;g2&#65533;&#65533;&#65533;&#65533;&#65533;b3&#65533;L&#65533;&#65533;&#65533;9&#65533;&#65533;@|&#65533;T&#65533;$&#65533;7&#65533;$a&#65533;[A7&#65533;tD&#65533;&#65533;&#65533;&#65533;`,&#65533;f'&#65533;=&#65533;Q&#65533;A5M&#65533;&#65533;p&#65533;d(&#65533;`;&#65533;&#65533;&#65533;&#65533;$&#65533;&#65533;&#65533;3&#65533;&#65533;&#65533;k`z&#65533;0FE&#65533;;&#65533;&#65533;,&#65533;v7&#65533;&#65533;T"&#65533;&#65533;p&#65533;I&#65533;OE*bA&#65533;_&#65533;&#65533;&#65533;&#65533;.p&#1099;e&#65533;&#1398;8V0X^&#1826;&#65533;&#65533;-`&#1098;V&#65533;&#65533;(&#65533;&#65533;<
Pp&#65533;&#65533;&#65533;5'&#65533;&#65533;P&#65533;Y"&#65533;lj&#65533;&#65533;&#65533;NQ&#65533;&#65533;&#65533;&#65533;)P&#65533;&#65533;S&#65533;&#65533;&#1703;&#65533;'6&#65533;&#1088;&#65533;f&#65533;&#65533;&#65533;\E&#65533;q&#65533;&#65533;&#65533;&#65533;D&#1021;&#65533;&5&#65533;&#65533;&#65533;~&#65533;&#65533;&#65533;=ov&#65533;&#65533;&#1872;p&#65533;"&#65533;&#65533;E@zM&#65533;v&#65533;&#65533;&#65533;'C|&#65533;&#65533; D&#65533;0&#65533;?&#65533;&#65533;&#65533;&#65533;&#65533;(PQ&#65533;[&#65533;&#65533;&#65533;h&#65533;&#65533;?.N&#65533;b!E(&#65533;&#65533;&#65533;E&#271;i&#65533;1&#65533;6&#65533;E&#65533;&#1080;&#706;&#65533;&#65533;&#65533;&#65533;N9&#899;y&#65533;C&#65533;6fu5&#65533;.jc][,X&&#65533;(J:k&#65533;&#65533;e&#65533;&#65533;&#65533;&#65533;C&#495;&#65533;&#65533;&#65533;&#65533;BBE&#65533;x&#65533;BLpp&#65533;&#65533;c&#65533;R&#65533;&#944;Eu&#524;	~&#65533;="&#65533;i3&#65533;&#1159;&#65533;F&#65533;&#65533;&#65533;
Dp4pt .x&#65533;Z &#65533;&#65533;&#65533;"&#65533;&#65533;	F&#65533;&#65533;&#65533;@	EA&#65533; &#65533;X"&#65533;, }&#65533;k&#65533;*`&#65533;&#65533;,pjp&#65533;&#65533;&#65533;P8&#65533;v&#65533;r&#65533;&#65533;&#65533;>@&#609;~&#65533;1s&#65533;&#65533;
&#65533;1TB&#65533;&#65533;&#65533;D&#65533;u&#65533;p&#65533;&#65533;&#65533;&#65533;&#65533;U&#65533;&#65533;&#65533;&#65533;&#65533;&#65533;&#65533;&#65533;&#65533;&#65533;&#65533;7&#65533;!w;&#65533;b&#65533;&#65533;>&#65533;
&#65533;KL&#65533;1%sp&#65533;&#65533;s,r&#65533;)C.d&#65533;&#65533;&#65533;&#65533;?B&#65533;&#65533;PHD&#65533;&#958;g&#65533;&#65533;)6&#65533;&#57858;&#516;&#65533;&#65533;&#10686;&#65533;&#65533;@$<B&#950;&#65533;&#65533;B&#65533;B&#65533;*B$z&#65533;q&#65533;&#65533;&#65533;&#65533;&#812;TK&#704;&#65533;n&#65533;&#65533;V$&#65533;&#65533;?fh&#65533;&#65533;&#65533;Q&#65533; &#800;L&#65533;&#65533;&#65533;A&#65533;&#65533;&#65533;&#65533;&#65533;p&#65533;&#772;&#65533;&#190;&#65533;&#65533;:(<&#65533;&#65533;&#65533;&#1926;$&#65533;L&#65533;"&#65533;&#65533;d&#65533;T&#65533;&#65533;&#65533;(&#65533;h&#65533;&#65533;&#176;Z&#65533;&#65533;&#65533;Pm&#65533;tAI&#859;`A&#65533;&#65533;hl&#65533;&#65533;R&#65533;&#65533;&#65533;&#65533;&#1961;&#65533;J&#65533;&#65533;,*&#65533;"M&#65533;6&#65533;&#65533;0!&#65533;i[:A&#65533;@&#65533;&#65533;&#65533;&#65533;@&#65533;&#65533;g&#65533;&#65533;D &#65533;&#65533;&#65533; &#65533;0&#65533;OL<1!@q!&#65533;Aa &#65533;&#65533;&#65533;A 
&#65533;&#47631;&#65533;%&#806;&#65533;&#65533;&#65533;K&#65533;HOt&#65533;m&#65533;&#65533;&#65533;&#65533;$*&#65533;&#65533;&#65533;4n&#65533;8!&#65533;f[
&#65533;&#65533;&#65533;&#65533;l.&&#65533;&#65533;JH$&#65533;q&#65533;
&#65533;&#65533;.&#65533;~N&#65533;,D:b&#65533;b&#65533;&#65533;&#65533;&n&#65533;&#65533;&#65533;j,&#65533;&#1706;&#65533;6&#65533;&#65533;&#65533;#&#65533;&n&#65533;&#65533;&#65533;&#65533;&#65533;'&#1418;&#65533;&#65533;&#65533;&#65533;&#65533;f&#65533;&#65533;H&#65533;&#65533;&#65533;8opc. &#1070;-Lg&#65533;4&#65533;* z&#65533;&#65533; &#65533;&#65533;l&#65533;f&#65533;<&#65533;"&#65533;&#65533;&#65533;&#1664;&#65533; D&#65533;<&#65533;7\`L@^ vD /&#65533;C<&#65533;&#65533;&#65533;
&#65533;` 5VC&#65533;60&#65533;t$&#65533;&#65533;$ 78 *`(&#65533;&#65533;&#65533;T&#65533;X X f&#65533;&#65533;@&#65533;&#65533;$&#65533;&#65533; &#65533;b;&#65533;b&#65533;JL&#65533;&#65533;&#65533;&#65533;&#4054;&#65533;D&#65533;t&#65533;>&#65533;&#65533;&#65533;&#1458;*>D,&#65533;OP:%F.S'&#65533;J&#65533;&#65533;&#65533;&#65533;E&#65533;&#65533;#?&#65533;&#65533;&#65533;&#65533;&#65533;v&#65533;&#65533;&#65533;&#65533;@&#65533;@&#65533;&#65533;`q6H9|&#65533;G
'&#65533;`d?&#2050;&#65533;,&#65533;T&#1040;&#65533;&#65533;&#65533;?D&#65533;1%&#65533;&#65533;&#65533;`y&#65533;	&#1356;-&#65533;0.G&#65533;&S&#65533;&#65533;H2&#65533;#&#65533; &#65533;&#65533;#F~&#1028; d#&#65533;&#65533;&#65533;#&#65533;9B&#65533;&#65533;*l2B9&#65533;m&#65533;&#65533;Fo&#684;&#65533;&#65533;1&#65533;t&#65533;=&#65533;=&#65533;`&#65533;@&#65533;lP&#65533;&#65533;&#65533;*&#65533;	/&#65533;&#65533; &#65533;&#65533;&#65533;$&#37140;&#65533;G&#65533;1&#65533;&#65533;#<&#1418;&#65533;&#65533;&#65533;&#65533;%&#65533;&#65533;&#1508;a&`p&#65533;J&#65533;na&#65533;&#65533;0&#65533;q&#65533;.&#65533;)&#65533;*&#65533;&#65533;H&#65533;&#65533;,&#65533;&#65533;F&#65533;(&#65533;`"&#65533;JaM&&#65533;\.&#65533;&#65533;B&#65533;[@&#65533;J4j&#65533;&#65533;4&#65533;C&#65533;&#65533;$&#65533;j&#65533;]&#65533;TEUp1Uj&#65533;"&#65533;&#65533;KLK&#65533;$a+&#65533;N,&#65533;$&#65533;L("#&#65533;TF	&#65533;H&#65533;D"A&#65533;T&#65533;T"&#65533;&#65533;"&#65533;&#65533;%F&#263; .<\&#65533;~&#65533;ZbA &#65533;&#65533;a&#65533;[2!&#65533;&1&#65533;&#65533;&#65533;&G&#65533;&#65533;(&#65533; &#65533;&#65533;0l&#65533;Cd&#65533;&#65533;&#65533;&#65533;8n#&#65533;&#65533;6e+&#65533;J9&#65533;&#65533;P
m&#65533;&#65533;J&#65533;R&#65533;H"&#65533;s&#65533;NE$&#65533;B&#65533;&#65533;F&#65533;&#65533;n&#65533;@f&#65533;&#65533;"&#65533;8&#65533;}NR!=&#65533;&#65533;@k(&#65533;&#65533;&#1666;T%&#65533;| &#65533; &#65533;f+&#65533;%&#65533;&#65533;F&#65533;&#65533;&#65533;b&#65533;&#65533;&#65533;)O H&#65533;&#65533;V&#65533;b&M&#65533;&#65533; &#65533;&#65533;,&#65533;@5Z&&#65533;&#65533;: &#65533;&#65533;&#65533;B&#65533;}8@&#65533;&#65533;2&#65533;n7P`N&#65533;8^ n 	&#65533;&#65533;&#65533;&#65533;&#65533; H&#65533;&#65533;)&#65533;&#65533;(&#65533;&#65533;	E$&#65533;@L&#65533;&#65533; &h+V&#65533;Cl&#65533;&#65533;&#65533;&#65533;&#65533;C&#387;S&#65533;&#65533;|D&#65533;&#65533;9d&#65533;&#1323;n~q#<&#65533;^B&b:&#65533;&#65533;(l&#65533;&#65533;<"&#65533;z&#65533;&#65533;R2&#65533;&#65533;&#65533;&#65533;&#65533;&#276;&#65533;H@,)@&#65533;Gh&#65533;&#65533;koXN9&#65533;2`_	<D&#65533;&#65533;&#65533;	q&#65533;;d&#65533;&#65533;&#65533;&#65533;@&#65533;`&#65533;&#65533;&#1324;>*&#65533;_YK&#65533;&#65533;/G&#65533;&#65533;&#65533;&#65533;'X&#65533;&#65533;/&#65533;&#65533;&#11440;&#65533;q&#65533;&#65533;jQ&#65533;&#65533;l&#65533;&#65533;O&#65533;DO&&#65533;L*l&#65533;ql&#65533;&#65533;Sd&#65533;&#65533;&#65533;rG&#65533;B&#65533;&#65533;`<&#65533;=2&#65533;@rsQ&#65533;&#65533;?,&#65533;p&#65533;&#65533;o&#65533;&#65533;&#65533;E&#65533;&#65533;&#65533;p&#65533;&#65533;&#65533;`&#65533;4&#65533;&#65533;P&#65533;&#65533;:!&#65533;1~a&#65533;@Q&#65533;X&#65533;&#65533;X^-&#65533;b&#65533;d&#65533;&#65533;&#65533;&#65533;pF&#65533;`&#1573;u&&#65533;&#65533;&_4&#65533;&#65533;:.DC&#65533;i&#65533;&#65533;D&#65533;&V&#65533;&#65533;FA&#1592;-cf&#65533;&#65533;M&#65533;&#65533;&#65533;&#65533;:1&#65533;&#65533;N&#65533;&#65533;&#65533;&#65533;&#65533;dNBQfe&#65533;&#65533;&#65533;&#65533;k&#65533;&#65533;x&&#65533;&#65533;y&#65533;&#65533;&#1886;$J&#65533;&#65533;D&#65533;N
!"&#65533;9%&#65533;!&#65533;&#65533;!*O&#65533;n&#65533; &#65533;*&#65533;NA&#65533;)l&#65533;L&#65533;&#65533;:nT&#65533;&#65533;&#65533;~&#65533;$&#65533;`&#65533;jNTq&#65533;%<<&#65533;,&#65533;&#135;J&#65533;"&#65533;&#65533;&#65533;`>&#65533;sN&#65533;l&#65533;H&#65533;&#65533;m&#65533;h"&#65533;&#65533;&#65533;&#65533;o"0R_8&#65533;p&#65533;l&#65533;&#65533;&#65533;&#65533;&#65533;"r&#65533;O&#65533;N^k&#65533;&#65533;P&#65533;t&#65533;Z&#65533;r&#65533;>`&#65533;?&#65533;T @&#65533;8 &#65533;&#65533;-&#65533;&#65533;<@&#512;&#65533;%&#65533;&#65533;&#65533;AO A&#65533;@&#65533; tCF &;&#65533;&#65533;&#65533;&#65533;P&#65533;&#65533;&#65533;&#65533;n<@ &#65533;,$@\/&#65533;$`(&#65533;(&#65533;)&#65533;&#65533;&#65533;"&#65533;@&#65533;&#65533;&#65533;&#65533;Z l&#65533;&#65533;&#65533;&#65533; 
&#65533;`&#65533;&#65533;&#65533;&#65533;&#65533;&#65533;&#65533;@&#1824;&#65533;hHH7u&#65533;&#65533;&#65533;p&#65533;&#65533;B,jaV)&#65533;&#65533;:&#65533;YN&#65533;&#65533;&&#65533;&#1544;#&#65533;&#65533;Qb&#65533;&#65533;J% &#65533;N!&V&#65533;+"&#65533;&#65533;&#65533;&#65533;&#65533;&#65533;&#65533;Z&#65533;&#65533;TK&#65533;&#65533;.K&#65533;q&#65533;&#65533;#&#65533;T&#65533;9&#65533;&#65533;6&#65533;B&#65533;&#65533;`&#65533;&#65533; &#65533; &#65533;&#65533;&#65533;&#65533;
&#65533;`&#65533; `"&#65533;&#65533;1K9&#65533;&#52054;&#65533;e[bP&#65533;&#65533;F&#1795;En#&#65533;*W&#65533;&#65533;&#65533;F9!H&#65533;91&#65533;V~&#65533;RKl=&#65533;&#65533;&#65533;&#65533;
	0&#65533;Lo&#65533;&#65533;&#65533;&#65533;&#65533;?&#65533;&#65533;&#65533;&#65533;g&#6342;*D&#65533;&#65533;&#65533;Z&#65533;&#65533;&#65533;lkiJ,&#65533;f&#8806;&#65533;&#65533;&#65533;Wx4w&#65533;j&#65533;s=&#65533;|AZ~&#65533;&#65533;PM&#65533;&#65533;ttRA&#133;`*&#65533;jEBa&#65533;V0&#65533;&#65533;QhBjD&#65533;[r&#65533;H&#65533;wKAZ&#65533;X&#65533;&#65533;KFbx&#65533;abWB&#65533;&#65533;&#9894;&#65533;dVhJV&#65533;&#65533;U`QKf&#65533;{&#1508;M&#65533;:vy)&#65533;e&#65533;&#65533;&#65533;I&#65533;E|&#65533;:v&#65533;`&#65533;J&#65533;&#398;&#65533;&#65533;&#65533;]&#65533;&#65533;51K&#65533;JdQ!!.&#65533;H&#65533;fa&#65533;j&#65533;&#65533;)&#65533;&#65533;&#65533;&#65533;*s&#65533;&#65533;&#65533;&#65533;u&#65533;U&#65533;P&#65533;) I&#65533;&#65533;&#65533;&#312;N0&#65533;&#65533;]&#65533;N&#65533;&#65533;)&#65533;PQ&#65533;"&#65533;&#65533;&#65533;(&#65533;IQ!&#65533;&#1421;&#65533;4gM&#65533;R5&#65533;u&#65533;&#65533;(m&#65533;$&#65533;!H&#65533;"JJ\1V&#65533;&#65533;&#65533;&#65533;&#65533;&#65533;&#65533;2&#65533;&#65533;6&#65533;-F&#65533;&#65533;&#65533;F &#65533;2&#1570;&#65533;-`&#65533;@&#65533;&#65533;&#65533;cX~&#65533;[&#65533;&#65533;" &#65533;&#65533;&#65533;&#65533;B -6&#65533;&#65533;&#65533;)&#65533;x&#65533;;&#65533;&#65533; &#65533; &#65533;`J@&#65533;r&#65533;5(@1&#65533;&#1360;'&#65533;&#65533;1@&#65533;&#65533;&#65533;18&#65533;H Ro&#65533;h&#65533;r j&#65533;t&#65533;	&#65533;&#65533;G&#65533;&#65533;`&#65533;OS &#65533;>&#65533;R&#65533;&#65533;JCp,&#270;&#65533;B&#65533;,&#65533;kG&#65533;2&#65533;zO&#65533;&#65533;&#65533;&#65533;&#65533;9&#65533;&#26675;[&#65533;&#65533;^&#65533;H&#1102;ji&#65533;&#65533;&#65533;8&#65533;sN}&#65533;&#65533;&#65533;&#65533;n&#65533;&#65533;&#65533;&#65533;&#65533;&#65533;&#65533;&#65533;h&#65533;l&#65533;4Uj&#65533;&#65533;&#65533;&#65533;&#160;&#65533;@&#65533;&#65533;@
&#65533;&#65533;&#65533;@&#65533; &#65533;d&#65533;`&#65533;&#65533;&#65533;&#65533;;&#65533;&#65533;&#65533;G&#65533;jd&#65533;8&#65533;&#65533;&#65533;`%&#65533;&#65533;b&#65533;K0"&#65533;&#65533;&#65533;s8&#65533;&#65533;J&#65533;&#65533;W&#65533;]:G&#65533;&#65533;n&#65533;h&#65533;&#65533;&#65533;bk9i&#65533;&#65533;ST&#65533;&#65533;&#65533;&#65533;&#65533;&#65533;F:&#65533;&#65533;&#65533;*'&#65533;KSG&#65533;H&#65533;&#65533;&#65533;&#1712;&#65533;a.&#65533;V&#65533;N&#65533;jAF&#65533;&#65533;m&#65533;&#65533;v&#65533;&#65533;&#65533;P&#65533;&#65533;P7&#65533;&#65533;&#65533;&#65533;V&#65533;&#65533;&#65533;,&#65533;6!&#65533;=&#1889;Ra&#1530;ZD{&#65533;wKT&#65533;TX&#65533;-&#65533;=A&#65533;&#65533;4&#65533;&#65533;2&#65533;h:&#65533;&#269;&#65533;&#65533;gAg&#151;I&#65533;&#65533;
&#65533;&#65533;^&#65533;h&#65533;j&#65533;&#65533;&#65533;&#65533;&#65533;X&#65533;&#65533;&#65533;&#65533;&#65533;hz]&#183;&#65533;"VCC~U&#1924;L&#65533;{&#65533;;&#65533;&#65533;?&#65533;V&#65533;h^&#65533;&#65533;&#65533; 
&#65533;&#65533;}La&#65533;c&#65533;S&#65533;&#65533;G&#65533;]&#65533;&#321;ax&#65533;AV(Q&#65533;&#65533;$&#65533;H&#65533;:&#65533;&#65533;&#65533;cxm&#65533;&#65533;&#65533;&#1849;&#65533;&#65533;k&#65533;&#65533;$&#65533;&#65533;}{"&#65533;&#65533;&#65533;5"r&#65533;&#65533;&#65533;B!j&#65533;&#65533;x&&#65533;&#65533;J &#65533;&#65533;8!Q&#65533;-&#65533;x&#65533;/&#65533;N&#65533;OO"1@&#65533; &#65533;&#65533;2&#65533;&#65533;&#65533;)"&#65533;7b&#1056;P&#65533;z&#65533;4&#65533;&#65533;&#65533;"6@&#65533; &#65533;@n&#65533;&#65533;&#65533;7R L@  &#65533;&#65533;U}&#65533;)K52&&#65533;U?@&#65533;X.&#65533;'F&#65533;T&#65533;&#65533; &#1718;9&#65533;&#65533;&#65533;&#65533;&#65533;&#65533;&#65533;&#65533;E&#65533;\&#65533;T&#65533;&#65533;&#65533;&#65533;&#65533;&#65533;&#65533;k&#65533;&#65533;&#65533;&#65533;:&#1260;&#65533;R;&#65533;&#65533;P&#65533;&#65533;&#65533;#&#65533;l&#65533;Y&#65533;U&#65533;&#65533;["&#65533;8&#65533;;&#65533;&#65533;&#65533;N&#65533;&#65533;k&#65533;~Ry&#65533;Q}o$&#65533;&#65533;U#N&#65533;/}+&#65533;&#65533;&#65533;&#65533;l&#416;&#65533;  &#65533;T&#65533;&#65533;4t&#65533;&#65533;&#65533;s&#65533;&#65533;6g&#1212;&#65533;&#65533;GP&#65533;A&#65533;&#65533;&#65533;O??&#65533;	&#65533;$G>y&#65533;&#65533;&#65533;&#989;9~&#65533;*DH&#65533;F&#65533;67&#65533;&#65533;q&#65533;&#65533;&#65533;9&#65533;O&#611;5f&#65533;&#65533;d&#65533;?}&#65533;&#65533;&#65533;C&#65533;&#65533;U<w&#65533;P&#65533;ZU&#65533;&#65533;+&#65533;&#65533;Y&#65533;&#923;6l&#65533;&#65533;&#65533;3'&#65533;&#65533;[&#65533;&#1313;C&#65533;&#65533;:u&#65533;&#65533;C&#65533;&#65533;&#1364;{&#65533;|z&#65533;&#65533;&#65533;&#65533;Z&#65533;&#65533;"G&#65533;"M&#65533;&#65533;d&#65533;R&#65533;I&#65533;1by&#65533;&#65533;L&#65533;:u
&#65533;
V&#65533;[&#65533;d&#65533;&#65533;5&#65533;&#65533;&#65533;&#1520;o&#65533;&#65533;%&#65533;.\&#65533;p&#65533;&#65533;-&#46443;V&#65533;[&#65533;Je&#65533;&#65533;(P&#65533;@u&#1188;&#65533;&#65533;&#65533;&#65533;8i&#65533;T&#65533;&#1321;R&#65533;S&#65533;b&#65533;&#65533;&#65533;O&#65533;&#65533;
5&#65533;z)R&#65533;P&#65533;
&#1930;{&#65533;&#65533;&#65533;_&#65533;I4&#65533;P&#65533;B}&#1684;	&#1253;L&#65533;]"&#65533;e&#65533;HBI$&#65533;DB&#65533;$&#65533;P&#416;g&#65533;Q6&#65533;&#65533;ZR	%&#65533;X&#65533;&#65533;&#65533;&#65533;iH&#583;&#65533;\b	%!V"&#65533;%&#65533;<&#65533;&#65533;!&#65533;&#65533;#&#65533;8&#65533;`$&#65533; r"&#65533;&#312;&#65533;!&#65533;b"&#65533;0&#65533;"&#65533; &#65533;%&#65533;&#65533;2
*&#65533;&#65533;&#65533;&#65533;|P&#65533;&#65533;d,&#65533;&#65533;*&#65533;&#65533;&#65533;'&#65533;D&#65533;I&#65533; &#65533;&#65533;>&#1160;"&#65533;=&#65533;&#65533;&#65533;#&#65533;,&#65533;#&#65533;&#65533;&#1560;&#65533;&#65533;&#65533;$G&#65533;	5S&#65533;&#65533;&#65533;&#39388;&#65533;g!&#65533;2H&#65533;&#65533;&#65533;'M{&#65533;4!C&#65533; 3	j&#65533; &#65533;.e&#65533;&#65533;0&#65533;g&#65533;&#65533;&#65533;&#65533;h"&#65533;&#65533;q&#65533;!| !&#65533;P&#65533;d&#65533;&#65533;&#65533;&#65533;&#65533;,&#65533;p&#65533;
)&#65533;0&#826;A`&#65533;Bo&#65533;&#65533;&#65533;P6	e&#65533;P&#65533;b&#65533; &#65533;&#65533;&#65533; q0&#65533;l&#65533;&#65533;&#65533;z&#65533;&#65533;!&#65533;&#65533;&#65533;	&#65533;&#65533;C&#65533;&#65533;
%&#65533;&#65533;&#65533;4&#65533;@&#65533; `&#65533;@ A4&#65533;&#65533;Xp< &#65533;Wp&#65533;&#65533;&#65533;&#65533;&#65533;	!&#65533;&#65533;&#65533;	 `&#65533;&#65533;
@h&#65533;?&&#65533;!&#65533;&#65533;&#65533;&#65533;X&#65533;	&#65533;&#65533;Tx&#65533;&#65533;O.&#65533;&#65533;Q&#65533;;&#65533;D&#65533;IL	&#65533;&#65533;GMq&#65533;&#65533;Q&#65533;&#65533;&#65533;37tR&#65533;E[&#65533;&#65533;&#65533;&#65533;tMJ*HG&#65533;=mh&#65533;&#65533;&&#43620;&#65533;&#65533;&#65533;&#35283;RZ'&#65533;&#65533;N&#65533;r&#65533;`y&#65533;3&#65533;&#922;&#65533;vL~&#65533;&#1298;p&#65533;1&#65533;^t&#65533;&#65533;VlQFt&#65533;&#65533;WCp&#65533;&#65533;&#65533;t&#65533;qXQ&&#65533;&#65533;&#65533;aG&#65533;J'&#65533;Q&#65533;CyT&#65533;&#65533;,&#65533;&#65533;&#65533;H{X&#65533;&#65533;bM&#65533;&#65533;#QU&#65533;&#65533;&#65533;&#65533;O&#65533;&#1534;2U.&#65533;&#65533;&#65533;&#65533;O	&#65533;y&#65533;&#65533;s&#65533;a&#65533;V/&#65533;_v4&#2044;&#65533;
&#65533;&#65533;&#65533;&#65533;&#65533;&#65533;T&#65533;7&#65533;&#65533;G&#65533;&#65533;#&#65533;&#65533;g&&#65533;\&#65533;&#65533;$&#65533;&#65533;8	%&#65533;h&#65533;h&#1337;r&#65533;-&#65533;&#65533;&#65533;+&#65533;&#65533;[.&#65533;3&#65533;0&#65533;&#65533;E&#65533;&#65533;&#65533;&#65533;&#65533;&#1551;=&#65533;Q&#65533;)H&#65533;&#65533;Q&#65533;&#65533;>&#65533; &#65533;(&#65533;&#65533;&#65533;Q&#65533;"&#65533;&#65533;&#65533;v&#65533;&#65533;
U&#65533;8&#985; )&#65533;s&!0&#65533;&#65533;0&#65533;*&#65533;&#65533;&#65533;U&#65533;B&#65533;8&#65533;)&#65533;&#65533;Pt"I6&#65533;9&#65533;	MXf@&#65533;&4&#65533;&#65533;"j"C&#65533;8&#65533;%&#1847;&#65533;&&#65533;|B&#65533;b3&#284;}&#65533;}&#65533;&#65533;D&#65533;&#65533;H&#65533;K&#65533;H&#65533;B&#283;!&#65533;&#65533;1H3&#65533;(&#65533;$&#65533;&#65533;F&#65533;&#65533;&#1105;&#65533;&#65533;&#65533;&&#65533;&#65533;x&#291;,z&#65533;\&#65533;b&#65533;pa*^&#65533;&#65533;&#57890;&#65533;&#65533;&#65533;'&#43209;&#65533;0&#65533;@@&#65533;d&#65533;&#1588;&#65533;6&#65533;&#65533;&#65533;u&#65533;	Ts&#65533;&#65533;(Mn
&#65533;%&#65533;R&#65533;&#65533;S&#65533;&#65533;&#65533;)C&#65533;C&#65533;&#65533;&#65533;4&#65533;,]TJXJ&#65533;6&#65533;&#65533;+Y&#65533;4&#65533;N&#65533;*T@:&#65533;&#65533;&#65533;&#65533;&#65533;`U
V@x`&#65533;&#65533;n&#65533; $8&#65533;
&#65533;&#65533;&#65533;`&#65533;&#65533;&#65533;B&#65533;&#65533;3&#65533;leC] ^&#65533;6&#65533;&#65533;&#65533;R;)&#65533;&#65533;&#65533;&#65533;t 8&#65533;ARri&#65533;&#65533;"&#65533; `S-xt&#1027;&#65533;&#65533;&#65533;Z@$0	@`&#552;`QH&#65533;a&#32810;V&#65533;\&#65533;J&#65533;N&#1026;!&#65533;A&#65533;h&#266;q&#65533;G&#65533;]&#65533;]G&#65533;@&#65533;&#65533;&#65533;&#65533;&#65533;&#648;&#65533;vrKH	UIS&#690;&#65533;&#65533;&#65533;&#65533;}&#65533;h'&#65533;&#65533;&#1094;&#65533;&#65533;[z#b&#740;Mu'<&#65533;&#65533;s&#65533;&#65533;Q3B&#65533;&#65533;$%&#65533;&#65533;&#65533;jR&#65533;L&#65533;&#65533;&#65533;\&#65533;i&#65533;&#65533;P&#65533;&#65533;&#65533;#H)&#65533;T&#65533;2&#65533;:8&#65533;j0&#65533;@X1&#65533;!&#65533;&#65533;&#65533;&#29919;&#1793;.&#65533;kYJ&#65533;&#65533;&#65533; Mu%&#65533;&#65533;B&#65533;=&#65533;Aw&#1027;P&#65533;&#65533;&#65533;&#65533;&#65533;')C&#65533;&#65533;b&#65533;&#65533;&*&#65533;&#65533;&#65533;&#65533;`&#1479;&#65533;~D&#65533;&#65533;&#65533;mnW&#27837;pV$53&#65533;&#65533;l&#65533;;&#65533;!yA&#65533;&#65533;|&#65533;2&#65533;d&#24140;&#65533;\H@&#65533;6&#65533;%mO?RD&#65533;X&#65533;&#65533;&#65533;&#65533;&#65533;&&#65533;&#65533;L&#65533;O&#65533;&#65533;&#65533;0&#65533;	N&#65533;&#65533;&#65533;0E+d&#65533;Z&#65533;"&#65533;&#65533;Ek^s]&#65533;&#65533;&#65533;&#65533;/x&#65533;&#65533;^&#65533;b&#65533;&#65533;&#65533;,`&#65533;W&#65533;f&#65533;xO
I&#1125;&#65533;&#65533;&#65533;&#65533;&#65533;O*&#65533;S
T&#65533;&#65533;0(&#65533;3&#65533;S&#65533;3|&#65533; &#65533;CT&#65533;&#65533;x='|&#1158;O&#65533;&#65533;Q&#65533;&#65533;>&#65533;&#65533;hxh&#65533;+&#65533;&#65533;}7<&#65533;3A&#65533;&#65533;&#65533;&#65533;9&#65533;&#1905;&&#65533;&#521;&#65533;l&#65533;&#65533;h/&#65533;&#65533;&#65533;>&#65533;&#65533;&#65533;&#65533;&#65533;"&#65533;&#65533;FD&#65533;&#65533;_&#65533;D&#65533;L&#65533;"R&#65533;&#726;&#65533;&#65533;D&#65533;N&#65533;"=+<ap\&#65533;&#65533;X8&#65533;&#65533;&#65533;&#65533;o\&#65533;&#65533;&#65533;r&#65533;&#65533;&#65533;0)lh^]&#65533;A&#65533;&#716;LE&#65533;&#65533;Z&#65533;d)&#65533;I&#65533;&#65533;&#65533;&#65533;J&#65533;&#65533;M"K&#65533;6&#65533;&#65533;J~R&#65533;&#65533;&#65533;.&#65533;>&#65533;&#65533;(&#149;"&#65533;&#65533;/&#65533;&#65533;7I&#65533;n&#65533;\&#65533;%5&#65533;|&#65533;H&#65533;&#65533;&#65533;&#65533;p`&#65533;@&#65533;^&#65533;h&#65533;'0&#65533;b&#65533;&#65533;&#65533;(&#65533;3&#65533;I&#65533;YA@@r&#65533;&#65533;&#758;mn&#65533;&#65533;&#65533;&#65533;&#1029;&#65533;&#65533;&#65533;Q&#65533;&#65533;0&#65533;4&#65533;&#65533;v&#65533;.&#65533; 	G&#65533;&#65533;	F&#65533;&#65533;&#65533;9&#65533;d 
0&#65533;s&#65533;p  p &#65533;&#65533;&#65533;.&#65533;&#65533;&#65533;33&#65533;&#844;&#65533;&#65533;&#65533;&#65533;P&#1027;*&#65533;&#65533;&#65533;!T &#65533;$&#65533;=&#65533;&#65533;p&#65533;&#65533;&#65533;&#65533;&#65533;8&#65533;f&#65533;Q3)&#65533;\E&#65533;fMg&#65533;<&#65533;4&#65533;&#65533;&#65533;&#62234;&#65533;
&#65533;&#65533;&#65533;i&#65533;Z&#65533;&#65533;&#65533;:&#65533;P&#65533;&#65533;&#65533;a'&#65533;cJ&#38839;&#65533;&#65533;\k&&#65533;&#65533;&#65533;&#1498;&#65533;&#65533;e$C&#65533;	J&#65533;&#65533;8&#65533;Au &#65533;&#1856;&#65533;&#65533;5Dp&#65533;&#65533;&#65533;&#65533;&#65533;4&#65533;&#65533;h&#65533;K&#65533;4&#289;&#65533;*&#65533;&#65533;G&#65533;&#65533;&#65533;Au&#65533;&#65533;&#65533;X6;&#65533;&#65533;&#65533;&#65533;z	
&#1871;rt<&#65533;&#65533;&#65533;C&#65533;&#65533;n&#65533;&#65533;&#591;&#65533;%o&#65533;&#65533;SLR7&#1914;~v}&#65533;K>2wj&#65533;$&#65533;&#65533;K&#65533;&#65533;\&#65533;,&#65533;v&#65533;&#65533;&#65533;J>/&#65533;&#65533;(&#65533;>&#65533;2&&#65533;vE&#65533;&#65533;F&#65533;/&#65533;2&#65533;D&#65533;E(<!&#65533;&#65533;&#65533;&#65533;5&#65533;&#65533;&#65533;&#65533;^1&#65533;&#65533;&#65533;&#65533;&#65533;&#65533;&#65533;.&#65533;]&#65533;&#65533;&#65533;E&#65533;_S?&#65533;(&#65533;a&#65533;&#65533;P`&#65533;&#65533;v&#65533;&#65533;a5&#65533;&#65533;H&#65533;&#65533;&#65533;
&#65533;bRbG&#65533;&#65533;@&#65533;c&#65533;!d>F"K&#65533;dB"&#65533;f(A&#1735;&#65533;:&#65533;c&#65533;s&#65533;7Dd b" x!&B};&#65533;#o&#65533;6h&#65533;&#65533;PF$2	&#65533;&#65533;#.	&#65533;&#65533;$X&#65533;	&#65533;&#65533;!&#65533;&#65533;}$g&#65533;&#65533; &#65533;0&#65533;0&#65533;&#65533;&#65533;@&#65533;&#65533;A*&#65533;A&#65533;&#65533;	:&#258;&#65533;>&#65533; &#65533; 	mri&#65533;t&#65533;&#65533;z &#65533;'&#65533;&#262;&#65533;V&#65533;\&#65533;iB&#65533;#&#65533;&#16618;V&#65533;&#65533;Rj&#65533;&#65533;#&#65533;&#65533;j&#65533;&#65533;&#65533;5&#1159;&#65533;)&#65533;&#65533;UBwt
a&#65533;i&#65533;.&#65533;P`&#65533;Rp&#65533;T]p/&#65533;L&#65533;&#65533;#&#65533;*P0&#65533;&#65533; &#65533;^&#65533;Pc(B&#65533;&#65533;G-X35w`+&#65533;o`}@h&#65533;X@O&#65533;[&#65533;G OpR&#65533;&#65533;0&#65533;07&#65533;1&#65533;Qu &#65533;  lPQ&#65533;  &#65533;&#65533;-&#470;q@&#65533;&#65533;&#65533;&#65533;*  &#65533;%0^`&#65533;@*z2&#65533;&#65533;u&#65533;&#65533;wu&#65533;&#65533;m &#65533;&#65533;&#65533;N&#65533;b&#65533;&#65533;NYT&#65533;u@&#65533;t4&#65533;Z&#65533;U&#65533;5g6k&#65533;4$&#65533;&#65533;U{`&#65533;&#65533;z&#65533;X&#65533;&#65533;s&#65533;y~&#65533;&#65533;&#65533;'&#65533;&#65533;&#65533;&#65533;s&#65533;4D&#65533;W?&#65533;Y%&#65533;r0v&#65533;&#1330;N&#65533;#:u&#65533;Ur&#65533;n&#65533;m&#65533;&#65533;8k&#65533;wb&#65533;c&#65533;s&#65533;8u#&#65533;&#65533;$&#65533;y&#65533;4&#65533;1`&#65533;&#65533;Uu&#65533;&#65533;]&#65533;q&#65533;zA9&#65533;9R&#65533;&#65533;&#65533;Uy&#1491;1&#65533;xs&#65533;3Y4&#65533;E&#65533;&#65533;3+&#65533;x&#65533;&#65533;{H&#65533;&#65533;#8&#65533;~&#65533;Xypz&#65533;&#65533;S|&#885;Y&#65533;U[Yg7r.&#65533;l&#65533;]&#65533;&#65533;&&#65533;	&#65533;&#1025;&#65533;
&#65533;&#65533;C&#65533;&#65533;	&#65533;"Q6D&#65533;&#65533;@&#65533;P
&#65533;&#65533;
&#65533;@&#65533;#&#65533;&#65533;_&#65533;&#65533;&#65533;&#65533;&#65533;&#65533;&#65533;&#65533;&#65533;&#65533;&#65533;&#65533;&#65533;~&#65533;&#65533;&#65533;&#65533;&#65533;&#65533;M&#65533;`aY&#65533;a&#65533;&#65533;A&#1473;&#65533;&#65533;@&%&#65533;aA&CQ&#65533;B&#65533;&#65533;
&#65533;&#65533;$&#65533;&#65533;Y~&#65533;&#65533;0FC9A&#65533;&#65533;Eb	&#65533;&#65533;D:d&#65533;&#65533;&#602;&#65533;B"&#65533;&#65533;	H&#65533;&#65533;$&#65533;&#65533;!&#65533;r}&#65533; 2&#65533;&#1717;i0&#65533; >6	_&#65533;&#65533;&#65533;&#65533;	&#65533;&#65533;
&#65533;#&#65533;&#65533;0
&#65533;&#65533;&#65533;5
3&#65533;
&#65533;i&#65533;V&#65533;&#65533;@~&#65533;&#65533;&#65533;'&#65533;JX&#65533;4&#1529;}Yt 	"&#65533;&#65533;I	k&#65533;&#65533;a&p&#65533;)1&#65533;&#65533;&#65533;&#65533;&#65533;#C$&#65533;&#65533;&#65533;&#65533;&#65533;&#65533;&#65533;&#65533;j&#65533;TKC&#65533;)&#65533;&#65533;$&#65533;&#65533;&#65533;4&#65533;)7&#65533;)&#65533;R)b&#65533;P&#65533;W&#65533;m-&#65533;<y &#65533;&#65533;p 0&#65533;@Q&#65533;"u&#65533;&#65533;&#65533;FD&#65533;c&#65533;`.&#65533;&#65533;O&#65533;&#65533;0p  e&#65533;&#65533;&#65533;t9&#65533;u!&#65533;&#65533;=j/&#65533;h&#65533;DTn&#65533;f&#65533;p \Pb&#65533;80p&&#65533;*#&#65533;1&#65533;!p&#65533; &#65533;p``2&#65533;D@< &&#65533; qe&#65533;8&#65533;&#65533;&#65533;&#65533;:+&#65533;xL Q"&#65533;Wpr:A(A<&#65533;&#65533;g2&#65533;&#65533;8&#65533;4WC&#65533;&#65533;V&#65533;49QV-I3%&#65533;&#65533;&#65533;KK&#65533;&#65533;#6LsT]s9&#65533;&#65533;p(&#65533;R&#65533;X/p&#65533;&#65533;+9&#1621;&#65533;2&#65533;j&#65533;&#65533;&#65533;5u&#65533;+s&#65533;&#65533;u&#65533;&#65533;C&#65533;F&#65533;Dyk&#65533;&#65533;f&#65533;l&#65533;&#65533;m&#65533;&#65533;Zj0&#65533;&#65533;&#65533;&#65533;r&#65533;&#65533;^!^&#65533;Y&#65533;&#65533;[&#65533;W~&#65533;<)<p&#65533;&#65533;%A)&#65533;&#33830;7;y`l&#65533;9&#65533;a|'A&#65533;&&#65533;|aixZ&#65533;E]&#65533;&#65533;&#65533;M&#65533;:&#65533;A9P&#65533;<&#65533;&#65533;S&#65533;Gy&#65533;&#65533;&#65533;T&#65533;&#65533;R$&#65533;@(&#65533;&#65533;&#65533;%&#65533;6	R	D&#65533;	&#65533;pc&#65533;%7T>&#65533;>&#65533;	q{a&#65533;
&#65533;`&#65533;&#65533;&#65533;&#65533;&#65533;&#65533;&#65533;&#65533;	&#41464;&#65533;@&#65533;&#65533;&#65533;&#65533;&#65533;&#65533; @&#65533;&#65533;G&#65533;p&#65533;&#65533;#&#65533;&#65533;
&#65533;aB&#65533;&#65533;A&#65533;$&#65533;b&#65533;&#65533;&#65533;G&#65533;&#65533;&#65533;&#65533;G&#65533;E&#65533;&#65533;&#250;&#65533;&#65533;&#65533;&#65533;&#65533;&#65533;a&#65533;&#65533;
&#65533;&#65533;a&#65533;&#65533;%&#1767;CZ}:t&#65533;&#65533;CH&#65533;C&#1847;&#65533;&#65533;`&#65533;6&#65533;]&#188;&#65533;&#65533;@&#65533;&#65533;@&#65533;&#65533;X&#65533;&#65533;H&#65533;&#65533;h&#65533;&#65533;&#65533;&#65533;G"&#65533;3^&#65533;Pg&#65533;&#65533;&#65533; &#65533;P&#65533;&#65533;@c&#65533;&#65533;$&#32865;&#65533;;~&#65533;W&#65533;&#65533;~&#65533;&#65533;S&#65533;@&#65533;&#65533;_&#65533;!&#65533;&#65533;A&#65533;	(&#65533;W&#65533;&#65533;l&#65533;&#65533;I&#65533;&#65533;&#65533;:Z#&#65533;@Jp&#65533;>2&#65533;&#65533;&#65533;pb&#65533; &#65533;n&#65533;|4Xin&#65533;&#65533;&#65533;@B$[EK&#65533;&#65533;|&#65533;j\&#65533;59&#65533;&#65533;N3pp9&#65533;&#65533;&#65533;&#65533;&#65533;&#65533;MPQ T&#65533;j@p+&#65533;"&#65533;*&#532;&#65533;&#65533;z &#65533;q&#65533;&#65533;=&#65533;UF&#65533;&#65533;&#65533;&#65533;&#1042;&#65533;#d .&#65533;j&#65533;69&#65533;&#65533;&#65533;&#65533;{&#65533;E&#65533;p&#65533;
&#65533;&#65533;%&#65533;&#65533;/` &#65533;1 P l@l&#65533;B #pl&#65533;&#65533;&#65533;x&#65533;&#65533;&#65533;&#65533;`O&#500;&#65533; &#65533;3&#65533;e07GZu&#65533;S%1}r5H&#1395;d&#65533;)&#65533;&#65533;&#65533;I&#65533;&#65533;&#65533;E&#65533;K&#65533;&#303;EU6&#65533;2&#65533;&#65533;&#65533;Ub&#65533;S|N75.{u&#65533;&#65533;&#65533;4&#65533;:&#65533;&#65533;&#65533;J&#65533;&#65533;&#65533;&#65533;&#65533;:&#65533;&#65533;&#65533;z8&#65533;&#65533;e&#65533;&#65533;S[&#65533;&#65533;&#65533;DIsi`e&#65533;l&#65533;&#65533;&#1900;8iQ8&#65533;&#65533;&#65533;&#65533;&#65533;&#65533;&#65533;\WQv&#65533;;&#65533;&#65533;[&#65533;&#65533;_&#65533;9&#65533;tz&#65533;&#65533;&#65533;=93&#65533;ji<&#65533;w{&#65533;&#65533;u[(&#65533;2BK&#1037;E;&#65533;Z&#65533;&#65533;'.<&#65533;&#65533;9&#65533;'&#65533;&#65533;&#65533;{&#65533;%&#65533;&#65533;&#65533;&#65533;&#65533;K1e &#33114;&#65533;A	&#65533;&#65533;%8F&#65533;&#65533;Q7d>W$D&#65533;&#252;&#65533;&#65533;U_&#65533;&#65533;?&#65533;&#65533;&#65533;y&#65533;&#65533;&#65533;&#65533;*::&#65533;?`&#65533;0&#65533;&#65533;&#1051;&#65533;&#65533;*&#65533;#&#65533;&#65533;#j&#65533;h&#65533;&#65533;Q&#65533;&#65533;5&#65533;&#65533;&#65533;&#65533;K-&#65533;&#65533;&#65533;G4&#65533;?<M&#65533;&#65533;!&#65533;&#65533;&#65533;
&#65533;&#65533;&#65533;&#65533;%&#65533;`	e&#65533;&#65533;}&#65533; e"&#65533;&#65533;}6&#65533;&#65533;1Awmc&#65533;&#65533;Y&#65533;&#65533;&#65533;EQ6"&#65533;&#65533;&#65533;&#65533;&#65533;&#65533;8&#65533;&&#65533;&#65533;&#65533;&#65533;i &#65533;&#65533;>&#65533;&#65533;a&#65533;&#65533;&#65533;&#65533;&#65533;&#65533;0&#65533;&#65533;&#65533;&#65533;
&#65533;g&#65533;&#65533;&#65533;}+&#703;&#65533;g&#65533;&#65533;&#65533;G&g"&#1457;&#65533;&#65533;&#65533;
&#65533;&#65533;@&#65533;
M&#65533;&#65533;T&#65533;&#65533;ik&#65533;&#65533;&#409;h	&#65533;!$8BJ&#65533;m&#65533;
&#65533;&#65533; &#65533;F`&#65533;&#65533;K*2C&#65533;&#65533;+2r&#65533;K|&#65533;]B&#65533;]&#65533;&#65533;b&#65533;'&#65533;&#65533;&#65533;,-A&#65533;5w&#65533;903&#170;&#65533;&#65533;LP&#65533;A`&#65533;&#65533;8@&#65533;6R&#65533;vl&#65533; &#65533; $&#65533;&#65533;&#65533;U&#65533;C7&#65533;&#65533;]&#65533;&#65533;i&#65533;/]&#65533;R&#65533;&#65533;fs=&#65533;-$p0&#65533;&#65533;&#65533; &#65533;H` p 0@pa &#65533;&#65533;&#65533;u&#65533;b0C&#65533;&#65533;Z&#1063;0&#65533;&#65533;&#65533;P&#65533;q&#65533;"&#65533;&#65533; &#65533; &#65533;1V&#65533;z )&#65533;&#65533;&#65533;M&#65533;5&#65533;&#65533;&#65533;&#1752;i&#65533;&#65533;LT=Rv&#1779;r&#65533;J&#65533;bv9'5r&#65533;9&#65533;&#65533;;Fs4&#65533;R7\&#65533;,PT^&#65533;&#213;&#65533;&#65533;{-&#65533;&#65533;Aw-O&#65533;'&#65533;&#65533;vyA&#65533;&#65533;[.&#65533;FK-fC&#65533;)&#65533;SqpJY&#1756;jpe&#65533;k y&#65533;\,q4#)&#65533;Z!]*&#65533;2c&#65533;3S&#65533;=&#65533;w&#225;&#65533;&#65533;&#65533;&#65533;8&#65533;&#65533;m&#65533;&#239;&#65533;&#65533;q&#65533;g xlxpzP&#65533;<v&#65533;\~&#65533;13&#65533;t&#65533;[c&#65533;&#65533;&#65533;&#65533;&#65533;&#65533;0&#65533;&#65533;&#65533;&#65533;&#65533;Y
&#65533;&#65533;,&#65533;F)&#65533;&#65533;k&#65533;&#65533;HB&#65533;&#65533;!&#1502;&#65533;&#65533;E&#65533;&#631;&#65533;+~&#65533;&#65533;
&#65533;&#65533;?O8&#65533;&#65533;~&#65533;g&#65533;@&#65533;&#65533;?&#65533;0&#65533;&#65533;.&#65533;#`&#65533;&#65533;&#65533;7&#65533;&#65533;&#65533;&#65533;ALhGd
&#65533;&#65533;&#65533;Z&#65533;&#65533;&#65533;&#65533;&#65533;&#65533;&#65533;|&#65533;&#1695;&#65533;H&#65533;&#65533;		:&#65533;&#65533;\"
&#65533;@	&#65533;	&#65533; |;&#65533; &#65533;!/
&#65533;&#65533;	D&eMd&#65533;&#65533;=&#65533;&#65533;&#65533; &#65533;J&#11766;&#65533;&#65533;&#65533;U&#65533;)&#65533;&#65533;p&#65533;&#65533;
&#65533;&#65533;b&#65533; $&#65533;&#65533;&#65533;&#65533;Qh&#65533;J&#65533;&#65533;&#65533;bD&#65533;+X&#65533;fd&#65533;s&#65533;&#65533;&#65533;b&#65533;&#65533;#l&#65533;&#65533;m}&#65533;&#65533;h7&#65533;&6&#65533;&#65533;&#65533;F&#65533;&#65533;&#65533;&#65533;&#1946;&#65533;&#65533;&#65533;'&#65533;$&#65533;^&#65533;(&#65533;L5&#65533;&#65533;j&#65533; p&#65533;&#65533;&#65533;b&#65533;&#65533; &#65533;&#65533;J &#65533; =`&#65533;&#65533;k|&#65533;&#1576;  k&#65533;&#65533;&#65533;D&#65533;#&#65533;ho&#65533;< [&#65533;&#65533;/&#65533;7&#65533;cs`'&#65533;&#65533;&#65533;&#141;&#65533;x P PDP)&#65533;mG<T&#65533;&#65533;XPP0&#65533;#0" M1&#65533;0 N&#65533;k*&#65533;&#65533;@S0 <U&#65533;&#65533;&#65533;>y&#65533;&#65533;&#65533;=H&#65533;:&#65533;&#65533;&#65533;GA)&#65533;3&#65533;&#65533;&#65533;&#65533;<&#65533;]&#65533;&#65533;	=&#727;C&#65533;X[:`&#65533;y&&#65533;YUA&#65533;lq&#65533;&#65533;&#65533;r Nuv&#65533;9A15Cs &#65533;'&#65533;5i&#65533;&#1073;&#65533;&#463;&#65533;=z&#65533;<&#1315;&#65533;&#65533;B?}&#65533;&#65533;sO&#65533;=&#65533;&#65533;q&#198;&#65533;&#65533;3f&#660;!Cf&#65533;/a&#65533;&#65533;&#65533;&#65533;C?&#65533;$&#65533;&#65533;&#924;.&#1969;&#65533;&#65533;&#992;A:&#65533;&#65533;&#65533;3&#65533;"&#65533;=&#65533;l&#65533;&#65533;G &#65533;9t&#65533;&#65533;D&#65533;&#65533;C&#65533;
H&#65533;&#65533;&#65533;&#65533;6&#65533;Yx3&#65533; &#65533;}&#65533;&#65533;&#65533;&#65533;P&#65533;=t&#1932;\&#65533;&#65533;&#65533;g&#65533;&#65533;&#1112;G&#65533;`&#65533;{&#65533;&#65533;&#65533;&#65533;&#65533;L&#65533;9&#65533;&#65533;&#65533;&#65533;V&#65533;&#65533;A&#65533;1z$&#65533;&#65533;%L&#65533;&#65533;k&#65533;&#65533;o&#606;&#65533;	h&#65533;\B&#65533;0C&#65533;i%&#1691;9}&#65533;&#65533;&#65533;n&#1822;:}&#65533;&#65533;i3&#65533;J&#65533;.e&#65533;&#65533;	T&#65533;Q&#65533;H&#65533;B&#65533;*&#1386;V&#65533;\&#634;&#65533;&#65533;.[&#65533;m&#65533;&#65533;&#65533;KX&#65533;^&#65533;n&#65533;&#65533;l&#1583;^&#65533;&#65533;%[f&#65533;&#65533;2e&#332;-[V&#65533;&#65533;&#65533;[&#65533;z#&#65533;&#65533;[dy&#65533;:VT&#65533;&#917;Xbq&#65533;:Xj&#1093;&#65533;&#65533;&#65533;%B&#65533;&#65533;&#65533;]n&#65533;E&#65533;YjA&#65533;^F&#65533;&#342;Yd&#65533;@UNP8&#65533;&#65533;6G9d&#65533;H0&#65533;RF&#65533;&#274;F&#65533;I&#273;J4&#65533;D&#65533;&#65533;P9&#65533;&#65533;<SJi&#65533;&#65533;(&#65533;sn&#65533;P&#65533;&#65533;r&#65533;J0&#65533;K/;&#65533;K&&#65533;6&#65533;4&#65533;&#65533;H,&#65533;D&#65533;RTye&#65533;&#65533;n&#65533;{&#65533;e\dqe&#65533;TLy.&#65533;Vd&#65533;&#65533;DY&#65533;&#65533;&#65533;Zf&#65533;&#65533;&#65533;&#65533;&#65533;&#65533;:SQ&#65533;&#65533;&#65533;V&#65533;J+?&#65533;dL>&#65533;&#65533;&#65533;&q&#65533;&#65533;Gid&#65533;D.c&#65533;G y&#65533;ERWQ}&#65533;&#65533;3))NHq&#65533;WYiU&#273;2&#65533;&#65533;&#65533;D&#65533;2&#65533;e&#65533;-&#65533;&#65533;C&#65533;}D&#65533;Di&#65533;E&#65533;&#65533;&#65533;&#65533;B&#65533;]&#65533;&#65533;lA&#65533;&#65533;&#65533; >&#65533;`4&#65533; &#65533;&#65533;&#65533;:&#65533; &#65533;
v8|0A&#65533;&#65533;7&#1677; 0&#65533;&#65533;aH)&#65533;VC&#65533;&#65533;j&#65533;B*&#65533;(&#65533;7&#65533;&#65533;=&#65533;&#65533;&#139;8&#65533;&#1321;&#65533;&#65533;n
2B&#65533;B&#65533;&#65533;&#65533;X hF&#65533;&#65533;>&#65533;&#65533;;&#65533;&#65533;&#65533;:&#65533;&#206;&#65533;4&#65533;C2&#65533;&#65533;&#65533;&&#65533;PB&#65533;^`a&#65533;&&#65533; 
2&#65533;&#65533;&#65533;v!` >&#65533;&#65533;A&#65533;&#65533;A:.D?&#65533;&#65533;&#65533;&#65533;j
&#272;Ui&#65533;1&#65533;&#65533;fk2&#65533; &#65533;c&#65533;9D&#65533;C&#65533;&#65533;	&#65533;	(=&#65533; &#65533;b&#65533;H&#65533;&#655;&#65533;&#65533;JK&#65533;&#65533;&#65533;&#751;<6&#65533;&#65533;&#869;m4<&#65533;Z8&#1920;&#65533;&#65533;&#65533;&#65533;&#65533;&#65533;&#65533;&#65533;8&#65533;&#65533;c&#65533;8&#65533;x&#65533;*4&#65533;@&#65533;&#65533;&#65533;&#65533;r&#65533;&#65533;0&#65533;P&#65533;H&#65533;#&#65533;&#65533;6&#65533;&#65533;&#65533;8h&#65533;&#65533;&#65533;&#65533;&#65533;@&#204;&#65533;&#65533;&#65533;P&#65533;&#65533;6&#65533;`#&#65533;1&#65533;&#65533;b	*&#65533;&#65533;&#139;6&#65533;H&#65533;9&#65533;@J&#65533;&#65533;&#65533;W&#65533;&#65533;&#65533;&#65533;&#65533;&#65533;&#65533;}&#65533;6~&#65533;&#65533;8&#1672;CP6"&#65533;&#65533;&#65533;A~s&#65533;VZ&#65533;*CD&#65533;-&#65533; &#65533;	1&#65533;	N&2&#65533;&#65533;&#65533;&#65533; &#65533;)&#875;C&#65533;&#65533;&#65533;a#A&#65533;a$w&#65533;&#65533;&#65533;&#65533;[&#65533;V&#65533;&#65533;&#1416;5i&#65533;&#65533;E'*&#65533;C&#65533;&#65533;`&#65533;K\&#65533;&#65533;&#65533;&#65533;d2&#65533;!&#65533;Gh&#65533;&#65533;&#1028;&,q	Nt&#65533;K&#65533;&#65533;D(Z&#65533;+ibH&#65533;&#65533;&#65533;X$*&#65533;&#65533;9&#65533;T,n&#1118;yG&#65533;&#65533;0&#65533;&#65533;&#65533;Cq&#65533;0&#65533;&#65533;h &#65533;&#65533;x&#65533;1&#65533;&#65533;c&#65533;&#65533;&#65533;&#1541;&#65533;&#65533;[&#65533;&#65533;R&#65533;z-h&#65533;
X&#65533;&#1058;P&#65533; F/nA&#65533;&#65533;&#65533;&#65533; &#65533;.r&#65533;_&#65533;&#65533;&#1649;c&#65533;&#65533;&#65533;&#65533;&#65533;:P)v&#65533;K&#1030;&#65533;a&#282;&#65533;T&#65533;Q|"&#65533;@&#65533;"1&#65533;L0&#65533;&#65533;&#65533;S)P&#65533;
T(&#65533;&#65533;&#65533;L&#65533;Na&#65533;Q4&#65533;&#65533;&#65533;&#65533;&n&#65533;&#65533;m&#65533;&#65533;6&#65533;xDgC&#65533;I&#65533;J&#65533;)Rq&#65533;O&#65533;&#65533;&#1285;.&#65533;q&#65533;M&#65533;&#65533;H*,uZ&#65533;&#65533;zE$')H&#65533;&#160;&#65533;X&#65533;4&#65533;C&#65533;V`&#652;&#65533;&#65533;o&#65533;&#65533;	N&#1298;&#65533;&#65533;0V$&#65533;&#65533;*&#65533;v4&#65533;`U# !&#65533;R&#65533;f'&#65533;&#65533;&#65533;&#65533;I&#916;f&V&#65533;P&#65533;&#65533;q&#65533;H4&#65533;U&#386;D&#65533;&#65533;&#768;&#65533;0&#65533;&#693;:&#65533;&#65533;a&#65533;[v&#65533;i.I&#65533;S&#65533;&#65533;&#65533;t&#65533;&#65533;Fp
`&#65533;&#65533;@V&#65533;&#1665;D (&#65533;&#65533;`&#65533;&#65533;@`&#65533;&#65533;*&#65533;	$l&&#65533;&#65533;U5kVv&#65533;[0AAA&#65533;%D&#65533;E&#65533;@&#65533;&#65533;!v&#65533;CL&#65533;*&#65533;?&#65533;A8&#65533;  &#65533;&#65533;, [&#65533; &#65533;&#65533;q&#65533;&#65533;`0&#65533;X&#65533;&#65533;L&&#65533;&#65533;&#65533;&#65533;&#65533;&#65533;@p&#65533;&#65533;*&#65533;vI@a&#65533;&#65533;	&#65533;&#65533;&#65533;&#65533;&#65533;	k&#65533;!fE&#65533;N%&#65533;X&#65533;&#406;&#65533;%.u&#65533;&#65533;6&#65533;&#65533;l~&#65533;&#65533;&#65533;Rsm0Mi&#65533;&#65533;&#65533;fB&#65533;&#65533;a&#65533;nY&#65533;f&#65533; Vy&#65533;&#65533;L&#65533;=6&#65533;Ay&#65533;&#65533;&#65533;&#1030;7&#65533;A&&#65533;&#65533;&#65533;&#65533;'&#65533;&#65533;&#65533;b&#65533;&#65533;&#65533;P&#65533;2&#65533;{&#65533;K&#65533;&#65533;1&#65533;&#65533;&#65533;l&#65533;&#65533;&#65533;5&#65533;&#65533;%eX&#65533;po&#65533;
S&#65533;&#65533;&#384;&#65533;&#65533;]x&#65533;p&#65533;-T&#65533;
c&#65533;IN&#65533;&#65533;&#65533;&#65533;&#65533;?&#65533;}&#774;&#65533;&#65533;&#65533;{^&#65533;P&#65533;&#65533;0x&#65533;l&#65533;C&#65533;X&#65533;&#65533;V&#65533;&#65533; j&#264;D&#65533;(gk&#65533;W&#65533;&#65533;&#65533;@&#65533;b &#65533;[p&#65533;>&#65533;&#65533;+&#65533;Kd,&#65533;T&#65533;d&#65533;	&#65533;&#65533;&#65533;@o&#65533;\&#65533;&#65533;L&#65533;&#65533;	c&#65533;&#65533;G&#65533;&#65533;)G&#65533;5&#65533;&#65533;2f&#65533;{&#65533;X  &#65533;&#65533;k[&#65533;!'&#65533;&#65533;u&#65533;&#1249;&#65533;'2&#65533;L&#65533;9&#65533;&#65533;(D&#65533;EUwZ&#65533;`&#65533;,N&#65533;I&#65533;&#65533;&#65533;&#65533;&#65533;x&#65533;8&#65533;&#65533;=&#65533;0&#65533;&#65533;&#65533;&#65533;Ab#&#65533;&#65533;&#65533;/&#65533;3`&#65533;&#65533;)&#65533;&#65533;,&#65533;B-j&#65533;A&#65533;.&#65533;&#65533;]&#65533;B&#65533;&#65533;N&#65533;&#931;&#65533;e7Omt&#65533;&#65533;R&#65533;L+&#65533;&#65533;W&#65533; &#65533;#*&#65533;&#65533;&#65533;&#65533;&#65533;,&#65533;$&#65533;H&#65533;Q(s&#65533;K&#65533;&#65533;&#65533;.&#65533;S$&#65533;&#65533;VJ&#65533;&#65533;&#65533;*&#65533;&#65533;&#65533;"g&#65533;b&#65533;C&#65533;&#65533;&#65533;&#65533;:&#65533;&#65533;m\&#65533;	Ow&#65533;P&#65533;\&#65533;
Y&#65533;b:&#65533;4&#65533;+`&#65533;(&#65533;7&#65533;&#65533;&#65533;h(&#65533;&#65533;
&#65533;&#65533;EE&#65533;T*N&#65533;P&#65533;f&#65533;a&#65533;&#65533;`&#65533;&#65533;&#65533;&#65533;&#65533;&#65533;&#65533;)&#65533;M&#65533;&#65533;GD"&#65533;jU&#65533;11E,&#1894;&#65533;&#65533;zG_&#65533;&#65533;n&#65533;Z&#65533;zU&#65533;q&#65533;&#65533;&#65533;<E&#65533;]&#65533;64&#65533;&#65533;&#65533;&#65533;4&#65533;&#65533;&#65533;e&#65533;&#65533;&#65533; h&#65533;&#65533;&#65533; 4P&#65533;&#65533;&#65533;&#65533;k&#65533;`mE@V &#65533;?&#65533;u+S&#65533;&#65533;&#65533;#=&#65533;&#65533;E&#65533;n1YCFG&#65533;&#65533;k0&#65533;&#65533;&#65533;)&#65533;&#65533;.&#65533;&#65533;0&#65533;@h&#65533;$ &#65533;&#65533;K &#65533;&(&#65533;&#65533;&#65533;&#65533;)&#65533;&#65533;}&#65533;s&#65533;&#600;&#65533;&#65533;&#65533;{i&#65533;&#65533;&#65533;0&#65533;&#65533;&#65533;&#65533;&#65533;&#65533;@`&#65533;&#65533;&#65533;k&#65533;&#65533;&#65533;5&#65533;&#65533;&#65533;s ]C8"9&#65533;bo-&#65533;\&#65533;&#65533;<&#1025;[x&#65533;&#65533;p:&#65533;&#65533;&#65533;&#65533;&#65533;_&#65533;&#65533;V&#65533;&#65533;&#65533;k?8&#65533;&#65533;&#65533;h&#65533;&#65533;`&#65533;&#65533;h&#65533;7p&#1681;2&#65533;q&#65533;	&#285;&#65533;Ps&#65533;8&#65533;7&#65533;6&#65533;&#65533;&#65533;&#65533;c&#65533;7h&#65533;4@4(0&#65533;	&#65533;*p+&#65533;&#65533;0&#65533;&#65533;&#65533;9&#65533;,&#65533;0048&#65533;1(d4 &#65533;&#65533;&&#65533;&#65533;.1 / &#65533;,&#65533;#<&#65533;+&#65533;)`&#65533;" &#65533;  B+&#65533;&#65533;&	&#706;,&#65533;&#65533;)&#65533;&#65533;	&#65533;24C3&#65533;.&#65533;#$&#65533;&#65533;&#65533;.&#65533;B,&#65533;&#65533;'&#65533;&#65533;+&#65533;&#65533;.&#65533;&#65533;4&#1055;!&#65533;4&#65533;&#65533;&#65533;!V&#65533;2&#65533;X&#65533;&#65533;&#65533;>&#65533;&#65533;
&#65533;m	&#65533;&#65533;S&#65533;&#65533;D&#1577;&#65533;&#65533;F#&#65533;1/&#408;J3J&#65533;&#65533;i&#1622;C<D&#65533;&#65533;&#800;&#65533;Oh*&#65533;&&#65533;(&#65533;&#65533;&#65533;&#1008; O&#65533;r &#65533;&#65533;&#65533;&*&#65533;K&#1540;&#65533;&#65533;&#65533;.&#65533;T,&#65533;R&#65533;T&#65533;&#65533;L&#65533;M&#1540;K&#65533;E+&#65533;&#350;{&#65533;+&#65533;&#65533;S&#65533;&#65533;8)
&#65533;&#65533;R&#65533;&#65533;$:&#65533;E&#65533;o&#65533;&#65533;P&#65533;&#65533;;&#65533;&#65533;&#65533;&#65533;F:&#65533;W&#65533;&#65533;&#60933;vlGv&#65533;&#65533;m&#65533;Gxd&#65533;7:$y:&#65533;&#65533;&#65533;&#65533;^X&#65533;v&#65533;&#65533;q(R&#65533;O&#65533;&#65533;j&#65533;G&#65533;z&#65533;Q&#65533;M&#65533;"OiF&#65533;H&#327;&#65533;H3
F&#65533;&#269;M&#1613;Lh&#65533;&#65533;&#65533;H&#65533;$&#65533;a&#65533;&#65533;@&#65533;A&#65533;&#65533;N&#65533;TX&#65533;w<&#65533;7&#65533;&#65533;y2[p&#65533;LQ&#65533;Jq&#65533;#&#65533;VPS@&&#65533;[&#65533;T&#65533;P&#65533;&#65533;P&#65533;&#65533;&#65533;&#65533;&#65533;224/1F&#65533;p&#662;&#65533;&#65533;&#679;&#65533;&#65533;&#65533;E &#65533;&#65533;&#65533;&#259;&#65533;&#65533;T&#65533;)C&#65533;E&#65533;D&#65533;2&#65533;&#65533;(j&#65533;&#65533;Y&#65533;F&#65533;&#65533;&#65533;&#65533;2&#65533;&#65533;&#65533;k	&#65533;P&#65533;&#65533;>H%H&#65533;P&#65533;&#65533;-&#65533; h&#65533;&#65533;&#65533;&#65533;K
&#65533;&#65533;&#65533;H&#65533;<&#1536;
&#65533; &#65533; 
&#65533;&#65533;&#65533;&#65533;&#65533;&#65533;@&#65533;&#65533;&#65533;"3R&#65533;&#65533;`!&#65533;&#65533;&#65533;<&#65533;>7 &#65533;4`&#65533;1&#65533;B*&#65533;&#65533;+(&#65533;&#65533;I&#65533;45&#1026;&#65533; 0&#65533;&#65533;,&#1602;L&#164; &#65533;&#65533;*X&#65533;&#65533;&#65533;A&#65533;&#65533;&#65533;&#65533;	&#65533;&#65533;A&#65533;&#65533;&#65533;&#65533;=&#65533;/&#65533;&#65533;&#65533;&#65533;Y &#65533;&#65533;&#65533;&#65533;p  &#65533;;&#65533;|500$K2(k&#65533;;&#65533;&#65533;:`&#65533;>&#65533;&#65533;&#65533;&#65533;`&#65533;&#65533;&#65533;&#65533;&#65533;&#65533;a2&#65533;*&#65533;0@&#65533;7&#65533;C&#65533; &#65533;&#65533;&#1563;&#65533;8&#65533;8&#65533;&#65533;&#65533;3&#65533;4x&#65533;. &#9821;&#65533;i&#65533;:&#65533;&#65533;4&#65533;&#304;$		&#65533;H&#65533;'&#65533;
&#350;7H9x&#65533;&#65533;&#65533;50	3X	54&#65533;-&#65533;X&#65533;&#65533;&#65533;/&#65533;+&#65533;&#65533;91@&#65533;1H&#65533;0&#65533;,&#65533;% ! &#65533;&&#65533;&#65533;&#65533;&#65533;/&#65533;$&#65533;&#1041;0+(&#65533; (M&#1434;,&#65533;&#65533;&#65533;&#37506;% #&#65533;C)&#65533;&#65533;)&#65533;&#65533;1%&#65533;(&#65533;)H&#65533;4,&#65533;,&#65533;&#65533;3&#65533;&#65533;$&#65533;&#65533;2001HA$M&#65533;.H&#65533;&#65533;	&.&#65533;2&#65533;pK 	[a".[&#65533;&#65533;[&#65533;&#65533;&#65533;&#65533;q&#65533;&#65533;NP&#65533;&#65533;&#294;&#65533;4&#65533;&#65533;2&#65533;&#65533;O&#1326; &#65533;&#65533;&#65533;D&#65533;&#65533;%j&#65533;I&#65533;O&#65533;H&#65533;0&#65533;M&#65533;&#65533;N&#1540;L#pR&#65533;&#65533;cB8&#65533;&#65533;&#65533;&#65533;<F&#1079;R&#65533;!&#24082;Qx&#65533;@&#65533;&#65533;k5&#65533;&#65533;(^#Q5Ps&#65533;H&#65533;QX&#65533;V&#65533;&#65533;Z&#65533;$&#65533;&#65533;r#7&#65533;Qp<&#65533;<&#65533;]&#65533;5b&#65533;_&#65533;&#65533;]&#65533;m&#65533;&#65533;&#65533;^&#65533;&#65533;uM&#65533;&#65533;&#65533;x&#65533;Gv&#272;_&#65533;5<	&#65533;{&#837;E!L	lZ&#713;&#708;]$&#65533;&#65533;#&#65533;+B5&#65533;l&#65533;T[5#&#65533;H&#65533;&#65533;%-&#1681;&#65533;&#65533;L&#65533;&#65533;&#65533;8&#65533;&#65533;&#65533;2A&#65533;D &#65533;D&#65533;MU &#65533;:&#65533;8e&#65533;]&#65533;]&#65533;X &#65533;@Y&#65533;9&#65533;&#65533;&#65533;Y'y&#65533;S0U&#65533;Q&#65533;R&#65533;&#65533;Q&#65533;u&#65533;%*1@&#65533;&#65533;+y&#65533;K&#65533;Hp&#1703;&#65533;Z&#65533;&#65533;&#65533;&#65533;YqO]"&J&#65533;W&#65533;nq&#65533;&#65533;&#65533;>U&#65533;Oe&#65533;FHB &#65533;1&#65533;W&#1110;&#65533;&#65533;Xr&#65533;&#65533;&#65533;2&#65533;&#65533;7&#65533;&#65533;&#65533;&#65533;A h&#65533;&#65533;&#65533;&#65533;&#65533;z&#65533;&#65533;&#65533;&#1280;&#65533;A+(<&#65533; 	p 
X&#65533;%&#65533;&#65533;Y&#65533;"&#65533;&#65533;?;3&#65533;a9h&#65533;Le	;E&#65533;\&#65533;1XA#&#65533;.&#1536;&#65533;=&#65533;{&#65533;&#1536; &#65533;&#65533;)&#65533;/&#65533;2&#65533;&#65533;&#65533;&#65533;&#65533;&#65533;&#65533;a&#65533;&#65533;&#65533;8<H&#65533;'x&#65533;&#65533;` p&#65533;&#65533;&#65533;&#1491;&#65533;-&#65533;&#65533;&#65533;&#65533;8`&#65533;38&#65533;\&#65533;8!&#65533; &#65533;6&#65533;&#65533;'&#65533;/&#65533;&#1611;&#65533;&#65533;&#65533;&#65533;&#65533;'&#65533;3&#65533;A18&#65533;6H&#65533;&#65533;&#65533;&#65533;q&#65533;&#65533;&#65533;<p&#65533;1&#65533;&#65533;&#65533;&#65533;1&#65533;S/&#65533;&#65533;{B&#65533;1&#65533;		+&#65533;/p&#65533;$&#65533;<4&#542;1.&#65533;&#65533;=&#65533;0=&#65533;!&#65533;-&#65533;D&#65533;0&#65533;]C&#65533;-&#65533;&#65533;&#65533;vM.&#65533;A&#65533;&#65533;&#1538;,&#65533;&#1730;0&#65533;&#65533;&#65533;&#65533;&#65533;0&#65533;1&x'x&#65533;(HM-&#65533;,&#65533;&#65533;/&#65533;&#65533;'X&#65533;#@&#65533;&H&#65533;C-&#65533;&#65533;*&#65533;&#65533;'&#65533;&#65533;+Pb-&#65533;O*&#65533;-&#65533;&#65533;'&#65533;/ &#65533;-&#65533;&#65533;&#65533;/&#65533;-P&#65533;6&#65533;&#65533;&#65533;&#65533;&#65533;c;&#65533;&#65533;&#65533;&#716;Fp&#65533;&#65533;&#1195;&#65533;&#750;t&#65533;sI&#65533; &#65533;&#65533;&#65533;&#65533;U&#65533;&#65533;&#65533;`&#65533;:F&#1930;&#65533;&#65533;&#65533;&#65533;&#65533;b*Z3&#65533;&#65533;"&#65533;XY&#65533;Il&#65533;Ot&#65533;&#65533;&#65533;&#325;U&#65533;&#65533;&#65533;G&#65533;&#65533;f&#1681;&#65533;H5N&#65533;&#65533;&#1809;j&#65533;&#65533;cJ+
&#65533;7&#65533;FY&#65533;&#65533;Q:&#65533;m&#65533;fK&#65533;<Ga&#65533;&#65533;x&#65533;&#65533;_U"\&#65533;G&#65533;e&#65533;\&#65533;&#65533;<e&#65533;&#65533;&#65533;&#65533;Z&#65533;\&#65533;c&#420;k&#65533;&#65533;\&#65533;&#65533;I^&#65533;$W&#148;&#65533;,&#65533;&#65533;&#65533;&#65533;&#65533;&#65533;&\&#65533;WBSg-c&#65533;9y.F{>#dJ&#65533;JneO&#65533;&#65533;e&#65533;&#65533;&#65533; h&#65533;#hI@&#65533;faH&#65533;.QZ&#65533;P&#1669;n&#65533;'&#65533;&#65533;f\&#65533;&#65533;&#65533;;&#65533;t&#65533;&#65533;&#65533;&#65533;:(V&#65533;Y&#65533;&#65533;&#65533;c&#260;O@&#65533;&#65533;&#65533;S@YJ&#65533;e&#65533;&#65533;j&#65533;&R &#65533;&#65533;&#531;&#65533;&#65533;&#65533;&#65533;&#65533;j&#65533;&#65533;
&#65533;>&#65533;)@[&#65533;&#65533;&#65533;&#65533;&#65533; ,
&#65533;&#65533;n&#65533; i&#65533;&#65533;&#65533;SIA8
&#65533;&#65533;P[-&#65533;&#65533;&#65533;&#65533;hD&#65533;p&#65533;=&#65533;&#65533;0P&#65533;&#65533;&#65533;	h&#65533;@&#65533;&#65533; 	&#65533; &#65533;&#65533;-&#65533;&#154;&#65533;&#65533;&#875;&#65533; p&#65533;
&#65533;&#65533;&#65533;&#65533;( H&#65533;&#65533;&#65533;&#65533;D&#65533;&#65533;&#65533;&#65533;&#65533;
	&#65533;@&#65533;A&#65533;&#65533;)&#65533;0H&#65533;&#65533;8&#65533;&#65533;v&#65533;&#65533;`&#65533;&#65533;.H&#65533; &#65533;p&#65533;&#65533;8&#65533;&#65533;i&#65533;&#520;&#65533;&#65533;	&#65533;&#65533;8&#65533;&#1536;&#65533;[`k&#65533;a&#65533;(&#65533;A0 &#65533;q&#65533;>&#779;&#65533;	?&#65533;=&#65533;&#65533;&#65533;&#65533;1(&#65533;9&#65533;C&#65533;=Q&#65533;&#65533;3&#65533;1&#241; &#65533;&#65533;BA1&#65533;&#65533;n&#65533;&#65533;3010&#65533;&#65533;,&#65533;a,&#65533;/(&#65533;&#65533;AQ[&#65533;4x`$&#65533;a-&#65533;&#65533;#&#850;] 	>&#65533;&#65533;&#65533;9&#65533;&#65533;&#65533;K&#65533;E&#65533;a3P&#65533;2l&#65533;1P&#65533;&#65533;&#65533;&#1109;hP&#65533;a&#65533;20	&#65533;^[`&#65533;8&#314;&#65533;&#65533;"&#65533;&#65533;)(&#65533;#&#65533;#&#65533;+@&#65533;0&#65533;	&#65533;/&#65533;&#65533;/&#1168;&#65533;&#65533; &#386;$=&#65533;9&#65533;&#65533;&#65533;q&#65533;&#65533;&#65533;
O/&#575;f&#65533;T@r@K&#65533;&#65533;2&#65533;E&#65533;i&#65533;&#65533;[rZ&#65533;&#65533;>&#43160;&#65533;&#65533; &#65533;&#65533;AD&#65533;l&#65533;&#65533;o&#65533;&#65533;&#65533;-&#65533;&#65533;}(&#65533;&#65533;5N&#65533;d&#65533;
&#65533;j&#65533;&#65533;&#65533;&#65533;&#65533;`&#65533;&#65533;&#65533;'U`&#65533;G&#65533;&#65533;&#65533;&#65533;UXd&#845;b&#65533;"N&#65533;&#65533;\&#65533;I&#65533;b&#65533;8&#65533;{&#65533;&#65533;&#65533;O&#65533;&#65533;&#65533;&#65533;Fa&#1487;S&#65533;<&#1605;L&#65533;{&#65533;vT&#65533;&#611;<a&#65533;	&#65533;&#65533;h&#65533;
Q&#65533;&#65533;-&#65533;G&#65533;&#65533;N&#65533;sC&#65533;&#65533;s0&#580;(R&#65533;&#65533;`&#65533;dXe&#65533;~#i:'tY&;&#65533;&#65533;&#65533;&#65533;"0y&#65533;&#65533;&#65533;M&#65533;U&#65533;&#65533;&#65533;MpHG&#65533;2E&#65533;&#65533;&#65533;&#65533;&#65533;T&#65533;]`&#65533;u&#65533;&#65533;j&#65533;&#65533;^&#65533;]8&#65533;WhX&#65533;&#65533;Y&#65533;X(&#65533;{&#65533;9&#65533;CF&#65533;R&#65533;~&#65533;&#65533;-&#1673;5&#65533;)i&#65533;N&#65533;Q&#65533;&#65533;4q&#65533;49&#65533;\&#18706;:Z&#65533;T&#65533;&#65533;L&#65533;p?7&#65533;=h&#65533;&#65533;&#65533;&#65533;&#65533;&#65533;![&#65533;&#65533;&#65533;&#65533;&#65533;&#65533;&#65533;&#65533;K&#65533;>&#65533; &#65533;&#65533;&#259;&#1249;&#65533;&#65533;:p4,p!x&#65533;&#65533;&#65533;&#65533;&#65533;&#729;Q &#65533;n &#65533;&#65533;,
&#65533; &#65533;&#65533;&#65533;&#65533;&#1536;&#65533;&#65533;
h+&#65533;#&#65533;3h3&#65533;G&#65533;x&#65533;(&#65533;&#65533;&#65533;&#65533;'&#65533;&#65533;&#65533;&#65533;1m:&#65533;4&#65533;C&#1681;&#65533;1&#65533;&#512;&#734;&#65533;
&#65533; &#65533;k8&#65533;8&#65533;&#65533;&#65533;=J&#65533;&#65533;&#65533;&#65533; &#65533;&#65533;P&#65533;&#65533;&#65533;&#65533;&#65533;&#65533;&#65533;b&#65533;8&#65533;&#65533;&#1083;P&#65533;&#65533;r=H&#65533;6p&#65533;;`&#65533;N]&#65533;&#65533;I=&#65533;6&#65533;&#65533;&#65533;5H&#65533;t&#65533;&#65533;&#65533;q3H&#65533;	&#65533;&#65533;n2hC&#65533;2&#65533;,&#65533;&`&#65533;&#65533;
&#65533;&#65533;4&#65533;*&#65533;b1Py+0,&#65533;]&#65533;p0&#65533;&#65533;a>	&#65533;&#65533;A3&#65533;C&#65533;&#65533;>C=&#65533;&#65533;&#65533;ao&#65533;&#65533;A{&#65533;&#65533;&#65533;l&#65533;&#65533;&#65533;&#65533;1&#65533;&#65533;P&#65533;&#65533;&#65533;2&#65533;~,&#65533;&#65533;&#65533;&#65533;&#65533;&#65533;a&#65533;5&#65533;&#65533;6(	&#65533;l/&#65533;
&#65533;&#65533;&#65533;&#65533;S&#65533;5i&#1048;1SfL&#65533;&#65533;a&#412;Q&#65533;P&#858;6l&#1440;9&#65533;f:u&#65533;&#1305;&#65533;M7o&#65533;&#65533;&#65533;&#65533;&#65533;&#65533;&#65533;-j&#65533;&#65533;%#F/a&#65533;&#65533;l&#65533;Q"C(u&#65533;,&#65533;&#1255;&#672;A		
d&#65533;h&#65533;A>&#65533;2&#65533;&#65533;N&#65533;O=&#65533;T&#65533;&#65533;%N&#65533;H&#65533;"&#373;&#65533;&#65533;T&#65533;R&#65533;*k6&#65533;&J&#65533;E$H&#65533;C,!j&#65533;&#65533;O&#65533;&#65533;&#65533;:&#65533;&#65533;&#65533;&#65533;&#65533;&#65533;&#65533;+)Q&#65533;@&#65533;&#65533;:&#42215;&#542;>Q&#65533;&#65533;&#65533;&#65533;VU&#65533;X&#65533;:&#65533;&#65533;-]&#65533;|&#65533;e&#65533;&#65533;[&#65533;o&#65533;
&l&#1584;`&#65533;D&#65533;&#1205;&#65533;&#1400;x&#65533;&#65533;&#65533;.`&#65533;s&#65533;&#65533;&#65533;+&#1583;&#1190;&#65533;3G&#65533;&#1721;-\&#65533;s=&#65533;&#65533;&#65533;&#65533;&#65533;&#65533;e&#1474;&#65533;&#65533;T&#65533;Q&#65533; [&#65533;d&#65533;S&#65533;&#65533;&#65533;&#65533;&#65533;^&#65533;&#65533;O&#65533;F}%&#65533;S&#65533;Q&#65533;&#65533;On&#65533;W+&#65533;l&#65533;&#65533;)]&#65533;g&#65533;&WYe&#65533;&&#65533;y&#137;&&#65533;0!%&#65533;l&#65533;&#65533;$&#65533;P&#65533;&#65533;(&#65533;&#65533;&#65533;.&#65533;q&#65533;&#65533;rv(RW&#65533;,&#65533;&#65533;rZj&#65533;&#65533;2&#65533;)&#65533;&#65533;r#|&#65533;&#65533;J'&#65533;&#65533;&#65533;	(&#65533;t&#65533;&#65533;&Z&#65533;r_&#65533;&#65533;<&#65533;&#65533;{&#65533;(&#65533;#'&#65533;Ah&#65533;&#65533;&#65533;4&#65533;$&#65533;&#65533;&#278; &#65533;$UH"&#65533;B&#65533;&#65533;&#65533;&#65533; xt$h&#65533;q&#65533;z&#65533;1&#65533;&#65533;F s&#65533;&#1095;}&#65533;&#65533;&#65533;|&#647;&#65533;&#65533;gz&#65533;A&#65533;&#65533;fTo&#65533;&#65533;&#65533;&#65533;&#65533;&#65533;&#65533;p&#65533;&#65533;P&#65533;C.&#65533;&#65533;&#65533;<A
( &#65533;t&#65533;$p`l&#65533;&#65533;&#65533;:&#65533;-aF~&#65533;&#65533;&#481;}&#65533;&#478;x&#65533;&#65533;,{&#65533;A&#65533;q&#65533;&#65533;&#65533;kD&#65533;)&#65533;]&#65533;&#65533;&#65533;&#65533;r&#65533;&#65533;&#437;s&#65533;&#65533;&#65533;hQ&#65533;&#65533;&#65533;Z&#65533;l&#65533;&#65533;	6&#65533;pj&#65533;A&#65533; &#65533;B&#65533;#&#65533;&#65533;&#65533;v&#65533;q0z&#65533;qy,&#65533;Gv&#65533;!x&#65533;&#1095;+L&#65533;&#65533;`@&#65533; &#65533;&#65533;Kih|a&#65533;j&#65533;&#65533;u&#65533;*^xA&#65533;&#65533;&#65533;;&#65533;q&#65533;&#65533;&#65533;c&#65533;&#65533;&#65533; ~&#1553;&#65533;	&#65533;!&#65533;&#65533;u&#65533;Q&#65533;YD&#65533;&#65533;Q\&#1093;w&#1313;Xh!Fx&#65533;&#65533;E:$&#65533;{&#65533;ARA&#65533;F&#65533;R
3&#65533;u&#65533;&#65533;e&#65533;g44j &#65533;&#4391;&#65533;f&#65533;!&#65533;j&#65533;&#65533;&#65533;o&#65533;Q&#65533;e&#65533;A&#65533;jP&#65533;&#65533;&#986;&#65533;$&#65533;y&#65533;&#65533;-&#65533;&#65533;
&#65533;F&#65533;&#65533;Aq&#65533;&#65533;&#65533;&#65533;&#65533;&#145;&#65533;&#65533;FEh&#65533;1&#1208;&#65533;;&#65533;,q&#65533;&#65533;&#65533;&#65533;&#65533;&#65533;FD&#65533;&#65533;&#65533;&#746;&#65533;&#65533;q&#816;&#139;&#657;<&#65533;&#65533;!&#65533;h&#65533;&#65533;"&#65533;<&#65533;$&#65533;G&#65533;&#533;&#4591;e#&#65533;hSNr!R"b&#159;&#65533;!&#65533;l&#65533;&#65533;tBH!&#65533;&#65533;oS&#65533;&#65533;E$&#65533;&#65533;XD!&#65533;&#65533;&#65533;qO&#65533;&#516;&4&#65533;	P&#65533;"&#65533;(&#65533;)TqA&#65533;&#65533;b@&#65533;P&#65533;*R&#65533;Op&#65533;&#65533;&#65533;_&#65533;&#65533;&#65533;&#65533;J&#65533;&#65533;D%2&#65533;	R&#65533;"&#65533;0E*&#65533;&#65533;Y&#1058;&#65533;&#65533;&#65533;&#65533;+v8#&#65533;&#65533;1NrO!&#65533;#&#65533;&#3663;yB&#65533;A&#65533;&#65533;&#65533;N.&#65533;&#65533;_&#65533;&#65533;7'1&#65533;1&#65533;&#65533;b&#65533;&#65533;bM&#65533;&#65533;^&#65533;B9&#65533;&#65533;&#65533;&#65533;k&#65533;&#65533;F3c&#65533;&#65533;a&#65533;r&#65533;&#65533;7&#65533;&#65533;&#65533;/xH&#65533;&#65533;&#65533;&#65533;&#65533; &#65533;-v&#65533;ac&#65533;aE&#65533;&#65533;&#65533;={AEgl&#65533;&#65533;b1&#65533;!E7&#65533;I&#65533;@&#65533;1&#65533;TEY1L&#65533;RI&#65533;D%0Q$&#65533;b&#65533;&#65533;
&#65533;q&#65533;<	X&#65533;&#65533;$.&#65533;	V&#65533;&#65533;6~&#65533;E/&#952;A&#65533;&#65533;&#65533;&#1541;-N&#65533;A&#65533;BF&#65533;@E&#65533;&#65533;&#65533;#Mx&#65533;FJ&#65533;&.q&#65533;f&#65533;&#65533;D0&#65533;9&#65533;&#65533;M&#65533;&#65533;''(N`&#65533;D&#65533;&#65533;-&#65533;&#65533;G&#65533;O&#65533;@&#65533;~bN&#65533;&#65533;&#1095;:L&#65533;#i0&#43015;>\ &#65533;h  &#65533;&#65533;&#65533;<&#65533;`&#65533;&#65533;&#65533;&#65533;B&#65533;&#65533;[&#65533;R&#65533;&#65533;&#65533;p2&#65533;&#65533;o&#65533;K&#65533;01|!i&#65533;&#65533;&#65533;N&#65533;:&#65533;&#65533;&#65533;cH&#65533;&#65533;&#1027;&#65533;&#65533;p (&#65533;&#65533;&#65533;&#65533;+&#65533;&#65533;8&#65533;&#65533;k&#65533; V 1&#1793;&&#65533;h&#65533;&#65533;;xd&#65533;CN&#2032;&#1317;&#65533;og8\&#65533;z)&#65533;<&#65533;m#&#65533;&#65533;P&#65533;/&#65533;&#65533;&#65533;&#65533;&#65533;e&#65533;| '&#65533;A&#65533;&#65533;2&#65533;!z&#65533;&#65533; &#65533;w&#65533;@&#65533;Aq&#65533;&#65533;&#65533;&#65533;&#65533;&#65533;9\&#65533;&#714;&#65533;&#65533;&#65533;&#65533;=&#65533;a	"&#65533; T&#65533; $@'&#65533;&#65533;|j&#65533;&#65533;Nq^(&#65533;&#65533; &#65533;JM&#65533;ok&#65533;&#65533;&#65533;&#359;o-Li&#65533;&#65533;0C&#65533;!&#65533;!&#65533;&#65533;:;&#65533;A&#65533;UC&#1084;&#65533;&#65533;2&#65533;&#65533;\z&#65533;&#248;&#65533;&#65533;0Q:&#65533;&#65533;
O&#1026;Vg:&#65533;&#65533;Ns&#65533;&#65533;V&#65533;(&#1205;l&#65533;&#1333;`&#65533;_&#65533;qtx&#65533;&#65533;&#65533;0&#65533;0<&#65533;&#65533;&#584;F&#65533;&#1072;<|&#65533;`y&#65533;&#65533;p&#65533;&#65533;
v>XHe&#65533;&#65533;&#65533;&#65533;b{&#65533;h&#65533;&#65533;Yg!l&#65533;&#65533;Z&#65533;"&#65533;4&#65533;h&#65533;&#65533;&#65533;k^&#65533;D&#65533;gAJf&#65533;:Xu)&#65533;0&#65533;&#65533;&#65533;+&#65533;&#65533;K"1	Qb&#65533;pD&#65533;&#65533;&#65533;G|/6&#65533;&#65533;!&#65533;'&#65533;D&#65533;S.&#65533;&#65533;
Kb&#65533;&#65533;&#65533;&#65533;D&#65533;S^&#65533;&#65533;&#65533;&#65533;&#65533;&#65533;|'D&#65533;&#65533;&#65533;K8&#65533;2&#65533;8*1&#65533;&#65533;&#65533;&#65533;&#65533;/P+T&#65533;%f&#65533;&#65533;2T&#65533;!G&#65533;XP&&#65533;BC&#65533;dp&#65533;p&#65533;,xH&#65533;Y&#65533;"&#65533;&#65533;x&#65533;&#65533;WQ&#65533;D&#65533;x&#65533;&#65533;p4*<&#65533; &#65533;&#65533;&#65533;o(&#65533;&#258;&#65533;`&#65533;&#65533;X&#65533;&#65533;B&#65533;&#65533;A&#65533;.D&#65533;-r&#65533;7&#65533;iM0&#65533;M&#65533; C&#65533;&#65533;x5W&#65533;&#65533;9s6&#65533;&#65533;q@t&#65533;&#65533;&#65533;7&#65533;h&#65533;0jS &#65533;B&#65533;L)&#65533;&#65533;	&#65533;\&#1158;7&#65533;&#1107;&#65533;&#65533;
^&#1032;NRRz0&#65533;P&#65533;&#65533;&#65533;&#65533;sNl"&#65533;&#65533;D&#65533;0&#65533;	L&#65533;&#65533;&#65533;&#65533;&#65533; C(&#65533;&#65533;P#$&#65533;	T&#65533;&#65533;&#65533;&#65533;,h&#65533;!&#65533;D[&#65533;&#65533;E.|!&#65533;^ &#65533;6&#65533;x&#65533;&#65533;D&#65533;M&#65533;&#65533;2&#65533;&#65533;=-!>v&#65533;|&#275;&#65533;&#65533;&#65533;K4(2=&#65533;7&#65533;&#65533;Id+i&#65533;&#65533;	T`A&#65533;4'd&#65533;&#65533;X|&#65533;.gu&#65533;9&#65533;$&#65533;&#65533;D&#65533;	Q &#65533;:&#65533;&#65533;&#65533;&#65533;:&#65533;&#677;&#65533;'}`X&#65533;&#65533;72($.]&#65533;&#1978;&#65533;.x&#65533;&#65533;&#65533;&#65533;xi&#65533;V&#65533;&#65533;]t@&#65533; P&#65533;V&#65533;@	Z &#65533;&#65533; &#65533;@aA &#65533;&#65533; &#65533;&#65533; &#65533;&#65533;+eE&#65533;6&#65533;:(&#65533;Yp ZR&#65533;&#65533;&#65533;&#65533;&#65533;~ |&#65533;&#65533;=lw@&#65533;Vp
6!&#65533;G&#65533;<]G&#65533;&#43835;&#65533;&#65533;&#65533;&#65533;gh&#65533;D&#65533;gY7&#65533;&#65533;&#65533;&#65533;&#65533;&#65533;7<!X&#65533;p X H&#65533;&#65533;&#65533; &#65533;&#65533;&#1134;pn &#65533;Gr&#65533;&#65533;&#65533;&#65533;&#65533;&#65533;&#65533;&#65533;&#65533;&#1350;1pad&#65533;&#65533;D&#65533;&#65533;&#65533;&#65533;Z&#65533;A&#65533;&#65533;&#65533;l\&#585;&#65533; &#65533;&#65533;@&#65533;&#65533;DX&#65533; O&#65533;\VF4&#65533;&#65533;||V&#65533;&#65533;H`&#65533;&#65533;&#65533;9Z&#65533;K&#65533;<&#65533;&#580;y&#1372;&#65533;&#737;&#65533;&#65533;&#65533;&#65533;&#65533;&#65533;&#65533;&#65533; &E&#65533;&#65533;EA&#65533; E&#65533;&#65533; &#65533;&#65533;UX)&#65533;&#585;&#65533;M&#65533; Z&#65533;E&#65533;&#65533;&#65533;&#65533;&#65533;F&#65533;X&#65533;,J&#65533;%XG`GX&#65533;&#65533;&#65533;	&#65533;9&#65533;&#65533;0&#65533;0AB&#65533;=&#65533;#&#65533;&#65533;&#65533;&#65533; B&#65533;TO&#65533;&#65533;"&#65533;a&#65533;1&#65533;?&#65533;O&#65533;&#65533;
&#65533;Jt&#65533;.Y#l&#65533;&#65533;D&#65533;"&#65533;&#65533;@&#65533;(`P&#65533;8	}(&#411;i&#65533;+&#65533;&#65533;)8&#65533;}`$&#65533;E#&#1056;&#65533;%`&#65533;-a&#65533;&`&#65533;&#65533;{`&#65533;g&#65533;&#65533;X&#65533;B&#65533;&#65533;E&#65533;&#65533;)&#65533;&#65533;uZ&#65533;&#65533;&#65533;&#65533;",rF),0&#1159;)&#65533;$-&#65533;&#1708;&#65533;&#65533;&#65533;,d&#65533;t&#1542;2&#65533;&#65533;r$#=c&#65533;&#65533;&#65533;&#65533;QG,&#65533;&#65533;%&#65533;&#65533;.(&#65533;&#65533;-&#65533;/&#65533;B3e[&#593;&#65533;.d-\&#65533;&#65533;9I'&#65533;8&#65533;'&#65533;&#65533;|8	=&#65533;&#65533;,a&#65533;'yE|Tz&#65533;*&#65533;B&P&#65533;%&#65533;&#65533;|,(pB9]%&#65533;&#65533;&#65533;m8&#65533;&#65533;&#65533;&#65533;&D&#65533;!&#65533;&#65533;&#65533;=&#65533;&#65533;,&#65533;#0&#65533;'4&#65533;&#65533;&#65533;&#65533;&#1026;v/x&#65533;/&#65533;r&#65533;u&#770;&#65533;&#65533;&#65533;)Bd$&#65533;:Y&#65533;&#65533;&#65533;&#65533;-&#65533;n,QB&#65533;Y&#65533;&#65533;e&#65533;'\&#65533;<&#65533;[%&#65533;SL Q&#65533;	&#65533;h&#65533;x&#65533;L&#65533;A&#769;&#65533;&#65533;&#65533; &#65533;!&#65533;!h&#65533;&#65533;&#65533;]D&#65533;%\&#65533; &#65533;&#65533;&#65533;Z&#65533;A&#65533;H&#65533;&#65533;&#65533;&#65533;&#65533;q&#65533;&#65533;&#65533;A&#65533;A&#1804;&#65533;DW&#18945;p\&#65533;`&#65533;&#65533;&#65533;&#65533;&#65533;&#65533;A&#65533;A(&#65533;&#65533; &#65533;&#65533;&#65533;&#65533;&#65533;5&#65533;\&#65533;H^&#65533;@
x&#65533;\&#65533;	&#65533;&#65533;B&#65533;B &#65533;%}&#65533;N&#65533;(&#1948;&#65533;&#65533;&#65533;&#65533;&#65533;&#820;&#65533;@&#65533;&#65533;&#65533;&#65533;A&#65533;&#65533;4@&#65533;K&#65533; &#65533;&#65533;r&#65533;&#65533;lG&#65533;d&#65533;pAd&#65533;8&#65533;<LAabAtU
.&#65533;&#65533;U&#65533;&#65533;&#65533;&#65533; 0@&#65533;&#65533; &#65533; &#65533;&#65533;&#65533;&#65533;X&#65533;&#65533;&#65533;'B&#675;P&#65533;&#65533;&#65533;&#65533;0T&#65533;8&#65533;&#65533;&#65533;&#65533;(&#65533;&#1716;&#65533;&#65533;N&#65533;F&#65533;&#65533; &#65533;&#65533;A&#65533;&#65533;A:&#771;&#65533;&#65533;G&#65533; ]e&#65533;F0&#65533;&#65533;&#920;&#65533;&#65533;&#65533;8&#65533;]&#53317;-&#65533;|&#65533; &#65533;I&#65533;2&#65533;&#65533;&#65533;,&#65533;&#65533;&#65533;(&#65533;:&#780;&#65533;&#65533;W&#65533;&#65533;&#65533;b&#65533;&#65533;&#65533;U&#65533;])&#1305;EA&#771;5&#65533;&#65533;&#65533;F&#65533;&#65533;&#65533;q&#65533;&#65533;N&#65533;&#65533;&#1587;&#1823;u&#65533;&#65533;&#65533;&#65533;&#65533;]&#65533;&#65533;)01&#65533;:&#65533;&#65533;L8&#65533;"DE&#65533;&#65533;?EE&#65533;&#65533;	r&#65533;&#65533;&#609;&#65533;2&#65533;&#65533;iT&#65533;&#293;&#65533;$&#65533;ORYHj&#65533;b&#65533;b&#65533;c&#65533;Gzt&#65533;%b&#65533;&#65533;ZF&#65533;&#65533;<&#65533;&#893;S&#65533;&#65533;b&#65533; &#65533;y&#65533;&#13120;*c&#65533;"&#65533;W#+&#65533;&#65533;+&#65533;-c&#65533;a&#65533;~&#65533;&#65533;&#65533;&#65533;w&#65533;&#65533;&#65533;,&#65533;&#65533;,&#65533;*&#65533;&#65533;`&#65533;Ht&#65533;&#65533;3&#1873;i&#65533;B&#65533;B7&&#65533;-&#65533;&#65533;.&#65533;,&#65533;B9&#65533;F9&#65533;&#65533;iHGq&#65533;9&#65533;:&#65533;$&#65533;&#65533;0@&#1346;,&#65533;&#65533;)&#65533;=&#65533;,m&#147;	'&#65533;&&#65533;:YB&$&#65533;&#65533;&#65533;&#65533;&#65533;^&#65533;)&#65533;&#65533;Ob&#65533;&#65533;&#65533;+&#65533;&#1884;&#65533;&#65533;SEH&#65533;&#65533;&#65533;e&#65533;#&#65533;\N&#65533;ty&#65533; B#H&#65533;&#65533;(d&#65533;&#65533;&#519;v&#65533;l0R&#65533;&#65533;,&#65533;MRI&#65533;&#65533;PD&#65533;&#65533;$0Y&#65533;&#65533;&#65533;&#65533;&#65533;\&&#1308;&#65533;5&#65533;$&#65533;&#65533;Y&#65533;}&#65533;&#65533;~LI&#65533;&#65533;# &#65533;[&#65533;	@&#65533;&#65533;py&#65533; &#65533;&#65533;&#65533;&#65533;X&#65533;(&#65533;Y&#65533;h&#65533;D&#65533;&#65533;h)&#999;&#65533;&#65533;&#65533;M&#1756;&#65533;A&#65533;&#288;&#65533;&#65533;&#65533;&#65533;&#65533;&#65533;&#65533;&#65533;&#65533;	&#65533;&#65533;gu&#65533;D&#65533;&#65533;x&#65533;&#1508;\&#65533;Ala^&#65533;\&#65533;&#65533;&#65533;&#65533;&#65533;&#65533;PA &#65533;&#65533;\fh&#65533;d@&#65533; 	&#65533;&#65533;
|@<&#65533;&#65533;&#65533;&#65533;A&#65533;!&#65533;Y &#65533;&#65533;&#65533;&#65533;&#65533;&#1870;bvX&#65533;A&#65533;&#65533;&m&#65533;U0f&#65533;&#65533;Y&#65533;&#65533;|&#65533; (&#65533;`@&#65533;&#65533;&#65533;&#128;&#65533;@A&#65533;h&#65533;8&#65533;4AA&#65533;A(&#65533;H&#65533;&#65533;&#65533;D&#65533;&#65533;&#65533;&#65533;B`d&#65533;$ |@ X&#65533;
XA&#148;`&#65533;Q&#65533;$&#1539;!-&#65533;m.&#65533;\&#65533;-@&#65533;&#65533;&#65533;&#65533;&#65533;&#65533;g&#65533;&#65533;&#65533;&#65533;&#65533;&#65533;&#65533;&#65533;&#65533;!&#770;&#65533;]&#65533;xG&#65533;&#65533;Z&#65533;&#65533;&#65533;.&#65533;g%-&#65533;&#65533;&#65533;L&#708;&#65533;f!&#65533;&#65533;&#6688;&#65533;&#65533;&#65533;(K&#65533;&#65533;&#65533;GX&#65533;9)&#65533;&#65533;#&#65533;y&#1290;&#65533;&#65533;&#196;(G(l&#65533;&#65533;&#65533;&#65533;`&#1992;2
bG&#65533;&#65533;&#65533;X&#65533;2(&#344; &#65533; &#65533;&#65533;&#1008;A&#65533;&#1349;&#65533;&#65533;&#65533;&#65533;&#65533;$&#65533;$&#65533;)&#65533;&#65533;&#65533;&#65533;&#65533;\&#65533;&#65533;&#65533;&#65533;&#65533;!&#65533;N&#65533;M<&#65533;&#65533;&#65533;-&#65533;&#65533;9&#65533;h	&#65533;&#65533;&#65533;&#65533;O&#65533;I'&#839;W&#65533;&#65533;Br&#65533;e&#65533;&#65533;&#65533;9&#65533;&#65533;)&#65533;d&T&#65533;|$%&#65533;E&#65533;y&#65533;&#65533;c&#775;&#65533;&#65533;&#65533;)`x2&#65533;U&#65533;_&#65533;7vk&#65533;&#65533;&#65533;&#65533;&#65533;&#65533;&#65533;&#1187;&#65533;&#65533;4&#65533;&#65533;+&#65533;&#65533;&#65533;&#65533;&#65533;&#65533;&#65533;&#65533;&#65533;
k+&#65533;&#65533;&#65533;bZ*-&#65533;"AS+7&#65533;3&#65533;B&#65533;(C&#65533;a&#65533;&#65533;&#593;.@&#65533;4&#65533;&#65533;)&#65533;cy&#65533;&#65533;&#65533;Q&#65533;>6	]&#65533;$0&#65533;&#65533;V&#65533;&#65533;(x,IHVX&H&#65533;"&#65533;&#65533;%X&#65533;&\&#65533;&#65533;4&#65533;&#65533;&#65533;&#65533;/&#65533;S%&#65533;&#65533;#&#65533;&#65533;|B&0B\&#65533;&#65533;HK \n#TB&#65533;&#65533;&#65533;^h&#65533;+&#1282;&#65533;V[mll&#65533;-&#65533;&#65533;&#65533;&#65533;B	Q&#65533;&#65533;38iB&&#65533;S==P&#65533;k5&#65533;"8P&#65533;bF&#65533;J&#65533;W&#65533;&#65533;&#65533;&#65533;&#65533;&#65533;)&#65533; T&#65533;.&#65533;&#65533;&#65533;&#65533; &#65533;O!&#65533;/&#65533;%&#65533;&#65533;&#65533;&#65533;Z&#65533;&#65533;&#65533;e&#65533;%&#65533;s&#65533;&#65533;o>N&#65533;&#65533;&#65533;&#1685;WW&#65533;&#65533;&#65533;p&#65533;H&#65533;-&#65533;&#65533;&&#65533;&#65533;&#65533;&#65533;D(&#65533;OEDQ&#65533;&#65533;d&#65533;&#65533;&#65533;&#65533; 4&#65533;p@\&#65533;&#65533; &#65533;
&#65533;@&#65533;6@&#65533;&#65533;&#65533;&#65533;&#65533;U&#1921;D(&#65533;O&#65533;A&#65533;p&#65533;D&#65533;&#65533;lDK&#65533;n&#65533;&#65533;
&#65533;
|_h&#65533;	&#65533; U&#192;
&#65533;@PA&#65533;&#65533;oA&#65533;&#65533;&#65533;&#65533;$A&#65533;\&#65533;m&#65533;3L^	&#668;&#65533;&#1536;0&#65533;&#65533;6&#65533;@,@&#1792;&#65533;&#65533;&#65533;AL&#65533;&#952;<&#65533;&#65533;*p&#65533;&#65533;4&#65533;5&#65533;W&#65533;	&#65533;(&#65533;&#65533;&#1704;&#65533;&#65533;`&#65533;,&#65533;&#65533;$i &#65533;&#65533;&#65533;&#65533;&#65533;&#65533;&#65533;&#65533;&#65533;&#65533;)&#65533;(7&#65533;T&#65533;2a 7&#65533;&#65533;T&#65533;&#65533;&#65533;&#65533;&#65533;&#65533;J&#65533; &#65533;z&#65533;&#65533;v&#65533;ywp&#65533;<p0
70&#65533;q&#65533;&#65533;),&#65533;&#65533;Np&#65533;p&#65533;&#65533;&#65533;p &#65533;&#65533;&#65533;N&#65533;&#65533;X&#65533;&#52224;x&#65533;t]&#65533;&#65533;!q&#65533;&#65533;&#65533;:&#65533;&#65533;&#65533;A&#65533;&#65533;&#65533;"B\dONqJ&#65533;	Jx&#65533;&#65533;&#65533;Rq&#65533;e&#65533;"2/&#65533;@&#65533;&#65533;P$&#65533;R&#65533;&#65533;&#65533;&#65533;&#504;5&#65533;&#39552;&#65533;&#65533;)&#65533;1&#65533;&#65533;S8S&#65533;&&#65533;d&#65533;&#65533;A&#1084;&#65533;kRN&#65533;yZ&2&#65533;&#65533;eR&#65533;&#65533;&#65533;0r&#65533;.&#1090;&#65533;k&#65533;&#65533;r#&#65533;&#1143;f&#65533;* &#65533;,0&#455;&#65533;&#65533;ok&#65533;02&/&#65533;}&#65533;&#65533;P=&#65533;&#605;#&#65533;F&#65533;a&#65533;-:&#65533;&#65533;q&#65533;&#65533;r}&#65533;z&#65533;&#65533;&&#65533;&#1222;HPM&#65533;&#1168;3&#65533;&#65533;O0-sbtDZ&#65533;=9d%DN4& HS&#65533;!&#65533;&#266;&#65533;&#65533;;&#65533;&#65533;oB7&#65533;!&#65533;W&#65533;$XAcF&#65533;)XQ=k&#65533;>&#65533;&#65533;!U&#65533;?(&#65533;&#65533;y Ib@&#65533;R&#65533;etB&HB"&#65533;&#65533;&#65533;&#65533;&#65533;&&#65533;&#65533;&#1808;)&#65533;b&#65533;]t&#65533;&#65533;!?&#65533;a&#65533;&#65533;&\dE&#65533;#&#65533;W&#65533;&#65533;&#65533;&#65533;A;&#65533;&#65533; dJs&#65533;&#65533;tX&#65533;i&#65533;4&#65533;&#65533;0&#65533;&#65533;&#65533;I\ hg!&#65533;~v&#65533;&#65533;&#65533;}5&#65533;&#65533;{&#65533;&#439;&#65533;D&#65533;&#65533;&#65533;&#65533;t&#65533;&#65533;A,&#65533;&#65533;@
&#65533; | Vc&#65533;a&#65533;@x&#65533;&#65533;F&#65533;@&#65533;M&#65533;&#65533; N&#2036;-&#65533;&#65533;H&#65533;M&#65533;&#65533;&#65533;<DL&#65533;&#65533;Y&#65533;&#65533;CP&#65533;&#65533;&#65533;&#65533;K`q 
$&#65533;
&#65533; &#65533;&#65533;&#65533;&#65533;&#65533;AD&#65533;DA&#65533;&#65533;&#1280;&#65533;v:&#65533;&#65533;A&#65533;!`o&#65533;g&#65533;A&#65533;$ k9@$ &#65533;@XH&#753;wC]&#65533;\&#65533;&#65533;&#65533;&#65533;vDH&#721;&#65533;{^&#65533;7&#65533;&#33006;&#65533;jJ&#65533;zS&#65533;&#65533;E&#65533;&#65533;&#1281;&#65533;
u&#65533;ss&#65533;b&#4513;&#65533;&#1981;&#65533;&#65533;&#65533;&#65533;a&#65533;]&#65533;J&#65533;&#65533;x&#65533;&#65533;[&#65533;&#65533;&#65533;{&#65533;&#65533;|T~&#32193;e&#65533;&#65533;&#65533;&#65533;&#65533;&#65533; n&#65533;&#65533;>&#65533;&#65533;&#65533;&#65533;&#65533;&#65533;&#65533;&#65533;g&#65533;&#65533;2
&#65533;o&#65533;t)K&#65533;Y&#65533;	YS:	&#65533;&#65533;&#65533;&#1235;&#1641;&#65533;d&#65533;]&#65533;)&#65533;&#65533;a&#65533;:&#65533;/ixN &#65533;\<&#65533;&#65533;&#65533;l&#65533;&#65533;q&#65533;|&#65533;$8&#65533;&#65533;QY$&#65533;&#65533;I&#65533;&#65533;&#65533;&#65533;'&#65533;&#65533;_l&#65533;&#65533;&#65533;1Bn3&#65533;&#65533;PR&#65533;,e&#65533;&#65533;K&#65533;;%Z&#65533;s&#65533;Scp@&#65533;*E&#65533;T&#65533;&#65533;T&#65533;Z%t&#65533;*V-[&#65533;&#65533;&#65533;W&#65533;W&#65533;&&#65533;&#65533;J&#65533;C&#65533;e&#65533;Je&#65533;d)T&#65533;>&#65533;&#181;&#65533;W/\e&#65533;J&#65533;*,[&#65533;&#1418;&#65533;&#65533;U+T&#65533;>&#65533;"&#330;&#65533;&#649;&#65533;r&#65533;&#65533;&#65533;/\8q&#65533;&#65533;&#65533;K&#65533;K&#65533;/i&#602;&#65533;&#65533;&#65533;-Z&#65533;N&#65533;&#65533;&#65533;i&#1253;J&#65533;&#65533;V&#65533;&#65533;6S&#65533;K&#65533;&#65533;N&#65533;&#65533;&#65533;#I&#65533;8&#65533;%&#65533;Y&#65533;&#65533;6q&#65533;&#65533;IS%I&#65533;&i&#65533;&#1321;0Z&#65533;&#65533;$=b4&#65533;&#65533;#&#272;,Gzd&#65533;&#65533;%K&#65533; 5R&#65533;&#65533;4&#65533;G&#65533;LO&#65533;i1(S&#65533;d&#1122;eW/a&#65533;p&#65533;&&#65533;&#65533;Y&#65533;&#65533;Ip&#65533;Q&#65533;F}&#65533;wT&#65533;&#65533;:]r&#65533;(&#1122;G&#65533;<&#65533;e&#65533;&#65533;U&#65533;Y&#65533;&#65533;S&#65533;&#65533;&#65533;&#65533;$9r$&#65533;&#65533;&#65533;H&#65533;%&#65533;&#65533;&#65533;A&#65533;):Dh&#65533; B&#65533;Q&#65533;&#65533;&#65533;)&#65533;@B	$&#65533;A
1&#65533;A1&#65533;&#65533;CI&#65533;1TPAA&#65533;PB&#65533;&#65533;S&#65533;@&#65533;&#65533;>&#65533;&#65533;&#65533;B?&#65533;&#65533;&#65533;;&#65533;&#65533;&#65533;&#65533;g&#65533;#!&#65533;D=x&#65533;#&#65533;=&#65533;&#65533;#&#65533;8&#65533;H&#65533;
J&#1536;&#65533;6&#65533; &#65533;6&#65533;&#65533;,&#65533;@L&#65533;4&#65533;&#65533;&#65533;	%&#65533;&#65533;&#65533;3&#65533;p&#65533;9&#65533;=&#65533;&#65533;7&#65533;H&#65533;&#65533;9&#65533;9&#52259;&#65533;7&#65533;&#206;:&#65533;C&#65533;/p&#65533;&#65533;&#65533;
6&#65533;@&#65533;F&#65533;@&#65533;B&#65533;&#65533;:&#65533;&#65533;c&#65533;8&#65533;8c&#65533;$pX&#65533;PP&#65533;l&#65533;a&#65533;|&#65533;&#65533;@&#65533;&#65533;P&#65533;&#65533;&#32904;:h&#65533;&#65533; @ &#65533;N0B&#65533;3&#65533;X&#65533;G=&#65533;&#65533;&#206;9&#65533;c&#65533;Q&#65533;=&#65533;&#65533;#bg4v&#65533;<&#65533;v&#65533;=&#65533;&#65533;&#65533;?&#65533;W\h&#65533;-&#65533;X&#65533;&#65533;&#65533;a|1Ol&#65533;e&#65533;;&#65533;&#65533;v&#65533;w&#65533;&#65533;&#65533;v&#65533;&#65533;a&#65533;D&#65533;&#65533;p&#65533;&#65533;&#65533;?&#65533;`&#65533;&#65533;]\vYt&#65533;}&#65533;l&#65533;E&#65533;&#65533;f-&#65533;&#909;E6Yz+&#65533;&#65533;9&#65533;p&#65533;N9&#65533;SP&#65533;Y&#65533;S"MFYf:SN&#65533;@&#65533;p&#65533;&#65533;6&#65533;&#65533;&#65533;7NF&#65533;H3&#65533;&#65533;c&#65533;C&#65533;;&#65533;E &#65533;&#65533;&#65533; &#65533;&#65533;G&#65533;Fm2&#65533;&#65533;&#65533;CY&#65533;&#65533;&#65533;&#65533;~&#273;FAdkD&#65533;3{&#48491;mE1E&#65533;l3G&#65533;l&#65533;%{D&#65533;&#65533;P&#65533;H.&#65533;D&#65533;&#65533;&#65533;&#65533;&#65533;A&#65533;U4&#65533;&#65533;&#65533;TF&#65533;&#65533;&#65533;&#65533;C&#46262;4&#65533;D.&#65533;LC,sK2&#65533;&#65533;L/&#915;OD)&#65533;&#65533;SRQ&#65533;WxJ&#34126;>Z&#65533;)&#65533;h&#65533;&#65533;&#65533;&#65533;a&#65533;&#65533;\n&#65533;&#22888;j&#65533;eS"%&#65533;&#65533;&#65533;&#343;^n&#65533;e&#65533;X~&#998;\&#65533;&#65533;E&#65533;W\Y^&#65533;&#65533;J!**_&#65533;&#65533;&#65533;&#65533;]&#65533;&#65533;-&#65533;[r&#65533;&#65533;_vI&#65533;Y`&#65533;e&#65533;&#65533;&#65533;&#65533;T&#65533;&#30195;&#65533;e-&#65533;&#65533;\&#65533;&#65533;R&#65533;Kx&-&#65533;&#65533;&#65533;^@1M f1d&#65533;&#65533;Y,&#65533;M&#65533;&#65533;&#65533;&#65533;]&#65533;SI&#65533;&#65533;r&#65533;Z$F&#844;M&#65533;O&#65533;&#65533;Z&#1938;&#65533;R&#65533;"&#65533;S&#65533;&#65533;&#65533;&#65533;&#65533;&#1033;*R
&#65533;&#65533;&#65533;&#65533;B1E&#65533;wDq&#65533;#&#65533;&#65533;&#65533;&#65533; &#65533;&(15Ih"&#65533;P&#65533;z"&#65533;&#65533;&#65533;"9&#65533;&#65533;D&#65533;.qJt&#65533;&#65533;0#$&#65533;&#65533;mfs&#65533;&#65533;&#2486;&#65533;&#65533;Ajd#&#65533;&#65533;&#392;F&#65533;&@nT&#65533;&#65533;F7&#65533;n{T&#65533;h
&#65533; &#65533;Q&#65533;&#65533; &#65533;p&#65533;i&#65533;F&#65533;Q$&#65533;\&#65533;h2y&#65533;&#65533;&#65533;P&#65533;P&#65533;&#65533;&#65533;4&#65533;&#65533;H &#65533;@&#65533;&#65533;&#65533;@LT@&#65533;p&#65533;"4&#65533;
Z&#65533;&#1584;&&#65533;&#65533;fi&#1686;&#65533;&#65533;U&#65533;c&#65533;X&#65533;&#65533;8&#65533;&#65533;x &#65533;A4-&#1025; &#65533;!Fl&#65533;&#65533;&#65533;`&#65533;"&#65533;&#65533;M*eFd&#65533;A&#65533;&#65533;;&#65533;&#65533;X&#65533;&#65533;	(&#65533; $ W&#65533;&#65533;&#65533;&#65533;&#65533;&#65533;;&#65533;&#65533;yh&#65533;&#65533;&#65533;U&#65533;&#65533;a<Z&#65533;&#65533;e"&#65533;k_u&#65533;&#65533;&#65533;&#65533;&#65533;-?&#65533;S\lz&#1140;&#65533;&#65533;/v&#65533;A]}&#65533;&#65533;&#1454;x&#1611;b&#65533;&#65533;&#1439;&#65533;y&#65533;~q&#65533;&#65533;Z&#1423;&#65533;&#65533;Q&#65533;&#65533;K_&#65533;2By&#65533;&#1032;IlbE&#65533;&#1595;&#65533;,&#65533;&#65533;&#65533;e2&#65533;&#65533;E&#65533;1&#65533;&#65533;&#65533;c.&#65533;&#65533;S&#65533;&#65533;2&#65533;&#65533;,eV&#65533;&#65533;&#65533;&#65533;e&#65533;8&#65533;&#65533;&#65533;=&#65533;&#1629;6&#65533;4&#65533;|D&#65533;&#65533;4&#65533;@"2&#65533;&#65533;&#65533;&#65533;&#65533;&#65533;>.b&#65533;q&2&#65533;&#65533;H&#65533;&#65533;&#65533;`$&#65533;XX&#65533;2&#65533;&#65533;fk|BW&#65533;&#65533;5&#65533;&#65533;]*k&#65533;G&#65533;?&#65533;&#65533;&#65533;Z&#65533;&#1161;&#65533;%q&#65533;C&#65533;&#65533;"&#65533;Sh&#65533;&#65533;&#65533;c&#824;&#65533;JP&#65533;2^&#65533;&#65533;j&#65533;&#65533;&#65533;&#65533;|&#65533;9&#65533;&#65533;,&#65533;&#65533;&#65533;Y&#770;'&#65533;&#65533;&#65533;.(&#65533;&#65533;&#65533;&#877;&#65533;ld&#65533;&#65533;_&#65533;bx-Y	0v&#65533;&#65533;6]&#65533;&#65533;-&#65533;&#65533;&#65533;b&#65533;X&#65533;-&#65533;wS&#65533;/&#65533;xE-&#65533;{a`&#65533;h&#65533;n~&#65533;\&#65533;&#65533;*,q&#65533;G&#65533;&#65533;&#65533;&#65533;t&#65533;+&#65533; &#65533;X&#65533;&#65533;&#65533;&#65533;&#65533;.&#65533;&#65533;q&#65533;N,&#65533;&#65533;H"rF&#65533;&#65533;@x0&#65533;h-k3&#65533;&#65533;&#65533;1r1&#65533;&#65533;&#65533;&#65533;&#852;&#65533;.v	M	Q&#65533;J<8/&#65533;&#65533;&#65533;,zA&#1864;&#65533;&#65533;6:&#65533;&#65533;W&#65533;C&#65533;+:q,&#65533;&#65533;&#65533;&#65533;&#65533;T&#65533;&#65533;&#595;&#65533;&,&#65533;&#65533;R&#65533;f&#65533;&#1045;,$&#65533;^&#65533;"&#65533;&#65533;2n&#979;&#65533;D&#65533;&#65533;1&#1846;&#65533;&#65533;&#65533;M&#65533;&#65533;&#65533;&#65533;6&#65533;Y&#65533;-psK&#65533;&#65533;&#65533;&!&#65533;&#65533;&#65533;&#65533;&#65533;&#65533;{ 5&#65533;z&#65533;+&#65533;/&#65533;He&#65533;&#65533;&#65533; .&#65533;&#1127;x&#65533;2@&#65533;	T&#65533;I&#65533; $&#65533; &#65533;r&#65533;&#65533;&#65533;&#65533;&#65533;#&#1792;<&#65533;n&#65533;&#65533;`x&#65533;&#1463;Z&#65533;&#65533;<&#65533;(Z&#65533;2&#36612;i&#65533;i&#65533;!:&#65533;@&#65533;iM|&#65533;&#65533; &#65533;&#65533;p&#65533;\uX&#65533;&#65533;&#65533;&#65533;jh@&#65533; &#65533;&#65533;a0&#65533;0&#65533;/D&#65533;$&#65533;D&#65533; &#65533;&#65533;7&#65533;&#65533; t"h1tYAE&#65533;&#65533;R> &#65533;&#65533;*&#65533;&#65533;J[&#65533;&#65533;&#65533;u&#65533;BJ&#65533;~&#65533;&#1312; &#65533;M&#65533;0&#65533;+&#65533;<&#65533;8<Y&#65533;S&#65533;&#65533;&#65533;>-&#131;E7F5q&#65533;&#65533;!&#65533;&#65533;&#205;ZT&#65533;&#65533;&#65533;^/wR]&#65533;&#65533;&#65533;&#65533;E]&#65533;&#65533;4&#65533;&#1052;gUf+KV&#65533;5&#65533;'A&#65533;uHqx&#1616;&#65533;.$6&#65533;!F&#65533;@~&#65533;&#65533;&#772;o~&#65533;&#65533;d&#65533;5&#65533;&#65533;&#65533;i&#65533;&#65533;&#65533;&#65533;@&#65533;&#65533;m]&#65533;b;&#65533;&5&#65533;F&#65533;ih&#65533;&#65533;!&#65533;~&#65533;&#65533;3w&#65533;Q"&#65533;&#65533;	&#65533;&#65533;y&#65533;&#65533;&#65533;)&#65533;&#65533;&#65533;&#65533;0&#65533;&#65533; &#65533;&#65533;&#65533;&#65533;BKb&#46441;K&#1308;&#65533;&#65533;Yn&#428;1&#65533;[&#65533;Xh%&#65533;&#65533;&#65533;b&#65533;]&#65533;B&#65533;&#65533;_&#65533;&#65533;&#65533;[&#65533;"&#509;&#65533;/&#65533;&#65533;&#65533;&#65533;&#65533;&#65533;h&#65533;wZ&#65533;&#65533;&#65533;!&#65533;&#65533;]D&#65533;7?&#65533;y&#65533; &#65533;&#65533;Cq
W&#65533;b&#65533;9&#65533;/xq&#65533;_&#65533;&#65533;&#253;K&#65533;&#715;&#65533;&#65533;b6&#65533;C&#65533;&#65533;q!b~W q|&#65533;&#65533;&#65533;&*&#65533;*&#65533;&#65533;&#65533;#|&#65533;&#65533;|&#65533;p&#65533;,% &#716;u2&#65533;&#65533;<&#65533; &#65533;#&#65533;HH3&#65533;&#65533;4&#65533;&#65533;kF&#65533; &#65533;>&#65533;d&#65533;&#65533;&#65533;#V&#65533;&#65533;&#65533;&#65533;}&#65533;&#65533;,brJ&#65533; F&#65533;&#65533;D&#65533;HAV&#65533;&@o&#65533;N8a&#65533;.&#65533;TatAn!&#65533;&#65533;4&#65533;NaBA/F&#65533;&#65533;0u &#65533;$n&#65533;
?&#65533;A&#65533;&#65533;&#65533;&#65533;D&#65533;f&#65533; >&#65533;Pi&#1190;
I#&#65533;+n&#65533;n&#65533;l&#65533;&#65533;&#65533;k&#65533;&#65533;,&#65533;Ua&#65533;"&#65533;>&#65533;p&#65533;DE.&#65533;&#65533; ~&#65533;(&#65533;&#65533;$&#65533;J\i`&#65533;-@(&#65533;l&#65533;&#65533; h&#65533;\&#65533;B F&#65533; &#65533;&#65533; A&#65533;&#65533;L&#65533;&#65533;&#65533; &#65533;&#65533;&#65533;^&#65533;&#65533;&#65533;e&#65533;&#65533;&#65533;@&#65533;mH A&#65533;2 B 	&#65533;R&&#65533;E&#65533; &#65533;@
R&#65533;` &#65533; 
&#65533; @&#65533;R`|&#65533;z&#65533;t&#65533;2&#65533;&#65533; W&#65533;&#65533;6&#65533;&#65533; &#65533;Pr&#65533;&#65533;j&#65533;G&#65533;e&#65533;&#65533;&#65533;&#65533;&&#65533;&#65533;d&#65533;@&#65533;6&#65533;E,
&#65533;:nC&&#65533;D&#677;z$&#65533;&#65533;&#65533;E[n&#65533;9&#65533;&#65533;&#65533;&#65533;G<.4&#65533;&#65533;@&#65533;Nn&#65533;&#65533;`&#65533;@f^&#65533;&#65533;&#65533; &#65533;&#65533;l&#65533;b&#65533;&#65533;!&#65533;g&#65533;F&#65533;&#65533;&#65533;&#65533;&#65533;&#65533;&#65533;&#65533;f,J&#65533;&#65533;&#65533;]z&#672;&#65533;*&#65533;.&#65533;&#65533;
L&#65533;&#65533;.jN.&#65533;&#65533;dHJ&#65533;&#65533;&#65533;&#65533;$_&#65533;g:&#65533;d&#1408;&#65533;&#65533;&#65533;&#65533;@&#65533;?&#65533;H&#65533;&#65533;f&#65533;&#398;&#65533;&#65533;&#432;&#65533;&#65533;&#65533;&#524;@&#65533;2&#65533;4&#65533;&#65533;&#372;&#65533;&#65533;,k&#65533;D&#65533;k2=,&#65533;0D&#65533;j&#65533;&#65533;&#65533;A"&#65533;-X&#65533;8bSaNr4B-&#483;s&#65533;t&#65533;N5>&#65533;&#65533;&#65533;f&#65533;l&#65533;&#65533;c&#396;&#65533;&#65533;&#65533;8&#65533;&#65533;g&#65533;|g&#65533;&#65533;!R&#65533;)n&#65533;)tB&#65533;"&#65533;"~&#65533;O2{&#65533;zb&#65533;!d&#65533;&#65533;&#1017;R&#65533;(B1&#65533;&#65533;&#65533;B%l&#65533;&#65533;<s&#65533;"&#41471;pp1q&#65533;&#65533;:B6&#65533;1!&#65533;wdB|<&#65533;&#65533;&#65533;&#65533;C&#65533;8&#65533;&#65533;B&#65533;,&#65533;&#65533;&#65533;Sq&#65533;&#65533;<&#65533;&#524;&#65533;b/Q&#65533;7G&#65533; c&#65533;F&#65533;&#65533;(#(&#65533;."a&#65533;Z&#65533;F&#65533;&#65533;lB) &#65533;*&#65533;&#65533;2&#65533;A&#65533;lA&#65533;&#65533;,"&#65533;&#65533;:&#65533;u&#65533;&#65533;&#1794;&#65533;T&#65533;&#65533;K)fa!$&#65533;0&#65533;y&#65533;0&#680;.&#65533;&#65533;
G&#65533;&#65533;&#65533;A&#65533;@&#65533;c&#65533;,&#912;f4&#65533;&#65533;&#65533;&#65533;&&#65533;&#65533;&#65533;(4&#65533;.@&#65533;(3&#65533;'&#65533;A&#65533;&#65533;WD&#65533;h&#65533;D$&#65533;&#65533;i&#65533;&#65533;x` pG`& &#65533;&#65533; &#65533;&#65533;F &#65533;&#65533;h&#65533;&#65533; `@
&#65533; a'	A&#65533;&#65533;EZJ&#65533;&#65533;E!&#65533;&#65533;X&#65533;@]&#1792;L 6 R`&#65533;&#65533;&#65533;&#65533;&#65533;&#65533;GRPzN]&#65533; 	P&#65533;&#65533;&#65533;Vn&#65533; &#65533;"@^&#65533;@ P&#65533;tIm&#65533;&#65533;&#65533;FX&#294;&#65533;&#65533;a<&Y&#65533;&#65533;&#65533;&#292;C&#65533;fdN&#65533;&#65533;U&#65533;n&#65533;RJ&#65533;&#65533;Scn&#65533;ZNcc>&#65533;v&#65533;L&#65533;&#65533;G&#65533; Q&#65533;cT&#65533;T&#65533;&#65533; &#65533;&#65533;&#65533;T&#65533;e8f&#65533;&#65533;&#65533;WUfW&#65533;&#65533;L&#65533;&#65533;R72K1&#65533;Y&#65533;$Vg&#65533;M|Fgv&#65533;&#65533;$ef&#65533;e&#65533;&#65533;H&#65533;&#65533;&#65533; &#640;Vf&#65533;&#65533;d&#65533; &#65533;@_&#65533;`'&#65533;@&#65533;&#65533;j&#65533;n('&#65533;l&#65533;&#242;&#65533;&+/&#65533;3&#65533;&#65533;(&#464;2&#65533;2&#65533;
&#65533;&#65533;Bj&#65533;S:&#65533;&#65533;i&#65533;&#65533;9&#1024;*!&#65533;(a&#65533;y &#65533;&#65533;Pb'#D&#65533;&#65533;
p&#65533;&#65533;c&#65533;&&#65533;0 1&#65533;s&&#65533;&#65533;3d&#65533;(0<W!&#65533;Sb&#65533;{:"+:b%&#65533;&#65533;&#65533;&#65533;&#65533;Bp&#65533;&#65533;~|A&#1203;g&#65533;fo&#65533;&#65533;sP&#65533;&#65533;&#65533;G%v&#65533;io&#65533;&#65533;&#65533;#z&#65533;&#65533;&#65533;&#189;h&#65533;|v7&#65533;xC&#65533;&#65533;&#65533;+b&#65533;vN&#65533;e&#65533;G &#65533;&#65533;\A&#65533;#0&#65533;S&#65533;D&#65533;&#65533;c&#184;&#65533;&#65533;H&#65533;m&#65533;L9&#65533;&#65533;&#65533;&#65533;&#65533;hs
&#65533;r2V`&#65533;fjTc&#65533;f3&#65533;&#65533;]&#65533;&#65533;&#65533;-4&#65533;&#65533;^a&#65533;h&#65533;i&#65533;&#510;&#65533;a&#65533;+V&#65533;; 6&#65533;&#65533;&#65533;&#65533;S(R&#65533;&#65533;{D&#65533;&#65533;C<a&#65533;&#65533;K&#65533;&#523;&#65533;2Pt&#65533;=&#65533;&#65533;o&#65533;
&#460;&#65533;&#65533;&#65533;&#65533;&#65533;&#65533;F&#65533;&#65533;
&#65533;n	^&#65533;u2&#65533;&#65533;&#65533;&#65533;)&#65533;&#65533;(&#65533;&#65533;l&#65533;&#65533;@&#65533;&#65533;@ ME$)G &#65533;D&#65533;w|&#65533;&#65533;G&#1077;&#65533;f&#65533;&#65533;&#65533;&#65533;8 &#65533;&#65533;&#65533;&#65533;&#65533;V&#65533;m(&#65533;^&#65533;P&#65533;(&#65533;&#65533;  &#65533; &#65533;&#65533;&#65533;&#65533;&#65533;D
&#65533;&#65533;E&#65533;
&#65533;dD&#65533; 6&#65533;0&#65533;R F&#65533;$&#65533;V&#65533;
&#65533;&#65533;&#65533;&#681;&#65533;@&#65533; &#512;	b@@ ~&#65533;V&#65533;q h&#65533;&#65533;cX&#65533;`<&#65533;&#65533;&#65533;.Q	&#65533;&#65533;&#65533;&#65533;*V&#65533;%c&#65533;jM&#439;E:)!;&#65533;f&#65533;bl&#65533;&#65533;e&#65533;&#65533;J&#65533;&#65533;JM&#65533;&#872;&#65533;&#65533;fp&#60006;&#65533;&#65533;&#65533;L&#65533;&#65533;&#65533;N&#65533;&#65533;P&#65533;
S&#65533;8&#65533;ONf&#65533;Dc&#65533;&#65533;f&#65533;N&#65533;&#65533;T&#65533;&#65533;e$&#65533;c&#65533;&#65533;b&#65533;!&#65533;U&#65533;&#65533;g&#65533;DU&#65533;5ff&#65533;g|&#65533;d&#1956;&#65533;&#65533;&#65533;&#160;&#65533; &#1440;Lf&#65533;Of&#65533;&#65533; &#65533;&#65533;\&#65533;W]&#65533;&#65533;&#65533;$&#65533;]&#65533;&#1392;&#65533;&#65533;.&#65533;
&#65533;&#65533;&#65533;(&#65533;r&#65533;-P&#65533;&#65533;RL`I&#65533;<&#65533;f&#65533;?&#65533;8&#65533;0^&#65533;&#65533;&#65533;&#65533;y &#65533; L!-O+z8&#65533;#&#65533;&#65533;";`&#65533;0&#65533;N&#65533;xq&#65533;p&#200;&#65533;m&#65533;!&#65533;#&#65533;+'&#65533;&#65533;!t2&#65533;&#65533;! &#65533;*&#65533;&#65533;&#452;A&#65533;XS"&#65533;&#65533;3&#65533;&#65533;&#65533;r2&#65533;+&#65533;]&#65533;}&#65533;&#65533;g&#335;<&#65533;&&#65533;/&#65533;&#65533;A&#65533;A&#65533;&#65533;}&#65533;^&#65533;+&#65533;0&#65533;/& &#65533;l&#65533;&#65533;&#65533;9&#65533;&#65533;&#65533;$&#65533; &#65533;c/&#65533;#&#65533;&#65533;&#65533;u4&#65533;&#65533;&#65533;&#65533;&#65533;bt\k/&#65533;V:S&#65533;&#65533;:h)&#65533;#4&#65533;&#65533;&#65533;.-4&#65533;&#65533;r&#65533;&#65533;&#65533;9=%"&#65533;6W'&#65533;&#65533;&#65533;y<&#65533;Ns&#65533;&#65533;t;&#65533;&#65533;&#65533;b&#65533;J!&#65533;RAr'&#65533;'&#65533;Xa-UA@C&#65533;&#65533;&#8446;&#65533;l&#65533;)$i&#65533;&#65533;&#65533;&#65533;&#65533;&#65533;4!=t&#65533;&#65533;&#65533;hB+*	&#65533;z?&#65533;&#946;7&#952;&#65533;{&#1488;?TCNJ&#65533;5?&#65533;wJ!&#65533;&#65533;N &#65533;`&#65533; Ho&#65533;&#141;.`J(&#65533;&#65533; 
&#65533;h &#65533;&#65533;&#65533; &#65533; &#65533; &#65533;"N\J&#65533;C&#65533;X6J&#65533;&#65533;F&#65533;<&#65533;X&#65533;0 (&#65533;&#65533;&#65533;&#65533;@&#65533;d&#65533;/5&#65533;`v`
@P&#65533;4&#65533;&#65533;[&#65533;&#65533;)&#800; &#65533;&#65533; &#65533;&#65533;~&#65533;> 
F&V&#65533;e0FS&#65533;&#297;T&#65533;&#65533;&#65533;&#65533;&#65533;&#65533;&#65533;%PT&#65533;b&#65533;JW&#65533;%Y &#65533;J'F&#65533;&#65533;{&#65533;gF&#65533;P&#1664;&#65533;x_&#65533;&#65533;Z~-&#65533;&#65533;[g&#65533;TF&#65533;&#65533;&#65533;QU&#65533;[&#65533;&#65533;&#65533;&#65533;&#920;&#65533;&#1129;>&#65533;#&#65533;&#65533;b&#65533;DN <MZ&#1214;MFU&#65533;X&#65533;&#65533;j&#65533;x&#65533;&#65533;&#65533;&#65533;&#65533;&#65533;&#65533;`&#1440;&#65533;_Ff&#65533;j&#65533;N&#65533;@&#65533;u]M&#65533;&#65533;L&#65533;)&#65533;R&#65533;&#65533;&#65533;6&#65533;s6&#65533;&#65533;&#65533;&#65533;&#65533;f&#65533;^K&#65533;3&#65533;i&#65533;|t&#65533;6A(2&#65533;/*&#65533;1,&#65533;&#65533;&#65533;&#65533;J&#65533;&#65533;u`&#65533;y&#65533;&#65533;bS&#65533;;&#65533;su&#65533;&#65533;&#65533;c&#65533;6a9&#65533;,&#65533;<&#65533;&#65533;&#65533;Rh&#65533;&#65533;\V+4&#65533;#&#65533;k&#65533;Y0b&#65533;&#65533;k&#65533;y&#65533;&#65533;&#65533;&#65533;&#65533;y&#65533;Bi{&#65533;&#1057;&#65533;&#65533;|v&#65533;=&#448;a&#65533;9&#65533;^&#65533;&#65533;.s&#65533;&#65533;jY7&#65533;!&#65533;!&#65533;A7&#65533;&#65533;&#65533;&#65533;&#65533;&#65533;&#65533;vT&#65533;#&#65533;+&#65533;{&#65533;&#65533;&#65533;&#65533;>W&#65533;Cz8&#65533;&#65533;8&#65533;,L&#65533; &#65533;o&#65533;&#1219;&#65533;:&#65533;=&#65533;R/##k&#65533;&#65533;,+j&#65533;&#65533;d}&#65533;&#65533;n&#65533;t&#65533;~&#65533;'&#65533;&#65533;&#65533;&#65533;l&#65533;b?&#65533;&#65533;&#65533;uGZ&#65533;b&#65533;`!mYj&#65533;<C&#65533;&VV-&#65533;p&#65533;n?&#65533;1>&#65533;&#65533;Ic>y&#65533;&#65533;C&#65533;wn&#65533;]&#65533;&#390;j&#65533;&#65533;jt&#65533;&#65533;&#65533;&#65533;&#65533;&#65533;&#447;&#65533;&#65533;$4n&#65533;L{a@:&#65533;&#65533;&#65533;&#65533;@P&#65533;{&#1872;A&#65533;&#65533;&#65533;&#65533;C&#65533;&#65533;&#65533;
&#65533;&#65533;J&#65533;&#65533;	&#65533;&#65533;`l&#65533;&#65533;&#65533;&#65533;N	&#65533; <`l&#65533;|@	&#65533;@&#65533;`h&#65533;&#65533;&#65533;&#65533;&#65533;&#65533;q&#65533;&#65533; 2&#65533; @8 &#65533;&#1975;0&#65533;J[&#65533;&#65533;&#65533;&#65533;&#65533;&#65533;L\d&#65533;&#65533;&#65533;4&#65533;N&#65533;&#65533;N&#65533;&#65533; *@&#65533;@&#65533;EQ7&#65533;M&#65533;&#65533;&#65533;%=i&#65533;y&#65533;&#65533;&#65533;R
&#65533;&#65533;&#65533;$N&#65533;XYk&#65533;&#65533;x#&#65533;c&#65533;&#65533;&#65533;R&#65533;ne&#65533;&#65533;&#65533;K&#65533;[&#65533;&#65533;O&#65533;&#65533;&#65533;&#65533;&#65533;&#65533;&#65533;&#65533; .&#65533;^&#65533; &#65533;r&#65533;j&#65533;%&#65533;&#65533;&#65533;&#65533;&#65533;/jb.&#65533;V_f&#65533;(&#65533;&#65533;|&#65533;&#65533;&#65533;&#65533;&#1988;&#65533;&#65533;&#65533;&#65533;B&#65533;L&#65533;>P.&#382;&#65533;@&#65533;&#65533;&#2930;&#65533;&#65533;&#65533;R()c&#65533;&#65533;n(&#65533;&#65533;&#65533;:&#65533;&#65533;l&#65533;&#65533;&#65533;&#65533;&#65533;O&#65533;C)1&#65533;2&#65533;&#65533;2)uk4A9"h&#65533;&#65533;b-6&#65533;&#65533;l,X&#65533;&#65533;_(
&#65533;,Qk&#65533;G8&#65533;CL&#65533;&#65533;&#12380;&#65533;/ &#65533;&#1256;&#65533;C}"&#65533;&#65533;&#65533;+Y&#65533;b&#65533;z&#65533;
&#65533;,[+V&#65533;u&#65533;b-&#65533;&#65533;\M&#65533;&#65533;&#65533;`&#65533;r&#65533;
&#65533;&#65533;I^!o&#65533;&#65533;l&#65533;&#65533;_&#134;&#65533;+&#65533;.`9{	K&#65533;/&#65533;&#65533;`&#65533;:&#65533;V&#65533;&#65533;5m{j&#65533;f&#65533;]i&#65533;&#65533;&#65533;&#65533;BWG=n|5&#65533;*,Z&#65533;^&#65533;*E&#65533;*V
[&#65533;B&#65533;&#65533;&#65533;&#1849;t&#65533;&#65533;&#1321;S&K&#65533;(&#65533;&#65533;&#65533;&#65533;/%I&#65533;I&#65533;&#65533;I&#65533;3vI0&#65533;F&#65533;T&#528;&#65533;D&#65533;1Z&#65533;8&#65533;%M&#65533;D&#65533;M%&#65533;&#65533;.&#65533;&#65533;2&#65533;&#65533;&#65533;+&#716;[&#65533;:U&#65533;Wn)Q&#65533;:y&#65533;&#1428;*&#65533;&#65533;hi&#65533;&#65533;&#65533;&#65533;E[&#65533;Z&#65533;2&#65533;&#65533;m&#65533;Rq&#65533;~&#132;&#65533;&#65533;C&#65533;m&#65533;|&#65533;"E&#65533;&#471;&#65533;&#65533;9&#65533;!D&#65533;&#65533;3j&#20049;#I&#65533;&#65533;&#65533;g&#65533;&#65533;"&#65533;&#65533;&#65533;3"&#65533;" .&#65533;_!" 
.&#65533;` &#65533;X&#65533; &#65533;r`&#65533;
b&#65533;&#65533;"&#65533; &#65533;&#65533;x&#65533;&#65533;&#65533;"&#65533;&#135;K&#65533;`&#65533;&#65533;(&#65533;&#65533;(p@&#65533;5&#65533;#&#65533;	0&#65533;&#65533;&#65533;pDf&#65533;&#65533;&#65533;q&#1553;&#65533;{,&#65533;dw<&#65533;$&#65533;&#65533;&#65533;&#65533;
`&#65533;x&#65533;	8&#65533;At&#1297;Fl&#65533;&#65533;r&#65533;)Gh&#65533;&#65533;&#65533;`L&#65533;	&#65533;g&#65533;(A
P&#65533;c&#65533;a&#65533;p&#65533;&#65533;hs,&#65533;&#65533;h&#65533;t&#1537;&#65533;&#65533;&#65533;1&#483;O&#65533;!&#65533;m&#65533;&#483;u&#65533;&#65533;&#65533;o&#65533;&#65533;&#65533;&#65533;1Gv&#65533;*lVj&#65533;w&#65533;&#65533;(wD&#43308;w&#65533;j)&#65533;&#65533;&#65533;)&#65533;&#65533;&#65533;&#65533;&#65533;i*l&#65533;!&#65533;r&#65533;f&#65533;uD&#65533;,&#65533;&#65533;&#65533;G&#65533;&#65533;&#65533;&#65533;&#42669;.&#65533;&#65533;&#65533;&#65533;f&#65533;&#65533;"&#65533;f&#65533;&#65533;&#65533;Zm&#65533;mG&#65533;i&#65533;&#65533;&#694;1&#65533;&#65533;&#774;gq\{&#65533;&#378;&#65533;&#65533;&#65533;f&#65533;&#65533;w&#65533;A!&#65533;&#65533;(&#65533;#&#65533;8&#65533;|&#65533;MBI$7R&#65533;}&#65533;AV	&&#65533;&#65533;&#65533;1|&#65533;@&#65533;$&#65533;\B&#65533;%&#65533;t&#65533;&#65533;o&#65533;l&#65533;&#65533;%&#65533;I2I$&#65533;a&#65533;3&&#65533;l&#65533;	(&#65533;PG&#65533;)&#65533;&#65533;2&#65533;(&#65533;,&#65533;	'N&#65533;&4ZAm]&#65533;&#65533;&#65533;&#65533;R&#65533;&#65533;r&#65533;n&#65533;|&#65533;W^b&#65533;&#65533;[(&#65533;&#65533;5&#65533;&#1529;&#65533;&#65533;
,&#65533;&#65533;-KmnW&#65533;JT-GT,ny&#65533;7.&#65533;&#65533;&#65533;K/&#65533; .x&#65533;&#65533;&#65533;-&#65533;^8MO&#65533;dxP&#65533;E8/&#65533;&#65533;ut-EST65e&#65533;/&#65533;&#65533;R&#65533;,o&#65533;v+&#65533;&#65533;&#65533;J+&#65533;&#65533;&#65533;&#65533;&#65533;0dF&#65533;&#65533;"&#65533;+&#65533;D&#65533;:-&#65533;&#65533;&#65533;
+&#65533;&#65533;&#65533;J*G&#65533;r
\h&#65533;
&#65533;3&#65533;%X&#65533;1&#65533;&#65533;d(_&#65533;$&#65533;cLI&#65533;+&#65533;&#65533;.&#65533;&#65533;a~a&#137;(F&#65533;&#65533;:-*~&#65533;-&#65533;&#65533;6&#65533;P&#65533;&#65533;F&#65533;)&#65533;&#65533;b&#65533;)&#65533;&#65533;&#65533;
&#65533;&#65533;b|[-&#65533;&#65533;&#65533;v&#65533;!&#65533;&#65533;g
&#65533;&#65533;E',&#65533;&#65533;&#65533;&#65533;'&#65533;`g&#65533;&#65533;&#65533;ADp&#65533;@"TD{&#65533;&#65533;&#65533;&#65533;d&#65533;&#65533;&#65533;{t&#65533;Bp&#65533;?*Q"DxC&#65533;B&#65533;&#65533;&#65533; ~&#65533; &#65533;p&#65533;&#65533;&#65533;&#65533;&#65533;&#65533;;&#65533;&#65533;&#65533;&#65533;Z&#1544;&#65533;H&#65533;}H&#65533;v &#65533; 	X &#65533;&#65533;&#65533;h&#65533;
&#65533; &#65533;h)4&#65533;&#65533;t&#65533;&#65533;$\t&#65533;&#65533;&#65533;&#65533;X&#65533;a&#65533;&#65533;
&#65533;&#65533;&#65533;&#65533;@&#65533;@R&#65533; &#65533; &#65533;2&#65533;&#65533;&#65533;7H&#65533;X&#65533;"&#65533;#Ku'&#65533;&#65533;@&#65533;pD&#65533;X&#65533;:&#65533;&#65533;^&#65533;&#65533;]&#65533;Vyp&#65533;^Y&#65533;T&#65533;a}&#65533;(e&#65533;Y=&#65533;&#65533;C&#65533;&#65533;+m&#1345;&#65533;&#65533;&#65533;&#65533;)&#65533;d:+&#65533;&#1266;C,&#65533;&#65533;.<D)&#65533;&#65533;f,/5Lg&#65533;&#65533;&#65533;&#65533;&#65533;5*`&#65533;&#65533;ZS$&#65533;&#65533;,d&#65533;&#65533;X&#65533;&#65533;&#65533;ie.g&#65533;&#65533;R&#65533;V&#65533;&#65533;5&#65533;t&#65533;R&#2004;d&#65533;u+i&#65533;J&#65533;&#65533;'&#65533;"iII&#65533;&#47123;T(&#65533;&#65533;&#65533;,I>&#65533;P&#65533;*&#65533;?U&#65533;&#65533;g&#65533;AhXX&#65533; &#65533;&#65533;Eq2&#65533;&#544;$&#65533;H8&#65533;3"&#65533;&#65533;&0&#65533;M&#65533;l&#65533;&#65533;&#65533;&&#65533;&#65533;&#65533;&#65533;&#65533;&#65533;&#65533;h&#65533;&#65533;	Q&#65533;T&#65533;*&#65533;BT&#1808;b&#65533;&#65533;D(&#65533;B6O&#65533;&/9&#65533;K)&#65533;&#65533;&#65533;&#65533;i&#65533;&#65533;T&#65533;66O57t!&#65533;Qb&#1104;&#65533;Xe!&#689;&#65533;j|&#65533;&#65533;&#65533;&#65533;*{&#65533;&#65533;[y&#65533;&#65533;&#1380;&#65533;$@&#65533;.`&#65533;W\&#65533;&#65533;$&#65533; &#65533;0&#65533;&#65533;&#65533;Sy&#65533;_&#65533;r&#65533;S&#65533;&#65533;&#65533;8&#65533;&#65533;
&#65533;<7&#65533;&#65533;&#65533;,&#65533;hR&#1050;;&#65533;:&#65533;!&#65533;&#65533;&#65533;rr&#65533;Pxc&#65533;&#65533;.~q&#65533;&#65533;&#65533;Bx&#65533;&#65533;&#65533;V&#65533;&#563206;f<&#65533;&#65533;~&#65533;&#65533;,&#65533;&#65533;&#65533; d&#65533;W&#65533;EtF&#65533;&#65533;&#65533;^%2&#65533;	P\Ux^&#65533;&#65533;/&#65533;j&#65533;&#65533;c*EI&#65533;R&#65533;RSL&#65533;&#537;I0&#65533;&#65533;&#65533;[&#65533;&#65533;&#65533;&#65533;&#65533;E&#65533;&#65533;q&#65533;FEZ*Tq
&#65533;"&#65533;&#65533;m&#65533;&#57544;&#65533;0W@&#65533;a&#65533;j&#65533;&#65533;F&#65533;Lb&#65533;&#1633;&#65533;&#65533;`&#65533;&#65533;O<&#65533;q0&#65533;&#65533;!&#65533;&#65533;E&#65533;&#65533;D!&#65533;X&#65533;&#65533;i&#65533;ar&#65533;&#1170;2&#65533;c&#65533;(&#65533;0&#65533; &#65533;@
@&#65533;&#65533;&#65533;H`&#65533;h >&#65533;cH&#65533;(&#65533; &#65533;<ao&#65533;HfA&#65533;L:&#65533;&#65533;5&#65533;&#65533;ZTp&#65533;@@	&#65533;&#65533;&#65533;HtLn&#65533;W&#65533;F&#65533;*?bSp&#65533;
p  G&#65533;K0&#216;&#65533;&#1643;$&#65533;&#65533;&#65533;-%%&#65533;\%&#590;~&#65533;&#65533;(&#23372;&#65533;&#65533;V&#65533;&#65533;&#65533;Z&#65533;h<@*&#65533;&#65533;"f&#65533;&#65533;Y&#65533;}&#65533;&#65533;Q&#65533;&#65533;V&#65533;&#65533;&#65533;&#65533;L
V&#65533;^&#65533;,s&#65533;&#65533;l&#65533;&#65533;Z&#65533;n&#65533;^&#65533;&$&#65533;&#65533;&#65533;z(T&#65533;v&#65533;&#65533;Qc&#65533;]&#65533;&#65533;&#65533;/1&#65533;&#65533;hN&#65533;R&#65533;^&#65533;H&#65533;NB&#65533;_&#65533;u&#65533;&#65533;I+M&#65533;&#1622;:&#1456;&#65533;<&#65533;&#65533;&#65533;&#65533;&#65533;&#65533;&#65533;2&#65533;&#65533;e#a!&#65533;&#65533;eb&#1881;Y&#65533;`z	&#65533;>&#65533;hF&#65533;&#65533;6&#65533;&#65533;Lh&#65533;eT+&#65533;Y&#65533;g&#65533;>P&#65533;;&#65533;T&#65533;&#65533;&#65533;,-u1Z&#1460;2<&#65533;x&#65533;`&#65533;&#65533;&#1616;&#65533;5&#65533;&#65533;&#65533;(&#65533;`&#65533;&#65533;&#65533;Z&#65533;n&#65533;HCb1[T&#65533;&#65533;t&#65533;&#65533;Jt&#65533;&#65533;&#65533;&#65533;r&#65533;&#65533;ws&#65533;&#65533;mp&#65533;&#65533;&#65533;J&#65533;8&#65533;]n&#65533;&#65533;cE,*k`&#65533;&#65533;&#65533;&#65533;&#65533;H7&#65533;&#65533;dU!&#65533;&#65533;&#65533;&#65533;dwu&#65533;&#65533;qD!&#65533;-&#65533;&#65533;&#65533;&#65533;&#543;&#13494;OpB&#65533;&#65533;&#65533;%&#65533;&#65533;&#65533;&#65533;&#65533;E{&#65533;7&#65533;&#65533;N&#1234;&#516;{&#65533;$&#65533;&#65533;R&#65533;&#65533;!&#65533;3&#65533;kp&#65533;XL&#65533;5&#65533;&#1541;-8&#65533;&#65533;R&#65533;&#65533;7Y,&#65533;&#65533;_&#65533;&#65533;(i&#65533;+&#65533;;Y&#65533;x&#65533;&#65533;&#65533;Q&#65533;jp&#65533;&#65533;&#65533;:&#65533;&#65533;&#65533;&#65533;`&#65533;P|&#65533;V&#65533;ChB	&#65533;&#65533;&#65533;&#65533;X&#65533;9&#65533;hCC&#65533;&#65533;&#65533;O&#65533;9&#65533;&#65533;&#65533;C1&#65533;&#65533;f&#65533;&#65533;&#65533;"3&#65533;a  !B&#65533;2&#65533;&#65533;#J&#42451;zF1&#65533;&#65533;N&#65533;	&#65533;>&#65533;&#65533;e&#65533;&#65533;N&#65533;&#65533;; &#65533;x&#65533;"&#1024;&#65533;/ &#65533;yJ@ &#65533;i&#65533; &#65533;<pQ&#65533;[&#65533;^ d`i&#65533;b&#65533;]&#65533;&&#65533; 8&#65533; &#65533; q&#65533;h&#65533;&#65533;&#65533;L&#65533;T,&#65533;dc2-~`&#65533; LP&#65533;9B &#65533; '&#65533;l&#65533;K&#65533;,&#65533;&M&#65533;&#65533;K&#65533;&#65533;J&#65533;K&#65533;&#65533;+&#65533;&#65533;*&#65533;&#65533;Q&#65533;4&#65533;&#452;Q5O(HM&#65533;&#65533;Le&#65533;.&#65533;&#65533;-&#65533;&#65533;-&#308;M&#1908;+&#65533;I&#65533;&#65533;Ok&#65533;/&#65533;tN&#65533;.&#65533;&#65533;KN&#65533;N&#65533;&#65533;rL[(&#65533;&#65533;/&#65533;&#65533;*SxMO){&#65533;$&#65533;R)&#65533;N	%L&#65533;&#65533;g&#65533;KG&#65533;&#65533;&#65533;$(s m&#65533;d&#65533;e*k&#65533; &#65533;v &#65533;E&#65533;QRs'12}&#65533;&#65533;&#65533;`	<5&#65533;&#65533;2&#65533; S&#65533;&#65533;p&#65533;p
[c4&#65533;&#65533;5&#65533;`	&#65533;Vb5
&#65533;&#65533;Z&#65533;&#65533;q4X&#65533;q&#65533;A
&#65533;%U&#65533;&#65533;?QC&#65533;(Y]&#65533;&#65533;eg
&#65533;(6&#328;&#65533;&#65533;&#65533;
&#65533;&#65533;5&#65533;&#65533;S&#65533;Hm&#65533;^!&#65533;<\3&#65533; &#1992;&#65533;Qr!&#65533;&#65533;Cak&#65533;&#65533;&#65533;&#65533;&#65533;#Q&#65533;0AW&#65533;q
&#65533;&#65533;&#65533;Y&#65533;;_&#65533;&#65533;p&#65533;&#2024;^J&#65533;q&#65533;AV&#65533;&#65533;2&#65533;%&#65533;1&#65533;&#65533;&#65533;&#65533;&#65533;93R&#65533;`&#65533;1&#65533;0&#65533;&#65533;h|QD	&#65533;&#65533;	&#65533;&#65533;:&#65533;R&#65533;)z&#65533;!K
SU&#65533;&#65533;;&#65533;|&#1360;&#65533;&#65533;r&#65533;c&#65533;&#65533;&#65533;&#131;
&#65533; 
WL&#65533;	#C2&#65533;&#65533;\H&#65533;|&#65533; &#65533;a&#65533;&#65533;AC&#2033;!&#65533;!a&#65533;&#65533; !&#65533;B&#65533;`&&#65533;&#65533;`&#65533;&#65533;&#65533;&#65533;m&#65533;&#65533;g&#65533;!&#65533;>BD&#65533;&#65533;
&#65533;&#65533;&#65533;sR&#65533;;}&#65533;J|&#65533;&#65533;&#65533;d&#65533;60&#65533; &#65533; &#65533;&#65533;]&#65533;8b#7&#65533;'{&#65533;+&#65533;<&#65533;B&#65533;K&#65533;Q0G&#65533;<@P X&#65533;c6B pv&#65533;b`&#33099;"eL&#65533;&#65533;tz&#65533;rD&#65533;&#65533;&#65533; &#65533;&#65533; 0B&#65533;&#65533;&#65533;t`,&#65533;&#65533;M&#65533;&#65533;Q&#65533;2(&#65533;&#65533;(&#65533;t&#65533;&#65533;&#65533;&&#65533;&#65533;*&#1721;&#65533;v8P&#65533;&#65533;k&#65533;&#65533;&#65533;&#65533;V&#65533;&#65533;&#65533;+a(/&#65533;(&#65533;-&#65533;h&#65533;"+&#65533;ti&#65533;&#65533;(&#65533;&#65533;Q&#65533;&#65533;jc&#65533;&#65533;zh&#65533;V.&#65533;.&#65533;&#65533;l&#65533;R/#&#65533;&#65533;&#65533;j&#65533;&#65533;)&#690;/&#65533;b/	&#65533;&#65533;&#65533;&#65533;C&#65533;&#65533;~Q	&#65533;&#1047;&#65533;7 V|&#65533;	&#65533;&#65533;	&#65533; ]'&#65533;o&#65533;7
&#1041;&#211;&#65533;&#65533;>&#65533;@
8&#65533;5_3
&#323;5HqT&#65533;&#65533;\&#65533;
AJB&#65533;]&#65533;<f&#65533;?&#65533; p&#65533;&#65533;&#65533;&#65533;x1	y&#65533;6bu&#65533;&#65533;&#65533;&#65533;&#65533;&#65533;e&#65533;;&#65533;UN&#65533;&#65533;&#65533;!z&#65533;(&#65533;&#65533;&#65533;&#65533;&#65533;&#65533;^&#65533;&#65533;7&#65533;&#65533;&#65533;&#65533;i&#65533;@&#65533;w9&#65533;71Y3&#65533;&#65533;v&#65533;&#65533;t&#65533;S:R&#65533;&#65533;&#65533;>&#65533;3vW&#65533;&#65533;0&#65533;"&#65533;^&#65533;v&#65533;e&#65533;Sv&#65533;&#65533;&#65533;&#65533;&#65533;&#65533;-$w&#65533;1&#65533;&#65533;&#65533;&#65533;B.D1PD 7C&#65533;&#65533;	&#65533;UJ&#65533;
&#65533;xF&#65533;&#65533;&#65533;r&#65533;&#65533;:&#65533;#yAy&#65533;&#65533;&#65533;&#65533;&#65533;&#65533;Cs&#65533;j:AY:c&#65533;&#65533;s<J&#65533;R&#65533;&#65533;	&#65533;4&#65533;p&#65533;O&#65533;&#65533;`~HD&#65533;&#65533;&#65533;B8&#65533;!&#65533;&#65533;A&#65533;&#65533;#&#65533;&#65533;`b&#65533; !&#65533;A&#1127;&#65533;0&#65533;A&#65533;&#65533;Ah	r{&#65533;&#65533;&#65533;1}L$	|A	&#65533;&#65533;&#65533;&#65533;sR0d&#65533;C&#65533;&#65533;&#65533;&#65533;&#65533;&#65533;a| g`=P&#65533;"{&#65533; &#65533;w&#65533;9&#65533;p&#65533;&#65533;&#1050;8&#65533;%&#65533;&#65533;&#65533;&#65533; @$P(&#65533;" &#65533;&#65533; &#65533;&#65533;E{ &#65533;w@w&#65533;&#65533;&#65533;L&#65533;FK&#65533;&#65533;&#65533;?H&#65533;&#65533;`gP@0
&#65533;I&#65533;E&#65533;w &#65533;V-&#65533;R&#65533;&#65533;-&#65533;&#65533;&#65533;&#65533;2-Kh&#65533;&#65533;+I&#65533;j(xO&#65533;&#133;&#65533;&#65533;dV&#65533;Nj&#65533;&#65533;&#65533;&#65533;L&#65533;&#65533;k&#1382;L&#65533;R&#65533;I&#1541;&#65533;v&#65533;SXOsP&#65533;2k&#65533;&#65533;LC8,sp&#65533;]&#65533;Pw&#65533;&#65533;|4+&#1620;*&#1284;&#65533;o&#65533;NfI&#65533;tQr&#1784;&#65533;&#65533;&#65533;&#65533;&#65533;&#11725;&#65533;&#65533;&#65533;&#65533;&#65533;!fi &#65533;R&#65533;&#65533;=&#65533;E&#65533;*u&#65533;|&#65533;&#65533;W&#65533;0	&#65533;Hq&#65533;0V&#65533;S&#65533;&#65533;#<Zs&#65533;
g&#65533;&#728;U&#65533;&#65533;&#65533;&#65533;nAA	a<H&#65533;&#65533;Ao&#65533;`&#65533;X;bA@CI@&#65533;&#65533;5h1
7	E&#228;[&#65533;Z&#65533;&#65533;Y&#65533;&#65533;&#65533;&#65533;^&#65533;&#1128;&#65533;	&#65533;&#65533;&#65533;Q;0&#65533;/&#65533;ZD1Wd!&#65533;&#65533;k5@CI7&#65533;qX&#65533;W&#65533;(&#65533;n&#65533;g:&#65533;h&#65533;c&#65533;V&#65533;z&#673;W9Wz&#65533;&#65533;t1u&#65533;&#65533; w&#65533;E&#65533;1&#65533;&#65533;&#65533;}&#65533;1~%	&#65533;&#65533;1|&#65533;8S	&#65533;p6WU[&#65533;&#65533;x&#65533;5l&#65533;&#65533;k&#65533;K&#1403;&#65533;k_&#65533;%%&#1486;e&#65533;&#65533;&#65533;TJ35&#65533;\2&#65533;\&#65533;v#CS&#65533;&#65533;&#65533;g!&#65533;&#65533;&#65533;a&#65533;T&#65533;!&#65533;&#65533;!H&#1337;&#65533;A&#65533;Tl "&#65533;r!^L&#65533;&#65533;&#65533;&#65533;&#65533;v&#65533;&#65533;`&#1927;1<&#65533;&#65533;&#65533;&#65533;&#65533;&#65533;&#65533;	/U&#65533;&#634;&#65533;&#1891;R&#65533;uQ&#65533; &#65533;&#65533;gx&#65533;!&#65533; ip!&#65533;eWvdpc&#65533; &#65533;@Pc@v&#65533;&#65533;&#65533;&#65533;@&#65533;%I`&#65533;&#65533;&#65533;&#65533;%&#65533;TK&#65533;&#65533;}&#65533;&#65533;&#65533;GJBK}Pb&#65533;0&#65533;J0s&#65533;$E&#65533;l&#65533;)&#65533;&#65533;-&#65533;$&#65533;&#1113;~&#65533;&#65533;:&#65533;&#65533;N&#65533;*&#65533;V.&#65533;&#65533;L&#65533;&#65533;)&#65533;ri&#65533;&#65533;&#65533;&#65533;U&#65533;&#65533;jk&#65533;&#65533;2&r&#65533;&#65533;&#65533;K&#65533;&#65533;&#65533;L&#65533;&#65533;(+&#65533;)&#65533;fiQ+&#65533;6k&#65533;K&#65533;&#65533;L&#516;&#65533;Bj&#65533;%&#65533;&#65533;&&#65533;&#65533;&#65533;&#65533;,&#65533;&#65533;l&#65533;B&#1071;f,&#65533;n&#65533;Z!&#65533;!f&#65533;n&#65533;&#65533;&#65533;s&#65533;&#65533;T&#65533;&#65533;&#65533;1&#65533;&#65533;&#65533;&#65533;&#65533;&#65533;&#65533;&#65533;X&#65533;&#65533;&#65533;T&#65533;a&#65533;,&#65533;&#65533;5+-&#65533;C&#65533;60&#65533;q&#65533;&#65533;&#65533;t:n3&#65533;qcz&#65533;z&#65533;A&#12970;&#65533;&#65533;/L^&#65533;&#1597;&#65533;&#65533;:&#65533;&#65533;&&#65533;x&#65533;8;&#65533;&#65533;&#65533;K&#65533;&#65533;&#65533;p?&#65533;v&#65533;Zr&#65533;&#65533;
&#65533;&#65533;&#65533;]&#65533;&#65533;&#65533;rR'&#65533;-ws[&#65533;7&#65533;p8Pw[&#65533;qIM&#65533;H&#65533;
gzl&#65533;:&#65533;&#65533;V&#65533;~&#65533;T&#1455;&#65533;u&#65533;<&#65533;&#65533;[L&#65533;&#65533;C(CS(S2'#1&#65533;&#468;	3&#65533;]y &#65533;&#65533;&#65533;&#65533;R9&#65533;?h!x&#65533;x&#65533;&#65533;&#65533;7&#1917;2&#65533;&#65533;&#65533;&#65533;J&#65533;r5&#65533;e&#65533;
&#248;&#65533;&#65533;&#65533;	,&#65533;3&#65533;`	oG&#65533;+&#65533;&#1749;`&#65533;%&#65533;&#65533;&#65533; &#65533;x&#65533;&#65533;&#65533;&#65533;&#65533;!2&#65533;&#65533; R&#65533;f	&#65533;ED&#65533;&#65533;&#317;D&#65533;&#65533;R<5	i&#65533;&#65533;u	@c&#65533;&#65533;&#65533;w&#65533;B&#65533;!Y&#1752;&#65533;	@&#65533;=%	&#65533;&#65533;&#65533;bY&#65533;&#65533;&#65533;`	&#65533;&#65533;s&#65533;,@a&#65533;#&#65533;&#65533;#pV&&#65533;C&#65533;-&#65533;&#65533;9 &#1754;@ &#65533;&#65533;&#65533;&#65533;' x;&#65533;y w&#65533;&#65533;&#65533;{&#65533;&#979;&#65533;J&#65533;)|&#65533;qR&#65533;L&#65533;h &#65533;&#283;&#65533;T&#65533;&#65533;&#65533;G&#65533;&#51040;6Lv`G}pG{`&#65533;F8&#65533;&#972;&#65533;&#65533;2&#843;&#65533;dt[&#65533;k&#65533;&#65533;&#65533;Y&#65533;&#65533;T&#65533;&#65533;\&#65533;&#65533;&#1848;&#65533;V&#65533;&#65533;v&#65533;F^+c&#65533;&#65533;DOwXO&#65533;B&#65533;>(&#65533;&#65533;&#65533;&#65533;kx&#65533;g^O&#65533;e&#65533;&#65533;&#65533;T-U&#65533;,&#65533;(&#65533;Q&#65533;&#65533;&#65533;N&#65533;&I&#65533;,&#65533;&#65533;&#65533;!Z&#65533;&#65533;)#9&#65533;(&#65533;~}&#65533;&#65533;{&#65533;| &#65533;&#65533;&#65533;&#65533;&#65533;&#65533;z&#65533;&#65533;&#65533;&#65533;A%^&#1672;&#65533;;&#65533;&#65533;&#65533;&#42942;&#65533;&#65533;T&#44995;V1&#65533;UR&#65533;TN%x&#65533;gW&W&#65533;F&#65533;1&#65533;1&#65533;HZ&#65533;;&#1357;&#65533;V;,X&#65533;U&#65533;&#65533;&#65533;;&#65533;'
B&#65533;?&#65533;!Y&#1805;i&#65533;=&#65533;&#65533;&#65533;&#65533;c&#65533;&#65533;&#65533;H&#65533;&#369;Z&#65533;&#65533;&#65533;&#65533;&#65533;C&#65533;[&#65533;q&#251;S&#65533;#&#65533;C&#65533;M&#65533;&#65533;s&#65533;2&#65533;	!l&#65533;&#65533;=&#357;R
V2$&#65533;&#65533;`)&#65533;	&#65533;H&#65533;&#65533;xW:&#65533;&#65533;&#65533;;]&#59150;&#65533;&#65533;d&#65533;&#65533;&#65533;%W&#65533;&#65533;&#65533;|&#65533;&#65533;1\&#65533;zR&#65533;&#65533;&#65533;&#65533;!|cI&#65533;f&#65533;a<D&#65533;&#65533;|*&#65533;aQ&#65533;g&#65533; &#65533;&#65533;0g&#65533;2&#65533;&#65533;T&#65533;pR&#65533;G&#65533;P	&#65533;&#65533;&#65533;&#65533;	&#65533;&#65533;R&#65533;&#1097;-&#65533;R&#65533;e	6%V&#65533;&#65533;z}	&#65533;&#65533;a&#65533;&#65533;&#65533;&#726;&#65533;&#65533;=&#65533;r ,&#65533; &#65533;
&#65533; >fc&#65533; pTP_&#65533;:`@d?&#65533;&#65533;[&#65533;&#65533;d#,Po&#65533;gz iP"Pu[+x&#65533;&#65533;&#65533;9+R&#65533;K&#65533;k&#1484;&#65533;I&#65533;&#65533;&#65533;&#65533;*&#65533;M<)|_(&#65533;&#65533;&#793;&#65533;;l&#65533;&#65533;|$M&#65533;&#65533;&#65533;&#65533;2-&#65533;&#65533;l&#65533;40&#65533;{(u&#65533;&&#65533;&#65533;r&#65533;&#65533;&#65533;.&#65533;D&#65533;TN&#65533;f&#1070;F&#65533;&#284;l&#65533;&#65533;&#65533;&#65533;&#65533;&#65533;&#65533;&#65533;i&#65533;&#65533;B&#65533;PN0o^&#65533;&#65533;&#65533;&z/&#65533;&#65533;&#65533;&#65533;&#65533;hPx&#65533;&#65533;&#65533;!&#65533;z$j&#65533;&#65533;&#65533;}&#65533;&#65533;B&#65533;S&#65533;&#65533;&#65533;J&#65533;g&#65533;&#65533;&#65533;&#65533;&#65533;A%A&#65533;&#12987;&#65533;?&#65533;6R%4-&#677;G&#65533;YD@&#65533;&#65533;&#65533;&#65533;Z&#65533;&#65533;&#65533;&#65533;&#65533;&#65533;K&#65533;|&#40629;&#65533;&#65533;&#65533;^&#65533;p&#1378;E&#65533;&#65533;-Z&#65533;\&#65533;R&#65533;&#65533;&#65533;(Q&#65533;B&#65533;R&#65533;j&#65533;,&#65533;&#65533;D&#65533;&#65533;&#65533;&#65533;&#65533;I&#65533;)U&#65533;&#65533;r&#65533;&#520;&]&#65533;&#65533;5+V,Y&#65533;&#65533;&#65533;&#65533;&,W&#65533;^&#65533;&#65533;&#65533;K&#65533;BY4]&#65533;2U
&#1318;M&#65533;:i&#65533;*&#65533;T)g&#65533;&#65533;&#65533;RW/_
k&#834;%+i&#65533;U&#65533;X&#65533;<-*UhO&#65533;"e
&#1386;&#65533;&#65533;h&#65533;d&#65533;&#65533;_X&#65533;&#1846;b&#65533;&#65533;&#65533;&#65533;P&#65533;&#65533;B&#65533;e*&#65533;P&#65533;0Y&#65533;$&#65533;&#65533;E&#65533;(Ez&#1337;&#65533;$J&#65533;5Z&#65533;h#F&#65533;5zI%J&#65533;a^&#65533;&#65533;&#65533;H&#65533;H+&#65533;&#891;&#65533;H&#65533;3u&#65533;z&#65533;T&#65533;&#65533;Ce&#65533;&#65533;&#65533;&#65533;CZ&#65533;L&#65533;|5&#65533;&#65533;&#1475;&#65533;x&#65533;&#661;&#65533;&#65533;&#65533;]&#65533;r&#65533;&#65533;%&#65533;T&#65533;:a&#164;&#65533;Rl&#911;"&#65533;&#65533;_&#65533;&#65533;$I&#65533;&#65533;?"&#65533;&#65533;&#65533;? &#65533;&#65533;C1&#65533;TPAC&#65533;-5El&#65533;&#65533;B$&#65533;@&#65533;P&#65533;3$$ABaDL&#65533;EP:&#65533;D&#65533;"&#65533;DODY&#65533;VL&#65533;&#65533;K&#65533;&#65533;DMv&#65533;GL2&#65533;&#65533;PDA&#916;Q<&#65533;DF&#65533;0@&#65533;&#65533;C&#65533;&#65533;&#65533;9&#272;C&#65533;mH&#65533;
y
B&#65533;&#65533; X&#65533;6#&#65533;&#65533;$&#272;C6&#432;"&#65533;8p&#65533; @`  4&#65533; &#65533; D&#65533;&#65533;h&#65533;b<&#65533;&#65533;&#65533;:&#65533;&#65533;<&#65533;&#65533;&#65533;;&#65533;c&#65533;:B&#65533;#RK&#65533;&#65533;&#65533;;&#65533;&#1027;>&#65533;&#65533;#JO&#65533;&#65533;&#65533;Y?&#65533;&#65533;&#65533;T&#65533;&#1556;&#65533;9&#52739;9,&#65533;&#65533;&#65533;O&#65533;&#65533;WK+&#65533;&#65533;7&#65533;&#65533;c&#65533;di&#65533;&#65533;V::-&#65533;T<H&#1859;?&#65533;&#65533;Um_&#65533;c\T&#65533;&#65533;&#65533;Wk&#65533;&#65533;&#65533;9&#65533;\7&#65533;v&#1861;&#65533;&#65533;6&#65533;h&#65533;]P=&#65533;&#65533;9&#65533;p&#65533;_7&#1928;cY&#65533;	&#65533;&#65533;Yx&#1733;&#65533;&#65533;x&#65533;&#65533;t&#65533;v&#65533;&#65533;&#65533;&#65533;&#65533;+&#65533;&#65533;&#65533;&#65533;-V&#65533;`+&#65533;&#65533;_&#65533;&#65533;}&#65533;v&#65533;%&#65533;z9y&#65533;&#65533;3&#65533;u&#65533;x&#65533;&#65533;&#65533;4&#696;c&#65533;@
1&#65533;@&#65533;G&#65533;&#65533;&#65533;X&#65533;d7DvNA&#65533;&#65533;&#65533;&#65533;&#65533;O:&#4371;N&#65533;&#65533;Z&#65533;Q&#65533;Z%&#65533;RNY&#354;S&#65533;&#65533;O&#65533;&#65533;&#65533;U&#65533;Jk-X\&#65533;&#65533;&#65533;[na&#65533;&#65533;{&#65533;&#65533;&&#65533;&#65533;&#65533;&#65533;&#65533;&#65533;&#65533;F&#65533;_r&#65533;&#65533;Xa&#65533;&#65533;&#65533;J)%+Yly&#65533;!&#65533;&#65533;eYQ[-&#65533;&#65533;W&#65533;&#65533;|'&#65533;k&#65533;m&#65533;Z&#65533;&#65533;Y&#65533;&#65533;s&#65533;@&#65533;&#65533;&#65533;U*"&#65533;M`&#65533;l&#65533;K6&#65533;&#65533;&#65533;6&#459;+&#65533;&#65533;&#65533;Z$j	&#65533;&#65533;O&#65533;<-U&#65533;&#65533;~&#65533;&#65533;O;&#65533;&#65533;&#65533;&#690302;&#65533;z&#65533;v&#65533;U9&#65533;&#65533;?&#65533;S*&#65533;X\dK&#65533;QC&#65533;&#65533;&#65533;fK&#65533;&#65533;&#65533;<&#65533;&#65533;G&&#65533;&#65533;E&#65533;&#65533;A&#65533;pD$"1&#65533;E&#65533;&#65533;&#65533;D%,&#65533;&#65533;N&#65533;&#65533;zuQ&#65533;&#65533;t&#65533;:&#65533;&#65533;"0 &#65533;&#65533;,n&#65533;]&#65533;bn&#65533;&#65533;&#65533;&#65533;[p&#65533;&#65533;&#65533;E/
'9Y&#65533;"&#65533;&#65533;%,&#65533;	LT6&#65533;&#65533;&#65533;&#65533;&#65533;&#65533;&#65533;&#65533;0p$&#65533;!&#65533;&#65533;&#65533;h&#65533;&#1601;vf4F&#65533;&#65533;2&#65533;&#65533;R"q&#65533;
]H&#65533; D&#65533;4 /v&#65533;&#65533;&#65533;DTF&#65533;8&#65533;&#65533;&#65533;=8&#65533;D&#65533;@a
X &#65533;N1b6R&#65533;i&#65533;H&#65533;&#65533;c*Va&#65533;Od"&#65533;&#65533; B$&#65533;B&#65533;pPi&#65533;6&#65533;&#65533;5bl&#65533;&#65533;&#65533;&#65533; 8&#65533;&#65533;@P&#65533;&#65533;+&#65533;&#65533;z&#65533;V&#65533;&#65533;&#65533;&#65533;&#65533; 8A	<&#65533;&#65533;\ &#65533;&#65533;@$&#65533;&#65533;4&#65533;&#65533;p&#65533;&#65533; n&#65533;&#65533;&5&#65533;&#65533;&#65533;*Sx8&#65533;&#65533;|E&#65533;q&#65533;V&#65533;
&#65533;H&#65533;+&#65533;&#65533;L&#65533;&#65533;&#65533;&#65533;&#65533;%*c&#65533;&#65533;&#65533;&#65533;&#65533;&#65533;+n^,nh&#65533;&#65533;0`u&#65533;V&#65533;&#1588;&#65533;eMR&#65533;A&#65533;&#65533;&#1283;&#65533;yM_&#1889;&#65533;&#65533;2&#65533;&#65533;&#65533;&#65533;w&#65533;&#65533;&#65533;;&#65533;&#65533;.x&#65533;Kfs&#65533;p&#65533;z&#65533;+&#65533;&#65533;&#252;H&#65533;P&#65533;&#65533;3&#65533;#&#65533;&#65533;&#65533;&#39698;&#65533;4&#65533;&#65533;jJK&#65533;Qgu&#65533;^&#65533;,)D&#65533;&#1103;*&#65533;&#65533;&#65533;&#1705;Fe&#65533;&#1108;B&#65533;&#65533;&#65533;l&#65533;&#65533;?&#65533;(D&#65533;&#1544;&#1356;3G3&#65533;&#65533;1&#65533;A@&#592;&#65533;T%&#65533;&#393;L&#65533;&#65533;&#65533;&#65533;&#272;&#65533;V
>'&#65533;&#65533;&#65533;(>&#65533;&#1448;&#65533;&#65533;&#65533;&#65533;k&#65533;Z1&#65533;Y@&#65533;&&#65533;1&#65533;Qx&#65533;7^&#65533;&#65533;x#0&#65533;C8]&#65533;B;&#65533; &#65533;0&#259;B&#65533;&#65533;B04&#65533;q&#65533;:&#65533;$&#65533;!&#65533;&#65533;Ku\&#65533;&#506;:&#65533;"&#65533;ME&#65533;&#65533;&#65533;&#65533;M&#65533;+&#65533;iQ&#65533;&#65533;&#65533;&#65533;'d&#65533;&#65533;&#65533;&#65533;R;W|&#65533;&#65533;xlk&#65533;8U&#65533;H&#65533;D2R]&#65533;&#65533;&#65533;&#65533;&#65533;&#65533;Ed&#65533;*&#65533;&#65533;&#1893;0t&#65533;&#65533;N&#65533;5&#65533;&&#65533;EB&#65533;&#65533;\&#65533;
&#65533;N&#65533;&#65533;&#65533;&#65533;&#65533;&#406;&#65533;"&#65533;&#65533;&#65533;&#65533;%0&#65533;&#65533;!HR&#65533;&#53721;&#65533;H5Q&#65533;O &#65533; E&#1559;4&#65533;H&#65533;&#65533;4&#65533;;&#65533;u&#65533;o&#65533; ZQ&#65533;WD&#65533;%6&#65533;+Yr"&#65533;&#65533;&#65533;+&#65533;E_&#65533;r&#65533;4W$&#65533;&#65533;&#65533;x&#65533;&#65533;3&#65533;&#65533;&#592;O&#65533;&#65533;)&#65533;!v&#65533;5&#65533;S'!&#65533;&#1588;&#65533;E&#65533;&#65533;&#65533;&#65533;EhIA2&#65533;~U&#65533;&#65533;yK:&#65533;&#1171; &#65533;&#65533;&#65533;b&#65533;
&#65533;&#65533;&#65533;Hd&#65533;|&#65533;&#65533;H]F&#65533;	N&#65533;&#65533;X&#65533;&#65533;eQT&#65533;"zi&#65533; xi&#65533;
5&#65533;&#65533;)&#65533;&#65533;D%&#65533;B &#65533;&#65533;&#65533;&#65533;&#65533;%&#65533;q&#65533;JN&#65533;&#65533;j&#65533;&#65533;3(&#65533; '5&#65533;&#65533;&#65533;O(&#65533;0*M&#65533;Ab&#65533;&#512;4&#65533;&#65533;
K`B&#65533;&#1028;!&#65533;@!&#65533;20T&#65533;D&#65533;B&#65533; .O&#65533;&#65533;_p&#65533;3&#65533;9&#65533;&#65533;&#65533;Ab&#65533;&#65533;&#1327;&#1452;g&#65533;aY7&#65533;l&#65533;&#65533;v
&#65533;as&#65533;C&#65533;&#65533;&#65533;z>&#65533;c&k&#65533;&#65533;&#65533;/f&#65533;&#65533;&#65533;&#65533;:&#65533;,u	uN&#65533;&#65533;&#65533;&#65533;<50K&#65533;&#65533;U&#65533;&#65533;&#65533;&#65533;&#65533;&#1026;&#65533;{&#65533;1e&#65533;&#65533;i:&#65533;&#65533;&#65533;&#65533;V&#65533;&#65533;v&#912;ow;&#65533;&#1894;W&#65533;&#65533;&#65533;&#65533;&#65533;&#65533;zY&#65533;X&#65533;&#65533;]q&#65533;c\&#65533;&#2030;&#65533;&#1184;&#65533;6x\lX&#65533;&#65533;&#65533;/6&#65533;!kh&#65533;F&#65533;r&#65533;&#65533;&#65533;&#65533;&#65533;&#65533;&#65533;&#65533;&#65533;&#65533;4&#65533;AU&#65533;&#65533;R&#65533;&#65533;&#65533;&#65533;&#65533;W&#65533;PV&#65533;z&#65533;'CyJ&#65533;&#65533;&#258;oD&#65533;&#65533;&#65533;h
&#65533;&#65533;q&#65533;s&#1960;UM&#65533;>&#65533;C&#65533;&#65533;n"&#65533;&#65533;&#65533;Cn&#65533;B&#65533;&#65533;"&#65533;#ab&#65533;&#65533;_8;&#65533;&#65533;d!&#65533;&#65533;&#65533;&#65533; ,t&#65533;&#65533;&#65533;%&#65533;&#65533;P]&#65533;&#65533;w&#65533;.&#948;*&#65533;p&#65533;8&#65533;&#877;%&#65533;&#65533;%	M.&#65533;&#65533;&#65533;&#65533;9&#65533;&#65533;,&#65533;&#65533;&#65533;&#65533;m&#65533;Dk&#65533;"4S&#65533;N&#1297;|gTE&#65533;&#65533;&#65533;&#65533;&#65533;&#65533;&#65533;&#1562;&#65533;&#65533;&#65533;/E&#65533;&#65533;&#1858;CqF&#65533;;O&#65533;&#65533;&#65533;H(<A5Px&#65533;&#65533;&#623;&#65533;&#65533;G&#65533;Il)&#65533;Br&#65533;&#65533;&#1384;&#65533;&#394;&#65533;&#65533;>&#65533;&#65533;F%&#65533;	&#65533;~&#65533;0Mm\&#65533;&#65533;&#65533;j&#65533;&#65533;&#65533;&#65533;rA&#65533;&#65533;$&&#65533;Y&#65533;+4&#1803;&#65533;&#65533;&#65533;&#65533;&#65533;w&#65533;&#65533;&#490;;&#65533;&#65533;W&#65533;<Q&#65533;M&#1057; "&#65533;&#65533;&#65533;&#65533;-&#65533;&#65533;G`&#1728;&#65533;&#65533;`*&#65533;i&#65533;
&#65533;0&#146;+"? 2l&#65533;,&#1194;(&#65533;9A&#65533;2E&#65533;L&#65533;&#65533;Qx&#65533;?J&#65533;&#65533;&#65533;&#65533;Q&#65533;Qh&#65533;&#65533;&#65533;&#297;&#65533;&#65533;&#65533;&#65533;&#65533;	&#65533;&#645;Z&#65533;&#65533;<&#669;;&#65533;&#65533;&#65533;=#&#65533;?&#1570;0&#65533;&#65533;"F&#65533;&#65533;X&#65533;B&#65533;2XX&#65533;x&#65533;&#65533;&#65533;&#65533;%&#65533;6&#65533;\9KA*FB&#65533;A&#65533;&#65533;z	&#65533;88-`! &#65533;&#65533;X&#65533;&#65533;4&#1539;	&#65533;=&#65533;&#65533;&#65533;&#65533;&#65533;&#65533;y&#65533;(&#65533;b\&#65533;_S8o&#14927;B&#65533;3D&#65533;&#65533;ai&#1270;j&#65533;:P&#65533;ui&#65533;&#65533;B6&#65533;!&#65533;&#65533;#9z9&#333;&#65533;8~[E&#65533;:&#65533;&#65533;&#65533;ur&#65533;9&#65533;5 &#65533;;X&#65533;Y&#65533;&#65533;r3&#65533;u&#65533;&#65533;&#65533;&#65533;D&#65533;i&#65533;g&#65533;7&#65533;c&#65533;&#65533;#Ed$E&#65533;q&#65533;&#65533;&#411;KESd&#65533;&#65533;;FjLET95`95@&#65533;&#65533;&#65533;&#65533;a58n&#65533;&#65533;&#65533;&#65533;FHLFq43&#65533;Fu4&#65533;f&#65533;&#65533;&#65533;G&#65533;&#65533;&#65533;&#65533;&#65533;&#65533;&#65533;&#65533;F&#65533;+&#65533;&#65533;?&#65533;V&#65533;.
&#65533;&#65533;&#65533;Mh&#65533;&#65533;&#65533;K&#65533;&#65533;&#65533;&#65533;;Q&#65533;.&#65533;&#65533;:&#65533;&#65533;&#65533;&#65533;:&#65533;&#698;&#65533;&#65533;	V&#65533;AZ&#65533;&#65533;&#65533;^&#65533;]0]0&#65533;&#65533;&#65533;&#65533;&#65533;&#65533;&#65533;&#65533;&#65533;&#34833;&#65533;A&#65533;
j&#65533;&#65533;&#65533; &#65533; &#65533;&#1041;&#65533;&#65533;&#730;&#65533;"&#905;<&#65533;&#65533;.&#65533;
>&#65533;(&#65533;
*-&#65533;`	&#1161;&#65533;&#65533;&#1184;&#65533;&#65533;<&#65533;k
&#65533;*&#65533;P&#1540;L&#65533;&#65533;%i-&#65533;1&#65533;&#65533;6&#65533;&#65533;&#65533;&#65533;PH&#1531;;&#65533;&#65533;&#65533;&#65533;&#65533;&#65533;&#65533;&#65533;&#65533;&#1146;&#65533;Q&#65533;&#65533;	+&#65533;-&#65533;&#65533;C3&#65533; &#65533;&#65533; &#65533;&#65533;!Q&#65533;&#65533;Q&#65533;&#65533;&#1262;M&#65533;&#65533;}&#65533;&#65533;E(&#65533;&#65533;X&#800;&#65533;&#65533;s@I0 &#65533;\&#65533;&#65533;h&#65533;F&#65533;B2 &#65533;&#687;C 0GP&#65533;H&#65533;s&#65533;&#65533;[0&#65533;|&#65533;&#65533;&#65533;&#65533;&#65533;&#65533;&#65533;	&#65533;&#65533;&#65533;h&#65533;&#65533;&#65533;_&#65533;&#65533;&#65533;[&#1029;&#65533;&#65533;&#65533;&#65533;&#65533;&#65533;ZS8&#65533;&#65533;&#920;c&#62160;&#65533;&#65533;&#65533;&#65533;&#65533; ;&#65533;h"&#65533;&#1746;&#65533;&#65533;&#65533;?&#65533;"-)0E ?&#65533;X4+&#162;~T&#65533;I&#65533;1&#65533;&#65533;L &#65533;S&#65533;&#65533;U&#65533;?\&#1541;[&#65533;&#65533;A	&#65533;&#65533;&#65533;&#65533;&#65533;&#65533;J&#65533;&#65533;*&#65533;_&#1541;&#641;&#65533;!>%&#65533;B&#65533;na&#65533;&#65533;&#65533;&#65533;&#65533;N(d&#65533;&#65533; >H&#65533;)X&#65533;&&#65533;.&#65533;,&#65533;1@&#65533;z&#1638;N&#65533;q\7&#65533;Ei&#65533;\Y&#65533;>&#515;:&#65533;qL48&#65533;1@&#65533;;&#65533;&#65533;&#65533;z&#65533;&#65533;&#65533;&#1141;n[&#65533;&#65533;z&#65533;&#65533;&#65533;&#39498;2&#65533;r&#65533;zI&#65533;^&#65533;&#65533;&#65533;S)(cQc&#65533;&#65533;+8&#65533;K9&#65533;9xd&#65533;&#65533;&#65533;i&#65533;-o&#65533;Du&#65533;)$MJ&#65533;&#65533;8&#65533;&#65533;@&#65533;<&#65533;&#65533;&#65533;&#65533;(7U(&#65533;j'&#65533;J&#65533;&#65533;&#65533;(yD&#65533;D|GR&#65533;(&#65533;&#65533;)0)&#65533;b.=)&#65533;&#65533;RCM&#65533;&#65533;OQ6P|6&#65533;&#65533;<&#65533;7X5&#65533;Qv&#65533;&#333;&#65533;S50&#65533;20&#65533;&#65533;&#65533;&#65533;j&#65533;T> &#65533;D&#65533;@
&#65533;&#65533;&#65533;G~4&#65533;H&#65533;&#65533;D&#65533;"K&#33036;@@L&#65533;&#65533;a0&#65533;&#65533;&#65533;&#65533;&#65533;&#65533;&#65533;N&#65533;&#65533;&#65533;4&#65533;&#65533;l>&#65533;&#1745;&#65533;&#65533;&#65533;&#65533;I&#65533;&#65533;&#65533;&#65533;&#65533;\&#1584;&#12411;&#65533;@I&#65533;YI&#65533;&#65533;&#65533;t&#65533;&#65533;&#65533;&#65533;&#683;&#65533;# &#65533;&#65533;&#65533;&#65533;b&#65533;&#65533;&#65533;&#65533;&#65533;&#65533;&#65533;@&#65533;&#65533;=5&#65533;=&#65533;&#65533;&#65533;+&#65533;i&#65533;&#65533;&#65533;	&#65533;8	&#65533;|H&#65533;H&#65533;Kh&#65533;&#65533;+&#65533;N&#65533;&#65533;&#65533;Y&#65533;&#65533;&#65533;Tp&#65533;&#65533;&#65533;&#65533;&#65533;W&#65533;P&#65533;&#361;&#65533;&#65533;sK&#1955;&#1979;&#65533;LX&#65533;a&#65533;&#65533;X&#65533;&#65533;&#65533;&#65533;L&#65533;&#65533;!&#65533;I&#65533;&#65533;&#65533;&#65533;&#65533;*M&#516;Jp&#65533;Er*&#65533;&#335;&#65533;&#65533;&#532;&#65533;&#65533;&#65533;&#65533;L&#65533;&#65533;(&#65533;B&#65533;&#65533;AH&#65533;&#1752;K&#65533;&#65533;&#65533;jH&#65533;KJ &#1290;&#65533; &#65533;&#65533; B&#65533;&#65533;.&#1554;&#65533;^p&#65533;&#65533;U,`&#65533;&#65533;_&#1029;&#65533;&#65533;;&#65533;@&#65533;$&#1604;&#65533;&#65533;&#65533;Z&#801;&#65533;D&#33921;U%&#65533;&#65533;&#65533;&#65533;&#65533;A: &#65533;?&#65533;&#65533;&#65533;&#65533;&#65533;&#65533;&#933;&#65533;&#65533;&#65533;<&#65533;-"O&#229;[2&#1668;Q&#65533;&#65533;&#65533;#&#65533;&#65533;&#767904;&#65533;\&#65533;&#65533;&#65533;&#1699;&#65533;Y&#65533;&#65533;&#65533;&#171;J&&#65533;&#65533;I&#65533;&#65533;&#65533;&#65533;"D:$&#65533;$E&#65533;P1 6&#65533;8&#65533;&#65533;&#65533;&#65533;&#65533;O&#65533;3 &#65533;1 &#65533;&#65533;&#65533;(5p&#65533;&#65533;>&#65533;&#65533;Cj&#65533;n&#37092;"&#65533;&#65533;3c;7&#65533;&#65533;y&#65533;8N&#65533;&#65533;&#65533;c&#65533;T&#65533;=&#873;0&#65533;&#65533;&#65533;&#65533;qJ&#65533;&#65533;:(N&#65533;&#65533;<&#451;&#65533;&#65533;&#65533;-&#65533;3&#65533;et(L&#65533;&#65533;&#65533;&#65533;A&#65533;&#65533;"&#65533;m&#65533;l&#65533;):&#65533;n&#65533;;&#65533;S&#65533;&#65533;&#65533;&#65533;Q(y&#65533;i*oj&#65533;&#65533;&#65533;&#65533;&#65533;8s&#65533;&#65533;&#65533;&#65533;u&#65533;7&#65533;(&#65533;i6&#65533;)&#65533;&#65533;&#65533;|&#65533;&#65533;&#65533;k&#65533;L&#65533;&#65533;7&#65533;&#1205;&#65533;&#65533;TN&#65533;&#65533;5 9J}a=&#65533;&#65533;'D&#65533;&#532;*&#65533;&#65533;&#65533;&#65533;)&#65533;&#65533;-&#65533;?&#65533;2Fb&#65533;I&#65533; &#65533;&#65533;P&#65533;&#65533;&#65533;&#65533;&#65533;&#65533;b&#65533;&#65533;&#65533;;&#65533;[&#65533; &#65533;;&#65533;	&#65533;HOY&#65533;&#65533;Q&#65533;#&#65533;i&#65533;&#65533;&#65533;hM!\P&#65533;&#65533;&#65533;&#65533;p!&#65533;&#65533;;&#65533;&#65533;&#65533;a&#65533;K&#65533;&#65533;&#65533;&#65533;"<&#65533;\&#65533;E&#65533;I	&#65533;J&#65533;&#65533;8&#65533;&#65533;&#65533;#;&#65533;#:~&#65533;&#65533;&#65533;&#65533;&#1138;:&#65533;+&#65533;&#65533;&#65533;&#65533;&#65533; &#65533;#sM&#65533;&#65533;&#65533;&#65533;&#65533; 	&#65533;&#65533;&#65533;&#65533;(&#65533;&#65533;k&#65533;&#65533;&#253;&#65533;&#1092;&#65533;3&#65533;&#1284;&#65533;@&#65533;&#65533;
V&#65533;
&#65533;[&#65533;G&#65533;&#65533;Dx+&#65533;H0Y""&#65533;*&#65533;A(&#65533;&#65533;&#65533;[&#65533;&#65533;&#65533;&#57540;&#65533;"r$&#65533;s&#65533;&#446; V&#65533;[!&#65533;&#65533;&#65533;&#65533;"&#65533;&#65533;A&#65533;&#65533;&#65533;

&#65533;&#65533;&#65533;&#65533;&#65533;&#65533;&#65533;_&#65533;Z`(&#65533;&#65533;e.\&#65533;&#65533;&#152;W&#65533;80&#65533;K&#65533;&#65533;&#65533;&#65533;&#65533;&#65533;&#65533;&#65533;&#65533;&#65533; -&#65533;2&#65533;&#65533;V	}:$}&#65533;&#65533;}&#65533;&#65533;s&#65533;&#65533;2<&#65533;&#65533;)9&#65533;&#65533;1v>ge.&#65533;&#18334;&#65533;&#65533;c&#65533;&#65533;&#833;&#65533;&#65533;T&#65533;&#65533;xf&#65533;~&#65533;"&#65533;&#65533;3&#65533;2 Y&#65533;L&#65533;X&#65533;&#65533;A&#65533;x&#65533;&#65533;e'&#65533;;8zG3 &#65533;N+21h&#65533;]&#65533;l&#65533;']9h&#65533;j36vBE6&#65533;9x&#65533;M-&#65533;NeG4&#65533;6e&#65533;&#65533;+&#65533;&#1929;&#47654;&#65533;&#65533;&#65533;&#65533;	7H&#65533;T&#65533;&#65533;&#1322;&#65533;&#65533;3&#65533;&#65533;-M9P&#65533;O=&#65533;6xQ4 &#65533;k&#65533;&#65533;&#65533;#&#65533;FT&#65533;~k&#65533;&#65533;&#65533;&#65533;&#65533;&#65533;&#65533;x&#65533;&#65533;&#65533;I&#278;&#65533;&#65533;&#480649;k&#65533;f&#65533;R&#65533;&#65533;H&#65533;RH&#65533;&#65533;`&#65533;&#65533;}&#1233;jk{&#65533;&#65533;E&#65533;&#65533;&#65533;&#65533;&#65533;&#65533;`	&#65533;&#65533;JG&#65533;DL=l]k&#65533;w&#65533;&#65533;&#65533;&#65533;aq<&#65533;~Q@ &#65533;E&#65533;&#1880;&#65533;&#65533;*,B&#65533;&#65533;MP++&#65533;I&#1074;_&#65533;&#65533;j
&#65533;&#65533;H&#65533;b&#65533;~&#65533;&#65533;&#65533;&#65533;&#65533;#&#211;&#65533;&#65533;&#1477;&#65533;&#1402;R&#65533;p&#65533;&#65533;&#65533;	&#65533;p&#65533;&#65533;]&#65533;&#65533;z&#65533;&#65533;(&#65533;&#65533;&#65533;&#65533;&#65533;mc&#65533;@&#65533;&#65533;&#65533;&#65533;&#65533;&#65533;&#65533;&#65533;&#38558;&#65533;&#1723;>&#65533;&#65533;&#65533;y<&#65533;CM&#65533;E	&#65533;1&#65533;&#65533;&#65533;!&#65533;hL&#65533;(&#65533;&#65533;`G&#65533;&#65533;6&#65533;&#65533;4&#65533;&#65533;W&#65533;&#65533;0rm-&#65533;&#65533;<&#65533;s+P&#65533;&#681;s&#65533;&#65533;`mY&#65533;&#65533;&#984;&#65533;)&#65533;.&#65533;*I"&#65533;X[_6q1P?#&#65533;%#&#65533;&#65533;&#65533; &#65533;W&#65533;q&#65533;	&#65533;I&#65533;.&#65533;&#931;Q&#65533;I&#65533;&#65533;Q&#65533;&#65533;&#65533;&#65533;JL&#65533;&#65533;&#65533;&#65533;pW&#65533;h&#65533;&#65533;pN&#65533;\&#65533;&#65533;&#65533;&#65533;E&#65533;&#65533;@&#65533;I&#65533;&#65533;&#65533;x&#65533;&#65533;&#65533;&#65533;&#65533;W&#65533;>&#65533;&#65533;&#65533;4"4]V^iB&#65533;n&#65533;&#65533;V&#65533;'3h&#65533;.::/&#65533;<&#65533;&#65533;&#65533;=$A@&#65533;&#65533;N&#65533;&#65533;&#65533;y?&#65533; !&#65533;&#65533;n&#65533;&#65533;&#65533;1&#65533;a "t&#65533;R&#65533;bJh&#65533;&#65533;&#65533;N(&#65533;IQ&#65533;U&#65533;V^'&#65533;&#65533;2A&#65533;&#65533;&#65533;&#65533;&#973338;1&#65533;&#65533;3&#65533;&#65533;&#65533;&#65533;.&#65533;&#65533;0 .&#65533;&#65533;O[8&#65533;x&#65533;^&#65533;i!&#65533;<=E&#65533;E&6x&#65533;3Hvr&#65533;]&#65533;]d&#65533;&#65533;&#65533;^FlT&#65533;&#65533;v&#65533;&#65533;&#65533;{&#65533;okjwQ&#65533;^9^&#65533;]j&#65533;i2 3&#65533;&#396;bQro&#65533;d<&#65533;&#65533;&#65533;&#65533;KQ&#65533;&#65533;a1&#65533;w&#984;X&#65533;(&#65533;N&#65533;&#65533;&#65533;&#65533;%}&#65533;J}j&#65533;8-mj/&#65533;&#65533;`c&#65533;y&#65533;{&#65533;6[&#65533;&#65533;w&#65533;&#65533;u97&#65533;)&#65533;jIr9dr&#65533; &#65533;&#65533;6&#65533;&#65533;&#65533;&#65533;&#65533;Ju&#65533;5&#65533;G4@&#65533;w\&#65533;3(&#65533;?(&#65533;&#65533;m&#65533;&#65533;g&#65533;&#65533;&#65533;&#65533;&#65533;d&#65533;&#65533;A&#65533;Q&#65533;Cg+&#65533;&#65533;H&#1819;&#65533;a%&#65533;&#65533;BdP&#65533;=&#65533;&#65533;&#65533;RXW&#65533;l&#65533;&#65533;&#65533;&#65533;&#65533;&#65533;r&#65533;&#65533;y!&#65533;0&#65533;&#65533;A&#65533;&#65533;W&#65533;i&#65533;&#65533;&#65533;&#65533;&#65533;&#65533;&#65533;&#1526;&#65533;	&#65533;&#65533;	&#65533;-&#65533;&#65533;B&#65533;?&#65533;&#65533;f&#65533;&#1484;,&#65533;&#1116;&#65533;!&#65533;3K&#65533;&#65533;&#65533;&#65533;&#65533;&#65533;p&#65533;&#1929;w&#65533;nl&#65533;X&#31816;&#65533;p&#65533;&#65533;&#65533;
&#65533;S&#65533;&#65533;&#65533;Qz&#65533;&#65533;&#65533;&#65533;&#65533;1&#65533;)&#65533;&#65533;M&#65533;1&#65533;&#65533;&#65533;&#65533;G&#65533;}V&#65533;&#8042;i"~J &#65533;&#899;&#431;&#65533;&#65533;&#65533;BP&#65533;<&#65533;u&#65533;8&#65533;&#65533;&#65533;e.&#65533;&#65533;Ix&#65533;&#65533;Q&#65533;0&#65533;&#65533;yr&#65533;&#65533;&#65533;&#65533;&#65533;&#65533;&#65533;&#65533;&#65533;&#65533;1,&#65533;`&#65533;&#65533;&#65533;&#65533;U Ox&#65533;&#254;&#1392;1&#65533;&#65533;&#801;&#65533;NBXh=kWa?&#65533;V&#65533;&#65533;&#65533;"^&#65533;&#65533;&#65533;=A&#65533;V&#65533;%&#65533;Uy@&#65533;&#65533;&#65533;&#65533;I&#65533;&#65533;U&#65533;P&#65533;r&#65533;JV-[&#65533;x&#65533;ek"&#330;s&#65533;6LX0&#65533;=&#65533;5+&#65533;(O&#65533;*9:4(&#65533;=y&#65533;&#1833;S&#65533;&#65533;<}&#65533;&#65533;&#65533;O&#65533;y&#65533;&#65533;	&#65533;'';s&#65533;i&#65533;&#65533;4j&#65533;&#65533;&#65533;&#65533;&#65533;&#65533;.V&#65533;|!&#65533;&#65533;f&#859;9u&#65533;&#1849;&#65533;3&#65533;:r&#65533;&#65533;&#65533;
v&#65533;7m&#1584;q&#65533;M&#65533;8u&#65533;&#65533;y&#65533;f_&#65533;l&#1308;&#65533;&#65533;&)&#65533;&#65533;m&#65533;&#65533;E&#65533;&#65533;&#65533;3&#65533;;N&#65533;N&#65533;&#134;)&#65533;9+g&#65533;q&#65533;&#65533;&#65533;L&#65533;&#65533;f&#1196;&#65533;;&#65533;&#65533;&#1190;&#65533;Xn&#65533;&&#65533;&#65533;8H&#65533;h&#65533;g&#65533;n9&#65533;{&#65533;NL[7&#65533;&#65533;o&#65533;&#65533;&#65533;&#65533;lX&#65533;h&#65533;&#65533;&#65533;&#65533;w&#65533;nh&#1766;&#65533;7&#65533;&#65533;o&#65533;&#65533;&#65533;-&#65533;&#65533;e&#65533;&#65533;N=&#65533;&#65533;&#65533;v&#59823;&#65533;6&#65533;&#65533;&#65533;r&#65533;&#65533;a&#65533;&#65533;&#65533;&#65533;&#65533;t&#65533;+&#65533;j&#65533;&#65533;&#65533;i@&#65533;`
&#65533;&#65533;^~YV&#65533;g&#65533;&#65533;!&#65533;@&#136;&#65533;>&#65533;#&#65533;(&#65533;&#65533;!&#65533;2&#65533;&#65533;&#65533;BH!&#65533; &#65533;&#65533;"&#65533;HbI'&#65533;&#65533;B&#65533;&#65533;&#65533;&#65533;&#65533;&#65533;J+;&#65533;&#65533;
*&#65533;&#65533;&#65533;)&#65533;&#65533;
(&#65533;|&#1161;&#65533;Jn&#65533;I'&#65533;&#65533;bc)A&#65533;2&#65533;(&#65533;&#65533;be(&#65533;$&#585;'&#65533;&#65533;f&#65533;&#65533;&#65533;&#65533;&#65533;+&#65533;&#65533;-&#65533;&#65533;&#65533;&#65533;.&#65533;&#65533;&#65533;K/&#65533;&#65533;&#571263;&#65533;&#65533;K-&#65533;&#1074;g+&#65533;&#65533;&#65533;JA&#65533;&#65533;
+&#65533;&#65533;&#65533;P-}&#65533;B&#65533;,&#65533;&#65533;&#65533;+&#65533;4K,&#65533;&#65533;&#65533;&#654;h^&#65533;J&#65533;&#65533;&#65533;&#65533;J&#65533;&#65533;&#65533;&#65533;#&#65533;&#65533;&#65533;B&#65533;A&#65533;&#65533;&#65533;J*&#65533;&#65533;"&#65533;&#65533;R&#65533;,&#65533;h&#65533;&#65533;&#65533;&#65533;d&#65533;'&#65533;lrR$&#65533;$Rl"&#65533;&#65533;#&#65533;P2&#65533;$&#65533;D&#65533;#&#65533;Hr&#65533;&&#65533;&#65533;j&#65533;+&#65533;x&#65533;J&#65533;&#65533;r&#65533;
*&#65533;&#65533;&#65533;e&#65533;&#65533;&#65533;&#65533;&#65533;&&#65533;8&#65533;&#598;&#65533;*&#65533;&#593;&M&#65533;&#561;"" 8"&#65533;&#65533;&#65533;&#65533;&#65533;&#65533;&#65533; H &#65533;&#65533;$&#65533;TRI$&#65533;&#65533;&#65533;&#65533;&#65533;&#65533;Qq&#322;&#65533;&#65533;{&#65533;&#65533;/!&#65533; &#65533;&#65533;!&#65533;&#65533;"&#65533;,&#65533;&#65533; z&#65533;_&#65533;&#65533;&#65533;o&#65533;&#65533;&#65533;m&#801;&#65533;&#65533;(&#65533;&#65533;%&#65533;`Y**&#65533;X&#65533;)&#65533;&#65533;I&#65533;*a&#65533;&#65533;B&#65533;&#65533;&#65533;&#65533;&#65533;&#65533;&#65533;&#65533;0&#65533;&#65533;&#65533;K-&#65533;&#565921;;&#65533;
J&&#65533;Hb&#65533;&#65533;4&#65533;$&#65533;~&#65533;&#65533;&#65533;8&#65533;a"&#65533;&#65533;&#1095;&#65533;&#65533;~@&#65533;G &NL&#65533;&#65533; &#65533;x&#65533;!&#65533;d,x&#65533;y&#65533;&#65533;&#65533;&#65533;~&#65533;&#65533;&#65533;N5&#65533;&#65533;!&#65533;<2&#65533;%&#65533;&#65533;&#65533;#&#65533;&#65533;&#65533;&#65533;&#65533;-&#65533;dm-}.&#65533;g&#65533;w&#65533;bu0&#65533;&#65533;K*&#65533;&#65533;&#65533;	%&#65533;&#65533;&#65533;L&#65533;&#65533;q&#65533;{&#65533;&#65533;&#65533;t&#65533;&#65533;{&#63335;sx&#65533;&#65533;&#65533;&#1015;&#65533;j&#65533;&#65533;X$ADN@A&#65533;\&#65533;!&#65533;i&#65533;&#65533;&#65533;Y&#65533;&#65533;e~u&#65533;&#65533;&#65533;&#65533;&#551;&#65533;&#65533;&#65533;&#65533;e&#65533;a&#65533;&#65533;&#65533;&#65533;`&#65533;&#65533;&#65533;{1&#65533;4g&#65533;&#65533;&#1408;&#65533;&#65533;DH6&#65533;&#65533;&#65533;~zr&#65533;&#65533;4&#65533;s&#65533;&#65533;q23&#65533;8D$&#65533;l&#65533;&#65533;8&#65533;%>&#65533;AK&#65533;&#65533;c&#65533;&#65533;&#1542;3&#65533;MR&#65533;&#1241;&#65533;<&#65533;yaoV&#65533;&#65533;:&#65533;!jCgf&#65533;&#65533;&#65533;&#65533;'8=LJ&#65533;^&#36644;&#65533;p7&#65533;bg@x&#65533;&#65533;?JQC&#65533;x&#65533;&#65533;&#65533;ljpCZf&#65533;&#65533;&#65533;&#65533;&#65533;:tMcUQ&#65533;l
&#65533;AE(&#65533;*&#65533;&#1096;i&#65533;z\&#65533;!&#65533;"A&#65533;`&#65533;p&#65533;"
&#1608;m&#65533;Q&#65533;&#65533;B&#65533;D(T&#65533;J&#65533;hU*jD&#65533;O&#65533;KI&#65533;&#65533;&#65533;&#65533;)&#65533;&#65533;&#65533;PB(&#65533;/Q&#65533;"&#65533;&#65533;&#1295;&#532;&#65533;Z&#65533;&#65533;pH.z^&#65533;"&#65533;&#65533;&#65533;-`G&#65533;ji8T&#65533;&#65533;D&#65533;*Q&#65533;j&#65533;AT&#65533;l&#65533;S&#65533;&#1681;B&#65533;&#65533;)&#65533;&#1288;F&#1628;1k&#65533;Jl&#65533;&#65533;&#65533;R9s&#65533;J&#65533;W&#65533;&#65533;D%(&#65533;D"&#65533; S&#65533;&#65533;	=&#65533;m0&#65533;(h&#65533;5&#65533;&#65533;BT&#65533;&#65533;&#65533;V&#65533;
P`&#65533;I&#65533;H&#65533;&0a	K4&#65533;@W&&#65533;&#1353;&#65533;1&#65533;&#65533;&#65533;&#65533;$W9&#65533;&#65533;k% &#65533;	&#65533;"ED&#65533;&#65533;&#65533;h"&#65533;&#65533;&#65533;&#65533;&#65533;`&#65533;&#65533;&#65533;32&#65533;&#65533;d&#65533;
&#65533;:&#65533;` &#65533;h&#65533;B&#65533;1&#65533;C&#65533;GD<&#65533;&#65533;&#65533;&#65533;6I&#65533;&#65533;PX&#65533;&#65533;&#65533;4&#65533;&#65533;I*&#65533;p&#65533;&#65533;&#65533;e,{!&#65533;<&#65533;C&#65533;&#65533;8yt&#65533;P&#65533;&#65533;&#65533;@&#65533;FqF4F&#65533;h^&#65533;!E&#65533;@!iPv&#65533;&#65533;A&#65533; !QHD .&#65533;iK~&#65533;<4.ozJ&#65533;A&#65533;&#65533;9b&#65533;&#65533;&#65533;T1&#65533;&#65533;Md&#65533;&#65533;E,&#65533;&#65533;_&#65533;R&#65533;&#65533;&#65533;&#65533;r&#65533;&#65533;[&#65533;B\Y*I&#65533;&&#65533;S&#65533;5G&#65533;y&#65533;&#65533;&#65533;&#65533;&#65533;&#65533;,&#489;&#65533;&#65533;&#65533;&#65533;&#65533;nH&#65533;&#65533;&#65533;&#65533;+0&#65533;3&#65533;A&#65533;p&#65533;'dA&#65533;;Kb&#65533;3&#65533;&#647;.	&#65533;&#65533;Lb&#1211;&#65533;&#65533;&#65533;B&#65533;}&#65533;&#65533;&#65533;:H&#65533;:&#65533;&#65533;&#65533;&#65533;&-q&#65533;&#65533;f&#65533;Y&#65533;!&#65533;&#65533;&#65533;&#65533;&#65533;N&#65533;&#65533;&#65533;&#65533;&#65533;E&#65533;&#65533;&#65533;&#65533;&#65533;&#65533;&#65533;J&<^&#65533;&#65533;y"a&#65533;&#65533;;&#65533;&#65533;&#65533;\&#65533;&#65533;&#65533;&#65533; @&#65533;1&#65533;[t( O&#65533;&#65533;i8&#65533;d&#65533;&#668;&#65533;>&#545;\&#65533;&#65533;&#65533;&#65533;&#65533;&#65533;&#65533;&#65533;&#846;&#65533;;&#65533;&#812;&#333;&#65533;L&#65533;&#65533;&#65533;4\&#65533;?&#65533;aT3&#65533;/U_&#65533;<&#65533;&#1048;/&#65533;)#i&#65533; .&&#65533;r&#65533;&#65533;&#65533;&#65533;G&#65533;&#65533;&#65533;&#65533;&#65533;X&#65533; &#65533;B&#65533;yC&#65533;&#65533;&#65533;&:!&#65533;&#65533;L&#65533;k&#65533;&#65533;+&#65533;(&#65533;JK&#65533;&#65533;'&#65533;u&#65533;L&#65533;&#65533;F&#65533;&#65533;&#1878;&#65533;d$,&#65533;&#1170;&#65533;+&#65533;-JY&#65533;R&#65533;.p&#65533;ZY&#65533;B&#65533;PBV&#65533;
M&#65533; &#1383;&#65533;&#65533;&#65533;U&#65533;&#65533;"&#65533;&#65533;/q&#65533;*&#65533;%&#284;&#65533;zU6o&#65533;WIGA&#65533;d&#65533;&#65533;	&#65533;Aj&#65533;U*&#65533;'8&#65533;&#65533;&#65533;^&#65533;a&#65533;8&#1802;&#65533;&#65533;!&#377;&#65533;vdV&>!&#65533;Q&#65533;h\&#65533;8&#65533;0i&#65533;,a"&#65533;&#65533;%*&#65533;	vN&#65533;a&#65533;&#65533;&#65533;D&#65533;&#366;%&#65533;&#65533;0 &#65533;&#65533;&#1618;:8&#65533;&#65533;&#65533;&#65533;0&#65533;&#65533;m&#65533;&#65533;&#65533;#&#1096;E&#65533;&#65533;`&#65533;&#65533;c!FT&#65533;&#65533;Bc:&#65533;&#641;g&#65533;>&#65533;n&#65533;&#65533; &#65533;p6t&#65533;m&#65533;X&#65533;&#65533;4&#65533;!bC&#65533;p&#65533;8t&#65533;&#65533;&#65533;s'Bq&#65533;&#65533;)HBVK&#65533;i&#65533;{J&#65533;z&#65533;&#65533;b\&#65533;&#65533;&#65533;&#65533;-d&#65533;&#65533;&#65533;l&#65533;'*&#65533;&#65533;&#65533;x&#65533;&#65533;7E&#65533;E&#65533;&#65533;&#65533;&#65533;&#65533;&#65533;P&#65533;&#65533;&#65533;!&`a&#65533;&#65533; &#65533;&#65533;&#65533;Kw&#65533;8`c
&#1210;	%o@q&#65533;&#65533;	&#65533;r&#65533;&#65533;g&#65533;:&#65533;WD&#1528;&#65533;Z&#65533;q&#65533;&FQD&#65533;^-&#65533;&#65533;Ilu"&#65533;l&#65533;k&#65533;&#65533;&#65533;y&#65533;&#65533;j&#1927;C9&#65533;&#65533;&#65533;&#65533;;*&#1595;&#65533;&#65533;ae&#65533;&#65533;P&#65533;`D&#65533;&#65533;&#65533;p&#65533;%&#65533;!&#65533;&#65533;&#65533;&#65533;&#65533;&#65533;&#65533;e:&#65533;;z&#65533;&#65533;&#65533;&#65533;&#65533;&#1229;o(&#65533;&#65533;&#65533;L&#65533;&#65533;;&#65533;_ &#65533;&#65533;&#65533;&#65533;&#65533;? &#65533;&#65533;&#65533;&#65533;&#65533;&#55155;.&#65533;&#65533;Z<L&#65533;>&#65533;&#65533;PYd&#65533;AmX&#65533;&#65533;&#65533;&#65533;&#65533;&#65533;&#65533;j&#65533;&#65533;l<&#65533;a&#65533;&#65533;&#65533; &#65533;&#65533;FNW	&#65533;&#65533;w&#65533;&#65533;&#65533;&#65533;^&#65533;&#65533;l&#65533;b&#65533;&#65533;&#65533;Z&#65533;&#65533;&#65533;E&#65533;=&#65533;t&#65533;&#65533;Ai&#65533;`P`D&#65533;&#65533;&#65533;&#65533;&#65533;&#65533;A&#65533;Q&#65533;&#65533;J`a&#65533;&#1625;&#65533;&#65533;&#65533;&#65533;&#65533;&#65533;&#65533;&#65533;&#65533;&#65533; &#65533;&#65533;@&#65533;_&#65533;&#65533;\^&#65533;i&#65533;$h&#65533;D&#65533;B&#65533;&#65533;+A,&#65533;#&#65533;J&#65533;&#65533;R&#65533;&#65533;
'd&#190;&#65533;&#1638;&#65533;H(&#65533;&#65533;&#65533;&#65533;&#65533;B &#65533;a)&#65533;H&#65533;&#65533;I&#65533;&#65533;&#65533;C&#65533;VDX&#286;&#65533;BA95m&#65533;&#65533;%-&#65533;0&#65533;&#65533;&#65533;&#1346;+&#65533;&#65533;6q&#65533;4=&#65533;'J&#65533;8&#65533;&#65533;6y*p&#65533;A8&#1742;&#65533;BD",Z&#1186;u&#65533;&]&#186;\&#65533;JA&#65533;!&#65533;amH#P&#65533;$P&#65533;=	&#65533;dS(y&#65533;'h&#163;u&#65533;&X&#65533;&#65533;&#65533;&#65533;&#65533;4%P&#65533;-&#65533;&#65533;E&#65533;[&#65533;y&#65533;&P&#65533;"&#65533;&#65533;&#65533;O|&#65533;OEbL&#65533;&#65533;<&#65533;&#429;\<}&#65533;Jp\&#65533;&#65533;"&#65533;&#65533; L:J&#65533;aq&#65533;&#65533;&#65533;&#65533;&#65533;1Of<&#65533;~&#65533;A&#65533;&#65533;&#65533;p&#65533;Ut&#65533;A&#65533;&#65533;&#65533;]E&#65533;%&#65533;&#65533;'(&#65533;.]&#65533;&#65533;BU&#65533;&a	)&#65533;&#65533;8&#65533;&#65533;-&#49308;,&#65533;-&#65533;	6&#65533;4	&#65533;(tB%&#65533;&#1735;&#65533;&#65533;&#65533;|>&#853;;&#65533;&#65533;&#65533;K&#332;&#65533;Y&#65533;Fs&#65533;&#65533;&#65533;y&#65533;g&#65533;&#65533;&#65533;&#65533;&#65533;&#344;&#65533;SZ&#830;&#65533;&#65533; &l&#65533;}&#65533;HR&#65533;-&#1554;.&#1538;#&#65533;&#65533;&#65533;Y&#65533;-&#65533;&#65533;j-&#65533;,&#65533;&#65533;A&#65533;'D!&#65533;a&#65533;lT&#65533;&#65533;&#65533;&#65533;&#65533;&#65533;D&#65533;X&#65533;&#65533;&#65533;&#65533;xXsDO&#65533;E&#65533;&#65533;AA$A&#65533;&#65533;&#65533;&#65533;|&#65533;&#388;HFqF&#65533;&#65533;A<&#65533;p&#65533;&#65533;&#769;&#65533;e5&#65533;Yl&#65533;ad&#456;&#65533;rp&#65533;&#65533;)Q&#65533;&#65533;&#65533;Q&#1029;&#65533;)&#65533;&#65533;\&#65533;q&#65533;&#1927;&#65533;z&#65533;&ol`&#65533;v&#65533;&#65533;o&#65533;Xh&#65533;&#65533;e@&#65533;=&#65533;V&#65533;X&#65533;&#65533;oL&#65533;5lH&#65533;(&#5505;Y]P&#65533;\&#65533;`&#65533;&#65533;&#65533;u&#65533;L&#65533;&#65533;&#65533;&#65533;mD&#65533;&#65533;&#65533;&#65533;&#65533;~&#65533;&#65533;&#65533;&#65533;S&#65533;&#65533;&#65533;&#65533;&#65533;&#65533;@&#65533;&#65533;A&#65533;S&#65533;&#65533;&#65533;5&#65533;Shi&#65533;&#65533;`&#65533;y&#65533;&#65533;`ahj&#65533;&#65533;y^!&#65533;d"$&#65533;&#65533;&#65533;&#65533;&#1869;]&#65533;Y&#65533;P&#65533;&#65533;|)&#65533;d%&#65533;&#1689;&#65533;&#65533;&#65533;&#65533;&#593;&#65533;TZ&#65533;l&#65533;'`&#65533;fI&#1153;&#65533;&#65533;&#65533;&#65533;y&#65533;&#65533;B*&#65533;&#65533;&#514;,&#65533;B"&#65533;&#65533;W&#65533;C,
&#65533;e&#691;&#65533;J&#65533;&#65533;&#65533;&#65533;&#65533;H&#65533;&#266;#&#65533;-&#1298;.&#65533;B,&#65533;I&#65533;&#65533;B	&#65533;(&#65533;&#65533;lZ&#65533;&#65533;&#65533;&#65533;&#65533;&#65533;&#65533;x&#863;&#65533;Z&#65533;H&#1165;4$&#65533;-&#65533;&#65533;B-&#65533;%H&#65533;\&#65533;Q&#65533;&#65533;&#1906;&#65533;&#65533;%$T'&#65533;K 	&#65533;e&#65533;%4&#65533;$l!&#65533;)&#65533;HB&#65533;Q&#163;]c3b&#65533;&#65533;&#65533;&LB"&#65533;&#65533;1&#65533;{&#65533;&#65533;K&#65533;&#65533;&#65533;]&#1445;O&#65533; &#65533;&#2024;&#65533;h&#65533;&#65533;$&#65533;&#65533;&#65533;&#65533;&#65533;M&#493;D&#65533;DS&#65533;&#65533;&#65533;&#65533;&#65533;&#449;&#65533;j&#65533;&#65533;&#65533;&#65533;&#65533;&#65533;&#833;X&#65533;&#65533;*tA&#65533; &#65533;&#65533;YB&#65533;&cE&#65533;&#65533;&#65533;&#65533;&#65533;m&#65533;f&#65533;&#65533;nh@M&#666;`&#65533;&#65533;&#65533;B.&#65533;B&#65533;&#65533;&#65533;$n&#65533;*&#65533;B(4ZCQc&#65533;&#50502;&#65533;&#817;&#65533;&#65533;&#65533;&#65533;&#65533; ]&#65533;&#65533;vxfq&#65533;&#65533;&#65533;&#65533;N&#65533;&#65533;FiL&#65533;&#65533;&#65533;~&#65533;&#65533;&#65533; &#65533;&#65533;&#65533;c&#65533;<&#65533;T&#65533;&#65533;  $X&#65533;&#65533;&#65533;B&#65533;&#65533;	&#65533;&#65533;B.L&#65533;&#65533;)&#65533;&#1930;&#65533;&#65533;(&#1292;&#65533;-&#258;&#65533;&#65533;H*x&#65533;$&#65533;&#65533;&#65533;&#65533;&#65533;AG&#65533;YP&#65533;DA&#65533;&#65533;{&#65533;&#65533;&#65533;&#65533;&#65533;&#65533;Ap&#65533;t&#65533;Fi&#65533;&#65533;&#65533;-j&#65533;&#65533;&#65533;@&#65533;f|&#65533;o&#65533;&#65533;^H&#65533;&#65533;&#65533;&#65533;&#65533;&#65533;L&#65533;F&#65533;&#65533;&#65533;&#333;&#65533;Y&#65533;	R&#65533;&#65533;B&#65533;&#65533;&#65533;&#65533;M&#65533;}&#65533;'&#65533;&#65533;&#65533;Ei`&#65533;&#65533;M&#65533;oNP&#65533;&#65533;&#65533;zq-S&#65533;&#65533;0d&#65533;&#65533;4&#65533;&#65533;`&#65533;&#65533;wHF&#1632;&#65533;&#2018;&#65533;i&#647;R< &#65533;&#65533;~&#65533;]l&#65533;j&#65533;F&#65533;&#65533;&#65533;\&#65533;U&#65533;&#65533;&#65533;&#65533;&#65533;`&#65533;At&#65533;T&#65533;&#65533;fAT&#65533;bY&#1190;&#53316;.&#65533;	!S&#65533;A&#65533;g2a&#65533;:&#65533;qP E&#65533;&#65533;\&#65533;&#65533;&#1142;9&#65533;&#65533;}\L&#65533;j&#65533;&#65533;&#65533;\&#65533;TEI(V&#65533;&#65533;&#65533;$&#65533;Za&#65533;(-R &#65533;(&#65533;"c&#65533;&#65533;&#65533;n&#65533;(	XM&#65533;B&#65533;&#294;&#65533;,&#65533;&#65533;1E)&#65533;&#65533;&#65533;+&#65533;&#65533;?]o1yV&#65533;H&#65533;:-&#65533;&#65533;i&#65533;&#65533;E&#65533;&#65533;&#65533;)&#65533;U&#65533;&#65533;&#65533;&#65533;"3M&#65533;A&#65533;&#65533;&#65533;iU&#65533;&#65533;lB&#65533;Q&#155;&#65533;&#65533;=&#65533;)&#65533;B#&#65533;k&#65533;&#65533;&#65533;G&#65533;&#65533;3&#65533;F&#65533;36&#65533;#&#65533;H<%^&#65533;V&#65533;k&#65533;j&#65533;m#%$&#65533;8&#484;&#65533;s4GZ8&#65533;&#65533;&#65533;0M0&#65533;&#291;=&#65533;j&#65533;&#65533;&#65533;d&#65533;&#65533;#&#65533;&#65533;&#1853;&#65533;&#65533;&#65533;=M&#65533;&#65533;F&#65533;&#65533;&#65533;\&#65533;DAK&#65533;&#65533;&#65533;&#65533;&#65533;A&#65533;!0K%XKK&#65533;3JT&#65533;&#65533;o'\&#65533;dN&#65533;&#270;&#65533;	&#65533;&#1329;&#65533;&#65533;(&#65533;&#65533;%"(p&#65533;&#65533;&#65533;&#65533;&#65533;"=q&#65533;F&#355;&#65533;&#65533;&#65533;&#65533;&#65533;&#65533;r&#65533;g%^&#65533;$&#65533;s&#65533;F&#65533;&#1028;&#65533;qLa&#65533;#f	&#65533;&#65533;$l&#65533;Eo?&#65533;&#65533;X&#65533;/&#65533;eE&#1026;&#65533;&#65533;&#65533;&#65533;&#65533;b+&#65533;&#65533;j&#65533;&#65533;A&#65533;&#65533;)h$ta &#1044;&#65533;}Eat&#1804;g&#65533;xG&#65533;qG^&#65533;E&#65533;&#65533;&#65533;&#65533;&#65533;&#65533;ATAHx&#65533;&#65533;&#65533;c&#65533;L&#65533;=&#65533;&#65533;}&#65533;&#65533;.<&#65533;a&#65533;&#65533;&#65533;&#65533;A2Yd&#65533;5`&#1806;&#65533;9?&#65533;&#65533;yA<&#65533;'d m&#65533;>&#65533;i&#65533;F&#65533;!&#65533;UO<&#65533;&#65533;Ux\&#65533;xA&#65533;F&#65533;&#65533;o&#65533;&#65533;>&#65533;s&#65533;9&#65533;&#1632;&#65533;&#65533;PAUt&#65533;&#65533;&#65533;=f&#65533;&#65533;&#65533;A&#65533;\&#65533;&#65533;t&#65533;g<&#65533;ib_} &#65533;e&#65533;j^'&#65533;&#65533;Aj&#65533;'&#65533;&#65533;t&#65533;&#65533;U\&#65533;&#65533;P&#65533;j&#65533;&#65533;,&#65533;T&#65533;uM&#65533;<&#65533;&#65533;&#65533;pA<&#65533;&#65533;&#65533;.&#65533;~&#65533;&#65533;Bb&#65533;z&#65533;A&#65533;>&#65533;zv&#65533;&#65533;=&#65533;&#65533;&#65533;r&#65533;&#65533;&#561;8V&#65533;D%`&#134;&#65533;H&#65533;&#65533;&#65533;&#65533;	&#65533;&#65533;&#65533;&#65533; &#65533;(])&#65533;&#65533;&#65533;&#65533;&#65533;i[&#65533;&#1167;&#65533;S&#65533;&#65533;&)+&#65533;&#65533;&#65533;F*&#1746;&#65533;,$bE&#65533;J&#65533;Z
&#65533;&#65533;J&#65533;|b&#65533;!&#65533;&#65533;HR&#65533;&#1319;l&#65533;+&#65533;&#183;nB% &#65533;\)K$&#65533;`	&#65533;|$&#65533;JI&#65533;&#65533;e&#65533;uhg&#633;&#65533;&#65533;&#65533;&#65533;x&#65533;&#65533;Yp&#65533;&#65533;$$&#65533;6o&#65533;#&#65533;&#65533;&#65533;(&#65533;&#65533;)&#65533;M$Hc&#65533;@&#65533;" &#65533;&#65533;\$&#65533;&#65533;&p&#65533;D&#65533;&#65533;&#65533;qIEU&#65533;$B&#65533;&#65533;&#65533;&#65533;&#65533;&#65533;W<&#65533;]x&#65533;D&#65533;&#65533;&#65533;W&#65533;&#156;&#65533;&#6216;&#433;k&#65533;t&#65533;\&#65533;&#65533;&#65533;&#65533;T y&#65533;&#465;&#521;l &#65533;AH&#65533;@A&#65533;O&#65533;8&#906;&#65533;&#65533;A $&#65533;#tH&#65533;&#65533;'=&#65533;&#65533;&#65533;&#65533;&#65533;'&#65533;&#65533;&#65533;&#65533;&#65533;&#65533;&#65533;,M&#65533;&#65533;	$q&#1357;&#65533;&#65533;,&#65533;	&#65533;&#65533;J)x&P&#65533;&#65533;&#65533;&#65533;#&#65533;&#65533;&#65533;&#65533;&#65533;y&#540;&#65533;! &#65533;&#65533;&#65533;&#65533;&#65533;X&#65533;^V&#65533;x&#65533;&#65533;j&#301;\&#65533;&#65533;c&#65533;&#65533;&#65533;W0&#65533;M8&#65533;Q&#65533;&#65533;&#65533;&#65533;)&#65533;,&#65533;V-&#65533;0&#65533;.&#65533;&#65533;&#65533;0&#65533;&#65533;&#65533;&#65533;:&#65533;-&#65533;h&#65533; Z)p&#65533;&#65533;=&#65533;Dr@&#525;-F&#65533;&#65533;&#65533;b&#65533;F Y]&#65533;&#65533;&#65533;&#65533;ue&#65533; l&#65533;A	&#65533;e4&#65533;p&#65533;&#65533;&#65533;V8'&#65533;
a`&#65533;&#65533;}&#65533;W&#65533;;&#65533;jPmt&#65533;&#65533;&#65533;&#65533;n&#65533;&#65533;P&#65533; &#65533;
&#1366;&#65533;&#65533;n9&#65533;&#65533;}&#698;&#65533;7&#65533;&#65533;pA&#65533;/5&#65533;&#65533;&#31655;g&#65533;	PB&#65533;&#65533;&#65533;z&#65533;&#65533;gh&#65533;&#65533;$-&#65533;&#65533;&#65533;`&#65533;X&#65533;HPt&#65533;&#65533;&#65533;&#65533;&#65533;eX&#65533;&#65533;Ff&#65533;&#65533;X'&#65533;&#65533;&#65533;%hB&#65533;&#65533;g&#65533;i&#65533;
&#65533;&#65533;w&#65533;pn&#65533;&#65533;
aS&#65533;&#65533;}&#65533;&#65533;&#65533;'&#65533;y&#65533;&#65533;&#65533;E&#65533;g&#65533;&#65533;S&#65533;nk&#65533;s&#65533;R&#65533;&#65533;&#65533;&#65533;~&#1057;&#65533;&#65533;6z&#65533;mp&#65533;&#65533;w&#473;&#65533;Q~&#65533;&#65533;c(&#65533;&#65533;&#65533;&#65533;&#65533;&#65533;&#65533;&#65533;&#65533;!1&#65533;&#65533;%&#65533;&#65533;&#65533;4&#65533;&#65533;&#65533;iq&#65533;i&#65533;&#65533;i&#65533;h&#65533;&#65533;&#65533;&#65533;pH&#65533;/&#65533;$b-,
&#65533;&#65533;
+&#65533;&#65533;&#1229;
&#65533;
&#65533;&#65533;&#65533;!&#65533;&#65533;|k'X&#65533;&#65533;1&#65533;&#65533;x[#&#65533;v& MI&#65533;&#65533;&#65533;zi#&#65533;&#65533;!,&#65533;&#65533;'&#65533;&#1272;&#65533;)&#65533;M&#65533;3&#65533;	Sc&#65533;o&#65533;&#65533;HUM&#65533;&#683;&#65533;(H&#65533;Q&#65533;&#65533;.&#65533;&#65533;&#65533;#&#65533;&#65533;&#825;y&#65533;&#65533;&#65533;&#65533;&#65533;M&#65533;Di&#65533;#&#65533;%&#65533;,GspXw&#65533;&#65533;|E&#65533;&#65533;&#65533;u&#65533;A&#65533;&#65533;D%&#65533; N5&#65533;!8&#65533;&#65533;&#147;NNL&#65533;p&#65533;~&#65533;&#65533;&#65533;&#65533;&#65533;t&#65533;8P&#65533;D&#65533;&#65533;[A&#65533;AD&#65533;Y&#1815;}&#65533;'&#65533;Id&#65533;m&#155;J&#65533;$<&#65533;&#65533;XK)-Z)]&#65533;&#65533;N&#65533;!2&#65533;)&#65533;&#65533;&#1481;S%y&#65533;)&#65533;x&#65533;&#65533;[L^|$&#65533;M&#65533;/j&#65533;&#65533;&#235;&#65533;~B&#65533;&#65533;&#65533;&#65533;Xg&#65533;&#65533;R&#65533;4&#65533;&#65533;~E&#65533;&#65533;x&#65533;]s5\&#65533;,&#65533;T&#65533;Y*&#65533;&#65533;V&#65533;BGlD0x&#65533;&#65533;&#65533;* &#65533;N&#65533;B&#65533;J&#65533;&#65533;&#65533;+Y&#65533;l&#1346;&#1386;+V&#65533;L&#65533;&#65533;4&#65533;P&#65533;=w&#65533;i&#65533;&#396;&#65533;3j&#1584;i&#65533;&&#65533;&#65533;9n&#1308;	&#65533;&#65533;6&&#65533;&#804;9&#65533;&#65533;&#65533;9tP&#65533;&#65533;&#65533;&#65533;A&#65533;&#65533;&#65533;d&#65533;&#65533;2i&#1312;)&#65533;&#65533;&#65533;4g&#65533;&#65533;A&#65533;&#65533;2hJ&#65533;q
&#65533;I6-&#65533;X]&#65533;&#65533;6i&#644;&#65533;"&,&#65533;5s&#65533;&#65533;y#w&#65533;&#65533;/\&#65533;&#65533;C&#65533;&#65533;&#65533;&#65533;&#332;&#65533;&#65533;e&#65533;a0d&#65533;.#&#65533;K&#65533;2!&#65533;B&#65533;:&#65533;K_0c{&#65533;,&#65533;L/J&#65533;&#65533;&#65533;#'&#65533;&#65533;!'&#65533;9{&#65533;u&#600;fF&#65533;&#133;/&#65533;3j&#65533;V~J&#65533;&#65533;H5&#65533;&#506;,k&67v&#65533;&#65533;Y&#1204;&#65533;7t&#65533;&#65533;#&#65533;0KKv&#65533;&#65533;&#65533;&#65533;r&#65533;vO2&#65533;&#65533;&#65533;%X&#65533;S&#65533;&#65533;EOM9+&#65533;2Us&#65533;&#65533;&#65533;j&#65533;&#449;&#65533;&&#65533;0&#65533;&#1570;1&#65533;p&#65533;&#65533;&#65533;r&#65533;3&#65533;jp8&#65533;&#65533;&#65533;&#65533;E&#65533;&#65533;EI&#65533;C
)&#272;C&#65533;&#65533;F&#65533;dL>1E&#65533;TTa&#65533;X^q[Q&#65533;RF	%Rv&#65533;GPHAe&#65533;&#65533;&#65533;H&#65533;SJ)&#65533;w&#65533;d &#65533;2&#65533;&#65533;M8&#1124;&#65533;N>&#65533;K G)&#65533;&_&#65533;1&#65533;Xh&#65533;&#65533;&#65533;2c&#65533;%Whl&#65533;HVRQ&#65533;TL!&#340;T&#65533;D&#65533; &#65533;h&#65533;&#341;Ur&#65533;L(&#65533;&#65533;D
&#65533;&#65533;D6\&#273;I4&#65533;N8&#65533;&#65533;L&#65533;4&#65533;&#65533;NQq&#65533;@&#65533;$&#65533;&#65533;%K!EP&#65533;&#274;J*3y&#65533;J(&#65533;&#65533;VI &#65533;&#65533;&#65533;L:)&#65533;&#65533;T&#65533;&#65533;KdCHT&#272;@&#65533;&#65533;#B&#65533;&#65533; RE&#65533;1U+&#65533;&#65533;t&#65533;N6&#65533;&#65533;&#65533;C&#65533;&#547;&#65533;9P&#65533;C&#65533;qw&#65533;&#65533;&#65533;&#65533;X&#65533;\9&#65533;&#65533;&#65533;@d#;&#65533;&#65533;C&#65533;|&#65533;&#65533;C>&#65533;_!Ve&#65533;&#65533;&#206;&#65533;&#65533;A7P&#65533;&#65533;=&#65533;C/&#65533;&#65533;&#65533;&#65533;&#65533;&#65533;&#138;)&#65533;P&#65533;"&#65533;&#65533;&#65533;;&#65533;=DQ&#65533;&#65533;eJ,i5&#65533;Kl&#65533;d&#65533;Ha&#65533;\'&#65533;&#343;5&#65533;&#65533; 0&#65533;<&#65533;&#65533;S&#65533;d&#65533;&#65533;:K	&#65533;L,&#65533;$Hh&#65533;&#65533;H&#65533;&#65533;&#65533;F4D&#65533;QD&#65533;#:&#65533;0	&#65533;;&#65533;X&#65533;=&#65533;XW\:&#65533;#&#65533;&#65533;&#65533;&#65533;?&#65533;&#1160;&#65533;.r&#65533;&#65533;C&#65533;&#65533;&#65533;/&#65533;&#65533;&#65533;&#1411;&#65533;A&#65533;dPLq&#65533;Zd&#65533;&#342;\xF&#65533;_x&#65533;&#65533;&#65533;Yd9&#65533;&#65533;W&#65533;4&#65533;Z!Q&#65533;S&#65533;X`&#65533;I_&#65533;&#65533;B&#65533;&#1763;&#65533;&#65533;@#6bo&#65533;&#65533;&#65533;g&#65533;&#65533;o&#65533;~&#65533;&#65533;&#65533;P&#58200;N&#65533;&#65533;6&#65533;&#1537;x&#65533;!&#65533;#&#65533;&#65533;&#65533;&#65533;&#65533;&#65533;J$&#65533;~&#65533;&#65533;k&#65533;&#65533;&#65533;&#65533;&#65533;*&#65533;5&#65533;P#$&#65533;,C+2&#65533;&#669;)&#65533;&#1208;&#65533;*1&#65533;&#65533;&#65533;&#65533;&#65533;&#65533;&#65533;&#65533;C&#65533;+4`&#65533;f`s&#65533;3&#303;)w&#65533;&#65533;&#65533;&#512;&#65533;&#303;;N9&#65533;&#65533;H&#65533;6&#65533;&#65533;,&#65533;)&#65533; &#65533;7&#65533;&#65533;}b C&#65533;g&#65533;7 &#65533;>&#65533;&#65533;&#65533;&#65533;&#65533;g,&#65533;3&#65533;hX&#217;&#65533;w&#65533;q&#65533;&#65533;`&#65533;&#65533;&#65533;&#65533;v&#65533;OwN&#1200;&#65533;p&#65533;&#65533;&#65533;0&#65533;&#65533;&#65533;N&#65533;T&#65533;&#49200;8&#65533;e&d&#65533;MNr&#65533;r&#65533;!@Z&#65533;&#65533;
&#65533;R0&#65533;&#65533;KKDX&#65533;C&#65533;C&#65533;H&#65533;!&#65533;E&#65533;e&#65533;&#1059;&#65533;L4&#65533;Kp&#65533;&#65533;&#65533;&#65533;A&#65533;t&#65533;V&#65533;&#65533;h&#65533;&#65533;&#65533;'F!&#65533;EN&#65533;&#65533;@&#65533;!#&#65533;#R]&#1169;&#65533;&#65533;&dU&#65533;Ll&#65533;&#65533;&#65533;&#65533;'D&#65533;HO&#65533;&#9380;XR&#65533;Z&#65533;&#65533;XP&#65533;7:U*U&#65533;'?Q&#65533;&#65533;q&#65533;&&#65533;6&#65533;FBf 
&#65533;,D@&#65533;&#65533;&#65533;&#65533;%0q)OxB&#65533;&#65533;-Ie
A&#65533;*&#65533;&#65533;&#65533;(F!m]&#65533;&#65533;D&#65533;&&#65533;&#65533;2J&#65533;&#65533;&#65533;&#65533;&#65533;&#65533;	I&#65533;&#65533;&#262;1&#65533;?l&#65533;8&#65533;#.A)RK&#65533;&#65533;&#65533;/&#65533;Y)LH&#65533;&#65533;&#65533;&#65533;&#65533; &#65533;&#65533;&#65533;?;&#65533;C)Z&#65533;:&#65533;&#65533;&#65533;"&#65533;&#65533;&#583;:&#65533;&#65533;g} &#65533;H&#65533;UG&#65533;&#65533;i A&#1169;&#65533;-\sX&#65533;&#65533;\S&#65533;7&#65533;+li&#65533;&#65533;&#65533;&#65533;S(<&#65533;P&#65533;&#65533;&#65533;P!(m&#1539;&#65533;F&#65533;&#65533;e&#65533;pD$&#65533;&#1650;I@&#65533;C&#65533;XD&#65533;&#65533;u&#65533;FL&#10009;&#65533;)Ui&#65533;%&#65533;&#684;&#65533;b&#65533;&#65533; 1&#65533;I<"go}&#65533;$$&#65533;%&#65533;&#65533;&#65533;&#65533;&#65533;&#65533;&#65533;&#65533;!%	k&#65533;|&#65533;&#1245;&#65533;A&#65533;&#65533;&#65533;	N&#65533;&#65533;&#65533;5A5&#65533;`z&#65533;&#65533;:&#65533;&#65533;&#65533;D$W1&#65533;Y(&#65533;&#65533;&#65533;&#65533;/&#65533;&#1099;[&#1826;&#65533;&#65533;\&#65533;\A&#65533;T&#65533;"T&#65533;Hm!s4KR&#65533;&#65533;&#65533;&#65533;@qx&#65533;&#65533;&#65533;$&#65533;&(&#65533;hFe&#65533;&#65533; &#65533;uX&#65533;&#65533;l&#65533;&#65533;&#65533;&#65533;&#65533;N&#65533;&#65533;&#65533;0&#65533;L8&#65533;I~V&#65533;&#65533;aO,&#65533;[&#65533;&#65533;g&#65533;&#65533;\e}U&#65533;&#65533;&#65533;r&#65533;&#65533;&#65533;2&#65533;&#65533;&#65533;a$S&#65533;&#65533;y&#65533;]Q&#65533;dv8&#801;w&#65533;&#65533;j&#65533;B&#65533;&#65533;&#65533;#&#65533;&#65533;&#65533;wn_&#65533;X&Clp&#65533;&#65533;&#65533;&#65533;&#65533;'T.j&#65533;6&#65533;&#23841;,&#65533;&#65533;&#65533;4&#65533;&#65533;&#65533;&#1829;&#358;A&#65533;`&#65533;&#65533;&#65533;w2ih&#204;&#65533;0&#65533;T&#65533;5&#65533;-&#65533; -P&#65533;
[&#65533;&#65533;&#65533;G&#65533;&#65533;@&#65533;|k	C&#65533;GF(&#65533; r^C&#65533;!&#65533;qM'&#65533;&#65533;E&#65533;'=&#65533;&#65533;xD&&#65533;&#65533;&#65533;KA&#65533;b&#65533;&#65533;;&#65533;b>
&#65533;&#65533;&#65533;&#65533;p&#65533;
?&#65533;f&#65533;&#65533;&#65533;&#65533;i&#65533;rt&#65533;&#65533;&#65533;+`&#65533;&#65533;XR&#65533;&#65533;&#65533;&#65533;)&#65533;&#65533;59&#65533;Oer&#65533;&#65533;D1&#65533;KP&#65533;~&#65533;C&#47111;?&#65533;/&#708;&8&#65533;M(&#65533;&#65533;&#1340;d7{&#65533;*hn&#65533;&#65533;&#65533;&#65533;&#65533;y	V&#65533;&#65533;VR&#65533;U(_&#65533;&#65533;Q&#65533;&#65533;Ka2&#65533;&#65533;&#1351;:&#1281;&#65533;"&#65533; D}&#65533;&#65533;B&#65533;&#65533;&#288;&#65533;Mi&#65533;&#65533;&#65533;&#65533;5&#65533;$&#65533;B&#65533;&#65533;`t&#65533;(&#65533;&#1821;&#65533;&#65533;&#65533;&#65533;&#65533;C&#65533;P&#65533;=&#65533;&#65533;&#65533;wx&#65533;&#774;&#65533;A&#141;&#65533;&#65533;W &#65533;&#1031;>0K&#65533;&#65533;&#65533;&#65533;&#65533;&#65533;&#65533;D&#65533;&#65533;#&#65533;F&#65533;00D&#65533;&#65533;=&#65533;&#65533;p%
L@&#65533;&#65533;&#65533;*&#65533;Ax`j"&#65533;5&#65533;&#65533;J&#65533;&#65533;UUgU3G`&#65533;D&#65533;&#65533;&#65533;&#65533;z&#65533;@&#65533;&#65533;N&#65533;&#65533;&#65533;4t&#65533;&#65533;9&#65533;&#65533;&#65533;&#65533;&#65533;v&	fZBV5&#730;&#65533;<$?&#65533;!&#65533;&#65533;^&#65533;r&#65533;=o&#65533;X&#65533;&#65533;u&#65533;C&#65533;B&#255;15U&#65533;&#65533;&#65533; ,d!p&#65533;#*&#65533;&#65533;P&#65533;6&#859;&#65533;\/(&#65533;^&#65533;&#65533;&#65533;&#65533;E-&#65533;L&#65533;Y&#65533;rM&#65533;E&#65533;,&#65533;&#1290;T&#65533;jG&#4996;&#65533;Z&#65533;&#65533;Q45-Q&#65533;r&#65533;&#65533;&#65533;R&#65533;&#65533;90&#65533;}&#65533;>&#65533;&#65533;RH&#65533;&#529;&#65533;(P&#65533;
\X&#65533;q&#65533;C&#65533;5&#65533;&#65533;r@&#1769;[c&#65533;$&#1275;$p~&#945;Sx&#65533;3&#65533;?vs&#65533;&#65533;&#65533;%.&#65533;&#65533;wx&#65533;&#65533;Sv&&#65533;T\2&#65533;b&#65533;|_D&#65533;&#65533;p&#65533;&#65533;&#65533;&#65533;S&#65533;&#65533;&#65533;a&#65533;w>or&#65533;&#65533;&#65533;&#65533;&#65533;&#279;&#65533;&#65533;&#65533;&#65533;&#65533;&#448;&#65533;0H&#65533;5`&#65533;&#65533;&#65533;&#65533;&#65533;5P&#65533;&#65533;&#65533;&#65533;w<B>2&#65533;&#65533;T&#65533;&#65533;6&#65533; &#65533;&#65533;A&#65533;b*ZC{&#65533;&#65533;@(1&#65533;0&#65533;%(p&#65533;&#65533;90h&#65533;&#65533;&#65533;&#65533;&#65533;&#65533; &#65533;,C&#65533;&#65533;>&#292;&#65533;HN
DA&#65533;&#65533;&#65533;&#65533;&#65533;D&#65533;&#65533;&#65533;X&#65533;&#65533;e&#65533;B&#65533;&#65533;H&#593;D&#65533;\&#65533;&#65533;&#812;&#65533;lKF&#65533;.A&#65533;2!&#65533;,&#65533; &#65533;&#65533;ZZ&#65533;F&#65533;&#65533;&#65533;&#65533;P"&#65533;&#65533;$&#65533;h&#65533; &#65533;ds&#65533;O^As-&#65533;@&#65533;P@&#65533;&#65533; &#65533;@&#65533;&#65533;@&#65533;&#65533;,a&#65533;dZ&#65533;	&#65533;&#65533;&#65533;i&#65533;J&#65533;&#65533;&#65533;&#65533;(e.!&#65533;
&#65533;
&#65533;&#65533;&#65533;&#65533;&#65533;&#65533;
*Zf&#960;&#65533;&#65533;&#65533;@>&#65533;m&#65533;&#65533;e>&#65533;F&#65533;N"&#65533;*&#65533;U&#65533;&#65533;
)&#65533;
&#65533;&#65533;k&#65533;.5&#65533;&#65533;&#65533;&#65533;&#65533;&#65533;&#65533;]&#806;&#65533;&#65533;M&#65533;&#65533;x&#65533;&#65533;&#65533;^&#65533;&#65533; &#65533;JQ#&#65533;&#65533;&#65533;&#65533;&#65533; &#65533;&#65533;&#65533;&#65533;o&#65533;@&#65533;&#65533;&#65533;&#65533;M&#65533;&#65533;&#65533;&#65533;&#65533;z&#65533;z`	&#65533; &#65533;&#65533;	2&#65533;	&#65533; &#65533;&#65533; 
&#65533;&#65533;&#678;
a&#65533;a&#65533;0&#65533;Vh&#412;l&#65533;D.&#65533;&#65533;&#65533;!zm&#65533;&#65533;L&#65533;$INa&#65533;&#1042;D&#65533;&#65533;&#65533;I"}&#65533;&#65533;	j&#65533;J&#65533;&#65533;&#65533;&#65533;&#65533;mnqnNc&#65533;&#65533;`&#65533;&#65533;&#1964;#&#65533;&#65533;&#65533;&#65533;&#65533;&#65533;n&#65533;x&#1965;&#65533;&#65533;&#65533;p:J&#65533; 
&#65533;G&#65533;@(AB&#65533;EZ&#65533;LBk&#65533;A&#65533;A&#65533;Ab&#65533;f&#65533;&#65533;&#65533;)&#65533;X!o&#65533;&#65533;!b&#65533;&#65533;&#65533;&#65533;d&#65533;0B#8&#162;&#65533;N\&#65533;C&#65533;&#65533;&#65533;o&#65533;W&#65533;&#65533;&#65533;f&n&#65533;&#65533;q&#65533;@&#65533;&#65533;
2&c&#65533;@&#65533;&#65533;&#65533;&#65533;&#65533;,o(&#65533;&#65533;"4&#65533;|&#1547;)\"&#678;&#65533;&#506; &#65533;&#65533;&#65533;&#65533;&#65533;&#65533; }&#65533;&#608;b&#65533;&#65533;-&#65533;/&#65533;l&#65533;?&#65533;&#65533;&#65533;l&#65533;&#65533;?bbx&#65533;&#65533;0&#65533;&#65533;&#65533;L5&#65533;G|&#1795;&#65533;^l&#148;+5&#65533;kn k&#186;#&#65533;
&#65533;.&#65533;&#65533;zQ&#65533;rQ4&#65533;&#65533;|&#65533;#$&#65533;F&#65533;7&#395;&#65533;&#523;&#65533;Z&#65533;{&#65533;K&#65533;&#65533;&#65533;&&#65533;&#65533;#&#65533;&#65533;_&#65533;&#1922;2&#65533;&#65533;0&#65533;&#65533;2&#65533;&#65533;&#65533;&#65533;6&#264;
&#65533;&#65533;}T&#65533;*&#65533;&#65533;>&#65533;&#65533;$H&#65533;&#1543;0&&#65533;}&#65533; &#65533;
&#65533;&#65533;&#65533;&#65533;_&#65533;&#65533;&#65533;&#65533;&#65533;&#65533;&#65533;	&#65533;L&#420;&#1116;&#65533;I
HB&#65533;&#65533;t&#65533;&#65533;W\D&#65533;(&#65533;Z&#1108;&#65533;e&#65533;qXM&#65533;Z&#65533;g>&#65533;&&#65533;H&&#65533;Hn&#65533;h&#65533;&#65533;R&#65533;&#65533;dOZ&#65533;&#1112;p	&#65533;#&#65533;&#65533;p&#65533;&#65533;@&#65533;&#65533;	&#65533;@&#65533;`&#65533;@&#65533;q&#65533;&#65533;&#65533;PU&#65533;&#65533;&#65533;&#65533;fM&#65533;$A&#65533;&#65533;&#1390;&#65533;&#65533;X&#65533;B&#65533;&#65533;&#553;fP&#65533;f&#65533;&#65533;.i&#65533;&#65533;Mj&#65533; @&#65533;&#65533;&#65533; &#65533;&#65533; &#65533;&#65533;&#65533; &#65533;*a&#65533;+%Ca&*! &#65533;&#65533;T&#65533;.&#65533;N&#65533;&#65533;-\&#65533;&#65533;.&#65533;n&#65533;&#65533;15Qmb&#65533;M&#65533;4&#65533;&#65533;&#65533;&#65533;&#65533;N&#65533;X&#65533;&#65533;8J&#65533;&#65533;&#65533;&#65533;&#65533;q&#65533;fY&#65533; &#65533;&#65533;
&#65533; 	&#65533;`~&#65533;&#65533;~&#65533;&#65533;&#65533;c&#65533;`W&#65533;&#65533;&#256;1&#65533;"AW&#65533;,&#65533;&#65533;e&#65533;&#65533;&#65533;B&#65533;Vd&#65533;&#65533;&j<&#65533;&#65533;H&#602;&#65533;0"T&#65533;A&#65533;N&#65533;J4&#65533;U^&#65533;J+e&#65533;*ag&#65533;F&#65533;&#65533;&#65533;&#65533;K&#65533;''&#1282;&#65533;&#65533;&#65533;mD2Q&#65533;&#59562;&#65533;$ar&#65533;&#1964;&#65533;SWJ&#65533;&#65533;&#65533;@&#65533; 	&#65533;&#65533;&#65533;
(&#65533;L&#65533;Hrpa~&#65533;rv&#65533;L^&#65533;&#65533;$&#65533;&#65533;2M &#65533;!P&#65533;N!U&#65533;&#65533;&#65533;&#65533;*aU&#65533;&#65533;L&%&#65533;%&#65533;&#903;&#65533;h&#65533;&#65533;`&#65533;e^<&#65533;[&#65533; &#65533; 
&#65533;Q
&#65533;&#65533;g&#65533; &#65533;&#65533;t(\2J&#65533; ;&#65533;&#65533;gG{&#65533;&#716;&#65533;&#65533;?&#65533;@&#65533; &#65533;&#65533;&#65533;^&#65533;&#65533;&#1312;0&#65533;&#640;3H{&#65533;&#65533;5hG9$&#65533;|hv&#65533;&#65533;&#65533;&#65533;62&#65533;&#65533;5&#65533;b*&#512;.&#65533;/&#65533;fv&#65533;&#65533;~h>&#65533; oa&#65533;|Nx&#65533;&#65533;PB&#65533;&#65533;o9&#65533;&#65533;#&#65533;#'lp'&#65533;&#65533;h&#65533;&#65533;6s&#422;&#65533;&#65533;&#65533;&#65533;&#65533;&#65533;}&#65533;b&#65533;v&#65533;si&#65533;7&#65533;O&#65533;&#65533;&#65533;k&#65533;3&#65533;k5&#65533;=<H.4&#65533;A:&#65533;\&#65533;&#65533;c&#65533;&#65533;`&#65533;`
&#65533;&#65533;
&#65533;&#65533;&#65533;@;.#&#65533;&#65533;-F &#65533;`&#65533;&#65533;&#65533;3&#65533;&#65533;9 &#65533;&#6766;,&#65533;!&#65533;&#65533;1&#65533;m&#65533;-Da&#65533;&#65533;2qW&#65533;&#65533; &#65533;PNN&#65533;&#65533;&#65533;-&#65533;0&#65533;J&#65533;hA)]&#65533;&#65533;P&#65533;&#65533;HPa&#65533;D!&#65533;&#603;t&#65533;
AI&#65533;>&#65533;&#65533;-&#65533;Fa&#65533;W&#65533;DO,I&#65533;r	&#65533;&#65533;&#65533;J&#65533;&#65533;
&#592;&#65533;0&#65533;'#m
ee&#65533;&#65533;&#65533;&#65533;	&#65533;&#65533;&#65533;&#65533;
&#65533; &#65533;1&#65533;i2H&#65533;
u%J&#65533;&#65533;G&#65533;M&#65533;&#65533;PI&#65533;&#65533;&#65533;q&#65533;,&#65533;,&#65533;&#65533;W&#65533;L%&#65533;:!"&#65533;&#65533;&#65533;&#65533;&#65533;.&#65533;%&#65533;&#65533;rUY&#65533;&#65533;Rt&#65533;&#65533;&#65533;&#65533;J,&#65533;&#65533;eb&#65533;&#65533;&#65533;.$F&#65533;Dl&#65533;/&#65533;D&#65533;&#65533;&#65533;&#65533;&#65533;&#65533;&#65533;lZ*lTN&#65533;q&#65533;X&#65533; !{&#65533;X&#65533;&#65533;&#65533;&#65533;&#65533;&#65533;&#65533;&#65533;)&#65533;&#65533;&#65533;&#65533; @&#65533;&#65533; Z&#65533;&#65533;&#65533;&#65533;@&#65533; 	D&#65533;@
&#65533;&#65533;&#65533;DfnV&#65533;J&#65533;j.k&#65533;&#65533;&#65533;I"%r&#65533;DaI&#65533;&#65533;&#65533;&#65533;&#65533;d"LA&#65533;&#65533;&#65533;&#65533;bY&#65533;&#65533;&#65533;!MK&#65533;&#65533;)&#65533;vH&#65533;&#65533;&#65533;F&#65533;Hb&#65533;&#65533;&#65533;^&#65533;lV&#65533;&#65533;&#65533;r&#65533;&#65533;&#65533;&#65533; 	&#65533; 
&#65533; &#65533; ,Aqz&#65533;L&#65533;v&#65533;!h&#65533;!V&#65533;&#65533;	Z)sb$*o&#65533;&#65533;R&#65533;&#65533;&#65533;&#65533;&#1672;Q&#65533;DR&#65533;H&#65533;&#65533;K&#65533;&#65533;&#65533;j&#65533;&#65533;&#65533;c&#65533;&#65533;&#65533;'&#65533;&#65533;&#1970;&#65533;&#65533;&#65533;g&#65533;
8&#65533;D&#65533;@&#65533;n&#1797;'&#1024;&#65533;&#65533;8&#65533;&#65533;7&#427;+&#65533;`;&#65533;&#65533;u&#65533;&#65533;6c;-C1&#65533;&#65533;&#65533;&#160;c-&#65533;%r&#65533;
&#65533;&#65533;&#65533;cx&#65533;}Hly'&#65533;o8.&#65533;9&#65533;vv&#65533;$&#65533;g7&#65533;cx&#65533;&#65533;;&#65533;#&#65533;%pW&#65533;&#65533;:P&#65533;&#65533;m&#65533;&#65533;<`l&#65533;J&#65533;.&#65533;&#65533;f&#65533;7&#65533;B&#65533;&#65533;)&#65533;#|&#65533;&#65533; w5&#65533;&#65533;}0&#65533;&#65533;&#65533;N&#65533;-&#65533;&#65533;<&#65533;&#65533;&#65533;s&#65533;&#65533;"4n&#65533;/>C&#65533;&#65533;&#65533;0;x&#65533;&#65533;3
&#65533;3$&#65533;&#65533;:=&#65533;,&#65533;j&#65533;F"&#65533;C&#65533;&#65533;&#65533;&#65533;&#65533;He&&#65533;g&#65533;4&#65533;(mE!&#156;&#65533;d&#65533;HP)O^&#65533;&#65533;&#65533;dR!I!&#65533;`{&#65533;=a&#65533;V&#65533;&#65533;nE&#65533;	&#65533;p&#65533;E&#65533;w&#65533;\&#65533;]&#65533;&#65533;6&#65533;J&#65533;Y}rV&#65533;Hh$c&#65533;;d	24$&#65533;&#65533;&#65533;u&#65533;&#65533;
&#65533;&#65533;&#65533;&#65533;&#65533;&#65533;J&#65533;&#65533;J~&#65533;&#65533;W&#65533;ex -H&#65533;&#65533;&#65533;&#65533;&#65533;&#65533;J5t[*&#65533;&#65533;&#65533;I&#65533;&#65533;I&#65533;D&#65533;&#65533;6&#65533;A&#65533;  &#65533;&#65533;&#65533;&#65533;:&#65533;@&#65533;"&#65533;&#65533;&#65533;
&#65533;eh&#65533;&#65533;&#65533;&#65533;x&#65533;er[a&#65533;&#65533;G&#65533;>O]&#1541;m&#65533;&#65533;&#65533;&#1830;&#65533;&#65533;H/&#65533;&#65533;q&#65533;&&#65533;&#65533;&#65533;&#1928;1B&#65533;&#65533;&#65533;u&#65533;&#65533;&#65533;&#65533;&#65533;&#65533;&#1906;^&#65533;&#65533;&#65533;&#65533;&#1696;&#65533;@&#65533;T|`&#65533;&#65533;@
&#65533;@&#187;&#65533;Sq%&#65533;&#65533;&#65533;Wa&#65533;Xq%&#65533;~&C&#65533;&#65533;&#65533;[&#65533;&#65533;~&#65533;D&#65533;&#65533;u&#276;@&#65533;&#65533;&#65533;&#65533;&#65533;S%&#65533;%&#65533;`F&#65533;&#65533;w:&#65533;&#65533;&#65533;&#65533;4&#65533;CUS7&#65533;&#65533;JQ^&#65533;&#65533;&#65533;&#65533;&#65533;&#65533;&#65533;`&#65533;&#65533;&#65533;
&#65533;@&#65533;-&#65533;`&#65533;&#65533;F&#65533;tsdPV&#65533;&#65533;TA&#65533;2&#65533;L&#65533;&#65533;R"&#65533;i&#65533;o&#65533;&#65533;&#65533;&#65533;%F^&#65533;UQc&#65533;:&#65533;@p2J&#65533;N(&#65533;H"&#65533;`Yj|&#65533;&#65533;&#65533;R&#65533;&#65533;7&#65533;&#65533;&#65533;F\J&#65533;\&#65533;%&#65533;&#65533;&#65533; &#65533;&#65533;\&#65533;v.t&#65533;&#65533;&#65533;@&#65533;&#65533;e&#65533;&#65533;&#65533;&#65533;/&#65533;>&#65533;&#65533;)&#65533;"&#65533;L&#65533;p&#482;pw&#65533;m&#65533;&#65533;&#65533;#'L"%.&#65533;di&#65533;&#65533;z:&#65533;8&#65533;.$&#65533;|&#65533;&#65533;&#65533;Y&#65533;&#65533;&#65533;w&#65533;vt&#65533;6&#65533;&#65533;&#65533;$&#65533;#nv&#65533;H&#65533;r&#65533;&#65533;&#65533;&#65533;=4&#65533;&&#65533;b:&#65533;N&#65533;&#65533;&#31531;&#65533;&#65533;&#65533;e&#65533;#+ &#65533;/&#65533;&#65533;Lb&#65533;&#65533;&#65533;&#65533;&#65533;&#65533;X&#65533;&#65533;#&#65533;3>&#65533; 7d/*&#65533;&#65533;&#65533;&#65533;&#65533;}47&#65533;&#1159;sA&#65533;58&#65533;&#65533; 
&#65533;&#65533;U&#65533;&#65533;(Q &#65533;R&#65533;#QK<&#65533;&#65533;!&#65533;5"&#65533;&#65533;G&#65533;&#65533;G&#65533;&#65533;&#65533;2&#65533;&#65533;&#1616;&#65533;0"&#65533;*&#65533;&#65533;&#1240;	h&#65533;$O1!&#65533;&j&#65533;&#65533;HE&#65533; &#65533;&#65533;f~&#65533;$&#65533;&#65533;W&#1100;[6&#65533;rd&#65533;}R&#836;&#65533;&#65533;[[&#65533;R&#65533;G&#65533;G`&#65533;-a&#65533;&#65533;&#65533; 
&#65533;`&#65533;&#65533;	&#65533;&#65533;
&#65533;v&#65533;^W+!&#65533;&#65533;&#65533;J4&#65533;V$&#65533;&#65533;I&#65533;&#65533;&#65533;P}&#65533;^-&#65533;&#65533;IPYEs&#65533;HPU@&#65533;&#65533;&#65533;&#65533;&#65533;&#65533;
&#65533;`&#65533;@&#65533;d$&#65533;!&#65533;i&#65533;&#65533;&#65533;&#65533;&#165;&#65533;B&#65533;&#65533;X&#65533;&#65533;&#65533;$o&#1121;&#65533;&#65533;&#1965;&#65533;&#65533;d&#65533;&#65533;`&#65533;9T&#65533; \&#1798;&#65533;&#65533;&#65533;&#65533;&#65533;&au&#65533;&#65533;'|&#65533;^&#65533;&#65533;&#65533;&#65533;7{&#65533;&#65533;&#1071;&#65533;Fdn&#65533;&#65533;&#65533;&#65533;&#65533;&#65533;	&#65533;j  d&#65533;&#1585;&#199;&#65533;&T&#65533;&#65533;y&#65533;&#65533;!D&#65533;E&#65533;DQ&#65533;#&#65533;&#65533;2R&#65533;&#65533;H%J&#65533;6m&#65533;D&#65533;&#65533;&#65533;P&#65533;R&#65533;b&#370;e&#65533;&#65533;&#65533;^&#65533;\&#65533;&#65533;)Q&#65533;<q&#65533;$J&#1320;&#65533;?{&#65533;&#361;R#D&#65533;&#65533;&#65533;CGN&#65533;&#65533;P&#65533;i&#65533;&#65533;6k&#1456;Qc&#65533;&#65533;4k&#65533;&#305;&#65533;g&#65533;Y&#65533;|&#65533; Z&#65533;O&#65533;>n&#65533;&#65533;&#65533;#7.<n&#65533;`Y&#65533;&#65533;*f&#65533;(&#65533;&#65533;)*V&#65533;l&#65533;&#65533;E&#65533;1&#65533;&#65533;&#65533;B}
&#65533;'&#65533;U&#65533;ji&#65533;&#65533;U,Z&#65533;X&#65533;&#65533;&#594;&M&#65533;$5JTH&#65533;R;w&#65533;&#1833;&#65533;&#65533;<x&#65533;&#1313;&#219;&#65533;&#65533;8m&#1316;I&#65533;N9&#557;fU&#65533;&#65533;&#65533;=z&#44933;&#65533;'7W&#65533;_m&#65533;F&#65533;*&#65533;7n&#1060;y#gNl&#65533;w&#65533;pE&#65533;&#25369;4&#65533;&#2023;9sF&#65533;&#65533;&#65533;&#65533;|GGy&#65533;2e&#65533;&#65533;&#65533;]&#65533;]XX&#65533;&#65533;&#454;pD(Upg&#65533;&#65533;d &#65533;
&#65533;qwm|&#65533;F&#65533;&#65533;A&#65533;(&#65533;&#65533;T'&#65533;]R&#65533;T&#65533;&#65533;&#65533;}jdU&#65533;qqL&#65533;vf&#65533;&#65533;{&#65533;!xFV&#65533;qW&#65533;s&#65533;Q&#65533;n&#65533;&#65533;a#&#65533;&#65533;UUX	7&#65533;B7\&#65533;n&#65533;&#65533;[&#65533;q&#65533;ad&#65533;&#65533;&#65533;f0g&#65533;if&#65533;&#65533;\l&#1093;&#65533;a&#65533;\\1Z`X&#65533;S=&#65533;&#65533;&#65533;&#65533;E\4&#65533;x&#65533;&#65533;&#65533;&#1876;&#65533;&#65533;w&#65533;~$&#65533;&#65533;UVh&#65533;9&#65533;b&#65533;&#65533;&#65533;&#65533;q5H!1&#65533;&#65533;"&#65533;&#65533;$&#65533;H#&#65533;8&#65533;&#556;&#65533;Hb&#65533;%&#65533;|R&&#65533;&#65533;DY)&#65533;&#65533;&#65533;L&#65533;&#65533;R&#65533;P&#65533;tb&#65533;'&#65533;z&#65533;(&#65533;&#65533;"K-&#65533;&#65533;&#65533;&#688;&#65533;&#65533;&#65533;
+&#65533;&#65533;&#65533;)&#65533;&#65533;&#65533;&#65533;&&#65533;\&#65533;I'&#65533;Z2&#65533;$&#65533;,&#65533;H"&#65533;,&#65533;$&#65533;&#65533;
&#65533;&#65533;&#65533;2&#65533;d>&#65533;b&#65533;)&#65533;&#65533;&#65533;-K&#65533;l[S)&#65533;&#65533;r&#65533;&#65533;&#65533;&#65533;&#65533;J&#65533;&#65533;&#65533;&#65533;S(&#65533;Pv&#351;x&#65533;&#65533;%&#65533;&#65533;W<&#65533;E,!&#65533;^&#65533;a&#65533;C&#65533;,&#65533;&#65533;# ]&#65533;&#65533;&#65533;&#838;"
(8g\&#65533;d&#65533;n&#65533;I&&#65533;&#65533;{&#65533;&&#65533;&#65533;L3'3C&#65533;&#65533;*&#65533;&#65533;/&#65533;&#65533;d&#65533;&#65533;"~&#65533;&#65533;WPlq&#65533;[&#65533;qG &#65533;2"&#65533;G&#65533;`BR&&#65533;D&#65533;"&#65533;2&#65533; &#65533;&#65533;EWu&#65533;1&#65533;&#65533;b&#65533;Q)r&#65533;Q&#611;&#65533;w7| 2!&#65533;&#65533;|&#65533;&#65533;=&#65533;rM&#65533;Xzd&#65533;&#65533;&#65533;&#65533;Z&#65533;NH &#65533;&#65533;V &#65533;&#65533;&#65533; &#65533;rH&#65533;&#65533;&#65533;!GW&#65533;7&#65533;0&#65533;4&#65533;&#65533;I0qEq&#65533;&#65533;&#65533; &#65533;+&#65533;&#65533;&#1553;Dr&#65533;&#65533;&#65533;J2&#65533;G&#65533;&#65533;z&#65533;%f&#65533;&#65533;&#65533;&#429;&#65533;&#65533;r,&#348;dR.&&#65533;8&#65533;3(&#65533;&#65533;&#65533;%&#65533;%&#65533;God&#65533;&#65533;&#65533;&#65533;&#65533;F&#65533;j&#65533;&#65533;&#65533;&#65533;sW&#65533;&#65533;&#65533;&#65533;-&#65533;&#65533;&#65533;&#65533;&#32918;&#65533;&#65533;.{&#65533;&#784;%&#65533;&#65533;>H`&#65533;p&#65533;G`&#65533;0&#65533;&#65533;&#65533;,d&#65533;^+&#65533;&#65533;'V&#65533;&#65533;g&#65533;&#65533;%4a+^A&#65533;U&#65533;&#65533;&#65533; &#65533;%&#1190;&#65533;B&#65533;&#65533;x&#65533;&#65533;q$&#65533;#	&#65533;g+&#65533;&#1759;&#65533;&#65533;&#65533;0&#65533;&#65533;8|&#65533;&#65533;&#65533;&#65533;&#65533;:&#65533;H7M&#65533;&#65533;S&#65533;&#65533;)&#65533;Q&#65533;Y&#65533;&#65533;0&#65533;&#65533;^qO&#65533;b&#65533;&#65533;'ZA&#65533;V&#65533;3&#65533;&#65533;&#65533;@_&#65533;
V&#1313;4&#65533;ga&#65533;&#65533;&#65533;&#65533;&#65533;
&#65533;AA L&#65533;&#65533;0&#1192;*k&#65533;&#65533;&#65533;p)Gz&#65533;J&#65533;&#65533;&#65533;&#65533;&#65533;?&#65533;&#65533;&#65533;A&#65533;&#65533;&#65533;&#65533;:&#65533;&#65533;&#65533;&#65533;L&#65533;&#65533;C&#65533;&#65533;o&#65533;{&#65533;#)6&#65533;&#65533;d&#65533;&#65533;&#65533;,p&#65533;&#65533;`&&#65533;'&#65533;&#65533;)`&#65533;&#65533;&#65533;@&#65533;]*&#65533;a&#65533;&#65533;|&#65533; &#65533;/&#65533;r&#65533;]&#1538;&#65533;&#65533;@1&#65533;V&#65533;&#65533;&#65533;&#65533;&#65533;e&#65533;1Mb&#65533;'&#65533;M0&#65533;i&#65533;7+&#65533;&#681;PER&#65533;o&#65533;&#65533;S&#65533;&#65533;?2|&#65533;^&#65533;&#65533;&#65533;&#65533;D9&#1574;~&#65533;(&#65533;C\&#65533;w1"1&#196;D%&#65533;+M\&#65533;&#65533;:WG,S&#65533;B1&#65533;&#65533;&#65533;&#65533;&#65533;&#65533;&#65533;&#65533;&#65533;(&#65533;*\&#65533;&#65533;j]kX&#65533;:M&#65533;b&#65533;&#65533;g&#65533;&#65533;H0&#65533;I@bm&#65533;xHDl&#65533;	&#65533;t&#65533;b&#65533;&#65533;&#65533;H&#65533;&#65533;QS&#65533;a3&#65533;&#65533;&#65533;HA&#1349;&#65533;&#65533;@&#65533;&#65533;(tbT&#65533;E$"&#65533;&(&#65533;&#65533;D&#65533;_&#65533;&#65533;&#65533;0$4&#65533;		9&#65533;&#65533;:B$&#65533;&#65533;X&#65533;z&#65533;&#65533;&#1036;'Iejx&#65533;	sq&#65533;4&#65533;&#65533;kI&#65533;&#65533;	h&#65533;&#65533;&#65533;&#65533;&#65533;%"	G$&#65533;g&#65533;&#65533;&#65533;&#65533;+&#65533;&#65533;H&#65533;&#65533;"A&#65533;E4&#65533;3&#65533;&*&#1134;B&#65533;&#65533;q&#65533;Y&#65533;QyFt&#65533;&#65533;<<&#65533;iRS"&#65533;M=hp|D&#65533;1@&#65533;:&#65533;&#707;n&#65533; &#65533;'&#65533;&#65533;,&#65533;&#65533;Z&#65533;&#65533;? "u&#65533;@&#65533;q5&#65533;&#65533;&#65533;&#65533;&#65533;&#65533;{&#65533;D1&#65533;<&#65533;AL0&#65533;n&#65533;&#65533;&#65533;1&#65533;&#65533;zp,&#65533;&#65533;p&#65533;&#65533;X7C,&#65533;Vi&#65533;rH&#65533;&#65533;at&#65533;&#65533;&#65533;&#65533;(0S&#65533;&#65533;f&#65533;&#65533;U&#65533;&#65533; &#65533;\&#65533;&#65533;&#65533;$&#65533;&#65533;Ld8&#65533;&#65533;8&#65533;&#65533;&#44422;KiG&#65533;{d&#65533;&#65533;&#65533;@&#65533;&#65533;&#65533;&#65533;s&#65533;&#65533;&#65533;&#65533;?0&#65533;&#65533;8~&#65533;&#65533;&#65533;0&#65533;5ta	&#65533;&#1345;&#65533;&#65533;&#65533;6&#65533;&#65533;&#1028;(RA&#65533;&&#65533;biM;&#65533;&#65533;&#65533;&#65533;h&#65533;b[+&#65533;&#65533;+l&#65533;&#65533;&#65533;P5&#65533; ]&#65533;&#65533;&#65533;Xz)&#65533;J&#65533;c&#65533;&#65533;&#65533;T&#65533;/&#65533;!,O&#65533;&#65533;&#65533;G&#65533;&#65533;+j&#65533;@F/&#65533;9+z |&#65533;$&#65533;y&#65533;&#65533;&#65533;fc&#65533;&#65533;#iGG&#65533;&#65533;
&#65533;&#65533;$$&#65533;&#65533;&#65533;mLe&#65533;&#65533;&#65533;&#65533;M:S&#65533;Tg&#65533;}&#65533;E&#65533;RRi@&#65533;&#65533;L&#65533;&#65533;R<&#65533;1&#65533;q&#65533;>&#65533;&#65533;&#65533;&#65533;eC&#65533;jS&#65533;&#65533;
X&#65533;&#65533;&#65533;H&#65533;J&#65533;&#593;&#65533;&#65533;&#65533;&#65533;&#65533;&#65533;&#65533;&#65533;p&#65533;.&#65533;l7&#65533;&#65533;jh&#65533;Q\&#65533;&#65533;&#65533; $&#65533;l+S&#65533;&#65533;lf &#464;,t&#65533;&#65533;b&#65533;wf&#65533;qH&#65533;&#65533;2&#65533;&#65533;(.@SA&#65533;&#65533;&#65533;=%5D7&#65533;&#65533;S&#65533;&#65533;&#65533;P&#65533;D&#65533;&#65533;A&#65533;
&#65533;&#65533;&#65533;&#65533;	K(k&#65533;[&#65533;&#65533;>A&#65533;&#65533;&#65533;"&#65533;K&#65533;I* &#65533;SU&#65533;B&#65533;=&#65533;&#65533;Q&#65533;&#65533;Wd&#65533;&#65533;z&#65533;h&#146;'7&#65533;&-&#65533;&#65533;&#65533;V&#65533;	&#65533;&#65533;Tm&#651;&#1532;|+&#65533;&#65533;&#65533;\'&#65533;&#216;&#65533;&#65533;m]K&#65533;H%&#13532;&#65533;&#65533;&#65533;&#65533;&#65533;&#65533;E|QI0&#65533;&#65533;&#65533;&#65533;&#65533; &#65533;&(&#65533;F`B&#65533;&#65533;<&#65533;!t&#65533;H&#65533;#(q&#65533;&#65533;w&#65533;fk&#65533;&#1543;&#65533;^&#65533;&#65533;b&#65533;&#65533;N&#65533;&#1929;&#65533;v&#65533;I&#65533;9&&#65533;C&#65533;Mf&#65533;&#65533;&#65533; W.&#65533;Ap&#65533;C&#65533;&#65533;.&#65533;&#65533;&#65533;#&#65533;&#65533;"q&#65533;&#65533;Hp&#65533;e&#65533;_&#65533;&#1851;&#65533;&#65533;Iw&#65533;&#65533;T4!&#65533;&#65533;}&#65533;  &#65533;&#65533;&#65533;&#65533;&&#65533;&#65533;&#65533;[&#65533;&#65533;=Hw&#65533;}&#65533;&#65533;&#65533;]T5&#65533;&#65533;&#65533;&#65533;Q&#65533;&#65533;&#65533;&#65533;&#65533;!&#65533;b&#65533; &#65533;&#1030;/&#65533;D!7&#65533;&#65533;{_ &#65533;&#65533; F&#65533;B&#65533;&#65533;&#65533;9&#65533;&#65533;}&#65533;D&#65533;&#65533;&#65533;JT"&#65533;`&#65533;&#65533;&#65533;&#65533;&#65533;QP&#65533;DsT&#65533; &#65533;!&#65533;PX[&#65533;+&#65533;+&#65533; 	u=&#65533; 	&#65533;H&#65533;tC&r&#65533;&#65533;f%ztF&#65533;6Kp@&#65533;]
tc3&#65533;@*	&#65533;s@Q&#65533;1&#65533;@ N@u0&#65533;P	&#65533;p/&#65533;4?&#65533;Q'&#65533;&#65533;"&#65533;Q&#65533;&#65533;0&#65533;
&#65533;&#65533;
&#65533;.&#65533;p	&#65533;`&#65533;&#65533;"rp#mTn&#65533;&#65533;&#65533;tH&#65533;&#65533;%&#65533;T#T&#65533;%l$oh*_&#65533;o`&#65533;$L&#65533;H&#65533;&#65533;&#65533;&#65533;&#65533;&#65533;&#65533;&#65533;&#65533;&#135625;&#65533;h&#65533;&#65533;IR&#65533;&#65533;&#65533;&#65533;!r@v g&#65533;&#65533;&#65533;?F&#65533;Di&#65533;lI&#65533;&#65533;&#65533;&#65533;&#65533;w&#65533;&#65533;1mDp`9&#65533;&#65533;&#65533;&#65533; &#65533;Ovsg&#65533;&#65533;9&#65533;Q?&#65533;H&#65533;1&#65533;&#65533;&#65533;&#65533;&#65533;%&#65533;1*<&#65533;7AB&#65533;A*&#65533;&#65533;8&#65533;&#65533;z&#65533;!&#134;^&#65533;o&#65533;&#65533;R d&#65533;G&#65533;AM&#65533;&#65533;L&#65533;&#65533;]pJ}&#65533;F&#65533;&#65533;j]&#65533;#z'GRo&#65533;&#65533;&#65533;&#504;lX&#65533;SAF&#65533;T&#65533;^`oh&#134;&#65533;&#65533;&&#65533;j0&#65533;PB'&#65533;&k&#65533;OmPa`r7&#65533;P6&#65533;&#65533;	Z&#65533;`T&#65533;&#65533;XE1&#65533;BU&#65533;W6r*S&#65533;`,&#65533;b
&#65533;&#65533;qI&#65533;
&#65533;&#65533;r1&#65533;- &#65533;PG
&#65533;AI&#65533;R&#65533;&#65533;s&#65533;&#65533;a&#65533;&#320;xUQ	&#65533;1	&#65533;&#65533;&#65533;	&#65533;P
&#322;&#65533;&#65533;&#65533;X&#65533;7GU&#65533;,&#65533;2.hS&#65533;&#65533;S&#65533;Z|&#65533;^ L&#65533;I ApK&#65533;Q&#65533;!X@&#65533;pb&#65533;&#65533;	&#65533;@Z&#65533;0	&#65533;V&#65533;XG&#65533;W&#65533;R5&#65533;	&#65533;&#65533;ajC&#65533;&#65533;@4vS&#65533;P W j z&#65533;&#65533;&#65533;&#65533;x&#65533;P&#65533;p&#65533;+GAz&#65533;&#65533;p`fR&#65533;&#65533;&#65533;w&#65533;7br&#65533;&#65533;"zSl&#65533;c&#65533;nA&#65533;&#65533;\&#65533;&#65533;&#65533;wc&#65533;e|&#65533;E]&#65533;&#65533;]&#65533;&#65533;:&#65533;&#65533;6a&#65533;:&#65533;&#65533;&#65533;&#65533;&#22149;i&#65533;&#65533;&#65533;&#65533;&#65533;&#65533;V&#65533;@&#65533;^&#65533;%&#65533;&#65533;EY&#65533;fm0{&#65533;&#65533;&#65533;_&#1347;>&#65533;W&#65533;&#65533;3&#65533;&#65533;&#65533;&#65533;&#65533;B4&#65533;&#65533;+&#65533;&#65533; 4|%51=&#65533;&#65533;&#65533;&#65533;&#65533;#/&#65533; &#65533;k&#65533;6&#65533;As&#65533;&#65533;&#65533;$ySf&#65533;h&#65533;&#65533;J&#65533;q#&#65533;c&#65533;q&#65533;a&#487;&#65533;j!&#65533;&#65533;&#65533;P0&#65533;&#65533;w9PZ&#65533;}&#65533;&#65533;pn	x&#65533;`Q&#65533;p)e(&#65533;&#65533;aNur,&#65533;
C&#65533;.&#65533;0	&#65533;&#65533;{p&#65533;&#65533;&#65533;a&#65533;&#65533;!&#65533;FI&#65533;D&#65533;&#65533;&#65533;$&#65533;2I&#65533;&#65533;L&#65533;&#65533;M &#65533;L &#65533;(&#65533;VogB&#65533;&#65533;Ti`g&#65533;&#65533;F&#65533;&#65533;&#65533;&#65533;G&#65533;&#65533;?&#65533;&#65533;i&#65533;a! U&#65533;&#65533;'9&#65533;G@z&#65533;g!B&#1928;O&#401;&#65533;&#65533;&#65533;&#65533;&#65533;&#65533;J]&#65533;&#65533;&#65533;'&#65533;6*&#65533;&#65533;9#&#65533;&#65533;C&#65533;&#65533;j&#1034;&#65533;Ih!&#65533;q[&#65533;W&#65533;&#65533;&#65533;hKg&#65533;j&#65533;Vvj&#65533;&#65533;&#65533;))&#65533;1&#65533;$O&#65533;4h&#65533; B"&#65533;&#65533;#D&#65533;GB:&#65533;&#65533;Mk&#65533;)&#65533;&#65533;J&#65533;&#65533;&#554;&#65533;s&#65533;h7q&#65533;pRM&#65533;6l@!QQ?"OkD&#65533;*&#65533;&#65533;L&#65533;&#65533;'&#65533;&#65533;j&#65533;$&#65533; &#65533;?e&#65533;X!&#65533;3&#65533;&#65533;&#65533;
3r
	&#65533;*d1T,I&#65533;4R%g,LF&#65533;Q&#65533;&#65533;
&#65533;&#65533;R!&#65533;-y,&#65533;rSsX+&#65533;a0&#65533;<&#65533;&#65533;*+&#65533;	&#65533;&#65533;uS
&#65533;305&#65533;-(DU9&#65533;,&#65533;S&#65533;R`&#65533;&#65533;&#65533;&#65533;&#65533;&#65533;&#65533;P&#65533;&#65533;]&#65533;Bp&#65533;A&#65533;?P&#65533;BpQ&#65533;f&#65533;b<&#1143;8&#65533;`&#65533;&#65533;pA&#65533;&#65533;r=&#65533;&#65533;,?1e&#65533;&#65533;s`4&#65533;I=&#65533;YR&#65533;&#1181;&#65533;&#65533;|&#65533;&#65533;spu&#65533;^Pz&#65533;&#65533;\&#65533;s&#65533;&#65533;%&#65533;&#65533;8&#65533;&#65533;6&#65533;x #v&#65533;2&#65533;&#65533;&#65533;&&#65533;&#65533;7~c"&#65533;!&#65533;x&#65533;&#65533;W&#65533;&#65533;~&#65533;v&#65533;\&#65533;{&#65533;&#65533;&#1477;&#65533;&#65533;7&#1909;8&#65533;&#65533;c&#65533;|1&#65533;&#65533;&#65533;&#65533;Pnc&#65533;&#65533;@&#65533;Gi&#65533;Jp-&#65533;06&#65533;@@K0V&#65533;a&#65533;o&#65533;~&#65533;&#65533;&#65533;&#65533;!4K&#65533;\U	&#65533;`	:q=&#65533;&#65533;.&#65533;CY:&#65533;Q&#65533;<&#65533;	&#65533; &#65533;&#65533;T&#65533;9&#65533;)&#65533;x&#65533;&#65533;{Vd"&#65533;&#65533;J&#449;&#65533;&#65533;i&#65533;a(U&&#65533;&#65533;|j&#65533;8g&#65533;8&#65533;g@9&&#65533;@&#65533;P~ ^&#65533;AP*&#65533;/&#65533;&#65533;O s&#65533;&#65533;&#65533;5&#65533;&#65533;&#65533;&#65533;&#65533;-&&#65533;U:&#65533;,>&#65533;AQ1&#65533;`Q&#65533;@	&#65533; vz&#65533;"K&#65533;$#&#65533;%&#65533;&#65533;h&#65533;&#65533;z&#65533;"v&#65533;)c&#65533;'}&#65533;&#65533;&#65533;t!d&#65533;N&#65533;&#65533;)&#65533;&#65533;&#65533;K &#50694;2L&#65533;vH&#65533;&#65533;L&#65533;&#65533;&#1140;&#65533;]&#65533;!]q&#65533;&#65533;&#65533;:&#65533;&#65533;&#65533;&#65533;F&#65533;j&#65533;A#&#65533;&#65533;?&#65533;&#65533;&#157;&#65533;&#65533;&#65533;h&#65533;L_&#65533;X&#65533;&#65533;WU`@lZPU&#1097;+bE&#65533;X&#65533;&#65533;sk@&#65533;&#65533;W1&#65533;&#65533;o&#65533;f&#65533;7&#65533;WPZ`&#65533; DI&#65533;&#65533;K&#65533;i&#65533;&#65533;L&#65533;Z&#65533;&#65533;&#65533;q&#65533;N&#65533;TJ&#65533;"&#65533;F&#65533;m &#65533;&#65533;&#65533;j&#65533;4jk@&#65533;q%&#65533;&#65533;&#65533;H&#65533;&#65533;&#65533;6&#65533;o&#65533;8T&#65533;gm&#65533;&#65533;&#65533;&#65533;&#65533;&#65533;&#65533;H*&#65533;'&#65533;&#65533;D&#65533;RR	&#65533;&#65533;	
s,*%&#65533;Ls&#65533;X&#65533;3M&#65533;&#65533;&#1914;&#65533;4t-&#65533;PB&#65533;&#65533;d&#65533;&#65533;
&#65533;&#65533;
C&#65533;&#65533;&#65533;&#65533;2C&#65533;\&#692;&#1796;1&#65533;T&#65533;'5&#65533;&#1200;&#65533;`&#65533;>&#65533;&#65533;"+^y&#65533;&#65533;&#65533;&#65533;&#65533;T&#65533;&#65533;(&#65533;T#&#65533;Q&#65533;&#65533;U&#65533;&#65533;&#65533;&#65533;>&#65533;&#65533;&Q&#65533;&#65533;<	&#65533;&#65533;_p?&#65533;A {&#65533;> &#65533;&#65533;f&#65533;&#65533;z&#65533;t&#65533;	&#65533;:&#65533;`.u/'&#65533;rA&#65533;`&#65533;b&#65533;&#65533;c	&#65533;&#65533;u&#65533;&#65533; x&#65533;&#65533;!&#65533;&#65533;`PMP&#65533;O&#65533;i@| }	&#65533;&#65533;&#65533;&#533;9&#65533;&#65533;=$A&#65533;!&#65533;Q&#65533;|NQ(&#65533;&#65533;7'2&#65533;&#65533;&#65533;)MQd&#65533;O&&#65533;#d&#65533;9rAc&#65533;&#65533;Pm&#65533;8&#65533;&#65533;kq&#65533;qe[i&#65533;&#65533;&#65533;6&#65533;&#40249;T&#65533;&#65533;p&#65533;J&#65533;5&#65533;^&#281;9&#65533;nT&#65533;^Po&#65533;&#65533; 	&#1564;	8
IR&#65533; &#65533;a&#899;W&#65533;&#65533;&#65533;&#65533;&#65533;&#65533;*&#65533;&#65533;<&#25182;&#65533;&#65533;&#65533;
5&#65533;>&#65533;<&#65533;&#65533;=&#65533;I[!FFlEd&#65533;?-&#65533;&#65533;(&#167;Y&#65533;}&#1050;&#65533;&#65533;]S&#65533;&#65533;c&#65533;&#65533;&#65533;:&#65533;&#65533;gpK&#65533;''@F@`&#65533;tP&#65533;M&#1608;`	&#65533;<>&#65533;b&#65533;&#65533;s(U&#65533;Q&#65533;S&#226;L{&#65533;&#65533;&#65533;&#65533;f&#65533;k&#65533;r?|&#65533;b&#65533;qF &#65533;7&#65533;&#65533;&#65533;&#65533;j&#65533;&#65533;B&#65533;&#1446;j&#65533;&#398;}&#65533;&#65533;&&#65533;fM&#65533;&#65533;K&#2045;&#65533;&#65533;&#262;&#65533;x!&#65533;r&#65533;"&#65533;&#65533;zH&#65533;&#65533;F&#65533;i&#65533;&#65533;$&#65533;r&#65533;D&#65533;2M&#1789;&#65533;hTJ&#65533;NR&#65533;&#65533;Q&#65533;&#65533;>\&#65533;$&#65533;c&#65533;!&#65533;F&#65533;*&#65533;&#65533;M4&#65533;&#65533;d &#65533;&#65533;F&#65533;&#65533;X&#65533;Z&#65533;&#255;&#65533;&#65533;&#65533;&#65533;n&#65533;mo&#65533;&#65533;L&#836;&#65533;^&#65533;&#65533;vG&#65533;$&#65533;&#65533;&#65533;&#65533;E&#65533;oC&#65533;&#65533;&#65533;O&#65533;G&#65533;&#65533;&#65533;&#65533;FK?&#65533;&#65533;&#65533;o]`N&#65533;V&#65533;Za&#65533;g&#65533;l'>H^R&#65533;C&#65533; &#65533;&#65533;&&#65533;&#65533;V0&#65533;-&#65533;Z&#65533;k&#65533;&#65533;l&#65533;d&#65533;!&#65533;&#65533;&#65533;0B&#65533;<&#1346;&#65533;&#65533; &#65533; s^&#65533;&#65533;"eN&#65533;4DBW&#65533;
P&#65533;&#65533;"V;&#65533;Xu9&#65533;S&#65533;"=&#65533;&#65533;&#65533;c	3&#65533;&#65533;uW
&#65533;&#65533;&#65533;k&#65533;[%5&#432;@C`&#65533;	+&#65533;4&#65533;&#65533;3&#65533;Pp&#65533;H H&#65533;R&#65533;Ip&#65533;MP[HR&#65533;kxbd	uCgX&#65533;0
5&#65533;&#732; &#65533;U&#65533;k&#65533;W&#65533;&#65533;91V&#65533;@z@u&#65533;&#65533;&#65533;&#65533;U&#65533;D&#65533;Y]&#65533;G}&#65533;S@&#65533;&#65533;9&#65533;&#65533;{&#65533;hr`&#65533;W!&#65533;Sl}&#65533;&#65533;&#1918;&#1174;C&#65533;{ &#65533;o&#65533;&#65533;u9&#65533;!|&#65533;&#65533;@r&#1114;&#65533;&#65533;&#1217; &#65533;&#65533;6J&#65533;9&#65533;&#65533;&#1323;)&#65533;A5&#65533;&#65533;8&#65533;&#1538;&#65533;t@T&#65533;^1&#1080;27 I&#65533;J&#65533;vVm&#65533;&#65533;	H&#65533;&#65533;&#65533;d&#65533;&#65533;	F!`&#65533;+&#65533;&#65533;&#65533;&#65533;!&#65533;&#65533;&#65533;e&#65533;*&#65533;&#65533;&#1540;&#65533;{d&#65533;&#65533;&#65533;&#65533;&#65533;i&#65533;&#65533;&#65533;&#65533;x&#65533;-&#65533;&#65533;&#65533;&#65533;*Ag&#65533;&#65533;acu&#65533;q&#65533;|&#65533;&#65533;}&#65533;&#65533;l&#65533;A&#65533;,&#65533;;G&#65533;X&#65533;[0&#65533;(|P&#65533;&#65533;`&#65533;&#65533;
&#65533;&#65533;+4cR&x&#65533; 	&#65533;&#65533;&#65533;$&#65533;$&#65533;&#65533;E&#65533;&#65533;&#65533;TB&#65533;&#65533;&v&#65533;&#65533;hx&#65533;&#65533;h&#65533;&#65533;a&#65533;$&#65533;&#65533;X@Xnn&#65533;&#65533;^&#65533;&#65533;H&#65533;n=*&#1110;Up.&#65533;j*^&#65533;C&#65533;&#65533;&#65533;Zj&#65533;&#65533;j&#65533;(&#65533;[&#65533;&#65533;L&#65533;TY@L&#65533;&#65533;&#65533;%&#65533;&#65533;k&#65533;K&#65533;d&#65533;Q&#1047;&#65533;$O&#65533;&#65533;F&#1924;J&#65533;H&#65533;&#65533;=&#65533;BJ&#65533;&#65533;&#65533;&#515;b &#65533;&#65533;h4I&#65533;&#65533;&#65533;&#65533;&#65533;&#1709;j&#65533;&#65533;r&#65533;&#65533;&#65533;&#65533;iy&#65533;| &#65533;&#65533;&#65533;*&#65533;&#65533;&#65533;b(iz"&#65533;&#65533;z&#65533;&#65533;Dd"&#65533;&#65533;&#65533;m&#65533;R&#65533;=&#65533;G&#65533;Jr &#65533;B(&#65533;&#65533;&#65533;&#65533; &#65533;D&#143;p &#65533;E&#65533;Q&#65533;\&#65533;j&#65533;*&#1385;T&#65533;P&#65533;&#65533;q&#65533;&#65533;Q&#65533;,&#65533;*&#65533;P&#65533;*U;&#65533;jk&#65533;&#65533;X&#65533;l&#65533;&#65533;UK&#65533;&#65533;Z*e&#1090;&#65533;,X&#65533;D&#65533;r%k&#65533;&#65533;&#65533;+g&#65533;&#65533;&#65533;J!*T&#65533;&&#65533;&#1668;I&#1254;K&#65533;0]&#65533;&#65533;#E&#65533;E&#65533;&#65533;&#65533;!B&#65533;A&#65533;T	S&M&#65533;>&#65533;
&#65533;	T&#65533;&#65533;&#65533;D&#65533;&#22825;R$I&#65533;&#65533;Z&#65533;&#65533;)&Kw9&#65533;2&#65533;&#65533;&#65533;&#65533;Nr&#65533;icI$A&#65533; Qb&#65533;H'V&#65533;t&#65533;&#725;(P&#65533;h)S&#1056;C&#65533;$I&#65533;&#65533;WS&#65533;T&#65533;&#65533;J&#65533;&#65533;&#65533;tSa&#65533;&#65533;&#65533;r&#65533;&#65533;(&#65533;&#65533;8Ub$(&#65533;6j&#1192;Y&#65533;f&#924;6b&#65533;,)b&#65533;&#65533;&#65533;4s&#65533;&#65533;&#65533;&#65533;&#65533;&#65533;:t&#65533;&#65533;&#611;g&#65533;>~&#65533; 
&#65533;&#65533;&#990;<x&#65533;&#1297;&#65533;&#65533;&#65533;l&#1980;i&#65533;&#65533;&#65533;&#65533;&#65533;&#465;#8 0&#65533;9&#65533;c&#65533;>&#65533;&#65533;&#65533;@&#65533;&#65533;&#206;9&#17443;&#65533;<.&#65533;&#207;>&#753915;:&#65533;&#65533;&#207;@&#65533;DA	&#65533;	&#65533;=&#65533;&#65533;&#65533;&#65533;o&#65533;Q&#65533;5<&#65533;D[&#65533;c(&#65533;&#65533;!&#65533;\p&#65533;&#65533; "&#65533;P&#65533;
0&#65533;&#65533;&#208;H.&#65533;DS6Z&#65533;KS>&#65533;&#65533;E&#65533;&#65533;2YD9$&#65533;Fi&#65533;&#65533;E&#65533;\&#65533;&#65533;&#65533;$&#65533;D)&#65533;+B&#65533;<DM&#65533;B&#65533;&#65533;&#65533;4&#65533;&#65533;4&#65533;`4&#65533;8&#65533;&#65533;:&#65533;`&#65533;8&#65533;&#65533;&#65533;&#65533;CL&#65533;&#65533;@Id+B|1&#65533;&#65533;&#65533;o&#65533;3&#65533;9&#65533;H&#65533;>(&#65533;n&#65533;A#&#65533;&#65533;&#65533;
-&#65533;X&#65533;B?a&#65533;J:&#65533;m&#65533;J&#65533;&#65533;dJ*&#65533;$ZK*&#65533;+&#65533;E&#65533;0&#65533;7&#65533;p&#65533;&#65533;&#65533;uc>7(&#65533;&#65533;5&#65533;8&#65533;3&#65533;CD&#65533;=cQF&#65533;`7&#65533;/&#65533; #&#65533;t&#65533; &#65533;0&#65533;0&#65533;&#65533;6#.&#65533;&#65533;B.&#65533;30&#65533;8C6&#65533;S&#65533;1&#65533;&#65533;&#65533;1&#65533;#&#65533;0&#65533;&#65533;"d&#65533;&#65533;&#65533;+&#65533;&#65533;&#65533;
,&#65533;&#1538;/&#65533;&#65533;&#1547;-&#65533;&#65533;&#65533;&#26293;&#65533;"&#65533;1&#65533; C&#65533;&#65533;&#13010;&#65533;&#65533;&#65533;&#65533;&#65533;S&#65533;B
(:{b&#65533;&#65533;-&#65533;-#j&#65533;&#624;_w&#65533;&#65533;4&#65533;&#65533;&#1938;&#65533;(Ckz&#65533;&#65533;&#65533;^&#65533;y&&#65533;]&#65533;&#65533;(&#65533;4&#65533;&#65533;73&#65533;&#65533;2&#1192;4o&#65533;&#65533;&#65533;&#65533;&#65533;&#65533;ba/&#1558;&#65533;&#65533;&#65533;C`&#65533;.&#65533;q&#65533;&#65533;sc&#65533;E&#1376;&#65533;x-C&#65533;v&#65533;&#65533;&#65533;&#65533;=&#65533;&#1219;8&#65533;&#65533;x&#65533;&#65533;	&#65533;&#65533;N&#65533;6&#65533;(C0&#65533;X&#65533;&#65533;&#65533;&#856;&#65533;_&#65533;&#65533;]&#65533;&#65533;)&#65533;&#65533;&#65533;&#65533;XN8&#65533;Wk&#65533;&#65533;eW&#65533;&#65533;&#974;&#65533;`&#65533;+Z&#65533;&#65533;VT1&#65533;L)%"RF&#65533;,&#65533;&#65533;#&#65533;&#65533;O&#65533;W^a&#65533;&#65533;Nj	&#65533;Yp:&#65533;&#65533;&#65533;[9&#65533;zW`&#65533;&#65533;&#65533;&#65533;h&#65533;-d&#65533;
V&#65533;1&#65533;(bs	jM&#65533;@S!(6&#65533;D#&#65533;&#65533;J#&#65533;e9&#65533;&#65533;&#65533;&#65533;&#148;iE&#65533;&#65533;&#65533;K%2&#65533;&#65533;KhB&#65533;ZMGH
Ot&#65533;0&#1298;&#65533;"&#65533;p&#65533;* >&#65533;&#65533;&#65533;%&#65533;M&#65533;B&#65533; &#65533;"&#65533;Q&#65533;&#65533;&#65533;B(&#65533;W&#65533;
%61
S&#65533;&#65533;!D	5&#65533;	&#65533;&#1094;&#65533;&#65533;&#65533;(:Q&#65533;F&#65533;tkX&#65533;&#65533;&#65533;&#65533;8&#65533;&#65533;Vp&#65533;&#65533; -&#65533;&#65533;[&#65533;+&#65533;&#65533;p.K&#65533;0&#65533;&#65533;&#65533;&#263;<&#1057;&#65533;&#65533;B&#65533;&#65533;&#1414;&#65533;L&#65533;&#65533;&#65533;&#65533;&#65533;&#32165;&#65533;?Vh9&#65533;&#65533;&#65533;&#65533;&#65533;&#65533;!(&#65533;A&#65533;&#65533; &#65533;&#65533;&#65533;&#65533;}p d&#65533;"Z&#65533;&#65533;=&#65533;&#65533;T&#65533;&#65533;&#65533;9&#65533;AF&#65533;C0&#65533;&#65533;&#65533;&#65533;5&#65533;<'&#65533;&#65533;&#65533;0&#65533;"&#65533;&#65533;5&#65533;A&#65533;j&#65533;&#65533;&#65533;@K&#65533;&#768;C@"&#65533;9&#65533;EF&#65533;0m&#65533;My"&#1097;@Y&#65533;D&#65533;&#65533;&#65533;&#65533; [vHF&#65533;&#65533; &#1126;Fd&#65533;|`&#65533;&#65533;8Lk&#65533;^&#65533;&#65533;g&#65533;5&#65533;k&#65533;&#65533;e&#65533;&#65533;&#65533;E&#65533;&#771;&#65533;&#65533;L&#65533;&#65533;2D,&#65533;&#65533;&#65533;&#65533;&#65533;&#65533;@  A
^ &#65533;&#65533; C&#65533;&#65533;&#65533;&#65533;&#65533;1&#65533;&#65533;x&#65533;&#65533;&#65533;&#65533;CX0&#65533;Q&#65533;&#65533;&#65533;&#65533;'&#65533;!>l&#65533;&#65533;&#65533;&#65533;5&#65533;&#65533;&#65533;j&#65533;&#65533;&#65533;&#65533;&#65533;']fp^&#65533;P&#65533;,8&#65533;jW&#65533;Lf&#65533;&#65533;{u&#65533;v&#65533;b&#65533;&#736;&#65533;&#65533;8&#65533;&#65533;q@&#65533;&#1413;&#65533;E&#65533;8d&#65533;&#65533;h&#65533;&#65533;&#65533;e&#65533;
EkY&#384;2x&#65533;dI&#65533;&#65533;&#65533;&#65533;&#65533;&#65533;*&#65533;5_&#65533;&#65533;&#65533;6-L&#65533;
Y &#65533;0&#65533;#8&#65533;N&#65533;&#65533;&#65533;&#65533;9&#201;!&#65533;\5&#65533;W#&#65533;&#65533;V&#65533;yl;&#65533;&#65533;&#65533;/&#65533;&#65533;qd&#65533;&#1784;D &#65533;&#65533;vh&#65533;&#65533;&#65533;6&#65533;&#65533;TR&#65533;T&#65533;&#65533;&#65533;w[&#65533;}&#65533;h`mt&#65533;3&#65533;&#1774;&#65533;>p&#65533;~&#65533;7&#65533;&#65533;"&#65533;>[&#65533;&#65533;%&#65533;&#65533;K&#65533;	&#65533;&#65533;&#65533;&#65533;:&#65533;Wn<&#65533;k&#65533;j[u&#65533;&#65533;&#65533;&#65533;&#65533;&#65533;&#65533;&#65533;l&#65533;&#65533;/IPt&#65533;&#65533;S&#1791;&#65533;G;&#65533;&#65533;&#65533;&#65533;o*&#65533;&#65533;.&#65533;&#65533;&#65533;K`&#65533;B!
n&#133;&#65533;&#65533;&#65533;'
3&#65533;&#65533;&#65533;&#65533;"&#65533;8&#65533;*&#65533;W[&#65533;&#65533;&#376;&#65533;&#65533;,`&#65533;&#65533;&#65533;&#65533;8&#333;s&#65533;&#65533;!&#1608;&#65533;32&#65533;&#65533;v&#65533;0&#65533;&#65533;&#65533;a&#65533;BH&#65533;D&#65533;&#65533;Qy4&#65533;>&#65533;(<}&#65533;&#65533;e]&#65533;&#65533;&#65533;&#65533;%&#65533;&#65533;&#65533;&#65533;H%b&#65533;Ma2aCN&#65533;F	Em&#65533;,&#65533;c&#65533;&#65533;&#65533;&#1027;&#65533;F&#65533;&#65533;&#65533;&#65533;&$&#65533;	N0&#65533;v &&#65533;tr&#65533;&#65533;JT&#65533;B(B&#65533;&#65533;&&#65533;&#65533;,faexi
&#65533;+q&#65533;M&#261;&#65533;0&#65533;&#65533; &#65533;C&#65533;bkh&#65533;&#272;*-_&#65533;&#65533;e&#65533;&#157;&#65533;&#65533;&#65533;P&#65533;&#163;m&#65533;g&#65533;&#65533;j+&#65533;5&#65533;J&#65533;G@&#65533;z6&#65533;W&#65533;&#65533;Q&#65533;<8b&#65533;FG&#65533;&#65533;>hG&#65533;&#65533;9&#65533;u&#65533;&#65533;]T&#65533;&#65533;^&#65533;&#65533;&#65533;i&#65533;I&#65533;a&#65533;&#65533;&#65533;3&#65533;{&#65533;&#65533;B:&#65533;&#560;&#65533;(&#65533;3&#65533;x&#65533;Ls?&#65533;&#65533;hA4&#65533;^&#65533;&#65533;S&#65533;	&#65533;&#65533;	&#65533;lwT&#65533;n> &#65533;E&#65533;:&#65533;&#65533;&#65533;E&#1027;*o\x&#65533;&#65533;>1&#65533;=&#1313;\&#1962;&#65533;&#65533;&#65533;#]&#65533;&#65533;!&#65533;tp&#65533;&#65533;&#65533;&#65533; &#65533;&#65533;&#65533;c";$&#65533;&#65533;&#65533;&#65533;@&#65533;&#65533;w&#65533;&#65533;&#65533;&#1089;b&#65533;&#65533;j&#65533;&#65533;&#65533;&#65533;,pAd`&#65533;&#65533;@2&#65533;&#65533;&#65533;-&#65533;&#65533;x &#65533; D&#65533;JAz.&#65533;&#65533;&#65533;&#903;&#65533;&#65533;&#65533;&#65533;&#65533;8&#65533;&#65533;Z&#65533;v&#65533;w&#65533;tn;&#65533;^V&#65533;Hd&#65533;&#65533;Z&#1456;~i!-c&#65533;&#65533;0&#65533;v!*m&#65533;
&#65533;&#65533;&#65533;&#65533;2&#65533;&#65533;l(&#65533;&#65533;6(H&#65533;&#65533;^YV&#65533;w&#65533;&#65533;&#65533;*m&#65533;@&#65533;'&#65533;&#65533;G&#65533;B&#65533;1&#65533;&#65533;&#65533;&#65533;a&#65533;B&#65533;&#65533;x&#65533;r&#65533;
M0&#65533; |&#65533;&&#65533;&#65533;^&#65533;&#965;&#65533;&#65533;&#65533;&#65533;&#65533;ht&#65533;S)&#65533;&#65533;+&#65533;&#65533; g&#65533;n&#65533;&#65533;&#34991;&#65533;&#65533;&#65533;(J&#65533;-jy&#65533;&#65533;&#65533;&#65533;w&#65533;&#65533;Nch&#65533;%&#65533;&#65533;t&#65533;&#65533;q&#65533;&#65533;5FA&#65533;K&#667;&#65533;&#65533;A&#65533;&#65533;y&#65533;?&#65533;1&#65533;&#65533;A&#65533;&#65533;&#65533;9i;/5&#65533;&#65533;a&#65533;&#65533;&#65533;-&#65533;/&#65533;&#65533;*p&#65533;&#65533;&#1090;&#65533;&#65533;&#65533;&#65533;+5H6&#601;&#65533;&#65533;&#65533;&#65533;+&#65533;&#65533;2&#1067;&#65533;&#65533;&#65533;&#65533;&#65533;&#65533;	&#65533;&#65533;&#65533;&#65533;&#65533;L&#65533;&#65533;1&#65533;f&#65533;&#65533;Gx&#65533;eABL(#&#65533;&#65533;&#65533;&#65533;&#65533;&#65533;&#65533;q&#65533;Y&#65533;&#65533;&#65533;	O&#65533;&#65533;&#65533;&#65533;(M 5&#65533;&#65533;&#65533;L&#65533;0,31y&#65533;i&#65533;&#65533;&#65533;:&#65533;&#65533;;w&#65533;&#65533;#&#65533;7&#65533;&#65533;>&#65533;Ch&#65533;H&#65533;&#65533;I&#65533;&#65533;G0&#65533;&#65533;C4C&#65533;f&#65533;&#65533;NHd&#65533; OP&#65533;&#65533;O&#65533;&#65533;?&#65533;&#65533;&#65533;h&#65533;D&#65533;8&#65533;)(&#65533; " &#65533;&#65533;L&#65533;,%&#65533;#&#65533;&#65533; H)&#65533;&#65533;&#907;&#65533;7&#65533;&#65533;=0I&#65533;&#65533;$[&#65533;?a&#65533;C0C&#65533;E02I71&#65533;Ai$8X&#65533;1H-&#65533;&#1625;&#65533;&#65533;-&#65533;&#65533;&#65533;&#65533;&#65533;&#1112;2&#65533;&#65533;08&#65533;dC&#65533;)&#65533;&#65533;P(8&#65533;&#65533;@:&#65533;&#65533;8&#65533;&#65533;f&#65533;6r&#65533;&#65533; &#65533;&#65533;H&#65533;&#65533;&#65533;>`&#65533;w\)3?xGY&#65533;@87t#?&#65533;&#65533;&#65533;&#65533;&#65533;&#165;&#65533;&#167;ns&#65533;\Z1/5&#65533;&#65533;0&#65533;!&#65533;>&#65533;&#65533;&#65533;&#65533; &#65533;k&#65533;&#65533;-(9&#65533;&#65533;&#65533;&#65533;:\&#65533;v:&#65533;&#65533;#&#65533;&#65533;&#65533;@&#65533;Q&#65533;&#65533;&#65533;8 &#65533;,&#65533;&#65533;&#65533;&#65533;&#65533;.0&#65533;&#65533;&#65533;&#1297;&#65533;X&#65533;8&#65533;&#65533;C&#65533;7&#65533;&#65533;;&#65533;&#65533;&#65533;&#65533;6&#65533;&#65533;G&#1742;r&#65533;&#65533;&#65533;%J&#65533;>a/&#65533;&#65533;%&#65533;`&#65533;tAjL&#65533;&#65533;"&#65533;&#65533;@&#65533; K&#65533;&#65533;&#65533;0 &#65533;&#65533;&#65533;&#65533;&#65533;&#65533;s9&#65533;&#65533;,|&#65533;&#65533;&#65533;	&#65533;E&#65533;J&#65533;&#65533;\&#65533;|&#65533;&#65533;&#32878;&#1426;&#65533;R0`&#65533;=&#65533;%&#65533;&#65533;&#65533;X&#65533;&#65533;&#65533;&#65533;	&#65533;&#65533;j2&#65533;&#65533;&#65533;&#764;&#65533;2&#65533;&#65533;&#65533;&#65533;&#65533;>&#65533;z&#65533;&#1329;&#65533;&#65533;l.3H@L&#65533;u&#65533;&#65533;&#1603;&#65533;&#1452;&#65533;(&#65533;&#65533;,&#65533;&#65533;&#313;&#65533;&#564;&#65533;+&#675;&#65533;&#65533;&#65533;&#65533;&#65533;&#65533;&#65533;[&#65533;&#65533;A<&#65533;Y-&#65533;&#65533;&#65533;p&#65533;3&#65533;.5&#65533;&#65533;&#65533;GY&#65533;&#65533;&#65533;&#13903;&#65533;l&#65533;{3&#65533;
&#65533;-&#65533;&#65533;&#65533;&#65533;T&#65533;&#65533;&#65533;&#65533;;&#65533;&#65533;&#65533;&#65533;;&#65533;k&#65533;&#65533;I&#65533;&#65533;&#65533;p&#65533;&#65533;&#65533;J?&#65533;&#65533;<&#65533;B&#65533;f&#65533;%&#65533;&#65533;&#65533;6&#65533;&#65533;&#65533;/&#65533;&#65533;*&#65533;&#65533;&#65533;&#65533;5XK&#65533;&#65533;&#65533;.&#65533;9&#65533;&#65533;(&#65533;&#65533;&#65533;2p-&#65533;Q&#65533;&#65533;&#65533;@&#35455;&#65533;&#65533;A&#65533;&#65533;A&#65533;&#65533;&#538;&#154;&#65533;&#65533;&#65533;&#65533;4,.X&#65533;~B=|&#65533;+RD&#65533;&#65533;Eh&#65533;9&#65533;QF&#65533;QFx&#65533;&#65533;p
#d1&#65533;P&#65533;Bj&#65533;&#65533;`V&#65533;ExQ$&#65533;&#65533;1y'y&#65533;(z&#1667;;&#65533;@&#65533;&#65533;&#65533;&#65533;/X&#65533;&#65533;&#1624;h&#65533;~&#65533;&#1003;&#65533;&#65533;K&#65533;Z&#65533;&#65533;&#65533;&#65533;&#65533;&#65533;&#65533;&#65533;W&#65533;&#65533; &#65533;&#65533;&#65533;&#522;C&#65533;&#65533;&#65533;&#65533;CP&]&#65533;=&#65533;3&#65533;(h>&#65533;3!2$&#65533;&#65533;&#65533;:&#65533;"&#65533;&#65533;#&#65533;&#65533;+p&#65533;&#65533;&#65533;&#931;,&#65533;B &#65533;d&#65533;^
&#65533;N]/7&#65533;&#65533;&#65533;&#65533;|&#65533;&#65533;Y&#65533;'&#65533;&#65533;*@&#65533;&#770;~&#65533;>&#65533;&#65533;F&#65533;;O&#65533;J&#65533;&#65533;&#65533;&#65533;&#590;&#65533;&#1377;6&#65533;&#65533;&#65533;9r&#65533;r&#65533;@akGcB&#65533;T&#65533;&#65533;|L&#65533;IC&#65533;'&#65533;%&#65533;}&#65533;&#65533;ee&#65533;u&#65533;1:&#65533;S&#65533;&#65533;U&#65533;M&#65533;&#1730;'@&#65533;CU$`T&#1537;H8&&#65533;&#65533;&#65533;9p{&#65533;&#65533;&#65533;G=&#65533;&#65533;20U&#65533;&#65533;I&#65533;0&#65533;'&#65533;M) -&#65533;&#65533;Z+&#65533;&#65533;&#65533;&#65533;xQ&#65533;&#65533;_&#65533;I&#65533;a<&#65533;6	&#65533;&#65533;Pe&#65533;s&#65533;&#65533;ya&#65533;&#65533;9`&#65533;|&#65533;&#65533;&#65533;1&#65533;&#65533;(H&#65533;"'&#65533;&#65533;&#1537;&#65533;8p"%&#65533;&#65533;+8&#65533;+&#65533;&#65533;&X,&#65533;&#65533;9&#65533;I&#65533;&#65533;A&#65533;&#65533;&#65533;&#215;&#65533;&#65533;}&#65533;5&#65533;&#65533;&#65533;&#65533;i&#65533;&#414;&#259;8&#65533;u&#65533;&#65533;&#65533;&#1629;&#65533;P.&#65533;&#65533;&#65533;&#65533;&#65533;&#65533;&#65533;&#65533;+&#65533;&#65533;*hM&#65533;-&#65533;&#65533;]&#65533;&#65533;&#1666;&#65533;K&#65533;&#65533;=&#65533;jF&#65533;&#65533;<&#65533;[&#65533;&#65533;&#65533;&#65533;+&#40652;&#65533;&#65533;&#65533;L&#65533;&#65533;&#65533;&#65533;b&#65533;Y&#65533;-x&#65533;&#65533;&#65533;f&#65533;-8U&#65533;&#65533;&#65533;i&#65533;&#1215;&#65533;a&#65533; &#65533;$&#65533;a&#65533;&#65533;=F&#65533;q&#65533;&#65533;&#65533;&#65533;&#65533;&#65533;&#65533;N4&#65533;U&#65533;&#65533;&#1260;&#65533;&#65533;@&#65533;&#65533;QN`E&#65533;&#65533;&#1589;&#65533;&#65533;&#65533;&#65533;O&#65533;&#65533;&#65533;&#52368;&#65533;&#33682;-0&#65533;&#65533;&#65533;/,&#65533;&#65533;&#65533;9(&#65533;&#65533;&#65533;&#65533;&#65533;&#65533;&#65533;&#65533;yAZ&#65533;&#65533;M&#659;&#65533;&#65533;&#65533;&#65533;x&#65533;&#65533;&#65533;4&#1551;m&#65533;I&#65533;&#65533;*Da&#65533;&#65533;WZ{&#65533;I&#65533;?&#65533;'&#65533;&#65533;&#65533;C8&#65533;+&#65533;&#65533;"`5&#65533;&#65533;x&#65533;&#65533;;&#1876;*;&#65533;*#6&#65533;;&#65533;&#65533;I&#65533;1- A,&#65533;&#65533;a&#65533;"h&#65533;$&#65533;&#65533;&#65533;`)&#65533;&&#65533;&#65533;&#65533;&#65533;	&#65533;&#65533;q<8&#65533;B&#65533;&#65533;~&#65533;CJ&#65533;IXR"&#65533;Z&#65533; &#65533;&#65533;5&#65533;Y&#65533;qGY55&#65533;&#65533;&#65533;D&#65533;&#65533;#&&H!(&@&#65533;OD&#65533; &#65533;&#65533;&#65533;&#65533;*&#65533;&#65533;&#65533;q=?&#65533;Gr&#65533;}&#767;&#65533;&#65533;&#65533;*&#65533;&#65533;&#65533;+&#65533;*,&#65533;&#65533;&#65533;B&#65533;$&#65533;,!&#65533;"p)&#65533;&"&#65533;L&#65533;&#65533;&#65533;\&#1666;&#1236;&#1597;&#65533;u1&#65533;6@H&#65533;dJ&#65533;&#65533;&#65533;n&#1901;r&#65533;&#65533;NR&#65533;w&#65533;&#65533;CrGY&#65533;`&#65533;9&#65533;&#65533;U&#65533;A@&#65533;&#65533;G@&#65533;&#65533;9&#65533;J>&#65533;&#65533;d&#65533;dP&#65533;P&#65533;4X(r&#65533;&#65533;w&#65533;&#1492;&#65533;&#65533;M&#770;Bs&#1625;"&#65533;*N&#65533;&#65533;&#65533;&#65533;&#65533;&#65533;&#65533;&#65533;@dD,)&#65533;`D;&#65533;'&#65533;&#65533;(`f)&#65533;Y+&#65533;&#65533;r&#65533;&#65533;&#65533;&#65533;`&#65533;&#65533;NM&#65533;&#65533;&#655;Ea-&#65533;&#65533;&#65533;&#65533;B&#65533;X&#65533;&#65533;qn&#65533;J&#65533;p,&#65533;&#65533;&#65533;&#65533;&#65533;&#65533;&#65533;&#1562;&#65533;y&#65533;/0NDC&#65533;A&#739;%&#65533; E'@&#65533;(Hc)h"&#65533;&#2417;&#65533;+&#65533;-X&#65533;3&#65533;&#65533;+A&#65533;Z&#65533;&#65533;&#65533;&#1111;&#65533;&#65533;&#65533;&#65533;&#65533;&#65533;E&#65533;&#65533;&#65533;&#65533;&#65533;5(&#65533;I&#65533;&#65533;u&#65533;&#65533;d&#65533;&#65533;Mff&#65533;&#65533;&#65533;&&#65533;&#65533;8f&#65533;fV"&#65533;)d&#65533;&#65533;+&#65533;&#65533;&#65533;&#794;*&#65533;&#8383;&#65533;&#65533;&#65533;&#65533;*&#65533;&#65533;&#65533;@&#65533;\"p&#65533;&#744;&#65533;Y&#65533;N+|*&#65533;&#65533;&#65533;&#65533;A&#65533;&#65533;&#65533;B<&#65533;O&#65533;&#65533;&#65533;i&#65533;&#808;&#65533;&#65533;&#65533;&#65533;&#65533;iA&#65533;a&#1402;2&#65533;&#65533;&#65533;<&#65533;&#65533;-&#65533;c&#65533;&#65533;J&#65533;)&#65533;&#65533;&#65533;&#65533;&#65533;&#65533;&#65533;=k&#65533;l&#65533;&#65533;&#65533;&#65533;nY&#65533;9&#65533;&#65533;&#50840;&#65533;",&#65533;VNfS&#65533;&#65533;n<&#65533;&#1426;&#65533;si&#65533;*.&#65533;&#65533;=&#65533;F&#65533;&#65533;&#65533;&#65533;w&#65533; &#65533;.&#65533;x&#65533;-&#65533;&#65533;&#65533;&#65533;.FAn0C
~&#65533;&#65533;P&#65533;&#65533;H;&#65533;R&#65533;J&#398;&#65533;&#65533;M}9&#65533;&#676;&#65533;&#65533;&#54427;&#65533;	&#65533;&#65533;&#65533;-@&#65533;&#65533;UU,&#65533;&&#65533;M&#65533;&#65533;n&#65533;QU&#65533;$&#65533;0P&#65533;jT&#65533;&#65533;&#65533;&#65533;&#65533;&#65533;&#65533;1HI<&#65533;4C@&#65533;D&#65533;
1`&#65533;%`&#65533;8*,&#65533;&#1154;0&#65533;oa&#65533;4F&#65533;&#65533;&#65533;'P&#65533;&#65533;Z'&#65533;&#65533;D5#X&#65533;'&#65533;#&#65533;#&#65533;&#65533;c&#65533;<&#1684;.&#65533;&#65533;&#65533;&#65533;	&#65533;&#65533;&#65533;i'&#65533;Cs& &#65533;&#65533;&#65533;&#65533;6%&#65533;,&#65533;R&#65533;&#65533;&#65533;hTF&#65533;1_&#65533;&#65533;&#1723;&#65533;&#65533;`}6h+&#65533;G&#65533;	Vb&#65533;&#65533;{&#65533;VF&#65533;&#65533;&#65533;XV&#65533;mO6&#65533;&#65533;Q&#65533;a&#65533;&#292;&#65533;n&#65533;R&#65533;&#65533;&#65533;&#65533;&#65533;&#321;.jT&#65533;&#65533;&#1487;&#65533;. &#65533;&#65533;&#65533;&#65533;&#34456;&#65533;s&#736;	&#65533;&#65533;&#65533;)h&#65533;4~w*&#65533;>&#65533;&#1341;&#65533;&#65533;&#65533;&#65533;&#65533;&#65533;+&#1867;\5&#65533;6:&#65533;.n&#65533;^p&#939;3&#65533;&#65533;&#825;&#65533;&#13336;d&#65533;^&#65533;d6&#65533;&#65533;&#65533;&#65533;Q&#65533;&#65533;&#65533;&#65533;&#237;&#170;&#65533;$p&#65533;"&#65533;&#65533;&#65533;M'&#65533;f&#65533;&#65533;*u[D&#65533;cU-&#65533;&#65533;<Wk&#65533;,P&#65533;Y&#65533;1u&#65533;&#65533;e&#65533;&#65533;&#65533;c&#65533;/&#65533;F-&#509;&#65533;&#34026;&#65533;&#65533;<&#65533;]<&#65533;&#65533;9&#65533;&#65533;'&#65533;&#65533;Cm&#65533;64)&#65533;h&#65533;,&#65533;&#1149;&#65533;D&#65533;&#65533;&#65533;&#65533;[&#1745;&#65533;&#65533;&#65533;&#65533;&#65533;&#65533;Q&#65533;90&#65533;&#65533;1&#65533;&#65533;&#1783;&#65533;N&#65533;v=&#65533;&#65533;R&#65533;a&#65533;GW&#65533;&#65533;~&#65533;f&#65533;&#65533;&#65533;&#65533;z&#65533;M&#65533;&#65533;&#65533;]&#65533;&#65533;L&#65533;a&#65533;&#65533;@&#65533;&#65533;&#65533;&#65533;&#65533;&#65533;&#65533;&#65533;&#65533;&#42331;&#65533;&#65533;X&#65533;&#65533;&#65533;&#207;&#65533;&#65533;&#65533;xV&#65533;&#65533;]&#65533;&#65533;&#65533;&#65533;P&#353;&#65533;&#65533;&#65533;U&#65533;I&#65533;&#65533;&#65533;&#65533;K&#65533;Z&#65533;&#65533;t&#41283;&#65533;&#65533;&#65533;_&#65533;t&#65533;)&#65533;
T&#65533;&#65533;&#65533;6&#65533;&#65533;&#65533;&#1041;=&#65533;&#65533;	&#65533;&#65533;@&#65533;&#804;6&#65533;&#65533;&#65533;&#65533;&#65533;:&#65533;JY&#65533;&#65533;&#65533;GA&#65533;&#65533;&#65533;&#65533;&#65533;T(&#65533;s*&#65533;&#65533;&#63277;&#65533;&#65533;k&#65533;&#65533;&#65533;W&#65533;&#65533;&#539;j&#65533;&#65533;<&#65533;JI&#65533;8=&#65533;6,&#65533;hcV&#65533;G&#65533;(Q&#65533;;p&#65533;&#65533;&#65533;0 &#65533;&#65533;&#65533;&#65533;&#65533;&#1932;e&#65533;M&#65533;h&#65533;Qr&#65533;DTuf&#65533;&#601;&#65533;9{&#65533;M&#65533;&#65533;&#65533;k&#65533;&#65533;&#65533;{A&#65533;6s&#65533;&#21992;&#65533;(&#1068;&#65533;&#65533;G&#65533;W&#1474;+&#65533;&#65533;h&#65533;&#65533;{&#65533;2&#65533;&#65533;&#65533;&#65533;&#65533;1&#65533;&#65533;&#65533;$&#65533;&#65533;&#65533;FEn&#65533;&#65533;H&#65533;&#65533;mA&#65533;QNL{*C&#65533;&#65533;N$9%&#65533;G&#65533;0~&#65533;&#65533;Xf&#65533;&#65533;&Q&#792;&#65533;el&#65533;&#65533;&#65533;&#65533;A&#65533;8&#1576;Y5&#65533;&#65533;VPA&#65533;$&#65533;&#65533;]Q5&#65533;&#65533;&#65533;+&#65533;j&#65533;|A&#65533;&#65533;&#65533;&#65533;&#65533;&#65533;&#65533;&#65533;&#65533;wp&#65533;&#65533;P&#65533;&#65533;1&#65533;&#65533;&#65533;&#65533;&#65533;&#65533;&#65533;6p&#65533;q3&#65533;4f&#928;a&#65533;&#65533;&#65533;C5g&#920;Y&#65533;F&#65533;8p&#1712;Y#&#65533;&#65533;*F&#65533;9e&#65533;0[&#65533;h&#65533;&#65533;&#65533;K.Y&#65533;<&#65533;RE&#65533;&#65533;[&#65533;P&#65533;&#65533;eLE&#65533;Z&#65533;D)
J*Y&#65533;pC&#65533;L2O&#868;&#65533;HU&#65533;&#65533;a&#65533;p&#65533;re&#65533;&#65533;&#65533;=wN&#65533;&#65533;SJQ)JgN&#65533;&#65533;&#65533;--U&#65533;\&#65533;B&#65533;h&#65533;"C&#65533;8&#65533;R&#65533;&#65533;&#65533;&#1686;0&#65533;&#65533;&#65533;Jf&#65533;/a&#65533;&#65533;&#6803;)&#65533;1`&#65533;&#65533;&#65533;&#65533;p4j6o^&#65533;M3&#65533;&#65533;&#305;3&#65533;&#65533;1&#65533;&#65533;&#65533;&#65533;&#65533;&#65533;)&#65533;.N&#65533;&#65533;Y&#230;&#859;&#65533;lrkds&&#65533;&#65533;R&#732;&#65533;&#65533;&#65533;&#65533;ssd&#65533;&#65533;&#65533;&#65533;8s&#65533;&#65533;&#65533;c&#1870;&#65533;w&#65533;&#513;&#65533;Q&#65533;g3&#65533;w&#65533;)&#65533;Q&#65533;&#1050;&#65533;&#595;&#65533;&#65533;8o&#65533;C|&#65533;&#65533;&#65533;&#65533;&#65533;&#65533;&#65533;&#65533;&#65533;O{&#65533;&#65533;&#65533;z&#65533;&#65533;&#65533;AFr&#1281;&#65533;z&#65533;`&#65533;ypGv&#65533;&#65533;&#65533;&#65533;Cmd&#65533;|r&#65533;&#65533;]wntd&#65533;&#65533;7&#65533;gi&#65533;&#65533;P&#65533;E&#65533;w&#65533;A&#65533;|&#873;(i&#65533;V_Gg&#65533;]t&#65533;Eb&#65533;&#65533;&#65533;_&#65533;1&#65533;`&#65533;&#65533;PJ&#65533;ev&#65533;[Yf&#65533;rVMt&#65533;a`0&#65533;&#65533;p)&#65533;&#65533;&#65533;Y&#65533;&#65533;X&#65533;MJ&#65533;Tcl&#325;D&#65533;agy&Y&#65533;Wq&#65533;&#1992;p&#65533;GF_t&#65533;&#65533;UTa&#65533;Y^&#65533;&#65533;Ftr&#65533;!&#458;i&#65533;&&#65533;\&#65533;D&#354;&#65533;&#65533;&#65533;Ej&#65533;&#65533;QPPa&#65533;W&#65533;&#65533;*OQ8&#65533;DV,&#65533;d&#65533;O&#65533;d$&#65533;]&#65533;tdpR5&#65533;&#65533;hH&#1413;&#65533;&#65533;yX&#65533;&#65533;&#65533;&#65533;UV,&#65533;SLu&#65533;(&#65533;&#65533;.&#65533;&#65533;u&#65533;)&#65533;&#65533;)&#65533;-&#65533;D'Z~&#65533;Ad\*6(i&#65533;&#65533;Q&#65533;&#65533;|&#65533;&#65533;&#65533;Wc&#65533;&#65533;&#65533;	&#1672;&#65533;&#65533;N8/&#65533;&#65533;&#65533;&#65533;n&#65533;&#65533;a&#65533;5&#65533;Gj(TFJ^lqd&#1606;&#65533;b&#65533;&#65533;	&#65533;i&#65533;&#65533;&#65533;&#65533; K&#65533;&#65533;&#65533;&&#65533;&#65533;o&#65533;1&#65533;&#65533;j&#65533;jn`u&#65533;b&#65533;Fp!&#1782;F&#65533;&#65533;&#65533;&#680;&#53646;&#65533;&#65533;&#65533;]&#65533;1&#484;p&#65533;&#65533;}'&#65533;'&#65533;6&#1409;&#65533;rp&#65533;.&#65533;&#65533;&#65533;&#65533;r&#65533;&#65533;&#65533;&#65533;&#65533;&#65533;&#65533;Fsgt&#65533;&#65533;u~!&#65533;-]a&#65533;[&#65533;}&#1132;&#65533;p&#65533;&#65533;it&#65533;^&#65533;&#65533;&#65533;QRTa&#65533;S&#65533;&#65533;	hP&#65533;&#65533;&#65533;q&#65533;&#65533;&#65533;K,&#65533;&#65533;R&#65533;&#65533;&#65533;m&#65533;]I}j&#65533;&#65533;R&#65533;U&#65533;G9&#65533;&#65533;F$&#65533;&#65533;~&#65533;El&#65533;:IFEq&#65533;&#65533;&#65533;N;&#65533;EfQwN&#65533;&#65533;*&#65533;!&#65533;&#65533;P&#65533;j&#65533;X&#65533;Dq.&&#65533;#[d&#65533;v&#65533;a&#65533;&#65533;mT&#65533;INy&#65533;&#65533;&#65533;sk&#65533;!&#65533;)&#65533;&#65533;H&#65533;&#65533;r&#1564;&#65533;&#65533;B2Fl&#65533;&#65533;2&#65533;@2&#65533;E&#65533;&#65533;CwX&#65533;5&#65533;&#65533;gy&#65533;&#65533;&#65533;&#65533;&#65533;@&#65533;=-f&#65533; &#65533;2&#65533;&#65533;&#258;&#65533;{&#1480;2H&#65533;&#65533;&#65533;&#65533;j[&#65533;p&#65533;&#65533;&#65533;!&#65533;@&#65533;T&#800;&#65533;&#65533;I&#837;&#995;n$5&#65533;&#65533;G>&
&#65533;&#65533;<&#65533;&#65533;&#65533;U&#65533;>
I&#65533;&#65533;&#65533;-&#336;&#65533;pFz&#65533;&#65533;n&#65533;E-qz&#65533;"&#65533;s&#65533;&#136;	JL"&#65533;&#65533;&#65533;&#65533;D]%*&#65533;&#65533;&#65533;&#65533;z&#65533;&#65533;&#65533;&#65533;yS&#674;x@&#65533;&#65533;&#65533;&#65533;3pH[r&#65533; &#65533;&#65533;&#65533;o9&#65533;Sh|&#65533;&#65533;*d&#65533;&#65533;&#65533;d&#65533;)D&#65533;&#65533;+e&#65533;&#65533;\&#65533;&#65533;&*PT&#65533;&#65533;&#65533;&#65533;&#65533;&#65533;x&#65533;[&#65533;&#65533;	&#65533;6
FjPM&#65533;&#288;&#65533;&#65533;8&#65533;g+&#65533;|&#65533;&#65533;&#65533;&#65533;PB&#65533;&#65533;&#65533;&#65533;b&#65533;2J6&#65533;b_&#65533;M'K	$ Ej]r&#65533;&#65533;&#65533;>&#65533;@&#65533;Z&#65533;&#65533;&#65533;&#65533;&#65533;=&#65533;&#65533;~8&#1084;hd=T&#65533;_&#65533;&#65533;&#65533;5&#65533;&#65533;;&#65533;k^zpO&#65533;ntB&#65533;&#65533;y&#65533;&#65533;%H&#65533;&#65533;(&#65533;l&&#65533;y&#65533;&#65533;&#65533;&#65533;4&#65533;&#65533;ju&#65533;@&#65533;S&#65533;&#65533;&#65533;&#65533;u8&#65533;&#65533;&#65533;&#65533;8dj&#65533;Z&#65533;&#65533;c&#65533;mjv&#65533;&#65533;&#65533;&#65533; Ap&#65533;}(&#65533;&#65533;&#65533;&#65533;Nh&#1953;@&#65533;&#65533;3&#65533;&#65533;&#65533;a&#65533;&#65533;H&#65533;&#65533;Q&#65533;i&#65533;Z2kDA	in]&#65533;&#65533;$wRI/	J&#65533;&#65533;]W&#65533; &#65533;&#65533;&#65533;&#65533;f{tL&#65533;&#65533;&#65533;&#65533;j&#65533;V&#452;#1d,Z&#65533;&#1240;&#65533;&#65533;&#1573;(E&#65533;&#65533;b&#1449;&#65533;&#65533;Ga&#65533;&#65533;&#65533;&#65533;&#65533;(&#65533;R&#65533;&#65533;j&#65533;cH1&#65533;S&#65533;$K,&#65533;&#65533;T&#65533;&#65533;&#65533;c	&#65533;0%o&#65533;U&#65533;&#65533;W&#65533;&#65533;b^&#65533;I'&#65533;B&#769;&#65533;&#65533;|&#65533;&#65533;l&#65533;&#301;&#65533;R{3dYBB&#65533;>&#65533;&#65533;f0&#65533;,/&#255;&#145;&#65533;&#65533;&#1123;jq&#65533;R[&#65533;&#65533;#1&#65533;8&#65533;&#65533;&#1608;&#65533;&#65533;&#65533;% V/K&#65533;&#65533;&#65533;&#65533;&#65533;&#65533;&#65533;&#65533;&#65533;&#65533;/C&#65533;@&#65533;3L`	pH?a&#65533;wZ&#65533;&#65533;&#65533;&#65533;&#65533;s&#65533; &#65533;&#65533;S8`&#65533;L&#65533;&#65533;&#65533;RV&#65533;X&#65533;)O&#65533;r&#65533;&#65533;(&#65533;&#65533;&#65533;&#65533;&#65533;&#65533;&#65533;V/&#65533;&#65533;^)&#65533;c&#65533;&#65533;%~&#65533;&#65533;9:0r&#65533;&#65533;&#65533;&#65533;&#65533;-m&#65533;&#65533;&#65533;&#65533;&#65533;&#65533;,/&#65533;}BC&#65533;T2&#1048;O&#65533;&&#65533;B%&#65533;B&#65533;dxfa&#65533;b&#65533;t&#1326;`&#65533;,]&#65533;1.q&#65533;&#65533;Mnb&#65533;Q&#65533;zV&#65533;&#65533;le&#65533;&#65533;&#65533;&#65533;<:&#65533;r&#65533;&#65533;&#1246;D&#65533;&#525;&#65533;&#65533;sc&#65533;(&#507;&#65533;-O&#65533;\&#65533;&#65533; XC&#65533;YR&#65533;h&#65533;&#65533; &#65533;&#65533;^4&#65533;f&#65533;&#65533;#B&#65533;&#65533;D &#65533;&#1607;? "&#65533; D&#65533;&#65533;&#65533;?&#65533;i	k&&#65533;&#65533;&#65533;&#65533;N&#65533;R&#65533;qNUR&#65533;&#1532;&#65533;N&#65533;)N&#65533;#7G|&#65533;4f&#65533;.&#65533;&#65533;(e&#65533;&#65533;!L&#65533;i&#65533;&#65533;
&#65533;&#65533;<&#65533;&#65533;&#65533;&#65533;`&#65533; :A&#65533;h&#65533;&#65533;&#65533;&#65533;t&#65533;&#65533;&#65533;&#65533;&#65533;?&#65533;&#65533;k^&#65533;&#65533;&:&#65533;&#65533;<&#65533;&#65533;(&#65533;id&#65533;-&#65533;&#65533;a&#65533;&#65533; F&#65533;&#65533;py&#65533;!o%7&#65533;&#65533;Oh&#65533;&#65533;&#65533;8&#65533;&#65533;&#65533;G&#65533;&#65533;k&#65533;&#65533;;-`A&#65533;W&#65533;X&#65533;&#371;=&#65533;spSU]V&#761573;&#941;TuB^&#65533;&#65533;*&#65533;jqx&#65533;&#65533;&#65533;&#65533;.&#65533;&#65533;YQh&#65533;&#65533;&#65533;&#65533;&#65533;&#65533;&#65533;&#65533;4yB&#466;&#65533;+=#.&#65533;&#1814;&#65533;]&#65533;J&#65533;U&#65533;b&#65533;&#1818;&#65533;j&#65533;&#65533;V;&#65533;$>1q&#65533;&#65533;&#65533;H/3`E&#65533;;&#1843;
&#65533;H,&#65533;@&#65533;&#65533;\&#65533;&#65533;&#65533;&#65533;&#65533;t&#65533;4#9&#65533;Pr&#65533;s&#65533;bz&#65533;ys\&#65533;}&#65533;2G&#65533;/d&#246;%c&#65533;&#65533;&#65533;&#65533;A}&#65533;&#65533;c}&#65533;&#65533;k &#65533;&#65533;
C C&#65533;8&#65533;S&#65533;A&#65533;T3&#65533;&#65533;+u&#65533;&#65533;&#65533;&#65533;&#65533;&#65533;9q&#65533;&#65533;&#65533;&#65533;r91P7m;&#65533;W`8&#65533;[q&#65533;&#65533;&#65533;&#65533;&#1322;79,&#65533;:&#65533;&#65533;c&#65533;N&#65533;<&#65533;|+&#65533;&#65533;&#65533;(&#65533;C&#65533;&#65533;&#65533;&#65533;&#65533;&#65533;]&#65533;&#65533;&#65533;&#65533;?C"&#65533;X&#65533;,&#65533;z&#65533;i&#65533;Hl&#65533;9&#65533;&#65533;A&#65533;&#65533;&#65533;f&#65533;f&#65533;&#65533;'&#65533;&#65533;&#65533;>&#65533;&#65533;&#1838;B&#65533;&#65533;&#65533;&#65533;)D3&#65533;&#65533; &#65533;&#12037;&#65533;&#65533;&#65533;.&#65533;H&#65533;j&#65533;:&Kg4&#65533;#Mxh&#65533;X&#65533;"&#65533;!&#65533;&#65533;&#65533; &#65533;&#65533;B $  &#65533;&#65533;&#65533;&#65533;&#65533;&#65533;&#65533;&#65533;&#65533;&#65533;D&#65533;&#65533;Ae&#65533;&#65533;	4DtE&#65533;&#65533;5&#65533;@&#65533;i&#65533;&#65533;r&#65533;H&#65533;&#65533;xPyt&#65533;>Y&#65533;&#65533;&#65533;&#65533;`H&#65533;Y&#65533;]39&#65533;5&#65533;&#65533;A&#65533;]&#65533;,&#65533;W&#65533;&#65533;&#65533;&#1212;&#65533;&#65533;L`&#65533;`&#65533;&#65533;H&#65533;&#65533;AxK&#65533;Fy&#65533;&#65533;9&#65533;&#65533;&#65533;H&#65533;&#65533;h&#65533;&#1198;p&#65533;&#65533;&#65533;C&#65533;&#65533;%&#65533;9&#65533;Z@&#65533;)cx&#65533;]&#65533;DN8I&#65533;&#65533;J&#65533;&#65533;J[LQX&#65533;&#838;d&#65533;&#65533;&#65533;<l&#65533;&#65533;JX[R&#65533;&#65533;&#65533;=`&#65533;ULP&#65533;&#65533;&#40213;&#65533;&#65533;@&#65533;&#65533;4&#65533;&#65533;I&#65533;&#65533;QF*F&#65533;&#65533;&#65533;&#65533;A &#65533;&#61538;&#65533;4E&#65533;&#65533;	&#1829;KG&#65533;G&#65533;&#65533;/&#65533;V.9&#65533;&#65533;|W&#65533;&#65533;&#65533;A&#65533;{U&#910;m&#65533;&#65533;&#65533;x<&#65533;&#65533;&#65533;&#65533;&#65533;&#65533;&#2042;&#65533;A&#65533;`&#65533;&#65533;&#65533;&#65533;&#65533;&#65533;1&#65533;K1x&#65533;L&#65533;N&#65533;&#65533;&#65533;&#65533;G&#65533;xFt&#65533;&#65533;A&#65533;&#65533;&#65533;E!m&#65533;&#65533;f$&#65533;&#65533;D&#65533;E&#65533;Q^&#65533;&#519;&#65533; 	&#65533;Pd&#1103;&#65533;&#65533;&#65533;&#65533;F&#65533;&#65533;&#65533;\&#65533;&#65533;$&#65533;&#320;&#65533;H&#65533;&#65533;&#65533;tD&#65533;&#65533;&#65533;&#470;&#65533;&#65533;&#65533;e!&#65533;p0DVhEdHFdh&#65533;&#65533;&#65533;*-D&#65533;&#65533;L&#65533;?&#65533;&#65533;&#65533;&#65533;lD&#65533;&#65533;&#65533;&#65533;#&#65533;&#65533;	&#65533;$&#65533;&#65533;P&#1352;&#65533;&#65533;D!Hj&#65533;&#65533;(D&#65533;XP&#65533;P&#65533;&#65533;GJ&#65533;&#65533;&#65533;&#65533;&#65533;aT&#65533;&#65533;&#65533;Q&#1426;A&#1494;&#65533;FL][geR&#65533;A&#65533;&#1478;&#65533;a&#65533;&#65533;&#65533;A&#65533;9&#65533;Ye&#65533;H&#65533;&#65533;F&#65533;O&#65533;&#65533;&#65533;
&#65533;1c&#65533;`&#65533;u&#65533;E&#65533;&#65533;A]&#1060;xP&#65533;&#65533;SI&#65533;&#65533; &#65533;!f&#65533;&#65533;.&#65533; &#65533; pb&#65533;&#65533;&#65533;"fb&#65533;&#65533;&#65533;H&#65533;&#520;&#65533;&#65533;&#1037;&#65533;&#65533;AYp&#65533;&#65533;&#65533;&#65533;&#1333;E&#774;i&#65533;&#65533;&#1292;&#65533;&#65533;&#65533;&#65533;W&#65533;`%C&#65533;&#65533;&#65533;P&#65533;	"&#65533;2-&#65533;&#65533;&#65533;G3&#1370;&#65533;AT&#65533;Y&#65533;&#65533;&&#65533;&#65533;&#65533;:&#65533;T?&#65533;&#65533;&#65533;&#65533;V&#65533;	GV&#65533;&#65533;&#1032;P&#65533;	&#65533;&#65533;&#65533;&#65533;&#65533;SP$&#65533;T&#65533;&#65533;&#65533;&#65533;&#65533;&#1293;!&#595;T&#65533;"&#65533;&#65533;&#65533;!&#65533;{*]&#65533;&#65533;`&#65533;&#65533;|&#65533;^&#65533;5&#348;&#65533;&#65533;&#65533;&#65533; rA&#65533;&#65533;&#65533;T-
Z&#65533;&#65533;$&#65533;&#65533;Z&#65533;&#65533;&#65533;&#65533;N&#65533;&#65533;I&#65533;&#65533;R`A<&#65533;>A &#65533;&#1280;&#65533;@&#65533;&#65533;U&#65533;&#65533;&#65533;Q&#65533;mAb\&#65533;/M&#65533;k&#65533;z&#65533;&#609;l&#65533;&#65533;9A&i&#420;W&#65533;Lb$	&#65533;<	&#65533;<IT&#65533;h/&#65533;&#65533;&#65533;F&#65533;&#1126;&#65533;&#65533;&#1063;&#65533;&#65533;&#1746;$&#65533;&#65533; )C&#65533;&#65533;&#65533;&#65533;&#1047;E)\fDA&#65533;&#65533;&#65533;|&#65533;&#65533;&#65533;k&#65533;X&#65533;&#65533;&#65533;(&#65533;&#65533;&#65533;w&#65533;&#65533;&#65533;&#1029;y&#455;Jd&#65533;&#65533;z&#65533;&#65533;J&#65533;&#65533;&#65533;&#65533;5&#65533;y5&#65533;&#65533;&#65533;UMN&#65533;V&#65533;&#65533;E&#65533; &#65533;&#65533;l&#65533;(IXyh&#65533; &#65533;&#65533;&#65533;&#65533;&#65533;E&#65533;P&#65533;&#65533;8&#65533;&#65533;&#65533;&#65533;M	C4&#65533;d&#65533;&#65533;Dl&#65533;&#65533;&#65533;H]T|h&#1076;F&#65533;&#65533;l*&#65533;&#65533;&#65533;&#65533;&#65533;8"M&#65533;QJ&#65533;`&#65533;&#65533;D&#65533;&#65533;I&#65533;xI&#65533;.&#65533;&#65533;=&#65533;_&#65533;^&#65533;&#65533;&#65533;tAT&#65533;D&#65533;*&#65533;&#65533;c&#65533;LO&#65533;f&#65533;&#65533;&#65533;@&#65533;&#65533;&#65533;&#65533;$&#65533;&#65533;X&#65533;J&#65533;C&#65533;r&#65533;j&#65533;l&#65533;&#65533;&#65533;&#65533;A&#65533;&#65533;P&#65533;&#662;&#65533;&#65533;<&#65533;&#65533;5&#65533;&#65533;a&#65533;c"&#65533;&#65533;c*&#65533; &#65533;&#65533;&#65533;&#65533;Ae&#65533;&#65533;$&#65533;v(&#65533;&#65533;&#65533;H]&#65533;2&#65533;&#65533;LG2&#65533;wh&#65533;&#65533;&#65533;Qmh	&#65533;&#710;&#65533;&#65533;&#65533;jJd&#65533;&#65533;&#65533;@<&#65533;I&#65533;A&#65533;+G5&#65533;&#65533;&#1547;e&#65533;H@a&#65533;0&#65533;\CGh&#65533;&#4207;QW&#65533;&#65533;&#65533;&#65533;&#65533;j&#65533;"F&#65533;&#1577;&#65533;1&#65533;$H&#65533;&#65533;&#65533;&#65533;&#65533;*&#1213;&#65533;R&#65533;)VN&#65533;G&#65533;(&#65533;&#65533; NhH&#65533;&#65533;}&#65533;lFbt&#65533;]&#65533;EA&#65533;&#65533;Q(&#65533;N&#65533;+^&#65533;x&RT&#65533;aN|&#381;D&#65533;&#65533;&#65533;&#65533;\&#65533;&#65533;F&#65533;$&#65533;&#65533;]&#65533;EX&#65533;&#65533;@&#65533; A&#65533;mO&#65533;J&#65533;&#65533;&#65533;WH&#65533;&#65533;&#65533; &#65533;&#65533;8&#65533;$A&#65533;&#65533;&#65533;W&#65533;&#65533;&#65533;f&#65533;&#65533;-X&#65533;
&#65533;
XW&#65533;&#65533;;&#65533;m&#65533;VnY&#65533;&#65533;%R&#65533;&#403;&#65533;NU&#65533;&#65533;(&#65533;qPcy&#65533;&#65533;^j&#65533; D&#65533;t&#65533;&#65533;&#65533;&#65533;O0&#65533;HFXyPA&#65533;&#65533;&#65533;&#65533;G&#65533;5F&#65533;P&#65533;EV&#65533;#&#65533;~&#65533;&#65533;G&#65533;v=&#65533;,v&#65533;H&#65533;&#65533;&#65533;&#65533;&#65533;l[ v&#65533;&#65533;:&#65533;&#65533;Yx&#65533;&#65533;&#65533;Pm	D&#65533;&#65533;&#65533;&#65533;&#568;&#65533;5&#65533;F&#65533;&#65533;h&#65533;A`i&#65533;&#65533;&#65533;&#65533;^P&#65533;b[-&#65533;&#65533;&#65533;&#65533;&#65533;&#1741;&#65533;&#65533;&#65533;&#65533;FKJ&#65533;&#65533;&#1164;&#65533;&#65533;T&#65533;A&#65533;&#65533;|KJM-6_&#65533;.%m@&#65533;0&#65533;&#65533;&#65533;F&#65533;&#65533;/&#65533;O&#65533;&#65533;&#65533;L&#1781;&#65533;&#65533;&#65533;wmdh&#65533;&#65533;H&#65533;SE&#844;&#65533;&#65533;&#65533;
&#65533;	&#65533;&#65533;&#65533;]Da&#65533;&#65533;di&#65533;&#65533;Z&#65533;&#65533;ev&#65533;&#65533;?&#65533;&#65533;9&#65533;v&#65533;&#65533; M&#65533;&#65533;A&#65533;4[=&#65533;&#65533;&#65533;&#65533;&#65533;c&! ,&#65533;&#65533;k&#65533;&#65533; H&#65533;&#65533;T&#65533;&#65533;&#65533;&#1498;I&#1355;&#220;&#65533;&#1112;&#65533;P&#65533;!h&#65533;
!&#65533;n(@&#1608;&#65533;&#65533; p&#65533;&#65533;vU&#65533;n&#65533;&#65533;&#65533;&#65533;d&#65533;&#65533;{&#65533;&#65533;e&#65533;&#65533;&#65533;1%&#65533;:&#65533;A"&#65533;OgHL&#65533;HP4=r	&#65533;&#65533;&#65533;&#65533;&#65533;&#65533;&#65533;&#568;&#65533;E&#65533;+&#65533;&#65533;	&#65533;&#65533;&#65533;&#657;|&#65533;mp&#65533;&#65533;&#65533;Df&#65533;&#65533;O&#65533;&#65533;P&#65533;&#65533;&#65533;&#65533;UN&#65533;WL&#65533;&#65533;&#65533;h&#65533;&#65533;c&#65533;xV,&#65533;#&#65533;=&#65533;J@&#65533;&#65533;|.&#65533;z&#65533;m\&#65533;3&#65533;)&#65533;&#65533;&#65533;&#65533;_&#65533;&#65533;\@A&#65533;&#65533;X&#65533;0&#65533;&#65533;0\ldA&#65533;&#65533;&#65533;&#65533;&#65533;$&#65533;pb&#65533;&#65533;\&#65533;0\>&#65533;&#65533;$&#65533;XOl&#65533;Q&#65533;&#1102;&#65533;Q&#65533;&#65533;&#65533;&#65533;&#1769;$J&#65533;4A,&#65533;&#65533;&#65533;&#1764;&#65533;&#65533;&#65533;i&#65533;
}I&#65533;AY?B&#65533;W&#65533;&#1115;|j&#65533;&#65533;MS&#65533;&#65533;>&#313;&#65533;&#1593;}d&#904;&#65533;~&#65533;&#65533;&#65533;4I&#65533;&#65533;&#1570;J&#65533;8
&#65533;&#65533;	=&#65533;&#65533;y&#65533;&#65533;Cr&#65533;/Q+&#65533;dq&#65533;&#65533;&#65533;MK&#136;oy&#65533;&#65533;@&#65533;&#65533;7&#65533;"\&#65533;\(F)&#65533;&#65533;t&#65533;%&#65533;&#65533;&#65533;&#65533;&#65533;&#65533;&#65533;&#65533;+v&#65533;l
Ht>:&#65533;U&#65533;vt&#65533;^C&#65533;
&#65533;GT&#65533;Z&#65533;&#8620;&#1119; +^K&#65533;T&#65533;&#65533;&#65533;&#424;&#65533;M&#65533;p5&#65533;'| D&#65533;-&#65533;DlY&#65533; &#65533;&#65533;&#65533;^&#65533;]&#65533;:&#592;&#65533;&#65533;`&#65533;&#65533;&#65533;?m&#65533;sbT&#65533;&#65533;&#248;/&#65533;V&#65533;&#338;&#65533;QHEiP&#65533;&#306;&#65533;&#65533;DY]&#65533;K&#65533;&#65533;zpAgIT&#65533;&#65533;&#65533;?m&#65533;&#65533;$&#65533;>1&#65533;&#65533;WE<&#915;&#65533;p&#65533;&#65533;z&#65533;&#65533;q&#65533;&#65533;`f &#65533;&#65533;xM&#65533;&#65533;h&#65533;d&#65533;9&#65533;r&#65533;P
K&#65533;w(&#65533; Kp&#65533;C &#65533;&#65533;lDe&#65533;&#65533;K	uGCIGI&#65533;&#65533;&#65533;&#65533;&#65533;&#65533;p[&#65533;&#65533;*7&#268;&#65533;&#65533;&#65533;&#65533;HmHDm&#65533;&#65533;Ei&#65533;&#65533;&#65533;&#65533;9&#65533;`AH
rQ&#65533;&#1937;>&#65533; &#65533;&#65533;Ax&#65533;)K&#65533;&#65533;&#65533;&#65533;w&#65533;]&#65533;LF`&#65533;&#65533;R&#65533;&#65533;&#65533;nl<&#65533;+#UE&#65533;q&#65533;&#65533;&#65533;U&#65533;1&#65533;J&#404;&#65533;&#36371;NX&#65533;DWX&#65533;J0&#65533;|&#65533;&#337;&#65533;x&#65533;.&#65533;!&#65533;U&#65533;V`&#65533;s&#65533;)F&#65533;mZPs&#65533;&#65533;(KT&#65533;X\9P=P&#65533;m&&#65533;a&#1912;NP&#65533;&#65533;F&#65533;&#65533;&#65533;&#65533;&#65533;&#913;&#65533;D&#65533;&#65533;&#65533;&#1566;&#65533;Q]"&#65533;&#65533;.6,&#65533;8X;&#65533;&#65533;&#1752;&#1102;n&#65533;g&#977;U,&#65533;h&#65533;j&#65533;=&#630;U&#65533;&#65533;&#632;&#65533;Q\&#65533;x&#65533;Jb&#65533;&#21548;DS&#65533;]~$&#65533;&#65533;He9&#65533;N&#65533;a&#65533;T&#1577;&#65533;&#65533;&#65533;K)7-&#65533;A&#65533;X&#65533;H1&#65533;&#65533;3h&#1869;&#65533;&#65533;&#65533;t&#65533;UE&#65533;lr&#65533;&#1605;Iu&#267;Fi2&#65533;&#65533;&#65533;!&#65533; l&#65533;2&#65533;T&#65533;c&#65533;!&#65533;{G&#54909;&#65533;Gi&#65533;5&#65533;&#65533;&#65533;&#996;Ln &#65533;H)H,&#65533;_&#65533;&#65533;J&#65533;c&#65533;&#65533;&#65533;&#65533;r&#858;&#272;Y&#1436;&#65533;&#65533;HE&#65533;8&#65533;&#65533;yZy&#65533;P&#65533;4qt4&#65533;\jG&#65533;&#65533;>y|&#65533;-Ei&#65533;&#65533;&#65533;&#65533;&#65533;&#65533;&#65533;&#563;5&#65533;&#65533;V&#65533;eb&#65533;&#65533;Ms&#65533;0q&#65533;&#65533;&#65533;&#65533;&#65533;&#65533;e6&#65533;&#613;{&#65533;A&#65533;&#65533;9I&#65533;N&#65533;&#65533;DaP&#65533;&#65533;&#65533;&#65533;B&#65533;&#65533;&#65533;; "$B `"$&#65533; &#65533;A&#65533;&#65533;edZ&#65533;mR "0&#65533;|&#65533;#&#2010;&#65533;}{]K&#1736;`r&#65533;&#65533;&#65533;)*&#65533;`dR &#65533;xq&#65533;<&#65533;@&#65533;&#65533;^&#65533;6&#65533;&#65533;3&#65533;LKb:l&#65533;&#65533;s&#65533;e&#65533;&#65533;^&#65533;&#65533;NAgDa&#65533;<&#65533;rx&#65533;&#65533;	b&#807;@&#65533;?K&#65533;&#65533;V&#65533;&#65533;E&#65533;&#65533;c&#65533;b&#65533;Q&#65533;&#65533;&#65533;Gs&#65533;&#65533;	7&#65533;&#65533;I&#65533;IO(Q\&#65533;0&#65533;T&#65533;&#65533;&#65533;&#65533;F&#65533;\N&#65533;hb&#65533;&#65533;X<(P-&#1809;&#65533;3P&#65533;N&#65533;&#65533;&#65533;_U&#65533;]$&#65533;&#65533;c&#65533;&#65533;&#65533;&#65533;$&#65533;&#65533;&#65533;>&#65533;&#65533;&#65533;Jx
O&#65533;\\\%&#65533;&#65533;&#65533;&#65533;&#65533;&#65533;~1	&#65533;\&#65533;&#65533;
&#65533;(bX&#65533;s&#65533;$&#65533;&#65533;[:4@x&#65533;&#65533;%&#65533;&#65533;b&#540;A&#65533;M5l&#1848;y#&#65533;9r&#11521;&#65533;&#65533;6j&#1052;Q&#65533;&#65533;L&#65533;h&#1336;&#65533;&#65533;&#65533;d&#140;1#F&#65533;&#65533;.Z&#65533;`&#65533;&L&#65533;1d&#65533;4H&#65533;A1\&#65533;X&#65533;&#133;&#65533;&#65533;&#65533;e&#800;TS&#65533;&#65533;&#65533;e&#65533;|&#65533;&#65533;%&#65533;1i&#1668;e&#65533;&#65533;$J6l&#1724;&#65533;s1&#923;6k&#1304;S&&#65533;&#65533;0^&#65533;|&#65533;&#65533;0M&#2000;"&#1272;&#65533;c&#65533;9k&#772;&#65533;&#65533;%L&#65533;P&#65533;uX7&#858;3bz)He&#65533;1X&#65533;&#65533;A&#65533;&#65533;M&#65533;5&#65533;&#185;G&#65533;9u&#65533;&#65533;&#65533;HP @&#65533;d&#65533;!B&#65533;&#65533;-P>&#65533;&#65533;&#65533;T&#33825;A&#65533;&#65533;&#65533;&#65533;H:q?&#65533;&#65533;&#65533;&#579;&#65533;&#65533;<x&#65533;&#1577;3'Ny7aU&#65533;&#65533;s'&#65533;=&#65533;&#65533;&#65533;A'&#65533;&#65533;*&#1778;A3&#65533;'&#1320;k&#65533;
=&#65533;^&#65533;#&#65533;&#65533;$&#65533;&#65533;0;&#65533;k&#65533;&#65533;0zc&#65533;+&#65533;"&#65533;8B&#65533;&#65533;&#65533;;&#65533;&#65533;&#65533;.&#65533;G&#65533;#&#65533;+&#52155;&#65533;&#65533;&#65533;&#62321;&#65533; &#65533;:&#65533;&#65533;&#65533;&#65533;&#65533;&#65533;c&#65533;&#65533;&#65533;&#65533;&#65533;&#46275;&#65533;8^k&#65533;&#65533;%&#48163;&#65533;A&#65533;&#65533;&#65533;&#65533;@&#65533;&#65533;%&#65533;xM&#65533;>&#65533;&#65533;n&#2008;
(.&#65533;&#65533;1&#65533;j(-	&#65533;po>&#1963;&#65533;A!&#65533;8@&#65533;&#65533;&#65533;&#65533;&#65533;EqDPAa$&#65533;B&#65533;&#65533;&#65533;;&#65533; &#65533;&#848;By.&#65533;&#65533;&#65533;C&#65533;&#65533;&#65533;h&#65533;;=&#65533;&#65533;&#65533;S.&#65533;&#65533;@t&#65533;&#65533;=&#65533;&#65533;&#65533;:&#65533;<&#65533;d&#65533;&#65533;.&#65533;&#65533;&#65533;&#65533;B%&#65533;&#65533;&#65533;&#65533;&#1746;&#65533;&#65533;r+&#65533;9@&#65533;&#65533;c&#65533;?&#65533;&#65533;&#65533;&#65533;&#65533;X&#65533;&#65533;&#65533;&#1288;"&#65533;&#65533;&#65533;&#65533;9VZ&#65533;I,&#65533;&#65533;9^&#65533;+&#65533;D[H$&#65533;2w1&#65533;&#65533;&#138;*&#65533;@&#65533;	)&#65533;8b&#65533;(&#65533;&#65533;&#65533;b ,&#65533;&#65533;&#65533;&#65533;*&#65533;&#65533;/0&#65533;2&#65533;&#498;&#65533;&#65533;'&#65533;&#65533;("&#65533;&#65533;:k&#65533;5#&I&#65533;3&#65533;I&#65533;.&#65533;M&#65533;-&#65533;&#65533;&#138;,&#65533;&#65533;B&#65533;&#65533;&#65533;&#65533;"&#65533;&#65533;&#65533;&#65533;&#344;b
&#65533;)&#65533;&#65533;b&#65533;&#65533;&#65533;&#65533;&#65533;&#65533;*P&#65533;B&#65533;&#620;b&#65533;&#65533;&#65533;&#65533;B&#65533;)&#65533;>&#65533;&#65533;(&#65533;H
&#65533;&#65533;&#65533;h&#65533;q&#65533;&#65533;&#65533;1&#65533;&#65533;&#65533;&#65533;+&#65533;&#65533;B
,&#65533;&#65533;&#65533;*Hf&#65533;d&#65533;&#65533;&#65533;B&#65533;,&#65533;&#65533;B`/&#65533;n.&#65533;Ye&#65533;&#65533;&#65533;&#65533;&#65533;*&#65533;&#65533;"&#65533;-&#65533;&#65533;&#65533;n+&#65533;(S&#65533;/&#65533;&#65533;&#65533;uh7&#65533;&#65533;&#65533;,q&#65533;S&#65533;&#1320;&#65533;-&#65533;&#65533;xH-p&#65533;*#k&#65533;&#65533;&#65533;B'.&#65533;z&#65533;u&#65533;M*&#65533;+&#65533;&#65533;1&#65533;&#65533;&#65533;&#65533;zk&#65533;&#65533;&#65533;&#65533;&#65533;+5&#65533;&#65533;&#65533;h&#65533;&#65533;jr#&#579;&#16143;&#936;,.&#828; c.&#65533;&#65533;&&#65533;$&#65533;&#1416;&#65533;&#65533;5.;&#65533;&#65533;\v&#65533;'&#65533;g	&#65533;&#65533;,&#65533;&#65533;(&#65533;.&#65533;|W&#15627;^[&#65533;&#65533;&	S%7&#65533;&#65533;S}&#65533;N&#65533;~&#65533;&#65533;oE&#65533;I&#65533;2&#65533;&#65533;&#65533;S&#65533;&#65533;&#65533;= &#65533;\E0&#65533;$98A&#65533;kH&#65533;R&#65533;hE@&#65533;k&#65533;
b&#65533;1.Z&#65533;&#1757;&#65533;&#65533;0&#65533;&#65533;d	#s&#65533;&#65533;&#65533;SlqD5
ZabA&#65533;&#65533;rY*&#65533;&#65533;#E&#65533;G;L&#65533;Q&#65533;&#65533;x&#65533;bIPQ*&#65533;&#65533; &#65533;2&#65533;dr&#65533;&#65533;h&#65533;&#65533;&#65533;	O&#65533;&#65533;&#65533;&#65533;Q&#65533;=&#65533;=%&#65533;&#1798;X}&#65533;S!&#65533;,7u&#65533;X&#65533;(o&#65533;D(&#65533;B&#65533; &#65533;&#65533;`&#65533;&#65533;N"&#65533;&#65533;f3)3jg&#65533; &#65533;&#65533;TF&#65533;4qK&#65533;8D#$1	QJ&#65533;&#65533;0&#65533; &#65533;&#65533;.&#65533;&&#65533;xD#&#65533;:k&#65533;&#65533;&#65533;&#65533;&#65533;&#65533;&#65533;N&#65533;H&#65533; K&#65533; R&#65533;i&#65533;#&#65533;C&#65533;S\"Do
&#65533;E0&#65533;V&#65533;&#65533;&#65533;!T9I?&#65533;fO&#65533;(&#65533;"$Q	qVB&#65533;&#65533;#&#65533;&#65533;&#65533;!u+&#65533;M&#65533;&#65533;&#65533;&#65533;#&#1608;*&#65533;@&#65533;Q&#65533;&#65533;&#65533;&#65533;&#65533;P&#65533;r&#65533;&#65533;`G&#65533;&#65533;&#203;&#65533;%&#65533;C&#65533;V&#516;&#65533;,|&#65533;*%&#65533;&#65533;&#512;5&#65533;m$cH&#65533;&#65533;A&#65533;I&#65533;&#65533;K&#65533;&#65533;&#65533;&#65533;1
	L&#532;&#65533;&#65533;tI&#65533;`f&#65533;,HM3&#65533;BV&#1237;ja)&#65533;1&#65533;&#65533;&#65533;&#1325;da'`HM&#65533;&#65533;&#65533;q&#65533;L&#65533;)&#65533;&#65533;&#65533;5$&#65533;	{[&#65533;&#65533;E&#65533;&#65533;1&#65533;z($&#65533; &#65533;&#65533;&#65533;N&#65533;MlZ&#1253;h&#65533;dQ&#65533;Sl
8&#65533;6&#65533;&^&#65533;&#65533;BZ8.&#65533;&#65533;&#65533;&#65533;&#65533;+&#65533;&#65533;6&#538;&#65533;D+,%	L&#65533;0X&#65533;&#65533;&#65533;ad1CD&#224;&#65533;&#65533;D&#65533;r&#65533;`y&#65533;&#65533;&#65533;t&#305;&!&#65533;&#65533;&#65533;&#65533;>n&#65533;&#65533;&#65533;f&#65533;'PA`0&#65533;&#65533; &#65533;&#65533;}&#65533;5t&#65533;k&#65533;#h&#65533;+$&#65533;&#65533;&#65533;&#65533;&#65533;&#65533;9t&#65533;;&#65533;&#65533;,&#65533;&#65533;&#65533;&#65533;'&#65533;&#65533;&#65533;B&#1553;&#65533;&#65533;!||K&#65533;2&#65533;FD5q&#65533;&#65533;&#544;L&#65533;&#65533;Mo&#65533;`&#65533;X&#65533;<&#65533;&#65533;Ep&#65533;&#65533;&#65533;0&#65533;&#65533;Lai&#65533;&#65533;_&#65533;;FZ&#65533;S&#65533;Hb&#65533;&#65533;=&#65533;-e&#65533;[^&#65533;&#65533;L&#65533;&#65533;iYK&#65533;&#65533; &#65533;-&#65533;<&#65533;&#65533;R&#65533;&#65533; Rir&#65533;Z&#65533;/&#65533; &#65533;&#65533;=T
&#65533;ye&#65533;#8&#65533;R&#65533;a}&#65533;&#65533;4-&#65533;r &#65533;x&#65533;3&#65533; JiD&#65533;!&#65533;1&#65533;c>&#65533;R9&#65533;&#65533;Si<&#65533;&#65533;&#65533;&#65533;&#65533;&.&#65533;&#65533;&#65533;&#65533;&#65533;/&#65533;H&#65533;&#65533;&#65533;&#65533;&#1102;6&#721;8&#65533;sV&#65533;Q%&#65533;8&#65533;(&#65533;d&#65533;T&#65533;T&#65533;&#65533;Dd&#65533;&#65533;(dp&#65533;0&#65533;=&#65533;&#65533;&#65533;&#65533;"Q'B&#65533;y&#65533;&#65533;&#65533;*A&#65533;I:&#65533;8!&#1115;A&#65533;
:&#65533;M!!&#65533;G&#65533;&#65533;7vb&#931;&#65533;&#65533;H&#65533;&#65533;:&#65533;&#65533;&#65533;&#65533;&#65533;&#65533;H&#65533;&#65533;&#65533;&#65533;8&#65533;&#65533;&#65533;x&#65533;:&#65533;&#65533;X&#65533;&#42137;q&#65533;h%&#65533;j8m&#65533;&#65533;u&#65533;XA&#65533;h&#65533;O&#65533;r&#65533;&#65533;$
&#65533;=t&#65533;&#65533;&#65533;Z&#65533;X4&#65533;E"n K&#65533;&#405;;5hd&#65533;b&#65533;&#65533;&#65533;&#65533;&#65533;&#65533;&#65533;~&#65533;`&#65533;&#65533;GA&#65533; I@&#65533;C&#65533;&#65533;&#65533;&#65533;&#65533;&#65533;LZ&#65533;&#65533;\{
&#65533;&#65533;&#65533;&#65533;|&#65533;^&#65533;f&#65533;&#65533;&#356;&#65533;&#65533;	&#65533;&#65533;pV&#65533;D6ns&#65533;[&#217;&#693;)@&#65533;iO&#65533;j&#1586;@&#65533;+&#65533;&#65533;&#65533;0&#65533;&#65533;&#65533;&#65533;B&#1468;&#65533;&#65533;}&#194;&#65533;&#65533;&#65533;&#61516;<&#65533;Q&#65533;&#65533;6dR&#65533;wa)&#886;&#65533;o&#65533;&#65533;&u!&#65533;k&#65533;[&#65533;O$&#65533;)&#65533;F&#65533;&#65533;JI&#65533;&#65533;&#65533;&#65533;&#65533;&#65533;&#65533;&#65533;!#a&#65533;D&#65533;A6&#65533;%k[P&#65533;&#65533;D&#65533;&#65533;pw8d&#65533;D&#65533;&#65533;[&#65533;&#65533;&#65533;*&#65533;E&#65533;Vb&#65533;&#65533;&#65533;&#65533;E"G&#65533;&#65533;&#65533;&#65533;&#1688;&#65533;&#65533;d&#65533;C&#65533;"&#65533;@]c&#65533;sr&#65533;&#65533;&#65533;)&#65533;&#65533;i&#650;&#65533;&#65533;w&#65533;&#65533;g&#65533;&#65533;;v`	&#65533;F&#65533;&#65533;&#65533;`H&#65533;&#65533;k\ " &#65533;&#65533;e&#65533;KZV&#65533;&#65533;Cl8&#250;&#65533;
&#65533;&#1965;Dy&#65533;!(&#65533;48&#65533;&#65533;B&#65533;&#1871;&#65533;&#65533;&#65533;&#65533;"&#65533;&#65533;&#65533;D&#65533;t&#65533;<&#65533;&#1592;1&#65533;y-&#65533;&#65533;&#65533;&#65533;,&#65533;-&#65533;&#65533;&#1870;pD&#65533;&#65533;&#65533;&#416;Wu&#65533;&#560;q&#65533;&#65533;&#65533;&#65533;&#65533;6NP&#65533;{&#65533;3*&#65533; K&#65533;n&#65533;:%&#65533;a&#65533;zR&#65533;&#65533;s&#65533;&#65533;@?&#65533;{&#65533;&#65533;S&#65533;&#65533;M&#65533;#6&#65533;O-H,E&#65533;&#41210;&#65533;&#65533;&#65533;&#65533;&#65533;G&#65533;&#65533;#&#65533;&#65533;&#65533;&#65533;&#65533;F&#65533;&#65533;OUj&#65533;&#65533;Hp&#65533;&#65533;7zMH*&#65533;&#65533;*&#65533;A\&#65533;&#65533;&#683;&#65533;&#65533;&#65533;3&#65533;JzD&#65533;DN@&#65533;&#65533;&#65533;&#220;-&#65533;&#65533; &#65533;l)&#65533;l&#65533;&#65533;&#65533;D&#65533;&#65533;&#65533;X~&#65533;&#484;&#65533;JD&#65533;=&#65533;$>8.&#65533;&#65533;&#65533;&#65533;R>D;&'L&#1408;&#65533;b&#65533;&#65533;&#65533;C&#65533;0&#65533;&#65533;Ew&#65533;&#65533;&#65533;&#65533;)&#65533;&#65533;&#65533;y*&#65533;*2&#65533;&#65533;&#65533;&#65533;,B&#65533;2<&#65533;&#65533;>&#65533;/&k&#65533;&#65533;&#65533;&#65533;e&#65533;&#65533;_&#65533;F&#2028;&#65533;%&#65533;&#65533;&#2044;&#65533;)"J{b&#65533;&#65533;&#65533;&#65533;&#65533;&#65533;v&#65533;}&#65533;&#65533;)&#65533;_&#65533;L2x&#65533;&#65533;&#65533;&#65533;&#65533;_&#65533;e
&#550;&#65533;&#65533;$+&#65533;"&#65533;$j.&#65533;f1&#65533;&#65533;c&#65533;'&#65533;&#65533;t h1&#65533;&#65533;*f&#65533;&#1696;<
j?&#65533;mq.8%&#65533;&#65533; d&#65533;X$>Jc&#65533;&#65533;,C$&#65533;&#65533;>&#65533;&#65533;z&#65533;&#65533;&#65533;`,,2fw&#65533;@a&#65533;G46&#65533;&#65533;b&#65533;I\&#65533;&#65533;X#"&#1282;5&#65533;&#65533;#&#421;&#1816;&#65533;w&#65533;&#65533;&#65533;&#65533;0&#65533;&#65533;&#65533;'&#65533;&#65533;&#65533;&#65533;&#65533;&#384;/&#65533;G&#65533;&#65533;uGyF&#65533;&#65533;&#65533; &#65533;F&#65533;&#65533;M&#65533;pA&#65533;hrZD&#65533;X&#65533;&#65533;VB&#298;e-&#65533;0&#65533;"&#65533;'&#65533;&#65533;&#65533;o&#65533;&#65533;C>B&#65533;Ag&#65533;4D@&#65533;'-(&#65533;50&#65533;"&#65533;&#65533;#\&#65533;}&#65533;&#65533;y&#65533;&#1870;&#65533;y &#65533;&#65533;&#65533;w&#65533;&#65533;V&#65533;%(J0&#163;&#65533;&#1826;/&#65533;%m&#65533;>4&#65533;&#65533;^(=&#65533;",&#65533;&#65533;=&#65533;&#65533;&#65533;&#65533;\&#573;Pc|Z&#65533;&#65533;N&#65533;dL1&#65533;&#65533;*&#65533;!>j&#65533;&#65533;r&#65533;B&#65533;^&#65533;G$E>&#65533;It&#65533;&#65533;&#65533;&#65533;&#65533;K&#65533;"&#65533;4&#65533;-9NL&#65533;&#65533;&#65533;&#65533;&#492;&#65533;&#65533;&#65533;&#65533;*&#65533;#6
&#65533;/q	Yz&#65533;&#65533;.&#65533;"&#65533;&#65533;$&#65533;I&#65533;% G&#65533;&#65533;@RL&#65533;G`&#65533;&#65533;&#201;&#65533;&#65533;&#65533;93B&#1058;&#65533;2&#65533;&#65533;	&#65533;&#65533;&#65533;#4&#65533;x&#65533;&#65533;&#65533;&#65533; &#65533;&#65533;&#65533;&#65533;&#65533;st&#65533;#>)&#65533;&#65533;&#65533;&#65533;&#65533;6&#65533;&#65533;D&#65533;p;HLI&#65533;&#65533;&#65533;&#65533;r&#65533;`&#65533;&#65533;f<X&#65533;ERVr &#65533;&#1562;e%&#65533;!f&#65533;&"#]r&#65533;&#65533;&#65533;&#65533;&#65533;&#65533;1
&#65533;.4&#65533;.&#65533;w>$&#65533;.0&]B&#65533;&#65533;
&#65533;&#65533;$"+dLGn>./&#65533;&#65533; &#65533;&#65533;&#1926;&#65533;&v&#65533;m,&#65533;&#65533;4&#65533;fJ3&#65533;&#65533;&#65533;&#65533;M&#65533;P(!"&#65533;*F{&#1152;&#65533; d&#65533;&#65533;v&#65533;&#65533;]&c&#65533;$&#65533;p&#65533;L&#65533;*&#65533;&#65533;&#65533;A&#65533;&#65533;v&#65533;&#65533;&&#65533;&#65533;&#65533;Naz"8rVS?&#65533;p&&#65533;&#65533;$&#65533;&#65533;,&#65533;B%gDI#f2H&#65533;q&#65533;&#65533;&#65533;*!&#65533;y&#65533;&#65533;&#65533;pGt8&#65533;!o[&#65533;&#65533;Ir&#65533;&#65533;D&#65533;&#65533;--G&#65533;,&#65533;&#65533;VG"&#65533;BC&#65533;&#65533;4&#65533;S1&Z&#65533;&#65533;V&#65533;G&#65533;&#65533;&#65533;"L&#65533;&#65533;k,$ElH&#423;&#416;&#65533;K&#1099;&#366;D=Z&#65533; &#65533;&#65533;;4&#65533;&#65533;M&#65533;k&#65533;&#454;Z&#65533;-&#65533;&#65533;-T&#65533;&#65533;&#65533;&#39090;Y&#65533;B-&#65533;&#65533;>09&#65533;;&#65533;&#65533;y&#65533;%&#65533;&#65533;&#65533;&#65533;.*&#65533;&#65533;&#F-zg~.!&#65533;?D&#65533;)+&#65533;$&#65533;8G&#65533;t&#65533;&#65533;&#65533;c,zPrC&#65533; b&#65533;T&#65533;&#65533;&#65533;&#65533;&#65533;b&#65533;1&#685;9&#65533;&#456;&#65533;5&#65533;#&#65533;&#65533;&#65533;&#1704;G,&#65533;!&#65533;r&#65533;"&#65533;&#65533;&#65533;R&#65533;$&#65533;T)Y,$&#65533;&#65533;&#65533;dH&#65533;D&#65533;&#65533;e&#65533;(&#65533;&#65533;
s&#65533;$h&#65533;%:&#65533;D8&#1763;S")3&#65533;c&#65533;&#65533;
ic&#1168;&#65533;&#1548;&#65533;&#65533;&#65533;\*k"&#65533;&#65533;Ms&&#65533;;hS@&#65533;G&#65533;T&#187;&#65533;`&#65533;&#65533;a&#65533;&#65533;&#65533;&#898;cKy&#65533;&#65533;-^&#65533;&#65533;&#65533;/&#65533;&#65533;&#65533;x.Sm&#65533;MJD8RE&#65533;&#65533;	&#65533;&#65533;	$&#200;[J#c&#65533;&#65533;&#65533;&#65533;s8&#65533;r&#65533;<&#65533;g1&#65533;X&#65533;t{&#65533;Q:z0&#65533;]
&#65533;`&#65533;&#65533;&#65533;4&#65533;&#65533;J&#65533;z&#65533;`&#65533;&#65533;=u.-|&#65533;q\"!&#65533;&#65533;&#65533;ENQ&#65533;&#65533;&#65533;vl&#65533;&#65533;&#65533;v&#65533;&#65533;@K&#65533;,8&#65533;&#65533;\&#65533;&#65533;&#1325;&#65533;&#65533;&#65533;b&#65533;&#65533;&#65533;4&#65533;&#65533;-er&#65533;&#65533; &#65533;*&#65533;1N1&#65533;2&#65533;Bm}B!&#65533;r&#65533;k*&#65533;&#65533;&#65533;\&#65533;`&#65533;)&#65533;mBu&#65533;&#65533;&#582;6(.J
@&#65533;&#65533;&#65533;$"&#65533;R&#65533;&#65533;1u,r~&#65533;=&#65533;0&#65533;&#65533;&#65533;89e3w&#65533;#J&#65533;#hD;&#65533;m&#65533;&#65533;	Xc=&#65533;&#65533;C((&#65533;&#65533;&#65533;w&#6981;J&#65533;&#65533;.FP&#65533;&#17104;C&#65533;Jh&#518;0H5b:&#65533;&#65533;W&#65533;&#65533;^$b
R&#65533;&#65533;J&#65533;&#65533;Z&#65533;{&#65533;&#65533;I&#65533;h&#65533;&#65533; Sq(&#65533;&#65533;#&#65533;&#65533;#_$$Vg&#1888;&#65533;;_&#65533;&#65533;&#65533;&#65533;&#65533;@&#65533;*&#65533;&#65533;&#65533;&#65533;&#65533;-V.f&#65533;&#438;$8a&#65533;g&#65533;@&#65533;&#65533;|>&#65533;&#65533;B,&#65533;&#65533;&#65533;&#65533;I&#65533;#&#65533;x"&#65533;&#65533;V&#65533;
&#65533;1&#65533;&#65533;%v&#65533;t&#65533;&#65533;6M&#65533;&#65533;&#65533;"&#65533;&#65533;&d6T&#65533;G*&#65533;o|&#65533;D b=&#65533;7<VD&#65533;j&#65533;F&#65533;&#65533;&#65533;&#65533;|&#65533;w&#65533;&#65533;$[&#65533;&#65533;&#324;&#65533;&#65533;&#65533;cO&#65533;&#65533;&#65533;7*P/&#65533;bCU.&#65533; e&#65533;P&#65533;&#65533;l&#65533;X&#65533;/&#65533;&#1304;&#65533;&#65533;&#65533;}c&#65533;&e9&#65533;&#65533;#R&#65533;3&#65533;D&#65533;v&#65533;&#65533;!&#65533;D&S&#65533;&#65533;Yim6r&#65533;6>&#65533;&#760;&#65533;&#65533;c[&#65533;&#65533;SlM&#65533;&#65533;1&#65533;C&#65533;&#65533;&#1286;&#65533;&#65533;"^\&#65533;&#65533;K&#65533;TB"0&#65533;&#65533;&#65533;v	c/{&#65533;&#65533;U&#65533;&#65533;&#65533;X&#65533;&#65533;&#65533;vl&#65533;H&#243;4f*1&#65533;"&#65533;g&#1564;&#65533;&#65533;&#65533;w&#65533;&#65533;K&#65533;&#65533;$Ub&#65533;&#65533;8+Z&#65533;&#65533;&#65533;@&#65533;bt&#65533;&#65533;&#65533;&#65533;b>H\&#65533;&#65533;Y&#65533;r%&#65533;&#65533;<z&#65533;&#65533;&#1552;&#65533;H#&#65533;W&#65533;&#65533;M&#65533;6Z&#65533;&#65533;&#65533;&#65533;V'&#65533;O&#65533;&#65533;#B&#65533;B=c,&#65533;{&#65533;&#65533;&#65533;\&#65533;&#65533;&#65533;1zb&#65533;&#65533;&#65533;&#65533;z&#65533;`&#65533;&#65533;4&#65533;&#65533;!$&#391;&#65533;'&#65533;<&#65533;&#839;&#65533;\&#65533;Sw&#65533;bDB0r&#65533;&#65533;\&#65533;%fc&#65533;&#65533;-&#65533;&#65533;%&#65533;&#65533;&#65533;I&#525;&#65533;@&#65533;/&#65533;`-&#65533;&#65533;&#65533;&#65533;x&#22344;w&#65533;&#419;\&#65533;X&#65533;&#65533;H&#65533;J&#65533;y2&#65533;&#65533;2G\&#65533;[&#65533; &#65533;j&#65533;&#65533;&#65533;&#65533;K&#65533;r&#65533;&#58774;{3eE&#65533;e|DTM&#65533;&#65533;n&#65533;2&#65533;@q&#65533;&#65533;y&#65533;eH$&#65533;`b&#65533;&#1186;I,&#65533;&#65533;&#65533;s~&#65533;9&#65533;&#65533;@&#65533;&#65533;Qt&#65533;DAcB&#65533;&#65533;2&#65533;rd&#65533;&#65533;&#65533;b~./&#65533;$>&#65533;+&#65533;_&#65533;&#65533;@&#65533;L&#65533;&#65533;y&#65533;Y&#65533;e&#65533;&#65533;&#65533;&#65533;&#65533;Ky&#65533;o&#65533;&#65533;&#65533;n&#65533;`4>&#65533;S&#65533;&#65533;&#65533;&#65533;@Li&#65533;y&#65533;d&#65533;&#65533;&#65533;`&#65533;P&#65533;e&#65533;ViX&#65533;l&#65533;V&#65533;=dY&#65533;3&#65533;&#65533;&#65533;&#65533;&#65533;'&#65533;
&#65533;}%K4&#65533;&#65533;d&#65533;&#65533;~-1&#65533;&#65533;F&#65533;&#65533;TcD0&#65533;&#65533;&#65533;&#65533;&#642;&#65533;!E&#1056;&#65533;N&#65533;&#65533;TH&#65533;m!$A"&#65533;&#65533;#a&#65533;)&#65533;&#65533;&#65533;a!&#65533;&#65533;&#1546;&#65533;&#65533;&#65533;{ &#65533;^)&#65533;&#65533;&#65533;I`&#65533;&#65533;6
!&#65533;;&#65533;&#65533;{&#65533;L&#65533;8&#65533;!7 &#65533;&#65533;Ma&#65533;&#65533;W&#65533;/`&#65533;&#65533;7&#1720;9&#1720;U&#65533;&#65533;&#65533;&#65533;&#65533;j&#65533;&#65533;&#65533;&#65533;&#65533;he&#65533;&#65533;&#65533;{#Rt#R&#65533;&#65533;O&#65533;&#65533;c&#65533;N&#65533;&#781;[&#65533;T&#65533;(&#65533;J&#65533;&#65533;&#65533;9&#65533;c&#65533;ui&#65533;&#65533;&#65533;N&#65533;&#65533;C:e&#65533;&#65533;[&#65533;	&#65533;&#65533;(&#65533;b!&#65533;R&#65533;k~&#65533;%&#65533;&#65533;W&#65533;Y>&#65533;R:&#65533;B&#65533;&#529;&#341;g&#65533;&#1606;U&#65533;"&#65533;&#65533;&#290;&#65533;2&#65533;[BU&#65533;&#65533;;i7L&#53984;>&#65533;&#65533;&#65533;6&#65533;&#65533;s&#65533;+-<&#65533;&#1684;7&#65533;&#65533;e&#65533;&#65533;&#65533;&#65533;g]&#65533;v8G&#65533;&#65533;""&#65533;S&#65533;&#65533;;a5&#65533;D&#65533;X&#65533;&#65533;&#65533;|&#65533;X2&#65533;$h&#712;&#65533;&#65533;c&#65533;&#65533;&#65533;/&#65533;D&#65533;Xp[{&#1601;&#65533;|r&#65533;&#65533;-Hk&#65533;&#1858;K&#65533;&#65533;a&#65533;&#65533;&#65533;R&#65533;u&#65533;&#65533;&#65533;&#65533;&#65533;&#65533;#&#65533; T&#65533;&#65533;eb&#65533;&#65533;&#65533;'&#65533;8&#65533;&#65533;&#65533;Bk&#65533; &#645;M"&#65533;&#65533;&#65533;&#65533;B,&#65533;&#65533;&#65533;(&#65533;Z&#65533;&#65533;&#65533;&#65533;&#65533;%P&#65533;1j&#65533;3&#65533;+]&#65533;&#65533;&#65533;g&#367;&#65533;&#65533;#\A&#65533;&#65533;&#65533;&#65533;&&#65533;Y&#65533;
&#65533;&#65533;YZ9&#65533;)&#65533;&#65533;&#65533;&#65533;or&#65533;KA&#65533;&#65533;@ A!N&#65533;W&#65533; &#65533;`11%&#65533;&#65533;&#65533;&#65533;"%^&#65533;<&#65533;&#65533;&#65533;&#65533;.G&#65533;$&#65533;&#65533;&#65533;&#1411;&#65533;9&#65533;#&#65533;Ye8&#65533;&#65533;&#65533;&#65533;8&#1312;9&#65533;&#65533;~&#314;v;I\r|&#65533;{&#65533;`&#65533;&#65533;8&#65533;&#65533;8&#65533;h\XF&#65533;LO@~&#65533;&#65533;`&#65533;P0&#65533;&#65533;&#65533;&#65533;&#65533;&#65533;9&#65533;7&#65533;&#65533;&#65533;d&#65533;&#65533;&#65533;|&#65533;&&#65533;*&#65533;.A&#65533;.,&#65533;(!&#65533;V&#65533;LI|&#65533;&#65533;&#65533;$&#65533;&#65533;c&#948;l&#65533;~&#754;~&#65533;&#65533;&#65533;&#65533;"&#65533;P&#65533;&#65533;&#65533;&!^)&#65533;&#65533;^&#65533;&#1789;&#65533;X&#12798;&#65533;&#65533;&#1935;B&#844;H&#65533;He&#65533;&#65533;&#65533;&#65533;kc&#397;&#768;d^&#65533;Q&#65533;6n:&#65533;&#65533;9 &#65533;T~&#65533;&#65533;&#65533;c&#65533;&#65533;&#65533;Nf|&#65533;&#65533;&#65533;7.&#65533;&#65533;&#65533;&#65533;&#65533;&#65533;N&#65533;&#65533;&#65533;.&#65533;X&#65533;&#65533;[&#65533;&#65533;
&#65533;Q&#65533;Fh&#65533;&#137;M&#65533;y&#65533;&#65533;&#65533;&#65533;BE&#65533;&#65533;&#65533;/M&#65533;&#65533;2&#65533;+]1Sy&#65533;&#65533;89e&#65533;J&#1323;&#65533;&#65533;H&#65533;&#65533;45 &#65533;&#65533;H&#65533;7&#65533;&#65533;&#65533;9K&#65533;&#65533;+[p&#65533;p&#65533;K&#65533;itM&#65533;cm2&#65533;&Q&#65533; &#65533;&#65533;C&#65533; &#65533;&#65533;<&#65533;"c&#65533;(&#65533;&#65533;qws5&#65533;&#65533;&#65533;` &#65533;L4f&#65533;4&#65533;&#65533;M7o&#65533;&#801;S&#462;&#65533;;y&#65533;&#52808;&#65533;&#65533;=y*&#65533;&#65533;&#65533;&#1223;&#65533;=z&#65533;&#1553;#&#65533;&#65533;<w&#65533;&#1281;&#65533;&#924;9u&#65533;&#65533;&#65533;s&#65533;&#65533;n&#1588;y&#1222;&#65533;O&#65533;pT&#65533;&#65533;#R#N:r&#65533;YSF&#65533;2&#1392;i8G&#65533;&#65533;&#65533;&#65533; U&#65533;&#65533;&#65533;W&#65533;r&#65533;&#65533;&#65533;
&#65533;&#679;e&#65533;p&#65533;F&#65533;3i&#912;!S&#65533;&#65533;&#65533;i&#65533;E&#65533;&#65533;O!B|&#65533;dx&#65533;6k&#65533;&#65533;&#65533;&#65533;&#65533; ?y&#65533;1#&#65533;2i&#65533;&#65533;	$(&#65533;?&#65533;&#65533;ai&#65533;&#65533;f&#65533;B&#65533;<&#1615;>7&#65533;\y&#65533;&#65533;&#65533;9p&#65533;&#65533;&#65533;#&#65533;&#991;@&#65533;A"DhP ?zN&#137;C'pH&#65533;~@&#65533;=&#65533;@&#65533;e"5J&#65533;&#65533;D&#65533;&#65533;&#65533;!=\&#65533;:k&#65533;x	c&,&#65533;t&#65533;&#65533;&#65533;c&#502;&#278;&#65533;&#65533;&#1553;&#65533;RY&#65533;w&#65533;&#65533;ZwL&#65533;!&#65533;R^H&#65533;"&#65533;q&#65533;&#65533;&#65533;"&#65533;<&#65533;#&#65533;(&#65533;&#65533; &#65533;&#65533;&\&#65533;&#65533;	2z&#65533;&#65533;&[&#65533; &#65533;G!&#65533;$&#65533;!&#65533;!7H&#65533;&#65533;!&#65533;&#4488;&#65533;8&#65533;h"W&#65533;!&#65533;2&#65533;I"&#65533;RH":&#65533;#&#65533;<&#65533;#*r&#65533;!NBa"&#65533;P&#65533;#&#65533;_Z&#65533;H%&#65533;XRI&gZ&#65533;&#602;g:&#65533;#&&#65533;&#65533;&#65533;&#65533;L&#65533;H&9&#65533;&#65533; &#65533;<"&#65533;$&#65533;L2&#65533;&#65533;&#65533;:2e$&#65533;4	$&#65533;,&#65533;#&#65533;*(&#65533;RBi%&#65533;Y&#65533;i!&#65533;&#65533;&#65533;&#65533;l&#65533;r!$&#65533;&#65533;&#65533;!&#65533;q3&#1377;&#65533;&#65533;&#65533;W\&#65533;&#65533;&#65533;&#65533; %&#65533;!&#65533;&#65533;`!Z.&#65533;\&#65533;L&#65533;h&#65533;r&#65533;&#10827;&#65533;zz,&#65533;&#65533;4"&#65533;#^2H&#65533;&#65533;j&#65533;&#65533;!8n#&#65533;&#65533;&#65533;l&#65533;&#65533;&#65533;)!&#65533;&#65533;QGYuSK&#65533;&#1095;&#65533;H&#1192;k&#65533;&#65533;&#65533;tH&#65533;~d&#65533;l&#65533;&#65533;t&#65533;a&#65533;a&#65533;Lt,&#65533;&#65533;&#65533;r&#65533;u&#65533;Z3e&#65533;&#65533;|&#65533;&#65533;R&#65533;&#65533;I&#65533;&#65533;p&#65533;&#65533;V&#65533;&#65533;O&#65533;&#65533;F]h&#65533;qY)&#65533;a&#65533;BA	&#326;q&#65533;G&#65533;N-&#65533;&#65533;&#65533;h&#65533;&#65533;&#65533;y&#65533;At&#65533;.&#65533;&#844;&#65533;Q&#65533;ZTAEYT!E&#65533;R\&#65533;Woq&#65533;Xt&#65533;&#65533;S&#65533;&#1093;f{&#65533;&#65533;i&#65533;Qa&#65533;&#65533;&#65533;u&#65533;&#65533;ga&#65533;y&#65533;g&#52550;Bn&#65533;FoO,&#65533;L&#65533;1&#65533;&#65533;&#65533;`m&#65533;&#65533;&#65533;&#65533;&#65533;:J&#65533;!&#65533;<s]1[&#65533;&#65533;&#65533;6&#65533;AG&#65533;h&#65533;15TT&#65533;_&#65533;&#65533;Po&#65533;\&#65533;&#65533;&#65533;R&#65533;&#65533;&#65533;Nm&#65533;q&#65533;7&#65533;&#65533;n&#65533;&#65533;&#65533;&#65533;&#65533;&#65533;&#65533;&#65533;&#65533;!&#65533;&#65533;Xo&#65533;&#65533;&#65533;}&#65533;&#65533;&#65533;q&#65533;q&#65533;c&#65533;&#65533;F]&#65533;GI&#65533;&#65533;"&#65533;&#65533;&#65533;Q&#65533;&#65533;$W\&#65533;!&#65533;d=i}&#65533;Qt&#65533;&#65533;&#65533;&#65533;y\&#65533;&#65533;&#600;&#65533;$&#65533;"&#65533;B&#65533;&#65533;&#65533;AV&#65533;h&#65533;&#65533;C&#65533;&#65533;&#65533;&#65533;#q?&#1384;Frsh&#65533;&#65533;&#65533;2&#65533;&#65533;&#65533;cjH&#65533;\r1&#1428;E&#139;&#65533;sP&#65533;:D&#65533;"z&#938;Z&#24539; e8"b&#65533;&#65533;3&#65533;&#65533;}&#65533;&#65533;Hp&#931;&#65533;&#1450;VE&#65533;&#1190;1&#65533;&#65533;@&#65533;[&#65533;&#65533;RyFB0&#65533;`Q5&#65533;&#65533;R&#65533;&#65533;&#65533;&#65533; &#65533;#&#802;&#65533;&#65533;p&#264;DD1A&#65533;&#65533;^&#65533;('&#65533;1R&#65533;h&#65533;$&#65533;T&#65533;Kd&#65533;&#65533;c%*a&#65533;Hp(K>&#65533;"&#65533;&#65533;&#65533;&#65533;<$-rR&#65533;&#65533;$&#65533;*&#65533;&#65533;B&#65533;&#65533;R"p&#65533;8-&#65533;iR&#65533;&#65533;]}&#65533;#&#65533;&#65533;&#65533;&#65533;<C&#65533;	;&#65533;A&#65533;(&#65533;E-&&#65533;&#65533;~&#65533;&#1866;j\"[&#65533;j$J&#65533;H4&#65533;&#65533;.&#65533;%&#65533;H&#65533;[&#65533;@&#65533;!&#65533;D&#65533;&#65533;&#1447;&#65533;&#65533;'&#65533;!E&#65533;&#65533;&#598;q@5&#65533;=&#65533;!-q&#1737;Zb&#65533;&#65533;?0&#65533;NDH&#65533;C>&#65533;l&#264;&#65533;&#65533;&#287;v&#65533;e+JK&#956;2&#65533;&#65533;0FilP&#65533;&#65533;h&#65533;&#65533;	E&#65533;W&#65533;Jop&#65533;&#65533;M&#65533;f,&#65533;&#65533;&#65533;&#65533;&#65533;&#724;&#65533;b &#65533;&#384;&#65533;&#65533;!.&#65533;&#65533;&#65533;&#65533;&#65533;A&#65533;&#65533;m&#65533;1&#65533;J7&#65533;&#65533;&#65533;4/&#65533;H&#65533;`&#65533;Y!&#65533;S&#65533;B&#65533;&#65533;&#1244;&#65533;t
O&#65533;&#65533;&#65533;&#65533;.(&#65533;I&#347;S&#65533;&#65533;&#1316;r&#65533;oh&#65533;&#65533;z&#65533;6&#65533;a^Hj&#65533;b&#65533;=&#65533;dCB:&#1276;tfB^A]&#65533;&#65533;&#65533;+&#65533;IJI&#65533;&#65533;&#65533;*"&#65533;gkv&#65533;&#961;&#65533;/h0HB&#65533;S&#65533;\L&#65533;&#65533;&#65533; &#65533;'D&#65533;
\ +|&#65533;&#65533;&#65533;&#65533;iV"&#65533;&#65533;GdS&#65533;v&#65533;&#65533;,ei&#65533;v3&#167;&#65533;&#65533;&#65533;)D4&#65533;&#65533;&#65533;&#65533;&#284;&#1081;&#65533;j&#593;v&#65533;&#65533;1uiT&#65533;0&#65533;4&#65533;nqu&#65533;Cu"t&#65533;=&#801;p&#65533;&#65533;&#65533;&#65533;&#65533;3&#65533;&#65533;&&#65533;&#65533;mH&#65533;0&#65533;&#65533;&#65533;6S	&#65533;&#65533;&#65533;6&#65533;&#65533;?&#65533;&#65533;&#65533;D^&#65533;&#65533;&#65533;&#65533;&#65533;&#65533;4&#65533;&#65533;?&#65533;&#65533;wpqM&#65533;P&#65533;&#65533;&#65533;&#65533;|m`&#65533;&#65533;&#65533;&#65533;&#65533;&#65533;k-&#65533;&#65533;&#65533;*KLa&#65533;&#65533;HGb"&#65533;.&#65533;%&#65533;D4&#65533;0\&#65533;&#761;&#65533;&#65533;v&#65533;&#65533;C&#65533;T&#65533;&#65533;&#65533;&#65533;&#65533;&#65533;V&#65533;!e-C_rN&#65533;=,&#65533;q &#65533;&#65533;&#65533;H&#65533;&#65533;&#65533;&#65533;!&#65533;' 9Nq&#65533;&#65533;$(&#65533;&#65533;6]&#65533;&#65533;z&#65533;"A&#65533;&#65533;&#65533;@y&#65533; $t&#65533;DZ6&#65533;&#65533;&#65533;E&#65533;&#65533;&#65533;&#65533;&#65533;+B&#65533;dR&#65533;ES>&#65533;&#65533;#n&#65533;&#65533;&#65533;Sj&#65533;%5&#65533;&#65533;EJbO&#65533;&#65533;4 &#65533;KT&#65533;&#65533;&#65533;&#65533;D8&#65533;T&#65533;&#65533;/&#65533;@&#65533;&#65533;&#65533;U5V.&#65533;&#65533;&#65533;EayKjw&#65533;&#65533;h&#65533;&#65533;$&#65533;&#65533;&#65533;&#65533;PJ&#65533;&#65533;&#65533;<&#65533;2ORT&#65533;4e+m0h+&#65533;&#65533;=&#65533;&#65533;$&#65533;&#65533;&#65533;&#65533;E&#65533;&#65533;&#65533;a2^&#65533;&#1008;kU&#65533;	.g&#65533;#&#65533;B
&#65533;&#49133;V&#1624;9k[&#65533;F&#65533;&#65533;&#65533;f\&#65533;&#65533;3&#65533;&#65533;g@)&#65533;b&#65533;&#65533;&#65533;]&#65533;
Z8[W&#65533;`&#65533;V&#65533;
\&#65533;&#65533;&#65533;&#65533;w&#65533;&#65533;b&#65533;&#65533;oW&#65533;&#65533;&#888;&#65533;&#65533;J&#65533;&#65533;&#65533;*LAj&#65533;&#706;&#1442;&#65533;&#65533;:V
Q&#65533;&#65533;&#65533;q5&#65533;&#65533;&#65533;.wC&#65533;&#65533;&#65533;)&#65533;K&#65533;Z&#65533;p37&#65533;&#65533;9&#65533;&#65533;&#25734;&#65533;&#65533;&#65533;d&#65533;&#65533;&#319; &#65533;&#65533;&#65533;C#&#65533;&#65533;&#1430;&#65533;&#65533;&#65533;l4&#65533;oQlR&#65533;&#65533;&#65533;&#65533;&#65533;#D/&#65533;+&#65533;&#65533;&#1014;&#293;`0w&#65533;}B&#65533;&#65533;&#65533;z b&#65533;&#65533;`"0A
S 7&#853;&#65533;&#65533;n!&#65533;X>V&#65533;&#65533;n:[&#65533;&#65533;&#1680;&#65533;&#65533;|8&#65533;&#65533;&#65533;&#65533;vULxl&#65533;&#65533;H&#192;7&#65533;&#65533;&#65533;&#65533;&#65533;&#65533;q"&#65533;&#65533;&#65533;7Y&#65533;Wi&#65533;sO&#161;&#65533;f N&#65533;&#65533;&#65533;/&#65533;!&#65533;&#65533;&#65533;&#65533;&#65533;&#1057;&#65533;&#65533;d&#65533;&#628;MN&#65533;X6&#65533;/i&#65533;&#65533;{&#65533;&#65533;5`&#65533;.MCH&#1424; &#65533;Li)+&#65533;|&#65533;&#65533;&#65533;?&#65533;w&#65533;&#1859;7&#65533;Y&#533;r&#65533;,)<Kr&#65533;&#65533;|&#65533;
4>&#65533;&#65533;#)MP&#65533;Am&#65533;|s&#65533;&#65533;d&#65533;'&#65533;&#65533;&#65533;l&#65533;3&#65533;S&#1679;|&#65533;&#65533;&#1989;&#65533;P&#65533;&#65533;h&#65533;&#65533;&#65533;&#65533;&#65533;;j&#65533;&#65533;&#65533;&#516;&#65533;&#65533;h*Y&#65533;I&#65533;&#65533;."&#65533;cfJ&#65533;&#65533;+r&#65533;&#1216;&#65533;!&#65533;?H&#65533;@I&#65533;*4D/&#65533;&#65533;7&#65533;fiQl&#65533;&#65533;/&#65533;3&#357;E &#65533;"&#65533;}6&#65533;&#65533;`D&#65533;c[&#65533;&#65533;&#65533;g&#802981;&#65533;j&#65533;b=&#65533;bhM&#65533;&#65533;&#65533;&#65533;<&#65533;C8&#65533;&#65533;w&#65533;7&#65533;eJG&#65533;/*&#65533;;&#65533;&#65533;af1;&#65533;U<&#65533;&#65533;&#65533;C&#65533;&#65533;&#65533;DTD5&#65533;>&#65533;ui&#65533;;1#8`&#65533;O1=/&#65533;!&#65533;z&#65533;&#65533;{&#65533;%t&#65533;&#65533;?co&#65533;mpW&#65533;C7c%a&#65533;a&#65533;H&#65533;w[&#65533;Y&#65533;\&#65533;&#65533;&#65533;3D&#65533;Qa@&#65533;&#65533;&#65533;5UM&#65533;T[&#65533;&#65533;&#65533;5&#65533;&#65533;nR&#65533;&#65533;&#65533;5V&#65533;&#65533;&#65533;&#65533;XR&#65533;&&#65533;&#65533;&#65533;Y`R&#65533;I`J W&#65533;.V\u&#65533;&#65533;&#65533;h#UL&#65533;T&#65533;&#65533;:X&#65533;X;&#65533;5&#65533;&#65533;&#65533;U|&#65533;&#65533;&#65533;&#65533;fEqg&#65533;Pf(3&#1624;&#65533;&#65533;3Z&#65533;&#65533;Ph@d#&#65533;&#65533;&#65533;=?&#65533;VV&#65533;4f&#65533;U&#65533;HPJ&#65533;@&#65533;&#65533;&#65533;T|CV&#65533;6USq&#65533;P&#1525;&#65533;[&#65533;T&#65533;&#65533;] e6b&#65533;\&#65533;&#65533;%:&#65533;Y2q3o@U54/&#65533;&#65533;&#65533;&#65533;45&#65533;Yr!&#65533;Kg{&#65533;0&#65533;19&#65533;&#65533;_A&#65533;&#65533;&#65533;6\&#65533;?&#65533;^&#65533;7&#65533;&#65533;&#65533;&#65533;&#65533;E&#65533;Rw&#65533;REC4nc2NaX&#65533;Vm@&#65533;&#65533;&#65533;&#65533;&#65533;<&#65533;&#65533;n 8j&#65533;q&#65533;&#65533;&#65533;<&#65533;3&#65533;&#65533;Wc02&#65533;1	&#65533;B41&#65533;W&#65533;C&#65533;&#65533;|&#65533;&#65533;w&#65533;>&#65533;@&#65533;&#65533;+W&#65533;-&#65533;&#65533;(N&#65533;!&#65533;&#65533;M&#65533;e>3 &#65533;A&#65533;"Z2&#65533;&#65533;H&#65533;&#65533;H&#65533;&#65533;&#65533;&#65533;^&#65533;&#65533;#AR!&#65533; 	&#65533;b	&#65533;&#65533;	&#65533;&#65533;&&#65533;@A&#65533;P	&#65533;P!)&#65533;T"&#65533;E"&#65533;!D[Z&#65533;&#65533;&#65533;&#65533;H#A&#65533;+&#65533;9k&#65533;%&#65533;t&#65533;AJHWvz5B
&#65533;c="&#65533;i?R,w2J:2a&#65533;&#65533;b&#65533; RL&#65533;&#65533;w&#65533;f&#65533;&#65533;&#65533;y&#65533;6&#65533;&#65533;&#65533;w&#65533;A&#211;.&#65533;9F~&#65533;&#65533;Y&#65533;&#65533;"&#65533;i&#65533;&#65533;%&#65533;&#65533;&#65533;&#65533;&#65533;C&#65533;g&#581;&#65533;&#65533;C&#65533;i&#65533;&#65533;&#65533;A"&#65533;&#65533;"&#65533;.&#65533;!/&#65533; &#65533;&#65533;c3#&#65533;|c&#65533;E&#65533;a!C&#65533;@2&#65533;F$0&#65533;2+	45I&#65533;S8(&#65533;r%&#65533;4-R&#65533;&#65533;Tqs}&#65533;7t&#65533;r&#65533;!&#65533;&#65533;F&#65533;K&#65533;T&#65533;h&#65533;&#65533;&#65533;T&#65533;&#65533;o&#65533;&#65533;&#65533;&#65533;&#65533;7WY&#65533;!&#65533;&#65533;&#65533;&#65533;w!&#65533;O&#65533;&#65533;Q`&#65533;68j&#65533;]&#1252;]U*&#65533;&#65533;Q&#65533;SP&#65533;UJnRE&#65533;cJ&#65533;&#65533;X&#65533;&#65533;7xcn&#65533;esr &#65533;UPcpq&#65533;l"&#65533;7hn&#65533;V&#65533;&#65533;^%s&#65533;&#65533;T&#65533;n2&#65533;7s&#65533;A0W6]@F&#65533;P&#65533;D&#65533;?5S&#65533;u&#65533;sJ&#65533;6&#65533;&#65533;~x&#65533;Oe=&#65533;] &#65533;Rc&#65533;t[&#1032;&#65533;s&#65533;ASp%[YW,c1cQ)&#65533;m&#65533;&&#65533;&#65533;(Ns&#65533;&#65533;l#sSA7`&#65533;&#65533;&#65533;&#65533;&#65533;xaE&#65533;\x!iPg&#65533;V&#65533;&#65533;3&#65533;?&#65533;,&#65533;&#65533;&#65533;V&#65533;Q&#65533;R>GN=[&#65533;&#65533;m?![ &#65533;* &#65533;&#65533;0)&#65533;W&#775;@C&#65533;&#65533;&#65533;b?TL&#65533;g &#65533;&#65533;9 &#65533;V&#65533;&#65533;G2jGv0&#65533;P&#65533;1:h&#65533;&#65533;&#65533;&#65533;"F&#65533;&#65533;-&#65533;pd&#65533; 	&#65533;&#65533;d&#65533;&#65533;L&#65533;e&#65533;a&#65533;aD&#65533;Y&#65533;&#65533;&#65533;K&#65533;9Y&#65533;}`&#65533;&#65533;s&#65533;6&#65533;!&#65533;&#65533;&#65533;&#65533;8&#65533;Lc&#65533;&#65533;&9&#65533;&#65533;&#65533;&#31834;&#65533;c wX&#65533;Z&#65533;ht;&#65533;V;&#65533;3x&#65533;\k&#65533;t0&#65533;;&#65533;&#65533;0:&#65533;Q&#65533;Z&#65533;5&#65533;U8l&#65533;9&#65533;&#65533;W&#65533;&#65533;^&#65533;D&#65533;&#65533;&#65533;&#65533;&#65533;&#65533;J&#65533;&#65533;"H&#65533;v=Wf#&#1154;&#65533;&#65533;B&#65533;&#65533;`&#147;&#65533;&#65533;&#65533;Q^&#65533;Y&#65533;1/&#65533;&#65533;*&#65533;Q&#65533;=6E&#65533;*e&#65533;&#65533;j&#65533;&#65533;)&#65533;Ai%&#65533;s8
&#65533;&#65533;&#65533;&#65533;&#65533;&#65533;5&#65533;&#65533;S&#65533;SA&#65533;X&#65533;&#65533;*&#65533;&#65533;x&#65533;&#65533;&#520;X`&#65533;8n&#65533;T&#65533;h7&#65533;&#65533;RYPYM&#65533;K&#65533;u&#65533;&#65533;:&#65533;#M&#65533;N&#65533;&#65533;L&#65533;&#65533;&#65533;]'TA&#1404;&#65533;&#65533;N&#65533;K&#65533;&#65533;&#65533;&#65533;Pj&#65533;&#65533;k&#65533;Z0&#65533;&#65533;6R&#65533;8nz&#65533;;&#65533;T&#65533;(&#65533;HAc&#65533;&#65533;&#65533;&#65533;x&#65533;&#65533;[Ve&#65533;U&#65533;5e&#65533;&#65533;hV &#65533;r&#65533;z&#65533;&#65533;&#1791;TUS&#65533;&#65533;&#65533;&#65533;[&#65533;:&#568;j&#65533; tQ&#65533;Eqc&#65533;&#65533;H&#65533;!&#65533;]&#65533;6&#1708;(&#65533;2R&#65533;&#65533;-LP&#65533;u&#65533;&#65533;&#179;W[U&#65533;*St&#65533;'&#65533;&#65533;d&#65533;^
H &#65533;G&#65533;&#65533;&#65533;&#65533;&#65533;}&#65533;t&#65533;&#65533;&#1351;x&#65533;zR0&#65533;4+&#65533;LC75&#65533;o&#65533;yx!&#65533;rXl&#65533;&#65533;1q&#65533;574u{@!z&#310;`x~&#65533;&#65533;|&#65533;&#65533;A &#65533;\&#65533;i&#65533;&#65533;3&#65533;&#65533;3&#65533;&#65533;o&#65533;_&#65533;&#1269;&#65533;)&#65533;5CQ&#65533;A: &#65533;1&#65533;&#65533;&#65533;&#65533;9&#1688;&#65533;,#&#65533;&#65533;+&#65533;&#65533;!\&#65533;&#65533;&#65533;/&#65533;q N&#65533;&#65533;&#65533;&#492;v&#65533;N&#65533;&#65533;$&#65533;&#65533;ul&#65533;&#65533;&#65533;\4`&#65533;6&#65533;&#65533;L&#65533;&#65533;&#65533;EB&#65533;&#65533;&#65533;5&#65533;&#65533;&#65533;g&#65533;;&#65533;b&#65533;&#65533;#`&#65533;Qv&#65533;&#65533;x&#65533;/d&#65533;(&#65533;1c&#65533;|&#65533;C]_&#65533;&#65533;&#65533;&#403;=	&#65533;&#65533;&#65533;&#1450;&#65533;3&#65533;&#65533;&#1580;aN4a&#65533;&#65533;q8 [A&#65533;&#65533;&#65533;*d^\xO&#65533;&#65533;1}5&#65533;&#65533;&#65533;v&#65533;<5&#65533;V,|&#65533;Q&#65533;q&#65533;&#65533;&#65533;&#65533;&#65533;<I=J&#65533;S&#65533;Qu&#65533;&#65533;:iv&#65533;Q&#65533;&#65533;&#355;[&#65533;&#65533;&#65533;4W&#65533;S^&#65533;&#65533;V&#65533;&#65533;Zj&#65533;Gug&#65533;&#65533;[&#65533;Wpo6U&#65533;.m5-&#65533;y&&#65533;&#65533;@&#329;&#65533;j5=&#65533;BD&#65533;&#65533;Z&#65533;U&#65533;E&#164954;P&#65533;&#65533;Z5&#65533;F&#65533;&#65533;&#65533;Fn&#65533;f&#65533;K@I`5&#65533;z&#65533;W&#65533;&#65533;m&#65533;&#65533;S&#65533;&#65533;X@&#65533;&#65533;&#421;]&#65533;&#65533;T&#65533;n&#65533;Z7&#65533;&#65533;tr&#65533;Q&#1987;o-&#65533;&#65533;&#65533;&#65533;.fP&#65533;&#65533;7=i_&#65533;&#65533;X&#65533;R&#65533;h&#65533;^&#65533;4&#65533;8&#65533;\&#65533;p_S6&#65533;&#65533;&#65533;&#65533;&#65533;&#65533;&#65533;&#65533;&#65533;QQ&#65533;5YpR0&#65533;S&#3923;&#65533;&#65533;&#65533;&#65533;&#65533;&#65533;:&#65533;&#65533;:[&#65533;&#65533;rQ&#65533;&#65533;MQX&#65533;&#65533;&#1695;#P5&#65533;&#65533;&#65533;r&#65533;&#65533;V&#65533;&#1066;Z&#65533;P&#65533;&#65533;[`&#65533;&#65533;l&#65533;M0&#65533;&#65533;&#65533;&#65533;
&#65533;7QU&#65533;&#65533;&#65533;&#65533;vsq&#65533;&#1727;P6&#986;&#65533;q&#65533;&#65533;&#65533;&#65533;4G6&#65533;U_5V]&#65533;&#1789;&#65533;Z&#65533;&#65533;&#65533;SY&#65533;i&#65533;&#65533;&#65533;g1C&#65533;&#65533;hxLCy&#65533;?&#65533;&#65533;&#65533;e&#65533; D&#65533;&#65533;W_&#65533;&#65533;&#65533;<&#65533;<&#65533;2&#65533;9pP\&&#65533;&#1561;17aq W&#65533;:&#65533;*&#65533;p&#65533;E$&#65533;C5&#65533;ab;&#849;9!&#1222;7&#65533;4{33 &#65533;&#65533;E&#899;vS&#65533;Z5l&#65533;&#65533;&#65533;/&#65533;}&#65533;&#1505;&#65533;&#65533;[A&#65533;&#520;&#65533;-&#65533;&*&#65533;R&#65533;&#65533;)us&#65533;&#65533;Q&#65533;}3C&#65533; >_&#65533;5Q&#65533;&#65533;;&#65533;&#65533;_&#65533;&#65533;"7REJq4&#65533;$&#65533;&#1669;&#1377;&#65533;&#65533;&#65533;	&#65533;P&#65533;&#65533;&#65533;D(^K&#65533;&#65533; p&#65533;9QY&#65533;3 &#65533;&#65533;&#65533;UZ&#65533;E/q&#65533;-$7&#1987;&#65533;p=S&#1939;&#65533;&#65533;&#65533;Z \&#65533;&#65533;U&#65533;=&#65533;*&#65533;B&#65533;.&#65533;&#65533;rq&#65533;&#65533;&#65533;&#1706;C&#65533;&#65533;;&#65533;&#65533;T&#65533;hp&#65533;&#65533;&#65533;&#65533;&#65533;&#65533;&#65533;&#1788;P&#65533;&#65533;R&#65533;n;EI&#65533;P&#65533;&#65533;A&#65533;SKJ&#65533;&#65533;&#65533;&#65533;&#65533;&#65533;&#1739;&#65533;7&#65533;&#65533;&#65533;;E5E&#65533;&#65533;&#65533;&#65533;5&#65533;u&#65533;H&#65533;&#65533;k&#65533;z&#65533;U&#65533;8&#65533;Z&#65533;&#65533;&#65533;&#65533;&#65533;&#942;&#1734;=&#65533;&#65533;T&#65533;R\u&#65533;&#65533;+&#65533;g5&#65533;p=RF&#65533;&#65533;&#65533;&#65533;&#65533;&#65533;&#65533;Y &#65533;\&#65533;S&#65533;F&#65533;V&#65533;&#65533;a`&#65533;\&#65533;BSX&#65533;\S@
&#65533;HVe&#3675;8&#65533;<QBCq&#65533;.>&#65533;.tA&#65533;	&#65533;=.&#65533;]&#65533;Z3l<8)c&#65533;-&#1892;]
&#65533;\I&#65533;uOpD&#65533;&#65533;&#1700;j&#65533;W5S`&#65533;i&#65533;6lj6lS&#65533;<Im<&#65533;&#65533;T&#65533;Q&#65533;&#65533;]xCs,&#65533;&#65533;`oG&#65533;&#65533;#/o1w&#65533;F&#1708;y#&#65533;&#65533;6&#65533;A-&#65533;6RA&#65533;K5&#65533;^3&#65533;T&#65533;&#65533;Y-s&#65533;&#65533;5g&#65533;&#65533;@&#65533;&#1405;l&#65533;]&#65533;&#65533;]s!ldw8&#65533;&#65533;&#65533;+&#65533;t=&#65533;q&#65533;m&#65533;[&#65533;-&#65533;\&#65533;5fu&#65533;&#65533;:Z3&#65533;Ei&#65533;&#65533;P&#52881;%&#262;&#65533;ax&#65533;5=&#65533;&#65533;f&#65533;&#65533;&#65533;&#65533;&#65533;K&#65533;&#65533;&#65533;>!&#65533;N!Q&#65533;V&#65533;&C&#65533;fao&#65533;&#65533;&#65533;oF8&#65533;<!#Xo&#65533;&#65533;&#65533;&#65533;&#65533;&#65533;&#65533;N&#65533;&#65533;&#65533;qr&#65533;&#494;&#65533;&#65533;&#65533;B3V_051&#65533;SL&#65533;\p&#65533;&#65533;&#65533;Z&#65533;4&#65533;&#65533;&#65533;Z+&#65533;f&#65533;bH&#65533;&#65533;&#65533;xu&#65533;&#65533;&#662;4KgR&#65533;&#65533;&#65533;&#65533;&#65533;&#65533;&#65533;&#233;&#65533;v&#65533;&#65533;&#65533;&#732;&#65533;o&#65533;.k&#65533;&#65533;&#65533;&#65533;&#65533;82qwN&#65533;&#65533;&#65533;&#65533;&#65533;&#65533;c&#65533;6S&#65533;5&#65533;&#65533;&#65533;js&#65533;2&#65533;.w6&#65533;b&#65533;H&#65533;&#65533;&#65533;3e&#65533;&#65533;E,^&#280;I(&#65533;K)&#65533;L&#65533;ReK/!b&#65533;*&#65533;P&#1122;&#65533;J-Y&#65533;H&#65533;R3
&#65533;5&#65533;`&#65533;b%c)T&#65533;p&#65533;&#1189;K&#65533;&#65533;*9j&#65533;)&#65533;&#65533;&#65533;.`&#536;&#65533;jF&#65533;&#65533;.\&#65533;L&#65533;bT"&#65533;/^&#396;&#65533;&#65533;&#65533;(&#65533;0S&#868;Qs&#65533;&#65533;&#65533;_&#808;Q&#65533;&&#65533;&#65533;2h&#65533;Le&#65533;&#65533;&#65533;[2d&#65533;v&#65533;2&#65533;L&#65533;4o&#65533;&#65533;q&#65533;W&#65533;&#65533;^&#940;&#65533;&#65533;&#65533;&#65533;e&#65533;o&#65533;&#1321;s'O<p&#768;&#65533;Z&#65533;&#65533;K&#65533;g&#65533;&#65533;Q&#65533;&#65533;&#65533;9r&#65533;&#65533;&#65533;fMB&#65533;hz)L&&#65533;&#65533;6pb&#737;c&#65533;g;o&#65533;&#65533;&#65533;&#65533;f&#65533;&#65533;5&#65533;&#65533;&#65533;&#65533;Qsy&#65533;^&#65533;o&#65533;t&#931;&#507;<w&#65533;&#65533;c&#65533;&#65533;v&#65533;,~&#65533;&#65533;I&#65533;Z&#65533;l&#1634;&#65533;&#65533;&#65533;+U&#65533;XJ&#65533;&#65533;4&#65533;h&#65533;&#65533;&#65533;&#65533;"&#65533;0&#65533;xK&#65533;&#65533;3&#65533;&#65533;&#65533;&#65533;.4*&#65533;&#65533;&#65533;c3&#65533;&#24579;&#65533;&#672;&#65533;5&#65533;&#65533;p9&#65533;&#65533;x#&#65533;1&#65533;p/&#65533;&#65533;"&#65533;1&#65533;8&#65533;&#65533;&#65533;B
m&#65533;q1&#65533;&#65533;,-&#65533;&#65533;o.&#65533; C&#581;&#794;&#65533;0&#128;&#65533;>*&#65533;&#138;,&#65533;
A)]&#65533;B&#65533;&#65533;*&#65533;&#65533;&#65533;&#683;&#65533;&#65533;Ll#&#1494;&#65533;p;&#65533;&#65533;<&#65533;&#65533;&#65533;&#65533;;&#65533;&#65533;C&#65533;CY&#65533;&#65533;F&#65533;&#65533;D &#65533;c&#65533;7&#65533;&#65533;#&#65533;&#65533;&#65533;l&#65533;>&#65533;&#65533;C&#65533;;2&#1364;N:&#65533;&#65533;cEY$&#65533;&#65533;C&#65533;&#65533;=&#65533;&#65533;&#65533;&#65533;&#65533;&#65533;AID&#65533;D
&#65533;&#65533;&#65533;&#65533;c&#65533;]&#65533;P&#65533;&#65533;9&#65533;3&#65533;SN&#65533;&#65533;&#65533;A
!&#65533;&#65533;B	&#65533;PH"9&#65533;E!dAd[A D&#65533;m9&#65533;>&#65533;&#65533;&#65533;<&#65533;&#65533;&#65533;:6&#65533;L&#65533;> I&#65533;&#65533;B&#65533;&#65533;&#65533;=&#65533;&#65533;6@&#65533;&#65533;L9&#65533;&#65533;9&#65533;&#65533;Q9h&#65533;.&#65533;&#65533;&#65533;&#65533;#&#65533;&#65533;&#65533;&#65533;6&#65533;z&#65533;&#65533;&#65533;
&#65533;=&#65533;&#65533;&#65533;&#65533;<&#65533;C&#65533;KV&#65533;&#65533;&#65533;&#65533;&#65533;&#65533;8 &#65533;&#243;&#65533;ec&#65533;&#65533;in&#65533;8&#65533;#&#65533;&#65533;t?&#65533;&#65533;cU&#65533;+o`x&#65533;&#65533;&#65533;=T\&#65533;7hvs8&#65533;&#65533;n&#65533;&#65533;8&#65533;Lb9&#28195;&#65533;@&#65533;&#65533;R&#65533;48S;$>&#65533;. &#65533;&#65533;&#65533;C3&#400;r&#65533; &#65533;>CA1&#65533;&#65533;&#65533;._&#65533;&#65533;L&#65533; &#65533;&#65533;6&#1576;k&#65533;60D9&#65533;+&#65533;&#65533;o&#65533;(c#&#65533;"&#65533;E/&#65533;&#65533;&#65533;&#65533;<&#65533;"&#65533;&#65533;&#65533;
*&#65533;&#65533;&#65533;
&#65533;#&#65533;*,&#65533;,*J.&#65533;v1F%&#65533;&#65533;[&#65533;#&#1145;&#65533;&#65533;2#&#65533;&#65533;jq&#65533;&#65533;Z)A&#65533;&#1805;5&#65533;`0&#561;&#65533;6j &#65533;&#65533;1&#65533;&#65533;&#65533;F&#65533;yIt&#65533;&#65533;&#65533;*T&#65533;F6&#65533;&#65533;p&#65533;&#65533;&#473;&#65533;&#65533;&#1476;&#65533;&#65533;&#65533;&#65533;&#65533;2&#65533;&#65533;[7&#65533;:G&#30264;p&#65533;n&#65533;{n)&#65533;&#65533;&#65533;&#65533;ImjY{&#65533;L&#65533;&#65533;X&#65533;p&#65533;\&#65533;"&#65533;.u&#65533;&#65533;R&#65533;&#65533;y8#&#65533;q"\&#65533;M&#65533;&#65533;&#1213;&#65533;&#65533;!F[&#65533;u&#65533;&#1074;5!Br&#65533;A(&#1178;&#65533;T&#65533;KsN&#65533;&#65533;N&#65533;=&#65533;;&#65533;&#65533;&#65533;&#65533;&#65533;&#65533;.k&#65533;&#65533;^&#65533;?&#65533;nh&#65533;_&#65533;b&#65533;&#65533;&#65533;&#65533;pY&#65533;&#65533;&#65533;&#65533;L&#65533;L&#65533; B!&#65533;0R&#65533;&#65533;&#65533;&#65533;4"&#65533;&#65533;Ho/&#65533;&#424;r4&#65533;l&#65533;t&#65533;&#65533;&#65533;p3&#65533;&#65533;x&#65533;5&#65533;&#65533;y&#65533;&#65533;&#65533;&#65533;A"&#65533;`D"f&#65533;GDb&#65533;&#65533;&#65533;'HA&#65533;O\&#65533;&#65533; &#65533;!&#65533;&#65533;'Y-B&#65533;&#65533;P&#65533; &#65533;&#65533;?B&#65533;&#65533;&#65533;&#65533;"$)	IH&#65533;&#65533;&#65533;*&#65533;%HE6&#9551;X&#65533;&#65533;&#65533;&#65533;A&#65533;h~@&#65533;P)LA&#65533;&#65533;&#65533;H&#65533;&#65533;D&#65533;IP&#65533;&#65533;&#65533;'&#65533;&#65533;	K<&#65533;&#65533;l&#65533;3E&#65533;p&#65533;&#65533;&#65533;&#65533;&#65533;&#65533;Lu&#65533;&#65533;3&#65533;C &#65533;&#65533;&#65533;HF"&#65533;p&#65533;!:&#65533;D&#65533;3[&#65533;B% &#65533;fKo&#65533;;v&#65533;&#65533;&#65533;`&#65533;A&#65533;Y&#65533;&#9701;
&#686;`I&#65533;;&#65533;!d&#65533;{"}&#65533;&#65533;&#65533;&#65533;y&#65533;~5sC&#1418;0=&#65533;_&#65533;&#65533;&#65533;H&#65533;>&#65533;&#65533;&#65533;&#65533;`h&#65533;&#65533;&#65533;&#65533;Q]&#65533;bV&#65533;&#65533;&#65533;&#65533;.y&#65533;&#65533;z<
&#1167;&#65533;&#65533;`H[&#65533;?&#65533;&#65533;A&#65533;KU&#65533;&#65533;h&#65533;3&#65533;&#65533;&#65533;&#65533;p*&#65533;l&#65533;&#65533;&#65533;&#193;&#65533;2&#65533;&#65533;r&#65533;83%5O&#65533;b&#65533;&#1379;&#65533;&#65533;&#65533;8&#1822;&#65533;>D&#65533;&#65533;2l&#65533;&#65533;&#65533;&#65533;&#65533;2GC&#65533;&#65533;T&#65533;&#65533;H&&#65533;&#65533;\&#65533;&#65533;&#65533;(&#65533;&#65533;&#65533;&#65533;&#65533;(&#65533; &#65533;L&#65533;&#65533;Lp&#65533;f&#65533;&#65533; &0AzKi&#65533;&#65533;&#65533;&#65533;&#65533;):&j&#65533;&#65533;&#65533;/E+&#65533;IG&#65533;&#65533;&#65533;&#65533;(&#65533;_&#65533;U&#1162;&#65533;&#65533;L!&#65533;&#65533;&#65533;&#65533;&#65533;&#65533;&#65533;&#65533;U&#65533;b%&#65533;Y&#970;&#65533;0&#65533;&#65533;*zM&#65533;f&#1448;&#65533;
&#65533;$v&#193;&#65533;r6P&#65533;&#65533;&#65533;k&#65533;&#1766;5&#65533;HDDl&#65533;k&#65533;&#65533;&#65533;&#65533;&#65533;<V}U&#65533;&#65533;5U`&#65533;P7Q&#65533;.&#65533;pB<mw&#65533;&#65533;&#65533;B&#65533;&#65533;A3s@Y&#65533;&#65533;Y&#1483;D^g(&#65533;&#65533;+N&#65533;&#65533;&#65533;&#65533;R&#65533;N;&#65533;&#65533;Xr:&#65533;*ALC&|&#65533;&#65533;
&#65533;&#65533;&#65533;&#65533;cxb&#65533;z&#65533;(&#65533;,&#65533;/&#65533;AZK&#65533;&#65533;s&#65533; Xh&#65533;]q&#1458;&#65533;kb&#65533;	&#65533;&#65533;i'&#65533;&#1688;U/eWg8E6V&#669;&#65533;j&#65533;!O&#65533;]&#65533;t&#65533;&#386;`D,%&#65533;&#65533;O&#65533;B&#65533;&#65533;D%$&#65533;F8&#65533;P&#65533;$&#65533;#C5K>	&#65533;&#932;j&#65533;"D&#65533;MF@b&#65533;&#65533;&#65533;#&#65533;&#365;d5&#65533;&#65533;&#65533;"D&#65533;&#65533;N~!mN&#65533;"P&#65533;J&#65533;&#65533;*T&#65533;\&#65533;#&Q&#65533;JX&#65533; u&,1&#65533;F@B&#65533;x*"&#65533;I/z1&#65533;&#260;@"&#65533;Qn&#65533;&#65533;&#65533;5&#65533;&#65533;gQ&#65533;Y&#65533;&#65533;Z1&#65533;v&#65533;&#65533;c5+&#65533;&#65533;&#65533;&#65533;&#65533;R:k&#65533;&#65533;W&#65533;p&#65533;|&#65533;l&#65533;&#65533;e8G&#65533;&#65533;B&#1298;&#65533;&#22611;y8&#65533;&#65533;&#65533;&#65533;&#65533;~&#65533;y&#1643;&#65533;JfYK&#65533;&#65533;&#65533;C&#65533;&#51701;&#65533;,&#65533;R&#65533;&#65533;&#65533;^&#65533;&#65533;;&#65533;W&#65533;&#65533;&#65533;&#35105;/&#65533;&#65533;:&#65533;&#65533; Fi&#65533;&#65533;&#65533;R7$"QP_u&#65533;3r&#65533;&#65533;yd&#65533;&#65533;&#65533;&#65533;I<&#65533;&#1428;z&#65533;(6&#65533;`ui&#65533;&#65533;r&#65533;&#65533;&#65533;&#65533;&#65533;<&#65533;8hP&#65533;&#65533;r{&#65533;&#65533;0&#65533;&#65533;q>s&#65533;E-6Lt&#65533;\D<&#65533;&#65533;&#65533;$U&#1568;&#65533;&#65533;&#65533;&#65533;p;&#65533;&#65533;&#65533;&#65533;_/&Ac /&#65533;X&#65533;&#65533;K&#65533;	n&#168;&#65533;&#65533;&#65533;`@r&#65533;&#65533;`!uZ&#65533;&#1263;&#65533;(	&#50499;&#65533;&#65533;&#65533;!W6M&#65533;pQ&#65533;=&#65533;&#1934;&#65533;&#147;r$&#972;&#65533;4b_&#65533;<>&#65533;&#65533;O&#65533;&#65533;&#65533;&#65533;&#65533;[&#65533;&#65533;f&#65533;Bt&#65533;^J&#65533;# 	3t&#65533;pB&#65533;G"&#874;&#65533;bm&#65533;2&#65533;&#65533;Lu&#65533;&#242; &#65533;&#65533;8&#65533;a0&#65533;&#65533;#&#1075;I&#65533;&#65533;&#65533;&#65533;&#65533;C8&#65533;	&#65533;v&#65533;&#65533;&#65533;&#65533;w%&#65533;A"&#65533;R&#65533;&#65533;V&#65533;&#65533;:&#65533;&#65533;J&#65533;.#&#65533;&#65533;C&#65533;&#65533;x&#65533;&#65533;p8&#65533;N&#65533;&#65533;hH[&#65533;&#65533;&#459;2&#65533;x1&#65533;p&#65533;p&#65533;&#65533;-&#65533;&#65533; 4&#65533;v&#65533;&#65533;{> &#65533;&#65533;&#65533;?]A&&#65533;?&#65533;&#65533;L)7&#65533;0aA&#65533;M&#65533;TR%&#65533;2&#65533;8W"%]5L&#65533;&#65533;Hp&#65533;F&#65533;&#65533;&#65533;[W;&#65533;&#65533;)Yq&#65533;Yi<&#65533;AA(W%@Q&#65533;F&#65533;&#65533;&#65533;"&#65533;&#65533;*&#63508;&#65533;&#65533;%&#65533; OQBT&#65533;v&#65533;&#65533;&#65533;B7&#65533;K&#65533;&#65533;&#65533;hS5y&#65533;&#65533;-&#65533;'H&#65533;EH&#65533;}&#65533;ar(T"&#65533;Y&#65533;GP&#65533;%oq&#65533;@0&#65533;&#65533;
&#65533;e3&#65533;&#65533;k&#65533;&#65533; &#65533;:&#1539;&#65533;&#65533;5eY&#65533;&#65533;&#65533;r&#65533;&#65533;SAYB&#65533;<&#65533;&#1712;0G&#65533;!t&#65533;&#65533;?@&#65533;B!%qZ&#65533;&#65533;&#65533;&#65533;;&#65533;:&#65533;&#65533;P&#65533;/&#65533;&#65533;C&#65533;)&#65533;+&#65533;p&#65533;&#65533;G&#65533;/s#&#65533;c&#65533;q&#65533;&#65533;D&#150;b
&#65533;&#65533;&#65533;D$B&#65533;:x&#65533;&#65533;p&#65533;&#65533;&#65533;2&#65533;&#617;9!&#65533;x42&#65533;_i#&#65533;&#65533;&#65533;&#567;&#65533;&#65533;&#65533;h&#65533;	9\&#65533;8&#65533;_Q&#65533;T&#65533;&#415;&#65533;Y&#65533;R&#336;&#65533;&#65533;q&#321;&#65533;&#65533;X&#65533;u&#65533;&#65533;&#65533;&#65533;&#65533;9b&#65533;!Q&#65533;.&#65533;&#65533;
&#65533;&#65533;:&#65533; &#65533;&#65533;,&#65533;&#65533;,(&#1818;&#65533;)&#65533;&#65533;;(&#65533;$&#65533;&#65533;&#65533;"&#65533;	1&#65533;&#65533;&#65533;H&#65533;&#65533;Y&#65533;&#65533;@&#65533;)&#65533;&#65533;&#65533;r:&#65533;&#65533;i&#65533;&#25197;&#65533;`,&#65533;&#65533;&#570;&#65533;&#65533;&#65533;&#1233;&#65533;&#65533;&#65533;&#65533;&#65533;:&#65533;r&#794;&#65533;A/4&#65533;&#65533;_&#793;&#65533;?ri&#412;:&#65533;&#65533;&#65533;&#65533;&#65533;&#65533;+&#65533;k &#65533;&#529;&#65533;H&#65533;2 &#65533;&#65533; &#65533;E&#65533;p&#65533;	&#65533;&#65533;&#65533;.0&#65533;&#65533;.&#65533;&#65533;&#65533;B.&#65533;&#65533;&#65533;&#65533;&#65533;?&#65533;&#65533;&#65533;&#65533;&#65533;&#65533;&#65533;<5 ;&#65533;&#65533;-&#65533;+9F&#65533;AkY&#65533;&#65533;&#65533;&#65533;&#65533;&#65533;C&#65533;&#65533;&#65533;&#65533;03&#65533;7L&#65533;Z&#65533;9H&#65533;h&#65533;!&#65533;&#65533;a&#65533;<&#65533;Nk&#65533;C0&#327;a&#65533;&#65533;&#1102;&#65533;D;@&#65533;&#65533;&#65533;&#65533;&#65533;&#65533;&#65533;&#65533;&#65533;&#65533;s&#65533;&#65533;&#65533;:&#65533;&#65533;3X&#65533;&#65533;&#520;&#65533;&#65533;&#65533;S&#65533;&#65533;&#1104;&#65533;!2&#65533;KH]<L9&#65533;&#65533;&#65533;&#65533;&#65533;M&#65533;&#65533;k&#65533;37*&#65533;&#65533;&#65533;@d&#65533;Cp$B&#65533;A8[&#65533;(%&#65533;&#65533;&#65533;&#65533;&#65533;
DBc*&#65533;&#65533;:l5B&#65533;&#65533;O&#65533;&#65533;&#65533;&#65533;&#65533;&#65533;i&#65533;8j&#65533;&#65533;b&#65533;;&#65533;L&#65533;&#65533;<&#65533;&#65533;&#65533;&#65533;&#65533;x&#65533;7&#65533;&#65533;e&#65533;5t$[&#65533;&#65533;AC&#65533;&#65533;&#65533;1&#65533;HL&#65533;`&#65533;7L&#65533;&#65533;&#65533;+'C&#988;&#65533;T&#65533;&#65533;@.7&#65533;&#65533;5p?&#65533;%~)(&#65533;y&#65533;&#65533;Y&#65533;&#65533;t&#65533;&#65533;&#65533;HT-&#65533;&#65533;~&#265;&#65533;	&#65533;&#65533;&#65533;
&#65533;&#65533;K&#65533;,&#65533;s&#65533;&#65533;&#65533;&#65533;&#65533;#&#65533;&#65533;&#65533;&#65533;#&#65533;&#65533;&#65533;&#65533;y&#65533;3&#65533;F&#65533;&#65533;t&#65533;&#65533;
&#65533;&#65533;&#65533;FvT)4&#65533;0&#65533;Y&#65533;w/&#65533;&#65533;&#65533;&#65533;&#65533;&#65533;&#65533;9G&#65533;&#65533;J&#65533;D&#65533;E&#65533;&#65533;#7Qm&#65533;a&#65533;9&#65533;&#65533;x&#65533;&#65533;:&#65533;&#65533;&#65533;&#65533;&#65533;&#65533;&#65533;&#65533;/&#65533;&#65533;&#65533;&#65533;-z&#65533;&#65533;&#65533;G &#65533;Du,&#65533;0&#65533;	&#65533;&#65533;x&#65533;&#65533;&#65533;&#65533;2&#65533;&#65533;-&#65533;,&#65533;&#65533;&#65533;&#65533; &#65533;&#65533;*&#65533;&#65533;-&#65533;&#65533;&#65533; &#65533;&#65533;&#65533;&#65533;p&#65533;+ &#65533;&#65533;XU&#65533;&#65533;R&#65533;&#65533;&#65533;&#65533;&#65533;@0&#65533;*&#65533;&#65533;
	&#65533;q&#65533;&#194;&#65533;&#65533;&#65533;$1&#65533;&#65533;&#65533;l&#65533;+&#65533;)&#32951;&#65533;&#65533;/&#65533;&#65533;(M,-&#65533;&#65533;&#65533;&#65533;&#65533;&#65533;&#65533;i&#65533;&#65533;0&#65533;J&#65533;
&#65533;&#65533;&#65533;TJ&#65533;&#65533;&#65533;&#65533;xI!JW6q&#65533;&#65533;b&#65533;rd&#65533;J&#65533;&#65533;&#250;8&#65533;&#65533;&#65533;&#65533;&#65533;&#65533;2X=&#360;]A&#65533;K&#65533;7&#65533;&#65533;&#65533;(&#65533;4H&#65533;&#65533;bA7&#65533;:&#65533;kQ&#65533;&#65533;&#65533;7&#65533;T&#65533; &#65533;&#65533;<&#65533;w&#65533;F3&#65533;M&#65533;&#65533;&#65533;"&#65533;&#65533;&#65533;rHR@&#65533;&#1368;8&#65533;>&#65533;d&#65533;^&#65533;&#65533;(&#65533;,)&#65533;SH5&#65533;&#65533;\D/&#65533;#&#60468;aR&#65533;*&#65533;04&#65533;&#65533;&#65533;&#65533;&#65533;&#65533;@e&#65533;&#65533;&#1367;f9F&#65533;&#65533; &#65533;E0D&#65533;Z'/C:&#65533;&#65533;&#65533;#&#65533;&#65533;&#65533;&#65533;&#65533;&#65533;>&#65533;&#65533;e;p0yD&#65533;&#65533;&#65533;&#65533;0=&#65533;T8&#65533;&#65533;$&#641987;*&#65533;&#65533;'>&#65533;p&#65533;Z&#65533;U<&#1406;^&#65533;&#65533;&#65533;P&#65533;/&#65533;Fx&#65533;}!O`&#65533;&#65533;&#65533;&#65533;&#65533;$Z&#65533;&#65533;&#65533;&#65533;&#65533;&#65533;H&#65533;x&#65533;l91b"0x&#65533;;%/&#65533;{&#65533;&#65533;&#65533;&#65533;&#65533;E&#65533;I&#65533;&#65533;S&#65533;D&#65533;&#65533;&#65533;w&#65533;V!&#65533;&#65533;&#65533;`7&#65533;M&#65533;&#1720;&#65533;&#65533;*)&#65533;&#65533;(:R.0&#65533;Y&#65533;B&#65533;&#65533;&#65533;&#65533;&#65533;&#65533;8^&#65533;C&#65533;
&#65533;&#65533;S&#65533;=&#65533;&#404;:&#65533;@&#65533;*&#65533;&#65533;=u&#65533;&#65533;&#65533;Q&#24433;2:&#65533;Z&#65533;1*&#58233;G&#65533;&#65533;jUZa&#65533;q&#65533;8&#65533;C&#65533;:&#65533;&#65533;&#65533;"&#65533;&#65533;&#65533;&#65533;]&#65533;&#65533;[&#65533;&#65533;&#65533;Y!&#65533;&#1162;&#65533;&#65533;+&#1538;&#65533;T&#65533;&#65533;&#65533;+`&#65533;O&#65533;&#65533;K%&#65533;,&#65533;&#65533;$Y#&#65533;^&#21360;	&#65533;@&#65533;&#65533;&#65533;&#65533;&#65533;&#65533;&#65533;&#65533;@!&#65533;&#65533;#&#65533;&#65533;&#65533;&#65533;&#65533;
&#65533;PU&#65533;Q&#65533;&#65533;&#1034;&#65533;x&#65533;#X&#65533;,&#65533;&#65533;&#65533;&#65533;x&#65533;&#65533;!&#65533;r&#385;B&#65533;[&#188;\&#65533;He^&#65533;R&#65533;&#65533;a&#65533;&#135000;&#65533;&#65533;]&#65533;! 1=&#65533;&#65533;-&#65533;&#65533;G:&#65533;&#65533;$&#65533;%&#65533;&#65533;H&#763;&#65533;&#65533;,&#65533;&#65533;&#65533;`&#65533;[L&#65533;9&#65533;&#65533;]5&#65533;&#65533;&#65533;Fe"&#65533;;A&#65533;[:&#65533;&#65533;&#65533;Q&#65533;FI&#65533;2k&#65533;&#65533;&#281;&#65533;&#65533;&#65533;&#65533;b&#65533;&#65533;[V&#65533;cD&#65533;&#65533;&#1592;&#65533;9,(;&#65533;&#65533;Z&#65533;&#65533;&#65533;I&#65533;d&#65533;'T)&#65533;TB&#65533;&#65533;&#745;N&=&#65533;&#65533; %G`ADp&#65533;&#34109;&#65533;&#65533;B&#65533;&#65533;&#65533;9&#65533;I3"^&#65533;&#65533;y&#65533;TR13&#65533;SbH&#65533;&#65533;&#65533;(uXT*K&#65533;C~&#65533;S&#65533;&#65533;?@&#65533;Z&#65533;&#65533;
&#65533;G&#65533;%&#65533;&#65533;Gp&#65533;o7&#65533;Dn&#38279;&#65533;JQ]Fgn&#65533;3Q&#65533;&#65533;k&#65533;l91&#65533;\goA1Ar&#65533;@Bk>&#65533;s&#65533;&#65533;wI&#65533;t&#65533;R&#65533;19&#65533;&#65533;&#65533;&#65533;
&&#65533;&#65533;1u&#65533;&#65533;&#65533;&#65533;g&#65533;&#65533;&#65533;&#65533;9I&#65533;&#65533;}Eu&#65533;&#65533;&#65533;&#65533;^&#65533;&#374;&#65533;&#65533;&#174;&#65533;i&#65533;&#65533;&#65533;^&#65533;E^c&#1336;&#65533;Q&#65533;m[Vrd&#65533;&#65533;&#65533;.&#65533;K&#65533;9&#65533;=&#65533;&#65533;K&#65533;?&#65533;&#65533;&#65533;Rihu&#65533;&#65533;&#610;%&#65533;|&#65533;T&#289;
&#65533;&#65533;&#65533;&#65533;&#65533;n&#65533;&#65533;&#65533;/&#65533; &#65533;
&#65533;6&#65533;Iv&#65533;&#65533;D&#65533;&#65533;&#65533;&#65533;&#65533;!&#65533;a&#65533;&#65533;&#65533;2&#65533;P&#65533;1!v&#65533;&#65533;&#65533;Ti&#65533;&#65533;8&#65533;
&#65533;#&#65533;&#65533;&#27824;
&#65533;Vst&#65533;w&#65533;&#65533;A&#1101;&#65533;b%QY&#65533;&#65533;&#65533;&#65533;9
&#65533;C&#65533;&#65533;*<7&#65533;&#65533;&#65533;&#65533;&#65533;&#65533;x&#65533;&#65533;p&#65533;&#65533;D&#65533;&#65533;	&#65533;9&#65533;&#65533;k&#65533;5&#65533;&#65533;x&#65533;&#65533;&#65533;&#65533;&#65533;2&#1031;1&#65533;5&#65533;<Xg&#229;mb&#65533;0&#65533;&#65533;&#2003;&#65533;Y+&#65533;&#65533;#R$&#65533;&#65533;R&#65533;&#65533;&#940;&#65533;0&#65533;&#65533;l&#65533;aqV<:&#65533;&#65533;&#65533;Z&#65533;cb&#65533;&#65533;N&#65533;&#65533;Z&#65533;rCsb&#65533;Z&#65533;8K1$q&#65533;&#65533;k&#65533;d&#65533;>&#65533;e&#65533;&#65533;x;&#65533;d&#65533;DS1P&#65533;0&#65533;&#65533;&#65533;S&#65533;(&#65533;xi&#65533;A&#65533;'Oz&#65533;&#65533;E'ID&#65533;&#1702;&#65533;Q&#65533;k&#65533;)X&#65533;c&#65533;&#65533;2'D:&#65533;T;&#65533;z.&#65533;&#65533;&#65533;&#65533;o&#65533;)%&#366;q&#65533;|:hn91}&#65533;m&#65533;7&#165;&#65533;qR&#65533;!&#65533;K&#65533;&#65533;&#65533;DDj|r&#65533;&#65533;&#65533;a&#65533;&#65533; &#65533;&#65533;&#65533;&#65533;#'A&#65533;7|$C&#65533;&#65533;m&#65533;&H&#65533;&#65533;e&#1780;^[&#65533;&#65533;&#65533;&#65533;!&#778;&#65533;Om&#65533;69&#65533;'F&#168;LL&#65533;L#s&#65533;&#65533;@!&#65533;b&#65533;DX&#65533;b&#65533;f$&#65533;&#65533;&#65533;8&#65533;&#65533;&#65533;+&#65533;tAp'G"V&C&#65533;#&#65533;&#65533;e&#65533;o&#65533;&#65533;&#65533;:N|&#65533;L$q&#65533;t&#65533; &#65533;9&#475;&#65533;&#65533;R&#65533;*&#65533;&#65533;CQ&#65533;&#1976;&#65533;&#65533;M	&#65533;ai&#395;&#462;&#65533;#&#65533;&#65533;&#65533;GH)&#65533;&#65533;[+&#65533;p&#65533;SI&#65533;&#65533;&#65533;&#65533;&#65533;m&#65533;t&#65533;u&#65533;&#65533;6X&#65533;~&#65533;&#65533;&#65533;I&#65533;&#65533;+&#744;&#65533;&#65533;h&#65533;j&#65533;&#65533;_\K&#65533;*oa$&#65533;[&#65533;&#65533;&#65533;	"lE&#65533;&#65533;3&#65533;.2`7&#1050;&#65533;&#65533;&#1894;q/&#65533;Z &#65533;jR&#65533;d&#65533;&#65533;"&#65533;:&#65533;&#65533;&#65533;&#65533;&#65533;&#65533;(M&#65533;v&#511;&#65533;&#65533;&#65533;&#65533;5&#65533;&#65533;-&#65533;&#65533;"3 &#65533;&#65533;&#65533;i794B&#65533;"&#D&#65533;&#65533;&#65533;	&#65533;FB&#65533;&#65533;&#65533;&#65533;ji&#65533;lS&#65533;&#65533;&&#65533;;&#65533;&#65533;&#65533;&#65533;C&#65533;&#65533;P&#65533;&#1110;qA&#65533;&#65533;&#65533;x&#65533;1~&#65533;c&#65533;>\&#65533;&#65533;&#65533;&#65533;&#65533;&#1992;#&#65533;%vY&#65533;\=&#65533;z&#65533;u&#1823;&#65533;a?&#65533;&#65533;o&#65533;}&#65533;Z&#65533;s7d&#65533;&#65533;&#65533;M&#65533;G;&#65533;&#65533;&#65533;te+'[&#65533;*N'&#65533;&#2021;&#65533;&#65533;&#65533;&#65533;u[K&#65533;B BF&#65533;&#65533;1&#65533;8&#65533;&#65533;ui&#65533;&;|&#65533;&#65533;&#65533;&#65533;FgP:'sl&#65533;&#65533;&#65533;&#376;k&#65533;&#65533;&#65533;&#65533;^kN|2&#65533;&#65533;&#65533;g&#65533;+7&#65533;&#65533;d&#65533;^'$&#65533;&#65533;_&#65533;>4G&#65533;&#1763;cq|&#65533;&#65533;)&#65533;&#65533;&#65533;&#65533;&#65533;&&#65533;f&#65533;%QI&#65533;&#65533;&#65533;&#65533;Gh&#65533;&#65533;&#65533;&#65533;@@]z3T&#65533;B&#65533;&#65533;:(H&#65533;&#65533;)[&#65533;);&#65533;sH&#65533;&#65533;/&#65533;3X&#65533;&#65533;I@&#65533;&#65533;D&#65533;&#65533;!&#65533;&#65533;c&#65533;&#65533;<&#65533;&#65533;&#65533;&#65533;&#65533;p<(&#65533;&#65533;8&#65533;&#65533;&#65533;&#65533;&#65533;&#65533;&#65533;&#65533;&#65533;&#65533;&#65533;u&#65533;(e&#65533;hw&#65533;e\u(I&#65533;h&#65533;&#65533;E&#65533;&#65533;&#65533;c&#65533;&#65533;&#65533;0&]1&#65533;A^&#65533;&#65533;C&#65533;&#65533;8o&#65533;Y&#1254;&#65533;5n&#153;S&#65533;&#65533;<x.&#65533;&#611;gO&#65533;&#65533;&#65533;&#65533;&#65533;&#65533;1dG?&&#65533;&#1825;#g&#65533;J&#65533;&#65533;D&#65533;sgc&#65533;?&#65533;&#65533;\&#65533;s&#462;&#65533;9td&#65533;&#65533;&#65533;1OP<v&#65533;&#65533;)&#65533;&#65533;&#65533;&#65533;&#65533;n&#1580;i
g*&#65533;7nZ&#65533;&#65533;&#65533;&#65533;C5g&#1200;a
&#65533;&#65533;&#985;|&#65533;Hp&#65533;&#65533;:v&#65533;&#65533;&#65533;&#65533;D&#65533;H&#65533;n&#1843;G&#65533;&#627;{M&#65533;&#1635;G&#65533;&#65533;&#65533;&#65533;&#185;&#65533;p!&#65533;8&#65533;&#1053;&#65533;&#65533;M8m&#65533;&#65533;m|0&#65533;&#65533;&#65533;n&#65533;%Hg&#65533;&#65533;&#330;w&#65533;&#65533;Y&#65533;F4g&#920;CF&#65533;&#65533;5e&#65533;&#65533;)c&#65533;6i&#1060;I&#65533;&&#65533;&#65533;&#400;&#65533;&#65533;&#65533;R&#65533;[&#65533;3&#65533;4*W&#65533;&#65533;6&#65533;R&#65533;9&#65533;&#65533;r&#65533;&#65533;&#65533;&#65533;I&#65533;08&#65533;&#65533;&#65533;6&#65533;z&#65533;&#65533;:+&#65533;&#65533;&#65533;&#65533;Q&#65533;&#65533;&#65533;&#65533;w|9&#65533;&#65533;&#65533;&#65533;&#65533;&#65533;1Ch&#65533;G&#65533;&#65533;~&#65533;&#65533;A&#1601;i4&#65533;&#65533;D&#65533;&#65533;F&#65533;1&#65533;_[f&#65533;5_E&#391;&#65533;  6&#65533;b&#65533;&#65533;&#65533;&#65533;GE&#65533;r&#65533;!&#65533;B!&#65533; &#65533;GhtY&#65533;e&#65533;[t&#65533;$(&#392;&#65533;r&#65533;&#65533;&#65533;&#65533;&#65533;&#65533;|I&#65533;E&#65533;SQ&#833;M&#65533;U&#65533;_r&#65533;"&#65533;$rH"&#65533;4&#65533;H#&#65533;(&#65533;!&"&#65533;&#65533;&#65533;&#65533;H&#65533;!&#65533;,&#65533;&#65533;H&#65533;&#65533;0&#65533;'&#65533;&#65533;8&#65533;H"&#65533;%&#65533;&#65533;&#65533;x'#&#65533;@I$&#65533;0&#65533;"&#65533;&#65533;h&#548;&#65533;&#65533;8&#65533;&#65533;&#65533;d!&#65533;R&#525;4&#65533;HH&#65533;&#65533;&#65533;&#65533;&#65533;h>&#167;"&#65533;H&#65533;&#65533;&#65533;:&#65533;&#65533;&#65533;s&#65533;&#65533;&#65533;&#65533;&#65533;&#65533;&#1543;!&#65533;&#65533;&#65533; 4&#65533;&#65533;&#65533;&#65533;x&#34055;&#65533;,&#65533;&#65533;"&#65533;&#65533;i&#65533;&#65533;"&#65533;&#65533;N&#65533;&#65533;&#65533;#&#65533;@&#65533;#j2&#166;"&#870;&#65533;&#65533;"&#65533;J%!&#65533;&#65533;&#65533;&#52624;&j&#65533;&#65533;0&#65533;&#65533;$&#65533;@&#1160;"&#65533;"&#65533;l&#65533;&#65533;^%&#65533;(H!&#65533;0&#65533;&#65533;&#65533;&#65533;@"I&#65533;&#65533;Hq&#275;H&#65533;H&#65533;&#65533;&#1944;ky&#65533;&#65533;s&#1649;&#65533;h2bH&#65533;`&#65533;&#65533;72&#65533;&#65533;&#65533;&#65533;9(&#65533;R&#65533;qd&#65533;r&#65533;ic&#65533;y>&#65533;m&#65533;&#65533;&#65533;&#65533;*&#65533;&#65533;&#65533;&#65533;)&#65533;!&#65533;&#65533;&#65533;k~&#65533;&#65533;&#65533;&#65533;&#65533;	&#65533; &#65533;&#65533;e&#65533;]z&#65533;a&#65533;9&#65533;w&#65533;@o&#65533;$&#65533;d&#65533;YG\B&#65533;&#1824;Dj&#65533;&#65533;^&#65533;h#&#65533;&#39324;&#65533;&#65533;&#65533;&#65533;dK&#65533;&#65533;&#65533;&#65533;&#1102;a&#65533;&#65533;&#65533;u4&#65533;&#65533;}&#65533;1&#65533;&#65533;&#1093;&#65533;d&#65533;)&#65533; gn&#65533;&#65533;USs&S{&#65533;Q&#65533;cSm&#65533;PIy&#65533;&#65533;P(&#65533;U&#65533;Zv&#65533;&#65533;	f&#65533;K}&#409;cl&#65533;q&#65533;h&#65533;&#65533;&#65533;&#65533;&#65533;Zk&#65533;&#65533;a&#65533;	&#65533;q&#65533;e&#65533;&#65533;&#65533;B&#65533;&#65533;&#65533;&#65533;g&#65533;&#65533;&#65533;&#1149;\xQ&#65533;k&#65533;&#65533;&#65533;&#65533;`&#65533;=c&#65533;&#65533;p&#65533;&#65533;&#65533;Y&#2046;&#65533;/&#65533;&#65533; &#65533;&#65533;ked&#65533;&#65533;]&#65533;&#65533;i`
T&#65533;&#65533;&#65533;&#65533;`&#65533;)i C&#65533;'&#65533;&#65533;3'6b`_k&#65533;01&#65533;&#65533;i&#65533;&#65533;&#65533;&#65533;&#65533;&#65533;&#65533;*MyW&#65533;&&#65533;&#65533;&#65533;!a&#65533;]o&#65533;2&#65533;&#65533;t&#65533;&#65533; ,&#367;&#65533;}&#65533;"&#65533;JS&#65533;(&#65533;l&#65533;A&#65533;z(&#65533;%&#65533;J0&#1106;E&#65533;0"&#65533;(kP,&#65533;&#65533;
&#65533;&#65533;&#65533;Aw&#65533;&#65533;M@D&#65533;&#65533;!ch&#1736;&#65533;&#65533;&#65533;IV6&#65533;Q&#65533;8&#65533;&#65533;&#65533;&#65533;$&#65533;&#65533;&#65533;&#65533;&#65533;+Gh&#65533;&#711;&#65533;RC<AL&#65533;&#65533;&#65533;%(&#65533;-G&#65533;&#65533;[d&#65533;"&#65533;F@&#65533;~&#1336;&#65533;&#1384;HL&#65533;&#65533;&#65533;D%&&#65533;I`&#65533;&#65533;&#65533;)NA
Pp"&#65533;&#65533;D%&#65533;JL&#65533;&#1168;&#65533;&#65533;V(3a&#65533;&#65533;&#65533;I&#65533;&!X!&#65533;$/M&#65533;&#65533;^&#65533;&.1	F&#65533;Q&#65533;&#65533;&#1241;&#65533;e&#65533;VB&#65533;&#65533;xT&#1002;&#65533;I&#65533;&#65533;[&#65533;&#65533;&#65533;5qD"a&#65533;h&#65533;x&#65533;%nY	LHbQ&#65533;Z&#65533;#&#65533;&#65533;>5&#65533;&#65533;&#65533;&#65533;&#65533;$&#65533;	&#65533;HIKL&#65533;&#65533;&#65533;%,&#65533;&#65533;|U+&#65533;&#65533;&#772;&4&#65533;	CR&#159;&#65533;$%&#65533;~&#65533;(0&#65533;&#65533;&#210;P&'C0&#65533;&#65533;%&#65533;Y1>&#65533;K&#65533;j:&#65533;&#65533;"Z&#65533;&#65533;&#65533;w(&#65533;b&#65533;0=&#265;xJ&#65533; &#65533;E&#65533;A-&#65533;a&#65533;&#65533;&#65533;4!qIG9z&#65533;C&#65533;&#65533;[&#65533;H&#65533;&#65533;|#z&#65533;f%&#65533;&#65533;&#65533;&#65533;#!&#358;d&#65533;&#65533;#&#234;Q&#65533;lt&#65533;&#65533;&#65533;&#1500;&#65533;&#65533;8&#65533;&#65533;
iI&#65533;&#65533;a&#65533;&#65533;
&#65533;'s&#65533;R&#65533;;&#65533;NKJ&#65533;IV&#65533;P&#65533;&#65533;&#65533;p:&#65533;N&#65533;&#65533;P&#65533;oj&#65533;I&#65533;,&#65533;&#65533;&#65533;Xd&#65533;&#65533;&#532;b&#65533;&#65533;=D1&#65533;&#65533;d&#1938;&#65533;&#65533;d)&#65533;K&#65533;&#65533;:K&#65533;TE
a&#65533;&#65533;&#65533;N/"&#65533;&#65533;&#65533;3&#65533;&#65533;7gX&#65533;&#1584;6:T&#65533;kp2&#65533;&#65533;&#65533;&#65533;&#65533;W&#65533;2&#65533;A&#65533;&#65533;&#65533;&#65533;+h&#65533;Z&#65533;&#65533;&#65533;{\3d&#65533;\&#65533;&#65533;@&#65533;1&#65533;&#65533;}&#65533;&#65533;n&#65533;@&#65533;)L&#65533;&#65533;&#65533;&#65533;.&#65533;&#65533;&#65533;&#65533;&#65533;a&#65533;
X&#65533;&#65533;&#65533;=&#65533;7&#65533;.&#65533;}&#65533;p&#65533;-8&#65533;&#65533;&#65533;&#65533;&#1733;&#65533;Za&#65533;&#65533;&#65533;&#65533;&#65533;&#65533;&#65533;X&#65533;&#65533;a&#65533;.&#65533;&#65533;&#65533;&#65533;6&#1535;^H&#65533;n&#65533;&#65533;&#65533;1&#65533;;r0&#65533;EP&#198;!*dx&#65533;!&#65533;o`&#65533;&#65533;&#65533;&#65533;/7&#65533;u&#65533;&#65533;&#65533;&#65533;&#65533;u%&#65533;\&#65533;&#65533;&#65533;&#65533;&#748848;E?}&#65533;
_&#65533;5DJEE6&#65533;M&#65533;U&#1647;&#65533;g#y&#65533;&#65533;&#65533;0&#65533;&#65533;&#369;<&#65533;C&#65533;75&#65533;&#65533;<&#65533;&#65533;z+&#65533;$.%&#65533;&#65533;&#65533;&#65533;l$=ndiy2&#65533;n&#65533;E>&#65533;&#65533;&#65533;&#65533;&#65533;Y&#65533;e'&#65533;A&#65533;^&#65533;X&#65533;1Y&#65533;p&#65533;&#65533;&#65533;z&#65533;%$&#65533;6&#65533;&#65533;]&#65533;lX%:Z	6&#65533;&#65533;&#65533;&#65533;(Jq
S&#65533;&#65533;&#65533;&#1540;&.!HK&#65533;&#65533;&#65533;&#65533;(%4&#65533;U[&#65533;D`t&#65533;&#65533;?KE$&#65533;&#65533;&#65533;&#65533;9&#65533;N>&#65533;&#65533;&#65533;#%A&#65533;K&#65533;&#65533;&#1625;&#65533;u==&#65533;SNS&#65533;a&#65533;&#65533;&#65533;&#65533;&#65533;u5&#65533;&#65533;&#65533;&#65533;D$&#1593;&#65533;4&#65533;LMc&#65533;$&#65533;1&#65533;&#968;&#65533;+&#65533;:&#65533;0&#65533;&#65533;&#65533;&#65533;!&#785;	&#65533;&#65533;4!&#65533;J5&#65533;)a&#65533;&#65533;&#65533;&#65533;&#65533;&#65533;*&#65533;0&#65533;&#65533;&#65533;&#65533;	(LI&#65533;FP&#65533;&#65533;&#65533;&#65533;&#65533;>&#1793;&#65533;h&#65533;`n&#1438;&#65533;&#65533;&#65533;`&#65533;T3&#65533;&#65533;IT&#65533;&#65533;&#65533;&#65533;&#65533; &#65533;&#65533;&#65533;4N{&#65533;"&#65533;t&#65533;6&#65533;&#65533;S.&#1278;&#65533;T(&#65533;&#65533;C&#65533;&#65533;&#721;nb3D0&#65533;[&#65533;B&#65533;4&#65533;&#65533;&#65533;)&#65533;v&#65533;&#65533;2&#65533;i\xn&#65533;&#65533;&#65533;f&#65533;&#65533;&#65533;&#65533;&#1724;W&#65533;H0
z&#65533;&#65533;2&#65533;&#65533;&#1285;&#65533;&#65533;If&#65533;Y&#65533;5&#65533;i&#1935;&#65533;s%&#1496;!&#65533;&#65533;`&#65533;m&#65533;<&#65533;?&#65533;l_&#65533;l&#65533;&#65533;&#65533;&#1400;&#65533;y&#65533;#.&#65533;&#65533;&#65533;&#65533;Op&#65533;&#1617;&#65533;o&#65533;&#65533;&#65533;&#65533;3^^0&#65533;&#65533;&#65533;`>-\!aX&#65533;o&#65533;&#65533;&#65533;`.H&#65533;m<&#65533;&#65533;=0&#65533;&#65533;&#65533;&#65533;B&#65533;&#65533;+`&#65533;&#65533;&#65533;&#65533;=n&#65533;&#65533;,X&#65533;&#65533;&#65533;.&#65533;/&#65533;&#65533;~Z&#65533;&#65533;&#65533; &#65533;*`|&#65533;&#2014;&#65533;&#65533;@&#65533;&#65533;&#65533;&#65533;&#65533;&#65533;&#965;&#65533;77&#65533;&#65533;&#28800;&#65533;&#65533;&#65533;&#65533;&#65533;&#65533;&#65533;[1&#65533;&#608;a&#65533;y&#65533;;&#65533;&#65533;&#65533;&#65533;&#65533;c|q&#65533;&#65533;}&#65533;&#65533;X,&#65533;&#65533;4`L&#65533;XF&#65533;ARW&#65533;PFeL&#65533;\d&#65533;Vl&#65533;j&#65533;&#65533;n&#65533;&#1030;&#65533;&#65533;&#65533;!&#65533;T&#65533;&#65533;&#65533;!&#65533;IL9I! &#65533;&#1025;U`Nk&#65533;&#65533;&#528;&#65533;IZ&#65533;&#597;&#65533;&#65533;0]&#65533;&#65533;A&#65533;&#65533;&#65533; yk&#65533;z&#65533;&#65533;&#65533;&#524;YeXG&#65533;&#65533;hAP!\A&#65533;A&#65533;E&#65533;P&#65533;&#973;	!&#65533;OL&#65533;&#65533;U&#65533;&#65533;&#303;p&#65533;`E{&#65533;GH&#65533;^&#65533;&#65533;&#65533;&#65533;(
&#65533;&#65533;Q&#65533;!&#65533;&#65533;0]&#65533;u
&#65533; &#154;&#65533;&#65533;0K&#65533;H!-ZCE&#65533;5&#65533;&#65533;I&#65533;&#65533;l&#65533;4A&#65533;"B&#1061;Dg&#773;{PV&#65533;&#65533;A&#65533;pD&#65533;|&#65533;4&#65533;&#65533;&#65533;K&#65533;4&#65533;&#65533;h&#65533;&#65533;&#65533;&#65533;+B&#65533; &#1363;!\&#65533;M &#65533;H&#65533;
 &#1288;&#65533;&#65533;&#65533;&#65533;&#552;&#1032;&#65533;F&#65533;",FJ!&#65533;&#816;JI&#65533;
E&#65533;&#65533;\&#65533; &#65533;&#65533;&#65533;
K &#65533;&#65533;Y&#65533;a&#65533;A&#65533;FE&#65533;&#1298;&#65533;&#559;&#65533;xL&#65533;T&#65533;&#65533;D&#65533;A&#65533;L!<&#769;&#65533;@&#65533;&#65533;&#65533; &#65533;&#65533;0&#65533;&#65533;&#65533;A&#65533;&#65533;&#65533;Ad#&#65533;|
&#65533;&#65533; &#65533;&#65533;^8&#65533;F&#65533;^x!&#65533;&#65533;&#65533;&#65533;t&#65533;5&#65533;&#65533;&#65533;&#1031;p&#65533;KH&#65533;@ j&#1053;rt&#65533;U&#65533;B<&#65533;&#65533;W&#65533;&#65533;&#65533;J&#65533;k0&#65533;&#65533;O&#11073;&#65533;m&#65533;&#65533;&#65533;8EfEd&#65533;&#399;&#65533;x&#65533;&#65533;k %lA$&#65533;yz]T&#65533;&#65533;yTAv&#65533;^&#65533;W4W&#65533;I&#65533;}X&#65533;&#65533;_&#65533;&#65533;F&#65533;(&#65533;<&#65533;&#65533;&#65533;{e&#65533;&#65533;UAxr&#65533;dD&#65533;U&#65533;uy|M&#65533;&#65533;%d&#65533;RAw&#65533;&#65533;&#65533;^&#65533;l&#65533;&#65533;W&#65533;A&#65533;9&#65533;&#65533;5&#65533;&#65533;5b&#65533;&#65533;=n&#65533;&#65533;}&#65533;&#65533;&#65533;yA&#65533;&#65533;&#65533;d&#65533;WL&#331;I%p&#65533;L&#65533;c6&#65533;&#65533;&#65533;Oh:&#65533;&#65533;|jN&#65533;&#65533;&#65533;}&#65533;&#65533;&#65533;&{I|&#65533;XF&#65533;XE&#65533;&#65533;&#65533;&#65533;|&#65533;LA&#65533;&#65533;&#65533;mf&#65533;&#65533;K&#65533;&#65533;`&#65533;AL&#65533;&#65533;&#65533;&#65533;s|&#65533; E&#65533; &#65533;	&#65533;&#1508;E&#65533;M&#65533;&#65533;Q&#65533;AA&#65533;&#65533;&#65533;J&#65533;&#65533;&#1312;&#65533;&#65533;&#65533;\&#65533;&#65533;p&#65533;&#65533;0&#65533;&#65533;_&#65533;H0v
!&#65533;&#65533;}&#65533;&#65533;k&#65533;&#65533;9f&#65533;&#65533;fne&#65533;N&#65533;D&#65533;&#65533;N~&#65533;tm&#65533;&#65533;}v&#65533;&#65533;C&#65533;D&#65533;&#1181;	&#65533;&#412;&#65533;qX&#65533;g&#65533;E&#65533;M	&#65533;X&#65533;&#65533;L&#65533;&#65533;T&#65533;&#65533;i&#65533;LEi&#65533;&#65533;&#266;&#65533;&#65533;&#65533;l&#65533;&#65533;&#65533;YK &#65533;A&#65533;ID&#848;&#65533;&#1229;#&#65533;D&#65533;&#65533;&#65533;A&#65533;&#1032;&#65533;&#1288;y&#1099;&#65533;D&#65533;&#65533;&#65533;
&#65533;&#65533;V&#65533;_&#65533;9&#65533;&#65533;&#65533;)&#65533;&#65533;`&#65533;8]&#65533;&#65533;&#65533;JP&#65533;}N&#1216;&#65533;&#65533;|I&#65533;&#65533;&#65533;&#65533;l&#65533;ji&#65533;fdLD&#65533;&#65533;&#65533;&#65533;Z|M&#65533;&#65533;(&#65533;P&#65533;Np&#65533;PC&#65533;MY&#65533;&#65533;s&#65533;&#65533;&#65533;G&#65533;:S&#65533;&#65533;&#65533;_J&#65533;D&#65533;d&#65533;&#65533;&#65533;[|&#65533;&#65533;&#65533;QI&#65533;E4&#65533;&#65533;0&#65533;&#65533;&#65533;&#65533;&#65533;Y&#65533;(#&#65533;9VR$Y&#65533;9&#65533;P&#65533;e&#65533;&#65533;&#65533;&#65533;&#65533;&#65533;F&#65533;8&#65533;&#65533;v	E@&#65533;&#65533;*&#65533;&#65533;XK\&#65533;M&#65533;\F&#65533;&#65533;&#65533;_`~r]HcBPf$&#65533;,P&#65533;<&#65533;>&#65533;&#65533;,~&#65533;&#65533;J&#65533;e G&#65533;&#65533;&#65533;&#65533;|A~=g&#65533;&#65533;&#65533;&#65533;<&#65533;&#65533;&#65533;&#65533;&#65533;&#65533;^xu&#65533;&#65533;^W>&#65533;&#65533;mX&#65533;rA&#65533;v&#65533;& eO&#65533;&#65533;D&#65533;g>AX&#65533;&#65533;&#65533;&#65533;&#65533;&#65533;n&#65533;pl\&#65533;&#65533;+&#65533;Ql&#65533;^&#65533;L_j&#65533;^&#65533;n&#65533;&#1411;&#65533;&#65533;s&#65533;&#65533;&#65533;*&#65533;&#65533;&#65533;&#65533;	&#65533;&#65533;&#65533;k&#65533;&#65533;&#65533;-r&#65533;PkE&#65533;E&#65533;&#65533;&#65533;&#65533;o&#65533;f+&#65533;YuX&#65533; WTGSdVup&#65533;&#65533;,&#65533;&#65533;lbrX&#65533;:h&#65533;-&#65533;o&#65533;dA&#65533;&#2038;&#65533;B&#65533;G&#65533;8$&#65533;K&#65533;E&#65533;&#16708;&#65533;M&#65533;Y&#65533;&#65533;*Q&#65533;&#65533;ep&#65533;&#65533;&#65533;R$R&#65533;e&#65533;&#65533;yh`&#65533;&#65533;Q HH&#65533;D&#65533;&#782;&#1224;&#65533;\	&#65533;t&#65533;&#65533;6X{UP&#65533;h&#49410;&#65533;&#65533;k0&#65533;&#65533;&#65533;.&#65533;&#65533;RW&#65533;1&#65533;&#65533;&#65533;&#65533;-&#65533;W`&#65533;&#65533;f%f&#65533;&#65533;ypT+M&#65533;&#65533;&#65533;&#65533;&#65533;F`c$&#65533;&#65533;4&#65533;D&#65533;E&#65533;P&#65533;&#65533; kx^T&#65533;r&#65533;FC&#65533;&#65533;}&#65533;&#65533;@T&#65533;&#65533;$&#65533;.Fk&#65533;&#65533;&#65533;j&#65533;F&#65533;&#65533;&#65533;l&#65533;&#65533;&#65533;&#65533;/&#65533;6&#65533;	I&#65533;d&#65533;Me&#65533;DV&#65533;,&#65533;&#65533;C '&#65533;Ag&#65533;]&#65533;L&#65533;D&#1415;&#65533;&#65533;&#65533;`O6ux&#65533;C%X&#65533;k]l&#65533;4Pq}W&#65533;$Ox&#65533;&#65533;&#65533;o(&#294;&#65533;&#65533;kL&#1481;&#65533;&#65533;J&#65533;X&#65533;&#65533;_&#65533;&#65533; &#65533;ATt&#65533;&#65533;'&#65533;\&#65533;9&#65533;&#65533;&#65533;	E&#516;&#65533;-&#65533;&#65533;L&#65533;&#65533;&#65533;Y&#65533;'&#65533;&#65533;]&#65533;&#65533;J,E&#65533;&#65533;T>%tO&#65533;&#65533;&#65533;&#65533;jxDKX1K&#65533;&#65533;&#393;&#65533;&#65533;g&#65533;&#65533;r)&#65533;Df P&#65533;&#65533;&#65533;c$DfIG&#65533;&#65533;&#65533;[&#65533;yr&#65533;&#65533;J&#65533;]J&#65533;&#65533;|&#966;yP&#65533;&#65533;p&#65533;&#65533;&#65533;zqp0&#65533;mm&#65533;2&#65533;V&#65533;&#65533;&#65533;a&#65533;k&#65533;&#65533;b&#65533;F&#65533;e&#65533;@Q&#65533;Nl +&#65533;6&#65533;&#65533;rj&#65533;X&#65533;&#65533;&#65533;&#65533;&#65533;&#65533;s&#65533;&#65533;&#65533;"2&#65533;rNgd&#65533;k&#65533;&#65533;H&#65533;&#65533;D&#65533;yL&#65533;Z`'D&#65533;&#65533;&#65533;W@fcjO=&&#65533;&#65533;&#65533;g&#65533;&#65533;A&#65533;&#65533;&#65533;&#65533; &#65533;&#65533;Or&#65533;\&#65533;&#65533;&#65533;TW&#65533;&#65533;YP&#65533;q%&#65533;	G&#65533;pFx&#65533;L&#65533;&#65533;&#65533;:&#65533;s&#65533;D&#65533;&#916;&#65533;r&#65533;&#65533;D&#65533;&#65533;&#65533; (rat&#65533;r&#65533;&#65533;&#65533; j&#65533;&#65533;ol&#65533;uW&#65533;&#65533;Gg&#65533;&#65533;[&#65533;@&#257;&#65533; T&#65533;&#65533;&#65533;bOgPP&#65533;&#65533;&#65533;m&#65533;&#65533;A&#65533;&#65533;@EkddTXXGn&#65533;&#65533;PC`&#65533;&#65533;V	&#65533;$&#65533;&#65533;A&#65533;&#65533;&#65533;&#65533; ^&#65533;&#65533;/&#65533;&#644;&#65533;0DC\&#65533;nI&#65533;&#65533;&#65533;a5&#850;&#65533;c~H&#65533;!$&#65533;H&#746;$B&V&#65533;[&#65533;&#65533;8C&#65533;&#65533;Di&#65533;&#1645;&#65533;&#65533;X&#65533;&#65533;&#65533;&#65533;Y&#1512;&#65533;u&#65533;&#65533;,/oDB&#65533;&#65533;&#65533;W+ta&#65533;h\&#65533;&#65533;w&#65533;F\&#65533;wp5&#65533;:&#65533;&#65533;N&#65533;Q&#65533;&#65533; Z\&#65533;&#65533;&#65533;&#65533;i&#65533;&#65533;N&#65533;&#65533;&#65533;&#65533;)&#65533;&#65533;&#38406;&#65533;&#65533;P&#65533;p	&#65533;&#65533;FT4&#65533;^&#65533;&#65533;3&#65533;VG&#65533;&#65533;2s Q&#65533;U&#65533;&#65533;B&#65533;&#65533;&#65533;&#65533;&#65533;Q&#65533;&#65533;&#65533;m&#65533;&#65533;6&#65533;ID	&#65533;V&#65533;&#65533;&#523;&#65533;8.&#65533; &#65533;7&#65533;3B&#65533;&#65533;&#65533;&#65533;&#597;&#65533;.&#65533;&#65533; &#65533;&#65533;&#614;&#65533;H.&#65533;&#65533;i&#65533;X&#65533;B1Da&#65533;P&#65533;&#65533;&#65533;EcEi&#65533;&#65533;&#65533;4jJ&#65533;&#53767;&#65533;&#1361;&#65533;&#595;>`H&#65533;H&#65533;&#65533;D&#1292;&#65533;&#65533;&#65533;&#65533;t&#65533;&#65533;A&#1327;&#65533;&#65533;o&#65533;4&#65533;/&#965;&#65533;&#65533;&#65533;X&#65533;s&#65533;&#65533;r&#65533;Ao '&#65533;&#65533;Tg&#65533;&#65533;&#65533;&#65533;&#65533;+&#65533;n'd&#65533;&#65533;T<&#65533;%1&#65533;*-~&#65533;&#65533;O&#65533;&#65533;&&#65533;=&#65533;&#65533;2&#65533;&#65533;&#65533;&#65533;^&#65533;[&#65533;Co&#65533;&#65533;&#65533; G&#65533;&#65533;}&#65533;_4mFB/&#65533;D&#65533;t ad&#65533;&#1998;{&#65533;&#65533;&#65533;&#65533;kT&#65533;x<h&#65533;k&#65533;L&#65533;U|&#65533;H&#65533;&#1524;o\E6Ov&#65533;&#65533;&#65533;e&#65533;q-&#65533;&#65533;&#65533;@&#65533;&#65533;&#65533;R&#65533;&#65533;a&#65533;AP&#65533; &#65533;l&#65533;8&#65533;$&#65533;&#65533;Ww&#65533;&#65533;~&#65533;Ar&#65533;`\&#65533;k&#65533;AD&#65533;X&#65533;\&#65533;hA<&#65533;A&#1889;v&#65533;&#65533;\&#65533;&#1025;l3&#65533;sV[|7G&#65533;&#1290;&#65533;&#65533;
v&#65533; &#65533;&#65533;&#65533;_&#65533;&#1698;&#65533;&#65533;&#65533;
`,&#65533;&#392;N&#65533;1>&#65533;[&#65533;&#65533;&#1289;@Y&#65533;&#65533;&#65533;"&#65533;&#65533;'|'h'x&#65533;&#65533;B'\&#65533;%&#65533;&#65533;&#65533;&#1610;&#65533;<&#65533;VY
&#65533;&#65533;&#65533;G&#65533;Q&#65533;9)&#65533;M&&#65533;&#65533;&#65533;&#65533;&#65533;&#65533;&#65533;J&#65533; 
&#65533;&#65533;&#714;&#777;&#65533;&#65533;&#686; 
&#65533;&#65533;(&#65533;&#65533;&#65533;H&#65533;&#65533;`"M&#65533;&#65533;&#65533;a&#65533;&#65533;&#904;J&#65533;h&#65533;~ &#65533;#5&#65533;O=&#65533;J&#65533;B&#65533;}{&#65533;&#65533;&#65533;p&#65533;:oM&#65533;&#65533;+)&#65533;&#65533;8&#65533;&#65533;&#65533;+&#65533;&#65533;&#65533;?&Na4&#65533;&#65533;&#65533;(&#1576;&#65533;&#65533;&#65533;5[&#65533;&#65533;&#780;d&#65533;&#65533;`&#65533;&#65533;4&#65533;&#65533;
&#65533;%&#65533;=5&#65533;&#65533;&#65533;S+=[%8|&#65533;]
&#65533;&#65533;&#740;J&#65533;&#65533;&#65533;>&#65533;&#65533;#&#65533;	&#65533;&#65533;&#65533;@I&#899;D&#65533;~\&#65533;=&#65533;>&#65533;7`&#65533;w&#65533;II&#65533;
&#65533;&#1161;&#65533;4[$&#65533;&#65533;c&#65533;&#65533;	7J&#65533;&#65533;7&#65533;&#65533;&#65533;h&#65533;{U &#65533;&#251;&#589;d&#65533;9R&#65533;D&#65533;M&#65533;No&#65533;h&#65533;&#65533;m&#65533;Al&#65533;*&#65533;rG&#65533;dG&#65533;`Y&#65533;Dj&#65533;&#65533;g<Dgx&#65533;`&#65533;&#65533;&#65533;&#65533;c.&#65533;1l&#1759;&#65533;&#65533;tW&#65533;&#65533;&#65533;&#65533;6&#65533; &#65533;&#899;Q&#65533;x&#65533;&#65533;&#268;W-j&#65533;p&#65533;&#65533;&#65533;%xpx&#65533;&#65533;	o&#65533;`&#65533;&#65533;&#65533;9w&#65533;&#65533;&#65533;&#65533;&#65533;&#65533;&#65533;&#65533;&#65533;&#65533;&#65533;G&#65533;&#65533;u9qp&#65533;4Z#&#65533;&#65533;&#65533;&#65533;X&#65533;&#65533;&#65533;XX&#65533;SX+&#65533;Y&#65533;&#65533;&#560;&#65533;&#65533;@&#65533;&#65533;XAd&#65533;&#65533;&#65533;&#65533;&#65533;`f&#65533;@&#65533;@&#65533; D/\&#65533;&#65533;a&#65533;&#854;+g&#65533;&#1313;3G&#65533;7m&#65533;L&#65533;&#65533;&#65533;-R&#65533;&#561;&#459;&#65533;0p&#2361;B&#65533;2Z&#65533;hi&#65533;&#986;,`&#1968;1&#1222;&#65533;5l&#65533;&#65533;&#65533;#&#65533;&#65533;<z&#65533;&#65533;1z&#65533;(&#65533;=|&#65533;&#65533;!&#65533;t&#65533;A&#65533;
Dh&#65533;&#65533;x&#65533;q&#65533;&&#65533;&#65533;k&#65533;&#281;S&#65533;&#65533;&#1061;L&#65533;&#65533;&#65533;&#65533;&#65533;@&#65533;&#65533;&#1545;&#65533;3&#65533;7p&#65533;&#65533;&#65533;&#65533;&#65533;O&#65533;A&#65533;!R&#65533;&#65533;P&#65533;C&#65533;J&#65533;&#65533;$K&#65533;6m&#65533;l&#65533;&#65533;&#65533;N&#65533;2Uzt1cD&#65533;-Z&#65533;&#65533;Q$I&#65533;#9
&#65533;5&#65533;&#65533;&#65533;eS-&#65533;1!@F&#65533;N5&#65533;&#65533;t#&#4998;3R&#65533;8"C&#65533;b&#1948;9U&#40343;;&#65533;&#1724;&#65533;&#65533;AS&#65533;&#65533;&#65533;#G&#65533;+Q&#65533;&#65533;z&#65533;!E&#65533;&#65533;&#65533;&#65533;&#65533;"D&#65533;-rd&#65533;&#65533;#&#65533;&#65533;;&#65533;d	@K*9/&#65533;&#65533;9d@\&#65533;D@&#65533;&#65533;&#65533;&#65533;?#Dc&#65533;&#65533;&#65533;bd6C&#65533;N=&#65533;N#NCYQ&#65533;D\&#1296;9&#65533;&#65533;=&#65533;j&#65533;*	S&#65533;&#65533;m&#65533;&#1023;&#65533;Z.&#65533;&#65533;&#65533;&#65533;&#1283;&#65533;F&#65533;H{DJ.&#65533;$-&#65533;&#65533;2M&#65533;&#65533;LL*&#65533;$&#65533;0&#65533;l&#65533;4&#65533;RS&#65533;I*Y&#65533;&#65533;&&#65533;<0&#65533;&#65533;h
&<&#60451;!;&#65533;"&#65533;&#65533;c&#65533;&#47654;&#65533;#&#65533;=&#65533;`PN&#65533;&#65533;C&#65533;-_\,&#65533;&#65533;,&#65533;*&#183;&#65533;&#65533;&#162;,&#65533;&#65533;&#65533;+d;Ar&#65533;K&#65533;&#65533;u*&#65533;V&#65533;&#65533;&#65533;&#65533;&#65533;&#65533;&#65533;&#65533;X&#65533;7&#65533;hc&#65533;4&#65533;8C&#65533;5&#65533;&#1897;5&#65533;&#65533;&#65533;[wJ&#65533;,9&#65533;c&#65533;9&#65533;&#65533;	&#65533;h#*&#65533;4r=&#525;7&#65533;&#1355;[^}-&#65533;&#65533;_&#65533;C&#65533;0&#65533; #&#65533;r&#65533;8&#65533;3&#65533;h#&#65533;]ueC&#65533;&#65533;&#65533;&#65533;5&#65533;&#65533;;&#65533;&#65533;3`;&#65533;&#65533;&#1230;&#65533;&#65533;&#65533;I&#65533;X&#65533;uV&#65533;6$&#65533;&#65533;g&#65533;&#1672;&#65533;&#65533;vY&#65533;&#65533;&#65533;&#65533;cd&#65533;y&#65533;7&#65533;(8&#65533;B&#65533;&#65533;&#65533;5>&#65533;&#65533;2&#65533;8&#65533;c3&#65533;(&#65533;`&#65533;8&#65533;2&#65533;#fu&#464;7&#20288;"8`<&#65533;pr&#65533;HCX&#65533;&#65533;&#65533;&#65533;&#65533;&#65533;&#65533;=v&#2013;&#65533;/&#65533;&#65533;B&#65533;&#65533;2~J&#65533;&#65533;"&#65533;&#65533;&#137;#&#65533;&#65533;g3&#304;2&#296;B&#65533;5feZ&#65533;@!&#65533;0&#65533;&#65533;&#65533;Ui&#65533;8&#65533;&#65533;&#65533;&#65533;&#65533;*&#65533;&#65533;0&#65533;&#65533;&#65533;X1&#65533;&#65533;&#65533;&#65533;&#65533;&#952;&#65533;9&#65533;r&#65533;4&#65533;&#1549;&#65533;&#65533;=&#65533;P>&#65533;j&#65533;&#65533;&#65533;&#65533;&#65533;<&#65533;&#65533;&#65533;/:&#65533;(&#65533;p<&#65533;&#65533;A?Xu&#65533;NB&#65533;&#1539;x>&#1818;&#65533;<&#65533;&#65533;&#65533;=&#65533;&#65533;kZ&#65533;&#65533;&#65533;&#206;&#65533;&#65533;&#65533;K&#65533;?Q1&#65533;t&#65533;&#65533;&#65533;&&#65533;$5J&#65533;"&#65533;R&#65533;E=&#65533;&#65533;2#&#65533;&#65533;&#65533;L.&#65533;&#65533;Qd>&#65533;&#65533;3&#65533;&#65533;/$&#65533;T&#65533;&#65533;
&#65533;&#65533;&#1192;F<a&#65533;&#65533;i&#65533;&#65533;E$&#65533;:&#913;&#65533;'X@&#65533;1&#65533;6)a&#65533;sD&#65533;g!&#65533;%*S&#65533;LL&#65533;&#65533;i$BH	Lt&~&#65533;&#65533;$&#65533;&#65533;&#65533;KPb2&#65533;a&#65533;"&#65533;~i&#65533;p#&#65533;&#65533;&#65533;j{&#65533;&#65533;&#65533;&#65533;&#65533;&#1256;&#65533;&#65533;&#65533;)&#65533;&#65533;s&#65533;&#65533;&#65533;f5&#65533;&#65533;&#65533;$&#65533;t&#65533;H&#65533;&#65533;4a4&#65533;&#1249;&#65533;&#65533;9&#65533;c&#65533;&#65533;&#1288;&#65533;&#65533;9&#65533;9 &#65533;X&#65533;0B&#1036;+&#65533;&#65533;!A>&#65533;&#65533;%&#1796;&#65533;H&#1561;@V)&#65533;&#65533;D)a>&#65533;&#65533;&#65533;&#65533;&#65533;	&#65533;x&#65533;M&#65533;&#65533;>QDD&#65533;$&#65533;,h&#65533;&#65533;X&#65533;f&#65533;&#65533;&#65533;U&#65533;K&#65533;&#65533;&#65533;=&#65533;QHQ9&#65533;&#65533; &#65533; &#65533;h;&#1779;
U@&#65533;KDq&#65533;P
: |&#65533;(&#65533;)&#65533;&#65533;&#65533;S&#65533;&#65533;r<5&#65533;zP&#65533;P&#65533;<&#65533;&#65533;&#65533;Yr&#65533;&#65533;6&#65533;	&#65533;:&#65533;&#65533;=&#1621;8G&1s&#65533;&#65533;h&#65533;&#65533;W&#65533; &#65533;6&#65533;$W&#65533;,8&#65533;&#65533;&#65533;T&#65533;X;yWX`V&#65533;&#65533;&#65533;z&#65533;\&#65533;&#65533;&#65533;&#65533;Y&#1588;&#65533;&#65533;&#65533;r&#65533;&#65533;&#65533;&#65533;5&#65533;&#65533; :&#65533;:d&#65533;YA&#65533;&#65533;Q&#181;&#65533;.&#1266;g5r&#65533;&#65533;'f&#65533;&#1395;r;&#65533;&#65533;j.3&#65533;&#65533;&#65533;e5&#65533;&#65533;4,M&#65533;&#65533;&#65533; :S2&#65533;A&#65533;&#65533;&#65533;&#1552;&#65533;2tmh3&#65533;)&#65533;5&#65533;&#65533;&#65533;&#65533;i8&#65533;&#65533;&#65533;&#65533;p(&#65533; &#65533;k&#65533;&#65533;&#65533;&#65533; &#65533;(\m[&#65533;&#65533;&#65533;&#65533;+L&#65533;	XX&#65533;&#65533; &#65533;;&#65533;&#65533;|(&#65533;}!4&#801;)Yk&#65533;V&#65533;^}&#65533;&#65533;&#65533;{i&#65533;&#65533;&#65533;.la^&#65533;&#65533;&#65533;&#1408;&#65533;-x&#65533;o &#65533;`"JiUT&#65533;&#65533;4B<&#65533;&#65533;&#860;&#65533;p'&#65533;&#65533;ay&#65533;b
T&#65533;'&#65533;60&#65533;&#65533;&#65533;&#65533;z(&#65533;&#65533;%6M&#65533;(&#192;7&#646;&#65533;J(6&#65533;&#65533;4&#65533;4+&#65533;&#65533;8&#65533;&#65533;&#65533;f&#65533;Y&#65533;&#65533;&#65533;&#65533;}Dl=&#65533;"&#65533;&#65533;&#65533;&#65533;&#65533;q&#65533;)5B5&#65533;0&#65533;q&#65533;&#65533;&#65533;G<&#65533;8&#65533;q&#65533;&#65533;&#65533;(&#65533;&#65533;&#65533;&&#65533;y&#65533;b^7KO:&#65533;0,&#65533;"&#65533;&#1758;!&#1935;&#65533;&#65533;&#65533;Oj&&#65533;&#65533;Fj &#65533;&#65533;&#65533;S>K`bK[&#65533;&#65533;%"&#65533;&#65533;&#65533;K&#65533;i&#65533;&#65533;q&#65533;}&#65533;C&#65533;&#65533;&#65533;	&#65533;e&#65533;k&#65533;&#65533;"&#65533;5|&#65533;AS&#65533;&#65533;34&#65533;&#65533;M&#65533; &#65533;&#65533;(1&#65533;&#65533; &#65533;0|#&#65533;.&#65533;D&#65533;I5&#65533;$&#1985;&#65533;&#65533;&#65533;8&#65533;&#65533;&#65533;o&#65533;|&#65533;A8&#65533;L/r&#65533;&#65533;&#65533;`*e"&#65533;`&#65533;&#65533;-1&#65533;L&#65533;&#65533;>&#65533;&#65533;D%c&#65533;&#65533;&#65533;=&#65533;&#65533;D&#65533;&#65533;m4&#65533;&#65533;&#65533;&#65533;&#65533;xJ&#65533;&#65533;q+&#65533;>&#65533;B%&#65533;N &#65533;"M17g&#65533;T Q&#65533;>&#65533;E)&#65533;%^&#65533;&#596;<W&#65533;-&#65533;&#65533;&#65533;&#65533;h&#65533;R&#65533;)&#65533;&#65533;&#65533;&#65533;&#65533;2;9&#65533;!q&#65533;&#65533;C&#914;'&#65533;"&#65533;&#65533;&#65533;R&#65533;D&#65533;&#1069;oU&#65533;z&#65533;f/J&#65533;&#65533;&#65533;sW&#65533;'&#65533;v&#65533;	&#6237;&#65533;3&#65533;&#65533;I&#65533;4&#65533;&#65533;&#65533;&#65533;h%-&#65533;&#65533;&#65533;(Sh&#65533;r&#65533;&#65533;&#65533;r&#65533;*m&#65533;j-&#65533;&#65533;&#65533;&#65533;&#65533;3&#65533;&#65533;Dm/p&#65533;t'&#65533;&#65533;&#1284;u&#65533;&#65533;&#65533;,[d!i&#65533;&#65533;i&#1021;&#65533;Z&#65533;&#1700;XI&#65533;&#65533;+&#65533;&#65533;+fc &#65533;&#65533; &#65533;&#65533;-jg &#65533;&#65533;&#65533;&#65533;&#65533;u&#65533;+@&#1723;b/4&#65533;ga&#65533;&#65533;&#65533;&#65533;&#65533;&#65533;&#65533;q &#65533;&#65533;@&#65533;&#65533;aTh&#65533;&#65533;&#65533;(&#65533;M&#65533;I&#272;&#65533;?&R&#65533;1&#65533;&#65533;&#65533;&#65533;;&#65533;!r0&#65533;&#65533;&#65533;&#65533;&#65533;1\!
"	&#65533;&#65533;@'&#65533;'X&#65533;sJ&#1536;-&#65533;&#65533;o&#65533;&#65533; GH&#65533;&#65533;&#65533;&#65533;V&#65533;>&#65533;|&#65533;&#65533;&#65533;&#65533;"i
5&#65533;&#65533;+JDj&#147;B&#65533;&#65533;m&#65533;&#65533;Q&#65533;&#65533;&#65533;&#65533;U;&#65533;&#65533;&#65533;&#65533;&#65533;g&#65533;&#65533;&#65533;aU+*&#65533;xr2&#65533;&#65533;H0Jr&#65533;&#1627;%&#65533;&#65533;O=R&#65533;`&#65533;&#65533;4&#65533;&#65533;&#65533;&#65533;1:D#D&#65533;&#65533;&#65533;0~\&#65533;p$R&#65533;?"F=&#65533;}u&#65533;&#65533;K&#65533;&#65533;w1&#65533;)&#65533;C(&#65533;&#65533;&#65533;&#65533;&#65533;&#65533;&#65533;&#65533;~&#65533;d`!w&#65533;&#65533;&#681;"#X&#65533;&*&#65533;	&#65533;5&#65533;&#65533;&#65533;l&#65533;&#65533;&#65533;&#65533;]&#65533;,Q$&#65533;g&#65533;&#65533;6&#65533;G&#65533;#&#65533;G&#65533;&#65533;5&#807;a[&#65533;q&#65533;&#65533;_&#65533;&#65533;&#319;&#65533;&#65533;Q&#65533;&#65533;3#&#65533;o}&#65533;_&#65533;9Be&#65533;&#65533;G9&#1288;&#65533;&#65533;(&#65533;&#65533;&#65533;u&#65533;&#65533;-&#65533;E&#65533;&#512;hCD&#192;$&#65533;&#65533;.A&#65533;2&#65533;0&#65533;&#65533;x&#65533;|,PJ&#65533;&#65533;&#65533;H#(&#65533;&#65533;4&#65533;&#65533;)&#65533;&#65533;&#65533;v
&#65533;&#65533;l&#65533;xVg&#65533;>	&#65533;!&#65533;+>:&#65533;h&#964;&#65533;)b&#65533;&#54567;P&#65533;&#65533;&#65533;&#65533;U&#65533;kA &#65533; c&#65533;O&#65533;*x&#65533;&#65533;, J&#65533;Fi&#65533;>&#65533;H&#65533;&#65533;&#65533;bFw&#65533;&#65533;&#1240;M&#65533;&#65533;^&#65533;PbRJ&#1318;&#1812;&a&#65533;&#65533;&#65533;e&#65533;l&#65533;j&#65533;@&#65533;@~C<!&#65533;&#65533;&z&#65533;&#1558;*_&#65533;)&#65533;&#65533;&#604;&#65533;&#65533;&#65533;&#65533;c &#65533;t z.&#65533;/`&#65533;+&#65533;ZEi "(&#65533;
gb&#685;&#65533;O_&#65533;J&#65533;fJ&#65533;&#65533; &#682;&#65533;n&#65533;&#65533;f&#65533;FIyb`&#65533;E&#65533;&#65533;&#65533;'&#65533;&#65533;f&#65533;g&#65533; &#65533;E&#65533;&#65533;&#65533;Vtj&#65533;&#65533;`&#65533;&#65533;&#65533; &#65533;&#65533;
&#65533;&#65533;&#65533;`E&#65533;&#65533;j&#65533;&#65533;
&#65533;`a&#65533;-&#1664;&#65533;&#65533;&#65533; s&#65533;&#65533;&#65533; 	&#65533;&#65533;&#65533; &#65533;&#65533;&#65533;&#65533;&#65533;I&#65533;h&#65533;&#65533;&#65533; &#65533; &#65533;`&#65533;&#65533;&#65533;'&#65533;&#65533;fHQ&#65533; &#65533;&#65533;&#65533;	&#65533; L)&#65533;&#65533;&#65533;&#65533;&#65533;``&#65533;&#65533;&#65533;&#65533;&#65533;&#1100;G&#65533;<i&#65533;0k&#65533;&#1710;&#65533;B+&#65533;&#65533;	&#65533;w<&#65533;-&#65533;&#65533;U&#65533;L
&#65533;&#65533;&#65533;&#65533;i&#65533;*&#65533;V~&#65533;'
e&#65533;L&#65533;&#65533;j4q&#65533;&#65533;&#65533;&#65533;z|&#65533;u&#65533;"+&#65533;
9&#65533;C&#65533;~&#65533;&#65533;	C&#65533;&#65533;&#65533;&#65533;C?
D< A5&#65533;&#65533;<&#65533;DA&#323; &#65533;6He0&#65533;b&#65533;,:v|&#1284;M&#65533;D*&#1348;~0&#65533;@&#65533;,&#65533;&#65533;&#65533;&#16284;&#65533;1p#&#65533;&#32842;R&#65533;2&#265;&#65533;&#65533;z&#65533;&#65533;Q&#65533;&#65533;^&#65533;&#65533;>&#65533;&#65533;&#65533;)&#65533;,d&#65533;&#7522;(R&#65533;&#65533;&#65533;&#65533;&#65533;&#65533;&#65533;(R2DC^GIp&#65533;&#65533;&#65533;+&#65533;&#65533;T&#65533;&#65533;1&#65533;CL,>&#65533;&#65533;&#65533;zi,K&#65533;&#65533;&#65533;x3&#65533;rGw&#65533;A&#65533;&#65533;&#65533;&#65533;&#12172;l<&#65533;&#65533;-&#65533;#&#65533;&#65533;&#65533;|&#1842;*k&#65533;&#65533;&#65533;4,2&#65533;$(S&#65533;/C&#65533;D&#65533;&#65533;&#398;$&#65533;&#65533;(&#65533;0)&#65533;&#65533;&#8329;BEESf$:&#65533;&#65533;Ud&#65533;&#65533;Xex&#65533;&#65533;&#65533;1&#65533;)&#65533;2&#65533;	&#65533;$aN&#48604;&#65533;,^1i:-`&#65533;&#65533;e&#65533;&#65533; *&#65533;Yl&#65533;&#65533;&#65533;&#1480;&#65533;&#1332;&#65533;$&#65533;	\&#1152;ft2z&#65533;BZ&#65533;&#65533;pjj_@f&#65533;&#65533;@&#65533;K6h&#65533;.&#65533;&#65533;W&#65533;%i&#65533;&#65533;D-%&#65533;&#65533;&#65533; $&#65533;3<@k&#65533;,f&#65533;S&#65533;y&#65533;&#65533;'H&#65533;&#1790;&#65533;&#65533;&#65533;&#65533;b&#65533;&#65533;p\&#65533;[&#65533;	&#65533;r-&#65533;fTWtG)&Pkx&#65533;&#65533;&#65533;Vtt&#65533;t&#65533;&#65533;v&]&#65533;&#65533;	cF&#65533;fX&#65533;B&#65533;&#27702;&#65533;&#65533;&#1308;&#65533;i\&#65533;&#65533;k&#65533;&#350;&#65533;&#65533;&#65533;@&#65533;&#65533;	&#65533;`L&#352;	&#65533;&#65533;
&#65533;
j&#65533;`&#65533;&#65533;&#65533;a&#65533;&#65533;&#1573;&#65533;&#65533;r&#1440;&#65533;&#65533;
&#65533;&#65533;&#65533;&#65533;&#65533;%&#65533;&#65533;&#1056;&#1568;&#640;&#65533;&#65533;@&#65533;&#65533;
&#1024;&#65533;&#65533;R&#65533; &#1312;&#65533;*f&#65533;@R&#1504;P<&#65533;&#65533;&#65533;&#65533;&#65533;bB&#65533;&#65533;&#65533;1&#65533;&#952;b&#65533;
s"&#65533;&#65533;&#65533;Zl&#65533;vf&#65533;&#65533;ff&#65533;X|b"&#65533;bGKj/P&#65533;&#65533;&#65533;
&#65533;&#65533;&#65533;&#65533;`&#65533;E[LFxl$&#65533;&#65533;)0f&#65533;1 &#65533;0&#65533;&#65533;&#65533;&#65533;&#65533;0&#65533;/z&#65533;&#65533; &#65533;&#65533;&#723;2&#65533;>&#65533;&#65533;Q &#65533;0&#65533;kC"&#65533;&#65533;dc,7&#65533;&#65533;f&#65533;g5&#65533;&#65533;&#65533;&#65533;&#65533;&#65533;&#65533;I&#65533;&#65533;5T&#65533;<&#1036; &#65533;&#65533;Ol3,9$,&#65533;c&#65533;:&#65533;T$21&#65533;&#574;vc=&#65533;&#65533;	&#65533;s-~'&#65533;&#65533;Su$&#65533;1DdDZ$|X&#65533;&#65533;g&#65533;x&#65533;&#65533;R$&#65533;&#65533;2&#65533;&#65533; &#65533;+&#65533;6I&#65533;&#65533;lNc&#65533;v&#65533;&#65533;`F&#65533;&#65533;%(by&#65533;Q&#65533;&#65533;&#65533;r&#65533;&#65533;&#65533;V&#65533; &#65533;j&#65533;&#65533;|&#65533;O&#65533;\&#65533;TT&#65533;&#65533;&#65533;&#65533;-&#65533;7L&#65533;*&#65533;&#65533;-&#65533;"<!q<	V&#65533;&#65533;``I]&#65533;Uv)&&#65533;<&#65533;
&#65533;&#65533;&#65533;&#65533;&#65533;&#65533;&#65533;&#65533;&#65533;&&#65533;0&#65533;d&#65533;&#65533;&#65533;&#1079;8&#65533;&#65533;g&#65533;&#65533;\r&#65533;&#65533;&#65533;S,J
&#65533;&&#65533;B,&#65533;&#2554;&#65533;d&#65533;..&#65533;&#65533; X&#65533;jv&#65533;&#65533;j"&#65533;@&#65533;u&#65533;Q&#65533;@"&#65533;&#65533;&#65533;&#65533;&#65533;P8&#65533;&#65533;L&#65533;$/&#65533;&#65533;01-&#65533;&#65533;"M&#65533;&&#65533;&#65533;&#65533;&#65533;Wy5*&#65533;&&#65533;&#65533;P'*:&#65533;&#65533;0&#65533;D&#65533;&#65533;Orctfgb&#65533;{}&#65533;{&#65533;&#65533;&#65533; X&#1317;`&#65533;ix&#65533;&#65533;..f&#65533;`&#65533; f&#65533;
WlM"&#65533;Es&#65533;nW<&#27170; |&#65533;&#65533;&#65533;&#1024;N&#65533; 	&#65533;`&#65533;v0&#65533;&#65533;&#65533;x&#1051516; ~&#65533;&#65533;&#65533;&#65533;&#1792;f&#1925;>b&#65533;`
u&#65533;&#65533;&#65533;dPF&#65533;	&#65533;&#65533;&#65533;&#65533;&#65533;&#1568;M&#65533;`&#65533;.&#65533;&#128;
&#65533;&#65533;6&#65533;&#65533;tZ&#65533;&#65533;&#65533;`&#65533;&#65533;I&#65533;~&#65533;&#65533;@&#65533; &#65533;.&#65533;&#65533;T1Bs&#65533;W~&#65533;&#65533;&#65533;&#65533;&#65533;~&#65533;,&#65533;_&#65533;&#65533;=W&#65533; g&#130;W&#65533;M&#65533;&#65533;kLuQfh&_&#65533;""&#65533;&#65533;&#65533;&#1744;+&#65533;&#65533;(&#65533;&#65533;&#65533;3&#65533;&#65533;I[eR&#65533;&#65533;?}7e\&#65533;&#65533; 3&#65533;&#65533;9&#65533;#&#65533;'&#65533;&#65533;&#65533;&#65533;s\H?&#65533;&#65533;9&#65533;&#65533;&#65533;lc;O.|#1 I<&#65533;&#65533;&#65533;&#65533;+SCH&#65533;#2ie!v&#65533;&#65533;&#65533;%&#65533;&#150;&#65533;&#65533;&#65533;&#65533;8&#65533;&#65533;.&#65533;"A&#65533;&#65533;D&#65533;0&#65533;Hb&#65533;&#65533;&(D6.@&#65533;Ot&#65533;z6&#65533;c{ihs&#65533;&#65533;&#65533;-/&#65533;&#65533;^J-|-&#65533;&#65533;6U&#65533;T&#65533;&#65533;B&#65533;2&#65533;&#65533;&#65533;&#65533;&#65533;]&#65533;&#65533;&#65533;&#65533;&#65533;&#65533;Hj&#65533;d&&#65533;&#65533;&#65533;N&#65533;@U&#65533;bf&#65533;&#65533;&#65533; Wh&#65533;lGO&#65533;&#65533;z5&#65533;L{&#65533;&#65533;&#65533;&#301;!&#65533;)^y&#65533;&#65533;R&#65533;P&#1429;R&#65533;&#65533;c	&#65533;<&#65533;&#65533;&#65533;=#
r&#65533;&#65533;W&#65533;E\&#65533;%&#65533;&#65533;&#65533;Xxf&#65533;&#65533;Z5.&#65533;&#65533;s	&#65533;e]&#65533;&#65533;&#65533;f&#65533;\&#65533;C?n&#65533;&#65533;&#65533;&#65533;-,&#65533;&#870;S&#65533;[$&#65533;J&#65533;&#65533;&#65533;,&#65533;"&#65533;eZ&#65533;&#65533;&#144;&#65533;&#1442;&#65533;&#65533;L&#2021;B&#65533;JW&#65533;Js&#65533;Z&#65533;i&#65533;J[&#65533;&&#65533;e&#65533;&#65533;M&#1978;)c&#1460;,`
&#65533;k^&#160;Z5&#65533;Q&#65533;&#65533;&#65533;T5&#65533;&#65533;&#65533;&#65533;zL&#65533;^&#65533; ]&#65533;&#2848;`	&#65533;&#65533;	&#273;&#65533;&#1477;=&#65533;n&#65533;]R&#65533;\&#65533;&&#65533;`&#65533;<Z|&#65533;&#65533;&#65533;&#65533;&#65533;&#65533;*&#65533;@~&#65533;XX +o&#65533;&#65533;Z&#65533;&#65533;&#256;
&#65533;@&#65533;&#65533; (B`&#65533;&#65533;&#65533;&#65533;
&#65533;@A&#65533;&#65533;&#65533;&#65533;B&#65533;p&#65533; &#65533; #&#65533;4[8&#65533;&#65533;&#65533;`k&#65533;Z
&#65533;&#65533;
&#65533;&#65533;h&#65533;&#65533;^6&#65533;'&#65533;U`&#432;&#65533;&#65533;&#65533;&#65533;7&#65533;
&#65533;&#65533;P&#65533;&#1358;T&#65533;]&#65533;&#65533;&#442;&#65533;&#65533;Jn&#65533;&#65533;cV&#65533;ign&#65533; &#65533;&#65533;
&#65533;&#65533;&#65533;&#475;&#65533;&#65533;&#1311;&#1701;g&#65533;&#65533;&#65533;&#65533;]&#65533;@&#65533;&#65533;Jb\&#65533;L]&&#1602;"6epN%'&#65533;&#65533;vq&#65533;&#65533;&#65533;en2^&#65533;&#65533;4&#1751;&#65533;&#65533;v&#1208;J6O&#65533;V&#65533;D&#65533;BAJ&#65533;&#65533;zT&#65533;V&#65533;6&#65533;BAm&#65533;&#65533;x&#65533;g"_T628&#65533;D&#65533;&#65533;&#65533;&#65533;&#65533;&#65533;&#65533;&#65533;&#65533;&#65533;&#65533;&#65533;&#65533;&#65533;&#713;A<&#65533;F&#65533;n&#65533;&#65533;&#65533;Jl&#65533;&#65533;H&#65533;zH@&#65533;+&#65533;r&#65533;C&#65533;y&#65533;&#65533;&#32309;&#65533;d&#65533;"-&#65533;G+&#65533;E&#65533;&#65533;A&#65533;	^&#65533;(_?e7v&#65533;&#65533;T]Jwz-&#65533;dI46&#1236;'I&#65533;&#65533;P&#65533;&#65533;&#65533;&#65533;&#65533;U&#65533;&#65533;N&#65533;&#65533;f&#65533;&#65533; 
&#65533; 
&#65533;`&#65533;T&#65533;&#65533;[x&#65533;_&#65533;&#65533;u&#65533;&#65533;lf&#65533;_&#65533;&#65533;H&#65533;K&#65533;&#65533;?&#65533;
twJ&#960;&#65533; -&#26812;&#65533;P&#65533;&&#65533;gPL&#65533;F&#65533;[&#65533;&#65533;E6il&#65533;&#65533;&#65533;#&#65533;U8&#1876;&#65533;&#65533;&#65533;J&#65533;&#65533; W&#65533;&#65533;]&#65533;E&#65533;	&#65533;g&#65533;&#65533;&#65533;&#65533;&#15008;
&#65533;&#65533;
&#65533;@&#1577;5L.L&#65533;w&#65533;&#65533;bXVz&#65533;&#65533;&#65533;&#65533;&#65533;&#65533;]&#65533;%X&#65533;JY&#65533;&#65533;p&#65533;&#65533;&#65533;$&#65533;i&#65533;&#65533;t%&#65533;-&#65533;M5&#65533;	&#65533;H&#65533;&#65533;E0Nf&#65533;e&#65533;yF&#65533;PX,&#65533;%X&#65533;=9&#65533;&#65533;&#65533;&#65533;&#65533;&#308;&#1184;&#65533;&b\x&#65533;k&#65533;z &#65533;&#65533;&#65533;&#65533;&#65533;s&#65533;&#65533;`
&#65533;&#65533;Z)~&#1607;&#1136;&#65533;&#65533;"&#65533; 	&#65533;&#65533;| j`&#65533;`&#65533;&#65533;:&#65533;W&#65533;&#65533;&#65533;`ZW&#65533;&#65533;VzF&#65533; &#65533;@
&#65533;`|&#65533;&#65533;
&#65533;@	&#65533; 	&#65533;&#65533;&#65533; &#65533; &#65533;@
&#65533; &#65533;&#65533; 
\&#65533;&#65533;&#65533; 	&#65533;&#65533;0=H&#65533;&#65533;&#65533;&#2794;&#65533;	&#65533; 	@x&#65533;&#65533;A&#65533;&#869;&#65533;!&#1312;
&#65533; &#65533;&#65533; &#65533; q&#65533;&#65533;[~&#65533;$&#65533;U&#65533;&#65533;&#65533;3&#65533;&#65533;&#1549;s7&#943;#&#65533;t|f&#65533;F&#65533;b&#65533;_TZ^&#1192;&#65533;&#65533;&#65533;&#65533;&#65533;&#424;
&#65533;%&#65533; 	&#65533; &#65533;&#65533;	&#65533;@d&#65533;Y&#65533;m3?&#65533;&#65533;7b&#65533; -&#65533;&#65533;&#65533;&#65533;&#65533;h&#65533;&#65533;&#65533;&#65533;{&#65533;f&#65533;&#65533;&#65533;&#65533;&#65533;#&#141;a&#65533;a&#65533;&#729;H&#65533;C	Vz&#65533;J&#65533;&#65533;&#65533;_De*^&#65533;Ox&#65533;(R&#65533;&#65533;U&#65533;S-&#65533;&#65533;P2t.)H&#65533;&#65533;&#65533;&#65533;i6=&#65533;&#65533;M&#65533;&#65533;V$&#65533;@i&#65533;&#65533;<_&#1244;&#65533;#&#65533;&#65533;&#65533;2&#65533;s;&#65533;>mg&#65533;&#65533;VO&#65533;<[&#65533;m&#65533;9u&#65533;.t?&#1183;1> 	&#65533;=&#65533;&#65533;&#65533;s&#65533;a&#65533;9n&#1852;q&#65533;FM4i&#1324;a&#65533;&#65533;&#65533;9t&#41524;c&#29597;&#65533;$E&#1465;&#65533;G&#990;&#65533;}&#65533;&#65533;&#65533;&#65533;? &#65533;	&#65533;>{&#65533;4&#65533;C&#65533;'&#65533;&#65533;&#65533;&#65533;|&#65533;Be&#65533;&#65533;(N&#65533;8&#65533;&#65533;E&#65533;4f&#532;&#65533;:&#65533;&#793;&#65533;h&#1024;{&#65533;2f&#162;Q&#65533;f&#65533;7p&#65533;&#65533;&#65533;&#65533;&#65533;&#65533;4k&#768;s&#65533;&#65533;W4Y&#1000;&#65533;G&#65533;9&#65533;&#65533;),&#65533;M&#65533;6&#350;1s&#1517;[6p&#65533;&#65533;&#65533;&#65533;&#65533;&#65533;B<v&#65533;ns&#65533;&#65533;1f&#780;	&#65533;&#65533;5&#65533;!o&#65533;]Q&#65533;&#65533;+V&#65533;h&#1618;&#65533;7+&#65533;&#65533;&#65533;&#65533;t
&#65533;,[&#65533;w&#65533;&#65533;&#65533;.\&#65533;K&#65533;&#65533;&#65533;&#65533;._&#65533;3&#65533;&#65533;&#65533;1&#65533;'&#65533;?&#65533;K&#65533;-X&#65533;d&#65533;&#65533;L&#65533;a&#1642;Q&#65533;&#65533;&#65533;x&#65533;&#65533;&#65533;x&#65533;\&#65533;&#65533;-^&#65533;&#65533;nW\&#65533;E&#65533;&#65533;&#386;mD4&#1090;A&#65533;&#65533;&#1721;&#65533;&#65533;ZtQ&#65533;Eh&#65533;qZ&#2001;a&#65533;&#65533;&#65533;m&#65533;E&#65533;X&#65533;,NQ&#65533;z^T&#65533;Fe4&#29001;$&#65533;&#65533;ErZ`&#65533;&#1537;&#397;Y&#65533;&#65533;b$&#65533;x&#65533;(&#65533;J>QMD&#65533;&#65533;t\b&#65533;&#65533;`FgF&#65533;&#65533;j&#65533;&#65533;&#65533;&#65533;I &#65533;De&#65533;&#65533;R\&#65533;&#65533;p&#65533;&#65533;&#65533;I8AEI@&#65533;&#65533;i`&#65533;Fv&#65533;&#65533;EU8aD&#65533;QTq&#65533;&#65533;&#65533;&#65533;#&#65533; &#65533;&#65533;!&#65533;&#65533;&#1095;]t&#1094;n&#65533;&#65533;TZ&#65533;&#65533;F&#65533;1&#65533;cn&#65533;&#1106;&#65533;&#65533;CqE(QHq&#65533;&#65533;&#65533;{e&#1498;~ax&#65533;]&#65533;^&#65533;qr&#65533;a&#65533;K&#65533;&#65533;q&#65533;u&#65533;T&#65533;\h&#65533;&#65533;&#351;E &#65533;?a&#65533;o&#65533;!-CC&#65533;h&#65533;Z+&#65533;&#65533;b&#65533;m&#391;Pu&#65533;&#65533;&#65533;em&#65533;&#65533;&#958;&#65533;u&#65533;&#65533;&#65533;s&#65533;k&#65533;H
=4H&#65533;&#65533;&#65533;g&#65533;&#65533;&#65533;L8Uz&#65533;""&#65533;x&#65533;&#65533;FX&#65533;&#65533;!&#65533;Jq&#65533;QY[&#65533;&#65533;&#1541;k&#65533;Q0&#65533;,&#65533;&#65533;&#65533;&#65533;rH"8+&#65533;&#65533; :&#65533;$&#65533; &#65533;&#1331;N49\g&#65533;&#4167;@&#65533;&#65533;4gw&#65533;;G&#65533;&#65533;&#65533;&#65533;&#65533;X_M&#65533;K&#65533;&#65533;&#65533;B&#65533;&#65533;t&#65533;Z&#65533;H hRq-}&#65533;WWH&#65533;z&#65533;1G&#65533;&#65533;=r{&#1793;X&#65533;{K|v&#65533;l+&#65533;&#65533;&#65533;R&#65533;&#65533;:B&#65533;!&#65533;@&#65533;"w&#65533;&#65533;&#65533;_u&#65533;&#65533;w&#65533;j&#65533;p&#65533;&#289746;&#65533;&#65533;V&#65533;&#65533;.6Q&#65533;&#65533;/6&#65533;&#65533;&#65533;&#65533;&#65533;&#1290;&#65533;&#65533;&#65533;&#65533;&#65533;&#65533;Cx&#65533;G&39&#65533;VHa<&#65533;2&#65533;&#65533;k&#65533;&#65533;Y`|et&#65533;&#1120;D&#65533;&#65533;&#65533;`&#65533;&#65533;qWY&#65533;mE^g&#65533;&#65533;&#65533;xg&#65533;&#65533;<F&#65533;&#65533;&#65533;n&#65533;eF&#65533;Ug&#65533;&#65533;&#65533;&#65533;&#65533;&#65533;&#65533;&#65533;|a0X&#65533;,P!
R&#65533;&#65533;Z>&#65533;F\&#65533;&#65533;&#65533;&#65533;&#65533;
&&#65533;
&#65533;`&#65533;\&#65533;&#65533;t&#65533;Ia&#65533;&#65533;&#65533;&#65533;&#65533;`&#65533;,&#65533;&#65533;&#65533;&#65533;Z&#65533;
X R&#65533;b$&#65533;&#65533;&#65533;'+g&#65533;&#65533;s&#65533;c.haE&#65533;&#65533; &#65533;&#1029;,&#65533;81&#65533;N&#65533;r&#65533;&#65533;&#65533;"&#65533;&#1160;D4C&#65533;&#65533;&#65533;1&#65533;&#65533;	/
P@&#65533;&#65533;\&#65533;-Xa&#65533;W&#65533;&#65533;&#65533;&#65533;&#65533;&#65533;&#65533;p
"&#65533;tF(=&#65533;&#65533;&#65533;B;&#65533;&#65533;&#65533;4&#65533;&#65533;|&#65533;n9&#65533;&#65533;Y&#65533;	H&#65533;SS&#65533;%0&#65533;&#65533;De&#65533;&#65533;$#&#65533;&#65533;&#65533;&#65533;e.&#65533;Z&#65533;eP&&#65533;&#65533;v&#65533; j&#1205;<&#65533;a&#65533;&#65533;`#&#65533;&#65533;&#65533;&#65533;i &#65533;~
&#65533;/&#65533;&#65533;`z&#65533;&#65533;&#65533;|&#1159;>&#65533;&#65533;.&#65533;Y&#65533;4&#65533;5I&#65533;&#65533;p>h&#65533;&#65533;&#65533;&#65533;5&#65533;&#65533;aj)J&#65533;tC&#65533;&#65533;&#65533;xq&#65533;&#65533; &#65533;&#65533;RHKjb&#65533;&#65533;y&#65533;`nP&#65533; &#65533;&#65533;)8a	F&#65533;&#65533;&#65533;&#65533;&#65533;(|!mc&#65533;J&#65533;&#65533;&#65533;is"&#65533;H&#65533;&#65533;f/&#65533;L&#65533;,&#65533;&#65533;::&#65533;&#65533;y&#65533;&#65533;F&#65533;B&#65533;&#65533;&#65533;&#65533;Y}@&#65533;&#65533;`&#65533;&#65533;&#65533;&#65533;&#65533;&#65533;&#65533;&#65533;Y&#65533;&#65533;z(&%R&#65533;&#65533;&#65533;&#1869;4_&#65533;9&#65533;&#65533;3&#65533;&#65533;&#65533;[&#65533;&#65533;&#65533;&#65533;&#65533;&#65533;l&#65533;&#65533;&#65533;~F&#65533;&#65533;-&#65533;&#65533;j&#65533;a&#44796;&#7008;&#65533;+&#65533;&#65533;&#65533;&#65533;xu!|s&#65533;&#65533;&#65533;&#437;&#65533;&#65533;$nLU&#65533;!G&#65533;A"&#65533;6&#65533;&#65533;K.7&#65533;&#65533;$'?&#65533;&&#65533;82&#65533;<&#65533;a&#65533; &#65533; &#65533;0WA,&#65533;&#65533;x&#65533;%6&#65533;&#65533;Np&#65533;&#65533; (:a	G&#65533;'_K&#65533;&#65533;&#65533;q.&#65533;_[B&#65533;p&#65533;5&#65533;&#65533;P&#65533;s&#65533;G
&#65533;&#65533;&.&#65533;Q&#65533;\0&#65533;&#65533;&#65533;&#65533;2J&#65533;&#65533;&#258;?1l&#65533;
VH&#65533;&#65533;&#65533;&#65533;|E{&#65533;;&#65533;U4&#65533;&#65533;&#65533;Div&#65533;XY&#65533;&#65533;&#65533;&#65533;&#65533;|[yM&#65533;"&#65533;?&#65533;&#65533;&#65533;&#65533;{WU&#65533;w&#65533;&#65533;)W{&#65533;&#65533;&#65533;&#65533;@&#65533;&#65533;&#65533;v&#65533;[&#65533;nW\&#65533;@&#65533;&#65533;&#65533;W.i&#65533;](@^q&#65533;Z&#65533;&#65533;&#65533;&#65533;8&#65533;&#65533;&#65533;:Vj&#65533;&#65533;.&#65533;
r&#65533;&#65533;&#65533;&#215;&#65533;x&#65533;{]&#65533;@&#65533;&#65533; &#65533;;V!ex&#65533;&#65533;&#65533;F_&#65533;&#65533;&#65533;&#65533;&#65533;&#65533;&#65533;&#65533;1&#65533;&#65533;&#65533; &#65533;w&#65533;v&#65533;q&#65533;&#1541;&#65533;r&#65533;&#65533;~gCpy&#65533;&#65533;&#65533;&#65533;&#65533;^A
P&#65533;B&#65533;b&#65533;%5&#65533;Ih&#65533;&#65533;l&#65533;E&#1948;J&#65533;&#65533;B&#65533;&#65533;b&#65533;=g/DNC&#1371;.&#65533;A}&#65533;Y&#65533;`&#819;&#65533;&#65533;T&#65533;B#&#65533;&#65533;eP&#65533;x&#65533;&#65533;&#65533;&#65533;W^&#65533;&#65533;n1&#65533;&#65533;&#65533;&#65533;`&#65533;E8&#65533;&#65533;C*a&#65533;&#65533;d&#65533;&#65533;Q|E&#65533;&#65533;,&#65533;&#65533;\&#65533;X:&#65533;"&#65533;&#65533;W&#65533;v&#65533;&#65533;&#65533;I&#65533;Nv&#549;O&#65533;0&#65533;&#65533;&#65533;P &#65533;&#65533;TW&#65533;,&#65533;&#65533;&#65533;3Mw&#65533;&#65533;&#65533;&#65533;&#65533;$$]&#65533;&#65533;$rAv2zf&#65533;B&#65533;&#65533;&#65533;HY!?&#65533;&#65533;&#65533;9&#65533;MJx&#65533;&#65533;&#65533;m&#65533;+2&#65533;&#65533;|&#65533;LRZ&#1958;F&#65533;l&#65533;&P&#65533;F&#65533;&#65533;&#941;c"{&#65533;&#65533;&#65533;6&#65533;h&#65533;&#65533;&.&#1603;&#65533;i&#65533;&#65533;&#65533;&#65533;YVX&#65533;E:&#65533;u&#65533;`&#65533;&#65533;h&#65533;&&#65533;&#65533;&#932;&#65533;E&#65533;e/&#65533;&#65533;YcOt&#632;&#65533;#&#65533;N&#65533;&#65533;d]&!	I&#65533;P5&#65533;&#65533;&#65533;&#65533;&#65533;`j&#65533;n6&#65533;<&#65533;@"Q&#134;&#65533;p2[&#65533;&#65533;g&#65533;&#65533;&#65533;&Q&#65533;MX&#65533;&#65533;&#1478;&#65533;!&#65533;F&#65533;&#65533;[	L\&#65533;&#65533;&#65533;&#65533;c11	F&#1340;iJ&#65533;&#65533;P&#65533;&#65533;9&#65533;&#65533;&#65533;'&#65533;&#65533;IH&#65533;=&#65533;&#65533;&#65533;2&#65533;\m&#65533;|G&#65533;1W&#65533;vY&#65533;@&#65533;N&#65533;&#65533;&#65533;&#65533;EOX34&#65533;+&#65533;&#65533;&#933;&#65533;&#65533;&#65533;4Hd
&#65533;xOyG&#65533;^g&#65533;&#65533;&#65533;J&#65533;D't&#65533;iWt&#65533;&#65533;&#65533;&#65533;&#65533;&#65533;&#65533;`&#65533;&#65533;q&#65533;a&#65533;>&#65533;he5&#65533;&#39104;&#65533;&#65533;&#65533;&#65533;&#65533;P&#65533;&#65533;wG&#65533;&#65533;&#65533;U&#65533;&#607;&#65533;4.&#65533;&#997;C&#65533;&#65533;v&#65533;W&#65533;&#65533;P&#65533;&#761;N&#65533;&#65533;&#65533; W%&#65533;"&#65533;&#65533;&#65533;1&#65533;&#65533;&#65533;&#65533;&#65533;&#65533;&#65533;gM&#65533;wt&#65533;	D&#65533;;&#65533;&#65533;&#65533;&#65533;2&#65533;:`0&#65533;l&#65533;:ODL&#65533;d&#65533;&#65533;&#65533;&#65533;%&#65533;&#65533;&#65533;&#65533;?&#65533;$~!I1rw&#65533;wi&#65533;3H%&#65533;|&#65533;EX&#65533;G&#65533;"$&#65533;Cr!(B"&#65533;&#65533;U&#65533;d&#65533;^ >&#65533;&#65533;(&#65533;b/&#65533;S_P	&#65533;GsdF$A`*&#65533;&#65533;O&#65533;L&#65533;&#65533;&#65533;&#65533;3`Q('!&#65533;Tt<&#65533;r&#65533; &#65533;r&#65533;&#65533;x&#65533;s&#1425;$&#65533;A\&#65533;H&#65533;?&#65533;a&#65533;G:a&#65533;^&#65533;%[Pj&#65533;&#65533;D&#65533;9&#65533;6?&#65533;&#65533;~&#65533;&#65533;$}&#65533;$ B&#65533;aZ&#65533;&#65533;I&#65533;a]c&#65533;>&#65533;7&#65533;U&#65533;&#4463;&#65533;&#420;&#65533;&#12692;gng^&#65533;=&#65533;T&#65533;k&#65533;;&#65533;&#65533;=u&#65533;!]av&#65533;&#65533;*:mQM&#65533;&#65533;/&#65533;D6LU&#65533;&#65533;n&#1206;&#65533;&#65533;rt&#65533;y&#65533;'c&#65533;7&#1540;&#65533;:&#65533;a=&#65533;3m&#65533;&#65533;(&#65533;Br&#65533;"W!&#65533;&#65533;!&#65533;0&#65533;%m&#65533;&#65533;i&#65533;"^@En655&#65533;$K33&#65533;&#65533;t&#65533;0JB!r&#65533;&#65533;U&#65533;&#65533;&#65533;&#65533;sj#-&#65533;]&#65533;-@A&#65533;h`!&#65533;Q[&#65533;}&#65533;&#65533;>Q7x&#65533;Fn&#65533;Um&#65533;U&#65533;&#65533;0&#65533;35B&#65533;o&#65533;&#65533;i&#65533;&#65533;\vhxaI
"' !&#65533;&#65533;q&#65533;&#65533;P&#1861;&#65533;xgj&#65533;&#65533;&#65533;&#65533;$&#65533;&#65533;bhq&#65533;&#65533;U&#65533;f/eP&#65533;A|2&#65533;I&#65533;={&#65533;Dka&#65533;&#65533;5`&#65533;#B}&#65533;t&#65533;&#65533;&#65533;o&#65533;<&#65533;&#65533;`0f1$)&#65533;MSH&#65533;&#65533;@&#65533;&#65533;I&#65533;&#65533;&#65533;&#65533;GJ&#65533;I[ n&#65533;&#65533;=&#65533;&#65533;M&#65533;&#65533;%"G&#65533;&#65533;eH&#65533;~S&#65533;&#65533;&#17605;&#65533;Tk&#65533;&#65533;$&#65533;!B&#65533;1&#65533;&#65533;(&#65533;!G&#65533;'a2&#65533;A[&#65533;&#65533;&#65533;&#65533;@&#65533;aw&#65533;)&#1620; &#65533;g>&#65533;&#65533;&#1921;&#65533;&#65533;&#406;&#561;w&#65533;&#65533;ltG9b&#65533;&#65533;M&#65533;>&#65533;#&#65533;&#65533;(&#65533;dW &#65533;&#65533;P&#65533;TH&#577;"&#65533;d>r&#65533;&#65533;a&#65533;&#65533;CO!&#65533;&#65533;e&#65533;I&#65533;A+&#65533;&#65533;PqCp&#65533;&#65533;&#65533;&#65533;^&#65533;Q(&#65533;&#65533;&#65533;l$&#65533;W}&#65533;.&#65533;9&#65533;&#65533;y`p@)&#65533;&#1104;[&#65533;&#65533;G&#65533;&#65533; &#65533;w`0X>&#65533;&#65533;I&#65533;9x&#65533;9t#&#65533;&#65533;\0c&#65533;aZL&#65533;&#65533;%&#65533;w&#65533; &#65533;&#65533;;&#65533;&#65533;&#65533;&#65533;2E!O&#65533;&#65533;&#65533;&#65533;&#65533;&#65533;Y~1s&#65533;Hq(\&#65533;&#65533;&#65533;&#65533;&#65533;&#65533;}&#65533;&#65533;&#65533;&#65533;&#65533;&#65533;A0&#65533;bX-e&#65533;&#65533;&#65533;&#65533;&#65533;&#65533;u&#65533;&#389;&#11872;&#65533;!&#65533;&#65533;9Vc&#65533;&#65533;k?&#65533;&#65533;9j7&#65533;&#65533;&#65533;&#65533;9&#1362;&#65533;&#65533;&#65533;&#65533;u&#65533;&#65533;Y9j&#65533;%&#65533;&#65533;&|&#65533;R&#1480;1&#65533;&#65533;c&#1507;q&#65533;Q&#65533;&#65533;L|&#65533;8&#65533;pV^&#65533;.v&#65533;C1r&#65533;r(&#65533;&#65533;*!&#65533;t&#65533;v(&#65533;&#65533;Al&#65533;f[&#65533;] Ia&#65533;EV&#65533;brD&#65533;T&#65533;&#65533;'&#65533;&#65533;Wz&#65533;5N&#65533;&#65533;&#65533;&#65533;6@AR1
K&#65533;&#65533;&#2009;?cSl6&#65533;'B|&#65533;l&#65533;&#65533;]g-l&#65533;R0&#65533;a&#65533;&#65533;W&#65533;&#65533;&#65533;&#65533;&#65533;&#65533;I&#65533;&#65533;O&#65533;&#65533;*&#65533;_&#65533;r&#65533;0&#65533;x&#601;&#65533;&#65533;1<3&#65533;R@fB&#354;L.&#65533;2&#65533;ip!pY#G&#65533;]&#65533;W,&#65533;1<&#65533;	fQ0(&#65533;
&#65533;&#65533;YS&#65533;&#65533;&#1217;&#65533;{W&#65533;&#65533;&#65533;&#65533;&#65533;&#65533;u&#65533;m&#65533;&#65533;nDOP&#65533;&#65533;z&#65533;&#65533;Z&#65533;&#65533;%&#578;w&#65533;&#65533;&#65533;Ij &#65533;X@&#65533;(B&#65533;&#65533;2&#65533;&#65533;&#65533;:&#65533;q\t&#65533;&#65533;&#65533;&#65533;}&#65533;!=o&#65533;&#65533;K&#65533;&#65533;fQ&#65533;"&X&#65533;&#65533;=&#154;r4\&#65533;e&#65533;+k&#34478;?V&#65533;-O&#65533;&#65533;&#65533;:&#65533;&#65533;&#65533;@V0&#65533;a&#65533;D&#65533;0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Yy&#65533;&#65533;&#331;&#65533;vm[&#65533;j&#7747;'O.]xj&#65533;&#65533;&#65533;&#65533;l&#65533;y&#65533;hr&#65533;&#65533;5&#65533;B&#65533;&#65533;&#65533;&#1552;1&#389;#K&#65533;L&#65533;&#65533;&#65533;&#65533;(#f&#65533;&#65533;&#65533;&#65533;&#65533;&#992;C&#65533;&#65533;&#65533;2&#65533;&#65533;WS&#65533;^&#890;&#65533;&#65533;&#1520;c&#734;M&#65533;&#65533;m&#65533;&#65533;s7&#65533;|92g&#65533;4?&#65533;yxJ&#65533;&#1518;T.&#65533;&#65533;sy#&#65533;Aw.&#65533;yu&#20557;&#1528;y&#65533;c&#1286;yb&#65533;8~&#65533;@&#65533;&#65533;&#1259;_&#1022;&#65533;&#65533;&#65533;&#65533;&#1503;&#65533;M&#65533;&#65533;&#65533;&#65533;&#65533;&#65533;&#65533;&#65533;&#1023;&#65533;&#65533;&#65533; &#65533;_b&#65533;&#65533;F.T&#65533;&#65533;&#65533;&#65533;H&#65533;&#65533;=q6Zf&d&#962;&#65533;5T`d&#65533;&#65533;&#65533;&#1992;$&#65533;h&#65533;U
&#65533;7^&#65533;&#65533;&#65533;"y*&#65533;(&#65533;4&#65533;h&#65533;+&#65533;&#65533;&#65533;;&#65533;aB&#65533;&#65533;6E&#1089;_yD&#65533;T d,&#65533;x&#65533;TV&#65533;&#65533;E\Y&#65533;&#65533;Z&#65533;&#65533;V&#65533;)&#65533;d&#65533;&#65533;&#65533;bi&#65533;&#1046;&#65533;1&#65533;&#1091;~&#65533;I&#1161;&#65533;&#65533;]&#65533;&#65533;&#65533;e&#65533;&#65533;&#65533;N&#65533;&#65533;&#65533;|&#65533;:&#34888;&&#65533;&#65533;R&#65533;
z&#65533;inY&#30996;~&#65533;d&#65533;&#65533;&#65533;&#35228;v&#65533;&#39392;&#65533;**Pi&#65533;W&#1113;&#65533;&#65533;&#65533;&#65533;F]		&#1960;&#65533;V&#65533;)eNQ&#65533;&#1570;&#65533;Q&#65533;8 b1&#65533;&#65533;-&#65533;zk&#65533;&#65533;&#65533;(&#65533;&#65533;&#65533;&#426;&#65533;&#65533;V&#65533;,&#65533;k&#65533;&#65533;?&#65533;&#65533;&#65533;f&#65533;6-&#65533;&#65533;6&#65533;-&#65533;&#65533;j&#65533;&#65533;r&#65533;P&#65533;ZY&#65533;DX&#65533;&#65533;%&#65533;&#40090;e&#65533;&#427;Q&#65533;D~&#65533;&#65533;&#65533;&#65533;v&#65533;&#65533;jd&#65533;u&#65533;D0&#65533;{B&#65533;&#65533;&#182;	+&#65533;CD6I&#65533;wO&#65533;K&#65533;&#65533;C&L&#65533;&#65533;^A,&#65533;&#65533;HF&#65533;&#65533;&#65533;lr&#65533;P2&#65533;&#65533;w&#65533;&#65533;&Y&#65533;0&#65533;Y`2w&#65533;qb'&#65533;\_V&#65533;nu&#1934;5&#65533;&#65533;&#65533;\&#65533;+4&#65533;_
Y'&#65533;I&#65533;Y&#65533;:G-&#65533;&#65533;)&#65533;&#65533;&#65533;@&#65533;&|&#65533;&#65533;5w&#65533;&#1118;S&#65533;&#65533;&#65533;r&#65533;^&#65533;4[&#65533;&#65533;&#1691;a[6&#65533;&#65533;v&#65533;&#65533;&#65533;&#65533;>&#65533;m&#1236;&#65533;&#65533;o&#65533;&#65533;&#65533;c&#65533;&#65533;&#65533;-&#65533;&#65533;&#65533;"&#65533;.&#65533;&#65533;&#65533;&#65533;O&#65533;5&#65533;&#65533;I&#65533;;n&#65533;U&#65533;r&#65533;*&#65533;&#65533;5g&#1037;&#65533;I&#481;D&#65533;&#65533;L&#65533;&#65533;`&#65533;&#65533;&#65533;1&#65533;H?}&#65533;&#65533;&#65533;S&#65533;&#65533;&#1140;7&#65533;&#65533;qz&#65533;&#65533;&#65533;&#65533;&#65533;{&#65533;U&#65533;<&#65533;&#65533;+	&#65533;o&#65533;&#65533;$&#65533;&#65533;+V&#65533;&#65533;&#405;>&#65533;`&#65533;V&#65533;&#65533;&#36949;&#957;&#842;&#65533;&#65533;&#65533;&#743;&#65533;&#65533;Q&#65533;&#65533;&#65533;q&#143;"&#65533;d&#809;R&#65533;m&#65533;JF{&#65533;&#65533;&h&#65533;&#65533; J&#65533;@&#65533;&#65533;&#65533;,l&#65533;&#65533;&#65533;"&#65533;&#65533;/t&#65533;&#65533;XaH&#65533;
bE&#65533;[c&#65533;0(&#65533;&#65533;&#65533;&#65533;"&#65533;C&#65533;&#65533;.&#65533;&#65533;W&#65533;&#65533;&#65533;6&#65533;y&#65533;E:&#65533;QKs&#65533;x&#65533;06&#65533;&#65533;s&#534;&#65533;H&#65533;z&#65533;&#65533;&#65533;i&#65533;&#65533;&#65533;qfC&#65533;&#65533;&#65533;&#65533;D&#65533;&#65533;Pnw;&#65533;&#65533;&#65533;~&#65533;g7X&#65533;&#928;&#65533;3&#65533;,:&=]&#65533;&#65533;&#65533;(&#65533;F&#65533;&#65533;&#65533;^d&#65533;j&#65533;&#65533;E&#65533;,&T&#65533;cYo&#65533;X&#65533;&#65533;&#65533;&#65533;&#65533;;&#65533;X&#65533;>&#65533;&#65533;&#1236;	&#65533;&#65533;&#65533;&#65533;)%&#65533;y&#65533;;&#65533;&#570;&#65533;E/&#65533;Td\&#65533;&#65533;$&#65533;s&#65533;&#65533;&#65533;&#65533;Um&#65533;U&#65533;&#65533;=&#65533;&#65533;wrk&#65533;&#65533;&#65533;&#65533;1x&#65533;n^&#65533;&#65533;&#65533;&#65533;`9&#65533;&#65533;&#853;!&#65533;@&#65533;-&#65533;&#65533;&#65533;&#65533; &#65533;y&#65533;7&#65533;hO&#65533;;""Y&#65533;C&#65533;p&#65533;8L&#65533;;&#65533;&#65533;&#65533;w&#65533;c&#65533;&#1436;&#65533;3sX&#65533;gV&#65533;,&#65533;&#65533;J&#65533;&#65533;&#65533;K&#65533;mG&#65533;&#65533;ZT9c&#280;&#65533;2f&#65533;&#65533;&#65533;LSJpc&#65533;&#65533;&#65533;=[&#65533;&#65533;&#65533;uf&#65533; &#359;)&#65533;&#611;P6e&#65533;&#65533;\&#65533;&#65533;&#65533;>&#595;[3R&#65533;9&#65533;j&#65533;&#65533;~&#65533;&#846664;I&#65533;]&#65533;&#65533;I&#65533;&#65533;&#65533;&#65533;&#65533;B&#65533;&#65533;&#65533;&#1660;&#65533;\N&#65533;&#1174;&#65533;v&#65533;&#65533;#_h&#65533;&#65533;p$6m&#65533;[JJ&#65533;&#65533;0s&&Iw &#65533;&#65533;&#65533;&#65533;Pan&#65533;e&#65533;<&#65533;&#65533;&#1933;&#65533;&#65533;DW&#988;&#65533;KR&#65533;&#1165;R4U*o&#65533;&#65533; &#65533;g&#65533;&#65533;&#65533;T&#65533;*&#65533;,&#65533;&#1376;cbjV&#65533;S&#65533;&#65533;R&#65533;k&#187;&#65533;T&#65533;&#65533;T&#65533;&#65533;-&#65533;lB&#65533;&#65533;2&#65533;&#65533;&#65533;Y/&#65533;i&#65533;&#65533;;&#65533;&#1102;kv&#65533;&#65533;(&#65533;`K&#65533;&#65533;V&#65533;&#65533;&#358;5KMZ&#65533;0&#65533;&#65533;uf&#65533;M&#65533;z&#65533;2&#65533;a&#65533;W&#65533;&#65533;ez&#65533;&#65533;nV6&#65533;3jJ`&#65533;&#65533;jU&#65533;&;&#65533;&#65533;N~&#65533;mns&#65533;&#65533;J&d&#65533;&#65533;wl&#65533;2&#1290;,&#65533;`&#65533;?1&#65533;$-&#65533;,~&#65533;A&#65533;&#65533;&#65533;&#65533;&#65533;~4&#65533;&#65533;&#65533;k&#65533;&#65533;&#65533;f{&#65533;Mg&#65533;Vx&#65533;@BSTl&#65533;]K&#65533;&#65533;&#65533;9&#65533;;&#65533;+""&#854;2v&#65533;m;&#65533;&#65533;&#65533;&#1471;&#65533;&#879;&#65533;y&#852;&#65533;T&#65533;&#65533;&#65533;K4a
M&#65533;&#65533;&#382;&#65533;&#65533;#c&#65533;&#65533;&#65533;&#65533;,*&#65533;&#65533;&#65533;&#65533;4yX&#65533;*&#65533;&#1159;&#65533;[$&#837;&#65533;&#65533;&#65533;"1Dc&#65533;&#65533;&#65533;&#1263;&#65533;&#65533;y&#65533;&#65533;^&#65533;'6&#65533;&#65533;&#315;*&#65533;8&#65533;3&#65533;[&#65533;h&#65533;&#65533;&#65533;,&#65533;&#65533;A&#65533;&#65533;O[?;E&#18613;E^&#65533;&#65533;&#65533;&#65533;&#65533;&#65533;e&#65533;	&#65533;&#65533;R&#65533;x&#65533;&#65533;/c&#65533;&#65533;&#206;y&#65533;xQ&#65533;d&#65533;&#65533;&#65533;g&#65533;&#65533;&#65533;&#65533;&#65533;\&#65533;&#65533;&#65533;&#65533;eK&#65533;&#65533;&#65533;$&#65533;h&#65533;&#65533;&#65533;&&#65533;6&#65533;&#65533;&#65533;7
&#65533;a&#65533;&#65533;62&#65533;!&#65533;&#65533;&#65533;1I.&#65533;i&#65533;&#1753;&#65533;<&#65533;&#65533;Cy&#65533;&#65533;=,&#65533;&#65533;H&#1279;&#65533;&#65533;m!&&#65533;m&#65533;I&#65533;&#65533;&#65533;&#65533;&#65533;VC&#65533;I&#65533;&#65533;~Ee&#65533;Q&#445;&#65533;&#65533;8YR&#65533;&#386;&#65533;&#1481;&#65533;&#65533;&#65533;&#65533;&#65533;M&#65533;0&#65533;&#65533;&#65533;a&#65533;&#65533;,g&#65533;&#65533;&#1606;&#65533;u&#65533;&#65533;k&#65533;7C&#65533;&#65533;>&#65533;&#65533;w&#65533;	&#65533;%F&#65533;6O&#65533;&#65533;&#65533;&#65533;	&#65533;&#65533;,&#65533;&#65533;&#65533;&#65533;M&#65533;&#65533;&#65533;7Yf&#65533;&#65533;&#65533;&#65533;&#65533;&#65533;$&#65533;&#65533;-QS&W&#65533; &#65533;&#65533;&#65533;F%&#65533;nKTU&#65533;&#65533;}&#65533;&#65533;&#65533;&#1376;<&#65533;&#65533;Z&#65533;|&#65533;&#65533;&#65533;WRI&#65533;xy&#65533;&#65533;&#65533;&#65533;&#515;=` &#65533;&#65533;&#65533;&#65533;&#65533;&#65533;&#65533;&#65533;&#65533;&#65533;3&#65533;&#65533;&#65533;&#65533;&#65533;g.s&#65533;"&#65533;&#65533;;&#65533;y]&#65533;D	&#65533;&#65533;&#65533;s&#65533;W!S&#65533;}&#65533;eIN&#65533;&#65533;&#65533;&#65533;&#65533;&#65533;;=&#65533;K^&#65533;i&#65533;Nu%&#65533;p&#65533;&#65533;{I&#65533;&#65533;;&#65533;&#65533;=&#65533;2N&#65533;q>C,&#65533;&#65533;&#65533;!y&#65533;&#65533;2l&#65533;71u~&#65533;&#65533;U5')s&#65533;&#65533;37_]R&#65533;7G{&#65533;"3&#65533;I.&#65533;&#65533;R[&#65533;y&#65533;&#65533;u&#1564;&#65533;&#65533;&#65533;l63aC&#65533;&#655;&#65533;&#65533;F&#65533;6&#65533;&#65533;g&#65533;&#65533;&#65533;&#65533;P(B&#65533;&#65533;&#65533;&#65533;&#65533;&#65533;&#65533;&#65533;:&#65533;&#1647;&#65533;{&#65533;&&#65533;a&#65533;rh&#65533;S&#65533;{>&#65533;&#782;_&#65533;&#65533;Ilo&#65533;&#65533;&#1510;}&#65533;}O&#65533;&#65533;&#65533;&#65533;&#65533;Q'&#65533;&#65533;&#65533;&#65533;&#65533;1&#65533;&#65533;$&#65533;nt&#65533;&#65533;G&#65533;7z&#65533;='&#738;p&#65533;1&#65533;&#65533;+&#65533;&#65533;:}&#65533;G&#65533;&#65533;&#65533;x&#65533;{&#65533;&#65533;&#1170;&#65533;&#65533;&#65533;&#65533;/~m&#65533;&#506;&#65533;&#65533;?&#886;uzJ&#65533;&#65533;&#65533;&#65533;gyl&#310;l&#65533;H&#65533;&#65533;v)hP&#65533;1FqTxcj&#65533;Ua&#65533;Vbk`&#65533;L&#1041;a2&#65533;g&#65533;FI&#65533;dC-&#65533;X=l'N&#65533;&#65533;<&#65533;&#65533;/&#65533;s&#65533;dI*&#65533;x&#65533;d&#65533;4&#65533;&#65533;L&#65533;d%fwR&#65533;<`&#65533;Eg&hp&#65533;&#65533;b&#65533;&#65533;:}i&#65533;9&#65533;s:5ap&#65533;f&#65533;JrpP&#65533;&#65533;/&#65533;,n&#65533;k&#65533;&#65533;fj&#65533;X!&#65533;&#65533; fb8!&#65533;_-&#65533;_&#65533;&#65533;y&#65533;&#65533;Y0D&#65533;&#65533;5y&#65533;xe&#65533;wX&#65533;e(fc&#65533;f&#1014;fkVRA$D&#65533;Vi&#65533;fu1&#65533;&]&#65533;FP&#65533;&#65533;&#65533;P)&#65533;P&#65533;&#65533;&#65533;&#65533;&#177;&#65533;X|&#65533;wC&#65533;&#65533;j&#65533;S&#65533;&#329;<C&#65533;&#65533;{&#65533;G&#65533;&#65533;&#65533;&#1014;&#65533;&#65533;4Y'&#65533;x,&#65533;x&#65533;&#1349;&#65533;&#65533;{>&#65533;&#65533;7&#65533;&#65533;O&#65533;F&#65533;&#65533;z&#65533;Eh&#65533;&#392;S1&#65533;&#65533;&#65533;]&#65533;&#65533;kBd|8&#65533;&#65533;AD&#65533;&#65533;&#65533;B&#65533;8c&#65533;xv+&#65533;O&#65533;&#65533;i&#65533;D&#65533;W&#65533;)e&#65533;;^&#65533;}&#65533;&#65533;e&#65533;Dy&#65533;&#65533; &#65533;&#65533;8&#65533;&#65533;&#65533;&#65533;i8M
&#65533;&#65533;d&#65533;$S&#65533;&#65533;&#65533;&#65533;&#65533;x&#65533;&#65533;x&#65533;&#65533;&#65533;&#65533;r&#65533;&#65533;&#65533;&#65533;Vm77&#65533;Z&#65533;a&#65533;#:)w&#65533;&#65533;&&#65533; 3U!4&#65533;Oq@W6&#65533;zK&#65533; &#65533;`&#65533;&#65533;R&#65533;U`&#65533;&#65533;&#65533;Y&#65533;&#65533;&#65533;&#1298;&#65533;&#65533;fg&#1188;&#65533;sX`i1m&#65533;&#65533;&#65533;r!&#65533;r2&#65533;qGWQ&#65533;TXSq&#65533;T^RJ&#1816;&#65533;&#65533;d&#65533;%RTS%h&#65533;	_&#65533;&#65533;:&#65533;&#65533;@&#65533;BcI<EbU&#65533;&#65533;.&#65533;h#&#65533;&#65533;8&#65533;eR\b&#65533;e&#65533;L/&#65533;e&#65533;E&#65533;&#65533;0&#65533;t9&#65533;&#65533;gs&#65533;&#65533;&#65533;dYXG&#65533;H&#65533;t|7&#65533;&#65533;&#65533;&#65533;@&#65533;uY&#65533;cX&#65533;a6&#65533;x&#65533;&#65533;YW&#65533;gpHZ&#65533;t1&#65533;&#65533;&#65533;F&#65533;"&#65533;&#65533;o&#65533;1&#65533;&#65533;W&#65533;&#65533;~&#65533;r&#65533;&#17960;	&#65533;9Im&#1562;&#65533;&#65533;i&#65533;&#65533;&#65533;fr&#65533;Wj&#65533;&#65533;6g"&#65533;>&#65533;-@&#65533;U&#65533;&#65533;?>&#65533;8&#65533;"&#65533; "&#65533;:&#1091;&#65533;a8&#65533;&#65533;V&#65533;F&#65533;)(&#65533;E^~vD$)D&#65533;^&#65533;&#65533;&#65533;%cY#&#65533;_&#65533;&#65533;&#65533;&#65533;&#65533;&#65533;xZ&#65533;&#65533;B<&#65533;1%&#65533;Dy"&#463;v9x&#65533;&#65533;`
&#65533;u&#65533;&#65533;-&#65533;7&#65533;&#58950;&#28174;f&#65533;&#65533;&#65533;M&#65533;&#65533;@&#65533;#c&#65533;&#65533;&#65533;<&#65533;&#65533;A&#65533;&#65533;Ai7N&#65533;tl&#65533;F&#65533;s&#65533;ig&#65533;I|&#65533;&#65533;	&#65533;&#65533;_&#65533;_&#65533;e&#65533;Y&#65533;i&#65533;&#65533;&#65533;&#65533;&#65533;BK&#65533;.Nu<&#65533;SWJI&#65533;&#65533;!qP&#65533;I&#65533;&#65533;&#65533;&#65533; s&#65533;G&#65533;J6j&#65533;&#65533;T2?m&#65533;W&#65533;yu&#65533;&#65533;P&#65533;Y&#65533;&#65533;M&#65533;&#65533;X&#65533;&#65533;r9&#65533;&#65533;&#65533;&#65533;&#65533;0&#65533;hhmXN^Qd[0&#65533;}&#65533;9Y7&#65533;&#65533;p&#65533;&#1061;#*mV&#65533;9&#65533;&#65533;&#65533;&#65533;&#327;Y&#407;|&#65533;&#65533;&#65533;&#65533;i&#994;#&#65533;9 &#65533;&#65533; &#65533;?y&#65533;&#65533;3&#1306;&#65533;&#65533;&#1576;*&#65533;&#65533;&#1614;&#65533;&#65533;&#65533;&#65533;&#65533;&#65533;&#65533;&#65533;u&#65533;&#65533;i&#65533;b&#1577;&#65533;z&#65533;wy&#65533;q9s&#65533;
&#65533;{&#65533;{&#65533;gS&#65533;&#65533;d&#65533;&#65533;&#65533;&#65533;p&#65533;U-x&#65533;]&#65533;&#65533;O&#65533;"&#65533;&#65533;+&#65533;A/&#65533;&#65533;&#65533;&#65533;C&#1574;&#65533;>&#38376;9`&#65533;U&#65533;[&#65533;&#65533;&&#65533;&#65533;iHj"&#65533;8&#65533;&#65533;&#65533;`&#65533;d&#65533;d&#65533;X4&#65533;&#65533;&#65533;&#65533;Y%i_%
l`&#65533;]&#1702;nZ&#65533;n&#65533;&#65533;&#65533;Y&#65533;&#65533;l=y&#65533; Qa&#65533;b&#65533;&#65533;&#65533;&#65533;_&#65533;h&#65533;&#65533;&#65533;"&#65533;y6X&#65533;&#65533;2&#65533;&#65533;95ua &#65533;:_b&#65533;h_1R/&#65533;k&#65533;&#65533;v&#65533;&#65533;&#65533;&#65533;&#65533;&#65533; &#34770;&#65533;Z*&#65533;&#65533;&#65533;&#65533;Z&#65533;&#65533;&#65533;&#65533;&#302;&#1774;&#65533;&#65533;&#65533;i&#65533;&#65533;&#65533;&#65533;&#65533;}&#65533;,&#65533;&#65533;&#65533;C&#65533;&#65533;&#65533;&#65533;&#65533;`&#65533;t&#1762;&#65533;DT(&#65533;&#65533;&#65533;&#65533;98L&#65533;Z"A&#65533;@&#26519;md6x&#65533;&#65533;&#65533;i&#65533;&#65533;&#65533;&#65533;&#65533;*m &#65533;&#65533;x&#65533;&#65533;Zk&#65533;&#65533;
&#65533;uly&#65533;CJ&#65533;&#65533;&#65533;uc&#65533;&#65533;+T&#65533;*&#65533;H%&#65533;u)xxrX&#65533;&#65533;N;&#65533;&#65533;&#65533;qN&#65533;)c0&#65533;!&#65533;&#65533;)&#65533;|&#65533;&#65533;V&#65533;f&#65533;3&#530;&#65533;x&#65533;)ef&#65533;
x&#65533;&#23809;&#65533;&#52785;&#65533;&#65533;&#65533;&#65533;*&#65533;&#1777;&#65533;&#1765;&#65533;&#65533;&#65533;"&#65533;&#65533;&#53783;z&#1754;bz=n&#65533;e~&#65533;D&#1194;u&#65533;3&#65533;&#65533;h&#65533;&#65533;&#743;|&#65533;g&#65533;&#65533;;(kxb}&#65533;&#65533;:d&#65533;3t&#65533;&#65533;HZ&#65533;*&#65533;hfz&#65533;&#65533;iO&#65533;+?&#65533;W&#65533;&#65533;&#65533;&#65533;4&#65533;"Z&#65533;&#65533;&#65533;&#65533;&#65533;&#65533; &#65533;&#65533;&#65533;&#65533;&#65533;n&#65533;&#65533;&#65533;&#65533;&#65533;&#65533;[&#65533;&#65533;J&#65533;U&#65533;6BCz&#65533;D&#65533;la&#65533;&#65533;&#65533;&#65533;_6&#65533;&#65533;&#65533;&#65533;*&#65533;0&#567;I>+/ge&#65533;-&#432;&#65533;1QI%[&#65533;&#65533;&#65533;&#65533;k&#65533;)&#65533;&#65533;&#65533;FX&J&#65533;&#65533;;&#65533;\&#65533;&#65533;&#65533;s'{&#65533;
4_&#65533;&#65533;a=&#739;<	&#65533;&#65533;&#65533;&#65533;&#65533;xrPH&#65533;iW&#65533;I&#65533;}&#65533;B&#65533;&#1732;&#65533;4&#65533;)t&#65533;&#65533;&#247;&#65533;@83&#65533;`&#65533;&#358;Xk&#65533;sy&#65533;&#65533;I&#65533;K&#65533;&#65533;F|&#65533;oJ&#65533;mZ&#65533;&#65533;&#65533;P&#65533;&#65533;VL&#65533;X\&#9934;b{u&#65533;'_&#65533;fj&#65533;&#65533;_&#65533;u&#65533;#&#65533;&#65533;&#65533;27&#65533;si&#65533;as&#1434;y&#65533;&#65533;2&#65533;{&#65533;&#452;&#65533;U]&#515;$G;)&#65533;&#65533;k&#65533;y&#65533;K&#65533;&#65533;&#65533;~&#65533;g&#929;&#65533;&#65533;Jf Fm`&#65533;X&#65533;&#1449;X&#65533;&#65533;&#65533;&#65533;{&#65533;E&#65533;&#65533;W&#65533;&#65533;S&#65533;&#65533;{&#611;,&#680;ly&#65533;&#455;&#65533;gjJ&#65533;8w&#65533;&#65533;y&#65533;&#65533;&#1100;&#65533;Q&#65533;&#65533;&#65533;&#65533;&#65533;&#65533;&#65533;&#65533;&#65533;&#65533;&#65533;[&#65533;&#65533;&#65533;\i&#65533;7*&#65533;Hz&#65533;C&#65533;g&#65533;&#65533;&#65533;&#65533;&#65533;Y&#65533;&#65533;&#65533;u41&#65533;&#65533;q&#65533;&#65533;!&#65533;27&#65533;&#65533;&#65533;&#65533;&#65533;&#65533;&#1143;!.&#65533;M&#65533;k&#65533;;&#65533;&#65533;&#65533;XLM|Y&#65533;&#65533;&#65533;&#65533;&#65533;&#65533;&#65533;0&#65533;<&#65533;p&#65533;&#65533;P&#65533;&#65533;&#65533;&#65533;0&#65533;&#65533;&#65533;X&#65533;$&#65533;&#65533;}=&#65533;&#65533;&#65533;W*&#65533;$Z&#65533;'&#65533;&#65533;&#65533;|&#65533;YyI&#65533;&#65533;f&#65533;&#1508;&#65533;&#65533;&#65533;&#65533;&#65533;:	&#65533;-&#65533;&#65533;&#65533;&#65533;&#65533;
4'x:$&#65533;&#65533;&#65533;l&#65533;R]&#65533;K&#65533;&#65533;J&#65533;&#65533;&#65533;&#821;&#1743;&#65533;&#65533;&#65533;&#1766;&#65533;L&#65533;&#1547;&#65533;&#65533;&#65533;&#65533;&#65533;&#65533;&#65533;&#65533;&#65533; &#65533;&#65533;;&#885;&#65533;K&#65533; &#65533;i&#65533;&#65533;&#65533;	&#65533;M&#65533;&#65533;&#65533;(&#65533;&#65533;&#65533;&#65533;&#65533;T!mw&#52433;AK@(M&#1356;&#65533;&#65533;9{&#65533;v&#65533;7&#65533;%&#65533;:ACj-b&#65533;l"
&#65533;&#65533;&#65533;&#65533;&#65533;&#65533;&#65533;&#65533;&#65533;&#65533;&#65533;&#65533;LU|&#323;&#65533;Y|&#1538;&#65533;&#65533;&#65533;&#65533;&#65533;`&#65533;&#65533;,&#1538;M&#65533;&#65533;&#410;5&#65533;&#65533;9q&#65533;i&#65533;Y*&#65533;&#65533;07y&#65533;*&#65533;&#65533;4&#65533;X&#65533;&#65533;&#65533;&#65533;H[d&#65533;&#65533;*&#65533;&#65533;&#65533;&#65533;(&#65533;c&#65533;{)&#65533;p&#65533;&#65533;p&#65533;&#65533;&#65533;&#65533;&#65533;&#1415;t
&#65533;y&#65533;&#65533;&#65533;&#65533;&#65533;9&#65533;R&#65533;&#65533;X[&#65533;&#65533;&#65533;&#65533;P&#65533;&#65533;<&#65533;&#65533;&#65533;&#65533;&#65533;&#65533;&#65533;a[X4Y&#65533;&#65533;&#65533;{&#65533;&#65533;&#65533;&#65533;Ef:`X
&#65533;&#65533;*&#65533;&#65533;&#65533;D&#65533;(&#65533;q&#65533;?c&#65533;&#65533;&#65533;z&#65533;&#65533;&#65533;<&#2010;%&#65533;U9&#65533;7&#65533;&#65533;&#65533;&#65533;&#65533;<&#65533;g)&#65533;ge&#65533;[&#65533;&#65533;q&#65533;,r&#65533;&#65533;&#65533;0&#65533;&#65533;&#65533;&#65533;&#65533;&#65533;<&#65533;L&#65533;&#65533;&#65533;~&#65533;&#65533;L&#65533;&#65533;&#1552;&#65533;&#65533;&#65533;&#65533;&#65533;j&#65533;&#65533;'X&#65533;W!&#65533;&#65533;k&#65533;&#65533;&#65533;q&#65533;G&#65533;&#65533;z&#65533;&#65533;X|&#65533;R/&#65533;&#65533;{&#65533;&#65533;Xy0]&#65533;d)&#65533;&#65533;A&#65533;&#65533;=*.&#65533;&#65533;(u&#65533;-&#65533;&#65533;|&#1221;&#65533;&#65533;=}&#65533;@&#65533;&#65533;Q>&#65533;|&#65533;\x&#65533;&#65533;&#65533;.&#65533;q*S6T&#65533;&#65533;&#65533;2nye~r-&#65533;)&#65533;&#65533;&#65533;v6&#65533;kIn&#65533;&#65533;&#65533;&#1907;#&#65533;R&&#65533;5&#65533;}A2x&#65533;&#65533;8&#65533;{&#65533;&#65533;]&#65533;&#65533;&#65533;&#65533;&#65533;&#65533;&#65533;&#65533;&#65533;&#65533;N&#65533;Yl&#974;.Y&#65533;&#1550;&#65533;&#65533;&#65533;&#985;&#65533; &#65533;^&#65533;&#65533;&#65533;\&#65533;&#1832;&#65533;&#65533;&#65533;&#65533;D&#65533;Y&#65533;&#65533;&#65533;&#65533;&#65533;g&#65533;*&#65533;&#65533;'uX&#65533;\&#65533;&#1482;&#65533;m&#731;'&#65533;&#65533;&#1815;n&#65533;t&#65533;&#65533;u[&#65533;&#65533;&#1921;&#65533;]&#65533;&#65533;y&#65533;&#1778;X&#65533;&#65533;j&#65533;s|&#65533;&#157;&#65533;\+&#65533;&#253;&#65533;&#65533;x&#65533;&#65533;n&#65533;&#65533;.&#65533;&#65533;&#65533;&#65533;&#65533;&#65533;&#65533;&#65533;&#65533;p:&#468;&#65533;&#65533;&#65533;&#65533;&#22407;&#65533;|&#65533;q,&#65533;(&#292;&#65533;X&#65533;&#1641;d8&#65533;`&#65533;&#65533;oL&#1957;&#65533;&#65533;z:D>thyHM7&#65533;&#65533;L&#2040;&#65533;&#65533;$8&#65533;%&#65533;;!&#65533;E&#65533;F&#65533;E&#65533;&#65533;H&#65533;&#65533;&#65533;&#65533;&#65533;.Xo&#65533;&#65533;][&#65533;&#65533;l~&#983;^&#65533;&#65533;&#65533;L&#65533;&#65533;&#65533; &#65533;&#65533;&#65533;.&#65533;&#65533;&#65533;&#65533;&#2000;&#65533;)&#65533;&#65533;&#65533;K&#65533;Z&#65533;&&#65533;T&#65533;9&#65533;&#65533;t&#65533;
&#65533;&#65533;&#1455;&#65533;F&#65533;&#65533;&#65533;E&#65533;&#65533;L&#65533;&#65533;&#65533;
&#65533;:[&#65533;&#65533;&#1499;&#65533;&#65533;&#65533;&#65533;&#65533;{&#65533;&#65533;&#65533;&#65533;J&#65533;W&#65533;&#65533;&#65533;&#65533;b?&#65533;N&#65533;V&#65533;&#65533;e&#65533;&#65533;V.rV&#65533;i&#65533;&#65533;W&#65533;&#65533;&#1700;&#65533;&#65533;b&#65533;n.~&#65533;t&#65533;R&#65533;&#65533;q}&#65533;	&#65533;L&#65533;&#65533;&#159;&#65533;&#65533;&#65533;dd2&#65533;&#65533;&#65533;&#65533;&#65533;&#65533;&#65533;&#65533;&#65533;&#65533;&#65533;&#65533;&#65533;X&#65533;&#65533;X&#65533;&#65533;&#65533;O&#65533;N&#65533;}&#65533;&#65533;&#65533;&#65533;0&#65533;&#65533;&#65533;&#65533;&#65533;&#65533;o&#65533;)&#65533;&#65533;&#65533;&#65533;&#65533;f&#65533;1&#65533;(&#65533;,k&#65533;k&#65533;!7l&#65533;&#65533;n&#65533;&#65533;<u&#65533;&#65533;&#538;&#65533;&#65533;&#65533;&#65533;z&#65533;&#65533;z&#65533;&#65533;&#65533;g&#722;y&#65533;E&#65533;w&#65533;VgJ&#65533;&#65533;9&#65533;&#65533;/&#65533;D&#65533;&#65533;#&#65533;^&#65533;&#65533;\&#65533;K&#65533;&#65533;&#65533;&#65533;x&#65533;&#65533;?&#65533;&#65533;n&#65533;[&#65533;xh&#65533;Q[&#65533;t)&#65533;&#65533;>&#65533;[k&#65533;&#65533;&#65533;N&#65533;&#65533;tI&#65533;N&#65533;&#291;N&#65533;&#65533;h&#65533;X+&#65533; &#65533;N&#65533;:&#65533;&#65533;&#65533;c&#65533;&#65533;&#65533;&#65533;w&#65533;&#3907;&#65533;0&#65533;<&#65533;&#65533;&#1123;WO&#65533;F&#65533;&#65533;.r&#65533;G&#65533;&#65533;&#65533;]4YQ&#65533;&#65533;x!&#65533;&#65533;S&#65533;L&#65533;2_>&#65533;O^&#725;=-z<&#65533;&#65533;b&#65533;zB&#65533;&#65533;Z&#65533;d&#65533;yL&#65533;.]&#65533;t&#65533;R&#65533;&#65533;&#65533;&#1907;z&#65533;>&#65533;]&#65533;~V&#65533;X&#65533;e&#862;E&#65533;V&#65533;Z&#65533;m&#1898;&#842;&#65533;c&#647;&#65533;L&#65533;&#65533;&#65533;^&#65533;|&#849;#g&#65533;&#65533;8r&#65533;&'N&#65533;&#65533;q&#65533;/.<x&#65533;&#65533;p&#65533;+O&#65533;&#65533;&#65533;&#2045;&#65533;&#65533;}f&#496;&#65533;hy1&#1459;&#65533;&#65533;-&#1451;&#65533;@&#65533;&#65533;Wok&#65533;&#65533;;c&#65533;&#65533;&D&#65533;&#65533;}S&#65533;h&#65533;&#65533;&#65533;yEW/]OxR&#65533;'&#65533;&#65533;<y&#671;&#65533;~_&#65533;&#65533;&#65533;]Dx&#1781;/^<xv&#65533;&#65533;7&#65533;zw&#65533;&#65533;_&#65533;&#65533;&#65533;z&#65533;&#65533;K&#65533;&#65533;&#65533;9&#65533;&#65533;&#65533;&#65533;&#65533;>u&#65533;&#65533;/@ &#65533;&#65533;&#65533;@&#65533;>c&#65533;&#65533;&#65533;>&#65533;&#801;&#65533;B)&#65533;&#65533;&#65533;	/&#65533;&#65533;1<&#65533;>&#65533;Q&#65533;&#65533;L,(E&#65533;&#65533;A(&#324;&#65533;[(&#65533;w&#65533;&#233;&#65533;&#65533;D&#65533;N$9&#65533;9&#19459;)&#65533;w&#1165;&#65533;![:&#65533; &#65533;&#65533;&#65533;8y&#65533;J&#65533;&#30484;&#65533;:&#65533;(&#65533;m&#65533;&#65533;&#65533;&#65533;J&#65533;&#65533;PS-L1&#65533;$&#65533;L3&#65533;S+&#65533;X+&#65533;$$&#65533;*O&#65533;&#65533;&#65533;&#65533;q#&#816;q&#65533;lO>&#65533;&#65533;p&#65533;&#65533;l&#65533;p&#65533;&#65533;&#65533;C]T&#65533;=&#737;&#65533;&#65533;s&#65533;#1!w&#65533;&#65533;,&#65533;&#65533;&#65533;&#1261;&#65533;&#65533;J&#65533;&#65533;bk5Me-6&#65533;*)&#65533;&#65533;&#65533;&#65533;&#65533;)Yg&#65533;
(&#65533;&#65533;j&#65533;"&#65533;r&#65533;&#65533;)&#65533;b&#65533;&#65533;$\&#65533;&#65533;X^&#65533;&#65533;M"$g&#65533;&#65533;&#65533;!&#65533;c1ZKR&#65533;&#65533;&#65533;&#65533;bZk2&#65533;&#321;&#65533;&#65533;/\	3&#65533;t?J&#65533;w&#65533;&#65533;&#65533;Mw]t']&#65533;Ry&#65533;&#796;&#65533;&#43347;0;&#65533;0&#65533;"&#65533;&#65533;1
&#65533;&#65533;W_&#65533;	&#65533;w_H&#65533;9&#65533;1x&#1397;&#65533;p&#65533;OE&#65533;&#65533;&#65533;&#65533;m&#65533;&#65533;&#1730;j3&#65533;&#65533;&#65533;D&#65533;4&#65533;IjsXam&#65533;&#65533;6eu&#65533;&#59802;f&#65533;)&#519;Zr&#65533;&#65533;&#65533;r&#65533;u&#65533;({&#65533;&#1380;&#65533;&#65533;M7&#65533;&#65533;&#1929;&#65533;&#65533;O&#65533;&#65533;*P&#65533;&#65533;:j&#65533;&#65533;&#65533;F3U&#65533;L&#65533;&#65533;=&#65533;&#65533;sp&#65533;s&#65533;)X`&#65533;&#65533;&#65533;&#65533;=&#65533;F&#65533;o&#65533;GmE&#65533;ntQB&#65533;&#65533;&#65533;&#65533;&#65533;&#65533;&#65533;&#65533; &#65533;&#65533;(&#65533;N}&#65533;5S&#65533;+&#65533;&#65533;:&#65533;&#65533;S&#65533;&#65533;&#65533;)&#65533;_j&#1451;&#65533;&#65533;&#65533;&#65533;&#65533;emS&#65533;&#65533;&#65533;9&#65533;^&#65533;S&#65533;h&#65533;o&#65533;&#65533;R&#65533;f&#65533;&#65533; &#65533;&#65533;&#65533;j&#65533;;(&#65533;1&#65533;=&#956;D&#65533;&#65533;&#65533;&#65533;v&#65533;w&#65533;&#65533;&#65533;&#65533;&#65533;=&#65533;&#65533;&#65533;&#65533;5&#65533;&#65533;&#65533;&#65533;&#65533;&#65533;&#65533;&#65533;>&#65533;l&#65533;g&#65533;&#65533;&#65533;&#65533;&#65533;~A&#65533;&#65533;&#65533;&#65533;b&#65533;]&#65533;&#65533;&#65533;n&#65533;&#65533;{&#521;&#65533;b&#65533;&#65533;.9&#65533;&#65533;&#65533;&#65533;Y&#697;&#20884;&#65533;&#65533;&#534;&#65533;G2f&#65533;_&#65533;&#65533;Z&#65533;&#1180;uT2&#65533;$KE&#65533;&#65533;b&#760456;*5T&#65533;`%8&#65533;&#65533;iET&#65533;&#1229;&#65533;Z&#65533;&#65533;&#65533;4\&#65533;&#65533;P&#65533;6&#65533;<=&#65533;&#65533;&#65533;kLbU&#65533;A&#65533;&#65533;2&#65533;9&#65533;&#65533;U&#65533;&#65533;&#65533;G&#65533;b&#65533;4%&#65533;&#65533;d%M$&#743;&#65533;r*&#1090;&#65533;&#65533;H&#65533;<eD&#65533;&#65533;dN|&#65533;M9&#65533;&#65533;&#65533;V'#
&#65533;&#65533;]]&#65533;7&#65533;&#65533;Ox&#65533;&#65533;u&#65533;	_&#65533;4h&#65533;&#65533;hLZi,OBTg&#65533;&#65533;&#65533;&#65533;&#65533;&#65533;&#65533;c&#65533;x/&#65533;&#65533;/&#65533;&#65533;IX&#65533;5&#65533;&#65533;(tbJ&#65533;H=&#1156;&#65533;A!&#65533;"$&#65533;&#65533;t/>&&#65533;&#65533;&#65533;&#65533;&#65533;9&#65533;Qo&#65533;C&#65533;KV&,&#65533;&#65533;&#65533;<&#65533;&#65533;&#65533;&#65533;&#2432;6&#65533;M\&#65533;J&#65533;&#65533;r&#65533;&#65533;&#65533;&#65533;&#65533;V&#65533;&#65533;&#65533;)~8&#65533;&#65533;CB&#65533;]&#65533;#q&#65533;`2&#65533;&#65533;Lf&#65533;&#65533;tA&#65533;,&#65533;A:&#65533;O&#65533;&#65533;C&#65533;&#65533;	&#65533;&#65533;L&#65533;&#65533;&#65533;za&#65533;&#65533;W<&#65533;&#65533;&#65533;<&#65533;B'&#65533;&#65533;&#65533;(&#65533;&#65533;&#65533;&#65533;|&#65533;U<&#65533;x&#65533;&#65533;-&#65533;&#65533;XRe&#65533;&#65533;&#65533;&#65533;&#48849;?7&#65533;&#65533;E&#65533;:2&#65533;&#65533;&#65533;&#65533;l'&mT]:%&#65533;&#65533;N&#65533;&#65533;[&#65533;i&#65533;&#65533;&#65533;JV3C3&#65533;fH?:Rr&#65533;1&#65533;%5&#65533;&#65533;>Z&#65533;&#65533;PavR&#65533;&#65533;&#65533;CG&#65533;0O0&#65533;fN&#65533;&#65533;HHA&#65533;}$&#65533;$&#65533;&#65533;"n&#1286;'&#65533;&	">&#65533;ft&#65533;&#65533;&#65533;iXUE*b&#65533;4&#65533;*+&#65533;U&#65533;&#65533;RIGJ&#65533;`9&#65533;&#65533;&#65533;2&#65533;Z&#65533;&#65533;B&#65533;&#65533;&#65533;&#65533;TD&#65533;&#65533;*_&#65533;z:&#65533;*&#65533;&#65533;qZ3&#65533;&#65533;W&#65533;&&#65533;@y&#65533;FUD&#65533;{&#65533;n&#65533; &#65533;&#65533;&#65533;mm&#65533;n&#65533;&#65533;b &#65533;0I&#65533;?Hf&#65533;&#65533;&#65533;D&#65533;&#65533;L&#65533;&#65533;U1"&#65533;&#65533;&#65533;&#65533;4J&#65533;&#65533;=g#
&#65533;&#65533;Z&#65533;Q*S&#65533;&#65533;(+&#65533;I&#65533;&#65533;&#65533;&#65533;&#65533;&&#65533;&#65533;&#65533;&#65533;&#65533;&#65533;&#65533;f&#65533;;&#65533;M.>&#65533;3*&#65533;&#65533;H&#65533;&#65533;l &#65533;&#65533;_&#65533;=Q&#65533;&#65533;&#65533;u&#65533;F]&#65533;qm&#65533;K&#65533;L&#65533;(pR&#65533;N&#65533;"[&#65533;&#795;&#65533;D&#65533;&#65533;&#65533;&#65533;&#65533;&#65533;ro\&#65533;&#65533;RR&#65533;w&#65533;&#65533;m&#65533;p&#65533;3&#65533;5&#65533;g&#65533;B0&#65533;t&#65533;&#65533;&#65533;OI&#65533;&#65533;&#65533;X&#65533;[&#65533;&#1288;~&#65533;&#65533;&#65533;y&#65533;Ag&#65533;&#65533;&#65533;&#65533;wt&#65533;&#65533;&#65533; &#65533;&#65533;'Fq&#65533;&#65533;9&#65533;&#65533;hu}&#65533;&#65533;&#65533;V'&#434;&#65533;&#65533;Q,&#65533;&#65533;YF&#65533;&#65533;2&#65533;&#65533;ie-kI&#65533;3Z&#65533;&#65533;&#65533;&#65533;&#65533;&#65533;dsl&#65533;&#65533;<&#65533;!&#65533;O&#65533;V&#1629;V&#65533;&#65533;&#65533;h&#65533;O&#65533;l&#65533;&#714;&#65533;&#65533;&#65533;&#65533;&#65533;&#65533;
&#65533;&#65533;g&#65533;&#65533;~&#65533;&#65533;&#65533;m&#65533;[&#65533;,n&#65533;	&#65533;.r&#65533;&#65533;&#65533;&#65533;&#65533;s{&#65533;M&#65533;&#65533;z&#731;&#65533;ys&#65533;nf&#65533;&#65533;&#65533;D&#65533;c]xhF&#65533;z&#65533;&#65533;l&#65533;$u.9&#65533;b&#65533;&#356;&#65533;,g8&#65533;E&#65533;:&#65533;~&#1267;&#65533;n&#65533;Nd&#65533;&#65533;S&#65533;&#65533;h&#65533;&#65533;&#1604;&#65533;UfM]&#65533;&#65533;8yk&#65533;9&#65533;5&#65533;&#65533;teV&#65533;&#65533;|&#65533;&#65533;&#65533;&#65533;F&#65533;&#65533;&#65533;&#65533;,F&#65533;)G&#65533;&#65533;k&#65533;&#1319;&#65533;&#65533;)&#65533;(&#921;&#65533;X&#960;&#65533;&#65533;&#65533;&#65533;&#65533;J&#65533;Rq&#65533;&#65533;("LL5Kk&#65533;&#65533;&#65533;&#65533;@&#1913;&#65533;R&#65533;&#65533;&#65533;\&#1277;/&#65533;@~&#65533;&#65533;K&#61216;&#65533;&#65533;&#65533;U&#65533;&#65533;&#65533;&#65533;Mh&#65533;&#65533;}O&#65533;&#65533;&#65533;&#65533;&#65533;&#65533;c;O&#65533;&#65533;&#65533;&#945;doL&#65533;&#65533;&#65533;S0&#65533;&#65533;K&#65533;&#65533;/z&#16830;iM{&#65533;q&#65533;v&?&#65533;Nj&#65533;&#65533;I&#65533;(&#65533;&#65533;&#65533;q&#65533;&#65533;&#65533;&#65533;&#65533;9&#65533;&#1498;&#1454;&#65533;u&#65533;hE&#65533;Y&#65533;&#1683;,]&#65533;0&#65533;%z&#65533;&#314;&#1040;OFD=&#65533;]&#65533;dw&#65533;&#65533;&#65533;v&#65533;i ;&#65533;&#65533;&#65533;e&#65533;1&#65533;&#65533;a&#65533;&#65533;Gn&#65533;&#65533;&#65533;&#65533;&#65533;1fR&#65533;M?&#65533;&#65533;&#65533; &#65533;K&#65533;Tdvp&#65533;&#65533;k&#65533;A&#65533;&#65533;A&#65533;&#65533; &#65533;X&#65533;&#1332;Z&#65533;c&#65533;&#65533;MkM\&#65533;H&#65533;pQ&#65533;X&#65533;&#65533;&#65533;r}$fe0&#65533;&#65533;&#65533; &#65533;0k&#1816;&#65533;&#65533;&#65533;d&#65533;'&#65533;&#65533;=?
&#65533;#wK]?&#65533;&#65533;]&#65533;x
&#65533;&#65533;&#65533;[&#65533;&#65533;&#65533;u&#65533;&#65533;P^&#65533;&#65533;&#65533;&#65533;MQ&#65533;&#65533;&#65533;&#65533;h &#65533;y&#447;&#65533;&#65533;&#65533;&#65533;Kx&#65533;&#65533;&#65533;&#1179;&#65533;fQ&#65533;&#65533;&#65533;_&#65533;
qY&#65533;F&#65533;]&#65533;o8&#65533;&#65533;e&#65533;R}[&#65533;&#65533;&#65533;LZzW&#65533;&#65533;2&#65533;&#65533;&#65533;~&#65533;4/&#65533;(u&#65533;5&#65533;&#65533;&#65533; &#65533;ej"&#65533; *&#65533;&#65533;H&#65533;	&#65533;&#65533;&#65533;&#65533;&#65533;z&#65533;A&#65533;&#65533;&#65533;q&#65533;>&#65533;&#65533;,A&#65533;@ps@&#65533;&#65533;&#65533;y&#65533;&#65533;t &#65533;&#65533;A&#65533;L&#65533;&#65533;&#65533;Q&#65533;&#65533;R3vJ&#65533;&#65533;@|&#65533;<&#65533;&#1312;&#65533;&#65533;&#65533;'&#65533;(&#65533;&#65533;k&#65533;5&#65533;3&#65533;&#65533;&#10937;2&#65533;&#65533;&#65533;I&#65533;"L&#65533;&#65533;&#65533;&#65533;&#65533;&#65533;&#65533;u&#65533;&#65533;&#65533;&#65533;.&#65533;s@G&#1777;&#65533;&#65533;&#65533;&#65533;c&#65533;p&#65533;m&#65533;&#65533;gX&#65533;h&#65533;o&#65533;&#65533;o &#65533;&#65533;:5lC&#65533;)&#65533;&#65533;/7d&#65533;F[&#65533;&#65533;&#750;r&#65533;:&#65533;&#303;&#65533;&#65533;&#65533;:A'&#65533;aB&#600;L&#65533;&#65533;&#65533;+&&#65533;&#65533;U)&#65533;&#65533;`?&#65533;&#65533;&#65533;	&#206;_r&#65533; <&#65533;&#65533;p&#65533;&#65533;8&#65533;&#65533;:&#8169;&#65533;&#65533;&#65533;TT&#65533;)&#65533;2S&#65533;&#65533;p&#65533;:&#65533;sy&#65533;:)&#65533;&#65533;&#65533;=&#65533;&#65533;&#65533;&#65533;&#65533;&#65533;j&#65533;&#65533;&#65533;&#65533;;&#65533;#&#65533;&#65533;c&#65533;JR&#65533;&#65533;&#65533;&#65533;&#65533;&#1124;O#&#65533;&#65533;p<&#65533;&#65533;{&#65533;&#65533;&#65533;&#65533;lE(2&#65533;c&#65533;&#65533;PG&#65533;q1&#65533;&#65533;&#65533;p&#65533;&#820;&#65533;#&#65533;&#65533;A&#65533;&#1737;&#65533;A&#65533;	2`l&#65533;?34&#65533;o&#65533;&#65533;&#65533;~&#65533;=&#65533;&#65533;n&#1030;k&#65533;&#65533;gHb&#1029;Z&#65533;c&#65533;&#65533;BA&#65533;&#65533;&#65533;HF&#65533;C&#65533;&#65533;&#65533;&#65533;+`L$&#65533;&#65533;&#65533; &#65533;&#65533;&#65533;&#65533;>qQ&#65533;Y&#65533;&#65533;&#65533;&#65533;&#65533;&#65533;/(wtG&#65533;&#65533;$&#65533;&#65533;b&#1194;&#65533;&#65533;b&#65533; 3&#65533;&#65533;-a&#65533;&#65533;&#65533;&#65533;Bf14&#65533;&#65533;&#65533;lI&#65533;F4-z&#65533;&#65533;Ut&#679;&#65533;&#65533;&#65533;h&#65533;9&#65533; &#65533;&#65533;j&#65533;&#65533;&#65533;&#65533;&#687;y&#65533;&#65533;&#65533;{&#65533;&#65533;&#65533;&#65533;r&#65533;&#65533;	&#65533;&#65533;0&#65533;@&#65533;	g&#65533;,&#65533;&#65533;&#65533;&#65533;&#305;F&#65533;&#65533;'z&#65533;<d&#65533;&#65533;#&#65533;w BE&#65533; &#65533;&#65533;&DDL&#65533;&#65533;&#65533;AL:Q&#65533;&#65533;0&#65533;&#65533;C+9~,&#65533;k&#65533;&#65533;&#65533;&#65533;Lm(Hk&#65533;&#65533;hHa&#65533;&#65533;YX&#65533;P&#1540;N@c@&#65533;4\C:t&#65533;8L4&#65533;&#65533;;=&#65533;&#65533;&#65533;a,]&#65533;p&#45867;T&#65533;D&#65533;&#65533;&#65533;&#65533;&#65533;&#65533;!&#65533;&#65533;R&#65533;M&#65533;M&#65533;:&#65533;&#65533;&#65533;9&#65533;]&#65533;&#65533;&#65533;&#65533;&#65533;&#65533;&#65533;&#65533;&#65533;K&#65533;t&#65533;&#65533;&#65533;H&#65533;&#65533;&#607;&#65533;:&#65533;p!&#65533;&#65533;&#65533;:b&#65533;&#65533;&#65533;T&#65533;&#65533;&#65533;2&#47627;BAJI&#65533;&#65533;Cg4&#65533;&#1270;&#65533;B&#65533;l&#65533;&#65533;FZ/&#65533;&#65533;&#65533;`&#65533;&#65533;r&#65533;0&#65533;2P&#248;&#65533;Ia&#65533;&#65533;7&#65533;\O&#65533;p<&#65533;&#65533;2Ur
&#65533;&#65533;	&#65533;k&#65533;M:&#65533;u&#1832;&#1299;9&#65533;`I&#65533;&#65533;G&#65533;z&#65533;&#65533;&#65533;0&#65533;A&#65533;;&#65533;&#65533;\&#65533;CjheHf&#65533;&#65533;dh&#65533;f`&#65533;eH&#65533; -&#65533;_&#65533;&#65533;W@Op?&#65533;?h&#65533;&#65533;L&#65533;&#65533;&#65533;&#65533;&#65533;R&#65533;&#65533;&#65533;&#65533;s$qR&#65533;A&#65533;p&#65533;&#65533;9)&#65533;5&#65533;J&#65533;&#65533;&#65533;iP&#65533;3S#&#65533;&#65533;&#65533;&#65533;4Ih&#65533;&#65533;&#65533;*PC(a&#65533;+&#65533;S[10[&#65533;&#65533;t?&#65533;&#1266;r&#65533;&#65533;&#65533;0&#65533;PW&#65533;*3Br&#65533;9&#65533;qX	(&#65533;&#759;&#65533;&#65533;H&#65533;P{&#65533;&#65533;(mL&#65533; &#65533;&#65533;q@H&#65533;.&#65533;!K@&#65533;&#65533;9&#65533;:&#65533;&#65533;&#65533;&#65533;DQUm&#65533;&#65533;&#65533;&#65533;&#65533;&#688;	K&#65533;&#65533;J&#65533;(&#65533;d'&#65533;&#65533;&#65533;4&#65533;&#65533;&#554;&#65533;@&#65533;&#65533;&#65533;PLUL[&#65533;@a&#65533;<&#65533;M&#65533;!&#65533;&#65533;&#65533;&#65533;&#65533;16&#65533;&#65533;H&#748;f &#65533;^&#1541;`n&#65533;&#773;q&#65533;\&#65533;X0&#65533;O&#65533;&#65533;=&#65533;&&#65533;G0&#65533;n0qh&#65533;z}&#246;&#65533;&#65533;C&#65533;&#65533;&#65533;!U&#65533;&#65533;&#65533;"&#65533;Mu&#65533;&#65533;&#65533;&#65533;AV&#65533;ML&#65533;/c&#65533;&#644;&#65533;&#889;&#179;&#65533;&#65533;&#65533;&#65533;e?&#65533;3&#65533;!&#65533;&#65533;&#65533;&#1579;&#65533;V&#65533;&#65533;X&#65533;&#65533;0&#65533;$&#65533;&#65533;00&#65533;&#1364;U&#65533; &#65533;&#65533;J&#65533;m&#65533;&#65533;k&#65533;&#65533;&#65533;&#65533;UP&#65533;	&#65533;.d&#65533;&#1779;&#65533;a&#65533;&#65533;h&#65533;&#65533;&#44128;&#65533;1>&#65533;3&#65533;&#65533;&#65533;&#65533;&#65533;&#65533;&#65533;&#65533;&#65533;&#1365;u0	&#65533;&#65533;&#65533;&#65533;&#65533;&#65533;-&#65533;&#65533;&#65533;#&#65533;&#65533;$&#65533;I	&#65533;&#65533;O&#65533;&#65533;H&#65533;&#65533; &#65533;;!/(u&#65533;D&#565;&#65533;m&#65533;Qb&#65533;\&#65533;\&#65533;&#1788;&#65533;&#65533;Yx&#65533;VhVXT&#65533;&#65533;E&#65533;&#65533;.h&#65533;78&#65533;g &#65533;\&#1352;&#65533;R&#65533;&#65533;&#65533;&#65533;&#65533;&#65533;&#65533;&#65533;r&#65533;&#1161;)&#65533;&#65533;&#65533;&#65533;&#65533;1&#65533;L+A0&#65533;&#65533;&#65533;&#65533;&#65533;&#65533;&#65533;&#65533;&#1182;&#65533;&#65533;OJT&#65533;]&#65533;&#65533;&#1317;&#65533;GdT&#65533;&#65533;&#65533;u&#65533;&#65533;&#65533;A&#65533;<&#65533;3&#65533;&#1703;&#65533;&#65533;F,&#65533;&#65533;	&#65533;!&#1298;A&#65533;u&#65533;&#65533;&#65533;&#1573;&#65533;&#1019;&#65533;&#65533;&#65533;&#355;N&#65533;^;&#65533;g&#65533;M&#65533;u&#211;&#716;&#65533;&#65533;O&#65533;&#65533;&#65533;q]&#65533;&#65533;&#65533;&#65533;&#1961;&#65533;	&#65533;Z&#65533;&#65533;&#65533;&#65533;MV&#65533;&#65533;&#65533;)&#65533;&#65533;&#65533;&#65533;\&#65533;h&#65533;C{&#65533;&#65533;k]n&#65533;V&#65533;&#65533;[&#65533;&#65533;Xx&#65533;Y&#65533;X&#65533;Z&#65533;&#65533;T(&#65533;R&#65533;O&#1540;Hx&#65533;$&#65533;&#65533;&#65533;&#65533;&#65533;@&#1541;p &#65533;:&#65533;5l&#65533;&#65533;,&#65533;Y&#65533;#&#65533;&#65533;9&#65533;h&#65533;&#65533;L&#65533;&#65533;E&#580;&#65533;&#65533;vZ&#65533;+yN_&#65533;	&#65533;&#65533;&#65533;D&#65533;&#65533;%&#65533;&#65533;E&#65533;
&#65533;&#65533;2{&#65533;&#65533;&#65533;X#6&#65533;&#65533;|&#65533;&#1146;&#65533;&#65533;B&#65533;PA&#65533;&#65533;&#65533;b&#65533;J)&#65533;&#65533;&#489;&#748;&#65533;dV&#65533;&#65533;&#65533;&#65533;.&#65533;&AA&#65533;&#65533;m&#65533;&#65533;Q6' M&#65533;D&#1083;&#65533;U&#65533;&#65533;Z&#65533;&#65533;&#65533;&#65533;5!&#65533;&#65533;FSTE}&#65533;&#65533;&#65533;,&#13999;&#65533;&#65533;!&#65533;&#65533;>&#65533;&#65533;5Pz&#1736;&#65533;G&#65533;&#65533;G5&#65533;j&#65533;f(^&#65533;&#65533;X eW`&#65533;eW&#65533;W8R P&#65533;A0&&#65533;&#65533;&#65533; &#65533;!&#65533;&#65533;P&#65533;&#65533;-Z&#65533;c>E
&#65533;&#65533;=&#53154;R&#65533;L&#65533;\qY&#65533;1&#65533;\&#65533;e&#65533;&#65533;[&#65533;&#65533;#&#65533;&#65533;[*&#65533;F==&#65533;&#65533;
T&#65533;bZRTW&#65533;Z3&#757;j&#65533;&#65533;&#65533; g&#65533;&#65533;&#65533;mfT&#1224;&#65533;&#65533;&#65533;+w&#65533;&#65533;&#65533;&#65533;zn_J]&#65533;&#65533;&#65533;&#65533;(:&#65533;&#147;\&#65533;&#65533;&#65533;&#65533;&#65533;&#65533;nC~&#65533;|`&#65533;u;&#65533;&#65533;&#65533;~&#65533;&#65533;&#65533;c{^&#65533;&#65533;&#65533;'&#65533;B&#65533;h&#65533;&#65533;&#65533;&#65533;&#65533;i@&#65533;T&#65533;P=&#65533;.&#65533;kHE&#65533;d a&#65533;O\RF&#65533;SP&#65533;Q^SP&#65533;N`&#65533;3&#65533;&#65533;&#65533;&#65533;&#65533;$` F@n`&#65533;i&#65533;R;&#65533;&#65533;_&#65533;E-N&#65533;c]&#1539;M&#65533;=BX&#65533;&#65533;&#1342;&#65533;&#65533;&#27592;&#65533;&#65533;P3&#65533;&#1730;b&#65533;-#&#65533;&#1588;&#65533;:&#65533;ek&#65533;&#966;"&#1630;kT&#1482;&#65533;&#65533;&#65533;&#65533;~^6&#65533;,&#65533;&#65533;&#65533;[&#65533;:J&#1147;&#65533;&#65533;&#65533;&#65533;&#65533;)&#65533;/&#65533;&#65533;&#65533;&#430;RL&#65533;C*&#65533;&#65533;&#65533;\&#65533;h&#65533;N"&#65533;&#65533;&#65533;&#65533;&#1721;&#65533;&#65533;&#65533;&#65533;=&#65533;&#65533;&#65533;cT;&#65533;&#65533;dSu[kEi&#65533;g&#65533;&#65533;O&#65533;&#1752;n&#65533;UHS8&#65533;UP&#65533;&#65533;Q&#65533;Q&#65533;&#65533;9&#65533;h&#65533;F&#65533;'x(&#65533;FP&#65533;p@&#65533;r&#65533;&#65533;dm@&#65533;&#65533;&#65533;[6&#65533;&#65533;KB&#65533;ld*&#65533;&#65533;&#65533;c&#65533;&#65533;&#65533;&#65533;&#65533;&#65533;&#65533;&#65533;]&#65533;S&#65533;&#65533;&#65533;&#65533;J&#65533;j2O&#65533;&#65533;i&#65533;&#65533;&#1497;&#65533;D&#65533;S&#65533;u&#65533;g&#65533;H^<&#65533;&#65533;S&#65533; )C&#65533;Fp&#806;z #&#65533;A4&#1468;&#1769;&#65533;&#65533;=&#65533;_&#65533;nM8d&#65533;|&#65533;M&#65533;ZA&#65533;&#65533;	zNp{k&#65533;&#65533;&#65533;Os&#51215;&#65533;(&#65533;&#65533;&#65533;&#65533;Ue&#65533;&#65533;D&#40509;n&#65533;&#65533;b8W&#65533;f&#65533;]&#65533;S&#65533;P8!&#65533;K&#65533;+ &#65533;&#65533;0&#65533;&x&#65533;& &#65533;%H&#65533;_&#1030;&#65533;&#65533;=&#65533;~&#65533;&#65533;#&#65533;&#65533;j&&#1452;NS&#65533;&#65533;&#65533;&#65533;&#65533;[&#393;&#65533;&#65533;cESV&#65533;Q&#65533;n&#65533;&#65533;&#43794;L\8&#65533;`8&#65533;Z&#65533;n&#65533;&#65533;O&#65533;&#65533;a&#65533;&#65533;&#65533;&#65533;]&#65533;$>:&#65533;-&#65533;&#65533;A~+&#65533;F&#65533;&#65533;#&#65533;b&#65533;k&#65533;(G>&#65533;G|&#65533;Aj&#65533;&#65533;NU&#65533;~&#65533;t)5Z&#65533;&#65533;&#65533;(P&#65533;5&#65533;&#65533;&#65533;t&#65533;&#65533;&#65533;&#65533;`&#65533;tn2&#65533;&#65533;&#65533;t&#65533;&#65533;~&#65533;&#65533;&#817;&#65533;U&#65533;N&#65533;G&#1470;qP&#65533;k``&#65533;XeVP&#65533;S0Q&#65533;&#65533;L&#65533;K&#65533;V&#65533;7&#65533; &#65533;&#65533;#0&#65533;"&#65533;&#65533;"0&#65533;E&#65533;g&#65533;&#65533;
t&#65533;q*[&#65533;&#65533;$&#65533;&#65533;&#65533;F&#65533;&#65533;R]&#65533;&#65533;n&#65533;&#65533;&#65533;&#65533;+'j[)r"&#65533;&#65533;2F&#65533;&#65533;&#65533;&#65533;AG&#65533;:J&#65533;	&#65533;M&#65533;&#65533;&#65533;V#-&#65533;+&#65533;&#65533;&#65533;&#65533;H*&#65533;>&#65533;>&#65533;&#65533;t&#65533;&#65533;&#65533;t~(&#65533;&#65533;I&#65533;&#65533;&#65533;D&#65533;a#y&#65533;&#65533;Fo&#65533;&#65533;_&#65533;700&#65533;&#65533;v&#212;&#65533; &#65533;t&#65533;&#65533;&#65533;&#65533;M&#65533;&#65533;&#65533;&#65533;&#65533;&#65533;W&#65533;5&#65533;3&#65533;&#65533;&#65533;VWyPq&#65533;&#65533;p+&#65533;&#65533;&#65533;&#65533;g?#&#1985;vV@YU-&#65533;&#65533;`&#65533;&#65533;&#65533;c&#65533;&#65533;[&#65533;W\TP&#1028;H`&#65533;EpI&#65533;&#65533;G&#65533;&#65533;%&#65533;&#65533;&#65533;&#65533;&#65533;&#65533;&#65533;&#65533;&#65533;#&#1538;E&#65533;l&#65533;&#65533;&#65533;&#65533;fB&#65533;"|d&#65533;&#65533;%t&#65533;.&#65533;<&#65533;&#65533;,&#65533;&#65533;&#65533;&#65533;f&#65533;&#65533;&#452;&#65533;&#695;c&#65533;UB&#65533;#&#65533;.&#65533;&#65533;w&#65533;&#65533;&#65533;&#65533;&#65533;/&#65533;r&#65533;&#65533;&#65533;#&#65533;&#1584;&#65533;&#65533;'I&#65533;&#65533;&#65533;&#65533;7&#65533;&#65533;&#65533;&#65533;G&#65533;&#65533;o&#65533;&#65533;"&#65533;F&#65533;8&#65533;&#65533;&#65533;&#65533;z&#65533;n{&#65533;u&#65533;tC&#65533;&#65533;&#65533;&#65533;4&#65533;&#65533;&#65533;&#65533;&#65533;&#65533;2z&#65533;?&#65533;&&#65533;f\&#65533;&#65533;&#65533;&#10063;K&#65533;k&#65533;>&#1270;&#65533;K&#65533;NW4Vn&#65533;&#65533;g&#65533;z\&#65533;[V@Q&#65533;&#65533;JpE8&#65533;E&#65533;F&#65533;&#65533;+&#1537;&#65533;&#65533;&#65533;&#65533;=~A&#65533;&#65533;Y&#65533;&#1309;#'N9s&#65533;&ND&#65533;N&#65533;:u3b\&#65533;&#65533;&#65533;Gv&#65533;B&#65533;c&#65533;n&#65533;&#593;&#65533;:jL&#65533;&#65533;eKtg&#1180;h&#65533;&#65533;&#65533;&#65533;p&#65533;&#65533;S&#65533;M&#65533;>s&#65533;Z&#65533;(&#1178;]&#65533;&#48686;&#65533;&#65533;&#65533;Q&#65533;&#65533;&#65533;j5&#65533;&#65533;y&#65533;&#65533;&#65533;&#65533;&#65533;&#65533;&#65533;&#65533;xV&#65533;&#65533;&#65533;
&#65533;&#65533;&#593; ]&#65533;L'&#65533;&#333; 5b&#65533;[2&#65533;&#572;g&#65533;Q&#65533;&#65533;_&#65533;X&#65533;&#65533;&#65533;&#65533;Z&#65533;W&#65533;&#65533;neL&#65533;q&#65533;&#530;'?^Lord{&#65533;&#65533;i&#65533;&#65533;y&#65533;=|&#65533;G&#65533;.m&#65533;4&#65533;&#1322;W&#65533;&#65533;W&#65533;>{&#65533;B&#65533;&#65533;&#65533;6&#65533;&#1850;w&#65533;&#65533;&#65533;&#65533;7&#65533;&#65533;&#65533;I&#742;'&#1979;&#65533;&#65533;&#1657;E&#65533;|&#65533;P&#65533;&#65533;&#65533;}&#65533;&#65533;&#65533;u&#65533;&#65533;&#129;&#65533;&#65533;&#65533;&#65533;&#65533;&#65533;?,q&#32264;W&#65533;;&#65533;.&#65533;<&#65533;&#65533;&#65533;&#1263;o&#65533;&#65533;&#65533;&#65533;&#443;"&#65533;&#1004;Z&#44837;&#65533;9&#17203;&#65533;&#65533;&#65533;g^O&#1157;Sw&#1609;G&#65533;7z&#65533;7&#65533;X3&#65533;2&#65533;&#65533;bK,&#65533;&#65533;"&#65533;&&#65533;8&#65533;"&#65533;,&#65533;@&#65533;0?&#65533;0c<&#65533;&#65533;&#65533;J&#65533;D&#65533;d#&#65533;9&#65533;#&#65533;L&#65533;t&#65533;]i&#65533;&#65533;NIh5&#65533;$T#E&#65533;&#65533;&#65533;M	xQ:5y&#65533;&#65533;&#65533;x&#65533;e9&#65533;&#65533;&#65533;&#65533;_z)&#65533;MB&#65533;i&#65533;l&#1716;&#65533;DXZ&#1297;I{&#65533;&#65533;Wr&#65533;)fXX&#65533;&#65533;g<e9&#590;&#65533;&#65533;&#65533;&#65533;J&#65533;&#65533;&#65533;\ue&#65533;"&#65533;&#65533;_}&#65533;y)&#65533;&#65533;\&#65533;&#1374;&#65533;i&#65533;&#65533;&#65533;puf&#65533;u&#65533;|&#65533;&#65533;&#65533;&#2025;&#65533;z&#65533;*&#65533;&#65533;}&#65533;>&#65533;&#65533;+&#65533;&#65533;&#65533;&#65533;Yq&#65533;q%&#65533;;&#65533;'&#65533;&#65533;&#65533;a&#65533;&#65533;%&#65533;&#65533;7&#65533;1&#65533;l&#65533;&#65533;F&#65533;&#65533;v&#65533;m'&#65533;8&#65533;g&\w&#65533;I&#1005;&#65533;&#65533;;&#65533;&#65533;&#65533;&#1395;a&#65533;&#65533;u&#65533;I-&#65533;&#65533;eO8e&#65533;&#65533;&#65533;&#65533;Y&#65533;&#65533;&#65533;&#65533;Y&#65533;/8&#65533;&#65533;&#65533;ou&#65533;u&#65533;M4&#65533;3L/ &#65533;H&#65533;$&#65533;4	"sl!0&#65533;&#65533;4&#65533;@&#65533;5&#65533; DI&#65533;&#65533;6&#65533;&#65533;&#65533;&#65533;Q&#65533;!&#65533;d&#65533;K&#65533;%&#65533;G0K&#65533;VFl&#65533;&#65533;\&#65533;&#836;&#65533;H&#65533;P&#65533;&#65533;&#65533;&#65533;&#65533;+&&#65533;9&#65533;t&#65533;&#65533;Q&#18204;u&#65533;S&#65533;&#65533;|	J&#65533;`x&#65533;a~;&#1402;0S&#65533;QS5&#65533;4`\6o$`]e&#65533;=&#65533;IR&#65533;&#65533;&#65533;_U&#65533;&#65533;&#65533;&#65533;by&#65533;&#65533;b&#65533;fYc&#65533;^8&#65533;&#65533;&#65533;&#65533;f&#65533;&#65533;j&#65533;&#65533;&#65533;&#65533;&#65533;f&#65533;1&#65533;&#65533;n&#65533;&#65533;f&#65533;m&#65533;{v8&#65533;EN9&#34931;&#65533;&#65533;&#65533;&#65533;&#65533;&#65533;:aN&#65533;&#65533;&#65533;Z&#65533;&#65533;&#65533;&#65533;&#65533;&#65533;&#65533;&#1625;w&#65533;O&#65533;`t<&#65533;Y.:&#65533;&#65533;&#65533;f&#65533;&#65533;&#65533;	:&#65533;[m&#65533;&#65533;V&#65533;`b[/&#65533;&#65533;W&#65533;8&#65533;^&#65533;&#65533;&#65533;j&#65533;&#65533;u&#65533;d33&#65533;#L&#176;&#65533;r&#65533;(&#65533;T&#65533;#&#65533;&#65533;A2&#65533;&#65533;&#65533;&#65533;9&#65533;@#2&#65533; =&#65533;&#65533;&#65533;"&#65533;&#65533;&#65533;s&#65533;&#65533;g)&#65533;{&#21589;Pf4&#65533;cv&#65533; &#65533;9&#1113;Rpr&#65533;&#65533;!&#65533;
&#65533;&#1102;&#65533;Am&#65533;l&#65533;4&#65533;&#65533;<XB&#65533;&#65533;DN.|&#1298;&#65533;4&#65533;&#65533;$&#65533;&#65533;&#65533;&#65533;r&#65533;$(&#65533;Lp.n&#65533;&#1723;&#65533;vA&#65533;d?4&#65533;&#65533;J&#65533;Jn|&#65533;&#65533;_ &#65533;'&#65533;&#65533;&#65533;&#65533;&#65533;&#799;&#65533;&#65533;&#65533;&#65533;|&#65533;1`&#65533;Ae&#65533;T	/8&#65533;:#g&#65533;U&#65533;&#981;5i$&#65533;<&#65533;&#65533;&#65533;&#65533;&#65533;Wv$h&#1704;&#65533;&#65533;&#65533;&#65533;s&#65533;8NZ&#65533;&#65533;^&#65533;;&#65533;x&#65533;E!&#65533;&#846;z&#65533;&#65533;^y&#65533;/&#65533;mI&#65533;&#65533;l&#65533;&#65533;&#65533;&#65533;q&#65533;&#65533;&#65533;ZW YbA&#65533;X&#65533;X;9&#65533;&#1074;&#65533;&#65533;&#65533;\g:&#65533;&#65533;,&#65533;+Y&#65533;&#65533;V&#65533;&#65533;&#65533;X&#65533;2&#65533;&#1121;&#65533;&#65533;&#65533;&#65533;&#65533;'4&#65533;	H&#65533;!0A
X&#65533;&#65533;&#65533;>&#65533;Qr0&#65533;&#65533;`FH&#65533; e&#65533;&#65533;u&#65533;&#65533;&#65533;&#65533;&#65533;"5&#65533;&#65533;m	&#65533;F&#65533;&#65533;%&#65533;&#65533;	(]!&#65533;&#65533;$&#65533;x	&#65533;A&#65533;&#285;N&#65533;&#65533;&#65533;zv	NO&#65533;&#65533;[&#65533;&#65533;&#65533;&#65533;&#65533;j3&#450;'&#65533;&#65533;lr"&#65533;&#65533;&#65533;"&#65533;&#65533;#&#331;&#65533;&&#65533;&#65533;+&#27491;W&#65533;&#65533;&#65533;fC&#65533;&#65533;,%Mc W&#65533;&#860;j&#65533;&#65533;&#65533;&#65533;&#65533;0w*&#829;Fs6&#65533;&#65533;{&#65533;S&#65533;&#65533;4&#65533;&#10023;&#65533;5&#65533;&#65533;&#65533;&#65533;S>&#873;K&#65533;Z&#65533;&#771;&#65533;.[G&#65533;
&#65533;&#65533;&#65533;}&#65533;B&#65533;&#65533;&#65533;&#65533;0&#65533;&#65533;L&#65533;&#65533;&#65533;&#65533;;6*&#65533;&#65533;&#21645;&#65533;&#65533;&#65533;&#65533;P&#65533;&#1288;.D&#65533;&#1272;zFr^&#65533;\P,&#65533;&#65533;-ph&#65533;8F3&#65533;]&#65533;b&#65533;&#65533;(>&#1097;N<bS&#65533;&#65533;z0&#65533; &#65533; 8&#65533;fw&#65533;43,&#65533;A!&#65533;9H&#65533;&#65533;(_ZJE&#65533;&#65533;N&#65533;&#65533;&#65533;]&#65533;&#65533;&#65533;&#65533;&#65533;%&#65533;r&#65533;&#65533;&#65533;&#65533;&#65533;&#65533;&#65533;Uy&#65533;&#65533;&#65533;&#65533;&#65533;&#65533;o&#65533;+&#65533;&#1210;&#65533;&#65533;o:&#65533;:_&#65533;&#65533;&#65533;&#65533;0&#65533;&#65533;)&#65533;&#65533;A&#65533;*&#65533;&#65533;&#65533;&#65533;R)qk&#65533;"Mtea"xyH)&#65533;&#65533;	&#65533;T&#65533;
Z&#65533;&#65533;&#65533;@&#65533;&#65533;*&#65533;h&#65533;y&#65533;:&#1313;Z&#65533;&#65533;t&#65533;LMQ&#376;&#2009;U4&#65533;Ychf&#65533;8&#65533;x+&#65533;&#65533;#&#65533;&#65533;9&#65533;&#65533;&#422;
V0&#65533;&#65533;k&#65533;&#328;+&#65533;&#65533;b&#65533;&#65533;&#65533; &#65533;&#65533;nDj&#65533;&#65533;&#683;y&#65533;&#65533;&#65533;&#65533;&#65533;&#65533;V&#65533;:&#65533;}gv&#65533;Z&#65533;u&#65533;=z&#65533;&#65533;&#65533;&#65533;&#65533;X1&#65533;&#65533;&#65533;r&#65533;&#65533;a&#1450;^&Z&#65533;&#65533;&#65533;&#65533;RP&#65533;5&#65533;&#65533;H&#65533;z&#1331;&#65533;&#65533;&#65533;r&#65533;#&#65533;(0|&#65533;&#65533;\&#65533;&#65533;&#65533; E(<&#65533;MXb}&#65533;C&#65533; :&#65533;&#65533;S&#65533;^ &#65533;9&#65533; 3&#65533;	p &#65533;_p&#65533;&#65533;`&#65533;#&#65533;&#65533;<4%YL&#65533;&#1526;&#65533;&#65533;&#65533;&#65533;l0e&#65533;a&#65533;\}v&#65533;bM&#65533;y&#65533;4&#65533;&#65533;&#65533;-&#65533;ak&#412;&#1460;&#65533;&#65533;fiJ&#65533;&#65533;p&#65533;&#65533;"&#65533;&#65533;*&#65533;1&#65533;A&#65533;&#65533;&#65533;&#65533;,&#65533;&#65533;&#65533;&#604;Z&#65533;&#1880;&#65533;*i&#65533;(&#65533;^V&#65533;&#65533;z&#65533;&#65533;&#65533;&#65533;7S%+@&#65533;&#65533;Q&#1130;&#65533;5&#65533;&#65533;&#479;&#65533;&#65533;OCu8&#65533;&#65533;4&#28580;&#65533;_s&#1304;b&#65533;&#65533;r*&#65533;&#65533;&#65533;&#65533;&#567;,&#65533;!(&#65533;(xl&#65533;T&#65533;-&#65533;N&#65533;}&#1251;&#65533;&#1318;=&#1429;=&#65533;xw&#65533;&#65533;9&#65533;$&#65533;*0'&#65533;&#65533;&#65533;&#1098;q&#65533;n7$&#65533;Z&#65533;P&#65533;&#65533;&#65533;3&#923;NZ&#65533;W&#65533;&#65533;&#65533;&#65533;&#65533;+&#65533;&#65533;&#65533;&#65533;5&#65533;*&#65533;&#61050;&#65533;&#65533;^&#65533;&#65533;8&#65533;\_&#65533;&#65533;&#65533;&#65533;&#65533;&#65533;&#65533;&#65533;	N`"&#65533;p&#65533;$.&#65533;	L\&#65533;&#65533;&#65533;&#65533;&#65533;&#65533; +0&#65533;	N&#65533;&#65533; &#65533;&#1888;&#65533;&#65533;&#65533;&#65533;&#65533;&#65533;&#302;&#65533;B&#65533;&#65533;O&#65533;&#65533;&C&#65533;&#65533;&#1563;LB&#65533;&#65533;U&#65533;m;&#65533;&#65533;&#65533;i%o&#65533;'5(l&#65533;&#65533;&#1878;&#65533;0&#65533;&#65533;&#65533;d&#65533;&#1818;&#65533;&#65533;&#1973;Y&#1971;44f&#65533;_.&#65533;+
&#65533;&#65533;&#65533;&#65533;&#65533;&#65533;u7B&#65533;&#65533;&#65533;J&r&#65533;&#65533;x?&#65533;&#65533;sN?&#65533;&#65533;&#65533;&#65533;h`9R;&#65533;&#65533;&#65533;&#65533;&#65533;z_J&#65533;z&#65533;&#65533;&#485;&#65533;&#65533;G&#65533;j&#65533;&#65533;JV&&#15981;&#65533;{&#65533;&#2046;#&#65533;&#65533;&#65533;|?x&#65533;&#65533;U&#65533;HC&#65533;\W&#65533;a*&#65533;,	h&#65533;&#65533;g_ba&#65533;&#65533;&#65533;&#65533;&#65533;&#65533;?&#65533;{&#65533;.&#695;&#65533;&#65533;w&#1618;&#65533;&#65533;M&#65533;.&#65533;&#65533;&#65533;jP,&#65533;&#65533;&#65533;m@&#65533;&#65533; &#65533;.&#65533;B-&#1026;a&#65533;B(l% &#65533;(&#65533;&#65533;-`*&#65533;&#65533;'P&#65533;!&#65533;&#65533; l &#65533; \5&#65533;C&#65533;l&#65533;vDH&#65533;@&#65533;&#65533;-&#65533;&#1793;&#65533;&#1689;&#65533;&#65533;mS&#65533;x&#1868;&#65533;&#65533;&#65533;&#157;&#65533;&#65533;]QW&#65533;S&#65533;X	&#65533;9&#1969;&#65533;M&#65533;\&#65533;L&#65533;&#65533;v&#65533;!&#65533;E&#1070;-&#65533;2ZP&#65533;	&#65533;&#65533;&#1105;DJ&#65533;$&#65533;T&#65533;!&#423;&#65533;&#65533;~&#65533;&#2037;&#65533;&#65533;I&#1587;U`8&#65533;&#2020;aV&#65533;&#65533;y&#65533;c YX&#65533;_`&#65533;&#65533;&#65533;Y^&#65533;&#65533;W{&#65533;&#65533;&#65533;$&#65533;=&#65533;&#65533;XctE&#65533;&#65533;a
&#65533;b<[&#65533;&#65533;aJ-"&#65533;&#65533;[K&#65533;&#65533;pNS&#65533;&#65533;&#65533;X&#65533;&#65533;&#65533;&#65533;@&#65533;#m&#65533;+&#65533;&#65533;&#65533;MX&#65533;&#65533;5&#65533;A"&#65533;y^&#65533;&#65533;&#65533;&#65533;t&#65533;F&#1292;j)&#1700;)&#1637;E&#1188;&#65533;&#65533;&#65533;0&#65533;&#65533;-&#514;+&#65533;H&#65533;]$,$&#65533;B+&#258;&#65533;&#65533;&#65533;+&#65533;B+&#65533;B)D&#65533;&#65533;&#65533;&#65533;p&#65533;&#65533;7&#65533;&#65533;#L&#65533;`8&#65533;c8B&#305;&#1206;&#65533;Iy&#65533;&#65533;$&#65533;&#65533;C&#65533;R+&#65533;&#65533;;&#65533;&#65533;b&#65533;u&#65533;	&#65533;&#65533;&#65533;!&#65533;=&#65533;&#65533;m=M&#65533;0X&#65533;`NP^&#65533;a:!&#65533;&#65533;&#65533;M&#65533;M&#65533;&#65533;&#65533;&#65533;]&#65533;D%&K$&#65533;5&#457;Y&#65533;&#65533;&#65533;&#65533;1&#65533;%-T_&#65533;!&#65533;&#65533;&#1149;&#65533;X&#65533;e&#65533;dpJI&#65533;0&#65533;&#65533;^&#65533;&#65533;&#65533;K&#65533;&#65533;&#65533;@[q&#65533;G&#65533;N_&#65533;P&#65533;=	&#65533;&#65533;&#65533;&#65533;&#65533;|&#65533;&#1951;X&#65533;&#65533;&#37894;&#65533;X&#65533;eG&#65533;&#65533;q@eU&#65533;l &#65533;)&#65533;
&#65533;&#65533;&#65533;&#65533;%&#65533;&#65533;&#65533;LXf&#65533;&#65533;A&#1184;&#65533;](&#151;&#65533;X)^%&#65533;&#65533;&#838;&#65533;^&#65533;&#65533;&#65533;I&#65533;E2&#65533;$&#65533;&#65533;]a&#65533;7`&#213;&#65533;.&#65533;&#65533;*&#65533;(t&#65533;&XB$,B!&#65533;"8B#H'&#65533;B(&#65533;&#65533;)&#65533;&#65533;*&#65533;&#65533;'LB!&#65533;&#65533;&#65533;\&#65533;-&#65533;2\&#65533;&#65533;&#65533;&#65533;&#65533;X&#65533;&j&#65533;&#65533;i&#65533; =J&#65533;E&#65533;C@&#65533;G&#65533;&#65533;K]&#65533;#N&#65533;&#65533;&#65533; Y&#65533;P&#65533;&#65533;&#1893;&#65533;R,&#65533;B!:EYZ&#1881;&#65533;&#65533;&#1710;Q&#65533;&#65533;t6&#65533;(&#65533;&#65533;&#65533;LE&#65533;Su
&#65533;t&#65533;&#65533;:&#65533;Nf&#65533;!r
&#65533;&#65533;
&#421;~b&#65533;$&#65533;&#1121;&#65533;g&#65533;&#65533;P	&#65533;&#65533;&#65533;Z&#65533;YAd&#65533;=&#65533;CVT&#65533;&#65533;9I&#65533;=W&#65533;&#65533;&#65533;)&#65533;Be^&#65533;&#65533;&#65533;'Q&#65533;M&#65533;&#65533;&#1976;&#65533;&#65533;o&#65533;FW<F&#65533;&#65533;&#65533;&#65533;<&#65533;&#65533;&#65533;U&#65533;&#65533;h&#1702;
9&#65533;F&#65533;&#65533;%	bMQ&#65533;&#65533;O&#65533;&#1542;&#65533;Ib&#65533;	Js&#65533;&#65533;&#65533;&#65533;K7X&#65533;3`&#65533;&#65533;,&#65533;&#65533;afB&#65533;9&#65533;B!&#65533;&#65533;&#65533;&#65533;A(&#65533;%l&#65533;'&#65533;)&#65533;&#65533;*&#65533;B(&#65533;(&#65533;8&#516;&#65533;t#&#65533;D&#65533;&#65533;)&#756;&#65533;&#65533;&#65533;&#65533;Xn+&#65533;&#65533;&#65533;&#65533;&#65533;T&#53972;}h&#65533;&#361;z&#65533;	A&#65533;&#65533;)&#65533;&#65533;>-"&#65533;&#65533;&#65533;?&#65533;\&#65533;&#65533;K&#65533;LJ>*MB&#1669;&#65533;&#65533;&#65533;&#65533;PT:&#65533;S&#65533;&#65533;&#65533;[&#65533;qR&#65533;{TJb&#65533;[&#65533;e&#65533;'&#65533;a&#65533;q&#65533;&#65533;9&#65533;&#65533;M&#65533;]&#65533;~z'&#65533;*@&#1124;Z	&#65533;8g&#65533;&#65533;&#65533;&#65533;D&#65533;&#164;&#65533;&#65533;W&#65533;&#65533;*&#561;&#65533;&#65533;}&#65533;n&#65533;&#65533;{\k&#65533;:&#1440;&#65533;~&#65533;&#65533;	&#65533;&#65533;&#65533;F&#65533;&+&#65533;&#65533;&#65533;&#65533;j&#65533;D&#65533;#&#65533;&#65533;8l&#65533;&#65533;&#65533;0&#65533;&#65533;+&#65533;B'`&#65533;B%P&#65533;$$&#65533;&#65533; &#65533;8A&#65533;&#65533;!\&#65533;&#65533;y&#65533;',&#65533;&#65533;&#65533;/\&#65533;&#65533; WqU&#65533;tG&#65533;&#65533;&#65533;x&#65533;)&#65533;.&#65533;&#65533;8&#65533;C&#65533;S&#65533;&#65533;UZ&#65533;P&#65533;&#65533;&#65533;&#65533;&#65533;&#65533;&#65533;&#65533;&#65533;&#65533;&#65533;HU&#65533;&#65533;&#65533;	&#65533;EDM&#65533;'@&#65533;&#65533;&#65533;&#65533;jDI&#65533;&#65533;I&#65533;&#65533;&#65533;&#65533;&#65533;&#65533;&#65533;*@Q*&#1010;&#65533;&#65533;(@N&#669;&#65533;&#65533;fF[&#65533;z&#65533;&#65533;&#65533;1G&#65533;&#65533;&#65533;&#65533;&#65533;&#803;N&#65533;[*&#65533;f&#65533;&#65533;*&#65533;l&#65533;&#65533;p&#65533;&#65533;0WZ&#65533;&#65533;J-&#65533;&#65533;!&#1326;&#65533;A&#65533;&#65533;_&#898;&#65533;(&#65533;&#65533;&#65533;&#65533;$+&#65533;&#65533;V	&#65533;Ul&#65533;&#65533;#&#65533;J&#65533;&#65533;&#65533;&#65533;5&#65533;&#1398;r+&#11678;$&#65533;P&#65533;W[=&#65533;[&#569;&#65533;k0&#65533;&#65533;-&#65533;&#65533;&#65533;&#65533;&#65533;! )(&#65533;&#65533;@
&#512;8&#65533;B%p'd&#65533;&#65533;B$&#65533;B3|&#65533;#&#65533;n&#65533;Ve&#65533;&#65533;&#65533;7tC7T&#65533;&#65533;&#65533;.7&#65533;n7&#65533;&#65533;&#65533;&#65533;&#65533;&#65533;&#65533;&#1120;&#65533;&#65533;O&#65533;V&#65533;&#65533;&#65533;&#65533;&#65533;E&#65533;&#65533;&#65533;&#65533;&#65533;&#65533;IT&#65533;Nd&#65533;&#65533;&#406;&#65533;&#65533;&#65533;M&#65533;&#65533;m&#1249;QEq&#65533;=&#65533;&#65533;&#65533;R&#65533;&#65533;)&#65533;&#65533;&#65533;&#65533;)&#65533;&#65533;&#65533;J&#65533;&#65533;&#65533;&#65533;&#65533;&#65533;o&#65533;&#65533;&#65533;&#65533;&#65533;&#65533;k&#65533;J&#65533;&#65533;'X&#65533;&#65533;&#65533;&#65533;S4&#65533;&#65533;@&#65533;G&#65533;&#65533;:)O&#65533;F0MpS&#65533;&#65533;&#1261;&#65533;&#65533;lH&#65533;7&#65533;&#65533;&#65533;&#65533;&#65533;&#65533;&#65533;
p&#65533;&#65533;Fl&#65533;&#5540;g&#65533;&#65533;\&#65533;]&#65533;&#65533;&#65533;&#614;w&#65533;&#65533;&#65533;-JK&#65533;(T&#65533;^&#65533;&#65533;pn&#65533;&#65533;\n&#65533;&#65533;Pb&#65533;9P&#65533;&#65533;h/&#65533;&#65533;,&#65533;B)p&#65533;&#65533;A,&#65533;&#65533; 	&#65533;&#65533;l &#65533; &#65533;&#65533;!`&#65533;&#65533;k" +D&#65533;7&#65533;&#65533;&#65533;d&#65533;x`&#65533;&#65533;El7l&#65533;6&#65533;&#65533;6p&#65533;7p&#65533;6&#65533;1&#65533;q&#65533;6&#756;&#65533;c$&#880;
&#65533;&#65533;&#65533;V+&#65533;I$E&#65533;n&#65533;I&#65533;&#65533;p&#65533;(rz&#65533;&#65533;&#65533;lVr&#65533;L&#65533;%&#65533;'&#65533;"E#&#537;&#65533;#	&#&#65533;&k0&#65533;Pr&#65533;&#65533;&#800;&#65533;l&#661;&#65533;&#65533;r&#65533;5M&#65533;j&#65533;)gr@N&#65533;&#65533;&#65533;&#65533;
&#65533;N&#65533;&#65533;&#65533;-&#65533;!&#65533;[&#65533;|&#65533;{=&#65533;&#65533;&#65533;a&#54393;&#65533;&#65533;&#65533;&&#65533;l&#65533;&#65533;&#65533;O&#65533;&#1825;&#65533;e&#65533;*&#706;0_&#65533;y&#65533;W\&#65533;&#65533;|&#65533;I&#65533;&#65533;&#65533;&#65533;
&#65533;^e~<0&#65533;IsXsr&#65533;&#65533;<K&#65533;&#65533;K&#65533;&#65533;SX&#65533;&#65533;&#65533;&#65533;&#65533;u&#65533;&#65533;G`P&#65533;!q-e&#65533;5408&#65533;+&#65533;B(T&#65533;&#65533;&#65533;0&#65533;&#65533;@	|&#65533;x@X&#65533;&#65533;&#65533;&#65533;&#65533;&#65533;^&#65533;%L&#65533;"4+8C7,&#65533;&#65533;&#65533;Klr&#65533;8&#65533;&#65533;&#65533;&#65533;/&#65533;r&#65533;M&#65533;&#65533;&#65533;&#65533;n&#65533;~i&#65533;&#486;IGt&#65533;t&#65533;LZ5&#1498;&#65533;&#65533;&&#65533;QHDQ&#65533;&#65533;&#65533;&#1233;mm&#65533; W&#65533;&#65533;oUo2&#65533;&#65533;	S&#65533;&#65533;&#65533;&#65533;x&#65533;&#65533;j3R&#65533;USD&#65533;&#65533;&#65533;Jc"&#65533;&#65533;`&#65533;&#65533;W[&#65533;k&#373;S&#65533;&#65533;&#65533;&#1371;
&#65533;2&#65533;|&#65533;&#65533;H&#424;&#65533;m&#65533;&#65533;&#65533;1&#65533;QI&#65533;2&#65533;&#65533;p4/&#65533;nr#&#65533;,&#65533;&#65533;p3eW&#65533;s&#65533;&#65533;*&#65533;$f&#65533;__J&#65533;&#65533;&#65533;%&#65533;&#259;&#65533;&#65533;MM&#65533;& {Tk0&#65533;&#65533;&#65533;?#nm&#65533;Gd Y<&#65533;{&#65533;5T5$&#65533;.&#65533;B+&#65533;B'X&#65533;!&#65533;&#65533;$&#65533;&#65533; &#65533;&#65533;&#65533;&#65533;[ &#65533;&#65533;&#65533;&#65533;#&#65533;&#65533;X+C6&#65533;In&#65533;&#65533;C&#65533;e&#65533;&#65533;&#65533;N&#65533;q&#65533;&#65533;&#65533;&#65533;&#65533;&#65533;Q@6$&#65533;7cP$K&#65533;K&#65533;,U&#65533;*&#65533;0}O&#65533;d&#65533;wM&#65533;2&&#65533;j&#65533;$JM|2#g&#65533;M,s&#65533;&#65533;&#65533;&#65533;&#65533;&#1122;&#65533;pp&#65533;bN:&#65533;J&#65533;e&#65533;|,&#65533;&#65533;&#65533;`o&#65533;x&#65533;&#65533;W&#65533;&#65533;&#1936;Ez9&#65533;&#65533;*JV&#65533;o&#65533;&#1199;&#65533;8&#65533;^3&#65533;&#65533;O&#65533;R&#65533;Sw&#65533;&#65533;&#376;&#65533;A5YK&#65533;&#65533;j&#65533;&#65533;&#65533;tm&#65533;P"&#65533;&#65533;&#65533;&#65533;X&#65533;&#1937;&#65533;U:3K&#1995;&#65533;Q&#65533;&#65533;/&#65533;&#65533;i3IAv&#65533;&#65533;&#65533;&#65533;Ks&#65533;,&#65533;&#65533;&#65533;D&#65533;&#65533;&#65533;&#65533;i&#65533;y&#438;&#65533;KN&#65533;G&#65533;&#65533;&#65533;8&#65533;&#65533;2&#65533;/&#65533;(\"&#65533;&#65533;&#65533;&#65533;&#1856;&#65533;@h&#65533;lq$&#65533;&#65533;@$'|&#65533;&\&#65533;&&#65533;&#65533;.H&#65533;8&#65533;&#65533;J&#65533;=[&#65533;#A&#65533;&#65533;&#65533;&#65533;M&#65533;t&#65533;&#65533;4&#65533;&#65533;4&#65533;&#65533;sN&#65533;&#65533;P@D&#1012;&#65533;Y{,&#65533;2g&#65533;&#65533;+Ev&#65533;3U&#65533;&#65533;~/rjI5&#65533;&#65533;?&#65533;og&#1517;&#65533;:M&#65533;T&#65533;`&#65533;&#728;&#65533;T&#65533;b&#65533;&#65533;&#65533;:&#65533;{W&#65533;&#65533;|&#65533;&#65533;&#65533;&#65533;&#65533;l&#65533;%hph&#65533;&#65533;&#65533;&#65533;&#65533;q&#65533;e&#65533;&#43376;&#65533;t&#65533;;&#65533;&#65533;8&#65533;E&#65533;'&#1998; {&#65533;&#65533;&#65533;;&#65533;&#65533;CO&#65533;;$&#65533;&#65533;z*&#65533;I6&#65533;+*&#65533;3&#65533;j^&#65533;v&#65533;&#65533;&#65533;&#65533;&#65533;A%&#1102;&#65533;ll&#65533;&#65533;&#65533;^_&#65533;J&#65533;e&#65533;&#65533;ov
&#65533;[&#65533;&#65533;&#65533;&#65533;vC6c&#65533;3&#65533;y'l&#65533;3w=&#65533;;&#65533;;&#65533;&#65533;&#65533;&#827;&#65533;&#65533;:&#65533;&#65533;5$&#65533;/&#65533;-&#65533;&#65533;(PB!&#513;&#65533;&#65533;@&#65533;&#65533;c&#65533;t@\&#65533;x&#65533;X&#65533;l t&#65533;(t&#65533;&x)&#65533;&#65533;2|&#65533;2xX&#965;&#65533;&#65533;x&#65533;&#65533;&#65533;&#65533;&#65533;&#65533;&#65533;&#65533;4+&#65533;&#65533;&#2032;&#65533;&#65533;%&#65533;&#65533;&#65533;&#65533;7ET&#65533;YG6&#65533;&#1725;d&#65533;D&#65533;&#65533;}&#1859;&#65533;&#65533;&#65533;&#65533;>&#65533;&#65533;&#65533;&#65533;{&#65533;&#65533;RX&#65533;f&#65533;H&#65533;}&#65533;+E%&#65533;&#65533;ta&#65533;&#65533;g}&#65533;&#65533;&#65533;K&#65533;&#65533;)&#65533;LQF&#65533;&#65533;&#1950;&#65533;{&#65533;&#65533;&#65533;&#65533;&#65533;&#65533;|O3O&#65533;`&#65533;&#65533;&#65533;&#65533;&#65533;U>&#65533;5&#65533;&#65533;&#65533;%&#65533;^6H&#65533;&#65533;{&#65533;&#65533;:Q&#65533;uV_g&#65533;&#1082;-&#65533;G<&#65533;&#65533;&#65533;&#65533;*	&#65533;&#65533;&#65533;^t&#65533;&#65533;eB!&#65533;&#65533;&#65533;&#65533;d&#65533;&#65533;&#65533;BH&#65533;&#65533;&#65533;P&#65533;&#13831;i&#65533;=RW%&#65533;I&#65533;[&#65533;&#65533;&#65533;&#65533;s&#65533;&#65533;&#65533;9&#65533;C5C&#65533;*X&#65533; &#65533;&#65533;H&#65533;&#65533; @x&#65533; &#65533;&#65533;>l&#65533; bCI&#65533;d&#65533;&#65533;S&#65533;P&#65533;&#65533;&#65533;+Gn&#65533;8q&#65533;&#525;R$Hq&#65533;&#65533;&#65533;;	&#65533;8&#65533;/Yz&#65533;&#65533;&#65533;n4&#65533;&#65533;&#65533;&#1645;&#65533;&#857;&#65533;Z&#65533;<&#65533;h&#661;*9&#65533;SZ&#65533;&#1849;&#65533;&#65533;55&#65533;&#65533;&#65533;iU&#65533;Q&#65533;N-&#65533;U&#65533;&#1450;M&#1125;C&#65533;&#65533;lV&#65533;e&#65533;&#65533;v&#65533;Ztl&#1994;=v,]&#65533;&#65533;r&#65533;
&#1388;&#1979;&#65533;j5&#65533;&#65533;I&#65533;KC&#65533;|)4\P&#65533;&#65533;=r&#65533;Q)G&#65533;&#65533;&#65533;Ve&#65533;V&#65533;:v&#65533;&#1721;{/&#65533;<z&#65533;&#65533;&#1659;&#65533;&#65533;uk&#1519;a&#65533;nmO&#65533;={&#65533;p&#65533;&#1469;&#65533;&#65533;=&#1788;&#65533;&#859;W&#65533;&#65533;&#65533;&#65533;&#327;&#979;&#65533;&#65533;ys&#65533;&#65533;&#65533;&#65533;s/&#65533;;&#65533;&#1781;c&#65533;n&#65533;&#65533;&#65533;&#65533;&#65533;&#65533;&#65533;Jry&#65533;;&#65533;&#65533;<N&#65533;&#525;&#65533;&#65533;&#471;/&#65533;&#65533;&#65533;&#65533;&#65533;&#65533;-7r*{s&#65533;&#65533;c&#65533;&#65533;&#65533;+04&#65533;-&#65533;w&#1929;&#65533;9&#65533;9M&#65533;&#65533;&#65533;&#65533;w&#65533;&#1262;&#65533;9&#65533;&#65533;;t&#65533;&#65533;&#65533;['&#65533;&#65533;N&#890;&#65533;.lpA&#43019;&#65533;&#65533;&#65533;3,0&#65533;s&#1338;&#65533;&#65533;D&#65533;&#65533;<p~
r&#65533;o&#65533;&#65533;&#65533;&#65533;&#65533;&#65533;1D&#65533;&#65533;ip9&#65533;T&#65533;M&#65533;)&#65533;&#65533;&#65533;&#65533;+&#65533;&#65533;R&#65533;-&#65533;&#65533;r6y&#65533;&#65533;i&#65533;&#65533;&#65533;U6!&#65533;&#65533;.&#65533;&#65533;B&#65533;B!&#65533;@ !(&#65533; 3(&#65533;ND&#65533;db&#65533;&#65533;Gsz&#1807;&#65533;&#65533;&#65533;3&#65533;H"&#65533;'n&#65533;&#65533;F&#65533;!&#65533;&#65533;&#65533;#&#65533;&#65533;&#65533;&#1275;&#65533;YG&#65533;O&#65533;&#65533;&#65533;MU2,Qqd5uF&#65533;t0&#65533;H&#65533;&#65533;.E&#65533;&#65533;o<&#65533;;&#65533;1&#65533;&#65533;9OWD&#65533;CtQ\&#65533;&#65533;-&#65533;SQ4&#65533;&#65533;&#65533;/_&#65533;m&#65533;&#65533;R&#65533;&#65533;7&#65533;L&#65533;-8&#65533;&#65533;&#65533;P&#65533;'&#341;1F&#65533;&#65533;&#65533;0&#65533;P&#65533;&#65533;
&#65533;U&#65533;&#65533;$K&#65533;%&#384;M	&#65533;`O&#65533;&#65533;&#65533;3-o&#65533;	.&#65533;&#65533;{Qb&#65533;1&#65533;F&#65533;&#65533;&#65533;&#65533;I&#65533;a&#65533;&#65533;&#65533;&#65533;?zc*&#65533;9[&#31951;\&#65533;E#&#65533;&#145;&#65533;C&#65533;&#65533;&#65533;&#65533;&#65533;&#65533;&#65533;&#65533;&#65533;&#65533;3&#65533;&#65533;z&#65533;&#65533;&#65533;
&#65533;e&#65533;^&#65533;Y&#65533;W?&#65533;&#65533;]KF&#65533;h&#65533;&#65533;m&#65533;&#65533;&#65533;&#65533;&#65533;+*&#65533;3~&#64021;&#65533;&#65533;&#65533;'&#65533;v&#65533;j&#65533;&#65533;x&#65533;&#65533;L&#65533;&#65533;s&#65533;&#1462;i&#65533;M[&#65533;&#65533;&#65533;n&#65533;&#65533;{&#65533;&#65533;n&#65533;Q&#65533;^Z&#65533;&#65533;&#65533;2&#65533;x&#65533;#xh&#65533;&#65533;&#65533;@&#65533;6 |&#65533;.x&#65533;G2&#65533;D&#65533;O2&#65533;&#65533;n&#65533;;&#65533;&#65533;&#65533;&#65533;2&#65533;Z&#65533;w&#65533;Kq&#666;&#65533;d
j&#65533;&#65533;2&#65533;k.&#65533;&#1194;K.[&#65533;&#65533;l,&#65533;&#65533;L&#65533;&#65533;4&#65533;&#65533;&#65533;|&#65533;]x&#65533;o&#65533;&#65533;&#65533;&#65533;&#811;&#65533;&#65533;&#1496;&#65533;&#65533;&#65533;Z^&#65533;&#65533;&#65533;&#65533;&#65533;&#65533;&#65533;:i&#65533;&#65533;<&#65533;&#1512;&#65533;&#65533;7&#39114;&#65533;&#65533;K&#65533;$C&#65533;Nl&#1164;&#65533;G&#65533;k&#65533;&#65533;&#65533;&#1396;&#65533;&#65533;&#65533;z&#65533;sBs&#65533;&#65533;&#65533;&#65533;C&#65533;MC&#65533;TB"&#65533;&#65533;&#65533;&#65533;j&#65533;&#65533;&#32901;&#65533; A&#641;$]&#65533;&#65533;&#65533;&#65533;D&#65533;%&#65533; &#65533;&#65533;4&#65533;&#65533;&#65533;>&#65533;9&#65533;Hj&#65533;&#65533;9&#65533;F#"&#65533;&#65533;&#65533;S&#65533;&#65533;g&#65533;&#65533;Y&#65533;&#65533;&#65533;&#65533;
&#65533;hQ&#65533;:d&#65533;e&#65533;&#65533;Pwf&#65533; &#65533;g&#65533;<&#65533;^&#65533;&#65533;nlc<&#65533;&#65533;M.&#65533;&#65533;M&#65533;eI&#65533;rR&#65533;&#65533;&#65533;&#1976;&#65533;&#65533;e4&#65533;&#65533;vz&#65533;c&#65533;H&#65533;0&#65533;AO "L&#65533;&#65533;&#65533;&#65533;&#65533;&#65533;&#65533;&#65533;)pp&#65533;|@&#65533;(&#65533;-(&#65533;&#65533;&#65533;&#65533;%4q&#65533;i&#65533;&#65533;^<&#65533;%/&#65533;&#65533;&#65533;X&#65533;&#65533;3&#65533;&#65533;6,&#65533;"&#65533;Nu.&#65533;&&#65533;s&#65533;&#65533;L,!&#65533;&#65533;&#65533;&#1203;&#65533;&#65533;pQ&#65533;&#65533;&#65533;`Y;O=&#65533;G&#65533;VH,&#611;&#65533;&#65533;&#65533;9&#65533;&#65533;&#65533;&#65533;&#65533;&#65533;&#65533;t&#65533;?(&#65533;&#65533;&#65533;&#65533;&#65533;#$YT9&#65533;.&#65533;&#65533;&#65533;&#65533;&#65533;&#65533;&#65533;&#65533;&#65533;6&#65533;q&#309;&#65533;&#65533;B&#65533;sg<&#65533;)x&#65533;&#65533;F$Z&#65533;<&&#65533;&#65533;i&#65533;=%T&#65533;`&#65533;I&#65533;&#65533;`&#65533;&#65533;&#1028;&#65533;&#65533;Id&#65533;g&#65533;&#65533;&#65533;%g
>/&#65533; vgI&#65533;&#65533;+=
&#65533;&#65533;&#65533;&#65533;x&#65533;&#65533;&#65533;&#65533;&#65533;&#65533;&#65533;3&#65533;N[&#65533;&#65533;&#65533;&#65533;&#65533;&#65533;&#65533;Cq&#65533;Ag&#65533;&#65533;&#65533;4&#65533;7U	^&#65533;&#65533;&#1068;o&#65533;&#65533;t&#65533;p&#65533;f&#65533;q&#65533;&#65533;D&#65533;S&#65533;U/&#65533;&#65533;&#65533;&#65533;2~aQ"N0&#65533;@&#65533;@&#65533;  3&#65533;\&#65533;&#65533;&#65533;4 &#65533;-&#65533;&#65533;&#65533;'.&#65533;	Wcs&#65533;&#65533;R &#65533;&#974;&#65533;o{@
&#65533;A&#65533;T&#65533;&#65533;&#1796;&#65533;&#65533;
&#65533;H$&i&#65533;i^y]&#65533;&#65533;Y &#65533;&#65533;c&#65533;&#65533;H&#65533;&#65533;&#65533;&#65533;i&#65533;sZe]'&#1688;&#65533;&#65533;, "-ZSY&#65533;Ds&#65533;&#65533;&#65533;m+S&#65533;&#65533;&#65533;&#65533;)&#65533;M &#65533;&#65533;S&#1538;&#65533;&#65533;(H&#65533;-%Sir&#65533;2&#65533;*h&#65533;&#1308;&#873;k&#65533;9&#65533;Y-&#65533;&#65533;ig;&#65533;&#65533;] Z&#65533;&#65533;&#654;&#460;h#&#1190;'&#65533;&#65533;Q&#9044;T&#65533;&#65533;LI&#65533;T_&#65533;>S&#65533;&#65533;&#41506;&#65533;L1&#65533;&#65533;&#65533;q.g&#65533;&#65533;&#65533;P&#65533;&#65533;&#65533;F&#65533;a&#59402;&#164;MmT~&#65533;&#65533;pq,={&#1897;l&#65533;&#65533;&#65533;&#65533;,&#65533;nq&#65533;&#65533;N
&#65533;&#65533;]nPuF&#273;&#65533;&#65533;&#65533;P&#65533;=h#-m&#65533;&#65533;&#65533;=f&#65533;T&#65533;&#18922;q&#65533;h&#65533;0h
D&#65533;A
@&#65533;&#65533;&#65533;&#65533;&#65533; Z7P&#65533;?N  &#65533;PKt&#65533;&#65533;&#65533;&#65533;%Dai&#65533;&#65533;&#65533;OR&#65533;I&#65533;Q&#65533;&#65533;&#65533;9&#65533;bN&#65533;H$&#65533; $_&#65533;Yk<"&#65533;&#65533;&#65533;&#65533;!&#65533;p&#65533;&#65533;a&#65533;+&#65533;]&#65533;,&#65533;DE&#65533;&#1098;&#65533;O&#65533;&#65533;S&#65533;&#65533;')&#65533;&#65533;}.&#65533;(&#65533;X&#65533;&#65533;
&#65533;&#65533;78&#65533;M&#65533;?&#65533;j&#65533;h&#65533;B+&#65533;7&#65533;g&#1756;z6s&#65533;&8&#65533;<&#65533; v.(]NB&#1520;&#65533;&#65533;b&#65533;&#65533;EE$&#65533;&#65533;&#65533;O&#65533;]F&#65533;&#65533;-!&#65533;&#722;n&#65533;H&#65533;&#65533;&#65533;&#65533;p&#65533;&#65533;nk&#65533;&#65533;&#65533;&#65533;&#1462;n}!&#65533;{Gj&#65533;&#65533;&#65533;/&#65533;&#65533;&#65533;&#1405;&#65533;&#1643;Z&3&#65533;&#65533;&#65533;L&#65533;Y&#65533;_&#65533;o&#65533;&#65533;&#819;&#65533;&#65533;Y<&#65533;i*&#65533;-)&#65533;l&#65533;&#65533;&#65533;&#65533;&#65533;_&#1615;?&#65533;	:p&#65533;t&#65533;X&#65533;INw&#65533;tk&#65533;&#65533;	&#65533;g0&#65533;&#65533;&#65533;4e&#65533;t&#65533;&#65533;&#1751;?&#65533;&#3612;K&#65533;9&#65533;&#65533;&#65533;s&#65533;W&#65533;&#65533;85&#65533;!&#65533;M&#65533;aJ&#65533;At0&#65533;!&#65533;@%&#65533;&#65533;&#65533;' &#65533;&#65533;F &#65533;X@&#65533;&#65533;AT&#65533;&#65533;h$%(&#65533;b&#65533;&#65533;D6&#65533;&#65533;&#65533;/&#65533;&#65533;W&#65533;&#65533;xN&#65533;&#65533;fL&#65533;&#65533;hF5&#65533;&#65533;pxz#N&#49192;&#1633;&#65533;H;&#1609;&#65533;F	&#65533;;{&#65533;H&#65533;&#65533;&#65533;&#65533;&#65533;&#65533;&#65533;&#1973;V&#65533;wq&#65533;&#65533;:&#65533;=&#3511;&#65533;%&#65533;td&#65533;&#65533;y&#65533;e2&#65533;&#62903;p	&#65533;&#65533;#&#65533;&#65533;|&#65533;&#65533;&#65533;&#65533;s&#65533;&#65533;&#65533;&#65533;(&#65533;&#1882;.u&#65533;H]]&#65533;&#65533;P=W4O&#65533;+H:&#65533;V&#65533;&#65533;&#65533;"&#65533;/E&#65533;b&#65533;&#666;5"Q&#65533;h^&#65533;&#65533;&#65533;<&#65533;&#65533;&#65533;i&#65533;&#65533;&#65533;>&#65533;&#397;&#65533;d{&#65533;&#65533;u&#65533;&#65533;&#65533;i&#65533;&#65533;&#65533;9U"&#65533;&#65533;,E&#1723;&#65533;&#65533;&#710;<&#65533;a&#65533;&#65533;&#65533;^&#65533;_&#65533;&#65533;&#65533;&#65533;&#65533;i $+&#65533;,&#65533;cV&#65533;&#65533;%%u&#65533;&#65533;l&#65533;tv*&#65533;r"&#65533;&#65533;&#65533;=6-?4L.&#65533;&#65533;3&#65533;Fg&#65533;*;@&#65533;I&#65533;F&#65533;J&#65533;4pn&#65533;E&#65533;hc&#65533;X&#65533;&#457;&#65533;&#65533;&#65533;&#65533;B&#65533;&#65533;&#65533;d`\&#65533;&#65533;&#65533;p&#65533;@ &#65533;.@ &#65533;&#65533;$ &#65533;P@
&#65533;&#65533;,!<&#65533;*a&#65533;|&#65533;&#65533;&#65533;!&#65533;&#65533;2&#65533;&#65533;&#65533;&#65533;JH&#65533;&#65533;G&#65533;&#65533;-&#65533;a&#65533;&#65533;!&#65533;&#65533;&#65533;F*GT&#65533;0&#65533;c<&#65533;&#65533;/E L&#65533;D,&#1836;&#65533;2l&#65533;wQ3&#65533;V
&#65533;&#65533;&#65533;&#65533;0O&#65533;&#65533;/@&&#65533;&#65533;&#65533;&#65533;&#65533;O&#65533;&#527;_&#65533;iVc&#65533;&#65533;^&#65533;&#65533;&#65533;&#65533;&#65533;d&#65533;*Z&#65533;&#65533;&#65533;(&#65533;z&#65533;&#65533;zM]X&#65533;AF&#65533;EZ&#65533;&#65533;d]&#65533;f&#65533;&#65533;&#65533;H&#65533;[&#65533;[&#65533;&#65533;f&#65533;"&#65533;z&#65533;&#65533;&#65533;(&#65533;%&#65533;&#65533;&#65533;&#65533;&#65533;&#65533;n*tj&#65533;&#65533;o&#65533;j1L&#65533;&#65533;*&#65533;&#65533;&#65533;&#65533;&#65533;&#65533;O&#65533;D&#65533;&#65533;&#65533;&#65533;&#65533;&#1123;8j&#65533;b&#65533;&#65533;&#65533;&#65533;l&#65533;&#65533;j&#65533;&#65533;t&#65533;0&#65533;&#65533;&#65533;&#65533;21&#65533;&#65533;Q&#65533;t&#65533;&#65533;&#65533;&#65533;&#65533;&#65533;&#65533;&#65533;&#65533;.i!&#65533;&#65533;`/N&#65533;cX&#65533;Y&#65533;&#65533;&#65533;&#65533;4&#65533;5&#65533;&#65533;-&#65533;l&#641;~A(&#65533;&#65533; P&#65533;Z&#65533;&#65533;&#65533;T&#65533;> &#65533;N&#65533; &#65533;&#65533;&#65533;j&#65533;l&#65533;
&#65533;`6a&&#65533;(&#65533;(&#65533;&#129;&#65533;a&#65533;f0&#65533;&#65533;&#65533;#4-sJ&#65533;<&#65533;&#65533;)&#65533;a&#65533;hB&#65533;&#65533;&#65533;A&#65533;&#65533;<&#65533;Y&#65533;c&#65533;&#65533;%&#65533;<&#65533;&#65533;p,&#65533;&#65533;&#65533;:$&#65533;&#40306;&#65533;&#1118;f&#65533;>.&#65533;&#65533;&#65533;1&#65533;&#65533;&#65533;&#65533;&#65533;&#65533;&#65533;n)&#65533;&#65533;&#65533;2&#65533;6&#65533;&#65533;&#65533;+
&#65533;&#65533;&#65533;&#65533;2&#65533;Lqk5&#10746;&#65533;[&#65533;%:L&&#65533;.D]&#65533;&#65533;&#65533;&#65533;9&#65533;E&#65533;&#65533;&#65533;|1h&#65533;&#65533;k&#65533;&#65533;&#65533;ny|&#65533;&#65533;:&#65533;%H' &#65533;&#65533;&#65533;k6&#65533;&#65533;5[L&#65533;&#65533;&#65533;6s&#1036802;$<&#65533;&#65533;.&#65533;4&#65533;&#65533;r&#65533;&#65533;&#65533;rY&#65533;,li&#65533;b&#65533;&#65533;&#1204;&#65533;&#65533;B&#65533;&#65533;&#65533;C&#65533;&#65533;&#65533;&#65533;r%&#65533;&#65533;&#65533;n(&#65533;&#65533;&#65533;^ &#65533;s&#65533;T&#65533;&#65533;x&#65533;)&#65533;rb&#65533;#&#65533;&#65533;&#65533;&#65533;&#65533;q&#65533;c&#65533;;l&#65533;&#65533;&#65533;&#65533;&#65533;|&#65533;&#65533;~&#65533;"&#65533;sK&#65533;&#65533;&#65533;&#65533;`&#65533;&#65533;&#65533;&#65533;&#65533;F&#65533;h &#65533;&#65533;D&#65533;:@&#65533;&#65533;&#698;,&#65533;"&#65533;&#65533;&#65533; &#65533;&#65533;6A&#65533;0r&#65533;&#65533;z!&#65533;a(O3Uv:&#65533;&#65533;&#65533;<&#65533;c#&#65533;&#65533;&#65533;&#65533;A&#65533;FH$&#65533;A&#65533;&#65533;&#1537;A&#65533;f,&#65533;&#65533;,7+l&#65533;&#65533;C>v<&#65533;9&#1618;E&#65533;&#65533;-kgY&#65533;&#65533;&#232;4!a&#65533;I&#65533;,P/&#65533;&#65533;:&#65533;&#65533;K&#65533;&#65533;)&#65533;sa&#65533;o&#65533;&#65533;&#65533;&#65533;&#65533;&#65533;&#65533;&#65533;&#1210;&#65533;&#65533;&#65533;Q&#65533;&#65533;&#65533;}l&#65533;6pN&#65533;~#&#65533;&S&#65533; DH3E&#65533;&#65533; &#65533;&#65533;&#65533;t]&#65533;&#65533;&#65533;&#65533;(4,&#242;&#65533;&#65533;P&#65533;&#65533;&#65533;&#65533;&#65533;K&#65533;b&#65533;&#65533;&#143;&#65533;0u&#65533;&#65533;m&#621;S/5t&#65533;&#65533;&#65533;&#65533;&#65533;*&#65533;&#65533;f*iw&#65533;B&#65533;B%^0&#65533;4&#65533;&#65533;&#65533;QVU1&#65533;=&1&#65533;2)&#65533;&#65533;Pb&#65533;&#65533;q;UH&#65533;&#65533;X%&#65533;&p&#65533;&#65533;m&#65533;&#65533;6N7fjP&#65533;&#65533; f.0h&#65533;&#65533;h~-BL&#65533;}&#65533;&#65533;Z&#65533;&#65533;[&#65533;&#65533;6&#65533;&#65533;fA&#65533;`
z&#65533;V@\@&#65533;~0&#1450;$&#65533;&#65533;%`&#65533;l&#65533;8`&#65533;&#65533;&#32785;<D7a!xA1^@&#65533;J7&#65533;T&#65533;&#65533;0&#65533;&#65533;&#65533;&#65533;&#65533;&#65533;?&#65533;&#65533;&#65533;&#65533;&#65533;!&#65533;!|&#65533;la &#65533;&#65533;adBFe&#811;&#65533;2+&#65533; q&#65533;&#65533;&#65533;&#65533;a&#65533;I&#65533;/&#65533;.&#65533;&#65533;&#65533;V&#65533;&#65533;-&#65533;&#1550;&#65533;$&#65533;h&#65533;C&#13845;&#65533;&#65533;&#65533;&#65533;&#65533;&#65533;&#65533;&#596;&#65533;s&#65533;&#65533;&#1972;Y&#65533;'U&#65533;&#65533;&#65533;[&#65533;&#65533;[&#65533;&#65533;rP&#65533;&#65533;P&#65533;&#65533;OCp&#65533;B&#65533;e&#65533;T&#65533;f&#65533;&#65533;&#65533;&#65533;j&#65533;V&#65533;&#685;&#65533;&#65533;&#65533;&#65533;R'HR&#65533;&#65533;'n&#65533;oib&#65533;@i<&#65533;&#65533;&#65533;&#65533;z&#65533;&#65533;b&#65533;9&#65533;&#65533;fe&#65533;&#65533;&#65533;U&#65533;3Vgurq&#65533;k)&#65533;&#65533;&#1185;L&#65533;&#65533;&#65533;m6&#65533;&#65533;&#65533;&#65533;&#65533;&B&#65533;&#65533;o&#237;&#65533;
_&#65533;.&#65533;&#65533;&#65533;&#65533;&#65533;kC&#65533;E&#65533;J&#65533;&#65533;&#65533;&#65533;vy&#65533;&#1057;B&#65533;`V@F&#65533;&#65533;`Z`:&#65533;&#65533;&#65533;&#65533;&#65533;&#65533;&#65533;y&#65533;#@v@
&#65533;@&#65533;&#65533;D&#65533;:a&#65533;r&#65533;~&#65533;5&#2028;&#65533;V&#65533;Vs&#65533;vn&#65533;&#65533;&#65533;&#65533;A&#65533;a&#65533;Ap&#65533;P!&#65533;&#65533;
"!&#65533;&#65533;A0&#65533;&#65533;&#65533;6C>&#200;&#65533;m]UUJ&#65533;V-wiv&#65533;(&#65533;ft&#65533;S"&#65533;:kJ&#65533;h&#65533;&#65533;&#65533;&#65533;&#65533;t&#65533;$&#65533;iH&#1758;&#65533;&#65533;:1&#65533;<&#65533;&#65533;*&#65533;j&#65533;&#65533;e&#65533;
#&#65533;7&#65533;&#65533;N[&#65533;&#65533;CBLe&#65533;&#65533;3S&#65533;&#65533;te&#65533;4hRQ&#65533;&#65533;$&#65533;&#65533;v&#65533;<&#65533;;=ukp&#65533;v&^"&#65533;I&#65533;&#65533;&#65533;RB.pC&#65533;R)&#1047;(&#65533;|p6&#65533;&#65533;K&#65533;Q9&#65533;r^&#65533;K&#65533;&#65533;|&#65533;1&#65533;T&#65533;&#65533;&#65533;W&#65533;V&#65533;&#65533;s&#65533;&#65533;R&#65533;8&#65533;L&#65533;&#65533;i&#65533;V72&#65533;&#65533;#.}@f4&#65533;&#65533;A&#65533;e8^q?q&#65533;&#65533;&#993;!&#65533;&#65533;R&#65533;V`&#65533;&#65533;N &#65533;&#1674;&#734;&#65533;y@&_&#65533;&#65533;&#65533;&#65533;&#65533; &#65533;&#65533;0@aaja&#65533;aRFC<*V&#1304;&#65533;z&#65533;-c&#65533;K&#65533;&#65533;&#65533;&#65533;&#65533;F&#65533;AB&#65533;!&#65533;&#65533;&#65533;&#65533;&#65533;&#65533;&#65533;J&#65533;
6&#65533;NV&#65533;D&#65533;&#65533;&#65533;HeP&#65533;e&#65533;s&#65533;0&#65533;5&#65533;uVJ&#65533;&#65533;:Eq%&#65533;f&#65533;&#65533;&#65533;&#65533;#&#527;%&#65533;%&#65533;S&#65533;&#65533;&#65533;	&#65533;&#65533;&#65533;&#65533;n&#65533;&#65533;\&#65533;&#65533;&#65533;T&#65533;t2&#65533;&#65533;&#65533;&#65533;&#672;cC?&#65533;e"&#65533;K&#65533;&#65533;o&#65533;7Ke&#65533;&#1430;=
&#65533;&#65533;p&#65533;&#65533;1&#65533;B&#65533;e&#65533;&#65533;&#65533;6&#65533;&#65533;2X1&#65533;&#65533;&#65533;,&#65533;&#65533;n&#65533;&#65533;&#65533;&#65533;&#65533;j"p&#65533;A&#65533;&#65533;&#65533;>	&#65533;tb&#65533;}&#65533;o&#365;&#65533;(&#65533;F&#65533;)J&#65533; KB&#65533;&#65533;&#65533;@j&#65533;:j&#65533;&#65533;.&#65533;&#49538;&#65533;&#24105;&#65533;&#899;&#65533;&#65533;&#65533;&#65533;&#65533;s&#65533;&#65533;&#1678;&#65533;zp&#65533;&#1446;&#65533;&#65533;o&#65533;3&#65533;&#65533;&#65533;Y&#65533;&#1347;&#65533;&#794;r&#65533;&#65533;;&#65533;D&#65533;&#65533;Y^&#923;&#65533;'?	&#65533;&#65533;Y&#65533;&#65533;\!&#65533;@X&#65533;B&#65533;Z`4/&#65533;&#65533;L	C&#65533; &#65533; H&#65533;&#512;!(&#65533;@&#65533;>a
!`&#65533;&#1409;&#65533;&#65533;&#65533;rT&#65533;q-e&#65533;|&#65533;&#65533;&#65533;&#65533;&#65533;&#65533;&#65533;&#65533;\&#65533;&#65533;9&#65533;&#65533;&#65533;ppa,&#65533;T&#65533;\&#65533;A&#65533;&#65533;&#65533;&#65533;&#65533;&#65533;O8Q&#65533;&#65533;&#65533;&#65533;h&#65533;&#65533;&#65533;z-/&#65533;&#65533;O-&#65533;&#65533; &#730;h5N7	&#65533;&#65533;&#65533;&#65533;&#65533;U&#65533;&#65533;b&#65533;b&#65533;N&#65533;&#65533;&#528;&#65533;&#65533;MZ&#65533;'J=0k&#65533;K&#65533;&#65533;Z~f&#65533;&#65533;&#65533;vJXq&#65533;&#65533;CB&#267;&#65533;x&#65533;\
&#65533;Ve&#65533;>$&#65533;&#65533;&#65533;e&#65533;&#65533;&#65533;&#65533;a&#65533;&#1912;&#65533;&#65533;v7&#65533;q&#65533;&#65533;v&#65533;&#65533;&#65533;&#65533;&#65533;&#65533;&#65533;[&#1701;3&#65533;&#65533; &#1482;&#65533;&#1034;&#65533;:&#1978;&#404;&#65533;&#65533;*&#65533;r/&#1529;i&#65533;&#65533;&#65533;&#65533;&#65533;&#65533;&#65533;ShI/&#65533;&#65533;&#65533;K&#65533;&#65533;9j&#65533;&#65533;WHZ&&#65533;&#65533;)\&#65533;&#1546;K7&#65533;&#65533;&#65533;<&#65533;&#65533;&#65533;&#65533;8&#65533;k&#65533;)&#65533;&#65533;&#65533;c$add"&#65533;&#65533;&#681;&#65533;&#65533;&#65533;"&#65533;&#65533;&#65533;X&#65533;B H&#65533;&#65533;(0&#65533;2&#65533;$&#65533;&#65533;&#65533;&#65533;&#65533;  &#65533;&#65533;&#65533;&#65533;&#65533; &#65533;6&#65533;>A\T&#65533;&#65533;!:&#65533;&#65533;&#872;&#65533;&#65533;b\}&#65533;1Vc)&#65533;&#65533;Al&#65533;L6&#65533;"&#65533;a*&#65533;&#65533;@&#65533;f@
a&#65533;&#65533;&#65533;&#65533;&#65533;&#65533;	f[i&#65533;,N&#65533;&#65533;G&#65533;a|&#65533;.&#65533;&#65533;l&#65533;L&#65533;&#65533;&#65533;mH2(&#65533;O&#65533;&#65533;V&#65533;&#65533;ft&#65533;N&#65533;&#65533;&#65533;Z&#65533;&#65533;#&#65533;&#65533;=&#65533;&#1095;^&#65533;k&#987;&#65533;i&#65533;&#65533;i&#65533;&#65533;&#65533;&#65533;&#65533;&#65533;nC5n,&#65533;&#65533;&#65533;&#65533;&#65533;&#65533;&#65533;{Q&#65533;&#65533;&#65533;&#65533;&#65533;&#1474;f&#65533;&#65533;G&#65533;&#65533;&#65533;&#65533;yWX&#65533;[_&#65533;5&#2009;&#65533;&#1979;&#65533;&#65533;@&#65533;&#65533;~'2&#65533;&#65533;	&#65533;&#65533;]&#65533;dz&#65533;&#65533;X&#65533;\S&#65533; \&#65533;&#65533;[&#65533;&#65533;&#65533;0g&#65533;&#65533;&#65533;c&#65533;&#65533;q&#1885;&#65533;&#65533;&#65533;O/l&#611;&#65533;&#65533;&#65533;&#65533;V&#65533;*&#65533;&#65533;&#65533;o&#65533;&#65533;'&#65533;&#65533;W&#65533;&#65533;E&#65533;&#65533;1\t9&#65533;&#65533;&#65533;q&#65533;V&#65533;ho&#65533;&#65533;&#65533;&#65533;'&#65533;O&#65533;&#65533;}&#65533;&#65533;o&#65533;N&#65533;&#65533;&#65533;&#65533;&#1441;&#65533; 	&#65533;&#65533;F H&#65533; 6 8&#65533;&#65533; &#65533;&#65533;&#1392;&#65533;&#65533; 
&#65533; @j &#65533; &#65533;`&#65533;2&#65533;`&#65533;v&#65533;&#65533;,$&#65533;a&#65533;9&#65533;4U	1&#65533; &#65533;&#65533;b?&#129;&#65533;r&#65533;V&#65533;4&#65533;6&#65533;&#65533;&#65533;&#65533;
Z "@J`
&#65533;&#65533;&#65533;&#65533;1	H&#65533;&#65533;1G&#65533;ff&#65533;&#65533;l&#65533;&#65533;?>&#65533;&#65533;n&#65533;&#65533;1a@&#65533;&#65533;'&#65533;n&#65533;=&#1912;&#65533;:&#65533;}'&#65533;&#65533;8&#65533; a&#65533;&#65533;&#65533;Id&#65533;&#65533;1q&#65533;Wn&#65533;&#65533;&#65533;&#65533;&#65533;&#32448;&#65533;&#65533;&#65533;&#65533;&#65533;1&#1449;{&#65533;<V&#65533;&#65533;&#65533;	&#65533;K&#65533;=&#65533;&#65533;)3&#65533;<&#65533;&#65533;&#65533;&#65533;&#65533;&#65533;&#65533;&#65533;&#65533;&#65533;&#65533;&#65533;&#65533;&#65533;+&#30579;,&#65533;&#65533;;`&#65533;&#65533;&#65533;40&#65533;u&#65533;_&#65533;&#65533;i26q&#65533;&#659;& &#155;&#65533;n&#1782;u#ha7n&#1784;-l&#65533;&#65533;&#65533;&#65533;&#65533;&#65533;M&#65533;&#65533;&#65533;p&#65533;m&#65533;Q&#65533;&#65533;p"&#65533;&#725;#7&#65533;&#65533;9&#65533;*&#465;3w&#65533;:u&#65533;&#65533;&#65533;L&#65533;.&#1914;&#65533;<w&#65533;c&#1518;&#65533;;w&#65533;&#65533;&#323;O&#65533;&#65533;y&#65533;&#65533;:&#65533;w&#65533;={Q&#65533;Y&#65533;&#65533;5&#65533;&#1453;\&#65533;z&#65533;
6&#65533;;h&#65533;&#65533;&#65533;x&#65533;&#65533;$Z&#65533;P&#65533;C$0H&#65533; &#65533;&#65533;( &#65533;E<&#65533;	2&#1288;&#65533;&N&#65533;(9Z&#65533;&#65533;&#65533;v&#65533;&#1713;&#65533;&#65533;S]:&#65533;5cz>ths&#65533;\&#65533;&&#65533;2f:&#65533;9&#1105;&#65533;M&#1715;i&#65533;l&#65533;Jm&#65533;&#65533;j&#1222;9&#65533;&#65533;&#65533;"fX!&#65533;\;yF&#65533;&#65533;&#65533;wt&#65533;&#65533;&#65533;&#65533;1&#65533;&#65533;y&#65533;&#65533;&#65533;&#864;?{&#65533;&#65533;ws&#8155;?/&#65533;&#65533;Ir'E&#65533;&#65533;1&#65533;&#65533;&#65533;&#65533;1&#65533;&#65533;&#65533;}p&#65533;&#65533;&#65533;&#65533;Ri&#65533;	h&#65533;i&#65533;&#65533;&#65533;TZ&#65533;&#65533;&#65533;Yy&#65533;&#65533;&#65533;P&#65533;%&#65533;&#65533;SU&#65533;&#65533;&#65533;=Ui&#65533;&#65533;TT&#65533;S&#967;&#65533;&#65533;C&#65533;&#65533;4E&#65533;<J&#65533;&#65533;"&#65533;&#65533;1&#65533;;&#65533;&#65533;&#65533;;Ae&#65533;:@U&#65533;NM&#65533;&#1620;N&#1961;D&#65533;&#65533;&#65533;fR&#65533;H&#65533;&#65533;8&#65533;&#65533;&#65533; |&#65533;&#65533;&#65533;&#65533;URI%IiI&#65533;^^&#65533;F&#65533;d&#65533;7f&#65533;&#65533;&B&#1708;&#65533;f&#65533;n&#65533;&#65533;Cm&#65533;M&#65533;fZ&#65533;&#65533;A&#65533;&#65533;B&#65533;&#65533;M&#65533;Ch8.&#65533;&#65533;&#65533;z*&#65533;DS&#65533;4&#65533;&#65533;&#65533;9*&#65533;&#65533;d&#65533;I&Ih&#65533;&#65533;D&#65533;&#65533;m&#65533;%~&#65533;&#65533;&#65533;F&#65533;&#65533;W(&#65533;&#65533;&#65533;&#65533;&#65533;|&#65533;&#65533;f&#65533;hB&#272;Cf4&#65533;&#65533;&#65533;&#65533;&#65533;J&#65533;\&#65533;&#65533;&#1938;N;&#65533;LA&#65533;&#65533;&#65533;A&#65533;f&#65533;&#65533;8t+&#65533;Cb&#65533;!&#65533;&#65533;&#65533;Tnx!&#65533;&#65533;K.X&#65533;&#65533;&#65533;&#65533;)q&#65533;`
*&#65533;p&#65533;m&#65533;&#1028;H00&#65533;@ p@&#65533;
,@&#65533;
O&#65533;qH#&#65533;&#65533;H#&#65533;\&#65533;&#65533;%&#65533;D&#65533;x&#65533;"e<f&#65533;&#65533;L&#65533;v*&#65533;&#65533;&#65533;%j&#65533;L&#65533;&#1716;R8&#65533;h&#65533;&#65533;6&#65533;d&#65533;&#65533;2&#1812;&#65533;];&#65533;&#65533;GT&#65533;A&#65533;&#65533;&#65533;8c&#65533;;&#65533;&#65533;3TQ5&#65533;hc&#65533;&#65533;A&#65533;&#65533;&#65533;&#65533;7&#65533;g&#65533;&#65533;&#65533;)&#65533;&#65533;&#65533;&#65533;&#65533;&#65533;&#65533;h&#65533;5&#65533;b&#65533;S&#65533;XkZii_&#65533;Z_&#65533;y$&#1793;j~$&#65533;&#65533;$&#65533;&#65533;&#65533;&#65533;&#65533;[+
8&#65533;&#65533;&#65533;&#65533;&#65533;&#65533;&#1293;&#65533;&#65533;#&#65533;MQU&#65533;V j&#65533;S&#65533;?&#65533;&#8793;&#1507;b&#65533;&#65533;&#65533;+EcR4Ng&#65533;OAml&#65533;&#65533;&#65533;&#65533;&#65533;zG&#65533;&#65533;`&#65533;*1)&#65533;&#65533;&#65533;G&#65533;&#65533;&#65533;Hy&#65533;_&#65533;&#65533;&#65533;&#65533;&#65533;&#65533;&#65533;&#65533;&#65533;)&#65533;<&#65533;o>}&#65533;uTQ&#65533;&#65533;&#65533;&#65533;&#65533;
?&#65533;&#65533;&#65533;&#65533;&#65533;3u&#65533;ij7{&#65533;&#65533;&#65533;&#2042;&#65533;y&#65533;&#1112;&#65533;&#65533;&#65533;&#65533;&#65533;&#65533;j=&#65533;	&#65533;&#703;C&#65533;&#65533;	'&#65533;E&#65533;~s&#65533;&#65533;&#65533;;&#65533;&#65533;&#65533;<B&#65533;gt"-&#65533;&#65533;NtEi&#65533;<:w&#65533;&#65533;(D&#65533;&#65533;#&#65533;&#65533;K&#1896;&#65533;&#65533;&#65533;&#65533; "&#27972;@&#65533;&#65533;Wfx &#65533; 
x&#65533;^&#65533;&#65533;: b&#65533;&#65533;&#65533;#&#65533;ITb&#65533;&#65533;&#65533;&#65533; &#65533;&#65533;J<&#65533;&#65533;hG&#65533;&#65533;#8$&#65533;G@&#65533;a]K&#65533;&#65533;&#65533;l0C&#65533;&#65533;&#680;q&#65533;o&#65533;-5&#65533; &#65533;`P`&#65533;@h&#65533;O,C>&#65533; u&#65533;!&#65533;a;4q&#65533;?&#250;&#1529;&#65533;%&#65533;k&#65533;K`&#65533;&#65533;&#1441;&#395;&#65533;&#65533;$$&#65533;x&#65533;&#65533;&#65533;~&#65533;&#65533;&#65533;&#65533;&#65533;&#65533;'&#65533;'%+Q`&#65533;LYIR&#65533;&#65533;&#65533;&#65533;&#65533;g&#65533;&#65533; &#65533;&#65533;$Z:J&#65533;&#65533;q&#65533;&#65533;&#65533;&#65533;&#65533;&#65533;
&#65533;&#65533;&#65533;&#65533;MeD&#65533;K&#1097;R&#65533;A*&#65533;9&#1418;Q&#65533;f&#65533;&#65533;&#65533;&#65533;iP&#65533;&#65533;M&#65533;F$&#65533;&#65533;k'q&#1185;P2&#65533;B&#65533;nJv&#65533;R&#65533;jw&#65533;t&#65533;s&#65533;&#65533;T'&#65533;EY&#65533;&#65533;&#65533;sSA&#65533;)&#65533;|&#65533;
O&#65533;!&#65533;@&#65533;&#65533;]&#65533;d&#65533;B&#65533;7*&#65533;&#65533; T$]&#65533;D&#65533;N&#65533;&#65533;m"&#65533;D/7Nb&#65533;$"&#65533;&#65533;>&#65533;&#65533;j{q&#65533;^&#65533;&#65533;y&#65533;&#65533;x&#65533;k^&#65533;y A	&#65533;)4mfs&#65533;&#65533;&#65533;^&#65533;D&#65533;*&#65533;.E&#1312;&#1923;&#65533;&#65533;&#65533;x`&#65533; @P&#65533; +x@$&#65533; 0&#65533;_8 +&#65533; \&#65533;&#65533;xD#A&#65533;ID"&#65533;&#65533;&#65533;&(&#1096;F&#65533;&#65533;	?&#65533;*&#65533;&#65533;&#65533;&#65533;&#65533;oH&#1644;&#65533;x.E&#65533;o4$P&#65533;&#65533;&#65533;5&#65533;&#65533;l&#65533;&#65533;"&#65533; &#65533;5&#65533;AX&#65533;&#65533;&#65533;&#65533;4&#65533;/|	&#65533;:&#65533;&^1&#65533;j&#65533;&#65533;H;]&#65533;x4&#65533;&#65533;D&#65533;&#65533;!&#65533;_&#65533;&#65533;W&#65533;n@&#65533;)&#65533;&#65533;&#65533;&#65533;m&#65533;&#65533;4&#65533;)&#65533;(!&#65533;6&#65533;Mt~&#65533;<&#65533;\&#65533;&#65533;&#65533;&#65533;=&#65533;U&#65533;Ai{&#65533;&#65533;}-&#65533;&#65533;V{&#65533;g&#65533;&#65533;iY&#65533;q'&#65533;VP&#65533;&#65533;K{t&#65533;&#65533;&#65533;&#65533;y&#65533;9&#65533;&#421;&#65533;s22J&#65533;J&#65533;8j&#65533;d&#65533;{u&#65533;wI&#65533;&#65533;&#65533;&#65533;I&#459;&#65533;&#65533;&#65533;3<&#65533;&#65533;&#65533;&#65533;&#65533;&#65533;&#65533;&#65533;&#65533;&#65533;iC"&#1832;&#65533;=&#65533;&#65533;&#65533;I&#65533;z^p&#65533;,l?&#65533;5&#65533;&#65533;&#65533;&#65533;&#65533;&#65533;&#65533;&#65533;3&#65533;}/&#65533;&#65533;<&#65533;&#65533;L&#65533;,N1&#65533;4&#65533;&#65533;P!&#65533;0&#65533;'&#65533;&#65533;&#65533;ho>&#65533;&#65533;&#65533;d&#65533;:&#65533;&#65533; t&#65533;&:&#65533;&#65533;(1br{YDS&#65533;&#65533;&#65533;&#65533;TW=&#65533;Q&#65533;>a" A.p&#65533;<&#65533;,&#65533;AHP&#65533;&#65533;F`/y&#65533;Z&#65533;5&#65533;a&#65533;&#65533;@&#65533;$&#65533;,&#65533;Jp&#65533;&#65533;8D!&#65533;`"Da&#65533; &#65533;&#65533;&#65533;+&#65533;&#65533;q8&#1792;&#65533;F1&#65533;1&#65533;jX#&#1648;4&#65533;a&#65533;kx&#1520;H6p&#65533;;&#65533;&#65533;{&#65533;&#65533;t&#65533;&#65533;
L@&#65533;&#65533;>&#1026;$x&#65533;&#65533;&#65533;E5&#65533;w\&#65533;&#65533;&#65533;&#65533;&#65533;CH&#65533;$&#1726;&#65533;U%&#65533;&#65533;&#65533;&#65533;a7&#65533;}&#65533;}q&#65533;UL&#65533;&#65533;&#65533;&#65533;|{$&#65533;&#65533;&#65533;&#65533;G&#65533;5@n&#65533;9&#167;&#65533;&#65533;&#65533;TBJ&#65533;&#65533;.&#65533;&#1962;@N*&#65533;l70u&#633;c^&#65533;E5]P&#65533;&#1703;AK3&#65533;m&#65533;&#65533;s&#65533;nZIK'%'9&#65533;&#65533;b&#65533;'?e[&#65533;&#65533;&#65533;RjPc&#65533;&#65533;D &#65533;+&#65533;&#65533;&#65533;&#65533;u2&#65533;&#65533;&#65533;&#65533;l&#65533;&#65533;!?&#65533;&#65533;&#65533;2u&#65533;U&#65533;k&#65533;&#65533;#&#65533;N&#65533;&#65533;8&#65533;&#65533;*V7OU&#65533;&#65533;@|&#65533;mU&#65533;W5q&#65533;&#65533;~"&#65533;&#65533;&#65533;&#65533;&#65533;&#65533;';&#65533;&#65533;&#65533;&#65533;&#65533;8&#65533;A&#65533;P&#65533;^&#65533;A&#65533;t&#65533;y!&#65533;et&#1001;Q&#65533;I&#65533;&#65533;g&mF&#65533;&#65533;.-&#65533;Kpi&#65533;T^;>&#65533;aI`&#65533;J&#65533;@2&#65533;&#1319;&#65533;&#65533;&#65533;&#65533;@&#65533;&#65533;&#687;l54&#65533;&#65533; &#65533;&#65533;:/"D&#65533;&#65533;&#65533;#q&#65533;MTbF&#65533;&#65533;&#65533;&#65533;Z&#65533;&#65533;=&#65533;wLGu&#65533;&#65533;o&#65533;F1`!&#65533;U&#65533;b&#65533;&#1542;7&#65533;&#65533;&#65533;O&#65533;B&#65533;p&#65533;1|&#65533;L&#65533;!N&#65533;&#65533;&#65533;&#65533;&#65533;&#65533;&#65533;@4&#65533;&#65533;&#65533; S&#65533;B Zau&#330;=&#65533;&#65533;4&#65533;#&#65533;N=W&#65533;&#65533;@=u&#65533;c&#65533;3&#65533;&#1855;&#65533;
[&#65533;&#65533;#&#65533;x&#65533;s.N t&#65533;&#65533;&#1172;s7&#65533;&#65533;&#65533;*&#65533;I&#65533;&#65533;[s&#65533;&#65533;M&#65533;&#65533;&#65533;&#65533;#&#65533;&#65533;8&#65533;"&#65533;nl&#65533;&#65533;&#65533;nQ&#65533;-&#65533;!&#65533;C&#65533;&#65533;d&#65533;E:6"_&#65533;hE&#65533;&#65533;_&#65533;1``&#65533;?&#65533;4g&#65533;&#65533;&#65533;?&#65533;Sa&#65533;l&#65533;&#65533;p"&#65533;&&#65533;&#65533;6r&#1603;c2&#65533;&#65533;n&#65533;bO&#65533;@&#65533;&#65533;&#65533;s;?&#65533;&#65533;q&#65533;;va&#65533;&#1219;&#65533;ccM&#1538;2VcM&#65533;I&#65533;&#65533;_&#65533;%&#65533;&#65533;I.aTd&#1108;&#65533;c(&#65533;dZ~T:BqKJ&#65533;K&#65533;$LTD9&#65533;&#65533;	\ .@_v&#65533;z&#65533;&#65533;&#65533;BP6&#65533;r.`t@3D&#65533;&#65533;0&#65533;Wq	K	&#65533;&#65533;w&#65533;A&#65533;&#65533;&#65533;&#65533;W&#65533;%  xl&#65533;A&#65533;&#65533;&#65533; &#65533;W&#65533;P	&#65533;P&#65533; &#65533;@	o&#65533;&#65533; &#65533;@
&#65533;&#65533;N ?@%&#65533; &#65533;&#65533;`&#65533;8&#65533;B"02&#65533;{&#65533;&#65533;GV$&#65533;DH&#65533;J&#65533;&#65533;y&#65533;l!&&#65533;$V,&#65533;H&#65533;&#65533;mC&#65533;7	&#65533;I'&#65533;O%&#65533;A&#65533;y&#65533;&#65533;\&#65533;_&#65533;&#65533;@EH?VJ
&#65533;mV&#65533;&#65533;1>&#65533;&#65533;&#65533;qK&#65533;&#65533;\&#65533;v		.X&#65533;-&#65533;d"&#65533;&#65533;99Uo&#65533;k;b:&#65533;&#65533;&#65533;&#1511;}&#65533;78&#65533;&#65533;&#325;NA&#65533;rm&#65533;q&#65533;reb&#65533;&#65533;&#65533;&a,9r&#65533;&&#1600;98&#65533;5&#65533;&#65533;1YtR&#65533;t&#65533;(~&#65533;rn&#65533;r3G[&#65533;~&#65533;.&#65533;sM&#65533;s&#65533;s&#65533;T%&#65533;&#65533;&#65533;+vrtW&#65533;&#65533;L,&#65533;&#65533;t&#65533;x&#65533;M&#65533;&#65533;@&#65533;WuU8&#65533;yod8&#65533;N#ML&#65533;#&#65533;US&#65533;-&#65533;D&#65533;r&#65533;&#65533;&#65533;&#65533;&#65533;n &#65533;&#65533;0&#65533;0:@4&#65533;&#65533;&#65533;w}Ke&#65533;(&#65533;(`&#65533; &#65533;%0I&#65533;&#65533;&#65533;&#65533;&#65533;x&#65533;Xg&#65533;&#65533;x&#65533; 	&#65533; 	&#65533;@y ]&#65533;90&#65533;&#65533;&#65533;@}&#65533;&#65533;[&#65533;2  W&#65533;5&#2016;&#65533; c fPn&#65533;&#65533; epAPcp^&#65533;<&#65533;'P &#65533;&#65533;&#65533; P&#65533;)"&#65533;&#65533;w&#65533;`7p0&#65533;&#1152;k&#65533;&#65533;o&#65533;fH&#65533;&#65533;(&#65533;cs&#65533;&#65533;&#65533;!u'&#65533;E&#65533;&#65533;$&#65533;(H&#65533;&#65533;&#65533;&#65533;&#65533;
&#65533;$1%U&#65533;X&#65533;p&#65533;&#65533;&#65533;&#65533;&#65533;&#65533;&#65533;&#65533;&#65533;t(&#65533;u~W5&#65533;u&#65533;&#65533;]&#65533;&#65533;&#65533;y	&#65533;&#65533;&#65533;)b&#65533;&#65533;vlY&#65533;&#65533;8K&#65533;&#65533;&#65533;&#65533; &#65533;D&#65533;&#65533;E&#65533;"&#65533;l&#65533;&#65533;&#65533;y&#65533;`nCm2aU&#65533;`&#65533;'g+1(&#65533;k&#65533;E&#65533;&#419;F@&#65533;a2 &#65533;x&#65533;L&#65533;&#65533;'`(6&#65533;&#65533;&#65533;:&#65533;2&#65533;?<&#65533;&#65533;O8c&#65533;U&#65533;A`O&#65533;&#374;&#65533;&#65533;&#65533;`&#65533;&#65533;gh&#65533;&#65533;1&#65533;&#65533;&#65533;&#65533;QA&#65533;&#65533;&#65533;R&#65533;O!^&#65533;U&#65533;&#65533;&#65533;&#65533;Q&#65533;0p)&#65533;jf&#65533;&#65533;&#65533; &#65533;5` &#65533;  2Q t &#65533;p&#65533;Pg&#65533; 	&#65533;pV&#65533;0	&#65533;&#65533;&#65533;&#65533;&#65533;&#65533;&#65533;p_`+pC&#65533;&#272;Z&#65533;&#65533;&#65533;A&#65533;&#65533; &#65533;@&#65533;&#65533;_ G&#65533;-&#65533;@&#65533;F&#65533;*&#65533;&#65533;-&#65533;|&#65533;0G@&#65533;&#65533;f#&#65533;&#65533;&#65533;jO&#65533;&#65533;%&#65533;/POp&#65533;&#65533; H&#65533;F_&#65533;gHh&#65533; Nj&#65533;&#65533;@NI&#65533;&#65533;R&#65533;A&#65533;&#65533;s&#65533;&#65533;&#65533;&#65533;&#65533;&#65533;&#65533;aH&#65533;&#1221;&#65533;&#65533;m.z&#65533;&#65533;&#65533;&#65533;y&#65533;&#65533;&#65533;&#65533;Fv-R.&#65533;&#65533;A&#65533;&#65533;&#65533;&#65533;&#65533;-Sf
i&#1552; &#65533;"(2oH:&#65533;&#65533;ue&#1494;&#65533;-&#65533;&#65533;&#65533;&#65533;&#65533;[&#65533;&#65533;~ \&#65533;*@&#65533;rf"G&#65533;t6&#65533;&&#65533;T'<Ir8I&#65533;98&#65533;"GioBiE&#65533;&#65533;B&#756;D[&#65533;,&#65533;Qk&#65533;&#65533;5&#65533;&#65533;D
&#65533;W&#65533;&#65533;D*&#65533;#A&#65533;+,&#65533;N&#65533;&#340;&#65533;"&#65533;R&#65533;`;&#65533;cKpD&#65533;&#65533;m{&#65533;L(u&#65533;7e&#65533;&#65533;&#65533; A&#65533;&#65533;&#65533;b};&#65533;'&#1712;h8&#65533;dgHq&#65533;;L&#65533;&#65533;&#65533;&#65533;&#65533;!"L &#65533;t&#65533;B&#65533;&#65533;7 .&#65533;&#65533;&#65533;&#487;&#65533;&#65533;&#65533;&#65533; 7&#65533;$&#65533;&#65533; 0<@g@w&#65533;&#2634;PD&#65533;		E&#65533;&#65533;&#65533;&#65533;&#65533;@K&#65533;&#1529;Lp
&#65533; }&#65533;\&#65533;&#65533;E;&#65533;&#65533;&#65533;&#65533;&#65533;3&#65533;`&#65533;&#65533;Z <&#65533;`&#65533;B!&#65533;w&#65533; &#65533;f`&#65533; &#65533; &#65533;&#65533;j&#65533;&@&#65533;&#65533;&#65533;&#746; %p+@D&#65533;&#65533;&#65533;
&#65533;@4&#65533;&#65533;&#65533;o&#1492;[&#65533;&#65533;	UNv&#65533;&#65533; &#65533;&#65533;\&#629;7&#65533;&#65533;7vk&#65533;&#65533;t&#65533;u{\&#65533;g &#65533;&#65533;R&#65533;PGy&#65533;&#65533;u&#65533;&#65533;u&#65533;&#65533;M&#65533;'6&#65533;1&#65533;&#978;]B&#65533;&#65533;&#65533;&#65533;&#65533;&#65533;&#65533;&#65533;A89&#65533;&#65533;n
&#65533;x9)&#65533;<&#65533;S&#65533;u&#65533;1&#65533;dI&#406;NCM&#65533;&#65533;m&#65533;&#65533;>	<<'&#65533;&#65533;n&#227;)&#485;&#65533;&#65533;&7&#65533;BJ&#65533;9x&#65533;@&#65533;58&#65533;5&#65533;&&#65533;V&#65533;c&#65533;&#65533;gLi4H&#65533;r&#65533;&#65533;4i&#65533;3x&#65533;r&#65533;&#65533;&#65533; ij&#65533;=&#65533;&#65533;cZ&#65533;OFQf@Xl&#65533;&#65533;|&#65533;S&#65533;p&#65533;&#65533;56&#65533;;&#65533;&#65533;&#65533;ce:J&#65533;&#65533;H&#65533;VHd&#65533;9&#65533;&#65533;&#65533;&#65533;&#65533;q)&#65533;&#65533;&#65533;8K&#65533;dvj^&#65533;&#65533;&#65533;&#65533;9g&#65533;9v&#65533;^&#65533;&#65533;&#65533;&#560; &#65533;8&#65533; &#65533;&#65533;f_&#65533;_&#65533; &#65533;  &#65533;M&#65533;E t&#65533;wP|&#65533;&#65533;&#65533;&#65533;&#65533;&#65533;D&#65533;&#65533;&#852;P	&#65533;0	&#65533;p> ~! )&#65533;&#65533;&#65533;&#65533;@)zSlV<&#1712;&#65533;@&#65533;@&#65533;&#65533;s&#65533;Q&#65533;3&#65533;&#311;/rT&#65533;tT&#65533;@&#65533; &#65533;&#65533;&#65533;&#65533;&#65533;O&#65533;&#616;&#65533;b&&#65533;)@f@&#65533;&#65533;P&#65533;&#65533;[4I&#65533;&#65533;I&#65533;4W&#65533;&#65533;W|(V&#65533;@&#65533;u&#65533;
&#1316;&#65533;X&#65533;&#65533;&#65533;&#65533;|&#65533;QP7&#65533;&#65533;T&#1191; 2&#65533;&#65533;$m>&#65533;K[Kf&#454;&#65533;&#65533;2&#65533;n&#65533;&#65533;&#65533;&&#65533;H&#65533;T&#65533;T&#65533;!&#65533;L*r&#65533;0"&#65533;H!#a-&#65533;3&#65533;u&#65533;F&#65533;&#1217;&#65533;&#65533;%lgSJ&#65533;&#1183;)&#65533;P&#65533;&#65533;[t&#65533;qpS&&#65533;$&#65533;V&#65533;1H&#65533;S+rU[&#65533;2h&#65533;I&#65533;Fk&#65533;4y&#65533;,3&#65533;&#65533;&#65533;&#65533;5&#65533;&#65533;k&#65533;i|L&#65533;&#65533;&#65533;&#65533;R&#65533;&#65533;tC&#65533;6Eaq=&#65533;&#65533;r*#q7&#65533;&#65533;yrr&#65533;&#65533;&#1725;&#65533;&#65533;z&#65533;&#1713;&#65533;'6k$&#65533;t&#65533;&#65533;P&#65533;&#65533;(]cM&#65533;,&#65533;}3,M&#65533;M&#65533;\#D&#65533;d`-v`g&#65533;&#65533;&#65533;89uSF&#65533;-&#65533;#&#65533;&#65533;\&#65533;&#65533;4o&#65533;&#65533;8&#756;&#65533;K&#65533;"L&#65533;&#65533;p&#65533;&#65533;`4&#65533;' &#65533;|&#65533;&#65533;&#65533;I 0C&#65533;.&#65533;<&#65533;R`&#65533;v&#65533;y&#65533;} &#65533;&#65533;&#65533;&#65533;&#870;&#917;@	&#65533;&#65533;	&#65533;&#65533;	&#65533;0@&#65533; @  PF&#65533;&#65533;&#65533;&#65533;$\&#65533;\&#65533;&#65533;&#65533;&#1088;&#65533;p&#65533;&#65533;\&#65533;A&#65533;2@&#65533;GGs$&#65533;&#65533;3&#65533;&#65533;w0G&#65533;:&#65533;t&#65533;T&#65533;&#65533;&#505;&#65533;&#664;&#65533;{'`)&#65533;X&#65533;&#65533;&#65533;&#65533;)&#65533;&#65533;&#65533;&#65533;)*p&#65533;=&#65533;&#65533;cp\b&#65533;U&#65533;P&#65533;&#65533;&#65533;\sc&#65533;
&#65533;&#65533;&#65533;A&#65533;{&#65533;&#65533;&#65533;Z&#65533;=&#65533;T&#65533;&#65533;&#65533;&#65533;&#65533;a&#65533;&#65533;&#65533;(&#65533;d&#65533;&#65533;#&#65533;E&#65533;&#65533;&#65533;&#65533;&#65533;&#65533;&#65533;	&#65533;uI&#65533;&#65533;&#65533;&#65533;]&#65533;}&#65533;0rS^w&#65533;]&#65533;&#65533;&#65533;.&#65533;M&#65533;&#65533;:&#65533;&#65533;>&#65533;&#65533;&#65533;&#65533;,&#65533;5&#65533;&#65533;&#65533;&#65533;a&#65533;&#65533;[(&#65533;&#65533;&#65533;&#65533;&#65533;&#65533;&#65533;&#65533;&#65533;t&#65533;k&#65533;&#65533;G&#65533;&&#65533;&#65533;&#1542;&#65533;&#65533;I&#65533;&#1590;&#65533;&#65533;&#65533;&#65533;eL&#65533;wl&#65533;&#65533;0i&#65533;&#65533;&#65533;,#&#65533;&#65533;&#65533;&#1589;&#65533;`G&#65533;&#65533;&#65533;&#65533;&#65533;p&#65533;6&#65533;\&#65533;s*&#65533;&#65533;[RR&#65533;&#65533;^&#65533;&#65533;&#65533;&#1174;P&#65533;&#65533;mG&#65533;&#65533;&#65533;AK&#65533;H&#65533;|:&#65533;qdN&#65533;d$&#65533;9&#65533;&#65533;8i&#65533;&#65533;l&#65533;&#65533;m&#65533;&#65533;&#65533;&#65533;&#65533;D
Y0!&#65533;.&#65533;&&#65533;Bz&#65533;&#65533;i0&#65533;/&#65533;b&#65533;X&#65533;g0z&#65533;} &#65533;(&#65533;I&#920;&#65533;	&#65533;&#65533;&#65533;&#65533;&#65533;	&#65533;0
&#65533;&#65533;&#65533; ;&p&#65533;p&#65533;X&#65533;&#65533;@&#65533;&#1472;+&#65533;&#65533;&#65533;F&#65533; &#976;&#65533;&#65533;&#65533;:&#65533;,p&#65533;&#65533;j&#65533;&#65533;}&#65533;&#65533;&#65533;&#65533;&#65533;P&#65533;~&#65533;j;&#65533;&#65533;&#1771;&#65533;|&#557;}X&#65533;0A&#65533;&#65533; &#65533;&#65533;1@"$]&#65533;&#65533;(&#65533;.-&#65533;&#65533;&#149;"X&#65533;a^&#65533;@&#37103;&#65533;&#65533;E&#65533;4&#65533;&#65533;&#65533;&#65533;&#65533;M&#65533; V&#65533;	&#65533;&#65533;Y ~&#65533;H&#65533;H&#65533;)&#65533;l&#65533;&#65533;&#65533;&#65533;&#65533;&#65533;^&#65533;&#65533;M&#65533;&#65533;R9&#65533;&#65533;s&#65533;KS&#65533;&#65533;L4&#65533;c'&#1444;cB&#65533;#4&#65533;&#65533;&#37730;#=&#178;&#65533;&#65533;&#65533;&#65533;,0&#254;M&#65533;<&#65533;&#65533;&#65533;au3&#65533;j;\q&#758;&#65533;&#65533;<;&#65533;`3&#65533;n&#65533;i9&#65533;&#65533;&#65533;o&#65533;k\&#65533;z&#65533;&#405;&#65533;&#65533;&#65533;&#1593;&#65533;&#65533;&#65533;&#1471;&#65533;&#65533;M&#65533;h&#65533;&#65533;s\&#65533;&#65533;o&#65533;&#65533;OVy&#65533;&#65533;Oa&#65533;&#65533;w&#65533;%&#65533;&#65533;&#65533;Qp&#65533;&#65533;&#65533;&#65533;cdr'A&#65533;+&#1774;r&#65533;&#65533;N`8q	&#333;c&#65533;&#65533;\&#65533;r&#65533;&#537;;W&#65533;"&#65533;t&#1121;;&#65533;Q&#65533;:u&#65533;>&#65533;c&#65533;n&#65533;v&#65533;&#1837;|&#65533;^<x.a&#65533;&#65533;W&#65533;<&#65533;&#65533;&#65533;&#65533;&#65533;&#1619;&#65533;<&#65533;&#65533;&#65533;&#65533;&#65533;&#65533;s&#65533;&#929;I&#65533;&#65533;T&#65533;t&#65533;&#927;&#65533;p&#65533;&#65533;)u&#65533;U&#65533;&#65533;`&#675;&#65533;. 2x(Q&#65533;
$@&#65533;ka&#131; hXA&#17118;D&#1940;&#65533;&#25503;A&#65533;-jI%K&#65533;2]&#148;iS&#65533;O&#65533;Tq"CB&#65533;bh&#65533;k&#65533;^&#65533;n&#1650;&#65533;&#1585;g&#1532;&#65533;&#65533;8&#65533;&#65533;7j&#576;&#65533;&#65533;K$=Wf&#65533; !&#65533;C&#65533;	&#65533;/\&#65533;<8n)\&#560;A&#65533;&#65533;>x&#65533; &#65533;&#65533;&#65533;4<&#65533;0=&#65533;&#65533;&#65533;&#65533;g&#65533;&#65533;&#65533;6&#65533;&#557;Tw&#65533;9s&#857;&#65533;(&#65533;&#1848;&#65533;&#65533;_p&#65533;@&#65533;&#65533;A(&#65533;3&#65533; q
R(!&#65533;&#65533;[&#65533;5&#65533;"&#65533;&#65533;&#65533;&#25800;&#65533;
&#65533;&#546;s&#65533;&#65533;&#65533;\&#65533;&#65533;L&#65533;&#65533;L&#65533;"&#65533;&#65533;&#449;&#65533;>&#65533; &#65533;0&#65533;&#65533;&#65533;	q"{&#65533;h$vTz'&#65533;&#65533;&#65533;&#65533;{&#65533;&&#65533;t&#65533;&#65533;{&#65533;&#65533;&#65533;&#543;&#65533;&#65533;'&#65533;&#65533;&#65533;Ii&#65533;-&#1865;&#65533;&#65533;@
&#65533;$2MbG4&#65533;T3$&#65533;"rm>8&#65533;4#t&#65533;Ne&#65533;S&#65533;&#65533;&#65533;(>[&#65533;o&#65533;&#65533;&#65533;o&#65533;&#65533; &#65533;q&#65533;G&#65533;&#65533;4Ro&#65533;&#65533;f&#65533;n,&#65533;&#65533;Rm:&#1894;SPCTl&#65533;&#65533;F&#65533;&#65533;R&#65533;	5S&#65533;	&#65533;&#65533;k&#65533;qUV&#65533;&#65533;&#65533;&#65533;XK&#65533;&#65533;kbe&#65533;V^&#65533;&#65533;&#65533;]&#65533;&#65533;&#65533;&#65533;]{&#838;&#65533;\M&#65533;&UX&#65533;u6Z]eu&#65533;M/&#65533;m5&#65533;Vn&#65533;&#65533;6&#65533;m3-&#65533;Rt&#65533;&]&#65533;&#65533;PB&#65533;-&#1312;t&#65533;&#65533;&#65533;L&#65533;&#65533;&#411;q}t&#65533;D&#65533;M4`&#65533;&#65533; wE&#65533;&#65533;@&#65533;pC&#65533;Db&#65533;t&#65533;I&#65533;t&#65533;4S&#65533;&#65533;:&#65533;G,&#65533;&#65533;&#65533;&+&#65533;R*I&#65533;&#65533;&#65533;&#606;)Sv&#65533;e&#65533;&#65533;&#65533;&#65533;&#65533;&#65533;"*'&#65533;fjg&#65533;&#65533;"9&#65533;jJ	&#65533;&#65533;8 !V`&#65533;&#65533;8 &#65533;-&#65533;:&#65533;
8&#65533;&#65533;J&#65533;P&#65533;4&#65533; E{&#65533;0J.&#65533;DL6&#65533;&#65533;OB)&#65533;&#65533;R &#65533;&#65533;&#65533;N&#65533;
6&#65533;&#65533;&#65533;TP!E&#65533;QJYE&#65533;]&#65533;aFj&#65533;y&#65533;d~&#65533;%P2i&#65533;&#65533;6&#65533;8&#65533;F &#65533;&#65533;&#65533;&#65533;& &#65533;8<&#65533; &#65533;DA&#65533;@&#65533;&#65533;4&#65533;.&#65533;@&#65533;
,&#65533; wN&#65533;@&#65533;&#65533;\&#1539;&#65533;j&#177;0G&#65533;&#65533;&#207;&#324;%&#65533;QBV4&#65533;&#65533;&#65533;~Q&#65533;&#65533;A&#1988;8"
9&#65533;C&#65533;&#65533;&#65533;&#134;!&#65533;&#65533;&#65533;Dj&#65533;&#65533;&#65533;&#65533;_&#65533;&#65533;&#65533;]&#65533;PG&#65533;&#65533;&#65533;PC&#65533;,&#65533;Gyd$#Wh&#65533;&#65533;'%JQZ&#65533;Vj&#65533;-&#65533;	$YGF*&#65533;&#65533;&#65533;Q#&#65533;&#65533;F4&#65533;9&#65533;&#65533;N&#65533;S&#65533;&#65533;&#65533;&#65533;&#65533;&#65533;0&#65533;O&#65533;Z&#65533;&#65533;&#65533;&#65533;&#65533;C3&#65533;Cf&#65533;&#65533;@&#65533;H&#65533;?'&#65533;&#65533;&#65533;&#226;F	R&#65533;&#65533;T&#65533;&#309;-$n&#65533;S&#65533;&#65533;&#1333;&#65533;&#65533;&#65533;Y&#65533;
&#65533;&#65533;Z&#1448;&#65533;&#65533;+V=&#65533;&#65533;&#65533;&#65533;&#65533;%-/Fk&#65533;&#65533;&#65533;V&#65533;uF26K&#65533;&#65533;J&#65533;&#65533;&#65533;&#65533;Ky&#65533;&#65533;&#65533;&#65533;&#65533;&#65533;8&#65533;uU*&#65533;&#65533;&#65533;&#65533;&#65533;(&#65533;&#65533;_|LW&#65533;&#1333;&#65533;L&#65533;K&#65533;&#65533;b&#65533;&#65533;&#26975;!Q?&#65533;A&#65533;kj&#65533;&1&#65533;!&#65533;K&#65533;&#65533;,&#65533;&#65533;m&#65533;#&#65533;X&#65533;8&&#65533;&#259;H@&#65533;
S&#65533;&#65533;&#65533;&#65533;&#65533;C&#65533;&#65533;&#65533;%>hyK\&#65533;2JG&#65533;&#65533;QfF&#65533;&#65533;&#65533;&#65533;(Q&#65533;
=&#65533;q&#65533;:a!0&#65533;L&#65533;,M,pNq,` &#65533;&#65533;&#65533;HE,^&#65533;&#65533;?&#65533;&#65533;k&#65533;&#65533; &#65533;&#65533;D&#65533;&#65533;&#65533;&#65533;&#65533;%0&#65533;&#65533;P&#65533;&#65533;&#65533;&#65533;0)H&#65533;
Vt&#65533;^h&#1696;&#65533;B4&#65533;&#65533; E( 
&#65533;&#65533;&#160;&#65533;p&#65533;+Xq&#65533;OP"&#65533;&#65533;&#65533;# &#65533;0X&#65533;	H&#65533;f&#65533;&#65533;\&#65533;&#65533;;&#65533;v@&#65533;&#65533;&#65533;I&#65533;&#65533;	R&#65533;&#65533;&#65533;&#65533;!8A
fJ&#65533;&#65533;&#65533;&#512;r,P&#65533;&#65533;G&#65533;K&#65533;@&#65533;^\&#65533;~&#65533;\&#65533;&#65533;~8  &#65533;?&#931;&#65533;&#65533;C&#65533;n&#65533;!&#65533;&#65533;&#65533; v&#65533;&#65533;&#65533;&#65533;|&#65533;&#65533;&#65533;"j&#65533;&#65533;&#65533;&#65533;&#65533;&#65533;&#65533;&#65533;(O&#65533;&#65533;&#16788;!N"o&#65533;	+ Gi&#65533;&#65533;iH%K
&#65533;&&#626;&#65533; &#65533;&#65533;&#65533;J&#654;&#65533;)N &#65533;^&#65533;"&#65533;&#734;&#65533;A~&#65533; %G&#65533;&#65533;&#65533;1&#65533;$&#65533;/&#1178;V&#65533;;&#65533;!&#65533;fYC*d&#65533;&#65533;r$\t&#65533;&#65533;&#65533;k &#65533;,&#65533;&#65533;0&#65533;Gn&#65533;Q&#65533;&#65533;rU&#65533;&#65533;)&#65533;BqY&#65533;BVu&#65533;\.2&#65533;&#65533;g&#65533;n&#65533;&#65533;H&#65533;&#65533;&#65533;&#65533;`&#65533;&#65533;&#65533;H\&#65533;"wV&#65533;&#65533;&#65533;q&#65533;&#65533;&#65533;p%R&#65533;&#65533;L$&#65533;+/=&#65533;&#65533;&#65533;o&#65533;&#65533;&#65533;0&#65533;1&#65533;&#65533;T&#65533;-&#65533;X&#14781;ny&#65533;&#65533;&#65533;F&#65533;:&#65533;&#65533;&#65533;&#65533;,S&#65533;&#1793;J&#65533;PEgLA&#65533;,&#65533;da&#65533;V&#65533;^&#65533;_&#65533;K&#65533;&#65533;f&#65533;p<&#65533;&#65533;	'&#65533;&#65533;'XANO&#1026;&#65533;` y"p&#65533;!&#65533;&#65533;&#65533;&#65533;E-j&#65533;
M"h`&#65533;&#65533;C("&#65533;&#65533;D$qNE8&#65533;&#65533;PD"&#65533;Ip&#65533;&#65533;&#65533;&#65533;&#65533;&#65533;HD&#65533;&#65533;&#65533;&#65533;c &#65533;&#65533;	M(&#65533;&#65533;hg#&#65533;&#65533;9&#65533;&#65533;&#65533;&#65533;P&#65533;&#65533;&#65533;7&#65533;AX&#65533;
@ &#65533;3N6&#65533;l`#&#65533;&#65533;D&#65533;&#65533;@2pAZP&#65533;&#1980;t&#65533; BGRPO&#65533;*&#65533;&#65533;!b&#65533;oL&#65533;&#65533;&#65533;&#65533;lO&#65533;>&#65533;Q&#65533;&#65533;tu&#65533;'&#65533;U&#65533;5N`&#65533;&#65533;&#65533;3W&#1598;&#1412;&#65533;V&#65533;!)&#65533;&#65533;&#65533;&#65533;&#65533;z2&#65533;^'[C&#65533;6&#65533;&#65533;_&#65533;d:6BJ{&#65533;&#65533;&&#65533;eb&#65533;&#65533;K[&#65533;&#65533;&#65533;&#65533;&#65533;c&#65533;&#65533;&&#65533;ha
&#65533; &#65533;GEVJR&#65533;Roo{&#65533;&#65533;o&#65533;KR&#65533;&#65533;&#65533;&#65533;o&#65533;&#65533;&#65533;y&#65533;&#65533;W&#65533;pA&#65533;&#65533;?&#65533;b&#65533;&#65533;]Hx&#65533;&#65533;M.&#65533;|&#65533;&#65533;+.&#65533;U&#65533;&#65533;bt&#65533;&#65533;+&#65533;&#65533;&#65533;&#65533;V&#65533;E&#65533;&#557;&#65533;,0&#65533;<&#65533;&#65533;Zy&#65533;K&#65533;+&&#65533;Y&#65533;&#65533;ri~,a1k&#65533;P&#65533;&#65533;w&#65533;&#65533;&#65533;K&#65533;&#65533;&#65533;:&#65533;&#65533;&#65533;&#65533;&#65533;&#65533;\&#65533;o&#65533;V[&#65533;^&#65533;yn}&#65533;@d&#65533;<&#65533;&#65533;n&#65533;&#65533;DB&#65533;&#65533;!&#65533;&#65533; J|&#65533;&#65533;H&#1559;&#65533;&#65533;p&#65533;;&#65533;a&#65533;'&#1456;	d`aQ&&#65533;^>&#65533;)8&#65533;9&#65533;&#65533;<&#65533;&#65533;&#65533;L&#1026;x&#65533;&#65533;&#65533;&#65533;&#65533;&#65533;&#65533;8&#65533;+dW&#65533;b&#65533;&#65533;&#65533;&#65533;@&#65533;&#65533;&#65533;$&#1095;9&#65533;!X&#65533;B&#65533;0"4q&#65533;&#65533; &#590272;.b&#65533;`&#65533;"&#65533;&#65533;IH"&#65533;&#65533;&#65533;#&#1096;C&#65533;&#65533;T&#65533;&#65533;?&#65533;>&#65533;a	?&#65533;ADP&#65533;&#65533;&#65533;&#65533;&#65533;@&#65533; &#65533;Z&#65533;&#65533;&#65533;&#65533;6&#65533;&#65533;&#65533;&#65533;9&#65533;&#65533;o&#65533;&#65533;&#65533;&#65533;&#65533;@&#65533;#&#65533;Pg )&#65533;<&#65533;q&#65533;&#65533;C&#65533;7&#65533;8&#65533;J:&#65533;&#1271;&#65533;&#65533;&#65533;8&#1778;&#65533;&#65533;&#65533;&#65533;&#6907;&#65533;:&#65533;*&#65533;&#65533;C&#65533;k&#65533;&#65533;Z8&#65533;&#65533;+&#65533;s&#65533;&#65533;&#65533;&#65533;>!&#65533;&#65533;&#65533;&#546; a&#65533;&#65533;Q&#65533;
&#65533;&#65533;&#65533;&#65533;&#65533;&#65533;p&#65533;0	%&#65533;&#65533;a+@&#65533;n&#1111;!T"&#65533;m)B%LB|Y"C26(&#65533;7DzBc3")&#65533;/"r&#65533;?"8-&#65533;&#65533;#&#65533;}&#65533;9&#65533;8m&#65533;83&#65533;&#65533;&#65533;{9&#65533;&#65533;3&#65533;&#65533;&#65533;;&#65533;&#65533;{C99^y&#216;S9:t97&#65533;&#65533;V&#65533;CY&#65533;g&#65533;%
r%&#65533;"B&C-$w&#65533;&#65533;"&#65533;&#65533;R&#65533;Y)&#65533;&#65533;&#65533;:&#65533;&#40581;&#65533;&#65533;&#65533;&#65533;@&#65533;)&#65533;&#65533;&#656;9&#65533;&#65533;&#65533;p&#65533;&#65533;&#65533;&#65533;&#65533;&#65533;&#65533;&#65533;&#65533;&#65533;&#65533;;W&#65533;6)9&#65533;]&#65533;&#65533;YJ&#65533;&#186;E&#65533;&#537;&#65533;&#65533;{&#65533;j&#65533;1`&#65533;&#65533;A&#65533;&#65533;&#65533;`& &#65533;	&#65533;&#65533;&#65533;k &#65533;@(WXj<&#65533;Q&#65533;J8X6&#65533;&#65533;; CP&#65533;&#65533;;@&#65533;&#65533;6&#65533;&#65533;'&#32869;)&#65533;&#65533;&#65533;)89&#65533;&#65533;:&#65533;&#65533;? A&#65533;C8B=FH&#65533;|&#65533;;=&#65533;"&#65533; &#65533;3&#65533;&#65533;<X&#65533;,(&#1537;&#65533;&&#65533;)&#65533;k  &#65533;&#65533;a&#65533;&#65533;&#65533; &#65533; GC&#65533;>&#65533;&#65533;&#65533;&#65533;;&#65533;&#65533;&#65533;&#65533;&#65533;&#65533;k&#65533;@&#65533;O&#65533;&#65533;&#65533;&#65533;D&#65533;&#65533; 6&#65533;&#65533;`&#65533;&#65533;&#65533;=R/&#65533;Jsa&#65533;#&#65533;&#65533;C<&#65533;+\@+T$A&#65533;&#65533;&#65533;
&#65533;&#65533;&#65533;&#65533;&#65533;k&#65533;(&#65533;)T<&#1719;&#65533;1&#65533;@&#65533;&#65533;D=&#65533;4&#65533;	&#65533;&#65533;<&#65533;$&#65533;&#65533;&#65533;%&#65533;+E,&#65533;&#65533;P&#65533;&#65533;S,&#65533;&#65533;
xh&#65533;&#65533;,Us&#65533;&#65533;n&#65533;7&#65533;\&#162;.&#65533;&#65533;&#65533;lQLO&#65533;&#65533;}&#65533;&#65533;&#65533;L&#65533;&#65533;}1"&#65533;&#65533;&#65533;"Z&#260;&#65533;Bt&#65533;#&#65533;dB2&#65533;&#65533;&#17046;&#65533;B&#65533;&#65533;.&#65533;j&#65533;.Z#&#1380;&#65533;&#65533;&#65533;&#1436;&#65533;&#1492;.&#65533;&#1250;&#65533;"M&#65533;&#65533;d7&#65533;&#65533;&#65533;#&#2028;&#65533;1&#65533;&#676;/&#65533;&#65533;&#65533;&#65533;z&#65533;&#65533;ri&#65533;&#65533;+M&#65533;&#65533;&#785;_&#65533;!	0 &#65533; &#65533;&#65533;&#65533;S&#65533;
&#65533;&#65533;&#65533; S&#1206;UB
]&#165;WLOz;Y&#65533;%'&#65533;&#65533;

k&#65533;&#65533;&#65533;&#65533;zP&#65533;[&#65533;$P&#65533;&#65533;4X&#65533;&#65533;&#65533;&#65533;&#65533;&#65533;&#65533; &#65533;9&#65533;&#65533;Q@z2&#65533;R &#65533;Q&#65533;E&#65533;6@9&#65533;:&#65533;&#65533;= G&#65533;K&#65533;C&#65533;)&#65533;&#65533;#&#65533;8&#65533;&#65533;>&#65533;9x&#65533;8&#65533;<&#65533;? &#65533;@&#65533;Q@P&#65533;>&#65533;CXE&#65533;6`&#65533;=&#65533;&&#65533;.&#514;&( &#65533; x&#65533; &#65533;@&#65533; 	&#65533; &#65533;&#65533;&#65533;&#65533; &#65533;&#65533;0&#65533;&#65533;18<&#65533;h&#65533;`p&#65533;&#1588;NC&#65533;&#65533;&#65533;&#65533;@&#65533;&#65533;&#65533; &#65533;&#65533;&#65533;&#65533;.VPn&#65533;o&#163;&#65533;A&#65533;&#65533;#&#65533;<Tn1TK&#65533;LFEA&#65533;s&#65533;&#65533;&#65533;&#65533;y&#65533;w&#65533;7BCL5$Z&#1263;&#65533;&#65533;&#65533;_&#208;&#65533;&#65533;_&#65533;+&#65533;&#65533;6&#65533;&#65533;k&#65533;&#65533;&#65533;	&#65533;&#65533;%&#65533;6(&#65533;&#65533;Z&&#65533;&#65533;	0&#65533;,T&#65533;+&#65533;I$'l&#65533;D<DNa"&#65533;/D&#65533;.)&#65533;"c&#65533;#DLL&#65533;D&#65533;`JD&#65533;&#65533;&#65533;&#65533;)&#65533;#&#65533;&#65533;LnM"&#65533;&#65533;&#65533;&#65533;"X)r&#65533;&#65533;"b&#65533;M3&#65533;&#65533;L&#65533;&#65533;4&#65533;&#65533;r&#65533;.j&#65533;s&#65533;&#65533;w&#354;&#65533;&#65533;8&#65533;&#65533;&#65533;&#65533;&#65533;)RV&#65533;&#646;g&#65533;&#65533;M&#65533;I{9N &#65533;*&#65533;2K&#65533;&#65533;&#65533;&#65533;&#65533;&#65533;&#65533;&#145;&#65533;+U&#65533;+9&#65533;N&#65533;&#65533;&#65533;&#65533;0&#65533;S&#65533;&#65533;SO&#65533;-Y&#65533;}&#65533;&#1658;&#65533;;\e&#65533;k&#65533;&#65533;&#65533;@H&#65533;&#65533;10&#65533;&#65533;&#65533;&#65533;&#65533;x 0&#65533;&#65533;, &#65533;J &#65533;Q{Q(&#65533;R&#65533;&#65533;B&#65533;&#65533;0 4 ,&#65533;7 M&#65533;N&#65533;G&#65533;*x&#65533;,@<(F0?`Q6&#65533;&#65533;7&#65533;&#65533;;&#65533;:&#65533;&#65533;8&#65533;8&#65533;&#65533;:&#65533;u-(&#65533; $`'&#65533;(h&#65533;$h&#65533;&#65533;&#65533;&#65533; 0&#65533;&#65533;&#65533;&#65533;&#65533; &#65533;1P&#65533;&#65533;&#65533;&#65533;&#65533;%0&#65533;&#65533;&#65533;|&#65533;&#65533;&#65533;5&#65533;&#65533;&#65533;&#65533;&#65533;&#65533;&#65533;3&#65533;&#65533;&#65533;C&#65533;`&#65533;9&#1028;_&#65533;&#65533;B	&#65533;5&#65533;e%&#65533;"tBi}Vg=&#65533;!&#65533;&#2036;&#65533;Dz&#65533;&#65533;&#65533;:z&#65533;7&#65533;$X&#65533;&#65533;L&#65533;&#65533;&#1617;&#65533;+j[U&#65533;&#65533;&#65533;^&#65533;&#65533;R&#1376;&#65533;&#65533;&#65533;&#65533;&#65533;X&#65533;]&#65533;&#65533;&#65533;&#65533;&#65533;Kj&#65533;s&#65533;&#65533;&#65533;&#65533;B&#65533;&#65533;;&#65533;&#65533;#&#65533;Nmp&#65533;+R&#65533;8&#184;W1&#65533;&#65533;&#65533;_h&#1401;&#65533;&#65533;&#65533;X&#65533;&#65533;p&#65533;V&#65533;#M&#65533;&#65533;m&#65533;&#65533;&#65533;Vn5&#65533;o}&#65533;B&#65533;hQqUC&#65533;&#65533;C&#65533;&#65533;&&#65533;&#65533;N=a<&#65533;&#65533;6&#65533;;&#65533;&#65533;&#48012;&#1273;3T&#65533;&#65533;&#65533;&#65533;&#65533;D&#65533;&#65533;#F&#65533;&#65533;&#65533;q0U&#65533;
b;!&#65533;&#65533;&#65533;J&#65533;&#65533;N&#65533;!&#65533;&#65533;&#65533;41&#65533;vUZ&#65533;&#65533;&#65533;&#65533;&#65533;b-v&#65533;Y&#65533;&#65533;z&#65533;6&#65533;t&#65533;P&#65533;&#65533;&#65533;)+&#65533;&#65533;&#65533;&#65533;&#65533; &#65533;s&#65533;p&#65533;x2&#65533;G&#65533;&#65533;&#65533;'&#65533;2U0&#65533;J&#65533;&#65533;-&#65533;,&#65533;&#65533;,&#1075;'p&#65533;F&#65533;w&#132;IPC0&#65533;F&#65533;&#65533;G&#65533;=$;`&#65533;1 7&#65533;5@4&#65533;&#65533;18&#65533;4&#65533;F4&#65533;&#65533;#0&#65533;%&#65533;&#65533;*&#65533;&#65533;(&#65533;&#65533;.0/8&#65533;%&#65533;
(&#65533;&#65533;q&#65533;&#65533;I&#65533;,&#65533;&#1842;&#65533;&#65533;&#65533;&#65533;&#65533;  &#65533;&#65533;&#65533;&#65533; &#65533;8&#1441;&#65533;&#65533;&#65533;&#65533;&#65533;&#65533;`&#65533;)&#65533;&#65533;*&#832;
&#65533;&#65533;&#65533; &#65533;&#65533;&#65533;E&#65533;&#65533;k~&#65533;_&#65533;&#65533;a&#65533;j&#65533;&#65533;&#65533;Rq&#65533;8"`&#65533;&#65533;g&#65533;&#65533;M&#407;>&#65533;7L&#631;&#65533;|T&#65533;|#:&#65533;&#65533;vq*&#65533;L&#65533;!&#65533;N&#65533;^&#65533;X&#65533;-!P=K&#65533;&#65533;Xlc&#65533;&#65533;Y&#65533;&#65533;%&#1637;&#65533;&#265;xX&#1993;&#65533;&#65533;&#65533;jn&#65533;&C&#65533;c#rMg~Mgt&#65533;&#65533;&#65533;&#65533;Ng&#65533;"&#65533;&#65533;&#65533;&#65533;#B<rB$&#65533;&#65533;s&#65533;&#821;"&#65533;&#65533;7(&#65533;&#65533;$&#65533;{&#1606;V&#65533;re&#65533;5d&#65533;<&#65533;9&#65533;&#65533;C&#65533;#a&#65533;vj=dC&#65533;#&#65533;9vU&#65533;F&#65533;&#65533;&#65533;M&#65533;&#65533;&#2008;&&#65533;&#65533;&#65533;b&#65533;BV&#65533;&#65533;9&#65533;rK&#65533;&#65533;^&#65533;~k&#65533;&#65533;&#65533;+&#65533;&#65533;&#65533;&#65533;&#65533;+&#65533;&#65533;&#65533;&#65533;&#9672;&#65533; &#65533;-l&#65533;&#65533;VD,'&#65533;o&#65533;I&#65533;&#65533;)n&#65533;A[&#65533;C&#1216;	X&#65533;  %P&#65533;-&#515;F&#65533;Q&#65533;&#65533;&#65533;YPW&#65533;UP8H30&#65533;+&#65533;&#65533;:p&#65533;K&#65533;L&#65533;P 4;J0&#65533;IS&#65533;IHDxHP&#65533;Cx&#65533;8h&#65533;6(&#65533;0`;h0&#65533;)&#65533;&#65533;.&#65533;&#65533;4&#65533;&#65533;9h&#65533;. &#65533;&#65533;&#65533;p&#65533;&#65533;&#65533;&#65533;&#65533;Pc&#65533;M\H&#65533;&#65533;h&#65533;X&#65533;&#65533;> &#65533;&#65533;=&#65533;&#65533;&#65533;K&#65533;&#65533;&#65533;&#65533;&#65533; `&#65533;&#65533;&#65533;&#65533;&#65533;	&#65533;fj&#65533; &#65533;&#65533;&#65533;&#65533;?&#65533;]pl&#65533;&#65533;&#65533;z7&#65533;&#65533;&#65533;~#&#65533;+&#852;&#65533;&#65533;&#65533;&#65533;&#65533;c&#65533;&#65533;1&#65533;Oqg;&#42271;#i{&#65533;&#65533;Jd&#903;&#65533;_&#65533;&#1930;x&#65533;&#65533;&#65533;^&#65533;USe&#65533;&#65533;Z&#65533;&#65533;&#65533;&#65533;&#65533;&#65533;b&#65533;&#65533;EK
&#65533;&#65533;&#65533;]&#65533;T&#65533;:G	&#65533;P1&#65533;&#65533;&#65533;Z&#65533;&#65533;&#65533;)&#65533;(&#65533;"bii&#65533;D&#65533;|1:82T	~&#65533;&#65533;:&#65533;&#65533;&#65533;&#65533;4-.&#65533;&#65533;&#65533;&#65533;7!&#65533;J&#65533;&#65533;W*&#65533;r-#9/&#65533;e&#65533;s9G&#65533;:&#65533;M)&#65533;9=&#65533;&#65533;.=&#65533;s<t&#65533;&#65533;.:&#65533;&#65533;B&#65533;C&#65533;sE&#65533;&#65533;&#65533;Z&#65533;>)z&#65533;&N&#65533;K&#65533;&#65533;4 ZP&#65533;&#65533;&#65533;&#65533;k&#65533;&#65533;@&#65533;P&#65533;R&#65533;.y0&#65533;&#65533;&#65533;D&#65533;&#158;uZ&#2032;&#65533;&#65533;o&#65533;@&#65533;&#65533;&#1968;R&#65533;&#1024;&#2017;S&#65533;&#65533;
P &#65533;&#65533; &#65533;,H&#65533;(&#65533;;&#65533;&#65533;M U@&#65533;R8j|]&#517;Q&#65533;7{&#65533;.h&#65533;+&#65533;Fh&#65533;J&#65533;N&#65533;O&#65533;M&#516;J`2H&#65533;&#65533;^@&#65533;gP&#65533;c8c(`&#65533;&#65533;T&#65533;&#65533;E7&#65533;=x'GX)&#65533;2&#1539;F&#65533;C(%&#65533;&#65533; &#65533;&#65533;&#65533; &#65533;&#65533; :&#65533; &#65533;&#65533;&#65533;&#65533;h&#65533;&#65533;&#65533;&#65533;&#65533;y&#65533;&#65533;&#65533;>&#65533;@f&#65533;&#65533;&#65533;&#65533;&#65533; c&#65533;&#1024;&#65533;&#65533;&#65533;&#65533;1&#65533;&#913; C&#65533;g&#65533; &#65533; &#65533;(&#65533;U8k&#65533;&#65533;&#65533;&#65533;e&#65533;&#65533;'
D&#65533;R&#65533;&#65533;s&#65533;M.W&#65208;&#65533;&#65533;8&#65533;&#65533;8&#65533;C&#65533;
K&#53592;&#65533;Rb&#65533;&#65533;&#65533;.b&#65533;|&#65533;&#65533;H&#65533;&#65533;&#65533;!&#65533;>&#65533;&#65533;&#65533;&#65533;&#65533;^&#65533;[&#1915;&#65533;&#65533;&#65533;s&#65533;J&#65533;&#65533;o&#65533;&#65533;&#65533;a&#65533;p&#65533;&#65533;`[q&#65533;&#1820;
&#65533;):q&#65533;&#65533;&#65533;&#2009;&&#65533;&#65533;&#65533;&#65533;Oa&#65533;4&#65533;&#65533;!&#65533;o&#65533;&#65533;r&#65533;&#65533;&#65533;&#65533;x&#65533;#~Tn&#65533;&#65533;.|j&#65533;C&#65533;&#65533;2RWzu&#65533;F}l&#65533;&#65533;d&#65533;&#65533;_&#65533;j&#65533;&#65533;&#65533;&#65533;6/&#65533;&#65533;W~&#65533;W&#65533;{&#65533;&#65533;#&#65533;&#65533;|w&#65533;&#65533;&#65533;&#65533;&#65533;{b0&#65533;&#65533;X&#65533;&#65533;&#65533;&#65533;&#65533;&#65533;"%

	 &#1622;&#65533;&#65533;&#65533;&#65533;kU&#65533;0!&#65533;u&#65533;?&#65533;&#65533;&#65533;wX&#65533;s&#65533;i&#1541;W&#65533;R &#65533;+ &#65533;h&#65533;&#65533;0&#65533;&#65533;?&#65533;&#65533;&#704;&#65533;?&#65533;c&
@&#65533;`
&#65533;&#65533;&#1386;T&#65533;\&#65533;"&#65533;)#F&#65533;&#65533;#&#65533;"L&#65533;2a&#65533;&#297;IN&#65533;@^&#65533;&#65533;&#65533;s&#65533;&#389;&#65533;&#65533;&#65533;&#1782;i&#65533;t&#65533;Be	&#65533;&#65533;N&#65533;&#65533;&#65533;&#65533;&#166;&#65533;%K&#65533;&#65533;,&#65533;&#65533;&#65533;C&#65533;
0P&#65533;&#65533;&#65533;i@`&#65533; &#65533;
!P&#65533;p1<r&#65533;&#65533;&#65533;#&#65533;5p&#65533;p&#65533;&#65533;&#65533;Y9t &#65533;!C&#65533;&#65533;8l&#65533;0A&#65533;&#65533;f&#65533;;&#65533;BE&#65533;"&#65533;&#65533;6l&#1316;M&#65533;&#65533;Z5l&#1582;]&#65533;,:&#65533;&#65533;l&#65533;=&#65533;&#65533;>&#65533;:&#65533;&#65533;j&#65533;X&#65533;n&#65533;&#65533;&#65533;j&#65533;&#65533;&#65533;>&#65533;&#65533;&#65533;&#65533;&#65533;&#65533;j&#65533;&#65533;&#65533;m8&#65533;&#65533;&#1718;m&#65533;&#65533;s&#65533;&#65533;&#273;#W&#65533;&#1849;&#65533;&#65533;&#993;K&#65533;;:u&#1715;O>&#65533;u&#65533;&#65533;&#927;&#65533;&#65533;&#65533;<u&#65533;&#65533;&#397;+GN\&#65533;p&#65533;&#65533;}[&#65533;&#65533;&#65533;q&#65533;w'&#65533;:&#65533;&#65533;&#65533;&#65533;;&#65533;&#65533;#&#65533;<&#65533;&#65533;c&#65533;=&#65533;&#65533;a&#65533;&#65533;4&#65533;&#65533;&#65533;&#65533;3&#65533;<&#65533;S`;&#65533;7}&#65533;&#65533;7&#65533;pc\i&#65533;e&#65533;&#65533;&#65533;]c&#65533;k2b&#65533;bm&#65533;Y&#1250;59&#65533;#6;Ycj=
&#65533;&#65533;3&#65533;H&#65533;&#65533;K2&#65533;&#841;)&#65533;\7&#65533;u3er&#65533;`&#65533;&#65533;&#65533;Y~S_~^v&#65533;8&#65533;&#65533;&#856;&#65533;&#65533;W~&#969;&#65533;&~a.Gf&#65533;e2&#65533;&#854;[N9&#1807;1&#65533;V&#65533;$n&#65533;&#65533;x#&#65533;7&#65533;&#65533;'&#65533;:&#65533;i&#65533;&#65533;Zc(&#65533;&#65533;&#49699;&#65533;&#65533;6j#&#65533;&#65533;&#65533;&#35095;&#65533;&#65533;&#65533;o2&#65533;x&#65533;&#65533;&#65533;&#1640;c&#65533;&#65533;&#65533;&#65533;&#65533;&#65533;V&#65533;t&#65533;q&#65533;YNy&#1577;&#65533;&#65533;&#65533;&#65533;&#65533;S&#65533;&#65533;&#65533;&#65533;&#65533;;&#65533;&#65533;&#65533;N;&#65533;&#65533;+&#65533;&#931;&#65533;&#65533;.H&#65533;&#65533;@+&#65533;&#65533;&#65533;R[&#65533;&#65533;&#65533;b&#65533;&#65533;&#65533;&#65533;^{&#65533;<&#65533;SM3&#65533;&#1826;&#65533;Tx&#65533;&#65533;?&#65533;`&#65533;&#65533;&#65533;	+&#65533;&#65533;B+&#65533;Q&#65533;&#65533;&#65533;9&#65533;&#65533;A&#65533;&#65533;&#65533;J+&#65533;&#65533;&#65533;J+&#65533;&#65533;&#65533;Rx &#65533;&#65533;&#65533;F&#65533;T&#65533;&#65533;%&#65533;l2I$&#65533;&#65533;'&#65533;T&#65533;&#65533;/&#1676;&#65533;R}&#65533;&#65533;&#65533;&#65533;6&#65533;Ms&#65533;-&#65533;,bIt&#65533;H*&#65533;b)&#65533;&#65533;&#65533;P0&#65533;S{Ie&#65533;!&#65533; V"&#65533;&#65533;&#65533;0&#65533;p&#65533;7&#65533;&#65533;C0LC-&#65533;&#65533;&#65533;X&#65533;&#65533;Ud@tSDO&#65533;6&#65533;C=&#65533;!x&#65533;&#65533;\@&#65533;&#65533;f&#65533; &#65533;&#65533;4&#65533; &#65533;k<&#65533;&#14597;Yx&#65533;&#65533;.&#65533;&#65533;&#65533;&#65533;&#65533;(&#65533;&#65533;1j*iMr&#65533;%&#65533;l&#65533;&#65533;&#65533;&#65533;&#65533;&#65533;&#65533;9&#65533;&#65533;8&#65533;&#65533;&#1469;|&#1253;&#65533;&#65533;9/&#65533;;&#65533;&#65533;n&#65533;e&#65533;&#65533;[&#65533;N&#65533;&#179;&#65533;<b(-&#65533;_=&#65533;n&#65533;;&#60451;&#65533;v&#65533;&#65533;G_s&#65533;pS}&#65533;&#65533;gZ&#65533;&#1719;&#65533;&#65533;j0&#65533;V&#65533;k&#1987;&#65533;&#65533;&#65533;&#65533;&#65533;&#65533;}&#65533;&#65533;y_&#65533;g&#65533;cSY&#65533;M&#65533;&#65533;&#65533;&#217;Xe&#65533;&#65533;&#65533;H&#65533;&#65533;&#65533;&#1863;Lg&#65533;&#65533;&#65533;#r&#65533;&#65533;9&#65533;}dW@7&#334;em&#65533;&#65533;^&#65533;PT&#65533;&#65533;&#65533;|&#65533;a&#65533;mx&#65533;&#65533;&#65533;&#65533;O&#65533;I&#65533;&#65533;(7>&#65533;F&#65533;I&#65533;O&#65533;~f&#65533;&#65533;1!iH&#65533;&#134;&#65533;&#65533;&#65533;&#65533;&#65533;&#65533;'&#65533;&#65533;&#65533;D&#65533;3&#65533;&#65533;Z&#65533;* &#65533;=&#65533;&#65533;:&#65533;&#65533;&#65533;'&#65533;w&#65533;;<&#65533;hEx,&#65533;W&#65533;G<&#65533;&#65533;&#65533;&#65533;x&#65533;&#65533;&#65533;!hE&#65533;[j\#&#65533;&#65533;FxP&#65533;&#65533;&#65533;D"&#65533;00A@Bp &#65533;&#65533;&#65533;! &#65533;	R&#65533;&#65533;&#65533;&#65533;!(&#65533;	&#65533;P:&#65533;A
)`L1
S&#65533;&#65533;&#65533; &#65533;(2A&#65533;5@&#65533;O&#65533; &#65533;&#65533;>&#65533;&#65533;&#65533;&#65533;&:&#65533;	P|&#65533;&#65533; &#65533;(8&#65533;	Kt&#65533;(&#65533;&#65533;&#65533;k&#65533;&#65533;(&#65533;&#65533;&#65533;;L"&#65533;&#65533;&#65533;@&#65533;`&#65533;qk&#65533;&#65533;2 /&#65533;&#65533;&#65533;J&#65533;	LP&#65533;&#65533;&#65533;\A
\`&#65533;&#65533;7h&#65533;&#65533;95&#65533;&#65533;N&#65533;&#65533;^0&#65533;&#65533;&#65533;h&#65533;&#65533;@$@&#872;&#65533;3* 3&#65533;` a&#65533;&#65533;.&#65533;gL&#65533;&#65533;h&#65533;4l&#65533;&#65533;&#65533;]t&#65533;!&#65533;&#65533;3&#65533;B&#65533;&#65533;7&#65533;K&#65533;&#65533;&#65533;&#65533;E	9&#65533;&#65533;_&#65533;&#65533;&#65533;&#65533;&#65533;&#65533;&#65533;x&#65533;&#65533;D&#65533;m&#65533;t&#65533;&#65533;&#65533;&#65533;`&#65533;&#65533;&#65533;M&#1009;&#65533;&#65533;Pd&#65533;&#65533;9'&#65533;Q&#65533;&#65533;&#65533;A&#65533;c%K&#65533;&#65533;&#65533;=,T&#65533;z&#65533;.C&#65533;&#65533;:&#65533;W&#65533;&#65533;K)&#65533;&#65533;&#65533;W&#65533;A&#65533;R}&#65533;&#65533;r&#65533;'PQ}&#65533;&#1934;&#65533;j&#1467;2&#65533;JT&#65533;_&#65533;'&#65533;&#65533;2&#65533;&#65533;&#65533;]&#65533;V&#65533;&#65533;&#65533;:0=iz&#65533;y&#65533;&&#65533;`&#578;&#433;Q&#65533;&#65533;
&#65533;Ia&#65533;&#65533;.JgE&#1525;&#65533;&#65533;&#65533;p}&#46026;T&#65533;@Y&#65533;&#65533;j]me	&#65533;&#1655;&#65533;&#65533;8lm&#65533;p&#65533;&#65533;$)&#65533;&#65533;Ug&#65533;&#65533;t&#65533;&#65533;&#65533;&#65533;&#65533;@\<&#65533;<:F&#65533;!7&#65533;&#65533;&#65533;&#65533;\7B7&#65533;&#1181;.&#65533;&#65533;&#65533;T&#65533;AJB&#1689;&#65533;&#65533;&#65533;0p E0/EbeX&#65533;Pp3&#65533;!
6&#65533; 8&#65533;&#65533;D&#65533;&#65533;&#65533;&#65533;&*&#65533;?|&#65533;Jx&#65533;&#65533;&#65533;&#65533;=$"&#65533;&#65533;%86Z&#65533;b&#65533;&#65533; )J!
Lt&#65533;&#65533;&#65533;WK"l&#65533;&#65533;BY&#65533;@D&#65533;C&#65533;&#65533;.&#65533;&#65533;T&#65533;&#65533;n&#65533; N&#1026;&#65533;&#65533;9&#65533;&#65533;&#65533;2&#65533; &#65533;K3&#65533;j&#65533;&#65533;&#65533;&#65533;&#65533;J&#65533;&#65533;
&#65533;&#65533;&#65533;&&#551;&#65533;3 &#65533;
l&#65533;.&#65533; ,p&#65533;&#65533;&#65533;p0J&#65533;&#65533;&#1448;&#65533;oD&#65533;&#65533;I&#65533;&#65533;T&#65533;&#65533;&#65533;hY&#65533;Y&#738;&#65533;&#65533;&#65533;&#65533;&#65533;&#65533;2&#65533;&#65533;&#65533;&#65533;.e:&#65533;:JW&#65533;&#65533;t&#65533;&#65533;1c&#65533;K&#65533;ziLe&#65533;&#65533;^&#65533;&#65533;&#1781;Gw&#65533;`&#65533;;&#136;&#65533;OO&#65533;xd&#65533;&#65533;&#65533;&#65533;&#65533;.&#65533;
&#65533;2&#65533;)~db&#65533;&#65533;G8&#65533;&#65533;QGc#>&#65533;&7&#65533;&#65533;&#65533;&#65533;Hc^&#65533;&#65533;&#65533;&#65533;&#65533;il[&#65533;&#65533;&#65533;&#65533;&#65533;&#65533;&#65533;&#65533;P&#65533;?&#65533;!&#1089;&#65533;&#65533;;&#65533;&#65533;&#65533;&#65533;O&#65533;&#65533;=S&#65533;&#65533;&#65533;M&#793;`Q&#65533;&#65533;&#65533;Xo&#65533;&#65533;&#65533;&#65533;-J&#65533;&#65533;jj&#65533;&#65533;a&#65533;&#65533;&#65533;&#65533;&#65533;&#65533;&#65533;&#65533;&#65533;&#65533;&#65533;Mo&#65533;&#65533;70&#65533; &#65533;U&#65533;od&#65533;}v}&#65533;&#65533;&#65533;4&#65533;&#65533;	&#65533;&#65533;@G&#65533;&#65533;AE&#65533;*Yb&#65533;4&#65533;9&#65533; 4R7&#65533;"yt&#65533;aV&#65533;A&#65533;@&#65533;]N &#1824;_K
&#65533;&#65533;4h`&#65533;g&#65533; &#65533;`
T&#1537;	.  a&#65533;&#65533;&#65533;% &#65533;@&#65533;&#65533;G&#65533;&#65533;&#65533;!,!&#65533;&#65533;D%(A&#65533;Jx&#277;!&#65533;e)N&#65533;&#65533;Qt"&#65533;P&#65533;7&#1025;&#65533;&#65533;&#485;&#65533;&#65533;1*&#65533;&#65533;ZC|0&#65533;&#65533;E&#65533;&#65533;J&#65533;&#65533;&M&#65533;@j0&#65533;An &#65533;7\1&#1908;r&#65533;%y)`&#65533;\&#65533;Y&#65533;&#65533;Ei &#65533; Uc&#65533;&#65533;K&#65533;&#65533;@A-P&#65533;h &#65533;&#65533;&#65533;=4E&#65533;&#65533;,&#65533;&#65533;&#65533;FL*&#65533;&#944;&#65533; &#65533;wn&#65533;&#987;&#65533;&#65533;&#65533;&#65533;6&#65533;&#65533;&#65533;Bc&#65533;t&#65533;,%`&#65533;&#65533;S&#65533;&#65533;';&#65533;v&#65533;y&#65533;s&#65533;&#65533;&#65533;?&#1834;&#65533;&#65533;&#1817;&#65533;*g&#65533;{&#65533;&#65533;K&#65533;&#65533;&#65533;h&#65533;
&#65533;&#65533;&#65533;.&#65533;&#65533;w&#65533;&#44059;&#65533;&#17265;&#65533;&#65533;&#65533;&#65533;V&#65533;&#65533;&#65533;&#65533;&#65533;&#65533;&#65533;&#65533;PjJ&#65533;&#853;l&#65533;&#65533;U&#65533;,	&#65533;$&#65533;^&#65533;V&#65533;-&#65533;&#65533;D&#65533;tx&#65533; Z/&#65533;&#65533;&#65533;G90P&#65533;0Z|\XVX`&#65533;&#65533;Y&#65533;&#65533;&#65533; g`&#65533; `&#65533;@J&#65533;&#65533;&#65533;&#65533;&#65533;&#65533;&#65533;gag&#65533;&#65533;&#65533;`&#1696;&#65533;&#65533;`&#65533;lP&#65533;]&#65533;&#65533;&#65533;&#1429;8&#65533;&#65533;H&#65533;&#65533;:&#65533;pi&#65533;&#1091;<&#65533;&#65533;y&#65533;&#65533;&#65533;t&#65533;&#65533;=&#65533;&#65533;*&#65533;&#65533;D&#65533;(&#65533;&#65533;@&#65533;&#65533;;5&#65533;W&#65533;M&#65533;t,@(&#65533;D&#65533;,&#65533;&#65533;@&#65533;@
t@&#65533;&#65533;&#65533; <B#B&#65533;A&#65533;&#65533;&#65533;&#65533;lM&#65533;&#65533;#0&#65533;&#65533;5&#65533;HHX&#65533;&#65533;&#65533;*&#65533;)LX*&#65533;&#65533;5`&#65533;&#1095;7TC/&#65533;@
&#65533;&#65533;&#65533;@&#65533; _|&#65533;&#65533;&#844;&#65533;&#65533;&#65533;@@^;A&#1524;&#65533;\8#&#65533;\&#65533; PV&#65533;S&#65533;(&#65533;&#65533;|&#65533;X&#65533;&#65533;&#65533;p@&#65533;9@.`&#65533;&#65533;&#65533;M&#65533;h&#65533;&#65533;&#65533;&#65533;&#65533;3TOm&#65533;&#65533;Z&#65533;`&#65533;&#800;;&#65533;` e&#5471;&#65533;	&#65533;|(&#65533;&#65533;@&#65533;&#65533;K&#65533;`/&#65533;&#65533;&#65533;&#65533;G&#65533;&#65533;&#65533;&#65533;&#65533;&#65533;m&#65533;`&#65533;&#65533;X&#65533;:&#65533;&#65533;O&#65533;&#65533;&#1703;e&#65533;5&#65533;M&#65533;Q&#65533;&#1707;&#65533;q&#538;ly&#65533;&#65533;O&#65533;&#65533;Z&#65533;&#65533;&#65533;&#65533;&#65533;&#65533;&#65533;&#65533;&#65533;&#65533;&#65533;Jq&#65533;&#65533;&#65533;&#65533;@	m&#65533;$&#253;&#65533;L&#65533;&#811;&#65533;&#65533;~e&#65533;u&#65533;&#65533;&#1908;A&#65533;&#65533;&#65533;y[&#65533;a&#65533;b5&#65533;t(Q&#65533;@G&#65533;,&#65533;G&#65533;&#65533;&#65533;&#65533;&#65533;&#65533;&#65533;PI&#65533;`g5&#65533;h&#65533;&#65533;Y&&#2045;&#65533;Z6&#65533;&#65533;&#65533;&#65533;Z&#65533;&#65533;Z&#65533;&#65533;q&#65533;	&#65533;s&#65533;C&#65533;_<,&#65533;5AH&#65533;&#549;QajK<@C)&#65533;&#65533;&#65533;&#65533;&#65533;&#65533; 
&#65533;&#65533;7]&#65533;^&#65533;|&#1624;&#350;0 <@}&#65533;S&#65533;Q 4 	4&#65533; &#65533;&#65533;A\&#65533;L&#65533;d&#65533;&#65533;bb2u&#65533;&&#65533;R-U&#65533;)&#65533;B*&#65533;&#65533;&&#65533;B+0C8&#65533;&#65533;vP%7&#65533;&&#65533;x&#65533;A&#65533;&#65533;l&#65533;`&#65533;| .RS5v&#65533;0
&#65533; &#65533;&#65533;&#13927;(Y&#1052;&#65533;@&#65533;|&#65533;&#65533;&#65533;@&#65533;x &#65533;q'V&#65533; 
&#65533;&#65533;&#65533;&#65533;&#65533;g&#65533;^&#1764;^D &#65533;&#65533;&#65533;&#65533;&#65533;p@4&#65533; &#65533;%&#65533;&#65533;&#65533;H&#65533;&#65533;Y._&#65533;&#1352;&#65533;5&#65533;o&#65533;P&#65533;&#65533;n&#65533;h&#65533;U&#65533;&#65533;%&#65533;&#65533;)SZ&#65533;L&#340;&#65533;&#65533; t&#65533;b=Z^&#65533;&#65533;%$J&#65533;&#65533;e&#65533;7&#65533;
&#65533;&#65533;&#65533;&#65533;dG&#65533;&#65533;&#65533;_&#65533;Zu&#65533;r&#65533;Wy&#65533;K0&#1060; Y&#65533;U&#65533;`&#65533;:&#65533;&#65533;&#65533;
&#65533;X`&#65533;&#65533;
_&#65533;c&#65533;`/)&#65533;&#65533;t&#65533;@&#65533;&#65533;	&#65533;N|&#65533;&#65533;>&#65533;&#65533;R&#65533;&#65533;C&#65533;i&#65533;2ia=&#65533;&#65533;	&#65533;,$~VXvVf&#65533;&#65533;i&#65533;&#1435;&#1096;f}&#65533;&#65533;&#65533;&#65533;&#65533;&#65533;j&#1945;&#65533;&#65533;Y&#65533;Q&#1865;&#65533;&#65533;#&#65533;Ta&#65533;&#194;<bj&#65533;9W&#65533;&#65533;&#65533;Y&#65533;a"&#65533;=&#771;;&#65533;&#65533;5&#65533;A&#65533;&#65533;p&#65533;&#65533;&#65533;a&#65533;&#65533;i&4 p &#65533;&#65533;&#65533;&#65533;  &#65533;&#65533;x&#65533;X&#65533;H@ &#65533;&#65533; &#65533;&#65533;&#65533;&#769;&#65533;&#65533;&#65533;&#65533;@A&#65533;Ed&#65533;<BQ&#65533;$X&#65533;&|&#65533;(&#65533;B&#65533;RX)8*&#65533;&#65533;'&#65533;&#65533;1t&#65533;9&#65533;CN&#65533;6&#65533;&#65533;O0&#65533; &#65533;&#65533;&#65533;}~@&#65533;&#600;&#65533;,&#65533;&#65533;&#65533;@&#65533;&#65533;&#65533;&#65533;&#65533;&#65533;&#65533;(&#65533;&#65533;X&#65533;&#65533;&#65533;M`&#65533;'&#65533;&#65533;&#65533;T@&#65533;Y &#65533;'&#65533;uE|f&#65533;&#65533;&#65533;&#65533;(&#65533;@@&#65533; &#65533;a\&#65533;&#65533;~&#65533;^X&#65533;&#65533;@&#65533;A+4C5&#65533;&#543;&#65533;Yi	j[y&#416;V
&#65533;2&#65533;=Ri&#65533;&#65533;YQ&#65533;&#65533;&#65533;|&#65533;&#65533;&#65533; c&#65533;&#65533;&#65533;&#65533;&#65533;@Vs&#65533;U&#65533;   &#65533;&#65533;&#65533;iu&#65533;&#65533;SQd&#65533;J&#65533;q\F.O&#65533;<UJ&#65533;&#65533;&#19261;$&#65533;!&#65533;&#65533;&#65533;$&#65533;8a&#65533;	&#65533;&#65533;&#65533;&#65533;)[&#65533;DV&#65533;TI&#65533;&#65533;&#65533;O&#65533;&#65533;&#65533;Z&#65533;[&#65533;&#65533;m[zp&#65533;} &#65533;O)&#65533;&#65533;&#65533;Ht<&#65533;&#65533;@&#65533;Q&#65533;&#65533;|0&#65533;&#65533;&#65533;&#65533;&#65533;b-O&#65533;&#65533;&#65533;&#65533;P&#65533; \&#65533;rV	&#65533;&#65533;_&#65533;e&#65533;&#65533;&#36805;T&#65533;&#667;&#65533;&#65533;&#65533;.&#65533;zT&#65533;&#65533;&#65533;&#65533;&#65533;&#65533;&#65533;&#65533;r&#65533;&#65533;&#65533;&#65533;G:&#65533;&#229;f&#43406;&#65533;`~&#65533;=|\&#1626;&#65533;&#65533;:K&#65533;H/&#65533;&#65533;&#65533;u\&#65533;t&#65533;C<H&#65533;*h&#65533;#&#65533;&#65533;&#1792;&#65533;&#65533;,&#65533;&#65533;&#65533;LYA&#65533;&#65533;L&#65533;,&#65533;h&#65533;D&#65533;&#65533; 8@&#65533;N&#65533;2@@&#65533;@p&#65533;&#65533;&#65533;&#65533;&#65533;A&#65533;x4&#65533;&#65533;&#65533;&#65533;8&#65533;$L$H&#65533;%p&#65533;+&#65533;&#65533;&#1490;&#65533;m&#65533;(&#65533;&#65533;3&#65533;&#65533;&#65533;&#1556;L}&#65533;3|&#65533;&#65533;A%&#65533;&#65533;@
L&#65533;&#65533;e&#65533;@&#65533;X&#65533;&#65533;'&#65533; &#65533;S<&#65533;&#65533;&#65533;z&#65533;y&#65533;S<&#65533;&#65533;&#65533;A&#65533;&#1793;j'&#65533;H&#522;&#65533;&#65533;&#65533;D@@@&#41318;D &#65533;+a4&#65533;&#65533;&#65533;&#65533;&#65533;@&#65533;&#65533;#&#65533;4&#65533;%&#65533;&#65533;&#65533;k&#65533;&#65533;EU&#65533;4<&#65533;3P&#65533;WC44&#65533;&#65533;&#65533;&#65533;&#65533;FHm&#65533;/_&#65533;m&#65533;.[&#65533;^&#65533;&#65533;Y&#65533;u&#2026;2&#65533;&#654;P&#65533;&#65533;&#65533;~$&#65533;&#65533;Q9&#65533;%SU&#65533;I&#65533;&#65533;\&#65533;Vq&#65533;&#65533;&#65533;&#65533;
&#65533;&#1782;&#65533;q&#65533;&#685;&#65533;N`)&#65533;$r&#1109;L&#65533;&#65533;&#65533;&#65533;&#65533;&#65533;&#65533;&#65533;2:r&#65533;&#65533;	`&#65533;)&#65533;u&#65533;>V&#65533;?&#65533;i&#65533;
$&#65533;&#65533;%&#65533;}&#65533;1&#65533;i9&#65533;&#65533;O&#65533;&#65533;&#42334;&#52001;&#65533;;&#65533;n&#65533;<b3;n&#65533;&#65533;|&#65533;&#65533;d&#65533;
&#65533;&#65533;&#65533;$&#65533;&#65533;&#65533;&#65533;s&#65533;%!6&#65533;j)r&#65533;V&#65533;Y&#65533;f/&#65533;rj&#65533;x*&#65533;&#65533;&#65533;&#65533;&#65533;$&#65533;&#65533;&#65533;;&#65533;@W&#65533;; &#65533;&#65533;qq&#65533;B'&#65533;R<pC*&#65533;K&#65533;y&#65533;&#65533;d&#65533; &#65533;&#65533;&#65533; ^&#65533;=@@` @dA&#65533;&#65533;@&#65533;&#65533;+&#65533;5@&#65533;&#65533;8&#65533;&#65533; &#65533;B"&#65533;@Rp&#65533;(&#65533;&#65533;&#65533;8&#65533;$8&b&#65533;&#65533;&#65533;W(L&#1593;&#65533;B.d&#65533;S9Q&#65533;&#65533;7&#65533;&&#65533;,)&#65533;&#65533;&#65533;@&#65533;4&#65533;A&#65533;&#65533;R&#65533;Lf&#65533;*Y&#65533;&#65533; "&#65533;@&#65533;uELc_{&#65533;&#65533;&#65533;`@tY_&#65533;&#65533;^h&&#65533;&#65533;&#65533;&#65533;&#65533;.&#65533;&#65533;&#65533;SSM>1 &#65533;&#65533;d&#65533;1H&#233;&#1059;&#65533;&#65533;F4$&#65533;2H&#65533;8&#65533;10Ck&#65533;f-j&#65533;&#659;j&#65533;&#65533;&#65533;C&#65533;&#65533;&#65533;I&#1751;<&#65533;Bj&#65533;&#65533;&#65533;&#65533;&#65533;h-&#65533;&#65533;&#65533;&#65533;&#65533;&#65533;N&#65533;d&#65533;&#65533;&#65533;&#65533;?&#65533;&#65533;<h&#65533;&#65533;&#65533;&#65533;&#65533;&#65533;Bf&#65533;&#65533;&#65533;dq&#65533;&#65533;&#65533;&#65533;&#65533;Bw&#65533;b-&#65533;&#65533;GA&#65533;	t&#65533;v&#65533;L~&#65533;&#65533;&#65533;w^F&#65533;&#65533;~	^[&#30889;K0&#65533;&#65533;P&#65533;q[s&#65533;&#474;&#65533;R&#65533;&#65533;&#65533;&#65533;L&#65533;s&#65533;j&#65533;&#65533;&#839;OA&#65533;8&#65533;&#65533;&#65533;&#644;&#2022;H&#65533;i&#976;&#65533;&#65533;NZ&#65533;&#65533;&#65533;Z&#65533;&#65533;[I&#65533;&#1070;&#65533;(m&#65533;&#65533;&#65533;Fax&#65533;U8jpxIyx&#65533;&#65533;&#65533;&#65533;&#1974;&#65533;&#65533;&#65533;R&#65533;&#65533;:&#65533;=k*&#65533;N&#65533;&#65533;O&#65533;&#65533;&#65533;&#65533;&#65533;&#65533;Ej!&#65533; &#1001;)r&#65533;&#65533;	&#65533;&#65533;8&#65533;&#65533;9&#65533;&#65533;J&#65533;&#65533;a!&#65533;&#1464;}&#65533;+&#65533;&#65533;d&#65533;&#65533;X<&#65533;&#65533;&#65533;3m&#65533;&#65533;08&#65533;$ &#65533;&#65533;p&#65533;&#65533;W	` &#65533;8 bFL&#65533;&#65533;T@&#65533;&#65533;&#65533;A(# &#65533; &#65533;&#65533;@ A(&#65533;&#65533;!H&#65533;&#65533;MBS&#65533;L(&#65533;-&#65533;&#65533;)&#65533;B1&#65533;&#229;&#899;&#65533;8Q:p1|&#65533;&#65533;&#65533;&#65533;@JCq&#65533;Q&#65533;&#65533;}9&#65533; &#65533;&#65533;&#65533;,&#65533;&#65533;[&#65533;ST&#65533;	&#65533;	&#65533;&#65533;&#1112;5&#65533;'&#65533;Td wv@4&#65533;< #&#65533;H&#65533;&#65533;&#65533;E&#313;X &#65533;ME&#65533;&#65533;/(B0H&#239;&#65533;&#65533;&#65533;&#65533;4&#65533;1g&#65533;&#65533;48&#65533;f&#65533;&#65533;Q&#65533;&#65533;&#65533;&#65533;&#65533;PW&#65533;&#65533;V&#65533;&#65533;$`&#65533;bIn&#65533;'P&#65533;&#65533;w&#65533;LT	&#65533;VP&#65533;&#65533;&#65533;&#65533;&#65533;&#65533;&#65533;&#65533;&#1556;:D&#1104;&#65533;&#1988;T&#65533;&#65533;i&#65533;(K<0OW}&#65533;&#65533;J&#65533;&#65533;D~&#1038;&#65533;&#65533;&#65533;&#65533;n&#1513;Bf&#65533;vO&#65533;&#65533;&#65533;6&#65533;3a&#65533;&#65533;&#65533;&#65533;&#65533;&#65533;&#65533;&#65533;&#65533;.&#65533;@&#65533;w&#65533;&#65533;w&#65533;&#65533;z&#65533;v&#65533;$&#65533;&#65533;i&#65533;&#65533;<&#65533;&#65533;&#1753;(2&#65533;0&#65533;y&#65533;&#65533;&#65533;&#65533;&#65533;842&#65533;D&#65533;L6&#65533;qLV&#65533;&#65533;&#65533;&#65533;&#65533;i]&#65533;&#65533;&#1010;ke&#65533;&#65533;~&#65533;&#65533;k}&#65533;s&#65533;	&#65533;=mh&#65533;&#950;%Z&#65533;}&#65533;&#65533;nI7&#65533;&#65533;&#664;&#65533;C:&#65533;&#65533;&#65533;4&#65533;&#65533;&#65533;AK&#65533;&#65533;&#65533;&#65533;Q&#65533;
&#65533;&#65533;8K&#65533;,t-O&#65533;cQ;&#65533;;yW&#65533;&#65533;&#65533;&#65533;K&#65533;&#65533;&#65533;
&#65533;&#704;,9&#835;&#3537;=&#65533;&#65533;1&#65533;&#65533; \&#65533;x&#65533;&#65533;	8&#65533;&#65533;Q@&#65533;&#65533;&#65533;&#1585;&&#65533;p X&#65533;tx&#65533;(@&#65533;G&#65533;0&#65533;=1&#65533;L&#65533;, X&#65533;&#65533;&#65533;&#65533;A"H&#65533;$4&#65533; &#65533;AX&#65533;&#65533;&#65533; &#65533;&#65533;#D&#65533;9X&#65533;&#65533;'&#65533;B&#65533;&#65533;1hC&#65533;&#65533;&#381;;&#65533;&#65533;2&#65533;&#65533;2&#65533;&#65533;u&#65533;&#65533;u+&#65533;&#65533;,&#65533;&#65533; &#65533;&#65533;z&#65533;#{&#65533;+R&#65533;0ApD&#65533;,l&#65533;`!BD	4d&#65533;@A&#65533;
:h&#65533;p&#65533;&#65533;&#65533;#'X&#65533;&#65533;&#65533;cH>&#65533; &#65533;A&#65533;.T&#65533;&#65533;&#65533;0j&#1646;Y&#198;&#65533;&#1717;l&#1578;5z&#65533;&#65533;5&#65533;&#1364;.&#65533;&#65533;&#65533;&#65533;QkC&#65533;2
&#65533;&#65533;&#992;<}r&#342;M[&#1584;&#1786;u&#1782;&#65533;[Z&#65533;&#65533;&#65533;&#65533;&#65533;V\\&#65533;&#65533;&#661;'7n&#65533;8&#65533;n&#65533;&#65533;&#65533;&#65533;&#65533;&#65533;&#65533;&#65533;&#65533;&#65533;&#23949;&#65533;Z&#331;&#65533;m&#65533;2]s&#65533;&#65533;UN&#65533;.:u&#65533;8&#203;'O&#65533;z&#65533;G&#65533;3&#65533;&#65533;&#65533;={&#65533;T&#1507;Go&#65533;<&#65533;&#65533;h&#65533;s&#1486;&#65533;:&#791;&#1245;&#65533;[&#65533;&#65533;8pm&#65533;&#65533;&#65533;p&#65533;&#65533;&#527;#W&#65533;&#65533;/8&#65533;&#851;&#65533;&#65533;r^&#65533;&#65533;#&#65533;#7&#65533;&#65533;o&#65533;&#65533;&#599;3w&#65533;&#666;&#1375;3G&#65533;\&#1915;&#65533;&#65533;&#65533;&#65533;&#65533;&#65533;&#1479;G/&#65533;&#65533;8&#65533;&#65533;&#65533;k&#65533;&#65533;&#65533;&#65533;;q&#65533;&#65533;+&#65533;&#65533;&#65533;&#65533;&#65533;&#65533;&#65533;&#65533;&#65533;.-&#65533;&#65533;&#65533;0&#312;&#65533;f(&#65533;&#65533;&#65533;&&#65533;&#65533;&#65533;&#65533;'&#65533;x&#65533;
&#65533;&#65533;&#65533;&#65533;&#65533;E&#65533;)k&#65533;&#65533;q&#65533;m&#65533;j&#65533;&#65533;&#65533;&#65533;&#65533;o&#1329;Fw&#65533;&#65533;#&#65533;&#65533;1&#65533;s&#65533;F&#65533;&#65533;&#65533;&#65533;&#65533;)&#65533;<&#65533;n&#65533;&#65533;&#65533;&#65533;yG&#65533;y&#65533;Y&#65533;&#65533;{N;M&#65533;R#&#65533;M2]&#1269;&#65533;^&#65533;&#65533;&#65533;y&#25895;6&#65533;&#65533;&#65533;&#65533;&#65533;wl&#65533;-&#65533;u&#65533;&#65533;3utK&#65533;&#65533;(K&#65533;&#65533;Fm&#65533;&#65533;D&#65533;&#65533;w<S&#65533;1&#65533;4S5N&#65533;<3pV#d&#65533;U^H&#65533;&#65533;P&#65533;&#65533;
"x&#65533;	"X` &#65533;&#65533;,&#65533;H&#65533;4X@&#65533;"&#65533;&#65533;V&#65533;(&#65533; h WJ&#65533;D"y&#65533;C&#65533;&#65533;b	"&#65533;r@&#65533;>&#65533;d&#65533;J.Y7M6&#65533;$RF!&#65533;W&#65533;I&#65533;g&#65533;QG&#65533;z&#65533;i&#65533;Z &#65533;&#65533;&#65533;&#65533;8&#65533;.&#65533;5&#65533;&#65533;\&#65533;&#65533;\&#65533;&#4428;5&#65533;xcN&#65533;H(Np&#65533;R(&#65533;8&#65533;&#65533;(\N&#65533;c)&#65533;&#65533;&#65533;&#65533;0&#65533;&#65533;&#65533;RZX&#65533;	.&#65533;@6p&#65533;6&#65533;&#65533;	6&#65533;&#65533;U&#65533;i&#65533;&#65533;&&#65533;2&#65533;&#490;&#65533;&#586;F&#65533;&#65533;l&#65533;&#65533;^&#65533;1F&#65533;e&#65533;r,n&#65533;V[K&#65533;&#65533;z&#760;&#65533;&#65533;z&#65533;/&#65533;&#65533;K&#65533;&#65533;&#65533;[99l&#65533;o&#65533;n&#65533;&#65533;&#65533;&#65533;;&#65533;&#65533;
&#65533;&#65533;<&#65533;&#1081;L&#65533;v&#65533;&#65533;&#65533;39IC&#65533;1Q&#65533;g4&#65533;f&#65533;,x&#65533;lG&#65533;&#65533;&#65533;a&#65533;2&#65533;O8&#65533;&#65533;k&#1903;&#65533;&#65533;&#65533;+&#65533;&#65533;a,v&#65533;&#65533;]&#65533;&#65533;V&#65533;&#65533;&#65533;&#65533;{&#65533;&#65533;&#65533;T&#65533;&#65533;uz&#65533;<&#65533;X&#65533;&#65533;>&#65533;&#221;&#65533;&#65533;&#65533;[/&#65533;$G&#65533;&#65533;&#65533;&#65533;n&#65533;&#65533;T&#65533;&#1020;&#65533;&#65533;&#65533;&#65533;&#65533;&#65533;o&#65533;&#65533;&#65533;~o&#65533;6K&#65533;&#65533;*l&#65533;&#65533;2&#65533;&#65533;&#65533;&#65533;&#65533;F&#65533;&#65533;&#65533;V4@&#65533;a&#65533;+&#50829;&#65533;&#65533;#&&#65533;-&#65533;bk &#1582;A&#65533;xm&#65533;&#65533;`R"&#65533;5&#65533;YI,$&#65533;&#65533;&#65533;&#65533;q&#65533;&#65533;p<B&#65533;&#65533;&#65533;#M1&#65533;ih8&#1588;&#65533;s&#65533;&#65533;&#65533;u&#65533;&#65533;&#65533;&#65533;&#717;u&#65533;<&#65533;d&#65533;2IT&#65533;{$&#65533;D'&&#65533;=&#65533;I&#65533;&#65533;&#65533;&#65533;&#65533;M&#65533;R&#65533;&#65533;&#65533;[&#65533;.r&#65533;&#65533;@f t&#65533;"8&#65533;	6&#65533;=&#65533;a&#65533;@I\&#65533;&#65533;%&#65533;&#65533;+&#65533;@&#65533;*&#65533;0&#65533;U@8 &#65533;&#65533;  &#65533;&#65533;
&#65533;&#65533;&#65533;E4&#65533;&#65533;8&#65533;&#65533;K&#65533;K?&#65533;!&#65533;IP&#65533;&#65533;&#65533;&#65533;%4&#65533;	&#65533;Q&#65533;&#65533;&#65533; &#65533;(\!W&#65533;&#65533;p6&#129;&#65533;q&#65533;"H &#65533;&#65533;&#65533;&#65533;
P &#65533;&#1685;&#65533;@&#65533;&#65533;bS&#65533;&#65533;X&#65533;&#65533;b&#65533;&#65533; kA
&#65533;<@&#362;&#65533;&#65533;T&#65533;
&#817;&#65533;&#65533;&#65533;0&#65533;&#65533;&#65533;&#65533;&#65533;&#65533;.&#65533;&#65533;S!&#65533; >&#65533;A#&#65533;&#65533;`&#65533;&#65533;r&#65533;&#65533;d&#65533;+I&#65533;JT&#65533;&#65533;&#65533;u&#65533;*,(O&#65533;&#65533;84K&#65533;&#65533;&#65533; C&#65533;&#65533;z&#65533;&#1796;C&#65533;&#65533;0&#65533;&#65533;(&#65533;&#65533;C&#65533;&#65533;&#65533;M&#65533;&#65533;&#65533;&#65533;8)Zq&#65533;&#65533;&#65533;3U&#65533;4&#65533;FM&#65533;{&#860;<:&#65533;&#65533;&&#65533;&#65533;G;t&#65533;&#65533;&#65533;	R&#65533;&#65533;d!sx&#65533;7&#65533;Sj&#1878;J&#65533;&#65533;&#65533;&#65533;Aj&#65533;S&#65533;c&#65533;&#65533;&#65533;&#65533;&#65533;2&#65533;&#65533;X&#65533;Z&#1458;R&#65533;&#65533;&#65533;J&#65533;}&#65533;Z&#65533;&#65533;58&#65533;&#65533;&#65533;v
D&#65533;&#65533;&#65533;&#65533;>(\&#65533;{&#65533;&#65533;F&#65533;&#65533;Q&#65533;&#65533;_&#65533;*&#65533;	BK&#1870;&#65533;&#65533;Q&#65533;j&#625;j!7&#65533;&#65533;+]VU&#65533;X&#65533;W&#65533;&#65533;&#65533;&#65533;_Qg&#65533;&#65533;&#65533;(If&#65533;j&#65533;&#1173;&#65533;~&#65533;&#65533;&#65533;e-&#65533;&#902;#&#65533;H(R!bHD&#65533;&#65533;&#65533;&#65533;e&#1585;&#65533;&#65533;&#1641;L2<&#65533;j8W&#65533;&#65533;&&#65533;&#65533;	&#1893;t&#65533;S&#65533;&#65533;P&#65533;
&#1312;&#65533;($>q&#65533;l]&#65533;&#65533;C^&#65533;&#65533;G&#65533;E4T&#65533;,U&#65533;9&#65533;&#1286;&#65533;&#65533;i&#65533;T#I&#65533;!Xs&#65533;
&#65533;&#65533;X %&#65533;&#65533;FxY&#65533;&#65533; 4&#65533;AJ&#65533;d&#65533;#@&#65533;I2 r&#65533;	0&#65533;&#65533; &#65533;`&#65533;$ &#65533;"&#65533; &#65533;<&#65533;lp&#65533;2&#65533;!&#65533;%(I&#65533;	O&#65533;B9FE*Z&#1098;TT&#65533;i&#65533;C"X&#65533;m&#65533;&#65533;<A&#65533;$&#65533;d
d&#65533;&#65533; $&#65533;&#65533;&#65533; -x&#406;&#65533;LxLXF&#65533;	N&#65533;-&#65533;&#65533;&#65533; &#65533;2 &#256;^(&#65533;p&#65533;&#65533; a&#65533;&#65533; F`&#65533;Nt&#65533;1&#65533;X	X&#65533;J Tp&#65533;1&#65533;&#1101;&#1442;6&#65533;=&#586;&#65533;&#65533;V&#65533;r&#65533;&#65533;&#65533;&#65533;&#65533;i&#65533;&#65533;&#65533;&#65533;6m&#65533;&#65533;lY&#65533;B&#65533;&#65533;@ns+N&#65533;&#65533;T_g&#65533;z&#65533;&#65533;&#65533;q&#65533;&#65533;&#65533;5.&#65533;&#65533;up&#65533;X_'.<&#65533;i&#65533;f&#65533;&#65533;S4&#65533;&#65533;r3&#65533;&#350;&#65533;&#65533;&#65533;&#65533;!;&#65533;&#65533;jk&#65533;&#65533;&#65533;s&#65533;&#65533;&#65533;&#65533;&#65533;(
&#65533;@,&#65533;&#65533;SUr#&#65533;&#65533;]/L&#65533;&#65533;nwOJ&#65533;&#65533;&#65533;S&#65533;&#65533;&#65533;	q&#65533;=&#65533;+&#65533;&#65533;vW&#65533;&#65533;&#65533;&#65533;=u&#65533;*W&#65533;&#65533;&#65533;&#65533;&#1098;&#65533;5&#65533;&#65533;
&#65533;&#65533;&#65533;d&#65533;xamW&#715;&#65533;&#65533;&#1646;&#65533;&#65533;S&#65533;Z&#65533;&#65533;6&#65533;v&#65533;&#65533;
&#65533;&#65533;:&#65533;?&#65533;4 ,Q&#65533;6=&#65533;&#65533;&#65533;&#65533;&#24021;y&#65533;tk&#65533;&#65533;&#65533;&#65533;&#65533;&#65533;&#65533;S&#65533;&#65533;N&#65533;6,k&#65533;ec&#65533;&z&#632;&#65533;&#65533;)k&#65533;&#65533;S&#65533;46u&#65533;a&#65533;:&#1312;&#65533;&#65533;R>$&#65533;z&#1869;&#65533;&#65533;~&#65533;&#65533;&#65533;&#65533;x!N^&#1948;#&#65533;fT&#65533;&#65533;$&#65533;&#65533;&#65533;&#65533;5n&#65533;&#65533;&#1745;=ws&#65533;?&#65533;Xp&#65533;&#65533;&#65533;&#65533;&#65533;G&#65533;&#65533;` Ik&#65533;&#65533;&#65533;>P&#65533;&#65533;%&#364;&#65533;
L&#65533;&#65533;&#65533;8
8&#65533;&#65533;&#65533;&#65533;	&#65533;@iH&#65533;#&#65533;p&#65533;&#65533;7&#65533;A&#65533;p&#65533;9,"&#65533;&#65533;D%Di&#65533;Lt&#65533;7^E&#65533;Y&#65533;
&#2023;c &#65533;&#65533;I&#65533;&#65533;Kp&#65533;0&#65533;&#65533;	 Z&#65533;&#65533;&#65533;pFp&#65533;3~Y&#65533;-`&#65533;5&#65533;&#65533;&#65533;';&#65533;	BP&#65533;&#65533;&#1100;&&#65533;@&#65533;e&#65533;5&#65533;ag&#65533;D) &#65533;9&#65533;&#65533;
I&#65533;&#65533;J O4&#65533;&#65533;&#65533;&#65533;&#65533;>&#65533;#$&#65533;&#65533;%:`@&#65533;	A&#65533;&#65533;V&#65533;&#65533;lnc&#65533;lP&#65533;&#65533;$m&#65533;~&#65533;&#65533;P$+&#1158;C&#65533;g9F&#65533;:&#65533;&#65533;6j0C;P0&#65533;&#65533;g/&#65533;gn&#65533;&#65533;&#65533;|&#65533;w}&#65533;&#65533;. d?&#65533;&#65533;&#65533;"&#1562;&#65533;r&#65533;&#568;@&#197;.&#65533;L:es&#65533;&#761;b&#65533;&#65533;&#65533;5&#65533;&#65533;&#65533;&#65533;tpc&#65533;&#65533;v&#65533;q&#65533;&#65533;&#65533;&#65533;&#65533;J&#65533;&#65533;c&#65533;&#65533;-&#65533;&#65533;&#65533;&#65533;&#65533;&#65533;&#1034;&#65533;m
K&#65533;3|H7&#65533;&#65533;
'#&#65533;&#65533;0&#65533;&#65533;AjM&#65533;&#65533;c2&#65533;&#65533;&#65533;&#65533;H=&#65533;&#65533;&#65533;lcr&#65533;O&#65533;&#65533;6,%
'&#65533;OD7N&#65533;E&#65533;&#65533;&#65533;P0&#65533;&#65533;&#17417;&#65533;
:G0N&#65533;zbM&#65533;&#65533;d&#65533;&#65533;&#65533;&#65533;B&#65533;6k&#65533;&#65533;&#65533;J(&#65533;&#65533;N&#65533;.p&#65533; &#65533;c&#65533;&#21924;jx&#65533;&#65533;h&#65533;&#65533;fJ>&#65533;~&#65533;m&#65533;&#65533;&#65533;&#65533;&#65533;&#1676;&#65533;O<CL&#65533;N&#65533;ZcLR#&#65533;v&#65533;&#65533;n&#65533;&#65533;&#65533;m&#65533; &#65533;&#65533;&#65533;&#65533;&#65533;&#65533;&#65533;&#1760;&#65533;&#65533;q\*=&#65533;&#1135;&#65533;&#65533;Q&#65533;(q
;&#65533;&#65533;6&#65533;&#65533;O&#65533;&#65533;N&#801;&#65533;T`&#65533;J &#65533;V&#65533;&#12226;#:&#65533;&#65533;&#65533;&#65533;&#65533;)!^"N@N&#65533;&#65533;
"iNne&#65533;&#65533;X&&#65533;&#65533;&#65533;&#65533;&#65533;D&#65533;L&#65533;bl&#65533;
!&#65533;:a0A]4&#65533;p&#65533;D&#65533;v/P&#65533;Tah p@&#65533; J&#65533;&#65533;f"V&#65533;L OXbT&#65533;d,&#65533;&#65533;&#65533;&#65533;dT@c`&#65533;6&#65533;&#65533;&#65533; O&$&#65533;b&#65533;&#1178;>&#65533;n&#65533;d&#65533;0&#65533;&#65533;&#65533;&#65533;&#65533;la>&#65533;&#65533;`
f  W&@&#65533;i L> &#65533;D&#65533;&#65533;+8&#65533;&#65533; &#65533;&#65533;zB&#65533;*J8&#65533;1&#65533;dl*G~NDB0&#65533;&#65533;@*j&#1454;&#65533;/,j&#65533;V&#65533;&#65533;&#65533;n&#65533;p.&#65533;c?&#65533;&#65533;GO&#65533;BXj@&#65533;&#65533;5&#65533;#2|&#65533;<&#65533;c&#65533;&#65533;&#65533;r&#65533;&#65533;N&#65533;p&#65533;Vc&#65533;^&#65533;M&#65533;N&#65533;6&#65533;&#65533;&#65533;&#65533;&#65533; &#65533;7&#65533;&#65533; &#65533;&#65533;&#65533;|&#931;.&#65533;-&#65533;H&#65533;
n7&#65533;&#1997;R&#65533;&#65533;}
P &#65533;&#65533;&&#65533;&#65533;eQ&#65533;&#65533;P&#4648;&#65533;&#1968;RX&#65533;	&#65533;&#65533;&#65533;.LB&#65533;3&#65533;&#65533;&#65533;
N&#65533;&#65533;&#65533;&#65533;k&#65533;&#65533;*&#65533;&#65533;B&#10915;&#65533;#{&#65533;&#1988;&#65533;C&#1446;F*~H&#65533;&#65533;J&#65533;~"&#65533;~&#65533;!E(4&#65533;$&#65533;J,1&#65533;2K&#65533;BBDC7&#65533;]l&#65533;&#161;4&#65533;J$&#65533;&#65533;F&#65533;&#65533;&#65533;@&#65533;&#65533;e&#65533;&#65533;&#65533;e&#65533;&#65533;X&#65533;&#65533;&#65533;K6&#65533;&#65533;&#65533;'e&#65533;&#65533;te&#65533;`&#65533;&#65533;&#65533;q&#65533;&#65533;&#65533;\
&#65533;&#65533;&#65533;pQ&#65533;JP&#65533;k6&#65533;tW4&#65533;&#65533;&#65533; 8 P&#65533;&#65533;&#65533;I&#1672;&#65533;8&#65533;&#65533;&#65533;RM&#1492;F&#65533;M&#65533;t \ L&#65533;&#65533;a*&#65533;&#65533;,&#65533;, &#65533;f`&#65533;&#65533;&#65533;P@L@&#65533;&#65533;@&#65533;pO.6!%s&#65533;%SAP&#65533;P&#65533;^&#65533;A&#65533;&#65533;!&#65533;i#4&#65533;#&#65533;f&#65533;Rl%&#65533;&#65533;&#65533;4!	m&#65533;&#65533;)&#65533;r&#65533;&#65533;*K&#65533;*&#65533;&#65533;b^&#65533;&#65533;&#65533;&#65533; &#65533;A&#65533;&#65533;z&#65533;&#65533;A&#65533;&#65533;A&#65533;a&#65533;&#65533;&#65533;&#65533;&#65533;B&#65533;&&#65533;!&&#65533;V" " &#65533;.B&&#65533;R &#660; x n&#65533;&#65533;8D&#65533;B&#65533;&#65533;?&#1313;
&#65533;&#65533;&#65533;&#65533;h*J&#65533;&#65533;&#65533;C&#65533;'1&#65533;&#65533;&#65533;b&#65533;_&#65533;&#65533;X0&#65533;&#16810;&#65533;B|'&#65533;&#65533;4K&#65533;;PS@'&#65533;&#65533;&#65533;5W&#681;&#65533;3%g&#65533;&#65533;&#1062;0'7&#65533;!5>Vw
&#65533;\cN&#65533;&#65533;&#44334;&#65533;&#65533;:&#65533;&#65533;&#65533;S=&#65533;&#65533;&#65533;sy&#65533;&#65533;&#65533;&#65533;:&#65533;&#65533;&#65533;&#65533;&#65533;&#65533;Kt<#
&#65533;&#65533;&#65533;&#65533;?&#65533;&#65533;6*e&#65533;Q&#65533;nc&#65533;h&#65533;NDjIC4V&#65533;&#65533;&#65533;&#65533;N&#65533;h&#65533;T?&#65533;kR&#65533;&#65533;e&#65533;'&#65533;\PAzAT|T&#65533;o&#65533;_&#65533;B&#65533;m#k&#65533;~0&#65533;&#65533;&#65533;&#65533;n&#65533;b~*+&#65533;&#65533;F&#65533;ps&#1206;&#65533;&#65533;&#65533;.A&#65533;m&#65533;c&#65533;Xm&#330;&#65533;&#65533;<&#65533;&#65533;&#65533;0	&#65533;D4n
&#65533;&#65533;&#65533;3?Y&#65533;&#65533;?e&#65533;&#65533;&#65533;&#65533;&#65533;&#65533;&#65533;&#1820;&#65533;e&#65533;&#65533;Msnrz&#65533;N@a@&#65533;&#65533;&#65533;42>@T!/S &#65533;~&#65533;wW@xW`&#65533;^@&#65533;\&#65533;&#65533;&#65533;&#65533; V&#65533;&#65533;eV&#65533;
&#65533;e&#65533;&#65533;[&#65533;&#65533;Z&#65533;&#65533; @&#65533;:&#65533;6!.&#65533;&#65533;r&#65533;.&#65533;R&#65533;&#65533;v/j&#65533;&#65533; &#65533;&#65533;<&#65533;&#65533;:&#65533;f&#65533;i&#65533;&#65533;:&#65533;y?&#65533;(&#972;&#65533;&#65533;&#65533;&#65533;&#65533;&#65533;&#65533;k&#65533;&#65533;,&#65533;k&#65533;&#65533;&#65533;&#65533;xU&#65533; &#65533;h&#65533;&#65533;&#65533;&#65533;&#65533;!&#65533;C&#65533;&#65533;&#65533;a`A&#65533;&#65533;&#65533;ih6&#65533;"&#65533;&#65533;2&#65533;f&#65533;P&#65533;WD@&#65533;&#65533;&#65533;&#65533;&#65533;- &#65533;-&#65533;&#65533;&#65533;Bn&#65533;J&#65533;&#65533;&#65533;M&#65533;M&#65533;&#2038;o&#65533;&#65533;&#65533;&#65533;&#65533;&#65533;&#65533;B3&#65533;"w&#65533;&&#65533;&#65533;&#65533;&#1748;J{&#65533;g5&#65533;&#65533;
+&#65533;&#65533;W&#65533;l&#65533;@&#65533;&#65533;&#65533;P&#65533;H&#65533;&#65533;3ZH&#1626;&#65533;S>eM&#65533;&#1081;&#65533;+&#65533;&#65533;&#65533;&#65533;&#65533;&#65533;
g&#65533;&#65533;&#65533;&#65533;&#65533;&#65533;&#65533;&#560;&#65533;&#65533;f&#65533;&#65533;&#65533;&#65533;<&#65533;&#65533;O&#65533;3&#65533;j&#65533;1&#65533;&#65533;xO&#65533;&#65533;=&#65533;&#679;*&#65533;6&#65533;&#65533;MhHG&#65533;qG&#65533;K&#65533;&#65533;&#1575;&#65533;&#65533;&#65533;&#65533;"&#65533;&#65533;*&#65533;|Pz&#65533;#<+&#65533;&#65533;&#65533;&#65533;&#65533;&#65533;-&#65533;A&#65533;2_GC&#65533;N&#65533;8&#65533;2&#65533;&#65533;n&#65533;&#65533;b~b&#65533;&#65533;+@DA&#65533;m&#65533;C~t&#65533;:&#65533;?V'?&#65533;&#65533;b&#65533;&#65533;&#65533;&#65533;d&#65533;&#65533;M&#65533;&#65533;	&#65533;&#65533;&#1825;&#65533;?&#65533;J&#65533;=&#65533;&#1500;&#889;g&#65533;3-&#65533;&#65533;F&#65533;4&#65533;*.&#387;&#65533;&#65533;&#65533;P&#334;&#65533;m&#65533;&#65533;|@:[&#65533;d<@%>&#65533;*Y`cb`d&#65533;&#65533;2Ff &#65533;&#65533;c``j&#65533;%"t A&#65533;&#65533;&#65533;&#1056;&#65533;&#65533;&#65533;@$&#65533;6&#65533;]&#65533;(&#65533;&#65533;:&#65533;&#65533;7N}W&#65533;\&#65533;N!&#65533;`&#65533;&#65533;&#65533;&#65533;&#539; &#65533;0&#65533;&#65533;2@b&#65533;&#65533;&#690;&#65533;W&#65533;&#65533;8c&#776;&#65533;&#65533;&#65533;XP&#65533;&#65533;&#65533;!&#65533;7&#65533;&#65533;z&#65533;&#65533;&#65533;&#65533;&#65533;&#65533;"+TK&#65533;a&#65533;qP&#257;8&#65533; &#65533;L&#65533;l&#65533;*&#65533;n&#65533;&#65533;\XL&#65533;n&#65533;&#65533; &#65533; ^&#65533;&#65533;#A&#65533;1&#65533;'&#65533;&#65533;B&#65533;v&#65533;&#65533;{&#65533;B&#65533;&#65533;_'/&#65533;&#65533;&#65533;8&#65533;6{3aT4&#65533;&#65533;4&#65533;CmG&#65533;Afg&#65533;Vn&#1174;&#65533;oz&#65533;<&#65533;&#65533;R&#65533;&#65533;7V&#65533;W&#65533;Ll[i(&#65533;|&#65533;5z&#65533;&#65533;|t
&#21437;&#65533;Hmv&#65533;bV&#65533;8&#65533;&#65533;&#65533;&#65533;&#65533;&#65533;W&#65533;&#65533;&#65533;&#65533;&#65533;Ag2$&#65533;@&#65533;&#65533;xH&#65533;&#65533;&#1274;d&#65533;_n&#65533;,G&#65533;mHNr&#65533;&#65533;&#65533;+&#65533;`&#65533;7x#y&#65533;&#65533;&#65533;&#65533;'5s&#842;)&#65533;@t&#65533;}$.d&#65533;9g&#65533;&#65533;&#65533;&#65533;&#65533;&#65533;&#65533;&#65533;8&#1798;&#65533;t&#65533;/&#65533;&#65533;|c<&#65533;#&#65533;&#65533;&#65533;{A&#65533;&#65533;A&#65533;c&#65533;(&#65533;v,&#65533;&#65533;rh&#65533;=&#196;7&#65533;!&#65533;&#65533;{O&#65533;cM'Q&#65533;&#65533;*>\<u&#65533;G&#65533;&#65533;&#65533;.&#65533;N&#65533;9/&#65533;&#65533;yh&#65533;&#65533;&#65533;&#65533;>&#65533;F&#65533;GB&#65533;QP&#65533;&#65533;;&#65533;J6&#65533;&#65533;!&#65533;v&#65533; [&#65533;v3`&#65533;>&#65533;&#65533;&#65533;&#65533;/cf@n &#65533;l@VO&#65533;7&&#65533;]&#65533;g@&#65533;&#65533;&#65533;$A,! &#65533;"&#65533;&#65533;&#65533;&#65533;&#65533;&&#65533; &#65533;{g&#65533;&#65533;L&#65533;&#65533;w0&#65533;P&#65533;D&#65533;&#65533;`	r L@2/&#65533;`&#65533;r~#&#65533;N&#65533;&#65533;&#65533; &#65533;tW&#65533;,*&#65533;L&#65533;&#65533;&#65533;N2}P !H@&#65533;&#65533;&#65533;&#65533;&#65533;'&#65533;a&#65533;&#65533;&#65533;&#65533;0&#65533;&#65533;vZ\7&#65533;&#65533;&#65533;&#65533;.&#65533;
J&#65533;@@&#65533;&#65533;&#65533; 	&#65533;~= #&#65533;H&#65533;N&#65533;&#65533;&#65533;&#65533;&#65533;A%&#65533;CvQ&#65533;C-&#65533;&#65533;&#65533;p&#65533;&#65533;14&#65533;vP&#65533;?&#65533;}&#65533;/j0R&#65533;&#65533;njY&#65533;}y&#1947;9-<&#65533;&#65533;&#65533;]&#65533;O
F&#65533;-&#65533;&#65533;=o&#65533;4"ws8EGWc	+&#65533;&#65533;{&#65533;&#65533;&#65533;&#65533;
&#65533;Hs&#65533;&#65533;ms&#65533;u&#65533;3&#65533;&#65533;&#65533;X&#65533;&#65533;&#65533;&#65533;q&#65533;&#65533;&#65533;&#65533;"&#65533;&#65533;&#65533;a'&#65533;&#65533;&#65533;!&#65533;S&#65533;&#65533;&#65533;NxH>&#65533;K&#65533;&#65533;+&#43062;&#65533;`C&#65533;c&#65533;|j8&#65533;&#65533;&#65533;7&#65533;&#65533;&#65533;&#65533;&#65533;&#65533;'&#299;&#65533;sq&#65533;J&#65533;&#65533;#6/&#65533;&#65533;&#65533;&#65533;yX':&#65533;&#65533;;&?&#65533;
&#65533;&#65533;06&#65533;S&#65533;k&#65533;u&#65533;&#65533;{"&#65533;&#65533;R&#65533;&#65533;&#65533;&#65533;Pv&#65533;=&#65533;&#65533;m&#65533;9<{&#65533;*&#65533;&#65533;&#65533;&#65533;&#65533;&#65533;&#65533;&#65533;aJa&#65533;&#65533;<GO&#65533;&#65533;;&#65533;&#65533;&#65533;&#65533;<&#65533;&#65533;&#65533;&#1645;&#65533;&#65533;&#65533;<&#65533;&#65533;&#65533;&#65533;&#65533; $B&#65533;&#65533;aE&#65533;j&#65533;&#65533;&#65533;&#65533;&#65533;&#65533;&#65533;!&#65533;&#65533;&#65533;y&#65533;#&#65533;&#65533;&#65533;a&#65533;&#65533;&#1850;p&#65533;&#65533;Ff#o b Ur?&#65533;{j`P&#65533;t&#65533;r&#65533;"&#65533;Tb f&#65533;&#65533;&#65533;&#65533;&#65533;(&#65533;,T 	&#65533; P&#65533;@&#65533;C
A&#65533;&#65533;(A0&#159;&#65533;\Z@&#65533;L&#65533;&#65533;/u&#65533;J!&#65533;&#65533;`&#65533;&#65533;d`&#65533; 
@&#65533;&#65533;&#65533;XR&#65533;w1 F&#65533;@Q"&#65533;&#65533;&&#65533;x&#65533;
,Z&#65533;8&#65533;&#65533;&#329;!D&#65533;0&#65533;&#65533;&#263;8&#300;2&#65533;n&#65533;r&#65533;&#65533;y&#65533;&M&#1718;n&#1648;&#65533;&#65533;&#65533;:v&#65533;&#1821;k6i&#65533;A&#65533;&#65533;y3&#65533;&#65533;
,D&#65533;L&#65533;p&#65533;&#65533;(w8&#65533;Zf&#65533;&#65533;8q&#65533;&#133;&#65533;&#65533;&#65533;7o&#1916;}&#48557;&#65533;&#1651;h&#65533;q&#65533;&#1421;[&#1716;&#1716;&#65533;&#65533;Fw&#65533;&#65533;&#65533;x&#65533;m&#65533;n+&#65533;&#65533;&#65533;&#65533;&#65533;&#65533;/&#65533;&#65533;&#65533;&#65533;&#65533;&#65533;&#65533;X&#65533;W&#65533;&#65533;#&#65533;e&#65533;2X&#65533;`&#1902;m&#65533;&#65533;nX&#593;&#65533;&#65533;&#65533;&#65533;&#65533;o&#65533;q&#65533;&#669;C&#65533;n];w&#65533;&#65533;&#331;'&#65533;^&#65533;&#65533;&#65533;r&#65533;&#65533;&#65533;{&#65533;={&#65533;&#65533;&#1659;M&#65533;x=z&#65533;+_&#65533;|v&#65533;w&#65533;&#65533;&#65533;&#65533;&#65533;&#65533;u&#65533;&#65533;&#1457;&#1790;&#65533;&#65533;&#65533;&#65533;%&#1125;S&#65533;&#65533;&#65533;&#65533;t&#65533;&#1321;Cw&#65533;&#65533;j&#65533;&#65533;&#587;_&#65533;>}&#65533;&#65533;&#985;#G&#65533;&#65533;&#65533;r&#65533;C&#65533;&#65533;&#65533;vN8&#65533;8s&#65533;1&#65533; &#65533;K/&#65533;&#65533;L5&#65533;d&#65533;:&#65533;&#65533;&#65533;t&#65533;1&#65533;&#65533;&#65533;7Om&#65533;&#65533;3=&#65533;&#65533;\&#65533;&#65533;&#65533;&#65533;&#65533;&#65533;9'&#65533;&#65533;#&#65533;&#65533;<9q&#65533;&#65533;:&#65533;&#65533;&#65533;z&#65533;&#65533;&#65533;&#65533;9&#65533;&#65533;&#2001;&#65533;&#65533;&#65533;&#65533;H&#65533;6 j&#65533;&#65533;Z9P&#65533;&#65533;&#65533;H&#65533;&#65533;^z&#65533;&#65533;z&#65533;)&#65533;#&#65533;HR)9&#65533;&#65533;;n&#29581;&#65533;&#65533;&#65533;t&#65533;&#65533;c&#65533;~YmucS&&#65533;&#65533;xB&#65533;s&#65533;G&#65533;w&#65533;&#65533;&#428578;&#65533;q]&#65533;&#65533;E&#65533;&#1887;<&#65533;&#65533;&#1701;HNj&#65533;]%jX&#65533;&&#43554;&#65533;_&#65533;&#65533;_&#65533;&#65533;&#65533;&#479;Ma&&#65533;&#65533;&#65533;&#65533;&#65533;z&#65533;&#13625;&#65533;S&#65533;&#65533;8&#65533;%&#65533;&#65533;*&#65533;X&#65533;;&#65533;i&#65533;8&#65533;&#35977;!yp&#65533;&#65533;	&#65533;@3&#65533;p:&#65533;&#65533;&#247;&#65533;~&#1731;=&#65533;&#65533;&#248;>&#65533;@C7&#65533;0&#65533;8&#65533; &#65533;&#65533;9&#65533; C&#65533;&#65533;PB2<!$&#65533;X&#65533;I'{&#65533;&#65533;$&#65533;Pb&#65533;%&#65533;l&#65533;&#65533;%&#65533;P2I%&#65533;&#65533;2J)&#65533;&#65533;r&#65533;)&#65533;&#65533;&#65533;'zp&#65533;&#65533;&#65533;&#65533;&#65533;&D&#65533;@p H0&#65533;&#65533;`&#65533;8&#65533;&#65533;&#65533;	+&#65533;&#65533;&#65533;-$4&#65533;>&#65533;B(&#65533;@B&#65533;?&#65533;0&#65533;	Q,":&#65533;&#65533;&#1509;I&#65533;6&#65533;$s2&#65533;`&#65533;&#65533;&#65533;3&#65533;)Z&#65533; S\&#65533;g&#65533;&#65533;&#65533;<pA^("3&#1820;&#65533;&#65533;y6&#65533;e&#65533;N8d&#65533;^[&#65533;&#65533;6&#65533;a&#65533;u&#65533;^&#65533;H^&#65533;^&#65533;&#65533;&#65533;&#65533;_&#65533;&#65533;&#29575;&#65533;&#65533;7&#65533;kF&#65533;K&#65533;&#65533;>Z&#65533;c5`{&#65533;&#65533;&#65533;]&#65533;&#65533;&#65533;&#65533;[o&#65533;&#65533;&#65533;o&#65533;&#65533;&#65533;&#65533;&#65533;&#65533;&#65533;&#65533;&#65533;&#65533;&#65533;&#65533;m&#65533;K&#65533;<t&#239;&#65533;!&#65533;&#65533;&#65533;f&#65533;&#65533; &#65533;e}&#65533;W^&#65533; j;&#65533;&#65533;&#65533;&#65533;&#65533;&#65533;&#65533;'&#65533;&#65533;&#65533;g7&#65533;&#65533;&#65533;/&#65533;3&#65533;0&#65533; S&#65533;2&#65533;L&#205;9&#65533;&#65533;&#65533;&#65533;S&#65533;<&#65533;&#65533;6/&#65533;&#65533;&#65533;@&#65533;"&#65533;&#65533;E4&#65533;&#65533;S"&#1764;&#65533;x3J^N&#65533;&#65533;&#65533;vhG;&#65533;&#65533;Q&#65533;&#65533;&#65533;&#65533;&#65533;&#65533;;&#65533; z&#65533;&#65533;&#65533;&#65533;O&#65533;aOb&#65533;#&#65533;&#65533;&#65533;5&#65533;&#65533;&#65533;&#65533;&#65533;&#65533;&#65533;&#65533;RL2N&#65533;#@&#65533;&#65533;(yL&#65533;;<X&#65533;Ma&#65533;LrO&#65533;x&&#65533;d*JQJR&#65533;Vs)&#65533;&#65533;&#65533;O]&#65533;b&#65533;&#65533;C0&#65533;'{Q&#65533;&#65533;&#65533;\&#65533;IO&#65533;c&#65533;&#65533;:&#65533;&#65533;S&#65533;&#855;&#65533;#)&#65533;?1d&#876;d5&#65533;&#65533;&#1098;&#65533;C&#65533;&#65533;&#65533;&#65533;`8y&#65533;&#65533;/&#65533;&#65533;!s\&#65533;&#65533;&#1028;"&#65533;p&#65533;8&#65533;&#65533;
<H&#65533;D&#65533;&#65533;@6&#65533;&#65533;v&#65533;&#65533;V&#65533;&#65533;&#65533;&#65533;&#65533;,a&#579;&#65533;&#65533;&#65533;&#65533;Anp&#65533;&#65533;8&#65533;0m&#65533;&#65533;&#65533; (&#65533;
v 5&#65533;&#65533;&#65533;&#65533;&#65533;&4&#65533;	&#65533;m&#65533;&#65533;&#65533;&#65533;43&#65533;&#65533;JHB&#65533;&#516;'@!&#65533;R&#65533;&#10025; E%&#65533;&#65533;/&#65533;&#65533;&#65533; &#65533;"&#65533;@&#65533;&#65533;eP&#65533;"0&#65533;&#65533;U &#65533;8&#65533;&#65533;&#65533;*h&#65533;X&#65533;&#1029;&&#65533;U&#65533;AM &#65533;&#65533;&#65533;@S&#65533;XPTDC< J&#65533;v&#65533;A&#65533;t&#65533;&#65533;&#65533;,Dq	Jp&#65533;&#65533;E3&#65533;1b&#65533;&#65533;@&#65533;P&#65533;&#65533; &#65533;40&#65533;&#65533;x&#65533;&#65533;@:p&#65533;&#65533; &#65533;&#65533;&#65533;&#65533;&#65533;s,2&#65533;&#65533;i&#65533;"&#65533;<&#65533;&#65533;X}Ld8S&#65533;&#65533;P&#65533;.m	V&#65533;2&#1394;&#65533;&#65533;/T&#65533;&#65533;X.w&#1462;&#65533;Fu&#65533;&#65533;L&#12090;&#65533;&#65533;E.]&#65533;&#65533;&#65533;@C&#65533;&#65533;&#65533;&#65533;S_LeC"&#65533;&#65533;&#65533;7&#65533;&#65533;>&#65533;&#65533;)G&#65533;&#65533;f&#252;&#65533;&#550;:&#65533;&#65533;&#65533;t"K&#65533;&#65533;J&#65533;&#65533;&#65533;&#65533;&#65533;w&#65533;=.&#65533;gU&#65533;&#65533;}&#65533;S&#65533;&#65533;&#65533;&#65533;&#65533;Rd&#65533;u&#65533;&#65533;&#240;&#65533;,x&#65533;j&#65533;$&#65533;&#65533;&#65533;&#65533;&#65533;qhq@&#65533;&#65533;a&#65533;E&#65533;&#65533;v(9&#65533;&#65533;&#65533;t&#65533;4&#65533;&#65533;9,j&#65533;v&#65533;c|&#1827;&#65533;&#65533;&#65533;|G@EGo&#65533;Qu8x&#65533;&#65533;H&#65533;M&#65533;9/&#65533;I&#1573;jh&#65533;^&#65533;l&#65533;x&#65533;x&#65533;(x&#65533;1&#65533;g&#65533;K&#65533;&#65533;&#65533;&&#65533;&#65533;.&#65533;ft&#65533;&#65533;>7y&#1395;&#65533;&#65533;&#65533;&#65533;&#1474;&#65533;=&#65533;2&#65533;f&#65533;*U&#65533;&#65533;&#65533;:&#65533;HEb'%I@&#65533;1&#65533;&#65533;4*My&#65533;Sr&#65533;&#65533;aR&#65533;f1&#65533;&#65533;&#65533;&#65533;C&#65533;&#65533;&#65533;&#65533;m{9&#65533;N&#65533;8T&#65533;&#65533;0V&#65533;&#65533;B$&#65533;F&#65533;&#65533;-&#65533;&#65533;T&#65533;?&#65533;&#65533;&#65533;&#65533;4dA+&#512;Zp&#65533;q&#65533;]&#65533;Ls,&#65533;u&#65533;`8&#65533;Ab &#65533;&#65533;@&#60083;&#65533;^&#65533;&#65533;p`!&#65533;&#65533;&#65533;&#65533;&#65533;GL&#65533;&#65533;'<
O`&#65533;&#65533;&#65533;&#65533;#]&#65533;Kh&#65533;&#65533;*TQ
I&#65533;&#65533;l&#65533;C$>&#65533;iP&#65533;&#65533;'&#65533;&#65533;&#65533;&#65533;&#65533;<&#65533;&#65533;4&#65533;&#65533;&#65533;+&#65533;dD&#65533;&#65533;H&#65533;&#65533;,&#65533;&#373;B&#65533;3PD$A&#65533;&#65533;m&#65533;g&#65533;h"&#65533;6&#65533;q&#65533;kT#&#65533;0&#65533;&#65533;&#65533;%X&#65533;z&#65533;.&#65533;&#65533;7&#65533;p&#65533;B&#65533;@&#65533;P&#65533;B&#65533;(\A&#65533;m&#65533;c&#65533;A&&#65533;~^|&<aE%}&#65533;&#65533;&#65533;)'9&#65533;Hfq&#65533;c\]&#65533;&#65533;&#65533;&#65533;&#65533;&#65533;{&#1899;VG&#65533;&#65533;!|&#65533;q&#632;6&#65533;&#65533;&#65533;k&#65533;%	&#65533;8&#65533;9&#65533;:Y&#65533;v>&#65533;U&#65533;&#65533;&#65533;(V8&#65533;&#65533;&#65533;&#65533;&#65533;#A&#65533;&#65533;&#65533;1&#65533;&#871;k@&#65533;&#65533;9&&#65533;&#65533;&#65533;&#65533;&#65533;X&#65533;&#65533;;$\&#65533;`&#65533;&#65533;&#65533;spQ&#65533;&#65533;Ry&#65533;&#65533;&#65533;#&#65533;&#65533;.&#65533;!&#65533;o&#65533;&#65533;h&#65533;2&#65533;Q&#65533;o&#65533;c&#65533;(,&#65533;&#65533;&#65533;&#65533;&#65533;H9&#65533;.&#65533;Vd&#65533;n&#65533;w&#65533;&#65533;b&#65533;&#65533;N&#65533;A&#65533;&#65533;3=&#65533;N&#65533;64&#65533;&#65533;	&#65533;<&#65533;7&#65533;&#65533;&#65533;&#65533;,XX&#65533;&#65533;&#65533;&#65533;&#65533;1&#1099;&#65533;&#65533;@&#65533;7&#1983;&#65533;&#65533;&#65533;&#65533;;&#65533;&#957;991&#65533;j&#65533;G&#65533;&#1194;&#65533;|&#65533;&#65533;}q&#65533;D&#65533;h&#65533;g&#666;_ s&#492;@&#65533;&#65533;&#65533;;&#65533;&#65533;&#65533;;{&#65533;&#65533;&#65533;S&#65533;q&#65533;Uz?&#65533;<&#65533;&#65533;&#65533;u&#65533;U&#65533;V?&#65533;R&#65533;&#65533;/-&#65533;D&#65533;*&#1715;&#65533;u&#65533;Q9&#65533;&#65533;K4&#65533;#h&#65533;4&#65533;&#65533;AxA:&#65533;&#65533;&#65533;0&#65533;:&#65533;&#65533;
Cp:&#65533; &#65533;?0F&#65533;&#65533;?@D&#65533;@P	&#65533;&#65533;C&#65533;:P&#65533;$L7L&#65533;3 L&#65533;4&#65533;!4,pp B@x@&#65533;&#65533;&#65533;&#65533;&#65533;&#65533;&#65533;`	&#65533;&#65533;	&#65533;@	&#65533;p&#65533; 	&#65533;@	&#65533;&#65533;	&#65533;&#65533;
&#65533;0	&#65533;&#65533;&#65533;&#65533;	&#65533;&#65533;
&#65533;&#65533;
&#65533; 	i&#65533;&#65533; &#65533; &#65533;  &#65533;kp&#65533;8&#65533;a(&#65533;'`' &#65533;^&#65533;&#65533;%&#65533;/"P	&#65533;(&#65533;Ap&#65533;`N&#65533;DY3m&#65533;P&#65533;`&#1072;&#65533;`v0v`{&#65533;&#65533;0&#65533;&#65533;S&#65533;&#65533;&#65533;o &#65533;&#65533;&#65533;&#65533;&#65533;0&#65533;&#65533;_&#1217;t&#65533;&#65533;?'1{&#65533;+&#65533;G~&#65533;o8&#65533;'`&#65533;&#65533;&#65533;ps&#65533;Un&#65533;W"&#65533;W\aU&#65533;qU&#65533;!:u&#65533;q&#65533;&#65533;&#65533;qy5&#65533;&#65533;(&#65533;q&#65533;&#65533;#&#65533;;o&#65533;@&#65533;eX,w;&#65533;&#65533;;d".&#65533;x&#65533;W"&#65533;&#65533;y47^D&#65533;sxGA&#65533;&#65533;w}&#65533;;&#65533;#t&#65533;&#65533;##1&#1166;1&#65533;&#65533;;t5=R&#65533;&#65533;&#65533;S&#65533;&#65533;&#65533;&#65533; &#1744;&#65533;b&#65533;l&#65533;_&#65533;&#65533;<&#65533;u&#65533;&#65533;!&#65533;&#65533;]1&#65533;w&#65533;r&#65533;&#65533;&#65533;uA&#769;Ymb&#65533;Es&#65533;&#65533;X&#65533;;&#65533;&#65533;]&#65533; &#65533;hdy&#65533;x&#65533;{&#65533;r(&#65533;&#65533;(yx'&#1144;w&#65533;&#65533;]&#65533;`&#65533;&#65533;&#65533;X)i&NE*&#65533;4>c4FUu&#65533;Dj&#65533;&#65533;c.&#65533;G&#65533;!d?&#65533;c&#65533;d&#65533;Q+&#65533;2 &%&#65533;&#65533;D&#65533;"[&&#65533;cO&#65533;Td}&#65533;&#65533;5r&#65533;&#65533;S&#65533;c&#65533;a&#65533;p&&#65533;*&#65533;&#65533;G&#65533;,&#65533; 0j&#65533;&#65533;&#1032;d C "&#65533;#&#65533;T&#65533;ApLP(J&#65533;B0K&#65533;A@K&#65533;@P.6 7 g&#65533;&#65533;.&#65533;&#65533;4&#65533;-&#65533;&#65533;3&#65533; 2`&#65533;&#65533;ynu&#65533;&#65533;&#65533;&#65533; 	&#65533;0~&#65533;&#65533;&#65533;	&#65533;&#65533;&#65533;@
&#65533;
z&#65533;Z&#65533;&#65533;&#65533;
&#65533;`
&#65533;&#65533;
&#65533;@
&#65533;&#65533; &#65533; /#2S&#65533;3s&#65533;38IsQ& ,P&#65533;&#65533;$&#65533;4U,0&#65533;.&#65533;T&#65533;	&#65533;P9IG&#65533;&#65533;&#65533;p&#1424;&#65533;&#65533;&#1792;&#65533;&#65533;&#65533; &#65533;&#65533;	;	f&#65533;&#65533;&#65533;
&#65533;p0&#65533;&#65533;&#65533; &#65533;p?&#65533;pFg&#65533;&#65533;(@2+&#65533;&#65533;+O%&#65533;*&#65533;{!	G&#65533;@:'&#65533;&#65533;&#65533;&#65533;\&#65533;:G9&#65533;sW&#65533;&#65533;&#65533;&#65533;:(p-&#65533;{&#65533;;&#65533;&#65533;%&#65533;r%r@&#1000;3&#65533;wy&#65533;]&#65533;w&#1616;&#65533;W,&#1636;&#65533;#&#65533;)&#65533;(y&#65533;&#65533;A&#65533;&#65533;"&#65533;&#65533;A&#65533;&#65533;&#65533;&#65533;&#65533;&#65533;&#65533;&#65533;&#65533;&#65533; &#65533;P<:&#1664;&#65533;`&#65533;&#1381;@&#65533;z&#65533;"5&#65533;&#65533;DGwW&#65533;]D&#1681;R:yy&#65533;@&#65533;c&#65533;&#65533;s^&#65533;&#65533;)9&#65533;R&#65533;rPJ&#65533;O&#65533;&#65533;&#65533;&#65533;&#65533;&#65533;{:&#65533;&#1573;A&#65533;&#65533;Y:Z4&#65533;F&#65533;H$&#65533;&#65533;&#65533;bG&#65533;&#65533;b&#65533;cZe:v&&#65533;&#65533;&#65533;z&#65533;8F&#65533;&#65533;vY&#65533;&#65533;F&#65533;W&#65533;&#65533;&#65533;&#65533;&#65533;&#65533;|kD$< &#65533;I&#65533;xrG&#711;d&#65533;F&#65533;A&#65533;@i0&#65533;&#65533;!`&#65533;H &#65533;0	&#65533;&#65533;m&#65533;Q&#65533;5&#65533;;0P&#65533;G&#65533;&#65533;E &#65533;&#65533;G&#65533;&#65533;&#65533;G&#65533;&#65533;&#65533;&#65533;J&#65533;$&#65533;K&#65533;4g1&#65533;Ko&#1409;&#65533;&#65533;& ?&#65533;P&#65533;F&#1048;F&#65533;M W&#65533;`0kp&#65533;&#65533;&#65533;	&#65533;&#65533;	&#65533;
&#65533;&#65533;	c&#65533;i&#65533;&#65533; &#65533;P
&#65533;&#65533;
&#65533; 
r`@&#1321; &#65533;O&#65533;9&#65533;&#65533;&#65533;9C&#65533;<;`8le&#65533;&#65533;%&#65533;&#65533;-05 QHp&#65533;&#65533;&#65533;@&#65533;&#65533;78&#65533;&#65533;XD$&#65533;&#65533;&#65533;0&#65533;`&#65533;0
m@&#65533;\&#65533;&#65533;
&#65533;01&#160;&#1856;&#65533;&#65533;&#65533;&#65533;T&#65533;?=&#65533;&#1795;Eu&#65533;)&#65533;&#65533;ow&#65533;&#65533;OT&#65533;&#65533;&#65533;l&#65533;&#65533;!W"&#65533;VP&#65533;{d&#65533;V&#65533;&#65533;U&#65533;(&#65533;&#65533;&#1739;v!&#65533;h&#65533;W&#65533;&#1642;&#65533;&#65533;( 4#tz"&#65533;:&#65533;&#65533;y&#65533;&#65533;&#65533;&#65533;;&#65533;&#1000;&#65533;A:ziY&#65533;&#65533;&&#65533;a&#65533;`&#65533;&#65533;&#65533;`&#65533;P&#65533; K$(&#1808;4&#65533;&#65533;`&#65533;&#65533;0&#65533;&#65533;&#65533;&#65533;"]&#65533;&#65533;yJ&#1192;&#65533;R&#656;&#65533;[&#65533;&#65533;&#65533;&#65533;Y&#65533;&#65533;&#65533;&#65533;&#65533;&#65533;+&#65533;&#843;]&#65533;a&#65533;=&#65533;k&#65533;;&#659;&#65533;C&#65533;)3&#65533;9&#65533;t&#65533;U&#65533;&#65533;*&#65533;&#65533;cn{_n{&#65533;&#65533;EW&#65533;&#65533;_&#1663;_&#65533;b&#65533;&#65533;)Z&#65533;d&#65533;"[b%&#65533;HVZ&#65533; r&#65533;&#65533;A&#65533;@f&#65533;&#65533;!p&#65533;&#65533;\p&#65533;&#65533;	}&#65533;b&#65533;SN&#65533;0&#65533;7&#65533;R&#65533;&#65533;B&#65533;L@&#65533;&#65533;&#65533;C&#65533;K D&#65533;&#65533;9K<`&#500;&#65533;&#65533;z5&#65533;8PL&#65533;t4&#65533;RQ%`&@&#65533;&#65533;Q&#65533;$&#65533;=`r &#65533;&#65533;&#65533;P	&#65533;&#65533;	&#65533;&#65533;Sp~P
&#65533;&#65533;
&#65533;@
&#65533;p
&#65533;&#65533;
&#65533;pU&#65533;j&#65533; p&#65533;4Sk&#1833;39#) l!@l>&#65533;&#65533;3%&#65533;5&#65533;.&#65533;Z&#65533;	&#65533;&#65533;O&#65533;S&#65533;  5&#65533;V&#128;g&#65533;
&#1616;Yk&#65533;&#65533;&#65533;&#65533;&#352;&#65533;&#65533;&#65533;O&#65533;(&#39671;&#65533;"&#65533;O&#65533;&#65533;&#65533;&#65533;&#65533;&#65533;&#65533;&#65533;&#65533;q%&#65533;&#65533;W&#65533;&#65533;&#65533;&#65533;&#65533;'&#65533;|e&#721;&#65533;q&#65533;{&#65533;r&#65533;&#65533;&#65533;y&#65533;|&#65533;lr&#65533;&#65533;o&#65533;rt&#65533;&#65533;X&#65533;&#65533;&#743;&#65533;{;&#65533;3&#65533;Q&#65533;&#65533;&#65533;&#65533;]27s&#65533;1&#65533;&#65533;&#1760; &#65533;&#65533;&#65533;P&#65533;'&#65533;&#65533;&#373;!i&#65533;&#65533;&#65533;]PJ&#65533;&#65533;(&#65533;&#65533;&#65533;&#65533;&#65533;^{&#65533;&#65533;-^&#65533;'&#65533;&#65533;C&#65533;"z&#65533;&#65533;&#65533;e&#65533;&#65533;&#65533;&#65533;;&#65533;&#65533;`9"@&#65533;)&#1745;_&#65533;L&#65533;$B&#65533;X&#65533;q&#65533;f*&#65533;&#65533;D:&#65533;a&#65533;&#65533;&#65533;&#65533;U&#65533;&#65533;&#65533;(&#1505;#&#65533;C!&#65533;#&#65533;&#65533;&#65533;&#65533;&#65533;c&*tN5{m&#65533;bD|V&#65533;&#65533;P&#65533;&#65533;&#65533;0&#65533;&#65533;&#65533;&#65533;}&#65533;B}&#65533;!&#65533;&#65533;"&#65533;#&#65533;0X&#65533;&#65533;0	}`YP#&#65533;I&#65533;&#65533;%0P60V &#65533;&#65533;O&#65533;I&#65533;u&#65533;O&#65533;&#65533;J&#65533;&#65533;H0&#65533;&#65533;&#65533;&#65533;&#65533;&#65533;&#65533;&#65533;&#65533;&#65533;K(&#65533;&#65533;n&#65533;M&#65533;&#65533;`&#65533; 	p&#65533;@s&#65533;&#65533;@	&#65533;)
&#65533;&#65533;v&#65533;\&#65533;&#65533;&#65533;
&#65533;&#65533;&#420;&#65533;&#65533;&#65533;&#65533;@&#65533; @ p&#65533;&#65533;DkP&#65533;&#65533; &#65533;&#65533;9&#65533;>;&#65533;_x"0&#65533;&#65533;&#65533;Gk/ j&#65533;
&#65533;&#65533;|E&#65533;&#65533;q&#65533;A&#65533;wT&#65533;m&#65533;
&#1520;&#65533;0&#65533;&#65533;&#65533;&#65533; &#65533;&#65533;k&#65533;TZ&#65533;&#65533;4&#65533;d&#65533;y;&#65533;F&#65533;&#1204;&#65533;&#1182;&#65533;{&#65533;V&#65533;&#65533;&#65533;fuG.M&#65533;G9V&#65533;M&#65533;_&#65533;p&#65533;|&#815;&#65533;&#65533;&#65533;&#65533;`&#65533;&#65533;W&#65533;&#1514;&#65533;e&#65533;?&#65533;A<v&#65533;"A&#697;&#65533;uw&#65533;;&#1916;&#65533;&#65533;&#65533;&#995;W&#65533;&#65533;&#65533;N&#65533;w&#1118;&#65533;@&#65533;&#65533;<Kd&#65533;&#65533;&#65533;&#65533;&#1062;&#65533;&#65533;&#65533;&#65533;p&#65533;&#65533;}&#65533;&#1060;&#65533;&#65533;rB&#65533;&#65533;&#65533;H>&#65533;&#65533;A&#65533;&#65533;&#65533;&#65533;q"#&#65533;Gw&#65533;&#65533;&#21032;C.&#9018;&#65533;j&#65533;+&#65533;]0&#65533;7$)&#65533;&#65533;&#65533;h&#65533;&#65533;&#65533;&#65533;"&#65533;&#65533;&#65533;&#65533;:&#65533;&#65533;&#65533;&#65533;&#65533;&#65533;&#65533;a;:&#1255;&#65533;&#65533;%Y&#65533;<&#65533;G&#65533; &#65533;A&#65533;{&#65533;&#65533;&#65533;y&#65533;&#1683;&#65533;&#65533;*f>&#65533;`&#65533;Pm&#65533;&#65533;&#65533;&#65533;&#65533;&#65533;&#65533;&#65533;&#65533;)0&#65533;j&#65533;&#65533;|&#65533;`%0^&#65533;&#65533; 
x&#65533;U Q O&#65533;A&#65533;.&#65533;0Up&#65533;&#65533;&#1522;&#65533;&#65533;P&#65533;&#65533;N&#65533;N&#65533;&#65533;&#334;(K&#65533;&#65533;.&#65533;&#65533;&#65533;rg9&#65533;&#65533;;p1@&#65533;&#65533;&#65533;Y4&@l8&#65533;&#65533; p &#65533; 0`&#65533;&#65533;0&#65533;}	&#65533;`j^0x&#65533;	,&#65533;
&#65533;&#65533;&#427;&#65533;`V&#65533;2P&#65533;&#1776;fp&#65533;&#65533;`6#&#65533;\&#65533;)&#65533;l*`&#65533;&#65533;I&#65533;&#65533;32@~&#65533;T&#65533;0q#W&#65533;&#65533;&#720;&#65533;&#65533;@&#65533;&#65533;&#65533;&#65533; !&#65533; &#65533;&#65533;P&#65533;P&#65533;&#65533;&#65533;V&#65533;+E6&#65533;L&#65533;&#65533;&#65533;&#65533; *pE&#65533;&#65533;.&#65533;+1v&#65533;&#65533;&#65533;&#737;&#1250;&#65533;&#65533;&#65533;9 &#65533;wa&#65533;&#1976;&#700;&#65533;&#65533;'&#65533;&#65533;7*?&#65533;&#65533;&#65533;eD&#65533;&#65533;r&#65533;k&#65533;&#65533;&#333;&#65533;Xw&#65533;G&#65533;&#539;xp&#65533;&#65533;XsGDy&#65533;k&#65533;&#65533;&#65533;X&#65533;TZ&#65533;&#65533;L#&#65533;H'&#65533;e"&#65533;&#65533;f*&#65533;p&#65533;&#65533;E&#65533;0&#65533;&#65533;p&#65533;P&#513;&#65533;z&#65533;'x&#65533;7t&#65533;g&#65533;&#65533;&#65533;0&#65533;&#65533;&#219;&#65533;z&#65533;&#65533;&#65533;&#65533;&#65533;ADcwp&#65533;^D@&#65533;&#65533;y&#1637;&#65533;&#65533;&#65533;&#65533;&#65533;A+R&#65533;Dt&#65533;&#65533;^&#1473;t&#65533;&#65533;!2_&#65533;&#65533;&#1953;&#65533;&#65533;&#65533;&#65533;%&#65533;t&#65533;x&#65533; d&#65533;&#65533;U=Sw5&#65533;(&#65533;&#65533;&#65533;rZ; &#65533;v&#65533;&#65533;&#65533;&#65533;9&#65533;(&#65533;&#65533;c&#65533;&#65533;o&#65533;D&#65533;&#1171;r&#65533;C&#65533;B&#65533;P&#65533; &#65533;`&#65533;@&#65533;`&#912;&#65533; &#65533;M9E&#65533;&#65533;&#65533;p4&#65533;^ &#65533;	&#65533;` &#65533;&#725;*R&#65533; &#65533;F&#65533;X$&#65533;&#65533;d	&Q&#65533;@&#65533;&#65533;&#65533;	'&#65533;y&#65533;&#65533;;l&#512;1&#65533;F4h&#65533;hy&#12685;&#65533;0d&#1304;&#65533;B&#65533;N+N&#65533;a&#65533;DP&#65533;B.&#65533; U&#132;&#595;&#65533;0J&#65533;0&#65533;&#65533;)R&#65533;B&#65533;e&#65533;&#1321;Mkj|&#65533;&#65533;&#65533;&#65533;&#65533;	m'P&#65533;p&#65533;4h&#560;&#65533;C&#65533;&#65533; H&#65533;&#11208;%L.&#65533;&#65533;	st&#65533;&#55031;o&#65533;&&#65533;&#65533;M&#65533;fp&#65533;&#265;&#65533;,.&#65533;eo&#1912;u&#65533;&&#65533;&#65533;%=&#65533;H&#65533;&#65533;4k&#1372;6,8&#1046;+W&#65533;&#65533;9&#65533;&#65533;&#995;'&#65533;&#65533;&#65533;m2&#65533;&#65533;&#65533;7?&#65533;\&#1651;&#65533;q&#65533;&#525;&#65533;~&#65533;&#65533;&#65533;&#65533;I&#65533;&#65533;&#65533;Ms&#65533;&#65533;&#9567;&#476;&#65533;&#65533;h&#65533;&#65533;&#1919;?&#65533;&#65533;6m&#65533;&#65533;k&#65533;~6l&#65533;&#65533;&#65533;&#65533;&#65533;/m&#65533;&#65533;o&#65533;&#65533;D0&#65533;&#65533;PN=q&#65533;&#65533;&#65533;&#65533;s&#65533;Igv&#65533;q&#65533;x&#65533;g&#65533;&#65533;'DE&#65533;&#65533;{&#65533;Wd&#65533;z&#65533;'Fe&#65533;GCyj&#65533;'&#65533;w&#65533;&#65533;qGw~&#65533;0&#65533;&#65533;ag&#65533;D2&#65533;$7&#65533;&#65533;xf&#65533;&#65533;E&#65533;a&#65533;&#65533;a&#65533;&#65533;&#65533;&#65533;Q&#65533;"&#1601;&#65533;&#65533;{&#436;&#65533;uvT'&#65533;w&#27207;&#65533;x&#65533;)'&#65533;&#65533;&#65533;Q'&#65533;&#65533;&#65533;&#65533;&#30834;Ez:t&#65533;Ky&#65533;&#65533;&#65533;&#65533;dSE2&#65533;DQ&#65533;{&#52295;&#65533;HK<&#65533;R|J&#65533;&#65533;M&#65533;	&#65533;&#65533;xj|&#65533;&#65533;P&#65533;4&#65533;&#65533;A&#65533;1&#65533;!&#65533;a&#65533;B=&#21586;KP?u&#65533;V%oM&#65533;&#65533;&#65533;l&#65533;W\&#65533;&#65533;&#65533;&#65533;&&#65533;l&#65533;&#65533;#M&#65533;&#65533;&#65533;u&#65533;e&#65533;Yv~&#65533;p&#65533;M}&#65533;&#65533;g_&#65533;1KX&#65533;&#65533;4DL&#65533;&#65533;&#65533;Hv&#65533;&#65533;v856H]I&#65533;Ci&#65533;&#65533;&#65533;k|&#477;4-lu&#65533;t&#65533;Y&#65533;&#65533;k&#65533;Q&#65533;q&#65533;I&#65533;e&#65533;&#65533;e&#65533;&#65533;7Mt&#65533;e&#65533;t&#65533;&#65533;D
+&#17412;&#65533;N&#65533;C0&#65533;&#65533;&#65533;(&#65533;&#65533;$L&#1056;&#65533;vH&#65533;	#&#65533;8&#137;'0b&#65533;&#65533;!&#65533;X"&#65533;~&#65533;&#65533;	&#65533;}&#2118;&#65533;``&#65533;&#65533;c@&#65533;&#65533;r&#65533;&#65533;&#65533;a&#65533;&#65533;%Z(&#65533;&#65533;X(!0`&#65533; P &#65533;/&#65533;&#65533;D&#65533;M,&#65533;&#65533;&#65533;&#65533;TB&#65533;&#65533;+O>&#65533;&#42225;&#65533;(&#65533;&#65533; H&#65533;	&#65533;z&#65533;&#65533;&#65533;&#65533;&#65533;!:HY&#65533;@`&#65533;q&#65533;&#65533;V(&#65533;&#65533;&#65533;&#65533;p&#65533;	&#946;p&#65533;|&#65533;&#65533;&#65533;p&#65533;1%C$ae&#65533;`&#65533;&#65533;&#65533;j&#65533;1f&#65533;&#1656;&#65533;&#65533;&#65533;mN&#65533;5&#65533;D&#65533;n&#65533;~&#65533;n&#65533;&#65533;&#65533;m&#65533;G^y&#1224;&#1516;&#65533;&#1147;&#65533;&#65533;&#65533;x&#65533;l&#65533;&#65533;w:&#65533;&#65533;&#65533;3&#65533;>_N&#65533;+m3&#65533;&#65533;#&#65533;>&#65533;&#65533;Ol&#65533;&#65533;&&#65533;k&#65533;&#65533;&#65533;~l&#65533;&#65533;&#65533;&#65533;&#65533;&#65533;&#65533;&#65533;&#65533;C&#65533;U&#65533;t&#65533;9G+&#65533;&#65533;#*F#&#65533;&#65533;&#65533;!&#65533;1IjR&#65533;j&#65533;&#65533;b&#65533;%Ni&#65533;S!&#65533;&#42351;e&#65533;&#65533;X&#65533;2a
&#65533;&#65533;Ti(G9*T&#65533;&#65533;$C)&#65533;&#65533;Ew&#65533;&#1127;Fh&#65533;5&#65533;&#65533;Q&#65533;G;&#1060;&&#65533;&#65533;&#65533;(&#65533;u&#65533;&#65533;;mpO&#65533;&#1031;<&#65533;&#65533;&#65533;&#65533;C:B&#65533;&#65533;&#65533;8&#65533;'E&#65533;J)RQ&#65533;R4)UpL&#65533;z&#1316;&#65533;X&#65533;&#65533;&#65533;&#65533;&#65533;&#65533;z&#65533;f&#65533;,L&#65533;&#65533;%&#65533;&#65533;B&#65533;V
&#65533;*@^&#45755;&#65533;P&#65533;|&#65533;&#65533;<&#65533;K&#65533;&#65533;&#65533;&#65533;5&#65533;&#65533;&#65533;s&#65533;#	&#65533;&#1388;g)iC]&#65533;&#65533;7&#65533;&#65533;&#65533;RlL&#65533;+&#65533;&#65533;G&#65533;&#65533;&#65533;&#65533;&#65533;&#65533;q&`&#65533;&#65533;&#65533;&#65533;&#65533;5(&#65533;0&#65533;p&#65533;&#65533;&#65533;!$?&#65533;!y&#65533;#&#65533;&#1030;r&#65533;&#65533;q&#65533;C&#65533;&#65533;&#164;&#65533;&#65533;+&#65533;C&#65533;xD!&#65533;	RPp&#65533;&#65533;`&#65533;&#65533;	&#65533;$&#65533;&#65533;F`&#1024;M0&#65533;&#65533;`&#65533;&X&#65533;	1&#65533;&#65533;P&#65533;	M&#65533;&#65533;&#65533;&#65533;&#65533; 5&#65533;Jj&#65533;&#65533;&#65533;@=&#65533;A&#65533;^"&#65533;&#65533;d8&#65533;AFo&#65533;&#65533;&#65533;&#65533;=9&#65533;&#65533;&#65533;&#65533; p&#65533;&#65533;&#65533;O<B9&#65533;&:&#65533;Npb&#65533; E(@&#65533;P&#65533;&#65533;&#65533;&#65533;BDP,&#65533;hK2&#65533;&#65533;
T&#65533;.K&#1856;&#44161;<&#938; &#65533;	V&#65533;&#65533;&#65533;@*&#65533;*&#65533;Qth&#65533;s&#65533;q&#65533;&#65533;&#65533;H&#65533;`&#65533;s&#65533;&#65533;&#65533;.RQ
U&#65533;&#65533;&#128;]4&#65533;&#65533;g$&#65533;&#65533;&#65533;]iN&#65533;&#65533;&#65533;n3&#65533;Q&#1920;v&#65533;&#65533;O&#65533;&#65533;;P&#65533;&#65533;&#65533;&#65533;&#65533;&#65533;9&#65533;&#65533;&#65533;h&#65533;*&#65533;(hA&#65533;&#65533;i&#65533;b&#65533;9&#65533;&#65533;,&#65533;(;<&#65533;&#65533;?zm6^&#65533;&#65533;O&#65533;&#65533;&#65533;NZ&#65533;c&#65533;&#1882;#&#65533;&#65533;&#1029;&#65533;&#65533;IE&#1080;<&#65533;Zy&#65533;(P&#65533;0Z&#1282;n&#65533;&#1665;/i6&#65533;&#65533;t -&#65533;$&#65533;&#65533;qJ&#65533;&#65533;+>5&#65533;&#65533;&#65533;b&#65533;;&#65533;(&#65533; &#65533;&#65533;U&#65533;@&#65533;z&#14414;&#65533;H&#65533;&#65533;`&#65533;c+*V1O&#65533;&#65533;U5/	&#65533;a&#65533;&#65533;&#65533;&#65533;&#65533;&#65533;&#65533;42&#65533;R&:&#65533;nx%[&#65533;&#65533;V&#1885;&#65533;&#65533;&#65533;&#65533;a<&#65533;&#65533;&#65533;&#211371;&#65533;&#65533;JZ&#65533;&#65533;!#M%LQ&#65533;
I&#65533;*&#65533;&#65533;&#65533;&#65533;&#1496;&#65533;[&#65533;&#65533;o&#65533;+J&#65533;&#65533;&#65533;]&#65533;b&#65533;v&#65533;A&#65533;&#65533;&#65533;&#354;M&#65533;c&#1784;&#65533;6&#161;0!&#65533;)&#65533;&#65533;
&#1206;2&#65533;&#65533;&#65533;Q&#65533;rxsD%z&#65533;&#65533;&#65533;&#65533;7&#65533;&#65533;y&#65533;O&#65533;&#65533;W&#65533;Y&#65533;r\&#65533;&#65533;&#65533;&#65533;$.a	B&#65533;_&#65533;B@&#65533; &#65533;&#65533;&#65533;&#65533;$+&#65533; X&#65533;&#65533;&&#65533;= Gf&#65533;%AKP&#65533;&#65533;&#65533;&#65533;&#65533;A&#65533;	@hWo&#65533;&#65533;&#65533;&#65533;=&#65533;(&#65533;&#65533;D	&#65533;&#65533;xp&#65533;t&#65533;D'-H&#65533;>&#65533;(&#65533; &#65533;jp&#65533;E`"c`&#65533;&#65533;@	JTB&#65533;&#65533;&#65533;&@!&#65533;O|B&#65533;&#65533;!&#65533;&#65533;X H&#65533;$ p&#65533;(&#65533;*p&#65533;&#65533;s&#65533;&#65533;&#65533;&#65533;x&#65533;&#65533;A&#65533;$&#65533;&#65533;&#65533; ]&#65533;^s&#65533;&#65533;&#65533;7&#65533;&#65533;c&#65533;&#65533;F1&#65533;1&#65533;h$cz&#65533;k`&#65533;&#65533;=&#65533;	O?&#65533;+&#65533;~t&#65533;&#65533;~&#65533;y&#65533;&#65533;nM+&#65533;&#65533;&#65533;)y&#65533;k^&#791;&#65533;&#65533;2&#65533;&#65533;77&#65533;h&#167;&#65533;&#65533;x.&#65533;&#65533;&#65533; &#65533;&#65533;&#65533;q&#604;&#65533;(_e&#65533;w>&#65533;&#65533;'&#65533;o[&#65533;>&#65533;&#65533;&#65533;:&#65533;(F&#65533;&#65533;&#65533; &#65533;k&#65533;Kb&#412;&#65533;q&#65533;&#65533;+Fv
&#65533;y"&#65533;&#65533;;&#65533;Ba2CVt&#65533;'T&#65533;
&#65533;&#65533;&#65533;&#65533;x&#65533;8&#65533;&#65533;bF&#65533;&#65533;&#65533;&#65533;&#65533;&#65533;V&#65533;&#65533;~i7.&#65533;&#65533;&#65533;&#65533;,Ty&#65533;&#65533;/&#65533;&#1424;&#65533;&#65533;$C*D&#65533; &#65533;&#65533;x#9g&#65533;Cr&#65533;&#65533;&#65533;&#65533;G'&#65533;&#65533;S&#65533;<&#65533;&#65533;_&#65533;C,&#65533;f&#65533; MIO&#345;&#65533;&#65533;
&#65533;\&#65533;#&#65533;&#65533;a&#65533;@>|&#65533;&#65533;t&#65533;?}B&#65533;M>&#65533;i&#65533;|&#65533;&#65533;&#65533;b w&#65533;z>~&#65533;m2Q5&#65533;O&#65533;&#65533;&#1912;F&#65533;6wu&#65533;&#65533;&#65533;&#65533;&#65533;&#65533;!E>&#65533;&#33211;&#65533;&#65533;S&#65533;.%&#65533;x&#65533;&#65533;_lk&#65533;&#65533;[Xj&#1542;s&#65533;&#65533;E&#65533;&#65533;#3&#65533;$S&#65533;yxt&#65533;_&#65533;@x&#65533;;&#1062;C&#65533;4&#65533;+0&#65533;#0&#65533;B+&#65533;P&#512;&#65533;&#65533;&#65533;&#65533;(y&#65533;&#65533;'H&#65533;}B#H&#65533;'`~&#129;&#65533;0&#65533;&#65533;`&#65533;&#65533;&#65533;Y&#65533;&#65533;&#65533;&#65533;&#65533;&#65533;&#65533;4&#65533;P&#65533;&#65533;&#65533;&#1673;8&#65533; X `+&#65533;
&#65533;&#65533;0&#65533;&#65533;4&#65533;(&#65533;>x&#65533;Gx&#65533;K&#516;M&#65533;&#65533;&#65533;R8&#65533;GX&#65533;!&#65533;ok&#65533;&#65533;:*&#65533;&#65533;&#65533;&#65533;&#65533; x&#65533;&#1024;&#65533; &#1035;&#65533;&#65533; &#65533;&#65533;&#65533;&#65533;h&#65533;X&#65533;H&#65533;s&#65533;&#65533;&#65533;b&#65533;;&#65533;&#65533;&#65533;&#65533;$"&#65533;R&#65533;k&#65533;2e83i&#65533;k&#65533;&#65533;gP&#65533;b(h&#1080;&#65533;J&#65533;&#65533;#&#65533;&#65533;&#65533;&#65533;&#65533;W&#65533;&#65533;&#65533;&#65533;&#65533;&#1578;E&#65533;R&#65533;&#65533;&#65533;&#65533;&#65533;(&#65533;x&#65533;^\&#65533;r&#65533;al,_&#65533;&#65533;&#65533;a&#65533;&#65533;P&#65533;&#65533;&#65533;&#65533;fT&#65533;&#65533;x+&#65533;(W&#65533;&#1630;_&#65533;E&#65533;&#65533;i&#65533;&#936;&#65533;s&#65533;&#65533;&#215;\&#1185;&#65533;CG9&#65533;o&#65533;&#65533;&#65533;&#65533; ;&#65533;&#65533;i&#65533;&#65533;&#65533;x&#65533;&#65533;j1!&#65533;&#65533;z&#65533;&#65533;N&#65533;&#65533;&#65533;"HJ=&#65533;&#65533;B=&#65533;+p&#65533;&#65533;$*&#65533;q&#65533;&#65533;&#65533;P">&#65533;+&#65533;&#65533;&#65533;&#65533;&#65533;K
I&#65533;&#65533;&#65533;&#65533;&#65533;&#65533;&#2010;&#65533;}&#65533;/&#65533;&#65533;&#65533;;<&#65533;;2H&#65533;&#65533;<**=T9=&#65533;+&#65533;&#65533;C0@&#65533;2&#65533;&#17521;&#65533;&#65533;L&#65533;I&#65533;z1JB=,&#65533;&#65533;&#65533;&#65533;=#&#65533;&#65533;?&#65533;l&#65533;&#65533;&#65533;1&#65533;&#65533;7&#65533;&#65533;&#259;&#65533;&#65533;&#968;&#65533;&#2002;:&#65533;T &#65533;&#65533;;&#65533;\&#65533;M&#65533;<&#65533;&#65533;&#65533;@&#65533;/i&#65533;&#65533;&#65533;v0&#65533;mh&#65533;e&#65533;&#1825;&#65533;t&#65533;?C	/w(!&#65533;"&#65533;&y&#65533;*J&#65533;p&#65533;&#65533;h &#65533;ba&#65533;S&#65533;L&#65533;P&#65533;i8&#1135;*&#65533;KZ&#65533;m&#65533;bxF0x&#65533;&#65533;= &#65533;=p&#65533;0&#65533;&#65533;&#65533;R" &#65533;s24&#65533;&#65533;P$(&#65533;&#65533;%X! 	&#65533;)&#65533;%xA#`&#65533;#8&#65533;&#65533;&#65533;&#65533;&#65533;(p&#65533;&#65533;P&#65533;t&#65533;&#65533;A&#65533;&#65533;&#65533;@&#65533;&#65533;&#65533;	&#65533;&#65533;&#65533;
&#65533;&#65533;p&#65533;&#65533;`&#65533; '&#65533;&#65533;)hAh&#65533;Fp&#65533;I&#65533;&#65533;M&#65533;)&#65533;&#65533;6SP&#65533;&#65533;J&#65533;&#65533;#&#65533;P&#65533;&#65533;B@*
h&#65533;&#65533;&#65533; &#305; &#65533;&#65533;&#65533; `7&#65533;	&#65533;&#65533;b&#65533;  &#65533;&#65533;T&#65533;s &#65533;&#65533;D&#65533;&#65533;&#65533;&#65533;$*8&#65533;0&#65533;&#65533;&#65533;`s&#65533;&#65533;R&#65533;&#65533;(&#1245;iHagH&#65533;i&#65533;:&#65533;&#65533;&#65533;&#65533;&#1615;Y&#65533;E&#65533;&#65533;&#65533;&#65533;&#65533;&#1121;&#65533;&#65533;&#1953;F"&#65533;$e&#1166;sR'=&#65533;&#65533;C&#65533;&#65533;&#1053;"&#65533;&#65533;8&#65533;&#65533;&#1273;&#210;&#65533;y:&#65533;&#65533;&#65533;&#65533;3=,J&#65533;3=#
Z&#65533;0rI&#65533;H&#65533;[&#65533;<K&#65533;&#65533;&#65533;!&#65533;&#65533;(&#65533;?j&#65533;-&#65533;&#65533;.&#65533;"&#65533;&#65533;&#65533;&#65533;&#65533;at&#65533;&#65533;&#65533;<&#65533; &#65533; &#65533;m g&#65533;&#65533;&#65533;B;Vq&#65533;e&#65533;H&#65533;S&#65533;&#65533;&#65533;&#65533;&#65533;T&#65533;&#65533;&#65533;T&#65533;&#65533;&#65533;&#65533;&#65533;&#65533;k&#65533;&#65533;&#65533;&#65533;&#65533;K&#65533;&#65533;S;W&#65533;&#65533;r&#65533;;&#673;C
&#65533;&#65533;&#1262;LI&#65533;&#65533;/Lm&#65533;V&#65533;&#65533;&#65533;$&#65533;1M5VO&#65533;&#65533;N&#65533;&#65533;&#65533;=&#65533;&#296;&#65533;&#640;&#65533;&#65533; &#65533;&#65533;&#65533;&#65533;
&#1350;&#65533;&#65533;&#740;&#65533;=&#65533;&#65533;O&#65533;&#65533;&#65533;&#65533;01"&#65533;dg&#65533;&#65533;m&#65533;sy&#65533;&#65533;!t`&#65533; [ULR&#65533;#r:5&#65533;U&#65533;C&#65533;9&#65533;&#65533;68&#65533;3p&#65533;8&#65533;7H&#65533;/&#65533;B&#65533;p`&#65533;&#65533;&#65533;t(8&#65533;&#65533;jh_`&#65533;L(;@&#65533;*&#65533; X&#65533;3&#65533;?&#65533;4&#65533;&#65533;*p&#65533;"H&#65533;,&#65533;&#65533;&#769;&#65533;MX&#65533;&#65533;4 0%0&#65533;&#65533;x4&#65533;'D&#65533;4&#65533;`&#65533;&#65533;&#65533;@&#65533;&#65533;&#65533;&#65533;&#65533;&#65533;z5(&#138;"(x&#65533;A[&#65533;	&#65533;&#65533;| &#65533;r&#65533;&#65533;&#65533;(&#65533;&#65533;&#65533;&#65533;&#65533;:@HpOK&#65533;&#65533;&#65533;&#65533;&#65533;&#65533;TPK&#65533;$
&#65533;&#65533;&#65533;O	P*s3&#65533;&#65533; &#1536;&#65533;&#65533; 8&#65533;&#65533;0\zCpH&#65533;+&#65533;d&#913;&#65533;&#65533;&#65533;j-Q&#65533;&#1129;&#65533;-&#65533;D&#65533;s&#65533;t&#65533;&#65533;b&#65533;&#65533;g&#65533;o&#65533;m&#65533;&#65533;a&#65533;c&#65533;&#65533;&#65533;9&#65533;&#65533;&#65533;:X&#65533;\&#65533;&#65533;&#65533;&#65533;&#65533;&#65533;R&#65533;&#65533;8&#65533;$UR9R&#65533;V|&#65533;,&#65533;&#65533;&#65533;8&#65533;)]^&#65533;I&#65533;^4&#65533;&#65533;2&#65533;8&#65533;Ph$&#65533;p&#65533;$&#65533;&#65533;&#65533;,&#65533;9s&#65533;U&#65533;2B&#65533;3E&#65533;&#65533;"A1=&#65533;&#65533;&#65533;&#65533;&#65533;<&#65533;&#65533;&#65533;/(&#65533;	b&#65533;KI&#65533;&=&#65533;&#65533;&#1099;Wy&#65533;Xu&#65533;uxV&#65533;`&#65533;o&#65533;%j&#65533;&#65533;&#65533;3&#1843;&#65533;"&#65533;&#65533;B>&#65533;T&#35057;&#65533;&#65533;?.&#65533;+!&#65533;.&#65533;&#65533;1n&#65533;&#65533;&#65533;&#491;1I&#65533;Da~&#65533;1"&#65533;@b&#65533;&#65533;B&#1440;&#65533;J&#65533;5
)&#65533;&#65533;&#65533;>Vc&#65533;&#1482;&#65533;&#65533;r8&#65533;&#65533;-&#1090;[b$&#65533;\&#65533;&#1269;&#65533;J&#65533;&#65533;&#65533;]$&#65533;}&#65533;&#65533;J=&#65533;&#65533;c&#65533;,&#65533;#&#65533;&#65533;2&#65533;&#65533;&#65533;&#65533;61"mh&#65533;dh&#65533;g&#65533;l&#65533;%b:&#65533;r&#1559;B&#65533;&#65533;;&#65533;&#65533;e&#65533;a&#65533;J&#65533;&#65533;.X&#65533;&#65533;&#65533;&#65533;&#65533;(&#65533;&#65533;&#65533;!pM,&#65533;Y&#65533;&#65533;)c0&#65533;&#65533;[&#65533;Z&#65533;&#65533;S&#65533;J(&#65533;&#65533;8&#65533;&&#65533;&#65533;U&#65533;&#65533;&#65533;6&#65533;<`1&#1026;(HM"P&#65533;&#65533;5&#65533;,&#65533;(&#65533;X&#65533;&#65533;)&#65533;E&#65533;&#65533;~&#65533;M$ &#65533;&#65533;D&#65533;|4&#65533;8&#65533;&#65533;!D&#65533;Y[&#65533;&#65533;&#65533;&#65533;V&#65533;N&#65533;5&#65533;Z\&#65533;Z&#65533;P&#65533;x&#65533;&#65533;1 &#65533;H\-I&#65533;I&#65533;M&#65533;&#65533;i{&#65533;Q&#65533;T@&#65533;G@!&#65533;&#65533; &#65533;&#65533;&#65533;[8\&#65533;&#65533;&#65533;)7&#65533;&#65533;&#65533;w&#65533; &#65533;&#65533;&#65533;h&#65533;&#65533;7&#1029;n(8&#65533;&#65533;&#65533;&#65533;h&#65533;&#65533;&#65533;&#65533;&#65533;&#65533;&#65533;&#65533;D&#65533;a&#65533;T&#65533;&#65533;m@[&#65533;dJ&#65533;&#65533;&#65533;*&#65533;&#65533;&#65533;9&#1941;&#38438;i&#65533;~E&#65533;],a,&#65533;&#65533;&#65533;&#65533;9^&#65533;&#65533;&#65533;f&#65533;`&#65533;]&#1765;&#65533;&#65533;&#65533;&#65533;&#65533;&#65533;U&#65533;&#65533;&#844;&#65533;M&#1955;&#65533;&#65533;l&#65533;^&#1314;&#65533;&#65533;&#317771;^&#65533;&#65533;qS#9&#65533;vH&#65533;	z&#65533;&#65533;<&#65533;&#65533;_&#65533;k%&#65533;&#65533;&#65533;N&#65533;&#65533;Py&#65533;&#643;&#65533; &#65533;&#65533;q&#65533;&#65533;&#65533;5#1&#65533;<*k&#65533;&#65533; "1x&#1047;&#65533;&#65533;<&#65533;&#65533;^&#1682;&#1212;`&#65533;
&#65533;&#65533;;a+&#65533;W0h&#65533;&#65533;&#65533;K`&#65533;Sa&#65533;;g&#65533;bQ&#65533;`&^&#65533;&#65533;/&#65533;VVzU&#65533;&#65533;&#65533;&#65533;;m&#65533;D$&#65533;&#65533;p&#65533;-&#65533;&#65533;l&#65533;&#65533;&#65533;&#65533;-&#65533;&#65533;&#65533;q&#65533;&#65533;&#65533;mj&#65533;&#65533;-&#65533;&#65533;&#65533;&#65533;&#65533;>81-If&#65533;=&#65533;&#65533;=&#1307;&#65533;&#38805;aa;&#65533;%&#65533;[&#65533;x&#65533;&#65533;&#65533;+mpa &#65533;cP&#65533;&#65533;H9kX&#65533;&#65533;&#65533;b&#65533;&#65533;r;&&#65533;l&#65533;S 3&#65533;&#65533;"&#65533;&#65533;u&#65533;&#65533;&#65533;&#65533;@&#65533;eh&#65533;0* &#65533;03`&#65533;5p&#65533;3&#65533;&#65533;&#65533;&#65533;y&#65533;&#65533;&#65533;	x&#65533;'P&#65533;;p1&#65533;&#65533;,H&#65533;$&#65533;'s&#1665;&#65533;&#65533;&#65533;&#65533;@&#65533;&#65533;&#65533;(&#65533;!ZS#&#65533; H%(&#65533; &#65533;!&#65533;Y#`M@&#18653;&#65533;&#65533;&#65533;&#65533;!&#65533;&#65533;!&#65533;Z#&#65533;&#65533;N([[k&#65533;&#65533;&#65533; h 8&#65533;h&#65533;&#65533;&#65533;$&#65533;&#65533;4&#516;&#65533;&#65533;&#65533;&#65533;&#65533;O &#65533;Q&#65533;5&#65533;?&#65533;&#65533;&#65533; (&#65533;&#65533;&#65533;&#65533;&#65533; &#65533;&#185;&#65533;&#65533;
&#65533;C &#65533;&#65533;)D&#65533;
&#65533;0&#65533;WBX&#65533;&#65533;^&#65533;&#65533;&#65533;G&#65533;-&#65533;q&#65533;l&#65533;.&#65533;	&#65533;`&#65533;&#65533;j&#65533;&#65533;&#65533;&#65533;&#65533;g d&#65533;&#65533;&#65533;^&#65533;[&#65533;&#65533;&#65533;k&#65533;&#65533;S&#65533;&#65533;S&#991;&#65533;&#65533;WGu&#65533;&#65533;uU&#65533;u&#65533;n,&#65533;&#65533;,&#65533;&#65533;&#65533;"&#65533;u\&#65533;u&#65533;bE&#65533;0F&#65533;&#65533;9&#65533;9&#65533;&#1182;&#65533;&#65533;_&#65533;&#65533;Z&#65533;l< &#65533;m|F9 h&#65533;boE&#65533;>&#65533;:12S&#65533;5JG#&#65533;&#65533;&#1620;&#65533;+&#65533;)&#65533;&#65533;7Z&#65533;&#65533;&#65533;kU2&#65533;&#65533;&1&#65533;"&#65533;"&#65533;&#65533;/SG&#65533;&#65533;&#65533;k#&#65533;&#65533;B&#65533;&#65533;&#1232;{t;&#65533;R&#65533;&#65533;.&#65533;&#65533;N>&#65533;&#65533;-&#65533;lt &#65533;&#65533;&#65533;a&#65533;3b&#65533;&#65533;&#65533;K&#65533;&#65533;&#65533;&#65533;JJO"&#65533;&#65533;&#65533;(SJD&#65533;&#65533;.&#65533;&#65533;&#65533;&#65533;i&#65533;&#65533;&#65533;^&#65533;~&#65533;&#65533;&#65533;-&#65533;"&#65533;&#65533;&#65533;&#65533;&#65533;n&#65533;&#65533;&#65533;$/N&#65533;+&#65533;8&#1169;V&#65533;$N&#65533;z&#65533;&#65533;S&#65533;&#1187;*jr&#65533;&#65533;a&#1541;]&#65533;&#65533;\X&#65533;qx&@&#65533;&#65533;&#65533;&#65533;>O="&#65533;0n@&#65533;S,&#65533;\#@&#65533;\&#65533;&#65533;8&#65533;&#65533;&#65533;&#1066;&#65533;Y&#65533;`Z&#65533;&#65533;5)&#65533;&#65533;XD  &#65533;!&#65533;&#65533;4&#65533;&#65533;&#65533;+H"&#65533;&#65533;]f&#65533;&#65533;x&#65533;"&#65533;&#65533;x 8p% &#65533;&#65533;!(&#65533;X&#65533;&#65533; &#65533;%&#65533;&#65533;&#65533;`&#65533;Y&#65533;&#65533;	#&#1015;&#65533;|&#65533;&#65533;&&#65533;N&#65533;x&#65533;&#65533;&#65533;&#65533;&#65533;&#65533;&#65533;&#65533;[_C&#65533;&#65533;&#65533;* &#65533;<H&#65533;U&#65533;Q &#65533;3&#65533;j&#65533;2&#65533;N&#65533;&#65533;P&#1024;;&#65533;g M&#65533;&#65533;&#65533;&#65533;x&#65533;&#65533;z&#65533;&#65533;&#65533;&#65533;&#65533;&#65533;&#65533;A'&#65533;&#65533;2&#65533;&#65533;k@q&#65533;&#65533;&#65533;&#65533;=&#65533;&#65533;&#65533;m&#65533;&#301;&#65533;v&#65533;T>n&#65533;&#65533;&#65533;&#65533;&#65533;p&#1292;)&#65533;&#65533;-\&#65533;o&#65533;2&#65533;&#65533;&#65533;&#65533;m&#1716;I&#1302;&#65533;&#65533;&#65533;2b&#1752;&#65533;&#1717;l&#65533;a&#65533;&#65533;q#H&#65533;'&#65533;l&#65533;&#65533;%&#792;2an&#65533;&#65533;&#65533;M&#65533;5&#65533;&#65533;&#65533;p&#65533;N&#65533;&#65533;pj&#65533;&#65533;h&#65533;n&#1862;*e&#65533;T(7o&#65533;&#65533;t&#65533;&#65533;&#65533;p&#65533;nW&#65533;&#1584;&#65533;&#1197;[&#494;;v&#65533;&#65533;&#65533;k&#758;^&#65533;yr&#65533;&#939;g&#64445;{z&#65533;&#65533;{&#65533;&#65533;&#65533;&#65533;-|&#65533;&#65533;_&#65533;&#65533;&#1989;&#65533;&#65533;q[yl&#65533;I&#65533;7W^&#65533;x&#65533;0&#65533;&#65533;&#52851;d&#65533;v&#65533;&#65533;&#65533;w0j&#65533;&#65533;&#65533;U&#65533;&#65533;&#940;;&#65533;&#65533;&#65533;\;5>&#65533;&#65533;S&#65533;&#65533;9&#65533;w&#65533;&#65533;w&#65533;9e&#65533;r33&#65533;&#65533;&#65533;&#65533;&#65533;o&#65533;&#65533;&#65533;&#925;p&#65533;&#65533;&#1046;U&#65533;&#65533;;;&#65533;&#65533;&#65533;K&#65533;&#65533;{&#65533;&#65533;f&#1382;G&#65533;&#65533;&#65533;&#65533;&#65533;&#65533;&#65533;&#65533;&#65533;r&#65533;&#533;&#65533;&#65533;&#65533;8&#65533;&#65533;3NWru&#65533;8&#65533;`&#65533; VZ&#65533;&#65533;&#65533;V&#65533;(&#65533;SCJ&#65533;C
ycUBYI&#65533; W "9&#65533;&#65533;s"&#65533;(&#65533;&#65533;&#65533;y&#1945;E\Z0&#65533;u&#65533;p,&#65533;x#&#65533;gi&#65533;Y<&#65533;aOf&#65533;&#65533;&#65533;&#65533;7&#65533;&#65533;(&#65533;&#65533;rM:&#65533;&#65533;&#65533;8yCN:&#1949;&#65533;N:&#65533;&#65533;`7&#684;RD&#65533;p	'&#65533;`&#65533;!x&#65533;&#65533;&#65533;0&#65533; &#65533;04&#65533;&#65533;-&#65533;&#65533;<&#65533;&#65533;C8&#65533;`&#65533;,&#65533;&#65533;B
, &#65533;F &#65533;&#65533;1&#65533;q&#65533;&#65533;&#65533;R8&#65533;DD(a5&#65533;&#65533;`5&#65533;$l3<&#65533;@&#65533;&#65533;CI`&#65533;8&#65533;&#65533;C&#65533;&#65533;&#65533;&#65533;H&#65533;/&#65533;&#65533;>&#65533;&#65533;4&#1312;&#65533;4&#1568;&#65533;&#65533;0&#65533;9&#65533;&#65533;g2&#65533;&#65533;
"|&#65533;&#65533;H A
&#65533;SE"&#65533;&#290;&#65533;)&#65533;&#65533;2
)&#65533;&#65533;	(&#65533;&#65533;bI7&#65533;&#65533;fLL0`&#65533;A&#65533;p&#65533;t&#65533;&#65533;t&#65533;&#65533;&#65533; | B
)&#65533;0B
d1&#65533;-&#1888;#&#901;6&#65533;&#65533;7Z&#65533;&#65533;~0&#65533;&#65533;X&#38451;2&#65533;L&#65533;H&#1932;s&#65533;1&#65533;&#65533;&#65533;a5aPQ&#65533;&#65533;H5mQ6N&#65533;&#65533;&#65533;E'E]uJ3i&#65533;5&#65533;.5&#65533;&#65533;KwS&#65533;C?&#65533;vE&#65533;&#65533;=&#65533;SMm&#65533;vPc&#65533;rV"&#65533;_}&#65533;UY&#65533;e&#65533;&#65533;e&#65533;E&#65533;&#65533;do5&#11481;v&#65533;a&#65533;&#65533;[&#65533;Cn&#65533;a&#65533;A&#65533;[&#65533;&#65533;Xnt&#65533;'&#65533;<&#65533;&#65533;V&#65533;&#65533;&#65533;nrY&#65533;&#65533;Z&#65533;&#65533;e&#65533;m&#65533;&#734;^&#65533;&#65533;cyr&#65533;U&#65533;&#65533;]&#65533;o&#65533;[&#65533;&#65533;6&#65533;s&#65533;&#65533;&#547;f&#65533;&#65533;v&#253;&#65533;;@./^&#65533;&#65533;X_&#65533;y&#65533;i&#65533;e&#65533;&#65533;&#65533;&#65533;&#65533;|`&#65533;&#479;~&#65533;oN9"X&#65533;&#65533;&#65533;&#65533;`V&#8760;&#65533;~&#65533;H&#65533;SOZh&#65533;&#65533;e&#65533;&#65533;&#65533;r&#65533;&#65533;&#65533;&#65533;C&#65533;&#65533;&#65533;@&#65533;h><Q&#65533;&#1667;&#65533;&#65533;&#65533;;&#65533;`z.&#65533;%&#65533;&#65533;&#65533;:&#65533;A&#65533;&#65533;3u&#65533;&#65533;&#65533;`&&#65533;	]\&#65533;&#65533; &#65533;:&#65533;&#65533;&#65533;&#65533;&#65533;&#65533;<&#457;&#65533;a&#65533;nL&#65533;&#65533;X&#65533;n&#65533;&#65533;4&#65533;&#65533;&#65533;&#65533;.p&#65533;p&#65533;&#65533;&#65533;&#65533;T`'C&#65533;&#65533;&#65533;&#65533;u&#65533;&#65533;&#65533;&#65533;8&#65533;&#65533;^&#65533;'&#1537;&#65533;&#65533;&#65533;$&#65533;`7&#65533;aTxB0U%&#65533;2f &#65533;&#65533;&#65533;h@	&#65533;&#65533;&#65533;'&#65533;X@(&#65533;v&#65533;&#65533;  &#65533;BP&#65533;zP&#65533;&#65533;&#65533;3&#65533;A|`&#65533;&#65533;)&#65533;&#65533;RVj&#65533;&#65533;P
kZ&#1402;&#65533;&#65533;F&#65533;@&#65533;@ &#65533;D&#65533;i&#65533;&#65533;PJ&#65533;&#65533;&#65533;(E&#65533;&#65533;I
Q&#65533;"&#65533;&#65533;&#65533;!&#65533;&#65533;&#65533; &#65533;&#65533;&#65533;6&#65533;&#65533;Y`c4&#65533;P@&#65533;&#65533;&#65533;Pp&&#65533;&#65533;&&#65533;B(&#65533;!&#65533;&#65533;s&#65533;#ed&#65533;&#65533;&#65533;&#65533;&#65533;4&#65533;&#65533;:&#65533;&#65533;&#65533;e,&#65533;&#65533;&#65533;FG&#65533;1m,&#65533;A &#65533;&#65533;&#65533;	yC)5JC&#65533;&#25767;Y$%"&#65533;&#1372;v&#65533;&#65533;8&#65533;j&#65533;(&#1314;&#1198;&#65533;t&#65533;&#65533;&#65533;&#1492;&#65533;&#1173;&#65533;TiZ{&#65533;Dj2&#65533;&#65533;&#65533;&Hy&#65533;&#65533;TZ&#65533;&#65533;&#65533;AZ&#65533;}&#44279;&#65533;&#65533;&#65533;&#65533;g4x(&#65533;y&#65533;c&#65533;&#65533;4&#65533;8&#65533;&#65533;%uvi&#65533;=&#65533;&#65533;&#65533;&#65533;1Ue&#65533;n&#65533;j&#640;Fy&#595;\w;&#65533;&#65533;&#65533;r[&#1355;&#65533;V&#65533;&#65533;&.&#65533;&#65533;&#65533;v&#65533;&#65533;&#65533;%v&#65533;&#65533;+&#65533;&'W&#65533;fr&#65533;&#65533;&#65533;ZW&#65533;:&#508;.&#65533;;&#65533;e&#65533;C&#65533;&#65533;u&z&#1043;^&#65533;&#65533;c&#658;&#65533;8&#65533;&#65533;l&#65533;ss&#65533;&#65533;g&#65533;%
&#65533;&#65533;&#65533;&#65533;'}^	*9|&#65533;&#65533;&#65533;&#65533;&#65533;&#65533;&#65533;n&#577;&#65533;&#65533;lHB&#65533; &#65533;&#65533;&#65533;.&#65533;&#65533;(&#65533;;m&#65533;!&#65533;&#65533;&#65533;&#65533;=&#65533;_< &#65533;&#775;~6&#65533;^&#65533;&#945;&#65533;&#65533;&#65533;_&#65533;;&#65533;&#65533;",u&#65533;;,B&#65533;7&#65533;&#1099;W`"&#65533;&#65533;.&#65533;Q&#65533;&#65533;&#65533;`&#65533;6&#65533;;O&#65533;}&#65533;&#65533;8)&#65533;!&#65533;&#65533;&#65533; A&#65533;<&#65533;&#65533;%&&#65533;&#65533;@>0&#65533;&#65533; N$H'e&#65533;a&#65533;&#65533;U5&#65533;Z&#65533;v&#65533;&#65533;&&#65533;&#65533;&#65533;5&#65533;aUp"&#65533;&#65533;&#65533;"&#65533;`0&#65533;A^p&#65533;g&#1344;&#65533;@F&#65533;'&#65533;]&#65533;Ur&#65533;.*!!&#65533;&#65533;b&#65533;&#65533;
&#65533;@F&#65533;&#65533;2&#65533;aOEK&#65533;&#65533;8#&#65533;c i&#65533;XZ&#65533;j&#65533;	4   &#65533;&#65533;&#50181;H&#65533;&#65533;h&#65533;)@A/a&#65533;k&#65533;&#65533;D#&#65533;@&#65533;&#65533; &#1036;&#65533;&#65533;&#65533; $&#65533;&#65533;06 &#65533;n~SN!A	Ea&#65533;&#65533;&#65533;&#65533;&#65533;C&#65533;&#65533;!&#65533;&#36137;%&#65533;=&#65533;&#65533;&#65533;u&#65533;&#65533;&#65533;&#65533;0&#65533;7$&#65533;qpc&#1200;&#65533;7&#65533;S&#65533;&#65533;FH&#65533;&#65533;&#202;&#65533; &#598980;&#65533;%&#65533;&#65533;&#65533;&#65533;&#65533;l&#65533;j&#65533;&#65533;5&#65533;M&#65533;&#65533;$&#65533;FG&#65533;m&#65533;l&#65533;&#65533;&#65533;^
&#65533;&#65533;&#60329;-m&#65533;&#65533;M&#65533;2&#65533;&#65533;&#65533;C&#65533;&#65533;&#65533;7&#65533;	n0-&#65533;&#65533;&#65533;&#65533;#&#65533;&#65533;&#55026;&#65533;k&#65533;&#65533;:&#65533;&#65533;&#65533;e&#65533;&#65533;u&#65533;&#65533;J&#65533;&#65533;U&#65533;8>z&#65533;r&#65533;8&#65533;&#65533;r&#65533;&#65533;&#65533;K&#10522;&#65533;&#65533;&#65533;&#65533;#^p&#65533;^&#65533;&#65533;&#65533;&#65533;&#65533;&#65533;_SX&#1725;&#65533;p&#65533;{9&#65533;c&#65533;&#65533;&#65533;&#65533;&#65533;+&#65533;|D&#65533;&#65533;Y&#963;&#1427;&#65533;>&#65533;&#65533;/&#65533;z4j&#65533;&#65533;D+&#65533;&#65533;&#65533;o&#65533;&#65533;X&#65533;[3t&#295;f&#65533;9n&#65533;&#65533;C&#65533;&#65533;{=&#65533;&#65533;&#65533;&#65533;&#65533; %&#65533;}&#46288;&#65533;t
&#65533;&#65533;&#65533;m&#65533;&#65533;&#65533;	M!&#1680;&#65533;&#65533;&#65533;&#65533;n&#65533;C&#65533;&#65533;6?N&#481;:&#65533;3A&#65533;\&#65533;CE&#65533;7&#65533;Z|y&#65533;C%zQr`&#65533;&#65533; &#65533;/&#65533;&#65533;&#65533;&#65533;&#65533;&#65533;&#65533;&#518;3r!	3$&#65533;'&#65533;8&#65533;&#65533;&#65533;x&#65533;P&#65533;7&#65533;&#65533;}&#65533;&#65533;>&#65533;
Z&#65533;&#65533;&#65533; <&#65533;A&#65533;&#65533;0&#65533;&#65533;&#65533;x&#65533;3 &#65533;-&#65533;&#65533;&#65533;QHB&#65533;&#65533;&#65533;&#65533;$![y&#65533;(&#65533;E&#65533;` hA&#65533;&#65533;H&#65533;Dp&#65533;&#65533;&#65533;0&#65533; @&#65533;p&#65533;x&#65533;:&#65533;A(&#65533;F&#1568;S0p'&#65533; &#65533;&#65533;&#65533;&#65533; 	\@&#65533;,@&#65533;@&#65533;A&#65533;@$&#65533;'&#65533;&#65533;(&#65533;Y)&#65533;&#65533;) &#65533;&#65533;&#65533;&#65533;&&#65533;&#65533;&#256;p&#65533;P&#65533;&#65533;DS0 D &#65533;U@&#368;&#65533;P &#65533;U&#1691;&#65533;&#65533;&#65533;&#65533;&#65533; 84h&#65533;n&#65533;&#65533;&#65533;&#65533;V&#65533;&#65533;&#65533;&#65533; uq&#65533;X&#65533;&#65533;&#65533;&#65533;9&#65533;&#65533;8x&#65533;5T6&#65533;Cu&#65533;&#65533;&#65533;&#65533;O&#65533;8&#65533;&#764;&#65533;p&#65533;&#65533;Eh&#65533;&#65533;E&#65533;1[I4H@&#65533;ZC5T&#65533;G|D^&#1304;>&#65533;Hm&#65533;G&#65533;&#65533;&#65533;&#65533;Q&#313;"&#65533;&#65533;TN&#65533;&#65533;8&#65533;&#65533;j&#65533;&#65533;&#65533;&#65533;&#65533;8&#65533;[&#65533;@&#65533;0&#65533;9&#65533;&#65533;&#65533;Re&#65533;&#65533;&#65533;&#65533;X]p(&#65533;t&#65533;&#65533;(&#65533;b&#65533;&#65533;&#65533;U&&#65533;Cc`&#65533;`&#65533;U'~NgeS=&#65533;&f&#65533;'&#65533;&#65533;v&#65533;E&#65533;&#65533;&#65533;&#65533;&#65533;;&#259;[&#65533;F&#65533;&#65533;&#65533;&#65533;&#65533;U=Uu$&#65533;2&#930;&#65533;&#65533;\-&#65533;b^&#65533;&#65533;:&#65533;&#65533;4~&#65533;&#65533;X&#65533;eMGfhc$nc&#997;&#65533;p&#65533;M&#65533;X&#65533;&#65533;&#65533;&#65533;"&#65533;a	&#65533;]&#65533;&#65533;&#65533;;VO&#65533;&#65533;&#65533;fu&#65533;lP&#1573;&#65533;<&#65533;&#65533;l9&#260;&#65533;L&#65533;-&#65533;&#525;&#1644;&#65533;Bd&#65533;&#65533;!&#65533;&#65533;&#65533;&#65533;&#65533;j&#65533;&#65533;&#65533;A&#65533;&#65533;q~p&#65533;&#65533;&#65533;&#65533;5 C.&#65533;&#65533;'&#65533;&#65533;#&#65533;&#65533;5&#65533;&#65533;8P.&#65533;B3&#65533;&#65533;&#65533;B&#65533;7&#65533;D5&#65533;)&#65533;&#65533;	T&#65533;&#65533;U&#384;@&#65533;&#65533;&#65533;&#65533;U&#65533;&#65533;&#65533;@&#65533; 	&#65533;&#65533;&#1823;$&#65533;&#65533;&#65533;.&#65533;&#65533;;d&#65533;+&#65533;&#65533;dA&#65533;A(&#65533;&#65533;X &#65533;&#32774;&#65533; &#65533;&#65533;&#65533;&#65533;]Yx&#65533;P&#65533;&#65533; 4&#65533;4&#65533;4&#65533;T&#65533;t&#65533;&#65533;@ 0 ( &#65533;&#65533;&#65533;&#65533;I&#65533;YX&#65533;&#65533;&#65533;&#65533;&#65533;&#65533;&#65533;&#65533;&#65533;&#65533;@	x@8  @&#65533;@t&#65533;@&#65533;&#65533;'&#65533;0&#1099;)&#65533;&#65533;&#1291;(|&#65533;'T&#65533;&#65533;@&#65533;&#65533;d &#65533;&#65533;&#65533;"&#65533;D&#65533;d@@&#65533;7}&#65533;&#65533;&#65533;&#65533;&#65533;&#65533;@A!&#16521;&#65533;Ll&#65533;&#65533;&#65533;9&#65533;]DJd&#65533;\&#65533;4~&#65533;&#65533;Q]&#65533;}C&#65533;&#65533;i&#65533;8d	D&#65533;k&#65533;&#65533; &#65533;~&#65533;&#65533;q&#65533;M&#65533;!E&#65533;DFDGA&#65533;&#65533;]Dz&#65533;&#7445;a&#65533;&#65533;DFI&#65533;G&#65533;'F&#65533;z&#65533;&#65533;Dd&#65533;{&#65533;!I&#65533;M&#65533;&#65533;'S0&#65533;@&#65533;U&#65533;&#65533;U &#65533;<&#65533;&#810;&#65533;&#65533;&#65533;cgy&#65533;Z&#65533;&#527;&#65533;&#65533;Qh&#65533;&#65533;&#65533;6rFu&#65533;b&#65533;&#65533;b&#65533;x&#65533;&#65533;)fV&#65533;\&#65533;]&#65533;&#65533;Ue]<f&#65533;Q	R&#65533;="]:&#65533;&#65533;8&#65533;&#65533;RD&#65533;8&#65533;&#65533;^&#65533;T)\&#65533;&#65533;&#65533;&#65533;'&#65533;U$&#65533;b&#65533;&#65533;&#65533;`(uxg4&#65533;olFe&#65533;&#65533;7&#65533;&#65533;&#65533;&#65533;&#65533;u&#65533;E&#65533;&#65533;|ui&#65533;h&#65533;&#65533;&#65533;&#65533;&#65533; !&#65533;&#65533;&#65533;&#65533;Ok&#65533;v>&#65533;&#65533;&#65533;L;&#65533;&#65533;ph&#65533;&#65533;)he&#65533;m&#65533;G&#65533;&#65533;#&#65533;&#65533;M&#65533;(&#1282;&#65533;&#65533;&#65533;&#65533;O&#65533;&#65533;To%HO&#65533;&#65533;&#65533;&#65533;&#65533;&#65533;p&#65533;!&#65533;-&#65533;IdEV&#65533;&#1281;&#65533;4&#65533;-&#65533;,`&#65533;A8B0\COH&#65533;,&#65533;&#65533;2&#65533;&#65533;\5T&#65533;4 &#65533;+(&#65533;&#65533;&#65533;K&#65533;LLdx@O&#65533;&#65533;<Q&#436;&#65533;&#65533;P&#65533;&#65533; &#65533;$<&#65533;@|&#65533;&#65533;0&#65533;&#65533;04B&#65533;\ A &#65533;&#65533; &#65533;@&#65533;&#65533;@	&#65533;ft&#65533;
&#65533;@ A&#65533; &#65533;&#65533;8&#65533;&#65533;8 X&#65533;c&#65533;h&#65533;
&#65533;&#65533;&#65533;&#65533;&#65533; J)&#832;&#65533;&&#65533;&#65533;&#65533;&#65533;
&#65533;	&#378;@&#65533;@p@&#65533;e<&#65533;H&#65533;A&#65533;&#65533;&#65533;)&#65533;&#65533;1&#65533;B)&#65533;B*&#65533;&#65533;&#65533;&#65533;$&#65533;@&#65533;&#65533;&#65533;c:&#65533;&#65533;>@H&#65533;<&#65533;&#65533;,5i 7U&#65533;&#65533;,Q1Q	&#65533;&#65533;
&#65533;@H*X&#206;&#65533;&#65533;b]n&#65533;]&#65533;T&#65533;{D&#65533;&#65533;q&#65533;1&#65533;6T-&#65533;Q&#65533;4L&#65533;7&#65533;&#1921;&#65533;&#65533;&#65533;&#65533;P&#65533;P&#65533;KI&#65533;E&#65533;&#65533;FM&#65533;&#65533;&#65533;&#65533;&#65533;aJp&#65533;F4F&#65533;H[G&#65533;aItD5&#65533;&#65533;F&#65533;&#65533;2n&#65533;n2nFM	N&#65533;&#65533;&#65533;&#65533;&#65533;&#65533;p-&#65533;n^&#65533;1P&#65533;&#65533;l|(&#1153;z&#49998;&#65533;&#65533;&#65533;&#65533;&#65533;&#65533;~&#65533;&#65533;&#686;$&#65533;&#65533;&#65533;b&#65533;,&#65533;&#65533;&#65533;h&#65533;b#&#65533;n&#65533;S&#65533;&#65533;&#65533;Gg&#65533;&#65533;&#65533;&#65533;&#65533;&#65533;&#65533;E8&#65533;:|&#65533;&#65533;&#65533;&#65533;w&#65533;&#65533;L&#65533;&#65533;&#65533;W&#65533;&#65533;Y&#65533;&#65533;qxNfp&#65533;X=G&#65533;tc<&#65533;"&#65533;d&#65533;&#65533;X)&#65533;&#65533;&#65533;&#65533;&#65533; &#1059;&#65533;&#65533;U&#1245;&#65533;k!&#65533;V<&#65533;&#411;&#65533;d&#65533;&#65533;&#65533;&#65533;s&#65533;&#65533;W&#65533;/&#65533;&#65533;&#65533;&#65533;yx&#65533;&#65533;&#65533;}HC&#65533;/&#65533;&#65533;&#65533;8&#65533;~D&#65533;\&#65533;Az&#65533;J"hW&#65533;&#65533;&#65533;V&#65533;l	&#65533;5]C&#65533;H&#1225;&#65533;ii&#65533;&#1438;&#65533;70/&#65533;B-&#65533;+@&#65533;&#65533;&#65533;&#65533;0X&#65533;68&#65533;+&#65533;&#65533;1`&#65533;8h3(&#65533;4(C-L&#65533;,&#65533;&#65533; &#1316;&#65533;`@5u `@N&#65533;&#65533;3a@O&#65533;&#65533;
Add&#65533;&#65533;&#65533;&#65533;\&#65533;&#65533;&#65533;
&#65533;9&#65533;C+&#65533;&#65533;A<&#65533;U&#920;V&#65533;&#65533;&#65533;@&#65533;&#65533;&#65533;&#768;&#65533;
&#65533;&#65533;	R&#65533;&#65533;L&#65533;&#65533;&#65533;	&#65533;&#65533;&#65533;E@&#65533;&#65533;&#65533;@@&#65533;&#65533;
p&#65533;&#65533;< p@
&#65533;@&#65533;AxQ &#65533;&#65533;&#65533;&#65533;	eP&#65533;@9&#65533;3&#65533;&#65533;( &#65533;&#65533;A0&#65533;A'&#65533;&#65533;'x&#65533;'&#65533;)p&#65533;0&#65533;&#65533;(B&#65533; &#65533;&#65533;H@@d& D&#65533;&#65533;%&#65533;&#65533;r&#65533;Xs&#65533; r \&#65533;&#65533; 
&#65533;A0&#65533;V&#65533;&#65533;ZX8&#65533;	&#65533;&#65533;
&#65533;p9d&#65533;0&#65533;5&#65533;Cm&#592;50C2dC&#65533;&#65533;:&#65533;&#65533;&#65533;j&#65533;so?2&#65533;N&#65533;I&#65533;}&#65533;&#65533;H&#65533;&#65533;&#65533;R&#65533;.t6H[zb&#65533;D&#999;&#65533;&#65533;5&#65533;&#65533;atHP&#65533;&#65533;&#65533;&#65533;D&#65533;t&#65533;u&#65533;&#65533;&#65533;!&#65533;&#65533;N1An.DEK&#717;&#65533;&#65533;&#65533;&#65533;"&#65533;~&#65533;GB&#65533;&#65533;,fw\P&#65533;&#65533;oh&#65533;&#65533;y&#65533;i&#65533;&#65533;W&#65533;&#65533;&#65533;EO&#65533;}&#65533;&#65533;2#3&#65533;[&#65533;j",V&#466;&#65533;&#65533;,&#65533;h&#65533;Ed&#65533;f&#65533;C>&#65533;1PL&#65533;q!:&#65533;(&#65533;&#65533;&#65533;&#65533;&#65533;Q&#65533;&#65533;xY&#65533;uZ&#65533;&#65533;d	X&#65533;Z&#65533;&#65533;(&#65533;&#65533;&&#65533;&#65533;Q&#65533;&#65533;&#328;eA&#65533;&#65533;]3&#65533;m&#65533;&#65533;&#65533;u&#1305;wjg&#65533;q&#65533;A&#65533;&#1731;(jW&#65533;m&#2025;&#65533;&#1337;&#65533;&#65533;X&#65533;&#65533;&#65533;&#65533;l&#65533;&#65533;&#65533;|&#65533;&#65533;&#65533;&#65533;&#65533;,&#65533;g&#65533;H=UP&#65533;G]l&#65533;o&#65533;&#65533;Gu&#65533;&#65533;&#1582;3&#864;8H&#209;&#65533;B/&#65533;*&#65533;X&#65533;B14&#65533;0&#65533;&#65533;'&#65533;B4d&#65533;BT2&#65533;1&#65533;&#65533;) B&#65533; &#65533;@
&#65533; &#65533;^61Q&#65533;&#65533;
t&#65533;&#806;\&#65533; &#65533;%`&#65533; &#65533;&#65533;&#65533;#P&#65533;"&#65533;Ax&#65533;	 &#65533;T&#65533;0,&#65533;'\&#65533;A.A&#65533;&#3153;&#65533; &#65533;&#65533;&#65533;"&#65533;&#65533;&#65533;
&#65533;&#65533;&#65533;-&#65533;]"&#65533;
*&#65533;2C2&#65533; X&#65533;%&#832;&#65533; L@,&#65533;\&#65533;&#65533; &#65533;b&#65533;W&#65533;&#65533;&#65533;bb&#65533;u#2&#65533;@&#544; 
&#65533;ILL&#65533;6&#65533;(A&#65533;&#65533;$&#65533;&#65533;'&#65533;B'&#65533;&#65533;&#65533;Y(&#65533;&&#65533;A&#65533;8&#65533; 
l&#65533;, &@J@4@&#65533;&#65533; &#65533;L1&#65533;c&#65533;&#65533;<@@@l@&#65533;@3&#65533; &#65533;4&#65533;&#65533;&#860;&#65533;&#772;E&#65533;j&#65533;&#1378;&#65533;&#65533;&#1206;iC2$6&#65533;&#65533;&#65533;u&#65533;5<~Q&#65533;t)!m&#65533;&#65533;&#65533;&#65533;V&#65533;&#65533;&#65533;&#65533;]&#65533;V.N&#65533;TL}&#65533;P4&#65533;&#65533;EXDII&#65533;&#65533;P&#65533;&#65533;mJ&#65533;z&#65533;%&#65533;V!&#65533;&#65533;&#65533;&#65533;&#65533;*[&#65533;:&#65533;&#65533;&#65533;&#65533;&#65533;&#65533;y&#65533;D&#65533;\.&#65533;&#65533;&#65533;>T&#65533;C&#65533;&#65533;$&#65533;"6:&#65533;H&#65533;^=5&#65533;G&#65533;&#65533;&#65533;&#65533;&#65533;\s&#65533;&#65533;PG&#65533;&#65533;&#65533;#&#1201;&#65533;&#65533;0&#65533;>&#65533;&#65533;o&#65533;3&#65533;/%b&#65533;qp&#65533;l`&#65533;3&#65533;&#65533;a	;u&#65533;6t&#65533;9X&#65533;:l&#65533;&#65533;Uy&#65533;&#65533;&#65533;&#65533;4n-m&#65533;)uyWZ&#65533;F;lT&#65533;&#65533;z&#65533;<&#65533;Xy&#65533;rx&#65533;<&#1705;&#65533;&#65533;hQ&#65533;4zL&#65533;>&#65533;&#65533;7&#65533;i	&#65533;&#375;&#65533;&#65533;&#65533;9&#65533;&#65533;&#65533;&#65533;&#65533;d&#65533;3:&#65533;&#65533;s&#65533;;P=&#65533;&#1313;{D&#65533;@&#65533;H&#65533;&#65533;;.&#65533;5&#65533;&#65533;C&#65533;S&#65533;&#65533;;&#915;C&#65533;&#65533;+&#65533;/&#65533;&#65533;%&#65533;A@&#65533;&#65533;.&#65533;&#65533;&LB* C4`40&#65533;&#65533;+h&#65533; &#65533;&#65533;&#65533;&#65533;d@&#65533;^	&#256;&#65533;&#256;	l@&#65533;&#65533;&#65533;&#65533;&#65533;&#65533;&#65533;&#65533;* &#65533;&&#65533;&#65533;$B!&#65533;$x&#65533;(B&#65533;&#65533;h&#65533;#&#65533;0Xa&4&#65533;8>&#65533;8&#65533;&#65533;@&#65533;&#65533;&#65533;&#65533;&#65533;|&#1592;&#65533;&#65533;D$@D&#65533;=&#65533;^B@]&@&#65533;&#65533;&#65533;&#65533;@
l&#65533;P&#65533;0@&#65533;&#65533;&#65533;&#65533;&#65533;"]&#65533;&#65533;&#65533;$&#65533;n`&#65533; 	P&#65533;hL,&#65533;&#65533;&#65533; ((&#65533;&#65533;zB(&#65533;Y0&#65533;2'$&#65533;d@&#65533;L &#34872;D&#65533; @&#65533;`&#65533;J&#65533;&#65533;\ &#65533;&#1975;h&#65533;0&#65533;8&#65533;&#65533;&#65533;&#65533;&#65533;P&&#65533;B7&#65533;&#65533;&#65533;&#65533;#~\&#65533;&#65533;&#65533;y&#65533;&#65533;{9&#65533;&#65533;6P5lC&#65533;&#65533;&#65533;O5&#65533;&#65533;s0@&#65533;g&#65533;&#65533;8r&#65533;&#65533;%4Gn\9s	2,WP\&#65533;p&#65533;*~&#65533;h&#65533;#Gp&#1982;&#65533;&#65533;&#65533;[7n&#1780;&#65533;&#65533;&#429;[&#65533;&#65533;&W&#65533;,y2e6k&#1458;a&#65533;v-&#65533;&#65533;l&#1516;a&#65533;th6&#65533;8u&#65533;L&#65533;S(&#1062;8&#65533;&#65533;&#65533;t&#65533;&#660;&#65533;Zn&#65533;&#65533;Mk&#65533;m&#65533;&#65533;&#65533;&#65533;+V&#65533;&#65533;,j&#312;&#65533;C&#65533;
&#453;[&#65533;.&#65533;<z&#65533;&#65533;&#323;/&#65533;;w&#1909;c7&#65533;&#65533;:u&#65533;&#65533;C|]&#65533;t&#65533;?^7&#65533;&#65533;:&#132;On&#65533;&#65533;&#65533;;&#65533;x~=&#65533;&#65533;&#65533;w&#65533;&#65533;x&#65533;O&#65533;&#1899;&#65533;&#65533;h&#65533;&#65533;&#65533;&#65533;&#65533;3&#65533;&#1591;c&#65533;&#65533;&#65533;&#65533;&#65533;&#1378;&#65533;&#843;&#65533;n]&#65533;s&#65533;m&#65533;&#1453;&#65533;c&#65533;&#65533;N&#65533;v&#462;&#65533;&#65533;&#954;g&#65533;&#1657;&#65533;t&#65533;+N&#65533;&#65533;9&#65533;&#65533;0<&#65533;1&#65533;zr	Nt8^&#65533;&#65533;&#65533;&#65533;&#1459;g&#65533;&#65533;~&#65533;wM;-&#65533;N&#65533;&#65533;
&#65533;&#65533;3&#65533;<&#65533;&#65533;6+&#65533;&#65533;&"g&#65533;p&#65533;1H&#65533;&#65533;4&#65533;p&#65533;&#65533;&#65533;K&#65533;&#65533;&#65533;.2o-&#65533;&#65533;A&#65533;=&#65533;0Zo&#65533;&#65533;&#65533;	&#65533;&#65533;&#65533;i2&#65533;S&#65533;;&#65533;&LL2&#65533;n&#65533;&#816;u&#65533;&#65533;;&#65533;&#539;1&#65533;%&#65533;!H&#65533;$&#65533;tRFq&#65533;!fTf	&#65533;F&#65533;p&#65533;&#65533;A2&#65533;C(I&#65533;&#65533;h&#65533;Y&#65533;axY&#337;3|p!&#65533;@&#65533;@2&#65533;&#65533;Fx&#65533;jxA&#65533;&#65533;(bt&#65533;&#65533;&#65533;Qda&#65533;8,&#65533;%N2EN&#65533;@&#65533;&#65533;4F&#65533;%&#65533;h&#65533;&#65533;$
#&#65533;&#65533;&#65533;	&&#65533;&#65533;&#65533;p&#65533;aUz&#65533;&#65533;l&#65533;&#65533;&#65533;&#65533;VjP&#65533;.&#65533;&#65533;&#65533;x`.&#65533;@&#65533;	 ` &#65533;&#65533;\&#65533;A&#65533;L&#65533;8&#65533;&#65533;4&#3268;Z&#65533;&#65533;&#65533;h&#65533;&#65533;&#65533;NH&#65533;V0A&#65533;&#65533;E&#65533;&#65533;"@&#65533;!&#65533;&#65533;C&#65533;&#65533;&#65533;CP>&#65533;&#65533;PF!E&#65533;O:&#65533;D&#65533;&#65533;&#65533;&#65533;<&#65533;&#65533;&#65533;0f@c"&#65533;&#65533;&#65533;	"h&#65533;	*&#65533;&#65533;@&#65533;0&#65533;@&#65533;&#65533;&#65533;&#65533;HP&#65533;e&#65533;Y&#65533;&#65533;&#65533;V&#1296;&#65533;&#65533;&#65533;PL1&#65533;&#65533;&#65533;&#65533;&#65533;<&#65533;&#65533;&#65533;F&#65533;h&#65533;&#65533;&#65533;"&#65533;&#65533;&#65533;h&#65533;&#65533;#&#65533;D&#65533;&#65533;i;,&#65533;&#65533;Yd&#65533;&#267;&#65533;&#65533;&#65533;F&#550645;e)&#65533;&#65533;&#65533;B)%l&#65533;&#65533;&#65533;&#65533;&#65533;&#65533;&#1754;j&#65533;&#65533;&#65533;&#65533;&#65533;&#65533;&#65533;k&#65533;&#65533;p&#65533;&#65533;&#65533;&#65533;&#65533;'&#65533;&#65533;&#65533;&#682;m&#65533;&#65533;j&#65533;&#761;&#1094;r&#65533;LrI,&#65533;br&#65533;#o&#65533;&#65533;&#65533;Y|&#65533;r&#65533;&#65533;f&#65533;&#65533;&#65533;&#501;&#65533;e&#65533;K&#65533;&#65533;;&#65533;&#65533;t&#65533;&#65533;]H&#65533;&#65533;!&#65533;&#65533;&#65533;&#65533;&#65533;&#65533;yj&#65533;&#1949;&#65533;]P&#65533;&#65533;&#65533;&#65533;&#65533;&#65533;&#65533;&#65533;6&#65533;&#65533;'&#65533;v&#65533;9G&#65533;oN&#65533;*&#65533;&#65533;Y:&#1685;&#65533;&#1967;&#50095;&#65533;&#65533;u&#65533;&#611;&#65533;&#65533;M$W&#65533;&#65533;4&#65533;&#65533;&#65533;&#65533;<Ob&#65533;c&#65533;c&#65533;&#65533;&#65533;0&#65533;&#65533;;&#65533;&#65533;A&#65533;#z&#1089;;&#65533;&#65533;$&#1082180;bKC84&&#65533;hgD[&#65533;&#273;&#65533;&#65533;&#65533;.$$&#65533;B&#65533;&#65533;<&#65533;;s&#65533;ed$&#65533;<F1&#65533;^{&#1535;&#65533;!22&#979;
&#65533;&#65533;&#65533;FT&#65533;&#65533;7&#65533;&#65533;P&#65533;&#65533;&#65533;( &#65533;P&#65533;-&#65533;&#65533;&#65533; &!&#65533;ack&#65533;*&#65533;&#65533;@ &#65533;&#65533;4&#65533;&#65533;&#65533; 1&#513;p#&#65533;&#65533;o&#65533;&#65533;`&#65533;S&#65533;&#65533;&#65533;&#65533;Cp&#65533;d&#65533;B&#65533;`F-&#65533;0&#65533;#&#65533;&#65533;(&#65533;3&#65533;&#65533;	,(&#65533;TN8&#65533;|&#65533;&#65533;&#65533;@;&#65533;&#65533;v&#65533;Y&#65533; 2x`&#65533;&#65533;&#65533;0x&#65533;
J&#65533;&#65533;\&#65533;&#65533;z&#65533;&#65533;4Pe5 @ `&#65533;&#288;&#65533;5@&#65533; Mb)&#65533;&#65533;
x&#65533;B&#65533;&#65533; 
[$X&#65533;T&#65533;&#65533;&#65533;H&#65533;
&#65533; &#65533;8aQHD&&#1456;O&#65533;b&#65533;& &#65533;x`8Ap &#65533;"&#65533;cP (Q
@@&#65533; *&#65533;&#65533;&#65533;&#65533;&#65533;&#65533;&#65533;&#65533;2&#65533;&#65533;
&#65533;&#65533;&#65533;AF&#65533;&#65533;&#65533;&#16423;&#65533;P&#65533;T&#65533;@&#65533;&#65533;&#65533;&#65533;1&#65533;i&#47382;&#65533;elc&#65533;&#65533;&#65533;6&#65533;&#65533;c@&#65533;$	Z&#65533;6S&#65533;&#65533;-=`&#65533;&#65533;"&#65533;D&#65533;=F&#65533;HC&#65533;a&#65533;sr&#65533;&#65533;&#1962;V&#65533;&#65533;&#65533;&#65533;M!&#65533;&#1892;r&#1457;&#65533;&#1388;d&#65533;
X&#346;&#65533;&#65533;&#65533;*u&#65533;\V&#65533;&#65533;&#65533;&#65533;&#65533;&#65533;&#65533;&#65533;&#65533;X&#65533;&#65533;&#65533;m &#65533;&#65533;i:&#65533;!&#65533;&#65533;/&#65533;&#65533;_R&#1239;&#65533;TfG&#905;d&#65533;S&#65533;|O;&#65533;&#65533;lm:&#65533;&#1102;V&#65533;&#65533;&#65533;&#65533;&#65533;&#65533;Z&#65533;0&#65533;A&#65533;&#65533;_&#65533;&#65533;&#65533;&#65533;&#65533;{v7x&#65533;/{&#65533;i&#65533;iVK&#65533;&#65533;&#65533;B&#65533;&#716;ef&#1763;&#65533;&#65533;I&#65533;1&#65533;_z&#65533;&#65533;&#65533;M ,R&#65533;x&#65533;&#65533;@D&#65533;&#65533;&#65533;ns&#65533;S&#65533;&#65533;!6&#65533;N&#65533;&#65533;&#65533;&#65533;&#65533;&#65533;X&#65533;&#65533;&#65533;B"&#1895;uM>&#65533; &#65533;&#65533;&#65533;&#65533;&#65533;I&#65533;c&#65533;&#65533;&#65533;e&&#65533;&#65533;&#65533;e&#65533;H&#65533;"&#65533;&#65533;&#65533;&#30536;&#65533;+&#65533;&#65533;h&#65533;6O&#65533;V&#65533;ph&#65533;&#65533;H&#65533;*Va&#65533;G&#65533;aN&#65533;B&#65533;&#65533;9&#65533;&#65533;&#65533;&#65533;-v&#65533;_&#65533;&#65533;OpA&#65533;:?&#1025;p&#65533;O7&#65533;A&#65533;t&#65533;0&#65533;&#65533;&#65533;&#65533;&#65533; 3B&#65533;`&#65533;",&#65533;j&#65533;c&#65533;,&#65533;4&#65533;A&#65533;(|&#65533;&#65533;&#65533;&#65533;3&#65533;1&#65533;F@&#65533;P&#65533;&#65533;&#65533;&#65533;*&#65533;YW7&#65533;A&#65533;&#65533;&#65533;&#65533;V>&#65533;Ah%_&#65533;&#65533;)@&#65533;&#65533;&#65533;&#65533;\`&#65533;`&#65533;P&#65533;P +&#65533;&#65533;pEG&#65533;j0&#65533; 
&#65533;&#65533;h@)pAp	&#65533;@^(&#65533;&#65533;.&#65533;&#65533;&#65533;@u&#65533;Bpp&#65533;K0&#65533;a&#65533; E(p&#65533;&#65533;K%p&#65533;>P&#65533; 	h@&#65533;&@h&#65533;&#65533;&#65533;f6@@&#65533;&#65533; &#65533;@B&#65533;2l&#65533;b)#)+&#65533;q[&#65533;&#65533;&#65533;$!q&#65101;jn&#1245;;k&#65533;F5&#65533;&#65533;Qe&#65533;&#65533;B&#582;2~&#65533;&#65533;l&#65533;&#65533;&#65533;&#65533;%&#65533;z&#65533;va&#65533;V&#65533;&#65533;T-[&#934;R&#65533;&#65533;&#65533;&#65533;i&#65533;U&#65533;&#65533;8&#169;uqw&#65533;&#65533;&#65533;&#65533;&#65533;&#65533;&t&#1350;N
'&#65533;&#65533;&#366;&#65533;&#65533;&#65533;&#65533;Q&#65533;&#65533;&#65533;&#65533;&#65533;r]x&#65533;&#65533;pq&#65533;&#65533;&#65533;Plpx;;&#65533;&#65533;&#65533;~&#65533;&#65533;&#65533;&#65533;&#65533;&#65533;&#65533;&#65533;v6{&#65533;]o&#65533;&#65533;t&#65533;&#65533;&#65533;zL&#478;i&#65533;&#65533;&#65533;&#65533;&#65533;&#65533;&#65533;&#65533;&#65533;&#65533;CS&#65533;&#65533;g2&#65533;AL&#65533;&#65533;G&#65533;&#65533;&#65533;\"{_&#65533;W;&#65533;&#65533;e7&#65533;&#65533;Mn&#65533; &#65533;&#65533;0&#65533;3&#65533; &#65533;JC&#65533;&#560;&#65533;BC&#65533;&#65533;&#65533;CU&#65533;&#724;&#65533;4&#65533;&#65533;X&#65533;r&#65533;&#65533;&#65533;}Wq&#65533;Y&#65533;&#65533;.WG&#65533;!&#65533;&#65533;&#1318;
&#65533;&#65533;Mb&#65533;>&#65533;&#65533;&#65533;C&#65533;&#65533;&#65533;&#65533;&#65533;&#65533;H6jL&#65533;V&#65533;&#65533;&#926;I&#65533;H&#65533;CF&#65533;m`&#65533;&#65533;&#65533;',&#65533;&#65533;6P&#65533;E&#65533;&#65533;&#65533;0&#65533;CX&#65533;&#65533;&#65533;&#65533;.ja&#65533;2 &#65533;&#1910;c&#65533;K&#65533;&&#65533;&#65533;:&#65533; a
N&#65533;&#65533;ap&#65533;&#65533;P&#65533;D&#65533;&#65533;&#65533;@&#65533;8&#65533;&#65533;&#65533;K&#65533;B&#65533;`&#65533;&#65533;`&#65533;b&#65533;&#65533;D&#65533;&#65533;	&#65533;&#65533;	&#65533;&#65533;&#65533;&#65533;&#65533;d p&#65533;&#65533;X&#65533;&#65533;U&#65533;d&#65533; e&#65533;x&#65533;w b&#65533;&#65533;d&#65533;~&#65533;&#65533;&#65533;e,&#65533; &#65533;&#65533;6&#65533;d@r`{&#65533;0&#65533;  &#65533;* Z&#65533;p`8pH &#65533;&#65533;&#65533;)	a&#65533;&#65533;`
&#65533; D&#65533;:&#65533;Baa&#65533;&#65533;H!&#65533; (` &#65533;B&#65533;&#65533; H&#65533;$&#65533;d&#65533;&#65533;<&#65533;F@P`&#65533;V&#65533;Z @ 2&#65533;d&#65533;&#65533;&#65533;B &#65533;&#65533;&#65533;&#65533;a&#65533;Vj,&#65533;&#65533;6"&#65533;&#65533;"&#65533;&#65533;J&#65533;&#65533;&#65533;&#65533;&#65533;&#65533;A&#65533;A
#&#65533;At&#65533;&#65533;&#65533;Tj&#65533;Nh"&#65533;&#65533;&#65533;o&#65533;"&#65533;&#65533;n &#65533;&#65533;H&#65533;%H&#65533;&&#65533;&#65533;'&#65533;&#65533;Tq&#1898;o&#65533;&#65533;(&#65533;b($GP&#65533;&#65533;&#65533;&#65533;p1Yyn(&#65533;BH&#65533;&#65533;&#65533;v&#65533;Tc&#65533;&#65533;.0@&#65533;1&#65533;2C&#65533;n&#65533;6&#65533;&#65533;&#65533;B@KD&#65533;D;fc&#65533;&#65533;c0&#65533;A|&#65533;&#65533;B&#65533;6&#65533;bjDG&#65533;&#65533;Iv'&#65533;&#16887;&#65533;Q/pC4b&#65533;H&#65533;K&#65533;7&#65533;Q&#65533;&#65533;&#65533;&#16268;&#65533;E&#65533;&#65533;&#65533;&#65533;&#65533;&#65533;Fb&#65533;`&#65533; 5&#65533;&#65533;&#514;I$f&#65533;%X&#65533;%N&#65533;&(&#65533;}0R+j&#65533;(,g]&#65533;&#65533;&#65533;&#65533;&#65533;&#65533;&#65533;&#65533;&#65533;&#65533;&#65533;l1$#&#65533;H &#65533;<&#65533;&#65533;!B<l&#19594;&#65533; &#65533;G"L%&#65533;q<T&#65533;&#65533;&#65533;&#65533;L2>bDn&#65533;&#65533;&#65533;F&#65533;&#65533;6a(!2!&#65533;@	f&#65533;&#65533;`
&#65533; &#65533;&#65533;>z&#65533;	V&#65533;&#65533;2@J&#65533;&#65533;&#65533;
&#65533; &#65533;&#65533;
&#65533;`&&#65533;&#65533;&#65533; &#65533;.d&#65533;&#65533;&#65533;&#65533;&#65533;&#65533;&#65533;a&#65533;L&#65533;0&#65533;&#65533;&#65533;&#65533;
&#65533;	&#65533;&#65533;&#65533;&#65533; k`]&#65533;&#65533;&#65533;\&#65533;^&#65533;&#65533;j&#65533;Vt&#65533;xIz@t&#65533;&#65533;&#65533;2s&#65533;&#65533;2&#65533;>FY,&#65533; Hp`8&#65533;X &#65533;h f&#65533;&#65533;&&#65533;J9&#65533;&#65533;&#65533;,H&#65533;N> &#65533;&#65533;&#65533;
&#65533;l&#65533;&#65533;&#65533;D2a:&#65533;@&#65533;8a>aa	F`&#65533;&#65533;&#65533;&#65533;M&#65533; &#65533;2`>3`&#65533;&#65533;&#65533;eN&#65533;&#65533;B@&#65533;2-;&#65533;&#65533;&#65533;&#65533;&#65533;Z&#65533;J&#65533;&#65533;&#65533;&#65533;&#426;&#65533;+&#65533;&#1165;&#65533;&#65533;m&#65533;JGu&#65533;&#65533;&#65533;&#65533;&#65533;&#65533;&#65533;-=&#65533;Ar&#65533;&#65533;&#65533;&#65533;&#65533;~&#65533;N'$	&#65533;&#65533;DE&#65533;&#65533;&#65533;EWsh&#65533;5&#65533;&#65533;b#3&#65533;o\&#65533;p&#65533;&#65533;&#65533;4&#65533;&#65533;&#65533;f&#65533;b'&#65533;&#65533;o0p&#65533;tpxT(r&#65533;Frv&#65533;n&#65533;&#65533;I5&#65533;&#65533;F&#65533;f,J&#65533;&#65533;&#65533;Fh9&#65533;&#65533;w&#1665;&#44206;&#65533;d&#65533;&#65533;{'&#65533;VS&#65533;4&#65533;*c&#65533;"D,&#65533;6&#65533;Gy&#65533;'y&#65533;t&#65533;*&#565;d{&#65533;&#65533;H&#65533;&#65533;K'&#65533;.&#65533;gz>&#65533;$&#65533;y&#65533;zu&#65533;,&#65533;&#65533;$M&#65533;&#65533;&#65533;&#65533;t&#65533;Z&#65533;&#65533;lo-&#65533;k&#65533;j&#549;&#65533;&#65533;{q"U&#65533;mXNm4&#65533;r@G&#65533;F%&#65533;B+@&#65533;[d&#65533;&#65533;2&#1812;W=&#65533;W&#65533;&#65533;>&#65533;w&#65533;dg&#65533;&#65533;-&#65533;&#36802;&#65533;&#65533;<O!b&#65533;&#65533;x&#65533;hI&#65533;&#65533;&#65533;V&#65533;&#65533;
B&#65533;B&#65533;&#65533;fl&#65533;<&#65533;&#65533;j&#65533;X@Je&#65533;&#65533;`&#65533;&#65533;&#65533;@: e&#65533;&#65533;W.`R&#65533;&#65533; &#65533;&#65533;&#65533;&#65533;0A"&#65533;&#1408;&#65533;&#65533;&#65533;&#65533;&#65533;&#65533;a&#65533;&#65533;&#65533;&#65533;&#65533;,&#65533;!r&#65533;&#65533;&#65533;&#65533;&&#65533;&#65533;@&#65533;|&#65533;@[&#65533;%e&#65533;IF&#65533;7A&#65533;x&#65533;&#65533;v 3C&#855;|p^X&#65533;$&#65533;e&#65533;&#65533;g&#65533;  &#65533;&#65533;&#343;^ e9&#65533;b&#65533;&#65533;&#65533;&#65533;&#65533;@&#65533;&#65533;0&#65533;:&#65533; p@aV &#65533;&#65533;B&#65533;*&#65533;&#437;6&#65533;.!&#65533;&#65533;g}&#65533;&#65533;`7%&#65533;c,&#65533;&#65533;&#65533;&#1038;&#65533;)<`67&#65533;e&#65533;v&#65533;4&#65533;&#65533;&#65533;t}&#65533;bt&#65533;A&#65533;&#65533;Jk&#65533;J=&#65533;a|!&#65533;!&#65533;&#65533;#9&#65533;&#65533;a&#65533;a&#65533;&#65533;%z&#65533;&#65533;-&#65533;&#65533;&#65533;&#65533;T&#65533;"?&#65533;F&#65533;
&#65533;&#65533;&#65533;`Wc7Hi&#65533;v&#65533;&#65533;&#65533;a&#65533;aa&#65533;^&#65533;w&#65533;oz&#65533;{&#65533;&#65533;x&#65533;&#65533;x"*lB&#65533;&#65533;&#65533;&#65533;p&#65533;,dB#:'&#65533;&#65533;F &#129;&#65533;&#65533;&#65533;!y &#65533;&#65533;&#65533;2|1&#65533;&#65533;~$G&#65533;&#65533;&#65533;x<&#65533;02&#65533;%&#818;C&#65533;&#65533;B}&#65533;&#65533;&#65533;'|&#65533;7O&#65533;&#65533;&#65533;A&#65533;p&#65533;&#65533;qu&#1153;Q&#65533;&#65533;n&#65533;@k&#65533;IK&#65533;&#65533;:&#65533;&#65533;2|&#1559;H&#1329;&#58130;&#138;&#65533;D&#65533;f&#65533;&#65533;f&#65533;&#65533;&#65533;>"$D&#65533;m&#65533;B&#1739;&#65533;`&#65533;%&#65533;&#65533;&#65533;2&#65533;"wt&#65533;&#65533;&#65533;!&#65533;&#65533;&#65533;W&#65533;&#194;&#65533;&#65533;&#65533;BD%&#65533;&#65533;&#65533;B&#65533;JBt&#65533;&#65533;&#65533;&#65533;&#65533;&#65533;%&#491;B&#65533;&#65533;'&#65533;G&#65533;q1h&#65533;&#65533;"&#65533;"`&#65533;&#65533;P(.&#65533;\&#65533;!$&#65533;4!&#65533;&#65533;&#65533;&#65533;`
&#65533; &#65533;&#65533;`d &#65533;H &#65533;k`&#65533;@&#65533;&#65533;
&#65533;&#65533;t:! ap&#65533;&#65533;,&#65533;tDbQ,A&#65533;&#65533;>A$!j&#65533;&#65533;&#65533;!&#65533;	&#65533;n&#65533;&#65533;eB&#65533;~&#65533;=M&#1157;&#65533;j&#65533;&#65533;V&#65533;&#65533;l4c&#65533;T R`&#65533;@`x9Y  n&#1654; 
&#65533;[  `N&#65533;l&#65533;Uh&#65533;F&#65533;.&#65533;[t&#1240;%&#65533;, &#65533;0 &#65533;&#65533; &#65533; 
F&#65533;&#65533;&#65533;8l=&#65533;&#65533;<&#65533;l%!&#65533;&#65533;&#65533;-&#65533;&#65533;&#65533;c &#65533; j&#1620;)&#65533;. &#65533;&#65533;6&#65533;d&#65533;>&#65533;&#65533;?&#65533;&#65533;&#65533;&#65533;&#1752;@&#65533;A2&#65533;&#65533;MFy1&#65533;&#65533;u;&#65533;%&#65533;&#65533;v&#65533;&#65533;!&#65533;AJ),&#65533;&#65533;&#65533;&#65533;&#65533;aDS&#65533;r&#65533;"&#65533;&#65533;-&#65533;&#65533;&#65533;r&#65533;i8&#65533;&#2022;&#65533;D&#65533;o&#65533;!M&#65533;&#65533;n&#65533;j&#65533;a@&#65533;vy&#65533;&#65533;l&#65533;&#65533;&#65533;&#65533;&#65533;&#65533;&#65533;t&#65533;&#65533;&#65533;A&#65533;&#65533;&#65533;a&#65533;&&#65533;r&#65533;5gs&#65533;*j&#65533;J&#65533;&#65533;G'&#65533;c&#65533;V&#65533;Xi&#65533;!&#65533;&#65533;s&#65533;&#65533;pV&#65533;&#65533;&#289;<&#65533; &#65533;M&#65533;&#65533;|&#65533;~Gwr&#65533;&#65533;.8&#65533;arF&#65533;8&#65533;&#65533;#&#65533;B&#65533;&#65533;!&#65533;&#65533;&#65533;;&#65533;&#65533;g&#65533;F&#65533; &#1698;&#65533;
&#65533;&#65533;&#65533;S&#65533;.&#65533;77*;0,C&#65533;&#65533;&#1287;dx.&#65533;H&#65533;$&#65533;8X)[&#65533;N"2&#65533;&#65533;&#65533;<q#&#65533;&#65533;&#65533;&#65533;q&#65533;0&#65533;bh&#65533;^qQ5&#65533;o&#65533; "G*&#65533;2&#65533;&#65533;1&#65533;&#48095;"2&#65533;=F&#65533;K&#65533;+&#65533;"n&#65533;F&#65533;&#248;&#65533;{[&#212;&#65533;6d&#65533;&#65533;{&#65533;&#440;&#65533;fE&#65533;&#65533;Z'v&#65533;A&#65533; 4&#65533;&#65533;&#65533;
&#65533;&#65533;~&#65533;&#65533;&#65533;	&#65533; &#65533; &#65533;@N@?W&#65533;&#65533;N ,0o&#65533;&#65533;@&#65533;h!Ta&#65533;%X"soA&#65533;&#65533;tAJ&#65533;&#65533;&#65533;&#65533;ha&#65533;!i&#65533;&#65533;&#65533;\d	&#65533;Z&#65533;&#65533;G&#65533;n7j&#65533;>&#65533;t 3m@&#65533; IV&#1046;@34&#65533;0r,&#65533;@&#65533;x&#65533;m&#65533;&&#65533;tIt@]8`f&#65533;&#65533;~&#65533;&#65533;&#65533;&#65533;e_&#65533;&#65533;&#65533;`&#65533;&#65533;&#65533;&#65533;*:&#65533;&#65533;
&#65533;N&#65533;&#65533;m&#65533;&#65533;ks&#65533;ej?F&#65533;t&#65533;0&#65533;&#65533;3&#65533;&#1690;v6&#65533;&#65533;&#65533;4`~ 1/ws*&#65533;$&#65533;&#65533;!o&#65533;#N&#65533;'&#65533;&#65533;(@n&#65533;&#65533;z&#65533;x!&#65533;&#65533;&#65533;A&#65533;&#65533;7&#65533;~a&#65533;ao|Wr$&#65533;!&#65533;&#65533;z[&#65533;!&#65533;&#65533;#&#65533;&#65533;&#65533;5&#65533;(&#65533;&#65533;&#65533;J&#1255;&#65533;m&#65533;rww&#65533;f&#65533;&#65533;&#65533;&#65533;{:&#65533;&#65533;
&#65533;u&#65533;&#65533;&#65533;a&#65533;&#65533;&#65533;A&#65533;&#65533;&#65533;!0&#65533;w&#65533;&#65533;&&#65533;&#65533;&#65533;&#171;&#65533;&#65533;&#65533;Z&#65533;j&#65533;&#65533;&#1713;&#65533;&#65533;&#65533;l&#1757;&#65533;&#65533;&#65533;&#65533;&#65533;&#65533;&#65533;&#65533;&#65533;&#65533;&#1749;a&#65533;&#65533;vrt&#65533;&#65533;&#65533;s&#65533;&#65533;r&#65533;&#1983;AABs&#65533;&#65533;&#65533;x&#65533;'hB&#65533;&#65533;&#65533;&#65533;{&#65533;&#65533;X&#65533;2L&&#65533;&#65533;&#65533;&#65533;hu&#65533;k&&#65533;,&#65533;1|&#65533;&#65533;Lo%&#65533;&#1595;&#823;%&#65533;w&#65533;&#65533;!.&#65533;gmHFTu&#1281;&#65533;&#65533;&#65533;&#65533;&#65533;|"3&#65533;&#65533;@&#65533;&#65533;&#65533;}&#65533;&#1393;&#65533;&#65533;}&#65533;&#65533;&#65533;j&#1023;&#65533;&#65533;&#65533;&#22759;k&q]&#65533;&#65533;Q&#65533;D&#65533;&#65533;tu;U&#65533;&#417;[&#65533;Sh&#65533;thH&#65533;X&SZ!#&#65533;r`&#65533;%&#65533;==&#65533;&#65533;D&#65533;+!i&#65533;&#65533;\hl&#65533;>E&#65533;T&&#1475;l&#65533;K &#65533;APa&#1536;&#65533;&#65533;&#65533;u&#65533;`f V&#65533;x~@]&#65533;&#65533;&#65533;J@D `&#65533;&#65533;V&#65533;&#65533;&#65533;>&#65533;~T&#65533;!&#65533;#\N4&#65533;&#65533;>A&#65533;&#65533;&#65533;&#65533;&#65533;&#225;&#65533;lAh@| &#65533;T`\~po&#65533;v&#65533;@@J ^`j@&#65533;X9v&#65533;\``&#65533;&#65533;&#65533;_&#65533;h&8`&#65533;4@@&#65533; 7&#65533;\&#65533;&#65533;&#65533;&#65533;&#65533;&#65533;4G &#65533;* &#65533; &#65533;7&#65533;&#65533;&#65533;&#65533;X&#65533;&#65533;`X !,&#65533;(&#65533;0&#65533;;&#65533;A
V&#65533;&#1977;&#65533;8&#65533;&#787;&#65533; &#65533;B&#65533;	*d&#1536;&#6150;&#65533;2$&#65533;&#65533;&#65533;C@&#65533;&#65533;&#65533;&#65533;B &#65533;&#65533;Q&#65533;&#65533;,&#65533;5j&#932;a&#65533;&#65533;lZ&#65533;l&#65533;Vj&#65533;&#65533;&#65533;&#65533;&#65533;&#1780;i&#65533;Fr3&#65533;&#1196;E[&#65533;,&#65533;&#65533;a&#65533;X&#65533;&#65533;lX0b&#528;W&#65533;Z&#65533;&#65533;U&#65533;&#65533;&#65533;4l\Wv%)&#65533;fMj&#1064;&#65533;ly&#1715;j+&#65533;u&#65533;&#65533;&#65533;&#1651;&#65533;s&#65533;;fLi&#65533;b&#65533;v&#65533;ZzL&#65533;g&#1456;&#65533;&#65533;&#1420;&#65533;Hl&#1446;=c&#65533;&#65533;&#65533;&#65533;&#596;'s&#65533;&#65533;9&#65533;fk&#1178;5&#65533;vM&#65533;&#65533;&#922;A&#65533;VZ\h&#1516;A3Y&#65533;l&#65533;j&#65533;N/K&&#65533;0]&#65533;t&#65533;&#65533;<8p[&#65533;&#65533;&#1242;&#65533;U*T&#65533;L&#65533;
&#65533;S&L&#65533;,Q&#65533;&#65533;&#65533;&#65533;"F&#65533;"Er&#65533;HR&#65533;&#65533;y&#65533;&#65533;&#65533;&#65533;v&#65533;&#1449;k&#65533;&#65533;:t&#65533;&#65533;&#65533;?g&#65533;&#65533;9&#65533;&#65533;&#65533;&#65533;&#65533;O&#65533;8&#65533;&#65533;gN9&#65533;&#65533;~&#65533;S&#898;&#65533;&#65533;8&#65533;`&#65533;Z&#65533;8&#65533;&#65533;!&#65533;Nxa&#65533;	&#65533;&#65533;_#&#65533;W&#65533;|&#65533;&#65533;&#482;|&#65533;&#65533;7&#65533;\&#65533;&#65533;62&#65533;&#65533;&#65533;&#65533;&#65533;N;&#65533;$&#65533;&#65533;Id&#65533;&#65533;&#65533;#_&#65533;{="&#65533;#&#65533;G&#65533;&#65533;}R&#65533;sN:*&#65533;G&#65533;)&#65533;&#65533;_&#65533;&#65533;P&#65533;e&#65533;b&#65533;&#65533;%&#65533;c&#65533;&#65533;&#65533;&#65533;a8&#65533;&#65533;#N8&#65533;&#65533;)g8n&#65533;y'&#65533;l&#65533;&#65533;&#65533;&#65533;&#65533;&#65533;&#859;&#65533;&#65533;)&#30723;&#388;hL&#65533; &#65533;&#65533;&#65533;&#65533;t&#205;[&#65533;*:h7&#65533;^&#65533;i&#65533;&#65533;x(8&#65533;&#65533;'8&#65533;n&#65533;(&#65533;nuS&#65533;J,]&#65533;M&#65533;&#65533;l&#65533;*7&#65533;&#906;&#65533;&#65533;mY&#41832;&#65533;&#65533;&#65533;iL&#65533;rjg&#65533;v&#65533;	&#65533;&#65533;&#65533;&#65533;l&#65533;&#65533;&#65533;"&#65533;Xt&#65533;F!&#65533;&#1569;E3&#65533;@&#65533;9&#288;&#65533; &#65533;&#65533;B*&#65533;&#65533;&#65533;(&#65533;&#65533;)&#65533;&#65533;&&#65533;,S*&#65533;&#65533;&#65533;M&#65533;&#65533;n*7&#65533;&#65533;b&#65533;/&#65533; cJ*&#65533;<&#1227;0&#65533;p&#65533;i4&#65533;Q5&#65533;&#65533;&#65533;&#65533;&#65533;&#65533;p&#65533;&#65533;E&#65533;P.&#65533; &#65533;/&#65533;Lr&#65533;%&#65533;@B l`D0&#65533;@$p&#65533;6&#1740;&#65533;@&#65533;&#65533;T&#65533;	+&#65533;P&#65533;"xp&#65533;
 &#65533;4&#65533;5` !&#1808;&#65533;>&#65533;A&#65533;&&#65533;lM	%&#65533;T&#65533;&#65533;&&#65533;&#65533;!&#65533;&#65533;l&#65533;H@P&#65533;nT&#65533;&#65533;X&#65533;A,g&#65533;&#65533;|&#65533;*&#65533;Fh0&#65533;#&#65533;4&#65533;1&#65533;D&#65533;L1&#65533;&#65533;&#65533;&#65533;4&#65533;T35&#1532;&#65533;&#65533;M&#65533;YC&#65533;4&#65533;:1&#65533;D3&#65533;0&#65533;&#65533;+&#65533;&#65533;2K/&#65533;&#65533;0&#65533;&#65533;K-&#65533;/O&#65533;n&#65533;V&#65533;O#9&#65533;&#65533;&#65533;&#65533;&#65533;&#65533;H&#65533;L1&#65533;2&#396;&4&#65533;&#65533;&#65533;-&#65533;&#65533;&#65533;
+&#65533;&#65533;R&#65533;*&#65533;&#65533;&#65533;I&#65533;(&#65533;&#65533;&#65533;-&#65533;&#65533;2&#65533;,&#65533;_&#65533;{&#65533;L2&#65533;&#65533;&#65533;xi&#65533;&#65533;&#65533;&#65533;NA	&#65533;?V&#65533;&#65533;&#65533;&#65533;5E(&#65533;&#65533;E0t&#65533;a&#65533;&#65533;1x&#65533;@a&#65533;&&#65533;&#1245;/l&#65533;@^&#1282;&#65533;`&#65533;*`S|B&#65533;(&#65533;	OXBKLB&#65533;&#65533;&#65533;$&#65533;C&#65533;&#65533;&#65533;&#65533;p8&#65533;&#65533;mX&#65533;&#65533;C7&#65533;>"&#65533;@&#65533;&#65533;cCr&#970;&#65533;s&#65533;q&#65533;&#65533;&#65533;D&#65533; U&#65533;M&#65533;b&#65533;&#65533;&#65533;=&#65533;&#65533;SZ&#65533;&#65533;&#65533;8F	5&#65533;&#65533;kL&#65533;&#65533;hE&#523;V&#65533;&#1033;&#65533;Gt&#65533;&#65533;=Vb&#65533;}T&#65533;dQ&#65533;
&#65533;&#65533;&#65533;&#65533;&#65533;="i&#65533;&#65533;y&#65533;:)GJi>&#65533;&#65533;&#65533;{&#65533;&#65533;D$}&#65533;&#65533;&#65533;T&#65533;Q&#65533;&#65533;&#65533;2&#65533;'&#65533;a&#65533;&#65533;&#292;&#65533;td&#65533;K&#65533;a&#65533;*SY 	(M[<&#65533;-&#65533;&#65533;&#65533;*&#65533;1Mm&#65533;&#65533;&#65533;&#65533;&#65533;_&#65533;W&#65533;&#65533;&#1250;&#65533;&#65533;+]=j&&#65533;&#65533;&#65533;6&#65533;&#65533;&#65533;h^&#65533;%6&#65533;U&#65533;`U&#65533;&#65533;P
Q&#65533;z&#65533;d~&#65533;&#1088;&#723;&#65533;f&c&#65533;`.s]&#65533;&#65533;f&#65533;Em&#65533;X&#65533;ZMl&#65533;&#65533;|&#65533;$&#65533;hF.!(@as&#65533;&#65533; 8L/@&#65533;&#65533;R&#1026;&#65533;@A&#65533;d  x&#65533;8F0LA
_D&#65533;-&#1680;&#65533;Kb&#268;_&#65533;b&#65533;&#65533;,p!9b#&#65533;&#65533;9&#65533;a&#65533;4&#65533;1&#65533;T&#65533;&#65533;&#65533;n&#1563;2&#65533;7&#65533;&#65533;%X&#65533;
` &#1384;&#65533;&#65533;d-X&#65533;	&#65533;@0&#65533;&#65533;p&#65533;&#65533;&#65533;@` &#65533; &#65533;&#65533;$&#65533; $@&#65533;@	^@&#65533; . &#65533; &#65533;&#65533;&#65533;:&#65533; &#65533;,&#65533;A	X&#65533;H&#65533;	>[{&#65533;p&#65533;	,&#65533;fcU&#65533;&#65533;&#65533;&#65533;
h`&#65533;&#65533;BRp&#65533;!8A
H &#1230; $&#65533;
&#65533;&#65533;b &#65533;&#65533;&#65533;Km&#65533;&#65533;hL&#65533;&#65533; WFj&#65533;./&#65533;&#65533;0&#65533;&#65533;&#65533;b&#65533;&#65533;t&#65533;PE(P\&#65533;&#65533;z&#65533;&#65533;/xaW&#65533;&#65533;&#65533;&#65533;0|&#65533;&#65533;_&#65533;&#864;5W&#65533;&#65533;&&#65533;&#65533;&#65533;]d&#716;&#65533;@&#65533;.&#65533;`&#65533;-jQ&#65533;P\&#65533;&#65533;$&#65533;&#65533;E(&#65533;H&#65533;"1CC0&#65533;&#65533;&#65533;)N&#65533;&#65533;
W&#65533;&#65533;&#65533;P&#65533;*^&#65533;&#65533;U&#65533;&#65533;&#65533;&#65533;E-&#65533;&#65533;&#65533;&#65533;&#65533;@E)D&#65533;Q&#65533;B&#65533; )&#65533;&#65533;&#65533;&#65533;&#65533;&#65533;&#65533;'&#65533;&#1225;Ml&#65533;&#65533;&#65533;&0Q&#65533;&#65533;U&#191;&#65533;p"&#65533;&#65533;F$&#65533;&#65533;@&#65533;!&#65533;>&#65533;{&#65533;&#65533;&#65533; &#65533;8hy&#65533;\&#1458;&#65533;p&#65533;&#65533;&#65533;jPC&#65533;`&#65533;2&#65533;&#65533;ah&#65533;&#65533;`&#65533;3&#65533;a>\C&#65533;`&#65533;8&#65533;&#65533;e&#65533;8&#65533;1%W&#65533;?&#65533;)&#65533;&#65533;2*&#65533;&#65533;&#144;&#65533;H&#65533;&#65533;AZ&#65533;e&#65533;%&#65533;]J&#65533;&#65533;&#242;S-&#65533;&#65533;&#65533;4H?&#65533;&#65533;&#65533;$&#65533;&#65533;!q|C&#65533;6&#65533;&#65533;&#65533;E&#65533;QZI&#65533;V&#65533;&#65533;&&#65533;&#65533;k*&#65533;&#65533;&#65533;S&#65533;O"&#65533;J&#65533;&#65533;@""v&#65533;&#65533;M&#65533;&#65533;&#65533;&#65533;D&#65533;NQ)&#65533;D_[&#65533;KS&#65533;&#65533;&#65533;&#65533;&#65533;&#65533;CW&#65533;B&#65533;e&#65533;&#65533;-&#65533;G&#65533;)No&#65533;&#65533;T,Cu&#65533;&&#65533;X&#65533;6&#65533;19jH&#65533;r&#1240;7&#65533;a&#65533;z&#65533;W&#65533;&#65533;7&#65533;&#65533;&#65533;&#65533;Y&#65533;%7&#65533;&#65533;o&#1128;&#65533;&#65533;&#65533;`&#65533;|&#65533;&#65533;o~&#65533;;&#65533;mz&#65533;]&#65533;&#65533;&#65533;&#65533;HKX&#65533;N[&#65533;&#65533;+3:^&#65533;O~r|;#}&#65533;&#65533;&#65533;`3&#65533;&#65533;Nb02&#65533;&#65533;`-`A&#975;&#65533;&#65533;@\(&#65533;+&#65533;Z&#65533;B&#65533;XIc$'o&#65533;&#1403;/&#65533;3&#65533;&#65533;&#65533;b&#1392;2&#65533;1&#65533;eXCF&#65533;x&#65533;Z&#65533;&#65533;&#65533;&#65533;&#65533;"W&#65533;*`h&#65533;&#65533;&#65533;9&#65533;&#65533;&#65533;@+`P&#65533;&#65533;s&#65533;&#65533;L&#65533;&#65533;)X&#65533;E/&#65533;h&#65533;a&#345;" &#65533;4 8&#65533;6&#65533;&#1312;&#65533;8`&#65533;&#65533;&#65533;B&#65533;8@j&#65533;&#65533;&#65533;&#65533;&#65533;`(X&#65533;	K&#65533;w&#65533;&#65533;h&#65533;&#65533;&#65533;! m>cf&#65533;&#65533;
T &#65533;&#65533; &#65533;&#1015;&#65533;&#65533;&#65533;&#65533;j	T&#65533;&#65533;&#65533;HJ0&#65533;q:bcw&#65533;P&#1983;z&#65533;o~'&#65533;&#65533;XF1&#65533;&#65533;&#65533;&#65533;&#65533;&#65533; &#65533;Sr!&#65533;S&#65533;b&#65533;0-|CU&#65533;&#65533;:&#65533; Fq&#65533;&#65533;&#65533;&#65533;&#65533;&#661;&#65533;`h\Dd&#65533;c&#65533; &#65533;@
&#65533;&#65533;	&#65533; 	&#65533;P}Pt`H!(&#65533;!8r p0up{&#65533;&#65533;&#65533;P&#65533;&#65533;X&#1681;&#65533;&#65533;&#65533;&#65533;&#65533;&#65533;&#65533;-&#65533;B&#65533;&#65533;&#65533;&#65533;&#65533;&#65533;6&#65533;&#65533;}&#65533;p&#65533;&#65533;}&#65533;7&#65533;O8ey&#65533;7tCSv&#65533;e^&#65533;m ff@b0ege0b&#65533;&#65533;a&#65533;\&#65533;[&#65533;\&#65533;q(&#65533;sH&#65533;]&#65533;W@X&#65533;&#65533;v&#65533;|&#65533;o&#65533;`@j&ge&#65533;hpjF&#65533;iV6R&#65533;6j&#65533;&#65533;hhs&#65533;Fb&#65533;'&#65533;&&#65533;&#65533;!&#65533;&#65533;&#65533;&#65533;fK&#65533;!yB&#65533;n2(&#65533;b(&#65533;&#65533;'or v&#1162;&#65533;DG&#1414;G/&#65533;&#65533;&#65533;M&#65533;&#65533;&#65533;t&#65533;0&#65533;fj&#65533;$m&#65533;&#65533;G&#65533;(E&#65533;6E&#65533;&#65533;H!^&#65533;&#65533;&#1291;bKqtKX&#17186;&#65533;!&#65533;@!&#65533;QE;&#65533;HQ&#65533;-r&#65533;&#65533;&#65533; _"",&#65533;&#65533;'o&#65533;&#65533;&#65533;"]&#65533;&#65533;mRL&#65533;&#65533;&#65533;&#65533;&#65533;@&#65533;&#65533;>&#65533; =Z&#65533;&#65533;&#65533;&#65533;&#65533;&#65533;9&#65533;&#65533;<&#65533; &#1104;&#65533;&#65533;&#65533;d10$a&#65533;&#65533;&#65533;&#65533;e&#65533;&#65533;9:1&#65533;30&#768;&#65533;&#65533;&#65533;&#65533;&#65533; &#65533;&#65533;&#65533;&#65533;&#65533;&#65533;E&#65533;A&#65533;&#65533;&#65533;&#65533;&#65533;&#65533;9&#65533;@9&#65533;#o&#65533; &#65533;1:&#65533;&#65533;[ &#65533;&#65533;(&#65533;w&#65533;&#528;&#65533;&#65533;&#65533;&#65533;h&#65533;:PQ&#65533;S&#65533;872U&#65533;E&#65533;Z$&#65533;1&#65533;H&#65533;D&#65533;&#65533;&#65533;&#65533;&#65533;
&#1077;&#432;&#65533;S^&#65533;&#1232;&#65533;>q&#65533;&#65533; $&#65533;&#65533;i`G<=&#65533;&#65533;PA&#65533;.h'T!pT0t7tg e&#65533;E7 #0&#65533;E'&#65533;s&&#65533;.&#65533;%p*`&#65533;s!&#65533;T@&#65533;6&#65533; k&#65533; 	&#65533; @&#65533;&#65533;'200 &#65533;.&#65533;(`&#65533;"&#65533;U  X&#65533;&#65533;Kp&#65533;`
&#65533; a&#65533;&#65533;	&#65533; &#65533;&#65533;PP &#65533; &#65533;W&#65533;l&#65533;{o&#65533;&#65533;@w&#65533;Y&#65533;&#65533;1&#65533;7&#65533;&#65533;7%&#65533;&#65533;I&&#65533;&#65533;@&#65533;&#65533;&#65533;@[{A&#65533;&#65533;&#65533; [&#65533;`&#517;X&#65533;\J&#65533;{&#65533;&#1493;&#65533;P0&#240;&#65533;&#65533;	&#65533;0
&#65533; &#65533;&#65533;
&#65533;&#65533;	&#65533;p

&#65533;&#65533;&#65533;p
&#65533;&#65533;&#65533;&#65533;&#65533;&#65533; 
&#65533;0&#65533;&#65533;B]&#65533;_&#65533;&#65533;&#65533;&#65533; &#65533; |Pq r @4fj&#65533;;D&#65533;4&#65533;&#65533;gvd&#65533;&#65533;c b&#65533;fa`l&#65533;epj&#65533;fh&#65533;y&#65533;C&#65533;&#65533;&#65533;2&#65533;a`&#65533;c(SZQ:d&#65533;_&#65533;&#65533;^0&#65533;b&#65533;s<&#65533;`]&#65533;_ [&#65533;vxW&#65533;&#65533;W&#65533;^&#65533;o&#65533;j&#65533;&#65533;^&#65533;f{&#679;}&#679;_&#65533;m&#65533;gZ&#65533;`&#65533;Q&#65533;^ &#65533;&#65533;8a g&#65533;:&#65533;j&#65533;&#65533;i&#65533;&#65533;k&#65533;(G&#744;&#65533;&#65533;&#65533;K&#65533;HFd&#65533;Fp&#265;&#65533;&#25164;&#65533;&#65533;&#65533;(&#65533;&#65533;x&#65533;&#65533;&#65533;&#65533;&#65533;&#65533;Rn&#65533;,h&#65533;&#65533;&#65533;&#65533;P&#65533;#p&#65533;&#65533;&#65533;p&#65533;&#1035;&#65533;&#65533;G&#65533;&#65533;E&#65533;&#65533;&#65533;&#65533;ThvT&#65533;T&#65533;&#65533;&#65533;&#65533;hk&#65533;h&#65533;x &#538;F&#65533;*!&#65533; &#65533;Vz&#65533;J&#65533;&#65533;&#65533;k&#65533;&#65533;J&#65533;Dl&#65533;&#65533;&#65533;&#65533;&#65533;j&#65533;&#65533;M&#65533;2O&#65533;d&#65533;&#65533;&#65533;!&#65533;&#65533;&#65533;
#&#65533;b'21#&#65533;09&#65533;&#65533;%A&#65533;#=&#65533; &#65533;9_ &#65533;A&#65533;&#65533;h&#65533;)&#65533;&#465;&#65533;&#65533;&#65533;&#65533;&#65533;r&#65533;?&#65533;&#65533;89&#65533;&#65533;&#65533;	&#65533;&#976;&#65533;E&#65533;&#65533;&#65533;k&#65533;&#65533;&#65533;
&#1743;&#65533;&#65533;&#65533;&#65533;&#65533;{&#65533;-k&#65533;7&#65533;&#65533;7&#65533;&#65533;c&#65533;U&#65533;&#65533;&#65533;&#65533;a@<&#65533;/&#65533;8'&#65533;2 &#65533;'&#65533;E9&#65533;T0N&#65533;&#65533;&#65533;&#65533;p&#65533;&#65533;G~&#65533;&#65533;&#65533;5&#65533;&#65533;?&#65533;&#65533;&#65533;	&#65533;&#65533;
&#65533;00%&#65533;&#65533;&#65533;&#65533;&#65533;0&#65533;`>`&#65533;i&#65533;&#65533;&#65533;&#65533;&#65533;6 |03 tG&#65533;&#65533;&#65533;1)1{wZ&#65533;wZ&#65533;w5&#65533;y3&#65533;4&#65533;GVh&#65533; &#65533;w&#65533;&#65533;1#U?&#65533;7&#65533; @ 0|00t &#65533;&#65533;	&#65533; >&#65533;@&#65533;&#65533;3 V&#65533;&#65533;  p&#65533;U&#65533;&#65533;6&#65533;&#65533;&#65533;&#65533;Q&#65533;-&#65533;&#65533;&#65533;(&#65533;&#65533;&#65533;&#65533;`
&#65533;&#65533;A&#65533;@&#65533;0&#65533;%F&#65533;&#65533;&#65533;&#65533;&#65533;&#65533;A&#65533;A&#65533;&#65533;a&#65533;`&#65533;&#65533;&#65533;
&#65533;]&#65533;&#65533;&#65533; 	&#65533;&#65533;	&#65533;0	&#65533;P&#65533; 	&#65533;P	&#65533;P&#65533;P&#65533;P&#65533;&#65533;&#65533;	&#65533;&#65533;Gf&#65533;&#65533;xPs@uP.&#65533;eo DC&#65533;&#65533;d&#547;t:&#65533;d ghPh&#65533;m&#65533;l&#65533;&#65533;&#65533;&#65533;h&#65533;_`&#65533;YPp&#65533;T`Z`R&#65533;&#65533;U0X&#65533;&#65533;S&#65533;&#65533;[`S0TPz&#65533;V&#65533;&#65533;y&#65533;x&#65533;,\Z&#65533;V`Y`&#65533;W&#65533;ZPT &#65533;U&#65533;]&#65533;&#65533;C&#65533;&#65533;FlE&#65533;&#65533;Ll&#65533;V&#65533;&#65533;^
a&#65533;&#65533;`0&#65533;z&#65533;gigh&#65533;gjF<:&#65533;b &#65533;aP&#65533;_ j&#1571;&#65533;&#65533;fU*&#65533;R*dX&#65533;&#65533;X&#65533;&#65533;pl&#65533;&#65533;E&#65533;&#65533;&#65533;f&#65533;&#65533;Fi&#2038;&#532;&#65533;&#547;&#65533;h&#1034;&#65533;&#65533;H&#65533;&#65533;i&#65533;&#65533;i&#65533;<,&#65533;&#65533;&#65533;j&#65533;h&#65533;%&#65533;p&#65533;)&#65533;Z&#65533;&#395;&#65533;`#&#65533;PmR&#65533;2!&#65533;&#65533;O&#65533;l&#65533;#b"&#65533;&#65533;&#65533;)&#65533;xK&#65533;&#65533;!B!RfT&#65533;&#2000;9&#65533;r'&#65533;L&#65533;E~&#65533;mr&#65533;&#65533;&#65533;E&#65533;&#65533;&#65533;&#65533;&#65533;&#65533;(&#65533;&#65533;&#65533;&#65533;pk&#65533;!&#65533;:&#65533;&#65533;Q&#65533;b/&#65533;&#65533;n&#1488;&#65533;?r&#65533;=qq4[&#65533;&#65533;&#1775;"&#65533;&#65533;&#65533;cKN&#65533;F&#65533;&#65533;`&#65533;&#65533;K&#65533;&#65533;&#65533;-&#65533;&#65533;3&#65533;&#65533;p3&#65533;&#65533;&#465;&#65533;&#65533;0+&#65533;b&#65533;+K&#1016;&#65533;8&#432;&#65533;&#65533;&#65533;&#1037;&#65533;"Ic&#65533; &#65533; 	s:&#65533;9&#65533;&#65533;1 9ps=&#65533;&#65533;&#65533;R@3&#65533;&#65533;
&#65533;&#65533;T&#65533;>K&#65533;&#65533;&#65533;&#65533;0
&#65533;&#65533;	&#65533;C&#65533;0&#65533;&#65533;}&#65533;&#65533;&#928;&#65533; 3&#65533;&#65533;&#65533;I&#65533;v7wls&#65533;E;cVu&#65533;1]&#65533;&#65533;!0&#65533;&#65533;&#1435;&#65533;$&#65533;&#65533;&#65533;&#65533;sB&#65533;xb&#65533; &#65533; &#65533;&#65533;xg&#65533;&#65533; &#65533;1+ &#65533;Q5Q&&#65533;p4&#65533;&#65533;0f0pC&#65533;vP&#65533;&#65533;c&#65533;&#65533;U&#65533;3&#65533;&#65533;&#65533;k3jS&#65533;&#65533;U&#65533;57n&#65533;2!&#65533;|&#65533;&#65533;&#65533; &#65533;|&#65533;D0&#65533; 	&#65533;	&#65533;&#65533;&#65533;&#65533;d&#65533;`98&#65533;&#65533;Q&#65533;&#65533;1	&#65533;&#65533;@&#65533;&#1740;&#65533;&#65533;&#65533;&#65533;&#65533;M&#65533;slv&#65533;&#65533;!X&#65533;s &#65533;o0x&#65533;{&#65533;&#65533;v&#65533;&#65533;&#65533;&#65533;COz&#65533;c`&#65533;h&#65533;&#65533;m&#65533;qH&#65533;^ &#65533;&#65533;&#65533;&#65533;?4Do&#65533;C!&#65533;&#65533;<&#65533;jZ&#454;&#65533;&#65533;C&#65533;J\&#65533;Y&#65533;t,&#65533;&#65533;&#65533;&#65533;u&#65533;&#65533;n&#65533;]@&#65533;\ &#65533;{&#65533;&#65533;.&#65533;p&#65533;&#65533;o&#65533;&#65533;h(&#65533;o&#65533;&#65533;p&#65533;&#65533;h&#65533;&#65533;evfy6gtfgqff,&#65533;fk&#65533;&#65533;&#65533;.&#65533;h&#65533;&#65533;v&#65533;&#65533;m&#65533;&#65533;lip&#65533;|&#65533;&#65533; &#65533;$&#65533;&#65533;&#65533;l&#65533;&K&#65533;F&#65533;&#65533;&#65533;&#65533;&#65533;G&#65533;&#17014;h&#65533;&#65533;&#65533;&#65533;&#65533;)&#65533;&#65533;&#65533;&#65533;&#65533;YnKy&#65533;&&#65533;&#65533;&&#65533;&#65533;&#65533;#>q4&#65533;&#65533;&#65533;&#65533;f&#65533;&#65533;&#65533;nO'&#65533;=&#65533;1&#65533;!&#65533;V9&#65533;&#65533;&#65533;(&#65533;8&#65533;&#65533;&#19097;&#65533;&#65533;j(_'&#65533;r&#65533;s&#65533;&#65533;!9&#65533;&#65533;9&#65533;v&#652;&#65533;&#65533;rkn^!&#65533;O%5&#65533;&#65533;&#65533; :&#65533;C&#65533;Tg)&#65533;F'&#65533;v&#65533;&#65533;&#65533;q&#65533;s&#65533;&#65533;U9q~&#65533;&#928;&#65533;&#65533;&#65533;o&#65533;@&#65533;&#65533; u7+&#65533;&#65533; &#65533;&#65533;,\&#65533;3&#65533;&#65533;&#65533;	)&#65533;&#65533;X1&#65533;;&#65533;	&#65533;&#65533;&#65533;&#65533;&#65533;&#65533;`~=< &#65533;L&#65533;&#65533;&#51409;&#65533;~&#659;&#65533;&#624;&#65533;![	;&#65533;$+:&#976;\)&#65533;=&#65533;&#65533;&#65533;i&#65533;`&#65533;&#65533;
&#65533; P&#65533;bPEk&#65533;58&#65533;o&#65533;ppv&#65533;	&#65533;@a&#65533;&#65533;&#128;}&#65533;E~&#65533;&#65533;&#656;&#65533;&#65533;>&#688;&#65533;0	&#65533;
&#65533;0&#65533; &#65533;P&#65533;&#65533;&#65533;&#65533;&#65533;[&#65533;-&#65533;&#807;&#65533;&#65533;&#65533;&#65533;]EP7vgw&#65533;&#65533;&#65533;&#65533;A&#65533;&#65533;@&#1020;%&#65533;&#65533; &#65533;&#65533;3&#65533; 
@&#65533;n&#65533;4&#65533; &#65533;!&#65533;&#65533;5&#65533;1P&#65533;'p45&#65533;6&#65533; jS E`e WVN&#65533;0 &#65533;&#65533;&#65533;&#65533;13!&#65533;E&#65533;&#65533;i&#65533;&#65533;&#65533;" &#1500;&#65533;2&#65533;gw .,&#65533;C&#65533;`x&#65533;}&#65533;{&#65533;&#65533;&#1861;l D%r@wp
|x&#65533;&#65533;&#1917;z0e&#65533;]&#65533;&#65533;&#65533;s&#65533;\&#65533;n&#65533;&#65533;i&#65533;&#65533;I:&#65533;y&#65533;f&#65533;c&#65533;mpg&#65533;&#65533;&#1920;&#518;p&#518;&#65533;!&#65533;&#65533;&#1891;&#65533;:&#65533;-&#674;r &#65533;l&#65533;&#65533;j&#1448;j&#65533;&#65533;&#65533;&#65533;&#65533;v
&#65533;>&#65533;m<&#65533;$&#65533;&#65533;y&#65533;gz&#65533;&#65533;b8&#65533;gx&#65533;&#65533;m&#1923;&#65533;f&#65533;fn<&#65533;l&#65533;w\&#65533;1Nh&#65533;&#65533;&#65533;&#65533;<n&#65533;I&#65533;&#65533;Iz&#65533;i&#65533;ft&#65533;&#65533;m&#65533;r\&#65533;&#65533;d&#656;&#65533;K&#65533;1d&#804;Ic&#65533;&#65533;&#65533;j&#65533;&#417;;W&#65533;\&#65533;s&#857;#w&#1116;&#65533;r&#457;7&#65533;H&#65533;&C&#65533;,y&#65533;K&#65533;Y&#65533;&#65533;&#65533;&#65533;&#24085;8&#745;&#65533;yr&#65533;&#65533;&#784;/&#65533;m$ZtcE&#65533;&#2040;-&#65533;&#65533;m&#65533;&#65533;m&#1650;m&#65533;&#65533;&#65533;&#65533;6m&#1826;b&#65533;&#65533;Y&#65533;ka&#65533;&#65533;&#65533;v-7k&#710;[fM&#65533;&#65533;d&#516;&#65533;"V&#65533;W&#65533;a&#65533;~&#65533;&#65533;&#65533;W1b&#65533;&#65533;&#65533;&#65533;L&#65533;i&#1438;5&#65533;&&#65533;q6l&#65533;%K&#65533;mY&#65533;&#601;&#65533;Y&#65533;*9[e&#65533;r&#65533;&#65533;&#65533;idz&#65533;K&#65533;Y&#48688;Q&#966;];.&#65533;c&#460;Vlwoc&#398;!sVm3hV!{V&#65533;&#1562;3&#65533;&#65533;rO&#65533;.&#65533;&#65533;e&#65533;&#1044;&#65533;l&#1652;h&#596;-F&#65533;&#65533;2&#65533;&#65533;&#65533;k&#65533;.^Zxe&#1084;.&#65533;&#65533;;&#65533;&#65533;&#65533;&#65533;>;&#65533;<}&#65533;&#65533;c&#65533;&#65533;h&#65533;&#65533;M&#65533;^|	&#65533;&#65533;&#65533;&#65533;a&#65533;&#65533;&#65533;&#65533;&#65533;&#65533;|&#65533;0&#65533;g&#65533;&#65533;&#65533;;&#65533;B{&#65533;&#65533;ev{&#65533;Ac@&#65533;&#65533;[^&#65533;e&#65533;J&#65533;0&#65533;^x&#65533;&#65533;P`a&#65533;r&#65533;a
9&#65533;&#65533;"&#65533;(E&#65533;T\&#65533;&#65533;]&#65533;&#65533;&#636;R&#65533;RE&#65533;&#65533;&#339;G.	%&#65533;Y&#65533;&#65533;&#65533;&#65533;a&#65533;K&#65533;8&#65533;: aM>&#65533;4&#65533;&#65533;&#65533;	&#43795;&#65533;&#65533;&#65533;>&#65533; 5A A&#65533;H0aH8a&#65533;DaM,x 8 &#65533;&#65533;&#65533;&#65533;:%&#65533;&#65533;&#65533;`@@aX&#65533;&#65533;Z(!:&#65533; $H3&#65533;4!&#65533;f&#65533;&#65533;!X&#65533;`&#65533;*5 &#65533;h@&#65533;
*&#65533;&#65533;&#65533;X+&#1536;&#65533;2&#65533;`&#65533;VHa&#65533;G&#65533;&#65533; WB&#65533;&#65533;&#65533;&#65533;&#65533;7&#65533;P&#65533;&#65533;6&#65533;8&#65533;1&#65533;(2&#65533;0&#65533;2&#65533;C&#65533;1&#65533;mc&#65533;:&#65533;&#65533;8&#65533;&#65533;8&#65533;c8&#65533;&#203;."&#65533;&#65533;_3*&#65533;&#65533;&#65533;2&#65533;&#65533;B2&#65533;&#65533;!&#65533;&#65533;@:&#65533;x&#65533;6&#65533; &#65533;/&#65533; &#65533;&#65533;&#65533;&#65533;&#65533;1 &#65533;f.r&#65533;&#65533;0&#65533; C&#65533;y&#1109;&#65533;&#65533;:&#65533;c&#65533;7&#65533;&#65533;x&#65533;/6&#65533;&#65533;g&#65533;&#65533;&#65533;yj&#65533;&#65533;&#65533;"&#65533;/&#65533;&#65533;&#65533; &#65533;&#65533;&#408; &#65533;A&#65533;&#65533;i&#65533;&#65533;&#65533;&#65533;c&#65533;*&&#65533;g&#65533;2h&#65533;/&#65533;&#65533;&#65533;&#65533;0&#65533;&#65533;3,6c&#65533;/&#65533;{o&#65533;&#65533;&H &#65533;#&#26763;&#65533;&#200;;^&#65533;5[&#65533;&#65533;&#65533;&#858;&#65533;m&#65533;I&#65533;&#65533;&#65533;Ag&#65533;&#65533;3?&#65533;s&#65533;b&#65533;&#65533;$s>&#64035;&#65533;F&#65533;h&#65533;&#65533;~z&#65533;&#65533;p&#65533;'&#65533;p&#289;&#65533;&#65533;&#65533;&#65533;m&#65533;&#65533;&#65533;&#65533;b&#65533;&#65533;w&#65533;&#65533;&#65533;nj&#65533;&#65533;&p&#65533;&#65533;J*&#65533;&#65533;q^j&#162;Fh&#65533;y&#65533;&#65533;&#47975;fzg(TFL&#65533;&#65533;&#65533;&#65533;k&#65533;&[&#65533;a&&#65533;a&#65533;	&#65533;]~y`&#65533;&#1605;~&#65533;y	&#65533;]r&#65533;?	c&#65533;h&#65533;n&#65533;&#65533;&#65533;g@&#65533;&#1216;&#65533;3&#65533;&#65533;&#65533;M&#65533;&#65533;F2&#65533;C&#65533;h &#65533;&#1120;&#65533;q&#65533;&#65533;E&#65533;&#65533;h&#65533;&#65533;t&#65533;B+&#65533;&#65533;.&#65533;&#65533;B&#65533;P&#65533;3&#65533;!&#65533;&#65533;D&#65533;&#65533;c&#65533;&#65533;h&#65533;2&#65533;&#65533;ih0&#65533;$&#65533;&#65533;&#65533;A!&#65533;&#65533;&#65533;A&#65533;&#65533;&#65533;&#65533;f<c&#65533;&#65533;&#65533;&#65533;&#65533;&#65533;&#65533;5C&#65533;X&#65533;w&#65533;&#65533;&#65533;&#65533;P:&#65533;p&#65533;2&#65533;!&#65533;iL&#65533;Z&#65533;b3&#65533;&#65533;Ff|&#65533;e<&#65533;&#65533;&#65533;&#65533;&#65533;-.&#65533;&#65533;&#65533;&#65533;&#65533;&#65533;&#65533;_&#65533;b&#65533; &#65533;
&#65533;&#65533;&#65533;U&#65533;;&#232;&#65533;&#65533;&#65533;$&#65533;&#65533;&#65533;&#65533;(&#65533; mx&#65533;&#65533;&#65533;&#65533;d1&#65533;&#219;&#65533;c&#65533;&#65533;&#65533;+L&#65533;&#65533;G&#65533;K8&#65533;j@A	P&#65533;&#65533;>h&#65533;	&#65533;pE,`a]&#65533;&#1041;&#65533;t&#65533;&#65533;&#65533;&#65533;c&#65533;&#65533;p&F&#65533;&#65533;Z &#65533;P&#65533;0&#65533;&#65533;&#65533;d&#65533;"r	8&#65533;&#65533;k&#65533;@% A>&#65533;L&#65533;&#65533; &#65533;&`h`&#65533;VH&#65533;&#65533;&#65533;)p&#65533;
Lp&#65533;&#65533;" &#65533;4@P&#65533;R&#658; &#65533;*pL&#65533;
&#65533;&#65533;O5&#65533;&#65533;'&#65533;&#65533;&#65533;?&#65533;i&#65533;&#65533;@&#65533;@&#65533;&8BR0&#65533;&#65533;&#65533;R
p@h:&#65533;
X&#65533;&#65533;v&#65533;S&#65533;&#65533;&#65533;&#65533;)0&#65533;9MU|@&#65533;&#65533;@T`$x!k`C&#65533;&#65533;&#65533;5&#65533;&#65533;
&#65533;B&#9552;0x&#65533;\K&#65533;&#65533; 7&#65533;&#65533;`h&#65533;&#65533;&#65533;&#65533;5t&#65533;iqS&#65533;&#1973;7&#65533;qLqCW&#65533; &#65533;!&#65533;f &#65533;6&#65533;1&#65533;&#65533;Aqa&#65533;&#65533;>&#65533;q&#65533;gP&#65533;&#65533;69$&#65533; &#65533;&#65533;&#65533;&#65533;>&#65533;8&#65533;9&#65533;&#65533;&#65533;c&#65533;v8&#65533;&#65533;&#65533;k]{&#65533;&#65533;&&#1457;&#65533;&#65533;u&#65533;]]&#65533;ko&#24921;&#65533;&#65533;&#65533;-A&#65533;&#65533;Z&#65533;&#65533;nv&#859;p&#65533;[&#65533;Am&#65533;&#65533;&#65533;j^3v&#1595;&#65533;&#65533; &#65533;&#65533;&#65533;D4&#65533;&#65533;^W&#65533;&#65533;&#65533;PV&#1491;&#65533;i&#65533;(&#65533;k&#65533;w&#65533;&#65533;&#65533;&#65533;&#65533;&#65533;SU&#65533;&#65533;&#65533;&#65533;De*&#1680;&#65533;6&#65533;&#65533;ol#,&#1488;L5zH&#65533;DF&#42062;&#65533;&#1100;&#65533;$CN&#65533;&#65533;&#65533;c<c&#832;Po&#65533;&#65533;Z&#65533;"&#65533;&#65533;&#65533;/&#65533;&#65533;^&#65533;&#65533;&#65533;p5&#65533;!&#65533;`&#65533;&#65533;}*Nq	S&#65533;bK&#65533;0&#65533;i&#65533;2&#1923;&#65533;&#65533;&#65533;&#65533;p&#65533;#d=&#65533;&#65533;=&#65533;&#65533;Mpv&#65533;c0&#65533;&#65533;'N2&#65533;1&#65533;d(GJ&#65533;&#784;1&#65533;Y&#65533;=&#65533;&#65533;3&#65533;a&#65533;(%d@&#65533;&#65533;\F1&#65533;&#65533;&#65533;c\g;	lM&#65533;^&#65533;@d\&#65533;g&#65533;F508&#65533;ilO&#65533;&#65533;&#65533;&#65533;&#65533;&#65533;qf&#65533;&#65533;@&#1609;K&#65533;&#65533;<&#65533;&#65533;&#65533;9&#1441;/x&#65533;&#65533;] &#65533;&#65533;&#65533;&#65533;\(&#65533;~&#65533; &#65533;&#65533;0>J&#65533;&#65533;&#65533;3&#65533;&#65533;)c&#65533;&#65533;&#65533;`&#65533;,V!	?&#257;W&#65533;&#65533;09&#65533;&#65533;&#65533;&#65533;&#65533;&#65533;K&#65533;&#65533;/(lq&#65533;}&#65533;&#65533;^&#65533;&#65533;p&#65533;/Ta&#65533;Gl&#65533;&#65533;&#65533;0&#65533;t&#65533;d[&#65533;0&#65533;&#65533;@jP)&#65533;PA&#65533;&#65533;&#65533;&#65533;N&#65533;&#65533; , NS&#65533;&#65533;/pA\@o&#65533;s&&#65533;&#65533;&#65533;&#65533;T*h(&#65533;0&#65533;XyJ xF&#65533;&#65533;T&#65533;Os&#65533;&#65533;<p&#65533;tW&#65533;S _&#65533;H&#65533;&#65533;%&#65533;&#65533;0&#65533;&#65533;&#65533;&#65533;ZQ@&#65533;&#65533;&#1339;&#65533;&#36960;&#65533;)&#65533;j&#1272;&#65533;&#1894;T&#65533;0&#513;&#65533;&#65533;6&#65533;5g&#65533;C&#1440;&#65533;4&#65533;&#65533;&#65533;&#65533;&#65533;&#512;5(&#1898;W%&#65533;&#65533;&#65533;&#65533;&#65533;8&#65533;&#65533;H&#65533;B&#65533;5&#65533;}hp&#65533;&#1531;&#65533;&#65533;W&#65533;l@C&#1584;&#65533;3&#65533;gr#&#65533;&#65533;W&#65533;&#209;&#65533;&#65533;;&#1424;V7&#65533;^M&#65533;i&#65533;&#1641;&#65533;&#65533;i&#65533;w&#65533;&#65533;&#65533;&#65533;3&#65533;y&#887;h&#65533;&#1084;~&#65533;&#563;&#65533; &#65533;-&#65533;&#65533;,y&#65533;
&#65533;b'&#65533;p&#65533;&#65533;&#65533;&#65533;W&#65533;&#65533;g_&#65533;&#65533;&#65533;&#65533;F&#65533;&#65533;J&#65533;m&#65533;&#65533;&#65533;&#814;&#65533;/6&#65533;&#65533;&#65533;n|&#65533;)&#65533;0&#65533;&#65533;&#65533;&#65533;&#65533;}cx&#65533;&#65533;&#65533;}&#65533;o&#65533;&#65533;&#65533;&#65533;`&#65533;&#65533;&#65533;&#65533;`&#65533;&#65533;[&#65533;$&#65533;&#65533;&#65533;&#65533;&#65533;(&#65533;&#65533;&#65533;4k&#65533;&#65533;&#65533;&#65533;&#65533;&#65533;/~&#65533;&#65533;&#65533;&#65533;`&#65533;&#65533;i&#65533;
&#65533;q.*&#65533;.jY&#65533;\&#65533;%&#133;Z&#65533;&#65533;$k&#65533;#&#65533;&#65533;B&#65533;$&#65533;&#65533;GZ!&#65533;J&#65533;>&#65533;&#65533;&#587;&#65533;&#65533;ibXk&#65533;&#65533;>b&#65533;&#65533;`&#65533;&#65533;5l&#65533;C&#65533;k&#65533;'&#1631;T!F&#65533;ch&#65533;
&#65533;&#65533;rAB&#65533;&#65533;J{&#65533;4+3&#65533;PbH&#65533;&#65533;("F{,&#65533;>3&#65533;+&#65533;!g &#65533;&#65533;&#65533;(B J&#65533;!)DB&#65533;&#65533;&#65533;9&#65533;&#65533;+ M&#65533;B&#65533;+&#65533;4Kk"&#65533;&#65533;@\&#1029;[&#65533;^&#65533;&#65533;^&#65533;\&#65533;]&#65533; &#65533;c&#65533;] &#65533;_&#65533;^&#65533;&#65533;&#65533;&#65533;&#65533;&#65533;&#65533;&#65533;t&#65533;&#65533;8&#65533;_(&#65533;&#65533; &#65533;
2@bD&#65533;U@&#65533;V&#65533;&#65533;Z K`?x&#65533;&#65533;c: &#65533;IE6&#65533;7&#65533;&#65533;U&#1541;H&#308;&#65533;j&#65533;&#65533;_&#65533;^`&#65533;]`&#65533;&#65533;P&#65533;SpZ&#65533;C&#65533;A`&#65533;&#65533;&#65533;&#65533;]&#65533;O&#65533;&p&#65533;r&#13729;*&#65533;s&#65533;&#65533;	&#65533; M&#65533;&#65533;&#65533; gI&#65533;&#65533;7`&#65533;z+&#65533;(&#65533;(&#65533;&#65533;+&#65533;&#65533;s &#65533;&#65533;&#65533;&#65533;&#65533;&#65533;`&#65533;h &#65533;[ 8&#65533;X&#65533;}&#65533;&#65533;Zy78&#65533;&#65533; Oy |'	 &#65533;!&#65533;&#65533;GxT&#65533;&#65533;&#65533;H&#65533;l&#1300;
&#512;o&#1664;&#65533;&#65533; &#65533;I{*&#65533; &#65533;8&#65533;&#65533;&#65533; &#65533;&#65533;1&#65533;&#65533;5&#65533;*&#65533;&#1786;&#65533;&#65533;I&#65533;k&#65533;&#65533;&#65533;&#65533;&#65533;C:&#65533;KuA&#65533;&#65533;&#65533;*&#65533;&#65533;&#65533;&#65533;Y&#65533;:&#65533;&#65533;&#65533;i&#65533;&#65533;&#65533;:|&#65533;&#65533;z&#65533;,&#65533;&#65533;&#65533;`&#65533;&#65533;,&#65533;&#65533;-&#65533;,&#514;-8&#65533;&#65533;&#65533;{	&#65533;x),&#65533;&#65533;
&#65533;&#65533;&#65533;,&#65533;I&#65533;&#65533;&#65533;&#65533;&#65533;&#65533;-&#65533;	&#65533;&#249;&#65533;&#65533;B&#65533;&#65533;Q&#65533;~Y&#65533;z&#65533;&#750;&#65533;&#65533;&#1581;&#65533;K&#65533;:&#65533;&#65533;&#65533;&#65533;&#3739;&#65533;&#65533;+&#65533;Z&#65533;`&#65533;&#65533;&#65533;&#65533;&#65533;&#65533;&#65533;&#65533;;J&#65533;k}&#65533;D@&#65533;!&#65533;&#65533;&#65533;&#65533;P&#65533;<4&#65533;L&#65533;j 5&#65533;&#65533;&#65533;&#65533;/*&#65533;&#65533;H#f&#65533;&#65533;&#65533;&#65533; &#65533;&#65533;&#65533;&#65533;a&#65533;`&#65533;M&#65533;&#65533;&#65533;&#1916;&#65533;&#65533;\&#65533;&#65533;Y&#65533;$%Y8&#65533;Z&#65533;Z&#65533;&#65533;Y&#65533;&#65533;\ N&#65533;&#65533;c&#65533;&#65533;&#1076;\&#65533;&#65533;&#65533;[&#65533;[&#65533;&#65533;1&#65533;c&#65533;4jb&#65533;H&kj&#65533;&#65533;1&#65533;*&#65533;7&#65533;&#65533;J&#65533;h@2&#65533;&#65533;N&#242;&#65533;$&#65533;G&#65533;&#65533;TOQ&#65533;&#65533;&#65533;\h&#65533;c&#65533;_&#65533;_@ 
&#65533;HS!;&#65533;6b&#65533;&#65533; J&#65533;&#65533;O&#1968;O&#65533;&#65533;&#65533;&#65533;&#65533;&#65533;2,;&#65533;*T&#65533;O&#65533;.&#65533;1,&#65533;&#65533;1Q&#65533;&#65533;&#65533;&#65533;O&#65533;X&#65533;[&#65533;C&#65533;&#65533;&#65533;&#65533;8@&#65533;Q@<&#65533;&#65533; ]P&#65533;&#65533;&#65533;&#65533;&#65533;@&#65533;&#65533;&#65533;&#65533;US@S &#65533;M&#1028;H=&#515;=&#65533;E&#65533;B(:;&#65533;Wx&#65533;$}2&#65533;K&#65533;#^&#65533;Q&#65533;QNY`N&#1349;&#65533;P&#65533;&#709;G&#65533;&#65533;BLRDL&#65533;A&#1026;&#65533;&#65533;h&#65533;zP&#65533;&#65533;&#65533; 	 P&#65533;XY&#65533;&#65533;R&#65533;XEiHI&#65533;&#65533;h&#65533;&#65533;&#65533;+9&#65533;D L&#65533; @&#65533; g&#65533;	&#65533;&#65533; HK	&#65533;K!&#1363;&#65533; 
h[&#65533;&#65533;GU&#65533;	X&#65533;&#65533;
&#65533;&#65533;p &#65533;3&#65533;&#65533;&#65533; 
`&#1364;R'[&#65533;&#65533;7&#65533; k&#65533; &#1024;&#65533;'&#65533;&#65533;h&#65533;
&#65533; X&#65533;.H&#65533;&#65533;&#65533;&#65533;&#65533;	&#65533;&#561;&#65533;s&#65533;&#65533;q&#65533;&#65533;kw&#65533;+re&#681;B&#65533;&#65533;L&#65533;wQ&#65533;&#65533;+&#65533;&#65533;&#65533;&#65533;a&#65533;&#65533;i&#65533;&#65533;Q&#732;&#578;)&#65533;5&#65533;&#65533;&#65533;&#65533;5.&#65533;*&#65533;&#65533;&#65533;&#65533;&#65533;)&#65533;&#65533;&#65533;&#65533;&#65533;&#1753;&#65533;&#1596;&#65533;&#1162;&#65533;&#65533;&#65533;&#65533;&#65533;&#65533;=}-&#65533;&#65533;&#65533;&#65533;&#65533;y&#65533;&#65533;&#65533;&#65533;[&#65533;&#65533;#;zM&#830;9.&#65533;&#65533;K&#764;L&#65533;y&#65533;4&#65533;.&#65533;U&#65533;&\&#65533;&#65533;&#65533;&#65533;&#65533;&#65533;&#65533;+&#65533;&#65533;5ZZ&#65533;0=&#65533;&#65533;)&#65533;m&#65533;&#65533;a&#65533;&#65533;&#65533;&#65533;&#65533;c&#65533;Yp&#65533;&#65533;&#65533;X&#65533;&#65533;Wx&#65533;Y&#65533;&#65533;Y8N&#65533;-[&#65533;&#65533;&#65533;&#65533;&#65533;Q&#65533;&#65533;&#65533;&#65533;ZXNXxX&#65533;Y8@&#65533;&#65533;0s!&#65533;X&#65533;H&#65533;&#65533;&#65533;'A&#65533;[&#65533;X@&#65533;Q &#65533;T&#65533;&#65533;Uh&#65533;YX[^&#65533;#\T&#65533;Gr4&#65533;&#65533;&#65533;^&#65533;&#65533;&#65533;&#65533;A&#65533;5&#65533;&#1864;3f&#65533;&#65533;52&#65533;5]&#65533;&#65533;&#65533;&#65533;&#65533;N&#65533;&#65533;&#65533;&#65533;\D&#65533;&Q&#65533;&#1313;&#65533;&#65533;&#65533;&#65533;&#65533;AG&#65533;&#65533;8&#65533;C\[&#65533;&#65533;]&#65533;&&#65533;&#65533;0&#65533;u&#951;&#325;]HDk"&#65533;&#65533;u4;&#65533;&#65533;&#65533;&#65533;M&#65533;X&#65533;&#65533;%?|&#65533;)&#65533;&#65533;&#65533;&#65533;&#65533;&#65533;^&#65533;&#65533;&#65533;)c&#65533;&#65533;&#65533;&#381;H2L&#65533;&#65533;&#65533;&#65533;&#65533;&#65533;^&#65533;[&#65533;0&#65533;O&#65533;&#65533;&#65533;&#65533;&#65533;N&#65533;MZR&#65533;_&#65533;&#65533;&#65533;&#65533;&#1781;`@&#65533;\&#65533;&#1904;9&#65533;&#65533;&#65533;&#65533;D&#65533;&#65533;ZN&#65533;&#65533;&#65533;&#65533;XP&#65533;S(R0&#65533;Q&#65533;RK&#65533;&#65533;H&#65533;&#65533;F&#65533;<&#1077;V(&#65533;@&#65533;&#65533;&#65533;&#1931;8&#65533;4&#65533;C&#65533;=&#65533;&#65533;&#65533;P\ @[X&#65533;%&#65533;&#65533;N&#65533;&#1392;X&#1028;>&#65533; `&#65533;&#65533;\&#65533; PGH&#65533;|&#65533;H&#65533;&#65533;'~&#65533;p&#65533;}&#65533;&#65533;N&#65533; &#65533;* (&#65533;P X JY&#65533;p;&#1296;&#65533;8&#65533;Z 6^&#65533;&#65533;U&#65533;b&#65533;rT|&#65533; &#1537;&#65533; U&#65533;k &#65533;&#65533;y&#65533;&#65533;&#65533;&#65533;AvT	X&#65533;p&#65533;&#65533;&#421;&#65533;&#520;&#65533;PH0&#65533;&#65533;&#65533;e&#65533;&#65533;r&#1534;c&#65533;&#65533;&#65533;&#65533;&#65533;v!.&#65533;&#65533;;4H&#65533;;&#65533;)&#65533;O&#1450;T&&#65533;&#65533;D&#65533;&#65533;&#65533;&#65533;&#65533;&#65533;&#65533;-&#65533;&#65533;&#65533;+&#65533;&#65533;-&#65533;+&#65533;-&#514;*&#65533;J&#65533;&#65533;&#65533;-Hfe&#1945;&#65533;&#65533;-&#65533;q&#65533;[+&#65533;&#65533;dN&#65533;&#65533;&#65533;&#65533;&#65533;&#65533;&#65533;&#65533;&#65533;h&#65533;X&#65533;f&#65533;KTN&#65533;|&#38393;&#65533;&#65533;zu&#65533;{&#65533;&#65533;&#65533;&#17914;&#65533;f&#65533;S&#65533;&#746;w&#65533;:XN:&#65533;#e|&#65533;:&#65533;;&#65533;&#65533;&#65533;ep&#65533;o&#65533;3X&#65533;&#65533;a3&#65533;W`&#65533;S8&#65533;&#65533;&#65533;8&#65533;&#65533;&#485;&#1143;mT8S&#65533;P P&#65533;Q0&#65533;RH&#65533;+&#65533;DX`&#65533;T`W@W&#65533;&#1784;mUXW0&#65533;6&#65533;.&#65533;R0&#65533;&#65533;ET&#65533;QXh&#65533;&#65533;i&#65533;jW&#65533;[&#65533;-j&#65533;.j&#65533;&#65533;&#65533;&#65533;&#65533;Q&#65533;&#65533;\&#65533;D&#65533;i&#65533;0c&#65533;$,&#1944;Z[&#65533;V0&#65533;N&#65533;Eh&#65533;H&#65533;L&#1042;&#65533;XX&#65533;&#65533;\&#65533;$OCz&#957;&#65533;S5P>=&#65533;f&#65533;&#65533;&#65533;7&#65533; &#65533;&#65533;Kb&#65533;&#45345;&#65533;e!?&#65533;&#1701;&#65533;&#65533;&#65533;[&#65533;&#65533;&#65533;M&#65533;&#65533;f&#65533;8|&#65533;&#65533;Z&#65533;&#65533;&#65533;&#65533;&#65533;&#65533;Wp&#65533;VHT&#65533;i&#65533;vIN9&#65533;&#65533;d&#65533;S&#65533;&#65533;&#65533;G&#65533;j&#65533;=&#65533;\L&#65533;&#65533;&#65533;l&#65533;&#65533;fmL&#65533;EL:67&#65533;&#65533;&#65533;.&#1023;&#65533;E&#65533;6&#65533;&#65533;_&#65533;&#65533;&#65533;&#65533;&#65533;[&#65533;&#65533;&#65533;R&#65533;[&#65533;&#65533;&#1784;}&#65533;&#65533;~n&#65533;&#65533;C&#65533;`v&#65533;YXiR&#65533;&#65533;&#65533;&#65533;CY`&#65533;UoX&#65533;&#65533;&#65533;IH&#65533;D&#65533;&#65533;Ox&#65533;&#65533;&#65533;&#65533;&#65533;n&#65533;&#65533;_&#65533;&#65533;&#65533;^&#65533;o&#65533;&#65533;Z&#65533;&#65533;&#65533;U i&#65533;&#65533;&#65533;&#65533;&#65533;oR&#65533;&#65533;N&#65533;E`&#65533;  7i&#320;&#65533;z&#65533;&#65533;#&#65533;U	(&#65533;:y&#65533;&#65533;ys&#65533;z&#65533;&#65533;|&#65533;(o&#65533; V%&#65533;x&#65533;V&#65533; o1&#1311;R&#65533;&#65533;&#65533;&#65533;(cI&#65533;&#65533;&#65533;&#65533;&#9478;&#1173;PH&#65533;!&#65533;( &#65533;&#65533;&#65533;\~t&#65533;&#65533;T	&#65533;8&#65533;9&#65533;&#65533;V&#65533;J&#65533;Z&#65533;&#65533;&#65533;&#65533;2p&#65533;Mn&#65533;&#65533;t&#65533;3H&#65533;&#65533;A&#65533;{eR;1&#65533;I1&#65533;:&#65533;&#65533;g&#65533;#&#65533;&#65533;a-&#539;&#65533;~&#65533;&#65533;Y&#65533;&#65533;K.&#65533;&#65533;;&#65533;s;&#65533;;&#65533;A&#1609;&#65533;&#65533;&#65533;&#65533;&#65533;&#65533;&#65533;&#65533;&#65533;&#65533;W&#65533;#&#65533;-'s1otG&#65533;/&#65533;&#65533;8&#65533;&#65533;u1&#65533;&#65533;&#65533;r&#65533;&#65533;:&#65533;#&#65533;&#65533;t&#65533;3&#65533;&#65533;"&#65533;I&#65533;Rg&#65533;&#65533;&#65533;&#65533;&#65533;&#65533;{tV;-o&#65533;&#65533;):5&#65533;&#65533;^)&#65533;&#65533;W&#65533;&#65533;U8&#65533;&#65533;O&#65533;M&#65533;L&#1540;N&#65533;O&#65533;&#65533;b&#65533;&#65533;OR&#65533;O&#65533;hPxv&#65533;&#65533;&#65533;&#65533;vP8vO&#65533;vN@&#65533;&#65533;&#65533;O&#65533;&#65533;Q&#65533;P&#65533;Q&#65533;i&#65533;Nw&#65533;&#65533;&#65533;&#65533;&#65533;V&#65533;&#1709;&#65533;[&#65533;&#65533;[}`&#65533;[Z&#65533;iY&#65533;a	[b&#65533;Ab ?&#65533;&#65533;DT&#65533;MX&#65533;@&#65533;&#65533;@0&#65533;1&#65533;&#65533;X&#65533;Q&#65533;&#65533;CB&#65533;&#223;&#65533;;&#65533;5Z<&#65533;&#65533;&#65533;&#65533;7&#65533;	&#65533;&#65533;0&#65533;2&#65533;?$d&#65533;%&#65533;&#65533;&#65533;&#65533;8&#65533;&#65533;&#65533;	Z&#65533;y&#65533;&#65533;&#65533;Z(&#65533;%&#65533;y&#65533;/&#1842;&#65533;N&#65533;&#65533;x&#65533;,&#65533;Xh&#65533;]WV &#65533;]&#65533;&#65533;MlhTH&#65533;&#65533;M&#65533;o&#65533;&#1456;9&#65533;x&#65533;&#65533;N&#65533;a&#65533;&#821;x&#65533;&#65533;&#65533;L2&#65533;u&#65533;&#65533;X!&#65533;&#65533;\&#65533;d]&#65533;P&#65533;&#65533;&#940;&#65533;&#65533;=&#65533;&#65533;&#65533;u_&#65533;}&#65533;\t_&#65533;E&#65533;D&#65533;&#1242;&#65533;Q&#65533;&#65533;&#65533;&#65533;4&#65533;Rr&#65533;&#65533;&#65533;&#65533;&#1237;&#65533;&#65533;&#199;&#65533;&#255;l&#65533;<Z&#65533;|
&#65533;&#65533;[NWh&#65533;&#65533;V&#65533;&#65533;&#65533;&#65533;&#65533;N&#65533;U&#65533;|w&#65533;Uh&#65533;&#65533;uU N&#65533;&#65533;FhI&#65533;VCS &#65533;Q&#65533;}&#65533;p&#65533;&#65533;h&#65533;&#65533;&#65533;&#65533;&#65533;M&#65533;&#65533;&#65533;&#65533;mWvN&#65533;J&#65533;&#65533;J&#65533;&#65533;&#65533;/&#65533;I&#65533;Hx&#65533;G&#65533;I&#65533;&#65533;@&#65533;$&#513;&#1024;&#65533;&#65533;d&#512;&#65533;r&#1306;&#65533; &#65533;K&#65533;SH&#65533;h&#65533;DQ&#65533;&#65533;7&#65533;&#65533;@&#65533;8v&#1294;A&#65533;(9q&#65533;xGc99&#65533;&#65533;&#65533;&#65533;~&#65533;&#65533;0&#65533;&#65533;)N&#65533;8a&#65533;E&#65533;@4&#65533;`&#65533;(6X&#65533; &#65533;@&#65533;.h&#65533;&#65533;&#65533;&#65533;(X&#65533;p&#65533;&#65533;&#65533;J&#65533;x"F&#65533;3en&#65533;f&#923;g&#65533;&#65533;D&#1292;&#65533;2D&#1108;A&#65533;&#65533;S6m&#1972;i&#65533;&#65533;&#65533;7j&#65533;&#65533;d*&#65533;M5i&#65533;|&#65533;5&#65533;T6k&#942;&#65533;j&#65533;'P&#65533;k&#860;L&#65533;&#65533;v&#65533;t&#65533;&#65533;&#65533;&#65533;|&#65533;|&#65533;kW&#65533;N0&#65533;o&#65533;!S&#65533;&#65533;&#65533;1<&#584;&#65533;&#65533;S&#65533;O3d&#132;!C&#65533;Q&#65533;i&#1196;yJu&#65533;&#65533;n&#65533;6uz&#65533;&#65533;W5R&#65533;&#529;&#65533;&#65533;M&#65533;B5&#65533;tj&#1384;S&#65533; &#65533;C&#65533;&#65533;&#65533;9t&#65533; &#65533;c&#65533;&#65533;9&#913;&#65533;q.&#65533;v&#65533;&#65533;OQ&#65533;&#65533;m&#65533;s8&#65533;&#1636;!%&#65533;&#1322;V&#65533;&#1015;b&#65533;&#65533;T)R&#65533;I&#65533;&#65533;&#65533;&#65533;&#1254;K&#65533;6u&#671;&#65533;&#65533;&#65533;&#65533;2&#65533;&#65533;&&#65533;&#65533;&#65533;I}&#65533;p&#65533;&#65533;%&#65533;t&#65533;I%Zb	&#65533;&#65533;Dh	&#65533;&#65533;`&#65533;`&#65533;~&#65533;&#65533;'&#65533;&#65533;&#158;&#65533;&#65533;&#65533;&#138;*&#65533;&#65533;b&#65533;)&#65533;&#65533;&#65533;J*&#65533;&#65533;
)&#65533;&#65533;_(&#65533;&#65533;&#65533;,&#65533;&#65533;&#718;&#65533;&#65533;R&#65533;|&#65533;&#65533;&#65533;&#65533;"}&#65533;1&#65533;8&#65533;	,&#65533;&#65533;"&#65533;+&#65533;&#65533;r&#65533;-&#65533; &#65533;&#65533;&#65533;[&#65533;RK,&#65533;&#65533;&#65533;&#65533;+;&#65533;&#65533;&#65533;&#65533;2.&#65533;3&#65533;0&#308;9L1&#380;YL&#65533;&#65533;&#65533;&#65533;K0&#65533;&#65533;&#65533;%&#65533;&#65533;&#65533;&#65533;%&#65533;&#65533;&#65533;R-&#65533;&#65533;&#65533;&#65533;,`&#65533;&#1640;&#65533;&#65533;&#65533;BK&#65533;&#65533;:Z&#65533;&#65533;&#65533;&#65533;&#65533;&#65533;)%&#65533;&#65533;
&#65533;&#43128;&#65533;)&#65533;&#65533;"*y&#65533;&#65533;RK&#65533;X&#65533;&#65533;&#65533;-&#65533;&#65533;&#65533;K&#65533;&#65533;&#65533;&#65533;.&#65533;&#65533;&#65533;&#65533;.&#65533;&#65533;&#65533;&#65533;.&#65533;&#65533;&#65533;&#65533;/&#65533;[&#65533;&#65533;&#65533;&#65533;&#750;&#65533;&#65533;.&#65533;&#65533;&#65533;K&#65533;&#1086;%&#65533;&#65533;&#65533;&#65533;&#65533;&#65533;&#65533;
,&#65533;p+e&#65533;&#65533;&#65533;&#65533;-,&#65533;&#458;y&#65533;&#65533;&#65533;&#65533;&#65533;/&#65533;&#40331;&#65533;&#65533;&#65533;&#65533;&#65533;&#65533;*&#65533;&#65533;:J&#65533; &#65533;&#65533;a'&#65533;&#65533;'&#46537;$&#65533;<X	%&#65533;<&#65533;&#211;DBI%&#65533;<&#65533;&#65533;&#397;$&#65533;&#65533;&#456;,&#65533;#&#65533;&#65533;&#65533;&#65533;&#65533;'&#65533;&#65533;!&#65533;&#65533;&#65533;r!&#65533;&#65533;&#65533; &#65533;&#65533;L&#65533; &#65533;&#65533;"&#65533;&#65533;q*`&#65533;&#65533;PP&#65533;d P(&#65533;&#65533;GtpA&#65533;&#65533;	-&#65533; Bh@&#65533;G"&#65533;P(LpQp&#65533;&#65533;| B'&#65533;B,M&#65533;&#65533;Et x&#65533;&#65533;]$&#65533;%&#65533;pBn&#65533;&#65533;A&#65533;&#65533;&#65533;  &#65533;@$&#1024;t&#65533;&#1857;x&#65533;&#65533;&#65533;5&#65533;x&#65533;&#65533;c8&#65533;g=&#65533;&#65533;&#65533;&#65533;d&#65533;MF&#65533;.&#65533;M&#65533;+&#65533;&#65533;ppppt&#65533;&#65533;&#65533;&#65533;Vxg&#65533;&#65533;&#65533;&#65533;&#65533;|P&#65533;e&#65533;Y&#1183;&#65533;`x!FOc6&#65533;^&#65533;q&#65533;&#65533;&#350;&#65533;&#65533;f|v&#65533;j&#65533;&#65533;&#65533;Y@&#65533;&#65533;&#65533;&#65533;&#65533;~&#65533;Ri&#65533;&#65533;&#65533;k&#65533;&#65533;&#65533;&#65533;E8&#65533;c&#65533;fc&#65533;qe&#65533;&#65533;&#65533;]&#65533;&#65533;&#65533;NuP+h&#65533;$&#65533;&#4273;&#65533;&#65533;&#65533;6&#571;&#1336;&#65533;x&#65533;&#65533;&#65533;@&#65533;&#65533;4&#65533;&#65533;pO)L&#65533;&#65533;S&#65533;bS&#65533;@)@&#65533;BQ&#65533;g1&#65533;'2&#65533;	N&#65533;g`&#65533;&#65533;D'>&#65533;CM&#65533;&#65533;&#65533;&#65533;&#65533;~0&#65533;&#65533;'&#65533;bB&#65533;&#65533;&#65533;&#65533;,q&#65533;*Z&#65533;&#65533;&#65533;&#65533;&#65533;&#65533;&#65533; &#65533;b&#65533;&#256;&#65533;h&#65533;3&#65533;B5
&#65533;&#65533;&#65533;,?&#65533;"?&#65533;B&#65533;&#65533;E4&#65533;&#65533;&#65533;*&#65533;&#65533;I"&#65533;;&#65533;Q&#65533;T&#65533;i_&#65533;&#65533;E,v&#65533;&#65533;(&#65533;&#65533;y&#65533;&#65533;.\%&#65533;YT&#65533;U]&#65533;E$u!+a&#65533;&#65533;M&#65533;(&#65533;2&#65533;Qc,&#212;&#65533;&#65533;/x&#65533;&#65533;[Pk&#65533;&#65533;&#65533;,eL&#65533;bJ&#65533;B&#65533;d&#65533;%&#65533;&#65533;&#65533;<&#65533;1my&#65533;c&#65533;&#65533;D&#65533;H&#65533;*&#1203;&#65533;gB&#65533;&#65533;h&#65533;y&#65533;.\&#65533;"]&#65533;E-n&#65533;&#65533;`&#65533;b&#65533;&#65533;f.pAZ`S&#65533;&#65533;&#65533;&#65533;'}&#65533;&#65533;w&#65533;&#65533;&#65533;-j!,_&#65533;&#65533;&#65533;&#65533;&#65533;9&#65533;E&#65533;'L&#65533;bfy&#819;
T@&#65533;&#65533;3&#65533;&#65533;*&#65533;&#65533;e&#65533;&#65533;8EDGT
Q&#65533;&#65533;F&#65533;&#65533;&#65533;&#65533;&#65533;h(Jj&#1171;&#65533;&#1286;<&#65533;&#65533;	-j&#65533;&#65533;&#65533;&#65533;L&#65533;h&#65533;,Z&#65533;a&#65533;&#65533;X$z
	G "&#65533;x$&#65533;*&#65533;E u&#65533;x#tvE&#65533;&#65533;&#65533;&#65533;!&#65533;:3&#65533;
"&#65533;`&#65533;T&#65533;&#690;@ &#65533;&#65533;Y&#65533;:&#65533;&#65533;uf&#65533;&#65533;&#65533; &#65533;&#65533;C &#65533;g&#65533;&#65533;X&#65533;&#65533;<@p&#65533;@,&#65533;	&#65533;&#65533;&#65533;<&#65533;&#65533;&#65533;&#65533;(8	@&#65533;&#65533;3&#65533;&#65533; h`&#65533;H@@&#65533;&#65533; &#65533;&#65533;G&#65533;*,&#65533; X@jW&#65533;e&#65533; &#65533; 0&#65533;&#65533;&#65533;+0&#65533;@ 0&#65533;q&#65533;H@E`&#65533;<&#65533;&#65533;h&#65533;&#65533;&#65533;t&#65533;&#65533;&#65533;&#65533;&#65533;I&#65533;&#65533;W&#65533;8&#65533;&#65533;&#65533;&#65533;`&#65533;7&#65533;&#65533;+B&#65533;C&#65533;&#65533;%&#65533;&#65533;	z&#1371;&#65533;P&#65533;7&#65533;i&#65533;&#65533;@&#65533;&#65533;t&#65533;|&#65533;!i&#65533;_&#65533;$&#65533;7&#65533;&#65533;&#65533;U&#65533;&#65533;&#996;&#65533;&#65533;S&#1922;&#65533;&#65533;&#65533;&#65533;p&#65533;}&#65533;Nnx&#65533;&#65533;&#65533;&#65533;&#65533;pq&#65533;&#65533;&#65533;&#65533;&#65533;!6&#393;&#65533;&#65533;&#65533;&#65533;&#65533;O&#65533;q&#65533;&#65533;ux&#65533;&#65533;x&#65533;&#65533;&#65533;&#1629;w&#65533;0&#65533;:&#65533;8&#65533;	1&#65533;&#65533;&#65533;&#65533;&#65533;&#65533;&#65533;N&#65533;m`&#65533;&#65533;&#65533;xH)"F?&#65533;C'&#65533;&#65533;&#65533;#|&#65533;&#65533;&#65533;&#65533;1&#65533;`&#65533;&#65533;&#65533;x&#65533; &&#522;&#65533; "}0Q&#65533;%^1&#65533;&#65533;&#65533;&&#65533;l	)&#25061;^&#65533;&#65533;&#65533;&#65533;&#65533;;&#65533;>bb&#65533;~&#65533; q&#65533;&#65533;h#&#65533;&#65533;4h&#65533;
Z0&#65533;&#65533;	&#65533;&#65533;&#65533;T&#65533;&#346;&#65533;&#65533;+]&#65533;&#65533;O&#65533;&#65533;40&#65533;&#65533;a&#65533;&#65533;x&#65533;1&#65533;g&#65533;X&#65533;&#65533;R-Zm&#65533;[r&#65533;R&#65533;&#65533;i&#65533;&#65533;&#65533;k&#65533;&#1425;&#65533;&#65533;z&#65533;:&#65533;&#65533;&#65533;WCM&#65533;HS&#65533;&#65533;&#65533;)BUk_&#65533;&#65533;&#65533;u&#65533;Z}Nk&#65533;:^i:'&#65533;&#65533;&#65533;&#65533;o{&#1451;&#1077;&#65533;]n&#65533;@:&#65533;&#65533;Eu&#65533;	A:>&#65533;&#65533;&4&#65533;&#65533;&#65533;(&#65533;2'&#43849;&#65533;&#65533;GA&#65533;&#65533;3&#65533;&#65533;&#65533;&#65533;s&#65533;&#65533;&#65533;pJ&#65533;&#65533;b&#65533;&#288;+n&#65533;F@&#65533;b&#65533;&#65533;x$	&#65533;&#65533;d&#65533;&#65533;!H&#65533;F0&#65533;&#65533;&s+&#65533;Q&#65533;&#65533;C<&#65533;&#20824;9&#65533;&#65533;&#65533;&#65533;&#1453;&#65533;,&#65533;&#65533;9&#65533;A&#65533;B4&#65533;9&#65533;}>t&#65533;&#65533;&#65533;pCn&#65533;&#65533;
&#65533;&#65533;&#65533;&#65533;*&#65533;&#65533;{&#65533;k&#65533;@&#65533;|[5&#65533;&#65533;&#65533; Z&#65533;&#65533;&#65533;
3 &#65533;&#65533;&#65533;&#214;`&#65533;%	&#65533;5&#65533;> 	x&#65533;&#65533;&#65533;&#65533;v`&#65533;H&#65533; &#65533;(&#65533;&#65533;+h&#65533;&#65533;+&#1830;9&#65533;&#65533;&#65533;`%`&#65533;&#65533;Y&#65533;&#65533;j#&#65533;&#65533;&#65533;&#65533;7&#65533;-
p 
&#65533;p&#65533;<&#65533;&#65533;&#65533;&#65533;&#65533;p&#65533;&#65533;&#1316;f&#65533;&#65533;u&#65533;&#65533;>&#65533;R&#65533;&#65533;&#65533;A&#65533;T&#65533;n&#65533;&#65533;&#65533;&#65533;&#65533;&#65533;	&#65533;)&#65533;!uBh|&#65533;H&#65533;8d&#65533;&#65533;&#65533;&#65533;{8hP6&#65533;9Ntp&#65533;5&#65533;&#65533;;&#65533;&#65533;&#65533;/&#65533;	v&#1986;&#65533;o&#65533;&#65533;&#65533;&#65533;&#65533;&#65533;&#65533;&#65533;4&#65533;>Td<&#65533;&#65533;&#65533;w&#65533;&#65533;_&#65533;&#1632;&#65533;44ET&#65533;&#65533;9&#65533;TO&#65533;FS&#65533;&#65533;gt&#65533;&#65533;&#65533;|LQ'&#519;~&#65533;&#65533;&#65533;&#1053;}&#65533;I&#65533;G&#65533;,&#65533;&#65533;&#65533;e&#65533;&#65533;&#65533;&&#65533;&#65533;a&#65533;&#65533;\&#65533;&#65533;&#65533; &#65533;&#65533;&#65533;&#65533;&#65533;&#65533;m&#65533;&#65533;&#65533;&#65533;~&#1114;=&#65533;%H&#65533;Y&#65533;N&#65533;%@&#65533;"x!&#1793;x&#65533;t&#65533;A0B%&#65533;'&#65533;&#550;&#65533;&#65533;&#65533;,&#65533;I(&#65533;0&#65533;+&#65533;&#65533;&#65533;C0|!&#65533;|&#65533;0&#65533;&#65533;&#65533;&#65533;&#65533;)&#65533;&#65533;a&#65533;&#65533;&#65533;+&#65533;&#65533;&#65533;a.&#65533;&#65533;2&#65533;&#65533;X&#1288;&#65533;P*&#65533;&#65533;F&#65533;&#65533;&#65533; T4&#65533;&#65533;2I{&#65533;1&#65533;'&#65533;&#65533;#&#65533;P{&#65533;&#65533;(&#65533;&#65533;&#65533;"&#65533;&#65533;&#65533;)&#65533;P|&#65533;&#65533;&#65533;&#65533;(&#65533;&#65533;B&#65533;&#147;}&#65533;)&#65533;&#65533; HAb*~b&#65533;lB,nB&#65533;&#65533;&#65533;E&#65533;&#65533;&#65533;L&#65533;&#65533;b
&#65533;TMY&#65533;$l&#65533;&#65533;&#65533;J&#65533;$LBN&#65533;&#65533;&#65533;&#65533;&#65533;NIBQ5&#65533;NE&#65533;#|\4B&#65533;&#65533;<&#65533;#&#65533;&#65533;Pa#5RS!U&#65533;9&#65533;eL#$&#65533;RU6&#65533;QU&#288;&#65533;"H&#65533; &#65533;!$&#65533;&#65533;&#65533;5&#65533;L&#1185;L"&#65533;#"&#65533;L&#65533;M&#65533;&#65533;&#65533;&#65533;L&#65533;&#65533;\&#65533;&#845;&#65533;?&#65533;\W&#65533;&#65533; &#65533;U&#65533; &#65533;&#65533;&#65533;&#65533; L&#65533;FL&#65533;G&#65533;&#65533;Gj@d&#65533;s&#65533;&#65533;&#65533; 
&#65533;&#65533;&#65533;&#65533;o}&#65533;&#65533;&#65533;&#65533;&#65533; &#65533;`&#65533;&#65533;@	` `&#65533;&#1400;&#65533;d&#65533;G&#65533;&#65533;i&#65533;&#65533;l&#65533;&#65533;dI&#65533;E<&#65533;&#65533; ,D	&#65533;@tE&#65533;L&#65533;q&#65533;<&#65533;F,W&#1877;u&#65533;&#65533;u&#65533;H| &#65533;L&#65533;h &#65533;A&#65533;A&#65533;X&#65533;&#65533;&#65533;&#65533;&#65533;dGuu&#65533;%&#65533;U&#65533;S&#65533;j&#65533;&#65533; Y&#65533;j0&#65533;&#65533;&#65533;&#65533;&#65533;&#65533;&#1094;pG&#65533;&#65533;&#65533;&#65533;&#65533;wG&#65533;&#65533;&#65533;&#65533;!G&#65533;&#65533;&#65533;&#65533;%I	&#65533;\&#65533;&#65533;Y&#25517;&#65533;&#65533;&#65533;A&#65533;tGm&#65533;&#1025;gJ&#1992;Gl&#65533;&#65533;l&#65533;[&#65533;=&#65533;&#65533;&#65533;&#65533;A&#65533;&#65533;OV&#65533;Fq&#65533;^et&#65533;&#65533;h&#65533;m&#65533;i&#65533;FU&#65533;V&#65533;g$&#1149;)&#65533;&#65533;&#65533;&#65533;(&#65533;&#65533;&#65533;&#65533;e&#65533;&#65533;&#65533;&&#65533;&#866;&#65533;e&#65533;&#65533;&#65533;&#65533;a&#65533;&#65533;	&#65533;)&#539;\&#65533;1&#65533;>L&#65533;g4&#65533;&#65533;6#%dH06&#65533;`3
&#65533;&#65533;&#65533;(&#65533;&#65533;	B&#65533;&#65533;&#65533;O&#65533; $B5&#65533;&#65533;&#65533;&#65533;+l&#65533;C&#65533;&#65533;
(&#65533;.&#65533;	(&#65533;&#65533;.&#65533;J(&#65533;a.@I&#65533;&#65533;RM&#65533;)&#65533;&#65533;(h&#65533;&#65533;&#65533;&#65533;'&#65533;Q&#65533;&#65533;&#473;&#65533;&#1110;&#65533;&#65533;'&#1576;&#65533;t&#65533;(&#65533;"&#65533;*&#65533;(&#65533;vZQ&#65533;!&#65533;&#65533;-j&#1115;mB&#65533;&#65533;Y&#65533;HHLa&#65533;&#65533;[/2&#65533;&#65533;-\&#65533;U&#65533;9&#65533;86&#153;&#1689;&#65533;LP&#65533;&#65533;&#65533;Q&#65533;42L&#65533;&#65533;'N&#65533;&#65533;Q&#65533;$l&#65533;0RB&#65533;&#1863;'\&#65533;H&#65533;<&#65533;$T&#130;&#1031;%&#65533;&#65533;R!&#65533;5"c&#65533;c&#65533;T&#481;i&#65533;~&#65533;&#65533;Z&#573;"&#65533;\&#65533;Z&#65533;Q#,&#65533;[)B&#65533;&#65533;&#65533;&#564;&#65533;#,&#65533;&#65533;$<&#65533;&#713;*=&T&#65533;!&#1571;#&#65533;*"&#65533;!$<dUk&#65533;V&#65533;	k&#65533;+&#65533;&#65533;&#65533;(&#65533;&#65533;&#65533;&#65533;m&#65533;&#65533;&#65533; &#65533;&#65533;&#65533;&#65533;]&#65533;x&#65533;<W&#65533;yx&#65533;&#1756; &#1448;&#65533;&#65533;TM&#65533;&#65533;&#65533;&&#65533;&#65533;&#65533;&#65533;	L&#65533;&#65533;&#65533;M&#65533;&#65533;$K,M@ (@&#65533;p^&#65533;&#1468;Vh&#65533;&#65533; &#65533;@&#65533;h&#65533;&#65533;M&#65533;<eT&#65533;&#21262;&#1413;k&#65533;`&#65533;| 4@&#65533; &#65533;&#65533;&#65533;&#65533;<EqtPU&#65533;X&#65533;&#65533;&#698;&#65533;&#65533;H&#65533;&#65533;&#65533;&#65533;&#65533;p$&#65533;&#65533;&#65533;F&#794;fe_&#65533;&#65533;&#65533;(Ger&#65533;&#65533;&#65533;&#65533;&#65533;&#65533;,&#65533;&#65533;l&#65533;&#65533;&#65533;&#65533;X&#65533;&#65533;fq&#65533;&#65533;&#65533;&#65533;X&#65533;l&#65533;&#65533;&#65533;D&#65533;%&#65533;&#65533;ei&#65533;D&#65533;S&#65533;&#65533;&#65533;A&#65533;N&#65533;:&#65533;&#1630;-&#65533;&#65533;&#65533;A&#65533; vGq m&#65533;V&#65533;&#65533;A\&#65533;lA&#65533; &#65533;mT&#65533;&#65533;&#65533;&#65533;&#65533;&#65533;&#65533;&#65533;a&&#65533;&#65533;&#65533;&#65533;&#65533;&#65533;&#65533;\&#65533;P<&#65533;&#65533;&#65533;&#65533;
uH&#65533;&#65533;&#65533;&#65533;&#65533;G&#65533;&#65533;&#26257;&#65533;&#65533;,^&#32537;&#65533;&#65533;&#65533;j&#65533;&#65533;T
&#65533;i&#65533;&#65533;&#65533;&#65533;&#65533;&#65533;M&#65533;&#65533;3JB&#65533;.&#65533;0>#>b8&U&#709;&#65533;;n\&#65533;\&#14373;#&#65533;2B&#65533;=&#396;&#65533;T&#65533;&#65533;A&#65533;&#65533;&#65533;A &#65533;L8>&#65533;%|(&#65533;&#65533;*&#65533;B&#65533;&#65533;&#65533;/&#65533;&#65533;/&#65533;*&#65533;>&#65533;&#65533;(IK0&#65533;&#65533;*&#65533;&#65533;&#65533;+&#65533;&#65533;A&#65533;&#65533;&#65533;&#65533;'&#65533;&#65533;N&#432;&#65533;P&#65533;&#65533;ZL&#65533;\&#65533;5~&#65533;&#65533;hB0&#65533;&#65533;Q&#65533;&#65533;&#65533;"&#65533;G&#65533;S&#65533;N S&#65533;U&#65533;aH0N&#65533;&#65533;&#1428;}pQ&#65533;e&#440;*&#65533;&#65533;&#65533;H&#65533;9.&#65533;&#65533;&#65533;)Rq&#65533;&#65533;jL$,$T&#65533;>&#65533;&#65533;&#65533;0&#65533;&#660;&I)bTw~&#65533;%jQa&#65533;4&#65533;&#65533;&#1302;&#65533;&#65533;4&#65533;TO&#65533;.O=&#65533;&#65533;&#65533;&#389;j&#65533;~j&#65533;x\Q&#65533;08*&#65533;=.&#65533;;&#65533;&#65533;P&#65533;c&#65533;&#1891;&#65533;(&#65533;0&#65533;&#65533;BP&#65533;qP&#65533;&#65533;&#65533;&#65533;[&#65533;&#65533;&#1585;&#65533;&#65533;V&#178;*&#65533;V&#65533;1 D&#65533;&#65533;&#65533;&#65533;1&#65533;&#65533;A"&#65533;4&#65533;&#65533;&#65533;&#65533;&#65533;&#65533;&#65533;&#65533;t&#65533;&#65533;^m@H&#65533;&#65533;&#1485; 
&#65533;&#65533;&#65533;k&#65533; 
&#65533;&#65533;&#65533;&#65533;@&#65533;A&#65533;&#65533;8/|F&#65533;@&#65533;D&#65533;`&#65533;leVGhe^&#65533;&#65533;&#65533;&#65533;VY&#65533;&#65533;&#21526;&#1096;@
&#65533;&#65533;
&#65533;&#65533;p&#65533;(&#65533;&#65533;4,( 8@-C&#65533;%G&#65533;M&#65533;|&#65533;
&#65533;&#65533;7&#65533; 
hM&#65533;&#65533;&#65533;&#65533;G&#65533;"&#462;&#65533;&#65533;&#65533;A&#563;g&#65533;,&#65533;&#65533;g&#65533;3&#65533;U&#65533;f&&#584;&#838;iNf&#1398;%er&#65533;i&#65533;,>&#65533;sB'>&#65533;&#65533;&#65533;9&#65533;q&#65533;_]P>G&#65533;F&#65533;i&#65533;X&#522;&#65533;=&#65533;f&#65533;D{fn&#65533;&#65533;r&#65533;3;&#65533;&#65533;|&#65533;A&#1590;&#65533;l&#65533;3E&#65533;lG;-m&#65533;&#65533;&#65533;*&#65533;BGG&#65533;&#65533;d&#65533;a&#902;w&#65533;&#65533;A&#65533;`K&#65533;,UfA&#65533;I&#65533;q&#65533;&#65533;.$&#65533;&#65533;"&#65533;v&#65533;&#65533;<&#65533;U&#65533;&#65533;&#34549;&#65533;|&#65533;"&#65533;&#65533;&#32862;&#65533;oYc$&#65533;&#65533;Y&#65533;&#65533;&#65533;Z&#65533;)$4&#65533;P5&#65533;[&#65533;&#65533;	+B&#65533;&#65533;T&#65533;&#65533;&#65533;_&#65533;C&#65533;"dR%&#65533;&#65533;&#65533;&#65533;&#65533;&#65533;D&#65533;&#65533;&#1840;&#65533;!D~xB)&#65533;&#65533;&#65533;&#65533;(&#65533;&#65533;0&#65533;&#65533;S0&#65533;S/xZ&#65533;&#65533;Z&#65533;,&#649;&#65533;G&#65533;*&#65533;O&#65533;T0&#65533;!&#780;&#65533;\&#65533;&#65533;P&#65533;&#65533;&#65533;*&#65533;&#65533;inOi&#65533;.#3&#65533;v&#65533;v&#1829;&#65533;i&#65533;&#65533;&#65533;zjQ&#65533;/MY&#65533;&#65533;)&#65533;6&#65533;&#65533;=w&#65533;&#65533;t&#65533;oQ&#65533;&#65533;&#65533;T&#65533;:&#801;&#65533;&#65533;bw&#65533;&#65533;6LY&#65533;'&#65533;&#65533;*8&#65533;y&#65533;B&#65533;&#65533;&#65533;g&P)&#65533;&#65533;&#65533;&#65533;&#65533;&#65533;p:#2&#65533;&#65533;}k\&#65533;bjQZ$&#65533;&#65533;&#457;&#65533;&#65533;&#65533;x&#65533;#U&#65533;cP&#65533;cU&#65533;&#65533;&#65533;&#65533;*" &#65533;r&#65533;+k&#65533;&#65533;&#65533;&#65533;&#65533;"'&#65533;DrXe&#65533; &#65533;"k8&#65533;&#65533;D&#65533;p&#65533;&#65533;6&#65533;Ckt&#65533;A&#65533;&#65533;&#65533;&#65533;&#65533;
&#65533;&#65533;&#65533;`I&#65533;&#65533;g&#65533;&#65533;&#65533;&#65533;&#65533;'&#65533;&#65533;&#65533; `&#65533;&#65533;&#65533;&#65533;`&#65533;&#65533;hA&#65533;&#1325;&#65533;_VG,W&#65533;&#65533;&#65533;hs&#65533;&#65533;&#65533;&#65533;&#65533;&#65533;&#65533; U6s&#234;L&#65533;f&#65533;Qb&#65533;&#492539;@&#65533;&#65533;&#65533;&#448;tW&#65533;&#65533;<&#45130;&#65533;,&#65533;c&#65533;&#65533;3G&#65533;&#65533;&#65533;y&#65533;&#65533;&#65533;qzGt&#65533;&#65533;8#;&#65533;&#65533;&&#65533;r$&#65533;&#65533;&#65533;&#65533;&#65533;pt&#65533;&#65533;&#1549;=Gt&#65533;&#65533;&#65533;vL&#65533;&#65533;r:>&#65533;&#65533;>G&#1214;3&#65533;&#65533;8&#706;&Ut&#65533;<&#65533;ot+&#65533;=&#65533;=?/&#65533;&#65533;=&#65533;z&#65533;&#65533;&#65533;&#65533;J&#65533;&#65533;&#65533;&#65533;&#65533;&#65533;&#65533;~&#65533;F&#65533;xeJ-&#65533;z&#65533;&#65533;&#65533;&#65533;&#385;R1&#65533;&#65533;NYs&#65533;&#65533;,&#65533;;&#65533;5&#65533;)QIBM&#65533;T|&#65533;Y4F&#65533;&#65533;6U&#65533; T&#65533;&#65533;&#186;&#65533;&#65533;&#65533;L&#637;&#65533; &#65533;&#65533; /&#65533;&#65533;#&#65533;,&#65533;ex&#65533;/r&#65533;&#65533;&#65533;&#65533;D&#65533;&#65533;<&#65533;&#65533;3&#65533;M&#65533;W-o&#65533; 0o&#65533;| &#65533;CB#&#65533;`'&#65533;B*&#65533;&#65533;-K0x&#65533;&#65533;x&#65533;.&#65533;&#65533;&#65533;B8&#65533;o+u+&#65533;fk&#1250;&#65533;&#65533;&#65533;&#65533;h&#65533;&#65533;&#65533;q08&#65533;_&#65533;s&#65533;12&#65533;.C&#65533;	G&#65533;&#65533;&#65533;&#65533;&#65533;u&#65533;&#65533;-&#65533;&#65533;&#65533;nnG0LQ&#65533;&#65533;&#65533;g=&#65533;/c2&#65533;&#65533;_&#65533;
&#65533;M&#65533;&#65533;&#65533;(w&#65533;&#65533;&#65533;Y!Q&#65533;E&#512;.&#65533;&#65533;&#65533;&#65533;%l&#65533;(&#65533;&#65533;&#65533;&#65533;S&#65533;&#65533;J&#65533;|B&#65533;&#65533;(&#65533;j3&#65533;&#65533;\&#65533;7~&#65533;O&#65533;6&#65533;&#65533;P&#65533;c&#496;{&#65533;&#65533;1&#65533;&#65533;{&#637;&#65533;k&#65533;&#65533;*&#65533;E>C&#65533;\V&#65533;U S&#65533;k&#65533;&#796;&#65533;&#925;&#65533;<<&#65533;&#65533;&#65533;&#65533;/<&#65533;&#65533;{(+"&#65533;~&#65533;&#65533;&#65533;F&#65533;&#65533;&#65533;{&#65533;&#65533;&#65533;g&#65533;s"&#65533;&#65533;d&#65533;&#65533;@&#65533;l&#65533;&#65533;&#65533;&#65533;&#65533;
&#65533;	&#65533;&#65533;T&#65533; 	&#65533;@&#65533;&#65533;&#65533;&#65533;,&#65533;A&#65533;&#65533;l&#65533;<yD@vQ&#65533;f&#65533;fi&#65533;&#65533;&#65533;t&#65533;`m&#65533; sq&#65533;S&#65533; 
p Hs83DTSjeE&#65533;&#65533;&#65533;Jx&#65533;&#65533;&#65533;&#65533;	/^&#65533;&#65533;$
6w&#65533;&#65533;q&#65533;G&#65533;;&#65533;&#1577;C&#462;&#65533;5N&#275;&#65533;c&#65533;<)&#65533;&#65533;(&#65533;d&#398;5~&#65533;H&#65533;&#65533;w&#65533;&#65533;YY&#65533;&#65533;L&#65533;;O&#65533;&#65533;&#65533;'M9q&#65533;&#65533;&#65533;Sg&#65533;E:s&#1980;&#65533;&#65533;Q%&#65533;9r&#65533;&#1332;Z3'&#1306;vL&#65533;&#65533;X&#65533;j&#65533;;?&#65533;&#65533;&#65533;c2&#65533;={&#822;&#65533;&#65533;V&#65533;Y&#65533;|&#65533;&#65533;&#65533;&#65533;&#65533;a^&#65533;A"m&#65533;&#65533;&#65533;&#65533;"&#65533;~&#65533;&#65533;&#1317;`&#65533;&#65533;&#65533;b9&#65533;c<&#65533;&#65533;D&#65533;&#65533;"G&#65533;%&#65533;&#1123;F&#65533;I&#65533;L&#65533;&#65533;B&#65533;)r&#65533;Q&#65533;&#1434;1"}h ?yw;&#65533;(&#65533;n?&#65533;&#65533;&#65533;
&#65533;&#65533;&#65533;&#65533;&#65533;&#65533;&#65533;&#65533;su&#65533;&#65533;&#65533;r&#1968;Y&#65533;&#65533;&#65533;&#1125;_U	}h&#65533;t&#65533;&#65533;i8&#65533;&#65533;&#65533;&#2042;&#65533;&#65533;&#65533;&#65533;'&#65533;&#65533;B&#65533;	*&#264;R&#65533;N&#65533;L&#65533;&#65533;e&#65533;_~&#65533;E&#65533;_|&#65533;e`|&#65533;&#65533;[n&#613;`v&#65533;%&#65533;]r&#65533;E&#65533;[j&#65533;WZY&#65533;SL&#65533;O:&#65533;&#274;L6&#65533;&#65533;&#65533;as&#65533;DY&#65533;&#65533;F &#65533;&#65533;&#65533;[&#65533;&#65533;GK*&#65533;&#65533;Jz&#1170;K0&#65533;&#65533;&#65533;)Y&#65533;&#65533;I&#65533;&#65533;$&#65533;G&#65533;&#65533;&#65533;I&arI+&#65533;&#274;&#65533;.&#65533;&#65533;r&#65533;JT&#65533;DLM.&#65533;&#65533;M8&#65533;NX&#65533;d&#65533;J0&#65533;&#65533;J&#65533;&#65533;1&#65533;LZ&#772;EK&#65533;E@+&#65533;&#65533;=)1rIL0&#65533;RK+&#65533;&#276;Whq&#65533;&#65533;[bQ&#65533;UN&#65533;&#65533;N;E&#65533;QH&#65533;&#65533;&#65533;I$qd&#65533;T&#65533;&#65533;FQ&#65533;Ba-UE)&#65533;DR#&#65533;&#65533;^}%d&#65533;A&#65533;C&#65533;b&#65533;;&#65533;`&#65533;S6&#65533;&#65533;=&#65533;&#65533;&#65533;&#65533;c=>&#65533;]&#65533;&#65533;?&#65533;0&#65533;&#65533;&#65533;@j,&#65533;&#65533;&#1508;&#65533;&#65533;&#65533;6=&#65533;&#1162;&#65533;$;&#65533;&#65533;$r&#65533;&#65533;)&#65533;q7&#65533;&#65533;A&#65533;xB&&#65533; 	,&#65533; D &#65533;V@&#65533;&#65533;V0&#65533;@&#65533;&#65533;&#65533;&#65533;,03&#65533;&#65533;&#65533;&#65533;$&#65533;&#65533;
$&#65533;&#65533;x&#65533;6 &#65533;`&#65533;G a&#65533;4P&#1603;.&#1536;&#65533;vH&#65533;x&#65533;&#65533;0&#65533; &#65533;&#65533;&#65533;&#65533;&#65533;&#65533;` &#65533;&#65533;&#65533;
&#65533;&#65533; &#65533;> Aa&#65533;Qp&#65533;&#65533;n&#65533;&#65533;&#65533;!&#65533;0&#65533;;&#65533;&#65533;vp/&#65533;c&#65533;&#65533;&#65533;&#65533;&#65533;#&#65533;-&#65533;-v/&#65533;&#65533;&#65533;&#1694;&#65533;7&#65533;r#{&#65533;%&#65533;+&#65533;#Z&#65533;0&#65533;&#65533;]&#65533;:&#65533;&#65533;&#65533;&#65533;N&#65533;9&#65533;&#65533;&&#65533;,"
&#65533;9&#65533;&&#65533;&#65533;x&#65533;&#65533;&#65533;n&#65533;D&#680;<&#65533;&#65533;&#65533;&#65533;>&#1043;&#65533;&#65533;i&#65533;&#65533;&#236;k&#65533;&#65533;h&#65533;&#65533;]-<&#65533;&#65533;&#65533;X&#65533;m&#65533;}&#1745;&#65533;&#65533;;&#65533;&#65533;&#1733;[1&#65533;&#65533;&#65533;w9&#65533;&#65533;&#65533;&#65533;&#65533;&#65533;(A&#65533;&#65533;&#65533;&#1968;&#65533;8&#65533;&#65533;&#65533;8&#65533;&#65533;&#65533;!>&#65533;&#65533;&#65533;&#65533;u&#65533;&#43295;Brw&#65533;&#65533;'o&#65533;7&#65533;wCh8&#65533;S&#65533;7&#65533;akh&#65533;u&#65533;&#65533;&#65533;&#65533;m&#65533;&#65533;&#65533;&#1079;&#65533;Xkw&#65533;3&#65533;c&&#65533;A&#65533;4&#65533;&#65533;O~&#65533;c&#65533;U&#258;&#65533;&#1669;/|&#65533;&#65533;&#65533;0&#65533;E&#65533;z1! &#65533;&#65533;&#65533;&#65533;/t8&#65533;X&#65533;&#65533;&#65533;&#65533;&#65533;*R&#65533;&#65533;R&#65533;&#65533;f*&#65533;&6&#65533;&#65533;L\b&#65533; R#&#65533;+&#65533;&#65533;&#65533;&#65533;&#65533;&#65533;&:a"M(*&#65533;&#65533;&#65533;'&#65533;&#65533;O|"&#65533; E&#65533;&#65533;&#65533;J I&#65533;&#65533;"&#65533;$&#65533;Hp&#65533;&#65533;&#65533;&#65533;&#65533;&#65533;8(;2&#65533;E&#65533;@&#65533;&#65533;&#65533;"i&#65533;M&#65533;&#65533;Q&#65533;&#65533;D&#65533;:&#657;J&#65533;&#65533;&#65533;&#65533;d&#65533;(m&#65533;&#65533;&#65533;&#811;j$%LbRJ&#65533;&#65533;R$3q&#65533;Y (&#65533;&#65533;x+&#65533;
2bB?f&#65533;&#65533;&#65533;&#65533;&#65533;&#65533;&#65533;Q"&#65533;g5&#65533;&#65533;&#65533;&#65533;q&#65533;C&#65533;a
"8&#529;V[4&#65533;-&#65533;&#65533;n{&#65533;&#65533;&#65533;&#65533;&#65533;&#65533;&#65533;&#65533;%]p&#65533;&#65533;{GM&#65533;!o8&#65533;&#65533;&#65533;&#65533;&#65533;&#598;&#65533;&#65533;0&#65533;&#65533;Mz&#65533;&#65533;q&#65533;E$&#65533;&#65533;6W&#65533;&#65533;&#65533;sw&#65533;C!&#65533;&#65533;\ X F&#65533;&#65533; [	P&#65533;&#65533;&#65533;`&#65533;
&#65533;&#65533;&#65533;B&#65533;a]&#65533;&#65533; [&#65533;&#65533;2l	6X&#65533;.40&#65533;iACW&#65533;&#65533;,A8&#65533;&#65533;&#1044;&&#65533;N &#65533; (e&#65533;&#65533;&#65533;=&#65533;&#65533;$c&#65533; 	T &#65533;*4&#65533;H&#65533;a*hA`&#65533;&#65533;&#65533;@8&#65533;&#912;&#65533;`4%b&#65533;<3&#65533;Lm&#65533;&#65533;Z&#65533;&#65533; &#65533;&#65533;&#65533;zF&#65533;&#65533;&#65533;]&#65533;&#65533;@&#65533;de&#65533;&#65533;A&#65533;6&#65533;.=&#65533;m9&#65533;dg`+-=&#65533;AT&#65533;E&#9809;9&#65533;&#65533;&#65533;&#65533;&#65533;.&#65533;&#65533;4&#65533;&#65533;&#65533;"a	W&#65533;iA&#65533;n$t&#65533;C&#65533;n&#65533;&#348;&#40029;3&#65533;&#65533;@F&#65533;&#65533;&#259;&#65533;&#65533;B&#65533;bo&#65533;&#65533;IZ&#65533;";&#65533;&#65533;&#65533;u&#65533;&#65533;y2&#65533;>p)q8J`GOw&#65533;o&#65533;&#65533;2[k&#65533;&#65533;&#65533;&#65533;:&#65533;&#65533;&#65533;&#65533;&#65533;&#65533;&#65533;&#65533;&#65533;6&#65533;&#65533;&#65533;j2&#637;ahP&#65533;&#65533;&#65533;	&#65533;w&#65533;h0&#65533;8	zV&#65533;I&#65533;(]&#65533;&#65533;&#65533;&#65533;&#65533; &#65533;k\&#65533;k&#65533;	&#65533;&#65533;&#65533;I&#65533;&#65533;&#65533;0!,fQ\&#65533;b@&#65533;&#65533;E/p!C[$&#65533;r&#65533;.@&#65533;&#65533;&#65533;"&#65533;&#65533;&#65533;,^&#65533;BYx&#65533;&#65533;
&#65533;&#65533;,1'-:qPulD#"A&#65533;Bi&#65533;&#65533;L#(&#568;&#65533;5y"L&#65533;&#65533;(Ja&#65533;&#65533;T&#65533;&#65533;&#65533;&#65533;&#287;L%&#65533;I&#65533;&#65533;x&#65533;#&#65533;U&#65533;&#65533;&#808;b$&#65533;&#65533;f7&#65533;Y&#65533;h~3&#65533;&#65533;\f:&#65533;	&#65533;P&#65533;s&#65533;d&#65533;&#65533;E&#65533;&#65533;&#65533;:s&#65533;[s&#65533;Y&#65533;J&#65533;2!"be&#65533;>&#998;&#65533;&#65533;&#65533;*jq&#65533;[&#65533;&#65533;h+w&#65533;	=&#65533;&#65533;L\T&#65533;"&#65533;C&#65533;OV&#65533;#&#65533; ~&#65533;6`&#505;&#65533;&#65533;&#65533;&#65533;&#65533;&#65533;&#65533;&#65533;x&#65533;R&#65533;&#9915;&#65533;Mwks&#65533;&#65533;[&#65533;&#1581;ut&#65533;u&#65533;{&#65533;]&#65533;y+&#65533;t&#65533;&#65533;&#65533;&#65533;)sm&#65533;&#65533;&#1462;#&#65533;Q&#65533;&#65533;&#65533;<&#65533;A]&#19731;@&#1569;&#65533;@@&#65533;VP&#65533;@[K&#65533;C&#65533;&#65533;G&#65533;C"&#65533;zZ+ZxPC&#65533;&#65533;&#65533;`&#65533;&#65533;*&#65533;&#65533;&#65533;&#65533;&#65533;-&#65533;*n&#65533;&#65533;x&#65533;l&#65533;
&#65533;&#65533;&#65533;8&#65533;  &#65533;&#65533;&#65533;&#65533;~l)&#65533;&#65533; &#65533;&#65533;&#65533;&#65533;&#65533;@&#65533;4Pp`k&`A\&#65533;&#65533;&#65533;&#65533;7&#65533;&#65533;A&#65533;&#65533;6&#65533;&#65533;&#65533;RkZ&#65533;&#65533;&#65533;]_&#65533;!&#1883;&w-6&#65533;&#65533;&#1313;,&#65533;&#65533;C&#65533;&#65533;.&#65533;&#65533;&#65533;&#65533;&#65533;&#65533;@&#65533;&#65533;&#65533;&#65533;&#65533;&#65533;p#&#469;&#65533;u&#238605;&#65533;c&#65533;:&#65533;7n&#65533;&#65533;8K&#65533;&#65533;&#65533;g&#1275;&#65533;&#65533;d+g&#65533;&#65533;(&#65533;l&#65533;-&#65533;&#65533;&#65533;&#65533;w&#65533;&#65533;&#65533;&#1866;F&#65533;v&#65533;&#65533;<&#65533;u&#65533;[&#65533;&#65533;-X&#65533;m&#65533;a&#65533;&#65533;&#65533;&#65533;&#65533;6@&#65533;~f&#65533;p&#65533;&#65533;qo_&#65533;Z&#65533;P&#65533;b&#65533;&#65533;&#65533;T&#65533;Dr&#65533;&#65533;4&#65533;&#65533;o	<&#65533;R_&#65533;&#65533;&#65533;a&#65533;&#65533;MI~u&#65533;&#65533;&#65533;5&#65533;><&#65533;Y-Q&#65533;&#65533;&#65533;&#65533;&#65533;&#65533;C!&#65533;y&#65533;&#65533;&#65533;&#65533;o{ D!&#65533;+E0&#65533;&#65533;&#65533;'FaBY&#65533;&#65533;Rq&#65533;p&#65533;&#65533;7&#65533;&#65533;&#65533;E.,&#65533;X&#65533;&#65533;&#65533;f^&#65533;
0&#65533;F&#65533;6!(&#65533;&#906;,&#65533;&#65533;&#65533;4&#65533;&#266;zD&#65533;&#65533;H&#65533;&#65533;S&#65533;H&#65533;F&#65533;TASE&#65533;&#65533;JHt%&#65533;v	t&#65533;4x&#65533;P&#65533;bPg&#65533;X&#65533;3n&#65533;U0&#65533;&#65533;&#65533; &#65533;&#65533;iWp&#65533;s&#65533;Wp>&#65533;&#65533;{&#65533;iYxEX&#65533;j&#65533;&#65533;4&#65533;WA"&#65533;V&#65533;&#65533;l&#65533;fa&#65533;R&#65533;>!N&#65533;&#65533;*&#65533;GEK !VCW&#559;&#65533;x&#65533;&#1360;#&#65533;0&#65533;&#65533;c7Lbm&#65533;&#65533;`&#65533;&#65533;`&#65533;n&#65533;&#65533;&#65533;I&#65533;&#65533;&#58944;&#55066;&#65533;X&#65533;'&#65533;&#65533;|&#65533;m&#65533;q9&#65533;%&#65533;&#65533;&#65533;&#65533;&#65533;&#65533;&#65533;&#65533;x|Z#u&#65533;+&#65533;v&#65533;-*&#65533;,&#65533;&#65533;r&#65533;$&#65533;&#65533;j`B`2&#65533;&#65533;@&#65533;6@k*4&#65533;~&#65533;p9&#65533;&#65533;.@&#65533;7&#65533;&#65533;&#65533; &#1568;&#65533; 
&#65533; F&#65533;<`&#65533;z&#65533;P&#65533;\ H &#65533;B@  &#65533;d 
&#65533; &#65533; &#65533; &#65533;
&#65533;&#65533;&#65533;Tn&#65533;fh`&#65533;&#65533;&&#65533;1*&#65533;j,&#65533;D&#65533;T &#65533;&#65533;V Z&#65533;L@ax&#65533;
&#65533;@r&#65533;b(&#65533;"Z"$&#65533;N&#65533;2&#65533;&#65533;&#65533;&#65533;&#65533;k&#65533;`G12b&#65533;&#65533;&#65533;&#65533;&#65533;Eu4&#65533;q&#65533;&#65533;C%&#642;&#65533;~&#65533;}&#65533;DO&#65533;&#65533;(L&#65533;.&#65533;Ov&#65533;&#65533;}|1s&#65533;&#65533;)<&#65533;&#65533;b&#65533;v&#65533;&#65533;}&#65533;c0&#65533;&#65533;]&#65533;#&#65533;&#65533;I&#65533;t&#65533;&&#65533;%&#65533;&#169;=&#65533;o*\R&#65533;&#65533; t&#65533;"#&#65533;`&#65533;2&VKt&#65533;&#65533;\&#65533;&#65533;+&#65533;&#65533;,&#65533;&#65533;&#65533;'&#65533;.&#65533;Gs&#65533;&#1212;&#65533;f1&#65533;f&#65533;&#65533;&#65533;,&#65533;&#65533;08&#65533;8&#65533;&#65533;-&#65533;&#65533;&#65533;d&#65533;}&#65533;e&#65533;Z&#65533;&#65533;&#65533;7&#65533; r"&#65533;/Wo&#65533;\R<(p&#65533;@2B;&#65533;B+&#65533;.&#65533;&#65533;&#65533;)&#65533;&#65533;%&#65533;)2&#65533;y&#65533;)*&#65533;6&#911;&#65533;&#65533;&#1928;@&#65533;b&#65533;&#65533;0MCh&#65533;?L&#65533;&#65533; D&#65533;*&#65533;Ah!^! e&#65533;C&#65533;X&#65533;>&#65533;&#65533;$&#65533;&#65533;&#65533;&#65533;&#65533;&#65533;r4$!&#65533;z&#65533;&#65533;&#17240;H&#65533;6a&#65533;>0&#65533;&#65533;p&#65533;&#65533;5)&#65533;P&#65533;z	&#65533;&#65533;~&#65533;&#65533;&#65533;S;&#65533;GVVP&#65533;&#65533;3&#65533;v&#65533;e&#65533;U&#65533;&#65533;&#65533;&#65533;S',<&#65533;&#65533;&#65533;	Sm&#65533;&#65533;&#65533;{&#65533;p&#65533;&#65533;&#65533;&#65533;6!N&#65533;`&#65533;&#65533;&#65533;D&#65533;9&#65533;3&#65533;&#528;G&#65533;&#65533;!Wl&#65533;
a&#65533;|&#65533;&#65533;{bP	&#65533;I7&#65533;&#65533;&#65533; &#640;&#1696;K&#65533;G&#65533;~&#65533;&#65533;&#65533;G&#65533;%%&#65533;	8&#65533;&#65533;X&#65533;&#1444;i7&#65533;|ftF&#65533;)F)Q-[&#65533;E]&#65533;+&#65533;&#65533;!&#65533;$&#65533;_&#65533;@&#65533; (`*&#65533;&#65533;&#65533;m&#65533;7 ? &#65533;.&#65533;F&#65533;&#65533;`>&#1682;-&#65533;&#65533;&#65533;&#65533;"-&#65533;i&#65533;&#65533;&#65533;@	f&#65533;:&#65533;F&#65533;T&#65533; fkB&#65533;&#65533;T&#65533;&#65533;D t&#65533;
&#65533;`4&#65533;&#65533;^&#65533;d
d*@&#65533;&#65533; @j&#65533;&#65533;f6 &#65533;1&#65533;njN@R)&#1377;6` &#65533;h@	&#65533;&#65533;&#65533;&#65533;
#&#65533;&#65533;p
&#65533;rr&#65533;h&#65533;#.&#65533;&#65533;&#65533;&#65533;&#65533;&#65533;&#65533;&#65533;b&#65533;&#65533;[&#65533;n&#65533;b&#65533;&#65533;+&#65533;hT&#65533;|&#65533;&#65533;6r&#65533;KF&#65533;&#65533;>&#65533;20$'T&#1897;q&#65533;&#65533;DM4.`G9&#65533;,&#65533;&#65533;+&#65533;&#65533;2&#65533;&#65533;&#65533;m&#65533;&#65533;&#65533;R<V&#1394;&#65533;b&#65533;&#65533;@&#65533;&#65533; ;D.&#65533;&#65533;&#65533;&#65533;t&#65533;&#65533;1Cu&#65533;	"z&#65533;"&#65533;2&#1322;o&#65533;&#65533;7&#65533;_&#201;Z&#65533;0W
aY&#65533;&#65533;b3A9&#65533;&#65533;	&#65533;&#65533;&#65533;j&#65533;x&#65533;&#889;&#65533;&#65533;/&#65533;O&#65533;&#65533;&#65533;[R&#65533;Z&#65533;0&#65533;&#762;&#65533;&#65533;)&#65533;I&#65533;&#65533;l&#65533;<&#65533;&#65533;wj&#65533;>&#65533;&#65533;"a3&#65533;L&#65533;&#65533;>&#65533;A6&#65533;4ib&#65533;4e&#65533;&#65533;&#65533;&#65533;&#65533;Aj&#65533;&#65533;6&#65533;&#65533;&#65533;&#65533;Da,&#65533;&#65533;&#65533;&#65533;D&#65533;F&#65533;a)&#65533;&#65533;&#65533;0&#65533;&#65533;8A&#614;&#65533;&#65533;R!&#65533;,&#65533;&#65533;&#273;x&#65533;HC&#65533;P&#65533;&#65533;lWz)X&#1430;m&#1526;`oE`&#65533;3&#65533;vmQ&#65533;b&#65533;4&#65533;F&#17815;M5DhV&#65533;pVd&#65533;<	!p!4|&#65533;e&#65533;`E(3,L^&#65533;j!X&#65533;J&#65533;@&#65533;vQ&#65533;$B&#65533;SB&#65533;27&#883;Ak&#65533;qY&#65533;>@X&#65533;&#65533;&#65533;&#65533;2T&#65533;2&v&#65533;>&#65533;&#65533;#&#65533;&#65533;&#65533;e&#65533;X&#65533;F&#65533;&#65533;{&#65533;&#65533;W&#65533;&#65533;	{E	&#65533;iy&#65533;)1&#65533;&#65533;I>^&#65533;X&#65533;w&#65533;~%8&#65533;&#65533;7&#65533;&#65533;>&#65533;C}
V&#65533;&#65533;#&#65533; 
V&#65533;0@J)@l&#65533;MJ&#65533;@&#65533;dN}/&#65533;P&#65533;&#65533; }&#65533;&#65533;	&#65533;pu&#65533;&#65533;&#65533;v>&#65533;@&#65533;&#65533;J&#65533;fgjp.&#65533;j@`\ &#65533;&#65533;&#65533;`d ,&#65533;&#65533;&#65533;" @$&#65533;2`&#65533;J&#65533; &#65533;&#65533;*`&#65533;&#65533;QAf&#65533;&#65533;&#65533;N&#65533;P`RE&#65533;fD&#65533;>&#65533;&#65533;&#65533;
&#65533;@m&#65533;&#65533;"&#65533;&#65533;'0tk"&#65533;"+3&#65533;JK&#65533;&#65533;n&#65533;&#65533;&#65533;\&#65533;q&#65533;&#65533;#&#65533;'&#65533;&#65533;v&#65533;&#65533;&#65533;&#65533;v&#65533;{&#65533;ex&#65533;&#65533;K&#65533;&#65533;wj&#65533;Y&#54766;F&#65533;{C&#1468;o&#65533;&#65533;8&#65533;*}&#65533;&#65533;&#65533;&#65533;H&#65533;&#65533;x&#65533;&#65533; &#384;&#65533;&#65533; &#65533;@&#128;&#65533;&#65533;7&#1799;&#65533;+ &#65533;&#65533;i&#65533;&#1289;&#65533;&#65533;`&#65533;&#65533;
xP&#65533;]&#65533;&#65533;|\&#65533;E&#65533;&#65533;ae&#65533;b&#65533;d&#65533;-7&#65533;&#65533;{&#65533;K9&#65533;&#65533;&#65533;,$'&#65533;&#65533;&#65533;)=&#65533;"&#65533;b&#65533;&#65533;&#65533;U&#65533;&#65533;&#65533;&#1018;&#65533;b)@&#65533;&&#1955;{&#65533;&#65533;p&#627;&#65533;&#65533;&#65533;GB&#65533;&#730;&#65533;J0&#65533;J&#65533;d&#65533;n&#65533;dahgaRt&#65533;&#65533;x&#65533;&#65533;~A&#65533;L&#65533;f(&#396;&#65533;&#65533;G&#1034;&#65533;H &#65533;&#65533;&#65533;d&#65533;&#65533;<&#65533;N&#65533;G&#65533;M&#65533;&#65533;D&#65533;>0B&#65533;F!&#65533;&#65533;H?:&#65533;&#65533;&#65533;&#65533;|D&#65533;J&#65533;&#65533;9&#65533;U\p&#65533;<csE3 &#65533;&#65533;d3|p&#65533;&#65533;&#65533;O&#65533;X6&#65533;J&#65533;6&#65533;$p&#65533;I&#65533;&#65533;$&#65533;5e&#290;&#65533;&#65533;Ez&#65533;J0&#65533;^0&#65533;&#65533;S(&#65533;&#65533;L&#65533;D&#65533;DL&#65533;s;A&#65533;?&#65533;&#65533;Bak#o&#1900;6:&#65533;&#65533;<&#65533;o3!&#1699;,&#65533;&#65533;-&#65533;}&#65533;n&#1362;&#65533;>&#65533;>g&#65533;8&#65533;P=U&#65533;&#65533;cp>&#65533;&#338;uTG&#65533;&#65533;W&#65533;S>&#65533;z&#65533;&#65533;&#65533;&#65533;&#65533;&#65533;2&#65533;P5&#65533;&#65533;&#65533;Y&#65533;Vr&#65533;&#65533;x&#65533;N&#65533;lf&#65533;&#65533;^
&#65533;&#65533;&#65533;&#65533;&#65533;&#65533;8 &#65533;^&#65533;	&#65533; }&#65533;&#65533;&#65533;&#65533;&#65533;&#65533;p&#65533;&#65533;&#65533;&#65533;`*&#65533;2&#65533;&#65533;&#65533;&#65533;&#9313;T&#65533;&#65533;-g&#65533;@&#65533;`p@f@4&#65533;&#65533;5&#65533;(&#65533; n&#65533;2&#65533;&#65533;P&#65533;&#65533;&#65533;0 I&#65533;&#65533;<&#65533;&#65533;&#65533;&#65533;&#65533;&#65533;&#65533;a&#65533;&#65533;6 "&#65533;h&`l@	&#65533; &#65533;C"&#65533;,&#65533;&#65533;'&#65533;!&#65533;Idk&#65533;,O"&#65533;&#65533;]]&#65533;/&#65533;E&#65533;g4Xx7y&#1787;&#65533;Y&#65533;&#65533;&#65533; 	&#65533;&#65533;&#65533;&#65533;z&#1587;&#65533;&#65533;em&#9901;&#65533;&#65533;&#65533;&#65533;&#65533;W&#65533;am&#65533;&#65533;&#65533;wk&#65533;[&#65533;&#65533;	&#65533;&#65533; &#512;&#65533;&#65533;&#65533;&#65533;
&#65533;&#65533;
&#65533;&#65533;&#65533; }&#65533;&#65533;2&#65533;z&#65533;&#65533;Xd&#65533;[&#65533;X&#65533;&#65533;&#65533;&#65533;&#937;=B&#65533;&#65533;M}&#1803;|&#65533;&#65533;*&#65533;~>&#65533;&#65533;o&#65533;s&#65533;&#65533;&#65533;&#65533;~u&#1782;M+=&#65533;&#135;U^^&#65533;/&#65533;b,|&#65533;x&#65533;ms&#65533;&#65533;&#65533;+j&#65533;&#65533;-o&#65533;&#65533;O&#65533;&#65533;U&#65533;&#65533;&#704;&#65533;&#65533;J!Z&#452;h&#65533;j,g5w&#65533;cH&#65533;&#65533;&#65533;&#65533;pL&#65533;&#65533;i&#65533;6&#65533;YQ|DQ&#65533;DE&#65533;TBETD&#65533;&#65533;&#65533;&#65533;&#65533;Y&#65533;=&#65533;&#65533;Pa&#65533;&#65533;Ra@C!D&#65533;&#65533;y&#65533;&#65533;(&#960;S&#960;S&#65533;\&#65533;&#65533;,&#792;&#65533;&#65533;/	&#10792;5&#65533;U&#65533;,J&#65533;&#65533;&#65533;L&#65533;E&#65533;&#65533;U&#300;K&#1870;,&#65533;&#65533;S&#65533;&#65533;5&#65533;&#65533;>&#65533;&#65533;,7!Vb&#65533;`&#65533;"&#65533;r7-&#65533;yBE@&#1484;&#65533;\&#65533;YZ&#65533;B&#65533;&#65533;&#65533;&#65533;&#65533;&#65533;&#65533;&#65533;L&#65533;E"&#65533;&#65533;	O&#229;g&#65533;qy&#65533;A[cE&#65533;|&#65533;[&#65533;f&#65533;&#65533;e&#65533;&#65533;.&#65533;W&#65533;&#65533;Y&#65533;&#65533;WT&#65533;Wf0
&#65533;:&#65533;&#65533;}&#65533;&#65533;W&#65533;&#623;&#65533;V&#65533;5&#65533; {k&#65533;;&#65533;&#65533;&#65533;F&#65533;&#65533;&#65533;j.4&#65533;&#65533;&#65533;&#65533;&#65533;3>&#282;&#65533;&#65533;V&#65533;&#65533; h&#65533;&#65533;&#65533;
kj
"&#65533;a$&#65533;&#65533;q&#65533;`&#65533;&#65533;1&#65533;* `@&#65533;'&#65533;&#65533;*8j &#65533;j&#65533;`iR&#57625;&#65533;0.&#65533;4&#65533;|k&#65533;8 &#65533; &#65533;&&#65533;&#65533;{`	&#65533;&#65533;&#65533;."2&#65533;&#1699;&#65533;0&#65533;&#65533;&#65533;}&#65533;&#65533;&#65533;&#65533;&#65533;&#65533;"v&#65533;k&#65533;&#65533;>.e&#1324;&#65533;&#1789;U&#65533;~&#65533;&#65533;&#65533;&#65533;;>U&#65533;&#1999;&#65533;-&#65533;C&#65533;&#65533;>&#65533;&#65533;&#65533;&#65533;&#65533;u&#65533;E&#65533;&#1428;&#65533;.&#65533;&#65533;&#65533;	&#65533;&#384;&#167;`
&#65533;&#65533;	&#65533;F&#65533;&#65533;n8&#65533;&#65533;&#65533; &#65533;u&#65533;&#65533;|&#65533;&#65533;&#65533;K&#65533;&#65533;&#65533;&#65533;&#65533;c&#1442;.w&#65533;-&#65533;&#65533;w&#65533;&#65533;Z&#65533;&#621;&#65533;xE&#65533;7a&#1630;&#65533;&#65533;&#40282;C&#65533;&#65533;&#65533;&#65533;&#65533;&#65533;&#65533;]&#65533;&#65533;&#65533;bY1Mk&#65533;\&#65533;[&#65533;*&#188;&#65533; &#65533;(&#65533;pI&#65533;&#65533;E&#65533;<&#65533;&#65533;&#65533;&#65533;HA
&#65533;&#65533;Yaa&#65533;MDj(&#65533;&#65533;nA&#65533;&#65533;f&#65533;|6K&#65533;&#65533;< .e&#1156;	'N9y&#65533;$&#65533;&#65533;&#65533;S&#65533;J&#65533;&#65533;&#65533;&#65533;L&#65533;4u&#65533;&#65533;&#65533;NA&#65533;*eJU+U&#65533;R&#65533;Ju&#65533;&#65533;S0I&#65533;JT&#65533;&#65533;3&#65533;&#65533;t	&#65533;K&#65533;$M&#65533;t&#65533;R&#65533;&#65533;&#65533;(-&#65533;&#65533;&#65533;$&#65533;N&#65533;J&#65533;T&#65533;%M&#65533;hZ&#65533;&#65533;i&#65533;%KH'Q&#65533;$&#65533;d%=j&#296;&#1123;&#65533;S&#65533;Z2:	&#1187;H&#65533;&#1909;&#726;&#1122;E&#65533;*yJ&#65533;U&#65533;V&#65533;P&#65533;&#65533;q&#65533;&#65533;Q&#65533;J&#65533;z&#65533;e&#46509;Y&#65533;TIt,&#65533;sgP&#65533;rnR&#65533;&#65533;&N&#65533;0Q&#65533;&#16913;"E&#65533; &#65533;m&#65533;(&#65533;_E&#65533;:&#65533;&#65533;&#65533;^&#65533;&#65533;*D&#65533;&#65533; @&#65533; &#65533;&#65533; B&#65533;&#65533;>|&#65533;&#65533;&#65533;&#65533;A&#65533;&#65533;];t&#53608;O&#65533;|qA&#997;2_&#65533;&#65533;&#65533;&#65533;&#65533;%24Hl:R\\&#65533;b	d&#65533;&#65533;
-&#65533;`&#65533;
)&#65533;0`&#65533;&#65533;\ A4L!&#65533;q&#65533;&#65533;&#65533; &#65533;&#65533;&#65533;w&#65533;mH\}&#65533;&#65533;&#65533;CD&#65533;Al&#65533;&#65533;&#65533;#&#65533;@&#65533;| &#65533;
BHE(x&#65533;&#65533;0&#65533;@&#65533;5&#65533;&#65533;&#65533;0&#65533;@(p&#65533; `&#65533;T&#65533;&#65533;&#65533; 8&#65533;&#65533;z &#152;`&#65533;&#65533;d&#65533;&#65533;(&#65533; P&#65533;&#65533;>@1&#65533;{&#65533;&#65533;|&#65533;&#479;x&#65533;&#65533;z&#65533;}&#65533;&#65533;\&#65533;&#65533;&#65533;h 0z&#65533;5&#65533;&#65533;r&#65533;&#65533;&#65533;&#65533;r&#65533;&#65533;&#65533;&#65533;&#65533;}&#65533;ir&#65533;6&#65533;&#1828;&#65533;	&#553;&#65533;&#65533;&#65533;*s&#65533;Z&#65533;r&#65533;j&#65533;&#65533;z&#65533;&#65533;&#65533;&#65533;b&#65533;m&#65533;&#65533;&#1438; &#65533;&#65533;&#65533;*&#65533;&#482;&#65533;i &#65533;&#65533;&#480;&#65533;&#65533;J+&#65533;&#65533;zh&#65533;8&#65533;Gs&#65533;A&#65533;Z`a&#376;^&#65533;Q&#65533;y&#65533;&#65533;t&#65533;&#65533;o&#1041;'&#65533;&#65533;&#65533;q&#65533;&#65533;&#65533;a&#65533;&#65533;&#65533;v&#65533;&#65533;&#65533;A&#65533;&#65533;&#65533;\&#65533;&#65533;"&#65533;p	&#65533;&#65533;&#65533;&#65533;&#65533;2i&#65533;?&#65533;&#65533;&#387;&#65533;ko&#65533;[|&#38948;"w&#65533;{&#1793;n&#65533;&#65533;g&#65533;{,&#65533;s&#65533;&#65533;s&#65533;&#65533;&#938;&#65533;&#65533;7&#65533;&#65533;&#65533;&#65533;&#65533;&#65533;&#65533;&#65533;q&#65533; &#65533;$&#65533;H$&#65533;&#65533;&#65533;&#65533;QJUr$n5M&#65533;h u&#65533;I(&#65533;&#65533;&#65533;,&#65533;&#65533;bK-a&#65533;]/&#65533;3&#65533;0i&#65533;&#65533;.&#65533;&#65533;&#65533;&#65533;&#1585;&#65533;rb&#65533;&#65533;&#65533;I'&#65533;l&#65533;&#65533;i &#65533;&#65533;c&#65533;&#65533;&#65533;
*&#65533;&#65533;&#65533;I(&#65533;t6&#65533;&#14532;&#65533;&#4531;&#65533;&#65533;&#6564;&#65533;JK&#65533;&#65533;&#65533;&#65533;*&#65533;&#65533;&#65533;
*2&#65533;&#312;&#65533;,&#65533;&#65533;&&#65533;hb&#65533;U&#65533;W&#65533;&#65533;&#65533;&#65533;nTF&#65533;&#65533;n&#65533;ORg&#186;'&#65533;qVQ&#65533;F]&#65533;:Yc5&#65533;|&#65533;k="V%Y"&#65533;&@M&#65533;#w&#622;&#65533;iI&#65533;H%&#65533;&#65533;&#65533;&#65533;*w{n~&#65533;%!~
+&#65533;&#65533;]-&#65533;&#65533;&#65533;&#65533;*&#65533;&#1487;xg&#65533;Kf&#65533;L&#65533;|&#65533;I&#65533;UI
&#65533;&#65533; &#65533;F8&#65533;z~YD[ &#65533;&#65533;&#1772;G;&#954;&#41991;?<&#65533;=&#65533;@&#65533;_&#65533;&#65533;&#65533;$b&#65533; &#65533;t&#65533;&#65533;.&#65533;&#65533;&#65533;
&#65533;!H&#65533;ADd&#65533;=&#65533;yo&#65533;C&#65533;<&#65533;I&#65533;!&#65533;&#65533;D90&#65533;&#65533;D&#65533;&#65533;&#65533; ^&#1026;&#65533;&#65533;+@A^d&#65533;t&#65533;h&#65533;&#65533;&#65533;&#65533;x&#65533;&#65533;&#65533;&#65533;F&#65533;&#65533;:&#65533;&#65533;F $&#65533; 6
&#65533;B &#65533;&#65533;;r&#65533;&#65533;&#65533;/&#65533;Az&#65533;&#65533;`X &#65533;&#65533;dIJ&#65533;|i 8E&#65533;&#65533; &#65533;,&#65533;&#65533;1&#1393;F&#65533;&#65533;c0 @&#65533;JP	&#65533;;<gh&#65533;Y&#65533;&#65533;@3=&#778;^&#65533;"&#65533;&#65533;&#65533;&#65533;!2
-C&#65533;1&#1652;v2b^&#65533;S}&#65533;&#65533;T&#353;&#65533;&#65533;&#65533;&#42026;&#65533;&#1449;=L&#65533;&#65533;z&#65533;D!&#65533;Q^,cq&#65533;&#65533;AF&#65533;&#65533;&#65533;8&#65533;U4&#65533;)4N&#65533;,&#65533;&#65533;&#65533;&#65533;'DlQ&#1754;&#65533;&#65533;p&#65533;:&#65533;!px&#65533;&#65533;p2&#65533;&#65533;cC&#65533; t&#65533;a&#65533;T&#65533;<&#65533;0/|&#65533;&#65533;d&#65533;&&#65533;&#65533;1&#65533;54&#65533;&#65533;&#65533;&#65533; f(&#65533;&#65533;L]w&#65533;'EA&#65533;&#65533;&#65533;&#65533;&#65533;S&#65533;&#65533;&#65533;&#27721;!SZ&#65533;t&#65533;L&#65533;)&#65533;M&#65533;Y&#65533;&#65533;&#65533;!&#65533;&#65533;3y&#1409;H&#65533;C&#65533;&#65533;3&#65533;:&#65533;S&#801112;&#65533;&#65533;f!&#65533;2&#65533;"&#65533;G&#65533;L$`A&#65533;&#65533;&#65533;&#65533;&#65533;Kp&#65533;#&#65533;K&#65533;+^Y&#65533;&#65533;lp&#65533;&#65533;.~&#65533;&#65533;a Cn&#65533;&#65533;/x&#65533;^X&#65533;2u;Lb&"
&#65533;a&#65533;+Y[H(F&#65533;&#65533;$&#65533;5!&#65533;d';&#65533;4n)!+Fw
Ulv|wCL*:&#65533;9&#65533;&#65533;&#65533;&#65533;[&#65533;
r&#65533;&#65533;a$#&#65533;&#65533;[A&#65533;M&#270;w&#65533;@&#65533;&#65533; #&#65533;&#65533;z!&#65533;0^X&#65533;G\JP&#65533;C&#65533;&#65533;R&#65533;&#65533;&#65533;Q&#65533;Ra&#65533;NT&#65533;&#65533;&#65533;D($C&#65533;V&#65533;&#65533;p&#65533;&#65533;6&#65533;V&#65533;&#65533;&#65533;[-f&#65533;&#248;&#12128;&#65533;H)&#65533;&#65533;&#65533;&#65533;&#65533;&#65533;K&#65533;&#65533;$&#65533;r@&#65533;&#65533;&#1244;wi&#65533;9&#65533;&#65533;&#65533;=&#289;o&#65533;&#65533;!3"&#65533;&#65533;&#65533;\DnX&#65533;_B&#65533;~nh&#65533;b&#65533;5&#65533;y`&#65533;#&#65533;&#1668;&#65533;&#65533;*&#65533;&#65533;8d&#65533;C&#65533;&#65533;&#65533;
+&#65533;#Dp&#65533;,$XbMP&#65533;&#65533;&#65533;&#65533;6P&#65533;&#65533;`iX&#65533;-M&#1391;&#65533;Y&#65533;T&#65533;&#65533;!&#65533;p&#65533;&#65533;&#65533;V&#65533;&#65533;0&#65533;@:&#65533;&#65533;&#65533;L&#65533;&#65533;@A&#65533;&#65533;4&#65533;&#65533;@&#65533;?&#65533;4&#65533;&#65533;8@ @ &#65533;	L&#65533;&#65533;&#65533;]&#65533;8&#65533;` *@	P&#65533;(&#65533;6&#65533;|&#65533;&#65533;&#65533;&#65533;( &#65533;, &#65533;&#65533;&#65533;&#65533; fc&#65533;&#1030;;$&#65533;&#592;&#65533;&#65533;s&#65533;&#65533;&#65533;g&#65533;Qh%&#46574;w&#65533;)&#65533;&sR&#1065;&#65533;C&#65533;&#65533;q&#65533;&#65533;C&#65533;D&#65533;lB&#65533;&#65533;DU&#65533;&#65533;'&#65533;;<&#65533;&#65533;&#65533;k&#65533;\y1h&#65533;J&#65533;&#65533;&#65533;&#65533;~N]&#65533;&#65533;&#65533;&#231;S=&#65533;K (&#1312;&#65533;5&#65533;ah0&#65533;&#65533;8&#1025;&#65533;1&#1364;N&#65533;SL!sg&#65533;&#65533;%F1&#65533;&#65533;X&#65533;!bw&#65533;&#65533;&#65533;/&#65533;&#65533;&#65533;&#65533;&#65533;&#65533;&#65533;&#65533;'&#65533;"]#&#65533;&#65533;&#65533;&#65533;0i&#65533;&#65533;d&#1002;i&#65533;2&#65533;3&#65533;&#65533;2S&#65533;&#65533; 
QB"&#65533;&#65533;&#65533;8<Sj&#65533;e|&#65533;Ek&#65533;&#65533;&#65533;(h^X&#65533;&#65533;N4&#65533;&#65533;\5|&#65533;&#65533;&#546;<&#65533;\x&#65533;&#65533;*`1&#65533;&#418;lq&#65533;L.&#65533;&#65533;&#65533;&#65533;M&#65533;&#65533;&#65533;.&#65533;*&#65533;Z61&#65533;&#65533;(&#65533;&#65533;&#65533;12&#65533;SED$K&#65533;1&#308;|/&#65533;HD&#65533;
&#65533;wN&#65533;&#65533;-b&#65533;Y&#65533;Pv&A&#65533;0&#65533;&#65533;&#65533;&#939;&#65533;&#196;&#2032;&#65533;&#65533;%&#65533;&#65533;]&#65533;&#65533;d#&#65533;&#65533;&#65533;&#65533;&#65533;&#65533;]&#65533;&#65533;&#65533;z&#1280;&#65533;&#65533;0&#65533;,h&#65533;&#65533;^&#65533;b&#65533;&#65533;&#65533;41&#65533;&#65533;&#65533;&#65533;k&#65533;Y<&#65533;&#65533;[Y|&#65533;&#65533;vS&#65533;`Cg8&#65533;;&#65533;"&#65533;]^]&#946;&#65533;&#65533;6&#65533;/&#65533;&#510;&#65533;&#65533;w&#65533;&#65533;~0n&#65533;3&#65533;&#65533;&#65533;p7&#65533;&#65533;/
/&#65533;@F&#65533;g&#65533;;&#65533;!t2x&#65533;&#65533;p&#65533;&#65533;&#65533;MysGS&#65533;&#65533;&#65533;Ax&#65533;% &c"G2&#65533;c,PP&#65533;Dt&#65533;&#65533;hR6<p&#65533;&#65533;&#65533;v,&#65533;&#65533;&#65533;&#65533;SDWz&#65533;AG&#65533;&#65533;0|P&#65533;"b \&#65533;Z&#65533;?pL@8pbRK6&#65533;5P %&#65533;d &#65533; &#65533;,Pf.&#65533;P&#65533;'&#65533;&#65533;&&#65533; 	&#65533; &#65533; &#65533;h&#65533;&#65533;Pd&#65533;`&D&&#65533; &#65533;&#65533; 	&#65533;Jp&#65533;!&#65533;P&#65533;r&#65533;f{0L&#65533;&#65533;d&#65533;r,) &#65533;k&#65533;&#65533;|`v&#65533;n&#65533;pm9&#65533;M&#65533;&#65533;&#65533;V&#65533;ql&#65533;&#65533;l)s|p0&#65533;&#65533;~&#65533;.HU3x&#65533;j7$T&#65533;&#65533;1FL&#65533;)&#65533;&#65533;0&#65533;&#65533;0&#65533;'GE3x&#65533;T&#356;&#65533;&#65533;Qr&#65533;i&#65533;&#65533;vh&#65533;.&#65533;Ve&#65533;&#65533;.&wr&#65533;h+&#65533;&#65533;0&#65533;rq&#65533;&#65533;&#65533;0&#65533;L&#65533;-&#65533;O&#65533;Rp&#65533;&#65533;&#65533;L&#65533;1&#65533;B(KQ&#65533;4&#65533;Tm&#65533;&#65533;S&#65533;rK&#65533;R4;&#65533;Q#&#65533;)	&#65533;$2&#65533;-&#65533;4
&#65533;&#65533;&#65533;&#65533;2&#65533;RSQ&#65533;'&#65533;Bt	&#65533;&#65533;&#1185;mH&#65533;&#65533;a\^&#65533;5]&#65533;	&#65533;&#65533;P#f&#65533;z7!
&#65533;&#65533;
`S|&#65533; v&#65533;&#65533;&#65533;&#65533;%&#65533;&#65533;&#65533;&#65533;kg&#65533;&#65533;+&#65533;(y&#65533;&#65533;'y&#65533;&#65533;&#65533;
&#65533;94&#65533;&#65533;X&#65533;&#65533;W&#65533;&#65533;0&#65533;&#65533;&#65533;&#65533;
&#65533;&#65533;
&#65533;0&#65533;TY&#65533;S9&#65533;&#65533;`|&#65533;&#65533;
&#65533;C:&#65533;&#65533;	&#65533;&#65533;`cq	1[&#65533;&#65533;&#65533;:A&#65533;&#65533;&#65533;~&#65533;X&#65533;?&#65533;&#65533;E1u&#65533;GT&#65533;&#65533;&#65533;_XwQ&#65533;u%&#65533;&#65533;0&#65533;&#65533;W&#65533;&#65533;
&#65533;PX&#65533;S&#65533;&#65533;
&#65533; Vi&#65533; &#65533;:&#65533;&#65533;&#65533;&#65533;]&#65533;u7&#65533;UZ&#65533;5&#65533;&#65533;g&#65533;`Mc&#1587;&#65533;mq&#65533;&#65533;&#65533;l&#65533;&#65533;&#65533;Pnx8&a&#65533;`&#65533;&#65533;&#65533;&#65533;&#65533;An&#65533;*&#65533;`&#65533;T&#65533;ab.&#65533;!V&#65533;T&#65533;	,&#65533;/4&#65533;&#65533;R(;5&#65533;&#65533;&#65533;~&#65533;=&#65533;&#65533;i8&4&#65533;<&#65533;&#65533;yD&#65533;&#65533;e&#65533;Pc&#65533;&#65533;&#65533;,&#65533;&#65533;*Q&#65533;&#65533;&#65533;r}PpL F&#65533;	&#65533;&#65533;&#65533; &#65533;&#65533;b&#65533;4X3 D&#65533;&#65533; #,&#65533;!P&#65533;&#65533;&#65533;&#65533;.0Q R&#65533;YPTPW&#65533;T&#65533;D&#65533;7&#65533;' 0&#65533;-&#65533;@&#158;&#65533;`&#65533;&8&#65533; P &#65533; 2&#65533;|&#65533;&#65533;&#65533;-K%)}&#65533;2F&#65533;E&#65533;&#65533;&#65533;) L&#642;U&#65533;&#65533;S&#65533;&#65533;&#65533;*&#65533;&#65533;*|&#65533;2&#65533;4&#65533;ea&#65533;M&#65533;l&#65533;&#65533;Ns(X&#65533;*&#65533;&#65533;&#65533;&#65533;&#65533;-*&#65533;PEgF&#441;a$&#65533;A&#65533;&#65533;95/?&#65533;&#65533;&#65533;'&#65533;63x&#65533;Q&#65533;&#540;&#65533;&#65533;.&#65533;&#65533;&#65533;ip&#65533;&#65533;j&#65533;.&#65533;&#65533;H&#590;&#65533;Rt&#65533;&R&#65533;&#65533;&#65533;&#65533;"1&#65533;"(LE(<W=&#65533;&#65533;&#65533;&#65533;q&#65533;&#65533;2L&#65533;-&&#65533;&#65533;}&#65533;l&#22024;s4&#65533;&#65533;kM:s@&#65533;r!&#65533;Q&#65533;Z4&#65533;
&#65533;&#65533;&#65533;A&#65533;&#65533;,1&#65533;r&#65533;s*'t1W&#65533;}PF&#65533;`&#65533;	B&#65533;;I&#65533;|&#65533;	&#65533;&#65533;y&#65533;S	&#65533;@8!>&#65533;P6dW&#65533;&#65533;p&#65533;y&#65533;&#65533; &#65533;7j&#65533;&#65533;&#65533;6&#65533;*l&#65533;&#65533;`&#65533;&#65533;&#65533;@&#65533;&#65533;&#65533;&#65533;'Y&#65533;s&#65533;S&#65533;[q&#65533;w%&#65533;w&#65533;c>&#65533;&#65533;@6{&#65533;;v&#65533;p&#65533;&#65533;&#65533;u&#65533; 3&#65533;7^;ae&#65533;&#65533;V&#65533;V&#65533;c&#65533;&#65533;&#65533;cq&#65533;#9{&#65533;#&#65533;&#65533;C<w&#65533;<Ts&#65533;U	&#65533; 
&#65533;@&#65533;&#65533;&#65533;&#65533;6l&#65533;&#65533;&#65533;&#65533;&#65533;K>k&#65533;d#R&#65533;&#65533;&#65533;&#65533;V;9{&#65533;!&#65533;Z&#65533;&#65533;|&#65533;C&#65533;F1 &#65533;<MS&#65533;&#65533;pg&#65533;i&#65533;=vB&#65533;v&#65533;&#65533;A&#65533;=&#65533;y&#65533;SA&#65533;@&#65533;&#65533;&#65533;Q&#65533;&#65533;&#65533;&#65533;&#65533;H&#65533;"~&#65533;&#65533;!fTsvka#&#65533;2 &#65533;z`A&#65533;!s0*&#65533;  &#65533;&#65533;&#65533;&#65533;%&#65533;6&#65533;&#65533;&#65533;) GR&#65533;&#65533;&#65533;/H&#65533;N&#65533;&#65533;hz&#65533;'&#65533;@p&#65533;: &#65533;&#65533;&#65533;T,&#646;&#65533;&#65533;H&#65533;$@&#65533;I&#65533; &#65533;v.&#65533;&#65533;&#65533; &#65533;]&#65533;&#1238;sy&#65533;,>&#65533;.u&#65533;cpJ<f3&#65533;-&#65533;.&#65533;/&#65533;&#65533;9&#65533;5&#65533;g&#65533;&#65533;&@ 	&#65533;=&#65533;T&#65533;&#65533;&#696;&#65533;&#65533;L&#65533;rlh&#65533;&#65533;&#65533;&#65533;&#65533;L&#65533;&#8718;&#65533;tBC4&#65533;&#65533;&#65533;!&#65533;k&#65533;2&#65533;&#1812;K&#65533;&#65533;&#65533;&#65533;Fr&#65533;qA!&#65533;&#65533;$&#65533;-&#65533;B*&#65533; ~&#65533;B&#65533;&#65533;@~&#65533;kCS&#65533;bqs&#65533;q&#65533;4&#65533;&#65533;k&#65533;&#65533;&#65533; 4}`s qmpoi&#65533;o&#65533;&&#65533;l&#65533;n &#65533;T&#65533;&#65533;&#65533;S,&#65533;d&#65533;)&#65533;&#65533;P&#65533;(PQUR&#65533;&#65533;O&#65533;D)&#65533;fp&#65533;3&#65533;Qn&#65533;Jm&#65533;&#65533;&#65533;&#65533;T&#65533;&#65533;p&#65533;&#65533;
&#65533;&#65533;P1&#65533;p&#65533;DS&#65533;.F&#65533;kH&#65533;`&#65533;`!K.r&#57872;&#65533;(;C&#65533;&#65533;q&#65533;p=&#65533;&#65533;4&#65533;&#65533;&#65533;&#65533;X&#65533;&#65533;l);&#65533;@&#65533;$&#65533;u]&#65533;uoW&#65533;&#65533;&#65533;&#65533;&#65533;&#65533;&#65533;*&#65533;W1	&#65533;&#65533; &#643;9&#65533;&#65533;0&#65533;&#65533;&#65533;&#65533;&#3168;&#65533;
&#65533;&#789;&#65533;`9v&#65533;&#65533;|&#1489;&#65533;&#213;&#65533;sx_&#65533;VU9aw`#64&#65533;}&#65533;&#65533;^&#65533;&#65533;3&#65533;?&#65533;&#65533;>&#65533;D&#65533;&#65533;s];&#65533;&#65533;	&#65533;@&#65533;yp	&#739;&#65533;
&#65533;&#65533;&#65533;&#65533;7&#1372;_K&#65533;@1&#65533;de=I	&#65533;&#65533;	&#65533;0&#65533;qU{&#65533;&#65533;6&#65533;&#65533;&#65533; &#65533;&#65533;&#65533;&#65533;YU[&#65533;&#65533;V&#65533;o?&#65533;&#65533;
RX&#65533;&#473;&#65533;E&#65533;q&#65533;Q&#65533;&#65533;S&#65533;mdExa&#65533;w}&#65533;pB&#65533;&#65533;x&#65533;&#65533;y&#65533;&#65533;zi&#65533;&#65533;&#65533;#`(&#65533;&#145;~&#65533;&#65533;!&#65533;7&#65533;t,&#65533;B&#65533;'a&#65533;m-&#65533;24&#29362;&#65533;&#65533;\&#65533;&#65533; &#65533;&#65533;3v%&#65533;&#65533;&#65533;c4:&#65533;Z&#65533;c &#65533;&#65533;*&#868;!&#65533;V,&#65533;BI&#65533;X&#65533;0p&#65533;&#65533;t&#65533;&#65533;&#65533;&#65533;/E&#65533;]+&#65533;&#65533;
&#65533; ~&#65533;&#65533;0&#65533;&#65533;6&#65533;v&#65533;T&#65533;"&#1520;&#65533;&#65533;&#65533;w&#65533;f [&#65533;ZpT`'&#65533;[0Dp/P&#65533;&#65533;&#65533;&#65533;&#65533; @&#65533; &#65533;]&#65533;&#1412;@&#1532;D&#65533;Q&#65533;)NAb<FXL)&#65533;&#65533;&#65533;b&#65533;VF&#65533;&#65533;2@gAq&#65533;3=%U&#65533;&#65533;T&#65533;B)J&#65533;FSk&#65533;&#65533;S$&#65533;&#65533;')&#65533;;t&#65533;&#65533;jj&#65533;&#65533;r/8&#65533;&#65533;&#65533;(&#65533;&#65533; &#1408;`M &#65533;i&#65533;&#65533;j&#65533;&#65533;g`&#65533;&#65533;'&#65533;I&#65533;_&#65533;&#167;c&#65533;&#65533;.%OKp4&#65533;r&#65533;C]&#65533;&#65533;V&#65533;9tG&#65533;/&#65533;&#65533;z@k@_ j&#65533;r&#65533;&#65533;Cp&#65533;&#65533;&#65533;&#65533;n&#196;&#65533;&#65533;Qa&#65533;w&#65533;&#263;R,1&#65533;/&#65533;0^&#65533;[%	&#65533;qy	1{C&#65533;&#65533;&#65533;&#65533; V&#65533;7&#65533;&#65533;#Y&#65533;&#65533;xws&#65533;pu&#65533;N^uc'&#65533;h&#65533;&yW&#65533;&#65533;jC&#65533;)&#65533;&#65533;&#1711;8Z\G&#65533;&#65533;x.1Y&#65533;&#65533;YN9&#65533;&#65533;@&#65533;&#65533;>&#65533;&#65533;v&#65533;Y&#65533;&#65533; &#65533;|&#65533;^&#65533;@
&#65533;&#65533;&#65533;&#65533;RcV&#65533;0&#65533;1u&#65533;&#65533;y^&#65533;:&#65533;&#65533;<f&#65533;5>&#1285;
&#65533;&#65533;w&#65533;_a[&#65533;&#65533;Zf%uNAuyAV&#65533;&#65533;	&#65533;&#65533;
on6N&#65533;&#65533;&#65533;&#65533;&#65533;&#65533;&#65533;&#65533;p&#65533;&#65533;&#65533;&#65533;+&#65533;`&#65533;&#65533;c&#65533;v&#65533;&#65533;&#65533;&#65533;&#1027;UY&#65533;&#65533;5&#65533;>&#65533;&#65533;i&#65533;&#1159;&#65533;*a&#65533;&#65533;@&#65533;&#65533;}&#65533;t}&#65533;&#65533;|&#65533;&#65533;&#65533;&#65533;'&#65533;0&#65533;&#65533;_4&#65533;C&#65533;&#65533;A~?&#65533;A&#65533;~&#65533;[$&#65533;t8&#65533;&#65533;|&#65533;&#65533;r` &&#65533;&#65533;V&#65533;2&#65533;! c&#65533;&#65533; &#65533;&Q&#65533;i&#65533;~&#65533;'F-&#65533;&#65533;,&#65533;2&#65533; &#914;L&#65533;&#65533;Jm&#65533;&#65533;Bw&#65533;5&#65533;&#1474;f&#65533;p &#65533;4&#65533;
&#65533;W C#At&#65533;O@gO&#65533;&#65533;p&#65533;s&#65533;$(&#65533;!&#65533; tHP'&#65533;&#65533;&#65533;&#65533;	&#65533; &#65533; &#65533;&#65533;S&#65533;&#65533;12&#65533;&#65533;&#65533;&#65533;/&#65533;&#65533;&#65533;&#65533;&#65533;&#65533;&#65533;&#65533;H7&#65533;&#65533;&#65533;&#65533;&#65533;,d3:&#65533;O&#65533;F/&#65533;!G&#65533;| &#65533;|&#65533;Lz&#65533;&#65533;&#65533;.&#65533;(&#1318;Q~&#65533;&#65533;y"&#65533;(p&#65533;&#65533;v&#65533;.&#65533;&#65533;&#65533;&#65533;&#65533;}Rk&#65533;V/s&#65533;&#65533;&#65533;&#65533;HP&#65533;]d ] d`&#65533;y&#65533;U?sQ'&#65533;*&#65533;D&#65533;&#65533;2&#65533;&#65533;A&#65533;&#65533;&#839;&#65533;4&#65533;&#65533;&#65533;&#65533;Q&#65533;&#65533;(&#65533;&#65533;*,&#65533;&#65533;&#65533;Mn:+&#65533;&#65533;*>&#65533;&#65533;z&#1085;=|lw&#65533;n&#65533;&#553;&#65533;bq&#65533;&#142;hj&#65533;dg!5A&#65533;&#65533;&#65533;&#65533;2&#65533;&#65533;&#65533;&#65533;Y&#65533;a&#65533;&#65533;&#65533;&#65533;&#65533;&#1022;CwPw&#65533;&#65533;&#65533;	&#65533; V&#1599;	aY&#65533;5Z-a
&#65533;&#65533;&#65533;f&#65533;&#65533;&#65533;&#18204;6}&#65533;&#65533;&#65533;6&#65533;,&#65533;&#65533;&#65533;p&#701; &#65533;`&#65533;  &#65533;K&#65533;&#65533;Y&#65533;n&#65533;UK&#65533;V&#65533;R&#65533;B&#65533;&#65533;&#65533;*&#65533;&#65533;X&#65533;R&#65533;j&#65533;+X&#65533;j)&#65533;e+&#65533;&#65533;&#65533;&#65533;&#65533;&#8555;&#65533;,Y&#65533;n&#65533;&#65533;%.[&#65533;h&#65533;z&#65533;Jg*R&#65533;@y&#65533;t&#65533;&#65533;%L&#65533;2q&#9513;h&#65533;H&#65533; I&#65533;dIi&#65533;M&#65533;<m&#65533;&#65533;HQ&#65533;H&#65533;<&#65533;"e*bC&#65533;&#65533;Q&#65533;"&#65533;&#65533;ZM&#65533;&#1854;j	&#65533;PJ&#65533;&#65533;Z&#65533;;&#65533;('R&#65533;:&#65533;&#65533;&#65533;k&#65533;-\&#65533;z&#65533;BL&#65533;YQ&#65533;*u&#65533;"&#65533;X&#65533;B&#1956;e&#65533;&#65533;f&#65533;&#65533;r&#65533;l5Q+&#1133;\&#65533;F&#65533;&#65533;l&#991;&#65533;@&#65533;L*T$G&#65533;=&#65533;d&#1978;u%=j&#264;&#1122;D&#65533;_&#65533;(&#65533;G&#157;w&#65533;&#65533;SH&#1389;[_^&#65533;&#65533;&#65533;G&#65533;:&#65533;(&#65533;$G&#65533;1Rt&#528;&#65533;B&#65533;&#65533;?d&#65533;9q&#65533;&#65533;&#1655;&#65533;&#65533;xq&#65533;&#65533;$?&#65533;&#65533;cB&#65533;@&#133;(&#65533;&#65533;&#65533;<&#65533;&#65533;F &#65533;BD0&#65533;&#65533;>&#65533;&#65533;&#65533;,&#65533;&#65533;&#65533;X &#65533;"&#32804;D&#65533;Cd&#65533;D&#65533;&#65533;&#65533;&#65533;Af&#65533;Q&#65533; &#65533;&#65533;&#65533;08B&#65533;	DA&#65533;&#65533;#>!&#65533;B AC*&#65533; D
(&#65533;&#65533;` r(&#65533;B&#65533;&#65533;&#65533;;&#65533;sL2&#65533;&#65533;C&#65533;1&#65533;@3&#65533;<&#65533;&#65533;c@@!&#65533;&#65533;&#65533;
&#65533;#.&#65533;&#65533;&#65533;&#65533;(x&#65533;$`&#65533;&#65533;8&#65533;bD&#65533;>&#65533;&#65533;c@H#&#65533;&#65533;A
&#65533;1@6&#65533;T&#65533;A&#65533;J&#1603;&#65533;8&#65533;p=.&#335;A A&#65533;G"&#65533;c;&#65533;&#65533;&#65533;=&#65533;&#65533;cS? &#65533;W]&#65533;&#1283;&#65533;Gu&#65533;C&#65533;:&#65533;C&#65533;J&#65533;&#65533;&#65533;9&#65533;x#k&#65533;&#65533;&#65533;1&#65533;&#65533;&#65533;H]&#65533;4&#65533;Z7&#65533;x&#65533;8&#65533;H&#65533;9&#65533;c&#65533;:&#65533;8&#65533;0&#65533;`#&#65533;:&#52791;XH&#65533;&#65533;&#65533;:&#1693;C8&#65533;]C5&#65533;Pc6&#65533;&#65533;x&#65533;6&#65533; &#65533;&#65533;)&#65533;&#65533;&#65533;/&#65533;@C&#65533;b&#65533;&#65533;]n&#65533;&#355;H2&#65533;&#65533;N@&#65533;q&#65533;9&#65533;h&#65533;&#65533;7f&#65533;&#65533;7&#65533;&#65533;&#65533;P&#65533;&#65533;t@&#65533;&#65533;&#65533;&#65533;&#65533;P&#65533;S&#65533;aV&#65533;4H&#65533;0&#65533;c&#65533;4&#65533;`3&#65533;:&#65533;:&#65533;>*&#65533;>x&#1690;&#65533;&#65533;&#65533;=D&#65533;k&#65533;&#65533;&#65533;&#10515;&#65533; Y&#272;O5&#65533;&#65533;H&#65533;&#65533;&#65533;&#65533;N&#65533;$D&#65533;G&&#65533;&#65533;0&#65533;$&#65533;&#65533;&#65533;&#21749;>&#340;UN1&#65533;&#65533;L*&#65533;d&#65533;P|&#65533;$R.&#65533;&#65533;PF9&#65533;&#65533;X>&#65533;e`x&#65533;&#65533;&[p&#65533;E&#65533;a&#65533;&#65533;]t&#65533;iuaT_&#65533;e&#65533;	f&#65533;b&#65533;y&#65533;&#65533;&#65533;%&#65533;_~&#65533;&#65533; W@k&#65533;&#65533;X&#65533;G&#65533;&#65533;&#65533;L&#65533;It&#65533;w	&&#65533;^&#65533;&#65533;&#65533;t&#65533;W'&#65533;&#65533;Zb9&#65533;T.&#65533;Im&#65533;&#65533;_&#65533;M,&#65533;&#65533;&#65533;&#65533;'&#65533;D&#65533;&#65533;&#65533;&#65533;d&#65533;&#65533;&#65533;&#65533;&#65533;I9E"&#65533;H&#1225;j&#1170;>N&#65533;&#65533;&#65533;&#65533;]&#65533;VLlp&#65533;8&#65533;&>q
W&#546;&#65533;&#65533;0|&#65533;&#65533;&#65533;b$&#65533;[0l&#65533;S&#65533;&#65533;"&#65533;&#65533;,8&#65533;W&#258;&#65533;&#65533;&#65533;&#65533;
S(N&#65533;&#65533;itHf&#65533;&#65533;k\+A&#65533;H8|&#65533;D1&#65533;&#65533;I&#65533;&#65533;?&#65533;@&#65533;V&#65533;&#65533;HD"8&#65533;!&#65533;S&#65533;&#65533;Itq)&#65533;M&#65533;&#65533;	,&#65533;&#65533;&#65533;&#65533;1&#65533;&#65533;&#65533;&#65533;&#65533;&#65533;QF,*&#65533;>K+&#65533;&#65533;I4&#65533;8&#65533;&#65533;&#999;\%&#65533;&#65533;&#65533;&#65533;&#65533;8$&#65533;&#65533; &#65533;@$G&#65533;&#65533;&#65533;&#65533;&#65533;C&#65533;&#65533;&#65533;$&#65533;$&#65533;/&#65533;B~&#65533;&#65533;&#65533;8+:&#65533;0&#65533;M&#65533;&#65533;Hq&#65533;&#65533;&#65533;C4"&#65533;
&#65533;B&#65533;&#65533;@&#65533;a&#65533;p8@	H&#65533;J&#65533;@&#65533; p &#65533;&#65533;&#65533;J&#65533;t&#65533;1j&#65533;&#65533;_&#65533;&#65533;&#65533;F&#65533;A@q~&#65533;&#65533;&#1026;D@&#65533;,T6&#65533;; &#65533;e&#65533;Z&#65533;&#65533;&#65533;?&#65533;&#65533;S&#65533;&#1818;&#65533;&#65533;&#65533; &#65533;&#65533;&#65533;&#65533;&#65533;@)X&#65533;&#65533;+&#65533;&+&#65533;Lu0&#1152;&#65533;&#65533;K<&#65533;&#65533;&#65533;f6C&#65533;4=&#65533;&#65533;m&#65533;:&#65533;Ks9&#65533;e1c&#65533;%&;&#65533;A],5&#1400;&#65533;&#65533;1|a^^&#65533;&#65533;&#65533;P&#65533;5&#65533;&#65533;-&#65533;&#65533;&#65533;&#65533;1&#65533;A1&#65533;C&#65533;&#57391;8&#65533;&#65533;&#65533;e&#65533;*&#1280;2&#65533;&#65533;V&#65533;&#65533;&#65533;@4&#65533;&#65533;TmP&#65533;&#65533;!4a]&#65533;B&#65533;&#65533;25&#65533;aeH&#65533;&#65533;:W&#65533;&#853;rUD&#65533;T&#65533;6&#65533;&#65533;,&#65533;P8&#65533;A[PbsU&#65533;8\&#65533;@&#65533;$&#65533;&#65533;$+&#65533;K)&#65533;F&#65533;2&#65533;z&#65533;C,&#65533;H#3&#1443;&#65533;V&#65533;&#65533;qJR
&#65533;&#65533;$&#65533;=&#65533;&#65533;&#65533;rrs&#65533;&#65533;&#65533;&&#65533; &#65533;&,&#65533;7&#65533;*&#65533;&#17677;Z&#65533;GBoH&#65533;KU6A&#65533;N&#65533;"&#65533;`&#65533;s&#65533;r&#65533;&#65533;]&#65533;&#65533;&#65533;s.n&#65533;;
&#1794;&#65533;&#65533;&#65533; +`&#65533;t5&#65533;&#65533;.z&#65533;;_&#65533;&#65533;&#65533;&#65533;V7b&#65533;w&#65533;&#65533;&#65533;0&#65533;Q&#65533;&#65533;&#65533;u&#65533;&#862;&#65533;.&#65533;
v&#65533;3:&#65533;i&#65533;G&#65533;W&#65533;\&#65533;""q&#65533;{&#1883;&#65533;&#65533;&#65533;W&&#379;INTc&#65533;Q&#65533;(mA&#65533;[8&#65533;Oh&#65533;)N&#65533;&#65533;\&#65533;R&#65533;-&#65533;)&#65533;&#65533;&#65533;sK&#65533;&#65533;&#65533;8&#65533;&#65533;g'&#65533;>&#65533;E)&#65533;&#65533;K{#&#65533;&#527;&#65533;&#65533;&#65533;&#65533;B&#65533;&#65533;&#65533;0&#65533;&#65533;00&#65533;&#65533;=[&#65533;B5&#65533;x&#65533;d`&#65533;&#65533;&#65533;4-|&#65533;E0b&#65533;&#65533;&#65533;2&#65533;03)J&#65533;&#65533;&#65533;B&#65533;&#65533;&#65533;&#65533;p&#45685;,7.s&#65533;o&#65533;&#65533;?&bQ&#65533;i&#65533;&#65533;&#65533;A;':W&#65533;&#65533;t&#65533;s&#65533;G>qL%&#65533;&#65533;&#65533;I&#65533;E~fO|&#65533;&#65533;&#65533;\&#65533;&#65533;/&#65533;c~&#65533;S6&#65533;8&#65533;&#65533;P&#65533;&#65533;@&#65533;3&#65533; A&#65533;B&#65533;&#65533;d &#65533;&#65533;&#65533;@&#65533;!=&#65533;
&#65533;&#65533;&#65533;&#65533;&#65533;&#65533;&#65533;&#65533;&#65533;^&#65533;&#65533;&#65533;&#65533;&#65533;_&#65533;&#65533;t&#65533;&#65533;&#65533;0&#65533;A`N5&#65533;S&#65533;Z.<&#65533;!&#65533;&#65533;b4(	< `&#65533;&`\&#65533;BP&#65533;E}&#65533;&#1127;&#65533;&#65533;^&#65533;&#65533;h&#65533;&#65533;&#65533;&&#65533;j3W&#65533; &#65533;`#&#65533; x&#65533;p&#65533;H&#65533;a&#65533;&#65533;&#65533;pt&#65533;&#65533;&#65533;w&#65533;&#65533;&#65533;x%&#65533;`&#65533;&#65533;&#65533;\&#65533;&#65533;r5M<&#65533;!Up&#65533;&#65533;&#65533;<&#65533;,&#65533; &#65533;T&#65533;&#65533;&#65533;:&#65533;&#65533;kx&#65533;&#65533;e&#65533;s&#65533;&#65533;jxh&#65533;&#65533; m&#65533;y&#65533;&#65533;.mC^&#65533;&#65533;UlpY&#65533;&#65533;7&#65533;oX&#1589;P&#1350;&#65533;&#65533;&#65533;V&#65533;&#65533;&#65533; &#65533;)h&#65533;b&#65533;&#65533;+&#65533;u&#65533;k7*&#65533;&#65533;`1ha
Ox&#65533;&#65533;&#65533;&#65533;&#65533;z&#65533;Z&#514;&#65533;&#65533;V4&#65533;!X&#65533;&#65533;&#65533; %
&#65533;&#65533;&#65533;&#1979;&#65533;&#65533;+D
X&#65533;B&#65533;5&#65533;y&#65533;&#65533;>GM&#65533;p*&#65533;&#65533;&#65533;z&#65533;&#65533;&#65533;@q&#65533;A&#1892;m&#65533;&#250;L&#65533;X&#65533;&#65533;U&#65533;&#65533;&#65533;f&#65533;cE,&#65533;x&#65533;"H&#65533;'&#65533;&#65533;h&#65533;&#65533;6Lmh&#65533;&#65533;T *&#65533;&#65533;n&#65533;o%*&#65533;&#65533;Z&#65533;`&#65533;&#65533;(@8J&#65533;&#65533;&#65533;&#65533;&#65533;&#65533;&#65533;|&#65533;1&#65533;l&#1735;&#65533;U&#65533;&#65533;&#65533;A2l&#65533;\(&#65533;<&#65533;&#65533;}&#65533;p&#65533;&#65533;&#65533;&#65533;L&#65533;Q@13&#65533;&#65533;&#65533;&#65533;`x&#65533;&#65533;i0&#344;/Z/&#65533;&#65533;&#65533;&#65533;&#1093;&#65533;&#65533;/</&#65533;&#521;&#65533;&#65533;&#65533;Q&#65533;W8&#65533;W&#65533;&#65533;&#65533;&#65533;&#65533;(&#65533;&#65533;XA&#65533;&#65533;&#65533;\&#65533;&#65533;@]&#65533;A&#1473;&#65533;)&#65533;Y &#65533;VH&#65533;?:&#1265;J CQ(&#65533;!&#1726;J&#1028;&#65533;&#65533;	&#170;p&#65533;*&#65533;&#65533;A)\3Q&#65533;-&#65533;&#65533;h&#65533;&#65533;9&#65533;."&#65533;; M&#65533;&#65533;$&#65533;T&#65533;TA^ &#65533;^@&#65533;&#65533;&#65533;Z&#65533;!UX&#65533;&#65533;a&#65533;&#65533;&#65533;b&#65533;&#456;3&#65533;&#65533;&#65533;&#65533;?"&#65533;@&#65533;!6&#65533;AA&#65533;&#65533;&#65533;&#65533;O&#65533;?&#65533;&#65533;&#188;&#65533;/:?&#61986;&#65533;&#65533;+r&#65533;&#65533;a#,&#65533;DT&#65533;")jT;&#65533;&#65533;&#65533;&#65533;9&#65533;9r&#65533;&#65533;0@*&#65533;&#65533;`&#65533;0&#65533;&#65533;H%V&#65533;c3%&#65533;8&#65533;&#65533;&#65533;&#65533;&#65533;9&#65533;&#65533; y&#65533;]&#65533; &#65533;&#65533;&#65533;&#65533;(&#65533;&#65533;
&#65533; &#1077;&#65533; bj&#65533;h&#65533;P$&#65533;U&#65533;&#163;~&#65533;M&#65533;7&#494177;&#65533;8&#65533;&#65533;6@0&#65533;&#65533;)0=*&#65533;&#65533;.8&#65533;&#65533;+&#65533;5&#65533;&#65533;4&#1537;&#65533;&#65533;p&#65533;@&#65533;	&#65533; &#65533;&#65533;H6&#65533;&#65533;&#65533;&#65533;%&#65533;&#65533;&1&#65533;&#65533;{y;&#65533;(m:&#65533;]&#65533;&#65533;g&#65533;f&#65533;<&#65533;&#65533;&#65533; `&#65533;(&#65533;&#65533;&#65533;&#65533;&#65533;&#65533;&#65533;&#65533;*&#65533;/&#65533;&#65533;<&#1562;&#65533;Z&#65533;&#65533;t?&#65533;9=&#65533;&#65533;3y69&#65533;&#65533;4&#65533;&#65533;&#194;/H:py&#65533;!&#65533;z&#1155;9`&#65533;2&#65533;&#65533;.&#1578;&#65533;Z&#65533;1&#514;*&#1026;0H&#65533;&#65533;"&#65533;&#65533;7X&#65533;3p&#394;&#65533;&#65533;<&#65533;Y&#65533;&#65533;	=&#65533;{(|&#65533;&#65533;C&#65533;&#65533;&#65533;J30&#65533;&#65533;B+&#65533;&#746;&#65533;&#65533;+.&#65533;&#65533;#1&#65533;1&#65533;9&#65533;&#65533;*&#65533;`&#65533;""X)&#65533;&#65533;**/&#65533;&#65533;&#65533;44x1&#65533;&#65533;#&#65533;!@&#65533;'&#65533;(&#554;&#651;&#65533;(&#65533;&#65533;&#65533;t# &#65533;& M)&#65533;&#65533;&#65533;TM&#1372;&#65533;#&#65533;,&#1538;t\M&#348;&#65533;,&#65533;&#65533;&#65533;&#65533;&#65533;&#65533;+&#65533;$&#65533;&#65533;t6&#65533;dS&#65533;&#65533;&#65533;Bc&#65533;&#65533;&#65533;=&#65533;06L{#?&#1743;KsI&#65533;\$NDx&#65533;&#65533;&#65533;`&#65533;&#65533;ec&#65533;a&#65533;7&#65533;LB&#65533;&#65533;R0&#65533;5&#220;Q&#65533;&#65533;&#65533;&#65533;<&#65533;E&#65533;F&#1514;EN3&#65533;`&#65533;&#665;&#65533;\3&#65533;HU&#65533;&#65533;&#65533;&#65533;&#65533;&#65533;&#65533;&#65533;&#65533;&#65533;&#65533;9C&#65533;O(V&#65533;Vx&#65533;&#65533;XA&#65533;@	&#65533;&#65533;]&#65533;&#65533;)&#65533;]&#65533;0&#65533;&#65533;&#65533;&#65533;j&#65533; [	Yh	&#65533;'Z&#65533;&#65533;"&#65533; &#65533;&#65533;(&#65533;&#65533;&#65533;	&#65533;&#65533;^h&#65533;C&#65533;&#65533;J&#65533;&#65533;h&#65533;b&#65533;&#65533;T&#65533;&#65533;H&#65533;!&#65533;0&#65533;p&#65533;NX&#65533;&#65533;p&#65533;&#65533;&#65533;3&#65533;&#65533;&#65533;X9$&#65533;R &#65533;I&#65533;z&#65533;&#65533;xK&#65533;L`&#65533;H&#65533;N(&#65533;X&#65533;&#65533;&#65533;&#65533;&#65533;P&#65533;&#65533;Z&#65533;A&#65533;&#65533;O10Y &#65533;@3&#32942;S&#65533;1?$&#65533; L(e&#65533;&#65533;&#65533;&#1730;&#65533;2O3&#65533;F&#65533;/&#65533;&#65533;L 2I&#65533;"&#65533;p&#65533;*&#65533;&#65533;>&#65533;#&#65533;h&#65533;A{PDTT&#65533;B&#65533;c	&#65533;K&#65533;O&#65533;:&#65533;&#65533;14G&#65533;\&#65533;P&#65533;&#65533;^&#65533;V&#65533;4?&#65533;,&#65533;&#65533;\&#65533;&#65533;&#65533;&#65533;<X% &#65533;&#65533;&#65533;&#65533;&#65533; F
&#65533;&#65533;&#65533; (&#65533; f&#65533;\&#65533;5&#65533;Fg&#65533;&#65533;&#65533;&#65533;3&#65533;&#65533;B&#65533;&#65533;>&#65533;(RY&#65533;"&#65533;Sa&#65533;30&#65533;)0&#65533;-&#65533;&#65533;0&#65533;&#65533;&#65533;+40 K=&#65533;&#65533;&#65533;X &#65533;&#65533;u&#65533; &#65533;/06)aM&#65533;&#65533;&#65533;&w&#1091;&#65533;1&#65533;&#65533;&#65533;&#1690;<&#65533;7=&#65533;9`X&#65533;&#65533;@&#65533;'p&#65533;4&#65533;0&#65533;&#65533;4&#65533;:&#65533;&#65533;7@&#65533;2X&#65533;:&#65533;&#65533;&#65533;#)78&#65533;&#65533;Y3&#65533;W&#65533;&#65533;&#65533;&#65533;\&#65533;80)8&#65533;&#65533;&#65533;&#65533;90&#65533;-&#65533;&#65533;&#65533;&#65533;}&#65533;&#65533;-&#65533;}=*&#65533;J8h3&#65533;&#65533;&#65533;,&#65533;0Hj&#65533;&#1035;&#65533;&#65533;I:&#65533;:&#65533;7x(11&#65533;&#65533;&#745;S5&#65533;&#65533;/&#65533;&#65533;&#65533;&#65533;<y&#65533;-&#65533;&#1779;R&#65533;0&#65533;;-&#65533;&#65533;&#65533;&#65533;&#41150;%&#65533;*&#65533;<&#65533;\&#65533;&#1395;88p&#1846;<&#65533;/&#65533;&#65533;\&#65533;&#65533;&#65533;&#65533;,&#65533;&#65533;'&#65533;*&#65533;'h&#65533;&p((=&#65533;&#65533;)&#65533;2]&#65533;
&#65533;+&#65533;&#65533;&#65533;&#65533;&#1346;+&#1595;&#65533;+&#65533;&#65533;+&#65533;|0(&#65533;.&#65533;[.&#65533;&#65533;+4 &#65533;9&#65533;&#65533;&#65533;"&#1736;&#65533;&#65533;&#65533;&#65533;&#65533;&#65533;&#65533;&#65533;ck^8Z&#65533;(&#65533;&#65533;\&#65533;&#65533;Fh&#65533;&#65533;c&#65533;c&#65533;&#131380;yB5&#1224;S&#65533;&#65533;&#65533;+P&#65533;!N&#65533;&#65533;C &#65533;,&#65533;&#1196;(&#1691;&#65533;&#65533;&#65533;&#65533;1&#65533;&#65533;8U &#65533;2&#65533;&#65533;&#1244; |.&#65533;z.&#65533;!B&#65533;&#65533;2&#1825;&#65533;8A&#65533;&#65533;A\&#65533;&#65533;\&#1056;&#65533;/a`&#65533;&#65533;q&#65533;&#65533;/a&#65533;`&#1568;&#1228;64&#65533;&#65533;A_ &#65533;&#65533;&#1632;bC^&#65533;&#65533;]p&#65533;&#414;&#65533;.&#65533;&#65533;&#65533;&#65533;&#65533;h&#65533;K&#65533;&#65533;&#1564;&#65533;DP(&#65533;&#65533;k&#65533;O&#65533;&#65533;&#65533;&#65533;
 b&#65533;&#65533;	&#65533;P0&#65533;!c&#65533;&#65533;1&#65533;&#65533;&#65533;!R&#65533;F<&#65533;Q&#65533;&#65533;&#65533;@ba&#65533;&#65533;*C&#65533;A&#65533;T!&#65533;H&#65533;&#65533;&#681;&#65533;&#65533;<&#990;X&#65533;&#65533;:&#65533;=&#65533;&#65533;=&#65533;Q&#65533;&#65533;U&#65533;&#65533;&#65533;&#65533;&#65533;&#65533;&#65533; @ 2J&#65533;&d2&#65533;&#1318;&#65533;&#65533;S&#65533;&#65533;&#65533;#&#65533;&#65533;&#65533;&#65533;<&#65533;Q(&#65533;E&#65533;;Gpd)&#65533;?P&#65533;1&#65533;&#65533;&#65533;&#65533;=&#65533;{Q&#65533;&#5579;&#65533;&#65533;?&#515;&#65533;	3&#65533;0&#65533;C&#128;&#65533;&#65533;(&#65533;&#65533;sZ&#65533;j&#65533;&#65533;H&#65533;$&#65533; &#65533; &#65533;&#65533;&#513;/&#65533;&#65533;&#65533;=&#65533;S&#65533;c#R&#65533;f)2&#65533;&#65533;7P&#65533;[&#65533;3&#65533;f&#65533;&#65533;&#65533;&#65533;&#65533;6@&#65533;T&#65533;?p&#65533;&#65533;}T&#65533;A&#65533; &#65533;&#65533;&#65533;&H&#65533;Mq&#65533;{&#1941;&#65533;&#65533;pz&#65533;:&#65533;&#65533;zhX&#65533;&#65533;&#2010;&#65533;&#65533;&#65533;@&#65533;4&#65533;	H&#65533;X8H&#65533;&#1025;2&#65533;%&#65533;D&#65533;&#65533;[*lz8&#65533;&#65533;&#65533;[:&#65533;@&#65533;&#65533;2Z4&#65533;&#65533;3H&#1669;*5(,m1&#65533;&#65533;&#65533;&#65533;-&#65533;M1&#1756;&#65533;&#65533;4&#65533;)&#65533;&#65533;&#1251;&#65533;&#65533;&#65533;1&#65533;L&#65533;K&#65533;&#65533;1&#65533;&#65533;&#65533;&#65533;+&#65533;&#65533;.&#65533;&#671;4&#65533;&#65533;Qv=&#1755;&#65533;K&#65533;[&#730;&#65533;&#65533;&#65533;.&#65533;&#65533;&#65533;&#65533;;&#65533;\Yy&#65533;&#65533;&#65533;&#65533;j2 &#65533;&#65533;&#65533;&#65533;&#65533;&#65533;&#65533;*&#65533;&#171;&#65533;a&#65533;y&#65533;5&#65533;:2&#65533;)&#65533;&#65533;&#65533;&#65533;&#65533;&#1147;K&#65533;&#65533;&#1756;&#65533;:+&#65533;&#65533;M&#65533;v&#813;&#65533;&#65533;w&#65533;2&#1729;i&#65533;&#65533;b&#65533;|&#65533;J&#65533;&#65533;*&#65533;&#65533;[&#65533;PP&#65533;*zO&#65533;&#65533;&#65533;&#65533;&#65533;<R&#65533;f&#65533;&#65533;&#65533;EY&#65533;&#65533;Ti&#65533; &#65533;&#65533;&#65533;&#65533;^&#65533;#&#65533;D&#65533;&#65533;K &#65533;&#65533;&#65533;c4C&#65533;(\&#65533;&#65533;&#65533;&#65533;S&#65533;N&#65533;-F&#65533;&#65533;B&#65533;&#65533;&#65533;8&#65533;&#65533;%&#65533;&#65533;&#65533;&#65533;)&#65533;&#65533;,Bl&#1310;&#65533;&#65533;&#65533;&#65533;#&#65533;&#65533;<&#65533;&#65533;4C&#65533;<&#65533;&#65533;&#65533;&#65533;N/^&#65533;&#65533;&#65533;&#65533;l/&#65533;h/'&#65533;]&#65533;&#65533;]p&#65533;&#65533;@&#65533;&#65533;&#65533;]&#65533;&#65533;6&#65533;&#65533;&&#65533;:o~o	&#65533;&#65533;
&#65533;;/&#65533;&#65533;R&#65533;&#65533;&#65533;&#1604;&#65533;&#65533;@M&#65533;FMP&#65533;&#65533;&#65533;&#65533;p&#65533;:&#65533;&#65533;;&#65533;U&#65533;&#65533;P=-&#65533;&#65533;&#65533;K&#65533;b&$@%&#65533;&#65533;&#65533;"&#65533;&#65533;&#65533;R&#65533;&#65533;&#65533;_h/&#65533;P&#65533;o&#1201;&#65533;A&#65533;&#65533;`	&#65533;p&#65533;+K&#65533;&#65533;&#65533;D&#65533;,&#65533;A&#65533;&#65533;`&#65533;&#65533;&#65533;?\&#65533;&#65533;@&#1464;&#65533;J&#65533;I&#65533;&#65533;&#65533;&#65533;&#65533;&#65533;&#22541;Xt&#65533;&#65533;&#65533;4;QNQ5&#65533;@@&#65533;9&#65533;t}&#65533;&#65533;&#65533;&#65533;q&#65533;&#65533;&#591;&#65533;X%4&#65533;&#65533;&#65533;&#1191;9&#65533;&#65533;o&#65533;9&#65533;&#65533;&#65533;:x&#65533;@&#65533;h&#65533;8&#65533;n)k&#65533;I3 &#65533;&#65533; P &#65533;t s&#65533;e&#65533;&#65533;H
p&#65533; &#65533; &#65533;Z&#192;&#65533;&#65533;/&#65533;^A&#65533;T:&#65533;&#65533;Cs&#65533;RH&#65533;&#65533;&#65533;&#65533;&#65533;9&#461;=&#65533;z&#65533;&#65533;t&#65533;&#65533;;&#65533;>X&#65533;&#65533;&#65533;e&#65533;&#65533;&#65533; &#65533;$&#65533;&#65533;&#65533;&#65533;;&#65533;#&#65533;a&#65533; &#65533;&#65533;=&#65533;&#65533;<&#65533;&#65533;&#65533;^9&#65533;pd=&#65533;0&#1537;p&#65533;	X&#65533;P&#65533;x7&#65533;&#65533;6 &#65533;3(kb&#65533;;0G2&#65533;&#65533;2&#65533;L&#65533;=&#65533;&#65533;&#65533;J&#65533;t&#1110;9&#65533;Z&#65533;S&#65533;&#65533;6 &#65533;. &#65533;'H&#65533;%&#65533;&#65533;&#151;3&#65533;Y&#1154;2 &#65533;-P @&#65533;+@&#65533;&#65533;&#65533;&#65533;3&#65533;&#789;Z2&#65533;9&#65533;&#65533;*3&#65533;+&#65533;Zk4(&#65533;&#65533;tj&#65533;&#65533;j7p&#65533;3 Lo&#65533;&#65533;5&#65533;=&#65533;&#65533;&#65533;0&#65533;Z&#65533;L&#65533;&#65533;y&#65533;&#65533;&#65533;&#65533;&#65533;U&#65533;&#65533;&#65533;&#65533;&#65533;S&#65533;j	&#65533;&#65533;&#1623;F&#65533;&#65533;&#65533;&#65533;&#65533;0 &#65533;+K6xz&#65533;B;j&#65533;&#65533;&#65533;&#65533;K&#65533;&#65533;*&#65533;&#65533;&#65533;8X&#65533;&#65533;&#65533;&#645;&#65533;&#65533;:&#65533;&#65533;&#65533;A&#65533;&&#65533;^&#65533;(&#65533;&#65533;;&#65533;1:&#65533;&#65533;X&#65533;&#1915;&#65533;&#65533;&#65533;&#65533;<&#65533;&#65533;&#65533;&#65533;&#65533;&#65533;&#65533;_&#65533;	&#65533;&#65533;&#65533;m&#65533;:&#65533;J8&#65533;&#65533;e&#65533;&#65533;&#65533;<U(&#65533;3&#65533;F@&#65533;I&#65533;&#65533;&#65533;UB&#65533;K&#65533;&#65533;&#65533;C&#65533;&#65533;r&#65533;8f3&#65533;S&#65533;&#65533;&#237;&#65533;'&#65533;P
&#65533;	DC&#65533;Sx&#65533;&#65533;&#65533;'&#65533; &#65533;@&#65533;I&#65533;t&#65533;&#65533;`&#1225;Q
&#65533;&#65533;$&#65533;&#65533;&#65533;&#65533;&#65533;}&#65533;
&#65533;5D&#832;&#65533;&#65533;&#65533;&#65533;&#65533;V&#65533;WX&#65533;8P&#65533;;&#65533;&#447;'VD&#65533;&#65533;*b &#319;&#65533;&#65533;&#137;`c&#65533;O&#65533;&#65533;0&#65533;A&#65533;&#65533;&#65533;!&#65533;%&#651;&#1201;!&#65533;
QHZ&#65533;&#65533;]&#65533;&#65533;&#65533;\&#65533;&#65533;&#65533;&#65533;&#65533;+/\&#65533;j&#322;&#65533;
&#65533;&#65533;[&#65533;f&#65533;j&#65533;
U&#65533;S&#65533;L&#65533;
&#65533;&#65533;&#65533;&M&#65533;>&#65533;JU*T'N*U&#65533;&#65533;t&#65533;&&#65533;&#65533;>&#65533;&#65533;&#65533;&#65533;&#65533;*V&#65533;Nz&#65533;&#65533;I&#65533;%I&#65533;	TH&#65533;#I&#65533;5&#65533;&#65533;t&#1122;D&#65533;
&#65533;z(&#65533;&#65533;&#65533;2&#65533;&#65533;WE&#65533;&#65533;&#65533;<w&#65533;&#65533;&#65533;S&#65533;&#65533;>&#65533; &#65533;&#65533;>}&#65533;&#65533;&#1123;&#65533;&#65533;&#65533;~&#65533;&#65533;&#65533;'&#65533;z&#65533;&#65533;&#611;gO=t&#1696;&#65533;&#65533;GN4n&#65533;&#32867;&#65533;&#65533;}&#65533;I&#65533;&#65533;&#927;=i&#65533;&#65533;&#65533;P&#65533;&#65533;"P&#65533; !&#65533;
 L&#65533;&#65533;a&#329;:| &#65533;&#198;B&#65533;&#65533;&#65533;&#65533;&#65533;=&#65533;1&#65533;D&#65533;Q@u&#1320;ig&#65533;7j&#788;9&#65533;&#65533;&#65533;&#65533;l&#65533;&#65533;&#65533;#&#65533;&#65533;;u&#65533;&#65533;&#65533;&#65533;vCX&#65533;`&#65533;!&#65533;&#65533;&#65533;7T1Gb}&#1813;W&#65533;b"b)B&#65533;&#65533;9&#65533;&#65533;y&#65533;Xv&#65533;&#65533;&#65533;&#65533;1&#65533;&#65533;&#65533;&#65533;<&#65533;&#65533;q&#65533;&#65533;Z`Qu&#65533;GGs&#65533;!&#65533;^&#65533;&#65533;&#65533;2&#65533; &#65533;&#65533;A&#65533;&#65533;&#65533;QFx&#65533;Gh&#65533;aFm&#65533;!&#65533;m&#65533;&#65533;&#65533;VH&#65533;DW&#65533;&#65533;&#65533;d8&#65533;&#65533;hxH&#65533;9aj&#65533;Qd&#65533;F&#65533;a&#65533;&#65533;p&#65533;&#65533;o&#65533;&#65533;Fj&#65533;q&#65533;g&#65533;&#65533;&#65533;i&#65533;&#65533;Fm&#65533;&#65533;&#65533;&#65533;hX&#65533;&#65533;h&#65533;Ai&#65533;'&#65533;s&#65533;&#65533;hf&#65533;&#65533;&#65533;&#65533;l&#65533;)h&#65533;&#65533;B&#65533;Gt&#65533;&#65533;&#416;j&#65533;&#646;i,
|u&#65533;&#65533;Z&#65533;&#65533;al&#65533;j^&#65533;6&#65533;&#65533;q&#65533;wGr&#41393;&#65533;^&#65533;&#65533;n&#65533;&#65533;&#65533;i&#65533;G&#65533;&#65533;&#65533;W&#65533;w&#65533;&#65533;&#65533;x`&#65533;&#1591;p&#65533;Q"&#65533;D&#65533;$&#65533;D"&#65533;&#65533;N&#65533;&#65533;#&#65533;&#65533;&#65533;"&#65533;x&#65533;&#65533;&#65533;\0"_&#65533;+&#65533;&#65533;8&#65533;0&#65533;B&#65533;&#65533;Sr1&#65533;V"&#65533;P&#65533;&#65533;'&#65533;&#65533;&#65533;O&#65533;&#65533;4
))&#65533;&#65533;*&#65533;&#65533;&#1162;+&#65533;&#65533;4&#65533;&#538;H&#65533;"&#65533;&#65533;;&#65533;%&#65533;L&#65533;3%&#65533;82I%&#65533;hb2(&#65533;&#65533;&#65533;
*/&#65533;&#65533;&#65533;E&#65533;&#65533;R&#65533;)&#65533;&#65533;&#65533;&#65533;&#676;X}JF&#65533;x&#65533;J&#65533;^3M
(4u$&#65533;(%y&#65533;&#65533;*&#65533;&#65533;B&#65533;-q&#65533;-&#65533;/&#65533;&#65533;r.&#65533;w0&#65533;&#65533;K/&#65533;&#65533;"7&#65533;&#65533;&#65533;K0&#65533;S7&#65533;$&#65533;-&#65533;&#65533;R&#65533;&#65533;q&#65533;x&#65533;&#1842;&#65533;/&#65533;&#65533;/&#65533;&#65533;&#65533;K&#1916;&#65533;}&#65533;@&#65533;&#65533;B,&#65533;23m
)&#65533;&#65533;&#65533;&#65533;'U&#65533;&#65533;&#65533;&#690;&#65533;&#65533;M&#65533;&#65533;(&#65533;&#65533;&#65533;;&#65533;*&#65533;&#65533;
+&#65533;rJ&#51320;dI%&#65533;X&#65533;&#65533;O&#65533;t&#65533;	'&#65533;&#65533;,	%&#65533;&#65533;	')e&#65533;%&#65533;xB&#65533;&#1775;<$K-&#65533;t&#65533;80&#65533;/>&#65533;.&#65533;&#65533;bK&#65533;&#65533;2&#65533;+&#65533;HM&#65533;(<&#65533;&#65533;MBh&#65533;&#65533;(:&#1161;L\&#65533;&#65533;F&#65533;	&&#65533;7&#65533;H&#65533;&#65533;&#65533;D&#65533;H&#65533;5&#1941;&#65533;&#65533;&#65533;#A&#65533;B0&#65533;{K&#65533;!&#65533;&#169;&#65533;p!&#65533;?&#65533;%&#65533;X&#65533;T&#65533;8&#65533;A}&#65533;&#65533;&#65533;&#65533;!&#65533;|&#65533;Z&#65533;@&#65533;9&#1057;\vx&#65533;&#65533; A&#65533;&#65533;D&#65533;r&#65533;9P&#65533;3l(&#65533;<&#65533;&#65533;Z&#65533;&#158;&#65533;&#65533;3&#65533;A.&#65533;}&#65533;&#65533;&#65533;=&#1793;c&#65533;&#65533;&#65533;&#65533;x&#65533;&#609; &#65533; <@&#1024;Z&#65533;d 0NHP&#65533;&#65533; &#65533;J &#65533;&#65533;&#65533;EX&#65533;i&#432;-tAS2r&#65533;&#65533;5$s&#65533;&#65533; 
a&#65533;;H&#65533;{&#65533;&#65533;&#65533;&#65533;&#65533;&#65533;A&#65533;@!)`G
&#65533;0&#65533;&#65533;&#400;&#65533;<&#65533;!&#65533;E&#65533;!&#65533;B&#65533;N&#65533;D&#65533;_&#65533; _&#65533;&#65533;=&#65533;&#65533;C&#65533;4&#65533;&#65533;h&#65533;`&#65533;d`fx&#65533;&#65533;P&#65533;/&#65533;AW&#65533;&#65533;&#65533;d2P&#65533;&#65533;&#65533;C^&#65533;<&#65533;&#65533;Z&#65533;&#65533;`&#65533;A&#65533;&#65533;Z&#65533;&#65533;&#1401;&#65533;&#65533;7&#65533;&#65533;_&#65533;&#65533;&#65533;`&#65533;?&#65533;&#65533;O{ &#65533;&#65533;p&#65533;&L&#65533;&#65533;)&#65533;&#865;R&#65533;+E&#65533;=r&#65533;&#65533;&#65533;&#65533;&#65533;b&#65533;&#65533;Op&#65533;&#65533;M&#65533;m&#65533;&#65533;;&#65533;&#65533;e.;$&1&#65533;:\&#65533;b&#65533;< F>&#65533;&#65533; su&#65533;EL&#65533;|.&#65533;&#65533;&#65533;8&#65533;/&#65533;&#65533;D&#65533;&#65533;D&#65533;:&#65533;[Wk>9&#65533;&#65533;WX&#1391;&#65533;zV'&#65533;&#65533;&#1858;U&#65533;2DK8"&#65533;r$&&#1149;&#65533;Q&#65533;&#65533;D#&#65533;&#65533;~EE&#65533;&#65533;&#65533;J4&#65533;!&#65533;&#65533;*&#65533; K"&#65533;X&#65533;B&#65533;_&#65533;&#65533;,&#65533;4&#65533;1-&#65533;&#65533;&#65533;&#65533;&@&#65533;&#65533;Q&#65533;&#65533;d!laK
S8&#65533;&#65533;H&#65533;&#65533;@&#65533;	&#65533;,")&#1907;&#65533;Hz&#65533;&#65533;K@")&#65533;5G&#65533;&#23458;&#65533;&#65533;&#65533;H&#65533;PF[&#65533;d&#65533;i&#65533;S&#65533;&#1319;]&#65533;^&#65533;vY&#65533;I&#65533;&#65533;X!^W&#514;&#65533;&#65533;[&#65533;lA&#65533;&#65533;b&#65533;&#65533;0&#65533;&#65533;&#65533;&#65533;&#65533;B&#65533;&#65533;&#65533;yk&#65533;&#65533;&#65533;&#65533;O&#65533;&#65533;|'W&#65533;&#65533;&#65533;&#65533;&#65533;&#65533;x&#65533;&#65533;&#65533;&#65533;r&#65533;xp&#65533;&#65533;&#65533;&#65533;&#65533;&#65533;Pp/R&#65533;&#65533;&#65533;&#65533;&#65533;Y&#65533;&#65533;&#65533;&#65533;Q/x&#65533;&#65533;D&#65533;zG&#65533;&#65533;&#65533;$&#65533;SN&#65533;&#65533;[&#65533;}&#65533;&#65533;&#65533;&#65533;$*&#65533;&#65533;M&#65533;&#65533;&#65533;D&#65533;F4L&#65533;&#65533;l&#65533;2&#65533;&#65533;Q&#65533;"&#547;&#65533; ,&#65533;_&#65533;B&#65533;20z&#65533;&#65533;Z&#65533;&#65533;&#65533;IP&#65533;&#65533;AB&#65533;!&#65533;%$&#65533;fI&#65533;&#65533;%&#65533;&#65533;&#65533;#&#65533;BGXP%&#65533;&#65533;&#65533;'z&#65533;&#65533;X&#65533;&#65533;E&#65533;&#65533;(Q&#65533;D&#272;b[(&#65533;\&#65533;B\&#65533;&#65533;&#65533;! &#65533;&#65533;&#65533;A "V&#65533;^&#65533;&#65533;&#65533;<&#65533;A6&#65533;&#65533; "&#65533;-Q&#65533;	R7&#65533;!1&#65533;A&#65533;^&#65533;&#65533;&g$&#65533;E3&#65533;avb&#65533;w&#65533; &#65533;+T&#65533;d&#65533;&#65533;&#65533;&#65533;&#65533;<D&a&#65533;h](7H&#65533;P&#65533;&#65533;v@&#65533;&#65533;&#65533;M*p&#65533;&#65533;&#65533;+&#65533;.&#65533;&#65533;&#65533;+0rD&#65533;(&#65533;|@&#65533;R&#65533;7&#65533;PXB&#65533;&#1028;(H&#65533;
_0&#1004;E+;<&#65533;/&#65533;u&#65533;&#891;BU=&#65533; h&#65533;Tr@.p&#65533;&#65533;A&#65533;}xtU&#65533;&#65533;Il&#65533;&#65533;$A!%2QTA&#65533;}&#65533;c\&#65533;
&&#65533; &#65533; <&#65533;4&#65533;B&#1829;&#65533;K&#65533;J&#65533;}&#65533;&#65533;&#1440;7&#65533;a-&#65533;r&#65533;w&#65533;/&#65533;xay( &#65533;u&#65533;?&#65533;&#65533;Bz&#65533;&#65533;&#65533;&#65533;&#65533;&#65533;(!&#65533;8&#65533;&#65533;<&#65533;,Tw&#65533;-9&#65533;	T&#65533;&#1193;+&#65533;&#65533;&#65533;&#65533;MT&#65533;&#65533;|e&#65533;&#65533;&#65533;&#65533;V&#65533;&#65533;&#65533;b&#65533;&#65533;(&#65533;&#65533;G&#65533;!.1&#65533;&#65533;7&#65533;A&#65533;P4@!/yv=&&#65533;&#65533;&#65533;&#65533;:]&#65533;&#65533;[&#65533;-&#65533;?&#65533;&#65533;&#65533;&#65533;&#65533;&#65533;&#263;le&#65533;]/&#65533;&#65533;&#65533;6&#65533;W&#65533;&#65533;+&#65533;&#65533;Rx1&#65533;^H&#65533;!&#65533;H0P!X
-&#1456;&#65533;LB&#65533;&#65533;l&#65533;?&#65533;%&#65533;&#65533;&#65533;b+&#1675;ye&#65533;&#65533;&#65533;&#65533;%:Ac=&#65533;&#65533;v&#65533;K N&#65533;&#65533;&#65533;SX-&#65533;&#65533;&#65533;%A&#65533;t&#65533;=&#65533;m%X&#65533;&#65533;O%&#65533;&#65533;D&#1692;&#65533; J&#65533;(&#65533;&#65533;&#65533;dMF&#65533;&#65533;+&#65533;-&#65533;&#65533;,&#65533;&#65533;B,&#65533;&#65533;&#65533;) O*h&#65533;&#65533;&#65533;-&#65533;,&#65533; &#65533;&#65533;&#65533;/C&#65533;&#65533;&#65533;&#65533;&#65533;&#65533;B,&#65533;WC&#65533; ,&#65533;&#65533;&#65533;
^&#65533;/&#65533;B&#397;&#65533;&#65533;&#65533;&#65533;&#65533;&#65533;&#129;&#65533;&#65533;W&#65533;&#65533;&#65533;&#65533;&#65533;&#1888;&#65533;&#65533;Y&#1537;&#65533;,&#65533;+&#65533;B(&#65533;&#65533;&#65533;&#65533;)&#65533;&#65533;hB&#65533;Q&#65533;u&#65533;&&#65533;&#65533;&#65533;a&#65533;%dB'&#65533;&#65533;&#65533;&#65533; na&#1656;&#65533;#&#65533;!,B&#65533;9P&&#65533;a&#65533;&#65533;K#|&#65533;&#65533;5&#65533;&#65533;&#65533;	&#65533;&#1609;&#65533;&#65533;)&#65533;&#65533;,&#65533;&#65533;	&#65533;|&#65533;&#65533;{e&#65533;.(&#65533;)|Eba_SpO%&#65533;&#65533;|"&#65533;(]&#65533;&#65533;<&#65533;&#65533;a&#65533;&#1284;OW&#65533;A&#65533;S&#65533;#&#65533;&#65533;"&#65533;&#65533;&#65533;&#65533;".&#65533;&#65533;.Y&#65533;&#65533;&#65533;&#65533;Bj&#65533;@H&#65533;K&#65533;-&#65533;&#65533;&#65533;a&#65533;&#1225;&#65533;&#65533;&#65533;&#65533;D&#65533;4&#65533;&#65533;&#65533;&#65533;hlKt,&#65533;&#65533;X&#65533;&#65533;K&#65533;L&#65533;&#65533;A&#65533;&#65533;0]&#65533;&#65533;ZX&#65533;d&#65533;&#65533;&#65533;K&#65533;&#65533;p&#65533;&#65533;&#65533;&#65533;@
 GrX&#65533;&#65533;&#65533;&#65533;y@&#65533;#&#65533; 	&#65533;&#65533;H&#65533;&#65533; d&#65533;&#65533;A/&#65533;A`&#65533; A&#65533; &#65533;&#65533;&#65533;&#65533;0A&#65533;&#65533;&#65533;&#65533;&#65533;l&#65533;$&#1905;&#65533;ZO%&#65533;&#65533;&#65533;&#65533;D&#65533;&#65533;&#65533;&#65533;&#65533;
&#65533;&#65533;&#65533;&#65533;	&#65533; l&#65533;&#65533;&#362;	&#65533;!,&#65533;$p&#65533;!&#65533;&#65533;)t%&#65533;&#65533;Z&#65533;&#65533;Q{&#65533;&#65533;A&#65533;&#65533; &#65533;&#65533;&#65533;&#65533; &#65533;&#65533;&#65533;&#65533;[&#65533;&#65533;&#65533;&#65533;&#65533;Q&#65533;&#65533;pb&#65533;&#65533;&#65533;$K&#65533;]&#65533;OV&#65533;&#65533;&#65533;Z&#1601;_ &#65533;&#65533;V5&#65533;_&#65533;Rb&#65533;a&#65533;7&#65533;`&#65533;UY&#65533;&#65533;&#65533;H&#1975;(&#65533; FQ&#65533;&#65533;&#65533;&#65533;&#65533;I&#65533;^&#65533;e}t^&#65533;I&#65533;^Q]&#65533;^&#65533;&#65533;gfj&#65533;c &#65533;iS&#65533;K.&#65533;S&#65533;&#65533;&#65533;&#65533;&#65533;&#65533;&#65533;}&#65533;K&#65533;&#455;&#65533;U&#65533;&#65533;&#65533;Q&#65533;^&#65533;@&#65533;&#65533;HZ&#65533;&#65533;&#65533;&#65533;&#65533;&#65533;`	&#65533;$8&#65533;&#65533;<B"&#65533;&#65533;(_
B&#65533;0&#65533;e)&#65533;d)&#65533;U`E&#65533;0&#65533;XlgI&#65533;Y&#65533;&#65533;(&#65533;&#65533;`i&#65533;&#60694;k&#65533;&#1609;&#65533;B&#65533;&#65533;&#65533;&#65533;5&#65533;&#65533;qB&#65533;0&#65533;)&#65533;&#65533;Y&#65533;Y%&#65533;}f'&#65533;&#65533;&#65533;Bt&#65533;&#791;%&#1035;Q&#65533;!&#65533;v&#65533;&#65533;&#65533;&#65533;&#65533;B0&#65533;&h&#65533;j 2&#65533;&#65533;&#65533;XD&#65533;&#65533;&#65533;,&#1807;{5b}&#1879;,&#65533;&#65533;+@&#65533;+&#65533;&#65533;&#732;(&#65533;R&#65533;&#65533;&#65533;&#134;&#65533;B&#65533;pN}a.(&#65533;&#65533; X.&#65533;&#65533;&#65533;I&#65533;	R&#65533;B$&#65533;/dX&#65533;@&#65533;&#65533;&#65533;&#65533;O&#1132;!&#65533;l&P&#65533;&#65533;&`B&#65533;&#65533;&#65533;&#65533;l&#65533;&#65533;X&#971;&#65533;&#548;P@YPQ&#65533;p&#65533;q&#1675;#tV&#65533;&#65533;"&#65533;-E&#65533;&#65533;&#65533;&#65533;&#65533;D&#65533;d&#65533;&#65533;y&#65533;-&#65533;B&#65533;&#65533;&#65533;&#65533;0D&#65533;z&#65533;+&#65533;(DP+&#65533;b&#65533;&#65533;&#65533;&#65533;&#65533;&#65533;K$&#65533;L&#65533;-4&#65533;&#65533;&#65533; &#65533;&#65533;&#65533;p&#65533;&#65533;V&#65533;#X_#`Eo9&#65533;!&#65533;b&#65533;&#65533;a~\&#65533;B &#65533;&#65533;/&#65533;Ed&&#65533;P&#65533;&#65533;U&#65533;&#65533;S&#65533;x(&#65533;D&#65533;4&#65533;&#65533;&#65533;&#65533;D&#65533;C&#65533;  &#65533;f&#65533;A&#1201;&#65533;&#65533;&#65533;?&#65533;Az&#65533;<Q&#65533;p&#65533;&#65533;d&#65533;&#65533;0J&#1053;&#65533;|A4&#65533;&#65533;@&#65533; 
|@&#65533; 
&#65533;&#65533;qp&#65533;h &#65533;&#65533;&#65533;&#65533;@&#65533;|&#65533;h&#65533;&#65533;&#65533;A4&#65533;&#65533; &#65533;&#65533;&#65533;&#65533;@&#65533;z&#65533;&#65533;&#65533;hA&#65533;&#65533;&#65533;&#65533;R&#65533;&#65533; J&#65533;&#65533;&#65533;&#65533;T&#65533;Z&#65533;&#65533;$&#65533;n@&#65533;&#65533;&#65533;&#65533;&#65533;&#65533; &#65533;&#65533;&#65533;&#65533;&#613;&#1541;&#65533;B	&D&#65533;"&#65533;&#65533;Q&#65533;5F^&#65533;&#65533;&#65533;&#65533;(A	&#65533;\ < 	&#65533; |&#65533;Q&#65533;X]&#65533;S~&#65533;c&#65533;&#65533;&#65533;	66&#65533;q&#65533;8&#65533;&#65533;_FZd&#65533;j&#65533;&#65533;&#65533;[&#65533;Ub&#65533;&#65533;&#65533;k1&#65533;bzKA}HU^H&#65533;1U&#65533;&#65533;%|&#65533;m&#65533;&#65533;&#65533;Q}&#65533;-&#65533;R&#65533;Q&#65533;^&#65533;&#65533;a>&#65533;&#65533;f&#65533;~&#65533;&#65533;iS\&#65533;&#65533;Y&#65533;&#65533;A@e&#65533;W&#65533;IP&#65533;&#630;L&#1334;t&#65533;&#65533;=&#65533;&#2021;&#65533;	&&#65533;&#65533;]&#65533;q.E&#65533;&#65533;&#65533;&#65533;_qRPb!P&#65533;e	&#65533;&#65533;&#65533;S4&#65533;" &#420;P"0&#65533;&#65533;!B&#65533;0&#65533;e&#65533;g]&#65533;t>x&#65533;&#65533;&#65533;h&#65533;(`&#65533;O&#65533;L 9&#65533;(&#65533;&#65533;&#65533;&#65533;)x&#65533;|M&#65533;V&#65533;&#65533;&#65533;'xP&hB&#65533;&#65533;O&#65533;`&#65533;&#65533;&#65533;l&#65533;G&#65533;&#65533;&#65533;&#65533;s5&#65533;&#65533;&#1282;&#65533;&#65533;&#65533;&#897;Q&#65533;&#65533;:&#65533;XDN8&#65533;y&#333;~&#65533;&#65533;4&#65533;+&#65533; 
&#65533;B&#65533;B&#65533;E&#65533;&#65533;+&#65533;&#65533;{
0&#65533;&#65533;&#897;&#65533;O&#175;
&#65533;&#65533;&#900;	!&#65533;qN#Z&#65533;-&#65533;&#65533;&#65533;&#65533;o&#65533;i&#65533;&#65533;R&#65533;QviJP&#65533;&#65533; &#65533;&\&#65533;2&#65533;1&#65533;&#65533;&#65533;!&#65533;*&#65533;E&#544;&#1558;&#65533;&#65533;d&#65533;&#65533;2B!&#65533;Zf&#65533;&#65533;q6&#65533;Uh&#65533;&#65533;p&#65533;&#65533;i&#65533;R&#65533;&#65533;iM&#65533;.&#65533;&#65533;0&#65533;{&#65533;ik&#65533;~&#65533;&#159;&#65533;&#65533;&#65533;O&&#65533;1&#65533;O&#65533;j&#65533;&#65533;&&#65533;1&#65533;|P#&#65533;&#65533;&#65533;&#65533;"@&#65533;&#65533;&#65533;&#65533;&#65533;$PMdO&#65533;&#65533;P&#65533;&#65533;&#65533;b&#65533;&#65533;&#65533;lZ.5V\&#65533;5&#65533;w&#65533;a&#65533;&#65533;&#65533;E&#65533;L0&#25120; &#65533;&#65533;(&#65533;*&#65533;&#65533;%C-&#65533;$&#65533;S&#65533;&#65533;@&#65533;K&#65533;UZ&#65533;&#750;&#65533;&#65533;&#65533;&#65533;0&#65533;
&#65533;&#33443;x
&#65533;&#65533;&#65533;&#65533;`&#740;&#65533;&#65533;dA4&#65533;&#65533;&#65533;	&#65533;@&#65533;t &#349;&#65533;
&#65533;P&#65533;&#65533;&#65533;&#65533;Ap&#65533;A&#65533;@&#65533;&#65533;&#65533;@	x&#65533;\&#65533;k`&#65533;0
y&#65533;?9&#65533;&#65533;&#65533;Jy&#65533;&#65533;&#65533;&#1172;0l&#65533;&#65533;A&#65533;L&#65533;p 	&#65533; &#65533;&#65533; &#65533;&#65533;&#65533; &#65533;&#65533;]&#65533;&#362;&#65533;&#65533;A&#1306;&&#65533;I&#65533;9J&#65533; @' @F&#65533;&#65533;8&#65533;P @&#65533;B&#65533;A,&#427;m|&#65533;T&#65533;&#65533;&#65533;\
.{&#1793;N5f&#65533;m E&#65533;&#65533;j6&#65533;f&#65533;l&#65533;&#65533;^-c&#65533;&#65533;(&#65533;X&#65533;V)n&#65533;&#65533;.Q&#65533;&#65533;&#65533;&d&#65533;d$&#65533;#&#65533;&#65533;&#65533;&#65533;zK&#65533;r&#65533;V&#65533;&#65533;V-&#65533;c&#65533;Q9&#65533;V&#65533;U&#65533;&#391;|0&#65533;&#2017;&#65533;Y&#65533;mb&#65533;5&#65533;&#65533;&#65533;&#65533;*&#65533;&#65533;&#65533;&#839;Z,Q7&#65533;&#65533;&#1905;&#1391;&#65533;u7Q&#65533;&#65533;R&#65533;&#65533;'&#65533;&#65533;n&#65533;&#65533;&#65533;e&#65533;nf1&#65533;&#65533;!&#1471;&#65533;d&#65533;"\'&#65533;.g&#65533;\'tngT&#65533;neE&#65533;+&#65533;V$ W(&#65533;B &#65533;&#65533;&#65533;&#65533;jQ&#65533;F8&#65533;&#65533;0&#65533;(&#65533;&#65533;&#65533;&#65533;&#65533;&#65533;&#65533;&#65533;`!&#65533;&#65533;&#65533;&#65533;&#65533;&#65533;&#65533;5&#65533;N&#65533;&#65533;&#65533;&#65533;&#65533; '&#65533;&#65533;W&#943;&#65533;i&#65533;C<Mv&#65533;&#65533;&#65533;`h&#65533;h&#65533;+ &#65533;&#1724;&#65533;y&#65533;&#65533;}&#65533;&#65533;>&#65533;l&#65533;&#65533;=&#65533;jh&#65533;M	V&#65533;&#65533;&#65533;ANDp&#65533;&#26126;
.&#1071;&#65533;&#65533;z&#717;,X&#65533;&#65533;&#65533;l&#65533;Vl/ERB&#65533;&#65533;
8&#65533;&#65533;a&#65533;$&#65533;&#65533;&#65533;&#65533;&#65533;LH&#65533;R&#65533;!$BV&#65533;&#65533;!/&#65533;&#65533;&#290;&#65533;&#65533;#&#65533;&#65533;\&#65533;&#65533;&#65533;&#65533;&#65533;&#65533;&#65533;&#65533;`10&#65533;O&#65533;&#65533;&#65533;&#65533;(&#65533;&#65533;&#65533;&#65533;j&#1100;&#65533;&#65533;&#65533;&#65533;&#65533;&#65533;&#65533;! &#65533;4u&#65533;Gh&#65533;&#65533;h!&#65533;&#65533;&#65533;&#65533;q& &#65533;g&#65533;6&#65533;&#65533;M&#65533;&#65533;&#65533;&#65533;W&#65533;&#65533;T&#65533;g&#65533;R&#65533;\&#65533;&#65533;&#65533;lZ&#65533;&#65533;&#65533;[&#65533;u&#65533;&#65533;&#65533;=ek&#65533;&#65533;(&#65533;GZ&#65533;&#65533;&#65533;x&#65533;&#65533;&#65533;"-&#65533;&#65533;|,&#65533;QKL&#65533;&#65533;YPT&#65533;A&#65533;&#65533;0&#65533;&#65533; t t&#65533;&#65533;':	&#65533; &#65533;M &#65533; xA&#65533;&#65533;@&#65533;@ l
&#65533;@T &#65533;@&#65533;@K&#65533;(&#65533;&#65533;&#65533;&#65533;JM&#65533;?qG&#65533;&#65533;&#65533;&#65533;&#65533;&#65533;p@X@&#65533;3&#65533;(7&#65533;&#65533;_T#6A&#65533;x&#65533;H&#65533;${`A&#65533;&#65533;x`&#65533;4&#65533;&#65533;&#65533;A[A&#65533;(@&#65533;&#65533;t&#65533;&#65533;&#65533;0&#65533;&#65533;&#65533;XI<&#65533;&#65533;z&#65533;|.&#65533;E^T&#65533;&#65533;&#65533;T&#65533;TO&#65533;&#65533;&#65533;&#65533;U&#65533;&#65533;)&#65533;W&#65533;
g &#65533;&#65533;&#65533;&#65533;K&#65533;\&#65533;@&#65533;&#65533;&#65533;n&#65533;E&#65533;wf&#65533;&#65533;tUm&#65533;].&#65533;U&#65533;&#65533;&#1610;&#65533;&#65533;&#65533;m&#1678;&#65533;o&#65533;{if&#65533;&#65533;&#65533;T&#65533;&#495;&#65533;&#65533;&#65533;&#65533;&#26263;&#65533;&#65533;&#65533;5X&#65533;J&#65533;&#65533;&#65533;Z&#65533;|&#65533;&#65533;&#65533;W~%M	&#65533;a&#1435;!g&#65533;Z&#65533;Lv&#65533;Bgi&#65533;&#65533;&#65533;&#1390;&#65533;t&#65533;a;&#65533;h-_4m6&#65533;&#65533;&#65533;XQbYQ$&#65533;&#65533;&#65533;L&#65533;&#1156;&#65533;ty&#65533;%&#65533;&#65533;&#65533;&#65533;8)&#65533;&#65533;&#65533;&#65533;L&#65533;&#65533;X&#1000;&#65533;p&#65533;g&#65533;&#65533;&#65533;1&#65533;n}&#65533;R&#65533;6&#65533;&#65533;B&#65533;-&#65533;&#65533;B&#65533;p&#65533;v&#65533;,T&#65533;&#65533;&#65533;W&#65533;L&#65533;&#65533;L&#65533;)&#65533;B-H&#65533;&#1335;,lD&#65533;Z&#65533;&#1527;&#65533;. 'h*&#65533;&#140;&#65533;B}	&#65533;.&#65533; &#65533;GN&#65533;&#65533;&#65533;~ht&#65533;7*&#65533;&#65533;&#568;&#65533;&#196;&#65533;&#65533;'&#65533;p&#65533;\j&#65533;&#65533;&#1016;~^&#65533;&#65533;&#65533;&#65533;	&#65533;&#65533;&#65533;^&#65533;&#65533;&#729;j&#65533;&#65533;&#65533;&#65533;R0&#65533;&#65533;&#65533;$&#65533;x&#65533;&#65533;&#65533;*&#65533;-N&#65533;&#65533;`&#65533;&#65533;&#65533;\Y&#65533;&#65533;&#65533;&#65533;&#65533;=r&#65533;&#65533;&#65533;&#65533;&#65533;&#65533;z&#65533;&#65533;n&#65533;L&#148;i&#65533;&#65533;L&#65533;x&#65533;&#65533;(&#65533;Y&#65533;oxR0&#65533;&#65533;Y&#65533;R&#65533;<Zt6@J&#65533;h&#65533;#F&#65533;
Bt&#65533;!&#65533;			
$H &#65533;9t1PG&#65533;)Rd&#65533;&#65533;@&#65533;&#65533;&#627;&#65533;&#65533;A&#65533;
	&#65533;&#199;&#65533;&#65533;;w&#65533; B&#65533;gO&#65533;&#65533;~ Q&#65533;8sOQ&#65533;4&#65533;&#1833;CG&#65533;4i&#65533;hI2C&#65533;
&#65533;^&#320;&#65533;0&#65533;X&#65533;&#65533;J3r&#17921;b&#65533;	 a	?=&#65533;&#1193;S&#462;&#65533;&#65533;t&#65533;&#913;C&#65533;&#65533;9o&#65533;&#265;&#65533;&#65533;&#65533;B&#65533;@&#65533;&#65533;&#262; &#65533;&#65533;&#65533;&#65533;G=|&#65533;&#65533;&#65533;&#65533;&#65533;C&#65533;&#65533;N&#65533;J&#65533;(N&#65533;|&#65533;&#65533;!&#65533;>n&#65533;IaA&#65533;@pQ&#65533;P>y&#65533;&#921;&#65533;&#65533;&#65533;u&#65533;&#65533;&#65533;S&#65533;&#65533;M;x&#65533;&#65533;&#1102;&#65533;&#65533;&#65533;&#65533;&#65533;&#65533;&#65533;&#65533;&#65533;&#991;=&#65533;&#65533;&#65533;&#65533;3&#65533;ss&#65533;}&#65533;d&#65533;&#65533;TN&#65533;9u&#65533;Hw~&#65533;&#65533;u&#65533;4&#65533;&#65533;?&#65533;PI&#65533;&#65533;&#65533;&#65533;h*&#65533;&#65533;&#65533;o&#65533;&#65533;&#65533;&#65533;&#65533;&#65533;,t/C&#65533; &#65533;#C;&#65533;PN9&#65533;&#65533;Q&#65533;3&#65533;&#205;7&#65533;/&#65533;7&#1928;&#65533;D[&#65533;&#65533;&#65533;Q&#65533;Z&#65533;&#65533;C&#65533;&#65533;1F!&#14865;&#65533;&#65533;H&#204;&#65533;&#65533;$&#65533;Hq&#65533;FIE2hDYd&#65533;.q&#65533;&#65533;0	&#65533;3s&#65533;C&#65533;l&#65533;M6&#65533; /&#65533;<&#65533;&#65533;E&#65533;&#65533;LF&#780;D&#65533;I2&#65533;DPO>&#65533;&#65533;QJ1UT9%VZ&#65533;&#65533;&#65533;S@&#65533;L,&#65533;&#65533;K.&#1108;&#65533;I$&#65533;&#65533;L?7&#65533;&#65533;J.&#1124;N0&#65533;&#65533;L4&#65533;&#65533;L6&#65533;&#65533;&#65533;&#65533;Du&#65533;Xf&#65533;&#65533;W[d&#65533;e&#65533;[r&#65533;&#65533;[&#65533;&#65533;&#65533;]&#65533;&#65533;&#65533;W`&#65533;%&#65533;Zv&#65533;&#65533;b&#65533;M&#1430;Zb&#65533;&#1300;oMi&#65533;Zm&#65533;&#65533;e&#65533;UL!e&#65533;QLY&#65533;h&#65533;&#65533;&#342;YX!PDA%bw&#65533;&#343;]v&#65533;&#65533;&#65533;cm&#65533;&#65533;Yrq&#65533;v[Z&#65533;E&#65533;&#65533;Xb&#65533;wayeiE&#65533;tC&#65533;&#65533;&#65533;KJ&#65533;&#65533;&#65533;@7&#65533;&#65533;&#65533;J,Q5&#65533;T/&#65533;dN0&#65533;&#65533;&#65533;L8&#65533;M6&#65533;D&#65533;3&#65533;$G&#1028;dW]&#65533;&#65533;&#65533;J"&#65533;&#65533;&#65533;4&#65533;&#65533;O('&#65533;DTH*&#65533;&#65533;QLQ&#65533;Zt&#65533;&#65533;^v&#65533;a&#65533;&^&#65533;&#65533;&#65533;YXV)eQ2&#65533;&#65533;L1Y&#65533;Q5EmQD!&#65533;&#65533;SH&#65533;I&#65533;&#65533;&#65533;OJYZWXAVV9&#65533;q&#65533;&#65533;&#65533;OX&#65533;Y&#1318;!SK.	:&#65533;8b&#65533;K<&#65533;nd&#65533;DDG&&#65533;`r&#65533;.U(&#65533;E&#65533;&#65533;v&#65533;1&#65533;&#65533;.&#65533;<d&#65533;&#65533;&#65533;J!E1$&#65533;&#65533;6&#65533;c&#65533;Bj=&#65533;J&#65533;w&#65533;&#65533;&#65533;&#65533;&#65533;&#65533;C&#65533;:&#65533;&#205;3&#65533;&#65533;!&#65533;(&#65533;&#65533;&#65533;*&#65533;@	&&#65533;&#65533;+
H&#34889;)&#65533;&#65533;!n&#65533;&#65533;&#65533;g&#65533;&#65533;0 &#65533;@c C&#65533;&#65533;&#65533;:xFB&#65533;&#590;g&#65533;&#65533;&#65533;&#65533;,%&#65533;&#65533;@<&#65533;&#65533;&#65533;$&#65533;@D&#65533;&#65533;9&#65533;&#65533;9&#65533;&#65533;&#65533; )a@&#65533;&#65533;jP&#65533;&#65533;&#65533;G(&#65533;b`&#65533;!l&#65533;&#65533;I&#65533;&#65533;&#65533;&#65533;@ &#65533;&#65533;&#65533;&#65533;&#65533; &#65533;!|&#65533;^&&#65533;&#65533;d%4&#65533;&#65533;&#65533;&#65533;&#65533;&#65533;D>7&#65533;&#65533;&#65533;&#65533;&#65533;d@&#65533; &#65533;8&#65533;@&#65533;LG{TN&#65533;&#65533;&#65533;&#65533;l&#65533;&#65533;&#65533;&#65533;	&#65533;.Rh3y&#65533;&#65533;&#65533;&#531;&#65533;&#65533;'C&#65533;A&#901;&#65533;&#65533;&#65533;&#65533;/p&#65533;J&#65533;&#65533;&#65533;&#65533;A0;2a2D&#65533; &Dr&#65533;C&#65533;,i&#65533;7&#65533;E&#65533;&#65533;&#65533;R,)&#65533;&#65533;&#65533;&#65533;&#1931;Q&#65533; &#65533;T&#65533;(&#65533;pH&#65533;h&#65533;I(mg&#65533; &#65533;&#65533;B&#65533;%`j&#65533; &#65533;U#t&#65533;d6&#65533;i&#65533;&#65533;&#65533;3&#65533;MFN&#65533;&#65533;&#65533;&#65533;5&#65533;&#1240;&#65533;&#65533;D&#65533;:a&#65533;u&#65533;&#65533;Uk&#65533;)T)I&#65533;"&#65533; &#362;6&#65533;)Zq&#65533;&#65533;\/A&#65533;I&#65533;L&#65533;&#65533;D&#65533;L&#65533;&#65533;Y}&#65533;&#65533;&#65533;,h!&#65533;WDL^&#65533;p(.z&#65533;\h+&#65533;&#65533;.&#65533;5`&#65533;Y&#65533;.&#65533;6Qmq&#65533;q&#65533;0i&#65533;&#549;-Z&#65533;B&#65533; E9&#496;&#65533;&#65533;&#65533;&#65533;&#65533;&2!&#65533;V&#65533;&#65533;&#65533;&#65533;/~&#65533;&#65533;&#65533;"`&#65533;&#65533;-"&#65533;&#65533;&#65533;&#65533;&#65533;rh&#65533;f&#65533;
Y&#1314;b&#65533;&#65533;&#65533;'(&#65533;Mlue2&#196;&#1082;&#65533;	&#65533;&#65533;*f&#65533;&#1156;%JVV&#65533;Yb&#65533;&#65533;V9&#65533;Lf&#65533;U*&#65533;D% a&#65533;i&#693;i&#65533;&#65533;&#1639;v&	M&#65533;&#65533;&#65533;`&#65533;+n&#65533;&#65533;\Dt?&#65533;&#1538;&#65533;`&#65533;&#65533;&#65533;p&#65533;)&#65533;y&#65533;Q|"d.&#65533;X&#65533;&#65533;&#65533;T|K&#65533;&#65533;&#65533;*P1
Oh&#65533;e&#65533;P&#65533;&#65533;h&#65533;V&#65533;B&#65533;&#65533;&#65533;m&#65533;\&#65533;Y&#65533;x&#65533;&#65533;&#65533;&#65533;uD&#65533;&#65533;&#65533;&#65533;&#65533;&#65533;X"&#&#65533;&#65533;&#65533;a&#65533;&#65533;u&#65533;k&#65533;3a'Gdn&#65533;&#65533; f4&#65533;:&#1929;N&#443;^G&#65533;;&#65533;&#65533;&"!DB&#65533;&#65533;&#65533;@\&#65533;z&#65533;&#65533;&#65533;y?W&#65533;A&#65533;W~8&#65533;&#65533;`&#65533;x&#65533;&#65533; :@&#65533;	&#65533;}&#65533; hp&#65533;*\&#65533;	C&#65533;^&#65533;&#65533;`&#65533;+&#65533;&#65533;_.P&#65533; D&#65533;B&#65533;&#65533;	&#65533;9+)&#65533;tdx&#65533;&#65533;&#65533;T&#65533;&#65533;&#65533;&#65533; \B&#65533; &#65533;&#65533;&#65533;&#65533;sh&#65533;&#65533; $&#65533;)@h@&#65533;&#65533;&#65533;&#65533;
x&#65533;&!.(&#65533;&#65533;&#65533;#&#65533;3&#65533;&#65533;&#65533;!&#65533;&#65533;l&#65533;z&#65533;D&#65533;&#65533;&#65533;@^L~&#65533;cfQ&#65533;&#65533;&#65533;F&#65533;I&#65533;&#65533;S9&#65533;A@'&#65533;&#65533;&#65533;0 &#65533;&#65533;&#65533;	&#65533;&#65533;&#65533;&#65533;&#65533;h&#65533;&#65533;&#65533;&#1806;&#65533;&#65533;&#65533;#&#65533;@&#65533;9p&#65533;P~@D&#65533;B&#65533;&#65533;&#65533;|&#65533;&#65533;M&#65533;&#65533;&#65533;PC2D&#65533;!d!&#65533;S&#65533;R&#65533;h9&#65533;&#785;&#65533;|I)&#65533;&#65533;>%&#65533;&#65533;+&#65533;&#65533;&#65533;&#65533;&#65533;&#65533;)&#65533;&#65533;&#65533;5&#65533;&#65533;E.&#65533;&#65533;&#65533;la*&#65533;s&#65533;&#65533;S6&#65533;&#627;2&#65533;ROR&#65533;&#1108;mmK&#65533;&#65533;Q&#65533;/?&#65533;'&#65533;&#65533;p&#65533;&#65533;2&#65533;NP&#65533;&#65533;.&#65533;[*RQ&#65533;R&#65533;b&#65533;e&#65533;&#65533;$'&#65533;&#65533;eS&#65533;w&#65533;F&#65533;&#65533;(q{V&#65533;&#65533;&#65533;&#65533;&#65533;&#65533;&#65533;P&#65533;&#44091;&#65533;&#65533;%&#65533;&#65533;[&#65533;&#65533;"EV.|&#65533;&#65533;&&#65533;\&#65533;E&#65533;w&#65533;q^Y&#65533;Hh,&#65533;&#65533;&#65533;YD&#65533;&#65533;&#65533;&#65533;h&#65533;&#650;T8&#65533;S-&#65533;,`&#1098;&#65533;vb&#65533;X&#65533;,&#65533;&#65533;&#65533;&#65533;&#65533;b&#65533;&#65533;&#65533;&#65533;.&#65533;Jq&#65533;&#65533;&#65533;&#65533;&#65533;&#65533;&#65533;i&#65533;-&#65533;&#65533;B&#65533;9_E*D!&#65533;L&#65533;Mf[5&#65533;&#65533;&#65533;&#65533;o&#65533;w&#65533;&#65533;&#65533;&#65533;&#65533;&&#65533;&#65533;1K&#65533;&#684;&#65533;&#65533;&#65533;&#65533;7+&#65533;&#65533;U&#65533;&#65533;$&#65533;]m]b&#65533;&#65533;p&#65533;&#65533;l&#65533;&#65533;f&#65533;l&#65533;&#65533;p&#65533;]&#65533;&#65533;&#65533;@E*JK&#65533;P&#65533;&#65533;i&#65533;&#65533;&>1&#65533;T<&#65533;&#65533;}<&#65533;>q&#65533;K&#65533;&#65533;&#65533;8&#65533;J&#1529;N&#437;&#65533;&#65533;&#65533;*]&#65533;&#65533;&f;&#65533;&#65533;&#65533;&#65533;@&#65533;&#65533;'H&#65533;&#315;&#65533;v&#65533;]%ED)iNJS&#65533;&#65533;&#65533;D&#65533;&#65533;J&#65533;&#65533;}&#65533;&#65533;;_&#65533;W&#65533;&#1363;&#65533;|&#65533;k&#65533;&#65533;&#65533;&#65533;!yr&#65533;{fb3&#65533;&#65533;&#65533;`&#65533;
S&#65533;[&#65533;&#65533;"&#65533;>D&#65533;&&#65533;&#65533;&#65533;&#65533;!&#800;/&#65533;AR&#65533;(&#65533;&#65533;&#65533;&#65533; &#65533;2 &#65533;&#65533;&#65533;@&#65533;&#65533;;8c?<c:&#65533;&#201;&#65533;@N@B@&#65533;&&#65533;D@(&#65533;&#65533; ?&#65533;&#65533;&#65533;C&#65533;&#65533;&#65533;&#65533;	x @ c&#65533;,&#65533; &#65533;B T&#65533;6`&#65533;7 &#65533;7&#65533; :@&#256;&#1018;c&#65533;&#65533;&#65533;B&#65533;c:Z&#65533;84&#65533;x&#65533;&#65533;&#65533; &#1318;HQl&#65533;N&#65533;H&#65533;&#65533;&#65533;&#65533;3&#65533;&#65533;:&#65533;&#65533;3&#65533;&#65533;'M:&#65533;&#370;&#65533;'&#65533;c>:&#65533;&#65533;&#65533;&#65533;Fd&#65533;&#65533;|&#65533;^&#65533;&#1440;&#65533;&#65533;&&#65533;&#65533;\-&#65533;&#65533;B&#65533;F&#65533;G&#65533;&#65533;3J&#65533;=&#65533;&#65533;	>
&#65533;&#65533;R&#65533;&#65533;&#65533;&#65533;&#65533;{,G	CR&#65533;{&#65533;&#65533;b&#65533;V$&#65533;b&#65533;H&#59603;Cc&#65533;E&#65533;`&#65533;&#65533;d&#65533;O&#420;L&#65533;iMP&#65533;&#1612;&#65533;&&#65533;>&#65533;D&#65533;&#65533;*&&#65533;&#65533;mS&#65533;&#65533;&#65533;p&#65533;g&#65533;&#65533;&#65533;m&#65533;&#65533;o^J&#1954;qq.F&#65533;&#65533;M&#65533;&#1962;S`wF&#65533;&#65533;&#65533;e4&#65533;dh&#65533;c&#65533;&#65533;*&#65533;
g&#65533;\n&#65533;JY&#1809;kl0&#65533;.&#65533;&#65533;&#65533;&#673;&#65533;Q[&#65533;j&#65533;&#65533;&#65533;&#65533;d&#65533;\a&#65533;&#65533;\A&#65533;&#65533;E&#65533;&#65533;&#65533;".J&#65533;.&#65533;&#65533;`&#65533;&#65533;r##&&#65533;r#e&#65533;&#65533;If&#65533;&#65533;f&#65533;J&#65533;&#65533;j&#65533;&#302;&#65533;&#65533;=&#65533;`&#65533;&#65533;<&#65533;&#65533;&#947;&#65533;&#65533; &#65533;$`/M&#65533;&#65533;nT>K&#65533;f&#65533;ZaX&#65533;&#65533;}&#65533;/&#65533;j!R&#65533;&#65533;F&#65533;XE&#65533;D&#65533;D&#65533;&#65533;&#65533;#*&#1382;N&#65533;F&#65533; &#65533;ROR&#65533;&#65533;6&#65533;&#65533;"aKh&#65533;N
B&#65533;o &#65533;&#65533;&#65533;&#65533;d&#65533;&#65533;d&#65533;VG &#65533;O&#65533;&#65533;&#65533;&#65533;h&#65533;R&#65533;&#65533;K&#65533;t&#65533;&#65533;&#65533;Kz<B&#65533;&#65533;w8&#65533;#&#65533;K&#65533;&#65533;+!&#65533;K&#65533;&#65533;gt&#28124;De&#65533;&#65533; :&#65533;@`(&#65533;&@&#65533;}X&#65533;,&#65533;\ |&#65533;d@&#65533;t&#65533;|&#65533;H&#65533;"&#65533;  &#65533;   &#65533;	&#65533;&#65533;&#65533; p&#65533;.&#65533;&#65533;B&#65533;c>&#65533;&#65533; a&#65533;`J&#65533;bPN&#65533;@&#65533;&&#65533;&#65533;&#65533;&#65533;`&#65533;,&#65533;M
&#65533;h1&#65533;&#65533;@ &#65533;= .@&#65533;&#65533;S&#65533;&#65533;&#142;&#520;J 
&#65533;`:&#65533;&#65533;BiC<j&#65533;\b
&#65533;&#65533;vD&#65533;2q&#65533;0&#65533;&#65533;A+&#65533;&#65533;:&#8970;mB&#65533;H;&#65533;&#65533;CJ&#65533;0&#65533; P&#65533;3&#65533;&#65533;>h&#65533;>,&#65533;&#65533;@&#65533;@&#1664;D&#65533;B&#65533;J&#65533;DDiF&#65533;d&#65533;T@9&#65533;&#65533;cF	&#65533;/~&#65533;&:&#65533;><&#65533;&#65533;v&#65533;&#65533;<&#65533;B.&#65533;&#1696;&#65533;&#65533;&#65533; &#65533;&#65533;I&#65533; &#65533;*	&#65533;tK&#65533;&#65533;&#65533;`IAv&#65533;&#40388;&#65533;gA&#65533;8't&#65533;&#65533;g&#65533;&#65533;T&#65533;&#65533;&#65533;&#65533;4g&#65533;&#65533;&#65533;c<T&#65533;&#59396;&#65533;&#65533;.fp
0A&#65533;P&#65533;FT&#65533;F&#65533;Q,Fq G&#65533;&#65533;&#65533;P&#65533;!]D>a&#65533;N&#65533;N&#65533;&#65533; &#65533;~&#65533;T:&#65533;c4V&#266;&#65533;6&#65533;&#65533;&#65533;&#65533;aR&#65533;Wra6.&#65533;n.&#44293;&#65533;F&#65533;&#65533;&#65533;&#65533;F
&#65533;&#65533;&#65533;e&#65533;r&#65533;V&#65533;&#65533;&#65533;&#65533;&#65533;,KKq&#65533;&#65533;B.&#65533;&#65533;zA&#65533;&#65533;&#65533;x&#65533;&#65533;`&#65533;Yt%&#65533;t%|ERt&#65533;&#65533;J&#65533;&#65533;^&#1333;R&#65533;.d`&#65533;V*&#65533;P,Of&&#1998;S0&#65533;dhr_&#65533;.s&#65533;&#65533;&#65533;&#65533;r&#65533;mSznoT&#65533;&#65533;&#65533;Z&#65533;Z&#65533;Y&#65533;&#65533;&#65533;\!&#65533;Zo*O&#65533;&#65533;,a2&#65533;pv%\&#65533;&#65533;N!&#65533;&#65533;I_d&#65533;&#658;&#65533;&#65533;-&#65533;i-]p&#65533;&#65533;s>gv&#65533;&#65533;sf&#65533;J&#65533;&#65533;hp&#65533;L<&#65533;&#65533;fU&#65533;&#65533;+K&#65533;MN&#65533;N+O&#65533;&#65533;&#65533; r&#65533;g&#65533;&#65533;&#65533; &#65533;&#65533;!"&#65533;&#65533;!$&#65533;
&#65533;&#65533;#H&#65533;6Hb &#65533;Oa&#65533;4%T&#65533;$!z&#65533;&#65533;
r&#65533;&#65533;&#65533;7&#65533;"`&#65533;3&#65533;5oP^ v&#65533;f&#65533;z 	tsp@$&#65533; &#65533; w &#65533;T&#65533;n &#65533;`
&#65533; &#65533;&#65533;@*&#65533;0&#65533;`&#65533;`	V`>&#65533;H&#65533;-`\ &#65533;&#65533;9&#65533;C%@#(&#65533;&#65533; &#65533;&#65533;2@@ &#65533;pw&#65533;&#65533;p&#65533;&#65533;7&#65533;<&#65533;&#65533;@&#65533;l&#65533;&#65533;&#65533;@&#65533;&#65533;'&#65533;l&#65533;&#1315;
&#65533;&#65533;&#65533;N&#65533;/<m&#65533;&#65533;&#65533;,T&#1432;t&#65533;>&#65533;:y&#2019;+&#65533;9&#65533;&#65533;\&#65533;&#65533;&#65533; &#65533; >z&#65533;&#65533; &#65533;/&#65533;&#65533;&#65533;^&#65533;&#65533;TH&#65533;H&#65533;&#65533;h&#65533;H&#65533;&#65533;F0iC&#65533;&#65533;}&#65533;&#65533;&#65533;1&#65533;&#65533;&#65533;A{&#65533;	x9&#65533;BG&#65533;{`&#65533;|&#65533;&#65533;&#65533; &#65533; &#1536;&#65533;`Ed&#65533;G&#65533;$1&#65533;&#1984;&#65533; !N&#65533;&#38404;&#599;&#65533;&#65533;-&#65533;&#65533;&#65533;&#1134;&#65533;fM'&#65533;D&#65533;&#65533;&#65533;d&#65533;&#65533;U&#65533;&#65533;&#57382;&#65533;&#65533;.f>!B!&#65533;&#65533;&#65533;&#65533;Z&#65533;P	&#65533;&#65533;n&#746;H&#65533;&#65533;LK]F&#65533;&#65533;f\%&#65533;&#65533;je&#65533;&#1581;&#65533;
2&#65533;&#65533;:!&#65533;&#65533;&#65533;&#65533;$F^&#65533;Q&#65533;`5&#65533;&#65533;&#1713;Z&#65533;&[&#65533;&#65533;&&#65533;$&#65533;&#65533;val&N&#65533;x&#65533;@J&#65533;0&#65533;&#65533;(&#65533;&#65533;co&#65533;b&#65533;&#65533;&#65533;&#65533;&#65533;&#65533;&#65533;&#65533;u`&#65533;&#65533;XY_&#65533;&#65533;Z&9!#%&Rg&#65533;8y&#65533;B&#65533;R&#65533;&#65533;m<!&u&#65533;f&#65533;Th&#1198;2&#65533;_Yy&#65533;&#65533;_u&#65533;&#2002;1&#65533;
&#65533;&#65533;&#65533;u&#65533;r&#65533;"[nXQ.&#65533;&&#65533;&#65533;&\'&#65533;Mh8aT&#65533;&#65533;1&#65533;W&#65533;&#65533;J&#65533;"&#65533;d&#722;b&#65533;&#1161;Y&#65533;&#65533;&#65533;&#65533;&#65533;&#65533;I/kG ^6&#65533;&#65533;t0E&#475;&#65533;&#65533;&#65533;7G1&#65533;gd&#65533;&#65533;&#65533;iUg r&#65533;&#65533;&#65533;&#65533;&#65533;&#65533;&#65533;i&#65533;&#65533;u$b&#65533;"&#65533;"F&#65533;n&#65533;&#65533;`o&#65533;&#65533;&#65533;&#65533;&#65533;&#65533; H&#65533;`8&#65533; &#65533;&#65533;&#65533;&#65533;,&#65533;R ~&#65533;z&#65533;| &#65533;&#65533;	X&#65533;&#65533;R v&#65533;&#65533;&#65533;l0&#65533;n&#65533;	&#65533;&#65533;1&#65533;#&#65533;@&#65533;&#65533;&#65533;`4&#65533;6&#65533;yCt&#65533;`&#65533;&#65533;}&#65533;#&#65533;&#65533;K&#65533;&#1824;
h`&#2127;(&#65533;&#65533;z&#65533;&#65533;&#65533;`&#65533;&#65533;3&#65533;p&#65533;h&#65533;&#1667;C&#65533;&#65533;&#65533;&#65533;3t&#65533;A&#65533;&#65533;G&#346;x+&#65533;B/1G\MEM/&#65533;&#65533;y/I&#65533;&#1946;&#65533;&#439;|&#65533; &#65533;&#65533;&#65533;:&#65533;p>&#65533;Ju:l&#65533;&&#65533;&#65533;&#65533;&#65533;&#65533;z3&#65533;)&#65533;&#65533;&#65533;&#65533;&#65533;)&#65533;&#65533;&#65533;&#65533;&#65533;&#1952;|?i&#65533;`&#65533; &#1056;&#65533;&#65533;@&#65533;~&#65533;&#65533;d&#65533;:&#65533;&#65533;<	&#65533;&#65533;&#65533;&#46451;&#65533;&#65533;&#65533;df&#65533;&#280;8EUXf&#65533;d&#65533;&#65533;t&#407;&#65533;f*&#65533;&#65533;&#65533;&#65533;&#65533;-T&#65533;tS&#65533;&#65533;&#1477;&#65533;&#65533;e&#65533;qJU&#65533;I
&#65533;&#65533;&#65533;i+7&#1972;&#65533;&#65533;Fa&#65533;U&#65533;&#65533;&#65533;&#38906;&#65533;
&#65533;&#65533;&#65533;P,&#20929;8*&#65533;&#65533;j`Ad!UgAV%.&#65533;&#1449;&#65533;&#65533;&#65533;&#65533;;X?.&#65533;akx&#65533;zA&#65533;(&#65533;l&#65533;&#65533;Z&#65533;&#65533;{&#65533;&#65533;|&#65533;E&#65533;q&#65533;c&#65533;z!+&#65533;5<|A&#65533;&#65533;&#65533;&#65533;&#65533;c&#65533;&#65533;W&#65533;;&#65533;"Z&#65533;5X&#821;Q\&#65533;q&#65533;&#65533;&#65533;&#65533;V&#65533;X&#65533;&#65533;&#65533;^&#65533;&#65533;&#65533;&#65533;JgbhH&#65533;^&#65533;&#65533;&#65533;i&#65533;&#65533;-5&#65533;w&#65533;&#65533;a&#65533;&#65533;&#65533;q&#65533;&#65533;
&#65533;{&#65533;[o&#65533;&#65533;&#65533;bL&#65533;m2ff.&#65533;&#65533;&&#65533;SfQUa&#65533;&#65533;;&#65533;&#65533;W&#65533;WC&#1810;&#65533;&#65533;`&#65533;&#65533;&#65533;&#65533;&#65533;RPy&#65533;4h;Nkfy6&#65533;&#65533;Lqr&#65533;&#65533;&#65533;&#65533;&#65533;| &#65533;&#65533;&#65533;A!aP9&#65533;&#65533;&#65533;&#65533;&#65533;ODeM`&#65533;N&#65533;y&#65533;&#65533;M&#65533;&#65533;&#65533;&#65533;&#65533;&#65533;\&#65533;&#493;h&#65533;i&#65533;&#65533;&#65533;&#384;	j&#65533;=&#65533; &#65533;&#65533;7&#65533;>[&#65533;`&#65533;&#65533; &#65533;&#65533;B&#65533;q&#65533;&#65533;&#65533;&#65533;``&#65533;&#65533; ` &#65533; `V&#65533;&#160;I&#65533;&#65533;&#65533;&#65533;	T 
 &#65533;6@"&#65533;8i&#65533;(C&#65533;|&#65533; &#65533;&#65533;~&#65533;@
~&#65533;B&#65533;&#65533;&#65533;mw&#65533;&#65533;h0&#65533;&#65533;&#65533;PPGx}&#65533;y&#65533;W0&#65533;d&#65533;9&#65533;9z&#65533;E&#65533;&#65533;&#65533;aDF&#65533;7&#65533;P[/&#65533;9I&#1252;7/R&#65533;9&#65533;H&#65533;&#65533;&#65533;`Dt&#65533;	[?&#65533;&#65533;^EC>0&#65533;D|[&#65533;H4&#65533;|&#65533;'&#65533;A	&#65533;]&#65533;&#65533;&#65533;F8&#65533;&#65533;&#65533;>4&#65533;&#65533;>&#65533;&#65533;&#65533;&#65533;&#65533;&#928;&#65533;;^F&#65533;&#65533;Ee&#65533;9 T&#65533;>&#65533;&#65533;&#65533;g&#65533;/E&#65533;M&#65533;&#65533;R&#65533;&#65533;8&#65533;&#65533;J&#65533;&#65533;h2V&#65533;X&#65533;&{{3c&#65533;&#65533;%o&#65533;-?&#65533;&#65533;A&#65533;&#65533;j&#1449;q&#65533;M%&#65533;R&#65533;&#65533;y&#65533;&#65533;&#65533;&#65533;P*%&#65533;ij$gn&#65533;EX&#65533;*b&#65533;&#65533;&#645;&#65533;&#65533;\mn&#65533;&#65533;Q&#65533;&#65533;&#65533;-&#65533;,/|[\&#65533;&#65533;"ua$2[*Rf&#65533;O&#65533;&#198;&#65533;A&#65533;+X&#65533;j&#65533;<6Rt&#65533;a&#65533;\R09&#65533;&#65533;)O&#65533;j&#1061;]&#1061;&#65533;&#65533;)c&#65533;&#65533;R$Y&#1182;t&#1563;v8s&#65533;&#65533;LzR&#65533;&#65533;&#672;&#65533;9u&#65533;&#65533;&#65533;&#65533;&#41808;&#65533;&#65533;&#65533;\&#65533;&#65533;&#65533;&#65533;&#65533;&#685;qr&#65533;{U:E&#65533;&#65533;&#65533;&#65533;e#&#1116;&#65533;&#65533;&#65533;L|&#65533;.&#65533;SV&#65533;.e&]9&#65533;A&#65533;so.B&#65533;C&#65533;1jd0&#65533;A&#65533;B&#65533;p&#65533;@E&#65533;*dhQ&#65533;L&#65533;:v&#65533;T&#65533;&#1121;B%&#65533;x&#65533;&#65533;&#65533;E&#65533;D#"E&#65533;
&#65533;&#296;&#65533;&#65533;!EI&#65533;&#65533;&#65533;&#65533;$JD&#65533;R&#65533;	&#65533;BD&#65533;!ZT&#1104;K@v&#65533;)AA@&#65533; &#130;"&#65533;8&#65533;&&#65533;'Aza&#65533;%4GF((&#65533;5&#65533;&#1965;6&#65533;&#65533;d&#65533;6s&#65533;&#65533;s&#65533;&#65533;8&#65533;@!rt|&#65533;&#65533;&#65533;f:r&#1976;i&#65533;&N=x&#65533;&#65533;&#65533;&#65533;#180H&#65533;&#65533;&#65533;&#1980;
P&#65533;&#65533;&#65533;M&#65533;9&#65533;&#65533;&#65533;&#65533;&#859;N;&#65533;&#65533;&#65533;&#65533;}&#65533;&#65533;&#65533;s&#65533;&#1833;&#65533;&#65533;&#65533;8o&#65533;Xo&#65533;&#65533;&#65533;:&#65533;&#65533;&#65533;&#65533;&#65533;&#65533;;t&#65533;&#1585;S8O<&#1915;&#65533;w&#1981;&#65533;i8&#65533;&#65533;&#65533;&#65533;&#65533;&#65533;q&#65533;l&#1592;&#65533;&#65533;q&#65533;&#65533;&#65533;&#65533;n&#65533;&#65533;{&#65533;&#65533;&#65533; &#65533;&#65533;&#65533;a&#65533;|&#65533;m'z&#65533;&#65533;&#65533;Q&#65533;&#65533;&#65533;Y&#65533;hq&#65533;Z&#65533;&#65533;}&#65533;&#65533;pL&#65533;uq&#65533;&#65533;&#65533;&#65533;&#65533;&#475;xw&#65533;1&#65533;e 2O9I&#65533;&#65533;P"I&#65533;&#65533;8&#65533;M&#65533;&#65533;d	&&#65533;t&#65533;I&&#65533;@&#65533;$CRR	&&#65533;l&#65533;I'&#65533;&#65533;B
)&#65533;|&#65533;&#65533;%&#65533;T)&#65533;P&#65533;X&#65533;&#65533;&&#65533;|9J)&#65533;&#65533;&#65533;&#65533;)&#65533;&#65533;&#65533;J*&#65533;&#65533;b&#65533;(&#65533;&#65533;J&#65533;&#65533;&#65533;J&#65533;&#65533;&#65533;K,&#65533;&#65533;&#65533;&#65533;g&#65533;&#65533;&#65533;&#65533;'^&#65533;&#65533;GPj&#65533;I%&#65533;\&#10661;&#65533;&#65533;"&#65533;(&#65533;&#65533;B&#65533;(&#65533;&#65533;J(q&#65533;&#65533;
,&#65533;&#65533;&#65533;,&#65533;&#65533;"&#65533;&#65533;&#65533;&#1802;k&#65533;&#65533;&#65533;2,&#65533;&#65533;&#65533;
&#65533;&#65533;&#1954;K/&#65533;&#65533;b,/&#65533;&#65533;&#65533;-&#65533;&#65533;&#65533;,.&#65533;&#65533;rK.&#65533;kl&#65533;&#65533;n&#65533;K&#65533;&#65533;&#65533;l&#65533;&#65533;&#65533;B&#65533;2&#65533;&#65533;&#65533;0&#65533;,&#65533;L1&#65533;&#65533;.&#65533;&#65533;"-&#65533;&#65533;&#65533;+&#65533;&#65533;R&#65533;,&#65533;&#65533;&#65533;&#65533;&#1675;&#65533;-&#65533;(
,&#65533;&#65533;&#65533;&#138;*v&#65533;J*&#65533;&#65533;&#65533;*J&#65533;&#65533;l&#65533;	&&#65533;T2I$AFRT&#65533; &#1393;&#65533;&#65533;D2I&#65533;(7&#65533;&#65533;#&#65533; R&#1041;&#65533;$&#65533;H#(U&#65533;&&#65533;&#65533;&#65533;&#65533;*&#65533;&#65533;0&#65533;&#65533;&#26795;-&#65533;&&#65533;&#65533;*&#65533;&#65533;(&#65533;N?&#65533;&#65533;)&#65533;&#65533;p&#65533;&#65533;&#65533;,&#65533;-&#65533;&#65533;r&#65533;-&#65533;&#65533;&#65533;K.&#65533;&#65533;&#1200;&#1005;L&#65533;&#65533;&#972;>,&'&#65533;U&#65533;$&#65533; 2#3&#65533;&#65533;&#65533;&#65533;4&#65352;B&#65533;<&#65533;R%&#65533;H&#65533;z&#65533;L3S;ArI'&#65533;&#65533;"&#65533;'&#65533;&#65533;=Tt&#1245;&#65533;"A5&#65533;P&#65533;_~QI&#65533;&#65533;&#65533;&#65533;FI&#592;H!I&#65533;#&#65533; BR&#8568;$H &#18502;B&#65533;&#65533;&#65533;v&#65533;4&#65533;&#65533;
h`Cg&#65533;&#65533;&#65533;G&#65533;f&#65533;q&#65533;H&#65533; &#65533;&#65533;U&#65533;/p*&#65533;&#1027;N`&#65533;E_&#65533;&#65533;/H&#65533; L&#65533;dl&#65533;&#65533;y&#65533;!\&#65533;&#65533;6&#65533;&#144;2&#1920;/4&#65533;18&#65533;p&#65533;l// &#65533;&#65533;&#65533;:&#65533;a8&#48721;z&#65533;&#65533;&#65533;&#65533;&#65533;&#65533;&#65533;<&#65533;&#65533;_	&#65533;&#65533;ay &#65533;&#65533;&#65533;&#65533;&#65533;&#65533;p8	&#65533;_aDX&#65533;&#65533;&#65533;8&#65533;!&#65533;&#65533;&#65533;a;2&#65533;a:H&#65533;&#65533;&#65533;4!&#65533;P&#65533;&#65533;&#65533;?%&#65533;&#65533;)&#65533;q&#65533;C&#65533;&#65533;l'80&#65533;"&#65533;@&#65533;&#65533;D&#65533;&#65533;&#65533;&#65533;@=&#2000;p&#65533;"c&#65533;!&#1012;&#65533;?&#1617;&#65533;&#65533;&#65533;GR&#65533;&#65533;#}Z&#65533;&#65533;tGF&#65533;! }
s9&#65533;<2&#65533;A&#65533;4']&#65533;(&#65533;@&#65533;"&#65533;&#65533;&#65533;\&#65533;&#65533;&#65533;&#65533;Q2&#65533;1Kpb&#65533;"%)&#65533;&#65533;
S&#65533;&#65533;&#65533;0&#65533;&#65533;:&#65533;)Q&#65533;ba&#65533; &#65533;*L!5&#65533;1&#65533;+9"&#65533;\&#65533;l&#65533; &#65533;H&#65533;(&#65533;yr&#65533;&#65533;&#1317;,a&#65533;NY
&#65533;"&#65533;*P&#65533;Q&#65533;&#65533;
s&#65533;,hX&#1058;&#65533;&#65533;W&#65533;&#65533;iZ&#65533;+\&#65533;$'&#65533;p&#65533;`&#65533;&#65533; &#65533;.p&#65533;_&#65533;&#65533;&#65533;&#65533;&#65533;.&#65533;&#65533;i#&#65533;&#65533;g/~qO_&#65533;3&#65533;&#65533;&#365;&#65533;&#65533;+`&#322;_&#65533;@4&#65533;&#65533;&#65533;a&#65533;&#65533;x&#65533;14&#65533;Ot&#1963;&#65533;&#65533;&#65533;&#65533;C&#65533;5&#65533;\&#65533;&#10299;&#65533;8&#213;&#65533;&#65533;&#65533;jia&#65533;&#65533;&#65533;Lp&#65533;&#65533;&#65533;t&#65533;P&#65533;TJ>&#65533;73&#65533;%6!&#65533;H4&#65533;)&#65533;&#65533;&#65533;#&#65533;7&#65533;i&#65533;&#65533;dX+&#1705;Rt&#65533;&#65533;W&#65533;(&#65533;($&#65533;P%s&#65533;&#65533;&#65533;&#65533;&#65533;u_&#65533;&#65533;Z&#65533;X&#65533;.~&#65533;&#65533;u&#65533;&#65533;&#65533;P&#65533;-Qi
V&#65533;&#65533;&#65533;i&#65533;&#65533;	&#65533;&#65533;&#65533;n3KI&#2016;&#660;&#65533;&#65533;(&#65533;@&#65533;&#65533;&#65533;&#65533;&#65533;&#65533;d&#65533;'B&#1092;&#65533;&#65533;&#65533;PT&#65533;	1&#65533;&#65533;|2&#65533;&#65533;I)&#65533;&#65533;&#65533;!
rH&#65533;&#65533;(&#65533;&#65533;&#65533;Q&#65533;b&#65533;&#65533;B%%@J&#65533;i+bB&#65533;y&#1027;^"&#65533;,&#65533;@&#65533;&#65533;&#65533; &#65533;@ 6X&#65533;&#65533;&#65533;&0&#65533;A&#65533;&#65533;&#65533;&#65533;68&#65533;	&#65533;&#65533;&#65533;r $`&#65533; J0&#65533;&#65533; J0&#65533;4&#65533;&#65533;<`x p&#65533;&#65533;&#65533;7&#65533;b&#65533;&#222;&#65533;(Q0&#65533;&#65533;&#65533;8&#65533;&#65533;	5&#65533;@&#65533;&#65533;&#65533;@ &#65533;v&#65533;&#65533;>&#65533;a&#65533;|&#1027;&#65533;&#65533;`&#65533;&#65533;l'&#65533;t&#65533;-v&#65533;&#65533;a&#65533;t&#282;QO&#65533;C&#65533;&#65533;p8&#65533;1&#65533;&#65533;}&#65533;&&#65533;~~&#65533;&#65533;&#65533;4&#65533;&#65533;&#65533;&#65533;~&#65533;&#65533;")C&#65533;&#65533;p&#65533;&#65533;&#65533;K&#65533;&#65533;r&#65533;&#65533;&#65533;d9T&#65533;N&#65533;&#65533;&#65533;Bl&#65533;&#65533;&#65533;c&#65533;&#65533;&#65533;&#65533;o&#270;&#65533;&#65533; #U&#65533;&#65533;'j&#65533; !&#65533;1HB&#146;&#65533;&#65533;&#65533;&#65533;&#65533;Ls'&#65533;&#294;2&#65533;	O&#65533;&#65533;K&#65533;x&#65533;(&#65533;d
9&#65533;&#65533;a&#65533; E'+&#1124;'&#65533;IN&#65533;h+V(&#65533;&#65533;B&#65533;&#65533;R'e(}&#65533;&#65533;Q&#65533;<&#65533;&#65533;N51P&#65533;&#65533;#&#65533;&#65533;&#1574;&#65533;&#65533;&#65533;P&#65533;"O&#65533;V&#65533;&#65533;,W%*V&#39701;;u&#65533;+&#65533;&#65533;&#65533;W0&#1457;m&#65533;&#65533;yK&#1723;&#65533;&#65533;-
v&#65533;&#65533;Y&#65533;h&#65533;&#65533;&#65533;-&#65533;6m&#65533;U[&#65533;&#65533;^TY&#65533;&#65533;a&#65533;1&#65533;Qb&#65533;Z&#65533; &#65533;&#65533;&#65533;E&#65533;Y$J&#65533;0k9&#65533;m&#65533;&#65533;"l&#65533;B&#65533;&#65533;&#65533;&#65533;k&#65533;A&#65533;&#65533;&#65533;&#65533;R&#65533;1&#65533;Q	#&#65533;&#65533;(!&#65533;&#65533;&#65533;&#65533;S"[&#65533;=G"&#65533;&#65533; &#65533;*&#65533;
V8&#65533;&#65533;&#14615;&#65533;&#65533;=N~&#65533;&#65533;Xs&#65533;&#65533;S&#65533;&#65533;&#65533;&#65533;&#65533;&#65533;&#65533;&#65533;&#23341;}[&#65533;&#65533;E&#65533;Yq
X&#65533;i&#65533;z&#65533;&#1245;&#65533;&#65533;6&#65533;&#65533;&#65533;3{&#65533;<&#467;&#65533;&#65533;.&#65533;	&#65533;[&#65533;"&#65533;u&#65533;&#65533;M &#65533;S&#65533;IA	M|b&#65533;@&#65533;)r&#65533;&#65533; 9B)B&#65533;D&#65533;+&#65533;&#1320;"*&#65533;&#65533;&#65533;&#1364;%M&#65533;&#65533;c&#65533;m	!@ &#65533;$&#65533;&#65533; y@&#65533;a&#65533;&#65533;G #X@4&#65533;&#65533;&#65533; &#65533;n&#65533;0&#65533;Ap&#65533;&#65533;&#65533;`VpC&#65533;&#65533;&#65533;t&#65533;&#65533;&#65533;&#65533;j&#65533;&#65533;&#65533;h&#65533; 	` 0&#65533;&#65533;&#65533;&#65533;&#65533;$&#65533;&#65533;&#65533;"<@&#65533;#H&#65533;RhD&#65533;&#65533;x&#65533;&#65533;	o&#65533;&#65533;?&#65533;&#65533;u8&#65533;&#65533;&#65533;&#65533;X&#65533;&#65533;&#65533;&#65533;&#65533; ?g<&#65533;yq&#65533;&#979;&#65533;5rf:&#65533;&#65533;C&#65533;&#65533;?&#65533;G&#65533;W\&#1024;&#65533;&#65533;l&#65533;F4&#65533;CE&#65533;F&#65533;&#65533;o&#65533;!#f xD&#65533;&#65533;
he+&#65533; &#65533;d"&#65533;A&#65533;&#65533;&#65533;FC&#65533;FV&#65533; 7&#65533;A %&#65533;D$&#65533;|&#258;|4D&#65533;afWm&#65533;D
&#65533;l&#65533;&&#65533;!G.(&#65533;p&#65533;&#65533;&#65533;&#65533;&#65533;E$&#65533;&#65533;:&#65533;68&#65533;CR	v&#65533;	M&#65533;	]Bk&#65533;&#65533;
&#65533;p
:S&#65533;)Shw&#65533;&#65533;	&#65533;p'RS]&#65533;viw&#65533;t&#65533;r
&#65533;|e&#65533;&#65533;&#65533;+Zx'&#65533;R1&#65533;&#65533;*&#65533;&&#65533;b&#65533;	&#65533;qX&#65533;%bHM&#65533;&#65533;Mn&#65533;0ng6&#65533;(&#65533;PL&#65533;4s&#65533;V4&#65533;&#65533;l&#65533;"&#65533;r&#65533;"&#65533;+&#65533;2Q^Ct&#65533;%&#65533;&#65533;F&#65533;(&#65533;+&#65533;&#65533;&#65533;.&#65533;O!&#65533;/@c/&#65533;&#65533;&#65533;8&#65533;&#65533;"N&#65533;2s&#65533;xN^&#65533;N&#65533;F&#65533;&#65533;$&#65533;&#65533;&#65533;'&#65533;&#65533;	&#65533;h&#65533;&#65533;1&#65533;c:&#65533;p$&#65533;5T&#65533;3wWBJu&#65533;Je[&#65533;9Q&#65533; 	&#65533;
&#65533;&#65533;&#65533;&#65533;,f&#65533;&#65533;&#65533;&#65533;
&#65533;%N&#65533;4&#65533;U&#65533;Le&#65533;
&#1924;+&#65533;&#65533;R&#65533;XL&#65533;Xo&#65533;&#65533;t&#65533;&#65533;p&#65533;&#65533;	&#65533;&#65533;L&#65533;&#65533;%&#65533;&#65533;6G&#65533;&#65533;v&#65533;[71&#65533;&#65533;5qY
&#65533;&#65533;&#65533;&#65533;&#65533;&#65533;%7&#65533;&#65533;$&#65533;&#65533;@	&#65533;'&#65533;&#65533;
&#65533;&#65533;J&#65533;5	&#65533;&#65533;&#65533; 
&#65533; &#65533;&#65533;PI&#65533;&#65533;&#65533;CT&#65533;&#65533;I&#65533;&#65533;	<5	&#65533;@73S&#65533;&#65533;b&#65533;} &#65533;&#65533;xG	(&#65533;H&#65533;s I&#65533; &#65533;!_&#65533;[&#65533; 0&#65533;/&#65533;5 _Pg 8&#65533;&#65533; &#65533;&#65533;&#65533;a&#65533;C&#65533;[&#1110;&#65533;&#65533;_)&#65533;z&#65533;&#65533;7&#65533;B&#65533;W}#&#65533;&#65533;[r&#65533;c00p &#65533;D w&#65533;&#65533;1 &#65533;a&#65533;&#65533;&#65533;q&#65533;&#65533;A#&#65533;:&#65533;&#65533;&#65533;e&#65533;f&#65533;qt&#65533;c&#65533;&#65533;x&#65533;&#65533;O&#65533;d&#65533;A&#65533;&#145;D&#65533;Y&#65533;&#65533;"&#65533;ba&#65533;&#65533;d&#65533;&#65533;a}2&#65533;&#65533;!"f&#65533;)H&#65533;3&#65533;&#65533;'R&#65533;&#65533;D&#65533;q&#65533;&#65533;!&#65533;I@j`x&#65533;|wC&#65533;g&#65533;&#65533;?IN&#65533;3	&#65533;&#65533;	&#65533;&#65533;hOK&#65533;Ly&#65533;r0&#65533;0&#65533;&#65533;pO&#65533;ty&#65533;
&#65533;y&#65533;	&#65533;
)&#65533;4&#65533;r(|&#65533;')75&#65533;&#65533;
&#65533;,&#65533;&#65533;'&#65533;0&#65533;&#65533;f*
w(&#65533;&#65533;i&#65533;&#65533;)&#65533;k&#65533;&#65533;&#65533;J&#65533;&#65533;&#1632;A&#65533;l&#65533;6&#65533;&#65533;D+&#65533;&#65533;o&#65533;&#65533;(&#65533;&#65533;*':&#65533;&#65533;6&#65533;`-&#834;N&#65533;&#65533;s&#65533;o&#65533;&#65533;&#65533;&#65533;&#65533;&#1078;,`&#65533;/&#65533;Fo&#65533;+&#65533; W&#65533;&#65533;o&#65533;&#65533;&#65533;&#65533;"s&#65533;2&#65533;&#65533;&#65533;,&#65533; 6&#65533;&#65533;(&#65533;6&#65533;&#232;M&#65533;&#65533;1D&#65533;1&#65533;&#65533;1'cq&#65533;c2$)&#65533;XF&#65533;$&#65533;&#65533;&#65533;&#65533;rD&#65533;&#65533;&#65533;v=&#65533;3&#65533;Rl&#65533;&#65533;o&#65533;&#65533;/&#65533;&#65533;ZX*c&#65533;%&#65533;ir8&#65533;&#65533;&#65533;,&#65533;+5Zl'&#65533;&#65533;k&#65533;&#65533;&#65533;	&#65533;4)&#65533;&#65533;	:u	&#65533;F$A8&#65533;u7&#65533;#&#65533;6azY&#65533;&#65533;&#65533;&#65533;&#1233;7&#65533;0qy	&#65533;&#65533;sz&#65533;M&#65533;@	&#65533;&q&#65533;`	&#65533;&#65533;3&#65533;90&#65533;&)&#65533;"&#65533;&ch&#65533;&#65533;h3Z4&#65533;&#65533; y}&#65533;&#65533;}&#65533;H	&#65533;&#65533;Q&#65533; &#65533;&#1610;m&#65533;G&#65533;&#65533;&#65533;e<&#65533; P &#65533;W 	 0'&#65533;8@l&#65533;h`=&#65533;&#65533;GP&#65533; PA&#65533;'A&#65533;&#65533;=K &#65533;&#65533;]` ,&#65533;u &#65533;z&#65533;(&#65533;B&#65533;&#65533;&#65533;&#65533;&#65533;<&#65533;C&#65533;KlpF&#65533;?pU@q&#65533;[&#65533;7dTB&#65533;A&#65533;:&#65533;&#65533;F/&#65533;&#65533;C&#65533;IB&2 &#65533;I#6d&&#65533;b&#65533;aB"F&#65533;1&#65533;C0&#65533;"Cd&#65533;&#65533;&#65533;F&#65533;&#65533;LVEOv#8&#65533;&#65533;&#65533;&#65533;C&#65533;3!&#65533;idr`&#65533;1&#65533;@&#65533;c]&#65533;!I&#65533;!CK`&#65533;&#65533;&#65533;	FI&#65533;G-HfK&#65533;"l&#65533;&#65533;dG[EU	&#65533;&#65533;U&#65533;1&#65533;9&#65533;0	
%n&#65533;%]&#65533;%a2K&#65533;&#65533;i&#65533;&#65533;
&#65533;D&&#65533;C(V&#1376;&#65533;&#65533;&#65533;u&#65533;&#65533;&#65533;&#65533;&#65533;&#65533;
&#65533;&#65533;r(&#65533;&#65533;0&#65533;&#65533;&#65533;&#65533;4l&#65533;3&#65533;0
&#65533;&#65533;	1l&#65533;&#65533;&#65533;.&#65533;.<wV&#65533;&#65533;R&#65533;rV&#65533;r&#65533;&#65533;&#65533;4&#65533;g&#65533;&#65533;B&#65533;&#65533;&#65533;V&#65533;&#65533;R&#65533;HL&#65533; ,&#65533;&#65533;R&#65533;&#65533;i&#65533;&#65533;5&#65533;VPeOF&#65533;&#65533;&#65533;(uV&#65533;D&#65533;3WR$&#65533;*(&#65533;(&#65533;=wPD&#65533;&#65533;&#65533;$&#65533;&#65533;$&#65533;&#65533;&#65533;	@&#65533;Z&#65533;&#65533;:&#65533;&#65533;TD&#65533;TJ&#65533;7&#65533;&#65533;X&#65533;&#620;&#65533;&#65533;&#65533;&#65533;i&#65533;K
:WKXu+&#65533;X&#65533;&#65533;&#65533;N&#65533;D*cBM&#65533;&#65533;&#65533;&#65533;5l&#65533;O&#65533;&#65533;&#65533;&#65533;OD&#65533;/&#65533;J_%%9&#65533;I&#65533;P&#65533;\&#65533;Y&#65533;&#65533;&#65533;&#65533;$&#65533;&#65533;1,&#65533;uI&#65533;&#65533;RA9&#65533;Z;0&#65533;&#250;&#65533;pM&#65533;	&&#65533;+&#65533;&#65533;U&#65533;p&#65533;&#65533;HT&#65533;&#65533;&#65533;&#65533;	&#65533;&#65533;)&#65533;d	g"	S&#65533;)&#65533;&#65533;	^q&#65533;&#65533;&#65533;#y&#65533;{`z&#65533;&#65533;z&#65533;J&#65533;&#65533;&#65533;(&#65533;a&#65533;p&#65533;&#65533; WP&#65533;\_&#65533;\	&#65533;^&#65533; p@1&#65533;gPbw&#65533;^HPE&#65533;P&#65533;\&#65533;&#65533;&#65533;]&#65533;U 0&#1235;&#65533;d&#65533;Yf&#65533;m&#65533;^6d{@&#65533;&#65533;&#65533;a\&#65533;@iD&#65533;E+6&#65533;?|&#65533;e&#65533;L_E&#65533;&#65533;yP&#65533;&#65533;&#65533;&#65533;&#65533;~&#65533;I&#65533;5"}{I=&#65533;a]&#65533;d&#65533;&#65533;&#65533;ZK#KkFidF&#65533;&#65533;d;&#65533;~.&#65533;&#65533;Q}&#65533;&#65533;}&#65533;d&#65533;I`&#65533;QK&#65533;&#65533;&#65533;&#65533;&#65533;&#65533;'&#65533;&#65533;#r&#65533;&#65533;le&#65533;A&#65533;&#65533;i&#65533;&#65533;&#524;dw&#65533;#&#65533;#&#65533;&#65533;&#65533;:u&#65533;[&#65533;&#65533;KY&#65533;P	&#65533;`&#65533;&#65533;&#65533;%&#65533; Va&#65533;3&#65533;&#65533;M]%kA&#65533;&#65533;&#65533;&#65533;&#65533; 3s&#854;(&#65533;H/&#65533;F4&#65533;4-&#65533; 6&#65533;&#65533;O^&#65533;&#65533;&#65533;+&#65533;&#1551;e&#1247;&#65533;P'6&#65533;I&#65533;
&#65533;&#65533;h#&#65533;&#65533;&#65533;&#65533;&#65533;N*&#65533;oR&#65533;+&#65533;NH&#65533;o&#65533;Ro&#65533;&#65533;&#65533;GCl&#65533;B4&#65533;&#65533;&#65533;IS'|2*&#65533;pU&#65533;&#65533;&#65533;&#65533;&#65533;&#65533;&#65533;&#65533;&#65533;&#65533;&#65533;&#65533; &#65533;9mL'&#65533;i&#65533;&#65533;&#65533;&#65533;xr&#65533;&#65533;(l&#65533;j9&#65533;o&#65533;&#65533;+Jj&#65533;&#65533;*&#65533;&#9375;&#65533;S~&#65533;2$3&#65533;SW%c$LqGBwT&#65533;qD&#65533;{&#65533;)N&#65533;&3*\&#65533;/S&#65533;&#65533;&#65533;fR&#65533;&#65533;&#65533;&#65533;'&#65533;&#65533;3&#65533;&#65533;
&#65533;&#65533;M&#65533;&#65533;&#65533;&#65533;r+&#65533;&#65533;-Wm&#65533;&#65533;Jc'~&#65533;Jg2rR|	&#65533;&#65533;&#65533;8(s&AR4&#65533;2&#785;&#65533;/sX
q&#65533;&#65533;&#65533;&#65533;a0a&#65533;&#65533;&#65533;&#65533;&#1795;&#65533;-&#65533;&#65533;&#65533;4}&#65533;	&#65533;&#65533;	R&#65533;&#65533;&&#65533;0&#65533;@
3&#65533;&#65533;	&#65533;&#65533;&#65533;	&#54867;&#65533;L&#65533;&#65533;&#65533;h &#65533;V&#65533;g&#65533;&#65533;&#65533;&#65533;h&#65533;&#65533;&#65533;&#65533;#&#65533;CxpO&#65533;A&#65533; &#65533; y| 
&#65533;{pJ&#65533;%&#65533;a4Gl&#65533;&#65533;a&#65533;X0EP6&#65533;(@&#65533;S 0&#65533;&#65533;\{	&#65533;C&#65533;&#65533;&#65533;B4&#65533;E&#65533;D&#65533;A%&#65533;AhdExd&#65533;&#65533;&#1873;B&#65533;l&#65533;&#65533;_&&#65533;@&#65533;&#65533;d&#65533;?&#65533;&#65533;&#65533;&#65533;A#&#65533;&#65533;U4&#65533;&#65533; WfG.hlt"j&#65533;MC&#65533;&#65533;G&#65533;#Cjt&#65533;&#65533;Q&#65533;&#65533;G&#65533;7&#65533;&#65533;'^&#65533;	&#65533;@&#65533;&#65533;&#65533;&#65533;&#65533;jv&#65533;&#65533;e;"S&#65533;!&#65533;G2&#65533; *K&#65533;&#65533;&#65533;&#65533;&#65533;&#65533;A&#65533;#A8<|&#65533;&#1924;&#65533;^&#65533;&#65533;&#65533;&#65533;&#65533;&#65533;	&#65533;:&#65533;0:w
&#65533; &#65533;&#65533;R
q&#526;&#65533;"&#65533;&#65533;D+f&#65533;,&#65533; /&#65533;&#65533;&#65533;o&#65533;0-&#65533;&#65533;&#65533;O&#65533;&#65533;&#249;r&#65533;W&#65533;	&#65533;&#65533;v7.&#65533;&#65533;0&#65533;&#65533;&#65533;g(&#65533;&#65533;&#1295;X5+&#65533;&#1184;&#65533;.&#65533;&#65533;4&#65533;&R&#65533;,|o&#65533;&#65533;&#65533;&#65533;&#65533;&#65533;&#1874;S&#65533;k&#1851;&#2006;
&#382;m}&#65533;&#65533;&#65533;&#65533;&#65533;8&#65533;u&#65533;r&#65533;&#65533;0&#65533;&#65533;&#65533;&#65533;[K-jL&#65533;$&#65533;&#1848;w&#65533;&#65533;&#1245;2?&#65533;&#65533;6&#65533;&&#65533;&#65533;7g&#1215;&#65533;c%>&#65533;X&#65533;&#65533;7|;&#1543;&#65533;XrT&#65533;`&#1650;&#65533;L	&#65533;&#1404;&#65533;&#65533;&#65533;U&#1662;&#65533;&#65533;r
&#65533;Kl&#65533;&#65533;RO&#65533;&#65533;5&#65533;`O&#65533;V&#65533;&#65533;
.y*P&#65533;	y&#65533;IAU&#65533;&#65533;:&#65533;%&#65533;49&#65533;[&#65533;&#65533;&#65533;&#65533;*&#65533;!)&#65533;&#65533;&#65533;&#245;c&#65533;&#65533;=&#435344;	&#65533;~(&#65533;&#65533;0&#65533;&#1317;&#65533;&#65533;&&#65533;&#65533;&#65533;&#65533;M)&#65533;yJ|&#65533;'K)&#65533;r*t]$&#65533;;71&#65533;&#65533;a &#65533;?Ka&#65533;&#1845;#&#65533;&#65533;&#65533;&#65533;I&#65533;y 3&#65533;`&#65533;&#65533; xL@*&#65533;mpDK&#65533;&#65533;1qZ&#65533;3&#65533;[&#65533;>I&#65533;'&#65533;&#65533;P?r&#65533;{&#65533;  &#65533;XP{@&#65533;&#65533;L &#65533;&#65533; &#65533;&#65533;Y&#65533;c&#65533;,`&#65533;I&#65533;&#65533;a&#65533;WE/&#65533;~R&#65533;V&#65533;&#65533;I&#65533;&#65533;i&#65533;&#65533;&#65533;&#65533;&#65533;e&#65533;&#65533;&#65533;ey&#601;j&#65533;&#65533;G&#65533;&#65533;&#65533;&#65533;)&#65533;&#65533;&#65533;&#65533;?F&#65533;&#239;&#65533;r&#776;@&#65533;&#65533; &#65533;!a&@&#65533;&#65533;&#65533;K&#65533;&#65533;&#65533;ieR"&#65533;1&#65533;m D&#65533;&#65533;&#65533;&#65533;Co&#65533;&#1881;&#65533;!&#65533;S&#65533;&#65533;Z&#65533;&#65533;&#65533;&#65533;&#65533;:&#65533;&#65533;8&#65533;	&#65533;&#65533;&:&#65533;'&#65533;ki&#65533;&#65533;s&#65533;>&#65533;E&#65533;*V&#65533;b&#842;K&#65533;,&#65533;&#65533;h&#65533;&#181;K&#1517;\&#65533;&#65533;&#65533;&#65533;e&#978;q&l&#65533;&#65533;&#128;&#65533;e&#65533;&#65533;X&#65533;Z&#65533;R8V&#65533;U&#65533;F&#65533;
&#65533;&#65533;S&#65533;X&#860;&#65533;J&#65533;*&#65533;E&u%K&#65533;&#65533;&#65533;&#65533;`&#596;:&#65533;&&#1305;&#65533;&&#65533;&#65533;x&#65533;&#773;[]&#65533;%;&#65533;&#65533;L&#65533;&#65533;d&#65533;mK(&#65533;S&#65533;:a&#65533;$&#65533;&#1189;K&#65533;2q"H&#65533;&#65533;&#65533;V&#65533;`m&#65533;&#65533;&#65533;W&#65533;&#65533;&#65533;`&#65533;b&#65533;&#65533;&#65533;h+&#65533;Cg&#65533;B&#65533;&#65533;&#65533;)&#807;*#M&#1689;e&#65533;&#65533;&#65533;&#65533;Be&#65533;)R&#65533;T&#65533;*5J&#1320;R&#65533;Ca&#65533;&#65533;&#65533;&#65533;"E&#65533;&#65533;n4i&#65533;F&#65533;-b&#65533;&#65533;QpG&#65533;?&#65533;Q&#65533;&#9166;'2dH&#1123;J&#65533;6}e&#65533;)S&#65533;O&#65533;=&#65533;*!&#65533;Y&#65533;l>l8Q&#65533;&#1703;I&#65533;z&#65533;&#65533;"&#65533;[&#65533;|&#65533;&#65533;&#1387;.\zfa~&#65533;e&#65533;\&#65533;&#65533;ERB&#65533;&#65533;N2&#65533;&#65533;7&#65533;$&#65533;&#65533;B3&#65533;&#65533;J(&#65533;$H&#65533;E!DA9qB
)&#65533;Dq&#65533;&#65533;r#&#65533;q&#65533;M&#65533;B9&#65533;C
!d&#65533;@ 1&#65533;@yn&#65533;F$&#65533;&#65533;&#65533;XQ&#65533;X`&#65533;R&#65533;TE&#65533;S&#65533;&#65533;V&#65533;(&#65533;L&#65533;V&#65533;&#65533;&#65533;&#65533;&#65533;,=&#612;H9&#65533;&#65533;?&#65533;&#1539;&#65533;>&#65533;&#65533;C&#65533;A)B	5&#65533;&#65533;BM$&#65533;F&#65533;&#65533;)|8&#65533;p&#65533;
(` @&#65533;:&#65533;&#65533;&#207;@ZT&#65533;&#65533;9&#65533;=&#65533;&#65533;#7&#65533;&#65533;b&#65533;*&#65533;&#65533;&#65533;&#65533;
 @&#65533;@&#65533;V&#65533;a
3&#65533;#&#65533;;&#65533;c9&#65533;86&#65533;:&#65533;#Z9&#65533;`Vl&#65533;&#65533;;&#65533;&#65533;#Zf&#65533;U&#65533;&#65533;i&#637;&#65533;&#65533;:&#65533;&#205;8&#65533;p&#1486;;&#65533;u&#65533;\w&#65533;&#65533;&#65533;8&#65533;&#65533;&#65533;&#65533;d&#621;&#65533;[:&#65533;&#65533;V&#65533;:&#65533;&#65533;&#1231;<&#65533;P}&#65533;&#65533;vZ&#65533;!67^x&#65533;&#65533;&#65533;&#65533;8&#65533;X&#65533;l&#65533;&#65533;&#65533;8&#65533;U&#65533;cmG&#65533;&#65533;7&#65533;&#65533;&#65533;&#1940;&#65533;&#65533;P&#65533;&#65533;&#65533;&#65533;W&#65533;7f&&#65533;f&#65533;&#65533;&#65533;&#65533;afk9&#65533;l}&#65533;&#65533;d7&#65533;&#65533;w&#65533;l&#65533;e&#65533;&#14323;&#65533;&#65533;elY&#65533;fu&#65533;~&#65533;7&#65533;&#65533;&#65533;&#65533;&#65533;&#65533;&#65533;&#65533;&#65533;5&#65533;(UI&#65533;G&#65533;
&#65533;&#65533;=&#65533;&#65533;&#65533;&#563;%&#1604;'P &#65533;&#1042;L:	&#65533;&#65533;TV1-U&#65533;r&#65533;&#65533;z&#65533; Vr&#34150;jq&#65533;&#65533;3&#65533;&#65533;\J"0&#65533;`@rf$&#65533;M&#65533;|&#1153;&#65533;&#65533;&#65533;XS&#65533;&#65533;&#65533;&#65533;&#65533;@eWj&#65533;&#65533;&#65533;&#65533;&#65533;L4&#1094;j&#65533;&#65533;%#J&#65533;&#65533;&#65533;|rZ&#65533;g&#65533;*&#65533;)&#65533;&#65533;,&#65533;m&#65533;e&#65533;WX1&#65533;vY&#65533;&#65533;I&#65533;&#65533;&#65533;&#65533;N!&#65533;.J2&#65533;d&#65533;D&#65533;&#65533;[z&#65533;E&#65533;&#65533;z"&#65533;r&#65533;z&#65533;&#65533;S9&#65533;&#65533;&#65533;7h&#65533;&#65533;&#65533;z&#65533; &#65533;Ha&#65533;O5&#65533;A&#65533;_(&#65533;I8&#65533;8&#65533;@Du&#65533;&#65533;C("&#65533;#&#65533;v&#65533;&#65533;h!,Q&#65533;3&#181;A&#65533;&#65533;IS&#65533;$&#65533; &#65533;J+&#65533;&#65533;&#65533;u&#65533;^ k'&#65533;&#65533;&#65533;&#65533;&#1029;/~&#65533;&#65533; &#65533;O&#65533;/j&#65533;<X&#65533;&#65533;&#65533;&#65533;D'8&#65533;	K\H"&#65533;&#65533;$.&#65533;QB;&#65533;&#65533;D]&#65533;#&#65533;I<&#65533;DCb&#1104;Z&#65533;6&#65533;T&#65533;F9J&#65533;&#65533;&#65533;HE2&#65533; .&#1544;&#65533;md:&#65533;X t&#1329;&#65533;&#65533;C&#65533;,Z&#65533;Y0&#390;&#65533;3$~vE&#65533;}&#65533;L&#65533;&#65533;Nt&#65533;?&#65533;&#65533;@&#65533;^4&#65533;:&#65533;8Z#&#65533;&#65533;&#65533;B&#65533;&#65533;H`&#65533;&#65533; $ 8&#65533;\ 5&#65533;a&#65533;
D&#65533;QL;&#65533;!&#65533;{&#65533;C1&#65533;DJ@&#65533;![(BD&#65533;&#65533;`&#65533;&#65533;&#65533;P;&#65533;)^&#1290;C&#65533;&#65533;hI+`%&#65533;&#65533;&#65533;&#65533;/&#65533;&#65533;S&#65533;&#65533;&#65533;&#65533;&#1389;{&#65533;&#65533;Z&#65533;C9&#65533;&&#65533;{&#65533;&#65533;H&#65533;&#65533;&#65533;&#65533;9&#65533;&#65533;&#65533;[w&#65533;&#65533;&#65533;&#65533;<(Y&#65533;Z&#65533;&#65533;u.<&#65533;&#65533;Z&#65533;&#65533;&#65533; &#65533;&#65533;7&#65533;&#65533;&#65533;gI&#65533;&#65533;Oy&#65533;&#65533;ph&#65533;&#65533;`&#65533;6&#65533;&#65533;&#65533;&#65533;Ma&#65533;&#65533;&#65533;g&#65533;D)JC&#65533;S&#65533;&#65533;&#65533; jPq&#65533;/&#65533;F&#65533;jE&#1257;&#65533;&#65533;V&#65533;y&#65533;&#65533;&#65533;8-&#65533;Q&#1493;&#65533;e)&#65533;*&#65533;jV&#46449;5&#65533;7r"&#65533;6:%nr3&#65533;R q&#65533;G<	&#65533;&#65533;D'4&#65533;Mp&#65533;&#65533;H&#65533;i&#65533;&#65533;?}&#65533;A&#65533;AbC&#65533;&#65533;&#65533;&#65533;pJ-p&#65533;&#65533;&#1890;&#65533;Z"I&#65533;!&#65533;&#65533;&#65533;&#65533;&#65533;&#65533;&#65533;&#65533;&#65533;X&#65533;r&#65533;Y&#65533;k&#65533;b&#65533;W&#65533;"&#65533;&#65533;K&#65533;d &#65533;&#65533;&#792;&#65533;&#65533;&#65533;&#65533;&#65533;#<&#65533;&#65533;&#65533;yE,(W%X&#65533;bMRI&#65533;z&#65533;&#65533;Z0r&#65533;NeX&#65533;U&#65533;&#65533;u&#65533;&#65533;&#283;AD0&#65533;6&#65533;	&#65533;^'
&#417;&#65533;"H&#65533;&#65533;L^&#65533;&#65533;&#65533;&#65533;L&#65533;&#65533;&#65533;&#65533;&#65533;&#65533;&#65533;&#65533;/&#65533;	 Q
&#65533;&#65533;P&#65533;<)&#65533;N&#65533;&#65533;&#65533;&#65533;&&#65533;&#65533;  #&#65533;&#65533;&#1824;r8&#65533;a	&#65533;&B =7&#1809;Y&#65533;&#65533;BK`&#65533;'&#65533;&#65533;&#65533;iv"&#65533;R&#65533;'!&#65533;e&#532;&#65533;&#65533;&#65533;&#65533;v=&#995;&#65533;.&#65533;&#459;Q&#65533;0&#65533;&#65533;0&#65533;&#65533;[L&#65533;|&#65533;4a&#65533;i1&#65533;_!&#65533;eq&#529;&#65533;%&#65533;hA)&#38221;&#65533;n&#65533;
_&#65533;&#65533;&#65533;q&#65533;("&#65533;&#65533;&#65533;&#65533;'x&#65533;V &#65533;,&#65533;&#65533;.P&#65533;
R&#148559;T&#65533;$&#65533;&#65533;&#65533;&#65533;&#65533;+&#65533;=&#65533;'6&#1608;C&#65533;&#65533;&#65533;&#65533;0&#65533;&#65533;c
&#65533;G&#65533;&#65533;&#65533;2#&#65533;&#65533;&#65533;|&#65533;&#65533;&#65533;&#65533;&#65533;&#65533;Rx&#65533;"&#65533;`A&#65533;&#65533;C&#65533;47B&#65533;nz&#65533;^&#65533;P&#65533;"&#65533;z&#65533;&#65533;&#128;*H&#65533;	Mh&#65533;&#65533;0&#65533;R&#65533;!t&#65533;X&#65533;&#65533;&#23463;&#65533;Le&#866;&#65533;&#65533;&#65533;e-&#65533;*&#65533;&#65533;+E&#65533;&#732;&#65533;&#65533;&#65533;~&#65533;,+g&#700;&#65533;S&#65533;*&#65533;j&#1518;&#250;b&n&#65533;&#65533;&#65533;&#65533;&#65533;C&#65533;@&#65533;/W&#65533;&#65533;&#65533;OS&#1531;&#65533;z&#65533;&#65533;&#65533;&#65533;&#65533;HU&#65533;>wvU&#65533;I&#65533;i8&#65533;&#65533;&#1030;&#65533;&#65533;&#65533;&#65533;F&#65533;&#65533;&#65533;5o&#65533;[&#65533;c*&#65533;&#65533;&#65533;&#65533;&#65533;C&#65533;&#65533;&#65533;&#65533;&#443;&#65533;&#65533;&#65533;&#65533;0&#65533;&#65533;&#65533;S&#65533;o&#65533;&#65533;&#65533;&#65533;8&#65533;i&#65533;df&#65533;m&#65533;&#65533;&#65533;&#65533;&#65533;&#65533;&#65533;"&#65533;&#65533;&#65533;B&#65533;#&#65533;&#65533;&#65533;&#65533;-b&#65533; &#65533;'&#65533;&#137;&#65533;Eqd&#65533;(&#65533;ND]&#42816;lP&#65533;&#65533;&#65533;!Y&#65533;&#65533;k&#65533;]("&#65533;&#65533;,bD]1&F/Xw^&#65533;&#65533;&#65533;&#65533;&#65533;kl&#65533;[&#65533;&#65533;B+W	SxVS&#65533;&#65533;&#65533;W4&#65533;&#65533;|vK&&#65533;<$&#65533;&#65533;(\&#65533;l&#65533;&#65533;X&#65533;&#65533;8&#65533;E&#65533;V&#65533;
&#65533;-.<&#65533;&#65533;&#65533;&#65533;&#65533;&#65533;ET&#452;#&#65533;&#65533;$.&#65533;7&#65533;+&#65533;X&#65533;X&#65533;&#65533;B&#65533;&#65533;&#65533;<)\S&#65533;+rb&#65533;&#65533;&#65533;( w&#65533;&#65533;&#65533;&#65533;&#65533;&&#65533;&#65533;&#65533;&#65533;v&#65533;P\Al
N\&#65533;&#65533;&#65533; r&#65533;S&#65533;&#65533;g&#65533;jCsH&#65533;&#65533;,&#65533;j&#65533;,&#65533;&#65533;.f&#65533;&#65533;&#65533;&#65533;k&#65533;&#65533;	&#65533;M9TLH&#65533;Z&#65533;&#65533;&#65533;}1&#65533;&#523;&#65533;&#65533;&#65533;_x&#65533;&#65533;&#65533;1&#65533;&#65533;&#65533;@:2&#65533;/&#65533;HHH`&#65533;a2?G&#65533; &#65533;&#65533; &#65533;@&#65533;&#65533; &#65533;&#65533;&#65533;&#65533;&#65533;L&#65533;/A&#65533;&#65533;&#65533;&#65533;&#65533;&#65533;S`Z&#65533;&#65533;\&#65533;&#65533;%_&#65533;&#65533;X&#65533;&#65533;HG&#65533;Hb
&#65533;z&#65533;&#65533;&#65533;&#65533;8$YHP&#65533;&#65533;HP"&#65533;<q&#65533;&#65533;!&#65533;bRc&#65533;AX&#65533;&#65533;Uq+A&#65533;>	?8&#65533; H&#65533;&#65533;&#65533;
&#65533;&#65533;
&#65533; &#65533;/X98&#65533;>&#65533;U&#65533;&#65533;Z&#65533;h&#65533;7<`&=%>&#515;n&#65533;&#65533;:P&#65533;?&#65533;'&#65533;z9&#65533;&#65533;'8`5P&#65533;&#65533;n&#65533;&#65533;vR&#65533;&#65533;&#65533;8}&#65533;'tj5;&#65533;&#65533;sC8&#65533;I8&#65533;S8&#65533;s;p&#65533;rc&#65533;h&#65533;&#65533;&#65533;;&#65533;f&#65533;(S&#65533;&#65533;7&#65533;xY7&#65533;&#65533;&#65533;&#65533;B&#65533;&#65533;'[D8v&#65533;&#65533;~[&#65533;&#65533;&#65533;7&#65533;)bT86H&#65533;488Q,Ff,&#390;;8|F&#65533;&#65533;&#394;&#65533;e&#65533;P\8l|F&#65533;q9&#65533;	&#65533;&#65533;&#1127;{&#65533;k&#65533;F&#65533;+Gf\u(&#65533;RG&#65533;jFm&#65533;)&#65533;y50&#65533;&#65533;K&#65533;&#65533;!P"%ECG8=&#65533;3>N&#573;&#65533; &#65533;&#65533;&#1775;P`&#65533;&#65533;&#65533;:O&#1579;&#65533;:&#65533;&#65533;T&#65533;-&#848;A&#65533;"&#65533;&#65533;!r&#65533;_8&#65533;&#65533;,"&#1733;&#65533;
_&#65533;&#65533;	&#65533;&#65533;h&#65533;&#177;&#65533;&#51269;&#65533;X&#65533;&#65533;`&#65533;&#65533;[&#65533;&#65533;hI&#65533;!&#65533;&#65533;&#521;&#65533; &#65533;&#65533;&#65533;W(&#65533;&#65533;0&#65533;c=[@&#65533;&#65533;d&#569;&#65533;&#65533;p&#1657;&#65533;N&#65533;$4j@&#65533;&#65533;QH&#65533;L&#65533;&#65533;:(i&#65533;&#65533;@&#65533;*&#65533;&#65533;&#65533;&#65533;&#65533;&#65533;I{HN&#65533;&#65533;K&#65533;+&#65533;&#65533;&#65533;&#65533;&#65533;&#65533;&#65533;&#65533;X$N&#65533;&#65533;&#65533;&#764;P:&#65533;"&#65533;&#65533; &#65533;&#65533;Jh&#65533;|&#65533;&#65533;
&#65533;
&#65533;
&#65533;&#65533;&#65533;&#65533;&#65533;&#65533;J&#65533;2&#65533;&#1568;&#65533;T&#65533;&#65533;&#65533;<&#65533;&#65533;&#65533;&#65533;&#65533;&#1276;&#65533;@&#65533;&#65533;	C&#65533;&#65533;;&#750;&#65533;&#65533;d&#882;;&#65533;<&#65533;&#65533;x[&#65533;&#65533;0&#65533;&#65533;N&#65533;&#65533;J&#65533;&#65533;Gh&#65533;&#65533;s&#65533;&#65533;T#E&#65533;? &#65533;&#65533;E&#65533;:A&#65533;B?&#65533;Ub4F[B&#65533;#&#65533;C&#65533;j=&#65533;Sa&#65533;I&#65533;QP&#65533;SW&#65533;&#65533;&#65533;C	&#65533;0	&#802;U8&#65533;SK&#65533;B&#65533;X&#65533;&#65533;&#1052;&#65533; _&#65533;&#65533;Yh&#65533;R@&#65533;L&#65533;X
3e*&#65533;<%$4U&#65533;?&#65533;2A)&#65533;<`&#65533;.P &#65533;&#65533; &#65533;(8&#65533;Xd()&#65533;&#65533;Vs&#65533;WA&#65533;<d&#65533;}&#65533;=&#65533;Wk&#65533;~&#65533;&#65533;&#65533;'&#65533;r&#65533;&#65533;i&#65533;{9&#65533;384X&#65533;&#65533;&#65533;&#65533;
&#270;&#65533;O&#1833;&#65533;Z&#65533;&#65533;v)&#65533;9&#65533;5h5H&#65533;z&#387;&#65533;&#65533;&#65533;j&#65533;9`(@t&#65533;&#65533;&#65533;(&#65533;&#65533;'~&#65533;(V&#65533;D0&#65533;&#65533;t&#65533;E&#65533;&#65533;[,EL&#65533;&#65533;z&#1248;&#65533;G5US&#65533;&#65533;&#65533;fdFv<&#1170;&#65533;'>&#65533;O&#65533;&#65533;[&#65533;&#1253;&#65533;&#65533;&#65533;&#65533;D?M(n&#65533;7z&#65533;v[?*&#65533;&#65533;EAm&#65533;5@&#65533;&#65533;E&#65533;&#65533;&#65533;f&#65533;&#65533;n&#65533;&#65533;r&#65533;&#65533;{&#65533;&#65533;a&#65533;
&#65533;&#65533;BH4S&#686;H&#65533;&#65533;&#65533;&#65533;&#65533;(:&#65533;&#65533;&#65533;c&#65533;&#65533;b&#65533;+&#65533;&#65533;{&#65533;-q&#65533;`VQ0&#65533;&#65533;&#65533;&#65533;&#65533;](&#65533;&#65533;&#65533;&#65533;&#37201;&#1069936;&#65533;6&#197;&#1708;	&#65533;&#1837;UH&#65533;&#65533;y&#65533;&#65533;Y&#65533;&#65533;a&#65533;&#65533;$&#65533;&#65533;&#65533;I&#65533;&#65533;&#65533;&#65533;&#65533;&#65533;"&#65533;&#65533;y&#65533;&#153;&#65533;&#65533;[&#65533;&#36956;&#65533;&#65533;&#65533;	&#65533;*&#65533;&#65533;(&#65533;&#65533;&#65533;M&#65533;&#65533;R&#593;&#65533;&#65533;&#65533;&#65533;&#65533;&#65533;/&#65533;,&#65533;UZ(1&#65533;&#65533;&#65533;&#1922;&#65533;&#65533;s&#65533;&#65533;&#65533;W&#65533;&#65533;U+&#65533;&#65533;&#65533;uH&#65533;+&#65533;&#65533;&#65533;&#65533;|LH&#1616;&#65533;&#65533;&#65533;&#1035;L&#516;&#65533;&#65533;:&#65533;&#65533;&#65533;&#65533;&#65533;F&#65533; "sL4&#65533;"@&#65533;&#65533;&#65533;&#65533;$&#65533;&#65533;&#65533;&#65533;E&#65533;&#65533;E &#65533;T?&#65533;&#65533;+&#65533;C&#65533;&#65533;&#65533;;&#65533;a&#65533;tX&#65533;&#65533;&#65533;&#65533;@g&#65533;&#65533;<&#65533;&#65533;&#65533;&#65533;&#65533;&#561;5&#65533;&#65533;z&#65533;&#65533;M&#65533;L&#65533;d&#65533;$&#65533;Q}&#65533; &#65533;P+T&#65533;!&#65533;@&#65533;&#65533;&#65533;&#65533;&#65533;&#65533;rY&#65533;&#65533;!&#65533;&#65533;@  &#65533;&#65533;=J&#65533;&#1006;&#65533;&#65533;&#65533;&#65533;$RO&#65533;&#65533;&#65533;Zp&#65533;`&#2010;OI&#65533;O^&#65533;&#975;;&#65533;|&#65533;&#65533;p&#65533;L8&#65533;D &#65533;"&#65533;&#65533;;q&#65533;>&#65533;&#65533;&#65533;&#65533;A*D&#65533;9&#65533;!)]$&#1603;7&#65533;&#65533;&#65533;&#65533;&#65533;%&#65533;6&#65533;-u5y&#65533;&#65533;M&#65533;}&#65533;!e&#65533;uc79&#65533;T3P&#65533;)G&#65533;]Dl&#65533;3(&#65533;28 ]Rn&#65533;"&#65533;)$&#65533;)[|&#65533;&#65533;&#65533;&#65533;2@&#65533;40&#65533;&#65533;m&#65533;&#38761;5&#1368;6H(gIwrE<D&#65533;&#65533;&#65533;E<X:x&#65533;r&#65533;3E&#65533;&#65533;)O$&#65533;&#65533;"&#65533;&#65533;&#65533;a&#65533;&#65533;\&#65533;F;u8^&#65533;&#65533;&#65533;S8&#65533;T&#65533;&#65533;E&#65533;&#65533;6&#65533;Q5U&#65533;&#65533;+_&#65533;&#65533;Wx*E=&#65533;&#65533;@<&#65533;&#65533;&#1320;&#65533;&#65533;.&#65533;583@&#65533;&#65533;&#65533;G&#54633;&#65533;q)&#65533;&#40422;&#65533;'P=&#65533;&#65533;3&#65533;&#65533;c#&#65533;X&#65533;!&#65533;&#65533;:Q&#65533;-&#65533;@&#65533;&#65533;:&#65533;H&#65533;&#547;sUQ&#572;&#65533;&#65533;&#1550;&#65533;&#65533;&#65533;&#65533;k	&#65533;&#65533;?0^&#65533;#&#65533;&#65533;&#65533;&#65533;&#65533;&#65533;=&#65533;&#65533;;/&#65533;&#65533;&#65533;&#65533;]&#65533;&#65533;&#65533;;&#65533;&#65533;&#65533;&#65533;&#65533;&#65533;I&#65533;<&#65533;&#65533;8/&#65533;#&#65533;&#65533;2&#65533;&#65533; &#65533;&#65533;&#813;&#65533;&#65533;	&#65533;H 7&#65533;&#65533;	&#65533;{&#65533;&#65533;h&#65533;&#65533;V&#706;
&#65533;&#65533;!&#65533;)&#65533;&#65533;&#65533;Ez&#65533;&#260;&#65533;&#1891;.&#65533;&#65533;T&#65533;&#65533;MpKL&#65533;&#65533;&#65533;eMBy%F &#65533;&#65533;&#65533;M![&#65533;</&#65533;&#65533;&#65533;&#65533;&#65533;&#65533;:&#65533;&#65533;.&#65533;[&#65533;&#65533;	&#65533;B&#65533;&#65533;&#65533;&#65533;BaJ&#1552;M&#65533;=&#65533;&#65533;&#65533;@
&#65533;&#65533;&#65533;&#65533;@&#65533;&#893297;[&#65533;&#65533;{,#&#65533;j&#65533;&#65533;p&#65533;&#65533;&#65533;=&#65533;&#65533;O&#65533;&#65533;4Jf&#65533;&#65533;&#65533;R&#65533;&#65533;t[A&#65533;&#65533;S[5&#65533;&#65533;&#65533;&#65533;D4&#65533;=h&#65533;&#65533;&#65533;:&\I&#65533;P&#65533;&#65533;&#65533;Y&#65533;&#65533;&#65533;&#65533;&#1288;&#745;&#65533;2a1H&#65533;&#65533;!&#65533;&#65533;*&#65533;&#65533;&#65533;&#65533;q&#65533;&#65533;&#65533;&#65533;&#65533;E &#65533;P&#65533;&#65533;PR=@&#65533;;htj(;T&#65533;=I&#65533;&#65533;%?&#65533;5&#65533;)&#65533;1@&#65533;&#65533;&#65533;;H&#65533;p&#65533;&#65533;&#65533;&#65533;&#65533;o&#65533;&#65533;&#65533;&#65533;&#65533;x&#65533;&#65533;7&#65533;T)&#65533;R6&#65533;d&#65533;)&#65533;&#1176;&#65533;&#65533;&#65533;&#65533;&#1369;h&#65533;J&#65533;^&#65533;&#65533;x96@&#65533;U&#65533;20&#65533;&#65533;abl85&#65533;&#65533;3H&#65533;&#65533;&#65533;7aDEXTEe&#65533;SY&#65533;&#65533;&#65533;&#65533;E&#65533;&#1623;&#65533;&#65533;&#65533;&#65533;qFvdE&#65533;&#65533;&#348;&#65533;F&#65533;&#1232;&#65533;&#65533;&#65533;uq&#411;&#65533;&#65533;8j&#426;1k&#65533;
&#65533;oL&#65533;&#43894;&#65533;ba&#65533;&#65533;&#65533;"&#65533;x&#65533;&#65533;&#342;&#65533;j&#65533;s&#65533;T&#65533;6&#65533;KeD&#65533;~G&#65533;&#65533;jv&#65533;&#65533;&#65533;&#65533;&#65533;&#65533;h&#65533;&#65533; I&#65533;&#65533;#&#65533;yK&#65533;&#65533;&#65533;<:,&#65533;;&#65533;{&#65533;"&#162;b&#65533;$&#65533;&#65533;&#65533;	&#65533;&#65533;=Q&#65533;&#459;&#65533;&#65533;b&#65533;\&#65533;&#65533;\&#65533;1&#65533;<&#65533;]&#65533;&#65533;X&#65533;&#65533;J&#65533;&#65533;&#65533;&#65533;&#65533;&#65533;&#65533;&#65533;&#65533;&#65533;&#65533;&#65533;@&#65533;8W&#65533;n&#65533;F&#65533; &#65533;&#65533;&#65533;&#65533;&#65533;&#65533;&#65533;W&#65533;&#65533;&#65533;&#329;,&#65533;M&#65533;Mc&#65533;&#65533;&#65533;-&#65533;Gh2&#65533;&#1611;&#65533;&#65533;&#65533;&#65533;N&#65533;o/&#65533;`H+&#65533;W&#65533;,9&#65533;T&#65533;&#65533;K&#65533;&#65533;&#65533;&#65533;&#65533;I&#65533;
r&#65533;@a&#65533;&#65533;!&#65533;e9&#65533;E&#65533;&#65533;'&#18678;"&#65533;&#65533;&#65533;&#65533;|&#65533;&#65533;&#65533;&#65533;&#65533;&#65533;-&#65533;&#65533;hBa&#65533;"&#65533;j&#65533;!&#65533;I&#65533;&#65533;l1&#65533;&#65533;&#65533;&#65533;@1IJ
&#65533;&#65533;&#65533;&#65533;"&#65533;1&#65533; &#880;&#65533;T&#65533;&#65533;S&#65533;&#65533;K&#65533;&#65533;&#65533;>:&#65533;&#65533;g&#65533;&#65533;#	%=Q&#65533;#S&#65533;]&#65533;&#65533;4&#65533;T&#65533;#&#65533;&#65533;$qJ&#1028;P@&#65533;W@&#65533;&#65533;&#1285;u&&#65533;&#65533; &#65533;&#65533;HJ&#65533;&#65533;&#224;&#1431;H&#65533;&#65533;(&#65533;&#1732;Kx&#65533;C&#65533;>&#65533;&#65533;&#65533;QWA&#1051;n&#65533;y&#65533;&#65533;l&#65533;&#65533;;?&#65533;>AP?&#65533;4@n&#65533;&#65533;9`)Fl&#65533;6&#65533;&#65533;{&#65533;(y&#65533;q&#65533;u&#65533;ht&#65533;&#65533;&#65533;&#1922;&#65533;&#65533;&#65533;&#65533;&#65533;&#65533;&#1116;&#65533;`$_|c_c&#65533;Rp&#65533;4p&#65533;(-wd)&#65533;&#65533;9&#65533;&#65533;.&#65533;&#65533;&#65533;8FTF&#65533;q&#65533;w&#65533;)&#65533;9)i&#65533;Y<S&#65533;s_V&#65533;&#65533;fG`&#18026;a9&#65533;S&#65533;&#65533;&#65533;D&#65533;&#65533;`&#65533;&#65533;s_$&#65533;ZdSh#&#65533;&#65533;zk?D&#1262;6}B&#65533;&#65533;!l&#65533;&#65533;E&#65533;&#65533;&#65533;&#65533;&#65533;&#65533;&#65533;&#65533;&#65533;j&#65533;{&#1496;&#65533;&#65533;kG&#65533;TMe&#65533;r&#65533;`&#65533;m7p&#65533;	E&#65533;&#65533;~.b%!&#65533;G&#65533;3V'o&#65533;`&#65533;S&#65533;&#1778;&#65533;&#65533;y/&#65533;&#1149;^&#65533;=&#65533;i&#65533;&#65533;:&#65533;&#65533;&#1642;&#65533;&#65533;&#65533;?&#65533;@;&#65533;&#65533;&#909;&#65533;&#65533;!&#65533;&#65533;&#65533;&#65533;&#65533;&#65533;@{&#65533;&#65533;&#65533;&#1053;&#65533; &#65533;&#65533;&#65533;P&#65533;&#65533;2Jm.O.(&#65533;&#65533;&#65533;T&#65533;&#65533;@&#65533;4&#65533;&#65533;&#65533;&#65533;&#65533;&#65533;&#65533;|J&#65533;&#24728;&#65533;-&#65533;&#65533;.&#65533;&#65533;`&#573;&#65533;&#65533;&#65533;&#65533;&#65533;*&#1711;V&#354;&#65533;&#65533;9q#&#65533;&#1315;I{&#65533;&#65533;&#65533;&#65533;&#65533;&#65533;"9&#65533;$?'&#65533;Q4$&#65533;&#65533;>%&#1063;dK&#65533;!]> &#65533;:H&#65533;Q&#65533;Pa&#65533;H&#65533;&#65533;&#65533;&#65533;w&#65533;R&#65533;HJ&#65533;&#65533;o&#65533;&#65533;&#65533;	&#65533;&#65533;&#12814;&#65533;Y&#65533;&#65533;&#65533;&#65533;PM"[:JL	&#657;&#65533;&#65533;j[904]<&#65533;&#65533;-&#65533;&#65533;/&#65533;'TAY&#65533;A7&#65533;T&#65533;&#65533;ToP2~RX&#65533;&#65533;u&#65533;_&#65533;n&#65533;6L&#65533;.[kAt(&#65533;&#65533;,W&#65533;.&#65533;&#65533;&#65533;!.]&#65533;&#65533;&#65533;&#65533;%",T&#65533;H&#65533;&#65533;&#65533;i&#1252;E&#65533;&#65533;&#65533;&#627;g&#65533;:u&#65533;&#65533;&#65533;&#65533;&#65533;O&#65533;=x&#65533;y3&#65533;&#65533;;w&#65533;&#1596;&#65533;G&&#65533;&#65533;3s&#65533;&#65533;cg&#65533;6l&#65533;&#65533;&#65533;&#65533;&#65533;4f&#804;&#65533;S&#462;&#65533;;v&#65533;.&#65533;C&#65533;&#65533;Y:s&#65533;&#273;C&#65533;&#65533;9m&#65533;&#65533;Y&#65533;.7n&#65533;&#65533;e&#65533;f&#65533;&#65533;o&#65533;&#641;&#65533;&#65533;&#65533;U5g&#65533;B6s&#65533;q&#65533;&#65533;`&#65533;&#65533;&#65533;&#65533;0&#65533;8n&#1892;&#65533;\&#65533;L&#1983;o&#65533;&#65533;y&#65533;/&#65533;&#65533;W_&#65533;~#G&#65533;l&#65533;pg&#65533;>&#65533;&#65533;&#65533;8&#65533;&#65533;&#65533;&#65533;&#65533;4`&#384;&#65533;&#137;k&#65533;N&#65533;8&#65533;&#65533;&#65533;qk&#65533;&#65533;b&#65533;n&#65533;/&#65533;&#65533;&#65533;&#65533;9&#65533;&#65533;&#65533;N:&#65533;5&#65533;=[&#65533;;_7V&#65533;?&#65533;f.&#65533;<y&#65533;&#1405;&#65533;=c&#65533;X&#65533;&#65533;1&#65533;&#65533;&#65533;&#65533;&#65533;&#65533;&#65533;&#65533;&#65533;j&#65533;m&#65533;b&#65533;%&#65533;&#65533;eB"&#65533;(&#65533;!&#65533;&#65533;"!&#65533;r&#518;&#65533;8I&&#65533;&#65533;rJ)&#65533;&#65533;&#65533;
F&#65533;&#65533;
&#65533;*&#65533;&#65533;&#65533;
+&#65533;&#65533;B&#65533;&#65533;&#65533;&#65533;&#65533;J&#65533;l&#65533;&#65533;'&#65533;&#65533;&#10450;&#65533;&#65533;&#65533;&#65533;(@~&#65533;I'&#65533;xJ&#65533;&#65533;&#65533;&#65533;J&#65533;&#65533;2-&#65533;&#65533;K/&#65533;&#65533;y.&#65533;4D&#65533;,&#65533;&#65533;&#65533;
,&#65533;&#65533;%+&#65533;&#3619;&#65533;&#65533;&#65533;&#65533;
&#65533;yv)&#731;&#65533;|Y&#65533;,&#65533;&#65533;X&#65533;&#65533;&#65533;&#65533;&#65533;&#65533;&#65533;&#65533;&#65533;&#65533;&#668;Z&#65533;i&#65533;&#65533;&#65533;&#65533;e&#65533;n&#65533;&#65533;J,&#65533;&#65533;&#65533;&#65533;I&#65533;lr	%&#65533;P"&#65533;#&#65533;LR	%&#65533;0r&#65533;!.&#136;&#65533;&#65533;4&#65533;$&#65533;DB&#65533;$&#65533;&#65533;c&#65533;&#65533;&#65533;,;&#65533;y&#65533;&#65533;&#65533;h&#65533;(&#65533;|&#65533;&#65533;&&#65533;db	%&#65533;l&#65533;I&#65533;&#65533;&#65533;dJSf2&#65533;#&#65533;B&#65533; &#65533;&#65533;&#65533;S &#65533;&#65533;&#65533;N&#65533;&#65533; &#65533;B""&#65533;&#65533;&#65533;"&#65533;&#65533;o!&#65533;&#65533;&#65533;S~&#65533;Q&#65533;&#65533;N&#65533;&#65533;!"&#65533;&#65533;!&#65533;&#65533;$&#65533;&#65533;&#65533;&#65533;&#65533;T&#65533;A[s&#65533;&#65533;G&#65533;&#65533;$&#65533;&#65533;#&#65533;h&#65533;(&#65533;&#65533;&#65533;"&#65533;&#65533;&#65533;b&#65533;(&#65533;&#65533;c*&#65533;&#137;,&#65533;|&#65533;&#65533;&#65533;.&#65533;&#65533;K/&#65533;30c&#65533;+&#65533;`&#65533;
)&#65533;&#65533;&#65533;)&#65533;&#65533;&#65533;&#65533;"&#65533;@&#1905;#NG&#65533;&#65533;&#65533;4"&#65533;"&#65533;&#65533;;H &#65533;&#65533;6 &#65533;&#65533;.&#65533;&#65533;&#65533;n&#65533;&#65533;&#65533;}n&#65533;&#14733;n&#65533;c&#65533;&#65533;"&#65533;X&#65533;	(&#65533;&#65533;&#65533;.b&#65533;&#65533;0&#65533;&#65533;2K-&#1890;&#65533;.&#65533;<4K,&#65533;&#65533;JF&#65533;&#786;&#65533;&#65533;&#65533;&#65533;4Q-&#65533;&#65533;b&#65533;&#65533;&#1642;d&#65533;#&#65533;&#65533;&#65533;&#65533;X&#65533;&#65533;q&#65533;&#65533;&#65533;&#65533;t`r&#65533;&#65533;&#65533;c)&#65533;&#65533;&#65533;&#65533;q_Y5vUpNF&#65533;b&#65533;&#65533;Fp&#65533;N^&#65533;&#65533;&#65533;^&#65533;f&#65533;&#65533;;t&#65533;&#65533; &#65533;&#65533;m&#65533;p~&#65533;wX&#65533;&#65533;&#593;Zk&#65533;&#65533;&#65533;g&#65533;&#65533;F&#65533;&#65533;&#65533;&`&#65533;&#65533;&#65533;{w&#65533;G&#65533;?&#65533;&#65533;^&#65533;y'9&#65533;&#65533;&#65533;d&#1056;&#65533;&#65533;\'5&#65533;&#65533;&#65533;&#65533;&#65533;&#65533;&#65533;7W&#65533;Nm&#65533;&#65533;&#65533;>&#65533;A&#65533;&#65533;b &#65533;2B&#65533;&#65533;L&#65533;&#65533;&#65533;t&#65533;;
j&#65533;B&#65533;&#65533;b
&#65533; f&#65533;C;&#65533;@p(x&#65533;&#65533;Q|&#65533;6&#65533;P:_&#13939; &#65533;<o&#65533;&#65533;Bc&#65533;&#65533;&#65533;}l"&#65533;Fc&#65533;&#65533;&#65533;0dC&#65533;&#65533;&#65533;&#65533;U&#454;&#65533;&#65533;&#65533; &#65533;"&#65533;&#65533;
&#65533;(C,"&#65533;&#65533;&#65533;D%xu#&#65533;)jF&#65533;B&#65533;)p&#65533;&#65533;&#65533;,IQ&#65533;&,&#65533;	NP	IK
&#65533;&#65533;&#65533;&#65533;&#65533;&#65533;&#65533;5kJ&#65533;Y&#65533;R&#65533;&#65533;&#65533;&#65533;&#65533;&#65533;&#65533;&#65533;-n9[&#65533;r&#65533;&#65533;(&#65533;
&#65533;&#65533;&#65533;&#65533;xB&#65533;)&#65533;t
T&#65533;&#65533;&#65533;&#1553;&#65533;2Y&#65533;7)nr&#65533;*&#65533;*&#65533;&#65533;>&#65533;&#65533;d&#65533;8E+&#65533;	&#65533;&#65533;&#65533;~$&#65533;&#65533;&#65533;"R&#65533;&#65533;&#65533;&#65533;4'A&#65533;i&#65533;
&#65533;&#65533;&#65533;"f%&#65533;F<b&#65533;h&#65533;&#65533;0&#65533;R&#65533;&#65533;PD{Q1M&#65533;HO&#65533;&#65533;&#65533;&#65533;&#65533;&#65533;*a	MP&#37954;&#65533;&#1172;0&#65533;Dx-}&#65533;_&#65533;&#65533;&#65533;&#65533;=&#65533;N'&#65533;b&#65533;&#65533;t/C(&#65533;&#65533;X&#65533;6&#65533;&#65533;/&#65533;&#65533;&#65533;&#65533;Z&#65533;&#65533;&#65533;EC&#65533;+&#65533;"=&#65533;^&#65533;&#65533;@L&#65533;&#65533;.l&#65533;&#65533;Al3&#65533;&#65533;&#65533;&D&#65533;&#65533;&#65533;2J&#65533;&#65533;)!1&#65533;	P&#65533;b&#65533;&#444;&#65533;%3&#65533;%&#65533;N&#65533;	$&#65533; F0v9Y&#65533;&#65533;'&#65533;%&#65533;L&#65533;n&#65533;J&#65533;#u&#65533;V!&#65533;1Y-&#65533;C&#65533;D&#65533;&#65533;&#65533;&#65533;n|&#65533;C&#65533;&#1686;.A&#65533;&#65533;&#65533;"&#65533;[&#1738;.&#65533;"4|0D991
V&#546;&#65533;&#65533;&#65533;r&#65533;Am&#65533;&#65533;&#65533;&#65533;/r&#65533;R&#65533;&#65533;G/j&#65533;*2eYX&#65533;l"&#65533;&#65533;&#65533;*P&#65533;	P`&#65533;&#65533;&#65533;&#65533;!&#65533;P&#65533;&#65533;\&#65533;y`+ &#65533;&#65533;&#65533;&#65533;&#65533;&#65533;&#1945;MH&#65533;&#65533;P-6&#65533;Cy&#65533;&#65533;&#65533;&#65533;Af&#65533;&#65533;&#1733;&#65533;z&#65533;b0.6&#65533;&#65533;&#65533;-rP)&#65533;&#65533;`&#65533;&#65533;0G&#65533;&#65533;&#65533;Zx&#734;&#65533;d&#65533;>&#65533;U&#65533;[&#65533;H&#65533;&#160;&#65533;xQ&#65533;`x#<&#65533;-`}&#65533;&#65533;&#65533;x&#65533;?&#65533;&#65533;&#65533;&#65533;Q&#65533;V&#65533;K&#65533;&#65533;&#165;uv)&#65533;l&#65533;[
&#65533;*&#65533;&#65533;c>&#65533;*&#65533;&#641;&#65533; &#65533;&#65533;N&#24635;i&#65533;o&#65533;&#65533;9&#65533;=&#65533;)N$&#65533;&#65533;&#65533;&#65533;&#65533;1m+&#65533;&#65533;&#65533;q&#65533;`&#65533;,C&#65533;&#65533;H&#65533;&#1261;&#1548;1|ae &#65533;&#65533;&#65533; &#65533;1|eA%&#65533;&#65533;h&#160;\&#65533;p&#65533;+^&#65533;M48&#65533;&#65533;p1]!\%.u	&#65533;&#65533;&#65533;&#65533;A&#65533;Ltb~,*,&#65533;W&#65533;&#65533;F&#65533;HE&#65533;&#65533;D
l1&#65533;Y&#65533;&#65533;&#65533;'&#65533;&#65533;H&#65533;HA&#65533;V&#65533;&#65533;-$&#65533;(&#65533;y&#358;&#65533;&#65533;=&#65533;q&#65533;&#65533;&#65533;cc&#1129;&#65533;&#65533;&#65533;&#65533;AME&#65533;5&#65533;9&#1608;&#65533;7&#65533;Q&#65533;f!&#65533;X&#65533;bPz&#659;e&#65533;&#65533;RdZ&#65533;y5&#65533;M&#65533;#&#65533;&#65533;F&#65533;f&#65533;/&#138;S&#65533;B&#65533;&#65533;&&#65533;-OK\BZ&#65533;&#65533;&#65533;&#65533;&#65533;95&#65533;&#65533;&#1626;&#65533;&#65533;>GaI&#65533;r}&#65533;&#65533;&#65533;	M@K&#65533;&#65533;D$nE&#65533;i&#65533;&#65533;&#65533;&#1754;R'.&#65533;&#65533;A&#65533;-l&#65533;[&#65533;&#1632;&#65533;&#65533;&#65533;&#65533;A&#65533;&#65533;&#65533;]F&#65533;5&#65533;B&#65533;k&#65533;"WS4&#686;w&#65533;&#65533;&#65533;&#65533;&#65533;&#65533;9&W"{&#65533;h.t<20w|&#65533;P""a&#916;5&#65533;I&#65533;&#10739;2&#65533;*j?r&#65533;&#65533;n&#65533;,-&#65533;&#65533;&#65533;Lg8&#65533;.&#65533;z\5i&#65533;&#65533;%&#65533;0&#65533;v&#65533;D%&#65533;&#65533;&#965;~&#65533;&#65533;&#65533;&#65533;&#65533;&#65533;B&#65533;Yr&#65533;?&#65533;5&#65533;&#65533;P"&#65533;&#65533;Z&#65533;]Rg&#65533;&#65533;6=&#65533;&#65533;&#65533;&#65533;#'B&#65533;&#65533;Vup&#65533;&#65533;E&#65533;&#65533;/&#65533;&#65533;b&#65533;&#65533;&#65533;&#65533;:&#65533;B&#65533;&#65533;&#1683;&#65533;&#65533;&#65533;X&#65533;&#65533;&#65533;I"&#65533;(<&#65533;&#65533;&#1301;&#65533;uz&#65533;	&#65533;&#65533;&#65533;&#65533;&:HA&#65533;loW&#65533;&#65533;&#65533;Ovn&#65533;&#65533;&#65533;&#65533;'8A	M&#65533;&#65533;&#65533;&#65533;1&#65533;%:w@(&#65533;jk&#65533;.o.JaKny&#65533;:V&#65533;9&#65533;u^Q&#65533;h&#65533;do7&#65533;&#65533;&#65533;&#65533;&#1465;E&#65533;&#65533;&#1091;O&#65533;p&#65533;|#&#65533;&#65533;&#65533;&#65533;&#65533;[&#65533;&#65533;&#65533;&#65533;%(6l`U|&#65533;
e1&#65533;[Cp&#65533;&#65533;D&#65533;&#65533;!B^&#65533;k&#65533;5&#65533;a_&#65533;&#65533;P &#6502;+Ot{&#65533;BF*s&#65533;&#65533;&#65533;&#65533;P&#65533;q``&#65533;&#65533;*&#65533;gX&#65533;&#65533;&#65533;&#65533;1&#65533; NQ&#65533;&#65533;&#65533;&#65533;&#65533;}&#65533;h&#65533;&#65533;&#65533;H&#65533;&#65533;F&#65533;&#65533;&#65533;&#65533;&#65533;&#65533;d&#65533;A&#65533;&#65533;&#65533;&#65533;&#65533;&#65533;d`&#65533;	&#65533;c Y&#65533;4&#65533;&#65533;&#65533;&#65533;"H$&#65533;%&#65533;Y&#65533;&#16995;d-&#65533;B&#65533;&#65533;&#65533;&#1170;0K&#525;BZ&#65533;&#65533;ZN&#65533;&#65533;^a+]&#65533;&#65533;D$&#65533;a1V.&#65533;&#65533;&#65533;&#65533;H&#65533;&#65533;A&#65533;&#65533;&#65533;m&#623;Q&#65533;j&#65533;f)&#65533;)&#65533;&#65533;&#65533;&#65533;
]&#65533;:&#65533;&#65533;d)	,&#65533;&#65533; b&#65533;*&#65533;F&#65533;&#1181;&#65533;B'p'`B%`&#65533;&H&#65533;$H&#65533;&#65533;&#65533;Q#DB$L&#65533;P&#65533;=U&#724;&#65533;%&#1626;(h&|&#178;&#65533;T&D$P&#65533;<a&#65533;&#65533;&#65533;[+&#65533;&#65533;&#65533;&#65533;&#65533;PB!&#65533;ZA&#65533;Q&#65533;D&#65533;&#1374;@]k&#1359;&#65533;&#65533; &#65533;M&#65533;qHEL`]&#65533;dH&#65533;lH&#65533;&#65533;-&#65533;&#65533;K&#65533;&#65533;I&#65533;&#65533;qW&#65533;&#65533;1v&#1802;&#65533;&#65533;0h-"#>&#65533;4U&#65533;%X&#65533;$1I&#65533;&#65533;B&#65533;&#65533;&#65533;+&#65533;0&#65533;B.|&#65533;.&#65533;cc&#65533;&#65533;&#65533;@^&#65533;*&#65533;'X&#65533;$dM&NTy&#65533;*2B&#65533;C&#65533;&#1150;&#65533;&#65533;]&#65533;A&#65533;&#65533;Z &#65533;]B&#65533;&#136;&#65533;&#65533;&#836;&#65533;&#65533;&#65533;&#65533;K&#1612;M&#1648;&#65533; ,&#65533;%L&#65533;'U+&#65533;&#65533;/&#65533;B(	&#65533;+(&#65533;&#65533;.0&#65533;H&#65533;,P&#65533;&#65533;d	&#65533;&#65533;)&#65533;&#65533;&#65533;H&#514;&#65533;b&#65533;&#65533;&#65533;&<&#65533; &#65533;&#65533;B&#65533;&#1420;&#65533;V&#65533;}&#65533;Gl&#65533;&#65533;l,Gt&#65533;oY_&#65533;&#65533;&#65533;&#65533;&#65533;&#65533;HA\&#65533;&#65533;&#65533;N&#65533;&#65533;l&#65533;&#65533;	&#65533;&#65533;&#65533;f&#65533;EZ&#65533;&#65533;[T^b&#65533;G&#65533;5&#65533;&#65533;&#65533;W&&#65533;Y&#65533;} &#65533;&#65533;&#65533;l&#65533;&#65533;_0Pm&#65533;V&#65533;Q&#65533;&#65533;&#65533;mT&#65533;^0&#65533;&#65533;Qa&#65533;&#65533;c&#65533;A&#65533;&#65533;X&#65533;yA&#65533;&#65533;a&#65533;\&#65533; &#65533;W&#65533;&#65533;&#65533;!&#65533;&#65533;&#65533;&#65533;h&#65533;Ea,&#65533;v!&#65533;z&#65533;&#65533;&#65533;G&#65533;&#65533;%f&#65533;&#65533;&#65533;&#65533;&#65533;^&#65533;&#65533;cX&#65533;&#65533;f&#65533;&#65533;&#65533;&#65533;hHVg&#65533;&#65533;&&#65533;&#65533;A&#65533;pgw&#65533;d0&#65533;k&#65533;&#65533;&#65533;FWd&#65533;&#65533;&#65533;fG&#65533;&#65533;&#65533;&#65533;L&#65533;A!0$&#65533;&#65533;$d&#65533;'&#65533;.,&#65533;&#1691;&#65533;&#18156;&#65533;&#65533;&#65533;&#1619;&#65533;&#65533;&#65533;a&#65533;&#65533;`&#65533;&#65533;I&#65533;X&#65533;&#65533;&#65533;L!.Jeu&#65533;`&#65533;](&#65533;/&#65533;&#65533;I/&#65533;f&#65533;	FS&#65533;&#65533;*&#65533;&#65533;&#65533;L&#65533;d&#65533;&#65533;&#65533;(&#65533;J&#65533;&#65533;T!&#65533;&#65533;&#65533;&#65533;H&#65533;&#65533;&#540;q&#1675;&#65533;&#65533;1&#65533;&#65533;XN&#65533;&#65533;,&#65533;Z&#65533;&#65533;&#65533;&#65533;&#65533;%&#65533;S&&#65533;$<$h&#65533;>&#65533;D&#65533;&#65533;QI&#65533;I&#65533;&#65533;B(L&#65533;A&#65533;#&#65533;H&#65533;#0&#65533;p&#65533;tb&#65533;a&#65533;%D"&#65533;&#1641;&@&#65533; &#65533;%[&#65533;Z&#65533;&#65533;Q&#1294;j&#65533;&#65533;]&#65533;U&#65533;&#65533;[ p"&#184;&#65533;&#65533;&#65533;&#65533;[S&#65533;&#65533;&#65533;&#65533;JE&#65533;&#764;X&#65533;xY &#65533;&#65533;&#65533;A&#65533;&#65533;^p&#65533;&#65533;&#65533;A &#65533;#T&#65533;&`(#	&#65533;&#65533;&#65533;%Pb&#65533;Ab&#65533;&#65533;&#65533;$&#65533;&#1692;&#65533;&#65533;B&#65533;&#164;&#65533;&#65533;&#65533;R&#65533;&#65533;&#65533;,%a*@!I&#65533;4EB&#65533;&#65533;S&&#65533;&#65533;b#$&#65533;XM#E&#65533;&#65533;A&#65533;&#65533;b\&#65533;m=&#65533;Jz&#65533;&#65533;&#65533;NL&#65533;0ES&#65533;&#1692;d^&#65533;0&#65533;*$&#65533;#&#65533;&#65533;&#65533;,&#65533;a&#65533;&#65533;&#166;&#65533;I0&#65533;&#65533;&#65533;.&#672;&#65533;Q&#65533;x&#65533;&#65533;T&#659; S&#65533;-&#65533;-&#65533;+4h&#65533;Y&#65533;$&#65533;E&#65533;&#65533;&#65533;]&#65533;f&#65533;&#65533;&#65533;l&#65533;8G&#65533;qlP&#65533;&#65533;&#65533;X&#65533;&#65533;($&#65533;&#65533;@&#65533;TA&#65533;&#65533;P&#65533;&#65533;z&#1797; &#65533;z&#65533;iPut&#65533;i&#65533;&#65533;&#65533;!&#65533;m,&#65533;j&#65533;1Q&#65533;M&#65533;&#65533;&#65533;&#65533;U0&#65533;A&#65533;&#65533;&#65533;FP&#65533;A&#65533;&#65533;tV`&#65533;&#65533;&#65533;]&#65533;`&#65533;q^&#65533;{tE&#65533;&#65533;&#65533;&#65533;A&#65533;&#65533;&#65533;]&#65533;&#1388;&#65533;`&#65533;}&#65533;&#65533;OW&#65533; &#65533;&#65533;&#65533;&#65533;&#65533;^&#65533;cxm&#65533;&#65533;D &#65533;$&#65533;yW&#65533;&#65533;P	n&#65533;&#65533;]&#65533;&#1978;&#1894;&#65533;&#65533;&#615;&#65533;&#65533;p&#65533;&#65533;&#65533;&#65533;\dp&#57689;{&#528;&#1119;|&#65533;Z&#65533;&#1550;&#65533;_&#65533; &#65533;2Hp&#65533;&&#437;&#65533;&#65533;_h&#1509;M!tS&#65533;&#65533;&#65533;#&#65533;S&#65533;&#65533;J&#65533;@&#65533;\&#65533;&#65533;&#1625;#&#65533;L&#65533;&#521;&#65533;E!&#65533;&#65533;B-&#65533;'&#65533;&#65533;(Xo&#65533;&#65533;&#65533;&#65533;]&#65533;&#65533;'1&#65533;'&#65533;&#65533;D&#65533;E`AI&#756;,b&#65533;&#65533;&#65533;&#65533;m&#65533;<&#1619;% [&#65533;!K&#65533;&#65533;&#65533;&#65533;&#65533;2%&#65533;&#65533;&#65533;&#65533;x&#65533;&#65533;%&#65533;&#65533;&#65533;NI!Q&#65533;+($H&#65533;5u&#65533;7E>&#65533;&#65533;&#65533;&#65533;&#65533;'&#65533;&#65533;+NB&#65533;&#65533;&#65533;&#1444;&#65533;&#65533;&#65533;J&#65533;&#65533;J%&#65533;dB#&#65533;&#65533;	;&#65533;%0&#65533;&#65533;&#65533;:&#65533;u&#65533;&#65533;n&#65533;V&#65533;&#65533;&#65533;&#65533;V&#65533;AZ#L&#65533;^Z&#65533;GFiH&#65533;h&#65533;&#65533;"Cq)&#65533;! B&#65533;7vl&#65533;L&#65533;L.&#65533;cB"<&#180; 
;&#65533;&#65533;L&#65533;F&#65533;,nB&#65533;("&#65533;&#65533;fM&#65533;&#65533;&#65533;&#65533;1&#65533;&#1215;V&#65533; &#65533;&#65533;4Ub&#65533;T&#65533;#T"&#65533;P&#65533;&#65533;&#65533;&#65533;L&#65533;c&#65533;A&#65533;&#65533;&#65533;0&#65533;}0A&#65533;[0&#65533;R&#65533;&#65533;I&#65533;&#65533;T&#65533;%0&#65533;T#&#65533;&#65533;'&#65533;Be&#65533;&#65533;&#65533;~&#65533;&#65533;B&#65533;,0&#65533;Z&#303;&#65533;Ze&#65533;)&#65533;&#65533;&#65533;B+!&#65533;<&#65533;+S&#65533;&#65533;&#65533;L&#65533;&#65533;NE&#65533;5&#1036;m&#65533;&#65533;Pr&#65533;r&#134;i2b&#65533;Er&#65533;AH&#65533;&#65533;U&#65533;&#65533; ,&#65533;&#1540;=&#65533;&#65533;&#65533;g&#65533;u6qp&#65533;&#65533;f&#65533;k&#65533;g&#65533;&#65533;&#65533;g:&#65533;&#65533;9&#65533;&#65533;&#65533;_e&#1838;E&#65533;Wr&#65533;A7&#65533;&#65533;WTXw&#65533;t&#65533;?{AnZFk&#65533;&W&#65533;3{~&#65533;_\&#65533;p&#65533;&#65533;&#65533;s7&#65533;A&#65533;&#65533;&#65533;n^&#65533;&#65533;jH &#65533;}&#65533;&#65533;&#65533;%&#460;Q&#65533;v'a&#65533;&#65533;e@&#65533;&#65533;&#65533;G(Hp&#65533;&#65533;w&#65533;W=&#65533;g&#65533;&#65533;qiAXK&#65533;0A<``A@+&#65533;C#&#65533;q=1&#65533;3kz&#65533;6&#65533;.&#65533;
t7'&#65533;F J&#65533;&#65533;=&#65533;&#65533;v&#65533;H&#65533;M&#65533;&#65533;&#65533;"&#65533;J&#2036;r1&#1705;&#65533;&#65533;&#65533;8&#65533;&#65533;L&#65533;&#65533;&#65533;[ M&#65533;&#65533;&#65533;u&#65533;N&#65533;$&#65533;]	+&#65533;(&#65533;&#65533;$(&#65533;B&#65533;&#65533;&V`&#65533;&&#65533;B)dK&#65533;Z&#1199;&#65533;-W&#644;vZ&#65533;&#65533;2&&#65533;&#65533;>B&#65533;!%&#65533;\&#65533;&#65533;*&#65533;,Y&#943;eZ:5he&#1096;IH&#39945;&#65533;4&#65533;<&#65533;"55&#65533;&#65533;|L&#65533;t&#65533;&#65533;&#65533;&#65533;U!&#65533;W&#65533;&#65533;<$&#65533;L&#65533;&#65533;&#65533;$&d&#65533;fh]O&#65533;h&#65533;$$&#65533;&#65533;p[&#65533;0t&#65533;&#65533;%&#65533;&#65533;w&#16472;q&#65533;&#65533;.E/>E&#65533;]&#65533;pL&#65533;<#T&#65533;&#65533;T&#65533;!4L&#65533;&#65533;A&#65533;&#65533;Z&#65533;&#65533;B1XA\&#65533;x&#65533;&#65533;&#65533;"&#65533;=&#1385;&#65533;H&#11402;&#65533;&#65533;&#65533;#q[&&#65533;&#65533;g&#65533;&#65533;QZ&#65533;&#65533;"J&#65533;&#65533;I&#65533;S&#65533;,&#65533;&#65533;b&#65533;&#65533;n&#65533;&#65533;j&#65533;&#65533;^&#65533;&#65533;&#65533;&#1403;L&#65533;AW&#65533;&#65533;L@&#65533;Y&#65533;EyL&#65533;%F&#65533;F&#65533;[&#65533;oYWx&#65533;&#65533;&#65533;&#65533;&#65533;1&#1687;0&#65533;&#65533;&#65533;B1(&#65533;2&#65533;0&#65533;$&#65533;&#65533;&#65533;&#65533;Z*3&#65533;&#65533;&#65533;b&#65533;`'&#65533;&#65533;&#1044;&#65533;&#65533;(8l&#65533;F&#65533;RO&#65533;&#1217;&#65533;]&#65533;|&#65533;&#65533;&#65533;&#65533;n&#65533; &#65533;&#65533;&#65533;vP&#65533;&#460;&#65533;&#65533;]&#65533;&#65533;d&#65533;.&#65533;&#65533;&#65533;&#65533;&#65533;m=k&#65533;W&#65533;&#65533;l&#65533;.&#65533;&#65533;&#65533;=&#65533;&#65533;W&#65533;&#65533;&#980;&#65533;&#65533;`RzzjlA&#65533;{c&#28851;&#65533;&#65533;&#65533;&#65533;&#65533;3~&#65533;d&#65533;&#65533;wA&#65533;Z&#65533;&#65533;&#65533;&#65533;a,Qzv'x&#65533;&#65533;&#65533;X:oA&#65533;&#65533;&#65533;&#65533;:&#65533;&#65533;k\&#65533;&#65533;dt&#65533;&#65533;9	&#65533;`&#65533;g&#65533;y,&#65533;&#65533;&#65533;'f&#65533;&#65533;Tz&#65533;W:&#65533;b&#65533;&#1786;&#65533;&#65533;{*t"&#65533;l>&#65533;&#65533;W&#65533;}&#65533;7Z&#65533;?gAN&#65533;&#65533;&#65533;&#65533;&#65533;&#65533;&#65533; &#65533;&#65533;?&#65533; &#65533;}&#65533;&#65533;
>&#1093;&#65533;&#65533;&#65533;f&#65533;&#65533;Y&#65533;&#65533;T+4*&#65533;?&#65533;&#65533;vB&#65533;(&#65533;EN^&#319;rv&#65533;&#65533;&#65533;&#65533;&#65533;.I&#65533;XI$&#65533;0%&#65533;Y&#65533;cRb-VM>V&#65533;p&#65533;&#65533;*h&#65533;&#65533;8&#65533;&#65533;g&#65533;)&#65533;Y&#741;&#65533;&#65533;]B%z&#65533;l&#65533;&&#65533;&#65533;Xp%&#65533; &#65533;	&#65533;&#65533;<&#65533;&#65533;HP
R&#65533;
5E&#65533;#F&#65533;j&#65533;&#65533;&#65533;&#65533;1&#65533;&#65533;&#65533;&#65533;&#65533;&#65533;(&#65533;&#317;|L&#65533;8&#65533;"&#65533;K&#65533;-B8M&#65533;&#65533;i&#65533;&#65533;q$	&#65533;&#65533;&#65533;!&#65533;&#65533;XJ&#65533;Xx&#65533;W[P&#65533;l&#65533;&#65533;|&#65533; &#65533;D&#65533;d&#65533;&#65533;&#65533;T&#65533;&#65533;.&#65533;&#65533;H&#65533;v&#65533;&#65533;4&#65533;&#65533;HD&#65533;l&#65533;&#65533;BqLhX&#65533;&#65533;B71B8&#65533;&#65533;#&#418;5&#65533;"&#65533;&#65533;&#65533;;&#1705;&#65533;(&#65533;T&#65533;&#65533;&#65533;R&#65533;&#65533;&#65533;&#65533;)&#65533;&#65533;&#65533;&#65533;&#65533;&#65533;1&#65533;9B&#65533;{&#65533;&#1468;&#65533;&#65533;&#65533;&#65533;l`s&#65533;&#65533;G&#65533;&#65533;&#65533;Ed
fb&#65533;&#65533;_p&#65533;&#65533;&#65533;&#65533;R&#65533;&#65533;|>% U&#65533;]D`M&#65533;,&#65533;&#65533;184&#65533;B&#65533;&#65533;&#65533;&#65533;&#65533;&#495;*	&#65533;YN&#65533;(&#65533;&#65533;V&#65533;%	,&#65533;'@&#65533; &#65533;A&#65533;+ &#65533; &#65533;y&#65533;&#1289;&#65533;&#65533;L5d&#65533;&#65533;1c&#65533;8n&#65533;T&#65533;h&#65533;MF6m&#65533;&#65533;&#65533;&#65533;g&#65533;&#65533;&#65533;|&#65533;&#65533;&#65533;3'&#65533;&#65533;7e&#65533;H&#65533;"e5k&#1044;&#65533;y'N43-&#65533;9&#65533;&#65533;fB5gl>4S&#65533;&#65533;&#65533;&#1492;	&#14667;1E&#65533;&#65533;Q&#65533;+&#65533;/\&#65533;tCL.^&#65533;e&#65533;&#65533;C&#65533;\&#65533;&#65533;!&#65533;k&#1321;F&#65533;&#65533;&#65533;yf&#859;8n&#900;&#65533;&#65533;i&#65533;&#65533;&#65533;&#65533;y&#65533;&#65533;&#65533;q&#65533;&#65533;&#774;fN&#65533;G&#65533;&#65533;&#65533;&#65533;&R5&#65533;&#65533;&#65533;E&#65533;f&#65533;P&#65533;&#65533;&#65533;&#1123;&#65533;&#65533;&#65533;H&#65533;v&#65533;&#65533;&#65533;&#65533;&#65533;&#7425;&#65533;&#65533;b&#65533;G^&#65533;&#65533;6p&#65533;&#65533;&#65533;&#65533;&#1433;X-f&#65533;&#65533;&#65533;&#65533;.[&#65533;&#65533;I&#65533;&#65533;@q&#65533;>cF&#65533;3x&#65533;+u&#65533;N&#65533;&#65533;{&#65533;&#65533;?&#65533;
&#65533;/t(Q~E&#65533;&#65533;/rDIOD9EVZ9&#65533;Wb&#65533;&#65533;&#341;UR1&#65533;QB%&#65533;PF!%K9%tB	)$eP:&#65533;O8&#65533;&#65533;1&#1092;O@eI1TRqE&#65533;Zn&#65533;&#342;YbY0&#65533;!&#65533;&#65533;[a&#65533;Q>&#65533;&#65533;&#65533;TrD&#65533;@o&#65533;2&#65533;TN!&#65533;M.&#65533;&#65533;Fi&#65533;LF&#65533;[$KZ&#65533;$FP&#65533;&#65533;&#65533;&#65533;&#65533;&#65533;R&#65533;&#65533;B&#65533;&#65533;r&#65533;RF	&#65533;3&#65533;&#65533;&#65533;BU&#1234;J.&#65533;&#65533;C&#65533;D&#65533;M>!&#65533;U&#65533;LeN"9d&#65533;A&#65533;&#65533;BD&#65533;B&#65533;&#65533;M8&#65533;$C@;&#65533;&#65533;VCI&#65533;&#65533;N8&#65533;D&#1635;9&#65533;%8&#65533; N&#65533;8&#65533;}Yd&#5667;;&#65533;&#206;&#65533;&#65533;&#515;&#65533;?&#65533;&#65533;&#65533;;&#65533;c<&#65533;\?&#65533;&#65533;&#65533;?&#65533;&#65533;C&#65533;O1&#65533;A&#65533;&#65533;>@&#65533;c&#65533;/&#65533;&#65533;
(&#65533;&#65533;"&#65533;&#65533;&#65533;&#138;*&#65533;&#65533;&#65533;(&#65533;X#&#65533;AAd&#65533;G(&#65533;&#65533;PJ&&#65533;I&&#65533;&#65533;I}&#65533;&#65533;F5&#65533;d&#65533;A}q&#65533;8&#65533;DeK&#65533;DeeS&#65533;&#65533;&#65533;bH&#65533;&#65533;fHa&#65533;&#65533;&#65533;&#65533;D)&#65533;&#65533;@&#65533;&#65533;&#13245;&#65533;x&#65533;&#65533;<>&#65533;<&#65533;&#65533;X9&#24602;j&#65533;&#65533;}&#65533;"5&#65533; &#65533;&#65533;&#65533;&#65533;g&#65533;&#1678;<&#65533; &#273;L@&#65533;_&#65533;&#65533;q&#65533;&#65533;&#65533;b&#65533;!&_r&#65533;&#65533;H$]9p&#65533;M)&#65533;U&#65533;>&#65533;X&#65533;&#65533;&#341;TJ&#65533;um./Y&#65533;8|&#65533;s&#65533;&#170;&#65533;C&#65533;&#65533;(2 &#65533;&#65533;&#65533;s&#65533;.r&#909;d&#2000;&#65533;<&#65533;&#65533;v&#65533;_&#65533;$&#65533;:&#65533;0#&#65533;%&#65533;&#65533;&#65533;'&#65533; C&#65533;&#2036;#&#65533;1r&#65533;	4&#65533;";s&#65533;p"&#65533;&#65533;&#65533;"K+-&#65533;&#65533;&#65533;&#65533;&#65533;&#988;&#65533;z&#65533;&#65533;&#65533;k&#65533;&#65533;k">&#65533;0&#65533;/&#65533;z&#65533;&#1328;&#65533;k7BK&#65533;&#65533;&#65533;@N7&#1143;&#65533;m0&#65533;*&#65533;|&#65533;EklP&#65533;&#65533;9&#65533;EzI&#65533;&#65533;>&#65533;&#65533;7dd&#65533;yRGh&#609;/&#443;&#65533;c&HA&#65533;|0Y&#65533;j&#65533;&#1462;&#65533;&#524;f~&#65533;&#65533;E&#65533;&#65533;&#65533;&#65533;&#65533;x&#65533;&#65533;D&#65533;5&#65533;.#]#&#65533;D&#65533;&#65533;&#65533;]&#65533;c&#65533;&#65533; &#65533;v&#65533;&#65533;&<4&#65533;&#65533; &#65533;&#65533;&#65533;Nj&#65533;AV&#65533;@<&#65533;&#65533;&#65533;>&#65533;P&#314;&#415;1I&#65533;&#65533;&#65533;),&#65533;&#65533;&#65533;&#65533;!&#65533;q&#65533; (XU&#65533;O&#65533;&#65533;I&#1680;&#65533;&#65533;8&#65533;5&#65533;J&#65533;%&#65533;&#65533;':&#65533;J&#65533;&#65533;&#65533;&#299;&#65533;
&#65533;Q&#65533;Qz-h&#65533; %=&#65533;&#65533;&#65533;&#65533;&#65533;&#65533;RTJ&#65533;+&#65533;&Q&#65533;
&#65533;&#65533;	&#65533;&#65533;&#65533;$n&#65533;&#65533;E(&#65533;&#65533; Z!&#1096;HLR&#65533;&#65533;U&#65533;&#65533;&#65533;O&#65533;EB&#65533;.y&#65533;&#65533;O&#65533;&#655;&#65533;D%&#65533;h(&#65533;9*&#65533;&#65533;&#65533;&#65533;+&#65533;
Rpb&#65533;&#65533; &#65533;&#1582;r&#65533;k&#65533;&#65533;&#65533;&f&#65533;&#65533;?&#65533;&#65533;&#65533;&#1028;%$&#65533;D[r&#65533;&#65533;ar&#65533;&#65533;<0&#65533;Y&#65533;5&#65533;&#65533;,&#65533;z&#65533;&#65533;^$&#1197;o&#65533;&#65533;&#65533;"	5&#65533;	&#1057;	&#65533;x&#65533;&#65533;&#33798;.P&#65533;	}&#65533;&#65533;i&#65533;
&#65533;j&#65533;&#65533;7&#65533;&#65533;!&#65533;ZD&#65533;"&#65533;W&#65533;&#65533;&=&%$&#65533;G&#65533;&#65533;:#&#65533;#&#260;D8LQ&#65533;&#65533;U&#65533;6&#65533;S&#65533;n&#65533;/&#65533;&#65533;#!&#65533;&#65533;&#65533;&#65533;&#65533;Ci$a&#65533;&#65533;~p&#65533;&&#65533;&#65533;5k[&#65533;&#65533;&#65533;&#1318;V&#65533;g=&#65533;&#65533;&#65533;Cm0&#65533;&#65533;~N&#65533;3&#65533;&#65533;&#34823;>&#65533;&#65533;S&#65533;Xa&#65533;&#65533;&#65533; &#65533;.t`&#65533;&#65533;Az,h!&#65533;&#65533;=(&#65533;&#65533;E#g&#65533;&#65533;&#65533;&#65533;&#1323;<&#65533;&#65533;IBn8&#65533;d&#65533;/x&#65533;s&#65533;o~&#65533;A&#65533;&#65533;&#65533;<q&#1066;&#65533;&#65533;&#365;8&#65533;A0s&#65533;&#65533; *&#65533;1&#65533;&#65533;&#65533;`.&#516;9ix&#65533;T&#65533;b&#65533;$&#65533;"&#65533;&#65533;O&#65533;&#65533;&#65533;&#65533;D1n&#65533;w&#65533;v&#65533;&#65533;lF&#65533;&#65533;&#2017;rO&#65533;&#65533;&#65533;t&#65533;)
DL&#65533;c&#65533;
lt&#65533;HV|cZ&#65533;&#65533;F&#65533;&#65533;+&#65533;&#65533;L+&#65533;&#65533; &#1514;r&#526;;'r&#65533;<&#65533;Q &#65533;@&#65533;&#65533;&#65533;&#372;&#65533;5r&#65533;&#65533;>&#272;&#65533;"&#65533;&#65533;&#65533;X%&#65533; tHNEhR&#65533;&#65533;0G6&#65533;Y&#65533;&#65533;&#65533;&#65533;)Ha
[pL&#65533;&#65533;^&#65533;&#65533;Q	k&#65533;&#1500;3&#65533;&#65533;\&#65533;H !&#65533;&#65533;g&#65533; &#65533;~&#65533;&#65533;&#65533;&#65533;&#65533;oc&#65533;&#65533;'&#65533;V&#65533;	r&#65533;%&#65533;$m&#65533;F$&#65533;&#65533;&#65533;T&#65533;	L&#65533;E&#65533;dc&#65533;L&#65533;&#65533;1&#65533;C&#65533;|$+Tq
&#65533;&#65533;BS&#65533;+<&#65533;
;&#65533;&#65533;R *&#65533;('&#65533;E&#65533;]L#	&#65533;1RJ\":&#65533;N!']&#65533;&#65533;N&#65533;z'41CYBd&#65533;DQy	ybB&#65533;TY(,&#65533;&#65533;?&#65533;&#65533;&#65533;&#65533;>&#65533;&#65533;&#65533;xc&#65533;&#65533;&#65533;&#65533;_&#65533;&#65533;E:&#65533;D%&#65533;Z&#65533;&#65533;&#65533;WY&#65533;9B&#65533;&#65533;N/&#65533;&#65533;&#65533;&#65533;D2&#1730;&#65533;A&#305;&#65533;&#65533;&#65533;&#65533;N&#65533;&#65533;\}8 1*r4&#65533;xH(&#65533;&#65533;018&#65533;DP7&#65533;&#1028;*h&#65533;+\&#514;&#65533;&#65533;&#65533;$4Ah&#65533;&#65533;&#65533;&#6105;EB,}%Ke&#65533;&#65533;B],&#65533;&#65533;&#65533;n&#65533;G(&#65533;&#65533;q%&#65533;&#1764;!&#65533;&#65533;v&#65533;&#65533;/G&#65533;WN&#65533;&#65533;0&#65533;&#65533;&#65533;&#65533;L&#65533;&#65533;V&#65533;:5&#65533;q+=&#65533;JhN&#65533;&#65533;X&#698;&#65533;&#65533;;-;&#65533;&#65533;R&#65533;&#65533;&#65533;&#65533;`&#65533;Ix"J&#65533;&#65533;&#65533;&#65533;,&#65533;&&#65533;[&#65533;&#65533;&#65533;&#65533;0&#65533;&#65533;^&#65533;&#65533;&#65533;&#322;&#65533;U$n&#65533;&#65533;&#65533;&#65533;8&#65533;&#65533;A&#65533;F&#65533;&#65533;e&#65533;8l~&<!&#65533;&#65533;'x&#65533;&#65533;&#65533;&#1948;m&#65533;m&#65533;!&#65533;&#65533;R&#1404;&#65533;,<P;g&#65533;xp&#65533; 	O&#65533;[~&#65533;&#65533;"&#65533;<&#65533;)&#65533;&#65533;4Q&#730;CvZ&#65533;&#316;&#65533;{&#779;;&#65533;&#65533;B&#65533;&#65533;~&#2041;&#65533;
EHc&#65533;&#65533;&#65533;&#65533;&#1612;Y&#65533;&#65533;+&#65533;m&#65533;uc&#65533;|>&#65533;&#65533;&#65533;n&#65533;&#65533;=&#65533;&#65533;G5&#65533;k&#65533;&#65533;H&#30255;y&#65533;`du&#65533;!r&#65533;?&#65533;&#65533;d&#65533;&#65533;&#65533;&#1772;`&#65533;&#65533;&#65533;&#65533;&#65533;U]&#65533;8&#65533;&#65533;x&#65533;fY&#65533;1&#65533;lX&#65533;&#65533;&#591;&#65533;&#65533;&#1756; &#65533;g<&#65533;&#65533;&#65533;&#65533;&#65533;V&#65533;&#65533;:&#65533;/7@&#65533;&#65533;`&H&#65533;&#65533;&#65533;'!&#65533;&#65533;&#65533;&#65533;&#65533;&#65533;&#65533;&#65533;&#65533;>!&#65533;&#65533;.a&#65533;@&#65533;Vfa^aI&#65533;&#65533;HF &#65533;$&#65533;.&#65533;&#65533;&#65533;&#65533;A,&#65533;D&#65533;H\&#65533;&#65533;.&#65533;`d&#65533;8U&#65533;&#65533;f&#65533;:&#65533;&#65533;&#65533;@&#65533;&#65533;&#275;&#65533;&#269;&#65533;p&#65533;&#65533;g&#65533;&#65533;&#65533;&#65533;&#65533; &#65533;#&#65533;!^
&#65533;&#65533;&#65533;H&#65533;"&#65533;&#65533;FA&#1360;&#65533;FAE&#65533;&#65533;&#65533;&#65533;@f&#65533;$Ff$&#65533;&#65533;<m&#65533;&#65533;&#65533;FD4&#65533; &#65533;i&#65533; &#65533;NZ&#65533;`&#65533;!&#65533;&#656;&#65533;(Ef&#65533;Dn&#65533;*!&#65533;0&#65533;&#65533;ahP#v#uTK&#65533;8b[@&#65533;&#65533;l&#65533;IiB"&#65533;&#60290;&#65533;&#65533;&#65533;&#65533;&#65533;&#65533;iJ"&#65533;f1\&#65533;@i(&#65533;&#384;	&#65533;@&#1862; &#65533; 	(*&#65533;Q&#65533;`
&#65533;&#65533;	&#65533; &#65533;`&#65533;&#65533;`&#65533;&#65533;&#65533;&#65533;&#65533;!&#65533;1&#65533;bPJzF&#65533;&#65533;p&#65533;&#17572;0	&#65533;Iv)2!Q&#65533;&#65533;&#2033;&#65533; AL&#65533;&#65533;&#65533;%&#65533;&#65533;&#65533;W&#422;X&#1795;Yb&#65533;&#65533;&#65533;&#65533;&#65533;N&#65533;4&#65533;&#65533;&#65533;Z&#65533;k&#65533;&#65533;[bH$&#65533;&#65533;&#65533; &#65533;&#65533;
"b&#65533;@F&#65533;&#65533;b&#65533;&#65533;d&#65533;l!&#65533;&#65533;A&#65533;!z&#65533;
&#65533;o&#65533;&#65533;@^&#65533;#;r&#65533;^A%&#65533;&#65533;&#65533;0&#65533;leE&!&#65533;`bC&#65533;&#65533;&#65533;W&#65533;&#65533;&#65533;&&#65533;G&#65533;&#65533;*v&#65533;K7+&#65533;&#65533;&#65533;L&#65533; X,(&#65533;&#173;&#65533;A&#65533;&#65533;&#65533;&#65533;&#65533;&#65533; &#65533;&#65533;	&#65533;&#65533;&#65533;&#65533;&#65533;&#65533;&#65533;&#65533;&#65533;p)91Zc8&#65533;&#65533;&#65533;`&#65533;&#65533;&#65533;&#65533;b&#65533;&#65533;8&#65533;{>'&#65533;x&#65533;&#65533;&#65533;N7&#65533;&#65533;6&#65533;E&#65533;&#1827;6&#65533;C&#65533;&#163;}:'&#65533;&#65533;&#65533;
&#65533;XF&#65533;;&#65533;&#65533;*&#65533;&#65533;t&#65533;&#65533;&#65533;&#65533;"&#65533;#&#65533; %&#65533;K&#65533;&#65533;&#65533;&#65533;:&#65533;X&#65533;&#65533;&#65533;&#65533;&#65533;#&#65533;&#65533;8&#65533;-&#65533;&#65533;&#65533;&#65533;&#65533;,&#65533;&#65533;*&#1963;sD&#65533;6,+|&#65533;d#&#65533;"&#65533;L3&#65533;&#65533;*&#65533;&#65533;y&#65533;vb&#65533;n,,&#65533;z&#65533;&#65533;&#65533;B)3+&#65533;&#65533;`&#65533;:8&#65533;&#65533;&#65533; }&#65533;c#&#65533;G&#65533;&#65533;:&#65533;E^&#65533;%&#65533;&#65533;4p?&#65533;*&#65533;t&#65533;$pNaKhe|&#65533;I&#65533;&#65533;&#65533;&#65533;l&#65533;2&#65533;8$&#65533;D&#65533;P(mM&#65533;b&#65533;&#65533;0!&#65533;@&#65533;p*&#65533;&#65533;&#65533;L&#65533;&#65533;dBOB=&#65533;e$D&#932;&#65533;#&#65533;&#65533;\&&#65533;0A&#65533;&#65533;&#65533;`
&#65533;&#65533;&#544;&#65533;&#1189;a%&#65533;d&#65533;&#65533;dDxI&#65533;&#65533;En4&#65533;*&#65533;~&#65533;A1&#65533;0&#65533;E&#65533;Q&#65533;A3A$eC&#65533;C&#65533;S*&#65533;&#65533;&#65533;6&#65533;TV-bg&#65533;&#65533; &#65533;ht&#65533;&#65533;tJF~&#65533;&#65533;&#65533;&#65533;*&#65533;&#65533;&#65533;&&#65533;&#65533;&#65533;7&#65533;&#23174;lJd&#65533;E=&#65533;&#65533;lx,&#65533;&#65533;&#65533;&#1396;&#65533;|lTJ^&#65533;&#65533;@b&#65533;`&#65533;"&#65533;&#65533;&#65533;&#65533;	&#65533; 	&#65533;&#65533;	&#65533;&#65533;
&#65533;&#65533;	&#65533; 	&#65533;&#65533;
&#65533;`&#65533; &#65533;g*F&#65533;&#65533;
Lnf&#65533;gBn@&#933;<n2AFF&#65533;JT&#65533;&#65533;I*%I&#65533;&#65533;(&#65533;UX&#65533;&#65533;&#65533;&#65533;&#65533;
!&#1754;&#65533;&#65533;hY&#65533;&#65533;&#65533;W&#65533;l\&#65533; &#65533; &#65533;%&#65533;&#65533;l&#65533;n\&#65533;&#65533;&#65533;&#65533;
`&#65533;!&#65533; &#65533;&#65533;6&#65533;$>&#65533;&#65533;#&#65533;n&#65533;&#65533;
&#65533;&#65533;pW&#65533;&#65533;|&#65533;%&#65533;[!"&#65533;BbxP&#65533;N&#65533;`HO&#65533;&#65533;Y&#65533;&#65533; O&#1820;&#65533;&#1289;1&#65533; &#65533;&#65533;&#1536;&#65533;[&#65533;&#322;&#65533;&#65533;P&#65533;&#65533;&#65533;&#65533;&#65533; 5	&#65533;&#65533;&#65533;&#65533;	Pl
&#65533;&#65533;
&#65533;&#65533;r&#65533;&#65533;,&#65533;(&#65533;/&#65533;b&#65533;@>&#65533;@&#65533;&#384;{&#387;(&#65533;&#65533;'&#65533;&#65533;gPh=L&#65533;x&#65533;1&#65533;#-$<&#65533;1xV&#65533;vj&#65533;&#65533;&#65533;&#65533;&&#65533;&#65533;S(
&#65533;y&#65533;*&#1330;2;$H&#65533;6&#65533;36&#65533;&#65533;&#65533;H&#65533;hOXP+9&#65533;'0&#65533;&#65533;&#65533;&#65533;'&#65533;s&#65533;&#517;&#65533;&#65533;#u&#65533;&#65533;&#65533;&#65533;&#65533; z&#65533;&#65533;;&#65533;O!&#65533;>346#{&#65533;S&#65533;&#65533;&#65533;bj%&#65533;&#65533; ,&#65533;br7ws&#65533;&#65533;/&#65533;&#65533;j&#65533;vt&#65533;&#65533;{@&#65533;n&#65533;@m&#65533;S&#65533;&#65533;&#1696;&#65533;&#65533;&#65533; E&#65533;E\x&#65533;&#452;&#65533;&#65533;&#65533;Lj&#65533;zVB&#65533;&#65533;$&#65533;&#65533;&#65533;W&#65533;Q&#65533;&#65533;)KAh&#65533;g&#65533;_&#65533;0o&#65533;&#65533;U|4d&#65533;&#65533;&#1012;q&#65533;.&#65533;.&#65533;p&#275;&#65533;s2&#65533;&#65533; $J&#65533;I|*WA|#&#65533;W&#65533;	"&#65533;&#65533;&#65533; 	&#65533;`	&#65533; &#256;&#65533; A&#65533;(L&#65533;&#65533;&#65533;&#65533;d&#529;x=A&#65533;&#65533;&#65533;&#1521;&#65533;)&#65533;d&#65533;&#1540;3&#65533;&#65533;tTR&#65533;&#65533;&#65533;&#65533;*q&#65533; &#65533;&#65533;&#65533;&#65533;xe~&#65533; &#65533;^&#65533;R&#65533;&#65533;&#65533;V&#65533;&#65533;&#65533;, &#65533;&#65533; &#65533;bG&#65533;&#65533;&#1450;&#65533;F&#65533;H&#65533;(&#65533;&#65533;'&#65533;e&#65533; &#65533;&#65533;T&#65533;&#65533;&#351;5$&#65533;Z&#65533;&#65533;P&#65533;&#65533;&#65533;e&#65533;&#65533;&#65533;&#65533;NM&#65533; &#65533;&#65533;
v&#65533; &#65533;	&#65533;@	&#65533;@&#65533; ,&#65533;&#65533;pv&#65533;&#65533;^&#65533;&#65533;&#65533;U&#65533;&#65533;&#65533;dL&#65533;&#65533;$&#1356;&#65533;0&#65533;&#65533;&#65533;X&#65533;&#65533;(JY&#65533;aL"$&#65533;`SSkF&#65533;t:&#65533;X
&#65533;&#65533;&#65533;&#65533;&#65533;N&#65533;&#65533;&#65533;Jg&#224;
&#65533; ,&#65533; &#65533;&#65533;&#65533;qV&#65533;&#65533;%[&#65533;L!&#65533;@&#65533;f&#65533;&#65533;gVapR&#65533;Q&#65533;S&#65533;&#65533;&#65533;0k/&#65533;`Zl&#60106;&#65533;&#65533;X&#65533;&#65533;e&#65533;"&#65533;p&#65533;Z'&#65533;&#1034;&#1708;&#65533;Z*&#65533;&#65533;&#65533;&#65533;
&#65533;&#65533;d&#65533;`e&#65533;@`~&#65533;&#65533;&#65533;k(v#&#65533;&#65533;&#65533;&#65533;u&#65533; &#65533;&#65533;Gt:+&#65533;&#65533;&#65533;:,\&#65533;,ks(&#65533;`5p,&#492;&#65533;
&#65533;&#65533;y&#65533; &#65533;@kr1&#65533;&#65533;b&#65533;`&#45446;&#65533;k&#65533;&#65533;&#65533;K}LH9j&#65533;&#65533;&#65533;9&#65533;O3&#65533;&#65533;&#65533;&#65533;&#65533;&#65533;C&#65533;pH"f&#65533;s@&#65533;L&#65533;s&#65533;`u|3I&#65533;&#65533;\(/&#65533;k(&#65533;&#65533;&#65533;&#65533;<v&#65533;&#65533;&#1795;&#65533;&#65533;c+&#65533;bv&#65533;;&#65533;39&#65533;&#65533;&#65533;:(&#65533;_S&#65533;&#65533;&)&#65533;&#63513;&#65533;&#65533;&#65533;z&#65533;&#65533;&#65533;'&#65533;-|&#65533;,&#65533;&#65533;&#65533;,V&#65533;&#65533; <&#65533;@
&#65533;wm&#681;!g<&#65533;b&#65533;g&#65533;&#65533;pWI&#65533;&#65533;hI&#65533;	HAT&#65533;l&#65533;&#65533;NIb&#65533;@&#65533;&#65533;&#65533;s&#65533;lE&#65533;Q&#65533;&#65533;? &#65533;&#65533;&#65533;(&#65533;&#65533;C&#65533;&#65533;C&#65533;&#65533;J,{&#65533;&#65533;W&#65533;T&#65533;&#65533;qp&#65533;&#65533;&#65533;&#65533;3&#65533;!&#65533;&#65533;	&#65533;`&#65533; 
&#65533;@&#65533; &#65533;&#65533; aQ@&#65533;&#65533;l&#65533;U&#65533;H&#65533;d&#65533;&#65533;0Ch&#65533;&#65533;NA:&#65533;&#65533;,L&#65533;0L&#65533;ZR(K,T$6&#65533;lx&#65533;@k&#1440;&#65533;nFl&#65533;@&#65533;&#65533;tQ|&#65533;K$&#65533;&#65533;c$!&#65533;&#65533;&#65533;&#65533;*&#65533;&#65533;VY&#65533;fX&#65533;&#65533;ROc'iD&#65533;&#65533;&#65533;&#65533;&#65533;G1u&#65533;&#65533;Zb &#65533;m\&#65533;&#65533;S&#65533;m&#65533;CJ&#65533;&#65533;2&#65533;&#65533;`
&#65533;&#65533;~&#65533;&#65533;&#65533;0	&#65533;`
&#65533; &#65533;X&#65533;^&#65533;c*c@n/&#65533;&#65533;rfA5&#65533;a&#65533;MFA&#65533;eP&#65533;&#407;	TBl4{&#65533;&#65533;S&#65533;&#65533;*&#65533;&#65533;d1T&#65533;;1&#65533;:&#65533;"2"4&#65533;&#65533;&#65533;&#65533;&#65533;&#65533;$&#65533;%Q&#65533;|&#65533;j&#65533;&#65533;
&#65533; &#1870;&#65533;R&#65533; &#65533; &#65533;8&#65533;Ry&#65533;;&#65533;LpI&#65533;&#65533;A&#65533;m&#65533;S&#65533;&#65533;&#65533;D&#65533;
&#1098;&#65533;,&#65533;&#65533;&#65533;&#65533;&#65533;&#65533;&#65533;&#65533;&#65533;&#65533;&#65533;T+=P&#65533;&#65533;&#65533;j3Z&#1792;u&#65533;&#65533;n&#65533;&#65533;&#65533;EP&#65533;&#65533; &#65533;`&#65533;FY*~&#65533;0u/&#65533;&#65533;&#65533;&*ok &#65533;&#65533;&#65533;&#65533;&#65533;~&#65533;&#65533;j7ok~&#65533;|&#65533;~J&#65533;sT/j&#65533;B&#65533;&#65533;k2JK#&#65533;&#65533;&#65533;&#65533;&#65533;	&#65533;b&#65533;&#65533;#)Pw&#65533;&#65533;&#65533;1t&#65533;spCn&#65533;Y&#938;8&#65533;&#65533;&#65533;<&#65533;&#65533;&#65533;&%&#65533;R&#65533;&#964;6&#65533;,X&#65533;E&#65533;&#65533;&#65533;Q79n&#65533;}l&#65533;'u:&#65533;&#65533;&#642;($ws&#65533;&#65533;&#65533; u&#65533;&#65533;&#65533;N&#65533;&#65533;b*&#65533;&#65533;<&#65533;&#65533;&#65533;^&#65533;x&#65533;y&#65533;;&#47763;s&#65533;x&#65533;&#65533;t&#65533;{&#1056;0&"&#65533;&#65533;Je&#548;L&#65533; &#65533;&#65533;zWL&#2024;N&#65533;&#65533;GMdF&#2024;p^!&#65533;&#65533;ZH\&#65533;d&#65533;&#65533;&#65533;Mj%J_a?[&#65533;t*W&#65533;&#65533;2&#65533;p&#65533;&#65533;F&#65533;&#65533;M&#65533;C&#65533;p&#65533;c&#65533;&#65533;&#65533;l&#65533;|g&#65533;&#65533;I&#65533;&#1126;;&#65533;&#65533;@6&#65533;&#65533;&#65533;&#65533;] !.&#65533;`eE&#65533;'&#65533;m&#65533;w)&#65533;&#65533;K~&#65533;i&#65533;&&#65533;&#65533;&#65533;U&#65533;&#65533;&#65533;J6AJkgX&#65533;&#65533;&#65533;&#65533;&#65533;&#65533; {cR&#65533;&#65533;1&#65533;=&#65533;&#65533;l&#65533;S,=&#65533;&#65533;9&#65533;&#65533;o&#65533;&#65533;$=&#65533;&#65533;Z&#65533;&#65533;&#65533;&#65533;x&#65533;&#65533;~E&#65533;&#65533;Z]&#65533;&#65533;&#65533;&#65533;h&#65533;&#65533;f&#65533;&#65533;?t&#65533;&#65533;`&#65533;@~&#65533;x`v&#65533;&#65533;`	&#65533;`
&#65533; .6
!L&#65533;&#65533;<nw)&#65533;&#65533;P&#65533;Jc &#65533;&#65533;&#65533;&#1041;&#65533;&#65533;&#65533;&#65533;g&#65533;p&#65533;F&#1488;&#65533;C)d$&#65533;&#65533;&#65533;&#65533;&#1321;"&#65533;&#65533;&#65533;M&#65533;7]W&#65533;Z&#65533;&#65533;&#65533;&#65533;&#65533;\&#65533;%&#65533;&#65533;  &#65533;&#65533;&#65533;$HB&#65533;<&#626;&#65533;&#65533;"I&#65533;R&#65533;j&#65533;&#65533;-[&#65533;,&#65533;z&#1386;+V&#65533;L&#65533;Z&#65533;&#65533;&#14995;(S&#65533;2&#65533;&#65533;&#65533;&#65533;.m&#65533;T	&#1254;K&#65533;&#65533;y&#65533;&#65533;&#65533;&#65533;7q&#65533;&#1065;c;u&#65533;(U:'N&#65533;4j&#65533; &#65533;&#461;&#65533;3e&#65533;&#65533;9&#65533;&#65533;M&#65533;&#65533;u&#65533;&#809;&#65533;&#65533;&#65533;<z&#65533;&#65533;&#65533;&#65533;6- A~&#65533;1#&#65533;&#65533;2k&#65533;}&#230;&#65533;&#2027;h&#65533; V&#65533;&#65533;&#65533;5]&#2020;1&#65533;&#65533;&#65533;8p&#1576;!lF+&#65533;5&#65533;&#65533;\-C&#65533;3g2[&#65533;,&#65533;&#1702;&#264;)W&#1434;&#65533;L&#65533;>&#65533;&#65533;&#65533;&#427;9d&#65533;&#65533;i*&#65533;NQ<w&#26134;&#65533;&#65533;&#65533;b3&#65533;&#728;Q&#65533;&#1240;&#65533;T>&#220;&#65533;2c&#65533;0&#65533;z&#65533;&#65533;&#65533;&#65533;U&#65533;(&#65533;&#53052;s7k&#65533;tw&#65533;&#65533;M&#65533;i&#65533;h/&#65533;&#65533;~&#65533;r&#65533;'&#65533;&#65533;&#65533;t&#65533;&#65533;&#65533;V&#65533;}&#65533;\t&#65533;&#65533;Y&#65533;&#65533;&#65533;"&#65533;Ej&#65533;&#65533;_&#65533;QXVbx&#65533;&#65533;&#65533;6{&#65533;i&#65533;&#65533;&#65533;xj&#65533;8Fvdp&#65533;s&#65533;`&#65533;E&#65533;]g&#65533;,&#65533;H$@F2IM&#65533;l&#65533;&#65533;K2q&#65533;I(&#65533;&#65533;RJ*&#65533;&#65533;&#65533;
+&#65533;&#65533;b
)&#65533;&#65533;&#65533;I'\v&#65533;	(M&#65533;&#65533;&#65533;+&#65533;&#65533;b&#65533;,'&#65533;e*j&#65533;be&#65533;M&#65533;&#65533;&#65533;&&#65533;\&#65533;	'\jR&#65533;$&#65533;,&#65533;"&#65533;@B&#65533;%&#65533;&#65533;&#65533;&#65533;("YYJ)&#65533;\Y&#65533;&#65533;&#65533;0
%*&#65533;&#65533;&#65533;H&#65533;&#65533;&#65533;i)&#65533;&#65533;b
&#65533;&#65533;|&#65533;	&#65533;X~&#65533;	&&#65533;("&#65533;f&#65533;`&#65533;D !EY&#65533;1&#65533;&#65533;&#65533;#&#65533;d&#65533;I&6y"j'&#65533;&#65533;	&#65533;&#65533;&#65533;"j&#65533;&#65533;4&#65533;)&#65533;nI&#65533;%&#65533;&#1956;I'&#65533;`rm'&#65533;&#65533;&#65533;$*&#65533;T
&#65533;Yn2&#65533;#&#65533;&#65533;&#65533;WT&#65533;J&#65533;Qw&#65533;&#65533;#&#65533;L%&#65533;jI&#65533;&#65533;R&#65533;!&#65533;&#65533;&#65533;Zy&#65533;&#65533;r|W&#65533;i&#65533;&#65533;&#65533;{}&#65533;&#65533;fl&#65533;u2!&#65533;&#65533;|&#65533;QG&#65533;&#65533;Fo&#65533;&#65533;&#65533;&#65533;Z &#65533;4&#65533;&#65533; &#65533;2&#65533; &#65533;"s &#65533;,&#65533;&#65533;&#1037;(&#65533;&#65533;&#1097;r[8D4&#65533;08&#65533; DITAFt&#65533;&#65533;G!&#65533; r"&#65533;,&#136;#?F&#65533;&#65533;&#65533;&#65533;L"&#65533;$0Yb&#65533;&#65533;<I&#65533;&#65533;x&#65533;&#65533;&#65533;&#65533;*&#65533;&#65533;]%&#65533;Y&#65533;&#65533;&#65533;'&#65533;n&#65533;-(&#65533;&#65533;z*%&#65533;0r z&#65533;&#65533;fh&#65533;&#65533;F?9&#65533;&#283;GW&#65533;kr&#65533;&#65533;&#65533;&#65533;&#65533;G&#65533;j&#65533;&#65533;&#65533;}&#65533;&#65533;&#65533;&#65533;|&#257;FQq&#65533;9&#65533;u&#65533;H&&#65533;&#65533;n,&#65533;&#65533;Y&#65533;FU&#65533;7&#65533;S&#65533;&#65533;&#65533;&#65533;&#65533;)(&#65533;&#65533;&#65533;&#65533;%&#65533;&#65533;k&#65533;#&#65533;&#65533;&#65533;f&#65533;&#65533;&#65533;O&#65533;A&#65533;&#65533;d&#65533;&#65533;fFc&#65533;UXi%cPb55&#65533;m&#65533;fR&#65533;&#1617;&#65533;&#65533;k&#65533;z*W&#65533;&#65533;C:`&#65533;*c&#65533;|n9(zX&#65533; &#65533;&#65533;&#65533;*&#65533;Q&#65533;t&#65533;&#65533;&#65533;&#65533;&#65533;t&#65533;&#65533;&#65533;&#65533;s&#65533;&#65533;&#65533;}&#65533;:P&#65533;&#65533;&#65533;&#65533;N&#65533;0&#1502;&#65533;&#65533;&#65533;b&#65533;IM&#65533;&#65533;&#65533;&#65533;&#65533;&#65533;&#65533;8h&#65533;!*&#65533;&#65533;/&#65533;&#65533;0&#65533;!an&#65533;&#65533;&#65533;&#609;t&#65533;#1&#65533;&#65533;_&#65533;&#65533;@&#65533;0p&#65533;&#65533;aL&#65533;`&#65533;+&#1957;&#65533;Fl&#65533;t8/&#65533;]&#65533;&#65533;@S/T&#65533;
[&#547;&#65533;&#65533;&#65533;>&#65533;5J&#65533;&#65533;0&#807;>Q&#65533;&#65533;O&#65533;&#65533;F&#65533;&#65533;=&#65533;;&#65533;&#65533;A-~+&#65533;&#65533;U6&#65533;&#65533;Li&#65533;B&#65533;&#65533;&#65533;R:5)&#65533;L&#65533;5&#65533;b&#65533;MX&#65533;&#65533;*&#65533;&#65533;&#65533;&#65533;&#65533;b\&#65533;&#65533;&#65533;D&#65533;g&#65533;&#65533;&#65533; &#65533;+P.Z&#65533;B\&#65533;&#65533;&#65533;&#1289;&#65533;$&#65533;&#65533;&#1555;#&#65533;&#65533;]E&&#65533;&#65533;&#285;&#65533;%
Q&#65533;&#65533;I&#65533;pV&#65533;e&#65533;TT&#65533;&#65533;0&#65533;&#65533;&#65533;Q&#65533;BY&#65533;$&#65533;&&#65533;4&#65533;f&#65533;)&#65533;&#65533;8&#65533;&#65533;@&#65533;+0&#65533;EXB&#65533;&#65533;&#65533;2&#65533;&#65533;~&#65533;&#65533;"(&#65533;	KX"&#65533;&#65533;(&#65533;&#65533;&#65533;"EO&#65533;
g;?&#6491;h&#65533;&#65533;&#1698;I&#65533;&#65533;N&#6515;Tt&#65533;&#65533;$&#65533;&#65533;A&#65533;&#65533;Z&#65533;&#65533;&#65533; &#65533;&#65533;`&#65533;uD#$&#65533;G)&#65533;n{$1&#65533;&#65533;&#65533;&#65533;dwHJ&#65533;p&#65533;&#65533;<&#65533;4&#65533;a&#65533;sT&#65533;3&#65533;r&#65533;Crf&#65533;&#65533;%c&#65533;&#65533;j&#65533;&#1395;&#65533;ax&#65533;&#65533;&#65533;!2&#65533;&#1132;c9&#65533;AWB$bx&#871;!&#65533;&#65533;HHb&#65533;&#65533;&#65533;&#65533;`&#65533;`0x&#65533;r&#65533;&#65533;
]0&#65533;&#65533;&#65533;&#65533;&#65533;&#65533;#&#65533;y&#65533;!9&#65533;&#65533;&#65533;xIM0:&#65533;S&#65533;&#157;&#65533;&#65533;&&#65533;&#65533;y
D&#65533;&#1243;&#65533;&#65533;&#65533;&#65533;D&#65533;&#65533;m&#65533;v&#65533;&#65533;#Q&#65533;@&#65533;<	&#65533;a^&#65533;&#65533;&#65533;&C#&#65533;B7&#65533;&#1181;&#59941;&#65533;^G3&#65533;&#65533;&#65533;l&#65533;&#65533;&#65533;&#65533;`98&#65533;&#65533;EPb&#65533;&#65533;)XA<X3&#65533;H&#65533;)&#65533;)%V&#65533;d\&#65533;&#65533;/(&#65533;&#65533;&#65533;&#65533;&#65533;&#65533;&#65533;&#65533;C&#65533;)&#65533;8&#65533;# k^S&#65533;B2&#65533;1p&#65533;_V&#65533;c&#65533;&#65533;H&#65533;/h&#65533;&#65533;!&#65533;&#1054;w&#65533;+#Rh&#65533;&#65533;&#65533;&#28162;AdO&#65533;&#65533;F&#65533;&#65533;&#65533;F&#65533;&#65533;`&#65533;&#65533;d.=&#569;<x&#365;X&#65533;8`&#65533;&#65533;&#65533;&#65533;Q:#t#&#65533;2x&#65533;C1r&#65533;c&#1715;&#65533;
I&#65533;&#65533;M9n&#65533;4H&#1854; 1O&#65533;t&#65533;bA&#916;&#65533;1T&#65533;&#65533;q&#65533;&#65533;&#65533;f&#65533;7=&#65533;&#65533;&#65533;&#65533;K&#65533;p&#65533;&#65533;,C&#65533;&#65533;&#65533;&#65533;a&#65533;O&#65533;&#65533;$&#65533;&#65533; /&#65533;q&#65533;` &#65533;&#65533;0`!Z\&#65533;&#65533;&#65533;&#65533;&#65533; &#65533;/&#65533;&#65533;1&#65533;|&#65533;-p&#65533;&#65533;&#261;0y&#65533;u&#65533;b&#65533;&#65533;&#65533;&#65533;0&#65533;4(&#65533;?&#65533;&#65533;k&#65533;27&#65533;!T%&#65533;$Q&#65533;N$q&#65533;GG&#65533;n5&#65533;IQ&#65533;I&#65533;&#65533;&#65533;R&#65533;&#65533;&#65533;&#65533;h&#65533;kU&#65533;V&#65533;B&#65533;po&#65533;&#65533;d&#958;&#65533;6&#65533;&#65533;&#65533;'.:K&#65533;M&#65533;&#65533;&#65533;_&#65533;6	Hl&#65533;N&#65533;(&#65533;&&#65533;&#65533;-q&#65533;&#65533;$%Y&#65533;*&#1161;&#65533;f	&#65533;&#65533;&#65533;.q&#65533;la/{&#65533;XD! &#65533;&#65533;/T&#65533;	H&#65533;&#65533;0&#65533;+&#65533;au&#65533;&#65533;q&#65533;JJ&#65533;&#1627;&#65533;&#65533;>&#65533;&#65533;	%&#65533;j&#65533;^w&#65533;>z&#65533;&#65533;&#65533;&#65533;Z$%&#65533;8q&#65533;I<&#65533;&#65533;@!&#65533;b&#65533;&#65533;N!b&#65533;#r&#65533;&#65533;F8bh=MzOw;?&#65533;!w&#65533;&#702;c&#65533;4'cry&#65533;&#65533;&#65533;F.Y^\V&#65533;b&#65533;&#65533;&#65533;zH&#65533;Y&#65533;p&#65533;;&#65533;&#65533;&#65533;K]&#65533;,&#65533;&#65533;&#65533;&#65533;lg &#65533;!&#65533;V&#65533;&#65533;&#65533;?&#65533;&#65533;&#648;&#65533;&#65533;r(&#65533;&#65533;&#1027;&#65533;@&#65533;7&#65533;A&#65533;&#65533;&#65533;+t&#65533;n&#65533;&#65533;n6&#65533;D&#65533;&#65533;mo&#65533;E#&#65533;&#65533;}a&#65533;P&#65533;&#65533;.&#65533;oP$kT&#602;&&#65533;Ys&#65533;&#65533;&#65533;l&#65533;0&#65533;&#65533;a&#65533;LW&#1792;&#65533;&#65533;&#65533;&#65533;&#65533;&#65533;&#65533;&#65533;&#65533;^&#65533;=&#65533;&#65533;&#1101;&#65533;&#65533;&#65533;@&#65533;&#65533;`u &#65533;v&#65533;V&#65533;&#65533;&#65533; H&#65533;	&#65533;&#65533;&#65533;p&#65533;&#65533;&#65533;&#65533;*M&#65533;J%&#65533;&#65533;i&#65533;+NQt&#65533;&&#65533;&#65533;!
&#65533;<H&#65533;?&#65533;&&#65533;a&#65533;&#65533;&#65533;&#65533;q")ge gbP!Q&#65533;!e&#65533;Y@+_@afj&#65533;9c&#65533;ERI
&#65533;>J&#65533;TAg&#65533;&#65533;D&#65533;Axdv &#65533;s&#65533;v&#65533;&#65533;bX&#65533;"&#65533;a9Q&#65533;93B|&#65533;!|Ja&#65533;&#65533;>1f&#65533;&#65533;TN&#65533;&#65533;aU3&#65533;u@&#65533;Cq&#65533;&#65533;t'&#65533;&#65533;Ct@74e&#65533;8a&#65533;&#65533;IW1IbpX&#65533;u&#65533;3M&#65533;&#65533;3aG&#65533;&#65533;ai&#65533;&#65533;[&#65533;!&#65533;"d"9&#65533;0&#65533;&#65533;&#65533;CV&#65533;AY&#65533;f&#65533;#&#65533;&#65533;&#65533;~&#65533;4Tj&#65533;ib&#65533;Y&#65533;&#65533;&#65533;X&#65533;&#65533; g4c^&#65533;l&#65533;>Y&#65533;dx6&#65533;1&#65533;[&#65533;&#65533;&#65533; &#65533;&#65533;	&#65533;C&#65533;&#65533;,L&#65533;,&#65533;&#65533;(&#65533;4_%&#65533;{c%&#65533;SN&#65533;&#65533;
&#65533;&#65533;
&#65533;@&&#65533;0&#65533;_&#65533;&#65533;&&#65533;&#65533;)&#65533;&#65533;$Y&#65533;%ybn&#65533;&#65533;/"&#65533;g&#65533;n&#65533;`'&#65533;P	&#65533;&#65533;&#65533;to&#65533;&#65533;+&#65533;N&#65533;
&#358;,&#65533;D&#65533;Rso&#65533;6&#65533;&#65533;8&#65533;&#65533;vqC`J0PG/y&#65533;&#65533;&#65533;WD&#65533;thS4&#65533;&#65533;W&#65533;&#65533;$&#65533;&#65533;Q&#65533;	\2-&#65533;r$.G-&#65533;$&#65533;&#65533;L&#884;R:&#65533;3#&#65533;p@Y T&#65533;&#65533;v9u&#65533;&#65533;&#65533;F6&#65533;'&#65533;G&#65533;&#65533;&#65533;Q&#65533;?&#65533;&#65533;&#65533;&#65533;&#65533;&#65533;CK&#65533;&#65533;T&#65533;D&#65533;&#65533;&#65533;DkO&#65533;BiF&#65533;v&#65533;&#65533;vhwl&#65533;sgY2&#65533;:p&#65533;1&#65533;w~'x;s&#65533;yWZ90dS68W{&#65533;_ B&#65533;x/ ^:&#65533;A&#65533;R tj&#65533;|}`W&#65533;&#65533;{&#65533;&#65533;qw&#65533;Q&#65533;gn&#65533;&#65533;	&#65533;&#65533;Q&#65533;R'W$&#65533;Q&#65533; ,{&#1166;&#65533;&	&#65533;e&#65533;>&#65533;W&#65533;&#65533;&#65533;p0z&#65533;T#&#65533;9&#65533;&#65533;T&#65533;&#65533;j?2Y!(he3&#65533;?&#65533;7&#65533;&#65533;}OI}@c&#65533;gPD 54pX0&#65533;R&#65533;|p&#65533;P	&#65533;&#65533;	&#65533;@
V2
&#65533;F
S&#65533;&#65533;&#65533;
&#65533;yR&#65533;&#65533;l&#65533;&#65533;	&#65533; &#65533;n&#65533;&#65533;&#65533;#&#8520;?&#65533;&#65533;&#65533;&#65533;&#65533;U&#65533;>&#65533;&#65533;&#65533;hD&#65533;&#65533;&#65533;[&#65533;W&#65533;a`dTAb&#65533;DA&#65533;g{&#65533; ap>&#65533;&#65533;/(Gw&#65533;D&#65533;cUVGF&#65533;aG&#65533;D&#65533;&#65533;aA1&#65533;&#65533;b&#65533;A>^&#65533;3&#65533;"^!&#65533;&#65533;&#65533;":huD@V&#65533; &#65533;&#65533;c&#65533;?D&#65533;&#935;{&#65533;t&#65533;&#65533;!P&#65533;&#65533;&#65533;Du&#65533;!7(u#&#65533;X&#65533;a&#65533;L&#65533;&#65533;&#65533;%f&#65533;&#65533;&#65533;E&#65533;&#65533;&#65533;fuXc&#65533;e8I\&#65533;Gpt&#65533;&#65533;HC$|V&#65533;@&#65533;&#65533;T&#65533;&#1091;^F&#65533;&#65533;&#65533;D&#65533;>J&#65533;2l&#65533;`Zd&#65533;a&#65533;A&#65533;8&#65533;&#65533;&#65533;&#65533;j&#65533;&#65533;A&#65533;XEu&#65533; y&#65533;&#65533;&#65533;&#65533;{&#65533;&#65533;q&#65533; &#65533;&#65533;Q&#65533;&#65533;N&#65533;
&#65533;l&#65533;&#65533;Bm&#65533;h)$qm&#65533;&#65533;&#65533;&#65533;(&#65533;i&#65533;%&#65533;EL&#65533;&#65533;$&#65533;&#1564;&#1224;M&#65533;04&#1300;g&#65533;#u&#65533;	&#65533;d&#65533;&#65533;t)&#65533;&#65533;)&#65533;&#65533;N&#65533;"-&#65533;P--&#65533;/!	>&#65533;W&#65533;&#65533;n&#65533;.T&#65533; &#65533;7qR`c 1q&#65533;1&#65533;S]7#z76&#65533;&#65533;{&#65533;r&#65533;&#65533;&#65533;	&#65533;&#65533;	&#65533;b 5&#65533;2&#65533;	&#65533;M&#65533;&#65533;0&#65533;G	m VP@X&#65533;f&#65533;x&#65533;&#1066;&#65533;<&#65533;:&#65533;&#65533;&#65533;3&#65533;&#65533;&#1107;5Bh&#65533;_&#65533;v&#65533;&#65533;&#65533;lPb&#467;cqVK&#65533;&#65533;S?#&#65533;0e&#65533;yfgY&#65533;1 &#65533;V 3t&#65533;&#65533;38&#65533;1[&#65533;&#65533;&#65533;x&#65533;&#65533;&#65533;ch`@@&#65533;&#65533;%4&#65533;B&#65533;&#65533;U&#65533;&#65533;s&#65533;~&#1039;&#65533;7	&#65533;%&#65533;%G2(&#65533;@,{Z&#65533;/&#65533;&#65533;Y6&#65533;SF'$&#65533;j&#65533;&#65533;&#65533;&#65533;d&#65533;&#65533;eM&#65533;v"&#65533;n s@&#65533;H&#65533;&#1120;'&#65533;z&#65533;u$:]&#65533;&#65533;:&#65533;E:&#65533;E]13&#65533;&#65533;[z&#65533;YP;&#65533;4&#65533;(&#65533;7@W&#65533;x&#65533; $&#65533;&#65533;P&#65533;&#65533;&#65533;&#265;
Y&#65533;M&#65533;&#65533;N&#65533;4&#65533;&#65533; &#65533;&#65533;&#65533;'&#65533; &#65533;Y_&#65533;D&#65533;&#65533;1*&#65533;#xR&#65533;Do >.&#65533;&#65533;&#65533;/&#65533;&#65533;&#65533;&#65533;9ch&#65533;&#65533;g&#65533;4&#65533;	d&#65533;rdd&#65533;	RJ;&#65533;EZd&#65533;C|&#65533;&#65533;g8\1&#65533;H&#65533;A&#65533;[J|Y&#65533;@&#65533;&#65533;&#65533;&#65533;qd~&#65533;"&#65533;V&#65533;_&#65533;&#65533;rGW&#65533; D]&#65533;&#65533;1Da#&#65533;&#65533;}&#65533;&#65533;{`&#65533;&#65533;GC&#65533;g &#65533;dDhu&#65533;E[@&#65533;`P@&#65533;&#65533;&#65533;&#65533;F&#65533;&#65533;&#65533;rfD
&#65533;&#65533;&&#65533;&#65533;&#65533;A&#65533;&#65533;&#65533;&#65533;&#65533; &#65533;{gF
&#65533;PK&#65533;H|&#65533;9&#65533;hr&#65533;jtd&#65533;q\&#65533;k&#65533;*<B&#65533;&#65533;vj^&#65533;g !z&#65533;\&#65533;&#65533;&#65533;Dh_&#65533;z&#65533;&#65533;`&#65533;(&#65533;&#65533;&#65533;&#65533;&#65533;H&#65533;N&#65533;&#65533;&#65533;c<&#65533;&#65533;0&#65533; &#65533;&#65533;&#65533;&#65533;%z&#65533;o$&#65533;)&#65533;[&#65533;&#65533;/0&#65533;=&#65533;st8WMe3&#65533;&#65533; &#65533;&#65533;%&#65533;<R%&#65533;&#65533;)&#65533;&#65533;Q]&#65533;'&#65533;&#65533;m&#65533;&#65533;m&#65533;&#65533;&#65533;&#65533;}&#65533;\&#65533; LpD`&#65533;H&#65533;&#65533;K0S&#65533;X&#65533;HS'}p&#65533;{&#65533;q&#65533;&#65533;k&#65533;i*&#65533;&#65533;	+W&#65533;&#65533;&#671;&#65533;&#65533;&#65533;P		W~&#65533;&#65533;Q>C&#65533;.W S&#65533;e{&#65533;&#65533;=&#65533;:p&#65533;B9&#65533;"&#65533;u&#65533;&#65533;&#1149;&#65533;&#65533;&#65533;&#65533;&#65533;d&#65533;&#65533;&#65533;&#65533;q&#65533;&#65533;&#65533;&#65533;&#65533;h&#65533;E&#65533;&#65533;&#65533;&#65533;&#65533;Z}&#1082;&#65533;<s}>&#65533;:r&#65533;&#65533;RI&#65533;Z&#65533;w]&#370;&#65533;&#65533;i`G&#65533;3&#65533;.&#65533;&#65533;F&#65533;&#65533;YgvP~P&#65533; 	&#65533;&#65533;	&#65533;&#65533;M&#65533;c
&#65533;@s&#65533;&#65533;&#65533;&#65533;&#65533;Sj#(&#65533;&#65533;&#65533;Z&#65533;&#65533;&#65533;&#65533;7GMb&#65533;ww&#65533;}&#65533;z&#65533;&#65533;m&#65533;u&#65533;&#65533;Ds&#65533;v&#65533;I'&#65533;dE&#65533;v&#65533;&#65533;y&#65533;3#sT&#65533;&#65533;&#65533;:f4c&#65533;*g@G 30"&#65533;0&#65533;E@Se:&#65533;++y&#65533;&#65533;	&#65533;0{S
sR$r&#65533;Z&#65533;&#65533;%&#65533;P/!	&#65533;`&#65533;&#65533;uB&#65533;&#65533;L1&#65533;&#65533;
U&#65533;U&#65533;&#1222;&#65533;&#65533;&#65533;&#65533;bx#h&#65533;&#65533;#&#65533;&#65533;!{XA&#65533;&#65533;&#65533;&#65533; Ih[py&#65533;$&#65533;&#542;z&#65533;E&#65533;&#65533;F9&#65533;`5ZA&#65533;8@&#65533;&#1118;&#65533;&#65533;@&#65533;bh&#65533;&#65533;D}&#65533;GW0&#65533;M&#65533;G&#65533;&#65533;"&#1419;&#65533;8&#65533;h)d&#65533;C&#65533;Kf&#65533;&#65533;z&#65533;ZpXPgnDF|&#1723;&#65533;hP&#65533;A&#65533;&#65533;9&#65533;&#65533;&#65533;jt&#65533;i&#65533;h|&#65533;&#65533;&#65533;&#65533; &#65533;&#65533;@-&#65533;&#65533;&#65533;&#65533;&#65533;&#1758;&#65533;&#65533;&#65533;&#65533;}&#1693;&#65533;&#65533;mh9m&#65533;)B&#65533;&#65533;Qt:&#65533;i&#65533;&#65533;E
&#65533;&#65533;&#1633;&#65533;&#65533;YA8Fa&#65533;k&#65533;T&#65533;&#65533;)S&#65533;~&#65533;&#65533;&#65533;&#65533;@&#65533;&#65533;&#65533;&#65533;&#65533;^q&#65533;&#65533;m&#344;m&#65533;c&#65533;&#65533;@&#65533;&#65533;&#357099;&#65533;
&#65533;b&#65533;&#65533;hO&#65533;3qn&#65533; &#65533;&#65533;&#65533;&#65533; &#1148;6Z&#65533;+)|&#65533;(&#65533;&#65533;$z&#65533;'.g41$&#65533;&#65533;QFR	&#65533;&#65533;ip&#65533;&#65533;IP&#65533;&#65533;<M&#65533;!hUa&#65533;&#65533; &#65533;{&#65533;1&#65533;"4&#65533;&#65533;&#65533;zZ~y$&#1517;L&#65533;P&#65533;Q+&#65533;&#65533;w@C?m@1&#65533;P UpZ&#65533;&#65533;&#65533;}B&#65533;v&#65533;&#1260;&#1381;|&#65533;v&#65533;3&#65533;'&#65533;"&#65533;&#65533;a&#65533;d1&#65533;&#65533;&#65533;&#65533;&#65533;<&#65533;g&#65533;&#65533;.tD&#65533;mun&#65533;\i&#65533;&#742;&#65533;4[2:&#65533;9&#1234;skY4&#65533;&#65533;&#849;&#65533;3&#65533;>&#65533;s0O&#65533;2&#65533;/ RS;W&#65533;U`[&#65533;t&#65533;&#65533;	&#65533;,
1K&#65533;&#65533;
&#65533;&#65533;	&#65533;&#65533;t&#65533;&#65533;n&#65533;"$}nG&#65533;/m&#65533;9G6&#65533;&#65533;W&)x[&#65533;{&#65533;Q&#65533;f^A&#65533;&#65533;:&#65533;L&#65533;q&#65533;&#65533;&#623;&#65533;&#65533;w&&#65533;}&#65533;&#65533;p{:&#65533;w3Wx&#65533;&#65533;l&#65533;D $ =4&#65533;Ip&#65533;y3&#65533;&#65533;&#65533;G
q
&#65533;&#65533;P&#65533;&#65533;J&#65533;&#65533;%4&#65533;P&#65533;x&#1357;@z&#65533;f&#65533;&#65533;&#65533;&#65533;HZGu2&#624;31&#65533;1I&#65533;&#65533;k!=&#65533;9d@&#65533;&#35707;s&#393;&#1345;AT j&#65533;!\&#65533;kY&#65533;pE\&#1746;&#65533;F&#65533;hqTg&#65533;&#65533;&#65533;-&#65533;&#65533;{&#65533;|&#65533;&#65533;iH&#65533;&#65533;*(gOv&#65533;&#65533;x"op]&#65533;N&#65533;&#65533;!Z&#65533;EQvdr&#65533;g&#65533;&#65533;&#65533;&#65533;A&#65533;I)&#65533;&#65533;!&#65533;&#1980;k&#65533;%F&#65533;&#65533;c&#65533;&#65533;&#65533;B\o&#65533;&#65533;>&#65533;k&#65533;&#65533;f&#65533;&#65533;&#1804;Q&#65533;c&#65533;&#65533;w&#65533;&#65533;V&#65533;,Sk&#65533;&#65533;6Og&#65533;&#65533;Zq&#1880;q&#65533;&#65533;i&#65533;&#65533;Hnf&#65533;&#65533;X&#65533;&#65533;/Gc&#65533;eZH&#65533;c&#65533;&#65533;&#65533;&#65533;
!&#65533;&#65533;&&#65533;N"%P&#65533;&#65533;{&#65533;
&#65533;0&#65533;p&#65533;&#65533;&#65533;&#65533;`&#65533;p&#65533;&#65533;&#65533;&#367;&#65533;&#65533;&#65533;^&#65533;&#65533;
&#65533;&#65533;?&#65533;@%&#65533;&#65533;m&#65533;gZ&#65533;&#65533;	&#65533;l'&#65533;&#65533;n&#65533;d&#65533;&#65533;H+k&#65533;&#65533;w=&#65533;&*`&#65533;&#65533;$&#612;%F"&#65533;&#65533;h&#65533;1&#65533;r&#1768;	&#65533; &#65533;&#65533;Q&#65533; 	&#65533;`b&#65533;D&#65533;F B&#65533;HPJV&#65533;Qj&#65533;^0&#65533;QP &#65533;&#65533;&#65533;@&#65533;5j$	S&#65533;M&#65533;D&#65533;"5*&#1319;N&#65533;4a&#164;)S&#65533;Kn&#692;&#65533;#'N&#65533;&#65533;S&#65533;5j&#1460;&#65533;&#65533;M&#65533;-Q&#65533;@&#65533;r&#65533;L<z&#65533;&#65533;S&#65533;&#65533;9r&#65533;&#1081;&#65533;&#65533;&#65533;&#65533;?~&#65533;&#65533;&#65533;h&#65533;<x&#65533;&#513;&#1222;&#65533;K7F&#65533;|&#65533;J&#65533;N8E&#65533;&#65533;)KV&#65533;&#65533;}&#65533;&#19523;&#65533;M&#65533;&#65533;y&#65533;&#65533;&#65533;&#65533;O&#65533;U&#65533;|&#65533;s'OA&#65533;&#65533;'&#1056;@&#65533;&#65533;Y
&#65533;&#65533;T<| =m&#65533;&#65533; &#65533;&#65533;&#65533;3&#65533;K&#65533;2f&#65533;x&#65533;&#8525;=&#65533;|I&#65533;&#65533;&#65533;4t )&#65533;&#65533;)T&#65533;V&#65533;Z&#65533;b&#65533;&#65533;T&#65533;J&#65533;)J&#65533;&#6275;&#65533;&#65533;?&#65533;D&#65533;R&#65533;J&#1229;;&#65533;&#65533;Q"B&#65533;{.d&#65533;&#65533;xD&#65533;&#65533;#g&#65533;3i&#1580;&#65533;&#65533;&#65533;&#65533;:x&#65533;&#65533;&#65533;&#65533;K&#65533;&#65533;&#65533;&#65533;&#65533;BI$&#65533;C
!&#65533;&#410;&#65533;&#65533;&#65533;&#65533;#*?a$@&#65533;&#201;R&#65533;PP&#65533;&#65533;&#65533;8"&#65533;&&#65533;&#65533;B&#65533;0&#1288;C&#65533;B&#65533;DQF&#65533;L*&#65533;d&#65533;v&#65533;$GI$&#65533;&#65533;F&#65533;$2&#65533;A&#65533;&#65533;&#65533;5&#65533;`&#65533;I5`**&#65533;8&#65533;zc?4&#65533;(&#65533;&#65533;&#65533;&#1552;&#65533;%&#65533; &#65533;/&#65533;#0&#65533;&#65533;"&#65533;1&#65533;8&#65533;&#65533;3&#65533;po&#65533;5&#65533;P&#65533;4ZJ&#204;0&#65533;$&#65533;5&#65533;<c&#65533;2&#65533;&#65533;r&#65533;0&#65533;&#65533;B-&#65533;C0&#65533;&#546;&#65533;+&#65533;&#65533;-&#65533;&#65533;b&#65533;4&#65533;&#65533;bO&#65533;&#65533;b&#65533;(&#65533;&#65533;b&#65533;0%C&#65533;15c&#65533;D&#65533;&#65533;b,`&#65533;&#65533;&#65533;+&#65533; u&#65533;/&#65533;4KV&#65533;8&#65533;&#65533;-&#65533;Xt&#65533;;&#1864;cG&#65533;sU`&#65533;&#65533;&#65533;&#65533;.&#65533; &#65533;Zk%&#65533;&#65533;&#65533;&#65533;e&#65533;=,}eS+&#65533;e#&#65533;&#65533;&#65533;&#65533;.&#1445;&#65533;W_&#65533;H&#65533;&#65533;0&#304;S\5&#65533;&#65533;&#65533;&#65533;w&#65533;3W\7&#65533;&#65533;o&#65533;+&#65533;X&#65533;1&#65533;&#65533;&#65533;;&#1736;c&#65533;&#65533;&#65533;&#65533;&#65533;>&#65533;&#65533;/&&#65533;&#36394;\:&#65533;&#65533;&#65533;&#65533;u&#65533;`&#65533;Q&#65533;&#65533;&#65533;b&#65533;3&#65533;0#e,&#832;&#65533;9&#65533;
+&#65533; V&#65533;&#65533;;&#1611;&#65533;Z3&#65533;L&#65533;&#65533;@&#65533;&#65533;&#65533;&#65533;2&#65533;@v()&#65533;&#65533;C:&#65533;;&#65533;&#65533;&#65533;OH)"R&&#65533;&#275;P$&#65533;&#65533;&#65533;P@&#65533;&#65533;RNYe&#65533;ST&#65533;&#65533;&#65533;&#65533;&#65533;^n&#65533;&#65533;&#65533;X\&#65533;-S&#65533;6&#65533;Uz&#65533;&#65533;MQ&#65533;&#65533;&#65533;F&#65533;TXieS"
&#339;KydIQ&#65533;&#65533;Ac&#65533;&#65533;A
&#65533;&#65533;&#65533;&#65533;K,&#1636;&#65533;&#65533;B&#65533;&#65533;s&#65533;1&#65533;&#65533;E&#65533;$K0&#65533;&#65533;K8!%&#65533;A&#65533;GGy&#65533;
$&#65533;&#65533;&#65533;&#65533;8&#65533;	$&#65533;P"&#65533;)&#65533;g&#65533;&#65533;'&#65533;(b65&#65533;&#65533;c&#65533;i&#65533;I*&#65533;&#275;&#65533;&#33934;4&#65533;&#65533;:J*&#65533;=&#65533;&#65533;7&#65533;&#274;LR&#65533;D&#65533;&#65533;<S>c8f&#65533;&#65533;(&#65533;&#65533;&#65533;&#65533;&#65533;&#65533;DCx&#65533;>&#65533;'{&#65533;&#65533;&#65533;G&#65533;*-i?o&#65533;z&#65533;|&#65533;&#65533;&#65533;&#615;,r&#65533;	&#65533;&#65533;&#65533;:&#65533;&#65533;&#65533;&#65533;C~&#65533;`&#65533;6&#65533;/x&#65533;C&#65533;;&#65533;g>s&#65533;	&#65533;&#65533;&#65533;&#65533;j1&#65533;Db&C&#65533;&#65533;&#65533;T&#65533;&#65533;&#65533;"&#65533;f&#65533;v&#65533;&#65533;&#65533;0&#65533;&#65533;&#65533;&#65533;&#65533;&#65533;	[@C&#65533;&#65533;&#65533;Ilb&#65533;S&#65533;)&#65533;&
N\"&#65533;0&#65533;xq&#65533;B&#65533;q&#65533;0#&#65533;&#65533;&#65533;I@&#65533;&#65533;0&#65533;!Y&#65533;?&#65533;eR&#65533;&#65533;&#65533;@&#65533;EDB&#65533;@&#65533;&#35871;5&#65533;&#65533;&#65533;&#65533;a&#65533;&#65533;@#&#389;&#65533;I&#65533;&#65533;R&#65533;&#65533;&#65533; &#65533;&#65533;&#65533;&#2018;&#65533;&#65533;A/|1&#65533;&#65533;`em!	38&#65533;@ &#65533; 4&#65533;&#65533; &#65533;!&#65533;L&#514;&#65533;&#65533;&#65533;B0&#65533;q8z&#65533;&#65533;#&#65533;%(A&#65533;bb&#65533;&#65533;Mn"i&#65533;&#65533;R&#65533;&#65533;/&#65533;[c&#1248;&#65533;&#65533;8x&#65533;=h&#65533;&#65533;&#65533;&#1029;.l&#65533;
V&#65533;&#65533;&#65533;&#65533;z&#65533;I\,yg&#65533;A&#65533;&#65533;u&#65533;C&#65533; PuaP,K&#65533;&#1940;&#65533;&#65533;&#65533;h[&#65533;B&#65533;0:&#65533;Iu&#65533;&#65533;&#65533;\&#65533;&#65533;&#65533;#&#65533;O&#65533;&#65533;01&#65533;&#65533;^h&#65533;@,*&#65533;TTh&#65533;&#65533; d&#65533;&#65533;T&#65533;z&#65533;&#65533;`&#65533;e&#65533;
U&#1044;K&#65533;&#65533;3k&#65533;\a&#65533;V&#65533;/m-Wm&#65533;&#65533;&#65533;KVr>n&#65533;O&#65533;&#544;.&#65533;&#65533;l&#65533;Yj)=&#65533;9&#65533;K&#65533;K_oeW&#65533; %&#65533;xi+a&#65533;|&#65533;&#229;&#65533;&#65533;&#264;{&#65533;&#65533;&#65533;&#65533;P;&#65533;&#65533;(&#65533;&#65533;@&#65533;&#44111;&#65533;&#1265;])>&#65533;&#65533;&#65533;~&#65533;^h`&#65533;[&#65533;6h&#22294;-&#65533;&#65533;8&#65533;Qz&#65533;,K&#65533;&#65533;&#65533;&#65533;&#65533;*&#65533;h&#65533;&#65533;-l&#65533;&#65533;&#65533;Kd&#65533;&#65533;H&#65533;'r&#65533;&#65533;&#1481;o&#65533;&#65533;'>&#65533;5S&#65533;&#65533;n&#65533;&#65533;&#65533;,h&#65533;\Z&#65533;"&#65533;&#65533;E+Rq
&#65533;&#65533;&#65533;$q&#65533;&#65533;"
O|&#187;&#65533;',r&#1739;dB&#65533;D$ &#65533;F&#65533;&#65533;&#65533;&#65533;&#65533;&#65533;`&#65533;T%&#65533;y&#65533;&#768;&#65533;&#65533;j&#65533;)_m/!&#1021;&#65533;&#65533;&#65533;&#65533;'*&#65533;	&#65533;0D&#65533;&#65533;&#65533;)<&#65533;&#65533;&#65533;H&#65533;&#65533;&#65533;&#65533;&#65533;&#65533;&#65533; &#65533;&#65533;=&#65533;P# &#65533;	OX&#65533;&#65533;n&#65533;S#0&#65533;
+&#65533;CAB&#65533;&#65533;DxE&#1534;H0&#65533;8&#65533;A&#65533;3&#65533;&#65533;&#65533;&#65533;@b{&#65533;&#65533;D"&#65533;&#65533;7&#65533;!gbX&#65533;&#272;e&#65533;(K&#65533;&#65533;&#65533;&#843;,
O
&#65533;&#65533; &#65533;Ko&#65533;Y&#65533;&#65533;N&#65533;y>I!&#65533;&#65533;&#65533;)&#65533;&#65533;&#65533;X&#65533;0&#65533;&#65533;e2?&#65533;K_&#65533;"&#65533;Dh2<4e6&#65533;&#65533;&#65533;>8P(8&#65533;!_&#65533;b&#65533;>ptHC&#65533;&#65533;&#65533;"&#65533;&#65533;0XMkD&#65533; $a
&#65533;C&#65533;K&#65533;7v&#11460;u&#65533;&#65533;&#65533;&#1829;*&#65533;&#65533;C &#259;&#65533;9p&#65533;Bi&#65533;&#65533;&#65533;&#65533;&#65533;5&#65533;&#65533;&#896;D <&#65533;!&#65533;p&#65533;\&#693;3&#65533;ww&#65533;&#65533;v&#65533;&#65533;$r/:lPU&#65533;&#65533;1%0&#65533;&#65533;C&#65533;&#65533;4&#65533;S
A&#65533;&#65533;	F@&#65533;&#65533;&#65533;.&#65533;&#65533;nP&#65533;&#65533;&#65533;=H&#65533;P&#65533;;&#65533;!A&#65533;&#65533;!&#65533;d2&#65533;f_&#65533;&#65533;&#65533;.&#65533;P\&#65533;}&#65533;&#65533;&#65533;&#65533;U&#65533;,&#65533;?&#65533;&#65533;&#1840;$|e&#65533;U]`V&#665;&#65533;0rq	Jq&#65533;dh&#65533;&#65533;&&#65533;&#65533;&#65533;&#65533;2&#65533;&#65533;-&#65533;&#65533;B&#65533;&#65533;&#65533;0&#65533;-&#65533;A_&#65533;&#65533;&#65533;&#65533; &#65533;&#65533;M&#65533;&#65533;T4O~&#65533;&#65533;a&#65533;T&#65533;&#65533;&#65533;,&#65533;LQ8&#65533; -&#65533;JP&#65533;z&#65533;H&#65533;`&#65533;*D!
V&#65533;&#65533;&#65533;&#65533;&#65533;&#65533;6\&#65533;\&#65533;DC&#65533;&#65533;V8m&#65533;&#65533;r=&#65533;&#65533;K~Z~&#65533;)&#65533;&#65533;&#65533;&#65533;X?&#65533;>U|&#65533;,Y&#65533;cIKf9_o&#65533;R&#65533;(&#65533;r&#65533;s&#65533;&#65533;uK&#65533;drF&#65533;&#65533;&#65533;&#65533;!gf%:&#65533;&#65533;R(Wy&#645;)+(&#65533;
&#65533;Z(&#1624;&#65533;&#65533;&#65533;S&#65533;=7&#65533;&#65533;d(1&#65533;^&#65533;*S&#65533;&#65533;&#65533;&#65533;f~&#65533;=&#65533;&#65533;&#65533;s.4&#65533;q&#65533;&#65533;% a Dt0&#65533;D&#65533;9&#65533;&#65533;&#65533;j&#65533; \+&#1327;
T&#65533;Qq&#65533;&#65533;&#65533;%&#65533;HdJ8&#65533;&#65533;X&#65533;
&#65533;}u?&#65533;0A&#65533;&#65533;!2,&#65533;&#65533;5x&#65533;&#65533;4 &#65533;&#65533;h&#65533;:&#65533;<2&#65533;&#65533;#&#65533;1&#65533;&#65533;y&#65533;&#65533;&#305;&#65533;N&#65533;&#65533;&#65533; 	N`&#993;F@E&#65533;&#65533;E8&#65533;>p0&#65533;$`:&#65533;	&#65533;&#65533;&#65533;)% &#65533;!X(&#65533;&#65533;'p'&#65533;&#65533;B&#65533;6&#65533;&#65533;&#65533;&#65533;= &#65533;U3AH@AB&#65533;
&#65533;&#65533;B!e;C&#65533;=&#65533;&#65533;O&#65533;&#65533;
&#65533;&#65533;&#65533;\&#65533;&#65533;S&#65533;1&#65533;3q,&#65533;0 &#65533;&#65533;+&#65533;&#65533;)&#65533;&#65533;&#65533;r&#65533;I&#65533;&#65533;&#65533;A&#65533;:&#65533;6&#65533;&#65533;&#65533;9&#65533;=&#65533;!&#65533;&#65533;&#65533;&#65533;&#65533;m&#65533;b
n&#65533;&#65533;B&#1830;>0%&#65533;8!&#65533;88&#65533;&#65533;&#65533;5&#65533;&#65533;A&#65533;J&#65533;nsp&#65533;(&#65533;4~&#65533;"-&#65533;&#65533;%, &#65533;7&#65533;A8&#65533;9k
&#65533;&#65533;k&#65533;&#65533;)&#65533;4`&#65533;&#65533;&#65533;C)0&#65533;E_&#65533;&#65533;+&#65533;&#65533;&#65533;B&#65533;?&#65533;&#65533;&#65533; 6&#65533;,9&#65533;!9&#65533;/&#65533;&#195;>&#65533;1?&#1027;:`&#65533;&#65533;i;(&#65533;&#65533;&#65533;/"&#65533;4&#1760;=3&#65533;&#65533;&#65533;&#65533;&#65533;&#65533;&#65533;&#65533;Z&#65533;3h&#65533;+x &#65533;&#65533;{{&#65533;G&#65533;x&#65533; &#65533;|,&#65533;"0'&#65533;4p&#65533;v&#65533;&#65533;@&#65533;Sq&#65533;+&#65533;&#65533;}a&#65533;z&#65533;&#65533;3h	&#65533;X&#65533;&#65533;&#65533;3`;&#1077;C@&#65533;:&#65533;&#65533;&#802; &#65533;:>k&#65533;&#65533;&#591;Kb&#65533;=t&#65533;&#65533;&#65533;&#65533;N&#65533;&#65533;)&#65533;,&#65533;>&#65533;z&#65533;u	&#65533;6q*6&#65533;37&#65533;(&#65533;&#65533;&#65533;&#65533;Z&#65533;&#65533;Z&#65533;&#65533;&#65533;&#65533;&#65533;|&#65533;&#65533;0&#65533;'&#65533;3+&#65533;.&#65533;&#65533;&#65533;&#65533;.&#65533;&#65533;&#65533;&#65533;&#65533;I*&#65533;&#65533;&#65533;&#65533;&#65533;4d&#65533;&#65533;&#65533; &#65533;&#65533;+&#65533;3&#65533;#&#65533;6&#65533;p&#65533;&#65533;&#65533;&#65533;&#65533;&#65533;o2&#65533;]a&#65533;pr&#65533;&#65533;S<&#65533;&#65533;&#65533;Z&#65533;<&#1110;'A&#65533;&#65533;c&#65533;&#65533;&#65533;<p&#65533;GI&#65533;6&#65533;&#65533;&#65533;&#43307;&#522;,{KH&#65533;&#65533;&#700;&#65533;&#65533;+&#65533;&#65533;
(&#65533;&#65533;<%&#65533;95y1$&#65533;j!&#65533;&#65533;:U&#65533;&#65533;&#65533;':a_&#65533;&#65533;&#65533;*&#65533;&#65533;,&#65533;0&#65533;_&#65533;I&#65533;
&#65533;&#65533;&#65533;&#735;&#420;&#65533;&#65533;(&#65533;3&#65533;&#65533;zD&#65533;&#65533;&#65533; &#65533;CP&#65533;!&#65533;&#65533;H&#529;&#65533;	&#65533;&#65533;&#65533;K&#65533;I&#65533;#D&#65533;&#65533;&#65533;&#65533;J7m&#65533;&#65533;&#65533;/s4',&#65533;f&#65533;-P~:&#65533;N&#65533;=f&#65533;B9"&#65533;&#65533;9&#65533;&#65533;&#65533;D&#65533;&#65533;&#1118;J`N&#65533;&#1609;&#65533;E(&#65533;&#65533;h&#65533;e{&#65533;o&#65533;&#65533;&#65533;>&#65533;7*`&#65533;#&#65533;0 &#65533;G$&#65533;&#65533;#&#65533;&#1063;&#65533;A$&#65533;&#1747;*6&#65533;8&#65533;":&#65533;:&#65533;D>&#65533; 6&#65533;&#65533;&#65533;Z&#65533;m&#65533;&#65533;&#65533;G9P!&#65533;'H+&#65533;A(&#65533;&#65533;*&#65533;:v&#65533;#&#65533;198q&#65533;4&#65533;&#65533;q&#65533;f4u&#65533;&#65533;&#65533;	&#65533;&#65533;C&#65533;&#65533;&#65533;8&#65533;&#65533;=p&#65533;,&#65533;R&#65533;(&#65533; jH&#65533;O&#65533;&#65533;&#65533;&#65533;&#65533;&#65533;9%%&#65533;B&#65533;&#65533;A&#65533;%J{8&#65533;!
&#65533;8&#65533;&#65533;9&#65533; &#65533;+&#65533;Ab*$H&#65533;U&#65533;&x)&#65533;&#65533;I&#65533;8&#65533;=&#65533;&#65533;&#65533;&#65533;&#65533;a&#65533;&#65533;-(&#65533;&#65533;&#65533;&#65533;'&#65533;&#65533;*&#65533;TL&#65533;&#65533;&#65533;&#65533;&#65533;H&#65533;"C&#65533;:&#65533;q&#65533;%=4&#65533;H&#65533;8&#65533;M&#65533;Y&#65533;8&#65533;<L&#65533;83
&#1715;\&#65533;&#65533;l),&#65533;4" &#65533;!&#65533;&#65533;&#65533;&#65533;&#65533;`&#65533;&#65533;&#65533; &#65533;$&#65533;+&#232;&#65533;&#65533;-&#65533;/&#65533;<&#65533;h&#228;&#65533;B6&#1148;&#65533;C&#9943;x"&#65533;&#65533;&#65533;6<`&#65533;&#65533;1R<&#65533;U&#65533;'&#579;&#65533;r9&#65533;a&#596;&#65533;&#65533;,&#65533;	\q&#65533;&#65533;&#65533;'P&#65533;#P&#65533;&#65533;*&#65533;(&#65533;&#65533; &#65533;&#65533;+&#65533;;&#65533;S&#65533;a&#65533;&#65533;4&#65533;&#65533;(&#65533;&#65533;&#65533;&#65533;&#65533;&#65533;&#65533;c&#65533;&#65533;,+v&#65533;&#1422;&#65533;&#65533;&#65533;<&#65533;2&#65533;C&#65533;+&#65533;&#675;&#65533;&#65533;-K&#65533;&#65533;&#65533;&#601;&#65533;&#65533;&#65533;&#1340;JR&#65533;,I/&#65533;&#65533;a,=&#65533;&#65533;&#65533;VY&#65533;&#65533;&#65533;&#65533;=x12&#65533;>&#65533;C&#65533;&9<KZs&#65533;&#65533;&#65533;d=&#65533;<&#65533;&#65533;	Rj&#65533;&#65533;X&#65533;+&#65533;&#65533;|,&#65533;&#65533;&#65533;&#65533;YY[&#65533;&#65533;&#65533;b+L&#65533;S,&#65533;&#65533;&#65533;Z7&#65533;;&#65533;HF&#65533;&#65533;
&#65533;@/&#65533;8j}&#65533;Fy&#65533;-&#65533;W&#882;&#65533;zO&#65533;V+&#65533;9&#344;<&#1548;l&#65533;&#65533;/&#65533;&#65533;*4&#65533;&#65533;S&#65533;&#65533;&#65533;&#65533;PD_s&#65533;f&#65533;8HUq&#65533;&#65533;&#65533;\&#65533;A&#65533;&#65533;&#65533;'{&#65533;'-&#65533;&#65533;&#65533;b&#65533;&#65533;&#65533;&#65533;&#65533;&#65533;1&#65533;&#65533;a&#400;&#65533;I`9&#65533;7&#65533;&#65533;&#65533;&#224;1BHG&#65533;&#65533;
!&#904;&#65533;&#65533;&#65533;	8&#571;/&#65533;&#65533;[&#65533;DZ&#65533;3&#65533;&#65533;)x&#65533;'&#65533;0#h$&#65533;&#65533;)&#65533;&#65533;&#65533;I&#65533;&#65533;&#65533;T&#65533;&#65533;&#65533;&#1319;&#65533;&#1843;"&#65533;&#65533;&#65533;9&#65533;&#65533;51&#65533;,*&#65533;#*E&#65533;&#65533;(`"@(&#65533;_$x&#65533;$@&#65533;&#1378;XY;&#65533;B&#65533;Fa&#65533;&#65533;"&#65533;&#2044;HB&#546;&#65533;$&#65533;&#65533;s&#65533;&#65533;&#65533;X&#65533;q&#65533;s&#65533;&#65533;q&#65533;&#3920;Fk&#65533;Dd&#65533;&#65533;&#65533;h&#65533;q&#65533;&#65533;
&#65533;;&#65533;&#65533;&#65533;4&#912;
d\qIIK&#65533;&#65533;&#65533;&#65533;3 &#65533;*B&#65533;&#65533;&#65533;;&#1864;=*&#65533;D&#65533;,&#65533;&#65533;&#65533;o&#65533;8&#65533;&#65533;&#65533;P&#65533;&#65533;&&#65533;SY&#65533;(&#65533;_%&#65533;&#65533;L&#65533;&#65533;&#65533;&#65533;Wz2:&#1396;Y 2&#65533;A&#65533;0+G	+4&#65533;S&#65533;,&#573;&#1170;H&#65533;&#799;&#65533;&#65533;&#65533;&#65533;=&#65533;&#65533;&#65533;&#65533;&#65533;&#65533;t&#65533;&#65533;&#22101;YQ&#65533;&&#65533;&#65533;&#65533;b"&#65533;>%J&#65533;X]&&#65533;&#65533;Q&#65533;^&#65533;r(Bq&#65533;&#65533;C'4&#65533;{&#65533;&#65533;+;&#65533;p&#65533;&#65533;&#65533;F&#65533;-,&#65533;&#2002;b&#65533;9&#65533;&#65533;'&#65533;c&#65533;&&#65533;SQ`&#65533;'&#65533;&`&#65533;&#65533;"1'X&#65533;!H(xea&#65533;P&@e!&#65533;\&#65533;G&#65533;k&#65533;G~&#65533;}&#65533;'&#65533;&#65533;Q&#65533;Q&#65533;aJ&#65533;r&#65533;G&#65533;Za&#65533;&#65533;&#65533;&#65533;&#1130;d&#65533;Z[B&#65533;,+a&#65533;&#65533;^&#65533;d&#65533;&#1789;'&#65533;&#65533;&#65533;}&#65533;B&#65533;&#65533;1&#65533;)&#65533;&#65533;&#65533;&#65533;T&#65533;E>+_&#65533;&#65533;&#65533;&#65533;M&#65533;&#65533;&#65533;&#65533;&#65533;Kp
&#65533;$&#65533;&#65533;|P&#65533;
&#65533;<&#65533;=c&#65533;&#65533;&#65533;u&#65533; &#65533;&#65533; 4&#65533;&#65533;&#65533;4&#65533;&#35059;&#65533;r&#65533;U&#65533;8&#65533;&#65533;*&#65533;Z&#1963;*&#65533;"&#65533;C&#65533;&#65533;1"&#65533;&#65533;C&#65533;&#65533;&#65533;&#65533;a/H&#65533;bC&#65533;i&#65533;&#1700;&#65533;&#65533;]&#65533;&#65533;$Q&#65533;/J&#65533;f&#17125;h&#65533;&#65533;|S&#65533;&#65533;&#65533;&#65533;&#65533;&#1776;z	5&#65533;&#65533;&#65533;`T9&#65533;&#65533;-&#65533;Q&#65533;&#65533;&#65533;&#65533;&#807;&#65533;&#65533;&#65533;&#65533;&#671;&#65533;$H&#65533;&#1162;&#65533;&#65533;2&#65533;&#1907;&#1587;;&#65533;h&#65533;9&#65533;&#65533;&#65533;&#65533;a1P,&#65533;J-&#65533;2x&#65533;&#65533;+&#65533;J&#65533;=&#65533;&#65533;&#65533;&#65533;'P#0&#65533;$`&#65533;T-jug&#65533;4&#65533;&#65533;&#65533;$8&#65533;_&#65533;&#65533;F&#65533;:E!*K&#65533;l&#65533;E&#65533;)&#65533;Q^[&#65533;Q+`&#65533;+&#65533;2>_&#65533;8&#65533;&#65533;j9A&#65533;+7>hbY&#65533;&#65533;&#65533;R:&#65533;W&#1163;"&#65533;nC(&#65533;&#65533;x/APa&#678;
&#65533;&#65533;6h&#65533;&#65533;Cd&#65533; D&#65533;&#65533;F5U1A&#65533;&#65533;&#1034;&#65533;"&#65533;&#65533;LD&#65533;&#65533;Ua&#65533;&#903;Z&#65533;c&#794;A&#65533;CA&#65533;z2*&h&#65533;)&#65533;&#65533;&#65533;&#65533;A&#65533;&#65533;y&#65533;&#65533;>i=&#65533;D&#65533;y&#65533;2@&#65533;9&#65533;3T&#65533;&#1791;,&#65533;/&#65533;Q&#65533;&#65533;&#65533;t	&#65533;&#940;[|&#65533;&#65533;&#65533;<[&#65533;&#65533;&#65533;Es&#65533;&#65533;T&#65533;I&#65533;	&#65533;&#65533;&#65533;N&#65533;^K&#65533;&#65533;@=**&#65533;&#65533;%&#65533;W&#65533;&#65533;&#65533;&#65533;&#65533;7&#1107;&#65533;&#65533;&#347;S&#65533;&#65533;&#622;&#65533;j&#65533;(&#65533;&#65533;&#65533;&#65533;&#65533;W&#756;2f&#65533;&#65533;hA&#65533;*&#65533;K&#65533;3&#65533;&#65533;&#65533;m&#65533;&#65533;&#65533;&#65533;(@&#65533;&#65533;&#65533;&0&#65533; &#65533;}&#65533;&#65533;?&#65533;p&#846;&#65533;,0&#65533;h&#65533;N&#65533;Y-0&#65533;&#65533;&#65533;&#65533;&#65533;\,&#65533;X&#65533;&#65533;&#65533;;&#65533;&#65533;&#65533;JCqXP&#65533;Y\&#65533;4`IPyT&#419;&#65533;x&#65533;
&#65533;&#65533;&#65533;&#259;J&#65533;&#65533;&#65533;N&#494;&#850;?! &#65533;1&#65533;&#65533;;-#&#65533;n&#65533;(&#65533;t&#65533;&#65533;8&#65533;E&#65533;G&#65533;t'&#65533;&#65533;i&#65533;&#65533;&#65533;R&#65533;&#65533;&#65533;&#65533;&#65533;@7",&#65533;&#65533;&#65533;&#65533;&#65533; &#65533;&#65533;&#65533;&#65533;&#65533;&#65533;8KGqj&#65533;&#65533;\6HR&#65533;E&#771;:@UR&#65533;&#65533;&#65533;&#420;IFw&#65533;-8Np&#1374;&#65533;&#65533;&#65533;^`T&#65533;+&#65533;(6&#65533;gy[r&#65533;&#65533;&#65533;&#65533;&#1538;-mK&#65533;&#65533;%&#65533;z&#65533;/&#65533;W&#65533;\&#65533;m&#65533;M&#65533;R+oC;)&#65533;9&#65533;&#65533;&#65533;H&#65533;&#65533;+&#65533;&#65533;&#65533;&#1963;CC&#65533;i&#65533;s!&#65533;R&#65533;&#65533;&#65533;&#65533;&#65533;(&#65533;&#65533;)&#65533;&#65533;&#65533;LQ&#65533;H&#65533;A%%&#65533;bvy&#1908;&#65533;&#65533;)&#65533;&#65533;&#65533;&#65533;;U&#65533;;k&4e&#65533;%+&#65533;:J&#65533;&#65533;&#65533;&#65533;T&#65533;&#277;&#1755;b0G&#65533;vn)4|&#65533;&#65533;&#65533;3&#65533;&#27067;&#65533;c&#65533;eg`m&#65533;&#65533;&#65533;&#65533;4&#65533;9&#65533;&#65533;!j
=&#65533;!&#65533;p&#65533;+&#65533;&#65533;&#65533;S9&#65533;&#1702;&#65533;&#65533;&#65533;&#65533;;H&#65533;&#65533;&#65533;v&#65533;&#65533;&#1337;a&#65533;*]&#65533;8,&#65533;&#65533;&#65533;&#65533;>h&#65533;M&#212;H&#65533;&#65533;&#65533;z&#65533;&#65533;4&#65533;&#65533;&#444;&#818;&#65533;9&#65533;&#65533;&#65533;,&#65533;9*Hf&#65533;&#65533;&#65533;&#1729;&#65533;&#65533;7s&#65533;&#672;&#65533;&#754;&#65533;C&#65533;'&#65533;&#65533;6&#1592;&#65533;&#65533;O&#65533;&#65533;Qy&#1296;&#65533;&#65533;&#65533;&#65533;YOQ&#65533;^~|&#65533;~>&#65533;B&#65533;&#65533;&#65533;u!&#65533;&#65533;&#65533;&#65533;&#65533;Ji&#65533;&#65533;0&#1602;Pqf*0&#65533;&#65533;]f&#65533;OJ&#442;&#65533;&#65533;^&#65533;t}(&#65533;&#65533;%&#65533;&#65533;&#65533;&#65533;K&#65533;J[Y&#65533;,&#65533;fh&#65533;&#65533;+&#65533;q&#65533;&#65533;j&#65533;&#65533;(&#65533;0qO&#65533;-\&#65533;&#65533;&#65533;&#65533;&#65533;&#65533;&#65533;&#65533;h&#65533;B&#65533;&#65533;$&#65533;<8Pa&#65533;&#65533;&#65533;&#65533;&#1329;&#65533;&#65533;{j&#65533;<&#65533;I&#65533;&#65533;&#65533;&#61729;u&#65533;&#65533;p&#595;,9&#65533;/&#65533;$:&#65533;&#65533;{&#65533;K&#65533;&#65533;p&#65533;&#65533;l&#65533;&#65533;&#1835;&#65533;&#65533;&#65533;&#65533; =|&#65533;&#65533;&#65533;c0&#65533;=y&#65533;&#1849;Sg&#65533;>&#65533;&#65533;&#65533;&#65533;'&#65533;<&#65533;&#1081;&#65533;&#1057;8m&#65533;&#65533;&#65533;&&#65533;9u&#65533;&#1041;&#65533;6k&#1180;9&#65533;&#65533;&#65533;q&#65533;a&#65533;&#65533;&#65533;5l&#1724;&#65533;&#65533;q&#65533;&#65533;9"q&#65533;|&#65533;&#65533;8ll&#65533;a&#65533;&#65533;M&#65533;Dc&#65533;&#65533;&#65533;M0\&#65533;tS&#65533;,&#65533;1d&#328;FL0]&#65533;|3f&#65533;&#65533;4jf&#65533;&#65533;&#65533;F&#65533;&#65533;&#65533;&#65533;&#65533;b1d&#65533;&#65533;&#65533;EK&#65533;*P&#65533;d&#65533;&#65533;&#65533;.&#65533;&#65533;k&#65533;&#65533;2m&#65533;]lz&#65533;Y&#65533;jn&#65533;&#65533;c&#65533;&#65533;&#65533;4f&#648;&#65533;&#65533;E&#65533;&#65533;*Z&#65533;&#1549;&#65533;&#65533;&#65533;25i&#65533;&#65533;&#726;,X&#65533;X&#626;&#65533;-t&#65533;&#188;yf.Y&#65533;W&#65533;&#65533;&#65533;)X&#160;-m&#65533;-[&#65533;s&#65533;R&#65533;&#65533;&#65533;4]&#1380;I&#65533;Lc&#65533;i&#65533;&#65533;=&#65533;&#65533;&#65533;\cm&#65533;&#65533;[ax&#65533;q&#65533;&#65533;]||g&#65533;V&#65533;&#65533;&#65533;&#65533;&#65533;g&#65533;&#65533;&#65533;11&#65533;&#65533;Po&#65533;&#65533;&#65533;s&#65533;aGC)&#65533;&#65533;G+:4G&#65533;u&#65533;!P&#65533;1&#65533;S&#65533;%t&#65533;Av&#65533;Q&#65533;+&#65533;&#65533;{&#65533;Kv&#65533;&#65533;&#65533;l&#65533;4&#65533;fQ&#65533;&#65533;&#65533;bg&#65533;&#65533;&#65533;Gt&#65533;&#65533; &#65533;&#65533;&#65533;G"m&#65533;SI)&#65533;Y"t&#65533;&#65533;&#65533;Sm&#65533;1Z&#65533;e&#65533;FI%&#65533;&#65533;as&#65533;&#65533;&#65533;K\&#65533;&#65533;N&#65533;&#65533;>&#65533;&#65533;Om&#65533;&#65533;ZNot&#65533;&#65533;.&#65533;&#65533;#&#65533;n8RU&#65533;&#65533;&#531;&#65533;p&#1057;&#65533;&#65533;&#65533;&#65533;&#65533;&#65533;&#65533;i&#65533; c]]&#65533;cqQ&#65533;&#65533;&#65533;&#65533;fd&#65533;&#65533;Th&#65533;~^ta&#65533;&#65533;&#65533;T__m(&#65533;&#65533;&#65533;]&#65533;&#65533;&#65533;z&#65533;&#65533;&#65533;bpH&#65533;cV&#65533;&#65533;1'EUT&#65533;&#65533;NV&#65533;o&#65533;&#65533;&#65533;\&#65533;e&#65533;&#65533;&#65533;IawTD1&#65533;&#65533;mw&#65533;x&#65533;_&#65533;a&#65533;&#65533;:8&#65533;g&#65533;&#65533;&#65533;j!F_k4&#65533;X{`WF&#65533;Z&#65533;Z&#65533;&#65533;&#65533;&#422;e&#65533;Sj&#65533;U&#65533;gd&#65533;p&#65533;8j&#65533;0&#65533;&#65533;F&#65533;f &#65533;&#65533;qs&#65533;AF^]&#65533;'&#65533;&#65533;Nu&#65533;&#65533;.&#65533;&#65533;F&#65533;&#65533;&#65533;&#65533;V#q&#65533;&#65533;Q&#65533;95&#65533;-&#65533;&#65533;&#65533;|&#65533;q(&#65533;&#65533;Q&#466;&#65533;Z-&#65533;&#674;&#65533;&T3&#65533;&#65533;V"&#65533;&#65533;&#65533;}:&#65533;&#65533;P&#65533;$&#65533;^&#65533;&#65533;&#65533;&#65533;&#65533;^&#65533;Lg&#65533;v&#65533;&#65533;B&#65533;)&#65533;&#65533;&#65533;v&#65533;X&#46980;&#65533;9&#65533;e&#65533;!mV(&#65533;m&#65533;Z&#1134;h&#65533;&#65533;&#65533;&#65533;ef	&#65533;&#65533;&#65533;:g(&#65533;^&#65533;&#65533;Nq&#65533;L'&#65533;+&#65533;&#26495;.&#1732;&#65533;^1&#65533;
+&#65533;&#65533;]&#65533;>&#65533;<&#65533;l&#65533;~a&#65533;&#1084;{&#65533;&#65533;q&#65533;;&#65533;&#65533;8&#65533;\&#65533;&#65533;q|^&#65533;]&#65533;&#65533;3&#65533;&#65533;&#65533;q&#65533;e&#65533;&#65533;m,&#65533;&#65533;&#65533;&#65533;|&#65533;B&#65533;&#65533;&#65533;&#65533;&#65533;&Lq&#65533;JB&#530;&#144;5dT2&#643;D&#65533;T&#65533;2&#65533;&#65533;1&#65533;B&#65533;P&#65533;)F&#65533;&#65533; &#65533;,dI&#65533;&#1244;&#65533;&#65533;&#65533;1&#65533;`;&#65533;&#65533;&#65533;2.&#65533;DI&#666;N&#1298;&#1024;wXR&#65533;X&#65533;(&#65533;&#65533;jEQ&#65533;&#65533;&#65533;`(<(&#65533;&#65533;_c&#65533;!X&#65533;tm&#65533;&#1744;|&#65533;D#&#65533;!!{&#65533;&#65533;x&#65533; &#65533;69&#65533;&#1865;z&#65533;&#65533;&#1025;&#65533;&#65533;&#65533;&#65533;J&#65533;&#65533;2`&VZ&#65533;&#65533;&#65533;B&#65533;&#65533;'^[&#65533;&#65533;&#65533;`&#65533;:&#65533;A&#65533;;&#65533;"&#65533;&#65533;z&#65533;I&#762;&#65533;*&#65533;}.&#65533;&#65533;&#65533;^fc3d&#709;	&#65533;&#65533;&#65533;&#1245;+d&#65533;
S&#65533;B)&#65533;&#65533;&#65533;&#65533;(PA:&#65533;&#65533;#&#65533;&#65533;&#65533;)&#65533;r
PP&#65533;&#65533;[>
&#2002;TyJ-P!&#65533;&#65533;d&#65533;(9&#65533;;R&#65533;0_&#65533;+<&#65533;&#65533;&#65533;s?&#65533;&#65533;M&#65533;,&#740;&#65533;g&#65533;&#65533;&#20407;!&#65533;&#65533;p NU&#65533;&#65533;&#65533;Nv&#65533;[&#65533;Y&#65533;l&#65533;Oj;&#65533;&#1632;<&#65533;&#65533;&#65533;'&#65533;t
T&#65533;2&#65533;8X&#65533;u&#65533;&#65533;&#65533;N
&#65533;B.&#65533;d'{&#65533;&#65533;&#65533;&#65533; &#65533;SsY&#65533;]W&#65533;&#65533;~&#65533;S&#65533;&#65533;&#65533;&#65533;&#65533;&#65533;yE6yAY&#65533;9&#65533;)&#65533;'&#65533;&#65533;&#65533;&#65533;&#65533;&#65533;e?R&#65533;O&#65533;&#65533;w&#65533;0&#522;X&#65533;V\&#65533;&#65533;,i(KE&#65533;&#65533;eI4O Zq&#65533;&#65533;3s&#65533;guI&#65533;&#1202;&#65533;Bd&#65533;$/&#65533;&#65533;Y&#65533;,c+&#65533;!X&#65533;
&#65533;h&#65533;&#65533;u&#65533;`K&#65533;L&#65533;z&#65533;&#65533;&#65533;Esi 
&#65533;&#65533;&#65533;/&#65533;7&#65533;\_&#65533;&#916924;&#65533;,l!&#65533;&#65533;&#65533;'!&#65533;&#65533;E1@AM:&#65533;,!k/'&#1117;VB&#65533;7&#65533;h&#65533;S/I&#65533;T&#65533;&#65533;}$EA$&#65533; Q&#65533;C&#65533;&#65533;&#65533;C/&#65533;&#321;&#65533;&#65533;a&#65533;&#65533;@&#65533;P0&#65533;I&#65533;&#65533;n&#65533;&#65533;A&#65533;)&#65533;!Cr&#65533;&#65533; &#65533;&#65533;v&#65533;B&#65533;&#65533;:$(6&#65533;&#65533;V&#46288;&#65533;&#65533;&#65533;&#65533;@7Nx&#65533;T&#65533;&#65533;&#65533;9&#776;&#65533;&#65533;&#65533;m4&#65533;&#65533;<$&#65533;@&#65533;&#65533;&#65533;F&#65533;&#65533;&#65533;&#65533;k&#65533;&#65533;-&#65533;&#65533;&#65533;&#65533;&#65533;!)n&#65533;
&#65533;&#65533;&#65533;&#65533;Q0	`&#65533;0&#65533;&#65533;&#545;f&#65533;iO5V&#65533;&#65533;&#65533;&#65533;e&#65533;m&#65533;e&#1539;&#65533;&#65533;^U&#65533;{&#65533;)V}&#65533;&#65533;+&#65533;&#65533;4&#65533;&#65533;U{&#65533;&#1630;&#65533;u&#65533;&#65533;&#1482;i&#65533;&#65533;V=G_&#65533;&#65533;&#65533;z&#65533;&#65533;U&#194;v&#65533;e.+\&#65533;
&#65533;j&#65533;&#65533;<F&#65533;	G(&#65533;&#65533;&#65533;'@!&#65533;T(&#65533;&#65533;q|+&#65533;v!2&#65533;&#65533;&#174;&#1936;&#65533;t&#65533;&#65533;&#65533;&#65533;&#65533;&#65533;&#65533;2a&#65533;&#65533;&#65533;t&#65533;&#65533;&#65533;4&#65533;`&#65533;2&#65533;:&#788;hs&#1276;L&#65533;&#65533;	&#65533;&#65533;F&#65533;&#65533;6&#65533;g{+1&#65533;h7&#65533;&#65533;Fmi&#65533;&#65533;4&#65533;Q#2M&#65533;!&#65533;
XN&&#65533;&#65533;d&#65533;5y&#861;&#65533;J&#65533;Ge4j~{&#65533;SJ23&#65533;F&#65533;W&#65533;*&#65533;g&#65533;8&#65533;&#65533;$fmK&#65533;&#65533;&#247393;&#65533;8&#65533;)3&#65533;%9&#65533;&#65533;h?q&#816;&#65533;DTL&#65533;qbaO]&#65533;&#65533;`&#65533;&#65533;Z&#65533;&#65533;ZFx&#316;&#65533;$w&#65533;&#65533;6&#65533;&#65533;D&#196;f&#65533;&#65533;&#65533;_Srg&#65533;&#65533;&#65533;&#65533;6!^J1&#65533;+N^&#65533;&#1704;&#65533;|&#65533;&#65533;&#65533;&#65533;8&#65533;&#65533;0|$&#65533;&#65533;&#319;&#65533;&#65533;;&#65533;DQ&#65533;CP&#134;hyOh&#65533;&#65533;&#65533;P&#65533;&#65533;g&#65533;.sT
`0&#65533;&#1392;x&#65533;uY&#65533;&#65533;l.&#65533;O&#65533;&#65533;&#65533;Ou&#65533;&#65533;GI&#65533;&#65533;&#65533;o!Q&#65533;&#65533;~M&#65533;&#65533;&#65533;&#65533;P&#65533;ZC(B&#65533;(&#65533; *&#65533;!&#65533;mmy&#65533;&#1765;&#65533;p"N&#65533;&#854;8&#65533;LE&#65533;#&#65533;&#65533;&#65533;&#65533;i&#65533;&#65533;&#65533;e&#65533;D&#65533;t%&#65533;<&#65533;u&#65533;&#65533;2&#65533;&#65533;h&#646;JZK&#65533;&#65533;&#65533;&#65533;:&#65533;&#65533;&#65533;&#65533;b&#65533;&#1057;&#65533;&#65533;h&#65533;M&#65533;JG&#65533;&#65533;A&#65533;^D!;&#136;A@&#65533;&#65533;82&#65533;D&#65533;&#65533;&#65533;&#65533;&&#65533;&#65533;a.&#65533;3&#65533;&#65533;&#65533;d&#65533;l&#65533;=&#65533;&#65533;f#&#65533;&#65533;&#65533;&#65533;A&#65533;&#65533;IH+d&#65533;'&#65533;&#65533;&#65533;YP&#65533;+c/&#65533;&#1057;&&#65533;JK&#65533;!g&#65533;&#65533;Q&#65533;=b&#65533;&#65533;.&#65533;IK&#65533;O+VW&#65533;B&#65533;&#65533; R&#65533;&#65533;&#65533;&#65533;&#65533;&#65533;]>&#65533;	G B&#65533;&#65533;&#65533;#8&#65533;	&#65533;/&#65533;x(&#65533;&#65533;[&#65533;g,&#65533;&#65533;&#65533;P&#65533;P=&#65533;"&#65533;a2c&#65533;&#65533;g&#65533;FYRo&#65533;&#65533;&#65533;Fu&#65533;&#65533;&#65533;&#55220;LK&#65533;&#65533;LZ&#65533;&#65533;&#65533;m&#65533;MM&#65533;&#65533;&#65533;&#65533;&#65533;&#65533;&#65533;9&#65533;&#65533;&#65533;&#65533;&#65533;&#65533;,UI&#65533;W&#65533;&#65533;&#65533;;&#65533;_m&#65533;H&#65533;&#65533;&#65533;&#65533;&#65533;&#65533;&#65533;&#65533;5&#65533;&#65533;&#65533;Ah&#65533;&#65533;&#65533;i^&#65533;&#65533;&#65533;&#65533;NV(K&#65533;r&#65533;&#65533;[|&#65533;&#65533;L&#65533;H&#65533;)&#65533;&#65533;&#65533;&#65533;&#65533;&#65533;T&#65533;&#65533;idK~&#65533;&#65533;&#65533;`&#65533;U&#65533;&#65533;i&#65533;&#65533;r&#65533;A_m&#65533;{&#65533;F&#65533;(t&#65533; IK&#65533;DW,&#65533;&#65533;&#65533;&#65533;j&#65533;&#65533;ea&#65533;&#65533;d&#65533;fuHU&#65533;P&#65533;&#65533;&#65533;d&#1886;M&#65533;&#65533;G&#65533;&#65533;&#65533;&#65533;&#65533;&#65533;&#65533;&#65533;&#1369;&#65533;e&#65533;p&#65533;Us&#65533;D6qV&#65533;|&#813;]&#769;&#65533;&#65533;^dS&#65533;&#65533;&#65533;Xh&#65533;q&#65533;&#65533;eHQ]U}&#65533;&#1926;&#65533;&#65533;I}b&#65533;&#65533;&#65533;|W@&#65533;?&#65533;&#65533;&#65533;m&#65533;&#65533;L&#65533;&#65533;&#65533;&#65533;K&#1576; X&#65533;&#65533;&#65533;&#65533;&#65533; &#65533;&#65533;&#65533;A&#65533;&#65533;A&#65533;&#65533;&#65533;B ,c&#65533;&#65533; &#65533;&#1033;	&#65533;&#65533;A&#65533;\D1D&#1345;@E&#65533;&#65533;&#65533;@&#65533;&#65533;&#65533;_ &#1385;&#65533;D&#65533;&#65533;^u&#65533;(R&#65533;&#65533;&#65533;(&#65533;&#65533;&#65533;&#65533;&#65533;&#1157;a&#65533;&#65533;&#65533;&#65533;&#65533;&#65533;&#65533;&#65533;&#832;&#65533;%&#267;x&#65533;Jh&#65533;&#841;U&#65533;&#65533;	&#65533;&#65533;&#65533;H&#65533;
&#65533;&#308;&#65533;&#65533;KM=&#65533;C&#65533;I&#65533;M&#65533;L&#65533;&#65533;}&#65533;&#65533;t"&#65533;ta\A,A &#65533;,&#65533;&#65533;&#65533;&#65533;g&#65533;&#65533;&#65533;&#65533;&#65533;&#1590;&#65533;Z&#65533;.U&#65533;+&#65533;nL&#65533;&#779;&#65533;Yn&#65533;&#65533;&#65533;&#65533;R&#65533;&#65533;&#65533;A&#65533; &#65533;&#65533;&#65533;@&#65533;&#49918;@&#65533;TA&#65533;&#65533;v&#65533;&#65533;u&#65533;&#65533;&#65533;&#65533;&#65533;&#65533;]&#65533;nS&#65533;GW&Og&#65533;&#65533;f&#65533;&#65533;&#65533;&#65533;&#65533;&#65533;Ez#|&#65533;A&#65533;&#65533;&#65533;~|&#65533;&#65533;x&#65533;a&#65533;&#65533;t&#65533;$[&#65533;Y&#65533;&#65533;b9&#65533;&#65533;&#65533;&#65533;YPp&#65533;T&#65533;e&#65533;&#65533;IK&#65533;&#65533;&#65533;0&#856;!Vq&#65533;d&#65533;\x&#65533;&#65533;u\&#65533;&#65533;L&#65533;&#65533;a&#65533;&#65533;MXHXM&#65533;&#65533;&#65533;Q&#65533;&#65533;&#65533;O&#65533;-2Df&#65533;L&#65533;&#65533;&#65533;(_&#65533;&#65533;pE&#65533;H&#65533;+M&#746;&#65533;$&#65533;,%W
&#65533;=G Y&#65533;$]&#65533;$ y_&#65533;&#65533;&#65533;d8&#65533;djo`&#65533;H&#65533;`&#1284;9=W&#633;&#65533;&#65533;h&#65533;&#65533;8&#65533;:&#65533;j&#65533;&#65533;&#65533;&#65533;&#65533;&#65533;&#65533;}&#65533;!S&#65533;&#65533;&#65533;fQ&#65533;C]E&#65533;&#65533; &#65533;]!&#65533;b &#65533;&#65533;^&#65533;&#505;&#65533;f&#65533;0&#65533;&#65533;&#65533;&#65533;@&#65533;&#65533;&#348;a&#65533;&#65533;&#65533;"e&#65533;&#65533;&#65533;&#65533;y&#65533;&#65533;&#65533;&#65533;p&#65533;&#1980;&#65533;M&#65533;P&#65533;&#531;&#65533;&#65533;|&#65533;PlK&#65533;p&#65533;&#65533;,D&#65533;&#65533;&#65533;C&#65533;p&#65533;P &#65533;O&#65533;&#65533;&#65533;&#65533;&#65533;&#65533;(I&#65533;z-&#65533;lM ]0.&#65533; &#65533;I&#65533;&#65533;&#65533;YBX&#65533;5DR`\)&#65533;&#65533;8&#65533;F&#65533;&#65533;&#65533;&#910;&#65533;f&#1393;@V&#65533;&#65533;#x&#65533;&#65533;&#65533;&#65533;.&#65533;3&#65533;&#65533;&#65533;JP$&#65533;{)&#65533;S&#65533;hTJ&#65533;&#65533;&#65533;&#65533;&#65533;m
f9&#65533;&#65533;&#65533;&#65533;&#65533;IQ&#65533;D&#65533;&#65533;&#65533;&#65533;&#65533;t&#65533;X&#65533;`&#65533;d@YjN5 }&#65533;;&#65533;&#65533;l@&#65533;&#65533;&#65533;&#65533;<&#65533;L&#65533;,A&#65533;"&#65533;8H&#65533;z&#65533;&#65533;*&#65533;t&#65533;Z&#65533;&#65533;&#65533;&#271;h@&#65533;Fu&#65533;&#65533;fAW&#65533;d&#65533; (&#65533;&#65533;&#65533;R)&#65533;&#65533;&#65533;J&#65533;0A&#65533;@&#65533;  &#65533;(ASV+a,&#65533;&#65533;&#65533;&#953;&#65533;&#65533;PA@&#65533;&#65533;&#65533;J&#65533;N&#65533;&#65533;%&#65533;&#65533;&#65533;&#65533;O&#65533;&#65533;&#65533;,&#65533;kr&#907;&#65533;h&#65533;{  s&#65533;&#65533;V&#65533;rZ+&#65533;&#65533;&#65533;s&#65533;&#65533;tj&#65533;]&#65533;&#65533;&#65533;&#65533;_&#65533;I&#65533;O&#65533;&#65533;F&#65533;M&#65533;&#65533;&#65533;	&#65533;S&#65533;&#65533;&#65533;A	&#645;&#65533;&#65533;aZ&#65533;&#426;\Y&#65533;&#65533;%&#336;&#65533;h&#65533;&#65533;l.&#65533;Y&#65533;Z &#65533;&#65533;&#65533;&#65533;&#65533;6J&#65533;f&#65533;&#65533;&#65533;&#65533;&#65533;&#65533;D
&#65533;&#65533;&#65533;Of@&#65533;HFX&#65533;8&#65533;s*g&#65533;D&#817;J&#65533;&#65533;9G&#65533;&#65533;'&#65533;JnU&#65533;TQ&#65533;&#1128;&#65533;M&#65533;0U&#65533;&#65533;i&#65533;<&#65533;&#864;&#65533;&#65533;&#65533;D&#65533;&#65533;%\&#65533;q&#65533;/&#1537;&#65533;&#65533;&#1420;&#65533;&#65533;i.Z(&#65533;&#65533; !M&#65533;<&#65533;&#65533;&#65533;A@&#65533;&#65533;!u&#65533;&#65533;&#65533;&#65533;T	 V&#65533;"&#65533;&#65533;&#65533;&#65533;&#65533;D&#65533;,&#641;&#65533;	&#65533;h&#65533;eT&#65533;$.&#65533;&#65533;&#65533;&#65533;&#65533;&#65533;&#291;0&#65533;&#65533;&#65533;a#BS]&#65533;&#65533;&#65533;&#65533;&#65533;(&#65533;zII&#65533;&#65533;.#&#872;&#65533;b&#65533;$U&#65533;}&#65533;&#65533;&#65533;&#65533;&#65533;>&#65533;&#65533;&#65533;tM&#65533;qQB&#65533;&#65533;2:#4! &#65533;	5&#65533;@&#65533;V&#65533;&#65533;&#1105;&#65533;&#65533;&#18590;&#65533;&#65533;&#65533;N`&#65533;&#65533;&#65533;m.&#65533;&#65533;&#65533;-J&#65533;	k
q&#65533;L&#65533;AG|&#65533;2&#65533;Vz%&#65533;&#65533; /&#789;&#65533;&#65533;&#65533;D&#65533;lc`}z&#65533;&#1190;c&#65533;
&#65533;&#65533;&#65533;{aJ&=&#65533;k&#1053;2&#1961;u&#65533;&#65533;&#65533;&#65533;Tc@&#65533;9&#65533;&#65533;l@I&#65533;eHJ&#65533;F&#36619;&#65533;x&#65533;&#65533;&#65533;`&#270;&#65533;|&#65533;&#65533;&#65533;^p&#65533;b&#65533;0[P&#65533;c&#65533;&#65533;&#65533;&#600;M&#65533;Eb &#65533;&#65533;h&#65533;&#65533;a&#65533;&#65533;7&#65533;&#65533;&#65533;&#65533;=H&#490;&#554;&#65533;&#65533;&#65533;&#65533;*&#65533;(&#65533;&#65533;A(&#65533;4/=A&#65533;\AR:&#65533;s&#65533;&#746;H&#65533;&#65533;`&#65533;v&#65533;&#1198;:&#65533;/Sk{%&#65533;Wz&#65533;Vf&#65533;&#65533;U`&#65533;&#65533;
&#65533;<&#491;8Gv(&#65533;z&#65533;&#65533;&#24094;&#65533;l&#65533;sx&#65533;(&#65533;&#65533;&#65533;O&#65533;&#65533;&#65533;&#65533;&#65533;&#65533;Y&#65533;)&#65533;&#65533;&#65533;jfl'&#65533;&#65533;O&#65533;.g+&#65533;A&#65533;&#65533;[&#65533;@&#65533;Q&#65533;&#514;&#65533;&#1666;&#65533;&#65533;Y	cNUCz[&#65533;E
&#65533;&#65533;-&#65533;&#14836;&#65533;&#65533;&#65533; &#65533;&#65533;h&#65533;-&#65533;&#65533;M&#65533;]t&#65533;&#65533;&#65533;&#65533;Uf R&#65533;&#65533;(&#1468;&#65533;&#65533;cE&#65533;&#65533;m&#65533;&#65533;B&#1308;Gh1&#65533;H&#65533;&#65533;&#65533;0&#65533;P P&#65533;&#1037;&#65533;&#65533;&#65533;&#1676;&#65533;A&#65533;A,&#65533;G &#289;@&#65533;}&#342;u)&#65533;&#65533;&#1865;D&#65533;&#65533;J&#60701;&#65533;&#65533;&#65533;<&#65533;A&#65533;&#65533;0(~&#65533;s]&#65533;&#65533; X&#65533;&#65533;&#65533;I&#65533;Q?&#65533;K	&#65533;D&#65533;G&#65533;&#65533;i!J&#1078;&#65533;&#65533;&#65533;&#65533;&#65533;D&#65533;&#65533;&#65533;&#65533;&#65533;&#65533;&#65533;sA&#65533;&#65533;Qe&#65533;&#65533;M&#65533;<&#65533;&#65533;\&#65533;&#65533;&#65533;F:&#65533;UO&#1050;&#65533;]&#65533;l&#65533;&#65533;Y&#65533;fR&#65533;&#65533;&#65533;	&#65533;&#65533;Q&#65533;i!&#65533;!&#65533;!&#157;&#65533;3&#65533;&#65533;&#65533;&#65533;&#65533;hQ&#349;K&#65533;m&#15028;&#65533;&#65533;&#65533;&#65533;&#65533;&#65533;AU+&#65533;4&#65533;&#65533;c&#65533;z&#65533;lc&#65533;T&#661;Z&#65533;\&#65533;@9U&#65533;x&#65533;&#1192;&#65533;S0j&5&#65533;j wA&#65533;&#65533;@&#65533;&#536;&#65533;(&#65533;8&#65533;@&#65533;&#65533;u&#1112;&#65533;&#65533;&#65533;&#65533;&#65533;&#65533;&#1012;&#65533;\&#65533;m&#65533;4G&#65533;A&#65533;&#65533;:&#65533;\ &#65533;G6&#65533;'Fq k&#65533;&#65533;ZJ&#65533;[&#65533;&#65533;[&#65533;&#65533;h2&#65533;&#32263;&#65533;R,p&#65533;*[&#65533;&#65533;&#65533;^z$&#65533;s(_&#65533;&#65533;&#65533;&#65533;7n&#2040;F&#65533;&#65533;&#65533;&#65533;FS&#65533;*\&#65533;\&#65533;1&#65533;|&#65533;.&#65533;	Jr&#65533;++)_S&#65533;K0&#65533;w&#65533;z&#65533;&#65533;&#65533;&#65533;e4-&#65533;@&#65533;'+&#65533;&#65533;\f\]&#65533;^A"&#65533;np&#65533;p&#65533;l&#65533;4&#65533;amW&#65533;h&#65533;&#65533;{'&#65533;~&#65533;{&#65533;z&#65533;&#65533;al&#503;&#65533;U&#65533;&#960;&#65533;&#65533;&#65533;&#65533;&#65533;&#928;,&#65533;&#65533;T&#65533;&#65533;&#65533;jH&#65533;&#65533;&#65533;aU&#65533;Zg&#65533;&#65533;ZIp&#65533;O &#65533;&#65533;&#65533;&#65533;q,&#65533;&#65533;%&#65533;J&#65533;Y&#65533;&#434;&#65533;o&#65533;A&#65533;&#65533;&#65533;&#65533;Y7&#65533;&#65533;3Vo&#65533;QDE&#65533;o&#65533;s36]&#65533;&#65533; &#65533;&#65533;&#65533;?&#65533;1&#65533;&#65533;&#65533;&#65533;&#65533;IJ&#65533;&#65533;?L&#65533;&#65533;%\&#65533;^&#65533;]U&#65533;>g&#65533;@&#65533;I:r&#65533;&#1544;&#65533;[&#65533;L&#65533;&#65533;&#65533;K&#65533;&#65533;&&#65533;0&#65533;&#65533;&#673296;&#65533;&#65533;0&#65533;&#65533;&#65533;c"&#65533;R&#65533;&#65533;*&#65533;&#65533;&#65533;1&#65533;&#65533;m&#1397;D&#65533;fbf&#65533;*DA&#65533;&#65533;&#65533;&#65533;&#65533;&#65533;m7&#65533;&#65533;H1&#1041;z&#65533;&#65533;HH&#65533;M&#65533;F&#65533;&#65533;!&#488;&#65533;&#65533;&#65533; &#65533;&#65533;D/&#65533;{&#850;x&#65533;8#!B"$&#65533;"8&#65533;# :;&#65533;R7&#65533;!0uS]&#65533;BH&#65533;&#65533;&#65533;:&#65533;&#65533;m&#65533;&#65533;&#65533;p&#65533;&#65533;&#65533;2&#65533;Dr&#65533;&#65533;V&#65533;" B4&#65533;5&#65533;Xz>&#65533;~A&#65533;&#65533;&#65533;&#65533;&#65533;&#65533;U&#65533;l&#1497;V&#65533;W&#65533;&R&#65533;&#65533;&#65533;4&#65533;{&#65533;Q&#65533;&#65533;_&#65533;M&#65533;&#65533;:9L\\A$&#65533;J&#65533;+&#65533;]w&#65533;,'&#65533;&#65533;&#65533;`&#65533;HOut&#65533;[&#20771;&#65533;bGeZ~&#65533;l&#65533;&#65533;&#65533;F&#65533;&#65533;R&#65533;&#65533;
(+&#65533;3&#65533;&#65533;u&#65533;5q_	&#65533;&#65533;&#65533;
&#65533;&#806;&#65533;J44&#65533;'&#65533;&#65533;sz&#504;V&#1655;&#1335;[Gt&#970;q(f[&#539;Zua\&#65533;+&#65533;&#65533;&#65533;rNA8&#65533;Jr&#65533;d&#65533;q&#1334;+W&#65533;&#65533;BGfl]&#65533;&#729;&#65533;g&#65533;&#65533;&#1347;&#65533;n#&#65533;p &#65533;)
z&#65533;	r8m'&#65533;U&#65533;_"J}&#65533;u&#65533;lK&#65533;e&#65533;&#65533;&#65533;&#65533;&#65533;&#65533;&#65533;X&#65533;&#65533;AN&#65533;&#65533;j,XQ&#65533;I$&#65533;&#65533;&#65533;&#65533;Y&#65533;&#65533;uP<&#65533;^?&#65533;c!]&#65533;b	V*W&#65533;&#65533;&#65533;b&#65533;&#65533;]&#65533;&#65533;]&#65533;,(v&#896;6J&#65533;&#1825;&#65533;-&#65533;;#&#65533;&#65533;&#65533;3&#65533;&#65533;y&#65533;c1j)&#65533;=&#65533;&#65533;k&#65533;:T&#65533;B(Dm&#65533;&#65533;f&#65533;&#65533;&#65533;&#65533;DL&#65533;&#65533;&#65533;&#65533;1j^&#65533;&#65533; !&#65533;&#329;J&#65533;&#65533;&#65533;&#65533;&#65533;&#65533;\&#65533;&#65533;C&#65533;Q&#1786;&#65533;L&#65533;3i!vClQFlo&#65533;A&#65533;7p&#65533;v&#65533;G-X&#1140;&#65533;T&#65533;i&#65533;E&#65533;&#652;0/@&#65533;&#65533;&#65533;&#1055;>&#65533;&#65533;&#991;?{&#65533;&#1841;Cg&#65533;&#65533;9w&#65533;&#65533;&#65533;&#65533;'&#65533; C&#65533;dp&#65533;&#65533;8n&#65533;t&#65533;&#65533;&#65533;4g`&#65533;&#65533;C&#65533;N&#65533;:v&#65533;&#65533;q&#65533;GO=
&#65533;&#65533;=~*tH&#1122;F&#65533;&#65533;&1Bt&#65533;*&#65533;&#65533;&#65533;&#65533;fe&#65533;&#65533;&#65533;B&#65533;&#65533;s&#65533;M;z
&#65533;&#65533;&#65533;&#65533;B&#65533;&#65533;+7h&#65533;Aw&#65533;
z&#65533;&#1840;~&#65533;=&#1767;cRC&#65533;"Ir&#65533;&#65533;P ?|z&#65533;&#65533;sp-!&#65533;M&#65533;(hA?{&#65533;qg&#65533;M;&#65533;O&#1524;&#65533;'O&#65533;;E#&#65533;&#65533;3&#65533;O:q&#65533;&#65533;S&#65533;&#65533;:o&#1572;&#65533;&#65533;6n&#1976;a&#65533;&#65533;&#65533;&#65533;c&#572;l.&#65533;#G&#65533;;&#65533;B&#65533;&#662;.Y&#65533;&#65533;&#65533;&#65533;&#65533;K5k&#1084;&#65533;&#65533;&#65533;&#65533;-Z&#292;WC:N&#65533;6&#65533;&#65533;&#65533;_&#65533;&#65533;8&#65533;&#65533;&#65533;&#65533;&#65533;	,p@.&#65533;&#65533;&#65533;-&#65533;&#65533;b+&#65533;&#65533;B&#65533;	&#65533;&#2187;	&#1806;&#65533;*&#65533;&#65533;+&#65533;&#65533;&#65533;1&#65533;&#65533;&#65533;B.P&#65533;&#65533;)&#65533;&#65533;&#65533;b&#65533;+,&#65533;0&#65533;%&#65533;p&#65533;#&#65533;xb
)x&#65533;&#65533;&#65533;)&#65533;h&#65533;&#65533;0&#65533;#&#65533;&#65533;
)&#65533;&#1538;&#65533;&#65533;&#65533;&#65533;B&#65533;&#65533;&#65533;(&#65533;J2&#65533;&#65533;,&#65533;&#65533;&#65533;&#65533;&#65533;G)&#65533;&#65533;	#&#65533;&#65533;B&#65533;*&#65533;&#514;&#65533;-Vl&#65533;&#65533;&#65533;&#65533;B&#65533;+&#65533;&#65533;"&#65533;2&#816;&#65533;O4&#65533;&#65533;2&#65533;&#65533;"&#65533;0&#248;&#65533; ==3\R&#65533;&#65533;5&#65533;&#65533;&#662;M&#65533;C&#65533;.&#1047;&#65533;X#?6&#65533;H&#65533;-&#65533;&#65533;&#65533;
-&#65533;KpO4&#65533;x#&#65533;&#65533;&#65533;C&#65533;7&#65533;8&#65533;&#65533;)&#65533;X&#65533;&#65533;2&#65533; nTR+=&#65533;86&#65533;&#65533;&#65533;>8&#65533;&#65533;&#65533;&#65533;H&#65533;5&#65533;&#203;&#65533;&#65533;4&#65533;&#65533;&#65533;<&#50211;5&#65533;&#65533;&#65533;C&#65533;&#65533;&#65533;u48&#65533;&#65533;t&#65533;4d&#65533;&#65533;&#65533;9&#65533;&#65533;H&#1292;0&#65533;0&#65533;I0&#65533;&#65533;S`m&#65533;+q4:&#50184;&#65533;&#65533;&#65533;#&#65533;&#65533;&#65533;&#65533;zB-&#65533;&#65533;&#65533;&#65533;-&#65533;f&#65533;&#65533;&#65533;&#65533;3&#65533;;T&#65533;#&#65533;&#65533;(&#65533;&#65533;&#65533;H}&#65533;4&#65533;mc&#65533;5&#65533;kC4&#65533;&#65533;&#65533;r&#65533;,&#65533;E#&#65533;7df&#65533;[&#65533;&#65533;&#65533;&#65533;8&#65533;.M"&#65533;&#65533;(&#65533;,&#65533;gU&#65533;&#65533;Z&#65533;&#65533;&#1958;K#&#1644;&#1316;6&#1639;&#65533;&#65533;&#1640;=&#65533;F&#737;?&#65533;&#65533;U&#65533;9&#65533;v&#65533;1&#65533;X&#205;8&#65533;&#65533;C&#65533;=&#65533;&#65533;h&#65533;&#674;&#65533;(&#65533;&#65533;c2&#65533;&#65533;m&#65533;&#65533;&#65533;*&#65533;&#65533;&#65533;2(&#65533;&#65533;H&#65533;&#65533;&#65533;&#65533;&#65533;HYDD&#65533;*D&#65533;>&#59919;Yg&#65533;s&#65533;&#1756;$&#65533;X'@&#65533;&#65533;{&#65533;&#65533;x"&#65533;&#65533;&#65533;&#65533;`+G$&#65533;D&#65533;GYDs&#65533;iD&#65533;&#65533;{&#65533;o&#65533;G&#65533;&#65533;&#65533;&#65533;8HC&#65533;2$&#65533;&#65533;	&#65533;&#65533;&#65533;	Y*&#65533;&#65533;&#65533;{D&#65533;&#304;D&#65533;&#65533;&#65533;&#65533;&#65533;&#65533;&#17424;&#65533;o&#65533;G2O&#65533;&#65533;&#65533;&#65533;&#65533; &#65533;k?&#65533;H&&#65533;$L,!&#65533;EB-&#65533;K&#65533;&#65533;7&#65533;&#65533;F-q	D&#65533;&#65533;&#65533;p&#65533;1dC&#65533;&#65533;&#65533;B&#65533;&#65533;8&#65533;,FCk|&#65533;&#65533;&#65533;&#65533;&#65533;s`C&#65533;&#65533;&#65533;e&#1302;&#65533;1`&#65533;f&#65533;N&#65533;e3Y)M"&#65533;O&#65533;*%&#65533;&#65533;&#65533;&#65533;?&#65533;j&#65533;&#1744;X&#65533;&#65533;&#65533;&#65533;B^&#65533;a&#65533;&#65533;(&#65533;&#65533;&#65533;H)\a&#65533;&#65533;&#65533;D#
&#201;P&#65533;&-p&#65533;U&#65533;&#65533;T,`!<X&#65533;&#65533;&#65533;&#65533;F8&#65533;&#65533;]"&#65533;
&#65533;`&#65533;' &#65533;MXR&#65533;&#65533;@&#65533;UI&#65533;A	L&#65533;B&#65533;P%>&#65533;&#65533;/3&#65533;p!;&#65533;*r&#65533;dx%_&#65533;g&#65533;b$&#65533;&#65533;&#65533;&#65533; &#65533;Ji&#65533;&#65533;&#65533;%-B&#65533;_X&#200;&#65533;&#65533; &#65533;&#65533;&#65533;g&#34001;&#65533;[&#65533;&#65533;P&#65533;&#65533;W&#65533;&#65533;&#65533;Q&#65533;&&#65533;&#65533;&#1456;&#65533;&#65533;H&#65533;&#65533;2Q{&#65533;$7"6&#65533;j0&#65533;&#65533;&#65533;'&#65533;ic8&#944;J)Q&#65533;e&#65533;&#65533;M&#65533;3NS&#65533;&#65533;DR&#65533;&#65533;C&#65533;&#65533;&#65533;,c&#65533;&#65533;J&#65533;Lg&#65533;&#65533;&#65533;qXX&#65533;h&#65533;&#65533;<\q&#65533;&#65533; &#65533; a&#65533;Pd&#65533;&#65533; &#65533;dq&#65533;6&#882;&#65533;&#65533;0&#65533;&#65533;=&#65533;c&#65533;Mrf&#65533;&#65533;&#65533;&#65533;
i&#65533;*)&#65533;&#65533;#.&#65533;Y&#65533;&#65533;&#65533;D&#65533;3&#65533;&#65533;g&#65533;&#65533;&#1644;&#65533;&#65533;s&#65533;K&#65533;&#65533;eP&#65533;&#65533;&#65533;C&#65533;`&#65533;&#65533;F&#65533;I&#65533;H&#268;q&#65533;&#65533;&#26673;f&#65533;&&#65533;M&#65533;&#676;F2&#65533;&#1316;5y&#65533;[`&#65533;)3&#65533;KR&#65533;B!&#65533;&#65533;&#65533;A&#65533;Qj&#65533;&#65533;m&#65533;a&#65533;&#65533;&#1074;&#65533;9d&#65533;&#65533;&#65533;&#65533;&#65533;h3&#65533;&#65533;B&#65533;qD&#65533;&#65533;&#65533;@,&#65533;&#65533;X&#65533;&#65533;8&#65533;9C82lk&#65533;&#65533;&#65533;&#65533;&#65533;&#65533;&#65533;n&#65533;&#65533;&#65533;>c&#65533;&#65533;5&#65533;(!D"&#65533;Fl&#65533;"!&#65533;!@&#65533;=&#65533;No&#65533;S!&#65533;6&#65533;(&#65533;r&#65533;&#65533;&#65533;lA&#65533;&#65533;&#65533;n1&#65533;[&#65533;&#65533;&#65533; B&#65533;`&#65533;_&#65533;&#65533;=&#65533;)&#65533;&#65533;{`_k&#65533;&#65533;&#65533;&#65533;rNyDbs&#65533;&#65533;D"Z5JC&#65533;+>&#65533;%)w&#65533;\&#162;&#65533;&#65533;e!&#65533;e&#65533;&#65533;&#65533;^C5&#65533;&#65533;&#65533;&9QH&#65533;&#65533;&#65533;&#65533;&#65533;&#65533;5&#65533;&#65533;MqpH&#65533;&#65533;&#65533;&0&#65533;EV&#65533;&#65533;,a&#65533;&#1166;X*&#65533;jE4)&#65533;P
&#65533;&#65533;&#65533;&#65533;&#65533;Z&#65533;C&#65533;T&#65533;)*&#65533;&#231;
&#65533;&#65533;&#65533;&#65533;B2D&#65533;&#65533;H&#65533;N&#65533;8F&#65533;&#224;&#65533;
a!
JH&#146;&#65533;&#65533;&#65533;i
GX&#65533;!I&#65533;bQ
&#65533;R,O3YE0j<&#65533;$&#65533;i&#65533;&#65533;&#743;-&#231;&#65533;>&#65533;&#65533;-&#65533;&#34158;&#65533;&#65533;&#65533;&#65533;`&#65533;=5&#65533;O&#65533;
&#65533;Kv&#65533;&#65533;.&#65533;&#65533;&#65533;I&#65533;Wc59(G?&#65533;&#65533;R&#65533;&#65533;P&#65533;&#65533;T&#65533;i Te&#65533;6<&#65533;_&#642;&#65533;&#65533;&#65533;RI&#65533;&#65533;e&#65533;rn&#65533;.&#21813;&#65533;&#65533;b'&#65533;&#65533;%4&#65533;&#65533;9PsC&#65533;&#65533;&#768;h&#65533;&#65533;2R&#65533;1@W&#65533;
>&\o0&#65533;*&#65533;-$&#65533;9,&#65533;Cq&#1580;
&#65533;9A&#65533;zb2&#1621;&#65533;V&#65533;M&#65533;5&#65533;&#65533;Y4&#65533;&#826;&#65533;p d,&#65533;&#65533;?&#65533;1&#65533;9/j&#65533;8 ke6&#65533;g&#65533;&#65533;&#65533;&#65533;&#65533;>5&#65533;&#65533;&#65533;&#65533;&#65533;&#525;Y&#65533;NO&#65533;&#65533;3op&#65533;X&#65533;&#65533;&#65533;&#65533;]&#65533;z&#65533;u4M[&#65533;&#65533;&#65533;T&#65533;&#65533;&#4174;&#65533;PJ!&#65533;j&#65533;&#65533;&#65533;3&#65533;&#1072;a&#65533;^X&#65533;U&#65533;`>&#65533;&#65533;&#65533;JC&#65533;&#65533;&#65533;&#65533;q6l&#65533;Lk:&#65533;&#65533;&#65533;&#65533;&#65533;d&#65533;f&#65533;I&#65533;x&#65533;D|&#65533;_&#65533;&#54988;&#65533;YC&#65533;&#65533;Y&#65533;&#65533;&#1549;&#65533;&#65533;&#65533;/&#65533;H&#65533;&#65533;&#65533;&#65533;&#65533;`&#65533;@&#1047;&#65533;&#65533;&#65533;e)&#65533;;!&#65533; &#65533;&#65533;&#65533;r&#65533;.c&#65533;&#65533;w&#65533;>L&#65533;5&#65533;E&#65533;8&#65533;wP&#65533;KXb#&#65533;&#65533;&#65533;q&#65533;(&#1996;)&#65533;7&#1025;5_&#65533;[g%&#65533;&#65533;|&#65533;'&#65533;&#65533;&#65533;&#65533;v&#65533;&#65533;&#65533;*&#792;jxCf7&#65533;&#65533;6e&#65533;	&#674;*&#1320;J:&#65533;&#65533;&#65533;Xo&#390;&#65533;&#65533;&#65533;Ke7&#1270;}F&#65533;&#65533;q&#65533;&#65533;8&#65533;&#65533;I&#65533;-&#65533;5&#65533;A&#65533;#Q&#65533;.&#65533;&#65533;J&#65533;$&#65533;3&#65533;&#65533;&#65533;$Ij&#65533;{6&#65533;f*F&#65533;]&#65533;l&#65533;&#65533;&#1349;6&#65533;&#65533;
S&#65533;&#65533;&#65533;&#1592;*/&#65533;K[}
&#65533;y&#65533;/&#65533;qW&#65533;J&#65533;"-XA
PX&#65533;&#65533;DhL]&#65533;/E&#65533;&#65533;&#65533;&#65533;&#65533;D&#65533;&#65533;;&#65533;&#65533;P&#65533;0&#65533;\&#65533;&#660;&#65533;CQlf\H&#65533;&#65533;&#65533;&#65533;&#65533;&#65533;b&#65533;&#65533;&#65533;NB?&#65533;)&#330;&#65533;Oz/Y&#65533;e&#65533;&#65533;
&#65533;&#65533;&#65533;&#65533;j&#65533;&#65533;&#65533;&#65533;L[&#65533;MVX
&#65533;&#1930;&#65533;>&#65533;&#65533;:P&#65533;%&#65533;-&#65533;&#1312;&#65533;4&#65533;&#1988;h?&#65533;h4n&#65533;&#65533;(z"&#65533;&#65533; &#65533;`A&#65533;&#65533;&#65533;K&#65533;hK&#65533;&#65533;&#65533;&#65533;&#65533;&#65533;4&#65533;n&>&#65533; &#65533;o(Bc&#65533;&Y&fFc&<*9&#65533;&#65533;&#65533;&#65533;&#65533;&#65533;&#65533;#&#65533;&#1155;f&#65533;&#65533;6
&#65533;&#65533;P&#65533;h&#65533;&#65533;&#65533;L&#65533;	&#65533;&#65533;8&#65533;&#65533;i&#65533;&#65533;%8&#65533;P
&&#65533;&#65533;&#950;&#65533;&#65533;v(c-f2p&#65533;&#65533;*&#65533;6&#65533;R&#65533;#Y>j&#65533;p&#65533;&#65533;&#65533;6&#65533;&#65533;&#65533;~
^&#65533;#&#65533;<&#65533;&#65533;^&#65533;&#65533;(n9&#128;&#65533;V&#65533;XNI&#65533;&#65533;C&#65533;&#65533;&#65533;&#65533;&#65533;&#65533;&#65533;N&#65533;6Om&#65533;&#65533;&#65533;f&#65533;lz"4&#65533;&#65533;&#65533;f&#65533; &#65533;l&#65533;&#65533;k&#65533;&#65533;F&#1091;8H"J&#65533;&#65533;:22&#65533;l&#65533;&#65533;&#42631;68&#65533;lb-&#65533;&#65533;-
"&#65533;&#65533;&#65533;&#65533;`"&#65533;Jp&#65533;p&#65533;&#65533;!&#65533;&#65533;5N&#65533;Vdi&nc:,X6&#65533;VV&#65533;>r&#65533;&#65533;r~&#65533;&#65533;~&#65533;Z&#65533;@h&#65533;*e&#65533;&#65533;%&#1184;&#65533;&#65533;&#65533;c&#65533;&#386; K&#65533;k&#65533;&#65533;&#65533;&#65533;&#65533;5D&#65533;&#65533;NQ&#65533;&#65533;	&#65533;&#674;"&#65533;&#65533;Vr&#65533;&#65533;&#65533;hX&#65533;&#585;&#65533;&#65533;&#65533;ah&#65533;.j&#65533;(%SL&#65533;&#65533;$Y&#58482;&#65533;9&#65533;f&#65533;eT&#65533;mb&#65533;D&#65533;&#65533;X&#65533;
&#640;&#65533;H$: TtI&#65533;b&#65533;Hbh@&#65533;&#65533;&#65533;^&#65533;_V&#34174;D&#65533;/A&#65533;r&#65533;P&#65533;p&#65533;R&#65533;&#65533;J&#65533;&#65533;<&#65533;KF&#65533;&#65533;_fh*&#65533;a&#65533;&#65533;B=&#65533;&#65533;_&#2318;T"%&#65533;&#65533; <&#65533; H &#65533;
&#65533;c&#442;&#65533;&#65533;m&#65533;h&#65533;R&#65533;e&#65533;&#65533;&#65533;A&#65533;&#65533;&#65533;&#65533;\&#65533;f%&#65533;pce&#65533;V&#65533;>&#65533;&#1134;&#65533;&#65533;&#65533;f&#65533;"&#65533;&#65533;&#65533;,=&#65533;&#65533;*&#65533;'&#65533;&#65533;&#65533;&#65533;&#65533;&#65533;&#65533;&&#65533;&#65533;&#65533;e@&#65533;&#65533;T&#65533;"&#65533;%&#65533;&&#65533;%e&#65533;%D&#65533;T&#65533;&#65533;&#65533;!M
&#65533; &#65533;V&#65533;&#65533;i&#65533;J?b&#65533;&#65533;^>
&#65533;LE@&#65533;KZ&&#65533;&#65533;&#65533;X&#65533;&#65533;M&#65533;d&#65533;6&#65533;&#4880;&#65533;&#65533;f&#65533;p"B&#65533;"&#65533;&#65533;&#65533;9&#65533;&#65533;8&#65533;&#65533;"0&#65533; &#65533;&#65533;^2%o&#65533;&#65533;&#65533;;&#65533;	az^&#65533;&#65533;`&#65533;x	;&#65533;&#65533;\&&#65533;@&#65533;&#65533;&#226;&#65533;&#65533;Vp"1&#65533;@&#65533;&#65533;&#65533;&#65533;&#65533;=&#65533;&#65533;5&#65533;8&#65533;&#65533;&#65533;#jPOm2aJHf&#65533;%Y4&#65533;&#65533;&#65533;5&#674;&#65533;&#65533;&#140;&#65533;&#65533;&#65533;1&#65533;L"h&#65533;&#65533;&#65533;2b&#65533;..8k6*&#65533;n&#65533;&#65533;&#65533;8&#65533; &#65533;'B&#65533;&#65533;b&#65533;<k&#65533;&#65533;jb&#65533;&#65533;&#65533;&#65533;a&#65533;R+&#65533;.8&#65533;6&#65533;&#65533;Y&#65533;c72&#65533;!|2&#65533;&#65533;&#65533;%&#65533;^&#65533;No&#65533;&#65533;M/&#65533;h&#65533;&#1069;&#65533;%&#65533;0&#65533;<O&#65533;&#65533;&#65533;m9N)&#65533;H&#65533;&#65533;(3&#65533;q&#65533;&#65533;+&#65533;&#65533;OUdV&#65533;&#65533;^#'&#65533;&#65533;&#65533;&#65533;&#65533;vV&#65533;&#65533;V&#65533;%MCw&#65533;&#65533;Q*q&#65533;m&#65533;p&#65533;J&#1828;&#65533;&#1894;e&#65533;&#65533;)+i&#854;&#65533;EB&#65533;&#65533;%	VbF&#1748;&#65533;&#65533;&n&#65533;h&#65533;%a&#65533;&#65533;&#65533;7&#65533;&#65533;&#65533;&#65533;T&#65533;&#65533;eN&#337;Z"&#65533;&#65533;)&#65533;&#65533;%&#65533;&#65533;Y&#65533;J`e&#65533;J&#65533;>JgVhB&#65533;&#65533;D&#303;&#65533;0eR&#65533;&#65533;T&#65533;&#65533;T&#65533;&#65533;Z&#65533;Q&#65533;&#65533;>t&#65533;&#65533;x&#65533;&#65533;h&#65533;%jK&#65533;&#65533;&#65533;6SR&#65533;&#65533;Q&#65533;&#65533;^&#65533;OQ5F&&#65533;&#65533;&#65533;&#65533;t&#65533;&#65533;4|"&#65533;./o2&#65533;0&#65533;&#65533;&#65533;&#65533;Ncr&#65533;MY&#65533;VJ#&#65533;t"^c&#65533;49H9&#65533;e&#65533;`&#65533;f6A&#65533;&#65533;o
+l&#65533;&#10844;e&#65533;F&#65533;&#65533;'8+\&#65533;&#65533;&#65533;03&#65533;2o&#65533;$d]yi&#65533;r&#65533; &#65533;&#65533;&#65533;i&#65533;f"^f7(T&#65533;j'&#65533;j&#1034;uW&#65533;U[R&#65533;j1Q&#65533;&#65533;i&#65533;&#65533;sZp&#65533;X&#1333;^&#65533;` .5&#65533;&#65533;d&#65533;&#65533;^*&#65533;&#65533;&#65533;v&#65533;b!&#65533;&#65533;rjn&#65533;#7e&#65533;&#65533;&#65533;&#65533;&#65533;.&#65533;&#65533;&#65533;Rf&#65533;Z&#65533;c&#65533;&&#65533;&#65533;&#65533;cn&#65533;@6&#65533;&#65533;1&#65533;&#65533;b+u&#65533;&#65533;'&#65533;|H&#288;&#65533;4&#65533;&#65533;q&#65533;Q&#65533;&&#65533;V4&#65533;&#65533;&#65533; &#65533;n&#65533;c&#65533;6f&#65533;6J2~1&#65533;6&#65533;p&#65533; N&#65533;&#65533;^&#65533;a&#65533;v&#65533;+.B&#65533;&#65533;&#65533;&#65533;&g&#65533;F&#65533;^&#65533;&#65533;&#65533;-&#65533;y&#65533;g&#65533;&#65533;(:"{&#65533; r&#65533;&#65533;{\&#65533; &#65533;&#65533;?&#65533;E&#65533;&#65533;K&#65533;&#65533;k#X&#65533;&#65533;&#65533;&#65533;q&#65533;.{&#65533;b&#65533;B_&#65533;aX4J_&#65533;(Z'"&L&7&#65533;&#1660;&#65533;#&#65533;j&#65533;&#65533;&#65533;&#65533;Tb k&#65533;G!(&#65533;&#65533;&#1058;&#65533;&#65533;(&#65533;&#65533;u
&#65533;&&#65533;&#65533;&#65533;b&#65533; &#65533;(&#65533;#W&#994;&#65533;&#65533;&#65533;&#65533;8&#65533;VR&#65533;&#986;&#65533;h&#65533;)&#65533;&#65533;nH&#65533;D%ar4[&#65533;&#65533;4&#65533;&#65533;RGE&#65533;=&#65533;&#65533;t&#65533;?&V:&#65533;&#1996;&#65533;&#65533;&#65533;`@&#65533;d@ s&#65533;&#65533;&#65533;&#65533;-#&#65533;&#65533;,j&#1413;EFg)K&#65533;#V&#65533;O&#65533;L)]&#65533;&#65533;&#65533;&#65533;`t&#65533;&c&#65533;8&#65533;J&#65533;DS&#65533;&#65533;5`Y&#65533;<&#65533;M&#65533;&#1709;&#1960;E`l&#65533;_&#65533; fl7&#65533;&#65533;F&#65533;nbv*Of'x&#65533; &#65533;k(&#65533;T5B&#65533;&#65533;f-&#65533;F?&#65533;&#65533;Q4b&#65533;$S&#65533;6&#65533;l&#65533;&#65533;|&#65533;'&#65533;&#65533;&#65533;&#65533;&#65533;p&#65533;&#65533;&#65533;W/&#65533;,F&#728;&#1077;&#65533;&#65533;D&#65533;&#65533;&#65533;&#65533;&#65533;f&#517;*#1j&#65533;&#65533;&V&#65533;'&#65533;&#65533;$&#65533;#&#65533;<&#65533;t\C\&#672;K&#65533;`pFXJ&#65533;O&#65533;e_x&#65533;%&#65533;d;&#65533;&#65533;&#65533;|&#65533;h?.&#65533;FeUeB6&#65533;g,&#65533;&#65533;;&#65533;&#65533;&#65533;&#65533;Oi&#65533;&#65533;&#3384;&#65533;&#65533;&#65533;&#65533;&#1856;)&#65533;&#65533;B&#65533;&#65533;&#65533;&#65533;f&#65533;&#65533;$&#65533;&#65533;&#65533;T&#65533;SY&#65533;&#65533;&#65533;&#65533;&#65533;&#65533;&#65533;u,lb#&#65533;b&#65533;&#65533;"&#65533;'&#65533;W&#65533;&#65533;&#65533;b&#9053;z	pM&#65533;5&#65533;9odu&#65533;fK&#1739;&#65533;'(&#65533;&#65533;`&#65533;&#65533;w7&#65533;&#65533;
&#65533;#&#65533;{Iz&#65533;&#65533;&#65533;=B&#65533;+&#65533;+&#65533;) &#65533;V&#65533;&#65533;&#65533;Bq:&#65533;2&#65533;1(&#65533;&!V&#65533;{&#65533;G&#65533;&#65533;&#130;~&#65533;*&#65533;}a&#65533;&#65533;g&#65533;&#65533;&#65533;n'~&#65533;&#65533;{&#65533;'&#65533;&#65533;&#65533;sh.&#65533;&#65533;y`&#65533;8ga&#65533;&#59015;#|&#65533;.&#65533;&#65533;&#65533;&#65533;&#65533;'&#65533;&#65533;&#65533;&#65533;&#65533;&#65533;B"|9&#65533;&#65533;g+&#65533;&#65533;&#65533;&#65533;&#65533;+&#65533;,7&#65533;'{@&#65533;&#65533;&#1954;&#65533;&#11790;&#65533;1ub&#65533;&#922;. F&#65533;&#65533;l&#65533;&#65533;&#65533;&#65533;d*&#65533;&#65533;F&#65533;&#65533;&#65533;'^&#65533;s&#65533;b&#65533;&#65533;&#65533;r&#65533;&#65533;&&#65533;&#65533;+4C&#65533; &#65533;t&#65533;&#1816;&#65533;X^&#65533;^l]&#65533;%&#65533;`f&#65533;6
/&#65533;|E&\&#65533;&#65533;&#65533;<&#65533;M&#65533;&#65533;&#65533;&#65533;B&#65533;(&#2032;4GF&#65533;&#65533;j\bMBbL&#65533;(&#65533;&#65533;&#65533;D&#65533;a=tuT4%&#65533;8D.qs8&#65533;&#65533;&#65533;&#65533;6&#65533;8R;m&#65533;M0&#65533;WR&#65533;q&#65533;&#65533;[&#65533;Wv0&#65533;7&#65533;&#65533;
i&#65533;'&#65533;F&#65533;&#65533;7&#65533;&#65533;&#1394;F&#65533;F&#65533;7&#65533;&#65533;N1=P&#65533;&#65533;B&#65533;:&#65533;eU&#65533;@E&#65533;d&#65533;&#65533;&#65533;
&#65533;&#65533; 1U	&#65533;j&#65533;g&#65533;&#65533;X&#65533;Z&#65533;&#65533;&#65533;&#65533;&#65533;m&Q&#65533; &#65533;&#65533;&#65533;
ne&#65533;BV\B&#65533;&#65533;&#65533;&#65533;&#65533;,&#65533;ci&#65533;&#65533;E&#65533;&#65533;0sGW#GE&#65533;cO&#65533;&#65533;i"&#65533;I&#65533;&#65533;$9&&#65533; &#65533;~9&#65533;7&#65533;.&#65533;&#65533;&#65533;F'&#65533;&#65533;$&#65533;	&#65533;&#65533;&#65533;&#65533;&#65533;&#65533;&#65533;&#65533;&#65533;&#65533;&#65533;&#65533;J&#65533;i&#65533;x7(&#65533;)&#65533;q&#65533;&#65533;&#65533;&#65533;&#65533;&#65533;{&#65533;&#65533;Nu&#65533;N&#65533;&#65533;3 Lbb&#65533;R"&#65533;'K8K&#65533;&#384;&#65533;y&#65533;&#65533;&#65533;&#65533;&#65533;nz!,Rw&#65533;&#65533;s!&#65533;&#65533;'&#1233;&#65533;&#65533;>&#176;&#65533;b&#65533;&#65533;&#65533;)&#65533;&&#65533;&#65533;%&#65533;&#65533;&#65533;&#65533;x&#65533;G*&#1954;&#65533;&#65533;p&#65533;N&#65533;"a*a0&#65533;x&#65533;&#65533;&#65533;&#65533;K'jkz&#65533;q]&#65533;A&#65533;&#65533;&#65533;g&#65533;!x&#65533;&#65533;+&#65533;&#11327;&#65533;&#65533;:3Z&#65533;->C2&#65533;r&#65533;&#65533;&#65533;}&#65533;Z|&#65533;&#65533;9"&#65533;{&#65533;&#65533;K&#65533;/&#65533;z!.$&#65533;2B&#65533;&#65533;&#65533;&#65533;&#65533;#"a1|&#65533;&#65533;i&#65533;w&#65533;&#65533;w&#65533;&#65533;&#65533;&#65533;&#65533;s&#65533;$|g&#65533;&#65533;z&#65533;&#65533;&#65533;&#65533;&#505; &#65533;i&#65533;&#65533;&#65533;k}8&#65533;+&#65533;&#65533;/&#65533;&#65533;&#65533;&#65533;|&#65533;&#65533;$&#65533;;&#65533;&#65533;&#65533;(4&#65533;e&#1986;.0Z&#65533;#&#65533;k&#65533;qJ&#11642;&#495;&#65533;&#65533;&#65533;jHo&#65533;&#65533;t&#65533;&#65533;j&#65533;d&e)r&#65533;jG&#65533;&#65533;7$&#65533;;W87&#65533;&#65533;R&#65533;&#65533;e&#65533;&#65533;&#65533;&#65533;&#65533;&#65533;pS,&#65533;I&#65533;&#65533;
&#65533;&#65533;&#65533;R$1g(/&#65533;&#65533;&#65533;&#65533;&#65533;Z&#65533;$&#65533;&#65533;)%&#65533;l&#65533;`<&#65533;&#65533;ru&#65533;&#65533;vh&#65533;B&#65533;[M&#65533;|c[mj&#65533;^K&#65533;&#65533;&#65533;&#65533;,&#65533;&#142;&#65533;&#65533;&&#65533;&#65533;&#65533;@&#962;&&#65533;&#65533;@@E&#65533;<&#65533;&#65533;&#65533;p&#65533;&#65533;	&#65533;&#65533;&#65533;&#65533;&#65533;V&&#65533;&#65533;&#65533;&#65533;&#65533;&#65533;&#65533;c&#65533;/&#65533;&#65533;nk&#65533;&#65533;j-Rt&&#65533;$&#65533;9&#65533;&#65533;&#65533;&#65533;&#65533;m&#65533;&#65533;&#65533;&&#1824;tB&#65533;&#65533;f%&#65533;&#65533;&#1908;(&#65533;@B&#65533;&#65533;&#65533;B,2vym7d].&#65533;&#65533;&#65533;j#&#65533;%-&#65533;b&#65533;&#65533;&#65533;z&#65533;&#65533;&#65533;&#65533;'&#65533;>A,&#65533;\|&#65533;kv_&#65533;&#65533;&#65533;]\&#65533;fv&#65533;&#1308;i0h"N&#65533;&#65533;J{&#65533;&#65533;&#65533;&#65533;5`&#65533;&#65533;&#65533;&#65533;&#45346;i&#65533;&#65533;?|&#65533;&#65533;H&#1056;@4HP&#65533;>} Z&#65533;&#65533;"G&#65533;%B&#65533;D&#65533;&#65533;&#65533;A&#65533;"l&#65533;&#65533;&#65533;B,YJD(&#65533;J&#65533;4!&#1208;&#65533;#F&#65533; 5&#168;&#33825;DA[:&#65533;#F&#65533;*)4&#65533;&#65533;Q&#65533;&#65533;&#65533;$I&#65533;&#65533;H&#65533;D&#65533;&#65533;&E&#65533;R%!A&#65533;&#65533;9&#65533;V !F&#65533;&Q&#65533;&#65533;&#65533;&#1123;It']u&#65533;g&#65533;H&#65533;&#44725;&#65533;&#65533;eFC&#65533;V&#65533;\&#33250;b&#65533;|&#65533;&#65533;&#65533;&#65533;&#65533;&#65533;&#65533;&#65533;&#65533;&#65533;&#65533;&#65533;&#65533;9v&#65533;&#65533;&#65533;G&#65533;&#65533;&#65533;&#65533;&#65533;&#65533;&#65533;Y?&#65533;&#65533;&#65533;&#65533;rhP&#65533;&#65533;B&#65533;&#65533; &#65533;\&#65533;^&#65533;Hj#&#648;zjh&#65533;`&#65533;&#65533;&#65533;+1&#65533;&#65533;A&#65533;	&#65533;&#1594;&#65533;&#65533;&#65533;y&#65533;&#65533;&#65533;>&#65533;f:x&#65533;RY&#65533;&#65533;&#65533;D&#65533;&#65533;&#65533;-]z&#65533;&#65533;6&#65533;&#65533;XO<x&#65533;&#2041;3&#65533;C&#65533;|&#65533;A`&#65533;x&#65533;&#65533;p&#65533;&#65533;F&#65533;r&#1553;&#65533;hz&#65533;1xu (&#65533;{P&#65533;&#65533;&#65533;&#65533;v&#65533;Gp&#65533;&#65533;&#65533;f&#65533;&#65533;&#65533;e&#65533;a&#65533;mhG&#65533;&#161;`:&#65533;&#65533;F&#65533;n&#65533;Q&#456;o&#65533;&#65533;F&#65533;cl&#65533;aFN&#65533;a&#65533;`xA&#65533;e&#65533;&#65533;c&#65533;'*&#65533;FapQ&#65533;b&#65533;)&#65533;[p&#65533;&&#65533;^&#65533;AF]t&#65533;Th&#65533;&#65533;o&#65533;&#65533;&#65533;c&#65533;A&#65533;Eii&#65533;y'&#65533;&#65533;V9&#65533;g&#65533;Qd&#65533;&#65533;&#65533;&#65533;I6&#65533;&#65533;g&#65533;&#65533;&#65533;&#65533;I&#65533;hd5&#65533;&#65533;&#65533;&#65533;&#65533;'"s&#65533;!&#461;r&#65533;j&#65533;F&#65533;&#65533;&#65533;&#65533;?&#65533;J&#65533;w&#65533;&#65533;&#65533;w&#65533;&#65533;q&#65533;T4a&#65533;Sh&#65533;&#65533;&#65533;&#65533;g&#65533;VZ&#65533;&#65533;=&#65533;&#65533;b|&#65533;A&#457;~&#65533;x&#65533;o&#65533;^&#65533;m&#65533;&#65533;&#65533;f&#65533;az&#65533;&#65533;&#65533;&#65533;&#65533;k &#607;&#65533;&#65533;&#65533;1Gl$&#65533;&#65533;~u&#65533;&#65533;h&#65533;&#65533;o&#65533;QG&#65533;&#65533;&#65533;J&#65533;&#65533;8Zw&#65533;q^!2&#65533;&#65533;&#65533;&#1990;&#65533;&#65533;*&#65533;&j&#65533;&#65533;&#65533;{P&#65533;j&#65533;
rv&#65533;~&#65533;&#65533;&#65533;E&#65533;&#65533;X&#65533;&#65533;X z &#65533;&#65533;~&#65533;&#65533;&#65533;&#65533;*&#65533;&#65533;&#65533;&#65533;p&#65533;&#65533;&#43688;&#65533;&#65533;&#65533;&#65533;(&#65533;&#65533;&#65533;-o8P&#65533;&&#65533;j+&#65533;&#65533;&#65533;&#65533;_&#65533;&#65533;&#65533;&#718;&#65533;&#65533;&#65533;&#65533;&#65533;G&#65533;DB&#65533;s72&#65533;J&#65533;&#65533;X&#65533;&#65533;&#65533;a&#65533;Sr&#65533;&#65533;&#65533;A.&#65533;-,!&#65533;%NI&#65533;&#65533;!&#65533;u&#65533;&#65533;&#65533;&#65533;"&#65533;t&#65533;&#65533;s&#65533;&#65533;&#65533;d&#65533;&#65533;&#65533;&#65533;&#65533;L&#65533;&#65533;!G!R:a&#65533;u&#65533;S&#65533;&#65533;m&#65533;`]E&#65533;$y9&#65533;&#65533;T]I&#65533;&#65533;T?&#65533;pD&#65533;&#65533;V&#65533;&#65533;z&#65533;&#65533;'h&#1254;&#65533;#&#65533;&#65533;&#65533;&#65533;&#65533;Y|&#65533;&#65533;&#65533;&#65533;!RC&#65533;&#65533;J&#65533;&#65533;D&#65533;D&#65533;l&#65533;g&#65533;!&#65533;&#65533;P&#65533;u&#65533;V&#65533;&#65533;&#65533;)&#65533;&#65533;&#65533;&#65533;}7&#65533;&#65533;&#65533;!nN&#65533;A.V&#65533; &#65533;&#65533;D"&#1219;&#65533;"&#65533;8&#65533;&#65533;&#65533;,1K&#65533;&#65533;&#65533;h?&#65533;	&#65533;|&#65533; m=H?&#65533;JY&#65533;&#65533;&#65533;*?e&#65533;SqH!2C&#65533;-&#65533;?&#65533;!&#65533;&#65533;&#65533;O&#65533;*RkhQ&#65533; )-&#65533;c&#65533;&#65533;&#65533;&#512;&#65533;$"&#1096;L&#65533;&#65533;":	ih&#1171;&#65533;(&#65533;/h&#65533;b&#65533;&#65533;!&#65533;&#65533;""~!V&#65533;&#65533;&#65533;&#65533;(&#65533;*T&#65533;
Wh&#65533;&#65533;&#65533;&#65533;/&#65533;&#65533;h&#65533;B&#65533;&#65533;&#65533;/&#65533;q[&#65533;&#65533;`&0&#65533;|2&#176;,`a]&#65533;&#65533;&#65533;':&#65533;I&#65533;a&#65533;@&#65533;2&#65533;!r$"0)&#65533;G&#65533;&#1106;a&#65533;&#65533;&#65533;&#65533;&#65533;&#65533;&#65533;V&#65533;&#65533;>(*&#65533;y&#65533;
&#65533;!&#65533;|&#65533;&#65533;c&#1384;i$r&#65533;&'@a
Qx&#65533;&#65533;`%&#353;`&#65533;&#65533;C&#65533;f&#65533;[Eho"Q&#65533;L&#65533; }A&#65533;&#65533;&#65533;z$:\?y&#65533;&#65533;&#65533;&#65533;)O&#65533;rY&#65533;&#65533;:&#1035;_&#65533;&#65533;&#65533;&#65533;@&#65533;)ib&#65533;&#65533;&#65533;&#65533;&#409;&#1116;&#65533;w&#65533;CX&#65533;h&#65533;`&#65533;&#65533;P&#65533;&#65533;3&#65533;7()Ec&#65533;B&#65533;&#1320;F-&#65533;	&#65533;k $&#65533;,&#65533;(I&#65533;&#65533;1&#65533;3I&#65533;<&#65533;&#65533;&#65533;B&#65533;&#65533;&#65533;S&#65533;TV&#65533;R&#65533;&#65533;|&#65533;&#65533;&#65533;&#780;&#65533;zH&#65533;&#543;3&#65533;&#65533;&#65533;6`J&#65533;&#65533;&#65533;pxP6h&#65533; '&#65533;n&#65533;&#65533;xU&#65533;;&#65533;&#65533;&#65533;&#65533;&#65533;iJ&#65533;\&#65533;&#244;&#65533;w!\&#65533;&#65533;T[M&#65533;&#1792;&#65533;M>Q&#65533;bS*g&#65533;&#65533;&#65533;&#65533;Vs&#65533;&#65533;&#65533;&#1050;&#65533;(&#65533;=&#65533;aK&#65533;&#210;&#65533;yN8&#65533;&#65533;ab&#65533;&#65533;,&#65533;&#65533;&#65533;&#65533;&#65533;&#1173;&#14340;q&#65533;&#65533;{&#65533;&#65533;&#65533;n&#65533;A&#65533;&#65533;&#65533;!Dl=U+5&#65533;m&#65533;S&#65533;&#65533;&#65533;Pr&#65533;po&#65533;&#65533;&#65533;&#65533;&#65533;U&#65533;&#65533;5^&#65533;&#65533;(&#65533;@H'79 &#65533;&#65533;&#65533;&#65533;?&#1624;=&#65533;&#65533;
a,C&#65533;&#65533;&#65533;V&#65533;&#65533;Ww#V&#33388;z&#65533;{&#65533;r&#65533;[&#65533;dm&#65533;&#65533;&#65533;&#65533;c&#65533;&#65533;&#65533;&#65533;>&#65533;+xk&#65533;&#65533;&#65533;&#65533;Tl&#65533;)&#65533;v&#65533;K&#65533;&#65533;tU':&#1169;&#65533;&#65533;&#65533;]*&#65533;B]&#65533;*&#65533;@&#65533;&#65533;&#736;/&#65533;&#65533;&#65533;&#65533;t`E&#65533;!EM&#65533;&#65533;p&#65533;Cq&#65533;
f&#65533;#&#65533;&#65533;&#65533;*La&#65533;S&#65533;B&#65533;&#65533;&#65533;&#65533;5]&#65533;IJl&#65533;0&#65533;I6&#65533;	NT&#65533;B&#65533;d _A
Q(&#65533;&#65533;&#65533;&#65533;7&#65533;&#65533;&#65533;cH&#65533;&#65533;&#65533;"&#65533;&#65533;Tpq&#1861;2&#65533;&#65533;&#65533;YX&#1892;'0t!Mi&#65533;&#65533;H(-P&#65533;
[P&#65533;&#65533;&#65533;Pe.&#65533;&#65533;&#65533;W8&#65533;&#65533;&#65533;4&#65533;&#65533;DRCRD&#65533;&#65533;&#1338;7_w`&#29290;&#65533;&#65533;s&#65533;&#1937;&#65533;x&#65533;&#65533;rRN&#65533; .xhH&#65533;&#65533;&#65533;3&#65533;h3&#65533;|Z&#65533;&#65533;&#65533;&#65533;p&#65533;R&#65533;&&#65533;&#65533;%&#65533;;o&#65533;p.&#65533;)&#65533;aJe&#65533;&#65533;A]&#65533;&#65533;1&#65533;&#65533;&#65533;N&#65533;&#65533;E3&#65533;T&#65533;D&#65533;&#65533;&#65533;&#65533;h=&#65533;f_w&#65533;4~}&#65533;&#65533;b&#65533;&#65533;&#65533;&#65533;&#65533;+&#3167;i&#65533;0&#65533;&#909;&#65533;y&#65533;_N&#65533;&#65533;&#65533;j&#65533;A&#611;8&#65533;v&#65533;Pd&#65533;3&#65533;hK&#65533;t89&#65533; &#65533;n&#65533;O=*!g&#65533;jgR&#65533;f&#65533;$v2&#65533;9&#65533;;&#65533;&#65533;&#65533;&#65533;Gu&#1356;&#65533;*H<&#65533;&#65533;S&#65533;&#65533;dx&#65533;Ub4&#65533;&#65533;s&#65533;c&#65533;&#65533;a;&#1376;&#65533;&#65533;cZ&#1164;&#65533;&#65533;&#621;&#65533;&#65533;&#65533;%y&#65533;Q&#65533;G&#65533;?$&#65533;&#65533;8<&#65533;&#65533;#j&#65533;&#65533;GDw&#65533;&#65533;&#65533;d}7&#65533;&#65533;&#65533;D'P&#1501;"&#1114;D&#65533;.&#65533;&#65533;&#65533;&#65533;Br&#65533;&#65533;qgpx&#65533;&#65533;Y&#917;@&#65533;&#65533;&#65533;_S&#65533;y[Q&#65533;&#65533;&#65533;&#65533;{&#65533;u&#65533;@&#65533;&#65533;&#1308;&#65533;1&#65533;&#65533;x&#65533; &#65533;&#65533;4&#65533;a&#65533;I&#65533;PN&#65533;&#65533;&#1217;&#65533;e[ &#65533;cZ&#65533;U&#65533;[&#65533;d&#65533;<g&#65533;@A&#65533;&#65533;&#65533;*&#65533;&#1778;3A&#65533;n&#65533;&#65533;c&#65533;W&#65533;&#65533;Q-&#65533;&#65533;d&#65533;&#1075;6&#65533;&#65533;$&#65533;&#65533;1#h&#65533;6K&#65533;,&#1774;&#9334;&#65533;pm	&#65533;&#65533;|'j&#65533;6&#65533;&#1633;DFKU&#65533;8%4&#65533;&#65533;K&#65533;Q&#65533;$&#448;&#65533;n&#65533;&#65533;&#65533;h"#F&#65533;&#65533;&#65533;M[&#65533;&#65533;\&#65533;&#65533;&#975;~7m&#65533;&#65533;S&#65533;c&#1012;dKvAe$&#65533;&#65533;&#773;,&#65533;{&#65533;&#65533;R&#65533;$'&#65533;PM&#65533;O0$f\&#65533;I&#65533;D&#65533;Hh&#65533;X&#65533;c&#65533;g&#65533;&#2039;fHbjt&#65533;k&#65533;F&#65533;&#65533;%&#65533;dZ&#65533;f]&#65533;Ob`&#65533;E$z&#65533;E&#65533;V$&#65533;/(Qo 4&#65533;C_&#65533;G&#65533;VJ&#65533;&}&#65533;&#65533;D&#65533;g&#65533;rK V G&#65533;&#65533;}H&#65533;DZ4&#65533;&#65533;p=DHgd`&#65533;SXD&#65533;&#65533;GU&#65533;I&#65533;&#65533;&Hj&#65533;&#65533;-&#65533;(&#65533;$D&#65533;&#65533;$N"pG&#1591;iR&#65533;mh&#65533;do&#65533;&#65533;I&#65533;k{F0&#65533;"o5&#65533;GR5MC`J&#65533;)&#65533;2$&#65533;&#65533;$TT&#1623;'c&#65533;(V&#65533;&#65533;.U$&#65533;&#358;EETS&#65533;&#65533;&#65533;O&#65533;/&#65533;g$&#65533;x&#65533;KK&#65533;o&#65533;W"~&#65533;1&#65533;*&#65533;&#65533;&#65533;3&#65533;$@T$&#65533;KWT2@&#65533;#&#65533;y&#65533;h&#65533;KK&#65533;&#65533;+&#65533;&#65533;xs?&#65533;&#65533;&#65533;x&#65533;c:T2&#65533;&#65533;z&#65533;&#65533;?NA9&#65533;0&#1635;U"&#65533;N&#65533;&#65533; &#65533;&#65533;p7&#65533;2|&#65533;?&#65533;<"&#65533;&#65533;&#65533;2&#65533;Iqtq&#65533;&#65533;&#65533;;l&#65533;=&#65533;J&#65533;t&#65533;e9&#65533;&#65533;&#65533;&#65533;&#65533;0Z&#65533;&#65533;< &#65533;7&#65533;&#65533;@"&#65533;&#65533;&#65533;-U2&#65533;&#65533;2"OS"5B0z&#65533;R&#330;&#65533;r&#65533;&#65533;&#65533;s\&#65533;&#65533;&#65533;&#65533;^+&#65533;q&#65533;&#65533;&#65533;&#65533;u&#65533;&#65533;3vQ&#65533;BEm`T&#65533;"&#65533;y0)Q&#65533;&#65533;(&#65533;(q&#65533;r!&#65533;&#65533;y&#65533;_W&#65533;[A7&#65533;&#1039;&#65533;X7&#65533;=&#65533;Qh&#65533;v*&#65533;&#65533;AK&#65533;Aee&#65533;8&#65533;&#65533;&#65533;&#65533;&#65533;5M}p&#65533;&#65533;*N\&#65533;]rze+&#65533;&#65533;8&#65533;7	Q}PN&#65533;W&#65533;b$*&#65533;'L"j&#65533;&#65533;j3&#65533;-&#65533;&#1160;IS&#65533;^d@F&#65533;c&#65533;u&#65533;&#65533;5Vc&#65533;$&#65533;d&#65533;7Hf^ l&#65533;	dZ &#65533;|&#65533;f-&#65533;&&&#65533;'&#65533;')UpQRp&#65533;i&#65533;SpL&#65533;P`&#65533;&#65533;Yd&#65533;9&-&#65533;&#65533;&#65533;yfX g6dU &#65533;XE&#65533;G&#65533;&#65533;&#65533;,6H&#65533;&#65533;)&#65533;&#65533;u&#65533;'&#65533;&#65533;ec&#65533;#J&#65533;']b&#65533;u&#65533;E&#65533;Oz&#65533;&#65533;&#65533;&#65533;bRdV&#65533;b&#65533;Y(xb(&#65533;dp&#65533;%^&fp&#65533;bb&#65533;b&#65533;y&#65533;,Ve&#65533;B&#65533;!&#65533;&#65533;64&#65533;&#65533;'&#65533;&#65533;Ep&#65533;Fw&#65533;H`&#65533;&#65533;X&#65533;a&#65533;D&#65533;&#65533;&#65533;&#65533;'j0&#65533;&#65533;&#65533;&#65533;f$&#65533;&#65533;v&#65533;'&#65533;&#65533;B&#65533;N"&#65533;&#65533;TIO&#65533;&#65533;Z&#65533;HK&#65533;u&n"&#65533;i&#65533;9IO4Y&#65533;cq&#65533;p&#65533;&#65533;"SA&#65533;r&#65533;OMH$&#65533;tJzY&#65533;*&#65533;mg&#65533;HO4l?&#65533;"2&#65533;N&#65533;I'
&#65533;&#65533;Xn_&#65533;"&#65533;(j&#65533;&#65533;U	2s&#65533;*&#65533;5&#65533;rR8&#65533;o&#65533;"&#65533;N&#65533;&#65533;@&#65533;B`/&#65533;l&#65533;3yP&#65533;|>&#65533;g"|1&#65533;&#65533;f5&#65533;5"|&#65533;B&#65533;&#65533;#&#65533;/&#1092;&#65533;S8!&#65533;8&#65533;#9&#65533;&#65533;:&#65533;C&#65533;&#65533;&#65533; _t L5&#65533;&#65533;-|x"&#65533;20&#65533;%"iGKPzN&#65533;F&#65533;8G&#937;o&#65533;&#65533;#&#65533;&#65533;&#65533;W&#65533;1&#65533;&#65533;&#65533;A&#65533;4s%&#65533;#9zG-&#65533;!{&#65533;!&#65533;$RHj&#65533;.#5&#65533;C&#65533;`MB4&#65533;&#1192;&#65533;&#65533;&#65533;&#65533;&#65533;SX&#65533;6"wZ&#65533;&#65533;L&#65533;&#65533;,&#65533;1r&#65533;&#65533;&#65533;&#65533;e"&#65533;h#&#65533;&#65533;C@&#65533;&#65533;
tm0&#65533;{&#65533;&#65533;
"2>&#65533;@&#65533;&#65533;|%65&#65533;&#65533;&#65533;v/&#65533;(.&#65533;C.Rc&#65533;&#65533;'*D=&#65533;/&#65533;DH4%&#65533;wG(&#415;&#65533;F&#65533;&#65533;&#65533;	&#65533;&#65533;D&#65533;k&#65533;&#65533;$n&#65533;&#65533;GddVMT&#65533;L&#65533;&#244;F&#45074;iS&#65533;N&#65533;&#65533;&#65533;F&#65533;N&#65533;M&#65533;N&#65533;G@E@&#65533;I&#65533;O`L&#65533;&#65533;&#65533;`@&#65533;7&#65533;$'Q &#65533;w&&#65533;t&#65533;&#65533;D&#65533;Y&#65533;&#65533;df&#1991;&#65533;&#65533;NK&#65533;Z&#65533;?&#65533;&#65533;^@	&}.&#65533;D&#65533;&#65533;I&#65533;4&#65533;&#65533;Et&#287;&#10659;n&#65533;[&#65533;ib&#65533;dR&#65533;&#65533;&#65533;p`&#65533;O&#65533;&#65533;HttQr"8+&#65533;&#65533;&#65533;+T@&#65533;wd&#65533;1
%&#65533;&&#65533;&#65533;	E*8%k&#65533;Dm&#65533;H&#65533;&#65533;yfd6dW&#65533;&#65533;{&]&#65533;&#65533;&#65533;)E&#65533;&#65533;h&#65533;x$p&#65533;&#65533;Hr&#65533;}"Up&#65533;&#65533;&#65533;kv&#65533;)(H^&#65533;F\&#112793;D&#65533;bbgJ&#65533;dog&#65533;Ig-v'&#65533;&#65533;$&#65533;I(dF&#65533;0&#65533;O&#65533;{&#65533;&#65533;&#65533;&#65533;l&#65533;&#65533;]&#65533;IS&#65533;&#65533;D:f&#65533;&#65533;&a0&#65533;&#65533;9'zD&#65533;&#65533;#IRo&#65533;&#65533;P&#65533;m&#65533;R&#65533;&#65533;O&#65533;&#65533;h)&#65533;(N#&#65533;&#65533;h&#65533;&#65533;oXB)=DR1&#65533;&#65533;b&#65533;&#65533;&#65533;D&#65533;&#65533;&#65533;N1&#65533;Q6T&#36345;e&#65533;HapNE&#65533;"}.Un&#65533;g&#65533;>$&#65533;&#65533;A$&#65533;\a&#65533;.J&#65533;/&#65533;{~C&#65533;`&#65533;[Y&#135;#&#65533; &#65533;vgg$&#65533;&#65533;B&#65533;e&#65533;&#65533;By&#65533;)&#65533;"C&#65533;&#65533;F&#65533;&#65533;B*&#65533;&#65533;&#65533;&#65533;Pa	wmpDODe&#65533; ,&#65533;&#65533;f/Y"7&#65533;$&#65533;&#65533;&#65533;&#519;I"M&#65533;&#1668;*&#65533;&#65533;)&#65533;&#65533;]&#65533;&#65533;WE.cE/7&#65533;/&#65533;X&#65533;&#65533;T*&#65533;.&#65533;&#65533;)A&#65533;)1&#65533; &#65533;&#65533;j-&#65533;j&#65533;#ql$-&#65533;(]R&#65533;&#65533;&#65533;H&#65533;&#65533;;E&#65533;2&#65533;&#65533;$Fc&#65533;fU&#65533;&#65533;&#65533;&#65533;&#65533;&#65533;&#65533;&#65533;&#65533;k&#65533;&#65533;I&#597;|&#65533;&#65533;G&#620;iFh&#65533;&#65533;T@dFI0&#65533;J H0K`&#65533;s&#65533;l&#65533;D&#65533;D&#65533;P`&#65533;P &#65533;/kE&#65533;NP@&#65533;&#65533;&#65533;|d\E&#1575;&#65533;&#65533;&#65533;&#65533;cR&#65533;B{b&#65533;kf?&#65533;&#65533;&#65533;&#1606;h2&#65533;&#65533;&#65533;&#65533;#&#65533;&#65533;yGr&#65533;f)&#65533;&#65533;M2G&#65533;tK&#65533;&&#65533;&#65533;x&#65533;h"HO&#65533;$&#65533;&#65533;GSi&#65533;&#65533;&#65533;&#65533;3&#65533;~T2bl&#65533;G&#65533;bf2&#65533;&#65533;&#1854;&#65533;&#65533;&#65533;&#65533;]&#65533;|+g&#65533;&#65533;1FGaBG&#65533; X&#65533;d&#65533;c&#65533;&#65533;h&#65533;I<&#65533;}&#65533;&#65533;E&#65533;tJ&#65533;&#65533;R&#65533;&#65533;&#65533;&#65533;&#65533;g&#65533;i&#65533;dg&#65533;B&#65533;v&#65533;H$l&#65533;tl&#65533;&#65533;H&#65533;&&#65533;c&#65533;q&#65533;H&#65533;I&#65533;&#65533;&#65533;&#65533;$j&#65533;{du&#65533;H&#65533;	'vdfhF+&#65533;F&#65533;&#65533;Gu&#65533;&#65533;&#65533;uB&#65533;&#1559;A&#65533;&#65533;4Ix&#65533;&#65533;&#264;X&#65533;j &#65533;&#65533;&#65533;! 43&#65533;c&#65533;&#65533;SS&#65533;&#65533;EZ&#65533;j&#65533;(\x)&#65533;NX&#65533;&#65533;\R&#65533;&#284;&#65533;+8mU&#65533;&#305;&#65533;o}&#65533;-&#65533;&#281;&#65533;&#65533;&#65533;DS&#65533;x)&#65533;&#65533;Q;&#65533;-	!&#65533;A1&#65533;!1&#65533;qSi:$&#65533;&#65533;&#65533;&#65533;&#574;]X&#65533;1&#65533;#&#65533;&#65533;1(&#65533;4es!&#65533;$5&#65533;\&#65533;dr&#65533;&#65533;'J'[X&#65533;|yc&#1699;3spy-&#65533;Rax\)&#65533;&#65533;&#65533;&#65533;xI&#65533;el&#65533;"&#65533;&#65533;&#65533;J&#65533;&#65533;&#65533;{&#65533;&#65533;t&#65533;&#65533;h&#65533;&#65533;&#65533;&#65533;&#65533;&#65533;&#65533;"+&#1173;&#65533;&#65533;B&#65533;r  &#1443;r&#65533;&#65533;JOeh&#65533;/&#65533; &#65533;kD&#65533;TI9zc&#65533;w&#65533;&#65533;&#65533;&#65533;R&#65533;&#65533;&#65533;I&#65533;&#65533;&#65533;( CE/&#65533;&#65533;S&#65533;&#65533;&#65533;7&#65533;*6U&#65533;&#65533;&#65533;&#65533;I!&#65533;IR8&#65533;n&#65533;Hw$&#65533;S N&#65533;J&#65533;&#65533;=&#65533;8KeR&#65533;HPK`&#65533;^&#65533;&#65533;&#9929;QVp&#65533;&#65533;&#65533;|&#65533;eg&#65533;H&#65533;/;&#65533;&#65533;&#1307;eT&#65533;T &#65533;R&#65533;r&#65533;Gr&#65533;fd{Q&#372;fEvG&#1784;&#65533;	!&#65533;b$xgl&#65533;"I8b&#65533;&#65533;eWdIMVI12&#65533;&#65533;&#65533;&#65533;&#65533;&#65533;&#65533;&#65533;e&#65533;F&#65533;&#65533;H&#65533;&#515;|"&#1493;d}&#65533;GJ`K&#65533;e&#65533;&#65533;A&#65533;#&#65533;&#65533;&#65533;&#65533;&#65533;&#65533;D&#65533;2&#65533;&#65533;)&#65533;)UT&#65533;&#65533;j&#1979;T+)&#65533;@'(&#65533;&#65533;&#65533;&#65533;I&#65533;KD|	F&#65533;rrb&#65533;F(v&#1153;x&#65533;&#65533;)&#65533;WH%&#65533;I&#65533;z&#65533;&#65533;Rn:&#65533;&#65533;&#65533;L&#65533;S.#&#65533;G)&#65533;&&#65533;&#65533;G&#65533;r&#65533;O&#65533;I&#65533;w)^B&#65533;&#65533;&#65533;&#65533;&#758;&#65533;;bs&#158;&#65533;>(&#65533;I&#65533;W&#65533;&#65533;f&#65533;&#140;D&#65533;&#65533;e&#65533;&#65533;G&#65533;&#65533;&#65533;!&#65533;E&#65533;&#65533;(&#65533;(&#65533;&#65533;&#65533;[&#65533;Tb&#1227;&#1816;X_Q]&#65533;&#65533;u&#65533;y&#65533;TH&#65533;%&#65533;R&#65533;&#65533;%&#65533;&#65533;W&#65533;>'!ys&#65533;/&#65533;&#65533;}@&#65533;0&#65533;@P5#s@C&#65533;F&#1959;&#65533;Qb&#65533;&#470;u&#65533;1VY &#65533;&#65533;&#65533;&#65533;&#65533;&#65533;&#65533;&#65533;&#65533;U&#65533;&#581;&#65533;&#65533;C&#65533;
5j&#65533;&#65533;&#65533;&#65533;'cP&#65533;&#65533;&#65533;&#65533;c&#65533;gPJ&#65533;hU&#65533;BKRE&#65533;&#65533;%&#65533;I&#65533;rI&#65533;&#65533;&#154;q4!&#65533;N&#1063;&#65533;&#65533;&#65533;&#65533;&#65533;&#65533;a)K&#65533;'z&#65533;&#65533;d5GI+&#595;<$&#65533;&#65533;j&#65533;e&#65533;^"/D&#65533;&#65533;&#65533;O2BU&#65533;&#65533;)&#65533;"0u&#65533;@&#65533;#&#65533;X&#65533;&#65533;&#65533;j&#65533;&#65533;)B&#65533;&#1129;E^&#65533;b f&#65533;^&#65533;&#65533;&#65533;&#65533;H&#65533;rE&#30146;&#65533;&#65533;E[#&#65533;;&#65533;[t(&#878;G)&#65533;cW  &#65533;k&#1307;Oa&#65533;&#65533;&#65533;&#65533;&#65533;yf&#65533;GdN`F&#65533;&#65533;,&#65533;d&#65533;&#65533;H@L@&&#65533;&#987;&#65533;&#65533;&#65533;&#65533;k&#65533;w&#65533;d&#65533;d/Y&#65533;o2&#1042;&#65533;&E>&#65533;&#65533;<&#65533;{&#65533;&#65533;\&#65533;7x&#65533;&#65533;&#65533;D&#65533;&#65533;&#65533;N&#65533;c&#65533;[&#65533;&#65533;k&#65533;HS &#65533;&#65533;&#65533;&#65533;G&#65533;&#65533;&#65533;I&#65533;&#65533;&#65533;&#65533;;f&#860;b&#65533;&#65533;&#21442;&#65533;|&#65533;&#65533;&#65533;kb&#65533;&#65533;&#65533;&#1343;g&#65533;^&#935734;&#65533;&#65533;+&#65533;&#65533;~Tc&#65533;wa&#65533;O%*-CV&#65533;^&#65533;t&#65533;H&#65533;&#65533;s_Hk&#65533;"O``&#65533;Ua&#65533;&#65533;!&#65533;&3e&#932;ax&#65533;&#65533;&#65533;e&#65533;$\&#65533;&#65533;&#65533;E7o&#1844;a&#65533;&&#65533;&#65533;p&#65533;&#529;C&#65533;&#925;;x&#65533;&#65533;i&#65533;&#65533;M&#395;r&#65533;&#65533;&#595;8-&#1512;As&#65533;&#792;0c&#65533;&#65533;x&#65533;&#65533;HA&#65533;&#65533;&#65533;&#65533;&#1099;m&#65533;&#65533;y&#65533;&#65533;/]&#65533;&#65533;&#65533;&#1685;+&#65533;.\&#65533;|&#65533;&#65533;F&#65533;&#65533;4	&#1120;)C&#429;[1B&#65533;9&#65533;&#397;H8O}J&#65533;&#65533;&#65533;&#1874;u&#65533;&#809;c&#65533;0&#65533;9&&#65533;&#65533;&#1255;&#990;=|&#65533;L&#65533;&#65533;!C&#65533;!R&#296;&#65533;&#65533;H&#65533;2&#65533;&#900;&#594;&#65533;A&#65533;&#42215;&#925;&#65533;y&#65533;&#65533;i&#65533;&#65533;k&#65533;|&#65533;&#65533;$&#65533;"C&#65533;
_&#65533;&#65533;M&#65533;z&#65533;&#65533;&#65533;&#65533;$I&#65533;&#65533;&#1155;=&#65533;&#65533;&#1782;&#65533;&#1736;M&#65533;i<yr &#65533;&#65533;&#156;(&#65533;E&#65533;qnT&#65533;&#1123;H&#65533;9j&#65533;&#575;gGQ&#65533;=&#65533;R&#65533;C&#65533;;&#65533;0	&#65533;&#65533;ad&#65533;D
	&#65533;&#65533;&#65533;&#65533;d&#65533;&#65533;&#65533;8&#65533;&#65533;&#65533;&#65533;&#65533;P&#65533;>(&#65533;	&#65533;&#65533;7&#65533;&#65533;{&#65533;&#65533;&#65533;&#65533;C&#65533;&#65533;&#1074;h*&#65533;L&#65533;=&#65533;c{$&#65533;G9&#65533;p&#65533;";&#65533;&#65533;9f&#65533;&#65533;&#65533;&#65533;&#65533;&#418;&#65533;*)&#65533;(&#65533;&#65533;<,&#65533;&#65533;c0&#65533;f&#65533;&#65533;A	&#65533;<&#65533;&#65533;()&#65533;
K&#590;S3A&#65533;&#65533;&#65533;&#65533;&#65533;
9&#65533;B&#65533;&#65533;%)&#65533;Q&#65533;:&#65533;X&#13061;&#1664;&#65533;&#65533;8Z:&#65533;&#65533;2&#65533; c&#65533;&#65533;0#&#1157;J&#13110;$5&#65533;&#65533;2&#65533;&#65533;H9&#65533;&#65533;&#65533;5&#65533;tR&#65533;HE&#65533;'B'54&#65533;7&#65533;R&#65533;68m.&#65533;K&#65533;-&#65533;&#65533;&#65533;&#65533;*&#65533;&#65533;"W,&#65533;&#65533;&#65533;&#65533;c&#65533;&#65533;Ud&#65533;r&#1419;&#65533;&#65533;Zhg&#65533;&#65533;"&#65533;3,Rc&#65533;7&#65533;t&#65533;&#65533;2&#384;"q&#65533;Jv&#65533;,&#65533;&#65533;&#65533;Z&#65533;&#65533;H&#65533;"6&#65533;0#-&#65533;&#65533;b&#65533;f&#65533;&#65533;&#139;/&#65533;&#1026;h&#65533;2&#65533;&#65533;0&#65533;K+&#65533;P%r'F&#65533;&#13097;&#65533;&#65533;H&#65533;8&#65533;&#65533;&#65533;&#65533;9B#&#65533;/&#65533;&#65533;
&#65533;&#65533;&#65533;&#65533;]&#65533;&#65533; 4&#65533;&#65533;$&#65533;&#1560;&#65533;&#65533; &#65533;X&#65533;&#65533;&#752;9&#65533;gt2H&#65533;/&#65533;&#65533;&#65533;4&#1680;#&#65533;9&#65533;"&#65533;"&#65533;c&#65533;!&#65533;&#65533;&#65533;&#65533;&#65533;&#65533;!&#65533;&#65533;&#65533;&#65533;&#65533;#&#65533;5J&#65533;f&#65533;&#65533;PC&#65533;&#65533; c&#65533;&#65533;&#65533;x&#65533;4&#65533;H&#65533;1&#65533;#&#65533;L&#65533;r&#39846;&#65533;2&#65533;&#65533;H$q&#319;&#65533;&#387;&#888;&#65533;&#65533;c&#65533;? &#65533;i&#65533;&#65533;&#65533;6.]&#65533;&#65533;7&#65533;&#65533;	9g&#65533;A&#65533;&#26680;$M|&#65533;k&#65533;&#65533;&#65533;f1&#65533;&#65533;b&#65533;/
&#65533;&#65533;&#12033;$&#65533;B]j#;&#65533;&#65533;8&#65533;&#41020;&#65533;7L:I&#65533;>&#65533;&#65533;ms&#65533;&#65533;&#242;0&#65533;&#65533;&#65533;&#65533;3&#65533;&#65533;&#65533;J.&#65533;&#65533;PB&#65533;LYd?E	&#65533;&#65533;&#65533;&#65533;&#65533;y@&#65533;~&#65533;C&#65533;s>C&#65533;_dE1d=&#65533;&#65533;&#2001;J`&#65533;&#65533;&#65533;D"A&#65533;'ag282&#65533;&#1174;&#65533;9&#65533;&#65533;&#65533;&#65533;&#65533;]&#65533;&#65533;&#65533;C8&#65533;S&#65533;&#65533;@&#65533;F|&#65533;&#65533;	&#65533;#$1	&#65533;l&#65533;?#&#65533;D$&#65533;&#65533;&#65533;&#65533;&9&#65533;QM"&#65533;(1&#65533;KL&#65533;w&#65533;&#65533;"!&#65533;'&#65533;&#65533;&#65533;&#65533;a>&#65533;)&#65533;}&#65533;&#65533;&#65533;&#65533;7&#65533;b3&#65533; &#65533;v&#65533;#&#65533;&#65533;Xfz&#65533;HD&#65533;&#65533;&#65533;&#65533;&#65533;&#65533;A%(!cQR&#65533;!t&#65533;&#65533;&#65533;8&#65533;8&#65533;,	Ap&#65533;l*x!1]p=&#65533;Y&#65533;!&#65533;&#65533;&#65533;&#65533;Az&#65533;;" &#65533;0&#65533;&#65533;&#65533;P&#65533; G&#65533;QyN&#65533;&#65533; q&#65533;D(5&#1165;v$&#65533;&#65533;&#65533;&#65533;&#65533;*kPc&#65533;&#65533;H&#482;i&#65533;.q&#65533;&#65533;&#65533;9B&#65533;Hn(	x&#65533;&#65533;%&#65533;p&#65533;&#65533;&#65533;s&#65533;&#65533;16&#65533;$&#65533;`rB*&#65533;&#65533;&#65533;a&#65533;&#65533;0&#65533;/|(]&#65533;&#65533;&#65533;".k&#65533;%l&#65533;&#65533;&#65533;&#65533;&#65533;6&#65533;k&#65533;n&#65533;&#65533;&#65533;&&#65533;&#65533;&#65533;K&#65533;&#65533;	F&#65533;&#65533;/]9K+B&#65533;&#65533;JE.XA
Q&#65533;&#65533;&#65533;&#65533;&#65533;,P&#65533;
X&#65533;&#65533;&#65533;&#65533;/.<&#65533;6#&#65533;2mV&#65533;"&#331;U&#65533;J&#65533;9&#65533;&#65533;&#65533;&#65533;*&#65533;&#65533;S&#65533;y&#65533;&#65533;X&#65533;T.&#65533;O&#65533;")&#65533;p&#65533;..9JU&#65533;Nh&#65533;&#65533;ZdC4&#65533;	6&#65533;&#65533;!)&#65533;&#65533;Yzz&#65533;m&#65533;S*t&#65533;Cd&#65533;0&#65533;&#65533;tixK&#65533;P&#65533;4&#65533;&#65533;Q&#65533;#&#65533;4Q&#1094;&#408;&#65533;q--a&#65533;&#65533;]F&#65533;)h&#65533;Cu\&#65533;&#33799;?&#65533;&#65533;56&#65533;]&#65533; 2&#65533;T&#65533;#=&#65533;&#65533;r&#65533;Y &#65533;&#65533;&#1344;	&#65533;&#65533;&#65533;&#65533;2&#65533;D!&#65533;J&#65533;&#65533;&#65533;&#65533;&#65533;*&#65533;G&#65533;H2&#1539;&#65533;t7Q&#1651;k_3K&#65533;&#65533;t&#65533;&#65533;a&#65533;
Y&#65533;&#65533;T&#65533;&#65533;&#65533;	I&#65533;&#65533;&#65533;T&#65533;h<&#65533;&#65533;u;&#65533;&#65533;T&#65533;h&#65533;_&#65533;&#65533;D&#65533;q\a&#65533;s&#65533;&#65533;B2zU&#65533;&#65533;d|&#65533;&#65533;4{&#65533;&#65533;%$&#65533;CB`&#65533;@&#65533;&#65533;&#65533; &#1159;&#65533;&#65533;d&3&#1141;&#65533;&#46536;;%b&#65533;!D @d&#65533;0a&#65533;8:&#65533;`P&#664233;&#65533;&#65533;I%&#65533;&#65533;X&#65533;&#65533;M&#65533;&#65533;&#65533;&&#65533;&#65533;&#65533;&#65533;&#65533;}&#65533;&#65533;D&#65533;&#65533;&#65533;#F	E&#65533;iOM]&#65533;&#65533;&#65533; (yH&#65533;T&#65533;&#65533;&#65533;&#65533;&#263;~bz&#65533;e&#65533;&#65533;&#65533;&#65533;&#65533;&#65533;&#65533;,&#65533;&#65533;4&#65533;&#65533;&#65533;&#65533;&#65533;{V&#65533;%32&#65533;j&#65533;&#65533;R&#65533;&#50205;&#65533;&#65533;5q&#65533;s&#1989;&#65533;&#65533;'%x&#65533;&#65533;#&#65533;&#65533;<&#65533;1*^2&#65533;&#65533;&#65533;&#65533;b&#65533;&#65533;&#65533;F&#65533;&#65533;&#65533;d&#65533;&#65533;}&#65533;QM&#65533;G&#615;&#65533;F&#65533;&#65533;&#65533;}&#65533;&#65533;&#65533;&#65533;&#65533;$&#65533;Q&#65533;r4"&#65533;!&#65533;6$bSa&#65533;&#65533;&#65533;D&#65533;r&#65533;&#65533;&#2006;L<&#65533;&#65533;yy&#65533;	Q&#65533;*Hd&#65533;YqE&#65533;aS^H&#65533;)&#65533;&#65533;,(6&#65533;&#65533;&#65533;h&#65533;&#65533;u&#65533;]&#65533;*T8$&#65533;&#65533;v&#65533;&#65533;~W&#65533;&#65533;(l8&#65533;&#65533;&#65533;)&#65533;i&#65533;W&#65533;&#65533;@&#65533;&#65533;&#65533;e
lRki&#65533;&#65533;&#65533;&#65533;+$&#65533;
&#65533;&#1858;&#65533;`gSA_&#65533;B&#65533;D&#65533;&#65533;wE%*x&#65533;&#65533;Ry&#65533;&#65533;&#65533;&#65533;(D&#65533;-&#65533;Fr"&#65533;&#65533;G<&#65533;&#65533;&#65533;\v&#65533;Zd#KKM&#65533;&#65533;&#65533;i&#65533;ca&#65533;&#65533;lV&#65533;&#65533;&#65533;A"J&#65533;b&#65533;T&#65533;-&#65533;N
&#65533;kfC&#65533;&#65533;l&#65533;5&#65533;vC&#65533;b&#65533;&#65533;&#65533;t&#65533;'h&#65533;&#65533;GJ&#65533;&#65533;H&#65533;CC&#65533;&#65533;@&#65533;&#769;15&#65533;&#645532;#&#2025;&#65533;\vE&#65533;=1&#65533;2&#65533;L\&#65533;w Vw&#65533;$J"&#65533;d&#65533;&#65533;GL"&#65533;&#65533;0&#65533;sr&#65533;&#65533;&#65533;&#65533;c&#65533;&#65533;&#1712;&#65533;K&#65533;k&#65533;&#65533;*&#65533;&#65533;&#65533;&#65533;&#65533;]&#65533;`]&#65533;&#65533;&#65533;&#1029;2&#65533;&#65533;,F&#65533;s&#65533;L&#65533;&#65533;&#65533;&#7881;d&#65533;&#65533;&#65533;&#65533;&#65533;s4
]T&#65533;&#65533;&#65533;
&#65533;&#65533;&#851;&#65533;`U&#65533;I&#65533;Y&#65533;3&#65533;)&#65533;b&#65533;C&#65533;(q&#65533;	Soz&#65533;&#65533;&#65533;&#65533;&#65533;@&#65533;q&#65533;&#65533;9&#65533;T,&#65533;J&#65533;&#65533;&#65533;&#65533;&#65533;&#65533;h&#65533;nQ9&#65533;Z&#65533;&#65533;&#442;&#65533;p&#16750;&#65533;A&#65533;z&#65533;&#65533;&#65533;o|&#65533;&#65533;&#65533;&#65533;&#65533;[&#65533;#i&#65533;&#65533;&#65533;X&#65533;&#65533;&#65533;&#65533;&#65533; *;&#65533;&#65533;&#65533;i}&#65533;_&#65533;ph&#65533;<&#65533;Hfv&#1695;&#65533;&#65533;0[D&#65533;&#65533;Sl&#65533;C&#65533;SE&#1831;&#65533;&#65533;>&#65533;&#65533;#&#65533;r&#65533;qmD&#65533;&#65533;&#65533;>92&#65533;Lkk&#65533;&#65533;&#1770;&#65533;@-z$"[&#65533;&#65533;p&#65533;	&#65533;&#65533;a&#65533;&#65533;&#65533; &#65533;R&#42730;&#65533;&#65533;:&#833; C&#65533;I&#65533;&#65533;&#65533;3&#65533;&#65533;`&#65533;&#65533;+3&#65533;J&#65533;.+&#65533;&#65533;&#1617;'&#65533;&#65533;o
&#65533;Y&#65533;&#65533;P&#65533;&#65533;hY4&#65533;&#1122;&#65533;`3&#464;&#65533;&#65533;Q&#65533;&#65533;&#65533;&#65533;&#65533;90(&#65533;&#65533;&#65533;&#65533;h&#65533;&#65533;/&#514;&#65533;&#65533;+
r&#1684;&#65533;&#65533;&&#65533;&#65533;5&#65533;h&#65533;k!'&#65533;&#65533;&#65533;/&#65533;-@6,&#65533;-&#65533;'a&#65533;')xC&#65533;[vy&ry&&#65533;&#65533;&#65533;\&#65533;&#65533;,X&#65533;_&#65533;&#65533;_&#65533;&#65533;fY&#65533;&#65533;&#65533; 8&#65533;3&#65533;&#65533;8s&#65533;&#65533;&#65533;&#65533;&#65533;&#65533;&#65533;4&#65533;2&5c&#65533;?Q&#65533;;&#1083;o&#65533;8&#65533;z+0&#65533;h&#65533;|sgZ(&#65533;0&#309;&#65533;&#65533;!&#65533;!&#65533;0&#314;&#65533;6&#65533;a
&#65533;A	&#65533;3&#65533;h,X2&#257;&#65533;
&#65533;&#65533;E&#65533;Z&#65533;&#65533;&#65533;&#65533;&#65533;&#65533;oa&#65533;.&#65533;68&#65533;&#1037;&#65533;<&#1603;-I'D&#65533;&#65533;&#65533;H&#65533;9&#65533;9&#65533;&#65533;&#65533;&#65533;&#65533;i$>&#65533;5
5&#65533;&#65533;&#65533;@&#65533;7z&#65533;&#65533;a>@&#65533;&#65533;&#65533;&#65533;&#65533;&#65533;&q&#65533;RA&#65533;o&#65533;&&#65533;&#65533;&#65533;&#65533;<&#1549;G&#65533;-&#65533;&#65533;&#65533;&#65533;&#65533;@&#65533;-x&#65533;&#65533;&#65533;&#65533;<&#65533;&#65533;8&#65533;w&#65533;&#65533;y">p)A91&#65533;&#65533;x8&#65533;&#65533;&#65533;C&#65533;
&#227;&#65533;&#1676;,c&#65533;&#65533;b&#65533;&#65533;x2&#65533;&#65533;;&#65533;&#65533;&#65533;&#65533;&#65533;&#65533;&#65533;j&#65533; &#65533;&#65533;"&#65533;QJ&#65533;/S&#65533;2&#65533;&#65533;&#65533;&#12874;*&#65533;4&#65533;&#65533;&#65533;H&#65533;8&#65533;&#257;&#65533;&#65533;:*&#65533;&#65533;9&#65533; &#65533; &#65533;$&#65533;4"&#65533;&#65533;=&#65533;&#65533;)I / C&#65533;&#65533;&#65533;F&#163;#&#65533;&#65533;X&#65533;&#65533;2/
&#1618;&#65533;(&#65533;&#65533;(@'&#65533;F&#65533;&#65533;Cyt
Ry&#65533;!&#65533;&#65533;;&#65533;&#65533;'k&#65533;&#65533;*2&#65533;;&#65533;&#1147;&#65533;&#65533;&#65533;&#65533;x&#65533;&#65533;&#65533;H&#65533;&#889;&#269;&#65533;&#65533;n&#65533;A'&#65533;&#65533;%&#65533;&#421;I=s#6&#65533;&#65533;&#65533;l
&#65533;&#219;7&#65533;&#65533;#&#65533;&#65533;33&#1756;1&#65533;H&#65533;&#65533;&#65533;&#65533;3&#65533;&#65533;&#65533;F&#65533;&#65533;K&#65533;&#521;&#65533;&#65533;'&#65533;&#65533;&#65533;&#65533;&#65533;&#65533;&#65533;&#65533;&#65533; ?&#65533;+4v&#65533;&#65533;#9&#65533;&#65533;t4+&#65533;x&#65533;&#65533;&#65533;p&#65533;-A&#65533;&#65533;&#65533;&#65533;&#65533;l&#65533;&#65533;8&#65533;&#65533;C&#65533;&#65533;EB	&#65533; O&#65533;4&#1610;0(&#65533;p'\&#65533;,H6cq&#324;&#65533;&#65533;c&#65533;'@%&#65533;&#65533;)&#65533;&#65533;*&#65533;5&#65533;L6&#65533;&#65533;{&#1111;&#65533;&#65533;&#65533;,&#65533;&|&#725;x:&#65533;&#65533;&#65533;&#65533;	&#65533;.`&&#65533;Q+&#65533;/XCh&#65533;&#65533;JC~Y&#65533;l2&#65533;K&#65533;4e&#65533;(`)&#65533;&#65533;$C&#1128;s{&#65533;&#65533;&#65533;&#65533;&#65533;&#65533;&#65533;&#65533;
Nd&#65533;&#65533;&#65533;&#65533;&#65533; &#65533;h&#65533;&#65533;w&#65533;(&#65533;h&#65533;&#65533;&#65533;&#65533;	~&#65533;&#65533;n&#65533;&#65533;&#65533;&#65533;M&#843;pc&#65533;&#65533;&#65533;&#65533;+&#65533;m&#65533;&#65533;:
&#65533;r&#65533;Wb&#65533;gr'&#65533;!5&#65533;>&#65533;&#65533;&#65533;&#65533;&#65533;3&#9827;&#65533;&#65533;&#393;&#65533;_r&#65533;&#65533;&#65533;Ec&#65533;!&#65533;.@&#65533;:&#65533;b&#65533;&#65533;&#65533;&#65533;YI3K&#65533;(&#65533;x&#65533;&#65533;&#65533;&#65533;&#65533;&#65533;&#65533;&#65533;&#65533;!&#65533;P&#65533;&#65533;&#65533;@ "&#65533;"&#65533;&#65533;&&#65533;10&#65533;5pK5&#1757;F&#65533;<?&#65533;:&#65533;i&#65533;&#65533;X&#65533;=&#65533;K&#65533;&#65533;&#65533;@&#65533;FAz&#65533;&#65533;&#65533;*&#65533;&#65533;!&#65533;?Z/&#65533;&#718;F2&#65533;&#65533;&#65533;&#65533;&#65533;	=U&#65533;&#65533;&#65533;&#65533;&#65533;@&#65533;0&#65533;&#65533;&#65533;&#65533;5&#65533;&H&#65533;&#65533;)&#65533;Y&#65533;&#786;&#65533;D&#65533;8+&#65533;&#65533;>&#283;&#65533;>&#65533;Ir&#65533;&#65533;&&#65533;<p&#65533;==&#65533;&#65533;,&#65533;&#65533;2&#65533;B&#65533;&#65533;&#65533;&#65533;&#65533;&#65533;&#65533;&#65533;&#65533;	&#65533;&#65533;&#65533;;%&#65533;p&#65533;&#65533;&#65533;&#65533;B+&#65533;@&#65533;t&#65533;.&#65533;M$&#65533;&#65533;<&#65533;&#65533;m&#65533;V&#65533;&#65533;&#65533;&#65533;B&#65533;&#1938;&#65533;3&#65533;@$&#65533;15&#65533; 9/Q&#65533;`&#65533;&#65533;5&#65533;-&#65533;&#65533;&#65533;&#65533;!Y&#65533;a&#65533;(&#65533;z&#65533;&#65533;Q&#65533;;&#65533;K&#65533;&#65533;&#65533;&#65533;&#65533;&#65533;&#65533;&#65533;&#299;&#65533;&#65533;&#65533;+&#65533;&#65533;&#65533;G&#65533;L=&#65533;&#65533;&#65533;!&#65533;&#65533;N&#65533;&#65533;&#65533;&#65533;&#65533;`571&#65533;&#65533;&#65533;&#65533;&#65533;)	&#65533;&#65533;Z&#65533;&#65533;!)
&#65533;&#1608;&#65533;h&#65533;m)&#65533;K&#65533;)sz&#65533;@&#65533;Y&#65533;&#65533;&#65533;&#65533;&#65533;&#65533;uC-&#65533;&#65533;)&#65533;&#65533;-X&#65533;&#65533;	,@[&#65533;&#65533;P+&#65533;W&#65533;&#65533;h&#65533;5'0$&#65533;&#65533;&#65533;&#65533;-&#65533;.&#65533;&#65533;&#65533;}&#65533;&#65533;,&#65533;7}+&#65533;&#65533;&#65533;~&#65533;B&#65533;rBY(&#65533;1&#65533;5&#65533;&#65533;&#65533;__&#194;cI6&#65533;qE&#65533;&#65533;&#256;&#65533;)`$x&#65533;&#65533;`&#65533;5&#65533;H-&#65533;&#65533;&#1308;&#65533;JzL/&#1270;x9&#65533;&#65533;&#65533;&#65533;&#65533;&#65533;1&#65533;	&#65533;ID1Q&#65533;J]#&#65533;&#65533;&#65533;&#428;&#65533;&#65533;?A&#65533;D&#65533;&#65533;4&#65533;q&#65533;&#65533;&#828;cQ<3&#65533;@&#65533;&#65533;30[&#65533;-&#65533;&#65533;t&#65533;&#65533;`&#65533;&#65533;&#65533;&#1382;X
&#65533;&#65533;&#65533;s&#65533;"&#65533;&#464;&#1501;{&#65533;&#65533;&#65533;M&#65533;&#65533;&#65533;&#65533;&#1508;&#65533;L&#65533;6!&#65533;&#65533;&#65533;&#280;&#65533;5&#65533;B8"T&#65533;&#65533;&#65533;92	&#137;&#65533;}&#65533;9&#65533;&#65533;^&#65533;&#65533;b<$C&#65533;>&#65533;? &#65533;Ep&#65533;y&#65533;t]&#65533;&&#65533;&#65533;y&#65533;&#65533;&#65533;?&#65533;8&#65533;"G&#65533;&#65533;&#626;;&#65533;>&#65533;&#65533;-&#432;&#65533;&#65533;&#1074;&#65533;43&#65533;&#65533;'KW&#65533;&#65533;p&#65533;&#65533;;&#65533;&#1728;&#65533;&#65533;5&#65533;&#65533;&#65533;&#65533;+rY&#65533;{&#65533;&#65533;L&#65533;=&#65533;&#65533;&#65533;&#65533;:Ir4&#65533;&#1726;&#65533;&#804;Lb&#65533;v&#65533;/r&#65533;p&#65533;&#65533;x;y&#65533;&#65533;D"R&#65533;{&#65533;&#65533;`&#65533;"6[&#65533;&#65533;&#65533;#&#65533;B&#65533;0&#65533;L&#65533;b&#65533;&#65533;&#65533;&#65533;9&#65533;>Y&#746;IS5YOJ>&#65533;&#188;&#65533;q H&#31854;#{Wb:&#650;&#65533;R&#65533;&#65533;G-&#65533;&#65533;pF&#65533;4&#65533;-&#65533;XA&#65533;&#65533;&#65533;&#65533;&#65533;&#65533;a&#65533;&#65533;2"JJ&#65533;&#65533;Y&#65533;2?&#65533;&#65533;Km&#65533;&#1067;L/&#65533;&#65533;&#65533;H3&#65533;&#65533;&#65533;:&#65533;&#65533;K&#65533;&#65533;!6&#65533;<&#65533;&#65533;&#65533;&#65533;&#65533;R&#65533;e&#65533;&#65533;&#65533;U&#65533;-&#65533;l4&#65533;&#65533;&#65533;&#65533;I&#65533;&#65533;&#65533;:3 &#65533;4&#65533;&#65533;&#65533;&#65533;]&#65533;^&#65533;&#65533;g&#42254;P&#65533;&#65533;&#65533;-&#65533;&#65533;&#65533;0C&#65533;&#65533;&#65533;&#65533;(Fy&#65533;&#65533;m&#4721;&#65533;W&#65533;E%'&#65533;M&#65533;P&#65533;G&#65533;[q!&#65533;&#65533;H&#65533;A&#65533;&)&#65533;&#65533;9&#65533;T&#65533;1&#65533;\2|(&#65533;&#65533;@2&#65533;&#65533;1&#65533;&#65533;S&#65533;y&#65533;&#65533;^&#65533;&#65533;e~/&#1788;f_&#65533;&#65533;"&#65533;&#65533;3&#65533;:&#65533;"&#65533;
&#65533;&#65533;&#65533;%&#65533;Wj&#65533;RV&#65533;&#65533;&#65533;&#65533;&#1098;+&#65533;2L&#65533;&#65533;(?&#1576;&#65533;&#65533;&#65533;S#$=&#65533;,*.&#65533;#@&#65533;&#65533;+8G&#31869;&#65533;&#65533;Q*&#65533;-[&#65533;:+?p$?H2m&#65533;&#65533;&#65533;&#65533; 1&#65533;	Y&#65533;&#1802;*y&#2022;&#65533;F6[T&#65533;Z&#65533;~H &#65533;&#65533;c&#65533;$d&#65533;4F&#1568;&#65533;q&#65533;p<&#1635;&#65533;&#595;&#65533;&#65533;" &#65533;&#65533;&#65533;&#65533;&#65533;&#65533;&#65533;0&#65533;&#65533;PJK	A&#65533;&#65533;/&#1695;&#65533; &#65533;&#65533;&#65533;..&#65533;&#65533;&#65533;&#65533;X&#65533;G&#65533;>9&#65533;.&#65533;&#34048;&#65533;8&#65533;&#65533;&#65533; y&#65533;&#593;tc&#65533;8&#65533;S&#65533;&#59972;,&#65533;&#65533;&#65533;0&#65533;$/&#65533;&#65533;&#65533;&#65533;&#65533;&#65533;&#65533;&#434;&#65533;&#65533;EP&#65533;I&#65533;&#65533;Ix&#65533;&#65533;&#65533;&#65533;j&#65533;&#65533;&#65533;&#65533;;1&#65533;&#65533;&#65533;a&#65533;&#65533;&#65533;&#976;J&#65533;&#65533;&#65533;`:GJX8$&#65533;&#65533;&#1102;&#65533;&#444;N&#65533;q&#65533;&#65533; &#65533;&#65533;&#65533;&#65533;#|&#65533;&#65533;&#1805;F	&#65533;&#65533;&#1873;&#65533;&#65533;&#65533;&#724;&#65533;&#65533;&#65533;$&#65533;!&#65533;&#65533;&#65533;*&#65533; &#65533;&#65533;&#65533;5&#65533;1&#65533;3&#65533;q;&#65533;&#65533;&#65533;&#65533;&#65533;&#65533;&#65533;&#65533;&#65533;_%;&#65533;tS&#65533;7&#65533;/$&#65533;	&#65533;&#65533;&#65533;&#65533;)&#65533;&#65533;AR&#65533;U&#65533;sR&#65533;LL&#65533;
Ks&#65533;4&#65533;D&#65533;8R$='A&#65533;&#65533;&#65533;&#65533;&#65533;&#635;&#65533;zwz&|FTa&#65533;s&#65533;&#65533;&#65533;B&#65533;&#65533;^&#65533;&#65533;Ty&#65533;h&#65533;P7&#65533;&#65533;&#65533;&#65533;&#65533;&#65533;2&#65533;&#65533;&#65533;&#65533;&#65533;&#65533;aM&#65533;&#65533;	&#65533;(&#65533;}&#65533;&#65533;)&#65533;88{J&#65533;&#65533;&#65533;&#65533;&#65533;&#65533;gy&#65533;&#65533;&#65533;&#65533;&#65533;I&#65533;9&#65533;&#65533;&#65533;&#65533;3&#65533;&#65533;&#65533;&#65533;n&#65533;&#65533;#&#65533;Q&#65533;&#65533;&#681;i{&#65533;d&#65533;&#65533;&#65533;&#65533;KBl&#65533;&#65533;(&#65533;W&#65533;&#65533;8A&#65533;&#65533;&#65533;S4&#65533;&#65533;&#65533;4 C.6&#65533;&#65533;&#65533;,&#65533;h&#65533;5e1&#65533;&#65533;&#65533;F&#65533;pl&#65533;&#65533;&#65533;&#65533;[/&#65533;&#65533;&#65533;&#65533;&#65533;&#65533;L@&#65533;A&#65533;&#48179;;&#65533;&#65533;&#65533;&#65533;&#65533;&#65533;&#65533;&#65533;EL&#65533;c&#65533;&#65533;&#65533;&#65533;t&#65533;&#65533;?&#65533;&#1643;JI8kd&#65533;&#65533;c;I&#65533;&#65533;&#65533;&#65533;J&#65533;&#65533;&#65533;x2&#65533; &#65533;&#65533;&#65533;2pu"}&#65533;"&#65533;<&#65533;&#65533;&#65533;&#65533;L&#65533;8c~&#65533;&#65533;v`*'y&#65533;@&#65533;&#65533;&#65533;3>&#989;
&#65533;q&#65533;&#65533;-&#65533;&#65533;&#65533;&#464;&#65533;r&#65533;ww&#65533;&#65533;&#65533;&#65533;&#65533;8"s&#65533;%&#65533;&#65533;&#65533;&#65533; 2&#65533;&#2040;&#65533;0&#65533;&#65533;&#65533;D&#65533;&#65533;&#65533;@&#65533; &#65533;&#65533;&#65533; 9&#65533;&#65533;&#65533;&#65533;aI&#65533; &#65533;&#65533;o&#65533;&#65533;&#65533;&#65533;9?&#65533;&#65533;&#65533;&#65533;&#65533;pE(&#65533;&#65533;&#65533;&#65533;&#65533;
&#65533;&#65533;&#65533;&#65533;&#65533;&#65533;&#65533;>&#65533;&#65533;&#65533;&#65533;&#65533;Cm&#65533;T&#65533;&#65533;&#65533;&#65533;/&#65533;&#65533;<I&#65533;&#65533;&#65533;&#65533;&#65533;xW&#65533;>ul&#65533;&#915;z&#65533;`m&#1976;&#65533;&#65533;&#65533;&#65533;'&#65533;&#450;&#65533;(&#65533;&#65533;-&#65533;D&#65533;&#65533;iFK&#65533;G*&#65533;&#65533;n1&#65533;&#65533;i4&#65533;&#65533;#&#65533;&#65533;&#65533;a9j&#65533;k{u&#65533;&#65533;T&#65533;5&#65533;m;&#65533;g&#65533;F&#65533;&#65533;&#1371;&#65533;&#65533;&#65533;&#1983;&#65533;&#65533;&#65533;&#65533;@&#65533;w&#65533;0#&#65533;5S&#65533;&#136;&#65533;&#65533;&#65533;d&#65533;4
4&#65533;&#41530;rs&#65533;9S&#65533;&#65533;&#65533;&#65533;I1&#65533;&#65533;&#65533;,x&#65533;&#65533;&#65533;&#65533;I&#65533;5&#65533;&#65533;0&#65533;&#65533;M&#65533;wy	%&#65533;&#65533;&#65533;&#65533;g&#65533;&#65533;4&#65533;Xb&#65533;r~&#65533;&#65533;&#65533;A&#65533;C&#65533;&#65533;&#65533;&#65533;&#65533;8&#673;&#65533;&#65533;Oe&#65533;&#65533;;D&#65533;&#65533;*&#65533;&#65533;k&#65533;s&#1157;&#65533;D&#65533;p&#1222;M7&#65533;&#257;S&#65533;M3d&#65533;x&#65533;&#65533;&#65533;;&#65533;&#1033;&#65533;&#65533;5&#1392;&#65533;c'&#65533;&#65533;={&#65533;&#65533;L&#65533;&#65533;&#65533;>}&#65533; &#65533;&#463;&#65533;6&#65533;&#65533;$D(f&#65533;?>&#65533;&#65533;&#65533;&#65533;8h&#528;93&#65533;&#65533;:s&#65533;Y&#65533;f&#65533;&#65533;;$&#65533;&#65533;&#65533;&#65533;gO&#727;>{&#65533;&#65533;c&#65533;&#65533;:f&#65533;&#65533;&#65533;&#1223;&#65533;I=x&#65533;&#1545;&#65533;&#65533;>&#65533;4H&#65533; B&#65533;!2Dh&#1056;B&#65533;&#65533;9&#65533;&#65533;!E&#65533;+Jtp"D&#65533;%Z&#65533;hQ"&#459;-z4&#65533;&#65533;&#65533;&N&#65533;*Iz&#65533;(p!&#200;&#65533;9r&#65533;F&#65533;1Jd(&#65533;O&#65533;&#65533;(P&#65533;A~&#1614;$I$F&#65533;&#65533;h&#21171;&#65533;&#384;_js`A&#1586;\&#65533;&#65533;&#65533;&#65533;=i&#65533;&#65533;&#65533;&#65533;0p&#65533;:&#65533;'Dy&#65533;&#65533;G&#65533;1&#65533;&#65533;&#65533;&#65533;&#970;&#65533;&#65533;&#65533;Y#&#65533;DB	%&#65533;5&#65533;X}&#65533;5&#65533;H&#65533;&#65533;D&#65533;!z&#65533;1G[&#65533;E&#65533;&#65533;&#65533;&#65533;$&#65533;UB	$&#65533;H&#65533;#&#65533;&#65533;!$&#65533;$R&#65533;^w&#65533;T&#65533;Pr&#65533;&#65533;&#65533;r&#1313;&#65533;&#65533;0&#65533;""&#65533;&#65533;&#65533;q&#65533;&#65533;&#65533;Y"Gj&#65533;&#65533;#&#65533;&#65533;&#65533;~&#65533;&#65533;]z&#65533;&#65533;X&#65533;r&#65533;&#533;&#65533;7&#65533;$&#65533;XB&#65533;j&#65533;F&#65533;b&#65533;	&#65533;&#65533;f&#65533;&#65533;~&#65533;&#263;&#65533; &#65533;X"&#65533;&#65533;&&#65533;pT
6&#65533;!&#65533;i&#65533;&#65533;&#65533;l &#65533;&#65533;Dr&#65533;QGUZ&#65533;&#65533;@Q&#65533;SM,&#65533;&#65533;Gr&#65533;&#65533;&#65533;e&#65533;&#65533;&#65533;T&#65533;&#263;[M&#65533;&#65533;\c&#65533;a]$&#65533;&#65533;K&#65533;&#65533;&#65533;&#65533;NY&#65533;*%&#65533;&#299;IkiGr&#529;&#65533;p&#65533;Qa&#65533;&#65533;&#65533;5G&#65533;o&#65533;&#65533;D5&#65533;&#65533;&#65533;&#65533;(a&#65533;\p&#849;Bv&#65533;e*c&#65533;&#65533;&#65533; !&#65533;&#65533;&#65533;a&#65533;@	&#65533;e &#65533;/e&#65533;&#65533;&#65533;&#65533;&#1135;&#65533;g&#65533;Apm&#65533;&#65533;&#65533;ad&#65533;&#65533;[d&#65533;&#65533;TP&#65533;&#65533;c&#65533;!F]p&#65533;ad&#65533;&#352;&#65533;&#65533;&#65533;E5h&#65533;h&#65533;A(jD&#65533;&#65533;mj&#65533;f&#65533;&#65533;]l&#65533;#&#65533;&#65533;&#433;p&#65533;4-&#65533;&#65533;Z&#65533;&#65533;a&#65533;&#65533;q&#65533;&#65533;&#65533;d`L&#65533;j&#65533;&#65533;&#65533;D&#65533;&#65533;p&#65533;-&#65533;A-&#65533;&#65533;&#65533;h&#65533;5&#65533;&#65533;r&#65533;&#1100;rG=$FR-&#65533;&#65533;&#65533;&#65533;&#506;1(&#65533;o&#65533;&#368;&#65533;[&#65533;@i&#65533;&#65533;i&#65533;k&#1073;Gz&#65533;-S&#65533;&#65533;&#65533;&#65533;l&#65533;q&#65533;Y&#65533;&#65533;&#65533;q}&#65533;&#65533;&#65533;Z,&#65533;&#65533;R&#65533;E&#65533;Q&#65533;l&#65533;&#65533;Ej&#65533;A&#65533;f&#65533;&#65533;i&#65533;&#65533;&#65533;&#65533;^&#65533;&#65533;&#65533; }d&#65533;&#464;&#65533;*;&#65533;+q&#65533;&#65533;"&#65533;XRb%&#65533;\r&#65533;%&#65533;E&#65533;&#65533;)I%&#65533;h&#65533;	%&#65533;g&#65533;&#65533;&#65533;R&#65533;I&&#65533;&#65533;&#65533;&#65533;&&#65533;&#65533;&#65533;
*&#65533;&#65533;r&#65533;)&#65533;&#65533;&#65533;&&#65533;_&#65533;&#65533;%&#65533;|&#65533;&#65533;&#65533;&#65533;&#65533;&#1559;&#65533;Nxb&#65533;xD&#65533;@&#65533;;&#65533;B&#65533;&#65533;-&#65533;\&#65533;&#1123;&#65533;i"|&#65533;x&#65533;d&#65533;CG&#65533;&#65533;&#65533;+M&#65533;&#65533;&#65533;&#65533;Ml&#65533;&#65533;&#65533;&#65533; &#65533;&#65533;AG1&#780;#&#65533;-&#65533;"_#r&#65533;~&#65533;&#65533;&#65533;LI4&#65533;#q9?|D&#65533;&#65533;'&#65533;&#65533;(g9+:&#65533;$&#65533;A&#65533;/&#65533;?&#65533;&#65533;&#65533;&#65533;&#65533;&#65533;0D&#65533;&#65533;&#65533;0x	JLA\JPd^c&#65533;'1) &#65533; &#65533;&#65533;&#65533;Pp&#65533; p&#65533;8bD&#65533;9R#&#65533;>&#65533;Ibza"&#65533;P&#65533;8&#65533;'&#65533;&#65533;&#65533;&#65533;Kn&#65533;z&#65533;%&#65533;IT&#65533;dRk"&#65533;&#65533;}h4&#65533;Se&#65533;S&#65533;H0&#65533;&#65533;&#65533; 
&#65533;&#65533;&#1897;O/&#65533;L<wM&#65533;&#65533;X&#65533;[&#65533;&#65533;y&#65533;j&#65533;&#65533;&#65533;*{&#65533;&#65533;VP&#65533;&#65533;&#65533;&#65533;
&#65533;-&#65533;&#620;&#65533;B&#65533;N&#65533;.m&#65533;&#65533;&#65533;&#65533;(&#65533;&#65533;%\6r&#65533;&#65533;\&#1386;IM&#65533;-&#65533;K&#65533;&#1936;&#65533;wYK&#65533;&#65533;QV&#65533;&#65533;&#65533;&#65533;&#65533;^&#65533;$?&#65533;E&#65533;5&#65533;!g`h8&#65533;&#65533;k&#65533;&#65533;9VS&#65533;R&#65533;&#65533;&#65533;jb&#65533;B&#65533; 5Pdy&#65533; /`!_&#65533;&#65533;0&#65533;&#65533;d&C&#65533;P&#65533;&#65533;&#65533;4^&#65533;&#65533;&#65533;P&#65533;&#65533;&#1172;&#65533;-&#65533;&#65533;`R&#65533;|!S&#65533;&#65533;&#65533;*)TA&#65533;&#65533;S9&#65533;+XaL&#65533;&#65533;&#65533;&#65533;0t&#65533;&#65533;?r
&#65533;u\&#65533;&#65533;>&#65533;Q0$f&#65533;xf&#65533;*T&#65533;`&#65533;&#65533;@&#65533;h`hW&#65533; U.h&#65533;
&#65533;WP&#504;&#65533;&#65533;2&#65533;&#65533;^&#65533;&#65533;B&#65533;?!Ja&#65533;+H&0C&#65533;-aY&#65533;&#65533;J&#1273;&#65533;f&#65533;&#65533;&#65533;@S&#65533;^&#65533;f&#65533;&#65533;&#65533;&#65533;&#65533;&#65533;&#65533;&#65533;\&#65533;B&#65533;5&#65533;&#65533;+ak&#65533;C&#65533;9@&#65533;8@"L &#65533;@y
&#65533;F&#65533;V&#65533;&#65533;&#65533;*&#65533;&#65533;&#65533;r&#65533;3]&#65533;&#65533;p+|&#65533;&#65533;]&#554;&#1152;Gx&#65533;&#65533; 
1&#65533;C&#65533;;n&#65533;C&#65533;y&#65533;&#1893;8;&#65533;F&#65533;&#65533;&#65533;&#65533;&#65533;B&#65533;&#65533;&#65533; &#65533;&#65533;0&#65533;&#65533;YhZ&#65533;&#65533;t&#65533;{&#65533;&#65533;o&#65533;&#65533;&#65533; "4&#65533;"#a&#65533;M &#65533;&#65533;'2&#65533;&#65533;P&#65533;&#65533;`"&#65533;&#1599;KHB&#65533;&#1539;&#65533;&#65533;0^&#65533;h/&#257;&#65533;#&#65533;D)6"&#65533;&#65533;O"+a	&#65533;]"&#65533;&#65533;&#65533;&#65533;'&#65533;I@&#65533;>,L&#65533;D&#65533;!"B'B,&#65533;&#65533;&#65533;&#65533;&#65533;&#65533;.5&#65533;ys&#65533;/&#65533;P&#65533;&#1042;&#65533;&#65533;5}&0c~&#781;Kd&#65533;4G&#65533;&#65533;G&#1677;&#65533;jb&#65533;ejEN&#65533;"g&#65533;&#65533;&#65533;R&#65533;&#65533;kY&#65533;&#65533;bT&#65533;l(&#65533;G&#65533;&#65533;1&#65533;.G&#65533;(RE@&#65533;&#65533;&#65533;d&#65533;&#65533;<&#65533;&#65533;&#65533;&#65533;\z*Y&#65533;1>&#65533;yOg&#65533;&#65533;&#65533;&#65533;&#65533;\&#65533;&#65533;&#65533;&#65533;&#65533;L&&#65533;&#65533;!&#65533;c^&#65533;&#65533;8&#65533;9&#65533;8D &#65533;&#65533;&#65533;&#65533;&#65533;j&#65533;&#65533;&#65533;&#1408;3&#1294;&#65533;&&#65533;&&#65533;0B	+&#65533;&#65533;&#65533;6&#65533;&#43029;&#65533;X&#65533;\ux&#672;^&-k&#65533;&#65533;)&#742;&#65533;d_&#65533;6(#&#65533;&#65533;/C&#65533;^&#65533;&#65533;&#65533;&#65533;&#65533;*&#65533;JF&#65533;&#65533;~i6a&#65533;;&#65533;f&#65533;Z8&#65533;rUWX&#65533;&#65533; &#1360;&#65533;a&#65533;d&#65533;&#65533;&#65533;Z&#65533;&#65533;&#65533;&#65533;&#65533;&#65533;&#65533;&#294;@,|!Tps&#65533; f&#65533;&#65533;&#65533;&#65533;&#65533;&#65533;r[&#65533;&#65533;h2&#65533;P}&#65533;&#65533;6R&#65533;AD&#65533;]&#65533;H`?&#65533;1&#65533;&#65533;c&#65533;B&#65533;dN&#65533;&#65533;2&#65533;&#65533;#&#65533;&#65533;X&#65533;&#65533;&#1305;zU_&#65533;&#65533;&#65533;&#65533;&#65533;<"&#65533;&#65533;&#65533;C<&#691;&#65533;[&#65533;`&#65533;H&#65533;&#65533;&#945;0D;&#65533;&#65533;&#65533;&#65533;&#65533;4&#65533;&#65533;Nm8&#1006;&#65533;&#65533;&#65533;a_AC&#65533;&#65533;m&#65533;4JZ&#65533;&#65533;o&#65533;Zf7h]&#65533;&#65533;&#65533;&#65533;&#65533;&#1076;&#65533;
f&#65533;B&#1329;&#65533;&#65533;)&#65533;&#65533;A*&#65533;-[&#1492;&#436;&#967;&#65533;&#65533;+X&#65533;&#65533;&#65533;m	&#65533;s&#65533;&#65533;[3&#65533;&#65533;b&#1249;uj&#65533;&#65533;&#65533;0&#1153;zA&#65533;&#65533;26&#65533;U&#65533;F&#65533;&#65533;.K]J&#65533;&#65533;N&#65533;
]&#65533;i&#65533;&#65533;&#65533;&#65533;&#65533;&#65533;a&#65533;41U&#65533;u&#65533;w&#65533;&#65533;&#342;&#65533;&#230;&#278;&#1532;V&#65533;&#65533;&#65533;j&#65533;&#65533;Ze&#65533;Y&#65533;&#65533;C #9U&#65533;&#1273;&#65533;#&#65533;W&#65533;P8&#1281;&#65533;0&#65533;P&#65533;&#65533;8BI&#65533;yG_&#65533;x&#65533;,&#65533;BJ&#65533;&#65533;&#65533;&#65533;&#65533;F	M&#65533;&#1537;&#25865;&#65533;d&#65533;&#65533;W)&#65533;&#65533;y&#65533;&#65533;&#65533;^&#65533;S&#65533;T&#65533;\&#65533;E&#65533;K9U&#65533;E&#65533;E

&#65533;}i&#65533;P&#65533;&#65533;z&#65533;&#361;d4&#65533;&#686;&#65533;&#65533;$&#65533;&#297;&#65533;&#676;&#65533;_kB&#65533;&#65533;zD@]MT JA&#65533;&#1262;&#65533;D&#65533;t&#65533;&#65533;&#65533;]&#65533;DF&#65533;&#65533;&#65533;y\&#65533;&#65533;&#65533;w-z&#65533;D&#65533;5&#65533;A8&#65533;&#65533;&#65533;$&#65533;ayB&#65533;HM&#375;&#1093;&#65533;&#65533;A8&#65533;&#65533;&#65533;&#65533;&#65533;&#65533;
&#65533;&#65533;]-&#65533;&#65533;=J&#65533;&#65533;Y=&#65533;y&#65533;&#65533;<E&#65533;L&#65533;&#65533;e&#65533;E<&#65533;&#65533;&#65533;t&#65533;u&#65533;&#65533;&#65533;uLUb&#65533;&#1809;&#65533;<&#65533;&#65533;&#65533;d&#65533;&#65533;&#65533;&#65533;&#65533;8&#65533;G^A&#65533;&#65533;&#65533;&#65533;F&#65533;&#65533;&#65533;&#65533;&#65533;&#65533;&#65533;&#1444;M&#65533;&#65533;&#65533;i&#65533;VMH0&#65533;&#65533;&#65533;M]&#65533;&#65533;&#65533;S9L`U&#65533;,@A &#65533;<&#65533;Q%U&#65533;&#65533;&#65533;e&#65533;&#65533;4&#65533;du&#65533;Nqb`Y&#65533;`&#65533;X&#65533;6N&#65533;&#1521;&#65533;lm&#65533;&#65533;hV&#65533;"&#65533;D[&#65533;&#65533;D&#65533;LR8D&#65533;&#1315;i&#65533;&#65533;i&#65533;T&#65533;1&#65533;"&#65533;&#65533;&#65533;&#65533;0&#65533;G&#65533;&#65533;&#65533;&#65533;q&#65533;&#65533;&#65533;M&#65533;h&#65533;&#65533;]&#65533;]UI&#65533;&#1472;,&#65533;&#65533;I&#65533;&#65533;IlJ&#65533;&#65533;K&#65533;&#689;&#65533;&#65533;&#65533;&#65533;&#896;L[&#65533;L&#65533;e &#65533;&#65533;&#65533;&#65533;[&#65533;&#65533;&#65533;H&#65533;8V&#65533;&#65533;&#1776;&#65533;&#65533;&#65533;pSI`E&#65533;
^[&#65533;xVd&#65533;&#65533;&#65533;]5a1%&#65533;G|&#65533;&#65533;!&#65533;&#65533;N9&#65533;H&#65533;&#65533;IQ.OxX
&#65533;A&#65533;&#65533;&#65533;i1&#1413;&#65533;H'&#65533;&#65533;&#65533;&#65533;L~9E&#65533;t&#65533;Z&#65533;&#65533;&#65533;m&#65533;4&#65533;@Z&#65533;&#65533;MV&#5900;&#65533;&#65533;&#65533;s&#65533;&#65533;&#65533;&#65533;N&#65533;^&#65533;&#65533;&#65533;ID>&#65533;D&#65533;f&#65533;&#65533;q&#65533;&#65533;&#65533;E&#65533;&#65533;`&#65533;}&#65533;~iE&#65533;H
&#65533;&#65533;&#888;A&#65533;&#65533;
&#65533;&#65533;&#65533;&#65533;&#65533;&#65533;d&#65533;-%&#59116;9&#65533;&#65533;&#65533;1&#65533;&#65533;p&#65533;&#65533;&#65533;&#65533;MDk&#65533;`=&#65533;Jx&#65533;&#349;&#65533;&#925;q&#65533;K&#65533;Jp&#65533;:&#65533;&#65533;&#65533;W&#2033;&#65533;&#65533;&#65533;`
2&#65533;w^&#65533;8
\8f*b}&#65533;O&#65533;&#65533;&#65533;&#65533;ER~O&#65533;&#1555;&#65533;&#65533;&#65533;&#65533;A&#65533;}
&#65533;&#65533;CX&#65533;&#65533;&#65533;#&#65533;&#65533;O>Bp&#65533;&#65533;"&#65533;&#65533;J&#65533;&#65533;&#65533;AP]&#65533;[UTu&#65533;h:Y|d4q&#65533;[&#65533;P&#65533;&#65533;&#65533;{&#65533;QM&#65533;q&#65533;&#65533;p&#65533;&#65533;[p&#2037;&#65533;ESn&#65533;&#65533; $E&#65533;Dv]&#65533;&#65533;&#65533;l$&#65533;&#65533;&#65533;&#65533;&#65533;&#65533;&#65533;&#65533; K&#65533;X&#545;&#65533;&#65533;X&#65533;&#65533;A&#65533;hOM&#65533;&#65533;E&#65533;&#65533;&#65533;H&#65533;hT~&#65533;&#65533;h&#65533;61&#65533;8&#65533;&#1144;"&#65533;&#65533;w&#65533;ES&#65533;E}A&#65533;A&#65533;(&#65533;&#65533;mS&#65533;&#779;A &#65533;&#65533;$&#65533;&#65533;0&#1952;&#65533;&#65533;1&V&#65533;u&#65533;&#65533;&#65533;&#65533;l&#65533;LA&#65533;&#65533;4R&#65533;&#14022;&#65533;'&#1900;&#65533;(J&#65533;8&#65533;X9\&#65533;&#65533;&#65533;9&#65533;&#65533;&#65533;C &#65533;I&#65533;&#65533;&#65533;AT&#65533;&#65533;&#65533;L&#1417;&#65533;1"&#65533;;-&#65533;&#65533;&#65533;&#65533;\AdL&#65533;(&#65533;&#1096;&#65533;x
&#65533;r&#65533;&#65533;qCv&#65533;&#1317;&#65533;q&#65533;\]]&#65533;&#65533;&#65533;&#65533;&#65533; $E!I&#65533;&#65533;X&#294;;&#65533;&#65533;]&#39189;&#65533;&#65533;=&#65533;&#65533;&#332;&#65533;$&#1262;&#65533;&#65533;%D&#65533;&#65533;&#65533;\Lb&#65533;j&#65533;&#65533;Q&#65533;xW&#65533;
Q0K&#65533;&#35491;l&#65533;&#65533;&#65533;!&#65533;B&#65533;Uv$&#65533;&#65533;]&#656;S&#65533;&#65533;&#65533;XN&#65533;&#65533;H,&#65533;&#65533;&#65533;)&#65533;D&#65533;_&#65533;(&#65533;F&#65533; &#65533;&#17491;&#65533;&#65533;Z TR&#65533;jv&#65533;&#65533;&#65533;&#65533;&#65533;I2&#65533;]-J&#65533;e[B8&#65533;&#65533;x&#65533;M9i&#1775;&#65533;?&#65533;d&#65533;&#65533;&#65533;$&#65533;&#275;&#65533;&#65533;q&#65533;P:&#65533;&#65533;&#65533;&#65533;e&#65533;O&#65533;&#65533;&#65533;&#1460;b&#65533;K&#1085811;nE&#65533;&#65533;&#65533;)&#65533;U&#65533;a&#133;U&#65533;N&#65533;a&#65533;~&#65533;&#65533;-&#65533;[&#65533;&#65533;J mV`S2-8m(B&#65533;&#65533;&#65533;S
&#65533;&#65533;&#1269;l
&#65533;&#65533;&#65533;&#65533;&#65533;D&#65533;&#65533;S&#805;6)&#65533;o&#65533;&#65533;&#65533;>J"&#65533;?-&#65533;Rn&#65533;&#65533;xk&#65533;&#65533;&#65533;~&#65533;&#65533;t&#65533; RW&#65533;&#65533;&#65533;&#65533;M^I&#65533;Z&#1621;&#65533;\&#65533;8&#65533;&#65533;=N&#1589;eb&#65533;L&#65533;ympr&#65533;&#65533;,&#65533;&#65533;
{&#65533;&#65533;&#65533;p&#65533;&#65533;!HFzG&#65533;&#65533;&#65533;&#65533;&#65533;E&#65533;&#65533;&#65533;&#65533;&#65533;_&#65533;&#65533;1a~Z&#65533;&#65533;&#65533;^&#65533;W&#65533;&#65533;&#65533;&#65533;)t&#65533;[J&#65533;&#65533;6}&#65533;&#65533;&#65533;k>&#1089;&#65533;h&#65533;q&#65533;$&#65533;&#65533;Jq&#65533;:&#65533;kJ6!&#65533;T&#302;p&#65533;&#65533;r&#65533;&#65533;Z&#65533;=&#65533;&#65533;&#65533;&#65533;&#65533;~f&#65533;&#65533; Qx&#65533;&#65533;&#65533;]&#65533;#&#65533;&#65533;j&#65533;&#65533;D&#65533;i&#65533;&#65533;&#65533;V->R&#1524;1a>9&#65533;`&#1400;&#65533;&#65533;&#65533;#]ucs2T&#65533;4g&#65533;&#65533;f&#65533;E&#65533;e]&#65533;L&#65533;&#65533;&#65533;&#65533;S&#65533;&#65533;&#65533;LBAh&#65533;hB4
Y&#65533;[&#65533;&#65533;t&#1406;&#65533;&#65533;\y&#65533;#&#65533;{&#65533;&#65533;&#65533;c1&#65533;&#65533;f&#65533;&#1939;^^&#65533;n&#65533;&#65533;7&#65533;&#65533;&#1088;"&#65533;4&#65533;~y&#747;&#65533;N&#65533;4&#65533;&#65533;E&#65533;	&#65533;&#65533;_&#65533;Vm&#65533;&#65533;&#65533;&#65533;J&#65533;&#65533;Sm%&#65533;c&#65533;&#65533;&#65533;L&#65533;&#65533;,Z&#65533;&#65533;l&#65533;(it&#65533;&#65533;&#65533;&#65533;&#65533;l&#65533;&#65533;&#65533;Z1&#65533;&#65533;[>Z&#65533;,:&#65533;&#65533;&#65533;X&#388;&#65533;&#1574;&#65533;&#65533;[.&#65533;l&#65533;&#65533;&#65533;y&#65533;@&#65533;&#65533;&#65533;&#65533;&#65533; &#65533;ac&&#65533;v&#710;&#65533;@m&#65533;&#65533;$&#65533;&#65533;&#65533;S&#65533;!&#65533;&#1427;&#20762;&#65533;&#65533;&#65533;&#65533;&#65533;xW&#65533;&#65533; &#65533;Jy&#65533;%Y&#65533;#H)&#65533;&#65533;&#65533;&#65533;&#65533;I&#65533;&#65533;Ln*&#65533;E&#65533;&#65533;&#273;zY&#951;I_z$&#65533;&#65533;N@&#65533;_&#65533;&#65533;y&#65533;&#65533;4Q&#65533;qNG&#65533;<&#65533;&#65533;8s&#65533;(g"&#65533;.&#65533;E&#65533;BSIt&#65533;/&#65533;&#65533;&#41235;&#65533;2K&#65533;K&#65533;a&#65533;&#1489;&#65533;G`&#65533;&#65533;&#65533;2&#65533;&#65533;Xh&#65533;z&#65533;J&#65533;&#65533;@&#65533;&#2039;d&#65533;p&#65533;&#65533;JQX]&#65533;X})O&#65533;&#65533;&#65533;&#65533;&#65533;&#65533;&#65533;&#65533;~)&#65533;&#65533;]K&#65533;&#65533;
WfD&#65533;&#65533;]&#65533;&#19219;6W_&#154;&#65533;Xv&#408;&#65533;:Hed&#65533;p&#464;&#65533;&#65533;.&#65533;pm&#65533;c&#65533;I&#65533;&#65533;&#65533;&#65533;&#65533;g7&#65533;&#65533;
&#65533; &#65533;&#65533;&#65533;&#65533;&#65533;&#65533;;;J&#65533;&#65533;QX0Oy&#65533;&#65533;D#F&#65533;H&#65533;ZKG^&#65533;&#65533;L&#65533;&#65533;&#65533;&#65533;&#65533;&#65533;M&#65533;Ge&#289;&#65533;4O@&#65533;&#65533;kZ
~W&#65533;&#65533;&#1908;&#65533;B&#65533;&#65533;&#65533;&#65533;&#65533;j&#65533;&#65533; &#65533;&#65533;h_&#65533;&#65533;M&#65533;<	&#65533;&#65533;&#65533;M&#65533;&#65533;&#65533;&#65533;A&#65533;x0W&#65533;U{0&#65533;6&#65533;G&#1813;&#65533;P&#65533; &#65533;&#1730;&#65533;wgF&#915;
N&#65533;gj
"]&#65533;&#65533;&#65533;|&#65533;&#677;&#65533;<&#65533;5&#65533;&#65533;&#65533;f&#65533;*K\&#65533;&#743;&#65533;&#65533;&#65533;&#65533;&#65533;&#65533;&#65533;&#65533;@`&#65533;J&#65533;&#65533;{qEK&#65533;&#65533;T&#65533;AP&#65533;&#65533;b&#65533;&#65533;<&#65533;&#65533;&#65533;c&#65533;]`n&#65533;&#1362;&#65533;&#65533;&#65533;&#65533;&#65533;&#65533;i&#65533;%&#65533;hT &#65533;&#65533;&#65533;&#65533;&#65533;A&#65533;&#65533;I&#1025;T@4&#65533;&#65533;h&#65533;QOi&#65533;]_&#65533;A[B&#65533;A\A&#65533;#dA&#65533;&#65533;&#65533;\T&#65533;&#65533;&#65533;,&#65533;&#65533;&#65533;&#65533;I&#65533;&#65533;&#65533;&#1118;&#65533;:&#65533;D&#65533;&#65533;&#65533;&#65533;4C&#65533;&#65533;&#65533;V&#65533;&#65533;,&#65533;rNP&#65533;&#65533;&#65533;&#65533;]c
K&#65533;A^T&#65533;E&#65533;#(&#65533;,&#65533; &#137;&#65533;2&h
&#65533;&#65533;&x(x&#65533;&D&#65533;EFb&#65533;&#65533;0&#65533;&#65533;X&#1642;&#65533;o&#65533;Dq&#65533;&#65533;$&#65533;m&#65533;O&#65533;&#65533;&#65533;G&#65533;&#65533;&#591;(F&#65533;&#65533;k&#65533;&#65533;+F|&#65533;S&#65533;G_&#65533;&#65533;&#65533;VC&#65533;at&#65533;1&#65533;a%!"&#65533;G&#65533;&#65533;&#65533;i&#65533;&#65533;rYy&#65533;'p&#65533;%@5&#65533;`&#65533;&#65533;W&#644;&#65533;y&#65533; &#65533;&#324;&#458;SC&#65533;&#65533;K&#65533;`&#65533;L&#65533;a&#65533;b&#65533;&#65533;z}d&#65533;&#65533;,._&#65533;,E4&#65533;-&#65533;&#65533;&#65533;&#65533;$|&#65533;d &#65533;&#65533;&#65533;&#286;&#65533;&#65533;m+K&#151;d&#1067;&#65533;&#65533;'$&#65533;&#65533;&#65533;&#65533;'P&#65533;&#65533; *&#65533;&#65533;+-&#65533;aB+-IIL&#65533;E&#65533;&#65533;j&#65533;&#65533;&#65533; &#65533;|&#65533;&#65533;nE_h9&#65533;&#65533;I&#65533;&#65533;3zz@^X{&#65533;&#65533;&#65533;W&#65533;&#65533;x&#65533;E(&#65533;!s&#65533;&#65533;ky&#65533;agjJ&#2037;46&#65533; &#65533;&#65533;&#65533;&#65533;k&#65533;Tk#&#65533;&#65533;b&#65533;I&#65533;&#65533;&#902;[&#65533;&#65533;&#65533;6&#265;^&#65533;[,&#65533;X"&#65533;Av=Dvm&#65533;v9Z&#65533;&#65533;3&#65533;&#65533;_&#65533;g&#65533;&#65533;
w*d&#65533;alY&#65533;b&#65533;U&#65533;&#65533;&#65533;@]&#65533;eu&#65533;&#65533;)&#65533;&#65533;*oc&#65533;&#65533;&#65533;&#65533;E&#65533;&#65533;&#65533;&#65533;&#65533;&#65533;&#65533;tjJ&#65533;&#65533;&#65533;kM&#65533;yTP".N;&#65533;&#65533;&#65533;&#65533;&#65533;&#65533;&#65533;Xql7U1U`&#65533;&#65533;~&#65533;M&#65533;]&#65533;|_&#65533;&&#303;~&#65533;&#1693;d&#65533;&#65533;|Ad&#65533;&#65533;I&#65533;&#65533;<G&#65533;e\X&#65533;&#65533;&#65533;$&#65533;TA&#65533;]h&#65533;&#65533;xAHA &#65533;1&#65533;&#65533;&#65533;&#65533;&#65533;_|&#65533;` &#65533;n&#65533;A&#65533;&#65533;I&#65533;&#65533;H&#65533;&#65533;x&#65533;&#65533;z&#65533;&#65533;L"kN&#65533;&#65533;Z&#65533;&#65533;&#65533;&#65533;&#65533;F&#65533;5t&#65533;&#65533;&#65533;&#65533;&#65533;&#65533;F&#65533;&#65533;&#65533;&#65533;{&#593;&#65533;^&#65533;:&#65533;HqXP&#65533;&#65533;&#65533;&#65533;&#65533;&#65533;&#65533;z%&#65533;&#1169;t&#65533;&#65533;&#65533;&#65533;On&#65533;H&#426;&#65533;&#399;&#65533;G&#65533;&#65533;&#65533;&#65533;&#65533;EaPhlI&#65533;'He&#65533;G&#65533;k`&#65533;&#65533;v&#65533;&#65533;&#65533;&#65533;&#65533;{&#65533;&#65533;&#65533;&#65533;&#65533;&#65533;O&#65533;md&#65533;&1&#65533;&#65533;$J&#65533;Z&#65533;&#65533;&#65533;&#1254;L&#65533;&I&#65533;d)&#65533;&&#65533;&#65533;<u&#65533;Di%J&#65533; 9Rd&#65533;&#65533; &#65533;"2Rd @&#65533;J&#65533;&#65533;Q#&#65533;&#65533;&#65533;Dt&#65533;"D&#65533;p&&#65533;&#65533;&#65533;&#65533;#G&#65533;5&#65533;4P&#65533;&#65533;E&#65533;&#65533;T&#264;(&#65533;B!U
&#65533;2&#65533; C9k2b&#65533;&#65533;&#65533;D&#65533;
&#65533;D#H&#65533;*a&#65533;&#65533;IS$E@&#65533;*I%!&#65533;ie&#65533;&#65533;!&#65533;M&#65533;>6\&#65533;bb&#221;6]&#65533;t)&#1253;IJ&#65533;6&#65533;&#65533;R$&#65533;&#65533;1&#65533;4	&#65533;#F&#65533;&#65533;4h*&#65533;?}&#65533;&#65533;&#1123;O&#65533;9u&#65533;&#1841;&#65533;'O&#65533;=}&#65533;&#65533;&#65533;&#65533;&#65533;k={&#65533;&#65533;&#65533;-&#35488;&#1219;Me&#65533;5Qt&#65533;<&#65533;R~5k&#65533;Ag&#65533;&#65533;D&#65533;&#65533;&#65533;&#65533;?&#65533;&#65533;&#65533;>{&#65533;X&#65533;&#65533;O&#65533;(&#65533;U@}&#65533;&#65533;cgN9&#65533;&#65533;&#65533;#[&#65533;&#65533;&#65533;7&#65533;`C&#65533;3&#65533;Pc&#65533;\&#65533;6&#65533;pB7&#65533;p:h&#65533;&#65533;&#65533;92&#65533;&#205;5&#65533;H&#65533;6&#65533;p&#65533;6&#65533;x&#65533;&#65533;)l3&#65533;8&#204;1&#65533; C0t#&#65533;&#65533;(c&#65533;lC&#65533;H&#65533;A5&#65533;H&#65533;&#65533;7&#65533;&#65533;&#560;C9&#65533;&#1072;;l&#65533;&#65533;;&#65533;&#65533;&#206;&#65533;&#65533;C8P<&#65533;&#65533;&#65533;&#65533;&#65533;Cl&#65533;&#1756;P&#65533;&&#65533;P&#65533;@&#65533;&#65533;0&#65533;&#65533;^&#65533;C&#65533;4&#65533;1A2&#65533;(&#65533;O&#65533;4RD4b&#65533;QFo#&#65533;3&#1720;0&#65533;'&#1244;C7&#65533;&#65533;0&#65533;&#65533;&#65533;I&#65533;hI	7&#65533;b&#65533;TU&#1858;&#65533;/8&#65533;&#65533;gD&#65533;&#65533;&#65533;&#65533;p1SD2v&#65533;T&#65533;2&#65533;8c&#65533;0&#65533;}&#65533;&#65533;6&#65533;@cB&#37070;A&#65533;&#205;:&#65533;M0&#65533;P&#65533;-&#65533;`&#65533;3&#65533;&#65533;
1&#65533;l&#65533;\3&#65533;&#65533;I&#39939;,&#65533;&#65533;&#65533;5&#65533;hCE&#65533;&#65533;<&#65533;&#163;&#65533;;&#65533;&#65533;:&#65533;d&#65533;=&#65533;#WW&#65533;&#65533;&#1866;k&#65533;&#65533;&#65533;&#65533;dC&#65533;|bj&#65533;&#65533;&#65533;&#65533;&#65533;b&#65533;zc&#65533;?X#.<^&#65533;#&#65533;'&#65533;&#65533;&#65533;+m[&#65533;&#65533;:&#65533;&#65533;c&#65533;&#65533;&#65533;Bm&#65533;&#65533;&#65533;+&#65533;&#65533;&#65533;&#65533;&#65533;F&#65533;2&#65533;&#65533;&#65533;&#65533;&#65533;D&#65533;&#65533;9bd&#65533;&#65533;&#65533;*)&#65533;&#65533;&#785;D&#65533;&#65533;&#65533;j&#65533;&#65533;2&#65533;&#65533;&#65533;&#52413;Z&#65533;,&#65533;&#1318;Z&#65533;&#65533;I&#65533;+&#65533;	&#65533;l&#65533;&#65533;N&#65533;&#65533;&#65533;&#65533;8"
&#65533;Ei&#65533;&#65533;,iK"&#65533;&#1160;qJ:Z+&#65533;&#65533;7
&#65533;&#65533;9&#65533;&#65533;&#65533;&#1310;&#65533;&&#65533;&#65533;	&#65533;G*&#65533;&#65533;ID{$&#65533;&#65533;#q&#65533;&#65533;&#65533;j&#65533;-L$]&#65533;K$-&#65533;w&#65533;&#65533;*&#65533;&#65533;&#65533;&#65533;&#65533;'ihx&#8655;&#65533;&#65533;&#65533;jp&#65533;>cD&#65533;E&#65533;&m&#65533;&#803;_$&#65533;&#65533;/!N&#65533;&#30995;&#65533;.9H&#65533;&#65533;&#65533;=&#65533;&#65533;&#65533;&#65533;&#65533;j&#65533;xB&#65533;&#65533;&#65533;o&#65533;&#65533;&#1132;&#65533;/&#65533;V&#65533;#6ef&#65533;`&#65533;&#65533;h1&#1388;&#65533;,&#65533;a&#65533;Cr&#65533;<iv L&#25045;de;&#65533;&#65533;\Ut&#65533;&#13095;d&&#65533;3&#65533;9&#65533;`g%&#65533;
W&#65533;&#65533;&#65533;&#65533;&#65533;d&#65533;&#65533;&#65533;_&#65533;2-&#65533;r&#65533;a&#65533;x &#65533;&#65533;E(&#65533;&#65533;.&#65533;"RM&#65533;6&#65533;&#65533;C&#65533;hR&#65533;*b*eDR]nB&#224;u&#65533;A&#65533;!n&#65533;&#65533;j&#65533;&#65533;&#65533;B&#65533;RR&#65533;C&#65533;4T&#65533;,&#65533;a&#65533;&#65533;yMh(&#65533;2r)Wmx&#251;&#65533;dG9&#65533;&&#65533;&#65533;z&#65533;!C&#65533;(&#65533;&#65533;
&#10524;&#65533;v&#65533;Ek8t&#65533;"E&#65533;aW&#65533;tP&#65533;&#65533;&#65533;&#65533;2&#65533;&#65533;a&#65533;&#65533;Q(&#65533;E&#65533;1x&#65533;]Cb&#65533;&#65533;!Crd&#65533;&#65533;[&#1682;&#65533;&#65533;T$:&#65533;h&#65533;p&#65533;O&#65533;&#65533;p C&#65533;&#65533;&#65533;&#65533;&#65533;&#65533;&#65533;&#65533;.x&#65533;&#65533;DC&#65533;&#1031;@&#65533;ZR&#65533;p
q&#65533;:|&#65533;X`&#65533;&#65533;&#65533;Mk&#65533;P&#65533;&#65533;&#65533;;&#65533;!U&#65533;&#65533;T&#65533;?&#65533;&#65533;Am&#65533;&#65533;;&#65533;&#65533;&#65533;7B_&#65533;&#65533;C&#65533;@&#65533;7&#65533;&#65533;o#&#315;&#65533;&#65533;C&#65533;&#65533;\ C&#65533;&#65533;&#65533;&#65533;&#65533;&#65533;>&#65533;)&#65533;&#65533;D &#65533;&#65533;&#65533;&#65533;H)f&#65533;&#1828;&#65533;J&#65533;!N&#65533;0&#65533;&#65533;fs@&#65533;&#65533;&#65533;C&#1957;,&#65533;&#65533;$x&#698;&#65533;&#65533;&#18661;9&#65533;&#65533;F"&#65533;&#65533;8&#65533;)&#65533;I_>&#65533;&#65533;&#548;&#65533;s&#65533;&#65533;2&#65533;&#65533;bl&#65533;&#65533;&#65533;&#65533;V&#65533;&#65533;&#65533;&#65533;&#65533;)	"&#65533;f7&#65533;F"gE&#65533;Z&#65533;&#65533;S&#65533;&#65533;T &#65533;&#65533;&#65533;R&#65533;S&#65533;&#65533;|ym&#65533;[y:&#1517;&#1924;,&#65533;&#65533;j#&#65533;f&#65533;H%&#65533; A&#65533;!&#65533;&#65533;N&#65533;&#65533;&#65533;jG&#65533;z&#65533;&#65533; &#65533;huZ&#65533;$K6&#65533;X'gM&#65533;&#65533;&#65533; &#65533;&#65533;&#65533;+hX&#65533;&#65533;&#65533;&#65533;nP-,Y&#65533;&#234;$<&#65533;d&#65533;
	&#65533;^&#65533;mK&"&#1272;&#65533;h&#65533;t2&#65533;&#65533;P&#65533;&#65533;&#65533;&#65533;1N&#65533;a&#65533;&#65533;&#65533;&#65533;,&#65533;&#65533;&#65533;k&#65533;h&#65533;&#65533;&#65533;!7z&#65533;&#65533;&#1731;A&#65533;d&#65533;4&#65533;&#65533;*V&#1251;/&#65533;0v&#65533;&#65533;G-(&#1169;&#65533;&#65533;&#65533;&#65533;&#65533;&#65533;E&#65533;&#65533;&#65533;&#65533;&#65533;&#65533;&#65533;Ow&#65533;%&#65533;&#65533;8'#&#65533;oH&#65533;&#65533;&#65533;L&#65533;JY&#65533;&#65533;3&#65533;D+&#1601;f-P&#65533;LT'&#65533;&#65533;L&#1724;Mes&#65533; &#65533;	&#65533;&#65533;&#65533;>&#65533;&#65533;Jb&#65533;&#65533;&#65533;h^p&#65533;&#65533;%&#65533; %
7&#65533;B*&#65533;n&#65533;>j&#65533;d&#65533;A)&#65533;&#65533;i&#65533;*&#65533;Of]Z&#65533;"&#65533;GcRH&#65533;JRl&#65533;eY*HN&#1185;	&#65533;&#65533;	{&#65533;&#65533;d&#65533;&#218;&#65533;&#65533;d&#65533;&#65533;Q:&#65533;&#156;&#65533;E&#65533;F&#65533;8&#65533;&#400;&#65533;N&#65533;&#65533;K&#65533;&#65533;&#224;&#65533;00*&#65533;&#167;&#65533;E(&#65533;lE)zX&#65533;Zd&#65533;,&#65533;&#65533;G_&#65533;&#156;&#65533;&#65533;f&#65533;{&#65533;&#65533;&#65533;M&#65533;A&#65533;&#65533;pyR&#65533;R&#65533;B&#65533;bU&#65533;&#65533;aJs &#65533;&#65533;@&#65533;3h&#65533;K`&#65533;m&#65533; V&#65533;!	)&#65533;&#65533;&#65533;&#65533;0 t%&#65533;&#65533;&#65533;&#65533; @&#65533;P&#65533;&#65533;&#65533;?&#65533;&#65533;d&#65533;)Yq&#65533;&#65533;2&#65533;&#65533;|&#65533;&#65533;&#65533;s&#65533;I=&#65533;&#65533;] &#65533;&#65533;r&#65533;=yOtp&#219;&#65533;8(44	f&#65533;&#65533; D&#65533;@&#65533;wh&#65533;P&#65533;g&#65533;&#65533;&#65533;&#65533;&#65533;&#65533;PS&#65533;Z&#65533;'&#65533;s&#65533;&#65533;%1:&#1761;&#65533;&#65533;&#604;K&#65533;&#65533;6&#65533;&#65533;&#65533;%&&#65533;&#1388;&#65533;&#65533;h&#65533;"&#1683;&#65533;&#54034;&#65533;v4b&#65533;K&#1584;&#65533;&#1830;&#65533;&#65533;&#65533;&#65533;+&#65533;a&#65533;|'&#65533;&#1900;&#65533;V>&#65533;B&#65533;M&#65533;&#1312;]&#65533;&#65533;&#65533;-n81&#65533;e&#65533;&#65533;&#65533;&#65533;A&#65533;&#65533;_a,&#65533;8g&#65533;&#65533;L0&#65533;h&#605;Z&#65533;&#436;&#65533;0&#65533;2RQ&#65533;&#65533;&#65533;V=&#65533;&#65533;&#65533;&#65533;v&#65533;&#59399;?p&#65533;.4&#65533;k&#65533;&#65533;&#65533;&#65533;&#65533;&#65533;o&#65533;+&#65533;&$#&#65533;(&#65533;3&#1731;H&#787;;8&#1108;-pw&#65533;x&#65533;Q&#65533;&#65533;&#65533;&#65533;&#65533;/q,&#65533;&#65533;&#65533;l&#65533;o&#65533;Oj&#65533;&#65533;~%p;&#65533;&#65533;&#65533;+3&#65533;iT&#65533;e&#1810;&#65533;&#65533;&#65533;n&#65533;xP&#65533;&#65533;&#65533;&#65533;&#65533;2%L&#65533;&#65533;&#65533;&#1805;&#65533;&#65533;t&#65533;&#65533;&#65533;&#65533;I&#65533;& &#65533;T&#65533;,R&#65533;&#65533;&#292;&#65533;&#65533;&#1637;
O&#65533;&#65533;&#65533;$&#65533;&#65533; <&#65533;[&#65533;h"&#65533;9 	F&#65533;&#65533;&#65533;;|b!y|&#65533;RtD6kALD&#65533;&#65533;?&#65533;+&#65533;&#65533; Ovf &#65533;RS
&#65533;HR&#65533;&&#65533;HhDA&#65533;i&#65533;&#65533;&#65533;JiA&#65533;&#65533;]f&#65533;&#65533;&#65533;-?~h&#65533;xhN&#65533; &#65533;60&#65533;&#65533;&#65533;7md&#65533;V&#65533;`F&#65533;D_&#65533;&#1384;@^&#65533;&#65533;c&#65533;eP&#65533;`d&#65533;)X8EE"&#65533;AL&#65533;I&#65533;~p&#65533;&#65533;&#65533;
&#65533; &#1952;&#65533;&#65533;&#65533;&#65533;&#65533;&#128;&#65533;&#65533;@&#65533;@EAF&#65533;&#65533;&#65533;&#65533;@&#65533;&#65533;&#65533;&#65533;xDP&#65533;`
&#65533; &#65533; X&#65533;&#65533;A"&#65533;G&#65533;`&#65533;@,&#65533;?&#544;
&#65533;@&#65533; 8&#65533;&#65533;&#65533;G&#65533;p&#65533;&#65533;-&#1152;&#65533;&#65533;p&#65533;&#65533;`f&#65533;(&#65533;?&#1445;6r&#65533;&#65533;*&#65533;&#65533;b$&#65533;`&#65533;&#65533; &#65533;(&#65533;&#65533;TA&#65533;DD&#65533; &#65533;<&#65533;RF&#65533;&#65533;`&#65533;l&#65533;>&#65533;D*S&#65533;?&#65533;/&&#65533;&#65533;
G&#65533;A&#65533;`&#65533;&#65533;&#65533;X"%&#65533;&#65533;*Tc,&#65533;&#65533;&#65533;
'v&#65533;&#65533;&#65533;7&#65533;=&#65533;&#65533;&#65533;Cs&#65533;&#65533;;Vb&#65533;&#65533;&&#65533;&#65533;&#65533;z&#65533;ld*&#65533;&#65533;&#290;4&&#65533;<v&#65533;&#65533;&#65533;&&#65533;'&#65533;"&#65533;&#65533;j&#65533;<&#65533;&#65533;&&#65533;*m4&#65533;&#65533;X&#65533;QdX&#65533;&#65533;&#65533;&#65533;>&#65533;!&#65533;&#65533;&#65533;&#65533;&#65533;i2&#65533;&&#65533;&#65533;4k&#65533;&#65533;
&#65533;(&#65533;&#65533;&#65533;&#65533;&#65533;:K'&#65533;.h!&#65533;&#65533;(f&#262;&#65533;5&#65533; J

&#65533;&#65533;&#65533;&#65533;&#65533;&#65533;K9&#65533;j&#65533;&#65533;'&#65533;&#65533;}8&#183;&#65533;2&#65533;'1y&#65533;&#65533;)&#65533;2(Bn&#65533;R&#65533;&#65533;#&#65533;&#26242;#&#65533;D&#65533;&#65533;*&&#65533;&#65533;/76&#65533;&#65533;t#&#65533;&#65533;c&#65533;Jc&#65533;&#65533;&#65533;;jO6&#65533;&#65533;&#65533;p&#65533;&#65533;`&#65533;&#65533;lf&&#65533;&#65533;d0J&#65533;PJf&#65533;&#65533;N
$&#65533;&#65533;&#65533;+k&#65533;?&#65533;X&#65533;I&#65533;&#65533;*&#65533;v&#65533;'&#65533;&#65533;&#65533;m]A&#65533;&#65533;&#65533; &#65533;VD&#65533;
I&#65533;&#65533;&#65533;&#65533;&#65533;4&#65533;&#65533;&#65533;I7\2&#65533;\QD&#17367;,&#65533;8&#65533;&#65533;&#65533;&#65533;&#65533;R&#65533;H&#65533;|&#65533;I&#65533;2&#65533;Dj\2&#65533;&#65533;&#65533;Irm6bf&#65533;6&#65533;]&#65533;DN&#65533;D&#65533;j?&#65533;L&#65533;&#65533;a&#65533;&#800;r&#65533;*&#65533;,&#65533;d&#65533;&#65533;d&#65533;&#65533;V&#65533;&#65533;KI&#65533;@)&#65533;T&#65533;DDEE&#65533;LDj&#65533;&#65533;R&#65533;H&#65533;&#65533;(&#65533;^)DhdD-&#65533;F&#65533;B&#65533;L@&#65533;&#65533;(&#65533;&#834;&#65533;D&#65533;&#65533;&#65533;
&#65533;`&#65533; d&#65533;&#65533;Q&#65533; &#65533;&#65533;&#65533;@&#65533;+7&#65533;&#65533;6&#65533;&#65533;
&#65533;&#65533;&#65533;&#65533;&#65533; 
&#65533; &#65533;`&#65533;&#65533;`@&#65533;&#65533;	&#65533; 	&#65533;&#65533;&#65533;@	&#65533; 
&#65533;`&#65533;`
&#65533; &#65533;&#65533;&#65533;&#65533;&#65533;	&#65533;&#65533;
&#1280;f&#65533;&#65533;`&#65533;&#65533;-6&#65533;`&#1512;`&#65533;&#65533;]&#65533;&#65533;d&#65533;&#65533;&#65533;`?&#65533;d]~&#65533;&#1188;SN	&#65533;\m6&#512;&#65533;&#65533;O&#1440;&#65533;&#65533;G&#65533;&#65533;&#65533; J&#65533;&#65533;&#65533;fC6&#65533; &#65533;@[&#65533;Xf$&#65533;&#65533;8&#65533;H&#65533;j&#65533;&#65533;&#65533;<\Bk&#65533;`&#65533;p&#204;&#65533;&#65533;&#65533;>D&#65533;R&#65533;@&&#65533;-%&#65533;&#65533;8oEK&#65533;&#65533;f&#65533;MN&#65533;%J(s&#65533;>&#65533;&#65533;&#65533;!o6&#65533;l6&#65533;$&#65533;&#65533;,>&#65533;$&#65533;&#65533;z&#65533;&#65533;&#65533;&#65533;$&#65533;g)&#65533;&#65533; &#65533;&#65533;f;!h&#65533;GBsN&#65533;'&#65533;L;P&#65533;r&#65533;;z&#65533;)&#65533;&#65533;2 &#65533;o&#65533;&#65533;&#65533;&#65533;6r&#65533;&#65533;&#65533;&#65533;&#1792;&#65533;d0&#65533;z&#65533;&#65533;'&#65533;&#65533;,n&#65533;Z&#4302;V#&#65533;&#65533;@,e&#65533;&#65533;&#65533;T&#65533;&#65533;&#65533;&#65533;#'
&#65533;&#65533;&#65533;=&#65533;N&#65533;&#65533;&#65533;&#65533;(&#65533;&#1941;'a&#65533;&#65533;&#65533;&#65533;F&#65533;.!&#65533;&#65533;&#538;&#65533;&#65533;&#65533;U&#65533;&#65533;P
O0S&#65533;6&#65533;&#65533;&#65533;7jh+&#65533;+&#65533;&#65533;I6*las/&#65533;j&#65533;&#65533;&#65533;P-HgTC&#65533;&#65533;+&#65533;.&#65533;]&#65533;&#65533;&#65533;&#65533;&#65533;&#65533;&#65533;&#65533; &#273;~HJj*&#65533;&#65533;&#65533;`I&#65533;&#65533;&#65533;&#65533;riYPp3&#65533;hAb&#65533;VbDF&#65533;(&#65533;`
&#65533; &#65533;&#65533;&#65533;&#65533;l&#65533;M$dXH&#65533;g&#65533;&#65533;L4$K&#65533;T7&#65533;&#65533;*&#65533;&#65533;<&#65533; SBV&#65533;&#65533;&#65533;7&#65533;&#65533;&#65533;j3&#65533;H&#718;&#65533;Rfc&#1746;`&#65533;&#65533;&#65533;tj&#65533;&#65533;1&#65533;&#65533;&#65533;f&#65533;Q%&#35042;&#65533;&#65533;&#65533;&#65533;ec&#65533;H0&#65533;F&#65533;m&#65533;oGq&#65533;D&#65533;"DH&#65533;&#65533;Od&#65533;&#65533;"&#65533;D&#65533;&#65533;&#65533;&#958;&#65533;&#65533;TPb0&#65533;&#65533;M&#65533;&#65533;A&#65533;3&#65533;JP9&#65533;t&#1484;H&#65533;4&#65533;@&#65533;3R&#65533;o&#65533; 
&#65533;@	&#65533;&#65533;&#65533;&#65533;`&#65533;`&#65533;`LF&#65533;@&#65533;@&#65533;&#65533;&#1636; ~&#65533;&#65533;e&#65533;`\&#65533;&#65533;&&#65533;&#65533;&#65533;	&#65533;`&#65533;&#65533;V4&#65533;&#65533;&#65533;&#65533;&#65533;&#65533;
&#65533;&#65533;M&#65533;&#65533;
&#65533;&#65533;@&#65533;EH&#65533;&#65533;
&#65533; &#65533;s&#265;&#65533;&#65533;]&#65533;IhC&#1568;F&#65533;@~M&#908;EQE\DI&#65533;M&#1268; 
&#65533;`	>&#65533;A`&#65533;F&#65533;&#65533;&#65533;0&#65533;H.&#65533;I`&#65533;%&#65533;c&#65533;6&#65533;*&#65533; &#65533;2&#65533;[&#65533;:&#65533;V&#65533;&#65533;&#65533;&#65533;rO&#65533;|&#65533;Vb VC$F&#65533;&#65533;&#65533;&#65533;&#65533;&#65533;*&#65533;&#65533;?&#65533;&#65533;
&#65533;&#65533;0&#65533;0&#65533;G><&#65533;&#65533;0JQ&#65533;Bd&#65533;&#65533;4&#65533;g(&#65533;&#65533;]&#65533;&#65533;&#65533;&#65533;"&&#65533;$a&#65533;&#1962;&#65533;&#65533;&#65533;&#65533;&#65533;
u&#65533;9&#65533;BZ&#65533;U&#65533;V&#1006;&#65533;b"O&#743;Dn;&#65533;&#65533;&#65533;*Nd&#65533;&#65533;>&#65533;&#65533;3&#65533; +&#65533;6#&#65533;]&#65533;Q&#65533;O&#65533;&#65533;c&#65533;&#65533;&#1206;&#65533;&#65533;,&#65533;&#65533;Llf8>&#65533;9&#65533;&#65533;&#65533;&#65533;7,&#65533;B&#65533;&#65533;&#65533;&#65533;&&#65533;x>&#65533;+8&#65533;&#65533;}&#864;&#1618;7&#65533;	b&#65533;$&#65533;d&#65533;M&#65533;$Af&#65533;&#65533;&#273;rsf(&#65533;&#65533;&#65533;$	;l&#868;&#65533;&#65533;&#65533;&#620;&#65533;&#65533;nK0l&#65533;&#65533;&#65533;&#65533;&#65533;YCB5D&#65533;cl&#65533;&#65533;hb(`	J&#65533;&#65533;+&#65533;AJ&#65533;E&#65533;&#1996;M&#65533;Y&#65533; p&#65533;si&#65533;@&#65533;tR&#65533;YP=&#65533;&#65533;&#65533;&#65533;@&#65533;&#65533;
&#65533;i&#65533;&#65533;&#65533; &#65533;&#65533;!&#65533;&#65533;b&#65533;{LO9&#65533;&#65533;6L,7&#59416;HY&#65533;&#65533; &#65533;
p&#65533;:Dd&#65533;&#65533;V&#548;;ALJ&#65533;&#65533;B&#1188;m&#65533;A	R&#65533; &#65533;&#65533;R&#428;R&#65533;BP&#65533;&#65533;&#65533;U&#265;&#65533;P&#65533;<m&#65533;G&#65533;&#65533;P@&#65533;&#65533;0&#65533;&#65533;
&#65533; 	&#65533;&#65533;&#65533;&#65533;BUEJ&#65533; &#65533;&#65533;s&#65533;&#65533;&#65533;8&#65533;Ue&#65533;&#65533;&#65533;&#65533;&#65533;fEI@I&#65533;&#65533;G&#65533;&#65533;&#65533;&#65533;3&#65533;SFE|&#65533;&#65533;&#65533;&#65533;&#65533;&#65533;p
&#65533;&#65533;
&#65533;`I&#512;h&#65533;&#65533;
&#65533;W&#65533;&#65533;&#65533;
&#65533; t&#65533;&#800;t&#65533;&#65533;&#65533;&#65533;
&#65533;&#65533;O&#65533;`h&#65533;w&#2024;&#65533;[&#65533;&#65533;&#65533;&#65533;Z&#65533;@&#65533; &#65533;YL&#65533;&#65533;
&#65533;@
&#65533;lG~&#65533;&#1022;(&#65533;&#65533;&#65533;&#65533;U&#65533;PM&#1504;&#65533;n&#65533;8&#65533;&#65533;&#440;&#65533;&#65533;&#65533;x&#65533;z&#65533;&#65533; '&#65533;&#65533;tf&#65533;&#65533;&#65533;~&#65533;&#65533;&#65533;&#65533;&#65533;v&#65533;&#65533;rLDD\4MJ?&#65533;?&#65533;O&#65533;%G&#65533;&#65533;n&#65533;&#65533;&#65533;&#65533;b(&#65533;&#65533;&#65533;VK
&#65533;8&#65533;k8 &#65533;;Ewm%x[&#65533;'&#65533;C9`&#65533;&#65533;&#65533;&#65533;&#65533;&#65533;b&#65533;&#65533;A)&#65533;&#65533;#&#65533;&#65533;#&#65533;
{&#65533;9&#274;T&#65533;UiH&#65533;X9&#65533;&#930;9|sF&#65533;9z&#65533;7a'&#65533;u&#65533;&#65533;
z&#65533;&#65533;&#65533;y&#65533;&#65533;#%&#65533;&#65533;.&#65533;&#65533;6$&&#65533;k3Sz&#65533;Z&#65533;)&#65533;}b#M&#65533;&#65533;&#65533;&#65533;N&#65533;&#776;$	V&#65533;la&#65533;&#65533;&#65533;&#65533;c&#65533;+q&#65533;&#65533;>&#65533;&#65533;RNEHcS&#65533;+&#65533;|3&#65533; &#65533;&#65533;&#65533;&#65533;&#65533;	&#65533;pFhD;&#65533;Z&#65533;&#65533;&#65533;&#65533;~&#65533;&#1236;P^qN&#65533;&#65533;`&#65533;$&#718;&#65533;&#65533;k&#65533;g&#65533;&#65533;`&#65533;&#65533;8&#65533;4&#65533;&#65533;Ia&#65533;>&#65533;&#65533;)	&#65533;&#65533;&#65533;&#65533;&#65533;&#65533;&#65533;&#567;q&#65533;&#65533;&#65533;J&#65533;O&#65533;&#65533; &#65533;R&#65533;&#65533;&#65533;&#65533;Lp&#983;s$&#65533;2&#65533;
&#65533; &#65533;&#65533;&#65533;&#65533;&#65533;6&#65533;&#65533;&#65533;&#65533;&#65533;&#65533;S&#65533;	L&#65533;o&#65533;&#65533;&#65533;&#65533;&#947;&#65533;}erEX&#65533;&#65533;&#65533;$&#65533;&#65533;&#65533;@~0=&#65533;&#65533;F&#65533;sT*G&#65533;F&#65533;L~hN&#65533;5&#65533;&#65533;&#65533;&#1427;L&#65533;F8&#65533;@ $q&#65533;&#65533;&#1312;&#65533;&#192;&#65533;@&#65533; s	}&#65533;&#65533;a&#65533;ki&#1453; &#65533;&#65533;&#65533;&#65533;<&#65533;&#65533;G&#65533;&#65533;&#65533;&#65533;&#65533;&#65533; 
&#65533;`&#65533;&#65533;l`h &#65533; D&#65533;@
&#65533;&#65533;U&#65533;&#65533;&#1013; &#1462;&#65533; &#65533;&#65533;vm&#65533;G&#65533;&#65533;}&#65533;&#65533;&#65533;&#1035;&#65533;&#65533;n&#65533;&#965;&#65533;&#65533;I&#65533;&#65533;&#65533;&#896;&#65533; Bd&#65533;&#65533;&#65533;&#1522; &#65533;-&#65533; &#285;&#65533;&#65533;&#65533;&#65533;&#65533;&#65533;)&#65533;&#65533;&#65533;&#65533;5N*&#65533;z
&#65533;&#65533;?&#65533;`h&#65533;@E&#65533;@`&#65533;&#65533;&#65533;&&#65533;&#65533; &#65533;Pi&#65533;`	&#65533;@&#65533;%&#65533;DH%<}&#65533;X$&#891;&#65533;&#65533;]&#65533;E&#65533; &#65533;&#65533;#O&#65533;&#265;~P\&#65533;&#65533;
&#65533;&#65533;t&#65533;f |`&#65533;&#65533;6&#1823;&#65533;&#65533;]2&#65533;&#65533;&#65533;lD@&#65533;&#2010;^[&#65533;&#65533;A8&#1503;&#1478;&#65533;&#65533;3&#65533;&#65533;&#65533;&#65533;/GE?Z&#65533;CV&#65533;6&#65533;&#65533;&#65533;X"z&#65533;X&#65533;&#670;&#288;p&#65533;&#264;$F&#65533;&#65533;&#1467;&#65533;&#65533;&#65533;B"f&#65533;&#65533;N4&#65533;C&#65533;,&#65533; &#65533;&#65533;&#65533;c.&#65533;&#65533;&#65533;R&#65533;&#65533;<&#65533;8
&#65533;ey&#65533;&#65533;W&#65533;&#65533;&#65533;&#65533;U&#65533;&#65533;&#65533;&#65533;k_&#65533;Yy&#65533;&#65533;&#65533;B% &#65533;&#65533;9&#65533;J&#65533;&#65533;Z&#65533;CQ&#65533;&#65533;&#65533;&#1560;&#65533;K3&#65533;
h&#65533;&#65533;&#65533;&#65533;<&#65533;&#65533;?@6&#65533;4&#65533;@&#65533;&#1537;C&#65533;7&#65533;&#65533;K&#65533;&#65533;&#65533;&#65533;d&#65533;&#65533;? &#65533;cL&#65533;ac3z4q&#65533;&#65533;&#65533;&#65533;&#65533; 
&#65533;&#65533;\&#65533;T&#65533;&#65533;X
M&#65533;&#256;J0f&#1503;&#65533;zpD.&#65533;A&#65533;&#65533;&#65533;&#65533;&#65533;&#65533;Q&#65533;&#65533;~A&#65533;&#65533;h&#65533;&#65533;&#65533;&#65533;&#65533; &#780;)&#65533;&#857;&#65533;i&#1596;&#65533;3&#65533;N&#65533;:r&#65533;y&#65533;&#65533;0b&#912;&#65533;&#65533;&#65533;0e&#65533;1c&#65533;6l4S&#65533;&#65533;,W&#65533;<Y&#65533;-\`r&#65533;yEK&#65533;+X&#65533;l&#65533;&#65533;&#65533;&#21208;&#65533;G&#452;&#65533;s&#65533;&#1063;P&#65533;t&#65533;&#65533;c3a:z&#65533;K&#1058;&#65533;pC&#65533;&#65533;1&#65533;\&#65533;&&#65533;&#65533;&#65533;h&#65533;(&#65533;&#65533;,-VzR&#65533;&#65533;&#25944;Y&#65533;&#65533;s&#65533;&#858;&#65533;m&#1712;q&#65533;&&#65533;8n&#1576;&#65533;&#43378;&#65533;0d&#65533;|&#65533;\&#65533;&#65533;&#65533;0S&#65533;&#65533;m:&#65533;r&#65533;S&#65533;\&#65533;2&#65533;K&#65533;1&#65533;&#65533;&#65533;&#65533;&#65533;s+&#65533;&#65533;Y&#65533;6&#820;i&#65533;03$&#65533;V&#65533;0[&#65533;P&#65533;&#65533;&#65533;!G&#65533;@y"&#65533;
k&#65533;&#1565;z&#65533;j&#65533;&#65533;&#65533;3o&#2022;9SF&#65533;&#65533;&#1429;oK&#65533;M&#65533;&#65533;o0b>&#65533;1sGO A~&#65533;&#65533;&#65533;cg"E7&#65533;&#65533;&#65533;ET&#65533;&#65533;r&#257;&#65533;Wb&#65533;&#65533;[T1&#65533;&#65533;Qe|&#65533;&#65533;v&#65533;&#65533;&#65533;Wp&#65533;&#65533;&#65533;&#65533;RHA&#65533;i&#65533;&#65533;Fx&#65533;&#65533;a&#65533;&#65533;&#65533;QQw&#65533;Q&#65533;Sh&#65533;q&#1303;u8T&#65533;o&#65533;A_&#65533;&#65533;&#65533;c0%h&#65533;1x&#65533;&#65533;c&#65533;x&#65533;1GCr(&&#65533;F_hAC&#65533;&#65533;C&#65533;&#65533;o&#65533;A%Do<Fi&#65533;I&#65533;[&#65533;&#65533;Fs@&#65533;a#&#65533;dFB&#65533;&#1137;&#65533;&#65533;&#65533;&#65533;m&#65533;&#65533;CtD&#65533;`z&#65533;&#65533;&#1649;&#65533;p4D&#65533;{&#65533;~&#65533;&#65533;&#65533; &#65533;(&#1160;#&#65533;&#65533;q&#65533;qFpt&#65533;&#65533;&#65533;&#65533;&#65533;F&#65533;q&#65533;&#65533;T`!&#65533;m &#1577;z&#65533;&#65533;&#65533; &#65533;4&#65533;&#65533;!&#65533;8&#65533;&#65533; ~&#65533;&#65533;G&#65533;&#65533;&#65533;zj&#65533;W&#65533;a&#65533;s &#65533;q0&#65533;&#65533;%(.cr&#65533;&#65533;&#65533; &#65533;R!&#65533;&#65533;'&#572;&#65533;&#65533;&#65533;&#65533; bj&#65533;~  &#65533;,!&#65533;&#65533;&#65533;~&#65533;&#65533;&#65533;&#65533;&#65533;&#65533;Vk%&#65533;&#65533;&#1121;=D&#470;&#65533;&#65533;&#65533;&#404;&#65533;R&#65533;|&#65533;&#65533;&#65533;~&#65533;&#65533;!&#65533;L&#65533;&#65533;'&#65533;&#65533;&#65533;'&#65533;lrI#&#65533;(&#65533;&#1077;&#65533;&#65533;q&#65533;&#65533;;&#65533;&#65533;AnG&#13665;&#65533;p&#65533;&#65533;t&#65533;
&#65533;&#65533;&#65533;m&#65533;>[Y&#65533;&#65533;	&#65533;Q&#454;&#65533;Z&#65533;&#65533;Ew&#65533;&#65533;&#65533;&#65533;j&#404;rZt&#65533;&#65533;.&#65533;&#394;`v&#65533;&#65533;&#65533;%V,&#65533;&#65533;!+KJ_e&#65533;H&#65533;_&#65533;&#65533;tZx&#1799;&#65533;&#65533;X&#65533;{&&#65533;b&#65533;'&#65533;&#65533;Ad 7x&#65533;&#65533;&#65533;M&#65533;&#65533;F*&#65533;VtUb&#65533;S`&#65533;&#65533;hE&#65533;&#65533;&#65533;]dQ M$&#65533;D^Yx&&#65533;[&#65533;&#65533;UVh&#65533;H&#65533;&#65533;M&#65533;&#65533;&#65533;`&#65533;st7&#65533;dae&#65533;f&#65533;&#65533;&#1413;X&#65533;g~&#65533;N&#65533;&#65533;&#1995;&#65533;&#65533;&#65533;&#1519;&#65533;S&#65533;&#65533;&#65533;&#65533;&#65533;O1&#65533;&#65533;OU&#65533;&#65533;&#65533;RTWgoQf&#65533;&#22110;i&#65533;"&#65533;`a&#65533;}&#65533;S&#65533;&#65533;&#65533;&#65533;q&#65533;*&#65533;&#65533;&#65533;F&#65533;&#65533;-e']&#65533;h&#65533;&#65533;/&#65533;|&#65533;;&#65533;b&#65533;E&#65533;&#65533; &#65533;}&#65533;&#65533;Q&#65533;&#65533;:E&#65533;&#65533;&#65533;z`C&#65533;&#65533;G "=X&#65533;&#65533;&#65533;&#386;R&#65533;&#65533;X&#65533;b&#65533;D8&#65533;&#65533;XD"&#65533;&#65533;&#65533;w&#530;42&#65533;-f2&#65533;!&#65533;AD&#65533;&#65533;&+aXCD&#65533;6&#65533;8&#65533;&#65533;K&#65533;B&#65533;@&#65533;h&#65533;mY&#65533;&#482;.&#228;&#65533;&#65533; &#65533;&#296;&#65533;&#65533;)&#65533;&#1004;<&#65533;5l&#65533;zd9&#65533;&#65533;F&#65533;&#65533;&#65533;&#65533;K &#65533;&#65533;&#65533;&#65533;&#65533;/
W&#65533;#c&#65533;&#65533;d&#65533;t&#65533;&#65533;p&#65533;&#65533;&#65533;=&#65533;2&#65533;)&#65533;GB(&#65533;&#65533;!&#65533;p:cI&#65533;&#65533;u&#515;&#65533;&#65533;&#65533;&#65533;&#65533;$&#65533;d&#65533;&#65533;C&#65533;&#65533;@&#787;!ja&#65533;C&#65533;&&#65533;p&#65533;&#65533;qa&#65533;"+&#65533;&#65533;&#65533;&#65533;A&#65533;&#65533;&#65533;&#286;H%<&#65533;Ay &#65533; &#65533;5&#786;&#65533;&#65533;a&#65533;T&#1006;&#65533; ULc	*&#65533;&#65533;,&#65533;&#65533;w&#65533;G^;&#65533;!aDB^&#65533;&#65533;?z&#65533;y)&#65533;~8X!&#65533;%&#65533;A&#65533;&#65533;e&#65533;*U*&#65533;5a&#65533;&#65533;&#65533;&#65533;&#65533;&#65533;&#65533;!&#65533;z&#65533;&#65533;&#65533;&#65533;0R&#65533;&#65533;MD#$1	J\b5&#65533;D&&&#65533;&#65533;&#65533;%&#65533;?&#65533;R&#1450;$&#65533;5mv&#65533;/KZ2&#65533;5*&#65533;&#65533;&#65533;c&#65533;4&#65533;&#65533;&#65533;&#65533;bt&#65533;&#65533;&#65533;%&#65533;5&#65533;i&#65533;4&#778;&#65533;0&#65533;&#65533;*&#65533;&#65533;&#65533;&#65533;t5&#65533;&#64069;&#65533;&Q&#65533;&#65533;&#65533;F&#65533;&#65533;D&#65533;&#65533;&#1350;8&#65533;!i&#65533;#&#65533;r&#65533;&#65533;&#65533;S&#65533;&#1558;&#65533;f&#65533;&#65533;&#65533;&#65533;M&#65533;&#824;N&#65533;&#65533;d%J#IK2&#65533;5&#65533;&#65533;Y&#65533;B&#65533;&#65533;&#65533;&#65533;/&#65533;e(]&#65533;H|<79&#65533;\&#65533;EZK&#768;&#65533;&#2004;&#65533; &#65533;B&#65533;RjC&#65533;!&#65533;~oH	B&#65533;&#65533;L&#65533;yU Z&#289;fs&#65533;&#65533;$e>$a&#65533;&#65533;&#1798;&#65533;&#65533;&#65533;&#65533;2&#65533; X&#65533;&#404;5&#65533;f`C&#65533;&&#65533;&#65533;HJ&&#65533;:&#722;v^&#65533;f&#65533;7&#65533;-&#65533;e&#65533;&#65533;&#65533;&#65533;&#65533;8g&#65533;&#65533;&#65533;^&#4225;&#65533;MQNf]&#65533;&#65533;/D&#65533;5&#65533;s[m&#65533;Q&#65533;~&#65533;g&#239;&#65533;#<:&#65533;
U&#65533;!&#65533;&#65533;&#65533;'&#65533;&D&#65533;e#h&#65533;P&#65533;&#65533;&#65533;dx&#65533;&#65533;&#65533;Q&#65533;s&#65533;&#65533;K&#65533;&#65533;B^&#65533;&#65533;&#65533;E(&#65533;&#65533;&#65533;T&#65533;&#65533;!"jp&#65533;&#65533;H&#65533;&#1043;&#65533;&#65533;a>Y1&#65533;Z&#65533;t&#65533;&#65533;&#65533;K&#65533;&#65533;&#65533;6&#565;kw&#65533;&#65533;&#65533;P&#152;9&#65533;uP&#6739;Z&#65533;&#65533;B&#65533;&#65533;&#65533;&#65533;&#864;&#65533;J&#65533;&#65533;&#65533;sV=%E&#65533;3	r&#65533;r&#65533;+&#65533;&#65533;42&#65533;`&#65533;$&#65533;y&&#65533;:&#65533;%&#1254;D-g&#65533;mb&#65533;w+&#65533;l&#1037;&I&#65533;^&#65533;^&#65533;ka&#268;&#65533;&#65533;&#65533;01;d&#65533;?q&#65533;&#65533;&#65533;&#65533;6&#65533;$k &#65533;&#65533;&#65533;&#65533;&#65533;m&#65533;&#65533;&#65533;&#65533;BWdz&#65533;&#65533;&#65533;R&#65533;jH&#65533;&#65533;6&#65533;&#65533;XIC &#65533;C&#65533;&#65533;&#65533;&#65533;&#65533;&#65533;&#65533;[w&#65533;&#1423;&#65533;P&#65533;@&#65533;&#65533;&#65533;,D&#65533;&#65533;D(&#65533;&#1610;HD"a&#65533;&#65533;b?!&#65533;h&#65533;!&#65533;C&#156;&#65533;&#65533;QH&#65533;e&#65533;&#65533;&#65533;&#65533;R&#1573;&#65533;ij&#65533;e&#65533;j&#65533;&#65533;C?&#65533;&#65533;E0B&#65533;d&#65533;&#65533;&#63347;?&#65533;4&#65533;&#65533;&#65533;&#237;q&#65533;&#65533;&#65533;F&#65533;LY~j4&#65533;Y&#65533;d&#65533;&#65533;j&#65533;&#65533;)mi"&#65533;&#65533;&#65533;I&#780;BU&#65533;&#65533;Sx
&#65533;7&#65533;&#65533;*3w&#65533;&#65533;&#65533;&#65533;%&#65533;t&#65533;&#65533;"q&#65533;&#65533;&#619;X5&#65533;&#588;'&#65533;n&#65533;8&#65533;&#65533;D&#65533;A&#65533;&#551;j4\vtK&#65533;5&#65533;&#65533;09&#65533;&#65533;&#65533;e	&#65533;&#65533;v&#65533;&#65533;R&#65533;&#65533;&#65533;"&#65533;*C&#65533;&#65533;M&#65533;[&#65533;&#65533;f&#65533;&#65533;&#65533;&#65533;o2&#65533;&#65533;:&#65533;u(&#65533;D)&#65533;&#65533;&#65533;&#65533;W&#65533;3&#65533;&#1388;&#65533;&#65533;&#65533;}&#65533;(&#65533;&#65533;&#32702;&#65533;&#143;&#65533;&#65533;
q&#65533;&#65533;&#65533;&#65533;&#65533;&#65533;6&#65533;5&#65533;&#65533;M&#65533;I&#65533;)&#65533;&#65533;&#65533;\&#65533;&#65533;&#65533;W&#65533;&#65533;&&#65533;|U&#65533;p&#65533;&#65533;S&#65533;&#65533;k&#65533;0&#65533;&#65533;oK6|A5JHu&#65533;	&#65533;&#65533;$&#65533;&#65533;&#65533;h!&#65533;g&#65533;&#65533;&#1524;d1:&#65533;c&#65533;&#65533;p&#65533;}0&#65533;&#65533;&#1052;",&#65533;	L&#65533;B&#65533;&#65533;&#65533;C&#65533;&#65533;Tx&#65533;"&#65533;&#65533;&#65533;&#65533;(&#65533;&#65533;U&#65533;&#65533;"&#65533;(,
`(&#226;%'&#65533;&#1851;a&#65533;&#65533;&#65533;&#65533;|r&#65533;&#65533;&#65533;Va+&#65533;&#65533;&#65533;&#65533;&#65533;J#Y&#65533;&#65533;S&#65533;CdNW&#65533;&#65533;+&#65533;f&#65533;[G1K!Y!;&#65533;!&#65533;:&#65533;c?-RF&#65533;Um&#65533;L&#65533;a&#65533;&#65533;c&#65533;s9^&#65533;~&#65533;q+[&#65533;"&#65533;r&#65533;&#65533;"&#65533;"Q&#65533;U&#65533;2)&#65533;&#65533;&#65533;i5B&#65533;t5<&#65533;33&#65533;$<&#65533;X&#65533;LRZnA?&#65533;&#65533;W&#65533;&#65533;&#65533;U{'&#65533;47l_&#65533;&#65533;&#65533;&#65533;-X&#65533;Lp&#65533;&#65533;'&#65533;&#65533;n&#65533;&#65533;-3F6&#65533;&#65533;)E4V%&#65533;&#65533;j&#65533;0&#65533;n"&#65533;&#65533;]&#65533;3&#65533;V%&*&#65533;P&#65533;&#65533;&#65533;d&#65533;Qrp>s2|&#65533;Du t&#65533;&#65533;&#65533;'k54&#65533;d2&#65533;r2{ $&#65533;fiP&#65533;~n&#65533;&#65533;&#65533;&#65533;3&#65533;b)Y36:e&#65533;>s)P&#65533;\&#65533;(&#65533;&#65533;eo&#65533;8&#65533;up&#65533;&#65533;Q&#65533;&#65533;&#65533;4sB?a'&#65533;&#65533;W&#65533;Rh&#65533;8k&#65533;+&#65533;$4$k&#65533;4&#65533;e&#65533;&#65533;&#65533;&#65533;&#65533;QJRJ&#65533;&#65533;+"gsfd[&#65533;Qt&#65533;&#65533;&#65533;7&#65533;&#65533;t&#65533;&#65533;{&#65533;&#65533;.&#65533;r.&#65533;U_mvu&#1907;8	 &#65533;T&#65533;u&#65533;Xgaz&#65533;6&#65533;GQ&#65533;$&#65533;&#65533;d&#65533;?&#65533;Gx&#65533;A&#65533;&#65533;ft&#65533; P&#65533;!!y&#65533;*1I;&#65533;\&#65533;&#65533;&#65533;R&#65533;&#65533;&#65533;1&#65533;&#65533;b&#65533;\&#65533;?s&#65533;&#65533;&#65533;G1&#65533;UjT>&#65533;@&#65533;&#65533;ePu&#65533;3&#492607;&#65533;&#65533;&#65533;;&#65533;&#65533;&#65533;4I?&#65533;ALq>X&#65533;*&#65533;a&#65533;Z&#65533;t&#65533;_&#673;bA&#65533;&#65533;A&#65533;&#65533;y&#65533;!z-,@Q&#65533;|N&#65533;&#65533;H&#65533;&B@F@C@E &#65533;EPCP&#65533;gAA&#65533;SAA>1 2&#65533;&#65533;T&#65533;~&#65533;&#65533;<^ %'&#65533;H&#65533;&#65533;&#65533;;&#65533;&#65533;q&#65533;s,5&#65533;i&#65533;&#65533;V.)u;&#65533;$&#65533;&#65533;&#65533;@&#65533;&#65533;{&#65533;id&#65533;sG-&#65533;&#65533;&#65533;$&#65533;S8&#563;VV&#65533;A&#65533;i&#65533;&#65533;2&#65533;"u9&#65533;&#65533;i&#65533;(1&#65533;&#65533;&#65533;&#65533;89&#65533;t&#65533;&#65533;%Fr&#65533;R7Sq8&#65533;q[A#P&#65533;&#65533;Z&#65533;r&#1817;.&#65533;&#65533;Q8&#65533;&#65533;&#1875;{&#65533;q&#65533;&#65533;&#65533;W97&#65533;&#65533;qw&#65533;q&#65533;"&#65533;po&#65533;&#65533;&#65533;&#65533;'Odimp_?v&#65533;&#65533;&#1373;&#65533;&#65533;&#65533;&#590;@&#65533;&#65533;
E&#65533;tN&#65533;&#65533;"E0&#65533;&#65533;C&#65533;M&#65533;b*&#65533;&#65533;D0&#65533;&#65533;&#65533;&#65533;*&#65533;&#65533;)&#65533;&#65533;.&#65533;.m hw$&#65533; d{R,&#65533;t`WgF7&#65533;Cm&#65533;|`&#65533;&#32035;&#28936;&#65533;D&#65533;&#65533;'&#65533;&#1250;(&#65533;M&#65533;?@R&#65533;&#65533;!d&#65533;J&#65533;&#65533;r&#65533;i&#65533;&#65533;&#65533;"&#65533;r&#65533;5&#65533;\&#65533;A&#65533;1&#65533;&#65533;&#65533;Y&#65533;&#65533;	!j&#65533;XR&#65533;`_ %&#65533;&#333;"&#65533;~F&#65533;&#65533;J#\&#65533;+P@mCY&#65533;&#65533;&#65533;&#65533;	&#65533;e&#65533;&#65533;Q&#65533;&#65533;Y8&#65533;W.L&#65533;qn&#665;RG&#65533;M!|PzO&#65533;5&#65533;`&#65533;U8ZJ?&#65533;&#65533;&#65533;{gP&#65533;&#65533;@&#65533;9&#65533; !&#65533;&#65533;&#65533;h:&#65533;&#65533;4O&#65533;P&#65533;U&#65533;:&#65533;&#65533;kj&#65533;9Xv&#65533;x&#65533;Wt&#65533;Q&#65533;P&#65533;&#65533;15&#65533;k&#65533;M&#65533;&#65533;&#65533;Z&#65533;>&#65533;&#65533;V&#65533;d&#65533;_&#65533;&#65533;;&#65533;W &#65533;&#65533;"&#65533;&#65533;&#65533;&#65533;(&#65533;op!&#65533;&#65533;&#39601;&#65533;S@&#65533;&#65533;&#65533;x&#65533;Rz,$&R&#65533;y~&#743;@&#65533;=&#1071;&#65533;&#65533;&#65533;=&#65533;A&#65533;S&#65533;RP&#65533;6&#65533;Tp~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J&#65533;&#65533;&#1123;H&#65533;*]&#692;&#65533;&#1255;P&#65533;J&#65533;J&#65533;&#65533;&#1379;7'&&#776;aH&#65533;&#65533;H&#65533;&#65533;R&#65533;&#1622;&#65533;&#1981;&#65533;&#65533;vm&#65533;x&#65533;&#65533;&#65533;&#65533;w.<&#65533;j&#65533;&#65533;}k&#65533;&#65533;y49J&#65533;u&#65533;&#65533;&#200;Ol&#65533;&#65533;B&#65533;&#65533;#K&#65533;L&#65533;&#65533;e&#65533;1&#65533;C&#633;&#65533;&#65533;&#992;C{&#65533;h&#65533;0&#15080;S&#65533;^&#890;&#65533;&#65533;&#1520;c&#734;M&#65533;&#65533;O&#376;?&#65533;ysf&#65533;&#65533;&#65533;&#65533;&#65533;,<&#65533;&#65533;&#65533;#&#1646;T.&#65533;y<y&#609;;&#1948;&#65533;r&#65533;&#519;k&#65533;,&#65533;&#65533;&#65533;&#65533;<1
&#65533;?q`&#65533;&#65533;&#65533;&#1259;_&#1022;&#65533;&#65533;&#65533;&#65533;&#65533;&#1758;O&#65533;&#65533;&#65533;&#65533;&#65533;&#65533;&#65533;&#65533;&#65533;_6&#65533;&#65533;&#65533;&#65533;&#65533;B69&#65533;Q&#65533;&#65533;&#65533;`C&#65533;1X&#65533;o&#65533;&#65533;&#65533;f&#65533;a&#65533;&#65533;&#65533;&#65533;(&#65533;&#65533;B&#65533;=&#65533;&#65533;|&#65533;&#65533;(&#65533;$^&#65533;&#65533;x&#65533;8Q&#65533;,&#65533;&#65533;b&#65533;0&#65533;(&#65533;4&#65533;&#65533;M&#65533;=&#65533;C=v&#65533;>&#65533;&#65533;&#65533;_E&#65533;MFzH`&#65533;/&#65533;&#65533;&#65533;P&#65533;wW&#1636;&#65533;`Q&#65533;&#65533;VQv&#65533;&#65533;`>&#65533;&#65533;7.6&#65533;WFV&#65533;&#65533;l&#65533;Q&#65533;v&#65533;&&#65533;&#65533;i&#65533;x:&#65533;&#65533;c&#65533;&#65533;&#65533;X&#65533;&#65533;*&#65533;R&#65533;&#65533;&#65533;V&#905;&#65533;&#65533;&#65533;6&#65533;&#65533;WJ&F&#35092;Vj&#39256;f&#65533;)QAf&#39523;&#65533;&#65533;&#65533;&#1110;?nj&#65533;&#65533;*&#65533;&#65533;&#65533;M&#65533;&#65533;*&#65533;~&#65533;&#65533;j&#65533;&#65533;&#65533;&#65533;!&#65533;&#65533;&#65533;z&#43964;&#65533;&#65533;&#65533;&#65533;&#65533;&#65533;'&#1640;K.*&#65533;v&#65533;&jC&#65533;&#8747;&#65533;&#1030;&#35050;[M&#65533;&#65533;Za)&#65533;&#65533;&#65533;n[m&#65533;V+.&#65533;A&#65533;&#65533;&#65533;&#65533;TVZRy&#65533;&#65533;&#65533;&#65533;4&#65533;&#65533;&#65533;&Z&#65533;&#65533;&#65533;&#65533;W&#65533;A&#65533;1&#65533;(d&#65533;&#65533;a&#65533;&#65533;Z&#65533;&#32848;B&#65533;&#65533;&#164;1*0&#65533;&#65533;&#65533;+&#65533;&#283;&#65533;&#43214;&#65533;4&#65533;d&#65533;~&#65533;RIw&#65533;&#65533;Rl&#65533;k&#65533;&#65533;d&#65533;&#65533;&#65533;&#65533;m&#65533;ZqD.&#65533;.{;s&#65533;E&#65533;Z%y&#1630;&#65533;&#65533;&#65533;y&#65533;<^EM&#65533;&#65533;w1&#65533;&#65533;&#65533;W&#65533;&#65533;&#65533;j&#65533;&#65533;&#290;&#65533;q"H&#65533;&#65533;i&#65533;u&#65533;&#65533;,&#65533;or&#65533;l&#65533;F&#409;F&#65533;&#65533;]&#65533;&#65533;lO&#65533;&#65533;E&#65533;&#65533;&#65533;&#65533;&#65533;t&#65533;; &#65533;&#190;&#65533;{&#1794;&#65533;&#65533;&#65533;"&#65533;&#65533;&#65533;u>U&#65533;&#65533;
F$H&#65533;dJ&#197;5&#65533;f&#65533;&#65533;k&#65533;&#469;k&#65533;K&#65533;f&#65533;5Si&#65533;&#35119;&#65533;&#65533;&#65533;Z&#65533;(&#65533;&&#65533;&#65533;_K&#65533;g&#65533;8&#65533;n&#65533;R,b&#65533;&#65533;W*&#65533;&#65533;&#65533;&#65533;&#65533;&#65533;.&#65533;&#65533;&#65533;9&#65533;&#65533;=&#65533;&#65533;&#65533;&#771;&#65533;&#65533;a@~&#65533;&#65533;&#65533;+&#65533;&#65533;&#1902;z&#65533;&#65533;7&#65533;&#65533;&#65533;&#65533;S&&#65533;&#65533;&#65533;/l&#65533;&#65533;&#65533;z&#65533;]&#65533;u&#65533;&#65533;&#65533;&#65533;&#65533;&#65533;&#65533;&#65533;e&#65533;&#65533;&#65533;&#65533;{^&#993;&#65533;&#65533;&#65533;&#65533;H&#65533;T&#65533;&#65533;-9)v&#65533;C\i&#1523;&#65533;$Nn &#65533;`x&#65533;&#1361;	AN8&#65533;&#65533;<&#65533;&#65533;&#65533;&#323;&#65533; &#65533;c&#65533;&#65533;P&#65533;&#65533;C!&#65533;&#65533;f&#65533;Px.e&#1437;&#404;Lb&#65533;&#1101;&#15778;&#65533;&#65533;&#65533;O&#65533;;&#65533;&#65533;wh&#65533;&#65533;&#65533;&#65533;&#65533;ad&#65533;0&#65533;&#24970;i&#65533;4D%&#65533;&#65533;{&#65533;&#65533;&#65533;&#65533;i&#65533;\&#65533;&#65533;h	&#65533;&#65533;u_&#65533;&#65533;K&#65533;b&#65533;&#65533;&#65533;{&#65533;K]&#65533;&#65533;&#65533;&#65533;e-&#63177;&#65533;&#658;&#472;&#1035;Q7&#65533;&#65533;&#65533;&#65533;&#65533;&#58113;.S]B&#65533;)&#65533;q&#65533;vG&#65533;&#65533;I5,&#65533;,#ac&#65533;&#65533;6&#65533;&#65533;&#65533;T&#65533;S`GIJ7&#65533;&#65533;1g$&#65533;&#65533;6>nAN&#65533;&#873;#\&#65533;&#65533;Z&#1458;&#65533;&#65533;&#65533;&#65533;;&#65533;Q&#65533;]&#65533;E&#65533;&#65533;&#805;&#65533;&#65533;&#65533;o;&#65533;CK&#65533;xL&#65533;A&#65533;?&#65533;&#65533;SQ&#65533;&#65533;%&#65533;&#65533;&#65533;C&#65533;|&#65533;&#65533;y&#647;!&#65533;U&#65533;\Q7&#65533;y&#65533;
&#65533;m&#65533;"5&#65533;&#65533;&#904;A/@&#65533;D&#1196;)N&#65533;&#65533;&#65533;!&#65533;[&#65533;&#65533;&#65533;&#65533;&#65533;b&#65533;&#862;&#65533;Je&#65533; &#1650;&#65533;$&#65533;kdI]&#65533;&#65533;&#710;6&#65533;&#65533;w&#65533;&#65533;.&#65533;&#65533;.4&#65533;w$&#65533;	&#65533;,X&#65533;&#65533;/&#65533;&#65533;&#65533;K&#65533;&#65533;Op&#65533;&#65533;\&#65533;!&#65533;T%&#65533;&#65533;&#65533;hX#&#65533;eRB&&#65533;]&#65533;D&#65533;&#65533;&#65533;&#894;U&#65533;H)&#65533;&#65533;Kb&#65533;&#241;&#65533;&#65533;f$&#65533;&#65533;j&#65533;&#65533;8Pv&#65533;&#65533;XB&#65533;%&#65533;=5&#65533;5\nh&#1565;&#65533;y&#65533;c&#65533;3&#65533;,y&#1614;v&#65533;&#65533;&#65533;0+Z&#65533;JQ&#65533;&#65533;&#65533;&#65533;j&#65533;&#65533;DmIW&#65533;&#65533;&#65533;9py&#65533;&#65533;&#177;&#65533;&#65533;x&#65533;&#65533;&#65533;&#65533;&#65533;&#65533;B#b&#65533;&#65533;8-&#65533;$&#65533;&#65533;&#65533;&#65533;&#65533;m&#65533;H&#65533;&#65533;"&#65533;&#65533;`,'i4&#65533;&#65533;&#258;&#65533;&#65533;[&#65533;&#65533;w&#65533;Y&#966;3!K-p'8&#65533;&#65533;-HB\&#65533;fC&#65533;&#65533;&#65533;P-&#1889;bi[.&#998;&#65533;&#65533;&#65533;5,h6\&#65533;^&#65533;&#65533;k&#65533;irg&#65533;Y&#65533;*5&#65533;&#65533;)!&#65533;&#553;d&#65533;~EkZ&#1617;V&#54677;&#65533;&#65533;&#65533;.w&#65533;:&#65533;Z&#65533;w&#65533;&#65533;%I&#65533;&#65533;&#65533;v&#65533;&#65533;n\&#65533;E&#65533;2&#65533;&#65533;JNy&#65533;&#65533;&#65533;&#65533;&#280;&#65533;55&#65533;BU&#65533;Nk&#65533;M&#65533;&#524;&#65533;&#65533;&#65533;&#65533;F&#65533;&#65533;`~&#65533;&#65533;{HR&#65533;&#65533;&#65533;I&#65533;X&#65533;x&#65533;0r&#2004;:}&#65533;&#65533;&#65533;/*&#65533;k@M&#65533;&#65533;&#65533;(FTR&#65533;yOwN&#65533;&&#65533;&#65533;&#65533;f;&#65533;&#1327;[&#65533;,s]&#65533;eouZdX&#65533;&#65533;&#65533;&#1531;8&#1339;H/&#65533;&#65533;&#65533;&#1415;2&#65533;&#65533;&#65533;z&#1243;&#65533;a&#65533;&#1366;&#65533;e\o)&#785;f&#65533;x&#65533;j&#65533;6&#65533;7&#65533;\&#65533;&#65533;NE&#65533;k&#684;&#65533;7q+&#65533;&#65533;n6&#65533;G&#65533;L&#65533;7&#65533;Y&#65533;c&#65533;qdl&#65533;&#65533;&#65533;Y&#807;
&#65533;[4&#65533;&#65533;=&#65533;&#1081;B'&#65533;&#65533;&#65533;5&#65533;DY&#65533;F&#65533;&#65533;Q&#65533;5P&#65533;&#65533;X 5_&#65533;{L7S7y&#65533;.&#65533;X&#65533;Z&#65533;R&#65533;c&#65533;Eu&#65533;&#65533;JV&#65533;R&#1647;\&#65533;eD&#65533;<&#65533;&#65533;J&#65533;&#65533;&#65533;&#65533;u&#65533;&#65533;*e&#65533;:&#65533;p&#65533;Z&#65533;#&#65533;D&#65533;q&#65533;&#65533;[&#65533;&#65533;&#65533;d&#65533;&#65533;i&#65533;&#65533;&#65533;A&#65533;&#65533;j&#65533;&&#65533;&#1086;6&#65533;*&#65533;&#65533;:&#65533;&#65533;2&#65533;&#65533;?&#65533;dK&#65533;j&#65533;&#65533;I6qq4y&#65533;>&#65533;&#65533;7&#65533;&#65533;&#65533;&#65533;4&#65533;zK&#65533;&#65533;&#65533;|&#65533;+-&#65533;&#65533;&#65533;S&#65533;cGxx&#65533;&#1866;&#65533;&#65533;F&#65533;%]&#65533;&#65533;&#65533;&#65533;J|&#65533;&#65533;.&#65533;&#65533;&#65533;
&#65533;^^<&#65533;&#65533;&#65533;\&#65533;&#65533;&#65533;Ma\&#65533;&#65533;i&#65533;t&R&#65533;&#65533;&#65533;&#65533;Rd&#65533;m&#65533;&#65533;&#1790;1&#825;&#65533;_&#65533;s&#65533;&#65533;\&#65533;&#65533;&#65533;&#65533;w.&#65533;&#65533;&#65533;&#65533;&#65533;,&#65533;c&#65533;M&#65533;&#65533;&#982;&#65533;4;&#65533;"&#65533;GsA&#65533;&#65533;p*&#65533;&#65533;V&#65533;&#65533;&#1861;7&#65533;&#65533;&#65533;s&#65533;&#65533;LbK&#65533;s;21?&#65533;t&#65533;&#65533;g&#65533;&#65533;&#65533;&#65533;&#65533;&#65533;&#65533;wW&#65533;o-k/&#65533;K]~\&#65533;&#65533;&#65533;%|&#65533;^&#65533;&#65533;&#65533;sG&#65533;&#65533;&#65533;*q]&#11389;u&#65533;&#65533;&#65533;<&#65533;&#65533;&#65533;j&#65533;N&#65533;5J<&#65533;&#65533;yr&#65533;&#65533;&#65533;;&#65533;H&#65533;l&#65533;&#65533;&#65533;&#65533;1&#65533;&#65533;J&#65533;zc&#65533;>&#65533;&#65533;&#65533;&#65533;&#65533;Q&#65533;&#65533;&#65533;&#65533;&#65533;&#65533;&#65533;}Ld&#65533;gI&#65533;&#65533;&#65533;&#65533;!Y&#65533;xh)&#722;L&#65533;~k&#65533;&#65533;wA&#65533;'&#65533;&#65533;&#65533;&#65533;	&#65533;&#65533;&#409;?&#65533;&#65533;&#65533;]y<&#65533;&#65533;4&#65533;|%}&#65533;&#65533;\&#1418;d&#65533;&#65533;C&#1383;&#65533;;&#65533;c&#65533;&#65533;&#65533;&#65533;v&#65533;&#65533;&#65533;#&#65533;&#65533;$#&#65533;&#65533;s?<&#65533;*&#65533;&#65533;&#65533;&#65533;&#65533;!WL879.&#65533;(&#65533;D&&#65533;$T FT9&#1344;&#65533;&#65533;&#65533;&#65533;oaI&#65533;G
y&#65533;&#65533;uf&#65533;&#65533;;21X&#65533;$&#65533;Q&#65533;&#65533;&#65533;t&#321;_&#65533;H&#65533;T;|&#65533;&#65533;RBC]ntn&#65533;&#65533;l&#65533;Fo-h B[&#65533;T&#65533;&#65533;.&#65533;&#65533;W7&#65533;&#65533;8&#65533;&#65533;&#65533;&#65533;KkepT&#65533;x&#1781;&#65533;7e&#65533;<E6L&#65533;&#65533;&#65533;&#65533;]t&#65533;&#65533;ppd&#65533;dX&#65533;&#65533;&#65533;&#65533;&#65533;e&#65533;K&#65533;GX&#65533;&#65533;&#65533;#o&#65533;&#65533;S&#65533;&#65533;,e&#65533;*&#65533;=&#65533;t"~&#65533;L&#65533;7&#65533;&#65533;&#65533;Cz&#65533;6&#65533;&#65533;&#65533;'K&#65533;&#65533;&#65533;&#65533;&#65533;hB&#65533;H&#65533;	&#65533;&#65533;&#65533;&#65533;&#65533;&#65533;A&#65533;&#65533;&#65533;ddn&#65533;&#65533;&#29201;x&#65533;&#65533;&#65533;g&#65533;C&#65533;&#65533;&#65533;M&#65533;&#65533;$R&#65533;*&#1767;&#65533;h5&#65533;&#65533;O&#65533;&#65533;{&#65533;&#65533;z-&#65533;&#65533;&#65533;h&#65533;W$<&#65533;(P&#65533;&#65533;,&#65533;&#65533;U&#65533;&#65533;'C4~&#65533;&#65533;w&#65533;&#1048;&#65533;&#65533;d&#65533;&#65533;x&#65533;GOh&#65533;&&#65533;PJfp&#65533;&#65533;@&#65533;&#65533;&#65533;&#65533;&#65533;V&#65533;&#65533;&#65533;e&#65533;&#65533;=XL&#65533;&#65533;a'n&#65533;a&#65533;rJE&#65533;B3@eP1uJ3uP &#65533;> H&#65533;&#65533;G&#65533;x&#65533;%pz&#65533;&#65533;&#65533;&#65533;&#65533;Bh&#65533;Q&#65533;f&#65533;&#65533;&#65533;n&#65533;V&#65533;d&#65533;&#65533;v&#65533;A{!&#65533;#5FqRa&#262;$&#65533;&#65533;T&#65533;&#65533;&#65533;`&#65533;q- )h&#65533;u&#65533;&#65533;&#65533;&#65533;h&#65533;&#65533;&#65533;8S&#65533;<h&#65533;`'I7&#65533;2M&#65533;n&#65533;&&#65533;S+&#65533;8&#65533;K`&#65533;d&#65533;wj&#65533; &#65533;&#6662;uG&#65533;&#65533;&#65533;&#65533;&#65533;G&#65533;u	5&#65533;&#65533;kR	&#65533;dI&#65533;&#65533;x&#65533;&#65533;&#65533;&#65533;ULD&#65533;zF&#65533;J@xia#&#65533;&#65533;&#65533;BTE&#65533;h&#65533;&#65533;&#65533;a&#65533;LQ&#534;ke&#65533;I^&#65533;F]Vd&#65533;	&#65533;&#65533;Y&#65533;&#65533;7&#65533;J&#65533;dP&#65533;]&#65533;&#65533;B&#65533;f4&#65533;&#65533;&#65533;_&#65533;$ZL&#65533;+&#65533;&#65533;&#65533;&#65533;X&#65533;Y&#386;Z0&#65533;G&#65533;&#65533;z_&l&#65533;U\Nw%&#65533;)f|9D&#65533;&#65533;Gy)&#65533;r,McJ&#65533;L&#65533;(^f&#65533;Sy&#65533;&#65533;&#65533;&#65533;&#65533;&#65533;&#65533;=&#65533;(&#65533;&#65533;&#65533;xh&#65533;&#65533;&#65533;V9&#65533;&#65533;&#65533;Pl&#65533;d&#65533;&#65533;(&#65533;@&#65533;&F	*y4?i&#65533;&#65533;;&#65533;&#65533;&#65533;&#65533;&#65533;P&#65533;&#65533;V_&#65533;&#65533;P&#65533;G6^&#65533;&#65533;g&#65533;p&#65533;~&#65533;~&#65533;&#326;&#65533;&#65533;w&#65533;&#65533;%&#399;X&#65533;H&#65533;WH&#65533;&#65533;&#65533;	#.S]&#65533;3&#65533;/!c&#65533;&#65533;?&#931;bC&#65533;&#65533;&#38302;&#65533;YM&#65533;&#65533;#&#65533;Q<&#65533;h&#65533;&#65533;|4aA*L&#65533;&#65533;	g&#65533;&#65533;p&#65533;8&#669;&#65533;Wq&#65533;)&#65533;.&#65533;t6&#65533;&#65533;&#65533;&#65533;&#65533;&#65533;e&#65533;&#65533;<&#65533;&#65533;&#65533;kqg&#65533;&#65533;Wq&#65533;U|&#65533;W!&#65533;{vXi&#65533;V&#65533;&#65533;ff=d+G(&#65533;&#65533;i,c&#65533;5+z]&#65533;&#1289;Nzd&#937;kn&#65533;&#65533;&#65533;f^&#65533;vVj&#65533;k&#65533;&#65533;&#65533; &#65533;pjx&#65533;&#65533;&#65533;p&#65533;&#65533;q&#65533;&#1700;O
Q"&#65533;&#65533;T&#65533;g&#65533;AZ&#65533;&#65533;&#65533;J&#65533;!&#65533;&#65533;}&#65533;&#65533;$&#65533;Vy&#65533;+V&#65533;&#65533;&#65533;&#65533;O&#65533;v&#65533;4&#65533;&#65533;&#1561;*{Min&>&#65533;4&#65533;O')&#65533;&#65533;&]Z&#65533;3&#65533;46z&#65533;s&#65533;&#65533;&#65533;y
&#65533;
&#65533;{"&#65533;l&#65533;&#65533;&#65533;&#65533;&#65533;0&#65533;&#65533;:&#65533;&#65533;&#1564;&#1488;&#698;&#65533;&#65533;Uit&#65533;&#65533;Y&#65533;&#65533;&#65533;Uy&#65533;&#65533;&#65533;&#65533;&#65533;wd&#65533;&#65533;&#65533;&#65533;)GrA&#65533;*&#65533;&#65533;9&#65533;&#65533;6S5N&#65533;&#65533;Q&#65533;&<&#65533;&#65533;5Gq1&#65533;&#65533;&#65533;&#65533;z&#65533;&#65533;&#65533;&#65533;u&#1507;&#65533;Y&#65533;&#65533;&#65533;&#65533;&#65533;9&#65533;&#65533;y&#65533;&#65533;&#65533;&#65533;h&#65533; &#65533;K&#682;&#65533;j&#65533;&#65533;(o&#577;(&#65533;&#65533;&#65533;SIl&#65533;&#65533;&#65533;m4rJ&#65533;&#65533;&#65533;aJa&#65533;2"Z&#65533;7&#65533;rp&#65533;Ko'w&#65533;]o&#65533;&#65533;o&#65533;%e&#65533;wVhjHj&#65533;&#65533;X&#65533;&#65533;:&#65533;e&#65533;q&#65533;*&#65533;&#785;B&#65533;b.&#65533;&#65533;&#65533;&#65533;&#65533;&#65533;^&#65533;&#65533;d&#547;g&#65533;&#65533;Ux&#65533;&#65533;d	&#65533;&#65533;\+&#65533;&#65533;GR&#65533;&#65533;v
R&#65533;&#65533;&#65533;&#65533;&#65533;&#65533;h&#65533;4&#65533;H'&#65533;i&#65533;Kk&#593;&#65533;I&#65533;rk&#65533;&#65533;&#65533;wbI&#65533;&#65533;'&#65533;S&#65533;T&#65533;&#65533;x&#1756;DkQ]L&#65533;&#65533;(wH!&#65533;&#65533;z&#65533;GJR&#65533;&#65533;9UA;#&#65533;h&#65533;&#581;&#65533;&#281;d&#65533;&#65533;&#65533;Hg&#65533;&#65533;&#65533;5&#65533;&#65533;0&#65533;I}&#65533;&#65533;32&#65533;&#65533;(&#65533;R&#65533;&#65533;&#65533;&#65533;&#65533;7J&#65533;gi~J&#65533;&#65533;&#65533;W&#65533;&#65533;	&#65533;&#65533;{&#474;&#65533;
RA&#65533;:ShR&#65533;iq~&#65533;&#65533;]&#65533;&#65533;qX&#65533;&#65533;&#65533;WV&#65533;H&#65533;p&#65533;&#65533;&#65533;sD&#65533;]s&#65533;1&#65533;-,&#65533;R&#65533;#&#65533;&#65533;G&#65533;a/&#1146;&#65533;&#607;&#65533;D&#65533;&#65533;&#65533;&#65533;&#33308;&#65533;&#65533;&#65533;&#65533;EG&#1307;Q/?&#65533;&#65533;z&#65533;*&#65533;c&#65533;&#65533;<8&#65533;&#65533;x&#65533;XaH&#65533;9&#65533;;I!&#65533;{&#65533;&#1377;&#65533;&#65533;&#65533;&#65533;&#65533;&#65533;4&#65533;)&#65533;&#65533;{h&#65533;ZW&#65533;&#65533;&#65533;&#487;&#22052;?&#65533;&#65533;&#65533;(&#65533;&#65533;	&#65533;&#32284;&#65533;`;J&#65533;&#65533;[&#65533; &#65533;B&#65533;&#65533;&#65533;I&#65533;&#65533;&&#65533;&#65533;&#65533;&#65533;&#65533;g&#65533;&#65533;|&#65533;]V&#65533;d&#65533;&#65533;eX&#65533;i5w	[jYi^n&#65533;&#65533;^;&#65533;;&#65533;'!&&#65533;$&#65533;S&#65533;I/`2&#65533;&#65533;5&#65533;&#65533;,-&#65533;z&#65533;p&#65533;&#693;/&#65533;kz&#65533;Vn&#65533;&#65533;U+&#65533;&#65533;x&#65533;};&#65533;<&#65533;h&#65533;qL&#65533;S	&#65533;V&#65533;&#65533;&#65533;w&#65533;w,&#65533;B&#65533;&#65533;&#1821;&#65533;&#65533;&#65533;P&#65533;kw
&#65533;&#65533;&#65533;&#65533;&#65533;&#65533;&#65533;h1&#65533;&&#65533;QF&#1461;-&#65533;g^|6'&#65533;)e&#65533;D&#65533;&#65533;`&#1729;&#65533;&#65533;{&#65533;&#65533;!B1&#65533;m~v&#65533;&#65533;&#65533;&#65533;&#65533;
1&#65533;20&#65533;Q585l&#65533;_&#65533;P&#65533;xx&#65533;&#65533;&#65533;&#1386;&#65533;&#65533;@/&#65533;&#65533;&#65533;Z&#65533;&#65533;&#65533;&#65533;*&#65533;&#65533;P&#65533;&#65533;@&#65533;&#65533;&#65533;&#65533;j&#65533;0&#65533;\&#65533;&#65533;hV&#762;&#65533;$&#65533;:O&#65533;(&#65533;`d&#65533;&#65533;&#44936;G&#65533;&#65533;&#540;&#763;j&#1051;&#65533;&#65533;&#65533;xH9~1&#65533;&#65533;%&#65533;&#65533;:<9<&#65533;}I&#65533;,&#65533;&#65533;&#65533;&#65533;k&#65533;x&#65533;k&#65533;i&#65533;g&#65533;&#65533;&#65533;&#65533;H&#65533;7&#65533;&#1084;K&#65533;&#65533;X&#65533;=&#65533;&#65533;[&#65533;&#65533;&#65533;&#65533;&#65533;&#65533;&#65533;&#65533;&#65533;&#65533;&#65533;&#65533;&#587;&#65533;&#65533;k&#65533;&#65533;
&#65533; \&#65533;
K&#65533;&#65533;&#65533;m&#65533;&#65533;&#65533;&#65533;&#65533;z&#65533;&#65533;&#65533;&#65533;s&#65533;y&#65533;&#65533;TH&#65533;&#65533;J&#65533;&#65533;&#65533;&#1649;q&#65533;&#65533;#R&#65533;&#65533;9&#65533;;	fI&+ag7&#65533;%2&#65533;a&#65533;&#65533;5
&#65533;!l&#65533;&#65533;&#65533;&#65533;&#65533;0&#1405;<&#65533;&#65533;@&#65533;S]Um&#829;&#65533;&#65533;&#65533;,&#65533;`-&#65533;&#65533; &#65533;p&#1405;,&#65533;&#65533;&#754;&#739;f&#65533;K&#65533;T&#65533;&=&#65533;s#)&#65533;A[&#65533;&#65533;'&#65533;a8&#65533;V)&#521;W&#65533;x&#65533;&#65533;K&#65533;&#65533;~VakNpF&#65533;&#65533;&#65533;&#65533;?&#65533;&#65533;/$zN&#65533;L&#65533;&#65533;V:&#65533;&#65533;&#65533;[6&#65533;Y&#65533;&#1376;&#1698;&#65533;&#65533;C&#65533;&#65533;y&#65533;&#65533;~&#65533;&#65533;e	&#65533;WY&#65533;he&#65533;O&#1695;v&#1673;&#65533;7r&#65533;$r&#65533;z&#65533;&#65533;C&#65533;&#65533;uWpn&#65533;WZ&#65533;&#65533;&#65533;&#65533;&#65533;&#65533;&#65533;$&#65533;&#65533;g&#65533;A&#65533;=&#65533;&#65533;\&#65533;`V&#65533;d}&#65533;&#65533;5&#65533;&#554;&#65533;&#65533;&#65533;&#65533;10&#65533;&#65533;0Q&#1948;&#65533;&#65533;&#65533;&#65533;p&#65533;Sm&#65533;&#65533;&#65533;&#65533;&#65533;&#65533;&#65533;&#65533;&#65533;&#65533;&#65533;M&#1116;&#65533;&#65533;,&#65533;j]&#65533;&#65533;]&#65533;&#65533;&#65533;g&#65533;j&#65533;Y&#1822;T(_u]&#65533;&#65533;Pv&#65533;&#65533;&#65533;&#65533;&#65533;&#65533;&#65533;&#65533;&#65533;&#65533;&#65533;9&#65533;@7&&#65533;&#65533;&#65533;&#65533;8h&#65533;h&#65533;&#65533;&#752;=&#65533;&#65533;&#65533;&#65533;&#65533;&#65533;&#65533;&#65533;&#65533;&&#65533;&#65533;&#65533;&#65533;&#2028;x&#65533;&#65533;p&#65533;w&#65533;&#65533;P&#65533;K&#65533;&#65533;&#65533;k&#1933;n&#65533;u&#65533;p"M&#65533;/J&#65533;&#65533;1&#1374;&#65533;&#1727;1&#65533;&#65533;/&#65533;&#65533;&#65533;&#65533;&#65533;n&#65533;&#65533;;&#65533;.&#65533;&#65533;#b w}Vcx&#65533;&#138;&#65533;:&#65533;&#65533;&#65533;&#65533;&#65533;.&#65533;&#65533;f&#65533;&#65533;a^&#65533;g&#65533;&#65533;i&#65533;&#1470;&#65533;&#1405;\&#65533;&#65533;m&#65533;&#65533; &#65533;n^&#65533;g&#65533;&#65533;*,&#65533;&#65533;g&#65533;&#65533;&#65533;6&#65533;](Gx&#1495;&#65533;T&#65533;W&#65533;&#65533;&#65533;&#65533;&#65533;&#65533;&#65533;&#65533;&#65533;j&#65533;he&#65533;&#65533;FGt+&#65533;u&#65533;^t&#65533;[&#65533;K&#1529;&#65533;^x&#1760;&#1929;ru&#65533;ZY&#65533;y'&#65533;&#65533;P&#65533;&#65533;#l&#65533;Z&#65533;:&#65533;&#43998;&#65533;;&#65533;&#65533;&#65533;&#65533;m&#65533;&#65533;o&#65533;&#65533;&#11063;&#65533;8&#65533;k&#65533;&#65533;&#65533;&#65533;&#65533;&#65533;j&#65533;C&#65533;&#1521;=&#65533;lu&#65533;j&#65533;Fl&#65533;&#65533;n&#65533;&#65533;q&#65533;&#65533;&#65533;&#65533;&#65533;m*g&M59!AvA &#65533;&#65533;U&#65533;W&#65533;&#65533;&#65533;]y&#65533;&#953;\8&#65533;D
}&#65533;&#65533;)g[@.&#65533;10M&#65533;&#65533;&#65533;&#65533;&#65533;A&#65533;&#829;l&#65533;&#65533;]&#65533;v~&#65533;j&#65533;_&#65533;&#65533;&#65533;&#65533;&#65533;&#65533;&#65533;&#65533;r&#65533;&#65533;uN&#65533;aN&#65533;&#65533;&#65533;&#65533;&#65533;:9&#65533;+&#65533;&#65533;k~o&#65533;&#65533;juwM&#65533;&#65533;p&#65533;d"H&#65533;&#65533;&#65533;+&#65533;&#65533;2&#65533;)&#65533;&#65533;!&#65533;}&#65533;:&#65533;&#65533;}&#65533;n&#65533;(&#65533;<&#65533;&#65533;&#65533;&#65533;&#65533;m&#65533;B&#65533;&#65533;D&#65533;&#65533;m&#65533;@_&#65533;&#65533;Z&#65533;(&#1982;&#65533;-&#1964;&#65533;&#65533;&#65533;&#65533;&#65533;&#65533;&#65533;&#65533;J'&#65533;&#65533;&#65533;g&#65533;3G&#65533;&#65533;^*&#65533;G&#65533;&#65533;&#65533;&#65533;&#65533;&#65533;&#65533;*&#65533;&#65533;&#65533;&#65533;4T&#65533;&#65533;L-r&#65533;pz&#65533;&#65533;[&#65533;&#65533; O&#65533;&#748;&#65533;an&#65533;vn&#65533;z_&#65533;s&#65533;&#65533;q&#65533;&#65533;rN&#65533;&#1456;^&#65533;v&#65533;K&#65533;48&#65533;
&#65533;&#65533;u!&#65533;&#65533;&#65533;B&#65533;&#65533;&#65533;&#65533;k(}&#65533;\&#65533;WNK{&#65533;&#57438;jr&#65533;({&#65533;&#65533;&#356;&#65533;&#65533;&#65533;&#65533;?:W&#65533;?&#65533;iL&#65533;&#65533;:&#65533;&#65533;&#65533;&#65533;m&#861;9&#65533;&#185;?&#65533;>&#65533;&#65533;Q]&#65533;U9&#65533;&#65533;n&#1056;&#65533;&#65533;Bk&#65533;&#65533;&#65533;&#65533;?&#65533;?&#65533;&#65533;&#65533;j&#65533;B[&#65533;&#665;&#65533;C\&#65533;U&#65533;&#65533;Qo&#65533;&#65533;n~Y&#65533;&&#65533;&#65533;&#65533;g$gx6&#65533;\o&#65533;&#65533;&#65533;/&#65533;&#65533;&#26534;_O&#65533;&#65533;M<&#65533;?&#8055;|lt;&#65533;g&#65533;j/*&#65533;m&#65533;&#65533;~&#65533; &#65533;&#65533;&#65533;u&#65533;CwN&#65533;Bs&#65533;&#401;k&#65533;&#65533;9q&#333;+7&#1122;8r&#65533;m&#65533;&#65533;7p MZ&#65533;h&#65533;&#65533;&#65533;s&#65533;&#1321;[&#65533;N&#65533;;x&#65533;&#1981;&#65533;'O&#1980;z=&#65533;&#65533;T&#65533;P&#65533;E&#65533;&#65533;&#65533;S&#65533;&#1183;&#65533;&#65533;&#1915;GO*&#65533;y&#65533;&#65533;&#809;S&#65533;Mx&#65533;l&#395;w3&#65533;V&#65533;\&#65533;&#65533;$&#65533;U&#44852;m&#65533;&#1195;&#65533;v&#65533;U&#65533;tw&#1443;wWn\yp&#65533;&#917;z7&#65533;[&#133;&#65533;zu&#65533;UlX&#65533;&#65533;?&#65533;Y`&#65533;u&#65533;&#65533;&#65533;y`A&#65533;.;&#65533;d&#65533;!Kt&#65533;&#65533;%\X:]&#65533;s+I&#65533;D&#65533;&#65533;3&#65533;:&#65533;/m&#1990;={&#65533;&#65533;&#65533;U&#65533;f&#65533;&#65533;uk&#65533;
M_&#65533;:&#65533;&#708;&#65533;[&#65533;&#65533;&#65533;&&#65533;&#65533;d&#1518;&#65533;&#65533;-C&#65533;j6&#65533;]&#65533;K&#863;Go>oy&#65533;l&#65533;&#65533;u&#65533;&#65533;0&#1520;8&#65533;],&#65533;&#65533;~&#65533;b&#65533;/&#65533;&#65533;&#65533;k&#65533;&#65533;&#65533;&#65533;+&#65533;&#65533;&#65533;*&#65533;&#65533;yBp/&#65533;&#65533;&#65533;&#65533;&#65533;&#65533;(7&#65533;C?1DG$&#65533;DA&#65533;&#65533;B&#65533;&#65533;b?w&#65533;#huL3&#65533;&#65533;:&#65533;&#1123;&#65533;6&#65533;G}<I&#65533;&#65533;&#65533;&#65533;p&#65533;!&#65533;&#65533;$&#65533;,&#65533;!r b(&#65533;s&#1161;I&&#65533;p&#65533;&#65533;*-<&#65533;&#65533;{&#65533;R&#65533;/-&#1246;&#65533;b1K&#65533;&#65533;&#65533;&#65533;&#65533;&#65533;2,6&#65533;$&#746;&#65533;&#1979;&#65533;&#65533;5&#65533;&#65533;&#1021;&#65533;&#65533;&#65533;s&#65533;@&#65533;&#65533;OC&#65533;&#65533;&#65533;&#65520;r&#65533;&#989;&#65533;fz&#65533;&#65533;d&#65533;&#65533;&#65533;&#65533;,&#65533;R&#65533;+&#65533;t&#65533;&#65533;cgFQ&#65533;-4&#65533;X&#65533;&#65533;&#65533;&#65533;TBJ&#65533;z&#65533;&#65533;T&#65533;f&#65533;u&#65533;XoU&#65533;U&#65533;z&#65533;!&#65533;&#65533;$&#65533;&#65533;rT&#65533;1&#65533;q~&#65533;&#65533;srtM8g&#65533;m&#65533;&#65533;YmsI&#65533;j&#65533;3&#65533;;&#65533;@&#65533;.&#1243;"&#65533;&#65533;&#878;
].&#65533;&#65533;&#65533;&#65533;&#1833;d&#65533;>&#65533;j&#65533;;&#65533;&#65533;jQ6&#65533;}3_}&#65533;&#65533;
_&#65533;&#65533;&#65533;&#65533;:&#65533;&#65533;^x&#65533;2x.r	&#883;aC&#65533;&#65533;3au&#65533;L&#65533;./&#65533;8c&#65533;7&#65533;c&#65533;L&#65533;&#824;&#65533;bl &#65533;D}	:s:j&#65533;I&#65533;*2&#65533;&#65533;<&#65533;Hp&#65533;T&#65533;f&s&#65533;&#65533;&#65533;rr&#65533;&#65533;&#696;&#65533;4&#65533;&#65533;&#65533;"&#65533;<jL&#65533;&#65533;4&#65533;)2&#65533;&#868;Zd&#65533;&#65533;&#65533;&#65533;&#1946;
5&#65533;kx&#65533;<xd&#65533;&#65533;fql=&#65533;&#65533;&#65533;	%&#65533;&#65533;85&#742;&#65533;"u&#65533;&#65533;&#65533;<&#65533;&#1138;J&#65533;&#65533;&#65533;&#65533;n;&#65533;;&#65533;N&#717;&#65533;&#65533;&&#65533;&#1655;'&#65533;[&#65533;&#65533;V7<r&#65533;$&#65533;&#65533;5&#65533;\myf&#65533;&#65533;G&#65533;&#65533;H&#65533;8&#65533;2&#65533;&#65533;&#65533;&#65533;&#65533;hq-mF&#65533;OKg:l&#65533;&#65533;&#65533;w1 &#65533;&#1647;>&#65533;u&#65533;&#65533;&#65533;&#65533;W'&#65533;p&#65533;/&#65533;&#65533;&#65533;&#65533;&#65533;~&#65533;&#65533;yz&#65533;rKa5&#65533;)0&#65533;M&#1328;&#65533; &#65533;0d&#65533;&#65533;'&#65533;|&#65533;&#65533;qi&#65533;&#65533;&#65533;*&#65533;`&#65533;&#65533;Un&#65533;&#65533;by&#65533;#^C&#65533;H&#65533;n&#65533;&#529;&#65533;^$t&#65533;mLS&#65533;&#65533;a&#65533;+&#65533;&#65533;I&#1400;&#65533;4&#65533;)&#65533;iS&#65533;4&#65533;%&#65533;&#65533;&#65533;&#65533;.v&#1170;&#566;&#65533;&#65533;u&#65533;&#65533;.S9P	S&#65533;&#65533;&a!&#65533;H8&#65533;&#65533;y-&#65533;lK&#65533;&#65533;%'&#65533;&#65533;&5&#65533;&#65533;d&#65533;f%"f&#65533;1&#65533;&#65533;&#65533;&#65533;&#65533;&#65533;7&#65533;d&#65533;;&#65533;U&#65533;N&#65533;&#65533;!&#65533;T&#65533;&#65533;&#65533;&#5907;ES&#65533;lq-&#65533;Q&#65533;B&#65533;?/J&#65533;e&#65533;&#65533;&#65533;&#65533;~&#65533;91&#65533;D5
&#65533;&#65533;8&#65533;&#65533;]kv&#65533;&#65533;V1&#65533;;&#65533;*P)$	&#65533;#&#65533;r&#65533;pMtb&#65533;&#65533;&#65533;=&#65533;&#65533;N&#963;$&#65533;&#65533;&#65533;H&#44645;`xjK&#65533;0&#65533;=&#65533;&#65533;k`2&#65533;P&#65533;&#65533;7JR&#65533;&#1172;&#65533;KJ^&#65533;f2&#65533;Y&#65533;u
&#65533;&#65533;&#65533;&#65533;&#65533;0&#65533;&#65533;"&#65533;H ($&#65533;l&#65533;"i&#65533;&#65533;D&#65533;&#65533;&#65533;89&#65533;T&#564;&#65533;
2&#1241;&#65533;t&R&#65533;'A&#65533;=&#65533;&#65533;jJ[z&#65533;&#65533;&#65533;&#65533;A&#65533;&#65533;&#65533;&#65533;&#65533;&#65533;t&#65533;+&#65533;D&#65533;&#65533;&#65533;&#65533;&#65533;&#65533;&#65533;_A&#65533;Te&#65533;9Oz&#25438;&#65533;&#65533;&#65533;v&#65533;t&#65533;8&#65533;&#65533;8&#65533;&#65533;g@u5&#65533;f&#65533;&#65533;&#65533; hA&#65533;&#65533;g&#65533;8&#65533;&#65533;e#&#65533;&#65533;&#65533;M&#65533;X&#65533;4&#65533;&#65533;&#65533;:3Jq9&#65533;M&#65533;&#65533;&#65533;:&#65533;v&#65533;y&#65533;&#65533;&#65533;}&#65533;&#65533;Q5&#539;&#65533;Lp&#65533;&#65533;&#65533;&#65533;&#65533;&#730;&#65533;G&#65533;~&#65533;z&#65533;&#783;}&#65533;7&#65533;&#65533;UrNCm&#65533;ar"(D&#65533;g&#65533;&#65533;&#65533;Q&#65533;&#65533;R&#65533;&#65533;X:&#65533;&#65533;&#65533;3&#65533;Sv&#1387;_&#65533;&#65533;&#65533;&#65533;V&#65533;&#1183;&#65533;&#65533;&#65533;&#65533;&#65533;&#65533;9[&#65533;L6&#65533;Y&#65533;&#65533;&#65533;$&#65533;&#65533;.&#65533;&#65533;&#65533;&#65533;&#65533;dR&#65533;B&#65533;&#65533;I&#65533;&#65533;&#65533;&#65533;&#65533;&#65533;C]h&#65533;f&#65533;&#65533;UE&#65533;(&#65533;&#65533;6%&#65533;&#65533;&#65533;&#65533;:W&#65533;g&#65533;&#65533;E+&#1267;W&#65533;)I&#65533;(~zE&#65533;^&#65533;H&#65533;l&#65533;vh2:k&#65533;&#406;&#65533;d"k&#65533;&#65533;&#646;&#65533;&#65533;&#65533;&#65533;&#65533;&#65533;+K	&#65533;x&#65533;&#65533;&#65533;&#65533;&#65533;W+3.F~5&#65533;&#65533;}&#953;0&#65533;&#65533;q&#65533;@$Pf&#65533;&#65533;&#65533;EN&#65533;&#65533;&#65533;*V&#65533;&#65533;&#65533;IM3?&#65533;a+p&#65533;E-&#65533;&#65533;Dv%l&#44193;&#65533;&#65533;3_&#65533;&#65533;&#65533;?U$&#65533;&#309;&#65533;&#65533;&#65533;&#65533;&#65533;&#65533;I&#65533;&#1074;&#65533;D&#65533;xX0<&#65533;"=w.&#65533;>&#2010;&#65533;~&#1396;&#65533;&#65533;&#65533;&#65533;&#65533;&#65533;&#65533;&#65533;4&#65533;&#65533;&#65533;v&#65533;	&#65533;o&#65533;&#1880;i4&#65533; &#65533;&#65533;&#65533;j$_&#65533;Yw}J&#65533;&#65533;c&#65533;&#65533;B&#65533;&#65533;&#19489;f%&#65533;&#65533;&#65533;&#65533;S4&#65533;&#65533;&#65533;Y&#65533;F&#65533;&#65533;&#26002;LMA6M&#65533;/&#65533;&#65533;&#65533;&#65533;wV&#65533;&#65533;&#1507;"&#65533;ma&#501;*&#65533;]&#65533;&#65533;JU	&#1483;&#65533;C&#65533;%&#65533;]5&#65533;2&#65533;}[Gl&#65533;p%#>R/&#65533;&#65533;&#65533;&#65533;&#65533;"&#65533;&#65533;&#65533;[[&#597;j9tl&#65533;x];07&#65533;&#65533;&#65533;sT$s&#65533;&#65533;&#1289;&#65533;&#65533;2&#65533;A&#65533;&#65533;&#65533;&#65533;&#65533;&#65533;}&#65533;5&#65533;&#65533;&#65533;,hO&#65533;&#65533;&#65533;&#65533;&#65533;&#65533;)_A&#65533;]d>M&#941;V0&#247;&#65533;u&#65533;K&#318;&#905;&#65533;&#65533;&#65533;hr&#65533;&#65533;r&#65533;&#65533;;&#65533;.E&#65533;T@^&#65533;D&#65533;u&#65533;h&#65533;;Q&#65533;&#65533;p&#65533;5&#65533;&#65533;&#1461;&#65533;&#65533;&#65533;&#65533;w&#65533;!&#65533;W	&#1690;c&#1076;&#65533;2&#65533;&#65533;fF&#65533;a&#65533;w&#65533;gxSrN:&#65533;&#65533;&#65533;&#65533;"&#65533;&Mig&#65533;&#65533;&#65533;g&#65533;&#65533;&#65533;&#65533;;&#65533;&#65533;&#65533;@{&#65533;&#65533;&#65533;&#65533;&#65533;5/&#1838;&#65533;DvGMB&#65533;&#65533;&#65533;${I\&#65533;{@4v4%&#65533;b&#65533;X&#65533;h&#924;t&#65533;&#65533;kt&#65533;&#65533;;&#65533;A&#65533;z&#65533;\O`5&#65533;&#65533;>2&#65533;l&#65533;&#65533;z&#65533;&#65533;;&#65533;9&#65533;&#65533;&#1001;&#65533;&#65533;&#65533;-2&#65533;z&#65533;&#65533;&#1381;0V&#65533;O&#65533;z&#65533;&#65533;&#65533;4&#65533;&#65533;&#65533;&#65533;&#65533;&#65533;&#65533;>&#1699;5j&#65533;&#65533;&#65533;.&#65533;wVW&#65533;&#65533;&#65533;U)&#65533;&#65533;C&#65533;&#65533;&#65533;k_/J&#65533;#e&#65533;&#65533;&#65533;&#65533;&#65533;&#65533;I&#65533;T&#7154;&#65533;CD
&#65533;020	&#65533;&#65533;&#65533;)&#65533;+M/&#65533;&#65533;\&#65533;&#65533;&#6532;&#65533;&#65533;O}JpM&#65533;VJ]&#65533;&#65533;&#807;T&#65533;G&#65533;n&#65533;x?c&#65533;&#65533;d&#65533;&#65533;G&#65533;&#65533;&#65533;&#65533;&#1664;&#627;D&#65533;&#65533;l&#65533;&#65533;I&#65533;&#65533;&#65533;X&#65533;$&#65533;]&#864;&#65533;bU[j&#65533;&#65533;&#19493;Qye&#65533;y&#65533;D&#65533;s\&#65533;LlLU9y-&#65533;&#65533;O&#65533;`x0MrR&#65533;&#65533;&#65533;Q&#65533;&#925;&#724;>&#65533;r'L&#65533;&#65533;&#65533;&#65533;CJ_yg:&#65533;&#65533;-u&#65533;&#65533;&#65533;"\J&#65533;lK&#65533;s&#65533;"e&#65533;&#65533;&#65533;(d&#65533;&#905;:k&#65533;/Z&#1600;&#65533;&#273;&#65533;8&#65533;&#65533;&#65533;&#65533;
&#65533;Z&#65533;&#65533;l&#65533;&#65533;pC&#65533;&#65533;&#65533;&#65533;&#65533;3&#65533;qy|&#65533;&#65533;mB&#65533;8&#65533;&#65533;q&#65533;&#65533;&#65533;&#65533;d%}z-k&#65533;&#65533;&#65533;#&#65533;&#65533;&#65533;(/&#1585;&#65533;8)&#65533;&#65533;I&#65533;&#65533;"1&#65533;i:&#65533;&#65533;A..q&#65533;o&#65533;o&#65533;&#65533;p&#65533;&#65533;&#65533;&#65533;\&#65533;&#65533;!y+?&#65533;+g&#65533;,t6>c1q0=#\B&#65533;#.&#65533;&#65533;&#65533;8&#65533;&#65533;B&#65533;&#589;|&#65533;9 &#65533;&#65533;j&#65533;<+&#65533;L&#1705;&#65533;IA&#65533;x&#65533;?&#65533;D&#65533; &#65533;&#65533;X&#65533;&#65533;JD&#65533;&#65533;&#65533;;K&#65533;&#65533;J&#65533;&#65533;&#65533;&#65533;&#65533;	&#208;&#65533;&#65533;;&#65533;&#65533;&#65533;M&#65533;*y!&#65533;&#65533;x&#65533;'&#65533;)&#65533;Y&#65533;&#65533;`&#65533;J&#65533;y&#65533;&#65533;&#65533;^A&#65533;&#65533;q8&#65533;&#65533;,&#65533;&#65533;&#65533;&#65533;&#65533;&#274322;&#141;&#65533;c&#65533;+&#65533;&#65533; &#65533;p&#65533;	&#65533;Afz&#65533;&#65533;R,L&#65533;&#65533;PR&#65533;&#65533;{&#65533;&#65533;&#65533;.&#65533;&#65533;&#194;K>&#65533;&#65533;&#65533;>9+&#65533;a&#65533;1	&#65533;96&#65533; o&#1049;"&#65533;B&#65533;K&#65533;o&#65533;jpfXg&#65533;&#65533;m&#65533;&#65533;&#65533;&#65533;%\b&#65533;K&#65533;>##&#1625;&#65533;&#65533;.\&#65533;&#65533;	&#65533;&#65533;=&#65533;aR&#65533;Ej+&#65533;D&#65533;H&#65533;q$9(&#65533;&#402;&#65533;&#525;T&#65533;&#65533;a9&#65533;&#65533;&#65533;4&#65533;&#51079;1'&#65533;$&#65533;Fz&#65533;O&#65533;&#65533;&#65533;"&#65533;&#65533;&#65533;&#65533;&#43211;<N&#65533;&#606;%v3&#65533;&#65533;F&#65533;r&#65533;&#65533;&#65533;&#65533;	&#65533;yea*&#65533;-&#65533;&#65533;&#961;&#65533;9s&#65533;:&#65533;&#65533;&#65533;&#65533;&#65533;2&#200;`&#65533;&#65533;&#65533;k&#14469;&#65533;F:&#65533;=&#65533; z@F&#65533;Dw&#65533;&#65533;I&#65533;&#368;F&#65533;Q&#65533;ES&#65533;1&#65533;A&#65533; &#498;&#65533;Ca&#65533;&#65533;"#&#65533;34&#65533;&#65533;o&#1542;l&#65533;&#65533;&#65533;&#65533;m&#65533;l&#65533;&#65533;&#65533;n&#65533;l&#65533;e [&#65533;&#65533;Y&#65533;^pp@6/M0&#65533;B&#65533;D?&#65533;3&#65533;+&#65533;c&#65533;J&#65533;A &#65533;&#65533;&#764;&#65533;&#65533;(&#65533;&#65533;&#1864;&#65533;&#65533;+&#65533;;|M;2&#65533;L9&#65533;&#65533;&#65533; Q&#65533;&#65533;&#65533;&#65533;4N&#65533;i&#65533;&#1343;B&#19040;j&#65533;I\&#65533;&#65533;&#1300;&#65533;&#65533;&#65533;&#65533;&#65533;@&#65533;&#65533;&#65533;&#65533;&#65533;&#65533;&#65533;&#65533;&#65533;&#65533;&#65533;&#65533;&#65533;v&#1678;&#65533;&#65533;&#65533;AO&#65533;&#65533;J&#65533;q8&#65533;0&#65533;&#65533;K&#65533;3&#65533;X2&#65533;&#65533;K+&#65533;&#65533;&#972;P&#65533;U&#65533;&#65533;&#65533;XJ&#65533;&#65533;)q&#65533;&#65533;K	&#65533;&#65533;N&#65533;<&#65533;:&#65533;&#65533;k*0&#65533;&#65533;F&#65533;QQ&#65533;&#65533;>&#65533;J&#65533;&#65533;L&#65533;&#65533;H&#65533;~&#41798;pE&#65533;&#65533;&#65533;&#65533;g&#65533;&#65533;o&#65533;k&#65533;gh&#65533;&#65533;dPg&#65533;&#65533;i&#65533;ud&#65533;ZX&#65533;Q&#65533;&#65533;J&#65533;Z&#65533;*&#65533;%&#65533;&#65533;8)&#65533;&#65533;&#65533;&#1947;.&#65533;&#65533;&#65533;&#65533;&#65533;SJ&#65533;&#65533;&#65533;&#1160;&#65533;&#65533;&#65533;&#65533;&#65533;+r:&#65533;",&#65533;H&#65533;0&#65533;&#65533;e/&#65533;y?&#65533;&#65533;SS;YS2$Jk&#65533;&#65533;&#65533;C8&#65533;&#65533;&#65533;&#65533;q	5&#65533;&#65533;&#65533;&#6360;&#65533;Ks&#65533;&#65533;X
<5&#65533;C=79&#65533;&#65533;&#65533;&#65533;&#65533;&#65533;&#65533;&#65533;y&#65533;&#65533;J_&#65533;3B&#65533;!\&#65533;&#65533;&#65533;&#65533;&#1643;&#1955;&#65533;&#16558;&#65533;U&#65533;*Cb&#65533;&#1324;T&#65533;&#65533;@&#65533;&#65533;DM&#65533;KL&#65533;&#65533;`&#65533;&#28431;_&#65533;&#65533;&#65533;&#65533;&#65533;&#65533;G&#65533;&#65533;d&#65533;&#65533;&#65533;5*&#65533;&#65533;&#65533;&#65533;%9&#65533;'&#65533;kpc &#65533;b(b&#65533;]&#517;\&#1029;^&#65533;a&#65533;l&#65533;&#65533;YX&#65533;R&#65533;C&#65533;5&#65533;a&#65533;&#65533;0&#65533;&#65533;ue&#65533;u-&#65533;u&#65533;8&#65533;&#65533;&#65533;+&#65533;*C&#65533;TU&#65533;V&#65533;&#65533;&#894;&#65533;&#65533;~u&#65533;&#65533;	K&#65533;&#65533;^X&#65533;#&#65533;	&#65533;s&#902;u&#65533;|c&#65533;&#65533;P0&#65533;v&#65533;X&#65533;&#591;&#65533;SX&#41740;&#65533;H&#65533;&#65533;P0&#65533;&#65533;v&#65533;&#65533;&#65533;DW5&#1619;&#65533;k&#65533;&#65533;&#65533;&#65533;&#65533;&#65533;&#65533;&#65533;&#65533;E&#65533;d&#65533;T&#65533;&#65533;S&#65533;&#65533;&#65533;&#65533;&#65533;&#65533;&#65533;[&#65533;8'&#888;]
&#65533;hK86[&#65533;&#65533;&#65533;UK&#65533;&#65533;	
&#997; &#65533;&#65533;&#65533;&#65533;j&#65533;0O&#65533;&#65533;2&#65533;-:&#65533;&#65533;&#65533;&#65533;&#65533;q4W$B>3&#1201;-&#65533;n&#1030;j`b&#65533;a ^&#65533;&#65533;Z&#65533;&#65533;Z&#65533;\&#65533;&#65533;Y&#65533;&#65533;Y`Q&#65533;Ah*X8 fP	&#65533;-&#65533;u	w%&#65533;&#65533;:G;&#65533;3"T&#65533;t&#65533;&#65533;,E&#65533;&#65533;Z&#65533;:*&#738;&#65533;R9S&#65533;Zk&#65533;&#65533;&#65533;&#65533;R&#677;&#65533;c&#65533;LS&#630;&#1151;&#65533;{X&#65533;	0&#65533;&#65533;)=&#65533;b&#65533;&#65533;&#65533;&#65533;&#65533;&#65533;=&#65533;|&#65533;&#65533;&#65533;+&#65533;&#680;&#65533;&#65533;%&#65533;&#65533;&#21540;&#1584;9&#1103;&#65533;&#65533;&#65533;{T&#65533;a&#65533;&#65533;T:#&#65533;&#65533;Wy&#65533;B&#65533;&#1864;{&#65533;&#65533;I=5RU&#65533;&#65533;&#65533;V5^J-&#65533;i&#65533;E&#65533;~S&#65533;&#65533;&#65533;W`&#65533;a&#65533;TJ5&#65533;/&#65533;&#65533;o`LjX&#65533;a&#65533;`&#65533;&#65533;[&#65533;&#65533;.`Z&#65533;WhV@SJ&#65533;&#65533;4&#65533;!&#65533;&#65533;) &#65533;[&#65533;spB&#65533;&#65533;&#65533;/&#65533;8&#65533;2&#65533;&#65533;_W&#65533;&#65533;&#65533;&#65533;;"X&#65533;&#65533;K&#65533;&#65533;&#65533;&#65533;M]}&#65533;F&#65533;J&#65533;&#65533;&#65533;S &#65533;@tXy&#65533;&#65533;&#65533;D&#65533;&#65533;&#65533;X &#65533;&#65533;H&#65533;&#1581;b&#65533;eA>&#65533;9	&#65533;N&#65533;+&#65533;&#65533;&#65533;)&#65533; &#65533;]!&#65533;N&#65533;I&#65533;
B&#65533;QH&#65533;&#65533;&#65533;1@&#65533;&#381;&#43179;&#65533;&#65533;2&#65533;&U&#65533;W&#65533;e{&#65533;&#65533;T&#162;&#65533;E&#65533;&#699;&#65533;&#65533;&#65533;&#65533;r&#1070;q*qi&#65533;,nY&#65533;S&#65533;+&#1402; U&#65533;&#65533;z&#65533;$w%[o&#518;hXc&#65533;^&#1029;&#65533;&#65533;&#65533;L&#65533;&#65533;WX&#65533;S(RMX:&#65533;&0&#65533; &#65533;"&#1026;Jh&#65533;&#65533;\G&#65533;pd&#65533;&#65533;&#1948;mcUd&#65533;TI&#65533;&#65533;dF&#65533;&#1687;&#65533;R&#65533;&#65533;&#65533;B&#65533;&#65533;&#65533;%&#65533;&#65533;&#65533;e&#65533;3&#1666;&#65533;&#65533;4=&#65533;&#1270;9$&#65533;&#65533;&#65533;u&#599;J?}&#65533;)&#65533;&#65533;&#65533;D&#65533;&#65533;,&#65533;2&#65533;&#65533;&#65533;&#65533;&#1258;t&#65533;?w#<w&#65533;&#65533;t&#65533;&#65533;3q|K:$&#65533;y&#65533;&#65533;Tr<	N&#65533;3v&#65533;&#65533;&#65533;&#65533;g&#65533;&#65533;&#65533;&#65533;&#65533;^&#65533;0&#65533;&#65533;&#65533;%_u&#65533;5&#65533;&#65533;U9&#65533;v&#65533;K&#528;g&#65533;&#65533;	&#1585;&#1104620;_&#65533;m&#65533;v&#65533;_p&#1542;h(_&#65533;&#65533;n&#65533;&#65533;6&#65533;NP&#65533;&#65533;N`7&#65533;&#65533;&#65533;&#65533;@&&#65533;&#65533;&#65533;[&#65533;!&#65533;h)&#65533;g&#65533;&#65533;&#65533;3&#65533;&#65533;jr&#65533;&#642;&#65533;&#65533;&#65533;&#65533;U&#65533;&#65533;:5|M&#65533;tj&#65533;X&#65533;>&#65533;+&#65533;&#65533;LR&#65533;&#65533;s&#65533;N&#65533;&#65533;X&#65533;&#65533;X&#65533;&#65533;&#65533;>&#65533;&#65533;&#926;&#618;&#65533;$&#65533;LD&#65533;>Y=&&#65533;&#65533;$6&#65533;H&#65533;&#65533;qL&#65533;&#65533;(&#65533;&#65533;dSc&#65533;ed&#65533;[&#65533;u&#65533;X&#65533;O&#65533;1S,9h&#65533;&#65533;j719<&#65533;5d&#65533;&#65533;YCf&#65533;&#65533;3&#65533;O&#65533;.Mv\G&#65533;6RHn_&#65533;[&#65533;YxVPT`mTHV&#65533;&#65533;R8Q&#65533;&#65533;<&#65533;&#65533;x(&#65533;'&#65533;&#65533;&#65533;8&#65533;kh&#65533;#&#65533;%l&#65533;4(&#65533;.Za&#65533;P&#65533;R-&#65533;e^f&#65533;&#65533;&#65533;&#65533;&#65533;P&#65533;&#65533;&#65533;&#65533;&#65533;&#65533;%&#441;q&#65533;JJ&#65533;7?&#65533;&#65533;2&#65533;z&#65533;H&#65533;NI&#65533;&#65533;N"M	T&#65533;&#65533;_&#65533;)c&#65533;&#65533;:!&#65533;&#1446;x&#65533;&#65533;&#65533;&#65533;T&#65533;&#65533;.&#65533;X5&#65533;&#65533;I&#65533;&#65533;&#65533;&#10956;&#65533;&#1907;&#65533;w&#65533;g&#65533;&#778;a&#65533;&#270;&#65533;c %L&#65533;&#65533;6&#65533;_&#65533;A&#65533;&#65533;_&#65533;@*&#65533;:be&#65533;}vp0&#65533;j@&#65533;\&#65533;&#65533;XX&#65533;U@R&#65533;&#65533;Q &#65533;.&#65533;R@N 1&#65533;&#65533;&#65533;X(p&#513;6HhP&#65533; 
&#65533;^"&#7284;M&#65533;&#65533;U&#65533;&#65533;
mT;&#65533;j&#65533;&#1140;&#65533;'&#65533;&#65533;A&#65533;&#65533;Me>:&#65533;&#65533;&#65533;fN&#65533;&#65533;p&#65533;&#65533;a&#65533;|&#65533;&#65533;&#65533;N$&#65533;&#65533;&#65533;&#65533;&#65533;|&#65533;&#1591;@&#941;&#65533;b&#65533;h
!^&#65533;&#65533;v&#65533;g&#65533;&#65533;6&#65533;&#65533;G&#65533;''&#65533;/&#65533;Y`&#65533;&#65533;&#2024;T2&#65533;&#65533;'&#65533;&#65533;'$	L/&#65533;%H&#65533;&#65533;=EN&#379;V&#65533;P&#65533;&#65533;I&#65533;A?72&#65533;&#65533;`&#65533;&#65533;&#65533;&#1689;&#65533;-&#65533;IEYu"&#65533;&#65533;J7&#65533;u&#262;f&#65533;[&#65533;VH&#65533;>P&#65533;N&#65533;O&#65533;N&#65533;&#65533;>&#65533;!&#65533;&#65533;(&#65533;#(&#65533;/h\&#65533;2D&#65533;N&#65533;&#65533;&#65533;&#65533;W9V `&f&#65533;R&#65533;&#65533;&#65533;&#65533;e&#65533;BOZ&#65533;n+j&#65533;r&#65533;&#65533;&#65533;wC&#65533;wR!]&#65533;8&#65533;&#65533;&#65533;&#65533;&#65533;%&#65533;&#65533;U&#65533;0&#65533;{&#65533;&#65533;#&#65533;a&#65533;<&#65533;;&#65533;&#65533;&#65533;&#65533;#&#65533;&#65533;f~&#65533;B%&#65533;8&#65533;v	&#65533;&#65533;&#65533;C&#65533;&#65533;_k&#234;!&#65533;h&#65533;p&#65533;Z&#65533;&#65533;&#65533;s&#65533;T&#65533;24&#65533;ur0&#65533;i)&#65533;&#65533;&#65533;&#65533;&#65533;=&#65533;J&#1120;c&#65533;=u&#65533;&#65533;TJ&#65533;&#65533;y&#954;&#65533;RB;&#65533;h$l&#65533;NMW&#65533;g&#65533;'&#65533;&#65533;c&#65533;\&#65533;&#65533;&#65533;q&#65533;O&#1028;J&#65533;J&#65533;M&#65533;&#65533;<&#65533;x&#65533;&#65533;@&#65533;)p&#65533;K&#65533;l&#65533;&#65533;v&#1829;M%&#65533;B&#65533;C&#65533;&#65533;&#1404;7+&#65533;&#65533;&#65533;K&#65533;f&#65533;S%&#65533;&#65533;&#65533;&#65533;(s&#65533;-D&#65533;&#65533;&#65533;&#65533;&#65533;l&#65533;&#65533;\5&#65533;0&#65533;w&#65533;u|&#65533;o&#65533;&#65533;&#65533;&#65533;&#65533;&#65533;&#65533;&#65533;I&#65533;'&#65533;&#65533;q7&#65533;%&#65533;&#65533;&#65533;*O{=w&#65533;L@6&#65533;GwLR&#65533;&#65533;&#65533;LWR&#65533;N&#65533;i&#65533;`&#65533;3P&#65533;&#65533;&#65533;&#65533;?7&#65533;b*=Mx5d&#65533;&#65533;&#65533;&#65533;.&#65533;&#65533;'$&#65533;n&#65533;J&mXHR&#65533;Q&#65533;zL&#65533;EHH&#65533;I&#65533;&#65533;/(&#65533;&#65533;&#65533; &#65533;&#65533;&#65533;&#65533;&#65533;&#65533;!P%&#65533;9&#65533;c&#65533;X&#65533;&#65533;&#65533;R&#65533;&#65533;&#65533;G&#65533;&&#65533;u&#1653;c'&#65533;t
&#65533;K&#65533;&#65533;9t&#65533;&#65533;h&#65533;9r&#65533;.&#65533;+&#65533;&#65533;&#65533;Gr!5&#65533;&#65533;Xn#&#468;*#*T&#65533;&#65533; ;&#65533;&#65533;&#1853;&#65533;g&#65533;f<y&#65533;&#65533;&#65533;Go&#65533;&#928;Bw&#1972;&#65533;n&#28387;c&#65533;<(0!&#65533;&#65533;:E&#65533;pA&#65533;Z&#65533;&#65533;&#65533;&#65533;&#65533;&#65533;N&#65533;`&#65533;&#65533;&#65533;'P&#65533;&#65533;|&#65533;d&#758;&#1848;r&#40293;'&#65533;&#65533;={&#65533;&#65533;&#65533;&#65533;&#65533;&#65533;/&#65533;&#65533;&#65533;&#65533;.l&#65533;0b&#65533;&#65533;&#65533;&#65533;K&#65533;&#65533;1&#65533;&#530;'S&#65533;l&#65533;2&#65533;&#65533;&#65533;&#65533;&#65533;&#65533;&#65533;n=z&#65533;&#65533;k&#65533;T&#65533;:&#65533;&#65533;e&#65533;&#65533;u&#65533;o&#65533;&#65533;&#65533;&#65533;7o&#65533;&#65533;&#1622;M&#65533;w&#65533;&#1647;&#65533;&#65533;W&#65533;&#65533;&#65533;t&#65533;&#1164;7&#65533;s&#65533;&#65533;&#1191;SG&#65533;nZyIyuW&#65533;i&#1284;)&#65533;Y47n&#65533;&#65533;r&#65533;'&#65533;:l&#1855;g&#65533;&#65533;M&#65533;&#65533;a&#65533;|&#65533;ru&#65533;&#65533;(&#65533;p"&#65533;"&#65533;&#65533;H#&#65533;&#65533;&#65533;2&#65533;p?&#65533;&#65533;C?&#65533;Dxq&#65533;/&#18467;&#65533;q&#26711;&#65533;DUUA&#65533;`&#65533;&#1866;*re&#1035;)&#65533;&#65533;:&#65533;&#65533;8G.&#65533;&#65533;r&#65533;79&#65533;	I&#65533;q&#65533;x&#1935;E&#65533;c&#65533;&#65533;	I&#65533;&#65533;PbT&#65533;UO	&#65533;&#65533;W&#65533;l&#65533;&#65533;&#65533;Xh&#65533;5TY[v&#65533;&#65533;'"&#65533;E&#65533;&#65533;S/Y&#65533;N&#65533;&#65533;&#65533;&#65533;&#65533;&#65533;&#65533;&#65533;%&#65533;y&#65533;&#65533;N:&#65533;]k&#65533;&#65533;]&#65533;&#65533;^&#65533;uV&#65533;&#65533;&#65533;W^&#65533;&#65533;5i&#65533;&#65533;V6)&#65533;&#65533;Z&#65533;)&#65533;&#65533;5&X&#65533;&#65533;~&#65533;QJ&#65533;:&#65533;&#65533;&#65533;&#65533;&#65533;&#65533;&#65533;n&#65533;&#65533;&&#65533;7&#65533;~c&#65533;m&#65533;F&#65533;H]&#65533;bs&#65533;,&#65533;)&#65533;&#65533;6&#65533;Wh&#65533;&#65533;c&#65533;w&#65533;9&#65533;PT&#65533;&#65533;^&#65533;DG&#65533;{&#65533;&#65533;&#27307;&#65533;&#65533;&#65533;4&#65533;&#65533;&#65533;-&#65533;&#65533;&#65533;&#65533;(&#65533;l&#65533;!&#65533;&#65533;H\q&#65533;7&#65533;&#65533;&#65533;&#65533;B&#65533;i\&#65533;LT&#65533;&#65533;II&#65533;D.&#65533;&#65533;&#65533;&#65533;15&#65533;&#65533;36&#65533;&#65533;A&#65533;2&#65533;&#65533;iF[&#65533;H&#65533;&#65533;
RI	&#65533;wp&#65533;H#l$&#684;&#65533;rFM&#65533;&#65533;Qx4&#65533;&#65533;1WI!&#65533;&#1302;&#65533;&#65533;&#65533;&#65533;v.[&#65533;RZe&#65533;&#65533;U	&#65533;&#65533;q&#65533;&#65533;T&#65533;&#65533;7_<gAt&#65533;&#65533;s&#65533;8&#851;&#65533;]c&#65533;SZ&#65533;&#65533;D&#65533;&#1569;&#65533;dv&#65533;g&#65533;&#65533;W&#65533;}&#65533;i^&#65533;E*)_&#254;&#65533;&#39376;&#65533;=&#65533;&#65533;w&#65533;&#65533;&#65533;a&#65533;&#65533;3tiL&#65533;&#65533;&#65533;y'&#65533;J&#65533;&#65533;&#1942;&#1772;&#65533;B&#65533;[&#65533;&#65533;&#65533;&#65533;&#65533;&#65533;&#65533;&#65533;0&#65533;4&#65533;#,&#2123;&#65533;bm5&#65533;w4&#65533;Tc&#65533;&#65533;&#65533;&#65533;&#65533;*&#65533;&#65533;&#65533;8&#65533;&#65533;~&#65533;m&#65533;.&#65533;7&#65533;4c&#65533;0&#65533;&#65533;rK-&#65533;&#65533;bJ(&#65533;D&#65533;&#65533;!&#65533;&#65533;1&#65533;+&#65533;P:&#65533;`?P&#65533;&#65533;9!&#65533;)&#65533;&#65533;&#65533;&#65533;q&#65533;sTe&#65533;/iu&#65533;4>l&#65533;&#65533;5&#65533;I&#65533;&#65533;J&#65533;2&#65533;&#341;&#65533;r&#65533;&#65533;$&#65533;4@q 0d&#65533;J&#65533;&#65533;*Y&#65533;L3&#65533;IM&#65533;A&#65533;p'K:K&#1877;T&#1298;&#65533;@E%6R&#65533;L&#65533;&#65533;&#65533;&#65533;$b&#65533;&#65533;&#65533;DA-Y&#65533;&#65533;)|aYz&#65533;6&#65533;&#515;-5&#65533;&#65533;&#65533;!(&#65533;t&#65533;n&#65533;&#65533;&#65533;^&#65533;&#65533;&#65533;}&#65533;&#1321;[&#65533;&#65533;&#65533;&#65533;&#65533;E&#65533;E4"&#65533;&#65533;7&#65533;&#65533;&#65533;E
&#65533;&#65533;I&#65533;&#65533;0w&#65533;&#65533;&#65533;lX5&#65533;ZuKW&#65533;&#65533;~&#65533;x&#1296;1Q|&#65533;&#65533;6&#65533;Ry&#65533;)&#65533;YDX'$,&#65533;&#65533;<F&#65533;&#65533;E.&#65533;J&#65533;&#65533;b&#65533;1&#65533;]&#65533;&#65533;&#65533;&#65533;E+&#65533;&#329;LP&#65533;|&#1538;R`&#65533;&#65533;=&#65533;&#65533;&#65533;&#1405;&#65533;5&#65533;AR!&#65533;H&#65533;\X&#65533;&#65533;&#65533;&#65533;=mu7&#65533;&#65533;&#65533;&#65533;&#65533;&#65533;~&#65533;I&#65533;H&#65533;&#465;&#65533;&#65533;W'&#65533;#0&#65533;&#1310;&#65533;3a&#65533;&#65533;rJ45&#65533;&#65533;&#65533;dJ&#65533;
'X&#65533;&#65533;p&#65533;h0&#65533;&#65533;;&#65533;&#65533;&#65533;&#65533;&#65533;TOsXV&#65533;D5~&#65533;4v&#65533;!7&#65533;&#1461;lf&#65533;k&#65533;\&#65533;Z&#166;&#65533;&#65533;%Yl&#65533;&#65533;&#65533;x&#65533;&#65533;d&#65533;&#65533;&#65533;:h&#65533;HP&#65533;4Yd{h[&#65533;&#408;&#65533;
&#65533;&#65533;&#65533;\&#65533;$?,Zk&#65533;&#65533;s&#65533;opC&#65533;[&#65533;F8[$&#65533;&#65533;&#65533;&#65533;9vDp}&#65533;(Le&#65533;&#65533;&#65533;E&#65533;u&#65533;	x^B&#65533;&#65533;&#65533;f&#65533;&#65533;&#65533;&#65533;#&#65533;q&#65533;C&#65533;8F0&#65533;&#65533;&#65533;&#65533;&#65533;X&#65533;:&#65533;	L,DP&#65533;
b&#65533;&#65533; &#65533;&#65533;z&#65533;&#65533;&#65533;j &#65533;&#65533; 9p&#65533;&#65533;)&#65533;&#65533;&#65533;B&#167;=&#65533;|R4+"&#65533;&#533;"&#1106;D&#65533;K&#65533;&#65533;Z,&#65533;
&#65533;&#65533;Z&#65533;&aD&bAtL&#65533;&&#65533;&#65533;&#65533;4&#65533;3&#65533;4X&#65533;&#65533;59P&#65533;&#65533;V&#65533;Y&#879;E&#65533;&#65533;0&#65533;6&#65533;I&#65533;f&#65533;O<t&#65533;Q&#65533;8&#65533;&&#65533;U%b&#65533;&#65533;
s<&#65533;%&#65533;&#65533;V&#65533;&#65533;GsJ&#65533;Y&#65533;a&#65533;Kf&#65533;&#1245;&#65533;$&#65533;&#65533;0S&#65533;)d&#65533;$.&#65533;3|{.&#1996;+&#382;&#65533;&#863;:&#65533;u&#65533;686&#65533;&#65533;&#65533;6!
&#65533;)&#65533;&#65533;2&#65533;&#65533;GwK#&#65533;1&#65533;5&#65533;&#1899;JJ9&#65533;&#65533;&#65533;[&#65533;:&#65533;z&#65533;&#274;&#65533;&#65533;&#65533;&#65533;yiy<d&#65533;0(L&#65533;&#65533;0v&#65533;&#65533;R&#65533;G&#65533;&#65533;G&#65533;:Ts|#\&#65533;b&#65533;-f&#65533;
U&#65533;&#65533;&#65533;&#65533;&"&#65533;&#1095;0&#65533;&#65533;AX&#65533;&#65533;&#65533;&#65533; 2&#65533;&#65533;b &#65533;&#800;8H&#65533;'&#65533;a&#65533;&#65533;F&#65533;kk&#65533;$&#65533;U&#65533;&#65533;&#65533;q&#65533;s&#65533;&#65533;&#65533;8s&#65533;&#65533;F&#65533;&#65533;d&#65533;&#65533; j&#65533;&#65533;&#65533;X&#65533;&#65533;&#65533;dZ&#65533;r&#65533;e&#65533;&#65533;&#65533;e$&#65533;
&#65533;2O&#65533;&#65533;S&#65533;`&#65533;h&#65533;&#65533;M&#65533;&#65533;&#65533;8&#65533;4&#65533;&#65533;a&#65533;]v&#65533;|&#65533;f#t&#65533;&#65533;Z[Gv&#65533;Y)9&#65533;&#65533;&#65533;P&#65533;&#65533;2&#65533;9UkV&#65533;&#65533;)&#65533;&#65533;&#65533;&#65533;&&#65533;\[&#65533;&#65533;&#1849;-7/&#65533;L&#65533;&#65533;B5&#1119;&#65533;.&#65533;&#65533;UPL=FT-&#65533;^&#65533;&#65533;i|z&#65533;Ka&#65533; iB&#65533;&#65533;6qQ&#65533;&#65533;t&#65533;&#65533;O[j3&#65533;Z&#65533;;&#65533;&#1105;"&#65533;&#65533;&#65533;&#65533;&#65533; g+i&#65533;&#65533;v&#65533;T)&#65533;&#65533;&#65533;&#65533;&#65533;&#65533;-&#65533;&#65533;&#65533;6a&#65533;b:&#65533;&#65533;v&#65533;&#65533;.;&#65533;&#65533;&#65533;'&#65533;.qI&#65533;&#65533;&#65533;w&#65533;o8&#65533;&#65533;&#65533;.2&#65533;&#65533;&#65533;&#65533;&#65533;&#65533;&#65533;&#65533;#&#65533; &#65533;0|aqp&#65533;&#65533;#&#65533;`/hV&#65533;&#65533;&#65533;`b&#65533;&#65533;&#65533;&#65533;A&#65533;0&#65533;T&#65533;&#65533;&#65533;&#65533; ;j&#65533;a&#65533;&#65533;&#65533;&#65533;&#65533;_&#65533;&#65533;G&#65533;&#65533;&#65533;&#65533;|&#65533;a&#65533;&#65533;@o&#65533;g&#65533;&#65533;&#65533;3&#65533;&#65533;>C&#65533;sK&#65533;5!&#65533;&#65533;&#65533;&#65533;&#65533;Q}&#65533;&#65533;?&#65533;r9&#65533;v&#65533;&#318;&#65533;&#65533;&#65533;&#65533;}|&#65533;X&#65533;&#65533;&#65533;\&#65533;&#65533;&#65533;.?&#65533;6(D5&#391;&#65533;6&#65533;E&#65533;&#65533;&#65533;&#65533;9;&#65533;a\&#65533;6&#65533;&#65533;J*&#1826;^&#65533;O&#65533;&#65533;YgG(iqg&#65533;&#65533;&#65533;&#65533;8w&#65533;9e&#65533;.&#65533;/&#65533;&#65533;&#65533;&#65533;&#65533;i&#65533;&#65533;&#65533;&#65533;&#65533;&#65533;h&#65533;GE&#65533;&#65533;&#65533;&#65533;V&#526;s&#65533;&#65533;&#65533;~&#65533;&#65533;_&#65533;R&#65533;&#65533;<&#41837;]&#65533;h&#65533;g&#65533;&#65533;S53&#65533;A&#65533;B	v&#65533;]:&#65533;af#xK-,V&#65533;&#65533;Qp&#65533;&#65533;x&#65533;$6&#65533;
X&#65533;&#65533;&#65533;&#65533;&#65533;$A&#65533;-&#65533;`.@&#65533;D `&#65533;&#65533;Pk9&#65533;#~[&#65533;C&#65533;@&#65533;&#65533;&#65533;!&#65533;&#65533;&&#65533;|&#65533;&#65533;&#65533;P&#65533;&#65533;X&#65533;&#65533;&#65533;&#65533;	j&#65533;GY&#65533;&#65533;9~>7&#65533;&#65533;&#65533;	&#65533;<&#65533;S&#65533;d`&#65533;&#65533;&#65533;j&#65533;&#65533;&#65533;4&#65533;	a&#1036;&#65533;&#1612;&#65533;&#65533;Y^`&#65533;&#537;W&#65533;&#65533;&#65533;^&#65533;&#65533;&#1507;,T&#65533;4W&#65533;&#65533;&#65533;&#65533;`&#1552;M&#2041;&#65533;&#65533;&#65533;&#65533;1&#65533;g,&#65533;&#65533;&#1272;&#65533;&#65533; w&#65533;V&#65533;i&#65533;f&#65533;X&#65533;&#65533;=@&#65533;&#65533;&#65533;F&#65533;&#65533;x&#65533;Fs-a&#65533;&#1605;&#65533;&#65533; &#65533;EG&#65533;&#65533;&#65533;i&#65533;&#65533;F&#65533;&#1834;&#65533;&#65533;&#65533;m&#65533;&#65533;&#65533;&#65533;\d&#65533;Q;PZ&#65533;`&#65533;]s&#1605;v&#65533;&#65533;&#65533;&#65533;9&#65533;&#65533;&#65533;L&#140;8&#65533;&#65533;(S_)&#65533;&#65533;%<&#65533;#(0&#65533;&#65533;&#65533;B,&#65533;B(P&#65533;&#65533;&#65533;$&#65533; &#65533;&#65533; &#65533;&#65533;5	&#65533;q&#65533;&#65533;|&#65533; ub8&#65533;&#302;&#65533;&#65533;z!!&#65533;&#65533;I&#1054;2&#65533;{Y&#65533;~!&#65533;&#65533;2][&#65533;&#65533;+by&#65533;&#65533;&#65533;&#65533;B,&#65533;&#65533;&#65533;&#65533;5&#65533;&#65533;&#65533;r&#65533;b&#65533;%&#65533;E&#65533;&#65533;1&#65533;&#65533;a4^&#65533;M#&#65533;&#65533;&#65533;&#65533;&#65533;&#1393;&#65533;&#65533;&#65533;5up&#65533;q&#352;"&#65533;&#65533;&#65533;]&#65533;`&#65533;I&#65533;p>&#65533;&#65533;&#65533;&#65533;&#65533;&#358;&#65533;&#65533;C&#65533;c=&#65533;&#65533;!&#65533;&#65533;#?vGA&#65533;&#65533;&#65533;M&#796;&#65533;&#65533;&#65533;Z:~Ww&#65533;&#65533;w9&#65533;&#65533;C>$Dr&#65533;Ol&#65533;8&#65533;&#65533;u&#65533;Eh&#515;&#1061;&#1742;&#65533;L&#65533;&#65533;&#65533;&R&#65533;&#13599;&#65533;&#65533;&#65533;&#808;IL|&#65533;U&#65533;E~&#65533;&#65533;&#65533;
&#65533; n&#585;9&#65533;&#65533;:&#1557;&#65533;6&#65533;&#65533;/&#65533;&#65533;-&#65533;&#65533;*&#65533;B'\B&&#65533;&#65533;#`B(&#65533;&#65533;)&#65533;&#65533;(0&#65533;)D%(T"&#65533;&#65533; &#65533;"lB/\IJH&#65533;8&#65533;&#65533;W&#646;Y&#65533;e1&#65533;W&#65533;e&#65533;&#65533;W&#65533;&#65533;[l&#65533;W&#65533;&#65533;&#65533;&#65533;&#65533;&#65533;&#65533;O&#65533;&#65533;&#65533; &#65533;H	&#65533;&#65533;&#65533;&#65533;)&#65533;&#65533;&#65533;&#2010;&#65533;L&#65533;a&#65533;7&#65533;-&#65533;N`.Y&#65533;&#65533;Td-&#65533;&#65533;&&#65533;&#65533;T&#65533;&#65533;R&#65533;&#65533;O&#65533;y&#65533;`&#65533;	a&#65533;WT&#1053;`Zm&#65533;rY&#65533;X&#1805;&#65533;P&#65533;&#65533;;&#65533;&#65533;gq&#65533;&#996;#OdP&#65533;&#65533;PHPM&#65533;n&#65533;&#65533;&#65533;q&#65533;&#65533;&#65533;&#65533;U]3:]s&#65533;`&#65533;&#65533;Z<&#65533;;&#65533;&#65533;7&#65533;P&#65533;VX&#65533;&#65533;Z&#65533;&#65533;&#16417;WYP!8&#65533;8 &#65533;&#65533;&#65533;&#65533;Yr&#65533;&#65533;&#65533;%R&#65533;U&#65533;&#65533;&#65533;vFa&#65533;&#65533;t9&#65533;&#65533;M&#65533; 8-&#65533;iab7&#65533;&#65533;1(.&#65533;&#134;&#65533;&#65533;&#65533;a&#65533;&h$ &#65533;&#65533;B"@&|&#65533;(&#65533;)&#65533;B*&#65533;B"&#65533;&#65533;$&#65533;+&#65533;3t&#65533;G<&#940;&#65533;&#65533;|TN&#65533;&#65533;&#692;Q&#65533;&#65533;&#65533;F&#65533;&#65533;&#65533;&#65533;F&#65533;&#65533;&#65533;P&#357;&#65533;i&#65533;&#65533;&#65533;N8$~&#65533;&#65533;&#1109;9&#65533;&#65533;&#65533;(&#65533;&#421;&#65533;&#65533;YH&#65533;&#65533;&#65533;cR&#65533;&#65533;SK&#65533;H>5&#65533;b&#65533; &#65533;c&#65533;&#65533;&#65533;(Lq&#65533;R&#65533;.-P5v)&#65533;&#65533;KT&#65533;&#65533;'&#65533;&#65533;	7&#65533;&#65533;&#645;{&#65533;&#1960;&#65533;&#65533;&#65533;&#65533;s&#65533;&#1048;8P=U&#1585;&#65533;=&#65533;&#65533;	&#65533;&#65533;L&#65533;&#65533;&#65533;&#65533;GC&#65533;H&#864;R&#65533;&#65533;&#65533;	%&#65533;v&#297;&#65533;&#617;&#65533;&#65533;$&#65533;&#65533;i	w&#65533; &#65533;&#65533;&#28681;&#65533;Op&#65533;z&#65533;)&#65533;&#65533;{&#65533;&#34660;&#65533;P&#65533;p&#65533;&#65533;&#65533;&#65533;&#65533;a&#65533;
}R&#65533;i&#65533;Dd&#65533;7h&#65533;5&#65533;K&#65533;&#65533;&#185;&#65533;&#65533;'\&lB&L&#65533;!&#65533;&#65533;&#65533;&#65533;&#65533;(&#131;z&#65533;'|B(&#65533;B&#65533;&#65533;*7&#65533;X&#65533;&#65533;b}H&#65533;m&#65533;&#65533;H>&#65533;|&#65533;&#65533;|E&#65533;&#65533;&#65533;WX&#65533;&#65533;p&#65533;&#65533;&#65533;&#65533;3&#65533;&#65533;&#65533;&#65533;)&#635;&#65533;D&#65533;&#65533;2&#65533;&#65533;`&#65533;GE&#65533;&#65533;2`&#65533;8)&#65533;&#65533;_/&#65533;&#65533;&#65533;&#65533;&#1310;z`0&#137;;4i.&#65533;&#1230;&#65533;)&#65533;z&#1087;*;&#65533;&#65533;u&#65533;P&#65533;&#65533;i&#1753;&&#65533;X&#65533;M &#65533;&#1049;M&#65533;&#1785;A&#65533;i$~&#65533;&#65533;&#65533;&#530;&#65533;Oh&#65533;~&#65533;&#65533;T &#65533;&#416;rV&#65533;&#65533;&#65533;&&#1697;&#65533;ai&#65533;&#65533;&#65533;5&#65533;&#604;mSl&#65533;&#65533;A&#65533;d&#65533;h&#65533;	&#65533;&#65533;&#65533;&#65533;R&#65533;&#65533;&#65533;&#65533;&#1551;&#65533;+&#65533;&#65533;K&#65533;&#65533;	!K&#65533;&#65533;{2W\8$x)&#65533;&#65533;&#65533;&#65533;8t&#65533;5@&#65533;2&#65533;&#65533;e&#65533;T&#65533;$<&#65533;!&#65533;&#65533;TA$&#65533;&#513;&#65533;r'h&#65533;&&#65533;B'hB)&#65533;&#65533;4&#65533;&#65533;&#65533;g&#65533;&#65533;&#65533;Z&#65533;m&#65533;&#65533;&#65533;|u7t&#65533;Yv[&#65533;'&#65533;(&#65533;	&#65533;&#601;D&#65533;aQ&#65533;&#65533;a&#65533;&#65533;I&#65533;_2&#65533;hz&#65533;_&#65533;&#65533;&#65533;.E#-`&#65533;&#65533;lx&#65533;&#65533;&#65533;J&#65533;r&#65533;,&#65533;!&#65533;&#65533;U&#65533;&#65533;$i&#65533;&#65533;&#65533;AY-/&#65533;f&#65533;.&#65533;a&#65533;&#686;&#65533;m&#65533;o&#65533;S&#65533;:&#65533;&#65533;&#65533;):&#65533;IP&#65533;&#65533;	!1b`&#65533;&#65533;&#65533;&#65533;l&#65533;&#65533;&#65533;]5&#65533;&#65533;x&#65533;FU&#65533;8&#65533;&#65533;e&#65533;&#65533;gLZ&#65533;&#1135;&#65533;@,S<l&#65533;&#65533;Dr&#65533;&#65533;e*&#39465;&#65533;r&#65533;&#65533;&#65533;&#65533;&#65533;P&#65533;N_j&#65533;&#816;Y&#65533;&#65533;d&#1929;-&#65533;&#65533;&#65533;&#65533;&#65533;k"&#65533;&#65533;&#65533;8pC5(C1&#65533;/&#65533;,&#65533;&#65533;(x&#65533;&H&#65533;!&#65533;At&#65533;&#65533;&#65533;	&#65533;@	&#65533;&#65533;L&#65533;,&#176;
k'P#hB-8|&#65533;&#65533;v&#65533;&#65533;k0&#65533;&Z.&#65533;+7h7$&#65533;&#1415;&#65533;&#65533;&#65533;&#65533;I&	&#65533;&#65533;z(&#65533;&#65533;&#65533;&#65533;p&#65533;&#65533;QY&#65533;&#65533;8&#65533;&#65533;&#65533;&#65533;OU&#65533;d&#65533;&#65533;&#65533;&#65533;&#65533;&#65533;&#65533;=& -I&#65533;&#65533;&#65533;^1&#65533;&#65533;&#65533;&#65533;+&#65533;&#65533;&#65533;PY&#65533;&#65533;&#65533;&#65533;&#65533;T&#65533;&#65533;%&#65533;&#65533;&#65533;&#65533;&#65533;6&#65533;ZJ&#1558;&#65533;&#65533;&#65533; >&#65533;Imj&#65533; R&#1865;&#65533;A&#65533;J&#65533;&#65533;&#65533;] &#65533;yirL&#65533;J&#65533;.&#65533;U&#65533;&#65533;N,&#65533;g&#65533;c&#65533;&#65533;&#65533;Y^&#65533;(&#65533;&#65533;&#65533;&#65533;iJBUW&#65533;&#65533;&#65533;"&#65533;&#65533;&#65533;nE&#65533;&#65533;&#65533;`&#65533;&#65533;&#65533;Q&#65533;&#65533;Q&#1965;i&#65533;&#65533;&#65533;]&#65533;`&#65533;&#65533;&#65533;oC58&#65533;1 &#65533;&#65533;&#65533;(x%B&#65533;A(&#65533;t x&#65533;&#65533; 	&#65533; &#65533;"T&#65533;&#65533;&#65533;bB$4&#65533;'&#65533;B4&#65533;&#65533;&#65533; &#65533;&#65533;:&#65533;:&#65533;&#65533;L&#65533;rC&#65533;:1I-&#911;&#65533;n(&&#65533;>Y&#24840;&#65533;&#65533;L&#65533;&#65533;&#65533;&#65533;H4&#65533;&#65533;&#65533;L&#65533;1Ye&#65533;&#65533;@&#65533;&#65533;hE&#65533;,&#350;b&#65533;&#65533;r&#65533;I&#65533;CK&#65533;mL&#65533;.&#65533;J8S&#65533;u{&#65533;&#65533;&#893;RJs&#65533;F&#65533;&#65533;:E&#65533;&#65533;gP&#65533;^p]&#65533;&#65533;&#65533;&&#65533;&#65533;&#65533;&#65533;&#65533;q&#65533;&#1585;&#65533;&#65533;S&#65533;&#65533;#&#65533;&#65533;&#65533;&#65533;\]&#65533;&#65533;B&#65533;&#65533;Al&#65533;a&#65533;&#65533;&#65533;s&#65533;&#65533;&#65533;L&#1320;&#65533;]A&#65533;&#65533;b$/&#65533;&#535;&#65533;&#65533;&#65533;&#65533;&#65533;\&#65533;rpEi
K./&#65533;&#65533;.F&#65533;&#65533;&#65533;;&#65533;C9|6P&#65533;4(&#65533;.&#65533;B-&#65533;)&#65533;&#65533;&&#65533;xA&#65533; | &#65533;@d &#65533;&#65533;@&#65533;#d&#65533;&X&#65533;$P&#65533;)&#65533;B5&#65533;L&#65533;&#65533;p&#65533;&#781;&#65533;?&#65533;&#65533;n,q&#65533;s}&#65533;u'&#65533;&#65533;&#65533;&#65533;&#65533;H&#1782;&#65533;&#65533;&#65533;_M&#65533;&#65533;&#65533;&#65533;U&#65533;&#65533;"!&#65533;r&#65533;S?5&#65533;&#65533;q&#65533;/&#65533;q k&#65533;P}qlrr&#65533;	R&#65533;f&#65533;&#65533;&#65533;&#65533;P&#65533;
@&#65533;wx&#65533;&#65533;&#65533;&#65533;k&#65533;S$&#65533;V&#65533;L&#65533;&#65533;uP)&#65533;
I#&#65533;3)&#65533;G<&#65533;&#65533;&#65533;&#65533;7I&#65533;&#65533;2-o&#65533;(Y&#65533;&#65533;_j&#65533;G&#65533;&#65533;9&#65533;&#65533;go&#65533;P&#65533;6!&#65533;&#65533;n&#65533;^&#65533;&#65533;&#65533;eG&#65533;&#65533;&#1653;)&#65533;]$&#65533;!&#65533;y.&#65533;&#65533;&#65533;&#65533;&#65533;"7&#65533;\-!&#65533;T&#65533;&#1542;&#65533;&#65533;&#65533;&#65533;2AdI2&#1525;]k'P&#65533;T;&#65533;OF&#65533;2 0&#65533;6*x&#65533;$$&#65533;&#65533;&#65533;X	L&#65533;l@` p |A d(d&#65533;Q&#65533;B.<&#65533;8&#65533;*&#652;&#65533;&#65533;&#65533;&#65533;&#65533;zA&#65533;&#65533;7&#65533;@4&#65533;vC@&#65533;&#65533;@k&#65533;0&#65533;&#65533;&#65533;n&#65533;&#65533;&#65533;G&#65533;&#65533;&#65533;%/GI)&#65533;&#65533;b&#65533;&#65533;&#65533;}2CP&#590;&#65533;&#65533;&#65533;&#65533;&#65533;/&#65533;&#65533;&#65533;&#65533;8m2Dz&#65533;&#65533;&#65533;d&#65533;O&#65533;&#65533;&#16023;S1&#65533;&#65533;&#65533;.&#65533;&#65533;y]1&#65533;&#65533;J&#65533;&#65533;T&#65533;2_J&#65533;]Gw&#65533;*&#65533;t(&#65533;r&#65533;&#65533;&#65533;&#65533;`&#65533;&#65533;&#65533;gU&#65533;g&#1868;&#65533;&#65533;q&#65533;G&#65533;&#65533;4 U&#65533;&#65533;&#65533;[w&#65533;L&#65533;&#65533;6&#65533;F&#65533;&#65533;r&#65533;&#65533;&#65533;&#65533;/&#65533;x&#65533;u!wN&#386;&#65533;&#65533;&#65533;&#65533;&#65533;&#10853;&#65533;&#607;&#65533;]v
&#65533;&#65533;&#65533;
h&#65533;&#65533;&#65533;&#1146;&#65533;&#65533;>rYP1&#65533;&#65533;&#65533;%&#65533;&#65533;Jh&#65533;v&#30541;&#65533;x&#65533;C<&#65533;9&#65533;&#65533;&#65533;+&#65533;&#65533;%$&#65533;&#65533;(&#65533; 	&#65533;@&#65533;&#65533;d{ X l&#65533;&#65533;&#65533;&#65533;&4't&#65533;(&#65533;2|&#65533;(r&#65533;&#65533;&#65533;XVl&#65533;k{&#65533;kw&#65533;6l&#65533;&#65533;&#65533;|&#65533;&#65533;~+I&#65533;&#388;&#65533;&#65533;/,G&#65533;1FH&#65533;E &#65533;u#N&#65533;>&#65533;&#1283;&#65533;&#1155;nO}&#65533;F&#65533;&#65533;7&#65533;G&#65533;+}+&#65533;&#65533;&#65533;8}&#65533;&#65533;&#65533;r<P<&#65533;E&#65533;'&#65533;&#1980;&#65533;&#65533;*&#65533;&#65533;&#65533;&#65533;&#65533;&#65533;t&#65533;#a&#65533;&#65533;&#65533;&#65533;&#65533;&#65533;&#65533;&#65533;M&#65533;4&#65533;&#65533;&#65533;&#949;&#65533;&#65533;&#316;>(&#65533;4&#65533;&#65533;&#65533;yH0~&#921;&#65533;I{P&#65533;&#65533;&#65533;TL&#65533;\&#65533;oj&#65533;&#65533;:mB&#65533;&#65533;&#65533;&#282;}V&#1698;&#65533;&#65533;&#937;&#65533;&#65533;P&#1636;~n&#65533;&#65533;Y@&#65533;&#1712;&#65533;&#65533;&#65533;Mn&#65533;&#65533;&#1044;	&#65533;&#877;
X&#65533;&#65533;&&#65533;`:&#936;&#65533;&#65533;&#65533;&#65533;&#65533;f&#65533;:&#65533;3&#65533;.&#65533;*h&#65533;!&#65533;A|&#65533;
D&#65533;H&#65533;&#65533;s@h&#65533;L  AP&#65533;6K&#65533;(&#65533;1|&#65533;&#65533;&#65533;'4&#65533;&#65533;&#65533;&#65533;&#65533;&#65533;&#65533;&#65533;s&#1063;&#65533;&#65533;&#65533;&#65533;4|&#65533;&#65533;&#1407;@&#65533;;g&#65533;\&#65533;s&#65533;&#65533;`&#65533;&#65533;	><&#65533;.&#65533;s&#65533;*"&#65533;8&#65533;&#65533;F&#65533;&#65533;(&#65533;;&#65533;]&#530;)ZLi&#65533;&#65533;&#392;.;&#65533;&#65533;9&#65533;#&#65533;q&#65533;&#401;+X&#65533;&#65533;Mq?&#325;7&#65533;h&#1121;&#65533;&#273;&#46675;&#65533;N&#65533;	&#65533;t&#65533;0&#65533;$Fu&#65533;&#1453;c&#65533;&#65533;&#65533;x&#65533;&#33133;g&#65533;>&#65533;g&#1126;U&#65533;V&#65533;={d&#65533;&#1427;;&#65533;&#65533;&#1842;&#65533;&#65533;&#65533;so]z&#65533;&#65533;&#1373;'/&#65533;`y&#65533;'V&#65533;8&#1979;w&#65533;&#65533;s&#65533;.&#65533;:&#65533;&#65533;,_&#65533;<&#65533;&#65533;9s&#65533;&#65533;&#65533;	&#65533;ti&#1255;Q&#65533;&#65533;)&#65533;iO&#65533;{&#65533;&#65533;&#65533;&#278;&#65533;5~&#65533;=&#65533;L&#789;&#65533;n&#65533;&#1845;&#65533;;&#65533;`&#65533;&#65533;7&#65533;8&#65533;w&#65533;)&#65533;&#65533;&#65533;&#65533;&#65533;u&#65533;&#65533;.&#65533;<&#65533;&#65533;&#65533;&#65533;/^ry&#65533;&#65533;&#65533;-N\&#65533;0=&#65533;&#65533;&#65533;&#65533;&#65533;N&#65533;:u7&#65533;&#65533;I&#65533;48o&#65533;&#65533;&#65533;p&#65533;&#65533;f@&#65533;&#65533;J&#65533;r&#65533;&#65533;J+&#65533;&#65533;l,&#65533;(&#65533;&#65533;&#65533;1&#65533;P&#65533;9&#65533;&#65533;C&#65533;&#65533;r&#65533;&#65533;&#65533;_r&#65533;P&#65533;c&#65533;*&#65533;&#65533;&#65533;&#65533;<&#65533; >&#65533;G.&#65533; f&#2193;O8&#65533;D&#65533;PL	&#65533;&#65533;pc&#65533;6&#65533;T&#65533;&#65533;&#65533;Jo&#65533;&#1094;,&#65533;&#65533;&#65533;J T&#865;&i*&#65533;L&#65533;0&#65533;&#65533;*&#65533;&#65533;&#65533;&#65533;&#65533;&#65533;&#65533;,i&#65533;45&#65533;&#65533;5&#65533;&#65533;SO&#65533;&#777;&#65533;&#65533;&#65533;&#65533;4mJ&#65533;IA&#65533;^&#1229;6rlbT?r&#1068;&#65533;&#65533;&#65533; <,0&#65533;&#65533;&#65533;&#65533;B&#65533;&#65533;k,&#65533;&#1819;GT&#65533;&#65533;q&#65533;&#65533;N&#65533;&#65533;&#65533;PG&#65533;&#65533;V_&#65533;O&#65533;&#65533;&#1187;uV&#65533;f}&#65533;&#65533;&#65533;a&#65533;&#65533;&#65533;&#65533;&#65533;HX&#65533;&#65533;r&#65533;&#65533;&#1156;&#65533;@e&#65533;bV&#65533;&#65533;&#65533;JZe&#65533;B&#65533;&#65533;f&#65533;]6&#65533;&#65533;nB&#65533;'o&#65533;M&#65533;Xq&#65533;&#1161;&#65533;r&#65533;E&#65533;X&#65533;&#65533;L]&#65533;&#65533;&#65533;J+_&#65533;+&#65533;;&#65533;&#65533;&#65533;W&#65533;&#65533;v}&#65533;&#65533;&#65533;^&#65533;&#65533;&#65533;*&#65533;6&#65533;&#65533;$&#65533;&#65533;A&#65533;&#65533;b&#65533;Wv&#65533;&#65533;5b&#65533;&#65533;&#65533;&#65533;&#65533;&#65533;&#65533;&#65533;{9&#28218;.&#610;vJ&#35228;&#65533;u&#65533;o&#65533;&#65533;eo&#65533;&#65533;&#1632;~
&#65533;&#65533;&#65533;&#65533;&#65533;&#65533;+&#65533;&#65533;zK&#1247;&#65533;Z&#34889;&#65533;gv&#65533;&#65533;d&#65533;&#65533;&#65533;N&#65533;C&#65533;+&#65533;xb&#65533;D&#65533; &#65533;>&#65533; &#65533;7&#65533;&#65533;&#65533;&#65533;&#65533;&&#65533;&#65533;L4&#65533;&#275;]&#65533;&#65533;hd&#65533;:&#31334;x:&#65533;&#65533;d&#65533;z&#65533;n&#65533;&#65533;&#65533;&#65533;&#65533;)&#65533;&#65533;.&#65533;!\&#65533; &#65533;&#65533;&#65533;4&#65533;&#65533;Z&#548;&#65533;@B)#3&#1672;&#65533;`&#65533;	*&#65533;2o&#65533;&#65533;&#65533;&#65533;&#65533;&#65533;&#65533;Kg&#1251;&#65533;_R&#65533;&#61083;&#65533;&#65533;&#65533;&#65533;r&#65533;v&#65533;?Gw&#65533;&#65533;p&#65533;4&#65533;&#65533;?&#65533;&#65533;&#65533;V3&#65533;d&#65533;uj&#65533;&#1523;&#65533;+&#65533;8&#65533;R%N&#65533;&#65533;K&#65533;&#65533;&#65533;&#65533;+&#65533;&#65533;&#65533;[&#65533;&#65533;&#65533;&#65533;rO&#65533;&#65533;&#455;&#65533;&#65533;&#65533;&#65533;7&#65533;+&#65533;&#691;&#65533;>&#65533;(&#65533;&#65533;&#65533;&#65533;yO&#65533;&#65533;geC&#65533;4&#65533;&#65533;&#65533;&#65533;&#65533;&#65533;&#65533;&#65533;&#65533;&#65533;2&#65533; &#65533;,&#65533;&#65533;&#65533;Q&#65533;&#65533;&#65533;h3&#65533;G&#65533;(6&#65533;&#65533;&#154;w&#65533;&#65533;xGW&#65533;&#65533;v*&#65533;&#65533;&#65533;&#617;sm:	Q8&#65533;&#65533;e&#65533;^t&#65533;t&#65533;#&#65533;s&#65533;k6&#65533;&#65533; &#65533;&#65533;2&#65533;&#65533;&#1778;&#65533;
&#65533;&#65533;&#65533;
S&#65533;"&#65533;&#65533;&#65533;D%z&#65533;&#65533;@&#65533;7&#65533;&#65533;&#65533;a&#65533;&#65533;&#65533;@&#65533;(8&#65533;>xA2Pt &#65533; )0&#65533;0@B&#65533;%(Q&#65533;JL&#65533;&#65533;&#65533;F9&#65533;&#65533;&#65533;&#65533;Q&#65533;q&#65533;h&#65533;&#65533;&#65533;^&#65533;]&#65533;&#1174;&#65533;
&#65533;ml#q&#65533;[\&#65533;&#65533;@&#65533;&#65533;4cb&#65533;D&#65533;&#1312;&#143;N&#65533;3&#65533;&#65533;&#65533;&#65533;4&#65533;X{r&#65533;&#65533;&#65533;b&#65533;1&#65533;3&#65533;&#65533;&#65533;&#65533;&#65533;JY*&#655;6&#65533;&#65533;oH&#65533;&#65533;/&#65533;	^G&#65533;&#65533;&#65533;&#65533;$&#65533;&#65533;c,5&#65533;&#65533;&#65533;%h&#65533;#&#65533;[&#65533;	*&#65533;&#65533;0&#65533;s`&#65533;c&#65533;|&#65533;&#65533;|&#65533;&#65533;df&#1368;&#65533;9&#65533;|&#65533;&#65533;&#65533;9&#65533;&#65533;`&#65533;&#65533;I5&#65533;I&#65533;&#65533;"&#65533;&#65533;&#65533;&#65533;|&#65533;=&#65533;O&#65533;&#65533;kx&#65533;&#65533;&#65533;?&#65533;W<&#65533; &#65533;n&#65533;&#65533;\p@&#65533;&#65533;^=&#65533;a&#65533;d&#65533;&#65533;&#65533;9&#65533;&#65533;&#65533;A&#65533;	MF&#65533;&#65533;Kd&#65533;&#65533;VRzM&#65533;a&#65533;&#65533;FV&#65533;b&#65533;&#65533;X&#65533;R&#65533;[V(&#65533;^&#65533;ah&#65533;&#65533;9&#65533;&#65533;&#65533;Ezg&#65533;&#65533;&#65533;&#65533;T&#65533;&#65533;&#65533;&#65533;(&#65533;5&#65533;aa&#65533;&#65533;(&#65533;&#65533;@)t&#65533;*A&#65533;&#65533;dU&#65533;&#65533;&#65533;a&#65533;&#65533;D&#65533;&#65533;&#65533;&#65533;f&#65533;+(&#65533;HG&#65533;&#65533;&#65533;&#65533;]&#65533;@&#65533;Z&#65533;L&#65533;&#65533;&#65533;&#65533;	&#65533;e{M&#65533;XV(&#65533;&#65533;ZN&#65533;	&#65533;&#65533;qP&#65533;,&#65533;}&#65533;&#65533;c!&#65533;:L&#65533;g&#65533;)\cr&#65533;&#65533;j&#65533;A&#65533;cIMb&#65533;7&#65533;"4RI&#65533;hO&#65533;Z&#65533;&#65533;v&#65533;&#65533;&#65533;R&#65533;&#65533;)&#65533;Z&#65533;&#65533;&#65533;&#65533;&#1777; 5&#65533;>9&#65533;!&#65533;&#65533;&#65533;&#65533;&#65533;7&#65533;&#65533;&#65533;thoq&#65533;&#65533;P%&#65533;&#65533;&#65533;&#65533;{&#65533;&#65533;&#65533;5&#839;&#65533;&#65533;D&#65533;&#65533;&#65533;ns&#65533;&#65533;&#65533;&#65533;P&#65533;>j*&#65533;l)&#65533;^&#65533;w&#65533;,&#65533;&#65533;&#65533;&#65533;&#65533;&#65533; Toz{&#65533;&#65533;(&#65533;&#65533;&#65533;&#65533;a&#65533;&#305;&#65533;&#65533;&#65533;&#65533;k`&#1521;&#65533;V&#1799;&#65533;&#65533;l&#65533;&#65533;0
1J&#65533;v&#65533;`s0&#65533;?&#65533;&#451;&#65533;&#65533;r&#65533;# C3.&#65533;&#65533;&#65533;VZ&#65533;&#65533;n&#65533;&#65533;GlW&#65533;y&#65533;7&#65533;#\Ou&#648;F&#65533;aT{&#65533;&#65533; &#65533;/p&#1098;I&#65533;&#65533;	9&#65533;&#65533;&#65533;&#65533;!&#65533;@. FX&#65533;X&#65533;&#65533;*&#65533;&#65533;"&#65533;&#65533;&#65533;&#65533;'.q&#65533;R&#65533;&#65533;h,e&#65533;&#65533;&#1130;f&#65533;&#65533;&#65533;6&#65533;&#65533;&#65533;&#65533;&#65533;&#65533;&#65533;&#65533;
f&#65533;$;Y&#65533;H':&#65533;Y&#65533;
C&#65533;&&#65533;U6&#65533;&#65533;1%&&#1393;&#65533;	sO2&#65533;&#65533;&#65533;b&#65533;&#65533;&#65533;(Z4Ni&#866;&#65533;&#65533;'Ar&#65533;&#65533;]&#1922;&#65533;&#65533;75&#65533;&#65533;&#65533;%!&#65533;&#65533;6B&#65533;&#65533;&#65533;&#65533;&#65533;H&#65533;&#65533;&#65533;E9&#65533;&#65533;cjU&#65533;&#65533;*&#65533;&#65533;&#65533;&#1581;7V+d&#65533;&#65533;c&#65533;&#65533;&#65533;&#65533;e0&#65533;&#65533;o4&#65533;:&#65533;]&#65533;l&#65533;6&#65533;1&#65533;&#1650;&#65533;&#65533;lgO&#65533;&#65533;&#65533;V&#65533;&#65533;&#65533;i&#65533;&#65533;&#65533;&#65533;&#65533;&#65533;D&#65533;&#65533;yf&#65533;&#65533;&#65533;&#65533;yR&#65533;5XR'A&#1566;&#65533;m0&#65533;U&#65533;r&#65533;5U$&#65533;xu&#65533;&#65533;&#65533;V&#65533;&#65533;&#65533;r&#65533;&#65533;&#65533;&#65533;&#65533;&#65533;pGNp&#65533;`$`&#65533;&#1915;&#65533;&#65533;&#65533;b
&#65533;&#65533;9CNp&#65533;3B;&#65533;=&#65533;i&#11141;z16&#65533;&#65533;&#65533;B&#65533;sX#&#65533;P&#65533;' Q&#65533;'&#65533;@>(&#65533;~0&#65533;&#65533; &#65533;@&`&#65533;=&#65533;X T&#65533;=P&#65533;&#65533;&#65533;&#65533;-!
b&#65533;&#65533;&#65533; &#65533;
eWg@&#65533;&#65533;(~s&#65533;4&#65533;kD&#65533;&#65533;&#1554;LW&#65533;2&#65533;f&#65533;&#65533;&#65533;&#65533;=I&#65533;|qz&#65533;
dw&#65533;&#65533;9&#65533;&&#65533;&#65533;\&#65533;&#65533;&#65533;)3&#65533;o&#65533;&#65533;%&#65533;&#869;[;IwN&#65533;&#65533;'&#65533;&#65533;&#65533;!&#65533;;q&#65533;{&#65533;&#65533;'=&#65533;m-/&#65533;&#65533;&#65533;&#65533;l@}P&#65533;&#65533;T*6&#65533;&#65533;&#1779;&#65533;&#65533;&#42635;&#622;&#65533;&#65533;&#65533;&#65533;&#65533;&#65533;1&#929;&#65533;&#65533;&#65533;7N&#65533;&#1342;8&#193;&#65533;&#65533;&#65533;&#65533;&#65533;Yv)&#65533;S &#65533;m&#445;&#65533;o~&#65533;&#65533;&#65533;i&#65533;W&#65533;&#65533;o&#65533;&#65533;O&#65533;Ids&#65533;&#65533;:3&#65533;I&#65533;&#65533;i&#65533;"<&#65533;&#65533;;&#65533;n&#65533;D%&#65533;yH*!&#65533;&#65533;&#65533;&#65533;V&#65533;Wy+&#65533;&#65533;Wy:p&#65533;ld&#65533;&#65533;&#65533;&#65533;&#65533;j&#884927;,b&#65533;	d&#65533;&#65533;_v&#65533;&#65533;fz@.D>&#65533;&#65533;&#65533;bz&&#65533;4&#65533;&#65533;&#65533;&#65533;An&#65533;2&#65533;&#65533; v&#65533;n&#65533;&#65533; x&#65533;F G2&#65533;&`ip|&#65533;&#65533;f&#65533;
&#65533;@&#65533;&#65533;(ap&#65533;&#65533;AW&#65533;&#802;J&#65533;d(&#65533;	S&#65533;&#65533;$f&#65533;a&#65533;&#65533;&#65533;&#65533;A&#65533;a&#65533;&#65533;&#65533;*A&#65533;&#65533;D38&#65533;`&#65533;&#22630;&#65533;&#65533;r&#65533;&#65533;N~&&#65533;*&&#65533;&#65533;!&#65533;&#65533;&#65533;4&#65533;&#65533;$H&#65533;L^&#65533; }&#65533;&#65533;o&#65533;&#65533;&#65533;&#65533;|b?&#65533;$5&#65533;&#65533;&#65533;&#65533;O&#65533;&#65533;o(~&#65533;&#65533;F&#65533;&#65533;E&#65533;F/=D&#65533;&#65533;&#65533;&#65533;&#65533;P&#65533;-/Vo&#65533;&#65533;&#65533;V&#65533;&#65533;&#65533;C&#65533;&#1319;&#65533;z-B&#65533;icb&#65533;)&#65533;&#65533;&#65533;&#65533;&#60322;,+&#65533;$'Z&#65533;&#65533;
0&#65533;&#65533;&#65533;&#65533;&#65533;d@&#65533;&#65533;:&#65533;&#65533;&#65533;"I&#65533;&#65533;G&#65533;&#65533;+&#65533;Bo&#65533;&#65533;Th&#65533; &#65533;&#65533;&#65533;&#65533;l&#65533;&#65533;&#65533;,+J&#65533;&#65533;&#65533;3bb&#65533;&#65533;1*&#65533;&#65533;&#65533;&#65533;!T&#48510;&#65533;&#65533;$@&#65533;jp&#65533;&#65533;&#65533;&#65533;&#65533;mf -&#65533;"&#65533;&#65533;&#65533;P&#65533;3&#65533;&#65533;`,&#65533;^4&#65533;,E9&#65533;	7&#65533; &#65533;&#65533;&#65533;!&#65533;&#65533;^A$A&#65533;&#65533;j`R&#65533;&#65533;&#65533;l@D Gb&#65533;i0&#65533;&@l`
&#65533;&#65533;&#65533;d*&#65533;&#65533;j&#65533;&#1569;&#65533;*&#65533;,&#65533;mQ&#2016;D)&#65533;g&#65533;&#65533; &#65533;!&#65533;&#65533;&#65533;!&#65533;&#65533;3V&#65533;&#65533;&#65533;&#65533;n&#1052;&#65533;: &#65533;&#65533;&#65533;s:&#65533;&#65533;$&#65533;&#65533;&#65533;O&#65533;l&#65533;M&+&#65533;2a&#65533;m&#65533;t&#244;D&#65533;&#65533;&#65533;&#65533;-M&#65533;&#65533;NJq&#65533;&#65533;I&#65533;&#65533;&#65533;&#65533;&#65533;@oy&#65533;M&#65533;&#65533;&#290;&#65533;F.&#424;g&#65533;&#65533;gT&#65533;&#65533;|&#65533;C&#65533;&#163;;`&#65533;15&#923;$S>f&#65533;-&#65533;1&#65533;&#65533;&#65533;&#65533;&#65533;F&#65533;&#65533;&#65533;xQf&#65533;&#65533;&#65533;4&#65533;&#65533;4&#65533;&#65533;4&#65533;kd(Zs4&#65533;e&#65533;&#65533;j&#65533;F"#FL&#65533;&#65533;&#65533;&#65533;,&#65533;$.
g&#65533;1&#65533;l&#65533;\B&#65533;bG&#65533;&#65533;%'o&#65533;&#65533;t&#65533;&#65533;&#65533;O&#2012;S']&#65533;-&#65533;\F&#65533;e&#65533;&#65533;:&#65533;&;&#65533;Qf&#65533;'QF&#65533;*&#65533;&#65533;q\&#65533;&#65533;9+GX&#65533;&#65533;^x&#65533;+2|<&#952;X!&#65533;h&#65533;h&#65533;&#65533;H&#65533; &#65533;&#65533;`\ F &#65533;&#65533;d&#65533;<&#65533;|N' "@&#65533;&#65533;8&#65533;z&#65533;
&#65533;4&#65533;:&#65533;&#65533;a&#65533;&#65533;&#65533;&#65533;&#65533;&#65533;p&#65533;4Iu&#65533;Q&#65533;r&#65533;&#65533;&#65533;&#289;D&#65533;&#65533;&#65533;!&#65533;p$&#65533;d&#65533;&#65533;P&#65533;,&#65533;4`&#65533;&#65533;&#65533;dH&#65533;HST&#65533;&#65533;&#65533;+E&#65533;$&#65533;Is&#65533;,&#65533;P6&#65533;3/&#65533;&#65533;J&#65533;S:=&#65533;&#65533;T&#65533;k&#65533;&#65533;R&#65533;&#65533;&#65533;&#65533;V+]&#65533;7&#65533;&#65533;&#65533;&#65533;&#65533;&#65533;G&#65533;4.v&#65533;&#65533;Dqc&#65533;&#65533;~&#65533;&#65533;|/&#65533;&#65533;&#65533;92&#65533;_&#65533;Ow&#65533;:&#65533;2&#65533;&#65533;&#65533;rvK/&#65533;E&#65533;&#65533;&#65533;J&#65533;LJ&#65533;Q&#65533;&#65533;&#65533;&#65533;-R&#65533;R&#65533;-
&#65533;L&#65533;&#65533;&#65533;&#65533;&#65533;&#65533;SG&#65533;!&#65533;M&#65533;&#65533;&#65533;7&#65533;Q^K&#786;&#65533;n1&#1178;&#65533;&#65533;/W&#65533;	e&#65533;&#65533;s&#65533;&#65533;&#65533;&#65533;&#65533;&#65533;&#65533;nW&#65533;&#65533;&#465;&#65533;5P&#65533;p&#65533;|&#65533;&#65533;&#65533;0(p&#65533;&#65533;D=&#65533;1&#65533;b0&#65533;&#65533;=&#65533;t>&#65533;UC&#65533;&#65533;&#65533;&#65533;B&#65533;A&#65533;&#65533;J&#65533;J f | H&#65533;&#65533;&#65533;l%&#65533; $&#65533;&#65533;*&#65533;l&#65533;	&#160;&#65533;m:!$&#65533;&#65533;aF&#1308;j&#65533;TG!&#65533;&#65533;&#65533;p&#65533;&i4&#65533;&#65533;ad&#65533;?&#161;&&#65533;&#65533;&#65533;&#65533; &#225;&#65533;a[&#65533;J&#65533;&#65533;.Gd&#1936;&#65533;v&#65533;]&#65533;0UaV&#65533;&#65533;#L'&#65533;Rg["r&#65533;&#65533;UO6'&#65533;ofj&#65533;&#65533;&#65533;J&#65533;k&#65533;k&#65533;&#65533;q[*&#65533;&#65533;
&#65533;X&#65533;&#1304;&#65533;&#65533;.EzJ&#65533; U&#65533;]&#65533;;n%=&#65533;kO&#65533;&#65533;*}t&#65533;J&#65533;l0&#65533;&#827;2&#65533;&#65533;V&#65533; &#65533;R&#65533;QL&#65533;mn&#65533;wH&#65533;&#65533;tSW&#65533;&#65533;L"&#65533;f&#65533;8&#65533;p&#65533;&#65533;aav[&#65533;&#65533;&#902;T#K&#65533;Y&#65533;&#65533;&#65533;&#65533;:y&#65533;&#65533;	p&#65533;&#65533;&#65533;&#65533;&#65533;&#65533;f&#65533;&#65533;5Q&#65533;:g+)vr&#65533;6'=1&#65533;&#65533;Nz&#65533;&#65533;&#65533;5v&#65533;"[&#65533;&#65533;*a&#65533;`	d&#65533;F>&#65533;f@t&#65533;R&#65533;(&#65533;Ai&#65533;]#&#65533;`&#65533;^&#65533;&#65533;&#65533;&#65533; C&#65533;n(&#65533;&#65533;&#65533;a&#65533;#lwt&#65533;&#65533;&#65533;q&#65533;aU)&#65533;&#65533;&#65533;G&#65533;a&#65533;&#65533;&#65533;aFA&#65533;&#65533;&#65533;!2&#65533;Ojj&#65533;&#65533;1&#65533;&#65533;9Nv&#65533;&#658;*&#65533;&#466;&#65533;&#65533;&#65533;XVg?	,Q)fO&#1828;$&#65533;d&#65533;&#65533;YSXA&#65533;&#65533;t&#65533;&#65533;oQ&#65533;&#65533;<&#65533;*p&#65533;&#65533;&#65533;M&#65533;z
!-&#65533;S@&#65533;M&#327;&#65533;l&#65533;&#65533;&#65533;c&#65533;&#65533;v&#65533;&#65533;6&#65533;&#65533;0&#65533;&#65533;;&#65533;x&#65533;&#65533;YZ&#65533;'a&#65533;&#65533;&#65533;6&#65533;&#65533;&#65533;n&#65533;&#65533;o&#65533;x&#65533;0&#65533;i&#65533;&#65533;&#65533;&#65533;o5&#65533;L&#65533;MP&#65533;SI&#65533;&#65533;9&#65533;-&#1314;#Y&#65533;&#65533;r&#65533;&#65533;&#65533;qp&#65533;&#65533;W&#1399;s&#65533;Qn&#65533;v&#65533;&#65533;) &#65533;)o&#65533;o
c&#65533;&#65533;Z&#65533;&#65533;dw&#65533;&#65533;&#65533;A&#65533;&#65533;&#65533;Z&#65533;?&#65533;&#65533;`l &#65533;$g0&#65533;7Bx&#65533;
&#65533; &#65533;8D&#65533;&#65533;&#65533;Z&#65533;&#1281;9&#65533;&#1283;&#65533;&#65533;7K&#65533;H&#65533;&#65533;<9&#65533;5j&#65533;f&#65533;&#65533;&#65533;&#65533;&#65533;tA&#65533;ja&#65533;&#65533;	&#65533; &#65533;A!&#65533;2&#65533;CN&#65533;g<f&#65533;:&#65533;&#65533;&#842;5b&#1074;x~&#65533;&#65533;+&#65533;&#1604;&#65533;,&#65533;&#65533;&#1223;1&#65533;3&#65533;K&#65533;&#572;&#65533;&#65533;&#1726;&#1307;&#843;&#65533;&#65533;&#65533;qD&#65533;4N&#65533;&#65533;D&#65533;^ &#65533;.&#65533;BhT&#65533;Z&#65533;&#65533;0Q&#65533;&#65533;&#65533;ct%&#65533;&#65533;&#65533;*&#65533;)8&#65533;&#65533;&#65533;&#65533;1Ka&#65533;m&#65533;XcJ&#65533;&#174;f&#670;&#65533;on&#65533;x&#65533;&#65533;&#65533;1&#65533;&#65533;p &#65533;&#65533;&#65533;U&#65533;&Z&#65533;&#65533;Y%O)j&#65533;&#65533;@&#65533;9&#65533;&#65533;&#65533;&#65533;K&#65533;&#65533;&#65533;1&#65533;L&#65533;&#65533;&#65533;&#65533;&#65533;,/&#65533;&#65533;&#65533;&#65533;h&#65533;&#65533;f&#65533;&#65533;&#65533;&#65533;P &#65533;:&#65533;&#65533;&#65533;g&#65533;&#65533;&#65533;6W&#65533;&#65533;J&#65533;&#65533;6&#65533;D&#65533;&#65533;&#65533;&#65533;q&#65533;S&#65533;&#65533;q^ $&#65533;c&#65533;&#65533;ua&#65533;&#65533;MN!&#65533;&#65533;&#65533;
&#65533; N@<`B&#65533;&#65533;X&#65533;&#65533;7$&#65533;&#65533;A y`p&#65533;
&#65533;&#65533;&#65533;&#65533;2&#65533;F&#65533;,!&#65533;&#65533;&#65533;=(&#65533;
&#65533;&#65533;sCy&#65533;&#65533;&#65533;&#65533;&#65533;&#65533;&#65533;&#65533;&#65533;Va@&#65533;&#65533;&#65533;&#65533;D&#65533;&#65533; &#65533;&#65533;&#65533;&#65533;+&#65533;&#65533;^&#65533;c*&#65533;_H&#65533;&#65533;r&#224356;&#65533;6&#65533;&#65533;&#65533;&#65533;&#1248;Z;O&#65533;-&#65533;dh0&#65533;~&#65533;)U&#65533;&#65533;&#65533;_&#65533;&#46266;&#65533;	&#65533;4 &#65533;&#65533;&#65533;7@&#65533;%p.&#65533;Sh&#65533;S5%&#65533;&#65533;"T&#65533;&#65533; x&#65533;&#65533;p&#65533;JJ	S&#65533;&#65533;&#65533;&#65533;&#65533;&#65533;m&#65533;f.&#65533;U&#65533;&#1101;yI&#65533;&#52631;&#65533;/ &#65533;K&#65533;&#65533;&#65533;&#65533;&#65533;&#65533;8p&#65533;&#65533;&#46831;&#65533;&#65533;Y&#65533;%L"&#65533;Zdu%&#65533;) m&#65533;&#65533;M&#65533;
&#65533;&#65533;&#65533;&#65533;!X&#65533;&#65533;&#65533;e&#65533;&#65533;&#65531;-&#65533;v&#65533;r&#24272;&#65533;&#65533;&#65533;&#193;&#65533;B\K	&#65533;&#65533;&#65533;&#65533;&#65533;&#65533;&#65533;&#65533;t&#65533;~*&&#65533;&#65533;#_LX&#65533;&#65533;&#65533;&#65533;&#65533;z&#65533;&#65533;&#65533;&&#65533;
&#65533;5&#65533;{&#65533;N&#65533;&#65533; &#65533;] @$&#65533;w&#65533; " &#65533;&#65533; &#65533;&#65533;&#65533;d&#65533;F&#65533;!,&#65533;C&#1430;Y&#65533;&#65533;&#65533;&#65533;&#65533;&#65533;&#65533;&#65533;!&#65533;!&#65533;At^&#65533;f&#65533;(A&#65533;&#65533; 6 Z&#65533;"!&#65533;&#65533;N%WJ;&#65533;&#65533;&#65533;<&#65533;w&#65533;&#65533;PsD&#65533;&#65533;&#65533;/?x&#65533;4"p9&#65533;wV&#65533;&#65533;&#509;aFn;= &#65533;&#64027;&#65533;e&#65533;Y&#65533;9&#65533;[F&#65533;L&#65533;&#1321;&#65533;&#65533;&#65533;I&#65533;&#65533;&#65533;&#65533;^&#65533;&#65533;&#65533;"&#65533;k&#65533;&#65533;&#65533;&#65533;E&#65533;c&#65533;&#65533;&#1308;J&#65533;K5e&#65533;&#65533;&#65533;+G7&#65533;&#65533;&#65533;&#1086;&#65533;&#65533;&#65533;h&#65533;mR&#65533;0&#65533;&#65533;MR&#65533;&#65533;p,Z&#65533;N&#65533;A&#65533;pF&#878;=&#65533;4&#65533;&#65533;XXe&#65533;&#65533;&#65533;tg&#65533;%&#65533;&#65533;D&#65533;&#65533;!k&#65533;&#65533;[67"&#65533;7=&#65533;&#65533;M&#65533;\
x~&#65533;&#65533;y&#65533;&#65533;&#65533;s?|&#65533;	q4&#271;z&#65533;1&#65533;#V&#65533;vCs&#65533;&#1015;&#65533;)&#65533;&#65533;_l&#65533;=	&#65533;&#65533;r&#65533;fl&#65533; d&#65533;N&#65533;B`&#65533;[ 	&#65533;&#65533;&#294;.&#65533;&  &#65533;T&#65533; *&#65533;&#65533;&#65533;&#65533;&#65533;0B&#65533;!:a&#65533;&#65533;0&#548097;&#65533;&#65533;j&#273;&#65533;&#1106;&#65533;&#65533;&#7261;a~&#65533;\aV!v&#65533;fAa"&#65533;&#65533;&#65533;$&#65533;Z&#65533;
az&#65533;&#65533;&#65533;+&#65533;e&#65533;;fN&#65533;+&#65533;&#65533;TVe&#65533;D&#65533;'&#65533;n&#65533;&#65533;&#65533;&#65533;&#65533;&#65533;x &#65533; &#65533;9|&#65533;&#65533;-&#65533;&#65533;&#166;cZ.>&#65533;&#65533;egv&#65533;A**&#65533;TPX&#65533;e=&#65533;10SB$S&#65533;&#65533;z<%{&#65533;k|$&#65533;&#65533;&#65533;:&#65533;&#740;&#65533;&#65533;&#65533;[OH	&#65533;]o&&#65533;&#65533;&#65533;&#65533;Xk&#65533;YH&#65533;&#65533;&#65533;&#65533;&#65533;&#65533;]&#65533;	~&#65533;>&#65533;5W&#65533;&#65533;&#65533;Q&#65533;&#65533;&#65533;e&#65533;&#65533;&#65533;&#65533;."8&#65533;&#65533;wu&#65533;&#65533;&#65533;C-.&#65533;LJ&#65533;&#65533;&#65533;&#65533;&#65533;&#65533;&#65533;	&#1843;&#65533;&#65533;&#65533;&#65533;&#65533;&#65533;Q&#345;&#65533;&#65533;k&#65533;&#65533;&#65533;+&#65533;&#65533;&#65533;&#65533;|E&#421;k=&#65533;&#65533;7&#65533;h&#65533;&#65533;PA bF-T&#65533;&#65533;&#65533;#0@X&#65533;&#65533;!	$haB&#65533;&#1026;'&#65533;B&#65533;&#65533;Q&#65533;&#65533;&#1252;F&#65533;P5c'/f&#65533;w&#65533;&#65533;&#65533;t&#65533;&#1914;&#65533;<&#1381;;&#65533;&#65533;&#65533;s&#65533;%Zn&#65533;&#65533;C&#65533;9&#65533;&#1712;Y&#65533;B&#65533;&#65533;5&#65533;Y&#65533;g&#65533;d&#65533;zUi&#65533;4&#65533;&#65533;&#65533;&#17256;f&#65533;j&#65533;tK&#65533;&#65533;;x&#65533;&#65533;&#877;&#65533;3oNv<&#65533;&#65533;&#65533;g&#65533;D&#65533;5|&#65533;pa&#328;;~L&#65533;&#65533;q&#65533;&#657;&#65533;9s&#65533;o&#65533;:{&#65533;:&#65533;h&#65533;&#65533;&#129;n&#65533;p&#65533;)'%gy&#65533;&#624;eW&#65533;\&#65533;vR&#65533;FE&#65533;n'&#65533;vzq&#139;)o^&#65533;&#65533;&#65533;&#65533;9=&#65533;&#65533;&#65533;&#65533;&#65533;&#1651;W&#65533;&#1981;&#65533;&#1459;w&#1534;&#65533;&#65533;&#65533;&#65533;&#65533;&#65533;7?/9&#65533;&#65533;u&#65533;!&#65533;&#65533;^^&#65533;w&#65533;s&#65533;&#65533;wg&#65533;&#65533;&#65533;&#65533;&#1871;&#65533;9&#65533;% &#65533;&#65533;:5&#65533;9&#65533;55&#65533;l&#65533;&#65533;&#65533;&#10502;&#65533;&#65533;U!&#65533;&#65533;&#65533;&#65533;a&#65533;&#65533;&#65533;a&#65533;r&#65533;Yh&#65533;p&#65533;b&#65533;(n&#65533;M7&#65533;x&#65533;&#65533;6&#65533;&#65533;Hc&#65533;3&#65533;&#65533;&#65533;6&#65533;t#&#65533;=&#65533;#&#65533;.v6&#65533;@rd7&#65533;p&#65533;&#850;$*UY&#65533;&#65533;1&#65533;NP&#65533;\yeX&#65533;&#65533;RRF&#38167;S"E`&#65533;&#65533;3!kibH&#65533;i&#65533;u&#65533;&#65533;o6&#612;&#65533;t")&#1680;0&#65533;&#65533;'&#65533;<&#65533;H&#65533;&#65533;D&#65533;c&#65533;@&#65533;&#1433;&#65533;K&#65533;&#65533;Z&#65533;&#65533;&#65533;&#65533;l&#65533;&#65533;`&#65533;]wi:<&#65533;w&#65533;p&#65533;7<&#65533;&#1189;&#65533;y&#65533;dw]&#65533;&#65533;q&#65533;u&#65533;&#65533;
k&#65533;&#65533;&#65533;j&#65533;9&#65533;&#1281;&#65533;)&#65533;&#65533;B
'&#65533;&#65533;&#65533;J&#65533;BX&#65533;D&#65533; 4&#65533;&#65533;&#65533;0@A
I&#769;H&#65533;&#65533;(&#65533;&#65533;$&#65533;h&#65533;	%&#65533;&#65533;H-&#3603;&#1960;&#65533;&#65533;&#65533;&#65533;qy&#65533;&#65533;-&#65533;TQ&#65533;V&#65533;7&#65533;D&#65533;&#65533;0&#65533;&#65533;K1&#65533;h&#65533;8&#65533;LM4&#144;&#65533;FL $&#65533; &#65533;"&#65533;,CNr&#65533;kWM&#65533;y&#65533;q{&#65533;&#65533;&#1493;&#65533;&#65533;+o&#65533;&#65533;ff&#65533;NX&&#65533;&#65533;3&#65533;6(&#65533;&#65533;.K[RkN&#65533;&#65533;~&#65533;'&#65533;t&#65533;&#65533;M&#65533;#&#65533;&#65533;Z&#65533;&#1942;&#65533;&#65533;8M&#65533;&#65533;5Uep&#65533;y
*&#65533;&#65533;&#65533;&#1900;&#65533;vG^&#65533;f/&#65533;&#1961;&#65533;|&#65533;&#65533;{n&#65533;c&#65533;q&#573;%W}8&#65533;&#65533;&#65533;_&#65533; &#65533;S&#65533;&#65533;&#65533;&#65533;f&#65533;lN&#65533;y&#65533;8A&#65533;&#65533;&#65533;*}&#65533;j&#65533;2&#65533;h&#1065;)-y&#65533;K:>'&#65533;<&#65533;&#65533;&#65533;c&#65533;9r&#65533;7&#65533;&#65533;&#65533;&#65533;&#65533;&#65533;&#65533;&#65533;&#65533;&#65533;&#65533;b&#40015;>&#65533;&#65533;&#518;&#65533;m&#65533;&#65533;&#65533;w&#65533;&#65533;&#65533;&#65533;&#65533;Jz&#65533;R&#65533;&#65533;&#65533;&#65533;&#651;&#65533;&#65533;&#65533;C?&#65533;&#65533;&#65533;K:&#65533;c&#65533;:&#65533;H:&#65533;&#65533;&#65533;Iy&#65533;&#65533;#&#65533;&#65533;SCvN&#65533;A&#65533;&#846;&#65533;r&#65533;&#65533;v&#65533;l&#65533;g&#65533;&#65533;&#65533;&#1999;&#65533;&#65533;&#65533;&#65533;&#65533;L>&#65533;&#65533;&#65533; $X&#65533;
H $&#65533;&#65533;&#65533; (&#65533; &#65533;` :R&#65533;PA&#65533;`&#65533;">&#65533;IP&#65533;$&#65533;&#65533;"&#65533;0J$&#65533;&#65533;&#65533;I&#65533;&#65533;&#65533;&#65533;&#65533;@F2&#14354;t&#65533;pL#&#65533;&#65533;F78&#65533;k\c&#65533;&#65533;&#65533;~&#65533;&#65533;&#65533;#&#65533;&#65533;&#65533;&#65533;L&#65533;&#65533;1L"&#65533;K\n&#65533;&#65533;&#65533;/&#65533;!&#65533;_&#65533;&#65533;;&#65533;&#65533;t&#65533;g&#65533;[&#65533;Q,c&#65533;&#65533;&#65533;&#65533;&#65533;*&#65533; &#65533;&#421;&#65533;&#65533;o|#&#65533;x&#65533;&#65533;Uhy&#1931;&#65533;&#65533;>&#65533;yC|&#65533;k&#65533;&#65533;w&#65533;Cf&#65533;24<\&#65533;wG&#65533;&#65533;L&#65533;&#65533;&#65533;Z&#65533;&#65533;1&#16429;&#65533;&#671;t&#163;&#65533;&#65533;&#65533;l&#65533;Y[&#65533;&#915;&#65533;&#65533;rm&#65533;&#65533;{&#65533;.-&#1933;8x&#731;O&#65533;3&#65533;*&#65533;&#65533;K&#1044;&#65533;&#65533;F&#65533;h&#65533;&#10534;8}h&#65533;&#65533;Y&#65533;&#65533;&#65533;YL9&#65533;I&#65533;8&#65533;&#65533;t:]&#65533;E&#65533;&#65533;&#65533;ft&#65533;p^&#65533;P&#65533;1&&#65533;&#65533;&&#65533;/&#65533;KfQ&#65533;&#65533;0&#65533;2&#65533;&#65533;&#65533;,&#65533;&#65533;&#65533;&#65533;&#65533;DqfI&#65533;Z&#1168;&#65533;$}
&#65533;&#65533;&#65533;&#65533;&#65533;&#65533;&#265;MnjC&#65533;U&#65533;&#65533;
e&#65533;>&&#65533;C&#65533;T&#65533;"&#1913;F%&#65533;2Z&#65533;;<&#65533;&#65533;P&#65533;&#661;&#65533;&#65533;&#65533;IMi*Uq&#467;,mit&#65533;&#65533;C4&#65533;%0&#65533;4&#65533;&#65533;&#65533;W2 &#65533;>@&#65533;N &#65533;b@$X \&#65533;W&#65533;&#65533;!&#65533;F4&#65533;&#65533;&#65533;&(	H bM`'&#65533;&#65533;Q&#65533;&#65533;%&#65533;&#65533;%&#65533;r&#65533;&#65533;&#65533;&#65533;6&#65533;&#65533;g&#65533;CS&#65533;&#65533;&#65533;&#65533;&#65533;j$&#65533;&#728;441&#65533;l &#65533;&#65533;@B&#65533;&#65533;/h&#680;&#65533;9&#3190;&#65533;X&#65533;8&#65533;&#65533;&#65533;&#65533;&#65533;\&#65533;Q&#65533;&#65533;&#65533;&#770;8+&#65533;zNJA&#65533;&#65533;L[&#65533;&#65533;vp&#65533;D&#65533;2&#65533;I&#65533;&#65533;4&#65533;N&#65533;&#65533;!&#65533;Ia&#65533;&#65533;&#65533;Kg<&#65533;LI&#65533;*SLG&#65533;&#65533;IR&#65533;U&#65533;t&#65533;t&#65533;S&#65533;{&#65533;r<&#65533;&#65533;&#65533;d)&#65533;C&#65533;&#65533;G=&#65533;|&#65533;&#65533;&#65533;&#65533;&#65533;&#65533;2o&#65533;&#65533;p&#65533;&#65533;L&#65533;p&#65533;lo!5&#65533;8&#65533;R&#65533;&#65533;&#65533;&#65533;&#65533;V&#65533;&#65533;&#65533;&#65533;&#65533;3&#65533;#&#65533;&#65533;LG:&#65533;e3{&#65533;&#65533;&#65533;&#65533;G&#65533;&#65533;i&#65533;&#65533;&#1859;&#1947;&#25305;&#1788;&#65533;&#65533;&#65533;s&#65533;&#65533;)\>H2&#1181;&#65533;&#65533;&#65533;&#65533;&#65533;b&#65533;^&#65533;q&#65533;9&#65533;&#65533;&#65533;# &#65533;n&#65533;&#65533;&#65533;&#65533;&#65533;&#65533;{&#65533;&#65533;nc&#1259;&#65533;&#65533;z&#65533;S&#65533;&#65533;&#65533;q&#65533;&#65533;&#65533;e&#65533;&#65533;y[L6&#65533;\&#65533;*&#65533;V&#62982;!~&#65533;&#65533;~ &#65533; &#65533;&#65533;&#65533;#&#65533;H%&#65533;&#65533; 
&#65533; &#65533; &#65533;F@"&#65533;&#65533;&#65533;%6&#65533;	NT&#65533;&#65533;8&#65533;&#65533;`4&#65533;b&#65533;&#65533;e&#65533;&#65533;&#65533;&#65533;&&#65533;8-j&#65533;f\C&#65533; &#65533;-&#65533;&#319297;C&#65533;&#65533;&#65533;6&#65533;&#65533;THb&#65533;&#65533;'&#65533; &#65533;@Y&#65533;&#65533;&#65533;\2"&#65533;&#65533;&#65533;&#65533;7&#65533;&#65533;&#65533;&#65533;&#65533;&#65533;ak+&#65533;p&#65533;&#1141;&#65533;s<wz&#65533;&#279;&#65533;(&#65533;1&#65533;37&#65533;&#65533;&#65533;&#65533;!9&#65533;3&#65533;p&#65533;&#945;%E&#65533;>&#65533;0g&#623;&#1678;sT&#65533;&#65533;'m&#65533;<U&#65533;T9X&#65533;%/&#65533;&#65533;&#65533;&#65533;&#65533;[&#65533;]&#65533;&#65533;&#65533;{;&#65533;&#65533;(%&#65533;&#537;3C&#65533;fg84&#65533;~&#65533;&#65533;C&#65533;6&#65533;3&#65533;&#65533;&#65533;&#65533;&#65533;&#1290;P&#65533;&#65533;&#65533;S&#65533;&#65533;T&#65533;&#379;&#65533;'k&#65533;&#65533;E&#65533;&#65533;P&#65533;&#65533;Ls&#65533;&#65533;&#65533;e&#65533;&#65533;&#915;&#65533;&#65533;4&#65533;&#65533;&#65533;&#65533;&#65533;&#960;&#65533;<h/&#65533;8&#65533;2&#65533;&#1052;&#65533;E{R&#1099;&#65533;T;&#65533;&#65533;&#65533;&#65533;&#65533;'&#65533;&#65533;(&#65533;&#65533;f}}y&#65533;}&#65533;&#65533;&#65533;u&#65533;&#65533;8@r&#466;&#65533;.&#65533;|&#65533;~&#65533;J2&#65533;]z&#65533;v(#\`> l &#1536;@ &#65533;`"&#65533;&#65533;P&#65533;eT1&#65533;&#65533;A&#65533;&#65533;&#65533;5O5&#65533;&#65533;&#65533;&#65533;%2q	J<&#65533;jx&#65533;&#65533;	o&#65533;C&#65533;,_&#65533;&#65533;K&#65533;&#65533;fL&#65533;	&#65533;7&#65533;&#65533;`&#65533;&#65533;&#65533;hD)&#65533;&#65533;C`&#65533;"&#65533;&#65533;&#65533;9&#65533;&#65533;b&#65533;&#65533;0&#65533;&#65533;&#65533;&#65533;+\J&#65533;&#65533;
F=&#65533;
&#65533;] A&#65533;@&#65533;8&#65533;&#65533;(&#65533;d&#65533;rI&#65533;UkW&#65533;OuiV&#65533;|&#65533;@R2&#65533;&#65533;&#65533;}&#65533;f&#65533;&#1695;&#65533;&#28612;ND~&#1817;&#65533;&#65533;9&#65533;
&#65533;&#65533;&#65533;&#65533;0m&#65533;<&#65533;	\4&&#65533;&#65533;&#65533;M:=&#65533;&#65533;b&#65533;&#65533;&#65533;Q]&#65533;u`&#65533;&#1361;&#65533;_7+&#65533;&#65533;&#65533;1&#65533;!n&#65533;P](&#65533;&#65533;ne&#65533;V^{c2&#65533;3C&#65533;&#65533;&#65533;&#65533;L&#65533;_&#65533;3b&#65533;&Q+=&#65533;CN&#65533;&#65533;b&q3H&#65533;4&#65533;b&#65533;#&#386;&#65533;F_&#65533;&#65533;a&#65533;e<&#65533;db;H&#65533;&#65533;&#65533;_(&#65533;b&#65533;b-&#65533;bM&#65533;:)&#65533;b1;&#65533;b&#65533;&#65533;G&#65533;t8f&#65533;}Jam&#65533;cv&#65533;w&#65533;X&#65533;sd\&#448;&#65533;u&#65533;`&#65533;&#65533;=&#65533;% s&#65533;p&#65533;&#65533;&#65533;"P&#65533; &#65533;,	p |&#65533;d &#65533;`&#65533;&#65533;m6	&#65533;&#65533;&#65533;&#65533;f&#1954;	&#65533; r&#65533;7`&#65533;`&#65533; 7&#65533;&#65533;7|&#65533;&#65533;&#65533;p&#65533;&&#65533;p&#65533;&#576;&#65533;Pg`W@&#65533;@&#65533;p&#65533;&#65533;&#65533;&#65533;&#65533;`h&#65533;&#65533;r&#65533;K@p&#65533;&#65533;P&#65533;&#65533;&#65533;&#65533;T&#65533;'&#65533; &#65533;d&#65533;&#65533;&#65533;:&#65533;E&#65533;&#65533;\B&#65533;GQD&#65533;!&#65533;&#65533;<V(&#65533;a&#65533;l&#65533;&#65533;k#xc[xQ&#65533;^&#65533;&#65533;&#65533;<x&#65533;&#65533;&#65533;&#65533;&#65533;V<&#65533;s&#65533;&#65533;&#65533;^&#65533;D&#65533;r&#65533;&#65533;&#65533;H&#65533;&#65533;&#65533;&#65533;;:vIA&#65533;I&#65533;&#263956;&#65533;&#65533;&#65533;m&#65533;&#65533;u&#65533;r&#65533;]&#65533;&#65533;&#65533;&#65533;1ZD&#65533;P&#65533;&#65533;fY[&#65533;5&#65533;!o&#65533;wF&#65533;&#65533;H&#65533;!!/IQ&#65533;VpwR&#65533;&#65533;q&#1907;p&#65533;4q&#1811;#&#65533;&#65533;M5&#65533;&#65533;&#65533;#&#65533;c#)&#65533;q{BN5[&#65533;wp&#65533;&#65533;^&#65533;&#65533;&#65533;r&#65533;GC&#65533;1&#65533;$&#65533;&#65533;&#65533;D&#65533;UL&#1396;sa)&#65533;&#65533;T4&#65533;&#65533;rDw&#65533;&#65533;K&#65533;g~&#65533;&#65533;Z&#65533;t&#65533;&2v&#65533;)uY&#65533;cX&#65533;&#65533;!R&#65533;&#65533;1&#65533;&#65533;I^7&#65533;&#1009;&#65533;&#65533;&#65533;&#65533;&#65533;70'0&#65533;t&#65533;n&#65533;v{&#65533;&p"P	&#65533; 3`A&#65533;y&#65533;&#65533;&#65533;P&#65533;&#65533;@	&#65533;	&#65533;&#65533;&#65533;&#65533;@	&#65533;&#65533;Pd&#65533;4 &#65533;0&#65533;!&#65533;(	 &#65533;yLQ&#65533;@&#65533;&#65533;	}0O >&#65533;^&#65533;&#65533;&#65533;q&#65533;\p&#65533;&#65533;h&#65533;I&#65533;2&#65533;)`"`&#65533;&#65533; @&#65533;" &#65533;&#856;v&#65533;'0d&#65533;&#65533;&#65533;&#65533;5&#65533;WY(&#65533;e&#65533;&#65533;&#65533;/*&#65533; ,&#65533;&#65533;&#65533;&#65533;&#65533;G&#65533;S&#65533;~&#65533;L&#65533;9/m)I&#65533;&#65533;&#65533;&!r R&#65533;&#65533;&#65533;[&#65533;%H'&&#65533;&#65533;%&#65533;Z&#65533;gOGGZ &#65533;&#65533;7&#65533;&#65533;b&#65533;&#65533;6)&#65533;&#65533;&#65533;&#65533;9&#65533;&#65533;@FU&#65533;&#65533;&#65533;E@&#65533;k H&#65533;#h&#65533;8L?&#65533;G&#65533;%H5i&#65533;Nx"Qh#7&#65533;`A&#65533;5&#65533;"J&#65533;&#65533;H!&#65533;8@8I&#65533;4C&#65533;&#65533;&#65533;S&#65533;&#65533;h&#65533;"v&#65533;bbH(=1&#65533;O&#65533;b&#65533;&#65533;&#65533;2V;#6L&#65533;fc&#65533;&#65533;&#65533;&#65533;b9k&#65533;b&#65533;&#65533;&#65533;&#65533;`Hd1&#65533;]&#65533;%J.&#65533;I&#1601;&#65533;&#65533;&#65533; Bp'&#65533;6&#65533;h&#1496;&#65533;Y&#65533;/&#65533;&#65533; 
0f!E y&#65533;0&#65533;m&#65533;	&#65533;@	&#65533;	Q&#65533;&#65533;&#65533;&#65533;[&#65533;2 mp&#65533;&#65533; &#65533;B&#65533;&#65533;&#65533;&#65533;&#65533;&#65533;&#65533;
&#65533;&#65533;I 8 (p:&#65533;R&#65533;5&#65533;5 &#65533;"&#65533;T&#65533;&#65533;&#65533;&#65533;TtX*`&#65533;zv&#65533;:0&#65533;x`&#65533;`&#65533;`&#65533;E"&#65533;<&#65533;^&#65533;&#65533;l&#339;=ca&#65533;&#65533;l&#65533;&#65533;>?&#65533;ar&#65533;&#65533;&#65533;&#65533;l&#65533;Qa&#65533;	[&#65533;y&#65533;F&#65533;d&#65533;Y&#1551;I!&#65533;&#65533;&#65533;&#65533;&#65533;&#65533;&#65533;f&#545;m&#65533;R&#65533;&#65533;&#65533;Q&#65533;*&#65533;&#65533;&#65533;C&#65533;&#65533;&#65533;&#65533;&#65533;6&#65533;.&#581;&#65533;t&#65533;)>X2F &#65533;[$H&#65533;2"2p&#65533;&#65533;&#65533;J&#65533;q&#65533;&#65533;<w&#65533;8i&#65533;a&#65533;M&#65533;M&#65533;Pi&#1648;PGi&#1552;&#65533;L+&#65533;T;&#65533;Mk&#65533;Y[&#65533;X&#757;&#65533;0#M&#65533;S&#65533;P=&#65533;P7&#65533;P&#65533;#&#65533;1#&#65533;rpOB&#65533;&#65533;&#65533;o&#65533;P7Qmk&#65533;1&#65533;(&#65533;3&#65533;{+&#65533;&#65533;d&#65533;H&#65533;o&#65533;&#288;h&#65533;Y&#65533;&&#65533;Zr&#65533;&#65533;R`&#65533;&#65533;[&#65533;\uy&#65533;&#65533;&#65533;#&#65533;J[&#65533;*&#65533;V&#65533;&#65533;&#65533;&#65533;&#65533;v&#65533;&#65533;&#65533;&#65533;&#65533;&#65533;)&#65533;&#65533;%&#65533;&#65533; &#65533;&#65533;&#65533;p`&#65533;.&#65533;&#65533; `=d |&#65533;`&#1810;U&#65533;:	YE&#65533;&#65533; 	&#65533;&#65533;Xp'&#65533;&#65533;&#65533;&#65533;&#65533;YL&#65533; &#65533;ThO&#65533;&#65533;&#608;&#65533;p	u&#65533;D&#65533;.`&#65533;(&#65533;&#65533;&#65533;&#65533;aX &#65533;w(T&#65533;&#1598;!&#65533;&#65533;&#65533;&#65533;&#65533;&#65533;4&#65533;ep&#65533;&#65533;&#65533;n&#65533;&#65533;)&#65533;);&#65533;K5[Z&#65533;&#65533;&#65533;&#65533;Q:!&#65533;&#65533;4n&#65533;4&#65533;&#65533;rf4&&#65533;&#65533;N3&#65533;o&#65533;^R3&#65533;&#65533;&#65533; &#65533;;)&#531;[&#65533;&#65533;&#65533;S&#65533;l&#65533;g&#65533;&#65533;&#65533;&#65533;(&#65533;Q&#65533;e&#205;a&#65533;&#65533;\w!&#65533;&#65533;T?Y&#65533;&#65533;&#8201;&#65533;I&#65533;J&#65533;&#65533;&#65533;U&#65533;^W&#65533;M&#65533;&#65533;HLJida&#65533;I4*k7:^9&#1699;&#65533;&#65533;3&#65533;&#65533;|&#65533;C&#65533;#k&#65533;&#65533;&#65533;S#d&#65533;`&#65533;`&#1491;&#65533;`N{:&#65533;pR{&#65533;@&#65533;&#65533;0&#65533;r&#820;z&#65533;|<&#65533;&#65533;P&#65533;t&#65533;&#65533;m<&#65533;B&#308;B&#65533;&#65533;O&#65533;&#65533;<N&#65533;&#65533;&Hl%&#65533;&#65533;"&#65533;9 b9&#65533;D4H:K(;L&#65533;&#65533;H&#65533;&#65533;j&#65533;&#65533;F&#65533;H&#65533;s&#65533;&#65533;t%&#65533;a&#65533;^&#65533;&#65533;v&#1272;O7&#65533;&#65533;k7&#65533;J&#65533;&#65533;);&#65533;&#65533;Q&#65533;g&#65533;&#65533;&#1248;	Y&#65533;'&#65533;&#65533;&#65533;VF&#65533;&#65533;&#65533;@0&#65533;&#65533; &#65533;2j&#65533;z&#65533;} &#65533; 	&#65533;&#65533;&#65533; 	&#65533;&#65533;&#65533;&#65533;&#65533;&#65533;`	X&#65533;Gp&#65533;{ &#65533;&#65533;@&#65533;Z
&#65533;&#65533;(l&#65533;&#65533;&#1424;&#65533;&#65533;
&#65533;&#65533;	zQ3e&#65533;&#65533;t&#65533;&#65533;&#65533;AE&#65533;&#65533; &#65533;@DpS&#65533;2&#65533;s&#65533;&#65533;&#65533;8+&#65533;&#65533;b@&#65533;&#65533; &#65533;0&#65533;j2&#65533;Ik4G&#65533;6&#65533;&#65533;&#65533;83&#65533;(_&#65533;AXt&#65533;^&#65533;j&#65533;&#22542;9>&#65533;&#65533;H&#65533;,m6&&#65533;]&#65533;&#65533;&#65533;C>C&#65533;H@&#65533;[=&#65533;&#65533;a6Z&#65533;&#65533;&#65533;&#65533;>HF&#65533;-&#65533;I&#65533;&#65533;&#65533;&#65533;*e&#65533;I&#65533; b&#889;^ma&#65533;6&#65533;?$&#343;ps&#65533;K&#65533;&#65533;&#65533;&#344;5&#65533;D!Z&#65533;#L&#65533;&#65533;L}=&#65533;NB"&#65533;&#65533;"&#65533;-$B&#65533;'w#e&#65533;&#65533;f&#65533;P&#65533;}=&#65533;&#65533;&#65533;R&#65533;&#65533;&#884;_&#65533;L&#65533;S&#65533;&#65533;b&#65533;&#65533;s&#65533;&#478;-&#469;&#65533;}&#65533;Ai&#65533;D&#65533;'Iy&#65533;lPX&#65533;~&#65533;d&#65533;&#65533;&#65533;o?c!<&#22071;DS&#65533;D&#65533;s&#65533;&#65533;s&#65533;$&#65533;&#65533;&#65533;&#65533;=&#65533;AGs&#65533;&#718;&#65533;939|2'&#65533;&#65533;nd&#65533;&#65533;!&#65533;S&#65533;4&#65533;)s=u&#65533;&#65533;&#65533;&#65533;&#65533;tQd[Gn&#65533;&#65533;&#65533;g&#65533;&#65533;#&#65533;j&#65533;u&#65533;&#65533;`;&#65533;&#65533;%0&#65533;&#639;nG&#65533;&#1082;&#65533;,&#65533;&#65533;$ $&#65533;Z&#65533;x&#65533;P&#65533;&#65533;&#65533;&#65533;&#65533;&#65533;&#65533;&#918;&#65533;	&#65533;	&#65533;&#65533;&#65533; 	0 @l0&#65533;0H&#65533;&#65533;&#65533;&#65533;`&#65533;P&#65533;&#65533;&#65533;&#65533;V0>p1ejw&#65533;&#65533;&#65533;&#65533;m&#65533;TT&#65533;&#1530;&#65533;&#65533;v&#65533;,&#65533;&#65533; &#65533;&#1914;.p$P-&#65533;b&#65533;&#65533;p&#65533; }=&#65533;&#65533;&#65533;W&e"&#174;&#65533;~R[$&#65533;&#65533;?&#65533;&#65533;&#65533;VO&#65533;%8Od~&#65533;&#65533;}j>-Y5&#65533;u[ImHh&#914;R#&#65533;
O/&#65533;&#65533;&#65533;&#65533;K&#65533;Av&#65533;[g&#65533;Z-C\&#65533;&#65533;J&#65533;&#65533;]&#65533;ni&#65533;&#65533;G&#65533;&#65533;&#65533;1VGu&#65533;&#65533;17&#65533;v	&#65533;v&#65533;[B&#65533;&#65533;+=~&#65533;\t&#65533;8&#65533;39&#65533;-[&#65533;&#65533;'2&#65533;Pv`&#65533;&#65533;pl#&#65533;N#b&#65533;p&#65533;&#1660;&#65533;&#65533;&#65533;&#65533;&#65533;&#65533;R&#65533;&#391;&#65533;&#1606;&#65533;&#65533;>#&#65533;&#65533;
e&#65533;&#65533;'&#65533;&#65533;G&=fY']Z9C&#65533;&#65533;&#65533;&#65533;%O!&#65533;&#65533;,W&#65533;~k&#65533;F&#65533;&#65533;&#65533;1>&#65533;&#65533;&#65533;&#65533;YF&#65533;Q%&#65533;ay<&#65533;&#65533;&#65533;1rAdp&#65533;p&#65533;IS<&#65533;^&#65533;]j#&#1461;&#65533;&#65533;&#65533;] &#65533;&#65533;&#65533;&#65533;&#65533;&#65533;&#65533;#&#65533;&#65533;&#65533;zv&#65533;,&#65533;@&#65533;1PB&#65533;H&#65533;o&#65533;{&#65533;&#65533;p!&#65533;&#65533;#t	&#65533;&#65533;	&#65533;&#65533;	&#65533;&#65533;	&#65533;0
&#65533;P0f&#65533; `&#65533; }&#65533;9&#180;&#65533;&#65533;(&#65533;'l&#65533;Q&#65533;&#65533;	&#65533;0`<&#65533;&#65533;- &#65533;Qf&#65533;^&#65533;@&#65533;&#65533;&#65533;&#65533;&#65533;&#65533;U&#65533;&#65533;&#65533;&#65533;&#1709;&#65533;&#65533;&#65533;&#65533;&#65533;hg&#65533;e,&#65533;&#65533;( 1|&#65533;
&#65533;&#65533;&#65533;&#65533;4K&#65533;&#65533;2o^tH-&#1227;&#65533;&#65533;^H&#65533;&#65533;&#65533;&#65533;&#65533;&#65533;&#65533;&#65533;/=mZ&#65533;&#65533;M&#65533;&#65533;&#65533;&#65533;&#65533;&#65533;&#65533;cQ&#65533;&#1474;&#65533;&#65533;&#65533;&#65533;4&#65533;?&#65533;&#65533;\PY&#65533;&#1510;&#65533;&#689;6&#65533;&#65533;&#65533;cs&#1045;&#1448;&#65533;&#65533;6k&#65533;&#65533;&#65533;&#65533;&#65533;Q&#65533;wa&#65533;s2&#65533;AV	&#65533;ndE&#65533;W&#65533;Q&#65533;&#65533;%7d&#65533;Yo&#65533;;&#65533;N&#65533;m&#65533;&#65533;&#65533;19&#65533;&#65533;&#65533;Vi"&#65533;D(E	&#65533;&#65533;P5&#530;M#}&#65533;&#45068;&#65533;&#65533;&#65533;&#65533;r&#65533;&#65533;O&#65533;&#65533;m&#65533;PB&#65533;&#65533;&#65533;&#65533;&#65533;&#65533;M&#65533;W&#65533;z&#65533;&#65533;W&#65533;D&#65533;&#65533;&#65533;&#65533;Q-&#65533;&#65533;;#&#65533;&#1912;u&#65533;&#1421;&#65533;&#65533;o&#2044;!T&#65533;&#65533;aBp	&#197;&#65533;&#65533;&#65533;Dp&#65533;m'.&#65533;&#65533;p	&#65533;$Y&#65533;d&#65533;mM&#65533;d&#65533;&#65533;[F&#65533;&E"&#65533;&#65533;q&#65533;&#657;#g&#65533;&#65533;&#991;&#65533;&#65533;&#65533;.&#65533;P&#65533;B&#65533;&#65533;S&#65533;&#65533;&#65533;v&#65533;:uW&#1386;&#65533;w&#65533;&#65533;m&#65533;&#65533;5&#65533;<&#65533;a&#65533;&#65533;v=&#65533;i&#65533;&#65533;#o^&#65533;zi&#6277;;&#65533;n]&#65533;l&#65533;&#65533;=&#758;&#65533;&#65533;&#65533;d&#65533;&#65533;&#65533;6J&#65533;	%P&#65533; &#65533;&#65533;&#65533;,P&#65533;&#65533;&#65533;	J&#65533;&#65533;"&#65533;,W&#65533;&#65533;&#65533;&#65533;&#65533;&#992;D&#65533;$Q&#65533;d)S&#65533;K&#65533;2m&#65533;&#65533;)&#65533;)MY6 (p&#65533;&#65533;xJ&#65533;&#65533;5&#65533;X0_&#65533;&#65533;&#65533;&#65533;&#65533;`8&#65533;&#65533;&#65533;a+&#65533;&#65533;#&#65533;I&#65533; &#65533;&#65533;&#65533;aD&#65533;$Bp&#65533;Pa&#65533;&#65533;&#65533;.P&#65533;&#65533;&#65533;&#65533;&#65533;:|&#65533;&#65533;!&#65533;@|&#65533;"&#207;&#65533;&#65533;&#65533;&#65533;&#65533;Ka,
&#65533;&#65533;&#65533;&#65533;:*(t&#65533;&#65533;s&#65533;)C&#65533;:&#65533;"&#65533;&&#65533;(#&#65533;.&#65533;&#65533;&#65533;oJT&#65533;7rqq&#65533;1Fe&#65533;#u2&#487;;&#65533;&#65533;'st&#65533;Q&#65533;&#65533;&#65533;(&#65533;/&#65533;E&]&#65533;&#65533;&#65533;"u*&#65533;&#65533;g&#65533;&#65533;&#65533;w&#65533;&#65533;&#542;.&#65533;)&#65533;&#65533;&#65533;&#65533;+&#65533;&#65533;.{&#65533;6&#65533;t&#65533;&#65533;{&#65533;&#65533;&#65533;L&#65533;&#65533;BK0x&#1977;*+=&#65533;&#65533;J+=&#65533;t&#65533;OB5tu&#65533;B4)&#65533;,&#65533;&#65533;&#65533;1'&#65533;I&#65533;R
&#65533;3&#1364;&#65533;&#65533;4&#65533;tS({*&#65533;II&#65533;(&#65533;&#65533;&#65533;P}&#65533;Tp&#65533;[&#65533;&#65533;T]R&#65533;&#65533;P&#65533;&#65533;m&#65533;&#65533;5W]{&#65533;&#65533;&#65533;^yvX]&#65533;&#65533;&#65533;l|5&#65533;^&#65533;&#65533;&#65533;Xc&#65533;&#65533;&#65533;j&#65533;}g&#65533;&#65533;F&#65533;k&#65533;&#65533;&#65533;&#65533;l&#65533;&#65533;&#65533;&#65533;l&#65533;&#65533;&#65533;k&#65533;M]h&#65533;M&#65533;&#65533;`&#1702;&#65533;y&#65533;&#65533;&#65533;{&#65533;7&#65533;&#65533;j&#65533;&#65533;&#65533;&&#65533;&#65533;&#65533;S_&#65533;&#65533;Do&#65533;wa\&#65533;)i&#65533;&#65533;Hr(bUc&#65533;&#65533;&#65533;Vm&#65533;IG&#65533;&#65533;&#65533;(t&#65533;Q&#65533;&#65533;&#65533;b&#65533;B&#65533;&#65533;&#65533;&#65533;&#65533;u&#65533;&#65533;J&#1002;&#65533;&#65533;'&#65533;x&#65533;&#65533;&#43774;&#65533;:&#65533;,{&#1578;'M&#65533;&#65533;&#65533;&#65533;&#65533;&#65533;Sh&#65533;&#65533;&#171;.z &#65533;K&#65533;&#65533;&#65533;N&#65533;&#65533;ag&#65533;7v O&#65533;Z8&#65533;1D&#65533;&#65533;*&#65533; &#65533;@&#65533;(CK &#65533;&#65533;+&#65533;p&#65533;&#65533;A
9d&#65533;GV&#65533;N6&#65533;DO@ERV&#65533;*x VBI<9&#65533;XXIE&#65533;Vb&#65533;f&#65533;&#65533;&#65533;j&#65533;Q&#65533;V,&#39118;BADD&#65533;&#65533;&#65533;3`&#65533;&#65533;)@o&#65533;&#65533;* 0F&#65533;&#65533;&#65533;> >&#65533;2&#65533;@>.&#65533;`&#65533;7&#65533;`v&#65533;* A&#65533;@j&#65533;fG&#65533;&#65533;&#65533;)&#65533;$5I&#65533;Q&#65533;&#65533;%WM\U&#65533;&#65533;&#65533;45#Ri&#65533;J&#65533;q&#65533;&#65533;&#65533;&#65533;&#65533;2|&#65533;&#65533;&#65533;#&#65533;&#65533;
}&#65533;_&#65533;Du#&#65533;x&#65533;S.&#65533;I&#65533;t>&#65533;cC&#1955;P&#65533;&#65533;ax&#65533;i/KS&#1243;<&#65533;8&#65533;,c&#65533;&#65533;&#65533;&#65533;$&#65533;&#65533;&#65533;eD&#65533;S&#65533;!2	&#65533;P&#65533;R&#65533;Q4&#65533;&#65533;&#65533;&#65533;&#65533;c&#65533;I&#65533;x&#65533;1&#65533;@&#65533;X&#65533;&#65533;xD"]	&#65533;NQ&#65533;2&#65533;D&#65533;x&#65533;&&#65533;bQE`Rnd1&#65533;&#65533;&#65533;UJ&#65533;/_y&#65533;&#65533;
&#1531;z&#65533;t&#65533;+Zk\&#65533;&#65533;&#65533;av9&#65533;Z&#65533;c&#65533;&#65533;5&#65533;&#65533;Xt&#18682;&#1285;&#65533;1&#65533;j &#65533;b&#53615;B&#65533;_&#65533;d	JB1&#65533;&#586;!&#65533;&#65533;&#39889;"V&#65533;&#65533;D<&#65533;(rr&#65533;&#65533;s&#65533;&#65533;$~,(L)Y+&#65533;b&#65533;&#65533;&#65533;e.&#65533;&#65533;&#65533;Q&#65533;&#65533;I,iB&#65533;&#65533;&#65533;&#65533;K5&#65533;R&#65533;&#65533;&#65533;%&#65533;)&#65533;3miw&#65533;&#65533;Z&#65533;95whCI &#65533;B&#65533;&#65533;&#65533;k&#65533;;c@&#65533;&#65533;X &#65533;&#65533;	&#65533; &#65533;DLb&#65533;&#65533;&#65533; &#1456;&#65533;1&#65533;a&#65533;&#65533;`&#65533;Vc	Mt&#65533;p&#65533;@&#65533;)T&#65533;&#65533;&#753;BS&#65533;&#65533;	xP3&#1537;&#65533;&#65533;(F1
Q&#65533;&#65533;&#65533;&#65533;(&#65533;)V&#65533;
W&#65533;B&#65533;&#65533;$Q&#65533;5haY&#65533;&#65533;&#65533;p&#65533;&#65533;&#65533;0&#65533;&#65533;&#193;&#65533;=&#65533;&#65533;|F&#65533;&#65533;&#65533; 'AL&#65533;&#65533;&#65533;&#65533;?&#65533;&#1600;}&3h&#65533;?D&#65533;&#65533;L`=&#65533;B=&#65533;P&#545;#&#1096;TM&#65533;*]D&#65533;&#65533;&#65533;$7i"&#65533;&#65533;&#65533;U&#65533;[&#65533;	&#65533;&#65533;&#65533;=&#65533;}&#769;U&#65533;Q&#65533;&#65533;'&#65533;j&#65533;7&#65533;&#65533;Zwx&#654;&#65533;&#65533;;&#65533;&#65533;\95&#65533;&#65533;z&#65533;&#65533;&#65533;&#65533; s&#65533;&#65533;t&#65533;&#65533;pj&#65533;&#65533;&#65533;&#1204;&#65533;&#65533;&#65533;&#65533;
&#65533;&D)y&#65533;B&#1168;&#65533;
Z&#1318;&#65533;&#65533;&#65533;H&#65533;tJ&#65533;&#65533;%a&#275;&#65533;'m{[&#65533;&#65533;VD&#65533;&#65533;	l&#65533;&#65533;&#65533;&#1614;R&#65533;ee&#65533;(5&#65533;BR&#65533;&#65533;
d&#65533;n&#65533;&#65533;p&#65533;*&#65533;&#65533;}&#65533;t&#65533;[&#65533;i&#65533;k&#65533;&#65533;&#65533;&#65533;&#65533;&#65533;&#65533;b&#65533;v&#65533;.&#65533;&#65533;[&#65533;5v\&#1197;n{&#65533;q/\&#65533;7_&#65533;&#65533;&#65533;s&#65533;&#65533;/&#65533;&#65533;&#65533;&#65533;&#65533;/}&#65533;_&#65533;\&#65533;*&#65533;d&#65533;W@U&#65533;&#65533;Uw]_&#65533;&#65533;&#65533;&#65533;&#1462;U'&#65533;&#65533;&#65533;&#65533;2&#65533;&#65533;f&#65533;B&#65533;&#65533;,]&&#65533;<&#65533;&#65533;,b&#65533;&#65533;<&#65533;&&#65533;&#614;8&#65533;k&#65533;&#65533;&#65533;v&#65533;&#65533;.M&#65533;2&#65533;Y=&#65533;&#65533;=&#65533;`#@Z&#65533;&#65533;&#65533;&#65533;&#65533;8-&#65533;&#65533;#	`@G&#65533;'0*&#65533;X&#65533;"qC&#65533;0&#65533;G8&#65533;&#65533;&#65533;&#65533;$&A	I@"&#65533;&#65533;&#65533;%&#65533;&#65533;&#65533;K&#65533;&#65533;&#65533;&#65533;&#65533; &#65533;=0bY&#65533;&#65533;k2&#65533;&#65533;Mh"&#65533;&#65533;g$Q@&#65533;a~&#65533;&#65533;&#65533;&#65533;&#65533;&#65533;`D&#65533;&#65533;
6 &#65533;&#65533;&#65533;&#65533;Ob&#65533;;&#65533;M&#65533;&#65533;  &#65533;O]&#65533;&#65533;* 
V&#65533;Sx`=&#1024;y&#65533;ch&#65533;=&#65533;4&#65533;`&#65533;O &#65533;&#65533;&#1552;ia&#65533;)&#65533;V&#65533;&#65533;Hp,\%&#65533;&#65533;&#65533;U&#65533;Z&#65533;(aO&#65533;SZ&#65533;&#65533;o&#65533;}[&#65533;f$a&#65533;&#65533;&#65533;X&#65533;&#65533;SV&#131;&#65533;5*)&#65533;&#65533;&#65533;R)(k&#65533;&#65533;&#1809;A&#65533;&#65533;&#65533;h&#65533;}&#65533;&#65533;&#65533;B&#65533;ff}&#65533;JR2TX"&#65533;jFR&#65533;&#65533;D
&#65533;W&#65533;&#65533;U&#65533;&#65533;&#65533;&#65533;7&#65533;&#65533;&#65533;`&#65533;X&#65533;-~&#65533;&#65533;D&#65533;) &#65533;&&&#65533;&#65533;IJ&#65533;&#65533;d&#529;K&#65533;4&#65533;&#65533;m&#65533;{&#65533;%&#65533;ee&#65533;&#65533;&#65533;&#65533;&#65533;&#65533;F&#65533;&#65533;&#65533;[:&#65533;&#437;&#65533;x.7&#65533;<&#65533;=&#65533;.&#1083;&#65533;&#65533;r&#65533;&#65533;<&#65533;&#65533;in&#65533;&#65533;'[&#602;&#65533;{&#65533;>&#65533;.&#65533;
&#65533;X&#65533;&#65533;&#1463;,&#65533;+&#65533;_&#65533;}&#65533;&#65533;&#65533;.1&#65533;,<&#65533;e=Xq&#65533;-J&#65533;icU
&#65533;iOkZ&#65533;c&#65533;)&#65533;&#65533;&#65533;-C&#65533;&#755;&#65533;&#65533;&#65533;&#65533;H&#65533;U|x7&#65533;&#65533;&#65533;f&#4166;&#65533;/s,&#65533;&#65533;&#65533;4*&#65533;&#65533;\&#65533;$L&#65533;&#65533;`xX "p%&#1569;&#65533;&#65533;h*>&#65533;;&#65533;&#65533;k&#65533;jTC	H(wx&#65533; 8&#65533;Ak&#65533;&#65533;&#65533;E&#65533;&#65533;h$ &#65533;E0&#65533;&#65533;b&#65533;&#65533;%(&#65533;,7&#65533;B~&#65533;&#65533;&#1184;8&#65533;ab8H &#65533;&#65533;.&#65533;@ &#65533;	P@&#65533;&#65533;&#65533;]&#65533;5@&#65533;&#65533; /&#65533;^0&#65533;&#65533;&#65533;&#65533;P(&#65533;&#65533; p&#65533;HC&#65533;&#65533;0&#65533;h&#65533;@2&#65533;h:&#65533;o&#65533;)	&#65533;&#65533;8tYQ&#65533;&#65533;&#65533;A&#65533;&#65533;&#65533;!+&#65533;+!r&#65533;yA!&#65533;@&#65533;8,z$&#65533;&#612;V&#65533;@&#65533;	&#65533;
"&#65533;%B&#65533;&#65533;&#65533;&#65533;P&#65533;/	&#65533;&#65533;	&#65533;&#65533;&#65533;2&#65533;%{&#65533;,{&#65533;7&#65533;A&#65533;,D&#65533;&#65533;s07)j&#65533;&#65533;% &#241;#&#65533;&#65533;&#1058;&#65533;&#663;&#65533;K&#194;@&#65533;1dC5&#65533;&#65533;&#65533;i&#65533;&#65533;8&#65533;9&#65533;6p00t$oP9&#65533;h9^&#65533;&#65533;&#65533;K&#65533;i&#65533;#:&#65533;z&#65533;&#65533;3DoY&#65533;&#65533;&#65533;9D&#65533;9&#65533;+:FT:ED&#65533;F&#65533;DC&#65533;.6J&#65533;&#65533;&#65533;&#65533;&#65533;DA&#65533;&#65533;&#65533;&#65533;/&#65533; C=&#65533;6&#65533;%&#65533;&#65533;&#1586;&#65533;a&#65533;1&#65533;Y&#65533;&#1185;&#65533;#$&#65533;I&#65533;&#65533;&#65533;&#65533;&#65533;&#65533;x&#65533;&#65533;,&#65533;K&#65533;)DF6)&#65533;&#65533;{&#65533;&#65533;&#65533;w&#65533;Yx&#65533;!P&#65533;&#65533;;&#65533;!K&#65533;&#31808;X &#65533; !`KPVh&#65533;U@R&#65533;&#65533;J &#65533;60&#65533;3&#65533;&#65533;=Ex&#65533;K&#65533;@S&#65533;0&#65533;)H&#65533;!&#65533;#&#65533;3&#65533;B@&#65533;B@FP&#65533;DH&#65533;,C@DPF&#65533;&#65533;EP&#65533;C&#65533;6&#1538;*&#65533;&#65533;-&#65533;5@*&#65533;h&#65533;a p &#65533;&#65533;&#65533; 0*&#65533;&#65533;&#65533;&#65533;&#65533;&#65533;&#65533;&#65533;&#65533;&#65533;&#65533;Q&#65533;&#65533;)q&#65533; P&#65533;h&#65533;&#65533;Bh &#65533;&#65533; @&#65533; &#65533;&#65533;Yl &#65533;q8&#65533;&#65533;&#65533;&#65533;6\&#65533;7&#65533;C6T&#65533;&#65533;&#65533;/8T&#65533;L&#65533;&#65533;9<.&#65533;.&#65533;2+&#65533;b"&#65533;&#65533;&#687;&#65533;S&#65533;&#65533;Ct&#65533;&#65533;&#65533;[(&#65533;E!j&#65533;-I&#65533;ZB&#65533;BB&#65533;y%_&#65533; &#65533;pB&#65533;&#65533;&#65533;&#65533;&#65533;&#65533;*<),F&#65533;&#65533;Ay!-$&#65533;j&#65533;&#65533;&#65533;&#715;&#65533;&#65533;,&#65533;&#65533;{1&#65533;[Q&#65533;9&#65533;&#65533;L&#65533;A2&#65533;&#65533;j&#65533;$M&#1516;M&#65533;+M&#65533;t&#65533;&#65533;&#65533;M&#65533;,&#65533;'B&#65533;~	&#65533;&#65533;&#65533;.&#65533;&#65533;&#65533;M&#1827;&#65533;R/6&#65533;uaN>:&#65533;&#65533;J&#65533;&#65533;&#65533;L&#65533;.t&#65533;&#65533;&#65533;&#65533;dP&#65533;-&#65533;N&#65533;&#65533;:&#65533;|/&#65533;&#65533;&#65533;&#65533;D&#65533;&#1096;&#65533;J&#65533;sSz&#1011;:&#65533;&#65533;&#65533;&#65533;K!&#65533;&#65533;&#65533;O,&#65533;I&#65533;&#65533;vcv&#65533;
]&#65533;5I&#65533;c2&#65533;dLP&#65533;CPE&#65533;z&#65533;&#65533;&#570;&#65533;y&#65533;&#65533;\0&&#65533;&#65533;&#65533;&#1551;8&#65533;&#65533;&#65533; &#65533;&#65533;&#65533;&#1025;4`Rhw<&#65533;R &#65533;P&#1028;&#65533;k&#65533;3p;&#65533;&#65533;@&#65533;FP&#65533;G &#65533;: &#65533;!&#65533;&#65533;&#65533;!&#65533;:&#65533;8&#65533;&#65533;;&#515;=&#65533;@&#65533;A&#65533;@&#65533;)&#65533;?&#65533;&#65533;4&#65533;?&#65533;&#65533;-8&#65533;! #@&#65533;%8&#65533;&#65533;&#65533;&#65533;&#65533;&#65533;&#1536;K&#1268;&#65533;&#65533;&#65533;I&#65533;o&#65533;I&#65533;&#65533;#0&#65533;&#65533;&#65533;3&#65533;!&#65533;&#65533;&#65533;&#65533;&#65533;&#65533;&#65533;&#65533;&#1905; Z&#65533;I &#65533;X&#65533;#XL&#65533;l&#65533;&#65533;[&#65533;&#65533;&#65533;&#65533;&#1172;M&#65533;&#65533;&#65533;&#65533;D&#65533;3&#65533;&#65533;N&#65533;&#839;&#65533;$&#65533;d&#65533;&#65533;{&#762;b&#65533;&#65533;&#65533;&#65533;&#1228;&#65533;yyM4T&#65533;<&#65533;&#65533;`k"&#65533;&#65533; &#65533;&#65533;&#65533;&#65533;6L&#1108;\&#65533;&#65533;	&#65533;:&#65533;&#65533;i&#65533;v&#65533;
x&#65533;&#65533;&#65533;&#65533;y&#65533;gt&#1464;&#65533;&#65533;&#65533;&#65533;&#65533;_&#65533; [C&#1476;M&#65533;&#186;?&#65533;{yU&#65533;&#65533;oe&#65533;p&#65533;/&#65533;
&#65533;p%&#65533;.&#65533;&#65533;.EQ4K6tC&#65533;,	L&#65533;&#839;&#65533;&#65533;{E&#65533;&#65533;&#65533;&#65533;&#1813;?$&#65533;JMl&#65533;&#65533;N7&#65533;&#65533;;&#65533;&#65533;&#65533;B&#65533;&#65533;&#65533;u&#1123;&#65533;&#901;&#65533;&#902;&#65533;XiQ&#65533;d)&#65533;2b&#65533;-&#65533;&#65533;&#65533;&#65533;&#65533;&#65533;&#65533;&#65533;&#65533;vE&#65533;I&#65533;$&#65533;N&#65533;q&#65533;Z&#65533;&#65533;
-!&#65533;`&#65533;&#65533;!,&#65533;&#65533;\M&#65533;-&#65533;
A&#65533;&#65533;&#65533;h&#65533;wx&#65533;&#65533;&#65533;&#65533;\&#65533;mZ&#65533;}Zg]&#65533;&#65533;Q&#65533;z&#65533;&#65533;qpV&#65533;*&#65533;&#65533;&#65533;&#65533; (&#65533;&#65533; &#65533;&#65533;X&#65533;*&#1027;J U&#65533;'%&#65533;Bp04&#65533;=5P;(L&#65533;K@&#65533;:&#514;&#65533;&#65533;@,`=&#65533;&#65533;#e&#65533;5X7&#65533;;&#65533;&#65533;9&#65533;&#65533;8&#65533;&#65533;8@&#65533;<&#65533;=1&#65533;&#65533;!&#65533;&#65533;&#65533;$&#65533;&#65533;&#642;*(&#65533;&#65533;&#65533;&#65533;&#65533;FKs&#65533;	&#65533;&#65533;&#65533;&#65533; &#65533;&#65533;8&#65533;&#1537;%8 &#65533;&#65533;&#65533;&#65533;&#65533;p&#65533;B&#65533;T5
&#65533;h&#65533;&#65533;iS&#65533; &#65533;40&#65533;&#65533;Cpf&#65533;&#65533;&#65533;&#65533;&#65533;&#65533;#&#961;&#65533;&#65533;x&#65533;:&#65533;}U&#65533;{W&#65533;E&#65533;Q&#65533;Km&#65533;&#1428;W&#65533;%&#65533;'b&#65533;S9&#65533;&#65533;z&#65533;v&#65533;"&#65533;R&#841;&#65533;+%y+&#65533;Y\&#65533;&#65533;&#274;6$L&#65533;&#65533;27&#14240;&#65533;;&#65533;AVZ&#65533;gL&#65533;e&#65533;<&#38097;-&#65533;&#792;&#65533;&#65533;&#65533;K&#65533;&#65533;&#65533;]	&#65533;`&#65533;&#65533;:&#65533;z&#65533;&#65533;&#65533;&#298;&#65533;^^&#65533;&#65533;N:&#65533;&#65533;:&#65533;&#65533;&#65533;TK.|&#65533;&#65533;&#65533;0O&#65533;&#65533;
&#65533;&#65533;+D&#65533;<D&#65533;&#65533;DnY&#65533;GTbLlb&#65533;J&#65533;D&/o&#65533;&#65533;)N&#65533;&#65533;*&#65533;&#65533;b9&#1187;&#65533;D&#65533;c@j.|&#65533;&#65533;$&#65533;Tp&#65533;&#65533;]&#65533;	&#65533; i&#65533;&#65533;&#65533;&#65533;	&#65533;&#65533;E%&#65533;RL&#65533;y&#65533;D!&#1709;&#65533;
&#729;&#65533;&#65533;h&#65533;&#65533;ZC>&#65533;&#65533;cP6&#65533;n&#65533;F&#65533;(H&#65533;&#65533;J&#65533;
&#65533;p &#1025;'&#1538;/H<HM&#65533;R@&#65533;w<eT&#65533;&#65533;Fh&#65533;*&#65533;&#65533;+&#65533;&#65533;,&#65533;&#65533;9&#65533;&#65533;O&#65533;L&#65533;&#65533;D&#65533;&#65533;<&#515;@P&#65533;E@C&#65533;&#65533;A&#65533;2&#65533;-&#65533;4hf401&#65533;30&#65533;1&#65533;f.&#65533;(`&#65533;&#65533;t&#65533;1&#65533;K(&#65533;O-&#65533;1D&#65533;&#65533;&#1649;IK*8&#65533; &#65533;i&#65533;&#65533;&#65533; &#65533;  &#513;&#65533;^8&#65533;Q5B&#65533;&#65533;L&#65533; &#30847;&#65533;[J&#65533;&#65533;8P&#65533;MH&#65533;p(oh&#65533;c@dHi&#65533;&#1943;&#65533;a&#65533;&#65533;D.cm&#65533;:&#65533;W&#1978;&#65533;lU&a&#65533;&#65533;8G&#65533;&#65533;&#65533;&#65533;U&#65533;/&#65533;}&#65533;&#65533;&#65533;N&#1119;t&#65533;&#65533; ,&#65533;&#65533;&#65533;,%"&#65533;&#65533;&#65533;&#65533;lB&#65533;&#1568;&#419;L&#403;Z^&#65533;&#65533;&#65533;&#65533;&#65533;*l&#65533;&#65533;/&#65533;^&#65533;&#65533;iq:3&#65533;&#65533;>a&#65533;C&#908;&#65533;&#65533;(_&#65533;2&#65533;ER&#65533;S9&#65533; 0&#65533;&#65533;&#65533;&#65533;;W-a&#65533;bB&#65533;X&#65533;&#65533;b':&#65533;&#1238;#&#65533;&#10451;&#1567;&#65533;b&#65533;&#65533;9&#65533;FD&#150;b&#65533;C&#65533;(v&#65533;&#65533;&#65533;ku&#65533;j@X&#65533;*$S|*&#65533;rX`H&#65533;&#65533;b&#65533;&#65533;&#65533;
&#65533;
&#65533;&#65533;^&#1873;!&#65533;U&#1182;&#65533;R
&#65533;1Z&#65533;&#65533;@&#65533;&#65533;Cd&#1790;&#65533;&#65533;&#65533;xp&#65533;lX>&#65533;&#65533;&#65533;HT&#65533;&#65533; !&#65533;&#65533;&#65533;&#65533; &#65533;e.h@&#65533;O(&#65533;&#65533;A&#65533;&#65533;j&#65533;T&#65533;AP2&#65533;2&#1026;&#65533;&#65533;)&#65533;&#65533;H&#65533;N&#65533;&#65533;&#65533;&#65533;&#1540;JpHH3S&#65533;E&#65533;>&#65533;A&#65533;R_&#65533;7p&#65533;585>2&#65533;,p&#65533;'H&#65533;B&#65533;T@L&#65533;(X&#65533;&#65533;H&#65533;x&#65533;0&#65533;&#65533;2&#65533;&#65533;?&#65533;&#65533;&#65533;&#65533;&#65533;&#65533;&#65533;5&#65533;&#65533;pp&#65533;&#65533;&#512;&#65533;iJ&#65533;RS
g5&#592;I&#65533;&#65533;&#65533;2&#65533;&#65533;]&#65533;&#65533;i\&#65533;V8\&#65533;v&#65533;&#65533;L:i&#65533;1z9v1&#65533;&#65533;:#fI&#65533;O<&#65533;&#65533;&#65533;.&#65533;[&#65533;&#65533;&#65533;('&#65533;S$&#65533;	&#65533;R&#65533;O&#65533;&#65533;&#65533;&#65533;&#65533;&#65533;^&#65533;l&#65533;E&#65533;jL&#65533; &#65533;z _$&#65533;[&#65533;&#65533;&#65533;&#65533;&#65533;&#65533;&#65533;&#65533;&#65533;\&#1864;&#65533;&#65533;\$&#65533;&#65533;&#65533;n.&&#65533;&?&#65533;u&#65533;&#65533;&#65533;1&#65533;/&#65533;&#1943;&#65533;&#65533;&#65533;K&#65533;&#65533;&#65533;JZ&#65533;&#65533;"&#65533;%&#65533;?4N&#65533;:#E&#65533;#"&#65533;&#65533;&#65533;g&#65533;&#65533;&#65533;d&#65533;*F&#65533;7&#65533;b&#65533;r#&#65533;&#65533;&#65533;k&#65533;T&#65533;v&#65533;uZ&#65533;uY&#65533;u&#65533;&#65533;uWo&#65533;Xwrr&#65533;N&#65533;i&#65533;&#65533;&#65533;I&#65533;T*r&#65533;&#65533;vC&#65533;Yk&#65533;vk&#65533;io&#65533;&#65533;&#65533;&#65533;L&#65533;&#65533;&#65533;Oz&#65533;u&#65533;&#65533;r?&#65533;:w3&&#65533;nwwO1{xtn&#65533;XP &#65533; &#65533;
&#32814;a&#65533; V&#65533;&@&#65533;98)&#65533;&#65533;&#65533;=pO&#65533;S&#65533;&#65533;v&#65533;&#65533;W &#65533;HH&#65533;@&#65533;4&#65533;)`B&#65533;N&#65533;N&#65533;&#65533;&#1924;={&#65533;&#65533;&#65533;j&#65533;&#65533;e0&#65533;_&#65533;&#65533;Z&#65533;&#65533;Yh&#65533;b&#65533;A&#65533;&#65533;HA&#65533;&#65533;4 3@&#297;;&#65533;"&#65533;&#65533;&#65533;4&#65533;2&#65533;zSv&#425;&#65533;&#65533;&#16478;&#65533;&#65533;&#65533; ] S&#65533;_&#65533;Gqs&#65533;&#65533;&#65533;?&#65533;&#65533;&#65533;&#65533;w&#65533;i(&#65533;>X]&#65533;yNX?&#65533;&#65533;`&#65533;&#65533;&#65533; &#65533;Vo&#65533;S&#65533;&#65533;&b&&#65533;&#65533;f&#65533;`&#65533;&#65533;&#65533;R&#65533;&#65533;9&#65533;&#65533;&#65533;&#65533;1B$&#65533;&#65533;&#65533;R*&#65533;O&#65533;*H&#65533;&#65533;&#65533;&#65533;&#65533;n?V&#65533;c/I&#65533;&#65533;A&#65533;&#65533;&#65533;&#65533;&#65533;&#65533;&#65533;|&#65533;C&#65533;x&#65533;"&#65533;3&#65533;j&#65533;u&#65533;`#&#65533;&#65533;&#65533;&#65533;A/@&#65533;X*&#65533;X&#65533;%rl&#65533;}"&#65533;}&#65533;'~"&#65533;&#65533;&#65533;&#65533;&#65533;&#65533;;r#'tbI&#65533;P&#65533;&#1364;&#65533;f&#65533;&#65533;&#65533;&#65533;&#65533;&#189;&#65533;&#747;c&#65533;&#65533;&#65533;&#1455;&#65533;W*&#65533;ma#HL&#65533;qi&#65533;&#65533;&#65533;NH4&#65533;?&#134;j&#65533;&#65533;&#65533;&#8605;&#65533;7D&#65533;g#&#65533;_&#65533;&#65533;m~&#65533;&#550;-&#65533;&#65533;&#1588;i&#65533;v0&#65533;&#65533;l&#65533;"&#65533;&#65533;p&#65533;&#65533;&#65533;y&#744;Q&#65533;p&#2044;u'N&#65533;8s&#65533;&#1185;Cw&#65533;u.]&#65533;&#65533;)S&#65533;Ku-&#1393;&#65533;y3&#65533;&#662;&#65533;l&#65533;k&#65533;&#65533;&#1915;w&#65533;u&#65533;&#65533;xN&#65533;&#1099;jo&#65533;=|V&#65533;b&#874;u+&#1518;^&#65533;&#65533;&#65533;j/&#65533;j&#65533;p&#65533;&#65533;$i%*F&#65533; &#65533;&#65533;">&#65533;P&#65533;&#65533;D"\$	&#65533;M&#65533;%`t&#65533;c&#65533;&#1322;U&#65533;R&#65533;b&#65533;*&#65533;&#65533;N&#65533; &#65533;CF&#65533;A&#65533;0e&#873;&#65533;N&#65533;2]&#65533;&#65533;D&#65533;&#1592;s&#65533;&#65533;u&#65533;6M&#65533;e&#65533;v&#65533;"uIQ >z&#65533;*&#65533;G&#65533;!E|&#65533;,&#65533;&#65533;&#131;H&#65533;&#65533;&#65533;&#65533;&#65533;0d&#65533;&#65533;!&#65533;	#F&#65533;&#65533;&#65533;#G&#65533;5l&#65533;H?&#65533;z4\&#65533;&#65533;;&#65533;&#199;4d&#65533;0a&#65533;(\&#65533;&#65533;&#65533;&#65533;GAX&#65533;&#65533;
H&#65533;&#65533;G|,&#65533;&#65533;&#770;&#65533;4&#65533;D&#837;&#65533;H5&#65533;(t&#65533;5
&#65533;&#65533;&#65533;!&#65533;x"6"&#65533;&#65533;b&#65533;$ZS&#843;(&#65533;(&#65533;&#65533;&#65533;Xc&#65533;.&#65533;&#65533;Dm&#65533;&#65533;E}&#65533;&#65533;&#65533;&#65533;39&#65533;&#1252;&#65533;O>&#65533;JR&#65533;tRJ&#65533;s:X&#65533;c&#65533;&#65533;]2&#1637;9M&#65533;C&#65533;8&#65533;c&#65533;&#65533;&#65533;7H&#65533;#&#921;q&#65533;3&#65533;-&#65533;3Q&#65533;&#65533;#&#65533;T&#65533;P&#65533;&#65533;=&#65533;&#65533;3h=&#65533;&#65533;#&#65533;&#65533;&#65533;&#65533;N:d&#65533;9&#65533;7&#65533;&#65533;7&#65533;&#65533;&#65533;&#65533;&#65533;m&#65533;C&#65533;Z&#65533;&#65533;5&#1424;J*A&#65533;&#65533;z&#65533;C&#65533;&#65533;&#65533;)&#65533;&#65533;j
k&#65533;&#65533;&#65533;&#674;&#65533;&#65533;&#65533;&#65533;&#65533;&#65533;jd7&#65533;y)7KlH&#65533;&#65533;&#65533;8&#65533;&#65533;F&#65533;&#65533;m&#65533;&#65533;l&#65533;&#1470;I&#65533;&#65533;&#65533;&#65533;&#65533;+&#65533;BFd&#65533;&#1360;k&#873;1&#65533;*6&#65533;+*&#65533;&#65533;fC*&#65533;2&#65533;:o&#65533;&#65533;{n&#65533;&#65533;&#48061;&#65533;&#65533;[&#65533;&#65533;&#65533;.&#65533;&#65533;&#65533;;&#65533;&#65533;#&#65533;z&#65533;&#65533;&#65533;^&#65533;k&#65533;&#65533;t&#65533;Q&#65533;&#65533;&#65533;l8uF&#65533;&#65533;K&#65533;s&#65533;&#65533;#&#65533;$;&#65533;&#65533;R&#65533;&#65533;&#65533;&#65533;&#65533;:s&#65533;&#65533;DU&#65533;=&#65533;&#65533;&#65533;&#65533;;&#65533;&#65533;3X&#65533;&#771;&#65533;2&#65533;t&#65533;&#65533;N&#65533;&#65533;&#65533;&#65533;J&#65533;&#65533;2&#65533;0B
-&#65533;&#65533;'&#65533; &#65533;$&#65533;&#65533;&#65533;h&#65533;Q&#65533;#|`&#65533;&#65533;&#65533;&#1162;&#1708;&#65533;]&#65533;$&#65533;&#65533;G!&#65533;&#65533;E&#65533;\&#65533;	&&#65533;h2Zi&#65533;&#65533;&#65533;&&#65533;H&#65533;&#65533;/&#2008;S&#65533;8I2&#65533;7&#65533;8&#65533;*&#65533;&#65533;&#65533;Ee&#65533;%&#65533;&#65533;AE-`&#65533;A<&#65533;&#65533;P``ury&#65533;A&#65533; &#65533; B!&#65533;`B1&#65533;P&#65533;8&#65533; &#65533;1&#1584;&#65533;1&#65533; _\``A\pATP`&#65533;&#65533;N&#65533;Z&#65533;&#65533;#&#1552;CK&#65533;!&#65533;&#65533;&#65533;K1&#65533;S2&#65533;L&#65533;2&#65533;&#65533;/&#65533;&#65533;&#65533;jp&#65533;&#65533;J&#65533;&#65533;&#65533;&#1995;U&#65533;K&#65533;&#65533;rE&#65533;&#65533;D&#65533;&#65533;@&#65533;cIe*&#65533;&#65533;9&#65533;&#65533;%6I&#65533;YEjG&#65533;e&#65533;.0/&#1107;&#65533;E&#65533;C&#65533;+8&#65533;&#65533;=&#65533;Qz&#65533;#Q&#65533;Q&#65533;&#65533;&#65533;&#273;c$&#65533;j&#65533;7&#65533;TLE&#65533;!"AR&#65533;&#65533;&#65533;E1&#65533;&#65533;&#533;&#65533;q1Q&#65533;+&#65533;&#65533;HD!&dEZ,&#65533;&#65533;$&#65533;&#65533;p&#65533;b&#65533;&#65533;.&#65533;&#65533;"	Np
G&#65533;-%&#65533;&#65533;&#65533;n&#65533;&#65533;&#65533;(-&#65533;&#65533;#&#65533;!7b&#65533;&#65533;F9
&#65533;	EC&#65533;&#65533;&#65533;D&#65533;"]&#65533;DB&#65533;&#65533;&#65533;&#65533;&#65533;ItHHF&#65533;F22&#65533;&#65533;8&#624;&#65533;r!Zd&#65533;-2$3I&#65533;H*&#65533;&#65533;X&#65533;&#65533;&#65533;&#65533;eFq<&#65533;"&#721;&#65533;&#65533;)Ey&#65533;&#65533;D&#65533;8&#65533;&#970;i&#65533;c&#65533;%&#65533;P&#65533;+&#65533;"a4dA2p&#65533;x &#65533; &#65533;&#65533;5XA
^ &#65533;&#65533;&#65533;&#65533;&#65533; &#65533;&#65533;q&#65533;c&#65533;&#65533;P&#65533;&#65533;@&#65533;(E+\&#65533;W&#65533;&#65533;&#65533;&#65533;&#65533;&#65533;@&#65533;7&#65533;!qhC &&#65533;Ph"&#65533;&#65533;(>&#65533;	O|B&#65533; &#65533;&$a&#65533;]tCK&#65533;KI&#65533;&#65533;c&#65533;&#65533;vHC&#1296;&#65533;FP&#65533;^(&#65533;@&#1084;&#65533;H@`@Pw&#65533;&#65533;&&#1065;@P;&#65533;%$&#65533;&#65533;&#65533;dp&#65533;@/&#65533;&#65533;n@&#65533;&#65533; $&#65533;~<&#65533;h&#65533;W&#65533; *&#65533;&#65533;&#65533;M&#65533;&#65533;2&#65533;`@}&#65533;&#65533; &#65533;E&#65533;&#65533;&#65533;P&#65533;2&#65533;&#65533;&#65533;fL&#65533;&#65533;h&#65533;46&#65533;Bb&#1168;1z&#65533;5&#65533;&#65533;&#65533;B6R&#65533;OL&#65533;!&#65533;(&#65533;&#65533; &#65533;@
&#65533;&#65533;(&#65533;%AI%Y&#65533;RJ2&#65533;&#65533;&#65533;pIiZR&#65533;&#65533;&#65533;&:&#65533;Yy&#65533;l&#65533;&#65533;d&#65533;t&#65533;i(/&#65533;&#65533;/u&#65533;A&#1635;P&#65533;&#65533;&#65533;	e&#65533;v&#65533;d&#65533;&#65533;S&#65533;&#65533;&#65533;a&#65533;&#65533;&#65533;&#65533;ZW&#65533;&#65533;S&#65533;a&#65533;&#65533;&#65533;p&#65533;&#65533;Q&#65533;&#65533;&#65533;&#65533;V&#65533;P&#65533;]"%Y&#65533;x)&#65533;A:&#65533;&#65533;5&#65533;UR&#65533;&#1060;&#65533;&#65533;&#65533;Xb&#65533;Ut&#65533;&#65533;&#65533;:&#65533;&#65533;&#65533;so&#65533;&#65533;Q&#65533;K&#65533;&#65533;]Wu&#65533;&#65533;&#65533;&#65533;&#65533;&#65533;&#65533;n&#65533;&#65533;`&#65533;&#65533;&#65533;&#65533;&#65533;&#65533;u&#65533;[&#395;AKZh&#65533;R&#65533;b"2>1
&#65533;&#65533;	c(C&#65533;&#65533;f5&#65533;&#65533;n6&#65533;&#65533;&#65533;2&#65533;1&#65533;&#65533;A&#65533;n&#65533;Bk&#65533;&#65533;z`&#65533;&#65533;&#65533; Kh&#65533;&#65533;&#65533;&#65533;&#65533;&#65533;.x&#65533;Hp&#65533;(&#65533; X&#65533;&#65533; &#65533;0L&#65533;w	&#65533;	&#65533;&#65533;M&#65533;&#65533;`&#65533;*F!&#65533;7(&#65533;<X&#65533;&#65533;B,&#65533;&#65533; 'F&#65533;P0t&#65533;&#1587;((A	\l&#65533;8a&#65533;8&#65533;&#65533;
5H&#65533;
b&#65533;&#65533;!0&#65533;$&#65533;&#65533;c&#65533;&#65533;&#65533;b&#65533;&#65533;&#65533;LvA&#65533;&#65533;&#65533;&#65533;p&#65533;@+(	X&#65533;&#65533;@x1&#65533;&#65533;&#65533;W<&#65533;%.rY]}&#65533;&#65533;&#65533;h&#65533;z&#65533;&#65533;*&#65533;I_&#65533;>&#65533;&#65533;&#65533;	&#65533; 	W&#65533;9&#65533;F&#65533;>&#65533;&#65533; &#65533;&#65533;	&#65533;0&#65533;&#65533;&#65533;C&#65533;&#65533;~p~l.&#65533;&#65533;1&#65533;H&#65533;&#65533;1AI&#65533;&#65533;z&#65533;M>&#65533;&#65533;v?&#65533;f*&#65533;&#65533;A9&#65533;&#65533;[&#65533;;`&#65533;&#65533;e&#65533;h&#65533;&&#65533;0amQx[&#65533;&#65533;&#65533;&#65533;&#65533;
g&#65533;v&#65533;%&#65533;&#65533;&#65533;&#65533;2&#65533;G&#65533;"D!?&#65533;C",&#65533;P&#65533;&#65533;&#65533;&#65533;y$m4X1&#65533;&#65533;&#65533;C&#65533;h+&#65533;bqW9e1B&#65533;&#65533;&#65533;&#593;&#65533;,&#65533;&#65533;&#65533;v&#65533;#&#1627;&#65533;&#65533;)Rr&#65533;h&#65533;Kt6~&#65533;Hz4%7b%J$&&#455669;&#65533;#&#65533;&#65533;&#65533;&#1810;&#65533;=Qa&#65533;~&#65533;&#65533;&#65533;kFe&#65533;&#65533;&#65533;>v&#65533;3QG&#65533;&#65533;&#65533;T&#65533;&#65533;&#65533;&#65533;&#65533;&#65533;&#65533;&#984;F&#65533;&#65533;D+&#65533;S-&#65533;&#17689;&#65533;&#65533;O&#65533;\&#65533;&#65533;al&#65533;&#65533;&#65533;8&#65533;<9&#65533;&#65533;
D&#65533;&#65533;
J&#65533;&#65533;a=&#65533;
J&#65533;&#65533;&#65533;Ap  &#65533;&#65533;R&#65533;&#65533;"&#65533;&#65533;@x&#65533;s'6&#65533;?&#574;I&#65533;&#65533;&#65533;&#65533;4	&#65533;&#65533;&#65533;&#65533;&#65533;P&#65533;B&#65533;0*NA
&#65533;&#65533;B&#19489;&#65533;&#65533;o&#65533;K&#65533;&#65533;&#65533;&#65533;;&#65533;&#65533;
BH&#65533;,&#1052;@&#65533;@&#65533;@W1&#65533;&#65533;&#65533;&#65533;&#65533;/85&#65533;_<&#65533;PM
&#65533;&#65533;	&#65533;@&#65533;@&#65533; &#65533;&#65533;&#65533;&#65533;&#65533;}l&#65533;&#65533;Z&#65533;&#65533;l@X&#65533;&#65533;&#65533;&#65533;`&#65533;xV&#65533;&#65533;&#65533;&#65533;&#65533;&#65533;@&#65533;* FQ&#65533;&#65533;H%&#65533;&#65533;&#65533;m%&#65533;&#65533;
&#65533;]&#65533;&#65533;R&#65533;&#65533;`&#1917;E`\&#65533;P&#65533;5]fI&#65533;&#65533;&#65533;t&#65533;&#65533;I&#65533;	&#65533;)P&#65533;&#65533;&#65533;\&#65533;&#65533;&#1843;&#65533;&#65533;&#598;&#65533;L;&#65533;L&#65533;\
&#65533;&#65533;&#65533;!&#65533;	1&#65533;&#65533;;8
&#65533;&#1819;jY
}y&#65533;E6&#65533;&#65533;&#65533;\&#65533;&#65533;&#65533;&#65533;&#65533;&#65533;&#65533;&#65533;&#65533;D&#65533;&#65533;&#65533;&#65533;r&#65533;&#65533;|&#65533;FT&#65533;&#65533;x!Z&#65533;&#65533;t&#65533;m&#1077;4N&#65533;&#65533;W&#65533;($&#65533;V&#65533;&#65533;&#65533;&#65533;WI&#65533;W#r&#65533; j&#65533;J&#65533;&#65533;&#65533;&#65533;&#65533;&#65533;(&#65533;&#65533;J(&#65533;
:&#65533;)j
*&#65533;&#65533;&#65533;&#65533;&#65533;&#65533;&#65533;&#65533;",&#65533;&#65533;,&#65533;
-&#65533;&#65533;&#65533;D[uyQ&#65533;]L"*P:&#65533;IS&#65533;&#65533;&#65533;&#65533;C\U&#65533;&#65533;9&#65533;3B&#65533;&#65533;&#65533;C:&#65533;#&#65533;AD<&#65533;&#65533;&#65533;&#65533;&#64256;&#65533;y@Ou&#65533;&#65533;^&#65533;M&#65533;D@&#65533; X|&#65533; &#65533;0 &#65533;&#65533; B$DB"&#65533;h&#65533; &#65533;&#65533;\&#65533;@&#65533;ABU&#65533;BV&#65533;&#65533;%&#65533;DI)&#65533;Y*&#65533;&#65533;'|B,&#65533;7&#65533;&#65533;:&#65533;a&#65533;L&#65533;*&#65533;A&#65533;&#65533;&#65533;\A\U&#65533;&#65533;&#65533;&#65533;&#65533;&#65533;&#65533;&#65533;	&#65533;&#65533;7&#65533;&#65533;&#65533;$&#65533;&#65533;&#65533;
&#65533;&#65533;&#65533;&#65533;&#939;&#65533;@&#65533;@&#65533;&#65533;&#65533;&#65533;&#65533;N&#65533;&#65533;X P&#65533;&#65533;&#65533;L6uD`
<A!&#65533;6|&#65533;&#65533;&#65533;&#65533;&#65533;&#65533;&#65533;&#65533;b&#65533;aX&#65533;W,&#65533;&#65533;,&#65533;&#65533;Y&#65533;bZ&#65533;&#65533;q&#1103;&#65533;&#65533;0^"&#65533;&#65533;V&#65533;X&#65533;&#65533;D&#65533;J"$&#65533;W&#65533;T&#65533;QLJ&#65533;L&#65533;0J&#65533;9&#65533;&#65533;&#65533;(&#65533;&#65533;&#65533;$
&#65533;X<0J&#65533;eI{I&#65533;|]&#655;h&#65533;&#65533;&#65533;DX]&#65533;i&#649;d\!5&#65533;!&#65533;&#1096;Q&#65533;&#65533;@P]lb&#65533;@&#65533;&#65533;Y&#65533;&#65533;&#65533;&#65533;&#65533;Em&#65533;,&#65533;<]	]&#65533; &#65533;Wzrp&#1179;k&#65533;I&#65533;P&#1121;&#65533;&&#65533;	&#65533;&#65533;&#1553;b"&#65533;&#65533;$i&#65533;4&#65533;v&#65533;&#65533;ygci]&#65533;&#65533;`w&#65533; z&#160;&#1669;\(&#65533;%E c*&#65533;q*&#65533;&^0&#1868;5&#65533;&#65533;UE4h&#65533;&#65533;&#65533;<`&#65533;+&#65533;8&#65533;&#65533;&#65533; &#65533; &#65533;&#1799;Um&#65533;9r@T1%&#65533;<@&#65533;&#65533;\AT@&#65533;8 &#65533;&#65533;&#65533;A!&#65533;&#65533;Al&#65533;4&#65533;p&#65533;&#65533;&#1024;&#65533;$`&,&#65533;&#65533;-(&#65533;D&#65533;B&#65533;&#65533;)&#65533;+&#65533;&#65533;5&#65533;&#291;$&#65533;&#65533;&#65533;#&#513;l\&#65533;&#65533;	\&#65533;:&#65533;UD&#65533;&#65533;#&#65533;&#65533;&#65533;l }&#65533;&#65533;	&#65533;&#65533;&#768;&#65533; &#65533;&#65533;&#65533;&#65533;R&#65533;@R&#65533;&#65533;^&#65533;$
&#65533;@O&#65533;&#65533;@t&#65533;&#65533;&#65533;N&#65533;&#65533;&#65533;Q }\&#65533;&#65533;&#65533;&#65533;&#65533;_P&#65533;}h &#65533;&#65533;&#65533;&#65533;&#65533;$&#65533;/TCiC&#1617;&#65533;&#65533;~&#65533;}&#65533;x&#65533;&#65533;q&#65533;_&#65533;&#65533;&#1893;H&#65533;&#65533;&#65533;duC&#65533;,&#65533;r&#65533;I&#65533;uI1&#65533;!giE&#65533;_B&#65533;F&#65533;&#65533;`
J&#65533;E`D&#432;&#65533;&#65533;&#65533;&#65533;lu&#65533;V&#65533;d&#65533;&#65533;o&#65533;&#65533;&#328;&#65533;vY+g6&#65533;DdW&#65533;W&#65533;&#65533;&#65533;F&#65533;&#65533;&#65533;QxK&#65533;&#65533;ek&#65533;&#1497;&#65533;+&&#65533;&#65533;_&#65533;&#65533;]&#65533;&#65533;&#65533;&#65533;&#1788;&#65533;&#65533;]BI$&#65533;W&#65533;&#65533; &#65533;'6&#65533;Zn'q&#65533;&#591;&#65533;D&#65533;l&#65533;&#65533;&#65533;&#1525;)&#65533;s&#65533;&#1014;,&#65533;&#65533;M&#65533;&#28158;	&#582;&#65533;C;&#65533;=&#65533;&#65533;&#65533;&#65533;l&#65533;&#65533;&#65533;&#65533;
&#65533;=&#65533;&#65533;C:d+&#65533;&#65533;&#65533;&#65533;@hS&#65533;&#65533;&#65533;&#65533;V@tL&#65533;&#65533;&#65533;H&#65533; &#65533;&#65533;&#65533;&#65533;
D  &#65533;&#276;&#65533;&#65533;&#65533;&#65533;A&#65533;&#65533;&#65533;Al&#65533;&#65533;{&#65533;@&#65533;&#65533;H&#65533;&X&#65533;%&#65533;&#65533;B&#65533;B(|&#65533;(&#65533;*&#65533;&#65533;&#65533;&#65533;B)&#65533;-H:&#65533;&#65533;fZ,&#65533;X&#65533;&#65533;TA&#65533;|@d&#65533;&#65533;&#340;L@&#65533;&#65533;N\p&#65533;&#65533;&#65533;@&#65533;Q&#65533;@&#65533;d&#65533;&#65533;&#65533;&#65533;T&#65533;N_&#1306;Ve@:V&#65533;&#65533;@
&#65533;&#65533;&#65533;VG}&#65533;&#65533;&#65533;&#65533;&#65533;&#65533;&&#65533;&#65533;Z}\&#65533;&#65533;&#65533;Z&#65533;&#65533;&#65533;@-$C5$D A&#65533;'*&#65533;&#65533;1&#65533;&#64394;&#65533;B&#65533;&#65533;X&#65533;&#65533;F&#65533;v&#65533;e&#1381;&#65533;>I&#65533;)&#65533;{]&#65533;&#65533;k&#345;Q&#65533;&#65533;q!&#65533;&#65533;%&#65533;&#65533;&#65533;l9&0i&#65533;T&#65533;d&#65533;&#65533;e&#65533;I&#65533;Q&#65533;&#18223;&#65533;&#65533;&#65533;&#65533;&#65533;&#65533;&#65533;\kVQ(&#65533;&#65533;&#65533;U&#65533;&#761;&#65533;d	&#65533;wY\&#65533;&#65533;0&#65533;&#65533;&#65533;&#65533;&#1791;i&#65533;&#65533;&#65533;&#65533;rfP&#65533;e&#65533;&#65533;,!&#65533;g&#65533;&#65533;&#65533;&#65533;&#65533;s2&#595;20q&#65533;)&#65533;&#65533;f&#65533;Q&#65533;H&#65533;#&#65533;b&#65533;&#65533;&#65533;yj&#65533;&#65533;'&#65533;&#1632;y&#65533;'&#65533;&#65533;&#65533;'/&#65533;a&#65533;'|&#65533;&#65533;&#65533;&#65533; &#65533;P&#65533;%&#65533;}6E2&#65533;&#65533;[E&#65533;&#65533;&#65533;&#65533;&#65533;&#65533;!&#65533;lX&#65533;=&#65533;C0&#65533;#&#65533;&#65533;@&#65533; &#65533; &#65533;
&#65533;@&#65533;Mz &#65533;Z 4&#65533;&#65533; &#65533;&#65533;&#65533; &#65533;8&#65533;&#65533; p&#65533;&#65533;( &#65533;m&#65533;
&#65533;&#65533;A&#65533;&#65533;L&#65533;\S&#65533;&#65533; L&#65533;&#65533;QBCn&#65533;'@_D&#65533;&#65533;)&#65533;&#65533;)&#65533;&#65533;)&#65533;&#65533;4|l&#65533;&#65533;&#65533;6&#65533;&#65533;&&#65533;&#65533;/C* &#65533;&#65533; 
l 4e,&#65533;&#65533;&#65533;h &#65533;&#65533;&#1956;&#65533;&#65533;Q&#65533;&#65533;R&#361;N&#65533; &#65533;&#65533;@	&#65533;Zd&#65533;&#65533;Q@ .&#65533;J.G&#65533;U&#65533;2&#65533;&#65533;0 :N&#65533;&#65533;)&#65533;&#65533;&#65533;P&#65533;&#65533;zn\@
+,&#65533;|&#65533;&#65533;b&#65533;&#65533;;&#65533;&#65533;&#1721;&#65533;	&#65533;s&#65533;&#65533;0=&#65533;
&#65533;o&#65533;&#65533;&#65533;&#65533;eQ"f=)&#65533;0&#65533;h&#65533;*&#65533;&#65533;&#65533;&#65533;&#65533;&#65533;Q&#65533;!&#901;&#65533;&#1157;&#65533;jkEPs&#65533;DP&#65533;I&#65533;)&#65533;&#65533;&#65533;XerI&#65533;&#65533;!&#65533;|CEdo&#65533;&#65533;B&#65533;&#65533;h~&#65533;u&#65533;&#65533;K&#65533;t&#65533;>D'&#65533;&#615;&#65533;&#65533;&k&#65533;f&#65533;t &#65533;&#65533;&#65533;&#65533;Qk]&#65533;&#65533;IQ&#65533;&#65533;&#65533;&#65533;&#65533;Pg#&#65533;&#65533;yIieP&#65533;uRGb&#65533;WqULVQ/&#65533;&#65533;.&#65533;&#65533;v
,X&#1698;X&#65533;KX,&#65533;&#65533;e(&#65533;u-:Q[&#65533;&#65533;W&#65533;&#65533;X&#65533;a&ri&#65533;FfG&#65533;1&#65533;<&#65533;Cn14&#65533;&#51304;X&#65533;&#65533;&#65533;&#65533;&#65533;PS$6e*c&#65533;&#65533;#2&#65533;&#65533;&#65533;Lc1,B$&#65533;&#65533;N&#65533;&#65533; \&#65533;&#65533;\&#65533;&#1711;H6'&#65533;&#65533;@&#769;&#65533;&#65533;&#65533; =R&#65533;v@&#65533;@&#65533;+&#65533;(&#65533;T&#65533;!(B!&#65533;A&#65533;L$&#65533;&#65533;&#65533;A&#65533;I&#65533;#<&#65533;$\'&#65533;B&#65533;~(&#65533;Y)t&#65533;*&#65533;6&#65533;&#65533;&#65533;&#65533;4&#65533;B&#65533;t4&#65533;&#65533;5&#65533;&#65533;&#65533;@	&#65533;_:&#65533;q &#65533;K]4n&#65533;&#65533;&#65533;&#65533;&#65533;&#65533;&#65533;|&#65533;&#65533;@^dn	&#65533;&#65533;[&#65533;&#65533;&#65533;H@$&#65533;PO&#65533; },eS>&#65533;&#65533;7 4&#65533;&#65533;&#65533;L)&#65533;&#65533;#t &#65533;&#65533;&#65533;&#65533;&#65533;2&#65533;&#65533;&#65533;&#65533;x&#65533;&#65533;&#65533;&#65533;&#65533;&#65533;Z[[&#65533;&#65533;k=&#65533;V5%J&#65533;&#65533;&#65533;8&#65533;&#65533;&#65533;O[&#1847;`/&#65533;&#65533;I&#65533;&#65533;c&#65533;&#65533;&#65533;&#65533;&#65533;&#65533;'&#65533;!JT$
e&#1504;&#65533;P&#65533; ]&#65533;&#65533;&#65533;&#860;a~&#65533;D&#65533;Q&#65533;&#65533;a^J&#65533;&#65533;&H&#65533;M&#1878;&#65533;a&#65533;&#65533;B&#65533;&#65533;B&#65533;&IT4&#65533;&#65533;&#1273;yz}I&#65533;4Is&#65533;&#65533;H&#65533;&#1849;V&#65533;&#65533;%Ky)&#65533;{&#65533;y&#65533;&#1258;&#65533;&#65533;}&#65533;&#65533;_&#65533;'&#65533;&#65533;&#65533;&#65533;&#65533;&&#65533;&#65533;}&#65533;&#65533;3&#65533;&#65533;&#65533;(&#65533;&#589;&#65533;&#1828;k:&#65533; &#1445;&#65533;&#65533;W&#65533;&#349;&#65533;&#65533;\&#65533;&#65533;Mo&#65533;|:4&#65533;tDk&#65533;Cst`&#65533;l&#65533;&#65533;&#65533;&#65533;T&#65533;:&#65533;&#65533;&#1057;&#65533;/05&#65533;&#65533;&#65533;&#65533;&#65533;&#65533;P {&#65533;@&#65533;P,&#65533;&#65533;EQ<&#65533;.1`&#65533;zW&#65533;&#65533;3x&#65533;y&#65533;G&#65533; t&#65533;|Y&#65533;&#65533;~@&#65533;&#65533; h&#65533;44&#65533;&#65533;6&#65533;&#65533;0&#65533;l&#65533;&#65533;D@&#65533;&#65533;@P&#65533; &#65533;#8!&#65533;&#65533;&#65533;&#65533;\A&#65533;4A&#65533;&#65533;&#65533;0&#65533;D&#65533;$<&#65533;&#65533;A(&#65533;B&#65533;&#65533;B.0&#65533;8,
&#65533;&#65533;4&#65533;B!&#65533;&#65533;#&#65533;&#65533;3P,&#65533;A&#65533; X&#65533;D&#65533;&#65533;&#65533;p&#65533;8&#65533;&#65533;&#65533;&#65533;&#65533;4&#65533;4&#65533;&#951;&#65533; wG&#65533;&#65533;&#65533;	&#65533; 
&#65533;6C&#65533;7#&#65533;7_GV$&#65533;`&#65533;@@0 &#65533;&#65533;3&#65533;0&#65533;&#65533;&#65533;8K&#65533;2&#65533;T &#514;5d&#65533;&#65533;y&#65533;&#65533;v&#65533;W&#65533;&#65533;&&#65533;=&#65533;<R&#525;&#65533;&#65533;&#65533;J&#65533;:G5&#65533;O&#65533;&#65533;&#65533;&#65533;&#65533;&#65533;L
&#65533;&#65533;&#1884;&#65533;x&#65533;B&#201;{!&#65533;&#65533; &#65533;&#65533;m&#65533;/&#65533;&#65533;&#65533;
n&#65533;o&#65533;&#65533;o&#65533;&#65533;J&#65533;R&#65533;&#65533;&#65533;&#65533;?&#65533;!&#65533;|&#1180;|&#65533;8&#65533;m&#65533;&#65533;x&#65533;&#65533;&#65533;&#65533;&#65533;&#65533;~oj&#65533;Q&#65533;>q&#378;&#65533;6_&#65533;k&#65533;x&#599;&#65533;&#65533;&#65533;&#2027;&#65533;+&#65533;=aPkX&#65533;&#65533;#"&#65533;&#65533;&#65533;&#65533;k&#65533;&#65533;&#65533;k&#65533;&#65533;&#65533;Vg\LO&#65533;&#65533;&#65533;&#65533;U&#65533;2&#65533;BDzR&#1537;&#65533;&#65533;&#65533;&#65533;&#65533;&#65533;&#65533;&#65533;&#65533;&#65533;&#65533;&#65533;G&#1530;&#65533;&#65533;&#65533;?&#65533;M&#1578;&#65533;&#65533;&#65533;.&#65533;8&#65533;C:(&#65533;< &#65533;&#65533;{&#65533;4xaB&#65533;&#65533;2&#65533;&#65533;&#65533;a=&#65533;&#65533;&#65533;&#1403;g&#65533;^F&#65533;&#65533;&#595;7o^<&#65533;#&#65533;kwr&#65533;:v&#65533;R&#65533;T&#65533;R&#1914;&#65533;)c&#65533;L&#65533;&#65533;&#65533;Jv;&#1785;s&#65533;.&#65533;GzL8&#65533;&#65533;"2t&#65533;&#65533;AC&#65533;-X&#65533;&#65533;&#197;	"L&#65533;*&#65533;	#W&#65533;&#65533;&#65533;&#65533;&#65533;&#65533;"H&#65533;&#65533;&#65533;@&#65533;Z&#65533; bE&#65533;&#65533;+tMjd&#65533;&#987;0V&#65533;4aB&#65533;H&#65533;5&#65533;(Q&#65533;D&#65533;&#65533;&N&#65533;>&#65533;&#21076;&#65533;U&#65533;~E&#65533;&#65533;&#65533;w&#64829;r&#65533;&#65533;M&#65533;*&#65533;Y&#130;&#65533;&#65533;"&#65533;p&#65533;%V&#65533;x&#65533;&#65533;w&#65533;&#65533;1l&#65533;&#65533;b&#65533;&#65533;-V&#65533; &#1147;E&#65533;#B&#65533;&#65533;P&#65533;&#65533;W
&#65533;S&#65533;&#65533;&#65533;&#65533;&#65533; >x&#65533;`C&#65533;%4H&#65533;@&#65533;	(&#65533;&#65533;U{&#65533;&#65533;+`&#65533;&#65533;&#65533;&#65533;8&#65533;n&#65533;&#65533;&#410;l&#65533;&#65533;&#65533;&#65533;&#65533;&#65533;&#65533;!&#65533;&#65533;&#65533;
&#65533;&#65533;&B-&#1808;&#65533;&#65533;pB/&#65533;&#65533;@K$Q&#65533;&#65533;&&#65533;]&#1798;od&#65533;&#65533;p&#313;&#65533;q&#65533;)go&#65533;&#65533;Gpj&#65533;!&#65533;&#65533;&#65533;!g\&#65533;&#65533;&&#65533;&#65533;&#65533;&#65533;&#65533;&#65533;&#65533;G&#65533;9&#65533;+&#65533;I&#65533;&v|r&#65533;&#65533;&#18535;&#65533;2r&#65533;"&#65533;&#65533;$&#65533;Jrg'&#65533;&#65533;&#626;r&#65533;&#65533;Gp&#65533;&#65533;2&#65533;o&#65533;,&#65533;Oo&#65533;4JB&#65533;,&#65533;O?&#65533;&#65533;CEOrz&#65533;QR$-&#65533;s&#65533;&#1620;&#65533;&#65533;t&#65533;PE&#65533;&#65533;&#65533;Ow<&#65533;T&#65533;I,&#849;SP&#601;u&#65533;+&#47413;,o&#65533;&#65533;&#65533;p&#65533;LJ$&#65533;2&#65533;I&#65533;&#65533;X!&#65533;&#65533;&#65533;RMC&#65533;5&#65533;[w&#65533;p&#65533;dT&#65533;n&#65533;&#65533;F&#65533;]&#65533;&#65533;o&#65533;i&#65533;[p&#65533;9t&#65533;&#65533;&#1050;	&#65533;&#65533;&#65533;&#65533;&#65533;u&#65533;uw&#65533;x&#65533;7B&#65533;&#65533;7&#65533;&#65533;&#65533;&#65533;B|&#65533;&#65533;]z&#65533;w&#65533;s&#65533;&#65533;bm&#65533;&#65533;Xbn&#65533;ss&#65533;-&#801;&#65533;2J!&#65533;.&#65533;H |F&#65533;&#65533;&#65533;59&#65533;'#&#65533;Z&#65533;G$xd&#65533;y&#65533;&#65533;lv&#65533;&#65533;&#65533;p&#65533;sUV{Nhs&#65533;&#65533;&#65533;&#65533;&#65533;R&#65533;&#65533;T:&#65533;0Y&sM&#65533;Hv&#65533;&#65533;F&#65533;&#65533;bx&#65533;)L(&#65533;&#65533;R &#65533;
"``&#65533;f&#65533;-	N@B&#65533;$n&#65533; &#65533;p&#65533;&#65533;&#65533;H&#65533; &#1931;&#65533;&#65533;6&#65533;&#65533;@&#65533;&#65533;H	&#65533;&#65533;,&#65533;(1$&#65533;H&#65533;>"&#65533;&#65533;I*&#65533;$N6&#65533;d&#65533;N@&#65533;V^&#65533;&#65533;k&#65533;)&#65533;&#65533;y&#65533;I&#65533;T&#65533;&#65533;&#65533;"&#65533;X&#65533;. &#705;h &#65533;*&#65533;&#65533;PH&#65533;\&#65533;8h&#65533;&#65533;&#65533;epXh&#65533;&#65533;&#65533;.&#65533;&#65533;&#65533;&#65533;.`&#65533;&#65533;&#65533;&#65533;
&#65533;&#65533;&#65533;@&#65533;&#65533;2&#65533;N&#65533;,&#65533;&#65533;&#65533;&#65533;&#65533;J&#65533;&#65533;o}6&#65533;&#65533;&#40640;*pB&#65533;"&#65533;0X&#65533;&#65533;/m&#65533;^&#65533;&#65533;&#65533;&#65533;&#65533;@x&#65533;&#65533;^&#65533;B&#65533;&#65533;\&#65533;&#65533;q&#65533;b&#65533;j&#65533;&#65533;&#65533;&#65533;^&#65533;&#644;&#490;&#65533;
&#65533;&#65533;&#65533;=&#65533;OO&#65533;&#65533;&#65533;&#65533;D&#65533;>&#65533;&#762;S&#65533;&#65533;&#1321;&#65533;&#65533;&#65533;K=MP\f&#65533;3&#65533;	&#65533;&#65533;<F&#65533;&#65533;8&#65533;
&#65533;&#65533;8j&#65533;*I&#65533;cX&#65533;2&#65533;K&#65533;+?&#65533;&#65533;7&#1171;&#65533;X$3N&#65533;H@&#65533;&#65533;&#65533;"%&#65533;+n&#65533;n&#65533;c&#65533;lE&#65533;&#65533;h&#65533;&#65533;&#65533;&#65533;!&#65533;&#65533;&#65533;*K&#1058;&#65533;rD*c&#37389;I&#65533;&#65533;&#65533;dF#MiS&#65533;&#65533;&#65533;$7&#65533;FIKST&#65533;&#65533;&#65533;4&#65533;8z&#65533;&#65533;p&#65533;#&#65533;51&#65533;S&#65533;&#65533;{*&#65533;0)&#65533;&#65533;&#65533;jX,Y&#65533;&#65533;&#65533;&#65533;h_&#65533;b&#1089;(XK&#65533;&#65533;]WGK
&#65533;RD&#65533;&#65533;,&#65533;uLc
3
{&#310;&#65533;"T&#65533;&#65533;&#65533;&#65533;H&#65533;J&#65533;&#65533;U&#65533;!!;&#65533;=&#65533;(&#65533;UD#&#65533;&#65533;G&#65533;)&7&#65533;&#65533;&#65533;_&#65533;&#65533;Ir&#65533;&#65533;8&#65533;&#65533;g&#65533;&#65533;&#65533;>&#65533;&#65533;O)j&#65533;&#65533;&#65533;D&#65533;>&#65533;&#65533;&#65533;T&#65533;ib&#65533;&#474;&#65533;&#65533;D&#65533;&#65533;t &#65533;l &#65533;&#65533;&!&#65533;@&#65533;&#65533;&#65533;4&#65533;j&#65533;&#65533;}(P a/A&#65533; 
8 1&#65533;iL&#65533;&#65533;&#65533;/*p !&#65533;GN&#65533;z&#65533;&#65533;#$L&#65533;C#&#65533;IPbs&#65533;&#516;%:&#65533;	P&#65533;B&#65533;&#65533;,|1&#65533;c8&#65533;&#65533;&#65533;8G8~a(&#65533; &#65533;@l &#65533;(&#65533;|`@B Pl-&#65533;(p&#65533;
&#65533;&#65533;&#65533;)P&#65533;T&#65533;&#65533;&#65533; uEA2&#65533;&#65533;`&#65533;+&#65533;&#65533;@	>&#65533; 
n=v&#65533;@ '&#65533;>&#65533;&#65533;&#65533;&#65533;&#65533;l&#65533;&#65533;>&#65533;/;&#65533;&#65533;&#65533;&#656;
f&#65533;&#65533;D&#268;%)X[x&#65533;]&#791;&#65533;^&#65533;&#65533;X&#65533;RA&#65533;LW&#65533;&#65533;&#65533;&#65533;m0&#65533;bf&#65533;&#65533;&#65533;t$E&#580;&#65533;&#65533;#&#65533;&#65533;&#65533;Q*&#65533;O&#65533;&#1200;&#65533;%&#65533;&#65533;&#65533;S&#1266;#[&#1171;&#65533;&#65533;j&#65533;YC.&#65533;&#65533;&#65533;&#65533;Df&#65533;1/KdD/&#65533;L&#65533;&#65533;U&#65533;n4&#65533;H&#65533;
R&#65533;&#65533;&#18974;&#65533;&#65533;fi&#65533;>&#65533;&#65533;$4_&#65533;h&#65533;\>'[xU&#65533;X*&#65533;Nh&#170;#&#1171;v&#1169;'&#1608;)fY&#65533;&#65533; FR$1	&#65533;5&#65533;&#65533;&#65533;&#1347;_&#65533;%)&#65533;
&#65533;n&#65533;&#65533;&#65533;2u&#65533;$&#65533;&#65533;&#65533;&#65533;&#781;&#65533;Y&#65533;&#65533;W&#65533;&&#65533;&#65533;p99B&#65533;&#65533;&#65533;+&#65533;eo&#65533;(&#65533;B&#65533;&#65533;&#65533;ey&#65533;h&#65533;	&#65533;&#65533;.&#65533;&#65533;&#65533;~i&#65533;^W&#65533;&&#65533;&#65533;<MkjKbD^R&#65533;&#65533;q&#65533;&#65533;&#65533;&#65533;#&#1988;&#65533;&#65533;&#65533;&#65533;D$&#65533;Vb;e&#65533;0&#65533;$L&#65533;&#65533;I=&#65533;&#65533;39&#65533;Y&#65533;&#65533;&#65533;&#65533;|4V&#65533;U&#65533;FUMf&#147;&#65533;&#65533;&#65533;#-4=.&#65533;`&#65533;&#1531;&#65533;&#65533;&#65533;&#65533;&#65533;&#65533;'|Z&#65533;&#65533;&#65533;&#65533;gS&#65533;&#65533;&#65533;% 2&#65533;
8 &#65533;x@&#65533; W&#65533;&#65533;OAX!"&#65533;@&#65533;&#65533;?&#65533;&#65533;&#65533;&#65533;y&#65533;,&#65533;p&#65533;$,&#65533;&#65533;L\&#65533;&#65533;&#65533;&#65533;NQnT&#65533;&#65533;h&#65533; &#65533;
e|&#65533;&#65533;&#65533;
"&#1046;
&#65533;+x &#65533;&#65533;38&#65533;&#65533;.`&#65533;&#65533;Z&#65533;&#65533;LE_&#65533;	&#65533;&#65533;&#65533;&#65533; &#65533;&#65533;&#65533;&#65533;( &#65533;&#65533;`U&#65533;&#65533;fpd@}&#65533; &#65533;(&#65533;V&#65533;&#65533;+&#65533;&#65533;&#65533;4@&#65533;&#65533;g[&#65533;&#65533;Z90&#65533;@ C&#65533;J&#65533;&#65533;"&#65533;s&#65533;B&#65533;4&#65533;&#65533;&#65533;&#65533;-Oy&#65533;_&#65533;&#65533;&#65533;&#65533;-q&#65533;&#65533;H&#65533;&#65533;&#65533;,uC@&#65533;&#65533;.$&#65533;t-&#65533;&#65533;D&#65533;0&#65533;>&#65533;&#65533;&#65533;&#65533;_L&#65533;&#65533;XTq&#65533;;m^&#65533;1&#65533;&#65533;gAR&A+1&#65533;&#955;&#65533;&#65533;7&#65533;c&#65533;&#65533;o&#65533;kGJ&#65533;Fk&#2019;&#65533;&#65533;_5&#65533;M%&#65533;S&#65533;&#65533;g&#65533;$M&#65533;>&#65533;&#65533;%&#65533;&#65533;&#65533;&#65533;S&#65533;&#65533;&#65533;&#65533;)'&#65533;&#65533;o&#65533;&#65533;9&#65533;&#65533;X&#65533;&#65533;%9G8&#65533;
h}\&#485;&#65533;GUu&#65533;&#65533;&#65533;d&#65533;p,&#65533;)J&#65533;R&#65533;&#65533;&#65533;`&#65533;&#65533;_&#65533;&#65533;&#65533; &#65533;5&#65533;&#65533;-TF&#65533;&#65533;r&#1144;"\&#65533;&#65533;&#65533;&#65533;O&#65533;&#65533;&#65533;&#65533;&#65533;2&#65533;k&#65533;&#65533;z&#1239;&#65533;.e&#65533;&#65533;&#65533;&#65533;d+m&#65533;K#y&#65533;P&#65533;&#65533;&#65533;&#65533;&#65533;&#65533;&#57542;&#65533;&#65533;&#65533;&#65533;L&#65533;gX&\&#65533;U&#65533;&#65533;&#65533;&#65533;&#65533;&#65533;&#65533;&#544;&#65533;$&#65533;&#65533;K.liz&#65533;&#65533;H&#65533;e`f$&#65533;&#65533;&#65533;Ab&#65533;\&#65533;R&#65533;j@&#65533;X`:@&#65533;&#65533;'}* 7> &#65533;&#65533;6&#65533;&#65533;&#65533;6j&#65533;<&#65533;&#65533;0@~0&#65533;&#65533;%`&#65533;-&#65533;&#65533;`&#65533;&#65533; v&#65533;v *&#65533;&#65533;&#65533; !s(&#65533;&#1766;
&3&#65533;&#65533;RaR!!&#65533;@&#65533; \&#65533;
T&#65533;l  &#65533;b+ ``xD &#65533;#:&#65533;&#65533;z
&#65533;*&#65533;&#65533;V&#65533;kT@F`lV@9&#65533;"@N&#65533;v@
&#65533; 6!&#65533;@&#65533;`&#65533;b&#65533;:&#65533;$@?&#65533;'= K&#65533;&#65533;7&#65533;:&#65533;g<&#65533;#;0&#65533;<&#65533;a&#65533;A&#65533;&#65533;E&#65533;e&#65533;&#65533;_&#65533;&#65533;&#65533;&#65533;&#65533;&#65533;&#65533;&#65533;&#65533;&#65533;&#65533;b`&#65533;&#65533;&#62168;E&#65533;&#65533;&#65533;&#65533;&#65533;&#65533;}%&#65533;+H&#65533;hX&#65533;+&#65533;O&#65533;$&#65533;&#65533;&#65533;\&#65533;X&#65533;&#65533;&#65533;Ti>/ &#65533;"&#65533;&#65533;&#65533;&#65533;dF&#65533;L6&#65533;eD&#65533;B#L@-&#65533;&#65533;g 0&#484;&#65533;H&#65533;&#65533;0&#65533;&#65533;hK&#65533;&#65533;&#65533;&#65533;%8!7&#65533; Wb&#65533;r&i&#65533;Ihl&#65533;J&#65533;&#65533;H,&#65533;&#65533;a&#65533;&#65533;H"'2W&#65533;&#542;x&#65533;&#65533;~&#65533;>&#65533;$O"'&#65533; i&#65533;UT&#65533;&#65533;&#65533;&#65533;&#65533;&#65533;&#494;&#65533;&a&#65533;&#65533;&#65533;N&#65533;\&#65533;l&#524;&#65533;&#65533;&#65533;&#65533;&#65533;A\&#65533;/&#65533;&#65533;(&#65533;&#65533;rqF&#65533;&#65533;&#65533;`&#65533;&#65533; &#65533;)&#1740;&#65533;^D&#65533;&#65533;&#65533;&#65533;&#65533;&#65533;&#65533;&#65533;&#65533;&#65533;a&#65533;JF&#65533;&#65533;&#65533;&#65533;&#65533;i E#4l&#65533;%.&#65533;&#65533;PUD&#65533;&#65533;&#65533;&#65533;,&#65533;<&#65533;&#65533;lf4df &#65533;f&#1281;*a	&#65533;F&#65533;&#65533;&#65533;T 0&#65533;(&#65533;?8&#65533;n&#65533;8&#65533;&#65533;x&#65533;&#65533;:n&#65533;&#65533;4J;`L |H&#65533;@ $&#65533;&#65533;m,&#65533;`&#65533;a&#65533;&#65533;	V&#65533;d&#65533;H&#65533;d&#65533;	&#65533; &#65533;&#65533;*&#65533;0A&#65533;:&#65533;B&#65533;UN!T!.!&#65533;&#65533;v&#65533;	&#65533; R`&#65533;#&#65533;&#65533;$&#65533;wB
9&#65533;&#65533;N&#65533;*&#65533;'K &#65533;&#65533;&#65533;T&#65533;R`U&#65533;*B&#65533;;&#65533;&#65533;&#65533;t&#65533;^&#65533;&#65533;&#65533;<&#65533;&#65533;&#65533;&#65533;&#65533;jA:&#65533;&#65533; t L&#65533;&#65533;8?L3m( <&#65533;}n&#65533; &#65533;' &#65533; &#65533;K6&#65533;&#65533;&#65533;&#65533;&#65533;&#65533;/&#65533;&#65533;e&#65533;*h`&#65533;I&#65533;&#1292;\&#65533;&#65060;&#65533;&#65533;bP|&#65533;&#65533;(&#65533;&#65533;&#65533;OJ&#65533;&#65533;JR&#65533;&#65533;"ER"o&#65533;&#65533;4&#65533;&#65533;hZ:&#65533;WV(&#65533;&#65533;Q&#65533; &#65533;&#65533;&#65533;(&#65533;&#65533;K&#65533;&#65533;d&#65533;&#65533;&#65533;&#65533;&#65533;&#65533;&#65533;&#603;&#65533;$&#65533;&#1956;&#65533;L&#65533;%O&#65533;&#65533;&#65533;&#65533;&#65533;h&#65533;d"w&#65533;T&#65533;2&#65533;4Mk&#65533;&#65533;!&#65533;#&#1870;&#65533;&#65533;4&#65533;(k/"&#65533;HZ&#65533;&#65533;gzF%&#65533;tP&#65533;A&#65533;h&#65533;&#65533;&#65533;f&#65533;U/o&#393;&#65533;&#65533;#&#65533;+&#1270;&#65533;!&#65533;&#65533;Q&#65533;&#65533;G&#65533;&#352;&#65533;b$&#528;oP&#65533;/T&#65533;K&#65533;H&#17716;&#65533;&#65533;&#65533;l&#65533;l&#65533;&#65533;L(YU(&#65533;&#65533;U&#65533;%&#670;&#65533;&#65533;z)Cp&#65533;h&#65533;&#65533;LbPUT&#65533;++&#65533;fc&#65533;&#65533;,&#65533;2"&#65533;I#&#65533; &#65533;	$&#65533;&#65533;K&#65533;&#65533;&#65533;bONy&#65533;&#65533;4&#65533;&#65533;&#65533;Mao&#65533;zfK&#65533;	&&#65533;&#65533;\'L'H2idb&#65533;!fp&#65533;,&#65533;: 2&#65533;s&#65533; &#65533;&#65533;&#65533;_&#65533;<Y&#65533;&#65533;&#5415;9D&#65533;&#65533;3z&#65533;7&#65533;&#65533;&#65533;-~'&#65533;&#65533;&#65533;&#65533;&#65533;=Q@&#65533;v@&!|&#65533;7&#65533;&#65533;d&#65533;SX!&#65533;&#65533;hA&#65533;d A&#65533;-NS&#65533;&#65533;&#65533; }&#65533;&#65533;&#65533;L@>&#65533;&#1264;&#65533;&#65533;&#65533;&#65533;{&#65533;&#65533;&#65533;&#65533;;&#65533;&#65533;<n n*&#65533;&#65533;A&#65533;1&#65533;&#65533;&#65533;nA&#65533;&#65533;
&#65533;&#65533;2@&#65533;#&#65533;"v&#65533;Z&#65533;1&#65533;&#65533;D`>&#65533;&#65533;&#65533;&#65533; &#65533;&#65533;&#65533;&#65533;[<hX&#65533;&#65533;U&#65533;&#980;`	X&#65533;L&#65533;&#1452;&#65533;&#65533;&#65533;&#65533;\&#65533;&#65533;R&#65533;&#65533;&#65533;&#65533;&#65533;&#65533;S&#65533;&#65533;d&#65533;H&#569;*w&#65533;&#65533;&#65533;&#65533;qH)e&#65533;d%&#65533;<w&#65533;T&#65533;&#65533;&#65533;&#65533;Jw&#65533;&#65533;&#65533;&#65533;1J&#65533;5&#1292;&#65533;L&#65533;"&#65533;&#65533;T&Z&#65533;O#&#65533;d&#65533;b&#65533;'&#65533;R$yf%!&#65533;&#224;&#65533;&#65533;`&#65533;&#65533;"&#65533;&#65533;&#65533;(&#65533;,-y&#65533;W&#65533;RL&#65533;%&#65533;&#65533;&#65533;&#65533;dQ0 gg&#65533;d$&#65533;u]-liF&#65533;$&#65533;&#65533;$&#65533;&#65533;&#65533;B-Z&#65533;B#&#65533;&#65533;5&#65533;$tL&#65533;&#65533;&#65533;&#65533;K&#65533;&#65533;&#65533;$1&#65533;&#65533;H &#65533; rH9&#65533;&#65533;(&#65533;&#65533;&#49025;&#65533;zR&#65533;&#65533;&#65533;&#65533;o[&#65533;&#65533;T&#65533;&#65533;&#65533;&#65533;'a&#65533;|RAD*&#65533;&#65533;&#65533;LE&#65533;&#65533;&#65533;&#65533;&#65533;&#65533;&#65533;Q&#65533;T&#65533;7&&#65533;N$\&#65533;&#65533;&#65533;Zm&#65533;"&#65533;$K&#1161;Pr[iB&#65533;&#65533;&#65533;}&#65533;&#65533;,&#65533;o&#65533;
&#65533;Z&#65533;G"&#65533;&#65533;fEWplPk&#65533;!&#65533;&#65533;&#65533;@f&#65533;x&#65533;'>`&#65533;&#65533;&#65533;B&#65533;7N&#65533;&#65533;'&#65533;X&#65533;&#65533;H@=&#65533;Xft 
o@&#65533;&#65533;Z&#65533;KB3``&#65533;&#65533; &#65533;n@c_&#65533;T&#65533;	&#65533;@@&#65533;s6A&#65533;'C893T&#65533;Z&#65533;&#65533;&#65533;Za8&#65533;&#65533;&#65533;F&#65533;2+&#65533;&#65533;c&#65533;c>&#65533;f;<&#65533;x&#65533;&#65533;|C&#65533;|&#65533;&#65533;&#65533;91=&#65533;E&#65533;&#65533;&#65533;&#1024;&#65533;&#65533;A&#65533;!&#65533;!%&#65533;&#65533;S&#65533;&#65533;&#65533;&#65533;l&#65533;&#65533;J }8 &#1412;&#65533;&#65533;P&#65533;&#65533;<9==nw&#65533;n&#65533;A&#65533;dT&#65533;&#65533;&#556;&#65533;:X&#65533;(&#65533;&#65533;&#65533;&#65533;&#63209;&#65533;&#65533;&#65533;&#65533;E&#65533;&#65533;Q&#65533;$JR&#65533;S&#65533;w&#65533;&#65533;hr&#65533;&#65533;&#65533;&#65533;&#65533;&#129;&#65533;&#65533;&#65533;NT&#65533;G{&#65533;SL&#65533;&#65533;&#65533;Z &#331;&#65533;E&#65533;&#65533;&#65533;&#660;&#65533;T&#65533;&#65533;p&#65533;&#65533;&#65533;J&#65533;&#65533;&#1010;&#65533;&#65533;e^&#65533;Qff&#65533;-&#65533;&#416;^&#65533;g8&#65533;&#65533;w&#65533;&#65533;(&#65533;{&#65533;&#65533;h/&R&#65533;&#65533;Ri:&#65533;N&#215;&#65533;&#65533;N&#65533;^Qp&#65533;&#132;&#65533;&#65533;Q&#65533;fXWf`&#65533;&#65533;u&#65533;&#65533;J"&#65533;.j&#65533;a&#65533;&#65533;q&#65533;vz&#65533;&#65533;4&#65533;8&#65533;&#65533;#&#65533;N&#65533;&#65533;U&#65533;&#65533;J&#65533;k&#65533;&#65533;H&#65533;&#65533;&#65533;&#65533;G&#65533;&#65533;F
&#65533;kT&#65533;&#65533;&#65533;o&#65533;&#65533;nO&#1551;&#65533;
&#950;&#65533;_&#65533;R&#65533;&#65533;&#340;&#65533;&#65533;L&#65533;*&#65533;&#65533;0&#65533;&#65533;&#65533;&#65533;&#65533;+&#65533;d&#1028;d &#65533;"&#65533;.&#65533;&#65533;&#65533;'&#65533;&#65533;&#65533;&#65533;wO/&#65533;&#65533;&#65533;7&#204;&#65533;K&#65533;&#65533;&#65533;&#65533;&#65533;&#65533;&#65533;&#65533;P&#65533;&#65533;&#65533;#9RT&#65533;&#65533;U&#65533;&#65533;&#65533;a&#65533; D &#65533;X&#65533;&#65533;x?`&#65533;&#65533;&#65533;he`` d&#65533;&#65533;Kyh;`&#65533;)n&#65533;&#65533;&#65533;8l&#65533;r f&#65533;H&#65533;2&#65533;$ > 	&#65533;&#65533;&#65533;
P&#65533;)V`&#65533;&#65533;.A>&#65533;d&#65533;s4&#65533;>&#65533;Y&#65533;U&#65533;H&#65533;&#65533;&#65533; 
` |.`6 &#65533;F ~. &#65533;{07t#1&#65533;f&#65533;&#65533;8&#65533;&#65533;&#65533;&#65533;&#65533;r01O =	n9PP@D&#65533;v&#65533;&#65533;&#65533;&#65533;&#65533;&#65533;+&#65533;x&#65533;&#65533;b&#65533;&#65533;F&#65533;&#65533;(&#65533;E&#65533;&#65533;x0@0`&#65533;6&#65533;&#65533;*&#65533;a&#65533;!&#65533;&#65533;o&#65533;bx&#65533;&#65533;&#65533;&#65533;&#65533;&#65533;~&#1179;&#1178;wI&#65533;k&#65533;	&#65533;&#65533;H&#65533;&#65533;&#65533;G&#65533;&#65533;G&#65533;4&#65533;&#65533;N&#65533;HVR&#65533;&#65533;!&#65533;&#65533;dP&#65533;.&#65533;!&#65533;S&#65533;&#65533;&#65533;rz&#65533;q&#65533;zddWv&#65533;&#304;&#65533;&#65533;i&#65533;O$&#65533;HL&#65533;
&#65533;R&#65533;zx0[&#65533;UNs8\&#65533;&#65533;</&#65533;B&#65533;&#65533;}&#65533;$'&#65533;$&#65533;&#1281;Z&#65533;&#65533;K&#1966;}&#65533;&#65533;&#65533;&#65533;7w]&#65533;M&#65533;&#65533;&#1188;&#65533;&#65533;&#65533;&#65533;&#65533;)gz&#65533;R{x&#65533;Go&#65533;'&#619;&#65533;q&#65533;%&#65533;&#65533;k&#65533;&#65533;&#1642;&#65533;q&#65533;e&#65533;&g2mHQ
eGWlV&#65533;&#65533;H0rT&#65533;&#65533;@(&#65533;$&#65533;&#65533;&#65533;&#636;&#65533;S&#65533;4J&#65533;e&#65533;-e&#65533;&#65533;&#65533;&#65533;,&#65533;&&#65533;!&#65533;&#65533;&#65533;&#65533;&#65533;".&#65533;M&#65533;&#65533;&#65533;&#65533;&#1182;&#65533;&#65533;&#65533;&#65533;&#65533;m&#65533;&#65533;&#65533;}&#65533;r&#65533;S4&#65533;&#65533;&#65533;&#65533;&#65533;V/&#65533;3%&#65533;&#65533;&#65533;&#65533; w&#65533;&&#65533;&#65533;&#65533;,&#235;&#65533;&#65533;@> p&#65533;&#211;&#65533;&#65533;<&#65533;&#321;&#65533;b r &#65533;&#65533;;F&#65533;&#65533;&#65533;b@8*
&#65533;c`&#65533;z;j&#65533;c. x@@	&#65533; *&#65533;&#65533;&#65533;&#65533;&#65533;&#65533; &#65533;&#65533;&&#65533;<A87&#65533;,&#65533;&#65533;-aD&#65533;&#65533;JeK&#65533;H&#65533;PP&#65533;&#928;F &#65533;'R`n&#65533;B+2_&#1107;A &#65533;vM`y&#65533;#H&#65533;>&#65533;{D&#65533;:vc&#48024;&#65533;=c 
"AZ2&#65533;&#65533;ZB5&#65533;&#65533;&#65533;!&#65533;!&#65533; 4&#65533;T`7&#65533;@
v&#65533;&#65533;k&#65533;9&#65533;c&#65533;w&#65533;&#65533;@xa
&#65533;Z&#65533;&#65533;&#65533;&#65533;o&#65533;bV&#65533;&#65533;#&]f&#65533;')&#65533;&#65533;&#65533;&#1491;q&#65533; &#65533;C&#65533;&#65533;,&#65533;&#65533;&#65533;&#65533;&#65533;X]&#65533;&#65533;&#65533;&#65533;P&#65533;H	&#65533;&#65533;:&#65533;/7&#1967;q&#65533;ZR4X&#65533;&#65533;&#65533; .b x&#65533;d&#65533;&#65533;&#1604;L&#65533;$&#65533;&#1757;&#65533;N&#65533;&#65533;&#65533;i&#65533;=&#65533;&#65533;&#65533;U%N&#65533;&#65533;&#65533;&#65533;]&#65533;y&#65533;Nf_b&#65533;&#65533;&#65533;&#65533;&#65533;D&#65533;&#65533;tdK@&#65533;&#65533;&#65533;I&#65533;"&#65533;&#65533;&#65533;.&#65533;D&#65533;&#65533;&#&#65533;z&#65533;&#65533;&#65533;&#65533;&#65533;&#65533;,&#65533;&#65533;$9&#65533;&#65533;&#65533;&#65533;6	 &#529;+Gn&#65533;A&#65533;
.&#65533;A&#65533;&#65533;&#801;;G&#65533;&#65533;&#65533;&#65533;&#65533;&#65533;&#65533;'&#928;&#65533;&#65533;&#65533;>^&#65533;&#65533;&#65533;&#65533;&#398;=vX&#65533;e&#331;&#65533;
&#65533;&#65533;&#65533;#&#65533;q&#65533;&#797;K&#65533;&#924;&#65533;&#65533;;&#1389;S't(&#65533;rK&#65533;v&#65533;-&#65533;&#65533;m&#1850;y+&#65533;&#65533;&#65533;s]2&#1304;&#65533;kL&#65533;:&#1097;&#65533;X&#65533;&#1587;E&#1657;{&#65533;6&#65533;<z&#65533;&#65533;&#1379;'/&#65533;&#65533;&#65533;&#1977;[&#65533;&#65533;&#65533;&#65533;&#65533;&#1381;Kw&#65533;&#65533;&#65533;s&#65533;,&#65533;s&#632;&#65533;O&#65533;:\&#65533;&#65533;g&#65533;&#466;&#65533;L&#65533;yr&#524;G&#65533;$&#65533;&#65533;&#65533;9&#65533;&#65533;c&#32220;5Yw&#65533;&#65533;&#65533;pa&#200;)T&#65533;(!b&#65533;4&#65533;&#1000;&#65533;&#65533;&#65533;&#65533;mn#&#461;:z&#65533;&#65533;E8p&#1568;&#65533;&#65533;D&#65533; 2h !$M&#65533;O&#65533;2Ir	Q0nQ&#65533;&#65533;&#65533;&L&#65533;&#65533;W&#65533;&#1289;&#65533;)T&#65533;&#65533;&#65533;&#65533;)&#65533;&#65533;&#65533;J+&#65533;&#65533;&#65533;9&#65533;&#65533;A &#65533;p&#65533;
+p&#1024;t&#65533;A&#65533;&#65533; B$&#65533;&#65533;B'&#65533;&#65533;&#65533;/T&#65533;&#65533;	*&#65533;&#65533;B&#65533;.&#65533;@&#65533;!&#65533;`"
&&#65533;&#65533;Bu'&#65533;0&#65533;&#65533;&#65533;;C&#65533;&#65533;&#65533;8S}&#65533;6&#65533;X&#65533;M7&#65533;&#65533;<&#65533;L&#65533; W 1C&#65533;M&#65533;&#65533;:&#65533;&#65533;B	`&#65533;&#65533;&#65533;&#65533;^&#65533;A)&#65533;hQB>m&#65533;I%}&#65533;M7Ru&#65533;&#863;&#65533;.&#65533;M&#65533;&#65533;&#65533;6N&#65533;&#65533;&#65533;S&#65533;,
&#1374;&#65533;D&#65533;&#868;I&#65533;iRh}D&#65533;F\&#65533;&#65533;&#65533;F&#65533;r*&#43548;~&#65533;)F#&#65533;I&#39596;R&#679;T&#65533;&#65533;&#65533;&#65533;KI:&#47775;&#65533;&#65533;&#65533;C&#65533;&#65533;&#65533;N;{&#65533;O<&#65533;&#65533;%>&#65533;&&#65533;&#65533;&#65533;&#65533;c&#65533;=&#65533;&#65533;&#65533;,>&#65533;&#65533;e&#65533;\&#65533;&#547;&#65533;&#65533;&#65533;r&#65533;Z&#65533;&#65533;&#1528;&#65533;&#65533;Z;&#65533;&#65533;&#65533;P&#65533;K&#65533;Q&#65533;%&#65533;&#65533;&#65533;&#65533;3/O&#65533;&#65533;N:F&#65533;;&#65533;&#65533;&#65533;L&#65533;@>&#65533;F&#65533;Dg&#65533;&#65533;&#65533;4&#65533;&#65533;/&#65533;&#65533;&#65533;2&#65533;8:R&#1750;&#65533;o&#1107;m&#65533;&#65533;[&#65533;&#65533;&#65533;&#1265;&#65533;p&#65533;3&#65533;\*&#65533;|&#65533;&#65533;0k&#65533;&#65533;&#65533;<l^&#65533;&#65533;&#65533;&#65533;P&#65533;&#65533;KX&#65533;=&#65533;&#65533;&#1278;&#65533;&#65533;&#65533;B&#65533;K&#65533;&#65533;B&#65533;$&#65533;b&#65533;&#1298;&#1249;b&#65533;&#65533;f&#65533;4&#65533;H&#65533;4&#65533;`K&#65533;k&#65533;<&#65533;&#65533;&#916;{&#65533;&#65533;&#65533;&#65533;<&#65533;&#65533;d&#65533;&#1880;&#65533;K&#65533;mMa&#65533;&#1541;&#65533;;&#1599;K&#65533;&#65533;&#65533;Z~&#726;&#65533;y&#65533;&#65533;&#65533;&#65533;&#65533;&#65533;`%&#65533;&#65533;C&#65533;&#65533;yA?&#65533;ZN&#65533;0&#65533;G[&#65533;&#65533;&#65533;A&#65533;t8%&#65533;6&#65533;8&#65533;&#65533;&#65533;c&#65533;&#65533;9&#65533;&#1074;&#65533;;&#65533;`&#65533;&#576;&#65533;&#65533;9d&#65533;Cq&#65533;&#1475;&#65533;&#65533;&#65533;C&#65533;<&#65533;0&#65533;>D&#65533;1&#1568;C3&#17411;.&#65533;&#65533;&#65533;&#65533;1DqG&&#65533;&#65533;&#457;&&#65533;x&#65533;I{&#65533;0rI'&#65533;]RI~&#65533;X&#65533;&#65533;'&#65533;&#65533;&#65533;
+&#65533;&#65533;&#65533;&#65533;)&#65533;xE,RA&#65533;9D&#65533;H :&#65533;
@ &#65533;@&X&#65533;p&#65533;C#HA^&#65533;=&#65533;:&#65533;s&#1099;^&#65533;&#65533; &#65533;+(	V&#65533;&#65533;&#65533;&#65533;&#65533;&#65533;&#65533;&#65533;&#65533;&#65533;&#65533;&#65533;&#65533;P&#65533;0r!&#65533;lD&#65533;-&#65533; 5r&#65533;&#65533;&#65533;T&#65533;&#65533;P&#65533;1a&#65533;@`t&#65533;&#65533;XF6&#65533;r7&#65533;&#65533;'i&#65533;Hl&#65533;&#65533;W&#65533;&#65533;hDc&#65533;&#65533;&#65533;'>&#65533;&#65533;V&#65533;UUP'&#65533;&#65533;&#1137;!&#65533;&#65533;&#65533;&#65533;&#65533;G<&#65533;*&#65533;T&#65533; &#65533;&#65533;&#65533;x+n<j*&#65533;L$&#65533;&#65533;x&#463;Dk&#65533;&#65533;Z&#65533;1&#65533;c1&#65533;Y&#65533;&#65533;&#65533;&#65533;&#65533;Lf&#65533;Y&#65533;&#65533;&#65533;\&#65533;BJ&#65533;&#65533;,d"&#65533;<4F&#65533;q&#65533;\:{&#65533;&#65533;&#65533;3#&#65533;K_F&#65533;	av2&#65533;&#65533;_&#65533;4&#65533;O^W&#65533;&#65533;$&#65533;&#65533;e&#65533;H8&#65533;&#65533;`H&#65533;&#65533;1&#65533;&#65533;gX&#65533;&#65533;&#65533;&#65533;&#65533;JnKf&#298;&#65533;&#65533;J&#65533;1&#65533;}&#65533;.o&#65533;V&#65533;Hy-&#65533;X.&#65533;&#65533;9&#65533;b&#65533;&#65533;&#65533;&#65533;.&#65533;&#65533;&#65533;_&#65533;&#65533;3&#65533;h&#65533;(&#65533;&#65533;&#65533;`&#65533;&#65533;&#65533;&#65533;e&#65533;-Ab&#386;&#65533;&#65533;$^&#65533;&#65533;'k&#65533;&#65533;.&#65533;FT&#65533;&#65533;&#65533;g&#65533;JC&#65533;&#65533;+mw!^F&#662;v&#65533;N&#65533;	&#65533;s&#715;.&#65533;(e&#65533;i`&#65533;&#65533;&#65533;&#65533;o&#65533;&#65533;&#65533;&#1788;&#65533;&#65533;&#65533;
&#65533;&#65533;7&#65533;	d^&#473;&#65533;8&#65533;""&#65533;EN&#65533;&#1283;jiITf&#65533;&#65533;&#65533;,&#65533;&#65533;&#65533;&#65533;$&#65533;&#65533;L&#65533;+7&#65533;I5vQ&#65533;L&#65533;&#65533;&#65533;(&#65533;_&#785;c&#65533;B&#65533;&#65533;&#65533;&#65533; &#65533; !hr&#65533;&#65533;&#65533;&#65533;&#65533;&#65533;&#65533;&#65533;&#65533;`&#65533;&#65533;&#65533; &#65533;&#65533;jp&#65533;&#65533; 6p&#65533;` &#65533;`e`D*VQ>&#65533;y&#65533;&#65533;&#516;%(Q	M&#65533;&#65533;&#65533;%4&#1097;O&#65533;&#65533;&#65533;HE&#65533;Z&#65533;&#65533;R&#65533;&#65533;~P&#65533;&#65533;0&#65533;`&#65533;&#65533;P&#65533;8 &#65533;&#65533; @l`&#65533;&#65533;J&#65533;#&#65533;&#65533;*`&#65533;X&#65533;&#65533;&#65533; #nJ&#65533;&#65533;t&#65533;2&#65533;&#65533;0&#65533;!&#65533;&#65533;&#65533;m&#65533;&#1030;&#65533;4&#65533;Q&#65533;Zt"&#65533;&#65533;D+x&#65533;l&#65533;&#65533;&#65533;&#65533;Dh&#65533;&#65533;L&#65533;&#65533;&#65533;&#65533;&,0&#65533;7h&#65533;$&#65533;&#65533;g&#65533;)]&#65533;&#65533;&#65533;&#65533;&#65533;|&#65533;*y&#65533;U&#65533;4)&#65533;O|&#65533;&#65533;&#65533;#U&#65533;W&#65533;&#65533;RS&#65533;T&#65533;,e)&#65533;&#65533;&#65533;R&#65533;&#65533;
m<&#65533;\&#65533;J&#65533;8&#65533;&#65533;h%&#65533;=&#65533;&#65533;OO&#65533;UTR\&#65533;!+&#65533;R>&#65533;"&#65533;&#65533;H&#65533;Xq&#65533;&#65533;%&#65533;%Jh&#65533;&#65533;e&#65533;4&#65533;)&#65533;\&#65533;&#65533;&#780;&#65533;&#65533;L&#65533;&#65533;&#65533;E&#65533;o&#65533;&#65533;]&#65533;&#65533;&#65533;a&#65533;|U~&#65533;K0&#65533;*X.&#65533;&#65533;dN&#16919;9&#65533;&#65533;`&#65533;&#65533;&#800;F5&#65533;&#65533;f&#65533;&#65533;h&#65533;5&#65533;!&#65533;&#65533;&#65533;l4;s&#65533;&#65533;<%2&#65533;,&#65533;&#65533;6&#1461;&#65533;Jw&#65533;&#1683;&#65533;$&#65533;)o&#65533;R&#65533;&#65533;KX&#65533;&#65533;d,#Ir&#65533;&#65533;niy&#65533;_^&#65533;u&#65533;Fm&#65533;X%&#65533;&#65533;|3&#65533;&#65533;LX6&#65533;&#65533;&#65533;&#65533;&#65533;&#65533;&#65533;%&#65533;&#65533;&#65533;&#1433;&#65533;&#65533;-v&#65533;&#65533;mW&#65533;a&#65533;&#65533;/&#65533;
L`&#65533;&#65533;s&#65533;&#65533;&#65533; &#65533;`n{&#65533;N*&#65533;&#65533;o'&&#65533;&#65533;\Q?&#65533;4&#65533;&#65533;D&#65533;&#65533;J*X&#65533;&#65533;&#65533;&#65533;q'&#65533;&#65533;.C/&#65533;Y&#65533;3s&#65533;jS%2bH&#65533;6` `a&#65533;s&#65533;&#65533;&#65533;&#65533;x&#65533;@!a&#65533;&#65533;<&#65533;&#65533; &#65533;&#65533;M&#65533;&#675;7&#65533;&#65533; &#65533;&#65533;|&#65533;&#65533;&#65533;<E7&#65533;ew0&#65533;B|&#65533;&#65533;&#65533;&#65533;:&#65533;&#65533;&#65533;V"&#65533;&#65533;&#65533;&&#65533;G?&#65533;q&#179;&#65533;(lY&#65533;
NBL &#65533;&#65533;,&#65533;&#65533;@ `&#65533;&#65533; &#65533;h&#65533;q&#65533;H&#65533;
p@)4wo&#65533;&#65533;&#562;"&#65533;;&#65533;>&#65533;B&#65533;&#65533;,&#65533;{&#65533;p&#65533;f&#65533;&#65533;#&#65533;&#65533;3&#65533;acC&#65533;(&#65533;&#65533;&#65533;&#65533;<P&#65533;&#392;
)&#912;&#65533;&#65533;(E*bb&#65533;&#65533;[&#65533;&#65533; J1&#65533;g@c&#65533;&#518;:l-&#65533;/j&#65533;&#65533;`&#65533;8&#65533;{(&#65533;&#65533;&#65533;&#65533;G [&#65533;m&#65533;&#65533;P&#65533;&#65533;7&#65533;&#65533;Y&#65533;&#65533;&#626;&#65533;U	&#65533;&#65533;&#65533;qQ&#65533;&#1022;&#65533;&#65533;_&#65533;7>&#65533;&#65533;&#65533;&#65533;Id&#65533;&#65533;_{[&#65533;&#470;&#65533;%-hIK.&#65533;l&#65533;<&#65533;yN&#65533;&#65533;&#65533;f&#65533;&#65533;&#65533;&#65533;&#1602;&#65533;{&#65533;?&#65533;5&#65533;8&#65533;v}&#65533;8.e~&<S~9&#65533;Q?Ca&#65533;DQ&#1696;&#65533;&#576;&#65533; &#65533;&#65533;p&#928;&#65533;&#65533;0&#65533;&#65533;3&#65533;6I&#65533;w3&#65533;$,&#65533;&#65533;8&#65533;&#65533;-b&#65533;2.&#65533;I&#65533;&#65533;,6&#65533;,&#65533;&#65533;I&#65533;J;hJw&#65533;-&#65533;3%&#65533;$.&#65533;R&#65533;g3&#65533;&#65533;&#65533;&#65533;&#65533;&#65533;i&#65533;D&#65533;&#65533;-&#65533;DO&#65533;&#65533;es&#65533;2t!jrA.X&#65533;&#214;-nfYO"&#65533;M}qm&#65533;&#16441;T&#65533;X&#65533;9&#65533;\&#65533;Ao&#65533;&#65533;&#65533;)8&#65533;RG30&#65533;&#65533;&#356;&#65533;&#65533;&#65533;&#65533;&#65533;&#65533;o&#65533;6:S&#65533;u&#65533;m&#65533;&#65533;S&#65533;&#65533;Q&#65533;&#65533;&#65533;71Q&#65533;`&#65533;&#65533;	_P&&#65533;rp	&#65533;&#65533;	&#65533;&#65533;F&#65533;A&#65533;^&#65533;r&#65533;S&#65533; &#65533;&pGp? E &#65533;3X=&#65533;D@? E &#65533;a&#65533;&#65533;=Ps1`&#65533;&#65533;&#65533;3@=#&#65533;+p3&#65533;d&#65533;&#65533;&#65533;&#65533;P
@
&#65533; 
&#65533;@
&#65533;&#65533;	&#65533;p	&#65533;&#65533;&#65533;	G&#65533;t&#65533; 
&#65533;&#65533;
&#65533;&#65533;
&#65533;&#65533;t&#65533;apZ&#65533;&#65533;xp% ` ` &#65533;  &#65533; 09 "&#65533;&#65533;]'p(P&#65533;&#65533;&  0&#65533;"&#65533;q&#65533;&#65533;!pb&#65533;	&#1488;n&#65533;V&#65533;&#65533;&#592;&#65533;&#65533;&#144;
&#65533;&#65533;jp&#65533;&#65533;&#65533;&#65533;	&#65533;&#65533;&#65533;@Z&#65533;b &#65533;&#65533;
&#65533;&#65533;&#65533;0&#65533;&#65533;&#65533;@	&#65533;0&#65533;&#65533;&#65533;&#1776;&#65533;g&#65533;fq2&#65533;"&#65533;&#65533;'|w&#65533;T!&#65533;&#65533;dd&#65533;&#65533;|P&#65533;bkYd&#65533;&#65533;d&#65533;N&}&#65533;4bt)*&#65533;&#65533;*+&#65533;(&#65533;&#65533;}|&#65533;}k&#65533;bn	Gu)*&#65533;H&#65533;"&#65533;m&#1746;N&#65533;~&#65533;I&#65533;VfYX2-X&#65533;&#1890;j&#65533;I&#65533;2&#65533;P&#1362;~*C&#65533;&#65533;.&#65533;O&#65533;&#65533;6&#65533;&#65533;T$e&#65533;&#65533;P&#65533;&#65533;&#65533; &#65533;&#65533; &#65533;P&#1312;&#65533;3&#65533;&#130;&#65533;&#65533;&#1906;2&#65533;	f&#65533;&#65533;I&#65533;&#65533;~&#65533;&#65533;,]&#65533;,&#65533;R@x~n,"&#65533;&#65533;&#65533;d&#65533;&#65533;s&#65533;,&#65533;&#65533;&#65533;&#65533;&#65533;,q!-q&#65533;&#65533;&#65533;T&#65533;9&#65533;&#26206;&#65533;)J&#65533;&#65533;_&#65533;;&#1539;b&mgX&#65533;bg_56&#65533;G&#65533;&#65533;&#65533;w&#65533;+I%c&#65533;"&#65533;&#65533;nn&#65533;7&#2038;&#65533;&#65533;n&#65533;6s&#65533;o*~&#65533;&#1504;&#65533;Qq6p&#65533;H1&#65533;&#65533;&#65533;&#65533;Z&#65533;&#65533;9&#65533;  H&#65533;G&#65533;`Dp&#65533;&#65533;	&#65533; g&#65533;5@P&#65533;R&#65533;APL`?p<&#65533;&#65533;B&#65533;J C&#65533;J=&#65533;&#65533;&#643;&#65533;6Ps2p&#65533;#9&#65533;3&#65533;.&#65533;&#2005;S&#65533;{&#65533;?&#65533;
&#65533;0&#65533;&#65533;0&#65533;&#65533;&#65533;	&#65533;0	&#65533;P&#65533;&#65533;&#65533;&#65533;`&#65533;&#65533;	&#65533;&#65533;
&#65533; &#65533;Pa&#65533;[&#65533;&#65533;	&#65533;p
&#65533; 	g&#65533;&#65533; 0&#65533;&#65533;\&#65533;&#65533;&#1616;&#65533;+&#65533;"d#-&#65533;,&#65533;&#65533;(`B# w*&#65533;/&#65533;#E&#65533;&#65533;&#65533;&#65533;&#65533;&#65533;p&#65533;@&#1456;(&#65533;&#65533;&#65533;&#65533;	&#65533;&#153504;Z&#65533;&#65533;&#65533;&#65533;&#65533;	&#65533;&#65533;
&#65533;&#65533;&#65533;f&#65533;&#1204;&#65533;&#65533;0&#65533;g&#65533;Q&#65533;g&#65533;&#65533;E&#65533;U&#65533;&#65533;Rz&#65533;&#65533;&#65533;Gw&#65533;|&#65533;&#65533;&#65533;&#31607;b}&#65533;$|&#65533;&#65533;{wt&#65533;&#65533;&#65533;d}&#65533;&#65533;&#65533;g|&#65533;&#65533;daG&#65533;Co&#65533;&#65533;l&#65533;BI&#65533;&#65533;&#65533;&#65533;&#1090;&#65533;&#65533;i&#65533;&#65533;e&#65533;&#65533;&#65533;T&#65533;&#65533;&#489;&#65533;&#65533;&#65533;e&#65533;&#65533;I:x&#65533;V&#65533;$&#65533;1&#1586;2a&#65533;-y&#65533;6f&#65533;k&#65533;&#65533;&#256;&#65533;0&#65533;p&#65533;0&#65533;&#65533;&#65533;&#65533;0(&#65533;*&#65533;&#65533;&#65533;4&#65533;&#65533;gN&#65533;1&#65533;~k&#65533;4&#65533;I&#65533;B&#65533;&#65533;&#65533;&#65533;&#65533;yN&#65533;4I&#65533;Rk&#65533;&#65533;7&#65533;&#65533;&#65533;&#65533;,&#65533;i&#65533;G&#65533;&#65533;&#65533;&#1716;&#65533;&#65533;&#65533;[x&#65533;&#65533;&#65533;6R&#65533;&#65533;&#65533;&#65533;0&#65533;&#65533;H&#65533;&#65533;7]&#65533;*#+wr&#65533;1f&#65533;&#65533;X&#65533;&#65533;KC&#65533;Q&#65533;w&#65533;&#65533;sfU&#65533;!L&#65533;&#65533;P&#65533;&#65533;a&#65533;&#565;&#65533;&#65533;U&#65533;&#65533;sK&#65533;P1:&#65533;&#65533;&#65533;P&#65533;p2&#65533;$zB"P4&#65533;z 	&#65533;&#65533;&#65533;&#65533;]&#65533;:` 5NBP&#65533;F&#65533;&#65533;K&#1675;CpHP&#65533;&#65533;&#1786;A&#65533;=&#488;&#65533;e&#65533;5&#65533;U&#65533;&#65533;&#65533;&#1176;#0&#65533;O o&#65533;&#65533;Plrpe`j&#65533;r`| &#65533;	/*&#65533; &#65533;	{&#65533;\Pv&#65533;&#65533; [&#65533;&#65533;	&#65533;&#65533;%&#65533;&#65533;` 	&#65533; &#1064;&#65533;E&#65533;%&#65533;uw&#65533;&#65533;&#65533;"&#65533;u&#65533;^&&#65533;&#65533;k^)`W
&#65533;&#65533;&#65533;e&#65533;&#65533;(OA&#65533;&#65533;&#1504;&#65533;&#65533;
&#65533;z%b&#65533;&#65533;@&#65533;&#65533;&#65533;&#65533;@&#65533;@i&#65533;P&#208;&#1920;R&#65533;&#65533;&#65533;&#65533;&#1206;j&#65533;S&#65533;&#65533;&#65533;&#65533;&#1418;&#65533;&#353;&#65533;DcJ!)J&#65533;DF+8<+&#65533;q$cRf&#65533;o&#65533;&#65533;Z&#65533;&#631;b&#65533;)&#65533;@&#65533;)O&#65533;&#65533;98&#65533;D3&#65533;&#65533;1N&#1756;&#65533;&#65533;&#409;&#65533;&#889;&#65533;&#65533;-&#65533;&#65533;`&#408;t&#65533;&#65533;&#692;&#65533;&#65533;2+#&#65533;6&#65533;k&#65533;&#65533; &#65533;&#65533;&#65533;&#65533;&#65533;`l&#65533;&#65533;&#65533;&#65533;@&#65533;oQIYL-K&#65533;&#65533;&#65533;1,&#65533;&#65533;l-8&#65533;&#65533;&#578;&#65533;^&#65533;2\&#65533;&#65533;&#65533;&#65533;J&#65533;",D&#65533;&#65533;b|&#600;|&#616;&#65533;&#65533;&#65533;&#10132;2&#65533;f&#65533;R{&#65533;an(/lH5&#65533;"&#65533;%&#65533;+>\&#65533;wx&#65533;U&#65533;&#65533;&#65533;&#65533;6&#65533;/&#65533;\p&#65533;`&#65533;&#65533;&#65533;9&#65533;&#479;&#65533;&#65533;F9OCo&#65533;9#&#65533;61F&#65533;&#65533;m&#1408;,&#65533;* @ Pq&#65533;	&#65533;&#65533;	}&#65533;]PQ A&#65533;$:H
>H&#65533;&#65533;&#65533;(7&#65533;L@C&#65533;K&#65533;&#65533;&#65533;&#65533;&#65533;#Oj&#65533;&#65533;"&#65533;s=&#65533;LY&#65533;.&#65533;[`.@&#65533;S@SPLP&`"0&#65533;TPu &#65533; 	&#65533;&#65533;	&#65533;8
&#65533;`YPm 	&#65533;0
 B &#65533;@
&#65533; 4&#65533;&#65533; dwvEI7M&#65533;%&#65533;]6&#65533;&#65533;uwt&#65533;x&#65533;w+&#65533;w&#65533;&#65533;1&#65533;&#65533;&#65533;'&#65533;&#65533;&#65533;R&#65533;)4Vd&#65533;0&#65533;&#65533;&#65533;&#65533;&#65533; &#65533;p&#65533;@&#65533;&#1616;&#65533;&#65533;&#65533;&#65533;'&#65533;`&#65533;`&#65533;@$&#65533;&#65533;Lp C&#65533;&#65533;T0|&#65533;&#65533;&#65533;TR&#65533;)&#65533;&#65533;&#65533;&#65533;&#65533;&#65533;&#65533;}&#65533;7&#65533;&#65533;'G<&#65533;G&#65533;:+Dl&#264;&#65533;&#65533;&#65533;}%I&#65533;&#65533;keiC&#65533;&#65533;&#1204;_v&#65533;&#65533;YN2x&#65533;K&#65533;&#65533;&#65533;&#1327;&#65533;&#1698;}I&#65533;4Jh&#65533;1&#65533;&#65533;&#65533;&#65533;0&#928;&#65533;tR&#65533;&#65533;&#65533;&#65533;&#65533;p&#65533;`&#65533;p&#65533;&#65533;I&#65533;Gj<&#542;&#418;j[8&#65533;Z&#65533;&#65533;&#65533;&#65533;&#65533;&#65533;&#520;\-&#65533;	&#65533;V&#65533;&#65533;&#65533;&&#195;&#65533;~&#65533;=&#1689;&#65533;&#65533;3?&#65533;lvQQ{QK&#65533;f&#65533;&#1462;uVB5oME&#65533;&#65533;&#65533;&#65533;p@U4jAQ&#65533;&#1900;|&#65533;8&#65533;&#65533;9g&#65533;&#65533;&#65533;B&#65533;~&#65533;w&#65533;9H&#65533;a_U&#65533;&#65533;)&#65533;(&#1616;&#65533;&#65533;j&#65533;P&#1648;&#65533;&#1936;&#65533;S/&#1824;	G&#65533;(&#65533; @P&#65533;`
&#65533;&#65533;e&#65533;R N&#65533;>&#65533;#3&#65533;I&#65533;ApM L&#65533;G&#65533;N&#65533;4&#65533;N&#65533;&#65533;&#65533;u&#65533;&#65533;+4&#65533;&#65533;&#65533;1P6&#65533;&#65533;6&#65533;&pB$&#65533;&#1329;A(p&#65533;&#65533;&#65533;LT&#65533;&#65533;&#65533;&#65533;0	&#65533;&#65533;	&#65533;
&#65533;&#65533;``&#65533;P
&#65533;[&#65533;p
&#65533;
&#65533;p@ b&#65533;&#65533;p`&#853;&#65533;\d&#1141;&#65533;&#65533;&#65533;&#65533;i&#65533;&#65533;&#65533;&#65533;(&#65533;&#65533;k0p&#65533;&#65533;&#65533;&#65533;r)ead&#65533;&#65533;&#65533;0&#65533;@&#65533;`qU&#65533;&#65533;&#65533;&#65533;&#1104;8#;&#65533;U.&#65533;&#65533;&#65533;&#65533;75s&#65533;&#65533;{(|+&#65533;&#65533;&#65533;7)}b&#65533;M&#65533;&#65533;P&#65533;&#65533;f)&#65533;&#65533;bc&#65533;bH&#65533;&#65533;{M&#263;d&#65533;&#65533;^d>&#65533;&#1542;Kee8C;&#65533;&#65533;&#65533;kJ&#65533;&#65533;&#65533;&#65533;&#65533;&#65533;&#65533;>&#65533;:&#65533;&#65533;&#41588;&#65533;&#948;&#65533;&#65533;g&#65533;&#65533;&#65533;4.&#65533;&#65533;P&#65533;p&#65533;&#65533;&#65533;@I+&#65533;0&#65533;&#65533;$&#65533;&#65533;&#65533;&#65533;&#65533;&#65533;&#65533;~&#65533;&#65533;;x&#65533;&#65533;&#65533;Y-&#65533;&#65533;2&#65533;&#65533;&#65533;&#65533;&#65533;&#65533;&#65533;
&#65533;&#65533;&#65533;&#1818;&#65533;&#61277;&#65533;&#65533;.3f&#65533;O&#65533;&#65533;&#65533;&#65533;&#65533;?u&#65533;&#65533;&#65533;Q&#65533;&#65533;.&#65533;R&#65533;F0&#65533;U&#65533;/&#65533;&#65533;9&#65533;D~&#65533;&#65533;&#534;&#65533;m&&#65533;k6&#65533;&#65533;m&#65533;J&#65533;&#65533;&#65533;&#65533;&#65533;&#65533;&#65533;&#65533;&#65533;&#65533;&#65533;&#65533;6&#65533;&#65533;&#1296;&#65533;&#1024;&#65533;&#65533;&#65533;g&#65533;Q&#65533;&#65533;
e&#65533;&&#65533;"&#65533;&#65533;&#65533;&#65533;0]&#65533;&#65533;P&#65533;&#65533;&#65533;1`!J&#65533;A`9q&#65533;B&#65533;&#65533;q&#65533;~?&#65533;JX&#65533;&#65533;&#65533;$80&#65533;U:3 <20;p&#1489;6&#65533;&#65533;^&#65533;u&#65533;j'v&#65533;  t&#65533;M&#65533;&#65533;&#65533;>v&#65533;t@	&#65533;&#65533;
&#65533;e
&#65533;5 &#65533;&#65533;Ip&#65533; 
&#65533;\&#65533;p ]&#191;!`&#65533;kY'&#65533;&#65533;u&#65533;&#65533;&#65533;'&#65533;$@&#65533;780&#65533;&#65533;&#65533;&#65533;&#65533;:&#65533;cIr&#65533;@
yp	&#65533;0i&#65533;+&#1584;&#65533;&#65533;&#65533;&#65533;&#65533;&#65533;&#65533;&#65533;&#65533;&#65533;&#65533;PO35&#65533;!4}f&#65533;&#65533;&#65533;&#65533;!&#65533; A&#65533;&#65533;q&#65533;&#781;&#65533;P!&#65533;o&#65533;&#257;&#65533;Q&#65533;D&#65533;%:&#65533;&#65533;P&#65533;&#65533;&#65533;p&#2046;&#65533;&#65533;&#65533;1&#65533;C&#65533;&#1844;&#65533;D&#65533;R&#65533;J&#65533;,&#65533;u&#48525;&#65533;7&#65533;3kF&#65533;2\B&#65533;&#65533;&#401;3w&#65533;\&#65533;u&#65533;&#65533;&#65533;&#65533;'O&#65533;<z&#65533;&#65533;&#65533;&#65533;U&#65533;&#65533;{&#65533;&#65533;=uJ&#65533;)=&#65533;J&#65533;.m&#65533;U&#65533;X&#65533;&#65533;&#65533;&#65533;k&#65533;u&#65533;Z&#65533;k&#65533;&#65533;U&#65533;6&#65533;X{&#65533;&#65533;:&#65533;&#65533;&#65533;&#65533;&#1981;z&#65533;>e&#65533;&#65533;k&#65533;w&#65533;&#387;&#65533;&#65533;&#65533;&#65533;&#65533;&#1337;&#65533;&#65533;T&#65533;:s&#65533;5&#65533;&#65533;n&#65533;U&#65533;q&#65533;&#65533;+&#65533;&#65533;h&#65533;a&#65533;&#65533;&#65533;w&#65533;&#65533;{UC?U+q&#65533;&#65533;_&#65533;&#65533;+&#65533;&#65533;<&#65533;m&#65533;&#65533;&#65533;&#65533;&#65533;]&#65533;&#1263;&#65533;&#65533;E&#1942;&#65533;&#65533;y&#65533;&#65533;&#451;&#65533;^p&#65533;&#65533;&#65533;k&#65533;N&#65533;vv&#65533;&#65533;q&#65533;&#59229;&#65533;&#65533;&#23543;#&#65533;&#65533;&#65533;:u&#65533;&#1899;K_&#65533;|u&#65533;&#1379;&#65533;&#65533;n]&#65533;s&#65533;&#65533;&#65533;&#65533;/J8wK&#43757;&#65533;K&#65533;&#65533;&#65533;&#65533;)&#65533;{'?&#65533;&#65533;&#65533;/=&#65533;&#65533;e+,&#65533;&#65533;&#65533;C&#65533;&#65533;&#65533;G&#65533;j&#65533;&#1638;f&#65533;I&#65533;h&#65533;&#65533;&#65533;j&#65533;q&#65533;&#65533;&#65533;&#65533;*&#65533;&#65533;&#1033;&#65533;T&#65533;a&#65533;8&#65533;d=&#288;&#65533;'&#65533;@&#65533;&#65533;nX&#65533;\H&#65533;	$&#65533;8&#65533;	(&#65533;&#65533;&#65533;	%&#65533;p&#65533;$&#65533;dr&#65533;z&#65533;&#65533;v&#65533;A&#65533;\xj&#65533;ANp&#65533;&#65533;`&#65533;&#65533;&#65533;`&#65533;A&#65533;V@<&#65533; &#65533;(&#65533;&#65533;0&#65533;&#65533;&#65533;`cK(&#65533;d&#65533;La&#65533;&#65533;@JQ%&#65533;TN)&#65533;&#65533;SHEe&#65533;Q&#65533;B@&#65533;&&#65533; &#65533;
(&#65533;&#65533;&#65533;&#65533;u@ &#65533;F0a&#65533;H(&#65533;&#65533;XD&#65533;&#65533;F`a&#65533;&#65533;d&#65533;l&#65533;&#65533;o&#65533;e&#65533;p &#65533;&#1798;&#65533;%&#65533;[s&#65533;y&#65533;HTY&&#65533;&#65533;&#65533;&en&#65533;&#65533;k&#65533;&#65533;&#65533;`rQ&#411;&#65533;:&#65533;I&#65533;o7&#65533;&#1885;&#65533;&#65533;&#65533;#&#65533;&#65533;&#854;a&#65533;&#65533;&#1821;xbl&#65533;w&#65533;V&#1746;f&#65533;&#65533;cn<&#65533;&#1732;%N&#65533;\&#65533;&#65533;e&#65533;&#65533;&#65533;Z&#65533;lZ~&#65533;lX&#65533;&#65533;f&#65533;o&#65533;&&#65533;q&#605;8&#65533;&#65533;&#65533;&#37864;&#65533;ts&#65533;&#65533;&#65533;&#65533;&#65533;k&#65533;&#65533;&#65533;Z&#65533;9&#65533;l&#65533;:&#65533;&#65533;9&#65533;j&#65533;N&#65533;&#65533;&#65533;#&#65533;A&#65533;&#65533;z&#65533;&#65533;&#65533;.&#65533;&#65533;&#65533;&#65533;&#65533;k&#65533;&#65533;&#65533;sg&#65533;w&#65533;&#65533;&#65533;x&#65533;&#65533;&#1023;v&#1058;&#65533;&#65533;&#817;fm4&#65533;&#65533;9&#65533;&#65533;#6&#65533;&#65533;B&#65533;)&#65533;&#65533;&#65533;&#65533;&#65533;&#65533;j&#65533;5&#65533;&#562;&#65533;&#65533;&#65533;&#65533;&#65533;J&#65533;&#65533;<Js&#65533;&#65533;&#65533;&#65533;&#65533;&#65533;&#65533;&#65533;"&#65533;&#65533;0&#65533;&#65533;&#65533;Nk&#65533;H&#65533;&#1724;&#65533;c&#65533;&#65533;v&#65533;o&#65533;&#65533;C&#65533;v&#65533;&#1896;&#65533;&#65533;#=&#65533;&#65533;&#65533;c&#65533;&#65533;&#65533;mC&#65533;&#65533;&#65533;/&#65533;J7&#65533;
B&#65533;&#65533;&#65533;&#65533;u&#65533;{&#65533;To&#65533;v&#65533;&#582;&#65533;k&#65533;&#65533;&#65533;e&#65533;If&#65533;p&#65533;!&#65533;&#1473;/&#65533;&#65533;&#1561;[:&#65533; &#65533;&#65533;A.&#65533;&#65533;8&#65533;&#65533;&#65533;&#65533;&#65533;&#65533;%>&#65533;&#65533;	4@&#65533;$a
O8&#65533;&#65533;&#65533;(T&#65533;	E&#65533;&#65533;@&#65533;!,a	f&#65533;A{&#65533;&#65533; N0@&#65533;&#65533;&#65533;@:&#65533;&#65533;
&#65533;$C&#65533;@&#65533;.8At&#65533;` &#65533;:@60&#65533;:4b&#65533;$&#65533;`&#65533;2(B&#65533;)&#65533;ERP&#65533;&#65533;&#65533;&#65533;&#65533;(&#65533;  &#65533;&#65533;@'@
&#65533;&#65533;&#65533;f&#256;:p&#65533;| "&#65533;&#65533;(&#65533;d &#65533;%`&#65533;b&#65533;&#65533;O(#&#65533;&#65533;H&#65533;o&#65533;&#65533;#&#65533;G&#65533;&#65533;Qo&#65533;&#65533;&#65533;&#65533;0iHn\&#65533;&#65533;&#517;3&#65533;1jH&#65533;&#65533;P7&#65533;&#65533;X&#276;*&#65533;&#65533;6^BJ&#65533;&#65533;&#65533;&#65533;/&#65533;	E>B0&#65533;&#65533;&#65533;b&#65533;"&#65533;7X&#65533;KW&#388;c&#65533;&#65533;&#65533;!u&#65533;&#65533;P&#65533;$+[	6&#65533;q&#65533;l\&#65533;/s&6V&#65533;JW&#65533;&#282;&#201;!&#65533;9Kq&#65533;(G&#65533;&#1926;&#65533;&#65533;&#65533;&#1428;&#65533;*&#65533;&#65533;L_&#65533;&#65533;&#942;0ep&#65533;&#65533;&#65533;&#65533;&#65533;&#65533;&#65533;&#65533;t<&#65533;&#65533;&#900;&#65533;I&#65533;5B"sz3&#65533;&#65533;lE0&#65533;&#65533;&#65533;c&#65533;&#548;3&#65533;Y&#65533;:&#65533;&#65533;&#65533;x&#65533;&#65533;'&#65533;G7&#945;&#65533;&#65533;&#65533;@NYs'&#65533;&#65533;&#65533;&#65533;"&#65533;MR&#1586;&#65533;DNr&#65533;|i&#65533;>c&#65533;r&#65533;#s&#65533;&#65533;nr&#65533;&#65533;&#65533;&#65533;&#1252;&#65533;&#65533;i;v3 I&#65533;0&#65533;&#65533;D&#65533;&#65533;{&#65533;&#65533;x&#65533;&#65533;Q&#65533;&#65533;&#65533;&#65533;&#65533;t&#65533;!ZU&#65533;z&#65533;&#65533;&#65533;GB&#65533;&#65533;&#65533;&#65533;&#65533;U&#65533;&#65533;k&#65533;&#65533;r&#65533;&#150;&#65533;4&#65533;*&#65533;&#65533;&#65533;K&#65533;I&#65533;&#65533;&#65533;Em*N&#65533;&#65533;&#65533;f@&#65533;&#1648;&#65533;N&#65533;&#1285;/qI:&#65533;!&#65533;&#65533;&#65533;hO{&#65533;&#65533;&#65533;&#65533;b'tn[&#65533;5\&#65533;<"&#65533;X&#65533;&#65533;-$		FH&#65533;&#65533;&#65533;p&#65533;$PB&#65533;&#65533;&#65533; &#65533;P&#65533;B&#65533;&#65533;p&#65533;" &#7464;-&#65533;B&#550;&#297;7&#65533;n &#65533;&#65533;&#65533;6pn	ep&#65533;=&#832;&#65533;5d!R&#65533;]&#65533;&#65533;&#65533;X &#65533; &#65533;"&#65533;&#65533;E!&#65533;&#65533;7<&#65533;&#65533;&#65533;D(H
P&#65533;b&#65533;&#65533;(P&#65533;
B8&#65533;8&#65533;" &#65533;1b@&#65533;&#65533;@&#536;|&#65533;&#65533; H&#65533;&#65533;&#65533;q&#65533;&#65533;z#	N&#65533;&#65533;@v&#65533;&#65533;7&#65533;&#65533;&#65533;lb&#65533;@&#65533;&#65533;&#321;b&#65533;&#65533; &#65533;)&#65533;*@&#65533;&#65533;d&#65533;K!&#65533;xF0l&#65533;c(#&#65533;P&#65533;0&#65533;&#65533;mH&5;r&#65533;LIJm&#65533;&#65533;f&#65533;8&#65533;*&#65533;&#65533;d(&#65533;R&#65533;&#65533;&#65533;&#65533;&#65533;xV&#65533;B~k[8&#65533;&#65533;B&#65533;&#65533;M$&#65533;Z&W&#65533;&#65533;&#1137;0&#65533;&#65533;-&#65533;F&#65533;_&#65533;8&#65533;&#65533;`&#65533;&#600;&#65533;&#65533;&#65533;&#65533;m&#65533;&#65533;&#65533;&#65533;IP&#65533;i&#65533;}e&#65533;&#65533;'k&#65533;rN&#65533;&#65533;)#u]&#65533;agY
&#65533;S&#65533;b-^&#65533;&#65533;8&#1180;&#65533;8&#65533;Q&#65533;H9G&#65533;&#65533;&o&#65533;a&#65533;c&#946;r|&#65533;&#65533;G9&#850;&#65533;&#65533;
4:)M&#65533;a&#1059;k~F&#65533;\K&#65533;G&#13816;&#65533;&#65533;3G&#65533;&#65533;=&#65533;2&#65533;&#65533;&#65533;q^jT&#62685;vlB&#65533;9&#65533;&#65533;s&#65533;&#132;&#65533;&#1175;.&#65533;v 38Io&#65533;&#65533;W&#65533;R$]YU&#65533;C&#65533;&#65533;w&#65533;&#65533;o&#65533;%?\&#65533;&#65533;&#65533;&#25684;&#65533;&#65533;/-6M&#65533;&#65533;&#65533;z4&#65533;y&#65533;&#1461;n&#65533;&#65533;&#65533;hn&#65533;&#65533;&#65533;K&#65533;2&#65533;&#65533;&#65533;,&#65533;[+=&#641;dt&#65533;|&#65533;`&#1982;&#65533;&#65533;h&#65533;&#65533;IyG8&#65533;Ml&#65533;&#65533;&#65533;C&#65533; ,Ha	BB&#65533;&#65533; &#65533;&#65533;@&#65533;&#65533;&#65533;3	&#65533;	Y&#65533;&#65533;
&#65533;&#65533;a	J0Sn`&#65533;8&#65533;@4&#65533;&#65533;&#65533;&#65533;&#65533;&#65533;&#65533;&#65533;@9&#65533;Atp&#65533;x}&#65533;p&#65533;a&#65533;&#2020;&#65533;t&#65533;&#65533;&#65533;&#65533;$&#65533;A&#65533;&#65533;&#65533;&#65533;@&#65533;Gx"&#65533;@&#65533;'<
Q|&#65533;&#65533;@+"Q&#65533;0`c l&#65533;
p&#65533;&#65533;j&#65533;&#65533;M -&#65533;YA
\&#65533;&#65533;&#65533;&#65533;&#65533;e&#65533;ar&#65533;&#65533;g&#65533;&#65533;&#65533;Fzh&#65533;&#65533;&#65533;&#65533;0&#65533;&#65533;/&#65533;&#65533;C&#65533; &#65533;.xAc&#65533;&#65533;&#65533;3&#65533;Q&#65533;&#65533;F&#65533;I7&#65533;93m&#65533;&#65533;&#65533;&#65533;G&#65533;&#65533;UKm&#65533;&#65533;"&#65533;j&#65533;&#65533;&#65533;&#65533;+S&#65533;&#65533;&#65533;&#65533;~&#65533;&#65533;&#65533;gYj&#65533;&#65533;"&#65533;u&#658;@9&#65533;.&#65533;A&#65533;&#65533;q"&#65533;&#65533;&#65533;4&#65533;&#65533;&#65533;&#65533;&#65533;A&#65533;\&#65533;&#65533;&#65533;&#65533;&#65533;h&#65533;F&#65533;&#65533;Z&#65533;&#65533;&#65533;&#65533;&#65533;&#1165;&#65533;&#65533;&#65533;&#65533;,o&#65533;&#65533;&#65533;&#65533;0&#65533;&#65533;&#65533;'&#65533; &#65533;&#65533;:&#65533;A&#65533;&#65533;]&#65533;)&#65533;htX=t&#65533;At`u o&#65533;sp&#65533;&#65533;&#65533;&#65533;&#65533;&#144;&#65533;I&#65533;&#65533;`&#65533;&#65533;&#1049;&#65533;1&#65533;y&#65533;&#35381;&#65533;tj)&#65533;&#65533;&#65533;&#65533;&#65533;&#65533;]+&#65533;t&#65533;&#65533;&#65533;&#65533;B&#65533;Y&#65533;&#65533;A&#65533;&#65533;&#65533;&#615;&#65533;X(&#65533;y&#65533;,&#65533;&#65533;&#65533;0&#65533;yS4&#65533;&#65533;C&#65533;&#65533;&#65533;L&#65533;1&#65533;C &#65533;&#65533;&#65533;&#65533;1&#65533;&#65533;5D&#65533;
&#65533;&#45769;s&#65533;vP&#65533;p&#65533;&#65533;)&#65533;&&#298;&#65533;B&#65533; &#65533;X&#65533;&#65533;&#65533;&#65533;x0&#65533;n&#65533;&#65533;s()u&#65533;[papl(&#65533;y&#65533;&#65533;&#65533;p&#65533;&#65533;&#65533;(&#65533;&#65533;u&#65533;b@&#65533;I8Ex&#65533;A&#65533;&#65533;4 -)&#65533;&#65533;3&#65533;&#65533;&#65533;&#65533;&#65533;
0&#65533;`&#65533;$&#65533;&#65533;&#65533;*x $&#65533;-&#65533;&#65533;"8&#65533;$&#65533;s&#65533;p&#65533;&#65533;:>9.&#65533;&#65533;&#65533;&#65533;&#65533;t&#65533;&#65533;&#65533;s&#65533;&#65533;!J&#65533;&#65533; &#65533;`&#65533;&#65533;&#65533;<02*&#65533;D&#65533;&#65533;H&#65533;K&#65533;N&#65533;O&#65533;/&#65533;2V&#65533;&#65533;5 &#65533;p&#65533;x &#65533; &#65533;&#512;&#65533; 9&#65533;&#65533;9&#65533; `&#65533;&#65533;&#65533;@&#65533;&#65533;n&#65533;&#65533;qP$Z"&#65533;&#65533;&#65533;&#45660;&#65533;s&#65533;&#65533;i&#65533;n@&#65533; &#65533;m&#65533;&#65533;dbp&#65533;i&#65533;hhb&#65533;eX&#65533;&#65533;k&#65533;&#65533;Y?U&#65533;2l`&#65533;&{&#65533;k&#65533;J&#65533;&#65533;3&#52990;&#65533;&#65533;&#691;t&#65533;1SK&#65533;&#65533;&#65533;&#65533;2&#65533;&#65533;2&#65533;|K&#65533;&#793;&#65533;L2&#65533;A&#65533;&#65533;&#65533;&#714; ?&#212887;&#65533;&#65533;&#65533;(%&#65533;h&#65533;2#&#783;P&#65533;n&#65533;n91&#65533;&#65533;&#65533;A&#65533;&#65533;&#65533;L&#65533;&#65533;&#65533;&#65533;&#65533;&#65533;+!A&#1840;6&#65533;&#65533;&#658;&#65533;&#65533;&#53263;&#65533;	q&#65533;C&#65533;&#65533;&#65533;&#65533; &#65533;4&#65533;x&#65533;6&#65533;&#65533;&#65533;&#65533;9&#65533;&#65533;[&#65533;@k5&#65533;\1u&#65533;&#65533;&#65533;&#65533;@&#65533;@B&#65533;q&#65533;>D&#65533;&#65533;A&#65533;XN&#65533;l&#65533;N&#65533;&#65533;*&#65533;ZB&#65533;&#65533;&#65533;&#65533;&#65533;}&#759;&#65533;h&#65533;&#65533;^&#1781;&#65533;&#65533;N&#65533;	6&#65533;!&#65533;I&#65533;&#65533;&#65533;CINxD&#65533;&#65533;7z&#65533;&#65533;,&#65533;&#65533;&#65533;&#65533;w+&#65533;yC&#65533;&#65533;&#65533;&#65533;&#65533;&#65533;&#65533;(&#65533;&#65533;&#65533;&#65533;@l&#65533;>TN&#65533;&#1565;:TP&#65533;&#65533;4&#629;&#65533;&#65533;)&#65533;&#65533;xuQ&#65533;&#65533;&#65533;&#65533;&#65533;&#65533;
&#65533;&#65533;&#65533;&#65533;&#65533;&#65533;O&#65533;H&#65533;r&#65533;g&#65533;W&#65533;&#65533;[&#65533;&#65533;UU&#65533;`&#65533;J@&#65533;JX&#65533;dy&#65533;&#65533;&#65533;h'&#65533;&#65533;&#65533;`&#65533;AY&#65533;=&#65533;&#65533;:&#65533;A&#1027;7&#65533;,&#65533;&#65533;" &#65533;5&#65533;&#65533;c&#65533;&#65533;&#512;&#65533;&#65533;@&#65533;$&#65533;#h( &&#65533; &&#65533; "P&#65533;+&#65533;&#65533;&#65533;&#65533;&#65533;J;p!&#65533;:&#65533;&#65533;:&#65533;&#65533;&#65533;&#65533;yl&#65533;&#65533;#|&#65533; G&#65533;&#65533;&#65533;)0&#65533;&&#65533;(&#65533;B`FhI&#65533;&#65533;&#65533;&#65533;*&#65533;RXJ`#(	P Y&#65533;&#65533;&#65533;1&#65533;&#65533;	&#65533;&#65533;&#65533;<&#65533;&#65533;&#65533;{#R&#65533;&#65533;&#65533;H)&#65533;hsx&#65533;&#65533;&#65533;&#65533;[1&#65533;&#65533;&#65533;&#65533;1&#65533;`&#65533;&#65533;n&#65533;g@&#65533;f&#518;&#65533;Lc&#1029;c&#65533;&#65533;&#65533;k&#65533;&#65533;&#65533; KiK&#65533;$K&#65533;&#723;&#65533;Vd:&#65533;&#65533;&#65533;&#65533;&#65533;D&#65533;&#65533;&#65533;3se&#65533;l&#65533;&#65533;&dM$w&#65533;WpaWh=&#729;&#65533;&#1477;	&#65533;&#65533;&#65533;&#63192;&#65533;&#65533;y&#65533;p&#170;&#65533;D&#65533;&#65533;
&#65533;R&#65533;|&#65533;&#65533;&#65533;&#65533;*&#65533;&#65533;0+,+&#65533;IB&#65533;7&#65533;&#9020;&#65533;&#65533;
&#1911;&#65533;&#65533;'&#65533;&#65533;&#65533;&#65533;\t@1D1&#65533;&#65533;&#65533;cu<&#65533;osP",&#65533;&#65533;&#65533;&#65533; C&#65533;V&#65533;8&#65533;d&#65533;&#1063;&#34090;~&#65533;A&#65533;&#65533;O,\&#65533;	&#65533;B&#65533;&#65533;7&#65533;9
&#65533;BD&#65533;&#65533;7&#1436;'&#65533;&#65533;&#65533;&#65533;&#65533;	
2&#65533;{&#65533;@	Y&#65533;&#65533;@P&#65533;=[&#65533;&#65533;;&#65533;;\=%rY&#65533;&#65533;&#65533;&#65533;&#65533;T[P&#65533;&#65533;C&#65533;)&#65533; &#65533;&#65533;&#65533;&#65533;s&#65533;&#65533;i&#65533;aux&#65533;YxPsH&#65533;b&#65533;&#65533;D&#65533;!&#65533;jP&#65533;]&#65533;&#65533;@X&#65533;.&#65533;,&#1026;-&#65533;&#65533;)&#65533;&#65533;0`&#65533;5&#65533;&#65533;*&#65533;&#65533;90gH&#65533;&#65533;R)&#65533;(9&#65533;Q&#65533;s&#65533;cxL6&#65533;&#65533;)< @&#65533;4&#65533;)H"&#65533;-!&#65533;B&#65533;&#65533;&#65533; 
0 H&#65533;/iS1!&#65533;,y(h&#65533;$(&#65533;"&#65533;9*&#1857;&#65533;&#65533;&#65533;&#65533;=&#65533;&#65533;&#65533;&#65533;9YG@_:E&#65533;G&#65533;&#65533;G`&#65533;G&#65533; `&#65533;`&#65533;P&#65533;
@&#65533;h&#65533;>@&#65533;EX&#65533;F&#65533;&#65533;&#65533;&#65533;T*B<V&#65533;&#65533;68x&#65533;P&#65533;&#65533;&#65533;&#65533;&#65533;^I I&#65533;D&#65533;0&#65533;(&#65533; &#65533; 8&#65533;&#65533;&#65533;&#513;5&#65533;p0&#65533;y&#65533;%n&#65533;I&#65533;&#65533;&#223;$P&#65533;&#65533;,&#65533;(V&#65533; &#65533;npep&#65533;j&#65533;z&#65533;d&#517;b&#65533;&#65533;_"L]2&#795;Q&#65533;8#&#65533;&#65533;&#65533;8&#65533;&#65533;,&#65533;&&#65533;<&#65533;Tj&#65533;&#65533;L&#65533;1&#65533;&#65533;&#65533;;&#65533;&c&#65533;&#65533;y&#65533;S&#65533;	&#65533;&#65533;&#65533;&#65533;&#65533;2*f&#65533;&#65533;#L/33/&#65533;?&#65533;A&#1408;&#65533;&#1630;&#65533;I&#65533;&#65533;&#65533;&#65533;&#65533;1&#65533;S@&#65533;&#65533;
&#65533;M&#1591;&#65533;@&#65533;&#65533;&#65533;5l&#592;&#65533;&#65533;&#65533;&#65533;6&#65533;p+&#65533;e&#65533;F#&#65533;&#65533;&#1576;&#65533;&#1709;&#65533;~r&#65533;&#65533;m&#1751;&#65533;&#65533;n&#65533;&#65533;&#65533;h&#65533;&#65533;&#65533;&#65533;&#65533;&#65533;&#65533;&#65533;&#65533;&#65533;?&#65533;&#65533;&#65533;&#65533;&#65533;&#65533;0CX~&#65533;&#65533;&#65533;&#65533;&#65533;qO&#65533;$B&#65533; &#65533;TDu&#65533;N&#65533;&#65533;@&#65533;&#653;&#65533;&#65533;&#65533;&#65533;C&#65533;&#65533;&#65533;f&#65533;M5nf&#950;&#65533;&#65533;&#65533;g&#65533;&#65533;5&#65533;;<g&#65533;{Y&#65533;p1&#1491;&#65533;S&#65533; %&#1056;&#65533;e3&#65533;&#65533;L&#65533;&#65533;J&#65533;*&#65533;}s&#65533;q&#65533;e&#65533;&#65533;j&#65533;&#65533;m &#65533;&#1680;}c&#65533;r`&#65533;&#65533;&#65533;&#65533;H&#65533;&#65533;&#65533;f&#65533;&#65533;O8&#65533;3HPf9&#65533;(f&#65533;Z.*&#65533;&#65533;N&#517;a&#65533;3&#65533;c(>&#65533;C&#65533;b&#65533;&#65533;]&#65533;\&#65533;&#65533;Rh&#65533;:&#65533;%; &#65533;= &#65533;<p1&#65533;'0&#65533;!&#65533;&#65533;&#65533;!&#65533;@&#421;&#65533;&#1024;	&#65533;8&#65533;%.#X&#65533;&#65533;F&#65533;&&#65533;&#65533;&P"&#65533;&#65533;%8FH&#65533;&#65533;b!&#65533;mj&#65533;&#65533;&#65533;&#65533;&#65533;&#65533;&#65533;&#1025;B&#65533;h&#65533;<&#65533;k(&#65533;&#65533;&#65533;@&#65533;x G9 &#65533; &#65533;&#65533;D&#65533;&#65533;G&#65533;I&#65533;O&#65533;&#65533;O&#559;)BU&#65533;&#65533;2&#65533;&#65533;&#65533;	`&#65533;`&#65533;&#491; &#65533;&#65533;W&#1856;
&#65533;&#65533;&#65533; &#65533;&#65533;&#65533;&#65533;69
&#65533;P&#65533;h&#65533;)@&#65533;f8&#65533;]?8&#65533;?&#1923;gA&#65533;g&#65533;n&#65533;&#65533;D&#65533;oP&#65533;c&#65533;m&#65533;&#65533;&#65533;f&#65533;&#65533;ah&#65533;}&#65533;&#65533;&#65533;K&#65533;&#65533;&#65533;b-&#65533;&#65533;&#65533;&#65533;&#65533;&#65533;&#65533;&#62760;K&#65533;&#65533;&#65533;&#65533;)&#65533;1&#65533;&#65533;c;&#65533;&#65533;&#65533;3&#65533;&#65533;H&#65533;$&#1923;&#65533;&#65533;%v&#65533;o&#65533;&#65533;1&#65533;Q&#65533;o/?&#65533;&#65533;I&#65533;!X&#65533;&#65533;vHE;&#65533;&#65533;P6&#65533;&#65533;&#65533;|+&#312;&#65533;49&#1641;&#65533;(4&#65533;]C&#65533;9dd&#65533;J&#65533;&#1280;&#65533;&#12807;&#65533;pe&#65533;&#65533;&#65533;&#65533;&#65533;&#65533;)&#65533;&#65533;8&#65533;&#65533;&#65533;&#65533;&#65533;Z:&#65533;[&#65533;+&#65533;4&#65533;+_&#65533;e&#65533;t[p.&#65533;1$
&#65533;&#65533;C&#65533;&#65533;1g&#65533;&#65533;bv&#65533;c&#65533;T&#65533;q&#65533;&#65533;&#65533;
&#65533;=&#65533;&#65533;&#65533;&#634;&#65533;&#65533;&#65533;d=&#65533; 	&#65533;X12G@&#65533;I4&#65533;o8V1Zbs&#65533;I13&#65533;2$&#65533;&#65533;if&#65533;&#65533;&#1577;UC&#65533;g&#65533;*&#65533;&#1556;]&#65533;Xp&#65533;&#65533;f&#65533;g&#65533;&#65533;v`=s&#65533;&#65533;&#65533;v&#65533;q&#65533;g&#65533;&#65533;FX&#65533;'&#65533;&#65533;P&#65533;&#65533;&#65533;&#65533;8&#65533;h9&#65533;d1&#65533;`&#65533;- 0(50&#65533;186&#65533;&#65533;6H1&#65533;.&#65533;&#65533;Sj&#65533;&#65533;&#65533;#&#65533;;`&#65533;2&#65533;+x&#65533;6! ;&#65533;&#65533;&#65533;`&#65533; :f&#65533; P^%8&#65533;!&#65533;v&#65533;m
&#65533;P&#65533; w&#65533;&#65533;&#1427;c&#65533; w&#65533;&#65533;&#65533;&#65533;&#65533;G*&#65533;p
K&#65533; &#65533;6 &#65533;l&#65533; T&#65533;6&#65533;&#65533;N&#516;M<Q&#65533;&#65533;&#65533;&#65533;"S(&#65533;)&#65533;&#65533;P&#65533;x&#65533;&#65533;&#525;a&#512;&#65533;&#65533;&#65533;
#&#1024;{&#304;&#65533;&#65533;88&#65533;k&#65533;(&#65533;l>&#65533;&#65533;&#65533;4&#65533;;&#65533;&#65533;&#65533;&#65533;&#65533;sPpX&#65533;v&#65533;&#65533;h&#65533;aHkP&#65533;S&#65533;J&#65533;&#65533;J9&#65533;hb&#65533;f&#65533;&#65533;&#65533;o&#65533;&#65533;&#65533;&#65533;&#65533;8&#65533;V&#65533;&#65533;2&#65533;t&#65533;t&#65533;&#65533;&#65533;K&#65533;DK&#65533;T2_&#65533;&#65533;zE&#65533;>&#65533;&#65533;V:W=SK]&#65533;&#65533;&#65533;&#65533;+&#65533;	lb&#65533;&#65533;&#65533;I&#65533;&#65533;&#65533;&#65533;	R&#65533;&#65533;
&#65533;p+&#65533;H'DV&#65533;&#65533;'&#65533;r&#65533;&#65533;&#65533;&#65533;ex&#1195;A&#65533;&#65533;&#65533;B&#65533;&#65533;O&#65533;&#65533;&#65533;&#65533;E&#65533;L&#65533;@&#65533;H&#65533;jC&#65533;&#65533;&#65533;&#65533;&#65533;[&#65533;d&#65533;X&#65533;8&#65533;H&#65533;&#65533;?C&#37648;&#1121;&#65533;&#65533;&#65533;&#65533; &#65533;&#65533;UO!&#65533;I=l&#65533;@&#65533;C&#65533;&#65533;&#65533;1&#65533;C&#65533;,&#65533;&#65533;&#65533;&#465;&#65533;/V&#65533;&#65533;&#65533;&#65533;W&#65533;v&#65533;&#65533;3&#65533;Y&#65533;U&#65533;&#65533;&#65533;K p&#65533;&#65533;&#65533;&#65533;&#65533;U&#65533;crz&#65533;7&#65533;&#65533;&#65533;&#65533;&#65533;&#65533;ZB&#65533;&#65533;&#65533;*&#65533;&#65533;&#65533;f&#65533;'&#8199;u&#65533;&#65533;g `@&#65533;jv &#65533;x&#65533;&#65533;&#323;&#65533;&#65533;&#1848;q&#65533;&#65533;k&#65533;&#65533;&#65533;u&#65533;&#65533;u&#65533;&#65533;K&#65533;$1T&#65533;(&#65533;&#65533;,Z&#65533;&#65533;&T&#65533;0qB3j&#65533;`&#65533;F;r&#65533;p&#65533;&#65533;&#65533;&#65533;%Zt&#65533;&#65533;&#17181;8e&#65533;`&#65533;&#65533;&#65533;#Az&#65533;a&#65533;&#462;2`|h&#65533;!&#65533; @|&#65533;&#65533;qd	&#65533;;t
i2e&#65533;!:j&#65533;jU&#65533;8&#65533;&#65533;&#65533;Q&#65533;&#65533;5b&#65533;&#65533;!&#65533;&#65533;.^0&#65533;&#65533;B&#65533;&#65533;'J&#65533;0&#65533;&#65533;	<&#65533; &#65533;DN&#65533;&#65533;2J&#65533;&#1316;F&#65533;5J&#1319;P&#65533;&#65533;A&#65533;!&#197;
(` A0T&#65533;@&#65533;&#65533;&#65533;&#65533;8x &#65533;&#65533;&#65533;9&#65533;+Z&#65533; &#65533;!&#65533;`&#65533;&#641;&#65533;&#1421;&#65533;6n&#65533;&#65533;{&#65533;&#65533;&#65533;o&#65533;&#201;W&#65533;\&#65533;r&#65533;&#601;3w&#65533;&#65533;&#65533;t&#65533;&#1053;;&#65533;n]8&#65533; C7&#65533;&#65533;&#65533;8&#65533;X&#65533;&#65533;0&#65533;T#8&#65533;}3&#65533;~&#65533;&#65533;&#65533;`&#65533;&#65533;5&#65533;d&#225;&#65533;&#65533;\&#65533;M6"~&#65533;&#65533;&#65533;&#65533;!&#65533;&#65533;X"&#65533;&#65533;8#&#65533;5&#65533;x#&#65533;2&#65533;&#65533;6&#65533;&#65533;h&#65533;7&#65533;&#65533;My&#65533;&#65533;&#65533;6&#65533;\&#65533;#x&#65533;m&#65533;c7O:&#65533;cx>&#65533;&#65533;&#65533;AN&#65533;&#65533;&#65533;x&#65533;{&#65533;&#65533;&#65533;_:&#65533;&#65533;N;&#52275;&#65533;<&#65533;&#65533;9&#65533;q&#65533;SP<&#65533;$&#65533;@u&#65533;IO=&#65533;&#65533;&#65533;&#65533;&#65533;&#65533;&#65533;&#65533;&#65533;=&#65533;z&#65533;&#65533;&#65533;(&#65533;(&#65533;&#65533;Z&#65533;&#65533;&#1203;&#65533;&#65533;n&#65533;&#1254;&#65533;o&#675;&#65533;@&#65533;&#65533;&#65533;&#65533;gA&#65533;&#65533;&#65533;&#65533;r&#65533;&#1639;&#65533;&#65533;z&#65533;=&#65533;"&#65533;&#65533;&#65533;&#65533;&#1545;&#65533;A&#65533;#&#65533;=&#65533;\&#1706;&#65533;&#65533;&#65533;&#65533;&#65533;&#65533;&#65533;&#65533;Si&#65533;v&#272;;i&#65533;&#65533;P;&#65533;
AtF;-&#65533;&#65533;2&#65533;&#65533;&#65533;B&#65533;&#65533;;&#65533;6&#65533;&#65533;:&#65533;c&#65533;h&#65533;&#65533;N&#65533;j&#65533;{&&#65533;j&#65533;&#65533;&#65533;}&#65533;&#65533;9&#65533;&#65533;&#65533;&#65533;.:&#65533;&#65533;[9&#65533;&#65533;&#65533;|&#65533;&#65533;&#65533;&#65533;&#65533;&#65533; z	&#65533;&#65533;&#65533;&#65533;CJH&#65533;&#65533;I&#65533;z&#65533;&#65533;{&#65533;`|0&#65533;_&#65533;g/&#65533;!&#65533;[&#65533;&#65533;&#65533;&#65533;&#65533;&#65533;%&#65533;&#65533;-&#65533;&#598;&#65533;2&#65533;0&#65533;&#1778;;&#65533;&#65533;&#65533;9&#65533;(&#65533;&#65533;-&#65533;cM9&#1062;&#65533;&#65533;9	&#65533;&#65533;&#65533;&#65533;&#606;&#65533;M&#65533;&#65533;&#65533;B&#65533;9&#65533;&#65533;	!&#1798;&#65533;$&#65533;0B&#909;&#65533;B
$&#65533;@CO7&#65533; C-&#65533;&#65533;pm&#65533;&#65533;2&#65533;&#65533;B5&#65533;&#65533;i&#65533;GZL&#65533;G&#65533;&#65533;:&#65533;&#65533;Y;&#65533; &#65533;L&#65533;HA&#65533;A&#65533;`4&#65533;&#65533;VYL&#65533;=&#65533;&#65533;&#65533;x&#65533;P&#65533;&#65533;8&#65533;&#65533;&#65533;;&#65533;&#65533;9&#65533;@&#65533;&#65533;&#65533;5&#65533; &#65533;O&#65533;&#65533;p&#65533;&#960; &#65533;gH&#65533;
+&#65533;&#65533;&#65533;&#65533;(&#943;
%j&#816;&#65533;t&#65533;`&#65533;&#65533;&#65533;a&#65533;&#65533;&#65533;q&#65533;&#65533;&#65533;(=&#65533;&#65533;'&#65533;&#65533;B't&#65533;)&#65533; &#65533;&#65533;JvC!x&#65533;#1.&#65533;'!`&#65533;&#65533;{&#65533;a&#65533;&#65533;&#65533;?&#65533;&#65533;O&#65533;&#65533;&#65533;&#65533;&#65533;xc&#1736;2&#65533;ar&#65533;CH[&#65533;&#65533;&#65533;&#65533;&i&#65533;D&#65533;(&#65533;	Q&#65533;!&#65533;0&#65533;)r&#65533;&#65533;<&#65533;&#65533;B&#65533;0G6&#65533;&#65533;&#65533;&#65533;!%U&#65533;Z"&#65533;&#65533;&#65533;&#65533;&#65533;HGS:b&#65533;&#65533;T&#65533; &#65533;&#65533;<\J&#65533;z&#65533;/y&#65533;)&#65533;Z&#65533;&#820;&#65533;&#65533;&#65533;Z&#65533;&#42422;f&#65533;.h&#65533;Rn&#65533;&#1316;&#65533;&#65533;T&#65533;W&#65533;&#65533;&#1387;&#65533;&#65533;@kRe,&#65533;&#65533;6&#65533;Fc	$O&#1226;&#65533;&#65533;&#65533;'6.
X&#65533;:&#65533;Y&#65533;I&#65533;&#65533;L&#65533;&#65533;=&#65533;&#65533;I&#65533;P&#65533;#&#65533;@
&#65533;&#65533;&#65533;&#65533;&#65533;BY&#65533;K&#65533;Z&#65533;&#65533;&#65533;4&#65533;&#65533;s&#65533;rf&#65533;&#65533;DZ&#65533;&#65533;5&#65533;K?&#65533;A&#65533;~B6&{&#65533;&#65533;>bJ&#65533;|&#65533;Es&#65533;=3fB&#65533;1&#65533;&#65533;&#65533;&#65533;	q&#65533;8.&$&#65533;8&#65533;c&#65533;y&t"y&#65533;@&#65533;&z&#65533;Nq&#65533;&#65533;&#65533;&#65533;G9&#65533;&#65533;@&#65533;&#65533;&#65533;&#65533;&#65533;zY&#65533;&#65533;%&#65533;y&#1203;\&#65533;B&#1270;&#1793;n8&#65533;&#65533;0E*ttt&#65533;&#65533;2G7&#65533;&#65533;{]qM&#65533;6&#65533;&#65533;^lE&#65533;[	&#65533;&#65533;d&#65533;9&#65533;J&#65533;v&#65533;N5&#65533;&#65533;b&#65533;&#34853;8&#65533;
]x&#1028;2&#65533;&#65533;g&#65533;&#65533;&#65533;&#65533;1`&#65533;)J(&#65533;&#65533;
&#65533;&#65533;&#65533;&#65533;&#65533;*(&#65533;R@$=&#65533;AB&#65533;&#65533; &#65533;G8&#65533;|&#65533;&#65533;178f&#65533;&#65533;&#65533;&#65533;&#65533;x&#65533;]&#950;&#1769;&#65533;t7&#65533;AX@&#65533;X`&#65533;&#65533;&#65533;&&#65533;&#65533;H&#65533;C'b&#1098;&#65533;65&#65533;&#65533;!&#65533;`&#65533;
tpo&#65533;
h`&#65533;e&#65533;&#65533;&#65533;:&#65533;H\&#65533;&#65533;&#65533;&#65533;&#65533;`&#65533;E&#65533;&#65533;&#65533;&#65533;&#65533;&#65533;cO&#65533;&#1583;&#65533;&#65533;&#65533;^&#65533; &#65533;2&#65533;&#65533;1&#65533;&#65533;&#65533;&#65533;5&#65533;a&#65533;k&#65533;c]&#65533;&#65533;z&#65533;;&#65533;&#65533;&#65533;/&#65533;B&#785;	MHC&#65533;(&#65533;1&#65533;&#65533;	M&#65533;&#65533;&#65533;&#65533;5&#65533;&#58170;&#65533;#,&#65533;G&#65533;EB&#65533;w&#65533;t&#65533;&#65533;>II&#65533;eb&#835;&#65533;.%&#65533;=S&#65533;O~Z2q9K&#65533;&#65533;&#65533;&#1170;&#65533;c}*N&#65533;&#65533;&#65533;&#65533;PeIE&#65533;&#592;&#65533;j&#65533;&#65533;&#65533;*H&#835;&#65533;&#65533;&#65533;&#65533;@0|&#65533;JE
R&#65533;\p&#65533;(K&#65533;L&#65533;&#65533;&#65533;&#65533;E>&#65533;&#65533;&#65533;.d?L&#65533;3&#65533;&#208;&#65533;T(&#65533;tFc
&#65533;vV&#65533;&#65533;V&#65533;P&#65533;[&#65533;2&#65533;&=5&#65533;U&#65533;#\h&#65533;&#65533;~&#65533;CL&#65533;&#65533;&#65533;&#65533;R&#65533;&#65533;&#65533;&#65533;ELt&#65533;&#65533;&#65533;&#65533;%f}&#65533;$&#65533;&#65533;&#65533;y&#65533;t&#65533;|&#65533;&#65533;[kp&#65533;[J&#65533;&#499;&#65533;9&#65533;&#65533;v&#65533;&#65533;x&#137;&#65533;s:&#1244;&#65533;m'&#65533;m/u&#65533;&#65533;]&#65533;&#65533;9&#65533;c&#65533;B&#65533;&#65533;,&#65533;&#65533;&#65533;&&#1771;&#65533;`&#65533;5&#65533;q+&#65533;&#65533;&#65533;&#1542;5&#65533;&#65533;V&#65533;C&#65533;	&#65533;&#65533;`&#65533;&#65533;@&#65533;&#65533;&#65533;O&#65533;q&#65533;
^&#65533;;&#65533;&#65533;@&#65533;&#65533;aXp&#65533;H&#65533;`F2>q0&#65533;&#65533;^&#65533;B&#65533;&#65533;&#65533;&#65533;%&#65533;&#65533;U&#65533;&#65533;atH`&#65533;&#65533;`&#65533;&#65533;4@0&#65533;&#65533;&#65533;&#65533;&#65533;w&#65533;@(&#65533;&#65533;&#65533;`/6 W&#65533;BVl&#65533;01`+&#65533;a&#65533;&#65533;@&#65533;tu&#65533; &#65533;@
@@&#65533;
&#65533;V&#65533;&#65533;&#65533;&#65533;c&#65533;&#65533;#&#65533;P&#65533;Ox&#65533;&#65533;"&#65533;&#65533;&#65533;B`&#65533;&#65533; .&#65533;&#65533;&#65533;:&#65533;		~&#65533;<&#65533;&#384;&#65533;&#440;i&#65533;&B&#65533;@&#65533;le+0&#65533;+&#65533;P&#65533;&#65533;&#1613;klCc&#65533;`&#65533;1&#65533;A&#65533;&#65533;&#65533;&#65533;&#65533;&#65533;&#65533;&#65533;|&#65533;q&#65533;^&#65533;F&#65533;&#65533;&#65533;u&#65533;c&#65533;&#65533;_&#65533;5&#65533;&#65533;"&#65533;&#65533;D&#65533;HoxA^&#65533;&#65533;&#848;&#65533;&#65533;^&#65533;p&#65533;|_"&#3028;%7&#65533;&#65533;K&#588;&#65533;k&#65533;4&#65533;]	U&#65533;b&#65533;,-&#65533;	&#65533;-&#65533;&#65533;g&#65533;&#65533;P&#65533;&#65533;&#232;&#65533;&#65533;&#65533;&#65533;E~&#65533;r&#65533;&#505;&#65533;&#65533;,&#65533;&#65533;r&#65533;}"&#65533;a&#65533;(4v&#65533;&#215;&#65533;&#65533;E&#65533;R4&#65533; &#65533;!&#65533;bJ&#65533;&#65533;rLT&#65533;/&#65533;&#65533;&#1763;&#1102;9&#61222;&#65533;L&#65533;&#642;&#65533;le&#65533;BD&#65533;&#65533;)&#65533;&#1172;&#65533;/HAM&#65533;&#65533;[&#65533;K&#65533;c"&#65533;&#65533;&#65533;1&#65533;&#65533;&#65533;>&#65533;&#65533;&#65533;-&#65533;&#65533;&#65533;1o&#65533;]&#65533;&#65533;&#65533;&#65533;t&#65533;C&#65533;&#65533;4&#65533;&#65533;`&#65533;r&#65533;&#65533;&#65533;W&#65533;&#65533;&#65533;aIk&#65533;&#65533;7y&#65533;7&#65533;&#65533;&#65533;Y&#65533;&#1607;&#65533;&#65533;&#65533;&#65533;&#765;&#65533;G&#65533;&#65533;&#65533;8l&#65533;4 &#65533;-&#65533;#%&#65533;&#65533;4&#65533;C&#65533;&#65533;9H&#65533;1H&#65533;7&#65533;^.&#65533;&#65533;5LC54.L&#65533;0&#65533;Y&#65533;&#65533;mHh&#65533;&#65533;&#65533;&#1436;	&#65533;Dt&#527;O&#65533;
&#65533;&#65533;&#65533; \&#65533; &#65533;&#65533;&#65533;&#65533;7&#65533;&#65533;:&#65533;&#65533;l&#65533;X&#65533; &#65533;R%&#65533;&#65533;&#1792;&#65533;[]&#65533; t X@	&#65533;@&#65533;&#65533;&#65533; (A&#65533;&#65533;&#65533; $&#65533; &#65533;&#65533;@4@&#65533; &#65533;&#65533;@U&#65533;@&#65533;&#65533;&#65533;&#65533;&#65533;&#65533;&#65533;Z[&#65533;&#65533;&#65533;&#65533;Y@&#65533;4&#65533;0&#65533;&#65533;  At% &#65533;)X&#65533;j&#65533;B(x&#65533;@&#65533;&#65533;m&#65533;e&#65533;&#65533;&#65533;L&#65533;`"&#65533;&#65533;"d&#65533;-.Gs&#65533;\&#65533;ZKl&#65533;&#65533;A+TC&#65533;I&#65533;&#65533;P&#65533;7c&#65533;P{&#65533;&#65533;(1&#65533;5P&#65533;iC{P&#65533;7D?&#65533;5&#65533;G9&#65533;&#65533;|&#65533;&#65533;e#rI&#65533;&#643860;&#65533;5TC5X&#65533;&#65533;&#65533;&#65533;&#1533;&#65533;&#1593;#&#1553;H&#65533;&#65533;#&#1685;&#65533;&#65533;&#65533;H&#65533;&#65533;wu&#65533;&#65533;Pu&#65533;c?&#65533;x&#65533;&#65533;&#65533;&#65533;&#65533;&#65533;&#65533;O&#65533;}&#65533;&#65533;A`3RQ&#65533;&#65533;I:&#65533;&#65533;&#65533;]&#65533;&&#323;&#65533;Q&#1953;&#65533;&#65533;&#65533;lK&#65533;I&#65533;$&#65533;&#65533;&#1580;t&#65533;&#65533;&#65533;&#840;J&#65533;Q&#65533;8&#65533;&#65533;&#65533;&#65533;&#65533;&#65533;&#1927;	
&#65533;&#65533;
<l&#755;&#65533;J&#65533;&#65533;&#65533;&#65533;XXOZ.&#65533;E&#65533;&#65533;:`&#1577;&#65533;&#65533;&#65533;&#65533;
&#65533;&#65533;&#65533;&#65533;&#65533;@KU&#65533;	&#65533;&#65533;&#65533;&#65533;$&#65533;&#65533;Q&#65533;x&#65533;&#65533;H&#1170;&#65533;&#65533;m$&#65533;&#65533;&#17345;&#65533;&#65533;&#338;&#65533;P&#65533;<E&#65533;&#65533;]&#65533;}0&#1312;&#65533;^&#65533;&#1266;0_&#65533;^&#65533; &#65533;&#65533;&#65533;&#65533;&#65533;~q&#65533;8&#65533;&#65533;&#65533;x&#65533;Y|U&#65533;&#65533;8 EF&#65533;&#65533;)&#65533;3&#65533;]`&#65533;&#65533;9t5 &#65533;/&#65533;' &#65533;DB,P&#65533;B7&#65533;&#65533;/qC3,&#65533;4&#65533;'&#1537;&#65533;&#65533;&#65533; z&#65533;&#65533;&#65533;&#65533;&#65533;o&#65533;btEt|u&#65533;&#65533;&#65533;O@&#65533;`&#65533;3&#65533;<p&#65533;(&#65533;|&#65533;&#65533;&#65533;pA@&#65533;0&#65533; &#65533;&#65533;&#65533;&#65533;@&#65533;&#65533;&#65533;<Ux&#65533;-&#65533;@4AP(&#65533;@L@@ &#65533;4&#65533;f4&#65533;&#65533;&#65533;&#65533;[ F&#65533;&#20527;&#65533;&#65533;VA"$&#65533;@&#65533;&#853;$&#65533;@@t@&#65533;@Y&#65533;&#65533;(&#65533;B)&#65533;)&#65533;(x&&#65533;&#65533;| 
&#65533;@]&#65533;"&#65533;J@H&#65533;l@&#697;&#65533;X t &#65533;d&#65533;&#65533;h&#65533;,&#65533;	&#65533;&#65533;,&#65533;'LC8&#65533;&#65533;d&#65533;&#65533;&#65533;&#65533;)9}&#65533;&#65533;H&#65533;&#65533;&#65533;.&#1893;&#65533; Hnq&#65533;&#65533;&#65533;&#65533;4&#65533;&#65533;&#65533;_m}Yqi|L&#65533;&#65533;fy!d&#1677;&#65533;:F&#65533;&#65533;&#65533;<&#65533;&#65533;u&#65533;c&#65533;&#65533;&#65533;
$&#65533;&#65533;&#522;&#65533;&#65533;=&#65533;&#65533;&#65533;#&#65533;&#65533;&#65533;]&#65533;&#65533;&#65533; &#65533;&#65533;$&#65533;&#65533;&#65533;W&#65533;IH3Y&#65533;2Mf&#65533;b&#65533;&#65533;&#65533;&#819;@&#65533;&#65533;eFn&#65533;-&#65533;&#65533;&#1971;X&#65533;&#65533;)&#65533;&#65533;&#65533;&#65533;d&#848;*&#65533;Y&#65533;&#65533;&#65533;&#65533;&#65533;n&#65533;&#65533;&#65533;`&#65533;&#65533;&#65533;&#584;&#65533;qQ&#65533;&#65533;&#65533;!%ztC6&#65533;&#65533;}&#65533;C&#65533;&#65533;&#65533;&#65533;&#65533;&#65533;KN&#721;&#65533;&#65533;&1&#65533;&#65533;Q&#65533;&#65533;(=A&#65533;	L&#65533;&#21709;L.&#65533;&#65533;%&#65533;9&#65533;&#729;T;@&#65533;[&#65533;&#65533;&#65533;&#65533;&#65533;.&#65533;&#789;&#65533;&#65533;&#65533;&#65533;&#65533;46&#65533;-&#65533;S=&#65533;k_&#65533;%`&#65533;C&#65533;&#65533;M&#65533;&#65533;&#65533;\5A&#65533;k9&#65533;&#65533;Ir&#65533;&#1615;^&#65533;%&#65533;&#65533;$&#65533;&#65533;&#65533;&#65533;l&#65533;&#65533;Q&#65533;&#65533;%|&#65533;7L2C/&#65533;B#&#65533;$&#65533;-&#65533;0&#65533;5LH2&#65533;3t&#65533;&#65533;&#65533;&#65533;&#65533;0+h&#65533;&#65533;&#65533;`0&#65533;&#741;&#65533;	&#65533;&#65533;
&#65533;&#65533;	&#65533;@\ P&#65533;D&#65533;`&#65533;&#65533;&#65533;&#65533;&#65533;
h&#65533;+|&#65533;;&#65533;&#65533;0,&#65533;S|SL&#65533;S &#65533;&#65533;&#65533;<&#65533;&#65533;&#65533;&#65533;w&#65533;&#65533;	l&#65533;x&#65533;
&#65533;@ &#65533; &#65533;&#65533;@ @@&#65533;Z@<@&#65533;X 
&#65533;&#65533;&#65533; d&#65533;&#1819;&#65533;&#65533;&#65533;&#65533;&#65533;N&#1066;M&#65533;&#65533;< @l@&#65533;&#65533;8&#65533;&#65533;*&#65533;B(&#65533;&#65533;&#65533;&#65533;)&#65533;&&#65533;|&#65533;&#65533;@T 8@L <&#65533;&#65533;&#942;P&#65533; &#65533;f&#65533;Oe&#65533;s&#65533;&#65533;	&#65533;&#65533;@&#16572;&#65533;	L&#65533;!&#65533;f&#65533;f&#65533;b&#65533;-&#65533;&#1213;&#65533;&#65533;&#65533;&#65533;9p&#65533;}`&#65533;7ZQ&#65533;P&#65533;&#65533;&#65533;&#65533;*&#65533;&#65533;.z&#65533;&#65533;&#65533;&#65533;P&#65533;&#65533;/&#65533;w&#65533;&#65533;&#65533;dwq&#65533;;&#65533;&#37332;?&#65533;&#65533;&#65533;&#65533;5&#65533;c&#65533;&#65533;o0&#65533;&#65533;i&#1649;/&#65533;f&#65533;&#65533;]C&#65533;[&#65533;&#65533;&#65533;l5S{&#65533;&#65533;&#65533;:&#65533;&#473;&#65533;%&#65533;n0&#65533;&#65533;&#229;>&#65533;&#65533;S&#788;&#65533;&#65533;&#65533;&#65533;&#65533;&#65533;R,&#65533;0&#65533;RMvdZ&#65533;d[&#65533;&#65533;IYK^&#1575; K&#240;&#65533;&#65533;&#240;&#1328;(5D:$Z6|G&#65533;&#65533;8`*&#65533;K&#65533;6&#65533;&#65533;&#65533;&#65533;&#65533;&#65533;&#65533;&#65533;	&#65533;(&#65533;&#65533;M+GD&#852;&#65533;	&#65533;&#65533;~&#65533;$&#65533;Zi2H8D&#65533;}&#65533;9&#65533;G&#65533;a&#65533;&#65533;1|&#65533;&#65533;!&#65533;&#65533;&#65533;G2Yf2-#&#65533;&#65533;&#65533;&#362;&#65533;.)&#65533;&#65533;$&#65533;&#65533;&#65533;|&#1287;&#65533;&#65533;&#65533;|!&#65533;&#65533;&#65533;*&#65533;y@H#/*&#65533; 2&#65533;}&#65533;&#65533;&#65533;&#65533;1#&#65533;&c&#65533;|h&#65533;uP6d&#65533;0.&#65533;&#65533;H&#65533;<&#65533;+&#65533;4L&#65533;.&#65533;&#65533;1x&#65533;&#65533;C78&#65533;1C/&#65533;&#65533;#&#65533;&#65533;&#65533; c&#65533;@&#65533;lT&#65533;&#65533;&#65533;&#65533; &#65533;&#65533;8@&#65533;@&#1537;$&#65533;&#65533;&#65533;&#65533;&#65533;&#65533;A&#65533; &#65533;A&#65533;B8&#65533;4x&#65533;$&#65533;hH&#65533;v&#65533;w&#65533;g&#65533;T&#65533;|'&#65533;@P&#65533;0@H&#65533;&#65533;&#65533;e4 &#65533;T&#65533;&#65533;gr&#65533;p&#65533;TnoD@&#65533;&#65533;(&#65533;\&#65533;@&#65533;&#65533;D&#65533;N&#65533;:&#65533;	&#65533;&#65533;t&#65533;h&#65533;&#65533; &#65533;&#65533;&#65533;&#65533;@
&#65533;&#65533;'&#65533;&#65533;'&#65533;&#65533;&#65533;x&#65533;k8B&#65533; X&#65533;uP@$&#65533;&#65533;b&#65533;&#65533;,&#65533;]&#65533;&#65533;q&#65533;Uquq &#65533;&#65533;&#65533;&#65533;|&#65533;&#65533;2&#65533;C&#65533;-&#65533;&#65533;i&#65533;y&#65533;	SfF&#65533;&#65533;&#65533;7(2\8&#65533;&#65533;&#65533;C7<C&#65533;&#65533;&#65533;U&#65533;&#65533;&#65533;&#65533;&W5&#65533;&#65533;&#65533;&#65533;D2y&#65533;z&#65533;&#1885;&#65533;5&#1296;6&#1040;_&#65533;iu&#65533;c&#65533;&#65533;&#12824;&#65533;&#1477;&#65533;&#65533;&#65533;u6xa&#65533;&#65533;&#65533;&#65533;&#65533;yH&#65533;&#65533;&#65533;a&#65533;)&#65533;]v
A&#65533;&#65533;0g/ &#65533;I&#65533;:&#65533;&#65533;&#65533;&#65533;ja&#65533;&#65533;p&#65533;&#65533;1&#65533;&#65533;K&#65533;u&#65533;;-&#65533; W&#65533;&#65533;>&#65533;&#65533;0&#65533;&#65533;&#65533;Ve&#65533;&#65533;e&#65533;&#65533;&#18944;L&#65533;&#1128;t&#65533;&#65533;I%C&#65533;&#65533;&#65533;y&#65533;o&#65533;&#65533;&#1871;&#65533;C&#65533;V&#65533;&#65533;&#65533;l&#65533;&#65533;kg&#65533;\&#65533;RYV&#65533;&#65533;&#65533;$&#65533;Y&#65533;)Y&#752;&#65533;7&#743;F^&#65533;&#65533;&#65533;&#65533;_]r&#65533;&#65533;&#467;&#65533;75&#65533;&#65533;4Z&#65533;&#65533;*S3v&#65533;D&#65533;M&#65533;&#270;#4^&#65533;/)wk7&#65533;&#65533;q&#65533;U:)S8&#65533;&#1246;Y&#65533;|&#65533;&#65533;&#65533;&#65533;S&#65533;&#65533;&#65533;&#65533;&#65533;6&#1047;&#65533;&#65533;4&#647;8S&#65533;&#65533;&#65533;@&#65533;7`&#226;&#65533;2&#65533;,$l&#65533;&#65533;#&#514;1(-&#65533;B/X&#65533;tCT2&#65533;/&#65533;)&#65533;&#65533;&#65533;&#65533;VG[&#65533;r&#65533;\	&#65533;&#65533;&#65533;&#65533;@Pt&#65533;@&#65533;~&#65533;t!HB#&#65533;h&#65533;4'&#65533; &#65533;&#65533;8B/pC9&#65533;BXA0A8H&#65533;<&#65533;&#65533;@&#65533;a&#65533;&#65533;&#65533;&#65533;&#65533;&#65533;
|&#65533;( D&#65533;0 &#65533;< ,@&&#65533;&#65533;/	x&#65533;< ~F&#65533;&#65533;&#65533;U&#65533;@&#65533;&#65533;&#65533;"&#65533;&#912;&#65533; W&#65533;&#65533;	&#65533; 
L&#65533;&#65533;R&#65533;8 D&#65533;&#65533; &#65533;&#65533;"t&#65533;'t&#65533;'&#65533;)&#65533;&#65533;)&#65533;&#65533;&#65533;&&#65533;&#65533;&#65533;&#65533;&#65533;&#65533;&#65533;q&#65533; &#65533;ot&#637;"c]&#65533;&#65533;"&#65533;4@&#65533;4z	&#65533;@&#65533;&#65533;lB5&#65533;la&#65533;:&#1119;&#65533;&#65533;&#65533;g&#65533;Vs&#65533;W+C&#65533;y&#65533;&#65533;k:C&#65533;&#65533;G&#65533;&#65533;L&#65533;&#65533;{&#65533;&#65533;K+f&#65533;&#65533;&#65533;&#65533;&#65533;&#65533;&#65533;&#65533;`&#65533;
&#65533;&#65533;&#65533;&#65533;&#65533;&#65533;Qvv5&#65533;&#65533;&#65533;&#65533;#&#1657;&#227;]&#65533;&<&#65533;=|&#65533;R| &#65533;H&#1533;&#65533;&#65533;o<&#65533;p&#65533;3p&#65533;&#65533;&#65533;0&#65533;gS&#65533;1Nf"&#65533;&#65533;&#65533;:&#65533;&#230;&#65533;s&#65533;
p&#65533;8&#65533;&#65533;_&#65533;&#65533;&#65533;lWw&#65533;lp&#65533;U&#65533;&#65533;&#65533;q%&#65533;&#65533;Zz&#65533;
&#65533;M}m&#65533;&#65533;	
&#65533;&#65533;e&#65533;t`&#65533;&#65533;{/&#65533;p&#65533;&#65533;&#65533; &#65533;C&#65533;&#65533;v&#65533;<W&#65533;&#1248;&#65533;<&#532;	m#&#65533;jk&#65533;&#65533;&#65533;&#1098;&#1187;&#65533;	&#65533;e_Of&#65533;^&#65533;}&#65533;&#65533;6&#65533;&#65533;7=e$&#65533;T&#65533;&#65533;&#65533;&#65533;hc&#65533;&#65533;[c&#65533;&#65533;J&#65533;G&#65533;Z'"~&#65533;&#65533;&#65533;&&#65533;&#65533;k&#65533;&#65533;w4&#65533;&#65533;<&#65533;&#65533;S<&#65533;e&#65533;>&#65533; %7&#65533;&#65533;1 4TC4&#65533;B`&#65533;&#65533;&&#65533;&#65533;/&#65533;&#65533;(&#65533;B2P)7| 0&#65533;,t&#65533;h&#65533;&#65533;&#65533;&#65533;&#65533;&#65533;&#65533; d&#65533;&#65533; &#65533;&#65533;&#65533;&#1798;&#65533;B/`&#65533;&#1793;&#65533;*&#65533;(&#65533;&#65533;&#65533;&#65533;*&#65533;&#65533;&#65533;&#65533;A@A &#65533;&#65533;&#65533;&#65533;<&#65533;&#65533;&#65533;&#65533;K&#65533; &#65533;&#65533;&#65533;',F &#65533;&#65533;&#65533;&#65533;&#65533;bH @Hx&#65533;`&#65533;+h&#65533;h&#65533;!<&#1056; >&#65533;&#65533;&#65533;&#65533;&#461;/^&#65533; &#65533;&#65533;&#65533;,L&#65533;H&#65533;&#65533;D0&#1552;CKP&#65533;T
&#65533;S&#65533;Q&#65533;J&#65533;J%&#65533;(N&#65533;&#65533;&#65533;&#65533;&#65533;&#263;

D&#65533;0A&#65533;T&#65533;V'd&#65533;&#65533;aiW&#65533;&(h@A&#65533;).&#65533;&#65533;&#65533;&#65533;&#65533;:t&#65533;&#401;3w&#65533;&#65533;&#1850;t&#65533;&#65533;&#65533;[W/\rx&#395;&#923;2d&#1466;&#65533;&#65533;[N&#65533;l&#846;Y3&#65533;X\e&#727;&#65533;-&#65533;;y\9&#65533;s&#65533;:&#65533;&#65533;Y\8&#1255;K&#65533;&#65533;&#65533;&#65533;i&#1514;&#65533;y&#65533;-&#65533;&#65533;m&#1786;u&#65533;M[&#65533;&#65533;&#65533;&#1780;i&#65533;f&#65533;Z6l&#1454;G&#65533;&#65533;5l&#797;C&#65533;6&#65533;&#65533;&#65533;&#65533;&#1429;?o&#65533;&#65533;8&#65533;&#65533;&#753;&#65533;-xym&#65533;&#65533;&#65533;&#65533;}{v{&#65533;&#65533;&#1731;&#65533;\&#65533;s`s&#65533;&#173;s'&#65533;&#65533;y&#65533;&#65533;' &#65533;y&#477;w&#65533;i&#65533;w&#65533;i&#65533;&#65533;&#65533;QGBt&#65533;I&#65533;&#65533;&#65533;)g&#65533;t&#65533;Y&#65533;&#65533;&#65533;y&#65533;A&#65533;&#65533;&#1985;GE&#65533;&#65533;x0F]&#65533;&#65533;&#65533;dP&#65533;L&#65533;W\&#65533;&#65533;&#65533;,&#65533;o&#65533;&#65533;&#65533;	&#65533;6n&#65533;G&#65533;t&#65533;YG&#65533;TP&#65533;-&#65533;&#65533;)+3+&#65533;&#65533;&#65533;E#GM&#65533;&#65533;Q&#65533;M7=&#65533;k4&#65533;&#65533;&;'&#65533;u&#65533;&#65533;@x&#17991;&#65533;z&#65533;&#65533;{&#65533;)&#65533;?&#65533;/&#65533;,O,B&#65533;\&#65533;A&#65533;Y&#65533;&#65533;&#65533;2Ts&#65533;&#65533;2&#65533;4&#65533;q8&#65533;&#65533;>4I'&#65533;7A-&#65533;69Us&#65533;U&#65533;$&#65533;2r4l.&#65533;*S&#65533;1y&#65533;P&#65533;y&#65533;D%&#65533;&#65533;&#65533;	&#65533;&#1086;&#65533;&#65533;>p&#65533;&#65533;F&#65533;fs&#65533;`0&#65533;C
.&#65533;&#65533;dO*1&#65533;j&#65533;&#65533;F&#65533;b&#65533;1&#65533;J&#65533;&#65533;!N0H&#65533;{Cdh&#65533;&#65533;%&#65533;`	%&#65533;8C&#65533;Wl9&#65533;&#65533;5&#65533;&#65533;:NA&#65533;E&#65533;&#65533;A06&#65533;e&#65533;d&#65533;9&#65533;&#65533;`&#65533;	&#65533;&#65533;0&#65533;#&#65533;&#65533;A&#65533;U&#65533;!&#65533;l&#65533;&#65533;|&#65533;&#65533;@&#65533;&#65533;x&#65533;&#65533;&#65533;4Z*&#65533;&#65533;&#65533;&#65533;&#65533;d&#65533;&#65533;2&#65533;&#65533;&#65533;X&#65533;&#65533;Z&#65533;&#1477;b&#65533;&#65533;p&#65533;&#65533;&#65533;&#65533;E&#65533;X&#65533;&#65533;xGp	&#65533;N&#65533;$j&#65533;bN@&#65533;&#275;O|"&#340;RD&#65533;&#65533;5&#65533;p&#65533;*&#65533;&#65533;&#65533; &#65533;&#65533;q&#461;n &#65533;
0&#65533;&#65533;^|A&#65533;@&#65533;&#65533;
&#65533;&#65533;2&#65533;&#65533;&#65533;e&#65533;I&#65533;1&#65533;2s&#65533;V&#65533;Vw3U&#65533;N}&#1396;P;ev7&#65533;&#65533;&#65533;l&#65533;	&#65533;&#65533;&#436;q&#408;hZ3&#65533;&#65533;&#65533;q-&#65533;&#65533;wu&#65533;[U&#65533;&#65533;W-&#65533;&#65533;4p&#65533;&#65533;&#65533;&#65533;o&#65533;d{&#65533;&#65533;&#65533;&#1728;&#65533;&#65533;l&#65533;?&#65533;|&#65533;&#65533;&#65533;&#65533;w}&#65533;&#65533;&#65533;&#65533;&#65533;&#65533;w&#65533;&#65533;&#65533;&#65533;&#65533;&#65533;&#65533;&#65533;>&#65533;&#65533;}&#65533;0&#65533;6&#65533;&#65533;@n&#65533;&#65533;&#65533;&#65533;&#65533;&#65533;{&#65533;$(&#65533;f6&#65533;&#65533;&#65533;.H+O&#65533;&#65533;&#65533;&#65533;&#65533;&#65533;1&#65533;z&#65533;#I7&#65533;&#65533;;&#65533; !HEj&#1031;&#65533;&#65533;,tthX&#65533;PP_&#65533;')*&#65533;!S$&#65533;&#65533;i&#65533;?D&#65533;\&#65533;'%.&#65533;A&#65533;&#65533;!&#65533;&#65533;&#65533;&#65533;#&#65533;OJ&#65533;&#65533;8&#65533;&#65533;&#65533;&#65533;p&#32272;:&#65533;S&#65533;&#65533; &#65533;&#65533;etG&#65533;T&#65533;a&#65533;&#65533;L&#65533;&#65533;&#65533;&#65533;&#65533;Wa/{&#1707;&#65533;&#65533;;&#65533;N/&#65533;&#65533;P&#65533;&#65533;&#65533;#&#65533;&#65533;H&#65533;&#65533;&#1302;,&&#65533;CK<$&#65533;*e!&#65533;d3&#65533;J\:&#65533;&#65533;h0.&#65533;&#65533;&#65533;&#65533;&#65533;&#65533;&#65533;g&#65533;&#65533;i&#870;DC&#65533;q&#65533;&#65533;CTj&#65533;&#65533;>D&#65533;5Z&#65533;&#65533;-&#65533;E&#65533;)&#65533;2&#65533;&#65533;%`&#65533;&#65533;&#65533;f}&#65533;&#65533;&#65533;&#1130;&#65533;&#65533;z!&#65533;g,&#65533;&#65533;P&#65533;PH(&#65533;&#65533;&#65533;E2&#65533;E&#65533;a &#65533;P&#65533;tp&#65533;&#65533;&#65533;)&#65533;&#65533;&#65533;&#65533;&#65533;@L &#65533;&#65533;p.&#65533;&#65533;&#65533;&#65533;&#65533;0&#65533;&#65533;&#65533;?&#65533;A&#65533;X&#65533;%&#65533;&#65533;&#65533;a&#65533;X&#65533;&#65533;&#1536;
a&#65533;&#65533;0&#65533;&#65533; &#65533;#4	B@&#65533;&#65533;&#65533;e+&#65533;&#65533;j&#65533;&#65533;&#65533;<&#65533;&#65533;GZp&#65533;` +&#65533;&#65533;.&#65533;X&#65533;*H&#65533;0&#65533; 4XA	:&#65533;$ *X T"&#65533;&#65533;`9&#65533;&#65533;\p&#65533; &#65533;*aA	&#65533;&#65533; &#65533;58&#65533;&#65533;p&#65533;/P&#65533;0k'&#65533;2&#65533;&#65533;N{@&#65533;&#65533; &#65533;-&#65533;F&#65533;	V&#65533;p&#65533;&#65533;&#65533;&#65533;:/&#65533;M &#65533;&#65533;v&#65533;f&#65533;&#65533;&#65533;&#65533;&#65533;'&#65533;&#65533;6&#65533;x&#65533;3^&#65533;`&#65533;X&#65533;\&#434;&#65533;&#65533;,8&#65533;Q&#65533;jl#y&#65533;q&#65533;3&#65533;&#1100;k$f54M&#65533;&#65533;)&#65533;&#65533;*&#65533;&#65533;&#65533;&#65533;e2I[/6&#65533;&#65533;&#65533;7$&#65533;[&#65533; '&#65533;&#65533;&#65533;h&#65533;&#65533;&#65533;&#65533;&#65533;;&#765;&#65533;r&#65533;&#65533;\&#65533;v&#65533;}&#65533;}&#65533;r&#65533;c&#65533;&#2055;&#65533;&#65533;&#65533;&#65533;&#65533;&#65533;&#65533;]&#1772;&#65533;&#65533;mc&#65533;&#65533;Jrxc&#65533;&#65533;&#993;JH&#65533;&#65533;&#65533;EjT"&#65533;,[z&#65533;g&#65533;&#65533;&#65533;&#936;&#65533;=&#65533;&#65533;.&#65533;%eF&#65533;p&#65533;-4&#65533;&#65533;&#65533;x&#65533;C&#65533; L7&#65533;"&#65533;rx&#65533;&#65533;&#65533;a&#65533;&#65533;&#65533;&#65533;&#65533;Q&#65533;~4&#65533;&VjW&#65533;&#65533;&#1372;&#65533;&#65533;&#65533;T&#435;&#65533;&#65533;&#65533;&#65533;)S&#65533;)&#65533;&#65533;y&#65533;&#65533;&#65533;&#65533;B&#65533;Z&#65533;&#65533;&0&#65533;E4&#65533;R&#65533;)&#65533;=#O6&#65533;C&#65533;eM*Q	sL&#65533;&#65533;0h*U&#65533;&#694;&#65533;&#65533;~i"-5H&#65533;&#65533;&#65533;~&#65533;&#65533;K\&#65533;&#65533;B&#65533;5&#65533;&#65533;&#1044;+t`J&#65533;&#834;&#65533;&#65533;A&#65533;g&#65533;&#65533; &#65533;aV&#65533;. p&#65533;&#65533;&#65533;&#65533;]0&#65533;&#65533;P3&#65533;&#65533;
>L!%8&#65533;
&#65533;&&#65533;&#65533;&#65533; &#65533;&#65533;&#65533;&#65533;3&#65533;au D#8&#1098;Y&#65533;B&#65533;&#65533;D%@Qi`Cr&#65533;&#65533;2&#65533;1&#65533;4&#65533;
&#65533;&#65533;&#65533;3&#65533;&#65533;et=&#179;&#65533;m!&#65533; l<&#65533;&#65533;&#65533;5&#65533;&#65533;&#65533;,f:&#65533;&#65533;nn&#65533;@&#65533;&#65533;:?&#65533;&#65533;d h&#65533; &#65533;&#65533;&#65533;( b &#65533;&#65533;@ &#65533;&#65533;&#65533;&#65533;&#65533; &#65533;kD&#65533;&#65533;&#65533;&#65533;*8&#65533;&#65533;Q`&#65533;s&#65533;&#65533;%0@&#65533;&#65533;&#65533;&#65533;&#65533;&#65533;(&#65533;Y?&#65533;P&#65533;&#65533;&#65533;&#65533;'Q&#65533;<&#65533; &#65533;@&#65533;*&#65533; &&#65533;s&#65533;&#65533;4&#65533;&#65533;&#65533;&#65533;|V1&#1473;t&#65533;^&#65533;&#65533;&#65533;$&#65533;&#65533;r8&#65533;&#65533;&#65533;&#65533;&#1941;c&#65533;&#65533;+O=&#65533;&#563;&#65533;&#65533;;&#65533;k,&#65533;&#1728;&#65533;m&#65533;!c0&#65533;\&#65533;-k&#65533;&#65533;&#65533;&#65533;VN&#65533;&#65533;&#65533;&#65533;';&#65533;k&#65533;&#65533;mlc&#65533;&#65533;/~&#65533;}_u&#65533;[&#65533;&#65533;&#1967;9&#65533;&#65533;q&#65533;&#65533;&#65533; &#65533;&#65533; &#65533;&#65533;&#65533;X&#65533;&#24596;G&#65533;m&#567;&#65533;&#65533;G&#65533;Vg;c&#65533;&#65533;&#65533;&#65533;i&#65533;&#65533;5}|&#65533;&#65533;&#65533;%&#65533;&#65533;&#65533;&#43970;w&#65533;B &#65533;>G*b&#65533;VH%&#65533;&#65533;#&#65533;&#65533;!	&#65533;&#65533;&#65533;(&#65533;&#65533;R&#65533;&#65533;bfu&#65533;O&#65533;1&#65533;&#65533;}Q&#65533;(\T&#65533;{X&#65533;&#65533;9Bfj&#65533;f4S&#65533;9~&#65533;&#65533;Y~c&#65533;T&#65533;g&#65533;&#65533;U&#65533;&#65533;&#65533;t&#65533;&#65533;&#65533;&#65533;&#65533;&#65533;&#65533;vq&#65533;&#65533;b&#65533;>Jn&#65533;`4&#65533;2B&#65533;M&#65533;D&#65533;&#641;Ct&#65533;&#65533;H$OI&#65533;(&#65533;&#65533;j&#65533;&#65533;p&#65533;&#65533;<)0f&#65533;&#65533;*&#1043;:(=&#65533;A&#65533;&#65533;rA&#65533;A.&#65533;&#65533;&#65533;&#65533;`&#65533;&#65533;&#65533;~A&#65533;a&#65533;n&#65533;&#1184;T&#65533;X $\&#65533;&#65533;P &#65533;^ &#65533;@&#65533;@L&#65533;z&#65533;b&#65533;"a&#65533;a&#65533;0aH&#65533;&#65533;a&#65533; &#65533;&#1952;&#65533;&#65533;}&#65533;&#65533;(
&#65533;&#65533;	&#65533; &#65533;`	&#65533;&#65533;&#65533;&#65533;b z &#65533;Pe&#65533;&#65533;iv&#65533;y@s@D ~*&#65533;bJ&#65533;hJj&#65533; Q6&#65533;h`&#65533;&#65533;p&#65533;%K&#65533;`&#65533;
10@Z&#65533;&#65533;&#65533;T"&#65533; &#65533;8&#65533; L&#65533;
&#65533;&#65533;z &#65533; >&#65533;&#65533;zB>&#65533;H&#65533;&#65533;@	4&#65533; &#65533;M*&#65533;bf&#65533; &#65533;&#65533;6@R&#65533;&#65533;F Y Q &#65533;&#65533;&#34481;)6&#65533;$&#65533;0&#788;&#65533;&#65533;\k&#65533;^&#65533;&#65533;~&#65533;&#65533;&#65533;&#440;&#65533;z!&#65533;&#65533;,&#65533;3&#65533;&#65533;&#65533;&#65533;&#65533;&#65533;=&#65533;q&#65533;&#65533;g&#65533;V&#65533;>&#65533;q>&#65533;Q&#65533;&#65533;T&#65533;&#65533;.6r&#65533;)O9&#65533;&#15912;&#65533;&#65533;&#65533;&#65533; r &#65533;.:&#65533;#9H !R<&#65533;#&#65533;&#65533;&#65533;"-&#65533;"&#572;&#1827;p&#65533;&#65533;E&#59658;&#65533;hFf&#65533;&#65533;&#65533;&#65533;&#65533;&#65533;&#65533;&#65533;l	D D&#65533;`oR L&#65533;TAVlA&#65533;&L&#65533;~HO&#65533;&#65533;A&#65533;H&#65533;&#65533;Hx&#65533;@\&#65533;!C&#65533;&#65533;&#65533;,&#1921;&#65533;a&#65533;&#65533;$I&#65533;&#65533;z&#65533;$&#65533;R&#65533;l&#65533;(arAhRK(&#65533;W&#65533;C&#65533;&#65533;L&#65533;z0&#65533;&#65533;`#&#65533;&#65533;&#65533;&#65533;'|&#65533;&#65533;5&#65533;G7z&#65533;&#65533;d&#65533;&#65533;{(&#65533;n&#65533;&#65533;c:&#65533;&#65533;&#65533;r&#65533;7:&#1010;8&#65533;&#65533;D&#65533;0p2&#65533;"Wz&#65533;&#65533;&#65533;LzL&#65533;FdW&#65533;l4H/&#1238;&#65533;&#65533;C6&#65533;R&#65533;&#65533;W&#65533;&#65533;.&#65533;D&#65533;&#65533;,&#65533;z&#65533;T&#65533;&#65533;&#65533;&#129;&#65533;&#65533;&#65533;&#65533;&#65533;z&#65533;nAl!&#65533; &#65533;&#65533;@&#65533;@D&#65533;&#65533;a&#65533;&#65533;&#65533;`	b&#65533;&#65533;>&#65533;V &#65533;R&#65533;~&#65533;
&#65533; &#65533;&#65533;&#65533;aF&#65533;Pa8AB&#65533;&#65533;Af&#65533;.aJ&#65533;&#65533;AaA~A&#65533;&#65533;!&#65533;`&#65533;`<*fj`&#65533;&#65533;&#65533;p&#65533;4&#676;bu&#65533;&#65533;pj&#65533;&#65533;^D&#65533;&#65533;m&#1862;&#65533;h&#65533; p&#65533;2 &#65533;V`&#65533;&#65533;d&#65533;J&#65533;&#65533;d&#65533; &#65533; \4&#65533;&#65533;FJ"mF&#65533;Aa&#65533;0@&#65533; b&#65533;&#1056;4&#65533;A&#65533;&#65533;8!6Aa
P&#65533;p&#65533;!&#65533;gd&#65533;&#65533;'9@&#65533;&#65533;i>&#65533;+g2&#65533;+8@&#65533;&#65533;w&#65533;&#65533;a&#65533;y&#167;&#43054;&#65533;&#65533;L&#65533;&#65533;&#65533;&#65533;l&#65533;:#&#65533;&#65533;j&#65533;&#65533;&#65533;&#65533;&#65533;4&#65533;&#65533;&#65533;&#65533;A&#65533;|C.&#65533;&#58286;&#65533;&#65533;&#65533;vT&#65533;&#65533;u7&#65533;&#65533;7H.u&#65533;&#65533;&#65533;/&#65533;r:&#1191;&#65533;&#65533;&#65533;&#65533;!1&#65533;&#65533;'&#65533;A&&#65533;R&#65533;&#65533;&#65533;&#65533;8 &#65533;}&&#65533;~L&#65533;}TUU&#65533;#&#65533;V&#65533;9&#65533;&#65533;U(Rh&#65533;&#65533;&#65533;:k&#65533;&CM&#65533;d&#65533;&#65533;$&#65533;n&#65533;%_&#65533;^&#65533;3a&#65533;&#65533;^&#65533;&#65533;&#65533;LY&#65533;O&#65533;*&#65533;OO&#65533;ZY2OVD&#65533;&#65533;aJc&#65533;8&#65533;z&#897;&#65533;a&#65533;&#65533;&#65533;&#65533;&#65533;&#65533;&#65533;&#65533;&#65533;O&#65533;&#65533;O*&#65533;oXQ&#65533;&#65533;&#65533;&#65533;X-&#65533;&#65533;&#65533;5/&#65533;d&#65533;TJ	&#65533;&#65533;&#65533;&#65533;&#65533;x&#65533;&#65533;=&#65533;=&&#65533;|&#65533;6&#65533;c/32=&#65533;&#65533;}v&#65533;&#65533;=&#1969;&#772;&#65533;&#65533;OF&#65533;&#65533;.P&#65533;&#65533;!0&#65533;&#65533;,&#65533;.&#65533;r&#65533;>&#65533;/&#908;&#65533;&&#65533;c&#65533;&#65533;&#65533;&#65533;^3&#65533;0C&#65533;.@C&#65533;&#65533;3&#65533;A&#65533;!&#65533;&#65533;p&#65533;N&#65533;`&#65533;&#65533; &#65533;&#65533;T@&#65533;&#65533;&#65533;f&#65533;f&#65533;&#384;pP&#425;D&#65533;&#65533;&#65533;&#65533;&#65533;0$&#65533;&#65533;&#65533;*&#65533;.!GOa&#65533;&#65533;&#65533;2&#65533;0&#65533;&#65533;&#65533;A&#65533;&#65533;\&#65533;&#65533;J&#65533;&#65533;
x`&#65533;z`&#65533;`&#65533;$\&#65533;$^&#65533;p_`&#65533;m&#65533;L&#65533;&#65533;&#65533;@m &#65533;RB&#65533;&#65533;^f
&#65533;&#65533;&#65533;"&#65533;&#65533; &#65533;&#65533; X&#65533;kp@h&#65533;D@4` &#65533;&#65533;}&#65533; L`&#65533;&#65533;n&#65533;v& &#65533;&#65533;&#65533;&#65533;&#65533;&#65533;&#65533;A&#65533;&#65533;;&#65533;0&#65533;6&#65533;j&#65533;&#65533;yQr&#65533;&#65533;&#65533;j&#65533;&#65533;v/ Km&#65533;* K5`{?@,`&#65533;Nr &#65533;!&#65533;!&#65533;v&#65533;x&#65533;k5&#65533;&#65533;`7&#65533;2^u&#65533;&#65533;&#65533;&#65533;da&#65533;aF+12&#65533;&#65533;&#65533;&#65533;&#65533;&#65533;|6&#65533;_&#65533;#&#65533;.&#65533;&#65533;w6l&#65533;V&#65533;<(b&#65533;
2Sr&#65533;a&#65533;&#65533;Z25S&#65533;&#65533;&#1178;&#4267;!&#65533;&#65533;&#65533; &#1208;RR&#65533;&#65533;&#762;&#65533;c&#65533;K&#65533;&#65533;c&#65533;&#65533;5&#65533;&#65533;{|G&#65533;B&#65533;&#65533;X&#65533;u(&#65533;&#65533;'&#65533;&#65533;C&#65533;$&#65533;`hdY&#1160;EDAT&#65533;3&#65533;CT&#65533;3&#65533;&#65533;C&#65533;D&#65533;zr&#65533;&#65533;&#50610;x&#65533;n&#65533;Q&#65533;&#65533;U&#65533;&#65533;&#65533;V&#65533;JV&#65533;&#65533;&#65533;&#65533;&#65533;rOL&#830;&#65533;&#65533;&#65533;&#65533;&&#65533;&#65533;X&#65533;&#65533;'o&#65533;&#65533;8l&#65533;J&#65533;&#65533;L_E&#65533;&#65533;&#65533;&#65533;&#65533;&#65533;u&#65533;&#65533;{&#65533;&#65533;&#65533;k5&#65533;Q.&#65533;.&#65533;&#65533;&#65533;&#65533;&#65533;&#508;$&#65533;&#65533;&#65533;I&#65533;&#65533;&#65533;R{
&#65533;&#65533;!DX&#65533;%]&#65533;&#65533;&#1932;Bf&#65533;&#65533;M&#65533;J&#65533;OS&#65533;r.KK&#65533;&#1236;u&#65533;&#65533;&#65533;&#65533;S2&#65533;B&#65533;/&#65533;%W0S4&#65533;L&#65533;&#65533;"&#65533;&#65533;&#65533;&#65533;ra|J!A|@r&#65533;	&#65533;&#65533;&#65533;R&#65533;&#65533; 
f&#65533;$&#65533;&#65533;X@T &#65533; &#65533;&#65533;J:!D&#65533;p&#65533;vax&#65533;&#65533;Hk{&#65533;8!N&#65533;
&#65533;a|&#65533;&#65533;&#65533;&#65533;Z&#65533;&#65533;@&#65533;&#65533;#f@S&#65533;&#65533;&#65533;c&#65533;&#65533;sbv&#65533;&#65533;&#294;df&#65533;W&#65533;&#65533;&#65533;D 5 .&#65533;&#65533;H&#65533; 
`&#65533;&#65533;&#23479;B@` &#65533;h&#65533;&#65533;&#65533;&#65533;&#65533;f&#65533; &#65533;*&#65533;)&#65533;"&#65533;, &#65533;@&#65533;@&#65533; (y]Q&#65533;Z&#65533;,!&#65533;&#65533;V&#65533;yUgs '+~&#65533;&#1862;F<&#65533;A&#65533;&0&#65533;D&#65533;N&#65533;&#65533;,`&#65533;&#65533;rC|&#65533;n-&#39425;q&#1394;&#942;=Bo&#65533;l&#65533;&#65533;1&#65533;({&#65533;&#65533;`&#65533;.&#65533;&#65533;&#65533;T&#65533;&#65533;&#65533;,&#65533;J4Y-&#65533;n{&#65533;&#65533;&#65533;&#65533;/&#1255;94&#65533;&#65533;a&#65533;S&#65533;&#65533;:&#65533;&#65533;&#65533;&#65533;&#65533;&#65533;&#65533;B[&#65533;&#65533;&#65533;&#65533;&#65533;&#65533;&#65533;&#65533;&#65533;&#65533;&#65533;+&#65533;&#65533;.&#65533;&#65533;2&#65533;&#65533;gU&#65533;G&#65533;&#65533;&#65533;&#65533;&#65533;&#65533;<&#65533;hN&#65533;1Z&#65533;!&#65533;&#65533;8&#65533;&#65533;&#65533;A&#65533;&#65533;K&#65533;O&#65533;&#65533;&#65533;Zo&#597;&#1164;&#936;&#65533;Zl&#65533;&#65533;&#65533;|&#65533;&#65533;&#65533;[&#65533;&#187;&#65533;&#65533;&#65533;&#65533;+&#65533;&#65533;C&#65533;'&#65533;&#65533;&#65533;&#65533;f&#65533;&#65533;3h&#65533;U&#65533;!Z&#65533;o&#65533;&#58889;h/&#65533;&#65533;uI&#65533;uI&#65533;(Z&#65533;XD&#65533;&#65533;X&#65533;d&#65533;&#65533;e&#65533;U.0&#65533;f?#&#65533;1&#65533;}&#65533;&#65533;&#644;+a&#65533;2&#1815;&#65533;^k&#65533;V6&#65533;&#65533;&#65533;6&#65533;+&#65533;2=&#65533;'&#65533;{&#65533;`{&#65533;x&#65533;&#65533;&#65533;R`LV&#65533;{&#65533;&#65533;D&#65533;&#65533;&#65533;2&#65533;&#65533;a&#65533;U&#65533;&#65533;t&#65533;&#65533;&#65533;X&#65533;4;Q&#65533;An&#65533;&#65533;z&#65533;&#65533;&#65533;
&#65533; &#65533;&#65533;`Z&#65533;$t&#65533;X&#65533;&#65533; 2&#65533;VAP&#65533;&#65533;A&#65533;5#+V6&#65533;!@X&#65533;&#65533;&#65533;0&#65533;&#65533;&#65533;R&#65533;&#65533;5&#65533;&#65533;&#65533;&#65533;C9
A&#65533;%&#65533;0F&#65533;K&#65533;&#65533;&#65533;p&#65533;(zf&#65533;i&#65533;\iG`)6&#65533;(@j i&#65533;&#65533;s&#65533;&#65533;y&#65533;jH@r&#65533;&#65533;v@H&#65533;&#65533;s&#65533;7i&#65533;"6&#65533;h  N&#65533;&#65533;@T&#65533;	&#65533;(8&#65533;&#65533;*Z&#65533;$a&#65533;&#65533;p&#1130;[&#65533;*6gz&#485;tf+&#65533;&#65533;< |&#65533;*&#65533;B@B&#65533;$&#65533;&#65533; <&#65533;&#65533;8V&#65533;&#65533;&#65533;.&#65533;&#65533;&#65533;&#65533;&#65533;C&#65533;Y[&#65533;n&#65533;a&#65533;!&#65533;&#65533;&#65533;&#65533;!&#65533;&#65533;&#65533;&#65533;&#65533;&#65533;&#65533;&#65533;&#65533;.&#1661;&#65533;uC| &#1211;&#65533;bV8&#65533;&#65533;&#65533;&#65533;&#65533;r&#65533;9&#65533;aTx&#65533;&#65533;&#65533;Z8^&#65533;&#65533;C&#65533;E~&#65533;&#65533;&#65533;&#65533;&#65533;&#65533;&#65533;&#65533;&#65533;Q8&#65533;&#65533;&#65533;RE+&#65533;Va5&#65533;C&#65533;65Tu~&#30561;&#65533;}&#65533;&#65533;m&#65533;&#65533;a^&#65533;b{&#65533;&#4353;a&#65533;&#65533;gy&#65533;&#65533;&#65533;ra&#65533;A&#65533;&#65533;&#65533;&#65533;&#65533;&#65533;h&#65533;&#65533;^&#1020;>&#65533;&#65533;X4&#65533;d&#65533;&#65533;^&#65533;3NV9&#65533;&#1988;V&#1188;Vz&#65533;N&#420;4MY&#65533;&#65533;&#65533;B0&#65533;&#65533;lWF&#65533;&#65533;&#65533;&#65533;A&#65533;d&#65533;7J&#65533;=&#65533;fH&#65533;&#65533;$&#65533;K$O&#65533;&#65533;&m(&#372;&#65533;GJD&#65533;A&#65533;&#65533;e&#65533;&#65533;&#65533;&#366;&#65533;&#65533;D3,&#65533;&#65533;4&#65533;D&#65533;&#65533;dMD&#65533;,&#65533;&#65533;,h&#65533;&#682;&#65533;&#65533;&#65533;MR&#65533;&#65533;&#1166;&#65533;&#65533;.&#65533;&#65533;&#65533;.&#65533;&#65533;&#65533;vbG&#65533;D	&#65533;4&#531;&#55171;&#1394;%J0&#65533;&#65533;&#65533;W&#65533;'&#740;&#65533;&#65533;Z&#1646;	Y&#65533;p?&#65533;&#65533;&#65533;]&#65533;u&#65533;T5&#65533;a&#65533;&#65533;6! H&#65533;Ralbd&#65533;&#65533;`	&#65533;@
&#65533;`&#65533;$T&#65533;T`&#65533;`P&#65533;&#65533;? &#65533;W5q&#65533;&#261;&#65533;-&#65533;n&#65533;z&#65533;FmT"Z&#1502;&#65533;"&#65533;V&#65533;d&#1010;&#65533;+WV&#65533;+x&#65533;&#65533;E
!>t&#65533;&#65533;!	-b&#816;&#65533;&#65533;F&#65533;=t&#1336;&#65533;&#65533;F&#65533;D_&#65533;@&#65533;&#65533;C&#65533;0P&#65533;&#65533; &#132;&#65533;z&#65533; D&#65533; "E&#65533;3V&#65533;&#65533;&#65533;&#65533;(&#65533;P&#65533;&#65533;&#65533;o%&#65533;p&#65533;&#65533;&#394;'&#65533;(M&#65533;t&#65533;&#65533;L&#65533;8u&#42280;&#716;	
\M&#65533;@&#65533;	8&#65533;09&#65533;d
0h&#65533;pA&#65533;0l&#65533; "uL+;HP!&#65533;&#65533;&#65533;&#730;&#1614;v&#65533;&#1715;i&#1574;9&#65533;v-&#65533;3j&#1648;e&#65533;&#65533;-&#65533;r&#65533;&#1716;&#65533;&#65533;m-&#1714;e&#65533;jO&#65533;F&#790;&#65533;W&#65533;&#65533;3&#65533;l&#65533;1`&#65533;j&#65533;&#65533;u&#65533;&#65533;&#65533;e&#65533;&#65533;;&#65533;&#65533;-~6&#65533;&#65533;&#65533;&#65533;n-&#1780;g&#1394;&#65533;&#65533;&#65533;6&#65533;l&#65533;&#65533;6&#65533;@&#65533;L&#65533;&#65533;,s&#65533;1&#65533;L&#65533;&#65533;&#65533;&#65533;/&#65533;&#65533;n&#65533;4&#65533;5&#65533;\&#65533;&#833;&#65533;8&#65533;m&#65533;]&#65533;b&#65533;)&#65533;&#842; &#65533;c&#65533;V#\3&#65533;@&#13069;&#65533;94^S&#65533;3&#65533;`S4&#65533;&#65533;&#65533;&#65533;3&#65533;&#1592;&#771;&#65533;&#65533;&#65533;K.&#65533;LI&#21814;&#1026;e&#65533;&#65533;&#65533;&#65533;J+&#65533;&#65533;"J(&#65533;|&#65533;&#65533;&&#65533;T2&#65533;$&#65533;X"	$&#65533;H&#65533;$&#65533;P&#65533;#vz:&#65533;&#65533;&#65533;:~&#65533;	&#65533;:&#34851;&#65533;:&#65533;&#65533;&#65533;9&#65533;&#65533;&#34957;2&#65533;&#65533;9&#65533;&#65533;3&#65533;8&#65533;8&#43554;&#65533;&#65533;S&#65533;8&#65533;~
&#65533;&#65533;&#65533;R
*9&#65533;PJN&#65533;&#65533;c&#65533;&#65533;&#65533;VZ&#934;&#65533;&#65533;&#65533;&#65533;&#65533;j(&#65533;&#65533;&#65533;&#65533;N&#65533;~j9&#65533;t&#65533;M~&#65533;x&#65533;&#65533;6&#1928;k:&#65533;&#65533;&#65533;N&#65533;&#65533;F&#65533;&#65533;}&#65533;&#65533;&#65533;:&#65533;j&#65533;;&#65533;~&#65533;&#65533;&#65533;&#65533;Zh&#65533;&#65533;&#65533;+&#65533;&#65533;&#65533;)&#65533;&#946;&#65533;n&#65533;&#65533;&z&#938;&#65533;*&#65533;j&#65533;&#65533;$&#65533;&#65533;&#65533;|&#65533;A &#65533;{8&#65533;&#65533;8&#65533;&#65533;&#65533;/&#65533;&#65533;&#65533;&#65533;B;&#65533;&#65533;CW&#65533;7&#65533;0dq7&#65533;&#65533;M&#65533;"&#65533;L2C&#65533;C&#1065;&#65533;&#65533;&#65533;&#65533;u3`&#65533;f&#1244;6&#65533;q#&#65533;&#65533;!s&#65533;&#65533;%&#65533;&#65533;M&#65533; j&#65533;7&#65533;&#65533;&#65533;&#65533;y&#65533;&#65533;C?&#65533;&#65533;&#65533;U\&#65533;1&#65533;l&#65533;H &#65533;\&#65533;-&#65533;&#65533;1
(&#65533;&#65533;&#65533;P/&#65533;p&#65533;	.&#65533;PT
&&#512;&#65533;&#65533;&#65533;&#65533;&#65533;+&#65533;&#65533;&#140;6{&#65533;3&#65533;&#1056;B	/&#65533;K,&#65533;S1&#65533;`&#65533;8&#65533; &#65533;8&#65533; .&#65533; B``&#65533;&#65533;0&#65533;
-&#65533;@&#65533;7&#65533;P&#65533;3&#65533;&#65533;SQE&#65533;`&#65533; tp&#65533;^A&#65533;P &#65533;Z`u&#65533;&#65533;@&#65533;&#65533;Q+&#65533;&#65533;i)@|&#65533;d&#65533;@4&#352;&#65533;&#65533;\RI&#65533;&#65533;|_	&#65533;a&#65533; &#65533;D&#65533;~&#65533;h&#65533; dP&#65533;&#65533;fP&#65533;&#65533;K&#65533;&#65533;~A&#65533;&#65533;Z#&#65533;&#65533;&#65533;&#65533;&#65533;*X&#65533;(&#65533;&#65533;c#&#65533;2&#65533;&#65533;B&#65533;&#712;F2&#65533;&#65533;&#65533;iP&#65533;&#1464;&#65533;PT IC&#1185;`4"&#65533;&#65533;-&#65533;&#65533;&#65533;&#65533;)xA	E&#65533;&#65533;&#65533;E+Ja
_8&#65533;&#65533;Q&#65533;&#65533;A&#65533;jTc&#65533;&#65533;H4&#65533;Xi(&#65533;&#848;&#65533;&#65533;&#65533;(NC8b&#65533;2&#65533;&#65533;&#65533;[&#65533;&#65533;&#65533;+Z&#65533;&#65533;S&#65533;b&#65533;&#65533;&#65533;'@&#65533;
X&#65533;&#65533;&#65533;F/&#65533;&#65533;&#65533;4#&#65533;&#65533; &#65533;0&#65533;qf0&#65533;&#65533;&#65533;I&#65533;&#65533;fTg&#65533;HF2&#65533;Q&#65533;C&&#1168;&#65533;@#&#65533;&#65533;c c&#65533;8&#65533;/v!b&#65533;&#65533;&#65533;&#65533;&#65533;&#65533;%&#65533;&#65533;L&#65533;&#65533;&#65533;p&#65533;-zYl'&#65533;8&#65533;(>&#65533;&#65533;L&#65533;r&#65533;&#65533;&#65533;&#65533;$ny&#65533;65b&#65533;H&#65533; &#65533;&#65533;&#65533;<&#1825;sx&#65533;&#1200;&#65533;6&#65533;qpC&#65533;9&#65533;a&#65533;&#65533;&#65533;:&#65533;U(_&#65533;*&#65533;r&#65533;:&#1169;&#65533;`]J&#65533;&#65533;J&#65533;*EV&#65533;&#668;&#65533;*&#65533;8+&#65533;x&#65533;j&#65533;&#65533;=&#65533;&#65533;{&#65533;&#65533;&#65533;h99&#65533;&#65533;tN*U&#65533;*&#65533;A	&#65533;-&#65533;&#65533;
&#65533;&#65533;*8&#65533;a&#65533;o(!&#65533;&#65533;9v&#65533;Ml&#65533;&#65533;&#65533;&#65533;2B&#65533;&#65533;&#65533;^&#65533;c&#65533;$&#65533;&#65533;G;zP&#65533;&#906;^&#65533;Z&#65533;Z*&#65533;&#65533;&#65533;&#677;&#65533;`hKk&#65533;&#65533;`&#65533;sU&#65533;&#51817;&#65533;NO&#65533;sT&#65533;&#65533;&#65533;OCu0AjXSr2&#65533;e&#65533;i&#65533;&#65533;&#65533;&#65533;#&#65533;&#65533;&#65533;&#65533;?&#65533;&#65533;&#402;C&#65533;&#65533;&#65533;,cP&#65533;X&#65533;&#65533;&#65533;4&#65533;D&#425;F&#65533;&#65533;&#65533;-7&#65533;!Zr&#65533;&#65533;&#65533;&#65533;LgU5&#65533;&#65533;&#65533;&#65533;dC&#432;E(
&#65533;&#65533;@T&#65533;&#65533;&#65533;Dv&#65533;&#65533;&#65533;d-X&#65533;f&#65533;&#65533;&#65533;&#65533;&#65533;IQ&#65533;Y&#65533;&#65533;&#368;&#65533;l&#65533;&#1497;&#65533;(&#1112;)&#65533;AZ&#65533;o&#65533;("2&#65533;&#65533;&#65533;h&#65533;^&#65533;`&#65533;&#65533;&#65533;m%.&#65533; 2&#65533;&#65533;&#65533;&#65533;2&#65533;A&#65533;lr&#65533;&#65533;@(&#65533;#&#65533;X&#65533;x&#65533;&#65533;q	&#65533;k&#1833;&#65533;x`&#65533;&#65533;&#65533;&#65533;6&#65533;&#65533;{&#65533;h&#65533;&#65533;&#65533;&#65533;&#65533;UKW&#65533;&#65533;&#65533;@&#65533;&#65533;&#65533;1&#65533;Rl"&#65533;&#65533;&#65533;,&#65533;&#65533;;&#65533;iY&#65533;&#1319;&#65533;&#65533;<`}&#65533;&#65533;4S&#65533;&#65533;&#65533;&#65533;&#65533;&#65533;K>&#65533;&#65533;&#65533;@'`
:&#65533;&#65533;3db&#65533;&#65533;&#65533;&#65533;&#65533;^&#65533;&#65533;&#65533;w&#65533;Q&#65533;aP&#65533;=9&#65533;5&#65533;&#65533;"&&#65533;&#65533;<&#65533;q1&#65533;&#65533;&#65533;_&#128;(01
^ &#1619;&#65533;&#65533;E/F&#65533;
Pt&#65533;&#65533;&#65533;1p\d&#65533;&#65533;(&#65533;1&#65533;kH&#65533;Aaf4&#65533;&#1100;&#65533;&#65533;&#65533;&#65533;-b&#65533;&#65533;Rx&#65533;&#65533;p&#65533;$&#65533;F0B&#65533;(&#65533;!1&#65533;A$&#65533;&#65533;&#65533;&#65533;AA&#65533;U&#65533;b&#65533;&#65533;4&#65533;Y&#65533;Y&#65533;&#65533;W&#65533;&#65533;,lQ&#65533;Y&#65533;"&#65533;FFBA&#65533;S&#65533;:&#65533; &#65533;<1&#65533;N&#65533;&#65533;L&#65533;('2q	KX&#65533;{&#65533;&#65533;#&#65533;D$"&#1546;hD"1&#65533;@&#65533;&#65533;z&#65533;C&#65533;p:&#65533;!&#1326;&#65533;&#65533;&#65533;&#65533;&#65533;lg[hX&#65533;&#1030;6&#65533;&#65533;e &#65533;&#65533;&#65533;/&#65533;&#65533;f8&#65533;&#1584;5$s&#65533;g&#65533;w7&#65533;qp&#65533;&#65533;\&#65533;&#65533;77/&#65533;&#65533;p&#65533;&#65533;T&#65533;2&#65533;&#65533;WO&#65533;&#65533;J&#65533;Gx?&#65533;)&#968;&#65533;&#65533;&#65533;O&#65533;&#65533;
&#65533;0r@&#65533; &#65533;l'&#65533;&#65533;y*s&#1332;V&#65533;.&#65533;&#65533;U&#65533;n&#65533;&#65533;oDk&#65533;G&#65533;}&#65533;&#65533;&#65533;&#65533;|W&#65533;&#65533;yspz&#65533;&#65533;&g&#65533;M&#65533;i&#65533;H&#65533;
SC'z&#65533;%&#65533;(&#65533;?*&#65533;L&#65533;f&#65533;M>&#65533;&#65533;&#65533;3UEV;J&#65533;&#65533;+&#65533;&#65533;&#65533;rx&#65533;&#65533;	&#65533;&#65533;_&#65533;&#65533;TUK4mX&#65533;&#1304;&#65533;4&#65533;&#1566;&#65533;&#65533;}&#65533;>&#65533;&#65533;&#65533;a&#65533; "q&#65533;&#1400;&#65533;]&#65533;z&#65533;&#65533;&#65533;&#65533;&#65533;k'&#65533;&#65533;&#65533;&#65533;f&#65533;}?&#65533;&#65533;M&#65533;&#1998;&#65533;hD&#65533;&#65533;&#65533;@3&#65533;#D]c&#65533;4Nq:&#65533;&#65533;&#65533;&#65533;O&#65533;&#18369;_&#65533;Bh&#65533;`R&#65533;&#65533;Y&#65533;T&#65533;E&#1165;AXPY&#65533; t(%D&#65533;&#65533;[0&#65533;EB&#65533;;&#25672;w&#65533;&#65533;&#65533; &#65533;2V&#65533;^l0r&#65533;5r&#65533;]
&#65533;&#1473;&#65533;&#65533;<l7w&#65533;&#65533;@N&#65533;&#65533;_&#65533;&#65533;&#65533;&#65533;&#65533;u&#65533;&#65533;&#65533;&#65533;&#65533;&#65533;?&#65533;&#65533;; <&#371;>S&#65533; &#65533;u"&#65533;&#65533;&#65533;3p0&#65533;3^&#65533;?'k&#65533;&#65533;&#65533;
&#65533;
&#65533;&#65533;	&#65533;&#65533;k&#65533;	&#65533;&#65533;5P&#65533; &#65533;>&#65533;&#65533;&#65533;a&#65533;&#65533;&#65533;&#65533;?&#65533;b &#65533;&#65533;'&#65533;!c	&#65533;00&#65533;&#65533; &#65533; %Z&#65533;&#65533;&#65533;I&#65533;&#65533;&#65533;?&#65533;&#65533;p>&#65533;c&#65533;&#65533;&#65533;&#65533;@Te&#65533;&#65533;I&#65533;&#65533;
&#65533;`	&#65533;&#65533;&#65533;P&#65533; &#65533;&#65533;&#65533;&#65533;&#65533;
&#65533;&#65533;X&#65533; I&#1540;&#65533;&#65533;Je&#65533;R&#65533;i&#65533;&#65533;&#65533;P&#65533;@k&#65533; j&#65533; &#65533;x&#65533;&#65533; 	&#65533;`&#65533;6Lu`u@vpv@&#65533;H&#65533;&#65533;p0w&#65533;{&#65533;&#65533;@&#65533;&#65533;&#65533;&#65533;&#65533;&#65533;&#65533; h&#65533;h&#65533;@	&#65533;@	m	&#65533;	&#65533;&#65533;&#65533;&#65533;&#65533;&#65533;}&#65533;&#65533;}&#65533;&#65533;&#65533;z&#65533;x&#65533;&#65533;&#65533;&#1016;&#65533;&#65533;8m&#1350;ml&#65533;g`d dphpd \&#65533;&#65533;\@&#65533;]b&#65533;]&#65533;&#65533;&#65533;&#526;&#65533;&#65533;\&#65533;U0X&#65533;[&#65533;&#30094;&#65533;&#65533;n&#65533;vk&#65533;&#65533;&#65533;&#65533;l&#65533;e@&#65533;&#65533;R,&#65533;R&#65533;&#65533;*&#65533;R/&#65533;,&#65533;p&#65533;&#65533;O&#65533;t*&#65533;&#65533;O7&#65533;'q9Ow4cUG#1Q&#65533;1&#65533;P)s&#65533;&P&#65533;(&#65533;$Q&#481;v&#65533;!&#1632;1&#65533;&#65533;0+&#65533;&#65533;M4Gs7&#65533;P&#65533;(&#65533;&#65533;(&#65533;$uVgO&#65533;&#65533;N&#65533;O&#65533;O5P&#65533;&#65533;N+uQ?&#65533;s&#65533;&#65533;o&#65533;P*&#65533;N&#65533;b&#65533;&#65533;0IT)OZGp&#65533;&#65533;)&#65533;&#1968;/&#65533;"&#65533;&#65533;&#992;f&#65533;&#65533;&#65533;&#65533;&#65533;&#65533;&#65533; D&#65533;fJ&#65533;$&#65533;&#592;AD&#928;{g&#65533;&#65533; &#65533;Px7"&#65533; &#65533;p&#65533;&#65533;&#65533;$h6&#720;}&#65533;&#65533;pB&#65533; &#65533;&#65533;&#65533;_f#&#65533;D&#65533;P4Sd4B&#65533;ERAA&#65533;n&#65533;Ax9d&#65533;&#65533;&#65533;&#65533;&#65533;]&#65533;K&#65533;z&#65533;g~pU&#65533;E`.&#65533;62P9*@'&#65533;3&#65533;[&#65533;&#65533;0
&#65533;&#65533;5&#65533;&#65533;q6B&#656;&#65533;&#65533;1&#65533;&#65533;V&#1537;
&#65533;&#65533;
&#65533;p
&#65533;&#65533;&#65533;)mt&#65533;`As&#65533;&#65533;:&#65533;^2&#65533;)0"&#65533; &#65533;&#65533;q Y$&#65533;&#1493;&#65533;&#65533;%&#65533;.&#65533;% |'P*&#65533;]&#65533;&#65533;&#1733;@&#65533;X!<&#65533;&#65533;e &#65533; &#65533;&#65533;&#65533;&#65533;&#65533;gs!&#65533;Pa&#65533; &#65533;V&#65533;&#65533;&#65533; 
&#65533;&#65533;J&#65533;&#65533;	&#65533;&#65533;y&#65533;:&#65533;&#65533; &#65533;&#65533;&#65533;&#65533; &#65533;&#65533;`&#65533;&#65533;&#65533;\&#65533;W&#65533;&#65533;&#65533;&#65533;&#65533;9"0&#65533;_&#65533;&#65533;&#65533;&#65533;&#65533;J&#65533;1&#65533;&#65533; &#65533;@&#65533;&#320;&#65533;T&#65533;@7&#65533;c&#65533;&#65533;c&#272;&#65533;&#65533;&#65533;&#65533;O&#65533;&#65533;&#65533;&#65533;&#65533;`&#65533; &#65533;&#65533;g&#65533;&#65533;j&#65533;&#65533;
&#65533;
&#65533;&#65533;&#65533;&#65533;&#65533;&#65533;54&#65533;&#65533;&#65533;
&#65533;`F&#65533;&#65533;&#65533;P`&#65533;&#65533;&#65533;&#65533;&&#65533;&#65533;&#65533;&#65533;&#65533;h&#65533;&#65533;&#65533;&#65533;8mo&#65533;&#65533;&#65533;n&#65533;&#65533;&#65533;&#65533;&#65533;&#65533;dp&#65533;c@9`@&#65533;&#525;j@nh&#65533;fPi&#65533;e`&#1613;&#65533;&#427;d`&#65533;&#65533;J_0e` &#65533;`&#65533;&#65533;^&#65533;&#65533;b&#65533;&#65533;]`&#65533;&#65533;X&#65533;&#65533;&#65533;_&#65533;&#65533;Z&#65533;[pX&#65533;]&#65533;&#65533;T`Z&#65533;a &#65533;b0b &#65533;&#65533;j&#65533;&#65533;
&#65533;^&#65533;X&#65533;Z&#65533;&#65533;&#65533;(+&#65533;&#65533;X&#65533;(&#65533;&#65533;&#65533;&#65533;&#65533;&#65533;&#1856;&#65533;15u&#65533;&#65533;uE&#65533;S&#65533;p&#65533;&#1297;Y&#65533;&#65533;&#65533;Y&#65533;&#65533;B&#65533;*!&#65533;1#Y1&#65533;s0Y0	+')&#65533;&#65533;&#65533;k&#65533;A&#65533;aQT	p&#65533;&#65533;*e&#65533;+)&#65533;trB&#65533;q&#65533;&#65533;^7*&#65533;&#65533;$&#65533;7p&#65533;q&#65533;2W{*Q'r)&#65533;o\&#65533;p&#65533;O`+&#65533;&#65533;U&#7326;&#65533;&#65533;&#65533;tO&#65533;&#65533;p&#65533;&#65533;SG&#65533;-V&#65533;@&#65533;&#65533;w&#65533;I&#65533;&#65533;`&#65533;&#65533;ay&#65533;g&#65533;&#65533;&#65533;v&#65533;&#65533;T"{&#65533;znVy{&#65533;&#65533;&#65533;>&&#528;&#65533;&#560;&#1072;&#65533;&#65533;k&#65533;&#65533;&#65533;$&#65533;&#65533;Yx&#65533;>&#65533;&#65533;A&#62073;$RH$B&#65533;;&#65533;&#65533;Y&#65533;~[&#65533;bABg&#65533;#&#65533; &#65533;&#65533;O&#65533;@pp&#65533;&#65533;m&#65533;Z04&#65533;&#65533;20,&#1056;5&#65533;F`&#65533; 
&#65533; &#65533;&#65533;`&#65533;&#65533;JB&#65533;v9&#65533;z&#65533;&#65533;0
&#65533;`
&#65533;P
&#65533;&#65533;&#1499;&#65533;0&#65533;&#65533; y&#65533;&#65533;&#65533;&#65533;>&#65533;+@#&#65533;9?&#65533;!&#65533;&#65533;" _"F&#65533;%&#65533;*`$&#65533;<&#65533;) ; &#65533;?&#65533;c&#65533;&#65533;&#65533;&#65533; &#65533;c &#65533;&#65533; 	&#65533; &#65533; &#65533;!&#65533;{&#65533;&#65533;l&#65533;$@&#65533;&#65533;&#65533;iA
&#65533;80k&#65533;&#65533;0	7&#65533;g&#65533;&#65533;&#65533;	&#65533;&#65533;M&#65533;#&#65533; &#65533;q 	`^&#65533; G&#65533;L&#65533;a8`;<;4&#65533;&#65533;&#65533;\&#65533;Y&#65533;&#65533;`
&#65533;&#65533;
&#65533;&#65533;
&#65533;&#65533;J&#65533;@&#65533;&#65533;
&#65533;&#1032;&#65533;@^&#65533;
&#65533;Q&#65533;gl&#65533;Z&#65533;
&#65533;&#65533;J&#65533; &#65533;&#65533;
&#65533;&#65533;J&#65533;&#65533;&#65533;&#65533;&#65533;&#65533;	&#65533;&#65533;&#65533;&#65533;&#65533;sB	&#65533;P&#65533;@	&#65533;&#65533;
&#65533;&#65533;
&#65533;&#65533;	&hl&#65533;&#65533;&#65533;~&#65533;v &#65533;&#65533;&#65533;L&#65533;&#65533;Lj0&#65533;&#65533;&#65533;&#65533;j&#65533;&#65533;&#65533;vi n&#65533;n&#65533;v&#65533;Z&#65533;&#65533;TpZp&#65533;&#65533;&#65533;&#65533;&#65533;&#65533;V&#65533;&#65533;\&#65533;T0&#65533;LY&#65533;&#65533;&#1839;VPZ&#65533;V`Y&#65533;U&#1070;&#65533;|[&#65533;&#65533;&#65533;&#65533;&#65533;T &#65533;U&#65533;Z &#65533;&#396;&#65533;&#65533;h&#65533;|&#65533;^&#65533;Y&#65533;&#65533;&#65533;aP&#65533;&#65533;+&#65533;&#65533;&#427;&#65533;F&#65533;&#65533;&#65533;L&#65533;&#65533;&#65533;&#65533;J&#65533;&#65533;L&#65533;&#65533;n&#65533;&#65533;&#65533;&#65533;&#65533;&#65533;&#65533;&#65533;&#65533;&#65533;-I&#65533;&#65533;pEup&#65533;u[&#65533;&#65533;u&#65533;&#65533;&#65533;"*&#65533;)i&#65533;&#65533;TJ&#65533;T&#65533;IuTI&#65533;)C)	})&#65533;"Q&#65533;!&#65533;!&#65533;r&#65533;&#65533;&#65533;p@&#65533;Pc&#65533;15&#65533;3<&#65533;,CpS&#65533;&#1170; ;&#65533;&#65533;&#65533; &#65533;&#65533;&#65533;&#65533;&#65533;4f+&#65533;q&#65533;I0&#65533;q&#65533;|VW&#65533;&#65533;`&#65533;Dc4&&#65533;&#65533;r)\)v&#65533;&#65533;37&#65533;&#65533;"~)k&#65533;wz;&#65533;&#65533;&#65533;DRy&#65533;k&#65533;&#65533;&#65533;{&#65533;vN&#65533;!>&#65533;x&#65533;0y&#65533;&#65533;&#65533;&#65533;[&#65533;&#65533;&#1786;&#65533;&#65533;&#65533;&#65533;&#65533;&#65533;&#65533;&#65533;&#65533;&#65533;&#65533;&#65533;8&#65533;&#65533;&#65533;&#65533;&#65533;&#65533;&#65533;&#1556;&#1783;&#65533;]&#65533;&#65533;m&#65533;&#65533;nv&#65533;@	p> O&#65533;k&#65533;&#65533;p&#65533;T B&#65533;7&#65533;YA`H&#65533;4&#65533;	&#65533;&#65533;%&#65533;&#65533;&#65533;&#65533;&#65533;J&#65533;v&#65533;&#65533;Ad&#768;
&#65533;&#65533;
&#65533;@
&#65533;&#65533;&#65533;&#65533;&#65533;&#65533;&#65533;&#65533;`&#65533;&#65533;[$&#65533;%&#65533;~(?&#932125;&#65533; "@&#65533;T d&#65533;-&#65533;&#65533;&#65533;&#65533;9#f>&#65533;` &#65533;&#65533; &#65533;`&#65533;&#65533; &#65533;^$0&#65533;!l&#65533;'&#65533;&#65533;aN - 7 rP&#65533;&#65533;	&#65533;&#65533;	&#65533; >&#65533;&#65533; P 	&#65533;^pa&#65533;&#65533;&#65533;&#65533;&#65533;4&#65533;&#65533;8&#65533;&#65533;&#65533;]#&#65533;&#65533;&#65533;&#65533;>X#&#65533;&#65533;*PQ&#65533;w&#65533;&#65533;&#65533;&#65533;ki&#65533;g&#65533;`&#182;&#65533;v2h&#65533;&#65533;&#65533;&#65533;&#65533;=&#65533;&#65533;&n&#139;&#65533;&#65533;&#65533;`'&#65533;P&#65533;&#65533;x &#65533;6&#65533;JLr0Y&#65533;z&#65533;&#65533;@&#65533;&#65533;&#65533;w0&#1558;mn &#65533;&#65533;vn&#65533;z&#65533;&#1772;&#65533;&#65533;&#65533;&#65533;&#65533;&#65533;jw~&#65533;<o&#65533;n&#65533;&#65533;&#65533;*&#65533;&#65533;&#65533;&#65533;]&#65533;&#65533;[`&#65533;&#65533;&#65533;&#65533;\P&#65533;&#65533;
`@&#65533;_ &#65533;~&#65533;&#65533;&#65533;&#65533;&#65533;*&#65533;&#65533;&#65533;^p&#65533;&#65533;&#65533;&#65533;>&#65533;&#2026;&#65533;&#65533;J&#65533;_ &#65533;&#65533;&#65533;^ &#65533;&#65533;&#65533;n&#65533;&#65533;&#65533;f&#65533;L&#65533;&#65533;&#65533;&#65533;6&#65533;&#65533;&#65533;&#65533;&#18829;&#65533;&#65533;&#65533;&#65533;,&#65533;&#312208;&#65533;&#65533;&#1784;&#65533;a &#65533;&#65533;L&#65533;&#65533;(&#65533;&#65533;HP&#65533;u<ETkp&#65533;&#65533;
m)=&#65533; &#65533;&#65533;&#65533;&#65533;&#65533;&#65533;&#65533;&#65533;+&#65533;q%&#65533;&#65533;5'&#65533;!	&#65533;cgq&#65533;@&#65533;&#65533;2&"&#65533;`4&#65533;p&#1184;7c&#65533;2C&#65533;p&#65533;G6&#65533;#=r#&#65533;&#65533;A&#65533;&#65533;&#65533;&#65533;&#65533;&#65533;';11#1(&#65533;&#65533;&#65533;20&#65533;&#65533;&#65533;#&#65533; D&#65533;&#65533;A&#65533;v&#65533;7&#65533;&#65533;?D&#65533;&#65533;@R&#65533;&#65533;`w&#65533;&#65533;#&#832;&#65533;&#65533;fo74T&#65533;OM35L&#65533;/c&#65533;j-yyy$&#65533;&#65533;qg&#65533;&#65533;l&#65533;&#65533;&#1537;&#65533;&#65533;yI&#65533;&#65533;&#65533;&#65533;y&#65533;v&#65533;&#65533;G&#65533;%B&#65533;&#65533;&#65533;$&#65533;&#65533;$&#65533;&#65533;F^XI&#65533;dR&#65533;&#65533;&#65533;0"e&#65533;G&#65533;=&#65533;&#65533;&#65533;&#65533;y&#65533;e&#65533;&#65533;8d&#65533;]&#65533;&#65533;f%B&#65533;	r&#65533;H I0&#65533;\0_ A&#65533;0&#65533;52@&#65533;&#1710;h&#65533;&#65533;&#65533;i&#65533;&#65533;&#65533;&#65533;&#65533;L&#65533;&#65533;=&#65533;&#65533;&#65533;a&#65533;&#65533;D&#65533;
&#65533;&#65533;
&#65533;&#65533;J&#65533;&#65533;&#1879;&#65533;a8a&#65533;&#65533;&#65533;2@&#65533;'0&#65533;&#65533;F,?p&#65533;9% &#65533;!&#65533;$ (&#65533;&#65533;&#65533;&#65533;&#65533;&#65533;!&#65533;&#65533;&#65533;m 	`&#65533;&#65533;&#65533; &#65533;&#65533;&#65533;&#65533;6h9&#65533;&#65533;@&#65533;&#65533; 
&#65533; @) S0o&#65533;{Rp(&#65533;&#65533;&#65533;&#65533;&#65533;
&#65533;&#65533;!&#65533;%&#65533;&#65533;0&#65533;&#65533;&#65533;*T&#65533;&#160;*&#65533;`&#65533;&#8595;/h&#1720;&#65533;c&#65533;&#65533; A&#65533;&#65533;&#65533;sG&#65533;&#65533;7p&#65533;&#289;cg&#65533;&#65533;:w&#65533;\yG%={d&#65533;Q&#65533;G&#65533;;r&#1436;9C&#65533;K&#65533;&#65533;/a&#408;A&#65533;s&#65533;&#65533;4k&#1440;!&#65533;&S3g&#65533;L-jF&#65533;.[&#65533;t&#634;5k&#65533;\&#266;&#65533;F&#792;2i&#1254;a&#65533;&#65533;M&#65533;9s&#65533;&#65533;y&#65533;&#65533;&#792;0_&#786;)s7o1_&#65533;&#65533;&#65533;Eh&#1723;G&#65533;&#65533;5c&#65533;0_&#65533;",9&#65533;&#1660;{&#65533;6&#65533;{&#1392;0&#65533;&#65533;&#65533;&#695;&#65533;k&#1320;9c&&#65533;&#65533;&#65533;i&#65533;&#65533;&#65533;}&#65533;5&#65533;3&#65533;&#65533;x&#65533;&#65533;E&#65533;&#65533;&#65533;}I&#65533;&#65533;82Z&#65533;b&#65533;eW&#65533;\9r&#929;G'&#65533;yt&#65533;&#65533;&#265;&#65533;&#65533;&#65533;&#65533;q&#65533;&#65533;c'7&#65533;&#65533;&#65533;&#65533;&#1911;{&#65533;&#65533;<x&#65533;&#65533;&#371;wo&#65533;&#65533;}s&#65533;&#65533;&#65533;_>&#65533;8o&#65533;&#65533;&#65533;1&#65533;m&#65533;&#65533;f&#65533;m&#65533;&#65533;&#65533;&#65533;&#65533;&#65533;&&#65533;l&#65533;aF&#65533;h&#65533;&#65533;&#65533;k:&#65533;&#65533;P&#65533;k&#65533;fk&#65533;YF&#65533;I&#65533;`z&#65533;&#65533;E`&#65533;&#407;&#65533;&#65533;e&#65533;c&#65533;&#65533;&#65533;d&#65533;a&#65533;k&#65533;i&#410;j&#65533;q&#410;	)&#65533;&#65533;A&&#65533;&#806;Hf&#65533;iRAm&#806;&#65533;&#65533;&#65533;&#65533;{d&#65533;&#65533;^&#65533;1&#65533;&#65533;_&#65533;D&#65533;&#65533;c&#65533;&#65533;e&#65533;3&#65533;t&#65533;&#65533;3&#65533;&#65533;%&#65533;czL&#65533;c&#65533;&#65533;&#65533;>&#65533;!&#65533;Oc&#65533;lSh&#65533;&#1606;&#65533;m&#65533;df&#65533; &#65533;&#65533;&#65533;;{&#65533;&#65533;c&#65533;&#65533;ff&#65533;&#65533;td&#65533;y&&#65533;e&#65533;&#65533;&e&#65533;i&#65533;f&#65533;qf&#65533;&#65533;h&#65533;&#65533;&#65533;&#65533;d&#65533;Y&#65533;&#65533;S&#65533;|&#65533;UW-&#372;Shz&#65533;BW]&#65533;\&#65533;aUW&#65533;q&#65533;Uc&#65533;f&#65533;a&#65533;&#65533;&#65533;Zb&#65533;sm&#65533;&#65533;&#65533;OB?&#341;&#65533;f&#65533;&#65533;&#65533;[n&#65533;&#65533;&#65533;&#65533;O&#65533;&#65533;s]X&#65533;&#65533;3&#65533; "x &#65533;&#65533;f&#65533;aR&#65533;&#65533;
?&#65533; &#65533;>2&#65533;&#65533;[x	Fj&#65533;}&#65533;&#65533;j&#65533;sT.!&#65533;QD&#65533;&#65533;b&#65533;&#65533;&#65533;&#1674;3u&#65533;&#65533;)X&#65533;@&#65533;&#65533;*&#65533;`f&#65533;P&#65533;	(&#65533;`&#65533;8`Fh&#65533;&#65533;&#65533;R a&#65533;F@a&#65533;*`&#65533;&#65533;h&#65533;&#65533;&#65533;&#65533;f&#65533;%&#65533;&#65533; &#65533;&#65533;&#65533;<@&#65533;ax&#65533;6&#65533;&#65533;&#65533;&#65533;%&#65533; &#65533;.&#65533; 4&#65533;&#65533;x"R&#1024;&#65533;8 X@&#65533;&#65533;)&#65533; n&#65533;&#65533;&#65533;<A&#65533;&#65533;&#65533;>a&#65533;&#65533;&#65533;@&#65533;)&#65533;nx"6&#65533;p&#65533;-&#65533;&#65533;#&#65533;&#65533; #2z&#65533;&#246;&#65533;&#65533;M&#65533;2&#65533;rC:&#65533;?I$&#65533;&#65533;&#238;&#65533;&#65533;&#65533;&#65533;&#65533;&#65533;&#65533;4&#574;&#65533;B/2&#65533;0k&#65533;8&#65533;C&#65533;&#65533;&#65533;L2&#65533;&#65533;&#65533;
0&#65533;&#65533;&#65533;B&#65533;&#65533;LK6&#1938;c&#65533;:&#51235;.&#65533;-K&#65533;2&#65533;&#65533;&#65533;&#65533;&#65533;&#65533;&#65533;:Jz&#65533;F}&#65533;3L&#65533;&#65533;1&#65533;&#65533;*`&#65533;_&#1298;0&#65533;o+&#65533;&#65533;^&#65533;&#65533;&#65533;&#65533;&#65533;&#65533;3ehL&#65533;&#65533;vP-&#65533;9Je&#65533;&#65533;&#65533;&#65533;&#65533;&#65533;&#65533;) &#65533;&#65533;W&#65533;l&#65533;&#65533;&#65533;0Gt&#65533;A&#65533;&#65533;g&#65533;&#1017;a&#65533;&#65533;&#65533;v&#65533;>&#65533;&#65533;s&#65533;1&#65533;&#42243;&#65533;F&#65533;aw&#65533;S&#65533;&#65533;t'S&#65533;w&#65533;1Ep&#65533;&#65533;;&#65533; &#65533;7&#65533;&#65533;E&#65533;&#65533;UG8&#65533;op&#65533;[&#65533;&#65533;v&#280;&#65533;'Qcs&#65533;&#65533;4&#65533;&#65533;1&#65533;j&#65533;1&#65533;&#65533;c4&#65533;AjD&#65533;cb&#65533;&#65533;&#65533;"g8&#65533;&#65533;x4&#65533;&#65533;[&#65533;T&#160;d%&#65533;&#65533;&#65533;\d2&#65533;&#65533;/t&#65533;N>&#65533;&#65533;&#65533;0&#65533;&#65533;&#65533;f4&#65533;&#65533;`&#65533;2&#65533;+[=&#65533;&#65533;&#65533;c#&#65533;Ai&#65533;&#744;%&#65533;&#65533;&#65533;&#65533;<Jc&#65533;&#65533;J&#65533;%y&#65533;I&#65533;y&#65533;a&#65533;&#65533;(}QIhF&#65533;&#65533; 0&#65533;I&#65533;aP&#65533;&#65533;,2&#65533;1&#65533;`&#65533;&#65533;&#1336;5I&#65533;e&#65533;&#65533;(&#65533;&#200;A&#65533;lj&#65533;&#65533;&#65533;<&#65533;&#65533;&#65533;D&#65533;&#65533;&#65533;&#65533;&#20832;&#65533;*9c&#760;&#65533;&#65533;&#65533;}&#65533;&#65533;&#65533;*d&#65533;&#65533;d&#65533;g&#65533;&#65533;D&#65533;&#65533;&#65533;&#65533;Hd&#65533;sW&#65533;tF&#65533;&#65533;	1jQ&#1242;&#65533;&#65533;6#&#65533;&#65533;bC&#65533;<&#65533;R6MZ&#65533;&#65533;c,&#65533;&#47545;~&#65533;&#65533;W&#65533;&#65533;i&#65533;&#65533;zp&#65533;&#65533; 9&#65533;Ar*&#65533;!z&#65533;&#65533; a&#65533;Z&#65533;b&#65533;xiU]&#65533;&#65533;b&#65533;&#65533;X&#65533;(Jq?&#65533;b&#65533;p&#65533;1\&#65533;(&#65533;&#65533;&#65533;&#65533;&#65533;&#65533;&#65533;&#65533;&#65533; &#65533; &#65533;&#65533;&#65533;&#65533;&#65533;[A&#1076;&#65533;&#65533;&#65533;'PA
r&#65533;&#65533; &#65533;&#65533;&#65533; <&#65533;&#65533;&#65533;&#65533;00W&#65533;a&#65533;&#65533;&#65533;*&#65533;&#65533;&#65533;#(&#65533;	P0&#65533;0.rv&#65533;&#65533;@&#65533;$ 8&#65533;z&#65533;8 0@o&#65533;Z&#65533;&#65533;q(&#65533;&#65533;\Ft&#65533; &#65533;&#65533;&#65533;4&#65533;&#65533;Ha&#65533;{&#65533;&#65533;&#65533;&#254948;&#65533;5x!&#65533;&#65533;&#65533;%/&#65533;&#65533;k&#65533;&#65533;&#65533;&#65533;h&#65533;/&#1349;&#65533;&#65533;&#65533;&#65533;&#65533;&#65533;zg&#65533;Ik8&#65533;P2&#65533;#C&#65533;G&#65533;6,&#65533;&#65533;&#192;&#65533;R&#65533;&#65533;&#65533;F,@1Nah'3&#65533;&#65533;-#&#65533;C&#65533;&#1856;&#65533;&#65533;&#65533;&#65533;&#65533;&#65533;~2&#65533;.&#65533;&#65533;zX	&#65533;|Gx&#65533;%3&#65533;&#65533;&#65533;$3&#2088;e&#65533;&#65533;`Y&#65533;&#65533;&#65533;&#65533;8&#65533;&#65533;Zx&#65533;&#65533;&#65533;j&#65533;&#65533;]&#65533;@;&#65533;80J~qZr&#65533;jhc&#65533;&#65533;&#65533;&#1249;*&#65533;&#65533;&#65533;[&#65533;!&#65533;S&#65533;&#65533;<E&#65533;a&#65533;&#65533;S&#65533;&#65533;;\&#65533;&#65533;&#65533;h 4&#65533;9&#65533;:P&#65533;&#65533;&#65533;&#65533;l\B&#65533;Xd5&#65533;!&#65533;&#65533;LIK&#65533;B&#65533;&#65533;&#65533;&#65533;PA&#65533;&#65533;&#65533;S7&#65533;&#65533;&#65533;&#65533;&#65533;&#65533;&#65533;&#65533;E6{&#65533;&#65533;&#65533;&#65533;E&#65533;&#65533;)&#65533;`&#65533;:&#65533;&#65533;u8&#65533;&#65533;p&#65533;&#65533;&#65533;RF&#65533;WY-m&#65533;&#65533;&#856;FG&#65533;&#65533;&#65533;_.&#65533;&#1356;f4&#65533;&#65533;&#65533;FK&#65533;Z&#65533;u6&#65533;M2P&#65533;&#1322;&#65533;BFD&#65533;&#65533;&#65533;eSKS&#65533;&#65533;1&#425;&#65533;s&#65533;ZF&#1266;&#65533;*I&#65533;&#65533;h,&#65533;&#65533;nv&#65533;j&#65533;+MK&#65533;1&#65533;F5&#65533;Y9&#65533;r&#65533;&#65533;#&#65533;&#65533;&#65533;u&#65533;&#65533;7&#65533;&#65533;&#302;AcW&#65533;&#65533;&#40615;&#65533;&#65533;n]r&#6422;2&#65533;&#65533;MB{&#65533;&#65533;&#65533;&#65533;&#65533;j&#65533;`	{&#65533;&F/lU&#65533;b|0&#65533;&#65533;&(&#65533;	X`&#65533;&#65533;B&#65533;!uE,l&#65533;&#65533;hoS&#65533;n,&#65533;&#65533;
S&#65533;"&#1394;&#42966;&#65533;&#65533;X$&#65533;	[&#65533;&#65533;&#65533;&#236;^c:&#65533;7&#65533;]&#65533;&#65533;#H&#65533;&#65533;
&#65533;VX&#65533;&#65533;s"{
D&#65533;	, &#65533;&#65533;&#65533;&#65533;&#65533;&#65533;&#65533;R&#65533;&#65533;&#65533;&#65533;.&#65533;&#65533;p 0pY&#65533;q&#65533; ]!&#65533;&#65533;0`f&#65533;N0&#65533;&#65533;&#1463;&#65533;n&#65533;w&#65533;W&#65533;&#65533;s.&#65533;@.P&#65533; C&#65533;&#65533;&#65533;Ka&#65533;&#65533;aq&#65533;C&#65533;i&#65533;&#65533;&#550;)&#65533;&#65533;
_&#65533; &#65533;5&#65533;&#65533;-&#65533;Uo&#65533;&#65533;&#65533;z&#65533;&#65533;&5L&#65533;=&#65533;&#65533;&#65533;&#65533;Fmq&#65533;&#65533;&#65533;&#65533;%&#65533;&#65533;&#65533;&#65533;
&#65533;&#65533;o&#65533;vW	CTP&#65533;&#65533;&#65533;>7d&#65533;&#65533;&#65533;&#65533;E0&#65533;3q_&#65533;&#65533;>&#65533;.&#65533;Sit3&#65533;N&#65533;/
o &#65533;&#65533;&#65533;`&#65533;2z&#65533;&#65533;&#65533;3&#65533;=&#65533; &#65533;&#65533;i&#65533;&#65533;{&#65533;&#29822;t&#65533;502&#65533;j&#65533;&#65533;&#65533;&#65533;&#65533;k&#65533;o 3bm&#1552;a&#65533;p nP	Q&#65533;m&#65533;o0&#65533;oh#.&#65533;&#65533;&#65533;&#65533;&#65533;n&#65533;&#65533;k$f&#65533;[&#65533;Db!I%#<&#65533;Ej&#65533;V&#65533;e8`&#65533;c(&#65533;&#65533;&#65533;5&#65533;i&0&#65533;,&#65533;J&#65533;T&#65533;g&#65533;&#65533;`&#65533;&#65533;r&#65533;_&#65533;J&#65533;Y&#65533;^&#65533;&#65533;]X&#199;&#65533;[&#65533;&#65533;&#65533;#&#65533;b&#65533;(gH&#65533;g{'&#65533;*&#65533;&#65533;&#65533;S&#65533;&#65533;JB&#65533;A*)i&#65533;$TA5m2)i&#65533;(&#65533;&#65533;$&#65533;
%&#65533;d&#65533;(2&#65533;&#65533;cP&#65533;I&#65533;2,C&#65533;&#65533;&#65533;i)&#65533;a&#65533;TBd&#65533;D:&#65533;&#65533;R$&#65533;&#680;&#65533;&#65533;E"$v&#65533;5]&#65533;/>&#65533;&#65533;Z(&#65533;&#65533;&#65533;E|"&#65533;N&#65533;C&#65533;&#65533;t&#65533;EmQ&#148;:$p)_&#65533;,&#65533;&#65533;h&#65533;\&#65533;&#65533;O&#65533;D6&#65533;&#65533;M&#65533;[&#1029;,&#65533;&#65533;_ GiGr&#65533;&#65533;O&#65533;&#65533;b&#65533;bp&#65533;Q&#65533;&#65533;]&#65533;&#65533;VXQx&#65533;>&#65533;S2&#65533;< HH&#65533;:p&#65533;C`[&#65533;&#65533;]&#65533;D&#65533;a&#272;&#65533;N&#65533;&#65533;@yN VH&#65533;U&#65533;&#65533;N&#65533;&#65533;l&#65533;JdeV&#65533;'&#65533;&#65533;&#65533;&#65533; &#65533;s&#65533;&#65533;&#65533;&#65533;&#65533;&#65533;&#65533;&#65533;&#65533;&#65533; &#65533;&#65533;H&#65533;Ih&#65533;&#65533;&#65533;&#65533;&#65533; &#65533;:&#65533;h H&#65533;&#65533;&#65533;&#65533;J&#65533;&#65533; &#65533;&#65533;a &#65533;&#65533;&#65533;p &#65533;.&#65533;&#65533; &#65533; &#65533;&#65533;&#65533;&#65533;&#1537;  &#65533;x &#65533;&#65533;&#65533;`&#65533;&#65533;&#65533;;&#65533;&#65533;&#65533;&#65533;&#65533;&#65533;&#65533;&#65533;&#65533;&#65533; &#65533;&#65533;&#65533;&#65533; &#65533;&#65533;&#65533;	{&#65533;&#65533;&#65533;r&#65533;&#65533;a&#65533;&#1545;&#1683;=&#65533;&#65533;&#65533;&#65533;x&#65533;&#65533;&#65533;&#65533;i&#65533;t=&#65533;h&#65533;&#65533;T&#65533;&#65533;&#65533;&#65533;1&#65533;{&#65533;x&#65533;&#65533;@&#65533;C&#65533;&#65533;&#65533;!&#65533;&#65533; M&#65533;P&#65533;r&#65533;&#65533;&#65533;&#65533;&#65533;&#65533;&#65533;8&#65533;&#65533; 1&#65533;&#65533;&#65533;h&#65533;J &#65533;&#780;&#65533;&#65533;1&#65533;H&#65533;y0&#65533;#+&#65533; &#1329;#&#65533;M<&#65533;&#65533;1&#65533;p&#65533;&#65533;1&#65533;[&#65533;&#65533;$&#65533;&#1737;20_&#65533;&#65533;\&#65533;&#65533;*q&#65533;2&#65533;&#65533;j&#65533;J&#65533;59&#65533;c&#65533;i&#65533;&#65533;C&#65533;h(&#65533;d&#65533;&#65533;&#1139;?&#65533;&#65533;i&#65533;&#65533;@r&#65533;jP4&#65533;&#65533;Z&#65533;&#65533;]&#65533;]&#1029; &#65533; &#65533;MP]&#65533;&#65533;\&#65533;&#65533;L&#65533;&#65533;[&#65533;Y&#65533;P&#65533;&#65533;Y&#65533;&#65533;&#65533;P\&#65533;&#65533;b&#65533;3&#65533;&#65533;&#662;u&#292;j&#1157;[&#65533;&#65533;Z&#65533;&#65533;&#65533;&#49480;&#65533;49&#65533;&#65533;i&#65533;&#65533;A&#65533;a`&#65533;p&#65533;4&#65533;&#65533;&#65533;]x&&#65533;!&#65533;h&#65533;e&#65533;&#65533;&#65533;i&#65533;&#65533;R&#65533;8_&#65533;c&#65533;&#65533;&#65533;,&#65533;_&#65533;*j&#164;j&#261;g&#65533;&#65533;&#65533;&#65533;")&#65533;&#65533;R&#65533;Q&#65533;"%SjR ]&#65533;l&#65533;5iQ&#65533;UZ%&#65533;&#65533;&#65533;8MG&#65533;&#65533;(7&#65533;&#65533;5&#65533;6X&#65533;&#65533;H&#65533;Q&#65533;R&#65533;&#65533;[&#65533;&#65533;Z&#65533;Y&#65533;&#65533;,&#65533;&#65533;)T&#65533;TH&#65533;TI&#837;9&#65533;&#65533;9y&#65533;N&#65533;R*-TYh&#65533;TL&#65533;&#65533;FP&#65533;A&#65533;&#65533;=&#1027;<&#1539;&#65533;c&#65533;>88@P&#65533;G&#65533;&#65533;F,&#1222;&#709;d&#65533;-&#65533;&#65533;\h&#65533;Q@&#65533;V`&#65533;V&#65533;]&#65533;(5&#1416;&#65533;$_&#65533;W&#65533;&#65533;/&#65533;&#65533; &#65533;&#764;&#961;&#449;&#65533;k&#65533; &#65533;qK(&#65533;P&#65533;&#65533;&#65533;<&#65533;&#65533;p&#65533;&#65533;: &#65533;2&#65533;,&#65533;C&#65533;&#65533;`&#65533;&#65533;&#65533; &#65533;<W&#65533;A&#65533;&#65533;,&#65533;y
&#65533;&#65533;K	&#537;&#65533;&#65533;&#65533;&#65533;t&#65533;&#65533;&#65533;&#65533;&#65533;&#65533;&#65533;{M&#65533;&#930;&#65533;&#65533;&#65533;&#65533;&#65533;&#65533; P&#65533;y &#489; &#65533;&#65533; (.0&#65533;6H/&#1377;&#65533;&#65533;&#65533;&#65533;5&#65533;=Z&#65533;&#65533;&#65533; J&#65533;&#65533;h&#65533;K&#65533;&#65533;h&#65533;&#65533;Y&#65533;4&#65533;0&#65533;>&#65533;&#65533;&#65533;#-&#65533;&#65533;*&#1034;&#65533;&#65533;&#65533;)&#65533;&#65533;&#65533;+&#65533;&#65533;,1&#65533;&#65533;&#65533;>&#65533;&#65533;&#65533;&#65533;&#65533;
&#65533;&#65533;&#65533; &#65533;&#65533;&#65533;&#65533;&#65533;&#65533;&#65533;&#65533;:&#65533;&#65533;A&#65533;"[ &#65533; &#65533;lY&#65533;L&#65533;&#65533;N&#65533;&#65533;&#65533;&#1029;Z`YF&#65533;X&#65533;N:&#65533;^&#65533;\&#65533;P[&#65533;$U&#65533;&#65533;Z&#65533;
&#65533;\Z&#65533;&#65533;0AQ&#65533;&#65533;2lC`&#65533;&#65533;5&#65533;k4O&#65533;W&#65533;HW(]&#65533;-&#65533;W@&#65533;]&#65533;&#65533;&#1793;|]&#1573;X&#65533;]Y&#65533;&#65533;Y&#65533;]X&#65533;&#65533;H\&#65533;'=&#65533;&#65533;bG?!s!cP&#65533; &#65533;&#65533;XX&#65533;R &#65533;S`&#65533;&#65533;}&#65533;&#65533;k\&#65533;94;&#65533;&#65533;h&#65533;&#65533;TJ&#65533;p&#65533;83-H&#65533;H'&#65533;&#65533;&#65533;&#65533;"&#65533;&#65533;F&#65533;&#65533;&#65533;&#65533;Fj&#65533;&#65533;\`T]&#65533;PY&#65533;&#65533;Xx&#65533;&#1309;}\&#65533;P]&#65533;]N'&#65533;&#65533;e8&#65533;K)`&#65533;&#65533;&#65533;&#65533;6)N5s|834Ok
&#65533;_p&#65533;}&#65533;&#65533;a0&#65533;V*&#65533;4CGD`&#65533;&#65533;2d&#65533;i&#65533;DP&#65533;n&#65533;&#65533;&#65533;&#65533;]&#1749;&#65533;X&#65533;`Z&#65533;&#65533;&#65533;&#65533;aZ&#65533;&#65533;&#65533;&#65533; &#65533;&#65533;.&#65533;&#65533;]&#65533;&#65533;&#65533;&#65533;&#1957;&#65533;M&#65533;[&#65533;&#65533;'&#65533;PX8P&#65533;&#65533;M&#65533;IUG&#65533;&#65533;Hh&#65533;A&#1539;E&#65533;*&#65533;&#65533;5&#65533;&#65533;p&#804;K&#65533;Dj&#65533;Fj&#65533;]}UpY&#65533;&#65533;W&#65533;&#65533;4L\L&#65533;&#65533;&#65533;P&#65533;&#65533;P]&#65533;B&#65533;!p&#65533;&#65533;&#65533;0&#65533;0&#65533;&#65533;&#65533;.&#65533;<&#65533;)&#65533;Bh&#65533;&#65533;4L&&#65533;&#65533;&#65533;p&#65533; &#65533;&#65533;3&#65533;&#65533;&#65533;&#65533;F&#65533;&#65533;:	&#65533;&#65533;&#65533;	e&#65533;&#65533;&#65533;&#65533;&#65533;&#594;&#65533;h+(&#65533;&#65533;h &#283;<&#65533;,&#65533;&#65533;e&#65533;&#65533;&#65533;&#441;K@&#65533;~]e`&#65533;&#65533;&#65533; .8=&#65533;&#1630;6&#65533;L&#65533;)&#1736;&#65533;&#1184;
&#65533;&#65533;&#65533;=&#65533;L&#65533;&#65533;&#65533;&#65533;&#65533;p&#65533;t&#65533;f&#65533;&#65533;&#65533;&#65533;&#65533;>&#65533;&#65533;1&#65533;&#65533;&#65533;#k1&#65533;&#65533;>&#65533;&#1026;*&#65533;-,&#65533;&#65533;&#65533;&#65533;&#65533;+&#65533;,h.&#65533;.@h&#65533;0&#65533;&#65533;+&#65533;(&#65533;@&#65533;&#536;&#65533;Mvng&#65533;&#65533;&#65533;&#65533;&#65533;p&#65533;&#800;&#65533;&#1582;&#65533;&#65533;>&#65533;vg&#700;&#65533;&#65533;&#65533;&#65533;&#65533;&#573;qL&#65533;V&#580;&#65533;&#65533;&#65533;h&#868;
&#65533;x&#65533;W&#65533;]]&#65533;\H&#65533;TxZ&#65533;$[&#65533;&#65533;W0]&#65533;&#65533;_O5&#65533;Q S(&#65533;P&#65533;&#65533;v^T@&#65533;S8TH&#65533;&#65533;UUh&#65533;VP&#65533;Up&#65533;&#65533;&#65533;eT:VpU8&#65533;&#65533;-&#65533;~&#65533;F&#65533;U k&#65533;&#65533;&#65533;v&#65533;UQ&#65533;&#65533;kC&#65533;k]&#65533;&#1150;&#65533;&#65533;&#65533;\&#65533;&#65533;&#65533;&#65533;&#65533;|&#65533;Bf&#65533;&#65533;&#65533;V@&#65533;Nx&#65533;F&#65533;&#65533;K&#65533;&#65533;N(WPTF&#65533;&#65533;9&#65533;&#65533;A&#65533;7][l]+QZ&#65533;&#65533;d_&#65533;>&#65533;%&#65533;&#65533;F-TFE&#1449;&#65533;R&#65533;=&#65533;0&#65533;&#65533;&#65533;~&#65533;&#65533;&#65533;&#65533;M&#65533;&#65533;u&#65533;&#65533;&#65533;&#65533;Sk&#65533;u&#65533;&#65533;L&#65533;&#65533;n&#65533;+%,&#65533;$&#1398;Q2&#65533;UJ&#65533;8&#65533;&#65533;\@Sl"R&#65533;Rd&#65533;&#65533;&#44433;\X&#65533;&#65533;&#166;&#65533;&#65533;&#65533;{&#65533;&#65533;nDK5S)&#65533;n&#65533;6&#65533;&#65533;m
&#65533;i&#65533;M&#65533;Z@&#65533;&#65533;&#65533;&#65533;&#1701;&#65533;4&#65533;]&#65533;u&#65533;&#65533;&#65533;FMDQ#&#65533;oW&#65533;&#65533;&#1925;^&#65533;UH&#65533;?&#65533;Q&#65533;bPMxH&#65533;U&#1029;)%H&#65533;&#65533;]&#65533;&#65533;7&#65533;X(pZx&#65533;&#65533;&#65533;W&#65533;\Xp&#65533;q&#65533;&&#65533;T&#65533;T&#65533;F&#65533;&#65533;)&#65533;&#65533;&#65533;4&#65533;2;&#65533;&#1280;&#65533;&#65533; &#65533;<&#65533;;&#65533;Px&#65533;&#65533;i&#65533;J&#65533;d&#65533;q&#65533;@W_v&#65533;
&#65533; &#65533;<&#65533;&#65533;&#65533; 
&#65533;&#23188;&#65533;eQ&#65533;&#65533;&#65533;&#65533;&#65533;	X &#65533;&#65533;&#65533;"(&#65533;y&#65533;&#65533;&#65533;uU-]&#65533;&#65533;[;&#65533;&#65533;&#65533;(&#65533;&#65533;X&#65533;&#65533;&#65533;8&#65533;3&#65533;&#65533;;&#65533;&#2035;f&#65533;\&#65533;&#65533;x[&#65533;&#65533;&#1672;&#65533;&#1739;&#65533;qNJ&#65533;&#65533;&#65533;@&#65533;&
lN
JWtK&#65533;&#65533;@&#65533;&#65533;U&#65533;!&#65533;5u&#65533;&#65533;&#65533;&#65533;Z&#65533;&#65533;&#65533;?&#65533;&#65533;&#65533;&#65533;3&#65533;&#65533;u&#65533;(>&#65533;&#65533;t]&#65533;u&#65533;`&#65533;	8x&#1899;.&#65533;&>&#65533;&#65533;&#65533;&#65533;i=&#65533;j&#1323;gw&#65533;&#65533;&#65533;&#65533;&#65533;&#65533;
v^&#65533;&#65533;&#65533;p&#65533;&#65533;&#65533;=&#65533;@&#65533;&#65533;&#65533;&#65533;&#65533;&#65533;X&#65533;j`&#65533;&#65533;Y&#65533;&#65533;&#65533;&#65533;6S&#65533;jRN&#65533;&#65533;O&#65533;&#65533;x&#65533;wO &#65533;y&#65533;&#65533;O&#65533;&#65533;}'R&#65533;pRpkP&#65533;&#65533;M&#65533;O|&#65533;&#65533;z_&#65533;z&#65533;N&#65533;&#65533;&#65533;*v&#65533;&#65533;&#65533;&#65533;&#65533;U&#65533;x&#65533;_&#65533;&#65533;>&#65533;D&#65533;]:F&#1295;g&#65533;&#65533;&#65533;&#485;&#65533;&#65533;]G3&#65533;\&#65533;&#65533;WXR&#65533;&#65533;Bx9EX&#65533;I&#65533;Up]&#65533;rCd{F0i&#65533;&#65533;&#65533;&#65533;&#65533;&#65533;(I&#65533;lZ&#1438;?&#65533;&#65533;&#65533;F&#65533;_z&#65533;_zLz&#65533;j&#65533;a&#65533;P-&#65533;?>&#43570;]-&#65533;&#65533;&#65533;E&#65533;&#65533;&#65533;`&#65533;&#65533;&#65533;U`pa&#65533;&#555;&#65533;H&#65533;&#65533;joga&#65533;&#65533;Z %n&#65533;&#65533;j$&#65533;+t&#65533;&#65533;gl_&#65533;&#65533;$V`,&#65533;$h&#65533;&#65533;}'&#65533;&#65533;0&#65533;&#65533;&#65533;&#65533;p&#65533;&#65533;&#65533;&#65533;&#65533;m&#65533;^&#65533;&#65533;&#65533;5D_&#65533;5T&#573;|&#831;&#65533;&#65533;&#65533;&#65533;&#65533;&#65533;&#65533;&#5215;c&#65533;~&#65533;&#65533;&#65533;_;&#65533;&#65533;&#65533;&#65533;&#65533;&#65533;&#65533;&#65533;(&#65533;&#65533;&#65533;&#65533;&#65533;k&#65533;7&#65533;V8?S@&#65533;&#65533;&#65533;LxI&#65533;T&#65533;&#1046;&#65533;kWXSxpQ&#65533;&#65533;PQ&#65533;j&#65533;O0xP&#65533;N&#65533;&#65533;N&#65533;M&#65533;L&#516;&#65533;&#65533;&#65533;&#65533;}&#65533;O&#65533;&#65533;&#65533;&#65533;&#65533;&#1412;JH&#65533;8h&#65533;&#65533;&#65533;&#65533;	&#65533;&#65533; &#65533;&#65533;dnI&#65533;&#65533; &#65533;[p&#65533;P&#65533;&#65533;E&#65533;%Bt&#1040;!&#65533;(&#65533;&#65533;A&#65533;B&#65533;a&#65533;`B:d&#1072;&#65533;&#132;	,@``&#65533;&#65533;,&#65533;&#65533;@&#65533;&#65533;N&#65533;x&#65533;&#65533;&#65533; $"4h&#65533;`&#65533;&#65533;&#65533;!H&#65533; t&#65533; &#65533;,I&#65533;H&%T&#65533;@&#65533;&#1306;hh&#65533;s&#65533;N&#65533;7f&#2040;i&#65533;&&#857;2c&#136;!Sf.&#1913;h&#1048;1s7&#65533;&#65533;2g&#1064;a#&#65533;MZ&#65533;g&#874;M&#65533;&#65533;&#65533;&#65533;&#65533;j&#65533;8F&#65533;x&#65533;`&#399;&#65533;Yk&#27609;1e&#65533;&#65533;&#1147;&#65533;&#65533;0&#65533;&#332;I&#65533;&#65533;&#65533;&#65533;&#1449;&#65533;	c&#65533;4&#65533;&#65533;a&#65533;&#65533;&#65533;&#1517;&#65533;&#65533;~&#65533;&#65533;&#65533;&#65533;Vx3&#65533;g6|&#65533;M&#65533;&#65533;n&#65533;W6g&#65533;&#65533;7m&#65533;&#65533;&#65533;&#65533;&#65533;97&#1467;&#201;3G&#65533;:t&#65533;&#801;Sg&#65533;;x&#65533;&#1497;&#65533;&#65533;&#65533;&#924;&#65533;&#65533;&#65533;^g&#65533;=ms&#65533;p&#65533;:&#65533;&#65533;Z&#65533;&#65533;&#65533;,&#65533;&#65533;&#65533;J)&#65533;&#65533;&#65533;J+&#65533;&#65533;&#65533;
)&#65533;&#65533;B&#65533;(&#65533;|&#65533; )&#65533;x&#1161;&#65533;&#65533;&#1545;'#v&#65533;	&&#65533;&#65533;&#65533;&#65533;'&#65533;XRI%&#65533;\&#65533;I'&#65533;&#65533;X&#65533;&#65533;&#65533;P&#65533;$/Z"&#65533;&#65533;$~&#65533;&#584;A
&#65533;h&#65533;*&#65533;&#65533;bJ**&#1610;&#65533;&#65533;&#65533;"&#65533;&#65533;&#65533;&#65533;&#65533;&#65533;&#65533;&#65533;2K-&#65533;&#65533;&#65533;&#65533;*&#65533;&#65533;&#65533;J*&#65533;L&#65533;b&#65533;#&#65533;&#65533;R&#65533;-&#65533;&#65533;/&#65533;&#65533;2&#65533;&#65533;&#65533; &#65533;&#732;s&#65533;&#65533;0&#65533;3h1&#65533;Z&#65533;&#65533;&#65533;&#65533;&#65533;&#30671;B&#65533;&#65533;&#65533;&#65533;	&#65533;,_&#65533;&#65533;%,&#65533;p&#65533;
,&#65533;&#65533;K&#65533;&#65533;&#65533;Z*&#65533;R&#65533;2&#65533;&#65533;S6&#38932;&#65533;&#65533;r&#65533;&#65533;&#65533;&#65533;&#65533;&#65533;*&#65533;&#65533;&#138;&#65533;&#65533;&#65533;b&#65533;&#65533;&#65533;&#65533;&#65533;&#65533;x&#65533;&#65533;&#739;&#65533; &#65533;K.&#65533;&#1545;K/&#65533;&#50315;/&#65533;P[&#65533;&#65533;&#65533;&#65533;.&#65533;VL&#65533;}&#65533;&#65533;K&#65533;&#65533;&#1698;&#65533;/&#65533;Kn&#65533;&#65533;&#65533;&#65533;&#65533;&#65533;&#65533;&#65533;-&#65533;&#65533;&#65533;&#65533;&#65533;&#65533;&#65533;&#65533;
&#65533;&#65533;&#65533;o&#65533;&#65533;&#65533;o&#65533;&#65533;J&#65533;J)&#65533;&#65533;a&#65533;&#65533;&#65533;"&#65533;*&#65533;	&=nb&#65533;%&#65533;lrI$&#65533;8BI&&#65533;Hl1&#65533;&#65533;P&#1160;"+&#65533;H#&#65533;$&#65533;&#65533;#,/&#65533;#&#65533; R&#65533;&#65533;6R&#65533; &#65533;B&#65533;!&#65533;8&#65533;#&#65533;$&#65533;H#&#65533; rH&#900;&#65533;&#65533;!k4!&#65533;T ST@&#65533;TRi=p B%&#65533;&#65533;	&&#65533;&#65533;&#65533;!&#65533;&#65533;AV&#65533;&#65533;&#65533;4&#65533;&#65533;L`A &#65533;@&#65533;
)&#65533;&#65533;&#65533;&#65533;|{&#65533;A&#65533;Q%&#65533; K&#65533;(d&#65533;&#65533;&#65533;&#65533;A0&#65533;8&#65533;&#65533;@
@&#65533;&#65533;J@&#65533;0AI&#65533;U&#65533;p`&#65533;&#65533;G^&#65533;H&#65533;&#65533;.D&#65533;Fr&#65533;|~&#65533;&#65533;q&#65533;&#65533;ylu&#853;W&#65533;&#65533;w<_&#65533;&#65533;&#65533;i&#65533;&#65533;&#65533;&#65533;s&#65533;=rh&#65533;&#65533;&#65533;~&#65533;&#65533;}&#65533;&#65533;&#65533;]f&#1327;&#65533;Fpi&#65533;&#65533;&#65533;j&#65533;_&#65533;o&#65533;Q&#65533;&#65533;il&#65533;^&#65533;U&#65533;&#65533;)&#65533;&#65533;&#65533;&#65533;&#65533;&#65533;a-Q 3&#50247;<p^&#65533;&#903;&#65533;&#65533;@&#65533;9&#65533;K&#65533;&#65533;&#65533;&#65533;&#65533;<&#65533;&#65533;AO&#65533;cB&#65533;G,w&#65533;&#65533;y"&#65533;&#65533;8d<l&#65533;&#65533;&#65533;&#65533;@&#65533;&#65533;aB&#65533;8+R&#65533;
Q&#65533;"&#65533;(&#65533;)NA&#65533;P0&#65533;&#65533;G&#65533;O&#65533;&#65533;(&#65533;&#65533; &#65533;2&#65533;&#65533;M&#65533;&#65533;Z&#65533;D&,A&#65533;J&#65533;&#65533;&#65533;&#65533;D%&a&#65533;3&#65533;Q:&#65533;D%b&#265;&#65533;D&#65533;&#65533;"&#65533;&#65533;&#65533;	P&#65533;1&#65533;&#65533;E)&#65533;&#65533;G?"iA&#65533;"&#65533;H&#65533;!&#65533;&#65533;I&#65533;&0&#65533;&#65533;&#65533;5&#65533;y&#65533;C A	S&#65533;b&#65533;&#65533;&#65533;&#44327;a&#65533;&#65533; &#1332;&#65533;A&#65533;a c&#65533;0&#65533;'&#65533;\&#65533;&#65533;W&#65533;-&#65533;E&#65533;Z^&#65533;&#65533;&#65533;&#1303;&#65533;T&#65533;Y&#65533;&#65533;K&#65533;&#65533;&#65533;+Z&#65533;X`RU&#65533;dX&#65533;`&#65533;&#65533;U&#65533;&#65533; NM&#65533;L&#65533;xR+Va&#65533;o&#65533;3&#65533;&#65533;&#65533;2eaN/=&#65533;W&#65533;&#65533;/&#65533;&#65533;Ks&#65533;&#402;'&#65533;&#65533;&#65533;-_&#65533;3&#65533;&#65533;&#65533;.tY&#65533;e&#65533;R&#65533;&#65533;&#65533;+m	&#65533;i.)&#65533;sr&#65533;3&#65533;i&#65533;U&#65533;&#65533;0*le&#65533;D&#65533;"&#65533;@&#8366;$
Q&#65533;@&#65533;&#65533;&#65533;D&#65533;r&#65533;J&#65533;K[&#65533;R&#65533;&#65533;&#65533;A|&#65533;7&#65533;EM&#65533;&#65533;&#65533;`&#65533;%.&#65533;Kxq&#65533;&#65533;&#65533;&#65533;&#65533;V&#392;F@"Dm&#65533;#"1&#65533;H<"&#65533;G&#65533;"&#65533;v&#65533;&#65533;&#65533;&#65533;&#65533;&#65533;V{&#65533;UAB;&#65533;&#65533; &#65533;&#65533;&#65533;
&#171;&#65533;Xk!&#65533;&#65533;&#1374;&#65533;&#65533;g&#65533;X&#65533;&#65533;&#65533;&#65533;$&#65533;`j`]&#65533;`2&#65533;P&#65533;|&#65533;	P&#65533;&#65533;&#65533;( 8&#65533;&#65533; LP&#65533;<P&#65533;H&#65533;&#65533;&#65533;Fp&#65533;&#65533;o|&#65533;V&#65533;&#65533;&#65533;&#65533;)XH&#65533;8@&#65533;8&#65533;"x0&#65533;&#65533;&#65533;M
D&#65533;&#65533;$&#65533;)&#65533;&#65533;&#1260;&#65533;4&#65533;hE&#65533;{&#65533;$&#65533;&#65533;&#65533;` d&#65533;&#65533;&#65533;Tf-}&#65533;&#65533;r&#65533;&#65533;&#65533;.&#65533;	/&#65533;&#65533;&#65533;&#65533;&#65533;&#65533;C&#65533;cs&#65533;&#65533;&#65533;A&#65533;fI&#65533;w&#65533; &#65533;)2"&#65533;&#65533;sFx&#65533;8&#65533;0=tx&#65533;Z&#65533;&#65533;dg{&#2025;o}&#65533;W&#65533;tg9&#65533;yC&#65533;+&#65533;&#65533;=&#65533;&#624;`X`&#65533;1<&#65533;z&#65533;K &#711;>&#65533;O}&#65533;&#65533;&#65533;&#65533;&#65533;9&#65533;}&#65533;&#65533;&#65533;&#65533;&#65533;}bP)ru&#65533;O&#65533;&#65533;H&#65533;&#65533;A&#65533;;j&#65533;Cp&#65533;&#65533;&#65533;&#65533;'K&#65533;q|&#65533;Ouj&#65533;+&#65533;&#65533;6&#65533;b;&#65533;e-c&#65533;&#65533;&#65533;&#65533;&#65533;&#65533;&#65533;&#65533;&#65533;b&D&#65533;&#65533;]B&#65533;&#65533;`&#65533;!&#65533;&#65533;?&#65533;&#65533;&#65533;&#65533;/&#65533;u&#65533;j&#65533;R&#65533;*V.&#65533;!&#65533;Ec&#65533;X1&#65533;&#1383;v&#65533;"&#1170;&#65533;&#65533;+&#65533;&#65533;J&#65533;bS&#65533;&#65533;&#65533;+d&#65533;L&#65533;&#65533;S&#65533;&#65533;T,&#65533;/&#65533;ZW&#65533;&#65533;&#65533;&#65533;S&#65533;jULtI&#65533;&#65533;&#65533;o&#65533;&#65533;X5&#65533;N&#65533;&#65533;&#65533;V&#65533;/_&#65533;&#65533;&#65533;&#65533;&#65533;M&#65533;H&#65533;&#65533;&#1192;&#65533;&#1189;?e&#65533;gC&#65533;&#1328;&#65533;W&#65533;&#65533;&#65533;P&#65533;&#65533;V&#65533;&#65533;&#65533;(re/	&#65533;0&#65533;&#65533;&#65533;#&#65533;&#65533;!!&#65533;&#65533;&#65533;&#65533;&#65533;{&#65533;	&#65533;&#65533;&#65533;C&#65533;&#65533;&#65533;#Y&#65533;n6&#65533;&#65533;&#65533;&#65533;D#oT#+&#65533;&#65533;F&#65533; j#1	9&#65533;&#65533;Ou$&A&#65533;&#65533;:D!&#65533;&#65533;FT&#65533;`&#65533;;&#65533;&#65533;C(&#65533;&#65533;Ue+[&#730;&#1458;&#65533;la%9!&#65533;J&#65533;B&#65533;<*?k &#65533;&#65533;*V&#65533;"&#65533;&#65533;@&#65533;&#65533;&#65533;&#65533;`&#65533;U&#65533;0P&#65533;&#65533;M&#65533;&#65533; &#65533;7&#65533;&#65533;.p
D &#65533;&#65533;] P&#65533;C&#65533;&#65533;\`vz&#65533;&#65533; 7&#65533;&#65533;{&#65533;*&#65533;&#65533;&#65533;&#65533;&#65533;Do&#65533;&#65533;&&#65533; H&#65533;)&#65533;&#65533;&#65533;st&#65533;N&#65533;!`f&#65533;&#1210;&#65533;T`&#65533;@`W&#1705;x&#65533;&#65533;&#65533;&#65533;>@&#65533;!&#65533;&#767;&#65533;o&#65533;&#65533;;&#65533;@&#65533;=7t~0&#65533;&#65533;a&#65533;z&#65533;&#65533;|&#65533;9_&#65533;&#65533;&#65533;7tO&#65533;&#65533;O&#65533;[&#65533;&#65533;&#65533;&#65533;v&#65533;&#65533;E&#65533;O&#65533;&#65533;&#65533;)aQ&#65533;:&#65533;P&#65533;&#65533;&#65533;&#65533;@&#65533;&#65533;&#65533;P&#65533;&#65533;0&#65533;&#65533;&#65533;b&#65533;&#65533;&#65533;&#65533;&#65533;&#65533;&#65533;q8&#65533;h&#65533;&#971;&#65533;&#65533;&#65533;&#65533;)&#65533;&#65533;q0`&#65533;U_&#65533;&:&#65533;A_&#65533;c@2<&#65533;&#65533;&#65533;E&#65533;&#65533;'&#65533;&#65533;&p&#65533;'I'`L&#65533;&#65533;H-R&#65533;0 &&#65533;&#1735;0Q(P&#65533;&#65533;&#65533;&#65533;&#65533;y&#1146;aYQPa&#65533;a&#65533;	&#65533;`&#65533;&#65533;	&#65533;HO&#65533;&#65533;
&#65533;`&#65533; &#65533;H&#65533;&#65533;&#65533;&#65533;P&#65533;%&#65533;QMmB&#65533;|\!B&#65533;A (&#65533;%&#65533;-&#65533;0$&#65533;&#65533;&#65533;&#179;&#65533;/<K(T/&#65533;B)&#65533;I&#65533;&#65533;/&#65533;S;&#65533;&#1175;&#65533;&#65533;~&#65533;H&#65533;7&#65533;"&#65533;&#65533;&#65533;*lS*,&#65533;7&#65533;&#65533;)$	&#65533;&#65533;a iIE&#65533;K*&#65533;!&#65533;&#65533;&#65533;&#1109; &#581;&#65533;L'&#65533;x&#65533;L&#65533;&#65533;qY&#65533;n&#65533;"NH"}&#65533;&#65533;Q&#65533;	&#65533;&#65533;(h&#65533;b(&#65533;&#65533;X&#65533;%2 &#65533;i&#65533;&#65533;&#65533;F&#65533;(f&#65533;%&#65533;&#65533; Q&#65533;B(l&#65533;)&#65533;#&#65533;H*&#65533;&#65533;-Z&#65533;$PB&#65533;&#65533;&#65533;&#65533;$4Uz&#65533;.&#65533;&#65533;A&#65533;S&#65533;Q&#65533;PEU3>&#65533;&#65533; MTI&#65533;SE&#65533;&#65533;,&#65533;&#65533;&#65533;\&#65533;&#65533;<&#65533;&#65533;&#65533;&#65533;&#65533;&#65533;&#65533;d&#65533;ZB&#65533;&#65533;&#864;c&#65533;`"H[}&#65533;&#65533;&#65533;#!&#65533;&#976;\[&#65533;&#65533;&#65533;%&#65533;&#65533;&#972;&#65533;!D&#65533;;&#65533; &#65533;&#65533;<B&#65533;&#65533;D&#65533;&#65533; D&#65533;&#65533;&#65533;DiE&#65533;&#65533;h&#65533;|&#65533;` Ld	&#65533;@
&#65533; 4&#65533;
,&#65533;Bp&#65533;&#65533; T &#65533;\ g&#65533;Ap&#65533;&#65533;i&#65533;&#65533;$&#1805;E&#65533;&#65533;&#65533;&#65533;&#65533;&#65533;&#65533;&#1536;&#65533;&#65533;&#65533;	&#65533;&#65533;,^8&#65533;&#65533;@@o!&#65533; 0 pE&#65533;P&#65533;f%x&#65533;FV
&#65533;@x&#65533;
&#65533; &#65533;&#65533;z0_Y&#65533;&#65533;Y&#65533;&#65533;&#65533;W&#65533;&#65533;&#65533;t_q&#65533;`&#65533;&#65533;&#65533;hsP&#65533;s&#65533;c&#65533;&#65533;&#65533;&#65533;Xx&#65533;G\v&#65533;&#65533;l&#65533;`&#65533;u&#65533;&#51082;&#65533;G}4fz&#65533;&#65533;&#65533;&#65533;e|&#65533;	E&#65533;&#65533;i&#65533;|&#65533;A&#65533;&#65533;t&#65533;&#65533;i	&#65533;bz&#65533;&#65533;&#65533;j&#65533;fc&#65533;&#65533;c&#65533;e&#65533;_z&#65533;y&#65533;&#65533;&#65533;p&#65533;&#65533;\&#783;&#65533;^:&#65533;h &#65533;sL&#65533;|]s&#65533;u,&#65533;vO|&#65533;&#65533;[(TH(&#65533;&#570;&#65533;&#65533;&#65533;a&#65533;&#65533;&#65533;&#65533;(h&#65533;H&#65533;&#65533;&#65533;&#1617;}1`O&#65533;&#1287;&#1032;N&#65533;&#65533;&#65533;&#65533;&#65533;&#65533;L1~QNa&#1609;&#65533;L	&#65533;N%&#65533;~&#65533;Q%\&#65533;4&#65533;N%#%&#65533;&#65533;{f&#65533;$TU&#65533;&#65533;@B$&#65533;B+&#65533;&#180;&#65533;&#65533;&#65533;&#1545;&#65533; C&#65533;&#65533;B&#65533;&#65533;&#65533;/&#65533;&#65533;&#65533;	&#65533;>/&#65533;	&#65533;&#65533;&#65533;&#65533;&#65533;*&#65533;(&#65533;&#65533;h"&#65533;&#65533;&#65533;wn&#65533;&#65533;&:&#65533;#&#65533;m&#1111;%&#65533;&#65533;jb!i&#65533;&#65533;&#65533;(&#65533;y&#65533;&#65533;&#65533;&#65533;&#65533;&#65533;F&#65533;&#65533;&#65533;&#65533;g&#65533;I&#30381;[&#564;&#65533;&#65533;&#65533;&#65533;&#65533;e&#65533;&#65533;&#65533;&#65533;a)$&#780;&#65533;q&#65533;&#1024;i&#65533;J%@&#65533;$&#65533;&#65533;v&#65533;M&#172;B)t&#65533;&#65533;&#65533;v&#425;#&#65533;&#65533;&#65533;&#65533;Q&#245;&#65533;&#65533; &#65533;S&#65533;4&#65533;$D&#65533;&#65533;5\$&#65533;&#65533;Q9&#65533;*&#65533;>&#65533;$&#65533;&#65533;%&#65533;"&#65533;&#65533;4&#65533;&#65533;Qu\&#65533;-&#65533;&#65533;&#65533;^*&#1172;&#65533;&#65533;&#65533;UU&#65533;"x*&#437;#&#601;&#65533;&#65533;&#65533;#!&#65533;UY	$W&#65533;&#1387;&#65533;L!&#65533;cV&#65533;L&#65533;&#65533;&#65533;&#1100;W-( &#65533;&#65533;&#65533;&#65533;&#65533; &#65533;&#65533;A&#65533; 
&#270;&#65533;x&#65533;&#65533;|t &#65533;T@&#65533;v&#65533;
&#65533;&#65533;F&#65533; &#65533;d&#65533;&#65533;&#65533;&#65533;&#65533;  B&#65533;&#65533;&#65533;&#65533;h@&#65533;b@0&#65533;l L&#65533;&#65533;&#65533;D&#65533;%&#65533;x&#889;&#65533;&#65533;8@ L@&#256;&#65533;&#65533;&#65533;-&#65533;^yN&#65533;zNQ&#65533;&#65533;&#65533;  &#65533;(&#65533;&#65533;^&#65533;&#1928;&#65533;&#65533;&#65533;d&#65533;8A&#65533;&#65533;A&#65533;&#65533;^&#65533;]&#65533;-&#65533;&#65533;&#65533;&#65533;
&#65533;&#65533;&#65533;&#1863;w&#65533;ux,~&#65533;&#65533;X&#65533;&#65533;lx&#65533;`O&#65533;&#65533;G&#65533;&#65533;e2y&#65533;&#65533;&#65533;lm&#65533;&&#65533;&#65533;&#558;&#65533;&#65533;&#65533;fyHfz&#65533;&#65533;&#65533;P&#65533;z&#65533;&#65533;A&#65533;&#65533;&-}&#65533;&#65533;]&#65533;A&#65533;&#65533;z&#65533;&#65533;&#65533;&#65533;&#65533;aF|&#65533;&#65533;&#1089;&#65533;J&#65533;u&#65533;&#65533;X&#65533;|&#65533;&#65533;&#65533;gT&#65533;&#65533;&#65533;&#65533;&#65533;&#65533;&#65533;&#65533;O&#65533;&#65533;&#65533;l&#1978;,&#65533;E[&#65533;&#65533;l'y&#65533;pb,bQ-`&#65533;4&#65533;MKY	&#65533;h&#65533;&#65533;&#65533;&#539;&#65533;&#65533;0&#65533;&#65533;&#522;()&#65533;H&#65533;&#1051;)$&#65533;&#65533;$d&#65533;&#65533;)$&#65533;)&#65533;UR&#65533;&#1151;EB$&#65533;T&#65533;zc7F&#65533;9&#65533;32&#65533;&#65533;&#65533;&#65533;P&#65533;&#65533;1&#65533;7&#65533;&#58729;&#65533;"&#65533;&#65533;X&#65533;!0&`R&#65533;j&#65533;&#65533;/xK&#65533;&#65533;&&#65533;/&#65533;I&#65533;&#65533;&#65533;.&#65533;S.&#65533;&#65533;&#65533;&#65533;&#65533;l&#65533;&#65533;L&#65533;&#65533;&#1146;&#65533;&#65533;F&#65533;v&#65533;&#65533;H&#65533;&#65533;T5&#65533;-cT!&#65533;&#65533;&#65533;(&#65533;o&#65533;&#65533;&#65533;&#65533;'&#65533;&#65533;o0&#65533;"&#65533;&#65533;H&#65533;&#65533;Y&#65533;T&#65533;&#65533;)P}&#65533;u.&#65533;&#65533;T&#65533;&#65533;&#65533;.&#65533;)O&#65533;&#65533;I&#65533;&#65533;&#65533;L&#65533;&#1838;3&#65533;.0Jc&#65533;&#65533;"&#65533;&#65533;}) &#65533;(,&#65533;&#65533;'&#65533;&#65533;&#65533;[y&#65533;&#65533;&#65533;TN0&#65533;(&#65533;S-&#65533;&#65533;&#65533;0&#65533;&#65533;&#65533;&#65533;&#65533;&#65533;&#65533;&#65533;&#65533;0&#65533;&#65533;&#65533;P&#65533;&#65533;&#65533;*&#65533;61j&#65533;&#65533;&#65533;.0&#65533;Y&#65533;Aj>&#65533;&#65533;&#421;&#65533;'&#65533;&#65533;.B&#65533;&#65533;U9&#65533;c&#921;q&#65533;&#65533;j&#65533;&#65533;&#65533;A@&#65533;&#65533;&#65533;&#65533;&#65533;&#65533;B&#65533;&#65533;&#65533;Z&#65533;\&#65533;&#65533;L&#65533;&#65533;&#65533;&#65533;A&#65533;&#961;D&#65533;&#65533;&#65533;8 fM&#65533;@&#65533;q1&#65533;H&#65533;D&#65533;&#65533;&#65533;g&#65533;&#65533;g&#65533; d]&#65533;AH&#65533;A8&#65533;&#65533;&#65533;&#65533;&#65533;D&#65533;z@L&#65533;&#65533;H(kM`Ex&#65533;&#65533;jC:@&#65533;@&#65533;&#65533;&#65533;@&#526;s) &#65533;&#65533;&#65533;s&#65533;&#65533;SH&#65533;RB&#65533;&#65533;*&#65533;N&#65533;&#65533;&#65533; &#65533;&#65533;&#65533;@,tA&#65533;&#65533;A&#65533;&#65533;I&#65533;zX&#65533;}&#65533;&#65533;&#65533;_&#65533;
&#65533;{&#65533;&#65533;8[&#65533;-&#65533;&#65533;&#65533;G&#65533;&#65533;fcn&#65533;&#65533;&#65533;&#65533;8&#65533;3;&#65533;&#65533;y&#65533;E8&#65533;Y&#65533;3;&#1223;&#65533;Gf&#65533;&#65533;&#65533;&#65533;&#65533;h&#65533;s&#65533;&#65533;@&#65533;&C7&#65533;&#65533;&#65533;d&#65533; K&#65533;&#65533;,jJ&c&#65533;sB&#65533;&#65533;&#982;&#65533;B&#65533;s{&#65533;&&#65533;&#65533;&#65533;l&#65533;&#65533;_p&#65533;bF&#65533;&#914;X&#1150;}&#65533;&#65533;c0&#65533;$\&#65533;A&#65533;&&#65533;b!&#1873;&#65533;&#65533;QY'`&#65533;#&#65533;&#65533;&#65533;R&#65533;/&#65533;&#65533;'&#65533;\&#65533;SI&#186;%0&#65533;2&#65533;Ra&#65533;"&#65533;L#&#65533;H&#65533;L&#65533;&#65533;&#65533;&#65533;C&#65533;5R&#1388;&#65533;!|&#65533;&#65533;$&#65533;V"&#65533;&#65533;eU>&#65533;#V&#65533;&#65533;Zsu&#65533;n&#65533;5&#65533;\ &#65533;c"H&#65533;&#65533;&#65533;/&#65533;&#1801;/&#65533;&#65533;R&#65533;&#65533;0ph&#65533;v&#65533;P&#65533;.&#65533;B-dZ&#65533;r&#9270;&#533;9&#65533;&#65533;Y$&#65533;&#65533;.
&#65533;\&#65533;V&#65533;w&#65533;&#65533;&#1829;&#1816;Z&#65533;&#65533;.$$*m&#65533;&#65533;3&&#65533;&#65533;]&#65533;&#65533;6&#65533;pKc	&#65533;&#65533;()&#65533;T&#65533;|z6oOc	~&#65533;&#640;6rC&#65533;&#65533;&#65533;'|&#65533;&#572;&#65533;H&#65533;&#65533;
,&#65533;K&#65533;&#65533;&#65533;*&#65533;&L&#65533;'x')&#65533;&#1666;4&#65533;&#65533;&#65533;'&&#65533;&#65533;4&#65533;&#65533;&#65533;&#65533;Q-*&#65533;'V&#457;vV&#65533;#&#65533;&#65533;7&#65533;6^c&#65533;x&#65533;&#65533;]&#746;"H&#1836;&#65533;&#65533;_&#2037;&#65533;&#65533;\&#65533;&#65533;A&#65533;Kx&#65533;&#65533;&#65533;E&#65533;&#65533;&#65533;&#65533;&#65533;&#65533;&#1793;:2&#65533;&#65533;G&#65533;&#65533;A&#65533;&#65533;&#65533;&#65533;&#65533;&#65533;&#65533;A&#65533;&#65533; &#65533;&#65533;&#65533;&#65533;	0D&#65533;d ENCpV&#65533;&#65533; &#65533;^&#65533;g&#65533;&#65533;h@pA&#65533;&#65533;E&#65533;&#65533;&#65533;&#65533;&#65533;&#65533;&#65533;@(&#65533;X&#65533;&#65533;E&#65533;&#65533;!f&#65533;&#65533;h&#65533;&#910;&#65533;+|&#65533;	&#65533; &#65533;@&#65533;(K&#65533;&#65533;&#65533;&#65533;&#65533;&#6990;&#65533;k&#65533;,&#65533;&#65533;&#314;&#65533;F&#65533;&#65533;&#65533;@&#768;d1&#65533;dA\mAw&#65533;E&#65533;d&#65533;&#65533;9&#65533;,&#65533;&#65533;&#65533;/&#65533;
m,D&#65533;&#65533;&#566;G&#65533;r&#65533;z0:&#65533;[&#65533;&#65533;&#65533;&#65533;&#65533;&#65533;,&#65533;&#65533;:&#65533;&#65533;&#65533;&#65533;&#65533;&#65533;&#65533;&#65533;'m
&#65533;_&#65533;~&#65533;&#65533;&#65533;&#65533;&#65533;|&#65533;
&#65533;c&#65533;&#65533;{&#65533;:&#65533;&#65533;::&#65533;&#65533;&#65533;&#65533;&#65533;&#65533;&#65533;7&#65533;8&#65533;+-934&#65533;f&#1546;%-&#65533;&#65533;&&#65533;&#65533;&#65533; &#65533;G	u"&#65533;&#65533;$&#65533;&#65533;&#65533;&#65533;V&#65533;&#65533;&#65533;&#65533;	&#65533;&#65533;&#65533;p1"0&#65533;j&#65533;J&#65533;#&#65533;&#65533;&#65533;&#65533;c&#65533;D&#65533;&#65533;&#65533;&#65533;q&#65533;&#497;&#65533;&#65533;&#65533;&#65533;&#65533;&#65533;&#65533;&#65533;&#65533;Y&#65533;&#65533;&#65533;&#65533;x&#65533;&#65533;&#65533;&#65533;&#65533;&#65533;&#65533;&#65533;A!&#65533;?68?~&#65533;$t&#65533;*&#65533;
/(&#65533;&A&#65533;.&#65533;&#1202;x?&#841;@&#65533;&#65533;&#65533;N&#65533;/p<?y&#65533;,lJ&#65533;t&#65533;&#65533;b|~&#65533;&#65533;&#65533;L&#65533;q&#65533;\&#65533;&#65533;&#65533;S&#65533;{&#648;&#65533;&#65533;&#65533;&#65533;&#65533;&#65533;_c&#65533;v&#65533;T&#1902;hm3&#65533;Y&#65533;IT&#65533;&#65533;9&#1826;&#65533;&#65533;&#65533;&#65533;&#65533;&#65533;&#65533;&#65533;&#65533;*&#65533;&#65533;&#65533; p'0&#65533;n	&#136;!&#65533;Q&#65533;&#65533;Q&#65533;`{&#65533;&#65533;(~&#65533;M&#65533;&#65533;)&#65533;-&#65533;J&#65533;&#65533;*4&#776;< K&#65533;` qx&#65533;"&#65533;&#65533;Q&#65533;0&#65533;2&#65533;3&#65533;n3&#65533;&#65533;5&#65533;&#65533;N&#65533;&#65533;x"&#65533;&#65533;8V:&#65533;&#65533;Z&#65533;&#65533;]>&#65533;&#65533;&#65533;\Z&#65533;Az&#65533;?&#65533;&#65533;&#65533;&#65533;&#65533;> {{X4&#65533;&#65533;&#65533;O&#65533;&#65533;&#65533;&#65533;&#65533;&#65533;&#65533;&#65533;E{&#65533;&#65533;d&#65533;E{s&#65533;&#65533;&#65533;&#65533;Ap&#65533;&#65533;&#65533;8F&#65533;@B`&#65533;`53
&#65533;&#65533;	&#65533;&#65533;W&#65533;&#65533;`&#65533;&#65533;&#65533; &#65533;E?<&#65533;20&#65533;&#65533;@$&#65533;0^&#65533;4&#65533;&#65533;H@0E&#65533;&#65533;(&#65533;?Ct&#65533;	&#65533;&#1433;O@0&#65533;&#65533;(Pp&#65533;&#65533;	(&#65533;&#65533;PBV&#560;&#65533;&#65533;"J&#65533;p&#65533;&#65533;D&#65533;2f&#65533;xa#&#65533;+b&#65533;B&#65533;M<} &#65533;O9p&#65533;&#1577;&#65533;&#65533;N&#1056;x&#65533;&#1907;G&#65533;;>&#65533;&#1329;#&#65533;N&#1312;v&#65533;&#65533;J4)&#65533;7<&#65533;&#65533;|
&#65533;P&#65533;V}&#65533;)Z4)&#65533;<W&#65533;&#65533;&#65533;:GN&#1848;s&#65533;N&#65533;	'&#65533;&#65533;T&#65533;&#65533;30&#1834;M&#65533;~]&#65533;T-<n&#65533;&=5Oc=y&#65533;&#65533;&#65533;g&#65533;e&#65533;&#65533;&#65533;*.&#65533;&#65533;O?&#65533;/&#65533;&#65533;s&#65533;t&#65533;O&#65533;&#65533;&#65533;)R&#65533;&#65533;&#65533;&#65533;i&#65533;&#65533;&#65533;&#65533;w&#65533;&#65533;6<4mf<&#65533;v&#65533;y&#65533;'&#1057;F&#65533;-b&#1082466;&#65533;UO&#65533;&#65533;&#1123;E&#1465;w&#65533;&#65533;h&#65533;#&#65533;&#65533;&#65533;&#65533;&#65533;A&#65533;&#65533;&#65533;A=&#65533;&#1567;&#65533;&#65533;y&#65533;&#65533;^9&#65533;&#65533;&#65533;&#65533;g&#65533;&#65533;z&#65533;C&#65533;8&#65533;&#65533;&#65533;?&#65533;~&#65533;&#65533;&#65533;&#65533;l&#65533;&#65533;&#65533;&#205;8&#65533;&#675;&#65533;@$)&#272;C	o&#65533;NRa&#65533;[|&#65533;%&#65533;^~&#65533;&#342;o&#65533;&#65533;_r&#65533;^&#65533;&#65533;q`zik&#65533;WZY&#65533;P>&#65533;L6&#65533;&#274;J*&#65533;&#65533;I*q&#65533;&#65533;&#65533;G &#65533;&#65533;H &#65533;&#65533;LIi&#65533;&#65533;-&#65533;&#65533;N&#65533;&#52363;&#65533;&#65533;0%!3&#65533;H&#65533;&#65533;2'&#65533;&#65533;I&#65533;L0&#65533;&#65533;<&#65533;&#65533;NI&#65533;2&#65533;F+&#65533;d&#65533;K*qR&#65533;&#65533;L4&#65533;&#65533;M&#65533;&#65533;Q&#65533;l&#65533;O?&#65533;T)3&#65533;&#65533;TL*&#65533;T&#65533;K4&#65533;&#65533;&#65533;I&#65533;&#65533;JK2&#65533;&#65533;QT&#65533;&#65533;[b&#65533;EVN!E&#65533;P<&#65533;&#65533;N:%&#65533;N8yVYNPu&#65533;IQ&#65533;B&#65533;T&#65533;[&#65533;&#65533;v&#65533;o&#65533;&#65533;&#65533;C&#65533;7;&#65533;Yw&#65533;@ &#65533;&#65533;x&#65533;&#65533;&#65533;]@<t&#1946;&#65533;&#65533;]y&#65533;&#65533;#3?&#65533;&#65533;&#65533;&#65533;.[)&#65533;&#65533;Zxa&#65533;dSL1=&#65533;&#696;
&#65533;&#65533;C&#65533;&#65533; &#65533;b&#65533;&#65533;h+&#11540;&#65533;&#65533;A<j+C&#65533;:&#65533;&#65533;&#65533;<&#65533; :&#65533;&#65533;&#65533;b&a&#65533;H8!&#65533;< &#65533;/&#65533;&#65533;&#65533;"&#65533;&#65533;6&#65533;0B8&#65533;&#65533;&#65533;
&&#65533;@&#65533;"&#65533; "&#65533;"&#65533;`#&#65533;&#65533;:&#65533;&#65533;&#65533;?&#65533;&#65533;&#65533;D&#65533;&#65533;&#65533;N&#65533;&#65533;&#65533;@ &#65533;&#65533;: &#65533;"p &#65533;&#65533;&#65533;&#65533;&#65533;&#65533;:&#65533;Yp&#65533;KXPp&#65533;&#65533;_&#65533;&#65533;8x f8&#65533;
.&#920;&#65533;&#65533;w'&#65533;c&#65533;7&#65533;&#65533;*&#65533;&#65533;"*&#65533;&#65533;9^}&#65533;&#130;&#65533;&#65533;9&#65533;&#1227;&#65533;&#2024;K1&#65533;&#65533;&#65533;&#65533;`&#716;&#65533;&#883;&#65533;&#65533; 9&#65533;&#65533;&#65533;m88&#65533;`#&#65533;&#65533;|&#654;9&#65533;+&#65533;x&#1167;7}&#65533;&#65533;&#65533;bx5&#65533;f&#65533;&#64036;0.X&#65533;&#65533;&#65533;&#65533;&#65533;-&#65533;&#65533;8^&#65533;B&#65533;&#65533;&#65533;&#65533;&#65533;&#65533;&#65533;&#65533;&#2037;L&#65533;&#65533;H&#65533;&#65533;&#65533;&#65533;&#65533;-&#65533;[&#65533;0C&#65533;>&#65533;&#65533;6&#65533;&#65533;C&#51207;@&#65533;&#65533;&#65533;&#65533;&#65533;y&#65533;E&#65533;&#65533;&#65533;&#706;&#65533;&#65533;H/&#65533;&#65533;]~&#1027;&#65533;&#65533;&#65533;&#65533;>&#65533;>&#65533;=&#65533;&#65533;
&#65533;2&#65533;&#65533;&#65533;[&#65533;&#1552;9&#65533;&#65533;8m&#65533;!~&#65533;&#65533;&#65533;&#65533;lH&#65533;v&#65533;C6&#65533;&#65533;?&#65533;3&#65533;&#65533;&#65533;o&#65533;&#65533;L A&#65533;Cd&#714;Y
&#65533;#&#65533;Il&#65533;&#65533;h,h&#65533;_&#65533;B&#65533;&#65533;/V&#65533;_&#65533;"&#65533;&#65533;&#65533;.&#65533;&#65533;:&#65533;&#142;&#65533;&#65533;&#65533;,`!Y&#65533;&#65533;&#65533;@&#65533;&#65533;&#65533;E&#65533;'m&#65533;Y&#65533;&#65533;&#65533;#	IL&#65533;V&#65533;j&#65533;&6Q&#65533;HM&#65533;&#65533;&#65533;p&#18204;&#65533;S!&#65533;&#65533;&#65533;:&#65533;&#65533;,&#65533;&#65533;(&#65533;JR&#65533;&#65533;T&#65533;&#65533;t&#65533;S&#65533;&#65533;O&#65533;x&#18404;t	S&#65533;&#658;&#65533;@&#65533;*&#65533;KE&#65533;&#65533;&#65533;%&#65533;&#65533;Y&#65533;=A"v:&#65533;&#65533;(Y&#65533;)&#65533;|&#65533;&#65533;&#65533;dI&#65533;YJ&#65533;M&#65533;PT/5&#65533;S&#65533;g|&#65533;#,N1
PRR&#65533;&#65533;T&#65533;JN0&#65533;&#65533;&#65533;&#65533;#!A&#65533;&#65533;&#65533;&#65533;0&#314;&#65533;&#65533;u&#65533;h&#65533;&#65533;&#65533;!&#65533;&#65533;&#65533;$|&#65533;s&#65533;{D/&#65533;&#65533;^&#65533;O&#65533; &#65533;&#65533; `&#65533;_&#65533;&#65533;&#65533;&#65533;&#65533;8&#65533;a!%MhP&#65533;&#65533;&#65533;&#614;-&#65533;  &#65533;&#65533;&#65533;(v&#65533;&#65533;e<&#65533;&#65533;&#65533;&#65533;
:&#65533;2`3|`p0GP&#65533;&#65533; )	|&#65533;:&#65533;B&#65533;&#65533;&#65533;&#1029;&&#65533; $&#65533;@  (&#65533;&#65533;&#65533;2&#65533;&#65533; &#65533;i5A> Tl`:(BB &#65533;&#65533;&#1389;qHp&#65533;< bu&#65533;&#65533;&#65533;t&#65533;&#65533;&#65533;@F6&#65533;3&#65533;&#65533;q&#65533;&#65533;\	:&#65533;
H&#65533;(A&#65533;x 2&#1071;&&#65533;Ur&#65533;&#65533;`&#65533;}&#65533;&#65533;l &#65533;&#65533;&#65533;7&#65533;]h&#65533;&#318; o7&#65533;)&#65533;f&#65533;gQy&#615;|}(M&#65533;&#65533;[&#65533;%{9&#65533;&#65533;&#65533; &#65533;&#65533;&#65533;dnP&#65533;&#65533;`:y&#65533;&#65533;&#65533;&#65533;&#65533;&#65533;&#65533;!m't0&#65533;p&#65533;&#1484;&#65533;&#65533;&#65533;&#65533;hl&#65533;&#65533;&#65533;&#65533;A&#65533;&#65533;&#65533;&#65533;&#65533;&#65533; "&#65533;&#65533;&#65533;e&#11990;&#65533;&#65533;&#65533;(&#65533;qyM0&#1264;Vb&#65533;&#65533; &#65533;&#65533;&#65533;&#65533;]"dJ_&#65533;&#65533;&#65533;Bb
&#65533;i
&#65533;0&#65533;v&#65533;L&#1098967;&#65533;&#65533;8,&#65533;s&#202;Y&#65533;b)&#65533;'&#65533;l&#65533;&#65533;u(&#65533;&#65533;&#65533;h@&#65533;&#1760;&#65533;4&#65533;&#65533;&#65533;7&#65533;\&#65533;E8H&#65533;&#65533;"&#65533;&#65533;1&#65533;P&#65533;r&#65533;$0&#65533;&#65533;&#65533;R&#65533;b&#65533;&#65533;&#65533;/x&#65533;+[&#1794;&#65533;7&#65533;&#65533;z&#65533;]&#65533;H:&#8559;jQ$Y&#65533;&#65533;&#65533;&#65533;E,RQ&#65533;R|S&#65533;&#65533;D'>&#65533;K&#65533;&#65533;N&#65533;2d.&#65533;DIXq&#65533;PV&#65533;'B1&#65533;Q&#65533;&#65533;(&#65533;'<&#65533;s>&#65533;&#65533;&#65533;'7&#65533;8&#65533;2O&#65533;&#65533;D2I]jh&#65533;&#65533;S&#65533;&#65533;;m	EW&#65533;&#1329;&#1260;&#65533;&#65533;&#65533;&#65533;k9&#65533;&#65533;D#&#65533;.&#65533;
:^j&#65533;&#65533;&#65533;&#65533;-PU&#65533;&#65533;&#65533;&#345;&#65533;\&#65533;Z&#65533;&#65533;&#65533;&#1556;,&#65533;%Y	J&#65533;&#65533;@&#65533;3&#65533;&#264;C&#65533;&#65533;&#65533;&#1082;6Dnz&#65533;{&#65533;D&#65533;u&#65533;&#65533;&#65533;@s&#65533;&#65533;y_&#1798;B&#65533;_&#65533;sM&#65533;r&#65533;&#65533;&#65533;v-&#1375;&#65533;|&#65533;T&#65533; &#65533;&#65533;&#65533;p&#65533;&#65533;Gx&#65533;&#65533;&#65533;h&#65533;&#65533;_&#1970;W3y&#65533;C &#65533;x&#65533;e.&#65533;&#65533;<&#65533;&#221;@&XA	&#65533;&#65533;T&#65533;&#65533;7b~!&#65533;/820&#65533;&#65533;*p&#65533;
T&#65533;f!H9d#&#65533;&#65533;&#65533;m"&#65533;&#65533;	&#65533;&#1028;p&#65533;Q&#65533;&#65533; &#65533;&#65533;o{+W&#65533;&#65533;&#65533;&#65533;h&#65533;1&#65533;*`&#65533;&#65533;,h&#65533;X&#65533;&#65533;&#65533;&#65533; &#65533;@&#1078;4`.B&#65533;&#65533;&#65533;2&#65533;A&#65533;&#65533;&#65533;&#65533;v1&#65533;Q&#65533;&#65533;&#65533;&#65533;bl&#65533;1&#65533;&#65533;&#65533;&#65533;&#65533;-e&#65533;&#65533;&#65533;q6H9o3&#65533;P&#65533;L&#65533;&#65533;3&#65533;&#65533;&#65533;b&#65533;3&#65533;&#65533;z&#65533;&#65533;Q&#65533;3 &#65533;0&#65533;&#65533;&#65533;:&#65533;&#1082;X	i&#65533;U&#65533;Q&#65533;)&#65533;2/&#65533;]TD?&#65533;&#65533;&#65533;&#65533;&#65533;+&#65533;&#65533;&#578;&#65533;&#65533;&#65533;&#65533;A&#65533;&#65533;w&#65533;*&#65533;&#65533;&#65533;&#65533;&#65533;&#65533;B&#65533;F[i&#65533;Sn&#65533;[&#65533;&#22865;&#65533;&#65533;&#65533;~R&#65533;&#65533;&#65533;*3X&#150;R&#65533;&#1745;L.p&#65533;ag&#65533;.&#967;&#65533;H&#65533;`D&#65533;@@ #@&#65533;)&#65533;6V&#65533;C&#65533;&#65533;=&#65533;&#65533;&#65533;i&#65533;.&#65533;&#65533;L&#65533;h!&#65533;&#65533;&#65533;h&#65533;j&#65533;&#65533;f&#65533;Ff&#65533;E&#65533;&#65533;,&#65533;^&#65533;\!&#65533;X!L&#65533;F&#65533; &#65533;&#65533;M&#65533;&#65533;9 aN&#65533;&#65533;(a&#65533;\&#65533;&#65533;&#65533;;&#65533;&#65533;&#65533;&#65533;&#65533;>&#65533;Y2&#65533;0&#65533;&#65533;&#65533;&#65533;:&#65533;&#65533;&#65533;0&#65533;a;&#65533;&#65533;:&#65533;E&#65533;D&#65533;:&#65533;&#65533;9&#694;&#65533;&#65533;v&#65533;&#65533;&#65533;&#65533;&#65533;I&#65533;
&#65533;fN[&#65533;&#65533;\&#65533;B&#65533;!\&#65533;P&#1584;&#65533;@hC&#65533;a@r&#65533;o&#65533;H&#65533;D&#65533;S&#65533;&#65533;MdET&#65533;D&#65533;&#65533;N&#65533;!=&#65533;p&#65533;&#65533;&#65533;&#65533;&#65533;&#1453;_jB&#65533;&#65533;&#65533;&#65533;&#65533;&#65533; &#65533;&#65533;&#65533;5&#65533;}V&#65533;&#65533;
.&#134;k^
&#65533;&#65533;#>"&#65533;}&#65533;&#65533;&#65533;&#65533;g&#65533;O&#65533;Pc^&#65533;c&#65533;&#65533;&#65533;&#65533;^&h4zQ&#65533;6&#65533;&#65533;0&#65533;_&#65533;&#65533;`F&#65533;!'fb&#65533;&#65533;\FH`&#65533;*&#65533;&#65533;&#65533;@&#65533;@&#65533;&#65533;a]&#65533; &#65533;&#65533; &#65533;@	z`T 6`kR@&#65533;`&#65533; &#65533;&#65533;:b&#65533;F&#65533;&#65533;&#65533;
r`&#65533; `&#65533;&#65533;&#65533; &#65533;&#65533; &#65533;F&#65533;"B&bo(&#65533;"&#65533;J.,`(&#65533;4&#65533;#V&#65533;t&#65533;J&#65533;&#65533;&#1546;&#65533;" "&#65533; @4 J&#65533;:k&#65533;`7&#65533;k&#65533;&#65533;@&#65533;M&#306;&#65533;&#65533;b8&#65533;Cb&#65533;&#65533;&h&#65533;s&#65533;&#65533;&#65533;b6R/-V&#65533;~:/&#65533;&#65533;6&#65533;^&#65533;C4&#65533;&#65533;<`C&#65533;&#65533;o+&#65533;)&#65533;+5&#65533;{&#65533;&#65533;&#65533;B&#65533;vO&#65533;/^&#65533;r-&#65533;&#65533;>&#65533;0($&#65533;F,&#65533;&#65533;&#65533;ot&#65533;&#65533;&#65533;'&#65533;d*&#65533;&#65533;&#65533;&#65533;"&#65533;0/4&#65533;`&#65533;c&#65533;j&#65533;$&#65533;X*7*m&#65533;&#65533;fo3%&#65533;{&#65533;&#65533;F&#65533; &#65533;7&#65533;B&#65533;&#65533;ByxH&#65533;*&#65533;?`(&#65533;&#65533;@<&#65533;7&#65533;Bwbk*+&#65533;&#65533;4&#65533;^>$&#65533;M&#1188;J.&#65533;&#65533;H&#65533;d&#65533;&#65533;&#65533;&#65533;3&#65533;&#65533;&#65533;&#65533;Wn!G&#65533;&#525;bd&#65533;&#65533;&#65533;[<&#65533;&#65533;/a&#1472;&#65533;9&#65533;pK&#65533;PK4&#65533;O6&#65533;N&#65533;M&#65533;&#65533;R&#65533;&#65533;&#65533;@&#65533;:J&#65533;d=&#65533;&#65533;s&#65533;3\t&#65533;&#65533;S&#65533;].h]:&#65533;@&#65533;@T&#1635;&#65533;&#65533;C&#65533;&#65533;pC:D&#1968;g&#65533;CF&#65533;&#65533;&#65533;14&#65533;&#65533;e&#65533;&#65533;<&#65533;HpHd&#65533;Ra2A&#65533;&#65533;IV&#65533;&#65533;T&#65533;&#65533;	S6&#65533;J&#132;&#65533;&4&#65533;@&#65533;0&#65533;&#65533;0&#65533;&#65533;&#65533;]&#65533;]&#65533;`&#65533;&#65533;&#65533;&#65533;&#65533; &#65533;&#65533;R+,&#65533;Lmb^&#65533;&#65533;&#65533;C8&#65533;&#65533;L]4&#65533;&#146;&#65533;&#65533; &#65533;&#65533;N&#65533;&#65533;~q,&#65533;'&#65533;^&#65533;tJ&#65533;&#65533;&#65533;s&#65533;&#65533;<&#65533;&#65533;&#65533;&#65533;&#65533;f&#65533;Qf.&#65533;eU&#65533;&#65533;&#65533;BH_&#65533;&#65533;QD&#65533;&#65533;&#65533; &#65533;&#65533;J f&#65533;&#65533;rFV&#65533;&#65533;P&#65533;x&#65533;TU&#65533;&#65533;&#65533;&#65533;&#65533;0 k @&#65533;$` W&#65533;&#65533;$+&#65533;# L&#65533;& &#65533;&#65533;QjJ&#65533;4B&#65533;T&#65533;S= &#65533;&#65533;.X&n5&#65533;&#65533;  "&#65533;b&#65533;&#65533;&#65533;&#65533;&#500;6&#65533;s~&#65533;&#65533;C&#65533;&#1323;j&#65533;t&#65533;&#65533;x&#65533;B&&#65533;d&#65533;&#65533;&#65533;&#65533;"&#65533;G&#65533;~&#65533;*&#65533;&#65533;&#65533;&#65533;S&#65533;*&#65533;tB/o60J`&#65533;g&#65533;<&#65533;&#65533;&#65533;&#65533;`&#65533;`Rk&#65533;&#65533;)&#65533;*&#65533;v(&#65533;@&#65533;&#65533;&#65533;&#65533;&#65533;&#65533;&#65533;K&#65533;2'pCbu&#65533;4`:eu&#65533;2
`&#65533;@&#65533; &#65533;&#65533;&#65533;<
&#65533;P&#65533;&#65533;{&#65533;5H*&#65533;&#65533;&#1219;C&#65533;&#65533;&#65533;&#1581;.S&#65533;4&#65533;&#389;&#65533;&#65533;@,&#65533;.ph&#65533;&#65533;&#65533;?>&#65533;s&#65533;`]&#65533;&#65533;&#65533;3&#65533;+&#1893;&#65533;&#65533;[,0&#65533;&#65533;d&#65533;&A&#65533;S&#65533;f&#65533;Wha`!&#65533;&#65533;:&#65533;&#65533;&#65533;&#65533;E~eH&#65533;&#65533;&#65533;s&#65533;s&#65533;&#65533;M&#790;P&#65533;,p}&#65533;J^&#65533;&#65533;&#65533;$&#65533;|&#65533;P	<aH&#65533;F&#65533;X&#65533;	V&#65533;&#65533;pi&#65533;&#65533;\&#65533;C;&#65533;eBED]&#65533;&#65533;&#65533;e&#65533;&#65533;GT[z-]
&#65533;&#65533;&#65533;&#65533;~&#65533;
U4u&#65533;&#65533;&#65533;]&#65533;&#65533;D&#65533;&#65533;&#65533;M\&#65533;&#65533;	j&#65533;
aBa&#65533;&#1430;H&#65533;&#65533;>AZ&#65533;&#598;&#65533;&#65533;&#65533;&#65533;&#65533;&#65533;&#65533;&#65533;&#65533;&#65533;I2&#65533;&#65533;pq&#65533;&#65533;&#65533;&#65533;&#65533;I&#65533;&#65533;&#65533;&#65533;I&#65533;&#65533;]&#65533;&#65533;>,d8`(&#65533;@&#65533;&#65533;_
&#65533;&#65533;&#65533;&#65533;&#65533;f&#65533;&#65533;v&#65533;&#803;&#65533;6&#65533;&#65533;&#65533;e_&#65533;%&#65533;&#65533;'2&#65533;&#65533;e9D4&#65533;8&#65533;~v44&#65533;+&#65533;]>d&#65533;@`&#65533;jf&#65533;~&#65533;^&#65533;Q&#65533;&#65533;Q&#65533;
q&#65533;&#65533;&#65533;>D&#65533;&#65533;&#65533;&#65533;@b&&#65533;*&#65533;&#65533;&#65533;wqN&#65533;d&#65533;&#65533;&#65533;&#65533;&#65533;f`8&#65533;$&#65533;&#65533;&#65533;&#65533;&#65533;  &#65533;0&#65533;,&#65533;&#65533;&#65533;&#65533;,&#65533;&#65533;X&#65533;P7 &#65533;bF&#65533;nl.&#65533;&#65533;&#65533;6&#65533;W&#65533;&#65533;&#65533;&#65533;  &#65533;fZ&#65533;
&#65533;&#65533;`&#65533;&#65533;&#65533;b&#65533;&#65533;)p&#65533;3&#65533;u];C*&#1295;1&#65533;&#65533;2j&#65533;>
= &#65533;^&#65533;7&#65533;6^:&#65533;<&#65533;&#65533;&#65533;m&#65533;&#65533;&#65533;f&#65533;K,&#65533;&#65533;&#65533;FC&#65533;wN&#65533;&#65533;V6a&#65533;}&#65533;t&#65533;&#65533;&#65533;&#1205;&#65533;&#65533;N&#1905;&#65533;&#1920;&#65533;&#65533;&#288;&#65533;&#65533;
&#65533; &#65533;&#65533;O&#1893;B&#65533;6iq4&#65533;/h&#65533;&#65533;$&#65533;&#65533;&#65533;&#65533; i&#65533;&#1105;&#47939;&#65533;T&#65533;&#65533;&#65533;&#65533;b*&#65533;&#65533;V&#65533;&#65533;&#65533;&#65533;e&#65533;&#65533;&#65533;r&#65533;nH7Q&#65533;)&#65533;".D&#821;&#65533;B&#65533;C&#65533;&#65533;(2$&#65533;&#65533;$&#65533;&#65533;JV&#65533;U@&#65533;&#65533;&#584;&#65533;Vn&#65533;VFr&#65533;&#65533;o&#65533;&#33656;&#65533;&#65533;SH&#65533;2&#65533;&#65533;&#65533;&#65533;&#65533;lO&#65533;s&#65533;z&#65533;V&#65533;&#340;&#65533;8E&#65533;6Ol):!&#65533;#W&&#65533;r&#65533;&#65533;yW	Q&#1078;I0&#65533;&#65533;O&#65533;$T&#65533;&#65533;{-&#65533;&#65533;#&#65533;&#65533;&#65533;&#65533;&#65533;1AO&#65533;&#65533;&#65533;$&#65533;cK&#65533;&#65533;&#65533;&#65533;&#65533;D\&#1156;&#65533;1w&#65533;&#65533;&#65533;&#65533;&#65533;PL&#65533;D<r@&#65533;>&#65533;ft\&#65533;V&#65533;&#65533;&#65533;3\E?&#65533;T&#65533;&#65533;D&#65533;rE&#65533;&#65533;MI:&#65533;I`&#65533;
&#65533;&#65533;&#65533;&#65533;&#65533;&#65533;*&#65533;)T:&#65533;f&#65533;."&#65533;&#1938;#@&#65533;P&#65533;FE&#1311;&#65533;&#65533;&#65533;"&#65533;I&#1758;&#65533;mAM&#65533;A&#65533;Y&#65533;52OL&#65533;?&#65533;&#65533;D}&#65533;I%&#1585;&#65533;&#65533;t]&#65533;&#65533;h 6&#65533;&#65533;&#65533;&#65533;8fP &#65533;&#65533;&#65533;&#65533;C7&#65533;&#65533;N&#65533;&#65533;&#65533; &#65533;&#65533;"J&#65533;&#65533;&#65533;I@&#1418;X&#65533;&#65533;`&#416;	v`j&#65533;4&#65533;&#65533;&#65533;8&#65533;X&#65533;q&#65533;)&#65533;`Z&#65533;&#65533;U&#65533;J.``&#65533;&#65533;2&#65533;&#65533;f&#65533;, X&#362;o$R
&#65533; &&#65533;&#65533; 6&#65533;&#65533;&#65533;jwk1M&#65533;&#65533;9&#65533;V&#65533;&#65533;&#65533;T+&#15751;&FQ&#65533;&#1602;@&#65533;hkB=&#65533;&#65533;'5&#65533;&#65533;&#65533;*}WX&#65533;&#65533;&#65533;6&#65533;A&#65533;8&#65533;&#65533;&#65533;8/R&#65533;'&#65533;&&#65533;7&#65533;;{&#65533;&#65533;E&#65533;Y&#65533;E&#65533;`&#65533;&#65533;&#65533;&#65533;
&#65533;`	&#65533; &#65533;`&#1411;&#65533;(&&#65533;K&#65533;&#65533;a&#65533;&#65533;0j&#65533;&#65533;ob82#!&#65533;&#65533;&#65533;A{C!&#65533;=&#65533;&#65533;&#651;9|H&#65533;-&#65533;&#65533;4&#65533;&#65533;&#65533;&#65533;&&#65533;&#65533;>&#65533;&#65533;B&#65533;,.&#65533;r3&#65533;&#65533;&#65533;&#65533;&#65533;c&#65533;Ye&#65533;&#65533;a&#65533;!K&#65533;cK|&#65533;K&#65533;&#65533;N&#65533;$S&#65533;&#65533;&#65533;H&#65533;&#65533;Gp:&#1526;n&#65533;&#65533;&#65533;&#65533;&#65533;:k!&#65533;&#65533;3&#65533;&#65533;&#65533;e&#65533;6&#602;&#65533;&#65533;&#65533;7&#65533;EZV&#65533;e]p&#65533;&#65533;E&#65533;Y&#65533;&#813;)&#65533;&#65533;&#65533;&#65533;
&#65533;&#65533;<?&#65533;&#65533;&#65533;`&#65533;&#65533;D&#65533;)&#65533;&#65533;=&#65533;&#65533;&#65533;w{p&#1115;c:A&#65533;R&#65533;9&#65533;I&#65533;&#65533;D&#65533;&#65533;	&#65533;&#65533;&#65533;6&#65533;&#1296;I&#65533;&#65533;Q(i{Oe&#65533;`e
%!&#65533;2EVA]AL!&#65533;&#65533;&#65533;&#65533;&#65533;@ar&#65533;&#65533;&#65533;L!P&#65533;N!&#65533;)&#65533;K&#65533;YPe&#65533;&#65533;}&#65533;G&#65533;9@7x+&#65533;w!&#65533;>1&#65533;@G&#65533;@&#65533;W[&#65533;![&#65533;0`&#65533;&#1282;(&#65533;IU{&#65533;'&#65533;&#65533;S^&#65533;&#284;^&#65533;|7~&#65533;V[&#65533;&#621;&#65533;&#1603;&#65533;I&#65533;&#65533;&#65533;&#65533; l &#65533;j;&#65533;Ys&#65533;&#65533;`_&#65533;&#65533;
v&#65533;0\&#65533;&#65533;@&#65533; :&#65533;&#65533;&#65533;&#65533;JX&#65533;r8l@&#65533;r&#65533;	&#65533;@&#65533;`d &#65533;Nn d&#65533;&#65533;X&#65533;J&#65533;'&#65533;&#65533;&#65533;&#65533;$YFV}$&#65533;{N&#65533;6&#65533;&#65533;[&#65533;&#65533;&#65533;&#65533;HR&#65533;&#65533;&#65533;&#65533;"	&#65533;T&#65533;	&#65533;`k&#245;&#65533;3&#65533;|@y&#65533; &#65533;&#65533;&#65533;1&#65533;&#65533;J+GYg&#65533;T89&#65533;&#65533;K<&#65533;jb&#65533;&#668;&#65533;O&#65533;&#65533;=Q&#65533;][D!3&#65533;_h|+H&#65533;&#65533;2L&#65533;D&#835;&#65533;Qy&#65533;&#65533;&#65533;&#65533;&#65533;
&#65533; 
&#65533;&#65533;&#65533;&#65533;&#65533;>&#65533;&#65533;`&#65533;&#65533;'&#65533; h&#65533;&#65533;&#65533;Y4&#65533;&#65533;&#65533;&#65533;&#65533;&#65533;&#65533;&#65533;Gb&#65533;7&#65533;>&#1307;'v&#65533;&#65533;-<&#65533;v&#65533;)&#65533;V4 &#65533;w|&#65533;&#65533;&#65533;-=&#65533;&#65533;&#65533;&#272; &#65533;&#65533;&#65533;C&#65533;&#65533;&#65533;;u&#65533;&#801;S&#65533;&#65533;<!&#65533;1&#65533;g&#65533;?}&#65533;h&#1843;GOE?&#65533;Z&#65533;H&#65533;H%)A&#65533;4i&#65533;&#65533;I&#65533;(]&#65533;&#65533;&#65533;N&#65533;L&#65533;j&#65533;
&#65533;Z&#65533;b&#1138;E&#65533;&#65533;-]&#65533;&#65533;&#1749;&#65533;&#1518;_&#65533;|&#65533;e+&#65533;&#65533;Z&#65533;^&#65533;RE
&#65533;&#65533;M&#65533;,Q&#65533;tI&#65533;&#65533;Kh1i&#65533;&#65533;&#65533;Q&#65533;N&#65533;
&#65533;	S&#65533;N5&#1530;5&#65533;&#65533;O&#65533;&#65533;&#65533;5e&#65533;T\S&#65533;D)^\&#65533;)Qm7&#65533;&#65533;&#65533;&#65533;&#65533;r&L6+c.[&#65533;X&#65533;&#65533;B&#65533;&#65533;$&#612;&#65533;G&#65533;H&#65533;&#65533;&#634;&#65533;&#65533;&#65533;h-&#65533;>[&#65533;&#65533;$&#65533;(#&#65533;&#65533;4&#65533;&#65533;o&#65533;c/&#65533;j&#65533;qO&#65533;&#1546;
&#1385;&#1255;S&#65533;d&#65533;Ru&#65533;z)&#65533;&#859;~&#65533;+V&#65533;R&#65533;Z&#65533;j'y&#65533;F}&#65533;t&#1646;e&#853;n&#65533;&#65533;&#65533;&#65533;&#65533;E&#65533;&#65533;&#65533;&#65533;h&#65533;B&#65533;rH"&#65533;0&#65533;~*r&#65533;!&#65533;$&#65533;H&#65533;&#65533;bH! &#65533;y&#65533;G 
&#65533;!&#65533;8a&#65533;! &#65533;"&#65533;! "&#65533;""&#65533;x&#65533;&#65533;B!!&#65533;&#65533;&#65533;"<J&#65533;`&#65533;)&#65533;&#65533;&#65533;&#1288;&#65533;!&#904;c&#65533;&#65533;R&#65533; &#65533;(&#65533;&#65533;T&#65533;&#65533;A &#65533;	$&#65533;&#65533;e&#65533;`&#65533;l&#1602;[&#65533;&#65533;&#65533;&#65533;7($&#65533;&#65533;!&#65533;A&#65533;;t &#65533;l&#65533;x &#65533; &#65533;&#65533;&#65533;P&#65533;UL&#65533;&#65533;
,&#65533; &#65533;<&#65533;-&#65533;`&#65533;D&#65533;@@&#1024;	8 A,&#65533;&#65533;&#65533;,&#65533;&#65533;DP &#65533;LpAH&#65533;&#65533;d&#65533;&#65533;&#65533;H&#65533;),&#65533;&#65533; &#65533;&#65533;^&#65533;!&#65533;{&#65533;&#65533;Qx<&#65533;&#65533;D&#65533;qQ &#65533;G&#65533;&#65533;&#65533;n Nv&#545;&#65533;&#65533;;.F&#65533;"&#65533;&#65533;|L&#65533;&#65533;&#65533;!/ &#175;&#65533;&#65533;&#651;n&#65533;P6&#65533;o&#65533;&#65533;&#65533;&#65533;&#65533;E&#65533;&#65533;!&#65533;8By&#65533; &#1704;H"&#65533;&#65533;H -/&#65533;&#65533;&#65533;&#65533;&#65533;v&#1537;&#65533;&#65533;&#65533;&#65533;&#1211;&#65533;&#65533;:TGj&#65533;&#65533;&#65533;&#65533;VP&#65533;W&#65533;A&#65533;&#65533;Gu&#65533;l&#257;&#65533;&#65533;&#65533;b&#65533;&#65533;Os,&#65533;&#65533;g&#65533;1A&#65533;&#65533;1{x&#65533;$!&#65533;&#65533;FeTv&#65533;Uk-&#65533;&#65533;r&#65533;6G0&#65533;&#65533;v&#65533;&#65533;r&#65533;&#65533;&#65533;&#65533;&#65533;&#65533;&#65533;&#65533;&#1926;&#65533;$&#65533;&#65533;&#65533;&#65533;%&#65533;Q{&#65533;&#65533;w&#65533;{&#65533;Q&#65533;w&#65533;&#65533;z&#65533;4&#65533;f+>&#526;$&#65533;DIK1&#65533;&#65533;&#65533;&#65533;2qb&#65533;&&#65533;&#65533;&#65533;
+&#65533;&#65533;RQ&#65533;&#65533;^TU&#65533;3&#65533;0&#65533;&#1550;&#65533;&#65533;&#65533;&#32907;/&#65533;&#65533;bK-&#65533;&#65533;&#65533;&#65533;*&#65533;|&#65533;I]d&#65533;U	&&#65533;s&#65533;b&#65533;TO&#65533;N&#65533;&#65533;&#65533;&#65533;&#731;&#65533;\[&#65533;&#65533;&#65533;	_&#1515;&#65533;&#65533;)&#65533;&#65533;&#65533;&#65533;&#65533;&#51938;&#65533;*&#65533;'F&#65533;r&#65533;&#65533;&#65533;	'&#65533;+o&#65533;%&#65533;or&#65533;&#65533;-&#65533;&#65533;%.&#65533;&#65533;&#65533;5cQ&#65533;%x:Mhb&#65533;&#65533;Y4!&#65533; V"&#65533;C /A&#65533;&#65533;B'&#65533;{&#65533;*R&#65533;
Whe&#65533;&#65533; &#65533;(V&#65533;&#65533;&#65040;+&#65533;&#65533;&#65533;t&#138;V&#65533;&#65533;;6&#289;m&#65533;&#65533;&#65533;,gy&#65533;&#65533;_&#65533;@&#65533;	&#65533;H&#65533;&#65533;&#65533;O# q&#65533;F4b>&#65533;~&#65533;?&#65533;q&#65533;&#65533;t&#65533;@&#65533;AnxC&#65533;P&#65533;!&#65533;@R&#65533;&#1080;&#65533;!I&#65533;l&#65533;&#65533;&#65533;&#65533;XE4&#65533;brS&#65533;f&#65533;"Qh&#65533;&#65533; )T&#65533;&#65533;(&#65533;_c&#65533;&#65533;G &#65533;MX&#65533;6&#65533;&#65533;&#65533;@"&#65533;
R (h`W A	tP7&#65533;Fj&#65533;&#65533;&#65533;D(&#65533;1c&#65533;&#65533;~&#65533;&#65533;x&#65533;&#65533;&#65533;d&#65533;&#65533;&#65533;T&#65533; &#65533;&#65533;3&#65533;@/x&#65533;t&#65533;&#65533; S0&#65533;&#65533; 	4 &#65533;@&#65533;&#65533;u x&#65533;U &#65533;&#65533; H&#65533;&#65533;&#65533; r&#65533;Nl``'&#65533;&#65533;)Y%&#65533; &#65533;@&#65533; &#65533;&#65533;u&#65533;q&#65533;&#1589;7&#65533;&#65533;+&#65533;#&#65533; (&#65533;&#65533;r&#65533;H&#65533;&#65533;&#65533;&#65533;$&#695;&#65533;&#65533;m_5DC!&#65533;&#647;r&#65533;I} &#406;&#65533;&#65533;&#65533;kM&#65533;2W&#65533;&#65533;&#65533;P&&#65533;A&#65533;&#65533;D'*&#1107;Btj&#579;2&#65533;;L&#65533;o&#65533;C&#65533;&#65533;F&#65533;&#65533;&#65533;o`&#65533;&#1152;&#65533;1x&#65533;bC&#65533; &#65533;2&#65533;&#65533;&#65533;&#65533;H&#65533;&#65533;e&#65533;&#65533; N_&#65533;X&#65533;&#65533;&#1138;V&#65533;#&#65533;
&#65533;tz=&#65533;A &#65533;A:"&#65533;&#65533;&#65533;&#65533;C&#65533;&#65533;&#65533;C&#65533;&#65533;-&#65533;^+C&#65533;&#65533;&#65533;B&#1575;&#65533;&#65533;c&#65533;Z r&#65533;)&#65533;~P[E&#65533;&#65533;&#65533;&#65533;&#65533;L#{&#65533;&#65533;^&#65533;5&#65533;z&#65533;t&#65533; &#65533;&#65533;&#65533;&#65533;&#65533;8&#65533; &<&#65533;&#65533;&#65533;&#65533;&#65533;xEtf&#65533;:Z&#65533;dv&#65533;&#65533;0&#65533;&#65533;_&#52663;&#65533;&#65533;&#65533;/x&#65533;&#65533;^ox&#65533;pEI
"f&#65533;2k&#65533;k&#65533;&#65533;&#65533;&#65533;"&#65533;0E(<Od'&#65533;&#659;nsT&#65533;6&&#65533;&#65533;a+d&#65533;
&#65533;B+&#65533;CEu
&#65533;&#65533;&#65533;&#65533;&#1941;LM&#530;&#65533;&#65533;!&#65533;5<bjI	I<&#65533;&#65533;v&#65533; k[&#65533;<
&#65533;&#65533;y1y^&&#274;D&#65533;Qb&#65533;&#65533;`)&#65533;cC&#65533;&#65533;W&#65533;&#65533;,&#65533;{
S&#65533;G&#65533;&#65533;&#65533;&#65533;&#65533;&#65533;Q\&#65533;wu(&#65533;&#65533;zW&#65533;&#65533;S&#65533;b&#65533; &#65533;(&#65533;{&#65533;8o&#65533;aJ &#65533;&#65533;&#65533;q@JP&#65533;&#65533;X&#65533;Fd&#65533;&#65533;&#664; &#65533;&#65533;6&#65533;&#65533;g"&#65533;&#65533;&#65533;8e&#65533;"&#65533;?K.&#65533;&#65533;&#65533;&#65533;&#65533;@2&#65533;E3&#65533;$D&#65533;=RE&#65533;H&#65533;&#65533;&#65533;&#65533;"-&#65533;Iw^%H&#65533;&#65533;F&#65533;B8A8&#65533;%&#65533; &0A
N&#65533;,i&#65533;V&#1024;^&#65533;4&#65533;&#65533;&#65533;&#65533;&#65533;(&#65533;p0&#65533;UhCq &#65533;^ (X
J &#65533;v&#65533;fa=&#65533;&#65533;vp&#65533;%&#65533;!(&#65533;
\&#65533;&#65533; &#65533;vA &#65533; &#65533;&#65533;V(&#65533;b&#65533;&#65533;[:d@&#65533;&#65533;%&#65533;&#65533;L0&#65533;&#65533;&#65533;,h&#65533;&#65533;n&#65533;&#65533;&#65533;&#65533;&#65533;&#65533;&#65533;&#65533;&#65533;&#65533;&#65533;OY&#65533; `&#65533;&#65533;P&#65533;?&#65533;mwp&#1850;&#65533;pi4&#65533;&#65533;&#65533;MZ&#65533;L&#65533;i&#65533;Z&#65533;8&#65533;8&#65533;&#65533;`&#65533;&#65533;s&#65533; &#65533;&#65533;;&#65533;z(Y&#65533;N:-&#65533;t&#65533;r*&#65533;*u&#65533;$+&#65533;&#65533;&#65533;J8&#65533;&#65533;E&#65533;&#65533;&#65533;5"&#65533;&#65533;@&#65533;6&#65533;&#65533;%$p&#65533;&#65533;&#1584;&#65533;5&#65533;&#65533;e(C&#65533;@5&#65533;!&#65533;p&#65533;C*&#1197;zy&#65533;i&#65533;&#65533;&#65533;&#65533;&#65533;%2yA=m3&#65533;D&#65533;:&#1185;=$q&#65533;&#65533;&#1451;&#65533;W&#65533;x&#65533;&#65533;q;&#65533;&#65533;&#65533;:&#65533;&#65533;&#65533;h&#65533;&#65533;F&#65533;.&#65533;&#65533;&#65533;d]&#65533;{t9&#65533;m\&#65533;&#65533;&#65533;O&#65533;xlY[&#65533;&#65533;&#65533;Jm$&#65533;8gb&#65533;P&#65533;#&q&#65533;&#65533;b,&#1440;&Bq&#65533;&#43106;B&#65533;&#65533;
mc&#65533;Y&#65533;&#65533;&#65533;&#65533;Eou&#65533;z_&#65533;")&#65533;&#65533;0x&#65533;&#65533;&#65533;.&#65533;&#65533;	*&#65533;RK@/;&#1181;^uy&#65533;&#65533;&#65533;nW;&#1965;&#65533;&#65533;c&#65533;X&#65533;&#224;&#65533;ErC&#2042;&#65533;}&#65533;|&#65533;3&#65533;}kb&#65533;&#65533;&#65533;&#65533;7&#65533;&#65533;I|&#65533;y&#65533;8"5&#65533;q Z41&#65533;&#65533;&#65533;{&#65533;&#65533;k&#65533;?&#65533;G8&#65533;$|'@&#65533;&#65533;&#65533;N&#65533;&#65533; b&#65533;;&#65533;P<&#65533;UC)&#65533;&#1585;<&#65533;&#65533;q&#65533;^2&#65533;b&#65533;&#65533;
&#65533;&#65533;c&#65533;&#65533;	;V]&#65533;&#65533;}'&#65533;&#65533;&#65533;@&#65533;&#65533; f[&#65533; V&#65533;d$&#65533;D$&#65533;\T&#65533;@8w&#65533;&#65533;gA"bd
rIf RE$H&#65533;&#65533;J &#65533;!gd 1&#65533;GZ&#65533;f &#65533;Gt&#65533;Jpew&#65533;&#65533;&&#65533;&#65533;g&#65533;&#65533;3@JZ"&#65533;&#65533;$ &#65533;&#65533;&#65533;Tp"&#65533;a T&#65533;0`&#65533;!&#65533;&#65533;JN&#65533;R&#65533;@@&#65533;Fp&#65533;&#65533;04n tbPh&#65533;g&#65533;LV&#65533;=&#65533;&#65533;&#65533;-p&&#65533;2'p&#65533;  +P8&#65533;Z&#65533;V0:H&#65533;U&#65533;ata&#65533;U&#65533;H&#1034;HpH&#65533;N@W&#65533;e&#65533;&#65533;&#65533;d &#65533;x&#65533; 	&#65533;M&#65533;&#65533; @ &#65533;K&#65533;&#65533;r2qo v 4p&#65533;&&#65533;2&#65533;Bs	&#65533;&#65533;&#65533;&#65533;4&#65533;Q%q&#65533;1n&#65533;H7&#65533;o&#65533;q&#65533;E.&#65533;&#65533;rx &#65533;!aF&#65533;D&#65533;&#65533;`7&#65533;&#65533;&#65533;&#65533;RS&#65533;E3XetgQ&#65533;es0r&#65533;m&#65533;H&#65533;k&#65533;f@e&#65533;pP\&#1231;x&#65533;&#65533;U$x36q&#204;&#65533;5&#65533;x&#65533;U&&#65533;t`&#65533;5}&#65533;&#65533;_&#65533;-RC/p#XoCWk&#65533;m&#65533;]&#65533;v&#65533;W@&#65533;73GX&#205;&#1496;#gs2R4GY&#65533;&#65533;6g&#65533;&#65533;!&#65533;&#1359; &#65533;J&#65533;&#65533;&#65533;Da&#65533;&#65533;&#65533;a&#65533;a4&#65533;_h&#65533;cI&#65533;0
&#65533;&#65533;{&#65533;&#65533;
&#65533;c&#65533; &#65533; &#65533;0E&#65533;&#65533;&#65533;x&#65533;&#65533;&#65533;&#65533;{&#65533;&#65533; &#65533; &#65533;p&#65533;&#65533;&#65533; &#65533;&#65533;^&#65533;A
&#65533;&#65533;@&#65533;&#65533;`nQ
&#65533; _&#65533;&#65533;&#65533;&#65533;Z;&#65533;&#65533;1]&#1411;>i&#65533;#&#65533;'}C&#65533;&#65533;&#65533;&#65533;&#65533;wC7&#65533;]t&#65533;&#65533;&#65533;ua&#65533;&#65533;&#65533;Q~1&#65533;vy&#65533;P&#65533;&#65533;	p!9&#65533;]m&#65533;&#65533;&#65533;@&#65533;ia11@&#65533;&#65533;&#65533;0;Dq&#65533;@\~&#38393; &#65533;b&#65533;0&#65533;%&
&#65533;&#65533;@&#65533;g
&#65533;&#65533;&#65533;&#65533;C&#1281;&#65533;&#65533; ~q_`&#65533;&#65533;&#65533;8&#65533;&#65533;a&#65533;&#65533;d&#65533;#&#65533;&#65533;&#65533;&#1631;#(g1&#65533;$e&#65533;&#65533;F/&#65533; &#65533;1&#65533;&#65533;&#65533;&#65533;R &#65533;&#65533;&#65533;&#65533;&#65533;QK&#65533;&#65533;[t&#65533;2#&#65533;& /&#65533; F8#o&#65533;&#65533;&#65533;/~&#65533;wC&#65533;J*p&#65533;)p%&#1750;h&&#65533;.&#65533;(&#65533;%Y"&#65533;&#65533;d&#65533;/&#65533;{&#65533;.wS&#65533;q&#65533;&#65533;#y`-Pf&#65533;&#65533;&#65533;&#65533;&#65533;&#65533;0&#65533;&#65533;Yf&#65533;f&#65533;W&#65533;#`% &#65533;&#1734;  &#65533;&#65533; &#65533;,&#65533;a&#65533;r0n&#65533;Y h F)4t m&#65533;j&#65533;Th&#65533;k&#65533;Ig?&#65533;i&#65533;&#65533;p&#65533;h&#65533;A&#65533;&#65533; &#65533; &#65533;T&#65533;&#65533;L t&#65533;6&#65533;&#65533;&#353;&#65533; qzPC8R2&#65533;3&#65533;g&#65533;~&#65533;W&#65533;&#65533;Q&#65533;/&#65533;vS&#65533;Pv&#65533;H)uuR&#65533;.&#65533;Oq.&#65533;"&#65533;&#65533;&#65533;&#65533;&#65533;a0&#65533;r&#65533;x&#65533;&#65533;
)&#65533;&#65533;&#65533;!)wR&#65533;0&#65533;&#65533;r G&#65533;&#65533;&#65533;n&#65533;m&#65533;&#65533;g&#65533;l mU&#65533;!s%&#65533;&#65533;&#65533;&#65533;Rx1&#65533;-&#65533;&#65533;[&#65533;V &#65533;V&#65533;&#65533;&#65533;Du&#65533;&#65533;x&#65533;O&#65533;&#65533;&#65533;XT17&#65533;&#65533;
V&#65533;&#65533;;9\3&#65533;D9&#65533;:&#65533;&#65533;;r&#1018;/&#65533;U&#65533;hx;*C&#65533;T&#65533;&#65533;&#65533;	&#65533;z]&#65533;&#65533;&#65533;Z9f:&#65533;&#65533;@&#306;&#65533;&#65533;
&#65533;Q
&#65533;@&#65533;&#65533;&#65533;:&#65533;&#65533;&#65533; &#65533;&#65533;:;&#65533;&#65533;@{&#65533; &#65533;&#65533;;&#65533;&#65533;;&#65533;0{&#65533;P&#65533;&#65533;&#65533;|Q=}1&#65533;&#65533;p>&#65533;&#65533;	&#65533;g&#65533;&#65533;&#65533;b&#65533;E
$D&#65533;[&#65533;&#65533;7;E!;5&#65533;&#65533;&#65533;&#1626;]&#65533;	ty&#65533;Ao&#65533;A&#65533;&#65533;&#65533;&#65533;3&#65533;&#65533;&#65533;&#65533;&#65533;&#65533;>&#65533;P|*&#65533;&#65533;&#65533;&#65533;&#65533;&#65533;9&#65533;0
&#65533;&#65533;N&#65533;&#65533;&#65533;&#65533;&#65533;&#65533;&#65533;;&#65533;&#65533;;&#65533;@&#65533;7&#65533;C&#65533;0
&#65533;&#65533;4T&#65533;1v<&#65533;&#65533;nq
&#65533;&#1118;&#599;&#65533;	n&#65533;9M	4	&#65533;&#65533;$&#65533;&#65533;&#65533;D&#65533;&#1786;&#65533;&#65533;EW&#65533;D&#65533;&#65533;&#65533;&#65533;&#65533;&#65533;&#65533;&#65533;&#65533;&#65533;DX	&#65533;q~&#65533;{&#65533;["&#65533;&#65533;i&#65533;#l&#65533;F&#65533; &#65533;&#65533; &#65533;&#65533;PG&#65533;&#65533;EI&#65533;gR&#65533;&#65533;&#65533;&J$&#65533;0 x&#65533;<&#65533;$&#65533;3&#702;.0&#65533;&#65533;&#65533;&#65533;&#65533;e&#65533;S&#65533;&#65533;&#65533;&#1576;g&#65533;&#65533;.&#65533;&#65533;0pP&#65533;"&#65533;p&#65533;ge.?jS &#1846;I@&#65533;P&#65533;&#65533;,&#65533;R*&#65533;nS&#65533;&#65533;t x&#65533;&#65533;p&#65533;&#65533;PUyHpe#&#65533;R&#65533;b#{ OpP,dz &#65533; /Pw&#65533;&#65533;&#65533;&#65533;yP&#65533;O&#65533;&#65533;&#65533;&#65533;'&#65533;$&#65533;&#65533;&#65533;&#65533;&#65533;&#65533;&#65533;Qn6P&#65533;#&#65533;`-o&#65533;J7&#65533;&#65533;hHAr9&#1880;ViSU&#65533;#&#65533;#1u15!wXA&#65533;@&#65533;&#65533;v"&#65533;'&#65533;&#65533;&#65533;y.&#65533;quP&#65533;o`&#65533;f&#65533;i&#65533;T&#65533;sl&#65533;J&#65533;&#65533;&#65533;5 &#65533;RLS&#65533;pc&#65533;&s&#65533;&#65533;&#65533;&#175;5E-&#65533;Nrr&#65533;1Wx%&#65533;z&#65533;W&#65533;&#65533;W&#1176;5o&#65533;&#65533;I#&#65533;&#717;3&#65533;#3rF&#65533;&#65533;$&#1242;&#65533;m#V&#65533;#&#65533;hEu!K&#65533;&#65533;	D&#65533;&#65533;&#65533;|&#65533;&#65533;\&#65533;q&#65533;q&#65533;o!&#65533;r&#65533;
&#65533;&#65533;&#65533;&#65533;@&#65533;&#65533;3;&#65533;&#65533;&#65533;I\&#65533;&#65533;~&#65533;E+&#65533; &#65533;~Y;&#65533;&#65533;W&#65533;&#65533;&#65533;&#65533;&6&#65533;&#65533;3B&#65533;)
&#1205;&#65533;&#805;&#65533;&#65533;&#65533;&#65533;&#65533;9&#65533;&#65533;&#65533;&#65533;;&#65533; &#65533;&#65533;&#65533;&#645;
=&#65533;	&#65533;&#65533;&#65533;^y&#65533;&#393;Z&#65533;I&#65533;2a&#65533;&#65533;@&#1203;&#65533;[q&#853;c&#65533;	&#65533;t&#65533;&#65533;&#65533;&#65533;
&#65533;&#1047;xi&#65533;IA&#65533;&#65533;<&#65533;@c;&#65533;b&#65533; q&#65533;^<&#65533;&#65533;1Fc6&#65533;*$&#65533;&#65533;0&#65533;&#65533;`&#65533;	&#65533;&#65533;{b&#65533;9&#65533;L:&#65533;&#65533;&#65533;&#65533;&#65533;&#65533;1&#65533;bv~&#65533;K&#65533;&#65533;A)&#65533;O&#65533;N&#65533;&#65533;(&#65533;N&#65533;F&#65533;kr&y"&#65533;FH&#65533;&#65533;&#489;&#65533;4 _&#65533;&#65533;	&#65533;&#65533;&#65533;s0&#65533;%H&#65533; &#65533;uP%0*&#65533;*&#65533;(&#65533;&#65533; Oe&#65533;I&#65533;Q&#65533;"WHC&#65533;ip&#65533;i&#65533;&#65533;P%, r&#65533;&#65533;&#65533;&#65533;Q&#65533;o&#65533;0i J W&#65533;&#65533;{&#65533;  &#65533;p 
 + V&#65533;&#65533;&#65533;f#&#65533;&#65533;#&#65533;&#65533;0&#65533;&#65533;&#65533;zH\&#65533;%1&#65533;J> `&#65533;	` &#65533; *&#65533;o&#65533;P&#65533;&#65533;&#65533;4&#65533;rK&#65533; ytg)&#65533;r&#65533;0&#65533;0G1&#65533;&#65533;#SOB#Fp5&#65533;&#65533;&#65533;&#65533;&#65533;u&#65533;0MS/Y&#65533;&#65533;6s&#65533;&#65533;&#65533;&#65533;&#65533;&#65533;&#65533;c%wd&#65533;8&#65533;r29&#65533;&#65533;2&#65533;G&#65533;&#65533;Ev&#65533;&#65533;&#65533;jAWf&#65533;&#65533;&#65533;&#65533;&#65533;U@&#65533;RL&#65533;L#&#65533;sY9&#332;"&#65533;WC6A&#65533;G_.c&#65533;&#65533;q&#1840;+3v&#65533;W-&#65533;&#65533;&#1985;&#65533;Ys&#65533;c c&#65533;&#65533;*&#65533;D	&#65533;&#65533;T&#65533;+&#65533;&#1617;&#65533;&#65533;'&#65533;&#65533;&#65533;xv&#65533;0&#65533;$&#65533;&#65533;&#65533;&#65533;&#65533;&#65533;1&#65533;|&#65533;|&#65533;&#65533;?5Qy&#65533;&#65533;&#65533;P&#65533;&#65533;
&#65533;&#65533;&#65533;&#65533;&#65533;9&#65533;&#65533;I&#65533;&#32316;&#65533;z&#65533;&#65533;&#65533;&#65533;[&#65533;&#65533;&#65533;&#65533;&#65533;<&#65533;&#65533;P&#65533;&#65533; &#65533;)&#65533;&#1377;>&#65533;&#65533;&#65533;&#65533;&#65533;&#65533;&#65533;&#21345;
&#65533;@[d;&#65533;d^d&#65533;\&#65533;&#65533;&#65533;6&#65533;
&#65533;7a&#65533;G&#65533;x&#65533;=&#881;	C&#65533;A4&#65533;8]$&#65533;&#65533;s
S&#65533;&#65533;m&#65533;&#65533;&#65533;&#1111;&#65533;	&#65533;&#65533;
&#65533;p&#65533;&#65533;&#27815;m&#65533;;p&#65533;&#65533;&#65533;
&#65533;}&#65533;C&#65533;&#65533;&#65533;4&#65533;C}cV&#65533;yXC&#65533;0&#1941;~ &#65533;Z&#65533;&#65533;d&#65533;&#65533;A&#65533;&#65533;&#65533;K&#65533;MF&#65533;L&#65533;&#65533;&#65533;&#65533;L&#65533;&#65533;&#65533;&#65533;&#65533;#&#65533;&#65533;&#65533;0&#65533;g&#65533;&#65533;1&#170;&#65533;G5&#65533;&#65533;&#65533;&#65533;&#65533;&#1540;5&#65533;&#65533; &#65533;+$g&#65533;s&#65533;,PP@&#65533;&#1189;^&#65533;% &#65533;&#65533;r,&#65533;0d4&#65533;&#65533;;$b&#1628;&#65533;X&#65533;'&#65533;o&#65533;D<&#65533;V&#65533;H"8i=&#65533; 
&#65533;O&#1860; &#65533;  @Z&#65533;&#65533;0&#65533;&#65533;v&#65533;8&#65533;&#65533;&#65533;&#65533;Bv&#65533;&#65533;`&#65533;Q&#65533;P &#65533;d 0&#65533;Ipneo&#65533;ri`&#65533;0&#65533;R &#65533;w&#65533;;g&#65533;Q6&#65533;Q#k%&#65533;&#65533;&E&#65533;&#65533;&#65533;6i&#65533;4{c&#65533;&#65533;&#65533;&&#65533;l&#65533;}&#65533;&#65533;c&#65533;W&#65533;&#65533;&#256;&#65533;Y~&#65533;Vn&#678;1&#65533;7&#65533;:-&#65533;&&#65533;B9&#65533;&#65533;&#65533;q&#65533;s&#65533;&#65533;e@c^@th&#65533;vP.&#65533;&#65533;3|9&#65533;$+&#65533;&#65533;7&#65533;&#65533;2&#65533;S&#65533;(&#65533;6&#1586;-qc:&#65533;&#65533;&#34964;T&#65533;&#65533;&#65533;w&#65533;&#65533;O8&#1619;&#65533;
&#65533;m &#65533;&#65533;&#65533;tx&#65533;/&#1018;X;&#65533;&#65533;&#65533;q&#792;A	N*&#65533;&#65533;&#65533;&#65533;Q&#65533;4&#284;&#65533;&#65533;&#65533;&#65533;&#65533;&#65533;&#65533;	&#65533;&#65533;&#1343;&#65533;&#65533;&#65533;Q&#65533;cc&#65533; &#65533;&#65533;`{u&#65533;&#888;&#65533;&#65533;xY&#65533;{&#65533;;&#65533;P&#65533;&#65533;&#65533;&#65533;&#65533;&#65533;%M{i&#65533;
&#65533;y&#65533;&#65533;
#&#65533; &#65533;&#65533;T)&#65533;&#65533;P,JT&#65533;S&#65533;V&#65533;&#65533;kV-\&#65533;x&#1898;&#65533;#&#65533;^y&#24213;&#65533;W&#65533;]&#65533;b&#322;&#21141;&#65533;R&#65533;4U&#65533;D&#65533;&#65533;L&#65533;0i&#65533;&#65533;S'&#65533;&#65533;8i&#65533;i&#65533;&#65533;H&#65533;5b&#65533;&#65533;&#65533;J&#65533;8u&#65533;$&#65533;&#65533;K&#65533;BL%&#65533;&#1320;P;yn&#65533;d&#65533;&#65533;&#65533;J&#65533;0U&#65533;ds&#65533;XJ&#65533;>&#65533;bU&#65533;W0a&#65533;:&#65533;&#791;&#65533;&#65533;&#65533;n&#65533;R&#65533;J&#65533;W&#65533;^&#65533;&#65533;e&#65533;&#65533;&#65533;&#65533;?&#65533;XV+T&#65533;B&#65533;j&#65533;T&#65533;&#65533;uY&#65533;'N&#65533;6EU&#65533;V5%I&#65533;=&#65533;D5&#65533;&#65533;&#1363;"=B&#65533;Tw&#65533;F&#65533;"Az&#65533;[&#65533;#&#1804;AB<wRE&#65533;&#65533;&#65533;v&#65533;(Q&#65533;E&#65533;b&#65533;n$=QsC&#65533;2&#65533;h&#65533;&#65533;E&#65533;&#65533;&#65533;g&#65533;&#65533;&#65533;w&#65533;&#65533;9Otis&#65533;&#65533;ogI %(D&#65533;`VhAB !A:&#65533;&#65533;&#65533;	&&#65533; BY&#65533;&#65533;&#187;&#65533;A&#65533;@
A&#65533;&#65533;&#65533;&#65533;~&#65533;&#65533;E	D&#65533;@&#65533;&#65533;&#65533;&#65533;=&#65533;&#65533;#&#65533;A&#65533;d&#65533;9&#65533;&#65533;8&#65533;X&#65533;&#65533;&#65533;&#65533;>&#65533;1&#65533; &#65533;<&#65533;&#65533;;&#60419;&#65533;8&#65533;p&#65533;,&#65533;&#65533;C&#65533;=&#428;<&#65533;&#65533;#M>&#65533;Ps&#65533;<&#65533;&#65533;&#65533;8&#65533;&#65533;A&#65533;@&#65533;&#65533;2b9&#65533;&#65533;&#65533;>&#65533;QF{D&#65533;GADF@&#65533;C&#65533;>&#65533;6&#1976;&#65533;B
!&#65533;Q?rT&#65533;&#65533;&#65533;#&#65533;>B&#65533;D&#65533;&#65533;&#65533;G&#65533;&#65533;&#65533;&#65533;)&#65533;&#65533;4&#65533;5&#65533;$3+&#65533;&#65533;7&#65533; V:&#43043;&#65533;R&#65533;\sW`&#65533;h&#65533;9&#65533;5&#65533;&#65533;u;&#65533;8#&#65533;/&#65533;p#&#65533;a&#65533;dSM]&#65533;&#65533;&#65533;;&#65533;C&#65533;2&#65533;hci&#65533;`&#65533;K&#65533;C&#65533;&&#65533;&#65533;&#65533;0&#65533;(&#65533;=&#65533;&#530;;&#65533; 3&#65533;e%L*&#65533;&#65533;&#65533;#GA&#65533;&#65533;&#65533;7&#65533;&#65533;&#65533;W7&#65533;h&#65533;&#65533;&#65533;&#65533;&#65533;&#65533;&#65533;&#65533;)&#65533;$&#65533;&#65533;9&#65533;&#65533;c&#65533;B>&#65533;&#65533;&#65533;G_~9U&#65533;1FBn&#65533;y&#65533;&#65533;c&#65533;#&#65533;:&#65533;3:&#65533;&#1422;=D&#65533;&#65533;A:}T&#65533;C&#65533;$&#65533;&#65533;&#65533;&#65533;DP8&#65533;d&#65533;E&#65533;&#65533;5&#65533;@fX&#65533;HZ&#65533;&#65533;&#65533;d&#65533;K&#65533;&#649;+O4&#65533;mR&#65533;l&#65533;M6&#65533;$&#65533;P&#65533;&#65533;P&#65533;%&#65533;PNy&#65533;&#65533;&#65533;&#65533;_p&#65533;&#65533;q[v	&#65533;^&#65533;&#65533;%_&#65533;fa0&#1500;&#65533;&#65533;7&#65533;/[j&#65533;&#65533;_~&#1093;&#65533;W &#65533;&#65533;&#65533;!J&#65533;T rE&#65533;&#65533;I&#65533;%&#65533;_p&#65533;&#65533;&#65533;!&#65533;<r\z&#65533;]W}SD&#65533;&#65533;G&#65533;&#65533;.&#65533;&#65533;&#65533;x&#65533;*&#65533;&#65533;M*q&#65533;&#65533;&#65533;s&#65533;&#65533;Mz&#65533;-&#65533;&#65533;&#65533;&#65533;&#65533;Ub'&#65533;+&#65533;1Q&#65533;)M,&#65533;D&#65533;&#65533;U&#65533;D&#65533;&#65533;o	&sa&#65533;&#1093;&#65533;<&#65533;]&#65533;&#65533;u&#65533;hE,hW(0&#65533;;&#65533;)T&#65533;"&#65533;&#65533;X +*&#826829;&#65533;&#65533;&#65533;&#65533;g&#65533;S&#65533;&#132;&l&#65533;	&#65533;&#65533;&#65533;L&#65533;5&#65533;&#65533;&#65533;&#65533;&#65533;2	IE8Iy&#65533;$"&#65533;&#65533;&#65533;4"5&#65533;a&#1314;&#65533;&#65533;&&#65533;#&#65533;D!&#65533;&#65533;&#65533;Q&#65533;t&#179;&#65533;Q8&#65533;i{&#65533;&#65533;D&#65533;&#65533;&#65533;1&#65533;!AE*&#65533;&#65533;&#65533;:@	T@!X&#65533;^&#65533;&#65533;&#65533;`I	&#65533;&#65533;(0&#65533;0 @&#65533;&#65533;Eb&#65533;&#65533;<u&#65533;xyL&#65533;	&#65533;&#65533;&#65533;+&#65533;&#65533;	u&#65533;&#65533;"&#65533;&#65533;<|&#65533;c!CS&#65533;&#65533;PX J@"&#65533;&#65533;&#65533;/H&#65533;&#65533;@#&#65533;&#65533;&#65533;pHC&#65533;&#65533;h	&#65533;Xu &#65533;&#65533;&#65533;)&#65533;HT&#65533;&#65533;C&#65533;&#65533; &#65533;X &#65533;SR&#65533;V&#65533;n&#65533;&#65533;&#65533;4&#65533;&#65533;&#65533;P&#65533; 6&#65533;)pGyx&#65533;&#65533;&#65533;*&#65533;!&#65533;2D&#65533;&#65533;&#65533;>x3V{&#65533;C&#65533;&#65533;Z}&#65533;n&#65533;l&#65533;&#65533;Q)L +&#65533;&#65533;&#65533;$&#65533;&#65533;MqpC&#65533;&#65533;sAKp&#65533;&#65533;&#65533;&#65533;%7&#65533;+&#65533;` &#65533;&#65533;&#65533;*d&#65533;g(&#65533;`&#65533;.\&#65533;
](&#65533;&#912;&#65533;.&#65533;khopWBz&#65533;&#65533;&#65533;%&#65533;&#65533;&#65533;&#65533;3&#65533;&#65533;]&#65533;&#65533;&#65533;&#65533; T&#65533;&#65533;\&#65533;B&#65533; &#65533;&#65533;&#65533;&#65533;&#65533;&#65533;&#65533;&#65533;y&#65533;kb&#65533;X&#65533;&#65533;&#65533;T/&#65533;A_xj&#65533;@&#65533;r%&#65533;&#65533;&#65533;&#65533;&#1176;p&#65533;*&#65533;&#65533;m&#65533;9&#65533;&#65533;>&#65533;1E-J;&#65533;g&#65533;&#65533;,n3T{&#65533;&#65533;&#65533;&#149;&5uf&#65533;T&#65533;d6&#65533;C4B&#65533; J&fC&#65533;L|&#65533;}&#65533;&#65533;D&*q0
"&#65533;&#65533;&#65533;&#65533;wL3&#65533;B&#65533;!M2&#65533;&#65533;&#65533;b&#65533;&#65533;mh<&#65533;>Qx&#65533;'&#65533;&#65533;&#65533;'r&#65533;Pd&#438;&#65533;&#65533;pQ&#65533;&#65533;&#65533;&#65533;d&#65533;&#65533;&#65533;&#65533;r&#65533;&#65533;&#37764;#t&#65533;&#65533;&#65533;N&#65533;&#65533;^&#65533;b&#65533;&#65533;^tq&#65533;]&#65533;&#65533;&#65533;&#65533;dS>f}&#65533;&#65533;E|i!&#65533;&#401;W#&#65533;(&#65533;H&7`p/&#65533;&#65533;&#65533;^&#65533;<Ph&#65533;(&#65533;&#65533;&#65533;&#65533;%&#786;&#65533;&#65533;x&#65533;z&#65533;&#1068;&#65533;*&#65533;C,&#65533;&#65533;I&#65533;&#65533;z&#65533;Y&#65533;Vmn&#65533;Wv&#65533;&#65533;KX&#65533;6G&#65533;&#65533;%&#65533;r	K&#65533;7&#65533;&#65533;(L&#65533;
[&#65533;.&#65533;H/&#65533;&#727;&#65533;&#65533;%0&#65533;)&#65533;&#41148;&#65533;&#65533;|&#65533;3&#65533;H&#65533;A&#65533;&#65533;&#65533;&#65533;2qK&#65533;f2W&#65533;B&#65533;&#65533;JqE&#65533;7RXm&#279;@&#65533;&#65533;&#65533;&#65533; &#65533;2&#65533;Mq&#65533;&#65533;$&#454;J&#65533;&#65533;Q&#65533;&#65533;&#1968;9)&#65533;Y&#65533;k&#65533;<&#65533;&#65533;9j&#65533;&#65533;}&#65533;&#65533;&#65533;&#1831;&#65533;JL&#65533;!&#65533;&#65533;&#65533;D&#65533;&#65533;wV&#65533;&#65533;&#65533;J0&#65533;JA Dp .0P<&#65533;&#65533;|`&#65533;&#65533; &#65533;D&#65533;&#65533;&#65533;t&#65533;&#65533;&#65533;BL&#65533;8&#65533;&#65533;&#65533;9&#65533;!\&#65533;&#65533;&#65533;P&#65533;lu&#65533;b&#65533;&#65533;.&#65533;5&#65533;&#65533;s&#65533;&#65533;&#65533;@,`h&#65533;&#1688;&#65533;&#65533;@18&#65533;&#65533; 2&#65533;&#65533;&#65533;go@C&#432;&#65533;_=Z&#65533;2&#1549;&#65533;&#65533;&#65533;?x&#65533;k&#65533;C&#65533;&#65533;&#65533;@&#65533;X&#65533;&#65533;l &#65533;&#65533;i`&#65533;&#65533;&#65533;`&#65533;&#65533;*\nJ&#65533;wf&#65533;&#65533;y~Ke&#65533;&#65533;&#65533;@&#65533;1&#65533;&#65533;&#65533;D&#65533;&#65533;$&#65533;&#65533;m&#65533;&#65533;&#65533;&#65533;&#65533;&#65533;&#65533;9&#65533;&#65533;d&#65533;2&#65533;&#65533;&#65533;&#65533;&#1099;Ftbu&#65533;C&#65533;@U_Q5^&#65533;&#65533;&#65533;&#65533;&#65533;&#65533;&#65533;&#65533;aYmP&#65533;&#65533; &#65533;0xAX&#65533;B&#65533;&#65533;1&#65533;&#65533;g&#65533;&#65533;&#65533; &#65533;3&#65533;a(&#65533;&#65533;Pmm&#65533;
PpB&#65533;`0&#65533;AN&#65533;&#65533;&#65533;&#65533;1&#65533;!e0&#65533;&#65533;&#65533;P( A	S&#65533;&#65533;&#65533;&#65533;2&#65533;&#65533;&#65533;T |&#65533;&#65533;0&#65533;+]&#65533;&#65533;S3&#65533;aM&#65533;&#65533;qvb&#65533;1&#65533;&#65533;p3 |&#65533;&#65533;w&#65533;&#65533;N-&#65533;&#65533;Q&#65533;&#65533;]&#65533;&#65533;-bH&#65533;&#65533;b{&#65533;&#65533;]&#65533;&#65533;a&#65533;g9Y&#65533;m&#648;&#65533;D&&#787;&#65533;a&#65533;{kr}r&#65533;&#65533;'&#65533;2#&#301;&#65533;&#65533;Wa&#65533;;b&#65533;&#906;&#65533;&#65533;Px&#65533; &#65533;[)&#65533;/&#65533;Qp&#65533;'&#65533;(W&#65533;&#65533;	&#65533;H&#65533;&#65533;0&#65533;&#65533;Z&#65533;t&#65533;&#65533;_&#65533;&#65533;&#65533;1]&#65533;&#65533;&#65533;&#65533;_&#517;&#65533;&#65533;&#65533;&#65533;&#65533;0[H/&#65533;&#65533;Y8
t&#65533;&#28846;&#65533;&#65533;&#65533;&#65533;&#65533;&#65533;&#65533;&#65533;&#65533;Y&#65533;&#65533;&#65533;&#65533;&#65533;&#65533;@&#65533;&#65533;&#65533;Y&#65533;J&#65533;&#65533;&#65533;&#65533;&#65533;	&#219;&#65533;&#65533;&#65533;Jx&#65533;"K`&#65533;&#65533;&#65533;	&#65533;R?&#65533;&#65533;
&#65533;-J&#65533;&#65533;8&#65533;-&#65533;@&#65533; &#65533;I&#65533;O &#65533;U&#65533;&#65533;Z&#65533;&#65533;&#65533;&#65533;9@]&#65533;`&#65533;Zp&#65533;T0&#65533;&#65533;*&#1248; d&#65533;U&#65533;2&#65533;A'&#65533;P&#65533;&#65533;7&#65533;&#65533;SP&#22107;&#65533;r&#65533;&#65533;K?&#65533;-&#65533;&#65533;G D&#65533;&#65533;(&#65533;&#65533;H&#65533;3G&#65533;&#65533;&#65533;&#65533;/j3&#65533;!$&#65533;3&#65533;"JL&#65533;&#65533;2B&#65533;&#65533;&#65533;&#65533;&#65533;0&#65533;>c&#65533;H4D&#65533;RT&#65533;&#65533;&#65533;&#65533;,Z4&#65533;&#65533;5&#65533;3&#65533;&#64527;C&#1574;m*H&#65533;DH&#65533;&#65533;&#65533;&#1571;&#576;X&#65533;&#65533; &#65533; c&#65533;#@&#65533;H &#65533;5&#65533;1*&#65533;&#65533;&#65533;q&#65533;	BP&#65533;F &#65533;t&#65533;1&#65533;&#65533;&#65533;s5&#65533;,&#1084;'8$&#65533;.0&#65533;*&#65533;&#65533;1P&#65533;N&#65533; H &#65533;6
@Fx"&#65533;&#65533;8&#65533;)y&#65533;*&#65533;&#65533;584`8p7}&#65533;&#65533;y&#65533;X!&#65533;Q)&#65533;<&#65533;0`&#65533;	@hb (&#65533;0&#65533;^q5&#65533;&#539;&#65533;&#65533;2&#65533;&#65533;&#65533;=&#65533;3&#65533;(7&#65533;6t&#65533;/8&#65533;8&#65533;&#65533;1-X&#65533;$&#65533;&#65533;&#65533;;&#65533;8X)2H)5&#65533;;0 3h&#65533;&#65533;&#65533;f&#65533;&#65533;,&#65533;^a&#65533;4&#65533;<&#65533;:&#65533;7&#1081;&#65533;&#65533;J8`&#65533;&#65533;_:&#65533;&#65533;&#65533;5&#65533;;m&#65533;<&#65533;&#65533;.&#65533;&#65533;/&#65533;.&#65533;+&#65533;c&#65533;&#65533;u&#65533;&#65533;&#65533;&#65533;)&#65533;'(!&#65533;&#65533;t&#65533;-&#65533;/3`L&#65533;&#65533;5 &#65533;&&#65533; &#65533;$*&#65533;&#65533;+&#1595;&#65533;&#65533;&#65533;+&#65533;&#65533;+&#65533;&#65533;(x$ &#65533;%&#65533;)&#65533;- &#65533;*&#65533;-&#65533;&#65533;&#1204;K/&#65533;) &#65533;&#65533;t&#65533;#0&#65533;&#65533;&#1730;&#65533;&#65533;&#65533;&#65533;&#65533;&#65533;.&#65533;&#65533;2`9&#65533;&#65533;A&#65533;>&#35131;R&#65533;&#65533; &#65533;T&#65533;&#65533;&#65533;E`&#65533;I&#65533;Y&#65533;&#65533;&#65533;&#65533;&#1638;q:CJ$C&#65533;&#65533;&#65533;B&#65533;
&#65533;m&#65533;0&#65533;&#65533;&#65533;&#65533;&#65533;&#65533;&#65533;&#65533;&#65533;&#65533;&#65533;&#65533;	&#65533;&#65533;&#65533;&#65533;>E@B&#747;&#15567;A&#65533;&#65533;+&#65533;N&#65533;?&#65533;&#65533;&#65533;&#65533;
S&#65533;,&#1261;.&#65533;&#65533;-&#65533;2(&#65533;P&#65533;1l&#280;&#65533;&#1093;^&#65533;[&#65533;&#1083;&#65533;&#65533;&#65533;&#65533;]&#65533;/^&#65533;&#65533;2/&#65533;`&#65533;&#65533;&#65533;&#65533;&#65533;&#65533;&#65533;&#65533;&#65533;&#65533;&#65533;Y&#65533;&#65533;&#65533;&#65533;&#65533;&#65533;&#65533;^&#65533;&#65533;[&#65533;\&#65533;&#65533;&#65533;&#65533;Q&#65533;8&#65533;&#65533;&#65533;ZH	&#219;&#65533;&#65533;&#65533;C&#65533;&#65533;?7&#65533;	M&#65533;02{"&#65533;&#603;&#65533;&#588;7,.&#65533;;TB&#65533;&#588;&#65533;&#65533;&#65533;!&#65533;&#65533;&#65533;8B&#65533;L&#65533;&#65533;&#1633;&#65533;&#65533;&#65533;&#65533;&#65533;&#65533;&#65533;]&#65533;&#65533;_&#65533;.\ &#65533;@ &#65533;YXU S&#65533;I&#65533;"&#65533;2&#65533;	&#65533;&#844;&#840;&#65533;&#65533;(&#65533;!&#65533;CRhA-&#65533;&#65533;1&#65533;&#1632;&#65533;&#65533;&#65533;&#65533;&#65533;!&#17412;&#65533;P6&#65533;&#65533;Ad&#65533;A&#1825;&#65533;&#65533;&#65533;:c&#65533;l@&#65533;0>&#65533;&#65533;@`&#65533;F&#65533;Z&#65533;N&#65533;xU&#65533;p&#65533;&#65533;\&#65533;&#65533;&#65533;S&#65533;&#65533;&#65533;&#65533;&#65533;M,>D&#65533;!&#65533;&#65533;&#65533;&#131;r&#65533;8&#65533;&#65533;&#1539;-&#65533;&#65533;
&#65533;p#&#65533;&#65533;&#65533;8&#65533;8&#65533;&#65533;&#65533; S&#65533; &#65533;` &#65533;  &#65533;[s&#65533;&#65533;	C`&#65533;D&#1049;j:&#65533;*`&&#65533;&#65533;&#65533;4&#65533;2&#65533;</&#65533;,&#535;3&#65533;&#65533;$;&#65533;[+7	&#65533;"H&#65533;H&#65533;&#65533; &#65533;  P(0&#65533;X&#65533;+6&#65533;t&#65533;H&#65533;
]9q&#65533;&@&#65533;'1&#65533;; &>0&#65533;.H
x&#65533;!I 	&#513;.P&#65533;_&#65533;9&#65533;:0&#65533;&#65533;q4&#65533;<3`&#65533;&#65533;!N=&#65533;96=&#65533;"&#65533;&#65533;Z&#65533;&#65533;B8e#&#65533;&#65533;&#65533;(&#65533;&#65533;98&#65533;:`2@+/&#65533;&#65533;}&#65533;/&#65533;%&#65533;&#65533;IK&#65533;4@)&#691;&#65533;&#65533;[&#65533;&#65533;;&#65533;RK&#65533;K5@&#65533;&#65533;]j)&#65533;&#65533;&#65533;&#65533;w&#65533;&#65533;&#1773;&#65533;&#65533;&#65533;0h<&#65533;&#65533;;&#65533;~1&#65533;0&#65533;&#65533;&#65533;&#65533;*&#65533;&#65533;&#65533;;*&#65533;&#65533;.&#65533;b&#65533;7XX&#65533;&#65533;&#65533;&#65533;'x*&#65533;&#65533;&#1269;&#65533;&#65533;:&#65533;&#194;uJ&#65533;&&#65533;&#65533;)&#65533;&#65533;,&#65533;&#65533;C&#65533;+&#65533;K&#65533;&#65533;&#65533;&#1453;&#65533;,&#1026;)&#65533;*&#65533;&#65533;&#65533;)&#65533;&#65533;&#65533;&#65533;;&#1292;K&#65533;&#65533;s&#65533;&#65533;+&#65533;Y:(&#65533;)&#65533;z&#65533;H$&#65533;(#D&#65533;&#65533;H&#65533;R&#65533;M$&#65533;X&#65533;&#65533;&#65533;&#65533;^DX&#65533;[-&#65533;&#1346;&#65533;zr-&#65533;X&#65533;;&#65533;&#65533;]?O&#516;H&#65533;WBY/Z&#65533;&#65533;=;&#65533;&#65533;&#65533;O0!&#65533;1&#65533;5&#65533;S'&#65533;U0T&#65533;&#65533;D&#65533;&#1176;P&#65533;&#65533;U&#65533;&#65533;&#65533;&#65533;&#65533;&#65533;&#65533;\&#65533;@&#65533;&#65533;&#65533;&#65533;`&#65533;Q&#569;&#65533;.	&#225;/&#65533;&#65533;&#65533;@&#65533;&#65533;&#65533;.&#65533;`.&#1309;\A_&#65533;a&#65533;&#65533;&#561;&#65533;/ln?&#65533;1K&#65533;&#65533;&#65533;&#65533;&#65533;&#65533;-&#65533;&#65533;&#65533;hb&#65533;(&#65533;&#65533;&#1946;b&#65533;S&#65533;7&#65533;1&#65533;k&#65533;&#65533; &#65533;4&#1860; &#65533;&#65533;Q`&#65533;[&#1073;,@<&#860;a&#65533;&#65533;&#65533;@WxYH&#65533;&#65533;A	JC&#65533;q&#65533;-&#65533;&#65533;&#1914;&#65533;<&#65533;-rC&#65533;&#65533;
&#65533; &#65533;RH&#65533;&#1376;&#65533;a&#65533;&#65533;&#65533;&#65533;&#65533;&#65533;&#65533;&#65533;I"&#65533;&#65533;&#65533;E&#65533;dJFDT-
&#65533;@"^&#65533;4&#65533; MB&#65533;9&#567;&#65533;q&#65533;Fy,1Z&#65533;&#65533;(B&#65533;N&#65533;|B&#518;&#65533;&#1530;&#65533;F&#65533;&#65533;&#65533;&#65533;&#65533;A&#65533;&#65533;&#65533;&A&#65533;&#65533;8&#65533;Jg&#65533;&#65533;&#1731;Q&#65533;&p&#65533;&#512;&#65533; 7&#65533; &#65533;P&#65533;X&#65533;i^=&#65533;&#65533; &#65533;&#65533;.&#65533;&#65533;,&#65533;&#65533;mB&#65533;HX?&#65533;&#65533;8P&#65533;/h&#65533;&#1537;8&#65533;&#65533;1H&#65533;&#65533;[xa&#65533;8&#65533;&#65533;4&#65533;&#65533;&#65533;&#65533;=X&#65533;)&#65533;&#65533;&#65533; 8%H&#65533; p7ZJ=&#65533;&#65533;@i&#65533;&#65533;&#65533;l&#65533;B&&#65533;&#65533;&#65533;&#65533;&#65533;I@&#65533;+HtU&#65533;&#65533;&#65533;$&#65533;I&#65533;|&#65533;)y&#1419;&#750;k&#65533;u&#65533;&#65533;&#65533;8&#65533;5&#65533;gKK&#65533;&#65533;J&#65533;!&#65533;4&#65533;&#1767;
&#927;&#65533;8@&#65533;.&#65533;&#65533;*&#65533;L.&#65533;&#65533;&#65533;M&#65533;K&#65533;;&#65533;4&#65533;&#65533;&#65533;&#65533;&#65533;&#65533;&#65533;&#26103;)&#65533;Z&#65533;&#65533;+&#65533;&#65533;&#65533;&#65533;uZ`&#65533;&#65533;C&#65533;&#65533;K&#65533;&#1321;&#65533;&#65533;G&#65533;^:&#65533;UJ&#65533;,&#65533;&#65533;&#65533;&#65533;&#65533;j&#65533;%&#65533;w&#65533;&#65533;6&#65533;P6`&#65533;h&#65533;%&#65533;C&#65533;.&#65533;&#888;&#65533;&#65533;&#284;&#1847;&#65533;]-&#65533;kc&#65533;jcS&#65533;&#65533;.[2&#65533;&#65533;&#65533;~&#65533;&#65533;j&#65533;3&#65533;&#65533;&#1546;1m&#65533;&#65533;&#65533;&#65533;&#65533;&#65533;1R&#65533;&#65533; &#65533;&#65533;x&#65533;D&#65533;>	&#65533;&#65533;&#65533;m&#65533;P&#65533;&#65533;&#65533;)&#1870;&#65533;&#65533;i&#65533;&#65533;&#65533;Z&#65533;z#&#908;&#65533;p&#65533;C5&#65533;S O&#65533;FX&#65533;[#&#65533;~&#65533;&#65533;W&#65533;	>dS&#65533;&#65533;E&#65533;	T&#65533;H&#65533;mn&#65533;&#65533;&#65533;L&#65533;&#65533;&#65533;&#65533;c
&#65533;&#65533;&#65533;&#65533;P[&#65533;&#65533;&#65533;&#65533;&#65533;&#65533;&#65533;&#65533;&#65533;&#65533;.&#65533;a&#65533;\&#65533;$M&#65533;&#65533;&#65533;&#65533;&#65533;&#65533;2@_&#1541;&#1989;&#65533;*Q	7&#65533;&#65533;S&#65533;o^(&#65533;&#65533;&#65533;&#65533;&#65533;0	&#65533;P&#65533;&#65533;T&#65533;&#65533;R&#65533;4!&#65533;&#65533;&#65533;&#65533;&#65533;&#65533;a&#65533;&#65533;&#65533; O&#65533;&#65533;M&#65533;R&#65533;
d5T7&#65533;&#65533;&#65533;&#65533;&#65533;-*&#65533;&#65533;&#65533;&#65533;&#65533;&#1240;&#65533;&#65533;0e&#65533;&#65533;./_&#65533;&#65533;&#65533;Q&#65533;&#65533;&#65533;&&#65533;&#1930;&#65533;&#65533;RZ&#65533;&#1930;
&#65533;&#65533;?(&#65533;R&#1746;T&#65533;&#65533;&#65533;T&#65533;-s&#1303;&#65533;&#1568;HH&#65533;N9>&#65533;xS&#65533;(*&#65533;W&#717;&#65533;x&#65533;&#65533;&#65533;E&#65533;5E(&#65533;M&#65533;(A&#65533;b&#65533;&#65533;yVAt&#65533;&#65533;&#65533;1&#65533;&#65533;&#65533;>&#65533;hRI&#65533;&#1638;?&#65533;k&#65533;e&#65533;&#631;@&#65533;&#65533;&#65533;&#65533;&#1626;&#65533;&#65533;b&#65533;i&#65533;&#65533;&#65533;H&#65533;&#512;h&#65533;&#65533;&#65533; &#65533;U&#65533; S&#65533; &#65533;&#65533;X&#65533;&#65533; `&#65533;*&#1027;E&#65533;!B&#65533;&#65533;&#65533;&#65533;F&#65533;&#65533;7 *X!&#65533;&#65533;&#65533;&#65533;&#65533;&#65533;&#65533;&#65533;%&#65533;&#65533;&#65533;9&#65533;&#1693;&#65533;&#65533;}BX&#65533;/&#65533;&#65533;&#65533;&#65533;&#65533; &#65533; &#65533;&#65533;&#65533;&#65533;/&#65533;&&#65533;d&#65533;+)&#65533;&#65533;7&#65533;c,Y57*q&#1668;&#65533;Y=0$8&#65533;&#65533;&#65533;hB&#65533;'`&#65533;&#65533;l&#65533;;x&#65533;)&#65533;bF&#65533;&&#65533;i&#65533;&#65533;y6&#65533;;&#65533;&#65533;9&#65533;(&#65533;>7&#65533;*&#65533;&#65533;4&#65533;+p&#65533;%p&#65533;)&#65533;&#65533;-P&#65533;&#65533;n&#65533;0&#65533;%h&#65533;p$-`&#65533;"H&#65533;-&#65533;9&#65533;&#65533;&#65533;#=&#65533;mi&#65533;D&#65533;l&#65533;j&#65533;=&#65533;[&#65533;&#1385;&#65533;V)K&#65533;[&#65533;&#65533;;&#65533;r&#65533;
&#65533;&#65533;-&#65533;&#65533;-[1P&#65533;2 &#65533;&#65533;K&#65533;&#65533;w[&#65533;&#65533;&#65533;|&#1835;&#65533;Zw&#65533;&#65533;b.{&#65533;k&#65533;2&#65533;)&#65533;B85&#65533;<&#65533;_&#65533;&#65533;&#65533;&#65533;&#65533;&#65533;{&#65533;&#65533;m&#65533;&#65533;&#65533;.a&#65533;&#1556;b&#65533;x.&#65533;&#65533;&#65533;}&#65533;&#65533;/&#65533;r9J7&#65533;"H&#65533;G@
 N&#65533;&#65533;(&#65533;1&#65533;D&#65533;&#65533;&#65533;&#65533;oE&#65533;7g&#65533;`&#65533;&#65533;D`IXOQ&#65533;b0?T&#65533;+:&#65533; Q&#65533;6&#1534;'J&#65533;$4&#65533;&#65533;Y&#62880;&#65533;Q0-&#65533;&#65533; &#65533;&#65533;'&#65533;&#65533;&#65533;&#65533;2O&#65533;
&#65533;&#65533;&#65533;&#65533;c&#65533;&#65533;&#65533;&#65533;	&#657;.V&#65533;&#65533;&#65533;&#65533;/&#65533;hV&#65533;&#65533;&#65533;o&#65533;1&#65533;&#65533;^&#65533;&#65533;&#65533;&#65533;&#65533;&#65533;&#65533;&#65533;&#65533;&#65533;&#65533;@^&#65533;&#65533;	&#65533;&#65533;"&#65533;P&#65533;<y&#65533;&#65533;I&#65533;R&#65533;By&#65533;&#65533;&#65533;!&#65533;L&#65533;.m5&#65533;&#65533;(&#65533;&#65533;&#65533;&#65533;&#65533;#&#65533;&#65533;"E2|&#65533;)&#65533;&#65533;L&#65533;0Uji	'&#65533;&#65533;^n&#65533;&#65533;T&#65533;%H&#65533;D&#1146;u&#65533;&#1519;\&#65533;&#65533;&#65533;&#65533;&#65533;X1a&#65533;p1mz&#65533;&#65533;,W&#65533;ZQ]&#65533;&#65533;&#65533;(Q&#65533;Fe&#65533;iXN&#65533;b&#65533;&#65533;&#65533;$J&#65533;4qj&#65533;	l'P[O&#65533;b&#65533;j&#65533;*S\&#65533;&#65533;&#65533;tI&#65533;C&#65533;Ab$&#65533;&#990;>&#65533;5j&#65533;R$G&#65533;)BT&#65533;&#65533; B&#65533;)&#43816;P A&#65533;E&#65533;&#65533;&#65533;P"D&#65533;&#65533;&#1049;&#65533;'&#989;;xf&#1505;&#65533;&#65533;&#65533;@&#65533;&#65533;&#65533;&#65533;&#65533;&#65533;=y&#65533;&#65533;IHPfA&#65533;&#65533;&#65533;&#65533;&#65533;&#65533;&#65533;&#65533;:}j&#65533;&#65533;&#990;:n&#1084;&#65533;C&#65533;L&#65533;6u&#65533;&#65533;!&#65533;f&#926;?&#65533;&#65533;&#65533;&#65533;sg&#65533;;s&#65533;&#65533;K&#65533;'<\&#65533;&#65533;B|&#65533; tpl`<&#65533;&#65533;d&#65533;B&#65533;p&#65533;$&#65533;<&#65533;H&#65533;J&#65533;H!rh&#65533;7&#65533;&#65533;&#65533;.&#65533;&#65533;&#65533;
*&#65533;&#65533;&#65533;Y&#65533;&#65533;p&#65533;&#65533;&#65533;r&#65533;&#65533;&#65533;s&#65533;qn&#65533;&#65533;&#65533;6`&#65533;&#65533; &#65533;#&#65533;&#65533;&#65533;Bd&#65533;p&#65533;&#65533;1&#65533;&#65533;&#65533;&#65533;&#65533;v&#65533;&#65533;&#65533;&#65533;1&#65533;u&#65533;a&#65533;&#65533;b&#65533;&#65533;&#65533; rP&#65533;&#65533;P&#65533;@&#65533;`E^h&#65533;;&#65533;&#65533;c|&#65533;p&#65533;A&#65533;e&#65533;1&#65533;k&#65533;&#65533;d&#65533;!&#65533;p&#65533;&#65533;Fg&#65533;&#4503;z&#769;&#65533;V4&#65533;&#65533;TH&#65533;x&#65533;&#65533;FP$A&#65533;r&#65533;&#65533;E>&#4439;t&#65533;a&#65533;f&#65533;Fd&#65533;&#65533;&#13207;&#65533;&#65533;&#65533;vc&#65533;1&#65533;&#65533;&#65533;&#65533;il&#65533;&#65533;h&#65533;&#65533;&#65533;&#65533;R[-l&#65533;&#65533;&#65533;&#65533;r&#65533;&#65533;&#65533;e&#65533;q&#65533;c&#65533;am&#65533;n&#65533;&#65533;&#65533;8&#65533;'&#65533;&#65533;&#65533;8&#65533;&#65533;&#1510;&#65533;&#65533;s&#65533;ahb)&#65533;q|m&#2038;&#65533;&#65533;&#65533;&#65533;8&#65533;r&#65533;X/&#152;&#65533;&#65533;&#65533;&#65533;&#65533;!pgG&#65533;&#65533;wGw)\&#65533;&#65533;&#65533;6&#65533;&#65533;*&#65533;&#65533;&#65533;L&#65533;a#&#65533;D&#65533;#&#65533;&#65533;vg&#65533;0R&#65533;!&#65533;!tj&#65533;&#65533;l"&#65533;bH&#1154;&#65533;4&#1285;&#65533;&#65533;&#65533;O3&#65533;&#65533;c6W&#65533;IY&#65533;&#65533;JY#&#65533;T
*&#65533;&#65533;B
*u&#65533;&#65533;&#65533;)&#65533;T&#65533;&#65533;&#720;XrIK&#65533;X&#65533;&#1938;HRI&&#65533;pD&#65533;)&#65533;&#65533;RJ)&#65533;&#65533;RJ&#2664;&#65533;&#65533;&#4119;&#65533;&#65533;)#&#65533;&#65533;&#65533;*&#65533;&#65533;&#65533;&#65533;+&#65533;&#65533;&#65533;&#65533;&#2312;J([y&#65533;&#65533;&#65533;S&#65533;
,C&#65533;&#65533;.&#65533;&#65533;&#65533;n&#65533;-&#65533;&#65533;&#65533;.&#65533;&#65533;&#65533;&#65533;.&#65533;&#65533;&#65533;&#65533;-&#65533;&#65533;&#65533;
+&#65533;&#65533;-&#65533;&#65533;&#65533;K0&#65533;&#65533;/&#65533;&#65533;&#65533;z&#65533;&#65533;&#1163;&#65533;&#65533;&#65533;&#65533;&#65533;&#65533;&#65533;K&#65533;&#65533;<?&#65533;/&#65533;&#65533;&#65533;&#65533;&#65533;&#65533;"&#65533;&#65533;V)&#65533;&#65533;(&#65533;^&#65533;)%A&#65533;&#65533;%*u
F&#65533;&#65533;&#65533;'r]&#1301;E"&#65533;&#65533;4"&#65533;&#65533;&2&#65533;&#65533;&#65533;p&#65533;&&#65533;&#65533;&0q7&#65533;Db&#65533;&#65533;E-b7&#65533;&#65533;&#65533;&#65533;@&#65533;3&#65533;!&#65533;8&#65533;&#65533;&#65533;&#65533;&#65533;`QS&#65533;&#65533;`!&#65533;&#65533;&	&#65533;`&#65533;-_A&#65533;%n6&#249;MD&#65533;3&#65533;&#65533;'H!&#65533;&#65533;}&#65533; &#65533;&#65533;&#65533;J*	C"&#65533;2 &#65533;&#65533;@("&#65533;&#65533;D#vv&#65533;&#65533;&#65533;7&#65533;A!&#65533;&#65533;$&#65533;?su&#65533;&#65533;&#65533;9&#65533;fM&#65533;|&#65533;&#65533;3&#65533;&#65533;&L$&#900;&#65533;&#65533;&#65533;7&#65533;&#65533;!=&#65533;&#65533;z&#65533;C&#65533;&#65533;&#65533;+4&#65533;&#65533;l&#65533;B&#65533;P&#65533;5&#65533;!e&#65533;&#65533;&#65533;)a&#65533;AG&#65533;&#660;&#65533;&#65533;"&#65533; &#65533;&#65533;(`&#65533;t&#65533;@&#65533;&#65533;0&#65533;&#65533;&#521;&#65533; D&#65533;#|A&#65533;`&#65533;$&#65533;&#65533;JH&#65533;@&#65533;&#65533;&#65533;&#65533;&#65533; 4x&#65533;
H&#65533;T&#65533;#&#65533;&#65533;&#65533;&#65533;k&#65533;Af&#65533;&#65533;&#65533;&#65533;?&#65533;&&#1027;` &#65533;@@&#65533; &#65533;4&#65533;&#65533;&#65533;T`&#65533;&#65533;&#65533;&#65533;=&#65533;31o&#65533;q&#65533;&#65533;&#65533;0&#65533;A\q&#65533;&#65533;j&#65533;0&#65533;L}@)7P
(@&#244;&#65533;&#65533;/K&#609;5m&#65533;U&#65533;&#65533;L&#65533;1&#65533;Y&#65533;&#65533;&#65533;p4&#65533;I;o8(6U&#65533;&#65533;JW&#65533;&#65533;8&#65533;gp&#65533;&#65533;X&#65533;00A&#65533;d&#65533;&#206;&#65533;&#65533;/l&#65533;&#65533;&#338;V&#65533;Jf&#65533;5&#65533;&#65533;q`O{&#65533;T&#65533;<&#65533;&#65533;_]&#65533;C:z&#65533;1&#65533;&#427;&#1129;&#255;&#65533;&#65533;V&#65533;&#65533;]uN[cCV&#65533;]&#65533;L&#65533;&#65533;C&#65533;&#65533;,>&#65533;&#65533;M&#65533;&#65533;&#65533;&#65533;&#65533;&#1451;&#65533;1S&#65533;"&#65533;&#1112;&#65533;&#65533;L&#65533;&#65533;&#65533;&#65533;&#65533;&#65533;oF&#65533;r&#65533;M&#65533;&#65533;W&#65533;e&#313;&#65533;&#65533;&#65533;
fh&#65533;&#65533;Yd&S&#65533;&#65533;,gJ;&#65533;"N[&#65533;!"&#65533;<S&#65533;&#65533;j;&#65533;&#65533;Y&#65533;&#65533;&#65533;]&#65533;nQ&#65533;eH-)&#65533;Ar&#65533;&#65533;&#65533;&#65533;l&#65533;@&#65533;&#65533;&#65533;<T|&#65533;&#65533;XD#$&#65533;&#65533;JP&#65533;&7&#65533;Ii&#65533;)q	Ml".Z&#65533;&#65533;yC'&#65533;S@n/\A&#18059;
V`Nd&#65533;-&#65533;&#65533;
V@W&#65533;&#65533;SE&#65533;&#65533;b9[&#65533;&#65533;&#65533;3-\[&#65533;&#65533;y&#65533;s]-"&#65533;;Z&#65533;&#65533;S&#65533;,&#65533;&#65533;`p&#65533;&#65533;&#24897;]w&#65533;^&#65533;&#65533;z&#65533;&#65533;&#65533;/p&#65533;`_&#65533;&#65533;H&#65533;&#65533;^&#65533;&#65533;u&#65533;x&#65533;R&#65533;&#1037;br&#65533;&#65533;/]N&#65533;d-p&#65533;&#65533;Zh&#65533;&#65533;b&#65533;&#65533;HF&#65533;&#65533;&#65533;&#65533;e&#65533;w3&#65533;	O&#65533;&#65533;&#65533;V&#65533;Di&#65533;2&#65533;O&#65533;&#65533;Xp&#65533;k1&#65533;`|&#65533;&#65533;0&#65533;&#65533;&#65533;<`&#65533;"O&#65533;&#65533;sC&#65533;M&#65533;&#65533;~3&#65533;&#65533;iG&#788;\&#65533;&#65533;-&#65533;+&#65533;g&#65533;&#65533;L\&#65533;HMBd&#65533;&#65533;&#65533;&#65533;&#65533;&#65533;&#65533;&#65533;&#65533;>&#65533;!&#65533;&#65533;&#65533;a&#65533;&#65533;wH_&#65533;&#65533;R-&#65533;&#65533;"&#65533;&#65533;P&#65533;9V&#1488;&#1232;y&#65533; &#65533;&#219;>&#65533;;Z&#204;&#65533;&#65533;&#65533;&#65533;f&#1161;/S!&#65533;&#65533;'t&#65533;&#65533;&#65533;Q&#65533;,L&#65533;
] C&#65533;P984p&#65533;0&#65533;k&#65533;ASih&#65533;&#65533;&#65533;&#65533;d&#65533;&#65533;@&#65533;&#65533;&#65533;&#65533;@!&#65533;@, &#65533;h&#65533;@!0&#65533;x&#1028;.&#65533;!&#65533;@&#65533;d&#65533;&#65533;8h&#65533;:&#65533;&#65533;x&#65533;&#65533;&#65533;&#65533;~ &#1025;&#65533;ao&#65533;&#65533;,[&#1608;&#65533;u6|lNf`	H&#65533;&#65533;@	ZP&#65533; ;h&#65533;&#65533;&#65533;&#65533;u&#65533;&#65533;&#65533;&#441;&#65533;&#65533;,&#65533;F&#65533;T&#65533;&#65533;&#65533;&#1541;&#65533;!1&#65533;&#65533; &#65533;4&#65533;]&#65533;&#65533;j3.9@j&#65533;&#1596;&#170;&#473;&#65533;!O&#65533;&#65533;t.&#65533;cY&#65533;&#65533;&#65533;t|&#297;:&#65533;[&#65533;i&#65533;qm=&#65533;&#65533;`&#65533;&#65533;&#65533;pd&#65533;&#65533;0&#65533;<&#65533;C&#65533;f&#65533;&#1434;&#65533;&#65533;&#65533;{&#65533;;&#65533;&#65533;&#65533;7~)&#65533;`gS]R&#65533;k~&#1233;&#65533;<&#65533;&#65533;)&#65533;&#65533;p&#65533;R$&#65533;&#65533;&#65533;&#1659;&#65533;=&#65533;me&#65533;&#65533;&#65533;&#65533;&#65533;&#65533;QU&#65533;&#65533;&#65533;K&#65533;&#65533;&#65533;+&#65533;&#65533;&#65533;y&#65533;,&#65533;|&#65533;U4&#65533;&#65533;&#65533;&#65533;|&#65533;G0&#65533;&#65533;9[&#65533;9&#65533;DL&&#65533;K&#65533;&#65533;m[&#65533;&#1228;&#65533;i&#65533;5&#65533;PC[&#65533;&#65533;&#65533;>s&#262;!&#65533;K&#65533;k&#65533;&#65533;C>&#65533;&#1841;&#65533;B&#65533;@]X&#65533;&#65533;Qlb&#65533;&#65533; &#65533;P%&#65533;&#65533;&#65533;$0&#65533;#&#65533;w&#1360;&#65533;C(&#65533;&#65533;D&#65533;&#65533;&#65533;DY0W)&#65533;&#65533;&#65533;&#153;&#65533;&#65533;.&#65533;&#65533;&#65533;&#65533;,&#65533;^D&#65533;&#65533; N*&#65533;&#65533;)&#791;&#65533;-&#65533;&#65533;@E&#65533;h&#65533;&#65533;&#899;&#65533;NfX&#65533;B&#65533;&#65533;&#65533;&#65533;&#65533;&#65533;&#65533;R&#65533;&#65533;&#65533;E&#65533;&#65533;&#65533;&#65533;&#65533;&#65533;&#65533;&#65533;&#65533;&#65533;X.t`/&#1026;&#65533;&#65533;)&#65533;BDl&#65533;G&#65533;NV0&#65533;DlBDL)&#65533;ZlA&#65533;A&#65533;&#65533;D&#1296;'&#65533;F&#65533;&#65533;',PYB1&#65533;!&#65533;"@w&#65533;!&#65533;&#65533;&#65533;&&#65533;&#65533;)&#65533;&#65533;}&#65533;B"a021&#65533;&#65533;&#65533;&#65533;	&#65533;&#65533;.&#65533;+&#65533;I&#65533;&#65533;&#65533;L&#65533;5&#65533; &#65533;&#65533;&#65533;&#65533;@&#65533;&#65533;LDdH&#65533;&#65533;&#1889;%x&#65533;&#65533;&#65533;@8'&#65533;O&&#1540;&#65533;8_l!&#65533;&#65533;(&#65533;!$.~_!&#65533;V`&#65533;&#65533;l&#65533;Ao &#65533;M.ZZ&#65533;Q &#65533;&#65533;AYVz4&#65533;z&#65533;A&#65533;B2.^&#65533;&#65533;&#65533;R&#65533;Hd&#65533;9&#65533;&#65533;@&#65533;md&#65533;&#65533;I&#65533;&#65533;]&#148;K&#65533;&#65533;&#65533;<K&#65533;A&#65533;&#65533;&#65533;$e&#65533;&#65533;A&#65533; &#65533;&#65533;&#65533;\A&#65533;@&#65533;&#1731;$&#65533;&#65533;&#65533;&#65533;@
&#65533;&#65533;4&#65533;*q&#65533;&#65533;@&#65533;&#65533;&#65533;&#65533;&#65533;@@&#65533;&#65533;&#65533;0&#65533;&#65533;P&#65533;&#65533;&#65533;8&#65533;@&#65533; &#65533; &#65533;9@@` &#65533;!@Ge&#65533;&#65533;&#65533;&#65533;&#65533;&#65533;RyS&#588;&#65533;&#65533;&#65533;4@&#65533;|@&#65533;&#65533;&#65533;&#65533; &#65533; &#65533;&#65533;C&#65533;\[&#65533;&#65533;&#65533;b&#65533; t&#1073;F&#65533;D&#65533;&#65533;ct&#1032;&#65533;&#65533;&#65533;&#65533;l&#65533;(@&#65533;&#65533;&#65533;&#65533;8_X&#65533;Ie&#65533;S&#65533;&#65533;&#65533;xS&#65533;&#1025;\&#65533;>&#65533;R^7"F@&#65533;&#65533;[&#65533;&#65533;&#65533;&#1240;&#65533;&#65533;5&#65533;&#65533;&#65533;8&#65533;&#65533;[&#852;a&#65533;U&#65533;&#65533;&#65533;&#65533;&#65533;/&#65533;&#65533;&#65533;&#65533;&#65533;|&#65533;&#65533;&#65533;	&#65533;&#65533;&#65533;p&#65533;d&#65533;&#65533;e&#65533;&#65533;e&#65533;|&#65533;&#65533;Lg&#1167;0&#65533;l&#65533;&#65533;SZ&#65533;_&#1324;&#65533;HBq]L&#65533;&#65533;&#358;&#65533;D&#65533;L&#65533;&#65533;&#65533;&#65533;&#65533;o&#65533;U&#65533;&#65533;&#65533;"`W#&#65533;Q&#65533; W&#65533;x&#65533;&#1212;Ljt&#65533;y&#65533;&#65533;$B&#65533;9&#65533;&#65533;&#65533;&#65533;Pn&#65533;&#65533;&#65533;&#65533;"8Bs:'i&#65533;"(W&#65533;_'&#65533;&#65533;( &#65533;B N&#65533;&#65533;_]&#65533;(`&#65533;E%`&#65533;&#65533;&&#65533;&#65533;%(&#65533;i&#65533;Q&#65533; &X&#65533;&#65533;KLZ&#2004;&#65533;&#65533;&#65533;&#65533;$N&#65533;`&#65533;&#65533;&#65533;&#65533;&#65533;~&#65533;	&#65533;B&#65533;&#65533;&#65533;L&#65533;&#65533;`&#65533;&#65533;~&#65533;W&#65533;&#65533;&#41248;+&#65533;&#141;&#65533;E+&#65533;&#65533;&#4225;5&#65533;v #&#65533;&#65533;-&#65533;&#65533;&#65533;\(&#65533;&#65533;&#65533;OD&#65533;T&#65533;&#65533;(x&#65533;w%h'&#65533;W|&#65533;NSdD&#65533;P&#1616;&#836;&#65533;&#65533;t&#65533;&#65533;0&#65533;[@)x9"PGn &#65533;#&#65533;&#65533;$&#65533;e,'&#788;&#65533;#P&#65533;&&#65533;&#65533;)h`,&#65533;Y&#65533;&#65533;B&#65533;&#65533;&#65533;>b0&#65533;B.X&#65533;&#65533;&#145;~&#65533;&#65533;)&&#65533;N$&#65533;N&#65533;&#65533;%&#65533;iM&#65533;&h&#65533;$8#&#65533;&#65533;"p&#1516;g&#65533;a+&#65533;&#65533;MD)Z&#65533;acX&#65533;&#65533;&#65533;r&#65533;"v9B"&#65533;&#65533;&#65533;Qg&#65533;A!P&#65533;!&#65533;&#65533;&#65533;&#65533; &#65533;ck0#9&#65533; &#65533;S9&#65533;"&#65533;T#6fc&#65533;&#65533;&#65533;&#65533;s&#65533;&#65533;&#65533;&#65533;&#65533;&#1041;&#65533;&#65533;M5&#65533;6&#65533;A(m&#65533;&#65533;&#65533;H&#65533;=&#65533;t&#65533;4&#65533;&#65533; &#65533;&#65533;&#65533;DA&#65533;@&#65533;@l@&#65533;&#65533; &#65533; &#65533;&#65533;	x &#65533;<&#65533;R<$	&#65533;&#65533;&#65533;,&#65533;<&#65533;h&#65533;LxA'&#65533;A&#1280;&#65533;&#65533;L] D&#65533;
d&#65533;&#65533;x&#65533;\&#65533;]@&#65533;&#65533;&#65533;4U&#65533;&#65533;&#65533;&#65533;&#65533;0 &#65533;
&#65533;@I&#65533;@&#65533; &#65533;A&#65533;&#65533;Tpx&#65533;8&#65533;&#65533;Q&#65533;&#65533;UF &#16473;&#65533;&#65533;M&#65533;&#65533;s&#65533;AX&#65533;<&#65533;8&#65533;  &#65533;2 &#65533;$&#418;\&#65533;&#65533;U_=%&#65533;e&#65533;\&#65533;&#65533;&#65533;j&#65533;&#65533;&#24654;&#65533;&#65533;U&#65533;&#65533;&#65533;&#65533;l&#65533;&#65533;>]&#598;&#65533;v8TU]&#65533;&j&#65533;-&#65533;&#65533;S&#65533;q&#65533;8&#65533;mk&#65533;-\Aef&#65533;f&#65533;&#65533;F>&#65533;?&#65533;Ul&#65533;&#65533;q`&#65533;S.n&#65533;&#158;&#65533;>&#65533;p&#65533;&#408;4&#1432;&#550;&#65533;&#65533;^&#65533;&#65533;&#65533;S&#65533;H|&#65533;@L&#65533;tTW]&#65533;&#65533;e&#65533;&#65533;U`&#65533;&#65533;\&#65533;U[&#65533;A&#65533;&#65533;N8'n&#65533;_&#65533;&#65533;g"&#1292;&#65533;&#65533;_&#65533;h&#65533;&&#65533;gX&#65533;m&#65533;&#65533;PF&#65533;z&#409;&#65533;zR&#65533;xYDHHA&#65533;D&#65533;&#65533;&#65533;&#65533;&#65533;W]&#65533;(&#65533;&&#65533;&#65533;N&#65533;x]i&#65533;&#65533;is&#65533;&#65533;&#65533;&#65533;&#65533;&#65533;[&#260;\&#65533;*`&#65533;&#65533; ,&#65533;(U&#65533;-&#65533;XB&#1549;&#65533;&#65533;&#65533;UL&#65533;&#1311;+&#65533;-l&#65533;&#65533;&#65533;&#65533;&#65533;a&#65533;&#65533;&#65533;&#65533;&#65533;=&#65533;-D&#65533;L&#65533;&#65533;&#1648;&#65533;&#65533;&#65533;-&#65533;&#65533;p #&#65533;&#65533;&#65533;0&#65533;&#65533;&#65533;X.&#65533;&#65533;&#65533;Z0&#65533;T&#65533;&#65533;|&#65533;M&#65533;&#65533;%|&#65533;&#65533;&#781;&#65533;&#65533;&#65533;&#65533;+V&#65533;&#1964;E~/J(&#65533;&#65533;P&#65533;&#65533;l&#65533;m&#65533;E&#65533;$,&#65533;r&#65533;!&#165;&#65533;)&#65533;c&#65533;&#65533;%&#65533;&#65533;*&#65533;&#65533;,&#1026;&#65533;m&#65533;&#65533;&#65533;&#38705;&#65533;&#65533;&#65533;&#65533;RHb&#65533;4DM&#65533;&#65533;QB&#65533;"&#65533;"y)(w&#65533;&#65533;U&#65533;&#65533;&#65533;bB'&#65533;O~&#65533;&#1964;&#65533;&#65533;&#65533;#<1(&#65533;&#65533;&#65533;$&#65533;cD#&#65533;&#65533;o B&#65533;&#65533;&#65533;
"<&#2024;-&#65533;&#65533;&#65533;"_&#65533;&#65533;&#65533;Q &#849;"&#65533;&#65533;&#65533;&#65533;&#65533;&#65533;KX&#65533;&#65533;N&#65533;H&#65533;&#65533;f&#65533;&#65533;&#65533;]&#65533;X&#65533;K&#65533;&#65533;&#65533;&#65533;&#65533;&#65533;&#65533; T&#65533;&#65533;&#65533;&#65533;&#65533;&#65533;A&#65533;u&#65533; &#65533;&#65533;&#65533;&#65533;&#65533; &#65533;&#65533;p@&#65533;l&#65533;&#65533;p@
&#1280;&#65533;AA&#65533;XA&#65533;!&#65533;&#65533;&#65533;&#65533;@D&#65533;J&#65533;$@&#65533;@&#65533;0A&#65533;&#65533;U9&#65533;&#466;NFK&#65533;&#65533;|&#65533;&#65533;&#65533;P &#65533;&#65533;&#65533; &#65533;&#65533;	&#65533; &#65533;A&#65533;Z&#65533;&#65533;&#65533;&#65533;#DBJ&#65533;&#65533;&#65533;l#4&#65533;<+!&#65533;&#65533;e&#65533;&#65533;&#65533;&#65533;p&#65533;&#65533;&#65533;H&#65533;
L,2&#588;K&#65533;&#65533;&#65533;&#65533;&#65533;S&#65533;`&#65533;&#65533;&#65533;U&#65533;UvQ&#65533;&#65533;mh&#65533;tb&#65533;^	p&#65533;]&#65533;&#65533;e&#65533;&#65533;&#65533;hf	&#65533;tI^&#65533;&#65533;r&#65533;,g&#65533;U&#65533;&#65533;k&#65533;-U&#65533;&#65533;&#65533;&#65533;&#65533;.@&#65533;&#65533;&#65533;-]&#65533;&#65533;&#65533;|V\&#65533;&#65533;L&#65533;d&#65533;U&#37788;&#65533;&#65533;&#65533;1&#65533;&#65533;&#65533;&#839;B&#65533;&#65533;]fe&#65533;&#65533;&#65533;&#65533;u&#65533;i&#65533;&#65533;BLb&#65533;9&#65533;&#65533;.&#65533;&#65533;&#65533;Q&#1441;&#65533;JM"&#65533;$TF&#65533;&#65533;k&#65533;Q.Bc&#1505;&#65533;Q&#65533;&#65533;)&#65533;y&#65533;6&#65533;&#65533;y6&#65533;Z&#65533;&#65533;&#65533;&#65533;|s&#65533;&#65533;)&#65533;}V~JD&#65533;&#65533;P&#65533;L&#65533;K&#65533;&#65533;%&#65533;&#774;&#65533;&#65533;Z&#65533;&#65533;&#65533;&#65533;&#65533; ]&#65533;B*&#65533;B+&#65533;B&#65533;FX&#65533;Y&#65533;+&#65533;B&#65533;&#65533;&#65533; W&#65533;~&#65533;&#65533;&#65533; ^&#65533;&#65533;+&#65533;	&#65533;t&#65533;&#65533;}&#65533;p/&#65533;&#65533;4&#65533;&#65533;	X^&#65533;{&#65533;B'&#65533;{&#65533;&#65533;(!&#65533;&#65533;&#65533;B&#65533;&#65533;&#65533;&#65533;Y&#65533;-&#65533;&#65533;A&#65533;&#65533;&#65533;)&#65533;p%D&#65533;&#65533;$HP&#65533;hi&#65533;F&#65533;&#65533;&#65533;W&#65533;b^&#65533;&#65533;&#65533;oA8Y&#65533;Y0E"&#65533;&#426;&#65533;&#65533;#sH$41&#65533;av0&#65533;&#65533;&#65533;BO<!/&#65533;i&#65533;&#65533;&#65533;-&#65533; &#65533;&#65533;'&#65533;J&#65533;&#65533;M&#65533;&#65533;&#65533;&#65533;&#65533;v&#65533;&#65533;WJ*&#65533;Ltb*~W&#65533;&#65533;J4&#65533;%0&#65533;&#65533;&#65533;&#65533;`&#65533;&#65533;&#65533;j&#65533;&#65533;i	&#65533;&#65533;uH&#65533;&#65533;&#65533;x&#65533;&#65533;&#65533;L"Pb`^4&#65533;f&#65533; &#65533;&#470;&#65533;&#65533;&#65533;&#65533;g&#65533;&#65533;Yg&#65533;b&#65533;&#409;&#65533;|\UG&#65533;U&#496;&#65533;&#65533;&#65533;&#65533;d&#65533;&#65533;&#65533;bH&#65533;!&#65533;&#65533;n,&#65533;r#&#769;\&#65533;&#65533;A&#65533;&#65533;&#65533;&#65533;&#65533;x@tzp@&#65533;`&#65533;x&#65533;	&#65533;&#65533;&#65533;  &#65533;5AHA&#65533;B# &#65533;&#65533;&#65533;X&#65533;&#65533; 	T &#65533; &#65533;:K <&#65533; &#65533;&#65533;|NN&#65533;x&#759;&#65533;@A	D&#65533;@&#65533;@t&#65533;&#65533;&#65533;@&#65533;c$&#65533;4b&#1707;!&#65533;D&#65533;0&#65533;t}B#&#65533;&#471;w&#65533;Cny&#65533;HA
H&#65533;J  &#65533; &#65533;a&#4815;&#65533;tQ&#65533;&#65533;F^!&#65533;8&#65533;Sop&#65533;&#65533;&#65533;O&#65533;&#65533;\&#65533;o&#65533;&#65533;Z&#65533;n&#65533;t&#65533;L&#65533;^&#65533;@&#65533;M&#65533;&#65533;|?&#65533;S&#65533;T&#65533;c>&#65533;&#65533;0~5V;&a&#65533;&#65533;Rf&#65533;&#65533;&#65533;p&#65533;I&#65533;&#65533;)&#65533;&#65533;b&#65533;&#65533;&#787;	e&#65533;&#65533;(V&#65533; &#65533;&#65533;&#65533;&#65533;[wL&#65533;&#65533;&#65533;&#65533;&#65533;&#65533;&#65533;Q&#65533;d&#65533;&#1469;&#65533;&#65533;&#65533;!&#65533;ib&#65533;M&#65533;&#65533;X&#65533;&#65533;4&#65533;d&#65533;&#65533;&#65533;&#920;jk&#65533;L&#65533;Pg&#65533;&#65533;&#65533;&#65533;i&#65533;&#65533;&#65533;&#65533;&#65533;&#65533;&#65533;&#65533;&#65533;{D\X`&#65533;@N(&#1736;&#65533;I&#65533;M&#65533;&#2038;i&#65533;Df&#65533;&#65533;&#65533;v&#65533;B&#65533;C,P&&#65533;|&#65533;&#65533;&#65533;&#65533;&#65533;-&#65533;&#1480;&#65533;&#65533;Xv&#1503;]&#65533;E &#65533;(&#65533;&#65533;&#1624;&#65533;*&#65533;BS&#65533;~EE&#65533;qh&#65533;&#65533;M

&#65533;+&#65533;~&#65533;&#65533;h&#65533;&#65533;&#65533;&#65533;&#65533;&#65533;&#65533;&#65533;&#16334;,&#65533;&#65533;&#65533;[q&#65533;&#65533;&#65533;*&#65533;,^&#65533;N&#65533;&#65533;O&#65533;/&#65533;w&#65533;&#65533;%&#65533;&#65533;yNt%&#65533;[PZ1e""`&#65533;!&#65533;&R&#65533;&#65533;&#65533;i&#1483;&#65533;&#65533;*&#65533;&#130;&#65533;	&#65533;)0&#65533;N&#65533;&#184;#&#65533;&#65533;&#65533;&#65533;&#65533;Gy&#65533;&#65533;&#65533; 6&#65533;&#65533;&#65533;&#65533;x&#65533;&#65533;&#65533;&#2020;Ij{@&#65533;%&#65533;&#65533;&#65533;&#65533;T&#65533;H&#65533;&#65533;&#65533;&&#65533;&#65533;2&#1796;&#65533;&#1188;I&#65533;E&#65533;&#65533;&#65533;$I&#65533;1b&#65533;hQ&#65533;A&#65533;%:4(P&#65533;A&#65533;&#65533;<&#65533;hQ&#65533;F&#65533;$(&#65533;@')&#65533;&#65533;h&#65533;&#65533;D&#65533;2&#65533;&#65533;C&y&#65533;l	&#551;&#65533;&#65533;G	&#65533;O=|&#65533;X&#65533;&#65533;&#65533;&#65533;<v&#65533;&#1337;&#1223;j>o&#65533;
t&#65533;$&#65533;&#65533;&#1371;&#65533;X?&#65533; &#65533;&#65533;CE	!8\&#65533;&#65533;&#1538;&#65533;.h&#65533;0AB&#65533;.pi&#132;3,c&#65533;&#65533;&#65533;sVN.HZd&#65533;&#65533; &#65533;&#65533;@&#65533;&#1058;&#65533;==&#65533;&#1569;3&#65533;7:r&#65533; wc&#65533;D&#65533;pC&#65533;
%j|&#65533;&#65533;e!B&#65533;=&#65533;&#65533;T*U&#65533;BM&#65533;D&#526;6s&#65533;&#65533;&#65533;&#65533;&#65533;P 7W~&#65533;&#65533;&#65533; &#65533;&#65533;&#65533;&#65533;&#65533;N&#65533;;wF&#65533;#&#65533;&#65533;xk&#65533;&#65533;&#146227;&#65533;c&#65533;<&#1283;&#65533;&#65533;(&#65533;c&#65533;'&#65533;C&#65533;&#65533;(&#65533;&#65533;&#65533;&#65533;&#65533;;H&#65533;C@;&#65533;C&#65533;9&#65533;&#65533;?<F$&#65533;=
&#65533;&#65533;&#65533;&#65533;&#65533;&#65533;&#65533;&#65533;&#65533;&#834;&#65533;-5,p%D&#65533;&#65533;a&#65533;E'G&#65533;&#65533;;&#65533;&#1325;&#65533;v&#45943;-&#65533;&#65533;K*G&#65533;M&#65533;&#65533;&#19639;,y#s&#65533;)&#65533;HsL9&#65533;&#65533;&#65533;9&#65533;h&#65533;&#65533;7&#65533;[&#65533;7&#65533;Lq&#65533;9&#65533;P&#65533;&#65533;$&#65533;DJ&#65533;&#65533;&#65533;2&#65533;Eq&#65533;&#65533;$mDDQ$RG1
RGy&#273;Ehj&#65533;.J62t&#65533;H(*#H&)#I&&#65533;d&#65533;&#65533;N<&#65533;&#65533;QLA&#65533;STiE&#65533;S&#65533;m&#65533;XVR!&#65533;&#65533;&&#65533;d(Cad&#65533;&#65533;&#65533;r&#65533;#J&#65533;&#65533;&#65533;L2&#65533;&#65533;M2&#65533;M<&#65533;U\&#65533;&#65533;Wf&#65533;&#65533;&#65533;w&#65533;]p&#65533;EXd&#65533;%X&#65533;]&#65533;Xf&#65533;&#65533;[r&#65533;&#342;yv&#65533;&#65533;{W1&#65533; Vf&#65533;%&#65533;\nQxu&#65533;EhRJA&#65533;W&#65533;MeVX&#65533;Wd!&#65533;&#65533;a|&#1093;_z&#65533;&#65533;`&#65533;&#2045;e&#65533;m&#65533;&#65533;&#65533;}&#65533;&#1879;{&#65533;&#65533;Z`IeO4&#65533;&#274;VA=&#65533;I&#65533;&#65533;&#65533;&#65533;J*&#65533;$iK&#65533;&#65533;&#65533;&#65533;&#65533;&#65533;&#65533;&#274;J(qV&#65533;F"7&#65533;p&#65533;&#65533;D&#65533;J9&#65533;QV&#65533;&#65533;D&#1775;7
u&#65533;"&#65533;&#65533;&#65533;PJaEZp&#65533;&#65533;&#65533;&#65533;]v&#65533;y&#65533;^&#65533;F&#65533;&#325;&#65533;&#65533;&#65533;
&#65533;&#65533;&#65533;&#65533;d&#65533;)&#65533;&#65533;/&#65533;&#65533;&#65533;E&#65533;&#65533;&#65533;&#65533;NLY&#65533;VTA&#65533;XaO9&#340;QBE&#65533;P&#65533;i&#65533;+y6&#65533;I&#65533;&#65533;&#65533;F&#65533;R&#65533;E0m&#681;L!&#65533;S&#65533;&#65533;&#1193;&#65533;C&#65533;6TZ/&#65533;&&#65533;HB*&&#65533;	&#65533;&#65533;&#65533;Dl&#65533;4)B&#65533;riz&#65533;&#617;'?&#65533;&#65533;&#65533;%Br&#65533;&#65533;%CQ&#65533;I&#65533;&#65533;&#65533;{&#65533;&#65533;5&#65533;&#65533;O&#65533;PCR &#65533;`&#65533;&#65533;'&#65533;&#65533;&#65533;P &#65533;&#65533; &#65533;&#65533;&#65533;S&#65533;&#65533;&#65533;0&#65533;*p&#65533;n&#65533;X&#65533;p&#65533;4<)&#65533;@
&#65533;&#65533;&#65533;&#65533;&#65533;`&#65533;&#65533;&#65533;&#65533;H:KZ&#65533;&#65533;&#65533;@" &#65533;&#65533;	T&#65533;$*&#65533;&#65533;m&#65533;&#65533;@\&#65533;&#1537;&#65533;&H&#65533;:RtB&#65533;&#65533;&#65533;&#65533;@0&#65533;ae&#65533;&#65533;&#65533;3|&#65533;	5&#65533;&#65533;.x &#65533;&#65533;/&#514;&#65533;&#65533;&#65533;&#65533;@;&#65533;Q.&#65533;&&#65533;&#455;?:&#65533;z&#65533;H
&#65533;&#65533;&#65533;9d&#65533; =Ig&#65533;&#65533;2 	M&#65533;G{&#65533;&#65533;[&#65533;#	HB$"&#65533;6	 &#65533;&#65533;,T&#65533;&#65533;+	&#65533;$(&#65533;JX&#65533;&#65533;&#65533;&#65533;&?&#65533;&#65533;L&#65533;&#65533;&#65533;&#65533;.&#65533;K^n&#65533;h&#65533;&I$&#65533;-&#65533;&#65533;&#65533;&#65533;&#65533;&#1792;&#65533;75&#65533;O&#65533;S&#65533;&#65533;0>&#65533;&#65533;JQ")
")&#65533;&#65533;&#65533;&#65533;&#65533;DHHE&#65533;C5"#&#1631;E>b*&#65533;&#65533;&#65533;wO&#65533;ED	IL&#65533;#&#65533;&#65533;&#65533;&#65533;v&#65533;5&#65533;Q&#65533;&#65533;&#65533;Hf,&#65533;&#65533;&#65533;&#65533;&#65533;V=&#65533;&#65533;&#65533;B&#65533;&#65533;&#65533;&#65533;%,.q5d[&#65533;&#516;%2Q&#65533;S&#65533;&#65533;h&#65533;&#65533;I&#65533;u^ c9&#65533;&#65533;+fQ&#65533;&#65533;"`&#65533;&#65533;&#65533;/~&#65533;`&#65533;&#65533; /*f&#65533;u5&#65533;$&#65533;E.~&#1099;&#65533;&#65533;&#65533;&#65533;&#65533;&#65533;H&#65533;1T&#65533;m &#65533;&#65533;*&#65533;5&#1359;&#65533;be&#65533;Kuq&#1218;&#65533;&#65533;&#65533;&#65533;R&#65533;&#65533;.&#65533;&#65533;&#10610;&#65533;i&#65533;.&#65533;a&#65533;&#65533;&#65533;'&#65533;u&#65533;&#65533;X$jT&#65533;&#65533;%4&#65533;O&#1294;!x&#65533;&.Q&#65533;&#65533;5Kn&#65533;W&#65533;2Q&#65533;&#65533;&#65533;S&#65533;D&#65533;2&#65533;&#65533;&#65533;M&#65533;&#65533;&#65533;D&81XR +&#65533;Nuq&#65533;&#65533;-Nq&#136;&#65533;&#65533;`&#65533;:U&#65533;B[&#65533;&#65533;&#65533;&#65533;&#65533;&#65533;Q&#65533;&#65533;&#65533;F&#65533;
U`&#65533;&#65533;&#65533;D&#65533;D&#65533;
Z&#65533;BLMh&#65533;J&#65533;&#65533;T&#65533;B&#65533;KH(
&#65533;WD&#65533;U&#65533;,&#65533;9&#582;&#65533;i&#65533;R&#65533;7;&#65533;&#65533;B&#65533;H&#65533;H<&#65533;?re&#65533;Y&#65533;&#65533;&&#65533;&#65533;&#65533;>&#65533;T&#65533;&#65533;l&#65533;u&#65533;w&#65533;&#65533;(&#65533;&#65533;&#65533;&#65533;Q&#65533;&#65533;&&#65533;e&#65533;E$*&#65533;/1&#65533;IR&#65533;0&2&#1025;&#65533;@(0&#65533;K&#65533;p&#65533;ZP*dA-&#65533;&#65533;&#65533;&#65533;0&#65533;!~P&#65533; &#65533; %&#65533;&#65533;1&#65533;&#65533;&#65533;&#65533;T &#65533;F&#65533;&#65533;&#1031;&#65533;&#65533;&#65533;&#65533;z&#65533;&#65533;&#65533;&#65533; $@AT	&#65533;`QrX&#65533;&#65533;Hp&#65533;u&#65533;&#65533;#&#65533;&#65533;0h
Ip&#65533;&#65533;p&#65533;&#65533;&#65533;`0&#65533;&#65533;
8$ r&#65533;$0&#65533;;B&#65533;||$&#65533;&#65533;h &#65533;x&#65533;?"&#65533;C&#65533;#&#65533;&#65533;$)&#65533;&#65533;&#65533;;$"&#65533;xi&&#65533;"P&#65533;4&#65533;&#65533;= &#1683;;R4)&#65533;&#65533;%:FR&#65533;hPT&#65533;&#1960;@&#65533;&#65533;u-&#65533;&#65533;"&#65533;rJ%&#65533;u&#65533;=&#65533;&#65533;&#65533;&#1535;&#65533;&#65533;&#65533;-"&#65533;&#65533;&#65533;7&#65533;L&#65533;&#65533;m>&#65533;&#65533;Oii&#65533;&#65533;&#65533;&#1030;5`&#65533;&#65533;&#65533;&#65533;"&#65533;&#872;&#65533;&#65533;$&#65533;6&#65533;I.&#65533;(hAMm&#65533;]&#65533;5&#65533;&#65533;&#1874;&#65533;&#65533;$&#65533;B+&#65533;HBo&#65533;r&#65533;wNQ&#65533;T&#65533;&#65533;X%8VU&#65533;&#65533;dm&#65533;k&#65533;U7_eO&#65533;&#65533;W&#65533;&#65533;Z&#65533;&#65533;u&#65533;LtB&#65533;`&#65533;b&#65533;Rx&#1890;p&#65533;&#65533;,^&#65533;
&#65533;&#65533;&#65533;&#65533;&#65533;&#65533;X.|&#65533;a&#65533;&#65533;&#65533;&#65533;&#65533;vT&#65533;&#65533;&#65533;usW.zT&#65533;&#65533;&#65533;&#65533;;*T&#65533;&#130;&#65533;v&#65533;AV&#65533;
[&#65533;B&#65533;&#65533;&#65533;&#65533;|&#65533;&#65533;&#65533;&#364;4=j&#65533;o&#65533;&#65533;&#65533;&#65533;+&#65533;&#65533;&#65533;&#65533;&#65533;X&#65533;|&#65533;&#65533;&#65533;&#1422;{&#65533;&#65533;&#65533;;j&#65533;&#65533;&B&#65533;&#65533;P,d&#65533;HZ&#65533;&#65533;X&#65533;&#65533;&#65533;&#65533;&#65533;&#38278;&#65533;&#65533;&#65533;&#65533;V&#65533;&#65533;&#65533;0&#65533;?~&#65533;v Re&#65533;z&#65533;T&#65533;&#65533;&#65533;8m&#65533;&#65533;&#65533;&#65533;W&#65533;&#65533;&#65533;&#65533;k&#65533;+&#65533;nG"&#65533;&#65533;&#65533;D\&#65533;	KY&#65533;&#65533;)^aS&#65533;&#65533;b&#65533;
&#65533;.B&#65533;&#65533;&#65533;|+&#65533;&#65533;&#65533;gQ&#65533;&#65533;;SM&#65533;&#65533;&#65533;5&#65533;&#65533;:b&#65533;D&#65533;V"QDL&#65533;[N&#65533;bb&#65533;&#65533;P&#65533;F&#65533;b&#65533;ob&#65533;(I&#65533;&#65533;_"&#65533;n&#65533;Uq):q&#65533;&#65533;&#65533;&#65533;HY&#65533;)n&#65533;&#1451;B&#65533;M&#65533;(&#65533;)&#65533;Nz@:`8 :&#65533;&  &#65533;,&#65533;.&#65533;&#65533;`
&#65533;@&#65533;&#65533;&#65533;&#65533;
&#65533;&#65533;	<C&#65533; &#65533;b&#65533;&#65533;&#65533;`&#65533; fh&#65533;@  J&#65533;&#65533;`&#65533;@&#65533;&#65533;+,&#65533;+&#65533;`&#65533; 2`0P`0&#65533;&&#65533;&#65533;`&#65533;&#65533;\B'6&#65533;@&#65533;&#65533;&#65533;`
&#65533;`x r h&#65533;J&#65533;0&#65533;( ` d&#65533;&#65533;`0&#65533;<B	H$&#65533;&#65533;&#65533;`&#65533;&#65533;^&#596;z&#65533;&#65533;@FF&#65533;C&#65533;d&#65533;B&#1240;l1&#65533;&#65533;&#65533;?DM&#65533;jDGz&#34132;--&#65533;,&#65533;&#65533;D&#65533;I&#65533;X$-&#65533;-&#65533;&#65533;#&#65533;&#65533;&#65533;e&#65533;D&#65533;(&#65533;H&#65533;r&#65533;A&#65533;B7xC&#65533;&#65533;d&#65533;)CJ\&#65533;WQL&#65533;$&#65533; &#65533;&#1600;#}&#65533; &#65533;&#65533;&#65533;&#65533;&#1984;&#65533;`zHQ&#65533;m'a&#65533;&#65533;-&#65533;&#65533;G%&#65533;&#65533;&#65533;&#59526;&#65533;"&#65533;&#65533;*s&#65533;&#65533;&#65533;&#65533;0&#65533;RG&#65533;&#65533;cJA2F&#65533;H&#65533;&#65533;4&#65533;.&#65533;&&#65533;&#65533;&#65533;&#65533;Y&#65533;'s&#65533;&#65533;>&#65533;&#65533;B&#65533;oN&`&#65533;&#65533;]D&#65533;fp!&#65533;d&#65533;&#65533;>&#65533;&#65533;F&#65533;&#65533;d&#939;\&#65533;f\J]V.&#65533;&#65533;]dj&#65533;&#814;&#65533;&#65533;&#65533;F&#65533;b'&#65533;R&#65533;]'"{&#65533;&#65533;`&#65533;&#65533;&#65533;h&#65533;&#65533;.&#65533;&#65533;&#65533;j]b&#65533;ja&#65533;e]`&#65533;&#65533;@&#65533;:&#65533;&#65533;&#65533;&#65533;&#65533;&#65533;jn&#65533;:aWD&#65533;4&#65533;j&#65533;#XE[&#65533;N&#65533;&#65533;&#65533;&#65533;f"k"&#65533;+&#65533;&#65533;/T&#65533;&&#65533;&#65533;&#65533;26&#65533;;&#65533;!]&#65533;]p&#65533;,&#65533;-e&#65533;&#65533;&#65533;L&#65533;'1A&#65533;&#65533;"&#65533;j&#65533;&#65533;&#65533;%&#65533;N&#65533;RArud&#65533;%+&zou
*&#65533;s!&#65533;s$a&#65533;{&#65533;%/&#65533;)$T&#65533;&#65533;|&#65533;	3&#65533;y&#65533;&#65533;&#65533;.&#65533;.;a"&#65533;)&#65533;&#65533;&#65533;&#65533;Q.5+l&#65533;&#65533;&#65533;&#65533;G*`3&#65533;&#65533;&#65533;&#65533;" &#65533;&#65533;&#65533;&#65533;",Q&#65533;&#65533;&#65533;&#65533;#&#65533;&#65533;&#65533;@H@&#65533;P0&#65533;`&#65533;B &#65533;@
&#65533;@&#65533;`
&#65533;&#65533;&#840; 	&#65533;@&#65533; >DA&#65533;@0@R&#65533;&#65533;&#65533;b&#65533;*`&#65533;&#65533;R&#65533;&#65533;B&#65533; &#65533;+`@ &#65533; &#65533;&#65533;&#65533;C&#65533;&#65533; &#65533;&#65533; &#65533;&#65533;&#65533;*&#65533;`&#65533;`v&#65533;d&#65533;J&#65533;4&#65533;.H&#65533;&#65533;&#65533;g&#65533;> 	&#8209; &#65533;A&#65533;&#65533;&#65533;6i4I&#65533;j&#65533;|&#65533;&#65533;&&#65533;E{&#65533;&#65533;&#65533;&#65533;A&&#65533;Fq&#65533;FX&#65533;E&#65533;&#65533;DT&#65533;%1&#65533;IH&#65533;`&#65533;D7&#65533;&#65533;&#1518;-M&#65533; &#1184;&#65533;@r&#65533;}#&#65533;&#65533;&#280;&#772;N&#65533; J9&#357780;K&#65533;&#65533;Eu&#215;p)E&#772;&#65533;fiLmI74&#65533;&#65533;N&#65533;tE&#65533;&#65533;N&#1972;N&#65533;&#65533;N&#65533;&#65533;I&#65533; ;L&#65533;&#65533;Rs&#65533;&#397;#"&#65533;nn&#65533;FB&#65533;&#65533;&#65533;&#65533;+#o&#65533;&&#65533;+&#65533;&#65533;&#65533;&#65533;&#24104;&#65533;>&#65533;oRnP!L&#65533;\XG&#65533;&#65533;%&#65533;Fa'&#65533;Rl@&#65533;S:B&#65533;&#65533;&#65533;r[&#65533;&#65533;&#65533;4&#65533;(&#65533;&#65533;V<N&#65533;d&#65533;&#65533;daWQ*v&#65533;&#65533;\&#65533;W&#65533;&#65533;|&#65533;,]&#65533;&#65533;f&#65533;T&#65533;`&#65533;&#65533;W&#65533;&#65533;R&#65533;&#65533;t&#65533;&#65533;HN"S*nn&#65533;E_ba&#65533;N&#65533;_hA&#65533;g~&#65533;qx!&#65533;^&#65533;&#365;&#65533;&#65533;2&#65533;U&#65533;u]^&#65533;&#65533;4!DA &#65533;&#65533;z2V&#65533;6&#65533;>A pgT7&#65533;"&#65533;fU&#65533;&#65533;[.&#65533;.!L&#65533;(&#65533;[&#65533;&#65533;Y&#65533;&#10428;&#65533;&#65533;&#65533;&#65533;s&#65533;Pa&#65533;&#65533;2g&#65533;UpF&#65533;F&#65533;&&#1810;&#65533;2&#65533;*&#65533;&#65533;&#65533;&!&#65533;p&#65533;0&#65533;&#65533;X&#65533;n&#65533;3t&#65533;&#65533;bh&#65533;b
3T&#65533;1I&#65533;&#65533;(&#65533;&#65533;&#65533;y %&#65533;J&#65533;#&#65533;M&#65533;4&#65533;&#65533;5&#65533;&#65533;j6&#65533;2&#65533;(m&#65533;&#65533;&#65533;&#65533;&#65533;(&#65533;&#65533;y&#65533;&#65533;m&#65533;&eQ0&#65533;)&#167;&#65533;&#65533;gz&#1830;T A&#65533;.aFT2&#65533;6-&#65533;j&#65533;4)&#65533;&#65533;&#65533;	b *&#65533;LD,&#65533;&#65533;&#65533;8&#65533;&#65533;&#65533;&#65533; 
&#65533;&#65533;
&#65533; 
&#65533;@	&#65533; 	&#65533;&#65533;&#65533;&#65533;	&#65533;&#65533;&#65533;&#65533;&#65533;B&#65533;&#65533;6`&#65533;Qp b@&#65533; 
&#65533;&#65533;&#1056;r&#65533;&#65533;@&#65533;l1&#65533;,&#65533;  `~&#65533;&#65533;1&#65533;&#65533;&#65533;i
&#65533;&#65533;`	~&#65533;d&#65533;V&#65533;&#65533;&#65533; d&#65533;&#65533;``V&#65533;`
&#65533; D&#65533;|&#65533;&#65533;&#65533;-B&#65533;J&#65533;I&#65533;E&#65533;&#65533;IB&#65533;-@1M&#65533;F&#65533; &#65533;j1&#65533;&#65533;[M&#65533;	pq&#65533;&#65533;v&#65533;	Ep&#65533;&#65533;&#65533;&#65533;(&#65533;G_&#65533;7&#65533;w&#65533;&#65533;d&#65533;T&#65533;&#65533;L:&#65533;&#65533;&#65533;J&#65533;&#65533;JNX&#65533;G&#1091;U&#65533;q)~&#65533;L&#65533; &#65533;&#65533;`&#1536;&#65533;$O&#65533;q&#65533;N.&#65533;}q&#65533;&#65533;I&#65533;&#65533;`P&#65533;P&#65533;&#1435;&#65533;&#65533;Q &#65533;&#65533;&#518;&#65533;&#65533;&#65533;&#65533;&#65533;i&#65533;&#65533;[(&#65533;[&#65533;&#65533;Q1&#65533;"*a&#65533;&#65533;z&#65533;'5+&#65533;&#65533;2&#65533;&#65533;&#65533;&#65533;&#65533;ju&#65533;.w"+l&#65533;I$<$&#65533;&#65533;`v&#65533;@WK&#65533;v&#65533;sR&#65533;&#65533;5gXN&#65533;|&#65533;t&#65533;-&#65533;e&#65533;&#65533;%&#65533;&#65533;&#65533;&#65533;u&#65533;&#65533;!rn&#65533;Z&#43856;&#65533;&#65533;&#65533;&#65533;&#65533;&#679;&#65533;j]&#65533;&#65533;&#65533;LN&#65533;d&#65533;gj&#65533;&#65533;tJX"&#65533;&#65533;&#65533;&#65533;&#65533;9^2&#65533;&#1546;"&#65533;&#65533;.F&#65533;SY&#65533;&#65533;&#65533;F&#65533;VC`C&#65533;+t&#65533;+&#65533;F&#65533;,&#65533;&#65533;1s&#65533;N*&#65533;&#1123;&#65533;V&#65533;&#65533;&#65533;$&#65533;c&#65533;r>a&#65533;&#65533;&#65533;V&#65533;&#65533;jbpJXE&#65533;[&#65533;&I/!&#65533;ra&#65533;/`&#65533;&#65533;&#65533;c&#65533;JgL&#1620;w&#65533;&#65533;X&#65533;j&#65533;bP&#65533;0&#65533;e&#65533;&#65533;6i&#65533;+&#65533;&#65533;m&#65533;3&#65533;&#65533;i&#65533;9&#65533;&#65533;jW5Z&#65533;6&#65533;&#65533;8.&#65533;@!$&#65533;R&#65533;&#65533;4	,%&#65533;&#65533;&#65533;H&&#303;&#65533;&#65533;&#370;&#65533;&#65533;&#65533;8&#65533;&#65533;)&#65533;'k/&#65533;&#65533;&#65533;&#65533;&#65533;&#65533;
r &#65533; &#65533;$&#65533;&#65533;S=/&#65533;=&#65533;&#65533; &#65533;&#65533;@&#65533;&#65533;
&#65533; &#65533;4&#65533;	&#65533;&#65533;
&#65533; &#65533; &#65533;l&#65533;`.`&#65533;3|&#65533;&#65533;<`n`	&#65533;`y&#65533; \W&#65533;2&#65533;x  &#65533;&#65533; &#65533;L4E&#65533;&#65533;'&#65533;&#65533;&#65533;	&#65533; d &#65533;(2@&#65533;C&#65533;	&#65533; 6 &#65533;`&#65533;nJ&#65533;@AIDv&#65533;&#65533;&#65533;&#65533;H&#65533;w&#65533;&#65533;&#65533;%	&#65533;&#65533;$&#65533;&#65533;&#65533;+&#65533;&#65533;&#65533;$LW&#65533;&#65533;&#65533;&#65533;J8X&#65533;7qF&#65533;?VP&#65533;IH51&#65533;n	E%&#65533;H&#65533;&#65533;&#65533;&#65533;&#65533;&#65533;&#65533;Mz8&#65533;k&#65533;&#65533;&#65533;&#65533;;&#65533;Xx&#65533;&#65533;tD4&#65533;&#65533;&#65533;DH&#65533;&#65533;&#65533;q&#65533;&#65533;[JU	Br&#65533;&#65533;|&#65533;p&#65533;<&#65533;&#65533;`&#65533;TH&#65533;&#65533;S&#65533;i&#65533;/&#65533;.&#65533;&#65533;V:&#65533;[&#65533;&#65533;[,&#65533;#%&#65533;&#65533;&#65533;&#65533;_#&#65533;(&#65533;(!&#65533;&#65533;uNA&#65533;zO&#65533;/<&#65533;&#65533;.8&#65533;&#65533;*&#65533;&#65533;&#65533;W@a&#65533;vr&#65533;>!W&#65533;y&#65533;Hab!_
&#65533; mAz!&#65533;&#65533;J&#65533;zu&#65533;&#65533;.&#65533;'&#65533;x!&#65533;h<&#65533;NX&#65533;&#65533;&#65533;o.&#65533;f|p&#65533;ff<]&#65533;&#6650;5&#65533;&#45057;&#65533;&#65533;&#65533;ql&#65533;&#65533;K&#65533;zu&#65533;&#65533;.&#65533;&#65533;&#65533;^ej&#65533;4&#65533;|S&#65533;&#65533;&#65533;&#65533;&#920;3&#65533;&#65533;?&#65533;>&#65533;Q&#65533;{c&#65533;&#65533;""&#65533;k&#65533;&#65533;.&#65533;I#&#65533;&#65533;&#65533;&#65533;Mb_&#65533;&#65533;Tn&#65533;i&#65533;bH&#65533;&#451;.aF&#65533;WS&#65533;c&#65533;&#65533;=&#65533;&#65533;"&#65533;S&#65533;e&#65533;&#65533;&#65533;Z&#65533; Q*&#53045;]&#65533;&#65533;&#65533;Ju&#65533;&#65533;&#65533;3&#65533;hg'&#65533;/&#65533;&#65533;&#65533;(&#65533;&#65533;(,&#65533;&#65533;S2&#65533;&#65533;&#65533;&#65533;&#65533;x&#65533;l&#65533;&#47293;&#65533;H&#65533;&#65533;J&#65533;&#65533;A&#65533;VSHS&#65533;&#65533;&#65533;&#65533;oyS&#65533;ao&#65533;&#65533;#6&#65533;[&#65533;&#1199;&#65533;&#65533;&#65533;&#65533;{&#65533;&#65533;(&#655;&#65533;^BZa&#65533; 	b@&#65533; `&#65533;q&#65533;q&#65533; &#65533;=&#65533;&#65533;!&#65533;&#65533;@
&#65533;&#65533;|`&#65533;l
&#65533;&#65533;
&#65533;@&#1696;0M&#65533; ` &#65533;=t ` `6&#65533;&#65533; &#288;&#1440;
L&#65533;&#65533;,`4@@ @&#65533;&#65533;&#65533;&#65533;&#65533;&#65533; &#65533;&#65533;&#65533; x`P&#65533;$&#65533;<~ \&#65533;&#65533;	&#65533;&#65533;L 
@&#65533;&#65533;&#65533;6N&#65533;&#65533;&#65533;&#65533;&#65533;&#65533;&#65533;B&#65533;J&#65533;-&#65533;&#65533;1O&#65533;>J&#65533;>&#65533;`&#65533;$&#65533;&#65533;&#65533;&#65533;&#65533;<&#65533;&#65533;5&#65533;&#372;M&#65533;;&#65533;`&#65533;~)&#65533;~&#65533;y&#65533;&#65533;)&#65533;JL1&#1448;$&#65533;&#65533;&#1927;&#65533;MEt&#65533;&#65533;bX&#65533;&#65533;G&#65533;D&#65533;~&#65533;&#65533;Q&#65533;&#65533;I&#59977;&#65533;&#65533;&#40581;&#65533;&#65533;>Erq&#65533;I&#65533;&#65533;&#65533;&#65533;E&#65533;dN&#65533;[&#65533;@)&#65533;&#65533;2s&#65533;&#65533;&#65533;&#65533;Qj@&#65533;&#145;&#65533;&#65533;&#65533;&#65533;	&#65533;3&#65533;xW
:! &#65533;&#65533;-?&#65533;g&#65533;G&#65533;X&#65533;e&#65533;A&#1107;x$B&#65533;T&#65533;&#65533;&#65533;;_&#65533;&#65533;'q&#65533;&#65533;&#65533;&#65533;c\&#65533;&a&#65533;&#65533;k&eaeJ&#65533;%&#65533;&#65533;&#65533; ].pv&#65533;,&#65533;&#65533;!&#65533;&#65533;&#1639; Y&#981;&#65533;`n&#65533;aK&#65533;&#65533;E9&#65533;&#65533;\&#65533;)&#65533;Yh&#65533;^PN&#65533;r&&#65533;&#65533;J&#65533;h&#663;sG&#65533;&#65533;=a&#65533;&#65533;&#65533;{&#581080;#&#65533;G&#65533;&#65533;%&#65533;~ &#65533;&#65533;&#65533;I&#65533;5j&#65533;H&#65533;&#65533;&#65533;&#65533;R&#65533;&#65533;&#65533;S'R&#65533;b&#1402;h+&#65533;&#65533;[&#65533;~&#65533;&#65533;uK&#65533;&#65533;[&#65533;\&#65533;B&#65533;*&#65533;)U&#65533;P&#65533;"5
&#65533;&#65533;N&#65533;.|&#65533;)&#65533;&#65533;L&#65533;N&#65533;&#65533;%2h&#395;&#65533;2&#65533;z&#1386;*S&#65533;Z&#65533;du&#65533;%&#65533;&#65533;&#65533;D&#65533;&#65533;S &#65533;F&#65533;!:&#65533;h&#1121;C&#65533;1:&#65533;&#65533;"&#65533;g&#1782;m&#65533; W&#65533;i&#65533;}4I &N&#65533;J&#65533;Z&#65533;*&#65533;&#65533;HbZ&#65533;vm&#65533;C&#65533;&m&#65533;&#65533;&#65533;XE&#65533;&A&#65533;TI&#65533;f&#65533;&#65533;7Kr&#65533;&#65533;s"C&#65533;
&#65533;=&#65533;&#65533;0&#65533;&#1156;"&#65533;P&#65533;9]tP8&#65533;&#65533; &#65533;8`&#65533;&#65533;2&#65533;&#65533;&#65533;&#988;3V&#65533;y%&#65533;-V&#65533;p9&#65533;&#65533;&#65533;o&#65533;&#65533;&#65533;&#65533;7&#65533;&#65533;&#65533;&#65533;&#65533;&#65533;&#65533;&#65533;E&#65533;&#65533; &#65533;(480@&#65533;.o&#65533;&#1297;3&#65533;r &#65533;o&#65533;&#65533;&#65533;RP&#65533;&#65533;@&#65533;0&#65533;$&#65533;@&#65533;	\&#65533;!&#65533;@&#65533;.p&#65533;]w&#65533;`&#65533;%&#65533;&#65533;Fm&#65533;a&#65533;t&#65533;qG&#65533;1&#65533;&#65533;&#65533;&#65533;*&#65533;G5&#65533;&#65533;Fp&#65533;h#%&#65533;&#65533;&#1409;Gy&#65533;q&#65533;2&#65533;7&#65533;?&#65533;%&#65533;8&#65533;&#65533;&#65533;]9&#65533;&#65533;m)&#65533;n&#65533;!`&#65533;FVIG&#65533;E9&#65533;2i&#65533;t&#65533;Q&#65533;U&#65533;8V&#65533;g&#65533;l&#65533;e.^Y`&#65533;qT)flP&#65533;)(&#65533;l&#65533;h&#65533;?&#65533;&#65533;&#65533;q&#65533;&#65533;&#65533;f&#1153;&#65533;&&#65533;y&#65533;&#65533;&#65533;c&#65533;&#65533;&#65533;q&#65533;&#65533;9&#65533;#&#65533;$RVd&#65533;<I^&#65533;T&#65533;	&&#65533;mf	&&#65533;l&#65533;	(&#65533;&#65533;B&#65533;KVa&#65533;$&#65533;&#65533;l'&#65533;&#65533;B,)&#65533;&#65533;&#65533;J*&#1446;&#65533;TU&#65533;&#548;&#626;&#65533;&#65533;&#65533;-&#65533;,%E.+&#65533;&#65533;T
*&#65533;&#65533;&#65533;&&#65533;8&#65533;$&#65533;02+$&#65533;B"I%&#65533;H&#65533;(&#65533;&#65533;&#65533;'&#65533;+p&#65533;&#65533;H&#65533;
,&#65533;&#65533;K,&#65533;%T&#314;&#65533;-&#65533;4&#65533;&#65533;P&#65533;dlK.&#65533;&#51345;&#509;&#65533;&#65533;.&#65533;&#65533;2r/&#65533;&#65533;2&#65533;!u&#65533;&#65533;&#65533;+&#65533;\&#65533;&#437;&#65533;&#65533;&#65533;&#572;&#65533;2L&#65533;>&#65533;&#65533;s0&#65533;h&#65533;qF&#65533;&#65533;B&#65533;&#65533;c\&#65533;&#369;&#1058;K&#631;&#65533;b&#65533;&#432;&#65533;&#65533;&#65533;&#65533;JSE+&#65533;L&#65533;|&#65533;'
(X&#65533;:P&#65533;&#65533;5&#65533;&#65533;B&#65533;D&#65533;&#65533;$[&#65533;&#1352;C&#65533;DR&#65533;@&#65533;p&#65533;	(&#65533;&#65533;"&#65533;&#65533;&#65533;2&#65533;&#955;&#65533;Q-&#65533;&#65533;&#65533;5UR&#65533;&#65533;-(&#65533;~&#65533;I&#65533;&#65533;&#65533;&#65533;&#65533;+O&#65533;Lq&#311;|R&#878;&#65533;T
&#65533;&#65533;.5&#65533;(&#65533;&#65533;&#65533;&#65533;'&#65533;X&#65533;$g-&#65533;Y&#65533; &#65533;HX&#65533;&#65533;&#65533;[&#65533;&#65533;;&#1516;-&#65533;&#65533;Yx&#65533;
,)M&#65533;&#65533;)&#65533;d"I#&#65533;&#65533;&#1942;#&#65533;X&#65533;	'&#65533;hr&#65533;$1&#65533;&#65533;&#65533;/&#65533;&#1949;p&#65533;U&#1748;H&#65533;&#65533;\m&#65533;&#65533;&#65533;Zf!R&#65533;Z&#65533;&#65533;&#65533;&#65533;&#65533;b&#65533;!&#65533;&#65533;A/&#65533;x&#65533;&#1024;,@C	`@6&#65533;-&#1569;&#65533; &#65533; 1&#65533;e&#65533;&#65533;p&#65533;.&#65533;as&#65533;&#65533;&#65533;`5P&#65533; &#65533;&#65533;H `  @
`&#65533;&#65533; &#65533;&#65533;H&#65533;&#65533;L@X&#65533;$&#1024; ?0&#65533;&#65533;p&#65533;;&#65533;&#65533;Ro`&#65533;&#65533;`4&#65533;&#65533;]&#65533;&#65533;&#65533;&#1568;3&#65533;&#65533;^&#65533;&#65533;t KD&#65533;Lp&#65533;58I{&#65533;&#65533;&#65533;&#65533;t&#65533;:&#65533;&#65533;Rq&#65533;&#65533;&#65533; &#65533;%iG&#65533;&#65533;"&#65533;u&#1315;CY
o&#529;&#65533;^t&#65533; i&#65533;KR&#1227;&#65533;(&#65533;F&#65533;	&#65533;tP&#65533;&#65533;*1RET&#65533;b#&#65533;"B&#873;HzL&#65533;&#65533;&#65533;3#"q&#65533;N$&#65533;S&#65533;R&#65533;#?EIG9&#65533;&#65533;%&#65533;4'Zzr&#65533;&#65533;T$&#65533;jT)Y:
T&#65533;&#65533;&#65533;/&#65533;*Sv&#65533;N&#65533;&#65533;*&#65533;&#65533;	lX&#65533;(&#65533;'Eu&#65533;e(D"&#65533;&#65533;&#65533;&#65533;&#65533;z&#65533;&#65533;&^&#65533;&#65533;T&#65533;YSA	+&#61002;u&#65533;&#65533;W&#65533;&#65533;'>&#65533;:Td-]I&#65533;&#65533;A&#65533;e&#65533;&#65533;&#65533;{)P&#65533;&#65533;&#65533;&#578;\&#65533;&#65533;JTa
&#65533;\&#65533;	&#65533;&#300;l&#65533;}I&#65533;&#65533;&#65533;&#65533;(&#65533;&#65533;`&#65533;&#65533;&#65533;&#65533;3,^&#65533;&#65533;&#65533;&#65533; &#65533;jA&#65533;&#65533;&#65533;&#65533;&#65533;Hv^&#65533;&#65533;&#65533;.|QT\x$&#65533;&#65533;4&#65533;`&#65533;&#65533;&#65533;&#65533;R&#65533;&#65533;&#65533;&#65533;&#65533;B&#65533;F&#1020;
&#65533;aC&#65533;&#65533;&#65533;P &&#65533;&#65533;E&#65533;G&#65533;E/|&#65533;&#65533;_&#65533;&#65533;e&#65533;pER\"&#65533;SL&#65533;]$=&#65533;'R&#65533;OQ&#65533;&#65533;lm&#65533;]&#65533;7&#65533;m&#65533;1n&#65533;&#65533;b&#65533;	&#65533;&#65533;&#65533;&#65533;&#65533;A9jQ;&#65533;&#65533;&#65533;d&#65533;&#65533;`]?&#65533;O&#65533;P&#65533;)&#65533;=&#65533;*&#65533;&#65533;Y&#1058;&#65533;&#65533;&#65533;&#65533;P&#1418;Z&#65533;&#65533;&#65533;&#65533;\*&#65533;W&#65533;&#65533;&#159;&#65533;(^2#&#65533;&#65533;&#65533;&#65533;+&#65533;0&#65533;"&#65533;;\Y&#65533;Kmg&#65533;^$&#65533;6&#65533;d&#65533;&#65533;8-&#65533;\&#65533;
Q&#65533;&#65533;3&#403;[#&&#65533;	a&#65533;B&#65533;&#65533;&#65533;$&#65533;%&#65533;&#65533;%&#65533;&#65533;a5C&#65533;&#65533;k^&#65533;[Mi
A&#65533;&#1168;&#65533;&#65533;&#65533;HKi&#65533;>&#65533;/&#65533;&#65533;C<&#65533;,&#65533;`&#65533; &#65533;&#65533;@&#65533;&#65533;&#65533;&#65533;`&#65533;>&#65533;&#65533;&#65533;@&#65533;ia^ C&#65533;&#65533;>&#65533;&#65533;WF@&#65533;<&#65533;B&#65533;&#1030;p&#65533;) Op&#65533;9&#65533;!&#65533;T&#65533;&#65533;&#65533;'A&#65533;&#65533;g&#65533; &#65533;&#65533;&#65533;(g&#65533;	: &#65533;`$AuX&#65533;&#65533; &#65533;$&#65533;HIMj&#65533;&#65533;&#65533;&#65533;&#65533;AD&&#1283;&#65533;&#65533;HI&#65533;&#65533;Nm"Q&#65533;j&#65533;&#65533;M&#65533;&#65533;Q&#65533;&#65533;&#210;"&#65533;' Qr;J"&#65533;&#65533;&#65533;<D*O&#1148;&#65533;&#65533;&#65533;&#65533;1&#65533;&#65533;Ixp3&#65533;&#65533;&#65533;&#65533;:&#65533;i&#65533;.&#65533;&#1251;&#65533;$&#65533;=?iP&#65533;r&#65533;&#65533;T#FI&#1304;&#436;&#65533;M&#65533;F&#65533;&#65533;&#65533;&#262;4&#65533;A&#65533;&#65533;8&#713;VE&#65533;U&#485;&#65533;&#65533;&#50543;K`"&#65533;&#65533;&#65533;&#65533;B&#65533;R&#65533;&#1878;y&#65533;:E(&#65533;&#65533;&#65533;~&#65533;&#65533;_&#65533;:m&#1452;&#65533;
U,&#65533;&#65533;R&#65533;D&#65533;z
&#65533;&#65533;&#65533;iJCJ+RB-k&#65533;&#18712;`&#65533;A&#65533;&#65533;fINr+&#65533;\&#65533; &#65533;m&#65533;&#65533;BJ[&#65533;&#65533;d:&#65533;&#65533;&#65533;&#65533;as&#65533;jmv&#65533;&#65533;u&#65533;s&#65533;&#65533;&#612;&#65533;&#65533;&#65533;&#65533;q&#65533;3&#65533;&#65533;SF&#65533;&#65533;=g &#65533;&#65533;/&#65533;&#1675;_ &#65533;3&#65533;&#65533;Ef1&#65533;.&#65533;&#65533;GK&#65533;&#1114;&#65533;0&#65533;&#65533;&#65533;&#65533;]&#65533;&#65533;&#65533;&#65533;&#65533;&#1705;&#65533;&#65533;vk6&#824;&#65533;&#65533;&#65533;b&#65533;k=&#65533;&#65533;&#65533;m&#65533;n[h&#65533;o&#65533;E&#65533;&#65533;&#65533;x&#65533;&#65533;/F&#65533;&#65533;&#65533;,&#65533;8Z&#65533;&#65533;&#65533;&#65533;v&#65533;l&#65533;;&#65533;h&#65533;U&#65533;&#65533;&#65533;&#65533;&#65533;&#65533;8&#65533;2&#65533;9&#65533;&#65533;T&#65533;E+4&#65533;Vt&#65533;r&#65533;&#65533;&#65533;&#65533;&#65533;5N&#65533;$W&#65533;&#65533;
&#1730;&#65533;*&#41573;~&#65533;%&#65533;q&#65533;-&#65533;&#65533;	/&#65533;&#65533;{%0&#65533;&#65533;i&#65533;]&#65533;8&#65533;'j"&#65533;{&#65533;k&#65533;&#65533;xS&#65533;.M&#65533;&#65533;&#65533;[&#65533;~&#65533;&#65533;&&#65533;&#65533;&#65533;&#65533;&#65533;1y&#65533;b&#65533;&#65533;'0r1&#65533;&#65533;&#65533;&#65533;&#1520;&#65533;&#65533;&#65533;&#65533;=&#65533;&#65533;D&#65533;&#65533;&#65533;d &#65533;L &#65533;&#1984;
S&#65533;&#65533;!&#65533;&#65533;1&#65533;:xA	Hh&#65533;&#65533;&#65533;0&#65533;&#65533;tXC&#65533;#&#65533;-X&#65533;
<&#65533;P PCX&#65533;87D&#65533; 5 v&#65533;b&#65533;&#65533;K&#65533;$'J&#65533;&&#65533;&#65533;aP&#65533;G&#65533;rEc&#65533;N >`U`p (D&#65533;&#65533;"'&#65533;tID&#65533;f&#65533;&#65533;$Iri&#65533;&#65533;G&#65533;tK&#65533;&#65533;J&#65533;tKGBK-&#65533;"&#65533;$%&#65533;&#65533;HB&#65533;&2&#65533;G(("A&#65533;#&#65533;T*&#65533;&#65533;G{jI&#65533;$JBhT&#65533;$j2gyL[&#65533;K&#65533;&#65533;H&#65533;%]6&#65533;t2g8XH+8&#65533;tJr@$zt&#65533;&#65533;H&#65533;jt&#65533;Mm&#65533;)b&#65533;(&#65533;&#65533;M&#65533;TLU&#65533;M&#65533;&#65533;Lz&#65533;iP?&#65533;O|&#65533;&#65533;\&#65533;T	&#65533;&#65533;N&#65533;Y&#65533;RO&#65533;&#65533;)&#65533;&#65533;`n#%,&#65533;QUPK&#65533;Ka
&#65533;R,&#65533;&#65533;
&#65533;S&#65533;&#65533;&#65533;&#65533;[Uqz&#65533;P&#65533;w+&#65533;&#65533;#&#65533;/&#65533; P&#65533;&#65533;nZ&#65533;55phs&#65533;&#65533;Z&#65533;&#65533;&#65533;4&#65533; S9&#65533;Z&#65533;4&#65533; &#65533;&#65533;&#65533;V&#65533;&#65533;V&#65533;&#65533;&#65533;@U.I&#65533;p5W&#65533;_ &#65533;S&#65533;HGS&#65533;SW&#65533;u&#65533;
&#65533;&#65533;8&#65533;&#1976;Y&#65533;&#65533;n.&#65533;vo&#65533;53&#65533;>&#65533;&#65533;&#65533;&#65533;^A&#65533;v7&#65533;&#65533;o&#65533;	q+&#65533;&#65533;&#65533;&#65533;&#65533;u&#65533;x&#65533;^'S&#65533;XGaW&#65533;Z&#65533;%Z&#65533;r9(&#65533;05&#65533;&#65533;(S&#65533;&#65533;n&#65533;P:&#65533;&#65533;&#65533;&#65533;	&#65533;&#65533;^&#65533;O&#65533;&#65533;Q&#65533;/&#65533;&#65533;_&#65533;s?&#65533;&#65533;&#65533;C<&#65533;#\&#65533;&#65533;&#65533;D7ga&#65533;&#65533;&#65533;y|Q
&#65533;&#65533;&#65533;&#65533;&#65533;&#65533;uz&#65533;&#65533;&#65533;&#65533;&#65533;[&#65533;
U&#65533;&#65533;&#65533;=&#65533;&#65533;&#65533;/&#65533;0&#65533;`&#65533;e|&#513;&#65533;&#65533;&#65533;)vB_&#65533;&#65533;&#65533;&#65533;&#65533;a&#65533;&#65533;&#65533;|&#65533;o0/ &#65533;  a	&#65533; &#65533; 	 +&#65533;v &#65533;3&#65533; mPA&#65533;A&#65533;O&#65533;R&#65533;f&#65533;t fx&#65533;{pq&#65533;`PS>&#65533; PP&#65533;R&#65533;Y&#65533; <&#65533;&#65533;&#65533;v&#65533;'9"&h"C8wpB&#65533;6h&#65533;t t&#65533;&#65533;l&#65533;&#65533;&#65533;$&#65533;T"&#65533;r)b &#65533;J&#65533;j&#65533;f&#65533;&#65533;V&n&#65533;"&#65533;&#65533;Ju")&#65533;&#65533;#&#65533;	 p'ZB#&#65533;&#65533;)Ef&#65533;)h'0b&#65533;&#65533;&#65533;f&#65533;&&#65533;MbhF2'&#1929;%&BE&#65533;&#65533;'`8 g&#65533;f&#65533;&#65533;g&#65533;v&#65533;Wb&#65533;a8(|6I&#65533;6&#65533;IJ&#65533;"&#65533;x&#1183;&#65533;&#65533;#&#65533;&#65533;j&#65533;&#65533;#)&#65533;&#65533;l&#65533;*M7;&#65533;&#65533;&#65533;/o&#65533;/&#65533;&#65533;P&#65533;&#65533;P&#65533;6-&#65533;&#65533;&#1318;.)&#65533;5&#65533;`Z&#65533;&#521;&#65533;"n&#65533;&#65533;
W&#65533;;Z&#65533;^&#65533;1&#65533;&#65533;&#65533;04&#65533;&#65533;v&#65533;
&#65533;&#65533;R c6&#65533;#&#65533;;a&#65533;,&#65533;U
&#65533;&#65533;&#65533;&#1474;-S*z]&#65533;sMs&#65533;h4|&#65533;1saq	&#65533;&#65533;&#65533;&#65533;n&#65533;k&#65533;4&#65533;&#65533;&#65533;H8&#65533;&#65533;4|&#65533;1"&#65533;2:&#65533;`S&#65533;P3c5&#65533;8&#65533;h&#65533;u&#65533;&#65533;1|&#65533;&#65533;v&#65533;&#1253;A&#65533;&#65533;W&#65533;Y#t&#65533;8-Ka9a	&#65533;!7&#65533;&#65533;;&#65533;r&#65533;7&#65533;G+&#65533;(;&#65533;SltS&#65533;&#65533;&#65533;&#65533;&#65533;&#65533;	&#65533;&#65533;Z*&#65533;%Sf&#65533;S&#904;5&#65533;:&#1778;m&#65533;&#65533;&#65533;&#65533;&#65533;
&#65533;&#65533;,74^j4&#65533; &#65533;&#65533;&#65533;P]&#65533;&#65533;&#65533;P&#65533;&#65533;=&#65533;	&#65533;S+/&#65533; /&#65533;&#65533;&#65533;&#65533;&#65533;3|&#65533;0&#65533;&#65533;!Zy&#65533;Q?&#65533;3>tc/&#65533;+&#65533;&#65533;[&#65533;&#65533;	&#675;9@A&&#65533;&#65533;&#65533;x^&#65533;&#65533;
&#65533;&#65533;./I&#65533;c&#65533;&#65533;&#65533;=&#65533;$0&#65533;&#65533;{&#65533;@&#65533;&#65533;u&#65533;h&#65533;&#65533;&#65533;^&#65533;&#65533;&#65533;&#65533;&#65533;&#65533;k&#65533;&#65533;A|&#65533;R&#65533;B&#65533; &#65533;  .&#65533;@&#65533;K@w@&#65533;&#65533;|&#65533;M&#65533;=pGPDpP&#65533;g&#65533;"z0}&#65533;5&#65533; fs&#65533;\`Q&#65533;?&#65533;&#65533; @ 4&#65533;&#65533;&#65533;YC&#65533;K@&"P(%&#65533;)'o&#65533;&#65533;&#65533;f&#65533;&#65533;&#65533;}4fu&#65533;G)xGZ&#65533;H=&#65533;%&#65533;&&#65533;&#65533;y&#65533;&#1668;I&#65533;&#65533;&#65533;Ir&#65533;R&#65533;x$%&#65533;(3&#65533;&#1881;&#65533;&#65533;&#65533;h&#65533;&#65533;GK'9&#65533;JNbB{P&#65533;ov&#65533;n"(Whg&#65533;&#65533;&#65533;[+&#65533;&#65533;&#65533;J&#65533;&#390;&#65533;	h&#65533;&#65533;K&#65533;+&#65533;XK&#65533;&#65533;&oR'o&#65533;&#65533;&#65533;&#65533;+)&#65533;&#65533;#&#65533;&#65533;H&#65533;&#65533;&#65533;&#65533;&#65533;&#65533;d*&#65533;N]|&#65533;&#65533;&#65533;&#65533;_&#65533;&#65533;&#65533;&#65533;&#65533;&#136;&#1843;+)*Z&#65533;&#65533;n&#65533;&#65533;:`#&#65533;&#65533;&#1037;&#65533;&#65533;s4z]&#65533;&#65533;&#65533;c&#65533;/CS&#65533;&#65533;&#65533;9&#65533;&#65533;&#33885;&#65533;l&#65533;&#65533;^&#65533;v9e
&#65533;&#65533;&#65533;eZ&#65533;&#65533;w^'s&#312;Vh&#65533;4:&#65533;&#65533;&#65533;w\5&#65533;i&#65533;S&#65533;8#:&#65533;&#65533;08&#65533;&#65533;&#65533;&#65533;&#65533;&#65533;&#65533;u&#65533;&#65533;&#65533;&#65533;URESEu&#65533;&#65533;1&#65533;&#65533;
&#65533;kW&#65533;G&#65533;&#65533;0[ix&#65533;&#65533;&#65533;B&#164;&#65533;n(	
&#65533;&#65533;	&#65533;g+&#65533;&#65533;&#65533;&#65533;u2&#65533;*Q&#65533;`aQ{#6=,&#65533;&#65533;&#65533;H&#65533;&#65533;&#65533;s&#65533;&#65533;&#65533;&#65533;'-&#65533;&#65533;O(Q&#65533;&#65533; W$ywgu&#65533;&#65533;C[$&#65533;/&#65533;&#356; U	&#65533;j	&#65533;el&#65533;&#65533;sC&#65533;&#65533;B&#65533;&#65533;q|&#65533;u_&#65533;&#65533;t&#65533;.&#65533;_&#65533;kN=iN&#65533;W7&#65533;p&#65533;&#65533;&#65533;&#65533;&#65533;W9eQ	&#65533;&#65533;6Q	&#65533;&#65533;
;*x&#65533;+&#65533;)&#65533;P&#65533;&#65533;	&#65533;&#65533;m&#65533;&#65533;&#65533;5y
&#65533;&#65533;&#65533;&#65533;?|&#65533;hz `k&#65533;i`{| _@* !&#65533;&#65533;<c&#65533;)?&#65533;{`&#65533;&#65533;1{@&#65533;F&#65533;&#65533;&#65533;U0&#65533;&#65533;}&#65533;|&#65533;&#65533;|&#65533;p&#65533;c&#65533;P`x&#65533;N@%&#65533;&#65533; &#65533;&#65533;  9&#65533;EeXdo&#65533;"&#65533;&#65533;f&#65533;&#65533;fZ&m&#65533;hg&#65533;hl&#65533;FbIh&#65533;h3HI&#65533;#&#65533;&#65533;)&#65533;|Ktr'&#65533;[imIG&#65533;<is&#65533;&#65533;j&#65533;&&#65533;9 Z%&#65533;&#65533;&&#65533;T$&#65533;idhRMo6f&#65533;\f-b&#65533;&#65533;&#65533;&#65533;&#65533;F&#65533;&#65533;&#65533;&#65533;&#65533;&#65533;h&#65533;&#439;w&#65533;%f&#65533;&#65533;df&#65533;{) &#887;&#65533;F&#65533;&#65533;&#65533;#_r(q&#65533;k`&#65533;"=!&#65533;&#65533; &#65533;&#65533;g&#65533;&#65533;y&#65533;f&#65533;(Y&#65533;6&#65533;nQ&#65533;&#65533;&#1030;&#65533;1~&#65533;u~WP&#65533;P ASa&#65533;r&#65533;&#65533;&#65533;&#65533;i&#65533;V &#65533;2C&#65533;
c=&#65533;.
&#65533;&#65533;&#65533;&#65533;&#65533;O&#65533;&#65533;P&#65533;&o	U:p&#65533;&#65533;g&#65533;c&#65533;&#65533;0&#65533;&#65533;&#65533;L&#65533;&#65533;x&#65533; ![&#65533;ws5&#65533;&#65533;wS3W&#65533;
&#65533;pz&#65533;P&#65533;s[J&#65533;
&#65533;&#65533;
W&#65533;!&#65533;ScT<&#65533;&#65533;&#65533;h&#65533;8JQ&#65533;&#65533;R&#65533;3^9
&#65533;E.&#65533;-&#65533;Kc&#65533;&#65533;4-q&#41124;S6Rz
&#65533;	&#65533;`/&#65533;&#65533;@<&#65533;&#65533;&#65533;&#255;c&#65533;&#65533;_&#237;&#65533;&#65533;*j&#210;&#65533;&#65533;&#65533;(X&#65533;6
&#65533;&#1556;mJ&#65533;&#65533;&#65533;*Qt*&#65533;
&#65533;&#65533;1@&#65533;&#65533;&#65533;(cV&#65533;&#65533;(9&#65533;&#65533;7&#65533;&#65533;=L&#65533;^a&#65533;&#65533;&#65533;6el&#65533;r;&#65533;&#65533;&#1227;a&#384;&#65533;&#65533;EAjq;&#65533;&#65533;&#65533;!&#65533;&#65533;|Ny&#65533;&#65533;H	z&#65533;0
&#1270;n&#65533;w&#65533;&#65533;
v&#65533;
&#65533;&#65533;	&#65533;
&#65533;&#65533;&#65533;&#65533;&#482;d&#65533;&#65533;&#65533;+&#65533;&#65533;e0&#65533;Zo&#65533;&#65533;|{`&#65533;&#65533;{&#65533;t&#65533;&#65533;o&#65533;o&#65533;?&#1031;&#65533;&#65533;?r&#65533;8&#65533;&#65533;A!"&#65533;&#65533;5`o@`r&#65533;F0E &#65533;< M&#65533;#$&#65533;&#65533;&#65533;&#65533;a&#65533;M`&#65533;&#65533;x0&#65533;S&&#844;&#65533;@&#65533;
&#65533;7&#65533;&#65533;b &#65533;&#65533;J&#65533;$E&#65533;&#65533;J :&#65533;1KG((x&#65533;&#65533;T&#65533;@(h&#65533;$#o&#65533;J^+&#65533;o&#65533;&#65533;r[MR&#65533;$&#65533;<&#65533;&#65533;&#65533;D&#65533;&#1196;{"rh&#65533;&#65533;&#65533;&#65533;F&X&#65533;Iw&#65533;Lp&#65533;IH2&#65533;&#65533;&#65533;#&#65533;6&#65533;&#65533;yd&#65533;'&#65533;+J&#65533;&#65533;'>&#65533;M$&#65533;KBrH&#65533;&#65533;&#65533;w&#65533;&#44740;Lt&#65533;&#1162;&#65533;hp&#65533;h&#65533;?fA<m&#65533;&#577;h}@&#65533;&#65533;7&#65533;&#65533;xR&#65533;&#65533;7,&#1090;&#65533;&#65533;&#65533;W&#65533;`
&#65533;&#65533;ZGam5&#65533;=*&#65533;\V=&#65533;&#65533;W&#65533; &#65533;`UQ&#65533;&#65533;e:Q&#65533; E,+&#65533;<J&#65533;&#65533;5&#739;9&#65533;&#65533;&#65533;&#65533;1&#65533;&#65533;1g&#65533;&#65533;&#65533;&#65533;Z9&#65533;&#65533;&#65533;&#65533;r&#65533;1&#65533;&#65533;&#65533;&#65533;&#65533;	&#65533;&#65533;>&#65533;&#65533;&#65533;=_&#65533;:&#65533;&#1236;w&#65533;wWW?&#1481;&#65533;V&#65533;&#65533;&#65533;.&#65533;K&#65533;&#65533;&#65533;&#65533;8NTQ&#65533;&#65533;&#65533;v&#65533;V	&#65533;&#65533;e&#65533;&#1459;&#65533;AA&#65533;Z7&#65533;^&#65533;&#1493;&#65533;6^&#65533;&#65533;&#65533;&#65533;&#65533; P&#65533;&#65533;Q&#65533;>&#65533;&#65533;&#65533;&#65533;&#65533;&#65533;IQ)!&#65533;bZ&#65533;&#765;Y&#65533;[oURE5&#65533;Hm&#65533;&#65533;&#65533;&#65533;&#65533;&#65533;&#65533;&#65533;&#1109;:L{&#65533;<\&#65533;d&#65533;&#253;K`&#65533;&#65533;&#65533;&#65533;&#65533;&#65533;&#65533;c&#65533;7&#65533;&#65533;&#65533;&#65533;&#65533;&#65533;:l=&#65533;&#65533;	&#65533;R&#65533;;&#65533;&#65533;Gp[&#65533;&#65533;
C
?&#65533;q&#65533;@&#65533;ts&#65533;&#867;&#65533;&#65533;:+U
&#65533;F	&#65533;&#65533;&#65533;)&#918;F&#65533;k&#65533;~|&#65533;P&#65533;&#65533; &#65533;&#65533;&#65533;&#65533; \&#65533;! &#65533;<&3&#65533;&#65533;N&#65533;&#65533;S`?&#65533;>&#65533;D ]0j0&#65533;&#824;&#65533;&#65533;f&#65533;&#65533;hv`~pi&#65533;D0&&#65533;@&#65533;#&#65533;] &#65533;k&#65533;%&#65533;&#65533;&&#65533;i&#65533;&#65533;&#65533;f&#65533;&#65533;&#65533;Z&#65533;&#65533;e&#65533;do&#65533;&#65533;E&#65533;&#65533;&#65533;&#65533;&#65533;&#65533;&#65533;*s&#65533;&#65533;!8&#65533;&#65533;&#65533;	&#65533;&#65533;&#579;&#65533;&#925;:t
$H&#65533;&#924;8&#65533;&#65533;y&#65533;&#65533;&#386;&#65533;&#65533;'73&#65533;I&#65533;&#65533;&#65533;7 _~li&#65533;"&#515;&#65533;&#65533;&#65533;&#65533;&#65533;&#963;w&#65533;&#65533;&#65533;&#65533;&#65533;J&#65533;cj&#65533;)&#65533;M6n2&#65533;&#65533;&#65533;&#65533;'&#65533;&#65533;'&#65533;T&#65533;&#65533;&#65533;&#65533;6o&#3841;&#65533;fk7i&#65533;"&#65533;HQ&#65533;A&#65533; &#65533;&#65533;#&#1487;@&#65533;Y&#65533;&#65533;&#65533;S_O&#65533;6a&#65533;&#65533;	&#65533;(R&#65533;&#65533;T&#65533;*&#65533;&#65533;Q&#65533;@&#65533;5&#65533;&#65533;*W&#65533;b&#866;e&#65533;&#65533;Z&#65533;gq&#65533;&#65533;+&#1584;`&#65533;&#65533;#Flk&#65533;&#128;&#65533;&#65533;&#65533;&#65533;/^&#65533;p&#1362;&#65533;U+&#65533;&#65533;Y&#65533;:5&#65533;&#1254;ME&#65533;R&#1372;&#65533;&#65533;U&#65533;Z&#65533;j&#1948;&#65533;&#65533;T&#65533;&#65533;&#65533;z&#65533;yV&#65533;X&#65533;m&#65533;&#65533;K&#65533;&#65533;&#65533;f&#65533;&#65533;5+4&#65533;&#65533;&#65533;o&#65533;&#65533;&#65533;&#65533;&#65533;&#65533;&#65533;&#65533;&#65533;"n
U&#65533;X`&#65533;m:UP1e&#65533;O0&#65533;&#65533;D&#65533;&#65533;1&#1092;PJIE&#65533;V^O?]z&#65533;&#65533;Zdy%8&#65533;&#208;&#65533;U,&#340;SL!&#65533;I$&#65533;T.&#65533;XhDE&#65533;R&{&#65533;QB	&#65533;&#65533;^&#65533;&#65533;&#65533;GA&#65533;&#65533;Ba&#65533;&#65533;&#65533;&Q$J$&#65533;&#65533;.&#65533;l&#65533;&#65533;F&#65533;&#65533;&#65533;F&#65533;D&#65533;&#65533;6&#65533;&#65533;QP&#65533;&#65533;:Up1&#65533;&#65533;&#65533;&#65533;o&#65533;Z&#65533;&#65533;L&#65533;&#65533;~NSJ&#65533;QV&#171;&#65533;>^p&#65533;&#65533;&#65533;[&#65533;&#65533;&#65533;Q&#65533;v&#65533;[^qe&#65533;RD&#65533;&#65533;L2&#65533;P&#65533;&#65533;&#65533;H"&#65533;&#65533;M,&#626;&#65533;I,&#65533;&#65533;&#65533;I$I&#1169;Hi&#65533;-DTd&#65533;E&#65533;$/*&#65533;&#65533;Da&#65533;bQ$Wf&#65533;&#65533;GXE&#1363;Rp&#65533;E=&#65533;r&#65533;&#1046;&#65533;^p&#65533;&#65533;&#65533;S&#65533;&#65533;&#65533;[$&#837;&#65533;,U&#65533;&#65533;&#65533;e&#65533;&#65533;T4&#65533;,&#65533;&#65533;_&#65533;&#65533;c>&#65533; d&#65533;&#65533;&#65533;K&#65533;A	$CQ$&#65533;&#65533;&#65533;&#1474;)&#65533;XG&#65533;C*z !&#65533;H&#65533;&#65533;|&#65533;&#142;7&#65533;&#65533;H&#65533;~(&#65533;	+&#65533;(&#65533;;&#65533;&#65533;C&#65533;<&#65533;&#65533;|&#65533;&#65533;&#65533;&#65533;c.<&#65533;8&#65533;+&#65533;pb	%&#65533;&#65533;b<&#65533;&#65533;&#65533;&9&#65533;h$&#65533;&&#1160;&#65533;&#65533;&#65533;#"&#65533;"&#65533;&#65533;l&#65533;&#65533;V&#65533;&#65533;8zc&#65533;9&#65533;&#65533;"&#65533;&#65533;&#65533;&#65533;&#65533;&#65533;Cg>&#61099;&#65533;=&#65533;&#65533;c&#65533;&#65533;&#65533;Hk&#65533;%:I&#65533;|N&#65533;&#521;r&#65533;(&#65533;&#65533;&#65533;:"&#65533;%&#65533;&#65533;(&#65533;`&#65533;(&#65533;&#65533;&#65533;&#65533;s&#65533;e*&#65533;k&#65533;&#65533;f&#1768;&#65533;r&#1888;&#65533;M}&#65533;&#65533;i&#65533;}&#65533;&#65533;fzC&#65533;&#65533;=&#65533;=#&#65533;>&#65533;#8&#65533;/^)&#65533;&#65533;&#65533;4&#65533; Dg&#65533;&#65533;&#65533;&#65533;&#65533;+7&#65533;
&#65533;&#49427;L*&#65533;$&#65533;NIQP&#65533;HE&#65533;O<!&#65533;^&#65533;^Q&#65533;ZB&#65533;]&#65533;&#65533;&#65533;&#65533;&#65533;4&#65533;NF&#65533;a&#65533;o5 0t&#65533;'X&#65533;H8&#65533;&#65533;&#65533;<&#65533;&#65533;X&#65533;&#65533;&#65533;&#65533;pVq&#65533;&#65533;]F:&#65533;a&#65533;+&#65533;&#65533;.y&#65533;&#65533;&#65533;Efz&#65533;&#65533;&#65533;y&#65533;&#65533;&#1676;&#65533;B&#65533;&#65533;_&#65533;&#65533;~*&#65533;&#961;DA&#65533;a0@&#65533;'0!&#65533;Db&#65533;h&#65533;&#65533;&1&#65533;&#65533;p"&#65533;`+&#65533;u&#65533;]&#65533;b&#65533;&#65533;E&#65533;P@&#65533;&#65533;&#65533;(&#65533;&#65533;	&#65533;^&#1698;&#65533;c>R<&#65533;&#65533;&#65533;&#65533;'&#65533;&#65533;&#65533;Qp&#65533;:D&#132;ea&#65533;eJ&#65533;&#65533;" Q&#65533;,&#65533;&#65533;L&#65533;$&#65533;&#65533;HL&#65533;&#65533;&#65533;	&#65533;A&#65533;&#65533;&#65533;&#65533;&#65533;gRX&#65533;&#65533;&#65533;GD&#65533;)&#65533;&#65533;&#65533;&#65533;&#65533;&#65533;&#65533;&#65533;&#65533;&#65533;&#65533;_&#34964;4&#65533;-x&#65533;Z&#65533;&#65533;&#65533;&#65533;&#65533;&#65533;^&,a	5&#65533;&#647;&#65533;&#65533;&#65533;"1a&#65533;^&#65533;&#65533;&#65533;HU/%&#65533;GhiL&#65533;8D&#65533;&#65533;1;&#65533;&#1244;&"vEHD&#650;&#65533;dR&#65533;!&#65533;HJ\B&#65533;&#65533;`&#326;&#65533;s_ c&#65533;&#65533;&#65533;&#65533;&#65533;&#65533;Y&#65533;&#65533;P&#65533;{\i@&#65533;&#65533;&#515;%&#65533;&#1053;l1X&#65533;&#65533;P<&#65533;D%&#65533;CB&#65533;&#65533;C&#65533;@&#65533;&#65533;!`&#65533;V\&#65533;M&#65533;@IX
&#65533;&#65533;$&#65533;&#65533;&#65533;&#65533;X&#65533;!&#65533;0&#65533;!&#65533; ( &#65533; &#65533; 
&#65533;@&#65533;&#65533;/<A=&#65533;&#65533;&#65533;p/&#65533;&#65533;u&#65533;&#960;4&#65533;&#65533;M(a&#65533;C&#65533;08&#65533;&#65533;mtv&#65533;K &#65533;&#65533;:&#65533;$#&#65533;HKLR&#65533;os&#65533;#k&#65533;R&#65533;&#65533;&#65533;&#65533;mZ&#65533;&#65533;&#65533;&#65533;R&#65533;&#65533;&#65533;h&#65533;&#65533;&#65533;&#65533;&#65533;!C&#65533;	FN&#65533;&#65533;&#65533;&#65533;l9&#65533;&#65533;&#65533;&#65533;P&#65533;%,&#65533;[&#65533;&#65533;&#65533;6&#65533;a&#65533;{
&#65533;T&#65533;&#1383;He*Y&#65533;K:&#65533;U&#65533;\&#65533;&#65533;%-i&#65533;W&#918;V&#65533;&#65533;u	Y<&#65533;Z&#65533;x&#65533;^`M&#65533;&#1409;&#65533;6&#65533;&#65533;E&#65533;&#65533;&#65533;<!&#1701;&#65533;~&#65533;&#65533;&#65533;_b"B&#65533;.&#65533;Q&#65533;&#65533;E,*Ed&#65533;&#65533;	&#65533;&#65533;nb&#65533;^!&#65533;Y&#65533;G>&#65533;&#65533;EyU&#65533;?^&#65533;"5&#65533;&#65533;&#65533;lv&#65533;a&#65533;B&#65533;&#65533;/r&#65533;&#65533;ZXQ&#65533;&#65533;Q&#65533;(&#65533;[&#65533;U&#65533;&#65533;&#65533;"&#65533;&#65533;cNq`&#65533;(N&#65533;P&#65533;&#65533;' &#65533;&#65533;;#&#65533;(7c&#65533;YX&#65533;&#65533;q&#65533;Ew&#1045;&#65533;&#65533;&#65533;&#65533;<&#65533;Y&#65533;)&#65533;&#65533;FQ&#65533;(2&#65533;&#1220;r%&#65533;B B&#65533;+&#65533;$)&#65533;
8&#65533;x"}&#65533;&#65533;&#65533;I&#65533;4:p&#65533;B&#65533;	&#65533;m&#65533;{&#65533;&#65533;&#65533;'Fa&#65533;&#65533;&#65533;9&#65533;d&#65533;"&#65533;sM&#65533;&#65533;&#65533;&#65533;3
Pd&#65533;&#65533;`&#65533;&#65533;	%*&#65533;&#65533;J~&#65533;6&#65533;&#65533;f*"Lg&#65533;&#65533;%0&#65533;)7&#65533;&#65533;&#65533;&#65533;&#65533;a+&#65533;&#65533;tF&#65533;
&#65533;,z&#65533;&#65533;&#65533;&#65533;	&#65533;FEt<&#65533;&#65533;H&#65533;&#65533;E&#65533;9&#65533;T&#65533;B4&#65533;` )>1KT&#65533;&#922;/&#65533;)	I(&#65533;&#65533;&#65533;&#65533;&#65533;&#65533;%Q+A&#65533;a&#1428;5&#65533;&#65533;LE&#65533;z&#1417;&#65533;&2&#500;&#65533;]!&#65533;A&#65533;&#65533;&#235;m&#65533;7&#65533;&#65533;&#65533;}cQ/R&#65533;&#65533;&#65533;&#65533;
MD&#65533;U&#65533;&#65533;N&#65533;)&#968;f&#65533;&#65533;&#65533;Q)&#65533;	&#65533;q&#503038;&#600;I
[Eo&#65533;Ga-~&#65533;&#65533;&#65533;6&#65533;*e@B S$&#65533;   &#65533;+&#65533;&#65533;YPBxj&#65533;)x&#65533;j&#65533;&#65533;&#1960;WT;d$lrs&#65533;&#65533;W&#65533;&#65533;&#65533;&#65533;&#65533;:&#65533;&#65533;&#65533;&#65533;&#65533; F&#65533;E&#65533;&#28018;&#65533;&#65533;#e&#65533;IJ&#65533;b&#65533;&#65533;s$&#65533;97^&#65533;&#1356;&#65533;ah$&#65533;&#65533;ExR&#65533;&#65533;<&#65533;s>g&#65533;ak&#65533;v&#65533;$0&#65533;9F&#65533;&#65533;&#1909;!gP&#65533;Y&#65533;&#65533;&#65533;&#65533;$%`W&#65533;&#65533;_2u&#65533;R&#65533;&#22387;&#65533;X&#65533;&#65533;v&#65533;&#65533;&#65533;	;&#65533;&#65533;~&#65533;&#65533;O&#65533;_&#65533;&#65533;&#65533;&#65533;&#65533;w&#65533;&#65533;}#'&#65533;&#65533;&#65533;&#65533;&#2006;A`2&#65533;&#65533;C&#65533;&#65533;&#65533;@B&#65533; &#65533;-o&#65533;&#65533;&#65533;&#65533;-2&#65533;x&#65533;&#65533;F&#65533;&#65533;&#65533;]T&#65533;&#1553;)&#65533;S/&#65533;\&#1027;&#65533;&#65533;hT&#65533;._&#65533;&#65533;&#65533;&#65533;*-&#843;&#65533;G&#65533;&#65533;&#65533;E$&#65533;&#65533;&#65533;?&#65533;7&#65533;b&#65533;]&#65533;&#65533;d&#65533;D&#65533;&#65533;&#1099;V&#65533;]&#65533;&#65533;W$&#65533;b.4&#65533;&#65533;X&#65533;&#65533;q
&#65533;~&#1459;&#65533;X&#531;B
&#65533;&#65533;&#777;_b&#65533;&#65533;#&#65533;P>R&#65533;&#65533;gB&#65533;&<Q&#65533;&#65533;f&#65533;&#65533;&#65533;)!w&#65533;<#@&#65533;<&#65533;&#65533;T&#65533;&#65533;<AQ&#65533;P&#65533;&#65533;x&#65533;&#65533;&#65533;&#65533;)#@Jx5q/&#65533;&#65533;0&#65533;fb&#65533;n&#65533;&Dj&#65533;E8&#65533;T&#722;Gp\&#65533;Ep&#65533;\[Z&#65533;1O&#65533;&#65533;.&#65533;&#65533;&#65533;&#456;&#65533;	&#65533;&#65533;S&#65533;:4&#65533;?j&#65533;P&#65533;(&#65533;"M%&#65533;&#65533;&#65533;&#65533;\&#65533;u&#1716;&#65533;H&#65533;4K&#65533;E&#65533;<X9&#65533;
&#65533;11&#65533;W3&#65533;/D&#65533;ZqCz<&#65533;]i&#65533;Ch&c9D&#65533;5&#65533;)&#65533;44$Cd&#65533;b&#65533;&#65533;X&#65533;&#65533;&#65533;&#65533;=vB&#65533;&#65533;&#65533;&#65533;[&#65533;&#65533;W&#65533;'&#65533;6t&#65533;&#65533;&#65533;1m&#65533;&#65533;&#65533;0W &#65533;)&#65533;H &#65533;B&#65533;&#65533;?&#65533;&#65533;&#65533;&#579;&#65533;>&#65533;&#65533;&#65533;&#65533;&#65533;)&#65533;&#65533;&#65533;y*&#65533;&#65533;&#65533;&#65533;&#65533;=(  &#65533;p 8 8&#65533;X&#65533;H&#65533;&60-&#65533;&#65533;#"&#65533;&#65533;-&#65533;4x&#65533;;&#1027;&#65533;&#65533;D:&#65533;&#65533;&#65533;&#65533;	&#65533;K&#65533;h8&#65533;&#65533;&#65533;:&#65533;&#65533;50&#283;,&#65533;&#65533;	&#65533;&#65533;9t&#65533;&#65533;&#65533; &#65533;;
&#65533;&#65533;&#65533;@	&#65533;3,&#65533;&#65533;&#65533;	&#65533;X&#458;&#65533;&#65533;&#65533;88<&#65533;+&#65533;88`G&#65533;&#65533;&#65533;&#65533;&#65533;~|:&#65533;\5@&#65533;&#65533;&#65533;;&#65533;TH&#65533;&#65533;:&#65533;&#33290;T	&#65533;[;&#65533;&#65533;&#514;|
&#258;H&#65533;<&#219;;&#65533;&#65533;H&#65533;&#65533;H&#65533;&#628;&#65533;&#65533;&#65533;l&#598;Iw&#65533;:&#65533;5@&#65533;3)Yy&#65533;)&#65533;L&#65533;b"&#65533;Lx&#835;&#65533;a&#65533;&#65533;8&#65533;&#65533;)&#65533;&#65533;&#65533;&#65533;&#65533;&#65533;0&#65533;Q&#65533;[h&#65533;(J&#65533;%&#65533;&#65533;[&#65533;&#65533;&#1029;[&#65533;&#65533;c&#65533;&#65533;&#65533;&#65533;&#65533;"bM&#65533;&#65533;&#65533; &#65533;&#5671;&#65533;S&#65533;&#65533;&#526;0&#65533;&#65533;&#65533;8&#65533;&#65533;&#65533; &#65533;&#65533;&#65533;8!&#65533;=]J&#65533;I&#65533;GX&#65533;&#65533;&#65533;&#65533;r&#65533;&#65533;&#65533;d&#65533;&#65533;&#65533;/6Q&#65533;&#65533;?[(&#65533;&#65533;2q&#65533;&#65533;Pq&#65533;OM&#65533;&#65533;&#65533;hZ&#65533;&#755;&#65533;
,&#65533;J&#65533;&#65533;d&#65533;%&#65533;"Q9&#65533;&#65533;g:xk&#65533;&#65533;&#65533;&#65533;&#65533;^&#65533;TN-)&#65533;5&#65533;&DJ"&#65533;?N&#65533;?"a1&#65533;&#65533;H>>94CBG&#65533;&#65533;Z&#65533;=)&#65533;&#65533;p&#65533;&#65533;&#65533;&#65533;&#65533;&#1063;E&#65533;.*<&#65533;G@&#65533;["&#65533;hY?A
1&#65533;52q&#65533;FPgY&#65533;5&#65533;&#65533;@`&#65533;&YCj&#65533;^&#65533;&#65533;`&#65533;O-P&#65533;r&#65533;&#65533;P&#65533; &#65533;^H%W&#65533;"v
&#65533;&#65533;&#65533;Y&#65533;6D&#275;&#65533;&#48059;&#65533;&#65533;G&#65533;DLJ&#65533;U&#65533;&#65533;P&#1540;Jp&#65533;<&#65533;M&#65533;+&#65533;!	&#65533;&#65533;q&#65533;&#65533;\&#65533;&#65533;Q&#65533;&#65533;&#65533;i&#65533;&#65533;&#65533;&#65533;<h&#65533;,&#65533;&#65533;&#65533;&#65533;Y &#65533;&#65533;&#65533;*8&#65533;&#65533;&#65533;&#65533;5&#65533;)X'&#65533;`&#65533;&#65533;&#65533; &#65533;g&#771;9&#65533;j+9&#1082;&#65533;&#65533;	9&#65533;&#65533;&#65533;G&#65533;&#65533;&#65533;J&#65533;&#65533;&#65533;&#65533;&#65533;&#65533;&#65533;H&#65533;HGtT
&#65533;Hl&#65533;,&#65533;&#65533;9&#65533;&#65533;&#177;&#65533;&#65533;&#65533;8	8&#65533;&#65533;<&#65533;+&#65533;{	&#65533;&#65533;F&#65533;r&#468;p&#65533;&#65533;(	&#65533;&#65533;	&#65533;&#65533;*&#65533;&#65533;R&#65533;&#65533;&#65533;u&#65533;&#65533;J&#65533;&#65533;&#65533;q&#65533;&#65533;&#65533;*&#65533;&#1066;&#65533;&#1581;E&#65533;SD&#65533;l&#65533;&#65533;&#65533;&#65533;
&#65533;B&#65533;&#65533;1&#65533;&#65533;0&#65533;&#65533;&#11119;&#65533;T&#65533;"&#65533;JuIl&#65533;S&#65533;H&#65533;&#65533;TM&#65533;F&#65533;S=&#65533;=*E&#65533;pExJ 5P&#65533;&#65533;&#1540;&#1788;&#65533;{&#65533;	&#65533;#&#65533;$&#65533;&#65533;&#65533;&#65533;&#65533;=&#65533;&#65533;&#65533;&#1713;X&#65533;&#65533;&#65533;&#65533;&#1072;&#65533;^&#65533;v
O&#65533;&#65533;&#1800;&#65533;\&#65533;PM&#65533;&#65533;&#65533;&#65533;%G&#65533;>S>9&#65533;&#1809;&#65533;&#65533;>&#65533;&#65533;>O&#65533;&#767;&#65533;WV&#65533;sR!&#65533;&#1826;&#65533;9h&#65533;BYa&f&#65533;#&)Dx&ci&#65533;&#628;?ke&#65533;F;X&#912;&#65533;q&#65533;&#831;&#65533;S&#65533;!!q&#65533;&#65533;&#65533;uV&#65533;&#65533;&#65533;&#65533; &#65533;&#65533;&#65533;&#65533;&#65533;&#65533;[)8K&#65533;H&#65533;&#65533;K&#65533;&#65533;&#65533;&#65533;&#65533;9&#65533;\K&#65533;-&#65533;&#65533;&#65533;&#65533;AC`&#65533;-&#65533;&#1626;&#65533;&#65533;\&#65533;E&#65533;&#1092;&#65533;&#65533;&#65533;#
5&#65533;&#65533;N7&#65533;N&#65533;d&#65533;q&#65533;&#65533;&#65533;$r&#65533;Y&#65533;&#65533;&#65533;&#65533;Ii&#65533;&#65533;PW&#65533;
&#65533;X&#65533;&#65533;&#65533;D&#65533;M&#65533;&#65533;R&#65533;&#65533;&#7445;hI&#65533;m&#65533;k&#65533;f
A5&#65533;&#65533;!&#65533;)E&#65533;r&#65533;4&#65533;!J3&#65533;I&#65533;`&#65533;1H0&#65533;t2&#65533;]&#65533;J[&#65533;&#65533;&#65533;&#65533;I&#65533;P!&#65533;&#65533;J
&#65533;&#65533;`&#65533;F&#65533;&#65533;&#928;&#65533;&#65533;&#65533;PYM&#1604;IP~&#65533;&#65533;&#65533;Z&#65533;?&#65533;&#65533;&#65533;&#65533;&#65533;&#65533;&#65533;&#65533;+&#65533;&#65533;&#65533;y&#65533;&#65533;&#65533;)(&#65533;!&#643;/0&#65533;&#65533;	&#65533;&#65533;@P&#65533;/p&#65533;;p&#65533;<&#65533;&#65533;2&#65533;&#65533;,&#65533;&#65533;&#65533;<&#65533;A;&#65533;&#65533;4P7&#538;&#65533;&#65533;&#65533;q&#65533;&#65533;
T&#65533;h&#65533;&#65533;)&#65533;3&#65533;&#65533;q&#65533;6e&#65533;&#65533;&#65533;	&#65533;4&#65533;&#65533;&#65533;_ &#65533;&#65533;&#65533;
&#65533;q;&#65533;&#65533;G&#65533;R&#65533;&#65533;S&#65533;)&#65533;&#65533;&#65533;<&#65533;&#65533;&#65533;>E	&#65533;&#65533;&#65533;&#65533;y&#1363;&#65533;,&#65533;&#65533;
H&#65533;&#1282;&#554;&#65533;&#65533;H&#65533;HF&#615;{-&#65533;&#65533;&#65533;`&#65533;&#65533;&#65533;&#65533;&#65533;&#65533;&#65533;&#65533;{&#65533;&#65533;&#1771;j&#1802;&#65533;&#65533;&#1882;&#65533;&#522;Z&#6619;H&#65533;&#65533;&#65533;H&#65533;&#65533;&#1384;`T&#65533;"&#65533;&#65533;>&#65533;&#65533;`&#1623;C&#65533;A&#65533;&#65533;<&#51340;2&#65533; &#65533;&#65533;&#65533;&#65533;&#65533;!&#65533;&#65533;.6&#65533;@&#65533;9z g]&#65533;&#1309;&#65533;j&#65533;QJB\XB&#65533;K&#65533;JK&#65533;&#65533;&#65533;!&#65533;&#65533;&#65533;	&#65533;&#65533;&#65533;&#65533;&#65533;(T0)&#65533;>&#65533;&#65533;>&#65533;&#65533;&#65533;S&#65533;&#65533;3"&#65533;&#65533;>&#65533;(&#65533;[&#65533;&#65533;J&#65533;&#65533;[a&&#65533;&#65533;&#65533;}H&#65533;&#65533;&#65533;?2~&#65533;Fs&#65533;&#65533;&#65533;{&#65533;U &#65533;6RcQ&#65533;3&#65533;Mp&#65533;&#65533;+&#65533;-q8k&#65533;&#65533;&#65533;9N&#65533;&#65533;&#65533;V&#65533;B&#65533;&#65533;&#65533;&#65533;&#65533;&#65533;&#65533;P&#65533;&#65533;C efb&#65533;CZA<&#65533;L,W&#65533;d&#65533;&#65533;h~K&#65533;&#65533;&#65533;
&#65533;UN&#65533;&#65533;N&#65533;&#65533;&#65533;&#65533;&#65533;M&#65533;C9&#65533;ckK&#65533;E&#65533;&#65533;&#65533;T&#65533;3&#65533;8&#65533;i&#65533;&#65533;|&#65533;c&#65533;Cf&#65533;#v[&#65533;&#65533;%h&#65533;&#65533;#&#65533;&#65533;Q&#65533;Nh&#65533;&#65533;5&#65533;&#65533;YNH1Sp&#65533;&#65533;\&#65533;eS&#65533;uz&#65533;&#787;It&#65533;L&#65533;g&#65533;!&#65533;&#65533;&#65533;D&#65533;&#65533;z!?N&#65533;HH&#65533;m(&#65533;r&#65533;&#65533;&#65533;&#65533;&#65533;&#65533;=&#65533;&#65533;&#65533;&#1309;6&#65533;&#65533;&#1699;M&#65533;@&#1539;6&#65533; ` (-P:&#65533;&#65533;&#65533;&#65533;;&#65533;7&#65533;
&#65533;&#48702;Z&#65533;0&#65533;3&#65533;&#65533;&#65533;V&#65533;3P83&#65533;:l&#65533;>&#65533;A&#65533;p&#65533;&#65533;&#65533;`
&#65533;)&#65533;{\&#498;&#65533;4@&#65533;&#65533;k&#65533;&#65533;k4`S&#65533;:4&#65533;Fv&#65533;&#65533;y&#65533;&#65533;&#65533;*&#65533;,m&#65533;	&#65533;&#65533;&#527;8	[&#65533;G&#65533;`&#65533;F&#65533;&#65533;&#65533;
&#65533;&#65533;l\&#65533;&#65533;&#65533;~&#65533;&#65533;&#65533;&#65533;n&#65533;&#65533;&#65533;&#65533;&#65533;&#1257;&#65533;
&#65533;&#65533;&#554;&#65533;&#65533;:&#65533;&#65533;Q&#65533;&#65533;A&#65533;v&#65533;&#65533;;&#65533;[InI&#1618;&#65533;&#65533;R	&#65533;&#65533;l&#65533;&#65533;H&#65533;&#65533;;&#65533;)&#65533;&#1547;q&#65533;&#65533;e2l>&#65533;&#65533;@i&#65533;k&#65533;&#65533;k&#65533;c&#65533;*&#65533;M&#65533;$&#65533;&#65533;&#65533;H&#65533;J&#65533;&#65533;;~/&#1848;/&#65533;&#65533;&#65533;&#65533;&#65533;>S&#65533;&#65533;L&#65533;&#65533;ZdEN&#65533;V`&#65533;Cd&#65533;&#65533;>&#65533;&#65533;&#65533;&#1808;&#65533;&#65533;&#65533;&#65533;L&#65533;U;&&#65533;&#65533;gi&#65533;M&#65533;eZ&#65533;?&#676;&#65533;&#65533;&#142;&#65533;&#65533;&#65533;D)?J	Y&#65533;6&#65533;&#65533;sOB&#149;}&#65533;&#65533;&#65533;&#65533;&#65533;&#65533;&#65533;&#65533;)&#65533;X&#65533;&#65533;&#65533;&#65533;&#65533;5E0&#65533;&#65533;&#65533;&#65533;&#65533;&#65533;&#65533;&#65533;vk^!&#65533;&#65533;&#65533;&#65533;q&#65533;&#65533;&#65533;|&#65533;h&#65533;<&#65533;&#848;&#65533;&#65533;&#65533;P&#54838;&#65533;P4&#65533;H&#65533;I#/&#65533;DE&#65533;%F&#65533;WY&#65533;!OPMW&#65533;BH2&#65533;&#65533;A&#65533;&#65533;[&#65533;&#65533;Ap&#1147;-&#65533;Y&#65533;&#65533;&&#32857;&#1091;&#65533;<$"&#65533;^&#65533;T&#65533;\\&#65533;^&#65533;_`/&#65533;&#65533;&#65533;*&#65533;&#65533;s&#65533;&#65533;&#65533;Q&#65533;&#65533;&#65533;&#65533;dD&#65533;&#65533;=&#65533;j&#65533;&#65533;&#65533;&#65533;1&#65533;D&#65533;&#65533;&#65533;&#65533;&#65533;&#65533;&#65533;&#65533;&#65533;&#65533; &#65533;&#65533;J&#65533;~&#65533;&#65533;&#1347;&#65533;&#65533;]&#65533;<?&#65533;&#65533;/h&#65533;&#65533; &#65533;3&#65533;&#65533;W&#2009;&#65533;&#65533;&#65533;&#65533;G&#65533;&#65533;&#65533;&#65533;1&#65533;&#65533;TfO&#65533;4x_&#65533;"&#65533;<E&#65533;&&#65533;&#65533;.&#65533;&#65533;Q&#65533;q&#594;,&#654;&#65533;4qwr?&#65533;&#65533;>&#65533;{
&#65533;&#65533;:&#65533;;IpT&#65533;g&#560;&#65533;oO&#65533;x&#65533;&#65533;&#65533;&#65533;&#65533;&#1930;Y5&#65533;&#65533;&#65533;&#65533;.&#65533;&#65533;&#602;&#369;:&#1930;&#65533;&#65533;v&#65533;&#65533;
&#65533;a&#65533;&#65533;&#65533;G&#1057;&#65533;&#730;&#1826;&#65533;&#65533;&#65533;&#1238;&#65533;&#65533;&#65533;&#65533;E&#65533;&#65533;&#65533;&#65533;6&#65533;&#65533;&#65533;&#65533;9&#65533;&#65533;l&#65533;&#65533;&#65533;&#65533;+&#65533;^H5&#65533;&#403;&#65533;&#65533;&#65533;9&#1292;&#65533;&#65533;!y>a&#65533;v&#65533;&#65533;)n&#65533;&#65533;XaQI&#65533;37jP&#65533;&#65533;&#65533;s&#65533;&#65533;&#65533;8&#65533;&#65533;&#65533;g&#65533;&#65533;&#65533;z"&#65533;6i&#65533;%
&#65533;&#65533;A%&#65533;tW&#65533;~&#65533;_&#65533;W&#65533;&#65533;&#65533;Id &#65533; s&#65533;&#65533;&#65533;zYr{Z&#65533;&#65533;G&#65533;&#65533;0&#65533;C&#65533;0&#65533;}&#65533;&#65533;8BZ	&#908;AV&#65533;&#65533;7&#65533;X&#65533;DAZ&#65533;L&#65533;d&#65533;&#65533;&#65533;&#65533;, &#65533;&#65533;M&#65533;&#65533;M&#65533;%M&#65533;&#65533;3&#65533;&#65533;&#65533;_&#65533;&&#65533;*&#65533;&#65533;>&#65533;Iw&#65533;&&#65533;&#65533;&#65533;Wc&#65533;&#507;]&#65533;^&#65533;&#65533;&#65533;&#65533;u&FH&#65533;G()A&#65533;&#65533;p&#65533;&#65533;&&#65533;&#65533;&#65533;K&#65533;R &#65533;&#65533;&#65533;S&#65533;'&#65533;&#65533;&#65533;?:	&#65533;AG%&#65533;u&#65533;D&#65533;"\&#65533;&#65533;&#65533;&#65533;S0&#65533;
&#65533;&#65533;_&#65533;&^S&#65533;2)]nACxsT&#65533;&#1183;&#65533;&#65533;&#65533;7,&#65533;&#133;?5c&#65533;&#65533;&#65533;&#65533;"&#65533;O &#65533;U&#65533;&#65533;{&#65533;&#65533;&#65533;&#65533;&#65533;&#65533;Z&#65533;h&#1394;&#65533;PV&#65533;T&#65533;H&#65533;&#65533;&#65533;)&#65533;)U&#65533;f&#834;a&#65533;Z&#65533;n&#65533;&#65533;u&#65533;+UC&#65533;&#65533;)Q&#65533;=x&#65533;&#1577;sG&#65533;K&#65533;{&#65533;&#65533;&#65533;&#65533;&#65533;9t&#65533;&#65533;&#65533;s&#65533;N:t&#65533;Z&#65533;=}&#65533;&#65533;&#40135;&#65533;>R&#65533;&#65533;1&#65533;&#65533;&#331;72&#65533;&#65533;c&#65533;&#65533;Q&#65533;@&#65533;&#1041;#&#65533;&#65533;5i&#65533;&#65533;&#65533;g&#65533;O:s&#65533;a&#65533;&#65533;&#65533;9s&#1466;y&#65533;&#65533;o7m&#1840;E&#65533;X&#65533;a6z&#65533;@n&#65533;x&#65533;c&#65533;k.c&#956;&#65533;&#859;&#65533;m&#1826;Q&#65533;&#857;4k&#65533;&#65533;y&#65533;-&#65533;2f&#65533;"VM&#65533;&#65533;a&#65533;s&#1386;&#65533;+g&#65533;&#65533;&#1551;!OV&#65533;&&#65533;a&#1792;&#65533;&#553;cg&#65533;r:p&#1160;)&#65533;F5&#11900;9/f&#65533;w1]&#65533;v&#65533;&#65533;&#65533;&#65533;z&#65533;:u&#465;C&#65533;&#65533;&#65533;&#65533;w&#65533;&#65533;&#65533;=&#65533;&#65533;~&#65533;&#1489;3^r&#65533;&#65533;g&#65533;Fi&#65533;&#65533;&#65533;d&#65533;	hZ&#65533;lg&#65533;&#65533;4&#65533;x&#65533;&#65533;&#65533;Zg&#65533;8&#65533;dg&#65533;&#65533;&#65533;&#65533;B&#65533;!&#65533;(&#65533;&#65533;$&#65533;t
)&#65533;&#65533;2J)&#65533;&#65533;c+&#65533;&#65533;&#65533;
&#65533;*&#65533;&#65533;&#65533;J)&#65533;&#65533;X&#65533;((}&#137;&&#65533;tR&#65533;'&#65533;&#65533;&#65533;'&#65533;&#65533;&#65533;&#65533;'(y&#65533;&#65533;'&#65533;&#65533;&#65533;*&#65533;&#65533;&#65533;,&#65533;t&#65533;-&#65533;&#65533;&#65533;&#65533;-&#65533;&#65533;&#65533;&#65533;.&#65533;&#65533;&#65533;Hi&#65533;2K,&#65533;&#65533;&#65533;&#65533;+$&#65533;r&#654;XZ&#65533;&#30060;&#1080;
&#65533;{&#65533;&#65533;&#65533;&#65533;^&#65533;&#65533;&#65533;~&#65533;&#65533;&#672;&#65533;&#65533;rJ*&#65533;&#65533;B
*&#65533;&#65533;&#65533;c&#65533;&#65533;&#258;QFy&#65533;2&#65533;&&#65533;@&#65533;$&#65533;L2&#65533;#&#65533; &#65533;H"&#65533;&#65533;&#682;!&#65533;$&#65533;H$&#65533;D&#559954;\&#65533;I(;&#65533;h&#65533;&#65533;&#65533;h&#65533;*&#65533;&#65533;B
&#65533;&#65533;h&#65533;	&&#65533;X&#65533;I&&#65533;&#65533;2&#65533;(&#65533;~&#65533;&#65533;&&#65533;@&#65533;&#65533;!&#65533;p[!&#65533;2H |&#1828;G&#65533;&#65533;  B!&#65533;"H &#65533;&#65533;$&#65533;,bH!&#65533;
HT}&#65533;&#65533;&#65533;Uen{z&#65533;1&#65533;!&#65533;8&#65533;H$&#65533;2&#65533;&#65533; |uG|&#65533;!&#65533;,&#136;#&#65533;X&#65533;	)X&#65533;,&#65533;&#65533;bJ&#65533;&#65533;&#65533;,
)&#65533;&#65533;&#1162;&#65533;$	kh&#65533;&#65533;&#1410;&#65533;&#65533;&#65533;&#65533;0&#65533;&#65533;&#65533;&#65533;&#65533;2&#725;&#65533;&#65533;&#65533;#&#65533;&#65533;&#65533;bI&#65533;&#65533;&#65533;&#65533;&#65533;&#65533;k&#1290;t&#776;&#1421;<&#65533;&#65533;"S&#65533;&#65533;{&#65533;&#65533; &#65533;;H&#65533;T&#1206;&#65533;k"o&#65533;&#65533;&#65533;n&#1355;@&#65533;l'&#65533;&#65533;&#65533;J&#65533;&#65533;&#65533;&#65533;e&#65533;&#65533;&#65533;/&#65533;&#65533;&#65533;&#65533;-
1&#65533;8,9&#65533;&#65533;#J&#1118;&#65533;&#65533;&#65533;&#65533;\&#65533;&#65533;,\&#65533;,&#65533;8D&#65533;&&#65533;,"&#65533;1&#65533;U_L3&#65533;&#65533;TTz&#65533;&#65533;^{I&#65533;&#65533;y&#65533;&#65533;7Ud&#65533;an&#65533;&#65533;&#1665;Wgq&#65533;1{~&#65533;A&#65533;g&#65533;&#65533;&#65533;&#65533;&#65533;&#1863;&#65533;&#65533;&#65533;&#1495;Qk&#65533;g&#65533;_&#65533;&#65533;5&#65533;\&#65533;5&#65533;t&#65533;)&a&#65533;&#65533;/&#65533;`&#65533;i_Ru&#65533;b&#65533;&#65533;&#65533;_F=g&#65533;j&#65533;A_x&#65533;&#1094;/&#65533; &#65533;&#65533;&#65533;5&#65533;&#65533;2&#65533;&#65533;&#65533;&#65533;&#65533;6&#65533;!&#65533;&#65533;&#65533;_&#65533;&#65533;1tA&#65533;YM\&#65533;C&#65533;&#65533;&#65533;3j v&#65533;&#30197;Hf:&#65533;I}&#65533;3&#65533;&#65533;&#65533;&#65533;`z&#65533;;3Bp&#65533;&#193;C&#65533;&#65533;&#65533;9&#65533;&#65533;&#65533;I&#65533;&#65533;P&#65533;&#1188;&#65533;&#65533;!&#65533;@&#65533;&#65533;p&#65533;4Tbh&&#65533;1&#65533;Y&#1803;l&#65533;&#65533;&#65533;&#65533;A/&#65533;	c&#65533;&#65533;&#65533;&#65533;3Fd&#65533;O&#65533;&#65533;&#65533;&#65533;&#65533;T&#65533;&#65533;D&#65533;J&#65533;
UDF2&#65533;&#65533;&#65533;&#65533;&#65533;R &#65533;XO
&#65533;&&#65533;&#1417;&#65533;&#65533;&#65533;&#65533;&#65533;&#65533;'&#65533;&#65533;&#65533;CrWXB&#65533;ZQ2Zd$&#65533;-n&#65533;&#65533;&#271607;-`&#65533;UL&#65533;$&#65533;# &#65533;&#65533;IV&#65533;&#65533;&#14575;5(V&#65533;&#65533;&#65533;&#65533;&#65533;)P&#65533;&#65533;[&#65533;&#65533;!&#65533;&#65533;V&#65533;&#664;&#65533;"&#65533;&#65533;&#65533;&#65533;&#65533;(1	ItM&#65533;b&#65533;"q&#65533;C(&#154;&#65533;*&#65533;!b&#1352;&#65533;A&#65533;&#65533;&#65533;&#65533;'*&#1192;&#65533;
&#65533;&#65533; ] E1&#65533;Nd&#65533;&#65533;&#65533;=)A&#65533;J&#65533;&#65533;&#65533;H'8&#65533;&#65533;I0&#65533;&#65533;&#65533;
&#65533;&#65533;&#65533;&#65533;&#65533;</
N&#65533;&#65533;&#65533;p&#65533;&#65533;T&#65533;&#1718;&#65533;&#65533;AD%'&#65533;h&#65533;&#65533;&#65533;:&#16482;&#65533;x&#65533;$ &#1096;F,B&#65533;&#65533;&#65533;&#65533;Q&#65533;&#65533;&#65533;&#65533;u&#65533;&#65533;&#65533;&#65533;(^&#65533;&#65533;H)I"&#65533;&#65533;'0&#65533;&#65533;Q&#65533;K~dE,&#65533;y&#65533;N&#65533;&#65533;pD0g&#65533;&#65533;&#65533;B&#65533;+*&#65533;)&#65533;D&#65533;MDb&#65533;&#65533;&#65533;&#65533;&#65533;-nv&#65533;Z&#65533;&#65533;&#1526;Eq&#65533;&#65533;&#65533;Mn&#65533;!&#65533;&#65533;k^r&#65533;&#65533;
&#65533;&#65533;&#65533;&#65533;&#65533;)y=(&#65533;&#65533;MId&#65533;&#65533;&#65533;*49&#65533;df&#65533;&#65533;`."M6N!&#65533;&#65533;E+`V'&#65533;&#65533;@&#65533;&#65533;/&#65533;&#65533;YYl&#65533;F&#65533;Y*F&#65533;	B&#65533;{(&#65533;Z&#65533;&#65533;C&#65533;&#65533;&#65533;&#65533;&#65533;&#65533;&#65533;&#65533;&#65533;&#65533;(&#65533;/<an&#65533;&#65533;&#1029;*e,&#65533;iC&#65533;&#65533;&#65533;&#1900;&#65533;f@&#65533;&#65533;P<&#65533;.'x&#65533;Q&#65533;y&#402;&#65533;D/&#65533;&#65533;&#65533;&#65533;nZ&#65533;&#65533;&#65533;'?&#65533;I&#65533;&#65533;&#694;&#65533;<&#65533;/Gi
UzW&#65533;&#65533;!,N&#65533;z&#65533;#&#65533;&#24356;=T&#65533;&#65533;(?&#65533;&#65533;&#65533;6E&#65533;jh`&#65533;Hf4&#65533;3mt6&#65533;c&#65533;&#65533;0&#65533;&#65533;!]&#65533;B6&#65533;&#65533;&#65533;6p&#65533;(|&#65533;&#65533;&&#65533;v0b&#1447;&#65533;&#65533;&#65533;&#65533;&#65533;&#65533;&#65533;[E'&#65533;&&#65533;%Vbi&#65533;!&#65533;&#65533;f(&#65533;&#65533; 2&#65533;a &#65533;&#65533;&#65533;,7&#65533;C&#65533;&#65533;&#65533; a&#65533;:&#65533;&#65533;e&#65533;&#65533;&#65533;P '&#65533;P&#65533;}&#65533;&#65533;&#65533;&#65533;Y&#65533;B^s&#65533;&#1029;&#65533;&#65533;&#4936;&#65533;%,&#65533;&#65533;M|BR&#65533;&#65533;&#65533;*JfJ&#65533;M&#65533;F&#65533;&#65533;,(&#65533;
!9&#65533;&#65533;-
&#65533;&#65533;F&#65533;FF	&#65533;S&#65533;&#1188;&&#65533;+W&#65533;&#11360;m.&#65533;&#65533;]D&#65533; &#65533;0%*'U&#65533;&#65533;b&#65533;&#65533;&#65533;+}&#65533;G&#65533;2F%&#65533;Y&#65533;&#65533;&#65533;&#65533;&#65533;&#65533;&#65533;&#65533;&#65533;&#65533;&#65533;R&#65533;&#65533;Y&#65533;X&#65533;Z&#65533;&#65533;+kA&#65533;&#65533;&#65533;&#65533;%(	H&#65533;*T][D&#500;&#65533;&#65533;W&#65533;&#65533;T&#65533;p&#65533;$*&#65533;	P&#65533;&#65533;!&#65533;&#65533;R&#65533;^&#65533;2~n"&#44420;=&#65533;m&#65533;I\B&#65533;E:&#65533;N{	D &#65533;&#65533;Sh&#65533;v&#65533;&#65533;&#65533;&#65533;& [&#65533;&#65533;/&#65533;&#65533;&#65533;&#65533;
Q&#65533;a&#65533;A&#65533;&#65533;&#65533;S&#65533;&#65533;0&#65533;}&#65533;&#65533;pD&#65533;&#65533;&#65533;o: &#65533;|n&#65533;&#65533;&#65533;JpBE&#65533;j&#1635;ifS"&#65533;&#65533;&#65533;Q&#65533;&#65533;T&#1240;Y&#65533;&#65533;/|&#65533;&#65533;&#65533;b&#65533;&#65533;+&#65533;e&#65533;SD&#65533;&#65533;&#65533;0&#65533;'&#65533;&#65533;jz&#65533;&#65533;dU"&#65533;&#65533;Va&#65533;&#65533;2&#65533;Y&#65533;W,*m&#65533;&#65533;&#65533;&#766;&#65533;B&#65533;&#65533;&#65533;(&#65533;t&#65533;v&#65533;&#65533;&#65533;&&#65533;&#65533;Q&#65533;s9&#65533;&#65533;-tt&#65533;&#1538;&#65533;&#65533;.t&#65533;&#65533;&#1346;&#65533;PT&#65533;p&#65533;&#65533;.&#65533;&#65533;{OH'k&#65533;_&#65533;"I&#65533;&#65533;D#Q_&#65533;&#257;/&#65533;&#65533;J&#65533;c&#65533;&#65533;VW{&#65533;&#65533;&#65533;&#65533;o&#65533;&#65533;&#65533;&#65533;^&#1227;*&#65533;&#65533;&#65533;&#65533;b&#65533;&#65533;&#65533;&#65533;&#65533;&#65533;&#65533;{&#65533;&#65533;Kj&#65533;^&#65533;&#65533;&#65533;;&#65533;E
&#65533;&#65533;&#65533;&#65533;&#1550;9&#65533;SP.&&#1136;&#65533;%=&#65533;&#65533;|&#65533;b&#65533;s&#65533;&#65533;&#65533;&#65533;}&#65533;&#65533;&#65533;&#65533;&#65533;-e&#65533;&#65533;&#65533;OH&#65533;&#65533;&#65533;&#65533;&#65533;I&#65533;HD(&#65533;Y&#65533;&#65533;&#65533;&#65533;&#65533;@&#65533;/DG&#65533;&#65533;&#65533;5Y|&#65533;&#65533;H&#65533;i0^&#774;&#65533;&#65533;iFg8&#65533;&#646;&#65533;H`\&#65533;&#65533;c&#65533;&#65533;z&#65533;D9&#65533;&#65533;&#65533;&#65533;&#1620;&#65533;IP&#65533;&#65533;Xj&#65533;&#65533;&#65533;&#65533;r&#65533;&#65533;&#65533;&#65533;&#65533;&#65533;&#65533;k,Xt&#65533;&#65533;&#65533;&#65533;&#65533;9&#65533;&#65533;&#976;QXVQd&#65533;&#65533;&#65533;&#65533;GnY:a&#65533;&#65533;G$&#796;=&#65533;q&#65533;f&#65533;&#65533;&#65533;&#65533;R&#65533;B&#65533;&#65533;B&#21019; &#65533;B"-I&#65533;&#65533;&#65533;(&#65533;H&#65533;&#65533;a(I"&#65533;&#6377;U&#65533;S&#65533;&#65533;&#65533;,P&#65533;&#65533;B0&#65533;'&#65533;Z&#65533;|&#65533;*=&#65533;&#65533;&#65533;&#65533;H&#65533; &#65533;&#65533;&#65533;&#65533;-&#65533;.&#65533;Q&#65533;hI)KP&#65533;&#65533;N&#65533;&#65533;*\&#65533;&#65533;S"2"&#65533;ZJp&#1787;&#65533;&#65533;3EB#PS"&#65533;&#65533;H&#65533;&#65533;U&#157;	&#65533;&#756;&#65533;f&#65533;	&#65533;H&#65533;'h=&#65533;b=&#65533;&#65533;&#65533;&#65533;&#1788;u&#65533;&DB!&#65533;&#65533;wT&#65533;&#65533;&#65533;D&#65533;&#65533;&#65533;&#65533;UP&#65533;A&#65533;&#65533;U&#65533;&#65533;&#65533; B!&#65533;&#65533;!&#65533;[S$\&#65533;D&#65533;&#65533;&#65533;@E\&#65533;y&#65533;&#65533;&#65533;&#65533;r&#65533;^&#65533;&#65533;&#65533;T!,&#65533;&#65533;&#65533;T&#65533;&#547;&#65533;&#65533;"}&#178;&#65533;S%l&#65533;&#65533;&#65533;&#65533;-I&#65533;&#65533;H,&#65533;&#65533;.&#65533;0&#65533;IB&#65533;&#65533;-0&#65533;&#65533;,&#65533;&#65533;l&#4896;&#65533;'l&#181;&#65533;S&`&#65533;3A&#65533;&#65533;&#65533;
&#65533;Y6Y&#65533;&#65533;&#65533;&#65533;&#65533;&#65533;A&#65533;&#65533;&#65533;w&#65533;&#65533;&#153;\&#65533;&#766;\&#65533;I&#65533;&#65533;&#1851;$$&#65533;=Y&#65533;%tB&#65533;@&#65533;-&#65533;&#65533;&#65533;,&#65533;%&#65533;.(&#65533;P&#65533;B &#65533;&#65533;e&#65533;!&#65533;U&#65533;&#65533;&#65533;\* &#65533;&#65533;DD%&#65533;OL2&#65533;&#65533;&#1793;&#65533;&#1110121;Gtq&#65533;X&#1942;X&#65533;^`&#65533;F>&#65533;[&#65533;&#65533;xA &#65533;&#65533;&#1484;&#65533;&#65533;f&#65533;5&#65533;&#65533;&#65533;&#65533;PZ&#65533;e&#65533;&#65533;&#65533;&#1358;rl%&#65533;&#65533;&#65533;K&#1537;&#65533;A&#65533;Z&#65533;&#65533;&#65533;&#65533;_&#65533;s&#65533;&#65533;c~OX&#1925;&#65533;&#65533;&#65533;&#65533;`m &#65533;&#65533;&#65533;Ob&#65533;^`&#65533;&#65533;r9a&#65533;I&#1550;)`uXG^&#65533;&#65533;&#65533;&#393;a &#65533;&#65533;|&#65533;@&#65533;i8F&#65533;&#65533;&#65533;&#65533;&#65533;r%b&#65533;&#65533;v&#65533;[jHd(otn&#65533;>&#65533;&#65533;&#65533;&#65533;&#65533;&#65533;&#65533;&#65533;}&#65533;xA`Ft&#41940;&#65533;F&#65533;&#65533;i&#65533;&#65533;k&#65533;&#65533;r&#65533;Gx
F&#65533;&#65533;&#65533;g&#65533;) n&Q|N&#65533;t&#65533;&&#65533;8v&#65533;&#65533;&#65533;`M&#65533;&B&#65533;F&#65533;	&#65533;&#65533;R&#65533;$&#65533;&#65533;&#65533;&#65533;&#65533;0&#65533;L&#65533;M&#65533;&#65533;L&#65533;S.&#65533;&#65533;&#65533;Q&#1120;	&#65533;5&#65533;,&#65533;V&#65533;&#65533;II&#65533;D&#65533;&#65533;dh&#65533;&#65533;H&#65533;&#65533; &#65533;Z&#65533;x&#65533;&#65533;&#797;+&#65533;	&#65533;&#65533;&#1120;M&#1376;&#65533;a&#65533; M&#65533;&#65533;&#65533;&#65533;&#65533;&#65533;&#65533;&#65533;C(IOQ&#65533;&#65533;&#684;l[%&#65533;&#65533;&#65533;U#&#65533;$&#65533;p&#65533;&pB&#65533;d&#65533;B0&#65533;&#65533;#&#65533;&#65533;$&#65533;&#65533;7A&#65533;4=&#822;&#65533;&#65533;%`&0>&#609;e&#65533;$&#65533;&#39454;z &#65533;P&#65533;WLR$&#65533;&#65533;.&F&#65533;S&#65533;I&#65533;W{P&#65533;{Q&#65533;S&#65533;K&#65533;&#65533;K&#65533;&#65533;A&#65533;&#65533;f&#65533;Pn&#65533;A&#65533;&#65533;&#65533;&#65533;&#65533; &#65533;!8B%c@J>&#65533;&#65533;@&#65533;&#65533;&#65533;	&#65533;"&#65533;&#65533;&&#65533;&#65533;&#65533;&#65533;/xR/&#65533;&#166;&#65533;&#547;D&#65533;&#65533;&#65533;&#65533;&#65533;B(\&#65533;&#65533;&#65533;bI&#65533;&#65533;#0&#65533;&#65533;&#65533;K&#65533;l!&#65533;V&#65533;(+MT&#65533;H&#65533;MAA#4&#65533;&#65533;&#65533;I&#65533; &#65533;&#65533;\6"&#65533;&#589;J&#65533;&#65533;'&#65533;B+&#65533;&#65533;&#65533;&#65533;B. &#65533;TnNR	C0&#65533;&#65533;&#65533;&#65533;&#65533;(*&#65533;&#65533;k&#65533;&#65533;h&#65533;&#65533;&#150;0&#65533;d&#578;+&#65533;&#560;K(dB#B|TQ&#65533;G{4f&#65533;~&#1030;`&#65533;&#65533;RP&#65533;&#65533;&#65533;t&#65533;&#65533;&#65533;N&#65533;&#65533;~F&#65533;&#65533;H&#65533;P&#65533;T&#65533;t&#65533;&#65533;&#65533;,z&#1368;&#65533;&#65533;Q&#65533;Y&#65533;F&#65533;&#65533;&#65533;c&#65533;&#65533;y&#65533;^&#65533;F`8&#65533;l&#65533;&#65533;&#65533;
&#65533;]&#65533;&#65533;&#65533;D&#65533;&#1093;&#1310;&#65533;At&#65533;&#65533; iY&#65533;&#65533;A^&#65533;HF&#65533;&#65533;&#65533;g&#65533;Q`&#65533;&#65533;&#65533;r&#65533;&#65533;Y&#65533;&#65533;&#65533; z&#65533;GsM&#65533;a&#65533;&#65533;E&#65533;
&#65533;&#65533;&#65533;&#65533;&#65533;f&#65533;HF`&#65533;F&#65533;&#65533;1&#65533;&#65533;&#65533;D&#65533;&#65533;&#65533;&#65533;&#65533;&#65533;'&#65533;*&#65533;&#65533;&#65533;am&#1426;&#65533;k&#65533;gx&#65533;&#65533;mrg\H&#65533;&#65533;&#65533;q&#65533;@&#58761;n&#1430;&#65533;&#65533;&#65533;gk0h$&#65533;}r&#65533;e&#65533;e| 5&#65533;&#65533;Vm&#59265;&#65533;&#65533;&#65533;6Y&#65533;&#65533;&#65533;TU&#65533;&#65533;i&#614;X&#624;&#65533;&#65533;>&#65533;@&#65533;+ib&#65533;D(D&#65533;T&#65533;T0^&#65533;=&#65533;&#65533;&#65533;/&#65533;&#65533;&#65533;/ C&#65533;T&#65533;&#65533;E&#65533;&#65533;&#1237;&#65533;"&#65533;B-&#65533; &#65533;&#65533;EZB&#65533;D&#65533;\&#65533;&x&#65533;(TD&#65533;R&#65533;&#65533;&#65533;;m&#65533;SBh'VN&#65533;&#65533;&#65533;&#65533;zB&&#65533;S&#65533;J4&#65533;T&#65533;M&#65533;)&#65533;&#65533;I=%&#65533;H&#65533;a&#65533;F&#316;&#65533;S<&#65533;Ai#P6&#65533;&#65533;$t&#851;Z&#65533;&#65533;&#1768;&#629;&#65533;&#65533;&#65533;&#65533;q&#65533;&#65533;n&#65533;p&#65533;&#65533;Q _{&#65533;T&#65533;&#65533;&#65533;Q&#65533;y!&#65533;&#65533;&#65533;&#65533; &#65533;j&#65533;&#65533;&#65533;Z&#65533;&#65533;|&#65533;&#65533;-&#65533;&#65533;A&#65533;$&#65533;&#65533;D8&#65533;#&#65533;&#65533;&\B%,i&#65533;<i`&#65533;8IMQ&#65533;\R'&#65533;&#65533;a&#54350;&#65533;&#65533;&R&#65533;&&#65533;&#65533;'&#65533;&#65533;&#65533;&#65533;
*&#65533;&#65533;K~I&#65533;&#65533;D&#65533;Nca&#65533;C&#65533;&#65533;o)r&#65533;0&#65533;P&#65533;zL&#65533;&#65533;*j&#65533;&#65533;(&#65533;B&#65533;&#65533;&#65533;&#65533;&#65533;&#65533;Bd-&#65533;&#65533;0&#65533;&#65533;04dA&#258;&#65533;&#65533;&#65533;1o&#65533;&#65533;#r&#65533;d&#65533;B+8bE&#65533;&#65533;(d&#65533;#&#65533;j&#65533;q &#65533;I&#65533;&#65533;2Wi&#65533;&#65533;rf&#65533;c&#65533;n<PX&#65533;&#65533;|&#65533;&#65533;&#65533;&#65533;&#65533;4A`&#65533;&#1061;&#65533;&#65533;q&#65533;&#65533;&#65533;&#65533;&#65533;&#65533;&#65533;%8&#65533;&#65533;&#65533;*&#65533;&#65533;A&#65533;e&#522;&#65533;&#65533;&#65533;&#65533;&#65533;&#1538;AF&#65533;>ax&#65533;EnRY&#65533;)v&#65533;PAt8wA@&#65533;&#65533;&#65533;@/&#65533;&#65533;&#10650;&#65533;&#65533;3e&#65533;h`&#65533;@&#65533;&#65533;t&#65533;&#65533;l&#65533;&#65533;&#65533;b&#65533;&#65533;jpR&#387;h&#234;&#65533;)&#65533;%&#65533;C&#65533;&#65533;C'&#65533;^dYy2a&#65533;&#65533;&#1440;&#65533;&#65533;&#65533;Aw&#65533;sd&#65533;8&#65533;T&#65533;&#65533;3v&#65533;#&#65533;&#65533;@t\&#65533;&#65533;A&#65533;Sc&#65533;&#65533;Ep&#65533;4s&#65533;&#65533;&#65533;&#65533;&#65533;&#65533;c&#65533;gh&#65533;B&#65533;&#65533;
#P&#65533;'&#65533;&#65533;&#65533;Z&#65533;&#65533;&#65533;c&#65533;BI&#65533;&#527;\&#65533;!!	D&#65533;!&#65533;&#65533;&#65533;Y.&#65533;&#65533;0	&#65533;z&#65533;&	&#65533;&#65533;+Q&#65533;&#65533;&#65533;&#65533;-&#65533;&#65533;&#65533;&#65533;S&#65533;hF &#65533;U&#65533;&#65533;$&#65533;&#65533;R0M&#65533;&#65533;F1&#65533;&#65533;&#65533;&#65533;&#65533;&#65533;&#65533;2PQR)&#1564;&#65533;&#65533;[/&#1198;&#65533;&#65533;:&#65533;N&#65533;&#65533;v&#65533;t&#65533;&#65533;X&#65533;C&#65533;&#65533;Q/&#65533;qIE%h(&#65533;&#65533;&#65533;LU&#65533;&#65533;&#65533;hB?&#65533;&#65533;)Z&#1278;$&#65533;&#65533;&#65533;_B&`)]?&#1682;&#65533;<UB&#65533; &#65533;^&#65533;Q&#65533;&#65533;
&#65533;&#65533;Ex&#65533;&#65533;x&#65533;&#65533;<&#65533;7Fk&#65533;HTl!q&#65533;&#65533;&#65533;&#65533;&#65533;&#65533;p&#65533;l&#65533;`&#65533;&#65533;&#65533;&#65533;&#65533;5&#65533;&#65533;B$&#65533;Q_+&#1169;&#65533;&#1843;@&#39456;&#65533;&#65533;i$&#65533;&#65533;[@V
&#65533;d&#65533;ca&#923;&#65533;)&#625;!&#65533;5d&#65533;&#65533;(&#65533;&#65533;&#65533;&#65533;[8i&#65533;&#65533;4&#65533;E&#65533;[U&#65533;&#65533;&#65533;&#65533;]&#65533;D[&#65533;&#65533;&#65533;&#65533;wt&#65533;x&#65533;x&#65533;6&#65533;&#65533;!tk&#65533;&#65533;&#65533;)&#65533;&&#65533;	,&#65533;a&#65533;&#65533;b&#65533;1,C2*&#65533;&#65533;5*w?qB&#65533;&#65533;]&#65533;&#65533;&#65533;&#65533;&#65533;&#65533;&3MhW&#65533;)&#65533;&, &#65533;}7&#65533;&#65533;wZ&#65533;A&#65533; &#65533;x&#65533;&#65533;K[X&#65533;&#65533;kY&#65533;&#65533;AP0&#65533;&#65533; &#65533;&#65533;&#65533;@h&#65533;A&#65533;	&#65533; Q&#65533;&#65533;&#65533;&#65533;&#65533;D-&#65533;FmL&#65533;&#65533;
!&#65533;&#65533;&#65533;n&#65533;&#65533;H&#65533;&#65533;&#65533;.*H&#65533;v&#65533;&#65533;&#65533;&#65533;	&#65533;&#65533;"&#65533;r&#65533;&#65533;h&#65533;XlA&#65533;&#65533;z&#65533;&#65533;&#65533;p&#65533;jmq&#65533;&#65533;&#65533;&#1110;H&#65533;&#65533;n&#65533;d&#65533;&#65533;s.&#1938;F~&#65533;.&#65533;&#65533;!&#65533;Y&#65533;}v5e&#65533;%&#65533;Egh&#65533;&#65533;_J&#65533;}&#65533;g&#65533;n&#65533;z{&#65533;B&#65533;~ ;nBg&#65533;&#65533;&#51601;&#65533;&#65533;&#870;Y&#65533;&#65533;&#65533;A&#65533;&#65533;&#65533;&#65533;&#65533;&#65533;&#65533;p&#65533;&#65533;n&#65533;wV;~z&#65533;&#65533;[p&#65533;&#65533;&#65533;&#65533;&#65533;_&#65533;ZQ%P&#65533;&#65533;x&#65533;A&#65533;&#65533;T&#65533;&#65533;&#65533;"4&#65533;%&#65533;&#65533;/I^$&#65533;L&#65533;H&#65533;[]G(e&#65533;&#65533;S&#65533;&#565;0b&#65533;&#65533;o&#65533;.R&#65533;&#65533;+&#1538;/&#65533;B&#65533;6&#65533;G&#65533;<U&#65533;&#65533;O&#65533;:&#65533;&#65533;ec&#65533;'X&#65533;&#65533;R&#65533;A&#65533;&#65533;T&#65533;0&#65533;&#65533;C&#65533;&#65533;&#65533;Ad&#65533;&#65533;Q&#65533;a	&#65533;X=&#65533;&#65533;a&#65533;^)&&#65533;b/&#65533;[C&#65533;&#65533;&#65533;T&#65533;&#65533;&#65533;c&#65533;&#65533;S&#65533;@p$0&#65533;!&#65533;$"t&#65533;&#65533;Uy&#65533;&#65533;"&#65533;&#65533;=Z%&#65533;= x&#65533;m&#65533;&#65533;&#65533;E4m&#65533;&#65533;&#65533;&#65533;n&#65533;&#65533;y&#536;[&#65533;c&#65533;&#65533;U9&#65533;76qc|&#65533;&#65533;&#65533;&#65533;P&#65533;p&#65533;&#19234;&#65533;&#65533;&#65533;&#65533;&#65533;&#65533;&#65533;&#513;B$I"&#65533;i		&#65533;&#65533;J/&#65533;&#65533;&#695;&#65533;MY&#65533;C&#1832;CD&#1951;&#65533;	k/M&#65533;.](Xw/&#65533;
Ym&#65533;PL&#65533;]8&#65533;M&#65533;&#65533;_:T\N&#65533;AY&#65533;&#65533;&#65533;&#65533;F&#65533;&#65533;2g&#65533;&#168;U&#65533;t&#65533;b&#65533;'|/C&#65533;&#65533;+,&#65533;B/&#65533;0 48C1&#65533;0&#65533;B&#65533;|&#65533;&#65533;&#65533;&#65533;>&#65533;B&#65533;H&#65533;F&#65533;&#65533;&=d&#65533;r1&#65533; &#65533;'K&#65533;&#65533;&#1025;&#1222;MB&#65533;o&#65533;&#65533;&#65533;&#65533;O&#65533;<w&#65533;AS&#65533;&#792;/a&#672;Y&#65533;&#65533;L&#65533;/e&#65533;(L&#65533;N&#65533;9+Y&#65533;&#65533;S&#65533;N&#65533;3]&#65533;H&#65533;&#65533;&#263;D&#65533;d1&#65533;e&#65533;9r&#65533;&#65533;y&#65533;d/b0&#65533;I&#65533;&#65533;S&#65533;p&#65533;AjF&#65533;&#65533;2i&#65533;0,j4&#65533;/]&#65533;&#65533;&#65533;-&#1668; &#720;	&#65533;n\&#65533;_&#65533;`&#65533;&#65533;F&#65533;d&#65533;p&#65533;&#65533;E&#65533;\0d&#65533;xl&#65533;M&#65533;5e&#65533;|&#65533;TMB7T*l&#65533;&#65533;&#65533;&#65533;/fJ&&#65533;&#65533;&#65533;&#65533;&#65533;&#65533;e&#65533;&#65533;&#65533;&#65533;f&#65533;3%&#1120;&#65533;l&#65533;MC9W&#860;y&#870;&#65533;&#65533;lD&#65533;&#65533;1&#65533;4&#65533;&#65533;+&#65533;|&#65533;x&#65533;&#65533;&#65533;D&#888;&#65533;+&#65533;m&#65533;&#809;c&#65533;&#65533;7o.&#65533;5y&#65533;&#65533;1]&#65533;l&#65533;&#65533;&#65533;&#65533;&#65533;&#65533;&#65533;&#1926;&#65533;vk&#1506;r&#65533;&#196;I&#65533;(n8G'[&#65533;&#65533;&#65533;&#65533;&#65533;&#65533;0&#65533;? 1D&#65533;Ea&#65533;&#65533;H.&#65533;TVi&#65533;W`&#65533;&#65533;VT9&#65533;&#65533;QB&#65533;&#65533;&#65533;C&#65533;QH!&#65533;&#65533;SRA%&#65533;U4&#65533;0E=&#65533;O8&#65533;&#65533;7&#37139;M8&#65533;DO:)&#65533;DRLaE[n&#65533;&#65533;YbyJY&#65533;&#65533;&#65533;IW(&#65533;&#65533;&#65533;T8,&#65533;HTL&#65533;&#65533;0OE&#65533;J$y&#65533;&#65533;4Q&#65533;Ci$&#65533;J2&#65533;DPB&#65533;R&#65533;PL<&#65533;&#65533;&#65533;&#19668;RXD&#65533;&#65533;T&#1362;Qj&#65533;dL,&#65533;$H$&#65533;&#65533;RJ&&#65533;$J,&#65533;&#65533;J(&#65533;&#65533;RTieTN&#65533;JY&#65533;H0&#65533;$&#65533;F1d@)DI0&#65533;&#65533;NOx%P|&#65533;Q&#65533;=&#580;F
&#65533;C&#65533;&#65533;&#65533;&#65533;&#65533;7&#65533;E&#65533;4&#65533;&#65533;p&#65533;(<&#65533;&#65533;v&#65533;:^&#65533;c&#65533;&#65533;&#65533;&#65533;>&#65533;&#65533;&#207;? Yw]t&#65533;DB
	D;&#65533;`&#65533;.&#65533;&#65533;
*&#65533;Ho&#65533;8&#65533;/&#65533;&#65533;78&#65533;895&#65533;1&#65533;Mp&#305;&#65533;K#&#65533;&#65533;&#65533;J7&#849;cL&#65533;&#65533;&#65533;M6&#65533;dEM4&#65533;&#65533;BS&&#65533;S8&#339;2%y&#65533;&#1177;!yd&#65533;DY&#65533;Bd&#65533;@&#65533;&#32975;=&#65533;&#65533;&#65533;&#1941;&#65533;C&#65533;=&#65533;&#65533;&#65533;&#65533;&#65533;&#65533;0*&#65533;9&#65533;z(&#65533;&#65533;^.&#65533;&#65533;&#65533;c&#65533;\?nM&#65533;I2!&#65533;&#65533;Ui&#65533;&#65533;'i&#65533;&#65533;a&#65533;Y&b&#65533;&#65533;&#65533;Y^&#65533;&#65533;&#65533;&#65533;D&#65533;&#65533;	U&#65533;&#65533;Wby&#65533;&#65533;ai&#65533;a&#65533;&#65533;M$)$7&#65533;h&#65533;&#1438;&#65533;&#65533;&#632;;c0&#65533;&#65533;&#65533;&#65533;Pk&#65533;4&#65533;&#65533;&#65533;;&#65533;Zj&#65533;(:&#65533;C&#65533;.&#65533;b
*&#65533;&#140073;+&#65533;&#65533;kSO#:5&#65533;W&#65533;&#65533;&#65533;&#65533;&#65533;&#65533;&#65533;c&#65533;&#65533;&#65533;&#65533;J&#65533;&#65533;&#65533;5g&#65533;v&#65533; |&#65533;&#65533;&#65533;&#65533;&#1756;&#65533;&#65533;&#65533;0&#65533;&#65533;&#65533;&#65533;&#65533;&#65533;M&#65533;2&#65533;Z&#65533;7&#65533;H&#65533;z&#65533;U?I&#65533;&#694;{c!A&#65533;o&#65533;@&#65533;Ay&#65533;&#65533;&#65533;ED3%q&#65533;u&#65533;B&#65533;&#65533;&#555;V&#65533;$&#65533;0&#65533;E~&#65533;+n&#65533;c@7&#65533;!7&#65533;Q&#65533;I&&#65533;9T%c&#65533;mP&#65533;&#65533;&#65533;5&#65533;1&#65533;&#65533;	Q&#65533;&#65533;&#65533;P&#65533;21&#65533;&#65533;@+l!&#65533;A&#65533;&#65533;V&#65533;?&#1820;&#65533;)&#65533;K	]&#65533;m&#65533;#&#65533;SMm&#65533;&#65533;&#65533;1&#65533;&#65533;V&#65533;@&#65533;&#65533;&#65533;&#65533;&#65533;I`bH&#65533;P&#65533;&#65533;&#65533;D*T&#65533;"Q &#9288;B
0&#65533;"Y:&#65533;&#65533;&#65533;&#65533;@&#65533;&#1102;&#65533;&#65533;D%i&#65533;&#65533;e&#65533;&#65533;&#33071;D&#65533;	&#65533;b&#65533;&#65533;E&#65533;^&#65533;&#65533;6^&#600704;&#65533;&#65533; &#65533;G?&#65533;h&#65533;&#65533;x&#1305;&#65533;B&#65533;]&#65533;8&#65533;"!&#65533;K&#65533;&#65533;&#65533; S&#65533;>dGN&#65533;&#616520;&#65533; -	Gd&#65533;&#65533;&#65533;&#65533;D#Z&#65533;1Bf&#65533;&#65533;0&#65533;*Ju&#65533;OL"A#&#65533;!&#264;D&#1034;]&#65533;8&#65533;#*&#65533;	O&#65533;&#65533;&#65533;&#65533;Et&#65533;J`b&#65533;* &#65533;@&#65533;q&#65533;$=&#65533;&#65533;e&#65533;&n&#65533;3&#65533;r &#65533;p&#65533;p>&#65533;&#65533;"&#65533;&#65533;&#65533;&#993;&#65533;A]&#65533;&#65533;Q&#65533;&#65533;+D&#65533;&#65533;&#65533;B|&#65533;r&#65533;2x&#65533;
U&#65533;&#65533;&#65533;;&#65533;&#65533;&#65533;&#65533;&#65533;X77&#1129;&#65533;	&#65533;f&#65533;X$~&#65533;&#65533;I<&#65533;&#65533;&#65533;&#65533;&#65533;KA	4&#65533;&#65533;Ww
&#65533;&#65533;&#65533;0&#65533;&#65533;L&#65533;&#65533;&#295;*&#65533;R&#65533;&#65533;&#65533;*&#65533;&&#65533;-9&#65533;>&#1473;&#65533;&#65533;&#65533;&#65533;X&#65533;&#1938;j&#65533;&#65533;#&#65533;&#65533;4DO&#65533;&#65533;Q&#65533;EL&#65533;j\&#65533;)&#65533;Y!X&#65533;BI&#65533;&#65533;0&#65533;1a&#65533;"o&#65533;H&#65533;=&#65533;&#65533;	]I(c&]&#65533;
R&#65533;S&#65533;(&#65533;#
&#65533;&#65533;&#328;&#65533;&#65533;-&#65533;&#65533;&#65533;&#65533;&#65533;&#65533;C*&#65533;&#1017;&#65533;>&#65533;a&#65533;&#146;9&#65533;&#65533;*t`&#65533;"b&#65533;9&#65533;0%4&#65533;0&#65533;,l&#65533;f&#65533;&#65533;&#65533;&#526;f4&#65533;&#1099;hh&#65533;EE4QH&#65533;&#65533;\&#65533;w5&#65533;&#65533;m&#65533;&#65533;xG&#65533;!]+&#65533;G&#65533;8&#65533;&#65533;x&#65533;A	Q&#65533;&#65533;[3h%:&#65533;&#65533;&#65533;u&#65533;&#65533;U&#65533;X&#65533;:&#65533;&#65533;&#65533;&#65533;0 &#65533;v&#65533;=&#65533;&#65533;`Q&#65533;3&#65533;&#65533;:K&#65533;&#65533;p&#65533;&#65533;!&#65533;9&#65533;)&#65533;&#65533;&#65533;&#65533;&#65533;&#65533;H!Ml2)\a&#65533;&#65533;N&#65533;(s:&#65533;&&#65533;`&#65533;S&#65533;&#65533;+\&#570;e)|&#65533;&#65533;4&#65533;xBg&#65533;&#65533;&#65533;M&#1224;&#65533;&#65533;]&#65533;E&#65533;
E&#784;I&#65533;_&#65533;"b&#65533;&#65533;&#65533;F&#65533;h&#65533;&#65533;&#1643;i&#65533;:UQ&#65533;`!&#65533;c&#749;&#1060;&#65533;fy"&#65533;P}4&#65533;($'+S&#65533;A[y&#1539;&#65533;&n>&#65533;W&#65533;
&#65533;(f,"&#65533;K&#65533;&#65533;&#65533;&#65533;J&#65533;&#65533;Nh&#65533;&#65533;&#65533;(#!&#65533;sr&#65533;&#65533;&#65533;&#65533;$&#65533;	c&#65533;qE_&#65533;&#65533;&#65533;%!&#65533;b&#65533;&#65533;0% &#65533;`4&#65533;&#65533;&#65533;&#65533;&#65533;S(&#65533;%$5&#65533;&#65533;&#65533;&#65533;#ai&#65533;&#65533;&#1418;&#65533; i&#65533;&#65533; &#65533;&#65533;:&#65533;j&#65533;&#65533;&#65533; &#65533;&#65533; /6&#65533;&#65533;&#65533;E4&#65533;&#65533;a&#65533;&#242;&#65533;0&#65533;3&#65533;AW&#65533;&#180;&#65533;`&#65533;+he&#65533;&#65533;&#65533;&#65533;@&#65533;*\&#65533;_s&#1539;61&#65533;K&#65533;&#65533;&#65533;T&#65533;$QhJA
M&#65533;&#65533;&#65533;$&#916;RHL&#65533;#&#65533;&#65533;&#65533;&#65533;&#65533;&#65533;@*&#1000;&#65533;D&#65533;.v&#65533;A&#65533;&#65533;f&#65533;>%@&#65533;&#65533;4oa&#65533;%&#65533;&#65533;Q\G&#1940;&#65533;&#65533;P&#746;&#65533;&#65533;B&#65533;T&#65533;r&#65533;HD&#65533;&#65533;@&#65533;&#65533;&#65533;&#65533;&#156;&#65533;W&#802;&#65533;&#65533;&#65533;/&#65533;Qs`&#65533;By-&#65533;) 9*WT&#65533;&#65533;R&#65533;31&#586;f&#65533;Y&#65533;&#65533;#&#65533;&#65533;6L-O&#65533;-&#65533;W&#65533;&#65533;&#65533;0&#65533;&#65533;e&#65533;_9|z0&#65533;&#65533;C&#65533;&#1537;[Y&#65533;&#65533;
&#44336;2&#65533;hu&#65533;&#65533;&#65533;#!	Q&#65533;BJ&#65533;&#65533;&#65533;(&#65533;v!&#65533;H&#41623;&#65533;&#65533;&&#65533;&#65533;&#65533;&#65533;&#65533;&#65533;<58&#65533;&#65533;&#65533;&#65533;&#65533;e&#65533;&#65533; -&#65533;&#65533;&#65533;&#65533;&#65533;&#65533;<&#65533;&#65533;fZiM~&#65533;&#65533;&#65533;&#65533;&#65533;&#65533;x>-&#65533;K&#65533;?&#65533;{&#65533;&#65533;&#65533;&#1184;&#65533;i&#65533;!&#65533;Yb&#65533;P&#1534;&#65533;U7&#65533;&#65533;&#65533;&#65533;U`&#65533;&#65533;&#65533;[Eyj@&#65533;&#65533;&#65533;p}D&#65533;&#65533;+&#65533;&#65533;@B&#65533;.&#65533;d`q|j&#65533;<&#65533;|&#65533;&#65533;&#65533;&#65533;Ht4H&#65533;6&#65533;&#65533;1&#65533;;&#65533;&#65533;<&#65533;O&#65533;z&#65533;&#65533;`STC&#65533;&#65533;a|c&#65533; &#65533;&#65533;4=B0&#65533;@&#65533;&#65533;Za&#65533;KR&#65533;C`&#65533;&#65533;bB&#65533;W&#65533;&#65533;d&#65533;&#65533;&#65533;4&#65533;6&#65533;D&#65533;,&#65533;&#65533;W&#65533;EOb&#65533;&#65533;&#65533;&#65533;D&#65533;&#65533;B`ab&#65533;.K.&#65533;&#65533;ji&#65533;'&#65533;\&#65533;BV&#65533;&#65533;&#65533;&#65533;&#65533;&#65533;I`&#65533;&#65533;&#65533;&#65533;@&#65533;.&#65533;G>A&#393;	w&#65533;Dh&#65533;:p&#474;&#65533;C&#65533;&#65533;S(&#65533;I,A&#65533;&#65533;&#65533;&#65533;8&#65533;CBeC&#65533;0&#65533;
&#65533;&#65533;&#65533;&#65533;&#65533;i"&#65533;(A&#65533;8&#65533;X&#65533;&#65533;G&#65533;P&#65533;&#65533;&#65533;&#65533;)&#65533;iz&#65533;%&#261;2&#65533;@v&#65533;v^&#65533;:&#65533;&#65533;
&#65533;%x&#65533;&#65533;&#65533;&#65533;`&#65533;&#65533;&#65533;h&#65533;&#65533;!&#65533;&#65533;&#65533;$F&#65533;*",&#65533;O}
f&#65533;`
&#65533;&#65533;&#65533;#&#65533;&#65533;-&#65533; w&#65533;&#65533;&#65533;&#65533;&#65533;&#65533;&#65533;&#65533;v&#65533;z&#65533;&#65533;dAaR&#65533;&#65533; &#65533;&#65533;H&#65533;&#65533;&#65533;&#508;$6&#65533;Ia<&#65533;&#65533;&#65533;&#65533;d&#65533;S"A
A8&#65533;&#65533;&#65533;`&#65533;bg&#12162;&#65533;`&#65533;%\&#65533;&#65533;*jV&#65533;&#65533;c&#65533;7&#65533;&#65533;j^&#65533;&#65533; A &#65533;&#65533;P!l&#65533;r&#65533;&#65533;A
oj&#65533;0&#65533;&#65533;&#65533;f&#65533;ja^&#65533;&#65533;$C`0I&#65533;&#65533;&#65533;C&#65533;&#65533;VA &#514;*&#65533;&#65533;&#692;N&#65533;&#65533;^&#65533;g&#65533; T	&#273;"Q!1@&#65533;&#65533;&#65533;e "m%&#1952;&#65533;&#65533;|&#65533;(&#65533;`	&#65533;`&#65533;&#65533;&#65533;+&#65533;&#65533;6*oz&#65533;&#65533;5.&#65533;}&#65533;O&#65533;-&#65533;E:&#65533;&#65533;*&#65533;@\!&#65533;5P(&#65533;&#202;&#65533;G&#65533;&#1170;+&#65533; ,l&#65533;$<&#65533;*B&#65533;&#65533;&#65533;K-8&#65533; &#65533;xb&&#65533;&#65533;(ZO&#65533;&#65533;r&#65533;N&#65533;:&#65533;&#65533;&#65533;&#65533;>&#65533;&#222;&#65533;1L,&#65533;<&#65533;2P&#65533;$&#65533;K&#65533;T&#65533;&#65533;&#65533;&#65533;*&#65533;rB&#65533;[&#65533;#%&#65533;28&#65533;C4&#65533;&#65533;&#65533;15&#65533;8j&#65533;&#65533;&#65533;-&#65533;&#65533;&#65533;*&#65533;-&#65533;&#65533;=&#65533;&#65533;&#65533;7&#65533;(&#65533;R&#65533;&#65533;n&#65533;&#65533;&#65533;0&#65533;&#65533;@"&#65533;&#65533;2&#65533;&#65533;"&#65533;.#&#65533;E&#65533;(KJz&#65533;&#65533;ND&#65533;&#65533;D&#65533;&#65533;`!C&#65533;WdE&#65533;DQ&#137;W&#65533;$H&#65533;&#65533;&#65533;0&#65533;&#283;F&#65533;EN&#65533;p&#65533;&#65533;dE\DK\f&#694;LOf&#65533;=k>s&#65533;&#65533;H&#65533;L"&#65533;&#65533;&#65533;&#65533;&#65533; &#65533;&#65533;&#65533;&#65533;&#65533;	!&#65533;p&#65533;E&#65533;&#65533;&#65533;nI&#65533;@&#65533;&#65533;t	&#65533;<eS-&#65533;&#65533;*&#65533;&#65533;*&#65533;&#65533;vBJF&#944;&#65533;pY&#65533;@&#65533;&#65533;V&#65533;	&#65533;&#65533;&#65533;&#65533;v&#65533;F&Hn&#65533;c<f4&#65533;"!,&#65533;&#1097;~&#65533;b&#65533;$m&#65533;e&#65533;&y&#65533;&#65533;:&#65533;E&#65533;&#65533;h&#65533;&#65533;!pA
A&#65533;@"rR&#65533;&#65533; w&#65533;@	lk&#65533;&#65533;1&#65533;&#65533;&#65533;
&#65533;&#65533;w&#65533;&#65533;&#65533;&#65533;c|&#65533;!Ew&#65533;l4&&#65533;&#905;&#65533;U&#65533;P&#65533;3&#65533;dP6I&#65533;&#65533;,&#65533;&#65533;E&#65533;m&#65533;&#65533;~f&#65533;@&#65533;&#65533;H&#65533;&#65533;&#65533;&#65533;SG2@0&#65533;&#65533;&#65533;4[X&#65533;TQ&#65533;H&#65533; &#65533;#jC&#65533;R&#65533;`A&#65533;&#65533;E&#65533;DItavur&#65533;b&#65533;U&#65533;E&#65533;&#65533;&#65533;&#65533; &#65533;d&#65533;ue#GD&#65533;&#65533;&#65533;&#65533;&#65533;EB&#65533;&#65533;%(8&#65533;:&#65533;[Q&#65533;J'&#65533;&#65533;&#65533;l&#65533;h&#65533;&#65533;JU&#65533;&#65533;&#65533;h&#65533;]&#65533;&#65533;&#1562;&#65533;&#65533;&#65533;&#65533;&#65533;@	~&#65533;x&#65533;&#65533;&#65533;&#65533;`
&#65533;h5&#65533;&#65533;51&#65533;3&#65533;6&#65533;&#65533;x&#65533;'x#z&#65533;u0"xX&#65533;&#65533;`O&#65533;P&#65533;3&#65533;O)&#65533;`M&#65533;Mu&#65533;&#65533;FGB6d&#65533;b&#65533;&#65533; 5&#65533;C`/&#65533;@JG5&#65533;&#65533;tsoZ&#65533;&#65533;&#65533;&#65533;&#65533;&Z&#65533;2&#65533;&#65533;c&#65533;&#65533;&#65533;&#65533;&#65533;&#65533;?&#65533;&#65533;&#65533;Cy&#65533;&#65533;5&#65533;a@c~&#65533;t.&#65533;&#65533;&#65533;&#65533;d&#65533;(~jv-D&#65533;&#65533;+&#65533;6%^(&#65533;z&#65533;y&#65533;O#&#65533;c6&#65533;,&#65533;&#65533;O}&#65533;m-d&#65533;g#&#65533;O80&#65533;&#1558;#l&#65533;2&#65533;&#65533;&#1440;&&#65533;@b&#65533;`F&#65533;b/&#65533;\&#65533;j&#65533; &#65533;$R&#65533;L2%&#65533;	E&#65533;&#65533;JJ&#65533;YKjI&#65533;t&#65533;&#65533;\&#65533;JX&#65533;TVa&#65533;&#65533;(&#65533;&#65533;&#65533;CL&#65533;&#65533;B&#65533;&#65533;&#65533;L &#65533;D&#65533;PQfRA&#65533;&#65533;d&#65533;&#65533;IX7IP4&#65533;&#65533;.Wswf0r*&#65533;a&#65533; &#65533;&#65533;
&#65533;&#65533;
&#65533; &#65533; &#65533;&#65533;&#65533;&#65533;d&#65533;F&#65533;0&#65533; p&#65533;>&#65533;N&#65533;&#65533;Nd&#65533;bi&#65533;&#65533;&#65533;&#1010;&#65533;&#65533;F^IejW>&#65533;	;	@&#65533;&#65533;&#65533; &#65533;&#65533;&#65533;E&#65533;&#65533;&#65533;%&#65533;`v&#65533;&#65533;&#65533;a(!$wNH&#65533;&#65533;UMS&#65533;Q&A&#65533;	&#65533;"g&#65533;&#65533;2+&#65533;&#65533;&#65533;c%J+&#65533;&#65533;4&#65533;&#65533;&#65533;/#&#65533;[38&#65533;&#65533;4fAa]&#65533;MA>&#65533;&#65533;&#65533;&#65533;	&#65533;
&#65533;&#65533;&#178;@&#65533;&#14436; &#65533;@`&#1324;&#65533;&#65533;&#65533;&!&#65533;&#65533;&#65533;&#65533;b%MRj&#65533;&#65533;7G:&#65533;:&#65533;:&#65533;P&#65533;d{&#65533;&#65533;&#65533;7&#65533;8&#65533;&#65533;
&#65533;&#65533;&#65533;~&#45063;j&#65533;y.G&#65533;&#1595;&#]I.[&#65533;L&#65533;N&#65533;
&#65533;^&#65533; &#1714; &#65533;&#65533; &#65533;`j&#65533;&#65533;8&#65533;H&#65533;!&#65533;&#65533;&#65533;j&#65533;X$K.&#65533;&#65533;*0&#65533;&#65533;H&#65533;l&#65533;3##*&#65533;D&#65533;tj%(1&#65533;&#65533;)j&&#65533;&#65533;"&#65533;&#65533;&#65533;&#65533;&#65533;&#65533;-&#65533; &#65533; &#65533;`&#65533;@ki&#65533; &#65533;&#65533;&#65533;%&#65533;&#65533;&#65533;:&#65533;.&#65533;&#65533;&#65533;\&#65533;-]&#65533;&#65533;&#65533;&#65533;
&#65533; | &#65533;&#65533;&#65533; 
&#65533;@&#65533;&#65533;b@&#65533;*&#65533;&#766;&#65533;-Z6&#65533;P&#65533;)NllC&#65533;&#65533;&#65533; 8&#65533;"u 3&#65533;"3XQ&#65533;&#65533;&#65533;7&#65533;@#&#1078;&#65533;&#65533;&#65533;%}&#65533;8&#65533;&#65533;'&#65533;.&#65533;&#65533;y&#65533;n4&#65533;@&#65533;&#65533;*&#850;&#65533;&#65533;.&#65533;&#65533;R9&#555;S&#65533;&#65533;&#65533;&#65533;(H5&#65533;'a&#65533;&#65533;&#65533;J&#65533;Q&#65533;+&#65533;
,:#&#65533;&#65533;&#65533;&#65533;)&#65533;&#65533;.h&#65533;&#65533;F\&#65533;2&#65533;i&#65533;,&#65533;)H&#65533;(+.(&#65533;S:&#65533;&#65533; i&#65533;++&#128;&#65533;$z,&#65533;b&#65533;e&#1184;7&#65533;B&#65533;{&#65533;k&#65533;B5&#65533;&#65533;!&#16656;&#65533;&#65533;&#65533;,E&#65533;&#65533;*:7&#65533;p&#17786;&#65533;='&#65533;&#65533;J&#65533;s/&#65533;s3&#65533;T:G&#65533;G2a&#65533;&#65533;3 &#65533;M&#65533;&#65533;&#65533;;&#65533;uB6&#65533;g&#65533;&#65533;hB&#65533;&#65533;P&#65533;Z&#65533;&#65533;U&#65533;I&#65533;Y&#65533;% &#65533;&#65533;&#65533;&#65533;&#65533;
 j&#65533;&#65533;&#65533;A"&#65533;&#65533;	XhX&#65533;LJ&#65533;&#65533;P&#65533;E&#65533;&#65533;d&#65533;&#65533;h&#65533;J&#65533;S)&#65533;&#1047;}5&#65533;&#65533;l&#65533;&#65533;PQAC&#65533;e&#65533; ;bc~&#65533;&#65533;&#65533;d&#65533;  &#65533;j&#65533;LjS|$D/e&#65533;T&#65533;&#65533; a&#65533;&#65533;&#65533;i&#65533;/Y(@&#65533;&#8315;&#65533;E&#65533;&#65533;t&#65533;&#65533;j&#65533;BZ..j&#65533;&#65533;&#65533;a&#65533;&#65533;&#65533;E&#65533;f&&#65533;&#65533;@
&#65533;&#65533;	&#65533; 	&#65533;@
&#65533;4&#65533;&#65533;@	&#65533;&#65533;,&#65533;&#65533;NfFW&#903;&#65533;-=&#65533;&#65533;S&#65533;p&#65533;&#65533;l&#65533;&#1682;&#65533;xEPamx&#65533;&#65533;S4FD&#65533;&#65533;&#65533;ga&#65533;&#65533;(&#138;R&#65533;&#65533;roZ,&#65533;m&#65533;i&#1934;&#65533;&#134;&#65533;&#65533;M&#65533; &#65533;`	&#65533;@
&#65533; 	&#65533;&#65533;
&#65533;&#65533;&#65533; &&#65533;$&#65533;&#65533;&#65533;&#65533;`&#65533;&#65533;	&#65533;ba&#65533;&#65533;q&#2024;k&#65533;:?Dr+&#65533;c&#65533;E,&#65533;&#65533;&#65533;&#65533;TyiV+'&#65533;&#65533;"%8u&#65533;&#65533;&#65533;DV&#65533;4s&#16037;&#65533;"]&#212;&#65533;&#65533;&#65533;\&#65533;&#65533;&#65533; &#65533;&#65533;	&#65533; 	&#65533;&#65533;	&#65533;`
&#65533;&#65533;uGV&#65533;-&#65533;k&#65533;r&#65533;S&#65533;&#65533;G&#65533;|&#65533;)j&#65533;&#65533;2c&#65533;32&#65533;&#65533;&#65533;&#65533;&#65533;1&#65533;(h&#65533;)l&#65533;v&#65533;&#65533;&#65533;H&#65533;&#65533;j&#65533;&&#65533;*&#16437;&#65533;&#65533;~&#65533;e&#65533;&#65533;9&#65533;&#65533;&#65533;&#65533;h&#65533;+&#65533;jh&#65533;&#65533;&#65533;&#65533;.&#65533;&#65533;V&#65533;&#65533;&#65533;&#65533;~&#65533;&#65533;&#65533;&#65533;&#65533;&#65533;&#65533;&#65533;x&#65533;&#65533;k&#65533;&#736;&#65533;&#65533;V&#65533;<V$&#65533;H&#65533;&#65533;"b&#65533;v
HZT&#65533;&#65533;m}-2(&#65533;B&#65533;&#65533;c&#65533;"8&#65533;o|~+&#65533;&#65533;&#65533;&#65533;L&#65533;&#65533;&#65533;/&#65533;&#1056;/&#65533;f&#65533;&#65533;#un&#65533;v0&#65533;9PQ&#65533;&#65533;&#65533;&#65533;B&#65533;WF&#65533;va&#65533;&#65533;Sfe&#2047;PR&#65533;*&#65533;&#65533;~&#65533;&#65533;&#65533;q&#65533;&#65533;GR;&#65533;&#65533;c&#593;x&#65533;H&#65533;&#65533;8&#65533;Evp&#65533;&#65533;3]0K&#65533;Kx&#65533; !M&#65533;&#65533; &#65533;`
&#65533;&#65533;_m&#65533;l&#65533;X&#65533;IXJD&#65533;&#65533;&#65533;"&#65533;u&#65533;L&#65533;&#65533;&#65533;&#65533;W;&#65533;&#1114;&#65533;
&#65533;PDD!&#65533;H^&#65533;s&#65533;w^&#65533; &#65533; +&#65533;#&#65533;-&#65533;9&#65533;`a&#65533;-O?&#65533;Q&#65533;0p&#65533;U&#65533;L&#65533;>&#65533;.&#65533;&#65533;&#65533;,&#65533;&#65533;&#65533;(5&#65533;&#65533;:`&#65533;&#65533;h"Bo&#65533;&#65533;<&#65533;$&#65533;"#&#65533;\<M]&#65533;&#65533;&#65533;&#65533;\&#65533;&#65533;FQa&#65533;Ex&#65533;&#65533;	&#65533;&#65533;&#65533;&#65533;	6	&#65533; &#65533;&#65533;
&#65533;`&#65533; &#65533;:&#65533;!	&#65533;&#65533;x&#65533;&#65533;W&#65533;8eNxe&#65533;&#65533;"&#65533;&#65533;_&#65533;=5I#I$?Y&#65533;Ca,A&#65533;	A&#65533;&#65533;&#1478;6&#65533;&#65533; &#65533;&#65533;&#65533;&#65533;r&#65533;i&#65533;m'&#65533;&#65533;VPih&#65533;@&#65533;`&#65533; 	&#65533;&#65533;&#65533;&#65533;	&#65533;&#65533;&#65533; A$Pj&#65533;&#65533;&#65533; #r&#65533;0&#65533;J&&#1040;&#65533;&#65533;s&#65533;5O2&#65533;&#65533;o&#65533;Q&#65533;&#65533;&#65533;&#65533; &#65533;&#65533;g&#858;7r&#65533;&#1049;S&#989;:w&#65533;&#65533;y&#65533;F&#65533;&#65533;2h&#1180;1s&M&#65533;6&#992;Q&#65533;&#65533;&#793;&#65533;q&#65533;&#65533;Y&#65533;0&#65533;K&#65533;s&#65533;&#1561;Yg&#65533;&#65533;z&#65533;&#65533;&#65533;&#65533;&#29663;>x&#1544;&#65533;"J)U&#65533;\&#65533;2&#65533;&#65533;/c&#512;&#65533;bf6k4&#65533;4&#65533;&#65533;&#65533;8m4&#65533;!3&jF5j&#648;&#65533;&#1189;&#65533;&#1264;&#65533;C&#65533;7X&#65533;9#&#65533;m&#65533;2g&#65533;ls&#65533;9&#65533;&#65533;&#65533;q&#65533;&#65533;p&#65533;*&#65533;&#561;&#199;&#65533;:&#65533;&#65533;&#65533;Ax&#65533;&#65533;&#65533;&#65533;&#728;3h&#65533;=&#65533;&#65533;t&#65533;4&#65533;A&#65533;&#65533;.]&#65533;&#65533;&#65533;&#65533;U&#1909;&#65533;5j&#1188;9mRx&#65533;&#1116;6s|M&#65533;&#65533;7&#65533;L&#65533;Wm.\&#65533;T&#65533;&#65533;%&#65533;&#65533;&#65533;a&#65533;c&#65533;&#65533;&#1518;vA^]&#65533;&#65533;t5n&#65533;&#65533;&#65533;|&#65533;&#65533;&#65533;&#65533;&#65533;&#1515;&#65533;kF&#65533;/b&#65533;&#65533;G&#65533;&#65533;&#65533;&#65533;gi&#65533;&#65533;V	>&#454;e}'&#65533;GX&#65533;&#65533;&#65533;c&#65533;&#65533;&#65533;L&#65533;	'&#65533;l&#65533;&#65533;'&#65533;&#65533;B")&#65533;&#65533;&#65533;J+&#65533;&#65533;r&#651;&#65533;&#65533;&#65533;' n&#8670;&#65533;BJ*&#65533;&#65533;2&#65533;,&#65533;&#65533;&#65533;J*&#65533;&#65533;&#65533;
*E&#65533;r&#65533;)&#65533;&#65533;&#65533;'&#65533;D&#65533;	'&#65533;\&#65533;$&#65533; &#65533;#&#65533;LR&#65533;%&#65533;&#65533;(J(&#65533;&#65533;2&&#65533;&#65533;&#65533;B&#65533;&#65533;&#65533;&#65533;yJ*&#65533;&#65533;&#586;&#65533;&#65533;&#65533;&#65533;
*u&#65533;rJ&#65533;0&#65533;H#&&#65533;H"&#65533;#&#65533;&#65533;&#65533;X,Q&#65533;TT&#65533;Ez bH#&#65533;`b#&#65533;"z&#65533;&#614;&#65533;vZ&#65533;(&#65533;&#65533;&#65533;(&#65533;&#65533;&#65533;$)&#65533;&#808;	&#65533;&#65533;&#65533;Tbe'&#65533;d&#65533;	'&#65533;`&#65533;I&#65533;&#65533;&#65533;&#65533;&#65533;&#65533;&#65533;&#65533;R&#65533;(&#65533;d&#65533;%!&#65533;z&#65533;&#65533;r&#65533;aG$&#65533;G&#65533;,&#65533;&#65533;#&#65533;Pb&#65533;&#65533;&#65533;X"	#&#65533;B&#65533; &#65533;Hz&#65533;&#65533;t&#65533;QXi&#65533;]Eap&#65533;&#581;PCz&#65533;1&#65533;!&#65533;&#65533;&#65533;y&#1569;.&#65533;&#65533;~E&#65533;v&#65533;QnN&#65533;&#9287;N&#65533;&#65533;+&#65533;&#65533;&#65533;;!&#65533;&#65533; ~&#65533;&#65533;ZP&#65533;A&#65533;:&#65533; &#65533;P\&#65533;Ep&#65533;&#330;P&#65533;#&#65533;T+&#65533;#]FB&#65533;&#65533;&#65533;&#65533;zI&Uf&#562855;&#65533;r&#65533;/&#65533;&#65533;
*+&#65533;&#65533;&#65533;&#65533;x.]&#65533;&#65533;hz&#65533;%n&#65533;-#&#65533;&#65533;&#65533;G&#65533;V4\&#65533;o&#65533;&#65533;&#65533;s &#65533;}v|2&#65533;&#65533;&#65533;{&#65533;7}&#65533; &#65533;&#65533;&#65533;Gs&#65533;&#65533;:&#65533;P2D0&#65533;&#65533;{4&#65533;	(;&#65533;XK-&#65533;&#65533;R&#65533;-&#65533;&#65533;B&#65533;,&#65533;&#65533;&#65533;&#65533;&#65533;&#65533;"d&#65533;H&#65533;y&#652;&#65533;&#65533;&#65533;&#65533;%:;2&#65533;$_j&#65533;&#65533;&#65533;&#65533;1&#65533;htGmv&#65533;e&#65533;Fe&#65533;&#65533;'56Gm&#65533;&#65533;` &#65533;1&#65533;&#65533;{&#65533;F&#65533;6&#65533;a5&#65533;&#65533;&#65533;&#65533;1&#65533;bd!&#65533;WXA^&#65533;1F&#65533;&#65533;&#65533;~j&#65533;&#65533;ukc0W&#65533;&#65533;d&#65533;&#65533;&#65533;`&#65533;&#65533;&#65533;T&#65533;&#65533;&#65533;|&#65533;?2&#65533;E8&#411;&#65533;g8&#65533;&#65533;&#293;1&#795;&#65533;d&#65533;&#65533;&#65533;&#65533;&#65533;&#65533;&#65533;]c&#65533;h&#65533;7A&#65533;i&#65533;<&#65533;&#65533;&#65533;4&#65533;&#65533;&#65533;&#65533;&#65533;&#65533;&#65533;#	B&#65533;b&#65533;&#65533;&#65533;x6&#65533;&#163;.&#65533;&#65533;o*^&#65533;_&#65533; c2&#65533;!@&#65533;&#65533;&#65533;&#65533;&#65533;?&#65533;&#65533;&#905;*&#65533;&#65533;&#65533;-p&#65533;&#65533;&#65533;Y&#65533;w&#65533;&#65533;G9&#65533;A&#65533;z&#65533;&#65533;\&#65533;q&#65533;p&#1312;&#65533;&#65533;&#65533;&#65533;]&#665;&#65533;&#65533;&#65533;E	&#65533;&#65533;9xyaC&#65533;&#65533;0&#65533;_&#65533;G&#65533;&#65533;}!&#65533;bh&#65533;V,&#65533;&#65533;N@&#593;&#65533;&#65533;J&#65533;
&#65533;&#65533;*T2&#65533;&#65533;<
Pl
&#65533;0&#65533;*^A&#65533;Z IH&#65533;P&#65533;&#65533;&#65533;&#1314;R&#65533;&#147;&#65533;&#65533;&#65533;&#65533;&#65533;	I4"&#65533;`&#65533;#$&#65533;&#65533;Lh"D&#65533;'8&#65533;&#65533;K&#65533;&#65533;H&#65533;HR2&#65533;&#65533;&#65533;S&#65533;Bt&#65533;&#65533;6&#65533;	K\k&#65533;X&#65533; &#65533;&#65533;&#65533;/<&#65533;G`B&#65533;6&#65533;!&#65533;X&#65533;#(Q&#65533;/&#65533;2&#65533;&#65533;&#65533;&#65533;6&#65533;K&#65533;
&#65533;&#65533;`U&#65533;,&#65533;	M\L&#65533;&#65533;&#65533;/GT&#65533;7&#65533;"&#65533;V&#65533;&#65533;#!>&#65533;&#65533;S&#65533;&#65533;&#1440;&#65533;&#65533;&#65533;&#65533;D&#65533;"!&#65533;HHb &#65533;D$q&#65533;@&#65533;&#65533;{&#65533;$&#65533;&#65533;&#65533;.&#65533;&#65533;#c>BS&#65533;&#65533;&#65533;3&#65533;&#65533;CC&#65533; )DB{S)t#&#65533;&#65533;M/1&#65533;&#65533;I+&#65533;&#65533;<&#65533;&#65533;w&#65533; 
A&#1386;R&#65533;&#65533;*D&#65533;!:&#65533;&#65533;\hB 7&#65533;&#65533;> B&#65533;00&#65533;~&#65533;!p&#65533;i&#65533;&#65533;9&#65533;%i&#65533;LXj?c&#65533;)D7&#65533;&#65533;&#65533;M1&#65533;&#65533;*&#65533;
S&#65533;&#65533;&#65533;&#1352;&#65533;L&#65533;&#65533;F&#65533;&#65533;$qA&#65533;a&#65533;&#65533;&#65533;&#65533;}t&#65533;v&#65533;&#65533;l&#179;&#65533;&#65533;&#65533;&#65533;&#65533;=05nu&#65533;&#65533;&#65533;&#65533;&#65533;F&#65533;2T&#65533;:&#65533;t&#65533;A	P&#65533;Bq&#65533;&#65533;=&#65533;&#65533;+^1&#65533;&#65533;Y&#58669;X&#65533;+6&#458;&#65533;St&#65533;&#65533;g&#65533;(&#1096;E0&#65533;&#65533;&#65533;&#65533;#&#65533;&#65533;&#1892;&#65533;&#65533;&Y&#65533;av&#65533;&#65533;00a@&#65533;&#65533;&#1205;4&#65533;/&#65533;&#65533;A&#65533;b&#65533;KZ&#65533;&#65533;e6nx^&#65533;H&#65533;&#65533;&#65533;&#65533;{&#65533;&#65533;0&#65533;,d&#65533;\&#65533;NUJC&#65533;&#65533;&#65533;&+r&#65533;&#65533;Z&#65533;&#65533;&#247;&#65533;S)&#65533;&#65533;&#65533;&#65533;&#65533;&#65533;r5T&#65533;s*&#65533;&#65533;&#65533;&#65533;&#65533;}&#65533;&#65533;E_r&#65533;>&#65533;&#65533;f&#65533;L&#65533;*&#65533;&#65533;&#65533;`a&#65533;V&#65533;&#65533;&#273;&#65533;Ri&#65533;X&#65533;&#65533;&#65533;&#1061;x&#65533;1&#65533;|&#65533;_T&#65533;&#65533;&#65533;D@&#65533;8@&#65533;&#65533;&#45628;&#65533;&#65533;G}SI$&#65533;&#65533;b&#65533;&#65533;f@q&#65533;j6B&#65533;&#65533;Q3V&#65533;&#65533;U`&#65533;&#65533;&#65533;&#65533;C&#65533;`&#65533;R&#65533;&#65533;&#65533;'*c&#65533;#v&#65533;&#65533;6&#65533;&#65533;|"&#65533;6&#65533;&#65533;&#65533;&#65533; 	s&#65533;4&#65533;&#65533;Y&#65533;a&#65533;&#65533;&#4648;D&#65533;&#529;&#65533;L&#65533;g.&#65533;M&#65533;m&#65533;'&#65533;&#1289;P&#65533;HMQ&#65533;E)+7&#65533;&#65533;&#65533;h&#65533;&#65533;&#65533;L&#65533;I'&#65533;rJ&#65533;&#65533;&#65533;$$	Hxt&#1434;&#65533;G[&#65533;-K&#1297;&#65533;D&#65533;&#65533;&#65533;
V &#65533;&#65533;(&#65533;U&#65533;]&#65533;&#65533;N&#65533;&#65533;&#65533;&#65533;&#65533;&#888;e&#65533;@&#769;[&#65533;B&#65533;&#65533;&#65533;(Xaep&#65533;q&#65533;E@&#65533;&#65533;&#1182;&#65533;&#65533;/A&#65533;&#65533;<S&#65533;&#65533;=Q&#65533;K\&#65533;=&#65533;&#65533;&#65533;|&#65533;&#65533;K&#65533;J&#65533;&#65533;&#65533;&#65533;&#65533;*Q	H$&#65533;&#65533;&#65533;&#65533;p&#65533;&#65533;)do&#65533;&#65533;&#65533;&#65533;C8&#65533;&#65533;[U&#65533;.A3&#65533;bx&#65533;&#65533;B:&#65533;0&#65533;&#65533;y&#65533;&#65533;&#65533;l
-jh&#65533;Ktz&#65533;&#65533;&#65533;*]&#65533;&#65533;w&#65533;&#65533;Wl&#65533;&#65533;C&#65533; &#65533;&#65533;&#65533;&#65533;P&#65533;[ f&#65533;&#65533;&#65533;&#65533;&#65533;Z&#65533;!&#65533;&#65533;E||\t8&#65533;&#65533; &#65533;&#65533; =\&#65533;P|&#65533;azh &#65533;&#65533;F&#65533;&#65533;&#65533;&#65533;X6&#65533;6&#65533;&#65533;iD&#65533;&#65533;^&#1641;O&#65533;&#595;&#65533; &#65533;&#65533;$&#65533;&#65533;b"S&#65533;R&#65533;"q	Xe&#65533;&#65533;&#65533;i ,3&#65533;&#32741;Y&#65533;i&#65533;&#65533;A8@d&#65533;zp&#65533;O&#65533;F7&#65533;&#65533;]_|&#65533;&#65533;&#65533;&#65533;"&#65533;&#65533;3&#65533;&#65533;h&#65533;&#65533;"\&#65533;&#65533;&#65533;&#65533;&#65533;&#65533;&#65533;&#65533;&#65533;&#65533;&#65533;&#1495;&#65533;,&#65533;&#65533;#X&#65533;<&#65533;WmBQ*&#65533;&#65533;&#65533;&#65533;(&#65533;&#65533;#&#65533;&#65533;]E &#65533;&#65533;h(}&#65533;r&#65533;&#65533;&#65533;&#65533;U&#65533;7&#65533;&#65533;e&#65533;d*V<&#65533;&#65533;&#65533;Bq&#65533;b&#65533;&#65533;^&#65533;&#65533;3&#65533;,qf&#65533;&#65533;r&#65533;BV&#65533;i &#65533;ETf&#65533;`l&#65533;Egqz!$&#65533;t&#65533;R&#65533;&#65533;&#65533;&#65533;;&#65533;f bd &#65533;sT&#65533;&#65533;FI
aV&#65533;{q&#65533;w&#65533;zd&#65533;!&#65533;A-U6x&#65533;t&#65533;!Uvccp#a&#65533;#AX8s&#65533;&#65533;d&#65533;i]&#65533;\&#65533;_qTg&#65533;Hk&#65533;<&#65533;&#65533;e&#65533;G&#65533;&#65533;d&#65533;q&#65533;A&#65533;S&#195;h&#65533;cps&#65533;&#65533;b&#65533;j!&#65533;&#65533;&#65533;1?#&#65533;&#65533;^ tT?&#65533;h&j&#65533;&#65533;E&#65533;qc&#65533;>&#2017;&#65533;1E%&#65533;[&#65533;V&#65533;B&#65533;?&#65533;J&#65533;T*L&#65533;
&#65533;&#65533;J&#65533;&#65533;+&#65533;"
&#65533;P
&#65533;R
s"'&#65533;%&#65533;V&#65533;f'&#65533;&#65533;4w2l&#65533;4
&#65533;K&#1284;	&#65533;v-&#65533;&#65533;l&#65533;P3&#1078;l^b)&#65533;4*k&#65533;
&#65533;&#65533;mvn&#65533;&#65533;&#65533;&#65533;h&#65533;4B%&#65533;&#65533;x&#65533;&#65533;Y&#65533;nX&#65533;CpK&#65533;N&#65533;dz&#65533;&#65533;`&#65533;&#65533;-&#65533;7-4Gs&#65533;&#65533;l`2+&#65533;VL&#65533;X&#65533;&#65533;*&#65533;$q)P&#65533;	&#65533;&#65533;&#65533;&#65533;@%&#65533;&#65533;&#65533;&#65533;&#65533;&#65533;n&#65533;c&#65533;8&#65533;S&#65533;^r&#65533;&#65533;&#65533;N&#65533;S&#65533;&#65533;&#65533;g|p&#40068;&#65533;&#65533;t:&#65533;&#65533;5&#65533;&#65533;&#65533;&#65533;)&#65533;.Jx;2&#65533;R&#65533;r71u>&#65533;0yp&#65533;&#65533;&#65533;u)&#65533;>qR<&#65533;?A7=&#65533;7c&#65533;N&#65533;&#65533;~2&#65533;]&#65533;&#65533;~&#65533;&#65533;Pa o=@5&#65533;3=pJ&#65533;Y Ho&#65533;=y -&#65533;&#65533;vM&#65533;&#65533;	N24~R#&#65533;&#65533;&&#65533; 4&#65533;+&#65533;&#65533;"&#65533;I&#65533;*&#65533;%&#65533;(m&#65533;&#65533;]&#65533;7z&#65533;'.&#65533;&#65533;.CW&#65533;&#65533;&#65533;EGTc&#65533;..qp&#65533;Z&#65533;&#65533;K&#65533;{wS&#65533;~&#65533;r`W&#65533;c&#65533;*&#65533;(&#65533;9&#65533;ap&#65533; &&#65533;@"e&#65533;"&#65533;&#33454;&#65533;#&#65533;&#65533;}&#65533;&#65533;X&#65533;m&#65533;&#65533;
&#65533;&#65533;&#65533;&#65533;&#65533;Y&#65533;&#65533;r&#65533;&#65533;&#65533;|&#65533;Ct&#65533;@&#65533;`6$n&#65533;&#65533;t]&#65533;&#65533;UFB&#65533;3&#241;&#65533;dqDGd&&#65533;&#65533;&#65533;C/F&#65533;&#65533;&#44371;&#65533;|F&#65533;&#65533;&#65533;D&#65533;-Ac&#65533;&#65533;L&#513;&#65533;A4/g^X&#65533;&#65533;)!u&#65533;RJ&#65533;RB(M&#65533;&#65533;&#65533;&#65533;if&#65533;h#&#65533;&#65533;3E`&#65533;&#65533;&#65533;X&#65533;iQQ&#65533;E_&#65533;?k&#65533;?&#65533;q&#65533;G&#65533;?"dt&#65533;c8;&#65533;&#65533;h&#65533;&#65533;&#65533;&#65533;qP0&#65533;9T&#65533;&#65533;&#65533;&#65533;^8e_&#65533;ghkD&#65533;&#14433;&#225;C &#65533;D&#65533;xEdcH&#65533;]&#65533;WP&#65533;&#65533;e&#65533;#&#65533;W&#65533;?&#65533;&#65533;m&#65533;IQ&#65533;V&#65533;\&#65533;Z&#65533;&#65533;I&#65533;&#65533;J&#65533;n&#65533;&#65533;&#65533;ms&#65533;
&#65533;&#65533;
&#65533;&#65533;"s&#65533;m&#65533;&#65533;}&#65533;jJAr4M3'&#65533;TX&#65533;
&#65533;&#268;&#65533;dM&#65533;H	&#65533;&#65533;&#65533;&#65533;]&#65533;	&#1190;W&#65533;&#65533;&#65533;B*&#65533;e$H&#65533;&#65533;&#65533;~3&#65533;j&#65533;fn&#65533;r3&#65533;w&#65533;&#65533;&#65533;q`\`>E&#65533;(BD&#65533;Z&#65533;:&#65533;v&#65533;v#TE&#1290;U&#65533;&#65533;`Y&#65533;	&#65533;H
&#65533;b)&#65533;q&#65533;	&#65533;&#65533;O&#65533;&#65533;)&#65533;	&#65533;@&#65533;&#65533;6ypl&#65533;S&#65533;ePQu&#65533;&#65533;&#65533;%&#65533;RJ&#65533;`r&#65533;R.&#65533;&#65533;&#65533;g&#65533;&#65533;g&#65533;Y&#65533;,8Y&#65533;cdA;7=XX&#65533;&#65533;+&#65533;c&#65533;3v{&#65533;;&#65533;L%&#65533;8I0xP.{ &#65533;PW&#65533;&#65533;Wv&#65533;&#65533;n&#65533;L&#65533;&#65533;4 0&#65533;2p=@Np&#65533;&#65533;r&#65533;}&#65533;&#65533;XE)&#65533;&#65533;*&#65533;&#65533;j&#65533;
&#65533;gm@&#65533;l&#65533;V&#65533;]"&#65533;gp&#65533;	&#65533;&#65533;73&#65533;&#65533;v)&#65533;v&#65533;&#65533;8Wu4!&#65533;&#65533;K&#65533;&#65533;&#65533;.&#65533;U/;&#65533;U&#65533;0&#65533;&#65533;&#65533;&#65533;&#65533;m&#65533;Jp/&#65533;$&#65533;0&#65533;&#65533;f&#65533;&#65533;&#65533;&#65533;&#65533;H&#65533;	R &#65533;	&#65533;p
&#65533;&#65533;&#65533;@&#65533;X)2~&#65533;R*&#65533;&#65533;I&#65533;&#65533;n&#65533;&#65533;l\&#65533;zQg&#65533;&#65533;1t{&#65533;&#65533;5=-&#65533;A &#65533;&#65533;F&#65533;<B&#65533; &#65533;c`fg&#65533;&#65533;j&#65533;B&#65533;e@f&#65533;! 6&#65533;&#65533;&#65533;&#65533;&#65533;"&#65533;F&#65533;&#65533;k&#65533;r&#65533;&#65533;*&#65533;&#65533;5E&#65533;S&#65533;a"&#65533;;&#65533;&#65533;&#65533;v]&#65533;2_&#65533;V0&#65533;W0&#65533;&#65533;&#65533;]Q&#65533;q=&#65533;&#65533;&#65533;@&#65533; F&#65533;&#65533;&#65533;Q&#65533;&#65533;&#65533;qa&#65533;c_&#65533;bQ&#65533;F%&#65533;&#65533;&#65533;&#65533;7HRg)d&#65533;&#65533;&#65533;b&#65533;?o&#65533;<&#65533;&#65533;&#65533;&#65533;&#65533;2|i=)1tqi&#65533;.Teof&#65533;&#65533;&#65533;&#65533;&#65533;&#65533;o&#65533;&#65533;&#65533;&#65533;?&#65533;&#65533;&#65533;&#65533;&#65533;&#65533;e&#65533;S&#65533;m&#65533;<&#65533;D&#1505;&#65533;~&#65533;&#65533;#U&#65533;&#65533;W&#65533;E&#65533;`pQ &#65533;&#65533;T&#65533;&#457;4/&#65533;
&#709;}T\&#65533;A&#65533;
&#65533;j&#65533;&#65533;&#65533;&#65533;9&#65533;&#65533;
S&#65533;
&#65533;&#65533;&#65533;D&&#65533;&#65533;	&#65533;&#65533;	&#65533;O&#65533;6	4&#1244;&#65533;&#65533;&#65533;&#65533;K&#65533;Ii&#65533;j-2X&#65533;P&#65533;R#&#65533;R%h,&#65533;&#65533;9-&#65533;&#65533;:p&#65533;S NO&#65533;J`B&#65533;@&#65533;U&#65533;v{+&#65533;s&#65533;T;!&#65533;k&#65533;oU+&#65533;&#65533;"&#65533;*q&#65533;&#65533;*&#65533;&#65533;36B&#65533;&#65533;z+&#65533;&#65533;z&#65533;&#65533;uv6&#65533;U&#65533;v&#65533;&#65533;FQw&#65533;yT&#65533;&#65533;{&#65533;RG&#65533;&#65533;-5&#65533;&#65533;&#65533;g@&#65533;<Qu&#65533;&#65533;&#1107;&#65533;(A
&#65533;R@&#65533;-U&#65533;R't0Q0&#65533;&#65533;`:&#65533;&#65533;&#65533;/&#65533;&#65533;&#65533;&#65533;&#65533;&#65533;&#65533;&#65533;vg3`&#65533;qP 9 /&#65533;/@;@L&#65533;f`Nq9x&#65533;P-&#65533;Rz&#65533;&#65533;+K
&#65533;&#65533;M]&#65533;n4	3&#65533;&#65533;:C&#65533;&#65533;&&#488;&#65533;%&#65533;&#65533;&#65533;&#65533;YuU&#65533;p&#65533;&#65533;&#65533;9'uh&#65533;t&#803;&#65533;&#65533;s[&#65533;&#65533;_1M7x&#65533;&#65533;1&#65533;:&#65533;&#65533;&#65533;Y&#65533;vz ~:&#65533;*&#65533; '@UCK1.{&#65533;&#65533; 	&#65533; 
&#65533;0&#65533;&#65533;&#65533;
&#65533;&#65533;&&#65533;0~{\X&#65533;&#65533;'&#65533;V%&#65533;v33&#65533;&#65533;&#65533;&#65533;9&#65533;&#65533; q&#65533;fs6_q='&#65533;&#65533;&#65533;&#65533;@&#65533;QH&#65533;>&#65533;C&#65533;&#65533;(^&#65533;&#65533;b a&#65533;!8\&#65533;&#1537;&#65533;&#65533;hD&#65533;&#65533;#@&#65533;B&#65533;&#65533;>&#65533;Y&#1636;&#65533;q}^&#65533;&#65533;da&#65533;v&#65533;a&#65533;&#65533;f&#65533;3Tp&#65533;U&#65533;G&#65533;&#65533;w&#65533;&#65533;dHt!&#65533;&#65533;r&#893;R&#523723;\a&#65533;mf&#65533;&#65533;&#65533;&#1656;&#65533;7&#65533;d&#65533;&#65533;"&#65533;L&#65533;&#65533;&#65533;D&#65533;&#65533;h&#65533;c&#65533;@&#65533;KTx11&#65533;&#65533;A&#65533;?&#65533;Bl4&#65533;&#65533;.&#65533;&#65533;&#1131;BIT&#65533;1&#65533;&#65533;l&#65533;ej&#65533;b&#65533;c!d&#65533; &#65533;bj&#65533;&#65533;:&#65533;cDZP`&#65533;#&#65533;l&#65533;&#65533;m&#65533;
&#446;H^J&#65533;&#65533;\&#677;k&#65533;c9&#65533;&#65533;
&#65533;&#65533;8&#65533;&#65533;#&#65533;5&#65533;h$"n$
&#65533;&#65533;&r:&#65533;&#65533;O&#1412;Ms	&#65533;&#65533;]&#65533;p&#65533;&#65533;%&#65533;2I&#65533;W"&#65533;&#65533;&&#65533;tl&#65533;r&#65533;&#65533;R%?^	&#65533;&#65533;j@D&#65533;N&#65533;C&#65533;J0&#65533;5[04&#574;jKk0&#65533;&#65533;&#65533;k&#65533;K^"P&#65533;
&#65533;W
&#65533;&#65533;~&#65533;8%&#65533;5&#65533;&#65533;&#65533;&#65533;&#65533;&#65533;5&#65533;`R &#65533;s&#65533;&#65533;&#65533;XQ_po&#65533;u&#65533;e7&#65533;&#65533;)&#65533;{'&#65533;&#65533;&#65533;r&#65533;A&#65533;	&#65533;&#65533;&#65533;&#65533;VgC&#65533;&#65533;&#1436;&#65533;&#65533;&#781;~&#1169;&#65533;&#65533;6&#65533;&#65533;CQNE&#65533;=a&#65533;&#65533; &#65533;)&#65533;&#65533;y&#65533;H&#65533;U&iv&#65533; A&#65533;J&#65533;0&#65533;/&#65533;3&#65533;[&#65533;&#65533;&#65533;&#65533;e0v&#65533;&#65533;&#65533;&#65533;&#65533;p	&#65533;@
&#65533;J&#10451;	&#65533;&#65533;&#65533;&#65533;&#65533;4&#65533; 5&#65533;&#65533;*&#65533;&#65533;0R&#65533;&#65533;U&#65533;WUeW&#65533;&#65533;&#65533;GA!(Y&#65533;&#65533;2Q/&#65533;r&#65533;&#65533;S&#65533;T&#65533;&#65533;S&#65533;ZW&#65533;)U&#65533;&#65533;'&#65533;u&#65533;g&#65533;V J&#65533;,0"&#65533;009 KP&#65533;&#65533;q &#65533;&#65533;@1&#65533;P	&#65533;P
&#65533;&#65533;\&#65533;P
&#65533;0I&#65533;By&#65533;%&#65533;&#65533;&#65533;fK%&#1362;k&#65533;e&#65533;&#65533;KS$qg&#65533;&#65533;&#65533;R&#65533;u&#65533;&#65533;&#65533;&#65533;zv^X&#65533;&#65533;&#65533;dS rG&#65533;&#65533;?@&#65533;&#65533;&#65533;;E&#65533;?8&#65533;mj&#65533;[&#65533;2&#65533;&#65533;h&#65533;&#65533;&#65533;&#65533;&#65533;?&#65533;|e&#445;&#65533;&#65533;&#65533;;&#65533;?&#65533;j&#65533;&#65533;n&#65533;&#65533;Zj&#65533;h&#318;&#65533;&#65533;&#65533;>gb'v&#65533;e&#65533;&#65533;&#65533;&#65533;&#65533;&#65533;U&#65533;&#65533;faW&#65533;C&#65533;-&#65533;&#65533;F&#1851;&#65533;>2&#65533;&#65533;D&#65533;*h&#65533;&#65533;&#65533;&#65533;&#65533;E\&#65533;&#65533;kd;.&#65533;T|@b&#65533;\qTC&#65533;;VFG=&#65533;&#65533;$4h\&#65533;&#65533;t&#65533;ah&#65533;&#65533;&#65533;&#65533;:/dH&#65533;d&#65533;&#65533;f&#65533;rSWw&#65533;&#65533;qB/&#65533;A&#65533;-jDa0&#65533;&#65533;
*&#65533;H*&#580;
&#65533;&#65533;&#65533;`&#65533;&#65533;&#65533;&#65533;P9&#65533;},"&#349;&#65533;9&#65533;&#65533;
&#65533;9&#65533;&#65533;&#429;p&#65533;p&#65533;&#65533;&#65533;l&#65533;4&#65533;&#65533;&#65533;x&#65533;T&#65533;r&#65533;v&#65533;&#65533;&#65533;t&#65533;&#65533;&#65533;&#65533;O6&#65533;x&#65533;+&#65533;&#65533;)&#65533;zl_&#844;&&#65533;6+V	&#65533;` &#65533;E&#65533;$B~Ib&#65533;&T&#65533;&#65533;cF"5h&#65533;|&#65533;&#65533;&#65533;&#65533;<| ZI&#65533;&#65533;I&#65533;2q
e&#65533;&#1320;O&#65533;0U&#65533;&#65533;I&#65533;&&#65533;&#65533;dn&#65533;&#65533;&#65533;'&#65533;&#65533;:}&#65533;di&#1119;=z&#65533;&#1833;CGN9s&#1820;&#65533;b%&#65533;-d&#65533;&#65533;&#627;Gk&#65533;;t&#65533;z&#65533;&#65533;G&#990;>}&#65533;p&#65533;&#65533;&#65533;&#65533;:u&#65533;&#65533;i&#65533;8u&#65533;&#65533;&#65533;&#65533;w&#65533;8p&#65533;&#65533;eJ&#65533;Y>F&#65533;&#65533;i&#65533;&#65533;;z&#65533;"]&#65533;&#65533;M8o&#65533;mj&#65533;f&#65533;d&#65533;&#65533;&#65533;'&#65533;>&#65533;&#65533;&#65533;&#65533;&#816161;A&#65533;&#65533;\H&#65533; B&#65533;&#65533;i&#65533;&#65533;&#65533;/b&#65533;&#65533;&#1123;#I&#65533;4&#65533;&#65533;%9}5&#65533;&#65533;)T*W&#65533;V&#65533;BeJT&#65533;H&#65533;5zI&#65533;&#65533;E&#65533;&#65533;&#65533;4R&#65533;&#65533;H&#65533;1
&#65533;&#65533;!A~&#65533;&#65533;&#29664;&#1671;%:&#65533;@&#65533;C&#65533;4&#65533;hc&#65533;&#65533;p#&#65533;&#65533;&#65533;&#65533;&#65533;&#65533;3&#65533;
1&#65533;&#65533;A)&#65533;?C)&#65533;&#65533;&#65533;&#65533;&#65533;H+&#65533;&#50211;4&#65533;&#65533;#lH!L8A&#65533;rB	'&#65533;&#65533;B&#65533;3&#1944;&#65533;?&#65533;PJ&#1134;&#65533;Lf&#8467;M2&#65533;&#65533;&#65533;&#65533;$&#65533;>*y&#976;@&#65533;&#65533;&#65533;/&#65533;&#65533;&#65533;L&#65533;7&#1688;&#65533;&#65533;&#65533;&#65533;&#65533;&#65533;&#65533;&#65533;<&#65533;&#65533;1&#65533;&#65533;"&#65533;/&#65533;&#65533;"1&#65533;&#65533;3&#65533;Xc5&#65533;LC.&#65533;&#65533;0&#65533;&#65533;&#65533;Q&#65533;5S&#65533;&#65533;8&#65533;1&#392;t2&#65533;0C&#65533;0&#65533;&#65533;O&#65533;&#65533;",@&#1858;/&#65533;&#65533;"*&#65533;&#65533;B,&#65533;&#65533;Q=&#65533;pS81&#65533;&#65533;WK&#65533;b&#65533;R&#65533;&#65533;
)&#65533;&#65533;q&#65533;2&#65533;E&#65533;&#65533;16MU/&#65533;&#65533;3&#65533;&#65533;3&#184;2&#65533;&#65533;S&#65533;c&#65533;c&#65533;&#65533;#D5&#65533;&#65533;0,&#65533;&#65533;3TC.5&#65533;D&#65533;^4&#664;&#65533;Tl&#65533;&#65533;B\dk&#65533;&#65533;]1&#65533;@#P3&#65533;E&#65533;&#65533;x)2sQ7D#&#65533;H&#65533;h7R&#65533;K&#65533;:&#65533;&#65533;c?@&#65533;&#65533;7&#65533;&#65533;R0&#65533;p&#65533;Y.V&#65533;3&#65533;.bu&#65533;40=&#65533;&#65533;E&#65533;&#65533;-<$4&#65533;O&#65533;>&#65533;&#65533;;&#65533;&#65533;&#65533;&#65533;&#65533;&#65533;-U/zT&#65533;&#65533;&#65533;&#65533;:j&#65533;&#65533;&#65533;3&#65533;5$&#65533;3O3(&#65533;93&#65533;&#65533;J,&#65533;$&#65533;O>&#65533;&#65533;&#65533;E1E&#65533;V\ye[&#28037;X\q&#65533;&#65533;&#65533;@&#65533;{SH&#65533;&#65533;PB)&#65533;SL&#65533;[&#65533;&#65533;&#65533;^&#65533;&#65533;R&#65533;&#65533;J"q&#65533;&#65533;A&#65533;Bb&#65533;&#65533;CX&#65533;F&#65533;&#65533;&#65533;&#65533;f&#65533;&#65533;&#65533;-&#65533;iu&#65533;&#65533;&#65533;$v&#65533;,&#65533;D&#65533;K&#65533;&#65533;D&#65533;Q&#65533;DJ&#269;,&#65533;&#65533;~"&#65533;%&#65533;&#65533;	)&#65533;&#65533;&#65533;W+&#65533; &#65533;
)&#65533; &#65533;&#65533;&#65533;&#65533; &#65533;E&#65533;I4Q&#1747;MX&#65533;&#65533;=IL'{&#65533;&#65533;}&#65533;=&#65533;K4&#65533;K	&#65533;&#65533;;&#65533;xCd&#65533;&#65533;&#65533; &#65533;(DA&#65533;	&#65533;$&#65533;{Lcw&#65533;&#65533;f&#65533;&#65533;-Hd"&#65533;&#65533;&#65533;&#1428;&#65533;v&#65533;o&#65533;&#65533;&#65533;&#1087;&#65533;&#513;{&#65533;&#65533;t&#65533;w&#65533;A$&#65533;&#65533;@&#65533;55h&&#715;&#65533;&#150;:$&#65533;+&#65533;&#65533;&#65533;&#65533;&#1169;&#65533;&#65533;&#65533;&#65533;&#65533;&#65533;b&#65533;&#65533;&#65533;!M&#65533;&#65533;bp&#65533;&#65533;x> B&#65533;0&#65533;$D`x&#65533;&#65533;&#65533;&#65533;Q&#65533;&#65533;&#65533; E(@1&#65533;PdB&#65533;PD&#65533;<&#65533;9C&#65533;?&#65533;_ Cb&#65533;&#65533;&#65533;&#65533;aH;&#65533;&#65533;C&#65533;`$&#65533;&#65533;&#65533;K~&#37578;&#65533;&#65533;&#65533;m&#65533;gl&#1048;&#65533;p&#65533;&#65533;&#65533;~&#770;:\&#65533;KMi&#65533;&#65533;&#65533;8&#65533;&#65533;[hB\d&#65533;#X&#65533;v!&#65533;	PH&#65533;&#65533;&#65533;0&#65533;(&#65533;#X&#65533;H&#65533;(&#65533;&#65533;A&#65533;&#65533;m&#65533;&#65533;O&#65533;&#65533;&#65533;&#65533;&#65533;&#65533;g
&#65533;&#65533;:&#65533;&#65533;/cb&#218;&#33129;&#65533;t&#65533;P&#65533;&#65533;!&#65533;D+&#65533;}ZtzY&#65533;@&#65533;/@D"9&#65533;&#65533;U7&#65533;&#65533;^fX&#65533;&#65533; 6&#65533;aW&#65533;&#158;&#65533;&#65533;&#65533;&#65533;&#65533;Ia&#65533;&#65533;&#65533;&#65533;&#65533;-Xa
XX&#65533;&#65533;*P&#65533;j
S&#65533;&#1961;&#65533;p&#65533;&#65533;&#65533;`&#65533;hV&#65533;2U1&#65533;[|&#65533;&#65533;4&#65533;&#65533;7m&#65533;
S&#65533;(&#65533;&#65533;`&#65533;10LA_3)&#65533;&#65533;&#65533;&#65533;<&#65533;4&#65533;&#65533;2&#65533;&#326;&#65533;s[&#65533;B&#65533;&#65533;&#65533;Au&#65533;i&#65533;&#65533;J_&#65533;/&#65533;&#65533;e&#65533;&#65533;&#1430;&#1727;{%Yfx&#65533;U&#65533;&#65533;T&#1386;&#65533;&#65533;U&#65533;Y07&#65533;&#65533;1{8&#65533;*O&#65533;&#65533;&#65533;/.ep&#65533;;&#65533;&#65533;&#65533;Xm&#65533;&#65533;&#65533;BD&#65533;&#65533;@&#65533; &#65533;!&#65533;T&#65533;&#65533;9Y&#65533;&#65533;&#65533;T/#lb&#65533; mId]&#65533;&#65533;&#1029;8&#869;"&#65533;&#65533;f&#65533;Or>&#65533;&#65533;&#65533;&#65533;&#65533;Y&#717;&#65533;&#65533;&#65533;&#65533;M&#65533;&#65533;	Q&#65533;&#65533;&#65533;uP&#65533;F&#65533;&#65533;&#65533;}&#65533;@.&#65533;&#65533;f:&#65533;II&#65533;&#65533;&#65533;&#65533;xD"&#65533;G8&#65533;&#65533;&#65533;_'!&#65533;lr&#65533;-&#65533;)Mi&#65533;0&#65533;&#65533;(<&#65533;&#65533;$&#65533;#6&#65533;&#65533;&#65533;&#65533;&#65533;	(&#65533;&#65533;&#65533;&#65533;t&#65533;&#65533;&#65533;&#65533;&#1694;d&#65533;I&#65533;&#65533;x0&#65533;&#65533;P&#65533; ,	
9&#65533;&#65533;&#65533;`*&#65533;
U&#65533;&#65533;&#65533;`2&#65533;&#65533;v&#65533; &#65533;&#65533;B$0&#65533;-%&#65533;&#65533;&#65533;B&#65533;&#65533;&#65533;p&#65533;#a^HL&#65533;&#65533;&#65533;&#65533;&#65533;#&#65533;R&#65533;&#65533;B;&#65533;&#65533;`(@&#65533;	T8&#65533;&#65533;j&#65533;&#65533;&#65533;&#65533;.x&#65533;`8&#65533;&#65533;&#65533;/U&#65533;/$&#65533;E&#65533;&#65533;&#65533;2N&#65533;
C&#65533;W&#65533;YFw&#65533;&#900;&#65533;&#65533;&#65533;&#65533;l#GIJR2&#241;&#65533;8&#65533;4"&#65533;&#65533;4C&#65533;"&#65533;0&#65533;1
&#65533;&#65533; )&#65533;<&#65533;&#65533;ph@&#65533;&#65533;&#65533;`&#65533;G\&#65533;&#65533;&#65533;%J%H,&#65533;&#65533; Dh&#171;B&#65533;&#65533;a&#65533;&#65533;4Z&#65533;&#65533;&#65533;:&#65533;&#65533;w2l&#65533;0&#65533;>&#1543;($&#65533;3&#65533;G&#65533;&#65533;&#65533;Ax(&#65533;J9&#65533;: e#&#65533;&#65533;
#&#65533;8&#65533;&#65533;&#65533;T&#65533;R&#65533;,&#65533;9&#65533;&#65533;]&#65533;&#65533;j`t %pl&#65533;&#65533;&#65533; ?&#65533;&#65533;t&X&#65533;s&#65533;&#65533;
&#65533;Xb&#65533;&#65533;l&#65533;J[H-k9&#65533;2o g8&#1401;&#65533;&#65533;	&#65533;aP&#65533;&#65533;0J&#65533;!^&#65533;B&#65533;8&#65533;/DE&#65533;kk&#65533; &#65533;&#65533;&#65533; IQ
A7&#65533;`.DDb&#65533;&#65533;&#65533;p*&#65533;&#65533;
*&#65533;&#65533;du,9&#65533;&#65533;
Qp&#65533;&#65533;&#65533;-&#65533;&#605;=&#65533;&#65533;&#65533; &#65533;,x&#65533;&#65533;`&#65533;&#65533;P" A
5GT&#65533;&#65533;&#65533;+H&#65533;&#65533;2&#65533;&#893;&#65533;2,&#65533;LrAk&#65533;h&#65533;.@!Yi&#65533;(&#65533;&#65533;&#65533;&#65533;&#65533;@^;V&#65533;&#65533;&#65533;u&#65533;}E&#65533;2F|D&#65533;d&#65533;!W&#65533;B&#65533;&#65533;@&#65533;&#538;ah&#1340;RK&#65533;&#65533;I&#65533;a&#65533;&#65533;&#1574;&#65533;N068&#65533;#Gs&#65533;	XT&#65533;W&#65533;&#65533;w4&#65533;&#65533;\&#65533;&#560;&#65533;&#65533;&#65533;&#656;&#1316;&#65533;^Y&#65533;&#65533;&#65533;&#65533;&#65533;&#65533;hi~NZ&#65533;&#65533;&#65533;&#65533;]&#65533;,P&#65533;3K&#65533;&#65533;7t}&#65533;A&#65533;&#65533;&#65533;X;&#65533;&#58961;H&#65533;#"&#65533;G&#65533;MI&#65533;&#65533;&#65533;y&#65533;E0b&#65533;(&#65533;"&#65533;&#65533;&#65533;lnY+Gv&#65533;&#65533;&#65533;&#65533;&#65533;]h{&#65533;&#65533;Z0M&#65533;}Dm&#65533;&#65533;&#65533;&#65533;#&#65533;<&#65533;!&#65533;&#65533;&#65533;{&#65533;Mp&#65533;&#65533;&#65533;&#65533;&#65533;&&#65533;&#1433;&#65533;&#65533;&#65533; &#1603;7 ,H @&#65533;%(&#65533;!P& "`&#65533; r:$'&#65533;&#65533;&#65533;:&#65533;&#65533;&#65533;&#65533;@&#65533;@ &#65533;&#689;&#65533;@&#65533;_&#65533;3?&#65533;&#65533;-)&#65533;&#65533;&#65533;&#65533;9&#65533;g&#65533;+`&#65533;&#65533;r&#65533;&#65533;1&#65533;"&#65533;&#65533;&#65533;&#65533;3&#65533;&#65533;&#65533;&#65533;&#65533;&#65533;7&#656;&#65533;&#65533;&#65533;&#65533; /5&#65533;&#65533;&#65533;1&#65533;&#65533;B3&#65533;+&#65533;h&#65533;:k5l2
??(
>6&#65533;>&#65533;
&#65533;&#65533;>&#65533;&#1104;&#65533;&#65533;@&#65533;&#65533;&#65533;&#65533;&#65533; C&#65533;&#65533;3&#65533;&#65533;'&#65533;&#65533;*p&#65533;&X&#65533;&#65533;&#65533;+2A<&#8194;-89&#65533;&#65533;&#65533;;&#65533;&#817;&#65533;A(EP&#65533;;&#65533;!&#65533; 	"&#65533;&#65533;&#65533;9&#65533;&#1218;y2&#65533;&#65533;R&#65533;=t&#65533;&#65533;&#65533;&#65533;&#65533;C&#458;&#65533;
&#65533;&#65533;&#1554;&#65533;23936&#65533;&#65533;&#65533;&#65533;&#65533; &#65533;!2K&#65533;8s
4&#65533;.&#65533;'&#65533;`&#65533;`&#65533;&#65533;&#65533;&#65533;&#65533;&#65533;&#65533;&#65533;8&#65533;&#65533;&#65533;l&#65533;&#65533;i&#65533;&#65533;&#65533;&#65533;&#65533;j5&#65533;&#65533;$&#65533;&#65533;A&#65533;'}&#1271;&#65533;&#65533;&#65533;&#65533;z&#65533;p= &#65533;D&#1042;=&#65533;&#65533;&#65533;$&#65533;&#65533;&#65533;&#65533;H&#65533;Hz&#65533;&#65533;,&#65533;3&#65533;&#65533;&#65533;,`&#65533;&#65533;&#65533;I&#516;&#65533;&#65533;Vi&#65533;_!&#65533;I!&#65533;1)&#65533;Z,&#65533;&#65533;&#65533;&#65533;_,&#65533;&#65533;)&#65533;v&#65533;H-&#65533;)&#65533;&#65533;&#43706;&#65533;+&#65533;&#65533;(&#65533;&#65533;_	&#65533;=&#65533;G&#65533;&#65533;&#65533;&#65533;&#65533;7:&#65533;&#1706;+&#65533;&#65533;/&#65533;&#65533;C&#65533;?&#65533;:&#65533;#-&#65533;&#65533;&#65533;&#65533;Q&#65533;2&#65533;|B&#65533;d	&#65533;&#65533;&#65533;&#65533;t&#65533;)&#65533;=91l&#65533;&#65533;HQ&#65533;J&#8871;a&#65533;&#65533;&#65533;Nq&#65533;#p&#65533;U&#1090;i&#65533;&#65533;&#35548;&#65533;<7q&#65533;&#65533;"=&#65533;q&#65533;&#65533;&#65533;&#65533;&#65533;"&#65533;&#65533;Y&#65533;lYI&#65533;)Z	L&#65533;*'&#65533;&#65533;,~!&#578;&#65533;&#65533;Y&#65533;&#890;K&#770;&#65533;n&#65533;{&#65533;Q8.&#65533;&#1520;&&#65533;&#65533;&#65533;&#65533;>2/,&#65533;&#65533;YL&#65533;t&#243;&#65533;&#65533;-;&#65533;&#65533;&#65533;:&#65533;Q&#65533;&#65533;)&#65533;o&#65533;V&#65533;'&#65533;[Y&#65533;o	+&#65533;&#65533;k,.,&#65533;R3&#65533;&#65533; &#65533;&#65533;&#65533;&#65533;x&#65533;3&#65533;&#65533;&#65533;&#65533;b-&#65533;< (j&#1100;&#65533;y&#65533;+h#8&#65533;#(&#65533;#h'@&#65533;&#65533;&#1297;B%&#65533;%&#65533;&#65533;&#1715;&#65533;&#65533;&#65533;9&#65533;%"
&#65533;&#65533;Y&#65533;~Z&#65533;z&#65533;5 &#65533;&#65533;&#65533;'T&#578;&#65533;s&#65533;$&#65533;&#65533;&#65533;s%H'&#65533;'x&#65533;(&#65533;&#65533;&#65533;&#65533;uA&#65533;w&#65533;&#65533;&#65533;&#65533;&#65533;&#65533;&#65533;&#65533;&#65533;<&#65533;!,&#65533;B&#65533;0&#65533;V&#65533;/l&#65533;%&#65533;C&#65533;X"&#65533;6&#65533; A&#65533;&#65533;&#1009;#B&#65533;Q&#65533;&#226;8
&#1707;R&#65533;8&#304;&#556;J9,&#65533;'`% R%X&#65533;&hM&&#65533;-&#65533;&#65533;i
&#65533;&#65533;&#65533;&#65533;&#65533;$&#65533;&#65533;&#65533;&#65533;k&#65533;^&#65533;&#1923;&#65533;)x'&#65533;*&#65533;&#65533;&#65533;V&#65533;&#65533;#&#65533;p&#65533;&#65533;/&#65533;-&#65533;1`&#65533;&#65533;&#65533;&#65533;y&#65533;&#65533;&#65533;x&#65533;&#65533;&#65533;1&#65533;MB&#65533;j&#65533;
'&&#65533;!&#65533;&#65533;70&#65533;O&#65533;&#65533;`!&#65533;G&#65533;?&#65533;!(! &#65533;&#65533;&#65533;!`$h&#65533;&#65533;\2&#65533;&#65533;&#65533;&#65533;:Q(	&#65533;&#65533;&#65533;&#65533;I&#65533;&#186;&#65533;I&#1391;s&#65533;4A&#65533;7X5&#65533;x&#65533;V&#148;&#65533;&#65533;&#65533;&#65533;&#65533;c)1&#65533;&#65533;&#1010;VY&#1587;&#65533;d&#65533;
&#65533;&#65533;&#65533;f&#65533;&#65533;'&#65533;*&#65533;&#65533;*&#65533;&#65533;&#65533;9&#65533;&#65533;&#65533;fM&#599;&#65533;&#65533;&#65533;&#65533;9]R&#65533;S&#65533;q-&#1426;[&#65533;d&#65533;&#65533;&#65533;&#65533;&#65533;&#65533;T)n&#851;&#65533;A&#65533;L&#65533;;&#65533;Q&#65533;:^&#65533;&#65533;&#65533;&#65533;&#65533;x&#65533;&#65533;LI&#65533;&#65533;-`&#65533;&#65533;"&#65533;~&#1754;&#65533;B&#65533;0X0@OL&#65533;K&#65533;:&#65533;&#65533;
'&#65533;&#65533;&#65533;&#65533;+}k&#65533;:X&#65533;+&#65533;&#65533;A&#65533;&#65533;&#65533;&#897;&#65533;&#65533;D&#65533;&#65533;+&#65533;1&#514;)&#65533;&#65533;f&#65533;2&#65533;&#65533;&#65533;|&#65533;'%S&#65533;&#65533;&#65533;&#65533;&#65533;&#65533;)e&#65533;cA&#65533;=&#65533;&#65533;+&#65533;&#65533;&#65533;&#65533;$&#65533;&#65533;&#65533;7&#65533;&#65533;=?&#1120;4&#65533;&#1366;&#65533;&#65533;3l&#65533;&#65533;&#65533;&#1026;Qb&#65533;;h&#65533;\&#65533;&#65533;&#65533;&#65533;5N&#65533;&#65533;&#65533;&#65533;]&#65533;A&#65533;1&#65533;LiI&#65533;&#65533;&#65533;o&#65533;&#65533;\Q&#65533;"&#65533;,&#65533;	t&#65533;)&#65533;[&#65533;&#65533;&#65533;&#65533;&#65533;&#65533;Y[&#65533;&#65533;S&#65533;,&#65533;5`&#65533;9&#65533;&#355;FH?H
&#65533;&#65533;5 &#65533;U&#4269;&#65533;&#65533;&#65533;&#65533;&#65533;L&#65533;_&#65533;1&&#65533;&#65533;}&#65533;&#65533;`&#65533;rL&#65533;&#65533;&#65533;i1&#65533;&#65533;QBG&#65533;&#65533;&#65533;&#65533;&#65533;&#65533;&#65533;&#65533;&#65533;&#65533;Q&#65533;,&#65533;)((&#65533;,l&#65533;c&#65533;&#65533;-&#65533;&#65533;&#65533;&#65533; &#65533;p&#65533;&#65533;G&#65533;&#65533;~&#65533;&#65533;5&#65533;&#65533;&#65533;&#65533;+:&#65533; &&#65533;&#65533;L&#65533;P&#65533;&#65533; &#65533;5&#65533;&#65533;&#65533;M&#65533; C&#65533;&#65533;C&#1592;D&#65533;e&#65533;&#65533;&#65533;&#65533;&#65533;$j&#65533;&#65533;Q&#65533;^8&#65533;,&#65533;&#65533;>&#65533;&#65533;nA&#65533;9&#65533;&#65533;&#65533;&#65533;H.&#65533;<&#65533;,&#65533;&#65533;&#1562;&#5368;H&#65533;&#65533;&#65533;Q&#65533;&#65533;&#1749;&#65533;U&#65533;&#1790;&#65533;()x&#65533;p&#65533;a&#65533;)&#65533;&#65533;r!&#65533;&#65533;&#65533;&#65533;0&#65533;&#1268;&#65533;&#65533;O&#65533;&#65533;8&#65533;&#65533;&#65533;*\&#65533;&#664;bG&#65533;2&#65533;b;G)F&#65533;\PO&#65533;'$&#65533;t&#65533;\T$m]+X)(&#65533;&#47225;&#65533;&#65533;t&#65533;c&#65533;,&#778;&#1784;&#1366;&#65533;&#65533;,t&#597;&#65533;d&#65533;\	&#65533;^
5 &#65533;w&#65533;b&#65533;R&#65533;M&#65533;-&#65533;,&#65533;>&#65533;NhUb&#65533;@
|&#65533;&#65533;`"&#65533;&#65533;"&#65533;& &#65533;  $8I&#65533;&#65533;	&#65533;&#65533;%&#65533;&#65533;&#65533;K&#65533;&#65533;&#65533;SbB&#65533;&#65533;J*p&#65533;#&#65533;&#65533;&#13653;2&#65533;&#615;&#65533;:&#65533;^9(K6&#65533;&#65533;&#65533;;&#65533;&#65533;&#65533;&#65533;&#65533;&#65533;8)&#65533;p&#65533;&#65533;p&#65533;&#65533;$Sm&#65533;,&#65533;jU&#65533;+&#65533;#d )&#65533;mI&#65533;1Y&#65533;VU(}c &#65533;&#1580;&#65533;J&#65533;&#65533;&#65533;&#65533;&#65533;&#65533;t&#65533;&#65533;ia&#65533;7&#65533;}&#65533;&#65533;&#65533;:e&#65533;&#24128;M}&#65533;2&#65533;Q&#65533;*,&#65533;|&#65533;&#65533;&#65533;4LJ&#65533;&#65533;&#65533;&#65533;&#33447;&#65533;&#65533;~&#65533;&#1640;5&#65533;S&#65533;3&#65533;4&#65533;&#1607;&#65533;Xr&#65533;&#813;2K1&#65533;r&#65533;&#1651;b;
ZI?&#65533;&#65533;Q&#65533;m&#65533;H&#65533;*N&#406;&#65533;&#667;:~&#65533;&#518;&#65533;&#1749;&#65533;&#65533;3T&#65533;&#65533;lS&#1563;&#65533;&#65533;(&#65533;&#65533;y&#65533;&#65533;y&#65533;&#1754;;&#65533;&#760;B&#65533;&#65533;&#65533;&#65533;
&#65533;&#1146;&#65533;&#65533;h&#65533;&#65533;Z&#65533;hA&#65533;&#1383;De:&#65533;(&#65533;&#65533;&#65533;`C&#65533;KV&#65533;L<&#65533;&#65533;d}P&#65533;,&#65533;&#65533;&#65533;
+&#65533;&#65533;&#65533;[^&#65533;ly=&#65533;&#770;&#65533;[&#65533;P&#65533;&#65533;'`&#65533;%&#65533;N"&#65533;&#65533;'@&#65533; N&#65533;b&#65533;h&#65533;&#24372;&#65533;&#65533;&#65533;&#65533;&#65533;X&#65533;&#65533;}&#65533;2&#65533;&#65533;O&#65533;&#65533;2&#65533;-&#65533;&#65533;2Tz&#65533;&#840;&#65533;xk&#65533;\[&#65533;&#65533;&#65533;&#65533;&#65533;&#65533;e&#65533;&#65533;'<&#65533;&#65533;MZ&#65533;4&#65533;&#65533;;*&#65533;&#65533;<&#65533;&#1235;q*&#65533;c&#65533;&#65533;&#65533;&#65533;*&#65533;e*&#1402;&#65533;ey&#65533;&#65533;C&#65533;3&#65533;8s&#65533;&#1427;&#65533;&#65533;P&#65533;l&#65533;&#65533;&#65533;r&#65533;&#65533;I&#65533;&#65533;Ud&#65533;L&#65533;&#65533;&#65533;&#65533;&#65533;K:&#65533;&#65533;&#65533;z9&#65533;&#65533;&#65533;>&#65533;7&#65533;AU&#65533;&#65533;&#1643;&#65533;&#65533;&#39431;&#65533;&`&#65533;a&#65533;&#65533;TiV&#65533;L&#65533;&#65533;&#65533;N&#65533;&#65533;&#65533;&#65533;&#65533;&#65533;-&#65533;n&#65533;,T!-`&#134;#LK&#65533;U&#65533;I&#65533;&#65533;&#65533;M&#65533;.pY&#65533;&#65533;&#65533;s'&#65533;e&#65533;
&#65533;&#65533;&#1237;&#65533;C&#65533;|:&#65533;&#65533;)&#65533;f&#1196;&#65533;j&#65533;&#65533;&#65533;f- aI&#65533;%8&#65533;&#65533;\&#65533;&#65533;}:(&#65533;OO&#65533;VA&#65533;&#65533;g&#65533;&#65533;VALe	:)&#65533;j1&#65533;8&#65533;&#65533;6&#65533;	&#65533;&#65533;&#1236;M&#1090;h&#65533;7c1&#65533;Bq
BZK&#65533;l&#1219;&#65533;H&#596;&#65533;&#65533;&#65533;&#65533;i&#65533;&#65533;u&#65533;u&#65533;*&#65533;S&#65533;j&#65533;&#65533;cA&#65533;&#65533;&#65533; &#65533;!&#59437;=&#65533;:X{&#65533;&#65533;}BU&#65533;&#65533;^+2&#65533;&#65533;(&#65533;&#65533;
8Xn&#65533;f&#65533;&#65533;&#65533;k&#65533;&#65533;&#65533;&#65533;&#65533;&#65533;!&#65533;&#65533;&#65533;&#65533;[&#65533;&#65533;&#65533;8&#65533;
&#65533;&#65533;k&#744;&#65533;'c&#65533;&#65533;Y&#65533;>t2&#65533;^&#1900;&#65533;&#65533;i&#65533;&#65533;U4&#65533;h7&#1572;&#65533;f&#65533;&#65533;&#65533;&#1586;,&#65533;&#65533;&#65533;&#65533;&#65533;&#65533;Km	&#65533;&#65533;(&#65533;&#65533;&#708;'&#65533;&#65533;&#65533;vi&#65533;R&#1128;L/&#65533;'&#65533;3&#65533;=8&#65533;&#65533;&#65533;|&#65533;*&#65533;&#65533;&#65533;4a&#65533;&#65533;&#65533;&#65533;&#65533;&#65533;a:&#65533;+&#65533;&#65533;%F&#65533;&#65533;&#65533;TJ&#65533;T&#65533;&#65533;~I&#65533;&#65533;^&#65533;&#65533;"&#65533;_v&#65533;>I&#65533;&#65533;wz&#65533;&#65533;&#65533;j&#65533;A$&#65533;C&#596;Ie_X&#65533;&#65533;k!&#65533;&#65533;e&#65533;R&#65533;&#65533;&#65533;8b&#65533;u&#65533;&#65533;&#65533;(U&#65533;t&#65533;&#65533;;eNR&#65533;~&#65533; tt&#65533;&#65533;&#65533;&#65533;a
&#65533;&#65533;&#65533;!&#65533;7&#65533;i&#65533;I&#65533;pmI&#65533;&#65533;V>&#65533;*&#65533;
@N&#1464;DZ[LvT%|&#65533;Y&#65533;&#65533;&#65533;Z&#65533;&#65533;(&#65533;&#65533;;&#65533;*e{_&#65533;|&#65533;&#65533;&#65533;&#65533;&#65533;e&#65533;l&#65533;*%7&#65533;&#65533;kf&#65533;z&#65533;&#65533;&#1314;!u&#65533;&#65533;&#65533;t&#65533;&#65533;&#65533;&#65533;dO&#65533;&#65533;j&#65533;1&#65533;)&#65533;H&#65533;&#65533;b&#1626;:|&#65533;e#,[7&#65533;|*&#65533;&#65533;&#65533;&#65533;j&#65533;&#65533;E&#65533;H&#65533;&#65533;&#65533;zqQwZ&#65533;&#65533;V&#65533;(@P&#65533;e&#65533;*PP-&#65533;v&#65533;&#65533;KY`&#65533;&#65533;+&#65533;&#65533;#&#65533;<P&#1037;=&#65533;%&#65533;%b&#65533;z&#65533;r&#65533;K&#65533;:&#65533;-&#65533;65&#65533;+(&#65533;V&#65533;&#65533;&#65533;&#65533;&#65533;EA&#65533;&#65533;{&#1155;&#65533;?q!&#65533;&#65533;&#65533;&#65533;uZ&#65533;*&#683;&#65533;<&#65533;&#1629;&#65533;&#65533;Rf&#65533;&#65533;&#65533;&#65533;I|sZ&#65533;Y[f&#65533;3&#65533;&#65533;&#65533;R&#65533;&#65533;&#65533;&#65533;fJ&#65533;9c&#65533;Y_7<s$:&#522;C&#65533;3&#771;Rz&#65533;dVG&#65533;&#65533;w>W&#65533;!4&#65533;&#65533;&#65533;&#65533;O&#65533;&#1310;&#1156;!&#65533;&#65533;~u&#65533;U&#65533;&#65533;$~&#65533;&#65533;&#65533;&#65533;C;&#65533;R&#65533;.&#65533;&#65533;SM&#65533;&#65533;&#65533;&#65533;&#65533;BU&#65533;&#65533;&#65533;&#65533;j&#65533;0b&#520;&#65533;eB/a&#800;)3&&#65533;.Y&#65533;`Q&&#65533;0^&#65533; &#65533;R%&#65533;/`&#132;S&#25369;&#65533;&#65533;<&#65533;&#65533;&#65533;4f&#532;&#65533;&#65533;&#65533;&#65533;2h&#1320;Y&#65533;&&#65533;;s&#65533;A&#210;R1%&#65533;|&#65533;&#65533;$R3(&#65533;D=Ci0&#65533;p&#65533;r&#726;&#65533;&#65533;h&#65533;b%&#65533;.]^&#65533;&#65533;e&#65533;)N&#65533;<&#65533;&#65533;&#748;%k&#65533;)&#65533;&#65533;Vd&#65533;&#65533;&#65533;a&#65533;&&#65533;&#65533;H&#65533;U&#65533;u &#65533;&#65533;&#65533;t&#65533;r&#65533;K/p&#65533;X&#65533;&#65533;X&#65533;\3>&#65533;&#65533;&#65533;&#65533;&#65533;.o&#65533;&#65533;a&#65533;&#65533;5&#65533;&#65533;=&#65533;&#65533;d&#65533;&#65533;M&#65533;o&#65533;&#65533;C&#65533;N;w&#65533;&#467;&#65533;&#65533;q<&#197;&#65533;&#65533;m&#65533;&#65533;={&#65533;&#65533;yc=&#65533;&#65533;9r&#65533;p&#65533;&#891;&#65533;&#65533;r&#65533;&#1854;&#65533;w&#65533;q&#65533;^&#65533;&#1981;&#65533;1+O+-&#65533;:&#65533;&#65533;&#65533;o&#65533;&#1073;&#65533;&#65533;&#65533;&#65533;&#65533;&#65533;t&#65533;&#65533;&#65533;a&#65533;&#65533;&#65533;A&#65533;v&#65533;&#65533;&#65533;Fni&#65533;&#65533;XMQ&#65533;&#65533;&#65533;pxx^v:G&#65533;&#65533;=&#65533;&#65533;&#65533;&#65533;&#65533;-&#65533;qG&#65533;y&#65533;]x&#65533;W&#65533;q&#65533;&#65533;s&#65533;&#65533;vo&#65533;&#65533;F&#65533;>&#65533;(&#65533;i&#65533;&#65533;nFED&#65533;Vh&#65533;E
&#65533;1&#65533;&#65533;Ud&#65533;&#65533;&#65533;nq&#65533;c&#65533;&#65533;&#65533;m&#65533;!f&#65533;C&#65533;&#65533;&#65533;&#400;m&#65533;&#65533;[nI*i&#65533;&#65533;V&#65533;a&#65533;|&#65533;&#65533;a&#65533;&#65533;Qu&#65533;{&#1364;'SBY&#65533;TD!E&#65533;2&#665;QX&#65533;EkfXj)JR&#65533;&#65533;bp!HqO(qDQD&#65533;&#297;F &#65533;*&#65533;u&#65533;&#65533;d&#65533;f&#65533;B&#65533;&#65533;&#65533;&#1431;A&#65533;h\=eZ;&&#65533;f\&#65533;&#65533;&#65533;CZ9&#65533;9&#65533;&#65533;|&#372;&#1638;&#65533;&#438;&#65533;q{_Ok&#65533;FZZ&#65533;aOv&#65533;vF~r#{&#65533;bkflV!&#65533;n&#65533;b&#65533;[p%&#65533;g&#65533;x&#65533;&#65533;&#65533;&#65533;~&#65533;&#1857;&#65533;q&#65533;&#65533;a&#65533;v &#65533;CF&#65533;&#65533;um&#65533;'&#65533;&#327;&#65533;&#65533;&#65533;y&#65533;&#65533;&#65533;&#65533;nw&#65533; nl&#65533;&#1639;&#65533;&#65533;2&#65533;&#65533;&#625;&#1879;&#65533;&#65533;)U&#65533;R&#65533;&#65533;&#65533;&#65533;Bd&#65533;vl&#65533;j&#65533;&#65533;&#65533;b&#65533;&#65533;&#65533;&#65533;&#65533;&#65533;&#65533;&&#65533;sf&#65533;)d~&#65533;&#65533;&#65533;E&#65533;^	l&#65533;j}&#65533;&#65533;M&#65533;Y<&#65533;N2&#65533;&#65533;&#65533;&#1626;&#65533;&#65533;&#65533;&#65533;&#65533;f&#65533;Q&#65533;&#65533;f&#65533;&#65533;A&#65533;L&#65533;&#65533;DFD&#65533;&#65533;&#65533;ZaD&#65533;&#65533;|
&#65533;Th&#65533;5T`!F&#65533;o&#65533;fi&#65533;&#65533;&#65533;&#65533;:&#65533;&#65533;&#65533;&#65533;ku&#65533;)j&#65533;&#65533;&#65533;t&#65533;&#65533;D&#1623;&#65533;z^&#65533;&#65533;_&#65533;6jL&#65533;&#65533;&&#65533;g&#65533;M$QDz&#65533;oP&#1077;&#65533;b~&#65533;!&#65533;1&#65533;&#65533;}&#65533;&#65533;/BH&#461;7
5GP&#65533;&#65533;u&#65533;&#65533;!&#65533;&#65533;&#65533;E&#65533;~'&#65533;w&#65533;q;zC&#65533;&#65533;`s6&#65533;X&#65533;&#65533;&#65533;u&#65533;'GPw&#65533;0ps&#65533;&#65533;&#65533;&#1646;{v|D&#65533;&#65533;&#65533;!x+&#65533;&#65533;
&#65533;&#65533;?"&#65533;C &#65533;p&#65533;&#65533;&#65533;w&#65533;3&#65533;&#65533;&#65533;l&#65533;&#65533;&#65533;&#65533;&#65533;~/&#65533;&#65533;&#65533;6&#65533;&#65533;`!TR&#65533;p&#65533;!&#65533;qn&#65533;&#65533;&#65533;,6&#1124;e!k&#65533;O&#196;d&#65533;&#65533;h&#65533;=&#65533;&#65533;Y&#65533;e/&#65533;)&#65533;&#65533;&#1270;m&#65533;&#65533;/d0G&#65533;&#65533;&#65533;%SP\\w)@A
W`&#65533;&#65533;&#65533;&#65533;&#65533;\RxB&#65533; &#65533;WAIx&#65533;&#516;!&#65533;	P&#65533;&#65533;Gg&#65533;&#65533;`&#65533;&#65533;&#65533;&#65533;LZ&#65533;P-&#65533;!X&#730;h(&#65533;&#65533;9&#65533;&#65533;&#65533;^&#65533; &#65533;F&#65533;%Q&#65533;&#65533;\&#65533;"&#65533;&#796;&#714;&#65533;&#220;I&#65533;&#65533;&#65533;&#65533;2t&#65533;
g&#65533;&#65533;&#65533;&#65533;G>L&#875;C&#65533;&#65533;&#65533;&#65533;&#65533;$&#65533;&#65533;&#65533;D+ETPwr&#65533;&#65533;&#65533;&#65533;_E&&#65533;&#65533;gB&#65533;&#65533;e&#65533;,&#65533;!5li^F&#65533;%&#65533;&#65533;f&#65533;>&#65533;Mtg&#65533;&#65533;{h&#246;>&#65533;	+~&#65533;&#65533;&#65533;pX&#65533;DI&#65533;&#65533;K#&#65533;&#65533;Y&#65533;&#65533;!M	I&#65533;&#65533;e&#65533;&#65533;&#65533;$Ri&#65533;b&#65533;&#65533;&#65533;<)kO!	L^C&&#65533;&#65533;=&#65533;&#65533;&#65533;&#65533;d&#65533;&#65533;&#65533;!BnH&#65533;R.-&#65533;h&#65533;&#1490;hE&#65533;@L&#65533;&#65533;&#5969;	&#65533;>g0!&#65533;N&#65533;&#65533;K&#65533;&#65533;O&#65533;&#65533;&#65533;JJ&#65533;}&#65533;d&#65533;&#65533;lk|&#65533;&#65533;&#580;hs&#65533;&#65533;&#65533;o<&#65533;Y7&#65533;2&#65533;&#65533;&#65533;[Va&#65533;J&#65533;&#65533;&#65533;u}&#65533;g&#65533;&#65533;P&#65533;:&#65533;6&#65533;&#65533;B&#65533;&#65533;&#65533;-&#499;\&#65533;&#65533;&#65533;&#65533;q&#65533;&#65533;&#65533;&#65533;&#65533;a&#65533;&#65533;N&#65533;&#65533;@&#65533;&#65533;&#65533;>&#65533;u&#65533;&#65533;Q	&#65533;&#49520;F&TN&#65533;=&#65533;&#65533;&#65533;[2&#65533;&#65533;&#65533;$V!Rg}&#65533;ob&#65533;&#65533;&#65533;&#65533;ap&#1677;vp&#65533;!b2&#65533;@"&#65533;&#65533;&#65533;&#65533;&#65533;-/@ &#65533;&#65533;&#65533;&#65533;&#65533;D	&#1246;&#65533;&#65533;s&#65533;&#65533;&#65533;&#65533;&#65533;]&#65533;&#65533;V&#65533;W<&#801;&#65533;:&#65533;q;&#65533; &#65533;@lpl&#65533;&#65533;&#65533;&#65533;&#65533;&#65533;&#65533;c(&#65533;C;v&#65533;5&#65533;PQR&#65533;u&#65533;&#65533;!&#612; d &#65533;a&#65533;f&#65533;&#65533;Dk&#65533;@&#65533;&#65533;F&#65533;4&#65533;"rL&#65533;&#65533;&#65533;(N&#65533;&#26161;p.&#65533;&#65533;X&#65533;&#65533;&#65533;t&#65533;t-u|&#65533;b&#65533;7&#65533;q	G8&#65533;0*Q&#65533;JU&#65533;R&#65533;&#65533;&#65533;&#65533;[&#65533;&#65533;
X@&#65533;J}h&#65533;1l&#65533;iYQE &#65533;&#65533;/P&#65533;s&#65533;#1!&#65533;F&#65533;&#65533;&#65533;2[&#65533;&#65533;[&#65533;&#65533;E&#65533;t&,4&&#65533;VP&#65533;&#65533;&#65533;&#65533;&[&#65533;&#65533;&#65533;&#65533;&#65533;\&#65533;&#65533;*&#326;&#65533;/!&&#65533;0&#1156;&#65533;u&#65533;&#65533;&#65533;0&#65533;6u&#65533;Sl&#65533;&#23366;&#65533;&#65533;]nR&&#65533;D&#65533;&#1384;&#65533;,I&#65533;AIdX,&#65533;1&#65533;&#65533;5&#65533;!&#65533;&#65533;&#65533;-&#65533;&#65533;&#65533;lV&#65533;|&#65533;&#65533;F+CI&#1100;&#65533;&#65533;cHf&#65533;
 &#65533;&#65533;E&#65533;&#1276;&#65533;mD&#65533;/fN:&#65533; /&#65533;&#65533;L&#1832;b9J7&#65533;s&#65533;&#65533;&#65533;N&#65533;4$8&#65533;!G"m&#1020;&#65533;sf&#65533;5l&#65533;h&#65533;&#65533;&&#468;X~3[&#65533;K&#65533;&#65533;&#65533;&#65533;Um&#65533;S&#1324;I&#65533;&#22146;&#65533;o&#65533;/;&#65533;$7&#65533;1&#65533;mn&#65533;&#65533;[C&#65533;z&#65533;&#65533;_	1&#65533;&#65533;&#65533;&#65533;p&#65533;&#65533;l&#65533;];&#65533;i'&#65533;eN&#65533;&#65533;=&&#65533;&#65533;5j~&#65533;&#65533;2&#65533;&#65533;8t 7aG&#65533;&#65533;&#65533;&#65533;~&#65533;=&#65533; %a&#939;&#65533;r;&#65533;A"&#65533;%&#65533;t&#65533;&#65533;A!V&#65533;&#1209;&#65533;_&#65533;&#65533;&#65533;s&#65533;&#65533;z&#65533;&#65533;&#554;j&#65533;&#1467;&#65533;&#65533;&#65533;3&#65533;&#65533;&#65533;&#65533;4&#65533;q&#65533;&#65533;&#65533;&#65533;1&#65533;|BR&#65533;&#65533;&#65533;#&#65533;&#65533;!&#65533;&#65533;&#65533;4&#65533;&#65533;=&#65533;h<&;&#65533;y&#65533;&#65533;&#65533;&#65533;&#65533;F&#65533;aw[&#65533;&#65533;U\l&#65533;&#65533;I@&#65533;/&#65533;<a&#673;&#65533;J&#65533;/&#65533;&#65533;W&!&#65533;&#65533;&#65533;[ed&#65533;<&#65533;W&#65533;&#65533;]&#65533;P<&#65533;E&#65533;E
&#65533;Qq&#65533;&#645;&#65533;&#65533;&#516;&&#65533;j&#65533;&#65533;4R&#65533;3%&#65533;&#65533;&#65533;!&#65533;B&#65533;&#65533;&#54452;8XZ&#65533;B&#65533;&#65533;!&#65533;	I&#65533;<&#65533; $0&#65533;CH&#65533;&#65533;&#65533;'8&#65533;	Th&#65533;^?&#65533;E&#65533;%,dhC&#65533; &#65533;&#65533;!&#65533;&#65533; &#1986;&#65533;&#65533;&#65533;&#405;_:&#65533;&#65533;&#495;&#65533;&#65533;X&#65533;=&#65533;W&#65533;&#6872;&#65533;5&#65533;&#65533;&#65533;&#65533;&#65533;y&#65533;&#65533;&#65533;&#65533;&#65533;&#65533;&#65533;&#65533;3!";&#65533;&#65533;.wIw&#65533;N&#65533;&#65533;A&#1631;&#65533;BT6&#65533;&#65533;7Ik&#65533;&#65533;&#65533;&#65533;66&#65533;&#65533;!0&#65533;Nz&#65533;&#1808;`S&#65533;&#65533;&#1320;&#65533;&#65533;&#65533;&#824;&#65533;<q&#65533;}X!&#65533;&#65533;)&#65533;&#65533; ZpD&#65533;_&#65533;H*M&#65533;&#34330;Z&#14661;S&#65533;&#65533;&#65533;O&#65533;c$TO5&#65533;Fl&#65533;&#1543;&#65533;	z&#65533;&#65533;,&#65533;&#65533;&#65533;&#65533;DYr&#65533;&#65533;M_&#65533;A&#65533;%&#65533;&#65533;veYy|&#65533;&#65533;&#65533;&#65533;T&#65533;d&#1812;&#65533;&#65533;jhJ&#65533;&#856;&#65533;&#65533;DI&#65533;	&#65533;}&#65533;`K&#65533;&#65533;Dy&#65533;	&#65533;0&#65533;M]C&#65533;~&#65533;@!&#65533;&#65533;&#65533;U&#65533;&#311;&#65533;aXbx&#65533;T&#65533;&#65533;wl&#65533;&#65533;&#65533;Kn&#65533;&#65533; &#65533;&#65533;[&#65533;&#65533;r@&#65533;z&#65533;&#65533;a[SqH&#65533;&#65533;}&#65533;^&#65533;V&#65533;&#65533;&#65533;A&#65533;@&#65533;&#65533;p<]&#489;	&#65533;&#65533;1L@&#65533;&#65533;&#65533;[`&#65533;&#752;&#65533;&#65533;D&#65533;&#65533;!I&#65533;&#65533; }&#65533;&#65533;&#65533;o&#65533;&#65533;&#65533;&#65533;y"&#65533;&#65533;j	&#65533;&#65533;&#65533;&#65533;&#1871;r&#65533;p&#65533;Og&#65533;H&#65533;&#65533;!&G&#65533;&#65533;P&#65533;&#65533;O&#65533;&#65533;&#65533;&#65533;&#65533;&#65533;Q&#65533;B&#65533; &#65533;&#65533;V[&#65533;&#65533;&#65533;&#65533;_&#65533;Y&#65533;&#65533;&#65533;r&#65533;&#65533;h&#65533;&#65533;&#65533;&#65533;I&#65533;&#65533;&#65533;z9&#65533;t5&#65533;&#65533;&#65533;&#65533;$A&#65533;0
ZL_&#65533;]&#65533;"	&#65533;&#65533;$&#65533;^$&#341;&#50425;&#65533;I&#65533;N&#65533;&#65533;yY`#9I&#65533;X&#65533;_$&#65533;&#65533;Q&#65533;&#65533;&#65533;@&#65533;&#65533;4=6A&#65533;a^PAg(&#1159;&#65533;&#65533;&#65533;&#65533;F&#65533;
&#65533;$&#65533;&#65533;,A&#65533;%&#65533;M&#65533;$N&#65533;#&#65533;&#65533;Nf&#65533;&#65533;&#65533;&#65533;-E&#65533;|&#65533;&#65533;&#65533;&#65533;L&#65533;&#65533;M~$&#65533;&#65533;&#65533;&#65533;&#764;&#65533;&#65533;l&#65533;L&#65533;&#65533;&#65533;A&#65533; &#65533;&#65533;`Pqc&#4694;85~K_&#65533;	
&#928;,D&#65533;&#65533;7~AZ&#65533;&#407;i&#65533;6&#65533;&#1732;&#65533;&#65533;!O&#65533;T&#65533;&#65533;|&#65533;&#65533;&#65533;yW%4J)R&#65533;&#65533;E&#65533;&#65533;C*A-&#65533;/&#65533;[&#65533;=&#65533;e@K|&#65533;W&#65533;&#65533;T&#65533;&#65533;d&#65533;h&#65533;BQ&#65533;D&#65533;IJ&#65533;&#65533;y&#65533;&#65533;A&#65533;y&#65533;&#65533;&#65533;o&#1798;C&#65533;&#1624;a%+&#65533;&#65533;P&#65533;&#65533;&#65533;I&#65533;&#65533;&#65533;&#65533;~&#65533;b@&#65533;+&#65533;&#65533;Ch&#65533;&#65533;I&#65533;;f
&#65533;Y&#65533;].'&#65533;4&#65533;&#65533;&#65533;&#65533;&#65533;&#65533;&#65533;&#65533;1	+&#65533;	&#65533;Y&#65533;B&&#65533;&#65533;U'w&#65533;&#65533;z&#65533;&#65533;&#65533;&#65533;&#65533;&#65533;e&#65533;&#65533;!&#65533;&#65533;]&#646;&#1563;3f&#65533;&#65533;&#65533;&#65533;&#65533;X&#65533;i&#65533;r4&#65533;&#65533;&#65533;S7&#65533;&#65533;&#65533;	a&#65533;&#65533;&#65533;&#65533;&#65533;&#65533;q`&#65533;!&#65533;&#65533;&#65533;&#65533;l	&#65533;l"/N&#65533;j&#65533;&#65533;&#65533;&#65533;t|]o&#65533;&#65533;&#65533;&#65533; &#65533;&#65533;V&#65533;&#65533;&#65533;&#65533;i&#1419;;&#65533;Fy&#65533;4&#65533;&#65533;<(&#1081;&#65533;	a1&#1704;q&#65533;&#65533;&#65533;3&#65533;&#65533;OPx&#65533;p&#65533;&#65533;&#65533;b11&#65533;&#65533;t&#65533;HM&#65533;<&#65533;&#65533;&#65533;&#65533;Ke&#65533;&#65533;&#142;k&#65533;OX&#564;}_sZ
&#65533;&#65533;]HA&#65533;&#65533;&#65533;$&#65533;J&#65533;&#65533;Ze&#65533;&#1943;\&#65533;@q&#65533;	6Q&#65533;D&#65533;yN&#65533;|[&#65533;4&#903;5&#65533;:&#65533;F&#65533;&#65533;&#65533;Q&#65533;&#65533;!A &#65533;&#65533;
&#65533;4&#65533;&#65533;1AA&#65533;J&#65533;Q&#65533;-&#65533;:y&#65533;&#65533;I&#65533;TjD&#65533;H&#65533;&#65533;*&#65533;&#65533;&#65533;&#65533;f&#65533;&#65533;A&#65533;&#65533;&#65533;[&#65533;\&#65533;X&#65533;&#65533;&#65533;&#65533;&#65533;&#65533;*&#65533;&#65533;R&#65533; :U&#65533;`d&#806;&#65533;&#1542;C&#65533;[&#65533;r&#65533;&#65533;&#65533;&#65533;&#65533;&#65533;	JQc&#65533;9M&#65533;&#65533; &#65533;&#65533;T]&#65533;
&#65533;Y_&#65533;]@Ny&#65533;&#65533;&#65533; 1&#65533;&#65533;&#65533;&#65533;6&#65533;&#65533;[e&#65533;&#65533;&#65533;!&#65533;XP&#65533;E&#65533;&#65533;Y&#65533;^&#65533; &#65533;d&#65533;&#65533;&#55111;q?&#65533;&#19682;&#65533;!&#65533;&#65533;&#65533;&#65533;aet&#65533;t&#65533;_%&#65533;&#65533;&#65533;&#65533;6B&#65533;&#65533;	&#65533;$&#65533;&#65533;&#65533;&#65533;&#65533;z&#65533;&#65533; &#65533;&#65533;&#65533;Hh&#65533;[`&#65533;&#65533;&#65533;&#65533; &#65533;yt&#65533;&#65533;RP&#65533;&#65533;&#65533;"_&#65533;&#65533;K5V&#65533;i&#65533;!{^&#65533;&#65533;&#65533;\&#65533;T&#65533;s&#65533;&#65533;&#65533;H&#65533;&#65533;&#65533;&#65533;Q&#65533;&#1877;&#65533;&#65533;BP&#65533;&#65533;z&#257;C&#65533;&#804;!&#65533;&#65533;&#65533;&#65533; &#65533;&#65533;T&#65533;&#65533;x&#65533;&#65533;&#65533;&#65533;&#65533;&#1089;qP&#65533;
&#65533;&#65533;n 	Pm&#65533;W1&#65533;m&#65533;&#65533;&#1688;
&#65533;6&#65533;&#65533;&#65533;&#65533;&#65533;&#65533;$&#65533;	&#65533;&#297;&#65533;)&#65533;`&#65533;&#65533; &#65533; 80&#65533;&#1351;&#65533;&#65533;&#65533;&#65533;&#65533;z<L&#65533;&#65533;&#65533;i&#65533;&#65533;&#65533;}&#65533;&#65533;h&#65533;!&#41723;&#65533;&#65533;P&#65533;U&#1193;&#65533;&#65533;&#65533;@L&#65533;&#65533;&#65533;&#65533;8&#65533;&#65533;&#65533;&#65533;AbP&#65533;I&#65533;'&#65533;'g)&#65533;&#65533;&#65533;,&#65533;&#65533;TC&#65533;&#65533;A.^b&&#65533;<A4E&#65533;d&#65533;&#65533;&#1030;&#65533;&#550;L@&#65533;S8&#65533;J&#65533;&#401;m&#65533;&#65533;&#805;&#65533;M-&#65533;&#65533;	&#65533;X&#65533;@&#65533;c_H&#65533;&#65533;rD&#65533;&#65533;&#65533;&#65533;NAD&#65533;M-&#65533;<eDA&#65533;&#65533;&#65533;!&#65533;Zl&#65533;`^9E*A0&#65533;=`Xf^&#65533;&#65533;S&#65533;Q&#65533;&#65533;<E|&#65533;W&#65533;-\h&#65533;Fdhd0h&#65533;&#65533;&#65533; &#65533;Q&#65533;&#65533;&#65533;"e,LA&#65533;&#65533;\&#65533;&#65533;e&#65533;&#65533;Whp[&#65533;p[8$$y|N&#65533;6&#331;U&#65533;i&#65533;&#65533;&#65533;&#65533;&#65533;&#65533;&#65533;R&#65533;&#65533;A&#65533;p;~&#65533;&#1811;&#65533;&#65533;A&#65533;i&#65533;&#65533;J&#65533;*&#368;&#65533;~l&#65533;&#65533;&#65533;&#65533;&#1542;}I&#65533;&#65533;&#65533;
&#65533;Fe+&#65533;!&#65533;&#65533;%P&#65533;'{&#65533;&#65533;R&#65533;Z&#65533;c:&#65533;RX&#65533;Ss&#65533;&#65533;M&#65533;GAD&#65533;>&#65533;&#65533;NA&#65533;&#65533;B&#65533;&#65533;&#65533;&#65533;&#65533;A&#65533;V&#65533;] ";&#65533;&#65533;&#65533;"7&#65533;#72&#65533;5&#65533;"3&#65533;&#65533;,&#65533;&#65533;#&#65533;&#65533;&#65533;<&#65533;&#65533;~hb&#65533;&#65533;&#65533;&#65533;&#65533;U&#65533;	&#65533;&#65533;v&#65533;/rL&#65533;&#65533;R&#65533;&#65533;&#65533;!&#65533;&#65533;H&#517;&#65533;[&#65533;'h	PmU&#65533;_&#65533;b&#65533;&#65533;(&#65533;&#65533;&#65533;&#65533;o&#65533;Ix&#65533;+&#65533;s&#65533;&#65533;u&&#65533;om&#65533;&#65533;&#65533;&#65533;*cu&#65533;&#65533;VX&#65533;i&#65533;&#65533;sE&#65533;Uh&#306;&#65533;&#65533;*a&#65533;aP&#65533;H&#65533;p&#65533;L	1h[U&#65533;&#65533;h5n!!0&#65533;&#65533;&#65533;&#65533;Zb=&#65533;\&#65533;B!! B&#65533;&#65533;&#65533;&#65533;c5&#65533;&#65533;2&#65533;e= H5&#65533;A&#65533;&#1505;&#65533;&#65533;&#65533;Ah&#65533;&#65533;&#947;&#65533;&#65533;&#65533;X!&#65533;C-&#65533;o&#65533;lp&#65533;`&#65533;&#65533;&#65533;&#65533;mG&#65533;r&#65533;434&#65533;&#65533;7&#65533;&#65533;&#65533;InE&#65533;&#65533;EK&#65533;a&#65533;$&#65533;Lb,IhN&#65533;x&#65533;D&#65533;[&#65533;Qm&#65533;&#65533;-&#65533;&#65533;&#65533;&#65533;	&#65533;&#65533;	&#65533;E{&#65533;	&#65533;&#65533;G&#65533;X&#65533;&#65533;&&#65533;I&#65533;&#65533;/I\&#65533;@&#65533;&#65533;S&#65533;R&#65533;0&#65533;&#65533;u&#65533;&#65533;&#65533;&#65533;&#65533;&#65533;f&#65533;^&#65533;&#65533;&#65533;R&#65533;&#65533;&#65533;&#65533;&#65533;I&#65533;&#65533;&#65533;I&#65533;&#65533;Y/&#65533;M	c&#65533;^_%`g^&#65533;>&#65533;&#65533;&#65533;&#1937;d;&#65533;F&#65533;&#65533;I&#65533;&#65533;&#65533;8^&#65533;5E&#65533;&#65533;&#65533;&#65533;&#65533;&#65533;&#65533;Xh&#65533;Ax&#65533;U(B&#693;&#65533;5&#65533;&#65533;&#65533;&#65533;Y&#65533;&#684;&#65533;&#65533;E&#65533;/J&#65533;B&#65533;cO F&#65533;&#65533;b|&#65533;&#65533;l&#65533;&#65533;m&#65533;h&#65533;&#516;&#65533;ig&#65533;|&#65533;&#65533;Z%81&#65533;&#65533;Mb&#65533;&#65533;Z&#65533;&#65533;Dl^|&#65533;&#65533;I&#65533;a&#65533;&#65533;&#65533;'&#65533;M'r&#65533;)k&#65533;&#65533;&#65533;&#897;&#65533;<G&#65533;
m4?wl&#65533;
&#65533;k5&#65533;I[}&#65533;&#65533;t]&#65533;&#65533;&#65533;wX&#65533;4J&#65533;CaL&#65533;&#65533;&#65533;&#65533;a!&#65533;O&#65533;4s&#1414;&#65533;G&#65533;&#65533;&#65533;&#65533;*&#65533;q&#65533;&#65533;C?&#65533;&#65533;x&#65533;&#65533;&#65533;&#65533;pH&#65533;&#65533;D&#65533;0&#65533;&#65533;<&#65533;&#65533;&#588;&#65533;1&#65533;&#289538;f&#65533;$&#65533;&#65533;&#65533;7&#65533;(&#65533;V&#65533;z.k&#65533;8r&#65533;&#65533;&#65533;&#65533;JP&#248;&#65533;/L&#65533;&#65533; &#65533;&#65533;Q&#65533;&#65533;W&#65533;&#65533;A\&#65533;'&#65533;&#65533;&#65533;y"&#65533;&#65533;^ B!B"(#4B#("B!8@&#65533;3!"&#65533;&#65533;&#65533;&#65533;@&#65533;<&#65533;&#65533;gPI/f&#65533;s&#65533;s&#65533;&#65533;#?npI&#65533;&#65533;2",B#DB%@B"&#65533; &#65533;A^h[&#65533;&#65533;&#65533;b^&#65533;b<&#65533;8&#65533;&#65533;(n&#65533;&#65533;OP&#65533;&#65533;2B&#65533;.&#65533;&m>H&#65533;<79&#65533;9&#65533;&#65533;a&#65533;&#65533;m&#65533;&#65533;&#65533;&#65533;&#65533;&#65533;d
&#65533;"R&#65533;&#65533;&#65533;5&#65533;&#65533;&#65533;&#65533;w&#65533;&#65533;w[b&#65533;4&#65533;&#65533;R$&#65533;E&#65533;&#65533;&#984;&#65533;$HD`k[	e&#65533;N&#65533;+&#65533;&#65533;A>&#65533;D&#65533;E&#65533;&#65533;&#65533;&#65533;&#65533;&#65533;QB&#65533;&#65533;&#65533;i&#65533;Q&#65533;&#65533;&#65533;^&#65533;{+&#65533;:&#65533;;&#65533;&#65533;!Y&#65533;XF&#65533;)&#65533;M~&#65533;a*&#65533;_&#65533;G6=&#65533;*&#65533;&#65533;&#65533;&#65533;S&#65533;&#65533;?:&#65533;&#65533;&#65533;&#65533;F&#65533;oN&#65533;&#65533;g^P&#65533;#qE&#65533;&#65533;&#65533;qZ&#65533;N&#65533;	&#65533;c^&#65533;x&#65533;&#65533;1`8&#65533; &#1878;u&#65533;&#65533;b&#65533;u&#65533;3&#65533;&#65533;T0gU&#65533;&#65533;An&#65533;4&#65533;9&#65533;H&#65533;R&#65533;&#65533;a&#65533;&#65533;&#65533;R3'~&#65533;_&#65533;&#65533; /aJ&#65533;&#65533;&#65533;5&#65533;&#65533;9&#65533;&#65533;R&#65533;&#65533;&#65533;rEp&#65533;0V&#65533;&#65533;"Gr$&#782;&#65533;&#65533;&#65533;&#65533;&#65533;&#65533;&#65533;1mzH&#65533;_&#65533;&#65533;Dy&#65533;&#65533;H&#65533;m&#65533;&#65533;&#65533;&#65533;oD&#65533;&#65533;&#65533;&#579;wH&#65533;0&#65533;n-&#65533;&#65533;&#1068;&#65533;d&#65533;&#65533;&#65533;&#65533;&#65533;&#65533;&#65533;&#65533;&#65533;&#65533;&#65533;&#65533;xs&#815;&#65533;&#65533;1&#65533;&#65533;a&#65533;&#65533;qP&#65533;&#65533;2&#65533;&#65533;&#65533;&#65533;Q(/
n&#65533;&#65533; H7&#65533;&#65533; 1(#&#65533;3>&#65533; &#65533;A&#65533;N&#65533;&#21884;N&#65533;&#65533;&#65533;1&#65533;"&#65533;&#65533;L&#65533;P&#65533;D! &#65533;"x9$@&#65533;#0&#65533;"B&#65533;i&#65533;!D?"$&#65533;"|&#65533;#8B#$&#65533;&#65533;&#65533;&#65533;&#65533;7&#65533;&#65533;
4"&#1493;!&#65533;!&#65533;&#65533;!&#65533;&#65533;&#65533;&#65533;/&#65533;(@&#65533;&#65533;@&#65533;9&#65533;	&#65533;jY(!&#65533;"8&#65533;$`B'h%<&#65533;"@&#65533;&#65533;G&#65533;&#65533;=|&#65533;&#65533;	$&#65533;&#65533;!E&#65533;!"$( &#65533;&#65533;&#65533;&#65533;&#1091;&#65533;A>|&#65533;p,&#65533;&#29597;&#65533;	"&#65533;&#65533;&#65533; &#65533;&#65533;&#65533;y&#65533;f&#65533;&#65533;9u&#65533;&#1593;CG&#65533;&#65533;7?&#65533;&#65533;&#65533;&#65533;f&#65533;&#65533;F&#1104;1&#65533;&#65533;L2&#65533;a&#65533;(9&#65533;&#661;.]&#65533;X&#65533;&#330;&#65533;*U&#65533;&#65533;9c&#65533;&#65533;0g&#65533;`&#65533;rv&#794;&#65533;p&#65533;&#65533;&#65533;&#65533;&#65533;6w&#65161;C&#65533;N&#65533;5h&#1048;3&#65533;&#65533;&#65533;&#65533;&#65533;&#65533;&#65533;&#65533;J&#65533;,]&#65533;&#65533;!&#65533;&#65533;&#722;&#65533;|&#40101;&#65533;.X&#65533;L&#65533;&#65533;&#65533;&#65533;&#65533;&#662;Qkq&#65533;&#65533;J&#65533;^6_	&#65533;&#65533;&#65533;"T&#65533;@&#1149;&#65533;&#65533;n)R&#65533;&#65533;&#65533;"&#65533;J&#65533;)&#65533;&#65533;L&#65533;&#65533;&#65533;&#65533;2&#989;j&#65533;&#65533;&#1842;+&#465;g&#65533;M%&#65533;+&#65533;Eo&#65533;~e&#21287;L&#65533;B&#65533;&#65533;&#65533;V&#65533;x&#65533;F&#65533;&#65533;&#65533;&#1279;&#65533;!#6&#65533;&#65533;1&#65533;&#65533;Bc&#65533;5&#65533;(&#65533;&#65533;&#65533;&#65533;b&#65533;&#65533; c&#65533;&#65533;&#65533;&#65533;&#65533;,&#65533;&#65533;BC&#65533;&#65533;9&#65533;&#65533;&#65533;,&#65533;&#65533;"&#65533;&#65533; ,&#65533;&#65533;&#65533;&#65533;&#717;5&#65533;(&#65533;&#47632;&#65533;0&#65533;P&#65533;&#65533;&#65533; &#65533;)5zl&#65533;v&#65533;&#65533;&#65533;#&#65533;P&#65533;&#65533;&#65533;c&#65533;&#65533;8&#65533;9L&#65533;&#13208;&#65533;PR&#65533;&#65533;&#65533;OC1&#65533;X&#65533;&#65533;7&#65533;&#65533;c&#65533;&#65533;&#65533;&#65533;;p&#65533;&#65533;%&#65533;&#65533;&#65533;&#65533;0$|:{,
0&#65533;&#65533;H&#65533;4&#404;&#65533;&#65533;&#65533;3&#65533;4&#65533;;&#65533;)&#65533;t&#65533;H&#65533;<&#65533;/:&#65533;&#65533;&#65533;94&#65533;&#65533;&#1277;&#65533;&#65533;&#65533;Q&#65533;&#65533;&#65533;&#1120;hZ&#65533;P1&#65533;&#65533;&#65533;S6&#65533;4*3&#65533;J&#65533;&#65533;&#65533;tr&#65533;0R\q@$&#460;&#65533;S;,&#65533;&#65533;&#376;&#65533;V&#65533;PEjHN/&#65533;&#65533;&#65533;Lc&#65533;&#65533;&#65533;;2&#65533;&#65533;&#65533;9&#65533;0&#65533;&#65533;=6"&#65533;q&#65533;6&#65533;7&#9219;[u&#65533;&#65533;&#639;&#65533;C&#65533;a1&#65533;&#65533;-90&#65533;%&#65533;&#65533;&#65533;&#65533;&#65533;vM<&#65533;H&#527;&#65533;0&#65533;&#65533;&#65533;&#65533;&#65533;(&#65533;&#65533;&#392;&#65533;&#65533;&#813;>&#65533;(DGiD&#65533;C
)d&#65533;&#65533;u&#65533;&#65533;&#65533;d&#65533;;&#65533;&#527;>&#65533;8H&#65533;&#65533;&#65533;pXl&#65533;i&#65533;<&#65533;`&#65533;&#65533;BY&#65533;&#65533;&#65533;
&#65533;@,&#65533;&#65533;H2&#65533;d&#65533;I"&#65533;&#65533;B0dDI&#65533;&#65533;G&#65533;f$&#65533;CID&#65533;Y&#65533;&#65533;&#65533;	D&#65533;yN&#272;Av&#65533;(&#65533;&#65533;/D&#65533;B9d&#65533;&#603;D!$&#65533;c&#65533;mD&#65533;&#65533;L0&#65533;do&#65533;&#65533;&#65533;p&#65533;&#65533;&#65533;&#65533;C(7$&#65533;A
&#65533;[l&#65533;&#65533;&#65533;&#65533;vi#E&#65533;&#65533;$=&#65533;&#65533;T'Kq2&#65533; &#65533;)&#835;$b;&#65533;c&#65533;6p&#65533;&#62246;&#65533;c&#65533;)&#65533;=JUBW&#65533;&#65533;&#65533;9&#65533;&#65533;&#65533;&#65533;&#65533;e&#65533;&#65533;&#65533;%&#419;3&#65533;&#65533;iP$&#65533;&#65533;&#65533;1&#65533;X&#779;23&#65533;3&#65533;&#1775;I&#65533;&#65533;&#65533;{%|&#959;&#65533;&#65533;W&#65533;{&#1399;&#1010;&#65533;X&#65533;
,&#65533;&#65533;&#65533;w&#65533;&#65533;E&#65533;
W&#65533; &#65533;&#65533;&#65533;'&#770;&#65533; 'y&#65533;c&#65533;U$d&#65533;9&#65533;&#65533;Xh&#65533;&#65533;&#65533;z&&#65533;&#65533;&#65533;Bw&#65533;A08H&#1827;&#65533;aV&#65533;&#65533;P&#65533;9f9Mi&#65533;s&#65533;>&#65533;owc!&#65533;X&#65533;!&#65533;f
PPU&#65533;c&#65533;(eO{"&#65533;&#379;&#65533;@F&#65533;^&#65533;&#65533;ST&#65533;AD\&#65533;&#65533;P&#65533;&#65533;&#65533;VG*&#65533;&#65533;&#65533;&#65533;,we&#65533;(&#65533;#&#65533;
&#65533;S&#65533;&#65533;&#1284;Ja&#65533;&#65533;Z&#65533;-yA&#65533;&#777;&#65533;&#65533;&#65533;&#65533;5&#65533;&#65533;u&#65533;&#65533;C&#65533;V&#65533;&#65533;<&#65533;&#65533;&#65533;P&#65533;.H&#65533;C&#65533;R&#65533;S9&#65533;.w1^&5&#65533;P&#65533;Flx&#65533;&#65533;E,U&#1697;Z=	
&#65533;&#65533;&#454;6&#65533;(G1&#65533;&#65533;&#65533;d$&#65533;&#65533;G}&#65533;&&#65533;B&#65533;7&#65533;E+z&#65533;&#65533;&#65533;;Z&#65533;&#65533;d&#65533;Te&#65533;[n&#65533;^&#65533;&#65533;&#65533;0I&MU&#850;Lu&#65533;]>&#65533;&#65533;O&#65533;L]5&#740;&#65533;Zt&#65533;&#65533;d*'&#65533;dS&#65533;&#65533;I*O&#65533;&#534;b&#65533;&#65533;&#65533;4&#800;&#65533;s&#65533;&#65533;2R&#65533;HE%=&#65533;+&#65533;YA&#65533;&#527;&#65533;`e&#65533;&#65533;J"&#65533;&#65533;!&#65533;`&#65533;#6&#65533;&#65533;&#65533;&#65533;e&#65533;R\^&#65533;&#65533;&#65533;&#65533;&#65533;}8]APZ&#65533;&#65533;LZu1&#65533;&&#65533;@4&#65533;3iA5&#65533;e&#65533;n&#65533;&#65533;&#65533;$&#65533;F&#65533;&#65533;&#65533;&#65533;Uc&#65533;&#65533;$&#65533;5&#65533;kK&#65533;8&#65533;&#65533;&#65533;	&#65533;.;&#65533;&#65533;Z&#391;&#65533;an"\&#65533;&#1056;&#65533;&#65533;&#65533;^,&#65533;&#65533;&#65533;#&#65533;&#65533;>&#65533;&#65533;JaD&#65533;O+D"&#65533;&#65533;q&#65533;s*&#1756;&#65533;&#65533;&#65533;%&#65533;3ID&#65533;0&#65533;&#65533;&#804;+&#65533;X&#309;/o&#65533;j.&#65533;&#65533;K?&#580;/nq&#65533;&#65533;:)&#65533;&#65533;Nay&#65533;&#65533;J_@&#65533;&#65533;kV&#65533;&#65533;&#65533;&#65533;&#65533;&#65533;
:&#65533;`&#65533;(&#65533;&#65533;&#65533;6	^&#65533;&#65533;$&#65533;#&#968;G6&#65533;dh"&#65533;&#65533;*&#65533;&#65533;3UHOx&#65533;&#65533;&#1959;9&#65533;&#65533; [&#65533;d&#65533;.&#65533;p:]&#65533;a
&#65533; B-x&#65533;&#65533;&#65533;&#65533;')&#65533;.s,]&#65533;w&#65533;&#65533;&#65533;&#65533;B&&#65533;gP&#65533;&#65533;_vG+&#1722;&#65533;N3&#65533;&#65533;&#65533;&#65533;&#65533;l5_(&#65533;&#65533;&#65533;&#65533;&#65533;&#65533;&#65533;Jw&#65533;i&#65533;ky;&#65533;?&#65533;2K&#65533;i&#65533;I&#65533;.@A
&#65533;&#65533;&#65533;TO6&#65533;.&#1810;K,&#2021;7&#65533;&#65533;9&#65533;Y&#65533;^0U&#65533;c&#65533;&#65533;I&#65533;`&#65533;&#231;6&#65533;&#65533;9Q"&#65533;VF:&#65533;:&#497;&#65533;$&#65533;t'&#65533;&#65533;&#65533;x&#65533;BmOj&#65533;&#65533;A&#65533;U0r&#65533;&#65533;&#65533;&#65533;&#65533;"/}&#65533;&#65533;ei=6&#65533;&#65533;,&#65533;K]&#65533;&#65533;!z&#65533;&#65533;T&#65533;d&#65533;u&#673;&#65533;f&#65533;&#65533;Qd9&#65533;Y&#65533;&#65533;&#65533;L&#65533;&#65533;+&#65533;&#65533;&#65533;&#65533;8&#65533;|&#65533;^x&#65533;*&#65533;&#65533;]&#65533;&#65533;&#65533;&#65533;9&#65533;&&#65533;&#65533;&#65533;I&#65533;&#614;&#65533;<J/&#65533;&#65533;*&#65533;&#65533;Rjy&#65533;^&#65533;7@&#65533;4&#65533;t&#65533;&#65533;I,v&#65533;&#65533;T&#65533;&#65533;&#65533;&#65533;&#65533;&#65533;m&#65533;J&#65533;&#65533;HDC&#65533;&#65533;GQ&#65533;"~&#65533;RGl&#65533;&#65533;&#65533;&#419;C&#65533;#%)IDv&#65533;&#65533;&#65533;&#65533;&#65533;:P&#65533;t&&#65533;R&#65533;&#65533;&#1031;&#65533;1&#65533;&#65533;u5&#65533;&#65533;&#65533;&#65533;&#65533;?;D&#1570;&:p&#65533;K&#65533;Cz&#65533;&#65533;&#65533;4(&#65533;&#65533;_p~V&#65533;e&#65533;<&#65533;&#65533; +I&#65533;t&#65533;q&#65533;R;&#65533;&#65533;&#65533;&#65533;&#65533;&#65533;@u`&#65533;&#65533;&#65533;&#65533;&#65533;U[!&#65533;	&#65533;Z&#65533;jiU&#65533;T=&#65533;C&#65533;1&#65533;(|QKT&#65533;Mm&#65533;m<w_+&#65533;&#65533;J&#65533;&#65533;&#65533;&#65533;i&#65533;
/%~&#65533;?&#65533;I&#65533;E&#65533;e|o<&#65533;oa8&#65533;&#65533;9&#1226;Or&#65533;
&#65533;G&#65533;Z&#65533;W&#65533;U&#65533;UX#&#65533;&#65533;20k&#65533;
#&#65533;/&#65533;&#65533;&#65533;&#65533;&#65533;&#65533;&#65533;!&#65533;O:&#65533;U&#65533;bB&#65533;&#65533;&#65533;&#65533;F&#65533;&#65533;&#65533;.s&#65533; &#65533;&#65533;&#65533;%&#65533;&#65533;n~&#65533;&#65533;&#65533;NP&#65533;@B&#1260;2&#65533;&#65533;&#65533;&#65533;eC&#65533;O&#65533;&#65533;&#65533;&#65533;&#65533;&#65533;&#65533;r&#65533;&#65533;X^&#65533;&#439;N&#65533;[LOB&#65533;	y&#65533;&#65533;WP\D&#65533;1&#65533;S&#65533;Wi&#65533;&#65533;&#65533;^&#65533;w2&#65533;&#65533;&#65533;&#65533;&#65533;&#65533;`Y&#65533;&#65533;e R1Y&#65533;Z&#65533;3I&#65533;D^&#65533;Z&#65533;&3&#65533;	2W&#65533;~&#65533;4&#65533;
H&#65533;&#65533;J&#65533;W&#276;&#65533;!&#65533;&#65533;C&#65533;v&#65533;4&#65533;"%SH&#65533;,$&#65533;&#65533;2&#65533;&#65533;*f&#65533;|eJ&#65533;*&#65533;tC&#65533;&#65533;&#65533;m&#65533;&#65533;&#65533;s&#65533;c&#65533;X5&#65533;&#65533;:0:&#65533;&#608;<&#606;&#65533;&#65533;OhE&#65533;&#65533;&#65533;0c&#65533;NL&#65533;v$T&#65533;IX&#65533;&#65533;,x&#65533;&#65533;'FfY&#65533;ZL&#65533;^&#65533;&#65533;S&#65533;&#65533;O&#65533;&#65533;&#65533;Up&#65533;d&#65533;DUfAzh&#65533;^&#65533;&#65533;J&#65533;&#65533;dmX&#65533;R&#65533;&#65533;zJZVId&#65533;&#65533;x&#65533;&#65533; &#65533;b&#65533;&#65533;&#65533;TiyfB&#65533;&#1161;$P&#65533;[&#65533; Zf%&#65533;EX&#65533;y~&#65533;[&#65533;&#65533;Zffp&#65533;&#65533;m&#65533;,&#65533;lv&#65533;&#65533;2&#65533;&#65533;&#65533;6&#65533;Y"&#65533;a&#65533;&lTf&#65533;"jd &#65533;S&#1065;y\&#65533;.&#65533;iL8m.&#65533;%o&#157;&#65533;E3&#65533;|&#65533;&#65533;d-&#65533;L&#65533;&#65533;0n&#65533;"`&#65533;qN&#65533;&#65533;8[&&#65533;&#65533;
v&#65533;&#65533;&#65533;db&#65533;&#65533;dJt&#65533;/J]Pi&#65533;&#65533;B&#65533;fP&#65533;H&#65533;G&#65533;[2&#65533;&#65533;B_&#65533;	d&#65533;&#65533;&#65533;&#1196;Fv&#65533;D-H&#65533;&#65533;&#65533;O}&#65533;#G&#65533;$G&#65533;&#65533;&#65533;&#65533;g&#65533;&#800;>$&#65533;&#65533;&#1323;&#65533;&#65533;&l&#65533;&#65533;&#65533;{&#65533;&#134;&#65533;,&#65533;@&#65533;b&#65533;&#65533;&#65533;0&#65533;&#65533;&#65533;$&#65533;CC2-&#65533;A&#65533;&#65533;&#65533;&#65533;&#65533;&#65533;&#65533;&#65533;[&#65533;[h&#65533;&#65533;&#65533; +LD5&#65533;&#65533;&#65533;&#65533;&#65533;&#65533;rD/xDL&#65533;&#65533;&#65533;$ &#65533;'3&#65533;&#65533; &#65533;&#775;&#65533;$&#65533;&#1440;&#65533;&#65533;&#65533;&#65533;fBH&#65533;&#1647;z&#65533;,&#65533;f&#65533;&#65533;&#65533;(&#65533;UFN_&#65533;&#65533;&#65533;&#65533;-!.&#65533;J&#65533;&#65533;Gf&#65533;&#65533;D&#65533;&#65533;zF%]&#65533;%&#65533;T/On&#596;~&#65533;yZ&#65533;(&#65533;M7&#65533;L&#65533;&#65533;)&#65533;&#65533;bV&#65533;&#65533;&#65533;v&#65533;H&#65533;Jq&#1398;e&&#65533;&#65533;&#65533;&#65533;&#65533;)(D&#65533;QA&#65533; G<%(C&#65533;&#65533;d&#652;&#65533;&#65533;P&#65533;d&#65533;B&#65533;&#65533;&#65533;&#65533;&#65533;O&#65533;i&#65533;j&#65533;&#1472;]&#65533;r&#65533;#Pg_\&#65533;&#65533;RE&#65533;&#65533;	&#1604;&#65533;, =&#65533;z&#65533;D&#65533;
|B&#65533; sd^R&#65533;&&#65533;	&#65533;&#65533;Z&#65533;&#65533;&#65533;B&#65533;.&#65533;"&#65533;<b\&#65533;&#65533;&#65533;&#65533;&#65533;MR&#65533; "AI&#65533;&#65533;\dpu&#65533;e/&#65533;&#65533;&#65533;"e[&#65533;&#65533;R&#65533;Z&#65533;2v$Ey&#65533;5&#65533;&#65533;&#65533;$&#65533;<&#65533;&#65533;
$&#65533;&#65533;6&#672;&#65533;8	"	&#65533;/.&#65533; r&#65533;Fp&#65533;&#65533;oZ&#65533;L'&#65533;*e&#65533;tf&#674;&#6620;F&#65533;6&#65533;cA:QJ&#65533;&#65533;&#65533; &#65533;i&#65533;&#65533;g"&#65533;&#65533;0.r8*eN&#65533;J&#65533;2X&#65533;iyb&#65533;ZrBt&#65533;hB&#65533;~b^\&#65533;&#65533;&#65533;&#65533;u&#65533;%&#65533;&#65533;%&#65533;j&#65533;(&#&#65533;&#1252;Z&#65533;eRFn&#65533;&&#65533;&#65533;&#65533;&#65533;v&#65533;-&#65533;D&#65533;&#65533;&#65533;'&#65533;eb&#65533; &#1454;&#65533;8&#65533;/X&#1423;&#65533;TM&#65533;B%j&#65533;@&#65533;'&#65533;&#65533;r&#65533;&#65533;B)./H&#65533;MP&#65533;&#65533;&#65533;fG&#65533;J&#65533;&#65533;&#65533;d0&#65533;DW\&#65533;&#65533;2&#65533;&#65533;&#65533;i|&#65533;P&#65533;&#65533;)t&#65533;Of&#706;&#65533;4xE&#65533;&#65533;N&#65533;&#65533;'A&#65533;&#65533;}&#65533;"	$&#65533;x&#276;^&#65533;u&#65533;x&#65533;|c3&#65533;&#65533;cxL6&#65533;e]&#65533;&#65533;&#65533;qJ&#65533;g2&#65533;t,&#65533;P&#65533;&#65533;)RDz&#65533;&#65533;:sQ&#65533;Mp&#65533;h&#65533;&#65533;L&#65533;YV'Sv&#65533;t&#65533;&#65533;Cr@H&#65533;3&#65533;0&#65533;v&#65533;&#65533;-&#65533;&#49304;&#65533;&#276;ds&#65533;&#65533;m aB&#65533;&#65533;\&#65533;Qu&#65533;&#65533;S&#65533;t&#65533;&#65533;	&#65533;)&#65533;PbB&#65533;t)0&#65533;(|&#65533;TFb&#65533;R5&#65533;>"&#1549;&#65533;&#65533;J&#65533;2UTF&#65533;&#428;&#65533;&#65533;&#65533;'&#65533;tB&#65533;g&#290;&#65533;&#65533;&#65533;/VFlS&#65533;&#65533;&#65533;&#65533;&#65533;~DOv'&#65533;&#65533;0&#65533;0U&#65533;&#393;YU+&#65533;'&#65533;'V&#65533;&#65533;&#65533;e&#65533;&#1920;W=DJ&#65533;&#65533;-M/%&#65533;&#883;&#65533;%2c&#65533;\&#65533;FM&#65533;[&#65533; t&#65533;b`&#65533;J&#65533;8
&#65533;T5b&#65533;S&#65533;4&#65533;&#65533;D&O&#65533;&#65533;Z|&#65533;Z&U&#65533;X&#65533;&#65533;`&#65533;`*b&#65533;J&#65533;&#1388;D,S&%&#65533;`+&#65533;%&#390;r2&#65533;h&#65533;s0beN&#65533;R&#65533;&#65533;&#65533;mA&#65533;&#65533;c&#65533;c&#678;s&#266;"&#420;&#65533;`&#65533;b$&#65533;*!&#65533;&#1075;&#65533;~&<f&#65533;&#65533;n&#65533;&#65533;b&#65533;Fo~6&#65533;&#65533;&#1232;&#65533;&#65533;&#65533;&#65533;o&#65533;&#65533;n
&#65533;r&#65533;&#65533;&#65533;GQP\&#65533;Nbe&#65533;MC&#65533;&#65533;R&#1669;&#65533;,>Q&#65533; &#65533;&#65533;b&#65533;&#65533;&#65533;0&#65533;%*B&#65533;&#65533;m&#65533;&#65533;K8&#65533;;&#65533;&#65533;r8gg&#65533;&#65533;&#65533;P3
&#65533;%)p

a&#65533;&#65533;&#65533;5y&#65533;e]1&#65533;&#1059;$&#65533;U&#65533;&#65533;_&#65533;&#65533;Y&#65533;2H&#65533;D&&#65533;&#65533;.&#65533;e&#65533;&#65533;f&#65533;nQ&#65533;&#65533;XJ&#65533;.F&#65533;mR&#65533;,$&#65533;&#65533;&#65533;D_&#65533;B$C?&#65533;&#65533;}&#65533;N&#65533;dEw3&#65533;&#1076;yV&#65533;&#65533;b&#65533;'&#65533;&#65533;&#65533;&#65533;&#65533;K&#65533;n&#65533;&#896;$I&#65533;Y&#65533;&#65533;&#65533;&#65533;&#65533;^s&#65533;,&#65533;cw*hBZ&#65533;{&#65533;&#65533;d&#65533;&#65533;t\&#65533;;&#65533;$T&#65533;[&#65533;&#65533;c9$&#65533;&#65533;ef&#436;pdj&#65533;&&#65533;T&#65533;N&#65533;$r7Y&#65533;u&#65533;n^&#1412;T&#65533;!g&#65533;*Z&#65533;&#65533;Ep&#65533;R&#65533;R&#65533;r|&#65533;z&#65533;&#65533;Sx&#1493;&#65533;&#65533;&#65533;be&#962;&#65533;$1!
deG&#65533;&#65533;&#65533; f&#65533;5%&#65533;&#65533;I&#65533;`&#65533;&#1280;[&#65533;QT+&#65533;T&#65533;D&#65533;V)%&#65533;]&#65533;&&#65533;&#65533;&#65533;&#65533;$"5&#65533;$P&#65533;J&#65533;/v&#65533;&#65533;j&#65533;&#65533;&#65533;q&#65533;&#65533;&#65533;&#65533;&#65533;&#65533;&#65533;&#65533;J/]&#65533;I&#65533;^sw&#65533;&#65533;\&#65533;t&#65533;&#65533;&#65533;&#1416;@#&#65533;&#1514;&#65533;&#65533;&#65533;&#65533;l&#65533;&#65533;k&#65533;&#65533;Bk&#65533;&#65533;$&#65533; -&#65533;t&#65533;&#65533;&#65533;&#65533;j`6pat&#65533;l&#65533;&#65533;&#65533;` Nv4w&#65533;k h&#65533;&#65533;M&#65533;oWp&#65533;&#65533;b,(A&#65533;&#65533;g!&#65533;g&#65533;&&#65533;&#65533;Vhw	&#65533;&#65533;k!(ai`&#65533;i&#65533;"&#65533;&#65533; &#5643;&#65533;&#65533;%ai&#65533;9&#65533;a&#65533;&#941;n&#65533;
c|&#65533;g&#65533;&#65533;c&#65533;v;#&#65533;&#65533;&#65533;f5&#65533;&#65533;&#65533;t&#65533;j&#65533;&#65533;6&#65533;&#65533;&#65533;gf!n&#65533;&#65533;&#65533;Sp&#65533;jk&#65533;* &#46299;c&#65533;A&#65533;&#65533;#&#65533;&#65533;&#65533;g&#65533;&#65533;&#65533;r
&#65533;&#65533;9&#65533;&#65533;j&#65533;&#65533;o&#313;ox&#65533;Ak&#65533;&#65533;&#65533;:5:f&#65533;&#65533;(&#65533;9&#65533;!,gn@Z&#65533;N&#65533;6iGw&#65533;	#&#65533;&#65533;Sj&#65533;P8&#65533;	&#65533;&#65533;%.&#65533;c&#65533;&#65533;&#65533;Ac&#65533;X	&#65533;&#65533;{~?&#65533;&#65533;@n	)&#65533;&#65533;C&#65533;&#65533;&#65533;&#65533;&#1289;&#65533;&#1563;rI&#65533;n&#65533;v&#65533;iua&#65533;}&#65533;g&#65533;J&#65533;&#65533;B&#65533;f4I&#65533;h&#65533;x6P&#65533;;&#65533;&#65533;*&#65533;&#65533;&#65533;&#65533;EQ&#65533;m'&#65533;2m&#65533;XmB;&#65533;&#65533;	&#1220;&#65533;VW&#65533;=)H>&#65533;&#65533;X@&#65533; &#65533;&#65533;&#65533;	&#65533;'&#65533; F~&#65533;cC&#65533;P&#65533;_e&#65533;&#65533;P&#65533;oD&#65533;&#65533;D&#65533;&#17084;&#65533;RMHyTO
&#65533;&#988;&#65533;x&#65533;E&#65533;D(P]&#65533;lH&#65533;]NE&#65533;&#263;&#65533;&#65533;:&#65533;&#65533;&#65533;&#65533;_&#65533;&#65533;&#65533;&#65533;&#65533;eS&#65533;e&#65533;&#65533;'n&#65533;&#65533;&#65533;(V[b&#65533;&#65533;*$x&#65533;-&#65533;)d&#333;`ga	!!&#65533;&#65533;&#65533;&#65533;t&#65533;&#65533;@&#65533;&#65533;&#65533;,L&#65533;&#65533;f&#65533;[Vu&#65533;1&#65533;|wZ&#65533;&#65533;&#65533;81V)$D!wm&#65533;*&#65533;&#65533;&#65533;t."&#65533;&#1482;&#65533;oR'&:5&#65533;&#65533;a&#65533;&#65533;l&#65533;q&#65533;&#65533;d&#65533;&#65533;q^Vp&#65533;&#65533;k&#65533;&#65533;m&#65533;&#65533;&#65533;&#65533;&#65533;&#65533;&#65533;&#65533;&k&#1606;n&#65533;&#65533;j*&#65533;,&#65533;&#39593;,&#65533;"&#65533;&#1638;N&#65533; X&#65533;i&#65533;&#65533;&#65533;&#65533;&#65533;h|&#65533;/,&#65533;&#65533;/&#65533;Z&#65533;*&#65533;&#65533;&#65533;
i &#65533;&#65533;&#65533;g-&#65533;cpz!&#65533;&#65533; &#65533;&#65533;,&#65533;o.N&#65533;&#65533;&#65533;o,&#65533;&#65533;&#825;r&#65533;&#65533;`,B&#65533;&#1110;k&#65533;&#65533;&#65533;&#65533;&#65533;g$&#65533;"&#65533;&#65533;&#65533;N<&#65533;v&#65533;&#65533;y&#65533;j&#65533;&#65533;g&#65533;&#65533;&#65533;&#65533;s&#65533;&#65533;&#65533;1&#65533;&#65533;&#65533;&#65533;V&#65533;&#65533;M&#65533;)Zk&#65533;&#420;(qa&#65533;&#65533;mDZ&#65533;&#65533;&#65533;-gh&#65533;F&#65533;&#65533;F"&#65533;B&#65533;m6n&#65533;`&#1702;&#65533;&#65533;&#65533;E&#65533;&#65533;b&#65533;&#65533;oDZ&#65533;&#65533;&#65533;&#65533;q&#65533;&#65533;t#&#65533;U &#65533;&#65533;&#65533;T&#65533;Y!&#65533; &#65533;&#65533;9&#65533;@&#65533;&#65533;:P:&#65533;=	/F &#65533;&#65533;H&#65533;%&&#65533;&#50040;&#65533;B&#65533;&#65533;&#1627;&#65533;&#65533;&#65533;&#65533;l2&#65533;0&#65533;&#65533; a/&#65533;&#65533;)&#65533;'&#65533;#&#65533;&#65533;3&#65533;&#65533;&#65533;&#65533;&#65533;,Y{&#65533;F	@mS&#65533;	H&#65533;&#65533;MHf&#65533;&#65533;IPp&#65533;&#65533;dJ &#65533;oi&#65533;&#65533;&#65533;&#65533;&#65533;
&#65533;&#202; &#65533;&#65533;&#65533;)W+I&#65533;:&#65533;&#65533;&#65533;*a&#65533;,"(&#65533;"|&#65533;&#65533;&&#65533;-dH&#65533;O&#65533;O*&#65533;&#65533;&#65533; {&#65533;%&#65533;G&#65533;Z&#65533;&&#65533;&#65533;&#65533;&#65533;O&#65533;&#65533;O&#65533;&#1907;y&#65533;&#65533;&#65533;[Z&#65533;n&#65533;&$F&#65533;p&#65533;&#65533;&#65533;}-A&#65533;&#65533;p&#65533;&#65533;&#65533;&#65533;&#65533;7&#65533;0_\bih&#65533;&#65533;"
&#6678;&#65533;axd&#65533;WF#&#65533;8&#65533;i&#65533;VG7&#65533;&#65533;&#65533;bsJ*$
&#65533;Q&#1578;&#65533;&#65533;&#1474;&#65533;t&#65533;&#65533;tb&nZ&#65533;&#65533;/&#65533;h&#65533;&#65533;j&#1078;l*&#65533;?"g&#65533;&#65533;&#65533;&#65533;&#65533;3&&#65533;&#65533;`&#65533;sr&#65533;y&#65533;&#65533;&#65533;iAk&#65533;&#26715;v&#65533;&#65533;y"g&#65533;&#65533;&#849;
&#65533;&#65533;
n&#65533; &#65533;"4&#65533;?3'&#65533;p&#65533;
&#973;j&#65533;#4&#65533;.a2a&#65533;7&#65533;&#65533;&#65533;&#65533;=s8&#65533;cGV&#65533;&#65533;&#65533;c&#65533;fD&#65533;&#65533;&#49059;:sj&#65533;&#65533;&#65533;&#65533;&#65533;&#65533;;&#65533;!&#65533;9lB&#65533;&#65533;q&#65533;&#65533;k.&#933;&#65533;&#65533;&#65533;&#65533;&#65533;&#65533;&#65533;!&#65533;&#65533;K9&#65533;&#65533;&#65533;&#65533;&#1478;&#65533;&#65533;fbR&#65533;&#65533;L&#65533;@&#65533;{&#65533;1g&#65533;&#211;:&#65533;a&#143;&#65533;?&#65533;
:&#65533;>z&#65533;&#1849;&#65533;G&#65533;&#265;{ h&#65533;:u&#1441;&#65533;CG&#65533;8r&#65533;4I">{&#65533;D\&#65533;g&#65533;>}&#65533;q&#65533;&#65533;f;s&#65533;&#257;&#65533;F4k&#1436;IgN;9&#65533;ySTh&#65533;2c&#65533;|S&#396;&#65533;3k&#65533;xe&#65533;l&#65533;&#65533;i&#936;Y&#65533;&#428;P&#65533;j&#928;a&#65533;V\&#65533;l&#1172;&#65533;&#65533;&#65533;)|&#65533;&#65533;&#65533;&#65533;&#65533;&#65533;`.`&#65533;d&#65533;&#65533;8&#65533;&#65533;_&#65533;8&#65533;2&&#1826;&#65533;&#1750;!#&#433;&#65533;&#65533;\&#65533;&#1829;&#65533;&#65533;f&#65533;vMC&#65533;&#65533;&#1387;%&#65533;}&#65533;&#65533;uX&#65533;n&#65533;&#65533;TJ&#65533;g&#65533;7mF&#65533;&#65533;:&#65533;L&#65533;^&#1508;1&#65533;6&#65533;&#65533;9vz&#65533;&#65533;F&#65533;$G&#65533;P&#65533;B&#65533;
&#65533;.b&#65533;&#65533;f&#65533;&#65533;&#65533;&#65533;+&#65533;&#65533;9&#1991;&#65533;&#65533;{h&#65533;&#65533;;v&#65533;&#65533;p&#65533;Y&#65533;8vf
&#65533;&#65533;F&#65533;"&#65533;u&#65533;W&#65533;&#65533;!.&#1092;&#65533;F&#65533;&#65533;kr&#65533;!&#65533;r\HGs&#65533;&#65533;FW&#65533;q&#65533;&#65533;U\&#65533;H&-&#65533;&#65533;Bz&#1585;[u&#65533;&#65533; &#65533;2&#65533;FL&#1601;&#65533;De&#65533;eg&#65533;Q&#65533;%&#65533;1G&#65533;&#65533;&#65533;m&#65533;&#65533;&#65533;Rs\&#65533;| "&#65533;,MI&#65533;!&#65533;dtq&#65533;Hr &#65533;i&#65533;&#65533;Yo|)Gl&#65533;&#1094;mc&#65533;&#65533;Xm&#65533;&#65533;&#65533;&#65533;&#65533;V&#65533;z&#65533;&#65533;q&#65533;n&#65533;AIGse&#1564;K)&#65533;S&#65533;&#65533;&#65533;W^KR&#65533;&#65533;x&#65533;&#65533;P &#65533;&#65533;&#65533; &#65533;&#65533;xQ ~&#65533;&#65533;}\&#65533;&#65533;v
&#65533;D&#65533;&#65533;&#65533;&#410;`&#65533;R&#65533;1
&#65533;kA&#65533;^&#65533;&#65533;}&#65533;&#65533;G!&#65533;bH"&#65533;0&#65533;&#65533;"&#65533;v&#65533;&#65533;!&#65533;&#65533; r,#&#65533;@&#65533;H#&#65533;BH&#65533;&#65533;t&#65533;&#65533;3&#65533;&#65533;@
&#65533;#&#65533;&#65533;@&#65533;H"&#65533; &#174;"&#65533;8I%&#65533;&#539;	&&#65533;ZB&#65533;$&#65533;Db&#65533; &#65533;&#65533;w&#65533;&#65533;z&#65533;&#65533;&#1130;m&#65533;&#65533;&#65533;C&#65533;	&#11256;|&#65533;&#65533;J6&#65533;&#65533;y{@J&#65533;8&#65533;HF&#65533;&#65533;xQ&#65533;&#65533;j&#39534;4&#65533;&#65533;&#65533;&#65533;&#65533;&#65533;"&#65533;h&#626;&#65533;&#65533;.&#65533;- &#65533;&#65533;&#65533;^&#65533;&#65533;&#65533;QS&#65533;&#1996;s&#672;Vz&#1079;?&#65533;
&#65533;Gm&#65533;x&#468;&#65533;p&#513;04Q&#65533;&#65533;%&#65533;&#65533;Z&#65533;&#65533;(N&#65533;fn%&#1361;&#65533;{!&#65533;&#65533;}o&#65533;&#65533;&#65533;}n&#65533;w&#1747;&#65533;&#65533;&#65533;&#65533;R\K&#65533;;&#65533;&#65533;qi&#65533;%&#65533;&#65533;&#65533;Q&#65533;&#65533;P@^&&#65533;&#65533;&#65533;&#65533;^&#65533;AFb v&#65533;&#65533;]&#65533;&#65533;&#65533;&#65533;&#65533;c&#65533;Z\1PLQE&#65533;c&#65533;&#65533;&#65533;Yp&#65533;X&#65533;!&#65533;a&#65533;q&#65533;&#65533;QDa&#65533;&#65533;&#65533;&#65533;&#65533;&#65533;et>^HF&#65533;a4&#1925;`Y\&#65533;&#65533;&#65533;&#323;&#65533;&#65533;`&#65533;&#65533;x&#65533;&#65533;&#65533;C&#65533;&#65533;Th&#65533;&#65533;&#65533;D.&#65533;&#65533;&#1714;&#65533;Ux&#65533;&#65533;{(&#65533;&#65533;&#334;&#65533;&#65533;r&#65533;&#65533;&#65533;nF&#65533;q&#65533;vY`Q&#65533;&#65533;&#65533;&#65533;2&#65533;&#65533;r&#65533;C&#65533;4&#65533;&#65533;)&#65533;)Q&#65533;X&#65533;&#65533;&#230;8&#262;mI:}xC?2&#65533;!
JW&#65533;R&#65533;&#1596;&#65533;B$$!&#65533;T&#65533;&#65533;3PK	&#65533;&#65533;&#65533;&#65533;&#65533;M&#65533;&#65533;&#65533;e&#65533;P6&#65533;&#65533;#\&#65533;IPc&#65533;&#65533;a&#65533;IIsx&#65533;$&#65533;&#65533;(d)C&#65533;' &#65533;	\&#65533;&#65533;J&#65533; &#65533;&#65533;5?&#65533;&#65533;&#9158;&#1188;&#65533;$&#65533;9w&#65533;&#65533;&&#65533;1&#65533;i-iI&#65533;qC&#65533;&#417;&#65533;Mcj&#65533;&#65533;&#65533;b&#65533;&#65533;q+&#65533;&#65533;&#65533;CV&#65533;4&#65533;&#65533;(qb&#65533;GD&#65533;&#65533;&#65533;9&#65533;l$&#65533;&#65533; I<&#65533;h&#65533;F*T&#65533;&#65533;&#65533;@b&#65533;X&#65533; &&#65533;&#65533;&#65533;&#65533;Y&#65533;r&#65533;$I&#65533;'#	[&#65533;z&#65533;&#65533;&#65533;X&#65533;*D!&#65533;&#65533;[&#65533;S&#65533; &#65533;&#65533;&#328;`J+&#65533;&#65533;&#65533;R!0r&#65533;K1LW&#65533;(&#65533;E&#65533;e&#65533;A&#65533;e&#65533;&#65533;&#65533;&#65533;&#65533;c&#65533;K&#65533;x&#65533;$(NJD&#65533;&#65533;f"&#65533;H&#65533;H &#1608;!$&#65533;%&#65533;&#65533;l&#65533;4&#65533;|&#65533;&#65533;&#65533;&#1028;g,&#65533;X&#65533;|u&#65533;v>2&#65533;&#65533;&#65533;HE
&#65533;&#65533;^&#65533;hOK)&#65533;&#65533;b]&#65533;&#65533;Z&#65533;&#65533;Es&#65533;&#65533;&#65533;&#65533;&#65533;>s&#65533;&#65533;&#65533;&#65533;NH&#65533;&#65533;D9J&#65533;&#65533;N&#65533;&#65533;~&#65533;&#65533;&#65533;&#229;P&#65533;R+]l&#65533;4&#65533;&#65533;&#65533;&#65533;=&#65533;&#853;&#65533;[[&#65533;&#65533;&#1462;&#65533;&#65533;&#65533;BL$_&#65533;D
&#65533;&#65533;K@Q*&#65533;B&#65533;<&#65533;d#sX&#65533;m&#65533;&#65533;&#65533;&#65533;&#65533;f,h&#65533;&#65533;&#65533;$+&#65533;&#65533;J&#65533;:*X&#65533;g&#65533;Bh&#65533;9/&#302;s&#65533;&#65533;&#65533;&#65533;R&#65533;&#772;!&#65533;{&#65533;jh&#65533;&#65533;,&#65533;u&#65533;)l`&#65533; &#65533;o&#65533;tMLU&#65533;7#&#65533;	|&#65533;&#65533;8-H!
|&#65533;&#65533;&#65533;&#65533;:&#65533;E.yyIl&#65533;&#65533;+P![(&#65533;&#65533;&#65533;&#65533;&#65533;R&#65533;&#65533;Y&#65533;Ng&#65533;&#65533;zO|>&#65533;&#65533;l&#65533;B&#65533;6&#65533;&#65533;+	&#65533;&#65533;`&#65533;1x&#6991;&#65533;&#65533;K&#65533;#&#65533;&#65533;!V?$&#65533;]&#65533; (&#65533;n
&#65533;&#65533;&#65533;&#65533; o&#65533;^&#65533;"}&#65533;&#65533;8Z&#65533;&#65533;b&#65533;&#65533;&&#65533;&#65533;&#65533;m
&#65533;p&#65533;&#65533;!&#65533;&#65533;7&#65533;V&#65533;&#65533; &#65533;&#65533; &#65533;&#65533;t&#65533;s&#65533;7A&#65533;&#65533;C9&#65533;&#65533;&#65533;&#65533;(&#65533;$P=&#65533;+&#65533;&#65533;'&#65533;)&#65533;b&#65533;l&#65533;r&#65533;*O&#65533;!&#65533;&#65533;^g'&#65533;&#65533;N&#1755;&#65533;&#65533;b&#65533;&#65533;L&#65533;&#65533;&#65533;&#65533;&#65533;&#65533;$&#65533;&#65533;x&#65533;8c8^&#65533;@&#65533;.N&#65533;&#65533;&#65533;
W&#25193;_&#65533;O&#1072;&#65533;&#65533;E&#65533;u&#65533;H&#65533;$&#65533;Q&&#65533;kdtS&#65533;&#65533;D&#65533;l&#65533;&#149;&#65533;s&#65533;&#65533;,&#65533;J&#65533;(&#280;&#1172;&#65533;&#65533;&#65533; }&#65533;&#65533;&#212;&#65533;&#65533;&#1959;&#65533;&#65533;&#65533;MSk&#65533;&#65533;<P&#663;&#65533;&#65533;f&#65533;d
&#65533;&#65533;[.&#65533;]&#65533; '&#65533;qgzW&#65533;j&&#65533;&#65533;&#65533;&#1156;zJU&#65533;&#65533;&#1605;&#65533;Dd&#65533;&#65533;&#65533;D9&#65533;jT/"&#65533;#&#65533;&#65533; &#65533;&#65533; K`&#65533;LX&#65533;,+1&#65533;K&#65533;&#65533;&#1036;&#1026;&#65533;&#65533;[&#65533;'&#65533;j&#65533;<&#65533;jJ&#725;&#65533;`:<&#65533;))w&#65533;&#65533;@d5Q&#65533;&#65533;H&#65533;&#65533;&#65533;\&#65533;&#65533;&#65533;YkG&#65533;[NT&#65533;&#720;y&#65533;W+&#65533;&#65533;&#65533;&#65533;3&#65533;-RiO{&#65533;DLE&#65533;d&#65533;&#65533;&#65533;&#65533;&#65533;q-&#65533;&#65533;;&#65533;R>"&#65533;8&#65533;&#65533;&#65533;&#65533;T&#65533;5P*&#65533;&#65533;&#65533;'&#65533;&#65533;Z&#65533;1muPd&#65533;&#65533;P&#1800;>&&#65533;	&#65533;&#65533;^&#65533;k&#65533;	fx&#65533;&#65533;&#65533;B=&#65533;;&#65533;z&#65533;&#65533;`&#65533;&#65533;&#65533;+l&#65533;<&#65533;B&#65533;P+&#65533;&#65533;&#65533;&#65533;&#733;&#65533;&#65533;&#65533;&#65533;Z&#65533;!a&#65533;&#65533;&#65533;B&#65533;&#65533;&#65533;&#65533;B&#65533;	O&#65533;n&#65533;p&#65533;*P&#65533;
Z&#65533;&#65533;&#65533;&#65533;&#65533;1&#65533;@:&#1071;&#65533;&#65533;F)l&#65533;@&#65533;&#65533;&#65533;&#944;&#65533;&#65533;&#65533;f&#65533;`]&#65533;&#65533;&#65533;=&#65533;&#65533;&#65533;&#65533;&#1051;
&#65533;Qq&#65533;	&#65533;@&#65533;&#65533;&#397;R&#65533;&#65533;&#65533;&#65533;&#65533;d&#65533;&#65533;Op&#65533;&#65533;&#65533;&#2005;zV&#65533;&#65533;Z=&#65533;iHG&#65533;&#959;&#65533;&#65533;&#1534;6uY&#65533;:&#65533;r&#65533;A&#65533;&#65533;+&#65533;C&#921;&#65533;R#]&#65533;&#65533;z&#65533;&#65533;Z&#65533;^X&#65533;U.&#65533;&#1352;![&#65533;}&#65533;&#65533;&#65533;?}xU[&#65533;&#65533;&#65533;&#567;&#65533;:&#65533;&#65533;&#65533;k&#65533;3&#65533;&#65533;2&#65533;-&#1979;&#65533;W&#65533;&#65533;&#65533;&#65533;&#65533;&#65533;&#65533;&#65533;&#65533;&#1577;&#65533;V&#65533;&#259;x&#65533;$&#65533;&#65533;&#65533;&#65533;&#65533;&#65533;>e&#1792;6r&#65533;!&#65533;C&#65533;&#65533;d&#65533;&#65533;;yR}S8&#65533;#!&#65533;bkP"&#65533;&#65533;|&#65533;!'&#65533;e&#65533;&#65533;@)&#65533;e&#65533;&#65533; 
b5`f&#65533;j%8,#H#}&#65533;1&#65533;5&#65533;&#65533;@&#65533;'32&#65533;&#65533;("&#65533;4t&#65533;&#65533;r2r+&#65533;P&#65533;&#65533;%Q&#65533;R&#65533;&#65533;2&#65533;&#65533;&#65533;&#65533;&#65533;I&#65533;LFC5xIcv*&#65533;&#65533;&#65533;	&#65533;`Q&#65533;b&#65533; L&#65533;PL&#65533;tLO&#65533;{&#65533;%Prdv)u&#65533;@&#1282;&#65533;&#65533;&#65533;:TV#&#65533;&#65533;-&#65533;&#65533;&#1478;+&#65533;6*&#678;!)!Uq+&#65533;"*+&#65533;O>&#65533;v&#65533;C&#65533;AzR(&#65533;H]&#65533;&#65533;&#65533;&G&#65533;|%T$&#65533;5&q`r#&#65533;&#65533;LTM1&#65533;*B&#65533;nk&#65533;]&#65533;!&#330;&#65533;&#65533;O&#65533;D%&#65533;&#65533;&#65533;Pj&#65533;&#65533;&#65533;&#65533;`K&#65533;&#65533;i&#65533;p14X*q$m2<U&#65533;A%&#65533;f)"&#65533;+&#65533;r&#65533;vf&#65533;&#65533;3&#65533;vH>&#65533;!D&#65533;g&#65533;&#65533;JC0<&#65533;pop&#1413;t&#65533;X&#65533;W&#65533;<&#39438;&#65533;s&#65533;&#65533;&#65533;7gX&#65533;e&#65533;&#65533;&#65533;&#65533;&#65533;>:q7u&#1685;;V&#65533;8uU':L@D&#65533;&#65533;&#65533;&#65533;u;&#65533;%&#65533;&#65533;XP[&#65533;{&#65533;C&#65533;&#65533;&#21474;&#65533;YXpV}1{!S&#65533;&#65533;&#65533;<"&#65533;&#65533;&#65533;EZa&#65533;t&#65533;&#65533;Q&#65533;GQG&#65533;&#65533;;W&#65533;]&#65533;&#65533;[&#65533;!&#65533;&#65533;<&#65533;9Y;{&#65533;GPM&#65533;|&#65533;&#65533;&#65533;V&#65533;&#65533;&#65533;&#65533;=&#65533;&#65533;f&#65533;&#65533;&#65533;&&#65533;EZ&#65533;&#65533;~&#65533;&#65533;sT&#65533;YK@I&#65533;&#65533;\&#65533;\&#65533;z&#65533;&#65533;L&#65533;$&#385;B&#2003;'&#65533;q&y+&#65533;Q8n&#65533;& b@9&#65533;&#65533;~&#65533;cV&#65533;cV&#65533;|&#755;Y[wuZ"&#65533;z&#65533;e=&#65533;&#65533;w8]l&#65533;&#65533;sx&#65533;&#65533;9r&#65533;&#65533;&#65533;d]&#65533;&#65533;&#65533;&#65533;ri&#65533;\re]&#65533;&#65533;V&#65533;A|A&#65533;&#65533;&#65533;&#65533;&#65533;:S&#65533;|d&#65533;&#65533;BO&#65533;[&#65533;4h&#65533;5&#65533;&#65533;a
&#65533;=p&#65533;S24u&#65533;F&#65533;&#65533;k&#65533;a&#65533;4&#65533;U&#65533;s!:&#65533;7&#65533;%&#65533;&#65533;&
&#65533;6e!i&#65533;&#65533;C%(V&#65533;&#65533;V!&#65533;f@c*&#65533; -&#65533;&#65533;.0#&#65533;&#65533;0&#65533;RoC&#65533;TF&#65533;&#65533;&#65533;k1&#65533;F&#65533;9&&#65533;U&#65533;&#65533;a`&#65533;W&#65533;&#65533;"EnbcL&#65533;&#65533;&#65533;)7&#65533;5&#65533;&#65533;&#65533;!ZX&#65533;lc&#65533;PAr&#65533;&#65533; '&#65533;~&#65533;&jc&#65533;'u&#65533;#&#65533;&#65533;&#65533;\&#65533;@&#65533;F&#65533;{&#65533;gDwC*02&#65533;@Q0sAi&#65533;(&#358;	&#65533;*&#65533;dBweXk
&#65533;#&#65533;F1&#65533;&#65533;Ap&#65533;&#65533;i&#65533;g~&#65533;_ >&#65533;6&#65533;A{&#65533;	&#65533;&#65533;:l%t&#65533;A|V&#65533;&#65533;m&#1702;U&#65533;:&#65533;&#65533;>&#65533;&#65533;'&#65533;X&#65533;ZY&#65533;vM&#65533;jvNg:&#65533;&#65533;T&#65533;&#65533;&#65533;G&#65533;N&#65533;L&#65533;N&#65533;G&#65533;&#65533;Z&#65533;ZB&#65533;@&#65533;T&#65533;Zm: &#65533;Z&#65533;&#65533;u&#65533;h&#65533;3)&#65533;&#1681;y&#65533;&#65533;s&#65533;E:&#65533;Z:&#65533;c&#65533;j:BGv&#65533;&#65533;Z&#65533;	z&#65533;&#65533;&#65533;&#65533;w&#65533;&#65533;9&#65533;&#65533; 6t&#65533;`Z&#65533;=&#65533;&#65533;x&#65533;g&#65533;S=&#65533;&#65533;s&#65533;Ev&#65533;Z&#65533;&#1633;Vsj&#65533;&#65533;:&#65533;)~&#65533;&#65533;b&#65533;y[`b&#65533;Z&#65533;&#65533;|&#65533;y&#65533;&#65533;=>g:&#65533;&#65533;&#65533;|ZyN&#65533;NGX&#65533;T&#65533;y>&#65533;w&#65533;:{d&#65533;u_v&#65533;e&#65533;7&#65533;&#65533;Z&#65533;;V&#65533;ZY ;&#65533;&#65533;&#65533;S`Y&#65533;&#65533;Zz1O YN@&#65533;;&#65533;VX&#65533;&#65533;;&#65533;?&#65533;ZA"=wZ&#611;u&#65533;&#65533;&#65533;&#65533;u&#65533;7&#65533;SY[`&#65533;}&#65533;Z&#65533;&#21604;&#65533;V&#65533;V&#65533;&#65533;U&#65533;&#65533;u[&#65533;Coq>&#65533;&#65533;D&#65533;e&#65533;&#65533;q&#65533;d&#65533;&#65533;&#65533;y&#65533;S|&#65533;c&#65533;bY&#65533;Eq&#65533;V&#65533;@C&#65533;`&#65533;&#65533;\&#65533;5&#65533;nA@&#65533;&#65533;&#65533;Q3V]&#65533;&#65533;x&#65533;%V0&#626;&#65533;&#65533;&#65533;s&#65533;/&#65533;`&#65533;U^&#65533;&#65533;T&#65533;&#65533;bK&#65533;&#65533;%&#65533;l6&#65533;5&#65533;*&#65533;&#65533;&#65533;Q&#65533;c1B&&#65533;p&#65533;5&#65533;&#65533;&#65533;s `&#65533;&#65533;__P&#65533;!N$W&#65533;H&#65533;&#1331;&#65533;&#65533;B]&#65533;(&#65533;&#65533;&#65533;'&#65533;&#65533;&#65533;&#65533;G&#65533;%h&#65533;E&#65533;&#1139;&#65533;&#65533;&#65533;2&#65533;&#65533;}&#65533;&#65533;&#65533;&#65533;+`Qt U[&#65533;&#65533;&#65533;R5S+&#65533;*&#65533;d@&#65533;&#65533;&#65533;&#65533;_#&#65533;U&#731;_&#65533;D&#65533;&#1878;_&#65533;&#65533;_:&#65533;W&#65533;&#65533;&#65533;O&#65533;9&#65533;z&#65533;e&#41909;&#65533;&#65533;&#65533;&#65533;Z&#65533;&#65533;ZU&#65533;;lw;&#65533;&#65533;&#65533;&#65533;&#65533;]Q&#65533;u&#65533;&#65533;u6&#65533;s&#65533;3&#65533;&#65533;&#65533;Z&#65533;U[&#65533;C&#65533;&#1377;&#65533;&#65533;+&#65533;|&#65533;&#65533;GJ0I J@J0&#65533;C&#65533;NpA@&#65533;\O&#65533;;&#65533;&#65533;Z&#65533;us&#65533;x&#65533;M@&#65533;&#65533;V{&#65533;&#65533;&#65533;E&#65533;&#65533;%X&#65533;&#65533;&#65533;&#65533;e&#65533;&#65533;+hW&#65533;&#65533;v&#65533;&#455;a@Z &#65533;b&#65533;a&#65533;&#65533;\&#65533;&#65533;~S&#65533;&#65533;&&#65533;&#65533;&#65533;&#65533;8<&#65533;9&#65533;&#65533;&#65533;VG&#65533;UZq&#65533;&#65533;&#65533;&#65533;ai&#65533;&#65533;f&#65533;;&#65533;\&#65533;&#65533;:Y9(,&#65533;&#65533;qV&#65533;&#65533;&#65533;&#65533;&#65533;&#65533;[<&#65533;r&#65533;wt&#65533;	;&#65533;7H&#65533;#~&#65533;&#65533;q$&#65533;O&#65533;D&#65533;#9&#65533;7]EQ&#65533;!&#65533;&#65533;U|&#65533;&#65533;:&#65533;y[&#65533;i&#65533;:%&#65533;Z&#65533;&#65533;z&#65533;&#65533;8?'t&#65533;WX5&#65533;=&#170;u&#65533;*&#65533;\&#65533;&#65533;&#65533;&#65533;KX&#65533;&#65533;&#65533;|l&#65533;:&#65533;&#65533;&#195;wv&#65533;Ezc,&#65533;&#65533;6%&#65533;EBF&#65533;2&#65533;aK&#65533;R&#65533;tp'<vEf&#65533;&#65533;n} &#65533;&#65533;&%5&#65533;&#65533;|&#65533;&#65533;j&#65533;m&#155;r&#65533;Gh&#65533;I&#65533;!JE_&#65533;>&#65533;;&#65533;&#65533;&#65533;&#65533;Y&#667;UJ5:&#65533;T&#65533;7fQ&#65533;",/sM|&#65533;%;#Tr&#65533;[F_&#65533;X&#65533;&#65533;@O&#65533;&#65533;7&#65533;&#65533;&p&#65533;>x&#65533;w&#65533;U&#65533;\&#65533;sD!+mb&#65533;&#65533;$$&#65533;&#65533;&#65533;?&#65533;f&#65533;|&#65533;S&#65533;&#65533;&#65533;&#65533;CB&#65533;qM:+&#65533;{66&#65533;&#65533;M&#65533;QA&#65533;#VeB8&#65533;&#65533;/21S&#65533;&#65533;1u&#65533;$m3&#65533;t&#65533;&#1492;&#65533;c&#65533;wM&#65533;S&#65533;qC&#65533;\&#65533;&#65533;&#65533;&#65533;&#65533;&#65533;&#65533;,&#65533;F&#65533;:&#65533;&#65533;{&#65533;t&#65533;&#65533;~{&#65533;=Z&#65533;&#537;&#498;3&#1809;\&#65533;J&#65533;&#65533;:&#65533;K&#65533;&#65533;5&#65533;q&#65533;uQ&#1070;&#65533;&#65533;V\&#65533;]['&#65533;?&#65533;&#65533;&#995;v&#65533;&#230;{y`&#65533;uX&#65533;h&#65533;9hWx&#65533;&#65533;s&#65533;&#65533;&#65533;&#65533; 9&#65533;S&#65533;"&#65533;&#65533;&#65533;&#65533;&#65533;'=&#1747;&#65533;W0uT&#65533;&#65533;U&#65533;&#65533;b&#65533;C&#65533;&#65533;&#65533;e&#486;&#65533;&#14768;&#1601;&#65533;:&#364;Bh&#65533;~+wb,&#65533;U&#65533;G&#65533;Z%&#65533;&#65533;Ba&#65533;&#65533;&#65533;7&#65533;&#65533;gH!Q"&#65533;9&#65533;V&#65533;B&#65533;&#65533;-J&#65533;O&#65533;&#65533;&#707;v&#65533;&#65533;&#65533;&#65533;*{@d&#65533;Z&#65533;&#65533;W;&#65533;c&#65533;&#65533;SEX&#65533;>&#65533;&#65533;&#65533;&#65533;\&#65533;{&#65533;r&#65533;3BK1&#65533;m`&#65533;&#65533;_&#65533;1!wk&#65533;&#65533;S&#65533;h&#65533;e+^&#65533;#r&#65533;&#65533;P&#65533;D&#65533;&#65533;=&#65533;\&#65533;q&#65533;}&#65533;&#65533;9&#65533;k&#65533;&#65533;&#65533;&#65533;&#65533;&#65533;&#65533;&#65533;&#787;&#65533;&#65533;&#65533;&#65533;&#65533;&#65533;&#65533;
&#65533;t8"IZCJ&#65533;aM&#65533;&#65533;,&#65533;0	3>&#65533;&#65533;&#65533; m&#65533;&#65533;&#65533;RD&Ry&#65533;R&#65533;Vl{&#65533;"C&#65533;wdt&#65533;&#65533;t&#65533;&#584;26&#65533;&#65533;&#65533;&#65533;@'&#65533;&#1433;#&#65533;&#65533;0&#65533;r&#65533;3EqQ8S&#65533;$U+Q&#65533;&#65533;i&#65533;t&#65533;&#65533;^(L\&#65533;&#1016;&#65533;Kdx3&#65533;&#65533;N&#65533;&#65533;3&#65533;&A&#65533;&#65533;&#65533;&#65533;&#65533;O&#65533;&#65533;Qs&#65533;7$&#65533;&#65533;p@6c&#65533;l^+|3BJ&#65533;^e&#65533;'-FB&#65533;&#65533;Wv&#65533;&#65533;&#65533;&#65533;f
2f&#65533;&#65533; &&#65533;&#65533;E&#65533;6&#65533;m&#65533;&#65533;&#65533;&#65533;&#65533;f&#65533;&#65533;&#65533;1R&#65533;%K&#65533;'&#65533;&#65533;&#65533;&#65533;&#65533;&#65533;fp&#65533;$_&#65533;&#65533;&#65533;q<&#65533;&#65533;&#65533;\{TS[&#65533;&#65533;&#65533;_8&#65533;g&#65533;&#65533;&#65533;&#65533;wP&#65533;#&#65533;<&#65533;&#65533;&#65533;EN&#65533;]u&#65533;&#65533;&#65533;9&#65533;F&#65533;&#65533;&#65533;Y~&#65533;`&#65533;&#65533;|&#65533;&#1745;&#65533;&#65533;{&#65533;X&#821;E[V$	"&#65533;&#65533;&#65533;&#65533;!9&#65533;&#65533;=&#65533;cE'9&#65533;wx&#65533;&#941;&#65533;&#65533;&#65533;q&#65533;eY&#773;&#65533;(&#65533;&#65533;se0V`&#65533;&#65533;r&#65533;X[\&#65533;&#65533;&#65533;&#65533;r&#65533;3H&#65533;&#65533;e`V#&#65533;w&#65533;*9?\&#65533;Y&#65533;C=DTX5\Q&#65533;&#65533;&#65533;#&#65533;&#65533;5&#65533;&#65533;3&#65533;l&#65533;e9R+&#65533;&#65533;&#65533;i&#65533;rU&#65533;#;&#65533;&#65533;&#65533;$&#65533;&#65533;&#65533;!&#65533;T&#65533;o@&#65533;&#65533;&#65533;&#65533;&#65533;aEDtiA&#65533;&#65533;&#65533;16q&#65533;!Qz&#65533;cl&#65533;'=&#65533;&#65533;p6 e1&#65533;&#65533;&#65533;t"f&#65533;{&#65533;Jj&#65533;l&#65533;Q&#65533;"h&#65533;)&#65533;^&#65533;&#65533;&#1678;&#65533;wpR&#65533;M&#65533;&#65533;O&#65533;@&#65533;#8&#65533;1&#65533;&#65533;&#65533;<U&#65533;&#65533;gw#&#65533;3&#65533;&#65533;M&#65533;&#65533;	&#65533;&#65533;	&#65533;&#65533;&#65533;&#65533;2&#1010;%&#65533;0w&#65533;n&#65533;&#65533;IDj&#65533;&#65533;p-&#65533;O} &#65533;&#65533;&#65533;p	&#65533; 	&#65533;&#65533;u8-nf&#65533;I&#65533;X0Ru5&#65533;"MH&#65533;.&#65533;xf5&#65533;&#65533;-&#65533;(&#65533;&#65533;&#65533;Kk.j&#450;&#65533;&#65533;@j&#65533;@N&#65533;&#65533;&#65533;&#65533;h&#65533;&#65533;,&#65533;l&#65533;&#65533;%&#65533;-&#1048;<3&#65533;yC&#65533;&#65533;&#65533;O~&#65533;L~&#65533;&#65533;SA2&#65533;&#65533;KVx&#65533;&#809;3p&#65533;&#65533;r*&#65533;&#65533;7u&#65533;&#1841;S&#65533;N={4&#65533;&#65533;s&#65533;&#65533;&#65533;uD&#65533;&#65533;&#65533;&#65533;&#65533;@N$hP!B-&#65533;&#65533;c&#65533;&=|&#65533;*S&#65533;<&#65533;y#&#65533;"&#65533;=z&#65533;,e&#65533;1&#65533;&#266;"&#65533;&#65533;&#65533;&#65533;SP&#65533;D&#65533;R&#583;&#65533;&#65533;~&#65533;&#65533;yzG&#65533;5i&#1596;&#65533;s&#65533;N&#65533;7m&#1572;A&#65533;&#65533;&#65533;2h&#65533;<&#65533;&#65533;0m&#65533;&#65533;&#65533;&#65533;&#65533;&#65533;&#65533;6m&#65533;&#65533;q&#214;a5h&#65533;&#65533;&#65533;&#65533;&#65533;&#65533;q&#65533;(&g&#65533;B&#990;&#65533;]&#65533;f4dT&#65533;&#65533;&#65533;J&#65533;*V&#65533;l&#1602;%&#65533;.]&#65533;X&#65533;&#65533;/\p&#65533;	S|&#65533;j3t&#716;	&#65533;E8&#65533;/b&#65533;&#65533;&#65533;I&#65533;f/[8&#65533;&#65533;H&#65533;}&#65533;.&#177;T&#65533;&#65533;&#65533;&#65533;&#65533;b&#65533;P&#65533;|&#395;&#65533;'Rlg&#1090;;7-&#65533;&#65533;&#65533;C&#65533;&#65533;&#65533;&#65533;c&#65533;2&#65533;&#65533;&#65533;&#65533;&#65533;&#65533;5<&#65533;&#65533;A&#65533;&#65533;c9&#65533;X&#65533;1&#65533;&#65533;b&#65533;&#65533;&#65533;"&#65533;&#65533;.:2&#65533;@&#65533;&#65533;&#65533;K&#65533;+&#65533;&#65533;&#65533;9&#65533;&#65533;"=2&#65533;0&#65533;&#65533;&#65533;X&#65533;&#65533;@I&#65533;&#65533;+&#65533;5&#1800;&#65533;&#65533;&#65533;##&#65533;tJi&#65533;?&#65533;x
&#65533;&#65533;P&#65533;&#65533;:&#65533;&#65533;&#65533;&#65533;0(&#65533;&#65533;&#920;C&#65533;C&#65533;&#65533;	C&#65533;&#206;;&#65533;&#65533;&#65533;-&#65533; ;&#65533;.&#65533;&#65533;`C:l&#65533;&#65533;5&#65533;0&#65533;&#65533;0&#65533;C#&#65533;hG&#65533;&#65533;&#65533;&#65533;6&#65533;&#65533;J)&#65533;&#65533;&#65533;j&#65533;&#65533;8&#65533;NB	&#65533;@X>&#65533;&#65533;&#65533;&#65533;&#65533;&#1808;&#65533;&#65533;MU
&#719;=&#65533;&#65533;&#65533;P)&#65533;u 8 C&#65533;&#65533;5JS&#65533;&#65533;.&#65533;&#65533;b&#65533;3&#65533;&#65533;&#65533;28568&#65533;X.&#65533;&#65533;&#65533;&#35439;&#65533;&#65533;&#65533;&#65533;&#266;5v&#65533;&#65533;&#65533;6&#65533;P&#65533;&#803;&#65533;?&#65533;U&#65533;&#65533;&#65533;&#65533;@&#65533;&#65533;B&#65533;RDF&#65533;$J0&#65533;$&#65533;Ga$FA&#65533;&#65533;A&#65533;]D&#65533;&#65533;&#65533;BA&#65533;&#65533;&#65533;L
&#272;&#65533;&#65533;B&#65533;v	$&#65533;C&#65533;&#65533;J,&#65533;&#65533;C&#65533;&#65533;C(&#65533;$&#65533;P&#65533;	&#65533;&#65533;c&#65533;4&#65533;U&#65533;&#65533;M8&#65533;Ej^$&#65533;*&#1465;b&#65533;/&#65533;&#65533;&#65533;E&#65533;&#65533;&#65533;&#65533;&#65533;&#65533;Yh&#65533;&#65533;$&#65533;F&#65533;dJ&#65533;f&#65533;&#65533;E	DU@&#65533;B$^HY&#65533;&#1883;$&#65533;&#65533;x&#65533;&#65533;S@&#65533;&#65533;C&#1171;&#65533;&&#65533;&#65533;D!&#65533;&#65533;P&#65533;C4&#65533;&#65533;fE&#65533;&#65533;&#65533;&#65533;&#65533;|p&#65533;&#65533;&#65533;:&#65533;C&#65533;>&#65533;&#65533;#&#65533;M&#65533;&#65533;p/&#65533;E)&#65533;&#65533;Yz&#65533;&#65533;&#65533;'F$A^&#931;$@&#65533;VD+B &#65533;c&#65533;&#65533;&#1816;CpYRw&#65533;&#65533;&#65533;H&#65533;&#65533;].i'&#65533;&#65533;\&#65533;O7]&#65533;&#65533;&#65533;2&#65533;l&#65533;2M:&#65533;pF&#65533;R1&#65533;6&#65533;&#177;X<m&#65533;&#65533;J&#65533;/&#65533;M&#65533;&#65533;l4)*&#65533;<&#65533;q&#65533;&#65533;&#65533;&#65533;=&#65533;hZc&#65533;C&#65533;1&#65533;4&#65533;&#65533;3P5&#65533;&#65533;4&#65533;&#65533;3I4&#65533;9L&#65533; &#65533;&#65533;h-r1H&#65533;d&#65533;&#65533;HG:_&#65533;k&#65533;pqaF%2C&#65533;&#65533;p!/D&#65533;H&#65533;&#65533;.&#65533;&#65533;-d&#65533;
S&#65533;B&#65533;`0&#65533;=x1QZ&#65533;&#65533;&#65533;?&#65533;<]PP&#65533;&#65533;4\&#65533;X&#65533;2W&#65533;,$&3&#65533;A"N&#65533;3&#65533;a&#65533;" M&#65533;&#65533;%&#65533;yQ=&#65533;&#65533;(f3o`&#220;pe&#65533;&#65533;IX&#65533;j&#65533;Q&#65533;&#65533;&#65533;&#65533;&#65533;&#65533;#KaY&#65533;&#290;&#65533;&#65533;&#65533;Yo:&#65533;&#65533;8HDR|&#65533;&#232;&#65533;&#65533;&#65533;2&#65533;e/&#65533;QA
R!E&#65533;I{Y&#65533;&#65533;`&#65533;24[&#1105;dXc?)G&#65533;#&#2032;I*e&#65533;n*&#65533;&#65533;P2bO&#65533;C&#65533;%&#65533;&#65533;+&#65533;&#131;&#65533;=pJWS&#65533;&#65533;D&#343;&#1180;!&#65533;&#65533;&#1291;bHY&#65533;ZE&#65533;\&#65533;&#65533;0&#65533;&#65533;&#65533;iGn&#65533;&b&#65533;p@&#65533;&#65533;q&#65533;J&#65533;&#65533;&#65533;&#65533;1&#65533;&#65533;DB&#65533;&#65533;*&#65533;E1v&#65533;&#1941;&B%> &#65533;v&#65533;r&#65533;0&#65533;&#65533;&#65533;&#65533;.)Q&#65533;W<%&#65533;&#65533;r;?gG&#65533;@&#65533;|&#65533;&#65533;&#65533;&#65533;T&#65533;9&#65533;E&#65533;r &#65533;&#65533;Z&#65533;&#65533;&#65533;a&#65533;\[RrbK&#65533;d&#65533;b&#65533;&#536;O&#65533;&#65533;&#65533;&#65533;&#65533;+\bY%&#65533;4&#65533;)ba&#65533;&#1193;"n&#65533;&#65533;&#65533;&#1388;i&#65533;&#65533;D%$&#65533;&#65533;&#65533;M&#65533;8&#65533;&#65533; &#65533;&#65533;&#65533;)l+dS	O&#65533;^&#65533;	'V&#65533;RM&#65533;&#65533;&#65533;>b&#65533;p#N&#1400;&#65533;'&#65533;zJ&#65533;&#65533;&#65533;&#65533;*&#65533; `&#65533;i&#65533;~&#65533;&#65533;N&#65533;A&#65533;k&#65533;&#65533;N&#65533;&#65533;&#65533;&#65533;&#65533;&#65533; &#65533;T&#65533;&#65533;n&#65533; &#65533;&#65533;\Y28E&#65533;&#65533;k&#65533;&#306;6&#65533;:&#65533;I&#65533;e&#65533;Lm))pq&#65533;&#65533;&#65533;&#65533;h&#65533;&#65533;i&#65533;&#65533;&#65533;&#65533;&#65533;sL&#65533;GG&#65533;WAH.&#1499;BDRN&#65533;&#65533;$k{kwW;[j&#65533;&#65533;&#65533;&#65533;&#1414;&#65533;&#65533;s1m&#65533;^&#65533;&#65533;^aA
&#65533;z&#65533;&#65533;\&#65533;&#65533;(z2&#65533;&#65533;&#65533;p&#65533;0&#18826;zQN&#65533;(/dX&#65533;&#65533;&#643;&#65533;&#65533;c&#65533;u&#65533;R^]&#65533;&#65533;&#65533;&#65533;&#65533;p\&#65533;B&#65533;&#1446;7&#65533;!&#65533;^&#65533;b&#65533;Ks&#65533;AC&#65533;&#65533; &#65533;3nK9'&#65533;*d11lt&#808;&#65533;&#65533;&#65533;&#1317;0&#65533;&#65533;bp&#65533;&#65533;E~&#65533;a&#65533;N]&#65533;#&#65533;0-d&#65533;&#65533;&#65533;TFV3&#65533;R&#65533;2mI&#65533;Cd&$&#65533;&#65533;2:&#65533;oy&#65533;+&#65533;&#65533;&#65533;")7&#65533;&#65533;&#1790;&#65533;d&#65533;&#65533;&#65533;&#1312;&#65533;6&#65533;I&#65533;&#65533;eP&#65533;&#65533;&#65533;u&#65533;Rp&#65533;H&#65533;2&#65533;&#65533;&#65533;aO&#65533;9&#65533;&#65533;$&#65533;&#65533;7&#65533;&#65533;&#65533;&#65533;&#65533;&#65533;2&#65533;&#65533;8&#65533;v&#1580;&#65533;'7&#65533;&#65533;&#65533;4P +
Ig&#65533;&#65533;jH&#65533;r&#65533;B-&#65533;'&#65533;4&#65533;r&#65533;&#65533;&#65533;0&#65533;!<&#65533;&#65533;&#65533;& &#65533;&#65533;&#65533;&#65533;J;&#65533;R1&#65533;{V&#1203;&#65533;&#65533;&#1363;&#65533;&#65533;E&#65533;)&#65533;eJ$&#65533;&#65533;b&#371;&#65533;&#65533;&#65533;&#65533;&#65533;2K&#65533;p&#65533;d&#65533;&#65533;&#65533;XU7&#65533;	&#65533;+&&#65533;&#65533;n&#65533;&#65533;9qD&#65533;S&#65533;0:&	&#65533;|&#65533;&#65533;&#65533;&#65533;J+&#65533;#&#65533;m A3&#65533;%Bc:&#1371;Vz&#65533;0x1&#65533;&#65533;&#65533;&#65533;$&#65533;51&#65533;&#65533;&#65533;[&#65533;&#65533;T&#65533;0G&#65533;&#65533;&#65533;D&d&#65533;R&#65533;N&#65533;&#65533;&#65533;P&#65533;&#65533;yD"&#682;&#65533;U&#65533;'&#65533;&#65533;&#243;&#65533;&#567;=&#65533;$`&#65533;&#65533; &#65533;&#65533;nav"&#65533;&#65533;jgez&#65533;&#65533;&#548;xP&#65533;&#65533;&#65533;0&#65533;&#65533;&#65533;&#65533;qH&#65533;R&#65533;&#65533;e&#65533;e\]&#65533;&#65533;n&#65533;$Ji&#65533;&#65533;@~3J&#65533;R&#65533;5&#65533;M&#65533;&#65533;&#532;\+<QrMIu&#65533;I&#65533;&#65533;I{7&#65533;G&#65533;&#65533;&#65533;&#18518;4M&#65533;&#65533;&#65533;&#65533;&#65533;&#65533;RJ&#549;&#65533;&#65533;&#65533;5&#65533;&#65533;w&#65533;&#65533;]&#65533;&#65533;OFc&#65533;aL&#65533;G&#65533;&#65533;E&#65533;]&#1538;oVc /lA&#65533;&#65533;&#65533;&#65533; (&#65533;&#65533;E&#65533;&#65533;&#65533;|E&#65533;&#65533;8<&#65533;&#65533;k&#65533;&#65533;&#65533;&#1828;&#65533;<*kJ&#65533;2h@&#65533;&#65533;&#65533;&#65533;B&#65533;D2&#65533;&#65533;&#65533;*&#65533;&#598;&#65533;=l&#65533;!7V&#65533;&#65533;&#65533;Z&#65533;J&#65533;&#65533;&#1194;&#65533;&#65533;}&#65533;&#65533;&#65533;&#65533;OD&#65533;&#1806;&#65533;&#65533;&#65533;&#65533;k&#65533;i&#1289;&#65533;G&#65533;$&#65533;&#65533;TDO?Z&#65533;$s&#65533;KC&#65533;&#65533;e&#65533;&#65533;&#65533;&#65533;G&#65533;8&#65533;&#65533;C&#65533;&#65533; &#65533;[y&#65533;&#65533;R&#65533;3&#65533;2&#65533;8?2c8&#65533;&#65533;6A&#65533;&#65533;X&#65533;,&#65533;&#35574;&#648;&#65533;&#1556;g&#65533;:&#65533;+&#65533; &#65533;&#65533;&#65533;<B&#65533;&#65533;&#65533; &#65533;&#41045;6&#65533;&#65533;&#65533; &#65533;89&#65533;'&#65533;&#65533;&#65533;&#65533;(&#65533; S"&#65533;3Y&#65533;2&#65533;C7<&#65533;&#65533;&#65533;bbq&#65533;&#65533;&#65533;(&#65533;&#65533;9&#65533;`&#65533;&#65533; i8?p7C&#65533;&#65533;&#65533;
G&#65533;&#65533;G&#65533;&#65533;&#65533;`&#65533;@&#65533;&#65533;Z&#65533;&#65533;A h3&#65533;b&#65533;&#65533;P&#65533;&#65533;&#65533;&#65533;&#1096;&#65533;&#65533;&#65533;&#65533;&#65533;[&#65533;5(
&#65533;&#65533;1&#65533;(&#65533;<&#65533;:&#65533;&#65533;&#65533;&#65533;B)&#65533;c
7q&#65533;B&#65533;&#65533;V&#1643;&#65533;&#65533;.&#65533;&#65533;&#65533;B&#65533;&#65533;&#65533;&#65533;zK&#65533;&#65533;{*&#65533;y&#65533;&#65533;&#65533;&#65533;&#65533;(A&#65533;Ny&#65533;S&#65533;a&#65533;B&#65533;&#65533;&#65533;&#1718;&#65533;&#65533;&#65533;&#65533;XA&#65533;&#7508;&#42283;&#65533;I&#65533;&#65533;&#65533;+J&#65533;
&#65533;@5&#65533;&#65533;&#65533;&#1105;&#65533;
&#65533;(cA@&#65533;&#65533;E	&#65533;	&#65533;&#65533;+7&#65533;&#65533;&#65533;&#65533;&#65533;&#1200;n&#65533;&#65533;7&#571;3h&#65533;&#65533;(&#65533;&#65533;RF&#65533;Z&#429;*&#65533;&#65533;&#65533;,&#65533;&#65533;@e&#65533;&#65533;&#65533;0$K&#65533;1#?&#65533;&#65533;	k&#65533;b!,IK&#65533;&#65533;h&#65533;9&#65533;&#65533;P&#65533;&#65533;&#65533;&#65533;&#65533;
)&#65533;U&#65533;&#65533;&#65533;\&#65533;SG1Y&#65533;iH.&#65533;&#65533;.4H$&#65533;&#65533;<&#65533;&#1248;
j<	&#65533;X&#65533;)I)&#65533;&#65533;'&#65533;&#1952;&#65533;&#65533;&#65533;&#65533;&#65533;&#65533;&#65533; /&#65533;&#65533;&#65533; %&#65533;&#65533;&#65533;&#65533;&#65533;&#65533;`/+&#65533;&#65533;&#65533;I&#65533;&#65533;&#65533;QC&#65533;&#65533;&#1165;&#65533;&#65533;&#65533;&&#65533;0Ha&#65533;&#65533;X&#65533;x:&#65533;R&#1238;6)&#65533;Xq&#65533;&#65533;&#65533; b&#65533;&#65533;&#65533;&#65533;x&#65533;IG#&#65533;&#65533;&#65533;&#715;&#65533;8&#65533;K&#65533;&#65533;&#526;&#65533;&#65533;	&#65533;04i3r&#65533;>&#65533;l&#65533;w\&#65533;4i&#65533;w2?&#65533;p&#65533;&#65533;/4;&#65533;W&#1713;%q&#65533;&#65533; $C&#65533;:d&#65533;&#65533;&#65533;&#65533;&L&#65533;@SK&#65533;`&#65533;t#$'	,&#65533;&#65533;&#65533;@&#437;&#65533;&#65533;&#65533;&#65533;+;&#65533;&#65533;&#65533;:&#65533;i&#65533;&#65533;&#65533;&#65533;<&#65533;&#65533;&#65533;p&#65533;p&#65533;?&#65533;&#65533;Z&#65533;&#65533;&#65533;p1&#65533;>&#65533;&#65533;&#65533;`	vE&#65533;&#65533;&#65533;rid&#65533;1=&#65533;&#65533;&#65533;&#65533;	&#1769;&#65533;&#65533;&#538;Qd&#65533;&#65533;R&#65533;&#65533;&#65533;&#65533;&#261;&#65533;&#65533;&#65533;HP&#65533;&#65533;&#65533;.|&#65533;&#65533;p\&#65533;&#65533;^&#65533;&#65533;&#1979;-7&#65533;&#65533;&#65533;&#65533;&#65533;&#65533;2	J&#65533;$0)Q		&#65533;&#1073;&#65533;p&#65533;&#65533;@&#65533;9h&#65533;&#65533;&#65533;&#65533;&#65533;&#65533;(&#65533;&#65533;AJ&#65533;9&#65533;&#65533;&#65533;&#65533;XL&#65533;&#65533;	Y&#65533;Daj|&#65533;&#65533;&#65533;9xiG@*&#65533;i&#65533;&#65533;&#65533;PCh&#316;&#65533;&#162;&#65533;a&#65533;&#65533;&#603;P1&#65533;b&#65533;&#65533;&#65533;&#1090;`&#65533;&#65533;	&#65533;&#65533;&#65533;&#65533;&#65533;
&#65533;+&#65533;B	>&#65533;&#65533;cL
&#65533;	&#65533;&#65533;CI&#65533;")zB&#65533;&#65533;&#65533;&#65533;&#65533;8&#265;]&#65533;#&#65533;i&#65533;&#65533;&#65533;&#892;&#65533; 7&#65533;Ogc&#65533;&#65533;:&#65533;C&#65533;&#403;&#65533;&#65533;9&#65533; Y&#65533;&#65533;P&#65533;&#65533;&#65533;k&#65533;&#65533;$&#65533;X&#65533;0&#65533;;%]&#65533;,&#65533;JD&#65533;#&#65533;q &#65533;&#65533;5z&#65533;&#65533;S&#65533;&#65533;as	A&#65533;&#65533;&#65533;&#65533;&#65533;&#220;Q&#65533;F&#65533;&#65533;u&#65533;&#65533;&#65533;&#65533;&#65533;.HI&#65533; /&#65533;&#65533;/&#65533;)&#65533;j&#65533;&#65533;&#65533;&#65533;&#65533;&#65533;.&#65533;*I&#1568;&#65533;&#564;&#65533; &#65533;-&#65533; M&#65533;;&#65533;\&#65533;&#65533;&#65533;&#65533;SE&#65533;c&#65533;&#65533;p1&#65533;S&#65533;&#1218;&#1472;d&#65533;&#65533;&#65533;+&#65533;.jc&#65533;&#65533;&#65533;&&#65533;p%&#65533;/&#65533;7'by	&#65533;&#462;&#65533;&#65533;L7&#65533;`&#65533;;&#65533;&#65533;J&#65533; &#65533;XHI&#65533;&#65533;%nzJ&#65533;&#65533;;&#65533;xw&#1682;&#65533;@&#65533;U&#65533;&#65533;&#65533;&#65533;8&#65533;&#65533;H:}DM&#65533;QOf&#65533;R&#65533;0A&#65533;q!b&#65533;E&#65533;&#65533;&#65533;6&#65533;FU&#65533;&#65533;&#65533;yN&#65533;`&#65533;/&#65533;('&#65533;&#65533;FM&#65533;&#65533;&#65533;X&#65533;&#65533;Rv&#65533;
&#65533;9&#65533;.|&#65533;(&#65533;&#65533;&#65533;&#65533;&#65533;T#'g{&#65533;H&#65533;5&#65533;&#65533;DH&#65533;&#65533;&#65533;&#65533;G&#65533;&#65533;&#65533;&#65533;&#65533;&#65533;x&#65533;&#65533;=&#1354;a&#156;&#65533;X&#65533;&#65533;X-&#65533;s&#65533;&#65533;&#65533;A&#65533;N&#65533;q&#65533;O&#65533;'V&#65533;&#65533;&#65533;&#65533;&#65533;Q&#65533;&#65533;&#65533;N&#65533;&#65533;&#65533;
w&#65533;D&#65533;&#65533;&#65533;Oq&#65533;,&#65533;&#65533;&#65533;&#65533;&#366;&#65533;#J
F&#65533;P&#65533;Wq#&#65533;&#65533;&#65533;F	&#65533;F&#65533;eS&#65533;&#65533;h&#65533;&#65533;!9s&#1495;&#65533;)&#65533;%P&#65533;&#65533;
&#65533;&#65533;&#65533;&#65533;&#65533;&#65533;&#65533;!&#65533;&#65533;&#65533;P&#65533;&#65533;&#65533;~&#65533;Gp&#65533;&#65533;$&#65533;+&#65533;&#65533;&#65533;&#65533;B&#65533;&#65533;E &#65533;wq&#65533;G&#65533;*&#1815;&#65533;A&#65533;.&#65533;X)9&#65533;4&#65533;&#65533;&#65533;&#65533;A&#65533;ZD&#65533;	-U&#65533;&#65533;&#65533;&#65533;&#65533;&#65533;x&#152;hP	&#65533;)&#65533;;&#65533;&#65533;
&#65533;&#65533;&#65533;&#65533;(&#65533;&#65533;&#65533;&#65533;e&#65533;&#65533;&#65533;u&#65533;&#65533;&#65533;0cinZAd3D&#65533;&#65533;&#65533;q&#65533;7A&#65533;&#65533;&#65533;?x&#65533;:h&#1840;&#65533;&#65533;1<L&#65533;&#65533;&#65533;&#65533;&#65533; &#336;MU&#65533;^&#65533;+&#65533;&#65533;&#65533;{&#65533;&#65533;g&#65533;&#65533;&#65533;&#65533;&#65533;&#65533;
	P4d%&#65533;UE&#65533;T&#65533;}&#65533;^&#65533;&#65533;62&#65533;<&#65533;&#65533;&#2032;&#65533;&#65533;D=&#65533;&#65533;&#65533;&#65533;&#65533; &#65533;&#65533;!&#65533;)&#65533;v&#65533;&#65533;&#65533;&#65533;&#65533;&#616;&#65533;&#65533;>@C&#65533;&#1235;&#1759;DR&3*&#65533;:&#65533;.&#65533;&#1392;&#65533;&#65533;-&#65533;&#1309;&#1979;(&#65533;&#65533;&#302;&#65533;*B&#65533;&#65533;;&#65533;&#65533;jA&#65533;S&#65533;$}M&#379;&#65533;`&#65533;@0&#65533;&#65533;&#65533;Y&#65533;S&#65533;&#65533;:&#1554;&#65533;&#43587;&#65533;&#65533;D&#65533;p&#65533;&#65533;&#65533;'&#65533;&#65533;0&#65533;&#65533;1&#65533;&#65533;&#65533;&#65533;&#65533;`&#65533;w&#65533;&#65533;&#65533;T&#65533;&#65533;{&#438;P&#65533;<&#65533;&#65533;,&#65533;&#65533;&#65533;UL&#65533;V&#65533;+Yt	&#65533;&#65533;&#65533; &#65533;&#65533;&#129;&#65533;J&#65533;&#65533;W{0N&#65533;&#65533;&#65533;&#65533;-&#65533;EP	2YI&#65533;@&#65533;S|Ew&#65533;&#65533;&#65533;N&#65533;&#65533;	&#65533;I&#65533;{&#65533;	&#65533;&#65533;!&#65533;&#65533;uQ&#65533;&#65533;&#65533;&#65533;"&#65533;w&#65533;&#65533;9&#65533;&#65533;&#65533;e&#65533;9&#65533;3&#65533;&#65533;&#65533;[&#65533;&#65533;&#65533;&#65533;=&#1730;&#65533;d&#65533;&#65533;&#65533;]&#65533;&#65533;'&#65533;&#65533;#e&#65533;&#65533;&#65533;&#1173;[&#65533;&#65533;9&#65533; &#65533;u&#65533;&#65533;(&#65533;&#65533;&#65533;&#65533;5&#65533;&#65533;&#65533;t	P&#65533;	&#65533;&#65533;u1&#65533;LD&#65533;G&#65533;fy^&#65533;+&#65533;&#65533;&#65533;Z&#65533;F&#1559;I&#65533;D}{I&#65533;&#65533;J&#65533;Ip&#65533;2&#65533;&#65533;%&#65533;w&#65533;&#65533;&#65533;gH&#65533;&#65533;my&#65533;7&#65533;&#65533;J&#65533;*&#19950;&#65533;
&#65533;&#65533;
&#65533;
&#65533;&I&#65533;&#1569;PF&#65533;&&#65533;t&#65533;&#65533;&#65533;&#65533;	]&#65533;BY&#1122;&#65533;&#65533;&#65533;&#65533;&#65533;&#65533;&#1079;&#65533;xY&#65533;&#65533;J&#65533;&#65533;&#65533;,&#65533;C)&#65533;&#65533;N&#65533;&#65533;&#65533;l&#65533;&#65533;z&#65533;&#1316;&#65533;&#65533;A$&#65533;&#481;E&#65533;&#65533;m&#65533;&#65533;`&#65533;W&#65533;zM&#65533;Z&#65533;&#65533;&#65533;0&#65533;d"&#65533;&#65533;0&#65533;%&#65533;TY&#65533;Z&#65533;;<&#65533;k#6&#65533;SE&#65533;&#65533;&#65533;&#65533;x&#65533;&#1251;d&#65533;&#65533;	tzYB&#65533;&#65533;&#65533;&#65533;K 1J&#65533;(&#65533;&#65533;&#65533; 3iZ&#65533;N&#65533;NR?&#65533;&#65533;1Si'E&#65533;*VG&#65533;&#65533;;&#65533;&#65533;&#65533;06M&#65533;&#65533;&#65533;&#65533;&#65533;&#65533;H&#65533;&#65533;&#65533;&#15905;&#65533; &#65533;&#65533;X&#65533;&#65533;&#65533;mc3S&#1236;&#65533;y-&#65533;&#65533;&#65533;&#65533;j&#65533;&#65533;&#65533;&#65533;&#65533;r&#65533;W=5&#65533;&#65533;0&#65533;&#65533;&#65533;&#65533;&#65533;&#65533;S&#65533;k&#65533;&#65533;LBj
:&#65533;H&#65533;@&#65533;S&#65533;+&#65533;&#65533;&#65533;&#65533;L.&#65533;&#65533;
&#65533;&#65533;,Q&#65533;d&#65533;&#65533;D&#65533;1;&#597;Ra_~n&#65533;\Y9 9&#65533;&#65533;&#65533;o&#65533;L&#65533;K)&#65533;
,&#65533;&#65533;B&#65533;J9&#65533;9Be&#65533;T~-&#65533;8&#65533;&#65533;&#65533;&#65533;&#1026;Z4&#65533;&#1749;0&#1928;{&#65533;R#&#65533;&#65533;&#65533;A&#1692;&#65533;&#65533;&#65533;&#65533;)&#65533;E&#1985;7&#65533;&#1942;0&#65533;xA*&#130;&#65533;Ex&#65533;z&#65533;M&#65533;&#65533;|A*&#65533;&#65533;&#65533;&#65533;&#586;&#65533;7+&#65533;&#65533;&#65533;q&#348;M&#65533;&#65533;&#65533;&#65533;&#65533;q&#65533;L85&#65533;&#65533;|	&#65533;&#65533;&#65533;&#65533;I&#65533;p&9&#65533;&#65533;&#786;&#65533;&#65533;&#65533;&#65533;C&#65533;z&#65533;&#65533;&#65533;&#65533;&#1127;&#65533;&#65533;h&#65533;P]&#65533;aQ&#65533;&#65533;&#65533;&#961;&#65533;&#65533;&#65533;&#1842;&#65533;&#65533;}&#65533;&#65533;&#65533;I`C&#65533;&#65533;&#65533;&#65533;,&#1857;&#65533;G&#65533;&#65533;7|!h&#65533;&#65533;&#65533;H&#65533;&#65533;}&#65533;&#65533;&#65533;)&#65533;o &#65533;&#65533;Ql&#65533;9&#65533;&#65533;)}&#65533;ITG&#65533;&#65533;.&#65533;Z&#65533;&#971;&#1112;&#65533;Q&#65533;&#65533;&#65533;&#65533;&#65533;&#65533;&#65533;a&#65533;&#65533;&#65533;&#65533;-7/g)&#65533;&#65533;&#65533;>&#65533;&#3274;FLZ&#65533;A&#65533;&#11622;x&#65533;,D'&#65533;d#&#65533;&#1834;L&#65533; )1&#65533;1m&#1602;81#+&#65533;&#65533;&#65533;&#65533;&#65533;&#65533;&#65533;&#65533;&#65533;'&#65533;&#65533;)?C&#65533;&#65533;'&#65533;
1&#65533;-&#65533;1i&#65533;8&#65533;&#65533;&#65533;&#65533;F"&#65533;&#65533;&#65533;&#65533;$9&#65533;&#65533;]&#65533;d&#65533;k:nS8=;Y_&#65533;H&#65533;&#65533;&#65533;&#65533;&#65533;@&#65533;&#65533;&#65533;&#65533; &#65533;#q'94 &#65533; &#65533;&#65533;;&#65533;S&#65533;"&#65533;`&#65533;&#65533;&#65533;"&#65533;[&#65533;&#65533;&#65533;&#65533;&#65533;>&#65533;&#65533;(cb&#1256;&#65533;&e:&#65533;@5&#65533;K&#65533;&#65533;&#1576;h2&#65533;4&#65533;&#65533;/&#65533;&#65533;Z&#65533;y
&#65533;&#65533;&#65533;2x&#140;&#65533;&#65533;(4&#65533;&#65533;&#65533;
&#446;(&#65533;@&#65533;`S&#65533;&#65533;(&#65533;I&#65533;&#65533;?&#65533;0?D&#65533;=&#65533;A&#65533;&#65533;b&#65533;&&#65533;&#65533;lT&#65533;4&#65533;'&#825;&#65533;&#65533;&#65533;E&#65533;+X&#65533;x3&#65533;P&#65533;&#65533;&#65533;r&#65533;&#65533;&#65533;&#929;&#65533;X&#65533;&#65533;{&#65533;3&#65533;/&#65533;&#65533;&#65533;&#65533;&#65533;&#65533;&#1667;&#65533;&#65533;^&#65533;l&#65533;&#65533;Q&#65533;k&#65533;&#65533;#&#65533;`&#65533;.&#897;DL&#65533;&#455;t-&#65533;&#65533;&#139;&#65533;eH&#65533;H&#65533;h*\]H&#65533;&#65533;K&#65533;P &#65533;R&#65533;M&#1028;L&#65533;I&#65533;&#65533;H&#522;~&#65533;&#65533;Q&#65533;N&#65533;A &#65533;6y;&#65533;Y&#65533;&)&#65533;&#65533;&#65533;7&#65533;&#65533;&#65533;&#65533;&#65533;&#65533;']&#65533;&#65533;-]&#65533;&#65533;D&#65533;&&#65533;_&&#65533;&#65533;&#65533;t&#65533;&#65533;&#65533;&#65533;&#65533;&#65533;&#65533;4'&#65533;&#65533;&#65533;&#26673;&#65533;G&#65533;&#65533;&#65533;}&#65533;&#65533;P&#65533;i&#65533;|&#65533;&#65533;I(*&#65533;Zs|&#65533;&#65533;}E&#65533;b&#65533;&#65533;&#65533;&#65533;$&#65533;&#65533;&#65533;&&#65533;&#65533;&#65533;7&#65533;BL&#65533;Qf,&#65533;0T&#528;&#65533;A~&#65533;&#65533;a&#65533;&#65533;&#65533;8r&#65533;&#65533;	T&#65533;D&#65533;!2DhP&#65533;C&#65533;.Zd&#65533;(&#65533;$I&#65533;*Ijt(&#65533;<{&#65533;&#65533;4&#65533;&#1057;C&#65533;-j&#65533;h&#65533;GE&#65533;Ar&#65533;h(&#65533;F&#65533;"U&#65533;&#65533;&#1122;&#65533;;R&#65533;x&#65533;&#65533;&#65533;C8&#65533;.*&#65533;&#65533;&#65533;@}&#65533;&#65533;&#65533;&#65533;&#1057;&#65533;&#65533;,4&#65533;&#65533;?&#65533;	
&#65533;O&#65533;=`&#65533;&#65533;q&#65533;&#65533;&#924;8r&#65533;&#1065;Sg&#65533;_;x&#65533;&#65533;I&#65533;&#65533;O&#65533;&#65533;w&#65533;&#65533;&#65533;&#65533;&&#65533;y&#65533;&#1841;#X&#923;6k&#1316;Q&#65533;f&#65533;N&#65533;;&#65533;&#65533;&#65533;!,'&#65533;;w&#65533;xs*&#1717;~ &#65533;&#65533;&#65533;]>&#65533;[&#65533;&#627;'/&#65533;&#397;+G|&#65533;&#65533;&#1975;&#65533;&#65533;&#65533;&#65533;0&#65533;&#65533;&#1451;&#65533;i(g&#65533;&#65533;&#65533;&#40510;#&#65533;N&#65533;8&#65533;+&#65533;I&#65533;&#65533;8&#65533;&#976;#f&#65533;2i&#1176;9&#65533;&#65533;s4g&#65533;&#65533;!&#65533;(&#65533;&#65533;&#65533;&#65533;_c&#65533;&#65533;j&#65533;&#1094;nx&#65533;_hq&#65533;T@!&#65533;Yl&#65533;\&#65533;1F^p&#65533;&#65533;\&#65533;&#65533;b%&#65533;Q&#65533;&#65533;&#65533;|&#65533;&#65533;7&#65533;A8!5&#65533;w_&#65533;]l&#65533;E_x&#65533;c&#65533;&#65533;&#65533;~md&#65533;F&#1401;&#65533;d&#65533;FVLq&#65533;[p&#393;F&#65533;&#65533;&#65533;c|&#1093;&#65533;&#65533;a&#65533;u&#65533;&#65533;&#65533;y_&#65533;l&#65533;&#65533;&#65533;uU*T&#65533;&#65533;s&#65533;1&#65533;_&#65533;E&#65533;&#65533;}&#65533;&#65533;&#65533;&#65533;&#65533;&#65533;'&#65533;p&#65533;aF&#65533;&#65533;&#65533;&#65533;&#65533;&#65533;&#65533;&#65533;1:!Co&#65533;&#65533;&#65533;N8ao\&#65533;G &#65533;&#65533;E&#65533;&#65533;&#1209;&#65533;5&#65533;Q&#65533;j|&#65533;&#28941;&#65533;!Gk&#65533;~&&#65533;g&#65533;!FYh&#65533;e&#65533;&#65533;ix&#65533;&#65533;&#65533;&#65533;qY-&#65533;&#65533;&#65533;/2H\&#65533;&#65533;&#65533;&#65533;&#65533;&#65533;v&#65533;p&#65533;&#65533;"DAR&#65533;$&#65533;<RTP<)bHl&#65533;@2	%&#65533;&#65533;H"&#65533;BUeAB	%&#65533;@1%&#65533;h&#65533;&#65533;(&#65533;&#65533;"&#65533;&#417;t&#65533;&#65533;&#65533;&#65533;D&#65533;#&#65533;k&#65533;&#469;<2Hv&#65533;y&#65533;U&#65533; T&#65533;~&#65533;#&#65533;&#65533;	$&#65533;.&#65533;$&#65533;&#65533;Mt%&#65533;h&#65533;t&Kcr	&#279;8M	&#1304;4M	$&#65533;\.!
&#65533;T&#65533;&#65533;+&#136;&#65533;&#1764;"T&#65533;&#65533;0U&#65533;$&#65533;H&#65533;P?<&#65533;R;e&#65533;&#65533;P<&#65533;&#65533;v$&#1840;&#65533;C"&#65533;$A9&#1160;&#65533;"&#65533;m&#65533;n&#65533;&#65533;[H"bcmQ#&#65533;3&#65533;QMRi4&#65533;&#65533;pa&#65533;&#65533;m&#65533;*F&#65533;c&#65533;D~&#65533;$&#65533;X&#65533;EAOr	&#1368; &#65533;&#65533;&&#65533;&#65533;&#65533;!z&#65533;eG2)l&#65533;&#65533;&#65533;N5Y6&#65533;TS&#65533;fc4&#65533;[&#65533;&&#65533;&#65533;&#65533;w&#30549;&#1745;8$L&#65533;&#65533;&#65533;&#889;&#65533;&#65533;f&#65533;&#65533;~&#65533;&#65533;>]~&#65533;&#65533;]&#65533;v&#65533;_&#65533;i&#65533;&#65533;kx&#65533;V&#65533;&#65533;]&=&#65533; Zs&#65533;&#65533;&#65533;&#65533;f}&#65533;C&#65533;&#65533;&#65533;&#65533;Hi&#65533;&#65533;C&#65533;R&#65533;6&#65533;&#65533;Q&#65533;z&#65533;&#65533;b&#65533;&#65533;&#65533;|t&#65533;&#65533;&#65533;&#65533; &#65533;o!&1v&#65533;Z&#65533;&#65533;&#65533;f0p&#65533;&#65533;_&#65533; &#65533;&#65533;;m&#65533;O&#65533;&#65533;&#65533;C)&#65533;&#65533;R
AC&#65533;&#65533;&#65533;&#65533;1 &#65533;&#65533;B&#1328;&#65533;&#65533;e&#65533;B&#65533;P$/t&#65533;` &#65533;4&#65533;35&#65533;Y^&#65533;&#65533;&#65533;hF,&#65533;A&#65533;&#65533;#&#65533;&#65533;&#65533;$&#65533;&#65533;&#65533;	*&#65533;@)H!
P&#65533;B&#65533; &#65533;.q&#65533;D&#65533;BF&#1314;&#65533;&#65533;b&#65533;&#1116;&#900;&#65533;,f&#65533;X&#65533;B&#65533;&#65533;&#65533;&#65533;$)IW&#65533;P&#65533;&#65533;$$&#65533;aWx&#43107;&#65533; 0`T&#65533;&#65533;&#65533;&#65533;5}g&#65533;|&#65533;h&#65533;&#65533;Dk5&#65533;&#65533;&#65533;&#65533;&#65533;P&F&#65533;&#65533;?&#65533;&#65533;!&#65533;&#65533;8'2&#65533;&#65533;&#65533;_H&#65533;&#65533;`&#65533;C5j&#65533;&#65533;Su&#65533;S?*&#65533;&#65533;X&#65533;j&#65533;&#65533;f)(	fe&#65533;iy(d&#65533;&#65533;3&#65533;
K&#65533;6&#65533;&#65533;B&#65533;dt&#65533;&#597;|2&#65533;J&#65533;&#65533;HL&#65533;Q.&#65533;0(&#65533;R&#65533;jcZI"3$&#65533;P&#1633;&#65533;C&#65533;@&#65533;6&#65533;ax{&#65533;#&#65533;8&#65533;p8u	&#65533;{~8&#65533;u&#65533;&#65533;5&#65533;&#65533;n&#65533;bRl	B &&#65533;
&#65533;h&#65533;&#65533;&#65533;&#65533;&#65533;cdB&#65533;&#65533;&#65533;-&#65533;X&#65533;&#65533;~v/G(aoA[&#65533;&#65533;4&#65533;y&#65533;Pu&#65533;&#65533;a&#65533;&#65533;f]&#65533;?M(C&#65533;d+&#65533;&#65533;&#65533;Ez&#65533;=&#65533;&#65533;&#65533;&#65533;&#65533;\Q|&#65533;&#65533;&#65533;L(&#65533; DL'&#65533;&#65533;&#65533;&#65533;&#65533;&#65533;pS&#384;E&#65533;&#65533;#D&#65533;~&#65533;&#65533;u&#65533;&#65533;&#65533;&#65533;&#65533;L&#65533;AX#&#65533;&#65533;Eh&#65533;&#65533;&#65533;&#65533;)&#65533;&#65533;&#65533;&#65533;4&#65533;&#65533;&#65533;a&#833;o&#65533;s&#340;1d&#65533;.#&#65533;&#65533;&#481;&#65533;c2&#65533;0&#65533;&#65533;Ms&#65533;C &#65533;z&#1411;&#65533;&#65533;\&#65533;!&#65533;Eteu&#65533;&#65533;6&#65533;NV]&#65533;,D&#65533;Md&#65533;&#65533;&#65533;|&#65533;p&#65533;&#952;|&#1238;&#65533;q&#65533;&#65533;jF&#65533;"&#65533;&#65533;&#65533;&#65533;PI&#65533;&#65533;&#65533; &#65533;&#65533;.a&#65533;&#65533;&#65533;&:&#65533;H&#65533;(4y&#65533;w&#65533;&#65533;?&#65533;:p&#65533;&#65533;u:&#65533;:&#65533;3&#65533;,&#65533;&#65533;&#65533;&#65533;03qh&#65533;&#65533;#&#65533;&#585;&#65533;!`9&#65533;P.&#65533;h&#65533;~a&#65533;f&#65533;&#65533;&#65533;@si@&#1426;4y&#65533;&#65533;,&#65533;>sJq&#65533;&#65533;S&#65533;>!&#65533;g`&#65533;&#65533;&#1285;&#65533;bACX&#65533;&#65533;&#65533;!&#65533;!&#65533;XC&#65533;&#65533;p&#65533;&#65533;&#65533;$&#65533;B?I /la&#65533;Z&#65533;&#558612;%$&#65533;1C;&#1242;d&#65533;2&#65533;!&#65533;X&#65533;&#65533;%&#65533;&#65533;&#65533;+\r@&#65533;t&#65533;!)&0F&#65533;&#65533;&#65533;&#65533;&#65533;4&#65533;4e&#65533;Ei&#65533;&#65533;~$'JK&#65533;&#65533;U&#65533;&#65533;d&#65533;)&#65533;^Zf&#65533;&#65533;&#65533;&#65533;+&#65533;&#6759;R&#545;J&#65533;':&#65533;!=&#65533;C.<K^&#65533;&#65533;S|&#65533;P&#65533;&#65533;yI&#327;&#65533;&#65533;&#65533;v@&#65533;V&#65533;J&#65533;Q&#65533;D&#65533;&#65533;@(X&#65533;&#65533;d&#65533;&#65533;&#65533;&#65533;8&#65533;T&#65533;I&#65533;_&#65533;&#65533;&#65533;&#65533;&#65533;v|r&#65533;&#65533;&#65533;F.HK&#65533;&#65533;9&#65533;P&#65533;&#65533;MM&#65533;&#799;d0|&#65533;EjrV&#65533;4t&#65533;7&#65533;&#65533;t&#65533;<P&#65533; !74&#65533;&#65533;&#65533;jug&#65533;F&#65533;&#65533;&#65533;&#65533;F&#65533;yC&#65533;@-bdQ&#65533;i&#65533;&#65533;&#65533;)9&#1281;&#65533;)&#65533;{D,_.<&#65533;n&#65533;p&#65533;&#65533;:+8&&#65533;&#65533;&#65533;&#65533;&#1382;&#65533;&#65533;&#65533;=&#65533;&#65533;&#65533;gx&#65533;&#1284;&#65533;3&#65533;&#65533;9&#65533;h\2Q&#65533;l8<&#65533;&#65533;&#65533;&#65533;&#65533;;&#65533;	&#65533;&#65533;&#65533;&#65533;LOpUb&#527;j&#65533;nS&#65533;3G&#65533;NC&#65533;&#65533;2&#65533;&#65533;%&#65533;t&#65533; 2$j&#65533;Pu&#65533;&#837;&#65533;&#65533;i:,&#65533;&#65533;V&#65533;p&#65533;&#65533;&#65533;.S&#65533;&#65533;&#65533;&#65533;q&#65533;O&#65533;&#65533;&#65533;&#911;&#65533;&#65533;&#65533;_])M\&#65533;&#65533;&#65533;P$f&#65533;!&#65533;VO&#65533;_r&#65533;o&#65533;&#1028;,T&#864;:C&#65533;&#65533;hTU&#65533;&#65533;&#1849;&#65533;&#65533;&#65533;&#1074;&#65533;Z&#65533;`&#65533;&#65533;&#65533;&#65533;&#65533;&#65533;&#65533;&#65533;&#65533;&#65533;.&#65533;&#65533;&#65533;M&#65533;&#65533;*?&#65533;E&#65533;&#65533;&#65533;5H&#65533;&#65533;*&#65533;fHS&#65533;&#65533;&#65533;&#65533;&#65533;L&#65533;&#65533;&#65533;&#65533;&#65533;&#65533;&#65533;&#65533;&#65533;#&#65533;&#1954;a&#65533;&#65533;&#65533;=!W&#65533;&&#65533;&#65533;eO&#65533; &#65533;&;J&#65533;
^8&#65533;&#65533;&#65533;&#65533;CcS&#65533;chf&#65533;~&#65533;` IQSj&#65533;&#65533;&#65533;0&#65533;,,&#65533;
&#65533;&#65533;&#65533;&1&#65533;&#65533;&#65533;&#65533;9&#65533;6&#1012;&#65533;s!1&#65533;IhAkq&#65533;(&#65533;&#65533;l&#65533;&#65533;&#65533;&#65533;&#65533;~&#1605;	Y&#65533;!&#65533;&#65533;5J&#65533;
&#65533;]`||&#65533;!}&#65533;-A&#65533;!&#65533;3&#65533;.I|&#65533;H&#65533;&#65533;&#65533;&#65533;&#65533;&#1957;HM&#65533;z&#65533;P&#65533;&#65533;`&#1339;&#65533;&#65533;@&#506;&#65533;&#65533;:&#65533;J4Q&#65533;&#65533;&#65533;H&#65533;}&#65533;&#65533;&#65533;t&#65533;L&#65533;&#65533;P&#65533;&#65533;%&#65533;k8&#65533;x`F&#137;
&#65533;&#65533;&#65533;&#65533;X&#65533;q&#65533;1!&#65533;5&#65533;m&#502;)u&#1811;T&#65533;&#65533;G\&#65533;DKP&#1402;XC&#65533;C&#65533;E&#65533;&#1616;&#65533;&#65533;O&#65533;YFf&#1483;&#65533;&#1160;&#65533;&#65533;&#65533;&#65533;&#65533;&#65533;&#65533;&#65533;G&#65533;&#65533;&#65533;4&#65533;&#65533;&#65533;&#65533;&#65533;&#65533;H&#65533;&#65533;&#65533;&#65533;&#65533;&#65533;&#538;6]&#65533;aI&#65533;&#65533;&#65533;H&#65533;(59!a@&#65533;&#65533;&#65533;&#65533;&#462;D&#65533; f&#65533;~[E&#65533;,P\&#65533;&#65533;A&#65533;&#65533;!&#65533;PH@!&#65533;'&#65533;~&#65533;I]&#65533;&#65533;&#65533;yd&#65533;if&#65533;&#65533;&#65533;UakH&#65533;~&#65533;&#65533;>c-&#65533;&#65533;~&#65533;bf&#65533;&#65533;&#65533;&#65533;Sgd&#65533;&#65533;&#65533;&#65533;4.&#65533;&#65533;&#65533;K&#65533;]&#65533;&#65533;&#65533;&#65533;9*&#65533;&#65533;I&#454;&#65533;&#65533;xa&#65533;`F^&#65533;&#65533;&#65533;&#65533;&#65533;&#65533;&#65533;&#65533;&#37422;X
&#65533;&#65533;A&#65533;&#65533;&#65533;&#65533;&#65533;[&#65533;x&#65533;)RSD&#65533;&#65533;Z&#65533;m&#65533;&#65533;&#65533;H&#65533;&#65533;&#65533;w&#65533;&#65533;b&#65533;e	&#65533;&#65533;e&#65533;&#65533;&#65533;&#65533;&#65533; &#65533;P&#65533;&#65533;&#65533;a&#65533;&#877;G_&#65533;&#65533;&#65533;1I&#65533;&#65533;&#65533;&#65533;&#65533;&#65533;a0Fq&#65533;&#65533;H&#65533;Q&#65533;u&#65533;k&#65533;&#65533;r&#65533;<&#65533;&#65533;&#65533;&#65533;&#65533;&#65533;&#65533;y&#65533;#&#65533;&#65533;&#65533;&#65533;&#65533;&#65533;&#65533;gD&#65533;d&#65533;S6&#65533;&#65533;9g&#65533;&#65533;&#65533;&#65533;]&#65533; &#65533;&#65533;zd&#65533;51&#1564;&#65533;Z&#65533;&#65533;~&#65533;&#489;&#65533;|&#65533;&#65533;&#65533;&#65533;&#65533;&#65533;&#65533;&#65533;Q&#65533;&#65533;9Sh&#65533;&#636;&#65533;&#65533;&#65533;Q>e&#65533;&#65533;\&#65533;I&#65533;&#65533;&#558;&#65533;1j&#65533;&#65533;Q&#65533;IJl}&#65533;9&#666;g&#65533;`&#65533;!T
&#65533;G&#65533;&#65533;D6&#65533;ux&#65533;^&#65533;&#65533;&#65533;g&#65533;*&#65533;&#65533;!&#65533;&#65533;	&#65533;&#1550;X
&#65533;&#1072;&#65533;&#65533;Y
&#65533;m&#65533;Z]&#65533;"h&#65533;&#1257;e&#65533;&#65533;9&#65533;G&#65533;&#65533;&#161;&#65533;e&#65533;uN&#65533;QUfYf&#65533;&#65533;k&#65533;"&#65533;Y%!R&#65533;V&#65533;\Ja_`G&#65533;&#65533;
*J&#65533;&#1866;&#65533;&#65533;H&#65533;&#65533;&#65533;&#65533;&#65533;&#65533;&#65533;&#65533;&#65533;&#65533;&#65533;&#65533;&#65533;&#65533;ex&#65533;yH&#2027;&#1354;h`Pb&#65533;i&#65533;&#65533;z&#65533;A}&#1705;&#65533;zJ!u&#65533;&#65533;i&#65533;&#65533;e&#65533;Ax&#65533;&#65533;$&#65533;&#65533;0P~&#65533;&#65533;e&#65533;&#65533;&#65533;&#65533;&#65533;~&#65533;&#65533;p&#65533;P^&#65533;Iv`&#65533;&#65533;L&#65533;&#65533;&#65533;]&#1804;MMN&#65533;X&#65533;\&#65533;&#1404;&#65533;&#65533;i#D]%Gb&#65533;&#65533;F]h&#65533; I&#65533;&#65533;&#65533;&#65533;I&#65533;&#65533;q&#65533;&#65533;&#65533;&#65533;!L&#65533;{AFp&#65533;&#65533;PK &#65533;K&#65533;U[ &#65533;I) &#65533;&#1933;&#65533;P^V&#65533;&#65533;@R&#65533;&#65533;&#65533;&#65533;&#65533;H&#65533;V&#65533;P&#65533;
I^&#65533;&#65533;Z&#65533;vAFi&#65533;G&#65533;&#65533;&#65533;a F^&#65533;&#65533;&#65533;&#65533;&#65533;&#65533;y`!&#65533;x&#65533;wlX&#65533;&#65533;	i&#1884;e&#65533;&#65533;=&#65533;&#1053;
C &#65533;&#65533;&#527;s&#65533;&#65533;\&#65533;EG&#65533;&#65533;0&#65533;A&#65533;KX&#65533;&#65533;K&#65533;&#65533;Eh&#65533;d&#65533;&#65533;&#65533;&#65533;KQ&#65533;&#65533;dFx`&#65533;&#65533;&#65533;`&#65533;&#65533;&#65533;&#65533;H&#65533;&#65533;&#65533;&#65533;&#65533;&#65533;n&#65533;L&#65533;kkD&#65533;[&#65533;F\&#65533;e(G&#65533;is&#65533;&#65533;\|&#65533;&#65533;&#65533;(&#65533;B&#65533;KF&#439;&#1026;&#65533;H&#65533;\,NbHF&#65533; &#65533;&#65533;}&#65533;&#65533;&#65533;&#278;nAHO &#65533;&#65533;f(:&#65533;G@&#65533;!&#65533;&#65533;f&#65533;26&#65533;Bl#a&#65533;&#65533;	P&#914;u&#65533;&#65533;&#65533;0&#65533;p&#65533;&#65533;&#263;|`&#65533;oJ&#65533;&#65533;&#65533;&#65533;&#65533;&#65533;4&#65533;&#65533;&#65533;&#65533;	&#65533;&#65533;&#65533;&#65533;yXu&#1317;&#65533;lQ&#65533;@&#65533;g|&#65533;-&#65533;&#65533;!&#53863;&#65533;&#65533;@o&#65533;&#65533;&#65533;,&#18716;H5&#65533;$&#65533;&#65533;- N&#65533;Uj&#65533;S&#65533;&#65533;I~$7Y&#65533;g&#392;&#65533;U&#65533;&#65533;&#65533;&#65533;1&#65533;5&#65533;&#65533;&#65533;&#65533;s&#65533;'&#65533;&#65533;I&#65533;&#1206;C&#291;C&#65533;[&#65533;&#65533;&#65533;&#65533;:&#584;e&#65533;&#65533;&#65533;&#65533;&#65533;&#65533;$&#65533;&#65533;*&#65533;&#65533;Z#=&#65533;&#65533;&#65533;&#65533;` &#65533;&#65533;&#867;&#65533;A&#65533;&#65533;&#65533;r&#1277;&#65533;&#65533;&#65533;D`w&#65533;A&#65533;Q&#65533;~&#65533;A`&#65533;&#65533;&#65533;&#839;9&#601;&#65533;]}p&#65533;&#20987;}&#443;IK&#65533;F`C0&#65533;u^P&#65533;gud&#65533;&#65533;v&#65533;&#65533;&#65533;&#65533; &#65533;&#65533;&#1069;A
>b65&#65533;&#65533;|e?&#65533;%&#65533;U]&#65533;A`Ph&#65533;I&#65533;&#65533;E&#65533;&#65533;K=&#65533;mY&#65533;&#65533;Ii&lB&&#65533;&l&#65533;&p&#65533;&(&#65533;L&#65533;gm&#65533;GPu)&#65533;&#65533;*]$&#65533;&#65533;*&#65533;d=)&#65533;&#65533;&#65533;U&#65533;&#65533;$&#65533;E&#65533;&#65533;&#65533;2Ns&#65533;ks(&#65533;D&#65533;F]&#65533;s&#65533;&#65533;`e&#65533;&#65533;&#65533;&#65533;|&#65533;K&#65533;/U&#65533;&#65533;&#65533;Hp&#65533;&#65533;M\&#65533;8&#65533;&#65533;0&#65533;&#65533;&#65533;&#6743;b&#65533;iQ&#65533;&#65533;|&#65533;&#65533;&#65533;n<&#65533;d&#65533;&#65533;&#65533;0*&#65533;p/&#65533;P9&#65533;&#65533;R&#1326;&#65533;&#65533;e&#65533;'&#65533;&#65533;&#65533;[H&#65533;E&#65533;DOUFhDL&#65533;&#65533;N&#65533;U&#65533;&#65533;X&#65533;M#xO&#65533;&#269;&#65533;\&#65533;%&#65533;#`&#65533;&#1284;&#65533;(&#65533;&#65533;&#65533;p71Z&#65533;&#65533;&#65533;&#65533;&#65533;6 qk&#65533;B&#65533;L U&#65533;&#65533;&#65533;&#65533;&#65533;j&#65533;*&#65533;Mu&#65533;&#65533;h)G&#65533;&#65533;M&#65533;&#65533;&#65533;BG&#65533;&#65533;o/&#65533;d&#789;\,&#65533;&#65533;&#65533;% BW&#65533;M"4+W&#65533;To&#65533;&#65533;4J)f(a&#65533;Z&#65533;v&#65533;WU&#65533;&#65533;&#65533;&#675;U&#65533;&#65533;	&#65533;&#65533;m&#65533;<&#65533;&#65533;u0&#65533;u&#65533;
uQ&#65533;&#65533;&#1693;N|)&#65533;&#65533;&#65533;=&#65533;&#490;&#65533;F&g(&#14880;&#65533;4&#65533;f&#65533;&#65533;&#65533;o:h0d&#65533;&#65533;S&#65533;8&#1277;&#65533;r&#65533;&#65533;[&#65533;&#65533;&#832;)&#728;G&#65533;5&#65533;V&#65533;&#65533;m&#65533;&#1275;&#1114;|&#4724;&#65533;KL&#65533;Z&#65533;Z&#65533;&#65533;&#65533;-&#65533;(u_&#65533;T&#65533;&#65533;AL,&#65533;c2%&#65533;&#65533;I&#65533;N*&#65533;^&#65533;&#65533;&#65533;H&#65533;|M&#65533;vt&#65533;@&#65533;&#65533;H&#65533;&#65533;&#65533;&#65533;`|4.&#65533;d@&#65533;&#65533;&#65533;\AH&#65533;<&#65533; A&#65533;&#2013;&#65533;=&#65533;x^&#65533;&#65533;&#65533;&#65533;&#65533;K&#65533;&#65533;&#65533;&#65533;&#65533;&#65533;A&#181;&#65533;G{&#65533;A+&#65533;&#65533;&#65533;&#1281;o&#65533;A,&#65533;&#65533;d&#65533;&#65533;)\` !H&#65533;s&#65533;&#65533;&#65533;]o&#65533;&#65533;&#65533;B`&#65533;&#65533;E&#65533;X&#65533;&#65533;x&#65533;Z&#65533;k&#65533;t&#65533;P&#65533;&#65533;&#65533;&#65533;%TBZ&#65533;&#65533;&#65533;&#65533;P&#65533;O&#65533;5&l&#65533;&H&#65533;
U&#65533;(&#65533;&#65533;&#65533;LM%&#65533; &#65533;(M&#65533;U&#65533;&#65533;&#65533;&#65533;#&#65533;&#65533;&#1452;&#65533;&#65533;O^H&#316;&#65533;&#65533;Y&#65533;o&#65533;:N&#65533;&#65533; &#65533;&#65533;&#65533;&#65533;\&#65533;[{&#65533;f&#65533;&#65533;&#65533;M&#65533;&#65533;&#65533;&#65533;P&#65533;X&#65533;&#65533;&#65533;&#65533;R&#1291;#0&#65533; &#65533;F&#65533;&#65533;&#65533;0c&#65533;&#65533;u&#65533;&#65533;&#65533;&#65533;&#65533;&#65533;l&#65533;G&#65533;&#65533;&#65533;0&#65533;Q&#65533;&#65533;&#65533;&#65533;&#65533;&#65533;G &#65533;P&#65533;&#65533;D$&#65533;&#65533;HOe&#65533;&#65533;&#65533;&#65533;*&#65533;"&#65533;&#65533;&#65533;&#65533; x&#65533;H&#65533;&#65533;`&#65533;&#65533;HB[C&#65533;M&#65533;&#65533;&#1688;O$d&#65533;v[&#65533;l&#65533;&#65533;r&#65533;'&#65533;B(&#65533;&#65533;)&#65533;&#65533;(&#65533;(x&#65533;\k&#65533;%&#65533;P&#65533;Df&#65533;L&#65533;@&#65533;vs&#65533;XE&#65533;&#65533;&#65533;&#65533;`K	&#65533;&#65533;'o&#65533;&#65533;&#65533;&#65533;e&#65533;g&#65533;&#65533;&#65533;&#389;&#65533;o^[DM&#65533;&#65533;V&#65533;&#65533;&#65533;&#65533;u&#65533;&#65533;u[&#65533;lCA&#65533;b&#65533;&#65533; ^&#65533;k&#65533;&#65533;O&#65533;&#65533;&#65533;0J&#65533;&#65533;;"t&#1530;&#65533;&#65533;1.7&#65533;&#1568;&#65533;`&#65533;&#65533;G&#65533;&#65533;	&#65533;ls&#65533;e&#65533;rJI&#65533;&#65533;&#65533;@&#65533;N&#65533;&#65533;&#65533;@&#1178;&#1614;&#65533;&#901;&#1614;&#65533;H&#65533;&#65533;:c&#65533;&#65533;&#65533;&#65533;&#65533;&#65533;[&#65533;&#1325;&#65533;&#65533;W&#65533;&#35171;&#65533;tDS1&#65533;^&#65533;&#65533;&#1684;$&#65533;|&#65533;&#65533; &#1976;&#65533;ah&#65533;&#65533;B&#1764;tJ&#65533;&#65533;&#65533;&#65533;&#65533;&#533;&#65533;&#65533;&#65533;A&#65533;h&#65533;&#65533;v&#65533;e&#65533;&#65533;j&#65533;&#65533;&#65533;'&#65533;=&#65533;T&#65533;BK_&#65533;4&#65533;(&#65533;W&#65533;&#65533;&#65533;&#65533;@&#65533;d&#65533;&#65533;,&#1422;&#65533;nQ&#65533;k&#65533;,2t&#65533;&#65533;&#65533;&#65533;&#65533;(Y&#65533;&#65533;t&#65533;H&#65533;&#1025;P&#65533;[&#65533;&#65533;&#65533;&#65533;&#65533;&#65533;TJhA &#65533;&#65533;&#65533;$My&#65533;!&#65533;&#65533;g`Z&#65533;&#65533;dtAx&#65533;&#65533;&#65533;&#65533;&#65533;A&#65533;Ap&#65533;&#65533;L&#65533;&#65533;&#65533;&#65533;Aq&#65533;&#439;&#65533;&#65533;`&#65533;&#29094;&#65533;D&#65533;P&#65533;`\7>&#65533;&#65533;5&#65533;a&#65533;EXO&#1965;&#65533;E&#65533;H&#65533;&#192;&#65533;_&#65533;o&#65533;&#65533;uN@&#65533;$8d!&#65533;O\&#65533;n&#65533;Mp&#65533;Z 0WQ\c&#65533;&#65533;&#65533;S&#65533;2&#1518;N\&#65533;&#65533;J&#65533;&#65533;&#65533;&#65533;&#65533;#d&#65533;G&#65533;&#65533;&#65533;Z&#65533;&#65533;&#451;&#65533;"4R&#65533;&#65533;$&#65533;%,&#65533;&#65533;&#65533;|&#65533;X&#65533;&#65533; &#65533;$$&#381;&#65533;&#65533;$<p}MW&#65533;&#65533;&#65533;&#65533;6k&#65533;&#65533;IP&#65533;&#65533;S&#65533;Q&#65533;Z&#65533;N&#65533;d&#65533;%&#65533;&#65533;&#65533;&#65533;&#65533;&#65533;&#65533;&#65533;p&#65533;&#65533;&#1028;&#65533;&#65533;&#65533;&#65533;&#65533;&#65533;&#65533;ci|Y8&#1191;5&#65533;&#65533;X-<&#65533;?&#65533;@,&#65533;H&#65533;&#65533;_&#65533;&#65533;ho'x&#65533;&#65533;{&#65533;'(&#65533;'t&#65533;}c&#65533;&#65533;&#65533;&#65533;}h&#65533;|R&#65533;&#65533;&`B%&#65533;&#65533;&#65533;Ow&#65533;/&#1772;uSFb&#65533;&#65533;
&#65533;&#65533;&#65533;&#1804;D&#65533;"&#65533;o&#65533;A<&#65533;lD&#65533;&#65533;M0|&#65533;&#65533;&#327;&#65533;8&#65533;^iL&#65533;j&#65533;1&#65533;pEmH0&#65533;C&#65533;&#65533;&#65533;F&#65533;t&#65533;&#65533;&#65533;&#65533;`&#65533;&#65533;&#65533;&#65533;&#65533;&#65533;&#65533;&#65533;&#65533;&#65533;&#65533;&#65533;&#65533;e&#65533;&#65533;&4.&#65533;&#65533;f&#65533;a&#509;&#65533;)"b&#65533;&#65533;&#65533;"&#65533;&#65533;&#65533;&#65533;&#65533;&#1913;Z&#1654;&#65533;/G&#65533;&#65533;y&#65533;&#65533;!&#65533;.&#65533;&#65533;&#65533;&#65533;v&#65533;<&#65533;Og&#65533;Z&#65533;&#65533;6&#1788;y&#65533;f&#65533;9v&#65533;&#65533;&#65533;s&#65533;N;w&#65533;&#65533;&#65533;gM&#65533;4j&#1452;Q&#65533;fc&#65533;j&#1588;q&#65533;&#858;3fV&#65533;C&#65533;L3h&#1464;&#65533;3&#65533;&#65533;9r&#65533;&#65533;y&#65533;&#65533;0a&#65533;&#65533;$9&#65533;`&#65533;&#65533;i&#516;&#65533;&#65533;&#65533;-]&#65533;t&#65533;R&#65533;L2b&#65533;&#65533;cFMA8q&#65533;&#521;&#65533;F&#65533;K&#65533;`&#65533;l&#65533;R&#65533;&#65533;,[&#65533;&#65533;x&#65533;I&#65533;&#65533;&#65533;k&#376;&#65533;&#65533;4&#65533;TqL3,{&#65533;re&#65533;&#65533;.V&#65533;&#65533;	c&#65533;O&#65533;j&#65533;t&#65533;&#65533;7w&#65533;9&#65533;&#65533;$Ex&#65533;&#65533;&#65533;&#65533;A&#65533;	&#65533;C&#65533;&#65533;!At&#948;&#65533;&#65533;&#65533;+d&#65533;&#1545;3&L>}&#65533;&#65533;&#65533;&#65533;o:&#65533;52&#65533;Ov&#65533;~&#65533;&#65533;}6<q&#65533;&#65533;&#65533;&#1058;&#65533;9qn&#65533;&#65533;c&#65533;N&#65533;&#65533;(&#1916;&#65533;S&#65533;&#65533;?&#65533;&#65533;
4&#528;DY$CY&#65533;F&#65533;$&#65533;FL&#65533;@C
&#65533;&#65533;&#65533;	&#65533;&#65533;B
D&#65533;I<d0AH i&#65533;H>&#65533;&#65533;FD$&#65533;Lp&#65533;C	$B&#65533;&#65533;&#65533;&#65533;0)&#65533;B$&#65533;pI(&#65533;IGDII&#65533;&#37906;#'&#65533;DET&#65533;&#65533;I4&#1618;KM6&#65533;$&#65533;IT&#65533;D<&#65533;GFJ&#65533;&#65533;&#65533;&#65533;\&#273;HR&#65533;rE&#65533;s&#65533;&#65533;$&#65533;J*&#65533;)&#65533;D&#65533;&#65533;L&#65533;&#65533;&#65533;&#65533;M8&#65533;D&#65533;J&#65533;&#65533;C0&#65533;&#65533;F&#65533;&#65533;#d&#65533;C&#65533;&#65533;A&#65533;&#65533;$K<&#65533;&#65533;+&#65533;d&#65533;!&#65533;P&#65533;DAdBL3U&#65533;&#65533;&#65533;WD7&#65533;&#65533;OJD|&#65533;#q&#65533;&#65533;W%%&#65533;&#65533;\&#65533;&#65533;[)&#65533;D&#65533;>&#65533;T&#65533;AA3FDld&#65533;D&#65533;&#65533;=&#65533;9&#65533;&#65533;&#65533;&#65533;&#65533;Xw? )0&#65533;<&#315;
mSVY&#65533;5&#65533;>&#65533; d&#65533;	&#593;&#65533;?&#65533;&#65533;&#207;&#65533;&#65533;&#65533;_Y&#65533;&#65533;\>&#65533;0X&#65533;'N&#65533;&#65533;&#65533;&#65533;&#65533;AW&#65533;&#65533;&#65533;&#65533;(e:&#65533;c&#65533;&#65533;]>&#65533;&#65533;n&#65533;&#65533;<=l"&#65533;n&#649;&#65533;&#65533;&#65533;R&#65533;&:&#65533;S/&#65533;5&#65533;0
&#65533;2&#65533;&#33293;9&#65533;X&#65533;&#65533;= &#65533;&#65533;\&#65533;Q&#65533;&#65533;,&#65533;&#65533;&#65533;&#65533;<&#65533;&#65533;&#65533;&#65533;&#65533;&#65533;&#65533;\&#65533;N*n&#65533;<n&#65533;9;&#65533;%8&#65533;@&#37753;&#65533;&#65533;&#65533;&#65533;&#65533;~&#205;&#65533;&#65533;&&#717;&#65533;&#65533;f&#65533;&#65533;&#65533;&#65533;&#14385;&#65533;~&#65533;&#65533;4&#65533;Bl&#65533;3$?c0&#528;&#65533;0&#65533;&#65533;j&#65533;&#65533;&#65533;&#65533;h&#65533;&#65533;+&#65533;0&#65533;&&#65533;&#44443;&#65533;K&#65533;6&#65533;&#730;&#65533;#4&#176;j&#65533;*&#65533;&#65533;B&#65533;(&#65533;&#1538;&#65533;.&#65533;b&#65533;&#65533;&#65533;&#65533;&#65533;j&#65533;&#65533;'J&#65533;&#65533;&#1288;&#65533;\5 &#65533;&#65533;NZ&#65533;&#65533;&#65533;"&#65533;3b/&#65533;"}
-&#65533;&#65533;&#845;&#65533;&#65533;&#65533;&#65533;@&#65533;&#65533;&#65533;&#65533;&#65533;&#65533;&#65533;_@&#65533;&#65533;&#65533;[:&#65533;&#65533;&#65533;<&#65533;&#65533;CY)
F&#65533;?&#65533;&#65533;^&#65533;C&#65533;&#65533;&#1029;1&#769;&#65533;&#65533;Czt&#65533;&#65533;DD"&#65533;9Yw.&#65533;&#65533;G"9&#65533;&#65533;v&#65533;&#65533; x9&#65533;`^G<&#65533;&#65533;;&#65533;&#65533;&#65533;&#65533;l&#65533;&#65533;&#65533;&#65533;A&#146;&#65533;
a#&#65533;!l;&#65533;&#910;$U3&#65533;HE&#65533;j&#65533;#"&#65533;IX&#65533;(&#65533;&#65533;"&#65533;&#65533;Ie:~&#65533;cH&#65533;&#65533;$+H|&#1510;&#65533;D"3B&#65533;P&#65533;D$L4&#65533;^IbDK&#65533;A&#65533;!KBz&#65533;&#65533;&#290;
H;"&#65533;(&#65533;,4%"&#65533;&#150;&#65533;&#1925;&#65533;D&#65533;p&#65533;&#65533;&#65533;q&#65533;'&#65533;&#65533;&#65533;0%&#65533;h&#65533;K`&#65533;&#65533;&#65533;&#65533;P&#65533;&#65533;h&#65533;&#65533;1&#65533;&#1794;U&#65533;r$&#65533;VaI&#65533;n&#65533;D$h	&#65533;a&#65533;&#65533;@&#65533;t&#65533;T&#65533;;"&#65533;B&#65533;&#65533;&#65533;&#65533;&#65533;Bh&#65533;E&#65533;x&#65533;&#65533;&#65533;&#65533;D=&#65533;&#65533;&#65533;&#65533;iY&#65533;1&#65533;&#65533;l|f$(&#65533;JINfdb55I&#65533;G&#65533;&#65533;TZ&#65533;k"&#65533;&#65533;=p;&#65533;&#1201;a'II&#65533;&#65533;&#65533;P&#65533;t&#65533;&#65533;Cxl`	s&#65533;&#256;)&#65533;&#65533;&#65533;&#65533;`&#65533;&#65533;&#65533;&#65533;&#65533;&#65533;&#65533;F&#65533;}X&#65533;&#65533;&#65533;@&#175;&#65533;G\m&#65533;;(D@&#65533;'"^i&#65533;&#65533;
&#65533;g<v&#65533;&#65533;&#65533;"&#65533;&#1561;&#65533;>1&#65533; EFJR&#65533;&#65533;l'Y3&#65533;N&#65533;&#65533;&#65533;&#65533;&#65533;Z&#1312;&#65533;&#65533;d&#65533;&#65533;&#65533;&#65533;&#65533;S&#65533;RM'N&#65533;&#65533;N&#65533;&#65533;x&#65533;<&#65533;a&#65533;v&#65533;U2&#65533;&#65533;&#65533;&#65533;&#65533;HZ&#65533;&#65533;&#65533;%yK&#65533;I&#65533;&#65533;&#65533;&#65533;a$j&#65533;&#65533;[9B&#65533;&#65533;!n&#65533;_&#858;&#65533;8&#65533;&#65533;s&#65533;&#65533;l&#65533;H&#65533;C&#65533;&#65533;&#65533;Z&#65533;&#65533;H&#65533;&#65533;&#65533;&#65533;&#65533;sh8&#65533;K&#65533;@&#65533;&#65533;A#&#65533;=X&#65533;b&#65533;(z(&#65533;`Zc&#65533;&#65533;L&#65533;+Z&#65533;&#65533;&#65533;&#453;&#65533;x&#65533;&#65533;l&#65533;&#65533;&#65533; &#65533;r!&#65533;U&#65533;KekX&#65533;%#&#65533;&#65533;D&#65533;&#1029;*P&#65533;&#65533;&#65533;&#65533;&#65533;)<w
Q&#1026;&#1130;p4&#65533;Tes &#65533;&#65533;&#65533;6&#1044;&#65533;&#65533;&#65533;E&#65533;&#65533;1`a
b&#65533;<&#65533; &#65533;(8&#65533;
i&#65533;&#65533;&#65533;&#65533;&#65533;,`!s&#65533;&#65533;0/&#65533;&#65533;no&#65533;&#65533;b&#786;&#65533;D)w&#65533;-B&#65533; &#65533;8&#65533;"tx&#65533;&#65533;&#65533;W&#65533;(&mX&#65533;y&#65533;&#65533;&#65533;0&#65533;;&#65533;&#65533;_&#1378;:&#65533;:&#65533;IIh3Nl&#65533;|&#65533;&#65533; &#65533;&#65533;)m&#65533;&#598;1&#65533;&#65533;&#65533;P&#65533;.&#65533;k&#65533;&#65533;1&#65533;vd&&#65533;&#65533;Il&#22572;&#65533;DQ&#65533;&#65533;N&#65533;&#65533;&#65533;&#65533;"&#65533;]&#65533;&#65533;&#65533;&#65533;A&#65533;&#65533;5`f'&#65533;9HB&#65533;&#65533;B3&#65533;w&#65533;<&#65533;&#65533;Ca&#65533;&&#65533;"&#65533;&#65533;(.&#65533;L&#65533;`&#65533;&	'T9I&#65533; &#65533;&#65533;V&#65533;Yq
&#65533;0&#65533;&#65533;&#65533;T&#65533;/&#65533;&#65533;R&#2009;&#65533;&#65533;&#65533;K&#65533;&#65533;&#65533;&#65533;&#65533;&#65533;0&#65533;&#65533;&#65533;D&#65533;z"&#65533;&#65533;&#65533;&#65533;KPB&#65533;&#65533;&#65533;&&#65533;5&#65533;&#65533;T&#65533;&#65533;&#65533;hy&#65533;&#65533;&#65533;D&#65533;&#65533;c#&#65533;&#65533;&#65533;&#1475;&#65533;<6c&#65533;	OxXPI&#65533;&#65533;&#65533;f&#65533;'&#65533;a&#65533;&#65533;G&#65533;N&#65533;^:&#65533;U&#65533;C*J&#65533;&#65533;&#65533;&#65533;=*&#65533;&#65533;`&#65533;&#65533;X&#65533;!v&#65533;&#65533;I&#65533;&4&#65533;M'Y%&#65533;Jqb2&#65533;^&#65533; &#65533;&#65533;YbW&#65533;&#65533;&#65533;&#65533;&&#65533; &#65533;&#65533; &#65533;&#65533;"&#65533;&#65533;&#65533;6&#65533;U/g@&#65533;&#65533;K&#65533;&#65533;\&#65533;o#&#65533;J&#65533;3&#1311;U&#65533;hh&#65533;&#65533;K&#65533;w&#65533;Aj&#16271;J&#65533;fA&#65533;[&#65533;m?&#65533;&#65533;&#65533;e^&#65533;N&#29931;&#65533;Mr&#65533;&#65533;&#65533;&#65533;&#65533;c&#65533;X&#65533;&#65533;&#65533;dO(&#65533;&#65533;&#65533;&#65533;8B&#65533;&#65533;&#65533;v&#627;&#65533;&#65533;r&#65533;5&#65533;)6&#65533;P&#65533;B&#65533;&#65533;0&#65533;&#65533;S&#65533;&#65533;T&#65533;&#65533;s&#65533;&#65533;&#65533;k-nk&#65533;&#3677;&#65533;&#65533;&#65533;&#65533;ZLG&#65533;&#65533;%&#65533;b&#65533;&#65533;j8&#65533;&#65533;A&#65533;&<&#65533;0&#65533;&#65533;A&#65533;`&#65533;&#65533;j[0&#65533;&#65533;L&#65533;&#65533;J&#65533;&#65533;1l&#65533;
Y&#65533;&#65533;`7&#65533;AaCdt&#65533;4&#65533;&#65533;&#65533;RP`&#65533;&#6150;*AK &#65533;}T&#65533;&#65533;+&#65533;F>m &#65533;&#1028;-&#65533;n%&#65533;&#65533;&#65533;&#65533;&#65533;&#65533;&#65533;#&#65533;&#65533;&#65533;&#65533;b&#65533;4n&#65533;i&#971;P&#65533;W&#65533;&#518;%&#65533;*&#65533;&#65533;&#772;f&#65533;&#65533;&#65533;7&#65533; &#65533;@Q&#65533;&#65533;ln'&#65533;{&#65533;&#65533;&#65533;4j&#65533;&#65533;G&#491;w&#12770;&#65533;W&#65533;
&#65533;&#65533;&#65533;&#65533;&#65533;F2m&#65533;&#65533;D&#65533;&#65533;dD4&#65533;:`&#65533;U&#65533;&#65533;&#65533;$~&#65533;U&#65533;m&#65533;h$&#65533;&#65533;l~&#65533;@&#65533;,&#65533;	[P@&#65533;&#65533;E&#65533; &#65533;~F&#785;X&#65533;F:&#65533;~&#65533;&#65533;&#65533;(&#65533;&#65533;Q@	&#65533;$N-&#65533;&#65533;U*DC&#65533;&#65533;	H&#65533;&#65533;&#1718;h~&#65533;&#65533;&#65533;)&#65533;&#65533;^d&#65533;^$hdF
&#65533;0&#65533;&#65533;&#65533;Kb"&#856;NPF&#65533;&#65533;&#65533;.&#65533;@&#65533;&#65533;H&#65533;&#525;&#1448;f&#65533;9	JER&#65533;&#37902;&#65533;&#65533;	&#65533;\&#1616;-&#65533;SI&#1588;&#65533;!HFm&#65533;&#65533;ZL&#65533;j?d&#65533;&#65533;&#200;t&#65533;?&#65533;&#65533;&#65533;#d&YA&#65533;&#65533;c;&#1701;&#65533;&#65533;&#65533;&#65533;F\(jjL&#65533;fjf&#65533;&#65533;&#65533;!L%&#65533;&#65533;&#65533;r&#65533;F&#65533;m&#515;,r&#65533;&#65533;&#65533;&#65533;q&#65533;$L&#65533;n&#65533;&#65533;
&#65533;$&#65533;&#65533;&#65533;&#65533;&#65533;&#65533;{PJ&#65533;N(&#65533;dB0$&#65533;Z&#65533;&#65533;&"&#65533;&#65533;&#65533;&#65533; aN&&#65533;&#65533;&#65533;8&#65533;f&#65533;&#65533;&#65533;&#65533;f=p*'VJ"&#65533;&#742;d&#65533;&#65533;,HhH&#65533;&#65533;t&#65533;'X
&#65533;&#65533;&#65533;&#65533; &#65533;e&#65533;&#65533;jz&#65533;,&#65533;"&#65533;&#65533;&#65533;Q#&#65533;b&#65533;&#65533;j#&#65533;$*&#65533;(&#65533;&#65533;$&#65533; &#65533;BO&#65533;&#65533;&#65533;&#65533;o&#65533;
q&#65533;$@&#65533;&#65533;V&#65533;,v&#65533;&#65533;zFn"&#65533;&#65533;&#65533;@&#65533;R&#65533;n&#65533;&#65533;&#65533;.6&#65533;
&#65533; &#65533;&#65533;&#65533;&#65533;&#65533;o&#65533;
&#232;&#65533;!&&#65533;/&#65533;&&#65533;M&#65533;&#65533; &#65533;&#65533;	&#65533;&#65533;&#65533;`=&#160;
&#65533;&#65533;r&#160;z&#65533;&#65533;&#65533;&#65533; B&#65533; 	&#65533; &#1056;&#65533;&#65533;'&#65533;&#65533;
&#65533; .&#65533;&#65533;,&#65533;&#65533;
&#65533;&#65533;{vo&#65533;*{&#65533;&#65533;	&#65533;&#65533;&#65533;ri
&#65533;X+&#65533;F&#182;&#65533;&#65533;&#65533;	&#65533;&#65533;&#65533;&#65533;b&#65533;&#65533;Bu&#65533;#p&#65533; &#65533; &#65533;&#65533;
&#65533; 
&#65533;&#65533;	&#65533;&#65533;
&#65533;&#65533;x&#65533;&#65533;p&#65533;&#65533;B&#65533;n&#65533;Lr&#65533;N&#65533;&#65533;&#65533;&#65533;&#65533;@b$-N&#65533;,o&#65533;&#65533;&#65533;
,&#65533;&#65533;&#65533;&#65533;&#65533;&#65533;/&#65533;8&#65533;>&#65533;&#65533;&#1800;&#65533;&#65533;"3k&#775;&#65533;&#65533;_,&#65533;&#65533;&b&#65533;&#65533;YDS&#65533;hBR&#65533;&#1540;&#65533;&#65533;&#65533;#&#65533;NN&#65533;&#65533;Y`&#65533;&#65533;&#65533;&#65533;A&#1488;-N&#65533;&#65533;C>&#65533;MN&#65533;_r&#65533;v&#65533;&#65533;&#65533;Ln&#1216;&#65533;&#65533;@&#65533;dA,&#65533;K&#65533;&#65533;Q2a&#65533;&#65533;h&#65533;`Y<&#65533;&#688;c]&#65533;&#65533;4&#65533;&#256;m&#65533;&m&#65533;&#65533;&#65533;`&#65533;&#65533;&#65533;,V&#65533;_&#65533;&#1706;0:&#65533;&#65533;&#65533;1c&#65533;&#65533;&#65533;NA&#65533;dG&#65533;%cj&#65533;&#65533;&#65533;&#65533;E&#65533;&#676;L7&#65533;H&#65533;&#65533;Qg&#65533;&#1846;&#65533;&#65533;0&#65533;&#65533;fj&#65533;*>z&#65533;&#1946;jfJ&#65533;&#65533;*&#65533;&#65533;hj=&#65533;&#65533;?&#65533;&#65533;&#65533;F&#65533;&#65533;d&#65533;&#65533;&#65533;^&#65533;&#65533;&#65533;&#65533;S&#65533;L&#65533;$&#65533;d&#65533;&#65533;G&#1651;&#65533;&#65533;&#65533;"&#65533; p\G,GnnC&#65533;J&#65533;\&#65533;&&#65533;`&#65533;^/*&#65533;*&#65533;&#65533;&#65533;&#65533;h6b%&#65533;&#65533;s&#65533;&#65533;&#65533;F+&#65533;Bd&#65533;qX&#65533;#'& .&#65533;Z&#65533;8B&\&#65533;j,&#65533;;&#65533;8&#65533;&#901;&#65533;)&#556;,&#65533;&#65533;&#65533;&#65533; &#65533;g&#65533;&#65533;>H&#65533;&#65533;<&#65533;&#65533;&#65533;f&#65533;&#65533;&#65533;\6&#65533;&#65533;&#65533;&#65533;_&#65533;&#65533;2TjN&#65533;#K+n&#65533;r&#128;{&#65533;"&#65533;&#65533;&#65533;&#65533;&#65533;o<B$R&#65533;@&#65533;,&#65533;&#65533;J&#65533;P'u6"oR&#65533; &#65533;c &#65533;up&#65533;\"&#65533;&#65533;$2"&#65533;&#65533;&#65533;b&#65533;&#768;&#65533;&#65533;wz&#65533;&#65533;&#65533;&#65533;@&#65533;=&#65533;m=&#65533;&#65533;n&#65533;&#65533;.&#65533;@&#65533; 
&#65533;&#65533;z"&#65533;&#1184;&#65533;&#65533;	&#65533;&#65533;&#65533;&#65533;&#65533;&#65533;`&#65533;"#f&#65533; &#65533;H&#65533;	&#65533;&#65533;&#65533;Cx'&#672;&#65533;&#65533;&#65533;r &#65533;s&#65533;&#65533;&#65533;&#65533;
&#65533;&#65533;&#65533;&#65533;r&#65533;@&#65533;&#65533;&#65533;&#65533;`	&#65533;@i&#65533;&#65533;1&#65533; &#65533;&#65533;&#65533;@
&#65533;R
&#65533;&#65533;r&#65533;&#65533;&#65533;''&#18477;&#65533;2r&#65533;	&#65533;`|`x &#65533; 
&#65533; $,k&#1696;&#65533;&#1184;u&#65533;M$r&#65533;r&#65533;&#65533;3&#65533;&#65533; &#65533;&#65533;k&#65533;
&#65533;(&#65533;&#48302;TK&#65533;4?&#65533;1&#65533;V&#65533;3&#65533;f&#65533;&#65533; &#65533;B&#65533;&#65533;&#65533;&#480;&j&#65533;&#65533;m&#65533;&#65533;I&#65533;o&#65533;M? 	&#65533;&#65533;&#65533;"&#65533;E&#65533;H&#65533;&#65533;&#65533;)6&#65533;M&#1297;~6p&#65533;
&#65533;6&#65533;&#65533;&#65533;&#65533;G&#65533;M&#65533;&#65533;&#65533;?&#65533;&#65533;L&#65533;&#748;&#65533;&#65533;&#65533;DA<&#65533;8&#65533;C&#65533;<F&#65533;&&#65533;R&#65533;I&#65533;@&#65533;F8&#65533;&#65533;4&#65533;fyb&#65533;&#65533;&#65533;o&#65533;hKP&#65533;&#65533;f&#65533;e&#65533;l.{&#65533;T&#65533;&#65533;j&#65533;&#65533;&#65533;f&#65533;3G&#65533;&&#65533;&;&#405;b&#65533;	&#65533;LaF4&#65533;&#65533;B&#65533;&#65533;&#65533;&#65533;R&#65533;/&#65533;&#41194;xj&#65533;&#65533;"&#65533;0l!wf&#65533;&#65533;&&#65533;&#65533;&#65533;&#65533;2&#65533;N &#65533;&#65533;"&#65533;&#246;&#65533;&#65533;&#65533;?&#65533;d6j&#65533;&#65533;-&#65533;fC&#65533;p&#65533;&#642;gn&#65533;&#65533;u&#65533;&#65533; &#65533;q&&#65533;&#65533;&#65533;&#65533;T&#65533;f&#1460;&#65533;&#65533;&#65533;&#65533;&#65533;`*P5&#65533; &#65533;`YE&&#416;/(+&^b%:g&#65533;aB/&#65533;*&#65533; 9&#65533;sc&#65533;@&#65533;&#65533;&#65533;#&#65533;z&#65533;&#65533;&z&#65533;,$:B4&#65533;%D&#65533;C'&#65533;&#65533;F&#65533;#$N1D&#65533;e&#65533; &#65533;hn&#65533;F&#65533;'&#65533;&#65533;&#1200;&#436;&#38927;&#65533;x&#65533;&#65533;g{&#65533;&#65533;#&#65533;&#65533;&#65533;&#65533;/&#65533;b(&#65533;b&$&#756;&#65533;"w&#65533;@d&#65533;&#65533;&#65533;&#65533;&#65533; [&#65533;`.&#65533;&#65533;+&#65533;&#65533;&#65533;S&#65533;BL=&#65533;N&#65533;&#65533;j&#65533;"&#65533;L&#65533;&#1282;5&#65533;)&#65533;&#65533;t&#65533;j1&#65533;&#65533;&#65533;&#65533;&#65533;&#65533;&#65533;&#65533; .&#65533;&#65533;&#65533; &#65533;('0&#65533;`&#65533;&#640;+&#65533;&#65533;N&#65533;`
&#65533;&#65533;	&#65533;`&#65533;&#65533;&&#65533;&#65533;&#65533;2
&#65533; &#65533;@&#65533;&#65533;`&#65533;&#65533;Y&#65533; &#65533;`R&#65533;
&#65533;&#65533;&#65533;@&#65533;&#65533;'&#65533; *K&#65533;&#65533; c&#65533; 4&#65533;&#65533;o&#65533;`
&#65533;@&#65533;\&#288;
&#65533;&#65533;
x&#65533;h&#65533;@&#65533;&#65533;
&#65533; +&#65533;&#65533;Z&#65533;&#65533;	&#65533;@
&#65533;&#65533;&#65533;zBe&#65533;&#65533;&#65533;&#65533;f <&#65533;&#65533; 
&#65533; r&#65533;h&#65533;x&#65533;&#65533;@&#65533;&#65533; CEj&#65533;&#65533;&#65533;3|vzNy!&#65533;&#65533;$k~-&#65533;e&#65533;&#65533;'&#65533;&#65533;$n02&#65533; d&#65533;#V&#65533;>|>X&#65533;&#65533;&#65533;5&#65533;o&#65533;&#65533;v=J&#65533;&#557;&#65533;~&#940;&#65533;&#65533;.7'x&#65533;Brh&#65533;&#65533;&#65533;j&#65533;(&#65533;m&#65533;&#65533;1&#877;&#65533;&#65533;S&#65533;&#65533;&#65533;l&#65533;;"8&#65533;8@:2&#65533;&#65533;&&#65533;4&#65533;0o)$ &#65533;l>0N&#65533;LrP`&#65533;&#65533;&#1192;&l&#65533;&#65533;E#1a
"4&#65533;&#65533;ZLmB&#65533;G#"&#65533; &#65533;&#65533;&#65533;E5&#65533;I&&#65533;B&#65533;"&#65533;/&#65533;&#65533;E&#65533;3&#65533;k>Q&#65533;]l;&#65533;&#65533;	O-&#65533;&#65533;&#65533;&#65533;)&#65533; 	T0&'rs&#65533;n&#65533;w&#65533;&#65533;+df&#65533;&#65533;g&#65533;6>Cn&#65533;~,&#19079;45&#65533;}&#65533;&#65533;&#65533;&#1944;*D&#65533;&#671;&#65533;#&#65533;Z&#1259;&#65533;E&#65533;JB &#65533;&#65533; L8&#174;Qv&#65533;&#65533;cq&#65533;)&#65533;&#65533;&#65533;&#65533;&#65533;&#65533;&#65533;&#65533;&#65533;&#65533;&#65533;
p&#65533;&#65533;jK.&#65533;qKx&#65533;Nx&#65533;&#65533;x&#65533; 0&#65533;&#65533;&#65533;&#65533;*&#65533;&#65533;95&#65533;.L1&#65533;t&#65533; &#65533;v2&#65533;U]U8gJ%&#65533;&#65533;&#65533;N&#65533;&#65533; &#65533;(N&#65533;&#65533;Q23&#65533;Q&#65533;J&#65533;&#65533;s@&\U&#65533;&#65533;&#65533;&#65533;&#65533;&#65533;Z&#65533;@&#65533;&#65533;
H&#65533;&#65533;&#65533;U%&#65533;&#65533;R&#65533;)&#65533;*5&#65533;&#65533;y k{&#65533;1**r&#65533;	&#65533;&#65533;p&#65533;l&#65533;l&#65533;&#65533; &#65533;`	
&#65533;Q&#65533;;&#65533;&#65533;$|
&#65533;&#65533;&#65533;&#65533;*&#65533;B39i&#65533;N&#65533;&#65533;&#65533;&#41487;&#65533;+&#65533;IgL&#65533;&#65533;&#65533;&#65533;7G&#65533;&#65533; /&#65533;&#65533;&#65533;&#65533;@&#65533;u&#65533;'4Y
&#65533;&#65533;&#65533;&#65533;&#65533;="i&#65533;&#65533;*&#65533; ""&#1280;d&#65533;J&#65533;a&#65533;@.&#65533;&#65533;e&#65533; \&#65533;&#65533;
&#65533;	&#65533;@&#65533; &#65533;@&#65533;v#&#65533;&#65533;&#65533;&#65533;&#65533;&#65533;"&#65533; &#65533;&#65533; &#65533;&#65533;m&#65533;&#65533;&#65533;&#65533;&#65533;	&#65533;&#65533;&#65533;`84l&#65533;D*&#65533;8&#65533;&#65533;&#65533;&#65533;&#65533;&#65533;&#65533; 	&#65533;&#65533;&#65533;	&#65533;&#65533;t&#65533;&#65533;i&#65533;h&#65533;j%&#65533;&#65533;qz&#247;&#65533;b&#1109;F&#65533;O&#65533;4)&#65533;\&#65533;\/&#65533;&&#65533;`&#65533;W-&#65533;&#65533;W&#65533;\&#65533;o&#65533;.M
_d&#65533; &#65533;&#65533;g&#183;Z&#1396;&#65533;&#65533;g&#65533;$&#65533;&#65533;&#65533;c&#65533;&#65533;&#65533;&#65533;&#65533;Mf&#65533;k&#65533;B&#65533;!&#65533;R$&#65533;#&#65533;&#65533;&#65533;B&#65533;!&#65533;&#65533;`n=;&#65533;&#65533;&#65533;LH6&#65533;&#65533;V&#263;&#65533;&#65533;\&#65533;&#65533;%&#828;&#65533;&#65533;&#65533;C]&#65533;&#65533;&#65533;&#65533;C&#65533;&#65533;A[0&#65533;DAB:<&#65533;(&#65533;]&#65533;w\NXIo&#65533;<&#65533;M&#65533;&#65533;&6&#65533;/'&#65533;&#1571;&#65533;i}m,&#65533;3&#65533;c'4&#65533;&#65533;7&#65533;IO"&#65533;T&#65533;+&#65533;&#65533;&#65533;&#65533;?&#65533;&#65533;B#B')Fsn&#65533;"+.&#65533;q$k$Hu#g&#65533;7&#65533;o`&#65533;hu&#65533;&#65533;Z&#65533;&#65533;&#65533;\&#65533;&#65533;!&#65533;q&#65533;yb&#65533;nB&#65533;UbP&#65533;&#65533;&#65533; &#65533;[bi&#65533;&#242;&#65533;%&#65533;&#65533;&#65533;&#65533;`
&#65533;&#65533;BY&#65533;>&#43872;&#65533;&#65533;&#65533;&#65533;]+&#65533;&#65533;&#65533;&#65533;&#65533;&#65533;&#65533;&#65533;&#65533;&#65533;*jks&#65533;&#65533;&#65533;~&#65533;&#65533;&#65533;-&#65533;8&#65533;&#65533;&#65533;&#65533;<&#65533;&#65533;<G#&#65533;&#65533;X9$&#65533;-&#65533;&#65533;;&#65533;Tk*&#65533;&#65533;&#65533; &#65533;'&#65533;&#65533;^v#&#65533;F&#65533;&#65533;&#65533;&#65533;&#65533;&#65533;O&#65533;	X&#65533;u*&#65533;&#65533;&#65533;`."{&#65533;9494&#65533;&#65533;)t;&#65533;K&#65533;)`&#65533;&#65533;&#65533;&#65533;+&#65533;&#65533; &#65533;&#65533;&#65533;&#65533;&#65533;&#65533;&#65533;s&#65533;*i
&#65533;_&#65533;&#65533;	&#65533;&#65533;/&#65533; 	$/&#65533;[+&#65533;&#65533;
&#65533;&#65533;
&#65533;R
&#65533;`&#65533;&#65533;xc&#65533;`&#65533;&#65533;&#65533;&#65533;&#65533;&#65533;&#65533;&#65533;&#65533;CO(&#65533;&#65533;{&#65533;6&#65533;'X&#65533;&#65533;xN&#399;K
&#65533; 
&#65533;&#65533;	&#65533;&#65533;&#65533;&#65533;&#65533;&#65533;&#65533;8&#65533;9&#65533;	l&#65533;+&#65533;1&#65533;&#65533;|&#65533;5&#65533; 4&#65533;'&#65533;&#65533;`	&#65533;&#65533;	&#65533;&#65533;	&#65533; &#65533;&#65533;  &#948;&#65533;&#65533;&#65533;O ;]&#65533;PY&#65533;&#65533;&#665;;z&#65533;&#1561;';u&#65533;&#65533;I&#65533;%&#728;3f&#65533;TabD&#596;.e&#65533;&#65533;&#65533;&#65533;:r&#65533;a&#65533;F&#65533;&#65533;5i&#65533;&#65533;,&#65533;-W&#65533;t&#65533;&#65533;&#65533;&#65533;&#65533;L7p*&#673;H&#65533;&#65533;2e&#65533;<&#65533;zF&#65533;4i&#1584;A3U&#65533;&#1516;l&#65533;X&#65533;&#65533;&#65533;&#65533;7i&#388;&#65533;
&#65533;&#794;&#65533;s&#65533;&#65533;&#627;&#65533;&#65533;>x&#65533;&#65533;|3&#65533;.>}&#65533;&#65533;&#65533;&#47567;&#65533;>&#65533;&#65533;YS&#65533;&#65533;7&#1888;&#65533;&#65533;F&#65533;&#65533;&#65533;&#620;U&#65533;&#65533;b8&#65533;&#65533;&#65533;&#65533;Sx&#65533;=.&#65533;`&#65533;3&#65533;&#65533;:&#65533;_&#2009;=&#65533;&#65533;8&#65533;&#65533;&#65533;L&#65533;&#65533;&#65533;&#65533;&#65533;&#65533;{&#65533;&#65533;&#65533;&#65533;&#65533; &#65533;(&#65533;r?&#65533;&#65533;&#65533;&#65533;&#65533;"F&#65533;)"&#284;&#65533;w&#65533;%b&#65533;&#65533;!B&#65533;}'4H&#65533;z&#65533;!:t&#65533;&#65533;_<p&#1848;y&#65533;Y&#65533;@&#65533;	&#65533;&#448;&#65533;&#65533;Hx&#65533;@&#65533;&#65533;(&#65533;&#65533;&#65533;&#643;&#65533;&#65533;&#65533;%&#65533;&#65533;&#60487;te&#65533;ph&#65533;&#65533;&#65533;rr&#65533;&#65533;U[i&#65533;&#65533;&#65533;e&#65533;4&#65533;&#65533;&#65533;I&#1345;&#65533;l&#65533;&#65533;n&#65533;&#65533;_k&#65533;&#65533;V&#65533;&#65533;&#65533;b|E"&#65533;&#4507;~I&#65533;'&#65533;&#65533;|&#1128;cy&#65533;V]&#65533;q&#65533; Y6&#65533;Ti&#65533;T&#65533;Vn&#801;&#65533;\xPIenl&#65533;&#65533;&#414;I&#65533;h&#65533;&#65533;&#65533;FXo&#65533;&#65533;Hh&#65533;qT&#65533;ua&#65533;ST&#65533;\x&#65533;VO6&#65533;&#358;_&#65533;&#65533;&#1254;\<JEV\a&#65533;[&#65533;FO_d!i&#65533;&#65533;&#65533;&#65533;G6&#1620;FNf&#65533;&#20819;&#65533;&#65533;!&#431;&#65533;&#65533;
&#65533;d,&#65533;[X&#65533;&#65533;&#65533;~&#65533;&#65533;&#65533;&#65533;*&#65533;&#65533;g&#65533;J&#437;&#65533;aK&#65533;_x!&#65533;`&#65533;&#65533;i&#65533;&#65533;&&#65533;&#65533;P&#65533;BZE&#65533;&&#65533;U&#65533;SH&#65533;{O&#65533;v&#65533;&#1235;^y5&#65533;&#65533;RJ&#65533;&#65533;b&#65533;/&#65533;&#65533;kd&#65533;&#65533;&#65533;&#65533;&#65533;n1)[l&#65533;&#65533;z&#65533;o S!0&#65533;&#65533;"|m&#65533;&#65533;&#65533;e&#65533;~k&#65533;&#65533;ZPTd10RHaEP<&#65533;&#65533;PL&#65533;E[t&#65533;&#362;`&#65533;Qf&#65533;&#65533;Q&#65533;ch&#65533;&#65533;&#65533;]x&#65533;&#65533;&#65533;^&#65533;&#65533;&#65533;b&#65533;Y&#65533;UB&#65533;i&#65533;&#65533;&#65533;5&#65533;YPs&#65533;R(&#65533;&#65533;I&#65533;&#65533;pg&#65533;Q&#65533;M+&#65533;&#65533;[&#65533;k&#65533;1&#439;b&#65533;a&#17579;&#65533;Y&#65533;&#65533;^&#65533;!Q'&#65533;Vhx&#769;&#65533;&#65533;"&#65533;6&#65533;&#65533;WSh&#65533;&#65533;&#65533;&#65533;e&#65533;$&#65533;<&#65533;wVr&#65533;[&#65533;3)&#65533;&#65533;f&#65533;&#65533;"&#65533;&#65533;&#65533;&#65533;FN&#65533;&#65533;(SX&#65533;I9&#65533;X=U&#65533;&#65533;&#65533;U&#65533;&#65533;4&#65533;&&#65533;&#65533;7&#65533;&#65533;_6&#65533;&#65533;&#65533;Q&#65533;(&#65533;td&#65533;&#65533;\&#65533;&i
&#65533;&#65533;_a&#65533;&#65533;:hu7&#65533;X&#65533;/:t0jZq&#65533;SRt&#65533;=l&#65533;]&#65533;&#65533;|&#65533;&#65533;&#65533;n&#65533;:D&#65533;SDf&#65533;!&#65533;&#65533;8&#65533;Q&#65533;j&#65533;&#65533;=&#65533;&#65533;	&#65533;wAD$&#65533;<&#65533;h&#65533;#&#65533;&#65533;D"|&#65533;CA&#65533;@&#65533;&#65533;X&#65533;&#65533;&#65533;A@&#65533;.&#65533;9|&#65533;G@&#8589;&#65533;` &#65533;&#65533;&#65533;&#65533;&#65533;&#65533;&#65533;&#65533;p&#65533;&#65533;&#65533;&#65533;`"Q&#65533;&#65533;&#65533;&#65533;I&#65533;X&#65533;&#65533;&#65533;AC&#65533;SY&#65533;&#65533;&#65533;&#65533;&#65533;&#65533;&#65533;kCe&#65533;&#65533;&#65533;'PK&#65533;&#65533;i &#65533;&#65533;0M&#65533;6&#65533;&#65533;U.&#65533;&#65533;A+&#65533;&#65533;&#1181;&#65533;f&#65533;=5&#65533;toB&#651;&#65533;W&#65533;iD#&#65533;&#65533;e4&#65533;&#65533;/oX&#65533;&#65533;7&#65533;&#65533;5&#65533;&#65533;
&#65533;&#632;&#65533;!&#65533;&#65533;^&#65533;&#65533;&#65533;~v&#65533;&#65533;U&#65533;24=E*PiK&#65533;&#369;&#65533;U&#65533;k&#65533;2&#65533;e.&#65533;+&#65533;0Kf0&#65533;~&#65533;&#65533;:&#65533;&#65533;mX&#65533;U&#65533;&#65533;&#65533;.hA&#65533;C&#1744;"'f&#65533;}&#1444;H~\&#65533;&#65533;9&#65533;&#65533;g&#65533;S&#1397;&#65533;u4&#65533;&#65533;&#65533;s&#65533;&#65533;&#1652;&#65533;&#65533;+&#1313;	w6Y&#65533;&#65533;6EO.|&#65533;-}&#65533;JV&#65533;2&#619;&#65533;	w&#65533;&#65533;	&#65533;j&#65533;&#65533;_}&#65533;aM&#65533;&#65533;&#65533;&#65533;&#65533;1X&#65533;&#65533;&#65533;A&#65533;,IQ&#65533;
[pU&#65533;&#65533;O&#65533;K(&#65533;*E&#65533;&#65533;&#65533;!
TM&#65533;2&#65533;jT&#65533;&#186;$&#65533;&#65533;&#65533;,H&#65533;	HX&#65533;&#65533;@&#65533;$<a	>&#65533;&#65533;&#65533;)'8AY&#65533;&#65533;&#65533;&#65533;&#65533;&#65533;-xnpL&#65533;O&#65533;&#65533;/-`&#65533;
T&#65533;&#183;|&#65533;Lv&#65533;
*=&#65533;&#65533;2&#65533;&#65533;-&#65533;&#65533;se&#65533;e&#65533;&#65533;,&#65533;&#65533;MI&#65533;&#65533;&#65533;L&#65533;FW&#65533;V&#65533;c&#65533;q&#65533;n&#65533;&#1500;&#65533;&#65533;HC&#65533;	&#65533;&#65533;&#65533;;C&#65533;&#65533;|&#65533;&#65533;2&#65533;W+&#65533;=&#865;I&#65533;&#65533;8&#65533;4&#65533;&#65533;Ii &#65533;k&#65533;P&#65533;&#1669;lK&#65533;&#65533;?&#65533;&#65533;M&#65533;&#65533;aO.&#65533;&#65533;J&#1600;&&#65533;4&#65533;mF#&#65533;^]+&#65533;J&#65533;7p&#65533;&#65533;K&#65533;3&#65533;&#65533;M$6\&#65533;a@y&#65533;9D&#1205;&#65533;&#65533;&#65533;^'/&#65533;T&#65533;&#65533;&#65533;f52&#65533;"&#65533;&#65533;8&#65533;a&#65533;Rtt?&#1332;a&#65533;-&#65533;mNY&#65533;&#65533;&#65533;I:&#65533;QMl
y&#65533;6&#65533;&#65533;!&#65533; A_
&#65533;X&#65533;&#65533;&&#65533;&#65533;&#65533;&#65533;&#65533;	qGD"&#65533;8&#65533;&#65533;&#65533;&#65533;/b7&#65533;&#65533;#q&#65533;A&#65533;a4N&#65533;&#65533;;P&#65533;9&#65533;y &#65533;&#65533;T/&yb&#65533;&#65533;&#65533;&#65533;HQ9i&#65533;`&#65533;&#65533;&#65533;@;&#65533;&#65533;&#65533;&#65533;<&#65533;&#65533;I&#65533;QE&#65533;&#65533;&#65533;&#65533;&#65533;!&#65533;&#65533;q&#65533;&#65533;&#65533;Khn&#65533;&#65533;&#65533;&#65533;&#65533;9&#65533;&#65533;m&#65533;{&#65533;&#65533;h%&#549;&#65533;&#65533;8&#65533;\d&#65533;p&#65533;;&#65533;OP&#65533;&#65533;LTd&#65533;&#65533;&#65533;Y&#65533;&#65533;&#65533;&#65533;&#65533;&#65533;&#1240;&#65533;F&#65533;&#65533;&#65533; Ha+&#65533;y&#65533;JW&&#65533;cukW&#65533;B&#65533;#&#65533;$&#65533;]&#65533;&#65533;1&#65533;&#65533;j&#65533;\&#65533;wN*&#65533;&#65533;P&#65533;5&#65533;;&#65533;f%&#65533;&#65533;C]\&#65533;G&#65533;?&#65533;[&#65533;&#65533;:&#65533;&#65533;&#65533;D(&#65533;&#65533;&#65533;&#374;&#65533;&#65533;V&#65533;&#65533;&#41223;&#65533;mm*s&#65533;&#65533;&#65533;S<&#65533;&#65533;9fr}&#65533;U_&#65533;r-&#65533;}&#65533;gI&#65533;B=Y&#65533;m&#737;u&#65533;&#278;*&#65533;(&#65533;*fX&#65533;&#65533;0&#65533;&#65533;&#65533;)Vi&#65533;&#65533;&#65533;&#65533;,|!&#65533;?&#65533;&#65533;wO&#65533;T&#65533;&#65533;&#65533;a6U&#65533;&#65533;&#65533;&#65533;$!	N@&#65533;&#65533;&#65533;&#65533;#	JJ&#65533;S*u	L&#65533;&#65533;m-&#65533;&#65533;W#mP&#65533;(T!b&#65533;&#65533;&#65533;&#65533;&#65533;&#65533;&#65533;Jb/&#65533;3&#65533;&#65533;)gEmZ&#65533;iLN&#65533;&#65533;-&#65533;&#65533;&#65533;q&#65533;&#65533;&#65533;&#65533;&#926;[&#65533;&#65533;bV&#65533;V4f&#65533;i &#65533;&#65533;&#65533;&#65533;&#65533;K&#65533;&#65533;|]C&#1917;&#65533;&#65533;,N&#65533;&#65533;Mx&#65533;Q&#65533;&#65533;&#65533;$&#65533;r&#65533;&#65533;&#65533;&#65533;B]>ERH&#65533;&#65533;On@&#287;x&#65533;q&#65533;&#65533;&#65533;&#65533;&#65533;&#65533;z!&#65533;*b&#65533;&#1163;&#65533;&#65533;&#65533;&#1640;O4&#65533;&#65533; &#65533;Y&#65533;&#1265;ZNQ.o&#65533;&#65533; Vy7RM&#65533;6&#65533;;&#65533;8&#65533;K$&#65533;&#65533;&#65533;5&#65533;}v&#65533;&#65533;qde&#65533;5&#65533;L&#65533;&#65533;"&#385;I&#65533;
I&#65533;X&#511201;Ka"&#65533;I&#65533;&#65533;09&#4687;
a&#65533;	&#65533;&#65533;<&#65533;&#65533;&#65533;ro&#65533;Bb&#65533; &#65533;&#65533;^5z&a&#65533;&#65533;]~&#65533;il&#65533;&#65533;Hd)&#65533;1&#65533; &#65533;&#65533;=&#65533;4&#65533;&#65533;0` &#65533;&#329;&#65533;&#65533;&#65533;&#65533;&#65533;R&#65533;&#65533;&#244;x&#65533;J2f&#65533;&#65533;&#255;*&#65533;g&#65533;b&#1158;&#65533;anX&#65533;HQ(&#65533;-1nPh&#65533;555U&#65533;&#65533;&&#65533;w7&#65533;&#65533;j&#65533;&#65533;s&#65533;&#65533;U&#65533;&#65533;m&#65533;0&#65533;![d'&#65533;&#65533;e!&#65533;AN&#65533;5`&#65533;)&#65533;&#65533;"&#65533;&#65533;M&#65533;R,/H&#65533;&#65533;(n&#65533;5>4M&#65533;X&#65533;d4&#1378;FB{&#65533;9&#65533;r7&#65533;B-&#65533;:p&#65533;/e&#65533;&#65533;vb%mf5UnCrsM&#65533;V&#65533;2>&#65533;P(&#65533;6&#65533;&#65533;JhBIh!O&#65533;&#65533;7&#65533;&#65533;3A&#65533;&#65533;&#65533;5Y&#65533;C&#65533;&#65533;:&#65533;4&#65533;#&#65533;c&#65533;y&#65533;$R&#65533;)&#65533;d&#65533;&#65533;PMRREO&#914;1M%n3Q&#65533;B\&#65533;$&#65533;]&#65533;=qY&#65533;U&#65533;.&#65533;N&#65533;0D&#65533;1[HS/#N&#65533;7s&#65533;7&#65533;K&#65533;6&#65533;E ?&#65533;8&#65533;@0EPC B&#65533;2&#65533;,&#65533;X)&#65533;K&#65533;2U&#65533;QU SK&#65533;p7&#65533;oQ&#65533;F&#65533;&#65533;G&#65533;,S&#65533;&#65533;.&#65533;&#65533;2"&#65533;,ActlE)`&#65533;m&#65533;%&#65533;j h&#25094;&#65533;"
&#65533;0L&#65533;-&#65533;&#65533;4Q&#65533;&#65533;&#65533;&BVa>&#65533;2+&#65533;&#526;&#65533;&#65533;G&#65533;#&#647;_H&#65533;r]`{&#65533;B&#65533;"&#65533;&#65533;&#65533;F&#65533;&#65533;&#65533;7l&#1206;P&#65533;&#65533;&#65533;&#65533;&#65533;]&#65533;&#65533;:g&#65533;4&#65533;xZI#m&#65533;&#65533;D&#65533;&#65533;&#65533;:<7IF&#65533;Z&#65533;$&#65533;& q&#65533;&#65533;'&#65533;&#65533;&#65533;%&#65533;9&#65533;e(1)F#m&#65533;r&#65533;&#65533;&#65533;1&#65533;&#65533;&1<F&#65533;:rqEA&#65533;&#65533;&#1509;zw@"/&#65533;&#65533;PM&#65533;&#65533;&#65533;&#65533; 	&#65533;&#65533;a&#65533;&#65533;W$&#65533;@&#65533;&#65533;! f&#65533;&#65533;:<1&#65533;&#65533;2&#65533;&#65533;4&#65533;J&#65533;a&#65533;1&#65533;@=x&#65533;!A&#65533;c@t&#65533;!&#65533;1^t&&#65533;&#65533;).&#65533;&#65533;#YY{&#1799;.&#65533;&#65533;#(&#65533;c#H&#65533;9d&#65533;/y#[:)&#65533;%&#65533;GA]ta&#65533;&#65533;]`&#65533;50V@0y&#65533;6W&#65533;-&#65533;%ch&#65533;1=&#65533;Xi "&#65533;&#215;&#65533;A%&#65533;&#65533;]&#65533;G&#65533;g/&#65533;.P&#65533;9&#65533;UB&#65533;$m&#65533;$&#65533;x{5/G&#65533;qXR&#65533;3N.&#65533;&#65533;b&#1114;p`Y&#65533;84a&#65533;&#65533;lPlS#&#65533;&#65533;Y&#65533;&#65533;	r1u&#65533;5U6!Y&#65533;g&#65533;I0ka&#65533;&#65533;&#65533;tk &#65533;P&#590;&#65533;)V&#65533;@a&#65533;B&#65533;0&#65533;I)&#65533;&#65533;Q&#65533;&#65533;)a&#65533;|&#65533;[&#65533;m&#65533;q&#65533;&#65533;&#65533;&#65533;&#65533;/&#65533;x&#65533;&#65533;2,&#674;Y&#65533;\&#210;&#65533;&#65533;,be&#65533;S&#65533;2O&#65533;-#&#65533;&#65533;B3&#65533;RR&#65533;3-z&#65533;,M@>&#65533;;1&#65533;=0&#65533;=&#65533;=`N&#65533;2A&#65533;m&#65533;6&#65533;iUR&#65533;qW&#65533;qOP?&#65533;N@T&#65533;A&#65533;5&#65533;3G&#65533;%&#65533;&#65533;&#65533;&#65533;&#65533;&#65533; !&#65533;   ,   &#65533;Z &#65533; &#65533;	H&#65533;&#65533;&#65533;&#65533;*\&#560;&#65533;&#199;#J&#65533;H&#65533;&#65533;&#331;3j&#65533;W&#65533;>{&#65533;&#65533;&#65533;)$&#65533;{&#65533;&#65533;&#65533;&#65533;&#65533;&#65533;&#407;0c&#668;I&#65533;&#65533;&#859;8s&#65533;&#1817;&#65533;c&#592;#U&#65533;Z&#65533;hQ&#65533;&#65533;*]&#692;&#65533;&#1255;H&#65533;%&#65533;&#65533;&#1387;X&#65533;j&#65533;&#65533;&#65533;&#65533;H&#65533;_?
y&#65533;l&#1584;]&#1258;]&#758;&#65533;&#1783;p&#65533;&#65533;j&#1186;!&#65533;>&#65533;&#65533;w&#65533;T&#65533;S&#65533;z&#65533;K&#65533;&#65533;&#65533;&#200;&#65533;)&#65533;&#65533;&#65533;&#331;NL&#65533;&#65533;&#65533;&#728;3Kt&#65533;2&#635; &#65533;&#65533;&#65533;&#65533;o^&#65533;&#65533;5&#65533;^&#65533;&#65533;&#65533;&#65533;&#937;&#65533;f[&#65533;c&#65533;&#65533;s&#65533;&#60219;&#65533;&#65533;&#65533;&#65533;q&#966;&#826;&#65533;&#65533;&#65533;&#531;+$~[&#65533;&#65533;)&#65533;&#65533;vJ&#65533;^&#65533;&#65533;&#1239;&#65533;N5&#65533;&#65533;&#65533;&#65533;V&#65533;E&#65533;&#65533;&#991;+&#65533;&#65533;,&#65533;3h&#638;Q&#65533;&#65533;&#65533;Z4&#65533;&#65533;&#65533;&#455;&#65533;&#1023;&#65533;&#65533;(&#65533;&#1490;QS&#65533;]_&#65533;&#65533;c]&#65533;&#65533;&#65533;&#65533;}&#65533;&#65533;&#65533;&#1988;NT&#65533;d}a`e&#65533;&#65533;{"&#65533;&#65533;i?&#65533;T}R%U&#65533;Rm&#1569;k&#65533;(&#65533;&#65533;WV&#65533;^X&#65533;z9X=&#65533;Xd&#65533;>&#65533;c~4&)&#65533;&#65533;&#65533;&#65533;!AC&#65533;$`&#65533;&#65533;WJNEE&#65533;&#65533;)&#65533;&#65533;&#65533;XF&#65533;&#65533;d&#65533;y&#65533;&#65533;9y&#65533;]bY&#65533;{&#65533;9&#65533;f&#1417;Z&#65533;AiZ~&#65533;}&#65533;&#1887;&#65533;&#65533;&#65533;`&#65533;&#65533;&#65533;`}&#65533;&#65533;g&#65533;J&#65533;&#65533;&#65533;v&#65533;Z&#65533;&#65533;n&#65533;&#65533;&#65533;&#65533;&#65533;f&#65533;&#65533;f&#65533;uF&#1180;vqT&#65533;&#65533;&#65533;X&#34856;&#65533;&#65533;"&#65533;&#65533;a&#65533;&#39642;&#65533;&#65533;Y&#65533;^&#65533;&#65533;&#65533;%u&#65533;	&#65533;&#65533;&#65533;&#65533;&#65533;c&#65533;&#65533;0&#65533;&#65533;?&#65533;&#1296;&#65533;&#65533;J&#65533;.&#65533; &#65533;N&#65533;&#65533;&#65533;y&#65533;Vk-&#65533;v8m&#65533;&#65533;&#65533;&#65533;&#65533;&#65533;6&#65533;&#65533;&#65533;+&#65533;&#65533;xY)&#65533;&#65533;R&#65533;g&#65533;*&#65533;e&#65533;&#65533;2&#65533;l&#65533;	&#65533;&#65533;+&#65533;&#65533;&#65533;Z&#65533;&#65533;&#65533;&#52223;&#65533;
lnSf%,X&#65533;7<cX&}&#65533;a&#65533;F5/&#65533;&#65533;R&#65533;"&#65533;&#65533;FL&#65533;&#65533; g&#65533;m&#65533;{&#65533;+&#65533;&#65533;(&#65533;&#65533;&#65533;&#65533;&#65533;&#65533;&#65533;k&#65533;&#65533;&#65533;,&#65533;&#65533;&#158;&#65533;j&#65533;8&#65533;d&#65533;Q&#65533;&#65533;&#65533;&#65533;nb&#65533;&#65533;&#65533;&#65533;t&#65533;&#65533;&#65533;&#65533;K:7}&#65533;&#65533;&#65533;]&#65533;&#65533;&#65533;+O<&#65533;<'&#211;&#65533;&#65533;_{}&#65533;&#65533;+k&#65533;&#65533;&#65533;hWM&#65533;&#65533;0Zu&#65533;&#65533;&#44715;&#65533;A&#65533;&#65533;n&#65533;)&#65533;&#65533;\&#65533;&#65533;-&#1421;&#65533;&#65533;=W&#65533;z&#65533;&#65533;G}&#65533;&#65533;&#65533;.&#65533;[&#65533;&#65533;&#65533;&#65533;vd&#65533;=&#65533;&#65533;k&#936;&#65533;Cs&#65533;'&#65533;&#65533;pN&#65533;&#65533;&#65533;}-&#65533;2<&#65533;`&#65533;N&#65533;&#65533;&#65533;.{&#65533;&#65533;&#65533;u&#65533;&#65533;.<^oMv&#65533;,&#65533;&#65533;&#65533;&#65533;&#65533;2&#65533;&#65533;&#65533;&#65533;&#65533;:&#65533;&#65533;&#65533;&#65533;`&#65533;(&#65533;&#65533;Y?&#65533;z&#65533;K&#65533;}&#65533;?{(=QS&#65533;&#65533;nV&#65533;&#65533;&#692;&#65533;&#65533;w[+&#65533;&#65533;&#65533;&#65533;&#65533;&#65533;&#65533;n&#65533;L&#65533;B&#65533;&#65533;&#65533;M&#65533;:v&#65533;&#65533;&#65533;;t&#65533;&#65533;w&#65533;&#65533;L`&#214;5&#65533;&#65533;e&#65533;[&#65533;^F$y&#65533;h&#65533;rU&#65533;.&#65533;&#65533;|&#1043;&#65533;F6B&#65533;~(\H>&#65533;&#65533;n	I&#65533;&#65533;&#65533;&#65533;&#65533;F&#65533;&#65533;@&#65533;F:&#65533;&#65533;&#65533;B&#65533;X&#65533;&#65533;&#65533;&#65533;0&#65533;5&#65533;&#65533;&#65533;5&#164;&#65533;t&#65533; >{&#65533;&#65533;~&#65533;;*zm&#65533;&#65533;&#546;&#1857;;.nMw&#65533;&#65533;&#65533;jG&#65533;1&#65533;.&#65533;
&#65533;&#65533;&#1048;&#65533;&#65533;PH;&#65533;&#65533;&#164;CY]&#65533;<&#65533;&#65533;Xb&#65533;8-(vh&#65533;&#65533;|&#65533;$-n&#65533;&#65533;El&#65533;&#65533;@&#1683;&#65533;&#65533;&#65533;qtz&#65533;c&#1268;&#65533;&#65533;&#65533;
&#65533;y&#65533;&#65533;ct&#65533;&#65533;&#65533;(&#65533;&#65533;_&#840;&#65533;&#65533;i	&#65533;&#65533;KL%F&#65533;&#65533;&#65533;&#65533;&#65533;D&#65533;+J&#65533;f&#65533;&#65533;&#65533;&#1024;X&#65533;b;&#1553;Ev&#65533;c&#65533;&#65533;fq&#65533;&#65533;[&#142;&#65533;b&#65533;&#65533;ru2f
O&#65533;&#65533;U&#65533;&#65533;&#65533;L&#65533;i'^&#65533;^&#65533;H&#65533;8&#65533;u&#65533;o9&#17467;&#65533;&#161;&#65533;a&#65533;b9B&#65533;&#953;&#65533;x&#65533;&#65533;&#65533;se&#65533;2&#65533;v&#65533;&#65533;A|P+&#65533;&#65533;&#65533;#=i$;|9&#65533;&#65533;&#65533;&#65533;&#65533;E&#65533;&#65533;&#65533;&#65533;&#65533;&#65533;C&#65533;&#65533;&#65533;XC4
&#784;EQ&#65533;&#65533;&#65533;&#65533;&#65533;L&#65533;:&#65533;)IUz&#65533;!&#65533;J&#65533;*&#65533;&#65533;&#65533;&#65533;&#65533;XG;v&#65533;K&#65533;&#65533;t&#65533;lL&#1873;&#65533;_&#65533;T&#65533;&#65533;4&#65533;&#65533;|&#65533;F[3&#65533;&#65533;k&#65533;e&#65533;IK&#65533;&#65533;&#65533;&#65533;&#65533;>D&#65533;&#65533;*K]&#65533;i5Rt&#21604;&#65533;&#65533;FK&#65533;<&#65533;:X&#65533;&#65533;5O$%&#65533;&#1103;"&#65533;	$&#65533; )-&#65533;&#65533;&#65533;\&#65533;W&#65533;&#688;&#65533;&#65533;X&#459;Y(M6V&#65533;&#362;&&#65533;&#65533;`&#65533;&#65533;&#65533;ey&#65533;&#65533;&#65533;r&#65533;&#65533;]&#65533;&#65533;)&#65533;&#65533;J&#65533;&#65533;R&#65533;N&#1431;&#65533;&#65533;%N&#65533;h&#65533;&#65533;&#65533;&#65533;Z&#65533;1si@&#65533;/&#65533;&#65533;k&&#65533;eMx&#65533;&#65533;J&#65533;{N&#65533;.%&#65533;3&#65533;u&#65533;&#65533;&#65533;&#65533;X&#65533;Xt&#65533;&#65533;&#65533;A&#65533;&#65533;(&#65533;&#65533;&#65533;&#65533;c&#65533;&#65533;G+!m	&#65533;&#65533;&#65533;t&#65533;9	}n&#65533;B&#65533;[&#65533;j&#65533;c]&#65533;&#65533;&#65533;#&#65533;T&#65533;&#65533;4!e!tK&#1924;`&#65533;4&#65533;Z&#65533;&#65533;&#65533;&#65533;&#506;&#1533;&#65533;&#65533;&#65533;Le&#65533;K&#65533;&#65533;&#65533;]&#65533;&#65533; [&#65533;&#65533;&#65533;x^d&#65533;&#65533;(&#65533;&#65533;&#65533;&#65533;lq&#65533;U_&#65533;W]Ki&#1997;pv&#65533;:.b&#65533;un~&#65533;&#1811;&#65533;&#578;@&#65533;Gw&#65533;p&#65533;&#65533;WC&#65533;!&#65533;5.&#65533;h&#65533;&#65533;&#65533;b&#65533;&#65533;&#65533;}&#65533;&#65533;%&#65533;R&#65533;&#65533;&#65533;&#65533;&#65533;"I&#65533;&#65533;&#65533;S&#65533;?u&#65533;.5&#65533;K&#65533;&#65533;n&#65533;\S&#65533;,&#65533;IKZJ&#669;&#65533;mg+&#65533;L&#65533;~v&#65533;cC&#65533;6&#65533;	&#1802;&#65533;&#65533;M&#65533;&#65533;&#65533;&#65533;&#65533;2{&#65533;X&#65533;&#65533;&#65533;&#65533;&#65533;<&#65533;&&#65533;&#65533;&#65533;&#65533;of&#65533;&#65533;&#65533;&#65533;&#65533;r&#65533;U&#65533;r&#65533;&#65533;&#65533;r&#65533;,v9&#65533;V&#65533;&#65533;&#65533;L&#65533;&#894;2&#65533;&#65533;&#65533;\&#65533;&#65533;3G&#65533;&#65533;&#65533;9&#65533;bCC0e&#65533;&#65533;bc#&#65533;&#65533;C&#65533;&#65533;&#65533;uiJyy&#65533;af&#65533;&#485;&#65533;&#65533;0&#65533;+&#65533;&#65533;&#1318;*&#65533;)L&#65533;&#65533;L[r&#65533;&#65533;&#65533;:&#65533;&#65533;&#65533;1~&#672;&#65533;TL&#65533;4x&#65533;&#20628;&#65533;R&#65533;&#65533;&#65533;&#1416;&#65533;RXY&#65533;Fs&#65533;&#65533;&#65533;
?&#65533;&#65533;X3[&#65533;&#65533;&#65533;F&#65533;&#65533;q&#65533;&#65533;&#65533;`PYc?&#65533;}&#65533;u&#65533;h5j&#65533;&#65533;\&#65533;|7&#65533;&#65533;&#65533;(?&#65533;&#65533;xN&#65533;&#65533;'-XJ&#65533;&#65533;&#65533;*&#65533;&#65533; E-c_&#65533;Z&#65533;*&#65533;&#65533;eW*F0&#65533;&#65533;&#65533;&#65533;&#65533;40&#65533;c]&#65533;:&#65533;&#65533;&#65533;8f&#65533;	&#65533;&#65533;m;&#65533;*&#65533;&#65533;&#65533;[&#65533;&#65533;}&#65533;J&#65533;;&#65533;&#799;!b&#65533;&#65533;&#38983;N&#65533;&#65533;&#65533;/&#65533;&#65533;&#65533;{w&#65533;{&#65533;&#65533;&#65533;&#65533;z&#65533;)&#65533; &#831;&#65533;&#65533;&#65533;&#65533;'&#65533;z&#65533;aF$mO&#65533;<T&#65533;&#65533;>&#65533;&#65533;&#65533;S=&#65533;&#65533;&#890;&#65533;&#65533;&#65533;&#65533;)tF&#65533;(&#65533;&#65533;&#475;_&#65533;&#65533;&#65533;v&#65533;&#65533;^c&#65533;*|&#65533;H&#65533;&#65533;P&#65533;V&#65533;&#65533;&#65533;w&#65533;A&#65533;q&#65533;.&#16615;T&#65533;x,&#65533;;&#65533;R&#65533;{k&#65533;>;&#65533;&#1102;`&#65533;&#65533;M&#65533;U&#65533;s&#1457;c:Vu&#65533;	{&#65533;5&#65533;&#65533;&#65533;"]tn&#65533;&#65533;&#65533;O&#65533;&#65533;k[&#65533;7&#65533;&#65533;M&#65533; &#65533;L&#65533;&#65533;W}&#65533;Wo&#65533; &#65533;&#65533;&#65533;&#65533;}&#65533;&#65533;&#65533;{&#65533;&#65533;&#65533;&#65533;w&#65533;&#65533;d8&#65533;G&#65533;/&#455;&#65533;&#65533;&#65533;9&#65533;&#65533;A&#65533;m&#65533;&#65533;}&#65533;&#65533;&#65533;&#65533;&#65533;&#65533;G&#65533;&#1683;&#65533;6&#65533;"&#65533;ep&#65533;&#65533;&#65533;>!&#65533;i&#65533;&#65533;t&#65533;HG&#65533;	&#65533;p&#65533;&#65533;&#65533;&#65533;&#65533;&#65533;i&#65533;&#65533;&#65533;&#65533;&#65533;&#65533;&#65533;&#65533;i&#65533;&#65533;xu&#65533;#&#65533;&#65533;&#65533;&#65533;&#65533;Rygw&#65533;&#65533;YhZbSsu&#65533;+&#65533;Uf&#65533;&#65533;J)Q1&#65533;%v&#65533;OUP&#65533;M
&#65533;Q`&#65533;d&#65533;6&#65533;Zddw&#65533;&#65533;;&#65533;cw>f&#65533;	&#65533;bJs;&#65533;d=&#450;'&#514;vW&#65533;6XZ&#65533;&#65533;&#65533;&#628;&#65533;d&#65533;,&#65533;&#65533;k&#65533;N&#65533;b!&#65533;r&#65533;6HUi&#65533;&#65533;2N&#65533;Fg&#65533;/&#65533;v}S&#65533;\&#65533;&#65533;N&#65533;VBPRb&#65533;G^&#65533;av&#65533;c~&#65533;&#65533;&#65533;0c&#65533;&#65533;K&#65533;&#65533;vq;&#65533;&#65533;L&#65533;&#65533;n(&#65533;Lp&#65533;Y&#65533;&#65533;w&#65533;i&#65533;&#65533;&#65533;'&#65533;&#65533;F&#65533;&#65533;c&#65533;7`&#65533;&A&#65533;l&#65533;$0kVt[&#65533;&#65533;g&#65533;8&#65533;&#65533;0&#65533;T&#65533;&#65533;a>&#65533;&#65533;P9&#65533;_&#65533;FF&#65533;(`YD`8&#65533;d&#65533;Y&#65533;&#65533;&#65533;&#65533;&#65533;&#65533;&#65533;c&#65533;%d+&#65533;H6p&#65533;L&#65533;&#65533;&#65533;&#65533;uv&#65533;w\&#65533;&#65533;g&#65533;[(&#65533;\`&#65533;&#65533;x&#65533;7&#65533;&#65533;o&#65533;2&#65533;&#65533;lUxfBho&#65533;bA&#65533;NI&#65533;8(&#65533;&#65533;g1/o&#65533;wL&#65533;&#65533;^&#65533;7c&#65533;&#65533;wGL&#65533;&#65533;&#65533;&#65533;&#65533;/U&#65533;L&#900;v&#65533;p&#65533;5&#65533;&#65533;~&#65533;W&#65533;&#65533;u&#65533;&#65533;UZ&#65533;(A2'M&#65533;&y'&#65533;-y&#65533;&#65533;}&#65533;&#65533;.&#65533;S]s&#65533;X&#1992;&#65533;&#65533;&#65533;_&#65533;d&#65533;j9&#65533;&#65533;=&#65533;&#65533;&#65533;&#65533;95&#65533;8&#65533;~&#65533;&#65533;&#65533;X&#65533;&#65533;_&#65533;xE&#65533;&#65533;Ss&#65533;OT[&#65533;W&#65533;8&#65533;
i&#65533;&#65533;&#65533;&#65533;%&#65533;&#65533;5~t&#65533;&#65533;m&#65533;W}&#65533;e4&#65533;9&#65533;qyQS&#65533;ZnFW&#65533;&#65533;X#&#65533;!Be&#65533;&#65533;\Rf7&#65533;&#65533;s&#65533;&p 6Y&#65533;x&#65533;&#65533;~&#65533;U&#65533;o&#65533;&#65533;?&#65533;Zt&#65533;fA(s&#65533;5&#65533;2&#21826;&#65533;`&#65533;i&#65533;x&#65533;&#65533;&#65533;E&#65533;&#65533;q=&#65533;&#65533;&#65533;Xz&#65533;&#65533;F&#65533;y?&#65533;&#65533;&#38032;	&#65533;A&#65533;&#65533;&#65533;9`&#65533;o&#65533;g&#65533;H@&#65533;&#65533;&#65533;&#65533;&#65533;YsY&#65533;&#65533;Y&#65533;&#65533;&#65533;$d&#65533;d`&#65533;&#65533;^&#65533;s&#65533;&#65533;&#65533;v&#65533;&#65533;&#65533;f&#65533;	7k&#65533;	&#65533;&#65533;y&#65533;&#1545;u&#65533;`j&#65533;.We&#65533;_gOVy&#65533;#&#65533;&#65533;r4&#65533;&#65533;9&#65533;&#65533;D5q&#65533;&#65533;)yi/&#1255;&#65533;&#65533;A&#65533;'&#65533;[r&#65533;Yy&#65533;&#65533;u&#65533;'^L&#1620;&#65533;AOVFO@&#65533;&#65533;d^&#65533; &#65533;&#65533;&#65533;;&#65533;&#65533;5&#65533;y6&#65533;"&#65533;&#65533;P;'x&#65533;&#228;&#65533;{&#65533;&#65533;)&#65533;p&#65533;^bi`&#65533;&#65533;L&#65533;)&#65533;R,(&#65533;q&#65533;&#1558;|&#65533;~|&#65533;&#65533;'&#65533;8X&#65533;ZTj3(&#65533;A&#65533;Y&#65533;Z&#65533;Vf!'&#65533;&#65533;&#65533;!y&&#65533;&#65533;&#65533;&#65533;&#65533;	eJaQ&#65533;&#1312;>E&#65533;Gw[c!&#65533;&#65533;*&#65533;&#65533;,&#65533;&#65533;&#65533;&#288;;6p-&#65533;&#65533;&#65533;iX&#65533;}8&#65533;&#65533;Fx&#65533;&#65533;q.
&#65533;\&#65533;S&#65533;&#65533;&#65533;1Hg&#65533;/:e&#65533;K&#65533;&#65533;&#65533;&#65533;&#65533;&#65533;&#65533;&#65533;&#65533;7&#440;8&#65533;"&#65533;b&#65533;&#65533;&#65533;kS&#65533;k&#65533;vo&#65533;$&#65533;Sy:H&#65533;&#65533;&#65533;&#65533;C&#65533;&#65533;&#65533;&#65533;Bz&#65533;&#63513;&#65533;#&#65533;&#65533;	&#65533;&#65533;&#65533;&#65533;&#282;/%&#65533;&#65533;p~z&#65533;&#29702;ng&#65533;E&#65533;sF&#65533;dy&#65533;O&#65533;&#65533;&#65533;?&#65533;&#65533;&#65533;&#65533;hH&#65533;&#65533;_>&#1699;/&#65533;K&#65533;&#65533;z&#65533;&#65533;&#65533;&#65533;<&#65533;T}&#65533;f&#65533;&#65533;V$9&#65533;:Yz&#65533;&#65533;&#65533;wW&#65533;&#65533;&#65533;i&#65533;&#65533;&#65533;&#65533;:c'&#65533;&#65533;Z&#65533;|&#65533;~&#65533;:&#65533;]&#65533;&#65533;j&#65533;va&#65533;&#65533;&#65533;&#65533;]Z&#65533;&#65533;&#65533;&#65533;&#65533;{id&#65533;v&(&#65533;&#65533;]&#65533;'LgC&&#65533;U0&#65533;s&E&#65533;@gs&#65533;}T9&#65533;&#65533;X&#65533;	&#65533;&#25894;FR&#65533;	Z&#65533;&#65533;&#65533;A&#65533;&#65533;z&#65533;x&#65533;c2Z&#65533;&#65533;'&#65533;~&#65533;&#65533;ihS&#65533;&#65533;|&#65533;W5&#65533;I&#65533;t5&#65533;&#65533;E&#65533;&#65533;~&#65533; &#65533;~*`&#65533;kK&#65533;d&#65533;&#65533;w&#65533;mD%K&#65533;&#65533;s&#65533;D&#65533;4W&#65533;:h&#65533;Q}&#1505;x&#65533;x&#65533;&#65533;w(k7u&#65533;&#65533;J&#65533;&#65533;&#65533;1&#65533;&#65533;&#65533;&#65533;&#65533;X&#65533;I&#65533;&#65533;Jd&#65533;x&#65533;&#65533;ia&#65533;QIJ
&#65533;4&#65533;W&#65533;6,4W&#65533;R&#65533;XX&#65533;/&#65533;H&#65533;&#65533;W@&#65533;nes&#65533;&#1914;&#65533;&#65533;=&#65533;cV\&#65533;>tT&#65533;&#65533;&#65533;&#1624;><&#65533;d&#65533;~&#65533;&#65533;6&#1718;n&#65533;&#65533;&#65533;B6&#65533;&#1526;&#65533;g&#65533;^&#1639;
&#65533;&#65533;&#65533;&#65533;&#65533;&#65533;w/:<J0C&#65533;&#65533;&#65533;&#65533;&#1037;u8&#65533;2&#65533;&#65533;&#65533;&#65533;v&#65533;&#65533;K&#65533;&#65533;&#65533;kgp&#65533;&#65533;&#65533;&#65533;&#65533;E&#65533;hk&#65533;&#65533;&#65533;&#65533;&#65533;u&#65533;6&#65533;%&#65533;'G&#603;&#65533;iM&#65533;(&#65533;&#65533;*&#65533;&#65533;|mJz&#65533;&#65533;&#65533;Lj;&#65533;kg&#65533;&#65533;W&#65533;j&#65533;&#65533;&#65533;&#65533;&#65533;&#65533;&#65533;&#65533;&#65533;&#65533;^6&#65533;&#65533;&#65533;&#65533;&#65533;&#65533;&#65533;1&#755;d$@&#65533;u{&#65533;gs&#65533;&#65533;&#65533; }V&#65533;L&#65533;&#65533;&#65533;&#65533;&#65533;&#65533;%7&#65533;&#65533;Q1&#65533;&#65533;&#65533;=&#65533;*z&#65533;&#65533;;IF6X&#65533;a&#65533;&#65533;&#65533;+y&#65533;1)H)&#65533;&#65533;g%&#65533;&#65533;&#65533;24&#65533;5&#65533;+&#65533;G&#65533;u&#747;:&#65533;z&#65533;&#65533;\&#65533;&#38371;&#65533;I&#65533;&#65533;J&#65533;*&#65533;&#65533;&#65533;&#65533;k&#65533;&#65533;M&#65533;`&#65533;&#65533;0M&#65533;'c&#65533;&#65533;^\	_zH&#65533;j&#65533;p4E&#65533;&#65533;zK<6&#65533;)Y&#65533;(&#65533;2J[MI3=Q&#65533;2Zk2&#824; &#1318;,I+s&#65533;p38&#65533; &#65533;&#65533;5&#65533;&#65533;&#65533;&#65533;x{&#65533;&#65533;Z&#65533;py&#65533;w&#65533;9z&#65533;&#65533;&#65533;&#65533;T&#65533;&#65533;	&#811;x&#65533;&#65533;&#282;&#65533;&#65533;z&#65533;&#65533;&#65533;H&#65533;F/|Z&#65533;&#1440;;5w&#65533;8&#65533;f&#65533;&#65533;+3V&#65533;&#65533;2&#65533;WB&#1366;<*&#65533;r&#65533;&#65533;i&#319;-,V&#65533;&#65533;<&#65533;6h"&#65533;&#65533;Bn&#65533;&#65533;(&#65533;&#65533;?_T&#65533;u+&#65533;&#65533;&#647;&#65533;&#65533;{k&#65533;`&#65533;|&#65533;&#65533;j&#65533;&#65533;&#65533;&#65533;&#65533;&#65533;p&#65533;&#65533; &#672;&#65533;&#65533;&#65533;Hd:Eg&#65533;&#65533;C1)PJ&#65533;&#65533;&#65533;&#65533;=&#65533;&#65533;&#65533;I&#65533;{&#65533;rIYm&#65533;&#65533;&#65533;Y&#65533;&#65533;&#65533;&#65533;&#65533;&#65533;X&#65533;&#65533;&#65533;&#65533;F&#65533;&#65533;&#65533;f9t&#65533;bum4E&#65533;&#65533;&#65533;&#420;&#65533;>EL I&#65533;)&#65533;&#65533;|&#65533;&#65533;&#65533;&#65533;&#65533;&#65533;&#1782;&#65533;&#65533;&#65533;&#65533;&#65533;v;c&#65533;&#65533;&#65533;&#65533;&#65533;;&#65533;26&#65533;&#65533;&#65533;&#65533;dLtj,&#1804;7\K
&#65533;&#65533;&#65533;F&#65533;)(dA*&#65533;&#65533;+&#65533;q&#65533;*&#65533;&#65533;&#65533;uA&#65533;&#65533;WV{&#65533;&#65533;|&#65533; @&#65533;h&#65533;&#65533;mYXT&#65533;&#65533;HS&#65533;H&#65533;&#65533;&#65533;'{5&#65533;@&#65533;&#65533;<&#65533;~Z&#65533;P&#65533;<&#65533;&#65533;0&#65533;L&#65533;"M%m'm.&#65533;&#65533;+m&#65533;&#65533;&#65533;&#65533;&#65533;&#65533;&#65533;~F&#65533;@&#65533;&#65533;&#65533;9&#65533;,`/+&#65533;&#65533;;_1[&#65533;&#65533;Ee&#65533;&#65533;&#65533;&#65533;B0o&#65533;FM&#65533;<|s:&#65533;h/|m3&#65533;;ilFet&#1330;F&#65533;&#65533;&#65533;&#65533;}&#65533;&#65533;}J&#65533;a-&#65533;&#65533;&#65533;&#65533;b-&#65533;&#65533;Z&#65533;m&#65533;&#65533;j=&#65533;eM&#65533;k&#65533;&#1466;J&#65533;4e&#65533;^&#65533;&#65533;I=&#65533;&#65533;&#1390;&#65533;&#65533;&#65533;z]E&#65533;&#65533;&#65533;&#65533;&#65533;&#65533;#$KWf&#65533;\m&#65533;VT&#65533;&#65533;&#65533;LH&#65533;&#65533;"&#65533;7&#65533;&#65533;&#65533;&#65533;R;mi&#65533;};&#65533;}J&#65533;&#65533;@&#65533;0&#1181;l&#65533;&#65533;&#65533;&#65533;&#65533;p&#65533;&#65533;&#65533;&#1709;&#65533;&#1703;&#65533;&#1698;&#65533;&#1703;=&#65533;&#1722;&#65533;&#1782;&#65533;&#1706;&#65533;&#65533;&#65533;&#65533;?&#65533;&#65533;&#65533;&#65533;&#65533;&#65533;&#65533;S&#500;&#65533;_&#65533;<&#65533;&#65533;U&#65533;&#65533;&#65533;&#52939;&#65533;k.&#65533;|&#65533;&#500;i&#65533;&#65533;	&#65533;/&#65533;&#1486;r&#1277;m*6&#65533;&#45283;&#65533;&#65533;&#65533;&#65533;r&#65533;&#65533;&#65533;&#65533;&#65533;&#65533;&#65533;&#65533;&#65533;&#65533;&#65533;&#48066;&#65533;&#65533;&#65533;&#65533;&#65533;&#65533;&#65533;&#65533;&#65533;&#65533;&#65533;&#65533;l&#65533;&#186;&#952;z&#65533;/&#65533;R&#65533;&#65533;&#65533;&#65533;&#65533;V&#65533;&#65533;&#65533;i-&#65533;0&#65533;R>&#65533;&#65533;Tk-&#436;&#858;t&#65533;S&#65533;&#65533;c:&#65533;&#65533;&#65533;k&#65533;&#65533;&#65533;L&#970;&#65533;&#65533;&#65533;&#1870;&#65533;&#65533;{g&#65533;}&#65533;&#682;&#65533;&#65533;&#65533;&#65533;&#65533;&#65533;	&#65533;+&#65533;YK&#1187;L&#65533; &#1277;m&#65533;&#65533;&#1723;}&#65533;I&#65533;&#65533;5M&#1275;&#65533;&#1751;&#65533;&#65533;&#65533; &#65533;&#65533; &#65533;`&#65533;X&#65533;&#65533;O>&#1185;&#65533;&#65533;{xd&#65533;oLeW&#65533;&#65533;&#65533;B<SA&#1891;&#65533;G&#65533;&#65533;&#65533;u'&#65533;^J&#65533;&&#65533;=	tz~&#65533;&#65533;&#53831;&#842;G=&#65533;W&#65533;q]&#65533;&#65533;7&#65533;%&#65533;&#65533;&#33438;&#65533;d&#65533;&#65533;?~&#1424;&#65533;&#1464;&#1848;a&#65533;&#65533;:[&#65533;;*&#65533;&z&#65533;0+&#65533;z&#65533;2Le&#65533;&#65533;1&#65533;=&#65533;H&#65533;&#65533;&#65533;&#65533;&#65533;[=&#65533;&#65533;&#65533;i&#65533;&#65533;{N}N}&#65533;4S&#65533;O&#65533;U&#65533;!&#65533;U<&#65533;&#65533;&#625;&#65533;&#65533;&#65533;&#65533;&#65533;&#65533;&#65533;&#65533;Z&#1713;&#65533;]&#1261;]&#65533;5&#65533;&#65533;B&#65533;&#65533;B^&#65533;\&#65533;E~&#65533;X&#65533;&#65533;W\n&#1774;=&#65533;&#65533;x~d&#65533;%u&#65533;&#65533;&#65533;&#65533;&#65533;6g&#65533;z&#65533;&#65533;L+&#65533;&#1833;&#65533;i&#65533;&#65533;&#65533;&#65533;&#1982;<&#65533;&#65533;&#65533;&#65533;8&#65533;3g&#65533;&#65533;[&#65533;f&#65533;6&#65533;&#65533;&#65533;&#65533;&#50241;M&#65533;&#1117;&#65533;&#65533;l&#65533;{[&#65533;&#65533;&#65533;&#65533;&#65533;?&#65533;&#65533;&#65533;&#65533;<&#952;[&#918;&#65533;&#65533;&#65533;&#65533;&#65533;&#65533;&#65533;&#65533;o)&#65533;&#65533;&#65533;&#65533;N&#65533;t&#65533;4&#65533;&#65533;&#65533;q&#65533;&#65533;&#65533;&#65533;&#65533;u&#65533;&#65533;(N8u&#65533;$&#65533;yZm&#65533;>&#65533;h&#65533;&#65533;u&#65533;&#65533;&#451;]&#65533;\&#65533;&#65533;i&#65533;&#65533;&#65533;&#65533;&#65533;&#65533;&#65533;&#906;&#65533;X&#34124;&#65533;C.&#65533;&#65533;~&#65533;&#65533;>&#65533;"&#65533;&#65533;\&#65533;&#65533;&#65533;&#65533;U&#65533;&#65533;O^&#65533;&#65533; &#65533;J&#65533;9m&#65533;r&#65533;I8&#65533;&&#65533;&#1944;*&#65533;&#1961; ]6&#65533;~E&#65533;tT&#65533;&#65533;1&#65533;W&#65533;0&#1382;&#65533;XM&#65533;.&&#65533;u&#65533;&#65533;&#65533;&#65533;A]&#65533;&#299;&#65533;&#65533;&#65533;&#65533;&#65533;x&#65533;&#65533;&#1425;&#65533;&#65533;&#65533;&#1421;&#65533;~v&#65533;&#65533;&#65533;&#65533;&#65533;~&#65533;&#65533;&#65533;&#65533;<&#65533;~{&#65533;&#65533;&#65533;&#867;&#2039;&#65533;&#43951;&#65533;D&#65533;&#65533;&#65533;&#65533;&#65533;$aM&#65533; &#65533;&#65533;&#65533;<&#65533;&#65533;s&#65533;{&#65533;K&#65533;&#65533;u&#65533;&#65533;/&#65533;id0&#594;`&#65533;.>&#65533;&#65533;&#65533;&#65533;&#65533;&#65533;&#65533;)Z&#65533;&#65533;&#65533;6&#65533;&#65533;G&#1785;=&#65533;&#65533;&#65533;B&#65533;&#65533;E.&#65533;^&#65533;&#65533;&#1694;&#65533;&#65533;&#65533;&#65533;&#65533;&#18636;&#65533;&#65533;Y;&#65533;G&#65533;&#65533;&#65533;&#804;/&#65533;$T#
&#65533;&#65533;&#65533;&#65533;&#65533;.&#65533;&#65533;&#1815;&#65533;s A&#65533;&#1980;y&#65533;&#65533;X&#65533;B&#65533;,8o&#65533;&#200;
^&#280;1c<x&#65533;&#65533;q|&#65533;&#65533;<&#65533;&#65533;B&#65533;C&#65533;&#65533;&#65533;v*Y&#65533;[&#65533;2&#65533;&#792;0&#1649;\&#65533;n&#65533;&#65533;v9&#1513;K4(&#65533;sE&#65533;&#65533;KG&#65533;&#65533;9&#65533;J&#65533;&]&#65533;&#65533;&#1190;T&#65533;V&#65533;zUh:u:&#65533;5gN*&#1136;&#65533;&#789;+'&#65533;&#65533;9r&#21150;%WmX&#65533;i&#854;&#65533;&#65533;&#65533;&#65533;\&#65533;f&#65533;n&#65533;&#65533;pW&#65533;]uF&#65533;&#65533;%&#65533;&#65533;>_&#65533;9&#65533;#&#463;&#1195;7s=&#925;=&#65533;&#65533;9&#65533;&#65533;&#65533;	&#65533;&#65533;(&#65533; &#65533;&#598;YW.[&#65533;&#65533;l&#1714;=j&#65533;,0&#65533;A&#65533;}K&#65533;&#65533;7&#65533;UD&#65533;&#65533;&#65533;o&#65533;&#65533;&#65533;&#1395;&#65533;&#65533;yt|&#1389;_&#478;]&#65533;v&#65533;&#1917;^&#65533;x&#65533;&#65533;&#863;G&#65533;&#65533;&#65533;g&#65533;&#65533;R2&#65533;U&#65533;&#65533;r&#65533;&#65533;&#65533;&#65533;_\Zr&#65533;&#65533;&#65533;&#511;&#65533;&#65533;/&#65533;o&#65533;	&#65533;@L&#65533;p&#65533;1&#65533;Aq&#65533;c&#65533;&#65533;&#65533;2&#65533;%w&#65533;&#65533;h&#65533;&#65533;6&#65533;&#65533;&#65533;&#65533;{ND{>&#65533;&#65533;3&#65533;2&#65533;&#65533;$yX4&#65533;$&#65533;$&#14883;x<&#65533;M&#65533;n&#65533;&#65533;&#65533;&#65533;&#65533;&#65533;z,&#65533;m&#65533;&#65533;&#65533;&#65533;'&#65533;wS&#65533;I'c&#65533;P&#473;&#65533;A&#65533;&#65533;vv&#65533;)&#65533;&#65533;&#65533;R&#217;P&#65533;&#65533;&#65533;,&#65533;&#65533;&#1191;&#65533;&#65533;Qg&#65533;&#65533;&#65533;d&#65533;M7&#1988;&#65533;M4&#1356;&#65533;>&#65533;&#65533;&#65533;0,&#65533;&#65533;&#65533;&#65533;&#65533;&#65533;&#65533;q,dK&#65533;@&#65533;&#65533;&#65533;Q&#65533;&#65533;*M&#65533;&#65533;Ig&#65533;t M&#65533;RK&#65533;i&#65533;*&#65533;&#65533;&#65533;J&#65533;X4QAK&#65533;&#8596;&#65533;&#65533;H&#65533;QJ&#65533;{&#65533;&#65533;wd&#65533;&#65533;&#65533;W&#65533;&#65533;&#65533;&#65533;MwmR&#65533;%&#65533;&#65533;4I&#65533;|}&#65533;C&#65533;$&#65533;3{&#65533;yn&#65533;&#65533;&#65533;6Zi&#65533;&#65533;&#65533;Zh&#65533;&#65533;&#65533;&#65533;$e&#65533;	>&#65533;&#65533;
O&#65533;&#1674;/&#65533;kB&#65533;&#65533;%g&#65533;p&#65533;&#65533;7^x&#193;z&#2021;&#65533;&#1846;&#65533;:*&#214;F&#65533;-5&#65533;&#65533;&#65533;Z&#65533;&#65533;&#65533;&#65533;9&#65533;S&#65533;&#65533;&#65533;&#65533;j&#65533;&#65533;&#65533;,&#65533;&#65533;"uc&#65533;b&#65533;U&#65533;x3&#65533;<&#65533;&#65533;&#65533;L&#65533;&#65533;E&#65533;1&#65533;bq&#65533;&#65533;&#65533;&#65533;b&#65533;R&#65533;&#65533;fS&#65533;L&#65533;&#65533;L&#65533;rZ'v&#65533;&#65533;(4'&#65533;&#65533;h&#65533;&#65533;&#65533;&#65533;&#65533;5&#65533;&#65533;&#65533;}&#65533;&#65533;&#65533;&#65533;&#65533;&#65533;&#65533;O_&#65533;&#65533;&#65533;\&#65533;&#65533;^4&#65533;.4
0&#65533;+&#65533;R&#65533;+}&#65533;&&#65533;6d&#65533;G&#65533;@uT&#65533;T|&#65533;&#65533;7&#65533;-o&#65533;&#65533;&&#65533;&#65533;Vqk&#65533;&#65533;&#65533;$R&#65533;&#65533;_3q&#65533;A#Xa&#65533;&#65533;<r&#65533;'&#65533;&#65533;&#258;&#65533;&#1817;&#65533;4&#65533;%:Q&#65533;(&#65533;@&#65533;-l&#65533;t&#65533;&#65533;A&#37200;&#65533;&#65533;!}P&#65533;&#65533;U&#65533;'&#65533;8&#65533;&#65533;2&#930;s&#65533;&#1965;KX&#65533;k&#65533;&#65533;&#65533;&#65533;&#65533;&#65533;&#65533;T&#65533;&#65533;V&#65533;n&#65533;:TT&#65533;&#65533;y{d&#65533;&#1557;&#65533;,$&#65533;f&#65533;g&#65533;&#65533;'&#65533;&#65533;u&#65533;&#65533;[&#65533;0&#65533;th&#65533;.,&#65533;&#65533;&#65533;&#65533;?~&#65533;&#65533;&#479;&#65533;&#65533;&#65533;&#65533;&#65533;~&#65533;&#65533;&#65533;&#65533;&#65533;X&#65533;&#65533;&#65533;-&#65533;+&#65533; &#65533;&#65533;&#65533;&#65533;Bv:`&#65533;&#65533;&#65533;t&#65533;M&#65533;1&#65533;&#65533;4&#65533;&#65533;&#65533;&#65533;&#65533;S&#65533;&#65533;&#65533;&#65533;7&#65533;SXIGL&#65533;&#65533;`&#65533;[a
e&#65533;&#65533;p{);&#65533;s&#65533;&#65533;}pI&#65533;&#65533;\&#65533;8D";&#65533;HH`&#65533;&#65533;!E0Na&#65533;e(&#65533;&#65533;nP&#65533;I&#65533;&#65533;u x9B^&#65533;&#1028;&#65533;(&#65533;&#65533;$%0^&#65533;&#65533;&#65533;4F06&#65533;QD&#65533;`cf&#65533;&#65533;&#391;&#877;&#65533;l|c&#65533;|'<&#65533;&#65533;q&#65533;&#65533;K&#65533;&#65533;86&#65533;&#904;&#65533;&#65533;)DH&#27770;&#65533;F3&#65533;&#65533;F&#65533;&#65533;&#65533;5&#65533;&#65533;&#65533;2&#65533;#&#65533;&#65533;H$'!&#599;&#65533;xR&#65533;&#1172;&#65533;<&#65533;b&#65533;sU>&#65533;(d&#65533;^&#65533;"&#755;&#65533;&#65533;&#65533;zrK&#65533;d&#65533;Y&#65533;-&#65533;4&#65533;^&#65533;2&#742;&#65533;&#65533;f^&#65533;e.1&#65533;gP&#836;&#65533;[W &#65533;=&#65533;vOs&#65533;2&#65533;&#65533;K&#65533;Tp,O&#65533;&#65533;&#65533;&#1173;&#65533;&#65533;&#65533;&#65533;d&#65533;NL&#65533;&#65533;&#616;&#65533;cNh9&#65533;&#65533;D&#65533;p&#65533;&#65533;P&#65533;&#65533;&#65533;&#65533;&#65533;&#65533;jF&#65533;T!_8&#65533;}^R&#65533;8j&#65533;%Y&#65533;M&#57875;i[&#65533;l&#65533;7&#65533;&#65533;-Y&#65533;&#1123;5&#65533;Q&#65533;v4<&#65533;&#65533;dHr2&#65533;H&#65533;&#65533;&#65533;&#1956;&#65533;B'&#435;&#65533;+@&#65533;C&#1028;&#65533;&#65533;.{&#65533;&#65533;]`&#65533;&#65533;K&#65533;CF6&#65533;&#65533;|&#65533;&#65533;RJ,&#65533;T=LY~&#65533;&#65533;&#65533;8&#65533;&#65533;&#65533;&#65533;&#65533;~&#65533;#zN&#65533;&#65533;&#65533;&#65533;&#65533;&#65533;2&#65533;!1#&#65533;O&#65533;[&#65533;'XuXIL&#65533;j&#65533;&#410;a?O"&#65533;+m&#1069;ou%S&#65533;R&#65533;&#1573;&#65533;N\&#65533;&#65533;&#65533;&#65533;@&#65533;&#65533;ukzl 	&#65533;&#65533;&#65533;&#65533;t&#65533;C,&#65533;Rg&#65533;,&#65533;&#65533;&#65533;ki&#65533;d&#65533;'&#65533;&#65533;&#585;&#65533;!'R&#65533;e&#65533;&#65533;&#65533;51hSJj&#65533;)&#65533;TA&#65533;&#65533;&U&#65533;)&#65533;J&#65533;iLa&#65533; &#65533;ZN&#65533;&#65533;&#65533;&#65533;J&#65533;&#2012;&#65533;&#65533;N&#65533;V&#65533;&#65533;R&#65533;j&#65533;Cey&#1336;&#65533;E&#65533;F&#65533;&#65533;&#65533;K&#65533;4s?q&#65533;]&#65533;b&#65533;Ba&#65533;\&#65533;*`&#65533;&#65533;&#65533;m&#65533;&#65533;&#65533;lK&#65533;&#65533;%&#65533;H&#65533;&#65533;&#65533;&#65533;&#65533;&#65533;U%N&#65533;&#65533;&#65533;&#65533;z&#65533;u&#460;&#65533;&#65533;w&#65533;d~&#65533;&#65533;9B'[#&#65533;&#65533; |"&#65533;X&#65533;&#65533;Xprx&#65533;&#65533;6ie!&#65533;&#1418;3&#65533;&#65533;&#19275;ic0|)&#65533;&#65533;&#65533;.y&#65533;.^&#65533;&E&#65533;&#65533;&#65533;&#8729;)Mk&#65533;&#65533;\&#65533;zqbe|S&#65533;&#65533;&#506;&#65533;R&#65533;&#65533;bsP&#65533;Q&#288;&#65533;9tZ1&#65533;l&#65533;&#780;x&#65533;&#65533;&#65533;.&#65533;n;&#65533;&#65533;*&#65533;&#65533;&#65533;5 !&#65533;p&#65533;&#65533;r&#65533;&#65533;<&#65533;&#65533;XL&#65533;&#1930;&#65533;1&#65533;I@&#65533;L=&#65533;%&#65533;&#65533;o&#65533;&#65533;&#65533;&#65533;&#65533;&#65533;&#65533;v&#65533;&#65533;&#65533;&#65533; {X@Q&#65533;@z&#65533;&#65533;&#44735;&#65533;eNiBt&#65533;q&#65533;6&#65533;&#65533;&#65533;&#655;&#65533;r&#65533;&#65533;&#65533;&#65533;%&#65533;&#65533;&#65533;W&#1432;&#65533;&#65533;\&#65533;&#65533;1&#65533;T&#65533;4&#65533;&#65533;&#65533;&#65533;&#389;z&#65533;&#65533;6&#65533;?&#65533;H&#65533;&#1293;{&#65533;&#65533;]&#65533;e&#65533;-&#65533;&#65533;K&#65533;r&#65533;&#65533;B&#65533;&#65533;y&#65533;&#65533;&#65533;pQ&#65533;J&#65533;&#65533;{&#65533;{5`&#65533;&#65533;&#65533;>p&#65533;&#65533;&#65533;4&#65533;&#65533;:jS&#65533;&#65533;&#65533;&#65533;&#65533;M&#65533;&#65533;.
z&#65533;&#65533;&#65533;38n!+&#65533;&#65533;&#65533;&#65533;Cdvwe&#1102;&#65533;2&#65533;9&#65533;G&#65533;&#65533;y&#65533;KmE3&#1777;&#65533;&#65533;&#65533;T~t&#65533;&#65533;&#65533;w#	/&#65533;fh&#65533;u&#1497;R&#65533;&#65533;&#65533;&#65533;&#65533;x&#65533;SG&#65533;&#65533;n&#65533;W&#65533;3&#65533;Rl.g&#65533;&#65533;s&#65533;&#65533;&#37092;&#65533;.&#65533;J.I;i&#65533;Oz&#65533;n=&&#65533;t&#65533;M|&#65533;3uh&#65533;&#65533;?9z&#65533;&#1591;&#65533;5G&#65533;&#65533;s&#65533;}&#65533;G&#1941;&#65533;&#65533;&#65533;&#896;&#65533;&#65533;2ou&#65533;?&#65533;<u&#32164;&&#65533;&#65533;&#65533;W&#65533;&#65533;&#65533;&#65533;s&#65533;@Q&#65533;7&#65533;&#65533;l&#610;k&#65533;&#65533;D&#65533;ve&#65533;m&#65533;&#65533;Ek&#65533;#Gwg&#65533;/>&#65533;@&#65533;jlmJ&#1274;h&#65533;&#65533;&#65533;&#65533;J&#65533;g&#65533;1&#42326;-&#65533;85[&#65533;&#65533;r&#1545;&#65533;&#65533;|&#65533;&#65533;H%9&#65533;&#65533;&#65533;i&#65533;c&#65533;F)&#65533;M&#65533;&#65533;&#65533;o1&#65533;vS&#65533;=&#65533;?sT&#65533;&#65533;&#65533;&#65533;&#65533;&#65533;E&#65533;N&#1352;&#65533;&#65533;&#65533;OzR&#65533;&#65533;&#65533;N&#65533;&#65533;I9&#65533;&#65533;m&#65533;R&#65533;&#65533;&#485;n&#65533;l&#65533;_&#65533;/&#65533;J&#65533;&#65533;&#65533;&#65533;&#65533;&#1700;&#65533;Dwe%&#65533;Y&#65533;9W&#65533;&#65533;M&#65533;&#65533;&#65533;<?)&#65533;&#65533;&#65533;&#65533;':E&#65533;&#65533;&#65533;&#65533;&#65533;t&#65533;<F,Ip&#1367;%<&#65533;u&#65533;=k6!&#65533;&#65533;&#65533;n*@&#65533;&#65533;?Ko&#33176;&#65533;&#65533;b&#65533;p&#65533;n&#65533;&#65533;o&#65533;s&#65533;s&#65533;&#65533;&#65533;T&#65533;&#65533;S&#65533;&#65533;0*;&#65533;&#65533;)&#65533;y&#65533;C&#65533;&#171;&#65533;T9&#65533;&#65533;?&#65533;<&#65533;&#65533;&#65533;&#65533;&#65533;&#65533;&#65533;&#65533;cA'&#65533;&#65533;&#65533;k4&#65533;&#65533;&#65533;&#65533;`&#65533;&#1264;&#65533;,&#1275;&#65533;&#65533;'&#65533;C&#65533;&#65533;7&#65533;-O&#65533;&#65533;&#65533;H&#65533;&#65533;&#65533;j*&#65533;&#65533;&#65533;&#65533;&#65533;-L.O&#65533;/{&#131;&#65533;&#65533;C&#65533;&#65533;!B&#65533;&#1675;&#65533;&#65533;#&#65533;J6 &#65533;z&#65533;a&#65533;;&#65533;&#65533;&#65533;>&#65533;IQ&#65533;&#211;
&#65533;+&#65533;3:3&#65533;&#65533;{&#65533;&#65533;[&#65533;&#65533;&#65533;E\DQ&#65533;/m&#65533;W&#65533;&#65533;s&#65533;&#3263;&#65533;&#1786;&#65533;{+@&#65533;&#297;` h;p&#65533;m&#518;S&#1286;m&#65533;o&#65533;&#65533;&#151;&#65533;y@kp&#65533;ehl&#65533;&#65533;&#65533;j,&#65533;&#1595;y&#65533;@&#434;&#65533;&#65533;&#65533;k&#65533;2&#65533;&#65533;)6|5&#65533;&#65533;&#65533;&#65533;&#65533;kAN&#65533;AGI&#65533;&#65533;&#65533;2&#65533;h<&#65533;u&#65533;$&#65533;&#65533;&#65533;){&#65533;&#65533;9(3&#65533;L&#65533;&#65533;%D!]&#65533;!&#65533;&#65533;Q&#65533;&#65533;%B&#65533;&#52363;&#65533;#C&#65533;&#65533;|&#65533;G&#65533;	58j?m&#65533;'yx&#65533;&#65533;0#O\&#65533;&#65533;&#65533;7i)oE&#65533;&#65533;bk&#65533;=C&#65533;&#65533;i&#65533;&#65533;5&#65533;&#65533;5&#778;3&#65533;&#65533;P&#65533;&#65533;&#65533;&#65533;&#65533;&#65533;&#65533;G&#65533;&#65533;GA&#65533;&#65533;0\&#65533;2#&#65533;&#65533;&#65533;?&#65533;k&#65533;&#65533;v&#65533;"
&#65533;&#65533;&#204;KC8&#65533;&#65533;i&#65533;o&#65533;m&#65533;&#65533;h&#65533;&#65533;h&#65533;j&#65533;&#65533;j&#65533;&#1286;S&#65533;m&#65533;&#65533;g`c&#65533;[&#65533;&#65533;b&#65533;]&#65533;&#65533;&#610;&#65533;o@&#65533;^&#65533;&#65533;&#65533;&#65533;&#65533;&#65533;j&#65533;&#65533;!&#65533;&#65533;&#65533;&#65533;&#65533;C&#65533;+
f$)v&#65533;&#65533;&#65533;&#65533;_[&#65533;&#65533;&#65533;Fh&#65533;&#65533;r&#65533;FDk&#65533;&#65533;?&#65533;&#65533;q<&#65533;&#65533;7&#65533;&#65533;&#65533;&#65533;&#65533;Ard&#65533;.&#65533;7jL&#65533;=r&#65533;X&#65533;&#65533;K4&#65533;&#65533;&#733;&#65533;&#65533;*ei&#65533;&#65533;&#65533;&#65533;&#65533;4DtD&#65533;&#65533;&#696;s&#65533;3&#65533;&#1291;&#65533;C6&#65533;h3&#65533;>+&#65533;}q)&#65533;J>&#65533;&#65533;M=I>&#65533;k6n*9&#65533;`bKq*&#65533;&#65533;H&#65533;T&#65533;/&#65533;&#65533;#&#65533;1&#65533;E&#65533;&#65533;&&#51477;$%&#65533;S<r&#65533;A&#930;&#65533;p&#65533;,?dKa&#65533;CC&#65533;&#65533;z&#65533;&#65533;&#65533;l&#65533;k&#65533;d0&#65533;c@&#65533;&#65533;DeXeP&#65533;d`&#65533;j&#65533;b&#65533;\&#65533;&#65533;T&#65533;&#65533;KH&#65533;c&#65533;{&#65533;&#65533;&#65533;&#65533;@o&#65533;&#65533;o &#65533; &#65533;E&#65533;&#65533;&#65533;&#65533;&#65533;M&#65533;&#602;&#65533;&#65533;&#65533;&#65533;&#65533;IC&#65533;L<C&#65533;&#65533;&#65533;&#314;&#812;&#65533;5&#65533;&#65533;'ur&#65533;4L&#65533;&#65533;LsTQ&#65533;B&#65533;&#65533;#&#65533;&#65533;"&#65533;-&#65533;|&#65533;&#65533;bB&D3&#1761;44&#65533;&#821;&#65533;&#65533;&#65533;&#65533;&#65533;&#65533;B&#65533;D&#65533;$&#65533;&#65533;&#65533;&#65533;&#65533;&#65533;p&#65533;&#65533;'
&#65533;&#65533;&#65533;&#35924;&#65533;%&#65533;&#65533;\";E&#65533;&#65533; d)&#65533;>&#753;&#65533;It9 &#65533;&#65533;&#65533;&#65533;&#65533;&#65533;Z=1&#65533; !?%&u&#65533;&#1212;&#65533;k&#65533;&#65533;x-&#65533;&#65533;9Sj&#65533;T&#65533;&#65533;A&#65533;&#179;EIt&#65533;;o&#65533;k&#65533;hPb&#65533;_&#65533;a&#65533;T_&#65533;&#65533;_&#65533;&#65533;`@&#65533;b&#517;W&#65533;OG&#65533;8@Yx&#65533;p&#65533;&#65533;&#65533;)_<P&#65533;JW&#65533;@`dPV&#65533;&#65533;&#65533;M&#65533;&#65533;^M&#65533;&#65533;TA'D}&#65533;&#1900;g&#65533;9a&#65533;&#65533;#)&#65533;&#65533;&#65533;-5Z&#65533;-&#65533;=&#65533;|&#65533;&#65533;&#65533;&#65533;&#1088;&#65533;&#1460;&#65533;&#65533;&#65533;&#65533;&#65533;S&#65533;+N&#65533;&#65533;F&#65533;&#65533;&#65533;3:|&#65533;&#65533;vuW&#65533;&#1071;&#1128;3&#65533;:&#65533;&#65533;>t&#65533;D&#65533;
&#65533;&#65533;&#65533;`r&#65533;ZS&#65533;1&#65533;&#65533;0m)9&#65533;&#65533;&#65533;+;&#65533;&#65533;&#65533;{&#65533;v&#65533;=&#65533;yW&#65533;&#65533;&#65533;&#65533;&#65533;:&#65533;&#65533;!&#65533;Y&#65533;4&#65533;&#816;&#65533;|&#65533;'&#65533;PC&#65533;&#65533;2&#65533;&#65533;d&#65533;&#65533;<&#65533;&#65533;&#65533;&#65533;g&#65533;a&#65533;\&#65533;a&#65533;\&#65533;&#1627;&#65533;&#65533;Z&#65533;&#65533;XPOP8&#65533;" N0&#65533;p0&#65533;&#65533;&#751;&#65533;TZ{&#65533;j&#65533;&s6[&#65533;&#65533;e,T`K4&#65533;&#65533;=|&#65533;_&#65533;&#65533;
&#65533;,&#65533;&#65533;K&#65533;&#65533;I&#65533;&#65533;&#65533;sK&#65533;4;+I"&#65533;&#65533;c[&#65533;&#65533;&#65533;'.,&#65533;&#65533;&#65533;&#65533;&#65533;&#65533;&#65533;&#740;&#769;k!&#65533;&#65533;*R&#1180;&#65533;&#65533;&#65533;&#777;5&#65533;&#245;&#65533;8rRJ&#65533;&#1238;k&#65533;&#65533;N&#65533;&#65533;`&#65533;&#65533;&#65533;&#65533;@&#65533;|Zh&#65533;aU&#65533;J&#65533;&#65533;&#65533;&#65533;&#65533;&#1574;&#65533;S&#65533;&#65533;R&#739;3*#y&#65533;l&#65533;?&#65533;q&#65533;c%&#65533;&#65533;&#65533;<&#65533;&#65533;G&#65533;,&#1905;&#65533;&#65533;6&#65533;$El&#65533;&#65533;J&#65533;T]&#65533;&#65533;\&#1541;[&#65533;&#65533;&#65533;YxVPT(M07&#65533;&#65533;$&#65533;&#65533;V&#65533;sxU&#1061;1 &#65533;&#65533;&#65533;&#65533;&#65533;I&#1660;&#65533;&#1460;&#65533;b}F&#65533;|"2&#65533;]
&#65533;&#65533;5DCV&#65533;-&#65533;&#65533;%&#65533;l&#1296;&#65533;V$&#65533;{&#65533;Vt&#65533;&#65533;&#1248;2+&#65533;&#65533;&#65533;}4&#65533;|`w&#65533;&#65533;,&#65533;0KT3N&#65533;F&#65533;&#65533;&#65533;{4&#65533;&#65533;e&#65533;&#65533;#&#65533;&#65533;b*&#1841;&#65533;&#1403;?&#65533;&#65533;Du_&#65533;6fb&#65533;vQ,&#65533;&#65533;0&#65533;aU&#65533;&#65533;\&#65533;&#65533;R&#65533;&#65533;&#65533;l&#65533;&#65533;b&#65533;&#65533;&#65533;&#1829;&#506;&#65533;3u&#65533;A&#65533;&#65533;&#65533;^&#65533;&#198;&#65533;&#65533;-}P&#65533;R&#65533;&#65533;l8&#65533;b_&#65533;&#65533;&#65533;Xx&#65533;W@cW`&#65533;RR&#65533;K&#65533;2h&#65533;&#65533;&#65533;&#65533;&Xg&#65533;&#65533;-:&#65533;G&#65533;U&#65533;&#65533;E+&#65533;/&#65533;&#65533;6&#65533;&#1713;&#65533;d&#65533;&#1079;&#1106;}&#65533;?l&#65533;&#65533;&#65533;&#65533;&#65533;2Vf&#65533;,'*Q&#65533;&#65533;=&#65533;**"&#65533;&#65533;b1&#65533;&#65533;&#65533;&#65533;&#65533;'S&#65533;9&#820;&#1780;&#65533;&#65533;)(*&#65533;&#65533;&#1296;&#65533;$!&#65533;M:f&#65533;X#&#65533;e#&#65533;3z&#65533;&#257;&#65533;`&#580;&#65533;&#65533;&#722;HF&#65533;nB)e&#65533;l&#65533;&#1204;&#763;&#65533;4@dt,#)&#65533;&#65533;&#65533;}XO&#65533;]6&#65533;&#65533;&#803; KW&#65533;&#65533;$1&#65533;&#65533;1&#65533;0i&#65533;&#65533;+_&#65533;&#65533;`&#65533;k&#65533;&#65533;W-@&#65533;k&#65533;TK&#65533;&#65533;&#65533;&#65533;&#65533;&#65533;U&#65533;TX&#65533;V`TP&#65533;L&#65533;3X&#65533;&#65533;&#1537;&#65533;&#65533;;&#65533;l&#65533;&#65533;z.&#65533;=&#2046;&#65533;&#65533;AQ&s;&#65533;& &#1418;J&#65533;&#65533;K&#65533;&#65533;d&#65533;PF&#65533;>&#65533;&#65533;&#65533;&#65533;K&#65533;&#65533;&#65533;&#65533; &#65533;qjAgu7&#65533;&#65533;V&#65533;&#65533;< D&#65533;&#65533;}&#65533;L&#65533;&#65533;&#65533;&#1122;&#65533;G&#65533;&#65533;&#65533;&#65533;dO*&#65533;&#65533;&#65533;&#65533;&#65533;t=u&#65533;=&#65533;;No&#65533;&#65533;&#65533;^&#65533;&#65533;zH&#65533;&#65533;&#65533;&#65533;HI&#65533;&#554;&#65533;,F&#65533;&#65533;3&#65533;E&#65533;@&#65533;|&#65533;6P &#65533;)&#65533;&#65533;d	&#65533;F&#65533;&#65533;9&#65533;&#65533;%&#65533;&#65533;&#4873;#M&#65533;&#65533;&#65533;!8;&#65533;s <9&#65533;&#65533;&#65533;&#65533;&#65533;.&#65533;&#65533;Ebc\&#65533;[&#65533;WhT0U&#65533;R &#65533;Q&#65533;F@&#65533;%&#65533;@&#65533;&`&#65533;!&#65533;5(&#65533;e&#65533;&#65533;.Z&#1073;LYBaC&#65533;&#65533;&#65533;Z&#65533;&#65533;&#65533;&#65533;='&#65533;&#65533;&#65533;&#65533;&#65533;&#235;&#65533;04&#65533;&#730;,&#65533;<<&#65533;Ln)
qI&#65533;&#65533;&#65533;^&#65533;a&#65533;&#65533;&#65533;q[&#65533;.&#65533;&#65533;1	&#65533;&#126555;&#65533;n2&#1098;5&#65533;&#65533;&#65533;&#65533;&#65533;&#65533;2&#65533;A&#12182;&#65533;&#65533;N&#65533;7&#65533;&#65533;B&#65533;t&#65533;9>&#1802;&#65533;&#65533;&#65533;&#65533;&#65533;&#65533;{&#65533;JuO&#65533;&#65533;6&#65533;Y&#65533;&#65533;&#65533;N&#65533;/&#65533;&#65533;&#65533;b&#65533;x&#65533;&#65533;&#1373;&#65533;j1?|&#65533;/y}j&#1440;5V&#65533;&#65533;0*&#65533;&#65533;&#1265;&#65533;e F&#65533;&#65533;x&#65533;m&#65533;d &#65533;Yx^W&#65533;gU8R0S mP&#1028;F&#65533;(&#1025;&#65533;#p&#65533;(( &#65533;K(&#65533;&#65533;&#65533;m&#65533;u&#65533;&#398;&#65533;&#65533;&#65533;
&#65533;	[&#65533;&#65533;r&#65533;&#65533;r&#65533;m&#65533;&#65533;iK&#65533;&#65533;&#65533;&#65533;&#65533;&#65533;&#65533;&#65533;&#639;&#65533;&#65533;&#65533;&#65533;&#65533;&#65533;&#65533;&#65533;T&#65533;&#65533;&#65533;)&#65533;&#65533;>&#65533;&#65533;&#65533;&#65533;k&#65533;&#65533;h&#65533;&#65533;v&#65533;&#65533;z[&#48746;GD&#1060463;gtE<&#65533;T&#65533;I&#65533;JIl:y&#65533;>&#65533;&#65533;Y&#65533;'&#65533;O&#65533;P&#65533;Y&#65533;h&#65533;,&#65533;>&#65533;&#1760;&#65533;"n&#65533;j&#65533;*a&#65533;?&#65533;&#65533;&#65533;&#65533;&#65533;&#65533;$A&#65533;&#65533;3G]&#454;e &#65533;\&#65533;&#65533;Th&#65533;3V&#65533;&&#65533;&#65533;O&#65533;N&#65533;&#65533;&#65533;&#65533;&#65533;&#65533; 8'&#65533;&#65533;D&#65533;p@&#65533;r&#65533;]w[EX&#65533;+L&#65533;&#65533;I&#65533;&#65533;g&#65533;RGq&#65533;&#65533;>&#65533;9IM&#65533;|&#65533;8&#65533;8&#65533;#w&#65533;9wJ&#65533;&#65533;M&#65533;u&#65533;&#65533;[&#65533;&#65533;&#65533;J&#65533;f&#65533;&#65533;7*W&#1109;&#65533;&#65533;NqU&#65533;&#65533;&#65533;C7&#65533;o&#65533;&#65533;&#65533;o8B&#65533;CB&#65533;4	&#65533;t&#685;&#65533;1&#65533;BG&#65533;&#65533;&#65533;m&#65533;mp&#65533;&#65533;&#65533;&#65533;y&#65533;
OV&#65533;&#65533;haRy]&#65533;	c&#65533;&#65533;2&#65533;]Zy&#65533;/&#65533;mqX&#262;g &#65533;\&#65533;&#65533;T8TH&#65533;'P&#65533;M&#65533;L&#65533;zI0&#65533;8&#65533; &#65533;&#65533;&#65533;&#65533;!8&#65533;&#65533;$@&#65533;H&#517;i&#65533;&#65533;&#315;EeJK,&#65533;&#1564;&#65533;&#65533;{Al&#65533;&#65533;&#65533;&#65533;6&#65533;&#65533;Q&#65533;&#65533;P&#65533;&#65533;&#65533;&#65533;QzTj]&#65533;&#1456;3&#65533;&#639;&#65533;n2&#65533;&#65533;&#584;&#65533;&#65533;&#65533;&#1236;&#65533;'[5&#65533;q*&#433;e&#65533;&#65533;&#65533;&#65533;&#65533;E_.&#65533;&#65533;&#65533;&#65533;&#65533;<t'&#65533;`&#65533;&#65533;&#65533;B&#65533;&#65533;~&#65533;OwN&#65533;@&#65533;&#65533;&#65533;F&#65533;8&#65533;&#65533;&#65533;4&#65533;&#65533;(091_&#65533;c3&#65533;&#65533;J,&#65533;&#622;&#65533;e&#65533;&#65533;Y&#65533;qS(&#65533;&#65533;N&#65533;&#65533;GpI&#65533;H &#65533;6&#65533;&#65533;&#65533;v&#65533;&#65533;&#65533;&#65533;(2`]&#65533;&#65533;@&#65533;&#65533;jE<&#65533;uG#&#65533;&#65533;Y&#65533;|g&#65533;&#65533;)48&#65533;&#65533;&#65533;r&#65533;&#521;Hn\&#65533;s
2l&#65533;&#65533;\&#65533;u&#1785;c&#462;&#65533;&#65533;w&#65533;&#65533;q&#65533;&#65533;^&#65533;y&#65533;&#65533;&#65533;&#65533;Q^&#65533;wS&#65533;s&#65533;&#65533;b&#65533;u&#65533;I&#65533;&#65533;N:t&#65533;p&#65533;&#65533;&#65533;&#65533;&#65533;&#343;A&#1521;sI&#65533;&#65533;;x'&#65533;2&#65533;HR&#65533;&#1233;&#65533;&#65533;&#1451;Zo&#65533;<&#65533;UE&#65533;&#65533;Z&#65533;&#1981;{&#65533;&#65533;&#65533;&#65533;&#65533;&#65533;,&#1716;j&#1522;m&#65533;&#65533;-&#1848;o&#65533;&#65533;{O.&#1980;z&#65533;&#65533;&#65533;&#65533;&#65533;/&#65533;&#65533;&#65533;&#65533;&#65533;&#65533;&#65533;&#65533;U&#65533;&#1515;&#65533;&#65533;|W&#65533;&#65533;Mt&#65533;&#657;&#65533;\Y&#65533;p&#65533;6s&#65533;&#65533;&#65533;h&#65533;&#65533;&#65533;}&#65533;&#65533;m&#65533;&#65533;&#65533;&#65533;&#65533;i^M&#65533;&#1848;&#65533;&#65533;&#65533;-&#65533;y&#65533;&#65533;xY&#65533;&#65533;&#65533;&#65533;7&#1840;&#65533;M&#65533;&#65533;g&#65533;&#65533;&#731;&#65533;K~8&#65533;&#65533;&#65533;q&#65533;&#284;&#65533;j&#860;&#65533;i&#65533;&#65533;\&#65533;\&#65533;25j(K&#65533;%&#65533;$&#65533;P&#65533;'9j&#65533;&#65533;&#65533;&#65533;&#462;9&#65533;&#65533;&#65533;&#65533;&#65533;J&#65533;&#65533;&#65533;N9&#65533;f&#65533;t&#65533;m&#65533;&#65533;V[:&#65533;&#65533;dSP&#65533;Qh!Q*'&#65533;:&#65533;y(:&#65533;4&#65533;&#65533;&#65533;&#65533;&#65533;P&#65533;&#65533;	&#65533;&#65533;&#65533;&&#65533;&N&#65533;&#65533;Q&#65533;&#65533;2&#65533;h&#65533;&#65533;&#65533;Q&#65533;&#65533;k&#65533;(&#65533;E4&#65533;&#65533;&#65533;q&#65533;m&#65533;TI'&#339;J&#65533;&#65533;&#65533;PA&#1140;&#65533;Dr&#65533;&#65533;&#65533;q&#65533;&#65533;&#65533;]V&#65533;&#65533;&#65533;e&#65533;&#65533;-&#65533;&#65533;i&#65533;TG&#65533;&#65533;&#65533;&#65533;bo&#65533;&#65533;X&#65533;&#65533;&#65533;&#65533;ab&#65533;up}&#65533;ga&#65533;&#65533;9(&#65533;&#65533;z(&#65533;eM&#65533;&r85d&#897;&#65533;|&#65533;f&#1920;#8&#65533;i&#65533;)&#65533;&#65533;]&#65533;&#65533;&#65533;&#65533;(&#65533;@&#65533;TTK&#65533;&#65533;S&#65533;&#65533;&#65533;&#65533;awF\&#65533;&#65533;&#1140;&#65533;&#65533;&#65533;&#65533;&#65533;a6&#897;&#65533;&#65533;&#65533;&#65533;&#65533;&#65533;R&#65533;7&#65533;@s&#65533;0&#65533;&#65533;&#65533;&#65533;,&#65533;&#65533;R&#65533;(&#65533;H&#65533;H!&#65533;8&#65533;&#65533;Y&#1808;B>&#65533;&#65533;3&#65533;&#65533;&#65533;< qE&#65533;&#65533;&#65533;N&#65533;&#65533;&#65533;`&#65533;	&#65533;&#65533;&#65533;BM&#65533;SQ&#65533;&#65533;4&#1278;U&#65533;&#65533;!D&#65533;&#65533;zN&#65533;8V&#65533;&#65533;&#65533;M,&#65533;&#65533;&#65533;&#65533;`&#243;I\&#65533;&#65533;+L&#65533;C&#65533;^&#65533;RJ5&#65533;J*&#65533;&#65533;&#65533;&#65533;F&#65533;[&#65533;&#65533;;&#65533;hm.&#65533;Z&#65533;,&#65533;&#65533;&#65533;&#65533;Rn&&#65533;T2&#65533;K&%&#65533;M4&#65533;'e&#65533;h&#65533;!&#65533;R&#65533;^	Z&#65533;&#65533;&#65533;Z}VXX&#65533;y&#65533;&#65533;b&#65533;&#65533;'&#65533;z&#65533;&#65533;5&#65533;e&#65533;&#65533;&#65533;W!&#65533;&#65533;NrJ6&#65533;8&#65533;&#65533;&#65533;&#65533;&#1833;&#65533;v&#65533;&#1889;&#65533;&#65533;wg&#65533;&#65533;
&#65533;&#65533;&#65533;&#65533;6&#65533;f~8a_;&#65533;&#1106;&#505;4%&#65533;n&#65533;&#8765;;&#1868;&#65533;&#65533;-&#65533;f&#65533;@&#65533;L1&#65533;&#65533;&#65533;&#65533;-&#65533;D&#65533;
)&#65533;P&#136;"&#65533;&#65533;Q&#65533;2&#544;&#65533;&#65533;&#65533;&#65533;6&#1568;&#65533;=&#1093;!&#65533;&#65533;&#65533;&#936;&#65533;b&&#65533;5>&#65533;&#1039;]N$P&#65533;&#65533;a&#65533;YV&#65533;&#1027;68#B;&#65533;8e&#65533;&#65533;&#65533;}&#65533;&#1999;&#1866;&#65533;&#65533;&#65533;&#65533;@R&#65533;E&#65533;&#65533;&#65533;f&#65533;&#65533;&#65533;&#65533;$&#65533;&#65533;	&#65533;\&#65533;&#65533;C&#65533;e&#65533;&#65533;&#1317;v&#65533;&#65533;S&#65533;&#65533;7?&#65533;1&#65533;&#65533;\&#65533;b &#35242;LP+d&#65533;&#65533;2&#65533;&#65533;&#65533;d&#65533;0&#65533;*&#65533;U&#65533;R&#65533;zlm&#65533;&,&#1324;&#65533;&#65533;vHn&#65533;&#65533;$u&#65533;&#65533;&#65533;-2&#65533;T&#65533;D&#65533;=`=&#65533;6rG<&#65533;Q&#65533;qP)lR&#592;3&#65533;&#65533;&#65533;Q&#65533;bX&#65533;^hI
&#65533;h&#1459;l&#65533;E&#1265;&#65533;&#65533;&#65533;% a9`&#65533;'&#65533;A&#65533;&#1347;5&#65533;&#65533;7&#65533;x&#65533; |&#65533;&#65533;&#65533;&#65533;d &#65533;`&#65533;!6k&#65533;M$&#65533;*qH&#65533;&#65533;	&#65533;t&#65533;&#65533;&#65533;&#65533;&#65533;6s&#65533;@0F&#65533;&#65533;&#65533;6;&#65533;&#65533;"ILZry8j&#65533;]&#65533;C&#65533;*#BS
<&#65533;&#65533;&#65533;&#65533;&#65533;J&#65533;&#65533;H&#65533;&#65533;&#65533;&#65533;,_&#65533;^w2T&#65533;&#65533;#&#65533;\e*5&#65533;&#670;&#65533;&#65533;1&#65533;&#65533;&#65533;N&#1173;&#65533;TelE&#65533;&#65533;]&#65533;A&#65533;&#65533;&#65533;&#65533;&#1468;&#65533;53HMl&#65533;+&#65533;,&#65533;VP2q&#65533;&#603;&#65533;|&:#{&#65533;#%&#65533;&#65533;
&#65533;9c&#65533;f4&#65533;&#65533;&#65533;&#65533;&#65533;&#601;&#65533;&#65533;M&#65533;&#65533;&#65533;&#65533;&#65533;&#65533;&#65533;!&#65533;&#65533;&#65533;~Q&#65533;H&#65533;W&#65533;&#65533;m!&#65533;'C&#65533;&#65533;&#65533;&#65533;K:q&#65533;5&#65533;&#203;\&#65533;B&#65533;&#65533;&#65533;E+P1
Op&#65533;&#65533;&#65533;Z@&#65533;&#65533;9&#1025;hP&#65533;&#65533;`0&#65533;&#65533;rp&#65533;A&#65533;b&#26651;&#65533;6&#65533;GYFF&#65533;&#65533;\sDD&#65533;Ba&#65533;sI&#65533;^&#65533;6*2j&#65533;,&#65533;&#65533;&#65533;&#65533;&#65533;W&#65533;
&#1457;&#65533;a=:&#65533;&#65533;T&#65533;&#65533;B&#65533;&#65533;c&#65533;\&#65533;&#65533;&#65533;I&#65533;r&#65533;&#65533;&#65533;"&#65533;&#65533;>&#65533;&#65533;2D&#65533;&#65533;E&#65533;&#65533;&#65533;1&#1359;g}&#65533;&#65533;`?]*&#65533;8&#65533;&#65533;&#65533;&#65533;&#65533;fZ&#65533;.&#65533;4h^&#65533;&#65533;Yfr&#1410;mU&#65533;&#65533;Y&#65533;,&#919;&#65533;!Z/9&#65533;&#65533;&#65533;b&#65533;&#65533;pa&#65533;&#65533;GxZ2nt#&#65533;jH&#65533;&#65533;&#65533;&#65533;&#65533;&#65533;&#65533;&#65533;rK&#65533;y&#1094;&#65533;!Z&#65533;;&#65533;FB&#65533;2W/&#65533;I&#1170;&#48127;v&#65533;&#65533;&#65533;(&#65533;z&#65533;"&#65533;&#65533;&#65533; G6&#65533;&#65533;&#65533;&#65533;&#65533;&#65533;yJ&#65533;NtB&#65533;&#65533;&#65533;T &#65533;&#65533;EBd &#65533;&#65533;+xA&#65533;`&#65533;w364&#65533;vX3b&#65533;P&#65533;&#65533;&#65533;&#65533;&#65533;0H&#65533;w&#65533;&#65533;t"I=&#65533;pTB&#65533;&#65533;&#65533;&#65533;Ba&#65533;&#65533;&#65533;&#1149;f/&#65533;&#65533;z;&#65533;Q&#65533;UJ]&#1176;&#65533;&#65533;&#65533;&#65533;#y]&#65533;g5&#65533;&#65533;Qz,&#65533;&#504;&#1364;&#65533;l&#1178;:B&#65533;&#922;&#65533;j&#65533;u&#65533;]&#65533;(&#65533;r&#65533;$&#65533;5'7&#65533;&#65533;&#1716;D&#65533;&#65533;&#65533;t&#65533;sAR&#65533;&#65533;F&#65533;#l&#65533;&#65533;r&#65533;&#65533;y&#65533;g;g]&#65533;&#65533;&#65533;!^&#65533;&#65533;e&#65533;tY&#65533;&#65533;Y&#65533;mA&#65533;&#65533;&#804; m&#65533;&#65533; ;&#65533;&#65533;&#65533;&#1800;&#65533;&#1280;&#65533;$+p&#65533;3&#65533;&#65533;6&#65533;4&#65533;d&#65533;S&#65533;J\&#65533;&#65533;&#65533;&#65533;&#65533;D&#65533;&#65533;&#65533;&#65533;&#65533;&#65533;&#65533;#&#65533;&#65533;&#65533;-r&#65533;\&#65533;"&#65533;E'6q	FBv&#65533;C&#65533;`9&#65533;!
?&#65533;&#65533;
X&#65533;&#65533;w  &#65533;f1&#65533;sZ;6&#65533;&#65533;n&#65533;&#65533;[&#65533;u&#65533;:&#65533;&#65533;kdU&#65533;&#65533;&#65533;&#65533;&#1494;&#65533;&#65533;>=R&#65533;x&#65533;&#65533;UeBlb&#65533;&#65533;o|&#65533;{7&#65533;D&#604;&#65533; g&#65533;M,K&#65533;]O}:$&#65533;&#65533;%c0P&#65533;&#65533;&#65533;cd&#65533;&#65533;&#65533;&#65533;c&#65533;n+bS&?4+-+&#65533;9g#&#65533;&#65533;XqlLv&#65533;2G&#65533;q&#65533;<&#65533;0&#65533;<&#65533;a&#65533;f
.*IO9&#65533;c.s&#65533;I%&#65533;C&#65533;JV%&#65533;&#65533;&#65533;&#65533;*Gy&#65533;}&#65533;s)]k&#65533;&#65533;xoD+&#65533;T&#65533;&#65533;&&#65533;x&#65533;&#65533;&#65533;lC&#65533;&#1031;&#65533;&#65533;&#65533;;9*&#65533;dY&#65533;2&#1177;&#65533;&#1067446;#G&#65533;9&#65533;ne&#1884;&#65533;]2&#65533;1l&#65533;q&#65533;gC&#65533;x&#65533;&#65533;s&#65533;
T&#65533;b&#65533;&#65533;&#65533;$*&#65533;&#65533;Y&#65533;b&#65533;&#65533;%!&#65533;-A7&#65533;A"? &#65533;&#65533;&#65533;&#65533;9
M&#65533;&#65533;&#65533;&#65533;&#65533;&#65533;&#65533;&#65533;&#65533;=f2&#65533;&}'S&#65533;a&#65533;&#65533;p&#65533;&#65533;&#65533;!k\&#65533;a&#65533;R4A&#65533;~!&#65533;&#65533;N#&#1363;&#65533;&#65533;&#65533;&#65533;r&#65533;	,&#65533;	&#65533;&#65533;l&#65533;&#65533;/&#65533;&#65533;1c&#65533;
(c&#65533;&#65533;&#65533;1&#65533;&#65533;Dn&#65533;&#65533;&#65533;&#65533;$&#65533;T"%&#65533;y&#402;&#65533;&#65533;&#65533;*R{[2g&#65533;ze&#786;u?J K&#65533;&#65533;Gv&#65533;&#65533;&#65533;&#65533;(&#65533;9&#65533;ie"&#65533;a&#65533;  &#65533;&#65533;
bE	F&#65533;I&#65533;&#65533;&#65533;&#65533;&#65533;&#65533;2&#65533;&#65533;&#65533;D&#65533;&#65533;I&#65533;L &#65533;&#65533;	&#65533;&#65533;&#65533;&#65533;&#65533;&#65533;&#65533;P;&#65533;L&#65533;5&#65533;&#25158;&#65533;u&#65533;p&#65533;^&#65533;L&#65533;&#335;n&#65533;&#65533;m :u`&#65533;_&#65533;4Z&#65533;&#65533;L&#65533;d&#65533;;I L&#65533;8l&#65533;&#65533;C0l&#65533;TG&#65533;,&#65533;(|'&#65533;Q&&#65533;B-&#65533;B+&#65533;B)&#65533;&#65533;za&#65533;"&#65533;X&#65533;&#65533;&#65533;&#65533;&#65533;&#65533;&#65533;2&#65533;H&#65533; 	N
&#65533;&#1585;lv&#65533;&#65533;&#65533;&#65533;j&#65533;&#65533;&#65533;XW&#65533;&#65533;&#65533;J&#677;p&#65533;&#65533;&#65533;&#65533;&#65533;]&#61025;
V&#65533;&#65533;&#65533;BP&#65533;!&#65533;&#65533;$__a&#65533;_U&#65533;$N&#591;`&#65533;".&#65533;&#65533;&#65533;C&#65533;!=&#65533;_&#65533;[&#65533;&#65533;&#65533;_u,]Im4G&#65533;]&#65533;&#65533;U(RL&#65533;&#65533; &#65533;u&#65533;&#65533;&#65533;&#65533;R&#65533;V&#1824;&#65533;&#65533;&#65533;tD&#65533;&#65533;&#65533;0&#913;D /&#65533;Y&#65533;&#65533;&#65533;&#65533;L&#65533;&#1372;K`=&#65533;&#65533;&#65533;&#65533;&#65533;[U2	&#65533;T$&#1297;&#65533;7&#65533;F@&#65533;0F&#65533;8&#65533;T` .&#65533;`pTS;I&#65533;I&#952;i&#65533;F&#1880;&#65533;&#65533;&#65533;&#65533;VT}_;(&#65533;j&#65533;&#65533;&#65533;m&#1252;9&#65533;&#65533;&#65533;	&#1184;I&#65533;&#65533;s&#65533;U&#65533;C7TC2&#65533;0 &#65533;&#65533;B,&#65533;&#65533;9!'l&#65533;$<&#65533;&&#65533;*&#65533;&#65533;'l(&#65533;*&#65533;+&#65533;'4h&#65533;1&#65533;&#65533;&#65533;'&#65533;6L&#65533;&#65533;a&#65533;&#65533;&#1060;&#65533;V&#65533;`e
&#65533;&#65533;&#65533;&#65533;X&#65533;&#65533;!Qpe"&#1538;u&#65533;uPXwE&#65533;wKl&#65533;p&#65533;&#65533;l&#65533;(D&#65533;&#65533;O&#65533;&#65533;L$JO&#65533;%&#65533;0D&#65533;hb&#65533;4b&#65533;&#65533;&#65533;&#65533;&#65533;U&#65533;A&#1995;WZ2R&#65533;&#65533;D(}b&#65533;&#65533;2&&#1618;5Sa&#65533;`&#65533;&#65533;&#65533;A&#65533;I&#65533;%0&#65533;RJ(EJ&#802;&#65533;&#65533;&#65533;8aZn&#65533;`&#65533;I&#65533;&#65533;\5R&#65533;DH&#65533;&#65533;&#65533;b; &#65533;&#1116;	&#65533;f&#65533; &#65533;g&#65533;bB	&#65533;&#65533;&#65533;9&#65533;Q&#65533;&#65533;c\&#65533;&#65533;&#65533;E&#65533;L^&#65533;Y&#65533;P&#65533;&#65533;I&#65533;&#65533;;&#65533;J&#65533;&#65533;%l&#65533;&#65533;&#65533;&#65533;%&#1017;&#65533;&#65533;&#18021;eD&#65533;J:&#65533;8h&#65533;4 D
0&#65533;&#65533;,&#65533;$zl&\&#65533;%H&#65533;#<&#65533;#&#65533; ,B%p(&#65533;I&#65533;B&#65533;m&#65533;"&#1793;!H!0<C7 &#65533;n&#65533;&#65533;n&#65533;^P&#65533;&#65533;	&#1444;h&#65533;&#65533;o&#65533;&#65533;$&#65533;&#65533;Jo&&#65533;~J&#65533;&#4611;6&#65533;&#65533;v&#65533;&#65533;M&#65533;&#65533;q&#65533;DV^&#65533;C&#65533;&#65533;}b&#940;eWb&#65533;B&#65533;&#65533;5&#1988;m(&#65533;&#65533;%(&#65533;&#782;&#65533;&#65533;&#65533;\&#65533;s&#65533;&#65533;oB"&#65533;&#65533;&#65533;Q&#65533;9ZP:&#65533;`&#65533;&#65533;/E&#65533;&#65533;&#38929;)19&#65533;N&#65533;&#668;&#65533;&#65533;&#65533;&#65533;&#65533;&#65533;	&#65533;&#65533;&#65533;&#65533;[>&#65533;&#1457;Ug&#65533;_*%E&#65533;&#65533;0&#65533;&#65533;)&#65533;1&#65533;&#65533;&#65533;i&#1772;&#65533;&#797;)c&#65533;&#65533;&#65533;&#65533;&#65533;A&#65533;X&#65533;&#65533;&#1072;&#203;>&#65533;&#65533;&#65533;!&#65533;&#65533;&#65533;V&#65533;'&#65533;r&#65533;I&#65533;qgs&#1369;&#65533;(cxfu&#65533;C9|C6H&#65533;u^&#65533;.&#65533;&#65533;)&#65533;&#65533;^%D&#65533;#&#65533;t&#65533;&#65533;!H&#65533;&p&#65533;'|B(&#65533;B)&#65533;&#65533;(t&#65533;-l&#65533;&#65533;U&#65533;&#5555;&#65533;&#65533;&#65533;g&#65533;tJht&#65533;&#65533;&#65533;&#65533;&#65533;M&#65533;&#65533;fv,hI&#65533;&#65533;&#517;&#65533;&#65533;&#65533;&&#65533;&#65533;&#65533;&#65533;:Wv&#65533;5&#65533;&#65533;]J&#65533;&#65533;&#65533;C&#65533;&#65533;&#65533;yZ&#65533;5&#65533;RI&#65533; &#65533;&#65533;&#65533;&#65533;`I&#65533;4&#499;&#65533;&#65533;B(Rm]&#65533;&#65533;&#65533;#&#65533;R&#65533;11&#65533;JM&#65533;&#1689;.&#65533;&#65533;&#65533;%&#65533;M&#65533;&#65533;:&#65533;B&#1829;	&#65533;3V&#65533;&#65533; &#65533;E&#246;&#65533;&#65533;"&#65533;"&#221;J&#65533;I&#65533;&#65533;F#&#65533;
&#65533;j,&#65533;j&#65533;H5&#65533;&#65533;&#65533;rU&#1277;&#65533;&#65533;&#65533;'B&#65533;&#65533;;L&#1796;&#1970;&#43116;>2O!]&#65533;F,Y&#65533;&#65533;&#65533;&#65533;l&#65533;&#65533;&#65533;&#14595;8l68*D!-&#65533;&#65533;z'%<&#65533;"&#65533;PAM5&#65533;&#65533;A$&#65533;j&h&#65533;'&#65533;&#65533;'&#65533;0x&#65533;&#65533;&#65533;&#65533;&#65533;e&#65533;a&#65533;(&#65533;&#65533;7lC7xC7pC&#65533;&#65533;m&#1842;!&#65533;&#1321;&#65533;X?&#65533;f&#65533;&#65533;&#65533;&#65533;&#65533;&#65533;d&#65533;&#65533;&#1591;&#65533;[&#65533;v'&#65533;f&#65533;f"$&#65533;)&#310;&#65533;Cl&#65533;&#65533;%L&#65533;&#65533;&#65533;&#65533;&#884;&#65533;&#65533;Q&#65533;&#65533;}.&#65533;0b&#65533;&#65533;H&#65533;dLTF%T&#65533;Oq&#65533;&#65533;&#65533;	`a&#65533;/&#65533;g'b&#65533;&#65533;&#65533;&#65533;&#65533;J&#65533;&#65533;&#65533;`&#65533;&#65533;H"&#65533;b&#65533;v_&#65533;&#65533;&#65533;,-&#65533;&#65533;	_,I&#65533;&#65533;e#*&#65533;&#65533;&#65533;&#65533;&#65533;&#1175;4)&#65533;&#182;e$&#65533;&#65533;&#65533;15&#1695;&#65533;Z&#65533;V&#677;l:&#65533;&#65533;ei&#65533;&#65533;&#65533;&#65533;X&#65533;6&#65533;')&#2025;&#65533;&#65533;&#65533;/&#65533;j&#65533;=&#65533;;&#65533;xQ&#65533;3,&#65533;1C/&#1794;&#65533;&#65533;&#65533;&H&#65533;"&#65533;&#65533;&#65533;@&#65533;@&#65533;&#65533;&#65533;&#65533;&#65533;#|&#65533;%dBxj+&#65533;7&#65533;&#65533;m&#1501;&#65533;&#1584;P&#65533;p&#65533;d&#1786;-&#65533;z&#65533;&#65533;&#65533;*7&#65533;&#65533;&#65533;&#65533;&#1872;&#65533;+&#65533;&#65533;&#168;&#65533;&#65533;n&#65533;&#65533;>&#65533;&#65533;&#65533;pT.&#65533;.&#65533;X&#65533;% In&#65533;J&#65533;\&#65533;&#65533;?q&#300;'"1&#65533;&#65533;(&#65533;-&#65533;&#65533;&&#65533;&#65533;&#65533;&#65533;1&#65533;&#65533;k'n&#65533;&#344;@&#65533;&#65533;]&#65533;?&#65533;&#65533;&#65533;*&#65533;x&#65533;&#65533;n&#65533;ej%f&&#35746;&#65533;@&#65533;&#65533;R&#65533;%&#65533;&#65533;?&#65533;&#65533;&#65533;&#65533;&#65533;"&#65533;%2"&#65533;nao&#65533;V&&#925;&#65533;&#65533;&#65533;&#65533;v&#65533;eM&#65533;a&#65533;"&&#65533;;>$&#65533;&#65533;&#65533;&#65533;XB&#65533;1D&#65533;&#65533;&#65533;&#65533;&#1967;k&#65533;&#65533;&#65533;<&#65533;&#65533;9&#65533;&#65533;54C2<C3 &#65533;-T$&#65533;B&$B&#65533;&#65533;,&#65533;&#65533;&#65533;&#65533;&#65533;t&#65533;	&#65533;&#65533;$`&#65533;&&#65533;&#65533;#h,(C8&#65533;&#65533;xr8&#65533;&#65533;&#65533;)(n&#65533;j&#65533;&#65533;&#65533;&#65533;m8&#65533;p&#65533;&#65533;&#65533;lP&#65533;&#65533;U&#65533;^&#65533;+$&#65533;k&#65533;`&#65533;&#65533;"+<s2&#65533;&#65533;["o&#65533;&#65533;&#65533;[6q&#24499;&#65533;&#65533;s*Rq&#65533;&#65533;q3/"&#65533;&#65533;&#65533;&#65533;`R#&#65533;&#65533;&#65533;Fb&#65533;&#65533;&#65533;2&#65533;&#1806;B&#65533;%&#65533;F&#486;&#65533;a&#65533;&#65533;=&#65533;&#65533;ISxclm&#65533;"&#65533;"&#65533;&#65533;&#45774;&#65533;&#1749;.&#23183;<&#65533;4&#65533;&#65533;&#65533;!k'm&#65533;<&#65533;['bIJ&#65533;&#65533;[&#65533;&#979;&#65533;&#65533;&#65533;V&#65533;D&#65533;`0i/&#65533;l&#65533;Y&#65533;&#65533;&#65533;:&#65533;&#65533;f&#65533;&#65533;F&#65533;lhjh]%_E<<&#909;&#65533;&#65533;&#65533;+&#830;&#65533;&#65533;&#65533;D&#65533;
&#65533;J5*?Y=&#65533;&#65533;:&#65533;CC&1(2&#65533;,&#65533;&#65533;e&#65533;$pA&#65533; 1&#65533;&#65533;l&#65533;d@	&#65533;&#65533;Bz&#65533;&#65533;$pB4&#65533;&#65533;9&#65533;&#65533;w&#65533;&#65533;&#65533;&#65533;&#65533;&#65533;&#65533;&#65533;=}8ov&#1866;3g&#65533;&#430;&#65533;S&#65533;&#395;&#65533;'&#65533;&#65533;?&#65533;=k&#65533;<&#65533;s&#65533;6&#65533;&#11509;^&#65533;,9&#65533;&#65533;E#&#65533;&#65533;&#65533;&#65533;s&#65533;Q&#65533;b&#65533;&#65533;&#1204;VV&#65533;&#65533;&#65533;3W&#65533;^&#65533;0&#526;4&#65533;n&#65533;)&#65533;ES &#65533;&#668;&#65533;&#65533;u&#65533;c%gw&#65533;&#65533;&#65533;&#65533;&#65533;bc&#65533;
S&#65533;^&#65533;&#65533;&#65533;1!&#65533;t&#65533;&#65533;FL&#65533;^&#65533;&#65533;H&#65533;s&#65533;&#65533;@&#65533;w&#65533;&#65533;&#65533;&#65533;&#65533;y{by&#65533;X(n&#65533;f&#65533;%&#65533;sI,&#65533;k&#1176;&#65533;&#65533;^&#65533;&#65533;&#65533;&#65533;nD&#65533;9&#65533;S&#65533;&#65533;&#65533;V7&#65533;Lr&#65533;A&#65533;-V&#65533;&#65533;&#65533;&#65533;Q&#65533;h&#65533;&#65533;&#65533;&#65533;&#65533;&#1096;&#65533;!]TMrZ&#65533;&#65533;=&#1027;;&#65533;6LC28&#65533;x^&, &#65533;A&#65533;&#65533; &#65533;@|&#65533;d&#65533;&#65533;h d&#65533;	&#65533;8Ii&#65533;&&#65533;B+&#65533;8&#65533;C&#65533;MQ&#65533;&#65533;!z&#65533;Q
&#65533;&#1854;&#65533;&#65533;n7t&#65533;&#65533;&#65533;0&#65533;&#65533;&#65533;&#65533;m&#65533;&#47767;&#65533;&#65533;=&#65533;p^e&#65533;Z&#65533;&#65533;&LD&#65533; &#65533;&#741;&#65533;tL-&#65533;&#65533;&#680;A&#65533;&#65533;&#65533;&#65533;&#65533;9&#65533;&#65533;J&#65533;G&#49594;&#65533;rC&#65533;&#65533;	&#65533;Mz&#65533;m&#65533;&#65533;&#65533;&#65533;	2Z&#65533;&#340;&#65533;/&#65533;&#65533;q&#65533;N&#65533;&#965;z&#65533;Yw&#65533;&#65533;w&#65533;Vx&#65533;&#65533;&#65533;&#65533;>?&#65533;&#65533;&#65533;Y&#65533;&#65533;Y&#65533;&#65533;&#65533;OqK!vO&#65533;[&#423;&#65533;9&#65533;+&#65533;m&#65533;Jo&#65533;!&#65533;1&#65533;d#&#65533;$&#65533;&#65533;&#65533;y/9&#65533;&#65533;8&#65533;&#65533;&#65533;y&#65533;=&#65533;&#65533;Y&#65533;v&#65533;fAu&#65533;_&#65533;&#65533;&#65533;V[Y.:e6&#65533;7&#1763;&#65533;&#65533;&#65533;&&#65533;&#65533;>6&#65533;kfz&#65533;&#65533;&#65533;<&#65533;C&#65533;a&#65533;2&#65533;&#65533;x&#65533;&B&#65533;0&#65533;&#65533;&#65533;&#640;
&#65533; 1k t@T&#65533;&#1024;(Bz&#65533;z&#65533;B0&#65533;&#65533;&#65533;\T&#65533;:&#65533;&#65533;a&#65533;fsy7&#65533;&#65533;&#519;&#65533;&#65533;&#65533;&#65533;&#631;p&#611;&#65533;&#65533;&#65533;&#65533;Qoj&#65533;8&#65533;:&#65533;UD9L&#65533;;1&#65533;e'&#65533;&#65533;&#65533;&#65533;&#65533;&#907;&#65533;&#65533;0bC&#65533;&#65533;}&#65533; &#65533;>&#65533;&#65533;?J&#65533;&#65533;&#65533;&#65533;&#65533;&#65533;&#65533;$&#65533;=&#65533;&#65533;n&#65533;4&#65533;&#65533;&#65533;&#65533;E'&#65533;4u&#65533;&#65533;&#65533;&#65533;k&#65533;Um2#&#65533;&#65533;&#65533;&#65533;X 	&#65533;
&#65533;&Q&#65533;5&#65533;:&#65533;&#65533;u&#65533;#&#65533;$&#65533;&#65533;&#368;w&#65533;2&#65533;&#65533;&#65533;y&#65533;&#872;>t&#65533;&#65533;&#65533;(&#65533;G&#65533;I&m&#65533;&#65533; J&#65533;&#65533;&#474;&#65533;&#65533;IA"Mxc&#1666;/{&#65533;;&#65533;&#65533;&#65533;&#65533;&#65533;{uI&#65533;&#65533;K6&#65533;&#65533;&#65533;&#65533;&#65533;>&#1100;&#65533;Fj&#65533;&#65533;&#65533;.<&#65533;90&#65533;5,C0&#65533;&#65533;,&#65533;' &#65533;x&#65533;&#65533; &#65533;&#65533;&#65533;&#65533;&#65533;&#65533;&#65533;&#65533;&#65533;` 
4A!&#65533;B&#65533;&#65533;(&#65533;/&#65533;&#65533;&#65533;&#195;&#1715;M&#65533;P&#65533;&#65533;0&#65533;&#65533;g&#65533;&#65533;&#65533;&#65533;o&#1854;&#65533;&#65533;&#65533;&&#65533;&#1680;C&#65533;&#65533;]&#65533;&#65533;j&#65533;?s&#65533;/O&#65533;&#65533;n:@&#65533;8]:u&#65533;&#1057;;xNa&#65533;s&#65533;=T1&#129;1&#65533;3&#65533;&#65533;F&#65533;r&#65533;X!I&#65533;&#65533;&#405;3G.%&#662;,&#325;N&#65533;7&#65533;&#65533;l&#1444;)&#65533;%&#65533;r&#65533;&#529;&#65533;&#65533;&#65533;r"4&#65533;&#65533;];w&#65533;&#65533;&#65533;&#65533;'o&#65533;^=&#65533;&#65533;&#65533;e&#1402;&#65533;kW&#65533;_&#61813;W&#65533;&#1981;&#65533;V&#65533;&#65533;SK&#65533;&#65533;&#1395;&#65533;&#646;&#65533;;vm&#1914;&#65533;&#19045;J&#65533;<&#65533;&#65533;&#403;*/&#65533;T&#65533;&#65533;&#65533;EE&#65533;;&#65533;&#65533;&#65533;L&#65533;&#65533;O&#65533;?&#65533;&#65533;	sLq&#65533;&#65533;zt&#65533;&#1180;Q&#65533;&#65533;N&#65533;&#792;;Mo&#65533;&#65533;&#65533;&#65533;&#65533;,;&#65533;&#65533;&#65533;&#65533;&#65533;n&#65533;}&#65533;&#65533;{c&#136;	"&#65533;&#65533;&#65533;&#65533;&#65533;&#65533;&#65533;Cw'&#65533;pa&#65533;&#65533;&#65533;
&#65533;
*&#65533;&#65533;&#1053;Cn&#65533;&#59450;&#65533;K&#65533;&#65533;&#65533;&#65533;&#65533;&#65533;&#65533;&#65533;O&#65533;3&#65533;>q&#65533;&#65533;&#65533;&#65533;&#65533;&#65533;&#65533;&#65533;9&#65533;&#65533;&#65533;&#65533;&#65533;'&#65533;V&#65533;,&#65533;o&#65533;i&#65533;&#65533;&#65533;&#65533;&#603;&#65533;&#65533;&#65533;&#65533;&#65533;vcH&#65533;Zo0z&#65533;&#65533;+&#65533;&#65533;H,&#65533;&#65533;QLQ&#65533;Yl&#65533;&#65533;{&#65533;!&#65533;G&#65533;o&#65533;&#65533;&&#65533;`nY&#65533;E&#65533;c
*&#65533;Hb6&#65533;&#65533;&#65533;&#65533;&#65533;&#65533;H%-&#65533; !&#65533;&#65533;D&#65533;NB&#65533;d[&#65533;&#65533;02&#65533;&#65533;h &#65533;z&#65533;LF&#65533;&#65533;|&#55004;pzB&#65533;fn&#65533;|&#65533;Mn&#65533;&#65533;&#65533;&#65533;&#65533;&#65533;&#1792;&#65533;i#&#65533;H&#65533;H$&#65533;&#65533;&#65533;&#65533;&#65533;&#65533;&#65533;J&#65533;K&#65533;
&#65533;&#65533;?G&#65533;(&#65533;&#65533;B&#65533;&#65533;RA?&#65533;&#65533;&#65533;M&#65533;P&#65533;8}&#65533;&#65533;&#65533;"&#65533;43&#65533;0&#65533;M4g&#65533;&#65533;U&#65533;`-71y&#65533;&#65533;&#65533;Q&#65533;{&#65533;&#65533;&#65533;&#65533;c&#65533;&#65533;&#65533;Ft&#65533;D&#65533;&#65533;*&#65533;&#1598;&#65533;&#174;&#65533;&#1562;&#65533;&#65533;b&#65533;L&#65533;i&#65533;&#65533;&#65533;&#65533;&#65533;&#51047;&#65533;&#65533;&#65533;o&#65533;A&#65533;<&#65533;V&#65533;&#1823;l&#65533;&#614;&#65533;&#65533;$3]&#65533;hZu&#65533;]&#65533;5&#65533;&#58231;Ux&#65533;&#65533;&#65533;&#1526;&#65533;&#65533;&#65533;i4&#65533;&#65533;=&#677;&#65533;&#65533;&#65533;&#65533;&#65533;&#65533;V&#616;&#65533;R&#65533;&#807;&#65533;6&#65533;&#65533;<p&#65533;zJ&#14832;&#65533;n&#65533;&#65533;s\q&#65533;U&#65533;K\&#65533;&#65533;&#65533;<&#65533;J&#65533;&#1568;&#65533;^.&#65533;9vh&#65533;&#65533;f&#65533;&#65533;&#65533;5&#65533;m7&#65533;&#65533;&#65533;>&#65533;M&#1348;?8M5&#65533;Nz^&#65533;fh&#65533;&#65533;&#65533;&#65533;Ye&#65533;&#65533;G&#1579;&#65533;&#65533;Z&#47993;&#65533;g&#65533;o&#65533;&#65533;&#65533;c&#65533;&#65533;&#65533;N&#65533;&#65533;)&#65533;&#65533;B&#65533;"b&#65533;>&#65533;&#65533;&#65533;>&#65533;&#65533;#/&#65533;@&#65533;&#65533;pdL:&#65533;&#65533;Y&#65533;9gC&#65533;&#65533;&#65533;#&#65533;&#65533;%&#65533;L2&#449126;&#65533;i7&#65533;&#65533;&#65533;N&#1019;Q&#960;k=&#65533;OH&#65533;&#65533;&#65533;&#65533;A9&#65533;&#65533;&#65533;/&#65533;&#65533;&#65533;/'~&#65533;a&#65533;	Z&#65533;&#1297;t&#65533;&#65533;&#65533;&#65533;&#65533;&#65533;\&#521;&#65533;&#65533;&#529;/&#65533;b&#65533;Px&#961;YES&#65533;&#65533;&#65533;Lw3&#65533;^&#65533;&#65533;&#65533;5L&#1021;w{&#65533;&#65533;&#498;&#65533;k&#65533;&#770;&#65533;-h&#65533;uV-&#65533;&#65533;q&#65533;&#65533;e&#65533;B&#65533;&#65533;&#65533;&#65533;l*&#65533;	&#65533;6&#65533;mCf&#65533;-1G2&#65533;&#1096;&#45090;&#65533;3&#65533;]e&#65533;&#65533;M8&#65533;&#65533;*&#65533;3&#65533;&#65533;/8&#65533;&#65533;&#24686;i&#892;&#1829;&#65533;=z|B&#833;&#65533;DBm&#65533;@&#65533;J&#65533;6&#65533;&#65533;&#65533;&#65533;Ld+&#65533;y&#65533;3IE&#65533;"&#65533;&#65533;E&#65533;C&#65533;&#65533;=&#65533;z&#65533;w&#65533;&#65533;D&#65533;&#65533;&#65533;&#65533;LxY&#65533;MI&#65533;&#65533;v&#65533;&#65533;&#65533;&#65533;C&#1161;
&#65533;&#65533;B&#65533;&#65533;/X&#65533;3&#65533;&#1112;F&#65533;&#65533;&#1768;&#65533;3&#65533;&#1099;\&#65533;&#65533;&#65533;XC&#65533;&#65533;%a9`A4&#65533;&#65533;d &#65533;&#65533;
Y&#65533;	P iHD$.&#65533;&#65533;LX&#65533;&#65533;&#65533;:&#65533;C&#65533;&#65533;U&#65533;&#65533;&#65533;&#12466;&#65533;&#1552;i5bPN&#772;Eu&#65533;A&#65533;&#65533;/x&#65533;&#65533;	e8TI&#65533;,F@M&#65533;&#65533;&#65533;&#65533;GVr!&#65533;&#65533;!	&#65533;&#65533;FK&#65533;9&#65533;wB&#65533;&#65533;2&#65533;&#141; &#65533;T&#65533;<&#697;&#65533;"1[&#65533;&#1174;&#65533;&#65533;&#65533;d3&#65533;)b&#65533;&#65533;;!S5OsMi&#65533; P&#65533;&#65533;&#65533;&#65533;"&#65533;_&#65533;1}&#65533;&#65533;Z&#65533;!&#65533;f&#65533;}U&#615;?&#65533;P&#65533;fg&#65533;&#65533;Y&#65533;&#65533;&#65533;9&#920;Di^&#65533;@(&#65533;3&#65533;&#212;]D[&#65533;&#65533;L&#65533;&#65533;&#65533;(FA!&#65533;6pr&#65533;YI]&#65533;&#65533;&#65533;,LFB&#1246;&#65533;&#65533;&#65533;&#65533;'@&#43105;S&#65533;&#65533;`&#65533;&#65533;=C&#65533;.&#65533;,n&#65533;AuH:|&#65533;&#65533;&#1364;1&#65533;"Y1	&#65533;&#1175;&#65533;&#65533;&#65533;U&#65533;&#65533;-&#1710;q&#65533;&#65533;e{
<&#65533;5&#65533;&#65533;&#65533;E&#65533;e5&#65533;YYd&#65533;x&#65533;&#65533;&#65533;/f&#65533;&#65533;L&#65533;P(&#65533;0&#65533;&#65533;`#PR*&#65533;&#65533;d&#65533;Xda%&#65533;&#65533;&#65533;&#65533;$-a
``c R&#65533;cVV&#1302;&#65533;d&#65533;
Ze&#65533;H
R&#65533;&#65533;R&#65533;"&#65533;&#65533;b
&#65533;&#65533;&#65533;k<&#65533;&#65533;&#65533;DL6)&#65533;
&#65533;&#65533;&#65533;P;&#65533;&#65533;&#65533;UC&#65533;&#65533;Hme&#65533;[&#65533;5&#65533;Q,Q&#65533;7&#65533;&#65533;0e>.%&#65533;u.&#65533;P&#65533;R&#65533;&#65533;y&#65533;&#65533;j&#65533;4&#65533;&#1096;&#65533;f&#65533;&#1861;gEL&#65533;&#65533;&#65533;+>&#65533;gVy+-&#65533;&#206;&#65533;&#1410;&#65533;&#65533;Jk?&#65533;&#65533;&#65533;`&#65533;s&#65533;&#65533;&#65533;&#65533;W&#65533;&#65533;&#65533;/x&#65533;&#65533;&#65533;&#65533;&#65533;&#65533;&#340;&#65533;19&#65533;&#65533;V&#65533;&#65533;&#65533;T&#65533;mr&#65533;4EX&#65533;&#65533;&#65533;&#65533;'&#65533;a	7(&#65533;f&#895;&#65533;<&#65533;+%cz&#65533;N&#65533;&#65533;&#65533;\z<>mm&#65533;&#65533;c&#65533;&#65533;9&#65533;&#65533;&#65533;&#65533;&#65533;F&#65533;&#65533;i;$&mW&#65533;&#65533;B&#65533;@&#65533;&#65533;&#65533;TLEo&#65533;&#65533;u
&#65533;&#65533;&#65533;L&#65533;(&#65533;6&#65533;&#65533; &#65533;uU&#65533;&#65533;&#65533;w/vi&#65533;&#65533;&#65533;""`&#65533;&#65533;|h5&#65533;Wt&#65533;y&#65533;&#65533;&#65533;&#65533;-\!
I&#65533;R&#65533;&#65533;&#65533;`&#65533;&#65533;@# A6p
&#65533;&#65533;&#65533;5&#65533;&#65533;&#65533;&#65533;&#65533;&#65533;&#65533;&#65533;&8&#65533;&#65533;Jd&#65533;&#65533;@wr*&#65533;&#65533;&#65533;'I!&#65533;b&#65533;mXC&#65533;&#65533;&#411;*&#65533;aC&#65533;M&#65533;:M(i9Lw&#65533;&#65533;&#65533;&#65533;yN&#65533;uCvZ&#1470;&#65533;Hx&#65533;&#65533;[@&#1625;&#65533;&#65533;]4oU1&#65533;&#65533;O&#65533;i&#65533;oN&#65533;&#65533;&#1332;&#65533;L&#65533;VNm&#65533;s&#65533;&#65533;A.pB^.>&#65533;;&#65533;c&#65533;&#65533;|Ft&#65533;&#65533;X&#65533;&#1255;&#65533;&#65533;3&#65533;rgc&#65533;I&#65533;&#65533;zoy&#707;;&#65533;NA&#65533;&#65533;&#65533;&#65533;&#65533;1NY&#65533;m&#65533;]&#65533;M&#65533;U&#65533;&#65533;&#65533;!q&#65533;Z&#65533;&#65533;k&#65533;H&#65533;&#65533;&#65533;uQnt&#65533;r&#65533;0&#65533;&#1303;Yf%&#65533;&#65533;a&#65533;&#65533;&#65533;&#65533;&#65533;&#65533;&#65533;&#65533;fS&#65533;?%&#360;&#65533;K&#65533;&#65533;K
Q	5y&#65533;&#65533;\&#65533;&#909;%kC&#65533;&#65533; :&#65533;&#65533;5<r&#65533;&#65533;&#65533;&#65533;&#65533;&#65533;&#65533;&#65533;&#65533;&#65533;&#65533;&#65533;c&#65533;'&#65533;&#65533;&#65533;&#65533;&#65533;&#65533;&#65533;&#65533;XF.d&#65533;
PD&#65533;gxBf0&#65533; &#65533;4&#65533;(@&#65533;E&#65533;&#1030;&#65533;@ &#65533;&#65533;&#65533;&#65533;D'$&#65533;F&#65533;bF&#65533;|x&#65533;%&#65533;&#65533;6&#65533;&#65533;eL&#65533;&#65533;&#65533;F&#65533;&#65533;t&#65533;&#65533;W&#65533;3&#65533;&#65533;&#65533;HT&#65533;&#65533;4\Oj&#65533;e6[&#65533;Jl&#37575;&#65533;&#65533;a_&#65533;&#2025;&#65533;3&&#798;&#65533;K&#65533;&#65533;3l&#65533;&#65533;&#65533;xV&#65533;_Q&#65533;Z|&#65533;e&#65533;&#65533;&#65533;&#509;&#65533;z|~&#65533;&#65533;&#65533;F&#65533;Xm&#65533;s&#65533;&#65533;&#65533;&#65533;5&#65533;&#65533;&#65533;;&#65533;&#65533;&#65533;&#65533;&#65533;&#65533;_&#65533;m&#65533;&#65533;&#65533;&#65533;4|S&#65533;&#65533;Nr'.&#65533;&#65533;&#65533;&#65533;I&#65533;&#65533;&#65533;&#65533;&#65533;&#745;&#65533;qZ&#65533;5J&#65533;&#65533;&#65533;H&#1494;B&#65533;v&#65533;&#65533;P&#65533;b&#65533;P&#65533;Z&#65533;u&#65533;)&#65533;&#65533;D&#65533;&#65533;mbz&#65533;u&#65533;DU&#65533;&#65533;U&#65533;A&#65533;&#65533;<P&#672;&#65533;>&#65533;&#65533;&#65533;(&#65533; Wl &#65533;98$22F1&#65533;/&#65533;&#65533;XD&#65533;&#65533;&#65533;M&#65533;l&#65533;|&#65533;&#65533;&#65533;Al!V&#65533;&#65533; 	n`X ~&#65533;&#65533;H&#65533;&#11184;&#65533;&#65533;$&#65533;( &#65533;&#65533;&#65533;."&#65533;A&#65533;&#65533;&#65533;&#65533;;&#65533;g1&#65533;C@l&#65533;w&#65533;U/&#65533;&#65533;&#65533;&#65533;&#65533;&#65533;&#65533;&#65533;$&#65533;&#65533;$&#65533;&#65533;&#65533;&#65533;&#65533;&#65533;&#65533;&#65533;=Bf&#1276;&#65533;&#65533;%&#1494;&#65533;K*0&#65533;tk&#65533;p&#65533;&#65533;|&#65533;&#65533;&#65533;M7p#e&#65533;%tc6&#65533;&#65533;&#65533;(&#65533;V&#65533;&#833;&#65533;/&#65533;or0&#65533;&#65533;D&#65533;{&#65533;/|&#65533;&#65533;&#65533;&#65533;&#65533;&#994;&#65533;&#65533;1&#65533;m&#65533;&#65533;&#65533;C&#65533;l|&#65533;&#65533;&#65533;&#65533;&#65533;&#65533;<&#65533;&#65533;&#63666;K&#65533;4&#65533;&#65533;$&#65533;&#65533;oA&#65533;F&#65533;&#65533;&#65533;&#65533;r&#65533;1&#65533;<&#65533;6&#65533;-$&#65533;&#65533;&#65533;&#65533;R&#65533;
&#65533;&#65533;&#1127;ToP&#65533;un&#65533;&#65533;&#65533;k&#65533;&#65533;m&#15914;k&#65533;Q&#65533;&#65533;BVj&#65533;b&#65533;#&#65533;&#65533;[&#65533;&#45796;E|&#65533;"&#65533;n&#65533;&#65533;&#65533;&#65533;&#65533;t&#65533;^8&#1536;
&#65533;&#65533;N &#65533;&#65533;f`	A@&@.#3Rkb 
&#65533;2&#65533;&#65533;.&#65533;&#65533;H&#65533;&#65533;/&#65533;&#65533;&#1103;&#65533;&#65533;&#65533;&#65533;z&#65533;o&#65533;&#65533;&#65533;&#65533;&#65533;0&#32301;t&#65533;&#65533;K/&#65533;P0&#65533;(&#65533;<n&#65533;&#65533;e&#65533;&#65533;1Ao"N&#65533;S&#65533;*.&#65533;&#65533;&#65533;&#65533;Q&#65533;&#65533;k&#65533;&#65533;2&#65533;&#65533;R&#65533;&#65533;&#65533;&#11531;&#65533;]&#65533;K!&#65533;&#65533;&#65533;&#65533;&#65533;&#65533;&#65533;Xj &#65533;&#65533;,&#65533;/0&#65533;&#65533;o&#65533;r:&#65533;&#65533;&#65533;&#65533;&#65533;&#65533;O&#65533;&#65533;&#65533;fl&#65533;&#65533;&#65533;Oh&#65533;&#65533;&#65533;&#236;
&#65533;&#65533;1&#778;l&#65533;&#65533;$l&#1386;&#65533;L`&#65533;{&#65533;&#65533;&#65533;&#65533; &#1487;Q~&#1175;d&#65533;&#65533;&#514;&#448;&#65533;3&#65533;	&#65533;`&#65533;V^33&#65533;6sU&#65533;,&#65533;&#65533;&#65533;&#65533;}&#65533;7&#65533;&#65533;&#65533;&#65533;d&#65533;j#&#65533;:&#65533;&#65533;j33<s&#65533;(&#65533;<&#65533;+j&#65533;&#65533;W&#65533;"}&#65533;	 &#65533;3E&#65533;Ax&#65533;R&#65533;8&#65533;&#1152;	p T J&#65533;z ^&#65533;&#65533;@&#65533;&#65533;$&#65533;&#65533;m&#65533;&@r&#65533;
&#65533;&#65533;H&#65533; &#65533;B!&#65533;&#65533;Y&#65533;&#65533;&#65533; &#65533;&#65533;
L&#65533;&#65533;&#65533;j&#65533;&#65533;&#65533;&#65533;&#65533;R&#65533;&#65533;j&#65533;%X&#65533;&#65533;&#65533;&#65533;c&#65533;<&#65533;(&#65533;)&#65533;_(&#65533;q&#65533;&#65533;A5&#65533;db&#65533;)x$*1&#65533;&#65533;!`t&#65533;&#65533;&#65533;z(&#65533;&#65533;%5&#65533;&#65533;=&#65533;&#65533;d&#65533;D&#65533;&#65533;&#65533;36&#65533;&#65533;&#65533;X&#65533;r0&#65533;-B&#65533;&#65533;3&#65533;&#65533;~&#65533;&#65533;&#65533;j&#65533;fD&#65533;4K&#65533;&#1472;1&#65533;Zz&#65533;&#65533;!sL&#468;s&#65533;&#65533;&#65533;&#65533;&#65533;B&#65533;&#65533;&#65533;x&#65533;&#65533;&#65533;I$D/&#65533;&#65533;&#65533;0&#65533;x&#65533;Nx&#65533;b&#65533;;4&#65533;&#65533;&#65533;&#65533;&#65533;/&#65533;"&#65533;&#65533;Q&#65533;&#65533;&#33550;N&#65533;F&#65533;&#818;r&#562;&#65533;@C&#65533;hO&#65533;&#65533;&#1126;4.&#65533;F&#65533;&#65533;i.&#65533;sT&#65533;!;u:&#65533;!&#65533; B B@V@x P@@&#65533;*@ 
&#65533;.
&#65533;  Z&#65533;&#65533; &#65533;<&#65533;&#65533;2&#65533;a<&#65533;&#65533;;&#65533;%,&#65533;&#65533;\Jz&#65533;a"/&#65533;&#65533;B)*48&#65533;(&#65533;a&#65533;&#65533;&#65533;|4&#65533;&#65533;&#65533;]&#65533;&#65533;&#65533;&#65533;&#65533;t(&#1812;&#65533;&#65533;&#65533;K&#65533;o&#65533;@m,&#65533;&#65533;R}t]&#65533;&#65533;,&#65533;r&#65533;$dR&#65533;&#65533;R&#65533;'&#65533;&#65533;&#65533;-&#65533;&#65533;&#65533;&#65533;-&#65533;F5X&#65533;4D&#65533;Y&#431;?&#65533;%*&#1272;&#65533;c&#65533;4&#65533;R&#65533;D&#65533;&#520;&#65533;&#65533;&#65533;&#65533;&#65533;1&#65533;4My&#65533;L&#65533;&#21766;&#65533;F&#65533;-_#eQ&#65533;NPOV&#65533;2D&#65533;S&#65533;&#65533;Gq&#65533;&#65533;z&#65533;&#65533;|&#65533;&#65533;6&#65533;b&#65533;i}S&#65533;LK&#65533;Z&#65533;,&#307;&#65533;&#65533;&#65533;P&#65533;5Ru6&#65533;fp&#65533;:&#65533;&#65533;W&#65533;"DD&#65533;Tm&#65533;&#65533;&#65533;R&#65533;&#65533;&#65533;&#65533;L&#65533;<&#65533;&#65533;Z &#65533;&#65533;L&#65533;>`&#65533;&&#65533; @ &#65533;"@p&#65533; `&#65533; &#65533; a68A!0&#65533;&#65533;D&#65533;?&#65533;&#65533;~1&#65533;&#65533;D(]&#65533;&#65533;&#65533;B0&#65533;B&#65533;j&#65533;p&#65533;P&#65533;&#65533;&#65533;*>&#65533;r1&#65533;r/A2&#65533;&#1063;J&#65533;w<eh#PS&#65533;&#65533;&#65533;&#65533;&#65533;9Eo&#65533;&#65533;0&#65533;&#65533;&#65533;7&#280;6H&#65533;&#65533;j6&#65533;.&#65533;&#1784;&#65533;&#65533;&#65533;4.&#65533;&#65533;I&#1110;D&#65533;AY&#65533;b&#65533;&#65533;G1o&#65533;8U*&#65533;ww_&#65533;&#372;QK&#65533;#&#65533;4&#65533;a&#65533;ui-&#65533;&#156;&#65533;e&#65533;&#65533;&#65533;0&#65533;&#65533;d6!&#65533;z&#65533;&#65533;&#65533;r~&#65533;&#65533;vQ&#65533;p&#65533;&#65533;<"#&#65533;&#53325;iPvr|"&#65533;&#65533;B$&#65533;B&#65533;=&#65533;&#65533;[&#65533;&#65533;$u&#628;]
&#65533;`&#65533;2&#65533;&#65533;&#65533;Rz
j#/&#65533;	&#65533;Au&#830;W&#65533;&#65533;!&#65533;!&#65533;&#65533;X`	;&#65533;<&#65533; 	t&#65533;*&#65533;4&#65533;	&#65533;p/@j@
&#65533;` a$AD.&#65533;&#65533;&#65533;~&#65533;'&#65533;C1&#65533;ud&#65533;2S&#385;&#65533;&#65533;&#65533;!&#65533;P&#65533;&#65533;&#65533;&#65533;&#1324;A&#65533;&#65533;&#65533;&#65533;&#65533; 4&#65533;m}{&#65533;|y1j&#65533;r&#65533;h()}&#65533;9&#65533;/&#65533;!%&#65533;&#65533;#t&#65533;2&#65533;+&#65533;W&#65533;>j-&#65533;&#65533;&#65533;~&#65533;&#65533;s&#10470;&#65533;U&#65533;&#65533;&#65533;(&#65533;&#65533;&#65533;&#524;&#65533;&#65533;Qb&#65533;&#65533;l&#65533;&#65533;,&#65533;&#65533;W&#65533;Ok&#65533;&#65533;.&#65533;&#65533;}&#65533;lH&#65533;
&#65533;07$&#65533;d&#65533;L&&#65533;~&#65533;6&#65533;&#65533;h&#65533;&#65533;&#65533;z&#65533;&#65533;7j&#65533;HQy&#65533;&#65533;&#1044;s@&#65533;QM&#65533;&#65533;&#65533;&#65533;&#65533;(nGOc&#65533;&#65533;SE&#65533;&#65533;&#65533;&#65533;f\&#65533;kU&#65533;u&#65533;&#1088;&#65533;&#65533;nT&#65533;4.k&#65533;&#65533;&#65533;.$&#65533;&#65533;%k&#65533;&#65533;e[&#65533;&#65533;_I&#65533;&#65533;&#65533;&#65533;Z&#65533;!&#65533;Z&#65533;q&#65533;`&#65533;r&#65533;eKC%v,eX&&#65533;&#65533;&#65533;&#65533;0&#65533;&#65533;&#65533;&#546;:k&#65533;&#65533;&#65533;&#65533;&#65533; z&#65533;H < >&#65533;z&#65533;P&#65533;&#65533;.&#65533;&#65533;x&#65533;>`&#65533;X&#65533;&#65533;&#65533;&#65533;&#65533;nDaA*&#65533;&#65533;a&#65533;!&#65533;e&#65533;&#65533;&#65533;}&#65533;&#65533;H&#65533;`&#65533;A|H&#65533;A&#65533;a&#65533;!&#65533;!&#65533;&#65533;Vp&#65533;&#1440;h`B&#65533;&#1153;-&#65533;:&#65533;%&#65533;&#65533;&#65533;dQ[&#65533;&#65533;g,&#65533;w'1&#65533;&#54816;gu&#65533;&#65533;&#65533;&&#65533;Fm%&#65533;3N7&#65533;&#65533;L&#1444;&#65533;'&#65533;MX&#65533;&#65533;{&#65533;)N&#65533;#&#65533;&#65533; &#65533;&#65533;V%&#65533;&#65533;&#65533;&#65533;,&#65533;&#65533;&#65533;&#65533;|&#65533;J&#578;&#65533;O&#65533;&#65533;&#1805;|&#65533;&#65533;0&#65533;c>
&#65533;9LO&#568;H)$&#65533;R&#65533;FQ$&#65533;$&#65533;&#65533;&#65533;tO`O&#65533;`;N&#65533;&#65533;&#65533;&#65533;L&&#1777;w&#65533;M&#41273;&#31033;&#65533;s&#65533;N
&#65533;&#65533;&#65533;&#65533;&#65533;B$&#65533;&#65533;&#405;&#65533;2Tkv&#65533;4v&#65533;&#65533;	Pf&#65533;&#65533;_&#65533;_&#65533;yP&#65533;&#22211;[&#65533;&#65533;&#65533;&#65533;r&#65533;[M&#65533;&#65533;&#65533;&#65533;{&#65533;&#65533;{&#65533;	&#65533;&#65533;&#65533;C&#65533;&#65533;H&#65533;_O&#65533;8&#65533;CQ"L&#65533;K&#65533;;&#65533;&#65533;r.&#65533;&#65533;&#65533;J@P&#65533;<&#65533;&#65533;p &#65533;X#&#65533;&#65533;&#65533; @ &#65533;O &#65533;@2&#65533;Fa<&#65533;&#65533;&#65533;z&#65533;&#65533;&#65533;&#65533;&#65533;%c&#65533;&#65533;d&#65533;&#65533;F&#65533;&#1924;B&#65533;a&#65533;&#65533;&#65533;&#1804;R&#65533; a&#65533; 	H X&#65533;0A&#65533;&#65533;&#65533;&#65533;/>&#65533;&#65533;&#65533;&#65533;Z[|&#65533;Km&#65533;K&#65533;T &#65533;O&#65533;+&#65533;&#65533;&#65533;&#65533;&#25387;&#65533;{&#65533;&#1652;&#65533;&#65533;&#65533;+{&#65533;a&#65533;&#65533;&#65533;&#65533;`j%{S&#1632;&#65533;&#65533;&#65533;&#65533;&#65533;k&#65533;+}&#65533;&#1246;&#65533;w&#65533;.&#65533;&#65533;2&#65533;}&#65533;&#65533;&#65533;x&#65533;d&#65533;&#65533;o;&#65533;&#65533;&#65533;k&#65533;&#65533;#"&#65533;4&#65533;&#65533;T&#65533;R&#65533;5&48O&#65533;&#65533;gBM&#65533;&#65533;A&#65533;&#65533;&#65533;&#65533;H&#65533;&#65533;{&#1499;&#65533;&#65533;&#65533;&#65533;y&#65533;&#65533;{ju&#65533;_&#65533;&#65533;&#65533;iF9+&#65533;5&#65533;&#65533;&#65533;91&#65533;xw&#65533;&#65533;H&#65533;&#65533;]A`&#65533;&#1399;&#65533;U89&#1477;=&#65533;&#65533;&#65533;&#65533;[&#65533;&#65533;])$&#65533;&#65533;&#65533;*&#65533;&#65533;5&#65533;!&#65533;&#65533;&#65533;&#65533;fp*&#65533;&#65533;&#65533;&#65533;&#65533;F:&#65533;6&#65533;&#1000;&#65533;A&#65533;L&#65533;R`	7@j \@.@&#65533;&#65533;.&#65533;&#65533;&#65533; &#65533;	&#65533;&#65533;
a(&#65533;f&#65533;!&&#65533;&#65533;!&#65533;!&#65533;6&#65533;&#65533;&#65533;&#65533;0m&#65533;T&#65533;W3&#65533;5&#65533;&#65533;&#65533;&#65533;&#65533;&#65533;^ar!l&#65533;:a&#65533;@&#65533;&#65533;	Z`,&#65533;b 	&#65533;@xa&#1825;/j&#65533;&#1020;&#65533;&#65533;&#65533;%&#65533;&#65533;&#65533;r&#65533;&#65533;O&#65533;&#65533;&#65533;}&#65533;&#65533;&#65533;x&#65533;_/&#65533;&#65533;UC&#65533;&#65533;&#65533;e&#65533;&#65533;An&#65533;&#65533;&#65533;o&#65533;u&#65533;4&#65533;+xR&#65533;&#65533;c)&#65533;&#65533;C&#65533;}I&#65533;4&#65533;&#65533;&#65533;&#65533;3&#65533;&#65533;&#65533;&#64335;~&#296;&#65533;qy&#65533;.&#65533;&#65533;&#65533;^&#65533;&#65533;&#65533;&#65533;&#65533;B&#65533;X&#65533; &#2001;7&#65533;&#65533;&#1681;&#1775;=&#65533;]&#65533;R&#65533;&#1618;;&#65533;w3&#65533;u&#65533;M&#65533;&#65533;K&#65533;&#65533;Q&#65533;N&#65533;&#65533;6&#65533;7&#65533;&#65533;m&#1881;#&#571;&#65533;&#65533;&#65533;LJ4G&#65533;&#65533;w&#65533;&#8221;&#704;E3&#65533;%&#65533;&#446;&#1779;&#65533;&#65533;i&#2043;&#1501;&#65533;99&#65533;&#65533;}&#65533;E?&#65533;&#765;&#65533;&#65533;[&#65533;_&#65533;S&#65533;T&#65533;q45D&#65533;s&#65533;w&#65533;&#65533;&#65533;:&#65533;O-&#65533;M.&#65533;&#65533;&#65533;&#65533;=E&#65533;&#65533;!
`&#65533;H&#65533;&#65533;I WO z H&#65533;&#65533;-&#65533;0Rpb&#65533;&#65533;x B&&#992;B&#65533;]&#65533;&#65533;S&#65533;B&#65533;F![W&#65533;^=z&#65533;&#65533;y&#65533;&#1979;w&#65533;&#65533;&#65533;s&#1486;&#1914;&#65533;&#65533;&#1061;S&#65533;&#65533;&#793;&#65533;&#65533;&#65533;4G.\&#65533;g&#65533;t&#65533;&#65533;+&#1450;W&#65533;x&#65533;&#65533;u+(Br&#65533;|Q&#65533;CE&#65533;
XL	&#65533;
&#1653;p&#65533;&#65533;&#65533;*2$I&#65533;&#65533;&#538;}w2m&#661;l&#1513;S&#65533;&#28247;1&#65533;3gN&^&#65533;y&#65533;&#65533;&#65533;&#46575;&#65533;&#65533;&#65533;&#65533;{x0&#65533;q&#65533;&#653;c&#65533;X\&#65533;p&#65533;$&#65533;&#65533;9&#65533;&#65533;&#860;9&#65533;&#65533;&#65533;&#65533;p&#65533;D&#65533;}z&#65533;h&#65533;&#65533;&#65533;5f&#65533;S&#65533;&#333;&#593;&#65533;}&#65533;&#65533;r4g&#65533;&#65533;&#65533;]&#65533;v&#65533;&#65533;y&#65533;7&#65533;^&#65533;&#65533;&#65533;&#65533;9=&#65533;&#65533;&#65533;&#65533;&#65533;&#1907;&#65533;q&#65533;v&#65533;&#753;{&#65533;&#65533;&#65533;&#65533;r&#65533;&#65533;7r&#65533;&#65533;9zy%&#65533;}&#65533;&#65533;&#65533;H&#65533;jU&#65533;m&#65533;&#65533;&#65533;&#726;3m&#65533;&#1741;&#65533;lw&#65533; ^&#65533;&#65533;&#65533;S9&#65533;3&#65533;&#65533;&#65533;QVYe&#65533;E&#65533;8&#65533;Se&#65533;&#65533;&#65533;i&#65533;m&#65533;Zh&#65533;y&#65533;Yg&#65533;u&#65533;7&#65533;p&#65533;&#65533;-&#65533;&#65533;"&#65533;&#65533;&#65533;Hc&#65533;&#65533;l&#65533;&#845;3&#42531;&#65533;+&#65533;&#65533;&#65533;7+v#d&#65533;%I&#65533;gJ~&#65533;&#65533;&#65533;6`^.&#65533;&#65533;N:n&#65533;teL&#65533;=v&#65533;b&#65533;5h&#65533;lP&#65533;&#65533;`jf&#65533;V!kK*&#65533;ZiK&#65533;&#65533;&#65533;&#65533;&#65533;b&#65533;/&#65533;i&#65533;&#65533;;r#$&#65533;{&#65533;&#65533;~a&#65533;&#1462;&#65533;&#65533;x&#65533;#eL59j\&#65533;&#65533;&#334;p&#65533;7&#65533;H&#59463;&#65533;x&#65533;f&#65533;QF&#65533;5G]&#65533;&#65533;&#65533;&#65533;j&#65533;&#65533;&#65533;&#65533;M&Q&#65533;&#65533;)&#65533;&#65533;&#65533; |&#65533;BC&#65533;&#65533;&#65533;L &#65533;
8 &#65533;
 `&#65533; 
&#65533;0&#65533;&#65533;&#65533;!&#65533;&#65533;0"&#65533;%&#65533;t2&#65533;! &#65533;7&#65533;h&#65533;&#65533;Gb&#65533;4J&#65533;&#65533;&#65533;_o6UySN&#65533;4&#65533;&#65533;2&#65533;43&#65533;.&#65533;4SM6)nC&#65533;1=&#65533;&#65533;
!G&#65533;P&#65533; &#65533;&#65533;&#65533;r\&#65533;&#65533;6&#65533;p&#65533;Xc&#65533;$&#65533;&#65533;&#65533;U&#65533;}0Y)&#1507;2&#65533;W`&#567;&#65533;&#65533;&#588;v&#65533;&#65533;l&#65533;&#65533;[&#65533;a&#65533;&#65533;r&#65533; &&#65533;`&#65533;&#65533;Y&#65533;:wF&#65533;e=&#65533;&#1667;N&#65533;Il&#65533;U&#65533;m&#65533;&#65533;&&#65533;}&#65533;&#65533;R~&#65533;	G.<&#65533;)&#65533;&#65533;&#65533;n&#65533;w&#65533;jv&#65533;awJ&#65533;F&#65533;&#65533;Q{&#65533;&#65533;J&#221;&#65533;&#65533;}&#30907;&#65533;&#65533;&#65533;r&#65533;L&#65533;v!&#65533;&#65533;R8a&#65533;&#65533;&&#65533;&#65533;r&#65533;&#65533;h &#65533;&#65533;&#65533;&#65533;&#65533;&#65533;"&#65533;&#65533;&#65533;I&#65533;&#65533;5^&#65533;9&#65533;-&#65533;Yy&#65533;&#65533;&#65533;&#65533;H&#65533;&#65533;&#65533;R69&#65533;&#65533;[L.&#65533;&#65533;^|#&#65533;&#65533;&#65533;MC&#65533;&#65533;''j8&#1031;{'&#65533;&#65533;&#65533;.&#65533;&#65533;&#65533;&#65533;	z&#65533;&#65533;&#65533;&#65533;~&#65533;&#65533;&#65533;&#899;&#65533;&#65533;m4Go o&#65533;&#65533;&#65533;&#65533;&#65533;r[&#65533;&#65533;X &#65533;&#65533;&#65533;%&#65533;)=&#65533;X&#65533;>&#65533;&#65533;&#65533;=&#65533;&#65533;G(&#65533;&#65533;B
\&#65533;&#65533;&#65533;+a&#65533;
T@&#65533;
T`&#65533;b&#65533;&#65533;  $8&#65533;G,&#65533;h&#65533;#"Q&#65533;KLBxx#p&#65533;&#65533;u|`&#65533;&#65533;&#65533;&#65533;}&#65533;?&#65533;&#529;84pl&#65533;&#65533;&#65533;F7&#65533;!eD&#65533;&#65533;PG;&#65533;1&#65533;n\&#65533;&#65533;&#65533;*&#65533;&#65533;X&#65533;&#65533;@r&#65533;D&#65533;&#65533;O	&#65533;B&#65533;&#65533;`&#65533;m&#65533;&#65533;&#724;&#65533;&#65533;&#65533;&#65533;%o8i&#65533;&#780;2&#65533;e&#65533;Q&#65533;&#65533;f&#403;&#65533;&#65533;C&#1105;&#65533;:&#65533;Y&#65533;4&#65533;&#65533;e&#65533;&#65533;&#65533;A&#65533;&#65533;&#65533;&#65533;7(]&#65533;?t&#65533;&#1701;Hr5Qi&#65533;}&#65533;&#65533;s&#65533;#&#65533;L.G<d&#65533;dG&#65533;&#65533;6&#65533;&#65533;$&#65533;1qR2&#65533;&#65533;q&#65533;O~j&#65533;&#65533;&#65533;&#65533;M&#46788;&#65533;w&#65533;9&#65533;&#65533;p&#65533;&#65533;&#65533;7&#65533;`sDq&#65533;&#65533;Od&#65533;<Y.s&#828;&#65533;&#65533;&#65533;zNt
$&#51078; F&#65533;q&#65533;_J&#65533;&#65533;I&#65533;&#65533;)
oi|P&#65533;z&#65533;8&#1216;FN&#65533;#8|F&#65533;3&#65533;&#65533;S=&#65533;&#290;/Gyl&#65533;gvw&#65533;4J&#65533;1&#65533;&#65533;"?6&#65533;u&#65533;R&#65533;&#65533;&#65533;&#65533;;*&#65533;&#65533;&#65533;&#65533;+&#65533;&#65533;&#65533;&#65533;Jj&#65533;&#65533;&#65533;&#65533;&#65533;&#65533;p&#65533;&#65533;@#&#65533;@l&#65533;&#65533;&#65533;&#65533;&#65533;&#1536;( 0@x&#65533; ,&#65533;&#65533;&#65533;&#65533;&#65533;&#65533;HD&#65533;&#65533;P&#65533;#q.x&#65533;p&#65533;=&#65533;&#65533;+&#65533;&#16684;&#65533;Ml&#65533;s&#65533;&#65533;&#65533;5@&#205;l&#65533;y&#65533;6&#65533;Am&#65533;&#65533;&#65533;&#65533;&#65533;0`Q&#65533;U&#65533;b&#65533;&#65533;&#65533;T&#65533;	X &#65533;&#65533;	\&#65533;&#65533;E&#65533;P&#65533;;&#1795;E&#65533;Ul&#65533;&#65533;&#65533;b+Uh&#65533;&#65533;21&#65533;&#65533;fAg&#65533;&#65533;&#65533;dV1&#65533;&#65533;&#65533;&#65533;l&#65533;;x^&#65533;3,&#65533;&#65533;?&#65533;&#65533; &#65533;D&7&#65533;"h&#65533;J&&#65533;&#65533;N/&#65533;&#65533;&#65533;,&#65533;(G&#65533;8&#65533;*&#65533;&#65533;6&#65533;&#65533;&#65533;O&#65533;&#65533;&#65533;Nv&#65533;&#65533;&#65533;&#65533;&#65533;&#65533;l&#65533;hr&#822;&#65533;R&#65533;&#852;&#65533;&#65533;\&#65533;&#446;&#65533;]&#65533;>m&&#65533;D&#1029;&&#65533;K&#65533;&#65533;&#65533;&#65533;&#65533;&#65533;:&#65533;w2&#65533;M&#62759;0&#65533;;L&#840;f&#65533;&#65533;&#65533;'&#65533;&#65533;&#65533;&#65533;&#65533;&#65533;(&#65533;+&#65533;'7&#65533;&#65533;&#65533; 	&#65533;r'
&#65533;1M#L&#65533;.&#65533;t&#65533;a&#65533;m&#65533;^&#65533;v&#65533;&#65533;lkc&#927;&#65533;L&#65533;&#65533;<&#65533;:&#65533;bP&#65533;}&#65533;=ot&#65533;&#65533;x&#65533;&#65533;&#65533;&#65533;&#2046;&#65533;&#65533;^V&#65533;&#65533;&#65533;KBj&#65533;J&#65533;&#65533;,h&#65533;1I&#65533;SMye&#65533;D&#65533;&#65533;&#65533;&#65533;&#65533;&#65533;$w&#65533;&#65533;&#65533;:&#65533;&#65533;&#65533;$&#65533;&#65533;%8&#65533;@ &#65533;&#65533;@0&#65533;vP0b&#65533;&#65533;n:&#65533;&#65533;
z`%&&#65533;G4&#65533;&#65533;&#65533;&#65533;&#65533;&#65533;F&#65533;!DX&#65533;%&#129;&#65533;&#65533;At&#65533;&#65533;}&#65533;iR&#65533;p&#65533;&#608;&#65533;E&*q&#65533;\,&#65533;&#1408;&#65533;2&#65533;au&#65533;c&#65533;h&#65533;3&#65533;&#65533;a&#65533;b~&#65533;&#65533;&#65533;7 &#65533; V>&#65533;l`]P&#65533;'h!&#65533;s&#65533;&#65533;&#65533;&#1108;I&#65533;&#65533;&#65533;m1&#65533;&#65533;&#65533;[&#65533;&#65533;&#526;q&#65533;&#65533;&#65533;;L&#65533;&#65533;&#65533;&#65533;&#65533;V&#65533;&#65533;&#766;^&#65533;&#65533;``J&#65533;&#65533;&#65533;&#65533;&#65533;8&#2033;I&#65533;g&#65533;&#65533;J&#65533;&#1181;&#65533;v&#878;-&#65533;&#65533;&#65533;&#65533;u&#65533;m&#65533;E&#65533;oIe&K&#65533;:HF&#65533;F&#65533;|I&#65533;<l&#65533;&#65533;s&#65533;#&#65533;&#65533;&#65533;&#65533;&#1047;JeU&#1618;&#65533;F&#65533;&#65533;&#65533;&#1206;t&#65533;&#65533;MCmB&#65533;&#65533;&#65533;&#65533;q&#65533;&#65533;n&#1819;6s&#65533;&#65533;&#65533;E&#65533;m&#65533;&#65533;&#65533;&#65533;&#65533;&#518;&#65533; ]&#65533;~&#65533;'&#617;HI}&#65533;&#65533;e&#65533;&#65533;m|&#65533;g-&#65533;&#65533;&#65533;&#65533;^&#65533;<&#65533;[z&#65533;I&#65533;N&#65533;6&#65533;%&#65533;&#65533;4&#65533;	&#65533;&#65533;&#1276;&#65533;50&#65533;&#65533;Kk&#65533;&#65533;U&#65533;^*~&#65533;&#65533;5S&#65533;O&#65533;&#1550;&#65533;L&#65533;=SV&#46376;F&#65533;&#65533;&#675;&#65533;&#65533;&#65533;P&#65533;h  A
P&#65533;&#65533;&#65533;/&#65533; jZ&#65533;3 &#65533;A&#65533;0-G5&#65533;hD&#65533;-&#65533;	M`b"x0Cj&#65533;f&#65533;9&#65533;5&#65533;J6f&#1369;&#65533;&#65533;PF1r1
G&#65533;!`&#515;*&#65533;a&#65533;c&#65533;&#65533;&#65533;p&#65533;4&#65533;&#65533;&#65533;Z&#65533;&#65533;~H&#65533;&#65533;@&#65533;&#1824;5h8&#65533;&#65533;&#65533;&#65533; X`&#65533;&#65533;&#65533;&#65533;;&#65533;!l&#65533;&#65533;&#1860;&#65533;[&#65533;eR&#65533;&#65533;&#65533;&#65533;f&#65533;?&#894;&#65533;F&#65533;&#702;d&#1837;x&#65533;&#65533;O&#65533;2}&#65533;N&#65533;&#65533;8u&#65533;r&#65533;`&#65533;&#65533;^&#65533;&#65533;rv&#1860;H&#65533;[&#1940;4&#65533;/cv&#65533;&#65533;H&#65533;V5&#65533;&#65533;5M&#65533;[yW!8&#65533;&#65533;q&&#65533;w&#65533;&#325;5^&#65533;)&#65533;&#65533;%nGW)7x.&#65533;{&#65533;2&#65533;F&#65533;7&#65533;;uL&#65533;OG&#65533;3&#65533;T$+g9<b#~&#65533;rQ&#65533;*r#ThC&#65533;&#65533;_W&#65533;<&#65533;&#65533;N9&#65533;3&#65533;ZAC!GGH&#65533;QJ&#65533;t&#65533;&#65533;t&#65533;bGEHOS&#452;&#65533;49TG&#65533;^&#65533;8&#65533;v&#65533;H(&#65533;:	E)9&#65533;P&#65533;&#65533;X&#65533;a&#65533;7&#65533;%>&#65533;&#65533;)&#65533;&#65533;d"X*&#65533;&#65533;`4`&&#65533; pP+"&#65533;'&#65533;R&#65533;&#65533;&#65533;&#65533; 
&#402;&#65533; &#65533;2&#65533;&#65533;&#65533;&#65533;0g&#65533;&#65533;B	BE	&#65533;&#65533;	&#65533; 	&#65533;&#65533;nP/&#65533;P&#65533;~#d&#65533;&#65533;E&#65533;&#65533;&#65533;&#65533;&#65533;&#65533;	&#65533;&#65533;Z&#65533;9&#65533;z0
&#65533; &#65533;@	&#65533;0&#65533; 
&#65533; {&#65533;\p8 -p&#65533;&#65533; &#65533;&#65533;&#65533;&#65533;&#65533;"&#65533;&@pP
&#65533; &#46092;&#65533;e&#65533;ja]tqv3q&#65533;e;
B&#65533;hd(&#65533;3&#65533;GC&#65533;g&#455;c4&#65533;&#65533;!;2&#65533;8&#65533;Gl!&#65533;&#65533; &#65533;Q&Nb+iF|h&#65533;N&#65533;(&#65533;&#1425;G3v9&#65533;&#65533;oSrc&#65533;Tw&#65533;&#65533;&#65533;'&#65533;&#65533;1IM&#65533;oE&#65533;&#65533;I&#65533;&#65533;I&#65533;o&#65533;Q>q3&#65533;&#65533;=f&#65533;h&#65533;&#65533;'&#65533;&#65533;fU&#65533;Sc&#65533;&#65533;]%&#65533;LR&#65533;&#65533;d^HH&#65533;s&#65533;<shb&#65533;&#65533;&#65533;u&#65533;R(&#65533;<&#65533;b(s=&#65533;Ol&#65533;Ow&#65533;K&#65533;T;&#65533;VN&#65533;qN&#65533;&#65533;ac&#1605;A&#65533;^H_sB&#65533;qh&#65533;U&#65533;b&#65533;&#65533;bacKo&#65533;Qm&#65533;&#65533;9F5&#65533;H&#65533;qs&#65533;(&#65533;P[4&#65533;e>+8&#65533;A&#65533;&#65533;&#65533;p>+V&#1655;D pe&#65533;G`+&#65533;&#65533; &#65533;(0&#65533;]p&#65533;&#65533;&#457;&#65533;&#65533;'	>eA&#65533;P	&#65533;&#65533;&#65533;M0B&#65533;&#65533;&#65533;k4&#65533;z&#65533;&#65533;E}&#65533;&#65533;&#65533;&#65533;&#65533;	&#65533;pP&#65533;5 5h`	&#65533;&#65533;^&#65533;b`Q&#65533;&#65533;%p}&#65533;&#65533;|&#65533;0&#65533;&#65533;}%&#65533;&#65533;&#65533;&#65533;B&#65533;&#65533;}6&#65533;&#65533;&#65533;1&#65533;D]&#65533;&#65533;&#65533;J&#65533;&#65533;1>&#65533;4ha0$GH&#65533;M&#65533;J&#65533;&&#65533;&#65533;&#65533;!&#65533;a:&#25975;&#65533;&#65533; &#65533;CNsm&#65533;Vn[r&#65533;&#65533;&#65533;&#65533;|h&#65533;&#65533;&#65533;nu=u&#65533;[&#65533;q&#65533;&#65533;FIF&#65533;&#65533;&#65533;a&#65533;A&#65533;&#65533;&#149;I&#65533;&JY$&#65533;S&#65533;&#65533;8&#65533;&#65533;&#65533; &#65533;&#65533;&#65533;&#65533;&#1686;aAZci"JH&#65533;V`7&#65533;&#65533;h&#65533;L/&#65533;_S&#65533;"nZ&#65533;j&#598;&#65533;U#&#1600;&#1632;v&#65533;&#65533;w&#65533;&#65533;|&#65533;&#65533;}&#65533;&#65533;&#65533;&#65533;:"&#65533;|jCi&#65533;bi&#65533;&#65533;&#65533;&#65533;&#65533;&#65533;&#65533;E&#65533;&#65533;a3&#65533;f&#65533;&#65533;&#65533;&#65533;&#65533;&#65533;)&#65533;&#65533;&#65533;Iu(&#65533;&#65533;X7M<&#65533;}&#65533;&#65533;&#65533;(&#65533;%&#1781;&#65533;9&#65533;&#65533;&#65533;&#65533;&#65533;&#65533;&#65533;JT&#14348;&#65533;&#65533;?&#65533;6U>&#24788;&#65533;d&#65533;J&#65533;&#65533;&#65533;0&#65533;pA &#65533;&#65533;&#65533;&#65533;0&#65533;&#65533;&#65533;3&#65533;"&#65533;&#65533;&#65533;  -&#65533;Z0&#65533;&#65533;&#65533;&#65533;&#65533;&#65533;&#65533;8g&#65533;GT&#65533; X&#65533;*&#65533;E 	&#1440;77o&#65533;&#65533;&#65533;v&#65533; &#65533;&#65533;&#65533;0&#65533; U 7 +P"&#65533;Y&#65533;H&#65533;-&#65533;x&#65533;&#65533;&#65533; &#65533; P&#65533;&#65533;+&#65533;#P$ &#65533;&#65533; @$&#65533;&#65533;(V&#65533;&#65533; &#65533;&#65533;c&#65533;&#65533;JT&#65533;z&#422;&#65533;TK`&#65533; QP^&#65533;&#65533;&#65533;&#65533;&#65533;S&#65533;&#65533;A4V4R&#65533;&#65533;$=&#65533;&#65533;}&#65533;&#65533;D&#65533;53P]jK&#65533;!&9 &#65533;%2&#65533;&#65533;&#65533;[&#65533;&#65533;&#65533;&#65533;4F{&#65533;P{&#65533;\&#1187;?&#65533;&#65533;4&#65533;&#65533;[CzoJz&#65533;[&#65533;K&#65533;&#1425;&#65533;&#65533;5&#65533;&#65533;H&#65533;I&#581;>R&#65533;c&#65533;7&#65533;&#58419;&#65533;&#65533;&#65533;&#65533;:&#65533;!B&#65533;ND8O$"u@"9g&#65533;u7&#11870;&#65533;&#65533;,&#65533;r92&#65533;p	&#65533;3w&#65533;&#65533;0D&#65533; V&#65533;&#65533;&#65533;&#65533;&#1786;vj&#1568;&#65533;0&#65533;&#65533;&#48817;&#65533;&#65533;&#65533;KC&#65533;&#65533;&#65533;DRZ&#65533;&#65533;U(#grKRM&#65533;D&#65533;&#65533;N$u&#65533;&#1350;&#1051;N`HLkJ&#65533;&#65533;K'h&#65533;&#65533;&#65533;c&#65533;(v&#65533;&#65533;&#65533;1&#65533;tP&#65533;cl&#65533;&#65533;&#65533;&#65533;&#65533;&#65533;+&#65533;&#65533;&#65533;vmGw3h5&#65533;Q&#65533;q&#65533;M&#1463;&#65533;&#65533;Ib&#65533;&#65533;&#65533; &#65533;&#65533;)P?#&#65533;7@@pR,06&#65533;&#65533;&#65533;"`Q&#65533;s&#65533;&#65533;`&#65533;&#65533;&#65533;0	<	>u&#65533;u&#65533;&#65533;@y&#65533;1&#65533;bff&#65533;
&#65533;P)!5T&#65533;U&#65533;&#65533;%1&#65533;&#65533;0&#65533;P
&#65533; J&#65533;=P'&#65533;}&#65533; &#65533;&#65533;&#65533;&#65533;G&#65533;+&#65533;	D&#65533;&#65533;f&#65533;&#65533;W&#65533;&#65533;R&#65533;&#65533;W&#65533;7&#65533;z &#65533;pX&#65533;&#65533;&#65533;,5-Q&#65533;e2&C&#65533;&#65533;&#65533;&#65533;&_Bt!&#65533;hB&#65533;e&#65533; &#65533;g &#65533;$&#65533;&#65533;[&#1633;zy;&#65533;Lv"Co,&#459;<&#65533;&#65533;_r;p&#65533;&#65533;ltU:&#65533;&#65533;&#65533;[&#65533;k&#65533;&#65533;&#65533;&#65533;&#65533;*KjI&#65533;&#65533;&#65533;d&#65533;&#65533;&#65533;&#65533;v+&#65533;&#65533;p^&#1259;&#65533;`Q5U$&#65533;&#65533;&#65533;&#65533;h&#65533;&#65533;&#65533;&#65533;&#65533;&#65533;&#65533; *jD"L'&#65533;Q&#65533;?rCk&#65533;'&#65533;&#65533;O&#65533;&#65533;rk&#614;n)&#65533;&#65533;&#3765;{&#65533;vz&#893;+V&#65533;+V{Z&#65533;&#65533;p&#65533;&#65533;&#65533;C4&#65533;4&#65533;&#65533;*#&#65533;&#65533;L&#65533;3$&#65533;$&#65533;LM&#65533;^&#65533;&#65533;8&#65533;k&#65533;i&#65533;!A&#65533;&#65533;&#65533;&&#65533;&#65533;8g&#805;&#65533;s&#65533;&#65533;sZ&#65533;&#65533;&#65533;&#65533;&#65533;&#65533;#&#65533;&#65533;'\&#65533;&#65533;&#65533;+_&#65533;&#65533;M&#65533;Z&#65533;ql&#65533;&#65533;:o&#65533;v&#65533;+7&#65533;h&#758;&#65533;&#65533;&#65533;,&#1204;<wA&#65533;&#65533;&#65533;+J&#65533;,p&#65533;J&#643;&#724;&#65533;&#65533;&#65533;&#65533;&#65533;@-0(&#65533;&#65533;&#65533;&#65533;&#65533;&#65533;&#65533;&#65533;&#65533;&#65533; &#65533;&#65533; &#65533;HP{&#65533;{&#65533;&#65533;&#65533;&#65533;@	S=&#65533;p&#65533;&#65533;B	&#65533;&#65533; p@	@?p&#65533;0&#65533;4&#65533;&#65533;&#65533;]&#65533;&#65533;@&#65533;&#65533;
&#65533;&#65533;g&#65533;B&#65533;:@*  &#65533; S&#65533;W&#65533;w&#65533; &#65533;&#65533;&#65533;&#65533;&#65533;Hf}&#65533;&#65533;&#1799;%k+,&#65533;}&#65533;
&#65533; &#65533; &#65533;&#65533;&#65533;&#65533;&#440;&#65533;y&#65533; 	&#65533;&#65533;&#65533;m$9&#65533;&#65533;c&#65533;&#65533;<&#1130;m&#65533;z8&#65533;c7=5i&#65533;&#65533;&#65533;&#65533;&#65533;&#65533;{&#65533;Zc8HY&#65533;&#65533;V&#65533;&#65533;&#65533;&#65533;Z&#65533;<2"&#65533;W&#65533;&#65533;
E5&#65533;&#65533;I&#65533;D&#65533;&#65533;&#65533;&#65533;.Mp&#65533;\&#1693;I&#197;&#65533;&#65533;&#65533;&#65533;&#65533;5J&#65533;&#65533;Q&#65533;&#65533;&#65533;cBl&qU&#65533;&#65533;&#65533;&#65533;#[HKa&#65533;\^&#65533;&#65533;a&#65533;&#65533;&#65533;&#65533;o&#65533;9&#65533;&#65533;&#65533;&#65533;$&#65533;&#65533;&#65533;x:&#65533;3&#186;N&#65533;&#65533;&#65533;&#65533;&#65533;}J&#950;&#48822;K&#65533;&#65533;=&#65533;&#65533;&#65533;(V&#65533;&#65533;^&#65533;z&#65533;&#65533;&#65533;^+
&#65533;td&#65533;&#65533;N&#65533;P7
mUv&#65533;&#65533;C&#65533;;&#65533;&#65533;c&m&#65533;mc5&&#65533;&#65533;5J!?&#65533;&#65533;&#65533;&#65533;&#65533;G&#65533;6&#65533;a&#65533;@&#65533;
L&#65533;-&#65533;`0&#65533; &#65533;*P@m&#65533;&#65533; &#65533;"&#65533;/@m&#65533;|&#65533;| &#65533;	TM	&#65533;&#65533;	&#65533;&#65533;@&#65533;&#65533;Z&#65533;	&#65533; &#65533;  &#65533;&#65533;&#65533;&#65533;P&#65533;&#65533;&#65533;&#65533;&#65533;&#65533;&#65533;&#65533;&#65533;p	&#65533;@q&#65533;6&#65533;v&#65533;&#65533;}&#65533;&#1055;&#65533;&#65533;-&#65533;+&#65533;z%&#65533;k&#65533;&#65533;&#842;&#65533;}+&#65533;&#65533;&#65533;`x$5, /;	&#65533;&#65533;&#65533;}&#65533;&#65533;.&#65533;&#65533;&#65533;&#65533;&#65533;<^j&#65533;&#65533;u&#65533;/&#65533;&#65533;&#65533;|&#65533;<JP3J&#65533;&#65533;&#65533;ql(&#65533;L&#1845;s&#65533;j;;&#65533;b&#65533;8&#65533;l&#65533;&#65533;C&#65533;&#65533;&#65533;P&#18236;5&#181;&#65533;&#65533;)&#65533;J&#65533;Q&#65533;&#65533;&#65533;&#65533;\&#65533;N&#65533;&#65533;]a&#1177;&#65533;6Ui&#65533;o&#65533;&#65533;&#65533;&#65533;&#65533;p&#65533;W%&#65533;&#65533;&#65533;B[5S&#65533;&#65533;&#65533;~&#65533;&#65533;&#65533;&#65533;/&#65533;&#1355;Lki&#65533;&#65533;&#65533;k&#65533;#&#65533;+&#65533;Z&#65533;|&#65533;&#65533;n&#65533;&#65533;L&#65533;&#65533;L&#65533;~z&#65533;&#65533;LC&#65533;P&#65533;&#65533;&#65533;*o&#896;&#1703;2&#65533;&#65533;&#65533;&#65533;&#65533;&#65533;H&#65533;&#65533;&#65533;&#65533;#&#65533;&#65533;u&#65533;?&#65533;&#65533;5&#65533;&#65533;&#65533;sD&#65533;3&#65533;Q&#65533;&#65533;&#65533;&#65533;H&#65533;&#65533;Ge;&#65533;O&#65533;1&#65533;&#65533;Y?o7{&#65533;i&#65533;&#65533;%&#65533;aOB$&#65533;=&#65533;eQ&#753;)&#65533;\&#65533;eh?&#65533;]&#65533;&#65533;&#939;&#65533;Q&#65533;&#65533;2&#65533;'&#65533;&#65533;&#65533;&#65533;X'&#65533;$&#65533;&#65533;&#65533;0&#65533;Hp:0V&#65533;x&#65533;y&#65533;&#65533;&#65533;&#65533;&#65533;&#65533;T]	&#65533;&#65533;	&#65533;&#65533;&#65533;&#65533;&#65533;	&#65533;`	`p +&#65533;&#65533; &#65533;&#65533;&#65533;&#65533;hU&#1712;G&#65533;$&#65533; &#65533;P	&#65533; 	&#65533;&#65533;?p{&#65533;+p"P&#65533;d&#65533;&#256;m&#65533;&#65533;z&#65533;&#65533;&#65533;~&#65533;&#65533;mRd&#65533;&#65533;&#65533;&#65533;X&#65533; !%"`#&#65533;0&#65533;
&#65533;&#65533;&#65533;*&#65533;&#65533;X_J[@&#65533;e&#65533;&#65533;&#65533;&#65533;J&#65533;s=w&#65533;&#65533;&#65533;&#65533;5&#65533;&#65533;(	c&#65533;V&#65533;&#65533;&#65533;&#65533;&#65533;&#797;#H&#65533;\&#65533;q&#65533;&#65533;!T&#65533;p9r	&#65533;%.&#65533;&#65533;&#65533;3b&#65533;&#65533;Q&#65533;8p&#65533;&#269;+W&#65533;&#593;%2\x&#65533;&#65533;&#129;&#613;|)&#65533; At&#65533;&#1457;k&#1486;'&#65533;x&#65533;&#65533;&#1115;7&#65533;&#65533;Q{&#65533;&#65533;-e&#1684;&#65533;z&#65533;&#65533;&#65533;;Zo&#65533;<zD&#65533;&#587;h&#65533;w&#65533;sW&#65533;]Pxd&#1861;&#65533;u&#65533;X&#65533;p&#65533;&#65533;K&#65533;&#942;&#1714;&#65533;|&#65533;&#65533;&#65533;W]&#65533;u&#65533; V&#65533;.]:&#65533;}&#65533;M&#65533;&#65533;&#65533;&#834;9Cf&#65533;&#65533;&#65533;&#65533;&#65533;5&#65533;&#65533;&#65533;-g&#65533;&#3849;M&#65533;3&#65533;&#65533;&#2044;&#65533;f&#65533;m7o&#1844;&#65533;&#65533;&#65533;&#65533;&#65533;m&#1849;u&#65533;&#65533;&#65533;&#1717;&#65533;&#1580;a&#65533;&#65533;&#65533;Z&#65533;&#65533;&#1514;-&#65533;M&#65533;&#65533;j&#1458;&#65533;&#65533;&#65533;&#65533;6&#65533;l&#1514;G?.&#65533;&#65511;&#65533;7&#65533;&#65533;&#65533;w&#1978;&#65533;u&#65533;m&#65533;l&#1715;c&#65533;^&#65533;&#65533;&#65533;}&#65533;&#65533;&#65533;&#65533;Fz4&#65533;&#65533;*&#65533;o&#65533;&#65533;&#65533;&#65533;@&#65533;&#65533;4&#65533;&&#65533;&#65533;s0&#65533;&#65533;&#65533;&#65533;&#65533;9&#65533;&#65533;&#65533;&#65533;&#65533;txbG1v&#65533;(&#65533;&#65533;&#65533;&#65533;&#65533;&#65533;&#1162;&#65533;&#65533;b&#65533;&#65533;&#65533;f&#65533;Q&#426;&#65533;&#65533;JG&#65533;&#65533;&#427;&#65533;&#65533;j(&#65533;&#65533;A$&#65533;<!@&#65533;Lh&#65533;&#65533;%9x@&#65533;(&#65533; &#65533;pC&#65533;3&#65533;&#65533;&#65533;8&#65533;&#65533;#&#65533;Bi$J&#65533;l&#65533;&#65533;J&#65533;&#65533;$R4)&#65533;``	H&#65533;&#65533;OZ&#65533;%B	&#65533;eh&#65533;&#65533;&#65533;5k&#65533;1C&&#65533;$5xX&#65533;V &#65533;I,&#65533;&#65533;&#65533;,&#65533;`-G&#65533;&#65533;&#65533;>P&#65533;.&#65533;&#65533;&#65533;)?&#65533;&#65533;d&#65533;`&#65533;2@&#65533;&#65533;&&#65533;&#65533;@&#65533;r&#65533;&#65533;d&#65533;&#65533;2d&#65533;5I &#65533;&#65533;&#65533;&#65533;,&#65533;&#65533;? &#65533;&#65533;&#65533;&#65533;&#65533;&#65533;&#65533;V@&#65533;4&#65533;v&#65533;&#65533;&#65533;u&#65533;#&#65533;=&#484;!&#65533; &#65533;&,&#65533;&#65533;o&#65533;&#65533;,$&#65533;&#65533;-&#65533;&#65533;i&#65533;&#65533;&#65533;pS&#65533;,&#1799;TZ&#65533;&#65533;%&#65533;&#1797;&#65533;l&#65533;&#65533;&#65533;&#65533;
F&#65533;rj&#65533;{&#65533;I&#65533;*&#65533;&#65533;
&#65533;&#65533;&#65533;2K&#65533;&#65533;B&#65533;C&#65533;:&#65533;&#65533;&#65533;&#65533;@9e&#65533;&#65533;&#65533;&#65533;0&#65533;C&#65533;&#65533;&#65533;&#65533;UX&#65533;s8&#65533;&#65533;rh&#65533;&#38930;*&#65533;g&#65533;$X&#1934;&#65533;)i&#65533;&#65533;vZ&#65533;&#65533;T&#45467;&#65533;&#65533;&#65533;j&#1524;ym&#65533;&#65533;&#65533;&#65533;:&#65533;~&#65533;&#65533;<&#65533;&#65533;&#65533;l&#65533;&#174;&#922;&#65533;&#65533;&#65533;.l&#65533;&#65533;&#65533;n&#65533;&#65533;&#65533;&#65533;&#65533;&#65533;&#65533;&#65533;&#65533;F&#65533;l&#65533;&#65533;~k&#65533;&#65533;&#65533;&#65533;aS0&#65533;&#65533;&#65533;	j&#65533;U;<&#65533;&#65533;d-&#65533;&#65533;&#1819;&#65533;1G&#65533;&#65533;5&#65533;&#65533;?&#65533;:zH"&#65533;&#65533;&#65533;,f&#65533;QW&#65533;'&#65533;vB9&#65533;&#65533;&#65533;&#65533;*&#65533;&#65533;&#65533;&#680;/&#65533;&#65533;&#65533;,&#65533;&#65533;&#65533;&#65533;&#65533;&#65533;&#65533;{&#65533;&#65533;(&#65533;*&#65533;(&#65533;&#65533;gX&#65533;&#65533;&#65533;L&#65533;t(_`&#65533;&#65533;&#65533;&#65533;&#65533;&#65533;&#65533;&#65533;XC&#65533;J$D&#65533;,&#65533;&#16592;C&#1284;d&#65533;J0&#65533;$M6&#65533;D&#65533;&#65533;?!O&#65533;&#65533;0&#65533;>&#65533;"&#65533;&#65533;&#65533;)R&#65533;
T&#65533;&#65533;&#65533;PE,jqB&#65533;&#65533;X&#65533;&#65533;&#65533;6&#65533;!
;P&#65533;>&#65533;)h UM&#41006;N&#65533;f@&#65533;	Pp&#65533;&#65533;&#65533;&#65533;8&#65533;&#6554;&#257;&#65533;
&#65533;&#65533;&#65533;&#65533;@ *&#65533;&#65533;SH&#65533;.&#65533;&#1102;u&#65533;&#65533;h1&#65533;&#1657;&#65533;X&#65533;&#65533;,&#65533;_&#65533;GB&#65533;E&#65533;(nia&#23919;}Edt&#65533;&#65533;f&#65533;&#65533;s&#65533;Dh5&#65533;bf&#65533;&#65533;-&#65533;&#65533;Q&#65533;L#c&#65533;\6-&#65533;\	 	&#65533;0&#65533;&#65533;$13P\&#65533;&#65533;&#65533;LL&#65533;&#65533;&#65533;J&#65533;v&#65533;&#65533;&#65533;&#65533;e&#65533;&#65533;b&#1073;0&#65533;l&#65533;/&#65533;l&#65533;_f&#65533;,d&#1617;&)&#65533;8B0xi&#65533;2q&#65533;,&#65533;&#65533;/e3w&#65533;&#65533;&#65533;qGl&#65533;+5&#65533;&#65533;Ol&#65533;&#65533;&#65533;%S7&#65533;zn&#65533;&#65533;m:&#65533;h&&#65533;|S&#65533;&#65533;(&#65533;:&#65533;&#65533;7&#65533;&#65533;&#65533;&#65533;h&#65533;&#65533;	O&#1788;iM&#65533;t&#65533;9&#65533;|&#65533;|&#65533;	&#65533;&#65533;&#65533;@&#65533;&#65533;#P&#65533;0' &#65533;&#65533;&#65533;&#65533;&#65533;&#65533;6g-|S&#65533;&#65533;&#65533;&#65533;J29F29&#65533;&#65533;<&#609;E&#65533;2DeKZ&&#65533;!&#65533;C*P&#65533;&#65533;$%Y&#65533;&#65533;F&#65533;&#65533;"&#65533;&#65533;RJ&#699;{p4&#65533;&#65533;&#65533;QQ&#65533;q&#65533;c0E,&#65533;
PP=&#65533;&#65533;.`A	@&#65533;&#65533;x
E`&#65533;">&#65533;
X&#65533;&#65533;u&#65533;&#65533;&#65533;&#65533;D0&#65533;&#65533;D%2&#65533;&#65533;N&#65533;&#65533;&#65533;D(F1&#65533;S&#65533;&#65533;.&#65533;&#65533;:`*&#65533;&#65533;&#65533;&#65533;W=&#65533;	N`&#65533;&#65533;&#65533;&#65533;$&A&#65533;G(b|&#65533;C&#65533;P&#768;9&#65533;
&#65533;:&#65533;R&#65533;)@AT&#65533;&#65533;
&#65533;jU &#65533;R&#65533;&#65533; 8&#65533;&#65533;<&#65533;&#65533;&#65533;@?&#65533;n5&#65533;N]&#65533;&#65533;@&#65533;	&#65533;0&#65533;b|&#65533;&#954;+&#65533;&#65533;J&#65533;&#65533;&#65533;&#65533;&#65533;&#65533;g&#65533;-&#65533;&#1937;$&#65533;%.+if&#65533;u)&#65533; m&#65533;A&#65533;&#65533;G&#1092;&#65533;?&#65533;&#65533;'/&#65533;K0]f&#65533;&#65533;&#65533;UWsu&#65533;&#1797;Ft&#65533;s&#65533;&#65533;!&#65533;IVL) &#65533;&#65533;&#65533;lw2&#65533;F0:&#65533;P}_&#65533;&#65533;&#65533;2)&#65533;L&#65533;&#65533;&#65533;72&#65533;a&#65533;&#65533;&#65533;F&#65533;]&#65533;]&#65533;&#65533;&#65533;&#22537;P&#65533;&#65533;&#65533;&#65533;&#1848;&#65533;D&#65533;s&#65533;&#65533;&#65533;&#3238;L&#65533;dg:&#65533;1&#65533;&#65533;&#65533;&#65533;&#65533;&#65533;m*Nq&#65533;V&#65533;b&#65533;n&#1561;&#65533;&#65533;&#65533;M&#65533;&#65533;8&#65533;9&#1598;&#65533;c&#65533;!gkZ&#65533;&#1680;&#65533;\5&#65533;y#rJ&#65533;p&#65533;$&#65533;$gn&#65533;&#65533;I&#65533;&#65533;=fY&#65533;&&#65533;&#65533;&#65533;&#65533;0&#65533;&#65533;Wg&#65533;P&#65533;@8&#65533;&#65533;&#65533;&#1413;&#65533;-&#65533;k&#65533;[t&#65533;&#65533;&#65533;&#1315;&#38232;&#65533;)Yg&#65533;&#65533;9&#65533;&#65533;3&#65533;t&#65533;z`&#65533;cxAl&#65533;D&#65533;p<E&#65533;>&#65533;j`-&#65533;&#65533;&q&#65533;W&#65533;&#65533;&#65533;&#65533;&#65533;&#65533; 6&#65533;&#65533;j&#65533;&#65533;&	G<BR&#65533;&#65533;&#65533;&:&#65533;	Q&#65533;&#65533;`(&#65533;&#65533;P&#65533;;B&#65533;&#65533;&0Q&#65533;S?&#65533;&#65533;X&#65533;":&#65533;&#65533;g0&#65533;&#65533;&#65533;&#65533;&#65533;2&#65533;&#65533;	6 ,&#65533;&#65533;&#65533;	A&#65533;&#65533;P&#65533;&#65533;rR	n&#65533;&#65533;&#65533;&#65533;=&#65533;`&#65533;&#65533;&#65533;&#65533;' A&#65533;1P&#65533;&#65533;^ &#65533;&#65533;&#65533;&#65533;0`	T`G&#65533;&#65533;(&#65533;&#65533;~=7&#65533;Zfx&#65533;&#65533;C&#65533;&#65533;+.1$&#65533;f2&#1825;&#65533;q%d&#65533;LB&#65533;&#65533;&#65533;{N&#65533;W\&#65533;e4/&#65533;&#65533;%&#65533;&#65533;&#65533;&#65533;&#64238;&#65533;&#65533;%D>A&#1626;y&#65533;gJv&#65533;)"&#65533;&#65533;U&#65533;&#65533;1&#65533;|h2<sn&#65533;6w&#65533;+o&#65533;Zxt&#65533;=A&#65533;&#65533;&#253;&#65533;>
&#65533;&#65533;0&#65533;I&#65533;&#65533;nkZ&#65533;&#65533;&#65533;&#1223;&#65533;Ox&#65533; &#65533;y&#830;tn':&#65533;A{&#65533;&#65533;6&#65533;&#65533;:&#65533;q&#65533;&#1759;&#65533;&#65533;&#1277;&#65533;v&#65533;;&#65533;&#65533;9&#65533;&#65533;8d&#65533;&#65533;<&#65533;&#65533;&#65533;G&#52185;&#65533;&#6572;&#65533;&#65533;T&#65533;3&#65533;&#65533;&#65533;&#1149;i	&#65533;&#65533;&#65533;e&#65533;&#65533;t&#65533;&#65533;\4S&#65533;&#65533;&#1461;0&#65533;&#65533;&#65533;&#65533;h&#65533;&#65533;&#65533;z&#65533;O&#65533;M&#65533;3KM*&#65533;y&#65533;&#65533;&#65533;&#65533;CR0&#65533;&#65533;S&#65533;FA{D&#65533;*(@B8&#65533;&#65533;X&#65533;B&#65533;'
&#65533;&#65533;1&#65533;&#65533;!|(#"1	JD&#65533;&#65533;C q&#65533;B&#65533;j&#65533;&#303;Q&#65533;3&#65533;A&#65533;&#65533;8&#65533;&#65533;&#65533;	b&#65533;&#65533;XD"1/&#65533;&#65533;(&#65533;&#65533;,&#65533;&#65533;%&#65533;(X&#65533;(h&#65533;@&#65533;&#530;
&#65533;&#65533;@&#65533;&#65533;h&#65533;P&#65533;(A&#65533;&#65533;&#65533;v&#65533;&#65533;w&#65533;&#65533;X&#65533;&#65533;&#65533;Qa&#65533;x R&#65533; &#65533;&#65533;&#65533;2&#65533;[Y&#65533;.&#65533;`&#65533;&#65533;<&#65533;&#65533;&#65533;&#65533;#&#65533;&#65533;p&#65533;'&#65533;&#65533;~&#65533;&#65533;;&#65533;%Y*$Bz&#65533;&#65533;&#1112;&#65533;&#1016;&#65533;q&#65533;&#65533;&#65533;P&#65533;t&#1637;y&#65533;&T&#65533;&#280;9Fr&#65533;&#65533;2&#65533;&#65533;&#65533;&#65533;&#65533;&#65533;3<&#65533;&#65533;&#65533;y&#65533;&#65533;&#65533;&#65533;yy&#65533;q8%$0c&#65533;&#65533;"d&#65533;?&#65533;&#65533;&#65533;!'&#65533;$&#65533;&#1743;&#65533;&#604;&#65533;	&#65533;&#65533;KDG&#65533;BEt&#65533;&#353;2&#65533;I&#65533;%C&#65533;!K&&#65533;1&#65533;&#1030;kj&&#65533;QQ&#65533;&l&#667;&#65533;&#65533;&#65533; &#368;1&#65533;U\Ejz&#65533;&#65533;X;&#65533;yY&#1294;EZ<1&#65533;i&#65533;&#65533;0&#65533;+&#65533;&#65533;!2&#65533;&#65533;";FBDKlD&#433;&#65533;&#65533;8g&#65533;"p	&#65533;h&#1800;q&#65533;&#65533;&#65533;Q&#65533;&#65533;($&#65533;w)&#65533;Y&#65533;&#65533;&#65533;G&#65533;&#65533;&#586;&#65533;&#1587;=&#65533;=v&#65533;(&#65533;z
u&#65533;&#65533;u&#65533;39&#65533;rhW &#65533;(&#65533;@&#65533;&#65533;&#65533;9`&#65533;@&#65533;z&#65533;&#65533;&#65533;Y (&#65533;7&#65533;&#65533;Th&#65533;V&#65533;&#65533;T0OP&#65533;dS9x&#65533;E&#65533;&#65533;&#65533;A&#65533;>&#65533;5+P&#65533;#`(&#65533;5&#65533;?&#65533;:&#65533;&#65533;@&#65533;B&#65533;4&#65533;?BAC@&#65533;D0A&#65533;Z&#65533;&#65533;&#65533;&#65533;&#65533;&#545;&#65533;&#65533;7&#65533;&#65533;&#65533;&#65533;q&#65533;&#65533;&#65533;&#65533;  &#65533;&#706;7&#1025; 8# h&#65533;&#65533;)0&#65533;&#65533;@	p&#65533;&#65533; 
&#65533;&#65533;
&#65533; H>&#65533;B,&#65533;&#65533; &#65533;&#65533;?&#65533;ix,[G&#65533;B&#65533;&#65533;DLL&#65533;&#65533;D2$k&#65533;&#65533;@&#65533;<&#65533;&#65533;&#65533;-;9q&#65533;>4D&#65533;d2&#65533;Y&#65533;9&#65533;Il&#65533;&#65533;&#65533;0&#65533;&#2965;&#65533;8&#65533;M&#65533;&#65533;ea	9&#65533;&#65533;
&#65533;&#65533;	
&#1849;&#65533;&#65533;@/&#65533;r&#65533;&#65533;&#65533;x&#65533;"&#65533;2S&#65533;&#65533;&#65533;&#65533;a&#65533;{&#65533;&#65533;&#395;&#65533;"N&#65533;&#65533;&#65533;&#1760;&#65533;yZ&#65533;&#65533;&#65533;eB&#65533;D&#65533;H}&#65533;&#65533;;&#65533;;&#65533;s&#65533;&l&#65533;&#65533;&#65533;m&#65533;&&#65533;&#65533;&&#65533;&#65533;o&#65533;s
&#65533;&#65533;'r"&#65533;&#65533;D&#65533;&#65533;&#65533;NT&#65533;&#65533;&#65533;&#331;Oer&#65533;&#65533;&#65533;&#65533;C&#65533;(\z%&&#65533;&#65533;-\%o&#613;3&#65533;&#65533;&#65533;b&#65533;&#65533;&#65533;	&#65533;`(&#65533;c&#65533;&#65533;&#65533;&#65533;&#65533;x&#65533;v&#65533;P&#65533;&#65533;=&#65533;w&#65533;_&#65533;7`h&#65533;~&#65533;,&#65533;&#65533;X&#65533;`&#65533;&#65533;&#65533;&#65533;z2p&#65533;QXS R8&#65533;U@&#65533;O&#65533;?&#65533;&#65533;5x&#65533;;&#65533;@&#65533;&#65533;F: &#65533;&#65533;&#65533;p&#65533;5I5&#65533;>&#65533;=&#65533;&#65533;;&#515;=&#1539;;&#65533;:&#65533;;&#65533;@ ?<`&#65533;)&#65533;,&#65533;&#65533;&#674;\&#65533;&#65533;&#65533;&#65533; &#65533;&#65533; &#666;&#65533;|&#65533;&#65533;J!X%&#65533;&#65533; &#65533;8&#65533;p&#65533;&#314;&#65533;N&#65533;&#65533;:&#375;&#65533;z&#65533;&#65533; &#65533;&#65533;A&#65533;&#65533;i&#65533;&#65533;&#65533;&#65533;&#65533;Q2&#732;&#65533;&#65533;t&#65533;&#65533;1&#65533;&#65533;&#65533;&#65533;&#65533;3&#65533;&#65533;&#1385;&#65533;&#65533;$&#65533;&#1360;kw&#65533;&#65533;&#65533;`&#65533; &#65533;Z&#65533;;&#65533;&#65533;l.&#65533;B%&#65533;&#65533;&#65533;]&#65533;F&#65533;@3!&#65533;&#65533;&#65533;
&#65533;&#65533;$&#65533;S&#65533;&#65533;&#65533;
&#65533;&#65533;w:&#65533;1@Z8&#65533;&#65533;&#65533;&#218;m&#65533;&#65533;c&#65533;0B$Dp&#65533;&#65533;&#65533;d&#65533;b|&&#65533;&#65533;&#65533;p%al2&#65533;LL&#65533;<&#65533;!&#65533;&#65533;iN&#65533;&#65533;&#65533;z&#65533;&#65533;&#308;L$+W&#65533;&#65533;1_&#65533;&#65533;&#65533;&#65533;;K&#65533;&#731;&#65533;MXsX&#65533;&#65533;&#65533;&#65533;&#65533;&#65533;&#65533;&#65533;&#65533;&#65533;1PD1&#65533;&#65533;1&#65533;12&#65533; &#65533;@+K&#65533;&#65533; &#65533;|&#65533;BD&#65533;&#65533;&#65533;&#65533;&#65533;	&#65533;&#65533;&#65533;&#65533;+&#730520;&#65533;m&#65533;L;&#65533;Fn&#65533;"2&#65533;&#65533;P&#65533;	4
&#65533;&#65533;&#65533;&#1889;&#65533;y&#65533;P&#65533;]ZwL&#65533;a&#65533;9p&#65533;p4&#65533;&#65533;&#65533;&#65533;H&#65533;&#65533; &#65533;Th+&#65533;&#65533;0&#65533;IT(&#65533;Q &#65533;R8&#65533;&#65533;Cx.&#65533;01&#65533;-p&#65533;A&#65533;KxB&#65533;08&#65533;&&#65533;&#65533;5&#65533;&#65533;7 6&#65533;R7 /201&#65533;.&#65533;2p&#65533;9&#65533;&#65533;&#285;&#65533;! &#65533;#&#65533;5&#65533;Dh&#65533;A &#65533;!8&#65533;&#65533; &#65533;&#1664;~&#65533; }&#65533;7&#65533;,7h>&#65533;&#65533;&#65533; &#65533;"  &#65533;&#65533;&#65533;&#65533;&#65533;G&#65533;&#65533;YYKHc&#695;dTZ&#65533; &#65533;&#65533;&#65533;&#65533;&#65533;*&#65533;P8p&#65533;&#65533;	p`Y&#65533;&#774;i&#65533;a&#65533;1xM&#65533;&#65533;0&#65533;&#65533;&#65533;&#39949;&#65533;%2t5Wy&#65533;&#65533;%2&#65533;&#65533;&#65533;&#65533;P&#65533;&#65533;&#348;K&#65533;&#65533;DbL&#65533;&#65533;&#65533;&#65533;~&#676752;&#65533;&#65533;&#1400;m&#65533;DB%	!&#65533;+&#65533;&#65533;&#537;&#65533;(&#218;s&#65533;&#65533;{M&#65533;&#65533;M&#65533;&#721;&#65533;#&#65533;v&#65533;M&#65533;&#3343;&#65533;&#65533;&#65533;&#65533;1&#65533;d&#65533;&#65533;@&#65533;&#65533;0a&#65533;&#65533;XeZ&#65533;\U&#65533;&#65533;k&#65533;>&#65533;|&#65533;}}N&#65533;&#65533;"&#65533;N&#435;N+&#65533;`&j&#65533;&#65533;&#65533;X&#65533;C;&#65533;0&#11691;&#65533;&#65533;[&#12051;X&#65533;;(&#65533;;)&#65533;*>b^&#65533;!n&#65533;Ya`&#65533;f&#65533;&#1927;&#65533;&#65533;&#65533;&#65533;*"V.=7&#65533;&#1099;09&#65533;&#65533;/&#65533;&#65533;&#65533;@&#861;`&#65533;&#65533;&#65533;&#65533;&#65533;&#65533;y8&#65533;&#65533;dZA&#65533;&#18912;&#65533;w@o&#65533;&#65533;i&#65533;F&#65533;&#65533;&#65533;&#65533; "&#65533;7&#1274; 8&#65533;\&#65533;&#65533;&#65533;*&#65533;2&#65533;B&#65533;ID&#65533;O&#65533;QR.&#65533;T`&#65533;Q&#65533;&#65533;:&#1538;*&#65533;&#65533;+&#65533;&#1025;,&#1539;J&#65533;&#65533;O&#65533;&#65533;D&#65533;+5&#65533;A0&#65533;B&#65533;; &#65533;E(<H0 &#65533;30(&#65533;2&#65533;-&#514;.(401&#1538;+&#65533;-0>&#65533;&#65533;U&#517;]@<H&#65533;&#65533; 	@&#65533;Vi&#758;&#65533;&#65533;P&#65533; '&#65533;&#65533;8T&#65533;&#1793;6J&#65533;&#65533;&#65533;0A&#65533;)E&#65533;&#65533;&#65533;&#760;&#65533;&#65533;W&#65533;&#65533;;&#65533;7&#65533;#8&#65533;M(&#65533;k&#65533;_&#65533;n&#65533;e aP&#65533;h&#65533;&#65533;&#65533;&#1030;X&#65533;&#65533;0&#65533;&#65533;&#65533;O&#65533;&#65533;hR&#65533;0&i&#65533;5i.iPDT&#65533;E&&#65533;t&#1493;Fi&#65533;&#65533;&#65533;j&#65533;<&#65533;&#65533;c&#65533;1&#65533;&#65533;0&#65533;N6>&#65533;C&#65533;V=&#65533;&#65533;&#537;2dV&#65533;pV&#1953;&#65533;7&#65533;$&#65533;&#65533;&#65533;8%1&#65533;&#65533;0&#65533; a&#65533;Q&#65533;&#65533;&#65533;j&#65533;5&#65533;0&#65533;D&#65533;;Y&#65533;(&#428;&#1434;\&#65533;&#65533;%B&#1520;&#65533;&#65533;.&#65533;&#65533;&#1994;&#65533;&#65533;|&#65533;&#65533;&#65533;2&#65533;k&#65533;k&#65533;&#65533;&#65533;&#65533;&#65533;&#65533;[\;V&#65533;&#65533;[&#65533;ETd&#65533;Z4&#65533;&#65533;Dl],E[l&#65533;\&#65533;EU&#65533;E&#65533;f&#65533;&#65533;DP&#65533;&#65533;.i&#65533; &#65533;&#65533;^U&#65533;\&#65533;h&#65533;U&#65533;&#65533;r8&#65533;O2&#65533;.&#65533;v&#65533;&#65533;$&#65533;8%&#1622;&#65533;&#65533;$M&#65533;D&#65533;&#65533;R&#65533;@&#65533;=^37&#65533;:&#65533;PB.&#65533;v&#65533;&#65533;y0d@&#65533;G&#65533;:H)&#65533;&#65533;`&#65533;&#65533;&#65533;"&#65533;&#65533;&#65533;(2&#65533;&#65533;7&#65533;+&#65533;Bp&#65533;E&#515;:8&#65533;J&#65533;&#65533;&#65533;QS@&#65533;U`&#65533;V8&#65533;H&#65533;8h5&#65533;&#65533;&#1538;m&#1962;M&#65533;+G@&#65533;&#65533;S&#65533;[&#65533;Kp&#65533;`&#65533;YL&#543;L&#65533;&#65533;J&#65533;&#65533;C >&#65533;&#65533;9P&#65533;%&#65533;-H&#65533;<@K&#65533;P&#65533;;&#65533;&#65533;&#65533; r&#65533;&#65533;&#65533;&#65533; &#65533; <&#65533; &#65533;&#65533;]&#65533;&#65533;|&#65533;&#65533;&#65533;&#65533;&#65533;&#65533;&#65533;&#65533;&#321;x&#65533;&#65533;&#65533;o&#65533;4q&#65533;&#65533;FE&#65533;!&#65533;&#65533;&#65533;@s&#65533;&#65533;(&#65533;Y&#65533;&#65533;&#65533;&#65533;&#65533;j&#65533;&#65533;V&#65533;&#65533;&#65533;&#65533;e&#65533;&#65533;&#65533;I_&#65533;&#65533;0&#65533;_&#65533;i&#65533;&#65533;&#65533;&#65533;+&#65533;g"&#65533;4'&#65533;&#65533;&#65533;DO&#65533;&#65533;&#65533;&#65533;&#65533;D&#65533;&#65533;0C&#65533;L&#65533;6&#65533;S&#65533;&#65533;@&#2009;&#65533;$V&#65533;
0&#65533;1&#65533;3&#65533;&#65533;p&#65533;`M&#65533;p&#65533;&#1499;M&#65533; (&#153;&#65533;&#65533;%cJ&#65533;&#65533;0&#65533;[&#65533;&#65533;E&#65533;&#65533;&#65533;&#65533;-uO'&#65533;SGu&#65533;6u&#65533;&#65533;&#65533;&#65533;;&#65533;REN|UNo&#65533;'=&#65533;u4^%T:4&#65533;&#65533;v&#65533;D&#65533;&#65533;&#65533;&#65533;&#65533;&#65533;L&#65533;&#65533;&#65533;&#65533;h&#65533;&e&#65533;&#65533;&#65533;'#6'hgv&#65533;&#1422;l&#65533;v&#65533;&#65533;u
&#65533;&#65533;&#65533;&#65533;9&#65533;&#65533;uV'wq&#1997;&#65533;&#65533;&#65533;&#65533; AB&#65533;V&#65533;&#65533;F/&#65533;&#65533;&#65533;/&#65533;0&#65533;&#65533;&#1040;O&#65533;&#65533;}&#65533;w&#65533;J&#65533;qt&#65533;G&#65533;X&#65533;)&#65533;N&#65533;&#65533;&#65533;z&#65533;t&#65533;&#65533;]&#65533;6p&#65533;&#65533;&#65533;S&#65533;&#65533;&#65533;&HM&#65533;&#65533;&#65533;&#65533;,&#65533;Fp&#65533;B&#65533;&#65533;/&#65533;@&#65533;&#65533;&#65533;&#65533;Z&#65533;R@&#65533;n&#65533;X&#65533;&#65533;Ph&#65533;B &#65533;;P&#65533;*&#65533;&#65533;50&#65533;J&#1540;K&#65533;W&#65533;MHHP&#65533;C&#65533;&#65533;U`&#65533;&#65533;&#65533;i@&#65533;c@d0&#65533;`&#1029;W(&#65533;LP&#65533;; &#65533;&x&#65533;/&#65533;AXHX@&#65533;&#65533;- &#65533;&#34048;F&#65533;<5&#65533;^9&#778;q&#65533;&#65533;&#513;&#65533;&#65533;J&#65533;&#65533;&#65533;&#65533;,&#65533; &#65533;&#65533;&#65533;&#1173;&#65533;&#65533;&#65533;&#65533;&#65533;9m&#65533;&#65533;&#65533;&#1253;&#65533;&#65533;&#65533;?&#65533;e8&#65533;l&#65533;ph&#65533;V&#516;F?&#65533;\p&#65533;&#65533;h&#43046;&#65533;C&#65533;T&#65533;,RO'f''TG&#65533;&#1463;&TOOg&#65533;v&#65533;g&#65533;\]&#65533;(8&#65533;5N&#65533;F%O"&#65533;&#65533;~&#19119;&#65533;j&#1876;&#1379;&#65533;&#65533;3t&#65533;&#65533;>Z&#1612;$&#65533;&#65533;&#1427;&#65533;y&#65533;&#65533;*T&#65533;A$&#65533;{&#65533;&#65533;b&#65533;&#65533;&#65533;&#65533;ibn&#65533;~&#65533;&#65533;&#65533;&#65533;&#65533;%&#65533;.&#65533;&#65533;t&#65533;&#65533;&#65533;@Y&#65533;6k&#65533;&#65533;&#65533;V&#65533;W&#65533;N&#65533;&#65533;&#65533;&#65533;-&#65533; N&#65533;&#65533;&#65533;&#65533;}&#65533;P&#65533;7o"L&#65533;&#65533;[&#65533;&#65533;&#65533;i&#65533;&#65533;m&#65533;6n&#65533;e&#65533;v&#65533;6&#65533;&#1450;Y#&#65533;&#65533;&#596;&#65533;V&#65533;&#65533;&#65533;-&#65533;&#65533;j*M&#65533;&#65533;&#65533;2&#65533;Kl5u&#65533;&#65533;&#65533;&#65533;&#65533;j6&#65533;&#65533;&#627;(O&#65533;2&#65533;&#65533;)S&#65533;&#537;#g&#65533;&#65533;&#65533;4&#65533;Ol&#1726;&#65533;&#65533;&#65533;#&#65533;&#65533;&#65533;&#930;E&#65533;&#65533;&#65533;&#65533;o&#65533;&#65533;+w&#65533;ss&#1257;S&#65533;n/_&#65533;y&#65533;&#65533;U&#65533;p&#1980;u&#65533;&#65533;+81^v&#65533;&#65533;&#65533;&#65533;&#65533;]&#65533;w&#65533;&#65533;&#65533;&#65533;O&#1980;z&#65533;>&#65533;-&#65533;&#1190;O&#65533;&#65533;N&#65533;z5&#65533;&#1450;&#31067;6&#65533;&#65533;&#65533;(Cl&#65533;&#65533;&#65533;&#395;4b&#65533;`&#65533;&#65533;*L&#65533;&#65533;&#65533;D&#65533;,u)&#65533;&#65533;E&#65533;%u*&#65533;BU&#65533;T&#65533;U&#65533;^&#65533;&#65533;&#1386;&#65533;C&#65533;&#65533;t3G&#65533;K&#65533;2m&#65533;&#65533;&#65533;&#65533;&K&#65533;.=:&#65533;&#65533;&#65533;s&#65533;&#65533;}&#65533;L&#65533;XsL-&#65533;B&#65533;b&#65533;&#65533;)&#65533;4&#65533;&#65533;S&#65533;&#65533;
 7&#65533;&#65533;P`&#65533;&#65533;b&#65533;&#65533;(&#65533;	+&#65533;B9&#65533;`<&#65533;C3&#65533; #&#65533;.&#65533;&#1025;"z&#65533;AP&#65533;!&#65533; Y&#65533;&#65533;y&#65533;H0=&#65533;&#1096;+&#65533;L&#65533;F&#488;b	"w&#65533;&#65533;'&#65533;T#&#65533;2c.&#65533;&#792;&#65533;4#MJ#&#65533;&#65533;Ok&#65533;$&#65533;P&#1428;d&#858;.&#65533;d&#65533;w&#65533;d&#65533;&#65533;H{&#65533;&#65533;'N(&#65533;&#65533;'ImRE'Xd&#65533;&#1357;7	4N9&#65533;CN9&#65533;c&#933;vq&#1705;]ty&#65533;)]uQj&#65533;9&#65533;&#65533;&#65533;&#65533;&#65533;&#65533;V:&#65533;8&#65533;&#65533;*&#65533;&#65533;&#65533;@&#65533;&#65533;u&#65533;:&#65533;8v&#65533;;&#65533;&#65533;3=&#65533;&#65533;cZh&#65533;&#1795;&#65533;=&#65533;&#65533;C&#65533;<&#65533;&#65533;#&#65533;;&#65533;S&#1513;&#65533;&#65533;iD&#1940;&#65533;&#65533;6&#65533;B&#65533;&#65533;&#65533;v&#65533;&#65533;hW&#65533;Z&#65533;H&#65533;&#65533;&#65533;Q(&#65533;&#65533;&#65533;Kr&#65533;K&#65533;&#65533;&#65533;&#65533;&#65533;V&#65533;&#65533;&#1391;&#65533;&#65533;6Z&#65533;&#65533;P&#65533;QZ&#65533;&#65533;B&#65533;%B=&#65533;*&#65533;%$N&#65533;&#65533;X,&#65533;&#65533;D&#65533;&#65533;k&#65533;&#65533;&#65533;e9&#1709;&#65533;P&#1364;M&#65533;&#65533;+o&#65533;.&#65533;&#65533;.&#65533;(&#65533;;&#65533;&#65533;&#65533;&#65533;Y.&#65533;&#65533;&#65533;nM3&#65533;<&#65533;&#65533;u&#65533;&#65533;3&#65533;&#65533;&#65533;&#65533;&#1097;z&#65533;&#65533;&#65533;5&#65533;(&#65533;i&#65533;&#65533;8&#65533;`&#65533;):&#65533;&#65533;&#65533;&#65533;^&#65533;&#65533;&#65533;&#65533;c&#65533;*&#65533;:&#65533;&#65533;&#65533;&#65533;ck_Of&#1022;m<&#65533;v&#65533;&#65533;kw&#14199;&#1963;&#65533;CO;&#65533;P#L)XQ.&#65533;@&#65533;F&#65533; &#65533;&#65533;0&#65533;&#65533;&#65533;
&t0&#65533;TP&#65533;U&#65533;&#65533;G w|q&#65533;%1&#65533;%&#65533;&#65533;&#65533;
*&#65533;&#65533;&#65533;&#65533;)&#65533;d"	"&#65533;"a&#65533;&#1096;&&#65533;hr&#65533;&&#65533;&#65533;&#65533;&#65533;&&#65533;h&#65533;I%&#65533;8&#65533;I0&#65533;sN9&#1582;N5&#65533;&#65533;&#65533;I!k&#65533;q.&#65533;&#65533;b&#65533;5&#65533;&#65533;pp&#65533;&#65533;R&#65533;A#&#65533;?	&&#65533;&#65533;>	)&#65533;`&#65533;	4&#65533;P9&#65533;&#65533;&#65533;0&#65533; /&#65533;V &#65533;h@D &#65533;@&#65533;D&#65533;
T H&#65533;&#65533; &#65533;(X &#65533;oQ&#65533;&#65533;&p&#4880; &#65533;&#65533;p&#65533;&#65533;&#65533;J&#65533;"&#65533;8&#65533;1&#65533;q&#65533;0&#1168;YNV&#65533;3&#65533;&#65533;&#65533;f>&#65533;&#65533;&#65533;&#65533;&#65533;&#65533;g&#65533;&#42621;&#65533;&#65533;o&#65533;&#65533;`&#65533;z&#1438;G&#65533;Pi&#65533;.P&#65533;:&#65533;KUjRY|&#65533;[b&#65533;&#65533;&#65533;&#65533; ]<&#65533;&#65533;")L&#65533;&#65533;/&#65533;y&#495;8#&#65533;z&#65533;&#65533;4&#65533;BV&#65533;&#65533;e&#65533;f9Z&#65533;&#65533;:&#65533;&#65533;&#65533;&#65533;eL[&#65533;&#65533;@&#65533;&#65533;&#65533;de&&#65533;4&#65533;WI:&#65533;+&#65533;*&#65533;&#65533;MPv&#65533;p&#65533;&#65533;h/id#79&#65533;N&#65533;k&#65533;NeF&#65533;60&#65533;Qdj&#65533;|&#65533;B&#65533;&#65533;E1FjR&#65533;%--&#65533;&#65533;H&#65533;J&#65533;&#65533;b'R&#65533;|$+R!&#65533;S&#65533;RI&#65533;&#65533;&#65533;\+y$&#65533;&#65533;&#65533;&#65533;.&#65533;&#65533;i&#65533;oRW&#65533;&#65533;	&#859;&#329;\&#65533;D&#65533;3&#65533;&#65533;&#65533;iB&#65533;\E&#65533;&#65533;%&#65533;&#65533;H&#65533;L&#65533;&#65533;&#65533;tZ&#65533;&#818;J&#65533;0LcX&#65533;&#65533;_&#206;]&#65533;3&#65533;h&#65533;&#65533;6&#65533;I&#65533;2&#65533;&#65533;f&#65533;hqfXp$&#65533;E,:&#65533;-&#65533;&#65533;(j&#32846;e&#65533;By0&#65533;&#65533;&#65533;`;&#65533;A&#65533;V &#65533;&#65533;&#65533;`&#65533;&#65533;&#65533; 	p X&#65533;p(&#65533; @A&#65533;&#65533;&#65533;R&#65533;B&#65533;H&#65533;v&&#65533;3p!n&#65533;!&#65533;&#65533;F`"&#65533;&#65533;D|<&#65533;Px&#65533;&#65533; &#65533;(:q&#65533;Id&#65533;&#819;K9&#273;nH#zh#8&#65533;	G&#65533;!&#65533;&#65533;&#65533;&#65533;&#65533;&#65533;4P&#65533;&#65533;&#65533;*&#65533;&#65533;&#65533;&#65533;+&#65533;j&#65533;&#65533;&#65533;&#65533; ~(`AV&#65533;&#65533;&#65533;&#65533;3&#129;`0@&#65533;&#65533;:R&#65533;<&#65533;&#65533;4C&#65533;&#65533;0@&#1178;&#65533;|@&#640;D &#65533;)&#65533;&#1542;3n&#65533;&#65533;Qhb&#65533;P0&#65533;Q&#65533;iD&#65533; .4&#65533;j&#65533;&#65533;&#65533;&#65533;f&#65533;&#65533;in&#65533;&#65533;&#65533;TfU&#65533;M&#65533;f&#65533;&#65533;>S&#65533;J2&#145;&#65533;H&#65533;K&#65533;&#65533;.&#65533;5(&#65533;E&#65533;S&#65533;g:Bu--Z&#65533;Z&#65533;&#65533;&#65533;6&#65533;&#65533;Rc&#65533;&#1319;&#65533;&&#65533;&#65533;$t&#65533;&#65533;&#65533;#hD&#65533;,<>+Z|&#65533;&#65533;&#65533;&#65533;&#65533;0p&#65533;#&#65533;&#65533;d&#65533;(l&#7220;&#634;&#65533;&#65533;1e&#65533;am&#65533;&#65533;&#65533;&#65533;&#65533;&#65533;&#65533;JR&#65533;&#65533;Q&#65533;&#65533;0&#65533;&#65533;&#65533;A&#65533;&#65533;&#65533;&#65533;&#65533;+&#65533;;&#65533;q&#65533;&#1164;X&#1839;&#65533;(&#65533;5&#65533;&#65533;$&#65533; kHY&#65533;&#65533;-&#65533;(&#65533;&&#65533;&#16853;&#65533;\&#65533;-&#65533;&#65533;N&#65533;$t&#65533;+&#65533;&#65533;RY&#65533;V.'&#65533;7L&#65533;s&#65533;&#65533;T&#65533;&#65533;&#65533;&#65533;u&#65533;1&#65533;&#65533;Qy&#65533;&#65533;hlh&#65533;&#65533;&#65533;	&#65533;&#65533;&#65533;&#1164;&#65533;%7&#65533;&#65533;&#65533;Yus&#65533;C&#65533;H&#65533;C#:&#65533;r&#65533;[6ta	9p
E&#65533;vP &#65533;&#65533;*(A	V&#65533;X`&#65533;-M&#65533;P!c&#65533;&#65533;&#65533;	d &#65533;&#65533;(Ha
QlB&#65533;&#65533;C&#65533;p(&#65533;!&#65533;H$,&#65533;	&#65533;&#65533;x&#65533;(@1&#65533;&#65533;&#65533;&#65533;&#65533;&#65533;.&#65533;Q-t&#65533;co&#65533;,&#65533;1Lbs&#65533;&#65533; &#65533;&#65533;|B&#65533; &#65533;TA&#1430;&#65533;&#65533;&#65533;n&#65533;&#65533; &#65533;8( &#65533;bW&#65533;&#65533; &#65533;9&#65533;&#65533;rp&#65533;&#65533;!P&#65533;=&#65533;`@&#65533;G&#65533;&#65533;8&#65533;@&#65533;e &#65533;&#65533;&#65533;kD-&$&#65533;&#65533;x&#65533;/j&#65533;U&#65533;&#65533;&#65533;8F5&#65533;&#65533;d&#65533;P&#65533;&#65533;&#65533;&&5L&#974905;&#65533;&#65533;&#65533;&#65533;e&#65533;sI^C,&#65533;ts&#65533;b&#65533;<&#65533;&#65533;&#65533;T&#65533;J&#65533;&#65533;&#65533;&#65533;&#65533;9c&#65533;&#65533;&#65533;&#241;,aE&#65533;/B8!IE&#65533;an4&#65533;&#65533;s^&#65533;&#65533;&#65533;&#389;k&#65533;&#65533;aV&#65533;ejYk&#65533;c&#65533;&#65533;kd}&#65533;E_&#65533;:&#65533;:&#65533;&#65533;C
M&#65533;"1J:&#65533;&#65533;&#65533;&#65533;&#65533;*(&#21179;!&#65533;&#65533;%&#65533;d,N&#65533;y&#65533;&#65533;Kl&#65533;&#65533;ro&#65533;M&#65533;q&#65533;&#65533;&#65533;bC,r&#65533;X&#65533;&#65533;?&#65533;&#65533;R&#65533;3&#65533;&#65533;&#65533;&#65533;?&#65533;\}3s8&#65533;&#65533;&#65533;&#65533;7&#65533;&#65533;&#65533;n&#65533;{|5&#65533;_G.e&#65533;F5&#65533;@J&#65533;[#{e&#65533;f&#65533;&#65533;&#65533;&#65533;&#65533;&#65533;g&#65533;&#65533;,&#65533;8&#65533;&#65533;Q4&#65533;&#65533;&#65533;&#65533;{&#547;&#65533;E&#65533;`*<&#65533;>&#65533;7pJ&#65533;#~&#65533;&#65533;- `&#65533;(&#65533;P@@&#65533;*d&#65533;&#65533;P 4&#65533;&#65533;@&#65533;A%t&#65533;W5&#65533;&#65533;(X&#65533;`&#65533;&#65533;&#65533;$HB$&#65533;N6&#65533;'&#65533;B(&#65533;)&#65533;&#65533;*&#65533;&#65533;(.xc&#65533;&#65533;9&#65533;C1&#65533;&#65533;&#65533;&#65533;#&#65533;&#65533;+D&#65533;P&#65533;&#65533;@
t&#65533;&#65533;&#65533;&#65533;0&#65533;@&#65533;&#65533;T&#65533;x&#65533;&#65533;&#65533;[&#65533;&#65533;&#65533;o&#65533;&#65533;
&#65533; 	&#65533;&#65533;x@&#65533;@&#65533;@&#65533; &#65533;hZ	&#65533; &#65533;&#65533;H&#65533;&#425;&#65533;q&#65533;giH&#65533; G&#65533;h&#65533;&#65533;&#65533;\X@&#65533;&#65533;&#65533;&#65533;1&#65533;.&#65533;&#65533;+&#65533;-&#65533;2`&#65533;6&#65533;&#65533;&#65533;&#65533; &#65533;&#65533;&#65533;"&#3166;&#65533;)"&#65533;&#65533;P&#1168;XFZ(D&#65533;&#65533;
=O&#65533;DQ&#1257;&#65533;'&#65533;&#65533;M&#65533;&#65533;&#65533;&#448;E&#65533;&#65533;&#65533;&#65533;	&#65533;&#65533;&#34253;&#65533;&#65533;0&#65533;&#65533;&#65533;&#65533;&#65533;QC&#65533;Q&#65533;I&#65533;e&#65533;&#65533;	&#65533;&#65533;&#65533;&#65533;(&#65533;&#65533;\&#65533;&#65533;)&#65533;1&#65533;&#65533;&#65533;&#65533;&#65533;&#65533;	V,&#65533;&#745;"%&#65533;&#65533;%&#65533;	&#65533;0z&#65533;&#65533;EM*z&#65533;&#65533;8&#1955;&#65533;&#1488;&#65533;&#65533;&#65533;a^&#65533;&#65533;&#65533;u&#65533;&#65533;5&#65533;&#65533;&#65533;&#65533;&#65533;b(jb)"_&#65533;u&#65533;w1&#65533;$b!"$&#65533;0b&#65533;&#65533;&#65533;#&#65533;^&#65533;&#65533;^&#65533;$A&&#65533;&1&#65533;&#65533;&#65533;&#65533;&#65533;$[&#65533;&#65533;&#65533;&#65533;&#65533;&#65533;&#65533;&#65533;\&#65533;&#65533;H&#65533;C&#65533;]&#65533;,&#65533;G&#1677;&#65533;&#65533;&#65533;H&#65533;&#65533;&#65533;C6$-h&#65533;&#65533;4&#65533;dZz i&#65533;&#65533;b&#65533;&#65533;X@&#65533;Q@OR ,&#65533;p@0&#65533;&#65533;&#65533;&#65533;&#65533;0&#65533;&#65533; &#65533;A"P%0&#65533;&#65533;A&#65533;@@&#65533;|A(A&#65533;@BXZB&#65533;&#65533;&#65533;&#65533;mGP&#65533;&#65533;)x'&#65533;B5&#65533;&#65533;:&#65533;:&#65533;&#65533;9p&#65533;,&#65533;&#65533;(&#1794;+,&#65533;&#65533;	&#65533;&#65533;&#65533;&#65533;I&#65533;B&#65533;a&#65533;&#65533;&#65533;	&#65533;&#65533;d&#65533;@&#65533;&#1536;&#65533;&#65533;&#65533; &#65533;&#65533;&#65533;t&#65533;&#65533;&#65533;&#65533;f&#65533;e&#65533;@&#65533;&#65533;&#65533;&#65533;f &#65533;&#65533;&#65533;&#65533;d&#65533;I`&#65533;p &#65533;&#65533;&#65533;&#65533;'&#65533;&#65533;,&#65533;B,&#65533;B-&#65533;2X&#65533;6PR&#65533;
@.&#65533;"&#65533;Q g&#65533;)$B&#65533;&#65533;S&#65533;&#65533;&#65533;&#65533;&#65533;&#65533;DJ&&#65533;&#65533;&B&#65533;&#1261;J&#65533;&#65533;J;&#65533;\]&#65533;&#65533;&#65533;@&#65533;GxK&#65533;.&#65533;&#65533;9&#65533;&#366;&#65533;J-*&#65533;-&#65533;"&#65533;&#65533;"/.&#65533;&#65533; &#1893;&#65533;&#1057;&#65533;5&#65533;U&#65533;&#65533;&#65533;&#65533;m&#65533;:&#65533;&#65533;&#65533;&#65533;&#65533;$&#65533;&#65533;E'&#65533;&#65533;&#65533;&#65533;&#65533;M&#65533;&#65533;A
&#65533;&#65533;@T&#65533;.Q&#683;l(&#65533;&#65533;&#65533;&#65533;&#65533;x&#65533;R&#65533;aQwn&#65533;p&#65533;&#65533;&#65533;h&#1436;&#65533;5&#65533;&#480;"a&#65533;"5&#65533;&#1021;?^&#65533;M&#65533;$q&#65533;&#65533;b&#65533;~&#65533;&#65533;j&#1551;n&#65533;&#965;&#65533;&#65533;E9!^1&#65533;&#65533;&#65533;XZ<D[&#65533;&#65533;\&#65533;C;&#65533;=&#65533;"&#65533;i_&#65533;&#65533;Fht&#65533;&#65533;&#65533;d&#65533;&#65533;&#65533;&#65533;i&#65533;&#65533;<&#65533;&#65533;/tB&#65533;&#65533;,A&#65533;@&#65533;&#65533;@&#65533;&#65533;@
&#65533;&#65533;f&#65533;&#65533;t@,@&#65533; &#65533;@
` &#65533;E&#65533;&#65533;&#65533;At@&#65533;4&#65533;&#65533;&#65533;tAB"&#65533;&#65533;&#65533;6&#65533;d&#65533;&#65533;&#65533;"@&#65533;$T&#65533;*[	&#65533;&#65533;P&#65533;BP&#65533;&#65533;(&#65533;B2xC&#1652;&#65533;8 &#65533;&d&#65533;A%x&#65533;&&#65533;&#65533;&#65533;t@L&#65533;&#65533;9&#65533;&#65533;&#65533;_%&#65533;&#65533;&#65533;&#65533;&#832;&#65533;&#65533;&#65533;&#1307;&#65533;$`&#65533;
&#65533;[&#65533;,&#65533;p&#65533;)h*&#65533;MnZg%!&#65533;&#65533;&#65533;ga&#65533;&#65533;&#65533;&#974;&#65533;&\@&#65533;@'&#65533;Bx&#65533;.$C6p&#65533;&#65533;!)&#65533;&#65533;\1&#65533;&#65533;I&#65533;&#65533;&#65533;&#65533;&#65533;&#65533;%&#65533;&#65533;&#65533;fS&#65533;9&#65533;t&#65533;'J]&#65533;~b&#65533;&#65533;&#65533;&#65533;()&#65533;g&#65533;Hd&#65533;	#x&#65533;&#65533;x&#65533;&#65533;9&#65533;&#65533;&#65533;D&#65533;&#1634;|}"&#65533;&#65533;g&#65533;	&#65533;~&#65533;bY&#65533;&#65533;!1&#65533;&#65533;9&#65533;&#65533;&#65533;,U4&#65533;&#65533;&#65533;It&#65533;&#65533;	&#65533;'1$&#65533;h#>&#65533;&#65533;*&#65533;'~&#65533;&#65533;|aL}&#65533;&#65533;.&#65533;
A&#279;&#406;W&#65533;&#1176;;R&#65533;&#65533;f&#65533;&#65533;5w&#65533;W&#65533;(&#65533;&#65533;(&#65533;&#65533;&#65533;B&#65533;R&#65533;_&#65533;Q&#65533;&#65533;h7&#65533;Su&#65533;&#65533;7&#65533;&#65533;&#65533;T&#65533;&#65533;&#65533;&#65533;&#65533;2&#65533;&#65533;M`&#65533;&#65533;&#65533;&#65533;2&#65533;5&#1837;&#65533;&#65533;&#65533;&#65533;&#65533;&#65533;&#65533;&#65533;&#65533;E&#65533;&#65533;&#65533;^&#65533;Zig&#65533;&#65533;&#65533;&#65533;&#65533;&#657;h&#65533;&#65533;qn.z&#65533;&#65533;vn&#65533;&#65533;j&#65533;C5&#65533;B"&#1812;&#65533;&#65533;&#65533;&#65533;&#65533; &#65533; 
&#65533;&#65533;,P&#65533;p&#65533;&#65533;j&#65533; %&#65533;&#65533;&#65533;&#65533;&#65533;&#65533;&#65533;P@
&#65533;&#65533;&#65533; $&#65533;4@`&#65533;
,&#65533;&#65533;  B&#65533;At&#65533;pW&#65533;&#65533;o&#65533;@&#65533;A#TB&#65533;bBU&#65533;&#65533;&#65533;&#65533;v&#65533;&#65533;)&#65533;+&#65533;&#65533;5&#65533;]&#65533;z&#65533;,4&#65533;&#65533;&#65533;$&#65533;&#65533;&#65533;B &#65533;
&#65533;f&#65533;<&#65533;@P>&#65533;D@&#65533;&#65533;&#65533;&#65533;0& E&H&#65533;&#1536;&#65533;&#65533; &#65533;)t| 	&#65533;&#65533;	&#65533;&#65533;&#65533;&#65533;&#65533;&#65533; fiV&#65533;&#65533;k&#65533;n&#65533; !k&#65533;&#65533;P@H&#65533;
@&#65533; &#65533;%t)&#65533;0q5&#65533;L&#65533;&#65533;&#65533;&#65533;&#65533;&#65533;V5LrE&#65533;WY&#65533;n&#65533;v1:E'&#65533;&#281;&#65533;&#65533;&#1173;&#65533;&#65533;l&#65533;j&#65533;&#65533;]h&#65533;&#65533;&#65533;D&#65533;gx&#65533;&#65533;&#65533;M&#65533;y&#610;{B&#65533;&#658;i.2/&#65533;&#65533;&#65533;B&#65533;&#1770;YU&#65533;L&#65533;&#65533;K&#65533;!&#65533;V&#65533;2&#1090;2&#65533;&#65533;&#65533;&#65533;&#65533;e&#65533;&#65533;&#65533;&#216;DD&#65533;+&#65533;R&#65533;C&#65533;I&#65533;&#65533;5&#65533;:&#1687;x&#65533;c&#65533;1&#65533;wr(&#65533;&#65533;
&#1670;&#65533;`&#65533;&j-&#65533;&#296;*&#65533;E &#65533;m&#893;^?
&#65533;&#65533;4&#65533;s&#65533;^&#65533;'$.gB&#65533;rA:b.&#65533;c&#65533;Y&#65533;q&#65533;}&#65533;D&#65533;&#65533;=X.&#65533;*s&#65533;&#65533;&#65533;B	&#65533;&#65533;&#65533;&#65533;gL34[&#65533;&#65533;t&#65533;j&#65533;C)&#65533;&#65533;&#65533;&#65533;&#65533;&#65533;X&#65533;&#65533;&#65533;	&#65533;&#65533;&#65533;&#65533;&#65533;|A&#65533;O"&#65533;&#65533; &#65533; 	<&#65533;  H@f&#65533; 4&#65533;=&#65533;\&#65533;	&#65533;&#65533;&#65533;&#65533;&#65533;&#65533;&#65533;&#65533;&#65533;t&#65533;&#548;<&#65533;%T&#65533;E&#65533;>&#65533;)&#65533;)l&#65533;(|)&#65533;4p:&#65533;C6|B"&#65533;2@&#65533;1&#65533;B(h&#65533;Xl >@&#65533;&#65533;! $&#65533;&#65533;!&#65533;&#65533;@
&#65533;&#65533;&#65533;&#65533;&#65533;c&#896;&#65533;&#65533;&#1288;&#65533;/&#65533;&#65533;@&#65533;&#65533;&#65533;m &#65533;@z &#65533;v&#65533;&#65533;&#65533;&#65533;l&#65533;4@Pr&#65533;&#65533;f&#65533;<@&#65533;&#65533;@4&#65533;&#65533;A#l&#65533;,2&#65533;&#65533;1$C4&#65533;r&#65533;!&#65533;_&#65533;5!>C24&#65533;&#65533;2`v`&#65533;&#65533;&#65533;.J&#65533;&#65533;Y&#65533;]&#65533;<&#65533;c&#65533;fi&#65533;&#65533;fo6y&#65533;&#65533;&#65533;0m[X&#65533;z&#65533;&#65533;&#65533;&#65533;{F&#65533;e&#65533;C&#65533;&#65533;&#65533;&#65533;&#65533;&#65533;'&#65533;D-&#65533;[&#65533;&#65533;tU&#65533;&#65533;&#65533;&#65533;&#65533;&#65533;']&#65533;&#65533;&#65533;&#65533;&#65533;.m+&#65533;p&#65533;l&#65533;rc&#65533;&#65533;R&#65533;=&#65533;r;&#65533;&#65533;lvf3&#65533;3&#65533;&#65533;&#65533;&#1252;&#65533;
vk&#65533;\&#65533;&#65533;&#65533;&#65533;&#65533;&#65533;&#65533;W&#65533;&#65533;&#65533;&#65533;&#65533;tg&#65533;&#65533;&#65533;"w&#65533;&#65533;-AX&#65533;~&#65533;&#65533;&#65533;W&#65533;&#65533;&#65533;&#65533;&#607;&#65533;N$&#65533;&#65533;r~&#65533;	&#65533;P&#65533;M&#65533;&#65533;&#65533;&#65533;w&#65533;&#65533;2&#65533;E&#65533;E&#65533;&#65533;&#65533;&#65533;IK&#65533;&#1069;&#65533;&#1025;&#65533;&#65533;&#65533;CE&#65533;C&#65533;,&#65533;&#65533;%&#65533;&#32182;k&#65533;f&#65533;&#65533;[f&#65533;&#65533;e&#65533;&#65533;f&#1058;f&#65533;Y&#65533;Ky&#65533;=&#65533;&#65533;3&#65533;&#65533;:pD&#65533;&#65533;&#65533;&#65533;&#65533;&#65533;&#65533;XK&#65533;t@A&#65533;@@8&#65533;\@T&#65533;$@ ;&#65533;0@&#65533;&#65533;&#65533;&#1025;B &#65533;A&#65533;A\&#65533;&#65533;&#65533;&#65533;&#65533;&#65533;A#LBTV&#65533;&#65533;&#65533;G&#65533;&#65533;B&#65533;&#65533;&#65533;(&#65533;+&#65533;B6P&#65533;]&#65533;%/&#65533;;|0|B|&#65533;&#65533;&#65533;H&#65533;0&#65533; &#65533;@&#65533;3&#65533;&#65533;H	0&#65533;cZ&#65533;&#65533;&#65533;&#1280;&#65533;&#65533;&#65533;Hp&#65533;[&#65533; 	&#65533;&#65533;\&#65533;&#65533;&#65533;^&#65533;Oh&#65533;3&#65533;ahv &#65533;&#65533;&#65533;&#65533;f&#65533;&#65533;&#65533;&#65533;?&#65533;&#65533;]@	&#65533;&#65533;&#65533;%&#770;1(&#65533;1&#65533;01(&#65533;3L&#221;&#65533;&#800;&#65533;&#65533;&#65533;&#65533;3(&#65533;3 W&#65533;&#65533;qz{&#65533;8x&#65533;Dpt#&#65533;+~^yR&#65533;&#65533;J &#65533;R+&#1132;&#65533;&#65533;Sy&#612;&#65533;&#65533;Lw&#65533;,&#65533;&#1696;6&#65533;&#65533;&#65533;&#65533;x&#65533;&#65533;&#1139;K&#65533;&#65533;C&#65533;;&#65533;%&#65533;&#65533;eDx&#65533;r&#65533;&#32938;&#65533;&#65533;&#65533;&#65533;}&#65533;&#65533;3&#65533;FL&#65533;&#65533;&#65533;&#65533;&#65533;&#65533;&#65533;9&#65533;E$2xq<&#65533;V&#65533;&#65533;<&#65533;Q'&#65533;h&#65533;&#65533;&#65533;&#731;m&#65533;&#380;&#65533;&#65533;T&#65533;x&#65533;(xKL&#65533;6L&sh&#65533;&#65533;&#65533;y-&#1429;&#65533;K&#65533;&#65533;&#65533;"&#65533;&#65533;&#65533;zY&#65533;S&#65533;$&#65533;&#65533;&#65533;	i&#65533;)&#65533;&#65533;W=&#65533;&#65533;&#65533;N&#65533;c+&#65533;w2&#65533;L&#65533;[<Q&#65533;&#65533;Y=$&#65533;&#65533;&#65533;&#65533;	X&#65533;\&#65533;<&#65533;CI&#756;&#65533;v&#65533;P&#65533;&#65533;S&#65533;&#65533;}?&#65533;&#65533;&#65533;&#65533;Yg$&#65533;&#65533;&#65533;<&#65533;&#65533;-&#65533;&#65533; &#65533;&#65533;&#65533;j&#65533;&#65533;&#65533; 
&#65533;&#65533;j&#65533;p&#65533;&#65533;@&#65533;&#65533;&#65533; &#65533;Kq&#65533;tN&#65533;&#65533;&#65533;&#65533;N&#65533; &#65533;&#65533;,&#65533;"&#65533;&#65533;&#65533;&#65533;&#65533;L&#65533;0&#65533;A&#65533; 8BTb&#65533;&#65533;h4H&#65533;BZ&#65533;&#65533;.X:&#65533;&#65533;d& &#65533;*@&#65533;&#65533;)&P&#65533;&#65533;&#65533;&#65533;V&#65533;0 &#65533;_(%&#65533;&#65533;&#65533;P&#65533;&#65533;P\&#65533;RS&#65533;T&#65533;>&#65533;S&#65533;&#65533;&#65533;$&#65533;~&#65533;&#65533;&#65533;Xw&#65533;&#65533;l&#65533;&#65533;W&#65533;&#65533;&#65533;&#65533;&#65533;&#65533;r&#65533;@&#65533; D
Xh1&#65533;&#65533;/h&#1314;%&#65533;&#65533;X&#65533;h&#65533;(V&#65533;h6k&#1522;]&#65533;&#65533;&#65533;#F&#65533; AR&#65533;6&#65533;d&#524;&#65533;@&#65533;&#65533;&#1585;&#65533;k.E^&#65533;&#65533;c6m&#1786;q&#65533;&#65533;&#65533;'&#65533;n&#1980;&#65533;&#65533;&#65533;QqK&#333;#g&#65533;&#65533;S&#65533;&#65533;2g4&#65533;oY&#65533;r5
&#65533;&#65533;7n<&#214;5&#65533;&#65533;Poj&#65533;U:&#65533;&#65533;9&#65533;r&#993;S&#65533;n&#65533;;w{&#65533;&#339;'&#65533;^=&#65533;&#65533;&#65533;&#65533;g&#65533;&#65533;&#65533;&#65533;&#65533;&#65533;&#65533;c&#65533;&#65533;;v&#65533;&#1317;CwnjUqG&#201;&#65533;&#65533;mk&#65533;&#65533;=&#65533;m:&#65533;ti&#65533;c&#590;&#65533;v-k&#65533;l_&#65533;&#65533;Y&#65533;R&#65533;k&#65533;~&#65533;t-&#65533;H&#2002;3n&#65533;&#65533;S&#65533;;+'W&#65533;&#65533;9&#65533;&#65533;&#65533;/G&#65533;)&#65533;&#65533;&#1081;&#65533;&#65533;&#65533;=&#65533;w&#65533;Y;sM&#65533;S&#65533;&#65533;q#&#65533;&#65533;&#65533;&#65533;&#65533;&#65533;p&#65533;{&#65533;&#65533;&#65533;:9&#65533;&#65533;&#65533;&#65533;&#65533; &#65533;(m&#65533;&#65533;H'&#65533;:&#65533;&#614;&#65533;&#65533;&#65533;&#65533;o&#65533;p&#65533;	!d&#65533;&#65533;&#65533;(&#65533;&#65533;&3tp&#65533;&#65533;6&#65533;&#65533;C?&#65533;0D&#65533;HEkJq&#204;4&#65533;&#65533;4Ms+r&#65533;Q&#65533;x &#65533;&#496;&#140;<&#65533;#&#65533;&#496;%&#65533;lrI&#65533;&#65533;&#65533;&#65533;'0)&#65533;D&#65533;J&#500;&#65533;&#65533;.&#65533;&#65533;&#65533;w&#65533;&#1245;v&#65533;&#65533;k&#65533;u(K&#65533;&#65533;t&#65533;&#65533;M7&#1372;&#65533;&#65533;v&#65533;T&#65533;N3&#65533;|G&#65533;*&#65533;'&#65533;kP&#65533;r&#65533;&#65533;&#65533;ZP&#65533;FH&#65533;&#65533;<&#65533;&#65533;&#65533;	,&#65533;@&#65533;&#65533;N &#65533;Pp&#65533;&#65533; &#65533; &#65533;(&#65533; ZU`S<H&#65533;&&#65533; &#65533;&#65533;F5&#65533;&#65533;"
'&#65533;B&#65533;,&#65533;@&#65533;&#65533;I"&#65533;&#65533;&#65533;L6&#65533;&#65533;P>&#65533;D&#65533;TPQ%&#65533;f&#65533;y&#65533;&#65533;{&#649;&#65533;C	eH&#1048;A&#65533;0&#1024;p&#65533;&#65533;``&#65533;:a&#65533;}A&#65533;r&#65533;&#65533;j&#65533;&#65533;&#65533;gpaZ@&#65533;NhX8&#65533; (&#65533;&#65533;	p@6&#65533;&#65533;&#65533;&#65533;4&#65533; :&#65533;&#65533;0&#65533; &#65533; &#65533;t
2&#65533;&#65533;R	dy&#65533;2&#65533;&#65533; (&#65533;&#65533;`&#65533;&#1126;&#65533;g&#65533;9:&#65533;e&#65533;i&#65533;&#65533;=JI&#217;R
&#65533;&&#65533;&#65533;&#65533;%A&#65533;E&#65533;9&#65533;&#415;x"M&#65533;&#65533;&#65533;:&#65533;6&#65533;&#65533;om&#65533;&#65533;&#65533;&#65533;&#65533;&#65533;k+&#65533;&#65533;r&#65533;&#65533;&#65533;&#65533;&#65533;lo&#7098;&#65533;=&#65533;&#65533;&#65533;&#65533;.&#65533;&#65533;t&#65533;&#65533;&#65533;&#65533;$&#65533;a|&#65533;y&#65533;&#65533;&#65533;4&#1401;&#50984;4c&#65533;&#65533;&#65533;&#65533;&#65533;&#65533;&#65533;&#65533;@&#65533;*o&#65533;&#65533;.&#65533;&#65533;&#65533;&#65533;2&#65533;&#65533;6&#65533;m&#65533;&#65533;M3&#65533;&#65533;&#65533;;&#65533;{j:sn&#65533;61&#65533;]&#65533;&#65533;&#65533;&#65533;&#65533;&#65533;&#65533;/y&#65533;oG&#65533;&#930;&#65533;>4&#65533;&#65533;&#65533;&#65533;&#65533;&#65533;\&#65533;j&#65533;&#1485;O&#65533;&#65533;&#65533;&#65533;y&#65533;&#65533;&#65533;t&#65533;&#65533;&#65533;!&#65533;&#65533;&#65533;&#65533;&#65533;F&#65533;;*&#65533;&#65533;_&#65533;H&#65533;&#65533;&#65533;&#944;B&#65533;Z&#65533;&#65533;&#65533;E82&#65533;&#65533;&#65533;O&#65533;&#65533;&#65533;T2?*&#65533;"/Y&#65533;&#65533;&#65533;&#446;&#65533;&#65533;G?&#65533;&#65533;<&#65533;T&%	&#65533;&#65533;&#65533;&#65533;&#65533;8&MI0&#65533;&#65533;<&#65533;4&#65533;&#1029;&#65533;x&#65533;_&#65533;4&&#1968;r&#65533;`&#65533;&#65533;&#65533;bt&#65533;&#65533;2&#65533;&#65533;~H&#65533;&#65533;el&#65533;&#65533;&#65533;&#65533;)&#65533;H&#65533;&#65533;F)&#65533; &#65533; &#65533;0X	B &#65533;&#65533;@ &#1536;&#65533;`&&#65533;
S$Hr  &#65533;&#65533;p &#65533;&#65533;&#65533;*&#65533;&#1024;
rX&#65533;$Q&#65533;=&#65533;&#65533;
Px&#65533;&#1027; @&#65533;&#65533;&#65533;$!	JT&#65533;&#65533;&#65533;&#65533;':&#65533;	P&#65533;&#65533;hE-&#65533;!&#65533;&#65533;t&#65533;&#65533;&#65533;F)&#65533;0&(!)&#65533; :&#65533;&#65533;
L @ "&#65533;	h e"P&#65533;&#65533;&#65533;`&#65533;6&#65533;d&#65533;&#65533;X&#65533;$XA&#65533;&#65533;&#65533;&#65533;&#65533;&#65533;PW&#65533;L`&#65533;:&#65533;&#65533;&#65533;m@&#65533;&#65533;@.@&#65533;	8 &#65533; &#65533;(&#65533;N&#65533;&#65533;&#65533;&#65533;7+&#65533;&#65533;8@	&#65533; &#65533;N&#65533;A&#65533;i&#65533;&#65533;&#65533;&#538;3d&#65533;Jmj&#65533;I&#65533;H&#65533;&#65533;&#65533;&#65533;&#65533;\&#65533;&#65533;&#65533;g&#65533;&#65533;}&#65533;3&#65533;&#65533;U6&#65533;&#65533;&#65533;&#65533;gzZ	]H&#65533;&#65533;R&#65533;&#65533;&#65533;t_)
&#65533;f&#65533;=&#65533;.xtr&#65533;&#65533;&#65533;&#65533;&#65533;FIW&#65533;&#65533;c&#65533;&#65533;w&#65533;p&#65533;&#65533;A&#65533;\&#65533;r&#46627;p&#65533;&#65533;&#65533;z&#65533;V&#65533;&#65533;&#65533;=&#65533;]UqS&#65533;&#65533;$&#65533;&#65533;8\5&#1756;&#65533;&#65533;D&#65533;&#65533;uf&#65533;<6&#65533;U&#65533;jR&#65533;&#65533;&#695;&#65533;&#65533;y&#65533;&#65533;L&#65533;&#65533;&#65533;&#65533;c=&#65533;&#65533;s&#65533;&#1584;&#65533;&#65533;9P9Nt&#65533;x&#65533;89&#65533;Si&#65533;&#65533;&#65533;&#65533;	&#65533;}J&#65533;&#65533;~&#65533;&#65533;!l&#65533;&#198;h&#65533;&#65533;&#65533;&#65533;J-'&#65533;&#65533; 5&#65533;@&#65533;&#65533;VD&#65533;cIk&#65533;&#65533;Z&#65533;D&#65533;&#65533;umk!&#65533;&#65533;R0G;&#65533;FY&#65533;c&#65533;t&#65533;%HZ&#65533;&#65533;>B|&1(&#65533;&#1814;&#65533;&#65533;&&#65533;KF&#65533;&#65533;&#65533;C&#65533;N&#65533;Nw&#65533;k&#65533;.&#65533;85<&#65533;&#65533;&#65533;Z&#65533;&#65533;&#65533;&#65533;&&#65533;u&#65533;)v&#65533;1B|&#515;&#65533; &#65533;X@L&#65533;&#65533;a&#65533;&#65533;=02&#1842;f`&#65533;&#65533;"&#65533;&#65533;&#65533;&#65533;x&#65533;&#153;), &#65533;&#65533;&#65533;&#65533;^f&#65533;&#65533;&#65533;&#65533;$Q&#65533;1P&#65533;	I&#65533;r&#65533;&#65533;%&#65533;&#65533;&#65533;&#65533;&#65533;# &#65533;&#65533;J`B&#65533;&#65533;d(N&#65533;
&#65533;&#65533;&#65533;E/&#65533;1m#\ &#65533;&#65533;)&#65533;
P&#65533;eP&#65533;&#65533;&#65533;&#65533;&#65533;KA&#65533;&#65533;/&#65533;``8&#65533;&#65533;&#65533;&#65533;&#65533;&#65533;&#65533;-H
&#65533;&#65533;.r&#65533;dp dU&#65533;&#65533;%&#65533; &#65533;0&#65533;&#65533;&#65533;i&#65533;b{&#65533;&#65533;&#65533;yO|&#65533;,&#65533;&#65533;&#65533;4 &#65533;x &#65533;X&#65533;N&#65533;v&#65533;&#65533;>&#65533;&#65533;&#549;/&#65533; LsZ&#65533;&#65533;&#65533;&#1063;&#65533;&#65533;&#65533;&#65533;r&#65533;@&#65533;&#1066;&#838;UW&#65533;&#65533;&#65533;&#209;&#65533;yb&#65533;7&#65533;&#65533;&#65533;o&#65533;&#65533;&#65533;&#65533;&#65533;&#65533;&#1517;'wj&#65533;r&#65533;&#65533;&#65533;&#65533;q&#65533;}n&#65533;tT'VN&#65533;wY&#65533;&#65533;t&#65533;t&#65533;&#65533;u.&#65533;&#65533;&#65533;T&#65533;&#65533;&#65533;a&#65533;xL&#1373;M&#14495;`&#65533;.&#65533;yJT&#65533;#7]FN&#65533;v&#65533;R&#65533;s&#65533;W&#65533;?v&#65533;&#65533;1&#65533;&#65533;D&#65533;G&#65533;|&#65533;&#65533;&#65533;<E?&#1563;&#1017;~nu&#65533;&#65533;&#65533;&#65533;N&#65533;&#65533;(^&#65533;&#65533;}&#65533;x&#65533;&#65533;&#65533;Y&#65533;G&#65533;dv'&#65533;&#1222;P@NA&#65533;k~&#1160;K&&#65533;?&#65533;x&#65533;&#65533;
&#65533;&#65533;W6Q&#65533;&#65533;0i&#65533;&#65533;^^&#65533;<-&#65533;QKY&#145;&#65533;&#65533;c&#65533;]Bvs&#65533;[&#65533;&#65533;J.&#65533;<&#65533;&#65533;;&#65533;$&#65533;&#65533;)2h&#65533;&#1244;.w&#1838;&#1243;&#65533;B\&#65533;&#65533;ctzw&#65533;&#65533;F&#65533;&#65533;&#65533;&#65533;&#65533;&#65533;%0.&#65533;=&#65533;&#65533;2&#65533;`^&#65533;&#65533;&#65533;.&#65533;>r&#65533;(&#65533;.&#65533;ep&#65533;e&#65533;&#65533;&#65533;&#65533;&#65533;&#65533;x( &#65533;&#65533;R&#65533;&#65533;8$&#65533;`&#65533;&#65533;` &#65533;&#65533;4&#65533;&#65533;&#1031;JJ&#65533;&#65533;&#65533;$&t&#1801;Q&#65533;"&#65533;H+T&#65533;G&#65533;&#65533;&#65533;3r	,&#65533;`&#65533;&#65533;&#65533;;&#65533;&#65533;&#65533;s"H&#65533;5&#65533;Y&#65533;b&#65533;@8&#65533;&#65533;&#65533;&#65533;Lf&#65533;&#65533;&#65533;dN&#65533;>P`9+&#65533;&#65533;&#65533;&#65533;&#65533;&#65533; #&#1024;*&#65533;&#65533;1&#65533;]&#65533;&#65533;=&#65533;&#65533;&#65533;K&#65533;&#65533;1&#65533;&#65533;&#65533;=&#65533;&#65533;@C#&#65533;~|&#65533;"8
xn~,&#65533;&z&#65533;%fN&#65533;&#65533;&#65533;&#51648;&#65533;Fn&#65533;`j{&#65533;&#65533;|604&#65533;f&#65533;4N+20v&#65533;"&#65533;gk{NT&#65533;&#1524;&#65533;w&#65533;M&#65533;&#65533;B&#65533; 'I&#65533;&#20068;&#65533;&#65533;&#65533;&#65533;/&#65533;&#65533;r&#65533;N2&#65533;&#65533;H&#65533;&#65533;&#65533;aM&#65533;&#65533;2&#34990;&#65533;&#65533;:&#65533;
&#65533;&#1419;&#65533;&#65533;&#65533;&#65533;&#65533;Kw&#65533;&#65533;&#65533;&#65533;C&#65533;&#65533;d&#65533;&#65533;N&#65533;&#65533;G&#65533;&#1697;2&#65533;$&#65533;&#65533;3&#65533;&#65533;:&#65533;&#65533;lj&#65533;r&#65533;:k&#65533;&#65533;M&#65533;&#65533;&#65533;M&#65533;&#65533;G&#65533;&#65533;b2&#65533;&#65533;2&#65533;&#65533;&#65533;p&#65533;&#65533;m&#65533;&#65533;P&#65533;&#65533;C,&#65533;&#65533;&#65533;b&#65533;&#65533;b,&#65533;&#65533;@1&#65533;"qFE<&#65533;EbDB`N&#65533;&#65533;Atlf$aDFV&#65533;E0&#65533;&#65533;&#65533;g5&#65533;&#65533;#&#65533;&#65533;&#65533;X(&#65533;&#894;&#65533;M1&#65533;&#65533;&#65533;+L&#65533;d&#65533;X&#65533;&#65533;&#65533;&#65533;M&#65533;&#65533;&#65533;jx&#65533;&#1084;&#65533;".&#65533;q:&#65533;&#65533;QM&#65533;1O&#65533;&#65533;O&#65533;b&#65533;A&#65533;&#65533;&#65533;&#65533;@ &#65533;,D&#65533;J@m&#65533;(&#65533;n&#65533;&#65533;V&#65533;&#65533;HF8&#65533;&#65533;&&#65533;&#65533;@ &#65533;*&&#65533; &#65533;&#65533;S.&#65533;&#65533;&#65533;&#65533;&#672;	x&#65533;n``&#65533;d`&#65533;`!f&#65533;&#65533;02&#65533;D&#65533;6&#65533;"a&#544;&#65533;@a&#65533;&#65533;&#65533;&#65533; UT&#334;&#65533;q&#65533;(&#65533;&#65533;L&#65533;aL&#65533;&#65533;&#65533;&#65533;&#65533;&#65533;&#65533;&#65533;IP`&#65533;I_&#65533;k&#65533;&#65533;aF&#65533;&#65533; ` &#65533;&#65533;@Fa2a&#65533;`&#65533;&#65533;Z`" "&#65533;&#65533;m&#65533;X&#65533;&#65533;bf] &#65533;2@&#65533; &#65533;R  &#65533; &#65533;&#65533;%FE41&#65533;GEt".Y&#65533;a&#65533;RD|&#65533;&#65533;:.Q&#53422;&#65533;&#65533;`m&#65533;&#1059;&#65533;&#65533;0&#65533;&#65533;s&#65533;&#65533;&#1197;&#65533;VPs&#65533;&#65533;m>&#65533;&#238;&#65533;2!&#65533;m&#65533;b=&#65533;0x&#65533;L&#65533;Mg0&#510;&#65533;&#65533;q&#65533;n&#65533;fQ&#65533;x&#65533;e&#65533;Kd&#65533;N&#65533;nN&N:N&#65533;&#65533;.w&#65533;&#65533;p&#65533;&#65533;x&#65533;&#65533;(&#937;,&#65533;h&#65533;8&#65533;SMB&#65533;&#65533;f&#65533;&#65533;&#65533;&#65533;&#3203;&#1682;&#65533;&#2010;q&#65533;&#644;&#65533;&#65533;&#65533;&#65533;v&#65533;&#1622;&#65533;6a0&#65533;&#65533;&#65533;.&#65533;&#65533;&#65533;&#1952;&#65533;&#65533;uDcQ&#65533;&#65533;G&#65533;:.&#65533;&#65533;&#419;|b&#65533;&#65533;&#1266;L&&#65533;&#65533;0&#65533;&#65533;#6j~".&#65533;&#1267;TB t??&#65533;H &#65533;&#65533;U1- d&#65533;*|&#65533;n&#65533;&#65533;&#65533;C&#65533;Dr&#65533;&#43150;&#65533;h;&#65533;Bys/'8&#65533;&#65533;6&#65533;&#65533;&#65533;&#65533;<qj<&#65533;n&#65533;&#1225;&#65533;Dv&#65533;	&#65533;B&#65533;&#65533;GA&#65533;&#521;Q*&#65533;&#65533;*`>`&#65533;8&#65533;2 &#65533;&#65533;&#65533;GE&#65533;&#65533;&#65533;&#907;&#65533;&#65533;&#65533;(&#65533;$`@&#65533;&#65533;R.&#65533;&#65533;&#65533;A&#65533;`&#65533;\ F r&#65533;`&#65533;T&#65533;,a4&#65533;.&#65533;>)VL&#65533;b&#65533;A
R&#65533;L z`4&#65533;&#65533; &#65533;e&#65533;/&#65533;&#65533;&#65533;7&#65533;&#65533;&#65533;&#65533;J&#65533;&#65533;&#65533;'&#65533;&#65533;&#65533;&#65533;&#65533;LS S_&#65533;(&#65533;&&#65533;X&#65533;&#818;dT d&#65533;$&#65533;&#65533;&#65533;&#65533;A&#1672;&#65533;&#65533;&#65533;&#65533;&#65533;o&#65533;&#65533;&#65533;V&#65533;&#65533;: V&#65533;&#65533;&#288;&#65533;~AQ&#65533;}4"B&#65533;&#65533;A&#65533;5&#65533;>Z1j&#65533;N&#65533;@&#65533;ktb&#65533;[M
&#65533;&#65533;[;&#65533;&#65533;&#65533;zG&#65533;&#65533;&#65533;&#65533;\&#65533;B&#65533;v&#65533;5]_'zF&#65533;2_&#2004;SH|&#65533;4&#65533;&#65533;In1&#65533;&#65533;$D&#65533;&#65533;Crt&#65533;&#65533;C&#65533;&#65533;jO*g&#65533;&#65533;&#65533;.&#65533;&#1069;&#65533;&#65533;M&#65533;&#32572;&#65533;	&#65533;&#65533;&#65533;&#65533;kkt6&#65533;&#65533;&#65533;&#65533;cC&#65533;&#65533;&#65533;L&#65533;d&#65533;p&#65533;&#65533;*w(&#2022;q&#65533;&#65533;L2&#65533;&#65533;|&#65533;&#65533;Nq&#65533;fka&#65533;O&#65533;S&#65533;&#65533;;&#65533;
7H&#65533;)&#65533;#&#65533;&#65533;V'K&#65533;&#65533;&#65533;0&#65533;&#65533;?V-@&#65533;&#65533;@n"A d&#65533;R&#65533;@8&#65533;'&#65533;6l&#386;&#65533;8&#65533;ki&#65533;&&#65533;&#65533;AL&#65533;i&#65533;&#65533;C>&#65533;A8KuD(&#65533;&#65533;tn#&#65533;0&#65533;&#65533;&#65533;B&#65533;&#65533;&#65533;d&#65533;&#65533;&#65533;&#65533;&#65533;cM&#1289;vHN*&#65533;&#65533;&#65533;&#65533;&#65533;&#65533;&#65533;&#65533;&#65533;x&#65533;&#65533;a&#65533;p&#65533;&#65533;M&#65533;&#65533;b"Cb	"O<&#65533;&#65533;4 Z T&&#65533;&#65533;P &#65533;LuY&#65533;Q`&#65533;\&#65533;uQ&#65533;&#65533;`@'Y&#65533;H&#65533;&&#65533;|	&#65533;Vr~&#65533;&#65533;&#65533; B&#65533;@&#65533;J&#65533;&#65533; !.&#65533;.24&#65533;<&#65533;tL#9&#65533;NE&#65533;&#1408;6&#65533;8@:&#65533;&#65533;qX2U&#65533;q&#65533;^&#65533;LJ&#65533;S&#65533;&#65533;&#65533;&#65533;&#65533;`&#65533;&#65533;&#65533;vW&#65533;h&#65533;&#65533;ru[@&#838;)@&#65533;&#65533;&#65533;
&#1024;&#65533;&#65533;#&#65533;A&#65533;&#65533;za&#65533;&#65533; &#65533;&#65533;,&#65533;B&#65533;J&#65533;+&#65533;&#65533;b&#861;.&#65533;H&#65533;S&#65533;&#65533;&#65533; x&#65533;&#65533;a&#65533;&#308;&#65533;v	&#65533;kt"&#65533;&#65533;k&#65533;&#65533;F GkA&#65533;&#65533;@&#65533;jd&#65533;V@Zm)Hj3&#65533;*1k&#65533;&#65533;&#65533;&#65533;9&#65533;C	&#65533;gm&#65533;&#65533;z&#65533;&#65533;&#65533;&#1546;#&#65533;&#65533;&#688;&#41213;&#65533;M/&#65533;4&#65533;&#697;&#65533;&#65533;"&#65533;&#65533;&#65533;&#261;&#65533;&#65533;&#65533;&#65533;gW&#65533;G&#65533;&#65533;.&#65533;F&#65533;&#65533;Ew<eTE&#65533;99&#65533;&#65533;B&#1417;YYg(2f&#65533;X&#65533;&#65533;&#65533;&#65533;F&#65533;&#65533;/&#65533;s&#65533;X3&#65533;F&#65533;1&#65533;&#65533;C`s1&#65533;&#65533;D}v&#65533;D&#65533;&#65533;x&#65533;&#1077;x&#65533;&#65533;&#65533;vg&#65533;X0:5cu&#65533;&#65533;&#65533;5&#1410;}&#65533;U,&#65533;&#65533;5Xc>&#65533;&#65533;>oy(QZ&#65533;&#65533;$&#65533;&&#65533;&#65533;{&#65533;&#65533;&#65533;68iWp:&#65533;&#65533;^&#65533;!&#65533;&#65533;nJ&#65533;&#65533;&#65533;&#65533;&#65533;&#65533;
&#65533;8eA9&#65533;&#65533;-w&#65533;(]&#65533;1&#65533;v&#65533;B* &#65533;&#65533;&#65533;A2&#65533;&#65533;&#65533;&#65533;:&#65533;&#65533;wye&#65533;&#65533;&#844;&#65533;t&#65533;b t`&#65533;&#65533;d&#65533;_b&#65533;&#750;&#65533;v Q&#65533;&#65533;&#65533;O&#65533;	&#65533;&#65533;D&#65533;	&#768;&#65533; &#65533;&#65533;H&#65533;n &#65533;:&#65533;&#65533;&#65533;ZBAZH&#65533;L&#65533;&#65533;`&#65533;&#65533;h&#65533;&#65533;h @^f&#65533;TE&#65533;&#65533;&#65533;@@&#65533;&#65533;&#65533;&#65533;:S&#65533;&#65533;&#65533;Z w9&#1407;2U&#65533;&#65533;&#65533;&#65533;&#65533;:An&#65533;&#65533;&#65533;&#65533;&#65533;&#65533;&#545;&#65533;&#65533;&#65533;&#65533;&#65533;X &#65533; &#65533;&#65533;&#65533;&#65533;H&#65533;&#65533;&#65533;&#65533;G&#65533;T+G&#65533;&#65533;&#65533;&#65533;x&#65533;5Jc6&#65533;S&#65533;y&#65533;&#65533;[;&#65533;=.&#65533;&#65533;&#65533;&#65533;&#65533;&#65533;&#341;=&#65533;{&#65533;&#65533;][&#65533;y]&#65533;&#65533;]5&#65533;vp&#65533;&#65533;&#65533;M&#65533;&#195;Ea0/&#65533;_&#65533;Co&#1050;&#65533;&#65533;C&#65533;&#65533;&#65533;&#65533;1 &#65533;&#65533;vvg&#65533;&#65533;&#65533;0&#65533;&#65533;,vq&#65533;P&#65533;&#65533;&#65533;3&#65533;&#65533;8u(&#65533;&#65533;*&#65533;&#65533;*&#65533;P;&#65533;&#65533;.&#65533;&#65533;&#65533;d1L&#65533;&#65533;&#65533;v&#65533;&#708;fY&#65533;&#65533;&#65533;&#65533;ZhKL;&#65533;#D&#65533;&#65533;&#65533;t&#65533;d&#65533;k&#65533;&#65533;h&#65533;&#65533;&#65533;*&#65533;C&#65533;*3
&#65533;&#65533;]&#65533;&#65533;&#65533;&#65533;&#65533;oB&#65533;?&#65533;&#65533;nT*tT&#65533;'&#65533;&#65533;&#706;1&#65533;&#65533;B-&#65533;&#65533;*&#65533;bjO&#65533;D&#65533;&#65533;g&#65533;&#65533;gn{b&#65533;L
&#65533;&#65533;*9&#65533;#&#65533;&#65533;&#65533;C&#65533;+J&#65533;&#65533;&#1584;;&#65533;)&#507;&#65533;&#65533;&#65533;p&#65533;&#65533;1&#65533;&#65533;r&#1642;&#65533;Z&#65533;&#65533;0&#65533;"ks&#65533;j&#65533;&C~&#65533;|&#65533;0&#65533;&#65533;}A&#65533;H T&#65533;j `r&#65533;|`&#65533;&#65533;&#65533;&#65533;&#65533;&#65533;p&#65533;`&#65533;_n&#65533;&#65533;\`d&#65533;&#65533;&#65533;J?&#65533;&#65533;6`&#65533;P`
&#65533; &#65533;&#65533;	&#65533;&#65533;p&#65533;l&#65533;#5#;!,&#65533;Y<&#65533;z&#65533;&#65533;:R^&#65533;J&#65533;&#65533;`,`&#65533;`%&#29647;&#65533;l6&#65533;B&#65533;&&#65533;Q&#65533;&#65533;t&#65533;&#65533;&#65533;&#65533;w&#65533;&#65533;h&#65533;&#65533;&#65533;&#65533;&#65533;&#1324;&#65533;&#65533;&#65533;&#1317;&#65533;&#65533;&#1922;&#65533;&#65533;&#65533;&#65533;&#65533;aar&#65533;j&#65533;
&#65533; t@&#65533;&#65533;&#65533;J&#65533;>@N`&#65533;D @R&#65533;"&#65533;^&#65533;&#65533;C4F&#65533;7&#65533;&#65533;&#65533;&#65533;{jd&#65533;1&#65533;$((&#65533;&#65533;K&#65533;&#65533;&#65533;8&#65533;&#65533;&#65533;&#65533;y-2&#1350;2	&#65533;&#65533;&#65533;&#65533;]mH&#65533;u&#65533;m&#65533;&#65533;&#65533;&#65533;&#65533;1&#65533;&#65533;&#65533;C&#1080;&#65533;=&#65533;&#65533;&#65533;&#65533;%&#65533;s&#65533;&#65533;&#65533;&#65533;&#1156;&#65533;&#65533;&#65533;S&#65533;&#65533;&#65533;&#65533;&#65533;&#1564;aT&#65533;&#65533;&#65533;&#65533;&&#65533;.&#65533;&#65533;:&#65533;2&#65533;A]&#65533;&#65533;2&#65533;&#7888;n&#65533;l&#65533;&#65533;{
g&#65533;N&#65533;T&#65533;&#65533;&#65533;&#65533;&#65533;&#65533;&#65533;&#65533;&#65533;&#65533;&#65533;&#65533;L&#65533;&#763;}&#65533;&#65533;&#65533;&#65533;&#65533;M|&#65533;&#1453;&#65533;&#65533;*i&#65533;6y&#65533;g&#65533;|&#65533;&#65533;&#65533;{[&#31732;g&#65533;&#65533;&#65533;&#65533;&#65533;&#65533;F'y&#65533;f+&#65533;&#8656;'&#65533;&#65533;b@B&#65533;&#65533;&#65533;f&#65533;&#65533;&#65533;&#65533;&#34213;&#65533;U&#65533;&#65533;&#65533;8&#65533;8&#65533;&#65533;0C1C5y&#65533;&#65533;dg&#1223;&#65533;&#1564;&#65533;&#1261;&#65533;&#65533;E&#65533;N&#65533;&#65533;&#65533;2&#65533;&#65533;SJ)&#65533;&#65533;v&#65533;&#65533;)&#65533;&#65533;.&#65533;&#65533;,l&#65533;&#65533;~&#65533;&#65533;&#65533;N &#65533;&#65533;&#65533;&#65533;|&#65533;&#65533;/&#65533;&#65533;w&#65533;&#65533;&#65533;x d&#65533;x&#65533;&#65533;&#65533;&#65533;&#65533;(_`R&#65533;2&#65533;]8 
&#65533;&#65533;`&#65533; &#65533;&#65533;&#65533;&#65533;&#65533;r,A6&#65533;*&#65533;.ID&#65533;Ja&#65533;b/&#65533;Z&#65533;^&#65533;&#1152;B&#65533;&#65533;&#65533;wa&#65533;&#65533;&#65533;dB&#65533;'&#65533;i&#65533;@&#65533;H&#65533;&#65533;&#65533;&#65533;&#65533;o&#65533;&#65533;&#65533;&#65533;:uR;	&#65533;&#673;&#65533;A+&#65533;C&#65533;D&#65533;&#1793;&#65533;a&#65533; 
&#65533; !&#65533;&#65533;&#65533;L 2T&#65533;pa&#65533;F&#65533;p&#394;&#65533;R%&#65533;5p&#65533;&#1053;&#65533;x&#65533;9q&#2044;&#65533;IR$&#65533;m&#1916;q&#65533;&#434;&#65533;Km&#1784;y&#65533;&#65533;&#65533;M&#65533;4qnC&#65533;RfI&#65533;&#65533;&#133;&#65533;th&#65533;o&#65533;&#65533;&#65533;&#65533;&#65533;t)8&#65533;B&#65533;F=&#1684;&#65533;&#65533;&#65533;W&#65533;&#65533;&#65533;&#65533;U&#65533;&#1232;%i&#65533;&#65533;&#65533;[QpO&#333;#g&#65533;#&#65533;u&#65533;&#65533;&#147;G&#65533;^&#65533;&#65533;&#65533;&#65533;&#65533;&#1899;&#65533;&#1981;&#65533;~&#2043;{&#65533;^={&#65533;&#65533;*^L&#65533;n&#65533;&#65533;&#65533;&#65533;&#1165;/&#65533;&#65533;&#65533;&#65533;&#1845;s&#65533;ys&#65533;u&#65533;&#1673;fz&#65533;&#65533;t&#65533;&#1365;&#878;&#65533;&#65533;&#65533;iDw:c:&#1383;U&#65533;&#957;&#65533;&#65533;m&#65533;&#885;E'&#65533;6&#65533;&#65533;&#65533;&#1173;&#65533;&#65533;4i&#1246;1&#65533;&#65533;)9u&#65533;&#65533;&#65533;&#65533;&#65533;&#65533;r<&#65533;&#65533;&#65533;E&#65533;&#65533;e&#65533;&#65533;&#65533;&#1275;&#65533;&#65533;]&#65533;&#65533;&#65533;?V_w=&#65533;&#65533;&#65533;&#65533;&#65533;&#1023;3&#65533;&#1214;&#65533;&#65533;9&#65533;H&#65533;8mX&#65533;&#65533;&#65533;&#65533;V9&#65533;&#65533;G
.&#65533;&#1090;&#65533;&#65533;8&#12563;&#65533;Z&#65533;(\&#65533;&#17683; &#65533;&#65533;(&#65533;&#65533;&#65533;8&#65533;T9&#289;&#65533;9&#65533;mF&#65533;q&#65533;&#65533;&#65533;&#65533;7&#1908;S7&#65533; &#65533;Zib&#65533;	&#65533;8%.8&#65533;l&#65533;&#65533;6&#65533;:&#65533;&#65533;&#65533;Ye&#2001;'&#65533;w&#65533;&#65533;&#65533;&#65533;fq&#65533;&#65533;&#65533;k&#65533;H&#65533;&#65533;&#65533;&#65533;Q&#65533;&#65533;@&#1558;&#65533;m&#65533;&#1818;j&#65533;&#65533;f[&#65533;I&#65533;&#65533;&#65533;&#65533;`&#65533;:&#65533;&#65533;&#65533;W!&#65533;&#65533;:&#65533;&#65533;`8&#65533;&#65533;&#65533;;&#65533;&#65533;&#65533;N4&#65533;&#65533;&#65533;	l&#65533;A	/&#65533;p8&#65533;&#65533;I&#65533;&#233;&#65533;&#65533;&#1667;&#65533;&#65533;&#65533;C<&#65533;&#65533;8&#65533;&#65533;&#65533;2t&#65533;&#65533;/&#65533;p&#65533; &#65533;&#65533;% 1&#65533;&&#65533;\&#65533;"&#65533;bFvH&#65533;	'&#65533;d&#65533;I&&#65533;`B	%&#65533;t2&#65533;)&#65533;&#65533;&#65533;&#65533;*&#65533;&#65533;&#65533;&#65533;&#65533;&#65533;&#65533;r&#65533;3X&#65533;&#65533;L &#65533;&#65533;`&#65533;&#65533;&#65533;t 	&&#65533;&#65533;B.&#65533;&#65533;&#65533;-&#65533;&#65533;&#65533;0$&#65533;*&#65533;&#65533;B&#65533;0,&#65533;&#65533;	'&#65533;&#65533;&#65533;*&#65533;@&#65533;&#65533;p&#65533;o:&#65533;C&#65533;7&#65533;<&#65533;L6&#65533;#&#65533;`&#65533;\&#65533;&#65533;%w&#65533;Q2&#65533;&#65533;[&#65533;&#65533;E&lp&#65533; &#257;	9,&#65533;`rK2&#65533;L&#65533;&#65533;8&#65533;zh:&#65533;(&#65533;&#65533;&#65533;X&#65533;DTH&#65533;p&#65533;&#65533;&#65533;`	VH`&#65533;&#65533;uJ@~&#65533;67)&#65533;&#65533;&#65533;HHa-ZscM&#65533;8&#1709;&#65533;&#65533;Cz86Z`qESJ'&#65533;&#65533;6&#65533;"u&#65533;v&#65533;[!E&#65533;&#65533;B&#65533;&#65533;F&#301;&#1242;;s&#65533;&#65533;_&#65533;w&#65533;Wa&#65533;&#65533;&#65533;&#65533;`&#65533;&#65533;&#65533;Xd&#65533;}7&#65533;y&#65533;dV&#65533;&#65533;^&#65533;%&#65533;f&#65533;&#1278;&#65533;&#65533;&#65533;&#65533;&#65533;l1fTm&#65533;R&#65533;(q&#65533;&#65533;^&#65533;k&#65533;)&#1792;&#233;sN8&#65533;H&#65533;L1&#65533;/&#65533;HC&#65533;4&#65533;d3&#65533;c^&#65533;%x&#65533;&#611;&#65533;&#65533;&#65533;A&#65533;&#65533;c&#65533;&#65533;]&#65533;&#65533;y&#65533;mY?z&#65533;m&#65533;e&#65533;&#65533;?<: &#65533; 5&#65533;&#65533;x&#65533;-:&#65533;j&#65533;3&#65533;R.&#65533;m&#65533;&#65533;&#65533;4&#65533;&#65533;%G&#65533;&#65533;0MH!&#65533;	&#65533;-&#65533; S&#65533;&#65533;&#1294;w|?&#65533;c&#65533;&#65533;1&#65533;&#65533;|A&#65533;m&#65533;&#65533;&E&#65533;&#65533;y&#65533;`&#65533;h#&#65533;&#65533;T&#65533;&#65533;&#65533;&#65533;&#65533;~4c&#65533;&#1112;&#65533;P&#65533;&#65533;&#65533;F&#65533;!	&#65533;@M&#65533;&#65533;G&#65533;&#65533;	*&#650;M&#65533;"&#65533;&#65533;hC<9&#1025; &#65533;&#65533;%XE&#65533;$"	&#65533;%&#65533;(p&#65533;&#65533;&#65533;(&#65533;&#65533;&#65533;K9&#65533;A&#65533;&#65533;p&&#65533;&#65533;=H&#65533; } &#65533;@&#65533;T<&#65533;l&#65533;&#65533; T4x&#65533;&#65533;J &#65533;@J&#65533;&#65533;$@A
Q|&#65533;&#65533;&#65533;!&#65533;P&#65533;Jl&#65533;&#65533;&#1028;%,&#65533;&#65533;LX&#65533;&#65533; &#65533;(N&#65533;&#65533;V&#65533;&#65533;P+RA
O&#65533;&#65533;&#65533;(@&#65533;yI &#65533;&#65533;&#65533;&#65533;&#65533;&#65533;$&#65533;&#65533;i&#794;&#65533;$X&#65533;&#65533;&#65533;&#65533;``&#1596;&#65533;&#65533;q&#65533;&#65533;&#65533;&#65533;&#1872;&#65533;0za&#65533;gH&#65533;&#65533;&#65533;&#65533;&#65533;&#65533;S&#65533;
0&#65533; &&#1760;N\&#65533;J&#65533;A
:&#65533;t&#65533;.&#65533;&#65533;&#65533;Q&#65533;"&&#1320;&#65533;6&#65533;a&#65533;"&#65533;&#65533;&#65533;bp&#65533;+&#65533;&#65533;V&#65533;2&#65533;&#65533;&#65533;H(M\J&#65533;7&#65533;&#65533;&#65533;,&#65533;iH&#65533;"&#65533;&#65533;&#65533;-0&#65533;]Ju&#65533;&#65533;&#150;zt&mCi&#1716;&#65533;&#65533;&#65533;&#65533;&#65533;]&#65533;&#65533;JI&#65533;&#65533;9UC&#65533;Mi&#65533;$&#65533;(&#65533;s|)&#65533;_&#65533;::&#65533;&#427;&#65533;0&#65533;x&#65533;&#65533;&#65533;&#65533;&#65533;2&#65533;&#65533;K&#65533;&#1290;&#65533;!&#65533;gv&#65533;M\&#65533;&#65533;&#65533;&#50048;a,&#65533;7&#65533;WHEIzP&#65533;&#65533;r&#65533;&#65533;&#65533;&#65533;&#65533;&#65533;.&#65533;af,&#65533;&#65533;l3&#65533;&#65533;&#65533;&#27747;;&#65533;&#65533;Ne"eB&#65533;&#65533;&#1395;&#65533;&#65533;&#65533;d&#65533;w&#65533;&#65533;&#65533;E&#65533;&#65533;)&#65533;z&#65533;V&#1302;U&#65533;&#65533;i6&#65533;&#65533;&#65533;4&#65533;!&#65533;FBX&#65533;&#65533;&#65533;&#36329;&#65533;&#65533;8&#65533;A&#65533;&#65533;p;&#65533;&#65533;l&#65533;&#65533;&#65533;&#65533;L&#65533;&#65533;	&#65533;&#65533;&#65533;&#65533;&#65533;&#65533;>&#65533;&#65533;R&#65533;&#1313;&#65533;&#65533;&#65533;Dg&#65533;&#65533;mr&#65533;&#65533;6&#65533;&#515;&#65533;=&#65533;&#65533;3&#65533;C)&#65533;&#65533;&#65533;&#65533;&#65533;&#65533;q4b"&#65533;&#65533;7&#65533;&#65533;&#65533;&#65533;6T&#65533;&#65533;&#65533;wQCb&#65533;G&#65533;K$&#65533;&#65533;_4&#65533;&#65533;F&#65533;&#65533;6Id&#65533;&#65533;4&#65533;!&#65533;&#65533;a&#65533;&#65533;a&#65533;8&#65533;&#65533;
A&#65533;T&#65533;B&#65533;&#1027;&#65533;&#65533;6&#65533;&#14918;&#65533;$!&#65533;&#65533;A S&#65533;&#65533;&#65533;&#65533;&#65533;8&#65533;&#65533;j&#1040;&#65533;&#65533;S6&#65533;A&#65533;&#65533;h`U&#65533;C&FJMXK&#65533;&#65533;D# Q&#65533;i&#65533;&#65533;&#65533;&#65533;&#65533;N)&#65533;R&#65533;B&#65533;&#65533;8*t&#65533;
W&#65533;&#65533;&#65533;&#65533;B
0@h@&#65533;x&#65533;/	&#65533;h	&#65533;&#65533;&#65533;&#65533;`'x&L&#65533;&#65533;^&#65533;``*(&#65533;&#65533;K&#1071;&#65533;Ul&#65533;8&#65533;&&#65533;&#65533;&#65533;2&#65533;&#65533;C&#1760;&#65533;3&#65533;1P0&#65533;z`,&#65533;&#65533;=i&#65533;"Q&#65533;j&#65533; &#65533;E&#65533;&#65533;&#65533;p&#65533;&#65533;T`6&#65533;&#65533; F&#65533;&#65533;b0&#65533;&#65533;&#65533;2&#65533;&#65533;&#1080;f7&#65533;&#65533;%&#65533;]&#65533;&#65533;7&#65533;h&#65533;D*&#65533;&#65533;&#65533;&#65533;$I&#65533;&#65533;N&#65533;=&#65533;&#65533;&#65533;&#65533;n&#65533;
&#65533;&#65533;&#65533;4nml&#65533;&#65533;&#65533;&#65533;~J&#65533;&#65533;&#65533;&#65533;k'&#65533;&#65533;&#65533;aRz&#65533;d'@&#65533;Y&#65533;&#65533;8&#65533;=ED&#65533;c&#65533;\3&#65533;9&#65533;`U/&#65533;&#65533;K&#65533;c:&#364;g&#65533;C&#65533;&#65533;&#65533;J&#65533;&#65533;&#65533;&#65533;&#65533;&#65533;x&#407;&#65533;n&#65533;&#65533;&#65533;!&#65533;t&#65533;&#65533;pJ  &#481;&#65533;d&#65533;&#65533;&#65533;p&#65533;5&#65533;&#65533;&#65533;h$&#65533;&#65533;(F2&#65533;&#65533;&#65533;I&#519;%&#65533;[-&#65533;&#65533;L&#65533;&#65533;H&#65533;&#65533;bB&#65533;&#65533;&#65533;&#65533;%/^&#65533;&#65533;|B/U&#65533;&#65533;&#65533;	&#65533;g&#65533;*&#1483;&#65533;&#65533;E&#65533;\&#65533;d&#65533;&#65533;&#65533;&#65533;Ou&#65533;&#65533;L&#1399;&#65533;v&#65533;&#65533;&#65533;u&#65533;&#65533;8&#65533;&#65533;Nq&#65533;N&#442;&#65533;&#65533;;&#65533;&#1120;&p&#65533;hZ^&#65533;!,&#1929;&#65533;}&#65533;BT&#65533;&#65533;{&#65533;&#65533;b&#65533;`F'&#65533;Q&#65533;&#65533;P&#65533;h&#65533;&#65533;&#65533;&#65533;&#947;EE	&^&#65533;&#65533;&#65533;&#65533;x&#65533;&#65533;L:&#65533;7&#65533;&#65533;&#65533;A"&#65533;4&#65533;&#65533;]PC4&#65533;&#65533;&#65533;)a"XA|&#65533;&#65533; }D&#65533;T&#65533;* &#65533;&#65533;&#65533;&#65533;f@V&#864;;&#65533;A&#65533;&#65533;&#65533;FY&#65533;;Ad&#65533;H&#65533;&#65533;&#65533;D&.&#65533;&#65533;Lt&#65533;&#65533;&#65533;':&#65533;&#65533;I@b&#65533;&#65533;&#65533;(FA&#65533;/&#65533;k&#65533;&#65533;
&#65533;
&#65533;@	&#65533;&#65533;; &#65533;0&#65533;  P&#65533;4L&#65533; &#65533;)&#65533;M$ 0&#65533;&#65533;+&#65533;/,&#65533;#&#65533;.&#65533;&#65533;,&#65533;&P3CP&#65533;&#65533;&#65533;H&#65533;&#2032;&#65533;P&#65533;&#65533;&#65533; 	q&#65533;R&#65533;&#65533;	&#65533;&#1328;&#65533;&#65533;.&#65533;.&#65533;&#65533;&#65533;&#65533;&#65533;&#65533; 	k&#65533;8i&#65533;&#65533;P2&#65533;JA&#544;&#65533; p&#65533;q"@v&#65533;Q&#65533;&#65533;yyS7Q&#65533;C&#65533;A&#65533;&#65533;&#65533;VR'u&#65533;&#65533;6&&#65533;8[&#65533;m&#65533;V&#65533;f&#65533;f&#65533;L&#65533;m&#65533;s1&#65533;6&#65533;}(&#65533;R&#65533;&#65533;i&#65533; m&#65533;A&#65533;&#65533;FgU&#65533;O&#65533;&#65533;~a&#65533;&#65533;U&#65533;S>&#65533;:&#65533;&#65533;:&#65533;:&#65533;&#65533;%&#65533;&#65533;%&#65533;%&#65533;c&#65533;fe&#65533;&#65533;5;&#65533;&#65533;\&#65533;&#65533;&#65533;rY$tl&#65533;&#65533;D&#65533;d"5&#65533;&#65533;&#65533;&#65533;&#65533;&#65533;&#65533;&#65533;(crn&#65533; &#65533; <&#65533;a9r&#65533;&#65533;&#65533;&#65533;&#65533;t&#65533;&#65533;>MV&#65533;X&#65533;&#65533;A&#65533;&#65533;:	V&#65533;&#65533;>]"&#65533;W&#65533;&#65533;et&#65533;&#65533;?&#65533;&#65533;>&#65533;H&#65533;qZ`&#65533;Za&#335;M'u&#65533;&#65533;&#65533;v&#65533;!?&#65533;&#1102;&#65533;&#65533;&#65533;&#65533;&#65533;A&#65533;0^"&#65533;`n&#65533;` &#65533;lC&#65533;s"c &#65533;Q&#65533;&#65533;Q&#65533;&#65533;_&#675;'&&#65533;!	"&#65533; &#65533;&#65533;(&#65533;&#65533;y0Y`&#65533;0914^&#65533;&#65533;&#65533;Grz&#65533;s&#65533;&#720;	Z@M&#65533;o@&#65533; c xf@zU&#65533;(|8P$-VGP*&#65533;t*|&#65533;A&#65533;GH&#65533;r4P8p5`8@0@&#65533;&#65533;&#65533;)&#65533;~0&#65533;&#65533;W&#65533;&#65533;P
&#65533;`
&#65533;@
&#65533;&#65533;-&#65533;&#65533;
&#65533;0
&#65533;&#65533;	&#65533;&#65533;&#65533;&#65533;&#65533;P	&#65533;&#65533;	&#65533;&#65533;	&#65533;@
}&#65533;
&#65533;&#65533;&#65533;
&#65533;&#65533;_p4`@4&#65533;&#65533; &#65533; 
&#65533; &#65533;&#65533;&#65533;Rp &#65533;&#65533;&#65533;&#65533;,&#65533;s&#65533;&#65533;/&#65533;# %p0s0&#65533;&#65533;&#65533;&#65533;@w&#65533;l&#65533;Q&#65533;`&#1168;&#65533;P
&#65533;&#65533;&#65533;&#65533;r &#65533;&#65533;	&#65533;&#65533;	l&#65533;cH&#65533;@
&#65533;&#65533;&#65533; &#65533;`&#65533;&#65533;,&#65533;&#65533;&#65533; &#304;&#65533;&#65533;Q&#65533; &#65533;&#65533;&#65533;&#65533;?d9&#65533;we@H&#65533;Ax`&&#65533;&#65533;ZS~T&#65533;&#65533;<&#65533;#&#65533;#8g&#65533;&#65533;S&#65533;&#65533;8&#65533;&#1158;S&#65533;8iSo;&#65533;"*&#65533;&#65533;&#65533;o&#65533; &#65533;y &#65533;&#65533;x%&#30799;v&#65533;2&#65533;&#16906;&#65533;cV&#65533;8&#65533;&#65533;<ZV&#65533;&#65533;&#65533;&#65533;(&#65533;&#65533;&#65533;&#65533;&#65533;vl'&#65533;&#65533;&#65533;p]&#65533;&#65533;&#65533;&#65533;?&#65533;&#65533;&#65533;S&#65533;&#65533;0&#65533;`&#65533;`&#65533;`&#65533;&#65533;^r&#65533;&#65533;`&#65533;p&#65533;pY&#65533;&#65533;&#65533;&#65533;&#65533;=Jugw&#65533;&#65533;t&#65533;:&#65533;H&#65533;&#65533;A&#65533;&#65533;Q&#65533;[UZ&#65533;w&#65533;#v&#65533;E>R&#65533;U&#65533;X&#65533;&#65533;&#65533;Z[&#65533;&#65533;3&#65533;&#65533;&#65533;:&#65533;XBZ:&#65533;h&#65533;&#65533;C&#65533;&#65533;A&#65533;&#65533;#&#65533;Q&#65533;G$^t&#65533;&#65533;&#65533;oP&#65533;&#65533;S-&#65533;&#65533;&#65533;&#65533;QjRA&#1322;z&#65533; Oy&#65533;&#29078;7(&#65533;&#65533;&#65533;u&#65533;D&#65533;[&#65533;#%e&#65533;DP&#65533;(&#65533;&#65533; &#65533;&#65533;% '0C&#65533;@&#65533;#&#65533;T&#65533;&#65533;&#65533;	&#65533;&#65533;U&#65533;&#65533;&#65533;9&#65533;L@F&#65533;G E &#65533;&#65533;GH@&#65533;KPC&#65533;J &#65533;&#65533;g&#65533;6&#65533;:p3p&#65533;7&#65533;&#65533;~&#65533;&#65533;?&#65533;tP&#65533;&#65533;,&#65533;&#65533;	&#65533;9
&#65533;P	&#65533;&#65533;&#65533; &#65533; &#65533;p&#65533; 	&#65533;0-&#65533; K&#65533;&#65533;
&#65533;&#65533;
&#65533;&#65533;	&#65533;CPUr&#65533;/@` .&#65533; /@P&#65533;L&#65533;&#65533;/&#65533;&#65533;/&#65533;T&#65533;$p+&#65533;@&#65533;&&#65533;g@{M&#65533;4a&#65533;
&#65533;&#65533;&#65533; S5&#65533;pR{&#65533;&#65533;&#65533; &#65533;0&#65533;&#65533;w&#65533;v&#65533;&#65533;`i&#65533;YP&#65533;&#65533;K&#65533;&#65533;&#65533; &#65533; &#65533;V&#65533;9&#65533;&#65533;&#65533;P'&#65533;&#1152;&#496;&#65533;1w&#65533;&#65533;c&#65533;&#65533;4EX&#65533;E1&#65533;y&#65533;;&#65533;~&#65533;&#65533;d!&#65533;FTA&#65533;&#65533;&&#65533;&#1286;&#65533;!&#65533;RL5n%Uo&#65533;&#65533;&#65533; &#65533;&#65533;8&#65533;eq&#65533;&#65533;&#65533;yk&#65533;&#65533;U&#65533;9/&#65533;&#65533;&#65533;*&#65533;&#65533;&#65533;Z&#65533;hZ&#65533;(&#65533;&#65533;A&#65533;&#65533;&#65533;Z&#65533;Z&#65533;&#65533;&#65533;&#65533;&#21031;xJ&#65533;QW::J&#65533;&#1550;&#65533;AV&#65533;C&#65533;&#65533;EW&#65533;`&#65533;`&#65533;&#65533;&#65533;`p)&#65533;&#65533;&#65533;&#65533;&#65533;P<&#65533;L:&#65533;&#65533;u&#65533;&#65533;Z&#65533;&#65533;&#65533;&#65533;&#65533;r&#65533;p&#65533;&#65533;U&#65533;&#65533;&#65533;&#65533;&#719;&#65533;&#65533;&#65533;&#65533;&#65533;&#65533;&#65533;e>&#65533;k&#65533;&#65533;&#1599;&#65533;&#49090;!&#65533;&#65533;&#1786;&#65533;&#65533;p&#65533;&#65533;p&#65533;&#1546;R:D\g&#65533;F_"'&#65533;'()
&#65533;&#65533;&#30083;&#65533;&#65533;Sh("&#65533;'&#65533;<J4&#65533;1"%&#65533;&#65533;l&#65533;#x&#186;&#65533;Z$&#65533;&#65533;DR&#65533;&#65533;&#65533;:Y&#204;WE&#65533;
"&#65533;
Q&#65533;&#65533;&#65533;U@&#65533;";JePA&#65533;&#65533;&#1517;P&#65533;&#65533;&#65533;7H&#65533;C +&#65533;G*JP&#743;*;`&#65533;C&#65533;&#65533;&#65533;&#65533;02&#65533;}&#65533;&#65533;,&#65533;.@Cpn &#65533;&#65533;&#65533;&#65533;&#65533; _&#65533;G@H@hpp&#65533;P	&#65533; &#65533;d&#65533;&#65533;&#65533;	&#65533;`PO@f&#65533;&#65533;0	t&#65533;' P p 	@gg&#65533;4L&#65533;yh&#65533;Y1&#65533;t*&#65533;&#1956;1%&#65533;/'@#`&#65533;5Pw&#65533;&#65533;h&#65533;&#65533;+&#65533;&#65533;!;&#65533;&#65533;`&#65533;@&#65533;&#65533;&#65533;&#65533;k&#65533;&#65533; &#65533;&#65533;&#65533;&#65533;&#65533;&#65533;l&#65533;&#65533;&#65533;<&#65533;&#65533;&#65533;&#1152;&#65533; &#65533;0&#416;&#65533;Q&#65533;&#65533;&#65533;q&#65533;&#65533;&#65533;v&#65533;&#65533;[$r&#932;*n&#65533;&#761;(&#65533;{&#65533;'U&#65533;&#65533;&#65533;z&#65533;$5&#65533;|&#65533;&#1676;&#65533;&#65533;#&#65533;v&#65533;&#65533;[&#65533;uh&#65533;rbN&#65533;&#65533;&#65533;&#65533;&#65533;&#65533;;&#1139;&#65533;&#65533;a&#65533;&#65533;&#1726;\&#65533;9&#65533;;&#65533;&#65533;&#65533;M&#65533;P&#65533;&#65533;`;&#65533;]&#65533;A&#65533;&#65533; &#1056;&#65533;&#65533;&#65533;&#65533;&#65533;p&#65533;&#65533;&#65533;Z&#65533;!V&#65533;&#65533;&#65533;&#65533;0VS'FjV&#65533;;&#65533;&#65533;&#65533;&#65533;&#65533;&#65533;&#65533;&#743;U&#65533;I&#65533;&#65533;&#65533;Y&#65533;{&#65533;O&#65533;&#65533;Z&#65533;&#65533;M&#65533;&#65533;ZV&#65533;A&#65533;&#65533;&#65533;u&#65533;e%p&#65533;&#65533;'O"@&#65533;&#65533;li&#65533;!Y&#65533;]g&#65533;&#65533;o&#65533;&#65533;4wU&#65533;&#65533;&#65533;&#65533;&#65533;&#65533;&#65533;&#65533;D&#65533;&#65533;q|U F&#65533;5rB&#65533;ys5&#65533;&#65533;W&#65533;&#65533;&#65533;&#65533;? 
&#65533; PO0&#65533;`
&#65533; m&#65533;3Tp/@)&#65533;L M`@H? J&#65533;I &#65533;-D&#65533;N`&#65533;*&#65533;10 &#65533;&#65533;+5&#65533;&#65533;-.P2p[b0&#65533;91 0&#65533;1`q&#65533; 	&#65533;,&#65533;P
&#65533;&#65533;
&#65533;&#65533;j&#65533;T`c@&#65533;&#65533;	&#65533;@
&#65533;&#65533;:&#65533;&#1074;&#65533;&#65533;&#65533;PL&#65533;&#65533;X0*&#65533;h&&#65533;)&#1075;+&#65533;$,&#1537;&#65533;&#65533;&#65533;:&#65533;&#65533;&#65533;&#65533;h&#65533;'*`&#65533;&#65533; D&#65533;&#65533;&#65533;~&#65533;
R&#65533;&#65533;&#65533;&#1680;&#65533;&#65533;&#65533;&#65533;&#65533;&#65533;p&#65533;&#65533;&#65533; &#65533;` &#65533;<8>&#65533;&#65533;&#65533;&#65533;&#65533;&#65533;j&#65533;&&#65533;&#65533;ey&#520;&#65533;F8{&#65533;&#65533;&#65533;T887&#65533;X&#65533;&#65533;&#65533;5*&#1096;&#65533;&#65533;&#65533;=&#65533;&#1702;T&#43034;{&#65533;B&#65533;&#867;&#65533;&#65533;Yu1 -&#65533;b&#65533;&#65533;&#65533;&#65533;&#65533;q&#65533;&#65533;&#65533;&#65533;&#65533;UY&#65533;&#65533;t.&#65533;#&#65533;x&#65533;p&#65533;K&#65533;[B&#859;&#65533; &#65533;0-&#65533;&#65533;&#65533;&#65533;&#65533;`&#65533;@&#65533;&#65533;o&#65533;&#1405;&#65533;&#65533;YZ{nZ9&#65533;`&#65533;&#65533;&#65533;&#65533;W\&#65533;&#65533;xV&#65533;&#65533;&#65533;u~&#41690;&#1143;&#65533;&#65533;&#65533;\VR]&#65533;A&#65533;7>&#65533;&#203;V"&&#65533;[&#65533;S^k&#65533;$W&#65533;_&#65533;*I#&#65533;&#65533;&#65533;&#65533;&#65533;>!&#65533;&#65533;AW&#65533;&#65533;&#65533;&#65533;#dW&#65533;!<&#65533;^&#65533;&#65533;!<&#1230;(4&#65533;!&#65533;&#65533;&#1032;^Cs&#65533;0&#65533;&#65533;&#65533;#Y(&#65533;@&#496;W&#65533;&#65533;pkQ&#65533;&#65533;&#65533;	&#65533;`]&#65533;U0S&#65533;5&#65533;&#65533;4 T&#65533;&#1664;4*&#65533;N&#65533;&#65533;M&#65533;O@&#65533;0&#65533;*7V&#65533;&#65533;g&#65533;&#65533;J&#65533;&#65533;1&#65533;9P&#65533;b&#65533;&#65533;'&#65533;&#65533;+0d+ 0!&#65533;&#65533; &#65533;&#65533; &#65533;o&#65533;&#65533; &#65533;;
&#65533;&#65533;	w`U0x&#65533;&#65533;&#65533;&#65533; 
&#65533;pM&#65533;&#65533; &#65533;&#65533;&#65533;&#65533;&#65533;lVP&#65533;f` &#65533;,0%&#3318;&#65533;B&#65533;&#65533;&#65533;%p&#65533;'&#65533;y&#65533;
&#65533;&#1076;&#65533;hn7&#65533;5&#65533;&#65533;!&#65533;&#65533;&#65533;	&#65533; 	&#65533;P"l&#65533;&#65533;?&#65533;&#65533;P&#65533;@&#65533;K&#65533;&#65533;&#65533;&#65533;&#65533;&#65533;A&#65533;&#65533;^&#65533;,Am&#65533;&#65533;&#65533;\&#65533;&#65533;&#65533;&#65533;Y`OTB&#65533;T[&#65533;&#65533;x&#65533;&#65533;7&#65533;S1&#65533;So&#65533;&#65533;&#65533;&#65533;&#65533;!
&#65533;6&#65533;S~&#65533;&#65533;&#65533;&#935;+U.&#65533;>&#65533;x&#65533;&#65533;&#37681;&#65533;&#65533;Z&#65533;ZA&#65533;&#65533;&#65533;*&#65533;KM:&#65533;&#1023;&#65533;&#65533;&#65533;&#65533;&#65533;&#65533;&#65533;&#65533;&#1392;?&#65533;&#65533;:&#65533;P&#65533;&#65533;&#65533; &#65533;2&#65533;&#65533;&#43069;T&#65533;:&#65533;[&#65533;&#65533;>&#38414;&#65533;o&#65533;&#65533;&#1743;&#65533;~&#65533;&#65533;&#65533;&#65533;&#65533;&#65533;&#65533;&#65533;&#65533;M&#65533;&#65533;&#65533;:&#65533;&#65533;&#65533;&#65533;&#65533;&#5112;&#65533;&#65533;y:&#65533;[&#65533;&#65533;?&#65533;G&#65533;~>W&#65533;&#65533;&#65533;&#65533;&#65533; &#65533;.&#1914;u&#65533;&#1589;s&#65533;&#132;
:\&#65533;N A&#65533;&#1121;3W&#65533;&#65533;Fs&#65533;uL&#65533;N&#65533;&#65533;&#1109;&#65533;&#65533;Hu&#65533;|/<&#65533;5&#65533;%&#65533;73&#65533;<&#65533;&#65533;|&\hP&#65533;&#1057;A&#65533;3&#65533;&#65533;&#992;&#65533;&#65533;y,G6k&#1650;Q&#65533;&#65533;&#65533;&#65533;&#65533;j&#1464;&#65533;v&#65533;&#65533;&#65533;&#65533;&#65533;F&#65533;
&`&#65533;&#65533;&#65533;!4R&#65533;Hq&#65533;&#65533;	&#65533;'B&#65533;x"EH@&#65533;$yE&#65533;&#65533;'M&#65533;8i&#65533;&#65533;H&#65533;>|&#65533;&#65533;Q&#65533;&#65533;k&#65533;&#65533;&#65533;1n&#65533;&#65533;!&#461;/^&#65533; !BD&8P&#65533; &#65533;nd\&#65533;#&#65533;&M&#65533;:&#65533;*&#65533;I&#65533;(`&#65533;T:&#330;*R&#65533;D&#65533;&#65533;df&#65533;&#65533;H&#65533;02p&#65533;@A&#65533;2t&#65533;0"
#N&#65533;QB&#65533;&#65533;&#65533;&T&#65533; !&#65533;H&#65533;!&#65533;&#65533;&#65533;&#65533;&#65533;l&#65533;&#65533;&#411;ot&#65533;!|P&#65533;
&#65533;&#65533;o&#65533;J&&#65533;I6	&#412;t&#65533;"'	O&#65533;&#65533;m&#65533;&#65533;&#65533;j&#65533;&#65533;j`hI&#65533;q&#65533;&#65533;Fq&#65533;&#65533;&#65533;r~&#65533;
&#65533;r&#65533;	#&#65533;'I%&#65533;L&#65533;&#65533;"&#65533;%&#65533;r&#65533;q~&#65533;1,q&#65533;B%&#65533;0&#65533;&#65533;&&#65533;/&#65533;&#65533;&#65533;'&#65533;'&#65533;5&#65533;&#65533;F&#65533;&#65533;&#65533;F;&#65533;&#65533;3Om&#65533;&#65533;&#65533;&#65533;=&#65533;&#65533;s&#65533;&#65533;f&#65533;B&#65533;!&#65533;L3&#1900;2&#463;6&#65533;&#65533;wr&#65533;)&#65533;y&#65533;&#65533;M5&#65533;&#478;{&#65533;&#65533;QG&#65533;&#65533;y&#65533;&#65533;&&#65533;&&#65533;gWQu5&#65533;X&#65533;&#65533;TY/&#65533;'W]&#65533;&#65533;u&#65533;P&#65533;&#65533;'K&#65533;&#65533;&#65533;&#65533;bo&#65533;&#65533;&#65533;VZwe&#65533;Yg&#65533;&#853;&#65533;Q&#65533;E&#65533;xZ&#65533;&#65533;&#65533;=J&#65533;y0&#65533;G&#65533;p&#65533;&#65533;&#65533;t&#65533;UVzt&#65533;&#65533;&#65533;fM&#65533;&#65533;&#65533;z&#65533;&#65533;&#65533;^z&#65533;&#65533;&#65533;{&#65533;&#65533;&#65533;~C&#65533;Sw&#65533;%&#65533;Vbw&#65533;g'TSe&#65533;&#65533;&#65533;%&#65533;k}&#65533;	'Ug&#65533;YY&#65533;6T!.v&&#65533;%&#65533;&#65533;d&#65533;KnH&#65533;&#65533;B*&#65533;&#65533;\v	)&#65533;dN&#65533;&#65533;&#65533;a&#65533;&#65533; uv.&#65533;&#65533;&#65533;&#65533;R9&#65533;v&#65533;	&#65533;&#65533;&&#361;&#65533;_/&#65533;S_or8'TM6&#65533;&#65533;Q*&#46572;&#65533;&#65533;&#65533;=>&#65533;&#65533;w^*	o&#65533;&#65533;j&#65533;k&#65533;1&#65533;f&#65533;&#65533;&#65533;l&#65533;&#65533;&#65533;Js&#65533;9&#65533;&#65533;u&#65533;&#65533;F&#65533;7N&#1056;-&#65533;&#65533;$?&#65533;&#65533;"-&#65533;H"!vX!&#65533;^H&#65533;&#65533;&#65533; #b	'S,
'&#65533; &#65533;&#65533;&@_&#65533;q&#65533;t&#65533;&#65533;`&#65533;&#65533;&#65533;dP&#65533;u
&#65533;a&#65533;jw&#65533;XXA&#65533;8&#65533; 
 &#65533;&#65533;&#65533;@&#65533;+&#65533;&#65533;&#65533;&#65533;K0&#65533;&#275;L&#65533;&#65533;6&#65533;RN9&#65533;R&#65533;cE&#65533;B&#65533;&#65533;` &#65533;&#65533;(&#65533;&#65533;&#65533;&#65533;&#65533;&#65533;:aB&#65533;`&#65533;&#65533;&#65533;&#65533;BP&#65533;B@&#65533;&#65533;&#65533;&#65533;&#65533;&#65533;opINqbP&#65533;&#65533;&#65533;]&#65533;&#65533;x&#65533;'&#65533;sli&#65533;_j&#65533;7&#65533;&#65533;&#65533;\ C&#1480;&#65533;0p&#65533;n$&#65533;b&#65533;&#65533;&#65533;&#65533;&#65533;$&#65533;	C&#65533;&#1028;.D&#65533;B5&#65533;Pe&#65533;&#1027;&#65533;#&#65533;HKZr &#65533;&#65533;t&#65533;0&#65533;&#65533;&#65533;&#65533;&#65533;7&#65533;&#65533;M&#65533;&#65533;&#65533;&#65533;&#65533;E<Q&#65533;&#65533;&#65533;5&#65533;r1&#65533;P&#65533;B&#65533;&#324;(J&#65533;&#65533;b&#65533;&#65533;&#65533;&#65533;0V&#65533;jS&#65533;&#65533;&#65533;&#65533;-&#65533;&#65533;&#65533;X&#65533;RW&#65533;N&#65533;*&#65533;uX&#2034;&#65533;&#65533;fB&#65533;&#65533;&#65533;&#65533;&#65533;8&#65533;&#65533;"I)U&#65533;&#65533;&#65533;NcZ&#65533;0E&#65533;R&#1130;^&#65533;t&#65533;<&#65533;v&#65533;x&#65533;&#65533;&#65533;@&#65533;&#65533;&#1057;&#65533;w\j&#65533;@&#65533;8&#65533;4v|k^&#65533;lU&#65533;&#65533;5/M&#65533;&#65533;&#65533;&#65533;&#65533;&#65533;B	+Xyr&#65533;&#65533;&#1687;&#65533;&#65533;&#65533;&#65533;QT&#65533;z&&#65533;&&#65533;&#65533;xX	&#65533;&#65533;Q&#65533;&#65533;&#65533;$&#65533;&&#65533;\H&#622;U&#816;YSi&#65533;|$"4k)dR7&#65533;&&#65533;9O&#65533;5&#65533;&#65533;L&#65533;Pf&#65533;&#65533;i&#65533;f9(A&#65533;&#65533;&#65533;&#65533;&#1295;][&#65533;&#65533;*&#1386;b&#65533;&#65533;_&#65533;&#65533;&#65533;(&#65533;abMWN&#65533;c=y&#31020;VI&#65533;`&#65533;&#524;&#65533;&#65533;&#65533;6vhC&#1680;P6&#65533;&#65533;vC&#65533;&#65533; &#65533;&#338;&#65533;&#65533;&#65533;&#65533;8G2&#65533; p&#65533;&#65533;&#65533;D &#1584;,`&#65533;
P Bz&#65533;&#65533;&#65533;-P&#65533;(3%@!
&#65533;&#65533;&#65533;r" A2EH&#65533;&#65533;&#65533;&#808;&#65533;1(&#65533;Yg@&#65533;&#142;unMM&#65533;f ;&#1512;&#65533;?% &#65533;#&#65533; ` &#65533;&#65533;&#65533;0	Kl&#65533;&#65533;8&#65533;&#65533;`Cp"&#65533;&#65533;(FA
R&#65533;b&#65533;&#516;N&#65533;&#65533;&#65533;&#65533;&#65533;&#65533;&#65533;g&#1399;>&#65533;a`&#65533;	z4&#65533;&#65533;&#65533;&#65533;+^G&#65533;&#65533;%&#65533;Ad)&#65533;&#65533;&#65533;%q&#65533;&#65533;J&#65533;&#65533;&#65533;&#65533;&#65533;&#1777; c&#65533;&#65533;&#65533;-&#65533;a&#65533;rxP&#65533;2&#65533;%6&#65533;&#65533;&#65533;_D&#65533;&#65533;&#522;0nqm&#65533;d*x-'	iQ&#65533;H&#65533;E(n&#65533;&#65533;PO&#65533;&#65533;&#65533;&#65533;)&#1367;J&#957;"&#65533;&#65533;$&#65533;4&#65533;wL_&#65533;S&#65533;&#65533;&#65533;&+>&#65533;K>Do&#65533;&#1096;&#65533;)&#65533;r&#65533;&#65533;AF@&#65533;i&#65533;gT#&#65533;x&#2032;\i#&#65533;,&#65533;C|bMy&#1809;S&#65533;&#65533;M&#65533;&#65533;y&#65533;&#65533;&#65533;&#65533;/&#65533;&#65533;&#65533;k^+1y&#65533;&#65533;n&#65533;&#65533;&#65533;&#65533;!&#65533;1I&#65533;\&#65533;U&#65533;a2&#65533;(&#65533;&FL[L&#65533;&#65533;&#65533;0	&#65533;5&#65533;&#65533;&#65533;[&#65533;&#65533;=&#1205;t&#65533;#Y&#65533;xG:&#641;#s&#65533;r]&#65533;Z&#65533;&#65533;4&#27268;y&#65533;&#65533;&#65533;b&#1357;m\&#65533;K&#65533;rY&#65533;j&#65533;&#65533;ib&#65533;X&#65533;&#65533;&#65533;s=ry*&#65533;3"&#65533;r&#1336;&#65533;&#65533;#+-&#65533;k&#65533;&#65533;|r&#65533;WZ&#65533;Bv	&#65533;&#65533;&#65533;w&#65533;j+S(<&#65533;&#65533;&#65533;&#65533;&#65533;&#65533;&#65533;!
&#65533;&#65533;3&#65533;4&#65533;R&#65533;&#65533;dD&#65533;&#65533;I<&#65533;J_&#65533;&#65533;&#65533;&#65533;&#65533;ew&#65533;x&#65533;&#65533;&#65533;%&#65533;]&#65533;([&#65533;&#65533;4&&#65533;C&#65533;&#65533;&#65533;}&#65533;r]&#65533;p&#65533;4&#65533;&#65533;sH&#65533;&#65533; &#65533;$&#65533;ie&#65533;&#65533;&#65533;c&#65533;&#65533;&#65533;8pQ&#65533;]&#65533;&#65533;&#65533;C&#65533;p&#65533;$&#65533;2>&#65533;AJ&#65533;&#65533;8a
B&#65533;&#65533;&#65533;(X!T&#65533;B^&#65533;@&#65533;%?@&#65533;Y_P&#65533;&#65533;&#65533;`<&#65533;xJ&#65533;&#65533;&#65533;&8@&#65533;p&#65533;&#65533;&#65533;&#65533;o
80&#65533;&#65533; `A Q&#65533;P&#65533;&#65533;r&#65533;&#33801;P&#65533;b&#65533; &#65533;u(kYV&#65533;&#65533;&#65533;=&#65533;&#65533;&#65533;&#65533;&#815;<&#65533;&#65533;&#65533;8&#1054;&#65533;&#65533;&#65533;n&#65533;&#65533;%&#65533;!@&#65533;&#65533;Y&#65533;&#65533; &#65533;a&#1488;&#536;&#65533;;&#65533;&#65533;ni&#65533;T&#65533;&#1168;&#65533;t&#65533;j&#65533;B9&#65533;0&#65533;G&#65533;n&#65533;&#65533;&#65533;&#65533;&#65533;4&#65533;&#65533;i c&#65533;&#65533;F&#65533;&#65533;&#65533;&#65533;(&#65533;N&#65533;*&#1312;&#65533;&#65533;&#351;&#65533;N&#65533;&#65533;F&#65533;&#65533;\p&#65533;&#65533;&#65533;&#65533;&#65533;&#65533;&#65533;aCE&#65533;(&#65533;&#65533;|&#65533;H`&#65533;)L&#65533;&#65533;&#65533;$&#65533;&#65533;&&#65533;&#65533;O&#65533;&#65533;&#65533;&#65533;&#65533;&#65533;&#65533;&#65533;^&#65533;n&#65533;&#1763;@&#65533;i&#65533;&#65533;y&#383;&#65533;&#65533;l&#65533;.g&#65533;&#65533;&#329;&#65533;&#1702;&#65533;&#65533;Q&#65533;&#65533;,&#65533;D	&#697330;&#65533;&#65533;&#65533;dR&#65533;9&#65533;P&#65533;]&#65533;&#65533;&#65533;&#65533;6t&#65533;&#65533; &#65533;t&#65533;L&#65533;A%&#65533;&#65533;&#65533;&#65533;&#65533;4&#65533;&#65533;_)lJ
&#65533;&#65533;&#65533;&#65533;&#65533;&#65533;$iUq&#65533;V&#65533;&#1813;h&#65533;&#65533;<3>&#65533;1&#65533;z&B&#65533;#t&#65533;1}j$7&#1737;j&#65533;?_2$&#65533;&#65533;>&#65533;&#65533;4&#65533;&#65533;&#65533; {&#65533;&#65533;&#65533;&#65533;7&#65533;&#65533;m*&#65533;&#65533;&#65533;	Q&#65533;&#65533;&#65533;&#65533;|&#44122;z&#65533;&#65533;pA&#65533;&#65533;&#65533;&#65533;&#65533;&#65533; &#65533;)&#65533;&#65533;3&#65533;'&#65533;&#65533;hQ6er1Qb&#65533;&#65533;KIY&#65533;Y	&&#65533;&#65533;&#65533;A&#65533;&#65533;M&#65533;x@&#65533;oh&#65533;j&#65533;&#65533;&#65533;w0&#65533;b&#517;d&#65533;&#65533;lx &#65533;}&#65533;?p16u&#65533;M&#65533;&#65533;qM&#65533;&#65533;J@&#65533;;8/&#65533;&#65533;'+&#65533;&#65533;&#65533;&#65533;($&#65533;#0&#65533;&#65533;&#65533;7&#65533;&#65533;&#65533;+&#65533;&#65533;'`&#65533;$0&#65533;: &#1537;&#65533;&#65533;&#65533;&#65533;&#65533;&#65533;&#1384;&#65533;&#65533;&#65533;&#65533;&#65533;X&#65533;&#1785;x&#65533;O&#65533;&#65533;&#65533;&#65533;Q&#65533;&#65533;&#65533;&#65533;&#65533;&#65533;&#65533; 	&#65533;.(M&#1028;>&#65533;&#65533;*0&#65533;@&#1028;N(O&#65533;O &#65533;*&#65533;TXUP(0&#65533;H&#65533;&#65533; P:P&#65533;&#65533;i&#65533;&#512;&#65533; PF&#65533;
&#65533;H &#65533;&#65533; &#65533;&#65533;:x&#65533;%&#65533;d &#65533;t`.$&#65533;&#65533;&#65533;SG&#65533;&#65533;&#65533; &#65533;npX&#65533;\&#65533;&#65533;R;t&#65533;lP&#65533;\&#65533;&#65533;hX&#65533;R&#65533;c&#65533;&#65533;&#65533;R/&#65533;2&#65533;DH&#65533;*&#65533;:a<<&#65533;l &#65533;&#65533;&#65533;&#65533;/&#65533;b0&#65533;!
=,*H&#65533;&#65533;H&#65533;j/A9<E!&#65533;&#65533;*0pp8&#65533;<B&#5792;&#65533;&#65533;&#65533;S0&#1660;2&#65533;&#65533;2&#65533;&#65533;&#65533;0A	H&#65533;1&#65533;&#65533;>&#65533;&#65533;&#65533;41w&#65533;;&#65533;3&#65533;&#65533;A&#65533;&#65533;&#65533;E&#65533;&F&#65533;SK"&#65533;x&#65533;&#65533;A&#65533;D&#65533;&#65533;9&#65533;&#65533;Hk&#65533;E"1&#65533;J\&#65533;n&#65533;x&#1046;&#65533;*&#65533;&#65533;&#65533;p&#518;o&#65533;sh@&#65533;EK&#65533;&#65533;K#	&#65533;	 &#65533;&#65533;&#65533;&#65533;+
:&#65533;U&#65533;&#65533;Y	6&#65533;\&#65533;&#65533;+&#65533;:&#65533;&#65533;G;&#65533;&#65533;'sZ&#65533;&#65533;&#65533;&#65533;3&#65533;<&#65533;&#65533;&#65533;&#733;)_&#65533;L&#65533;z&#65533;&#65533;'P&#65533;'&#65533;&#7240;&#65533;&#65533;&#65533;&#65533; &#65533;&#65533;&#65533;QK&#65533;M&#65533;l&#65533;&#65533;&#65533;&#65533;&#65533; &#65533;&#65533;H&#65533;Q"Lq&#65533;&#65533;q&#65533;	&#65533;&#65533;j)&#65533;&#65533;2&#65533;,%&#65533;&#65533;4&#65533;5|1&#65533;vPr&#65533;c&#65533;&#65533;U8&#65533;O&#1540;PHX&#65533;hp&#65533;V(&#65533;VH&#65533;p&#65533;|&#65533;&#65533;&#65533;T|9&#65533;y0g&#65533;&#65533;IPE;P&#65533;9&#65533;&#65533;E&#65533;&#65533;&#65533;&#65533;&#65533;&#65533; &#65533;$h&#65533;$&#65533;#x&#65533;&#65533;&#65533;&#65533;&#65533;&#65533;&#65533;(&#65533;@&#65533;&#65533;&#1208; &#65533;&#65533;&#65533;&#65533;&#65533;&#65533;&#65533;&#65533;&#65533;&#65533;&#65533;&#65533;8&#65533;&#541;&#65533;X&#65533;	&#65533; &#65533;{ 8&#65533;A03 &#65533;*&#65533;Fx&#65533;I&#65533;K&#65533;&#65533;[&#65533;&#65533;+T`I&#65533;&#65533;&#65533; &#65533;&#65533;&#65533;&#65533; &#1024;&#65533; %&#65533;h&#65533;&#65533; p:&#65533;&#65533;&#65533;&#65533;&#65533;&#65533;$&#1856;&#65533;"&#65533;p&#65533;S&#65533;&#65533;2"5&#65533;-&#65533;BS7*&#65533;&#65533;-l&#65533;g&#65533;:&#65533;{&#65533;"a&#65533;m&#65533;b8&#65533;i &#65533;k&#65533;&#65533;d&#65533;e&#65533;
&#65533;k"&#65533;&#65533;&#65533;&#65533;D&#65533;:9&#65533;:&#65533;&#65533;2&#65533;&#65533;F]&#65533;:&#65533;H&#65533;Tc0&#65533;&#65533;I&#65533;c#&#979;&#65533;N]&#65533;&#339;&#65533;=B%<&#65533;
	=&#65533;d4Q&#65533;&#65533;I.J&#65533;&#65533;/&#65533;| &#65533;d&#65533;F&#1096;&#65533;&#65533;J&#65533;B&#65533;w &#65533;^&#1379;&#65533;&#65533;3&#65533;Z&#65533;`&#65533;_&#65533;&#65533;&#65533;&#65533;(&#700;&#65533;&#65533;&#65533;'&#65533;&#65533;V&#65533;&#65533;&#65533;s4c$B&#65533;T	&#65533;c]&#65533;fE&#65533;&#65533;qu&#65533;&#65533;8j.&#65533;8&#65533;AIr&#65533;6FJ(&#65533;&#65533;&#65533;&#65533;&#65533;&#65533;&#65533;&#65533;&#65533;&#65533;&#65533;&#65533;{&#65533;W&#65533;&#65533;&#65533;&#65533; ?I92&#65533;&#1128;Y&#65533;B[&#65533;]&#65533;'&#65533;&#65533;&#65533;Q&#65533;E&#65533;&#65533;`b_B&#65533;nb&#65533;&#65533;l&#65533;z&#65533;&#65533;X&#65533;&#65533;&#65533;>&#65533;&#65533;F&#65533;&#65533;vu&#65533;*&#65533;&#65533;U&#1241;{-?&#65533;&#65533;&#65533;)&#65533;#&#65533;&#65533;&#65533;&#65533;&#65533;&#65533;&#65533;&#1546;&#65533;X&#65533;&#65533;K&#65533;LG&#65533;N&#65533;&#1415;&#65533;t(&#65533;q@&#65533;&#65533;k%&#65533;&#1649;uho&#65533;&#65533;&#65533;P&#65533;&#65533; jX&#65533;D&#65533;&#65533;6H3(&#65533;3P&#65533;7&#65533;CH&#65533;=x5&#1539;P(&#65533;r&#65533;<&#675;&#65533;&#65533;s&#65533;.Z&#65533;HP&#65533;C&#65533;<h&#65533;0&#65533;&#65533;$&#65533; &#65533;O&#65533;D&#65533; `h&#65533;&#65533;A&#65533;'&#65533;&#65533;*&#65533;~{DD&#65533;E$&#65533;8&#65533;&#65533;P&#1545;&#65533;&#65533;&#65533;&#1025;&#65533;&#65533;X&#65533;&#65533;&#1612;&#65533;q&#65533;&#65533;}&#65533; &#1102;&#65533;&#65533;&#65533;&#65533;&#65533;h @ &#65533; &#65533;+8&#1026;C&#65533;&#65533;Eh&#18564;L&#65533;O &#65533;&#65533;Tp&#65533;J&#65533;&#65533;&#65533;&#65533; H&#65533;&#65533;F&#65533;&#65533;&#447;&#65533; &#65533;&#65533;&#65533;&#65533; &#65533;&#65533; &#65533;&#65533;&#65533;&#65533; &#65533;8&#65533;&#65533;4&#65533;&#65533;;&#65533;"I&#65533;r_&#65533;rG&#65533;(&#65533;p&#65533;&#65533;&#855;&#65533;
&#65533;|&#65533;-&#65533;-n&#65533;&#65533;cXl&#65533;&#65533;lp&#65533;b`&#65533;j&#65533;Q&#848;&&#65533;T&#65533;&#65533;!EuHl&#65533;&#65533;G&#65533;&#65533;/&#65533;"G&#65533;&#65533;0&#65533;"&#65533;l0&#65533;s&#65533;&#65533;l<&#65533;&#65533;&#65533;&#65533;<&#65533;&#65533;&#65533;&#65533;&#65533;U&#65533;&#65533;&#65533;&#65533;&#65533;l#&#65533;&#65533;	r&#65533;$r&#65533;&#65533;&#1608;{&#65533;X&#65533;&#65533;&_b_&#1367;&#65533;[&#65533;\&#65533;L&#65533;+4&#65533;L&#65533;m2A&#65533;&#65533;&#65533;&#65533;&#1380;&#65533;&#65533;^R&&#65533;&#65533;s3{&#65533;&#65533;wX&#65533;&#1484;Y+o&#1542;o&#65533;2&#65533;!&#65533;&#65533;&#65533;[5&#65533;e&#65533;r&#65533;&#65533;&#65533;&#65533;&#65533;c&#65533;&#65533;&#894;&#65533;K&#65533;@E&#65533;(&#65533;!&#65533;&#65533;r&#65533;
&#65533;&#65533;S&#65533;&#65533;]&#65533;O
&#65533;H&#65533;&#65533;=&#65533;;&#65533;I&#65533;&#65533;J6^&#65533;&#1372;&#65533;&#65533;&#65533;M&#65533;&#65533;!&#65533;&#65533;:=&#65533;+&#65533;&#65533;0&#65533;	\&#65533;&#65533;&#65533;c&#65533;m5$&#65533;&#664;K[&#65533;&#65533;wo&#1687;I&#65533;/[w&#65533;c+'HS&#65533;&#65533; }|&#65533;Fh&#65533;) &#65533;&#65533;&#65533;&#65533;&#65533; &#65533;&#65533;&#65533; &#65533;@&#65533;5&#65533;c&#65533;q&#65533;X}&#65533;	L9&#65533;vHn(&#65533;TP&#65533;85 C &#65533;:8&#65533;-&#65533;O!@&#65533;&#65533;&#65533;[&#712;&#65533;&#65533;&#65533;P&#65533;&#1628;*&#514;*&#65533;(0D"x&#65533;&#65533;&#65533;\&#65533;&#65533;&#65533;&#65533;&#65533;&#65533;&#65533;%&#65533;&#65533;&#65533;&#65533;&#65533;&#65533;he8&#65533;8X&#65533;X&#65533;X x &#65533;I&#65533;&#65533; HCxF`G&#65533;&#65533;J&#65533;Oh&#65533;O&#65533;Th&#65533;I &#65533;&#65533; H&#65533;i&#65533; &#1720;&#65533;&#65533;&#65533;&#65533;:(&#65533;&#65533;@ 
&#65533;p&#65533;H&#65533;&#65533;&#65533;C@s`&#65533;V&#65533;&#65533;*&#65533; [ 8B&#1615;&#65533;9e&#65533;NYp&#65533;&#65533;h0g&#65533;i&#65533;.&#65533;>&#7798;&#600;&#65533;&#65533;G&#65533;&#65533;&#65533;&#1235;&#65533;&#65533;&#581;&#65533;&#570;a&#65533;&#65533;&#65533;&#65533;&#65533;&#995;k "5&#65533;&#65533;-!ci/&#65533;=&#65533;&#65533;&#65533;B&#65533;:&#65533;&#65533;[&#7256;)y&#65533;&#65533;&#65533;&#65533;z&#181;&#65533;&#65533;[&#65533;!&#65533;M&#597;`&#65533;&#65533;$f&#65533;&#65533;L&#65533;e5&#65533;G&#65533;&#65533;&#65533;&#65533;>1&#65533;V&#65533;Zi&#65533;&#65533;&#65533;\bbx&#65533;M&#65533;U&#65533;&#65533;a.&#65533;&#65533;-s`&#65533;&#65533;&#1555;a&#65533;q&#1416;&#65533;c&#65533;q&#65533;M&#65533;&#65533;&#804;@&#65533;&#65533;&#65533;&#65533;F&#65533;X&#65533;&#65533;W&#65533;&#1534;&#65533;n&#65533;(?&#65533;&#65533;a&#65533;&#65533;K&#65533;&#65533;&#65533;n&#65533;&#65533;&#65533;&#65533;&#65533;&#65533;&#65533;Y&#65533;5oI&#65533;&#65533;9&#65533;&#65533;&#65533;&#65533;&#65533;&#65533;~M&#65533;o+&#65533;&#65533;&#65533;&#65533;&#722;&#65533;&#530;&#65533;&#65533;&#65533;&#65533;&#65533;&#65533;&#1622;p
&#65533;&#65533;d{&#65533;&l&#65533;VE{m&#65533;,<l&#65533;&#65533;&#65533;X&#65533;&#65533;X&#65533;&#65533;&#65533;&#65533;k@YP-&#65533;`&#65533;@Q&#65533;+i&#65533; h&#65533;&#65533;!&#65533;&#65533;=x&#65533;M(^UX&#65533;W&#65533;&#65533;Y&#65533;]&#65533;]&#65533;X&#65533;Q&#1540;H7&#65533;%(-&#1539;@&#65533;7*@ &#65533;&#65533;&#65533;&#65533;&#65533;8&#65533;&#65533;&#65533; &#65533;A$&#65533;&#65533;(ps&#65533;&#65533;&#65533;(x&#65533;%@&#65533;:7&#65533;!&#65533;Lt&#65533;8&#65533;O<&#65533;v&#65533;<&#1473;&#65533;?&#65533;&#266;v&#65533;f&#65533;&#65533;&#65533;a &#65533;&#65533; X h&#65533;8 &#65533;p &#65533;&#65533;4hK&#65533;&#65533;P&#65533;&#65533;&#1946;^R@&#65533;E&#65533;&#65533;&#65533;&#65533;&#65533;x &#65533;H&#65533;&#65533;&#65533;,&#320;&#65533;0&#65533;&#65533;&#65533;&#65533;&#65533;&#65533;P(&#65533;x&#65533;R&#65533;&#65533;&#65533;j ;}_Vv(a&#65533;&#65533;&#65533;9%ky&#65533;&#65533;jPb`&#65533;!k`&#65533;ex&#65533;l&#65533;&#65533;&#65533;&#956;<yH@yH;&#65533;&#65533;r&#65533;HsO&#65533;v&#65533;IB&#65533;&#65533;&#65533;{aa;a1&#65533;~&#65533;&#65533;I&#65533;&#65533;l"a&#65533;&#65533;&#1249;&#65533;&#65533;&#65533;&#65533;bv&#65533;&#65533;I&#65533;&#65533;&#65533;&#1078;&#65533;&#65533;$&#65533;&#65533;&#65533;>&#1460;=&#65533;&#65533;&#200;J3&#65533;&#65533;$J2&#65533;&#65533;&#65533;&#65533;%&#65533;&#65533;gb6&#65533;N&#65533;&#65533;m\c&#65533;&#65533;&#65533;&#65533;9L&#65533;&#26208;x&#65533;v&#65533;&#65533;Py&#65533;&#65533;&#65533;i"&#65533;&#65533;YJ.d&#65533;{&#65533;L&#65533;U&#65533;&#738;aM&#65533;&#65533;&#65533;3&#65533;&#65533;`&#65533;&#65533;g.&#65533;&#65533;&#65533;9&#65533;&#65533;&#65533;&#65533;&#65533;&#65533;8&#65533;&#65533;&#65533;&#65533;`&#874;&#65533;&#65533;)p&#65533;zO&#65533;&#65533;&#1596;&#65533;&#65533;-&#1588;&#65533;&#65533;&#65533;&#65533;!&#65533;&#5548;&#65533;Tm{&#65533;&#65533;&#65533;&#65533;&#65533;vR&#65533;&#65533;&#65533;(&#65533;O&#65533;&#65533;&#65533;&#65533;&#65533;/K&#65533; &#65533;&#65533;&#65533;q&#65533;&#65533;d&#65533;&#65533;k&#1030;o@&#65533;uZ/>&#65533;s1z&#65533;&#65533;p&#65533;&#65533;4&#65533;x&#65533;&#65533;`j&#65533;&#65533;j&#65533;Z&#65533;FO&#65533;&#65533;&#65533;#&#65533;&#65533;,&#65533;. 6P4&#65533;<&#65533;3 -&#65533;&#65533;&#65533;!&#65533;&#65533;&#65533;&#65533;,&#65533;&#65533;5.&#65533;*&#65533;t&#65533;&#65533;&#1025;&#65533;&#65533;&#65533;`&#65533; }&#65533;#&#65533;#p&#65533;1&#887;&#65533;&#65533;&#65533;&#65533;&#1777;&#533;&#65533;&#65533;e&#65533;x&#65533;&#65533;&#65533;&#65533;&#65533;&#65533;&#65533;]&#65533;!E0&#65533;&#65533; i H AE&#65533;:&#65533;>qj&#65533;&#65533;S(Q&#65533;>&#65533;&#65533;&#65533;"(BTP&#65533;@&#132;&#65533;!+l aD&#65533;:t&#65533;&#65533;&#65533;CJN&#65533;&#65533;&#65533;.TQ&#65533;&#65533;&#65533;o&#65533;&#133;&#65533;&#65533;&#65533;(&#1188;J&#65533;&#65533;&#65533;&#65533;r&#65533;&#65533;E=g&#65533;*:u&#65533;&#65533;e&#65533;&#65533;l&#65533;g&#65533;&#665;+'n&#65533;4e&#492;&#65533;&#65533;&#65533;&#65533;7n&#65533;&#65533;&#65533;&#65533;v&#65533;Z&#65533;lw&#65533;&#65533;&#1355;&#65533;5l&#65533; &#390;&#65533;/_&#65533;u3n&#65533;&#65533;1d&#65533;&#65533;&#65533;j&#65533;,w&#65533;&#1185;E&#65533;v&#65533;6&#65533;&#65533;&#65533;&#65533;q&#65533;u&#65533;&#749;[7n&#65533;;&#65533;&#65533;&#65533;sin&#65533;&#65533;6}*&#65533;&#65533;&#1387;&#65533;&#1461;s&#65533;&#65533;u&#65533;&#65533;&#1379;7&#65533;x&#65533;&#65533;&#65533;&#65533;1&#65533;&#65533;&#65533;&#65533;&#65533;<&#65533;&#931;&#1267;w&#65533;:&#65533;{&#65533;&#65533;e&#65533;&#65533;&#65533;;x&#65533;&#65533;&#65533;&#65533;+_&#65533;8q&#65533;&#357;/&#65533;&#65533;>&#65533;<&#65533;&#65533;&#65533;N&#65533;&#65533;&#65533;&#65533;&#1267;?&#65533;&#65533;y&#65533;X&#1501;v&#65533;&#65533;]=&#65533;&#65533;&#65533;&#65533;;&#65533;&#65533;<&#65533;#&#65533;&#65533;x!&#65533;&#65533;&#65533;&#65533;<&#65533;&#65533;:&#65533;3bo&#65533;&#65533;&#65533;&#65533;&#65533;&#65533;&#65533;&#65533;&#65533;O&#65533;,6&#65533;p4&#65533;8&#65533;:Z&#65533;N:&#65533;h&#65533;:&#65533;&#65533;&#65533;#&#65533;Bi&#65533;9H&#65533;S9I.yNYdY&#65533;N&#65533;V&#65533;C&#65533;T&#65533;YU9&#65533;@E&#65533;^&#65533;&#65533;&#65533;md&#65533;&#65533;&#65533;k&#65533;|SZSm&#65533;&#65533;8k~&#65533;&#65533;t&#65533;y&#65533;&#65533;&#65533;&#35431;Qs&#65533;s&#65533;&#65533;&#65533;&#65533;i&T&#65533;p&#65533;e&#65533;C&#65533;b;&#65533;&#65533;&#65533;&#1763;&#65533;&#65533;&#65533;,N*&#65533;o&#65533;F&#65533;&#65533;*F&#65533;&#65533;&#65533;8&#65533;4&#65533;3&#65533;P&#65533;&#65533;9&#65533;p(&#65533;;&#65533;3N:&#65533;&#65533;&#65533; :&#65533;t6&#65533;0&#65533;&#65533;!E#&#65533;@3}0&#65533;I!&#65533;p&#65533;&#418;`&#65533;!&#65533;`&#65533;&#65533;&#65533; DC&#65533;DL3&#65533; &#65533;dp&#65533;_&#65533;a&#65533;`\&#65533;&#65533;A&#65533;&#65533;&#65533;>&#65533;`&#65533;6&#816;Bd0CN8&#65533;&#65533;>qDN&#65533;&#65533;PXa&#65533;B&#65533;0o&#65533;6&#65533;p&#65533;7&#65533;&#65533;&#65533;G,1&#65533;4&#65533;&#65533;&#65533; &#65533;&#65533;&#65533;3&#1595;&#65533;	"p AH&#65533;&#65533; &#65533; &#65533;&#65533;&#65533;#&#65533;&#65533;
&#65533;<&#65533;2J(&#65533;&#65533;&#65533;%r&#65533;&#65533;&#65533;8&#65533;&#65533;d`d&#65533;&#65533;&#1284;tYk&#65533;5&#282;T&#65533;&#65533;&#65533;&#1026;&#65533;L&#65533;MPs&#65533;&#65533;G&#65533;)N[&#65533;97&#65533;I&#65533;F&#65533;&#65533;&#65533;|&#65533;1&#65533;\#&#65533;&#65533;&#65533;xs&#65533;2&#65533;T&#65533;g&#65533;&#65533;&#1113;&#65533;j&#65533;m3&#65533;a&#65533;`&#65533;&#65533;&#65533;|	&#65533;&#65533;]&#65533;&#65533;&#65533;&#65533;&#65533;l.Xd&#65533;&#65533;>&#65533;g&#65533;{&#65533;&#65533;iJ&#65533;&#65533;&#65533;l&#1684;&#65533;z&#47587;>;&#65533;&#65533;&#65533;VSz&#65533;&#65533;%&#65533;X&#65533;mc&#65533;&#65533;EWt&#65533;x&#65533;&#65533;&&#65533;&#65533;<&#65533;&#65533;yx &#65533;&#65533;m&#65533;w&#65533;Y=&#65533;&#65533;&#65533;&#65533;q&#65533;)&#65533;s&#65533;,&#65533;&#65533;&#65533;&#65533;3&#482;~&#65533;9_&#65533;&#65533;&#65533;&#65533;c~&#883;:&#65533;;&#65533;&#65533;&#65533;}}&#65533;#+v&#65533;&#65533;&#65533; &#65533;@&#65533;HB&#58448;&#65533;&#65533;&#65533;)5&#65533;7&#65533;&#65533;B&#65533;&#65533;nEK&#65533;&#65533;&#65533;&#50587;+&#65533;6&#65533;2&#65533;8Jh&#65533;&#65533;MM-&#65533;L&#65533;&#65533;"&#65533;&#65533;&#65533;MI&#65533;8&#11579;&#65533;Pn$&#65533;&#65533;&#65533;&#65533;&#65533;&#65533;c&#65533;,&#65533;&#65533;v&#65533;&#392;l&#65533;:&#65533;&#65533;l,c&#65533;8&#65533;3&#65533;&#65533;&#65533;oAR&#65533;&#65533;&#65533;3&#65533;t&#65533;C&#1448;&#65533;2f&#65533;0!&#546;	M&#65533;e9&#65533;@-h&#65533;t&#65533;&#65533; 1&#65533; e@&#65533;&#65533;&#65533;2&#65533;A&#65533;&#65533;&#65533;&#65533; 
h&#65533;C&#65533;&#65533;)<&#65533;	F&#65533;&#65533;&#65533;&#65533;&#65533;`9&#513;L&#65533;&#65533;&#65533;IPB2&#65533; $&#65533;	E&#65533;&#65533;&#65533;&#65533;*<&#65533;?&#1025;v&#65533;&#65533;w&#65533;Z&#65533;&#65533;A|&#65533;INzR3&#65533;&#65533;r&#65533;&#65533;1&#1074;&#65533;&#65533;X`&#65533;X@ &#65533;&#65533;&#65533; @&#65533;Ih&#65533;)T&#65533;
R&#65533;&#65533;&#65533;&#65533;&#65533;DF&#65533;	&#65533;D&#65533;&#65533;&#65533;&#65533;9&#65533;x &#1024;0@&#65533;a&#65533;X&#65533;?/`&#65533;9~ '&#65533;&#65533;N&#65533;t&#65533;&#65533;&#65533;fh(Q5m&#65533;&#65533;
U&#65533;&#65533;u&#65533;&#65533;&#65533;H&#65533;5&#65533;A&#65533;pl&#65533;E&#65533;&#65533;1&#65533;q&#65533;&#65533;&#65533;&#65533;&#65533;Dy&#65533;\B&#65533;&#65533;&#65533;&#65533;&#65533;&#65533;&#65533;&#65533;5&#65533;&#65533;nn&#65533;&#65533;&#65533;)P!c&#65533;&#1660;&#65533;3&#65533;C&#65533;6Z&#65533;T&#65533;*54N&#65533;MEk&#65533;&#65533;.&#65533;C7O&#65533;`&#65533;\&#65533;&#65533;&#65533;(&#65533;&#65533;(bp&#65533;HDER&#65533;&#65533;&#803;&#65533;&#1859;&#65533;&#65533;&#65533;&#1921;&#1930;&#65533;&#65533;G&#65533;&#65533;i&#65533;&#65533;s&#65533;&#65533;&#65533;&#65533;=&#65533;&#65533;&#65533;&#65533;&#65533;&#65533;&#65533;&#65533;&#65533;&#65533;&#65533;<&#65533;&#65533;(xL&#65533;:&#65533;&#65533;_&#65533;&#65533;&#65533;V&#65533;&#1543;8&#65533;&#65533;,f3=&#65533;&#65533;&#65533;+&#65533;&#65533;&#482;&#65533;D&#65533;&#65533;E&#65533;}&#997;<4&#65533;F&#65533;vS&#65533;&#65533; &#65533;&#65533;&#547;*i&#65533;JR&#65533;R&#65533;E&#65533;2&#65533;n%&#65533;&#1698;'&#65533;&#65533;))&#65533;&#1758;t&#65533;&#65533;&#65533;&#65533;Nq|&#65533;&#65533;&#65533;&#65533;&#1319;<7&#65533;;l&#735;&#436;&#65533;&#65533;r&#65533;,&#65533;&#65533;.&#65533;v&#65533;&#65533;&#65533;hH9&#65533;z{&#65533;t\&#65533;&#65533;&#65533;.jqc&#65533;cB&#65533;h&#65533;:&#65533;(R&#65533;(&#65533;&#65533;&#65533;6&#65533;&#65533;Z0&#65533;G&#65533;A
F&#65533;&#65533;&#65533;1\&#65533; &#65533;&#1409;&#65533;&#65533;&#65533;v&#65533;
N&#65533;&#65533;;&#65533;&#65533;2&#65533;&#65533;j&#65533;&#65533;J&#65533;&#65533;@&#65533;4&#545;b&#65533;B&#65533;&#65533;$a&#65533;&#65533;&#65533;\&#65533;&#65533;`&#65533;<(&#65533;-o&#65533;$
M@&#65533;&#65533;k&#65533;&#65533;@&#65533;!@x&#65533;P&#65533;c&#65533;tP&#65533;&#1312;&#65533;&#65533;4&#65533;3&#65533;9!&#65533;&#65533;+(AB0&#65533;4&#65533;&#65533;&#65533;`&#65533;V&#65533;"&#65533;0g9&#65533;&#65533;QH&#65533;G &#65533;&#65533;.@&#65533;&#65533;&#65533;jN3&#65533;&#65533;&#65533;d&#65533;k&#65533; @@&#65533;&#65533;&#65533; P&#65533;1&#65533;+Et&#65533;m&#65533;p&#65533;4&#65533;&#65533;&#65533;pJE&#65533;[2&#65533;&#65533;Pof(&#65533;PF0&#65533;&@Ae&#65533;&#65533;&#723;Q&#1528;&#65533;-F/&#65533;&#65533;&#65533;^ &#65533;a&#65533;&#65533;&#65533;&#65533;i&#65533;J&#65533;&#65533;&#65533;&#65533;&#65533;&#65533;&#65533;&#65533;ag:&#65533;&#65533;:2&#65533;{]&#65533;m&#65533;&#65533;M&#65533;&#65533;&#65533;mU&#65533;&#65533;7}5*&#65533;&#65533;.&#65533;&#65533;"i&#65533;Y	}c&#65533;&#65533;&#1351;8&#753;&#65533;^+ &#1635;z&#65533;kk=04&#65533;&#65533;&#65533;|&#65533;kr&#65533;&#65533;&#65533;&#65533;U&#65533;&#65533;&#65533;8&#65533;&#65533;C&#65533;&#65533;y&#65533;&#65533;
&#65533;&#65533;O<&#65533;&#65533;1&#65533;8&#65533;&#65533;,&#575;&#65533;c&#65533;{&#65533;&#65533;&#65533;&#65533;&#65533;&#65533;?&#65533;=.&#65533;&#65533;&#65533;&#65533;t+F&#65533;Py&#65533;&#65533;)7&#65533;JT&#65533;&#1316;W&#65533;cIu&#65533;y
q&#65533;&#65533;&#65533;K&#65533;&#65533;R&#65533;Sx&#65533;&#65533;&#65533;I(3&#65533;&#65533;"&#65533;&#1588;&#65533;v&#65533;{QaJ&#65533;&#54277;8&#65533;F&#65533;M[!i&#65533;V*G7&#65533;&#65533;Z&#65533;&#65533;&#65533;x9|$s|&#65533;0WDtp`&#65533;&#65533;h&#65533;.,A"&#65533;@$&#65533;	Ml&#65533;`&#65533;&#65533;&#65533;&#65533;JR&#65533;&#65533;&#65533;&#65533;	F&#65533;B&#65533;@&#65533;&#65533;A&#65533;
\&#65533;Bf&#65533;&#65533;&#65533;`(&#65533;ZL0B&#65533;d&#65533;&#65533;&#65533;;&#65533;&#65533;	6P&#65533;&#65533;&#65533;&#65533;&#65533;&#65533;&#65533;'<&#65533;0&#65533;@6&#65533;&#65533; &#65533; 0&#65533;'&#65533;eHh&#65533;;&#65533;&#65533;p&#65533;&#591;&#65533;&#65533;caffn&#65533;%&#65533; &#65533;g6&#65533;(`, C&X&#65533;
T&#65533;&#65533;w6':&#65533;&#65533; `@$&#65533;HX&#65533;H,&#65533;Hd&#65533;?&#65533;&#65533; Md &#65533;&#65533;&#65533;
l&#65533;
&#65533;A+T&#65533;9&#65533;&#65533;&#65533;&#65533;&#65533;&#65533;&#65533;,&#65533;&#65533;m	&#65533;x&#65533;n|&#65533;2(&#65533;5&#65533;&#65533;i&#65533;|2&#65533;&#65533;4&#65533;E&#1061;	&#65533;PQ&#65533;P&#65533;qF&#65533;&#65533;b&#65533;`&#65533;&#65533;&#65533;5&#65533;M!&#65533;UC5XCb4P!&#1778;&#65533;&#65533;eac<&#65533;l`S&#65533;&#65533;m&#65533;&#65533;U&#65533;H&#65533;&#65533;C&#65533;&#65533;L
&#65533;Vz	&#1920;U&#65533;&#65533;&#65533;&#65533;u&#65533;&#65533;sHGup&#65533;H &#65533;G|&#65533;&#65533;tLG&#65533;&#65533;&#65533;V&#65533;&#65533;eUHv8&#65533;&#65533;^&#65533;&#65533;&#65533;&#65533;y&#65533;=O&#65533;&#65533;:&#65533;:,&#65533;&#65533;&#65533;&#453;\x&#1413;hb&#65533;G&#65533;&#65533;[&#65533;&#65533;&#65533;&#65533;&#65533;^&#65533;a&#65533;E&#861;&#65533;&#65533;O,&#65533;&#65533;&#65533;hm&#65533;&#65533;k&#65533;ImIIY8I&#65533;&#65533;9d&#65533;&#24994;&#65533;\1&#65533;&#529;&#65533;&#65533;y&#65533;&#65533;X&#65533;{9&#65533;&#65533;&#65533;Ty&#606;&#65533;Z&#65533;Fi&#65533;&#65533;tc&#65533;h]R&#65533;c&#65533;&#65533;v&#65533;P&#65533;&#65533;&#1683;&#65533;2j&#609;p3&#65533;&#65533;-&#65533;%`&#65533;,49X&#65533;Tt6pCU&#65533;m4,&#65533;3&#65533;%&#65533;t&#65533;@	@^M&#65533; 
&#65533;@&#65533;h &#65533;a >y &#65533;K|&#65533;&#65533;&#65533; &#65533;&#65533;&#572; &#65533;&#65533;!&#65533;&#65533;\!&#65533;&#65533;&#65533;4l-&#65533;A&#65533;A&#65533;^0&#65533;&#65533;&#768;H&#65533;@0&#65533;R&#65533;&#65533;	X@t &#65533;&#65533;&#65533;(&#65533;A&#65533;&#65533;4&#65533; &#65533; LeP &#65533;@&#65533;R&#65533;-&#65533;H&#65533;&#65533;,&#65533;&#65533; &#65533;&#65533;&#65533;&#65533;&#65533;&#57439;&#65533;&#65533;@D@, < HT&#65533;&#65533;@&#65533;B+&#65533;&#65533;)&#65533;&#65533;)&#65533;e&#65533;&#65533;&#65533;%&#65533;&#65533;&#65533;&#65533;&#65533;&#65533;@&#65533;e&#65533;0`b@&#65533;`M&#65533;h&#65533;F`&#65533;&#65533;@
&#65533; 
&#65533;&#65533;@B3&#65533;C&#65533;F5bcr&#65533;&i&&#65533;qy&#65533;&#65533;&#65533;&#65533;&#65533;PI&#65533;&#65533;&#65533;8LC4`8p	8&#65533;9&#65533;C3C5&#65533;0n&#65533;&#65533;&#65533;T&#65533;	D&#65533;&#65533;Q&#65533;6x&#65533;&#65533;&#65533;&#65533;(&#65533;&#65533;&#65533;&#65533;$r>&#65533;a&#65533;H&#65533;]Csz&#65533;uJa&#65533;&#65533;&#65533;A&#65533;&#65533;d'v~&#65533;&#65533;&#65533;&#65533;b$&#65533;J[eL&#1780;m&#65533;s&#65533;&#65533;S&#65533;&#65533;&#65533;&#65533;&#65533;&#65533;&#65533;&#65533;&#65533;&#65533;&#65533;&#65533;H;&#65533;l&#65533;&#65533;&#65533;&#259;q&#65533;"~&#65533;&#65533;b&#65533;&#65533;&#65533;&#65533;&#65533;[~x&#65533;p4\r&#65533;G&#65533;a&#65533;&#65533;h&#65533;&#65533;W&#65533;&#65533;&#65533;Cg&#65533;&#65533;&#196;&#589;&#65533;!""g&#65533;&#65533;&#65533;\&#65533;&#65533;&#65533;hu&#65533;{&#65533;O~0&#65533;&#65533;-:&#65533;;d&#65533;X&#65533;&#65533;x1&#65533;Y&#65533;h.&#65533;&#65533;&#65533;&#65533;&#65533;o4
&#65533;&#65533;&#65533;x&#65533;&#65533;&#65533;|&#65533;&#65533;8&#65533;&#65533;&#65533;y&#65533;&#65533;xmI&#65533;.&#65533;&#65533;p&#65533;&#65533;`&#65533;Y&#65533;nUt&#65533;&#65533;t!T&#65533;&#65533;
W&#65533;Jj&#65533;#&#65533;^&#363;&#65533;F78&#65533;0&#65533;&#65533;*H&#65533;"T&#65533;+&#65533;HAT6P&#65533;6&#65533;CV&#65533;&#65533;8t5$&#65533;0*&#65533;A&#65533;@&#65533;&#65533;F&#65533;&#65533;A&#65533;&#65533;	K&#65533; 	$&#65533;&#65533;X	&#65533;&#65533;&#65533;Rx&#65533;&#65533;&#65533;&#65533;&#65533;&#65533;B7&#65533;&#65533;8&#65533;BP&#65533;H&#65533;DA%A&#65533;&#65533;&#65533; &#65533;&#65533;.&#65533;@&#65533;<&#65533;T&#65533;&#65533;&#65533;e&#65533;&#65533;&#65533;L&#65533; A&#524;&#65533;Q&#65533;H&#65533;&#65533; &#65533;&#65533;&#65533;&#65533;&#65533;&#65533;&#65533;&#65533;@&#65533;&#65533;&#65533;&#65533;&#65533;+&#600;k&#65533;&#65533;&#65533;X (&#65533;&#65533;&#65533;X &#65533;&#65533;&#65533;&#65533;(&#65533;)&#65533;9&#65533;B*&#65533;&#65533;)&#65533;+)&#65533;'&#65533;&#65533;@&#65533;@	\&#65533;5&#65533;Dt@&#65533;&#65533;&#65533;&#65533;&#65533;m&#65533;Kl&#65533;x&#65533;<&#65533;
&#65533;&#65533;&#65533;&#65533;&#65533;9&#65533;&#225;&#65533;`T&#65533;&#65533;&#65533;&#65533;&#65533;l&#65533;&#65533;e&#65533;V8#9\5&#65533;&&#65533;@I&#65533;&#65533;C46&#65533;&#65533;v&#65533;&#65533;PE&#65533;d&#1301;&#65533;&#65533;&#65533;&#65533;wB&#65533;O&#65533;&#65533;q&#65533;&#65533;&#65533;T&#65533;T&#65533;P&#65533;]4&#65533;s&a^&#65533;&#65533;8&#65533;_Pg` ^\C5&#65533;&#65533;NUm&#1418;&#65533;&#1162;-M&#65533;&#65533;&#37667;l4e<UfD&#65533;{&#65533;w&#65533;&#65533;&#65533;BI&#65533;P."OXI;F&#598; &#1976;&#65533;&#65533;*O&#65533;&#65533;&#65533;&#65533;h&#65533;F&#522;`&#65533;&#1938;&#65533;&#65533;&#65533;!&#65533;&#65533;Yb|&#65533;&#65533;b&#65533;&#65533;.nh&#65533;&#65533;z;&#65533;9&#65533;&#65533;&#65533;&#517;&#65533;j&#65533;g&#65533;&#65533;"&#65533;n&#65533;<&#65533;&#65533;&#65533;,&#65533;&#65533;&#65533;&#65533;fh&#65533;.&#57956;&#65533;&#65533;p&#65533;&#65533;c&#65533;PE&#65533;I&#65533;&#65533;&#65533;&#65533;g~&#65533;]&#994;&#65533;orI
&#65533;&#65533;I:&#65533;&#65533;&#1037;&#65533;"&#65533;&#65533;&#65533;&#65533;[4&#65533;&#65533;&#65533;&#65533;"&#65533;b~uWwA	&#65533;T&#65533;&#65533;Im:&#65533;pM&#65533;&#65533;~c&#65533;&#65533;	F&#65533;nE&#65533;&#65533;`&#65533;oaIw&#65533;T&#1558;&#65533;&#65533;Vp!&#65533;2&#65533;,l&#65533;!&#65533;&#65533;#&#514;1@^<&#65533;1L9 I}&#65533;0&#65533;B,D&#65533;&#65533;&#65533;&#65533;&#65533;@&#65533;&#65533;&#65533;&#65533;&#65533;&#65533;y&#65533;&#1024;&#65533;&#65533;"&#65533;~&#65533;\&#65533;&#65533;&#65533;
&#65533;&#65533;&#65533;&#65533;pY&#65533;&#65533;&#65533;&#65533;L&#65533;3Q4l4&#65533;&#65533;&#65533;LA&#65533;&#65533;&&#65533;e4&#65533;K&#65533; &#65533;&#65533;_	&#65533;@&#65533;}&#65533;T&#65533;  &#65533;@T&#65533;X&#65533;   &#65533;D&#65533;@&#65533;u&#65533;&#65533;&#65533;&#65533;LZ&#65533;k3&#65533;&#65533; &#684;&#65533;N&#65533;p&#65533;D&#65533;4&#65533;[> &#65533;a&#65533;&#65533;&#65533;!&#65533;&#65533;)M9&#65533;&#65533;)&#65533;&#65533;&#65533;%&#65533;APS&#65533;&#65533;18&#65533;&#65533;&#65533;L &#65533;A&#65533;F&#65533;E2&#1698;A&#1539;9&#65533;&#65533;&#65533;@I&#65533; C~&#65533;N&#65533;&#65533;	&#65533;&#65533;&#65533;&#65533;&#65533;&#65533;&#65533;:&#65533;T&#65533;&#65533;&#698;&#65533;V&#65533;&#65533;34C5tC&#65533;N&#65533;Y@&#65533;ZL&#65533;&#1824;&#65533;&#65533;&#65533;1_&#65533;
mFjTwj&#65533;&#65533;tN&#65533;D[&#65533;N&#65533;&#65533; &#65533;xB&#65533;wb&#65533;w&#65533;&#65533;Mu&#65533;F&#65533;ax&#65533;u^3&#65533;3x&#65533;&#65533;es"&#65533;`&#65533;j&#65533;N&#65533;l&#1884;&#65533;&#65533;&#65533;&#607;Zo&#65533;P&#65533;*&#65533;&#65533;&#65533;&#65533;NJU	&#65533;v`&#1225;&#65533;3Q&#65533;&#65533;H&#65533;6&#65533;C3.D4&#65533;.&#65533;&#65533;&#65533;"&#65533;&#65533;&#65533;&#65533;&#65533;}
&#65533;H
&#65533;&#65533;O&#65533;&#65533;&#1728;R&#65533;&#65533;&#65533;z&#65533;&#65533;$6@&#65533;2H7*:LQ;&#65533;[L&#65533;&#65533;&#65533;&#7836;s&#65533;b&#65533;1&#65533;&#65533;&#65533;&#65533;&#65533;&#65533;H~qT~I&#65533;T&#65533;&#65533;&#65533;&#65533;0f&#65533;>Oc&#65533;&#65533;2Tc&#65533;q&#65533; &#65533;&#65533;&#65533;oy	U&#65533;P&#1034;&#65533;q&#65533;]i&#65533;&#65533;h&#65533;&#65533;&#65533;&#65533;&#65533;&#65533;&#65533;PS&#65533;KeW&#1253;vA&#1308;&#65533;&#65533;&#1373;Q J&#1297;&#65533;&#65533;&#65533;u&#65533;&#65533;&#65533;&#65533;,F6&#65533;4(C/&#65533;&#65533;#&#65533;&#65533;4B)&#65533;&#65533;2D1&#65533;>^"7@C0&#65533;0&#65533;&#65533;(&#65533;&#65533;t&#65533;8&#65533;CK&#65533;&&#65533;&#65533; &#65533;&#65533;@C&#65533;&#65533;dA|&#65533;&#65533; &#65533;T<&#65533;&#1024;LKd*t&#65533;:p&#65533;, (AL&#65533;&#65533;K`&#65533;0&#262657;&#65533;R&#65533;&#65533;	h&#65533;&#65533;&#65533;SL&#65533;@ &#65533;P&#65533;@d@&#65533;&#65533;&#65533;$ tS&#65533; &#65533;&#65533;&#65533;&#65533;	&#65533; 	&#65533;j&#65533;@	&#65533;@0S
&#65533; &#65533;5_*&#65533;&#65533;&#65533; &#65533;x&#65533;d&#65533;&#65533;A$&#65533;&#65533;(|B(&#65533;)HE(&#65533;&#65533;L&#65533;ug7H&#65533;$ &#65533;t&#65533;KhLdrD&#65533;<}@&#65533;T hA&@C;&#65533;C&#65533;&#65533;)`&#65533;&#65533;+&#65533;&#65533;&#65533;&#65533;}Wt3(&#65533;4&#65533;&#65533;^&#65533;&#65533;7<&#65533;&#65533;T5,&#65533;6I&#65533;&#65533;&#65533;&#65533;E&#65533;Z&#65533;&#65533;g$Ug4&#965;&#65533;H&#65533;&#65533;1!"&#65533;a&#65533;&#65533;^ &#65533;>&#65533;&#65533;6&#65533;7&#65533;&#65533;&&#65533;&#65533;&#65533;&#65533;&#65533;9&#65533;&#65533;T&#65533;&#65533;&#65533;&#46362;o&#65533;&#65533;&#65533;g4&#65533;il&#65533;h&#65533;p&#65533;&#65533;&#65533;&#65533;&#65533;&#65533;&#65533;f	k&#65533;&#65533;\W%&#65533;r&#65533;32&#65533;&#65533;&#65533; &#65533;&#65533;&#65533;&#397;&#65533;&#65533;5&#65533;&#65533;H&#65533;,n&#65533;b&#65533;&#65533;!Wu&#65533;&#65533;&#65533;&#65533;&#65533;&#65533;&#65533;NJ&#65533;&#1710;*2&#65533;&#65533;|&#65533;r&#65533;C&#65533;7l&#65533;]&#65533;`9&#65533;s&#65533;&#1416;&#65533;&#1416;&#65533;&#65533;&#65533;{&#65533;>;&#65533;&#65533;&#65533;&#65533;ya)&#65533;0Q&#65533;&#65533;&#65533;iY&#65533;&#65533;&#65533;r&#65533; &#65533;&#65533;&#65533;W&#65533;&#65533;a4vk.&#65533;2I&#65533;	&#65533;>&#65533;]&#65533;N&#65533;	&#65533;>E&#65533;A&#65533;&#65533;&#65533;W,&#633;&#65533;z&#65533;zy(2&#65533;{&#65533;&#65533;&#600;`um>&#65533;T&#65533;&#65533;+&#65533;{:J&#65533;&#65533;&#65533;W&#65533;&#65533;&#65533; I&#65533;&#65533;&#65533;RO&#65533;&#65533;#0&#65533;Tq^a&#65533;'&#65533;A&#65533;A!&#65533;&#65533;0&#65533;`-(&#65533;8&#65533;C8P&#65533;1 00&#65533;0lB&#65533;&#65533; &#65533;}L&#65533;&#1602;=df&#65533;&#65533;A,&#65533; p 
&#65533;@&#65533;&#65533;(4&#65533;&#65533;H&#65533;&#65533;$&#65533;&#65533;&#65533;&#65533;T&#65533;&#65533;,X:0"|&#65533;qWA7&#65533;%&#65533;l49!aL&#65533;&#65533;&#65533;	T8&#65533;YH@X&#65533;<kvW@<&#65533;&#65533;d@&#65533;1&#65533;<&#65533;H&#65533;&#65533;&#65533;&#65533;&#65533; x&#1960;&#65533;&#65533;&#1580;&#65533;G&#65533;@&#65533;&#65533;&#65533;`&#65533;&#65533;&#65533;@&#65533;	 &#65533;d&#65533;(42 &#65533;EP&#65533;&#65533;&#65533;N&#65533;&#65533;&#65533;&#65533;&#65533;%&#65533;< &#65533;&#65533;&#65533;Z,K&#65533;&#65533;&#65533;&#65533;<&#65533; &#65533;Y@	&#65533;0|&#65533;&#65533;h&#65533;&#65533;=&#65533;&#686;&#65533;	&#65533;&#65533;&#1976;&#65533;&#65533;&#65533;4@&#65533;&#65533;&#65533;&#65533;0&#65533;E3<08l&#65533;{&#65533;V&#65533;&#65533;&#65533;Y&#65533;&#65533;&#65533;&#65533;6&#65533;	&#65533;&#65533;m&#65533;3N<&#65533;&#65533;&#65533;x&#65533;`&#65533;9&#65533;%&#65533;&#65533;N<?rF&#65533;&#65533;nm9W&#65533;&#65533;&#65533;&#65533;7&#65533;?&#65533;[&#65533;&#65533;&#65533;&#65533;Z&#65533;&#65533;&#65533;?u~&#65533;u6g&#65533;&#65533;FV?&#65533;g&#65533;	&#65533;&#65533;3@x&#65533;N\A&#65533;&#65533;&#665;;&#65533;&#1913;q&#65533;&#1461;&#65533;7&#65533;&#65533;<y&#65533;s&#65533;&#65533;Fw&#65533;&#1581;&#65533;.:&#65533;'Q.T&#65533;2&#65533;:&#65533;/a&#65533;&#65533;Nf&#538;7&#65533;&#65533;&#65533;#&#65533;x&#65533;&#65533;&#65533;'4(P&#65533;?&#65533;&#1123;7o(&#973;}z&#825;&#65533;gP&#65533;W&#65533;M&#65533;uiRz&#65533;&#65533;5<G&#1846;k&#65533;&#677;[&#65533;&#1915;&#65533;NA&#65533;lG&#65533;#&#1913;0K&#65533;&#65533;+&#1444;Js/,y&#65533;\Bt.&#1530;$&#65533;]&#565;&#65533;8N&#65533;&#65533;&#65533;^&#65533;{&#65533;&#65533;&#1659;\&#65533;&#65533;&#65533;&#65533;&#65533;Ak&#65533;&#65533;&#65533;&#65533;&#1272;&#65533;>&#65533;&#65533;&#65533;nucu&#849;G.&#65533;&#65533;&#65533;&#65533;&#65533;&#65533;&#65533;9&#65533;&#65533;v7|&#65533;_&#65533;&#65533;y/|\&#191;&#65533;?W&#65533;|yp&#65533;&#65533;&#65533;]&#65533;N|&#65533;&#65533;&#65533;z&#65533;c&#65533;&#1746;dK&#65533;/&#65533;)F&#65533;&#65533;&#149;&#65533;&#1261;$&#65533;>{8o&#1912;]&#65533;6&#1714;Y&#65533;&#1464;&#65533;&#65533;Lb&#65533;eV&#65533;&#65533;f&#65533;n&#65533;1&#65533;e&#65533;&&#65533;/f!&#65533;^x&#65533;&#65533;H&#65533;B@&#65533;Z&#65533;a&#65533;'&#65533;&#134;lh"ET&#65533;&#65533;*&#65533;&#65533;&#65533;>N&#65533;&#337;+t&#65533;&#65533;	5!&#65533;g&#65533;	&#65533;%&#65533;p&#65533;'&#65533;0&#65533;"&#65533;0&#65533;v&#65533;&#65533;&#65533;x&#65533;a&#65533;&#65533;&#65533;|&#65533;&#65533;4&#65533;&#65533;&#65533;
,&#1056;&#65533;,&#65533;@&#65533;&#65533;`	&#65533;:&#65533;Ad0A&#65533;@&#65533;&#65533;.@&#65533;&#65533; "&#65533;p&#65533;A&#65533;Ee&#65533;&#65533;X`&#65533;2d&#65533;>&#800;
 H&#65533;&#65533;2&#65533;&#65533;&#65533;H&#65533;QHIUURF&#65533;P,&#1635;
&&#65533;@(H &#65533;` 	&6X	~&#65533;`&#65533;>&#65533; Y/`&#65533;&#65533;	2 2XAk&#65533;I&#65533;&#65533;&#65533;&#65533;&#65533;&#65533;o&#65533;W&#65533;o&#65533;&#65533;&#65533;i&#65533;&#65533;&&#65533;&#65533;&#1222;c&#65533;&#65533;&#65533;&#65533;&#169;&#65533;&#65533;&#65533;z&#65533;-6}&#65533;	n!o{&#65533;&#65533; q&#65533;&#65533;&#54979;	*&#65533;^p&#65533;Y&#65533;o&#65533;f&#65533;&#65533;&#65533;&#65533;m*&#65533;&#65533;b&#65533;&#65533;X&#65533;l&#65533;&#65533;&l&#65533;&#65533;&#65533;jL&#65533;&#65533;U&#65533;&&#17773;i&#65533;d&#65533;QY&#65533;_ff&#65533;k&#65533;F&#65533;l&#65533;&#65533;Z&#65533;&#65533;&#65533;&#65533;&#13049;&#65533;&#65533;&#33659;a&#65533;&#65533;o>&#65533;a&#65533;*&#65533;^}&#65533;#&#51272;&#65533;Q&#65533;&#65533;&#65533;&#65533;J&#65533;&#65533;8&#1192;&#65533;&#65533;K;&#65533;&#65533;^&#65533;&#65533;!&#65533;&#65533;{I&#65533;&#65533;h&#65533;&#65533;&#65533;&#65533;&#65533;&#65533;&#65533;rK&#65533;&#65533;&#65533;	)&#65533;2&#65533;	&#65533;&#65533;&#65533;&&#65533;&#65533;B&#65533;&#65533;&#65533;&#742;J'&#65533;.b&#669;&#65533;&#65533;	&#65533;&#65533;m&#65533;	&#65533;&#65533;&#1961;&#65533;)&#65533;U&#65533;<&#65533;&#65533;?&#65533;&#65533;&#65533;&#65533;K&#65533;&#65533;&#65533;&#65533;S&#65533;&#65533;&#65533;&#65533;&#65533;&#65533;&#65533;&#65533;&#65533;&#65533;&#65533;n&#65533;&#65533;M&#65533;&#65533;hBM&#65533;&#65533;&#65533;&#65533;&#65533;&#65533;*&#65533;&#499;&#65533;&#65533;&#65533;&#65533;&#65533;v[&#65533;&#65533;&#65533;&#65533;&#65533;&#65533;pw&#65533;Qg,&#65533;vKH&#65533;&#65533;yO&#65533;7&#65533;&#65533;&#65533;&#1988;cnw&#65533;&#65533;&#65533;&#65533;m&#65533;&#65533;u+&#65533;&#65533;&#65533;&#65533;&#188;c&#65533;&#65533;1'&#65533;m$&#65533;&#65533;k&#65533;R&#65533;&#65533;&6&#65533;&#65533;&#65533;V&#65533;&#65533;&#65533;&#65533;b&#65533;&#65533;&#65533;4&#65533;&#65533;i$#&#65533;&#65533;&#65533;@&#65533;U&#65533;&#65533;&#65533;&#65533;7.iPC&#65533; &#65533;hp&#65533;&#65533;&#65533;+&#65533;&#65533;
Ld&#65533;&#65533;=0Bt@&#65533;'\&#65533;x`D(j1&#65533;Y4be`&#65533;&#65533;&#65533;&#65533;V4&#65533;l&#65533;&#65533;&#65533;&#65533;P&#65533;&#65533;&#65533;/&#65533;`" &#65533;	K ~&#65533;!&#65533;7&#65533;&#65533;|&#65533;&#65533;&#65533; Q6&#65533;Rn&#65533;&#65533;&#65533;`9&#65533;&#65533;8&#65533;h`l&#65533; &#65533;5&#65533;x&#65533;)&#65533;TX&#65533;&#65533; 
&#65533; 2"&#65533;`.&#65533;&#65533;@&#65533;&#65533;&#65533;@%	R&#65533;tS &#65533;&#65533;,&#65533;)h&#65533;1&#65533;&#65533;&#65533;&#65533;P|"&#65533;RU&#65533;2&#65533;*&#65533;`&#65533;(	(&#65533; |&#65533;h&#65533; &#65533;91`&#65533;@2&#65533;&#65533;` &#65533;Z&#1254;&#65533;uJ&#65533; &#65533;&#65533;9&#273;n=d6&#65533;&#65533;&#65533;nO&#65533;&#65533;&#65533; &#65533;&#65533;&#65533;Cv&#65533;&#65533;&#65533;&#65533;j&#65533;&#65533;&#65533;3&#65533;&#65533;&#65533;&#65533;&#65533;s[&#65533;*&#65533;3&#65533;&#65533;9&#65533;Lj&#65533;&#65533;^&#65533;Z?&#65533;T|&#1757;=&#65533;&#1100;&#65533;j&#2024;nR&#65533;=&#65533;c&#65533;&#65533;&#522;&#65533;1&#65533;U&#65533;%&#65533;&#65533;&#65533;|&#65533;&#1175;&#1708;&#65533;&#65533;x&#65533;JY&#65533;&#65533;&#65533;&#65533;te;u&#65533;Nej&#65533;&#65533;&#65533;d"3Z&#65533;<64&#65533;Yl&#65533;&#65533;H&#65533;}*&#65533;&#65533;&#65533;A&#65533;`T%&#65533;&#65533;&#65533;&#65533;&#65533;&#65533;Cy]&#65533;S &#65533;7&#65533;&#259;'&#65533;&#65533;	&#65533;&#65533;&#65533;&#65533;&#65533;&#65533;;p&#65533;&#65533;cF&#65533;&#65533;&#65533;q&#65533;&#65533;&#65533;zW&#65533;nx&#65533;&#65533;[^&#1594;2N4i&#65533;+&#65533;(7&#65533;&#729;Ds&#1728;&#65533;&#65533;&#65533;q&#65533;a&#65533;e#S6&#65533;&#65533;f&#65533;jkI&#65533;N&#65533;@&#65533;`';&#65533;y&#65533;&#65533;0&#65533;!L&#65533;	G&#65533;&#65533;&#65533;t&#65533;12&#65533;_WV&#65533;Q&#65533;&#65533;H&#65533;lS7&#65533;u&#65533;.$)&#65533;>&#65533;v&#65533;O&#65533;&#65533;&#65533;&#65533;k&#65533;&#14271;&#65533;&#65533;_&#65533;q_&#65533;&#65533;&#65533;&#65533;l~&#65533;&#65533;&#65533;xfK&#65533;&#236;E-iu&#65533;K&#65533;&#65533;&#397;&#65533;#	oz&#1782;&#65533;&#1582;$6&#65533;&#65533;]s&#65533;cR&#65533;&#65533;P&#65533;4&#65533;&#65533;T&#801;^&#65533;&#65533;#&#65533;V4&#65533;&#65533;&#1240;&#65533;K&#65533;1&#65533;7A2&#65533;
8t&#65533;&#65533; !0&#65533;&#65533;&#65533;&#65533;0Da	\&#65533;!6A&#65533;a &#65533;&#65533;H&#44040;H<b&#65533;&#65533;&#65533;&#65533;5l1&#65533;(&#65533;@&#65533;&#65533;&#65533;1tZ&#65533;&#65533;c,&#65533;~&#65533;8&#65533;&#65533;9P&#65533;vP&#65533;&&#1489;:&#65533;&#65533;&#65533;8&#65533;Bv&#65533;&#65533;2&#65533;&#65533;&#65533;&#65533;`:&#65533;A0 &#65533;&#65533;
&#65533;&#65533;4&#65533;&#65533;&#65533;&#65533;6&#65533;&#65533;t@&#65533;&#65533;@#&#65533;0
F&#65533;>&#65533;&#65533;@@Z`&#768;h&#65533;(:&#65533;Q&#65533;j&#65533;&E)>&#65533;5&#65533; W&#65533;&#65533;  &#65533;&#65533;&#1395;&#65533;d&#65533;<@&#65533;&#65533;&#65533;&#65533;&#65533;&#65533;Jl&#65533;&#65533;&#65533;d &#65533;b&#65533;%&#65533;{,n&#65533;&#65533;&#65533;&#65533;R&#65533;&#65533;M5a&#65533;a&#65533;&#65533;@&#129;d,#&#65533;&#872;76&#524;ih&#65533;&#65533;%&#65533;&#65533;&#65533;&#65533;&#65533;]&#65533;	&#65533;:&#22008;&#65533;&#65533;O&#65533;Qp &#65533;v&#65533;&#65533;&#65533;]R&#65533;Ilh&#65533;&#65533;5X&#65533;&#1182;&#65533;[&#65533;8e&#65533;&#65533;&#65533;&#65533;S|&#65533;&#65533;e&#65533;Y&#65533;_&#65533;S&#65533;&#65533;&#808;K&#65533;F&#65533;&#65533;&#65533;&#65533;mhC&#65533;&#65533;p&#65533;&#65533;.&#65533;&#65533;&#65533;&#65533;j&#65533;&#65533;Mo&#65533;&#65533;&#65533;&#65533;&#1411;"_&#65533;LQ&#65533;g&#65533;&#65533;5pT^&#65533;&#65533;&#65533;&#65533;&#65533;&#65533;&&#65533;A]&#65533;7&#65533;&#65533;&#65533;&#65533;&#65533;zMl^&#65533;&#65533;&#65533;	&#65533;n&#65533;&#65533;&#65533;N&#65533;.&#65533;&#65533;&#65533;'d&#65533;KX&#65533;&#65533;u&#65533;%&#65533;&#65533;&#65533;n&#30124;[&#65533;l:&#65533;9&#65533;&#65533;&#990;D&#65533;l&#65533;&#65533;U!&#65533;0&#65533;&#65533;&#65533;7m&#65533;aH2&#65533;&#65533;N0y&#65533;{a&#65533;&#65533;v&#65533;&#65533;|&#137;&#65533;&#65533;&#65533;&#54203;&#65533;&#65533;&#207;7&#65533;&#65533;0&#65533;"&#65533;>&#3229;r&#65533;&#65533;]&#65533;$8s/&#65533;&#65533;&#65533;&#477;&#1533;&#65533;U&#65533;&#1739;&#65533;F%&#65533;&#65533;&#65533;N&#65533;/&#65533;&#65533;L&#65533;&#65533;`F2 &#65533;h\&#65533;&#65533;(C&#65533;P9"&#65533;x&#65533;+atB9HA#&#65533;o&#65533;C&&#65533;&#65533;&#18439;> B&#65533;&#65533;&#65533;1&#65533;1d&#65533;&#65533;&#65533;&#65533;&^q]x&#65533;&#65533;&#65533;7&#65533;&#65533;	3@&#65533;&#65533; &#65533;3&#65533;af&#65533;&#65533;D&#65533;&#65533;&#65533;P&#65533;"$Y&#65533;T&#65533;&#65533;&#65533;(Qj x&#65533;&#65533;&#65533;`&#65533;&#65533;J H&#65533;F&#65533;&#65533;:&#65533;`I&#65533;L2&#65533;&#65533;x t R@,&#65533;&#65533;`&#65533;I&#65533;:&#65533;&#65533;Gjh&#65533;H&#65533;J)4&#65533;> &#65533; . &#65533; &#1144;&#65533;,&#65533;"&#65533;&#65533;BP&#65533;6A&#65533;`&#65533;d. V&#65533; &#65533;&#65533;D&#65533;.)"&#65533;VF&#65533;)V`&#65533;P&#65533;&#65533;>&#65533;<&#65533;&#65533;6@&#65533; &#65533;&#65533;}F&#65533;&#65533;&#1606;&#65533;&#65533;&#65533;&#65533;6&#65533;&#65533;&#65533;ao7&#65533;&#65533;&#65533;A&#65533;&#65533;&#65533;&#65533;}&#65533;E&#65533;A&#65533;&#65533;&#65533;&#1778;+&#65533;&#65533;~&#65533;&#65533;&#65533; J&#65533;&#65533;&#865;
w@J HJ#&#65533;&#65533;o&#65533;&#65533;dx&&#65533;&#65533;&#65533;b&#65533;&#65533;r&#65533;gRfpf&#65533;b&#65533;&#65533;dFQg&#65533; nb &#65533;h0eQ&#65533;&#65533;fc,&#65533;&#65533;[&#65533;&#65533;&#65533;&#1281;&&#65533;"*&#65533;rR&#65533;Q&#65533;&#65533;8&#65533;y&#65533;&#65533;'&#65533;&#65533;=&#65533;&#65533;j&#65533;&#65533;t&#65533;bq&#65533;.&#65533;&#434;&#65533;&#65533;&#65533;&#65533;&#65533;&#65533;&#65533;t&#65533;Qxv&#65533;&#65533;B&#65533;&#48135;-&#65533;a>C&&#65533;&#65533;&#65533;z|&#65533;n&#65533;&#65533;&#65533;&#65533;f&#65533;&#65533;F.&#65533;+&#65533;~&#65533;\'&#65533;&#65533;k&#65533;&#65533;n&#65533;~&#1326; &#65533;{&#65533;i ec6&#65533;&#65533;&#65533;p}j*q&#1948;f&#65533;&.iF&#65533;&#65533;&#65533;b&#65533;&#65533;i&#65533;&&#65533;f^&#65533;%&#65533;&#65533;+&#65533;!&#65533;!&#1742;&#65533;&#65533;{&#1958;m0o&#65533;j&#65533;<r&#65533;&#65533;&#65533;&#65533;&#65533;&#65533;&#65533;xrmZ&#65533;&#65533;N&#65533;$&#1323;&#65533;&#9150;o[&#65533;&#65533;^&#65533;&#65533;&#65533;&#65533;&#65533;&#65533;a&#65533;&#65533;	&#65533;&#65533;&#65533;&#65533;A&#65533;a&#65533;&#65533;&#65533;X&#65533;&#65533;`dh&#65533;p &#65533;V &#65533;&#65533;A&#65533; L&#65533;&#65533;&#2004;>&#65533;Av&#65533;&#65533;a@.&#65533;!V&#65533;&#65533;`R&#65533;&#65533;&#65533;&#65533;!0&#65533;
&#65533;&#65533;&#65533;&#65533;&#65533;	&#65533;&#65533;&#65533;&#65533;0&#65533;J&#65533;&#65533;J&#65533;&#65533;&#65533;L&#65533;&#65533;&#65533;&#65533;P&#65533;T&#65533;:&#65533;&#65533;&#65533;.`X"&#65533;&#65533; &#65533;F@&#65533;(DS&#65533;L &#65533; b&#65533;* T&#65533;0RR X&#65533;&#65533;&#65533;N@6&#65533;&#65533;L&#65533;&#65533;	V@&#1792;2&#65533;zpD&#65533;=!L&#65533;&#65533;`(&#65533; 
 &#65533;	#`N `&#65533;&#65533;&#65533;&#65533;&#65533;>&#65533; M&#65533;&#65533;&#65533;J&#65533;&#65533;&#65533;C&#65533;S&#65533;0&#65533;&#65533;&#65533;&#65533;a8
o&#65533;8&#65533;&#65533;(q&#65533;&#65533;J
&#65533;ka&#1413;,&#65533;A&#65533;&#65533;&#65533;B&#353;7&#65533;&#65533;&#65533;&#65533;&#65533;&#65533;B&#65533;<N&#65533;2&#65533;&#65533;&#65533;.9&#65533;&#65533;&#65533;&#65533;)&#65533;&#65533;"=&#681;@&#65533;D&#65533;#b&#65533;&#65533;&#65533;VS&#65533;f6&#65533;4HT&#65533;&#65533;&#65533;&#65533;N1h&#65533;-&#65533;z&#65533;f\&#65533;h&#65533;th&#65533;&#65533;G&#65533;&#65533;&#65533;n1$&#65533;&#65533;&#1642;&#65533;&#65533;,&#65533;&#65533;0&#65533;&#65533;'&#65533;&#65533;K)'&#65533; &#65533;&#65533;&#65533;&#65533;&#65533;N&#65533;qB&#65533;!&#65533;+&&#65533;JI$4&#65533;4T#q&#65533;&#65533;# &#65533;l&#65533;*&#65533;j54/&#65533;8&#65533;N5&#748;r&#942;>"&#65533;&#65533;G6&#65533;db&#65533;a&#65533;4&#65533;&#65533;&#65533;$&#65533;&#65533;&#65533;&#65533;&#65533;z&#65533;&#65533;&#65533;&#65533;pR&#65533;tl$ &#65533;0f+}&#65533;+&#65533;e}&#65533;&#65533;A&#65533;Mj*&#65533;rQc&#65533;c$F&#65533;j&#65533;>f&#65533;&#65533;aedq&#65533;@1&#65533;cD&#65533;&#65533;&#65533;6&#65533;k&#65533;&#65533;T&#65533;a&#65533;\&#65533;&#65533;&#65533;'&#65533;&#65533;&#65533;&#65533;&#65533;&#65533;&#65533;5 {&#65533;&#65533;&#65533;vd&#65533;0&#675;u&#65533;c/J&#65533;>>OZ&#65533;N&#65533;&#65533;&#65533;9&#65533;A&#65533;&#65533;&#65533;&#65533;&#65533;&#65533;&#65533;&#65533;r&#65533;&#65533;&#65533;p&#65533;&#65533;&#65533;&#65533;p&#65533;(A&#65533;&#65533;&#65533;X&#65533;4K@V&#65533;A
!&#65533;&#65533;*&#65533;^a0&#65533;:&#65533;t&#65533;&#1712;&#65533;0!D!&#65533;!n&#65533;&#65533;&#65533;\&#65533;&#65533;&#65533;&#65533;A
x`&#65533;@h6|`Td`f&#65533;&#65533;x&#65533;&#65533;h&#65533;v@4&#65533;(&#65533;l@l&#65533;8)5&#65533;&#65533;[s&#65533;&#65533;&#65533;&#65533;X&#65533;lx&#65533;fs&#65533;9C&#65533;&#65533;@W@N4@H&#65533;&#65533;l U)2&#65533;(&#65533;&#65533;8`&#65533;&#65533;	T&#65533;&#65533;`6&#65533;;%-&#65533;&#65533;4!D&#65533;&#65533;@&#65533;&#65533; b3&#65533;xS >%&#65533;&#65533;q- 6@Y ID&#65533;0&#65533;, M>&#65533;j&#65533;`)L`Xa&#65533;&#65533;&#65533;&&#65533;A&#65533;mu&#65533;-&#65533;&#65533;&#65533;f&#65533;&#65533;&#65533;&#65533;ada&#65533;!]o6&#257;&#65533;a&#65533;&#65533;6&#65533;F%&#65533;&#65533;&#65533;&#65533;&#65533;&#65533;&#501;&#65533;&#65533;{l&#65533;&#65533;&#65533;y&#65533;&#65533;r&#65533;&#65533;ubN
Xa*dB&#65533;&#65533;&#65533;&#65533;&#65533;gD&:&#65533;&#65533;&#65533;|A1f&#65533;&#65533;Z*f0H&#65533;b&#65533;&#65533;J|&#65533;-&#65533;.&#65533;&#65533;g&#65533;Y&#65533;}&#65533;&#65533;}&#65533;&#65533;W&#65533;&#65533;JB~4&#65533;&#65533;&#65533;&#65533;.&#65533;&#65533;)&#65533;&#65533;&#65533;'56/xR'M&#65533;j=&#65533;'&>u&#65533;&#65533;'$.8&#65533;N&#195;&#65533;&#65533;G&#65533;G&#65533;S&#65533;&#65533;Q&#65533;&#65533;&xL&#65533;&#65533;Q&#65533;&#65533;q&#65533;a&#1025;&#65533;>gbc&&#65533;#&&#65533;&#65533;&#65533;&#65533;&#65533;NR&#65533;(&#65533;q&#65533;&#65533;MC&#65533;N&#65533;&#395;&#65533;&#1063;0bv&#65533;&#65533;P+v&&#65533;j&#65533;&#65533;yuQze&#65533;V&#65533;&#65533;a.&#65533;&#65533;<&#65533;&#65533;&#1474;&#65533;&#65533;z5i6&#65533;&#65533;n&#65533;e&#65533;&#65533;5 &#65533;e&#65533;n&#931;[G/&#65533;Z&#65533;!&#65533;&#65533;&#65533;\&#65533;E&#65533;&#65533;&#65533;&#65533;&#65533;&#65533;&#65533;&#65533;&#65533;&#65533;YS&#65533;m$h8&#65533;&#65533;g&#65533;a&#1813;&#65533;!&#65533;a&#65533;@~`
&#1824;2&#65533;r!`&#65533;&#65533;@(&#65533;RP&#65533;l&#65533;z`
&#1568;H!a&#65533;&&#65533;\&#65533;PA$&#65533;&#65533;&#65533;&#65533; &#65533;ny&#65533;p&#65533;&#65533;@l!&#65533;&#65533;|A&#65533;@&#65533;&#65533;&#65533;&#65533;&#65533;`W&#65533;`&#65533;&#942;&#65533;&#65533;&#65533;~ &#65533;&#1037;p&#65533;&#65533;&#65533;Q2"	&#65533;
&#65533;8&#65533;OW&#65533;
 = H &#65533;9 c&#65533;R:&#65533;&#65533; &#65533;&#65533; &#65533;2@H&#65533;X&#65533;T&#65533;&#1817;O" |&#65533;	&#65533;&#65533;&#65533;&#65533;0A0&#65533;TB&#65533;<&#65533;2&#65533;(!b` `&#65533;&#65533; @=WW `s%&#65533;&#65533;$&#65533;&#65533;9s7&#65533;&#65533;&#65533;l8&#65533;s&#65533;&#65533;&#65533;&#65533;`&#65533;&#65533;>&#65533;&#65533;"k&#65533;&#65533;&#65533;c "&#65533;UIJ&#65533;&#65533;&#65533;^P&#45757;&#65533;&#65533;&#65533;^&#65533;&#65533;&#65533;&#65533;4&#65533;a&#65533;A&#65533;&#65533;&#65533;&#65533;&#65533;if&#65533;J&#65533;&#65533;&#65533;&#65533;&#65533;bw!o&#65533;&#65533;&#65533;&#65533;&#1634;7&#65533;&#65533;&#65533;&#65533;7hNf?&#65533;&#65533;&#65533;!&#65533;ZJ&#65533;&#65533;Vh&#65533;&#65533;7&#65533;&#65533;&#65533;&#65533;&#65533;&#65533;&#7077;&#65533;&#65533;&#65533;&#65533;&#65533;&#65533;m&#65533;&#65533;&#65533;&#65533;We&#65533;fdV&#65533;&f)[&#65533;&#65533;&#65533;&#65533;7|C&,&#65533;&#65533;F-H&#65533;&#65533;e&#65533;&#65533;5&#65533;t&#65533;&#65533;uF&#65533;1&#65533;Nm&#65533;&&#65533;d&#1154;]'n&#65533;&#65533;&#65533;C&#65533;[_C1&#65533;&#65533;Ak&#65533;&#65533;&#65533;&#65533;[&#65533;O&#23863;s&#65533;&#65533;&#65533;&#65533;&#65533;'&#65533;~kQ&#705;a:&#65533;;&#386;&#65533;a&#65533;&#65533;T&#65533;&#65533;N&#65533;l&#65533;&#65533;R&#507;M&#65533;Oa581&#65533;+[&#1300;&#65533; &#65533;&#65533;&#65533;n9L2U&#65533;&#65533;!&#65533;&#65533;&#65533;&#65533;&#65533;*&#65533;&#65533;:&#65533;)?&#570;#&#65533;z&#65533;4&#65533;&#65533;&#65533;&#703;&#65533;[&#65533;C-#"&#65533;F&#65533;&#65533;&#65533;J&#65533;$h&#65533;&#65533;
&#65533;sC9&#65533;!&#65533;&#65533;u&#65533;k&#65533;&#65533;&#65533;&#65533;&#65533;F>&#65533;&#65533;_&#65533;&#65533;&#65533;b?&#65533;&#65533;&#65533;&#65533;&#65533;&#65533;t!&#65533;&#65533; &#65533;&#65533;	&#65533; !bA&#65533; h C\&#65533;0&#65533;&#65533;&#65533; &#65533;D!&#65533;&#65533;r&#65533;&#65533;&#65533;&#65533;&#65533;A&#65533;!&#65533;&#65533;&#65533;A&#65533;&#321;>&#65533;B&#65533;&#65533;&#65533;\&#65533;&#65533;&#65533;{&#65533;JV&#65533;&#65533;&#65533;	&#65533; n&#65533;&#65533;\&#65533;4S&#65533;b@`@&#65533;k`&#65533;&#65533;F&#65533;t&#65533;K&#65533;,C&#65533;&#65533;H&#65533;s/&#65533;8&#65533;&#65533;&#65533;@&#65533;&#65533; 
 =&#65533;&#65533;W0&#65533;&#1928;&#65533;l&#65533;f`:`&#65533;&#65533; ` q&#470;&#65533;.&#65533;73 ~`x&#65533;&#65533; 8&#65533;2&#65533;<!<y&#65533;:&#65533;&#65533;`J&#65533; &#65533;&#65533;?&#65533;&#1683;7&#65533;&#65533;&#1444;&#65533; &#65533;&#65533;4&#65533;&#65533;o&#65533;]&#65533;&#65533;>&#65533;Aw&#65533;&#65533;`&#65533;&#65533;&#65533;F&#1764;&#65533;&#65533;)&ug&#1385;tF=R&#65533;&#65533;&#65533;&#65533;&#65533;n!&#65533;&#65533;d&#65533;&#386;&#65533;!&#65533;^>mJ&#65533;5&#65533;&#65533;&#65533;:7*j&#65533;&#65533;J_W&#65533;fW&#65533;}&#65533;!&#65533;a&#65533;&#65533;&#65533;&#65533;&#241620;A&#65533;W&#65533;9>H&#65533;&#65533;)&#65533;&#65533;&#403;!&#65533;&#65533;&#2014;4T&#65533;&#65533;&#65533;W5{&#65533;&#65533;W&#65533;g&#65533;&#65533;E&#1769;&#65533;8&#6049;&#17761;&#65533;&#65533;%"<8&#65533;&#65533;&&#65533;&#65533;&#65533;&#65533;&#65533;'&#65533;c&#65533;&#65533;&/&#65533;&#65533;&#65533;&#1482;&#65533;&#65533;&#65533;/&#65533;m&#65533;.&#65533;Hm&#65533;^&#65533;G&#65533;&#65533;&#1595;&#65533;B5T'&#65533;bw&#65533;A&#65533;&#65533;9&#65533;#&#65533;&#49070;&#65533;[#&#65533;&#337;#v&#65533;&#65533;g&#65533;'&#65533;&#65533;>.&#65533;&#1934;&#65533;&#65533;&#65533;MB&#65533;bg%&#65533;&#65533;&#65533;&#65533;$&#65533;&#65533;&#65533;U&#65533;&#65533;-&#65533;&#65533;&#65533;`&#65533;]&#65533;&#65533;V&#65533;&#65533;&#65533;VW_&#65533;^Z&#65533;&#65533;&#65533;N&#65533;/ &#65533;Z&#1607;&#65533;&#65533;D&#65533;
&#65533;&#65533;7Zr%&#65533;[&#65533;&#1481;8Z2&#65533;GK\&#65533;&#355;&#65533;&#65533;&#65533;&#65533;&#65533;&#65533;&#65533;&#65533;v&#65533;RA&#1440;&#65533;6&#65533; &#65533;&#65533; 
&#65533;5&#65533;&#65533;d&#65533;	&#65533;&#65533;\4D!&#65533;&#65533;&#65533;	&#65533;&#65533;&#65533;e&#65533;&#65533;T!&#65533;aH&#65533;0&#65533;&#65533;&#65533;&#65533;`&#65533;&#65533;&#65533; 	&#65533;H&#65533;pD:dL T`&#65533;Z n  "G8h&#65533;&#65533;&#65533;&#395;&#65533;0Z&#65533;&#65533;&#198;,P&#65533;&#65533;&#65533;&#65533;x,@&#65533;&#65533; H&#65533;&#65533;q&#65533;G'048P &&#65533;,`&#65533;pS&#131;&#65533;(b&#65533;&#65533;Q&#12962;M&#65533;,e&#65533;&#65533;&#65533;&#65533;'O&#65533;>Ij3&#65533;CL&#65533;4&#65533;0!&#65533;&#65533;&#65533;V&#65533;&#65533;aC&#265;$j &#65533;&#65533;&#1717;!<D&#65533;&#65533; e&#1134;j&#1380;M&#65533;F&#65533;&#1716;i&#1392;]&#65533;f&#65533;5j&#1590;&#65533;&#65533;f&#65533;&#65533;m&#1850;9~&#65533;&#1563;&#65533;n&#65533;&#65533;&#65533;&4i&#904;&#65533;U&#65533;1e&#862;E&#65533;&#65533;3e&#65533;z)&#65533;KM3^&#65533;&#65533;+&#24987;1&#65533;m&#1786;y&#65533;&#856;&#65533;&#65533;&#65533;p?&#65533;v&#65533;&#65533;&#65533;{QG&#65533;&-&#65533;&#65533;f&#860;A&#65533;vZ94f&#65533;&#65533;qo&#65533;i&#792;&#65533;&#65533;>&#65533;zk&#65533;&#1723;?>&#65533;h&#854;Yg&#65533;L3&#65533;g&#65533;_&#65533;&#396;3&#10311;&#65533;6&#65533;&#65533;eY5&#65533;9&#65533;]2&#65533;<&#65533;1&#65533;C!&#65533;&#65533;&#65533;/&#65533;&#65533;&#65533;.&#65533;&#65533;K.&#65533;&#65533;x-&#65533;&#1538;&#65533;-&#65533;&#65533;&#65533;&#65533;*&#65533;&#65533;r&#65533;7&#65533;&#65533;N;&#51971;c&#65533;:&#65533;&#65533;:&#43539;N:?&#65533;#:F&#65533;&#65533;&#65533;&#65533;&#30483;$:K6	&#65533;&#65533;&#65533;C&#65533;8&#65533;c9WfY&#65533;9Svyd&#65533;W.&#65533;d&#65533;Y&#65533;s&#65533;:<&#65533;&#65533;&#65533;&#39715;:o&#65533;&#65533;&;7&#65533;h&#65533;:5&#1688;N9&#65533;&#65533;[6&#65533;lN7&#65533;x3&#65533;8&#14371;g&#65533;&#65533;&#65533;;&#65533;F&#1678;&#65533;&#65533;TZ&#65533;;&#65533;))&#65533;&#65533;j&#65533;&#65533;x&#65533;I$&#65533;p&#697;&#65533;&#65533;=&#65533;*'&#65533;N&#65533;I&#25839;&#65533;)&#65533;9&#65533;&#65533;zN&#65533;&#65533;&#65533;&#65533;+&#65533;&#65533;&#65533;7&#65533;&#65533;,8&#65533;z#l&#65533;&#65533;&#65533;S9&#65533;&#65533;
m&#65533;&#1984;&#65533;d&#65533;Z&#65533;&#1589;&#65533;ek&#65533;7&#65533;R&#1421;&#65533;2:K&#65533;&#65533;&#65533;&#65533;&#65533;&#65533;&#65533;&#398;&#65533;&#65533;8dNie9&#65533;#&#65533;&#65533;&#65533;1v/7&#65533;&#65533;&#65533;[7&#65533;+&#65533;&#65533;l7&#65533;&#65533;&#52539;JN&#65533;WI&#65533;d&#65533;0S&#65533;1&#65533;&#65533;r&#65533;,&#65533;&#65533;b&#65533;,&#65533;D1
3&#65533;&#65533;G a&#65533;&#65533;	(&#65533;&#65533;&#65533;!&#65533;&#65533;R&#65533;(&#65533;&#65533;&#65533;L&#65533;&#65533;h&#65533;&#65533;7Z&&#65533;
+&#65533;@c&#65533;-H&#65533;2&#65533;r&#65533;&#65533;#*r&#65533;&#65533;&#65533;:&#544;r
#&#65533;&#65533;&#65533;Y&#65533; 	+&#65533;C&#65533;a&#65533;@&#65533;a&#65533;`&#65533;&#65533;&#65533; &#65533;\pT A$&#1041;GzP&#65533;	8P!&#65533;&#65533;3&#65533;&#65533;&#65533;&#65533;7
<&#65533;x&#65533;@d`c$r	%&#65533;T&#65533;	'&#65533;`&#65533;	'&#65533;,&#65533;&#65533;&#65533;&#65533;QH&#65533;U&#65533;T@AVh&#65533;AE&#65533;7&#65533;&#65533;&#65533;V&#65533; lP&#65533;x&#65533;&#65533;&#65533;&#65533;B&#65533;Ll&#65533;&#65533;L2&#65533;T&#65533;L2&#65533;q'&#65533;p&#65533;&#65533;&#65533;&#65533;6&#65533;&#65533;&#65533;&#65533;&#65533;&#65533;s1&#65533;&#65533;R
+&#65533;\&#65533;K1L.&#65533;&#65533;&#65533;K2&#65533;)c4&#664;M2&#65533;&#65533;&#65533;&#65533;&#65533;&#65533;X&#65533;4&#65533;d&#65533;&#65533;8&#65533;0z&#65533;&#65533;&#1890;C&#65533;&#65533;&#65533;+`A&#65533;]c|&#856;F&#65533;&#65533;&#65533;e &#65533;:&#65533;&#65533;&#65533;e&#65533;&#65533;&#65533;p&#65533;,l&#65533;
&#65533;d4&#65533;!4&#65533;&#65533;&#65533;g<&#656;&#65533;5,#&#65533;:&#195;&#65533;x5&#65533;&#65533; &#65533;&#65533;&#65533;&#65533;&#65533;E-f&#65533;
VHq&#65533;RL&#65533;)&#65533;H3QxB&#65533;&#65533;D$&#1096;E$&#65533;&#65533;&#65533;&#65533;?&#65533;&#65533; &#65533;&#65533;>&#65533;&#65533;&#65533;@G&#65533;&#65533;$&#65533;&#65533;&#65533;U&#65533;&#42076;&#65533;&#65533;\&#65533;&#65533;V&#65533;&#65533; 	&#1637;B"r&#65533;&#65533;&#65533;&#65533;&#65533;&#65533;++&#65533;&#65533;J&#65533;RT%&#65533;&#65533;HyiI^K2&#65533;d!3&#65533;,f&#65533;&#65533;H&#65533;
&#65533;&#65533;$T&#65533;&#65533;G8&#65533;&#65533;&#65533;&#65533;'r&#65533;&#65533;!7&#65533;.s&#65533;&#65533;N6&#65533;S/Ee&#65533;&#65533;&#65533;&#65533;&#65533;,{9&#65533;d&#65533;q&#65533;&#65533;bR&#65533;P	H9IH&#1228;&#65533;g&#65533;l&#65533;&#65533;I&#65533;<&#65533;3a&#65533;I-MRQ&#65533;&#65533;&#1390;$&#65533;&#65533;a=K&#65533;LT&#65533;
9Nb&#65533;&#65533;^&#65533;&#65533;&#65533;&#65533;&#65533;,o&#65533;Y&#65533;&#65533;Mc&#65533;&#65533;m,F&#65533;&#65533;!(&#65533;&#65533;:&&#65533;&#65533;2&#65533;&#65533;e/&#65533;!1&#65533;F6j&#65533;&#65533;&#65533;p#&#65533;&#65533;h&#65533;>&#667;&#65533;&#65533;&#65533;(&#65533;ovf&#65533;&#65533;LkZ&#65533;b&#39882;&#65533;&#65533;gxF&#65533;XE*JQ&#65533;Y&#65533;Bu8&#65533;	Tp&#65533;&#65533; +`&#65533;f@&#65533;&#65533;@&&#65533;A&#65533;0&#65533;R&#65533;&#65533;f&#65533;&#65533;aI&#65533;&#65533;&#1091;zcW&#712;.&#65533;&#1484;Wlb&#65533;0FUqY&#65533;n&#65533;DxxP&#65533;&#65533;&#65533;&#65533;#&#65533;7&#65533;`.XHhp&#1792;1xA_W&#65533;&#65533;&#65533;"&#65533;&#65533;D&#65533;r&#65533;&#65533;, p&#65533;&#65533;&#65533;&#65533;>n&#65533;&#65533;J`T&#65533;&#65533;$(&#65533;&#65533;&#65533;&#65533;d*&#65533;&#65533; &#65533;&#1031;Jt&#65533;&#65533;&0A&#65533;H&#65533;&#65533;`0&#65533;&#65533;4@&#65533;&#65533;&#65533;q'`&#65533;&#65533;D&#65533;&#576; &#65533;&#65533;	y5&#65533;&#65533;`
c,#&#65533;&#389;~&#65533;a&#65533;&#65533;&#65533;&#65533;&#65533;6&#65533;&#65533;&#65533;&#65533; &#65533;2&#65533;A&#65533;&&#65533;&#65533;(
&#65533;&#65533;@_&#65533;&#1019;&#65533; &#65533;/h&#65533;
P&#65533;&#65533;&#65533;&#65533;E.&#65533;Ka&#65533;b&#65533; -&#65533;A&#65533;c&#65533;=&#65533;3&#65533;&#65533;f<C3&#65533;0&#65533;&#65533;dc&#65533;0&#65533;02&#65533;Z&#65533;b&#65533; &#65533;)F&#65533;&#65533;lBI&#65533;&#65533;%$1	L&#65533;&#65533;&#65533;/rQ&#65533;^<&#65533;&#65533;&#65533;.&#65533;a&#65533;&#65533;&#65533;o&#65533;&#65533;&#65533;]a&#65533;&#65533;&#65533;&#65533;/8&#65533;&#65533;+&#65533;h&#65533;#&#65533;E&#65533;8&#65533;&#65533;&#930;Q&#65533;&#65533;,&#65533;&#65533;Y&#65533;9&#65533;(E*Zq&#1248;&#65533;"&#65533;&#65533;&#65533;%.&#65533;&#65533;ML&#65533;`TD"&#65533;&#65533;?&#65533;&#1101;&#65533;&#65533;&#65533;&#65533;&#65533;&#65533;;&#65533;aqx&#65533;&#1568;4&#65533;a&#1171;F&#65533;&#65533; &#65533;8&#65533;As&#65533;&#65533;&#1424;:2*G&#65533;&#65533;Q&#65533;&#65533;t&#65533;ff&#65533;&#65533;&#65533;&#65533;&kk-a&#65533;Y&#65533;&#65533;&#65533;&#65533;&#65533;,EA&#65533;J&#65533;&#1845;&#65533;)&#65533;X;&#65533;J_&#65533;&#1174;d&#65533;&#65533;d&#65533;&#65533;&#65533;Uj&#65533;Q:d	,CY&#65533;P&#65533;@&#65533;>&#449;&#65533;!		H&#65533;F&#65533;&#65533;V&#65533;*&#65533;QT&#65533;&#65533;&#65533;V'2&#65533;&#1172;&#1540;&#65533;&#65533;&#65533;Mjz&#1231;A2&#65533;3&#65533;&#65533;%]]i&#65533;&#65533;|u&#65533;&#65533;5&#65533;|;k&#2008;&#65533;&#65533;&#65533;&#65533;&#65533;,u"<b&#65533;&#65533;&#65533;&#65533;&#65533;{i&#1316;&#65533;Y&#65533;&#65533;/&#65533;&#65533;l&#65533;&#65533;(A}&#65533;-nt&#65533;&#65533;a5&#65533;3e&#65533;&#65533;&#65533;&#65533;z\~&#65533;&#65533;&#65533;/&#65533;&#65533;&#1534;@n&#65533;px&#65533;&#65533;`(~&#65533;&#65533;M`&#65533;'"Ef&#65533;.&#65533;.Pzd&#65533;&#65533;&#65533; 	r&#65533;!0&#65533;
X&#1314;&#65533;`&#65533;&#65533;&#65533;&#65533;&#65533;hX<&#65533;&#65533;2nh<c&#65533;&#65533;.&#65533;!_0&#65533;&#65533;&#65533;&#432;&#65533;&#65533;
0&#65533;>&#65533;Hp&#65533; &#65533;&#65533;&#65533;&#65533;R&#65533;&#65533;&#65533;v!3&#65533;AfP&#65533;&#65533;@&#65533;&#65533;M&#65533;
H&#65533;6&#65533;&#877;nY 8&#128;&#65533;>A 0k&#65533;&#65533;&#65533;&#65533;@8 &#65533;&#65533;m&#65533;`&#65533;x`L\&#65533;&#65533;&#65533;D&*	GH"&#65533;{&#65533; 0&#65533;&#65533;&#65533;&#421;@:&#65533;l&#65533;j&#65533; &#65533;&#65533;/]&#65533;&#65533;-X&#65533;S&#65533;]&#65533;&#251;&#65533;&#65533;/0&#65533;&#65533;(&#65533;&#65533;&#65533;Ex&#65533;&#65533;&#65533;&#65533;/z&#65533;!&#65533;i4&#65533;b
&#65533;Ey&#65533;k>m&#65533;	&#65533;&#65533;`&#65533; d	&#65533;&#65533;&#65533;	&#65533;&#65533;
T1s~&#65533;P&#65533;&#65533;R!&#65533;&#65533;B&#65533; &#65533;@&#65533;@
&#65533;&#65533;	&#65533;P&#65533; &#65533;(&#65533;&#65533;F&#65533;&#65533;y&#65533;}`u&#65533;&#65533;&#65533;&#65533;u	&#65533; 
&#65533; cL&#65533;	&#65533;&#65533;&#65533;@
&#65533;`
&#65533;&#65533;
&#65533;P&#65533;G8&#65533;CX3DQ	&#65533;	&#65533;@	&#65533;	&#65533;0	&#65533;&#65533;gYF&#65533;&#65533;&#65533;&#65533;&#65533;&#65533;&#65533;p&#65533;Pn4n&#1282;&#65533;{&#65533;&#65533;6u&#65533;&#65533;r l&#65533;h&#65533;ux&#65533;V{&#519;|H8]&#65533;`0b a`&#65533;&#65533;`&#65533;&#65533;&#1544;b&#65533;&#65533;fpim&#65533;&#65533;&#65533;m&#65533;l&#65533;&#2016;KA&#65533;#&#65533;T$&#65533;To&#65533;&#65533;H&#65533;&#65533;N&#65533;&#65533;H&#65533;J&#65533;BI&#65533;&#65533;,O&#65533;&#65533;&#65533;F&#65533;&#65533;/ZB%&#65533;,&#65533;b%&#65533;&#65533;k&#65533;4l&#65533;&#65533;,&#65533;&#65533;,&#65533;&#65533;+dRo~&#65533;P&#1190;&#65533;`(&#65533;0&#65533;2oN&#65533;G&#65533;X*&#65533;&#65533;M&#65533;FM&#65533;&#65533;G&#65533;o&#65533;&#65533;H&#65533;&#65533;d&#65533;&#65533;T&#65533;&#65533;&#65533;I^&#65533;H&#65533;&#65533;&&#65533;&#398;&#65533;&#65533;#&#65533;&#65533;&&#65533;X&#65533;&#65533;4J&#65533;&#65533;&#65533;&#65533;&#65533;7&#65533;&#65533;&#65533;+&#65533;HN&#65533;d,&#65533;&#65533;P;c/&#65533;`1&#65533;b&#65533; &#65533;&#65533;&#65533;C4:&#65533;&#65533;A&#65533;_&#65533;&#65533;&#65533;w&#1105;&#65533;&#65533;Ca&#65533;&y&#65533;&#68673;_y&#65533;&#65533;!&#65533;&#65533;&#65533;&#65533;w&#65533;&#65533;b&#65533;A&#65533;!&#65533;Q t&#65533;&#65533;`&#65533; 
&#65533;&#65533;&#65533;&#65533;&#65533;P	&#65533; &#65533;0	g&#65533;@&#65533;<0X4`&#65533;%,&#65533;,&#65533;Y0&#65533;
&#65533;&#65533;&#65533;&#65533;C&#65533;U&#65533;Pf&#65533;&#65533;&#65533;&#65533;&#65533;&#65533;
&#65533;&#65533;&#65533;0W&#65533;@&#65533; &#65533;  &#65533;&#65533;&#65533;Rp2&#65533;0p'&#65533;l&#65533;&#65533;&#65533;]"p)&#1045;1@53&#65533;5 ,&#65533;,&#65533;&#65533;&#65533;&#65533;&#65533;#&#65533;p9&#65533;S\&#65533;&#65533; &#65533; &#65533;  ;v&#65533; &#65533;I &#65533; P-&#65533;-&#65533;$` &#65533;&#65533; &#65533;\P9@&#65533;&#65533;
&#65533;@3&#65533;&#65533;	&#65533;&#65533;&#65533;sk&#65533;&#65533;&#65533;&#65533;&#65533;&#65533;:&#65533;g;`aw&#65533;n&#65533;;&#1253;}%&#65533;&#65533;5&#65533;k0	=&#65533;1&#65533;p&#65533;P&#65533;@`&#65533;pd&#65533;&#65533;A&#65533;Yd&#65533;&#65533;@&#65533;A>3&#65533;&#992;&#65533;s^&#65533;&#65533;!&#65533;@`&#65533; &#65533;&#65533;&#65533;0[&#65533;p&#65533; &#65533;&#65533;
&#65533;&#65533;&#65533;
&#65533;&#65533;&#65533;&#65533;@	&#65533;^&#65533;&#65533; &#65533;&#65533;1&#65533;p&#65533;8e
&#65533;@3&#65533;&#65533;&#65533;&#65533;&#65533;&#65533;&#65533;g&#65533;`	&#65533;&#65533;&#65533;&#65533;&#65533;&#65533;y@s0&#65533;&#65533;&#65533;iq pp&#65533;&#65533;&#65533;l&#65533;n&#65533;qPv&#65533;}&#1026;}&#65533;|&#65533;P&#65533;N:&#65533;p&#65533;&#65533;&#65533;FQ&#65533;&#1026;|&#65533;&#65533;&#65533;ir&#65533;ir@&#65533;&#65533;H&#65533;kz&#65533;k&#65533;&#65533;k&#65533;p&#65533;gp&#65533;g&#65533;&#65533;d&#65533;&#65533;&#65533;(`&#65533;}&#1703;^&#65533;&#65533;&#65533;Y&#65533;\`&#65533;&#65533;&#43465;&#65533;&#65533;[&#65533;WpX&#65533;}&#65533;[@&#65533;&#65533;&#65533;&#65533;&#65533;&#65533;&#65533;&#65533;g&#65533;iP&#65533;&#65533;&ie&#65533;&#65533;@&#65533;&#65533;%&#65533;+Y&#65533;k&#65533;dp&#65533;l&#65533;6&#65533;&#65533;j&#65533;&#65533;l&#65533;&#65533;&#65533;&#65533;&#65533;&#65533;&#65533;&#65533;k&#65533;&#65533;'
C/&#65533;&#1067;&#65533;q&#65533;4O&#65533;&#65533;&#65533;&#65533;vl&#65533;&&#2032;&#65533;qQt&#65533;&#65533;1&#65533;&#65533;&#65533;G&#65533;&#65533;#&#65533;&#65533;>&#65533;n&#65533;fk&#65533;&#65533;v&#65533;&#65533;&#65533;(&#65533;&#65533;&#65533;&#65533;&#43694;vN&#65533;j&#65533;&#65533;f%&#552;&#65533;&#65533;To&#65533;'&#854;J&#65533;&#65533;o&#65533;&#65533;% &#65533;0&#65533;b&#65533;&#65533;$&#65533;&#65533;2&#65533;&#65533;+1&#65533;&#65533;&#65533;&#65533;@&#65533;&#65533;&#65533;>x&#65533;05&#65533;&#592;?<4&#65533;&#65533;&#65533;d&#65533;&#65533;&#65533;C&#65533; B&#65533;&#65533;?&#1105;&#65533;	&#65533;&#65533;&#65533;&#65533;A1&#65533;&#65533;&#65533;&#65533;PC&#65533;&#65533;C&#65533;1b)acC&#65533;&#65533;&#65533;&#65533;&#65533;&#65533;0&#65533;=&#65533;@&#65533;C&#65533;C&#65533;&#65533; _&#65533;e&#65533;`1&#65533;&#65533;y&#65533;tp&#65533;&#65533;&#65533;	&#65533; &#65533;&#65533;Xp*&#65533;=&#65533;IET$&#65533;Fp&#65533;&#65533;	&#65533;`&#65533;&#65533; &#1537;&#65533;p&#65533;&#65533;]&#65533;C&#1088;&#65533;&#65533;
&#65533;@0&#65533;
&#65533;&#65533;&#65533;&#65533;&#65533;`?&#65533;&#65533;&#65533;&#65533;	f &&#65533;&#65533;)X&#65533;&#65533;&#65533;3;&#65533;&#65533;&#65533;&#65533;!0&#65533;6&#65533;&#65533;)&#65533;&#65533;&#65533;-p"<nY&#65533;#w&#65533;U&#65533;:&#65533;&#65533; pZ&#65533;S&#65533;&#65533;X( &#65533;Y&#65533;&#65533; &#65533;&#65533;&#65533;&#65533;&#65533;\&#65533;&#65533; 
&#65533;&#65533;
&#65533;p
&#65533;@\&#65533;Y`&#65533; &#65533;s &#65533;&#730;X&#65533;&#65533;0;&#65533;C&#65533;\7&#65533;&#65533;}# 2D&#65533;y&#1029;&#65533;P	&#65533;0
&#65533;&#65533;
Z&#65533;&#65533;`&#65533;{&#65533;`d&#65533;&#65533;&#65533;d&#65533; &#65533;e&#65533;&#65533;&#65533;&#1086;Ff&#65533;&#65533;"&#65533;p	&#65533;p	&#65533;&#65533;f&#65533;&#65533;&#65533;;&#65533;&#65533;&#65533;&#65533;&#65533;&#65533;	&#65533;&#65533;@V&#65533;&#65533;
&#65533;&#65533;	&#65533;&#65533;&#65533;&#65533;&#65533;&#65533;&#65533;~ &#65533;&#65533;F{&#65533;z&#65533;qp&#65533;l`&#65533;l&#65533;k &#65533;j&#65533;nZ&#65533;k&#1062;n&#65533;&#65533;&#65533;w&#648;`&#65533;W0&#65533;\&#65533;]\&#65533;^ [&#65533;_ Z&#65533;&#65533;8K&#65533;Z&#65533;O&#65533;b&#65533;Y&#65533;M&#65533;&#65533;^&#65533;X&#65533;X&#65533;]pU &#65533;V&#65533;_&#65533;V`&#65533;U`\&#65533;Xp}&#65533;&#65533;&#65533;ZW&#65533;&#65533;&#65533;&#65533;T&#65533;&#65533;]&#65533;b0&#65533;*&#65533;&#65533;&#65533;d0_&#65533;` ||&#519;&#65533;_0&#65533;&#775;&#65533;&#65533;d ^0&#65533;&#65533;&#65533;j&#65533;4&&#65533;"/&#65533;4N&#65533;&#65533;I&#65533;T&#65533;&#65533;HN&#65533;LN&#65533;:&#676;/&#65533;&#65533;,&#65533;&#1551;&#65533;&#65533;&#65533;Z&#65533;,&#65533;&#65533;0&#65533;"&#65533;&#65533;&#65533;R9,&#65533;&#65533;&#65533;&#65533;hH&#65533;Q&#65533;P &#65533;!(&#65533;&#428;&#65533; h&#65533;GJO&#65533;N&#65533;&#65533;&#65533;xH&#65533;p&&#65533;\&#65533;&#65533;&#65533;&#65533;&#65533;/&#65533;&#19406;&#65533;(&#65533;&#65533;&#65533;&#65533;&#65533;	'&#65533;&#65533;L&#65533;&#65533;&#65533;o&#65533;,&#677;,&#65533;Sm'wQ&#65533;p(&#65533;TN&#65533;F&#65533;&#65533;h&#65533;S&#65533;(&#65533;0&#65533;1rE$&#65533;&#65533;&#65533;C4&#65533;^UE&#976;ai&#65533;&#65533;&#65533;&#65533;F&#65533;u&#65533;&#65533;&#65533;&#65533;j&#65533;&#1793;&#656;a-&#65533;&#65533;&#65533;&#65533;&#1297;&#65533;]&#65533;0&#65533;%&#65533;!&#65533;&#65533;T(&#65533;a ]&#65533;&#65533;&#65533;&#1809;&#65533;&#65533;0
&#65533;@q &#65533;w&#65533;&#65533;&#65533;	&#65533; 	vR&#65533;F &#65533;&#65533;(&#65533;:pu	&#65533; &#65533;&#65533;5a&#65533;&#65533;&V&#65533;%&#65533;&#65533;5$&#65533;0&#65533;&#65533;&#65533;
-&#65533;0&#65533; &#65533;k&#65533;P&#1120;&#65533;&#65533;
&#65533;W+`&#65533;&#65533;P ;\&#65533;&#65533;5'&#65533;W\y&&#65533;&#65533;&#65533;&#601;*P!%&#65533;`&#65533;&#65533;&#1548;=09	&#65533;&#65533;&#65533;z&#65533;&#65533; &#65533;i &#65533;(&#65533;>q&#65533;+&#65533;G&#65533;&&#65533;tM&#65533;t#@K mP&#65533;	&#65533;&#65533;&#65533;
&#65533; I&#65533; &#65533;7&#65533; &#65533;;6a6A;&#65533;&#997;&#65533;-&P&#65533;&#65533;&#859;j&#65533;&#65533;&#65533;s3`Z&#65533;x&#65533;y&#65533;&#65533;&#65533;&#65533; 	&#65533;&#65533;	&#65533;&#65533;
Gx
&#65533;&#65533;`D&#65533;Ja:&#65533;&#65533;&#65533;)&#65533;
F&#65533;&#65533;&#65533;&#65533;&#65533;&#65533;P
&#65533; 
D
L&#65533;	&#65533;@	&#65533;0}&#65533;&#65533;&#65533;&#65533;@^&#65533;&#65533;&#65533;&#65533;&#65533;&#65533;P	&#65533;&#65533;	&#65533;	~&#65533;x`t0&#65533;&#65533;&#65533;uh{H&#65533;&#65533;@&#65533;x&#65533;a&#65533;&#65533;KLf0&#65533;h &#65533;l&#65533;&#65533;&#65533;&#65533;&#65533;j`{J&#524;&#65533;&#65533;Z&#1064;Y&#65533;&#65533;W0&#65533;T0OLv&#65533;&#65533;&#65533;:&#65533;:|&#65533;&#65533;&#65533;X&#65533;&#65533;Y<&#65533;\<&#65533;Y`TPN&#65533;&#65533;&#65533;W&#65533;&#65533;H&#65533;&#65533;:&#65533;&#65533;&#65533;&#65533;@&#65533;&#65533;LtZ&#65533;&#65533;&#65533;&#1705;y&#553;gPh&#65533;&#65533;`&#65533;H&#65533;|&#65533;&#65533;B<e&#65533;&#65533;{8(&#1927; &#65533;&#65533;&#65533;&#65533;l&#65533;|&#65533;&#65533;V&#65533;g%&#65533;&#65533;o &#65533;&#35704;&#65533;&#65533;&#65533;&#65533;&#65533;&#65533;&#65533;,&#65533;&#65533;&#65533;^&#65533;J&#65533;&#65533;&#65533;p&#65533;r&#65533;&#65533;(U 
yrB	"&#65533;&#65533;&#65533;M&#65533;2&#65533;&#65533;b&&#65533;$G&#65533;&#65533;&#65533;&#65533;&#65533;ow&#954;&#65533;&#65533;&#65533;o;p&#65533;XN&#65533;"r2WQ&#65533;.P&#65533;&#65533;3&#766;/tq&#65533;s&#65533;\&#65533;&#65533;&#65533;`ad&#65533;O&#65533;&#65533;&#65533;&#65533;&#65533;o&#65533;&#65533;%S-&#65533;<&#65533;.('&#65533;	d=&#65533;&#65533;&#178;f&#65533;&#65533;qCD&#65533;&#65533;9&#65533;A&#1184;&#65533;&#65533;&#65533;?9&#65533;B[&#65533;&#65533;]g&#65533;!&#65533;&#65533;&#65533;&#65533;a&~D{&#65533;&#65533;&#65533;u&#65533;0&#65533;&#65533;`&#65533;&#65533;&#65533;	&#65533;&#65533;;&#65533;&#65533;&#65533;&#65533;&#65533;HB&#65533;&#65533;5&#65533;?&#65533;_&#65533;&#65533;
&#65533;&#65533;v m&#65533;&#65533;o`&#65533;&#65533;w@W&#65533;B&#65533;3&#65533;%&#65533;8&#65533;h&#65533;&#65533;
&#65533;p~QV&#65533;vC"/&#65533;&#65533;`=&#65533;P&#65533;`
&#65533;&#65533;&#65533;&#65533;
&#65533;&#65533;x&#65533;&#65533;&#65533;&#65533;&#65533;&#65533;S`&#65533;&#1625;&#65533;g};&#65533;&#65533;`&#65533; &&#65533;&#65533;&#65533;&#65533;&#65533;&#65533;}. &#65533;&#65533;'*&#65533;u&#65533;w&#65533;&#65533;&#1781;&#65533;&#65533;Y&#65533;&#65533;&#65533;8&#65533;*&#65533; &#65533;.&#102981;&#65533;&#65533;]P&#65533;YAZP.pM&#65533;N	3&#65533;c&#65533;*&#65533;&#471; {&#65533;&#65533;&#65533;\p;@&#65533;&#65533;U}iQ+&#65533;]&#65533;(j&#65533;&#65533;&#65533;}4&#65533;^&#65533;G&#65533;o&#65533;&#65533;v`&#65533;=&#65533;&#1029;&#65533;&#65533;&#65533;p&#65533;&#65533;P&#65533;$&#65533;]gH&#65533;pdd&#65533;0h&#65533;_&#65533;g&#65533;&#65533;&#65533;&#65533;yPq&#65533;i`{&#65533;l&#65533;k &#65533;o&#65533;ir&#65533;5&#65533;&#65533;.&#65533;&#65533;i&#65533;&#65533;&#65533;L&#65533;&#65533;&#65533;~&#65533;&#65533;}
+^a _&#280;I&#65533;&#65533;7m&#65533;&#529;&#65533;&#65533;0_&#388;&#65533;"LE1_&#65533;&#65533;&#65533;&#65533;e&#65533;.AzC&#65533;&#65533;4g&#524;)i2&#65533;&#406;&#65533;xcr%.4M&#65533;Ac&#65533;e&#65533;K2a&#65533;x	cs&#65533;E&#65533;&&#65533;A&#65533;&#65533;&#65533;5f&#808;y&#65533;&&#65533;&#65533;3jz&#65533;Q3&#65533;&#65533;Q&#65533;c4&#65533;$&#65533;e#&#65533;2i&#65533;&#65533;&#1453;Il&#65533;&#277;;g&#65533;&#65533;s&#65533;&#657;&#65533;kN/_&#65533;|&#65533;&#65533;&#65533;KN&#1848;&#65533;&#65533;&#65533;S<x0&#65533;q&#65533;
>&#65533;x0&#65533;&#330;!&#65533;;&#791;1&#65533;&#654;&#65533;a]&#65533;&#65533;i&#65533;&#65533;&#65533;F&#65533;&#65533;ko&#65533;&#185;~&#1869;[7&#1645;&#65533;&#65533;;<&#65533;k&#1454;e&#1750;&#65533;&#65533;qi&#940;u&#65533;-Z5n&#65533;&#65533;a&#65533;F-Z&#65533;f&#918;+V&#65533;&#1585;e&#854;%c&#65533;Ly&#65533;&#1012;&#65533;&#65533;<[&#65533;&#65533;&#65533;ms&#65533;_&#65533;>&#65533;l&#1324;m&#65533;/&#65533;[&#65533;n&#65533;&#65533;&#65533;m&#65533;&#65533;F&#65533;h&#65533;IF&#65533;f&#65533;&#65533;F&#65533;d&#65533;qfBg&#65533;[&#65533;h2&#65533;p&#65533;&#65533;q&#65533;i&#65533;&#65533;f&#643;&#65533;&#65533;i&#65533;Af&#65533;b&#65533;Y&#65533;&#65533;&#65533;&#65533;&#65533;k&#65533;&#65533;->o&#65533;&#65533;f8&#1772;Aq&#65533;i&#65533;&#65533;&#65533;&#65533;<,O&#65533;&#65533;Q&#65533;&&#65533;|&#65533;&&#65533;&#65533;&#65533;h&#65533;Y&#65533;I&&#65533;|N&#65533;&#65533;&#65533;&#65533;g&#65533;&#65533;&#409;/&#65533;&#65533;;&&#65533;+&#65533;&#65533;9&#65533;d&#65533;A&#65533;&#65533;c&#65533;IM&#65533;&#65533;&#65533;f&#65533;&#408;&#65533;=f&#65533;9&#65533;&#65533;;e&#65533;fb&#65533;&#65533;&#65533;J&#65533;&#65533;,&#65533;&#65533;"6&#65533;0&#203;(&#65533;&#1537;&#65533;\&#65533;!&#65533;,&#1192;&#208;MT&#65533;E&#65533;^&#65533;&#65533;VY,f&#65533;E&#65533;&&#65533;^|&#65533;M&#65533;r)&#340;UH&#65533;D\&#65533;iE?&#65533;)F&&#65533;yf&#65533;T&#65533; &#65533;N@&#65533;:&#544;&#65533;	&&#65533;&#65533;&#65533;4&#65533;&#65533;
0&#65533;&#65533;B &#65533;N&#65533;]&#65533;VL0A&#65533;u&#65533;&#65533;W
 h&#65533;8&#65533;&#65533;n&#65533;&#65533;P &#65533;<&#65533;&#65533;Z&#65533;&#65533;j&#65533;&#65533;wA&#65533;`&#65533;n%&#65533; 
4&#65533;&#65533;&#65533;P&#65533;
/&#65533; &#65533;	T&#65533;`&#65533;&#65533;&#65533;&#65533; x@&#65533;-&#65533;&#65533;&#65533;o5&#65533;Y&#65533;s&#1517;7&#65533;B&#4386;A&#65533; 
*&#1536;&#65533;&#65533;&#65533;6&#65533;H&#525;7&#1968;&#65533;:&#65533;&#65533;c&#65533;<&#65533;#&#65533;9&#65533;p&#65533;*&#65533;&#65533;fC&#65533;8&#65533;^&#65533;&#65533;8&#65533;<&#65533;C&#65533;;&#65533;C6&#920;&#65533;/0&#65533;&#65533;'&#65533;x2&#65533;1&#65533;/&#65533;&#65533;&#65533;5&#65533;x
&#65533;&#65533;4&#65533;b&#65533;&#65533;&#65533; c&#65533;(&#65533;&#65533;&#664;H&#65533;2"?(&#65533;8&#65533;CS1&#65533;P&#65533;u&#65533;&#65533;&#65533;&#65533;&#65533;&#65533;&#65533;H&#65533;\W|&#65533;2&#65533;(&#65533;u&#65533;&#65533;J&#65533;&#65533;&#65533;&#65533;}&#65533;z&#65533;*&#65533;&#65533;w&#65533;&#65533;0xO&#65533;&#65533;3&#1200;>&#65533;&#65533;P&#65533;>&#65533;3&#65533;&#65533;z&#675;G\&#65533;&#65533;k7+x&#65533;w+-&#65533;&#65533;&#65533;r&#817;&#65533;&#65533;&#65533;&#65533;-~&#65533;&#65533;&#65533;0&#65533;Ac&#65533;5&#65533; &#65533;.&#65533;&#65533;L&#65533;H&#65533;&#65533;&#65533;&#65533;&#65533;	c&#65533;f1&#65533;#?&#65533;eP&#65533;L&#65533;l&#65533;&#65533;&#65533;l&#65533;P&#65533;P&#65533;cl&#65533;P&#65533;&#65533;&#65533;&#65533;6&#65533;!&jT&#65533;&#65533;&#65533;5&#65533;a&#65533;g\&#65533;&#65533;&#65533;1&#65533;akH#&#65533;	&#65533;.z!`&#65533;&#65533;&#517;.&#65533;1_8Q&#65533;&#65533;E0&#65533;&#65533;&#65533;_(&#65533;[|x&#65533;DklQ&#65533;@&#65533;&#65533;&#65533;EeLI&#65533;&#65533;1c&#65533;&#65533;%&#65533;&#65533; &#65533;&#65533;5GbD&#65533;xT/&#65533;&#65533;G@&#65533;Qmd2F4([&#65533;1&#65533;x4F&#65533;&#65533;(&#65533;h #BFw,&#1640;5a&#65533;&#65533;p&#65533;$&#65533;&#65533;&#65533;&#48905;Ko&#65533;&#65533;2`$ep2o&#65533;&#65533;1&#65533;&#65533;&#65533;&#65533;&#65533;&#65533;&#65533;Q4&#65533;q&#65533;g@&#65533;#&#65533;d&#65533;\&#65533;Y&#65533;&#65533;&#65533;&#65533;%4&#65533;&#65533;&#65533;.&#65533;&#65533;&#65533;&#65533;"&#65533;h&#65533;&#65533;E5r&#65533;&#65533;Z'&#65533;a[1j&#65533;`&#428;&#65533;&#65533;b&#65533;(&#65533;&#65533;&#65533;E,4!6pa
R&#65533;&#65533;&#65533;&#65533;'&#65533;6&#65533;Ar&#65533;&#65533;/&#65533;&#65533;|H(ZA&#65533;[&#65533;&#8765;&#65533;&#65533;&#65533;x&#65533;&#65533;_&#65533;3&#65533;N&#65533;&4z1&#65533;O&#65533;b&#65533;0&#65533;-~&#65533;&#65533;i.&#65533;&#65533;	Exp&#65533;|-&#65533;\&#65533; :p&#65533;&#65533;&#65533;&#65533;&#65533;&#65533;B&#65533;&#65533;&#65533;&#65533;&#65533;&#65533;^0UW&#65533;j&#65533;R&#65533;K`&#65533;h&#65533; ry&#65533;\P&#65533;&#65533;&#65533;&#65533;L 0\&#65533;&#65533;`-pA
8&#65533;&#65533;t&#65533;&#65533;&#65533; &#65533;&#65533;&#65533;r 3&#65533;&#65533;X&#65533;&#1383;3;&#65533;"0&#65533;nQ&#65533;`N&#65533; J&#65533;&#65533;&#65533;@&#65533;Z&#65533;&#65533;>&#65533;4&#65533;Z`30&#65533;&#65533;&#1030;&#65533;1&#65533;!	i&#65533;&#65533;&#65533;&#65533;&#65533;j&#65533;^6g&#65533;&#746;&#65533;&#65533;&#65533;B&#1584;&#65533;9&#65533;Akd+&#65533;&#65533;&#65533;&#65533;u&#65533;,&#65533;c_&#65533;&#65533;&#65533;V"^!&#65533;&#65533;&#65533;8&#65533;&#65533;w&#65533;&#65533;	&#65533;H&#65533;>1x&#65533;s@1	S&#65533;&#65533;&#266;&#65533;*&#65533;&#65533;D&#65533;&#65533;&#65533;&#65533;E&#65533;&#26350;Y<&#65533;*X&#65533;r]h&#65533;ZT&#65533;&#842;!&#65533;&#65533;.t&#65533;&#65533;&#65533;&#65533;E,4&#65533;&#651;8&#881;V-&#1243;&#65533;[&#65533;>2 N&#65533;&#65533;Iua"_&#65533;&#65533;&#65533;&#65533;&#65533;_&#65533;b`t$&#65533;.&#65533;@G^&#65533;Ax0&#65533; d0&#65533;&#65533;	3&#65533;_&#65533;@r&#65533;&~&#65533;G8&#65533;&#1115;&#65533;&#65533;&#272;1q&#65533;9&#65533;b&#65533;&>3&#65533;&#969;i&#65533;l&#65533;g&#1352;&#65533;&#65533;&#65533;!&#65533;k&#65533;xH&#244;N&#65533;&#65533;J&#65533;Vb&#65533;3P&#65533;e&#65533;Nr&#65533;2&#65533;&#65533;fP&#65533;rF0~&#65533;&#65533;^T&#65533;E0&#65533;#_&#65533;*i&#65533;~%&#65533;&#65533;E&#65533;8Q&#65533;&#65533;&#780;=#&#65533;R3&#65533;&#65533;%UHKZ&#65533;&#65533;&#65533;&#65533;&#65533;&#65533;\YQ&#65533;&#65533;&#65533;/ju+6&#65533;j&#1107;&#65533;&#65533;&#65533;&#65533;I&#65533;E&#1226;R&#65533;8&#65533;I&#65533;&#65533;y&#65533;&#65533;&#65533;&&#65533;&#65533;&#65533;(&#65533;`&#65533;XS&#65533;&#65533;&#65533;%3a&#65533;&#65533;&#65533;2&#65533;&#65533;<X&#65533;Z&#1531;&#398;x&#65533;&#65533;(b&#65533;
&#828;&#65533;&#65533;&#65533;&#65533;&#65533;*Xc&#1254;\s&#65533;&#65533;&#65533;ex&#65533;Vs&#65533;&#65533;&#65533;mU&#65533;;i&#475;&#65533;F.F&#65533;&#65533;7lA
M@&#65533;0&#65533;&#65533;BP&#65533;L&#65533;&#65533;=&#65533;&#65533;&#65533;E-r&#65533;W&#65533;VL&#65533;8&#65533;&#65533;]&#65533;z&#65533;&#65533;&#65533;&0&#65533;	T&#65533;&#65533;v&#1678;&#65533;3}'^l&#65533;@0A6&#65533;&#65533;&#65533;&#65533;h&#65533;&#65533;U&#65533;p&#65533;&#65533;@B&#65533;&#65533;&#65533;K9Dpi9&#65533;&#1535;&#65533;&#65533; &#65533;W&#65533;\&#65533;&#65533;&#65533; &#65533;&#65533;x&#65533;&#65533;R&#65533;&#65533;@&#65533;@0&#65533;&#65533;m&#65533;&#65533;X@00
| B`&#65533;&#65533;&#65533; &#65533;%lf
&#65533;&#65533;&#65533;%&#1528;&#65533;&#65533;gAs&#65533;&#65533;&#65533;h@&#65533;&#65533;r
r&#65533;1&#65533;t&#65533;Ch&#65533;&#65533;-&#65533;m&#65533;&#65533;U2E&#65533;2(ew+&#65533;&#1408;&#65533;&#65533;>&#65533;&#65533;&#65533;&#65533;&#65533;&#65533;P&#65533;3P&#65533;z&#65533;+	&#65533;6W&#65533;y&#65533;l &#65533;rE'>&#65533;&#65533;w&#251;Hu&#65533;;&#65533;\^&#65533;&#858;&#1460;&#65533;&#65533;&#65533;&#65533;d&#65533;]&#65533;&#65533;WZ&#65533;&#65533;&#65533;&#11977;pN&#65533;5I&#65533;&#65533;9&#507;&#311;&#65533;&#65533;/&#65533;D&#65533;&#65533;Z&#65533;d=qK&#65533;&#65533;&#65533;y&#65533;o,9&#65533;&#65533;F6&#65533;[ &#65533;/&#65533;_8&#65533;&#65533;&#65533;@1&#65533;HG]F&#65533;b&#65533; &#65533;1&#65533;Q&#65533;&#65533;ab&#624;&#65533;&#65533;&#65533;&#400;&#65533;&#65533;&#65533;&#65533;o&#65533;l@j!&#65533;l!&#65533;	&#65533;&#65533;l&#65533;	$	&#65533;&#65533;&#65533;&#65533;cj&#65533;dJ$C&#65533;&#65533;;2&#65533;f&#65533;f&#65533;&#65533;r&#65533;B&#65533;&#65533;Iz&#65533;b (^&#65533;&#65533;E&#65533;`&#1029;]&#65533;&?Y$k:[&#65533;&#65533;G&#65533;&$$<k&#65533;Y&#65533;!B%>&#65533;#h@&#65533;;&#65533;?&#65533;&#65533;DY&#65533;LB&#65533;&#65533;4<&#65533;/&#65533;B%&#1317;S#&#65533;A&#65533;&#65533;-4&#65533;*T&#65533;$L)KSB[*&#65533;aJ&#65533;F2&&#65533;"NjcPnz&#65533;RRA[j&#65533;&#65533;&#65533;g&#65533;$&#65533;f &#65533;&#54821;(s&#65533;U*&#65533;c&#65533;2$>&#1830;EtD4&ZY(`&#65533;\@&#65533;^&#65533;&#65533;*&#65533;[(&#65533;]&#65533;GK&#65533;\H&#65533;/&#65533;SCCT&#65533;cP&#65533;aHg&#65533;&#65533;R8&#65533;5&#65533;&#65533;*&#65533;(@! &#65533;!X+9&#65533;B&#65533;;&#65533;Ip&#65533;&#65533;&#65533;/&#65533;&#65533;l&#65533;&#65533;&R6a&#65533;S&#65533;L&#516;OX&#65533;E&#65533;&#65533;ES&#65533;e&#65533;3&#513;X*}&#65533;;&#65533;&#32788;K9~&#65533;v&#65533;X&#65533;X&#65533;&#65533;~L&#65533;X&#65533;8 &#65533;
&#1536;&#65533;&#65533;G&#65533;&#65533;&#65533;&#65533; n&#65533; H &#65533;&#153;&#65533;+
h&#65533;{G	(&#65533;y&#65533; &#65533;&#65533; &#65533;C&#65533;&#65533;&#65533; &#65533;#X&#65533;&#65533;H&#65533;&#65533;Q&#65533;x:&#65533;I	&#65533;&#65533;&#65533; &#65533;&#65533;x)&#65533;&#65533;G`&#65533;&#65533;# &#1194;&#65533;:&#65533;;&#330;&#65533;&#266;7&#65533;
68&#577;&#65533;&#65533;+&#65533;&#65533;&#65533;&#65533;&#65533;xJ&#65533;&#65533;J&#65533;&#65533;;60&#65533;&#65533;&#65533;&#65533;&#65533;p
4 0&#65533;9>&#65533;&#65533;
&#65533;&#65533;H&#65533;&#1073;	&#65533;&#65533;&#65533;&#65533;&#65533;&#65533;&#65533; &#65533;2(&#65533; &#65533;5K&#65533;&#65533;&#65533;&#732;&#65533;&#65533;&#65533;#&#65533;j.&#65533;&#65533;&#65533; &#65533;4&#65533;&#65533;b&#65533;&#65533;t&#65533;&#65533;*
&#65533;0&#65533;&#65533;h/&#65533;
&#65533;&#65533;
&#65533;&#65533;&#65533;&#65533;&#42864;&#65533;&#65533;&#65533;/&#1362;-&#65533;&#65533;&#65533;$K&#65533;!&#65533;&#65533;&#65533;jP&#65533;`0i&#1542;o&#65533;&#65533;fp&#65533;mpn&#65533;&#65533;Z&#65533;&#65533;k&#1041;j&#65533;&#65533;Dj@&#65533;/&#65533;&#65533;&#65533;&#65533;j&#65533;&#65533;n&#65533;&#65533;&#1606;0"!l(%d&#65533;&#65533;&#65533;t&#65533;gh&#65533;c:&#65533;&#65533;&#65533;&#65533;c OK&#65533;&#65533;5s4\&#65533;^&#65533;}cO*2&#65533;^&#65533;##:&#65533;E{&#65533;0P&#65533;$E&#628;>4&#65533;^&#65533;&#65533;X&#65533;1k&#65533;W&#1605;b&#65533;28T+&#65533;6p&#65533;&#65533;OK&#65533;&#65533;`&#65533;70&#65533;&#65533;><&#65533;&#65533;&#65533;6J34EyEJ&#65533;&#65533;(&#65533;\G6&#65533;64&#65533;7434&#65533;7&#65533;j&#65533;a86>"&#65533;0&#65533;)&#65533;[q&#65533;"&#65533;&#65533;b&#65533;AZa&#65533;	&#65533;Bp&#65533;%9&#65533;254&#65533;P7Rd Rd&#65533;&#65533;1Y&#65533;,&#1651;A&#65533;&#65533;
&#65533;%m5R[&#65533;e&#65533;R!u&#65533;A&#65533;!_@P]&#65533;]S[&#65533;[&#65533;f&#645;[X&#65533;6&#65533;O?"S8%6:&#65533;&#65533;S&#65533;|c&#65533;8e!&#65533;^&#65533;OH:&#65533;&#65533;.&#65533;)&#65533;&#65533;*&#32954;&#65533;CXCHJY`&#65533;&#65533;&#65533;'&#163;&#65533;9&#65533;S?&#65533;U Q&#65533;Sx[&#65533;&#65533;]4_&#1045;&#65533;L &#1024;&#1536;v&#790;
&#65533;&#65533;39&#65533;&#65533;&#65533;&#65533;&#65533;:&#65533;&#65533;&#65533;&#65533;&#65533;`&#65533;I(&#65533;z&#65533;&#65533;h &#65533;I  p&#65533;&#65533;&#65533;&#65533; &#65533;&#65533; `&#65533;P h&#65533;&#65533;9&#65533;&#65533;&#65533;&#65533;&#65533;]&#65533;Uk%&#1508;29&#65533; 8&#65533;&#65533;&#65533;&#65533;&#65533;|I&#65533;&#65533;&#65533;&#65533;&#65533;&#65533;{&#65533;	&#65533; &#65533;9p19&#65533;  9 X&#65533;&#65533; &#65533;r&#65533;&#65533;6(&#65533;&#65533;h&#65533;&#65533;S&#65533;&#65533;#&#65533;&#65533;&#65533;
&#65533;&#286;&#65533;8&#65533;9&#65533;&#65533;&#1788;&#65533;&#21159;&#65533;&#65533;&#65533;J&#65533;&#65533;&#65533;&#65533;B&#65533;&#65533;&#65533;>&#65533;/&#46154;&#65533;sY&#65533;&#636;&#65533;1&#65533;&#65533;S>&#65533;>&#65533; ,&#65533;&#65533;+&#65533;&#65533;,x&#65533;&#65533;<&#65533;[&#409;	&#65533;	&#65533;/&#65533;&#65533;4&#65533;&#874;&#65533;&#65533;[&#65533;&#65533;&#28894;&#65533;I&#65533; S&#65533;k&#65533;&#1609;&#65533;&#65533;&#65533;&#65533;a&#65533;0@&#65533;&#65533;B&#65533;&#1916;&#65533;&#65533;&#65533;L&#65533;&#65533;X&#65533;)&#65533;&#65533;z&#65533;&#65533;&#65533;&#46319;&#65533; &#65533;&#65533;&#65533;k&#65533;c&#65533;U&#65533;&#65533;ax&#65533;i(&#65533;[&#1029;a&#65533;&#65533;&#65533;&#65533;5c"_h3d&#65533;2/&#65533;}\&#65533;(e&#65533;Be &#65533;&#65533;)Bg8P&#65533;&#65533;&#65533;S&#65533;4MS&#65533;=&#1856;J&#1216;
&#65533;%&#65533;Z&#65533;Y&#65533;&#65533;&#65533;}&#1709;&#65533;W&#65533;ZPX&#65533;&#65533;4u&#65533;_&#65533;A+&#65533;&#65533;R&#65533;P`c&#65533;51B4&#65533;Xh[ ^&#65533;&#65533;2&#65533;V&#65533;&#65533;&#65533;O&#65533;&#65533;&#65533;B`&#1029;&#65533;&#65533;&#65533;&#65533;&#1861;'R&#65533;_}4k&#65533;W&#65533;&#65533;-&#65533;M&#65533;2&#65533;&#65533;&#65533;u&#65533;I#(&#65533;&#65533;[&#65533;&#65533;S\&&#65533;Z&#65533;&#65533;&#65533;V&#65533;&#65533;&#65533;&#65533;2&#65533;=&#65533;l&#65533;#&#65533;&#65533;Pf&#65533;T5&#65533;W^5&#65533;E&#65533;a&#65533;!c&#65533;&&#65533;$_&#65533;F[)&#65533;&#65533;=&#65533;4&#65533;Yx&#65533;&#65533;5&#65533;Z&#65533;&#65533;&#65533;&#65533;5&#65533;>a&#65533;`&#65533;3`&#65533;&#65533;>U}&#65533;4&#65533;&#65533;R&#65533;&#65533;>&#65533;&#65533;8&#65533;&#65533;&#537;;&#65533;&#65533;<@H&#65533;&#65533;M@X&#65533;_W&#65533;&#65533;T<&#65533;IK"\&#65533;&#65533;.#(&#65533;&#65533;`W&#65533;&#65533;W&#65533;&#65533;(kT8P&#65533;&#65533;6&#65533;&#65533;b&#1541;C`&#65533;&#65533;V}&#65533;I&#65533;3&#65533;&#65533;A;&#65533;q9&#65533;&#65533;|	&#65533;&#65533;&#65533;&#65533;&#65533; ( 8&#65533; &#65533;o&#65533;&#65533;&#65533;:)&#65533;&#65533;&#65533;D B&#65533;<V&#65533;X&#65533;&#65533;&#65533;&#514;&#65533;&#65533;HH&#65533;&#65533;(&#65533;&#65533;&#65533;&#65533;;&#65533;&#65533;rm &#65533;&#153;&#65533;J&#65533;o&#65533; @&#65533;&#65533;I&#65533;&#65533;&#65533;&#513;-&#65533;;&#65533;D&#65533;6 &#65533;&#65533;Q&#65533;&#65533;&#65533;&#65533;&#940;K&#65533;&#65533;&#65533;&#65533;#&#65533;&#65533;&#65533;9&#65533;&#65533;]&#65533;k&#65533;W6&#65533;].&#65533;&#65533;&#65533;e&#65533;&#65533;&#65533;3&#65533;J&#65533;P&#65533;;/&#65533;J-&#65533;&#65533;&#65533;*&#1026;&#65533;@T&#65533;"&#65533;-&#65533;&#65533;)&#65533;&#65533;&#65533;&#65533;/&#65533;&#65533;&#65533;	&#65533;&#65533;/&#65533;&#65533;.&#65533;&#65533;MuvZ&#65533;Yw~gw^&#65533;s^&#65533;j&#65533;(&#65533;&#65533;h&#65533;w&#65533;J&#65533;q&#65533;&#65533;Y&#65533;&#65533;&#65533;&#65533;d&#65533;&#65533;d&#65533;g&#65533;>h&#65533;M&#65533;f&#65533;#]&#65533;&#65533;[P&#65533;ldS&#1911;_HE&#1053;X&#65533;]&#65533;&#325;T\&#65533;Up&#65533;WhVh&#65533;&#1669;&#65533;X&#65533;YHifi&#65533;0cO^&#65533;&#65533;F&#65533;YhU&#65533;iU&#65533;hX&#65533;i&#65533;&#65533;i&#65533;&#65533;]&#65533;&#65533;4&#325;&#65533;&#65533;&#65533;Z&#65533;&#65533;Mj&#65533;n&#65533;YhS&#65533;&#65533;&#65533;zS]] &#65533;&#65533;&#1827;U&#65533;&#65533;&#65533;N@&#65533;&#65533;&#65533;&#65533;[&#65533;&#65533;U0&#65533;&#65533;\&#65533;&#65533;X&#65533;#&#1719;Y&#65533;b (&#1398;c0&#65533;&#65533;&#65533;&#65533;(
&#65533;\`&#65533;&#65533;d&#65533;]&#65533;&#65533;&#65533;&#65533;&#65533;&#65533;&#65533;\&#65533;&#1220;r&#1924;&#65533;&#65533;\&#65533;&#65533;S&#65533;&&#65533;]`&#65533;4&#65533;&#65533;X&#65533;7&#65533;j&#65533;&#65533;bZ`&#65533;{cl=E&#65533;0&#65533;&#65533;0c_&#65533;&#65533;&#65533;G;&#65533;&#65533;u8&#65533;5"?&#65533;&#65533;b{&#65533;&#65533;79&#65533;2940&#65533;k.&#65533;2G&#65533;]&#65533;^a&#1613;&#65533;&#65533;&#65533;X&#65533;&#65533;&#65533;Nj&#65533;^&#65533;&#65533;]&#65533;Z&#65533;l,&#65533;m&#1341;&#65533;U=(&#65533;&#65533;&#65533;YP&#65533;2ES&#65533;V&#65533;M&#65533;&#65533;GP&#65533;DXG&#65533;I&#65533;&#65533;J&#65533;&#65533;&#65533;V&#65533;_&#65533;&#65533;}S&#65533;^P"V&#65533;O&#65533;&#65533;&#34342;&#65533;&#65533;&#65533;&#65533;&#65533;ej&#65533;aZ&#65533;&#65533;&#65533;Ej&#65533;VS|&#65533;S&#65533;,&#65533;&#65533;h&#65533;8&&#65533;&#65533; &#65533;O&#65533; 8;P&#65533;0&#65533; &#65533;&#65533;&#65533;&#65533;&#1067;x&#65533;u&#65533;+8 <V&#65533;p-&#65533;&#65533;&#65533;C&#65533;&#65533;&#65533;q&#65533;&#65533;q&#65533;V&#65533;&#65533;P ( 7&#65533;&#65533;&#65533;&#65533;&#578;&#65533; }&#1856;&#65533;p&#65533;!@&#65533;&#65533;&#65533;&#65533;y&#65533;P p&#65533;&#65533;kr&#65533;&#65533;&#65533;
X&#65533;X&#65533;&#65533; &#65533; &#65533;&#65533; &#65533;&#65533;
&#65533;&#65533;*H:&#65533;&#65533;&#65533;&#65533;&#65533;e9&#65533;&#65533;60&#65533;c^Y&#65533;&#840;&#65533;&#65533;>&#65533;&#65533;<&#225;&#65533;&#1603;&#65533;=f&#65533;&#65533;&#65533;s&#65533;%&#65533;&#65533;&#4756; [&#65533;&#202;&#65533;A&#65533;&#65533;&#65533;ZD&#65533;&#65533;&#65533; 	-&#65533;&#65533;+&#65533;&#65533;p&#65533;+&#514;F&#65533;,&#65533;t&#65533;
&#65533;&#65533;t&#841;Z&#65533;m=&#65533;&#65533;&#65533;	&#33005;&#65533;&#65533;&#65533;&#65533;=	&#65533;&#65533;W&#65533;5&#65533;s&#65533;I&#65533;&#65533;u&#65533;cf&#65533;f&#65533;b&#1468;&#65533;9.`><X&#65533;<&#65533;7 &#65533;&#65533;rec?&#65533;XuW_&#187;&#65533;	&#65533;&#1719;`&#65533;]&#65533;&#65533;/&#65533;V(ThYx]&#65533;.i&#65533;N&#65533;_&#65533;iV@R O &#65533;P&#65533;&#65533;ux&#65533;P&#65533;N`wQ&#65533;&#65533;{/&#65533;TX~&#65533;&#65533;U wR@r|'&#65533;T@w}&#65533;iU&#65533;&#65533;U`&#65533;%&#65533;&#65533;(?j&#65533;n&#65533;&#65533;z&#65533;&#65533;\&#65533;&#65533;&#65533;&#901;0&#65533;&#65533;&#65533;&#65533;_&#65533;wUg&#65533;&#65533;&C&#65533;&#65533;&#65533;&#65533;W wV&#65533;&#65533;&#65533;&#65533;&#65533;e&#65533;&#65533;,&#65533;	&#65533;&#65533;&#65533;,&#65533;&#65533;m&#65533;&#65533;&#65533;^&#65533;&#65533;&#65533;&#65533;&#65533;&#65533;e&#65533;_&#65533;v&#65533;&#65533;6+z&#65533;Oz&#65533;'zk4&#65533;e&#65533;&#65533;&#65533;&#65533;]&#65533;2E,&#65533;a,bS&#65533;&#65533;&#65533;&#65533;&#65533;&#65533;&#1821;bW`&#65533;o&#65533;&#65533;FS&#65533;&#65533;S8~?&#65533;U&#65533;po&#65533;&#65533;&#65533;y|[&#65533;&#65533;y]@&#65533;(&#65533;e_&#65533;w&#1979;&#65533;&#65533;.&#65533;&#65533;&#65533;&#65533;&#65533;&#2005;&#65533;e&#183;&#65533;#&#65533;&#65533;&#65533;Fb&#65533;6&#65533;&#65533;&#65533;&#65533;&#65533;w&#65533;j&#65533;#R&#65533;&#65533;&#65533;%&#65533;&#1053;vyW&#65533;&#65533;Xp&#65533;&#65533;&#65533;o&#65533;W&#65533;j&#65533;5&#65533;W&#65533;&#65533;&#65533;W}&#65533;3&#65533;vy&#65533;&#65533;v&#65533;&#65533;&#65533;{&#65533;&#65533;U0&#65533;Q &#65533;OR &#65533;&#65533;GP&#1540;M&#65533;T&#65533;&#65533;&#558;n&#65533;n&#65533;&#65533;i&#65533;&#65533;&#65533;W`&#65533;}i&#65533;u&#65533;U8{&#65533;G&#65533;W&#65533;*V&#65533;&#65533;&#65533;&#65533;&#65533;Q&#65533;,&#1025;&#65533;&#65533;&#65533;&#65533;&#65533;&#65533;:~)&#65533;&#65533;b&#65533;&#65533;&#65533;I`&#65533;&#65533;+P&#65533;h&#65533;&#65533;+&#65533;&#65533;q&#65533;&#65533;W&#65533;&#65533;&#65533;&#65533;&#65533;*V&#65533;&#65533;&#65533;6&#65533;X&#65533;0a&#65533;`4&#65533;&#65533;A	8p&#65533; q&#65533;&#65533;!R&#65533;8a&#65533;&#465;4&#65533;&#65533;&#65533; cFXp3&#65533;&#65533;	,l&#65533;&#65533;&#65533;D!f&#65533;pa&#65533;&#65533;&#65533;&#65533;&#65533;&#65533;#&#65533;M&#65533;6n&#65533;&#65533;qS&#65533;&#65533;9m&#788;	+vl3j&#1028;&#65533;2&&#65533;5i&#820;Ec&#858;&#65533;p&#1396;&#65533;&#65533;UN8m&#1584;Qs&#65533;&#65533;&#65533;4u&#996;9&#65533;&#65533;,&#65533;5h&#65533;@&#65533;|&#65533;e1`&#65533;P&#65533;\&&#65533;&#65533;.&#65533;&#65533;x	&#65533;&#65533;h&#1126;&#65533;|1&#65533;&#65533;0e&#65533;|&#65533;l&#65533;1d&#65533;&#65533;&#65533;&#65533;&#815;&#65533;&#65533;&#65533;&#65533;V&#65533;c&#65533;U&#65533;N^59&#65533;&#65533;m&#65533;`&#65533;&#1269;/&#65533;&#65533; fs&#65533;o&#65533;8o&#65533;V}#g&#65533;:v&#65533;&#1833;&#65533;&#65533;N&#65533;{&#65533;2&#1534;&#65533;&#65533;s&#65533;&#65533;&#1644;9SF&#65533;&#65533;[&#65533;t&#65533;bK,&#65533;&#65533;B&#65533;-&#65533;&#65533;RJ)&#65533;&#65533;&#65533;+&#65533;&#65533;&#65533;
+&#65533;&#65533;b
)&#65533;&#65533;BJ)&#65533;|&#65533;	'&#65533;`&#65533;	'&#65533;|&#65533;' ^R	%&#65533;\&#65533;&#65533;&#65533;&#65533;d&#65533;&#65533;'b&#65533;'&#65533;t&#65533;I'9z&#65533;I&&#65533;h&#65533;I'&rRd&#65533;&#65533;&#65533;2
&#65533;&#65533;(&#65533;d)&#65533;&#65533;&#65533;&#65533;*&#65533;&#65533;BJ(&#65533;`&#65533;&#65533;)[&#65533;&#65533;&#65533;+&#65533;&#65533;&#65533;&#65533;a&#65533;&#65533;+&#65533;&#65533;B&#65533;+k&#65533;"&#65533;-&#65533;&#65533;r&#65533;-&#65533;3&#65533;&#65533;&#65533; &#65533;&#65533;-&#65533;&#786;&#65533;*&#65533;&#65533;&#65533;/uC2&#65533;c(2&#65533;&#65533;&#802;&#65533;C&#34686; X&#65533;,e&#65533;h&#65533;&#65533;&#65533;b&#705;&#65533;&#65533;&#65533;&#65533;&#65533;&#65533;&#1282;&#65533;.&#65533;&#65533;*j&#65533;p&#65533;&#490;&#65533;&#65533;&#65533;&#65533;i-&#65533;K&#65533;(&#65533;&#65533;&#65533;&#65533;,&#65533;&#65533;&#65533;&#65533;&#65533;e&#130;&#65533;+&#65533;&#65533;&#65533;
*&#65533;&#65533;&#1196;&#65533;>&#714;*&#65533;@&#65533;
&#65533;]&#65533;&#65533;
,&#65533;&#65533;&#65533;-&#65533;&#65533;"g.&#65533;&#65533;&#65533;&#745;&#65533;&#65533;Bn/&#65533;&#65533;&#1675;/&#65533;&#65533;&#65533;0&#65533;&#65533;&#797;&#65533;3&#65533;&#65533;
&#65533;&#65533;&#65533;&#65533;kn&#65533;&#65533;&#65533;&#65533;&#65533;/&#65533;/&#65533;3&#65533;&#65533;&#65533;b*&#310;&#65533;r&#65533;,a&#65533;&#65533;&#65533;&#65533;b&#65533;2&#65533;&#65533;&#382;b&#46577;8f&#65533;f&#65533;&#65533;b&#65533;&#138;++c
K+&#65533;&#65533;&#65533;&#65533;Tr9&#53666;&#65533;B&#65533;)&#65533;&#65533;&#65533;&#65533;)&#65533;X2I%&#65533;&#65533;B&#65533;(X~&#65533;a&#65533;&#65533;@&#65533;&2~&#65533;	&#1305;&#65533;8	%&#65533;pmI%&#65533;<&#65533;#&#65533;H&#65533;&#65533;%\&#65533;&#65533;&#65533;%g&#65533;]	$p&#65533;&#65533;	!9$B	$x&#65533;AUpAD&#65533;&&#65533;&#65533;&#65533;!~B	&&#65533;&#65533;&#65533;&#65533;B&#65533;&#1856;h&#65533; T&#65533;P$&#65533;&#65533;
"|&#1025;d&#65533;#=&#65533;&#65533;4&#65533; &#65533;Tz#I@A)&#65533;&#65533;,&#65533; dpA @9M(&#65533;@&#65533;4&#65533; &#65533;c&#65533;&#65533;d&#65533;&#65533;&#65533;&#65533;AH,&#65533;AY&#19527;zp&#65533;&#65533;t}&#65533;&#65533;&#65533;Wd&#65533;_&#65533;dc&#65533;AFXp&#65533;Eh&#2502;&#65533;k&#65533;5U&#621;&#65533;8&#65533;[C&#65533;&#65533;4&#65533;9Vq&#65533;&#65533;&#65533;&#65533;OiHv&#65533; ?1`f2d&#65533;`6&#1563;&#65533;&#65533;e&#65533;&#65533;&#65533;b&#65533;C&#65533;&#549;&#65533;&#65533;&#65533;&#65533;&#65533;R&#65533;&#65533;&#65533;~aA&#65533;	&#65533; @&#65533;&#65533;&#65533;|&#65533;a&#65533;&#65533;&#65533;@&#65533;&#65533;;&#65533;	&#65533;^&#65533;&#65533;C&#65533;he&#65533;<&#65533;&#65533;&#65533;&#65533;&#65533;&#65533;&#65533;!&#65533;&#65533;&#65533;c<&#1537;<P&#65533;"y&#65533;&#65533;&#65533;&#65533;&#65533;+T&#65533;&#65533;w&#65533;&#65533;?&#65533;&#65533;&#65533;&#65533;&#364;d&#65533;
T&#65533;&#65533;&#65533;&#65533;&#65533;,V&#65533;$R&#65533;bB&#65533;0E)RA3&#65533;&#65533;IK&#65533;P&,&#65533;&#65533;&#65533;&#65533;P&#65533;$ 	&#65533;UBE&#65533;&#65533;D&#65533;&#65533;HK&#65533;&#65533;&#65533;&#65533;&R&#65533;"i"&#65533;\&&#65533;&#65533;&#65533;S&#65533;C7&#65533;%>&#65533;"N&#65533;(Z&#65533;&#65533;j)%T(-IJ&#65533;&#65533;(N&#65533;&#65533;l&#65533;)&#65533;&#65533;&#65533;&#65533;&#65533;p&#65533;&#65533;&#65533;&#375;z&#65533;/}E&#65533;N&#1180;&#65533;0~1&#65533;bc&#65533;:S&#65533;&#65533;&#65533;
X &#65533;&#65533;&#65533;E&#65533;<%&#65533;&#65533;&#65533;jV&#65533;&#1281;&#65533;&#65533;&#65533;N&#65533;b&#1173;&#65533;<&#65533;&#65533;U&#65533;BB&#10535;7[1&#65533;~&#65533;S&#65533;\&#65533;7&#65533;&#65533;f&#65533;&#65533;&#65533;&#65533;&#65533;@&#65533;@Q&#65533;
&#65533;J&#65533;&#65533;&#65533;T-**&#65533;&#65533;&#65533;&#65533;&#65533; &#65533;/z&#65533;]&#65533;&#65533;@&#65533;0 &#65533;k&#65533;&#65533;&#65533;X)K[&#65533;l&#1954;^q&#65533;E6A&#65533;=U&#65533;&#65533;x&#65533;H+&#65533;'N&#65533;tV&#65533;&#65533;&#921;&#65533;3y&#65533;d&#65533;&#65533;&#65533;^!-?2&#65533;V&#65533;&#65533;c&#65533;&#65533;$%&#65533;N&#65533;&#65533;X&#65533;*Ui&&#65533;>R&#65533;E)L&#65533;!&#65533;&#65533;&#65533;HQ&#65533;41&#65533;y&#65533;D&#65533;&#65533;&#65533;#&#65533;&#65533;Qb`c&#65533;"&#65533;&#65533;&#65533;&#65533;&#65533;&#65533;hD$"&#65533;&#65533;&&#65533;&#65533;Xl!
A&#65533;&#65533;"&#65533;&#65533; a&#65533;D$&#65533;&#65533;&#65533;0&#65533;!&#65533;&#65533;&#65533;:&#65533;&#65533;&#65533;&#65533;&#65533;&#65533;&#65533;&#65533; &&#65533; k7 &#65533;L&#65533;&#65533; @&#65533;&#65533;%XAN &#65533;&#1366;&#65533;&#65533;&#65533;M&#65533;W&#65533;4&#65533;'&#65533;&#65533;AJ&#65533;[&#65533;=d&#65533;@ FZ&#65533;&#65533;&#65533;H&#65533;&#65533;&#65533; * &#65533;&#65533;T -&#65533;&#65533;Z&#65533;&#65533;@&#157;H&#65533;<&#65533;&#65533;&#65533;>&#65533;H&#1920;"\t&#65533;!&#65533;&#65533;HP&#65533;\ %(&#65533;&#65533;;&#1057;<uXp&#65533;&#65533;&#65533;9&#65533;a&#65533; &#65533;&#65533;&#65533;'&#65533;&#65533;!&#65533;Y&#65533;&#65533;&#65533;&#65533;$1>"f&#65533;c&#65533;&#65533;&#65533;&#65533;0P:&#1233;&#65533;_&#65533;b>&#65533;&#65533;&#65533;1&#65533;&#65533;&#1616;&#65533;$f&#65533;&#449;&#65533;&#65533;D1&#65533;&#65533;[&#65533;&#65533;&#65533;&#65533;bc&#65533;&#390;gQ&#65533;	&#65533;d&#65533;&#65533;+s&#65533;&#65533;&#65533;&#65533;&#65533;&#65533;&#65533;&#65533;&#65533;1&#65533;}&#65533;&#65533;&#65533;@g&#65533;Z&#65533;&#65533;&#65533;`*&#65533;&#65533;<F_t&#65533;&#65533;e0&#65533;&#65533;l&#65533;U&#65533;&#65533;?&#65533;&#65533;&#65533;&#65533;X&#65533;&#65533;&#65533;&#65533;D&#65533;M&#65533;"M&#65533; &#65533;&#65533;&#65533;v
&#65533;&#65533;&#65533;gK&#65533;&#65533;'F&#65533;Q&#65533;HD&#65533;&#65533;Q$/&#65533;"Cbb&#65533;&#65533;<&#65533;&#65533;pKNlb&#65533;&#65533;&#65533;&#65533;Fm&#43897;&#65533;;"&#65533;&#65533;4ai&#65533;&#65533;&#65533;h&#65533;&#65533;'dI&#65533;[&#65533;&#65533;D&#65533;&#65533;D&6&#65533;	P&#65533;&#65533;g?&#65533;cLW
&#65533;w&#65533;b@&#65533;&#65533;&#65533;.:&#65533;&#65533;y&#331;&#65533;&#65533;|&#65533;3&#65533;&#65533;&#65533;&#65533;y
X&#65533;&#65533;&#65533;&#65533;&#65533;&#65533;Yx&#65533;be"g&#65533;8&#65533;Y&#65533;&#65533;&#65533;9gQ&#65533;&#65533;&#65533;brE@	
&#65533;&#65533;&#65533;&#65533;&#65533;r&#65533;7!DKT&#65533;&#65533;&#65533;&#65533;*&#65533;&#65533;&#65533;PeMHY&#65533;t&#65533;&#65533;&#65533;&#65533;Mb&#65533;&#65533;&#65533;*&#65533;&#65533;p&#65533;Q &#65533;{&#1824;&#65533;E..nqV&#65533;"]&#65533;y&#65533;(&#65533;-\&#65533;b\&#65533;&#65533;h.&#65533;q|KfujS&#65533;&#65533;e&#65533;)YH&#65533;&#65533;(2&#65533;$S&#65533;BF:v(v
&]&#65533;C&#65533;&#65533;&#65533;&#65533;&#65533;l=&#65533;W&#65533;&#65533;&#1293;&#65533;! M&#65533;H&#65533;(Z%Zt&#65533;Iv&#65533;[&#65533;D$&#65533;&#65533;6&#65533;j&#65533;&#65533;]&#65533;&#65533;&#65533;&&#65533;&#65533;&#65533;&#65533;#&#65533;Dt&#65533;&#65533;}U&#65533;1&#65533;&#65533;&&#65533;&#65533;&#65533;le&#65533;&#65533;b&#65533;&#65533; &#65533;x&#65533;?~&#65533;&#65533;_,c&#65533;B&#65533;\ B
4 [\@v#&#65533;Q<P[&#65533;&#65533;/(&#65533;&#65533;>pz&#65533;.)(&#65533; &#65533; 
d&#65533;&#65533;&#65533;-&#65533;T&#65533;9&#65533;&#65533;t&#65533;&#65533;@R&#65533;(&#65533;&#65533; HL&#1985;
p(&#65533;`&#65533;&#65533;&#65533;&#65533;1&#65533;p&#65533;K&#65533;8 &&#65533;|&#65533;&#65533;^D&#65533;:&#65533;&#1891;`3`A	J&#65533;*&#65533;&#65533;&#65533;u&#65533;&#65533;&#65533;>`&#65533;y&#65533;Az&#65533;A E&#65533;.&#65533;[@&#65533;&#65533;&#65533;]&#50125;A&#65533;&#65533;&#1032;&#65533;G 9&#65533;XY&#65533;a&#65533;&#65533;0&#65533;&#65533;&#65533;&#65533;&#65533;A&#65533;&#65533;_<&#65533;T&#65533;`&#65533;V&#65533;&#65533;x$&#65533;tH&#65533;^&#1312;&#65533;&#65533;&#1103;&#65533;Ev&#65533;&#65533;s&#65533; &#65533;8&#65533;&#65533;&#65533;x&#65533;&#65533;>&#65533;&#65533;&#65533;&#65533; y&#65533;&#65533;&#65533;= &#65533;&#65533;&#65533;&#65533;&#65533;&#65533;A&#65533;&#65533;&#65533;&#65533;&#65533;`)!dE &#65533;&#65533;	&#65533;&#65533;&#65533;
!&#65533;&#65533;&#65533;M&#65533;&&#65533;0&#65533;(T'D)&#65533;"&#65533;Z&#65533;&#65533;&#65533;&#65533;&#1806;4&#1714;&#65533;&#65533;&#65533;X&#65533;)y&\B(U&aM)&#65533;&#65533;)&#65533;&#65533;#Z&#65533;(&#65533;R%N&#65533;!qR&&#65533;&#65533;&#65533;&#53775;&#65533;&#65533;"Y&#65533;$&#65533;R&b"&#65533;&#65533;&#65533;&#65533;%&#65533;R&#65533;1I*&#65533;&#65533;,&#65533;&#65533;&#65533;
0&#65533;&#1280;&#65533;-&#65533;&#65533;&#65533;&#65533;/\/D&#65533;&#65533;&#65533;0#0&#65533;"&#65533;&#65533;&#65533;0)#0&#65533;&#65533;1&#65533;&#65533;&#760;&#65533;&#65533;B&#65533;&#65533;&#65533;&#65533;\&#65533;5:U&#65533;&#65533;&#65533;CI&#65533;*K+L	-u&#65533;<&#65533;-QI&#65533;,K&#65533;L)&#65533;&#65533;h&#65533;V&#65533;B&#65533;&#65533;&#773;&#65533;L&#65533; M&#65533;&#65533;&#65533;@I8F&#65533;&#65533;tI+&#65533;&#65533;7&#65533;L&#65533;&#65533;[&#65533;H&#561;&#65533;&#65533;&#65533;&#822;&#65533;T&#65533;B&#65533;&#65533;B&#65533;&#65533;&#65533;&#65533;,&#65533;\-&#65533;&#65533;&#65533;&#65533;<	=&#65533;&#65533;XaI(0[q&#65533;&#65533;&#65533;(&#65533;H^&#65533;$(q&#65533;,""v&#65533;&&#356;&#1524;H$!&#65533;&#65533;&#65533;d&#65533;E&#65533;$&#65533;&#65533;&#65533;&#65533;&#1821;&#65533;"&#1813;a&#65533;&#65533;&#65533;#&#65533;&#65533;a1Bb5&#65533;!0e!B&#65533;=&#65533;!(B&#65533;)$&#65533;&#65533;_"&#65533;&#65533;_&#1885;T#(&#65533;!&#65533;S6&#65533;S&#65533; &#65533;&#65533;R&#65533;%!0&#65533;&#65533;%[&#65533;ecQ^!$BX&#65533;&#65533;&#65533;&#65533;L&#65533;Gp&#65533;&#65533;I&#65533;_~&#65533; &#65533;A&#65533;
$k&#65533;&#65533; &#65533;&#65533;XDO&#65533;&#65533;&#65533;&#65533;&#65533;&#65533;@
&#65533;&#65533;&#65533;^&#65533;N&#1796;4 &#65533;(&#65533;&#65533; &#65533;gJ&#65533;{E&#65533;&#65533; &#65533; &#65533; &#65533; &#65533;e8&#65533;u% ue&#65533;M@e&#65533;&#65533;&#65533;X@_&#65533;fm&#65533;&#65533;
&#65533;@X_AXx&#65533;&#65533;8&#65533;&#65533;&#65533;&#65533;&#38411;&#65533;&#65533;G$&#65533;&#65533;`&#65533;&#65533;&#65533;U&#65533;&#65533;)&#65533;&#65533;{:&#65533;&#65533;j&#65533;&#65533;&#65533;&#65533;l&#65533;U&#65533;&#65533; &#65533;&#65533;I&#65533;y&#65533;&#65533;y&#65533;&#65533;2&#65533;y&#1281;&#65533;(&#65533;&#65533;&#65533;}*|&#65533;`&#65533;&#65533;]a&#65533;M&#65533;w&#65533;&#65533;&#65533;&#65533;&#65533;&#65533;z&#65533;&#65533;&#65533;}Y~&#65533;&#65533;&#65533;}&#65533;&#65533;^&#65533;&#65533;&#65533;A] &#65533;&#65533;&#65533;z&#65533;&#65533;&#65533;&#65533;&#65533;\&#65533;&#65533;q4WLE~&#65533;&#65533;&#65533;=&#65533;&#65533;A&#65533;&#65533;x&#65533;&#65533;&#65533;&#65533;(d$X&#65533; &#22599;&#65533;R&#65533;&#65533;R&#65533;&#65533;&#65533;#jI&#65533;&#65533;&#65533;`M&#65533;A&#65533;LnM&#65533;`&#870;ii)Ab!&#65533;R(&#65533;&#65533;&&#65533;&#65533;&#65533;LM&`*&#65533;&#65533;%V(&#65533;&#65533;"Z&#65533;&#65533;&#65533;&#65533;R'&#65533;&#65533;"&#65533;&#65533;&#65533;\*&#65533;B,"&#65533;&#65533;@&#65533;2&#65533;B&#528;S&#65533; &#65533;&#65533;&#65533;0&#65533;b.H*.&#65533;&#154;&#65533;\&#65533;$&#65533;&#737;i&#65533;&#65533;+:&#65533;C&#65533;	&#65533;t&#65533;)K&#65533;R&#65533;&#65533;j&#65533;^&#530;t&#65533;&#65533;&#1562;&#65533;)&#65533;&#65533;&#528;&#65533;\Y&#1165;&#65533;&#65533;aH&#65533;I'&#65533;H&#65533;&#65533;&#525;&#65533;&#65533;&#65533;&#65533;&#65533;&#65533;\&#65533;&#65533;*&#985;&#524;&#65533;;:&#65533;(&#65533;Z	&#65533;&#65533;&#65533;&#65533;t&#65533;!ZZ&#65533;f&#46056;H't*&#65533;&#65533;G&#65533;&#65533;&#1672;&#65533;&#65533;\(&#65533;&#65533;&#65533;&#65533;&#65533;H&#1108;&#65533;#&#1365;#<&#65533;&#65533;h%H$&#65533;]&#65533;&#65533;$&#65533;Ha&#65533;^&#65533;k&#65533;&#65533;&#1896;&#65533;+&#65533;=&#65533;#&#65533;&#65533;.B]&#65533;&#65533;#DB#&#65533;]P&#65533;U&#65533;&#65533;&#65533;&#65533;R&#65533;"&#65533;&#65533;T&#65533;]&#65533;5f!"t&#65533;&#65533;q%&#1993;l`&#65533;&#65533;W&#65533;&#65533;f&#869;c=h]VX&#65533;l!B&#65533;2e&#514;&#65533;S&#65533;l&#65533;B&#65533;&#65533;
&#65533;&#65533;X@&#65533;&#65533;V&#65533;-Qhl	&#65533;&#65533;b&#65533;&#65533;&#65533; &#65533;	&#65533;&#65533;&#65533; H@&#65533;\@&#65533;&#65533;m&#65533;&#65533;&#65533;&#65533;&#65533;_
&#65533;8&#65533;h> &#65533;&n&#65533;`@&#65533;J&#65533;(&#65533;T&#65533;&#65533;&#65533;&#65533;&#65533;	&#65533;&#65533;fj&#65533;&#65533;&#65533;N&#65533;&#65533;wMO4&#65533;&#65533;TWr&#65533;&#65533;A&#65533;H'	&#65533;&#65533;&#64320;&#65533; &#1536;&#65533;  &#65533;0A@&#65533;&#65533;&#65533;A&#65533;&#65533; &#65533;&#65533;&#65533;&#65533;&#65533;t@r!&#65533;&#65533;&#65533;&#65533;2&#65533;x&#65533;.&#65533;&#65533;&#65533;&#65533;&#65533;&#65533;&#65533;&#65533;}&#65533;&#65533;&#65533;)&#65533;&#65533;&#1959;2Q&#65533;&#65533;IYNYW&#65533;h&#65533;&#65533;&#65533;&#65533;&#65533;&#65533;&#65533;&#65533;G&#65533; ^o&#65533;V&#65533;&#65533;x&#65533;&#65533;.&#65533;&#65533;&#65533;&#65533;&#65533;q!U&#65533;&#65533;&#65533;&#65533;&#65533;{&#65533;M&#65533;&#65533;j&#65533;&#65533;&#65533;&#65533;&#65533; y&#65533;&#65533;&#65533;&#65533;E&#65533;X&#65533;y&#65533;&#65533;F&#65533;&#65533;p&#65533;9g&#65533;&#65533;!&#65533;H'X$P' &#1781;*&#65533;*Vp&#65533;&#65533;&#65533;;]"i&#65533;&#1488;&#65533;&#65533;&#65533;&#65533;%&#65533;i&#65533;&#65533;&#65533;&#65533;UB&#65533;Z&#1096;&#65533;^iM^iZ&#65533;&#65533;&#65533;h&#65533;p&#65533;Q&#65533;b&#65533;%X&#65533;&#1593;&#65533;O&#65533;$DK&#65533;&#65533;}Ma&#65533;$&&#65533;\&#65533;*&#65533;&#65533;G&#65533;&#65533;&#65533;&#65533;8&#65533;&#65533;`.8&#65533;&#65533;c/\&#65533;&#65533;&#65533;&#65533;v.]	&#1232;H&#65533;`&#65533;&#972;&#65533;&#65533;&#7129;H\&#65533;&#65533;&#65533;&#65533;&#65533;&#527;`&#65533;&#65533;V&#65533;$\B&#65533;&#65533;&#65533;Y&#65533;h&#65533;Q&#65533;&#65533;&#65533;&#65533;]Z&#65533;X&#65533;L&#65533;&#65533;&#65533;)&#65533;&#65533;qObR&#65533;a&#65533;%&#65533;H+&#1905;$K&#65533;&#65533;e&#65533;&#1705;&#65533;&#65533;&#65533;&#65533;&#1192;IB&#65533;&#65533;U(&#65533;&#65533;$&#65533;%,H&#65533;S&#1201;q\&#65533;*&#65533;~p&#65533;&#65533;&s&#65533;&#1500;&#65533;`5&#65533;&#65533;&#65533;"&#65533;1&#65533;&#65533;r&#65533;>&#65533;&#65533;&#65533;Q&#65533;&#65533;&#65533;p#=&#65533;hA&#65533;a&#65533;&#65533;a-&#65533;&#65533;&#65533;&#65533;2&#1501;&#65533;2&#65533;&#65533;&&#65533;&#65533;.l&#1941;l&#570;7gV]v&#65533;&#65533;&&#65533;_	XZ&#65533;"&#556;&#65533;A&#65533;:&#65533;s!&#65533;&#65533;&#65533;c&#65533;]T&#65533;&#65533;&#65533;&#65533;e &#65533;&#65533;&#65533;&#65533; &#65533;&#65533;&#65533;&#65533;@&#65533;&#65533;f &#65533;p&#65533;p h&#65533;&#65533;@&#65533;&#65533;&#65533;&#65533;^&#65533;@&#65533;A &#65533;&#65533;&#65533; 
&#65533;@X&#65533;p~&#65533;&#1286;&#65533;H&#65533;&#65533;&#65533;H@&#65533;&&#65533;&#65533;W&#65533;T D@&#65533;H &#65533;-&#65533;@	&#65533;&#65533;D&#65533;&#65533;lY&#65533;&#65533;<&#65533;&#65533;&#65533;fO&#65533;C&#65533;%I&#65533;A&#65533;@fr&#65533;&#65533;^o&#65533;@&#65533;@L&#65533;&#65533;@,A&#65533;A&#65533;&#65533;&#65533;&#65533;&#65533;&#65533;&#65533;&#65533;	(&#65533;&#65533;n&#65533;&#65533;r&#65533;PQ&#65533;uQZ&#65533;}^Y\w&#65533;&#65533;&#65533;&#65533;&#65533;!&#65533;&#65533;&#65533;&#65533;]&#65533;u&#65533;&#65533;'&#65533;jQ&#65533;
v[(&#65533;&#65533;&#65533;&#65533;&#65533;(&#65533;&#65533;&#65533;un(&#65533;]&#65533; &#65533;&#65533;x&#65533;&#65533;X&#65533;&#65533;^&#48451;&#65533; \&#65533;x&#65533;&#65533;e&#65533;'&#65533;&#65533;f&#65533;A&#65533;&#65533;`&#65533;&#65533;&#65533;`<&#65533;&#65533;&#65533;^&#65533;g;&#65533;&#65533;O&#65533;&#65533;\7&#65533;&#1798;&#65533;&#65533;&#65533;b&#65533;$X&#136;&#65533;H!n&#65533;&#65533;&#65533;!&#65533;`H&#65533;Y	+p&#65533;Z0(&#65533;M(&#65533;&#65533;t&#65533;&#65533;+O&#65533;s{0&#65533;Q&#1707;Q&#65533;i+Y&#65533;&#1408;&#65533;&#65533;&#65533;r&#1529;+wGR&#65533;&#65533;&#65533;]#Le5&#65533;&#65533;D&#65533;&#65533;&#65533;]5&#65533;&#65533;" l$`&#65533;I,&#65533;b&#65533;&#1026;&#65533;-81/&#65533;b&#65533;&#65533;J&#65533;Y&#65533;&#65533;&#577;&#65533;&#1048;&#65533;N&#65533;h&#65533;h&#65533;&#523;&#65533;k&#65533;b&#65533;^&#65533;&#65533;1&#65533;X&#65533;&#65533;q&#1489;&#65533;#&#65533;$5R&#65533;9&#65533;&#65533;&#65533;&#65533;&#65533;5B]M%"&#65533;&#65533;$@2"&#65533;&#65533;&#65533;.b&#65533;&#65533;&#65533;.W&#65533;.&#65533;#&#65533;&#1488;p(&#65533;&#65533;&#65533;8&#1532;)&#65533;&#65533;&#65533;%&#65533;2#&#65533;0O&#65533;&#65533;h&#65533;&#65533;$&#65533;,&#65533;
&#65533;&#65533;&#65533;X&#1882;&#65533;&#65533;(t*&#65533;&#65533;#&#65533;&#65533;&#65533;&#65533;&#65533;&#65533;&#65533;N:9N&#65533;Z^9&#65533;&#65533;&#65533;p&#65533;&#65533;&#65533;&#65533;&#65533;&#65533;O&&#65533;5?s]%&#65533;q&#65533;&#65533;d-&#65533;2&#65533;l&#65533;&#65533;&#65533;g&#65533;&#65533;&#65533;&#65533;l7&#65533;e&#65533;3YR!&#65533;V&#1949;V*B!&#65533;&#65533;>&#65533;&#65533;3 &#65533;&#65533;&#65533;AT&#65533;>g&#65533;^da&#65533; &#65533;>&#65533;&#65533;&#65533;O&#65533;&#65533;&#65533;. B&#65533;A&#65533; 	8@  p@j64&#65533;_&#65533;h&#65533;&#65533; &#61184;&#65533;&#65533;	8&#65533;E#&#65533;&#65533;&#65533;@At&#65533;y&#65533;H&#65533;&#65533;&#65533;{&#65533;&&#65533;&#65533;@&#65533;&#65533;h&#65533;v&#65533;|@
&#65533; &#65533; 
&#65533;&#65533;&#65533;&#65533;hvl}K3@&#65533;&#65533;M&#65533;&#65533;&#65533;&#65533;&#65533;D$E&#65533;&#65533;	&#65533;&#65533;&#43870;&#65533;@&#65533;&#65533;&#65533;
&#65533; H&#65533;D	&#65533;&#65533;(&#65533;&#65533;&#65533;Av&#65533;&#65533; &#65533;&#65533;&#65533; &#65533;u&#65533;zT&#65533;&#65533;&#65533;&#65533;&#65533;zx|-&#65533;&#571; &#65533;Zo&#65533;w|&#65533;`&#65533;wh&#65533;&#65533;&#65533;&#707;|[&#65533;G&#65533;&#65533;|&#65533;w(&#547;&#65533;z&#65533;Y&#65533;$/v&#65533;&#65533;^&#65533;&#65533;&#65533;n&#65533;v&#32866;&#65533;<6&#65533;&#2044;&#65533;S<:o&#65533;&#65533;&#65533;&#65533;G|&#65533;&#65533;x&#65533;u&#65533;&#65533;&#65533;0&#65533;&#65533;JG&#65533;W&#65533;&#65533;&#65533;~a&#65533;&#65533;/t&#65533;&#65533;&#65533;+&#65533;&#65533;&#65533;&#65533;&#65533;q[YM[%Rc&#65533;&#65533;e&#65533;&#65533;%$&#65533;x&#65533;k&#65533;&#65533;z&#847;7&#65533;G&#65533;"&#1963;&#65533;&#65533;7#p3"<8&#65533;&#65533;X&#65533;&#65533;f&#1388;P&#65533;&#65533;&#654;s9&#65533;X*&#65533;F~W
^T*V!ps$$"(&#65533;B&#65533;X&#65533;Ge&#1787;}&#65533;&#65533;&#65533;.&#65533;.&#1044;0&#65533;&#65533;+8&#65533;&#65533;I&#65533;&#65533;).&#65533;&#65533;=&#65533;_&#619;&#65533;h&#65533;+:&#65533;U&#65533;&#65533;]&#65533;&#65533;&#65533;&#1655;&#65533;&#65533;#?R&#65533;w4/&#65533;&#65533;&#65533;S&#1964;&#1853;0&#65533;&#65533;'&#65533;7&#1660;&#65533;'&#65533;&#65533;&#65533;LB&#65533;&#65533;8,&#65533;&#37923;&#65533;&#65533;&"
&#65533;?&#65533;&#65533;&#65533;&#65533;&#65533;&#65533;&#65533;%R)&#65533;3U&#65533;&#65533;&#65533;Q&#65533;&#65533;&#65533;X&#65533;&#65533;( &#65533;'O&#65533;4a&#65533;&#65533;i&K&#65533;,&#65533;di&#65533;$H&#65533;E&#65533;tQ&#65533;$J&#65533;0U&#65533;&#65533;QR$HA&#65533;4y1&#65533;&#65533;E&#65533;5R&#274;&#65533;"F&#65533;bR\&#65533;&#65533;f"&#65533;;y&R&#65533;(&#65533;!B&#65533;*t&#65533;h!D&#65533;
)e:H ?&#65533;&#65533;&#65533;&#65533;s&#65533;&#65533;PB&#65533;&#65533;&#65533;:&#65533;&#65533;U>{&#65533;&#65533;&#65533;c-&#65533;<{&#65533;&#3171;6&#65533;&#65533;&#65533;~&#65533;&#65533;&#627;&#65533;O]<w&#65533;&#44107;&#65533;@P&#65533;h&#65533;!BB&#65533;6tp&#65533;&#65533;.h&#65533;&#65533;A
.\&#65533;HQ"D)&#65533;&#553;&#1782;M$5R&#65533;z&#65533;&#65533;:h&#65533;@aBn&#65533; @&#65533;@!&#65533;e&#65533; :`&#65533;&#65533;&#65533;D&#65533;h&#65533;&#65533;(p &#65533;Av$D`p@&#65533;&#65533;&#65533;&#65533;&#65533;&#65533;&#65533;)T&#65533;&#65533;&#65533;	-^&#65533;XA&#65533;&#65533;&#65533;)Pt&#65533;&#65533;&#65533; 60a&#65533;`&#65533;
-&#65533;7&#65533;x+&#65533;&#65533;&#65533;.&#65533;&#65533;&#65533;C&#65533;	)&#65533;0&#65533;@&#65533;C&#65533;#&#65533;A&#65533;;&#65533;C&#65533;&#65533;&#65533;&#65533;k/&#65533;:l1&#65533;:&#19985;;PD-:r&#65533;&#65533;&#65533;;&#65533;&#65533;7&#65533;&#65533;q&#65533;$&#65533;&#65533;qB;&#65533;X&#65533;&#65533;&#65533;&#1155;-7&#65533;&#65533;&#65533;+&#65533;&#65533;&#65533;RF*&#65533;&#65533;&#65533;&#65533;1&#65533;|&#65533;&#65533;&#65533;dQ&#65533;&#65533;&#65533;N-&#65533;Dk8&#65533;&#65533;&#65533;:&#65533;&#65533;C&#65533;&#65533;&#65533;rFmt&#65533;?!
&#65533;Ad&#65533;G&&#65533;dH$&#65533;&#65533;&#65533;&&#65533;&#65533;QKid%E&#65533;"TCi&#65533;G1&#65533;F&#65533;hQ&#65533;hj&#65533;X=&#65533;&#65533;!D&#65533;?&#65533;&#547;&#65533;$s&#65533;qC*&#65533;&#65533;&#65533;b	&#65533;&#65533;&#65533;&#65533;&#65533;&#65533;&#65533;&#651;&#65533;g&#65533;&#65533;&#65533;@&#65533;6k&#65533;:d&#65533;J@A&#65533;Zn&#65533;[&#813;&#65533;&#65533;X\&#65533;&#65533;&#65533;Z&#821;&#65533;\n1_~&#65533;e&#65533;`&#65533;&#65533;E&#65533;_z&#65533;&#1494;Y^iER&#65533;&#65533;N8&#65533;&#547;&#65533;b&#693320;%&#65533;(RF&#7586;Ha&#65533;&#65533;9&#65533;&#65533;&#65533;;&#920;&#65533;HRzD$&#65533; 1&#65533;&#65533;&#65533;~&#65533;IJd&#65533;&#65533;Gg&#65533;&#65533;G &#65533;y&#65533;c&#65533;&#65533;&#65533;I,&#65533;$&#65533;J.!&#65533;&#65533;L4&#65533;&#65533;&#65533;&#65533;V&#1682;J&#65533;&#65533;&#65533;&#65533;eNig&#65533;i&#65533;Df&#65533;5Y&#65533;&#65533;&#65533;K6)ZlODY&#65533;&#65533;wk&#65533;e&#65533;TDe&#65533;Q@E&#65533;&#65533;Cy[&#65533;M8&#65533;&#65533;O:RZ!&#65533;6e&#65533;"G&#65533;&#65533;&#65533;7&#65533;&#65533;&#65533;9&#296;&#65533;&#65533;&#65533;V&#65533;1&#65533;&#65533;&#65533;k=&#65533;\+A&#65533;&#65533;c*kE7=[l&#587;&#65533;&#65533;&#65533;KZ&#65533;&#65533;&#65533;&#65533;&#65533;e&#65533;&#65533;cH7&#65533;&#65533;sD8&#65533;C&#440;&#65533;>M&#65533;&#65533;&#65533;&#65533;=&#65533;#&#65533;$f&#65533;@&#65533;&#65533;,&#65533;&#65533;z0&#65533;&#65533;&#65533;D0&#65533;J p@&#65533;&#65533;:&#65533;Z&#65533;.8&#128;&#65533;L&#1056;=<(.8&#65533;w&#65533; &#65533;&#65533;&#65533;&#65533;&#65533;p&#65533;&#65533;&#65533;x@&#1536;&#65533;D &#65533;Y (&#65533;&#65533;D 4&#65533;P&#65533;Dp&#1323;&#65533;&#65533;&#65533;n`&#65533;&#65533;_F&#65533;&#65533;&#65533;)pA
H&#65533;&#65533;&#65533;@&#65533;@&#65533;&#65533;,&#65533;&#65533;@80&#65533;&#65533;&#65533;I&#65533;B&#65533;p&#65533;&#65533;&#65533;/S&#65533;&#65533;&#65533;"&#65533;5&#65533;G:
Q&#65533;&#65533;;%E)E!
&#65533;&#65533;e=X&#65533;/&#65533;&#65533;&#65533;lt#9&#65533;&#65533;XL&#65533;&#65533;&#65533;&#65533;/jHn&#65533;C&#65533;&#65533;&#65533;#&#65533;q-&#65533;&#65533;&#65533;W&#65533;&#65533;P&#65533;v|&#65533;&#65533;\&#65533;&#65533;&#65533;&#65533;&#65533;BT&#65533;&#65533;U&#65533;2&#65533;f&#65533;eDp$&#65533;^g&#65533;&#65533;aDo&#65533;R&#65533;f&#65533;D?&#39434;!&#65533;&#65533;&#65533;&#65533;j+&#65533;&#65533;&#65533;&#65533;&#65533;Ble(>IJ!&#65533;r&#65533;	E*&#65533;&#65533;dVPE&#65533;fq&#65533;&#65533;&#65533;&#65533;TD7-b&#65533;X&#65533;&#65533;K&#65533;&#65533;B&#65533;&#65533;nx&#65533;@$n&#65533;&#65533;p&#65533;&#65533;&#1246;&#1350;6&#65533;&#65533;Hz&#65533;&#65533;&#65533;&#65533;$/&#878;t&#65533;#&#65533;!&#65533;N&#65533;&#65533;&#65533;h&#1531;&#1941;&#65533;X&#65533;&#65533;]&#65533;&#65533;&#376;v&#65533;_&#51360;&#65533;&#65533;E/&#65533;&#65533;]&#65533;k&#65533;x+N&#65533;6&#65533;tbl&#65533;&#65533;&#65533;&#65533;\"R&#65533;e&#65533;X$<&#65533;&#65533;I&#1036;p&#65533;[&#65533;Dt	&#65533;&#65533;
&#65533;&#65533;TDVH&#65533;g0&#65533;)$4&#1205;H&#65533;k&#65533;&#65533;&#65533;D"	&#65533;^"j!&#65533;&#65533;
&#65533;T&#65533;9&#65533;kQ&#65533;D&#1094;f5JH&#65533;=&#65533;&#65533;#~&#1352;\d#Q&#65533;&#65533;=_1~&#65533;A6&#65533;	MlBao&#65533;&#65533;[&#65533;&&#65533;&#65533;M"&#65533;N`&#65533;&#65533;EllQ&#65533;&#65533;R.&#65533;*&#65533;.EQ&#65533;Bl_&#65533;r&#65533;&#65533;tWI&#65533;(&#1772;&#65533;R&#65533;tS&#65533;
&#65533;&#65533;HG&#65533;@"V&#65533;$#&#65533;u&#65533;&#65533;&&#65533;&#65533;caK&#65533;&#65533;2M&#65533;&#65533;/&#65533;|&#65533;&#65533;P"&#65533;&#65533;Wwz&#65533;#c{&#65533;.	/Z&#65533;&#65533;&#65533;&#65533;`&#65533;!&#65533;&#65533;#&#65533; &#65533;t&#65533;&#65533;@&#65533;!&#65533;a&#65533;Np&#65533;@$&#65533;A&#65533;&#65533;DZyXC&#65533; &#65533;&#65533;&#65533;6&#65533;"d(&#65533;D 7&#65533;"&#1217;&#65533; &x&#65533;p&#65533;w&#65533;&#1568;&#65533;[ &&#65533; $ 
 b&#65533;A&#65533;8@&#65533;q&#65533;n"0&#65533;S&#65533;&#65533;&#65533;2&#65533;&#65533;&8A
N`&#65533;&#65533;&#65533;&#65533;&#65533;k&#65533;&#65533;P&#65533;&#65533;&#65533;h@T&#65533;&#65533;(&#65533;F2&#65533;q\\&#65533;&#635;&#65533;.0{(&#65533;<&#65533;%&#65533;&#65533;a&#65533;w&#65533;&#65533;o7$&#65533;=<&#65533;Xuq&#1902;&#1929;&#65533;&#65533;&#65533;3I&#65533;&#65533;&#1051;&#65533;s&#385;&#65533;c&#1952;7&#65533;Y&#65533;jy&#65533;&#65533;Z&#65533;&#65533;&#65533;xP&#65533;&#65533;&#65533;5&#31876;evxn&#65533;ZOJ>+&#65533;&#65533;&#65533;&#65533;&#65533;P&#65533;X&#1177;-&#65533;2&#65533;&&#1851;&#65533;&#65533;BR&#65533;q&#65533;&#65533;&#65533;!&#65533;&#1313;&#65533;&#65533;&#65533;&#65533;X&#1410;Y&#65533;P&#65533;J&#65533;K4f&#65533;&#65533;+L	&#65533;v&#65533;&#65533;J&#1765;&#65533;!r&#65533;#;&#65533;&#65533;,j&#65533;&#1448;&#65533;&#65533;&#65533;I&#65533;]&#65533;&#65533;&#65533;n&#65533;&#65533;&#65533;-&#65533;5&#65533;&#65533;gXC&#65533;&#65533;iG&&#65533;FO&#65533;&#65533;&#65533;FD&#65533;8+&#65533;%&#65533;s&#65533;&#65533;&#65533;&#65533;v&#65533;~&#65533;&#65533;~&#1899;_&#65533;FCyq&#65533;Z&#65533;&#65533;&#65533;H&#65533;)D&#65533;	N &#65533; &#65533;&#65533;DA(ASRedG&#65533;[B &#65533;&#65533;&#65533;[c&#65533; &#65533;%2q&#65533;&#65533;&#65533;<&#65533;?&#65533;&#820;Zq&#65533;K<&#65533;<&#65533;ZO5>&#65533;th_&#65533;ZREZ&#65533;&#65533;u&#65533;&&#65533;&#65533;BJ&#65533;qH&#65533;l&#65533;&#65533;&#65533;&#65533;%&#65533;&#65533;&#65533;l#&#65533;p/vq&#65533;X&#65533;&#65533;H&#65533;&#65533;&#65533;&#65533;IXd&#65533;C&#65533;D&&#65533;	&#65533;]up&#65533;&#65533;JS>&#65533;&#65533;`&#65533;&#65533;&#65533;&#65533;U&#65533;&#65533;&#65533;5W&#65533;;&#65533;T&#65533;@&F&#65533;ZXAe&#65533;~@&#65533;N/&#1030;&#65533;]&#65533;T&#65533;>&#65533;&#65533;&#65533;%][&#65533;&#65533;)&#65533;E&#65533;z&#65533;&#65533;i3Kx&#65533;&#65533;E&#65533;&#65533;}&#65533;&#65533;	&#65533;&#65533;&#65533;6vx&#65533;&#65533;&#65533;&#65533;X@8&#65533;&#65533; 4?&#65533;&#65533;/$&#65533;>&#65533;x&#65533;`&#65533;&#65533;&#65533;&#65533;&#65533;-A&#65533;&#65533;M{*0&#65533;6&#65533;=&#65533;&#65533;	V&#65533;&#65533;&#65533;0H&#65533;x?&#65533;&#65533;&#65533;6 &#65533;" &#65533;E &#65533;&#65533;U&#65533;6&#65533;&#65533;t&#65533;&#65533;&#65533;c@&#65533;_&#65533;l&#65533;&#65533;&#65533;&#65533;&#65533;w&#65533;&#65533;&#65533;,&#65533;&#65533;p&#65533;&#65533;&#65533;V	p &#65533;p &#65533;i&#65533;WX&#65533;n&#65533;_I&#65533;C&#65533;&#65533;&#65533;&#65533;&#65533;&#276;&#65533;&#908;l&#65533;D@$B&#644;&#65533;&#65533; 0&#65533;O&#65533;&#65533;E&#65533;&#65533;&#65533;&#1372;&#65533;&#65533;&#65533;&#65533;&#65533;h&#65533;&#65533;@&#65533;&#65533;l&#65533;pm&#65533;&#65533;&#812;DP&#65533;x&#65533;h&#65533;TDx&#65533;h&#65533;i&#65533; -&#65533;&#65533;B&#65533;`P&#65533;&#65533;&#65533;&#65533;zKF&#65533;&#65533;.&#65533;C&#65533;&#65533;&#65533; &#65533;Zbp&#65533;0/&#65533;H&#65533;u&#65533;&#65533;&#65533;&#65533;d/"dDb&#65533;&#65533;&#65533;.&#65533;^DH&#65533;)&#65533;&#65533;N&#65533;.X&#65533;&#65533;&#65533;&#809;&#1408;&#65533;&#65533;x&#65533;&#65533;&#65533;&#65533;F|gI&#65533;dI &#65533;&#65533;&#65533;&#65533;-&#65533;d&#65533;&#65533;P&#65533;&#65533;&#65533;&#65533;&#1065;&#65533;&#65533;d&#65533;&#1052;&#1536;&#144;&#65533;&#65533;&#1554;m&#65533;Pm&#65533;&#65533;(KT&#65533;&#65533;&#65533;n&#65533;^&#65533;"&#65533;6A&#65533;XA&#65533;l&#65533;f!m6&#65533;&#65533;&#65533;&#65533;
&#65533;z&#65533;x&#65533;&#65533;&#352;&#65533;&#65533;"*&#65533;R&#65533;F&#65533;&#65533;!&#65533;&#65533;#&#65533;&#65533;&#65533;6&#65533;TF"&#65533;4&#65533; 4&#65533;&#65533;N&#65533;&#65533;&#65533;&#65533;&#65533;mi&#65533;&#65533;&#65533;&#65533;-h&#65533;&#65533;rF&#65533;J&#65533;%j&#65533;TD&#65533;&#65533;1gn&#65533;&#65533;&#65533;*B"`&#65533;p"&#65533;pF"g&#65533;rBF[&#65533;&#65533;&#65533;
e8.$$eS<)&#65533;%(&#65533;Va\l&#65533;fab&#65533;F!B&#65533;T&#65533;qp&#65533; kFn!&#65533;&#65533; &#65533;&#65533;@*b&#627;n&#65533;t &#755;&#65533;W&#65533;%&#65533;@+&#65533;&#65533;&#65533;&#65533;&#65533;&#65533;i*Hg,&#65533;n&#65533;&#1152;&#65533; &#65533;"Y&#65533;N_&#65533;,$P&#65533;&#65533;BvB&#65533;\&#65533;&#65533;&#65533;Xty&#674;$&#1076;,&#65533;&#65533;(&#65533;'=&#65533;&#65533;&#65533;&#65533;&#65533;FG&#65533;&#65533;N*&#65533;r&#65533;V&#65533;&#456;&#65533;&#65533;&#65533;&#65533;&#65533;th&#65533;&#1551;+E&#65533;&#65533;T ,O 8&#65533;R &#65533; &#65533;
&#65533;&#940;,&#65533;&#65533;&#65533;n :H`,+&#65533;&#65533;&#65533;4L&#65533;`@p d`D@J&#65533;.A&#65533;&#65533;@
x&#65533;lO1~&#65533;.&#65533;&#65533;&#199;`&#65533;:&#65533;&#65533;&#65533;#&#65533;2@2H&#65533;2&#65533;=,&#65533;4F&#65533;&#65533;&#65533;&#65533;h#&#65533;p&#65533;;@3[&#65533; &#65533;  &#65533;&#65533;&#65533; Zx+&#65533;vS&#65533;p&#65533;&#65533;C&#65533;Y&#65533;&#65533;&#65533;&&#65533;!&#65533;&#484;&#65533;&#65533;"&#65533;&#65533;2&#65533;&#65533;&#65533;&#65533;&#65533;&#65533;C&#65533;&#65533;-&#65533;D$+&#65533;&#65533;&#65533; e-E&#65533;&#65533;J&#65533;&#65533;,x&#65533;&#65533;&#65533;&#65533;vb&#65533;v&#65533;D*&#65533;(&#65533;p&#65533;&#65533;l&#65533;$F&#65533;&#65533;&#65533;A&#65533;PX^&#65533;&#65533;&#65533;n&#65533;$&#65533;9&#65533;&#65533;=&#65533;&#65533;&#65533;&#65533;&#65533;H&#65533; &#65533;&#65533;&#65533;&#65533;u&#477;&#65533;&#65533;O,&#65533;-&#65533;&#65533;&#762;)&#65533;&#65533; &#65533;0&#65533;&#65533;&#65533;@Ox$0&#65533;&#65533;&#65533;&0&#65533;&#65533;&#65533;0&#65533;Ij+&#65533;n&#282;&#65533; &#65533;&#65533;wz&#65533;htnT&#65533;~&#65533;-b(&#65533;, a)[!&#65533;&&#65533;R2!&#65533;-&#65533;&#65533;&#65533;T`Z&#65533;I]A&#65533;D&#65533;&#65533;&#65533;&#65533;&#65533;\&#65533;e^d&#65533;Z&#65533;R&#65533;JA4&#65533;&#65533;hf#&#65533;&b"Q&q&#65533;f&#65533;&#65533;Q"&#65533;S&#65533;5&#65533;&#65533;6!@a6a*B&#65533;j&#65533;Qj&#65533;&#65533;&#65533;b&#65533;P	&#65533;&#65533;&#65533;)&#65533;tr('T&#65533;&#65533;(jQ	U(&#65533;&#65533;Vx&#65533;PiT
U&&#65533;q.UR&#65533;&#65533;Ry&#65533;V&#65533;&#65533;&#65533;H&#65533;M-&#65533;rj&#65533;&#65533;8aPjAK]&#65533;H&#65533;.g6f&#65533;&#176;~)&#65533;&#65533;LN&#65533;6a!&#65533;&#65533;l	&#65533;&#65533;-*&#65533;&#65533;@Z&#65533;&#65533;@&#65533;X&#65533;&#55186;&#65533;&#65533;&#955;&#65533;&#65533;&#65533;&#65533;@&#65533;&#65533;
&#65533;&#65533;&#65533;&#65533;&#130;'9&#65533;'&#65533;"&#65533;&#65533;D&#65533;u:{r	&#65533;|4^&#65533;b*&#65533;"[&#65533;&#65533;P&#65533;.W(&#65533;(&#65533;&#379;\$.&#65533;sW&#65533;`	^ 2&#65533;+&#65533;{&#65533;0A &#65533;T@	&#928; &#65533;&#65533;&#65533;&#65533;)%&#65533;&#65533;+&#65533;&#65533;`t&#65533;B &#65533;G(&#65533;0&#65533;&#65533;^ b T`/W &#65533;&#65533;&#65533;&#65533;&#65533;  &#65533;&#65533;&#65533;&#65533;&#65533;8&#65533;&#65533;&#65533;.&#65533;&#65533;&#65533;&#65533;&#65533;n&#65533;&#65533;bC&#65533;&#65533;&#65533;6r&#65533;&#65533;&#65533;{B@b&#65533;&#65533;+&#65533;7(&#65533;h&#65533;&#65533;&#65533;&#65533;  &#65533;@&#65533;&#65533;&#65533;VH&#65533;0G&#65533;&#65533;-&#65533;sM&#65533;LE&#65533;&#65533;L"&#65533;&#65533;&#65533;nE,&#65533;&#694;&#65533;b&#65533;S)	&#65533;DC|xHK.&#65533;&#65533;*&#65533;&#1403;0&#65533;&#65533;$K&#65533;H&#65533;&#65533;&#65533;&#65533;K&#62260;&#65533;bC&#65533;B&#65533;&#65533;l&#65533;HJd&#65533;&#65533;H&#65533;&#282;~0&#65533;&#65533;&#65533;&#65533;&#65533;@%&#65533;pKrFZ&#65533;&#65533;&#41781;V&#65533;&#65533;vEs)&#65533;&#65533;Dqs&#65533;&#65533;&#65533;R&#65533;&#65533;&#65533;Ij&#65533;L&#65533;&#65533;EpK>&#65533;&#65533;w&#65533;8T&#65533;&#65533;%&#65533;V&#65533;&#65533;h&#65533;&#65533;&#65533;&#65533;r&#65533;&#65533;)O+*MiEk&#1542;&#65533;&#65533; &#634;&#65533;&#65533;&#65533;{&#65533;&#65533;[AR&#65533;x&#65533;(&#65533;)pe&#65533;HA&#1541;VcAd&#65533;mZaI&#65533;&#65533;]n!z!&#65533;&#65533;O&#65533;&#65533;j&#65533;t!&#65533;1U&#65533;H&#65533;2&#65533;&( &#65533;&#65533;&T&#65533;! Ug&#65533;&#65533;$!&&#65533;&#65533;&#65533;B&#65533;N&#65533;&#65533;<nffJ"0z&#65533;Po)Z&#65533;&#65533;'>ZA&#65533;y&#65533;&#65533;0&#65533;"Sg&#47253;&#65533;&#65533;'gV
&#65533;r:&#65533;=&#65533;)&#65533;&4&#65533;XnQ&#65533;ZA<a&#65533;)`!&#65533;N!4a&#65533;&#65533;&#65533;&#65533;&#65533;&#65533;e\%&#65533;&#65533;&#65533;>a&#1450;#*f}&#65533;)r&#65533;W&#151;&#65533;&#65533;&#65533;&#65533;&#65533;&#65533;&#65533;>&#65533;S'*&#65533;&#65533;:W&#65533;&#65533;&#65533;&#65533;&#65533;`&#65533;&#65533;e&#65533;=&#65533;&#65533;o&#65533;&#65533;t<&#65533;&#65533;&#65533;&#65533;X$$&#65533;S_3&#65533;&#1582;$6&#65533;U*@&#1203;&#65533;I&#65533;&#65533;.&#65533;&#65533;i&#65533;&#65533;N&#65533;&#65533;.&#1056;	b@8 L@&#65533;M&#65533;T&#65533;&#65533;Ho&#65533;8@Z&#65533;	&#65533;`* &#65533;&#65533;rxi&#65533;&#65533;&#1568;&#65533;&#65533;
&#65533;&#65533;&#65533;&#65533;jV&#65533;V&#65533;/[&#65533;H&#65533;P&#65533;?D&#65533;?x&#65533;&#65533;`&#65533;&#65533;B&#65533;&#65533;$&#65533;8@ &#65533;n`S&#65533;&#65533;97 &#65533;bLz*@HO<3jO7&#65533;'e=`:&#65533;35 &#65533;1&#65533;&#1849;&#65533;&#65533;&#65533;&#65533;&#65533; `&#65533; &#65533; (&#65533;&#65533;&#65533;bi&#65533;&#65533;7t&#65533;&#65533;&#65533;Dx8M&#65533;&#65533;H&#65533;W&#65533;&#65533;&#65533;"-/n&#65533;u&#65533;3^&#65533;&#65533;&#65533;b$%Kv&#65533;&#65533;&#65533;&#65533;&#65533;.g&#65533;&#65533;&#65533;"p&#65533;&#65533;.)Z&#65533;&#65533;i;'&#65533;&#65533;~&#65533;.&#65533;&#65533;4\:8&#65533;&#65533;&#65533;?DKX&#65533;&#65533;jF&#1248;&#65533;&#65533;&#1184;&#65533;&#65533;&#65533;&#65533;&#65533;&#65533;&#65533;&#65533;&#1804;=&#65533;&#65533;o&#65533;Z&#65533;&#65533;J&#65533;DGz&#65533;$76&#65533;&#65533;&#65533;]'&#65533;,&#65533;"&#65533;B7&#65533;&#65533;`0&#65533;U$&#65533;&#65533;&#65533;b&#65533;^B&#65533;Z&#65533;&#65533;p&#65533;)&#65533;&#65533;B&#1672;E&#65533;&#65533;{&#65533;H&#65533;&#65533;(&#65533;&#65533;&#65533;&#65533;*&#65533;C&#65533;5W&#65533;"A&#65533;&#65533;&#65533;c&#65533;E!&#65533;&#65533;V&#65533;W]&#65533;T&#65533;p&#65533;&#65533;M&#65533;e^&#65533;E&#65533;&#65533;
8&#65533;tp&#65533;&#65533;gUN&#65533;m"&#65533;&#65533;0!!f&#65533;%0ef.#6&#65533;<&#65533;n&#65533;&#65533;t&#65533;&#65533;&&#65533;&#65533;M&#65533;
n%.F&#65533;&#65533;9&#65533;&#65533;r(&#65533;&#65533;V>&#65533;&#65533;u&#590;&#65533;&#65533;Y&#65533;&#11961;&#65533;&#65533;&#65533;&#1282;/&#65533;&#65533;!&#65533;_&#65533;%\&#65533;&#65533;&#65533;oB&#65533;&#65533;Tc,xr&#65533;.aR&#65533;Z&#65533;lH4!%0%&#65533;&B&#65533;0&#65533;i8nNA&#65533;&#65533;&#65533;x&#65533;(&#65533;ENy*&#65533;&#65533;&#65533;&#65533;8&#65533;&#65533;&#65533;&#65533;&#65533;&&#65533;@&#65533;&#65533;&#65533;&#65533;&#65533;+&#65533;&#65533;&#65533;&#65533;0+&#65533;&#65533;&#65533;\\T&#65533;"*&#65533;b&#65533;&#65533;&#65533;T&#65533;W&#65533;6&#65533;&#65533;\]&#1809;+&#65533;&#229;&#1549;&#65533;&#65533;*&#65533;x+`&#1838;&#65533;	&#65533;&#1952;
d&#65533;a&#65533;&#65533;3V&#65533;&#65533;&#65533;(&#65533;@&#65533;e&&#65533;&#65533;p&#65533;&#65533;&#65533;,&#65533;"r&#65533;@
j&#65533;{X6f&#65533;&#65533;&#65533;&#65533;@&#65533;Z&#65533;X`|&#65533;
&#65533;`
x j&#65533;S@&#65533;&#65533;;&#65533;&#65533;;&#65533;&#65533;&#65533;2h,&#65533;&#65533;8h&#65533;&#65533;=4L&#65533;64+&#65533;&#65533;+&#65533;&#65533;&#65533;64h&#65533;&#65533;;
&#65533;k+&#65533;	&#65533;`&#65533;&#65533;:A)&#65533;p&#65533;JD&#65533;ZP&#65533;'&#65533;+&#65533;*j&#65533;	&#65533;Zk\&#65533;m&#65533;r0&#65533;y&#1684;&#65533;YA&#65533;Y&#65533;|#+K&#65533;&#65533;&#65533;&#1567;&#65533;]&#65533;&#65533;/4]&#65533;&#65533;#]&#65533;*&#65533;&#65533;&#429;&#65533;* A&#65533;&#65533;&#65533;&#65533;&#65533;&#65533;&#65533;
&#65533; &#65533;&#65533;fZ**&#65533;&#65533;&#65533;&#65533;b&#65533;&#65533;^&#65533;&#65533;A&#65533;&#65533;]P&#65533;&#65533;x&#65533;)&#65533;Zt&#65533;&#65533;&#65533;&#65533;c&#1604;&#65533;&#65533;&#65533;A&#65533;-WZ&#65533;*&#65533;-&#65533;&#65533;&#65533;&#65533;&#65533;<K&#65533;a&#65533;&#65533;d&#65533;H&#65533;&#65533;&#65533;m&#65533;C&#65533;&#65533;&#65533;&#65533;&#65533;RD&#65533;L?FN)Q>A~a&#65533;~?qI&#65533;&#65533;~&#65533;&#65533;\&#65533;&#65533;&#65533;yN^pa&#65533;zA&#65533;&#65533;&#65533;D&#65533;,&#65533;s&#65533;&#65533;gSV&#65533;!x{&#65533;&#10700;j&#65533;&#65533;&i&#65533;&a>!>!a&#65533;&#65533;#&#65533;&#65533;&#65533;1!&#65533;J!&#65533;&#65533;,&#165;vJK&#65533;%+&#65533;&#65533;&#65533;&#65533;xrk&#65533;E&#65533;&#65533;'e"vqe6dJ&#65533;&#65533;JR&#65533;&#65533;&#65533;&#65533;P!	B&#65533;n&#65533;8&#65533;VA&#65533;\&#65533;5Nf&#65533;&#65533;&#65533;&#65533;f&#65533;	&#65533;O&#65533;&#65533;9&#65533;&#65533;1i&#65533;&#65533;&#65533;&&#65533;<E&#65533;&#65533;kSA&&#65533;&#1777;0&#65533;/&#65533;`r&#65533;V8&#65533;(v&#65533;&#65533;q&#65533;P&#65533;&#65533;&#1487;|&#311;&#65533;Z&#65533;&#1211;&#65533;&#65533;=&#65533;&#65533;U&#65533;&#65533;+&#65533;&#65533;&#65533;&#65533;&#65533;Q&&#65533;&#545;&#65533;se&#65533;)ub&#65533;&#65533; &#65533;@B&#65533;&#65533;nht&#65533;&#65533;&#65533;r&#65533;d&#65533;&#65533;&#65533;&#65533;X&#65533;)&&#65533;Z&#65533;&#65533;&#65533;&#65533;q&#65533;&#65533; &#65533; &#65533;J`\`J`2&#65533;&#65533;&#65533;&#65533;@ P&#65533;&#65533; &#65533;  &#65533;&#65533;&#65533;q&#65533;E&#65533;0\&#65533;&#65533;A&#65533;
"N&#65533;&#65533;&#65533;&#65533;&#65533;4&#65533;(&#65533;B&#65533;2P&#65533;&#65533;&#65533;A	(OJ&#65533;&#65533;`&#65533;!F&#65533;0&#65533;":p&#65533;&#65533;&#65533;&#65533;&#65533;*&#65533;&#65533;0w&#65533;&#611;gO&#65533;&#65533;x&#65533;&#65533;a&#65533;G&#65533;S&#65533;{&#65533;:&#362;&#65533;&#65533;;w&#65533;&#809;&#65533;&#65533;i?~&#65533;&#65533;&#65533;&#65533;&#65533;&#991;?~&#65533;&#65533;&#65533;CW&#65533;&#65533;@&#65533;&#65533;&#311;&#65533;&#65533;@&#65533;&#65533;&#65533;&#65533;+hP&#65533;@&#65533;	&#65533;&#65533;p&#1980;&#65533;2&#65533;T&#65533;q!C&#65533;	&#65533;&#65533;&#65533; A&#65533;&#1182;&#65533;&#65533;&#65533;&#65533;?|&#65533;&#65533;&#65533;&#65533;&#65533;a&#65533;~>:T9p&#65533;&#65533;&#65533;&#65533;)&#65533;&#65533;J*P&#65533;\#&#65533;&#65533;&#697;&#61701;&#65533;&&#65533;<}&#65533;&#65533;M]&#65533;m&#65533;&#65533;j&#65533;&#65533;&#65533;v&#65533;Y&#65533;q&#65533;&#673;&#65533;'&#65533;&#65533;&#65533;Y&#1746;~&#65533;W&#65533;_&#65533;&#65533;&#65533;&#65533;v&#65533;:r&#65533;&#65533;Q&#65533;Z&#65533;&#65533;&#65533;ZuWlh&#65533;Wj&#65533;&#65533;'&#65533;Z&#39029;&#65533;&#65533;&#65533;'!yZY&#65533;&#65533;r&#65533;&#65533;dEuG&#65533;}&#65533;#$2&#65533;$&#65533;L&#65533;#&#65533;HI&#65533;%6&#65533;%&#65533;t&#65533;(&#65533;&#65533;&#65533;+&#65533;&#65533;&#65533;J,&#65533;&#65533;&#65533;,&#65533;id.&#65533;&#65533;&#65533;.&#65533;&#65533;&#65533;&#65533;.&#65533;&#65533;&#65533;K&#65533;&#65533;&#65533;&#65533;J*&#65533;&#65533;&#65533;	&&#65533;P&#65533;%%&#65533;D&#65533;&#65533;#&#65533;|&#65533;e%&#65533;p&#65533;&#65533;&#602;&#65533;\b&#65533;%&#65533;hb	&#65533;&#65533;p&#65533;(&#65533;x&#65533;&#65533;'z&#65533;&#65533;I(&#65533;|&#65533;&#26627;&#1945;g'[&#65533;Yg&#65533;m&#65533;	f&#65533;)B&#65533;&#65533;/.&#65533;"&#65533;$B&#65533;&#65533;&#65533;8&#136;&#65533;&J&#612;.N:&#599;&#65533;6	&#65533;a&#65533;Y&#65533;&#65533;`zyj&&#65533;&#65533;BJ*&#65533;&#65533;&#65533;&#65533;)&#65533;&#65533;&#65533;+(&#65533;vB
+=&#65533;BK,=&#65533;2&#65533;&#65533;r&#65533;yI&#65533;&#65533;v&#65533;&#65533;&#65533;&#65533;b&#65533;)&#65533;&#65533;b&#65533;)&#65533;&#65533;J&#65533;&#65533;X)%i.j.&/&#65533;#&#65533;&#65533;Z&#681;#&#65533;&#65533;F&#65533;b&#65533;r&#65533;"&#65533;&#65533;{&#65533;!&#65533;(&#65533;i"&#65533;"p!&#65533;&#65533;&#65533;[o&#65533;&#65533; 7&#65533;b&#65533;8,&#65533;&#65533;#b&#65533;&#65533;&#65533;&#65533;!+B&#65533;&#65533;&#65533;U&#65533;&#65533;&#65533;xuL&#65533;l&#65533;6/`&#65533; "G0&#65533;0B
,&#65533; &#65533;B\` &#65533;&#65533; &#65533;&#65533;D&#65533;r&#65533;&#65533;L&#65533;1&#65533;&#65533;&#65533;br&#65533;&#65533;&#65533;&#65533;	!&#65533;&#65533;	+,&#65533;&#65533;#&#1328;Y&#65533;0&#65533;&#65533;&#65533;2&#65533;`
?oP&#65533;Dd&#65533;@E&#65533; &-&#65533;&#65533;P x
, A&#65533;W&#65533;&#65533;&#65533;? B:&#65533;&#65533;CJ,!D2&#1072;8&#65533;&#65533;&#65533;:&#65533;&#65533;&#65533;&#65533;Q&#65533;yS&#65533;WVW&#65533;&#65533;&#1921;n&#65533;p\&#65533;&#65533;a&#65533;&#65533;m&#65533;i&#65533;&#65533;&#65533;;b&#65533;)L&#65533;&#65533;&#65533;&#65533;p{&#65533;3&#65533;d'=q&#65533;&#65533;&#65533;4h
h|&#65533;&#65533;&#65533;&#65533;&#65533;^&#65533;&#65533;s&#65533;&#65533;SH!ESp&#65533;&#65533;&#65533;\&#65533;&#65533;}&#65533;&#65533;&#65533;&#65533;k&#801;&#65533;&#65533;Nu&#65533;&#65533;[&#65533;A&#65533;&#65533;\&#65533;B&#65533;i%&#65533;{&#65533;U"T&#65533;&#65533;0HA&#171;&#65533;_
&#65533;=&#65533;&#1569;`QN&#65533;P&#65533;Y&#65533;)
*&#65533;&#65533;&#65533; &#65533;@p&;s&#65533;Ku&#24726;&#65533;&#65533;&#65533;0&#65533;&#65533;~Z&#65533;&#65533;l&#65533;&#65533;A&#65533;&#65533;R&#65533;{M
&#65533;&#65533;&#297;(&#65533;2&#65533;&#65533;H&#65533;&#65533;&8&#65533;O&#65533;b=&#65533;&#65533;+b!Y&#65533;HF&#65533;&#65533;-t&#1099;`&#65533;&#65533;F0|&#65533;1&#65533;"&#65533;&#65533;&#65533;a&#65533;&#65533;S&#65533;X&#65533;&#65533;&0q&#65533;.}&#65533;&#65533;&#65533;D&&#65533;&#65533;N&#65533;Q&#65533;&#65533;&#1315;&l&#65533;&#65533;PRP&#65533; &#65533;"GQ&#65533;F&#65533;&#65533;&#65533;&#65533;V$&#65533;&#65533;7&#65533;V&#65533;(&#65533;%7&#65533;	=b&#65533;v&#65533;&#65533;(E&#65533;"O&#65533;&#65533;EA&#65533;R$&#65533;&#65533;&#65533;&#65533;)e&#65533;&#65533;')	!~I&#65533;&#65533;@&#65533;&&#65533;&#65533;&#65533;:&#65533;&#65533;&#65533;
E)TE&#65533;&#65533;&#65533;&#65533;V+`&#65533;#Y&#65533;&#65533;X&#65533;`*H(M&#65533;q&#65533;K&#65533;&#65533;!&#65533;Hke&#65533;&#65533;H*&#65533;
T&#65533;&#65533;&#65533;&#65533;&#65533;D'&#65533;&#65533;	>&#65533;O&#65533;&#65533;-[&#65533;&#65533;F&#65533;&#65533;&#65533;rD$&#65533;&#65533;!S&#65533;J&#65533;@&#65533;&#65533;F\J&#65533;h&#65533;B&#65533;&#65533;&#65533;&#65533;&#65533;&#65533;&#65533;`&#65533;&#65533;1L3&#65533;A&#65533;@9&#431;&#65533;b
d&#65533;&#65533;@9&#65533;&#1038;T&#65533;e&#65533;IW&#65533;R&#65533;~,z&#65533;y&#65533;d&#65533;&#65533;&#65533;&#65533;&#65533;&#65533;y!Xd&#65533;&#65533;.&#65533;@ 
P`| $&#65533;&#962;&#65533;5&#65533;&#65533;cf>&#65533;S&#65533;"|~&#65533;&#65533;&#65533;0&#65533;&#65533;&#65533;&#65533;9&#65533;W=&#65533;&#65533;&#65533;E&#65533;&#65533;z&#65533;&#65533; 1&#65533;A|&#65533;&#65533;&#65533; g&#65533;&#65533;G(&#1024;D&#65533;&#65533;
&#65533;&#65533;D&#65533;#&#65533;&#65533;BP&#65533;&#65533;C&#65533;Y&#65533;`/&#65533;c`&#65533;&#65533;0.tAW &#65533;	 h&#65533;'PA&#65533;0?D,&#65533;&#65533;&#65533;vP"&#65533;51&#65533;1`&#65533;&#65533;&#65533;&#65533;&|&#65533;Mc&#65533;&#65533;&#65533;5&#65533;&#65533;Ld c;&#65533;&#65533;&#65533;.&#65533;9w&#65533;{&#65533;&#65533;a&#65533;&#65533;&#65533;=&#65533;E&4&#65533;Q&#65533;&#65533;&#65533;&#65533; h-xK&#65533;&#65533;&#65533;&#65533;&#65533;k0&#65533;&#65533;&#65533;-t&#65533;&#65533;e&#65533;&#65533;:#;=|&#65533;+tX&#65533;fh&#65533;?&#65533;&#65533;&#65533;&#65533;Kw&#1962;&#65533;&#65533;&#65533;&#65533;
&#65533;&#65533;&#65533;&#65533;&#65533;@&#65533;-`( &#65533;0&#65533;b&#65533;&#65533;h&#65533;vE=&#459;^t&#65533;#@&#65533;&#65533;&#65533;eAn&#65533;&#65533;T&#65533;&#65533;&#65533;w&#65533;#&#65533;&#65533;B&#65533;(\&#65533;&#42393;P&#1245;N&#65533;&#65533;(HS&#65533;Em&#65533;&#65533;0
&#65533;&#65533;&#65533;&#65533;0&#65533;,ea&#65533;bJE&#65533;E,&#65533;&#1579;@&#65533;&#65533;&#65533;&#65533;D%&#65533;&#65533;P &#65533;Pu&#65533;&#65533;&#65533;d.5&#65533;B&#2010;#S&#65533;&#65533;SsW&#65533;&#65533;&#65533;*v&#65533;&#65533;U&#65533;&#65533;&#65533;*&#65533;O&#65533;eAq&#65533;Y_zV&&#65533;(&#65533;U&#65533;*E&#65533;&#65533;`&#65533;&#65533;M`&#65533;&#468;`s'&#65533;&#65533;-D}&#65533;&#65533;u&#65533;D'&#65533;ILW&#65533;&#65533;&#65533;x&#65533;+&#65533;djZPiHZ&#65533;,Z&#65533;&#65533;:{9Z&#1266;V&#65533;&#65533;&#65533;MA&#65533;&#1627;&#65533;&#65533;&#65533;*9&#65533;<-*Zi^S&#65533; &IMZV&#65533;P&#1385;&&#65533;O&#65533;&#65533;&#65533;R&#65533;8&#1614;7&#1378;G&#65533;K&#65533;&#65533;&#835;&#1152;&#65533;6&#65533;&#65533;&#65533;&#65533;&#65533;&#65533;Q&#65533;Ep&#65533;&#65533;%&#65533;&#1597;&#65533;&#65533;&#65533;wg&#65533;&#65533;&#65533;&#1289;F&#65533;)D4mc&K&#65533;&#65533;(F&#65533;&#65533;o0~Pj0&#65533;&#65533;&#65533;`$&#65533;&#65533;N.&#1025;&#65533;y&#65533;qL &#65533;&#65533;
a&#65533;^z&#65533;&#65533;&#65533;"&#65533; 3I`&#65533;&#65533;&#65533;0&#65533;y
^p ,&#65533;	7 &#65533;	\&#65533;&#65533;&#65533;@&#65533;AP"&#65533;A&#65533;&#65533;&#65533;@&#65533;&#65533;$`&#65533; F`&#65533;&#65533; 8&#65533;&#65533;p'<!
Y&#65533;&#65533;^B&#65533;&#65533;&#65533;&#65533;&#65533;&#65533;&#65533;&#65533;&#65533;$p&#65533;&#1074;<&#1281;&#65533;&#65533;&&#65533;&#65533;&#65533;"F/&#65533;s^_$&#65533;&#65533;&#65533;!l5&#65533;eLYF0&#65533;&#65533;&#65533;&#65533;k&#65533;&#65533;?&#65533;&;l&#65533;&#65533;&#65533;&#65533;x&#65533;&&#65533;&#65533;/&#65533;&#65533;g4&#65533;?t&#65533;<R&#65533;&#65533;wx&#65533;&#65533;&#65533;&#65533;+u&#65533;&#65533;&#1536;&#65533;3&#65533;&#65533;&#65533;7&#65533;&#65533;q&#65533;&#65533;5&#65533;&#65533;E&#65533;VF&#65533;&#1909;&#65533;&#166;&#65533;txx;E&#65533;&#65533;?&#65533;&#65533;&#65533;&#65533;;&#65533;!&#65533;&#65533;&#65533;U&#65533;B&#65533;<&#65533;*/p&#65533;K&#65533;E%&#65533;3NK&#65533;=S&#65533;&#65533;&#65533;&#65533;&#65533;-]bS&#65533;&#1028;.&#65533;&#65533;g&#65533;&#65533;&#65533;&#65533;&#65533;&#65533;U&#65533;OC&#65533;%x&#65533;&&#65533;&#65533;K&#65533;dCVdSdETtE&#65533;f$&#65533;&#65533;&#65533;&#65533;F&#65533;&#65533;x&#65533;&#65533;&#65533;Y&#65533;,&#65533;`N&#65533;&#65533;I&#65533;&#65533;&b&#65533;&K&#65533;	&#65533;
&#65533;&#65533;Hq&#65533;&#65533;u&#65533;&r&#65533;M&#65533;&#65533;&&#65533;$
&#65533;p
vV
&#65533;&#65533;
&#65533;&#65533;
&#65533;&#65533;
B&#65533;#<&#65533;#WN&#65533;&#65533;+pO&#65533;PGor	&#65533;&#65533;&#65533;*H&#65533;*&#65533;&Da&#65533;JVh&#65533;&#65533;&#65533;c42(8&#65533;	rHSh	&#65533; 
&#65533;&#65533;#(&#65533;P&#65533;0&#65533;`&#65533;&#65533;&#65533;&#65533;&#65533;Y6k&#65533;`k&#65533;&#65533;No&#65533;M&#65533;@&#65533;p&#65533;&#65533;&#65533;l&#65533;PN&#65533;
&#65533;&#65533;I&#65533;&#65533;&#65533;&#65533;K&#65533;PGa&#65533;&#65533;&#65533;T&#65533;TD)&#65533;%R&#65533;&#65533;P&#65533;&#65533;n%2&&#65533;#&#65533;&#65533;2|`&#65533;&#65533;s&#65533;&#65533;R&#65533;oo&#65533;&#65533;P&#65533;(&#65533;55&#65533;&#65533;0&#65533;p&#65533;&#65533;&#65533;&#65533;P'0&#65533;x%&#65533;/ep&#65533;B1&#65533;apg&#65533;.@!0'&#65533;T V&#65533;D0&#433;Sc&#65533;a\;&#65533;0Wezy&#65533;B`9&#65533;Q@&#65533;EMpC0D`H&#65533;D D&#65533;&#65533;P&#65533;6 "&#65533;X(&#65533;0P8&#65533;/&#65533;&#65533;tp &#65533;1&#65533;*&#65533;r/&#65533;C&#65533;V&#65533;Z&#65533;a0e0&#65533;h&#65533;o0w&#65533;&#65533;&#65533;]&#65533;P&#65533;&#65533;1#z?@&#65533;&#65533; &#65533; $Pl &#65533;&#65533;C"&#65533;U&#65533;,y &#65533;&#65533;&#65533;w&#65533;&#65533; }&#65533;&#65533;&#65533;4&#725;S&#1283;\&#65533;y&#65533;&#65533;<y`{&#65533;0&#65533;&#65533;|;&#65533;3&#65533;Q$uR&#65533;&#65533;&#65533;a0]9x+&#65533;&#65533;CRB
bAw'q&#65533;m@nj&#65533;ipe@dPn&#65533;5vAy&#65533; u&#65533;&#65533;yq&#65533;A&#65533;\&#65533;q0"&#65533;&#65533;&#65533;&#65533;&#65533;&#65533;7o&#65533;R![&#65533;G }&#65533;&#65533;&#65533;y2r&#65533;&#65533;&#65533;m&#65533;pP}&#65533;:l@&#65533;7&#65533;&#65533;!US&#65533;&#65533;&#65533;&#65533;Zrqa&#65533;7;&#65533;&#65533;a&#65533;&#65533;&#65533;&#65533;80&#65533; 	=&#65533;&r2Jv&#65533;(4&#1152;=rjB$BB$KF&#65533;P&#65533;&#65533; %&#65533;&#65533;&#65533;&#65533;ESRUBk&#65533;tLv&#65533;+&#65533;&#65533;	&#65533;d&#65533;&#65533;v	&#65533;Plw"
&#65533;	m&#1180;&#65533;&#65533;&#65533;f&#65533;Dw&#65533;H&#65533;Dd>&#65533;#>B&#65533;St,=r%&#65533;dI~&#65533;=J]&#65533;"&#65533;&#65533;%&#65533;F&&#65533;&#65533;&#65533;&#65533;)&#65533;vK&#793;&#65533;&#65533;p	L&#65533;NxGzi&#65533;&#65533;	&#65533;&#65533;
&#65533;v,&#65533;P&#65533;&#65533;&#65533;,&#65533;&#65533;Rb$&#65533;&#65533;#&#65533;dI&#65533;4-&#65533;&#65533;HYr'ot'&#65533;l&#65533;&#65533;,&#65533;&#65533;	&#65533;'O&#65533;K\BDcR&#65533;,&#65533;*&#65533;	&#65533;+&#65533;"&#65533;V&#65533;o/Sz#&#65533;PX&#65533;&#65533;Y&#65533;n&#65533;&#65533;&#65533;|P4&#65533;&#65533;m&#65533;&#65533;&#65533;&#59787;	&#65533;&#65533;@&#65533;&#65533;P*&#65533;&#65533;&#65533;q&#65533;&#65533;&#65533;/ S&#65533;&#65533;&#65533;w&#65533;&#65533;&#65533;&#65533;0&#65533;&#65533;&#65533;(1&#65533;&#65533;&#65533;^&#65533;+!p3 &#65533;&#65533; &#65533;&#65533;p#&#65533;]&#65533;&#65533;&#65533;!B&#65533;(&#65533;&#65533;G/&#65533;&#65533;B&#65533;K&#65533;&#65533;|@i@e&#65533;?m&#65533;aPW&#65533;X&#65533;5pr'&#65533; )&#65533;s&&#65533;&#65533;&#65533;  8&#65533;3(`F&#65533;>O`G&#65533;hz@&#65533;XS&#65533;&#65533;&#65533;&#65533;&#65533;&#65533;ua&#65533;c=x&#65533;7 &#65533;7@ 
 >p&#65533;~&#65533;Aday&#65533;&#65533;q=&#65533;&#65533;&#65533;Z&#65533;}&#65533;\&#65533;&#65533;:|&#65533;&#65533;&#65533;&#65533;&#65533;ox&#65533;&#65533;]&#65533;rW&#65533;&#65533;'y&#65533;!^N&#65533;fI&#65533;$&#65533;o/Y&#65533;=b&#65533;&#65533;G&#65533;GQ&#65533;C<&#65533;azv&#65533;q&#65533;l&#65533;kph&#65533;p&#65533;&#65533;Sf&#65533;&#65533;_c;&#65533;x4&#65533;&#65533;&#65533;G@&#65533;tP~#gbf`&#65533;&#65533;m&#65533;!&#65533;W;&#65533;&#65533;=H&#65533;&#65533;&#65533;o&#65533;&#65533;Y&#65533;&#65533;@&#65533;&#65533;Q&#65533;&#65533;+i&#65533;P &#65533;/&#65533; {W&#65533;&#65533;#&#65533;7&#65533;&#65533;Pe&#65533;'&#65533;&#645;&#65533;&#65533;Gdh&c&#65533;M&#65533;&#65533;&#65533;&#646;k8&#65533;&#1481;&#65533;&#65533;&#65533;&#65533;&#65533;&#65533;&#65533;b&#65533; &#65533;d&#65533;Ik&#65533;&#65533;&#65533;&#65533;,z&#65533;&i
&#65533;B&#65533;&#65533;&#65533;	O&#65533;&#65533;G
)&#65533;&#258;Af+&#65533;&#65533;A&#65533;
X&#65533;E&#65533;&#65533;jo&#65533;&#65533;p8&#65533;6MMxhGzGt4fO8O[&#65533;)"	e&[&#65533;&#65533;&#65533;T'&#65533;&#65533;h&#65533;&#65533;'&#65533;dM&#65533;&#65533;IS&#65533;%A&#65533;&#65533;&#65533;&#1030;&#65533;&#65533;&#65533;p&#65533;&#65533;&#65533;`&#65533;&#65533;;F h&#65533;&#65533;#[&#65533;
v&
&#65533;&#65533;M&#65533;&#65533;&#65533;&#65533;&#65533;'&#65533;b&#65533;=&#65533;M&#65533;Y(&#65533;&#1342;{&#65533;&#65533;&#65533;&#65533;&#65533;[D&#65533;RK&#65533;"*&#65533;&#65533;jjO&#65533;&#65533;&#65533;j&#65533;O&#65533;D&#65533;4&#65533;&#65533;&#65533;&#65533;&#65533;&#65533;P&#65533;Z4&#65533;&#65533;&#65533;&#65533;C&#65533;&#65533;&#65533;&#65533;")&#65533;&#65533;&#65533;&#65533;&#65533;m&#65533;&#19829;&#65533;&#65533;h&#65533; &#65533;og&#65533;w4&%P5ES&#65533;&#65533;m&#65533;&#65533;&#145;gz&#65533;&#65533;y:eB1k4qP&#65533;s7&#65533;X"@V&#65533;A5&#65533;}&#65533;2&#65533;UW&#65533;&#465;&#65533;	LE&#65533;G&#65533;&#65533;&#65533;&#65533;&#65533;&#65533;&#345;f&#65533;&#65533;s&#65533;Yo&#65533;C&#65533;r&#65533; 4&#65533; 0s&#65533;J&#65533;Hpa&#65533;&#65533;y?j&#65533;.&#65533;&#65533;&#65533;m&#65533;f4&#65533;&#65533;h&#65533;&#65533;Q	&#65533;3r&#65533;&#65533; &#65533;9&#65533; 0Po ^&#65533;an&#65533;]i[SF&#65533;&#65533;N&#65533;l&#65533;D&#65533;&#65533;[&#65533;&#65533;&#65533;&#65533;E&#65533;&#65533;5&#65533;&#65533;%&#65533;iq\&#65533;P&#65533;'y&#65533;4&#65533;&#65533;1&#822;&#65533;!&#65533;&#65533;&#65533;&#65533;&#65533;';&#65533;#&#65533;&#65533;Z&#41298;{g//I&#65533;&#65533;|&#65533;&#65533;j&#65533;!"&#65533;&#65533;l `&#65533;S&#65533;&#65533;`FCWq;&#65533;&#65533;S&#65533;%d&#65533;C&#65533;!$&#65533;&#65533;6D&#65533; b&#65533;&#65533;&#65533;&#65533;&#65533;`&#65533;!!&#65533;1RQ|L}&#65533;&#65533;s SkQ&#65533;@&#65533;&#65533;&#65533;n&#65533;0o&#65533;40|xb&#65533;Y[&#65533;&#65533;1&#65533;&	&#1958;.'&#65533;(&#65533;&&#1154;'|"Ow-&#65533;&#65533;-&#65533;&#65533;+&#65533;&#65533;F?r&#65533;Y&#65533;&#65533; %&#65533;p&#65533;Ob&#65533;St&#65533;&#65533;&#65533;&#65533;Z&#65533;y&#65533;F&#65533;&#65533;+&#65533;`+=&#65533;F&#65533; &#65533;&#65533;P&#65533;&#65533;&#65533;&&#65533;d+&#65533;&#65533;F&#65533;j$&#65533;&#65533;n&#65533;d&#65533;&#65533;
&#1410;&#65533;&#65533;&#65533;h &#65533;	&#65533;&#65533;&#65533;f&#65533;lX=+{(&#65533;&f&#65533;{(J&#1355;vGA&#65533;	&#65533;&#65533;
Z&#65533;&#65533;&#1897;e&#65533;&#65533;Q&&#65533;&#65533;!&#1204; <Rg&#65533;&#65533;+H,Q&#65533;g&#65533;h&#65533;l&#65533;&#65533;	&#65533;h&#65533;&#65533;38J	&#65533;c>&#65533;*&#65533;b&b&#1188;&#65533;&#65533;*abO()&#65533;0".#&#65533;"#b&#65533;o&#65533;&#65533;l&#65533;&#65533;&#65533;md&#1163;&#65533;j&#65533;)&#65533;&#65533;F#=&#65533;&#65533;qR5o&#65533;&#65533;&#65533;B&#65533;&#65533;&#65533;/&#65533;
S&#65533;Q&#65533;&#65533;&#65533;3&#65533;&#65533;Q|0< T-`$&#65533;&#65533;&#65533;t0&#65533;T&#65533;&#65533;0B&#65533;&#65533;q&#65533;yIS&#1752;&#65533;H&#65533;? &#65533; &#65533;&#65533;y&#65533;
&#65533;&#65533;ep5&#65533;2P' 7n&#65533; 
&#65533;  7&#65533;&#65533;>&#65533;~&#65533;&#65533;&#65533;&#65533;&#65533;`&#1772;=&&#65533;&#65533;C&#65533;>&#65533;&#65533;~(sz0%	00E&#65533;&#65533;&#65533;os&#65533;1&#65533;&#65533;4&#65533;]&#65533;&#65533;S&#65533;x&#65533;x&#65533;%T&#65533;x&#65533;&#1347;&#65533;3^&#1951;&#65533;=&#65533;&#65533;0&#65533;W&#65533;[&#65533;3&#65533;u/5&#65533;)&#65533;&#65533;y&#65533;&#65533;&#65533;&#65533;o&#65533;~&#1105;&#65533;&#65533;&#65533;&#65533;:N[Qm1&#65533;r)&#65533;!q&#1066;&#65533;&#65533;{&#828;k&#65533;k`&#65533;&#65533;a}&#65533;5 &#65533;&#65533;a&#65533;&#65533;k&#65533;CB9Qx&#65533;&#874;Y0K@&#65533;&#65533;0&#65533;&#65533;&#9771;&#65533;&#65533;&#65533;&#65533;|&#65533;&#65533;A&#65533;L&#65533;k&#65533;&#65533;a&#65533;t_d`k zP&#65533;"&#65533;&#65533;/&#65533;&#65533;2&#65533;B&#65533;e&#65533;,&#65533;|&#65533;&#65533;&#1471;&#65533;&#65533;0r":	&#65533;'9g&#65533;pi&#65533;&#65533;m#&#65533;&#259;<Hg&#65533;B$&#65533;&#65533;&#65533;[&#65533;+:&#65533;&#65533;0&#65533;e&#65533;&#65533;&#65533;&#65533;&#65533;&#65533;jJ&#65533;j&#290;+B&#65533;+&#65533;&#65533;+;&#65533;%q&#65533;&#65533;&#65533;GLt&#1256;&#65533;
&#65533; &#65533;l&#1542;I}&#65533;&#65533;&#65533;&#65533;&#65533;%Oml&#65533;J&#65533;&#65533;I
j&#65533;*"D.&#65533;O&#65533;N	&#65533;P(.&#34933;D&#65533;`(&#65533;G&#65533;&#65533;u&#65533;G&#65533;&#65533;
~{&#65533;&#65533;&#65533;a&#65533;PFq&#65533;e&#238;FT$$&#65533;&#65533;
CEF&#568;&#65533;&#65533;&#65533;&#65533;8&#65533;Hh&#65533;
v&#65533;&#65533;&#65533;-&#65533;H&#65533;&#65533;(y$&#65533;y&#65533;&#65533;&#65533;&#65533;"&#65533;&#65533;K&#65533;&#1339;&#65533;&#65533;Hm?&#65533;D&#65533;P,&#65533;0&#65533;&#65533;kO\&#65533;h18&#65533;R&#65533;&#65533;.&#344;&#65533;Q&#65533;22 &#65533;]&#21118;&#65533;uS&#65533;q&#65533;&#65533;&#65533;C&#65533;&#65533;&#65533;&#65533;&#65533;^&#65533;B&#65533;,&#65533;'P9&#65533; 8p&#65533;xpU&#65533;&#65533;&#65533;QU]&#65533;7&#65533;f&#65533;&#65533;wp'&#65533;[&#65533;&#65533;&#65533;ol&#65533;b&#65533;&#65533;&#65533;v]&#65533;^&#65533;k&#65533;N&#65533;8`XP&#65533;&#65533;&#65533;0nP4&#65533;:ba&#65533;&#65533;&#65533;&#65533;&#2012;&#65533;y&#65533;u&#65533;|&#65533;8e&#65533;O&#65533; &#65533;&#65533;R "&#65533;&#1427;]QE&#65533;&#65533;H&#65533;x&#434942;yNz^
 tn&#65533;&#2006;&#65533;a&#65533;&#65533;A*&#65533;K^&#65533;&#65533;&#1390;&#65533;&#65533;&#65533;3B&#65533;&#1136;&#65533;&#65533;&#65533;&#65533;!&#65533;"&#65533;<[&#65533;&#65533;;&#65533;E&#65533;:x`np?d &#65533;&#65533;Ig`cpq`}U&#65533;&#65533;&#291;<Z&#65533;@&#65533;q&#65533;;4t!&#65533;w&#65533;&#65533;} &#65533;G&#65533;&#65533;|&#65533;&#65533;&#65533;s&#65533;&#65533;9w&#65533;&#65533;&#65533;&#65533;O&#65533;> ](&#65533;E&#65533;&#65533;&#65533;&#1651;&#65533;&#65533;H&#65533;xL&#65533;49P&#65533;? &#65533;&#65533;#(&#65533;9i&#384;s&#65533;D&#65533;*&#65533;&#65533;&#65533;&#65533;#F&#65533;9b&#65533;&#65533;&#65533; @-G&#65533;q&#65533;&#487;U+f,&#65533;&#65533;($I&#65533;&#65533;u&#65533;&#65533;&#65533;&#65533;&#65533;&#65533;&#65533;(a&#65533;&#65533;S&#65533;P&#65533;By&#65533;&#65533;&#65533;&#65533;&Ou&#65533;z5&#65533;&#65533;^R&#65533;F&#65533;b&#65533;&#65533;`[&#65533;m&#65533;&#65533;u&#65533;pa\&#65533;&#65533;&#65533;&#65533;&#65533;X&#65533;\&#65533;&#65533;&#65533;&#65533;U&#65533;Z&#65533;^&#65533;rKV-Z&#65533;>&#65533;:U&#65533;&#65533;&#44961;>&#65533;&#65533;&#65533;&#65533;Sl&#1713;E&#65533;2eJ&#65533;&#65533;Y&#65533;p%>&#65533;&#65533;p&#347;m&#65533;&#65533;&#65533;)&#1443;D&#65533;&#65533;&#65533;%&#65533;0m&#65533;[&#65533;&#65533;v&#65533;&#65533;%9&#65533;h$&#65533;&#65533;(i&#65533;&#65533;v&#65533;&#65533;K&#65533;&#65533;J&#65533;&#65533;vm&K&#65533;1Y&#65533;&#65533;&#65533;R'S&#65533;p&#65533;&#65533;E]~&#65533;&#65533;&#65533;`~&#65533;L_&#65533;3&#65533;&#65533;Xh&#65533;&#65533;V&&#65533;&#65533;BVX&#65533;&#65533;TLIeTTc-DR&#65533;&#65533;N<1&#65533;&#65533;T8&#65533;P&#65533;Q@&#65533;-6O&#65533;&#65533;&#65533;&#65533;0&#1124;&#65533;I&#65533;&#65533;d&#65533;&#65533;(&#65533;&#65533;n&#65533;&#65533;&#65533;.(FA2I&#65533;&#65533;d&#65533;&#610;&#65533;z&#65533;+(&#65533;T&#65533;C1jDQ&#65533;&#65533;&#65533;&#65533;C
dA&#65533;&#65533;+&#65533;&#65533;&#65533;E&#65533;,D&#65533;1&#65533;sM6&#65533;&#65533;9AO&#65533;&#65533;&#65533;&#65533;9&#65533;&#65533;A^pA&#65533;@ &#65533;&#65533;(&#65533; R*&#65533;&#65533;A&#65533;C@&#1452;s&#65533;1/&#65533;H&#65533;+&#2036;&#65533;p&#65533;&#65533;=&#65533;&#226;&#65533;$&#65533;#&#65533;=&#65533;(D)@>&#65533;&#65533;-P@&#65533; X 
* V&#65533;>!&#65533;2&#65533;&#65533;<&#60419;&#65533;:&#65533;&#65533;&#65533;P!$[V[&#65533;#We&#65533;&#65533; Q&#65533;%6&#65533;@&#65533;&#65533;&#65533;/Z&#65533;&#65533;&#65533;d&#65533;HB.&#65533;7&#65533;8A&#65533;&#65533;Un1&#65533;C&#65533;$3A&#65533;%D#B&#65533;&#65533;lV&#65533;g&#65533;&#65533;&#65533;?&#65533;CV@&#788;&#65533;_&#65533;)j&#65533;#&#65533;L
i&#65533;&#65533;&#65533;&#65533;;&#65533;&#65533;&#65533;&#65533;8&#65533;p&#65533;&#65533;Y&#65533;&#65533;C&#1418;$&#65533;&#65533;;&#65533;>ZuX&#65533;&#65533;&#65533;&#65533;5&#1688;Cg&#65533;@&#65533;9&#65533;@&#65533;&#65533;&#65533;9&#1808;&#65533;&#65533;9&#65533;&#65533;6&#65533;0#&#65533;/&#65533; c-&#65533;&#65533;1&#1976;&#65533;&#65533;&#65533;%&#65533;&#65533;D&#65533;&#65533;&#65533;#&#1802;&#65533;0&#65533;&#65533;=&#65533;8!&#65533;z&#65533;&#8288;&#65533;(&#65533;&#65533;&#65533;&#65533;a&#129;&#65533;&#65533;j&#65533;&#65533;&#65533;t"&#65533;&#65533;&#65533;&#65533;&#65533;&#65533;&	n?h&#65533;&#65533;C&#65533;&#65533;;&#40984;"=&#65533;pc&#65533;4&#65533;h&#65533;B9+&#65533;K&#65533;&#65533;&#65533;&#65533;G&&#65533;&#65533;>H&#65533;LXb&#65533;$&#65533;(c&#65533;Z&#65533;(&#65533;4&#65533;
<H"&#65533;D&#65533;J,&#65533;y&#65533;&#65533;&#65533;$&#65533;NB&#65533;&#65533;&#65533;&#65533;&#65533;%&#65533;N>	EQ&#65533;&#65533;K&#65533;Q8&#65533;PPDX,&#65533;&#65533;&#65533;&#65533;&#65533;}&#65533;e^&#65533;&#2021;&#65533;n&#65533;?&#65533;[&#65533;E-&#65533;&#65533;]&#65533;&#65533;&#65533;&#65533;*@&#65533;&#65533;S0g|&#65533;&#65533;&#65533;)P1AT4p&#65533;P_,fA&#65533;&#65533;&#65533;}&#65533;&#65533;&#65533; &#267;&#65533;&#65533;b&#65533;&#65533;&#65533;,f&#65533;&#65533;&#65533;&#65533;E&#65533;&#65533;[8&#65533;	L,/&#65533;&#65533;Q&#65533;.A&#65533;&#65533;&#65533;G&#65533;&#65533;JX&#65533;&#65533;&#65533;E0&#65533;,&#65533;&#65533;k8&#65533;JDB&#65533;&#65533;&#65533;%8!&#65533;i;&#65533;+&#65533;	R&#65533;G&#65533;3&#65533;.|a(&#65533;8&#65533;.&#65533;]&#65533;"BjhZ&#65533;
T&#65533;&#65533;JO&#65533;&#65533;&#65533;(D&#1659;&#65533;(P&#65533;
V&#33871;&#65533;(E#&#65533;O&#65533;&#65533;&#65533;y]&#65533; A&#65533;I&#65533;&#65533;G&#65533;&#65533;N&#65533; &#65533;HL&#65533;H&#65533;&#1238;v&#65533;>9&#596;&#65533;&#65533;W$!	&#65533;L&#65533;H&#65533;&#65533;e#69&#65533;E8&#65533;'&#65533;l&#65533;_&#65533;=&#65533;KO|b&#65533;&#65533;E&#65533;&#65533;&#65533;0&2&#65533;'&B&#65533;&#65533;RQ&#65533;D&#65533;&#65533;&#65533;$'!&#65533;&#65533;7Da#H&#65533;R@&#65533;0&#65533;&#65533; &#65533;&&#65533;&#65533;
A&#65533;8D&#174;&#65533;x&#65533;V&#65533;'&#65533;&#65533;&#65533;#!G0A&#65533; &#65533;&#65533;&#65533;&#65533;!ibJK`&#65533;&#65533;&#65533;	M&#65533;&#65533;&#65533;h08&#65533;&#40064;8&#65533;C&#65533;`9&#65533;2&#65533;);&#257;h@&#65533;&#65533;p8&#65533;&#65533;lc!&#65533;&#1771;&#165;&#65533;&#65533;&#65533;&#65533;&#65533;C!&#65533;&#65533;;,]P&#65533;H`&#65533;4&#65533;J^&#65533;#W&#65533;&#65533;t&#65533;3&#65533;k&#65533;&#65533;2&#65533;\&#65533;&#65533;4&#65533;at&#65533;&#65533;
q&#65533;p&#65533;&#65533;&#65533;8f! &#65533;&#65533;&#65533;=Di~ &#65533;&#65533;&#65533;&#493;-n&#65533;&#65533;&#65533;&#65533;&#65533;&#65533;z,euH&#65533;&#65533; 5&#65533;&#65533;;&#65533;&#65533;I&#34448;9&#65533;&#65533;&#65533;&#65533;;]&#40320;&#65533;&#513;!p`&#65533;&#65533; &#65533;2&#65533;&#65533;&#65533;t&#65533;H@&#65533;&#65533;&#65533;Vr&#65533;l&#65533;&#65533;&#65533;/P&#65533;&#65533;&#65533;Z&#65533;&#65533;&#65533;*,&#65533;	Y&#65533;B&#65533;05&#65533;&#65533;in&#65533;,r&#65533;2:&#65533;&#65533;1&#65533;n&#65533;1Y&#65533;&#65533;g0&#1152;R5&#65533;&#1312;t&#65533;&#65533;W7r9&#65533;Nm^\a&#65533;&#65533;&#65533;&#65533;&#65533;z&#65533;&#65533;&#65533;&#65533;&#65533;&#65533;Di&#65533;e&#65533;T&#65533;&#65533;1&#65533;&#65533;4&#65533;9I&#65533;0_<&#65533;&#65533;&#65533;&#65533;&&#65533;h	=&#65533;K&#65533;&#65533;K&$&#65533;&#65533;(&#65533;&#65533;&#65533;&#65533; S&#65533;&#65533;&#65533;2i&#745;&#65533;@Q	JTb.&#65533;&#65533;&#46231;&#65533;&#65533;%D0
Es&#65533;&#65533;Q&#65533;&#65533;|&#65533;&#65533;(H&#65533;&#65533;U&#65533;&#65533;&#65533;&#1568;-&#65533;g&#65533;[8&#65533;&#65533;&#65533;&#65533;d"&#65533;J&#65533;&#65533;&#65533;&#65533;pd(6V-\&#65533;R$&#65533;&#65533;|2&#65533;+&#65533;W&#65533;f1&#65533;	&#65533;.&#65533;&#65533;	ch,&#65533;&#65533;c&#65533;Z&#290;&#65533;&#945;&#65533;(<1&#65533;^&#138;&#65533;D&#65533;&#65533;#&#65533;K&#65533;;&#65533;$&#65533;+&#65533;&#65533;&#65533;&#65533;5&#65533;&#65533;&#65533;&#65533;)&#65533;D4&#65533;!)&#65533;&#65533;K|&#65533;&#65533;&#65533;&#65533;&#65533;&#65533;2R&#65533;&#65533;k&#65533;&#65533;	&#65533;bNh&#65533;&#65533;&#65533;PjP&#65533;&#65533;&#65533;&#325;&#65533;p3&#65533;\&#65533;&#65533;R&#65533;&#65533;&#65533;PEnT&#65533;&#65533;Q42z&#65533;&#65533;&#65533;v&#65533;&#65533;&#65533;ED&#65533;>:&#65533;&#65533;&#65533;'&#65533;M!}r&#1107;&#65533;&#65533;&#65533;&#65533;$%W2i&#65533;&#2001;Y&#65533;-%1&#65533;+&#65533;8&#65533;d)&#65533;&#24647;&#65533;&#65533;@&#1174;&#65533;&#65533;$r&#65533;&#65533;X&#65533;R&#65533;&#65533;&#65533;qSv&#531;&5&#65533;8&#65533;Ij&#65533;h8&#65533;Dp&#65533;&#65533;Q&#65533;&#65533;&#65533;* &#65533;<&#65533;F&#65533;C?!LE&#65533;&#601;&#65533;&#65533;R6&#65533;&#65533;&#65533;;{P
j&#1028;1&#65533;&#65533;&#65533;mCZVYU&#65533;%"&#65533;C&#65533;@<&#65533; > &#65533;&#65533;&#65533;%&#65533;&#65533;P-&#65533;&#65533;!j&#1050;&#65533;f3&#65533;&#65533;-$&#65533;&#65533;&#65533;&#65533;&#65533;&#65533;&#65533;&#65533;Vb0&#65533;&#65533;D&#65533;!	?U V &#65533;6PDd_%&#65533;&#65533;&#65533;&#65533;&#65533;]&#65533;%&#65533;bj&#65533;&#65533;38&#65533;&#65533;
N&#65533;&#65533;&#65533; &#65533;&#65533;&#65533;&#65533; &#65533;&#65533;G&#65533;>(d&#65533;&#65533;&#65533;I&#65533;>g=&#65533;&#65533;bY&#65533;$&#65533;;&#65533;w&#65533;'&#195;@&#65533;&#65533;&#65533;&#65533;&#65533;jP&#65533;_/W3&#65533;O&#65533;tkP&#65533;d&#65533; &#65533;.0!	Z(&#65533;r&#65533;&#65533;&#65533;.t&#65533;e&#65533;eS&&#65533;8Pu_&#65533;&#65533;`&#65533;3&#65533;&#65533;U&#65533;&#65533;&#1029;0X&#65533;mX&#65533;p&#65533;&&#65533;U&#65533;&#65533; &#65533;2&#65533;A_(&#65533;&#65533;&#65533;&#65533;3tjp&#65533;L&#65533;7&#769;&#65533;&#65533;&#560;&#65533;+X&#65533;
Y&#514;&#65533;p&#65533;Q&#65533;ds&#65533;&#65533;]&#65533;&#65533;2	&#65533;u&#65533;&#65533;&#65533;&#65533;cB&#65533;&#65533;&#65533;&#65533;*d03)&#65533;{a&#65533;&#65533;&#663;&#65533;&#65533;&#65533;&#65533;&#65533;&#65533;&#65533;&#65533;&#65533;&#65533;@ &#65533;E&#65533;M(4&#65533; &#65533;H&#65533;&#65533;M&#65533;&#65533;&#65533;&#65533;&#65533;K&#65533;&#65533;&#65533;1!%gR&>&#65533;&#1107;{A@_&#65533;%&#65533;7&#65533;@&#65533;&#65533;N8&#65533;&#65533;&#65533;+5&#65533;B&#65533;q&#65533;P1Sh 	&#65533;#
&#65533;&#65533; &#65533;_h&#65533;[&#65533;&#65533;&#65533;&#65533;-&#65533;1&#65533;&#65533;&#65533;&#65533;#&#65533;&#65533;i#[&#65533;XpV;U&#65533;&#65533;&#65533;6&#65533;&#65533;&#65533;+&#65533;B&#65533;&#65533;/4&#65533;^(#^&#65533;;&#65533;B&#65533;(&#65533;&#65533;x&#65533;&#65533;&#65533;&#36367;
CAC&#65533;K&#65533;GZ&#65533;!&#65533;FgZ&#65533;&#1028;OP D&#65533;("&#65533;&#65533;&#65533;b3a&#65533;I&#65533;&#65533;&#65533;&#65533;Rh&#65533;Y&#65533;C+&#65533;a&#65533;B_`E,\&#1200;MC%l S&#65533;ARPBB&#65533;!&#65533;&#65533;D&#65533;"&#65533;%T&#65533;]&#65533;D&#141;:B&#65533;&#65533;\&#65533;!K`&#65533;&#65533;&#65533;'&#65533;&#65533;$a&#1252;k26 &#65533;&#65533;&G &]&#65533;&#65533;U
S*&#65533;&#65533;&#65533;F&#65533; 0pC~&#65533;F nD&&#65533;@s<&#65533;@&#65533;b"d&#65533;Q&#65533;R:7&#65533;&#65533;&#65533;&#65533;}&#65533;A&#65533;&#1034;&#65533;&#65533;l9v&#65533;6^&#65533;&#65533;@&#65533;@&#65533;&#65533;(&#65533;&#65533;&#65533; 
x h&#65533;P&#65533;=@C&#65533;C&#65533;&#65533;&#65533;Q&#65533;tT&#65533;&#65533;&#65533;@_&#65533;%E&#65533;)`&#65533;&#65533;&&#1026;)h&#65533;&x)&#65533;&#65533;.&#65533;y&#65533;	=3&#65533;3&#65533;&#65533;<&#65533;+&#65533;&#65533;&#65533;` a&#65533;(d!`&#65533;&#65533;60&#65533;&#65533;&#65533;:p&#65533;#&#65533;4&#65533;&#1898;&#65533;&#65533;&#65533;&#65533;&#65533;<&#65533;@&#65533;&#65533;&#65533;+;`<D&#65533;&#65533;3 &#65533;H&#65533;&#65533;2$0&#65533;&#65533;{&#531;&#65533;*&#65533;&#65533;&#65533;&#65533;&#65533;&#708;8&#65533;4&#65533;&#514;%&8&#65533;A&#65533;%&#65533;t&#65533;&#65533;&#65533;&#65533;A&#65533;&#65533;&#65533;I6&#65533;&#65533;[3 &#65533;&#65533;/&#65533;&#65533;&#65533;&#65533;J&#65533;&#619;&#65533;&#65533;&#65533;&#65533;6h&#65533;&#1001;=&#65533;&#65533;-&#65533;h&#65533;6&#65533;&#65533;a&#65533;&#65533;"&#65533;&#65533;&#65533;>3/&#65533;.&#65533;&#65533;*&#65533;&#65533;&#65533;&#65533;2&#65533;&#65533;&#65533;&#65533;&#1278;&#65533;=,x&#65533;$@&#65533;%&#65533;&#65533;&#1730;&#65533;&#65533;>1&#65533;0H=&#65533;&#65533;,&#65533;&h'X'&#65533;-&#65533;&#65533;*&#65533;-&#65533;,&#65533;(P&#65533;'&#65533;&#65533;&#65533;&#770;&#65533;&#65533;&#65533;&#65533;M&#65533;&#65533;/8&#65533;2N-&#65533;+&#65533;&#65533;%0&&#65533;&#65533;&#65533;&#65533;2 &#65533;1 &#65533;&#65533;+&#65533;&#65533;+>&#1289;&#65533;&#65533;&#65533;&#65533;0&#65533;&#65533;&#65533;6h{
&#65533;&#65533;:H5&#65533;&#65533;&#65533;&#65533;&#65533;&#65533;*&#65533;&#65533;&#65533;4&#65533;&#65533;&#65533;&#65533;&#12534;A&#65533;&#65533;&#65533;'&#65533;&#65533;&#65533;Y"&#65533;&#65533;&#65533; A t0&#65533;*&&#65533;8
p&#65533;%$I&#65533;5y&&#65533;RDMH&#65533;&#65533;X&#65533;L&#65533;&C$&] yK<&#65533;RP&#65533;&#65533;"c&#65533;D&#65533;VxTl &#65533;:&#65533;&#65533;&#65533;9]2&#65533;P\0C2&#1160;&#65533;M&#65533; ;&#65533;&#65533;W&#65533;&#65533;:&#65533;&#65533;*&#65533;C&#65533;&#65533;&#65533;&#65533;>m&#65533;`&#65533;]&#65533;&#1093;A&#65533;B&#65533;&#65533;2+C@&#65533;&#65533;&#65533;&#65533;&#65533;X&#65533;&#65533;&#65533;I&#65533;&#65533;&#65533;&#65533;0L&#65533;&#65533;x&#65533;6K@&#65533;&#57425;&#65533;G&#2355;`&#65533;LpF&#65533;I&#65533;&#65533;&#65533;0&#65533;W&#65533;&#65533;&#65533; &#65533; 1T3U)&#65533;Z&#65533;&#65533;*+CW&#65533;&#65533;&#65533;&#65533;&#65533;&#65533;1K&#65533;&#65533;O&#65533;G&#65533;&#65533;&#65533;#?*T`V&#35874;M&#1540;H&#65533; &#65533;&#65533;&#65533;NAK&#65533;&#65533;0J&#65533;o&#65533;
&#65533; Es&#65533;G&#65533;&&#65533;&#65533;A&#65533;&#65533;n&#65533;'1I&#65533;1!&#65533;.&#65533;6 =&#65533;&#65533;c@l&#65533;.&#65533;9&#65533;*5I&#65533;$IR%&#65533;2&#65533;&#65533;
&#65533;&#65533;&#65533;)h&#65533;7&#65533;&#65533; 8h x X= &#65533;C &#65533;&#65533;&#65533;&#65533;'&#65533;&#65533;&#1028;	<&#65533;&#65533;@&#65533;&#65533;#&#65533;&#65533;@&#65533;*&#65533;1&#65533;N&#65533;&#65533;4&#65533;&#65533;&#65533;9&#65533;&H&#65533;X p 	&#65533;&#65533;&#65533;&#65533;&#65533;xp4&#65533;&#65533;q&#65533;&#65533;C&#65533;5&#65533;&#65533;*&#65533;5&#65533;&#65533;)&#65533;&#65533;,&#65533;&#65533;&#65533;&#65533;&#65533;?&#65533;;&#65533;&#65533;&#65533; H	&#65533;&#65533;1&#65533;&#65533;&#65533;y&#65533;7&#65533;&#65533;&#65533;2,&#65533;&#65533;&#65533;&#65533;I&#65533;&#65533;&#65533;&#65533;&#65533;9?8p3&#65533;(X*(8&#65533;&#65533;&#65533;&#65533;&#65533;&#65533;@>&#65533;&#65533;&#65533;&#65533;1&#65533;>.&#65533;&#65533;/&#65533;?7`&#65533;&#65533;]&#65533;5x&#65533;"&#65533;&#65533;&#65533;&#65533;5&#65533;&#800;d&#65533;&#65533;Z&#65533;&#65533;2M&#65533;&#65533;P&#65533;&#65533;<(&#65533;6 ]5&#65533;*3&#65533;&#65533;&#65533;&#65533;&#65533;&#65533;&#65533;&#65533;-&#65533;&#65533;.&#65533;	&#65533;48&#65533;&#65533;&#65533;&#65533;&#65533;O(H&#65533;"0%x&#65533;+&#65533;28&#65533;&#65533;=>5]3&#65533;N(@&#65533;"h)&#65533;&#65533;&#65533;* &#65533;,&#65533;&#65533;(XN"@'&#65533;&#65533; &#65533;)&#65533;?&#1932;?*&#65533;0N,&#65533;&#65533;&#65533;%(&&#65533;+&#65533;&#48958;&#65533;&#65533;>/O&#641899;&#65533;K&#65533;&#65533;&#65533;&#65533;&#1219;8X&#65533;&#65533;&#65533;&#454;;I{&#65533;&#65533;tt8jR&#65533;la}&#65533;`&#65533;5&#65533;&#65533;&#65533;%"#&#65533;&#65533;&#65533;&#65533;G&#65533;&#65533;&#65533;VN 1&#65533;&#65533;&#65533;Lp"&#65533;&#65533;h&#65533;&#65533;&#65533;nd&#65533;H&#65533;k&#65533;/&#65533;p&#65533;&#65533;!R&#65533;#&#1824;&#65533;D&#65533;&#65533;fu!&#65533;&#1101;Q&#65533;8&#65533;&#65533;&#65533;&#65533;&#65533;xV=R&#65533;.&#65533;2&#65533;&#65533;&#65533;^&#65533;1&#65533;T^0S&#65533;&#65533;&#65533;^8#0+ 24&#65533;VH	r1Wx&#65533;=N&#65533;&#65533;S&#65533;T]&#65533;!sca(#_(TB&#65533;C,&#65533;W83&#65533;Q&#65533;&#65533;h&#65533;7s&#65533;U&#65533;&#65533;&#65533;0&#65533;&#65533;&#1336;X&#65533;E&#65533;&#65533;&#65533;TS&#65533;8&#65533;$TM&#65533;A&#65533;!&#65533;$&#65533;&#65533;/QXZ8&#65533;ET/K&#65533;+; &#65533;Y&#65533;W&#65533;&#65533;T &#65533;9&#1512;&#65533;&#65533;)&#65533;\t&#65533;&#65533;&#65533;a&#65533;b&#65533;&#65533;;&#65533;4;&#65533;O&#65533;&#65533;J&#65533;
&#65533;`&#65533;&#65533;&#65533;&#65533;M&#65533;&#65533;`;&#65533;8WL&#900;@z&#65533;&#65533;k%h
&#65533;&#65533;&#65533;/H&#65533;$E&#65533;&#65533;8;&#65533;%2A04&#65533;&#65533;&#65533;zLGb"&#65533;&#65533;&#65533;'d&#65533;=)axj0&#65533;M&#65533;&#707;8&#65533;[:&#65533;&#65533;&#65533;&#579;?&#65533;G&#65533;T<X&#65533;&#65533;&#65533;&#65533;&#65533;
&#65533;&#65533;&#65533;\&#65533;&#65533;&#65533;Y"*&#65533;c&#65533;'Xb&#65533;aE<&#65533;&#65533;'&#65533;&#65533;&#65533;&#65533;&#65533;&#65533;&#65533;&#65533;&#65533;&#65533;&#65533;3&#65533;&#65533;=&#1253;&#65533;&#65533;&#65533;h9&#65533;&#65533;&#65533;  `&#65533;&#65533;&#65533;"&#65533;9&#65533;&#65533;&#259;&#65533;[&#837;&#65533;	&#65533;&#65533;AP&#65533;&#65533;&#1179;&#65533;&#65533;&#65533;H&#65533;:&#65533;&#65533;"`&#65533;&#65533;&#65533;&#65533;&#65533;!0y9&#65533;&#65533;Z5&#65533;>&#1281;&#65533;&#65533;:h&#65533;,>&#65533;&#65533;{7&#65533;^&#65533;&#65533;8 &#65533;&#65533;R&#65533;&#65533;9&#65533;])&#65533;z0h&#65533;&#65533;&#65533;>&#65533;&#65533;&#65533;-&#65533;&#65533;&#65533;>&#65533;M&#65533;&#65533;&#65533;&#65533;/&#65533;&#942;&#65533;]&#65533;&#65533;&#65533;&#65533;]&#65533;?&#65533;I5&#65533;Zh&#65533;&#65533;&#65533;&#65533;&#65533;&#65533;<&#65533;&#65533;&#65533;- >&#65533;&#65533;	1 &#65533;&#65533;&#65533;&#65533;&#65533;-x&#65533;,&#65533;&#65533;0&#65533;L&#65533;Bm9&#1069;h&#65533;,&#65533;&#65533;*&#65533;_,&#65533;&#65533;-&#65533;&#65533;3O*&#65533;(X_&#65533;>&#65533;&#65533;&#1410;&#65533;vO-h=.0&#65533;&#65533;&#65533;&#1980;&#65533;&#65533;&#188;&#65533;&#65533;\&#65533;&#65533;&#1578;&#65533;&#65533;%&#65533;&#65533;&#65533;&#65533;;&#65533;8."b&#65533;&#65533;{4i&#65533;`|R
&#65533;!pyp{&#65533;&#65533;&#65533;&#65533;e&#65533;/#EV&#65533;&#65533;&#65533;&#65533;&#65533;&#65533;Y&#65533;BJ&#65533;Q&#65533;&#65533;KxF&#65533;
hj%s&#65533;3&#65533;&#1566;&#65533;&#65533;&#65533;0&#65533;:&#65533;R&&#65533;4UX&#65533;'&#65533;g&#65533;&#65533;el$O\&#65533;c&#65533;&#65533;8uY&#65533;&#65533;&#65533;S&#65533;&#65533;&#65533;-&#65533;&#65533;>L&#65533;5&#901;6&#65533;$&#65533;\pS_&#65533;&#65533;=&#65533;#&#65533;&#65533;@*&#65533;>&#65533;&#65533;&#65533;&#65533;B]8c3%&#65533;CNdDC"X &#65533;o&#65533;&#65533; &#65533;&#1713;&#65533;&#65533;&#65533;&#65533;HU&#591;&#1633;&#65533;&#65533;&#65533;b&#65533;&#65533;&#65533;3&#65533;"K&#65533;!&#65533;&#65533;W)&#65533;/&#65533;q2&#65533;/S,&#65533;&#65533;: ]^^^_6*&#65533;pd&#65533;&#65533;&#65533;P&#65533;t!t&#65533;&#65533;TX&#65533;A&#65533;&#65533;Nx&#65533;k|$J &#65533;R&#65533;U"tE&#772;U&#65533;&#65533;k&#65533;
}6&#65533;E&#65533;%NB
R&#65533;&#65533;"B&#65533;A&#65533;;&#65533;)&#65533;&#65533;P&#65533;&#63127;&#65533;&#65533;&#65533;D&#613;h(L&#65533;&#65533;)&#169;&#65533;Z)@&#65533;&#65533;&#65533;&#65533;&#682;4&#65533;&#65533;X&#65533;&#65533;&#65533;i8 &#65533;x9&#65533;B&#65533;
Bx!&#65533;&#65533;&#65533;&#65533;&#65533;&#65533;&#65533;&#65533;^&#65533;&#65533;i$&#65533;&#65533;C&#65533;$&#65533;&#65533;i&#65533;&#65533;+I&#65533;+&#65533;&#65533;&#643;4&#1538;'&#65533;&#65533;&#65533;x&#65533;&#65533;&#65533;,&#65533;&#65533;$8&#65533;&#65533;-&#65533;&#65533;)>X &#65533;
h&#65533;`&#65533; &#65533;@x&#65533;&#65533;&#65533;&(;&#65533;&#1741;<&#65533;SvVa	&#65533;&#65533;&#65533;i&#65533;&#65533;,&#65533;&#65533;&#65533;&#163;0@&#65533;&#65533;&#65533;&#65533;V  &#65533;2&#65533;&#65533;&#65533;&#65533;&#65533;*3@&#65533;&#1010;-:&#65533;+&#65533;&#65533;&#65533;K&#65533;&#65533;&#65533;r:&#65533;N0&#65533;l&#65533;6(&#65533;^>&#446;+&#65533;*&#65533;&#65533;1(&#65533;&#65533;E.&#65533;N&#48894;&#65533;&#65533;&#65533;&#4346;&#65533;&#65533;f&#65533;&#65533;&#252;&#65533;^]&#65533;&#65533;l&#65533;&#65533;k&#65533;&#65533;&#65533;&#65533;&#65533;&#65533;&#1468;&#65533;1 n&#65533;&#65533;&#65533;&#65533;l&#16265;&#606;l&#65533;&#65533;&#65533;&#65533;&#47841;9&#65533;&#65533;&#65533;&#65533;9&#65533;&#1934;&#65533;&#65533;$&#65533;&#65533;&#65533;&#65533;&#65533;.&>1&#65533;\&#65533;&#65533;m/}&#65533;?}&#65533;&#65533;&#710;&#65533;&#65533;&#65533;&#65533;&#65533;k&#65533;&#65533;&#65533;&#1896;&#65533;&#65533;&#65533;k<&#65533;&&#65533;&#65533;&#65533;&#65533;&#33990;&#65533;o&#65533;&#65533;%:q~+Qp&#65533;&#65533;~H&#65533;-&#65533;>&#65533;&#65533;HR&#65533;&#674;MX&#65533;"fF1Mx&#65533;c*
h&#65533;&#65533;"!h&#65533;uN&#65533;&#65533;VC&#65533;QC&#65533;<j XV&#65533;&#65533;#T&#65533;&#65533;V[f&#65533;5&#65533;N;y
E&#65533;&#1321;T&#65533;X&#65533;r&#65533;&#65533;[q&#1658;&#65533;&#65533;&#65533;&#65533;[u&#65533;&#65533;&#65533;+"&#65533;\"/&#1946;&#65533;U&#65533;&#65533;&#65533;:&#65533;U&#65533;V/_}&#65533;&#65533;&#149;&#65533;W/&#65533;&#65533;v&#65533;&#65533;&#65533;KW/&#65533;&#65533;&#65533;,X&#65533;_&#65533;t&#65533;\Jq&#65533;+W&#65533;R&#65533;*5*&#1319;&#65533;Z9m&#65533;t	&#65533;&#65533;L&#65533;*Q&#65533;T	&#65533;&N9a&#65533;&#65533;I&#65533;'P&#65533;F&#65533;&#65533;&#65533;I.&#65533;O&#65533;D&#65533;&#65533;+*+'M_9y&#65533;&#65533;Up&M&#65533;E*[vRcP&#65533;^&#65533;zy&#65533;&#65533;Ma&#198;	&#65533;&#65533;k&#65533;N\&#65533;v&#65533;B&#65533;&#65533;T)R&#65533;I]&#65533;&#65533;U`\Q&#65533;g&#65533;&#65533;ua&#65533;&#65533;2q&#65533;4&#65533;'P&#65533;J&#65533;B&#65533;u&#65533;O&#65533;&#65533;s&#65533;T)S&#65533;J&#65533;2&#296;&#1122;C&#65533;&#65533;&#65533;t(&#65533;"F&#65533;=&#65533;4	&#65533;#H&#65533;]&#65533;H"C&#65533;&#65533;#:t&#1122;E&#65533;&#65533;&#65533;&#231;Oxx&#65533;x&#65533;&#65533; &#65533;R&#65533; &#65533;&#65533;z&#65533;&#65533;&#65533;&#65533;&#65533;&#65533; &#65533;4&#65533;{&#65533;Gy&#65533;&#65533;&#455;6&#65533;Gr&#65533; )&#65533;&#65533;G {&#65533;1&#65533;w&#65533;q!x&#65533;A&#65533;&#65533;v&#65533;Q&#65533;r&#65533;a&#65533;j&#545;sxq&#65533;\&#65533;!x&#65533;lP&#65533;4&#65533; qF &#65533;Mb&#65533;%&#65533;H"&#65533;#&#65533;&#65533;g&#65533;!&#65533;l&#65533;&#65533;z&#65533;q&#65533;F&#65533;0&#65533;3&#65533;&#65533;*&#65533;&#1025;P Bb&#65533;&#65533;q&#65533;&#65533;&#65533; &#65533;&#65533;&#65533;&#65533;L&#65533;0&#65533;(0&#65533;)&#65533;&#65533;.&#65533; X&#65533;&#65533;&#65533;;&#1416;&#65533;~&#65533;&#65533; &#65533;&#65533;&#65533;&#65533;&#65533;&#65533;!&#65533; &#65533;:Gp&#513;&#65533;u&#65533;A
L&#65533;&#65533;&#65533; &#65533;Ac&#65533;!&#65533;v&#65533;&#65533;! r&#65533;!&#65533;a&#65533;!&#65533;A&#65533;&#65533;&#65533;D&#65533;&#65533;x&#65533;FR(a&#65533;S&#65533;&#65533;F&#65533;l&#65533;QE_&#65533;&#65533;FMA&#65533;h&#65533;aGa&#65533;&#65533;F&#65533;f&#65533;&#65533;h&#65533;&#65533;Fe&#65533;q&#65533;n&#65533;qF&#65533;b|&#65533;f&#65533;&#65533;&#65533;&#65533;[&#65533;&#1094;mp&#65533;p&#65533;#&#65533;&#65533;f&#65533;&#65533;&#65533;c&#65533;Q&#65533;l&#65533;A0&#65533;&#65533;&#65533;3&#65533;5&#65533;&#65533;&#65533;&#65533;gh&#774;&#65533;&#65533;!&#65533;u&#65533;m&#65533;A:&#65533;Fl &#65533;&#65533;$&#65533;&#65533;&#65533;q&#65533;&#65533;&#65533;P&#65533;1u&#65533;]&#65533;&#65533;uk&#65533;&#65533;F&#65533;&#65533;X&#462;&#65533;&#65533;&#65533;t&#65533;1#u$&#65533;&#65533;A&#464;&#65533;bH"&#65533;&#65533;&#65533;&#65533;"&#65533;&#65533;&#65533;&#4588;&#65533;xum&#65533;&#65533;&#65533;&#65533;&#65533;&#65533;Gy&#65533;kn&#65533;"&#65533;Hr&#65533;&&#65533;x&#137;Wo&#65533;&#65533;	A&#65533;!tJB&#65533;&#65533;rZ(&#65533;@&#65533;&#65533;x&#65533;Ub&#65533;X&#65533;&#65533;i&#65533;#&#65533;P&#65533;&#65533;Z&#65533;&#65533;&#65533;
j&#65533;&#65533;R*&#65533;&#65533;R
*&#557;v&#65533;*&#65533;<&#65533;&#65533;)&#361;&#65533;,&#65533;&#65533;&#65533;&#65533;&#65533;&#65533;Wp&#65533;&#65533;r&#65533;)&#65533;&#65533;
-;Y&#65533;&#65533;N&#65533;&#65533;/&#65533;&#65533;&#190;&#65533;&#65533;f~C&#65533;&#65533;&#65533;,&#65533;&#65533;bT0z&#65533;&#65533;`&#65533;&#65533;&#65533;&#65533;Np&#65533;&#65533;"&&#65533;&#65533;0z&#65533;&#65533;4P<&#65533;/v&#65533;L&#65533;W&#586;@&#65533;&#65533;&#65533;E,d&#65533;&#65533;%&#65533;<&#65533;&#65533;.&#65533;&#65533;)&#65533;(D&#65533;&#65533;&#65533;+&#65533;K'3&#65533;&#65533;&&#65533;&#65533;aL%&#65533;X&#65533;I0F&#65533;P&#65533;+d&#65533;>&#65533;&#65533;&#65533;&#65533;&#1548;0&#65533;&#65533;&#65533;)&#65533;&#130;&#65533;&#65533;+&#65533;&#65533;&#65533;y&#966;&#1604;&&#65533;P&#65533;{&#65533;MW&#65533;&#65533;	KH&#65533;&#65533;xN'>&#65533;&#65533;&#65533;&#65533;K&#65533;Ul&#65533;	0&#65533;E&#65533;&#65533;%.!&#65533;F$&#65533;}&#65533;&#65533;|
&#65533;=&#65533;&#65533;&#65533;@#"&#65533;&#65533;&#65533;>&#65533;@D"q&#65533;C"A&#65533;&#65533; &#65533; L&#65533;Wr&#65533;&#65533;l4&#65533;T}&#65533;&#65533;&#65533;w&#65533;&#65533;&#65533;Mr&#65533;+W&#65533;7&#65533;Hi&#65533;d&#65533;&#65533;&#65533;<&#65533;&#65533;hp&#65533;&#65533;`L8&#65533;C}&#65533;&#65533;`&#65533;&#65533;@q@&#65533;&#65533;&#65533;1&#65533;&#65533;&#65533;	0&#65533;&#65533;*&#65533;&#65533; P&#65533; 0`
<&#65533;K&#65533;&#65533;`&#65533;FDt~d##&#65533;D&#65533;FA(&#65533;&#65533;C&#65533; &#65533;#&#65533; 6&#65533;&#65533;X&#65533;&#65533;p`8&#65533;2&#1027;5X&#65533;y&#65533;&#194;&#65533;&#65533;&#65533;&#65533;&#65533;&#65533;C0(&#65533;&#65533;S.&#65533;AV&#65533;4&#65533;&#65533;v&#65533;^&#65533;&#65533;;xHGs&#65533;C&#65533;&#65533;V&#65533;Y&#1610;n&#65533;Y&#65533;&#65533;6@&#65533; &#65533;&#65533;&#65533; &#65533;&#65533;&#65533;&#65533;&#65533; &#65533;4&#65533;!&#65533;0&#65533;!&#65533;&#65533;&#65533;![(&#65533;s&#65533;6&#65533;&#65533;juHU&#65533; 3&#65533;&#65533;Sh&#65533;&#65533;@&#65533;8&#65533;&#65533;c&#65533;&#1792;*6H&#65533;I&#65533;BP&#65533;&#65533;&#65533;&#65533;mgg2&#65533;&#65533;D&#65533;2j&#65533;X&#65533;4&#65533;&#65533;&#1612;d6[C&#888;9&#65533;l&#65533;&#65533;&#65533;U&#65533;&#65533;67&#65533;&#65533;l&#65533;&#207;&#65533;&#65533;&#1582;Mgk&#65533;&#65533;r&#65533;&#65533;-I&#65533;&#65533;&#1876;&#65533;U&#65533;qh&#65533;&#65533;&#65533;&#65533;&#65533;h&#65533;;&#1179;?&#65533;&#65533;&#65533;r&#65533;fE;&#65533;&#1104;&#65533;O:&#65533;&#65533;&#65533;5&#65533;&#65533;&#65533;[&#65533;k&#65533;HB &#65533;i&#65533;&#65533;&#65533;^X&#65533;&#65533;iPP""&#584;E(?&#65533;&#65533;&#65533;&#65533;8&#65533;`5ql&#65533;&#65533;&#65533;&#65533;&#65533;&#663;p&#65533;&#65533;&#65533;~=w	N&#65533;%&#65533;i10a&#65533;gGU&#65533;b!&#65533;S(&#65533;	&#65533;L&#65533;&#65533;&#65533;&#65533;%2&#65533;&#65533;
O&#65533;w&#65533;S]UR&#65533;&#65533;&#65533;&#65533;&#65533;&#65533;[qR3&#65533;V&#65533;B*&#65533;&#65533;-`&#65533;[&#65533;&#65533;$&#65533;P&#65533;&#65533;H=&#65533;9&#65533;|&#65533;&#65533;I.&#65533;B&#65533;&#65533;&#65533;&#65533;&&#65533;!&#65533;N&#65533;g>X&#1058;&#65533;/&#65533;&#65533;9&#65533;&#65533;&#65533;b&#566;0&#65533;Oz&#65533;&#65533;A&#65533;&#65533;&#65533;&#65533;/43&#65533;`,&#65533;[&#65533;E-h&#65533;V&#65533;B&#65533;pl&#65533;&#65533;t&#65533;+&#65533;9&#65533;&#65533;&#65533;E&#65533;&#65533;F/&#65533;&#65533;V&#65533;&#65533;&#65533;xbmyK&#65533;2&#65533;&#65533;X&#65533;vLY&#65533;S	N&#65533;&#65533;&#65533;&#65533;E-x&#65533;&#65533;^&#65533;b&#65533; 	(&#65533;\&#65533;"5&#937;&#65533;&#65533;C&#65533;)&#65533;&#65533;&#65533;D&#65533;b&#65533;I&#65533;&#65533;&#65533;lD#&#65533;C&#65533;@&#65533;x 6Er\S:NT&#141;&#65533;q&#65533;"&#65533;!D&#65533;X&#1352;KL&#65533;&#65533;O&#65533;&#65533;m&#65533;&#65533;z&#65533;&#65533;&#65533;H&#65533;&#65533;0&#65533;v@w&#65533;&#65533;&#65533;GA&#750;&#65533;&#65533;k&#65533;&#65533;&#129;F{&#65533;&#65533;!0&#65533;@&#65533;J&#65533;&#65533;$36&#65533;!r&#65533;&#65533;&#65533;0l&#65533;
_`&#238;&#65533;&#65533;?&#65533;abi&#65533;jgzM&#65533;&#65533;&#65533;c0&#65533;&#65533;&#65533;T&#65533;#PA	 5&#65533;
`&#65533;W&#65533; * &#65533;DAn&#65533;C!	&#65533;P&#65533;&#65533;HD&#65533;X&#65533;:&#65533;&#65533;gl&#1346;&#65533;u&#65533;&#65533;&#65533;#&#65533;p &#65533;, D&#65533;#&#65533;Vb&#65533;q"&#1068;&#65533;&#65533;0&#65533; AJ&#65533;)|&#65533;9&#65533;B&#65533;&#65533;&#65533;7=&#65533;&#65533;:&#65533;&#65533;&#65533;m6W<2.&#65533;&#65533;&#65533;q5&#65533;&#65533;]&#65533;&#65533;,&#65533;&#65533;@! &#65533;&#65533;y&#65533;6&#65533;[&#65533;w&#65533;&#65533;0*Tu&#65533;&#65533;&#65533; _&#65533;&#65533;@&#65533;&#65533;&#65533;&#65533;&#1792;&#65533;&#65533;&#65533;&#65533;|Q&#65533;?&#65533;b&#65533;&#65533;&#65533;`&#65533;&#65533;.&#65533;&#65533;E*&#65533;&#65533;&#65533;Rbkx&#204;l&#65533;&#65533;jh&#65533;!&#65533;&#65533;&#65533;&#65533;O^uh&#65533;&#65533;D&#65533;8o&#65533;I&#65533;&#65533;&#65533;wD&#65533;	m?@&#1236;&#65533;&#65533;&#65533;&#65533;S&#65533;&#65533;&#65533;&#65533;&#65533;&#65533;=&#65533;&#65533;&#65533;&#1170;&#65533;&#65533;g&#65533;f&#65533;&#65533;S&#65533;&#65533;@/u&#65533;&#65533;%&#876;&#65533;&#65533;?&#65533;
&#65533;&#65533;&#65533;&#65533;&#65533;&#1785;&#65533;&#65533;&#65533;&#65533;&#65533;&#65533;&#65533;&#65533;W!&#65533;%eVY&#65533;w@&#65533;"HR|`&#65533;&#65533;(B&#65533;9{&#65533;W#&#65533;$X&#65533;&&#65533;B&#65533;&#65533;A(&#65533;)(&#65533;&#65533;Y*&#65533;&#65533;9&#65533;&#65533;L&#65533;Yh&#65533;&#65533;&#65533;EBc&#65533;P&#65533;Q&#65533;E&#65533;&#65533;Y&#65533;}_&#65533;&#65533;&#65533;E)&#65533;X,`&#65533;F&#65533;M`-&#65533;B&#65533;&#65533;&#65533;`&#65533;*0&#269;&#65533;BK&#65533;&#65533;M&#65533;B&#65533;&#65533;B-&#65533;h&#65533;M&#65533;&#65533;&#65533;,4&#65533;&#65533;&#65533;BE&#65533;&#65533;Q&#65533;0 &#65533;&#65533;G&#65533;G&#65533;&#65533;-p&#65533;hCM&#65533;/&#65533;G&#65533;a&#65533;I&#65533;B*&#65533;&#65533;`(&#65533;&#65533;
e&#65533;WX&#65533;X&#65533;'pEu&#65533;&&#65533;&#65533;m&#65533;&#65533;'&#1817;%&#49542;O&#65533;&#65533;&#65533;&#65533;	$4&#65533;"&#65533;&#900;&#65533;	&&#65533;&#65533;&#65533;*&#65533;B&#65533;GH&#65533;m&#1633;f.&#65533;&#65533;&#65533;F`F'&#65533;Y>y@&#132;Q&#65533;XH&#65533;&#65533;\&#65533;&#65533;&#65533;`zDc&#65533;	&#65533;U"Ed&#65533;"&#65533;&#65533;&#1731;&#65533;&#65533;0&#65533;&#65533;&#65533;&#65533;} {&#65533;&#65533;$&#65533;&#65533;t&#65533;)-&#65533;&#65533;But&#65533;&#65533;&#65533;)&#38274;T&#65533;`&#65533;"&#65533;o-N&#65533;&#65533;d&#65533;&#65533;B&#65533;i&#498;&#65533;A&#65533;&#1025;&#65533;=W&#65533;&#65533;m&#65533;&#65533;)\&#65533;&#65533;&#65533;&#65533;&#65533;A &#65533;&#65533;A&#65533;&#65533;&#65533;&#65533;&#65533;&#65533;m&#65533;AtL&#65533;L&#65533;`&#65533;&#65533;&#65533;&#65533;&#65533; 	4&#65533;D&#65533;h&#65533;`@P&#65533;|&#65533;&#65533;@&#65533;hA&#65533;&#65533;&#701;}?&#65533;&#65533;&#65533;A&#65533;4&#65533;&#900;A&#65533;&#65533;&#65533;&#65533;Y&#65533;@&#65533;$&#65533;&#65533;&#65533;&#65533;U&#65533;&#65533;[&#65533;&#65533;&#65533;&#65533;&#65533;&#65533;&#65533;&#65533;@(&#65533;&#65533; &#65533;&#65533;
&#65533;%
&#65533;&#65533;&#65533;@&#65533;&#65533;?&#65533;&#1283;&#65533;&#65533;&#65533;&#65533;V&#65533;X&#65533;&#65533;HL&#65533;&#65533;&#65533;&#65533;HSL	H@;&#65533; ,&#65533;
8&#65533;&#65533;&#65533;c&#65533;&#65533;&#65533;l&#65533;V&#1980;&#65533;]&#65533;&#65533;&#65533;&#337;&#65533;H&#65533;w&#65533;&#65533;&#65533;&#65533;&#490;&#65533;&#65533;&#65533;&#65533;&#65533;?&#65533;!&#65533;&#65533;&#65533;&#65533;&#65533;&#65533;vES4)&#65533;&#65533;H&#65533;&#65533;J&#65533;&#65533;&#2037;&#33615;H&#65533;l&#1864;&#65533;
&#65533;&#1315;&#65533;&#65533;A&#65533;x&#65533;!&#65533;&#65533;FE'&#65533;&#65533;#&#65533;!&#65533;t~&#65533;&#65533;@&#65533;9&#65533;R=n&#65533;&#65533;@&#65533;&#65533;-&#65533;&#516;t&#65533;HH&#65533;&#65533;&#65533;xv&#65533;'&#65533;&#65533;&#65533;&#65533;&#65533;&#65533;&#65533;&#65533;M&#2040;T&#1172;&#65533;&#65533;&#65533;q&#65533;R&#65533;&#65533;|&#65533;&#65533;&#65533;&#65533;&#65533;&#65533;|!&#65533;&#65533;&#65533;&#65533;&#65533;.|&#65533;Gu`h&#65533;%&#65533;wp &#65533;&#65533;I&#65533;L&#65533;&#1001;WyDBzTB'p&#65533;#jE\&#65533;&#65533;NJ&#65533;B)&#65533;E&#65533;83J&#65533;Y&#65533;&#65533;
]&#65533;#&#65533;&#65533;&#65533;&#65533;&#65533;xE&#65533;&#65533;&#65533;&#65533; &#65533;&#65533;)&#65533;D) Qe&#65533;.XYi&#65533;&#65533;&#65533;&#65533;d&#65533;&#65533;&#65533;O&#65533;ED&#65533;&#65533;B&#65533;&#65533;&#65533;&#65533;!&#65533;U&#65533;&#65533;GJ&#65533;B&#65533;&#65533;&#65533;Q&#65533;.&#65533;&#65533;V&#65533;&#65533;Z&#65533;&#65533;&#65533;&#65533;/ &#65533;y&#403;>&#65533;F@&#65533;&#65533;+&#65533;&#65533;#&#65533;&#65533;@&#65533;&#65533;&#65533;&#65533;sP&#65533;c&#65533;`s&#65533;A&#65533;&#65533;ntB&P,6$L&#65533;&#65533;j
F&#65533;8&#65533;!h]&#65533;y&&#65533;&#65533;:&#65533;K&#65533;&#422;&#1860;/&#65533;&#65533;&#65533;&#65533;&#65533;,&#65533;&#65533;_&#65533;&#413;&#65533;&#65533;H&#65533;IB>&#65533;&#65533;"<B&#65533;A&#65533;&#65533;{&#65533;&#65533;&#65533;&#65533;&#65533;&#65533;D&#65533;&#65533;"i26&#65533;Y&#65533;E&#65533;E&#65533;#$&#65533;,H&#65533;< 'Bn&#65533;$m`$@&#65533;n&#65533;&#65533;&#65533;&#65533;&#65533;uvK&#65533;#,&#65533;cV&#65533;&#65533;&#776;na&#65533;B&#65533;&#65533;&#65533;+&#65533;+&#65533;&#65533;&#65533;&#65533;A&#65533;&#65533;A&#65533;&#65533;&#65533;&#65533;p&#65533;&#1992;&#65533; &#65533;&#65533;T&#65533;&#600;&#65533;&#501;&#65533;&#65533;J&#65533;p[u&#65533;&#65533;&#65533;&#65533;(&#65533;yQ&#65533;&#220;&#65533;&#361;&#65533;L&#65533;Jt&#65533;&#65533;&#65533;8 &#65533;P &#65533;u&#65533;&#65533;&#65533;&#65533;&#65533;	&#65533;&#65533;A&#65533;&#65533;&#65533;&#65533;&#65533;@8&#65533;&#65533;A&#65533;>-R&#65533;Pe@&#65533;&#65533;&#779;&#65533;&#65533;&#65533;&#65533;T&#65533; &#65533;A&#65533;&#65533;&#65533;&#65533;&#65533;l&#65533;&#65533;&#65533;&#65533; &#65533;A&#65533;@x&#65533;
&#65533; 	&#65533;@&#65533; &#65533;&#65533;&#65533;&#65533;&#65533;&#65533;&#32888;nW5&#65533;&#65533;&#65533;&#65533;3&#65533;&#65533;&#65533;X&#65533;j~0&#65533;0@L&#65533; 0&#65533;x&#65533;&#65533;&#65533;&#65533;&#65533;&#65533;M1&#1420;&#65533;&#65533;&#65533;&#65533;#&#65533;@imV&#65533;&#65533;&#65533;&#65533;&#65533;&#65533;&#65533;y&#65533;T&#65533;%&#65533;T&#65533;(K&#65533;&#1608;&#65533;`&#65533;&#65533;&#65533;u&#58808;&#65533;&#65533;w% &#65533;&#65533;&#65533;&#65533;y&#65533;p&#65533;&#65533;H&#65533;
Hr&#65533;J&#65533;|&#65533;&#65533;LZ&#65533;|&#65533;&#65533;{v&#65533;&#65533;&#65533;|&#927;&#65533;(k&#65533;t.&#65533;&#65533;&#65533;&#65533;&#65533;m&#65533;'&#65533;&#904;u&#65533;&#65533;&#65533;Mn&#65533;&#65533;&#65533;&#65533;M&#65533;&#65533;W&#65533; &#65533;$l0hnBN&#65533;WEx&#65533;G&#65533;>&#65533;vh$&#65533;&#65533;}TB&#65533;+FR	:&#65533;zl&#65533;a&#65533;Qp&#65533;&#65533;&#65533;&#65533;&#46850;(@&#65533;s@&#65533;	&#65533;
&#65533;N&D{&#65533;`c&#65533;IZh&#65533;7&#65533;Y&#65533;F^F&#65533;&#582;)+&#65533;&#65533;&#65533;OVFi&#65533;&#1614;&#65533;&#65533;&#65533;&#65533;B&#65533;*&#65533;
g&#65533;&#65533;&#65533;&#65533;&#65533;&#65533;-LN&#65533;B&#65533;&#65533;B&#65533;&#65533;B*&#65533;&#65533;&#65533;&#65533;&#65533;&#65533; AY &#65533;&#65533;&#65533;&#65533;&#65533;9P&#65533;&#65533;!&#65533;N&#1282;,&#65533;&#65533;)&#1286;X	&#65533;&#65533;h%&#65533;&#65533;s@c
i&#65533;&#9113;&#65533;&#65533;&#65533;Ds@"<FB&#65533;n&#65533;&&#65533;I&#65533;a&#65533;&#65533;&#846;V&#65533;H&#65533;SzH&&#65533;&#65533;)&#65533;&#65533;+&#65533;&#65533;,&#65533;&#65533;&#65533;/&#65533;&#148;	&#65533;B-4";&#65533;qXY&#65533;(&#65533;f&#65533;wPj&#65533;I&#65533;	&#65533;&#65533;#$[!,&#65533;	VB)3R&#65533;&#65533;(&#65533;:&#65533;&#65533;&#65533;=&#65533;4&#65533;&#65533;&#65533;&#65533;W~\3&#65533;&#65533;~&#65533;&#65533;&#65533;&#65533;&#65533;Q!&#65533;.,q&#65533;&#65533;&#566;&#65533;&#65533; B)&#65533;H&#65533;&#65533;&#65533;"&#264;{&#65533;&#65533;|M&#65533;&#65533;&#868;ADL&#65533;&#65533;&#65533;&#65533;&#65533;mM&#65533;&#65533;&#65533;u&#65533;0&#65533;V&#65533;&#65533;&#65533;AL&#65533;&#65533;vy&#848;p&#65533;&#65533;&#65533;o&#65533;7&#65533;L&#1364;&#65533;|&#65533; p@&#65533;SL&#65533;H Qn&#65533;t@(4|@&#65533; x&#65533;&#65533;@x&#65533;	&#65533;@@A&#65533;&#65533;|&#65533;&#65533;U&#65533;&#65533;&#65533;T &#65533;&#65533;&#65533;&#65533;&#65533;&#65533;@(A&#65533;&#65533;&#65533;Q&#65533;&#65533;&#65533;DKw&#65533;h&#65533;	D&#65533;8&#65533; &#65533;&#65533;&#65533;&#65533;&#65533;P&#65533;(&#65533;p
&#520;&#65533;+O&#65533;.|&#65533;&#545;XT&#65533;<5&#65533;&#65533;&#65533;&#65533;@ &#65533;&#1333;t&#65533;@&#65533;&#65533;&#65533;&#65533;&#65533;&#65533;&#307;u&#1108;&#65533;Ph&#65533;&#65533; b&#65533;&#65533;\&#65533;L&#65533;m&#65533;&#65533;nE&#65533;?&#65533;&#65533;&#65533;&#65533;&#65533;&#65533;m&#65533;&#65533;&#65533;&#65533;_&#65533;L&#1217;&#65533;&#65533;&#65533;&#65533;&#65533;b[g|~&#65533;&#65533;g&#65533;f_.e&#65533;&/&#65533;&#65533;M&#65533;&#65533;&#65533;&#65533;&#65533;:_&#65533;W&#65533;&#65533;gZ+u&#65533;-&#65533;&#65533;&#65533;?&#65533;&#32245;&#65533;&#65533;&#65533;&#847;&#65533;&#65533;&#65533; &#65533;	&#65533;&#65533;m&#65533;?&#65533;V&#65533;&#310;u&#65533;&#65533;&#65533;T&#65533;&#65533;S&#65533;&#65533;&#65533;&#65533;eT&#65533;m&#65533;$&#65533;W}&#65533;b}U&#65533;&#65533;&#65533;{&#65533;G&#65533;&#65533;&#65533;&#65533;&#65533;hy&#65533;j$X&#65533;&&#1808;r&#65533;&#65533;%&#65533;&#65533;-&#65533;&#65533;&#65533;&#162;&#65533;&#65533;&#65533;&#65533;h&#65533;&#65533;b&#65533;"&#65533;v&#65533;*&#65533;P&#65533;,&#65533;%|&#65533;%_&#65533;&#65533;4X&#65533;&#65533;&#65533;p&#65533;T!,&#65533;a"&#65533;B,dk&#65533;B&#65533;&#65533;&#65533;IaMT&#65533;X.l&#65533;&#65533;}F&#65533;&#65533;0+&#65533;(&#65533;\O&#65533;0&#65533;/|ZM&#65533;YN&#65533;&#65533;@x&#65533;b&#354436;&#65533;&#65533;&#65533;qI&#175;&#65533;Z`B&#65533;&#65533;8t\&#65533;v&#65533;&#1101;&#65533;&#65533;[l&#65533;@&#65533;%&#65533;&#65533;4&#65533;&#65533;&0k&#65533;R&#65533;&#131;&#65533;A B"&#65533;S&#65533;&#65533;!3Y&#65533;aY.&#65533;&#65533;&#65533;&#65533;&#65533;/Z&#65533;f&#65533;.&#65533;(&#65533;&#65533;*&#65533;&#65533;=k&#65533;&#65533;.C94&#65533;&#346;s&#65533; e$h&#65533;Y&#65533;&#65533;R&#65533;+{&#65533;&#65533;iE&&#65533;&#65533;&#65533;Z&#65533;&#65533;&#13940;Q&#65533;Ic&#65533;&#65533;")S*&#65533;9$&#65533;&#65533;&#65533;&#65533;&#65533;A&#65533;&#65533;&#65533;&#65533;&&#65533;.B&#65533;&#65533;R &#65533;&#65533;O&#65533;#&#65533;&#65533;Th2&#65533;&#65533;&#65533;g&#65533;&#65533;&#65533;?&#65533;M&#65533;&#1920;&#65533;'&#65533;&#65533;J&#65533;Q&#65533;&#65533;&#1128;&#65533;&#65533;Tw&#283;s&#65533;&#1733;8$ &#65533;&#65533;p}M&#65533;\M@E&#65533; &#65533;&#65533;x@&#65533;Z T&#65533;&#65533;W4&#65533;&#65533;\&#65533;Bk&#65533;&#65533; {&#65533;@&#65533; &#65533;&#65533;&#65533;&#65533;&#65533;&#1476;&#65533;&#65533;T&#65533;&#65533;&#65533;L&#65533;&#65533;&#65533;&#65533;&#65533;&#65533;2&#65533;@ x&#65533;l&#65533;p&#65533;Z&#65533;A&#65533;&#65533;&#65533;f&#65533;@	&#65533; &#1725;@l&#65533;&#65533;&#65533;@@x&#65533;&#65533;&#65533;u&#65533;&#633;6&#65533;&#65533;;J&#65533;&#65533;&#65533;, &#65533;H&#65533;&#65533;A&#65533;&#65533;0&#65533;&#65533;@`&#65533;&#65533;&#65533;&#65533;&#65533;&#65533;&#65533;8&#65533;?a]&#65533;#&#65533;:&#65533;p&#65533;&#65533;P&#65533;&#65533;9&#65533;&#65533;&#65533;J&#65533;B&#65533;,&#1895;&#65533;&#65533;u&#65533;(f&#65533;&#65533;&#65533;&#65533;)&#837;$,!&#65533;&#65533;&#65533;k&#65533;&#65533;&#65533;&#65533;&#65533;&&#65533;!&#65533;s&#517;&#65533;.j&#65533;6&#763;&#65533;&#65533;&#65533;6f f&#65533;.f7&#65533;i}&#65533;&#65533;&#524; &#65533;M&#65533;&#65533;]k&#65533;&#65533;&#1837;&#65533;~&#65533;6fg&#64864;&#65533;NE&#65533;&#65533;&#65533;&#65533;v&#65533;}&#65533;&#65533;}|&#65533;&#65533;&#628;&#65533;qx&#65533;&#65533;&#65533;eR~hR&aR&#65533;c&#65533;&>3&#65533;&#65533;z&#65533;zERz&#65533;(&#65533;p=&#65533;E_(m&#65533;&#65533;&#1612;&#65533;j&#65533;&#65533;"&#65533;&#65533;&#65533;&#65533;4Z&#65533;&#65533;3&#65533;&#65533;&#65533;EX&#65533;&#65533;]&#65533;&#65533;)&#65533;B&#65533;.&#65533;0&#65533;=&#65533;"&#65533;i,(&#65533;&#65533;&#65533;&#65533;,x)C&#65533;&#65533;t&#65533;&#65533;\&#65533;&#65533;Y&#65533;.p&#65533;&#65533;BfO,D&#65533;&#65533;B*l?&#65533;&#65533;&#65533;d&#65533;&#65533;O&#65533;u&#65533;#&#65533;8h O&#65533;	&#65533;&#65533;)&#65533;q&#65533;&#45881;&#65533;&#65533;&#1626;#<`z&#65533;&#65533;&#65533;&#65533;X&#65533;@`&#148;)&#65533;&#65533;@&#65533;&#65533;4u&#65533;&#16979;&#65533;M&#65533;6a&#65533;&#65533;&#65533;!D&#65533;$Q&#65533;T&#65533;R%&#65533;'Ez&#65533;&#528;&#65533;A&#65533;!R&#65533;(&#65533;L&#65533;F&#65533;rU+&#1518;^&#65533;t&#65533;&#65533;&#1355;/`&#192;,,V&#65533;^&#65533;jU&#65533;S&K5&#65533;l&#65533;&#65533;&#65533;H&#65533;&Y*&#65533;RS&#65533;K&#65533;"A&#65533;&#65533;&#65533;&#1255;&#65533;&#65533;&#65533;vE&#65533;&#1320;P&#65533;&#65533;&#65533;&#65533;&#65533;&#1914;&#65533;$Y&#65533;&#65533;&#1123;&#65533;G&#65533;A&#65533;&#65533;hc&#65533;&#65533;&#65533;&#65533;&#65533;}&#65533;QI&#65533;&#65533;&#43207;O B&#65533;0J&#65533;#D&#65533;R&#65533;j&#65533;K&#65533;&#65533;&#199;&#65533;<&#65533;&#65533;&#270;&#65533;g&#65533;>&#65533;&#65533;&#20067;&#463; &#770;&#65533;&#65533;&#24807;&#65533;:&#65533;[&#1769;&#65533;G&#65533;&#65533;:n&#65533;&#65533;t&#65533;$&#65533;?&#65533;L&#65533;=&#65533;&#65533;;&#65533;]&#1505;C&#65533;&#65533;;&#65533;&#65533;&#65533;xq&#65533;C&#65533;&#65533;2T&#65533;&#65533;&#65533;&#65533;&#65533;{&#65533;`a&#65533;0&#65533;@
,&#65533;\&#65533;&#65533;&#65533;v&#65533;&#65533;
7^&#65533;A&#65533;&#65533;&#65533;9&#18979;&#65533;7&#65533; &#132;0&#65533; &#65533;&#65533;F&#65533;
2&#65533;h&#65533;&#65533;v&#65533;A&#65533;&#65533;Lh&#65533;_&#65533;&#65533; P&#65533;	7&#65533;C&#65533;=&#65533;&#65533;&#65533;?&#65533;&#65533;CBCa&#65533;*I;&#271;:&#65533;&#65533;CBA&#65533;C&#65533;D&#65533;&#200;0h Dh&#65533;%&#65533;p&#65533;;;&#65533;&#65533;=\&#65533;s6&#1434;&#65533;&#65533;&#65533;@&#65533;S&#65533;I:&#65533;x&#65533;?&#65533;&#65533;&#65533;P&#65533;&#65533;&#892;8&#65533;&#65533;N;&#65533;&#1232;&#65533;:&#65533;&#515;&#65533;<&#65533;&#65533;&#65533;;>&#65533; &#65533;$&#65533;u&#65533;>.=&#65533;&#65533;&#65533;j&#65533;<&#65533;&#65533;d&#65533;&#65533;&#65533;X+&#65533;&#65533;E&#65533;4&#65533;&#65533;Q9U&#65533;U&#65533;85dT9MweT&#65533;90&#65533;N&#65533;}&#65533;8&#65533;5N^%V&#65533;9e&#65533;B8&#65533;&#65533;6&#65533;b'&#65533;C&#65533;i&#65533;c&#65533;I&#65533;&#65533;p6&#65533; d&#65533;DY&#65533;&#65533;a&#65533;H&#65533;jwyQ&#65533;&#65533;&#65533;W_&#65533;&#59767;3F8&#65533;dI&#65533;W&#65533;&#65533;&#65533;,/G*Q&#65533;PFa&#65533;b&#65533;KA&#65533;V8N&#65533;&#65533;&#65533;@&#65533;M$i&#65533;&#65533; Cl*&#65533;&#65533;&#530;&#65533;D&#57619;K^&#65533;&#65533;MB9eVxn%&#65533;Zl	&#65533;X^&#65533;%&#35011;&#65533;e&#65533;&#65533;h&#65533;&#65533;Xh&#65533;&#65533;Xf&#65533;&#65533;Yj&#65533;&#65533;_&#65533;&#65533;&#65533;&#65533;mY&#1685;VR1&#65533;Zn&#65533;&#1686;&#65533;o&#65533;WX9EcUL)&#65533;&#65533;RRYSTy&#65533;&#65533;u&#65533;]v&#65533;\&#65533;>:&#65533;&#65533;o&#65533;&#343;_r{&#38871;&#65533;Z&#65533;&#65533;YA&#65533;cQ@&#65533;&#65533;K<&#65533;$&#65533;@c&#65533;G")&#51415;7&#65533;&#65533;fM,&#65533;&#18520;&#65533;&#644;&#65533;L<&#65533;&#65533;Aq$#J&#65533;&#65533;d&#65533;&#65533;3&#65533;3D&#65533;%8&#65533;&#65533;EeUf)&#65533;&#65533;&#65533;&#933;a&#65533;&#65533;~p[j&#65533;Z^1E.&#65533;&#65533;&#65533;&#65533;&#65533;]&#65533;&#65533;*i&#65533;M8&#65533;$Q>&#65533;QF)E&#65533;/f+&#65533;9@Nl&#65533;)y
&#65533;&#65533;&#65533;0y=b&#65533;3&#65533;&#65533;P&#65533;v)bLD!1&#65533;&#65533;`3&#65533;#&#65533;&#65533;&#65533;&#65533;&#65533;Ev&#65533;p"
ABhF-&#65533;
!SD\2&#65533; &#65533;e&#65533;&#65533;/&#65533;&#65533;&#65533;&#65533;E&#65533;?dG&#65533;!&#65533;&#65533;"D&#65533;&#65533;V&#65533;&#65533;&#65533;#&#65533;&#65533;
&#65533;UKr&#1191;&#65533;0&#65533;&#65533;&#65533;&#65533;&@&#65533;&#65533;&#65533;&#65533;* &#65533;	T@]&#65533;b8@&#65533; 6&#65533;j&#65533;&#65533;3&#65533;q&#65533; &#65533;&#1061;;&#65533;&#65533;:y&#65533;F&#65533; &#65533;&#65533;&#65533;D &#17923;*&#65533;&#65533;R{ N`&#65533;8hA.x&#65533;'?	|&#65533;@;0Cd&#65533;)O&#65533;AF&#65533;&#65533;]&&#57855;OHbuh&#65533;&#65533;&#65533;6&#65533;a&#65533;DD&#65533; &#65533;	M &#65533;`?`&#65533;Vy`&#65533;&#65533;#&#65533;&#65533;&#65533;&#65533;2TsE&#65533;Xa&#65533;S&#65533;&#1165;&#65533;&#65533;&#65533;@&#65533;&#65533;8q&#65533;&#65533;k5&#65533;&#65533;(&#65533;5KZgk&#65533;K}sN&#65533;&#65533;g&#65533;&#65533;	&#65533;#a
&#65533;&#65533;&#65533;&#65533; &#65533;E&#65533;8Aj&#65533;"hA&#65533;&#65533;&#65533;&#65533;&#65533;R&#65533;B&#65533;C*.p&#65533;*&#65533;&#65533;VBy%&#65533;7&#65533;&#65533;&#65533;&#65533;&#65533;U&#65533;oIT\pH&#65533;&#1333;&#65533;h0JVa&#65533;&#65533;&#19784;D$bT&#65533;$v&#65533;&#65533;d$/SI]_&#65533;b&#65533;G&#65533;&#65533;C&#65533;X&#65533;r&#65533;R&#65533;&#65533;v&#65533;*&#65533;&#65533;&#65533;&#65533;&#65533;"&#65533;`&#65533;(B&#65533;I<B&#65533;L&#65533;&#65533;LM'&#65533;P&#65533;&#65533;YC
2&#65533;lB&#65533;&#65533;&#65533;&#1228;V&#65533;\&#65533;M&#65533; &#65533;&#65533;f&#65533;X&#65533;"{&#65533;&#65533;&#33462;]&#65533;B&#65533;&#65533;&#65533;-p&#65533;&#65533;&#65533;D&#65533;&#65533;P*frW[&#65533;&#65533;gTEEUK1&#65533;&#65533;]6P]&#65533;\A5&#65533; #7&#65533;0z&#65533;&#65533;&#65533;&#65533;Uq&#65533;&#65533;&#65533;/R&#65533;4&#65533;&#65533;&#1391;~U
&#65533;k&#65533;&#65533;Q&#65533;Of^&#65533;&#65533;#^(C&#65533;R&#65533;w|&#65533;&#65533;AR&#65533;&#65533;,&#65533;v&#65533;JA,!	Eh#&#65533;&#65533;M&#65533;&#65533;&#65533;<&#65533;&#65533;&#65533;&#65533;b.&#65533;&#65533;&#65533;Ul&#65533;`&#65533;,&#65533;&#65533;&#65533;"&#65533; F&#65533;&#65533;&#65533;]&#65533;M&#65533;&#65533;,j&#65533;T&#65533;&#65533;&#65533;&#65533;DG&#65533;&#65533;H4&#65533;#&#65533;]&#65533;&#65533;	P&#65533;&#65533;~&#65533;&#65533;(L&#65533;&#65533;&#65533;%&#65533;&#65533;&#65533;&#65533;&#65533;BQ&#65533;&#65533;&#65533;O&#65533;&#65533;&#65533;&#65533;sT&#65533;T&#65533;&#65533;7&#65533;iw]&#65533;&#65533;&#65533;&#65533;&#65533;&#65533;&#65533;&#65533;&#65533;#u&#235;&#65533;%2&#65533;&#65533;D&#65533;-LL$&#65533;&#65533;&#65533;&#65533;@)^&#65533;&#65533;dN&#65533;&#65533;&#65533;&#65533;&#65533;&#65533;&#65533;q&#65533;&#65533;&#65533;k&#65533;3M&#65533;J &#65533;e*U2N[&#65533;&#65533;H&#65533;1LI&#65533;&#65533;x@&#65533;&#65533;3&#65533;&#65533;&#65533;&#65533;x&#65533; F	8 (&#65533;zP&#65533;%8A	DpB&#1968;&#2016;R&#65533;H&#65533; &#65533;0!&#65533;&#65533;(@#&#65533;&#65533;P`.&#65533;&#65533;&#65533;&#65533;9&#65533;aEb6)&#65533;&#65533;&#65533;&#65533;/&#65533;L&#65533;&#65533;&#65533;&#65533;)&#65533;&#65533; p-&#65533;>B&#65533;&#65533;(H&#65533;&#65533;V&#65533;&#65533; &#65533;&#65533;`&#65533;4&#65533;&#65533;U&#65533;&#65533;&#65533;&#65533;&#65533;D  &#65533;4#p&#65533;&#65533; 
v&#65533;&#65533;Te&#65533;k&#65533;&#65533;&#65533;<&#65533;w&#65533;i&#65533;&#65533;0&#65533;&#65533;Q&#1361;&#65533;&#65533;<&#65533;I&#65533;1&#65533;y&#65533;*<&#65533;I&#1795;"&#65533;&#65533;l&#1252;&#1592;&#65533;6&#65533;&#65533;fm.e+M&#65533;&#65533;&#1911;
&#65533;&#65533;!q&#65533;&#65533;&#42957;zV&#65533;.&#65533;&#65533;&#65533;k&#65533;&#1173;x&#65533;%&#65533;&#65533;&#65533;<R&#65533;V&#65533;1e&#65533;&#65533;&#65533;&#65533;&#65533;/&#65533;&#65533;&#65533;&#65533;&#65533;&#65533;H&#65533;8&#65533;&#65533;&#1462;n&#65533;r7&#65533;)5&#65533;&#65533;
aFP&#65533;&#65533;0&#65533;`wEh0&#65533;0$I&#65533;G&#402;&#65533;&#65533;&#260;&#65533;&#1570;&#65533;U&#65533;&#65533;o<&#65533;:&#65533;k
&#65533;au.&#65533;]&#65533;&#65533;&#65533;&#1097;Fa&#65533;&#65533;&#65533;&#65533;b63&#65533;&#65533;L&#65533;&#65533;&#65533;&#446;W&#65533;[&#65533;"&#65533;&#65533;&#65533;$&#65533;&#65533;&#65533;jN&#65533;Y&#1152;&#65533;8&#65533;&#65533;p&#65533;&#65533;}&#65533;&#65533;V&#65533;Bq&#65533;&#65533;Y&#65533;&#65533;&#65533;&#65533;&#65533;&#65533;&#65533;&#65533;&#65533;9V&#65533;\&#65533;&#65533;&#65533;&#65533;&#65533;EbK&#65533;&#65533;[&#65533;"^&#65533;&#65533;7&#65533;&#65533;&#65533;&#65533;&#65533;8&#65533;n&#65533;n3&#65533;&#65533;&#65533;_L&#65533;J%2&#1146;&#65533;&#65533;nv&#65533;=&#65533;F&#65533;&#65533;&#65533;I8&#65533;&#65533;&#1397;&#65533;&#1325;;&#65533;&#65533;&#65533;v'&#65533;&#65533;&#65533;1W&#65533;&#65533;&#65533;&#65533;.&#65533;Q&#65533;&#65533;cp_&#65533;&#65533;&#65533;&#65533;6&#65533;&#65533;0&#65533;&#65533;&#65533;&#65533;&#65533;&#65533;&#65533;K&#65533;,1yl&#65533;*&#65533;
&#65533;&#65533;&#174;&#65533;kE&#65533;&#518;:&#65533;~B&&#65533;bv(a&#65533;F(*v&#65533;/&#65533;%}&#65533;L&#65533;'$a&#65533;_&#65533;&#65533;k&#65533;>&#65533;~&#65533;&#65533;k&#65533;$H&#65533;&#65533;&#65533;&#65533;&#65533;e&#65533;8H&#65533;&#65533;G&#65533;R&#65533;&#65533;&#65533;$B#y&#65533;&#65533;f&&#65533;&#65533;&#65533;wxLMF&#520;&#65533;0&#65533;J&#65533;>&#65533;=&#65533;&#65533;&#65533;H?&#1160;&#65533;@&#65533;  "@&#65533;J`&#65533; &#65533;`&#65533;@&#65533;&#65533;&#65533;&#65533;&#65533; &#1952;<&#65533;&#65533;ITe&#65533;A&#65533;@.&#65533;&#65533;&#65533; &#65533;) D&#65533;&#65533; &#65533;`T&#65533;6&#65533;&#65533;&#65533;&#65533;&#531;l@Z@X@&#65533;`&#65533;3 &#65533;OR&#65533;`&#65533;&#65533;VadA0A&#1155;&#65533;&#65533;
&#65533;@b@` 8&#65533;&#65533;&#65533;&#65533;&#65533;&#65533;&#65533;Ka8*	&#6953;R&#65533;&#65533;&#65533;%W&#65533;&#65533;<*&#65533;&#65533;&#65533;I&#65533;C&#65533;&#65533;&#65533;T&#65533;i&#65533;`&#65533;NL&#65533;2&#65533;&#65533;&#65533;&#65533;&#65533;	eV&#65533;&#65533;&#65533;&#65533;&#65533;&&#65533;W.&#65533;l17d1&#65533;&#43295;&#65533;&#65533;[(&#348;&#1033;&#65533;&#65533;&#65533;0NWJ&#65533;&#65533;&#65533;&#65533;1&#65533;q&#65533;QFj9&#65533;&#65533;&#65533;&#65533;`&#65533;&#65533;&#65533;&#293;[&#65533;&#65533;&#65533;#&#65533;&#65533;&#65533;&#65533;`f&#65533;(h&#65533;&#65533;&#65533;&#65533;&#65533;&#65533;J&#65533;,h&#65533;&#65533;&#65533;|&#65533;'/&#65533;+&#65533;&#65533;&#65533;&#65533;j &#65533;B"&#65533;&#65533;NA&#65533;4'cT&#65533;&#65533;Jot&#65533;b&#1698;0&#65533;/NJ*&#65533;$0C&#65533;w(&#65533;f&#65533;!&#65533; 8&#65533;&#65533;&#65533;&#65533;&#437;X+&#65533;&#1167;&#65533;&#65533;&#65533;&#65533;&#65533;qv&#65533;&&#65533;&#65533;za){&#65533;k&#51951;&#65533;&#65533;(&#65533;+ih&#65533;&#65533;G&#65533;&#65533;jlT!o0)&#65533;j&#65533;&#65533;){!'r&#65533;t&#65533;&#65533;f&#65533;&#65533;&#65533;K&#65533;d&#65533;j&#65533;&#65533;&#65533;&#65533; &#65533;&#65533;$&#65533;&#65533;&#65533;&#65533;<&#65533;!*&#65533;&#65533; &#65533;^ &#65533;&#65533;&#65533;Ku*!&#65533;@"&#65533;b&#65533; &#65533;*B&#65533;JL&#1671;/2&#65533;&#65533;&#65533;x&#65533;lH&#65533;^&#65533;&#818;q&#274;&#65533;&#65533;&#65533;kbA&#65533;h&#65533;{T&#65533;<a&#65533;b#&#65533;&#65533;&#65533;&#65533;&#65533;&#65533;&#65533;n"&#65533;(X3&#65533;&#65533;&#65533;gj&#65533;&#65533;&&#65533;baD&#65533;s6ld<&#65533;&="&#65533;&#65533;#a!&#65533;&#65533;&#65533;&#65533;PG$&#65533;&#65533;&#65533;.&#65533;/ily&#65533;&#65533;rH%+&#65533;&#65533;&#65533;&#65533;&#65533;:g&#65533;&#65533;b*&#65533;,3d&#65533;&#65533;0&#65533;L%R:Y&#65533;L,?&#65533;3&#65533;&#65533;j=&#65533;&#65533;&#65533;&#65533;L?0 &#65533;&#65533;&#65533;2&#65533;&#65533;"&#65533;V &#65533;&#65533;H&#65533;"&#65533;&#65533; &#65533;:&#65533;&#65533;&#65533;&#65533;`&#65533;`&#416;&#65533;&#65533;
&#65533;&#65533;&#512;&#65533;@FV&#65533;^&#65533;&#65533; *  &#65533;
&#65533;FM&#65533;4&#65533;n&#65533;
&#65533;@&#65533; &#65533;L&#65533;v R``&#65533;j`D&#65533;p &#65533; &#65533;&#65533;&#65533;N&#149;(a>&#65533;c&#65533;J&#65533;&#65533;@&#65533;&#65533;	
H 0&#65533;$&#65533;	&#65533;&#65533;d< 
&#65533;@2t#&#65533;&#65533;I&#2010;&#65533;&#65533;&#65533;&#65533;&#65533;)S.&#65533;Y|&#65533;P&#65533;D&#65533; f#ONQP&#2008;i&#65533;X&#65533;n&#65533;O&#65533;&#65533;&#65533;[6&#65533;&#65533;T&#65533; R&#65533;&#65533;`[&#65533;&#65533;8&#65533;&#65533;&#65533;G)UQI&#65533;&#65533;&#65533;&#65533;<RN<&#65533;ER&#65533;e[(&#65533;o%\&#65533;&#65533;&#65533;&#65533;C&#65533;&#65533;#&#65533;VuU&#65533;dO&#65533;	OaN[
&#65533;1&#65533;W&#65533;%[&#65533;&#65533;X&#1888;X&#65533;&#65533;X&#65533;&#65533;Y&#65533;q&#65533;%T&#65533;&#65533;Pf*|G&#1797;&#65533;&#65533;}&#65533;}X&#65533;"&#65533;}&#65533;g9o&#65533;&#65533;P2&#1346;o&#65533;&#65533;c&#65533;&#65533;</&#65533;&#65533;&#65533;n2&#65533;<&#65533;&#65533;=}&#65533;a_&#65533;&#65533;&#65533;&#65533;&#65533;'&#65533;OdD&#65533;o&#65533;'q&#65533;R&#65533;&#65533;&#65533;&#65533;&#65533;(om|&#65533;kr&#65533;kt!p'&#65533;&#65533;a&#65533;X&#65533;&#65533;&#65533;F<&#65533;nXa&#65533;
&#65533;&#65533;&#65533;o&#65533;F'''&#65533;Fm&#65533;i(oq&#65533;fh&#65533;&#65533;^!e&#65533;&#65533;&s&#65533;&#938;/&#65533;&#65533;&#65533;20&#65533;\&#65533;&#65533;0&#65533;g"&#65533;&#65533;&#65533;&#65533;&#65533;/"&#65533;6a&#65533;4&#65533;(&#65533;P6&#65533;Vmh&#65533;e=&#65533;k&#65533;fin|N&#65533;pG#@&#65533;]A4|&#65533;&#65533;&#65533;ml<d@&#65533;&#65533;Za`K&#65533;&#65533;jX!d&#65533;&#65533;&#65533;&#65533;&#65533;R&#65533;9a&#65533;p&#65533;%%&#65533;.%&#65533;a`
&#65533;Od&#65533;&#65533;&#65533;.&#65533;/W&#548;L_&#65533;&#65533;&#65533;&#65533;4C&#65533;>&#65533;%&#65533;.4F&#65533;w&#65533;&#65533;^&#65533;p#Hjq&#1366;&#65533;&#65533;&#65533;&#65533;@&#65533;&#65533;,&#65533;&#65533;&#65533;(&#65533;&@ &#65533;n`&#1184;&#65533; D  &#65533;@&#65533;f&#65533;	&#65533;&#65533;&#65533; &#65533; &#65533; 
&#65533;&#65533;
&#65533;&#65533;&#65533;STI]&#65533;&#65533;` &#65533;&#65533;&#65533;T&#65533;F&#65533;&#65533;@
&#65533;&#65533;&#1792;&#960;^&#65533;J@G^ B&#65533;R&#65533;
&#65533;CT&#1506;l&#65533;&#65533;6a&#65533;&#65533;4&#65533;&#65533;&#65533;
&#65533;&#65533;z&#65533;P`@+&#65533;MQ&#65533;>@
n&#65533;&#65533;&#65533;8&#65533;&#65533;W&#65533;&#65533;V&#65533;XPuP&#65533;&#65533;&#65533;&#65533;&#65533; ~{h&#1934;&#1117;&#65533;&#65533;Y&#65533;&#65533;<jxW&#65533;m&#65533;&#65533;`&#65533;&#1856;S&#65533;Q&#65533;&#65533;i&#65533;&#65533;{xX&#1728;&#65533;&#65533; &#681;&#65533;&#65533;&#65533;X&#65533;[H&#65533;&#65533;4&#65533;&#65533;&#65533;&#65533;&#65533;X(&#65533;8&#65533;&#65533;&#65533;WBJ&#65533;&#65533;1N&#65533;&#65533;-&#65533;SC&#65533;&#65533;&#65533;&#65533;&#65533;q&#65533;&#1176;&#65533;&#65533;&#65533;&#65533;&#65533;x&#65533;&#65533;Q&#65533;&#65533;&#65533;PJ&#65533;L&#434;,?'&#65533;L02&#65533;#&#65533;~&#65533;&#65533;%&#65533;&#65533; <&#65533;&#65533;"&#65533;&#65533;&#65533;%6&#65533;&#65533;&#65533;&#65533;:K&#65533;*FnRA&#65533;rS&#65533;&#65533;R [&#65533;|&#65533;0_o&#65533;2 &#65533;&#65533;d&&#65533;&#65533;~:'fJa&#65533;&#430;(O)&#65533;&#65533;&#65533;&#65533;pxa){&#65533;&#65533;w&#65533;)e&#65533;hv&#65533;,	&#65533;&#65533;Dz&#65533;&#65533;r&#65533;&#65533;&#65533;&#65533;l&#65533;&#65533;&#65533;&#65533;&#752;&#65533;&#65533;&#65533;&#65533;,'+&#65533;&#65533;Ji&#65533;&#65533;&#65533;&#43996;&#433;4y]G&#65533;&#65533;&#65533;&#65533;4a/S&#65533;. &#65533; &#65533;Bb1&#65533;n&#65533;L"C&#65533;&#65533;&#65533;&#1566;c&#65533;&#65533;&#65533;(S &#65533;&#65533;p&#65533;&#65533;fc&#65533;r&#65533;YK'&#65533;{&#65533;s&#65533;n&#65533;Rs5[&#65533;&#65533;P&#65533;"&#65533;g&#65533;&#409;&#65533;&#65533;&#65533;&#65533;H!BA^&#65533;.&#65533;mB&#65533;&#65533;839&#575;&#65533;"&#65533;+a&#65533;&#65533;)&#65533;h&#65533;dP&#65533;&#65533;,&#430;!ca$a&#65533;d&Z&#65533;&j&#65533;Fa&&#65533;&#65533;F&#65533;|Z=&#65533;&#65533;&#65533;&#65533;^!&#65533; &#65533;q&#65533;&#65533;.&#65533;"&#65533;&#65533;&#65533;+&#65533;f&#65533;&#65533;&#65533;]&#65533;3>o&#65533;&#65533;&#65533;&#65533;pw&#65533;&#65533;*&#65533;&#65533;&#65533;H&#65533;&#65533; 	&#65533; HQ. &#65533;&#65533;&#65533;&#65533;&#65533; &#65533;@
&#65533;&#65533;&#65533; 
&#65533;&#65533;Z&#65533;E&#65533;&#65533;IA&#65533; :`&#65533;&#65533;Mm&#65533;  D`h&#65533;&#65533;&#65533;	&#65533;@	$XD&#65533;X&#65533;R (@&#65533;&#65533;H&#65533;JY&#65533;7&#65533;&#65533;FN&#65533;&#65533;&#65533;	&#65533;@v@4&#65533;ktDJd&#65533;MD &#65533;x Te&#65533;&#65533;M&#65533;&#65533;&#65533;O/&#65533;&#65533;&#65533;&#65533;VGJP&#579;P'&#65533;&#65533;&#65533; &#65533; U&#65533;MOV#&#65533;&#65533;&#65533;kn&#65533;&#65533;&#65533;&#65533;Rn&#65533;&#65533;[&#65533;&#65533;1&#65533;&#65533;PjU<&#65533;&#65533;&#65533;B&#65533;&#65533;&#65533;*&#65533;B&#65533;&#65533;QJ&#65533;&#65533;&#65533;&#65533;u&#65533;Vo&#65533;&#65533;4&#65533;&#65533;&#65533;&#65533;x&#65533;&#65533;{>&#65533;&#65533;&#65533;&#65533;X9&#65533;&#65533;O&#65533;QS&#65533;;&#65533;H|Y&#65533;|&#65533;E&#65533;&#65533;9&#65533;
&#65533;YvX&#65533;o;&#65533;vb&#65533;&#65533;E&#65533;&#65533;E!&#65533;<&#65533;&#65533;BNA]&#65533;&#65533;ntn9&s&#65533;f&#65533;&#65533;&#65533;!&#65533;2&#65533;&#65533;=&#65533;h3&#65533;&#65533;&#65533;/&#65533;g!&#65533;j`&#65533;cg&#65533;&#65533;&#65533;&#65533;(&#65533;&#65533;&#65533; /k&#65533;&#65533;q&#65533;&#65533;bi
G4&#1643;&#65533;&#65533;c&#65533;|&#65533;&#65533;in&#65533;'&#65533;kbwA&#65533;&#176;rA&#65533;&#65533;&#65533;&#65533;&#65533;n&#65533;&#897;Ri&#65533;fr6&#65533;h&#65533;&#65533;l&#65533;B&#65533;&#65533;&#65533;&#65533;Bp&#65533;|&#65533;&#65533;ap&#65533;*&#65533;ajl&#65533;@&#65533;&#65533;&#65533;&#65533;&#65533;&#65533;&#65533;&#65533;&#65533;&#65533;n&#65533;}&#65533;&#65533;f{&&#65533;0&#65533;x&#65533;l&#65533;umOw&#65533;Dal&#65533;&#65533;&#65533;&#65533;P&#65533;Fi&#65533;fc<f 9&#65533;&#65533;	&#65533;p&#65533;31&#58726;&#65533;&#65533;W4&#65533;&#1219;8]a!&#65533;BPA }`&#65533;>&#65533;rJ&#65533;=^&#65533;&#65533;qa&#65533;&#65533;&#679;f&#65533;/G&#65533;&#65533;Pa&#65533;&#65533;uc
&#65533;&#65533;: &#65533;&#65533;@
V&#65533;$&#65533;&#65533;^&#65533;&#65533;D$&#65533;f&#65533;&#65533;%R&#65533;&#65533;&#65533;	x&#65533;T@&#65533;&#65533;
&#65533; &#65533; &#65533;&#65533;	&#65533;&#65533;&#65533;&#65533;
&#65533; &#65533;`^0\&#65533;5&#1952;
\&#65533; &#65533;1&#65533;&#65533;@"&#65533;&#65533;:&#65533;X B&#65533;|&#65533;J G:&#65533;"&#65533;&#1152;&#65533;/#&#65533;n0sr-@&#65533;&#65533;@&#65533;`z&#65533;j   &#65533;&#65533;&#65533;&#65533;&#65533;W&#65533;k`&#65533;7P&#65533;&#14085;9h&#65533;&#65533;e1&#65533;1d9nc\&#65533;8&#65533;&#65533;TN&#65533;B&#65533;Q&#65533;e&#65533;0jY&#65533;&#65533;&#65533;&#65533;&#65533;6xq&#65533;&#477472;&#65533;\&#65533;U&#65533;8pu&#65533;&#547;&#65533;)&#65533;&#65533;1&#65533;&#65533;-_&#65533;&#65533;5&#65533;&#65533;Q&#153;&#65533;&#65533;&#65533;&#1121;L8&#65533;Qe5&#65533;>C&#65533;&#65533;&#65533;&#65533;&#65533;% r g&#65533;&#65533;'&#65533;1+s&#65533;&#65533;b!&#65533;5&#37845;&#65533;s&#65533;&#65533;H&#65533;&#65533;c&#65533;B!3;&#65533;&#65533;&#65533;&#65533;&#65533;:rc8Fo&#42175;&#65533;&#65533;&#65533;U&#65533;w&#65533;E&#65533;Q&#65533;&#65533;&#65533;l!&#65533;&#65533;:Pg&#65533;|&#65533;iY(kj&#65533;&#65533;t&#65533;`&#65533;eu&#65533;z&#65533;&&#65533;n&#65533;v!&#65533;&#65533;&#65533;&#65533;	'ml&#65533; &#65533;.[&#65533;&#65533;&#65533;&#46576;a&#65533;z!&#65533;a&#65533;^&#65533;r&#65533;&#165;+&#65533;&#65533;Y&#65533;h&#65533;h&#65533;&#65533;&#65533;X&#65533;F&#65533;&#65533;H&#65533;&#65533;X&#65533;X&#65533;j&#65533;j&#65533;)R4I&#65533;
&#65533;&#65533;S&#65533;J&#65533;2e&#132;)&#1254;N&#65533;~^&#65533;D))&#65533;I&#65533;9u
&#65533;i#F&#65533;A&#65533;&#65533;Q&#65533;&#65533;Z9z&#65533;&#65533;&#65533;E&#65533;&#65533;J&#65533;tI&#1255;R&#65533;\&#65533;"xk&#1518;[sM&#65533;xQ&#65533;@&#65533;&#65533;`&#65533;B&#65533;&#65533;&#65533;+X&#65533;\&#65533;-&#65533;&#65533;h&K&#65533;$Ar&#65533;HR&#65533;I&#65533;B&#65533;&#65533;&#65533;&#65533;&#65533;&#65533;W1SyN&#65533;&#42348;Z"&#65533;&#65533;JU)P&#65533;<&#65533;&#65533;;&#65533;&&#65533;JkK
;&#65533;v&#65533;&#65533;D&#65533;&#65533;F&#283;&#65533;&#65533;&#65533;&#65533;1rI&#65533;pF&#65533;$]&#714;V&#65533;]&#65533;^&#65533;&#65533;)&#65533;"&#65533;&#709;+B&#1976;UHg%&#65533;&#65533;~<%KHkS&#65533;t&#65533;hmH&#65533;&#65533;G$&#65533;r&#65533;S&#65533;'2D&#65533; &#65533;&#65533;&#65533;G{&#65533;!&#65533; x&#65533;&#65533;&#65533;$&#65533;&#65533;8 A$p&#65533;D0B&#65533;w&#65533;&#65533;dx&#65533;&#65533;[h!&#65533;F0&#65533;&#65533;&#65533;H0&#65533;]&#65533;&#65533;F~ &#65533;Gw&#65533;q&#65533;a&#65533; &#65533; J&#65533;$P &#65533; &#65533;@P@AD@&#65533;\@8&#65533;&#65533;zH &#65533;&#65533;&#65533;#&#65533;`&#65533;	(&#65533;&#65533;&#65533;I$&#65533;QE;&#65533;&#65533;B$p&#65533;  PA
0&#65533;0&#65533;/&#65533;&#65533;&#65533;BV&#65533;1&#65533;p&#65533;!Gt\&#65533;)s&#65533;A&#65533;x&#65533;a&#486;r&#65533;q&#65533;&#65533;&#65533;&#65533;&#65533;&#65533;F&#65533;n&#65533;Q&#65533;&#65533;n:&#65533;&#65533;aG&#65533;&#65533;*&#43582;&#65533;*G&#65533;&#65533;FZ&#65533;&#65533;&#65533;:Gx&#65533;G&#65533;&#65533;G&#65533;&#65533;&#65533;H&#488;&#65533;j*l&#65533;&#65533;vzG&#65533;&#65533;&#24647;&#65533;vt&#65533;+&#65533;&#65533;Z;&#489;&#65533;n&#65533;n&#65533;&#65533;&#65533;&#65533;&#65533;&#65533;&#683;&#65533;&#65533;&#65533;f&#65533;k&#65533;&#65533;&#65533;&#65533;&#65533;&#65533;&#65533;X&#495;&#65533;&#65533;&#46049;&#65533;&#65533;&#65533;&#65533;&#65533;j&#65533;&#65533;p&#65533;*o&#65533;k&#65533;&#65533;f!&#65533;&#65533;&#65533;$&#65533;(UI&#467;&#65533;&#65533;|&#65533;x&#65533;I(6&#65533;i&#65533;'&#65533;&#65533;&#65533;2&#608;&#65533;2
(/&#65533;&#65533;r)6&#65533;"&#65533;&#670;tJ`&#65533;&#65533;&#65533;&#65533;+&#65533;vJ`0&#65533;&#65533;&#65533;)&#65533;&#65533;E
&#65533;&#65533;0r&#65533; &#65533;&#65533;H&#65533;&#65533;(&#65533;&#65533;&#65533;&#65533;IU&#65533;	&#65533;:&#65533;&#65533;&#65533;/&#65533;&#65533;
,&#65533;&#65533;d&#65533;Et}&#65533;vA"&#65533;r&#65533;+&#65533;m6Ko&#1602;&#65533;/&#65533;h&#65533;6.ktQ/&#65533;&#65533;7&#65533;q5T8&#65533;3L&#65533;&#65533;&#65533;0&#65533;&#65533;K0&#65533;&#65533;&#65533;6&#65533;h&#65533;D-&#65533;&#65533;&#65533;&#65533;&#65533;]&#65533;,&#65533;&#65533;
+&#65533;&#65533;\
&#65533;*w&#65533;&#65533;%&#65533;p&#65533;X&&#65533;u&#65533;	&&#65533;)%&#65533;X&#65533;e<I$&#65533;Q&#65533;m&#65533;&#65533;&#65533;o&#65533;5I%&#65533;x"
&#65533;nm&#65533;&#65533;.&#65533;&#65533;bQ&#1993;&#65533;&#1175;L&#65533;&#65533;r4+&#65533;&#65533;&#65533;zN&#65533;X&#65533;&#65533;%&#65533;t&#65533;&#65533;&#65533;&#65533;n&#65533;&#2038;&#65533;&#65533;J&#65533;B&#65533;?&#65533;,&#65533;p&~)&#65533;&#65533;&#1460;&#65533;&#65533;N6&#65533;Y&#65533;&#1410;&#29225;$&#65533;&#65533;&#65533;&#65533;v&#65533;&#65533;&#65533;b&#65533;&#1112;&#90332;&#65533;XB&#65533;H,P2&#65533;&#65533;&#65533;&#65533;&#65533;&#65533;r&#65533;s&#65533;E|E=&#65533;H&#65533;'&#65533;&#65533;&#65533;&#65533;l&#65533;yB&#1117;{&#65533;2&#65533;:&#65533;&#65533;&#65533;!xC&#65533; 
q&#65533;&#65533;8&#65533; &#65533;&#65533;>&#65533;a&#65533;&#65533;C&#65533;&#65533;&#1028;``0&#65533; &#65533;`&#522;T&#65533;&#65533;&#1424;&#65533;=&#1825;Zt&#65533;&#65533;&#65533;9&#65533;A
>&#65533;A&#65533;x&#65533;'DA
WH&#1936;f&#65533;&#65533;&#65533;RC&#65533;@&#65533;L@Kp@&#65533;&#65533;`(CVl&#65533;i&#65533;5&#65533;&#65533; &#65533;&#65533;&#65533;&#65533;<T&#65533;jj2&#65533;""&#65533;	&#65533;&#65533;&#65533;&#65533;&#65533;&#65533;&#65533;&#1280;&#65533; &#65533;&#65533;+m&#65533;K&#65533;&#65533;&#65533;&#65533;) a
e&#65533;&#65533;&&#65533;)lEj&#65533;&#65533;&#65533;&#65533;HM*r`&#1385;&#65533;&#65533;6&#65533;&#65533;n&#65533;W5&#65533;&#65533;&#65533;d&#65533;&#65533;X&#65533;$&#65533;7&#65533;&#1386;g&#65533;jT&#65533;"&#1592;&#65533;h&#65533;:&#65533;j&#65533;&#65533;7#UouH&#65533;"&#65533;&#65533;&#65533;&#65533;M_&#363;_&#65533;&#65533;6#&#65533;O}BS&#65533;m@&#65533;&#65533;&#65533;&#65533;r
&#65533;&#65533;&#65533;&#65533;&#65533;ec&#353;U&#65533;&#65533;U&#1696;3&#65533;!U&#65533;d&&#65533;&#65533;&#1030;&#65533;vi0 q&#65533;8&#65533;<J&#65533;&2q&#65533;&#65533;Db&#65533;&#65533;&#65533;&#65533;L&#65533;
U&#65533;&#65533;h:=E)D&#65533;&#65533;
5&#65533;(&#65533;)lf&#65533;&#65533;5&#65533;&#65533;P&#65533;O&#65533;J&#65533;9&#65533;"&#65533;Q&#65533;*`&#65533;&#65533;\&#65533;nGkEjR&#65533;&#65533;n&#65533; D&#65533;&#65533;A&#65533;pYKJO:QTSDuN;+Y(F&#65533;&#65533;U&#65533;Mt&#1605;/t&#65533;6&#65533;&#65533;M%&#65533;&#65533;&#65533;hd&#65533;X&#65533;&#65533;l&#65533;X,\t&#65533;&#65533;&#65533;&#1605;&#65533;&#65533;&#65533;&#65533;]&&#65533;7&#65533;&#65533;&#65533;&#65533;&#65533;&#65533;&#65533;&#65533;a&#65533;!
&#65533;/J&#65533;&#65533;&#65533;&#65533;e&#65533;s&#65533;&#65533;j&#65533;9&#65533;&#65533;"3)&#65533;-rX&#65533;&#65533;B|:-&#65533;(h&#65533;3&#65533;e(&#65533;+J&#65533;b<&#65533;-%	|Dr&#65533;r&#65533;&#65533;E*^&#65533;&#65533;&#65533;<1&#65533;&#65533;	&#65533;n&#581;/8&#715;&#65533;&#65533;&#178;&#65533;e[-`&#65533;&#65533;&#1244;&#65533;&#65533;&#65533;+ML&#65533;S&#65533;&#65533;L&#65533;&#65533;o^1&#65533;6&#65533;&#32947;&#65533;(&#65533;l&#65533;&#65533;&#65533;&#65533;$uI&#65533;&#65533;)f&#154;&#65533;&#65533;d&#65533;&#65533;I
Sf&#42539;<&#65533;7&#65533;&#65533;&#65533;n&A&#65533;&#65533;&#65533;IanUf
Ml"&#65533;&#65533;IJg?V&#65533;"&#65533;&#65533;/&#65533;&#65533;&#65533;&#65533;&#65533;&#65533;&#65533;F&#65533;	K$'*4&#65533;&#65533;O&#65533;&#65533;&#65533;,&#65533;X`!h&#65533;&#65533;(y&#65533;&#65533;&#65533;&#65533;	&#65533;<|*&#65533;&#65533;&#65533;C&#65533;&#65533;&#65533;	&#65533;IUr&#65533;&#65533;&#65533;(&#65533;/&#65533;&#65533;&#65533;Y&#65533;&#65533;h&#65533;&#65533;&#65533;/X&#65533;	J@&#65533;&#65533;0&#65533;+h!E^8&#65533;&#65533;&#65533;, &#65533;&#65533;`p&#65533;&#65533;&#65533;&#65533;@+0&#65533;	FP( P&#65533;&#65533;&#65533;&#65533;
&#65533;&#65533;)) G"@6&#65533;7&#65533;|&#65533;'&#65533;&&#65533;M&#65533;b|&#65533;XD&#65533;&#65533;&#65533; &#65533;&#65533;+&#65533;@ &#65533;&#65533;&#65533;G&#65533;&#65533;&#65533; My&#65533;A
3&#65533;&#65533;&#65533;	&#65533;\&#65533;j&#65533;&#65533;&#65533;c&#65533;&#65533;5&#65533;e[
^ -(&#65533;(e&#65533;&#65533;5T&#65533;&#65533;&#65533;W&#65533;&#65533;&#65533;+c&#65533;K&#65533;&#65533;2&#65533;&#65533;U-t&#737;_&#65533;27&#65533;>$A{J&#65533;R&#65533;&#65533;&#65533;&#65533;K&#65533;;W&#65533;JV&#65533;&#65533;&#65533;0U	&#65533;V&#750;V&#65533;<&#65533;0N!&#65533;W&#65533;
&#65533;&#65533;&#65533;M&#65533;M&#65533;&#65533;^&#1214;&#65533;&#65533;&#65533;GP&#65533;[^&#65533;fx&#65533;P&#65533;3Ps&#65533;&#65533;|&#65533;&#65533;&#65533;&#65533;u&#65533;!&#65533;D&#65533;s&#65533;&#65533;&#65533;&#65533;&#65533;&#65533;%6&#65533;&#65533;&.&#65533;9*jr&#65533;&#65533;Z&#65533;&#65533;M&#65533;&#65533;K&#65533;&#65533;4&#65533;&#65533;&#65533;&#65533;&#65533;&#65533;_+d&#65533;&#65533;&#65533;&#65533;&#65533;^&#65533;&#65533;os&#65533;BF&#65533;@&#65533;&#65533;V&#65533;&#65533;5O&#65533;li?&#65533;&#65533;TI&#65533;U&#65533;b0&#65533;M/&#65533;&#65533;&#1666;&#65533;mo!&#65533;&#65533;&#65533;>&#65533;&#65533;&#65533;Dt&#65533;&#65533;w{Q8&#65533;&#65533;&#65533;&#65533;&#65533;&#65533;{w}&#1099;&#65533;&#65533;&#65533;&#65533;&#65533;&#65533;.D&#65029;#"&#65533;&#65533;&#65533;&#65533;/O&#65533;&#65533;&#65533;l\y&#65533;7U&#65533;7g&#65533; &#65533;&#65533;(&#65533;&#65533;&#65533;&#65533;&#65533;&#65533;mC&#65533;	Gw?&#65533;a&#65533;&#65533;&#65533;c&#65533;P&#65533;&#65533;&#65533;k_&#65533;&#65533;m&#65533;&#65533;&#65533;_$>r&#65533;&#65533;fR&#65533;&#65533;&#65533;&#65533;&#65533;&&#65533;&#65533;k&#65533;&#65533;&#65533;&#65533;}p&#65533; &#65533;Ej&#65533;~&#65533;&#65533;j&#65533;&#65533;q&#65533;&#65533;E~&#65533;&#65533;&#65533;54&#65533;'bs&#65533;&#65533;zE&#65533;C}A&#65533;"&#65533;&#65533;Y"&#65533;C&#65533;ol&#65533;&#65533;&#65533;+>&#65533;
&#65533;&#65533;
B&#65533;p	&#65533;&#65533;@&#65533;&#65533;5&#65533; 
&#65533;Vj&#65533;
&#65533;&#65533;	&#65533;&#65533;>&#65533;&#65533;;Ts&#65533;<^&#65533;&#65533;&#65533;&#65533;&#65533;&#65533;@#H&#65533;%h&#65533;$xDSey$e~ &#65533;&#65533;d&#65533;-&#65533;&#65533; &#65533;E&#65533;  !&#65533;[`&#65533; z`+%-&#65533;rn0\&#65533;W&#65533;[&#65533;"Z&#65533;Y&#65533;c`k h&#65533;&#65533;Pv0)n&#65533;a&#65533;W&#65533;I&#65533;D " &#65533;&#65533; &#65533;&#65533;HP&#65533;H&#65533;&#65533;&#65533; &#65533;2ps&#65533;,&#65533;&#65533;Di&#65533;&#65533;p	k
&#65533;W ?&#65533;:@.&#65533;!&#65533;E&#65533;d&#65533;x&#65533;&#1154;v&#65533;~&#65533;L&#65533;N&#65533;&#65533;G&#65533;F0&#65533;2.&#65533;*v .&#65533;2&#65533;&#65533;b,&#65533;&#65533;0q&#65533;+&#65533;"+&#65533;Ou*&#65533;rN&#65533;&#65533;)&#65533;fO
5L1c*&#65533;&#65533;&#1492;,&#65533;,&#65533;&#65533;G&#65533;&#65533;,&#65533;&#65533;&#65533;&#65533;h{&#65533;+&#65533;&#65533;)&#65533;8&#65533;&#65533;T/&#65533;4"&#65533;D-&#65533;&#65533;)&#65533;&#65533;/&#65533;BQ&#65533;rp&#65533;)&#65533;&#265;&#65533;"&#65533;&#772;q&#65533;B&#65533;RP,&#65533;&#65533;h&#65533;&#65533;DP&#65533;XQ&#65533;xQkpRk&#65533;a[3b&#65533;&#65533;&#65533;	65
h&#65533;4U>&#65533;Q&#65533;P`9&#65533;&#65533;>V&#65533;&#65533;&#65533;&#65533;&#65533;X&#65533;Y&#65533;6&#65533;\&#65533;T&#65533;&#65533;b7B&#65533; "&#65533;P&#65533;&#65533;Rg&#65533;A&#65533;S&#65533;&#65533;E>&#65533;&#65533;Ty&#65533;
&#65533;&#65533;&#65533;]z&#65533;6&#65533;&#65533;&#65533;0`]5&#65533;`b&#65533;%&#65533;1&#65533;&#65533;[|E&#65533;7&#65533;&#65533;&#65533;#Q&#65533;&#65533;{abw&#65533;Y&#65533;&#65533;8&#65533;&#65533;p^&#65533;P!&#65533;#A&#65533;A5	['&#65533;&#65533;&#65533;w8&#65533;9&#65533;W&#65533;&#65533;&#65533;&#65533;D;G1	N&#65533;&#65533;f&#65533;]&#65533;&#65533;Yqg&#65533;Ca28&#65533;v&#65533;X&#65533;&#65533;&#65533;&#65533;x&#214;)&#65533;
`u`G&#65533;[&#65533;|&#65533;#W6vU@9[&#65533;&#65533;z&#65533;y&#65533;G&#65533;`&#65533;&#65533;&#65533;W&#65533;&#65533;	/%&#65533;1c.&#65533;	&#65533;':&#65533;w9U!&#65533;Q&#65533;&#65533;&#65533;`&#65533;&#65533;d&#65533;&#65533;&#65533;(	Y&#65533;&#65533; &#65533;&#65533;	&#65533;0&#65533;&#65533;&#65533;X&#65533;&#65533;&#65533; &#65533;&#65533;&#65533;&#65533;&#65533;	
&#65533; &6&#65533;T&#65533;4Cc4&#65533;3&#65533;`&#65533;&#65533;1K]&#65533;&#65533;@&#65533;C&#65533;W/&#65533;&#65533;)&#65533;&#65533;Sc &#65533;$&#65533;bFpl&#65533;F&#65533;&#65533;i	&#65533; &#65533;$!@QR&#65533;&#65533;)&#65533;l5.k&#65533;X@0R#X&#65533;h &#162;,z&#65533;D&#65533;&#65533;N&#65533;&#65533;a&#65533;Z0A&#65533;`p  M&#65533;$P &#65533;D&#65533;l&#65533;+J&#65533;| &#65533;&#65533;&#65533;&#65533;&#65533;&#65533;ipJpI&#65533;L&#65533;N&#65533;S0o`+&#65533;b-%&#65533;&#65533;8"&#65533;&#65533;&#1378;-&#65533;(+&#65533;xL&#65533;Hp&#65533;rn&#65533;T*&#65533;&#65533;o &#65533;&#65533;_&#65533;&#65533;&#65533;&#1189;&#65533;t/&#65533;G&#65533;&#65533;&#65533;|dq&#65533;&#65533;&#65533;&#27047;&#65533;&#1189;&#65533;8O,n&#65533;&#65533;&#65533;&#65533;&#65533;N&#630;p &#65533;-&#65533;&#65533;M&#65533;&#65533;#H&#65533;N&#65533;&#65533;&#65533;0y&#65533;*]&#65533;&#65533;o&#65533;+*&#65533;"&#65533;&#65533;&#65533;&#65533;2Q'&#1510;&#65533;&#65533;L'Mm&#65533;&#65533;&#65533;&#65533;p&#65533;g`5&#65533;4e	p&#65533;&#65533;&#65533;	&#65533;&#65533;B&#65533;3&#65533;&#65533;S&#65533;&#65533;@#>&#65533;#>y&#65533;&#65533;74k'4h&#65533;&#65533;i[&#65533; ?&#65533;&#65533;7a:&#65533;wTQ&#65533;5&#65533;&#65533;PB&#65533;	<&#65533;V&&#65533;|4&#65533;?VuT&#65533;&#65533;&#65533;%&#65533; &#65533;6&#65533;p&#65533;
&#65533;:&#65533;&#65533;a:&#65533;&#65533;X&#65533;&#65533;&#65533;&#65533;p~&#65533;&#1737;&#65533; Q:C#&#65533;&#65533;5&#65533;&#65533;e:j&#65533;6&#65533;8&#65533;&#65533;&#65533;&#65533;&#65533;c=&#65533;w&#65533;5ib&#65533;[X&#65533;&#65533;&#65533;&#65533;&#65533;5&#65533;&#65533;&#65533;6&#65533;&#65533;)W&#65533;w&#65533;&#65533;2&#65533;s&#65533;N!	&#65533;S{f{&#65533;&#65533;&#579;f&#65533;z&#65533;:sbgc&#65533;&#65533;U&#65533;?&#65533;&#65533;0&#65533;&#65533;g&#65533;F&#65533;:FK&#65533; x#?j#6YS&#65533;
S{&#65533;&#65533;T&#1987;
&#65533;0S&#65533;&#65533;@&#65533;"F&#65533;G&#65533;q&#65533;3/E&#65533;C&#65533;pk;&#65533;&#65533;a/&#65533;;3&#65533;&#65533; 'E&#65533;
&#65533;&#65533;:&#65533;[&#65533;B&#65533;pT&#65533;p	X
&#65533;P~#&#65533;&#65533;!I&#65533;T &#65533;&#65533;`&#65533;&#65533;P&#65533;&#65533;PD=d&#65533;= U&#65533;&#65533;&#65533;&#761;&#65533;&#65533;DK&#65533;&#65533;#b{&#65533;&f&#65533;J&#65533;&#65533;H;&#65533; a&&#65533;t0&#65533;ypDypO&#65533;&#65533;+w&#65533;#ru&#65533;:&#65533;@pM&#65533;S&#65533;b&#65533;&#65533;&#65533;,{P &#1138;}&#65533;!&#65533;A&#65533;}`d&#65533;90&#65533;`&#65533;d% L`&#65533;hq&#65533;&#65533;#&#65533;{R&#65533;&#65533;u&#65533;_&#65533;V&#65533;Kbpk&#65533;*&#65533;&#65533;u01&#65533;TP&#65533;2e&#65533;0&#65533;"Nq&#65533;+&#65533;2o&#65533;&#65533;P&#1304;O&#65533;fL&#65533;.&#65533;O5N&#65533;&#35157;B.&#65533;&#65533;)z&#65533;&#65533;&#65533;t.&#65533;2q&#65533;#a&#65533;&#65533;"&#65533;&#65533;BO&#65533;b&#65533;&#65533;&#65533;.&#65533;&#1190;	<0&#65533;&#65533;#&#65533;&#65533;,&#65533;&#65533;/&#65533;&#65533;Q&#65533;&#65533;%&#65533;N%&#65533;,&#65533;R&#65533;&#65533;br&#65533;&#550;&#1396;O&#65533;&#65533;L6/&#65533;V&#65533;&#65533;*$eR&#65533;@&#65533;@)&#65533;5i&#65533;&#65533;;&#65533;c&#65533;02&#65533;3/&#65533;T=&#65533;^&#65533;&#65533;]1&#65533;
&#65533;A&#65533;3&#65533;3&#65533;&#65533;&#65533;&#65533;&#65533;?&#65533;&#65533;A8&#65533;&#65533;=&#65533;0Y&#65533;x&#65533;e:^&#65533;T6~9&#65533;&#65533;@	&#65533;&#65533;<"&#65533;	&#65533;pW&#65533;v&#65533;Q`FEU&#65533;Xm&#65533;8&#65533;gY&#65533;)gS:&#65533;&#65533;X&#65533;u&#65533;&#2037;&#65533;&#65533;&#65533;S:&#65533;&#65533;^MG{&#65533;x&#65533;Y&#65533;t&#65533;~&#21884;&#65533;&#65533;&#65533;!&#65533;&#65533;U01&#65533;&#65533;1&#1129;X&#65533;P8&#65533; &#505;0&#65533;&#65533;:@3>&#65533;&#65533;&#65533;*#'9&#65533;&#65533;&#65533;0	-&#65533;~)&#65533;X&#65533;@W&#65533;;&#129;&#65533;Y<h!b<&#65533;lqt&#65533;&#65533;&#65533;5&#65533;}I&#65533;|&#65533;E_X&#65533;?;&#65533;v&#65533; &#65533;s,&#65533;~9PY&#808;p`8&#1234;	V&#65533;0
&#65533; &#65533;&#65533;1E&#65533;&#65533;&#65533;5C&#65533;&#1985;&#65533;lk&#65533;&#65533;`mk&#65533;&#65533;1&#65533;&#65533;&#65533;!	&#65533;&#65533;	&#65533;&#65533;&#65533;&#65533;&#65533;&#65533;&#65533;&#65533;&#65533;X&#65533;&#65533;
&#65533;&#65533;	C!
&#65533;~&#65533;U)]UV&#65533;4WG~&#65533;&#65533;&#65533;&#65533;X&#65533;l{&#65533;&#65533;0&#65533;&#1657;E]&#65533;&#65533;D&#65533;&#48933;&#65533;&#65533; &#65533;}&#65533;UP&#65533; &#65533; &#65533;  f&#65533;&#65533;LT&#65533;&#65533;&#65533;q&#65533;&#1790;k$>&#65533;@@L&#65533;I&#65533;a&#65533;u &#65533;gE&#65533;a&#65533;#	&#190;g%"p`bPK&#65533;=0-`#H&#65533;q&#65533;&#65533;bd&#65533;&#65533;&#65533;)x&#65533;vr&#65533;&#1172;0&#65533;z"
&#65533;\XM&#65533;&#65533;L&#65533;8&#65533;&#65533;Q&#1634;&#65533;s&#65533;#|&#1321;&#65533;&#65533;l&#65533;&#65533;/&#65533;&#65533;&#738;G&#65533;&#1577;J0&#65533;&#1319;5|q&#65533;&&#65533;&#65533;&#65533;>R&#65533;&#65533;&#65533;)&#532;mk:&#65533;&#65533;"F&#65533;&#65533;-&#65533;&#65533;|&#65533;&#65533;M&#65533;&#65533;&#421;&#65533;b&#65533;&#65533;m&#65533;&#65533;R&#65533;c&#65533;&#65533;&#65533;v&#65533;&#1373;&#65533;&#65533;rO%\&#65533;&#65533;&#65533;n&#65533;L~&#65533;&#65533;&#65533;"&#65533;&#65533;&#65533;&#65533;'&#65533;&#65533;$&#65533;&#65533;&#65533;F5rFm&#65533;&&#65533;;&#65533;&#65533;&#65533;B&#65533;&#355;@c&#65533;&#65533;=Kg&#65533;;7&#65533;iw+&#65533;O&#65533;]&#65533;7&#65533;&#65533;&#65533;&#65533;Z&#65533;&#65533;W&#65533;xA?&#65533;&#65533;3Gk&#65533;&#65533;&#65533;4&#65533;#&#65533;sA&#65533;&#65533;&#65533;1&#65533;:&#65533;&#65533;&#65533;\^nC?f&#65533;;&#65533;4&#65533;&#65533;&#65533;<&#65533;/&#65533;_&#65533;&#65533;9&#65533;qJ&#65533;TC^6%&#366275;7&#65533;&#65533;7&#65533;&#65533;]&#65533;&#65533;&#65533;L&#65533;yL&#65533;i&#65533;US&#65533;
&#65533;i&#65533;@&#65533;9&#65533;c&#65533;&#65533;&#65533;
&#65533;&#830;%~03cwU&#65533;&#65533;&#65533;&#65533;&#65533;&#847;&#65533;&#65533;&#65533;&#65533;&#65533;&#65533;&#65533;1&#387;AXq<&#65533;B2cc6&#65533;
T'7&#65533;&#65533;&#65533;5&#65533;y\u&#65533;S&#65533;&#65533;^&#378;
(&#65533;&#65533;]&#65533;&#65533;8&#65533;&#65533;&#65533;[&#65533;&#65533;p&#65533;aWx&#65533;}&#65533;&#65533;c&#65533;S<-&#65533;&#65533;&#1138;&#65533;&#65533;\&#65533;.&#65533;&#65533;&#65533;ta&#65533;&#65533;Am&#65533;)&#65533;&#65533; &#65533;<&#65533;I&#65533;A}&#65533;&#65533;&#65533;
&#65533;&#65533;Z8&#1482;tMTl!&#65533;[&#65533;&#65533;&#65533;&#65533;*zIT&#65533;E>Z&#65533;>&#65533;&#65533;&#65533;<&#65533;&#65533;B5F&#65533;&#1662;&#65533;h&#65533;F<&#65533;V&#65533;&#65533;g%((V&#65533;'ic& Z&#65533; (&#65533;i&#65533;&#65533;i&#65533;&#65533;&#65533;&#65533;x Rj@k&#65533;&#65533;D&#65533;J0I&#65533;&#65533;x&#65533;` >2O&#65533;X&#65533;&#65533;-&#65533;Hj&#65533;&#65533;.aPN`C0j&#65533;h&#65533;&#65533;&#65533;&#65533;r&#65533;z&#65533;&#65533;&&#65533;&#65533;&#65533;&#65533;x&#65533;&#65533;&#65533;,&#65533;H&#65533;&#65533;R&#65533;&#65533;V&#65533;!\&#65533;&#1480;.&#65533;q&#65533;,K-&#65533;&#65533;&#65533;&#65533;p
,&#65533;&#65533;X0&#65533;&#45882;&#65533;&#65533;-0&#65533;&#65533;/&#65533;*&#65533;mN&#1693;l&#65533;
&#1908;}o&#65533;&#65533;A&#65533;&#65533;&#65533;&#65533;X&#65533;&#65533;&#65533;mZ&#65533;P&#65533;&#65533;&#65533;m G&#65533;l*&#65533;&#9071;&#65533;&#65533;&#65533;&#65533;p&#212;&#65533;&#65533;Fj"*&#65533;0	&#65533;&#65533;&#370;&#65533;&#65533;&#65533;&#65533;&#65533;@&#65533;&#65533;4a&#65533;>	&#65533;,&#65533;&#65533;X&#65533;&#65533;&#65533;e}&#65533;x&#65533;&#65533;S(^
y&#65533;s&#1182;&#65533;&#65533;	%4&#65533;&#65533;&#65533;H[_(&#65533;&#65533;P&#65533;Y&#65533;&#65533;x&#65533;&#1233;W&#65533;X&#65533;&#65533;&#65533;6&#65533;`&#65533;&#65533;&#65533;&#65533;e&#65533;&#65533;s:&#65533;&#65533;^&#65533; 
&#65533;:;&#65533;vT\&#65533;{e&#65533;]&#65533;
&#65533;&#65533;\&#65533;&#65533;&#65533;&#174;S&#65533;I&#65533;?&#248;&#65533;[4&#65533;&#65533;&#65533;+}&#65533;ei&#65533;&#65533;tFU&#65533;3&#65533;&#65533;g&#65533;P	&#65533;&#65533;@&#65533;7&#65533;A	&#65533;&#65533;fK<&#65533;&#604;&#65533;&#65533;&#65533;&#65533;kG&#65533;&#65533;0&#65533;&#65533;<&#65533;&#65533;&#65533;&#65533;&#65533;/1&#65533;&#65533;&#65533;l&#65533;&#65533;&#65533;&#65533;&#1518;&#65533;&#65533;&#65533;&#65533;&#65533;5&#65533;+X&#65533;R&#65533;&#65533;&#65533;)&#65533;&N&#65533;2q&#65533;*&#65533;N&#65533;.U&#65533;&#65533;HQ#G&#65533; I&#65533;&#65533;&#65533;e#&#65533;']2R&#65533;&#65533;&#65533;D&#65533;n&#65533;L&#65533;&#65533;&#65533;&#65533;B&#65533;z"2T&#65533;&#65533; A&#65533;b)R&#65533;G&#65533;0&#65533;j&#65533;&#65533;&#65533;&#65533;&#65533;|&#65533;&#138;&#65533;&#65533;X&#65533;Z&#65533;b&#65533;J*Q&#65533;Z&#65533;&#149;&#65533;-Xb&#65533;&#154;&#1452;*U&#65533;R&#65533;=E&#65533;&#1320;P&#65533;8m&#1668;i&#1187;E&#65533;&#65533;

&#16847;@&#65533;%G&#65533;&#1255;&#991;&#578;m(PR@0&#65533;&#65533;&#65533;tc;e&#65533;&#65533;&#65533;&#65533; &#65533;	0&#65533;0&#65533;.uJ&#65533;'&#989;<|(W&#65533;&#65533;F&#65533;!@&#65533;()2I&#65533;/m&#65533;T&#1923;&#65533;&#65533;&#65533;&#65533;x&#65533;&#65533;&#611;}&#65533;&#65533;y&#65533;&#65533;&#65533;cG&#65533;6l&#65533;&#65533;&#1630;&#65533;&#65533;&#65533;r&#65533;&#983;C&#65533;&#65533;&#65533;&#65533;y&#65533;&#65533;&#65533;&#65533;&#65533;&#65533;u;&#42499;&#65533;9&#65533;&#65533;&#65533;;&#65533;o@&#65533;.;&#65533;&#65533;&#1571;&#65533;=&#65533;&#65533;&#65533;&#65533;0@&#65533;&#65533;A&#65533;&#65533;&#65533;;&#65533;&#65533;&#65533;>&#65533;SqAQ,&#65533;c&#65533;7&#1792;c&#65533;Sd&#65533;&#65533;;&#65533;&#65533;E&#65533;`tQH&#65533;&#65533;{o&#65533;&#65533;T,&#65533;&#65533;,4P&#65533;$yT1&#65533;7ndH &#65533;&#65533;rE-&#65533;h&#65533;&#65533;6&#65533;l&#65533;&#65533;&#65533;m&#65533;&#65533;8&#18947;&#65533;9&#65533;8C&#65533;=&#65533;&#65533;C&#65533;E(&#65533;&#275;O:&#65533;&#65533;L4&#65533;&#65533;N@!&#340;R-&#1327;Q&#65533;"V&#65533;r&#1301;Yj&#65533;&#65533;J+&#65533;4&#65533;Zn&#65533;&#343;a&#65533;&#65533;SP&#65533;&#65533;e`&#65533;&#65533;e&#65533;`&#65533;&#1605;&#65533;[p&#65533;UNQ&#65533;&#65533;Tdu&#65533;UF&#65533;&#65533;J*&#65533;&#65533;QJI&#65533;U%&#65533;c&#65533;R&#1428;&#65533;Nat&#65533;H&#65533;&#65533;&#65533;+Z&#65533;&#65533;!&#65533;`&#65533;&#65533;Y\&#65533;&#65533;&#65533;Zd&#65533;KS&#65533;&#65533;}&#65533;DE!eYb!&#65533;&#65533;QJ)&#65533;L&&#65533;$&#65533;I.&#65533;d_L4&#65533;HSVyE&#65533;&#65533;&#65533;&#53910;&#65533;&#65533;&#65533;&#65533;.&#65533;jMe&#65533;&#65533;2%&#65533;QL&#65533;&#65533;YGQ)&#21768;!n&#65533;&#65533;SUVP<&#65533;Ou&#65533;&#65533;$&#65533;H&#65533;LJDFi&#65533;&#65533;j&#1964;&#65533;C^Vd&#65533;a%&#65533;&#65533;&#51475;OD&#65533;&#65533;]&#65533;&#65533;*Y,&#65533;K &#65533;&#65533;&#65533;&#65533;&#65533;bEce&#65533;uV&#65533;X&#65533;&#65533;6&#65533;2!_b&#65533;&#65533;UR1E&#65533;&#65533;&#65533;&#65533;&#65533;&#65533;M&#65533;&#57619;L,&#65533;DGlZ%|&#65533;j&#65533;gG`B&#65533;&#65533;1&#65533;&#65533;&#65533;t&#65533;)g&#65533;63&#65533;&#65533;9&#65533;&#65533;&#65533;9&#65533;&#65533;&#65533;&#65533;&#65533;NN&#65533;t&#65533;Vw&#65533;&#65533;]X&#65533;%[f&#65533;&#65533;Qb]&#65533;&#65533;&#65533;&#65533;r&#65533;&#65533;&#65533;/&#65533;:.&#65533;M1%&#65533;&#65533;&#65533;&#65533;&#65533;	&#847;&#65533;&&#65533;&#818;?&#65533;&#65533;L&#65533;&#65533;&#65533;
&#65533;&#65533;&#1228;&#65533;L)C&#65533;x&#65533;
@&#65533;&#65533;&#65533;P 	h&#65533;&#65533;&#65533;&#65533;#C&#65533;C;&#65533;a,@&#65533;x&#65533;'&#65533;pn	#&#65533;&#65533;`&#65533;&#65533;0&#65533;&#1571;2&#65533;&#65533;@&#65533;&#65533;&#65533;&#65533;&#65533;&#65533;&#65533;&#65533;1&#65533;&#65533;&#65533;&#65533;9(&#65533;F-JQ&#65533;S@<&#65533;&#65533;&#65533;b&#65533;#90hMt&#65533;O&#65533;4&#65533;9tB&#65533;&#1603;c&#65533;&#65533;&eP&#65533;I&#65533;0&#65533;&#65533;Z'&#65533;&#65533;P&#65533;&#65533;`B)&#65533;HH&#65533;&#65533;&#65533;&#65533;&#65533;&#65533;6&#65533;&#65533;&L&#65533;&#65533;D&#65533;&#65533;M&#65533;R&#65533;A&#65533;&#65533;V\&#65533; $&#65533;&#65533;&#65533;&#65533;a&#65533;&#65533;&#65533;P&#65533;)&#65533;0&#65533;R&#65533;&#65533;&#65533;41>q&#65533;&#65533;&#276;&#65533;&#65533;&#65533;&#65533;H&#65533;&#65533;&#65533;4&#65533;&#65533;w&#65533; 4&#65533;Hd&#65533;h &#65533;&#65533;8B&#65533;&#65533;&#65533;./&#65533;"Y(&#1384;[A&#65533;_AX';i]&#65533;B&#65533;"&#22978;a&#13609;/nJ^&#65533;&#65533;&#65533;&#65533;&#65533;&#65533;*09&#65533;U&#65533;&#65533;#&#65533;D'BQ&#65533;Y&#65533;e!CE&#65533;&#65533;u&#781;s,&#65533;&#1318;%&#65533;&#65533;As&#65533;&#65533;&#65533;-&#65533;&#65533;-gn&#65533;Z&#65533;0&#65533;lV&#65533;"0&#65533;E*&#65533;&#65533;&#65533;&#65533;	&#65533;O&#65533;`D"b	x>&#65533;v&#65533;&#65533;v&#65533;
XD&#55025;&#65533;\&#65533;&#65533;&#810;&#65533;&#65533;#h)F&#65533;!&#65533;&#65533;&#65533;K*&#65533;E&#65533;&#65533;&#65533;&#65533;R&#65533;1&#65533;R&#65533;&#65533;&#864;&#65533; &#65533;"&#65533;&#65533;&#65533;&#65533;7&#65533;Q&#65533;Q4c&#65533;&#65533;p&#65533;X&#65533;$(q	O&#65533;&#1816;+2uN"&#65533;!&#65533;(&#65533;>&#65533;u&#65533;&#65533;&#1802;V&#65533;&#65533;&#65533;&#65533;fA&#65533;\&#65533;"&#65533; &#65533;.n&#65533;&#65533;&#65533;&#65533;&#65533;&#65533;E02W&#65533;"0&#65533;&#65533;&#65533;&#65533;&#65533;&#65533;&#65533;q&#65533;&#65533;&#65533;$&#65533;&#65533;&#65533;L&#65533;&#65533;&#65533;&#65533;&#65533;w/G&#65533;D>3Zk&#65533;8&#65533;&#1796;(?&#65533; r&9&#65533;&#65533;&#65533;8&#65533;J$Q	M&#65533;&#65533;&#65533;d&#65533;VN&#65533;&#65533;^&#65533;8UY&#65533;v4U&#514;&#65533;X*-&#65533;&#65533;&#65533;W&#65533;Z&#581;N]&#1137;&#65533;&#65533;b&#65533;!L&#65533;&#65533;IF4&#65533;&#65533;&#65533;>C&#65533;&#65533;&#65533;$4;
&#65533;&#65533;W&#65533;&#65533;!Brx
&&#65533;&#65533;&#65533;o&#65533;&#65533;2(&#65533;&#65533;'&#65533;P!o&#65533;&#65533;@&#65533;aQh&#65533;&#65533;@&#65533;$4&#65533;	V &#65533;&#65533;&#65533;&#65533;&#65533;&#65533;:=(&#65533;&#65533;&#65533;u&#65533;&#65533;&#65533;&#65533;&#65533;&#65533;&#167;`&#65533;&#65533;&#65533;!&&#65533;AC0&#65533;&#1043;@h&#65533;&#65533;&#65533;5&#65533;o
&#65533;&#65533;&#65533;&#65533;&#65533;}P&#65533;)4&#65533;
&#65533;&#65533;&#65533;I&#1042;0&#65533; &#65533;&#65533; &#65533;&#65533;&#65533;D{&#65533;=<|`&#65533;LX&#65533;#&LS&#65533;/&#65533;&#65533;TBsQ&#65533;?r&#65533;j&#65533;&#65533;&#65533;I@)Fp{&#65533;_&#65533;&#65533;T&#65533;1&#65533;lD&#65533;%&#65533;M'F&#65533;&#65533;C&#65533;#&#65533;&#65533;&#65533;&4&#65533;&#65533;4&#65533;&#65533;`NC&#65533;&#65533;`&#65533;2&#65533;pN&#65533;@D#(&#65533;	<&#65533;,##&#65533;'~&#65533;R&#65533;Bc&#65533;&#65533;(&#65533;Ta&#65533;FAli&#65533;&#65533;@&#65533;&#65533;&#65533;P&#65533;&#65533;VH&#65533;R	`<:&#65533;&#65533; F/&#65533;&#65533;^&#65533;",V&#65533;&#735;&#65533;r&#65533;PX&#65533; &#65533;f&#820;-Q&#65533;3^&#65533;&#65533;
X&#65533;b&#65533;&#65533;&#65533;4&#65533;&#65533;&#65533;&#610;[&#65533;&#65533;+V&#65533;
YG&#65533;+&#65533;&#65533;&#65533;&#65533;<&#65533;
U&#65533;b&#65533;&#65533;r&#65533;&#65533;*r	JD&#65533;"}\Oz&#65533;H&#65533;&#65533;d)&#65533;*x&#65533;&#65533;&#65533;ZwKi&#65533;&#65533;&#65533;&#65533;&#65533;&#65533;&#65533;%&&#65533;(~&#818;@&#65533;&#65533;EGF&#65533;,yM&#65533;&#65533;Nw`,&#65533;,P`&#65533;\!Tz&#65533;&#65533;&#65533;3H&#65533;&#65533;&#65533;R&#65533;&#148;s&#65533;D&#65533;&#65533;DNU&#65533;&#65533;&#65533;G&#65533;&#65533;Nv&#65533;&#65533;&#65533;|&#65533;&#65533;j+<&#65533;&#65533;&#65533;2&#65533;&#65533;"H/Bl&#65533;&#1954;&#65533;&#65533;&#65533;&#65533;q&#65533;&#65533;Q&#65533;&#65533;&#65533;&#65533;&DR&#65533;~&#65533;9n&#65533;&#65533;Y&#65533;&#65533;&#65533;&#65533;=b%l&#65533;D&#65533;5&#65533;&#65533;&#65533;F&#65533;&#65533;5I&#65533;I &#65533;&#1762;&#65533;&#65533;z3&#65533;#"	&#65533;&#65533;5f&#65533;Pd)X!i&#65533;|&#65533;&#65533;&#65533;t&#65533;FEYwI&#65533;/&#138;&#1751;&#65533;4b&#65533;&#65533;i&#65533;&#65533;&#65533;.&#65533;".&#65533;\&#65533;}&#65533;&#65533;&H&#65533;&#65533;B&#65533;4&#65533;&#65533;(,&#65533;&#65533;&#1461;&#65533;&#65533;x&#65533;&#65533;A&#65533;4^&#65533;&#65533;&#65533;&#65533;!!&#65533;F&#65533;A	,&#65533;@s&#65533; 8&#65533; &#65533;&#65533;&#65533;&#65533;=&#65533;@-4&#65533;&#65533;&#65533;&#65533;4X&#65533;&#65533;C&#65533;&#65533;&#65533;+&#65533;&#65533;vN&#65533;7&#65533;&#65533;9q&#65533;s Nv&#65533;&#65533;&#65533;&#65533;&#58878;J&#65533;&#1175;&#65533;&#65533;$$K1MB&#65533;&#65533;&#65533;@\&#65533;,&#65533;H&#65533;E&#65533;&#972;&#65533;3&#65533;7&#65533;!&#65533;&&#290;&#65533;&#65533;&#1555;'&#65533;&#65533;&#65533;&#65533;&#65533;&#65533;p|<&#65533;&#65533;&#65533;7&#65533;P&#65533;,&#65533;!&#65533;"$&#65533;&#65533;&#65533;?&#65533;&#65533;2{&#65533;|&#65533;|&#65533;<R"&#65533;/&#1618;Z&#65533;4&#65533;>5R&#65533;5J#&#65533;&#65533;&#65533;&#65533;S>&#65533;&#65533;4&#65533;2J&#65533;	&#65533;&#65533;#&#65533;&#65533;@&#65533;&#65533;=&#65533;&#65533;&#65533;&#65533;0&#65533;A&#65533;[?z \@&#65533;H&#65533;48&#65533;0;330&#65533;30&#65533;1;8/&#65533;P&#65533;&#65533;H&#65533;&#65533;&#65533;&#65533;M&#65533;&#65533;&#65533;OB&#65533;PH&#65533;<&#65533;)&#65533;&#1629;Y&#65533;V&#65533;&#65533;&#65533;lj&#65533;&#65533;k_&#65533;&#65533;&#65533;V&#1157;R9&#65533;T&#65533;R&#65533;&#65533;k&#65533;,&#65533;&#65533;aJ&#65533;P&#65533;[&#65533;&#65533;bR&#65533;&#65533;7&#65533;Dd&#65533;&#65533;aa&K&#65533;&#65533;Z&#65533;&#65533;AD_&#65533;D&#65533;&#65533;&#65533;&#65533;&#65533;Z&#65533;&#65533;&#1130;&#65533;&#65533;&#65533;&#516;?9&#65533;&#65533;:&#65533;&#65533;&#65533;C)D&#65533;6_&#65533;L&#65533;cAm&#65533;&#65533;J9-T(&#65533;rk&#65533;+,&#65533;z&#65533;'&#65533;&#196;&#65533;&#65533;3&#65533;&#65533;Q&#65533;E?&#65533;{&#65533;O&#65533;Ec$&#65533;c
N`&#65533;&#65533;&#65533;	&#65533;&#65533;&#641;&#65533;&#568;&#65533;Bx&#65533;&#65533;q&#65533;F&#65533;&#65533;J&#65533;'&#65533;F&#65533;O&#65533;7g	&#65533;J&#65533;;&#65533;&#65533;LqY &#65533;HiW<&#65533;&#65533;&#65533;&#65533;&#65533; &#65533;&#65533;&#562;&#65533;V&#65533;G\&#65533;G&#65533;&#65533;Y&#65533;7O&#65533;&#65533;&#65533;&#65533;&#65533;)&#65533;&#65533;&#65533;&#65533;;:&#201;
i&#65533;&#65533;&#65533;l&#65533;&#65533;@:&#65533;&#65533;&#65533;E&#65533;&#65533;&#65533;4&#65533;E&#65533;&#65533;&#65533;&#65533;4&#65533;&#65533;	&#65533;`H &#65533;Q;&#65533;|&#65533;&#65533;WZ4&#65533;&#65533;&Y&#65533;&#65533;&#65533;q&#65533;&#65533;Q&#65533;W`&#65533;[&#65533;&#65533;b!&#65533;C&#65533;&#65533;(&#65533;PG&#65533;&#65533;S(&#65533;JpPl&#65533;&#65533;0J&#65533;&#65533;&#65533;&#65533;&#65533;&#65533;&#65533;&#65533;&#65533;@&#65533;=&#65533;z&#14064;&#65533;&#65533;&#65533;=&#65533;&#65533;8&#65533;&#1024;X=@ 8 &#65533;&#65533;&#65533;18&#65533;8&#65533;>(CP&#65533;C&#65533;&#65533;7 &#65533;+p"&#65533;&#65533;$&#65533;&#65533;-(8&#65533;&#65533;&#65533;>&#65533;&#65533;&#65533;T&#65533; &#65533;[&#65533;&#65533;&#65533;&#65533;1Y">b&#65533;&#65533;/&#65533;  &#65533; &#65533;&#756;&#65533;&#65533;:z&#65533;&#65533;29#*&#65533;&#65533;a&#65533;&#65533;&#65533;"&#65533;&#65533;&#1775;:&#65533;:JL&#65533;&#65533;C&#65533;&#65533;&#65533; @&#65533;\1&#65533;&#65533;&#65533;&#291;/y@&#65533;$N&#65533;2&#1892;&#65533;)&#65533;#)&#65533;M&#65533;TN&#65533;lN&#65533;N&#2044;&#65533;	&#65533;&#65533;1&#65533;M*A&#65533;&#65533;4&#65533;&#65533;&#65533;&#65533;&#65533;N&#65533;<&#65533;&#65533;,&#65533;&#65533;&#65533;&#1052;&#65533;&#65533;4&#65533;<Z48&#65533;4X&#65533;&#65533;&#65533;0&#65533;&#65533;;&#1027;@&#65533;&#65533;F&#65533;?&#65533;&#65533;(l+J&#65533;&#65533;O(&#65533;@t&#65533;u&#712;&#65533;&#65533;u&#65533;EB)&#65533;?&#65533;&#65533;	-Z&#65533;)[&#65533;&#65533;Q&#65533;Kc&#65533;&#65533;&#65533;K&#65533;J[&#65533;&#1297;cZE&#65533;&#65533;(g&#65533;x\Y&#65533;X1(&#65533;r*D&#65533;0&#65533;bZ&#65533;Y&#65533;Qm&#65533;Th&#65533;&#65533;&#65533;\(hB&#65533;Wh&#65533;&#65533;&#65533;O&#65533;&#65533;&#65533;&#65533;&#65533;&#65533;&#65533;&#65533; .&#65533;a&#65533;&#65533;'&#1284;Q&#65533;3`&#65533;[&&#65533;*c&#65533;B&#65533;&#65533;)&#65533;&#1239;M&#65533;&#65533;x)Q&#65533;&#65533;&#65533;&#65533;&#65533;&#65533;&#65533;&#65533;'&#65533;&#1559;>&#65533;8&#65533;QyQ6N&#65533;&#65533;&#65533;(&#65533;v&#1673;&#65533;0&#65533;&#65533;&#65533;&#65533;z&#65533;1	&#65533;&#65533;&#65533;Fp&#65533;K	K&#516;=&#65533;vC(`j&#65533;&#65533;&#65533;8&#65533;&#65533;8&#65533;&#65533;5q&#65533;&#65533;X&#65533;Z9&#65533;efZG\&#65533;&#65533;&#65533;&#65533;&#65533;T}&&#65533;1&#65533;Y&#65533;&#65533;&#65533;K&#65533;&#65533;Hp)]&#17732;=&#65533;|&#65533;&#65533;&#65533;&#1202;r&#65533;=&#65533;&#65533;V&#65533;&#65533;	c&#65533;&#65533;$Tb]V&#65533;&#599;&#1156;ma&#65533;&#65533;&#65533;P&#495;&#65533;mm&#65533;&#65533;C&#65533;&#65533;
Z8&#65533;Pf&#65533;5I&#65533;q&#65533;&#1415;p&#65533;T&#65533;JxD
&#65533;&#65533;0&#65533;&#65533;&#65533;?&#65533;&#65533;&#65533;Qd8}&#65533;&#65533;|&#65533;&#65533;&#65533;Q,Ax&#65533;)&#65533;P  &#65533;(K&#65533;H &#65533;.X&#65533;A&#65533;
&#65533;jD&#65533;A&#515;70/&#65533;&#65533;&&#65533;&#65533;&#65533;&&#65533;0P&#65533;&#65533;&#65533;!+&#65533;#t&#65533;&#1315;B&#65533;4&#65533;M&#65533;l&#65533;T&#65533;q?&#65533;&#65533;&#65533;&#65533;&#65533;(:&#65533;&#65533;&#803;0&#65533;&#65533;&#65533;L&#65533;$&#65533;&#65533;&#65533;"A&#65533;&#34592; &#65533;&#65533;,&#65533;A&#65533;&#65533;&#65533;'&#65533;&#65533;2&#65533;&#65533; &#65533;5H&#65533;5H&#65533;0{@&#65533;T&#1687;M[&#65533;d&#65533;&#65533;@)2&#65533;&#65533;&#65533;N&#65533;&#65533;S&#1779;&#65533;&#65533;t&#65533;*&#65533;&#65533;BZ&#65533;&#65533;&#1765;-&#1717;5Z&#65533;5N&#65533;&#355;&#65533;&#1815;&#65533;Z=*"&#65533;@1&#65533;&#65533;3&#65533;&#65533;&#65533;M&#65533;Bm&#65533;M&#65533;&#65533;3_&#65533;&#65533;bA&#65533;b	n&#65533;3O&#65533;&#65533;C&#65533;y&#65533;&#65533;&#65533;QW&#65533;&&#65533;&#65533;U&#1620;&#65533;R&#65533;P&#65533;ah%&#65533;&#65533;a
&#65533;&#65533;9&#65533;&#65533;%`&#65533;&#65533;J&#65533;Z&#164;s&#65533;B{&#65533;&#1560;&#65533;&#65533;Q&#65533;&#65533;&#65533;&#65533;&#65533;V&#65533;&#65533;L&#65533;`&#1029;M&#65533;pU(&#65533;&#65533;"&#1894;;&#65533;J&#65533;&#65533;&#65533;BT|&#65533;&#65533;&#65533;&#65533;&#65533;(PVx]&#65533;&#65533;Y&#65533;Ie&#65533;'&#65533;&#65533;+&#65533;&#65533;3SP&#65533;&#65533;1&#65533;&#65533;JhH{&#65533;&#65533;Y&#65533;&#65533;&#65533;I&#65533;&#65533;z&#65533;7&#65533;&#65533;S&#65533;&#65533;&#65533;d
&#65533;&#1548;&#65533;&#65533;+&#65533;a&#65533;&#65533;CRG&#65533;&#65533;:&#65533;&#65533;_=&#65533;O(*a&#65533;&&#65533;&#65533;&#65533;e"&#65533;I!&#65533;&#65533;&#65533;&#65533;&#65533;
BsC&#65533;&#65533;Uy*U1B&#65533;BY&#65533;&#65533;&#65533;>&#65533;&#65533;&#65533;&#65533;&#65533;&#65533;U&#65533;&#65533;:&#65533;&#279;&#65533;&#4930;M)(&#954;&#65533;&#65533;+&#65533;&#65533;&#65533;(&#65533;bR&#65533;&#65533;&#65533;&#65533;N &#65533;&#65533;&#65533;
n&#65533;]&#65533;&#65533;&#65533;D&#65533;1c&#986;&#65533;&#65533;}&#65533;j&#1657;tBF&#65533;&#65533;P&#65533;1&#65533;JT&#65533;&#65533;&#65533;K8&#1530;0&#65533;{&#65533;&#9325;2>&#65533;&#65533;&#1642;&#65533;&#483;<&#65533;&#65533;&#65533;&#65533;&#65533;&#65533;xX@ &#65533;I&#65533;!@&#65533;&#65533;&#65533;
&#65533;>&#65533;:H+@!8&#65533;* &#65533;2P/Q&#65533;%&#65533;0&#65533;33&#65533;&#65533;&#65533;41P&#65533;&#65533;t&#65533;&#65533;&#65533;&#65533;J@&#65533;&#65533;*&#65533;N$[&#65533;&#65533;j&#65533;<B&#65533;*&#65533;&#65533;&#65533;k&#65533;4r"Y&#65533;r&#65533;&#65533;#&#65533;Y'b&#65533;&#65533;|&#65533;&#65533;&#65533;&#65533;-K?6&#65533;&#65533;4x&#1008;5&#65533;"&#65533;A$&#65533;&#65533;e&#65533;A&#317;#g^&#65533;^&#65533;&#65533;#h&#65533;g7Jgf&#65533;g/9gg&#65533;".q2&#65533;}&#65533;6&#65533;g&#65533;&#65533;&#65533;,&#65533;Tg&#65533;5N&#65533;%hv~&#1793;^"2y&#65533;@"2&#515;?@&#65533;&#65533;&#65533;F&#65533;%r"&#65533;&#65533;7a&#65533;,&#65533;&#65533;\]&#65533;8&#65533;&#65533;B&#65533;JS&#65533;h&#65533;&#65533;X&#65533;5]&#65533;&#1900;&#65533;&#185;^&#65533;&#65533;4&#65533;&#65533;4&#65533;&#65533;&#65533;O&#65533;={&#65533;&#65533;&#65533;Y&#65533;&#65533;W#&#65533;T&#65533;Q P&#65533;P(Y&#65533;&#65533;w&#65533;&#65533;v5&#1915; &#21123;&#65533;&#65533;U@&#65533;&#65533;&#65533;)l+&&#65533;	&#65533;&#65533;6+&#65533;Z&#65533;&#65533;&#65533;&#65533;I&#65533;&#43750;%TS&#65533;F,<&#1875;	HI8,&#65533;&#65533;&#65533;	;)M	&#65533;)E&#65533;i&#1290;#&#65533;8&#65533;
CH&#65533;&#65533;&#65533;&#667;&#65533;V&#65533;H&#65533;&#267;&#65533;A&#557;&#65533;&#65533;Y})NL&#65533;`a&#65533;&#65533;&#65533;
&#65533;&#65533;M&#65533;&#65533;&#1141;"&#65533;,P&#65533;&#65533;&#65533;i&#65533;&#65533;z%5U&#65533;&#65533;&#65533;c&#229;&#65533;&#65533;7&#65533;	Y&#65533;&#65533;&#65533;Nt
&#65533; &#65533;EH&#65533;f&#65533;&#65533;FhE&#65533;l&#65533;`&#65533;&#65533;p&#65533;&#65533;&#65533;P
&#65533;&#65533;&#65533;&#65533;n&#65533;:
&#65533;8&#65533;&#65533;&#1116;^1&#65533;n&#65533;&#65533;&#65533;&#65533;P&#65533;&#65533;&#65533;C#o&#65533;
&#65533;Y&\{&#65533;d+&#65533;vSs&#65533;&#65533;k&#65533;&#65533;&#1446;&#65533;&#65533;cKx&#65533;&#65533;&#65533;&#65533;&#1563;&#65533;8&#65533;&#65533;
&#65533;&#65533;&#1840;&#65533; &#65533;	&#65533;&#65533;&#880;&#65533;(&#65533;&#65533;WA&#65533;6&#65533;&#65533;&#65533;&#65533;(&#65533;&#65533;x&#65533;&#1025;2&#65533;!&&#65533;B&#65533;&#65533;a?&#65533;4&#65533;&#65533;)&#65533;&#65533;-3HW>&#65533;2&#65533;&#65533;/ 2@6@&#65533;&#65533;&#65533;Y4&#65533;5X&#65533;&#65533;)#&#65533;&#65533;Y,d&#65533;&#65533;&#65533;&#65533;#&#65533;&#65533;&#65533;&#65533;&#65533;#7p&#65533;2&#65533;O<b@&#65533;&#65533;*y&#65533;&#65533;D&#65533;\#&#65533;&#65533;&#65533;&#65533;$&#65533;&#65533;g$O&#65533;3&#65533;&#65533;r^[8&#65533;&#65533;&#65533;T&#65533;5\&#65533;&#65533;Z&#65533;&#65533;&#65533;&#65533;5&#65533;gh &#65533;M&#65533;&#65533;&#1766;&#65533;s*2&#65533;&#65533;&#65533;{&#65533;9&#65533;&#65533;&#65533;#vVt&#65533;U&#65533;@&#65533;&#65533;Gg&#65533;E&#65533; &#65533;6828&#65533;?&#65533;D&#65533;&#65533;&#65533;&#65533;_U4&P&#65533;&#65533;BS&#65533;&u&#65533;9&#65533;cjjc&#65533;&#65533;*&#65533;&#65533;&#1517;u&#65533;&#65533;_P&#65533;NI&#1193;&#65533;_&#65533;v&#65533;&#65533;p&#65533;&#65533;&#65533;&#65533;&#65533;Z&#65533;u&#65533;`Za&#65533;&#65533;V+&#65533;a&#65533;&#65533;&#65533;&#65533;a&#65533;CBQ&#65533;R&#65533;&#506;&#65533;&#65533;p&#65533;&#202;n&#65533;&#65533;&#65533;H@&#65533;D&#65533;&#65533;&#65533;&#65533;n&#65533;&#65533;l&#65533;R&#65533;E&#65533;F&#65533;&#65533;&#65533;ba&#65533;&#1085;&#65533;$EH&#65533;N&#65533;S"&#65533;&#65533;&#540;@)&#601;&#65533;&#65533;&#65533;&#65533;L&#1330;&#65533;'y
&#65533;&#65533;@&#65533;&#65533;{&#65533;&#1056;0&#65533;:&#65533;&#65533;&#65533;&#65533;&#65533;&#65533;p/'&#65533;EH	&#65533;&#65533;Q&#65533;'rJ&#65533;Sa&#65533;&#65533;Gqa&#65533;&#469;c_2.&#65533;V&#65533;^^&#65533;Gi&#65533;a&#1409;&#65533;Q&#65533;\&#65533;&#65533;&#65533;u&#65533;in&#65533;&#603;&#65533;:&#65533;P&#65533;n&#65533;1&#65533;iT&#65533;&#65533;!)&#65533; )&#65533;p&#11598;
&#65533;&#65533;3&#65533;&#65533;)&#65533;%1>4[&#65533;G&#65533;?G-&#65533;&#65533;vm&#65533;5&#65533;j&#65533;u&#65533;&#65533;s{&#65533;&#65533;9K &#65533;&#65533;&#65533;&#57917;&#65533;&#65533;&#65533;J&#65533;&#65533;Q&#65533;&#65533;&#65533;{
s&#65533;&#65533;$&#65533;&#65533;&#65533;-=0&P&#65533;H&#65533;&#65533;T&#65533;&#65533;&#65533;1`&#65533;L&#1731;- 2&#65533;&#65533;*B1&#65533;40&#65533;&&#65533;2&#65533;/&#65533;\&#65533;&#65533;"6@4(&#65533;&2#&#65533;8f&#65533;#'G&#65533;&#65533;T&#65533;"4]&#65533;1&#65533;&#65533;&#65533;&#65533;&#65533;B&#65533;&#65533;&#65533;&#65533;&#65533;&#65533;&#65533;O&#65533;1&#1903;N#&#65533;":2&#65533;F&#65533;N&#65533;2(&#65533;7h&#65533;&#65533;\&#65533;U&#65533;Hw&#65533;&#325;\y&#65533;&#65533;*&#65533;&#65533;C&#65533;&#65533;&#65533;&#65533;?&#65533;'&#65533;&#65533;&#756;&#65533;&#65533;&#65533;1+&#65533;&#65533;&#1900;&#65533;&#65533;/&#65533;&#65533;<&#65533;&#65533;w@%&#65533;f&#65533;U&#65533;H&#65533;#&#65533;%&#65533;p&#65533;M&#65533;3f&#65533;|&#65533;"&#65533;&#65533;#L&#65533;B&#65533;&#65533;&#65533;T&#65533;V&#65533;R&#65533;&#65533;x&#65533;)R&#65533;DA&#65533;&#65533;S'O&#65533;H&#65533;jT&#65533;Q&#65533;>y&#65533;&#65533;	&#65533;&#65533;R&#65533;Z&#65533;l&#65533;*-[&#65533;x&#65533;&#65533;&#726;&#65533;[?{&#65533;&#65533;&#65533;+&#65533;_&#194;&#65533;:+&#65533;+V&#65533;P&#65533;R&#65533;&#65533;
&#65533;&#65533;&#65533;9q^&#65533;z5k&#65533;&#65533;&#65533;Nad&#65533;&#65533;+&#925;&#65533;&#65533;&#65533;&#65533;&#65533;jk&#65533;&#65533;;&#65533;Ju&#65533;&#65533;X&#65533;b&#874;E&#65533;&#1451;U&#65533;Dy&#65533;D)&#1187;G&#65533; =r&#65533;H"C&#65533;	"d&#65533;&#65533;D&#65533;1Z&#65533;h&#65533;&#65533;L&#65533;@&#65533;"e
&#65533;&#888;p/b=&#65533;&#65533;e&#65533;M&#65533;,Q"&#65533;i&#65533;K&#65533;&#65533;0IZ&#65533;(t&#65533;C&#65533;6[Hf@&#65533;&#65533;&#65533;&#65533;&#65533;&#65533;A&#65533;>S>t(#&#65533;=Zd(&#65533;&#65533;&#65533;&#65533;&#65533;&#65533;&#65533;P&#65533;B&#65533;&#65533;g&#65533;;&#65533;&#65533;&#65533;&#65533;s&#65533;&#65533;H&#65533;0m&#1161;&#65533;&#65533;x2J*&#65533;&#65533;D&#65533;k9&#65533;\&#65533;&#65533;R+&#65533;&#65533;&#1163;/&#65533;&#65533;B.&#65533; #&#65533;/&#65533;&#65533;b&#65533;
&#65533;V)&#65533;`2&#65533;d&#65533;8"I%&#65533;T"&#586;&#65533;u&#65533;H&#65533;"&#65533;9&#65533;d&#65533;&#65533;&^{&#65533;&#65533;&#65533;&#65533; G&#65533;&#65533; K&#65533;x&#65533; I&#65533;Yg&#65533;=	%&#65533;lB&#65533;&#65533;&#65533;&#1810;aQG%&#65533;&#65533;-Z&#65533;-&#65533;&#65533;",&#65533;&#65533;((&#65533;F&#65533;Y&#65533;&#65533;&#65533;+&#65533;&#65533;	K`D&#65533;"&#730;&#65533;&#65533;&#65533;%&#65533; dy{&#17512;&#65533;y&#65533;&#65533;&#42088;{ z&#2019;y&#65533;g&#65533;&#65533;&#65533;&#65533;&#65533;&#65533;&#65533;H &#65533;&#65533;1!|&#65533;&#65533;8&#65533; &#65533;&#65533;f&#65533;&#1129;&#65533;&#65533;!&#65533;
)s&#65533;&#65533;&#65533;p&#65533;&#65533;m&#65533;&#65533;l&#65533;k&#65533;&#65533;&#65533;n+,&#65533;r&#65533;&#65533;Fj&#65533;&#65533;&#65533;&#65533;1&#65533;r&#710;&#65533;o&#65533;K&#65533;&#65533;&#65533;&#65533;F&#934;q&#65533;&#65533;oo&#65533;i&#65533;Q&#65533;&#47499;&#65533;&#65533;&#748;&#65533;&#866;&#65533;&#65533;&#65533;&#65533;2{.&#65533;&#65533;&#65533;q&#289;&#65533;@&#65533;..S<&#65533;@&#65533;&#65533;&#65533;&#65533;&#65533;!&#65533;t&#65533;aGt&#65533;&#65533;f&#65533;&#65533;&#65533;md|&#65533;&#65533;&#65533;&#65533;&#406;&#65533;F&#65533;&#65533;&#65533;&#65533;&#65533;oxL&#65533;&#65533;&#65533;&#65533;&#65533;&#65533;&#65533;&#65533;&#65533;-&#65533;&#65533;J4&#65533;t&#65533;\2&#65533;S<&#65533;&#65533;Qc&#65533;&#65533;&#65533;&#65533;&#65533;&#65533;&#446;&#65533;&|&#65533;&#65533;4&#65533;ks&#65533;,&#65533;.&#65533;o[,&#65533;H'&#65533;&#65533;X&#65533;&#65533;/&#65533;&#65533;&#65533;,b&#65533;'&#65533;&#65533;&#65533;7)&#65533;&#65533;&#65533;
[&#65533;&#65533;&#65533;&#65533;L|&#65533;&#65533;L&#65533;&#65533;b&#65533;u&#65533;b{&#65533;&#65533;(&#65533;&#65533;&#65533;J,&#65533;&#65533;rK/&#65533;`H&#65533;-&#65533;&#65533;&#65533;K.&#65533;&#65533;&#65533;&#65533;&#65533;&#65533;.&#65533;&#65533;B&#65533;&#65533;&#65533;n&#65533;*&#65533;&#65533;rJkp	*y^
F&#65533;g&#65533;9-&#65533;,&#571;*&#65533;&#65533;
&#65533;G	&#65533;&#669;&#65533;&#65533;B&#65533;,&#65533;vXb&#65533;L2&#65533;&#65533;&#65533;HIh&#65533;W&#65533;&#65533;&#65533;(B&#65533;~&#65533;=2	%&#65533;l&#65533;&#65533;&#65533;&#65533;'?&#65533;)&#65533;2`&&#65533;P&#65533;&#65533;&#65533;,&#65533;&#65533;&#65533;&#65533;%q&#65533;D )>&#65533; !&#65533;C&#65533;>P*R&#65533;&#65533; a>&#65533;8&#65533;4ZD#JS&#65533;Gb&#65533;B&#1169;&#65533;C&#65533;\&#65533;3&#65533;&#65533;&#65533;&#65533;&#65533;&#65533;;&#65533;&#65533;cv&#65533;!&#65533;&#65533;	h@&#65533;8&#65533;&#65533;4&#65533;&#65533;$/&#65533;&#65533;c&#65533;,|&#65533;:&#65533;&#1602;C&#65533;&#65533;0&#65533;&#65533;\&#65533;&#65533;&#65533; &#65533;
ND&#65533;3&#65533;h&#65533;D&#65533;F&#65533;R&#65533;Q&#65533;&#65533; &#65533;|&#65533;Dy&#65533;#!)3$D!&#65533;hB&#65533;p&#65533;&#65533;iD$&#65533;&#65533;GJl&#65533;%&#65533;(E+d&#65533;D&#65533;Iu&#65533;&#65533;&#65533;&#65533;z&#65533;!`&#65533;&#65533;&#65533; &#65533;d&#65533;&#65533;U&#65533;&#65533;r&#65533;&#65533;&#65533;&#65533;.r&#65533;&#65533;&#65533;E&#65533;{EO&#65533;&#65533;C@	*&#65533;&#65533;&#65533;&#232;&#65533;$&#65533;S&#65533;&#1667;&#65533;Ff&#65533;F&#65533;&#65533;>y&#65533;T.&#65533;`&#65533;}?&#65533;&#65533;u&#65533; &#65533;&#65533;&#65533;U&#65533;&#65533;<&#65533;L0!n&#65533;%-&#65533;&#65533;A&#65533;&#65533;&#65533;&#65533;&#65533;@-&#65533;&#65533;!&#65533;g&#65533;&#65533;2&#65533;-&#65533;&#65533;&#65533;&#65533;&#65533;&#1030;-6&#65533;,&#65533;3k&#65533;&#65533;5&#65533;m&#65533;&#65533;his&#65533;&#65533;P&#65533;&#65533;&#65533;kX&#498;&#65533;&#65533;&#1926;&#65533;&#65533;&#65533;ioK&#65533;&#65533;&#65533;Y&#65533;&#65533;1&#65533;&#65533;&#65533;<g&#1402;5&#65533;6&#65533;au&#65533;&#65533;D&#65533;&#65533;&#147;&#65533;&#65533;J&#65533;Hb,&#65533;&#65533;Al&#65533;&#65533;(&#65533;e&#65533;au&#65533;i&#65533;(&#65533;6&#65533;;&#2150;Bc&#1591;&#65533;p4LT&#65533;t&#65533;&#65533;&#65533;&#65533;p15&#65533;&#65533;_]*S&#65533;&#65533;&#65533;&#65533;[l&#65533;&#712;E&#948;tl6#&#1721;&#65533;&#65533;T&#65533;&#65533;&#65533;Z&#65533;$&#1096;L&#65533;&#65533;&#65533;@&#65533;(&#65533;&#65533;&#65533;&#65533;Nr0&#65533;&#65533;&#65533;$&#65533;&#65533;0*QI&#65533;L&#65533;WP&#65533;bV&#65533;+&#65533;7:1R)&#65533;&#65533;&#65533;R&#65533;bD&#65533;B&#65533;8&#65533;[&#65533;&#145;R&#65533;BNl&#65533;V&#65533;&#65533;&#65533;S&#65533;&#65533;,&#65533;&#65533;_d&#1111;5&#65533;&#65533;/p&#65533;&#65533;&#65533;Za&#65533;&#65533;&#65533;&#65533;yxyk&#65533;zhZX&#65533;&#65533;@&#65533;mp#&#65533;&#65533;&#65533;F&#65533;&#65533;&#65533;q>s#Vi&#65533;9K&#65533;&#65533;&#65533;&#65533;&#65533;*&#65533;&#65533;.)hc&#65533;L&#1830;&#65533;&#65533;D'&#65533;
OpB&#65533;&#65533;&#65533;&#65533;&#65533;c&#133;&#65533;&#65533;&#65533;d&#65533;=&#65533;&#65533;Gx&#65533; &#65533;&#65533;B&#65533;&#65533;&#65533;&#65533;&#65533;&#65533;&#65533;>L&#65533;&#65533;&#65533;&#65533;&#65533;;<&#1313;aV&#65533;&#65533;J&#65533;FL&#65533;49|H^&#65533;&#65533;&#161;&#65533;,&#65533;&#65533;0&#65533;nr&#65533;v&#65533;K&#65533;@&#65533;-*&#65533;&&(&#65533;&#65533;n&#65533;2X&#65533;&#65533;&#65533;&#65533;&#276;xT&#65533;m&#65533;G&#65533;&#65533;&#65533;&#65533;G&#65533;&#65533;&#65533;s&#65533;&#65533;&#65533;1I^&#65533;q.&#65533;QEI9r&#65533;&#65533;+&#65533;R&#65533;&#65533;&#65533;&#65533;&#65533;-&#65533;&#65533;&#65533;&#65533;&#65533;8Sc&#65533;&#65533;'&#65533;&#65533;0.&#65533;kjV&#65533;Y7&#65533;#&#65533;&#65533;&#65533;f&#1111;V&#65533;B&#404;&#65533;D"&#65533;&#711;&#65533;&#65533;,&#65533;5&#65533;)&#65533;0&#65533;&#65533;:&#65533;&#65533;>&#65533;&#65533;&#65533;}~Y2&#65533;&#65533;&#65533;V&#65533;&#65533;&#65533;&#65533;PA@&#65533;&#65533;Y8&#65533;h0&#65533; la&#65533;&#65533;tt&#65533; *&#65533;&#1063;&#65533;&#65533;\&#65533;&#65533;Vm&#65533;b
&#65533;s&#65533;&#65533;&#1608;&#65533;-&#65533;-&#65533;&#65533;c&#65533;&#65533;u&#65533;VJ&#65533;&#65533;&#65533;L\<&#65533;&#226;^&#65533;&#65533;&#65533;z&#65533;&#65533;&#65533;&#65533;QoF&#65533;j&#65533;&#65533;~&#65533;&#65533;{~&#65533;X0;W&#730;&#65533;.wZ,&#562;&&#1233;&#65533;!b(&#250;V&#1458;q&#65533;&#65533;&#65533;&#65533;L&#65533;&#65533;E.&#65533;&#65533;&#65533;aP&#65533;N&#65533;v&#65533;H&#65533;A&#65533;&&#65533;&#65533;&#65533;&#65533;Z&#65533;&#65533;&#65533;&#65533; &#65533;5&#65533;ane k&#65533;&#65533;3&#1579;&#65533;&#65533;V&#65533;&#65533;&#65533; qz&#211;&#65533;&#65533;F&#65533;&#65533;&#65533;,&#65533;&#65533;a^39&#1814;&#65533;o&#65533;&#65533;&#65533;Jm&#65533;RF@&#65533; &#65533;&#65533;W~&#65533;&#65533;FNp`G^2&#65533;&#525;&#65533;q&#65533;Is&#65533;	R&#65533;by&#65533;&#520;+&#65533;&#65533;!&#65533;KD&#65533;&#65533;&#1637;&#65533;&#65533;	Bj&#65533;&#539;>&#65533;&#65533;&#65533;Z%&#65533;&#65533;X{&!&#65533;&#65533;&#545;bs&#65533;&#65533;{Nj+&#65533;_2wQ&#65533;l&#65533;"&#65533;&#65533;|Rzu
)3&#65533;&#65533;u&#65533;ch*S\1&#65533;&#65533;} *&#65533;D&#65533;.'&#65533;~ry&#65533;g&#65533;&p&#65533;>&#65533;i&#65533;}&#65533;h&#65533;&#65533;6a	F&#65533;&#65533;&#65533;&#65533;(&#65533;j<&#1537;&#65533;p&#1576;&#65533;0&#65533;&#65533;&#65533;8r&#65533;F`?`&#65533;2&#65533;"&#65533;|0&#65533;>g&#65533;&#65533;}&#65533;&#1816;&#65533;9&#65533;&#1474;&#65533;&#65533;&#65533;&#65533;)&#65533;&#65533;&#65533;F-&#65533;Mb&#65533;tP&#65533;&#65533;r&#65533;+6&#65533;&#65533;&#65533;&#65533;*&#65533;&#65533;J-p&#65533;w&#65533;&#65533;#&#65533;R&#65533;&#65533;&#65533;&#65533;"&#65533;&#65533;Ygx&#1821;&#65533;Q"&#65533;<	&#65533;<&#65533;&#65533;&#65533;P	!&#65533;&#65533;$&#616;&#65533;h&#65533;&#65533;&#65533;\I&#65533;x&#65533;J&#65533;&#65533;(&#65533;&#65533;&#65533;0&#65533;&#65533;.x&#65533;&#65533;&#65533;_0&#65533;&#65533;&#65533;&#65533;&#65533;Ef&#65533;FZ&#65533;&#65533;&#65533;E&#65533;&#65533;&#65533;-&#65533;&#65533;&#65533;&#65533;)T&#65533;&TB#&#65533; &#65533;K&#65533;K&#65533;U.5&#65533;$Z/&#65533;&#65533;>&#65533;&#1777;%&#65533;.Y&#65533;&#65533;8&#65533;XA&#65533;&#65533;&#65533;0&#65533;&#65533;&#65533;W8uD&#65533;&#65533;&#65533;&#813;X&#65533;15&#65533;&#65533;U&#65533;&#65533;;&#1619;L[&#65533;&#65533;(&#65533;&#65533; =&#65533;A&#65533;1&#65533;&#65533;&#65533;a&#65533;&#65533;&#479;&#65533;&#65533;&#65533;&#65533;&#65533;&#65533;&#825;&#65533;L8mK&#65533;&#65533;T#:&#65533;/&#65533;SSA&#65533;y&#65533;RQ&#65533;&#65533;X\J&#65533;MB&#65533;&#65533;&#65533;&#65533;-&#65533;B&#65533;t&#65533;|A@&#65533;T&#65533;E]b&#65533;&#65533;&#65533;9%&#65533;N&#65533;&#65533;&#65533;A&#65533;$R&#65533;&#65533;aM&#65533;&#65533;
&#65533;&#828;a&#65533;)&#65533;&#65533;&#11909;&#65533;&#65533;b&#65533;&#65533;!&#65533;&#65533;'&#65533;P&#65533;&#65533;&#65533;S&#65533;&#65533;&#345;A&#65533;T&#65533;&#65533;&#65533;S&#65533;&#640;#%&#65533;&#65533;7&#65533;&#65533;8&#65533;&#65533;5&#65533;&#65533;&#65533;j &#65533;_8&#519;&#65533;U&#65533;&#853;J&#65533;O&#65533;&#65533;U&#65533;&#65533;&#65533;&#65533;9(&#65533;M]&#65533;Ni&#65533;B,&#65533;1R&#65533;&#65533;M&#65533;,&#65533;En%&#65533;^&#65533;j&#65533;E&#65533;&#65533;J&#65533;H&#65533;B`&#65533;iQE}&#65533;s=WDJ$)8*`&#65533;`&#65533;&#65533;n!Fx]&#65533;&#65533;c&#65533;dp&#65533;H&#65533;&#65533;da&#65533;&#65533;&#1891;E&#65533;E&#1935;(t&#65533;\&`nD$XI&#65533;&#65533;&#1350;%,&#65533;&#65533;&#65533;&#65533;d
{&#340;&#65533;&#65533;&#65533;&#65533;!&#65533;&#65533;z&#65533;&#65533;&#65533;&#65533;&#65533;
&#65533;&#65533;&#65533;I&#65533;=&#65533;&#65533;a&#65533;PK&#65533;&#65533;&#65533;&#65533;&#65533;&#65533;&#65533;&#65533;&#65533; $&#65533;#PB&t&#65533;&UX&#65533;&#65533;8W&#65533;&#65533;eDpB& %Pn&#65533;&#1964;]N&#65533;&#65533;Z&#65533;&#65533;*&#65533;B-&#65533;/&#65533;Y&#65533; &#65533;dF-&#65533;&#65533;f&#65533;&#65533;gU'XB$H%&#65533;Q&#65533;u&#65533;p|Q"&#65533;He&#65533;Q&#65533;&#65533;"&#65533;V&#65533;&#65533;YS&#65533;1&#65533;&#65533;,&#65533;&#65533;`-B&#65533;&#65533;Fa&#65533;J&#65533;D^T&#65533;`&#65533;&#65533;.L&#65533;dF&&#65533;&#65533;&#65533;	~&#65533;U&#65533;H&#65533;U=&#65533;Z&#65533;B&#65533;&#65533;Vu*&#65533;&#65533;}'&#65533;`!&#65533;A8&#65533;&#65533;&#65533;L&#65533;l&#544;&#1782;h~&#1287;&#560;&#65533;&#65533;&#65533;[l&#65533;&#65533;&#65533;TL&#65533;|&#65533;G&#65533;&#65533;&#65533;&#65533;&#65533;Pu&#65533;/&#65533;&#65533;y&#65533;G>\<&#65533;{uS8&#65533;&#65533;6&#1713;&#65533;'5r&#65533;&#65533;hT8&#65533;7&#65533;&#65533;B&#65533;L&#65533;&#65533;&#65533;&#65533;&#65533;a&#65533;&#1287;-=
&#1095;&#65533;&#65533;&#65533;&#65533;&#65533;&#1362;&#65533;&#890;dK&#65533;&#65533;[y&#65533;S&#65533;K&#1832;&#65533;&#65533;l&#65533;X&#65533;&#65533;&#65533;&#65533;&#65533;&#65533; &#65533;&#65533;%&#65533;t&#65533;A&#65533;[R&#65533;&#65533;B&#65533;&#65533;&#337;&#65533;&#65533;&#65533;M&#65533;0&#1584;M&#65533;&#1043;&#65533;&#65533;&#65533;&#65533;&&#65533;&#65533;&#65533;S&#65533;L&#65533;pi&#65533;%F&#65533;&#65533;}&#65533;&#65533;&#65533;KAh&#65533;&#65533;&#65533;&#1293;[J&#65533;&#65533;(i&#65533;&#65533;&#65533;&#65533;e%B&#65533;@&#65533;&#65533;2&#65533;&#65533;u&#65533;&#831;&#65533;&#65533;&#65533;&#65533;&#65533;&#65533;&#65533;*-&#65533;&#65533;&#65533;&#65533;R&#65533;SL&#65533;%&#65533;&#65533;&#65533;MN&#65533;D,&#65533;&#4388;&#65533;Q&#65533;L$&#65533;&#65533;&#65533;\&#65533;&#65533;5&#65533;&5&#65533;&#65533;&#65533;+PU&#514;pn&#65533;B&#65533;&#65533;%&#65533;&#65533;*t&#65533;&#65533;G&#65533;D&#65533;&#65533;M&#65533;\&#65533;o&#65533;&#65533;qd&#65533;&#65533;&#65533;&#65533;&#65533;DZ&#65533;&#65533;&#65533;&#65533;&#65533;&#65533;&#65533;$&#65533;uO&#65533;&#65533;P&#65533;&#65533;&#65533;&#65533;&#65533;&#65533;O%h&#65533;J&#65533;&#1089;j(h&#65533;&#65533;&#65533;'\dX&#65533;&#65533;&#65533;&#65533;&#65533;UB&#65533;ZB&#65533;&#65533;*S&#65533;/&#65533;&#65533;B&#679;@&#65533;&#65533;&#65533;1&#65533;e&#65533;&#65533;&#65533;F&#65533;"&#147;&#65533;Q&#65533;R&#65533;"J&#65533;!U6&#65533;|t&#65533;&#65533;&#65533;&#65533;DZ&#65533;a&#65533;i&#65533;B[a&#65533;
P'&#65533;F'p&#1013;JX&#65533;&#132;&#65533;,&#65533;&#65533;&#65533; /&#65533;_&#65533;E&#65533;-&#65533;&#65533;&#65533;&#65533;&#65533;\&#777;&#65533;gf&#65533;o&#65533;M&#65533;&#65533;&#65533;fq&#65533;&#65533;&#65533;&#65533;&#65533;&#65533;&#870;&#65533;&#65533;&#65533;&#65533;&#65533;&#487;&#65533;&#65533;	s&#65533;&#65533;I&#65533;$X&#65533;&p'<L&#65533;)4f&#1465;&#65533;&#65533; C	&#65533;	BTdH&#65533;&#65533;&#65533;i&#65533;&U&#65533;V^P&#65533;,&#65533;&#65533;+&#65533;&#65533;[&#1068;G&#65533;t%0!&#65533;&#65533;&#65533;>[{&#65533;&#65533;(&#881;,&#65533;&#65533;^&#65533;\U&#65533;&#65533;&#65533;&#65533;A&#65533;&#65533;&#65533;B&#65533;&#65533;&#935;&#65533;&#65533;&#65533;t&#65533;5:&#65533;)n&#65533;&#1868;&#65533;&#65533;D,&#65533;&#65533;R&#1276;(&#65533;dT8&#65533;&#65533;C&#65533;&#65533;U1&#65533;t&#65533;TBy&#65533;&#65533;&#65533;&#65533;V&#65533;"&#65533;&#835;&#65533;(&#65533;&#65533;&#65533;&#65533;b&#65533;&#65533;&#65533;*&#65533;.J&#65533;&#714;&#65533;-&#65533;&#65533;P&#65533;x"&#65533;v&#65533;'&#65533;&#65533;&#65533;E&#65533;Q&#65533;&#65533;&#65533;&#65533;&#65533;7!&#65533;&#65533;bT&#65533;.&#65533;b&#65533;&#65533; UT1&#65533;6v&#65533;F&#65533;&#65533;&#1290;&#65533;&#65533;&#65533;&#65533;|&#65533;&#65533;&#65533;&#65533;&#65533;&#65533;&#65533;\&#1850;\&#65533;&#65533;4&#65533;|&#65533;&#65533;"&#65533;^&#65533;&#65533;&#65533;&#65533;&#65533;.&#1960;8c&#65533;LA&#65533;&#65533;3U&#130;&#65533;&#65533;`M&#65533;&&#65533;X-&#65533;&#65533;"U&#65533;&#65533;W5&#65533;#T`Nj&#65533;UV\&#65533;&#65533;H&#65533;&#65533;L&#65533;?&#65533;&#65533;&#65533;J&#65533;&#65533;%L4]J&#65533;&#65533;`&#65533;&#65533;Nd_&#65533;&#65533;&#65533;&#65533;&#65533;A&#65533;&#65533;TT&#65533;&#1149;p&#65533;&#65533;Ip&#65533;&hBP^B&`&#65533;C1*H&#65533;kXb&#65533;H&#65533;`gq]&#65533;&#65533;g&#65533;Bb&#65533;H&#65533;&#65533;Q&#65533;&#65533;&#65533;$x&#65533;v&#65533;1Q*&<&#452998;&#65533;d&#65533; &#65533;q'&#65533;&#65533;Lc$&#65533;o9&#65533;g61v91'&#816;'d&#65533;#B&#1158;&#65533;/	&#65533;&#65533;!Z&#65533;&#65533;&#65533;&#65533;bz&#65533;J&#65533;|fFz
&#65533;&#65533;&#65533;-&#65533;&#65533;&#1857;&#65533;h&#65533;l&#65533;&#559;&#65533;&#65533;&#65533;&#65533;>&#65533;@&#65533; $$`k&#65533;&#65533;BmiE&#65533;V&#65533;&#65533;&#65533;&T&#65533;P~&#65533;&#65533;Xg&#65533;L&#65533;&#65533;&#258;O@&&#65533;&#65533;&#65533;O&#65533;B-&#65533;n&#65533;I&#65533;&#65533;&#65533;GN&#65533;,&#65533;&#65533;A+c4&#65533;&#65533;&#65533;&#65533;&#65533;&#65533;&#65533;8G			&#65533;AN9&#65533;,&#65533;&#65533;9&#65533;&#65533;G &#65533;&#65533;w|&#65533;v&#65533;&#35652;)&#65533;&#158;&#65533;&#902;&#65533;&#65533;&#65533;&#65533;&#65533;<fP$3,&#65533;V&#65533;&#65533;'1 &#65533;&#65533;&#65533;lZ&#65533;&#18221;	C&#65533;&#65533;E&#65533;&#65533;A&#65533;!&#65533;&#65533;$&#65533;&#65533;T&#65533;&#65533;&#65533;&#65533;&#65533;&#890;&#257;&#532;&#1247;&#42743;&#65533;F&#65533;D&#65533;&#65533;&#65533;4&#65533;wJ&#65533;&#65533;&#65533;h&#65533;Py&#65533;G&#65533;A&#65533;&#65533;&#65533;&#65533;&#65533;S&#65533; &#65533;&#65533;&#65533;8&#65533;&#65533;4h&#65533;:&#65533;&#1384;M{2&#812;%&#65533;)&#65533;&#1391;-&#65533;K&#65533;fL&#65533; &#781;2&#65533;U{\&#281;A&#65533;&#65533;&#65533;d\&#65533; )L&#65533;&#65533;&#65533;&#65533;&#65533;&#65533;&#1332;&#65533;5&#65533;~&#65533;&#65533;&&#65533;D/&#65533;q&#65533;&#65533;&#65533;K&#65533;&#65533;&#65533;@&#65533;&#65533;&#65533;}&#65533;&#283;&#65533;	&#65533;=&#65533;&#65533;&#1547;&#65533;&#65533;&#65533;&V&#65533;&#1832;&#65533;&#65533;&#396;&#65533;(\&#65533;&#65533;&#720;v|&#65533;0)&#65533;&#65533;"p&#65533;AdAX&#65533;x&#65533;&#65533;&#65533;&#65533;&#1972;@6&#65533;&#65533;vi&#65533;&#65533;&#65533;&#65533;(&#65533;&#65533;v&#65533;lu&#65533;&#65533;&#1822;&#1462;&#65533;1&#65533;&#65533;&#65533;&#65533;&#65533;&#65533;&#65533;&#65533;&#65533;&#65533;(&#1804;\&#65533;&#44403;&#65533;&#65533;"H(Lj\&#65533;&#65533;G0N&#65533;2]I@7&#65533;-&#1005;&#65533;ptc7j&#65533;k&#65533;&#1444;&#65533;&#65533;&#65533;Q&#65533;B&#65533;&#65533;&#65533;&#65533;!d-&#258;&#65533;&#65533;&#65533;&#65533;juu&&#65533;&#65533;&#65533;&#65533;d|&#65533;`-&#37698;(+X&#65533;&#65533;m&#65533;&#65533;Z]D&#65533;&#65533;&#65533;&#65533;j&#65533;&#65533;&#65533;O$&#65533;G&#65533;&#65533;&#65533;[I&#65533;rOdH&#65533;%0Wv(&#65533;k%&#65533;&#65533;J:&#65533;%&#65533;,&#65533;&#65533;&#65533;&#65533;)&#65533;+&#65533;^r&#65533;P"&#65533;&#65533;w&#1927;&#65533;&#65533;&#65533;F=&#65533;Ln&#65533;H&#65533;y&#65533;P&#65533;&#65533;s&#65533;&#65533;&#1194;&#65533;w&#65533;&#65533;UtA<&#65533;@A|A.~c&#65533;&#65533;&#65533;&#65533; ,$P&x&#65533;Qu&#65533;F&#65533;e&#158;&#65533;&#65533;&#65533;>&#65533;&#65533;&#65533;(&#1550;&#65533;
'&#65533;T&#65533;&#65533;&#65533;?&#1777;9&#1741;&#65533;v&#65533;$<&#65533;&#65533;&#65533;Y&#65533;&#65533;&#1631;&#65533;	&#64848;5&#65533;x&#65533;F&#65533;-u
&#65533;=Jl&#65533;&#1937;w0&#65533;#H&#65533;&#65533;&#65533;cE&#65533;&#65533;&#1813;&#65533;B&#65533;_&#65533;E.&#65533;&#65533;&#65533;B&#65533;P&#65533;a^&#388;M&#65533;&#65533;&#65533;&#65533;O&#65533;&#65533;&#65533;&#65533;&#65533;$$&#65533;NuL9&#65533;&#65533;5N&#65533;&#65533;&#65533;n&#65533;&#65533;&#65533;&#65533;&#65533;tK&#1632;&#65533;&#65533;&#65533;&#65533;&#188;A&#65533;)&#65533;&#65533;O &#65533;&#65533;`&#65533;&#65533;&#65533;)&#65533;&#65533;ip/#o&#65533;&#65533;&#65533;&#65533;`&#65533;C5&#65533;0&#65533;*Xy/&&#65533;&#65533;&#65533;/Y&#65533;v&#65533;X&#65533;7&#65533;&#65533;&#65533;f&#65533;fwAd;&#65533;0v&#65533;&#65533;w&#65533;h3&#65533;&#65533;$oA&#65533;#8&#65533;&#65533;&#65533;^&#65533;&#65533;&#65533;&#65533;&#65533;&#1531;M#&#65533;w&#65533;0&#65533;/7&#65533;&#65533;&#65533;8&#65533;&#65533;&#65533;ec&#65533;
:&#65533;A[&#65533;&#65533;&#65533;9K&#65533;&#65533;6&#65533;#3f&#65533;}F&#65533;&#65533;;4&#65533;8&#65533;&#65533;t&#65533;X&#65533;&#65533;^L&#65533;P&#65533;p&#65533; #(D'&#65533;<&#65533;&#251;3&#65533;#9&#65533;|6&#65533;&#65533;&#65533;9&#65533;&#65533;&#65533;&#65533;S=&#65533;P&#65533;&#65533;&#65533;&#65533;D&#65533;&#65533;&#65533;&#65533;(&#65533;7&#65533;"L)&#65533;O&#65533;Bu&#65533;U>&#65533;&#65533;_&#65533;g&#65533;pK&#65533;U_ikJ&#65533;;&#65533;Y;
&#65533;=o&#65533;&#65533;=&#65533;T&#65533;&#65533;&#65533;B&#65533;&#65533;&#65533;7&#65533;p&#65533;$H&#65533;&#65533;&#65533;H&#65533;&#65533;q&#65533;g-v1&#65533;j&#65533;&#65533;&#65533;&#65533;0&#65533;%&Ib&#65533;V<>]&#65533;&#65533;Y&#65533;k85&#65533;1d&#65533;&#65533;&#65533;&#65533;&#65533;&#65533;&#65533;Q&&#65533;&#65533;XG&#65533;=%X&#65533;%&#65533;F&#65533;*&#65533;x&#65533;O&#65533;ZI&#65533;&#65533;&#458;&#65533;&#65533;WIhBp&#65533;m}&#65533;Fa&#65533;&#65533;QwK&#65533;<&#65533;&#65533;E&#65533;&#65533;7&#65533;&#65533;6&#679;p&#65533;!&#65533;.&#65533;&#65533;`&#65533;&#65533;0&#65533;p&#65533;&#65533;K&#65533;xib&#65533;"4B&#65533;&#65533;&#65533;h&#65533;rN>&#65533;&#65533;&#65533;&#65533;1&#65533;TB~w&#65533;&#65533;&#65533;&#65533;_dz&#65533;&#65533;W@HnD&#65533;R&#65533;R4&#65533;J&#65533;)R&#65533;2Y&#65533;&#65533;&#65533;&#1188;H&#65533;):tQ&#65533;D&#65533;!Z&#1288;&#65533;!@~&#65533;&#65533;&#65533;&#65533;&#65533;O&#65533;&#65533;=|&#65533; &#65533;'&#65533;;x&#65533;&#65533;&#65533;CrOL:t&#65533;&#65533;&#65533;S&#65533;&#65533;?&#65533;uD&#65533;&#65533;P&#65533;D&#65533;(a&#65533;4*&#65533;&#65533;XSc&#618;UKV&#65533;Y&#65533;t&#65533;&#65533;uK&#65533;&#65533;^&#65533;r&#65533;ju&#65533;&#65533;&#65533;N&#65533;.a&#65533;&#65533;)&#65533;&#65533;PsIT&#362;&#65533;*U&#65533;Z&#65533;bU&#65533;&#65533;_&#65533;&#65533;H&#65533;Je&#65533;S$Ax&#65533;q&#65533;&#65533;c&#464;&#65533;&#281;3'&#923;6g&#65533;&#65533;)S&#65533;&#65533;1c&#532;&cF6m&#65533;&#273;&#65533;&#65533;qe&#65533;n*&#753;&#65533;N&#65533;8mT&#65533;NC&L&#65533;0^&#65533;t&#65533;&#65533;u8m&#1312;Acf&#65533;3e&#65533;&#65533;1&#65533;&M&#65533;2b&#65533;HG&#65533;|&#65533;i&#1448;1s:&#65533;3&#65533;S&#65533;Y#&#65533;&#65533;5k&#912;&#65533;&#65533;0]&#65533;l&#65533;"&#65533;>0 &#65533;&#780;3&#65533; &#65533;&#65533;-&#65533;&#65533;&#65533;&#65533;&#65533;&#65533;>0$&#65533;&#65533;5*s&#65533;=&#65533;&#65533; &#65533;&#65533;&#65533;&#65533;h&#241;&#1216;n?&#65533; c&#65533;|&#65533;.&#65533;&#65533;&#65533;&#65533;&#65533;&#65533;&#65533;&#65533;P&#65533;&#65533;1&#65533;&#65533;zk&#65533;&#65533;6+&#65533;5k&#65533;&#65533;9&#65533;#&#65533;&#65533;C56&#65533;&#65533;&#65533;&#65533;&#1568;&#65533;7rsc&#65533;&#65533;"&#65533;>&#65533;2&#65533;4&#65533; sL2&#680;&#65533;&#65533;4&#65533;&#65533;4&#1840;6F&#65533;&#65533;&#65533;&#65533; C>&#1950;3&#65533;5&#65533;t&#65533;9 &#65533;&#65533;&#65533;5&#65533;r;4&#65533;&#65533;l&#65533;&#65533;T&#65533;&#65533;&#434;&#65533;&#65533;I?&#65533;&#65533;oLF*1&#65533;&#65533;N=e&#65533;Q>&#65533;K&#65533;Q&#65533;&#65533;&#65533;&#65533;<&#65533;dT&#65533;b&#65533;d%eP>EO:&#65533;kUUo&#65533;u&#65533;QJI/W&#65533;&#65533;&#342;&#65533;&#65533;&#65533;&#65533;Xh&#65533;&#65533;X&#65533;&#65533;&#65533;&#65533;T)&#65533;5&#65533;Qf&#65533;&#1363;K*&#65533;d&#65533;H&#65533;$M&#65533;&#65533;&#65533;&#1061;&#274;M:&#65533;&#65533;`&#65533;J&#65533;&#65533;Z?&#598;S2&#340;UR)&#65533;UPH&#65533;&#65533;L&#65533;&#65533;>&#65533;&#65533;&#65533;&#65533;G &#65533;&#65533;"H&&#65533;&#65533;\s&#65533;&#65533;Na%EP2&#65533;D&#65533;&#65533;#&#65533;&#65533;&#65533;E&#65533;&#547;F$&#65533;&#65533;[r;&#65533;u&#65533;l&#65533;%WN8&#65533;$A&#65533;&#65533;&#65533;&#65533;&#65533;-7X&#65533;&#65533;7&#65533;X&#65533;&#65533;:&#231630;9&#65533;c&#65533;"&#65533;P&#65533;9&#65533;&#65533;&#65533;&#65533;&#65533;&#65533;c=&#65533;#&#65533;&#65533;&#65533;k&#65533;-&#65533;`&#65533;!&#65533;&#65533;&#65533;/&#920;o&#65533;&#65533;|&#65533;<&#65533; &#65533;&#65533;I2&#65533;U[&#65533;r&#65533;&#65533;Nt&#420;&#65533;IL&#65533;(cK&#65533;&#868;K4IU&#65533;U,W&#65533;\q&#65533;k&#65533;&#65533;1&#65533;&#65533;S&#65533;c&#65533;&#65533;&#65533;&#65533;&#65533;h&#65533;Y$&#65533;aD&#65533;B&#65533; &#65533;&#65533;&#65533;&#65533;c&#65533;>&#65533;&#65533;C&#65533;;&#65533;`&#39323;`&#65533;#&#65533;&#65533;&#65533;x>X&#42664;B
&#65533;?)d&#65533;G(&#65533;b-g&#341;Ydi&#65533;Y[v&#65533;&#65533;\zfdgQ&#65533;V&#65533;&#65533;u&#65533;&#65533;L&#65533;0W&#65533;
&#65533;&#65533;&#65533;&#65533;&#65533;y&#65533;S0&#65533;&#65533;&#65533;C&#65533;&#65533;#?&#65533;&#65533;5&#65533;y&#65533;&#65533;.0H:&#65533;)Pj@&#65533;&#65533;&#65533;i&#65533;5&#65533;q&#65533;k6X<6&#65533;Ce&#65533;&#65533;&#65533;j&#65533;ehC&#65533;&#65533;<&#65533;&#65533;hiu`d&#65533;&#1248;aL&#65533;&#65533;&#65533;?$&#65533;&#65533;&#65533;^&#65533;&#65533;yr&#1307;5&#65533;Fe&#65533;&#65533;&#65533;,L&#65533;
]&#65533;&#65533;&#65533;&#65533;#&#65533;&#65533;L&#65533;i&#65533;&#65533;&#522;&#65533;Q&#65533;&#65533;&#65533;&#65533;4eI&#65533;&#65533;q&#65533;&#65533;&#65533;E/&#65533;	9&#65533;&#65533;&#65533;6&#65533;8&#65533;iR&#65533;t&#65533;&#65533;QG&#65533;)&#65533;&#65533;sF&#65533;\&#65533;<bh"&#65533;&#65533; &#65533;&#65533;~&#65533;Q &#65533;F&#65533;Y&#38034;&#65533;v&#65533;&#65533;I&#65533;&#65533;9:`&#65533; &#65533;9-7ISM&#65533;0&#65533;&#65533;`&#65533;&#249;&#65533; U&#65533;&#1096;&#65533;Y&#65533;L&#65533;&#65533;&#65533;wr@&#1190;&#65533;&#65533;&#488;&#65533;1&#65533;Oj&#65533;&#65533;&#65533;&#65533;L&#65533;7&#65533;!$.1&#65533;&#65533;&#65533;&#65533;	&#1403;>
T}bT&#65533;&#65533;D'X&#65533;Uf[ &#65533;[2&#65533;	Nx&#65533;V3&#65533;(@&#65533;P&#65533;&#65533;h&#65533;Uj1&#65533;Z&#65533;"&#65533;hE&#65533;`QPX&#65533;&#65533;&#65533;(+&#65533;i&#65533;x&#65533;3glq&#65533;$&#65533;G8&#65533;&#65533;p&#65533;#$a&#65533;L&#65533;p&#65533;&#65533;&#65533;&#65533;&#1388;&#65533;bOa&#65533;K &#65533;@&#65533;)Pa
|&#65533;&#65533;&#65533;&#65533;@K&#65533;F&#329;M &#65533;!&#65533;&#65533;$"aQ&#65533;4&#65533;&#65533;)&#1656;&#65533;R
U&#65533;&#65533;_"&#65533;D&#65533;&#65533;&#65533;&#65533;))&#65533;;D&#65533;&Q	L&#65533;+&#65533;"&#1851;&#65533;	
&#65533;zSsD!&#65533;&#65533;a&#65533;&#65533;&#65533;&#65533;t&#65533;&#65533;&#65533;&#65533;&#65533;xx&#65533;&#65533;2&#65533;'&#65533;&#65533;&#65533;{
!&#65533;&#65533;&#65533;Ab&#65533;&#65533;&#65533; -H!	E8&#65533;,|A=&#65533;S&#65533;>&#65533;V&#65533;!&#65533;&#65533;&#65533;S
2OpBl&#65533;&#65533;%&#65533;SI8L&#65533;&#65533;&#65533;iIf	&#65533;&#65533;p&#65533;&#554;&8&#65533;+S&#65533;t~ ;*B&#65533;u
S&#65533;&#65533;&#1922;XP&#65533;	&#65533;N$e&#65533;H&#65533;Q!&#65533;&#65533;Nw&#65533;&#65533;&#26281;&#65533;&#65533;&#65533;v&#65533;Cf&#65533;0; &#65533;%&#65533;]k'&#65533;A@&#65533;&.&#65533;!q&#65533;Q&#65533;&#65533;&#65533;&#65533;&#65533;>m&#65533;&#65533;]&#65533;&#65533;c&#65533;E-f&#65533;S&#65533;&#65533;&#65533;&#65533;&#65533;)&#65533;&#65533;P&#65533;&#65533;4&#65533;I&#65533;a&#65533;&#65533;Q&#65533;&#171;&#65533;&#65533;&&#1095;9&#65533;i=&#65533;Q!&#65533;&#65533;&#65533;&#65533; 	?&#65533;&#65533;&#65533;Y#H&#65533;Q2Cj&&#65533;.&#65533;&#65533;&#65533;H&#65533;h&#65533;B&#65533;&#65533;&#65533;&#65533;"A	S&#65533;b&#26631;&#65533; M&#65533;&#65533;&#65533;&#65533;&#65533;&#65533;-h&#65533;<,4&#65533;&#65533;l&#65533;P&#65533;&#65533;j.E&#65533;1L&#65533;N&#65533;b&#1536;4>&#65533;G<N&#1934;&#65533;&#65533;&#65533;P~&#65533;<&#65533;&#65533;&#1034;&#65533;V&#65533;&#65533;&#65533;&#65533;7&#65533;&#65533;$&#65533;`&#65533;B&#65533;aH
|f&#65533;&#1058;,j&#65533;
X C&#65533;X&#65533;F\&#65533;F&#65533;&#65533;&#65533;&#65533; &#65533;&#65533;(eJ&#65533;<v&#65533;ldJ#2&#65533;q&#65533;&#65533;&#65533;&#65533;&#65533;&#65533;&#65533;&#65533;5&#65533;&#65533;&#65533;&#65533;&#65533;L&#65533;?&#65533;&#65533;r&#65533;&#65533;G>&#65533;&#65533;h&#65533;4&#65533;&#65533;&#65533;&#65533;&#65533;&#65533;&#65533;&#38095;&#65533;&#65533;%{&#65533;G:J&#65533;&#65533;3Y&#65533;<&#65533;&#65533;b&#65533;!tZ&#65533;9&#65533;i&#65533;&q	P&#65533;&#65533;{&#65533;&#65533;m+RA&#65533;P&#65533;&#65533;]:&#65533;&#65533;?&#65533;=&#65533;&#65533;V &#65533;&#65533;&#65533;e&#65533;w&#65533;&#65533;&#65533;&#65533;E7&#65533;5&#65533;b&#834;Z&#922;&#65533;@&#65533;&#65533;&#65533;s&#1194;T&#65533;"E&#65533;&#65533;&#65533;mxC&#65533;&#65533;p&#65533;&#65533;A&#65533;&#65533;&#65533;P&#65533;#&&#65533;Tek&#65533;&#65533;8&#65533;&#65533;t~&#65533;&#65533;&#65533;6&#65533;&*&#65533;HHL" &#616;#"&#65533;:GH"r&#65533;&#65533;D&#65533;&#65533;0Ph&#65533;&#65533;&#65533;8"a&#65533;E&#65533;&#65533;&#65533; Aq&#65533;&#65533;
&#65533;&#65533;T&#65533;&#65533;&#65533;&#381;	KD&#65533;&#65533;&#65533;&#65533;&#65533;&#65533;X}G&#65533;q&#65533;&#65533;yt]&#65533;&#65533;mhWQ&#65533;&#65533;&#65533;&#65533;>B&#65533;0&#65533;M&#65533;&#65533;&#65533;&#65533;W&#65533;&#65533;&#65533;&#65533;&#65533;&&#65533;mQx&#65533;	T&#65533;2&#65533;&#65533;My&#65533;"(19Qh+WCm&#65533;&#261;&#65533;&#65533;&#65533;&#65533;&#65533;'&#65533;&#65533;&#65533;&#65533;&#65533;p&#65533;]&#65533;-&#65533;x&#65533;&#65533;5P&#65533;2&#65533;5-&#65533;&#65533;&#65533;-&#65533;3b&#65533; &#65533; &#65533;X&#1483;-hv&#65533;Z&#65533;a}9\fU"&#65533;L^/6&#65533;wa&#65533;IJ&#65533; C8&#65533;&#65533;&#65533;x)LA&#65533;&#65533;&#418;&#65533;&#65533;&#65533;&#65533;z&#65533;&#65533;[&#65533;&#65533;&#65533;{&#65533;(J&#65533;&#65533;mw[[&#65533;l&#65533;^2&#65533;&#65533;k&#65533;&#65533;!&#65533; &#65533;&#65533;C&#65533;&#65533;&#65533;&#65533;`,x&#65533;Ad&#65533;&#65533;&#65533;K&#65533;}&#65533;&#65533;&#65533;&#65533;&#65533;&#65533;-&#65533;&#65533; &#65533;\l&#65533;2(&#65533;&#65533;
&#65533;&#65533;&#65533; | &#65533;@&#65533; &#65533;&#65533;&#52870;&#65533;@R&#65533;&#934;M&#65533;F&#65533;d:&#65533;&#65533;M&#65533; IG&#65533;&#65533;&#65533;@?@#&#65533;&#65533;&#18453;p&#65533;&#65533;&H&#65533;&#65533;&#65533;&#65533;c5*c9l&#65533;&#65533;mG&#65533;&#65533;&#1070;.2&#65533;dD&#65533;&#65533;1&#65533;g&#65533;m9&#430;&#560;&#65533;
m&#65533;&#65533;&#65533;5#&#65533;&#1418;&#65533;&#65533;&#65533;:&#65533;&#65533;=&#65533; &#65533;<c&#65533;&h&#660;&#65533;F&#65533;&#65533;&#45584;Gl&#65533;&#65533;&#65533;&#65533;
$&#65533;4&#896;5&#65533;O&#1836;&#65533;&#65533;J|c&#65533;D&#65533; &#65533;&#65533;`n&#65533;j:&#65533;3&#416;AF?&#65533;&#65533;&#65533;piN&#65533;&#65533;&#65533;&#899;&#65533;&#65533;&#65533;C&#65533;&#65533;&#65533;&#1160;(U&#65533;&#65533;)&#65533;&#65533;`!+x&#65533;J%&#65533;2&#65533;-&#65533;&#65533;&#65533;]B&#65533;~!&#65533;0&#65533;&#65533;t&#65533;b&#65533;&#65533;&#347;&#65533;&#65533;&#65533;"&#65533;&#65533;I&#65533;J&#65533;"fAZ&#65533;I&#65533;\A0J&#65533;^&#65533;&#65533;RaUa`p&#65533;p8!(a&#6446;&#65533;f&#65533;`a&#65533;&o&#65533;&#65533;V l&#65533;&#65533;^&#65533;&#65533;&#65533;&#65533;&#65533;&#65533;f8&#65533;a"&#65533;&#65533;N&#65533;Z.&#65533;$&#65533;zQ[ -8&#65533;&#65533;&#65533;&#65533;!a$&#65533;&#65533;&#65533;@*5'&#65533;T&#65533;p0&#65533;4A&#65533;&#65533;&#65533;r&#65533;1&#65533;$$w&#65533;e&#65533;*Cj&#65533;&'&#65533;&&#65533;&#65533;&#65533;&#65533;,#&#65533;&#65533;&#65533;%&#65533;f&#65533; &#65533;#&#65533;@&#65533;&#65533;@
&#65533;&#65533;	&#65533;@	&#65533;`&#65533;&#65533;
&#65533;&#65533;34&#65533;9&#65533;#H&#65533;&#65533;&#65533;&#65533;&#65533;&#65533;D&#65533;p
"$Af&#65533;&#65533;G&#65533;&#65533;,&#65533;\&#65533;O&#65533;J.zq.&#65533;	"V&#65533;&#65533;Q&#65533;e&#1958;&#65533;&#65533;&#65533;[&#65533;%&#65533;&#65533;&#65533;&#65533;&#65533;rB&#65533;&#65533;&#65533;iZi'nc&#65533;`l&#65533;&#65533;r'x&#65533;&#65533;&#65533;j&#65533;LL&#65533;&#65533;zwj&#65533;&#65533;&#65533;,O&#65533;^!3e&#65533;&#65533;B,&#65533;&#65533;t&#65533;hA&#65533;	&#65533;Lq&#65533;Q3]&#65533;} &#65533;&#65533;Q&#65533;J&#65533;&#65533;v1&#65533;>&#65533;a&#65533;/&#65533;^&#65533;P&#65533;`&#65533;&#65533;&#65533;6d=&#65533;$H	&#65533;&#65533;C&#65533; 
a!&#65533; 2&#65533;&#65533;pO &#65533;j&#65533;$k&#65533;h&#65533;&#65533;&#696;`
&#65533; z&#65533;&#65533; &#65533;`|By&#65533;@w&#65533;&#65533;&#65533;&#65533;&#65533;@H4#<;&#65533;h&#65533;&#65533;,&#65533;.&#65533;
M&#65533;2&#65533;Fp	S&#65533;0a&#65533;&#65533;x&#65533;&#65533;0&#65533;&#65533;&#65533;&#65533;n&#65533;G&#65533;&#65533;F&#65533;&#1238;,	&#65533;BR3&#65533;CHT3&#65533;I&#65533;&#65533;&#65533;9.&#65533;I&&#65533;	&#65533;&#65533;PD&#65533;v&#65533;p&#65533;&#65533;3&#65533;j&#65533;E&#65533;M&#65533;D<0&#65533;&#65533;F#&#65533;jI&#65533;&#65533;#&#1266;&#65533;&#65533;&#65533;&#65533;L&#65533;>&#65533;$&#65533; &#65533;<&#65533;&#65533;EZ&#65533;&#65533;K&#65533;&#65533;>J?&#65533;C=$&#65533;&#65533;f:fE&#65533;&&#65533;D&#65533;t&#65533;&#65533;c@$4l(:>I&#65533;d&#65533;&#512;&#65533;&#65533;&#65533;&#65533;&#65533;&#65533;&#65533;G&#65533;Vje&#65533;&#65533;&#65533;-U&#65533;&#65533;S:&#65533;cdep|EUlj&#65533;&#65533;V&#65533;&#65533;S&#65533;s&#65533;&#65533;{^&#65533;&#65533;&#65533;.'U&#65533;&#65533;&#65533;V&#65533;&#65533;&#65533;h&#65533;&#65533;:A"a!&#65533; &#65533; 2&#65533;  &#65533;&#65533;34A&#65533;f&#65533;&#65533;V|&#65533;W&#65533;ERi&#65533;&#65533;tTo&#65533;&#65533;&#65533;&#65533;0&#65533;vuWK&#65533;&#65533;`&#65533;0O&#65533;&#65533;&#65533;f@&#65533;a$Z&#65533;z`&#65533;#igz!"&#65533;&#65533;&#65533;`kU&#65533;m&#65533;Fk4a&#65533;&#65533;&#65533; j&#65533;&#13328;&#65533;Cj&#65533;&#65533;&#65533;&#65533;0m&#65533;T2&&#65533;2&#65533;&#65533;&#65533;&#65533;&#65533;&#65533;x&#267;&&#65533;.&#65533;&#65533;&#65533;&#65533;7B&#65533;&#566;&#65533;
&#65533;`	&#65533; &#65533; &#65533;&#256;&#65533;&#65533;&#65533;:Nc9&#65533;&#65533;a&#65533;&#65533;&#363;rHfqP&#65533;$&#65533;&#65533;&#65533;<*&#65533;&#1925;=!_&#65533;&#65533;_&#65533;/&#905;6S!`&#65533;Q&#65533;4X&#65533;&#65533;pX&#1117;&#65533;%&#65533;Hn &#65533;&&#65533; &#65533;\ol0&#65533;xE&#65533;&#65533;&#65533;6&#65533;k&#65533;&#65533;5=&#65533;6&#65533;N&#65533;&#65533; &#65533;@,D&#1406;&#65533;!"&#65533;&#65533;&#65533;a&#65533;&#65533;&#65533;e|x&#65533;x}&#65533;%&#65533;&#65533;B*jY&#65533;EL!&#65533;	&#65533;bR&#65533;&#65533;&#65533;l&#65533;-&#65533;*&#65533;*`&#65533;@&#65533;&#65533;&#65533; ;zD&#65533;&&#65533;]&#206;&#936;C&#65533;&#65533;&#65533;&#65533;&#65533;&#65533;&#65533;&#65533;&#1710;w&#65533;wt&#65533;&#65533;2&#65533;&#65533;1&#65533;@&#65533;&#65533;	&#65533;@&#65533; kDu$[&#65533;&#65533;&#65533;c&#65533;&#65533; &#65533;&#65533;@&#65533;p(;<&&#65533;&#65533;&#65533;u&#65533;&#1032;&#65533;dC&#65533;&#65533;BGM<&#65533;0M&#800;&#65533; &#65533;&#65533;;&#65533;&#65533;J&#65533;&#65533;&#65533;&#65533;u?&#278;&#65533;$&#65533;&#65533;CT&#65533;&#65533;$&#65533;&#65533;zc&#65533;,T&#65533;j&#65533;y&#65533;P2*&#65533;tD&#65533;^D@xH&#65533;&#65533;rD2&#65533;E&#65533;n&#65533;&#&#65533;&#65533;&#65533;G&#65533;&#25896;&#65533;F&#65533;&#65533;@&#65533;;.&#65533;&#65533;&#65533;&#65533; h&#65533;4H&#65533;&#65533;w&#65533;&#65533;&#65533;&#65533;B&#65533;A&#160;I&#65533;&#65533;>&#65533;&#65533;&#65533;o&#65533;F&#65533;M&#65533;|+&#65533;IE8<@$jAA&#65533;^A&#65533;0GSk&#65533;-J&#938;&#1829;f&#65533;EO&#65533;".5-&#1105;&#65533;tE&#65533;8&#65533;&#65533;,&#65533;&#65533;IZ&#65533;&#65533;&#65533;&#65533;>X!&#65533;&#135;&#65533;"p &#65533;W&#65533;~&#65533;&#65533;^&#65533;,&#65533;an&#65533; M&#65533;&#65533; &#65533;:&#65533;&#65533;&#783;&#65533;&#65533;&#65533;0&#65533;o~f&#65533;0&#65533;5UD&#65533;r&#65533;]&#65533;R&#65533;*&#65533;&#65533;&#1130;&#65533;x^&#65533;R&#65533;&#65533;&#65533;&#166;) !' &#65533;&#65533;>
&#65533;pqT:![AJ&#65533;&#65533;8&#65533;!&#65533;&#65533;[Qy&#65533;&#65533;9&#65533;1&#65533;&#65533;\&#65533;&#65533;&Ki&#65533;dO0m&#65533;wmv&#65533;&#65533;&#65533;&#65533;'^/l^&#65533;&#65533;&#65533;&#65533;
&#65533;@
&#65533;&#65533;m&#65533;&#65533;::F1&#65533;&#65533;&#65533;&#65533;"&#65533;F&#65533;&#65533;(a" &#65533;b)6uA=&#644;&#65533;&#65533;W&#65533;r:&#65533;~
&&#65533;@6&#65533;&#65533;mUt&#65533;&#65533;&#65533;&#65533; &#65533;#&#65533;j'&#65533; vC&#65533;PM&#65533;&#65533;6&#65533;&#65533;&#65533;%T&#65533;&#65533;&#65533;J&#65533;r&#65533;&#65533; 
&#65533;&#65533;
&#65533;&#65533;4&#768;&#65533;`a,!~:G&#65533;&#65533;mlqAp&#65533;&#65533;zl&#65533;K3&#65533;elm!&#65533;W&#65533;Z&#65533;&#65533;u&#65533;a0&#65533;%Avs=&#65533;K&#65533;&#65533;6&#65533;5r-C%]&#65533;&#65533;&#700; &#65533;&#65533;&#65533;&#65533;`k&#65533;Lf&#52107;&&#65533;&#65533;l&#65533;K&&#65533; &#65533;&#65533;&#65533;x'&#65533;*(0&#65533;&#65533;&#65533;&#65533;
&#65533;*cQ&#65533;#^&#65533;&#65533;&#65533;&#818;&#65533;zh&#65533;&#65533;:&#65533;&#65533;&#65533;&#65533;&#65533;&#65533;A18&#65533; &#65533;@&#65533;	=&#65533;CB&#65533;&#65533;D&#65533;&#65533;&#65533;w&#65533; &#65533;c&#65533;&#65533;#P&#65533;&#65533;=&#65533;:G&#65533;&#65533;&#65533;"&#65533;C&#1443;,c@&#1384;&#65533;&#65533;Q6&#65533;<&#65533;2&#65533;&#65533;T@Wm&#65533;pt&#65533;*xNx&#65533;;&#65533;&#65533;54&#538;#&#65533;&#65533;L:&#65533;&#65533;&#65533;&#65533;&#65533;&#65533;IL&#65533; &#65533;&#65533;&#65533;#I,&#65533;&#65533;&#65533;/&#65533;&#65533;&#65533;8:b&#65533;&#65533;&#65533;&#65533;J&#65533;&#65533;F&#1544;&#65533; &#65533;&#65533;F&#65533;?F&#65533;;&#65533;&#65533;&#65533;&#65533;&#65533;L&#65533;&#65533;&#65533;&#65533;&#65533;'r&#65533;oD&#65533;&#65533;&#65533;&#65533;@&#65533;&#65533;@&#65533;a&#65533;
&#65533;&#65533;R&#65533;&#65533;.&#65533;v&#65533;&#65533;X&#65533;&#65533;&#65533;"&#65533;&#65533;&#65533;qX&#65533;,&#65533;r#&#65533;
&#65533;^>dY&#65533;QO&#65533;&#65533;U&#65533;6E&#65533;&!&#65533;`&#1280;&#65533;&#65533;DW&#65533; &#65533;z$!N^&#65533;x&#65533;@&#65533;&#65533;dUV&#65533;&#65533;&#65533;P&#600;*-&#65533;&#65533;&#65533;\x&#65533;)|X[P*g4&#65533;t&#1243;w&#65533;&#65533;OU&#65533;f&&#65533;&#65533;&#65533;&#65533;]B+rh&#65533;p&X&#65533;&#65533;&#65533;b&#65533;&#46173;&#65533;&#65533;di&#65533;&#65533;&#65533;&#65533;&#65533;&#65533;&#65533;&#65533;\H 7&#65533;&#65533;5&#1322;S1&#65533;&#65533;&#506;f
5&#65533;&#65533;&#65533; &#65533;`&#65533; 
&#65533;`	&#65533;9&#65533;#&#65533;l&#65533;&#65533;&#65533;`aa&#65533;P&#65533;&#65533;Yb&#65533;&#65533;b&#65533;Y&#65533;t&#65533;&#65533;:&#65533;&#65533;&#1783;P&#65533;&#65533;x1^j%&#65533;&#65533;ba&#65533;.$&#65533;y%&#65533;G&#65533;&#65533;:D6&#65533;y#@&#65533;&#65533;&&#65533;&#65533;vn'l&#65533;&#65533;&#65533;&#65533;&#65533;&#65533; 
.
 V`&#65533; 9&#65533; !&#65533;'l&#65533;&#65533;K&#65533;&#65533;&#65533;&#65533;&#65533;&#65533;i&#65533;La&#65533;&#65533;&#65533;I&#65533;&#65533;T&#1846;-8<&#65533;&#65533;&#65533;#&#65533;&#65533;&#65533;s0)cg&#65533;&#27549;Fl&#65533;&#65533;`8&#65533;&#65533;3&#1299;&#65533;K)&#65533;D&#65533;j&#65533;&#65533;&#65533;&T&#65533;v&#65533;&LW&#65533;&#65533;~&#65533;&#65533;&#65533;
&#65533;`&#65533;DNPc&#65533;&#65533;&#65533;2&#19819;&#65533;&#612;&#65533;&#65533;
&#65533;C6&#577;g&#486; &#65533;>&#65533;7&#65533;&#65533;&#65533;;&#65533;&#65533;&#65533;&#1742;"C&#65533;6D&#1164;9&#65533;&#1866;&#65533;&#65533;	q\3&#65533;;h9&#65533;&#247;?&#65533;?&#65533;&#65533;J&#65533;kT-&#65533;uV9&#65533;
C&#65533;N&#65533;@&#1571;{&#65533;&#1603;&#65533;=&#676;;&#65533;&#65533;&#65533;&#65533;&#960;;&#65533;0&#65533;&#65533;2&#65533;&#1126;&#65533;h&#65533;&#65533;&#65533;
N&#65533;&#65533;4&#65533;&#65533;&#65533;E&#65533;H8&#65533;#p&#65533;&#65533;&#65533;&#65533;&#65533;?&#65533;&#65533;&#65533;Ci&#65533;&#65533;&#65533;&#65533;f&#63524;&#65533;w&#65533;&#65533;=&#65533;fi&#65533;n&#1803;&#65533;}&#65533;u&#65533; %&#65533;f0'A&#65533;`0&#65533;Qc&#65533;&#65533;&#65533;&#65533;q&#65533;&#65533;&#65533;E_0&#65533;c&#65533;&#65533;&#65533;&#65533;&#65533;R%W&#65533;&#65533;&#65533;&#65533;&#65533;L&#65533;&#65533;&#65533;&#65533;&#65533;2T&#65533;&#65533;o/&#65533;&#1788;&#65533;B&#65533;=&#353;?A[!&#65533; &#65533;&#65533;
&#65533;`
&#65533;@&#65533;@&#65533;/*&#65533;&#65533;&#65533;&#65533;'&#65533;&#65533;I_&#65533;QV&#914;&#65533;5&#65533;Vnr$G"&#65533;&#65533;uW&#65533;q`&#65533;;sb#	aD&#65533;&#65533;&#65533;`o&#65533;kl&#65533;@&#65533;&#65533;&#65533;"'W5&#65533;&#65533;&#65533;&#65533;b f&#65533;&#65533;&#65533;&#65533;&#65533;&#65533;5&#65533;5&#65533;&#65533;&#65533;&#65533;6%}B&#65533;&#294;&#65533;1&#65533;&#65533;\&#65533;6&#65533;&#65533;^G9&#65533; &#65533;&#65533;&#65533;W&#65533;&#65533;G"&#65533;&#65533;&#65533;&#65533;&#65533;&#65533;`&#65533;&#65533;&#1609;&#65533;@
&#65533; &#65533;&#65533;&#65533;&#65533; I&#65533;D&#65533;&#65533;$I&#65533;
&#65533;&#65533;h &#65533;J&#65533;0U&#65533;&#65533;&#65533;S&#65533;O&#65533;@y&#65533;$j)T&#65533;X&#65533;I&#65533;$&#65533;U&#65533;`&#65533;:&#65533;
&#65533;Q&#65533;>y
&#65533;&#65533;e&#65533;R&#65533;\z&#65533;&#65533;!@|&#65533;&#65533;&#65533;&#65533;g&#65533;=v&#65533;(&#65533;3&#65533;6n&#65533;i&#65533;&;x&#65533;&#65533;&#65533;&#65533; @~&#65533;&#65533;&#65533;&#65533;&#65533;h&#65533;<v&#65533;p&#65533;
)S&#65533;P&#65533;&#65533;L<&#65533;2&#65533;*&#65533;*V-[&#65533;&#65533;&#65533;&#65533;&#65533;i&#65533;ZU
f(&#65533;&#65533;2]&#65533;&#65533;&#65533;(Q&#65533;H&#65533;&#65533;ti&#65533;&&#65533;&#65533;&#65533;&#521;#&#65533;t&#65533;;&#65533;&#65533;&#65533;&#65533;Sg&#65533;7n&#1292;&#65533;&#65533;6l&#1448;Q&#65533;&#65533;&#65533;3h&#1060;i&#65533;ti9s&#65533;&#513;&#65533;&#65533;&#65533;:v&#65533;Z&#65533;&#65533;g&#65533;&#1458;z&#65533;g?&#65533;&#65533;&#65533;&#65533;=s&#65533;\1&#131;&#65533;&#65533;E&#65533;d!&#198;y&#65533;4&#65533;&#65533;&#65533;q&#65533;&#65533;&#65533;k&#65533;&#65533;&#1388;&#1133;_&#65533;~4&#65533;&#65533; &#65533;&#65533;W\o&#65533;&#65533;Fph&#65533;&#65533;&#65533;_&#65533;!&#65533;e&#65533;\k&#65533;&#65533;&#65533;SUuZ{&#65533;aSs$WS&#65533;&#65533;&#65533;&#65533;i&#65533;&#1730;&#65533;&#65533;&#65533;&#65533;Q9&#65533;&#65533;f&#65533;1#&#65533;mh(&#65533;n&#65533;&#65533;&$n&#65533;1&#65533;To0&#65533;F&#65533;2&#65533;f&#65533;k&#65533;&#65533;&#65533;&#65533;CRudlf&#65533;Q&#65533;&#65533;&#65533;&#65533;$n&#277;&#65533;h&#65533;!bx&#65533;&#323;\&#65533;__pqa&#65533;&#65533;&#398;&#65533;&#65533;&#65533;T&#65533;0	`^|!F&#65533;o W&#65533;S2x&#65533;K&#65533;&#31046;i&#65533;XFb|&#65533;&#65533;e &#1506;}=&#65533;v&#65533;e&#65533;!q&#65533;&#65533;&#65533;w'7&#65533;&#65533;&#6820;[&#65533;!&#65533;z&#65533;Gx&#65533;f$iL&#65533;&#65533;&#65533;&#65533;l&#65533;S)&#65533;&#65533;"&#65533;I.&#65533;&#65533;&&#65533;4k&#65533;%&#65533;l
M&#65533;{lH&#65533;&#65533;t&#65533;*&#65533;&#65533;&#65533;'&#65533;&#65533;&#65533;&&#65533;+AeB&#65533;E&#1230;b&#65533;)0&#1860;&#65533;*&#65533;&#65533;&#65533;&#65533;*&#65533;&#1979;&#702;&#65533;&#65533;&#65533;-K&#65533;&#65533;J'&#65533;F&#65533;H!z&#65533;&#65533;EQ<&#65533;&#65533;[&#65533;q&#65533; &#65533;D&#65533;&#65533;&#65533;&#65533;&#65533;&#65533;&#65533;&#417;&#65533;&#65533;Q&#482;&#65533;&#65533;*&#65533;uD&#65533;)&#65533;&#65533;&#65533;&#65533;&#65533;&#65533;&#65533;I&UtQF&#65533;&#65533;kQ(|&#65533;&#1162;*&#65533;&#65533;&#65533;
&#994;tb&#65533;#&#65533;b|h&#65533;a&#65533;&#65533;&#65533;&#65533;+iy&#65533;H$&#65533; &#65533;%&#65533;N&#65533;#&#65533;(&#65533;&#65533;"&#65533;&#65533;Qz&#65533;qGR&#65533;Q%&#65533;&#65533;	F&#65533;a&#65533;&#65533;&#65533;Jk&#65533;&#65533;Qv&#65533;&#65533;&#65533;$&#65533;=R&#65533;Z&#65533;z&#65533;&#65533;&#65533;U &#65533;"H &#65533;R&#65533;&#1480;&#65533;Q&#65533;``1&#65533;L,&#65533;&#65533;&#65533;K(&#65533;c&#65533;1&#65533;G2&#65533;A	&#65533;N&#65533;&#65533;=&#65533;A&#65533;d&#65533;Ig2c&#65533;X(&#65533;&#65533;&#65533;&#65533;&#65533;&#65533;&#65533;,&#65533;&#65533;&#65533;&#65533;M&#65533;|&#65533;&#628;!&#65533;&#65533;&#65533;)&#65533;lBI#&#65533;4&#65533;T&#65533;G&#609;&#65533;&#65533;}OGBi&#65533;&#65533;&#65533;&#65533;&#65533;XD&#65533;o&#65533;QEJ,!&#65533;LL&#65533;Ed&#65533;$&#65533;&#65533;&#65533;&#65533;+&#65533;&#65533;&#65533; &#65533;&#65533;0&#65533; &#65533; i&#65533;U&#65533;&#65533;&#65533;&#1592;.&#65533;u&#65533;c&#65533;&#65533;&#65533;&#65533;:t&#65533;>&#65533;&#65533;&#905;&#24604;8hHf C&#65533;P&#65533;C&#65533;&#65533;a&#65533;&#65533;&#65533;'&#65533;&#65533;(C&#65533;1&#65533;&#65533;&#65533;BZ&#65533;&#65533;A(b)&#65533;&#1648;r+<&#65533;&#65533;j&#65533;n0&#65533;&#65533; E`B&#65533;p&#65533;&#65533;&#65533;i&#65533;&#65533;T2&#65533;&#65533;&#65533;7&#65533;&#65533;o*t&#65533;
&#65533;&#65533;>O&#1691;&#65533;&#65533;-&#65533;g&#65533;&#65533;s&#65533;B=&#65533;&#65533;&#65533;8&#65533;Z&#65533;RF&#65533;  &#65533;?>B&#65533;&#65533;&#65533;h &#65533;&#65533;&#65533;@m&#65533;&#65533;n &#65533;EF&#65533;JHq&#65533;U&#65533;U&#65533;fA&#65533;B&#65533;oZ&#65533;G&#65533;p&#65533;&#65533;~&#65533;"R&#65533;G&#65533;(&#65533;&#65533;&#65533;&#65533;.t&#65533;dH&#65533;&#65533;&#65533;*T&#65533;d&#65533;&#65533;&#65533; &#65533;&#65533;	>e &#65533;*/u&#1392;)}&#65533;RHHI_Gd&#65533;uF/%&#65533;`&#65533;'yc
]1&#65533;D&#65533;o&#384;)&#65533;=&#65533;&#65533;B&#65533;&#65533;&#65533;&#65533;T&#65533;&#65533;&#517;&#65533;&#65533;&#65533;"&#65533;&#65533;&#65533;&#65533;5&#65533;M&#65533;&#65533;\&#65533;&#65533;&#65533;&#65533;On&#65533;^&#65533;JE&#65533;F&#65533;&#65533;&#65533;a"&#65533;&#65533;+QLh&#65533;&#65533;D&0QMhb#ME&#65533;&#65533;/U&#65533;&#65533;](M&#65533;Pq&#65533;S&#65533;&#65533;&#65533;h&#65533;$&#1096;D"mp&#65533;&#65533;&#65533;)`&#65533;i&#65533;C 1&#65533;g=+"&#65533;&#65533;'6z&#65533;&#65533;20&#65533;&#65533;(.&#65533;&#65533;&#65533;&#65533;&#65533;1&#65533;E&#65533;&#65533;T&#65533;H&&#65533;&#65533;YBUF
b&#65533;&#65533;&#65533;&#65533;!1th&#65533;Cu&#65533; &#65533;3&#65533;&#65533;x(D#&#65533;&#65533;H$&#65533; &#65533;X&#65533;!&#65533;Ew&#65533;&#65533;&#65533;&#65533;&#1180;&#65533;@rFS&#65533;&#65533;&#65533;&#768;&#65533;)3}D&#65533;&#65533;>&#65533;r&#65533;&#65533;&#65533;&#65533;7&#65533;&#65533;&#65533;&#65533;&#65533;&#65533;&#65533;&#65533;&#65533;&#65533;&#65533;&#65533;+&#65533;D!&#65533;&#65533;B&#65533;&#65533; D &#65533;@&#65533;3l
H&#65533;&#65533;0!&#65533;N&#65533;&#65533;&#65533;&#65533;&#65533;;By&#65533;_%&#65533;&#65533;E&#65533;&#65533;&#65533;&#65533;.$&#65533;&#65533;.&#65533;\B&#65533;&#65533;&#65533;(<2&#65533;&#65533;&#65533;&#65533;!&#65533;&#638;P&#65533;
W&#65533;Bg&#65533;$EFB&#65533;	&#65533;:&#65533;x&#65533;&#65533;D%&#65533;C )s&#65533;&#65533;0&#65533;&#65533;&#65533;&#24918;&#65533;+&#65533;@$&#65533;&#65533; R&#65533;h&#65533;@&#65533;"A&#65533;&#65533;%B&#65533;&#65533;&#134;>$&#65533;&#65533;0&#65533;)T&#65533;&#65533;W&#65533;&#8242;&#65533;&#65533;,S&#65533;X&#65533;B&#65533;&#65533;x&#65533;J&#65533;&#65533;&#65533;eB&#65533;&#65533;&#65533;F&#65533;&#65533;U&#65533;N&#65533;&#65533;P&#65533;&#65533;p1\J&#65533;&#65533;Qo&#65533;#T&#65533;&#65533;7:JNhsc*W&#65533;&#65533;L&#65533;&#65533;"e&#65533;&#65533;4&#65533;)J&#65533;
Mt&#65533;&#65533;&#65533;&#65533;9&#65533;&#65533;&#65533;&#65533;0$&#65533;&#65533;;&#65533;A&#65533;&#1028;'PBa&#65533;$&#65533;&#65533;O&#65533;A&#65533;&#65533;&#65533;Rj#LB&#65533;&#65533;&#65533;&#65533;&#65533;&#65533;&#65533;?&#65533;&#65533;&#65533;&&#65533;&#65533;WUVm&#1491;&#65533;&#65533;&#65533;&#65533;&#65533;&#65533;&#850;y#3&#65533;&#65533;F&#65533;&#65533;3&#65533;t&#65533;DJ&#65533;&#65533;f &#65533;b&#65533;&#65533;L&#1402;&#65533;C&#65533;&#65533;&#65533;P&#65533;G&#65533;&#65533;&#65533;&#65533;&#65533;&#65533;&#65533;&#65533;/`&#65533;
&#65533;ca,i&#65533;I&#65533;Z`&#65533;%&#65533;c&#65533;g28&#65533;&#1470;&#1306;Z)!8=h&#65533;Y&#65533;_&#65533;E&#65533;D
&#65533;?.#&#65533;&#65533;m)3&#65533;I&#65533;B&#65533;PR&#65533;&#65533;n:&#65533;&#65533;&#65533;&#65533;oN&#65533;Hb&#65533;&#65533;>&#65533;F&#65533;&#65533;0d!]&#65533;&#65533;$&#65533;,&#65533;&#65533;B[&#65533;
&#65533;l&#65533;)P9&#65533;2C&#65533;&#65533;&#65533;*H&#65533;3&#65533;&#712;&#65533;&#65533;&#65533;3&#65533;B&\&#65533;&#65533;j(Dl&#65533;|&#65533;&#804;&#65533;ryc&#65533;&#65533;^"&#65533;&#65533;&#65533;r&#65533;&#65533;&#65533;&#65533;"0&#65533; 'Bq&#65533;&#1971;&#65533;&#65533;&#65533;&#65533;&#65533;!X&#65533;j&#1131;d&#65533;&#65533; %"A&#65533;E &#65533;n&#65533;&#65533;&#65533;0&#65533;(H&#65533;
^@&#65533;&#4612;TM&#65533;0%:S&#65533;J&#65533;&#1827;&#65533;&#65533;De &#209;&#65533;@53-&#65533;&#65533;&#1392;&#65533;&#65533;&#65533;&#65533;"a&#65533;&#65533;4&#65533;&#65533;Ppb&#65533;&#65533;0D &#65533;&#65533;,dAm&#65533;!&#1808;&#65533;7&#65533;&#65533;&#65533;X&#65533;"&#65533;&#65533;&#65533;z&#65533;(K&#934;&#65533;&#65533;^CI5&#65533;&#65533;&#65533;1A&#65533;QU&#65533;&#65533;Y&#65533;&#65533;%(&#65533;alr&#65533;B&#65533;vSma&#65533;&#65533;&#65533;&#65533;N&#65533;g&#65533; Q[&#65533;&#65533;&#65533;x&#65533;)&#65533;@!&#65533; ;&#65533;&#65533;&#65533;&#1028;)&#65533;t!&#65533;&#65533;H#&#65533;&#65533;&#65533;7"&#65533;&#65533;&#65533;u_g&#65533;&#65533;Vd&#476;&#65533;&#65533;&#65533;PV&#65533;&#65533;ud&#65533;G'&#65533;*VA/&#65533;M&#65533;&#65533;0&#65533;.&#65533;0.u	&#65533;&#65533; |&#65533;{&#65533;r!&#65533;%%^&#65533;B%m&#65533;`&#65533;bax+@D{09V&#65533;&#65533;$&#65533;}&#65533;cP&#65533;	&#65533;p&#65533;&#65533;;&#65533;p&#65533;&#65533;&#65533;&#65533;bA&#65533;&#65533; 9&#65533;^&#65533;&#65533;t&#65533;	&#65533;]&#65533;p&#65533;rgGu&#65533;&#65533;o&#65533; yv&#65533;a$&#65533;&#65533;&#65533;%&#65533;)&#65533;REV&#65533;XO&#65533;&#65533;&#65533;d)&#65533;&#65533;jLn$Y&#65533;&#65533;L2&#65533;&#65533;!ZrPYQx f&#65533;>&#65533;OdL&#65533;SU0'W&#65533;uQ
&#65533;&#1046;h
&#65533;&#1092;*&#65533;*&#65533;&#65533;g&#65533;&#65533;M&#65533;&#65533;B/&#65533;&#65533;Q{&#65533;k&#65533;BYhK&#65533;T&#65533;Af&#65533;Z&#65533;nI&#65533;&#65533;E"j&#65533;A &#65533;vI&#65533;5&#65533;&#65533;#W&#65533;E\ViVFi&#65533;&#65533;"^&#65533;#6&#65533;&#65533; &#65533;R)rh\&#65533;Wp]0hgBYe&#65533;&#1108;gd '&#65533;&#65533;&&#65533;&#65533;h&#65533;hi&#65533;8h&#65533;&#65533;)&#65533;x&&#65533;dd&#65533;X!T&#65533;n&%\&Lk2K&#65533;T0&#65533;(_&#1413;e '&#65533;&#65533;h&#65533;6&#292;*&#65533;&#65533;*Y+Dj&#65533;e&#65533;sK&#65533;&#65533;"&#65533;m] &#65533;&#65533;r&b&#65533;&#65533;&#65533;Y0&#65533;&#65533;&#65533;q\&#65533;u&#65533;fSp&c-&#65533;&#65533;,&#65533; 4A^
5^|&#65533;/&#1522;< &#65533;-*U&#65533;~&#65533;&#65533;U&#65533;&#65533;soS&#65533;d&#65533;TT&#65533;E,?&#65533;<?&#65533;@?CVUE,*&#65533;	&#65533;C]&#65533;}i'W P`&#65533;{&#65533;U&#65533;R&#65533;W&#1461;]&#65533; 	&#65533;&#65533;5&#65533; Q&#65533;Q&#65533;&#65533;1&#323;;+
By5&#65533;w&#65533;&#65533;;f&#65533;P&#65533;&#65533;&#65533;&#65533;@Xr&#65533;uwvo&#65533;Lm{@&#65533;&#65533;&#94752;{&#65533;&#65533;P&#65533;+"%}2k&#65533;t &#993;&&#65533;go@=&#65533;5&#65533;&#1094;g&#65533;&#65533;3BNnx+&#65533;7q&#65533;~0&#65533;PX_&#65533;&#65533;ux&#65533;d&#65533;|&#65533;&#65533;%[&#65533;&#65533;y&#65533;0|&#65533;uU&#65533;<08&#65533;@0K&#65533;S[&#65533;t&#65533;&#65533;&#65533;|&#65533;&#65533;&#65533;&#65533;]&#65533;&#65533;W&#65533;.&#65533;1&#65533;B&#65533;u'U&#65533;.&#65533;YOfUV(&#65533;er&#65533;pQ&#65533;wW	&#65533;U&#65533;&#65533;_&#65533;&#65533;&#65533;&#65533;&#65533;)5b&#65533;&#65533;&#65533;TV&#65533;f&#65533;Za&#65533;&#65533;Z&#65533;[`}$&#65533;@@`V&#65533;&#65533;&#65533;&#65533;"
6&#65533;^&V&#65533;&#65533;^&#65533;P&#65533;&#65533;&#65533;b&#65533;0&#65533;&#65533;b&#65533;&#65533;U%A&#65533;A&#65533;&#65533;R&#65533;":&#65533;&#65533;&#65533;&#65533;&#65533;f&#65533;&#65533;H&#65533;(4)I&#65533;'lpe&#65533;&#65533;&#65533;&#817;&#65533;B&#65533;v)nd*&#65533;&#65533;F &#65533;h&#65533;#&#65533;&#65533;j4&#65533;&#65533;&#65533;&#65533;q@&#65533;N&#65533;R&#65533;X@R&#65533;u\:|R&#65533;&#65533;h&#65533;&#65533;&#65533;L+zz/d&#65533;&#65533;j&#65533;6&#65533;&#65533;&#65533;-2^ &#65533;&#65533;j="q&#65533;G&#65533;&#65533;&#689;{&#65533;&#65533;&#65533;!&#65533;E&#65533;zh$#mCY&#65533;Xk&#65533;&#65533;6(&#65533;&#65533;gj&#65533;=T=+Bi&#65533;4^ !_&#65533;J
&#65533; &#65533;
&#1124;%X&#65533;n&#65533;&#65533;&&#65533;&#268;&#65533;&#65533;Fo
&#65533;(&#65533;&&#65533;Zq&#65533;M&#65533;8)&#65533;&#65533;kv&#65533;#&#65533;&#65533;)&#65533;(&#65533;&#65533;&#65533;&#65533;&#65533;K&#65533;&#65533;h&#65533;&#65533;&#65533;,&#65533;d&#65533;4&#65533;Vho&#278;&#65533;&#374;m,k`&#65533; Z&#65533;&#65533;Hk&#65533;&#65533;rB&#65533;s&#65533;h\ &#65533;&#65533;&#65533;hb 'SP&#65533;&#65533;JW&#65533;&#65533;z"7/(1&#65533;A Yt%Y/-&#65533;O&#65533;39a,&#65533;&#65533;&#65533;&#65533;&#65533;&#65533;	&#65533;&#65533;Q&#65533;:qs&#65533;PzW5;&#65533;&#65533;	&#65533; r7i/&e/
&#65533;2&#65533;&#65533;&#65533;&#65533;	&#65533; S&#65533;&#65533;&#65533;q9deP&#65533;T&#65533;&#65533;&#65533;ua &#65533;yy[&#65533;w&#65533;&#65533; 6&#65533;G&#65533;&#65533;&#65533;E1s&#65533;	!gU&#65533;&#65533;&#65533; ;+	x_I3/S&#65533;'z&#65533;Po&#65533;l&#65533;&#65533;&#65533;{y0&#65533;&#65533;&#65533;e7&#65533;C+&#65533;|p&#65533;A~&#65533;&#65533;&#65533;H3B&#65533;&#65533;&#65533;&TFiP(&#65533;&#65533;!&#65533;s&#65533;&#65533;&#1491;"F&#1158;&#65533;&#65533;&#65533;$D#^&#65533;uC>_16B>Z&#65533;&#65533;&#65533;&#65533;&#65533;I&#65533;&#65533;R)X~0h&#65533;K&#65533;8p7&#65533;Ap&#65533;&#65533;eeX&#65533;&#65533;&#65533;S	&#1733;.&#65533;-&#1234;&#65533;5U&#65533;q;&#65533;"o&#65533;Q&#65533;S&#65533;&#65533;&#65533;&#65533;Q&#65533;0	&#65533;&#65533;&#65533;&#65533;&#65533;v&#65533;p0|Kz&#65533;&#65533;&#65533;YC)&#65533;$L&#65533;&#13999;&#65533;&#65533;&#65533;8&#65533;&#65533;>&#65533;stJ&#65533;9&#65533;8`5p8@9&#65533;&#65533;ap&#65533;&#65533;&#65533; &#65533;&#608;EW
#&#65533;
&#65533;p&#65533;&#65533;
&#65533;&#65533; &#65533;&#65533;%2W&#65533;&#65533;&#65533;&#65533;&#65533;&#65533;&#65533;&#65533;&#65533;&#65533;k&#65533;&#65533;Z&#65533;X&#65533;I)v&#65533;&#65533;[F)&#472;E&#65533;1)&#65533;(&#65533;zI&#65533;#&#1018;o&#65533;%|#U&#65533;$&#881;G6&#65533;aI&#65533;z&#519;&#232;`P&#65533;F&#65533;&#65533;ny)I&#65533;I2&#65533;I&#65533;&#65533;6&#65533;&#65533;&#65533;qE&#65533;"&#65533;F&#65533;&#65533;h&#65533;B!-F&#65533;1p&#65533;&#65533;{n&#65533;E.&#65533;d&#65533;am&#65533;$J&#65533;&#65533;vJ7J&#552;&#65533;i2K^&#65533;&#65533;M&#65533;4&#65533;&#65533;zb&&#65533;h&#65533;&#65533;c&#65533;E&#65533;&#65533;&#65533;6!&#65533;&#65533;&#65533;Y,&#65533;Y&#65533;\P&#65533;p&#65533;M.&#65533;&#65533;&#65533;&#501;&#65533;&#65533;&#65533;1&#65533;c &#65533;&#65533;H&#65533;&#65533;rj&#65533;qB|&#65533;&#65533; &#65533;&#65533;qV&#65533;E
L&#65533;&#65533;&#569;
&#274;&#65533;&#65533;&#65533;V)&#65533;&#65533;+&#65533; &#65533;&#65533;J'r\&#65533;&#65533;Fi&#65533;thY@&#65533;U !&#65533;*&#65533;\`)&#65533;4l[pV&#753;&#65533;&#614;&\`&#65533;&#65533;&#65533;3,E&#65533;&#65533;@%&#65533;
&#65533;<&#65533;&#826;,&#156;2&#386;&#65533;&#65533;&#65533;50&#65533;&#65533;wm&#65533;.m&#65533;5&#65533;&#65533;&#65533; ^ &#65533;P&#65533;&#65533;2&#65533;&#65533;&#65533;&#65533;&#65533;&#65533;U3%&#65533;^&#65533;y&#65533;&#65533;^p&#65533;&#65533;DP$,Z`s0>&#65533;	&#65533;7&#551;&#65533;&#65533;u&#65533;&#65533;&#65533;&#65533;W&#65533;`&#65533;`&#65533;&#65533;P&#65533;&#865;+%rwc&#65533;0	&#65533;&#65533;&#65533;|&#65533;&#65533;&#65533;&#65533;&#65533;(+&#65533;&#65533;Y&#65533;&#65533;C{&#65533;&#65533;%zf#{#Y\d&#65533;`c&#65533;`&#65533;&#1806;b&#65533;&#65533;&#65533;C&#65533;1&#65533;&#65533;&#65533;&#65533;jk(&#65533;{=&#65533;Qs`&#65533;{[X!r&#65533;3Z&#65533;g8P6&#65533;&#65533;+&#65533;l6?02&#65533;H&#65533;S&#65533;Ev&#65533;}P&#65533;	&#65533;
q11&#65533;5&#65533;,&#65533;&#65533;&#65533;p]&#65533;&#65533;vp&#65533;,r&#65533;,&#65533;@]&#65533;ESO&#65533;[,&#65533;a&#65533;&#65533;~0z&#65533;&#415986;#&#65533;=u&#65533;A&#65533;&#65533;W>^&#65533;|&#65533;0&#65533;&#65533;`&#65533;7j&#65533;E00 )`,&#65533;'&#65533;B&#65533;b'&#65533;P&#65533;&#65533;vi&#65533;&#65533;c
&#65533;&#65533;&#65533; &#65533;3&#65533;&#65533;3&#65533;@sm	3&#65533;&#65533;&#65533;&#65533;P&#65533;&#65533;|&#65533;&#65533;[?&#65533;&#65533;C8\&&#65533;&#65533;=&#65533;&#1317;{"&#65533;&#65533;&#65533;&#65533;V({&#65533;&#65533;ep&#65533;Y&#65533;[&#65533;&#65533;&#65533;&#65533;k&#65533;f*&#65533;&#1100;&#65533;V&#65533;X&#65533;sBVp&#65533;*&#65533;(yvhgb&&#65533;ae=lk&#65533;V&#65533;&#65533;i\V&#2035;&#65533;&#65533;R&#65533;&#65533;&#65533;J&#65533;S`&#65533;&#65533;\&#65533;&#65533;B >&#65533;&#65533;$&#65533;&#65533; M&#65533;l&#65533;&#65533;+&#65533;&#1986;&#65533;#
&#65533;&#65533;&#65533;&#65533;#&#246;B&#65533;(&#65533;&#65533;VpK&#65533;(&#65533;r&#65533; &#65533;&mim&#65533;-&#65533;Z&#65533;o=&#65533;&&#65533;&#65533;&#65533;&#65533;&#65533;&#65533;&#65533;!&#65533;l&#65533;JkM&#65533;E;r P&#65533;n&#65533;&#65533;;&#1934;&#65533;b&#65533;&#65533;&#65533;&#65533;&#65533;&#65533;M)>&#65533;U&#65533;N&#65533;&#65533;&#65533;J&#376;&#65533;y&#65533;hb&#1901;T'&#65533;Ai&#65533;Qqa&#65533;&#65533;&#65533;&#65533; e^&#65533;f&#65533;mfb&#65533;S,&#1602;
&#65533;&#65533;
:&#65533;&#65533;
u^&#65533;*&#65533;
&#65533;
&#65533;&#65533;&#65533;&#65533;mR	&#65533;&#65533;0&#65533;&#65533;&#65533;&#65533;T!&#65533; &#65533;]&#65533;&#65533;v!^&#65533;&#65533;2&#65533;S
8&#65533;
&#65533;
&#65533;- r&#65533;5&#65533;T&#65533;5&#65533;&#65533;W&#65533;&#65533;l&#65533;&#65533;MpF&#65533;&#65533;s&#65533;jpZY&#65533;&#65533;&#65533;I&#65533;1&#65533;&#65533;&#65533;|&#65533;&#65533;
:&#65533;r&#65533;1&#65533;&#65533;	&#65533;!&#65533;&#65533;vA;&#65533;";I&#65533;Q	6&#65533;Z&#65533;SpPYPV&#65533;b&#65533;&#65533;&#65533;&#65533;&#65533;&#65533;&#1089;d&#65533;y Zyr=z&#65533;7-&#65533;!&#65533;Zcb&#65533;&#65533;&#65533;&#65533;h&#65533;+&#65533;&#65533;uf&#65533;QG&#65533;HaKD&#65533;&#65533;&#65533;&#65533;x&#65533;==}#M&#65533;&#65533;5&#65533;&#65533;8(&#65533;&#65533;&#65533;M9@7 &#65533;N&#65533;&#65533;'mi&#65533;&#65533;&#65533;`&#65533;&#65533;&#65533;&#65533;	&#65533;&#65533;-&#65533;&#65533;&#65533;&#65533;<&#65533;0;S']j&#65533;&#65533;;8&#65533;V&#65533;&#65533;&#48199; [&#65533;u&#65533;&#65533;&#65533;&#65533;06&#65533;M*J&#65533;6&#65533;&#154;x0&#65533;'&#65533;"A?&#1206;&#65533;&#1779;y&#65533;P&#65533;)&#65533;g&#65533;&#65533;&#65533;aT@=&#65533;-P'&#65533;%&#65533;:&#65533;T l&#65533;=&#65533;&#65533;&#65533;L/~&#65533;&#65533;	&#65533;&#65533;
&#65533; &#65533;&#65533;&#65533;&#65533;&#65533;&#65533;&#65533;&#65533;-&#65533;0
&#65533;&#65533;RGQ&#65533;=&#65533;R&#65533;&#65533;&#65533;y+&#65533;>j&#65533;&#65533;X&#65533;&#65533;p&#1558;&#65533;F?b&#65533;&#65533;&#65533;&#65533; &#65533;&#65533;fnm&#65533;/D&#65533;&#65533;*4&#451;&#65533;&#229;&#65533;V&#65533;SfKX|&#65533;&#65533;&#65533;&#65533;&#65533;i&#65533;&#65533;&#611;&#65533;&#65533;&#65533;f&#65533;&#392;)&#65533;&#65533;&#65533;F&#65533;&#65533;&#65533;J&#65533;8'&#65533;(&#65533;Z0Ko'&#344;&#65533;cZ&#65533;GN&#65533;&#528;R*&#65533;l&#65533;&#139;*&#65533; ^&#65533;&#65533;(&#1434;XP&#65533;&#65533;&#65533;&#588;&#65533;6l&#65533;Bl&#65533;-!&#65533;&#65533;&#65533;&#65533;!&#65533;D&#65533;&&#65533;z&#65533;&#65533;&#65533;*&#65533;jU&#65533;M&#65533;&#65533;CB&&#65533;&#1550;&#65533;<&#65533;@&#65533;h&#65533;q&#65533;X&#65533;S"z&#65533;&#65533; Q&#65533;2f&#65533;<h&#65533;&#65533;&#65533;e.8&&#791;/`,&#65533;)&#65533;FM&#65533;3i&#65533;(D&#65533;!&#65533;5n&#1972;9##&#65533;&#65533;9s&#65533;C&#65533;j.&#65533;&#65533;1&#65533;2b&#65533;&#65533;!C&#65533;&#65533;N&#65533;R&#65533;B&#650;U&#65533;X&#65533;j&#1378;&#65533;&#65533;&#65533;&#65533;Z&#65533;^&#65533;&#65533;5&#725;&#1189;H&#65533;vU&#65533;&#65533;+&#65533;U&#65533;T&#65533;&#65533;&#65533;&#1717;&#65533;(&#65533;&#65533;+&#65533;#Io-&#65533;&#65533;j&#65533;(P&#65533;F&#65533;%&#65533;T)R&#65533;<>&#65533;I&#65533;bN&#65533;*M&#65533;92#<e&#65533;@&#65533;&#65533;D&#65533;&#65533;"N&#65533;p!&#65533;&#924;;z&#65533;&#65533;A&#65533;Z&#65533;>~&#65533;
&#65533;&#1057;E&#65533;&a&#65533;x&#65533;n&#65533;&#65533;w&#65533;&#65533;&#65533;]&#65533;ks&#65533;d)&#1254;&#65533;6]&#65533;&#65533;HP=x&#65533;&#1033;&#65533;&*Y&#65533;x9&#65533;&#65533;?&#65533;&#65533;&#65533;&#65533;SO&#65533;&#65533;z&#65533;&#65533;&#65533;&#65533;&#65533;i&#65533;y&#65533;&#1329;Sg&#65533;6l&#65533;&#65533;q&#65533;8&#65533;#?9&#65533;8<A9&#27171;&#65533;=&&#65533;&#65533;9&#65533;p#;&#65533;&#1059;C&#65533;&#65533;&#65533;&#65533;8&#65533;Sm&#65533;> A&#65533;&#65533;8o&#65533;&#65533;&#65533;:&#65533;&#65533;&#65533;BD&#65533;B1&#65533;&#65533;A&#65533;:&#65533;P| &#65533;&#65533;(&#65533;\r&#65533;+&#65533;(&#65533;&#65533;:&#65533;&#65533;c&#65533;F&#1962;$&#65533;OPQ*&#65533;RL1&#65533;&#65533;&#65533;&#1252;&#65533;&#65533;&#65533;&#65533;.M&#65533;&#65533;dM3&#65533;d&#65533;8!a&#65533;	!&#272;D9&#65533;EDE&#65533;>&#65533;&#65533;c&#65533;3&#65533;I7&#65533;&#65533;&#65533;&#65533;&#65533;&#65533;&#206;;N&#65533;#?tD$&#65533;C
&#65533;s>a&#65533;&#65533;
;&#65533;C&#65533;<&#65533;@&#65533;+&#65533;&#1569;&#65533;FH&#65533;j&#65533;&#65533;(&#65533;&#65533;"1&#65533;p&#65533;*A&#65533;LFI&#341;Yh&#65533;eS+&#65533;&#65533;S&#65533;Ze&#65533;K(&#65533;D&#65533;4&#65533;\&#65533;&#65533;PM&#65533;&#65533;:&#65533;&#65533;&#65533;q9&#65533;&#65533;=;&#65533;&#65533;6&#65533;`7&#65533;t&#65533;@&#65533;0&#65533;&#65533;&#1483;0"i OZ&#65533;&#65533;&#65533;&#65533;&#65533;^{&#65533; &#65533;&#65533;-&#65533; 
&#65533;.&#65533; &#65533;&#65533;&#65533;Pc&3&#65533;&#65533;b&#4473;&#65533;&#65533;&#1952;&#65533;&#65533;&#65533;`.&#65533;8&#65533;bz-&#65533;&#65533;&#65533;&#352;&#65533;&#8947;&#65533;&#65533;
.T&#65533;y&#65533;-&#65533;&#65533;&#65533;&#65533;n&#`0&#65533;&#65533;&#65533;5&#65533;8)&#65533;2&#65533;#&#65533;.&#65533;(&#65533;&#65533;_V&#65533;&#65533;&#65533;]R(`&#65533;&#65533;&#65533;!1&#65533;&#65533;b
+&#65533;&#65533;&#65533;&#65533;+.Cxo&;&#65533;1&#65533;Y&#65533;\&#65533;@&#65533;&#65533;.&#65533; &#225;&#65533;&#25531;&#65533;&#65533;&#65533;&#441;&#65533;&#65533;&#65533;&#65533;n&#65533;mV&#65533;&#65533;~&#2008;&#65533;&#65533;&#65533;&#65533;&#65533;&#65533;&#65533;&#65533;0&#65533;&#65533;&#65533;6&#65533;&#65533;&#65533;j1&#65533;X&#65533;a2.O&#65533;^&#65533;&#65533;HC_&#65533;&#65533;x?&#65533;&#65533;[&#65533;~&#65533;]#b&#65533;:Cl&#65533;&#65533;&#65533;[&#65533;7&#65533;c9b&#65533;]&#65533;&#381;/r6&#65533;&#65533;&#65533;f&#65533;2@6&#65533;&#65533;(v&#65533;&#65533;e&#65533;&#705;sM:!U&#65533;_&#65533;Xf&#65533;[&#65533;&#65533;EX\q&#23218;&#65533;BeYgQ&#65533;&#65533;&#65533;&#65533;&#65533;G&#65533;S#%&#65533;&#65533;F&#65533;&#65533;&#65533;&#65533;&&#65533;&#65533;&#65533;"&#65533;&#65533;&#65533;XD#	IT&#65533;&#65533;&#65533;p&#65533;&#65533;&#428;i-&#65533;&#65533;&#65533;&#65533;o&#65533;&#65533;	LtPla&#65533;%&#65533;8&#65533;&#65533;
Rp&#65533;&#65533;`# &#65533;3[ &#65533; &#65533;&#65533;&#65533;&#65533;u?&#65533;y&#65533;c#F<Bm&#65533;&#65533;'B!
Q&#65533;&#65533;&#65533;&#65533;%$!	9U&#65533;&#65533;&#65533;&#65533;s&#65533;&#65533;&#65533;8&#65533;&#65533;&#65533;$q&#65533;?&#65533;&#65533;:&#65533;K&#65533;&#65533;&#65533;&#65533;'HchC&#65533;P&#65533;&#65533;a&#65533;q&#65533;&#65533;\d&#65533;:&#65533;;o&#65533;N&#65533;b5&#65533;Gu@&#65533;r&#65533;&#65533;7&#929;@&#65533;P&#65533;"&#65533;[&#65533;&#65533;c&#65533;&#65533;GHO\&#65533;&#65533;#&#65533;&#65533;:&#65533;th&#65533;&#65533;&#65533;@ &#65533;&#65533;&#65533;8D &#65533;P#&#65533;?(&#65533;&#65533;&#65533;$$&#65533;	R&#65533;&#65533;b&#65533;9&#65533;?&#65533;D(T&#65533;
V&#65533;"&#65533;0&#65533;(@&#65533;KH&#65533;&#65533;tD&#65533;#<&#65533;F4&#65533;'&#65533;FTs&#65533;&#65533;f"&#65533;&#65533;&#65533;&#65533;&#65533;a7*5&#65533;y&#65533;A&#65533;!qmPW&#65533;&#65533;&#65533;4&#65533;(>{&#65533;~PS&#65533;&#65533;&#65533;&#65533;"A@&#65533;&#65533;&#65533;&#65533;&#65533;&#65533;Du&#65533;9&#65533;&#65533;Y0L &#65533;&#65533; (`&#65533;x@&#65533;%D&#65533;
V&#65533;~&#65533;; b&#65533;&#65533;&#65533;'J&#1150;P8&#65533;&#65533;&#1540;=q	G0&#65533;&#65533;&#65533;Q&#65533;4&#65533;>T&#65533;&#65533;&#65533;d&#65533;*Tq&#65533;]5T&#65533;&#65533;b&#65533;&#65533;H&#65533;"	CTR5&#65533;&#65533;d',9&#65533;PV&#65533;&#65533;&#804;v&#65533;j	&#65533;B&#186;&#65533;&#65533;&#65533;j&#65533;W&#65533;~&#65533;9&#65533;a&#65533;&#65533;e&#65533;0W(l-X&#65533;&#202;f&#65533;T,Uh&#65533;h&&#65533;'8
_c&#65533;&#65533;&#65533;&#65533;&#65533;&#65533;m"]&#65533;&#65533;P&#65533;{n-&#65533;0R&#65533;&#65533;a&#65533;"`&#65533;&#65533;f&#65533;&&#65533;.Pm&#65533;&#65533;w&#65533;&#65533;&#65533;&#65533;	&#65533;#7&#65533;&#65533;&#65533;&#65533;&#65533;{&#65533;&#65533;'&#65533;&#853;fA'6=&#65533;&#65533;ux&#65533;	K&#65533;&#65533;&#65533;&#65533;&#65533;P&#65533;&#1646;R&#65533;/&#65533;F&#65533;&#32965;&#65533;`&#545;Urh&#65533;&#65533;&#65533;f&#65533;&#65533;&#65533;&#65533;'&#65533;ho&#65533;1&#65533;!po&#65533;&#65533;&#65533;&#65533;&#65533;.&#65533;%
&#65533;&#65533;&#65533;
r(&#65533;&#65533;!b)C&#65533;&#65533;&#65533; &#65533;&#65533;q&#65533;q]&#65533;&#512;&#65533;&#65533;&#65533;&#65533;&#65533;;&#65533;ID&#65533;J^&#65533;M&#65533;
&#65533;%.&#65533;&#65533;QsKiJ,&#65533;&#65533;
R&#65533;&#65533;&#65533;h&#65533;(>&#65533;&#65533;&#65533;&#65533;7'>&#65533;%&#65533;bJ@"&#65533;D&#65533; &#65533;&#611;B&#65533;&#65533;&#65533;76"&#65533;&#65533;@ K&#65533;&#65533;&#266;&#65533;&#65533;&#65533;&#65533;&#65533;\b&#65533;)&#65533;Z8&#65533;	"&&#65533;P&#65533; &#65533;/Ta	CHR8&#65533;(&#65533;&#65533;h&#65533;&#65533;pz~rCzD"l
&#65533;&f&#65533;&#65533;@&#65533;$&#65533;s&&#65533;h]&#65533;&#65533;L&#65533;i&#65533;&#65533;f$&#65533;&#65533;E9&#65533;&#65533;&#65533;3C&#65533;&#65533;&#65533;! !
]0&#65533;&#65533;&#65533;&#65533;&#65533;&#65533;&#65533;vr&#65533;Cu&#65533;;&#65533;&#65533;g'&#65533;&#65533;&#65533;&#65533;b&#65533;(D&#65533;&#65533;&#65533;&#65533;yH&#65533;A]&#65533;c&#65533;&#65533;&#65533;Af'C&#65533;5&#65533;&#65533;P&#65533;&#65533;[&#65533;~5&#65533;(&#65533;&#65533;&#65533;&#65533;44
&#65533;&#65533;&#65533;&#65533;&#65533;&#65533;l&#149;;&#65533;$)L&#65533;
Y&#65533;q%-&#65533;BY&#65533;&#65533;&#65533;b&#65533;#&#65533;F&#65533;&#65533;G&#65533;&#65533;kr4E&#65533;&#972;X&#65533;!&#42792;w&#65533;&#228;I<&#65533;&#65533;&#65533;J&#65533;&#65533;&#65533;#a@&#65533;ARx&#65533;C&#65533;@-\&#65533;j&#65533;&#65533;{&#65533;p.&#65533;rR&#65533;*&#65533;)&#65533;&#65533;|&#65533;&#65533;&#65533;&#65533;&#65533;&#65533;cp&#65533;&#65533;&#65533;	;PAB &#65533;&#65533;&#65533;.&#65533;A&#65533;&#65533;&#65533;+;&#65533;&#65533;`h&#65533;&#65533; D\&#65533;&#65533;`'&#65533;&#65533;&#65533;E&#65533;i&#1921;&#65533;&#65533;&#65533;&#65533;&#65533;9&#65533;&#65533;&#65533;"&#65533;&#65533;L&#65533;k&#1885;&#65533;?nx&#65533;3&#65533;&#65533;MiW&#65533;&#65533;&#65533;P&#65533;&#1399;_&#65533;{&#65533;&#65533;&#65533; &#65533;5&#65533;&#65533;j&#65533;&#65533;#&#65533;&#65533;S&#65533;&#65533;B&#65533;&#65533;&#65533;ea
T&#65533;B&#632;" !@&#65533;`3&#65533;&#65533;&#65533;s&#65533;Z[&#65533;&#65533;$(hDx4&#65533;6&#65533;&#65533;&#65533;&#65533;~&#65533;&#65533;&#65533;&#65533;^v&#65533;&#65533;m&#65533;&#65533;&#65533;^&#65533;0&#65533;&#65533;j&#65533;&#65533;&#400;z&#65533;&#65533;ao&#65533;y&#65533;"&#65533;&#65533;&#65533;&#65533;&#65533;'&#65533;&#65533;$&#65533;&#65533;&#65533;y&#65533;K&#65533;!#w&#33261;&#65533;&#65533;q;&#65533;ya-)qI&#65533;R&#65533;&#65533;\&#65533;&#65533;;&#65533;&#65533;&#65533;&#65533;rl&#65533;=&#65533;T&#65533;0&#65533;`&#65533;tn&#65533;X&#65533;r9&#65533;!&#892;jx&#65533;B.&#1525;)&#1343;
^&#65533;IH&#65533;/&#65533;4&#65533;^&#65533;&#65533;&#65533;&#65533;&#65533;&#65533;&#65533;&#65533;&#65533;&#65533;&#65533;Q&#65533;YG&#65533;K&#65533;&#65533;&#65533;&#65533;&#65533;&#65533;0&#65533;*&#65533;&#65533;4&#65533;&#65533;I&#65533;H&#65533;GPE&#65533;7E&#65533;&&#65533;&#65533;&#65533;<&#65533;&#65533;&#65533;&#65533;@&#65533;&#65533;&#65533;&#65533;y&#65533;&#65533;+&#65533;H	&#65533;BP&#65533;g&#65533;&#65533;s&#65533;Hh&#65533;I`"t&#65533;7K&#65533;&#65533;)"&#65533;K&#65533;"E(&#65533;&#65533;&#65533;&#65533;4&#65533;*&#65533;&#65533;$(,$(#P'&#65533;&#65533;&#65533;&#65533;-&#65533;B*&#65533;+&#65533;K&#65533;6&#65533;&#65533;<&#65533;&#65533;&#65533;&#1560;&#65533;LaG&#65533;&#65533;G`&#65533;T&#65533;&#65533;&#65533;&#65533;R:?&#65533;A&#531;B&#65533; %?@&#65533;7&#65533;#&#65533;y&#65533;&#65533;&#65533;)P#H&#65533;&#65533;+&#843;&#65533;&#65533;&#65533;&#65533;00&#65533;&#65533;&#65533;&#65533;&#65533;$@rw&#65533;8&#65533;&#65533;	b&#65533;&#65533;I&#65533;&#65533;&#65533;[&#65533;/;&#65533;&#65533;Z:r&#65533;&#65533;c&#65533;H&#65533;A$&#65533;H&#1652;JY&#65533;&#65533;&#65533;&#65533;&#65533;&#65533;&#65533;z&#65533;:Z&#65533;IB/0&#65533;#(&#65533;"@&#65533;&`&#65533;#p!(&#1036;j&#65533;&#65533;*&#65533;: &#65533;`&#65533;&#65533;&#65533;&#65533;F&#65533;u&#65533;?@&#65533;rQ$P*;&#65533;8&#65533;&#1039;<&#43215;K&#65533;&#65533;)&#65533; &#65533;JY:Q&#65533;X&#1283;G)4&#65533;P9x.?&#65533;&#513;&#65533;:*&#65533;&#65533;x&#65533;:&#65533;&#65533;)KJ&#65533;&#65533;*&#65533;- <((&#65533;&#65533;0`&#65533;x&#65533;&#65533;&#1537;&#65533;&#65533;&#65533;$ &#65533;&#65533;"8p$E&#65533;&#65533;[*&#65533;;&#65533;&#1844;&#65533;8x&#65533;&#314;&#65533;D&#65533;+&#65533;9&#65533;<?&#65533;:x&#65533;0&#65533;&#65533;&#65533;&#65533;&#65533;I=&#65533;1	&#65533;1	&#65533;&#65533;&#65533;&#65533;C	&#65533;&#65533;s&#65533;&#65533;a&#65533;&#65533;&#65533;*&#65533;A&#65533;0&#65533;&#65533;y.&#65533;%&#65533;&#65533;1&#65533;+x# &#65533; &#65533;#x+&#65533;&#65533;;]&#65533;	&#65533;&#65533;-&#65533;-l# &#65533;#&#65533;&#65533;.(/&#65533;&#65533;<1&#65533;&#65533;&#65533;(&#65533;(,&#65533;-&#65533;`0&#65533;q-&#65533;&#65533;	&#65533;&#65533;-&#65533;&#65533;&#65533;,&#65533;\I&#65533; A&#65533;=&#10440;&#65533;&#65533;K?&#65533;q,&#65533;B&#65533;&#65533;#&#65533;&#65533;+&#65533;&#65533;&#65533;&#65533;&#65533;5&#65533;	J&#65533;&#65533;&#65533;I&#65533;&#65533;i#&#65533;z&#65533;&#65533;&#65533;&#65533;D&#65533;[&#65533;&#65533;&#65533;&#65533;&#49368;&#65533; &#65533;&#65533;9&#65533;0&#65533;/&#65533;&#65533;&#65533;&#65533;&#65533;I=&#65533;c-&#65533;8&#65533;&#65533;&#65533;J&#65533;&#65533;&#65533;&#882;&#65533;&#65533;1+&#65533;h&#65533;&#65533;&#65533;+&#65533;A&#65533;&#65533;&#65533;&#65533;=&#65533;z&#65533;&#65533;&#65533;&#65533;T&#65533;&#65533;&#65533;*&#65533;	.&#65533; M&#65533;"&#65533;&#65533;&#65533;,0&#65533;\&#250;&#65533;&#65533;w&#65533;&#65533;&#65533;<&#65533;S2r&#65533;&#65533;&#65533;J&#65533;&#65533;&#65533;5(&#65533;R&#65533;;&#65533; &#65533;&#65533;&#65533;$&#65533;CY:p&#65533;A@&#65533;&#65533;3|Ch&#65533;H&#65533;)&#65533;&#65533;&#65533; &#65533;&#65533;&#65533;%2&#65533;G&#65533;&#65533;&#1309;]&#65533;?&#65533;+&#65533;'&#524;$&#65533;\&#65533;`&#65533;&#65533;*&#65533;+&#65533;&#65533;4&#65533;)&#65533;Z&#65533;&#65533;&#65533;&#65533;&#65533;8&#65533;&#65533;&#65533;&#65533;'&#65533;&#65533;x&#65533;D&#65533;	&#65533;&#65533;&#65533;&#65533;@&#65533;&#65533;&#65533;-&#65533;&#65533;(&#65533;&#65533;'&#65533;&#65533;+&#65533;&#65533;&#65533;[/&#65533;&#65533;&#1034;&#65533;3H&#65533;N&#65533;&#65533;<&#65533;.&#65533;&#65533;&#65533;I&#65533;&#65533;9@6uS&#65533;&#65533;&#65533;H&#65533;&#65533;Ii&#65533;y&#65533;<%&#65533;]&#65533;>%&#65533;I:&#65533; B@C&#65533;&#65533;!&#65533;&#65533;&#65533;k&#65533;&#65533;&#65533;&#65533;&#65533;(&#65533;&#65533;&#65533;&#65533;&#65533;&#65533;]M&#65533;.&#65533;&#65533;.@&#65533;8&#65533;&#65533;&#65533;&#65533; &#65533;&#65533;!&#65533;&#65533;&#65533;&#65533;&#65533;2&#65533;>&#65533;&#15028;{&#65533;&#65533;&#65533;&#65533;&#65533;;&#65533;#	vI&#65533;]a&#2009;D&#65533;o&#628;3,&#65533;n)&#65533;P#
&#65533;Y&#65533;S&#65533;f&#65533;&#65533;|[&#65533;&#65533;c&#65533;&#65533;&#65533;&#65533;&#65533;&#65533;&#65533;&#65533;&#65533;`&#65533;P&#65533;&#1537; &#65533;u=&#65533;*&#65533;&#65533;&#65533;	&#65533;&#65533;	&#65533;a&#65533;7&#65533;&#65533;&#65533;x&#65533;|&#65533;&#65533;|&#65533;&#65533;|&#378;@h7F0&#65533;?&#65533;&#65533;Bc&#65533;&#65533;&#65533;&#153;J&#65533;M&#65533;P&#65533;&#65533;&#60055;&#65533;&#1602;&#65533;&#65533;>&#65533;2N&#65533;&#65533;&#745;X&#65533;QFK&#65533;&#65533;'8&#65533; 0&#65533;&&#65533;&#65533;\&#65533;X&#65533;&#65533;&#65533;&#37770;&#65533;&#65533;&#1282;*(&#65533;&#65533;&#65533;&#44123;&#65533;&#65533;I&#65533;R)&#65533;Q&#65533;&#65533;K&#65533;&#65533;&#65533;8X&#65533;T&#65533;&#65533;)0&#571;%&#65533;1]&#65533;&#65533;#&#65533;y)}&#65533;&#65533;&#65533;<&#65533;&#65533;&#65533;j&#65533;&#1996;&#65533;&#65533;h&#1159;a&#65533;&#65533;&#65533;&#65533;&#65533;&#65533;2 -&#65533;&#65533;a5/&#65533;&#65533;&#65533;&#65533;Z&#65533;?&#59394;)&#65533;1 &#65533;[&#65533;A&#65533;iZ&#65533;]&#65533;&#931;&#65533;&#65533;&#65533;&#65533;|&#65533;D&#65533;{9&#65533;&#65533;&#65533;&#65533;&#65533;&#65533;1&#65533;&#396;X&#65533;&#65533;..&#65533;&#65533;~&#65533;&#65533;&#65533;&#1674;&#65533;&#65533;&#65533;,&#65533;&#65533;&#65533;&#1795;&#65533;&#65533;&#65533;\:&#1537;	&#65533;&#65533;&#65533;&#65533;dC&#65533;=]|&#1167;&#65533;|#B:5&#321;y&#65533;&#65533;:&#65533;&#65533;&#65533;&#65533;&#65533;`&#962;&#65533;&#65533;&#65533;&#65533;&#65533;&#65533;&#65533;&#65533;&#65533;T&#65533;&#65533;"5&#65533;&#65533;&#65533;&#52233;&#65533;&#65533;&#65533;A&#65533;@8'D&#65533;&#65533;&#65533;3&#65533;xGY3&#65533;O&#65533;
&#65533;&#65533;&#65533;(4,el&#65533;&#65533;]F%&#65533;&#65533;+&#65533;&#65533;	&#65533;\&#65533;&#65533;&#65533;&#65533;&#65533;A?&#65533;&#65533;&#65533;&#65533;q0&#65533;&#65533;&#765;U&#65533;[-&#65533;&#65533;&#65533;&#65533;&#65533;(`&#65533;&#65533;&#65533;&#65533;&#65533;B+&#65533;&#65533;&#65533;&#65533;,&#65533;,C&#974;H&#65533;[K&#65533;2	&#65533;&#65533;\$$&#65533;k&#65533;7=H&#65533;&#65533;8&#65533;&#65533; %R&#65533;&#65533;nA5&#372;&#65533;@&#65533;'&#65533;VB&#65533;'&#65533;<y&#65533;&#65533;&#65533;	&#65533;b&#65533;&#65533;&#65533;&#65533;R&#65533;+&#65533;&#65533;-&#65533;&#65533;&#65533;3&#65533;gmI&#65533;&#65533;G&#65533;&#65533;&#65533;&#65533;P&#65533;&#65533;&#65533;&#65533;I&#65533;&#65533;&#65533;K&#65533;&#642;&#65533;&#65533;_&#65533;b-&#514;,.&#65533;\&#65533;	&#65533;&#65533;&#65533;&#65533;0d&#65533;I&#65533;&#65533;Y&#65533;&#65533;}9&#655;&#65533;ZC&#65533;&#65533;`P&#65533;&#65533;7E?&#65533;2&#65533;/&#65533;Y&#65533;:D:d4!x&#65533;  &#65533;! &#65533;&#65533;&#65533;&#65533;&#65533;%*D&X_*&#65533;&#65533;&#65533;&#65533;/&#65533;)M&#65533;a&#65533;&#65533;L&#65533;&#65533;&#1041;&#65533;&#65533;x`&#65533;H&#65533;&#65533;&#65533;&#65533;&#65533;&#65533;j&#65533;&#820;*&#65533;pLC&#65533;&#65533;&#65533;&#65533;&#65533;?, &#65533;&#65533;&#65533;&#65533;&#65533;&#65533;.$`,&#65533;N&#65533;&#65533;&#65533;&#65533;&#65533;&#65533;)&#65533;&#65533;(&#65533;R(`&#65533;2&#65533;*L&#65533;&&#65533;&#65533;Y&#65533;&#65533;_,*&#65533;6&#65533;&#65533;+<&#65533;&#65533;N&#65533;&#65533;.&#65533;&#65533;L&#65533;&#65533;&#65533;&#65533;b&#236;&#65533;C&#65533;XE&#990;xO&#65533;&#65533;&#65533;&#65533;&#65533;J&#581;	A&#65533;&#65533;&#65533;\&#65533;Qk&#646;&#1564;&#65533;D&#65533;&#65533;&#65533;&#65533;b&#65533;&#722;&#65533;&#65533;&#65533;&#65533;&#1489;&#65533;&#65533;&#65533;
&#65533;Dy=p&#65533;)&#65533;z&#65533;&#65533;=&#65533;T&#65533;&#65533;	&#65533;&#65533;-&#65533;&#65533;$Q&#65533;&#65533;]&#65533;z-&#65533;&#65533;&#65533;	&#65533;&#65533;Q&#65533;K&#65533;&#65533;&#65533;&#65533;0	x&#65533;&#65533;&#17000;&#65533;&#65533;J&#65533;~&#65533;M&#65533;d&#65533;&#65533;#&#65533;&#65533;&#65533;&#65533;&#65533;J&#65533;m6&#65533;C[&#65533;uA&#1170;v&#65533;&#65533;&#65533;;&#65533;G&#65533;&#938;&#65533;y&#65533;U&#65533;&#65533;&#65533;&#65533;&#65533;&#65533;&#65533;.&#65533;&#1541;a&#65533;Y&#65533;{QG0&#65533;Y4&#65533;W9`/X}Lm&#65533;.&#65533;&#65533;U;&#65533;&#65533;&#65533;<&#65533;&#65533;&#65533;&#65533;&#65533;&#65533;&#346;)&#65533;&#65533;&#65533;&#65533;&#65533;&#65533;& &#65533;"h&#65533;l&#65533;a~F&#65533;&#65533;&#65533;&#65533;}&#65533;&#65533;s&#65533;&#65533;&#1946;&#65533;&#1621;D&#65533;&#65533;&#65533;&#65533;&#65533;&#65533;j&#65533;&#65533;&#180;U&#65533;&#65533;&#65533;&#65533;&#65533;&#587;&#65533;+3,&#65533;Q)&#65533;R&#65533;&#65533;/&#65533;&#65533;a&#65533;&#65533;}&#65533;&#1204;L&#65533;&#65533;#	&#65533;&#65533;&#65533;!&#65533;]&#65533;Ix&#65533;&#65533;5C&#65533;&#65533;&#65533;;&#65533;&#65533;k&#65533;&#65533;&#65533;1&#65533;&#65533;&#65533;$&#65533;rL&#65533;&#618;&#65533;&#65533;	&#65533;{&#65533;&#65533;@jM&#65533;^&#65533;$3&#65533;&#65533;&#65533;:&#65533;1&#65533;D&#65533;n&#65533;Kt>&#65533;&#65533;;&#65533;&#65533;&#65533;&#65533;&#65533;&#65533;&#65533;?&#65533;&#65533;Y&#65533;&#65533;&#65533;&#65533;&#60110;&#65533;&#65533;=&#65533;Y7&#65533;&#65533;&#65533;&#348;&#65533;&#65533;\q	&#65533;xnI&#1791;&#65533;&#65533;W68&#65533;|&#65533;&#65533;&#65533;%&#65533;&#65533;&#65533;J_&#65533;&#65533;e&#65533;&#65533;k&#65533;&#65533;^&#65533;a^&#65533;&#65533;e&#65533;X&#65533;&#65533;&#65533;&#65533;&#65533;&#65533;&#65533;&#65533;&#65533;&#65533;*&#65533;b&#65533;&#65533;&#65533;;&#65533;&#65533;1P&#65533;I	&#65533;&#65533;]&#65533;&#1733;&#65533;&#65533;a&#65533;&#65533;&#65533;;&#65533;&#65533;-&#65533;o,P&#65533;&#65533;&#65533;&g"@(X"&#65533;&#65533;$ &#65533;c<&#65533;&#65533;%`,&#65533;&#65533;!&#65533;&#65533;&#65533;%Yl!&#65533;&#65533;&K"h&#65533;&#65533;+&#1246;&#65533;(&#65533;kc>&#65533;&#65533;l&#65533;&#65533;&#65533;*&#65533;[&#65533;3'&#65533;J*Pr0&#65533;o&#65533;8&#65533;&#65533;&#65533;&#65533;&#65533;&#65533;&#65533;[&#65533;&#65533;&#65533;&#65533;&#65533;!&#65533;4&#65533;&#65533;&#65533;&#65533;&#65533;&#1627;&#65533;&#65533;4&#65533;&#65533;i&#65533;`t&#65533;&#65533;&#163;
VjL&#65533;&#65533;&#65533;b&#65533; _&#65533;&#65533;&#65533;G&#65533;\%&#65533;&#65533;&#65533;&#65533;I/;jIJ?&#65533;	o{-&#65533;&#65533;(&#65533;Y(&#65533;x&#65533;aw&#65533;MS&#65533;t&#65533;	&#65533;&#65533;z]&#65533;&#65533;&#65533;&#65533;R&#65533;9&#1765;j&#65533;g&#65533;Zz]a>~&#65533;&#65533;&#65533;&#65533;1]1]&#65533; &#65533;C&#65533;&#65533;9&#65533;&#65533;&#348;&#65533;&#65533;&#760;&#65533;dt&#65533;)&#65533;<&#65533;)&#65533;&#65533;.&#65533;Z	=b	}yc&#65533;&#65533;&#65533;&#65533;m&#65533;BZ&#65533;&#65533;&#65533;&#65533;&#65533;]6N&#65533;&#65533;&#65533;	&#65533;&#65533;&#65533;&#65533;&#65533;&#65533;&#65533;&#65533;&#65533;e&#65533;&#65533;&#234;&#65533;&#65533;&#65533;&#65533;)xQ\&#65533;f&#65533;`-&#65533;&#65533;,]&#65533;d]&#65533;&#65533;&#65533;N&#1746;&#65533;&#65533;&#65533;w&#65533;&#65533;&#65533;&#65533;&#65533;	&#65533;IY&#65533;&#65533;x'&#65533;&#65533;'&#1050;1S&#65533;&#65533;&#65533;&#65533;ne&#65533;&#65533;J&#65533;9&#65533;&#65533;&#65533;&#65533;S=	~&#65533;&#65533;8b&#65533;M&#65533;&#65533;Pd&#65533;&#65533;&#65533;<&#65533;&#65533;&#65533;&#1809;&#65533;&#65533;:&#65533; &#65533;.7U&#65533;8j~&#65533;&#65533;&#65533;O&#65533;&#65533;}y&#65533;ZSL&#65533;T
<x&#65533;p&#65533;<Vb&#65533;tS&#65533;&#65533;p&#65533;&#65533;&#65533;e&#65533;&#65533;&#65533;&#65533;#&#65533; &#65533;&#65533;w&#65533;&#12804;.&#65533;1&#65533;.&#65533;t&#65533;%&#65533;&#65533;&#65533;&#65533;&#65533;&#65533;&#65533;}&#65533;&#65533;.Z&#65533;&#1697;&#65533;&#65533;&#65533;&#65533;&#65533;&#65533;&#65533;[,&#65533;&#65533;X&#65533;&#65533;+v&#65533;&#65533;T`&#1955;T&#65533;&#65533;&#1589;&#65533;&#65533;&#65533;&#65533;.&#65533;&#1537;&#65533;*&#65533;&#65533;&#65533;uaXf&#65533;&#65533;:&#65533;/&#65533;+&#65533;&#65533;,t&#65533;,&#65533;&#1666;/`h&#65533;&#65533;i&#769;&#823;&#65533;R&#1714;YG|*&#65533;&#65533;&#65533;oJ&#65533;.&#65533;&#65533;&#1484;#d&#65533;&#65533;%&#65533;&#1370;*&#65533;R&#65533;&#65533;yk&#65533;%&#65533;&#65533;&#65533;&#65533;&#65533;&#65533;D!(&#65533;&#65533;&#65533;H+&#65533;a`&#65533;.&#65533;&#65533;&#65533;&#65533;"&#65533;O0&#65533;}&#65533;&#65533;&#65533;&#65533;&#65533;&#65533;4&#65533;1c&#65533;2
&#452;&#65533;&#65533;&#22615;0&#848;i&#65533;e&#65533;0`&#684;a&#13389;&#65533;i:&#65533;Y2M&#65533;&#65533;W&#65533;&#65533;&#65533;&#924;&#65533;t&#65533;&#1060;y'&#65533;>|&#65533;&#65533;&#579;&#65533;N;y&#65533;&#65533;)&#41423;&#65533;8n&#65533;|&#65533;&#65533;&#65533;6O&#65533;&#817;s&#65533;&#924;&#65533;@&#65533;&#276;&#65533;7K&#65533;<3&#65533;M:xr&#65533;&#65533;y&#65533;&#65533;7r&#65533;&#65533;&#65533;F`&#65533;j
&#65533;1c&#65533;V&#65533;I&#65533;g&#512;&#65533;&#65533;&#65533;K&#65533;0b&#65533;(<&#65533;&#65533;d&#65533;1_&#65533;x3&#65533;L6m&#1720;y&#65533;&#65533;f&#65533;L?vn&#65533;&#65533;&#65533;K&#65533;	&#65533;|3&#65533;a&#65533;0}&#708;y&#549;&#65533;a&#65533;qs&#65533;B&#65533;&#65533;&#1814;&#65533;&#65533;&#65533;e1&#65533;&#65533;
&#65533;3?&#65533;&#65533;&#65533;`&#65533;&#393;#&#462;&#65533;>}&#65533;&#65533;ys&#65533;&#65533;&#65533;2b&7h&#65533;&#65533;&#65533;2&#65533;l&#65533;&#894;&#65533;&#65533;&#65533;b&#65533;BEn&#65533;&#65533;&#65533;&#65533;&#65533;&#65533;&#65533;&#65533;&#65533;1&#65533;&#65533;^&#65533;G&#65533;d&#65533;&#65533;g&#65533;&#65533;Zl2'b&#65533;!!&#65533;!n&#65533;U&#65533;&#65533;SX&#65533;m&#65533;&#65533;&#65533;NX&#65533;m&#65533;e&#65533;&#65533;)&#65533;w&#65533;&#65533;&#65533;&#65533;RbUU&#65533;Zz&#65533;&#65533;b}&#65533;MY&#6215;Nz&#65533;&#65533;Rh&#65533;!&#65533;u&#65533;I9&#65533;O&#65533;&#65533;&#65533;x~&#65533;a&#65533;hh&#1414;&#65533;}!&#65533;j4&#65533;&#65533;uYYudw&#65533;&#65533; &#65533;<&#65533;&#65533; ~&#65533;LV&#1905;&#65533;>&#65533;&#65533;m&#65533;&#65533;Ffy&#65533;FCb8VRQN)t]Q&#1365;\^=e&#65533;&#65533;4&#65533;R{u&#65533;&#65533;h&#65533;S&#65533;n&#65533;q&#65533;&#65533;&#65533;q#&#65533;&#65533;&#65533;zW&#65533;&#65533;'&#65533;oSL!Y&#1590;E{&#65533;U&#1093;qb&#1050;&#65533;-&#65533;&#65533;SiD&#65533;^&#65533;&#65533;&#65533;fN&#65533;J&#65533;&#65533;&#65533;&#65533;&#65533;w&#65533;!hj&#65533;!&#65533;re&#65533;&#65533;&#65533;)t&#65533;r3&#65533;[`kb&#65533;&#65533;b&#65533;&#65533;&#65533;f$&#65533;vo&#65533;]&#65533;o&#65533;iQ&#65533;WhAO,1&#65533;K<&#65533;hE&#65533;&#65533;&#65533;E\\&#65533;y&#65533;+|&#65533;r1&#65533;z`&#65533;&#65533;&#7756;&#65533;E&#65533;&#65533;&#65533;&#65533;-&#65533;,&#65533;&#65533;&#65533;&#65533;a&#65533;&#65533;`R&#65533;&#65533;YT&&#65533;&#65533;&#1529;"s&#65533;fgH&#65533;&#61943;&#65533;a&#65533;&#65533;&#1941;&#65533;&#65533;&#65533;M&#65533;&#65533;&#65533;y&#65533;&#65533;RoT'&#65533;Myx&#65533;&#65533;&#65533;n&#65533;&#65533;&#65533;}&#65533; &#65533;&#65533;&#65533;uxU]u&#65533;=Z&#65533;&#65533;&#65533;&#65533;y&#65533;&#65533;&#65533;&#65533;&#65533;&#65533;AG&#54236;&#65533;8&#65533;&#1289;_&#65533;yyY&#65533;1F&#65533;&#65533;k&#65533;P&#65533;&#670;&#65533;&#65533;B&#65533;&#65533;&#65533;F#&#65533;&#65533;X&#65533;&#65533;&#65533;&#65533;G(5&#65533;&#65533;&#65533;d&#65533;WYb.&$2&#65533;'&#65533;&#65533;&#1078;a&#796;Yb&#65533;J+&#65533;&#65533;sq&#65533;&#65533;&#65533;^i&#65533;RH4&#65533;_+&#65533;&#65533;&#65533;c&#65533;&#65533;EW&#65533;&#65533;&#65533;U`&#65533;&#1752;5&#65533;Xl&#65533;&#65533;&#65533;&#65533;&#65533;`&#65533;3[_&#65533;&#7817;(Q&#65533;P[d&#65533;&#65533;&#65533;#&#65533;yc
&#65533;&#65533;&#65533;/&#65533;q&#65533;{*DaIHE&#65533;C&#65533;&#65533;b5&#65533;&#65533;&#65533;A:&#65533;&#1656;&#65533;&#65533;&#65533;=&#65533;&#65533;-<&#65533;&#65533;Ax>hgx&#65533;&#65533;&#1768;b&#65533;&#65533;&#65533;&#65533;|&#65533;
M&#65533; 
&#65533;F &#65533;&#65533;&#740;&#65533;&#65533; &#65533;&#65533;*&#65533;&#1986;&#65533;&#65533;q~ D  q&#65533;<`&#65533;7&#65533;&#593;&#1570;&#65533;&#65533;&#65533;zHh\&#134;&#65533;lI4o&#65533;IMb(BM&#65533;P&#65533;*#O&#65533;f&#65533;>&#65533;'X&#65533;[&#65533;hF&#65533;h*P&#65533;P&#184;&#173;&#65533;
&#65533;\&#65533;&#65533;!s&#65533;	&#65533;hV&#65533;&#65533;&#65533;&#65533;=&#65533;&#65533;.O&#65533;2&#65533;&#65533;eaio&#65533;&#1770;
&#65533;&#65533;&#65533;&#65533;&#65533;+t&#65533;z&#65533;X&#65533;/]^&#65533;&#65533;&#65533;)&#65533;&#65533;,!&#65533;&#65533;&#65533;&#65533;&#65533;&#65533;&#65533;bX&#65533;l=&#65533;&#65533;&#65533;Y&#65533;&#65533;"+Ta
OHB&#65533;p&#65533;" &#65533;	Qx&p5&#65533;(H!iX&#65533;&#65533;&#65533;&#65533;w&#65533;&#65533;&#65533;&#65533;
&#65533;&#65533;nlF&#65533;&#65533;<&#65533;L#5&#65533;N&#244;&#65533;5cpWl&#65533;&#1349;&#65533;AAQL#St&#65533;A&#65533;f&#65533;P&#65533;&#65533;;c&#65533;&#65533;u/&#65533;&#65533;g0&#65533;&#65533;&#65533;&#65533;$/Q&#65533;eK`&#65533;&#65533;zv	g&#65533;	&#65533;R|&#65533;-Su&#65533;*&#1161;&#65533;&#65533;&#65533;6&#65533;&#65533;3s&#65533;Y&#65533;d&#65533;&#65533;~&#65533;lt&#65533;&#65533;&#65533;W&#65533;&#65533;oRpa1&#65533;&#65533;&#65533;PQ&#65533;&#65533;&#65533;N&#65533;&#65533;&#65533;&#65533;q&#65533;b0&#65533;S&#65533;@m9qDd3&#65533;&#65533;&#65533;!9K&#65533;M&#65533;&#65533;||&#65533;,&#65533;Yfg&#65533;&#65533;&#65533;&#807;D &#1672;d&#65533;&#65533;&#65533;&#65533;m&#65533;J&#1193;&#65533;&#65533;gS&#65533;Ae&#65533;&#65533;&#65533;s!&#65533;(&#65533;PLy&#65533;&#1242;r%&#65533;&#65533;5&#65533;Q~&#65533;G&#65533;&#65533;&#65533;&#65533;\4P~,&#65533;&#65533;-ukv&#65533;&#828;f4#&#65533;%+<&#65533;&#65533;&#65533; 5g&#65533;&#65533;i&#65533;r&#65533;&#65533;&#65533;%<&#65533;)N&#65533;&#65533;&#65533;&#65533;&#65533;V]}&#65533;&#65533;&#65533;<r&#65533;3&#1864;I[&#65533;&#65533;'WhG&#65533;D++|&#65533;&#65533;6>&#65533;&#65533;*&#65533;\K=8 a&#65533;*3&#65533;JuL&#65533;]&#65533;xrOsx(t&#65533;&#65533;&#65533;/&#1665;&#65533;&#65533;&#65533;~&#65533;'&#65533;e&#65533;]&#1747;&#712;&#65533;!&&#65533;'(|ho-&#65533;:h&#65533;&#65533;&#65533;&#137;N&#65533;&#65533;&#65533;?\K;:&#65533;&#65533;&#65533;
&#65533;&#65533;&#65533;&#65533;X&#65533;Q&#65533;0&#65533;&#65533;ql&#65533;&#65533;h&#65533;&#65533;>qp&#65533;ISU&#65533;&#65533;&#65533;&#65533;6&#65533;&#65533;W&#65533;&#65533;&#65533;0&#1000;&#65533;
Q&#65533;&#65533;&#65533;&#65533;&#65533;&#65533;&#65533;O&#65533;&#65533;:"*';>&#65533;&#65533;&#65533;b&#65533;&#65533;&#65533;&#65533;q.&#65533;M&#65533;5&#65533;&#65533;&#65533;&#65533;:&#65533;vc,&#65533;&#65533;6&#65533;&#65533;`&#65533;U2&#65533;sc&#65533;#&#65533;&#65533;@&#65533;!0A&#65533;DhBF&#65533;4SS`V&#65533;&#65533;&#65533;&#65533;@[I!&#65533;#&#65533;C<f&#65533;&#65533;&#65533;8*z&#65533;{&#65533; &#65533;&#65533;&#65533;&#65533;_&#65533;X&#65533;x&#65533;&#65533;&#65533;+6*&#958;&#65533;,&#65533;wEH&#65533;[&#65533;&#65533;b&#65533;&#65533;"&#65533;dh^[J&#65533;\u&#65533;O&#65533;e&#65533;^&#65533;&#65533;VP&#65533;&#65533;t&#65533;&#65533;j&#65533;2&#65533;&#65533;&#65533;&#175;&#65533;D&#65533;&#690;m&#65533;6	&#65533;&#65533;XM&#567;&#65533;&#65533;&#65533;-&#65533;&#65533;e*6!a&#65533; &#65533;	ZDZx3(&#65533;?:&#65533;0&#65533;&#65533;C&#65533;qZk&#65533;S7Ek&#65533;&#65533;-$&#65533;&#65533;&#65533;@&#65533;&#65533;^&#65533;&#65533;<OSs&#65533;#/&#65533;&#65533;&#65533;v&#65533;&#65533;O4=&#65533;&#65533;V&#65533;V&#65533;-&#65533;r&#65533;a&#65533;&#65533; &#65533;&#65533;$n/&#65533;u&#65533;&#403;&#65533;x&#65533;&#65533;6&#65533;a&#65533;*,14&#65533;&#65533;&#27304;&#65533;@c&#1534;t&#65533;yR1&#65533;(&#34855;&#65533;,	J&#65533;&#1489;&#65533;&#65533;E&#65533;&#65533;&#65533;y&#65533;&#1391;&#65533;0;&#65533;&#65533;3&#65533;&#245;n5&#65533;=&#1817;XL%&#65533;&#65533;|E&#65533;ny&#65533;F!&#65533;&#65533;&#65533;&#65533;&#65533;&#65533;2Jxml&#65533;&#65533;&#744;&#65533;<&#65533;3iI&#65533;&#65533;&#48491;tMP&#65533;wZ&#65533;&#65533;&#65533;&#65533;ymlw&#65533;R&#65533;&#65533;+w0&#65533;w&#65533;&#65533;}&#65533;.&#65533;&#65533;q)&#65533;3`&#65533;&#65533;&#65533;0&#65533;&#65533; x&#65533;H&#8203;&#65533;&R&#65533;&#65533;&#65533;&#65533;&#65533;L&#65533;&#65533;'>&#65533;A&#65533;&#773;o&#65533;`<&#65533;Q&#65533;[&#65533;&#65533;2&#65533;Q&#929;P&#65533;&#1926;&#65533;J&#65533;&#65533;HvF&#65533;&#65533;&#65533;&#65533;&#65533;3|&#65533;=_0&#65533;&#65533;&#65533;0&#65533;he&#65533;IP&#65533;q&#65533;&#65533;&#65533;Y&#65533;OE2&#65533;&#65533;EK,&#65533;F&#65533;&#65533;&#65533;5&#65533;&#65533;6&#65533;Cam&#65533;&#65533;c_&#65533;&#65533;&#65533;&#65533;&#65533;&#65533; ~&#65533;p&#65533;&#65533;&#65533;1&#65533;p%8&#65533;	KPX&#224;09G&#65533;
&#65533;&#65533;&#65533;-A&#65533;UE&#65533;9
&#65533;&#65533;_&#65533;&#65533;R&#65533;&#65533;&#65533;daN&#65533;a_-&#65533;&#65533;&#65533;&#65533;-i&#65533;5Qz.9 .U&#65533;&#65533;d&#65533;&#65533;DHTM&#65533;x4&#65533;A)&#65533;&#65533;h&#65533;&#65533;M&#65533;&#65533;DS&#65533;&#65533; Ox&#65533;&#65533;4&#65533;]&#65533;eD&#65533;&#65533;&#454;`&#65533;N&#65533;dP&#65533;qJ&ET&#65533;&#65533;D&#65533;0&#65533;&#65533;O&#65533;N&#65533;&#65533;&#65533;U&#65533;F&#65533;&#1308;&#65533; N&#65533;&#65533;&#65533;4&#65533;bL\mP&#65533;&#65533;t&#65533;F&#65533;&#65533;&#65533;&#65533;&#65533;|L&#65533;Q&#1738;`{&#65533;&#65533;b`&#65533;&#65533;&#65533;&#65533;T&#65533;&#65533;4&#316;d&#65533;lX&#65533;e&#1569;x@Vd&#65533;&#65533;&#65533;!G&#65533;&#65533;y&#65533;+&#65533;&#65533;f<&#362;8T&#65533;&#65533;`&#65533;&#65533;S&#65533;K&#65533;&#65533;&#65533;&#65533;,a&#65533;&#65533;yH&#65533;Hq$&#57412;4&#65533;&#65533;&#65533;&#65533;4&#65533;&#65533;B&#65533;&#65533;&#65533;HI&#65533;k&#65533;&#65533;I&#65533;&#65533;[&#65533;&#65533; &#65533;&#65533;l&#65533;&#1818;&#65533;&#65533;&#65533;&#65533;&#65533;&#65533;&#65533;w&#65533;["&#65533;&#1107;h&#65533;y&#65533;[g&#65533;&#65533;&#1857;&#65533;TX&#65533;&#65533;'&#65533;A8&#1540;&#65533;QX&#65533;	&#65533;&#65533;&#65533;A2B&#65533;&#65533;&#65533;&#65533;u&#65533;hJw&#65533;&#65533;gX&#65533;X&#65533;&#65533;yc&#65533;&#65533;D&#65533;L&#65533;&#65533;DI&#65533;|&#65533;AF&#65533;&#65533;&#65533;&#65533;i&#65533;L&#65533;D(&#65533;&#1472;d &#65533;&#65533;&#65533;T,&#65533;I |&#65533;h&#65533;&#65533;[&#65533;Q,V	&#65533;\X&#65533;&#65533;J&#65533;a`&#790;&#65533;Nh&#65533;&#65533;&#65533;LOaHY8&#65533;gy&#65533;&#1605;!b&#65533;L&#65533;&#65533;&#65533;?	&#65533;\&#65533;AD&#65533;&#65533;&#65533;&#65533;&#65533;&#65533;&#65533;C&#65533;&#65533;&#65533;&#65533;&#65533;&#65533;&#65533;&#65533;(&&#1932;&#65533;&#65533;&#65533;91&#65533;S&#65533;&#65533;A&#65533;&#65533;l&#65533;&#65533;&#65533;&#65533;YL@&#65533;4Y&#65533;&#65533;&#65533;&#287;ZBA&#65533;@L&#65533;&#1991;&#65533;&#65533;&#65533;&#65533;\&#65533;<A8[f&#65533;$A&#65533;b$\&#65533;5R&#65533;TL^% d&#65533;&#65533;&#65533;eDA\R&#65533;dj&#65533;n&#65533;[&#65533;!&#65533;&#65533;^&#65533;&#65533;&&#65533;&#65533;%!&#65533;&#65533;&#389;&#65533;&#65533;aYY&#65533;&#65533;D&#65533;V&#65533;.&#65533;@&#65533;Ls&#65533;&#65533;=&#65533;]1F&#65533;)&#65533;&#1005;&#65533;
&#65533;&#65533;A&#65533;$cT&#65533;&#983;&#65533;T&#65533;&#65533;`&#65533;b&#65533;@&#65533;P%o&#65533;&#65533;dN&#65533;@A&#65533;d&#65533;]&#65533;p&#65533;&#65533;&#65533;&#18058;x8e[&#65533;D2HTZY&#1791;&#65533;&#65533;x&#65533;`&#65533;&#65533;&#65533;b&#65533;&#65533;^O&#65533;W&#65533;a-&#65533;&#497;&#65533;S&#18145;&#65533;M&#65533;8&#65533;h&#65533;&#65533;C\O&#65533;&#65533;$&#65533;&#929;&#1929;&#65533;@E&#65533;&#65533;Pb$&#65533;&#65533;F4&#65533;&#65533;`&#65533;&#65533;&#65533;L&#65533;&#65533;P&#65533;T&#65533;"Y&#65533;a,&#65533;H'XD&#65533;hR_&#65533;*&#65533;L&#65533;H&#65533;_a&#65533;&#65533;&#65533;&#65533;&#65533;&#65533;w&#65533;&#65533;&#65533;&#617;&#65533;'&#65533;&#65533;&#1701;J&#65533;&#65533;&#65533;&#65533;\&#65533;?&#65533;&#65533;&#65533;&#65533; I&#65533;5d(&#65533;&#65533;P &#65533; &#65533;  &#65533;8&#65533;&#65533;Qa&#65533;I^KC&#65533;&#65533;&#65533;&#65533;&#65533;Z&#65533;A&#65533;FNI4&#65533;&#65533;&#65533;An"&#65533;b&#65533;L&#65533;]P&#65533;&#65533;&#65533;!&#1091;y&#65533;&#65533;&#65533;&#65533;D|&#937;{i&#65533;&#65533;&#65533;&#65533;Z$&#65533;`&#65533;&#36677;&#65533;&#65533;&#65533;&#65533;&#1871;&#65533;Ai&#65533;t`&#65533;	!B&#65533;&#65533;&#65533;&#65533;&#65533;S&#65533;&#65533;b&#65533;&#65533;0&#65533;w&#65533;&#65533;&#65533;&#65533;&#65533;&#65533;IV&#65533;0D&#65533;&#65533;&#919;&#65533;r&#65533;=,&#65533;&#65533;lD&#65533;SZ&#65533;&#65533;&#65533;&#65533;&#65533;&#65533; &#65533;&#65533;&#65533;R&#65533;j&#65533;&#65533;b0&#65533;9&#65533;X-&#65533;#5&#65533;&#65533;,&#65533;1!&#65533;&#65533; AZ&#65533;e&#65533;&#65533;&#65533;D|+&#65533;&#65533;&#65533;4K&#65533;D&#65533;&#65533;&#65533;&#65533;4-&#65533;&#65533;{P&#65533;&#65533;q&#65533;&#65533;8&#65533;&#65533;`&#65533;&#65533;&#65533;&#65533;^&#65533;&#65533;&#65533;(R&#65533;<&#65533;&#65533;E&#65533;&#65533;&#1674;&#65533;l&#65533;&#65533;&#65533;a&#65533;O&#65533;&#65533;b&#65533;&#65533;e&#3884;Ng&#65533;&#65533;V5&#65533;&#573;&#65533;&#929;k&#65533; 8&#518;,&#65533;&#65533;b&#65533;5&#65533;dANH:^T|brTX[&#65533;&#65533;&#65533;KN&#65533;&#65533;d&#65533;&#65533;=&#65533;g&#65533;&#65533;&#760;&#65533;qF&#65533;~&#65533;&#65533;&#738;&#65533;Y&#65533;l&#65533;d&#65533;&#65533;V&#65533;}&#65533;D&#65533; &#65533;H&#65533;&#65533;!_&#65533;&#65533;&#141;	&#65533;&#65533;P\&#65533;\N&#65533;`2&#65533;&#65533;Dg&#65533;&#65533;&#65533;	&#65533;&#65533;N&#65533;&#65533;&#65533;&#65533;!&#65533;&#65533;OtGTJ&#65533;&#65533;&#65533;vuK->.\&#65533;&#65533;&#65533;|&#65533;L]&#65533;&#65533;&#65533;L0&#65533;&#65533;&#65533;&#65533;bk&#65533;lHeh&#65533;&#280;&#65533;&#65533;N!D&#65533;j&#65533;X&#65533;Jx&#65533;&#65533;f&#65533;&#65533;t&#65533;&#65533;&#65533;+&#65533;4&#65533;&#10890;&#65533;&#65533;	&#65533;&#1746;!&#65533; &#65533;p&#65533;X&#65533;Hf,N&#65533;&#65533;&#65533;]4f&#65533;AV&#65533;PU&#65533;D&#65533;&#65533;&#65533;&#65533;$jn\q&#65533;&#65533;&#65533;WCF&#65533;&#65533;4i&#65533;!&#65533; <&#65533;$E&#1816;$&#65533;&#65533;O|#C&#65533;&#65533;&#65533;&#1873;p#&#65533;U&#65533;&#65533;
M&#659;4_Z&#65533;h&#65533;*&#65533;&#65533;D;V&#65533;&#65533;i&#65533;ZQ&#22861;&#65533;&#65533;M&#65533;&#65533;&#65533;&#65533;A&#65533;&#65533;&#65533;&#65533;&#65533;&#1753;Th&#65533;A&#65533;l&#65533;&#65533;	&#65533;>&#65533;E^&#65533;&#65533;A &#65533;&#65533;K$&#65533;$&#65533;!!&#65533;&#65533;&#65533;@M&#436;&#65533;&S&#65533;m&#65533;&#65533;@u, &#65533;&#65533;A0DN&#65533;jg&#65533;zS$d&#65533;&#65533;)&#65533;,&#65533;a&#65533;^&#65533;&#65533;&#65533;&#65533;!&#65533;&#65533;H=&#65533;o&#65533;ee&#65533;k&#65533;r k&#65533;&#1019;T&#65533;&#65533;J(&#65533;Y&#65533;&#65533;&#65533;I&#65533;&#1497;Z&#65533;Ys&#65533;&#65533;&#65533;O&#65533;&#65533;+3U&#65533;&#65533;yS&#65533;Fh&#65533;D+{&#65533;%&#65533;]AtB&#65533;&#65533;_&#65533;
&#65533;&#65533;$&#65533;Xf&#65533;h&#65533;}@ &#65533;&#65533;k1&#65533;YL&#65533;&#65533;&#65533;&#65533;VL&#65533;&#65533;&#65533;f&#65533;(H4&#65533;}K&#65533;&#65533;&#403;%&#65533;&#65533;]&#65533;GrX&#65533;&#65533;&#65533;&#65533; &#65533;P&#65533;%&#65533;<&#65533;&#65533;&#65533;jx&#65533;:-&#65533;R&#65533;U&#65533;&#65533;&#65533;c@&#65533;&#65533;&#65533;O&#65533;&#65533;2~&#65533;&#2040;A&#65533;<h&#65533;&#582;&#65533;IRf&#65533;&#65533;&#65533;"m&#65533;&#65533;&#65533;R&#65533;&#65533;&#65533;ce&#65533;&#65533;3&#65533;q;&#65533;Uz,j[&#65533;}&#65533;&#907;&#65533;&#65533;/&#65533;`m&#65533;&#65533;&#65533;$d&#65533;B!T&#65533;&#1393;&#65533;EO &#65533;!@&#65533;AE|&#65533;]&#65533;&#65533;&#65533;,&#65533;&#65533;&#65533;s&#65533;y&#65533;&#65533;&#65533;="S&#65533;&#65533;j&#65533;6&#334;&#65533; &#65533;#&#65533;&#65533;~[&#65533;&#65533;*G&#65533;&#65533;:^&#65533;hM~&#65533;&#65533;&#65533;&#65533;U&#65533;&#65533;NM90&#65533;n&#65533;2RW&#784;&#65533;&#65533;m&#65533;rW&#65533;&#65533;t&#65533;L&#986;&#65533;V&#350;&#65533;&#65533;8&#517;&#65533;&#65533;&#65533;	&#65533;<&#65533;&#65533;&#65533;&#65533;mN&#65533;5H=m&#65533;&#65533;&#65533;&#65533;&#65533;P&#65533;&6^&#65533;$&#65533;.&#65533;
A&#1449;&#65533;&#65533; &#65533;/z&#65533;&#65533;[&#65533;&#65533;&#65533;z&#65533;&#1068;!&#65533;&#65533;&#65533;&#65533;&#65533;&#65533;&#65533;W&#65533;HJ&#65533;=3t3&#65533;&#1142; _&#65533;F"d&#65533;\&#65533;&#65533;&#65533;&#65533;^G&#65533;&#65533;&#65533;&#65533;&#65533;
&#65533;&#65533;&#65533;<\&#65533;&#65533;PP&#65533;=uHf&#572;&#65533;&#65533;l&#65533;&#65533;S&#65533;&#65533; X&#65533;LB4&#65533;&#65533;&#65533;pNM&#65533;&#1421;&#65533;f&#65533;&#65533;&#65533; &#65533;c&#65533;&#65533;&#65533;-E&#65533;&#65533;~*&#65533;$&#65533;&#65533;?&#65533;&#65533;&#65533;&#65533;&#65533;P"%&#65533;b&#65533;0U&#65533;6s&#65533;8&#65533;(&#65533;&#65533;5&#65533;[&#65533;t~k&#65533;,&#65533;c&#65533;&#65533;=g&#65533;@ Lg&#65533;8&#65533;r &#65533;_DN&#65533;=&#319;|&#65533;&#65533;&#65533;&#65533;&#65533;@&#65533;AL&#65533;&#65533;&#921;}8-1&#65533;w&#65533;&#65533;&#65533;F(&#65533;O&#65533;&#65533;OQVAha&#65533;&#65533;P0&#65533; &&#65533;&#65533;&#65533;S&#65533;&#65533;&#65533;H&#65533;&#65533;d8k`z&#65533;&#65533;t&#65533;&#987;&#65533;&#65533;E&#65533;&#65533;&#65533;X8j&#65533;&#65533;a&#65533;&#65533; X&#65533;&#65533;F!&#65533;&#65533;M]&#65533;&#65533;&#65533;n&#65533;&#1168;&#65533;&#65533;^
R&#65533;q`!&#65533;&#65533;&#65533;&#65533;&#65533;&#65533;&#65533;&#65533;=&#65533;&#65533;&#65533;&#65533;8BI&#65533;NX&#65533;&#65533;xd&#65533;&#65533;&#65533;&#65533;&#65533;i&#65533;&#65533;|U*IH&#65533;&#36681;$&#65533;&#65533;E&#65533;;S&#65533;!B&#1704;&#65533;8&#65533;)JJX&#65533;&#65533;&#65533;	^>&#65533;H&#65533;&#65533;
X&#65533;&#65533;tt&#65533;>yI&#65533;f5V&#65533;&#65533;.&#65533;&#65533;L&#65533;'5&#65533;@&#1997;`T&#65533; l&#65533;&#65533;&#65533;
&#65533;]:&#65533;>&#65533;2H&#65533;v&#65533;&#65533;W&#65533;5I&#65533;&#65533;y}&#65533;Z\&#65533;&#65533;&#65533;&#65533;&#65533;%0H&#65533;s&#65533;D&#65533;&#65533;&#65533;MA&#65533;&#65533;&#65533;&#65533;&#65533;&#65533;F&#65533;&#65533;KLJ&&#65533;aZ&#65533;&#65533;FVIU&#65533;&#65533;&#65533;Rj!&#65533;&#65533;&#65533;&#65533;&#65533;5&#65533;&#65533;&#65533;;3&#65533;&#65533;v5&#65533;&#1091;&#65533;d&#65533;1$	&#65533;aJ&#65533;&#65533;/&#65533;+&#65533;&#65533;&#65533;&#65533;8B! "&#65533;!&#65533;&#32856;&#65533;v&#65533;&#65533;M&#65533;r&#65533;&#65533;&#65533;&#65533;&#65533;&#65533;r&#65533;vn/&#65533;"&#65533;`&#65533;tX&#65533;z&#65533;o{p&#65533;0F&#65533;d	&#65533;&#65533;&#65533;&#1977;&#65533;r&#65533;&#65533;p&#65533;6Q&#65533;:y*/a&#65533;&#516;&#1014;=&#65533;&#1529;M;&#65533;&#65533;;^g&#65533;&#901;&#65533;Nk&#65533;l&#65533;&#65533;>&#65533;&#65533;A$&#65533;&#65533;&#65533;&#65533;Hp0&#65533;&#65533;%G&#65533;&#65533;I&#65533;,&#65533;&#65533;&#65533;l&#65533;dNgs&#65533;+cB&&#65533;&#65533;&#65533;&#65533;&#65533;}&#416;&#65533;@P&#65533;D&#65533;&#65533;&#65533;&#65533;&#65533;&#65533;C&#65533;&#65533;&#65533;J-4I&#65533;&#65533;&#65533;Je&#65533;&#65533;&#65533;B&#65533;&#750;&#65533;&#65533;i&#65533;Q&#65533;&#65533;&#65533; eZY$&#65533;r&#65533;&#65533;!&#65533;G"M&#65533;EX&&#65533;&#65533;&#65533;3; &#65533;~&#65533;&#65533;|8&#65533;e&#65533;&#65533;V&#65533;R&#65533;X&#65533;Lp&#328;&#65533;&#65533; &#65533;&#65533;&#65533;1&#65533; u&#65533;&#65533;&#65533;&#65533;&#65533;&#65533;&#65533;&#65533;J&#65533;&#65533;c&#65533;d8&#65533;&#65533;&#65533;&#65533;QUpB&#65533;;&#65533;v&#65533;@.P&#65533;@&#65533;6&#65533;?&#65533;&#65533;&#65533;4&#65533;&#65533;&#65533;&#65533;&#65533;&#65533;L&#65533;]&#65533;&#65533;s&#65533;&#65533;&#65533;z&#65533;&#65533;	&#65533;P&#1836;)&#65533;p&#65533;&#1030;]&#65533;D&#65533;v&#65533;&#65533;,X&#65533;&#65533;&#793;&#65533;&#65533;&#779;&#65533;VE&#65533;&#65533;h&#65533;&#65533;&#65533;
&#65533;&#65533;&#65533;&#65533;	&#65533;&#65533;&#65533;&#65533;&#65533;E&#65533;&#65533;&#65533;P&#65533;
&#65533;&#65533;&#65533;&#65533;&#65533;&#63271;);r-B.\&#65533;$	&#849;&#322;&#65533;gy&#65533;5@&#1593;&#65533;&#65533; <{&#65533;&#65533;&#65533;G>z&#65533;&#65533;8&#65533;&#990;;r&#1704;I&#65533;&#65533;&#65533;&#65533;y&#65533;&#65533;&#65533;&#65533;&#65533;OE&#65533;&#65533;&#65533;ICFL&#726;`&#65533;&#65533;&#65533;&#65533;&#65533;&#65533;x&#65533;&#513;&#65533;>&#65533;&#65533;&#65533;c&#65533;&#65533;:r&#65533;&#65533;&#65533;&#65533; B&#65533;&#65533;9r&#65533;&#65533;&#65533; @
&#65533;)&#65533;A_	&#65533;}Jh+P&#65533;&#65533;&#1042;$h&#65533;&#65533;AN5R&#65533;&#65533;P&#65533;&#65533;&#65533;
	d&#65533;&#65533;C?\ek5!&#1526;&#65533; Q&#65533;&#65533;I&#65533;$F&#65533;&#65533;#&#65533;&#65533;&#65533;$f&#65533;&#65533;&#65533;&#555;&#65533;&#1049;C&#65533;&#65533;:&#65533;?&#65533;&#1331;&#481;&#65533;{`&#65533;vmg&#65533;7&#65533;&#65533;&#281;&#65533;[g&#65533;4f&#532;9&#65533;F&#65533;&#65533;5l&#1580;)&#65533;<&#65533;3b&#65533;\&#65533;2]
&#65533;-\&#65533;T&#65533;&#165;Kw-U&#65533;P&#65533;R&#65533;7j&#644;&#65533;&#65533;&#21208;1e&#1060;&#1624;[;uv&#65533;!:'&#65533;&#65533;6&#65533;&#65533;&#65533;&#65533;&#65533;&#65533;(&#204;3&#65533;p&#65533;&#65533;&#65533;/&#65533;&#65533;&#65533;/&#65533;#&#65533;1&#816;1&#65533;&#546;&#65533;*&#65533;&#65533;&#65533;&#65533;&#65533; #&#65533;0&#65533;Po&#65533;,&#65533;&#65533;&#65533;B,&#65533;C
e&#65533;&#1755;q&#65533;,&#65533;&#65533;&#65533;	(&#65533;&#65533;b&#65533;+&#65533;&#65533;&#65533;)&#65533;0&#65533;)&#65533;&#65533;"
(&#65533;&#65533;"&#65533;)&#65533;&#65533;&#65533;&#65533;&#65533;&#65533;
*&#65533;&#65533;&#65533;
,Z&#65533;&#65533;&#65533;1&#65533; &#65533;L&#65533;&#65533;&#65533;4[&#65533;&#65533;E+&#65533;&#65533;&#65533;
8&#65533;&#65533;"N*&#65533;|BO(&#65533;&#65533;NO=&#65533;&#32908;&#65533;&#65533;3&#65533;P3JCB&#65533;PT&#65533;)\Q.$&#65533;&#65533;&#65533;K&#65533;&#65533;B;K&#65533;&#65533;&#65533;N&#65533;@&#65533;K)&#65533;&#65533;
?&#65533;&#65533;;+&#65533;&#65533;+&#65533;&#65533;&#907;1&#65533;P&#65533;&#65533;6&#65533;@c7_&#322;/:n&#65533;&#65533;K&#65533;&#65533;&#65533;&#65533;9&#65533;x&#65533;&#65533;&#65533;K&#65533;D\0&#65533;i&#1832;&#65533;&#65533;&#65533;&#65533;U&#65533;	-MC&#65533;&#65533;&#65533;&#973;5&#784;&#65533;t&#1984;&#65533;Y4&#65533;L0&#65533;&#65533;&#65533;X`-&#65533;&#65533;]&#65533;42T>&#65533;&#715;&#13132;
55&#1680;&#65533;<&#65533;8&#37795;&#65533;&#65533;?&#65533;&#65533;&#65533;&#65533;6eo3&#65533;1&#65533;[C&#65533;[&#65533;C&#65533;&#65533;t&#65533;M&#65533;&#65533;&#65533;3&#1654;7NN&#65533;4&#65533;&#65533;&#65533;&#65533;&#65533;&#65533;H&#65533;.&#65533;&#65533;&#65533;1&#65533;&#65533;&#65533;P2%c&#65533;0&#65533;@n&#65533;&#65533;&#65533;8&#65533;7F&#65533;#&#65533;&#65533;XV49&#65533;n&#65533;f6:&#65533;&#65533;k&#65533; &#65533;&#13191;	&#65533;H&#65533;7&#65533;0&#65533;&#65533;&#65533;&#65533;&#65533;&#65533;&#65533;&#65533;&#65533;&#65533;.h&#65533;&#891;&#1398;&#65533;&#65533;p&#65533;&#65533;iT#&#65533;&#65533;&#65533;&#65533;&#65533;h&#65533;&#65533;Svj&#65533;^-&#65533;&#65533;S&#562;&#65533;&#65533;
&#65533;&#65533;&#65533;&#65533;&#65533;&#65533;8&#65533;&#230;&#65533;
&#65533;&#65533;A[u=&#65533;&#65533;uA{GLZ&#65533;&#65533;&#65533;&#65533;&#65533;(&#65533;&#65533;&#65533;c-?&#65533;&#65533;&#65533;(f&#65533;Rj@&#65533;&#65533;B&#65533;&#65533;&#65533;&#65533;k&#65533;C&#65533;:d.&#65533;&#65533;^z&#65533;F
&#65533;D[dE&#42174;tE"&#65533;$&#65533;Gq&#65533;&#65533;F&#65533;CA$/A&#65533;&#65533;&#65533;&#65533;&#65533;&#65533;j&#65533;&#65533;Q&#65533;J0&#65533;d&#65533;J 	G"$&#65533;C&#65533;rE0&#65533;&#65533;KU&#1442;&#65533;&#65533;@&#65533;
&#65533; g&#65533;"&#65533;&#65533;&#65533;$&#65533;&#65533;\I,&#65533;&#65533;Y&#65533;4&#65533;yV|&#65533;&#65533;,y&#65533;&#65533;f+{&#65533;&#65533;@&#65533;-\&#65533;D.&#65533;&#611;:&#65533;&#65533;/&#65533;@S&#65533;&#65533;&#65533;7&#65533;f&#65533;9&#65533;T&#291;,^m;
&#65533;D6&#65533;[&#65533;Lkj	&#65533;`#UkA]&#65533;b&#65533; #&#1130;P-)&#1085;P&#1298;2I(&#65533;aI&#65533;&#65533;&#65533;#
q&#65533;GLbR&#65533;&#65533;$$"e!Sy&#65533;&#1236;&#65533;H)!&#65533;IJ&#65533;&#660;v&#65533;S-t&#65533;&#65533;&#65533;&#1534; &#65533;&#65533;&#65533;ha&#65533;&#65533;&#65533;&#65533;&#65533;!a&#65533;Ka&#65533;c&#65533;&#65533;&#65533;&#65533;*&#65533;iaN&#65533;&#65533;u&#65533;DI&#65533;@&#65533;&#65533;P&#65533;,&#65533;&#65533;,&#65533;&#65533;T&#65533;|&#1110;&#65533;&#1058;N}&#65533;&#65533;&#65533;&#65533;&#65533;&#65533;&#65533;.d&#65533;T&#65533;T&#65533;(&#65533;$&#65533;,X!&#65533;BC$&#65533;3&#65533;avJ&#65533; &#65533;&#65533;l&#65533;9&#65533;r&#820;&#65533;B&#19713;&#65533;i&#1040;&#65533;.d &#65533;&#65533;L t&#65533;&#65533;`&#65533;L&#65533;&#65533;gq&#65533;&#65533;2&#65533;&#65533;t&#65533;&#65533;&#65533;&#65533;&#65533;&#65533;&#65533; &#65533;,v!=[&#65533;&#65533;&#65533;4.js&#65533;"&#65533;&#65533;&#65533;2& &#65533;&#65533;J[&#65533;&#65533;&#1738;&#65533;&#65533;&#65533;0&#65533;4&#1752;N"&#65533;&#65533;&#65533;M+&#65533;B&#65533;o&#65533;&#65533;&#65533;&#65533;4&#717;y2v0n-7t&#65533;&#65533; -C&#65533;j&#65533;&#65533;&#65533;&#65533;&#65533;&#1188;u&#65533;&#65533;a#&#65533;hRN#&#65533;&#65533;(R&#65533;&#65533;&#65533;&#65533;p&#65533;;&#65533;"&#65533;&#65533;&#65533;&#65533;&#65533;tQ)&#65533;&#65533;&#65533;&#65533;&#65533;&#65533;M&#65533;&#65533;&#65533;nS&#65533;&#65533;QLf&#65533;&#65533;&#65533;83S&#244;&#65533;Wx&#65533;&#65533;B&#65533;&#65533;|&#2418;&#65533;&#65533;&#65533;(U'&#65533;&#65533;&#65533;&#65533;&#65533;|&#65533;&#65533;`	&#65533;@&#65533;&#65533;p&#65533;&#65533;@&#65533;&#65533;&#65533;&#65533;&#1637;,\	K :&#65533;S&#65533;&#65533;&#65533;]l&#65533;HjwV&#65533;&#65533;m2&#1752;&#65533;&#267;&#65533;&#65533;']&#65533;r&#65533;?&#65533;&#65533;z&#65533;&#65533;^&#65533;&#65533;b&#65533;@&#65533;sa$&#65533;=C$&#65533;&#65533;&#65533;%&1	&#65533;]&#65533;&#65533;`D&#65533;&#65533;"=C&#65533;&#65533;-&#65533;&#65533;Y
q&#65533;D(b{&#65533;&#65533;-%B<&#65533;&#65533;&#65533;&#65533;&#65533;%&#65533;k&#65533;t&#436;!	Dv&#5543;8O&#65533;&#65533;&#65533;&#65533;[*&#65533;&#65533;&#65533;(&#65533;&#65533;&#65533;&#65533;D&#65533;e&#65533;&#428;!YD&#65533;r&#65533;&#65533;d&#65533;&#65533;&#65533;q&#65533;&#65533;&#65533;&#65533;&#65533;H	&#65533;@&#65533;9&#65533;&#65533;&#65533;z&#65533;&#65533;(&#65533;&#987;&#65533;')E)&#65533;T's&#65533;&#65533;&#1569;7&#65533;b	&#65533;&#65533;E+&#65533;8&#65533;&#141;L&#65533;ZW&#65533;&#65533;&&#65533;gHTpPY"&#65533;h&#65533;&#65533;4&#65533;dy&#65533;$sA&#1201;R&#65533;&#65533;&#65533;S&#65533;I;vR&#65533;&#65533;T5&#65533;,w*8cr&#1303;&#65533;`[&#65533;AfB&#65533;&#65533;&#65533;@&#65533;&#65533;&#65533;E&#65533;|&#1289;Z&#65533;<&#65533;A&#65533;&#65533;&#65533;%&#65533;Ug`&#65533;&#65533;DW&#65533;&#65533;tXUKKej
]:#%)&#65533;&#65533;&#1173;3b2]&#1314;Ho!&&#65533;&#65533;&#65533;IN*&#65533;a&#65533;&#65533;&#65533;&#65533;&#65533;&#65533;&#65533;.&#65533;G&#65533;[K&#65533;&#566;&#65533;&#65533;&#65533;$h&#65533;1e&#65533;&#65533;0&#65533;s&#65533;s[I&#65533;ZN&#65533;&#65533;4&#65533;&#65533;R?&#65533;&#65533;X6&#65533;&#65533;<&#65533;)J&#65533;3!8E&#65533;
`0&#65533;&#65533;&#65533;&#65533;Y&#65533;+M&J&#346;e&#65533;&#65533;&#65533;y(&#65533;&#65533;&#65533;o&#65533;f&#65533;&#65533;6&#1446;&#65533;,&#65533;&#65533;,&#65533;At&#65533;Q&#65533;&#65533;S&#65533;&#65533;]&#65533;&#65533;&#65533;&#65533;&#65533;v+qB3mC1Y&#65533;l&#65533;&#1518;b&#65533;X&#65533;2&#65533;&#1162;&#65533;&#65533;"&#65533;[7&#436;&m[&#65533;t r&#65533;&#65533;
&#65533;5&#65533;C&#1254;&#65533;&#65533;&#65533;M&#65533;&#65533;tqW&#65533;&#65533;&#65533;ET&#65533;g&#65533;&#65533;	"&#65533;&#65533;p(&#65533;&#65533;Z&#65533;+&#65533;F&#65533;e)b&#65533;q&#65533;C&#65533;&#65533;&#65533;&#65533;&#65533;<&#65533;}&#65533;&#300;=&#65533;&#65533;%&#65533;&#65533;&#65533;&#65533;^j&#65533;&#65533;r&#65533;&#65533;&#65533;mk&#65533;v&#65533;4&#65533;&#65533;&#65533;&#65533;&#65533;&#1245;&#65533;D"&#65533;G&#65533;&#65533;&#65533;A&#65533;t&#65533;&#65533;V&#65533;@&#65533;&#65533;N&#65533;P&#65533;p&#65533;&#65533;G@"}&#65533;p&#65533;&#65533;D&#65533;2&#65533;&#65533;D,S&#1578;B&#65533;5D<a&#65533;&#65533;&#65533;&#65533;+&#65533;&#65533;&#65533;{&#65533;F,&#65533;&#65533;&#65533;H&#65533;=&#65533;a&#65533;yI&#65533;&#65533;A&#65533;i&#65533;3&#65533;q<Eb&#65533;&#65533;Tp!&#65533;&#65533;&#65533;jY&#65533;&#65533;&#1471; &#1149;&#65533;c&#65533;u&#65533;n=Y5&#65533;&#65533;&#65533;#/[&#65533;&#65533;!`&#65533;I&#65533;&#65533;@&#65533;o&#65533;&#65533;D9&#65533;&#65533;!&#65533;\&#65533;Qm&#65533;&&#65533;&#65533;&#65533;&#65533;&#65533;&#65533;&#65533;w9G&#65533;S&#65533;&#65533;b&#65533;&#65533;m&#65533;&#952;&#65533;IK&#65533;&#65533;A&#65533;:&#1097;ld&^m&#65533;I &#65533;N&#65533;L%T&#65533;DH&#65533;&#65533;0MCX"8&#65533;n&#15212;&#65533;&#65533;&#65533;j)&&#65533;&#65533;@P&#65533;Qv&#65533;:&#65533;B&#65533;&#65533; 	&#65533;eH4e
X%M&#65533;,R&#65533; &#65533;&#65533; )&&#65533;C[&#65533;&#65533;Y&#65533;&#786;8&#65533;&#65533;&#65533;9%\"$h&#65533;C&#65533;&#685;&#65533;&#65533;&#65533;nP&#65533;&#65533;-&#65533;&N@xL>&#65533;&#65533;i^-Cd&#65533;@&#65533;j&#65533;&#65533;/o&#65533;C#&#65533;&#213;&#65533;&#65533;9&#65533;8&#65533;&#65533;jD&#65533;&#65533;,&#65533;&#65533;EVe&#65533;`&#65533;XH&#65533;&#1445;&#65533;r&#65533;&#65533;&#65533;&#65533;&dDf&#65533;P&#65533;AH&#65533;8&#65533;E	}p&#65533;&#65533;%&#65533;e&#65533;%]n&#65533;f&#65533;%&#65533;&#65533;*[&#65533;P&#65533;8&#65533;&#65533;%9&#65533;&#65533;&#428;~&#65533;e&#65533;&#10976;o&#1674;Ji&#65533;&#65533;&#65533;&#65533;-A&#65533;&#65533;&#65533;_b&#65533;P&#65533;&#65533;&#65533;&#65533;&#65533;kn&#65533;&#65533;TQkE&#65533;#&#65533;&#65533;V&#65533;F^&#65533;&#551;x&#65533;&#5893;@&#65533;
1q&#65533;Xq	UF&#65533;zJ4&#65533; &#65533;&#65533;8&#65533;&#65533;&#65533;&#65533;>&#65533;&#166;&#65533;1&#65533;J&#65533;)F7&#65533;&#65533;&#65533;&#65533;C&#65533;&#298;&#65533;&#65533;1mP&#65533;&#65533;&#65533;Y&#65533;&#65533;8&#65533; &#65533;&#65533;?&#65533;&#65533;#"Fn&#65533;&#65533;(&#65533;&#1872;B&#65533;&#65533;&#27284;"b~&#65533;$&#65533;/,&#65533;&#65533;&#65533;&#65533;&#65533;&#65533; &#65533;&#65533;-nk&#65533;&#65533;,&#65533; h&#65533;j&#65533;&#65533;?&#65533;&#65533;&#65533;vC&#65533;&#65533;&#65533;l &#65533;&#2022;fq&#65533;6&#65533;&#65533;&#65533;&#43060;\&#65533;u'@&#65533;5&#65533;f&#65533;
%&#1414;&#65533;^#$&#65533;[&#65533;&#65533;< &#1119;L&#65533;4&#65533;&#65533; $&#65533;l'&#65533;&#65533;m&#65533; &#65533;a&#65533;&b&#65533;&#927;@"&#65533;?&#65533;E&#65533;&#65533;)&#65533;:&#65533;&#1258;&#65533;`F&#65533;&#65533;%Z&#65533;`&#65533;_e+&#65533;rA&#1065;&#65533;&#65533;2&#65533;&#65533;@&#65533;#|
K*&#65533;&#1283;&#65533;R&#65533;RF&#65533;&#65533;Jh\lA&#65533;v&#65533;F&#65533;&#65533;&#65533;b%&#65533;&#65533;&#65533;`&#65533;&#65533;&#65533;&#65533;W&0E&#65533;$&#65533;&#1187;&#65533;&#65533;&#65533;S&#65533;cN&#65533;&#900;&#65533; e"&#65533;6B9&#65533;L&#65533;&#65533;S&#65533;&#65533;v&#65533;&#766;&#65533;&#65533;&#65533;fC&#65533;dR&#65533;&#65533;QtDMl&#65533;L&#65533;_&#65533;&#65533;&#65533;Nm&#65533;&#65533;&#65533;%lE&#65533;E=&#65533;L8j&#65533;&#65533;&#691;&#65533;&#65533;d&#65533;&#65533;&#65533;~&#65533;&#65533;+&#65533;)&#65533;&#65533;I^&#65533;m&#65533;r
_	
&#65533;ea4&#65533;8&#65533;i&#65533;:&#65533;&#65533;f&#65533;O&#65533;&#65533;&#65533;&#65533;<&#65533;&#65533;&#65533;,$&#65533;v&#65533;",Y&#65533;&#65533;f87&#65533;%&#65533;&#65533;]"dCd&#65533;P~&#65533;7&#65533;r&#65533;l&#65533;&#65533;&#65533;S^~C&#65533;&#65533;&#65533;&#65533;&#65533;j&#65533;V&#65533;&#65533;&#65533;&#65533;p&#65533;e8&#65533;&#65533;&#65533;&#65533;#&#65533;&l&#65533;&#65533;&#65533;f&#65533;L.&#65533;3^&#65533;F&#65533;&#65533;o
&#65533;;')>dA&#65533;&#65533;?&#65533;p&#65533;!&#65533;/&#65533;R&#65533;8b&#65533;&#65533;d&#65533;?&#65533;&#65533;3
q&#65533;&#65533;(J&#196; ,f&#65533;m&#65533;&#65533;%&#65533;$&#65533;&#65533;hb7&#65533;&#65533;<tbj0FB=&#65533;v &#491;&#65533;/e&#65533;&#65533;`r&#65533;&#172;&#1960;&#65533;KAkm&#65533;&#65533;&#65533;xnl&#65533;fY&#65533;&#65533;'>&#575;&#65533;&#65533;(	&#65533;&#65533;L&#65533;t&#65533;-$&#65533;&#65533;&#65533;2:#&#65533;N&#65533;'&#65533;G&#65533;-&#65533;&#65533;&#65533;&#65533;&#65533;p^&#65533;>&#65533;&#679;&#65533;>&#65533;&#65533;!&#65533;&#65533;Y<w&#65533;5d'&#65533;&#65533;ax&#65533;wR7K6&#65533;&#65533; &#65533;N&#65533;&#65533;&#65533;&L&#65533;&#65533; ^O+;&#65533;&#65533;N&#65533;H&#65533;B4&#65533;%&#65533;R&#65533;&#65533;&#65533;&#35142;&#65533;&#65533; &#65533;wl&#1190;&#65533;3&#65533; &#65533;&#1920;gc &#65533;An5&#65533;Z
d#&#65533;&#755;8W&#65533;o&#65533;LD&#65533;&#520;cf&#65533;#&#65533;C&#65533;	&#65533;&#65533;ELPF&#1955;V&#65533;MF&#65533; 8&#65533;D&#65533;&#65533;&#65533;\DHx&#65533;&#65533;^&#65533;=&#65533;_&#65533;&#65533;c&#65533;PtjaV&#65533;X&#65533;&#65533;D&#65533;&#65533;FE&#65533;&#65533;&#65533;76&#65533;V>f&#65533;h&#65533;&#65533;A&#65533;&#65533;[V&#65533;M&#65533; &#65533;9XB8&#65533;&#65533;@.&#65533;9&#65533;&#65533;:R&#65533;&#65533;Q&#65533;&#65533;&#65533;&#65533;&#65533;Rk2.W&#65533;Nq2&#65533;&#65533;h&#65533;&#65533;&#331;&#65533;(#G(JW&#65533;pD&#65533;[&#65533;&#65533;XWF&#392;&#65533;)&#65533;4' &#65533;&#65533;&#65533;&#65533;&#65533;&#65533;r&#65533;tQ?9&#65533;V&#867;&#65533;&#65533;1e&#65533;IB$&#65533;&#65533;F&#65533;*&#65533;CX&#65533;Q&#65533;)1i&#65533;&#65533;&#65533;&#65533;W&#65533;u+if&#65533;&#65533;&#65533;sE&#65533;&&#65533;4&#65533;&#65533;u&#65533;#&#1388;|&#65533;[U@&#65533;*2&#65533;&#65533;"&#65533;f&#65533;<&#65533;&#65533;`&#65533;&#65533;&#65533;&#65533;@&#65533;&#1406;&#65533;&#164;&)&#65533;&#65533;gwB&#65533;&#65533;7&#65533;<>r-&#65533;o&#65533;&#!&#65533;6&#65533;&#65533;a&#65533;4&#65533;BtPb(&#65533;&#65533;&#65533;&#65533;&#65533;8)H&#672;&#65533;qn&#65533;&H&#65533;&#65533;(&#1230;&#65533;&#65533;&#65533;2&#65533;h&#65533;C&#65533;fj&#65533; b&#65533;"k!Br&#65533;5p&#65533;&#65533;Lr&#65533;&#65533; A*&#65533;+&#65533;~&#1538;}&#1710;,&#65533;&#65533;&#65533;$&#65533;("a*&#65533;+&#65533;x&#65533;"+&#65533;&#176;*&#65533;&#65533;&#65533;&#65533;W{&#65533;g&#65533;&#65533;,,&#65533;r9&#65533;z&#65533;T- &#65533;!(A4&#65533;&#65533;&#65533;B+&#65533;&#65533;-&#65533;"}]rSC&#65533;w&#65533;.L#&#65533;2&#65533;2&#65533;{!&#65533;&#65533;w&#65533;u&#65533;B&#65533;&#65533;w$&#65533;?&#65533;&#65533;:&#65533;&#65533;-&#65533;&#65533;$&#512;&#65533;&#65533;&#65533;"&#65533;)&#65533;&#65533;&#65533;:&#171;l&#65533;&#2006;q&#1562;&#65533;&#65533;4&#65533;&#65533;&#65533; di)&#65533;lF&#65533;&#65533;&#65533;&#65533;v&#65533;H&#65533;O&#65533;&#65533;&#65533;&#65533;&#65533;;i5&#65533;T
\-&#65533;&#65533;&#65533;&#65533;&#65533;&#1746;v&#65533;&#65533;&#65533;&#65533;&#65533;=&#65533;XB&#65533;>&#65533;-d&#65533;R&#65533;&#65533;$&#65533;1Z&#65533;:HELZ&#65533;&#65533;&#65533;&#65533;&#65533;c&#65533;&#65533;EC&#65533;pd&#65533;ja&#65533; a&#65533;&#65533;X&#65533;&#65533;&#65533;&#65533;Ho&#65533;&#65533;TU&#65533;&#65533;F&#65533;&#65533;I&#65533;l&#65533;M&#65533; &#1742;j&#65533;fq&#65533;&#65533;s#&#65533;fl&#65533;_&#65533;uB$N&#65533;$K&#65533;&#65533;w&#65533;&#65533;'&#65533;Cc&#65533;&#65533;&#952;'&#65533;q^q&#1712;&#65533;&#65533;&#65533;mr&#65533;&#65533;&#65533;E&#1617;&#710;Yl&#495;}&#65533;Dv&#65533;F&#65533; D)&#65533;Hq%&#65533;*&#65533;8&#65533;&#65533;&#65533;&#65533;&#65533;&#65533;(v&#65533;A&#65533;A&#65533;fb
7&#65533;&#65533;nB&#65533;<vYf&#65533;"&#65533;RxH&#65533;t&#65533;&#65533; 6xW&#65533; g&#65533;EM&#933;&#65533;R&#65533;J&#65533;4&#65533;&#65533;>&#65533;x&#65533;&#65533;m/&#65533;q&#65533;&#65533;7&#65533;&#294558;b3*&#65533;$b&#65533;$r'&#65533;JB&#65533;
&#65533;?tWf&#1568;&#65533;LB"n&#65533;n&#65533;(n&#65533;r&#65533;u:&#65533;>&#65533;4~&#65533;f5u0&#65533;-&#65533;H&#65533;&#65533;+&#65533;&&#65533;&#65533;C&#65533;N&#65533;&#65533;t&#65533;&#65533;f&#65533;
A|!&#65533;&#65533;&#65533;&#65533;&#65533;+&#65533;y&#65533;.&#65533;K&#65533;b&#65533;$!&#65533;&#65533;n&#63874;.!&#65533;&#1706;&#65533;x&#65533;&#488;&#65533;&#65533;t&#65533;&#449;Kr'&#65533;@&#65533;K&#65533;l&#65533;&#65533;&#65533;&#65533;1&#65533;N&#65533;N&#65533;b&#65533;&#65533;N&#65533;*&#65533;n&#65533;&#65533;&#65533;&#65533;xz+&#65533;&#65533;g&#65533;6&#64153;'&#65533;&#65533;&#65533;$&#34776;&#65533; &#65533;&#65533;&#65533;&#65533;z&#65533;&#65533;&#65533;.&#65533;,&#65533;&#65533;&#65533;&#65533;"wn&#65533;&#1008;&#65533;$&#65533;N&#65533;&#65533;&#65533;&#65533;R&#65533;Y&#65533;&#65533;&#65533;~u&#65533;-P'&#65533;&#65533;&#65533;&#65533;z&#65533; &#65533;Q&#65533;&#65533;C4&#65533;$=&#65533;hG&#65533;Yx&#65533;&#65533;'o&#65533;&#65533;9ff&#65533;&#26804;n&#65533;&#65533;&#1758;C&&#65533;&#65533;W&#65533;&#65533;+&#65533;&#65533;<&#65533;0?
&#65533;!>;c&#65533;\&#65533;f=.1&#65533;&#65533;d&#65533;pG&#65533;f&#65533;&A&#65533;u&#65533;&#65533;5&#65533;&#65533;&#65533;_e&#65533;&#65533;`&#65533;e&#65533;b&#515437;c&#65533;q&#65533;UI'NO&#65533;&#65533;&#65533;B&#65533;
&#65533;C&#65533;&#65533;&#65533;'&#65533;`&#65533;&#65533;*}&#65533;*wj&&#65533;r
&#65533; &#65533;&#65533;T&#65533;v&#65533;Q&#65533;&#65533;&#65533;&#65533;Ua&#65533;&#65533;e&#65533;&#65533;&#65533;F5&#65533;j&#65533;-&#65533;&#65533;&#65533;j&#65533;&#65533;E/&#65533;E+&#65533;&#65533;&#65533;&#65533;9&#65533;&#65533;V&#65533;&#65533;&#219;`].&#65533;j!9fi&#65533;&#65533; X&#65533;&#65533;&#65533;B/&#65533;N&#65533;8*&#65533;&#65533;&#65533;&#65533;&#65533; \#r%W&#372;&#65533;&#65533;J,&#65533;4&#65533;Mm&#65533;&#65533;&#65533;&#65533;h.&#65533;&#65533;&#65533;
H06&#65533;&#65533; &#65533;&#65533;PcI&#65533;[:"l&#65533;olP&#65533;q&#65533;&#65533;&#65533;&#65533;&#65533;&#65533;!&#65533;&#65533;&#65533;&#65533;+&#65533;&#766;&#65533;&#65533;6&#65533;&#65533;&#65533;&#65533;&#65533;&#65533;&#65533;2do&#65533;u&#65533;&#65533;&#65533;&#65533;&#65533;8&#65533;&#65533;-Ur#&#65533;2c&#65533;&#65533;)&#65533;&#65533;&#65533;&#65533;&#65533;&#766;&#65533;&#65533;4&#65533;&#65533;q&#65533;)&#65533;'0&#65533;g&#65533;&#65533;0&#65533;&!&#65533;&#65533;&#65533;.&#65533;k&#65533;&#65533;i&#65533;6&#65533;&#65533;x&#65533;xAh&#65533;zi&#65533;&#65533;%&#65533;&#65533;s=$&#65533;4&#65533;+&#65533;(&#65533;2&#65533;&&#65533;&#1415;&#65533;&#65533;&#65533;&#65533;a&#65533;&#65533;G&#65533;&#65533;&#65533;&#65533;&#65533;&#65533;;O/t&#65533;A&#65533;&#65533;i=&#65533;&#65533;=&#65533;&#1291;+&#65533;&#907;&#65533;&#1745;&#65533;&#413;|&#65533;&#65533;&#65533;&#65533;G,&#65533;]&#65533;"A&#65533;&#65533;g&#65533;&#1435;&#65533;&#65533;A&&#65533;z(&#65533;m&#65533;&#917;w&#65533;K&#1961;&#65533;&#65533;i:&#1719;&#65533;&#65533;_:&#65533;&#65533;&#65533;0Cr%&#65533;0N;N&#65533;b&#1807;&#65533;&#65533;&#65533;$'1c&#65533; qx&#65533;n/&#65533;&#65533;&#65533;&#65533;*&#65533;&#65533;'&#65533;&#65533;B&#65533;&#65533;&#65533;&#65533;&#65533;&#65533;4|g&#65533;]&#65533;&#65533;&#65533;fb&#65533;&&#65533;&#65533;&#65533;q[?L&#65533;?z&#65533;i&#65533;&#65533;&#65533;&#1445;X4-[-P&#65533;Q)&#65533;&#65533;&#65533;&#65533;&#65533;&#65533;;&#65533;&#65533; &#65533;&#65533;h
A6&#65533;4-&#65533;&#65533;&#1750;tg&#65533;&#65533;m&#65533;&#65533;&#65533;&#65533;:&#65533;&#65533;XM&#65533;&#65533;&#65533;M&#65533;&#65533;J&#65533;&#65533;&#65533;&#65533;f;#i&#65533;&#65533;U-&&#65533;&#65533;)&#65533;f4\&#65533;j&#338;#&#65533;&#65533;As&#65533;&#65533;-A&#65533;^ZS&#65533;>&#65533;&#65533;&#65533;`&#65533;iN(&#65533;\&#65533;(&#65533;&#65533;&#65533;6&#65533;`&#65533;P&#261;*&#65533;lLWPc:&#65533;{&#65533;:UQ&#65533;&#65533;&#65533;&#65533;DFZ~&#1739;&#65533;M&#65533;b.m@&#65533;&#65533;z&#65533;'P;s&&#65533;&#65533;&#65533;q&#65533;w&#65533;8&#65533;':&#65533;&#65533;wn&#65533;&#65533;K&#65533;f&#65533;&#65533;&#65533;!&#65533;W&#65533;%&#65533;&#65533;9R&#65533;:&#65533;[&#65533;j&#65533;G&#65533;O&#65533;&#65533;&#65533;L&#65533;Q!&#47887;&#267;&#65533;a&&#65533;&#65533;*&#65533;K&#65533;&#65533;>^{&#65533;38&#65533;M{.&#348;&#65533;&#65533;&#642;&#65533; &#143;&#65533;?&#65533;
&#65533;&#65533;g&#65533;={&#65533;&#65533;&#65533;&#65533;D&#65533;{&#65533; &#65533;G&#65533;@&#65533;&#65533;B&#65533;&#65533;!A&#65533;	&#65533;%&#65533;B&#65533;Lt&#65533;&#65533;B&#65533;2&#65533;&#65533;&#65533;#I&#65533;"Ar&#65533;(&#1122;E&#65533;
	29(&#65533;&#65533;?|&#65533;&#65533;#&#65533;&#65533;6q&#65533;&#65533;t&#65533;"F\)Z&#296;&#65533;#H&#65533;=&#65533;$&#65533;g%K&#65533;zFz&#65533;v&#65533;&#65533;&#65533;&#65533;.e&#65533;4&#65533;&#65533;Fz!:d&#65533;&#65533;!E&#65533;1&#65533;(q&#65533;@}&#65533;&#65533;Z&#65533;WF~&#65533;<&#65533;&#65533;&#65533;6W&#65533;2&#26645;&#65533;>&#65533;&#65533;&#65533;&#65533;&#803;'!J&#65533;&#65533;Q&#65533;D"1r&#65533;[vH&#142;Q&#65533;&#65533;+`C&#65533;[&#65533;~&#65533;X&#65533;&#65533;^a&#65533;\dXQ!@{&#65533;&#1849;~}&#65533;f&#1008;S&#65533;&#65533;tK&#65533;&#65533;&#65533;&#65533;&#65533;&#65533;&#65533;GB&#65533;0"&#1299;'&#65533;<z&#65533;&#65533;9&#527;&#65533;=|&#65533;&#65533;&#65533;&#65533;&#65533;D&#65533;y&#65533;M&#65533;&#65533;!&#65533;&#65533;&#65533;B&#65533;&#65533;q&#65533;u&#65533;!Gr\&#65533;a&#65533;p&#65533;1&#65533;&#65533;"&#65533;&#65533;p&#65533;1&#65533;&#65533;&#65533;Fl&#65533;&#65533;Fi&#65533;&#65533;&#396;j&#65533;QF&#65533;c&#65533;&#65533;c&#65533;b&#65533;&#65533;&#65533;h&#536;F&#65533;&#65533;b&#65533;k&#65533;&#65533;WX%&#65533;Wd&#65533;E\\&#65533;E`&#65533;!F@&#65533;&#65533;&#65533;9&#65533;!F&#65533;C&#65533;&#65533;&#65533;&#65533;&#65533;Fe&#65533;&#65533;&#65533;_p&#65533;E&#65533;vnQ%d&#65533;Ac&#65533;|&#65533;(&#65533;i&#65533;a&#396;i&#65533;Q&#65533;p&#65533;"&#65533;p&#65533;&#65533;k&#65533;&#4514;s&#65533;!&#65533;&#65533;&#65533;&#65533;&#65533;j&#65533;Y&#65533;i&#65533;&#65533;m&#65533;x&#65533;&#65533;YG&#65533;&#65533;&#65533;&#65533;&#65533;SP&#65533;Ea&#65533;!&#65533;&#65533;G&#65533;	j&#65533;a&#65533;&#65533;AG&#65533;&#65533;qGDvh&#65533;f&#65533;_&#65533;(F&#65533;&#65533;&#65533;&#1334;&#65533;m&#65533;H&#65533;a&#65533;{<&#65533;&#65533;&#65533;&#65533;8&#65533;f&#65533;A&#448;|(tG!&#65533;&#65533;&#65533;'{,*&#385;/&#65533;>&#65533;+&#65533;q&#65533;a&#65533;&#65533;&#65533;"&#65533;m&#65533;x&#65533;&#65533;&#65533;&#65533;x&#65533;&#65533;&#65533;&#897;&#65533;KY&#65533;&#65533;&#65533;&#65533;Q&#509;m0&#1605;"{&#65533;&#65533;m&#65533;&#65533;(&#65533;lvz#&#65533;^&#65533;l}&#65533;gQ 6B&#65533;0v&#817;&#65533;b&#65533;A&#1349;O&#65533;&#65533;&#65533;-&#65533;a&#65533;A&#65533;e&#65533;&#65533;&#65533;bT&#65533;b&#65533;f&#65533;~v&#65533;&#65533;&#65533;&#65533;D&#65533;Y&#65533;&#1146;&#1677;&#65533;R &#65533;-HF&#65533;]&#65533;|g_D7D&#65533;&#65533;a&#65533;2N&#65533;{H_|}&#65533;d&#65533;&#65533;&#65533;5&#65533;&#65533;E&#65533;D6&#65533;P&#65533;&#1396;&#65533;&#65533;&&#65533;&#65533;k&#65533;&#65533;&#65533;TS&#65533;}&#65533;&#65533;&#65533;&#65533;x&#65533;&#65533;$H&#65533;n[,"&#185;$=F&#65533;l&#65533;A&#65533;H$&#65533;dI"
vD&#65533;L&#65533;&#65533;&#65533; &#65533;qn cy\}&#65533;QPc&#65533;9tQB=h8&#65533;+%&#65533;&#65533;qV Y\&#65533;x&#65533;r&#65533;y&#65533;oS`&#65533;&#65533;DS&#65533;&#3677;C&#65533;&#65533;gG9&#65533;&#65533;z&#65533;&#65533;J&#65533;&#65533;u&#65533; &#65533;&#65533;A<d]!^,&#1176;&#65533;8&#65533;~&#65533;]&#1980;&#65533;&#65533;&#65533;hP&#65533;H&#65533;<t&#65533;	&#65533;&#65533;D(K&#65533;$&#65533; &#65533;&#65533;-&#65533;q&#65533;z&#65533;A&#65533;lB!b&#65533;&#65533;&#65533;r&#65533;8<JM&#65533;&#151;&#65533;&#65533;5&#65533;&#65533;j8&#65533;T&#65533;&#65533;&#65533;&#65533;y&#65533;G`&#65533;&#65533;&#65533;&#65533;Iq&#65533;#&#65533;&#65533;&#256;)Da&#65533;\&#65533;&#65533;B&#65533;p&#65533;0&#65533;
H9*&#65533;&#65533;0&#65533;/X)OdT&#201;&#65533;&#65533;/&#65533;a&#65533;d&#65533;B&#65533;&#65533;F+&#65533;&#65533;`&#65533;&#173;&#65533;X&#65533;4~&#65533;&#65533;b&#65533;&#65533;&#65533;:&#65533;HN&#65533;_r@&#65533;&#65533;&#65533;&#65533;&#65533;&#65533;8&#65533;&#65533;8U-Ra&#65533;n &#65533;{U-4&#65533;!XP&#65533;&#65533;)|&#65533;&#65533;&#65533;jC&#65533;&#65533;=XL|&#65533;&#65533;&#65533;<&#769;E<&#65533;&#65533;<d,`&#65533;c$&#65533;C&#65533;#&#65533;&#65533;&#65533;&#65533;Q&&#65533; &#65533;:&#65533;P&#65533;>&#65533;&#65533;&#1106;&#65533;9l&#65533;&#65533;RV&#65533;TT&#65533;F&#65533;h1&#65533;&#1010;&#65533;&#65533;&#65533;)
_&#65533;&#65533;D&#65533;"_&#65533;&#65533;P=&#65533;'&#65533;&#65533;+c&#65533;B&#65533;&#65533;`&#65533;+hA[1I*_&#65533;&#65533;H^
&#1384;2	&#65533;&#65533;
;&#65533;Zf&#65533;&#65533;&#1712;&#65533;l~H&#65533;G,&#65533;&#1168;Mc&#65533;Eo&#65533;PT&#65533;i$&#65533;&#65533;&#65533;K3&#65533;&9Y!9&#65533;p&#65533;&#65533;&#65533;.6`Rt>&#65533;&#65533;&#208;&#65533;,&#65533;&#65533;I&#65533;&#32651; &#65533;=&#65533;&#65533;V&#65533;&#65533;oA&#65533;X&#514;>&#65533;".
D=ld&#65533;&#65533;UOp&#65533;t&#65533;c&#65533;k&#65533;&#65533;&#65533;r&#65533;q&#65533;PD&#65533;Z&#65533;'t&#65533;YF&#65533;*&#65533;&#65533;&#1551;fP5&#65533;k@"&#65533;&#65533;qe&#65533;~yt&#65533;B&#65533;&#65533; &#65533;mh&#229;=U%K&#65533;`d Pe&#65533;Og&#65533;&#65533;&#65533;#8;
S&#65533;eO&#65533;&#65533;g]&#65533;&#65533;,&#65533;Nk&#65533; &#65533;[&#65533;CzN&#65533;&#65533;bx&#1994;&#65533;u&#65533;u9P#&#65533;&#65533;&#65533;r&#65533;B&#65533;&#65533;uJ.&#65533;3Liv&#65533; &#65533;&#65533;C#&#65533;&#65533;B&#65533;A@&#65533;&#65533;u&#65533;&#65533;&#65533;y&#858;&#148;D&#65533;S{P&#65533;&#65533;]&#65533;&#65533;&#65533;
Y`&#65533;&#65533;&#1649;&#65533;&#65533;&#65533;z&#65533;)y(Oi&#65533;h8&#65533;&#65533;&#65533;&#65533;.&#65533;&#65533;cC&#65533;'&#65533;&#65533;qj&#65533;&#65533;&#65533;d&#65533;.|&#65533;uz&#65533;&#65533;&#65533;/d&#65533;
P&#65533;&#65533;P&#65533;*Xa
N&#65533;&#65533;&#65533;&#65533;&#65533;0&#65533;&#65533;&#65533;e$S&#65533;%,h&#65533;zB&#65533;&#65533;5+&#65533;X&#65533;&#65533;&#65533;&#65533;T'&#65533;S&#65533;&#65533;&#65533;d- 4&#65533;G&#65533;&#65533;&#728;+&#65533;&#65533;&#65533;\k&#65533;&#1454;&#65533;&#65533;W&#65533;*RC&#21035;&#65533;&#147;D:&#65533;&#65533;@/r&#65533;	L`B&#65533;&#65533;0&#65533;a&#65533;&#65533;&#65533;H&#65533;!&#65533;&#65533;_&#1692;&#562;&#65533;@&#65533;I-,^FD&#65533;O&#65533;C&#65533;E&#1121;t&#65533;X&#65533;I)~)J*&#65533;z&#1216;&#65533;&#65533;'NU&#65533;&#65533;&#65533;L&#65533;&#65533;&#65533;0&#65533;Z&#65533;&#650;&#65533;a&#65533;&&#65533;&#65533;^&#65533;A&#65533;P&#65533;&#65533;&#65533;&#65533;0)`YSMQY&#65533;=&#65533;&#65533;5&#65533;&#65533;&#562;&#130;	eFB	&#65533;&#65533;$&#65533;t&#65533;&#65533;&#65533;e0!&#65533;SET\WFH&#65533;/e&#65533;&#65533;oB
Q&#65533;j&#65533;&#65533;&#65533;&#65533;'&#65533;&#65533;&#65533;)&#65533;&Sk&#65533;&#65533;&#65533;&#65533;C&#65533;&#65533;&#65533;Frs&#65533;;&#65533;w&#65533;@x{&#65533;L"&#65533;&#65533;Jg&#65533;&#65533;&#65533;t&z&#65533;&#1024;4f6&#65533;!Y&#65533;a&#65533;&#65533;T7&#65533;y&#65533;bTT&#65533;&#65533;2b1&#1793;&#65533;&#65533;I|K&#65533;&#65533;&#65533;&#65533;&#65533;&#65533;a"7C&#65533;fh&#65533;&#65533;\&#65533;r&#65533;&#65533;p&#65533;gRS&#65533;&#238;+JX&#65533;&#65533;&#65533; &#65533;&#65533;$i[&#65533;&#65533;&#36871;&#65533;&#65533;&#65533;:&#1489;%&#65533;m&#65533;&#65533;%"0&#65533;1&#65533;&#65533;&#65533;3]&#65533;&#65533;&#65533;1&#65533;I\Ov\&#65533;&#65533;a5&#65533;M!&#65533;hQ&#65533;&#65533;&#65533;]&#65533;&#65533;&#65533;&#65533;&#65533;&#65533;O&#65533;&#773340;x&#65533;9;&#65533;7&#478;m{&#65533;&#65533;-T%&#65533;et&#65533;JQ&#65533;&#65533;&#65533;xPo&#65533;D&#65533;W&#65533;&#65533;U&#65533;:&#65533;&#65533;&#65533;&#65533;&#1597;&#65533;&#65533;&h6&#65533;&#65533;n&#65533;&#65533;&#65533;}&#65533;3&#65533;&#65533;&#65533;Z&#65533;B&#65533;&#65533;&#65533;;&#163;&#65533;&#65533;&#1799;A&#65533;;r&#65533;p&#65533;;r!E&#65533;B&#65533;&#65533;"&#65533;	&#65533;&#65533;&#142;&#65533;&#65533;ca
P&#65533;&#65533;<&#65533;&#65533;&#65533;&#65533;&#65533;X&#65533;0&#65533;@/&#65533;&#65533;N[&#65533;&#65533;P&#65533;E)@&#65533;CPB*&#65533; Uja&#65533;Z\&#65533; &#65533;&#65533;J&#65533;&#65533;&#65533;&#65533;&#65533;H5(9&#65533;_z&#65533;#6F*t0PHjE4F&#65533;H^rEM&#65533;EK0@G[&#65533;&#65533;&#65533;RD&#65533;RC_ g6f"l`&#65533;&#65533;d]&#65533;&#65533;V&#65533;Fz&#65533;F&#65533;&#65533;Q8&#65533;FF3S-&#65533;I(&#65533;%o"2]pT&#65533;N&#65533;Db&#65533;a&#65533;F&#65533;&#65533;I&IKbj`-&#65533;gc&#65533;&#65533;bHg4v&#65533;#pB&#65533;s6@&#65533;&#65533;K&#65533;&#65533;"&#65533;#f-&#65533;dM`&#65533;G&a0`D&#65533;D[&#65533;O5c`zD`&#65533;&#65533;Z&#65533;bd&#65533;&#65533;&#65533;.&#65533;2Io&#134;BRD&#65533;&#65533;5I3_n&#65533;b..&#65533;&_x0f&#65533;Z&#65533;s so&#65533;U0&#65533;H!&#65533;2!`&#65533;*&#65533;&#65533;5&#65533;&#65533;^,T&#65533;AdG&#65533;\&#65533;&#65533;[&#65533;18&#65533;!"&#65533;&#65533;t4&#65533;up0i&#65533;IS&#65533;"5&#65533;H&#65533;&#65533;H&#65533;&#65533;8LA<&#65533;ro*&#65533;o,&#65533;&#65533;>&#65533;&#65533;wd7O&#65533;3&#65533;d7&#65533;&#65533;57J&#65533;Y
&#65533;&#65533;u@8&#65533;&#65533;V&#65533;@&#65533;&#65533;
2YxP!V&#65533;H,&#242;hDu6&#65533;&#65533;&#65533;&#65533;>&#65533;<&#65533;=&#65533;1V&#65533;Y&#65533;v&#65533;&#65533;Hh&#65533;&#65533;S&#1141;<v&#65533;"&#65533;H&#65533;4&#65533;3&#65533;v&#65533;&#65533;.&#65533;&#65533;:q&#65533;Z&#65533;&#65533;&#65533;&#65533;&#65533;Ca&#65533;&#65533;&#65533;S&#65533;8Z&#65533;p&#65533;&#65533;`&#65533;r&#65533;&#65533;&#65533;&#65533;_&#65533;"&#65533;&#65533;&#65533;5EB&#65533;!Uu&#65533;MW&#65533;&#65533;1 tCA&#65533;&#65533;(#&#65533;^&#65533;t/&#65533;&#65533;i^O&#65533;&#65533;F&#65533;E&#65533;*&#65533;,y&#65533;#>"&#65533;Y&#65533;F6'W&#65533;SFt&#65533;Vpa&#65533;'NPb&#65533;&#65533;`&#65533;FY&#65533;#}&#65533;X&#65533;fM&#65533;I&#65533;S bU Pu2&#65533;&#65533;&#65533;M&#65533;&#65533;G&#65533;K&#65533;{vb$&#65533;G&#65533;P&#65533;aQ&#1175;&#65533;gQ&#65533;O&#65533;&#65533;&#65533;b2&&#65533;x"&#65533;}t&#65533;Ti+&#65533;&#65533;&#65533;C&#65533;l?2&fx'4&#65533;`&#65533;&#65533;&#65533;Wk&#65533;I`K@Z@&#65533;6'U&#65533;&#65533;&#65533;av&#65533;dlhF&#65533;b|&#65533;&#473;X&#65533;&#65533;5%a&#65533;"$&#65533;&#65533;zf &&#65533;B(6JQ&#65533;ap{&#65533;'t2&#65533;Vp&#65533;W0%&#65533;5x&#65533;b;&#65533;&#518;s'n&#65533;&#65533;&#65533;&#65533;YX#Tx&#65533;I&#65533;&#65533;0-&#65533;&#65533;&#65533;&#65533;I&#65533;"4cR`wHG&#65533;e+&#65533;E~vb~&#65533;bbn&#1536;V&#65533;D&#65533;&#65533;&&#65533;&#65533;%&#65533;GrdF6&#65533;'&#65533;&#65533;&#65533;{&#65533;&#65533;k&#65533;&#65533;^&#65533;&#65533;\ +Z0&&#65533;/&#65533;4&#65533;M("&#65533;b!&#65533;M&#65533;&#65533;!&#65533;&#65533;&#65533;LP&#65533;[c#A>#!&#65533;7&#65533;z&#65533;&#65533;3&#65533;5&#65533;f"&#65533;EC&#65533;&#65533;&#65533;&#65533;T&#65533;&#65533;&#65533;vRJ&#65533;_Zu)C&#65533;[&#65533;&#65533;UO&#65533;_:4SHs&#65533;&#65533;TT4C&#65533;&#65533;&#65533;OB&#65533;&#65533;&#65533;B!&#65533;(ui&#65533;&#65533;5&#65533;&#65533;gER&#65533;&#65533;&#65533;V&#65533;&#65533;&#65533;?&#65533;&#65533;&#65533;|&#65533;-&#65533;&#65533;w&#65533;"5M|p&#65533;&#65533;v&#65533;r'OCD&#65533;'Qt@h8&#65533;"q@&#65533;&#65533;'R&#65533;8&#65533;&#65533;&#65533;3&#65533;sI&#65533;q&#65533;?8	s&#65533;&#65533;6z&#65533;3&#65533;&#65533;32&#65533;&#65533;&#65533;Za&#65533;p!&#65533;p&#65533;&#65533;&#65533;&#65533;&#65533;\&#65533;&#65533;&#1459;76M&#65533;&#65533;H&#65533;&#65533;qC&#65533;&#65533;&#65533;a&#65533;q&#65533;9k&#65533;&#65533;&#65533;=&#65533;&#65533;&#65533;"&#65533;6*&#65533;j&#65533;{v&#65533;ap&#65533;&#65533;m&#65533;_&#65533;&#65533;#&#65533;&#65533;dwd&#65533;y|`)S&#65533;&#65533;&#65533;&#65533;^&#65533;&#65533;j'&#65533;O&#65533;C@MP}U&#65533;&#65533;E0K&#65533;E&#65533;&#65533;&#65533;S&#65533;E[dZP&#65533;&#65533;&#65533;X&#65533;dvEV&#65533;&#65533;[(&#65533;&#65533;)&#65533;JU&#65533;&#65533;&#65533;g}.&#65533;&#65533;W2&#65533;j&#1313;&#65533;c9&#65533;ND&#65533;NtIPo&&#65533;&#65533;z&#65533;D^0`nY`_yGP&#65533;&#65533;&#65533;&#65533;&#65533;&#65533;&#65533;({V&#65533;dOvF&#65533;&#65533;G&#65533;&#65533;JDnl&#65533;G:'[&#65533;aQ`}&#65533;a\|Q&#65533;&#167;&#65533;P&#65533;d&#65533;#&c&#65533;&#65533;E\&#65533;eOs&F&#65533;Q&#65533;U#f&#65533;+)#r&#65533;6'Y&#65533;&#65533;&#65533;7&#65533;T&#65533;T O&#65533;Np&#65533;AV&#65533;2&&#65533;&#65533;g|Y&#65533;#b2&#65533;&#65533;F&#65533;G2x&#65533;&#65533;y&#65533;3'v%[r%[&#1784;&#65533;&#65533;z&#65533;D&#65533;&#65533;e&#65533;%&#65533;W(N&#65533;I5H/&#65533;C03M@e&#65533;ce&#65533;%&#65533;$&#65533;&#65533;+P&#65533;% z&#65533;42)'.&#65533;	&#65533;*$3k&#65533;7^&#65533;N)b&#65533;q&#65533;#&#65533;$&#65533;&#65533;&#65533;I&#65533;&#65533;&#65533;
)E&#65533;+&#65533;B*&#65533;eHfDI"#E&#65533;Hf#&#65533;C&#2005;5&#65533;&#65533;(&#65533;&#65533;M&#65533;&#65533;!?&#65533;Y&#65533;1&#65533;'O8&#65533;F&#65533;+26H6&#65533;&#65533;&#65533;f&#65533;z&#65533;!&#65533;&#65533;4&#65533;&#65533;&#65533;&#65533;S&#65533;&#65533;*&#65533;&#65533;#ttHOZ"&#65533;4.&#65533;$k&#65533;&#65533;y&#65533;B"&#65533;&#65533;N&#65533;&#65533;&#65533;H&#65533;>_U&#65533;(B&#65533;Pzn&#65533;&#65533;dc7eu&#65533;&#65533;&#65533;A&#65533;&#1643;L!&#65533;&#65533;&#1289;&#65533;k4V&#1413;Ihr  a&#65533;3&#65533;&#65533;,&#65533;&#65533;&#65533;,n&#65533;&#65533;&#65533;EDBCDj@&#65533;H$e&l] F{df{&#65533;&#65533;da)&#65533;f&#65533;&#65533;r,&#65533;&#65533;P&#65533;b&#65533;&#65533;P&#65533;K&#65533;j&#65533;f&#65533;&#65533;&#65533;!&#65533;&#65533;R&#65533;lf&#65533;g&#65533;H&#65533;&#65533;&#65533;&#65533;&#65533;&#65533;H@E`[H&#65533;JU &#65533;$&#65533; &#65533;b{&#65533;E&#65533;&#65533;Y&#65533;e&#65533;&#65533;O"&#65533;J%U&#65533;&#65533;&#65533;&#65533; F}&#65533;&#65533;L&#65533;O&#65533;z&#65533;k&#65533;u&#1569;d&#65533;c:['$h%&#316;az)P4&#1429;*&#1438;Ab$T&#65533;DU&#186;w&#65533;&#65533;x,&#65533;&#65533;&#65533;G>&#65533;'&#65533;&#65533;P&#1362;&#65533;&#65533;&#1692;^&#65533;&#65533;&#65533;&#65533;`&#65533;I&#65533;r&#65533;&#65533;#V&#65533;&#65533;&#65533;G &#65533;O&#65533;&#65533;w&#939;K&#65533;&#65533;*a[2&#65533;&#65533;5&#65533;&#65533;&#65533;&#65533;wb465&#1362;z&#65533;K(E&#65533;"&#65533;5E&#65533;#&#65533;FfFnR&#290;&#65533;&#65533;&#65533;[PE&&#65533;]+"3`&#65533;=&#1587; &bf&#65533;a3[&#65533;&#65533;
E&#65533;E&#65533;g&#65533;Z&#65533;a&#65533;QdGOr%E'&#65533;&#65533;&#65533;&#65533;&#65533;)'&#65533;&#65533;a&#1154;_4&#65533;&#65533;{&#65533;&#65533;y&#65533;&#65533;6&#65533;xa&#65533;&#65533;&#329;&#65533;b^&#65533;m&#65533;&#65533;&#65533;&#65533;a&#65533;&&#65533;Bf-U&#65533;B&#65533;&#65533;WP+,&#65533;&#65533;D4`8S&#65533;F^&#65533;&#446;&#65533;u6&#65533;D&#65533;&#65533;;B#k&#65533;Ij@&#65533;q&#65533;+Q*;bF&#65533;*&#65533;R-&#65533;DD&#65533;&#65533;o&#65533;yN&#37220;JT&#65533;&#65533;>&#65533;&#65533;u&#65533;&#65533;:&#65533;5&#65533;&#65533;&#65533;&&#65533;&#65533;b&#65533;&#65533;X&#65533;[&#65533;&#65533;$s{&#65533;52`&#65533;&#65533;5&#65533;I-&#1543;&#65533;e&#65533;&#65533;z&#65533;(&#65533;7(&#1273;&#65533;&#65533;"dM^&#65533;&#65533;!&#65533;&#65533;5eme&#65533;D4&#65533;%_&#65533;fC.C)V&#65533;-E&#65533;;9 N1v&#1441;u5&#65533;p&#65533;&#65533;&#65533;&#65533;&#65533;L&#65533;&#65533;"&#65533;&#65533;'&#65533;"*&#65533;Rh
&#65533;T&#65533;,e@&#65533;1*4Mx#g&#65533;&#65533;]&#65533;&#65533;s&#65533;&#65533;&#65533;g&#65533;T&#65533;/HF`bf&#65533;DN&#65533;&#65533;'K&#65533;Vp&#65533;&#65533;z&#65533;&#65533;E*&#65533;&#65533;&#65533;g}&#65533;J&#65533;&#65533;`&#65533;&#65533;&#65533;M`Gp&#65533;Dp&#65533;G&#65533;&#65533;G`j&#65533;&#65533;&#65533;&#65533;&#65533;Vd&#65533;7Q&#65533;AHpJ[t&#65533;&#65533;&#65533;l&#65533;&#431;M%&#65533;&#65533;EYpI&#65533;&#65533;&2]&#65533;}&#879;&#65533;|&#65533;0&#65533;&#65533;P&#65533;&#65533;&#65533;|h&#65533;aS@%&#65533;&#65533;b+&#65533;&#65533;&#65533;&#65533;Gq&#65533;eR&#65533;&#65533;	lfdF6&&#65533;&#65533;2&#65533;#(-,2&#65533;9E&#65533;&#316;&#65533;D&#65533;)kq&#65533;Q&#65533;O}&#65533;!&#65533;&#65533;&#962;F&#65533;[&#65533;N&#65533;&#65533;[x&#65533;Q&#65533;&#65533;K&#65533;c&#65533;jT$&#65533;&#65533;&#65533;I.R&#65533;M&#65533;D&#65533;&#65533;n&#65533;&#65533;I&#65533;4Z&#392;sd2&#65533;b,&#65533;b&#65533;M&#65533;a}Dc&#65533;&#65533;b&#65533;#H$/2&#65533;J@&#65533;`o&#65533;%&#65533;<&#65533;W&#65533;&#65533;&#65533;&#65533;&&#65533;&#65533;Y`~&#65533;wbT&#65533;D&#65533;&#65533;+&#65533;=&&#65533;&#65533;&#65533;b&#65533;&#65533;&#65533;&#65533;&#65533;N&#65533;C:<L&#65533;3&#65533;&#65533;&#65533;&#65533;&#65533;&#65533;&#65533;&#65533;)&#65533;&#65533;'&#65533;D52#&#65533;&#65533;]I&#65533;&#65533;&#65533;&#65533;
&#65533;FI}BgxP&#65533;&#65533;,&#65533;V&#65533;q&#65533;T:&#65533;+&#65533;"(z(&#65533;!:&#65533;-&#65533;r&#65533;&#65533;5&#65533;+&#65533;+&#1157;x&^&#65533;5&#65533;;&#65533;&#65533;s&#65533;<B&#65533;&#12839; &#65533;F&#65533;7L!T&#65533;q&#65533;&#65533;4$&#65533;Qn&#65533;&#65533;\&#65533;%/Z2Q&#65533;O'b_&#65533;yH&#65533;&#65533;b&#65533;wk&#65533;F&#65533;&#65533;0c&#65533;v&#65533;&#65533;_Z&#65533;G&#65533;&#1867;~/=&#1343;/&#65533;N&#65533;E_l`L&#65533;s&#65533;&#65533;=&#65533;&#189;&#65533;&#65533;&#65533;N"Rzdx&#65533;&#65533;zE=2aY&#1158;&#65533;$&#65533;K&#65533;Pc&#65533;&#65533;2*&#65533;{``&#65533;%x&#65533;&#65533;i&#1309;&#65533;ga\&#65533;&#65533;<&#1529;0cr8&#65533;)ce&#1623;@&#65533;QB&#65533;u%fb&#65533;&#65533;b&#65533;%&#65533;&#65533;bZ2d Pv~{&#65533;&#65533;2ddd?~	
'8&#827;&#65533;&#65533;&#65533;&#65533;&#65533;&#1276;&#65533;]rEf&#65533;FJ&#65533;a&#65533;(&#65533;&#65533;4&#65533;&#65533;)|d&#65533;&#65533;&#65533;&#65533;"F&#65533;&#65533;&#65533;&#920;&#65533;a&#65533;gd&#65533;&#1973;Jd&#65533;XB&#65533;p&#65533;&#65533;+)&#65533;&#65533;"12&#65533;BI6*E2&#65533;&#65533;"I&#65533;&#65533;H&#65533;&#65533;C&#65533;BUcgH8:&#65533;$X&#65533;#s&#65533;@R&&#65533;&#65533;&#65533;HOyj&#65533;&#65533;&#65533;$f&#65533;V &#65533;&#65533;i*U&#65533;'8&#65533;&#65533;oD0-"&#65533;&#65533;&#1924;Hw&#65533;a&#65533;&#65533;H&#65533;y&#65533;&#65533;&#65533;qp4&#65533;	'"&#65533;g&#65533;1S&#65533;L6n&#65533;&#65533;&#65533;#&#65533;C:t&#649;&#65533;&#65533;5h&#65533;|&#65533;2&#65533;&#65533;&#65533;f&#65533;&#65533;)&#65533;&#65533;&#65533;Z&#65533;&#65533;,c&#1036;2#]&#65533;&#65533;b&#65533;.^&#280;9&#65533;fM7o&#65533;&#777;8&#65533;&#65533;8t&#65533;&#1033;&#65533;&#65533;9r&#65533;&#65533;&#65533;&#65533;&#65533;&#65533;9v&#65533;&#65533;&#65533;&#65533;g&#65533;&#65533;=y&#65533;H&#65533;&#65533;&#65533;&#991;@&#65533;%R&#65533;&#65533;&#65533;I&#65533;4m&#65533;&#65533;I&#65533;B&#65533;&#65533;&#65533;&#65533;<{&#65533;&#65533;&#65533;s&#65533;N;&#65533;&#65533;&#65533;&#65533;&#65533;&#65533;&#65533;C&#65533;b&#65533;&#65533;&#65533;&#65533;&#65533;(R&#65533;F&#65533;&#65533;&#65533;&#65533;)=}&#65533;&#65533;&#65533;&#65533;W=b&#65533;&#65533;&#65533;x&#65533;&#65533;=} +Jdh ?|&#65533; 
T&#65533;&#65533;?&#65533;&#65533;&#65533;~&#65533;u @}&#65533;&#65533;$&#65533;&#65533;&#65533;&#65533;&#65533;&#65533;}2&#65533;}-&#65533;F&#65533;&#65533;Bj&#65533;&#65533;QyI&#65533;&#65533;}&#65533;H$&#1090;&#65533;&#65533;3&#65533;&#65533;&#65533;t&#65533;>&#65533;x#&#65533;&#65533;&#65533;x&#65533;&#65533;5&#1968;C&#65533;@&#65533;k&#65533;>=&#65533;#";&#65533;&#65533;&#232;&#65533;rc&#65533;/&#65533;&#65533;&#65533;:&#65533;&#65533;P&#65533;K$&#65533;&#65533;<&#65533;&#65533;l&#65533;?&#65533;&#65533;L5>&#65533;
Q3&#65533;T&#65533;#:&#65533;&#65533;P*&#65533;"&#65533;&#65533;C &#618;&#65533;&#65533;8&#65533;HJ&#65533;&#65533;&#65533;&#651;&#65533;&#65533;&#65533;&#65533;&#65533;$&#65533;&#65533;&#65533;3&#65533;h&#65533;C9tlC3&#65533; &#65533;K0&#65533;&#65533;b&#65533;0&#65533;0c&#65533;&#65533;$i &#65533;&#65533;p&#65533;M7r&#65533;&#65533;4&#65533;&#65533;&#65533;1&#65533;&#65533;I &#65533;2r&#65533;&#65533;2&#65533;@&#65533;4&#1192;&#65533;P5&#1696;&#65533;&#65533;0&#65533;&#65533;&#65533;
H&#65533;s&#65533;.&#65533;&#65533;B%H&#65533;&#65533;&#65533;&#65533;6&#65533;&#65533;&#65533;17&#65533;t&#65533;T0&#65533;&#65533;&#65533;
&#65533;&#65533;8	&#65533;4&#65533;H&#65533;X3*h&#65533;/&#65533;&#65533;&#65533;P&#65533;B&#65533;\5&#65533;&#65533;&#65533;&#65533; &#65533;'4&#65533;-&1&#65533;c36U&#65533;&#65533;B&#65533;*&#65533;&#1538;&#65533;2&#65533;Xc5&#65533;U&#65533;0tB&#65533;,&#65533;&#35432;Zc/N&#65533;&#138;-&#65533;xt&#65533;y&#65533;&#65533;U{orTP&#65533;h&#65533;2n&#65533;&#65533;W0&#65533;&#65533;&#65533;&#1411;^JC&#65533;&#65533;2&#65533;&#65533;&#65533;&#65533;P&#65533;&#65533;0&#65533;@c&#65533;5v&#65533;#&#65533;t&#65533;&#65533;C&#65533;&#65533;&#65533;j)&#65533;[&#65533;0&#65533;e&#65533;&#65533;&#65533; c&#1245;&#65533;&#65533;a}Z*:&#65533;j9&#65533;0&#65533;&#65533;3&#65533;&#65533;&#138;+&#65533;&#65533;&#65533;&#65533;5&#65533;X&#65533;\&#65533;`u&#65533;&#65533;8&#65533;
&#65533;s&&#65533;&#65533;82R&#205;&#65533;&#65533;&#65533;&#65533;Zk-6&#65533;&#65533;p&#41842;&#65533;z&#65533;&#65533;&#65533;&#282;&#65533;&#65533;"*?&#65533;&#65533;&#65533;r&#65533;&#65533;/&#65533;V6&#65533;8f&#65533;&#65533;Y5&#65533;8C&#65533;&#65533;&#65533;8&#65533;&#65533;&#65533;&#65533;&#65533;&#1759;&#65533;&#65533;&#65533;0bNH&#65533;&#65533;&#65533;&#65533;j&#65533;&#65533;O&#65533;&#65533;&#65533;6&#65533;*&#65533;&#65533;&#65533;&#65533;&#350;&#65533;r&#65533;&#65533;Sl&#65533;AI&#65533;&#65533;G"&#65533;dJ*&#65533;&#65533;D";&#65533;&#65533;&#65533;&#65533;&#65533;.&#65533;&#65533;!&#65533;x&#65533;&#65533;&#65533;?&#65533;&#65533;D&#65533;9&#65533;B&#65533;~:@1d&#65533;H(&#65533;&#273;C &#65533;#t:p&#65533;?&#65533;Cg=&#65533;C&#65533;=&#65533;k&#65533;BID2&#65533;W&#65533;&#65533;B&#65533;=&#65533;?&#65533;~P&#65533;&#65533;CBy&#449;&#65533;&#65533;0&#65533;D,b&#65533;&#65533;&#65533;$*&#65533;	KDB=&#65533;&#65533;&#65533;#&#65533;&#65533;&#65533;&#65533;D&#65533;&#65533;&#65533;&#65533;?&#65533;9&#65533;"1&#65533;&#65533;ox&#65533;{^t&#65533;"&#65533;&#65533;&#65533;x&#65533;&#65533;^&#65533;$&#65533;ux8&#596;B&#65533;fg_iLoh(-r&#65533;&#65533;&#1151;B&#65533;&#65533;&#65533;&#65533;&#65533;&#65533;'=B&#65533;&#65533;E2[&#65533;&#65533;-8&#65533;	sfc)&#65533;&#65533;&#65533;d&J&#65533;&#65533;&#65533;&#65533;&#65533;&#65533;v&#65533;&#65533;T&#65533;0t(&#65533;&#65533;&#65533;8&#65533;tO[&#65533;Q&#65533;+&#65533;&#65533;&#65533;d&#65533;!b&#65533;&#65533;&#65533; &#65533;C*&#65533;P(&#65533;&#65533;(-&#65533;:[&#65533;"i6&#65533;&#65533;	\^&#65533;&#1266;&#65533;&#65533;o&#65533;i&#65533;&#65533;&#1462;b&#65533; &#65533;e&#65533;V^&#65533;I&#65533;&#65533;&#65533;&#65533;&#65533;&#65533;&#65533;&#65533;*&#65533;&#65533;vq&#65533;Q7&#65533;&#65533;&#65533;`0&#65533;JPF&#1218;&#65533;0&#65533;,T&#65533;	R&#65533;N&#65533;-pAOc&#1573;&#65533;&#65533;&#65533;&#65533;^&#65533;I e0f&#65533;E&#65533;&#65533;q&#65533;&#849;&#65533;&#65533;&#65533;C&#65533;Vw&#65533;S&#65533;J&#65533;&#65533;&#65533;&#65533;&#65533;&#65533;_)HI&#65533;0&#65533;&#65533;W&#65533;&#65533;8&#65533;&#65533;&#65533;&#65533;&#65533;&#65533;&#65533;<&#65533;a9.c&#65533;&#65533;ZT)&#65533;&#65533;i&#65533;&#65533;&#65533;i&#65533; !&#65533;T&#65533;*&#65533;t$&#65533;&#65533;&#65533;&#65533;'&#65533;&#65533;&#65533;&#65533;@BO&#65533;a3&#65533;&#65533; oT8&#65533;A &#65533;sCH"&#65533;d&#65533;HDQ&#65533;V&#65533;P&#65533;&#65533;&#65533;/&#65533;G&#65533;i&#65533;&#65533;0&#65533;+&#65533;,&#65533;qu&#65533;&#65533;:P&#65533;cY&#65533;
r A&#65533;&#65533;V&#65533;Q&#65533;&#65533;0:&#65533;+&#65533;G1&#65533;-;&#65533;)cmXP&#65533;&#65533;&#65533;&#65533;n!T&#65533;&#65533;&#65533;t&#65533;m&#65533;!&#65533;H&#65533;&#645;&#65533; &#65533;l&#65533;&#65533;c]Y&#65533;j&#65533;&#1421;V2&#65533;R&#65533;&#65533;&#65533;&#65533;&#65533;n9^&#65533;&#65533;lR&#215;&#65533;&#65533;&#34919;&#65533;&#65533;[&#65533;'&#65533;&#65533;&#65533;&#65533;&#65533;9&B&#65533;?&#65533;O&#65533;&#65533;<&#65533;&#65533;x0&#65533;&#65533;o&#65533;#GE&#65533;&#65533;5&#65533;PT&#65533;_&#65533;Q"J&#65533;&#65533;t&#65533;"&#65533;&#65533;&#65533;84|&#65533;
Y&#65533;&#65533;&#65533;&#65533;Q5&#65533;&#65533;&#65533;&#65533;&#65533;&#65533;n?&#65533;&#65533;s@&#65533;.&#65533;&#65533;$&#65533;[&#65533;H&#65533;&#65533;]%(&#65533;&#65533;&#65533;&#65533;PIK&#65533;&#65533;"&#65533;&#65533;A&#65533;B&#65533;&#65533;U3&#1971;."<&#65533;&#65533;o&#65533;&#65533;&#65533;,&#65533;&#31425;))=,"&#65533;4&#65533;E.2N{&#65533;&#65533;D&#65533;&#65533;t&#65533;&#65533;I&#65533;&#1474;&#65533;?&#65533;0~&#65533;&#65533;&#65533;"&#65533;C&#65533;&#65533;Q]&#65533;&#65533;#&#65533;f&#65533;?{&#65533;ZnZDcv&#65533;zx&#783;&#65533;x&#65533;mH&#65533;Z-&#65533;bZ&#65533;&#65533;hdJY&#65533; '"e&#65533;&#65533;}&#65533;	&#65533;&#65533;&#65533;&#1544;-Ju;q&#65533;&#65533;&#65533;&#65533;&#65533;&#65533;&#65533;2ev&#65533;&#65533;/{&#65533;h&#65533;&#65533;zU&#65533;l&#65533;&#65533;9-&#65533;P&#65533;&#65533;&#65533;T&#65533;&#65533;&#65533;&#65533;&#65533;F&#65533;&#65533;bl`&#65533;BWu&#65533;)X&#65533;&#65533;&#65533;z&#639;Z&#65533;+HA
M(B&#65533;&#65533;&#65533;R_s
&#65533;&#65533;&#65533;&#65533;&#65533;2&#65533;:&#65533;e&#65533;6&#23510;&#65533;$'_&#65533;&#65533;"&#65533;&#65533;&#65533;R&#65533;#&#65533;Y&#65533;b&#65533;&#65533;L&#65533;rIA&#65533;&#65533;hn&#65533;`&#65533;&#65533;&#65533;O&#65533;&#65533;p&#65533;&#65533;N&#65533;&#65533;3&#65533;*#&#65533;G&#65533;Ht+VF}*bRs&#65533;&#65533;&#65533;|M&#65533;&#65533;0&#65533;&#65533;&#1317;U&#1693;n&#65533;GnVO&#65533;&#65533;&#65533;/=&#65533;O&#346;&#65533;t'e&#65533;L
bD:&#65533;&#65533;5&#65533;"!&#65533;&#65533;9&#65533;*H&#65533;!E&#65533;&#65533;tX>&#65533;a.1.&#65533;&#65533;&#65533;&#65533;&#65533;;z&#65533;
&#29097;&#1570;<&#65533;#A&#65533;&#65533;&#65533;&#65533;)&#65533;n&#65533;	&#65533;&#65533; .&#65533;M
&#1788;&#65533;|&#65533;&#65533;zt&#65533;&#65533;^&#65533;Ru6&#1726;&#65533;&#65533;&#65533;&#65533;R=;&#522;&#65533;&#65533;[sCsR&#65533;B&#65533;&#65533;;&#65533;{&#65533;C<&#65533;&#65533;mR&#65533;YW&#65533;b=
o5^&#65533;&#65533;&#65533;;&#65533;&#65533;&#65533;%9x&#65533;\&#65533;&#65533;&#65533;2YU&#65533;)IyzuV&#65533;&#65533;&#65533;1&#65533;iL_&#65533;&#1534;&#65533;&#65533;F5&#65533;&#65533;&#65533;H&#65533;L&#65533;&#65533;&#65533;&#65533;&#65533;&#65533;&#65533;&#65533;&#65533;&#65533;&#65533;&#65533;~&#65533;P
&#65533;&#65533;&#65533;&#65533;.&#65533;&#65533;&#65533;&#65533;G=&#65533;M&#65533;z&#65533;&#65533;C&#65533;&#65533;
&#1358;&#65533;&#65533;hD5&#1544;F&#65533;^&#65533;&#65533;yTs&#65533;&#65533;&#65533;}&#65533;&#65533;&#65533;&#65533;|&#65533;&#65533;G&#65533;&#65533;!s&#65533;&#65533;&#65533;&#65533;&#65533;&#65533;&#65533;^&#65533;&#65533;I&#65533;&#65533;F&#65533;&#65533;&#65533;o_&#459;;&#65533;&#65533;;&#589;"]b&#65533;&#65533;8&#65533;&#65533;_&#65533;cA&#65533;i{F&#888;&#65533;&#65533;\q&#65533;&#65533;&#65533;X&#288;&#65533;&#65533;&#65533;*?&#65533;&#65533;&#65533;&#65533;&&#65533;H##&#65533;(3&#65533;"")&#65533;D:&#65533;	(&#65533;&#65533;&#65533;&#65533;f&#65533;9&#65533;7#&#65533;&#65533;&#65533;1a&#65533;	\a(b1&#65533;.&#65533;,&#65533;~&#65533;,&#65533;*&#65533;&#65533;&#65533;.&#65533;p&#65533;&#65533;j&#65533;&#65533;5h&#65533;,&#65533;+&#65533;&#65533;{)&#65533;{&#1602;i&#65533;&&#65533;&#65533;Q!&#65533;&#65533;tb&#65533;N#&#65533;3H&#65533;9&#65533;&#65533;&#65533;8&#65533;&#65533;	8A"$&#65533;i&#65533;&#65533;I&#65533;&#65533;2&#65533;!*&#65533;Q'e&#65533;4NA&#65533;~&#65533;xQBt&#1172;~R&#65533;&#65533;s&#157;`&#65533;&#65533;&#65533;&#65533;&#65533;0?&#65533;C&#65533;&#65533;&#65533;&#65533;&#65533;&#65533;/d
L&#9932;(	eab&#65533;6ZK&#65533;&#65533;f&#65533;&#65533;~&#65533;(B&#1307;t&#617;k&#65533;&#41522;TZ&#65533;P&#65533;&#65533;P&#65533;K&#65533;2r
&#65533;0&#65533;&#153;\&#65533;i&#65533;93&#65533;1+&#14461;&#65533;R3&#65533;&#65533;&#65533;<&#65533;i&#65533;&#65533;&#65533;&#65533;<h7B:&#65533;&#65533;R&#65533;&#65533;R&#65533;"IE@&#65533;'mA&#65533;;&#1038;&#65533;K&#65533;=(&#65533;&#65533;-&#65533;&#65533;,&#65533;3P[b7A&#65533;5 &#65533;1@&#65533;a&#65533;&#65533;x0&#65533;
&#65533;8$B&#65533;&#65533;&#65533;!&#65533;&#65533;(&#65533;Y&#65533; B&#65533;&#65533;G&#65533;1&#65533;C! &#65533;&#65533;&#65533;>&#65533;5&#65533;&#65533;&#65533;&#65533;&#65533;&#65533; &#65533;&#65533;&#65533;&#65533;&#65533;)$&#65533;=&#65533;7(&#65533;6@&#65533;NG7&#65533;&#65533;&#65533;&#65533;&#65533;&#65533;I&#65533;&#65533;;&#65533;&#65533;&#65533;&#65533;&#65533;&#65533;(t&#65533;"&#65533;&#65533;&#65533;
&#65533;0&#65533;&#65533;&#65533;A%BI&#65533;&#65533;&#65533;y&#65533;D&#65533;&#606;&#65533;k/&#65533;P&#65533;j&#65533;&#65533;&#65533;&#65533;
c&#65533;&#65533;&#1214;&#65533;2&#65533;&#65533;&#65533;&#65533;&#65533;TR:&#65533;&#536;&#65533;&#65533;&#65533;&#65533;&#65533;$&#65533;&#65533;*RR)&#65533;&#1276;Y &#12430;&#65533;h@&#65533;T&#65533;&#65533;&#65533;!&#65533;&#65533;&#65533;&#65533;&#1738;&#65533;&#65533;!&#65533;H&#65533;&#1723;O2&#65533;&#65533;&#65533;&#65533;-6r&#65533;&#65533;H*Bl&#65533;(J38&#65533;&#65533;&#65533;&#65533;v&#65533;,&#65533;A&#65533;&#65533;&#65533;p8&#65533;&#65533;&#65533;&#65533;&#65533;KBj&#65533;Y&#65533;(&#65533;)K&#65533;I1(&#65533;#&#392;&#51250;'&#65533;&#820;$v&#65533;(&#65533;ID[!'sz&#65533;Yii&#65533;&#65533;&#65533;&#65533;b&#65533;&#65533;&#65533;Cr&#65533;0P&)x'&#65533;&#65533;S&#65533;&#65533;'&#65533;(&#65533;x&#65533;&#65533;&#65533;*74(	[y&#65533;k&#65533;	X&#65533;&#65533;Q&#65533;&#65533;jR	VB&#65533;]y&#65533;.8&#65533;&#65533;Z&#65533;&#65533;&#65533;&#65533;&#65533;&#65533;i&#65533;&#65533;*Q,@:&#65533;&#65533;3&#65533;R&#65533;1&#65533;8&#65533;-y&#65533;&#65533;&#40202;&#65533;&#65533;&#65533;&#65533;Oy&#65533;v&#65533;I&#65533;&#65533;&#65533;&#65533;:&#65533;&#65533;!7Q6&#65533;&#65533;&#65533;&#65533;&#65533;&#794;&#65533;C)C&#65533;&#65533;&#65533;$o!&#65533;gB&#65533;&#65533;y4&#65533;&#65533;'&#65533;&#65533;z&#65533;&#65533;+&#65533;&#65533;&#65533;%&#65533;K&#65533;Z,n&#600;A&#65533;&#1738;&#65533;&#65533;&#65533;t3&#65533;&#65533;&#65533;&#65533;	&#65533;@&#65533;1&#1098;%BI&#65533;&#65533;&#65533;&#65533;&#65533;;&#65533;&#65533;	F
a
&#65533;c8<@-; O8&#65533;&#65533;&#835;&#65533;=&#65533;&#65533;x&#65533;&#65533;
&#65533;&#65533;&#65533;#&#65533;&#65533;&#65533;&#65533;a&#37478;&#65533;&#65533;\&#65533;&#65533;&#65533;&#65533;F&#65533;J&#65533;&#65533;&#65533;&#65533;<&#65533;&#65533;&#65533;i&#65533;c&#65533;&#65533;I&#65533;&#65533;?&#65533;&#65533;&#65533;&#65533;<]&#65533;&#65533;&#65533;P&#65533;&#65533;:&#65533;I&#65533;S"	&#65533;&#65533;&#65533;&#65533;&#65533;&#65533;T&#65533;&#65533;{&#65533;&#65533;7H&#65533;&#65533;@&#65533;&#65533;&#65533;&#65533;&#65533;&#65533;(&#65533;&#65533;DK&#65533;&#65533; &#65533;
6-;YT&#65533; &#65533;K#&#65533;&#1187;&#339666;&#65533;&#65533;;&#65533;	&#65533;?&J#&#65533; &#65533;&#65533;&#65533;-&#2000;&#65533;&#65533;&#65533;2&#65533;&#65533;2&#65533;&#65533;s&#65533;Hx&#65533;&#65533;&#65533;0Fp!&#65533;&#65533;&*&#65533;&#65533;&#65533;&#1189;&#1636;@W1)&#65533;&#65533;|&#65533; &#65533;
&#65533;
&#65533;&#65533;&#65533;&#65533;&#65533;&#65533;&#65533;&#65533;&#65533;&#65533;&#1091;&#65533;&#65533;&#65533;&#65533;&#65533;&#65533;<&#65533;@&#65533;&#681;&#1514;KFW&#65533;w<&#65533;&#65533;C&#65533;*&#65533;&#65533;t"&#65533;!&#65533;&#65533;&#65533;Lt&#1752;&#65533;&#65533;&#65533;7&#65533;&#65533;&#65533;,\&#65533;@B&#1296;-&#65533;&#65533;]&#65533;G&#65533;&#65533;&#65533;&#65533;&#65533;T&#65533;&#65533;&#65533;&#65533;8&#65533;(&#65533;&#65533;&#65533;|&#65533;&#65533;!Xt3&#65533;&#65533;q8&#65533;&#1585;"&#65533;&#65533;&#65533;&#65533;E&#65533;&#65533;u&#65533;8Vj(/9(}&#65533;&#65533;*&#65533;&#65533;+hB/p&#65533;v&#614;U&#65533;&#13058;( Zn&#642;8&#65533;A&#369;~P&#65533;&#65533;&#65533;Ng&#65533;&e/&#65533;K&#65533;&#65533;&#65533;&#65533;&#65533;)0&#65533;K&#65533;l&#65533;;&#65533;&#65533;,&#65533;&#65533;%h&#65533;*&#65533;&#65533;\|9.&#65533;&#65533;&#65533;&#65533;L&#65533;08>&#46473;&#65533;&#65533;1Pw*7&#65533;&#65533;e&#65533;&#65533;B&#65533;&#65533;,	_#&#65533;&#65533;9$&#65533;&#65533;z&#65533;&#65533;&#65533;!&#65533;1DE&#65533;&#65533;&#1310;&#65533;&#65533;&#811;&#65533;&#65533;(&#65533;&#65533;X&#65533;&#65533;&#65533;&#65533;&#65533;&#65533;/079&#65533;)&#65533;@W&#65533;W&#882;&#65533;&#65533;&#813;&#65533;&#65533;:&#65533;&#65533;&#65533;&#65533;&#65533;&#65533;D&#65533;&#65533;&#65533;q&#65533;&#1029;&#65533;&#65533;&#65533;&#65533;&#65533;*&#65533;&#65533;!&#65533;&#65533; Q&#65533;&#65533;y&#65533;g&#65533;&#65533;&#65533;;&#65533;	&#65533;&#65533;0&#65533;:+}&#65533;R&#65533;&#65533;&#65533;R&#65533;S&#65533;&#65533;HC@&#65533;D(&#65533;&#65533;&#65533;&#65533;&#65533;=&#65533;	*3+&#1870;&#568;&#65533;,Z&#65533;+K&#65533;+"&#65533;&#65533;]&#1562;#&#65533;&#65533;&#65533;CXee&#65533;@K&#65533;&#65533;-2-&#65533;&#65533;\332&#65533;T&#65533;&#65533;P
&#65533;%m&#65533;&#65533;&#65533;&#65533;<&#65533;&#65533;&#65533;X&#65533;&#65533;&#65533; &#65533;&#65533;x&#65533;Y K&#65533;&#65533;x>&#65533;u_&#65533;p&#65533;&#65533;0&#65533;!&#65533;j&#65533;&#65533;&#65533;
_d&#65533;&#65533;M&#65533;&#65533;S&#65533;&#65533;&#65533;c-&#65533;I RH&#65533;Hx&#65533;p&#65533;&#65533;/&#65533;&#624;2&#413;&#65533;&#1863;&#65533;#&#65533;&#729;&#65533;P&#65533;3&#65533;0&#65533;h&#65533;W&#65533;&#65533;&#65533;n&#65533;&#65533;&#65533;g&#65533;@&#65533;&#65533; &#65533;&#65533;i&#65533;&#65533;2&#65533;&#65533;&#65533;P+9&#65533;-a&#65533;&#65533;=&#65533;b@&#65533;M1W&#65533;&#65533;&#65533;&#65533;&#65533;y<	y&#65533;C&#65533;&#65533;E&#65533;&#1131;-&#65533;DC&#1640;&#65533;&#65533;S&#65533;&#65533;6&#65533;\&#65533;&#65533;&#65533;T&#65533;x*&#65533;&#65533;&#65533;&#65533;&#65533;&#65533;d$#1&#65533;&#65533;!CN~&#65533;&#65533;&#65533;&#621;D&#65533;&&#65533;im&#65533;i&#65533;4&#65533;B&#65533;d&#65533;Q&#65533;"&#65533;&#65533;&#65533;m%B	&#65533;&#65533;&#65533;&#65533;&#65533;&#65533;&#65533;G&#65533;&#65533;&#1602;&#65533;&#65533;&#522;&#65533;&#65533;&#65533;`ZQ&#65533;e_&#65533;>&#65533;&#65533;&#65533;&#65533;B&#65533;!&#65533;f^&#65533;)&#65533;&#65533;,&#1556;&#65533;"&#65533;&#65533;(P&&#65533;- 3&#65533;m&#65533;&#1868;%&#65533;&#65533;&#65533;&#686;&#65533;-9&#65533;@&#65533;&#65533;&#65533;&#65533;OL&#65533;&#65533;X#&#65533;-6&#65533;BI&#65533;Lb\g7&#1449;*6<&#65533;&#65533;&#682;{&#65533;-&#65533;s&#65533;7&#65533;&#65533;Ur/&#65533;&#65533;&#65533;HG#m&#65533;4&#65533;&#65533;&#642;q&#65533;9&#65533;XUtJ&#65533;&#65533;&#65533;hbS&#65533; =&#65533;^&#65533;k&#65533;f&#65533;&#65533;&#65533;&#65533;@&#65533;&#65533;QM&#65533;^&#65533;3&#65533;]&#65533;&#65533;&#65533;&#65533;Q],"&#65533;Q&#65533;&#65533;&#65533;&#65533;&#65533;!3=&#65533;ad&#65533;&#499;&#65533;y&#65533;&#65533;&#65533;&#65533;&#65533;&#65533;p&#65533;&#65533;c&#65533;&#65533;&#65533;&#65533; &#65533;0&#65533;^&#65533;i&#65533;&#65533;#c]&#65533;&#65533;t&#65533;2;3&#65533;&#65533;W?&#65533;&#628;<k&#65533;#&#65533;&#65533;aCP+&#65533;&#1147;&#65533;C&#65533;&#65533;&#65533;&#65533;&#65533;1&#65533;&#65533;
E&#65533;&#65533;&#65533;;&#65533;&#65533;?&#65533;&#65533;1&#65533;,1&#65533;&#65533;&#504;"&#65533;9Cb+&#65533;&#65533;)&#65533;&#65533;&#65533;&#65533;+&#65533;&#65533;&#65533;&#65533;h&#65533;	&#65533;a&#65533;`&#65533;&#65533;"=&#1171;&#65533;&#65533;&#65533;&#65533;IHmJ&#65533;&#65533;&#1857;H`&#65533;&#1490;&#65533;&#65533;X &#65533;&#65533;eU&#16062;&#65533;JW&#9251;&#65533;&#65533;&#65533;&#1555;_3&#65533;1&#65533;j&#65533;D&#65533;&#65533;&#65533;-&#65533;A&#65533;&#65533;&#65533;V&#65533;&#65533;&#65533;s&#65533;!&#65533;&#65533;&#65533;&#65533;&#65533;&#331;&#65533;k&#1592;&#65533;#&#65533;&#65533;&#65533;&#65533;&#65533;&#65533;"&#65533;V
&#65533;&#65533;&#65533;&#1604;&#65533;,&#65533;D&#65533;rvQ&#65533;h&#65533;&#65533;&#65533;"r&#65533;R&#65533;&#65533;&#65533;&#65533;bj<&#65533;&#65533;&#65533;U&#65533;&#65533;K\&#65533;&#65533;&#65533;X&#65533;
&#65533; )&#65533;&#65533;Y"&#65533;&#65533;!&#65533;&#65533;K%"e"&#65533;:&#65533;&#65533;&#129;&#65533;u&#65533;&#65533;&#65533;]&#65533;&#65533;J&#65533;&#1603;&#65533;&#65533;f|&#65533;&#65533;=i3&#65533; qH&#65533;&#65533;&#65533;&#42499;68&#65533;\&#65533;&#65533;&#65533;p'&#65533;7&#65533;&#65533;&#65533;&#641;&#65533;&#65533;&#65533;&#65533;&#65533;+fd&#65533;&#65533;&#65533;&#65533;&#65533;V&#65533;R&#65533;&#65533;F&#65533;QXA#&#65533;&#65533;(&#65533;&#65533;&#65533;"&#65533;&#130;T@&#65533;BR&#65533;4&#1892;&#65533;o7*/)&#65533;&#65533;&#65533;&#65533;U&#65533;&#499;&#65533;@:&#1654;%v&#65533;.&#65533;Qk&#65533;&#65533;&#65533;&#65533;&#65533;{&#65533;U&#812;p&#65533;&#65533;&#65533;&#65533;&#65533;&#65533;==&#65533;&#65533;,&#65533;&#65533;&#65533;&#65533;&#65533;&#65533;;&#65533;0&#65533;&#65533;`&#65533;P&#65533;&#432;&#65533;
F&#65533;&#65533;&#65533;&#65533;)&#65533;C.&#65533;q	)*&#1251;{&#65533;&&#1323;p&#65533;&#65533;u&#65533;&#65533;&#65533;c&#65533;6|&#65533;&#65533;&#65533;&#65533;&#65533;&#65533;yk&#65533;&#65533;s
+&#65533;&#65533;9&#65533;Z+&#65533;&#65533;&#65533;>&#65533;&#65533;U&#65533;&#65533;&#65533;$/N&#1487;&#62189;&#65533;R&#65533;&#65533;&#65533;&#65533;~&#65533;&#1864;&#65533;E0&#65533;&#65533;&#65533;&#65533;j&#65533;0&#65533;&#65533;&#1134;&#65533;&#65533;&#65533;&#65533;&#65533;&#65533;L&#65533;&#65533;&#65533;&#723;
&#65533;&#65533;&#65533;&#65533;&#65533;Y&#65533;&#65533;&#65533;&#65533;&#65533;&#1211;&#65533;"i&#65533;&#65533;&#65533;&#65533;&#65533;&#65533;&#65533;&#59422;&#65533;i&#65533;&#65533;&#65533;&#65533;&#65533;P&#65533;8&#65533;&#65533;&#65533;&#65533;w&#65533;&#65533;a&#65533;1m&#65533;9&#65533;K&#65533;M&#65533;r&#65533;&#65533;&#65533;c&#65533;&#65533;`W&#65533;&#65533;&#65533;&#65533;U&#65533;&#65533;.&#65533;N&#65533;|&#459;&#414;&#65533;&#65533;&#65533;3&#65533;:&#65533;&#65533;&#65533;&#65533;bM&#65533;&#65533;&#65533;u&#65533;&#65533;&#65533;:&#65533;&#65533;&#65533;&#65533;r&#65533;&#65533;&#65533;&#65533;s&#65533;&#65533;b&#65533;be&#65533;i$&#65533;)&#65533;&#65533;k&#65533;m0&#65533;&#65533;]yg2&#65533;,+&#65533;&#906;v)&#65533;<:z&#65533;]3&#65533;h*&#65533;&#65533;&#65533;.Q&#65533;%&#65533;<&#65533;&#65533;;&#65533;^+&#65533;r&#65533;&#65533;
~&#65533; O$&#65533;&#65533;s&#65533;&#65533;`&#65533;p&#65533;&#65533;&#65533;r&#65533;F&#65533;W&#65533;&#65533;&#65533;&#65533;&#65533;&#65533;!A&#65533;m&#65533;&#65533;@&#65533;&#65533;D&#65533;&#65533;&#65533;&#65533;&#832;&#65533;&#65533;&#65533;&#65533;,*[&t&#65533;&#65533;&#65533;t&#65533;&#65533;&#65533;<&#65533;&#65533;k"`&#65533;&#65533;	EASM&#65533;J&#65533;)&#65533;&#65533;3&#65533;&#65533;&#65533;bPLM`&#65533;&#65533;.2"&#65533;&#65533;:&#65533;e&#1302;&#65533;q&#65533;&#65533;)0<&#65533;&#65533;V&#65533; &#65533;&#65533;&#65533;Y&#65533;U&#65533;&#65533;@y&#65533;&#65533;&#65533;&#65533;&#65533;&#65533;&#65533;&#65533;&#65533;t+&#65533;c&#65533;&#65533;&#65533;&#65533;&#65533;&#65533;2	&#65533;<6&#65533;&#65533;&#65533;9&#65533;&#65533;a<&#65533;K$)&#65533;&#65533;i7&#65533;&#65533;2pc&#65533;`&#65533;4&#65533;"&#65533;&#65533;&#65533;{&#65533;&#65533;&#65533;&#65533;&#65533;!`L&#65533;p&#65533;>(&#65533;&#65533;arm&#65533;&#65533;+b&#65533;8&#65533;h`&#65533;G&#65533; E&#65533;&#1288;&#65533;E&#65533;)Z&#65533;&#65533;$G&#65533;4&#65533;&#1125;M&#65533;<&#65533;&#17705;R$G&&#65533;d&#1124;&#65533;&#65533;&#65533;
B&#65533;d&#65533;&#65533;"A{&#65533;&#65533;&#65533;&#65533;'&#65533;B&#65533;&#65533;&#65533;#&#65533;O&#65533;C&#65533;$IR&#65533;!A&#65533;2&#65533;&#65533;&#65533;C&#65533;&#65533;l&#65533;&#65533;Q&#65533;F,
&#65533;&#65533;&#65533; &#65533;E&#65533;&#65533;O&#65533;&#65533;}&#65533;&#65533;J(j&#65533;&#65533;&#65533;
Y=4&#65533;&#65533;OC&#65533;fx0&#65533;Bs5j(&#1056;C&#65533;"M&#65533;)&#65533;&#65533;F%
Fd&#65533;P&#65533;A&#65533;&#65533;&#65533;M&#65533;&#65533;&#65533;&#65533;"&#65533;&#65533; M&#65533;&#65533;z&#65533;G&#65533;&&#65533;&#65533;T&#65533;&#65533;&#65533;G&#65533;F&#65533;hh&#65533;:p&#65533;&#65533;&#1139;.&#65533;&#65533;&#65533;&#65533;&#65533;&#65533;	1Q&#65533;D&#65533;RT&#65533;T&#65533;gA&#65533;&#65533;&#65533;[&#65533;&#65533;&#591;=&#65533;$~|&#65533;&#65533;]&#65533;&#65533;&#65533;&#65533;&#65533;~&#65533;&#65533;wNh&#65533;&#65533;&#65533;f&#65533;&#616;&#65533;\&#65533;&#65533;&#65533;&#65533;&#65533;GPz&#65533; &#65533;&#65533;&#65533;&#65533;v0hy&#65533;qGN}&#65533;%&#65533;&#65533;&#65533;<&#65533;^T=&#65533;F&#65533;&#65533;&#65533;&#65533;x&#65533;&#65533;Fm&#65533;&#65533;&#65533;n&#65533;!&#65533;s&#1297;&#65533;A&#65533;5Z"
&#65533;&#65533;&#65533;5V&#65533;!M9&#65533;T k&#65533;&#327;8&#65533;X&#1808;&#65533;1&#65533;d&#65533;p5&#65533;$&#65533;&#65533;&#65533;q&#65533;t&#65533;&#65533;!z&#65533;`&#65533;	&#65533;GJ&#65533;&#65533;&#65533;z&#65533;&#65533;&#65533;	&#65533;&#65533;o&#65533;&#65533;&#65533;f&#65533;&#65533;c&#65533;&#65533;q&#65533;&#65533;e&#65533;Qo&#65533;'&#65533;&#65533;&#65533;h&#65533;&#518;q&#65533;g&#65533;&#65533;&#65533;&#65533;&#65533;&#65533;a"`d&#65533;&#65533;Xp&#65533;`x&#65533;&#65533;^t&#65533;E&#65533;&#65533;A&#417;&#65533;&#65533;Q&#65533;&#65533;&#65533;j&#65533;&#65533;&#65533;&#65533;m&#65533;&#65533;r&#65533;&#1094;&#65533;&#65533;qFx;&#65533;d&#65533;Ql&#65533;Q&#65533;u&#65533;&#65533;&#65533;kH&#65533;&#65533;&#65533;
+Fb&#65533;1&#417;c&#65533;&#65533;&#65533;&#65533;&#65533;:F'&#65533;&#65533;&#65533;&#65533;&#65533;F&#65533;&#65533;z&#65533;g<&#65533;&#442;'J&#65533;&#431;s&#65533;&#65533;b&#65533;&#65533;&#65533;q&#65533;qn&#65533;&#65533;AF&#65533;&#65533;h&#65533;&#65533;(n&#65533;&#65533;&#65533;s&#65533;A&#433;e&#65533;j&#437;a&#65533;&#65533;.&#65533;&#65533;n&#65533;&#43148;&#65533;q&#65533;G&#65533;v&#65533;D&#65533;	+lj^h&#65533;o\9)e&#65533;dG&#65533;&#65533;&#65533;&#65533;&#65533;&#65533;o&#65533;(&#65533;m&#65533;&#65533;t&#65533;&#65533;&#65533;i&#65533;|~!j[p1&#65533;&#65533;a&#65533;&#65533;&#65533;vx&#65533; {|&#65533;G&#65533;t&#65533;qG&#65533;>&#65533;&#65533;G&#762;&#65533;-u8a|&#65533;`&#65533;h&#414;aR&#65533;t&#65533;U&#264;s&#65533;1&#65533;&#65533;U&#65533;&#65533;\&#65533;P&#65533;	'&#65533;l&#65533;&#65533;H&#65533;p&#336;&#28695;&#65533;UW&#65533;I%&#65533; &#65533;/&#65533;H\ ~&#65533;&#65533;G&#65533;dRz&#65533;&#65533;{&#65533;&#65533;&#65533;H$&#65533;I&#65533;&#65533;&#65533;TB	$*iV&#65533;&#65533;n&#65533;a&#65533;[&#65533;&#65533;&#65533;X&#65533;&#65533; &#65533;\gQ9{&#65533;#&#65533;&#65533;&#65533;&#65533;^&#65533;2&#17858;8&#65533;;e[)&#65533;&#65533;!&#65533;3w&#65533;acU&#65533;&#65533;&#65533;t&#65533;~W&#65533;&#65533;&#65533;&#65533;"^}%{Q&#65533;&#65533;S&#65533;0&#65533;4plp&#65533;&#65533;&#65533; &#65533;&#65533;&#65533;&#65533;o)[B&#65533;K&#65533;=&#65533;&#65533;&#65533;&#65533;s&#65533;!&#65533;&#65533;&#65533;=<&#65533;|&#1715;&#65533;K&#65533;b&#65533;Yf&#65533;&#65533;R&#65533;&#65533;9&#65533;z&#65533;y&#65533;"0B&#65533;&#65533;H&#65533;</4&#65533;&#65533;0&#65533;&#65533;&#65533;&#65533;&#65533;&#65533;&#65533;| A!&#65533;&#65533;oQ&#1220;&#65533;2&&#65533;&#65533;-oj&#65533;I&#65533;|x&#65533;&#65533;H,&#481;&#65533;f&#65533;&#65533;&hL&#65533;rC&#65533;&#65533;%0&#65533;M(v&#65533;&#1611;&#65533;&#65533;;<(&#65533;&#581;&#65533;" >|&#65533;,lI&#65533;P&#65533;&#65533;AHm&#65533;\&#65533;&#65533;iHA&#1697;a&#65533;&#2038;&#65533;&#65533;}-'xl&#65533;&#65533;@&#65533;&#65533;&#65533;Ec&#65533;&#65533;]&#1331;v,a&#65533;
&#65533;&#65533; 2d&#65533;&#65533;R&#65533;&#65533;&#1413;Wv&#65533;a&#65533;&#65533;l&#65533;"4&#1321;\j`&#65533;z%'1dA
OxB&#65533;`&#65533;+ &#65533;Y&#65533;&#65533;&#65533;&#65533;.h&#65533;&#65533;&#65533;&#65533;1&#65533;&#65533;[&#65533;:&#65533;&#65533;'9u3&#65533;&#1814;&#65533;&#1424;&#65533;&#65533;&#65533;aP&#65533;&#65533;-SI*vz&#65533;v&#65533;&#65533;2|&#65533;^ e5&#65533;&#65533;&#65533;&#1609;t&#231;&#181;K7 iW&#65533;&#65533;&#34092;w)lccZ&#65533;(6&#65533;9]Kg0Z&#65533;E-&#65533;&#65533;&#65533;&#65533;^&#65533;T&#65533;&#65533;EQ&#65533;&#65533;&#65533;`hh&#1387;Xz(9&#65533;&#65533;\-&#65533;[9&#65533;&#65533;&#65533;&#65533;&#65533;o&#65533;)O&#65533;f"&#65533;&#65533;&#65533;&#65533;u&#65533;B&#65533;&#65533;&#65533;&#65533;mi&#65533;Mk
G9&#686;QU&#65533;&#65533;&#65533;`&#65533;&#65533;^&#65533;&#65533;&#65533;&#1503;&#65533;p&#65533;&#65533;&#65533;&#65533;b&#65533;Z&#65533;P)L!&#65533;W&#65533;&#65533;&#1177;0o&#65533;j&#65533;&#65533;&#65533;N<&#65533;a&#65533;&#65533;*&#65533;`&#65533;&;&#65533;&#65533;&#65533;\(&#65533;&#65533;/&#65533;&#65533;M&#65533;CNnr&#65533;&#65533;9H}(u&#65533;g &#65533;&#65533;&#65533;>d&#65533;&#65533;&#65533;&#1596;&#65533;&#65533;@&#65533;$G"&#65533;q&#65533;o&#65533;&#65533;|8&#65533;yhWB&#65533;*!&#65533;(H&#65533;&#65533;b&#65533;N&#65533;&#65533;Bd&#65533;B&#65533;&#1570;@&#65533;w&#65533;&#65533;/&#65533;)&#65533;&#65533;&#65533;&#65533;&#65533;i8&#65533;KdM&#65533;4&#65533;e&#65533;N1bh&#65533;r&#65533;D&#65533;g&#65533;X&#65533;J&#65533;\&#65533;t&#65533;,&#65533;&#65533;&#65533;o#(&#65533;&#65533;P'zA&#65533;KS&#65533;&#65533;&#65533;&#65533;	h'N&#65533;&#65533;&#65533;:&#65533;&#65533;&#65533;19&#65533;[K&#65533;&#65533;!^&#65533;&#65533;&#65533;&#65533;&#65533;&#65533;&#65533;&#65533;
w!&#65533;&#65533;&#65533;{1%8W&#65533;&#65533;&#65533;&#65533;=&#65533;&#65533;_0&#1232;DLE&#65533;R&#65533;&#65533;#&#65533;&#65533;1Ih(&#65533;R_8&#65533;&#65533;<&#65533;s&#65533;h&#65533;Jb&#65533;&#65533;&#65533;Xd7b&#65533;&#65533;&;d0&#65533;Hn&#65533;B&#1151;&#65533;4&#65533;#5&#65533;@&#65533;2&#916;&#65533;+&#65533;z&#65533;;&#65533;&#65533;&#65533;J&#65533;3&#65533;&#65533;Yu&#65533;&#65533;&#65533;&#65533;&#65533;&#65533;&#65533;v&#65533;&#65533;&#65533;&#65533;P6-&#65533;h&#65533;p&#65533;&#65533;&#65533;DF&#65533;N&#65533;&#1715;&#65533;&#65533;&#65533;&#65533;?&#65533;jXixCp&#65533; &#65533;!&#65533;i,&#65533;U&#65533;&#65533;&#1063;&#65533;&#65533;A&#65533;&#191;&#65533;&#65533;Jq>&#65533;&#65533;T&#65533;^&#65533;O1&#65533;&#65533;X&#65533;4U)&#65533;&#65533;*&#65533;u
T0&#65533;V}&#65533;T&#65533;&#65533;N[8&#65533;&#65533;p&#65533;3&#554;&#65533;t&#65533;B0&#65533;p&#65533;,PA
&#150;B&#65533;&#65533;cnS&#65533;&#1448;IM/&#65533;&#65533;&#65533;&#65533;B7&#65533;)P&#65533;&#65533;&#65533;&#65533;\&#65533;B&#65533;&#65533;1i&#65533;	N&#65533;&#65533;&#1249;&#65533;SY&#65533;fb(:&#65533;.&#65533;lmS&#65533;&#65533;&#65533;B&#1458;&#65533;N&#65533;/&#65533;&#65533;&#65533;7^&#65533;&#65533;&#65533;&#65533;&#65533;&#65533;&#65533;&#65533;tV+&#65533;)&#65533;Xd"&#65533;&#65533;Kd &#65533;&#65533;_&#65533;(6&#65533;;P&#65533;2w&#65533;nf&#65533;&#65533;AO&#501;&#65533;6&#65533;+JRD&#65533;&#194;&#65533;&#65533;74&#65533;&#65533;5U&#65533;&#65533;&#65533;&#65533;&#65533;
&#954;&#65533;&#65533;&#65533;&#1460;&&#65533;&#65533;x&#65533;&#65533;3K&#65533;W&#65533;
YC&#65533;FV&#65533;F&#65533;&#65533;N&#65533;h+&#65533;&#65533;&#65533;-&#65533;3&#65533;+&#65533;&#65533;&#1173;%+&#65533;&#65533;&#65533;&#65533;&#65533;&#65533;'6&#960;&#65533;&#65533;&#65533;!W&#65533;&#65533;&#65533;S^JN2e&#65533;&#65533;&#65533;&#6665;&#65533;&#65533;&#65533;&#65533;&#65533;"-&#65533;&#65533;&#65533;LJ&#18235;&#65533;I:`&#65533;&#65533;&#65533;zM&#65533;&#65533;&#65533;&#65533;O&#65533;@V2&#65533;&#65533;&&#65533;*&#65533;M&#65533;&#65533;&#65533;N&#65533;&#65533;e&#65533;&#65533;&#65533;l9&#65533;Y&#65533;&#65533;Gah~&#65533;&#65533;C^/&#65533;&#65533;6+&#65533;exK&#65533; &#596;&#65533;6&#65533;&#65533;&#65533;}z&#65533;&#65533;[&#65533;2=K&#65533;m&#65533;&#65533;Y&#65533;(;C&#65533;&#65533;:&#65533;&#65533;It7&#65533;&#65533;'&#135;&#65533;p&#65533;&#65533;C>&#65533;&#65533;&#65533;&#65533;yMK$,P&#65533;
&#65533;&#65533;&#65533;F&#65533;&#65533;3fH&#65533;&#65533;	Ut&#65533;p&#65533;#&#1744;&#65533;&#65533;&#65533;t&#65533;@ZF&#65533;B&#301;&#65533;&#65533;&#65533;&#65533;&#65533;&#65533;u&#65533;V]&#65533;&#65533; x&#65533;&#65533;&#65533;p&#65533;&#65533;&#65533;<&#65533;&#65533;&#65533;&#65533;4&#65533;p&#65533;Q&#65533;X&#639;&#65533;&#65533;C&#65533;&#65533;&#65533;&#65533;&#65533;&#65533;&#65533;N&#65533;-&#65533;&#65533;&#65533;,d&#65533;&#65533;&#65533;&#65533;T&#65533;WA&#65533;&#65533;dL&#65533;&#65533;
&#65533;&#65533;	&#65533;d&#65533;&#65533;&#65533;&#65533;&#65533;t&#65533;a&#65533;8&#65533;&#65533;&#1110;&#65533;(&#65533;4&#65533;&#65533;h&#65533;&#65533;>1L&#65533;&#65533;&#65533;0&#65533;&#65533;&#65533;&#65533;L&#65533;9&#65533;Q&#65533;&#65533;	3Q&#65533;&#65533;UT&#65533;&#65533;i&#65533;&#65533;&#65533;&#65533;&#65533;,&#65533;8&#65533;67&#1609;&#65533;&#65533;S>i&#65533;&#65533;&#65533;&#65533;&#65533;&#65533;)&#65533;S.q&#65533;E&#65533;HA&#65533;<L&#65533;&#65533;&#65533;:9&#1592;lJ*&#65533;&#65533;QA\&#65533;4)&#65533;&#65533;&#38119;xK4&#65533;&#1300;*	V&#65533;&#65533;&#1944;&#65533;L&#762;&#65533;/&#65533;\&#65533;x&#65533;J&#65533;R&#65533;&#65533;R&#216;&#65533;&#65533;&#863;&#65533;&#814; &#65533;o&#65533;&#65533;&#65533;.E\&#65533;0&#65533;N&#65533;&#548;&#65533;]&#65533;&#65533;&#65533;&#65533;&#65533;
&#65533;,&#65533;&#65533;
&#65533;&#65533;&#668;&#65533;
2&#65533;Y&#65533;L&#763;P&#65533;9-PyV&#65533;%Rb1&#65533;4&#65533;,&#65533;&#65533;&#65533;&#65533;Bi&#65533;&#65533;&#65533;EH!&#65533;&#65533;&#65533;&#65533;&#65533;&#65533;&#65533;l&#65533;&#65533;&#1995;4
&#65533;&#1328;&#65533;&#65533;&#65533;K-Ja&#65533;&#65533;&#65533; &#65533;x&#65533;&#65533;&#65533;&#65533;.&#1931;d[P@&#65533;&#65533;&#65533;&#65533;M&#65533;&#65533;&#65533;&#1847;&#65533;T&#65533;&#65533;&#65533;1&#65533;&#65533;MS}&#65533;&#65533;&#65533;&#65533;&#51469;&#65533;&#65533;&#1147;&#65533;;&#65533;&#65533;&#65533;&#65533;&#65533;T&#65533;M&#65533;&#65533;&#65533;YO5&#65533;&#65533;&#65533;
&#65533; Gr&#65533;N&#65533;W)R^]I	^O-&#65533;^	&#65533; &#65533;&#65533; &#65533;&#65533;&#65533;U12&#65533;&#65533;&#672;&#65533;
W1M&#65533;&#65533;&#65533;7&#26522;&#65533;U&#65533;,&#539;PK/&#65533;/&#65533;&#65533;&#65533;&#65533;&#65533;&#65533;R&#1592;LO&#65533;&#760;&#65533;&#65533;X&#65533;&#513;&#65533;&#65533;&#65533;A%.&#65533;e\&#65533;&#65533;Ny&#65533;&#65533;< m5&#65533;&#65533;&#65533;&#65533;&#65533;?&#65533;&#65533;&#65533;&#65533;R=)&#1043;'&#65533;
&#65533;0&#548;&#65533;&#65533;&#65533;&#65533;&#65533;dQ&#65533;S&#65533;&#65533;"u&#836;&#65533;&#65533;&#65533;&#65533;&#65533;&#65533;KXA&#65533;Y&#65533;&#65533;&#65533;6&#65533;f[&#65533;b&#65533;l&#65533;&#533;8&#65533;Ia&#65533;&#65533;M"&#65533;Lu&#65533;&#65533;Ee&#65533;AC&#65533;R&#65533;&#65533;ST$&#65533;IY&#1309;"&#65533;&#859;&#65533;%&#748;&#65533;q&#65533;&#18152;&#558;tM&#65533;x&#65533;&#65533;&#65533;&#65533;&#65533;&#1657;&#65533;&#65533;&#65533;&#1417;&#65533;I&#65533;)&#65533;i~&#1828;&#65533;&#65533;&#65533;&#65533;,&#65533;&#65533;&#65533;&#65533;+a&#65533;Z&#65533;&#65533;&#248;
W%&#65533;&#65533;&#65533;&#65533;T&#65533;l&#65533;h_5&#65533;aL&#65533;%&#1674;&#65533;&#65533;&#65533;&#65533;K:YK&#65533; &#65533;&#65533;q&#65533;&#65533;&#65533;c&#65533;Y&#65533;&#65533;D$&#1547;&#65533;LKR&#65533;&#65533;&#629;&#65533;&#65533;zv&#65533;.5&#65533;S&#65533;&#65533;&#65533;&#65533;U&#65533;L&#65533;9&#65533;&#65533;&#65533;&#65533;&#1976;&#65533;&#65533;QWHaV&#65533;b&#65533;&#65533;#&#65533;"&#718;&#65533;&#65533;&#65533;^^&#65533;&#65533;&#65533;&#65533;&#65533;!&#65533;&#65533;6:'&#65533;&#1274;&#65533;&&#65533;t&#65533;&#65533;QV&#65533;&#65533;lb&#65533;L&#65533;t&#65533;?&#65533;&#65533;&#65533;Q&#65533;&#65533;&#65533;Is
&#65533;M&#65533;&#65533;&#65533;&#65533;d&#65533;&#65533;8&#65533;&#65533;Ag&#65533;&#65533;]&#537;&#65533;\&#65533;&#65533;H&#65533;&#65533;`&#1596;&#65533;f&#65533;&#698;&#65533;&#65533;&#65533;&#65533;S5[V\&#65533;&#65533;&#65533;0&#65533;M&#65533;g
&#65533;&#65533;&#65533;&#65533;&#65533;&#65533;&#65533;&#65533;&#65533;&#65533;&#65533;T>u&#65533;&#65533;&#65533;&#65533;Yfu&#65533;&#65533;$&#65533;J&#586;&#65533;&#521;&#65533;Ag&#65533;&#65533;|xP&#65533;I&#65533;&#65533;Qs&#65533;&#65533;E0&#65533;&#65533;&#65533;&#65533;]&#65533;T&#65533;&#65533;\&#65533;&#65533;&#65533;<&#65533;D&#65533;&#1484;&#65533;D&#65533;&#65533;@	&#65533;&#65533;^AH&#1592;&#65533;&#65533;&#65533;&#65533;&#65533;m &#65533;&#65533;,&#65533;&#65533;Vr&&#65533;&#65533;&#65533;Y&	&#65533;&#65533;&#65533;_&#65533;&#65533;&#65533;"aR4&#65533;&#65533;o&#65533;$&#65533;&#65533;Y&#65533;&#65533;&#65533;&#65533;j&#65533;)&#65533;YZfb&#65533;J&#65533;&#65533;&#65533;&#65533;
&#65533;Y&#576;&#1902;&#65533;&#65533;1&#65533;&#65533;`&#65533;&#321;<d&#65533;<\&#65533;)M&#65533;&#65533;&#65533;&#65533;QW&#65533;&#1820;t=&#65533;&#65533;&#65533;Uv&#775;&#65533;E\&#65533; &#65533;&#65533;&&#65533;(&#65533;&#65533;&#65533;&#652;*n&#65533;Ik	&#65533;&#65533;&#65533;&#65533;&#65533;&#65533;1
&#65533;e&#1096;&#65533;\&#65533;d`X
&#65533;p v\&#466;&#65533;Vj&#65533;&#65533;&#65533;&#65533;&#65533;9&#65533;&#836; &#65533;&#65533;&#65533;&#65533;*C
3f&#65533;&#65533;&#65533;JN&#54565;&#65533;b&#65533;&#65533;P&#65533;.uLK&#65533;&#65533;&#65533;&#65533;h&#65533;.&#65533;&#1202;&#65533;&#65533;B&#65533;$->
&#65533;\&#65533;A2&#65533;lA&#65533;&#65533;&#65533;&#65533;P&#65533;l&#65533;&#675;&#65533;i&#65533;I&#65533;y&#65533;&#65533;%:&#65533;&#65533;,&#65533;&#65533;F%&#65533;9&#65533;"&#65533;&&#65533;&#376;J:r&#65533;v&#65533;#rL&#65533;:&#65533;L&#65533;&#65533;&#65533;S&#65533;&#65533;[&#65533;&#65533;&#65533;&#65533;&#65533;&#65533;J&#65533;b&#65533;&#65533;
&#65533;&#65533;K&#65533;&#65533;a&#65533;&#65533;&#1516;!A&#65533;&#65533;%u&#1772;d&#65533;&#65533;(("c&#65533;$&#65533;&#65533;&#65533;&#65533;%&#65533;&#65533;H&#65533;&#867;&#65533;&#65533;J*J&#65533;i&#65533;&#65533;
&#65533;e\&#65533;b&#65533;=%<6j(&#65533;&#65533;&#65533;&#1908;&#137;>&#65533;h&#65533;&#65533;>-K&#65533;&#65533;6&#65533;&#65533;NT&#603;XK&#65533;0i]f&#65533;&#1977;Q&#65533;&#797;[&#65533;&#65533;&#65533;&#65533;&#65533;&#65533;&#65533;&#65533;&#65533;&#65533;,&#65533;L	&#65533;&#65533;om&#65533;\&#65533;t"&#65533;p.D&#65533;OE(&#65533;&#65533;F&#65533;&#65533;#T'x&#65533;&l&#65533;'t&#65533;&P&#65533;HpB'&#65533;N&#65533;l&#65533;P#&#65533;F&#65533;Hfb&#65533;Q&#65533;&#65533;&#65533;&#65533;&#65533;h&#65533;&#65533;^T&#65533;s&#65533;}&#65533;&#65533;S&#1543;&#65533;&#1514;&#65533;&#65533;C(B&#65533;B&#65533;&#65533;&#65533;v&#65533;|XkI&#65533;E
G&#65533;&#65533;&#65533;&#65533;&#65533;&#65533;=&#65533;C&#65533;%&#65533;&#65533;&#65533;&#65533;&#65533;G>&#65533;&#65533;&#1680;&#65533;U&#65533;&#65533;v&#65533;c&#65533;V&#65533;H&#65533;~&#65533;[D&#65533;&#65533;&#65533;&#528; &#1088;&#65533;&#65533;8&#1400;&RdA&#65533;&#65533;V5&#65533;vxO%&#65533;&#65533;g&#65533;Z&#65533;^D&#65533;q&#65533;&#65533;i&#65533;&#65533;%`I&#65533;K&#65533;GU&#65533;$S&#65533;"&#65533;Pk4&#65533;&#65533; &#65533;#&#65533;&#65533;&#65533;f9&#65533;&#65533;&#65533;_&#65533;P&#65533;@0^&#65533;&#65533;x&#65533;g&#65533;Vq)&#65533;&c&#65533;V<&#65533;&#65533;&#65533;Fk8DgxFe&#65533;M&#65533;\&#1287;&#65533;&#65533;&#738;&#65533;TW&#65533;&#65533;&#1873;&#65533;H&#65533;&#65533;&#65533;&#65533;&#65533;&#1520;ib&#65533;&#65533;&#43403;T&#65533;&#968;MO&#65533;&#65533;&#65533;&#65533;0&#65533;2&#1315;8&#65533;X4&#65533;-&#65533;&#65533;Q&#1490;y&#65533;S7i&#1378;&#1387;&#65533;&#65533;&#65533;&#65533;P&#65533;=K&#65533;&#65533;.},&#65533;&#65533;&#65533;&#770;&#65533;&#65533;&#65533;&#65533;&#65533;&#65533;(&#65533;e&#65533;&#65533;&#65533;RcSj&#65533;&#1464;&#65533;_&#65533;&#65533;o&#65533;&#65533;5&#65533;&#65533;&#65533;&#65533;&#65533;*.&#65533;&#65533;&#65533;5i!5&#65533;X&#65533;&#893;&#65533;^&#65533;4&#65533;&#65533;c(&#65533;&#65533;&#65533;A0&#65533;&#65533;&#65533;&#65533;&#65533;&#65533;Y?&#65533;A&#693;m&#65533;&#65533;4&#65533;M&#65533;[&#65533;h&#65533;|&#65533;JQ&#65533;&#65533;&#65533;	&#65533;?&#65533;&#65533;.&#65533;&#65533;A&#65533;|*&#65533;o&#65533;&#65533;x&#65533;&#65533;&#65533;&#65533;A*&#897;&#65533;(&#65533;&#65533;&#65533;ATS&#65533;zB&#65533;3TbR&#65533;yZ&#65533;&#65533;&#65533;&#65533;A&#744;`&#65533;&#65533;&#65533;&#65533;A&#65533;&#65533;:&#65533;&#65533;H&#65533;&#65533;&#65533;&#65533;Al&#680;>&#65533;&#65533;8&#65533;&#65533;&#65533;Y\&#65533;&#65533;&#65533;&#65533;&#65533;@T&#65533;"<%\&#65533;%Oek&#65533;LH&#65533;A&#65533;&#65533;&#65533;%&#65533;F&x'P'&#65533;&#65533;xH	&#65533;_X&#65533;&#65533; &#65533;&#65533;&#65533;Oh&#65533;K&#65533;O	&#65533;G&#65533;&#65533;&#65533;y&#65533;E!&#65533;Ez&#65533;&#65533;&#65533;X&#65533;/SHlK&#65533;d&#65533;&#65533;v|&#65533;W4&#65533;C&#65533;dw&#65533;&#65533;&#65533;&#65533;&#65533;s#wTDW8B$X&#65533;&#65533;&#65533;F%<&#65533;!&#65533;A&#65533;&#65533;3&#65533;&#65533;&#65533;&#65533;&#65533;{pFs&#65533;a&#65533;&#320;&#65533;&#65533;ix&#65533;ED&#65533;T&#65533;G&#65533;&#65533;o&#65533;&#65533;&#65533;&#65533;z&#65533;W&#65533;&#65533;b<&#65533;&#65533;1N&#65533;&#65533;hw&#65533;$p&#65533;j&#65533;p&#65533;,_DvA@&#65533;xIB%\B&h&#65533;G`p'h8'h&#65533;eGF$&#65533;rD&#65533; &#65533;&#65533;td02&&#772;&#65533;&#65533;X&#65533;&#65533;&#65533;&#65533;&#65533;Y&#65533;&#65533;&#65533;DDq&#65533;g<&#65533;&#65533;D6&#65533;i&#65533;w&#65533;y&#65533;FLHr&#65533;&#65533;&#65533;Hzo&#395;G&#65533;&#65533;+&#1107;&#65533;&#65533;&#65533;6&#65533;&#65533;&#65533;&#65533;&#65533;&#65533;&#65533;&#1796;&#65533;qq&#65533;&#65533;&#65533;&#65533;%&#65533;&#65533;b&#65533;&#65533;"p&#65533;&#65533;&#65533;&#1883;&#65533;&#65533;&#65533;&#65533;&#685;O:-&#65533;&#17572;%"31&#65533;A^&#65533;&#65533;&#65533;&#65533;&#65533;&#815;&#65533;&#65533;&#65533;&#65533;Ax&#1382;&#65533;M&#65533;&#65533;B*d&#65533;&#65533;T&#65533;&#65533;&#65533;&#65533;&#394;&#65533;8\&#65533;K>S2&#65533;&#65533;&#65533;]&#65533;9*g0F&#65533;&#65533;&#65533;&#65533;;&#65533;&#65533;:&#65533;&#65533;&#65533;-eW"&#65533;&#65533;}	&#65533;&#65533;T&#65533;&#65533;&#65533;&#20130;TJ&#65533; A&#65533;L*[h&#65533;>&#65533;L&#65533;{J&#35868;&#65533; &#65533;66&#65533;&#65533;&#65533;&#65533;&#65533;&#1297;R&#65533;&#65533;&#65533;?T)	V#&#65533;&#65533;NK:&#65533;&#1617;&#65533;YL&#65533;&#65533;TW&#65533;&#65533;&#65533;m&#65533;`&#65533;M&#65533;a&#65533;&#65533;0&#65533;&#65533;&#65533;&#65533;A&#65533;M&#65533;tAW&#65533;&#65533;-&#65533;&#65533;&#65533;&#777;X&#65533;&#65533;&#65533;&#65533;%&#65533;p&#65533;l&#65533;Y&#65533;&#65533;&#833;UB&#65533;&#65533;Mh&#65533;&#1568;A}nA0&#65533;`UI&#1549;&#65533;&#65533;F4&#65533;&#65533;1T&#65533;G&#65533;&#65533;&#65533;_&#65533;&#65533;$9&#65533;&#65533;_0$P&l&#65533;HP&#65533;w &#65533;fa&#65533;E]p&#65533;}|&#65533;&#65533;&#65533;&#65533;&#65533;&#65533;	`<$&#65533;&#65533;k&#65533;&#65533;&#65533;kIu&#65533;,&#589;P&#65533;&#65533;&#65533;Xa=&#65533;T&#65533;H&#65533;<&O$&#65533;<&#65533;R&#65533;&#65533;f&#65533;&#65533;&`l&#65533;fS&#65533;&#65533;"&#65533;A&#65533;8&#65533;E&#65533;0&#65533;&#65533;B&#65533;9`8&#65533;@&#65533;!EGpwd &#65533;&#1515;&&#65533;}-w`&#65533;&#65533;E&#65533;&#975;&#65533;&#65533;g&#65533;&#65533;&#65533;&#65533;&#65533;&#65533;&#65533;h&#65533;$`&#65533;&&#65533;&#65533;$8&#65533;&#65533;&#65533;v)&#65533;{H&#65533;#&#65533;G%h&#65533;&#65533;[&#65533;s&#65533;'&#65533;&#65533;'x(&#65533;&#65533;&#65533;B(&#65533;&#65533;&#65533;l&#65533;&#1207;&#65533;#&#65533;F&#1839;&#65533;&&#65533;~&#1807;&#65533;,E&#65533;;&#65533;&#65533;R&#65533;7!,p&#65533;u^&#65533;&#65533;U8&#65533;&#65533;W7&#65533;&#65533;&#65533;@l&#65533;&#65533;G&#65533;&#65533;&#65533;!&#65533;&#65533;&#65533;&#65533;&#65533;q&#65533;|AIv&#65533;<e&#65533;P&#809;&#3438;&#1548;&#65533;&#65533;	S6%&#65533; 5k&#1056;Y&#1254;&#65533;9r&#65533;&#65533;&#65533;3b&#261;&#2020;93&#65533;L&#65533;7q&#1840;&#65533;0&#65533;&#65533;l,&#65533;)&#65533;-T&#65533;h&#65533;&#65533;&#65533;K/_&#408;f&#65533;&#65533;fx&#65533;Y&#65533;&#65533;8t&#65533;&#65533;a&#65533;&#65533;&#65533;&#454;o&#65533;A&#65533;&#65533;)67&#65533;q&#65533;&#65533;iC&#65533;i@&#385;&#65533;tM&#1540;l&#788;1[&#416;&#496;&#65533;0mg>~&#65533;&#65533;&#65533;&#1123;&#462;8V	&#65533;A	&#65533;&#65533;/`&#65533;S&#65533;&#65533;2b&#65533;&#65533;&#65533;&#65533;-<w)&#1789;M&#65533;f&#65533;|l&#65533;1&#65533;H4`&#65533;xYy&#65533;&#65533;&#65533;&#65533;\`r&#65533;R%M4n&#65533;&#65533;i&#65533;K2a&#65533;&#65533;&#65533;&#1755;&#791;&#65533;bf&#65533;1\Xx&#65533;&#1922;&#65533;&#65533;3&#65533;&#65533;2d&#65533;&#65533;&#65533;M&#65533;&#65533;F&#65533;v&#65533;L&#65533;&#65533;GO<x&#65533;&#65533;f&#65533;D&#65533;&#65533;!z>7k&#1208;&#65533;&#65533;'*\&#65533;&#65533;&#65533;#g>)$&#65533;7&#65533;(&#65533;&#65533;3&#65533;p&#65533;3&#65533;&#65533;H&#65533;0&#65533;r&#204;-&#65533;@&#65533;:&#65533;x&#65533;=<&#65533; c&#65533;vcD&#65533;,&#1176;L&#65533;&#65533;&#65533;&#65533;1&#65533;&#65533;&#65533;;&#65533;(c&#65533;+|+&#65533;:&#65533;6h&#1776;&#65533;;&#65533;&#65533;&#65533;=&#65533;&#65533;z/&#65533;&#65533;&#65533;&#65533;&#65533;@	DBI&#65533;,&#65533;4&#65533;B
d&#65533;@)&#65533;L/A&#272;CY$&#65533;6&#65533;D3&#65533;DASMG"&#65533;$&#65533;F&#65533;r&#65533;FadEq&#65533;&#65533;ET&#65533;?!dJA&#65533;H&#65533;&#65533;,&#65533;&#65533;&#65533;C&#65533;<$&#65533;C1&#65533;H&#65533;&#65533;&#65533;F&#65533;&#65533;K*&#65533;DUIY&#65533;N7&#65533;|$J*&#65533;UKZ&#65533;&#65533;&#65533;IR&#65533;&#65533;PE&#65533;&#65533;T)qd&#65533;&#65533;&#65533;C&#65533;A&#65533;&#65533;&#65533;C&#65533;&#65533;jI&#273;In&#65533;[^!&#65533;&#65533;[IV&#65533;D&#65533;N8&#65533;$Lt&#65533;DtU&#65533;&#65533;<&#65533;u&#65533;;Ge&#65533;C
1&#65533;DF]m&#65533;&#65533;6H&#65533;&#65533;T&#65533;~&#65533;U^&#65533;&#65533;l&#65533;SE9&#65533;Y~&#65533;,6Ux&#65533;%&#65533;&#274;L:EP<&#65533;&#65533;s3IWUJ&&#65533;d&#65533;Aq$XC!&#65533;&#65533;L.&#65533;&#65533;r;&#65533;&#65533;ma6&#65533;^&#29976;MB &#65533;&#65533;&#65533;&#65533;&#1571;&#65533;(&#65533;&#65533;&#65533;&#65533;&#65533;&#65533;_P&#65533;&#2028;&#65533;&#1361;&#65533;&#65533;&#65533;Q4&#65533;,&#65533;Kg&#622;&#65533;&#65533;&#65533;&#65533;Jj&#65533;$&#65533;l2&#65533;&#65533;2&#65533;&#65533;&#1534;&#65533;i@&#65533;&#1979;&#65533;>&#65533;&#427;&#65533;&#65533;&#65533;&#65533;.C&#65533;&#65533;p#!&#303;R&#65533;&#65533;&#65533;r&#65533;&#65533;&#65533;p&#65533;&#65533;&#65533;&#65533;1p:&#65533;z|&#65533;&#65533;B&#65533;|&#65533;7&#1434;&#65533;5&#65533;#&#65533;/&#65533;&#65533;&#65533;&#65533;H&#65533;8 :
)&#65533;&#65533;s&#65533;&#65533;6&#65533;&#65533;8&#65533;j&#65533;f&#1995;&#199;&#65533;&#65533;c&#65533;&#65533;<w&#65533;&#65533;&#65533;C&#65533;&#65533;X\&#65533;4&#65533;(H!&#65533;&#65533;&#65533;w&#65533;h&#65533;&#65533;y:&#65533;?&#65533;65&#65533;4v&#65533;/&#65533;H&#65533;4&#65533;p&#65533;&#65533;&#65533;&#65533;r0&#65533;&#65533;|g#47&#65533;X,12&#65533;B&#65533;+"&#588;&#65533;&#65533;2&#65533;&#65533;]&#65533;&#65533;7&#65533;&#65533;&#65533;D8&#65533;&#65533;&#65533;U7&#65533;
&#65533;&#65533;I&#65533;L^&#65533;&#65533;.&#65533;&#65533;/`I&#65533;&#65533;&#65533;Z&#65533;B&#65533;&#1082;1&#65533;&#65533;,&#65533;)L#&#65533;!M&#65533;&#65533;&#65533;&#65533;64&#65533;&#65533;&#65533;&#65533;HE1R&#65533;c&#65533;&#65533;&#65533;Fz&#65533;&#65533;&#65533;&#65533;6&#65533;#&#65533;h&#65533;@&#65533;&#65533;&#65533;2&#65533;&#65533;&#65533;j&#65533;?&#65533;`&#65533;&#65533;&#65533;7&#65533;!w &#65533;&#65533;&&#65533;X&#65533;m(C&#65533;&#65533;&#65533;1XAY&#65533;
&#65533;P&#65533;0&#65533;&#65533;}&#65533;&#65533;&#65533;&#65533;&#65533;3&#257;pFj&#65533;&#65533;h&#65533;#&#65533;&#65533;Lg&#65533;$52&#65533;QjV&#65533;&#65533;$(6&#65533;iNd&#65533;{&#1431;&#65533;&#65533;=&#65533;&#65533;&#65533;l&#65533;&#65533;(	&#65533;*y	&#65533;x&#65533;$0&#65533;&#65533;J&#523;c&#65533;&#65533;&#65533;&,!	GJ&#65533;2"&#65533;&&#65533;i&#65533;%o&#65533;&#65533; 
&#65533;&#65533;E&#65533;T[&#65533;
&#392;FDb&#65533;&#65533;&&#65533;`	W&#65533;&#65533;UR&#65533;&#65533;4&#65533;C,"&#65533;S'7&#65533;v&X9Kb&#65533;H&#65533;&#65533;&#1096;l&#65533;i&#65533;&#65533;L&#318;&#65533;&#65533;&#65533;Pv&#65533;Kj&#65533;&#65533;7&#65533;&#65533;&#65533;J&#65533;&#65533;U<&#65533;&#65533;%6&#65533;3L4&#65533;c&#65533;&#65533;&#65533;6&#65533;x&#858;&#65533;4&#65533;7&#65533;&#65533;B8j&#65533;PD&#65533;&#65533;T,mJW&#1676;&#65533;/&#65533;&#65533;RC
T,&#65533;&#65533;&#65533;LT1&#65533;&#863;$&#65533;(#$&#65533;	N&#65533;&#65533;&#65533;&#65533;P&#65533;&#65533;&#65533;y&#65533;&#65533;9&#65533;T+&#65533;R&#65533;	&#65533;&#65533;%&#65533;&#65533;PM%	&#65533;&#65533;jT&#65533;f&#65533;"&#65533;&#65533;>|?&#65533;&#65533;3&#65533;e&#65533;wR&#65533;:!aM&#65533;ZB&#65533;hW&$&#65533;&#65533;gJS&#65533;&#65533;&#65533;&#1258;&#65533;*=&#683;f&#65533;R&#65533;pJ7e&#65533;&#65533;M&#65533;&#65533;&#65533;&#65533;&#65533;&#65533;-&#65533;I_&#65533;&#65533;&#65533;&#65533;&#1287;<p&#65533;&#65533;&#65533;&#65533;X#&#65533;&#65533;-#&#65533;`&#65533;&#65533;MnC&#65533;C^&#65533;8&#65533;&#65533;&#65533;pt&#65533;&#65533;&#65533;f&#65533;&#65533;&#65533;&#65533;+	n&#65533; &#65533;&#65533;8p &#65533;yC&#65533;@&#65533;A|&#65533;&#65533;E&#65533;&&#65533;C&#65533;@&#65533;&#65533;&#65533;c&#65533;&#58420;&#65533;0&#65533;.LK.w&#65533;c&#65533;M&#65533;&#65533;&#65533;&#65533;E&#65533;c&#65533;~&!VI&#65533;2&#65533;&#65533;2&#65533;KR&#65533;&#65533;&#545;vr&#65533;&#65533;_f&#818;&#65533;&#65533;&#65533;&#65533;_h&#65533;s&#65533;&#65533;&#65533; &#65533;&#65533;A&#896;&#65533;2&#65533;	&#65533;U&#65533;&#65533;&#65533;#&#65533;*<&#65533;
mDb@&#65533;&#65533;D5&#65533;I&#65533;X&#197;&#65533;&#65533;:7i&#65533;n\&#65533;(T&#65533;&&#65533;&#65533;&#65533;&#65533;`&#65533;&#65533;&#65533;v&#65533;9Ii&#65533; &#65533;5&#65533;&#65533;&#65533;&#364;&#65533;C&#65533;&#65533;&#65533;*V9CJ&#65533;&#197;0&#65533;&#65533;&#65533;kPM4+tAC$&#65533;&#65533;<&#65533;
$&#65533;:&#65533;,&#65533;&#1857;6&#65533;E&#65533;&#65533; &#65533;&#65533;Y&#65533;&#65533;k&#65533;&#65533;-&#65533;d&#1026;&#65533;0&#65533;7xA	J&#65533;B&#65533;3&#65533;&#65533;.sq&#65533;m&#65533;&#65533;"`&#65533;&#65533;"&#65533;&#65533;&#65533;&#296071;>"Z&#65533;&#65533;&#65533;&#65533;&#65533;&#65533;&#65533;d}]K&#65533;=&#65533;a&#65533;cr&&#65533;4&#65533;&#65533;G&#65533;&#65533;&#65533;S&#65533;&#65533;&#65533;&#679;Q&#65533;Q&#65533;M&#65533;bQ=&N93T&#65533;&#65533;B&#65533;-_&#65533;jT&#65533;&#65533;&#1695;&#65533;&#65533;&#65533;/&#65533;&#65533;SbV&#65533; 
&#65533;}&#65533;&#65533;&#65533;uC&!&#65533;DNn&#65533;	M]&#65533;&#1832;E&#65533;:&#65533;Q&#65533;J&#65533;>&#65533;/&#65533;Q&#65533;VB&#65533;&#65533;&#65533;&#65533;]&#65533;Yte&#65533;&#65533;V&#65533;i&#65533;2R&#65533;s&#65533;&#65533;&#766;&#65533;&#65533;?&#65533;&#65533;h&#65533;&#65533;&#65533;&#65533;&#1146;Ii&#65533;y&#65533;`&#65533;k&#65533;&#65533;L&#65533;&#65533;&#1525;L&#65533;&#65533;z[\&#65533;&#65533;%xe&#65533;y&#65533;k\&#65533;&#65533;$:6&#1481;&#65533;jc,&#65533;&#65533;Ps&#65533;*&#65533;Jl&#65533;&#65533;Zx&#65533;t&#65533;&#65533;z&#65533;&#65533;&#65533;z&#65533;&#65533;~MVi&#65533;&#65533;j&#65533;&#65533;&#65533;&#65533;&#65533;&#65533;&#65533;!&#65533;&#65533;&#65533;&5&#65533;@i&#65533;&#65533;e++5&#1038;g<wIcQ&#65533;&#65533;0mG&#65533;C&#65533;&#65533;&#65533;C&#65533;&#65533;I&#65533;&#65533;&#65533;&#65533;&#65533;sYT2&#65533;&#65533;&#65533;&#65533;&#65533;&#65533;&#65533;E&#65533;5&#65533;&#65533;&#65533;&#65533;J&#65533;&#1434;&#65533;r.&#65533;&#65533;&#65533;&#65533;&#65533;&#65533;&#65533; &#65533;&#65533;3&#65533;&#65533;+&#65533;"&#65533;z&#65533;&#65533;Ce&#65533;w&#65533;&#65533;&#513;#&#65533;&#65533;$&#65533;&#65533;&#65533;&#65533;&#65533;&#65533;&#65533;,&#65533;&#65533;7T/&#65533;&#65533;5/&#65533;&#65533;&#65533;&#65533;&#65533;)&#65533;&#1949;l&#65533;4&#65533;&#65533;%x&#65533;&#65533;|&#65533;&#65533;[=&#65533;h&#65533;Q&#65533;N&#65533;p&#65533;&#65533;&#65533;&#65533;&#65533;&#65533;;)&#65533;&#65533;a&#65533;"&#65533;I&#65533;&#65533;K&#65533;or&#65533;&#65533;&#65533;&#65533;&#65533;qaW&#65533;&#65533;M&#65533;~-&#65533;&#65533;$DK&#65533;l,pA12&#65533;LF&#65533;`a&#65533;&#65533;&#65533;J&#65533;$&#288;VG&#65533; f&#65533;&#65533;&#65533;&#65533;k&#65533;P&#65533;&#65533;&#65533;t6&#65533;&#65533;`
&#65533;&#65533;&#65533; &#65533;&#65533;@&#65533;&#65533;&#65533;&#65533;	&#65533;&#65533;
&#65533;`
&#65533;(&#65533;`&#65533;H&#1138;&#65533;&#128;
&#65533; 
&#65533;&#65533;&#65533;`&#65533;I&#65533;H|&#65533; &#65533;&#65533; 	&#65533;&#65533;	&#65533;&#65533;G
&#65533;&#65533;&#65533;&#65533;	&#65533;&#65533;
Pc&#65533;&#65533;
&#65533;&#65533;&#65533;&#65533;~ &#65533;&#65533;&#65533;&#65533;`&#65533;&#416;&#65533;&#65533;&#65533;&#65533;vL&#65533;&#65533;&#65533;&#65533;} #)J&#65533;A&#65533;&#65533;&#65533;&#65533;&#65533;&#65533;&#277;&#65533;nm&#65533;&#65533;<&#65533;c<&#65533;,&#65533;&#65533;&#65533;&#65533;&#65533;&#65533;;&#65533;&#65533;&#65533;&#65533;&#65533;K&#65533;&#65533;&#65533;&#802;j&#65533;n&#65533;c&#65533;&#65533;&&#65533;2I&#65533;&#65533;&#65533;&#65533;ieb&#65533;&#65533;&#65533;I_<%S&#65533;D_&#65533;&#65533;&#65533;,k2&#65533;I&#65533;f&#65533;&#65533;&#65533;d&#65533;&#65533;b.0&#856;&#65533;&#1894;&#19490;FJD&#65533;#&#65533;J&#65533;D&#65533;&#65533;&#65533;f&#65533;&#65533;&&#65533;&#65533;&#65533;&#410;&#65533;&#65533;&#65533;&#65533;&#65533;&#65533;&#65533;&#65533;&&#65533;J&#65533;&#65533;>&#65533;&#262;&#1250;&#65533;&#65533;&#65533;Q&#65533;D&#65533;&#65533;n<n&#65533;<&#65533;hi&#65533;&#65533;&#65533;IR"&#65533;K&#65533;1&#65533;aWJ&#65533;$a&#65533;&#65533;&#65533;&#65533;6%*&#65533;\&#65533;d&#65533;aa&#65533;^EP&#65533;e&#65533;&#65533;$X^M&#65533;&#65533;&#1830;o2&#65533;lM&#65533;&#65533;&#65533;LD&#65533;%&#65533;&#65533;&#65533;d&#65533;&#65533;&#65533;J&#65533;$R&#65533;&#65533;&#65533;k_N&#65533;K&#65533;&#65533;&#65533;&#65533;R&#65533;&#65533;2$?&#65533;&#65533;&#65533;&#65533;p&#65533;K&#65533;"p6&#65533;I&#65533;1&#65533;&#65533;&#65533;&#65533;|~B'dOH$'+&#65533;&#65533;#&#65533;")&#65533; x&#65533;&#65533;&#65533;&#65533;&#65533;&#65533; lL&#65533;z&#65533;&#65533;&#65533;)&#65533; &#65533;.&#65533;&#65533;&#465;l$$&#65533;>&#65533;&#65533;&#65533;b!}&#65533;&#65533;&#65533;y&#65533;b+&#65533;&#65533;"&#65533;&#65533;-Bq&#65533;l,k&#65533;#&#65533;+'&#65533;l!&#65533;#&#65533;j&#65533;&#65533;n&#65533;&#65533;&#65533;Fh&#65533;-&#65533;b/&#65533;b>&#65533;B&#65533;z&#65533;&#65533;&#65533;"4&#65533;#s<&#65533;&#65533;(&#65533;&#65533;4&#65533;*q&#65533;#&#65533; %&#65533;/&#65533;&s&#65533;+&#65533;j&#65533;&#65533;x&#1664;Rb%&#65533; Vgu&#65533;@
&#65533;`^&#65533;0&#65533;gHC1&#65533;(&#65533;@5&#65533;&#65533;&#65533;&#65533;&#174;&#65533;5-&#65533;&#65533;&#65533;&#65533;&#306;&#65533;
&#65533;&#65533;&#65533;&#65533;&#65533;&#65533;rC|'r&#65533;g(&#65533;&#65533;&#65533;&#65533;C*&#65533;@
&#65533; 	&#65533;&#65533;h
&#65533;&#65533;	bcG&#65533;`&#65533;k&#65533;tg&#65533;&#65533;&#65533;`
&#65533;s	&#65533;@
&#65533;&#65533;&#65533;@u&#65533; {&#65533; &#65533;@&#65533;	&#65533;&#65533;&#65533;&#65533;&#65533;&#65533;&#65533;@	&#65533;&#65533;u.&#65533;&#65533;&#65533;
&#65533; 3&#65533;&#65533;
&#65533;&#65533;&#65533;@	&#65533; &#1048;&#65533;	&#65533;`&#65533;(&#65533;>&#65533;&#65533;8{&#65533;D&#65533;&#65533;"g&#65533;D&#48222;$&#65533;p&#65533;&#65533;p&#65533;&#65533;Xp$&#65533;G L&#65533;&#65533;&#65533;&#65533;&#65533;&#65533;#&#65533;:o&#65533;&#65533;l&#65533;r2k2&#65533;&#65533;m&#65533;&#65533;&#65533;f&#65533;Q&#65533;@<&#65533;P&#65533;6&#65533;Q&#65533;&#65533;P&#65533;&#65533;&#1804;&#65533;.(&#65533;o4&#65533;QQj&#65533;*&#1766;Z|m&#65533;&#65533;&#65533;.&#65533;Z&#65533;&#65533;>&#65533;k&#65533;&#65533;0&#65533;&#65533;+&#65533;&#65533;JS|&#65533;K&#65533;&#65533;n&#260;G&#65533;iX&#65533;&#65533;&#65533;Vr&#65533;&^&#65533;&#65533;`&#65533;[&#65533;&#65533;_&#65533;	K&#65533;&#65533;&#65533;6&#65533;Q2	&#65533;VS4E7&#65533;&#65533;22&#65533;+y""&#65533;&#65533;j&b.&#65533;&#65533;&#65533;&#65533;&#18804;&#65533;&#65533;l&#65533;&#65533;r&#65533;&#65533;&#65533;&#1276;J.-mm&#65533;mL&#65533;&#65533;e&#65533;&#65533;H&#65533;&#65533;&#65533;&#65533;O-R&#65533;"H&#65533;&#65533;1I&#1438;B&#65533;&#65533;&#65533;&#65533;&#4296;&#65533;&#65533;&#65533;1KE&#65533;2
A~&#65533;J&#65533;t&#65533;&#65533;&#65533;#&#65533;&#65533;&#65533;I:&#65533;&#65533;Hj&#65533;&#65533;&#65533;&#65533;x""C*4+&#65533;&#65533;t&#65533;q&#65533;G'&#65533;&#65533;&#65533;&#65533;>&#65533;=&#65533;#4H&#65533;&#65533;B&#65533;>D&#65533;)&#65533;Bw:/p&#65533;@&#65533;dD&#65533;&#65533;'x&#65533;&#65533;&#65533;+p&#65533;&#65533;j&#65533;dJ&#65533;&#65533;G&#65533;&#65533;H&#65533;&#65533;H&#47284;&#65533;P&#65533;&#65533;5&#65533;&#65533;&#65533;=&#65533;&#65533;_1op&#1320;[i&#65533;_7/[C&#616;&#65533;.&#65533;&#65533;!&#65533;b2&#65533;&#65533;!&#65533;&#65533;}&#65533;U&#65533;(&#65533;:&#65533;&#65533;z&#65533;&#65533;&#65533;&#65533;}&#65533;G:e&#65533;&#65533;dk&#65533;/(Jbz&#65533;+&#65533;A&#65533;&#65533;&#65533;j&#65533;C't!|S$&#807;&#65533;&#65533;K:L&#65533;
FPGP
&#65533;&#65533;
X&#65533;0&#65533; .8Bz&#65533;=&#65533;&#65533;&#65533;@h5&#65533;o&#65533;&#65533;;eB&#65533;2H5`&#65533;0~l2&#65533;&#65533;(pv{"7o&#1920;&#65533;&#65533;	&#65533;&#65533;&#65533;&#65533;	&#65533;&#65533;
&#65533;&#65533;&#65533;L&#65533;&#65533;@&#65533;O=&#65533;L
&#65533;&#65533;J&#65533;	&#65533;&#65533;`
&#65533;&#65533;a&#65533;&#65533;&#65533;&#65533;&#65533;&#65533;	&#65533; &#160;
&#65533;&#65533;&#65533; &#65533;@8&#65533; 
&#65533;&#65533;
&#65533;@p&#65533;`&#65533;&#65533;
|&#65533;,&#416;
&#65533;&#65533;z&#65533;~ v{&#65533;&#65533;@4B&#65533;4lB&#65533;&#572;&#65533;&#65533;6x&#65533;&#65533;&#65533;&#254;d&#65533; i&#65533;x&#65533;z&#65533;l"1&#65533;W&#65533;&#65533;&#65533;y8&#65533;&#65533;&#65533;LW&#65533;&#65533;*3&#65533;B&#65533;&#65533;&#65533;&#65533;&#65533;ki&#65533; q&#65533;*&#65533;G.&#65533;&#65533;j&#65533;q&#65533;HR&#65533;.&#65533;&#65533;FmV&#65533;4KF&#65533;N !Y.M&#65533;%&#65533;1&#65533;&#65533;1&#65533;&#65533;&#65533;&#65533;&#65533;@&#65533;&#65533;&#65533;	&#65533;\&#65533;&#65533;&#65533;i&#65533;&#65533;f&#65533;e&#65533;V
Q&#65533;4_&#65533;Or1b&#65533;	!&#65533;&#65533; &#65533;i&#65533;f&#65533;&#65533;&#65533;&#65533;!&#65533;&#65533;&#65533;d&#65533;e&#65533;&#65533;&#65533;&#65533;F$&#65533;&#65533;&#65533;/S&#65533;i&#65533;&#65533;d_&#65533;&#65533;&#65533;&#65533;dV&#65533;ZoJT&#65533;&#1125;&#65533;nZ&#65533;i&#65533;&#65533;&#988;&#65533;&#65533;nl#&#65533;_&#65533;z&#65533;&#65533;coh;.&#65533;A>&#65533;&#65533;&#65533;&#65533;&#65533;&#65533;BK&#65533;/&#65533;X|&#65533;&#65533;O0e>U"&#65533;&#65533;[&#65533;&#65533;&#65533;	L&#65533;Nj&#65533;c&#65533;R&#65533;&#65533;&#65533;"4'&#65533;&#65533;&#65533;&#65533;&#65533;x&#65533;Ls&#65533;(D:&#65533;C5&#256;8&#65533;&#12610;&#65533;$."32&#65533;$ &#65533;,8&#65533;3H&#65533;&#65533;&#65533;&#65533;1&#65533;@i&#65533;&#65533;&#65533;&#65533;&4&#65533;G&#65533;&#65533;/T`&#65533;&#1284;&#462;;&#65533;
#+&#65533;&#65533;&#65533;&#65533;l#&#65533;9,&#65533;W&#65533;z&#65533;qi.K&#65533;4D;&#65533;&#65533;&#65533;&#138;&#65533;&#65533;&#65533;&#65533;G|&#65533;&#65533;'Lg6#&#65533;6&#1775;&#65533;`&#65533;0&#65533;H&#65533;0&#65533;B&#65533;0&#65533;&#65533;&#65533;{&#65533;qJ&#65533;z&#65533;~&#65533;&#65533;&#1060;&#65533;&#65533;&#65533;&#65533;&#65533;&#65533;z&#65533;o&#65533;&#65533;&#65533;y&#65533;ZC7&#65533;&#65533;9
&#65533;
\,
&#65533;&#65533;&#65533;@&#65533;&#65533;.B!&#65533;=&#65533;&#65533;&#65533;&#65533;S
4&#65533;l:&#65533;&#65533; 	&#65533; 	&#65533; &#65533; 02&#65533;	&#952;&#65533;&#65533;&#905;&#65533;&#65533;&#1064;&#65533;&#65533;@
&#65533;&#65533;&#65533;&#65533;&&#65533;`	~&#65533;&#65533;`&#65533;&#65533;&#1280;:&#65533;@:&#1248;&#65533;&#65533;
&#65533;&#65533;&#65533;&#65533;&#65533;	&#65533;&#65533;,&#65533; 
&#65533;&#65533;&#65533;`?&#65533;@
&#65533;&#65533;r&#65533;&#65533; 
&#65533;`&#65533; &#65533;&#65533;&#65533;
i&#65533;#&#65533; 
&#65533;&#65533;l@l`n&#65533;&#65533;&#65533;	&#65533;&#65533;&#65533;5CBx:&#65533;| &#65533;z H=&#65533;&#65533;'(&#65533;&#65533;"&#65533;5&#65533;]:&#65533;9&#65533;-(&#65533;&#1163;q&#65533;&#65533;r`Z&#65533;&#65533;&&#65533;&#65533;&&#65533;m&#65533;'&#1408;:&#65533;@>&#65533;&#65533;&#65533; b&#65533;&#65533;&#65533;X&#65533;&#65533;&#65533;[&#2007;&#65533;&#65533;R+G&#65533;&#65533;l&#65533;&#65533;#3&#65533;&#65533;&#65533;&#65533;&#65533;&#65533;b&#65533;&#65533;Y&#65533;QK&#65533;&#65533;b,&#65533;&#65533;n&#65533;&#65533;&#65533;p&#65533;&#65533;&#65533;c&#65533;&#65533;&#65533;kFE&#65533;&#65533;%&#65533;&#65533;J&#65533;&#392;&#65533;{8&#65533;&#65533; &#65533;&#65533;.Q-m&#65533;"&#65533;2T&#65533;&&#65533;&&#65533;nLt&#65533;&#65533;x&#65533; &#65533;#'&#65533;{&#65533;&#65533;m9j&#65533;Cj&#65533;&#65533;&#65533;&#65533;Y&#65533;}&#65533;J&#65533;&#65533;&#65533;w&#65533;&#65533;&#65533;&#65533;&#65533;
p&#65533;}&#65533;@&#65533;/&#65533;b&#65533;&#65533;@2&#65533;g&#65533;b&#65533;&#65533;&#65533;(&#65533;&#65533;&#65533;&#65533;.&#65533;'/&#65533;h&#65533;&#65533;&#65533;&#29572;%&#65533;W&#721;&#65533;&#65533;&#65533;&#65533;[Z<bB8C&#65533;&#65533;x%&#65533;!&#65533;&#65533;&#65533;&#65533;&#65533;&#65533;x&#65533;7LS0&#65533;&#65533;&#65533;4T&#65533;7L,5&#65533; &#65533;RC&#65533;&#65533;&#65533;8&#65533;B&#65533;&#65533;&#65533;/1R'12&#65533;&#65533;&#65533;|8Q'&#65533;&#65533;'XCD&#65533; &#65533;)&#65533;U&#65533;&#65533;3q8t-&#65533;c}()&&#1504;&#65533;&#65533;h&#65533;&`/p&#65533;&#65533;&#528;&#1126;#
&#65533;&#578;&#65533;KG&#65533;9&#65533;&#65533;y&#65533;#z&#65533;<&#65533;&#65533;{@&#65533;so &#65533;&#449;&#65533;&#65533;L&#65533;&#65533;&#65533;ou>(&#65533;c6_u&#65533;&#65533;
&#65533;@	&#65533;&#65533;&#65533; &&#65533;	&#65533;`&#65533;b&#65533;h&#65533;&#65533;&#1683;&#475;&#65533;7rC&#65533;^&#65533;&#65533;&#65533;H&#65533;[&#65533;>e6^Q&#65533;&#65533;i&#65533;&#65533;&#65533;'8Th3|3A&#65533;&#65533;RG5JC&#65533;WG&#932;&#65533;	&#65533; 	&#65533;&#65533;	&#65533;@&#65533;-&#65533;	&#65533;&#65533;`&#65533;`r&#65533;&#1551;&#65533;	&#65533;&#65533;&#65533;@[6&#65533;uT&#65533;xy&#288;
&#65533; %y&#65533;`~ 	&#128;D&#65533;&nx&#65533;&#65533;` &#65533;`
&#65533;&#65533;&#65533;&#65533;&#65533;@,@&#65533;&#65533;&#65533;@&#1873; &#65533;&#65533;	&#65533;&#65533;	&#65533;&#65533;&b&#65533;@&#65533;&#65533;(&#65533;b&#65533;&#65533;
&#65533;3&#389;&#65533;l`&#65533;&#65533;p&#65533;&#65533;]	&#65533;&#65533;&#65533;Z&#65533;d&#65533;&#65533;6&#65533;iqX&#65533;&#706;8z,-t&#65533;&#65533;&#65533;2&#65533;g>&#65533;w"&#65533;.k&#65533;w&#65533;P#V&#65533;@&#65533;&#65533;&#65533;;mD&#65533;,&#65533;B!&#65533;W&#638;&#65533;
D&#65533;	&#65533;&#65533;	&#65533;@:&#65533;:&#65533;&#65533;&#65533;[	&#65533;&#65533;.&#65533;&#65533;L&#65533;2&#65533;&#65533;R&#65533;P&#65533;w@&#65533;?&#65533;&#65533;&#65533;&#192;&#65533;(&#65533;!&#65533;p&#65533;!%L&#65533;&#65533;F&#1748;&#1576;&#65533;&#65533;F&#65533;@U&#65533;T&#65533;&#65533;QI&#65533;fi&#65533;N&#65533;&#65533;&#65533;-&#65533;dmf&#65533;&#65533;A&#65533;&#65533;&#65533;&#65533;&#65533;.&#65533;&#1754;M&#65533;*&#65533;	&#65533;&#65533;K&#65533;i&#65533;&#65533;#&#1763;0h&#65533;&#65533;'x&#65533;'"&#65533;&#65533;&#65533;T;&#65533;&#1286;.&#65533;W&#65533;h&#65533;&#65533;/&#1550;y&#65533;&#65533; &#65533;,6&#65533;$&#65533;&#65533;&rB'v&#65533;&#65533;&#65533;&#65533;&#65533; 8&#65533;(&#65533;&#65533;s&#65533;&#65533;&#65533;{&#65533;&#65533;Z=
/b&#65533;&#65533;x)w&#65533;&#65533;z&#65533;&#65533;&#65533;[&#65533;&#65533;&#65533;&#65533;+{&#434;&#65533;&#65533;&#65533;$`&#65533;}&#65533;&#65533;5rD&#936; &#65533;&#65533;lu&#65533;&#65533;3s;s$&#65533;&#65533;_&#65533;QP9&#65533;
&#65533;&#65533;6Q&#65533;&#65533;&#65533;%&#65533; &#65533;&#65533;&#65533;&#65533;&#65533;_&#388;&#65533;f&#65533;&#65533;c&#65533;|1&#65533;&&#65533;&#65533;&#65533;&#65533;h<&#65533;&#65533;&#65533;^&#65533;&#65533;e&#65533;&#65533;)Y&#65533;X&#65533;&#65533;%&#65533;X&#65533;H&#65533;)&#65533;
/a&#65533;T<&#65533;f&#65533;G&#65533;&#65533;x&#65533;&#65533;&#65533;%K&#65533;)T&#65533;x&#65533;Q&#13857;b&#65533;&#65533;&#65533;%&#65533;M,TlN&#65533;R&#65533;&#65533;&#65533;&#65533;D&#65533;R&#65533;jrJ&#595;X&#65533;&#65533;&#65533;%aS2`&#65533;x&#65533;"1&#65533;%F&#65533;&#1121;&#65533;!G&#65533;D&#65533;)e&#65533;&#65533;f&#65533;&#65533;tIE&#65533;K+7q&#65533;Y&#65533;L&#65533;&#65533;\&#65533;$&#1765;2F&#65533;C&#65533;>&#65533;&#65533;6h&#65533;&#65533;&#65533;&#65533;&#331;k&#65533;]b&#65533;e&#65533;L&#65533;T&#65533;Q"&#65533;&#65533;&#65533;&#65533;T&#65533;$&#65533;&#65533;&#65533;&#65533;&F&#65533;(&#65533;&#65533;&#26012;c&#65533;l&#65533;N&#65533;`&#65533;&#65533;d&#804;Q&#65533;&&#857;&#65533;ZJ~	&s&#65533;%U&#65533;&#65533;&#65533;&#65533;&#65533;M&#65533;&#65533;e&#1580;&#65533;"&#65533;J&#65533;/\&#65533;&#65533;M&#65533;&#65533;&#65533;&#65533;&#65533;yR@&#65533;&#65533;I$&#65533;e&#65533;&#65533;wl&#65533;!u&#65533;`p&#65533;IS,Q&#65533;[da&#65533;&#65533;W(E&#65533;(&#65533;a&#65533;*&#65533;&#65533;Fl&#65533;cwi&#1320;0&#65533;&#65533;e($:&#65533;Gw&#65533;QGk&#65533;q&#65533;d&#65533;&#65533;:&#65533;&#65533;bu&#2119;&#65533;&#65533;Qn&#65533;A&#65533;}&#65533;&#1095;~&#65533;&#65533;h&#41031;&#65533;u&#65533;A&#475;s&#65533;&#65533;&#65533;T&#65533;&#65533;&#65533;&#65533;&#65533;$&#65533;=&#65533;&#65533;Q&#65533;t&#65533;1&#65533;t&#65533;q&#65533;n&#65533;)Gr&#65533;"p&#65533;&#65533;z&#65533;&#65533;&#474;&#65533;&#65533;&#65533;&#65533;j&#65533;w&#65533;	it&#65533;&#65533;&#65533;y&#49253; &#65533;&#65533;G &#65533;&#65533;Wb&#65533;!&#65533;&#554;&#65533;B&#65533; &#65533;&#65533;H#&#65533;"&#65533;&#65533;
&#65533;&#43973;&#65533;#&#65533;$&#65533;&#65533;"&#65533;"H&#65533;j&#65533;a%&#65533;&#65533;&#65533;Z&#65533;&#65533;&#65533;&#65533;Zf&#65533; "&#65533;"&#65533;l&#65533;I(&#65533;&#65533;J&#65533;)&#65533;&#65533;&#1161;%&#65533;&#65533;&#65533;y&#65533;f&#65533;&#65533;&#65533;&#65533;&#65533;(s&#1297;*&#65533;{&#65533;A&#65533;j&#65533;a&#65533;h&#65533;&#65533;rh&#65533;f&#65533;k:&#458;m&#65533;F&#65533;ud:&#65533;&#65533;p0jZ&#65533;&&#65533;&#65533;&#65533;>1&#65533;]k&#65533;&#65533;)&#65533;q&#65533;&#65533;&#65533;A&#65533;&#65533;&#65533;(FZ&#65533;&#65533;r&#65533;&#65533;&#65533;&#65533;&#65533;&#1094;&#65533;&#65533;&#65533;&#65533;&#65533;;&#65533;&#65533;&#65533;&#65533; &#65533;m&#65533;yI&#65533;k&#65533;&#65533;&#65533;&#65533;_LG&#322;J&#65533;,&#65533;&#65533;&#65533;&#65533;&#65533;
q&#65533;u&#65533;_&#65533;&#65533;F{9&#65533;&#65533;&#65533;h&#65533;&#65533;HfI&#65533;V&#65533;&#65533;Pa&#65533;&#65533;Sf]~Mw&#65533;tZh&#65533;&#65533;s&#65533;&#65533;&#65533;&#65533;&#65533;9&#65533;&#65533;&#65533;7&#65533;&#65533;|&#65533;qghQ&#65533;&#65533;y^H&#65533;&#65533;%j&#65533;&#65533;&#65533;uE#&#65533;&#65533;&#65533;&#65533;&#65533;u&#65533;\&#65533;E52&#65533;$&#65533;&#207;&#65533;&#65533;e&#65533;t&#65533;M&#65533;EI`&#65533;&#65533;<&#65533;&#65533;F&#65533;al&#65533;&#65533;T&#999;&#65533;Yp&#65533;u&#65533;[wy&#65533;&#1099;a&#397;&#65533;&#65533;&#65533;KRDA&#65533;R&#65533;&#65533;GU&#65533;&#65533;&#65533;"vU&#65533;tY&#65533;v&#1072;&#65533;&#65533;&#65533;)&#65533;&#65533;&#65533;&#65533;&#65533;.<&#65533;x+&#65533;&#65533;B'&#65533;&#65533;&#65533;&#65533;O&#65533;&#65533;b&#65533;#4PI,&#65533;&#65533;`&#65533;e&#65533;
iO&#65533;&#65533;&#65533;$/&#65533;h&#65533;&#65533;&#65533;&#65533;f&#65533;'D&#65533;	JP&#65533;n&#65533;;,&#65533;7/	&#65533;&#65533;&#65533;&#980;#b`&#65533;&#65533;@&#65533;)Xacp&#65533;&#65533;P&#65533;&#65533;Fb&#65533;&#65533;&#65533;&#65533;0!=A&#65533;Qd&#65533;&#65533;$@a	F&#65533;&#65533;F&#65533;&#65533;q&#65533;Bi&#65533;&#65533;q&#65533; 32`&#65533;
+&#65533;B&#65533;&#65533;&#1671;&#65533;uLF&#65533;&#65533;e#mMEL&#65533;&#1106;.&#65533;&#65533;&#65533;g&#65533;&#65533;G&#65533;E
`W
&#65533;0&#65533;R&#65533;&#65533;U &#65533;&#65533;P&#65533;mkY&#65533;&#65533;&#65533;c4&#65533;	&#65533;fl&#65533;&#65533;&#1832;d&#65533;&#65533;&#65533;R&#65533;D&#65533;4&#65533;&#65533;QesC{ %&#65533;;T&#65533;&#492;Z-E&#65533;"&#65533;&#1177;&#65533;&#65533;&#65533;v&#65533;>&#65533;&#5808;
 &#65533;@&#65533;&#65533;&#65533;8D"&#65533;&#65533;+,&#65533;&#65533;$!&#1096;IPb&#65533;0&#65533;7&#65533;&#65533;p&#65533;&#65533;Y&#65533;&#65533;&#65533;$&#65533;9	I@B&#65533;&#65533;&#65533;&#65533;0&#65533;W-&#65533;&#65533;&#65533;&#65533;&#65533;X&#65533;C@"&#65533;&#65533;(D!
R&#65533;&#65533;&#65533;&#65533;D&"&#65533;o&#65533;k}&#65533;()S5&#65533;S&#65533;&#65533;e&#65533;&#65533;(&#65533;?&#65533;&#65533;2&#65533;V&#65533;&#65533;&#65533;I&#65533;9&#65533;&#65533;&#65533;#&#65533;&#65533;2j&#65533;P&#65533; &#65533;!&#65533;&#791;&#65533;5(F&#65533;&#65533;PV3&#65533;&#65533;Bv}&#65533;&#65533;Hr:PtrH&#65533;&#65533;aR&#65533; &#65533;&#65533;&#65533;jb&#65533;&#65533;&#65533;&#65533;C&#65533; 4&#65533;&#65533;&#65533;V:U&#65533;&#65533;&#65533;%&#65533;&#65533;2k&#65533;a&#1748;H&#65533;&#65533;&#65533;O)&#65533;&#65533;&#65533;"/&#65533;&#454;&#65533;lqCy^&#65533;$&#65533;&#65533;&#873;aMA"N&#65533;&#65533;5 -.!&#65533;&#210;&#65533;&#65533;&#65533;FJi&#65533;vLg&#65533;&#65533;&#65533;&#65533;)!&#65533;d&#65533;&#65533;W&#65533;1I!&#65533;F&#65533;VZ&#65533;|n5b&#65533;&#65533;c&#65533;&#1558;&#65533;&#65533;&#65533;n &#65533;&#1078;&#65533;#&#65533;&#65533;(}*&#65533;z&#65533;&#65533;&#65533;e*&#65533;&#65533;Ly&#65533;:&#65533;&#65533;	4a0&#65533;V$7&#65533;&#65533;&&#65533;&#65533;&#65533;&#65533;k\&#65533;&#65533;a^&#65533;&#65533;&#65533;&#65533;'3&#65533;|a&#65533;s"w+D.r1&#65533;B&#65533;g&#65533;]&#65533;s&#65533;Y
&#65533;&#65533;&#65533;&#65533;&#65533;!&#65533;N&#65533;&#65533;8&#65533;&#65533;g&#65533;8b%;B&#1798;A&#65533;q]&#65533;&#45153;&#65533;&#65533;G&#617;q&#65533;&#1792;&#65533;&#65533;&#65533;&#65533;&#65533;{&#65533;&#65533;&#65533;&#65533;&#65533;&#65533;&8&#65533;&#65533;MxZ,&#516;a&#65533;&#65533;&#65533;Xqy&#65533;&#65533;&#65533;%n&#65533;7^&#65533;x&#65533;&#65533;f2$Fa&#65533;&&#65533;SY$&#65533;&#65533;kIK&#65533;B&#65533;&#65533;Q_c&#65533;&#65533;\&#65533;&#65533;i&#65533;&#65533;"&#65533;0H@&#65533;]zQz&#65533;i&#65533;B&#65533;'G&#65533;&#65533;&#65533;&#478;&#65533;&#65533;&#1623;o&#65533;&#65533;&#682;&#65533;&#65533;&#65533;&#65533;T3&#65533;&#65533;&#65533;&#65533;ic&#65533; &#65533;&#65533;p7&#65533;&#65533;&#65533;40&#65533;e&#65533;8&#65533;1\&#65533;R&#65533;&#65533;&#65533;\&#65533;|qrEkd&#65533;&#65533;&#65533;y&#65533;&#65533;MT&#65533;&#65533;U&#358;&#65533;&#65533;g&#65533;ff]&#65533;m&#65533;W&#65533;R&#65533;&#65533;&#65533;&#65533;&#65533;&#65533;&#65533;!&#65533;&#65533;U!&#1096;G&#65533;S&#65533;P&#65533;!~&#65533;,t6K&#65533;x&#65533;# 	F &#65533;&#65533;&#65533; nU&#65533;Xb&#1456;b&#65533;&#65533;1NC&#65533;&#65533;&#1453;*W&#65533;&#65533;&#65533;>&#65533;W&#65533;&#58806;&#65533;=&#65533;Y&#1491;Lh%&#1531;&#65533;E&#65533;>&#65533;a&#65533;d&#65533;%&#65533;u:*;&#65533;&#65533;&#65533;.'&#65533;&#65533;&#65533;)&#65533;&#65533;&#65533;&#65533;&#65533;eF&#65533;&#65533;&#65533;lM&#65533;&#65533;C&#65533;:&#65533;&#65533;2&#65533;Ep&#65533;&#1498;&#65533;&#65533;DGG&#65533;&#65533;&#65533;&#65533;
U$+&#65533;&#65533;&#65533;&&#65533;&#65533;O`&#65533;}	&#65533;&#65533;&#233;&#65533;&#65533;&&#65533;&#65533;&#65533;g&#65533;&#65533;&#65533;&#65533;bZk&#1283;z&#65533;&#65533;0&#65533;&#65533;&#65533;;"&#65533;+&#52958;$I!~&#65533;&#65533;&#65533;r&#65533;&#65533;&#65533;&#65533;&#65533;&#65533;g&#65533;9&#65533;r&#65533;S&#65533;L{&#65533;&#1483;&#65533;R&#65533;JN0#&#65533;>&#65533;*3:F&#65533;&#65533;&#65533;&#65533;&#65533;&#65533;9k&#65533;&#65533;|&#65533;&#65533;@&#65533;IAR&#65533;&#65533;"&#65533;&#65533;&#65533;)&#65533;&#65533;F&#65533;s&#65533;P&#65533;T&#65533;&#65533;&#65533;&#65533;;&#65533;&#65533;H&#65533;k&#65533;&#65533;&#65533;>&#65533;&#65533;&#65533;Q+Z&#65533;&#27811;&#16125;v 
&#65533;B&#65533;P5&#65533;<lA[<&#65533;&#65533;';&#65533;&#65533;&#65533;
<&#65533;&#65533;t&#65533;&#65533;+&#65533;	L&#65533;&#65533;&#65533;&#65533;&#65533;v&#65533;&#65533;B&#65533;I&#65533;Boa$%&#65533;f{&#65533;&#65533;&#65533;&#65533;&#65533;wR&#65533;'&#65533;&#65533;8&#65533;2ix&#65533;&#65533;&#65533;p&#65533;&#65533;F&#65533;&#65533;`&#1493;&#65533;%
B&#65533;&#65533;0&#65533;$&#65533;J &#65533;q*vc0&#65533;&#65533;1u4&#65533;$F&#65533;"&#65533;3&#65533;&#65533;5?&#65533;&#65533;5&#65533;&#65533;&#65533;]Q(&#65533;3C&#65533;)&#65533;U&#65533;W&#65533;dal&#65533;2<&#65533;p@5L6&#65533;fGU%"Gp0&#65533;:3su&#65533;Y6h2&#65533;$&&#65533;&#65533;&&#65533;&#65533;4&#65533;&#65533;%R&#65533;1%&#65533;(E Y&#65533;A&#65533;3cg&#65533;F#L&#65533;&#65533;| ab&.&#65533;w;1#!o&#65533;(wF2&#65533;&#65533;&&#65533;&#65533;&#65533;&#65533;Ly`M&#65533;&#65533;Lg&#65533;%o&#65533;&#65533;&#65533;ql&#65533;&#514;m&#1782;&#65533;&#65533;&#65533;	&#65533;&#65533;&#65533;&#65533;+&#65533;&#65533;&#65533;"N&#65533;2N&#65533;@kcrN&#65533;xU&#65533;&&#65533;&#65533;I&#65533;&#65533;l&#65533;&#65533;z V:56&#65533;&#65533;v&#65533;&#65533;N&#65533;,5P&#65533;F&&#65533;&#65533;+}&#65533;/&#65533;&#65533;5P&#65533;%531A&#65533;4'&#65533;&#65533;&#65533;&#65533;p&#65533;&#65533;j&#65533;)36&#65533;&#65533;"&#65533;&#65533;A')dV*b&#65533;&#65533;26i0Z&#65533;~41?w*Uup&#65533;WJ$I&#65533;Ksq&#65533;&#65533;s&#65533;&#65533;&qp:GDz&#65533;&#65533;u&#65533;&#65533;&#65533; &#65533;d&#65533;/6U(v&#65533;&#65533;&#65533;&#65533;A&#65533;5@b{p&#267;&#65533;a4;&#65533;q&#65533;&#65533;V&#65533;JXd##V&#65533;K&#65533;R&#65533;&#65533;&#65533;&#65533;g{l0&#65533;&#1550;&#65533;"rm&#65533;ISt8K&#65533;}!a&#65533;@r\!bV&#65533;#&#65533;w4\&#1164;WG&#65533;A&#65533;&#65533;.&#65533;DY&#65533;&#65533;K1&#65533;#v&#65533;g&#65533;&#65533;gr&#65533;B!&#65533;&#42049;&#65533;'&#65533;_&#65533;o&#65533;aQ4&#65533;h&#65533;:&#65533;&#65533;q&#65533;&#65533;&#65533;W4CC._U0_da&#65533;x	MP&#673;@&#65533;>&#65533;w?@Kp&#65533;S&#65533;tA&#65533;#`bW&#65533;u%&#65533;&#65533;&#65533;WP$4x&#65533;;&#65533;;&#65533;D&#65533;&#65533;x,&#65533;Jk&#65533;^qG%&#65533;W&#65533;&#65533;'v&#65533;x&#65533;C&#65533;NpC&#65533;Q&#65533;ZP&#65533;&#65533;&#65533;&#65533;=s1~UAB$&#65533;7&#65533;q=U&#65533;0#K&#65533;y=b&#65533;oC&#12764;p&#65533;:&#65533;S*V&#65533;X&#65533;D&#65533;&#65533;u%&#65533;)>&#65533;&#65533;3<&#65533;&#65533;<&#65533;#:xi&#65533;J1&#65533;&#65533;&#65533;&#65533;'C&#65533;198'>1,&#65533;3&#65533;>&#65533;&#65533;r&#65533;)_%!&#65533;V15&#65533;8)&#65533;qPj&#65533;46&#65533;&#65533;9&#65533;&#65533;&#65533;&#65533;$'(#("<I&#65533;&#65533;qc/u&#65533;2&#65533;v4R3&#65533;GO&#65533;f&#65533;&#65533;~=&#65533;<"781&#65533;R(3h{pM&#65533;&#65533;j$UM&#65533;R$8&#65533;j&#65533;(&&#65533;&#65533;m&#65533;&#65533;,&#65533;&#65533;,&#65533;&#65533;&#65533;o&#65533;&#65533;n&#65533;,&#65533;Hji7l&#65533;X9\&#65533;&#65533;L$&#65533;i~&#65533;&#65533;rN&#65533;&&#65533;&#65533;-&#65533;m&#65533;&#65533;M&#65533;&#65533;g&#65533;t(&#65533;$0o(r&#65533;1dS&#65533;FfQR&#65533;&#65533;RPu(v&#65533;4l&#65533;4&#65533;&#65533;"H:F%&#65533;D3&#65533;)e&#395;#S&#65533;"\&#65533;D&#65533;SZ&#65533;9&#65533;4[&#65533;(&#65533;&#65533;s&#65533;8&#65533;cT&#65533;&#65533;&#65533;/&#65533;&#65533;q_&#65533;Ui
p&#65533;$p&#65533;<&#65533;&#65533;&#65533;T&#760;(&#65533;&#65533;4f&#65533;K&#1016;`&#65533;st&#65533;ZQFy&#65533;(jJ3&#65533;&#65533;&#65533;Kj&#65533;}&#65533;&#65533;Gc368&#65533;5Y&#65533;>&#65533;&#65533;8&#65533;&#65533;&#65533;Q&#65533;I&#65533;&#65533;O47&#65533;G}-&#65533;%%&#65533;"&#65533;&#65533;"s&#1427;$
d&#65533;XA"&#65533;&#65533;&#65533;&#65533;&#65533;]&#65533;&#65533;#&#65533;&#65533;&#65533;&#65533;@Bq~Nb&#65533;s=&#65533;&#65533;9~&#65533;&#65533;X&#65533;cb,A&#65533;s:&#65533;&#65533;Xzb&#65533;S&#65533;*&#65533;/A"&#65533;&#65533;&#65533;&#65533;&#65533;&#65533;{d1(DyYCL&#65533; &#65533;F?&#65533;&#65533;>&#65533;C&#65533;D&#65533;S&#65533;_&#65533;Q=rqc!=|V&#65533;&#65533;&#65533;&#65533;&#65533;"&#65533;&#65533;G&#65533;FpM K&#65533;^&#65533;:&#65533;&#65533;=&#65533; &#65533;9D&#65533;y&#65533;3;&#65533;_#&#65533;&#65533;3vz&#65533;56&#65533;&#65533;&#65533;U&#65533;$&#65533;&#65533;VPCO cZ&#65533;&#65533;&#65533;&#30783;&#65533;Gd&#65533;@c&#65533;&#65533;&#65533;&#65533;&#65533;b&#65533;Q&#65533;sY&#65533;&#65533;!&#1566;5C@:Bza&#65533;7j&#1120;&#65533;&#65533;$N&#65533;OSHfH&#65533;6&#65533;&#65533;&#65533;'&#65533;7&#65533;E{W&#65533;gvz'G&#65533;A&#65533;&#65533;W9HH&#65533;&#65533;sx&#65533;&y&#65533;&#65533;rB&#65533;RyD0&#65533;s&#1018964;8b&#65533;&#65533;&#65533;&#65533;yD&#65533;&#65533;w&#65533;&#65533;&#65533;&#65533;A%#Lf&#65533;xQc&#65533;&#65533;&#65533;&#65533;s 0&#1276;W&#65533;R8z07&#65533;&#65533;&#65533;R%W&#65533;N&#1700;n&#65533;&#65533;l&#65533;&#65533;&#1362;&#65533;X&#65533;&#65533;[.&#65533;nY&#65533;l&#65533;R`&#65533;&#65533;&#65533;&#65533;4l&#65533;T&#65533;&#65533;g&#65533;&#65533;N&#65533;6	&#65533;&#65533;&#65533;&#65533;*&#65533;+&#65533;SO!&#65533;q&#65533;4&#65533;n&#65533;1&#65533;&#65533;&#65533;U(&#65533;)fjq&#65533;W&#65533;rK&#65533;:eI&#65533;5|c&#65533;&#65533;
<h&#65533;h&#65533;&#65533;1cKBC&#65533;g&#65533;\2D&#65533;U&#65533;$&#65533;#&#65533;&#65533;1&#65533;&#65533;G1:&#65533;W#&#65533;&#65533;8&#65533;{&#65533;A&#65533;&#65533;K&#65533;C&#65533;&#65533;
&#65533;3
<6&#65533;{&#65533;j&#65533;7&#65533;^!&#65533;c&#65533;&#65533;&#65533;if46&#65533;4k&#65533;&#65533;gs&#65533;y&#65533;+&#65533;PP&#65533;	ODY&#65533;&#65533;a&#65533;2&#65533;&#65533;hL;Q&#65533;&#65533;&#342;7A'YL&#65533;&#65533;(Z&#65533;&#65533;&#65533;]e&#65533;D|{&#65533;&#65533;?3>cQ&#65533;&#65533;&#65533;&#65533;a&#536;+&#65533;qqc&#65533;&#65533;&#8077;&#65533;bs&#65533;&#65533;&#65533;3&#65533;AS&#65533;g&#65533;f\&#65533;2V&#65533;g&#65533;,-QK&#65533;|&#65533;;C&#65533;A&#65533;!&#65533;?&#65533;K&#65533;&#65533;<&#65533;fD?&#65533;&#65533;&#65533;&#65533;$&#65533;&#65533;|\!&#65533;3&#65533;&#65533;S&#1073;x&#65533;?&#65533;&#65533;&#65533;&#65533;&#65533;&#65533;P &#493;>0&#65533;&#1653;&#65533;&#65533;&#65533;&#65533;=&#65533;\&#65533;x	+V&#65533;T !&#65533;   ,   &#65533;\ &#65533; &#65533;	H&#65533;&#65533;&#65533;&#65533;*\&#560;&#65533;&#199;#J&#65533;H&#65533;&#65533;&#331;3j&#65533;&#561;&#65533;&#463; C&#65533;I&#65533;&#65533;&#595;(S
&#65533;g&#65533;&#65533;=&#65533;&#65533;&#65533;&#65533;+h&#65533;&#65533;&#726;&#65533;X&#65533;&#1289;/&#65533;&#792;7m&#65533;Y&#65533;&#65533;&#1123;2{&&#65533;4'N&#65533;P&#65533;J&#65533;J&#65533;&#65533;&#1351;9W&#65533;&#65533;5+&#1515;`&#202;K&#65533;&#65533;Y&#65533;^&#65533;&#65533;&#1290;3&#65533;Z&#65533;2c&#1708;&#65533;.&#760;v&#65533;"EZ&#65533;&#956;k&#65533;&#65533;L&#65533;&#65533;&#65533;&#65533;
Y&#65533;&#65533;&#65533;gc&#328;#K&#65533;L&#65533;&#65533;e&#65533;&#65533;gn&#1778;&#65533;&#1698;-A-&#65533;&#65533;h&#65533;{&#65533;&#65533;&#65533;\&#65533;&#65533;K&#535;c&#734;M!&#17806;_?n\&#65533;&#65533;&#65533;&#65533;&#65533;&#65533;7&#65533;&#65533;&#65533;&#65533;_&#65533;&#65533;S+_&#65533;\yr&#954;&#65533;
&#65533;N&#65533;&#65533;&#65533;&#65533;&#1587;k&#65533;>&#65533;gn&#65533;&#65533;&#65533;&#65533;&#65533;&#65533;&#65533;1S&#65533;&#1209;&#65533;_&#65533;0m&#65533;&#65533;&#65533;k&#65533;/?&#65533;{&#65533;n&#65533;&#65533;&#495;&#65533;&#65533;&#65533;&#65533; &#65533;7&#65533;}&#65533;h&#65533;&#65533;&#65533;&#65533;G&#65533;cx5&#65533;y&#65533;&#65533;COQR8&#65533;x}&#65533;&#65533;WvHO&#65533;yG&#65533;y&#65533;&#65533;&#65533;&#65533;wLez,&#65533;&#65533;!\&#65533;&#65533;&#65533;[ &&#65533;&#65533;8&#65533;HP*6&#65533;"j2&#65533;8&#65533;<&#65533;3&#65533;&#65533;F^&#65533;qj&#65533;&#65533;&#65533;l&#65533;&#65533;&#65533;f4B&#65533;&#1743;&#65533;&#65533;&#65533;&#65533;r&#65533;$r&#65533;yyT&#65533;&#377;&#65533;&#65533;h&#65533;yzW>&#65533;ip&#65533;&#65533;&#65533;^&#65533;YO&#65533;H*I&#65533;&#65533;,&#65533;&#65533;d"&&#1430;&#65533;3&#65533;(gs&#65533;f&#65533;;&#65533;&#65533;Q&#65533;&#65533;&#34772;V&#65533;&#65533;=&#65533;4&#65533;&#65533;&&#65533;hju&#65533;)&#65533;[0&#65533;h&#65533;b&#65533;Z&#65533;{8&#65533;&#354;[&#65533;&#65533;U&#65533;V8&#47989;&#65533;i!&#65533;&#65533;:&#65533;&#65533;@f&#65533;_[&#65533;j&#65533;&#65533;&#65533;&#65533;*oe&#65533;&#65533;j\&#65533;&#65533;5'&#65533;&&#65533;&#65533;^&#65533;&#65533;&#65533;'W&#65533;"&#65533;mJ!&#65533;*&#65533;&#577;&#65533;&#65533;Q&#65533;&#65533;9&#65533;&#65533;G&#65533;#&#1018;&#65533;;d&#65533;D&#65533;c&#65533;&#65533;&#65533;{g&#65533;&#65533;~&#65533;&#65533;J&#65533;&#65533;&#65533;GVb&#65533;&#65533;6&#65533;"r0&#65533;&#1765;&#65533;&#65533;F&#65533;n&#65533;&#805;-&#65533;g<&#65533;&#65533;&#65533;&#65533;Z&#65533;c&#1925;&#65533;C&#65533;&#65533;n&#65533;'&#65533;&#65533;&#65533;&#65533;&#65533;J&#65533;&#65533;H&#65533;,j&#65533;&#65533;&#65533;&#689;&#65533;8&#65533;&#65533;m&#65533;1&#65533;&#65533;q&#65533;&#65533;&#65533;&#65533;&#65533;&#1673;&#65533;&#65533;E&#65533;&#65533;e&#65533;p=&#65533;l:G&#65533;&#65533;&#65533;+&#65533;&#65533;Xg&#65533;&#65533;&#65533;X&#65533;&#65533;&#65533;&#65533;Y_[5&#65533;&#65533;&#65533;'&#65533;&#65533;h&#65533;&#65533;L)&#65533;&#65533;&#65533;&#65533;D&#65533;hj
&#65533;m7I&#65533;&#65533;&#65533;&#65533;|_&#65533;Mr<&#65533;&#65533;#&#65533;&#65533;>x&#65533;&#65533;&#65533;x<&#65533;&#65533;8&#65533;&#65533;L&#65533;&#65533;H&#65533;&#65533;&#65533;&#65533;`S\'_]y&#65533;&#65533;&#65533;r,&#65533;y&#65533;E&#65533;&#65533;&#65533;,&#65533;n&#65533;&#65533;&#15246;&#65533;&#31739;n&#65533;&#65533;&#1874;&#65533;&#65533;&#65533;&#65533;&#65533;l&#65533;&#65533;f&#65533;&#65533;]q&#760;&#65533;jAU&#65533;&#65533;&#65533;cD&#65533;&#65533;\_&#65533;;&#65533;0=&#65533;&#65533;&#65533;#<&#65533;_&#65533;&#65533;&#65533;&#65533;&#65533;&#65533;&#1411;}&#65533;ZO<&#65533;&#839;&#65533;2&#65533;gJ.|&#65533;&#65533;&#65533;&#65533;>?&#65533;&#65533;&#65533;&#65533;&#65533;p&#65533;+,?&#65533;&#65533;j&#65533;x&#65533;*	&#65533;,)R &#65533;&#1520;&#65533;9&#65533;&#65533;6&#65533;X&#65533;&(&#65533;&#65533;-_`&#730;&#65533; &#65533;z&#65533;&#65533; &#65533;&#65533;5k%T&#65533;&#65533;&#65533;&#65533;&#65533;-&#65533;`&#65533;C&#65533;&#65533;a&#65533;&#65533;&#1197;&#65533;QFU&#65533;b&#710;^&#65533;&#65533;&#960;@&#65533;&#65533;S&#65533;&#65533;&#65533;C&#65533;&#65533;&#65533;&#65533;&#65533;&#65533;:"C&#65533;cK&#65533;yDF&#65533;|VdX&#61493;C
z&#65533;"&#65533;&#65533;&#1403;&#1063;A&#65533;y&#972;&#65533;&#65533;&#65533;&#65533;&#65533;&#65533;&#65533;&#65533;K&#65533;&#65533;&#65533;'>&#65533;E/}&#65533;sW
&#65533;72	&#65533;&#65533;a&#65533;:TqS&#65533;fj"	\&#65533;/&#65533;&#65533;D&#65533;&#65533;&#65533;&#65533;[&#65533;&#65533;E@ApU&#65533;:&#65533;"&#65533;&#65533;@j&#65533;F&#65533;2T7&#65533;H&#65533;&#65533;M&#65533;&#65533;&#65533;&#65533;JC&#65533;HY&#65533;W&#65533;b&#65533;&#65533;H&#65533;_&#65533;&#65533;N<&#65533;&#65533;&#65533;tF9#&#1246;&#65533;&#65533;&#65533;b&#65533;&#65533;xG&#65533;&#65533;Lds&#65533;&#644;c4&#65533;)&#65533;4V&#65533;|&#65533;&#65533;&#65533;&#65533;&#65533;k
&#65533;H~&#65533;&#1541;v<&#65533;&#65533;UcS&#65533;T&#65533;Jn&#65533;&#65533;0&#65533;&#65533;R&#65533;&#65533;&#65533;&#65533;&#35077;&#65533;Zk&#65533;Y&#65533;&#65533;~&#65533;3Nj&#65533;g@KTO1&#65533;IL&#65533;&#65533;S&#1064;&#65533;&#65533;&#65533;t'&#65533;f&#65533;Yt&#65533;d&#65533;&#65533;&#65533;,&#65533;-&#65533;&#65533;Nh&#65533;&#65533;b&#65533;,<&#65533;H&#65533;'6&#65533;Ih&#65533;a.&#65533;&#65533;&#65533;&#65533;&#65533;<&#65533;b\&#65533;X&#65533;v&#65533;&#65533;&#65533;&#65533;)N&#1777;v8&#1240;&#65533;XG;&#65533;q&#1249;&#65533;&#65533;&#65533;\Rg&#65533;8&#65533;&#65533;O&#65533;&#65533;&#65533;5&#65533;9x&#65533;1&#65533;&#65533;:&#65533;&#65533;$&#65533;6N&#65533;o&#65533; +&#65533; &#65533;W&#65533; &#65533;fnE&#65533;X&#65533;&#65533;t&#65533;&#65533;&#65533;&#65533;Ql}V&#65533;D1&#65533;&#65533;U&#65533;&#353;&#65533;XQtK&#65533;U&#65533;&#65533;&#65533;$'!&#65533;0`&#65533;&#65533;]&#65533;J&#65533;&#65533;B&#65533;/&#65533;&#651;l%&#65533;&#65533;&#65533;&#65533;g&#533;&#65533;&#65533;&#65533;&#65533;&#65533;gsP&#65533;&#65533;f&#65533;T&#65533;&#65533;&#65533;iP{:T&#65533;&#65533;t&#65533;&#65533;=*2&#65533;&#65533;&#1317;&#65533;&#1065;&#65533;5&#65533;&#65533;&#65533;&#65533;o&#65533;&#65533;&#1247;c:M)&#65533;,&#65533;~&#65533;&#65533;{&#65533;&#65533;&#65533;&#65533;&#65533;x&#65533;&#65533;&#65533;x&#65533;u&#65533;&#65533;&#65533;r)Iee&#65533;_^&#65533;I~&#65533;o&#65533;&#65533;b&#65533;fYUjs&#65533;Y&#65533;^&#65533;&#65533;&#65533;&#65533;-&#65533;&#65533;&#65533;&#521;&#65533;M&#65533;\	[&#65533;&#65533;U&#65533;yp&#65533;)2m&#65533;u&#65533;#&#65533; &#65533;&#65533;hlT&#65533;&#65533;4&#65533;4M&#65533;RI&#568;&#1745;z9&#65533;&#65533;d:&#1748;&#65533;&#65533;Z&#65533;rY&#65533;&#65533;H&#65533;&#65533;wU&#65533;&#65533;]&&#65533;&#65533;^Pa8&#65533;tR/&#65533;d&#65533;b&#65533;v&#65533;#&#65533;&#65533;Nxa%&#65533;5Hw&#65533;&#65533;?[&#65533;'&#65533;&#65533;=a&#65533;&#65533;?S&#65533;&#1522;-S}&#65533;&#65533;&#65533;l&#65533;&#65533;&#1027;&#65533;io&#65533;&#65533;t&#65533;&#65533; m&#65533;E[&#65533;&#65533;&#65533;&#65533;6*&#65533;9&#65533;d&5&#65533;J&#65533;2&#65533;&#65533;&#65533;e5&#65533;Y&#65533;&#65533;&#65533;k&#65533;&#65533;&#1525;b&#65533;F&#65533;&#65533;&#65533;&#65533;&#65533;&#65533;,&#65533;&#65533;&#65533;Nv&#65533;&#6622;j'&#653;&#65533;s&#934;t?&#65533;hu%&#1100;&#65533;&#65533;&#65533;7Jc.&#65533;N&#65533;&#65533;&D&#65533;&#65533;&#65533;&#65533;&#65533;}&&#65533;P }3&#65533;\&#65533;&#65533;94&#65533;6-&#65533;F&#65533;Z&#65533;&#65533;&#371;&#1230;wd&#65533;&#1146;&#65533;&#65533;4&#1512;w&#796;&#65533;&#65533;&#65533;&#65533;,&#65533;&#65533;[&#65533;k&#65533;&#236;Zj&#65533;Q&#65533;]&#65533;iQ&#65533;z`0&#65533;y&#65533;M&#65533;c&#65533;\g&#65533;&#65533;&#65533;?&#65533;e&#65533;&#65533;c&#65533;&#65533;F&#65533;b&#65533;&#65533;&#65533;&#65533;&#65533;k&I&#65533;Gx&#65533;l&#65533;&#65533;&#759;&#65533;&#65533;5Qm&#65533;W,fZu&#65533;Q\&#65533;&#65533;&#65533;&#65533;&#65533;3&#65533;m&#65533;^&#65533;&#65533;&#65533;&#65533;&#65533;&#65533;&#65533;0&#65533;&#65533;&#10230;g&#65533;k}&#65533;_&#65533;O^&#65533;51{&#65533;&#65533;,&#65533;&#65533;&#65533;A&#65533;&#65533;i&#65533;W&#65533;L9&#65533;q&#65533;n&#65533;&#65533;&#65533;&#65533;&#65533;h&#65533;Y&#65533;&#65533;&#65533;&#65533;M&#65533;&#65533;Z&#65533;&#65533;{&#65533;?&#65533;"&#65533;h&#65533;&#65533;F&#65533;&#65533;4&#65533;,&#65533;U4%=&#65533;|&#65533;&#65533;#8u=&#65533;&#65533;C&#65533;&#65533;&#65533;&#65533;&#65533;x&#489;&#65533;&#65533;]&#23083;$&#65533;O&#65533;&#65533;&#65533;V&#65533;&#65533;+&#294;%9&#65533;b&#65533;&#798;Nw&#65533;&#65533;&#65533;{&#65533;\~&#65533;&#65533;a&#65533;&#65533;&#65533;&#1302;3&#65533;A&#65533;p&#65533;^yPO&#65533;&#65533; &#65533;&#65533;&#65533;?&#65533;&#65533;5;;r7&#65533;y&#65533;P}&#65533;&#65533;C+`-&#65533;6&#65533;&#65533;&#1923;&#65533;&#65533;&#65533;&#65533;S&#65533;e.&#65533;&#65533;&#65533;LX&#65533;
&#65533;&#65533;/n'&#65533;`&#65533;2\fm&#65533;F&#65533;}&#65533;&#65533;&#65533;&#65533;m&#65533;l^z&#65533;&#65533;&#65533;M&#65533;&#65533;&#65533;7&#65533;&#65533;U&#65533;\&#65533;P&#65533;<&#65533;&#65533;&#65533;&#527;&#65533;&#65533;&#65533;&#65533;&#65533;&#65533;!&#65533;&#1143;m&#65533;U&#65533;&#65533;&#65533;q&#65533;&#65533;8F&#65533;&#65533;)e&#65533;&&#65533;G&#65533;&#65533;b&#65533;&#65533;&#65533;&#370;u&#65533;,&#1982;&#65533;w&#65533;&#65533;u&#65533;O&#65533;&#65533;`&#65533;G&#65533;C/_&#65533;&#65533;&#65533;&#65533;&#65533;AO&#65533;f&#65533;T&#65533;X&#65533;x\&#65533;l&#65533;&#65533;sO[&#65533;&#65533;`&#65533;'y&#65533;x8lTl&#65533;yF&#65533;f&#65533;$L&#65533;u=&#65533;&#65533;d&#65533;&#65533;ibi&#1381;[&#65533;&#65533;R3$(&#65533;Pn&#130;&#65533;;z&#65533; &#65533;d&#65533;&#65533;Ap&#65533;<hM&#65533;&#65533;fnvG&#65533;8Z&#65533;5\&#1475;A&#65533;&#65533;dvy&#65533;e&#65533;#GA&#65533;8RgL&#65533;p&#65533;P	GO-xt&#65533;&#65533;&#65533;qN&#65533;K&#65533;p&#65533;&#65533;}U&#65533;|&#65533;42&&#65533;9B&#65533;+ &#65533;&#65533;&#65533;&#65533;&?&#65533;&#65533;9&#65533;Ex8R&#65533;Y%&#65533;&#65533;&#65533;XT&#646;l&#65533;UM&#65533;&#65533;8;&#65533;ZW3U&#65533;Ca&#65533;&#65533;&#65533;l&#65533;Wl8&#65533;&#65533;&#65533;L&#65533;&#20493;&#65533;T&#65533;v&#65533;&#65533;'&#65533;&#65533;T&#65533;&#65533;7&#65533;&#65533;&#65533;:&#65533;v:fGYZT4&#65533;|&#65533;&#65533;&#65533;&#1315;`&#65533;&#65533;r&#65533;&#65533;Z&#65533;&#65533;T&#65533;&#1483;&#65533;&#65533;(s&#65533;&#65533;r&#65533;z&#65533;Tm&#65533;T}&#65533;&#65533;T&#65533;v&#65533;%E&#65533;N&#65533;5Hd&#65533;b&#65533;:&#65533;!/&#65533;n|&#65533;&#65533;&#65533;p'&#65533;h&#65533;eg(U&#65533;&#65533;&#65533;gJg&#65533;&#65533;Cxe&#65533;<r&#65533;&#65533;er	HZ&#65533;Hm&#65533;&#65533;&#65533;&#65533;.&#65533;xoTE|&#65533;Gm&#65533;l&#33234;l&#65533;&#65533;Z&#65533;$z&#65533;&#523;&#65533;&#65533;s*&#65533;gHwb&#65533;\&#65533;&#65533;a&#65533;c&#65533;&#65533;{&#1144;4&#65533;&#65533;|}&#12507;&#1544;&#65533;&#452;fF&#65533;evT&#65533;&#65533;*&#65533;A#Y&#65533;&#65533;&#65533;lS&#65533;l>ET9m'I&#65533;h&#65533;g&#65533;C9g&#65533;DT&#65533; &#13454;&#65533;&#65533;[&#1448;6&#65533;+&#65533;qQ&#65533;&#65533;&#65533;h&#65533;&#65533;g^&#65533;&#65533;zf{&#65533;g{&#65533;7&#65533;&#65533;Y&#65533;aj^&#65533;g&#65533;&#65533;1o&#199;=&#65533;&#65533;y&#65533;&#65533;_jZ&#65533;sG&#65533;Z&#65533;&#65533;5&#65533;&#65533;&#65533;&#65533;&#1420;P&#65533;k&#65533;%&#65533;WV&#65533;&#65533;eY&#65533;k&#65533;&#65533;&#65533;&#65533;`&#65533;&#1231;&#343;&#65533;&#65533;3*&#65533;\]d&#65533; &#65533;&#65533; Bt&#65533;&#65533;5$&#65533;&#65533;`&#65533;&#65533;F&#65533;m&#65533;U&#65533;&#65533;&#65533;&#65533;f&#65533;4&#65533;&#65533;$G&#65533;&#65533;&#65533;&#65533;&#65533;&#65533;=&#65533;x&#65533;&#65533;S(GZ&#65533;T&#65533;&#65533;7[&#65533;h&#65533;&#65533;i|-&#65533;i&#65533;9,r'&#65533;&#65533;&#65533;&#65533;&#65533;&#65533;&#65533;&#65533;&#65533;&#65533;&#65533;z&#65533;u&#65533;&#65533;&#65533;&#65533;zQ&#65533;wRy&#1433;vW9{Y&#65533;&#65533;&#65533;b&#65533;j&#65533;&#65533;6&#65533;&#65533;pgcz&#274;O(e&#65533;&&#65533;&#65533;&#65533;&#65533;&#65533;}&#577;&#65533;&#332;\&#65533;Eg&#1288;T&#65533;&#65533;<&#343; Z&#65533;[6&#65533;	)M&#65533;ffj&#65533;sO&#65533;F]&#65533;u&#65533;&#65533;n&#65533;&#65533;+cJ&#65533;J1&#65533;@q&#65533;/&#65533;&#584;&#65533;e&#65533;5fBET
8&#65533;
Hl&#65533;&#65533;lofyQ&&#65533;$&#65533;&#65533;&#65533;&#65533;&#65533;_I&#65533;#&#65533;S<&#65533;e&#65533;HM&#65533;>:&#65533;5&#65533;1t&#65533;%&#65533;m&#65533;&#65533;#Q@-&#65533;1&#65533;L&#65533;m:cY&#65533;)&#65533;cp&#1913;J&#65533;rO&#65533;&#65533;z&#65533;&#65533;A6a&#65533;&#65533;M&#65533;&#65533;.&#65533;&#65533;fgt&#65533;UV&#65533;&#65533;pj
&#65533;&#65533;&#65533;&#65533;&#65533;9MZ&#65533;s&#65533;i&#65533;F&#65533;x8&#65533;&#1247;&#1172;F&#65533;&#65533;&#65533;&#65533;&#65533;&#65533;&#65533;(&#65533;&#1414;&#65533;&#744;&#65533;&#65533;<&#65533;v&#65533;Q:&&#65533;&#65533;s\oH&#65533;$&#1736;5&#65533;Z&&#65533;;5Z&&#1671;4&#65533;x&#65533;&#65533;&#65533;nI&#65533;&#65533;&#1694;1
&#65533;2&#65533;&#65533;&#65533;G&#65533;&#65533;&#65533;eme&#65533;&#65533;&#65533;;)&#65533;&#65533;a`Sb&#65533;&#65533;&#65533;@6u&#65533;!Q&#341;&#65533;&#65533;&#65533;&#65533;M*u&#65533;7qX&#65533;P&#65533;&#65533;q&#65533;%Q&#65533;T&#65533;&#65533;1_b&#65533;<35>&#65533;&#256;&#65533;&#1409;&#65533;&#65533;*=&#1610;&#65533;&#65533;&#65533;jz&#65533;<y&#65533;&#65533;L&#65533;7KY&#65533;JZ&#65533;"&#65533;&#1614;&#65533;&#65533;&#65533;}&#1702;Xvr&#65533;&#65533;S=E&#65533;&#65533;&#65533;T&#65533;&#65533;&#65533;&#65533;&#65533;1&#65533;'x")#fd&#65533;(&#65533;&#65533;?S#&#65533;&#65533;&#65533;v9S&#65533;&#65533;lA5TKT&#65533;&#65533;%&#1690;&#65533;f&#65533;&#65533;e&#65533;&#65533;Y&#65533;$&#65533;8&#65533;&#65533;&#65533;&#36922;&#65533;5&#65533;2]&#65533;&#65533;/&#65533;B&#65533;5&#65533;&#1742;&#65533;&#65533;&#65533;&#65533;&#430;-;N&#65533;)&#65533;&#65533;Jh&#65533;&#65533;g5&#65533;&#65533;s&#65533;&#65533;X&#1974;aEvI&#65533;&#65533;&#65533;9&&#65533;&#65533;!2&#65533;&#65533;A&#65533;&#65533;b&#65533;x&#65533;Ve&#65533;h&#65533;oZ&#65533;`&#65533;L_&#65533;f&gex&#65533;&#20134;&#65533;(`>u&#65533;g&#65533;`&#65533;P&#65533;K&#65533;&#65533;&#65533;`&#65533;7Z&#65533;&#65533;&#65533;&#65533;&#65533;XZ&#65533;&#65533;rn9f&#65533;j&#65533;&#1463;&#65533;p&#65533;&#65533;+GBN4+&#65533;k&#65533;&#1305;g&#65533;&#65533;E&#65533;&#65533;b&#889;z4&#65533; TL[&#65533;&#1238;r8gSnZ&#65533;&#65533;H&#65533;&#65533;8&#65533;&#65533;&#47530;&#1786;&#65533;&#1766;e&#65533;~&#65533;&#65533;k&#65533;&#65533;y&#65533;&#65533;&#601;&#65533;&#65533;`z$W&#65533;&#65533;&#65533;H"&#65533;&#65533;XB&#65533;&#1145;&#65533;&#65533;&#65533;z&#65533;&#65533;]&#65533;&#65533;(zW9&#65533;7129C8&#65533;C9&#65533;&#65533;nwA&#65533;	&#65533;&#65533;;&#65533;E	&#65533;&#65533;Q&#65533;:G$wZh&#65533;eek&#65533;&#65533;	&#65533;jK&#65533;&#65533;&#65533;&#65533;g&#65533;i&#65533;&#65533;&#65533;;&#65533;&#65533;Js\s-[&#65533;L&#65533;2&#65533;@Ly&#65533;xY` &#65533;>Ur	&#769;&#65533;*sstG&#65533;&#65533;4}&#65533;>r&#65533;V&#65533;2&#65533;&#65533;V4&#65533;i0Y;k&#65533;d&#65533;F>HG(&#65533;&#65533;e	&#65533;&#65533;&#65533;h&#65533;Y&#422;}Y&#65533;4&#65533;&#65533; &#65533;l&#614;&&#486;1&#65533;9&#65533;&#65533;&#65533;&#65533;D&#65533;&#65533;,L&#65533;&#65533;&#65533;F&#148;BV6&#65533;&#65533;T&#65533;IU;H&#65533;&#65533;&#65533;=&#65533;&#483;X&#65533;&#65533;3V&#65533;&#65533;/&#65533;j>&#65533;&#65533;e4Gl&#65533;=&#65533;9&#65533;47&#65533;d&#65533;&#65533;&#65533;&#65533;&#65533;Z&#65533;g&#65533;VFY&#65533;kOL&#65533;X;`&#65533;{&#65533;&#65533;&#65533;&#65533;&#662;&#65533;K&#65533;&#65533;&#65533;&#65533;}&#65533;&#65533;&#65533;P&#65533;0&#65533;k&#65533;&#65533;S&#65533;H8v&#65533;&#65533;}&#65533;P&#65533;&#65533;xJ&#65533;&#52928;&#65533;&#689;&#769;&Z&#65533;H&#65533;r&#65533;&#65533;&#65533;V&#1515;&#65533;3<&#65533;n&#65533;{&#65533;$&#326;&#1750;&#65533;&#65533;;B^s&#65533;zZ&#65533;We&#65533;|&#723;h&#65533;&#65533;&#65533;&#764;&#65533;&#65533;d&#65533;&#65533;&#65533;&#65533;&#767;l&#65533;&#65533;6&#65533;&#65533;	y}[&#65533;&#1076;&#774;&#65533;&#65533;&#65533;)&#65533;T&#65533;A{&#65533;&#65533;d&#65533;&#65533;U&#65533;\&#65533;&#65533;&#2023;R\8QH&#65533;&#65533;&#65533;&#65533;&#65533;	&#65533;&#65533;&#65533;Z&#1339;&#65533;u&#20874;&#65533;&#65533;4&#65533;R&#65533;^X&#65533;%&#65533;&#65533;s&#65533;&#65533;&#65533;1&#65533;&#65533;&#65533;&#65533;&#489;*&#65533;&#65533;0&#65533;&#65533;}&#65533;&#65533;&#65533;z&#65533;T|U{Q&#65533;&#65533;/f&#65533;L&#65533;{&#65533;&#65533; &#65533;&#65533;8&#65533;&#600;&#65533;&#65533;:&#65533;.+#&#65533;&#65533;XG&#65533;&#417;&#65533;X&#65533;&#65533;O&#65533;&#65533;&#65533;&#65533;h&#65533;=&#65533;&#65533;Z&#65533;&#65533;&#65533;g&#65533;?&#65533;&#65533;.&#65533;&#65533;_7&#65533;&#65533;&#65533;,&#65533;9\&#65533;;&#65533;A&#65533;&#65533;<=&#65533;M`&#65533;y&#65533;&#65533;,&#65533;&#65533;=&#65533;>&#65533;&#65533;&#65533;/i&#65533;&#65533;&#65533;&#65533;&#65533;&#65533;&#65533;&#65533;&#65533;c!&#65533;o,m&#65533;f&#65533;&#65533;Q,&#65533;&#65533;&#65533;&#393;&#65533;&#65533;&#65533;&#65533;>&#65533;H&#65533;&#65533;&#65533;8<&#22974;&#65533;&#65533;&#65533;&#65533;&#65533;&#65533;&#65533;M&#65533;Pv&#65533;&#519;|&#65533;v&#65533;&#65533;s}&#65533;@&#65533;=&#1539;&#65533;&#65533;w}&#65533;x=v}&#1541;m&#65533;&#65533;&#65533;R3H&#65533;&#65533;\&#65533;&#65533;&#65533;&#65533;&#65533;&#65533;&#65533;j&#65533;&#65533;z&#65533;}K&#65533;^V`n&#65533;M&#65533;&#65533;&#65533;&#65533;G&#65533;&#65533;j&#1109;&#65533;&#65533;&#65533;2&#65533;&#65533;&#65533;&#65533;&#65533;5&#65533;W&#65533;&#65533;&#65533;&#65533;&#65533;G&#65533;&#65533;&#65533;}&#65533;y8E&#65533;&#65533;&#1473;,&#65533;&#65533;
&#65533;&#65533;&#65533;&#65533;&#65533;-&#545;%&#827;&#65533;&#65533;;&#812;&#1321;&#65533;&#65533;&#596;SR&#65533;&#65533;&#65533;r&#65533;&#720;H&#739;&#65533;&#65533;x&#65533;X&#65533;&#65533;j&#65533;E%&#65533;&#65533;s&#65533;&#65533; N&#65533;&#65533;&#65533;&#65533;&#65533;&#65533;~&#65533;q&#65533;&#65533;&#65533;&#65533;=zX&#944;&#65533;&#65533;&#65533;}&#65533;e/?:&#65533;r4&#65533;tC&#65533;;&#65533;&#65533;&#65533;i&#65533;H&#65533;T&#65533;6&#65533;&#65533;&#65533;[&#65533;=&#65533; &#65533;=&#65533;>&#65533;&#1544;&#65533;&#65533;&#65533;&#65533;N&#65533;n&#65533;&#65533;&#65533;&#65533; &#65533;&#65533;&#65533; &#65533;k&#65533;&#65533;~3&#65533;%&#65533;%&#65533;&#65533;&#65533;Z&#65533;&#65533;ZL&#65533;&#65533;&#65533;y&#65533;&#65533;&#65533;J=&#65533;J&#65533;o &#65533;5&#65533;&#65533;E&#65533;&#65533;F&#65533;Ff&#65533;&#65533;G&#65533;S+&#65533;&#65533;&#65533;&#65533;&#65533;~l&#65533;]&#65533;E&#51333;&#65533;&#65533;&#65533;&#65533;&#65533;7m&#65533;&#65533;&#65533;&#65533;&#65533;]&#65533;[&#65533;)&#65533;+&#65533;e&#65533;M&#65533;$k&#65533;>&#65533;&#65533;,-&#65533;f&#65533;#Z&#65533;&#65533;H&#65533;&#65533;*&#65533;p&#65533;&#65533;o&#65533;&#65533;	M&#19276;&#65533;b&#65533;&#65533;&#65533;&#65533;b&#65533;&#65533;\&#65533;&#65533;&#65533;&#65533;q1&#65533;&#49648;K&#65533;&#65533;z&#514;}&#65533;n&#1474;&#65533;&#4749;&#1483;&#65533;&#65533;&#65533;`&#65533;#&#65533;&#65533;N&#65533;%&#65533;&#65533;&#65533;&#65533;&#65533;_&#65533;&#65533;A`&#65533;z&#65533;&#65533;&#65533;2&#65533;&#1887;&#65533;CT&#65533;m&#65533;(&#65533;&#65533;&#65533;m&#864;&#65533;&#1957;&#65533;>~4&#65533;#m-&#1209;&#65533;&#65533;&#19461;&#65533;&#65533;|&#65533;&#65533;&#65533;&#1903;&#65533;&#1728;&#65533;&#65533;&#429;&#65533;V&&#65533;&#1502;&#65533;q&#65533;&#65533;d&#65533;&#530;.&#65533;&#65533;&#65533;&#65533;&#65533;&#65533;&#65533;Z&#65533;&#65533;&#65533;n&#65533;&#65533;}&#65533;&#65533;;&#65533;VF&#65533;&#65533;L&#65533;~&#65533;&#65533;f&#65533;&#65533;%[&#65533;&#65533;8&#65533;T>&#65533;&#65533;&#65533;E&#65533;H&#65533;w&#65533;&#910;&#65533;&#65533;-&#65533;&#65533;&#65533;&#696;:3O&#65533;M&#65533;&#65533;&#65533;Yu]&#65533;&#35905;&#65533;&#65533;C&#65533;k&#65533;&#20924;&#65533;&#65533;&#65533;L&#65533;? M&#65533;&#65533;&#65533;_&#65533;(?&#65533;*&#65533;&#65533;&#65533;N`&#65533;&#65533;FN&#65533;&#65533;A&#65533;&#65533;R&#65533;&#65533;&#65533;O-&#65533;&#65533;v&#65533;&#65533;&#65533;&#65533;;&#65533;&#65533;^&#65533;"|&#65533;I&#65533;&#65533;e=8&#65533;e&#65533;&#65533;!zL/-&#65533;1&#65533;&#65533;B&#65533;&#65533;o&#65533;&#65533;&#65533;&#65533;Cl&#65533;[&#65533;:}e<l&#65533;3&#65533;&#65533;&#65533;.&#65533;&#65533;*&#237;&#65533;.&#65533;&#65533;&#65533;^&#65533;&#65533;&#65533;&#65533;F,&#65533;e&#65533;&#65533;hNf=/&#65533;&#65533;&#65533;&#65533;#&#65533;&#65533;)&#65533;i&#65533;&#65533; &#65533;&#65533;%&#65533;&#65533;5&#65533;/&#750;&#65533;F&#65533;&#65533;&#65533;&#65533;CK&#65533;=&#65533;E&#65533;&#65533;^&#1506;&#65533;&#1507;&#65533;&#38830;&#65533;#^&#65533;/&#65533;&#65533;&#65533;&#65533;`&#65533;~&#65533;&#65533; &#65533;&#65533;&#65533;&#65533;&#65533;<&#65533;r&#65533;m&#65533;&#65533;D&#65533;&#65533;&#1386;&#65533;&#65533;>&#65533;&#65533;&#863;B&#65533;&#65533;_&#65533;J&#65533;9&#65533;xu&#65533;O&#65533;N&#1636;&#65533;&#65533;&#65533;e
&#65533;&#65533;&#65533;&#65533;&#65533;&#65533;S8w&#65533;&#65533;z&#65533;&#65533;\&#65533;&#65533;&#65533;&#65533;j[&#65533;&#65533;~&#65533;e&#65533;&#65533;&#65533;&#65533;&#65533;&#65533;&#65533;&#65533;&#65533;\&#65533;&#65533;M&#1478;l&#65533;q&#65533;&#65533;d+&#1492;&#65533;&#65533;~&#65533;&#65533;&#65533;&#65533;&#65533;;&#1515;&#65533;&#1794;l&#65533;&#65533;Z&#65533;&#65533;f&#65533;4&#65533;&#65533;&#65533;&#65533; Q&#65533;&#65533;<z&#65533;Dhp`&#65533;&#65533;	&#65533;'O&#1980;&#65533;+R&#65533;^&#65533;&#65533;;&#65533;R&#65533;H&#65533;%Ar&#65533;&#529;bE&#65533;%R&#65533;&#65533;P&#65533;J&#65533;i&#65533;&#65533;&#65533;&#65533;%N&#65533;&#65533;&#65533;3&#65533;&#65533;&#65533;={&#65533;&#65533;E&#65533;T&#65533;R&#65533;M&#65533;>&#65533;U&#65533;T&#65533;U&#65533;^&#346;UkT&#65533;Y&#65533;{&#65533;&#65533;;v&#65533;&#1313;CwN&#65533;&#65533;r&#65533;&#669;+G&#924;9r&#65533;&#265;G&#65533;\\&#65533;x&#65533;&#65533;,.&#1847;o&#65533;&#129;'&#65533;[&#65533;&#65533;&#65533;&#65533;&#65533;&#65533;&#65533;&#65533;Z&#65533;&#65533;&#1325;[&#65533;N&#65533;fw&#65533;8J,X&#65533;&#65533;V&#65533;]&#65533;v&#65533;#X&#65533;&#65533;&#65533;&#65533;&#65533;5&#65533;&#65533;&#65533;&#65533;h&#65533;&#65533;&#65533;&#65533;&#65533;&#728;-_
&#65533;-&#65533; &#713;1&#65533;&#65533;&#65533;{&#65533;&#65533;&#467;&#65533;\\&#65533;t&#1886;s&#246;&#65533;5g&#65533;e&#65533;q&#65533;&#1838;l&#65533;&#65533;&#65533;&#1773;&#65533;&#65533;},z&#65533;&#1381;Kg]&#65533;&#65533;&#65533;&#65533;R&#415;_~&#65533;&#65533;&#65533;&#65533;?&#65533; &#1385;o-&#65533;&#65533;&#65533;&#65533;&#65533;$S&#732;&#65533;&#65533;&#65533;&#65533;-&#65533;([02&#65533;&#65533;&#65533;&#65533;/&#65533;&#1442;kC&#65533;4&#65533;>&#65533;&#65533;IgD&#65533;NDQ&#65533;&#65533;PL=&#65533;di&#65533;&#65533;fD-!z&&#65533;'"&#65533;&#65533;&#65533;&#65533;&#65533;8k&#65533;w<R&#65533;&#65533;D2&#65533;&#65533;4&#65533;m&#65533;&#65533;k&#65533;!oT.&#65533;'&#65533;&#50272;&#65533;&#65533;&#65533;&#65533;&#65533;H3L1&#65533;$&#65533;L3&#65533;j(&#65533;&#65533;&#65533;.&#65533;&#65533;&#1923;/&#65533;&#65533;&#65533;l&#65533;&#65533;&#65533;&#65533;<&#1906;K&#65533;>&#65533;&#65533;&#65533;#&#65533;p&#65533;3&#65533;C#+'B&#65533;#/&#65533;&#65533;p&#65533;&#65533;3&#65533;J3SM3&#65533;)(&#65533;&#65533;-G&w&#65533;&#65533; 
-&US]&#65533;&#65533;&#65533;L5&#65533;8&#65533;*&#65533;&#65533;Zc&#65533;&#65533;VX&#65533;&#65533;2&#65533;&#65533;:&#65533;&#65533;B&#65533;&#892;&#65533;&#65533;&#65533;e&#65533;5/&#65533;&#65533;%KY&#842;&#65533;&#65533;&#65533;)0Am&#65533;v?&#65533;&#65533;	&#65533;&#65533;p&#65533;&#65533;Cqt&#65533;t&#65533;&#65533;KAr&#65533;zw&#65533;&#65533;&#65533;&#65533;&#65533;w&#65533;r&#65533;=&#65533;&#65533;&#65533;x+&#65533;&#65533;&#1140;&#65533;&#65533;&#742;&#65533;&#65533;&#65533;&#1601;&#65533;ad&#65533;i&#1174;R(&#65533;&#65533;I!W&#65533;&#65533;&#65533;W#m3)d&#65533;&#65533;&#65533;&#65533;&#65533;^a&#65533;tV&#65533;0&#65533;T]gMH(&#65533;.&#65533;&#65533;f&#65533;o&#65533;9g|L&#65533;&#1506;]&#65533;&#65533;&#65533;U&#1014;&#65533;::O&#65533;&#65533;]&#65533;&#65533;Bt&#65533;E&#65533;;&#65533;0&#65533;&#65533;&#65533;&#65533;$&#65229;&#65533;;-&#65533;J&#31356;&#65533;&#65533;K&#65533;&#65533;&#65533;&#65533;V&#65533;T&#65533;;!/&#65533;&#65533;J&#65533;r&#65533;&#65533;&#65533;&#65533;&#65533;{&#65533;&#65533;&#65533;&#65533;R&#65533;&#65533;}&#65533;L;&#65533;7&#65533;&#65533; &#65533;&#65533;&#1543;&#65533;<r&#65533;'&#65533;v@p&#65533;Mk.&#65533;7W0B&#65533;5&#65533;<\qA&#65533;&#65533;&#65533;&#65533;&#65533;&#65533;t&#65533;W&#65533;&#65533;&#65533;&#65533;&#65533;&#65533;&#65533;^&#65533;&#65533;&#65533;iz&#65533;F:&#1978;&#65533;j&#65533;Q&#65533;lTt&#65533;M7&#65533;@&#65533;6&#1964;&#65533;^&#65533;&#65533;A&#65533;,l&#65533;&#494;&#65533;&#65533;ut&#65533;&#65533;&#311;&#65533;>I&#65533;&#65533;$&#65533;&#65533;&#65533;&#65533;&#65533;%&\V&#65533;&#65533;&#65533;q&#65533;&#65533;&#839;?&#65533;&#65533;c&#65533;&#65533;&#65533;,5;&#65533;&#65533;&#65533;gNo&#65533;;6&#65533;an-&#65533;&#65533;P^&#65533;@&#65533;-&#65533;.&#65533;&#65533;a&#65533;&#65533;,&P&#65533;&#65533;&#65533;&#65533;&#65533;&#65533;&#839;Z&#65533;p&#1552;DX>-&#65533;d4D&#65533;S&#65533;bB&#65533;&#65533;&#65533;&#65533;JAa&#65533;F&#65533;u)SG!&#666;2&3b,W9B&#65533;&#15760;YA'G&#65533;&#65533;&#65533;&#65533;WD&#65533;5&#65533;U:&#65533;&#65533;&#65533;&#65533;$&#65533;\H&#65533;&#720;'&#65533;DK&#65533;#&#65533;&#65533;8F2&#65533;3
&#65533;LY&#65533;5&#65533;&#65533;&#307439;&#65533;`&#65533;&#65533;&#65533;~&#65533;eC*Z&#1986;&#65533;'-{&#65533;#&#65533;&#65533;&#65533;=&#65533;&#65533;&#65533; &#65533;@&#65533;Qk&#65533;r&#65533;^&#65533;6&#65533;&#65533;?"&#65533;L&#65533;2&#65533;-8>O&#65533;&#65533;&#65533;`g&#65533;(&#65533;MV&#65533;!j&#65533;mN&#65533;U&#65533;&#65533;&#65533;OHD
&#65533;&#65533;l&#65533;&#65533;&#65533;h'FN&#65533;nX&#65533;&#65533;&#65533;(7_;&#65533;,ei&#65533;_5&#65533;~AIa&#65533;&#65533;9MjV&#65533;S*m&#65533;&#65533;&#65533;&#65533;H&#65533;&#65533;k&#65533;s&#65533;K&#65533;&#42337;&#528;&#65533;/WS&#65533;b&h&#65533;&#65533;Jv&#65533;&#65533;&#65533;E&#65533;&#65533;8&#65533;3&#65533;XQ&#65533;2&#65533;&#65533;g&#65533;&#65533;&#65533;hR&#65533;&#65533;&#65533;p+.4&#65533;RL3&#65533;4&#65533;"6reD&#5565;,&#65533;dFL,&#65533;\"&#65533;^&#65533;&#65533;&#65533;`gLi&#65533;&#65533;Djrk&#65533;C&#65533;R&#65533;&#65533;4[&#65533;L&#65533;:&#302;&#65533;&#65533;A6&#65533;&#65533;&#65533;b*&#65533;&#65533;&#65533;&#65533;C&#65533;&#65533; oGS&#65533;si&#65533;DjR&#65533;JA	&#65533;&#65533;wO&#65533;&#65533;2O&#65533;^&#65533;2&#65533;&#65533;&'5Y&#65533;&#65533;&#65533;&#65533;&#65533;&#1010;p&#38007;&#65533;8&#65533;&#65533;K&#1290;eRq&#65533;EH&#65533;wE&#65533;r&#65533;&#65533;U&#65533;uZ&&#65533;&#65533;&#65533;&#65533;H&#65533;&#65533;k&#65533;&#65533;&#65533;hZ&#1264;&#65533;El&#65533;&#65533;&#65533;&#385;eY&#65533;j<&#65533;7&#65533;V'I&#65533;4_&#65533;&#65533;&#65533;&#65533;&#65533;j&#65533;&#65533;Fjw1&#801;5&#65533;&#1369;kh&#65533;)&#65533;w&#65533;&#65533;&#65533;&#65533;&#65533;'Q%&#65533;X[&#65533;5&#65533;&#65533;(+,&#65533;U6&#65533;N&#1910;S&#65533;hW~+\&#65533;VlU&#65533;um&#65533;j&#65533;&#65533;&#65533;&#65533;e&#65533;&#65533;&#65533;&#65533;&#65533;&#65533;&#65533;5&#65533;q	kY&#65533;F&#65533;~&#65533;=&#65533;%OI&#65533;&#65533;&#65533;6(x&#65533;&#65533;i&#65533;!&#65533;&#65533;&#914;&#65533;&#65533;&#65533;U&#65533;&#65533;fp&#65533;&#65533;&#65533;&#65533;_&#65533;&#65533;&#65533;&#65533;&#65533;&#65533;&#65533;&#1429;Y&#65533;U&#65533;?&#65533;&#65533;&#65533;L-z&#65533;7E)M&#65533;(&#65533;HJ#&#65533;&#65533;oL&#65533;&#65533;h&#65533;&#65533;&#65533;O&#65533;&#65533;&#65533;&#65533;&#65533;a&#65533;&#65533;I&#65533;&#65533;+u&#65533;*-&#65533;S&#312;&#65533;as&#65533;X&#65533;&#65533;&#65533;`&#65533;&#65533;&#65533;.*&#65533;&#65533;&#65533;&#65533;,&#65533;&#65533;&#65533;&#1639;&#65533;&#65533;&#65533;&#65533;&#65533;&#65533;&#65533;PKk&#65533;&#65533;&#65533;&#65533;B&#65533;H&#65533;&#65533;iX~&#65533;<&#65533;7&#65533;&#65533;&#65533;*T&#65533;To&#65533;&#65533;&#65533;eF3B&#65533;&#65533;7f<KMj&#65533;&#65533;D&#65533;R{&#65533;&#1189;u&#65533;e&#65533;&#65533;T&#65533;]o&#65533;&#1747;<B#&#65533;&#493;k&#65533;y&#2041;&#65533;&#65533;x&#65533;&#65533;&#65533;O	&#820;&#65533;%&#65533;-&#65533;-h&#65533;HNo&#65533;&#1230;&#65533;b&#65533;:TI&#65533;.&#65533;&#65533;J&#65533;j&#65533;6&#65533;&#65533;N&#65533;
=-wl&#65533;&#65533;&#1259;&#65533;s&#65533;&#65533;\[&#65533;J&#65533;&#65533;]&#65533;&#65533;&#65533;[:&.1&#65533;&#65533;&#65533;g&#65533;&#65533;&#65533;&#65533;&#65533;t&#65533;g[1&#65533;&#65533;&#65533;&#65533;&#65533;vT&#65533;&#65533;&#65533;&#65533;&#65533;&#65533;&#65533;1~*&#65533;&#65533;&#65533;&#65533;s&#65533;&#65533;<7h)&#65533;&#65533;Y&#65533;&#65533;j&#65533;=&#65533;8]&#395;#*&#65533;&#65533;mR6&#65533;Y&#658;&#65533;&#65533;&#65533;U&#65533;&#65533;&#65533;of&#65533;<x&#65533;CN&#830;u&#65533;&#65533;&#1286;&#65533;T&#65533;
&#65533;w&#65533;embC&#65533;,&#65533;&#65533;&#65533;&#65533; L^{&#65533;&#65533;&#65533;&#65533;&#65533;'&#65533;C4	&#65533;&#65533;&#65533;&#65533;'1&#65533;&#58938;|&#65533;&#65533;&#441;&#65533;&#65533;L&#65533;&#65533;(&#65533;P&#65533;&#65533;&#65533;%Au&#65533;&#65533;&#861;&#65533;&#65533;&#872;&#65533;&#65533;? &#65533;fV=9OH&#65533;T&#65533;i&#65533;&#65533;'&#65533;R&#65533;3&#65533;&#65533;&#65533;&#65533;oxen&#65533;&#65533;&#65533;1&#65533;?ll&#65533;st&#65533;T&#65533;x&#1829;r&#65533;bg&#65533;R4c&#65533;m&#65533;&#65533;&#65533;&#65533;j&#65533;&#65533;jP&#65533;c&#65533;&#65533;>&#65533;&#28942;&N&#65533;'&#65533;&#65533;&#65533;&#1912;m:SGIz[&#65533;:&#65533;IU&#65533;&#65533;eI+3f&#65533;&#65533;&#65533;&#65533;&#65533;5R&#1946;Rd&#65533;{UB&#65533;&#1503;k>&#65533;L.~&#65533;\&#65533;&#65533;&#334;K&#65533;&#65533;&#46203;&#451;]-&#65533;&#65533;N&#65533;&#65533;&#65533;l&#65533;&#65533;<'&#65533;7&#65533;&#4969;1C&#65533;L7&#65533;&#65533;i&#65533;V_j&#65533;&#65533;l&#65533;&#65533;&#65533;&#204;&#65533;&#65533;65>&#65533;&#65533;!&#65533;&#65533;&#65533;&#65533;
~&#645;&#65533;&#65533;&#65533;&#65533;&#65533;&#65533;	&#65533;g&#65533;&#65533;EUN&#65533;vY&#65533;&#65533;&#65533;l&#65533;&#65533;&#65533;(&#65533;&#65533;&#65533;&#65533;,&#65533;{&#65533;{&#65533;&&#65533;&#65533;&#65533;&#65533;@jj3&#65533;3_Z&#65533;&#65533;&#65533;&#65533;&#65533;A4&#65533;1F&#1760;&#65533;y'&#65533;9"c&#65533;&#65533;&#65533;)x&#65533;&#65533;m&#65533; &#65533;)lQ&#65533;3#8Ak&#65533;&#65533;&#65533;A&#65533;&#759;&#65533; &#65533;&#65533;&#65533;6&#65533;&#65533;!&#65533;&#65533;&#65533;&#65533;'&#65533;(&#65533;&#65533;^&#876426;6t2b&#65533;&#65533;k&#65533;&#65533;A&#65533;&#65533;&#65533;&#65533;c9\&#65533;&#65533;rp&#65533;m&#65533;&#65533;k&#65533;&#65533;m&#65533; &#65533;&#65533;<}&#65533;&#65533;&#65533;>Qk&#65533;&#65533;C&#65533;3&#65533;&#65533;4M&#65533;@&#65533;&#65533;&#65533;B!#0&#65533;y&#65533;Q&#65533;'K&#65533;&#65533;c0Nj?
>I&#65533;&#65533;D&#65533;K&#65533;&#65533;;Z&#65533;&#65533;z.&#65533;&#65533;5&#65533;&#624;&#65533;&#65533;&#65533;q&#1264;$@1'+{&#65533;&#65533;J&#65533;i&#65533;&#65533;	d&#65533;V&#65533;&#65533;6&#65533;&#65533;&#65533;S&#65533;&#65533;&#65533;&#65533;&#65533;@&#65533;q&#65533;G&#65533;x&#65533;$[&#65533;-A&#65533;&#65533;@IC4&#65533;)&#65533;&#65533;@&#65533;&#65533;&#65533;&#65533;&#65533;#&#65533;&#65533;&#578;F &#65533;$X{D&#65533;&#65533;2&#65533;(d&#65533;&#65533;c&#65533;3&#65533;@&#65533;&#1589;:&#65533;%eC&#65533;&#65533;VS&#65533;&#65533;5&#65533;KG&#65533;@z&#65533;&#65533;&#617;&#65533;y&#65533;
&#65533;m&#65533;&#65533;h&#65533;&#65533;}&#65533;&#65533;1\&#65533;&#65533; &#65533;oP&#65533;m&#65533;&#65533;ix&#65533;f&#65533;&#65533;o&#65533;&#65533;b&#518;T&#65533;&#65533;&#65533;&#65533; &#65533;&#65533;&#65533;&#65533;&#65533;&#65533;:&#65533;43&#65533;)`4&#65533;&#65533;&#65533;&#65533;&#65533;C<&#150;V3&#65533;BI&#65533;ID&#65533;l&#65533;&#65533;&#65533;.&#65533;&#65533;&#65533;Z&#65533;&#65533;O%&#65533;I&#65533;&#65533;&#65533;
&#65533;T&#65533;&#65533;&#65533;I&#65533;,o&#65533;&#65533;&#65533; 9S\@&#65533;&#137;-&#65533;-Wt&#679;&#65533;&#65533;}&#65533;Fl&#65533;8&#65533;&#65533;&#65533;&#65533;9&#65533;&#363;&#65533;&#65533;&#65533;&#65533;&#172;&#65533;&#215;z&#65533;B&#65533;&#65533;,&#65533;&#65533;&#65533;&#65533;)|&#65533;/&#65533;cK&#65533;&#65533;&#65533;J&#65533;&#65533;7&#65533;&#65533;&#65533;&#843;&#65533;&#65533;F	Bb8&#65533;3&#65533;&#65533;&#65533;cK&#65533;&#65533;34:&#65533;&#65533;SL&#65533;bL&#65533;X9&#65533;&#170;&#65533;&#65533;&#46957;&#65533;)u&#65533;n&#1542;l&#65533;&#65533;d0&#65533;&#65533;&#65533;&#65533;d&#65533;l&#65533;n Cl&#65533;gPe(&#65533;]&#65533;X&#65533;i`&#65533;&#65533;&#65533;&#1708;&#865;k'&#65533;&#65533;&#520;\&#65533;&#65533;&#65533;&#65533;&#65533;&#65533;+&#65533;&#65533;&#65533;{&#65533;&#65533;%*o&#65533;[9&#612;&#65533;&#65533;jAg&#65533;N&#65533;&#65533;B&#65533;>&#65533;R&#65533;&#65533;&#65533;J%&#65533;&#65533;%D&#65533;&
&#65533;&#65533;E&#65533;&#65533;&#65533;p++&#65533;"&#65533;&#65533;HD@/&#65533;&#65533;)&#65533;0%&#65533;1&#65533;&#65533;&#65533;&#65533;&#65533;0a=&#65533;OZy&#65533;7v&#65533;0&#65533;?*P&#65533;&#65533;h,?&#65533;#$y!K&#65533;|&#65533;J&#65533;H&#65533;P&#65533;YC3&#65533;P}>%K&#1537;Px&#65533;&#65533;C?&#65533;<&#65533;&#65533;&#65533;&#65533;O&#65533;&#65533;&#65533;&#65533;$\&#65533;&#65533;&#65533;7&#65533;;7I5:&#65533;&#372;&#65533;Nj&#65533;&#65533;#&#65533;{&#65533;&#1673;&#65533;&#65533;&#65533;l&#65533;&#65533;e(&#65533;aP&#65533;a &#65533;_0&#65533;g&#65533;&#65533;i&#65533;&#65533;&#65533;La&#65533;&#65533;^&#65533;V&#65533;&#65533;F&#1028;^H&#65533;p&#65533;M&#65533;&#65533;M&#65533;&#1227;&#65533;H2S&#65533;&#65533;&#65533;&#65533;k*&#65533;&#65533;;&#65533;&#65533;&#65533;&#65533;&#65533;&#65533;:&#65533;&#1274;&#65533;&#65533;&#65533;L&#65533;&#1108;&#65533;&#65533;&#65533;&#65533;&#1237;&#65533;&#131;&#65533;4z&#65533;&#65533;$&#65533;&#65533;C&#65533;&#65533;d&#1341;&#65533;&#65533;&#65533;&#65533;%&#65533;&#65533;(&#1448;&#65533;&#65533;&#65533;=&#65533;&#65533;&#65533;&#65533;k&#65533;M=&#65533;&#65533;&#65533;&#65533;r&#65533;&#65533;K&#65533;Q%U4&#65533;6&#65533;&#65533;2&#65533;z2A&#65533;&#65533;&#65533;&#65533;w&#65533;4&#65533;&#65533;1&#65533;w&#65533;&#65533;&#65533;)&#65533;&#175;&#65533;z&#65533;&#65533;r4&#65533;&#65533;&#65533;U&#3684;&#65533;L"&#65533;+U&#65533; &#65533;
&#65533;D&#32434;e&#65533;w/&#65533;&#65533;ut&#65533;<&#65533;&#65533; ;&#65533;]5&#65533;&#65533;e &#65533;%U&#65533;^&#65533;'=&#65533;u-&#65533;_&#1541;\&#65533;&#65533;YX&#65533;O0&#65533;3&#65533;&#65533;O&#65533;m&#65533;0&#65533;Co&#65533;&#65533;u2&#65533;&#65533;H5&#65533;:,&#65533;&#65533;&#65533;&#65533;,&#65533;wD&#65533;@t2&#65533;YU+\&#65533;&#65533;&#65533;0&#65533;&#65533;V&#65533;\IlEG&#65533;5&#65533;&#65533;&#65533;&#65533;&#65533;D&#65533;&#65533;&#65533;]&#65533;&#65533;&#65533;+&#65533;&#65533;%&#65533;)&#65533;&#65533;zTm:&#674;$Gai"&#1650;&#65533;&#635;&#65533;y=5&#65533;&#65533;e&#65533;&#1631;=(&#65533;&#65533;-&#65533;1&#65533;&#65533;8&#65533;&#65533;9-@&#65533;&#65533;&#65533;)|&#65533;&#65533;&#65533;CQC&#65533;b ?Q&#65533;&#65533;&#65533;&#65533;&#65533;&#1809;$:=I8&#65533;d&#65533;&#65533;&#65533;&#1703;&#2158;&#65533;&#65533;[O&#1408;&#65533;s.&#65533;&#65533;&#1979;&#65533;&#65533;)&#599;&#65533;@
	[&#65533;&#65533;&#65533;&#65533;&#65533;c _&#65533;&#65533;_@&#65533;]&#65533;\&#1541;&#65533;&#65533;[&#65533;W&#65533;&#65533;V &#65533;I&#65533;0@(&#65533;R&#65533;r&#65533;M&#65533;XHB&#65533;&#65533;uB2&#65533;&#65533;&#65533;&#65533;&#65533;B
&#65533;G&#65533;V&#65533;eDB&#65533;&#1545;ELj&#65533;&#65533;&#65533;&#1549;&#65533;&#65533;vT&#65533;&#65533;&#65533;&#65533;&#65533;8^&#65533;D*&#65533;&#65533;&#65533;L&#65533;3&#65533;&#65533;	&#65533;Y,sYfC&#65533;1&#65533;&#65533;&#65533;&#65533;#&#65533;'&#65533;M&#65533;&#65533;&#65533;&#1956;H&#65533;&#65533;&#65533;=3&#65533;m&#65533;7&#1146;,&#65533;&#65533;y&#65533;&#65533;&#65533;8'&#65533;;&#65533;&#65533;l&#65533;&#65533;{&#65533;q:&#65533;c&#2010;KA&#65533;&#65533;N&#864;&#65533;&#65533;&#65533;&#65533;&#330;!&#65533;8&#65533;!LRl&#65533;&#65533;/&#65533;Q&#65533;$&#65533;M&#65533;&#65533;&#65533;x&#65533;&#65533;h0&#65533;_&#65533;\&#65533;`\&#65533;[&#65533;X&#65533;&#65533;WXT8S8P&#65533;&#65533;9h&#65533;&#65533;&#65533;8@X&#65533;qS&#65533;&#65533;&#65533;2&#65533;a&#65533;Ct&#65533;&#65533;V^&#65533;&#65533;&#65533;&#65533;A&#65533;&#65533;N"&#65533;<&#65533;&#65533;K&#65533;&#65533;&#1256;T&#65533;t&#65533;&#65533;c&#65533;&#65533;8I-Y+	&#65533;c&#65533;%dJOZ
)N&#65533;&#65533;}&#759;&#65533;0Ld&#65533;=%QJ&#65533;&#65533;B&#65533;&#65533;&#65533;6vc&#65533;
{x(&#65533;&#65533;&#65533;,	-&#65533;.&#65533;&#65533;d&#65533;&#65533;@*&#65533;Er&#65533;&#65533;]&#65533;<]&#65533;*&#65533;&#1133;&#65533;&#65533;&#65533;Z&#65533;$&#65533;T&#65533;z+&#65533;&#65533;E&#65533;7&#65533;
n&#65533;!e&#65533;l&#178;,&#65533;T	K&#65533;&#65533;c>nZ&#65533;&#65533;&#65533; B1&#65533;k&#65533;&#65533;c&#65533;\&#65533;Y&#65533;&#65533;Y&#65533;`VPT(&#65533;Q &#65533;Q&#65533;Gx)&#65533;&#65533;&#65533;5&#65533;&#65533;/&#65533;&#65533;&#65533;&#65533;H&#65533;&#65533;MEn&#65533;GB&#65533;&#1175;Ez/&#65533;&#65533;#z[D&#65533;&#65533;Am&#65533;&#65533;&#65533;&#404;&#65533;r&#65533;&#65533;ofLOR9rF&#65533;l[c/&#65533;&#65533;&#65533;@&#65533;&#65533;H&#65533;a*&#65533;&#65533;&#65533;&#65533; *%&#65533;&#65533;&#65533;&#65533;s&#65533;&#65533;yg&#65533;&#65533;2&#65533;&#65533;&#65533;&#65533;Q&#65533;&#65533;hUZ&#65533;g&#65533;65&#65533;^Jvh&#65533;3&#65533;l&#65533;I&#65533;@;>&#65533;&#65533;&#65533;!&#65533;&#65533;&#65533;R&#65533;&#65533;;&#1303;&#65533;&#65533;&#65533;&#224;&#65533;e&#65533;f&#233;&#65533;)&#65533;&#65533;<dU&#1415;5&#65533;&#65533;j&#1683;&#65533;-*)&#65533;&#65533;&#65533;&#731;&#65533;&#65533;Ve&#390;j&#65533;&#65533;g(_&#65533;&#65533;YxW@j&#65533;f&#65533;T(R &#65533;R I&#65533;&&#65533;&#65533;%8&#65533;&#65533;H&#65533;o(&#65533;&#65533;&#65533;&#65533;9,&#65533;&#65533;&#65533;H&#65533;`&#65533;>l&#65533;&#65533;&#65533;&#65533;&#65533;&#65533;'&#65533;S&#65533;0)|5&#65533; D,&#588;~&#1402;>&#65533;U&#65533;&#1917;l&#65533;&#65533;&#65533;&#65533;+&#65533;&#65533;&#65533;&#65533;&#598;&#65533;+K&#65533;&#545;;&#65533;&#65533;<&#569;&#65533;&#65533;&#65533;>&#65533;&#65533;0&#65533;+Q.&#65533;8&#131;&#65533;Y&#65533;&#65533;&#1030;!&#65533;L&#65533;&#65533;&-&#65533;1v<&#65533;n&#65533;&#65533;&#65533;&#65533;&#1063;}&#65533;&#65533;I&#65533;SV&#65533;&#65533;S&#65533;f&#65533;Z&#65533;&#65533;&#65533;&#65533;D9&#65533;R&#65533;&#65533;s&#65533;&#65533;@Q&#1150;
n&#65533;&#65533;&#65533;&#65533;.}._&#65533;&#65533;&#65533;9/&#65533;&#65533;&#1754;&#65533;&#255;M&#65533;l&#65533;fHb&#65533;[&#65533;&#65533;VX&#65533;To&#65533;6R&#65533;P&#65533;K&#515;,&#1025;&#513;"x$&#1537;( &#65533;Y &#65533;tHCd&#65533;&#65533;&#65533;v&#65533;;<&#65533;&#1696;&#65533;&#65533;&#65533;oqgu.&#65533;uN&#65533;'&#65533;j)&#65533;gq&#65533;&#65533;&#65533;c&#65533;p&#65533;&#65533;ja&#65533;&#65533;9&#65533;&#65533;&#65533;&#65533;&#65533;I&#65533;&#65533;_&#65533;|&#65533;&#16186;4&#65533;Z&#65533;&#65533;cq&#65533;&#65533;b&#65533;&#65533;3&#65533;&#65533;&#65533;Y8&#65533;&#1983;$&#65533;&#65533;&#65533;&#785;&#65533;&#65533;B&#65533;~)	&#65533;#&#65533;{9u::&#65533;H&#472;&#65533;&#65533;nr%w&#65533;2t&#65533;&#65533;&#140;Z&#65533;&#65533;&#65533;&#65533;q&#65533;&#65533;&#65533;&#65533;C&#65533;&#65533;`l&#65533;&#65533;"J&#65533;x&#65533;&#65533;&#65533;&#65533;S&#65533;&#65533;&#65533;&#65533;@rm&#65533;&#65533;`&#1541;Z&#65533;&#65533;U8&#65533;T&#65533;&#65533;&#65533;vj&#65533;P&#65533;&#65533;L0.&#65533;&#65533;&#65533; & H&#65533;;X&#65533;m8&#65533;@&#65533;W6ur&#65533;&#65533;&#65533;&#65533;&#1043;&#65533;&#65533;A&#65533;&#65533;lL&#65533;&#65533;&#65533;&#65533;M&#65533;t G_
&#65533;&#719;rK&#65533;&#65533;G&#65533;&#65533;&#65533;&#1559;&#1394;&#65533;uT&#65533;&#65533;&#65533;&#65533;&#65533;&#65533;&#65533;&#65533;\&#65533;]&#65533;&#65533;&#65533;&#50401;&#65533;&#65533;&#65533;;2&#65533;&#65533;bwh&#65533;&#65533;&#65533;(| &#65533;&#65533;L&#65533;~&#65533;&#65533;&#595;&#65533;&#65533;&#65533;&#65533;&#65533;&#65533;o&#65533;&#65533;&#65533;D~f&#65533; D&#65533;U&#65533;&#65533;6v&#65533;OM&#593;&#65533;(&#65533;}&#65533;p7B Rf&#65533;&#65533;&#65533;&#1542;i@&#65533;^&#65533;&#65533;VHT@U&#65533;e&#65533;&#65533;&#65533;O &#65533;O&#65533;M&#65533;>"&#65533;&#65533;&#65533;#&#65533;&#65533;&#65533;JH&#65533;n&#65533;&#65533;k&#65533;9IG]&#1950;&#1247;&#65533;tFGFLp&#65533;P&#65533;mF&#65533;&#65533;S&#65533;GC&#65533;&#65533;ey&#65533;YD&#994;&#65533;&#65533;&#1141;&#65533;&#65533;&#65533;A%a!&#655;&#65533;y&#65533;&#65533;&#65533;v&#65533;&#65533;&#65533;{	T&#10979;&#65533;&#65533;Xy&#31387;&#65533;`&#65533;&#65533;&#65533;r&#65533;z&#65533;%&#65533;
&#65533;&#1707;&#65533;&#65533;=&#65533;&#65533;Y4&#65533;JrF&#65533;m&#65533;i&#65533;O*1&#65533;\7&#65533;l&#65533;&#65533;1&#65533;!&#65533;6&#65533;1&#65533;&#65533;&#65533;&#65533;r0*!%Rm&#65533;&#65533;d&#65533;YX^VX&#65533;Q&#1540;J&#65533;&#65533;M&#65533;&#65533;I&#65533;@&#65533;&#65533;&#65533;&#65533;&#513;&#65533;&#65533;&#65533;!x&#65533;;Hd&#65533;W&#65533;&#65533;/&#65533;&#65533;&#65533;&#1487;&#65533;N&#65533;&#61616;[W&#316;-&#65533;&#65533;&#65533;y &#65533;h&#65533;q:&#65533;w&#65533;H&#1650;&#65533;&#65533;&#65533;b&#65533;L&#65533;&#65533;A&#65533;&#65533;&#65533;7&#65533;&#65533;&#65533;B&#65533;*&#65533;&#65533;p&#65533;&#65533;v&#65533;cz%&#65533;&#1611;&#65533;&#65533;&#65533;&#65533;&#65533;/&#65533;dK&#65533;&#65533;O&#65533;&#65533;&#65533;'&#65533;
`4&#1669;&#65533;&#65533;&#65533;ml&#65533;&#65533;e&#65533;HmOf&#65533;G&#65533;Fn&#65533;r&#65533;~3&#65533;36&#65533;=.&#65533;&#65533;&#65533;W4if&#65533;&#65533;&#65533;Zp&#65533;&#65533;i f&#65533;|&#65533;r&#65533;
BT&#65533;8IR&#65533;&#65533;$G}&#65533;&#65533;AG&#65533;>|&#65533;&#65533;&#65533;H&#65533;8&#65533;&#65533;&#65533;\8q&#65533;&#653;+Yr&#65533;&#65533;r&#65533;\&#65533;+'&#65533;&#1849;&#65533;:&#993;K&#65533;S&#1914;&#65533;B&#1653;+&#65533;nQ&#65533;B&#65533;]*T]:&#65533;P&#65533;QM&#65533;n&#65533;9&#65533;X&#877;<&#65533;&#65533;&#65533;9&#65533;&#65533;&#406;3gN&#65533;&#1560;&#65533;Z&#180;&#65533;6&#65533;Y&#65533;]&#65533;&#65533;&#65533;&#65533;SjT&#65533;&#49726;{&#65533;&#65533;&#65533;x&#65533;&#65533;&#65533;&#65533;7&#65533;&#1980;&#65533;&#65533;&#723;W&#65533;0<x~&#1913;k&#65533;&#65533;(&#65533;u&#65533;2o&#65533;&#65533;&#65533;3&#65533;&#65533;B&#65533;&#65533;k&#65533;&#65533;&#65533;&#554;n&#65533;&#65533;&#65533;&#65533;&#1551;&#65533;C<&#65533;p=&#1783;&#1766;&#65533;&#65533;&#65533;{&#65533;&#65533;&#65533;+^&#65533;&#65533;&#65533;&#663;3o&#65533;&#65533;9&#65533;&#65533;&#1191;SO.&#65533;&#65533;&#65533;&#1399;s&#65533;&#65533;&#65533;;&#65533;&#65533;&#65533;&#467;/&#65533;=&#65533;&#65533;&#65533;,Uw&#65533;kK&#65533;&#65533;&#65533;y7&#65533;&#65533;}o&#65533;&#65533;&#65533;&#65533;&#65533;&#65533;>}&#65533;&#65533;X?&#65533;e&#65533;&#65533;Sr&#65533;9&#65533; &#65533;.g&#65533;p&#65533;&#65533;X<&#65533;&#65533;#&#65533;O&#65533;&#65533;&#65533;Vk&#65533;D&#65533;Y&#65533;8NK&#65533;u&#65533;&#65533;2&#65533;&#65533;.&#65533;&#65533;&#65533;&#65533;)&#65533;&#65533;&#65533;%&#65533;2&#65533;!&#65533;b:&#784;&#65533;FE&#65533;Q&#65533;D3&#65533;|6&#65533;(NM,&#65533;G"Ku&#1653;:&#65533;d&#65533;&#65533;&#65533;.&#65533;Zi*&#65533;T&#65533;fe&Vi&#65533;TeX5&#65533;9&#65533;Y"BI&#65533;&#65533;5&#65533;&#65533;&#65533;w&#65533;'9jF&#65533;&#65533;H&#65533;&#65533;&#65533;;&#65533;&#65533;Oc&#65533;J&Xd&#65533;dXh&#65533;&#65533;m&#65533;%&#65533;Z~TW&#65533;&#65533;a&#65533;&#65533;g&#65533;&#65533;&#65533;qYR	&#1431;&#65533;&#65533;>&#65533;j&#65533;&#65533;&#65533;&#65533;&#65533;:VX&#65533;&#65533;&#835;^&#65533;&#65533;%&#65533;+nwv
ap&#65533;58,&#65533;&#65533;w&#65533;q&#65533;:&#65533;,&#65533;&#65533;PXb&#65533;&#65533;j&#65533;{g&#65533;&#65533;d8)&#65533;&#65533;-8&#65533;x&#65533;M&#65533;&#65533;&#65533;&#65533;&#65533;&#65533;nJ+&#65533;&#65533;&#65533;J&#65533;&#65533;u&#65533;&#65533;&#65533;,&#65533;&#65533;&#65533;k&#1970;V&#65533;d&#65533;b&#65533;&#65533;&#65533;:&#65533;&#65533;YL&#65533;)e8&#65533;T&#65533;L1&#65533;#&#65533;/1&#65533;2c(&#65533;T&#65533;&#65533;!&#65533;$&#65533;N&#65533;p<h&#65533;&#65533;&#65533;)&#65533;&#785;VP&#65533;M:R&#65533;&#65533;$Lu&#65533;/&#65533;X&#65533;&#65533;P&#65533;r&#65533;&#65533;hB&#65533;&#65533;gU&#65533;&#65533;Ng&#65533;%&#65533;&#65533;*1&#65533;&#65533;&#65533;B&#65533;V&#65533;8&#65533;&#65533;.&#65533;&#65533;&#65533;&#1622;&#65533;J&#65533;k&#65533;&#65533;=v&#65533;E*&#65533;TE_&#65533;&#65533;&#65533;y&#65533;&#65533;&#65533;yH&#65533;QD%X&#1549;Z&#65533;&#65533;}&#65533;&#65533;h&#65533;&#65533;%8o&#65533;&#65533;&#65533;=&#65533;fw&#53133;;&#65533;8t&#65533;I&#65533;&#65533;&#65533;&#65533;&#65533;8&#65533;k&#65533;p&#65533;&#65533;N&#65533;:I&#65533;&#65533;|&#65533;N&#65533;&#17851;&#65533;7'&#65533;&#65533;&#65533;I&#65533;F&#65533;&#65533;&#65533;v&#65533;&#65533;&#65533;&#65533;1&#65533;9&#65533;Sx&#65533;`}Ev7&#65533;Y&#65533;&#65533;&Wy&#65533;U&#65533;\&#65533;&#65533;&#65533;.N,L0&#65533;&#65533;b-&#65533;|&#65533;I%&#65533;4&#65533;&#65533;d$q8p&#65533;C>&#65533;>&#65533;>0&#65533;&#65533;(&#1900;&#213;&#65533;&#65533;
&#65533;w&#65533;&#65533;$&#916;&#65533;Y`&#65533;&#65533;g&#65533;&#65533;9E3&#65533;&#65533;T&#65533;&#65533;&#65533;&#65533;&#65533;9i`&#65533;&#65533;&#65533;4&#1713;dv&#65533;&#65533;J&#35327;V&#65533;vV2&#65533;W@&#65533;'P&#65533;jR&#65533;&#65533;&#1321;%&#65533;&#65533;&#65533;P	Jf&#65533;G&#65533;,&#880;'>!&#65533; (&&#65533;&#65533;&#65533;&#65533;&#144;l&#65533;&#65533;*D&#65533;&#65533;&#65533;&#65533;&#65533;KdP&#65533;%&JW&#65533;&#65533;&#65533;&#65533;;}I9U&#65533;&#27560;E&#65533;`n&#65533;&#657;&#65533;8-j&#65533;&#65533;1&#65533;2#o&#65533;&#65533;,/&#65533;1Y`&#65533;&#65533;<&#65533;&#4993;ie[
&#65533;&#65533;:q&#65533;%&#65533;B&#65533;I &#1645;&#65533;&#65533;-^&#65533;&#65533;:&#65533;'&#10957;&#65533;V&#65533;j&#65533;$N&#65533;TA&#65533;&#65533;&#65533;vR&#65533;C>&#65533;&cG5&#65533;&#65533;a&#65533;&#65533;&#1541;.p1&#65533;V&#65533;&#65533;&#65533;&#65533;&#65533;&#65533;#&#65533;&#65533;&#65533; %&#65533;&#65533;&#65533;l&#65533;&#65533;&#1056;&#65533;4&#65533;&#65533;&#65533;&#65533;m&#65533;CD&#65533;&#65533;&#65533;Q&#65533;Gv&#65533;&#65533;K&#65533;%/t&#65533;&#65533;'8&#65533;fV&#65533;f4&#65533;X&#65533;`9Xd&#951;&#65533;%y&#65533;&#1692;&#65533;"&#65533;&#65533;&#65533;&#65533;&#65533;5s&#65533;&#65533;`O&#65533;&#65533;%,9c7;&#65533;&#65533;&#65533;&#65533;&#65533;n&#65533;&#65533;_ z&#65533;&#65533;&#65533;>>m&#65533;Mn&#65533;nJi.&#65533;&#65533;&#65533;&#65533;&#65533;o&#65533;hj0*&#1087;&#65533;f&#65533;&#65533;&#65533;U&#65533;*F+v&#65533;#&#65533;&#899;
&#65533;&#65533;A&#1202;P#&#65533;(_Y&#65533;_&#65533;ap&#65533;(&#65533;&#932;>}&#65533;&#65533;&#65533;&#65533;9&#65533;&#65533;SmB&#65533;&#65533;R&#65533;&#787;&#65533;&#65533;MEI&#65533;&#65533;&#65533;&#65533;&#65533;&#65533;&#65533;Sc&#65533;9<T*D&#65533;&#65533;&#65533;^-&#65533;&#65533;.&#65533;S&#65533;x&#65533;&#65533;&#65533;&#65533;&#65533;Z5&#65533;%{&#65533;DJPB&#65533;7&#65533;a&#65533;#&#65533;&#65533;k-`q
Q&#65533;&#65533;&#65533;h&#65533;p`[&#65533;&#65533;@&#65533;&#65533;&#65533;t@&#65533;&#65533;&#65533;3&#65533;A&#65533;p	l&#65533;&#65533;&#65533;xd*J&#65533;&#65533;&#65533;&#65533;^&#65533;t/i&#65533;XB&#65533;n2&#65533;d E&#65533;&#65533;&#65533;&#65533;sr-&#65533;F&#65533;&#65533;&#65533;&#65533;~&#65533;&#65533;-n&#65533;&#65533;&6&#65533;EK&#65533;&#65533;&#65533;&#65533;&#65533;&#65533;&#65533;&#65533;KhJ&#65533;&#600565;&#65533;&#65533;&#65533;*&#65533;P&#65533;+&#65533;&#65533;Rw&#65533;&#65533;&#65533;i&#65533;BJ&#65533;_i&#65533;&#65533;Q&#1842;&#65533;R5&#65533;8&#65533;&#65533;qH*&#65533;+:&#65533;8&#65533;&#65533;q&#3611;&#65533;&#65533;&#65533;Z&#65533;&#65533;P`$&#65533;_YN&#65533;R&#65533;.&#65533;&#65533;Oh&#65533;R&#65533;1&#65533;:&#1341;&#65533;.&#65533;,!a7&#65533;x&#65533;&#65533;@&#65533;0=&#65533;&#65533;GgrcLL&#65533;&#65533;&#65533;3&#65533;A&#65533;i) &#65533;Z&#65533;7&#65533;qx&#65533;&#65533;8&#65533;&#65533;&#65533;zWZ&#65533;&#65533;&#65533;(&#65533;'8&#65533;&#65533;IOH&#65533;&#65533;p&#65533;+@5&#65533;&#65533;El&#65533;&#65533; 5&#65533;&#65533;^V&#65533;&#65533;R&#65533;u&#65533;&#65533;&#65533;T&#65533;&#65533;&#65533;&#65533;da&#65533;M&#65533;&#65533;r&#65533;$.&#65533;&#65533;&#65533;Z&#65533;&#65533;&#65533;&#65533;%q&#1472;V&#65533;&#65533;9&#65533;6Jd&#65533;fi&#65533;;&#65533;LiU&#65533;&#65533;(q&#65533;S&#65533;&#65533;+
&#65533;&#65533;&#65533;&#65533;\A&#65533;MTI&#65533;&#65533;&#65533;&#65533;&#65533;A&#65533;&#65533;&#65533;F&#65533;e&#65533;i&#65533;tQ&#65533;Co&#65533;&#65533;axrZ&#65533;&#65533;p&#65533;(I&#65533;&#65533;&#65533;&#65533;&#65533;^&#65533;&#65533;&#65533;&#1482;2&#65533;L&#65533;&#65533;&#65533;'&#65533;&#65533;r&#65533;&#65533;&#65533;j=&#65533;&#65533;!&#65533;&#65533;&#65533;&#65533;Z/nr5sfMj	&#65533;4&#65533;~&#65533;U&#65533;RA&#65533;&#65533;&#65533;&#65533;&#65533;]&#1475;;&#1666;&#1079;&#65533;&#65533;&#1901;&#65533;=&#65533;uOhZ&#65533;&#65533;/&#65533;&#1187;&#65533;&#65533;&#1664;2j&#65533;&#65533;nX&#536;&#65533;/&#65533;j&#65533;Y&#65533;&#65533;&#65533;0&#65533;'t	C&#65533;&#65533;w&#1027;&#65533;&#65533;&#65533;6d&#65533;<&#65533;&#65533;p&#65533;&#65533; )&#65533;&#65533;*&#65533;&#65533;s|&#65533;LU]&#65533;&#65533;&#65533;&#65533;43%&#1823;5&#65533;&#65533;&#65533;S0&#65533;&#65533;&#65533;\.&#65533;Bb&#65533;&&#65533;&#65533;&#65533;ks&#65533;&#65533;:K0g&#65533;5&#65533;ih&#65533;B&#65533;&#65533;f&#65533;[&#65533;&#65533;6&#65533;&#65533;&#65533;G&#65533;&#65533;N&#65533;t&#65533;m&#65533;)I)U&#65533;&#65533;hA1&#65533;4 <;&#65533;3#uG&#65533;&#65533;l&#510;&#65533;m&#65533;&#65533;&#65533;&#65533;Z&#65533;&#50102;&#65533;&#65533;&#65533;&#65533;&#65533;p}&#65533;&#65533;&#65533;S&#65533;f&#65533;1&#65533;&#65533;#&#65533;&#65533;3&#65533;&#65533;&#65533;&#1404;&#65533;&#65533;!&#65533;&#65533;&#65533;S&#65533;&#65533;&#65533;;=&#65533;&#65533;[.&#65533;&#65533;?&#65533;&#725;&#65533;&#65533;&#2029;&#65533;c(]Tj&#65533;&#65533;&#65533;U6&#65533;|&#65533;&#65533;L	&#65533;V&#962;BnJo&#65533;&#65533;&#65533;&#65533;&#65533; &#65533;&#1839;&#65533;_6~&#141;&#65533;,&#65533;&#65533;3&#65533;Q&#65533;R&#65533;&#65533;w%&#65533;*P1
O\B&#65533;&#65533;&#65533;'Pa&#65533;Q&#65533;&#65533;&#65533;&#65533;&#65533;!&#65533;&#1029;&#65533;&#65533;'&#65533;@.&#65533;&#65533;-x&#65533;&#65533;H&#65533;&#65533;&#65533;&#65533;&#65533;&#65533;G&#65533;&#65533;7&#65533;9&#65533;9&#65533;Y&#65533;&#65533;o&#65533;1)&#1272;]Y&#65533;&#4702;\&#65533;&#65533;&#65533;YT&#65533;&#65533;}&#65533;[MM&#65533;&#65533;&#65533;=&#65533;UT,]&#980;Dy&#65533;&#65533;&#839;X
&#65533;(.&#65533;&#65533;dP8&#65533;&#65533;E&#65533;&#65533;&#65533;&#65533;&#1764;&#65533;&#65533;&#65533;hP&#65533;&#1808;&#65533;Uj&#65533;`h&#65533;&#65533;a&#65533;&#65533;&#65533;&#65533;&#65533;x&#65533;bHR&#65533;&#65533;QvU&#65533;&#65533;N&#65533;&#65533;&#65533;y&#65533;Z&#65533;&#65533;&#65533;&#1343;&#65533;J&#65533;&#1141;&#65533;M
&#65533;&#65533;&#65533;P$E;&#65533;
&#65533;&#65533;
%&#65533;!c`&#65533;&#65533;!&#65533;&#65533;&#65533;&#65533;az&#5812;&#65533;&#65533;&#65533;Q&#65533;$Q&#65533;&#65533;:&#65533;&#65533;&#65533;&#65533;z&#65533;[&#65533;&#65533;t]&#65533;Fz&#609;&#65533;m&#65533;y&#1866;=&#65533;}&#65533;&#65533;)&#65533;&#65533;8`4(&#65533;1C0&#65533;.8_-&#65533;+((pB%@B%&#65533;&#65533;+&#65533;-\+&#65533;,&#65533;% &#65533;HA&#65533; &#65533;&#65533;
&#512; -|&#65533;9&#65533;!&#65533;&#65533;&#721;&#65533;I81b&#65533;&#613;&#65533;&#65533;}&#65533;&#65533;&#65533;@X&#65533;5&#65533;m-&#65533;R-&#65533;0&#65533;&#65533;&#65533;I[&#65533;&#65533;q&#65533;K&#65533;&#65533;&#65533;&#65533;&#65533;n&#65533;L*&#65533;&#65533;&#65533;&#65533;6]I&#65533;S(&#65533;&#65533;$&#65533;&#65533;&#65533;&#1429;&#65533;&#65533;	B&#65533;:&#65533;c&#65533;&#65533;Ms&#65533;&#65533;&#65533;&#65533;&#65533;Y&#65533;&#65533; &#65533;!L-K&#65533;&#65533;&#65533;&#65533;&#65533;&#65533;&#65533;&#65533;}&#1319;=&#65533;&#65533;&#65533;&#65533;a&#65533;
k JNI&#65533;FFE&#65533;&#65533;e&#1563;^\&#427;T&#65533;&#65533;&#791;&#65533;\&#65533;E&#65533;d#&#65533;J6&#65533;&#65533;!&#65533;&#65533;!J&#65533;&#65533;U&#65533;>&#65533;S|&#65533;&#65533;3&#65533;&#65533;U&#65533;#&#65533;lU&#65533;&#65533;&#65533;LrX&#65533;d&#65533;&#65533;&#65533;&#65533;&#65533;E;&#65533;C9t&#65533;&#65533;1&#65533;3 &#65533;&#65533;B.&#65533;&#65533;*&#65533;B&#65533;q&#65533;%L&#65533;$l)l_'l&#65533;(&#65533;&#65533;*&#65533;B* &#65533;%,&#65533;,1&#65533;&#257;!&#65533;&#65533;0XC8&#65533;OF&#1346;&#65533;d&#65533;tK^6`&#65533;&#65533;@U2&&#65533;&#65533;b&#65533;&#65533;j&#65533;&#1815;&#65533;N&#65533;&#65533;u&#65533;&#65533;y&#65533;j&#65533;&#65533;&#65533;&#65533;&#65533;r1&#65533;&#65533;p&#65533;I&#65533;&#65533;#g&#65533;c>&&#65533;5f&#65533;l&#65533;&#65533;A:f&#65533;t&#65533;&#65533;,]&#65533;#OP&#65533;9&#65533;E:B]~&#65533;&#65533;WQFN&#65533;&#65533;WM)![&#65533;'qg&#65533;a(&#437; Fe&#65533;&#65533;_&#65533;&#23901;&#1004;&#65533;&#1573;]&#65533;
 !HS&#65533;&#65533;&#65533;d&#65533;&#65533;&#65533;b'y&#65533;g&#65533;&#65533;&#65533;n&#65533;&#65533;&#65533;z51&#631;0&#65533;&#65533;&#65533;$L&#65533;&#65533;T&#65533;fh'&#65533;e&#65533;&#65533;&#65533;&&#65533;6&#65533;&#65533;&#65533;&#687;&#65533;C:&#65533;&#65533;6<24&#65533;&#65533;^&#65533;-&#65533;&#141;&#65533;&#65533;&d&#65533;%LB$&#65533;e"  %|B(&#65533;Z&#65533;&#65533;*&#65533;%&#65533;PB+C5&#65533;D&#65533;H&#65533;T&4&#65533;&#1015;1&#65533;&#65533;&#65533;`&#65533;&#761;&#65533;&#65533;&#65533;&#65533;&#65533;&#65533;&#65533;&#65533;&#65533;&#1622;&#65533;@&&#65533;&#65533;U&#65533;&#65533;&#885;Yc&#65533;&#65533;&#265;&#65533;&#65533;&#65533;1&#65533;St&#65533;&#65533;&#1891;uv&#65533;Od&#65533;&#65533;&#65533;j&#65533;~n]Q&#65533; &#65533;]&#65533;&#65533;c&#65533;P&#65533;&#65533;&#1049;:PO0&#65533;&#65533;]&#65533;?@&#65533;Td&#65533;&#65533;&#65533;U&#65533;&#65533;}9&#65533;
&#859;&#65533;&#65533;)&#65533;
&#1008;&#2019;*$&&#65533;{ &#65533;Z&#65533;=f&#65533;&#65533;U	Z
&#65533;&#65533;M_<&#1960;&#65533;sJ&#65533;z&#65533;W&#65533;&#65533;&#65533;~j&#65533;&#65533;F&#65533;&#65533;L&#65533;&#1669;&#65533;g&#65533;&#65533;DM&#65533;&#65533;1&#65533;U	&#65533;Ue&#65533;%&#65533;F&#65533;&#65533;)&#65533;&#65533;&#65533;&#65533;%;&#65533;C7\&#65533;4@&#65533;2\b&&#1922;,&#65533;&#65533;(t&X&#65533;%\,&#65533;&#65533;AP&#65533;&#65533;A!P'xh(&#65533;&#65533;(&#65533;(T)&#65533;5p&#65533;U]YO&#65533;[&#65533;&#65533;&#65533;&#65533;&#1128;&#65533;&#65533;h7p&#65533;C7x&#251;&#65533;&#65533;&#65533;1
&#65533;&#65533;*&#65533;&#65533;&#65533;&#65533;6&#65533;&#65533;0&#65533;&#65533;&#65533;&#772;&#65533;6&#65533;&#65533;e]V&#65533;R&#65533; b&#65533;&#65533;&#65533; s&#65533;H&#65533;&#65533;&#65533;n&#65533;&#65533;>&#65533;U&#65533;H&#65533;V&#65533;'&#65533;&#65533;p[[m&#65533;&#65533;p[&#65533;&#65533;&#65533;&#65533;DA&#65533;&#65533;&#65533;&#65533;&#65533;&#65533;&#65533;&#65533;od&#65533;&#65533;d8&#65533;J&#65533;&#65533;X&#65533;&#65533;Zj&#65533;&#65533;&#65533;_k&#65533;&#65533;&#65533;&#65533;c&#65533;&#65533;&#65533;&#1122;&#1857;&#65533;=N&#65533;E&#65533;&#65533;6&#65533;&#65533;J
&#65533;^&#65533;&#65533;fmE-&#65533;D&#65533;$&#65533;8&#65533;!&#65533;&#65533;&#65533;\&#65533;:&#65533;E8&#65533;&#40746;a&#65533;Y&#65533;&#65533;cv&#65533; &#65533;"&#65533;&#65533;m&#65533;&#1347;<&#65533;C8hC5&#65533;C/d&#65533;+&#65533;&#65533;(h$,&#65533;!&#65533;&#65533;(&#1536;P&#65533;&#65533;A#h&#65533;'|&#65533;'Tn(&#65533;&#65533;&#65533;.p&#65533;O&#65533;&#65533;&#65533;&#362;e5`m&#65533;D&#65533;&#65533;&#65533;f&#65533;&#65533;7lC7&#65533;+&#65533;&#65533;n&#65533;&#65533;S}&#65533;4&#65533;l&#1628;&#65533;=`~&WWl&#65533;cB&#891;0)&#65533;&#594;c&#65533;&#65533;&#65533;^&#65533;k&#65533;&#65533;&#65533;&&#65533;>&#65533;f*&#65533;&#609045;0W>*&#65533;k&#65533;f&y&#65533;&#324;&#65533;&#1039;&#65533;&#65533;&#65533;&#65533;]&#65533;&#65533;&#65533;&#65533;mV&#65533;&#65533;&#65533;*&#65533;&#65533;QB&#65533;i&#65533;&#65533;lU&#65533;&#65533;l&#1702;Y&#65533;&#65533;	:&#65533;T&#65533;&#65533;&#65533;aoh&#65533;f&#65533;&#65533;c>&#65533;&#294;&#65533;&&#65533;EZ&#65533;j&#65533;3&#65533;&#65533;&#65533;&#65533;SNQ&#65533;&#65533;&#65533;t$&#65533;&#1518;xYNZ&#65533;&#65533;&#65533;&#65533;=c&#65533;&#65533;g&#65533;f&#65533;&#1386;&#65533;t&#65533;&#65533;h&#65533;&#1539;<&#65533;&#65533;7h5&#65533;&#65533;&#65533;i&#65533;-&#770;*&#65533;H'HB!&#65533;&#65533;|A&#65533;&#65533;&#65533;&#65533;
&#65533;&#65533;	&#65533; &#65533;@&#65533;&#65533;$|&#65533;(|&#65533;&`B&&#65533;&#65533;.t:$&#65533;&#65533;<&#65533;J$&#65533;O6&#65533;&#65533;&#32925;K&#65533;&#65533;k&#52654;~&#65533;1&#65533;8cb&#65533;d&#65533;`6&#65533;&#65533;&#65533;&#65533;c&#65533;I&#65533;V&#65533;&#65533;k&#65533;L&#65533;%]or]&#65533;&#65533;&l^j&#65533;&#65533;!&#65533;&#65533;&#65533;- #M&#65533;&#65533;&#65533;Z&#65533;qI&#65533;&#65533;&#65533;&#65533;fJ&#65533;Dgj&#65533;&#65533;H&#65533;/&#65533;&#65533;&#65533;&#65533;1Ky!&#65533;8&#65533;U&#65533;&#65533;&#65533;&#65533;r&#65533;&#65533;) &#65533;&#65533;&#65533;&#65533;Pl.&#65533;>&#65533;I,&#65533;&#65533;{l&#65533;&#65533;HSl"&#65533;f^&#65533;&#65533;&#65533;&#65533;&#65533;s0&#65533;2u&#65533;&#65533;&#65533;&#65533;&#65533;&#65533;e$y&#65533;2&#65533;&#65533;&#65533;'&#65533;f&#518;hJ&#65533;iq&#65533;&#65533;O&#395;N&#65533;&#65533;&#65533;[5&#65533;&#65533;!&#1155;;&#65533;&#65533;&#65533;[&#65533;&#65533;&#65533;B-&#65533;)$&#65533;$&#65533;&#65533;&#65533;J&#65533;&#65533;&#65533;
&#65533;&#65533;| p&#65533;&#65533;&#65533;t \&#65533;kB%4/X&#65533;\&#65533;&#65533;
&#65533;&#65533;&#65533;kAt	sV&#65533;&#65533;&#65533;E&#65533;1F&#65533;&#65533;L&#65533;&#36771;ly/&#65533;e&/&#65533;&#65533;&#65533;Ip&#65533;aJ&#65533;y&#65533;&#65533;z&#65533;J&#65533;&#65533;H&#65533;&#65533;B&#65533;ff&#65533;cJ&#65533;&#65533;No&#374;x4`!&#65533;&#65533;&#65533;&#65533;t&#65533;
Jj\&#65533;&#65533;p&#65533;&#65533;&#65533;I&#65533;x!&#65533;4&#65533;r&#65533;&#65533;&#65533;&#65533;Y&#65533; &#65533;&#65533;9&#65533;E,Go&#65533;&#65533;Z&#65533;rI&#65533;Yl&#65533;H&#65533;mo&#65533;>W&#65533;&#65533;&j6&#65533;&#65533;~&#65533;sV&#65533;J&#65533;=a&#65533;&#65533;Wx&#65533;&#65533;&#65533;85&#65533;,&#65533;{
&#65533;O0&#65533;&#1061;&#65533;S&#65533;&#65533;&#65533;&#65533;&#65533;&#907;&#65533; &#65533;&#65533;s&#65533;&#65533;&#65533;&#65533;$J&#65533;%
&#65533;+&#65533;&#65533;&PB#&#65533;&#65533;0&#65533;&#65533;&#65533;@	&#65533;&#65533;
&#65533;&#65533;l&#65533;h@ (&#65533;'@&#65533;%d&#65533;)&#65533;&#65533;7&#65533;C?&#65533;8Hr&#65533;& $&#65533;&#65533;&#65533;v&#65533;S&#65533;&#65533;&#65533;&#65533;&#65533;r&#238;so7&#65533;+t&#65533;&#65533;&#65533;.&#33187;#i&#154;&#65533;&5&#65533;I+&#65533;&#65533;>&#65533;Ze&#65533;Zyu-&#65533;d?&#65533;^&#65533;v&#65533;V[[/|&#65533;&#65533;&#65533;&#630;^7#&#65533;T&#65533;2&#65533;&#65533;r&#65533;j&#65533;x&#65533;&#65533;Pj<&#65533;&#65533;&#65533;/&#65533;|Qov&#65533;4&#65533;ZT&#65533;&#65533;!)cHdOEU&#65533;a&#65533;&#65533;&#65533;&#65533;B52&#65533;u&#65533;;vxL&#65533;&#65533;&#65533;
&#65533;&#65533;&#65533;B&#65533;2&#65533;&#65533;g&#65533;6&#65533;&#65533;Ri&#65533;&#65533;&#65533;&#65533;&#65533;&#65533;&#65533;P&#65533;]&#65533;E&#65533;n^&#65533;-b&#65533;&#65533;6&#65533;&#65533;&#65533;&#65533;^|&#65533;&#65533;T&#65533;|&#65533;&#65533;&#65533;&#65533;&#65533;&#65533;;&#65533;&#65533;f&#65533;K&#65533;&#65533;dF&#65533;&#65533;&#65533;e&#65533;[<\18PC2&#65533;/&#65533;B&#65533;&#65533;B)`"&#65533;&#65533;&#65533;&#65533;&#65533;
&#65533;@&#65533;&#65533;&#65533; 
&#65533;@&#65533;&#65533; &#65533;'xB't&#65533;'&#65533;B.p&#231;&#1552;=AS&#65533;&#65533;&#65533;&#65533;&#260;&#65533;&#65533;&#65533;&#65533;&#65533;Q&#65533;&#65533;&#65533;r{&#65533;&#65533;r&#65533;&#65533;B&#65533;&#65533;[&#65533;6`&#65533;tk}
 &#65533;q&#65533;[&#65533;&#65533;Pk&#65533;r&#1363;&&#65533;S7&#65533;&#65533;w#r7&#65533;	y&#65533;wy&#503;&#65533;&#65533;&#65533;&#65533;&#1140;&#65533;&#65533;H&#65533;r&#65533;&#65533;&#65533;>!&#65533;X&#65533;&#65533;}[V16v&#65533;&#746;&#65533;V&#65533;&#65533;I\s&#65533;&#65533;H&#65533;&#65533;:&#65533;p&#65533;&#65533;&#65533;&#65533;&#65533;S&#65533;&#65533;o&#1581;&#65533;&#65533;&#65533;&#65533;JU;Q&#65533;&#65533;&#65533;2&#65533;r&#65533;,&#1899;#&#65533;&#65533;J &#65533;X&#65533;,&#65533;&#65533;{&#65533;j&#65533;&#849;&#65533;j&#65533;&#65533;r&#65533;w&#65533;&#65533;&#65533;&#65533;V&#65533;u&#65533;e&#65533;&#65533;&#65533;&#1065;&#65533;&#65533;^X_&#65533;J&#347;C~&#65533;e&#65533;&#65533;&#65533;&#65533;pP&#65533;o&#65533;&#65533;|&#65533;]n&#65533;2"&#65533;&#21975;&#65533;V&#65533;&#65533;&#65533;{&#65533;*#~&#65533;H&#65533;2&#65533;&#65533;&#65533;&#65533;E&#65533;&#65533;b&#65533;&#65533;&#65533;7dC4&#65533;.&#65533;B/&#65533;h+&#65533;&#65533;hA&#65533; 	&#65533;@&#1027;@&#65533; x&#65533;&#65533;&#65533;,=&#65533;&p((&#65533;&&#65533;&#65533;6&#65533;P&#65533;&#65533;&#65533;ci&#65533;&#65533; &#65533;&#65533;&#65533;EWz7l&#65533;&#65533;Bw&#1663;n}&#65533;hGsi&#65533;B&#65533;!'&#65533;H&#65533;&#1063;&#65533;r&#65533;&#1274;/&#65533;K&#65533;{&#65533;=&#65533;d&#65533;&#65533;&#65533;}&#65533;c-+&#65533;N&#65533;I&#65533;QPcB&#65533;1&#65533;&#65533;h9&#65533;8o-!&#65533;&#1918;&#65533;&#65533;&#65533;&#65533;&#65533;&#65533;&#65533;&#65533;&#65533;&#1132;y&#65533;!>!&#65533;>p&#65533;dFV&#65533;R`&#65533;o8&#65533;&#65533;E|&#65533;&#65533;}&#65533;&#65533;}CI&#65533;&#65533;.&#65533;&#65533;&#65533;&#65533;&#65533;L&#65533;>;&#65533;&#65533;5&#65533;&#65533;&#1999;t&#65533;&#65533;&#65533;&#65533;x&#65533;&#65533;Q&?&#65533;&#65533;L&#65533;YKe&#65533;E&#65533;&#65533;&#65533;&#65533;R&#65533;@&#65533;&#65533;&#65533;j&#65533;&#65533;l&#65533;!I&#65533;&#65533;&#65533;c&#65533;D&#65533;&#65533;k[&#65533;HIE&#65533;&#65533;/c&#638;!&#65533;&#65533;&#65533;\X&#65533;&#65533;Z&#65533;&#65533;<&#65533;C&#65533;&#65533;-3 &#65533;-&#65533;&#65533;(&#65533;0x@`&#65533;2&#65533;&#393;>t&#65533;&#65533;!!	7h&#65533;&#65533;F&#65533;&P&#65533;@Yb&#65533;m];w&#65533;@&#65533;[&#65533;.]&#594;&#65533;&#789;#W&#65533;&#1849;&#65533;*W&#148;Yn&#65533;8&#65533;7q&#65533;&#65533;&#65533;[&#65533;n&#1850;y&#65533;&#65533;'&#65533;m&#1804;M&#65533;&#65533;hOo&#65533;&#65533;&#65533;&#65533;S&#65533;*Nq&#65533;&#557;ly&#65533;kWt&#65533;&#1053;&#65533;&#65533;kY&#65533;.Y&#65533;M&#65533;.&#65533;&#1523;]S&#65533;&#65533;&#65533;v&#65533;&#1649;bI&#65533;{nm&#65533;tz&#65533;&#65533;&#65533;;8m&#65533;rt&#65533;6,7mY&#65533;o&#65533;&#65533;&#65533;2&#65533;&#65533;qX&#589;&#65533;	&#65533;sg&#991;&#65533;b&#1898;&#65533;j&#1721;e&#1518;[&#65533;&#65533;&#65533;;x&#65533;&#65533;&#867;G&#65533;&#65533;&#65533;{&#65533;&#65533;&#1915;&#65533;&#65533;wo&#2047;&#65533;&#65533;W&#65533;x&#65533;z&#65533;d&#1499;'&#65533;&#65533;&#65533;&#65533;&#417;GGN9s&#65533;&#1521;g&#65533;./&#1979;w&#65533;?^&#65533;jt&#65533;&#1329;=k.kJ&#65533;&#65533;n&#65533;ju*&#65533;&#65533;&#65533;&#65533;K&#65533;/&#65533;s&#65533;&#65533;&#65533;9&#65533;O@&#65533;,&#65533;0&#65533;Xj&#65533;=r&#65533;a&#65533;&#65533;&#65533;&#65533;;p&#65533;\p+&#65533;&#65533;BO&#65533;;o&#65533;&#65533;sNx\&#65533;#&#65533;&#65533;i&#65533;&#65533;Tc&#65533;&#65533;tFB&#65533;&#65533;&#65533;&#65533;	&#65533;&#65533;q&#65533;&#1123;vXs&#507;_&#65533;&#65533;&#65533;&#65533;6&#65533;+&#65533;G&#65533;&#65533;:&#65533;&#65533;$&#65533;&#65533;2&#65533;&#65533;&#65533;&#65533;&#65533;xrJ&#65533;-&#65533;&#65533;R&#65533;&#65533;&#1259;#&#65533;&#65533;&#888;&#1858;KS&#65533;5&#65533;l&#65533;&#65533;7&#65533;S&#65533;4&#65533;iGl&#65533;&#65533;&#65533;bx&#65533;&#65533;&#65533;P&#65533;C&#65533;.&#65533;&#65533;B(n@A@&#65533;&#65533;>&#65533;&#65533;&#65533;>&#65533;&#65533;`0&#65533;&#65533;L<&#65533;d&#65533;JX&#65533;F&#65533;&#65533;k&#65533;C&#65533;&#65533;sI&#65533;U%&#65533;&#65533;&#65533;&#65533;&#65533;&#65533;Fn&#65533;&#65533;&#65533;V&#65533;~&#65533;&#65533;m&#65533;&#65533;f&#65533;[&#65533;&#65533;o'&#65533;&#65533;L&#962;&#65533;&#65533;&#514;&#817;	&#65533;&#65533;&#65533;Ih&#65533;P&#65533;k&#65533;&#65533;
&#65533;'+\&#65533;&#65533;
,m&#65533;&#65533;=&#65533;V&#65533;&#65533;iB&#65533;&#1325;&#65533;&#65533;+&#65533;&#65533;FXy&#65533;&#65533;&#65533;]&#65533;DcO]t&#65533;&#65533;&#65533;p5&#65533;|&#65533;-&#65533;&#65533;n&#65533;&#65533;4&#65533;dS7{&#65533;&#65533;&#65533;&#65533;[.6&#1640;{&#65533;8&#65533;#&#65533;&#65533;&#65533;&#65533;8&#58939;&#65533;>.&#65533;CQM-&#65533;&#65533;4,&&#65533;l&#65533;&#65533;@&#65533;7M&#65533;e&#65533;
&#65533;&#65533;&#65533;g&#65533;WVy&#65533;k&#65533;&#65533;&#65533;&&#65533;I/&#65533;&#65533;9&#65533;Gw&#65533;&#65533;5x&#65533;&#65533;-}&#65533;&#65533;&#65533;S[&#65533;qE&#65533;L6&#613;&#65533;&#65533;6)i&#65533;&#65533;;5YkZmE&#65533;&#65533;C&#65533;&#65533;s{FS&#65533;&#65533;2&#65533;&#65533;&#65533;&#51608;w&#65533;&#65533;o-&#65533;
&#65533;&#720;&#65533;&#65533;&#231;a&#65533;&#65533;L&#65533;t&#65533;-&#65533;&#65533;!&#65533;\&#65533;&#65533;&#65533;|g&#65533;m&#65533;&#65533;&#65533;&#65533;d&#65533;&#65533;%&#65533;M&#65533;&#65533;/&#65533;&#65533;
(&#65533;x&#65533;&#65533;&#65533;&#65533;u^&#65533;&#65533;R&#65533;0&#65533;O:&#65533;&#65533;U&#65533;AgH&#65533;&#65533;Tq&#65533;&#65533;\JL&#65533;&#65533;&#65533;k&#65533;&#65533;2qV
&#65533;&#702;&#65533;
&#65533;&#65533;&#65533;&#65533;3&#65533;&#65533;&#874;&#65533;s{x&#65533;&#65533;&#65533;&#65533;&#65533;&#65533;<&#65533;+&#65533;!c&#65533;B&#65533;}&#48050;&#65533;?&#65533;YgUb&#65533;*[&#65533;&#65533;&#65533;&#65533;&#65533;&#65533;&#65533;4&#65533;<3S&#65533;&#65533;&#804;&#65533;?&#65533;&#65533;OUZ&#65533;&#65533;Z&#65533;&#65533;&#65533;0la&#65533;&#65533;p&#65533;&#65533;&#65533;&#65533;&#65533;f&#65533;&#65533;Y&#65533;l&#65533;&#65533;y@&#65533;&#65533;&#65533;&#65533;P&#65533;B&#65533;&#65533;&#65533;m&#65533;&#1670;&#65533;-&#1136;&#65533;U5&#65533;&#65533;&#65533;+a&#65533;^;&#65533;Wo(&#65533;&#65533;&#65533;:&#65533;&#65533;M&#65533;&#65533;\f&#65533;&#65533;b"M&#65533;&#65533;<}&#65533;&&#65533;J&#65533;:$&#65533;y&#65533;;&#65533;y&#65533;&#65533;&#65533;&#65533;$mC&#65533;&#65533;&#65533;,&#65533;&#65533;&#65533;_ad&#65533;V&#65533;6y&#65533;<b&#65533;Y&#65533;x&#65533;(&#1447;&#65533;&#65533;cO&#65533;d&#65533;&#65533;i&#65533;C&#65533;R&#65533;&#65533;&#65533;d&#65533;.&#65533;&#65533;&#65533;t$n&#1297;jL&#65533;&#65533;F/Z&#65533;&#65533;C&#65533;&#65533;T&#65533;B&#65533;&#65533;"&#65533;&#65533; &#65533;T2&#65533;T@&#65533;@R\!&#65533;&#65533;&#65533;'2Q&#65533;S$&#65533;X[F&#65533;&#65533;&#65533;Y&#65533;x&#65533;&#65533;&#65533;&#65533;?>&#65533;3Y&#65533;&#65533;U h9&#65533;&#65533;a&#65533;Q&#65533;y&#65533;&#65533;&#65533;/&#65533;"&&#65533;&#65533;-&#65533;eE&#243956;%V&#65533;~L&#65533;O&#65533;8&#65533;&#65533;&#65533;d{&#65533;&#65533;&#65533;&#65533;&#65533;D&#65533;8&#65533;&&#65533;
b&#65533;%&#65533;&6&#65533;.:L&#65533;j&#65533;x&#65533;&#65533;8&#65533;4&#65533;&#65533;&#65533;&#65533;&#65533;64r&#65533;#&#65533;&#65533;&#65533;p6&#65533;&#65533;r&#65533;&5&#65533;Y'&#65533;&#65533;IM&#65533;&#65533;&#65533;NMdrc&#65533;&#823; &#65533;&#65533;f&#65533;&#1113;gx&#65533;&#65533;&#65533;M&#65533;&#65533;WO&#65533;&#65533;&#65533;S&#65533;&#58649;;&#65533;i&#65533;&#1404;&#65533;-&#65533;4W	&#1684;\6%&#65533;&#65533;{%Y&#65533;&#65533;&#65533;h$&#65533;&#65533;&#65533;&#65533;:&#65533;&#65533;y&#65533;l&#65533;&#65533;L&#65533;&#183;&#65533;&#65533;4H|akVOU&#1456;&#65533;D}h&#65533;&#65533;&#65533;7e&#65533;jz&#1131;&#65533;S&#65533;&#65533;|&#65533;&#65533;&#65533;I{#&#65533;5&#65533;A&#65533;6&#65533;M&#65533;&#65533;H&#65533;Nv&#65533;&#65533;&#65533;&#65533;8&#65533;&#65533;c &#65533;%/<	KxB&#65533;&#65533;&#65533;&#65533;@!&#65533;&#65533;2&#65533;&#65533;X&#65533;&#65533;&#65533;&#65533;	&#65533;&#65533;I&#65533;r&#65533;E,&#65533;&#65533;&#65533;Rmd/&Z&#65533;&#65533;&#65533;$&#65533;9&#65533; &#65533;X&#65533;24&#65533;&#65533;&#65533; [R&#65533;}&#65533;&#65533;	&#65533;H&#65533;&#65533;&#65533;&#65533;/&#65533;K&#65533;vQ&#65533;&#65533;d&#65533;|&#65533;3kZ&#65533;&#65533;&#65533;&#65533;$3&#65533;&#65533;[i&#65533;&#1305;&#65533;&#65533;7&#65533;&#65533;g&#65533;&#494;&#65533;8&#1344;&#65533;.S&#65533;&#65533;&#65533;&#65533;OL&#65533;
&#65533;b+JA&#65533;&#65533;f8&#65533;`&#65533;*f&#65533;&#65533;&#65533;8+&#65533;w&#412;&#65533;|&#65533;w&#65533;(&#65533;k@<&#65533;$}&#65533;&#65533;2&#65533;S&#65533;&#65533;r&#263;&#65533;&#65533;&#65533;&#65533;2q&#65533;ck)&#65533;6&#65533;O&#65533;&#65533;&#65533;/&#65533;*&#65533;&#65533;8D&#65533;&#65533;&#65533;&#65533;p4*g_&#65533;ef&#65533;&#65533;&#65533;&#65533;uVe&#65533;E&#65533;rSA&#516;U&#65533;dZ&#1642;V&#65533;&#65533;c &#65533;&#65533;B&#65533;&#65533;L&#1489;&#65533;	&#65533;P&#65533;N&#65533;&#65533;uV&#65533;=&#65533;&#1101;c&#65533;&#65533;&#65533;X&#65533;&&#1095;8|&#65533;	C&#65533;&#65533;&#65533;$&#65533;`#p&#65533; M
L@&#1168;&#65533; *Y@<&#65533;w&#65533;&#65533;&#65533;%f&#65533;&#65533;h&#65533;&#65533;&#65533;3&#65533;XmcV=n&#65533;3q&#65533;"&#65533;&#65533;&#65533;&#65533;&#65533;&#65533;	K&#647;;&#65533;kt&#65533;&#65533;5&#65533;Rei&#65533;o[V66&#65533;d,O&#65533;&#65533;Med!&#65533;&#65533;&#65533;-/o&#65533;y&#65533;&#65533;&#65533;&#65533;&#65533;X9&#65533;&#65533;|6&#65533;&#65533;=Ml&#65533;&#65533;L=>Z&#65533;Z07#aF5&#65533;&#65533;&#65533;L-&#65533;&#65533;eN&#65533;&#65533;o&#65533;M&#65533;&#1929;-&#65533;k&#65533;<&#65533;5&#65533;r&#65533;&#65533;&#65533;d@&#65533;L&#65533;&#65533;&#65533;3&#65533;Ow&#65533;&#480;&#65533;t&#65533;5&#65533;~nVqN&#65533;&#65533;&#65533;&#65533;&#65533;6&#1970;&#65533;&#877;b&#65533;&#571;&#437;o&#65533;&#65533;&#65533;&#65533;<&#65533;&#65533;&#65533;&#65533;&#65533;&#65533;YS&#65533;7&#65533;-&#65533;&#65533;&#65533;&#65533;&#65533;[`q&#65533;&#65533;&#65533;r7=5I&#1206;8G&#65533;yhH&#65533;y&#65533;s&#65533;X&#65533;F&#65533;&#65533;Uo&#65533;=&#1953;a&#65533;"&#65533;&#65533;D$&#65533;&#65533;6ta	8pAr &#65533; &#1312;&#65533;&#65533;&#65533;&#65533;& &#65533;X&#65533;&#65533;&#65533;h&#65533;&#65533;?P&#65533;&#65533;&#65533;T$&#65533;e&#65533;C&#65533;&#65533;&#65533;&#65533;}&#308;&#65533;)&#65533;d*?&#65533;rw&#65533;l\&#65533;W&#65533;N&#65533;Z`&#65533;*&#65533;&#65533;Q%`c&#65533;&#65533;]&#65533;h&#65533;kcZ&#65533;_&#65533;$w&#65533;/&#65533;E&#65533;i&#65533;&#65533;^&#65533;&#65533;~&#65533;{Q&#65533;&#65533;&#65533;B&#65533;&#65533;&#65533;&#65533;&#65533;UL&#65533;&#65533;&#65533;{&#65533;&#65533;g]&#65533;&#65533;&#65533;&#938;&#65533;p&#65533;&#65533;&#65533;3&#65533;&#65533;&#65533;&#65533;c&#65533;&#65533;&#65533;&#65533;_m6wE&#65533;lu&#65533;<&#1314;&#65533;Q&#65533;a&#65533;xj&6&#65533;&#65533;J&#65533;&#65533;&#65533;&#65533;&ri&#1668;iF|&#65533;|o>&#65533;&#65533;^{&#65533;&#65533;&#65533;:&#65533;-"p&#65533;&#65533;&#65533;&#65533;r&#65533;&#65533;&#585;&#65533;a&#65533;&#65533;&#65533;&#65533;+&#65533;&#65533;&#65533;&#65533;&#1576;&#65533;~&#858;b&#65533;n&#1196;&#65533;\&#65533;&#65533;.#&#65533;&#65533;&#65533;&#652;&#585;&&#65533;n&#65533;&#65533;&#65533;&#65533;&#65533;&#794;	&#65533;&#65533;i&#65533;Zl&#65533;c-&#65533;&#65533;/&#65533;&#65533;
`&#65533;&#65533;;@&#65533;&#65533;4&&#65533;K&#65533;xPr&#65533;&#65533;r&#65533;V!*a a&#65533;&#65533;
&#65533;&#65533;F@f&#65533;v R@&#65533;&#65533;0&#65533;2&#65533;$ &#65533;&@,`x&#65533;
&#65533;>A>&#65533;&#65533;&a&#65533;a&#65533;A;R&#65533;&#65533;J&#65533;&#65533;&#65533;&#65533;&#65533;I&#65533;&#65533;&#65533;&#65533;&#65533;|,o&#65533;K&#65533;"D&#65533;T&#65533;&#65533;&#1062;&#65533;&#65533;&#65533;i&&#65533;\/##&#65533;&#65533;K&#65533;&#65533;&#65533;&#65533;m&#65533;&#65533;&#65533;(&#65533;&#65533;&#65533;&#65533;&#65533;)&#65533;&#65533;8&#65533;&#65533;F>&#65533;&#65533;
&#65533; w&#65533;>&#65533;&#65533;&#65533;-&#65533;&#65533;Lz&#65533;vC7&#65533;&#227;&#65533;&#65533;D&#65533;&#65533;j &#65533;&#65533;X&#65533;&#65533;&#65533;&#65533;Q&#65533;&#65533;-&#65533;&#65533;&#1125;P$&#65533;&#130;&#65533;&#65533;b&#65533;A0Of&#65533;o&#65533; &#65533;&#65533;&#65533;&#65533;Q&#65533;&#65533;&#65533;&#4142;&#65533;&#65533;&#65533;&#65533;&#65533;L]&#65533;&#65533;14&#65533;&#65533;&#65533;&#65533;&#65533;h&#65533;&#65533;&#65533;f&#65533;V/&#65533;&#65533;&#65533;%&#65533;L&#65533;&#65533;}&#65533;h&#65533;y&#65533;qh&#1614;&#65533;:&#65533;&#65533;&#65533;*(x&#65533; {&#65533; &#65533;"p&#20120;&#65533;&#65533;&#65533;!-&#65533;&#65533;&#65533;&#65533;.&#65533;&#170;kG&#65533;&H&#65533;<&#65533;aqK&#65533;j1$&#65533;&#65533;:&#65533;4a!&#65533;&#65533;&#65533;&#65533;B b&#65533;n&#65533;&#65533;&#65533;.&#65533;0`&#65533;&#65533;`"&#65533;P &#65533;&#65533;&&#65533;<-&#65533;$!&#65533;a&#65533;:p&#65533;&#65533;&#65533;&#65533;&#65533;D&#65533;do/&#65533;-^&#65533;&#65533;&#65533;x&#65533;&#65533;&#65533;A&#65533;!&#65533;&#65533;A&#65533;h&#65533;L&#65533;#&#65533;F<&#65533;r-&#1125;q)&#65533;&#65533;&#65533;&#65533;&#43694;&#65533;&#65533;[&#65533;g&#65533;&#65533;h&#65533;&#65533;'/&#65533;h&#65533;F&#65533;&#65533;0+&#65533;e&#65533;&#65533;G&#65533;@&#65533;&#65533;&#65533;&#65533;!)&#65533;&#65533;IF&#65533;&#65533;5B&#65533;&#1802;&#65533;&#65533;D&#65533;7&#65533;/&#65533;mD@&#65533;&#1302;&#65533;4&#65533;F&#65533;<&#65533;&#65533;D&#65533;nZ+&#65533;(C&#65533;E/&#65533;&#65533;&#65533;&#65533;&#65533;J )Kx&#65533;&#65533;38&#65533;&#65533;&#65533;XD&#65533;&#65533;&#65533;&#65533;GO&#65533;&#65533;EC&#65533;&#65533;[&#65533;I&#65533;&#65533;&#65533;2&#65533;&#65533;r&#65533;&#65533;&#448;,?&#65533;E&#65533;&#65533;&#65533;W&#65533;&#65533;)&#65533;"(&#65533;3W|)&#65533;"* &#65533;l&#65533;&#65533;&#65533;&#65533;&#65533;D&#65533;&#65533;&#65533;&#65533;Zh&#65533;,&#65533;&#65533;>&#65533;?&#65533;&#65533;&#65533;(&#65533;,&#65533;&#65533;&#65533;R&?`Z&#65533;t :&#65533;&#65533;&#65533;  &#65533;6 &#65533;&#65533;&#65533; 6&#65533;&#65533;&&#65533;&#65533;&#65533;)&#65533;A9:RE&#65533;C&#380;&#65533;T&#65533;)i&#65533;OA&#161;V&#65533;&#65533;&#65533;jZ&#65533;3&#65533;&#65533;&#65533;~&#65533;&#65533;A&#65533;&#65533;6d&#65533;J$&#65533;&#65533;-]&#65533;&&#65533;&#65533;&#65533;&#65533;B&#65533;T&#65533;&#65533;I&#65533;&#65533;4&#65533;&#65533;&#42716;&#65533;Zd&#65533;[&#65533;&#65533;&#65533;T@&#65533;sX&#65533;&#65533;r37DL&#65533;4*&#65533;&#65533;XH].3&#65533;&#65533;F`8&#65533;`&#65533;&#65533;7&#65533;n&#65533;f9dcD&#65533;&#65533;j&#65533;&#65533;*Q3y&#65533;5&#65533;&#65533;OI&#65533;&#65533;&#65533;4/C.&#65533;&+&#65533;&#960;&#65533;&#65533;&#65533;&#65533;&#65533;&#65533;Q8-U89&#65533;&#65533;&#65533;2%&#65533;Z&#65533;Up$&#65533;J&#65533;&#65533;&#18438;&#65533;&#65533;&#65533;G&#65533;T&#65533;&#65533;&#65533;&#65533;&#65533;U&#65533;&#65533;*h&#65533;&#65533;W|!suWm&#65533;)&#65533;&#65533;7&#65533;4&#65533;&#65533;]pFJ&#65533;&#65533;?&#65533;&#65533;TCF&#65533;t&#65533;C&#65533;d&#65533;h&#65533;a&#65533;5&#65533;&#42290;&#65533;ATw,&#65533;&#1280;	t&#65533;H !L@&#65533;`N@&#65533;0&#65533;&&#65533;&#65533;`&#65533;&#65533;0 &#65533;&#65533;
&#65533;`2!.a&#65533;&#65533;h&#65533;&#65533;!Eg&#65533;b&#65533;&#65533;:&#65533;F&#256;&#65533;dN&#65533;&#65533;b&#65533;j&#65533;p9#J&#65533;&#65533;4&#65533;&#65533;TR#mL&#976;.`5`&#65533;&#65533;NIEB&#65533;f&#65533;&#65533;cQ&#65533;&#65533;&#65533;`VZ&#65533;B->&#65533;&#65533;K&#65533;&#65533;&#65533;s&#65533;p&#65533;&#65533;&#1412;5X&#65533;@ $p&#65533;tS&#65533;EU&#65533;&#65533;M&#65533;&#65533;&#65533;&#65533;&#65533;3&#65533;uM*&#65533;8N&#65533;E&#65533;d&#65533;&#65533;Om&#65533;d&#65533;&#65533;P&#579;TE&#65533;&#65533;&#65533;!&#65533;1&#65533;iL&#65533;&#65533;R&#65533;&#65533;R&#65533;&#65533;(pU(&#65533;vny&#65533;W&#65533;&#65533;n&#65533;&#65533;^&#65533;&#65533;&#65533;&#65533;lU&#65533;l&#65533;V&#65533;l&#65533;cl&#374;p&#65533;	gghq&#65533;G&#65533;-'H_&#65533;&#65533;&#65533;&#65533;V-&#65533;eh&#65533;'&#65533;&#65533;m&#65533;Vn;Wz&#65533;"n&#65533;W&#65533;mw&#65533;&Y[FL&#65533;&#65533;,C&#65533;&#65533;zD37rEVj&#65533;&#65533;&#65533;&#65533;!j&#65533; &#65533;&#65533; 
Y`B&#65533;&#65533;T&#65533;<&#65533;&#65533;&#65533;N"&#65533;0&#1845;j&#65533;	&#65533;`&#65533;0&#65533;>&#65533; &#65533;&#65533;&#65533;!R&#1283;:rcH&#65533;&#65533;`t&#65533;\&#65533;X&#65533;"Y&#65533;!W"i&#65533;&#65533;&#65533;&#65533;vaL&#65533;i`5	&#65533;m&#65533;7&#65533;&#65533;e&#65533;&#65533;&#65533;L&#65533;&#65533;c&#65533;2&#65533;JQp&#1378;&#65533;&#65533;&#1578;S&#65533;T&#1480;&#65533;Ds%&#65533;X&#65533;+S&#65533;%R&#65533;UQ^8&#65533;J&#65533;upm&#65533;&#65533;vo)6&#65533;&#65533;4Nu&#65533;&#65533;r&#65533;M&#65533;&#65533;8@Hc&#65533;58$&#65533;&#65533;S&#1408;	G&#65533;q&#65533;&#65533;&#411;*R[&#65533;Ka&#65533;=&#65533;&#65533;&#65533;{&#65533;m&#65533;&#65533;<k&#65533;W&#1075;&#65533;&#65533;B<w&#65533;Wx&#65533;<uE=&#339;&#65533;&#65533;&#65533;&#65533;l&#465;&#65533;&#65533;p&#65533;&#65533;n&#65533;&#65533;p&#65533;L&#65533;&#65533;(YS&#65533;*&#65533;Cu&#65533;@tS7&#65533;&#65533;z&#65533;b<iE<&#65533;&#65533;<&#65533;X=&#65533;&#65533;&#236;W&#65533;&#65533;&#65533;&#65533;JY&#65533;&#65533;sg&#65533;'+&#65533;&#65533;<,9TI&#65533;_2&#65533;&#65533;m&#65533;&H&#65533;$j&#65533;i&#65533;A>G&#65533;`T&#65533;-D&#65533;~&#65533;F&#65533;.@]&#65533;]&#2005;&#65533;UB&#65533;&#65533;`&#65533;&#65533;(&#65533;@aFa&#65533;&#65533;&#65533;Ha&#65533;!7+1
k&#65533;P6&#65533;&#65533;f&#65533;]&#65533;Xf&#65533;*&#65533;&#65533;&#65533;&#65533;&#65533;&#65533;&#65533;&#65533;c&#65533;&#65533;	&#65533;&#65533;&#65533;&#65533;A&#65533;Nv&#65533;Y&#65533;&#65533;&#65533;FP&#65533;9n&#65533;yI&#65533;2&#608;&#65533;IcN&#65533;&#65533;1&#65533;&#65533;	e&#65533;_&#65533;&#65533;&#65533;&#65533;e(&#65533;;o&#65533;&#65533;7z&#65533;&#65533;&#65533;&#65533;&#65533;!&#65533;&#65533;)Z&#65533;&#65533;&#65533;g.&#65533;lf7q<r&#1896;&#65533;r"k&#65533;p#&#65533;?ZM&#65533;b&#65533;&#65533;L&#65533;&#65533;&#65533;2&#65533;&#65533;(&#65533;&#65533;&#65533;N"T&#65533;/&#65533;L&#65533;M&#65533;&#65533;O7&#65533;L&#65533;Y&#65533;#:&#65533;&#1633;&#65533;&#65533;'BW&#784;&#65533;W&#65533;:&#65533;&#65533;&#65533;W&#65533;B&#65533;&#65533;&#65533;&#65533;"t&#65533;xS/&#65533;&#65533;&#1795;&#65533;&#65533;eY&#65533;8&#65533;&#65533;&#65533;"&#65533;&#65533;[&#65533;&#1696;l;&#65533;&#65533;>&#65533;&#65533;/N&#65533;&#65533;&#65533;>l&#65533;&#65533;&#65533;&#65533;&#1680;&#65533;&#65533;&#65533;B&#65533;&#979;&#65533;&#65533;&#65533;&#65533;&#65533;&#65533;,@&#65533;s&#65533;&#65533;k&#65533;&#65533;k-&#65533;6`8z6l&#65533;8pW&#65533;&#65533;&#65533;ax&#65533;ATyLI6&#65533;d`j&#65533;$&#65533;&#65533;&#65533;&#65533;0T&#65533; `@&#65533;&#65533;@&#65533; (&#65533;D&#65533;J&#65533; &#65533;8&#65533;&#65533;a&#65533;&#65533;&#65533;&#65533;D&#65533;&#65533;&#36416;#p&#65533;Pf&#65533;&#65533;&#65533;Z&#65533;&#65533;&#65533;&#65533;!&#65533;A&#65533;&#65533;&#65533;&#65533;A&#65533;&#65533;<A	^&#65533;	&#65533; &#65533;&#65533;2s&#65533;&#65533;&#65533;&#65533;X&#65533;&#65533;5SsIm$&#65533;&#65533;&#65533;.PJ&#65533;&#65533;&#65533;&#34803;&#65533;&#65533;<&#65533;6	&#65533;&#65533;!&#65533;&#65533;&#65533;z&#65533;&#65533;&#934144;>&#65533;[f&#65533;&#65533;&#65533;&#65533;#k&#65533;"&#65533;&#65533;BO&#65533;uZ&#65533;&#65533;&#65533;&#65533;4&#65533;l&#65533;&#65533;Dl#&#65533;&#65533;&#997;sDx&#65533;3Fd&#65533;&#65533;&#65533;"K&#65533;&#65533;+&#65533;&#65533;,&#65533;&#65533;V1s'&#65533;&#65533;M8RS7uI&#65533;&#65533;&#65533;F&#65533;&#65533;z&#65533;y\&#65533;&#65533;&#65533;&#65533;g&#65533;&#65533;|W&#65533;&#65533;&#65533;&#65533;lb&#65533;z&#65533;:p&#65533;q&#65533;&#65533;&#65533;&#506;&#65533;&#65533;&#65533;&#65533;wo.&#65533;&#65533;_<&#443;&#65533;&#65533;&#65533;T&#65533;&#65533;&#65533;'x<&#65533;&#65533;Z&#65533;}&#1834;yu&#65533;}n&#65533;>&#65533;&#65533;+&#65533;&#65533;&#65533;&#65533;&#65533;e&#65533;M&#65533;&#65533;&#65533;&#65533;6&#65533; ,&#65533;%&#65533;M&#65533;&#65533;&#65533;&#65533;0!&#65533;&#65533;N V&#65533;P&#65533;B{&#65533;)@V&#65533;&#65533;"&#65533;&#65533;&#65533; &#65533;l@&#65533; &#65533;,!L&#65533;.a&#65533;~&#65533;&#65533;[:&#65533;c6Vk	q&#632;&#65533;,&#65533;#&#65533;&#65533;&#65533;&#65533;A&#65533;Ad&#65533;bAZ&#65533;.&#65533;&#65533;&#65533;&#65533;&#65533;	N@J&#65533;&#65533;&#65533;z&#65533;&#1921;a&#1433;D&#65533;&#65533;k&#65533;&#65533;&#1913;&#65533;&#65533;d&#65533;&#65533;+&#65533;&#65533;/&#65533;&#65533;&#65533;&#65533;&#65533;;[B&#65533;&#65533;.&#65533; \&#65533;s&#65533;&#65533;o|&#1937;&#65533;2[&#65533;?&#65533;&#65533;&#65533;g&#65533;&#65533;>&#65533;&#65533;"&#65533;&#65533;&#65533;&#1606;&#65533;&#1378;&#65533;&#65533;N&#65533;`[a=;&#65533;h&#65533;&#65533;&#32496;h&#65533;+1&#65533;T0p&#65533;&#65533;q&#65533;V-x&#757;&#65533;&#65533;&#1398;&#65533;&#65533;&#65533;&#65533;&#65533;=&#65533;&#65533;&#65533;&#65533;&#65533;<&#65533;&#65533;&#65533;&#65533;\&#65533;&#65533;&#65533;&#65533;&#65533;nq55&#65533;&#65533;&#65533;}B&&#65533;&#65533;&#1126;&#65533;&#65533;&#65533;&#65533;B=&#65533;&#65533;X&#65533;-&#65533;A^&#65533;&#65533;&#65533;QW&#65533;&#65533;&#65533;&#1020;&#481;z&#65533;I&#65533;'X&#65533;&#65533;&#65533;&#65533;C>&#65533;:1_ &#65533;f]p&#65533;5&#65533;&#65533;&#65533;&#65533;=&#65533;9n&#65533;E&#65533;&#65533;}&#65533;&#65533;R&#65533;&#65533;&#65533;&#65533;F&#65533;V&#65533;D&#65533;Z j&#65533;F&#65533;&#65533;"&#65533;! @&#65533; &#65533;&#65533;&#65533;&#65533;`A"&#65533;&#65533;a &#65533;&#673;&#65533;
&#65533;&#65533;&#65533;&#65533;>&#65533;d&#65533;&#65533;jFo/h&#65533;Fe.&#65533;&#65533;&#65533;~&#65533;\AZ&#65533;P&#65533;&#65533;&#65533; &#65533;&#65533;R`^k&#65533;@V!&#65533;!&#65533;1HNvP&#65533;&#1785;&#65533;&#65533;M,<&#65533;R6'&#65533;I&#65533;&#65533;&#8446;&#65533;&#65533;&#65533;&#65533;&#65533;&#65533;&#65533;B)&#65533;&#65533;=8&#65533;&#65533;&#65533;<&#65533;,&#65533;&#65533;&#65533;8;&#65533;=&#65533;&#65533;&#65533;&#65533;&#65533;&#65533;v&#65533;Hc&#17202;*&#65533;&#1890;&#65533;a*<&#65533;F9&#65533;&#65533;`&#65533;&#65533; b&#65533;<y&#65533;<x0&#65533;;w&#65533;&#65533;k1"&#65533;u+&#65533;C&#65533;N]:t&#65533;&#929;&#65533;x&#65533;9s&#65533;&#65533;D&#65533;4Y&#65533;&#1849;r&#65533;T&#65533;'n&#65533;8&#65533;2i&#65533;&#65533;&#65533;8&#65533;:a&#65533;&#65533;-&#65533;8p&#65533;&#133;z4g&#1186;H&#65533;u&#65533;&#65533;&#1783;oQ&#65533;F&#65533;&#65533;m&#65533;n&#1844;r&#65533;&#1717;[&#65533;m&#1716;m#[&#65533;&#65533;Y&#65533;h&#1498;={&#65533;&#65533;7&#65533;&#65533;&#65533;n&#65533;[w&#65533;&#1981;|&#65533;&#65533;yrd&#593;&#1261;&#65533;h&#65533;F&#65533;9&#65533;&#65533;Hr-W
&#65533;&#65533;&#65533;&#65533;&#1116;;9&#65533;
&#65533;&#65533;&#1187;:q^&#65533;*&#65533;&#65533;&#65533;\&#65533;vu66l&#65533;n&#65533;&#949;&#65533;5&#65533;&#65533;&#65533;&#65533;{&#65533;F&#65533;(&#1279;5c&#65533;d)S&#65533;J&#65533;&#65533;?:&#488;&#65533;&#65533;&#65533;&#65533;&#1721;{&#65533;=&#65533;&#65533;x&#931;W&#990;&#65533;&#65533;&#65533;&#65533;&#65533;&#199;>&#65533;&#65533;&#65533;&#65533;&#1787;&#65533;==s&#65533;&#65533;D&#65533;Q"&#65533;"@&#65533;81&#65533;?&#65533;&#65533;&#65533;&#65533;X@&#65533;
4 &#65533;&#65533;	$`@t@}b&#65533;!&#65533;<R&#65533;&&#65533;Xr&#65533; &#65533;&#65533;&#65533;&#65533;;&#65533;}W=&#65533;&#1309;<&#65533;&#65533;&#65533;&#65533;u&#65533;LW&#65533;a&#1141;&#65533;N:/&#65533;&#205;6&#65533;,&#65533;-&#65533;&#65533;4&#65533;8&#65533;L3&#65533;$&#65533;+&#65533;<&#65533;&#65533;#~`a&#65533;X0&#65533;T&#65533;&#65533;1&#1824;&#65533;1b&#65533;&#65533;u&#65533;x&#65533;;i&#65533;I&#65533;u1J&#65533;&#65533;t5&#953;QGv>&#65533;'9.U&#65533;R9y^&#65533;9}&#65533;&#65533;g&#65533;
&#65533;g&#65533;6&#65533;TQ&#65533;&#65533;i&#65533;&#65533;ES&#65533;)S9/&#65533;4&#65533;O&#65533;&#65533;4&#65533;q&#65533;&#65533;s&#65533;&#65533;&#65533;&#65533;ga&#65533;h&#65533;&#65533;:&#1393;	Ow&#65533;&#65533;w^|&#65533;&#65533;wOy&#65533;&#65533;&#65533;b=&#65533;&#65533;
l&#65533;*~&#65533;"=&#65533;"&#65533;l&#65533;.&#65533;&#65533;De&#65533;Y&#65533;&#65533;&#65533;&#65533;&#408;&#65533;!&#65533;&#65533;I&#65533;!&#65533;i&#65533;&#65533;&#65533;&#65533;YO>5&#65533;iF9
&#65533;gN&#65533;&#65533;WU&#65533;E&#65533;&#65533;\&#65533;}5&#65533;Xi&#1867;o&#65533;&#65533;&#65533;Fo&#65533;&#65533;&#65533;%iQF&#65533;r~z&#65533;&#65533;&#65533; \mG&#65533;&#65533;dp&#294;R&#65533;'&#352;f&&#65533;Z&#65533;nU'uZ&#465;&#65533;&#65533;&#65533;&&#65533;F[[&#65533;&#65533;&#65533;o&#65533;&#65533;&#65533;&#65533;&#65533;&#1882;&#65533;\r*Y&#65533;&#65533;&#65533;&#65533;&#65533;u&#1018;&#65533;&#65533;&#65533;+&#65533;&#65533;&#390;wO&#65533;J&#65533;zk&#65533;N&#455;2&#65533;dqC	&#65533;&#65533;5&#65533;"&#65533;`&#65533;@&#1072;L0&#65533;&#65533;*!&#65533;D&#65533;(&#65533;H"&#65533;0&#65533;$&#65533;`R	#&#65533;&#65533;&#65533;H+&#65533;&#65533;s&#65533;w&#65533;&&#65533;&#65533;&#65533;&#65533;9&#65533;x&#65533;&#65533;,N6&#65533;s&#65533;,&#65533;h#&#65533;&#65533;&#65533;&#1229;5&#65533;&#65533;&#65533;&#65533;)&#65533;K&#65533; &#65533;&#65533;&#65533;C&#65533;&#65533;2:i7f&#65533;&#65533;&#65533;&#65533;&#65533;eB$&#65533;&#65533;|X&#65533;&#65533;&#65533;&#65533;{&#65533;&#65533;g9&#65533;:h&#65533;&#65533;2&#65533;h&#353;&#65533;d&#65533;&#65533;@&#65533;&#65533;2&#65533;Vaz&#65533;PG&#65533;&#1341;q'&#65533;&#65533;&#65533;4I&#65533;&#65533;&#65533;[v3:&#65533;&#65533;&#65533;&#65533;f&#65533;&#65533;yO&#2015;&#65533;&#1209;&#65533;^&#65533;&#65533;&#65533;?&#65533;&#65533;ME&#65533;K&#65533;B&#65533;'&#65533;&#65533;"&#65533;&#65533;&#1898;(r&#65533;&#65533;&#65533;a&#26656;&#246;&#1383;&#65533;xk&#65533;F&#65533;P&#65533;&#65533;&#65533;&#65533;$&#65533;$&#65533;=h&#65533;&#65533;&#65533;dq&#65533;&#65533;]&#65533;u&#65533;&#65533;&#65533;k&#65533;3&#65533;&#65533;&#65533;V&#65533;&#65533;&#65533;&#65533;.&#65533;&#1227;fb2=&#65533;0g&#65533;&#65533;%&#65533;Z&#65533;b/&#65533;R&#65533;(&#65533;&#65533;/<&#65533;&#65533;T&#65533;h&#65533;&#65533;&#1904;d0&#65533;a&#65533;H&#65533;f/(&#65533;#c&#65533;f6*&#65533;&#65533;&#65533;&#65533;9&#65533;t&#65533;$&#65533;&#65533;&#65533;)h\C&#65533;&#65533;G&#65533;&#65533;&#65533;&#65533;&#65533;&#65533;G&#65533;&#65533;0XA~&#65533;&#65533;&#65533; ?&#65533;,&#65533; &#65533;M&#65533;&#65533;(&#65533; &#65533; ]&#65533;&#65533;!&#65533;F(&#65533;&#65533;&#65533;(&#65533;H"b &#65533;'&#65533;8&#65533;pGY&#65533;&#65533;&#65533;&#65533;j&#65533;&#65533;s&#65533;&#65533;&#65533;&#65533;&#65533;1&#65533;&#65533;rp&#1616;&#65533;7&#65533;&#65533;&#65533;\&#65533;&#65533;&#65533;:&#385;&#65533;c&#65533;&#65533;&#65533;@&#65533;/&#65533;AFTab&#65533;&#65533;4&#65533;&#65533;&#65533;&#65533;&#65533;;&#65533;&#65533;;5w&#65533;&#733;&#6787;&#65533;o#i&#65533;9&xO6&#65533;s&#65533;&#65533;&#65533;&#65533;&#65533;,&#65533;O&#65533;S&#65533;&#65533;>&#65533;X&#65533;&#65533;&#65533;0&#65533;e<J&#65533;zCFo&#65533;C$&#65533;{&#65533;&#65533;H&#65533;<&#65533;&#65533;&#65533;&#65533;2&#65533;&#65533;X&#65533;@&#65533;54&#65533;&#65533;(&#65533;l&#65533;3&#65533;l&#65533;;&#65533;&#65533;&#65533;_&#65533;&#65533;&#65533;&#65533;J<3&#1877;L&#65533;U,^&#65533;q B&#65533;)A&#65533;&#65533;&#65533;g&#65533;("&#65533;&#65533;&#65533;p)<&#65533;&#19231;&#65533;&#65533;\&#65533;&#65533;X&#65533;&#65533;p'S&#65533;j
&#65533;&#65533;&#1388;^54Dy&#65533;&#65533;E&#65533;&#65533;p&#65533;j&#65533;Y&#826;&#65533;0&#65533;f+b&#65533;o\&#65533;V&#65533;&#65533;&#65533;&#65533;&#65533;&#65533;H&#65533;wQ&#65533;&#65533;U&#65533;UJ&#65533;&&#65533;&#65533;J53&#65533;&#65533;b&#65533;&#65533;&#65533;&#65533;&#65533;^&#65533;&#65533;&#65533;}W&#65533;Y&#65533;&#65533;&#65533;[&#65533;W\-&#65533;X&#65533;2&#65533;hDIz&#65533;&#65533;&#65533;U5&#65533;_D&#65533;u&#65533;c&#65533;&#65533;&#65533;JY&#43138;&#278;&#65533;!O&#65533;&#65533;s&#1751;&#65533;&#65533;&#65533;pEn&#65533;&#65533;&#65533;&#65533; &#65533; <&#65533;&#65533;:&#65533;(&#65533;&#65533;t&#65533;x&#65533;0&#65533;@}p&#65533;$$	PB&#65533;&#65533;&#65533;&#65533;#&#1096;G&#65533;J&#65533;&#65533;&#65533;&#65533;&#65533;&#65533;&#65533;&#65533;?-Qi&#65533;&#65533;&#65533;&#65533;&#65533;&#65533;XE(X&#65533;dD&#65533;&#1448;&#65533;V&#65533;\&#65533;&#1656;&#65533;3&#65533;a&#65533;SLnh *Q
L&#65533;&#65533;#&#65533;&#65533;.&#65533;l K&#65533;(~as&#65533;c 0R&#65533;:&#65533;&#65533;&#65533;8&#65533;p&#65533;\&#65533;<QJ&#65533;sdDx&&#65533;SAE&#65533;&#65533;&#65533;&#65533;&#65533;"&#65533;&#65533;&#65533;:R,&#65533;&#65533;&#65533;ba}c&#65533;&#65533;&#65533;|&#65533;8H	&#65533;&#65533;^&#1321;&#65533;&#1171;&#65533;&#65533;<&#65533;6&#65533;&#65533;&#65533;1K&#65533;&#65533;&#65533;&#65533;&#65533;&#65533;i&#65533;&#65533;-&#65533;ve&#65533;70&#65533;&#65533;#Z	&#65533;&#65533;&#65533;&#65533;w&#65533;:j&#65533;&#65533;&#65533;&#65533;s&#65533;&	&#65533;&#65533;jB.&#65533;&#65533;&#65533;3&#65533;f&#65533;h-&#65533;HKZd&#65533;&#65533;l&#65533;&#522;i&#65533;h&#65533;,&#65533;&#65533;K\&#65533;u&#65533;d&#65533;.a&#65533;7&#65533;B&#353;E33)&#65533;8&#65533;&#65533;jE&#65533;z3:I&#65533;&#65533;.v&#65533;&#65533;]*dYj`J&#65533;&#65533;&#65533;_-vX&#65533;el&#65533;&#65533;&#65533;&#65533;&#270;&#65533;&#65533;&#65533;r&#65533;&#65533;|&#65533;|&#65533;[&#2013;
m&#65533;&#65533;&#65533;&#65533;:Cu&#65533;h&#65533;&#65533;o&#65533;[;&#65533;&#65533;&#65533;w&#65533;+&#65533;&#65533;&#65533;i&#65533;0&#65533; h&#65533;&#65533;`"&#65533;&#65533;,&#65533;&#65533;&#65533;&#65533;0PA,&#1024;, P@&&#65533; $&#65533;{8D#&#65533;&#65533;IL&#65533;&#65533;&#65533;&#65533;&,&#65533;D"G(&#65533;b&#65533;y&#65533;#&#65533;&#65533;iH-&#65533;&#65533;&#65533;&#65533;&#65533;&#65533;P&#65533;&#65533;&#65533;RDb&#65533;&#65533;'V&#65533;&#65533;i,&#65533;&#65533;x&#65533;2^&#65533;&#657;&#65533;v0&#65533;&#65533;&#65533;&#65533;&#65533; >BZ0{W&#65533;&#65533;raP,&#65533;&#65533;&#1104;&#1868;&#65533;&#65533;@&#65533;&#65533;r&#65533;&#65533;"&#65533;&#65533;0&#65533;1&#65533;&#1195;&#65533;&#65533;&#65533;Q&}'&#65533;&#65533;&#65533;&#65533;m&#65533;w&#65533;PH&#65533;^&#65533;4&#65533;P&#65533;^e&#65533;s&#65533;kF[1@ijy&#65533;&#65533;&#65533;Mu&#65533;A&#65533;a&#65533;RG&#65533;`E?Z&#65533;#&#65533;&#65533;f3&#65533;?&#65533;&#983;&#65533;&#65533;&#65533;&#65533;&#65533;(&#65533;;&#65533;&#65533;q"&#65533;t^O-&#65533;l&#65533;&#65533;IuL&#65533;&#65533;&#65533;q=&#65533;&#65533;&#65533;X&#65533;&#65533;&#817;&#65533;
_R&#638;&#65533;[2&#65533;|&#65533;k&#65533;+6<k&#65533;&#65533;&#65533;Je&#65533;&#65533;&#65533;hPxZ?q&#65533;09f&#65533;'&#65533;z&#65533;&#65533;&#65533;&#65533;&#65533;&#65533;&#65533;k-RV&#65533;'&#65533;&#65533;&#65533;&#65533;&#65533;/&#65533;@T5&#65533;J]&#65533;3R&#65533;&#65533;x&#65533;&L&#65533;&#65533;&#65533;m5&#65533;;m&#65533;;AT&#65533;&#65533;3&#65533;&<&#65533;&#65533;&#65533;"H&#65533;?j&#65533;y&#65533;1&#65533;@	Ypp5 &#65533;&#65533;&#65533;X$P"&#65533;0&#65533; &#65533; 
!"j&#65533;&#65533;&#65533;&#65533;&#65533;&#65533; 	&#65533;0q&#65533;&#65533;	&#65533;&#65533;	&#65533;&#65533;&#65533; v&#65533;&P&#65533;0&#65533;&#65533;&#65533;mgb&#65533;r&#65533;0+&#65533;&#65533;&#65533;&#816;&#65533; 
&#65533;`&#65533; 	&#65533;&#65533;&#65533;&#65533;
&#65533;S
&#65533;&#65533;
&#65533; 
&#65533;&#65533;y fPCP)&#65533;&#65533;&#65533;p`I&#65533;&#65533;Y&#65533;&#65533;/ k&#65533;	&#65533;P&#65533;Z&#65533;&1&#65533;1Fc&#65533;&#65533;g&#65533;<&#65533;ch&#65533;e#(.&#65533;x^&#65533;}y&#65533;9&#65533;&#201;&#65533;&#457;w&#65533;Y&#65533;&#65533;Y&#65533;4&#65533;&#65533;'&#65533;&#65533;&#65533;X=&#65533;r)}&#65533;TUWv&#65533;*&#355;<&#65533;W.dz&#65533;e&#65533;&#65533;W&#65533;&#65533;&#65533;n&#65533;m&#65533;&#65533;?>&#65533;&&#65533;z&#524;&#65533;q&#65533;&#65533;&#65533;&#65533;4s&#65533;+&#65533;&#65533;"&#65533;&#65533;&#65533;&#65533;&#65533;N&#65533;c#&#65533;&#65533;@T&#65533;u&#65533;O&#65533;&#65533;-PUUQ&#65533;&#65533;~&#65533;3|&#65533;x&#65533;V^&#65533;|&#65533;G&#65533;cUmAna&#65533;qQV}&#65533;G~Q4&#65533;&#65533;-&#65533;&#65533;d&#65533;&#65533;X&#65533;%&#65533;&#65533;&#65533;&#65533;&#65533;B|&#65533;W&#65533;2Y&#630;~n&#65533;&#65533;&#65533;'1Uvd&#65533;s&#65533;&#65533;G&#65533;r&#65533;&#65533;xKa&#65533;&#65533;&#65533;&#65533;Z&#65533;4,&#65533;+&#65533;&#65533;n&#65533;7&#65533;
Z@,pH po&#65533;ho&#65533; &#65533;@ p&#65533; &#65533;B&#65533;6&#65533;&#65533;&#65533;p&#65533;&#65533;&#65533;^&#65533;&#65533;&#65533;&#65533; 	&#65533;&#65533;&#65533;&#65533;&#65533;&#65533;@S 30&#65533;&#65533;K&#65533;&#65533;&#65533;#
&#65533;;&#65533;&#65533;K&#65533;&#65533;&#65533;
&#65533;&#65533;
&#65533;&#65533;	 &#65533; 	&#65533;P[p}&#65533;yPPpk&#65533;EP+p&p' P@&#65533;p&#65533;$&#65533;(&#65533;!&#65533;H(&#65533;&#65533;&#65533;T0	&#65533; &#65533;&#65533;&#65533;c&#65533;&#65533;,&#65533;N&#65533;A&#65533;&#65533;0i&#65533;0]=*&#65533;&#65533;ecee&#65533;&#195;ASQ&#65533;e&#65533;&#65533;%0W5&#65533;&#65533;dCP&#65533;4&#65533;&#65533;&#65533;&#65533;&#65533;W 1w&#65533;&#65533;a&#65533;3;&#65533;F&#65533;R&#65533;+5y?&#65533;%&#65533;&#65533;&#65533;[&#65533;	S.&#65533;I#&#65533;AS&#65533;&#65533;+dr&#65533;&#65533;N&#65533;{&#65533; &#65533;&#65533;Z&#65533;A >&#65533;&#65533;&#65533;&#65533;JQ)IxA&#65533;&#65533;q 3&#65533;&#65533;B&#65533;&#65533;&#65533;&#65533;gV&#65533;@L&#65533; &#65533;&#65533;@&#65533;Z&#65533;&#1664;&#65533;j&#65533;&#65533;&#65533;&#65533;p&#65533;&#673;#}c&#65533;Cm&#65533;V&#65533;FlQA)+&#1296;&#65533;P&#65533;&#65533;&#65533;7x&#65533;&#65533;
y)*4EE &#65533;&#65533;l&#65533;5&#65533;&#65533;E&#65533;&#65533;|&#65533;&#65533;~&#65533;)YBu%&#65533;sQ&#65533;$Z&#65533;'&#65533;&#65533;ec-i&&#65533;)T~&#65533;*&#1862;&#65533;f&#65533;&#65533;0i&#65533;&#65533;TFc,&#65533;4&#65533;&#65533;&#65533;u&#65533;&#65533;&#65533;PA&#65533;&#65533;"v&#65533;&#65533;#(u&#65533;&#65533;&#65533;&#65533;&#65533; &#65533;@=&#65533;x`&#65533;R	7&#65533; q&#65533; 	&#65533; ^&#65533;	&#65533;IJ "&#65533;uP&#65533; &#1464;0&#65533;m&#1297;r&#65533;@&#65533;&#65533;&#65533;&#65533;
&#65533;`x&#65533;U&#65533;c j&#65533;90G&#65533;G&#65533;%p4 #p&#65533;CrX&#65533;  &#65533;&#65533;I6&#65533;&#65533;#@&#65533;&#65533;5&#65533;&#65533;&#65533;0&#65533;&#65533;&#65533; &#65533;LHT&#65533;-&#65533;$&#65533;&#65533;&#65533;&#65533;0&#65533;0&#65533;RA&#65533;&#65533;&#65533;&#65533;&#65533;&#65533;&#65533;&#65533;7&#65533;&#65533;&#65533;}&#65533;&#65533;)&#65533;x&#65533;&#175;7&#65533;&#65533;&#1065;&#65533;3a&#65533;"&#65533;{&#65533;&#65533;&#65533;&#65533;h&#65533;&#65533;&#1711;&#65533;&#1711;S:w;&#65533;r7*e&#65533;[&#65533;&#52912;8&#65533;&#65533;&#488;R&#65533;&#65533;&#65533;3e&#65533;N&#65533;+&#65533;W&#65533;	,l,}&#1292;&#65533;y&#65533;cS&#65533;&#65533;S&#65533;cr&#65533;X&#65533;&#65533;&#65533;@&#65533;*&#65533;D(&#65533;&#65533;&#65533;&#65533;}&#65533;&#65533;{&#65533;x~&#65533;f&#65533;&#950;&#65533;C&#65533;a&#65533;=&#65533;E&#65533;&#65533;&#65533;&#65533;&#65533;&#65533;&#65533; &#65533;S[&#65533;&#1488;&#65533;&#65533;Z&#65533;&#65533;&#1472;&#65533;V&#65533;&#65533;T&#65533;&#65533;[&#65533;]K&#65533;d[&#65533;b&#65533;&#65533;&#65533;&#65533;AV&#65533;q+lU!&#65533;&#65533;wf&#65533;&#65533;'m&#65533;W&#65533;&#65533;&#590;Xai&#65533;&#65533;2EZ&#65533;G&#65533;m&#65533;C&#65533;&#65533;hG&#65533;D&#1091;&#65533;&#65533;&#65533;*9&#65533;&#1752;&#65533;t&#65533;e&#65533;;&#65533;&#65533;&&#65533;+&#65533;&#65533;,&#65533;#&#65533;&#65533;&#65533;&#65533;&#65533;G&#65533;!a&#65533;;&#65533;&#65533;&#65533;B6@*&#65533;0&#65533; &#65533;2&#65533;&#65533; p;&#65533;b0P&#65533;&#65533;p&#65533;&#65533;&#65533; 	&#65533;
^&#65533;p&#65533;`&#65533;KP%@6G&#65533;&#65533;&#65533;&#65533;&#65533;z&#65533;c&#65533;&#65533;&#65533;&#65533;&#65533;&#65533;`&#1236;q@;&#65533;-&#65533;D!&#65533;0u0&#65533;&#65533;+&#65533;D&#65533;&#65533;&#65533;)&#65533; &#1573;&#65533;@6&#65533;y&#65533;&#65533;&#65533;&#65533;&#65533;% J&#65533;&#65533;&#65533;`&#65533;&#65533;&#65533;*$9&#65533;&#65533;&#65533;*9&&#65533;&#65533;&#65533;0&#65533;&#65533;v&#65533;jO&#65533;w&#65533;. \>s7&#65533;&#65533;&#65533;&#65533;}W&#65533;&#65533;&#65533;A&#65533;&#65533;D&#65533;*6w(|h}&#65533;<&#65533;&#65533;&#169;&#65533;w'&#65533;&#65533;hy<?!&#65533;&#65533;&#65533;&#65533;+lJ+1e&#65533;6u4l&#65533;&#65533;U&#1830;&#65533;W&#65533;&#65533;&#614;&#65533;U&#65533;&#65533;Xg3{0I&#65533;&#65533;&ej&#65533;&#65533;<?kl{&#65533;&#1481;&#65533;&#65533;w&#65533;&#65533;&#65533;&#65533;jT1&#65533;&#65533;&#934;&#502;/&#65533;&#65533;&#65533;e&#65533;&#449;&#65533;g%V&#65533;&#65533;`Wk&#65533;&#1536;&#65533;JL&#65533;&#65533;&#65533; &#65533;&#65533;L&#65533;&#65533;&#65533;&#521;&#65533;&#65533;!&#65533;&#65533;&#65533;&#65533;^&#65533;&#603;&#65533;&#65533;z/&#65533;&#65533;i^Q&#65533;&#65533;&#65533;B&#65533;&#65533;CtL&#65533;&#65533;,&#65533;&#65533;&#65533;(&#65533;&#65533;r,&#488;&#65533;&#65533;&#1271;8z,&#569;|jQq&#65533;~&#65533;Kj&#65533;&#65533;lb&#1122;&#65533;s=&#65533;&#65533;4q&#65533;n&#65533;u&#65533;&#65533;Fp&#65533;;&#65533;R&#65533;fR&&#65533;&#65533;r	X&#65533;&#65533;+%&#65533;&%'&&#65533;&#65533;"t&#65533;V&#65533;&#65533;G3S&#65533;p&#65533;<@/&#65533;&#65533;&#65533;&#65533;*&#65533;"&#65533;&#65533;&#65533; &#65533;/0p `Qpu&#65533;~&#65533;&#65533;&#65533;v^:(&#65533;&#65533;&#65533;&#65533;K~&#65533;5 &#65533; 	pZ@
&#65533;&#65533;&#65533;O&#65533;r!(&#65533;&#65533;P&#65533;&#65533;	&#65533;0]&#65533;&#65533;&#65533;kp&#65533;v&#65533; &#65533;;&#65533;&#65533; &#65533;K&#65533;&#65533;&#65533;M&#65533;&#65533;p&#65533;&#65533;&#65533;&#65533;&#65533;X&#65533;!H&&#65533;NF@&#65533;&#1376;q&#65533;76&#65533;&#65533;<k&#65533;&#65533;&#65533;h&#65533;&#65533;&#65533;&#65533;&#65533;&#65533;&#65533;{&#65533;63&#65533;I>@|W&#65533;H&#65533;&#65533;&#65533;&#1501;&#65533;&#65533;&#65533;&#65533;Ql&#65533;.<&#65533;o&#65533;e&#65533;&#65533;&#65533;&#65533;&#65533;&#65533;y&#65533;&#65533;&#65533;&#65533;}f1I,)&#65533;&#65533;&#65533;Q&#65533;&#65533;&#65533;&#65533;]&#65533;S)&#65533;&#65533;I&#65533;)&#65533;y&#1064;%&#65533;&#65533;(+,&#65533;i&#65533;&#65533;&#65533;&#65533;"c&#65533;T&#65533;;~&#65533;8&#65533;&#65533;Y%1{=.&#65533;5&#65533;8Y&#65533;PK[&#65533;m&#65533;&#65533;&#65533;HVY&#65533;/&#65533;&#65533;/&#65533;&#65533;&#65533;-&#1824;,&#65533;SK&#65533;S&#65533;&#65533;&#65533;P&#637;&#570;&#65533;)&#65533;C/&#65533;&#65533;+&#1732;&#65533;&#1419;&#65533;&#65533;-&#65533;&#1847;&#1902;&#65533;&#65533;=&#1730;&#65533;|&#65533;<&#65533;&#65533;&#65533;&#1868;3&#65533;&#65533;Y${&#65533;viW&#293;E&#65533;	&#65533;&#65533;&#65533;=clR&#65533;&#65533;&#65533;k&#1704;%4x&#65533;,&#65533;1D3&#65533;&#65533;&#65533;+,&#65533;pO&#65533; &#65533;&#65533;@	&#65533; &#65533;/&#65533;%&#65533; A&#65533;'&#65533;!&#65533;  _0{&#65533;z&#65533;&#65533;&#65533;&#65533;@	&#65533;0	-.q0nJ&#65533; [@W &#65533;{ &#65533;`ayP&#65533;v&#65533;&#65533;&#65533;&#65533;&#65533;
&#65533;&#65533;
&#65533;X J&#65533;&#65533;PJ`%@&#65533;&#65533;[&#65533;&#1663;&#65533;&#65533;dS&#65533;c&#65533;R&#65533;X3&#65533;~h&#65533;A(&#65533;.&#65533;&#65533;90hp
&#65533;S&#65533;&#65533;&#65533;&#65533;&#65533;&#65533;&#65533;&#65533;&#65533;&#65533;&#65533;&#65533;&#65533;&#65533;c&#65533;&#65533;&#65533;&#1233;&#65533;)JV&#65533;S*&#65533;0<&#65533;d&#65533;	5&#65533;&#65533;&#65533;E&#65533;&#65533;)&#65533;	&#65533;&#65533; &#65533;FEO&#45064;1&#65533;&#65533;&#4018;&#65533;&#65533;&#65533;!&#65533;O&#65533;&#65533;F&#65533;/rf!@i&#65533;&#42989;&#65533;&#65533;<&#65533;R&#65533;j&#65533;&#65533;"&#2028;&#65533;&#65533;&#65533;&#65533;R&#65533;&#65533;mE&#65533;&#65533;&#65533;&#65533;&#65533;x&#65533;&#65533;&#65533;&#65533;f-&#65533;S&#65533;&#65533;g&#65533;&#65533;&#65533;U&#65533;&#65533;2&#65533;&#65533;&#65533;MCz/&#65533;^&#65533;&#65533;&#65533;!
&#65533;$&#65533;e&#65533;&#65533;&#65533;&#65533;S&#65533;&#1802;&#65533;&#65533;&#65533;&#65533;&#65533;&#65533;$
&#698;q&#65533;&#743;&#65533;~&#1901;!F&#65533;&#65533;&#65533;&#65533;&#65533;,&#65533;s&#65533;L&#65533;]u&#65533;Z&#65533;&#65533;&#65533;u&#65533;&#65533;&#65533;-)w&#65533;&#65533;&#65533;&#65533;&#65533;ZA&#65533;&#65533;&#1394;&#65533;&#65533;R&#1281;&#65533;f&#65533;&#65533;fZ&#65533;&#65533;&#65533;&#65533;&#65533;X_,&#65533;S(&#65533;2&#65533;S&#65533;&#65533;&#65533;S&#65533;p&#65533;&#65533;p&#65533;&#65533;&#65533;&#65533;&#65533;&#65533;&#65533;m>\@&#65533;&#65533; &#65533;-,0D&#65533;p&#65533;(&#65533;&#65533;&#65533;&#65533;&#65533;-&#65533;&#65533;P	&#65533;p	&#65533;&#65533;&#65533;PZ &#65533;  lKP&#65533;`f&#1440;&#65533;"01a&#65533;p&#65533; &#65533;`&#65533; 
p 6uP9&#65533;&&#65533;&#65533;&#65533;&#65533;&#65533;&#1644;CM&#65533;"X|&#65533;&#65533;j.&#65533;U&#65533;&#65533;&#597;)&#65533;&&#65533;&#65533;<@&#65533;`&#65533;&#65533;p8&#65533;&#65533;*^&#65533;&#65533;&#65533;oO&#65533;&#65533;w&#65533;N&#489;&#65533;?a&#65533;5&#65533;&#65533;7*&#65533;&#65533;&#65533;K&#65533;&#65533;&#65533;&#65533;&#65533;t3Vj&#65533;&#65533;&#65533;&#65533;(&#177;&#65533;&#65533;&#65533;C>&#659;&#65533;&#65533;&#65533;&#65533;&#65533;&#65533;sG&#65533;TZ&#65533;&#65533;&#65533;&#65533;1iz&#65533;[&#65533;&#65533;G&#65533;&#65533;G1[,x&#65533;Zi&#65533;,&#65533;c&#1983;R&#65533;q&#65533;D&#65533;&#65533;&#65533;&#65533;_Z#+&#65533;&#65533;&#65533;~&#65533;&#65533;&#65533;3R{~&#65533;-&#65533;&#65533;!yxg&#65533;&#65533;&#65533;&#65533;&#1856;&#65533;&#65533;&#65533;&#65533;/&#1844;q&#65533;m[&#65533;&#65533;&#65533;.d&#65533;&#65533;&#65533;C&#65533;&#1712;Y&#65533;&#65533;0&#1781;k&#65533;,b&#1336;pb5&#65533;&#1458;]&#65533;2#I&#65533;&#65533;>&#65533;&#262;&#65533;&#65533;&#65533;&#65533;&#65533;J&#65533;&#65533;8&#65533;bD&#65533;
&#65533;y&#65533;v&#65533;&#65533;&#65533;m&#65533;q#&#65533;&#65533;&#65533;Q&#65533;I&#65533;"&#65533;.&#65533;7p&#65533;&#65533;y&#65533;:&#65533;&#1254;O&#65533;&#65533;&#65533;k&#65533;&#65533;`&#65533;s&#65533;Y&#65533;J&#65533;~k*&#941;&#65533;q&#65533;&#65533;&#65533;;Wn&#65533;s&#65533;&#1321;K&#65533;7/&#65533;&#65533;&#65533; &#65533;[&#65533;&#65533;];&#137;&#1785;s&#65533;.^&#65533;w&#65533;!K&#65533;,&#65533;&#65533;ey&#65533;&#65533;&#65533;&#65533;<&#65533;&#65533;y&#65533;&#45934;GO&#1980;&#1177;I&#65533;.Z3k&#1571;9&#65533;&#65533;'&#65533;U&#65533;<&#65533; &#65533;&#65533;&#65533;n&#65533;?&#65533;!&#65533;&#65533;4&#65533;0"&#65533;&#65533;*P&#65533;@ASg&#65533;&#65533;@&#65533;9&#65533;&#65533;&#1915;%M&#65533;,Y&#1668;)	,P&#65533; ?&#65533;t	&#65533;+1b&#544;M&#65533;&#65533;&#65533;+Wv&#65533;&#65533;f&#65533;q&#65533;&#65533; 62&#65533;&#65533;&#65533;T&#65533;6&#65533;`)&#65533;&#65533;&#65533;B8a&#65533;FP&#65533;&#65533;UP&#65533;R&#65533;75&#65533;@&#65533;
4nEC&#65533;'$f&#65533;t&#65533;Y'&#65533;t~&#65533;kH"&#65533;,&#65533;&#65533;&#65533;*&#65533;r&#65533;z+p&#65533;&#65533;j&#65533;&#65533;&#65533;&#65533;&#65533;&#65533;)&#65533;dk&#65533;&#65533;&#65533;r&#65533;K'&#65533;K.&#65533;&#65533;1&#494;&#65533;&#65533;1&#65533;I3&#65533;\&#65533;3&#65533;Z&#65533;/%&#65533;&#65533;I&#65533;&#65533;y&#65533;&#683;&#65533;&#65533;&#65533;&#65533;1&#65533;b&#65533;&#65533;q&#65533;$&#65533;P3&#65533;J&#65533;&#65533;&#65533;&#65533;,r&#65533;&#65533;s&#65533;&#65533;^c&#65533;|2&#65533;4&#65533;{&#65533;&#65533;&#65533;SO&#65533;!&#65533;&#65533;&#65533;8&#65533;&#65533;1&#65533;x&#65533;ig&#65533;U;&#65533;UX&#1737;l&#65533;&#65533;j}&#65533;Tq}U[#{V	&#65533;H &#65533;YGt&#65533;2&#65533;Gt&#65533;9'c&#65533;&#65533;&#65533;/g&#65533;,&#65533;&#65533;r&#65533;]&#65533;l&#65533;&#65533;N2&#65533;G&#65533;(&#65533;&#65533;r&#65533;M&#65533;o&#65533;b&#65533;&#65533;&#65533;&#65533;W&#1926;&#65533;&#65533;&'&#65533;&#65533;&#65533;&#65533;&#65533;&#65533;&#65533;&#65533;&#65533;$&#65533;`mT&#65533;$&#65533;&#65533;&#65533;a&#65533;~&#65533;a&#65533;^&#65533;a&#65533;e&#65533;&#65533;b&#65533;&#65533;&#65533;(&#65533;y&#65533;&#65533;&#65533;&#65533;y&#65533;Ik&#65533;v&#65533;]&#65533;dv&#65533;Ek(&#65533;Y&#65533;&#65533;&#22604;*&#65533;)pR&#65533;e&#65533;oVyg&#65533;&#65533;"w&#65533;4&#65533;P&#65533;&#65533;&#65533;h&#65533;M'Y&#65533;&#65533;-&#65533;0V&#65533;eg&#65533;[q&#65533;&#65533;2x&#65533;'&#65533;&#65533;-&#65533;4&#65533;@&#65533;&#65533;5OA&#65533;m4{D&#65533;'&#65533;&#65533;&#65533;f{m&#65533;[-&#65533;&#65533;e!L&#65533;6&#65533;&#65533;&#65533;PT&#1091;	&#65533;&#65533;&#65533;&#65533;&#65533;&#65533;">&#65533;Pc&#65533;*&#1080;CCI&#65533;H(&#65533;K*&#65533;&#65533;7e&#65533;D&#65533;&#1024; P@&#65533;&#65533;&#65533;PVqeTL9%Wf&#65533;&#65533;&#65533;Y^&#65533;LH!&#65533;O29d"J&#65533;`&&#1536;&#65533;\P&#65533;&#65533;&#65533;4&#65533;&#65533;&#65533;
2&#65533; &#65533;P&#65533;&#65533;Xxa&#65533;ZHEN(ao8&#65533;&#65533;:Hq&#65533;9A&#65533;(&#65533;@&#65533;t&#65533;Q:&#65533;!&#65533;Z&#65533;&#65533;&#65533;&#65533;&#65533;-2})J?c&#65533;&#65533;&#65533;e&#65533;J&#65533;\>s &#65533;&#65533;$&#65533;B&#65533;&#65533;.&#1666;S&#65533;&#65533;&#65533;5&#65533;[r&#65533;V&#65533;((&#65533;&#65533;dd!&#65533;284$P&#65533;K:&#65533;x$$&#65533;&#65533;&#65533;&#65533;&#65533;&#65533;"&#344;[iM4&#65533;I&#65533;6u&#65533;M&#1859;5&#65533;&#65533;&#809;$&#65533;&#65533;&#65533;DQH&#65533;JV&#1166;&#65533;&#65533;&#65533;L&#65533;GZ&#65533;Z&#65533;&#65533;&#65533; &#65533;Z&#65533;2G\X&#65533;B&#65533;qH&#65533;BR\&#65533;A7*&#65533;I&#65533;0S&#65533;rhAZ	&#65533;z&#65533;&#1238;&#65533;&#65533;&#65533;&#65533;%!
&#65533;&#65533;r&#65533;&#65533;&#65533;&#65533;!*&#65533;H6&#65533;A&#65533;&#65533;&&#65533;&#65533;&#65533;&#65533;KN&#65533;&#65533;&#65533;F%)&#65533;&#65533;`r&#65533;&#65533;&#65533;'m&#65533;&#65533;&#65533;&#65533;^&#65533;<d+EF&#65533;&#65533;\e*]&#65533;e-&#65533;BK>]&#65533;OY&#65533;#/s&#65533;%&#65533;QMrr&#65533;&#65533;&#1588;0&#65533;R\\c&#65533;aF&#65533;&#65533;9&#65533;h&#65533;*#rjm&#65533;P&#65533;=&#65533;!*L&#65533;&#65533;&#65533;&#65533;f7&#65533;y&#65533;x&#65533;&#65533;S&#65533;&#65533;R u&#65533;,&#65533;8A&#65533;&#65533;L&#65533;" &#65533;&#65533;P&#65533;T&#65533;~&#65533;&#1312;D0b&#65533;&#65533;%*&#65533;&#65533;M\&#65533;<&#65533;&#65533;&#65533;F&#65533;EdAH@@!&#65533;&#65533;(<&#65533;	ML"s&#65533;&#65533;&#65533;D!>&#65533;~&#65533;C&#65533;@)<&#65533;6$P&#65533;&#65533;.H&#65533;=_T&#65533;,&#65533;&#65533;K&#65533;^ &#65533;&#65533;P	VP&#65533;xfU&#65533;&#65533;&#65533;
N&#65533;&#65533;!&#65533;&#65533;:&#65533;&#65533;&#65533;j&#65533;)/v&#65533;&#65533;&#65533;G&#65533;&#65533;&#65533;*&#65533;&#65533;&#65533;&#65533;&#65533;:&#65533;1&#65533;{&#843;Z&#1354;&#444;&#65533;&#1346;Z9J.&#65533;&#65533;&#65533;&#65533;&#945;&#65533;wI+[&#65533;Z&#65533;8&#65533;U&#65533;&#650;&#65533;a$5&#65533;J&#65533;&&#65533;H&#18855;:+*&#65533;&#65533;JW&#65533;&#65533;"_&#65533;5&#65533;&#65533;HK&#161;&#65533;&#65533;&#65533;T&#65533;d&#65533;&#65533;H&#65533;&#54864;d&#65533;&#65533;&#65533;6&#65533;-&#65533;T(&#1918;&#65533;uu &#65533;&#65533;Bs5&#65533;7SJ&#65533;:&#65533;&#65533;@&#1488;=1&#65533;Hv&#65533;dl`&#65533;&#65533;f1&#65533;E&#65533;&#65533;&#65533;&#65533;&#65533;&#65533;&#752;&#65533;1&#65533;a&#65533;&#65533;I6&#65533;&#65533;^&#65533;"&#65533;U&#65533;"&#65533;&#65533;/&#65533;&#65533;eE&#65533;C&#65533;&#65533;&#65533;&#65533;^&#65533;}&#65533;-&#65533;&#65533;&#65533;&X&#65533;
&#65533;&#65533;[&#65533;&#65533;9jMH&#65533;V_&#65533;&#65533;&#65533;e&#65533;0&#65533;&#65533;&#1506;y&#1480;mm&#65533;$q&#65533;9&#65533;&#65533;&#65533;&#65533;&#65533;'.&#65533;8[\DMu&#65533;&#65533;B&#65533;0&#65533; (X_&#65533;H&#65533;&#65533;&#65533;@0 &#65533;@	oh&#65533;'X&#1147;O"bXC&#65533;&#65533;u&#65533;&#65533;&#65533;&#65533;&:!&#65533;Q&#65533;"&#65533;8&#65533;*N&#65533;q&#65533;4&#65533; 8&#65533;&#65533;&#65533;&#65533;>,"&#65533;&#65533;&#65533;$&#65533;G<&#65533;&#65533;XD &#65533;@&#65533;-hAUPBZ0&#65533;&#65533;`&#65533;&#65533;& &#65533;,&#65533;#&#65533; &#65533;&#65533;>&#65533;8zWeh&#65533;&#65533;&#65533; 5&#65533;&#65533;&#65533;P8&#1920;&#65533;Efu&#65533;Y&#65533;&#65533;\&#65533;2(&#65533;A&#65533;u4&#65533;&#65533;	&#65533;K&#65533;&#65533;[w&#65533;&#65533;}&#65533;Q&#65533;&#65533;B0&#65533;uc&#65533;&#65533;
&#65533;~&#65533;&#65533;"l&#65533;&#1026;&#65533;b&#65533;g-&#65533;&#65533;\&#65533;k&#65533;&#65533;&#65533;!9&#65533;[;&#711;&#65533;E&#65533;&#65533;(w&#65533;&#65533;T&#65533;l.&#65533;&#65533;&#65533;Y&#65533;e&#65533;&#65533;&#65533;&#65533;)[_Z&#65533;&#65533;&#65533;&#65533;`?&#65533;JXbW&#65533;&#65533;&#1174;&#65533;xi&#65533;&#65533;&#65533;R&#65533;%n&#65533;&#65533;U&#65533;&#65533;N9&#65533;&#65533;)&#65533;&#65533;&#65533;R&#65533;|v&#65533;&#65533;&#65533;&#65533;&#65533;D"3&#65533;&#65533;&#65533;&I&#65533;&#1028;&#65533;&)&#65533;&#65533;SN&#65533;<2&#65533;1&#65533;&#65533;KX&#1938;&#65533;&#65533;D&#65533;'&#65533;dM(&#65533;J&#65533;t&#65533;'^9$C\&#65533;&#65533;&#65533;,&#65533;/u)&#65533;&#65533;d|&#65533;S&#65533;xU&#65533;&#65533;&#65533;E%&#65533;QJrS&#65533;'&#65533;&#65533;c!m&#65533;&#65533;8&#65533;l:c&#65533;&#65533;qV&#65533;s&#65533;&#65533;&#65533;&#726;&#65533;szsS&#65533;0;&#65533;Q&#65533;J&#65533;&#65533;! 2<&#65533;g&#65533;&#65533;&#65533;&#65533;&#65533;*`0&#65533;&#65533;h&#65533;,d&#65533;T&#65533;Bo0&#65533; &#65533;&#65533;&#921;&#65533;&#65533;&#65533;$4&#65533;eNlb&#65533;):&#65533;&#65533;&&#65533;&#65533;J8&#65533;&#65533;&#65533;Bb;&#65533;p&#65533;"|&#65533;E,B&#65533;&#65533;&#65533;&#65533;0&#65533;&#65533; 0&#65533;	`&#65533;t&#65533;&#65533;&#65533;&#65533;&#65533;q&#65533;&#65533;B&#65533;&#65533;&#65533;Z&#65533;&#65533;O9&#65533;A&#65533;}&#65533;&#65533;&#65533;$H54&#65533;x&#65533;_&#65533;&#65533; ,&#65533;&#65533;&#65533;!&#65533;&#65533;#&#65533;&#748;&#65533;&#65533;&#65533;&#65533;&#65533;&#65533;&#65533;&#65533;:&#65533;&#65533;	&#65533;&#65533;&#65533;&#65533;&#65533;8&#65533;*8&#65533;:&#65533;51&#65533;2&#65533;&#65533;&#65533;&#65533;&#65533;C&#65533;]&#65533;8L&#65533;"&#65533;&#65533;4z&#65533;&#65533;&#65533;4y&#65533;&#65533;Z&I&#65533;x&#65533;,&#752;&#65533;k&#65533;&#65533;;c"&#65533;&#1621;v`&#65533;}&#65533;&#65533;rs&#65533;
"&#65533;&#65533;&#65533;&#65533;{&#65533;&#608;&#65533;x%&#65533;0&#65533;$|$l&#65533;&T&#157;&#65533;&#65533;n86!&#65533;&#65533;i&#65533;Y&#65533;&#65533;&#65533;B+&#65533;B.|8u1
u&#630;&#65533;&#65533;/&#65533;A$&#65533;[&#65533;&#1032;5,&#65533;&#65533;&#65533;&#65533;&#65533;)	&#65533;&#65533;.&#65533;&#65533;&#65533;9&#65533;	&#65533;&#65533;9&#65533;&#65533;G&#65533;&#65533;R&#65533;CL&#65533;&#65533;&#65533;{&#65533;N&#65533;&#65533;B&#65533;&#65533;&#65533;@&#65533;&#65533;&#65533;F&#65533;&#65533;&#65533;&#65533;&#65533;/&#65533;&#65533;/JDCm&#65533;&#65533;&#65533;&#65533;	L$&#65533;#3&#65533;?&#628817;A&#65533;2@n3&#65533;6p&#65533;!&#65533;!W&#65533;!"&#65533;&#65533;&#65533;j&#65533;&#65533;R!&#65533;+1&#65533;;_&#65533;&#65533;&#65533;&#
&#65533;`&#1812;x&#65533;&#65533;Z&#65533;&#65533;8&#65533;H&#65533;&#65533;&#65533; &#65533;2&#65533;&#65533;&#483;&#65533;&#65533;'&#65533;&#65533;I8XpVH&#65533;SI&#65533;8p:&#65533;&#65533;&#65533; Kp&#65533;B&#65533;&#65533;9x&#65533;8&#65533;&#65533;6P5h:H8&#65533;7&#65533;*&#65533;&#65533;CC&#65533;$B&#65533;@&#65533;&#65533;&#65533;&#65533;7&#65533;!&#65533;&#65533;&#65533;;5&#65533;#&#65533;`&#65533;&#65533;&#65533;4x &#65533;z&#65533;&#65533;&#1246;L;&#65533;&#65533;&#65533;H&#65533;O&#65533;&#65533;&#65533;&#65533;R;&#65533;&#65533;&#65533;YGk&#65533;&#65533;{&#65533;F&#65533; &#65533;&#65533;	&#65533;&#65533;&#65533;&#65533;9 &#65533;hX6q&#65533;*&#65533;&#65533;	J&#65533; 8vYB&#65533;&#65533;/&#65533;|&#65533;p.N&#65533;:&#65533;j&#65533;a&#65533;&#65533;J_&#65533;&#65533;d&#65533;&#65533;$&#65533;B 0&#65533;&#65533;&#65533;mK&#65533;&#65533;&#65533;g&#1760;&#65533;&#65533;: &#65533;&#65533;t&#65533;&#65533;&#65533;ZZ&#65533;"&#65533;&#65533;!z&#65533;P)&#65533;+'&#65533;&#65533;&#65533;gb&#65533;v&#65533;n&#1121;r &#65533;$B&#65533;L8Zr@p&#65533;IK&#65533; &#65533;8&#65533;U&#65533;	W&#65533;LD@&#65533;&#65533;&#65533;*&#65533;?&#65533;&#65533;AJC&#65533; &#65533;&#65533;%&#65533;&#1316;G&#65533;&#65533;&#65533;&#65533;N
	RZD&#65533;t&#65533;OZ&#857;&#65533;&#65533;L&#65533;MO
&#65533;&#65533;&#65533;&#65533;&#65533;MP&#185;&#65533;P&#65533;&#65533;)N&#65533;&#65533;&#15151;&#65533;0N&#65533;$$&#65533;x&#65533;&#65533;\@&#65533;&#65533;6!&#787;4&#65533;&#65533;&#65533;&#65533;@&#65533;&#65533;&#65533;&#65533;&#65533;&#65533;@&#65533;&#65533;&#945;s&#65533;jd	&#65533;&#65533;h&#65533;o&#65533;&#65533;&#65533;E&#65533;&#65533;O&#65533;&#65533;yp&#65533;t0&#65533;g0<`&#65533;`?U&#65533;  &#65533;@
Q&#65533;(P&#65533;&#65533;<&#65533;SXU0&#65533;)&#65533;R&#516;B&#65533;&#65533;6x&#65533;;PGG&#65533;&#65533;HP@&#65533;&#65533;1&#65533;*p!&#65533;&#65533;&#65533;&@P&#65533;B0G9&#65533;&#65533;=&#65533;&#1859;<&#65533;&#65533;9&#65533;:&#65533;&#65533;&#65533;&#65533;=&#1027;9 &#65533;"&#65533;&#65533;&#65533;b&#65533;8?&#65533;"&#65533;&#65533;&#65533;&#65533; &#65533;?&#65533;&#65533;&#65533;?&#65533;&#65533;&#65533;&#65533;'&#65533;&#65533;&#65533;&#65533;P&#597;dI&#65533;&#65533;&#1920;&#65533;&#65533;?&#65533;&#65533;&#65533;&#65533;&#65533;&#65533;&#65533;?H&#65533;U`m&#65533;&#65533;,&#65533;&#65533;A&#65533;&#65533;(&#65533;),&#65533;U&#65533;B&#158;p%&#65533;&#1317;K&#65533;&#65533;&#65533;&#65533;[&#65533;p&#65533;H&#65533;HM&#65533;+&#65533;@&#65533;&#258;0&#65533;&#65533;&#65533;&#65533;&#65533;&#65533;!&#65533;!&#65533;&#65533;"&#65533;&#65533;1";&#65533;-+&#65533;"Iq&#65533;&#1324;o&#65533;$r1&#1050;|#- &#65533;&#65533;A&#65533;&#65533;&#65533;&#65533;ry%4T&#65533;&#65533;	&#65533;&#65533;
&#65533;&#65533;&#65533;&#65533;&#65533;e&#65533;&#65533;6&#65533;&#271;&#65533;&#65533;&#65533;0j&#65533;&#65533; &#65533;&#65533;&#65533;C&#65533;&#65533;&#65533;&#65533;&#65533;TM
&#65533;&#65533;&#65533;3&#65533;O&#281;&#65533;&#65533;h&#65533;D&#65533;,:&#65533;.x&#65533;9&#65533;R&#65533;<D&#65533;X&#65533;y-&#65533;&#65533;s&#65533;&#65533;/&#65533;&#65533;W&#65533;&#65533;W&#65533;&#65533;i/&#65533;&#65533;&#65533;&#65533;&#65533;&#65533;&#65533;&#65533;&#65533;&#65533;&#65533;&#65533;m&#65533;&#65533;r:ya&#65533;|&#65533;&#65533;x&#1508;8&#65533;vA&#65533;p&#545;&#65533;,&#65533;&#65533;}&#65533;&#65533;u6&#65533;&#65533;&#65533;&#2034;&#65533;^&#65533;&#65533;&#65533;N&#65533;T&#65533;u&#65533;&#65533;&#65533; :&#65533;&#65533;,^D1&#65533;&#65533;Y&#65533;&#65533;x&#65533;cxP Sx9&#65533;&#65533; `&#65533;&#65533;&#65533; &#65533;&#65533;i48&#65533; Y{"&#65533;3(5M&#65533;&#65533;T0&#65533;R &#65533;Q0&#65533;T&#65533;D&#65533;&#65533;2&#65533;3P7p&#65533;8 <CQ9 &#65533;$&#65533;&#65533;P&#65533;(&#65533;,x&#65533;>0H?&#65533;&#65533;7H383((.&#1538;- &#65533;6&#65533;7X5+H&#65533;&#65533; H,&#65533;E&#65533;E&#65533;%@h&#65533;Z&#65533;&#65533;&#65533;&#1992;&#65533;&#65533;&#1649;&#65533;U&#65533;&#65533;&#65533;&#65533;&#65533;XI8&#65533;&#65533;+X&#65533;&#65533;&#65533;&#65533;&#65533;&#734;&#65533;&#65533;3&#1052;&#65533; (&#65533;Km8&#65533;wq&#65533;(V&#65533;&#65533;hxi&#65533;&#65533;d=N&#65533;XC}yV&#65533;PW7&#65533;d&#65533;l &#65533;e&#65533;&#65533;&#65533;V&#65533;&#65533;c&#65533;Ud&#65533;Xm[JfUVc&#65533;&#1935;&#65533;&#65533;n&#65533;-&#65533;&#65533;#&#65533;&#65533;&#1450;&#755;&#47863;#&#65533;&#65533;&#65533;&#65533;T&#65533;&#65533;i&#984;u&#65533;&#65533;A&#65533;&#65533;Ko&#65533;&#65533;&#888;7&#65533;A &#65533;KR&#65533;TID&#65533;d&#65533;&#65533;dU&#65533;X&#1928;Ib&#914;&#728;Tb&#65533;v&#65533;FUWUJ&#65533;b}&#65533;r5&#65533;wa&#65533;&#65533;=&#65533;M&#65533;&#65533;&#65533;5&#65533;|&#65533;a>%&#65533;	&#65533;#X&#65533;&#65533;&#65533;jH&#65533;&#65533;&#65533;I&#65533;9!&#65533;W~}M&#65533;;&#65533;&#65533;a&#65533;c&#65533;&#65533;&#65533;&#65533;"&#65533;b&#65533;K&#865;k&#65533;&#65533;&#65533;T>&#65533;&#65533;b)&#65533;
&#65533;-&#65533;@&#65533;&#65533;7&#65533;&#65533;4&#65533;H&#65533;A7&#65533;N7.U1^&#65533;&#65533;&#65533;&#65533;&#65533;J&#65533;YY&#65533;Y>&#65533;c$&#65533;tx&#65533;X&#65533;&#65533;&#65533;:3@&#65533;&&#65533;&#65533;( &#65533;H&#65533;j&#65533;0&#65533;&#1936;&#65533;X&#65533;&#65533;&#65533;&#65533;Gx&#65533;OXV&#65533;P&#65533;!&#65533;R@VH&#1027;2&#65533;/&#65533;&#65533;.&#65533;(`&#65533;D&#65533;&#65533;N&#65533;G&#65533;&#65533;-&#65533;&#513;"&#65533;1h=(H&#65533;&#65533;F&#65533;9X&#65533;3 0&#65533;.&#65533;-&#65533;1(&#65533;1/&#65533;#&#65533;$&#65533;-@&#65533;=&#65533;\ &#65533;`XD&#65533;&#65533;&#1024;Gs<&#65533;&#65533;&#65533;&#65533;&#65533;Rp&#65533;&#1537;&#65533;&#65533;3&#65533;&#65533;&#65533;&#65533;{>5-*
&#65533;&#65533;h&#65533;&#65533;&#65533; YKP&#65533;&#65533;:&#65533; MnH!&#65533;`&#65533;-&#65533;kP^&#65533;^Pl&#65533;V&#65533;&#238;&#65533;q&#65533;I&#1160;&#65533;;&#65533;F&#65533;.H<&#851;6&#65533;f%n&#65533;e&#65533;&#30510;&#65533;4&#65533;.&#954;&#65533;&#65533;&#65533;o&#65533; b&#65533;5r9&#65533;&#65533;1&#65533;&#65533;[K&#410;-c7XUk&#65533;&#65533;?F&#65533;&#65533;&#65533;&#65533;&#65533;&#65533;7&#26852;P&#65533;j&#65533;a&#65533;&#65533;&#65533;z&#65533;X&#65533;Dv&#65533;h&#65533;&#42438;h&#65533;HD&#65533;&#65533;&#65533;&#65533;&#65533;j&#65533;Vankc&#65533;N&#65533;&#65533;&#65533;k2d&#65533;&#65533;h
&#65533;&#828;&#65533;k&#65533;&#65533;j&#65533;v&#1413;&#65533;C?<DG&#65533;9>&#65533;&#65533;;&#271;P&#65533;>\D&#142;C{&#65533;C&#65533;>;&#65533;CD\l&#65533;&#65533;$&#65533;4i7&#903;&#65533;b&#65533;m&#65533;F
)IJIU&#65533;5&j&#65533; *Bcdrm&#65533;2&#65533;:fU&#65533; &#65533;&#65533;c&#1634;&#352;&#65533;&#65533;!&#65533;)F?n>&#65533;c1&#65533;#&#65533; &#65533;&#65533;&#65533;&#65533;&#65533;0&#65533;&#65533;&#65533;Ik-e&#65533;"&#65533;:(&#65533;H&#65533;HhM&#65533;&#65533;&#65533;&#65533;TX&#65533;VP&#65533;PX98&#65533;2(&#65533;&#65533;,&#65533;JPH)C&#65533;&#65533;6&#65533;&#65533;&#65533;&#65533;C&#65533;V0&#65533;a&#65533;T&#65533;G&#65533;=,C&#65533;?x,h(&#65533;&#65533;+h&#1148;&#65533;&#65533;&#1827;&#65533;&#65533;r<&#65533; x&#65533;&#65533;&#65533;&#65533;IZC&#65533;&#65533;&#1333;&#65533;&#65533;P&#65533;x&#65533;&#65533;x&#65533;=P&#65533;&#65533;R&#65533;p	&#65533;&#65533;Q&#65533;&#1869;&#65533;&#65533;1&#65533;H&#1553;2$&#65533;	&#65533;&#65533;f&#65533;&#65533;&#65533;Y(j&#65533;n&#65533;&#65533;&#65533;&#65533;hGlV,?Xw&#65533;&#65533;&#65533;8%,nC2&#65533;.Tz&#2031;L&#65533;I&#65533;&#65533;&#65533;&#65533;Xu{`&#65533;U&#65533;3Q&#65533;l&#65533;&#2037;&#65533;E=V&#1904;f&#65533;U&#65533;&#65533;&#65533;&#65533;y&#65533;&%&#65533;A&#65533;v&#65533;N&#65533;l+M&#65533;`I&#65533;E*&#65533;Fw&#65533;NN!k&#65533;tN&#65533;&#65533;&#65533;&#65533;&#65533;F&#969;&#65533;>T&#65533;&#65533;&#65533;'dB&#65533;&#65533;Y&#65533;&#65533;R&#65533;<&#65533;&#65533;&#65533;Xv&#65533;L&#65533;5&#65533;&#65533;b&#65533;:s&#65533;&#65533;MP2&#65533;&#1836;&#65533;&#65533;&#65533;uKGM-&#65533;&#65533;&#1740;$&#65533; %&#65533;~&#65533;c/&#65533;&#65533;&#65533;M&#65533;~Mh&#65533;Da&#65533;&#65533;O&#65533;&#65533;z!
RG&#65533;&#65533;nsq(&#65533;&#65533;Qm[c&#65533;a&#65533; I&#65533;&#65533;&#65533;muO&#16128;1&#65533;&#65533;&#65533;a&#65533;Z&#65533;y&#65533;&#65533;&#65533;O#n~&#65533;Y%z&#65533;t&#65533;Np&#65533;&#65533;&#65533;25&#65533;@?h&#65533;d&#65533;&#65533; p$@&#65533;;;&#65533; &#65533;N&#65533;Q eSn&#65533;Vx&#65533;W&#65533;&#65533;A&#65533;&#65533;c&#65533;%&#65533;&#65533;-&#1539;I0)N &#65533;&#65533;&#65533;-&#65533;&#65533;EpN&#65533;r8m&#65533;&#65533;d&#65533;V&#65533;&#65533;[&#517;X&#65533;@&#65533;&#65533;%&#65533;5&#65533;GA&#1028;O&#65533;B&#65533;9&#65533;&#65533;4&#65533;&#65533;"&#65533;&#65533;&#65533;&#65533;&#607;&#65533; 0&#65533;u6&#65533;&#65533;&#65533;I&#65533;&#1461;&#65533;&#65533;&#65533;H>H&#65533;D&#193;&#65533;X>&#65533;&#65533; &#65533; *+&#65533;R&#65533; &#65533;{&#65533;>&#1026;F&#65533;&#65533;*&#65533;Llw&#880;&#65533;aB&#65533;&#65533;C&#65533;W0Lb&#65533;&#65533;&#848;.N&#65533;,&#65533;E&#65533;t&#65533;&#65533;|&#65533;tG&#65533;t&#65533;%FDN&#65533;T&#65533;j&#65533;&#65533;N&#65533;4q#k	w9&#65533;&#65533;U&#21949;J&#65533;&#65533;&#65533;&#65533;&#65533;$E&#65533;&#65533;&#65533;&#65533;&#65533;&#65533;&#65533;=&#65533;&#65533;$&#65533;&#1652;i&#65533;i`d&#65533;&#65533;=&#65533;&#65533;&#65533;U&#210;&#65533;&#65533;&#65533;	&#65533;C&#65533;&#65533;&#65533;&#65533;^gbO"&#65533;G
&#65533;:&#65533;&#65533;&#65533;&#65533;&#65533;&#65533;~&#65533;9k&#65533;Va&#65533;Y&#65533;J&#65533;L&#65533;TMmksHm8&#65533;p&#65533;T
&#65533;B&#65533;*T&#65533;N&#65533;'&#65533;&#65533;&#65533;lb&#65533;&#65533;V&#65533;&#1717;l&#1580;	&#65533;-&#65533;5&#65533;&#65533;a&#65533;&#65533;P A&#65533;ZLhm&#65533;&#263;).<&#65533;&#65533;&#65533;C&#65533;;V<&#65533;M&#65533;J&#65533;]f&#65533;&#65533;p&#65533;&#65533;&#65533;,7&#65533;&#65533;Ys&#1782;&#65533;&#1852;&#65533;Q&#65533;&#65533;&#133;N\&#65533;s&#65533;&#65533;9M&#65533;.:&#65533;&#65533;&#1449;Sw5&#65533;V&#65533;X&#65533;&#65533;{*UlX&#65533;&#65533;V&#874;&#65533;];v&#65533;&#1721;{&#65533;&#65533;;x&#65533;&#65533;&#1629;G&#65533;^={~&#65533;&#65533;|&#65533;&#134;#N&#65533;x1c&#65533;&#65533;&#65533;Q&#65533;u&#65533;&#65533;7n&#65533;&#529;&#65533;F&#65533;>p&#1040;&#65533;&#65533; 4&#65533;&#65533;&#65533;&#65533;F&#65533;6&#65533; Y&#65533;th&#65533;A&#65533;8q&#65533;&#65533;T&#65533;U&#65533;Z&#65533;&#65533;ek&#65533;F&#65533;&#65533;`&#65533;2f&#65533;K&#65533;09&#65533;&#65533;I&#1252;H&#65533;J&#65533;)&#65533;9v&#65533;&#65533;y&#65533;F&#65533;&#65533;&#65533;T&#65533;&#912;&#65533;i&#1322;X&#65533;&#65533;&#65533;
&#65533;E&#65533;2Nx&#65533;p&#65533;&#132;	,`&#65533;A&#65533;&#65533;
%&#65533; B$&#65533;&#65533;&#65533;4dVCg<&#65533;0&#65533;&#65533;3&#1296;5&#65533;&#65533;B &#65533;&#65533;|&#65533;A&#65533;]&#65533;&#65533;P&#65533;&#65533;&#65533;|&#65533;&#65533;(!G(&#65533;t&#65533;7&#65533;h3A&#65533;l/&#65533;&#65533;1~DK2&#65533;$&#65533;&#65533;2&#65533;$&#65533;3&#65533;XS%ETe&#65533;$i	&#65533;DZnd&#65533;\V&#65533;&#65533;5f&#65533;&#65533;I(&#65533;	&&#65533;8&#65533;tM&#65533;p&#65533;7u&#65533;R&#65533;&#65533;&#65533;&#65533;'9&#65533; 
&#65533;&#65533;P&#65533;&#65533;&#65533;S&#65533;"&#65533;&#65533;9&#65533;&#65533;&#65533;h&#65533;&#65533;)9M&#65533;3&#65533;&#65533;@*&#65533;&#65533;$u&#65533;&#65533;F&#65533;&#65533;[p&#65533;&#65533;N<&#65533;&#803;W_&#65533;&#65533;_&#65533;&#65533;S=&#65533;&#65533;*&#65533;<&#65533;&#65533;&#65533;VX&#65533;Z&#65533;7G&#65533;T7=&#595;Lg&#388;l&#65533;:1$&#65533;&#65533;g&#65533;&#65533;&#65533;H&#65533;&#65533;l&#65533;a&#65533;GhF&#65533;lA:&#65533;[l&#65533;&#65533;&#65533;I,&#65533;&#65533;&#65533;H&#65533;x
&#65533;&#65533;P&#65533;&#65533;)8z&&#65533;M&#65533;Kiji&#65533;&#65533;$&#65533;&#65533;&#65533;*&#65533;T&#65533;&#65533;e/7&#65533;&#65533;&#65533;&#65533;&#65533;P&#65533;&#65533;B&#65533;\&J&#65533;^&#65533;&#65533;&#65533;&#1374;t&#65533;H YLR&#65533;c&#65533;&#65533;Wf&#65533;&#65533;&#65533;&#65533;F&#65533;&#65533;&#65533;6&#65533;&#65533;M&#1776;&#65533;P&#65533;
|&#65533;&#65533;jE&#65533;Vn&#65533;&#1843;&#65533;>&#65533;&#65533;;S&#65533;z&#65533;[l&#65533;&#65533;&#65533;&#65533;&#65533;u&#65533;&#65533;4<&#65533;&#65533;j&#65533;&#65533;&#1432;&#65533;Wc&#65533;5a&#65533;&#515;&#65533;6&#65533;(&#65533;&#65533;)&#65533;&#65533;&#65533;D?&#65533;&#65533;&#65533;=&#65533;@C8&#65533;P&#65533;)&#65533; &#65533;4&#65533;&#65533;&#528;&#65533;&#65533;4&#65533;$&#65533;&#65533;!&#65533;w<&#65533;	(&#65533;&#65533;b
+&#65533;&#65533;&#65533;&#65533;)&#65533;&#65533;&#65533;%&#65533;$Gk2&#65533;t&#65533;&#65533;n	&&#65533;hB&#65533;$&#65533;0H"&#65533;C&#65533;:&#65533;Du&#65533;7&#65533;c&#65533;*&#65533;0&#65533;)&#65533;&#65533;&#65533;&#65533;2&#65533;&#65533;I:&#65533;@&#65533;lp&#65533;&#65533;&#65533;<t&#65533;(&#65533;&#65533;i!&#65533;0&#65533;	,&#65533; &#65533;:&#65533;@&#65533;&#65533;&#65533;1&#1312;&#65533;1&#65533;&#65533;&#65533;	~&#65533;&#65533;0&#65533;o&#65533;&#65533;&#65533;X&#65533;&#65533;&#65533;gAh&#65533;&#65533;&#65533;&#65533; 	Z &#65533;&#65533;&#65533;3v!&#65533;D&#65533;A~`&#65533;&#65533;*&#65533;&#65533;&#65533;c#&#65533;L&#65533;4b&#65533;iM&#65533;d&#65533;M"/&#65533;$b%&#65533;&#65533;S&#65533;&#65533;8&#65533;&#65533;v&#65533;&#65533;Q.&#65533;&#65533;q4eP&#65533;T&#65533;&#65533;&#65533;&#65533;&#65533;Q&#65533;(&#65533;&#65533;&#65533;/&#65533;&#65533;&#65533;&#65533;&#65533;&#65533;&#65533;&#65533;&#65533;]&#65533;&#65533;;&#65533;&#65533;Hu&#65533;T&#65533;/&#65533;&#65533;`&#65533;(+&#65533;&#65533;&#65533;V&#65533;p;&#65533;&#65533;sT&#65533;_&#65533;WP&#65533;E'7&#420;&qdX6&#65533;XGfi&#65533;);HA&#65533;Q&#65533;>&#65533;&#65533;%&#65533;&#1175;&#65533;&&#65533;,D&#65533;z&#65533;&#65533;E&#65533;&#65533;;&#65533;+'1&#17530;&#65533;!Ca&#65533;Kf&#65533;&#65533;&#1276;<&#65533;D5&#65533;_&#65533;*&#510;&#65533;1&#65533;^1qOML"R&#65533;b&#65533;L^&#1170;&#65533;	-&#65533;G@r#z&#65533;&#65533; &#65533;&#65533;Gj!R&#65533;&#65533;&#65533;c&#65533;I&#65533;>&#65533;P&#65533;&#65533;j&#65533;1&#65533;o	&#65533;a*+&#65533;&#65533;|&&#65533;vYp&#65533;&#65533;e/+&#65533;O4&#65533;(6&#65533;fTUE&#65533;&#65533;R-M.&#65533;pZ&#65533;&#65533;&#1110;Q&#357;iwA&#65533;&#65533;T&#343;{&#65533;&#65533;/&#65533;&#1191;`&#65533;&#65533;&#65533;&#65533;&#65533;G0"Q&#65533;6&#65533;A^X&#65533;
&#65533;&#65533;`&#65533;&#65533;An&#65533;&#65533;D&#65533;?P&#65533;*0&#65533;%&#65533;&#65533;&#65533;8I&#65533;&#65533;&#65533;!,a&#65533;)D1
S&#65533;&#65533;&#65533;8&#65533;%&#65533;=HPy&#65533;!2&#65533;	O&#65533;N&#65533;&#65533;&#65533;'<&#65533;	&#65533;Z&#65533;&#65533;xD(Z&#65533;&#65533;I9E&#65533;p&#65533;&#65533; 
&#65533;&#65533;&#65533;(b&#65533;
F&#65533;A"P^&&#65533;?&#65533;&#65533;5A
`&#65533;&#1536;" &#65533;
N&#65533;&#65533;&#65533; B;&#65533;Ax&#65533;>&#65533; 42&#65533;&#65533;
&#65533;"x&#65533;@l&#1729;&#65533;OF&#65533;&#65533;&#65533;. &#65533;h&#65533;&#65533;&#65533;&#65533;|&#65533;&#65533;G&#65533;&#65533;1&#65533;eM&#65533;!&#65533;X&#65533;&#65533;&#65533;&#65533;.&#65533;A&#65533;iH&#65533;&#65533;F4&#65533;3b:3&#65533;&#65533;&#65533;&!+&#65533;[]&#65533;&#65533;Yo&#65533;%.&#65533;&#65533;&#65533;^Z&#65533;[t&#65533;#&#65533;&#65533;u&#65533;=MJ&#65533;7&#65533;Xx(&#65533; &#65533;h,"&#65533;&#367;P&#65533;&#65533;_&#65533;8&#65533;H&#65533;t&#65533;T&#65533;&#802;	&#65533;&#65533;}&#65533;V&#65533;&#65533;&#65533;&#632;&#51377;Wk
7&#65533;&#65533;l&#65533;1'&#65533;U&#65533;qq&#65533;&#65533;&#65533;&#65533;">p&#65533;	-FS&#65533;tZ&#1592;&#65533;&#65533;&#65533;&#65533;&#65533;C&#65533;KY/O&#65533;r_8\T&#65533;"U&#65533;O&#65533;W&#65533;&#723;&#65533;&#65533;&#65533;&#65533;&#65533;&#65533;&#65533;&#65533;n.%&#65533;&#65533;&#65533;&#65533;2~&&#65533;&#65533;&#65533;[&#65533;&#46647;&#65533;%.&#65533;s&#65533;&#65533;&#65533;2&#65533;tT&#65533;6)	&#65533;L&#65533;+&#65533;&#65533;&#161;S&#65533;&#996;&#65533;&#65533;.M&#65533;&#65533;&#1318;v+&#65533;&#65533;&#65533;{&#65533;&#65533;_&#65533;&#65533;3&#65533;9&#65533;&#58695;9&#65533;&#65533;Hp&#65533;&#65533;1&#65533;&#1602;p"&#65533; 7&#65533;&#65533;Z&#1026;&#65533;` &#65533;&#65533; &#65533;pt1&#65533;&#65533;R&#65533;`&#65533;8&#65533;&#65533;CXA&#65533; P&#65533;&#65533;&#65533;&#65533;(&#65533;(6&#65533;&#65533;<&#65533;&#65533;]8&#65533; !BHBq&#65533;X&#65533;QC!&#65533;&#333;"&#65533;&#65533;&#65533;u@&#65533;q&#65533;C&#65533;&#65533;4TA&#65533;2&#65533;&#65533;9&#65533;)&#65533;5&#65533;&#65533;U&#65533;X0&#65533;&#65533;&#65533;&#65533;O&#65533;'=&#65533;&#65533;<&#65533;&#65533;j&#65533;&#781;'X&#65533;
X X&#65533;`8&#65533;&#65533;4T&#65533;&#65533;@&#65533;&#65533;bko&#65533;r &#65533;
&#65533;&#65533;&#65533;&#65533;&#65533;&#65533;&#65533;&#65533;h
&#65533;p&#65533;W$&#65533;&#1736;H6z"&#65533;b&#65533;&#65533;&#65533;E,la&#65533;j 	Q&#65533;G&#65533;&#65533;f
3&#65533;&#65533;ld1&#65533;&#65533;2i&#65533;&#65533;&#65533;&#65533;#m&#65533;xA&#1480;7&#65533;k&#65533;C*&#65533;&#65533;&#65533;9&#887;+&#65533;L&#65533;&#65533;&#65533;&#65533;&#65533;&#65533;~eI&#65533;&#1260;&#65533;(&#65533;&#65533;&#1291;*&#65533;&#1443;U^&#65533;'&#65533;&#65533;{+&#65533;&#65533;&#65533;@&#65533;Y&#65533;&#65533;U'
&#65533;&9YY&#65533;0V&#65533;&#65533;&#65533;&#65533;&#394610;&#365;z&#65533;&#65533;&#1668;&#65533;&#1855;&#65533;0&#65533;&#65533;i&#65533;2&#65533;&#65533;&#65533;&#699;&#65533;w8_}&#65533;S&#65533;Xx&#65533;c&#65533;&#65533;8&#65533;&#65533;&#65533;q&#65533;&#65533;p&#65533;&#65533;$!&#65533;Hv&#65533;&#65533;&#65533;$&#65533;X&#65533;*&#65533;&#65533;0&#65533;&#1496;
=oB&#65533;g&#65533;ar:&#65533;r_F&#65533;&#65533;C&#65533;^5&#65533;&#65533;&#65533;9&#65533;q&#65533;&#65533;&#65533;E.v&#65533;&#65533;&#65533;"&#65533;Yj&#65533;&#65533;{&#65533;if5#?&#65533;&#65533;&#65533;&#65533;<&#65533;q&#65533;I&#65533;@H&#65533;&#65533; &#65533;&#65533;3h
V0&#65533;&#65533;o0&#65533;&#65533;"&#65533;7&#65533;&#65533;w&#65533;&#65533;&#65533;&#65533;#&#65533; &#65533;&#65533;&#65533;&#65533;SP&#65533;&#65533;x&#65533;&#65533;#8&#65533;&#65533;&#65533; ,&#65533;#P&H&#65533;(&#65533;K&#346;'hB&|/&#65533;&#65533;}&#65533;&#65533;9P&#65533;,&#65533;A+(C4&#65533;&&#65533;A&#65533; 
&#65533;&#65533;	&#65533;&#65533;&#65533;&#65533;8 GI@&#65533;i&#65533;
&#65533;&#65533;h&#65533;&#65533;&#65533;&#65533;&#65533;@&#65533;&#65533;&#65533; a	4&#65533;&#65533;&#65533; &#65533;O&#65533;&#65533;&#65533;&#65533;$&#65533;|&#65533;&#65533;&#65533;H~ O&#65533;&#65533;&#65533;e%&#65533;GfY&#65533;` &#65533;&#65533;&#65533;A*4&#65533;&#65533;%&#65533;&#65533;&#65533;E,&#1282;. &#65533;2T&#808;&#65533;(&#65533;Q&#65533;&#65533;&#65533;&#65533;&#65533;&#65533;]^&#65533;&#65533;Od&#65533;xJ&#65533;U
&#65533;P&#65533;
I&#65533;&#65533;&#65533;!b&#65533;&#65533;&#65533;&#65533;&#65533;&#368;&#65533;&#65533;&#65533;&#65533;&#65533;&#65533;&#65533;	&#65533;&#65533;&#65533;Q&#65533;UQ\\&#65533;=E]&#65533;&#65533;
_&#65533;S]&#65533;\&#65533;&#65533;|&#65533;&#65533;&#65533;&#1565;6&#65533;&#65533;&#65533;&#65533;M&#65533;&#65533;&#65533;&#65533;&#65533;&#65533;^]&#65533;&#65533;&#65533;x&#727;&#65533;D-J&#65533;&#65533;&#715;U"&#65533;&#594;&#65533;Tb&#65533;p8m&#65533;&#65533;L)&#65533;&#65533;HQ&#65533;%&#65533;9&#1956;&#65533;&#65533;A+&#65533;&#1212;&#65533;&#65533;^O&#65533;&#1942;&#1826;y&#65533;:R&#65533;~&#65533;&#65533;"&#65533;&#65533;&#65533;&#65533;!<&#65533;#&#65533;&#65533;#D&#65533;&#65533;i&#65533;O$&#65533;&&#65533;&#65533;C&#65533;&#65533;C\&#65533;&#65533;&#65533;&#65533;W&#65533;&#2028;&#65533;&#65533;&#65533;`p&#65533;&#65533;&#65533;&#65533;I&#65533;Df&#65533;&#65533;4&#65533;!&#65533;Ah&#65533;U&#65533;@&#1776;&#65533;&#65533;&#1357;&#65533;&#65533;X@,&#65533;&#65533;l@X@&#65533; &#65533;A &#256;
&#65533;&#65533;&#65533;&#65533;&#65533;&#65533;&#65533;$dB'&#65533;(H&#65533;D&#65533;$&#65533;8&#65533;&#65533;A!XG%&#65533;z&#65533;Q&#65533;)&#65533;&#65533;(&#65533;&#65533;O&#65533;&#65533;74&#65533;9&#65533;%&#65533;&#65533;<B/&#65533;0&#65533;#D&#65533;
d&#65533;(&#65533;@&#65533;P&#65533;[&#65533;8&#65533;F=&#65533; H&#65533;&#65533; &#65533; &#65533;&#65533;&#65533;&#65533;h&#65533;	&#65533;&#65533;&#65533;&#65533;&#65533;&#65533;&#65533;&#65533;&&#65533;.&#65533;&#65533;l &#65533; 	$&#65533;a&#65533;Ox@~&#65533;HXV&#65533;&#65533;YaVKb&#65533;&#65533; &#65533;&#65533;3p8,&#65533;&#65533;&#65533;p&#1026;.C3\&#65533;&#65533;&#65533;&#65533;@&#65533;&#65533;&#65533;&#65533;&#65533;;&#65533;&#65533;.&#65533;c&#65533;&#65533;&#65533;&#65533;&#65533;&#1833;&#65533;&#65533; R&#65533;&#65533;	Q&#65533;^&#65533;A&#65533;)&#65533;&#65533;uJ&#65533;a2*&#779;&#65533;&#65533;7&#65533;8 &#671;&#65533;&#65533;&#65533;&#65533;b&#65533;`&#65533;&#65533;|&#65533;&#65533;]&#65533;&#65533;}&#65533;Q&#65533;	,&#65533;W&#65533;&#1873;-&#65533;-&#65533;&#65533;U&#65533;~&#65533;p:&#1170;3)&#65533;%&#65533;&#65533;&#65533;&#65533;&#65533;&#65533;&#65533;&#65533;&#65533;K&#65533;&#65533;&#1171;&#1867;&#65533;(&#65533;7&#806;&#65533;&#65533;&#65533;&#65533;&#65533;]&#65533;&#65533;u&#65533; &#65533;&#65533;&#65533;U
&#65533;tN&#65533;&#65533;(&#65533;&#65533;8&#65533;&#633;&#65533;H-&#65533;]&#65533;&#65533;;&#65533;#&#65533;&&#1552;&#65533;&#65533;&#65533;&#1551;&#65533;&#1550;"&#65533;o&#65533;&#65533;&#65533;(0	&#65533;<&#65533;&#65533;l&#65533;&#65533;&#1099;&#65533;4:&#65533;&#65533;:)$Cv&#65533;&#65533;U&#65533;R&#65533;r)c&#65533;C;D&#65533;&#65533;%&#65533;&#65533;&#65533;&#65533;@&#65533;&#65533;&#65533;&#65533; X&#65533;$&#65533;0&#65533;&#65533;&#65533;&#65533;&#65533;&#65533;iD &#65533;&#65533;&#65533;  e d&#65533;T`&&#65533;&#65533;'@ATx&#65533;&#65533;&#65533;&#65533;&#65533;"L%L&#65533;yB&#65533;&#65533;)&#65533;B*PN*&#65533;&#65533;'&#65533;7&#65533;C;&#65533;&#65533;9&#1026; &#65533;@B)&#65533;-pB&#65533;&#65533;Nj&#65533;L&#65533;eU&#65533;&#65533; 0 &#65533;Q&#65533;~&#65533;&#65533;&#65533;U&#65533;	f&#1700;M&#65533;@&#65533;&#65533;&#65533;
&#65533;M&#65533; &#65533;&#65533; &#65533;%a&#65533;&#65533;l&#65533;&#65533;&#65533;	&#1819;&#65533;>a&#65533;LV&#65533;&#65533;&#65533;&#65533;&#65533;Kj@`&#65533;&#65533;`&#65533;&#65533;jN&#65533;8|&#65533;<&#65533;-&#65533;B*&#65533;&#65533;,&#65533;&#65533;2`&#65533;yF&#529;&#65533;]2&#65533;&#65533;&#65533;}&#65533;&#1474;&#65533;&#65533;&#65533;	Y&#65533;&#65533;&#65533;$&#65533;@&#65533;t>gU&#65533;&#65533;&#65533;Pl&#398;X&#65533;&#65533;&#65533;'&#53871;&#65533;,a&#65533;&#65533;bh+m&#65533;9X&#65533;Y&#65533;&#65533;&#65533;&#65533;=&#65533;")&#65533;S{&#65533;|&#65533;&#65533;|&#65533;&#65533;A&#65533;}&#65533;P$&#65533;A&#1297;&#65533;2L"&#65533;A<X&#65533;.&#65533;&#1832;>&#65533;&#1075;&#65533;&#65533;D8l&#65533;&#65533;$&#65533;D9&#65533;&#65533;&#65533;A,m&#65533;e&#65533;*q#]&#65533;(u&#1481;&#65533;KtA&#65533;t&#65533;&#65533;5&b&#65533;F&#65533;&#65533;&#925;m&#65533;q&#65533;&#65533;'&#65533;-3&#65533;QC&#65533;	&#65533;z&#65533;&#65533;~&#602;&#65533;cX&#65533;&#65533;-&#65533;&#65533;&#65533;2&#65533;&#65533;m&#65533;&#65533;-&#65533;.&#65533;*.&#65533;&#65533;I4&#65533;&#65533;&#65533;&#65533;&#65533;F(&#65533;&#65533;g&#65533;n&#65533;&#65533;&#65533;&#65533;:&#65533;&#216;F&#65533;&#65533;nc`&#65533;&#65533;@$D&#65533;b)&#65533;&#65533;&#65533;:&#65533;=&#65533;&#65533;1h&#65533;&#65533;&#65533;e&#65533;&#65533;&#65533;&#65533;@&#65533;@
&#65533;&#65533;	|&#65533;]V&#65533;H@&#65533;&#65533;}p >&#65533;&#65533; &#65533; 	Z4&#65533;H&#65533;&#65533;&#65533;&#65533;A!4B$&#65533;"&#65533;&#65533; At&#65533;&#65533;&#65533; &#65533;T&#65533;&&#65533;/'T&#65533;K&#65533;B*&#65533;&#23042;(`&#65533;j&#65533;;&#65533;9&#65533;"HB)&#65533;,&#65533;B)&#65533;"d&#65533;@&#65533;$T&#65533;D &#65533; @V_n&#65533;fH&#65533;&#65533;&#65533;U&#65533;&#65533;<k&#65533;&#1735;T&&#65533;&#65533;&#65533;	&#65533;@
&#65533;&#65533;t p@&#65533;&#65533;	&#35133;}@c}@g@&#65533;N@&#65533;&#65533;&#65533;fKF@&#65533;&#65533;4t&#65533;8&#65533;N1&#65533;)0N)&#65533;B0DlM&#65533;4&#65533;FDDH&#65533;&#65533;
&#1625;&#65533;&#65533;F&#65533;&#65533;"&#65533;D|1&#65533;&#65533;X&#65533;H8&#65533;&#65533;&&#65533;&#65533;&#65533;b&#65533;$&#65533;N&#65533;9g&#65533;5J&#65533;&#65533;D#&#65533;,&#65533;>&#65533;&#65533;v]&#65533;Y&#65533;&#65533;&#65533;&#65533;'u&#65533;Y&#65533;&#65533;&#65533;&#65533;&#65533;&#1273;&#65533;a&#1795;&#65533;&#1939;&#1381;b;&#65533;"&#65533;:&#1146;x]&#65533;&#65533;b4&#65533;&#65533;&#65533;&#65533;&#65533;D&#740;&#65533;.m&#65533;>m&#974;&#65533;6&#65533;D&#65533;&#65533;&#65533;|g&#65533;q&#65533;7&#65533;,K&#65533;&#302;&#65533;&#65533;Z'&#65533;z&#65533;&#65533;
&#65533;.ol&#65533;H
&#65533;&#65533;&#65533;t2"+&#65533;&#65533;&#65533;&#65533;$M-&#65533;&#65533;&#65533;&#65533;jgp&#65533;&#65533;4&#65533;4&#65533;&#65533;&#65533;5&#65533;#p&#65533;6&#65533;&#65533;&#65533;&#65533;&#1921;&#31704;&#65533;9t&#65533;&#65533;&#65533;&#65533;&#65533;&#65533;:&#236;#W&#65533;&#65533;&#65533;s&#65533;D&#65533;<&#65533;S<&#65533;&#65533;^&#65533;&#215;B#P&#65533;&#65533; Z@&#65533;e&#65533;@&#65533;&#65533;K&#65533;&#65533;&#65533;H&#65533;&#65533;&#65533;&#65533;&#65533;4@&#65533;2@t&#65533;d&#65533;&#65533;*h4`&#65533;`&#65533;!&#65533; &#65533;&#65533;&#65533;&#65533;XA&#65533;\&#65533; &#65533;&#65533;#LB%&#564;%h&#65533;Q}&#65533;(lZ)&#65533;&4&#65533;&&#65533;B5&#65533;*8&#65533;&#65533;'&#65533;&#65533;mF/&#65533;&#65533;l&#65533;&#65533;@d&#65533;]J&#65533;&#65533;!&#65533;&#65533;0@H@&#65533;&#1184;&#65533;&#65533;&#65533;@&#65533;a&#65533;&#65533;&#65533;@&#65533;&#65533;&#65533;&#65533;&#65533;V~hf~h |&#65533;K&#65533;O8&#65533;&#65533;4ba&#65533;&#65533;&#65533;f&#65533;8@0@V&#1269;&#975;&#65533;OV&#65533;@&#65533;&#65533;3(&#65533;5&#65533;,&#65533;&#65533;%H&#65533;$p&#65533;,Y4&#65533;D&#2006;I&#65533;	5cB&#65533;6hk&#65533;@&#65533;b(&#65533;a&#65533;&#1348;&#65533;i&#65533;sM&#65533;&#65533;A&#65533;6n&#65533;&#65533;&#65533;&#65533;&#65533;&#65533;&#65533;&#65533;R&#65533;&#65533;w&#65533;&#65533;8g&#65533;&#65533;&#65533;v&#65533;>&#65533;&#65533;lZ&#65533;&#65533;A&#65533;&#65533;&#65533;&#65533;&#65533;&#65533;&#65533;&#65533;&#65533;J$&#65533;bE#8\&#65533;?B&#65533;M-o&#65533;&#65533;L&#65533;&#65533;&&#241;&#65533;v&#65533;n&#65533;&#1881;x&#65533;ww7&#65533;x&#28910;&#65533;z&#65533;7~] r,m"&#65533;&#65533;&#65533;&#65533;&#1189;&#65533;q"Q}cqW.&#65533;~&#65533;&#65533;(&#65533;2&#65533;p,&#65533;&#65533;mt&#65533;J&#65533;"&#65533;&#65533;&#65533;&#65533;%&#65533;&#65533;9mx&#65533;&#65533;y&#65533;f&#65533;&#65533;h&#65533;US&#65533;[&#65533;&#65533;]&#65533;&#65533;P&#65533;	&#65533;&#65533;&#65533;&#65533;6&#65533;8&#65533;&#65533;&#65533;&#65533;&#778;&#65533;x&#65533;{s&#65533;&#65533;*&#65533;Q&&#65533;L8&#65533;&#65533;9{.=&#65533;.;&#65533;&#65533;&#65533;C?&#65533;
&#65533;&#65533;.&#65533;&#586;r&#65533;,&#65533;&#65533;&#65533;]h&#65533;:&#65533;\49;9&#65533;&#65533;&#1667;;,'&#65533;&#65533;&#65533;@&#65533;&#65533;&#65533;D&#65533;@&#65533;@
&#65533;@b>&#65533;$ZQ&#65533;&#768;&#65533;&#65533;4&#65533;&#65533;e&#65533;&#65533;0&#65533;&#65533;*L&#65533;	(&#65533;&#65533; &#65533;M&#65533;&#65533;&#65533;4A &#65533;Mk&#65533;%8z% `U&#65533;&#65533;(h%No$&#65533;0h]&#65533;&#65533;P&#65533;9&#65533;9C%p&#65533;&#65533;@
[@,&#65533;&#65533;*&#65533;TW&#65533;&#65533;&#65533;O&#65533;&#65533;+/X&#65533;&#1280;&#65533; &#65533;&#65533;&#65533;&#65533;&#65533;&#65533;&#65533;&#65533;|_bm&#65533;&#34545;+&#65533;Y&#65533;&#65533;H&#65533;&#65533;&#65533;&#65533;G_&#65533;&#65533;]2&#65533;&#65533;&#65533;f&#65533;&#65533;&#65533;\&#65533;&#65533;&#65533;#&#65533;3L3&#65533;*d&#65533;#4&#65533;%&#65533;	C0&#65533;2@&#65533;K&#65533;4&#65533;&#65533;&#65533;a&#264;&#65533;&#65533;&#31240;o&#65533;&#507755;&#65533;&#65533;&#65533;&#65533;&#65533;'&#65533;k&#65533;K&#65533;&#65533;&#65533;R&#65533;&#65533;%&#65533;3&#65533;"&#332;&#65533;P"p&#65533;KkG&#65533;@U&#65533;&#65533;S&#65533;&#65533;&#65533;r&#65533;W_&#65533;#n=$d<&#65533;&#65533;&#65533;&#65533;g-;&#65533;&#65533;+&#65533;PO((s&#65533;&#65533;&#65533;&#65533;{?&#65533;r1K&#65533;&#65533;&#65533;G&#65533;7&#65533;+&#65533;&#65533;&#65533;&#65533;&#65533;&#65533;&#65533;&#65533;h&#65533;&#65533;&#65533;&#65533;&#65533;&#65533;&#65533;>'&#65533;5}u&#65533;-&#65533;F}&#65533;y.&#65533;&#65533;s&#65533;&#65533;&#65533;&#65533;}&#65533;<P&#65533;(#&#65533;}-&#65533;!&#65533;&#65533;&#65533;/&#65533;m&#65533;&#65533;l&#65533;&#65533;1-&#65533;&#65533;&#65533;\&#65533;&#65533;=o}&#65533;&#65533;&#65533;&#65533;&#65533;&#65533;&#65533;9&#65533;&#65533;&#65533;9@&#65533;W#&#471;&#65533;&#65533;&#65533;&#65533;&#65533;{&#65533;^&#65533;&#65533;[(&#65533;&#65533;\&#65533;&#65533;&#65533;&#65533;&#65533;[&#65533;&#65533;&#65533;C9&#65533;&#65533;&#65533;_&#65533; &#65533;&#65533;&#65533;@	&#65533;&#65533;e&#65533;&#65533;&#65533;&#65533;H&#65533;@&#65533;&#65533;&#65533;&#65533; &#65533;&#65533;&#65533;u`?&#65533;40&#65533;.&#65533;`@	&#65533;@&#65533;A &#65533;&#65533;&#65533;&#65533;A&#65533;&#65533;`&#65533;<A0&#65533;`&#65533;P&#65533;&#65533;;&#65533;%&#65533;4Qi&#65533;&#65533;&#65533;'p&#65533;,X:&#65533;&#65533;<&#65533;.`B-\&#65533;9tC-&#65533;&#65533;H&#65533;&#65533;5\F&#65533;&#65533;&#65533;&#65533;&#65533;&#65533;&#65533;yp&#65533;&#65533;&#65533;&#65533;DT&#65533;&#65533;&#65533;&#65533; &#65533;-\&#65533;0&#65533;b&#65533;&#65533;8p&#65533;@aBD>&#65533;&#65533;x&#65533;&#65533;&#65533;7T&#65533;QB	)X&#65533;&#65533;&#65533;&#65533;F!E&#65533;&#1041;FT&#65533;i&#65533;j&#65533;&#65533;).h&#710;&#65533;$&#65533;,&#65533;&#65533;d&#676;U&#65533;f6k&#1522;]&#65533;&#65533;&#65533;&#65533;5&#65533;G&#65533;J&#65533;&#65533;&#65533;T&#65533;P&#65533;b&#65533;j&#1323;V&#65533;^&#65533;^&#65533;V&#65533;+Smk&#1650;&#65533;&#65533;&#859;&#65533;o&#65533;&#137;&#65533;&#65533;&#65533;]&#65533;&#65533;&#789;W&#65533;&#65533;qv&#65533;&#65533;{88&#65533;&#65533;&#65533;6&#65533;&#65533;&#65533;&#65533;c&#595;'&#65533;&#65533;&#65533;\&#65533;&#65533;&#65533;&#1065;S&#65533;&#65533;&#65533;;&#65533;&#65533;&#65533;&#595;G&#65533;^&#65533;&#65533;&#65533;X&#2035;g&#1013;jz&#65533;&#65533;&#854;&#1979;v&#65533;&#1449;Cw&#65533;/&#65533;r&#65533;&#65533;&#65533;&#65533;&#65533;q&#65533;&#65533;&#65533;)O&#65533;&#65533;&#65533;m&#65533;&#65533;v&#65533;&#65533;&#65533;:7&#65533;&#65533;W&#2046;}&#65533;&#65533;&#65533;&#65533;&#65533;j_~|.&#65533;&#65533;&#65533;&#65533;w&#65533;;&#65533;&#65533;&#65533;&#65533;&#65533;&#65533;&#65533;7,&#65533;9^&#65533;&#65533;&#65533;&#65533;l&#65533; &#65533;&#65533;/&#65533;&#65533;#p8&#65533;&#65533;Kp8&#65533;
L&#65533;&#65533;&#280;&#65533;&#65533;.
&#65533;"n&#65533;&#65533; &#65533;0/&#136;#&#65533;?&#272;A&#65533;4\/=&#51227;n&#65533;&#65533;&#65533;&#65533;l^&#65533;&#428;&#65533;&#65533;J&#65533;F&#65533;&#65533;&#65533;&#65533;F&#65533;x&#65533;1)&#65533;&#65533;&#65533;&#424;&#65533;&#44140;&#65533;&#65533;&#65533;&#65533;H&#65533;R&#65533;%&#65533;&#65533;&#65533;&#65533;&#65533;'iT&#65533;&#435;~&#65533;QFetQ:&#65533;{q&#65533;Agw&#65533;6&#65533;&#65533;|&#65533;8&#65533;s&#65533;&#65533;&#65533;&#65533;9_&#1747;O>&#65533;A&#862;z&#25671;&#65533;AM&#237;&#65533;x&#65533;!&#65533;w}&#477;v$&#65533;m&#65533;J&#65533;I&#65533;J-&#372;&#65533;t<&#852;&#65533;IEu&#65533;z&#65533;&#65533;d&#65533;l&#65533;&#65533;&#65533;LA&#65533;f&#65533;`!&#65533;>z&#65533;(&#65533;@&#65533;&#65533;`&#65533;&#65533;U&#65533; &#65533;=&#65533;FxA-&#1704;c@&#65533;#8&#65533;&#65533;
)&#65533;&#65533;B	%&#65533;&#65533;&#65533;J*&#65533;&#65533;K6&#65533;O@&#339;OFE&#65533;\&#65533;QG&#65533;{&#65533;i&&#65533;J&#65533;&#65533;7&#65533;@&#65533;&#65533;6&#544;X&#65533;&#65533;&#65533;88A4~!n&#65533;&#65533;&#65533;j&#65533;!&#65533;hxA&#65533;:H&#65533;Z y&#65533;0&#65533; ]#&#65533;&#65533;&#65533;4&#65533;`&#65533;0&#65533;&#65533;i&#65533;&#35042;I&#128;&#65533;5&#65533;&#65533;&#65533;&#65533;&#65533;&#65533;2.&^Z&#65533;Wa&#65533;&#65533;F&#65533;&#65533;&#65533;Y&#65533;f&#65533;if&#65533;i&#65533;Q&#751;&#65533;2k&#65533;"&#65533;J&#65533;m!&#65533;r{n,&#65533;&#65533;ol&#65533;cq&#65533;&#528;&#65533;&#65533;&#65533;lp+&#65533;kB&#65533;&#65533;SN2&#65533;&#65533;&#817;&#65533;&#65533;2&#65533;&#65533;NCm&#65533;&#65533;hS&#65533;8&#65533;]5C&#65533;G4J{&#65533;8&#65533;&#65533;&#65533;K&#65533;2&#65533;+&#65533;0&#65533;i&#65533;-&#65533; &#2013;&#65533;&#65533;&#65533;g.&#65533;&#65533;&#65533;}x&#65533;-3^q&#65533;&#65533;&#41726;&#65533;[&#65533;]&#65533;q &#65533;&#65533;&#65533;&#65533;&#65533;&#65533;8q&#65533;&#65533;&#65533;0&#65533;
&#65533;00&#1551;g|1&#65533;i&#65533;&#65533;&#65533;&#65533;&#65533;&#65533;&#65533;C&#65533;G&#65533;&#65533;&#816;&#65533;&#65533;^&#65533;&#65533;&#1978;&#65533;&#358;&#65533;jJoJ	 R`&#1334;l4eHT`S&#65533;v&#65533;&#65533;&#813;&#65533;W&#65533;&#65533;&#1478;&#65533;&#65533;+H&#65533;F&#65533;&#65533;&#65533;@f#&#65533;l&#65533;&#65533;&#65533;T@&#65533;	L~&#65533;&#65533;|&#65533;&#65533;G&#611;&#65533;&#65533;&#65533;EG:J5&#65533;q=L3C&#65533;&#65533;&#65533;&#65533;M<&#65533;(#B&#65533;Q&#65533;`&#65533;&#65533;&#65533;%&#65533;&#65533;S&#65533;B&#65533;&#65533; *V&#65533;3&#65533;&#65533;&#1957;8&#65533;&#65533;J&#65533;&#65533;&#65533;&#1541;&#65533;`&#65533;hLc,(&#65533;EBt&#65533;h`@0	t&#65533;Fx&#65533;`&#65533;, H@&#65533;&#65533;&#65533;GP` &#65533;
&#65533;&#65533;&#65533;2&#65533;a&#65533;0 &#65533;+<
Px&#65533;&#65533;`8b&#65533;b%.&#65533;&#65533;&#65533;x&#65533;&#65533;^&#65533; &#65533;-&#65533;&#65533;u&#65533;&#65533;&#65533;&#65533;p&#65533;X`&#65533; C0&#65533; 8&#65533;&#65533;&#65533;2&#65533;&#65533;&#65533; +3h&#65533;&#65533;&#65533; / Y4&#65533;I&#835;&#65533;&#65533;*&#65533;&F&#65533;&#65533;E&#65533;
p p&#65533;&#543;Y&#65533;1&#65533;:oFNr2D&#65533;v|&#65533;$&#65533;&#65533;1&#65533;b&#65533;&#65533;E+hfP&#65533;&#65533;&#65533;4&#65533;&#65533;d@&#65533;Oq&#65533;7&#65533;6&#65533;&#65533;PGSa
&#65533;&#65533;@	&#65533;m+&#65533;&#65533;g&#65533;%:&#65533;&#65533;6t9&#65533;$&#65533;e2~&#65533;&#65533;&#1171;&#65533;&#65533;&#65533;!&#65533;&#65533;&#65533;=&#65533;9&#65533;&#65533;&#65533;TGc&#65533;&#1256;Ft}
&#65533;mn&#65533;'v&#65533;S&#65533;&#65533;L`&#65533;&#65533;&#65533;&#65533;&#65533;&#65533;&#65533;~I&#65533;7&#65533;&#65533;8&#65533;^&#65533;r&#65533;&#1744;&#65533;&#65533;&#65533;&#1370;~&#65533;&#65533;v&#65533;&#65533;&#65533;&#65533;&#65533;&#65533;&3&#1049;0&#65533;)&#65533;&#65533;AO5&#65533;a&#65533;B&#65533;&#65533;&#65533;>&#65533;I\&#65533;l
 &#65533;}&#65533;?N-9ZW&#65533;&#65533;&#65533;&#65533;0&#670;^&#65533;&#65533;"&#65533;|:$&#65533;&#65533;_t&#65533;&#65533;|&#65533;G7:`f-&#65533;&#65533;En&#65533;Q&#65533;&#65533;&&#65533;&#65533;VK&#65533;&#65533;&#65533;"&#65533;&#65533;&#65533;H&#65533;&#65533;5&#65533;&#65533;PK&#187;eIo(l&#65533;u&#65533;&#65533;&#65533;&#65533;&#65533;&#65533;&#65533;!u(C&#65533;&#65533;&#65533;&#65533;&#65533;Pi&#65533;&#65533;?&#835;&#65533;E-&#65533;O&#65533;
&#65533;&#65533;f7K&#65533;.%&#65533;L!5&#65533;Ij`&#641;S&#65533;3:&#65533;&#65533;z&#65533;&#65533;9z&#65533;&#65533;&#65533;&#65533;
F&#65533;X&#65533;@&#65533;&#65533;:&#65533;&0 v&#65533;@z&#65533;&#65533;,&#65533; t	` (&#65533;&#65533;&#65533;Ld}e&#65533;'&#65533;&#65533;&#65533;&#65533;0&#65533;&#65533;p+0!	L&#65533;&#65533;&#65533;0&#65533;6"&#65533;&#65533;&#65533;$$AJMp&#65533;^&#65533;8&#65533;)J&#65533;_C&#65533;h&#65533;6&#65533;q
=&#65533;&#65533;	/&#65533;&#65533;&#65533;*&#65533;&#65533;< b8 `&#65533;&#65533;(`&#65533;2&#65533;y&#65533;V&#65533;&#65533;d5&#65533;&#65533;&#65533;&#65533;&#65533;&#65533; V*&#65533;&#65533;AZ&#65533;&#65533;l&#65533;&#65533;/&#65533; p#6p&#65533;| W&#65533;d&#65533;H.&#65533;0&#65533;E&#65533;&#65533;TAa&#65533;"&#65533;0&#65533;3&#65533;R&#65533;i<&#65533;e&#65533;m?K&#65533;&#65533;n%&#65533;&#65533;kS&#65533;
&#65533;&#1410;&#65533;>K&#65533;&#65533;&#65533;;&#65533;j&#65533;<&#65533;\W'&#65533;V+n9&#65533;S&#65533;&#65533;&#1603;U&#65533;&#65533;&#1382;"J/&#65533;&#65533;&#65533;9B}n5&#65533;&#65533;S&#65533;&#65533;&#65533;z&#65533;z&#65533;&#212;&#65533;&#65533;I&#65533;&#65533;7&#65533;&#65533;&#65533;O&#65533;p]&#65533;&#65533;C|&#65533;k&#65533;&#65533;]W&#65533;&#65533;O&#65533;&#65533;&#1461;&#65533;&#1497;t&#65533;&#65533;&#65533;&#65533;&#65533;ix&#65533;&#65533;vh&#65533;&#65533;#&#140;`&#65533;&#65533;&#1498;j&#65533;&#65533;&#1851;&#65533;&#65533;&#65533;<z&#65533;/3&#65533;5&#65533;y&#65533;w9s&&#65533;&#1947;v9`S&#65533;&#65533;&#65533;:!&#65533;n)&#65533;&#65533;&#65533;Q&#65533;&#65533;X&#65533;b[*a&#65533;&#65533; }&#65533;&#511;T@^&#65533;)&#65533;&#65533;&#65533;<>&#65533;&#65533;V&#65533;o&#65533;s&#65533;8&#65533;&#65533;&#65533;&
&#65533;4&#65533;m&#65533;&#65533;&#65533;\&#1624;&#935;&#65533;znHE]y8&#65533;&#65533;&#65533;V&#65533;&#65533;&#65533;n(&#65533;&#65533;&#65533;&#65533;9<3&#65533;&#65533;2&#65533;&#65533;&#65533;q&#65533;&#65533;&#65533;;&#65533; #PH c&#65533;&#65533;v&#65533;A&#65533;v	`&#65533;-(A&#65533;`rN&#65533;	h&#65533;&#65533; (&#65533;&#65533;	j&#65533;9b{&#65533;&#65533;&#65533;&#65533;@b#4&#65533;@&#65533;JI<&#65533;-&#65533;D)&#65533;u&#65533;U&#65533;&#65533;&#65533;p),!&#65533;L&#65533;bl&#65533;`E"&#65533;H`$&#65533;&#65533;o
y&#65533; 2(h&#65533;2Q&#65533;&#65533;g&#65533;@&#65533;&#65533;&#65533;	&#65533;/HA&#65533;&#65533;&#65533;`&#65533;&#65533; &#65533;&#65533;&#65533;&#65533; &#65533;@&#65533;&#65533;&#65533;&#1176;&#65533;&#65533;&#65533;l4p &#65533;jW{\&#65533;Y c&#65533;F0&#65533;&#65533;&#65533;&#1794;p)M&#65533;RC&#65533;&#65533;&#686;EG:. &#65533;B&#65533;R&#65533;&#65533;&#1059;&#1028;V&#65533;F&#65533;d:&#65533;&#65533;z&#485;&#65533;&#65533;,#v&#65533;Gv&&#65533;(&#65533;0.&#65533;&#65533;6&#65533;&#65533;&#65533;&#65533;.D&#65533;&#65533;+4z*&#65533;HGN&#65533;+6R&#65533;&#65533;%u&#65533;&#65533;>#Tx&#65533;Rl&#1029; &#65533;&#65533;JD&#65533;d&#65533;lJ0&#65533;g8&#65533;J8&#65533;&#65533;&#65533;&#65533;J&#65533;&#65533;r6c&#65533;<&#65533;Sr&#65533;S&#65533;j
&#65533;&#65533;S@&#201;p&#65533;&#1864;@&#65533;0}G0&#65533;&#65533;p&#65533;&#65533;>&#65533;&#65533;&#65533;&#65533;&#65533;#
=82&#458;&#171;3&#65533;&#65533;&#65533;j3&#65533;k&#65533;&#65533;C@r&#65533;O&#65533;z&#65533;:Z&#65533;U&#65533;;p&#65533;&#65533;&#65533;K&#65533;&#65533;&#65533;8oH&#65533;QoF&#65533;I&#65533;2+H.&#65533;n.&#65533;m&#65533;E&#65533;-&#65533;C&#65533;&#65533;L&#65533;&#65533;:#4:&#65533;4 e&#65533;f&#65533;&#65533;~&#65533;&#65533;p&#250;&#65533;mQ&#65533;&#65533;&#65533;&#65533;7&#65533;&#65533;&#65533;&#65533;
&#65533;&#65533;&#65533;&#65533;&#65533;&#65533;&#65533;.s&#65533;P
+&#65533;
mPRH%&#65533;a&#65533;@P&#141;Fa&#65533;i0&#65533;&#65533;$ &#65533;&#65533;&#65533;`&#65533;8 &#65533;&#65533;1 &#65533;Qhf%&#65533;e&#65533;&#65533;,&#65533;&#65533;&#65533;&#65533; &#65533;&#65533; &#65533;&#65533;|&#65533;&#65533;`r 	&#65533;&#65533;$!&#65533;Xl&#65533;06ALRTaL&#65533;&#65533;&#65533;&#65533; !&#65533;&#65533;`,`&#65533;D"&#65533;&#65533; &#65533;$ B&#65533;P &#65533;leb&#65533;FZd&#65533;h&#65533;&#65533;^&#65533;l`&#65533;&#1022;R &#65533;2&#65533;$ v`&#65533;@!&#65533;&#65533;	j (&#65533;&#65533;W&#65533;&#65533;D&#65533;&#65533;&#65533;&#65533;W&#657;a"&#65533;)&#65533;&#65533;N&#65533;
&#65533;a&#65533;&#65533;&#65533;a&#65533;&#65533;&#65533;&#65533;J,q1&#65533;+&#65533;&#1220;&#65533;H&#65533;&In&#65533;#&#1138;&#65533;&#65533;-PrP&#65533;/g&#65533;&#1402;
p&#65533;}&#65533;&#65533;&#65533;&#394;p&#65533;G&#65533;&#65533;B>&#65533;&#65533;6&#65533;&#65533;3&#65533;&#65533;9&#65533;4&#377;&#65533;&#65533;MF&#65533;&#65533;&#65533;t&#65533;&#1542;NQR&#65533;&#65533;RP&#65533;x&#65533;&#65533;DS7z&#65533;u2&#65533;&#65533;&#65533;-z2&#65533;&#65533;pj&#65533;C6&#65533;&#65533;6&#65533;+&#747;&#65533;&#65533;&#65533;&#65533;N8&#65533;&#65533;L&#65533;&#1864;q&#65533;
&#65533;/&#65533;?&#65533;cp&#65533;&#65533;&#65533;&#65533;&#1547;8&#65533;&#65533;&#65533;&#65533;N&#65533;&#65533;&#65533;t*&#65533;&#65533;8&#65533;&#65533;34%&#65533;d&#1728;'&#65533;n&#65533;;&#65533;C2&#65533;op'<&#1715;&#65533;&#65533;&#65533;=&#65533;c>Q&#65533;&#65533;&#65533;>J?&#65533;&#452;&#65533;J&#65533;d?=&#674;:&#65533;&#65533;6
;&#65533;?u&#65533;?1N>o&#65533;o#x&#65533;&#65533;&#65533;l&#901;H&#65533;:&#65533;&#65533;Z&#65533;&#65533;uH&#65533;4&#65533;3Rr&#65533;7&#65533;&#1956;s<&#65533;S&#1632;8W&#65533;;=CE&#65533;&#65533;J&#65533;g&#65533;&#413;.&#65533;t	"@&#65533;&&#65533;&#65533;G&#489;&#65533;TH&#65533;< &#65533;&#65533;T&#65533;L&#65533;P@&#65533;l&#65533;&#65533;&#65533;&#65533;:&#65533;B&#65533;&#65533; &#65533;`&#65533;&#65533;dv d e&#65533; &#65533;@!A],A4&#65533;2!J&#65533;P&#65533;Z&#65533;`&#65533;&#65533;&#65533;B&#65533;J&#65533;|&#65533;X`&#65533;E&#65533;&#65533;l&#65533;&#65533;P&#65533;b>&#65533;X&#65533;H &#65533;&#65533;&#65533;&#65533;6&#65533;&#65533;x&#65533;\ &#65533;V&#65533;L&#65533;X&#65533;&#65533;.&#65533;0&#65533;&#65533; &#65533;&#65533;&#65533;av!&#65533; >`, & &#65533;$&#65533;&#65533;.&#65533;&#65533;)"*`d" @  f&#65533;PA&#1094;&#65533;p&#65533;&#65533;&#65533;,&#65533;A:P&#65533;&#65533;<&#65533;-&#65533;?&#65533;&#65533;&#65533;&#65533;&#65533;4&#65533;&#65533;&#65533;Y&#65533;O&#65533;&#65533;|@p&#65533;0&#65533;&#65533;\1&#65533;&#1698;&#65533;G&#2006;&#494;&#65533;-C&#65533;&#65533;/.&#65533;&#65533;f&#65533;&#65533;&#65533;&#65533;6&#65533;&#65533;&#65533;&#65533;~J37&#65533;e&#65533;&#65533;&#65533;&#65533;&#24204;*Tf1Qr&#65533;`Oc6&#65533;&#65533;RB&#65533;&#65533;:&#65533;&#65533;0}&#65533;3&#65533;1b&#303;(vAjscw5&#65533;&#65533;&#65533;7B&#65533;a'Eu&#65533;Td&#428560;e&#65533;&#65533;&#65533;&#65533;pz&#65533;0&#65533;0Kv&#65533;&#65533;Q&#65533;Hg&#65533;n`c&#65533;Q&#1933;d&#65533;.&#65533;L&#65533;R&#65533;J@$0[m9&#65533;'1&#65533;&#65533;9&#65533;#&#1376;&#1457;&#65533;:&#65533;&#65533;1&#65533;&#65533;E< &#65533;oE&#65533;L&#65533;D-&#1346;o,N)&#65533;F&#65533;"&#65533;D&#65533;&#65533;V&#739;&#1826;k&#65533;V&#65533;,&#65533;r(&#65533;s&#26744;&#65533;&#65533;N&#65533;56V&#65533;M&#65533;&#65533;&#1097;.&#65533;c&#65533;SW&#65533;&#65533;&#65533;&#65533;e&#65533;m3>4&#65533;&#65533;A&#65533;&#65533;&#273;f&#65533;if2`%" * +w&#65533;=@F&#65533;I&#65533;&#65533;&#65533;&#65533;F &#65533;X`&#65533;b Z&#65533;Iu)$&&#65533;^uO&#65533;&#65533;&#65533; 
| &#65533;h LY@&#65533;&#65533;&#65533;&M3y	28&#65533; Qa&#65533;^a&&#65533;&#65533;&#65533;&#65533;&#65533;". &#65533;" %.&#65533;W |@&#65533;&#65533;N&#65533;RrRyO}&#65533;&#65533;&u&#65533; T@b%*&#65533;f&#65533;\a&#65533;3&#65533;!&#65533;A&#65533;@	&#65533; 	&#65533; 	&#65533; @ h&#65533; &#65533;$&#65533;&#65533;$tFh&#65533;z&#65533;! !&#65533;A&#65533;&#65533;z&#65533;z&#65533;&#65533;&#65533;&#65533;Fb&#65533;!&#65533;&#65533;'&#65533;0&#65533;K&#65533;&#65533;&#65533;&#65533;lQl&#65533;&#65533;&#65533;&#65533;B	s&#65533;&#65533;&#65533;&#65533;&#65533;0&#65533;c0&#65533;&#65533;?
C&#65533;&#65533;&#65533;@&#65533;D&#65533;1?z 3&#65533;2&#1452;&#65533;(&#65533;.&#65533;&#65533;&#65533;c&#65533;&#65533;~&#65533;6&#65533;&#65533;&#65533;&#65533;5&#65533;83&#65533;+4&#65533;N4x9&#65533;&#1124;&#65533;P4&#65533;&#65533;s&#65533;&#65533;r&#65533;&#65533;8#E&#2029;&#65533;P3;&#65533;&#65533;g&#65533;n&#65533;t&#65533;&#65533;v&#65533;7g&#39603;R&#65533;&#65533;&#1648;3&#65533;Rs&#65533;&#65533;N_?&#65533;Xg&#65533;D&#65533;&#65533;7&#65533;!&#65533;&#65533;&#65533;&#65533;&#65533;U/&#65533;&#65533;{&#65533;&#65533;&#65533;&#65533;&#65533;&#65533;;L&#65533;w4&#65533;v&#65533;&#65533;1&#65533;&#65533;= &#65533;E&#65533;&#65533;&#65533;&#65533;b@[K[&#65533;U:&#65533;&#212;QM2&#65533;g&#65533;&#65533;":mn&#65533;z&#568;D&#65533;&#65533;^`&#65533;&#65533;:&#65533;h]&#65533;&#65533;&#65533;&#65533;&#65533;nD&#65533;3&#65533;&#65533;X&#65533;$&#65533;&#65533;&#65533;&#65533;!h &#65533;4&#65533;!,&#65533;&#65533;&#65533;w&#65533;j7X@&#65533;&#65533;&#65533;
&#65533; &#65533;H&#65533;V&#65533;&#730;&#65533;Xr&#65533;&#65533;X *&#65533;&#65533;&#65533;t&#65533;$&#65533;&#65533;&#65533;&#65533;z &#65533;b &#65533;X`&#65533;`*&#65533;0&#65533;4&#65533;8&#65533;M&#65533;&#65533;D&#65533;&#65533;wN&#65533;w&#65533; J &#65533;$`&#65533;<`f&#65533;&#65533;&#65533;&#605;2&#65533;&#65533;)&#65533;B&#65533;&#65533;&#65533;&#65533;x&#65533;&#65533;j!&#65533;&#65533; Z@&#65533;Z&#65533;V&#65533;&#65533;&#65533;6&#65533;&#65533;&#65533;A&#65533;&#65533;
!&#65533;&#65533; 	^&#65533;2  &#65533;&#65533;&&#65533;se&#65533;!>@&#65533;&#65533;&#65533;0@v b&#65533;&#65533;&#65533;&#65533;axA&#65533;&#65533;&#65533;A=e9<&#65533;C&#65533;c&#65533;&#65533;&#65533;E&#65533;Z&#65533;&#65533;&#65533;&#65533;1&#65533;z'yn&#65533;&#65533;A&#65533;o&#851;&#65533;&#65533;]&#65533;&#65533;&#1685;&#65533;&#65533;&#65533;&#65533;&#65533;&#65533;B&#65533;&#65533;&#65533;&#65533;&#65533;&#65533;&#65533;&#65533;&#65533;&#65533;&#65533;8th&#65533;5&#65533;K&#65533;Z&#65533;6>&#65533;&#65533;&#65533;&#65533;&#65533;A;&#65533;
&#65533;P`&#1128;&#65533;&#65533;&#65533;^&#65533;
&#1532;
W&#65533;vs&#65533;&#65533;8&#65533;&#65533;&#65533;&#65533;4&#65533;&#65533;7DU&#65533;:g`&#360;&#65533;;R\&#65533;q&#65533;Q%&#65533;g&#65533;2&#65533;&#756;3&#65533;_&#65533;&#756;6&#65533;P&#65533;&#856;&#65533;&#147;&#65533;a&#65533;k&#65533;99&#65533;&#65533;>xX&#65533;yxq&#65533;G1V&#65533;&#1358;&#65533;j&#65533;&#65533;<&#65533;<&#65533;D&#65533;&&#65533;q&#26801;&#65533;c&#65533;j&#310;&#65533;&#65533;&#65533;&#65533;&#65533;o K.&#65533;&#65533;:&#65533;3&#65533;&#65533;~$&#65533;?&#65533;&#65533;,&#65533;&#65533;DO&#65533;ytE6f&#217;U&#65533;&#65533;=&#65533;&#65533; &#65533;p5&#1845;q&#65533;&#65533;w&#65533;&#65533;c&#65533;J&#65533;N&#65533;&#65533;A&#65533;*a
Z&#65533;&#65533;f&#65533;&#65533;&#65533;Q_&#65533;ZE&#65533;j&#65533;&#65533;&#65533;Lcn<'&#65533;w&#65533;xO&#65533;,&CFd^ D&#65533;2`hx&#65533;>&#65533;&#65533;&#65533;
&#65533;&#65533;l&#65533;&#65533;S`&#65533;&#65533;^L&#65533;7&#65533;&#65533;7&#65533;J&#65533; OAXa&#65533;d&#65533;&#65533;p `&#65533;&#65533;6&#65533;x&#65533;:`&#65533;L"i&#65533;&#65533;&#65533;.&#65533;&#65533;O%&#65533;%g&#65533;V&#65533;V`&#65533;&#65533;&#65533;<&#65533;K&#65533;d&#65533;	&#65533; <&#65533;&#65533;&#65533;&#65533;&#65533;-{&#65533;&#65533;&#65533;n!6A&#65533;&#65533; &#65533;&#65533;
P&#65533;&#65533;:&#65533;&#65533;&#65533;&#65533;&#65533;g\R&#65533;&#65533;&#65533;"@h&#65533;V&#65533;&#65533;&#65533;&#65533;A~&#65533;&#65533;&#65533;&#65533;q&#65533;1&#65533;&#65533;&#65533;ox&#65533;&#65533;BkgD&#65533;S&#65533;k}&#65533;!E&#65533;&#65533;&#65533;+&#263;G&#65533;&#65533;&#65533;&#65533;&#65533;qd&#65533;&#65533;&#65533;j&#1404;&#65533;*&#65533;~&#65533;&#205;&#65533;&#65533;|(3&#65533;v&#65533;&#65533;&#65533;&#65533;b&#65533;Ag6P&#65533;&#65533;&#65533;&#65533;&#65533;S&#65533;+&#65533;&#65533;t&#65533;uF&#65533;&#65533;*+yu&#65533;&#65533;2&#65533;&#65533;&#65533;(q&#65533;&#65533;&#65533;&#65533;&#65533;sd&#65533;a&#929;>*}&#65533;<#&#65533;%&#65533;g&#65533;u&#65533;&#65533;&#65533;&#65533;?~E&#65533;_&#65533;&#65533;kc&#2033;&#65533;&#65533;7&#65533;p&#65533;t
&#65533;&#65533;]&#65533;&#65533;&#65533;k&#65533;9&#65533;G7g&#65533;0s&#65533;'1c}&#65533;&#65533;}&#65533;m0&#65533;&#65533;B&#65533;&#65533;=OYw,&#65533;&#65533;&#65533;c{&#65533;&#65533;7&#65533;&#65533;&#65533;&#65533;&#65533;$&#65533;&#65533;&#65533;&#65533;39&#65533;>B&#65533;[?Fq&#1688;j&#65533;&#65533;B&#1476;&#65533;&#65533;13\Hg&#65533;aW&#65533;&#65533;D0n

&#65533;&#1964;&#65533;&#65533;;&#65533;#f&#65533;>&#65533;n
6}&#65533;0&#65533;&#65533;9Ipp&#65533;a`&#65533;&#65533;@O&#65533;&#65533;VN&#65533;l&#65533;&#65533;&#65533;	&#65533;@~&#65533;&#65533; z 's&#65533;&#65533;&#65533;db&#65533; \&#65533;&#65533;&#65533;&#65533;d&#65533;Y&#65533;&#65533;y&#65533;K&#65533;&#65533;&#65533;^&#65533;&#65533;&#65533; &#65533;@v`p&#65533;"&#65533;"ZM5&#65533;L5&#65533;M&#65533;TNU!Y&#65533;V&#65533;&#65533;	J@{&#65533;` \&#65533;&#1020;&#65533;"&#65533;&#65533;&#65533;&#65533;KVH&#65533;&#65533;WfH&#65533;&#65533;&#65533; &#65533;lQSWZ&#65533;Q1uV@&#65533;&#65533;`&#65533;A&#65533;&#65533;Tc&#1163;&#65533;&#65533;&#65533;Z&#65533;.azA&#65533; 	&#65533;&#131140;
8t&#65533;@!&#65533;'n&#65533; &#65533;&#65533;?&#65533;
&#65533;l&#65533;3d&#330;C&#65533;&#65533;\9r&#65533;&#785;'.&#65533;o&#65533;b&#65533;&#65533;&#65533;&#1782;n&#65533;lj&#1270;m&#65533;&#927;&#1646;]&#65533;I&#65533;&#65533;&#1115;&#65533;z&#65533;vK&#65533;&#65533;[R&#65533;2&#65533;&#1100;&#65533;\8&#65533;&#65533;ZV&#65533;N&#65533;&#750;/&#65533;~&#65533;rk&#65533;&#65533;_&#65533;~&#65533;
&#65533;*&#1451;0&#65533;&#669;K7&S&#65533;7&#65533;VekU&#65533;&#65533;q&#65533;&#653;#w.&#1914;v&#65533;&#211;&#472;^&#65533;&#65533;&#65533;"K&#65533;|&#65533;&#65533;&#657;1_&#65533;&#825;&#65533;={&#65533;&#65533;9~L&#65533;&#65533;&#65533;&#1230;&#65533;1&#65533;^<&#431;a&#65533;k&#65533;&#65533;;v&#65533;&#1589;c&#65533;N&#1914;&#2047;&#1381;N&#65533;x:&#65533;&#65533;#~&#65533;&#65533;&#65533;
#&#65533;=&#65533;&#65533;&#65533;&#467;G&#65533;y:t&#511;&#65533;>&#65533;4l&#1972;Q&#65533;V&#65533;[Wr&#65533;&#1721;&#65533;&#65533;u}y&#65533;&#65533;&#65533;&#239;5c&#65533;&#65533;&#65533;&#65533;~&#65533;_=&#65533;=6&#65533;&#65533;&#65533;&#65533;&#65533;&#65533;;&#65533;&#65533;!}&#65533;Tx&#65533;u&#65533;&#65533;&#65533;&#65533;w&#65533;dN&#65533;&#65533;&#65533;(&#65533;&#65533;&#65533;e"9&#65533;&#65533;|h&#1160;&#65533;&#65533;&#65533;&#65533;,&#65533;&#65533;&#65533;J&#65533;T&#65533;_!&#65533;&#65533;I&#65533;&#65533;&#65533;&#65533;8/&#65533;XVU/&#65533;5&#65533;9&#65533;&#65533;&#1863;&#497;&#65533;dr&#65533;i(&#65533;_gq&#65533;7&#65533;t&#65533;VKm&#65533;&#1251;I&#65533;&#65533;&#65533;&#65533;&#65533;&#65533;es&#65533;4&#65533;s&#65533;4&#65533;&#65533;n&#65533;&#65533;&#65533;j&#65533;&#65533;S!&#65533;vao&#65533;q&#65533;&#65533;*&#65533;&#65533;'&#65533;&#65533;)&#65533;&#65533;&#1870;(&#65533;S&#65533;&#65533;&#65533;&#65533;&#65533;&&#65533;8%&#65533;6&#65533;(c&#65533;-&#65533;&#65533;&#65533;:&#65533;&#65533;cM+f&#65533;&#65533;&#65533;&#65533;A&#65533;&#65533;Q@&#65533;D@&#65533;D?&#65533;=&#65533;C&#65533;&#65533; C7 &#65533;4&#65533; &#65533;D5&#1792;l3&#65533;&#65533;B
'|A,L1&#65533;$&#65533;&#65533;&#65533;nX&#65533;&#65533;&#65533;p&#65533;	'&#65533;`b&#65533;$&#65533;LR	&&#65533;&#65533;bJ*&#65533;&#65533;&#65533;&#138;*&#65533;&#65533;&#65533;&#701;&#65533;&#65533;&#65533;C
, A"&#65533;`L@&#65533;&#65533;B&#65533;f@p
(&#65533;&#65533;&#65533;
-&#65533; /&#65533;&#65533;&#65533;
.l&#65533;1&#1302;pB
-&#65533;&#65533;&#65533;*&#65533;&#65533;B&#65533;\&#65533;&#65533;Sb&#65533;&#65533;T&#65533;&#65533;&#65533;<&#65533;s2&#65533;8b&#65533;%&#65533;DC&#65533;)&#65533; C9&#65533;&#65533;	[&#65533;	/&#65533;&#65533;&#65533;-h&#65533;l&#65533;&#65533;L3&#65533;Pc&#65533;5&#65533;8&#65533;7}&#65533;&#65533;JX&#65533;U&#65533;Zq&#1140;&#65533;]Xb&#65533;&#65533;6u&#65533;}w&#65533;u&#65533;&#65533;T~CU[4&#65533;&#65533;V&#65533;o!&#65533;&#65533;[{&#65533;eb&#65533;mE.&#65533;&#65533;q&#65533;eN&#65533;w&#65533;&#65533;RX&#676;9N&#65533;&#65533;ex_&#65533;&#65533;&#65533;dnp.v i&#65533;&#65533;&#65533;&#65533;&#65533;&#65533;S&#65533;&#65533;&#65533;N&#65533;&#65533;&#65533;Vgmv&a&#65533;&#65533;&#65533;&#65533;v&#65533;&#236915;&#65533;u&#129;&#65533;&#65533;&#65533;&#65533;%&#65533;&#65533;&#65533;IF&#65533;&t~X}J)&#65533;&#65533;c:&#65533;`&#65533;&#65533;0&#65533;@&#204;1&#65533;&#65533;{&#1600;sm&#65533;[&#65533;N<&#65533;&#24031;c&#65533;&#65533;&#65533;&#65533;&#65533;&#4576;<&#65533;&#65533;_&#962;&#65533;&#65533;~&#65533;?&#1596;Ov&#65533;c&#65533;c&#65533;
9&#65533;6Nr&#65533;r&#65533;&#65533;
Z&#65533; &#65533;utA&#65533;%L9&&#1377;A&#65533;(M)Ov&#65533;dAH&#65533;&#65533;O+&#1120;&#705;vXh7&#65533;&#65533;_&#65533; T&#65533;Pq'&#65533;g&#65533;&#65533;VP&#65533;&#65533;)&#65533;C$t&#1291;&#65533;&#65533;(r&#65533;9l&#65533;&#65533;o&#65533;d!&#65533;7SLNo&#65533;&#65533;i{&#65533;BI&#65533;&#65533;&#35413;&#65533;&#65533;&#65533;Y"`&#65533;8F&#65533;&#65533;&#65533;I&#65533;&#65533;G(B7&#65533;&#65533;HlN9&#65533;&#65533;"rx&#65533;&#65533;&#65533;81Z&#65533;&#65533;&#65533;@&#65533;&#65533;&#65533;&#65533;&8&#65533;F B&#65533;`&#65533;&#65533;&#65533;&#65533;&#65533;&#65533;dr0&#65533;&#65533;&#65533;&#65533;d`&#65533;&#65533;:&#65533;&#65533;R&#65533;&#65533;&#65533;-&#65533;&#65533;41&#65533;sub&#65533;&#65533;&#65533; &#65533;Mt&#9623;&#65533;&#65533;0)a	MxB&#65533;&#65533;W+&#49482;R&#65533;&#65533;&#65533;0&#65533;!&#65533;&#1026;8 &#65533;@&&#65533;nN@j&#65533;@8`&#65533;
&#65533; %
2&#65533;&#652;&#65533; e&#65533;t&#65533;:v&#65533;&#65533;&#65533;&#65533;&#65533;t&#65533;&#65533;` :&#65533;&#65533;8G&#65533;&#65533;&#65533;lL#&#65533;[6&#65533;q&#65533;u&#65533;#&#65533;x&#65533;"G&#65533;1&#65533;&#65533;&#65533;p&#65533;d&#65533;&#65533; T P&#65533;
&#65533;\C'&#65533;&#65533;&#65533;X&#65533;=&#65533; [5&#65533;%&#65533;$&#65533;&#65533;2&#65533;D&#596;&#65533;&#65533;&#65533;&#65533;&#65533;&#65533;T&#65533;I^&#65533;8&#65533;n.&#65533;#R&#65533;&#65533;!&#65533;4&V&#65533;j&#65533;*&#65533;&#65533;\.&#1928;jV&#65533;Z$&#65533;&#65533;m)`]&#65533;O&#65533;4V&#65533;&#65533;&#876;Y&#65533;&#65533;QE&#65533;&#1390;&#65533;q&#65533;&#65533;b3&#65533;&#65533;.v&#65533;&#65533;&#65533;=>&#65533;&#1534;"&#65533;@\`KX&#65533;&#65533;&#65533;v&#65533;&#963;&#251;&#65533;/1&#395;&#65533;dq&#65533;'YGI&#65533;&#37791;@&#65533;&#65533;4up&#65533;rc&#65533;&#1102;&#65533;&#65533;&#65533;.&#65533;&#65533;f&#65533;O&#65533;@F2&#65533;ao&{&#65533;q&#65533;k&#65533;&#65533;!&#65533;&#65533;&#65533;!&#65533;o&#65533;C&#65533;&#65533;w&#65533;&#832;( &#1280;f&#65533;&#65533;9&#65533;}z&#65533;&#65533;w&#65533;0&#65533;&#65533;&#65533;&#65533;w<&#65533;&#65533;&#65533;;&#65533;&#65533;&#65533;s&#65533;&#65533;Dn(;D&#65533;&#65533;W&#65533;'e1Jm&#65533;&#65533;&#65533;l&#65533;&#65533;&#65533;>u&#65533;&#65533;t%&#65533;&#65533;-&#65533;&#65533;&#65533;&#65533;&#65533;&#65533;&#65533;&#65533;L&#65533;RTh&#65533;H&#65533;4e6y&#65533;&#65533;&#65533;&#1060;`&#65533;&#1101;&#51405;&#65533; Q&#621;W&#65533;&#65533;_&#65533;D&#65533;&#65533;h&#273;&#65533;#&#65533;*,&#65533;&#65533;&#65533;'&#65533;H&#65533;o&#65533;&#1099;I&#65533;!W&#65533;&#65533;&#65533;&#65533;&#65533;&#65533;&#65533;9&#65533;U&#65533;@d"&#65533;AB2&#65533;IQ&#65533; 8&#65533;&#65533;L&#65533;b=2&#65533;A&#65533;&#65533;&#65533;&#65533; 4&#65533;.!&#65533;Ph&#152;&#65533;&#65533;&#65533;"&#65533;&#65533;Id]&#65533;&#65533;&#65533;0)Q	Kl"&#65533;8E*X&#65533;&#65533;f&#65533;"&#1001;(E&&#65533;&#1028;H`&#65533;@A&#65533; $&#65533; C.&#1168;| &#65533;dANp&#65533;M&#65533;sS&#65533;	Nv&#65533;&#65533;&#65533;b&#65533;
<&#65533;&#65533;2|&#65533;&#65533;H&#65533;&#65533;i$#&#352;E)8
]H&#65533;&#65533; Z'1 &#65533;@/&#65533;C-jq	=dAH&#65533;`M&#65533;&#65533;&#65533;@-&#65533;&#65533;:&#65533;&#65533;7&#65533;&#65533;ft&#65533;0&#65533;&#65533;.Y$#&#65533;&#65533;-k&#65533;*S&#65533;&#65533;T&#65533;&#65533;M.&#65533;&#65533;&#65533;]&#65533;=&#1305; U*&#65533;x&#1834;ZU!
<&#65533;j&#65533;KO&#65533;&#65533;&#65533;&#65533;&#65533;>&#65533;I&#65533;&#288230;<E/w&#65533;&#65533;T&#65533;&#490;w&#363;g&#65533;
&#65533;z|&#27625;.s&#65533;k&#65533;&#65533;$&#65533;i&#65533;&#65533;t&#65533;&#65533;*&#65533;&#65533;&#65533;&#65533;&#353;&#65533;p&#65533;&#65533;&#65533;p&#65533;&#65533;&#65533;gEt&#65533;&#65533;&#65533;&#65533;F2|&#65533;&#65533;_ &#65533;<&#65533;P&#65533;1&#65533;Q&#65533;dD#}24&#65533;:t&#65533;&#65533;&#65533;&#65533;A
l&#65533;&#65533;&#65533;G&#65533;&#65533;&#65533;&#1365;4'?&#65533;&#65533;K&#65533;&#65533;&#65533;<7?|&#65533;&#65533;`&#65533;&#1562;3&#65533;A&#65533;&#65533;nd&#65533;&#65533;&#65533;7[&#65533;&#65533;C&#65533;&#65533;&#65533;&#60848;&#65533;I&#65533;&#65533;&#65533;'&#65533;GO&#65533;}&#65533;p}[&#65533;&#65533;&#65533;&#65533;&#65533;&#65533;E&#65533;I&#65533;&#65533;IE&#65533;I&#65533;&#65533;&#65533;N{&#65533;&#65533;0&#65533;&#331;&#65533;&#65533;_L_&#65533;&#65533;0m&#65533;3&#65533;&#65533;^8S&#65533;&#65533;W&#1922;&#65533;&#65533;&#65533;&#65533;&#65533;&#65533;&#65533;5K&#65533;

t&#65533;@*(4&#65533;&#65533;hT&#1720;F2^Q,&#65533;`)&#65533;&#65533;&#65533;&#65533;&#65533;&#65533;`=8&#65533;&#65533;  &#65533;&#65533;&#65533;&#145;}&#65533;&#65533;&#65533;5&#65533;&#65533;T&#65533;1R&#65533;&#65533;3&#65533;Xd&#65533;&#256;#&#65533;F&#65533;&#65533;h&#65533;&#65533;	o&#65533;	&#65533;p	&#65533;	&#65533;&#65533;	&#65533; 	&#65533;0	tf	&#65533;
&#65533;@
&#65533;&#65533;
&#65533;&#65533;P
&#1409;v	k&#65533;&#65533; &#65533; 	` *&#65533;  i	&#65533; &#65533; &8
&#65533;&#65533;$+&#65533;&P*&#65533;&&#65533;+P(&#65533;*@'&#65533;'@( j%&#65533;2&#65533;&#65533; h3&#65533;q7&#65533;&#65533;p&#65533;&#65533;&#65533;	&#65533;&#65533; 
&#65533;&#65533;&#944;&#65533;&#65533;C&#65533;&#65533;80&#65533;&#65533;&#65533;c&#65533;&&#65533;&#65533;!&#65533;&#65533;`&#65533;@^R&#1696;&#832;/&#65533;&#65533;p&#1712;&#65533;sE&#65533;AGWG;&#65533;\&#65533;8Yq&#65533;hpBD8&#65533;&V&#65533;7&#65533;&#65533;uAT&#65533;SS!7$&#65533;H&#65533;h%F&#1098;&#65533;&#65533;p&#65533;&#1545;MQ&#65533;&#65533;H:7^&#65533;w@ dW!&#65533;:#&#65533;{er&#65533;x&#65533;1 &#65533;&#65533;?&#65533;cX&#65533;&#65533;;&#65533;&#65533;_&#65533;&#33581;&#65533;_&#65533;v&#65533;&#65533;&#65533;w&#65533;A&#65533;1AN&#65533;^8&#65533;P[&#65533;P&#65533;<&#65533;&#65533;'&#65533;&#65533;<&#65533;Pk&#65533;&#65533;Z&#65533; *&#65533;&#65533;&#65533;&#65533;&#65533;|}&#65533;A&#65533;S<&#65533;vtG&#65533;c&#1487;&#65533;&#65533; &#65533;&#65533;W&#65533;!&#65533;&#65533;8&#65533;&#65533;ql&#65533;W&#65533;q&#65533;&#65533; &#65533;As&#65533;u_&#65533;&#65533;&#65533;8\&#65533;S_&#65533;xy^&#65533;@$&#65533;{w&#65533;&#65533;&#65533;&#65533;3\dr"&#872;&#65533;&#65533;%A&#65533;&#65533;D&#65533;&#65533;#&#65533;3)&#65533;S)k&#65533;]1$&#65533;)e&#65533;T}&#65533;&#65533;a3&#65533;"9"E	&8b)&#65533;bY&#65533;n|&#65533;&#65533;(&#65533;%tP=&#787;=&#65533;&#65533;&#65533;
&#65533; &#65533;&#65533;&#65533; 
&#65533;&#65533;	t`&#65533;&#65533;Opt&#65533;U&#65533;@&#65533;6PHB&#65533;G C&#65533;&#65533;&#65533;I?`I }&#65533;&#65533;<&#65533;:&#65533;=`JXe&#850;4 5&#65533;&#65533;0`80, .0{
&#65533;p
&#65533; 
&#65533;&#65533;	&#65533; 
&#65533; 
e&
&#65533;&#65533;	&#65533;&#65533;&#65533; 	&#65533;&#65533;	&#65533;&#65533;	&#65533;&#65533;	&#65533;0
&#65533;&#65533;
&#65533;@
&#65533;r
&#65533;&#65533;
&#65533;&#65533;Tp&#65533; )X &#65533; &#65533;M&#65533;&#65533; &#65533; 0p	&#65533;&#65533;&#65533;N&&#65533;2@&#65533;&#65533;&#65533;s1'`29H&#65533;O
&#65533;@&#65533;8&#65533;&#65533;0&#896;&#65533;&#65533;&#65533;P	~PY&#65533;h&#65533;&#65533; &#65533;&#65533;?p&#65533;&#65533;&#65533;&#65533;&#65533;
&#65533;&#65533;
&#65533;S&#65533;^&#65533;P&#65533;0&#65533;&#65533;&#65533; &#1520;1a&#65533;&#65533;&#65533;&#65533;Wd<&#65533;&#65533;%c$`(&#65533;nN)b!&#65533;W&#65533;&#65533;`oFE7&#65533;x9&#65533;h&#65533;&#65533;Q&#65533;>%-JTf&#65533;&#65533;8zi&#65533;pZ&#65533;O&#65533;#&#65533;es&#65533;S&#65533;(r&#65533;&#65533;W&#65533;v%g&#65533;&#65533; &#65533;&#65533;R*&#65533;&#65533;&#65533;kwr 9w&#65533;&#65533;@xR&#65533; &#65533;A!s&#65533;w9w]&#1637;&#65533;&#65533;&#65533;0&#784;&#65533; &#65533;&#65533;&#65533;&#65533;P&#1424;&#65533;PC&#65533;&#65533;:&#65533;y"'sw\&#65533;&#1679;&#65533;Q&#65533;&#65533;&#65533;&#65533;&#65533;&#65533;&#65533;&#65533;&#65533;&#65533;&#65533;?&#65533;&#65533; &#65533; &#593;$&#65533;WJr''X&#65533;p&#65533;&#65533;W&#65533;&#65533;vG:&#65533;&#65533;w}&#65533;u&#65533;Wog\&#888;_&#65533;uE<w&#65533;&#65533;oE&#65533;WYzB2$%bZ&#65533;oT&#1108;&#65533;&#65533;S@G|&#65533;&#65533;E&#65533;&#65533;&#65533;t`&#65533;'C&#65533;'C?2C`dD&#65533;&&#1969;KFH&#65533;&#65533;&#65533;P&#65533;Y0hp\&#65533; >&#65533;y&#65533;&#65533;&#65533;V&#65533;&#65533;$pI&#65533;B&#65533;HH&#65533;&#65533;Jp?&#65533;&#65533;&#1303;&#65533;&#65533;&#65533;JP&#65533;&#65533;=&#65533;&#65533;Y: ,&#65533;&#65533;7&#65533;J&#65533;&#152;&#65533;&#65533;K&#65533;&#65533;&#65533;&#65533;&#65533;0
&#65533;0&#65533;&#65533; 
&#65533;&#65533;	&#65533;&#65533;&#65533;&#65533;}&#65533;&#65533;&#65533;n&#65533;	&&#65533;	&#65533;&#65533;&#65533;&#65533;
{&#65533;
&#65533;&#65533;	&#65533;P	&#65533;05m&#65533;y ,&#1564;481&#65533; ;&#65533;&#65533;&#65533;H&#65533;&#65533;<&#65533;N&#65533;&#65533;J,`!`HH*&#65533;, =&#65533;&#65533;&#65533;@BW&#65533;&#65533;}&#65533;`&#1056;&#65533;S&#65533;P\ S&#65533;&#65533;p&#65533;&#65533;T0&#65533;R@&#65533;&#65533;
&#65533;
&#65533;&#65533;&#65533;p&#65533;&#65533;&#65533;&#65533;	&#65533;n&#65533;&#65533;&#65533;&#65533;P&#1600;7&#65533;W&#1600;nW<&#65533;&#65533;&#65533;&#65533;XYB&#65533;&#65533;&#65533;&#65533;{/DB&#65533;pwa;ZT*&#65533;otQ8=i&#65533;NEo58:A&#1616;9&#41632;(:g&#65533;U&#65533;S&#65533;q5&#65533;Y&#65533;&#65533;&#65533;:&#65533;A&#65533;Y 	&#65533;&#965;&#65533;[&#65533;9&#65533;&#65533;&#65533;&#65533;&#65533;&#764;&#65533;&#65533;&#65533;	&#65533; &#65533;&#65533;&#65533;&#65533;z&#65533;&#65533;5]&#65533;5Y&#65533;&#65533;&#65533;&#65533;&#65533;P&#65533;@&#65533;0&#65533;&#1077;&#65533;q&#65533;&#65533;&#65533;W&#65533;&#613;&#65533;&#65533;C &#65533;A&#65533;&#65533;Zv!&#65533;&#65533;&#65533;&#65533;&#65533;&#65533;$&#65533;&#65533;&#65533;C5&#65533;X&#65533;!&#65533;&#65533;&#65533;&#65533;{&#65533;&#51737;&#65533;&#65533;&#65533;{&#65533;&#65533;&#65533;vL&#65533;&#65533;&#65533;&#65533;7&#65533;&#65533;&#65533;EY&#65533;&#579;&#65533;j^&#65533;EB&#65533;w&#65533;&#65533;&#65533;Y&#65533;"'&#65533;#&#65533;&#65533;E&#65533;N&#65533;&#65533;P4&#65533;&#151;F&#65533;&#65533;(L4kD&#65533;=&#65533;GD&#65533;aD&#65533;&#65533;$&#65533;3{L&#65533;&#1056;	i &#65533;G&#65533;- &&#65533;``&#65533;Bs@L&#65533;}% &#65533;&#65533;&#65533;B ~A&#65533;~&#65533;&#65533;&#65533;H&#65533;&#620020;&#65533;&#65533;3&#65533;&#65533;e&#65533;7"&#65533;= i &#65533;&#65533;	&#65533;&#1025;&#65533;&#65533;	&#65533;&#65533;o&#1078;H`i&#65533;#K	&#65533;`	&#65533;&#65533;	)&#65533;&#65533;&#65533;)&#65533;&#65533;
&#65533;&#65533;v&#65533;q&#65533;A&#65533;@ &#65533;yM?&#65533;M`&#65533;L&#65533;&#65533; @$P&#65533;&#65533;tOG&#65533;>(  J2-P.&#65533;&#65533;0&#65533;B&#65533;g&#65533;>A&#65533; &#65533;&#65533;&#65533;
&#65533;&#65533;&#65533;@
&#65533;&#65533;P w	&#65533;&#65533;
&#65533;&#65533;&#65533;&#65533;4&#65533;`&#65533;&#65533;&#65533;&#65533;\r&#65533; &#65533;0B&#65533;&#65533;@&#65533;`&#65533;&#65533;<=&#65533;&#65533;e|&#65533;&#65533;F'V&#65533;&#65533;&#65533;a%:oNV*&#65533;9&#65533;&#65533;9&#65533;&#65533;&#65533;&#65533;K&#65533;&#167;&#65533;&#1001;&#65533;&#65533;`&#65533;&#1530;Eq&#65533;&#65533;qAEU&#65533;D{&#65533;w&#65533;8X&#65533;&#65533;&#65533;k&#65533;&#65533;@&#65533;L
&#65533;&#65533;&#65533; &#65533;&#1106;&#65533;W&#65533;&#65533;&&#65533;J:&#65533;&#65533;&#65533;&#65533;&#65533; &#65533;uC&#65533;&#65533;(&#65533;@h&#65533;&#65533;&#65533;&#65533;&#65533;A&#65533;>&#65533; &#65533;e&#65533;&#1259;&#65533;&#328;r-&#65533;&#65533;EXgG;)&#65533;)&#65533;&#65533;&#65533;&#65533;v&#65533;&#65533;[7g]&#65533;!!&#65533;7&#65533;'&#65533;&#65533;\&#1867;&#65533;&#65533;&#65533;&#65533;(&#65533; &#1301;^,&#65533;&#65533;&#65533;]&#65533;7&#65533;&#65533;k&#65533;&#65533;62$>&#65533;U7{&#65533;&#65533;&#65533;$G&#65533;<<&#65533;&#65533;&#65533;<x&#65533;&#65533;&#65533;[&#65533;B&#65533;&#65533;&#65533;;B&#65533;*&#65533;=2%9&#65533;z^&#65533;&#65533;'LC&#65533;hG8&#65533;&#65533;&#65533;B&#65533;&#65533;'&#65533;&#65533;<&#65533;&#65533;
&#65533;&#65533;r&#65533;Up(&#65533;&pK&#65533;C&#65533;&#65533;&#65533;&#65533;&#65533;&#65533;dK&#65533;G&#65533;B0&#65533;e|&#65533;i&#65533;&#65533;&#65533;&#65533;e&#65533;G&#65533;&0&&#65533;B&#65533;o&#65533;&#65533;0&#65533;&#65533;Q\C&#65533;P=&#65533;x&#65533;f&#65533;@&#65533;vV&#65533;y&#65533;
,{
&#65533;p	&#65533;pd&#65533;t&#65533;]&#65533;&#65533; &#65533; &#65533;,&#65533;R&#65533;P@&#65533;Y&#65533;i&#65533;,&#65533;g&#65533;&#65533;&#65533;&#65533;%&#65533;&#65533;&#65533;$Pj&#65533;	&#65533; &#65533;&#65533;9&#65533;&#65533;&#65533;&#65533;&#65533;0&#65533;&#65533;&#65533; Yp&#65533;0&#65533;&#65533;&#65533;&#65533;&#65533;&#65533;(&#65533;&#65533;)a&#65533;{&#1056;&#65533; &#65533;&#1456;&#65533;&#65533;&#65533;&#1216;&&#65533;an&#65533;&I&#65533;Fg&#65533;D&#65533;|&#65533;&#65533;&#65533;<&#65533;Z&#65533;&#65533;9&#65533;&#65533;&#1010;83J&#65533;e&#65533;p &#65533;&#65533;K&#65533;&#65533;&#65533;h&#65533;&#65533;
&#65533;&#65533;)2
&#65533;D&#65533;q&#355;_&#65533;&#65533;r^&#65533;&#65533;&#65533;\&#65533;w&#65533;&#65533;&#65533;&#65533;&#65533;&#65533;_&#65533;&#65533;m&#65533;&#65533;p;%&#65533;&#65533;t&#65533;&#65533;)I&#65533;d]1=&#65533;&#65533;0S&#65533;&#65533;&#65533;`&#1920;&#65533;&#65533;&#65533;&#65533;&#65533;&#65533;{&#65533;&#65533;&#65533;)Y&#65533;&#65533;&#65533;&#65533;&#65533;"&#65533;&#65533;i&#65533;&#65533;&#65533;&#65533;vL9&#65533; b&#65533;&#65533; &#65533;&#65533;&#65533;&#65533;&#1083;&#65533;.&#65533;xX=&#65533;&#65533;x&#65533;&#65533;&#38241;&#65533;&#65533;&#65533;'k&#65533;<K&#65533;&#65533;&#65533;7P&#65533;7&#194;&#65533;&#65533;&#65533;&#65533;$&#65533;^&#65533;VY&#65533;eY&#65533;~&#65533;;g&#65533;|r&#65533;&#65533;&#65533;&#65533;&#899;^mbg&#65533;%+&#65533;m;&#65533;ZNZ7t&#65533;&#65533;&#65533;&#65533;OKoIw0
&#65533;&#65533;x&#65533;]@S&#65533;-&#65533;'&#65533;P@D&#65533;&#65533;>0&#65533;&#65533;&#65533;&#65533;&#65533;L&#65533;O&#65533;&#65533;&#65533;[&#65533;	&#65533;&#65533;[,Zf5&#65533;j&&#65533;0&#65533;D&#65533;<0* &#65533; p1&#65533;}0&#65533;&#65533;&#65533; 	&#65533;&#65533;	&#65533;/&#65533; &#65533;pw&#65533;fPk&#65533;&#65533;`	&#65533;p50)&#65533;&#65533;4&#65533;0 &#65533;1&#65533;&#65533;&#65533;&#65533;&#65533;! &#65533;&#65533;1P&#65533;&#65533;L&#65533;&#65533;O&#65533;C&#65533;&#65533;lo&#65533;&#65533;9&#65533;P&#65533;&#65533;&#65533;&#65533;&#65533; &#65533;&#65533;&#65533;&&#65533;&#65533;@&#65533;&#65533;U6C$m&#65533;&#65533;p&#65533;&#65533;&#65533;&#65533;&#1552;&#65533;!&#65533;&#65533;&#2000;"&&#65533;&#221;GButb&#65533;&#16343;8"&#65533;2&#65533;&#65533;%
&#65533;&#65533;7	&#65533;&#65533;#&#65533;u&#65533;%&#65533;&#65533;&#65533;=&#65533;&#65533;qF&#65533;&#65533;S&#65533;&#65533;&#65533;9&#65533;&#65533;&#1035;-&#65533;W&#65533;\&#65533;&#65533;&#65533;&#65533;&#1787;MZ&#65533;&#65533;&#65533;&#65533;%@&#65533;W&#65533;&#65533;&#1599;&#65533;&#575;&#65533;x&#65533;}5r&#65533;&#65533;&#65533;&#65533;&#65533;&#65533;&#65533;!I&#65533;&#65533;&#65533;0_#&#65533;tE&#65533;&#65533;&#65533;G&#65533;@&#65533;wO=&#1214;+;&#65533;&#65533;&#65533;&#65533;&#1131;&#38398;&#65533;jw&#65533;&#65533;&#65533;I&#65533;&#65533;&#65533;v&#65533;&#65533;E}&#65533;&#65533;&#65533;&#65533;&#65533;&#65533;&#65533;&#2047;&#65533;i.ws&#31405;&#65533;'&#65533;&#65533;&#609;&#65533;&#1880;&#65533;&#65533; &#65533;&#65533;&#65533;&#65533;v&#65533;&#1581;S&#65533;.Bt&#65533;&#1445;C&#1116;&#65533;s&#65533;&J4'&#65533;&#65533;\:u&#1245;+w&#65533;E&#65533;&#65533;&#65533;3)&#65533;&#65533;;&#65533;,&#1901;&#65533;&#65533;&#65533;Lx&#65533;^&#65533;l7&#1061;A&#65533;=}&#65533;&#65533;T&#65533;Jv&#65533;&#913;&#65533;&#65533;&#65533;m&#1652;e&#65533;V&#65533;&#65533;6o&#65533;&#269;&#218;&#65533;b9r#&#65533;s%&#65533;&#65533;&&#65533;&#65533;&#65533;&#266;&#1179;0[&#65533;<&#65533;&#65533;&#65533;&#65533;9&#65533;TA&#65533;&#65533;!H&#65533;H&#65533;"
&#65533;(&#65533;&#65533;<i&#65533;$H&#65533;>|&#65533;&#65533;a#&#65533;6`&#65533;&#65533;QF&#65533;6h&#65533;&#65533;!#&#65533;&#65533;O&#65533;A&#65533;l,Lh&#65533;&#65533;&#65533;&#65533; &#65533;&#65533;&#65533;&#65533;#I&#65533;6}&#65533;j&#65533;)M&#65533;&#1956;Q&#1222; G&#65533;H&#65533;*&#65533;d&#65533;&#65533;D&#65533;0&#65533;&#65533; >p&#65533;@&#198;$T&#65533; &#132;	 &#1795; &#65533;b&#65533;&#65533;%B&#65533;n_&#65533;E&#65533;*&#65533;&#65533;&#65533;u&#65533;&#65533;o&#65533;	p&#65533;	L&#65533;&#65533;o&#65533;)P@p(&#65533;&#65533;3&#65533;h$r&#65533;	Gp&#65533;&#65533;&#65533;&#475;fvFl&#65533;&#65533;j]&#65533;&#65533;&r&#313;j&#65533;!&#65533;Fr&#65533;1&#65533;+q&#65533;&#65533;&#65533;q&#65533;Y
C!&#65533;&#65533;2&#65533;o&#65533;&#65533;F&#65533;&#65533;&#65533;Ga&#65533;&#65533;C&#1051;n&#65533;p&#65533;.&#65533;&#1298;K#s&#65533;w&#65533;&#65533;&#65533;4&#65533;&#65533;*&#65533;&#65533;fm&#65533;|&#65533;&#65533;9Q&#65533;&#1257;l&#65533;&#65533;&#65533;)>&#65533;&#65533;Sn&#65533;&#65533;s&#65533;/dR&#65533;'&#65533;&#65533;hw&#65533;&#65533;'&#65533;x&#26727;R|.&#65533;&#65533;{&#65533;&#65533;G&#65533;z>uyF%&#65533;&#65533;x&#1921;G&#65533;SS&#65533;)R&#65533;5VJ&#48231;V{&#65533;&#65533;&#65533;yh&#65533;gW{z&#65533;5XX&#65533;&#1109;W_mE6&#65533;Ye&#65533;e&#65533;&#65533;ZA&#65533;&#65533;z&#65533;&#65533;)Uy&#65533;9&#65533;G3jG&#65533;J&#65533;Q&#65533;&#65533;o&#65533;&#65533;&#65533;t&#65533;&#65533;UVz>&#65533;&#65533;Lo&#65533;&#65533;h&#65533;&#65533;&#65533;Rz&#65533;&#65533;t&#65533;[&#65533;&#65533;VN5&#65533;&#65533;{&#65533;&#65533;G&#65533;V&#65533;&#65533;&#1306;Tm	Uy&#65533;'U&#65533;&#65533;&#65533;&#65533;&#65533;&#65533;&#65533;4Vc&#65533;&#65533;u]ia5x&#1168;E&#65533;&#65533;&#65533;Uu&#65533;&#65533;&#65533;Wv&#65533; &#65533;z&#608;&#65533;Pj!&#65533;T"&#65533; &#65533;s~&#65533; &#65533;B&#65533;&#65533;&#65533;I&#65533;#&#65533;&#65533;1&#65533;#&#65533;dF&#65533;&#65533;v*I%T#&#65533;&#65533;QI%}&#65533;&#65533;a&#65533;&#65533;&#65533;W:U(&#65533;&#65533;&#65533;&#65533;j&#65533;#u&#476;o&#65533;&#65533;&#65533;g&#65533;&#65533;&#410;&#65533;&#65533;&#65533;&#426;&'&#187;"&#65533;"Z([&#65533;@a&#65533;&#65533;pK&#65533;C,&#65533;&#65533;&#65533;0&#65533;&#65533;A	)&#65533;@&#65533;!&#65533;p&#65533;,&#65533;&#65533;b&#65533;&#65533;&#65533;p&#65533; ~p&#817;h&#65533;&#65533;DS&#65533;u(+M^&#65533;&#65533;p&#65533;a>F&#65533;*&#65533; &#65533; x`&#65533;&#1664;&#65533;&#65533;I$&#65533;&#65533;7&#65533;N)e&#65533;4&#65533;cD,&#65533;&#275;OD)E&#65533;K&#696;&#65533;&#65533;&#65533;.&#65533;
4&#65533;`(&#65533;&#65533;&#65533;
&#65533;?&#65533;&#65533;5&#65533;&#65533;F&#65533;&#65533;&#65533;6&#512;&#65533;R&#65533;&#65533;f&#65533;$-	&#65533;]&#65533;*&#65533;`&#65533;&#65533;&#65533;s0&#65533;AL&#65533;&#65533;&#65533;&#65533;ol&#65533;$&#65533;&#65533;5&#65533;&#65533;kC&#568;F76&#65533;A.&#65533;H2Z&#65533;&#65533;&#65533;n&#65533;@7&#65533;&#65533; u&#65533;&#65533;	P&#65533;b4#U&#65533;Joj&#65533;E&#65533;&#65533;&#65533;&#65533;&#1768;!&#65533;&#65533;h&#65533;"&#65533;&#586;&#65533;&#65533;R&#65533;%&#65533;@e&#65533;&#65533;&#1555;5&#65533;&#65533;l&#65533;&#65533;&#65533;`&#65533;"&#65533;&#65533;&#65533;5JP&#65533;"&#65533;&#65533;&#65533;%3&#65533;*!&#65533;&#65533;&#65533;&#1585;&#65533;&#65533;&#65533;]&#65533;j&#65533;&#65533;&#65533;%&#65533;J&#65533;&#65533;$Y&#65533;"&#65533;5`&#65533;&#65533;a&#65533;:&#65533;&#65533;9&#65533;GFle+;Y&#65533;"&#65533;HaArk[3&#65533;&#480;e/&#65533;&#65533;2&#65533;&#65533;&#65533;N&#65533;!Z&#65533;&#65533;ZE!Z:&#1841;+z&#65533;&#65533;&#65533;&#65533;&#65533;&#65533;]9&#65533;&#65533;&#65533;&#65533;T&#65533;n&#65533;Oz&#1171;&#65533;$e&#65533;&#65533;%&#65533;`&&#65533;_&#65533;&#65533;&#65533; &#65533;51W&#65533;$e&#65533;&#65533;I&#1222;&#65533;4Te&#65533;&2&#65533;	A`&#65533;^eMTW&#1372;&#65533;q&#388;g&#65533;	L&#65533;yp&#65533;Dg{&#65533;Np"&#65533;{&#172;g&#65533;?]&#65533;&#65533;&#65533;'&#65533;K&#65533;A&#65533;&#65533;&#65533;&#65533;&#65533;&#65533;&#1700;1&#65533;)&#620;&#65533;^&#65533;&#166;&#65533;NuI&#65533;Y&#65533;U&#65533;&#65533;&#65533;&#65533;1spC&#65533;&#65533;4&#65533;&#65533;%&#65533;G&#65533;HO
&#65533;&#65533;&#65533;U&#65533; &#65533;tp6&#65533;&#65533;`&#65533;:'&#65533;&#65533;8&#65533;1 	`&#65533;&#65533;*H&#65533;	F&#65533;`&#65533;&#65533;+f0&#65533;I&#65533;&#65533;0&#65533;!&#65533;&#65533;&#65533;d&#65533;:&#65533;&#65533;&#65533;@=&#65533;&#65533;fG;&#1060;&#65533;+0	&#65533;&#1217;&#65533;|h&#65533;&#65533;&&#769;&#65533; l&<1&#65533;O@"R&#65533;B&#1097;S&#65533;z&#65533;0E+D&#65533;(&#65533;&#65533; X@&#65533;C&#65533;l&#65533;;&#65533;&#65533;4&#65533;>d@&#65533;&#576;R&#251;&#1350;`&#65533; h&#65533;H h&#65533;&#65533;&#65533;J/&#65533;&#65533;%&#65533;&#65533;&#65533;V&#65533;&#65533;&#65533;1&#65533;a&#65533;Q&#65533;&#65533;B&#65533;Rq&#65533;&#65533;.~&#65533;h<C&#65533;F.&#65533;m`)K&#65533;U x&#65533;((0y	Np4)&#65533;EC&#65533;HB&#65533;&#65533;&#65533;&#65533;&#65533;&#65533;9&#65533;&#1534;p<&#65533;w&#65533;d&#65533;5&#65533;&#65533;C_&#65533;F&#65533;L&#65533;l&#65533;&#65533;DM&#65533;6&#1336;`6&#65533;&#1101;&#65533;&#65533;&#65533;u&#65533;&#65533;Hoz&#65533;&#65533;5&#65533;&#65533;&#65533;&#65533;&#65533;&#65533;)&#65533;UH&#65533;&#65533;&#65533;&#65533;&#65533;t&#1578;TVM{&#65533;&#65533;i-k&#65533;&#65533;&#65533;y&#598;@4&#65533;+&#1384;D&#65533;&#65533;Y&#65533;&#65533;`&#65533;&#65533;EKe&#65533;&#65533;&#65533;X&#65533;&#65533;&#65533;<&#65533;&#65533;&#65533;&#65533;V&#65533;PG&#65533;&#65533;At&#65533;c&#65533;9&&#65533;&#65533;r\&#65533;H&#65533;8U&#65533;&#65533;f&#65533;f&#65533;N&#1098;&#65533;$&#65533;&#65533;,&#65533;&#65533;m2&#65533;&#65533;&#65533;Ag&#65533;&#65533;&#65533;&#65533;01&#65533;s<&#988;&#65533;df)&#65533;)B&#65533;!h}&#65533;&#1924;&#65533;`&#65533;&#65533;B&#65533;&#65533;&#65533;oNMR&#65533;&#65533;Z&#65533;$&#65533;3&#65533;&#65533;&#65533;i&#65533;4Aa&#65533;M&#65533;@&#65533;[&#65533;t&#65533;TI&#65533;+&#65533;&#65533;&#65533;&#65533;E&#65533;5&#65533;&#65533;&#65533;l&#65533;&#65533;&#65533;
&#65533;&#65533;&#65533;&#65533;&#65533;5&#65533;&#65533;As&#65533;&#65533;&#65533;&#65533;&#65533;&#65533;;bU1&#65533;Zs&#65533; &#65533;/,1;8&#65533;`C&&#65533;"(&#65533;	H&#65533;W&#65533;$d&#65533;-M&#65533;&#65533;p&#65533;)X!&#65533;&#65533;&#65533;&#65533;0&#65533;$,AAH&#65533;&#65533;&#65533;&#65533;`2:&#65533;Aj&#65533;&#65533;&#65533;&#65533;1=&#65533;&#65533;^0&#65533;&#65533;&#65533;.hA&#65533;YP&#65533;&#65533; &#65533;&#65533;&#65533;h"&#65533;&#65533;&#1028;oD&#65533;7x&#65533;&#65533;*L
Q&#65533;&#65533;&#65533;8&#65533;$&#65533;&#1026;&#65533;&#1536;f;&#65533;&#65533;x &#65533;@@&#65533;&#65533;`&#65533;&#65533;&#65533;&#65533; 	V&#65533;&#65533;&#1324; &#65533;a&#65533;	B &#65533;&#65533; >&#65533;C-&#65533;&#65533;\b(&#65533;W&#65533;&#65533;{&#65533;&#725;m&#65533;&#65533;{(&#65533;K&#65533;n&#65533;&#65533;&#65533;&#65533;YS&#65533;&#65533;&#65533;]&#65533;&#65533;8F1z&#65533;_$	/x&#65533;+&#65533;8&#65533;	&#65533;L&#65533;&#65533;&#65533;&#65533;A&#65533;7&#65533;Q.o&#65533;&#65533;&#2021;&#65533;&#133;&#65533;&#65533;&#65533;_5&#65533;&#65533;&#65533;m*&#65533;R&#180;%&#65533;w&#65533;&#65533;r&#65533;&#65533;S&#65533;"&#65533;;&#65533;&#65533;N&#65533;o/1H&#65533;qLD$@&#65533;&#65533;&#65533;Fuf&#65533;&#65533;^&#65533;&#65533;b&#65533;2dO"&#65533;&#65533;&#65533;&#65533;&#65533;K&#65533;b&#65533;&#65533;lf![&#65533;q&#65533;(&#65533;L-&#65533;&#65533;$&#65533;&#65533;	J!&#65533;Xg&#65533;&#1397;^F4w&#65533;&#65533;&#65533;&#65533;&#65533;8*&#65533;&#65533;y&#65533;&#65533;&#65533;({&#65533;&#65533;K&#65533;|&#65533;&#65533;&#65533;&#65533;&#65533;&#65533;DE&#65533;&#65533;3&#65533;&#65533;&#65533;&#319;&#65533;&#65533;&#361;w&#1610;&#65533;&#65533;w&#65533;&#65533;&#65533;3K&#1192;&#65533;&#65533;&#65533;_"&#65533;&#756;&#65533;9&#65533;&#65533;&#65533;&#65533;&#65533;I&#65533;&&#65533;&#65533;E&#65533;&#65533;F&#65533;&#65533;&#65533;~:&#65533;&#65533; &#65533;&#65533;h&#65533;&#65533;A&#65533;1&#65533;&#65533;&#65533;)>2&#65533;&#65533;&#65533;&#65533;Z&#65533;&#65533;S&#65533;!&#65533;_A&#65533;&#65533;&#65533;d&#65533;&#65533;;? <&#65533;&#65533;&#65533;	v@&#65533;q&#1542;hH&#65533;a&#65533;^&#65533;` f&#65533;&#65533;r&#65533;c0e&#65533;mH&#65533;&#65533;c3i&#65533;o&#65533;I&#65533;&#135;ux&#65533;V`D&#65533;Cx&#65533;/&#65533;'H!&#65533;"@&#65533;!&#65533; &#65533;#&#65533;&#65533;) &#65533;&#921;&#65533;+&#65533;&#65533;(&#65533;&#65533;+&#65533;(`&#65533;&#65533;&#65533;&#65533;"@!&#65533;&#65533; &#65533;&#513;&#688;&#65533;&#65533;&#65533;&#65533;&#65533;&#65533;J&#65533;&#552;&#65533;98&#65533;&#65533;&#65533;&#65533;P&#65533;&#65533;8&#65533;@&#65533;&#65533;&#65533;&#65533;0&#65533; +&#65533;&#65533;I&#65533;M&#65533;8?&#65533;)=&#65533;&#65533;Ox&#65533;N&#65533;&#65533;P&#65533;RHT &#65533;>&#65533;
H &#65533; &#65533;&#65533;&#65533;&#65533;&#65533;&#65533;d|F&#65533;&#704;d&#65533;&#65533;@&#65533;&#65533;&#65533;0&#65533;"&#65533;&#65533;&#65533;Hh$&#65533;h&#65533;&#65533;0&#65533;&#65533;;&#65533;#&#65533;&#65533;&#65533;q&#518;W&#65533;&#65533;EH&#65533;
&#65533;(q&#65533;&#65533;*&#65533;&#65533;g&#65533;`@&#65533;dH&#65533;eP&#65533;`&#65533;a`&#65533;9 ".yH8&#65533;&#65533;8&#65533;7&#65533;&#65533; &#65533;H&#65533;z0.90A&#65533;H&#65533;%i&#65533;(&#674;.&#65533;Hz#BYI&#65533;LICyHR &#65533;r2&#1120;&#443;,Z%&#65533;r&#65533;&#65533;&#65533;H&#65533;&#65533;&#65533;#&#65533;&#65533;#&#65533;&#65533;&#65533;4F&#65533;&#65533;&#65533;x&#65533;&#65533;&#65533;|J&#65533;!&#65533;[&#65533;?L11&#65533;[[<&#65533;I&#65533;&#65533;&#692;&#65533;&#65533;&#65533;d'&#65533;Y&#65533;&#65533;&#65533;KZ&#65533;3RA&#65533;l&#65533;&#65533;TJ&#65533;&#65533;0
rPwH"l&#65533;&#65533;Px&#65533;&#65533;:3&#65533;GQ&#65533;&#65533;&#65533;4&#65533;&#65533;P>G&#65533;1VsLY&#65533;`23w&#65533;&#65533;u&#708;$&#65533;&#65533;JI&#65533;&#65533;X&#65533;r&#65533;1iy&#65533;&#65533;&#65533;X&#65533;&#65533;i&#65533;&#65533;&#65533;&#65533;4&#65533;&#65533;&D&#65533;&#65533;&#1628;&#65533;8&#65533;&#65533;&#65533;t &#65533;&#65533;&#65533;M&#65533;&#65533;&#65533;&#65533;&#65533;&#65533;<&#65533;&#65533; >&#65533;b&#65533;1kq	&#65533;&#65533;)&#65533;&#65533;&#65533;WM&#65533;&#65533;&#65533;x&#65533;&#65533;s&#65533;&#65533;g W&#1540;F=&#65533;;&#1539;?hW[0O&#65533;W8&#65533;sx;?R&#65533;N`&#65533;&#65533;x a8&#65533;H8&#65533;A&#65533;1&#65533;&#65533;,h&#65533; p&#65533;  &#65533;&#65533;&#65533;
 &#65533;  *&#65533;&#65533;&#65533;&#65533;&#65533;Cu&#65533;&#65533;&#65533;(8&#65533;J&#65533;}&#65533;&#65533;&#65533;&#65533;&#65533;&#65533;&#65533;&#65533;=Q&#65533;C&#65533;&#65533; 	` 0&#65533;&#65533; &#65533;@&#1540;P&#65533;Fh&#65533;%&#65533;&#65533;<P&#65533;&#65533;M&#542;&#65533;!&#65533;R(SH%&#65533; H&#65533;&#65533;0&#65533;Q&#65533;&#65533; &#65533;9&#65533;&#65533; &#65533;p&#65533; &#65533;j&#65533;X*@p`&#65533;t&#65533;&#1898;&#65533;&#65533;!&#65533;&#65533;l&#65533;L8&#65533;i&#65533;&#65533;)&#65533;&#24722;'&#65533;4	&#65533;i(d&#65533;j&#65533;&#65533;jXbXj&#65533;<&&#1697;'&#65533;&#65533;&#65533;&#65533;&#543;&#65533;&#65533;9)&#65533;1&#65533;&#65533;42&#65533;&#65533;h#(&#65533;!:&#65533;&#65533;&#65533;%&#65533;&#65533;JU&#65533;;<0&#65533;/&#65533;&#763;UE J&#65533;&#65533;QJT]U&#65533;C"
CJ<jM+@&#65533;&#65533;&#65533;_&#65533;0&#65533;&#65533;&#65533;&#65533;_&#65533;&#65533;D&#65533;&#65533;tA.cV&#65533;&#65533;'&#65533;<N&#65533;&#35206;R&#65533;&#65533;&#65533;&#65533;t&#65533;-3&#65533;r'&#65533;&#65533;`;&#65533;&&#65533;%&#65533;&#65533;%&#65533;&#1030;p&#65533;sh&#65533;lj&#65533;&#65533;Y|&#65533;&#65533;&#65533;@&#65533;&#65533;&#65533;&#65533;&#65533;&#65533;&#1506;q&#65533;z&#65533;W&#65533;&#65533;&#65533;z&#65533;4K&#65533;3:&#65533;dj&#65533;&#65533;&#65533;&kJ&#65533;E&#65533;M&#65533;c&#648;&#1201;&#65533;4'&#65533;&#65533;&#65533;&#1276;W&#65533;&#65533;&#65533;&#65533;4&#65533;;>&#65533;&#65533;	&#65533;&#65533;1&#65533;&#65533;&#1537;&#65533;y-&#65533;&#65533;&#65533;&#65533;\&#65533;&#65533;&#65533;&#65533;{&#65533;&#837;8&#65533;&#65533;K}&#65533;&#65533;&#65533;&#65533;'wZ&#65533;]&#65533;s&#65533;d&#65533;&#65533;&#65533;]&#65533;&#65533;&#65533;&#65533;r&#65533;b8&#65533;&#65533;C&#65533;&#65533;2&#65533;'P%@&#65533;$x&#65533;-x>&#515;8H?&#65533;&#65533;hXW_	&#65533;b&#65533;&&#65533;&#65533;v&#65533;c&#65533;&#65533;Q&#65533;&#65533;G(=`&#65533;/P&#65533;'0-P&#65533;&#65533;&#65533;&#65533;&#65533;&#65533;#p&#192;P}%(&#65533;
-&#65533;P&#1377;&#65533;H&#65533;&#65533;&#65533;&#65533;&#65533;&#65533;&#1025;&#65533;&#65533;I&#65533;&#65533;&#65533;}&#65533;&#65533;&#65533;&#65533;&#65533;&#65533;&#65533;&#65533;&#65533;&#65533;&#65533;X &#1067;	p&#65533;.&#65533;N&#65533;9&#65533;*@&#65533;C&#65533;H&#65533;&#65533;I&#65533;^&#65533;Q0&#65533;R@G&#65533;&#65533;&#65533; (&#65533;&#65533;&#65533;&#1424;&#412;K&#65533;d&#65533; &#1258;+&#65533;{ &#65533;&#65533;&#65533;0H;&#65533;&#65533;)[=4&#592;"Y= &#65533;^&#65533;&#65533;&#65533;c&#65533;&#65533;&#494;&#65533;&#65533;&#65533;u=&#65533;=&#65533;o&#65533;&#65533;c`&#65533;&#65533;&#65533;&#65533;&#65533;m&#65533;f`&#65533;*&#65533;!&#65533;&#65533;&#65533;&#65533;&#65533;&#65533;&#65533;&#65533;;R&#65533;T&#65533;T2&#65533;;&#65533;L&#65533;&#65533; &#65533;&#65533;@&#65533;" &#65533;`Z/V&#65533;<&#65533;`&#65533;`J&#65533;&#65533;&#65533;D&#65533;<a\&#65533;0<&#65533;Y&#65533;&#65533;V_&#65533;f&#65533;w&#65533;&#65533;U#&#65533;&#65533;&#65533;&#65533;&#65533;&#65533;&#65533;&#65533;2&#65533;T&#1583;&#65533;&#65533;&#65533;"$&#65533;&#1343;&#65533;s&#65533;k&#65533;&#65533;~&#65533;	!&#65533;&#65533; "q &#65533;7&#65533;&#65533;&#65533;&#1508;i&#65533;4&#65533;A&#65533;&#65533;&#65533;&#65533;	&#904;x&#1627;&#65533;&#65533;h
&#65533;&#65533;B&#65533;&#807;&#65533;&#65533;M&#65533;&#65533;3&#65533;F166&#65533;KK&#65533;4Y,^&#65533;M&#65533;?+&#65533;&#65533;&#65533;b&#65533;&#65533;,&#65533;c&#65533;&#65533;y#"dE		,&#65533;<&#65533;&#65533;&#1332;&#65533;M&#65533;&#65533;d&#65533;&#65533;&#65533;&#65533;AIZ&#65533;=J&#65533;c-M&#65533;`&#65533;&#65533;p=&#65533;l8&#65533;R&#515;$&#65533;&#65533;&#65533;&#65533;`hp&#65533;&#952;&#65533;X&#65533;7@&#65533;e&#65533;p@&#65533;w&#65533;Lbizxr&#65533;Y`&#65533;&#65533;,E&#65533;8(.&#65533;&#65533;h&#65533;" &#65533;&#65533;&#65533;&#65533;9&#65533;%&#65533;&#1087;M&#65533;&#65533;b"(&#65533;&#65533;&#65533;&#65533;&#1745;&#65533;iz;&#65533;&#65533;&#65533;{&#65533;p&#65533;&#65533;&#65533;&#65533;{&#65533;&#65533;`&#65533; &#65533;&#65533;~&#65533;&#65533;P &#65533;/X&#65533;@&#65533;&#65533;4&#65533;&#65533;G&#65533;G&#65533;J&#516;N&#65533;E&#65533;+&#65533;Sp&#65533;+x&#65533; 	&#526;&#65533;&#441;&#65533;R&#65533;q&#65533;&#65533;&#65533;,&#65533;}&#65533;&#65533;&#65533;&#65533;&#65533;&#65533;&#65533;8&#65533;Pp\&#65533;B&#65533;&#65533;:J&#65533;>"7}&#65533;Q&#1997;H&#65533;&#65533;&#65533;&#65533;&#65533;0&#65533;'!&#65533;5&#65533;f&#65533;5&#65533;&#65533;l&#65533;&#65533;&#65533;;&#65533;&#65533;U5&#65533;H}`R&#65533;.*`&#65533;&#65533;&#65533;H&#65533;&#617;>&#65533;&#65533;&#65533;&#65533; &#65533;&#65533;&#65533;&#3214;i&#65533;VU&#65533;&#65533;`0Y&#65533;jk&#65533;&#65533;&v&#65533;Bv&#65533;=&#65533;&#65533;&#65533;&#65533;&#65533;&#65533;&#65533;&#65533;&#65533;UA&#191;a&#65533;&#65533;mK$&#65533;&#65533;&#65533;&#65533;&#65533;x&#65533;&#65533;&#65533;&H&#65533;&#65533;E3a&#65533;&#65533;l&#65533;/&#65533;&#65533;sb@`S&#65533;X&#1993;H&#65533;&#65533;{N}?&#65533;&#731;&#65533;W&#65533;&#65533;&#65533;}-YT&#65533;)N*&#65533;&#65533;&#65533;4&#65533;&#65533;>+NA&#65533;.&#65533;8&#65533;&#65533;&#65533;&#65533;&#65533;4&#65533;A}j&#1511;&#65533;W&#65533;&#65533;&#65533;&#65533;&#65533;A_&#65533;&#65533;&#65533;&#65533;&#65533;&#65533;Dn&#33170;&#65533;n&#65533;&#65533;&#65533;G&#65533;&#65533;%&#65533;&#65533;*&#65533;&#65533;&#65533;n&#65533;8&#6305;&#65533;&#65533;&#65533;&#65533;64T&#65533;&#65533;s "r8&#65533;u&#65533;&#65533;&#65533;=&#65533;&6&#65533;&#65533; &#65533;h&#65533;&#65533;E&#65533;&#65533;&#65533;&#65533;(:/%x&#65533;H&#65533;3&#65533;D&#65533;W&#65533;&#65533;e&#65533;l&#65533;&#65533;&#65533;&#65533;\&#65533;d&#65533;&#65533;P&#65533;&#65533;<&#65533;&#65533;/&#65533;A&#65533;<@-&#65533;&#65533;E&#65533;u&#65533;G&#65533;&#528;&#65533;&#65533;H#&#65533;&#65533;x#&#65533;=,D&x&&#65533;&#65533;zk&#65533;&#65533;D&#65533;\&#65533;8&#65533;FL&#65533;&#65533;&#65533;=&#65533;'&#65533;\&#65533;zV&#65533;&#65533;a &#65533;&#65533;h h P &#1024;&#65533;@<h &#836;M&#65533;P&#65533;7&#65533;&#65533;Q8&#65533;&x&#65533;
x&#65533;&#65533;&#65533;.&#65533;&#65533; &#65533;&#65533;&#65533;&#65533;5-&#65533;z^g&#65533;&#65533;&#65533;@m&#65533;A&#65533;m&#65533;&#65533;H&#65533;&#65533;H&#65533;&#65533;m9&#65533;OJ&#65533;,Y&#65533;&#65533;&#65533;&#65533;o&#65533;`X&#65533;oH&#65533;o&#1030;iH&#65533;c&#65533;&#65533;z&#65533;c&#65533;&#65533;#&#65533;:&#65533;T=&#65533;Y&#65533;&#65533;<!0[&#65533;&#4011;_&#65533;&#65533;U&#65533;&#65533;_Wk	&#65533;&#65533;$&#65533;01&#65533;&#65533;!&#65533;#&#65533;&#65533;+k&#65533;&#65533;&#65533;&#65533;uGan&#65533;F&#65533;&#65533;U&#65533;&#65533;S&#65533;&#65533;L!V&#65533;v&#65533;!&#65533;&#65533;&.3&#65533;;w&#65533;&#65533;&#909;&#65533;&#65533;&#1749;&#65533;&#65533;N&#65533;?&#65533;&#65533;vx&#65533;wM&#65533;&#1604;&#65533;&#65533;&#65533;&#879;Md:%I&#65533;&#65533;&#1716;&#65533;?&#65533;=&#65533;J&#65533;&#65533;&#65533;&#65533;&#65533;&#49424;Y&#65533;e&#53703;&#65533;)&#65533;@&#65533;&#65533;&#65533;P_&#65533;YL&#65533;&#65533;?&#65533;&#65533;&#65533;&#65533;&#65533;&#65533;&#65533;&#65533;&#65533;)&#65533;&#65533;&#43884;&#65533;7&#65533;t&#65533;by&#65533;&#65533;-&#65533;'&#65533;&#65533;&#65533;A&#65533;&#65533;4&#65533;M&#65533;k&#65533;{K&#65533;&#65533;&#65533;&#65533;(&#65533;&#594;'&#435;&#65533;t&#65533;w&#65533;4JS&#65533;&#65533;_&#65533;&#65533;7@@i.&#65533;&#65533;&#65533;&#576;&#65533;"&#65533;q\&#65533;%@@&#65533;NU&#65533;&#65533;&#65533;&#65533;&#65533;&#65533;\&#65533;QX6&#65533;% &#65533; &#65533;&#65533;;=x0&#65533;"&#1547;&#65533;&#65533;Qp&#65533;&#65533; &#65533;  `&#65533;&#65533;j&#65533;Q7!&#65533;Z&#65533; &#65533;&#65533;&#65533;&#65533;&#65533;&#65533;	&#65533;&#65533;&#65533;zcg&#213;&#65533;&#65533;E&#65533;&#65533;=Q&#65533; &#65533;&#65533;&#65533;&#65533;0&#65533;8&#65533;x&#65533;&#1109; /& &#65533;K&#65533;&#65533;&#65533;&#65533;P&#65533;&#65533;&#65533;Q&#65533;>&#65533;&#65533;&#65533;&#384;&#65533;
p&#65533;&#65533; &#65533;&#576;
&#1536;&#65533;&#65533; &#1081;&#65533;^&#65533;&#65533; &#65533;&#65533;&#65533;&#65533;hM&#65533;&#65533;2&#65533;&#65533;jvV&#65533;=e&#65533;"y&#65533;8&#65533;&#65533;&#65533;,Yqq&#65533;^Pqp&#65533;&#65533;jHc&#65533;&#65533;o,&#33627;&#65533;&#65533;&#1518;e&#758;&#65533;&#65533;C&#65533;&#65533;Y&#230;&#65533;&#65533;El%B&#65533;&#65533;0!&#528;"G&#65533;,i&#65533;$&#65533;&#65533;&#1720;u&#1782;&#65533;[&#727;&#65533;&#65533;&#65533;M`&#724;Oj{&#65533;&#65533;&#65533;&#982;&#65533;&#65533;,H&#65533;&Mq&#65533;&#669;k&#65533;&#65533;\&#65533;u&#65533;&#1849;k&#65533;n=z&#65533;&#65533;&#65533;&#1274;5&#65533;&#65533;x&#65533;&#17485;o,&#1652;i&#65533;&#851;7&#65533;\{&#65533;&#65533;&#65533;&#65533;G&#65533;.&#1980;z&#65533;&#65533;&#65533;&#65533;&#1391;V&#65533;&#65533;&#65533;&#65533;g&#65533;Y&#65533;iwm&#65533;X&#65533;`&#65533;&#65533;%{&#65533;kY&#65533;&#65533;&#65533;&#65533;&#65533;r&#65533;Ko,aw&#65533;&#1593;;&#65533;&#65533;&#1915;x&#65533;&#65533;&#65533;&#364;&#65533;&#65533;&#1854;p	&#65533;5&#65533;&#65533;*&#65533;&#1849;&#65533;&#65533;&#65533;{jn&#65533;S&#65533;&#65533;>\&#65533;6U&#65533;&#65533;&#65533;&#65533;&#65533;&#65533;&#65533;n&#65533;:u&#65533;&#1193;&#65533;N&#65533;z&#65533;&#65533;&#65533;&#1113;&#65533;&#65533;]&#65533;s&#65533;&#65533;&#65533;oj&#65533;<z&#65533;&#65533;&#65533;o&#65533;&#65533;\9r&#65533;&#65533;&#65533;&#65533;T>9&#65533;&#65533;&#65533;&#65533;&#65533;7&#65533;4&#65533;7&#65533;&#65533;&#65533;P&&#65533;7
z&#65533;`&#65533;7&#65533;&#65533;&#897;&#65533;&#65533;!&#65533;.E&#65533;&#65533;&#65533;]S&#65533;Mw&#65533;:&#65533;3&#65533;m,V&#65533;N&#65533;0fU&#65533; g#UV&#65533;&#65533;9&#65533;4&#65533;7&#65533;&#65533;&#908;&#65533;#&#65533;T8&#65533;&#65533;N:&#65533;&#65533;'&#65533;7&#65533;&#65533;&#65533;N&#65533;P&#65533;| &#65533;\r&#65533;A"&#65533;&#65533;
)&#65533;&#65533;B	%&#65533;&#65533;CQl&#65533;&#65533;f&#65533;A&#65533;x&#65533;1&#65533;p&#65533;&#65533;C&#65533;&#65533;B=Xa&#65533;t&#65533;&#65533;&#65533;I&#65533;C=&#65533;`C7&#65533;&#1027;2&#65533;&#65533;&#65533;&#65533;F&#65533;&#65533;MQ&#65533;P\A&#65533;K AD@&#65533;&#65533;&#65533;01&#1312;C;&#65533;`&#65533;7&#65533;&#65533;&#65533;5&#65533;&#65533;&#65533;6&#65533; &#65533;/(&#65533;&#65533;
'&#65533;p&#65533;	$x@&#65533;&#65533;&#65533;D&#65533;&#65533;p&#65533;&#65533;&#65533;&#65533;&#65533;	(&#65533;&#65533;r.)&#65533;&#65533;&#65533;&#65533;'&#65533;&#65533;B	9l&#65533;&#65533;8 &#65533;\@A&#65533;h&#65533;&#65533;&#65533;&#65533;[&#65533;&#1025;&#65533;&#65533;B/&#65533;@&#65533;Z&#65533;9Rh&#65533;&#65533;R&#65533;~!&#65533;&#65533;u&#65533;&#65533;M4&#65533;L#bM6asL0&#65533;\Xa&#65533;7e&#65533;79k&#65533;&#65533;&#65533;&#65533;`&#1232;&#65533;Y&#65533;PF]&#65533;&#65533;B?g&#65533;&#65533;%D4OQKm&#65533;69[=&#65533;V&#65533;4&#65533;8o&#65533;7_&#65533;T&#65533;&#65533;e&#65533;&#65533;&#65533;&#65533;b&#65533;&#65533;&#65533;&#65533;#&#65533;'U&#65533;W&#65533;&#65533;[&#65533;,&#65533;&#65533;r&#65533;&#65533;&#65533;i&#289;U&#65533;f}m&#65533;&#65533;&#65533;cf&#65533;&#65533;]&#65533;Zs&#65533;&#65533;&#65533;[&#65533;&#342;<&#65533;&#65533;x&#65533;&#65533;&#65533;5&#65533;_&#65533;Y6x&#65533;u&#65533;&#65533;&#65533;l&#65533;&#65533;&#65533;&#65533;<v&#65533;.W&#65533;>[Z&#65533;`~&#65533;n0&#65533;s&#65533;Y&#65533;V&#65533;&#65533;?&#65533;&#65533;&#65533;o&#65533;&#65533;]&#65533;TV&#65533;&#65533;w;{;&#2011;:&#65533;7=T&#65533;G&#65533;y&#65533;3&#65533;R&#1747;c&#65533;&#65533;&#65533;&#65533;&#65533;gs&#65533;&#65533;o3Aj,&#65533;&#65533;&#65533;ta&#65533;&#65533;&#65533;&#65533;&#65533;$&#65533;&#65533;&#65533;&#65533;:&#65533;&#65533;N%9&#683;&#65533;h&#65533;s&#65533;c&#65533;x&#65533;4&#65533;ao&#65533;Cv&#65533;AG &#65533;C&#65533;&#65533;h&&#65533; &#65533;%&#65533;&#65533;&#65533;&#65533;@&#13462;&#65533;&#65533;``*(&#65533;]&#65533;&#1026;&#65533; 4&#65533;^&#65533;&#1056;W6x&#65533;
b0&#65533;f&#65533;&#65533;'pA&#65533;0<&#65533;&#65533;]&#65533;&#65533;&#65533; F&#65533;@&#65533;&#65533;q&#65533;T&#65533;3&#65533;&#65533; #4!	C8&#65533;&#65533;&#65533;,T!U&#65533;
Bx&#65533;+F&#65533;@&#65533;&#65533;&#65533;"l &#785;R3&#65533;&#65533;f&#65533;&#65533;A*+Y0&#65533;AN&#65533;D@&#1554;&#65533;& $`U&#65533;'L1&#65533;Q&#65533;&#65533;&#65533;&#65533;&#65533;'>&#65533;&#65533;Q B5&#1536;$	I &#65533;&#65533;@*&#65533;&#65533;Z`&#65533;&#65533;8&#65533;\&#65533;]J&#65533;	X&#65533;&#65533;&#65533;@x&#65533;-&#65533;&#65533;ej,}&#65533;&#65533;&#65533;q&#65533;&#65533;H>&#65533;kJ:&#65533;QlHc&#65533;&#65533;^&#65533;&#65533;&#65533;c&#65533;B&#65533;&#65533;&#1575;&#65533;&#65533;&#65533;L&#65533;i<{&#65533;5*&#65533;&#933;%&#65533;&#65533;H;&#65533;9&#65533;&#65533; $%&#65533;&#65533;P0&#65533;}&#65533;&US&#65533;NVP&#65533;$&#65533;&#65533;&#65533;&6{S@&#65533;&#65533;-e&#605;&#65533;p&#65533;&#65533;&#65533;a&#65533;;&#65533;&#65533;&#65533;z4(#&#65533;&#65533;&#65533;s&#65533;@\\d&#65533;&#65533;&#65533;"t&#65533;&#65533;&#65533;fZz8&#65533;&#65533;2&#65533;aKV&#65533;"&#65533;&#65533;&#65533;&#65533;&#65533;&#65533;3i\`&#65533;&#65533;&#65533;&#65533;#&#65533;p&#65533;&#458;R&#65533;z&#65533;u/&#65533;&#65533;&#65533;r&#65533;&#65533;&#65533;u%+'&#65533;J_r&#65533;&#65533;&#65533;&#65533;q&#65533;&#65533;&#1868;&#65533;Q&#1757;%&#65533;&#65533;3kUV&#65533;"&#65533;&#65533;EW&#65533;oN$=&#65533;CzO&#65533;&#65533;&#65533;&#65533;&#65533;&#65533;&#1095;?&#65533;&#65533;:&#65533;&#65533;!q\H&#65533;&#65533;&#65533;P&#65533;*t &#65533;&#65533;f&#65533;	A,&#65533; &#65533;&#65533;&#65533;Cg`G&#65533;&#65533;&#65533;/&#65533;&#65533;&#65533;Mu&#65533;Z&#65533;&#65533;o&#1320;&#65533;4&#65533;1b<C&#65533;Y&#65533;9&#65533;#&#65533;&#37377;&#65533;&#65533;&#934;&#65533;F&#65533;&#65533;ARd&#65533;&#65533; &#65533;&#65533;&#293;&#65533;&#65533;'0&#65533;&#65533;&#706;4W*X&#65533;d &#65533;&#65533;`&#65533;"X&#65533; &#65533;0&#65533;!f&#65533;&#65533;&#65533;p&#65533;&#65533;X&#65533;&#65533;bj &#65533;d&#65533;!&#65533;&#65533;&#65533;p#!	N&#65533;&#65533;&#65533;@&#65533;<&#65533;&#65533;&#65533;&#65533;&#65533;&#65533;r@E&#65533;&#65533;&#65533;V>&#1045;&#65533;&#65533;&#65533;&#65533;`&#65533; 4&#65533;AI&#65533;&#1792;F\&#65533; &#65533; 4 &#65533;T&#65533;Z&#65533;H&#65533;B&#65533;&#65533;$&#65533;E!&#65533;Sd"K`APi/|a`_&#65533;&#65533;&#65533;&#65533;&#65533;&#65533;&#65533;_C&#65533; 4pB&#65533;&#65533;E&#65533;&#65533;&#65533;	fLS~&#828;2&#65533;(&#65533;&#65533;&#65533;tG&#65533;&#65533;"&#65533;y&#65533;c&#65533;&#65533;l&#65533;&#65533;&#65533;&#65533;&#65533;&#65533;p&#65533;&#65533;&#65533;5>4>&#65533;&#65533;f&#65533;P&#1524;&6&#65533;h&#65533;g&#65533;&#65533;5&#65533;&#65533;g&#65533;!-&#1028;&#65533;H&#1046;&#65533;&#65533;|&#65533;9$&#65533;IC&#65533;&#65533;gI&#65533;m&#65533;&#65533;&#65533;&#65533;&#65533;0Mi&#65533;4&#65533;&#65533;&#65533;}<Z&#65533;&#65533;C:0Br&#65533;v&#65533;&#65533;f&#65533;{&#65533;&#65533;`&#65533;&#65533;9&#65533;h&#65533;&#65533;&#65533;PYg&#65533;&#65533;&#65533;E&#65533;&#65533;W&#65533;&#65533;9|&#65533;&#65533;u&#65533;9&#65533;&#65533;z&#65533;&#65533;&#65533;(;3&#65533;&#65533;[L7&#65533;&#65533;&#65533;N&#65533;6g&#65533;&#65533;0;&#1650;1&#65533;&#65533;h][&#1786;q&#65533;&#65533;q'&#65533;	&#65533;Fb)&#65533;&#65533;T&#1464;&#65533;HG&#65533;&#65533;&#65533;&#65533;g&#65533;&#65533;&#65533;u)&#65533;&#65533;R&#65533;&#65533;=&#65533;&#65533;&#986;&#65533;&#65533;5&#916;&#65533;&#65533;&#65533;&#65533;	&#65533;d &#65533;$l0&#65533;&#65533;&#65533;&#65533;S&#65533;&#65533;^&#65533;&#65533;&#65533;&#65533;&#51943;C=j&#65533;&#65533;&#1456;F4&#65533;q&#65533;Y&#65533;b&#65533;HQ&#65533;&&#45911;&#65533;&#65533;&#65533;&#1030;5&#65533;&#65533;&#65533;i&#65533;B"&#65533;&#65533;
F`&#65533;&#65533; &#65533;@&#65533;&#65533;U0}q&#65533;K&#65533;-&#65533;05>&#433;FLA&#65533;&#1029;2|amX&#65533;E&#65533;	G&#65533;A&#65533;j0&#65533;&#65533;@&#65533;&#65533;&#65533;@$?P"4A	CPB&#65533;&#65533;&#65533;&#65533;&#65533;&#65533;&#65533;0@@&#65533;&#65533;8&#65533;A&#65533;k&#65533;G&#65533;qz&#257;&#65533;3&#65533;&#65533;&#639;&#65533;&#65533;&#65533;0$&#65533; ? &#65533;&#65533;&#65533;&#65533;&#1033;T&#65533;&#65533;0>&#65533;(B&#65533;,&#65533;&#65533; &#65533;&#65533;&#65533;&#65533;P&#65533;&#65533;&#65533;d$&#65533;eK o&#65533;&#65533;&#65533;n&#65533;J&#65533;&#65533; (&#65533;1
&#65533;@o&#65533;&#65533;|3Q'&#65533;&#65533;&#65533;Vg&#65533;&#65533;"&#65533;&#65533;&#65533;&#65533;Bl4&#65533;+&#65533;E8&#65533;g&#65533;&#65533;8&#988;&#65533;&#65533;o&#65533;C&#65533;&#65533;&#65533;G&#65533;&#65533;&#65533;u&#65533;&#65533;9&#65533;&#65533;3&#65533;&#65533;Z&#65533;&#65533;&#65533;G8&#65533;&#65533;%&#65533;&#65533;&#65533;&#65533;Np\&#65533;L&#65533;&#65533;ySD&#65533;h&#65533;Hx&#65533;ZY&#65533;&#65533;&#65533;@O]&#65533;G|&#65533;&#65533;{TO&#65533;T&#65533;&#65533;&#838;`&#65533;&#65533;TJ&#1389;&#65533;&#65533;&#65533;&#65533;E&#65533;&#65533;&#65533;IE&#65533;&#1329;&#65533;Ta&#439;E&#65533;[\FVq&#65533;Q&#1613;G:&#65533;:&#65533;&#65533;<|&#65533;&#65533;aj&#65533;&#34324;\&#65533;&#65533;&#65533;&#65533;&#65533;|U`H&#65533;I&#65533;&#65533;Z&#65533;E&#65533;&#65533;&#65533;&#65533;E&#65533;I&#65533;O&#65533;j&#65533;h	P&#65533;@&#65533;&#65533;&#65533;&#65533;&#65533;}&#65533;&#65533;&#65533;&#65533;9`P&#65533;UN&#65533;&#65533;u&#65533;&#65533;t&#65533;&#457;@G&#65533;&#65533;&#65533;}&#65533;&#65533;&#65533;GbI&#65533;&#65533;&#65533;P&#65533;M&#65533;@&#65533;&#65533;8&#65533;&#65533;u&#65533;p&#65533;x\&#65533;&#65533;&#65533;&#65533;8&#65533;7d&#65533;4.&#65533;&#65533;)&#65533;&#65533;3&#65533;&#65533;U&#65533;&#65533;7$8P:&#65533;8l&#65533;5<&#65533;20/H&#65533;(&#65533;&#65533;&#65533;
&#65533;&#65533; 
&#65533;@&#65533;&#65533;-y&#65533;&#65533;x&#65533;/}@&#65533;&#65533; 
&#65533;&#65533;!Kt&#65533;&#65533;&#65533;@&#65533;&#65533;'&#65533;&#65533;(&#65533;&#65533;&#65533;y&#65533;]&#65533;u&#65533;&#65533;&#65533;&#65533;&#65533;$&#65533;&#65533;&#65533;
t `&#65533;	&#65533;PA&#65533;&#65533;&#65533; T %%&#65533;=2&#65533;&#65533;&#65533;&#65533;&#65533; &#65533;&#65533; &#65533;&#65533;c&#65533;!)KB&#65533; &#65533;@&#65533;"a&#65533;$&#65533;X&#65533;L&#65533;<A#&#65533;G&#65533;&#65533;&#65533;B(`B&#65533;&#65533;@	t@&#65533;@&#65533;&#65533;&#65533;`&#65533;&#65533;&#65533;&#65533;&#720;m &#65533;i&#65533;q}&#65533;&#65533;&#65533;d&#65533;uI&#65533;&#65533;&#65533;L&#65533;5&#65533;&#65533;&#65533;&#65533;&#65533;d&#65533;&#65533;%R&#65533;&#65533;&#65533;|:&#65533;bO6&#65533;&#65533;6L&#65533;3`C|V9&#65533;&#65533;3 &#65533;U&#65533;YvYZ&#65533;`)&#65533;&#1292;&#1472;M&#65533;-&#1000;e&#65533;&#65533;&#65533;Z&#65533;\&#65533;e&#65533;Z&#65533;0&#866;AZ&#65533;&#65533;H&#1043;&#65533;Z^J&#65533;&#65533;&#65533;&#65533;&#65533;&#65533;&#65533;&?&#65533;&#65533;]M&#65533;&#65533;Mf&#65533;&#872;&#65533;&#65533;9P`&#1002;E&#65533;&#65533;&#65533;$j&#65533;~&#65533;&#65533;D&#65533;&#65533;U&#65533;T	&#65533;c4&#65533;&#65533;&#65533;&#65533;&#65533;UNi&#65533;N&#1840;&#525;&#65533;Z&#65533;&#65533;V&#65533;U&#65533;Tm&#65533;&#65533;m&#65533;&#65533;i&#65533;f<(P&#65533;&#65533;7&#65533;&#65533;:&#65533;Cbt&#65533;L&#65533;T&#65533;-&#65533;&#65533;hEL&#65533;`i&#909;`&#65533;Hi&#65533;&X&#65533;&#65533;Ty!&#65533;\&#65533;&#65533;`fvPi&#65533;&#954;&#65533;&#65533;x&#65533;&#65533;&#65533;&#65533;&#65533;Z&#65533;&#65533;v&#65533;!y&#65533;&#65533;$&#65533;&#65533;pJ&#65533;udG&#65533;&#65533;&#65533;&#65533;H&#65533;&#65533;&#65533;i &#65533;&#65533;&#65533;&#65533;&#65533;e&#65533;&#65533;&#65533;&#65533;d&#65533;&#65533;4&#65533;`Y&#65533;&#65533;&#65533;&#65533;4&#65533;&#65533;.&#65533;%V&#65533;f&#65533;_&#65533;&#65533;&#65533;i-&#65533;.&#65533;&#65533;%&#65533;.\T&#65533;7X5|:&#65533;6&#65533;&#65533;2.|&#65533; 8&#65533;&#65533;-&#65533;&#65533;&#65533;LW&#65533;&#65533;&#65533;	]&#65533;&#65533;&#65533;b&#65533;eI/&#65533; 
&#65533; &#65533;C&&#65533;&#65533;@&#1024;&#65533;/&#65533;C;,!&#65533;&#65533;A&#65533;&#65533;&#65533;&#65533;9&#65533;&#65533;&#65533;&#65533;&#643;&#65533; 
&#65533;&#65533;&#65533;<A&#65533;&#65533; &#65533;&#65533; &#65533;&#65533;&#65533;<&#65533;&#65533;&#65533;&#65533;HQ&#65533;&#65533;5&#65533;&#65533;M&#1900;&#65533;%K&#65533;&#65533;&#65533; &#65533; &#65533;A@ &#65533;l&#1948;&#65533; &#65533;A'&#65533;B)p&#65533;G&#65533;&#65533;(&#65533;B'&#65533;@&#65533;&#65533;	d&#65533;hK&#65533;&#65533;Q &#65533;\&#65533;,u@&#65533;
i@&#65533;&#65533;	A&#65533;x*&#65533;C:T"&#65533;&#65533;&#1347;&#65533;&#65533;a&#65533;&#65533;&#65533;&#65533;`&#65533;&#65533;&#65533;;&#65533;7T&#200;2&#65533;&#65533;&#65533;8&#65533;L6<&#65533;y&#65533;&#65533;&#65533;d&#65533;&#65533;&#65533;Xf&#512;&#65533;m&#65533;D&#65533;&#65533;&#311;&#65533;&#65533;<&#65533;&#65533;&#976;&#65533;]&#65533;&#1272;VC&#65533;&#65533;<&#65533;%ETE&#65533;&#65533;&#65533;.&#65533;<&#65533;`&#65533;k`&#65533;&#65533;Z&#65533;&#65533;;&#65533;kb&#65533;&#65533;&#1520;&#65533;&#65533;1&#65533;&#65533;&#65533;&#65533;|&#65533;&#65533;x,&#65533;&#65533;&#65533;&#65533;j`&#65533;T&#65533;5&#65533;a&#65533;&#65533;l&#65533;&#65533;&#65533;&#65533;`&#65533;&#65533;&#65533;x&#65533;&#65533;&#65533;&#65533;H.I&#65533;&#65533;m(&#65533;Y&#65533;&#65533; 	&#65533;&#65533;YX&#65533;&#65533;Oez&#65533;&#65533;Eo&#65533;&#65533;&#65533;w&#65533;C6D5dC7hY9&#65533;jTTbT&#65533;&#65533;[&#65533;&#65533;HU&#65533;UXQ&#65533;&#65533;P&#65533;Zxl&#65533;&#65533;&#65533;&#486;'o&#65533;G}&#65533;&#65533;"&#65533;0&#65533;EOT&#65533;M]	Pt&#65533;gzHOX&#65533;j$&#65533;&#65533;&#65533;&#65533;&#65533;P&#647;H&#65533;S&#65533;]&#65533;jP&#65533;&#65533;'[	&#65533;U&#65533;h&#65533;2+ &#541;M&#65533;8&#65533;&#65533;h&#65533;&#783;&#65533;n8&#519;R &#65533;&#65533;&#65533;&#65533;q&#65533;_i&&#524;O8tC5`((D$&#65533;B1h&#65533;d4,C5&#65533;&#65533;7T3$C2 /|&#65533;@&#65533;&#65533; ^	!c
&#65533;j
&#65533;&#65533;	&#65533;&#65533;8Y&#65533; 
&#65533; &#65533;f 2&#65533;&#65533;,&#65533;&#65533;&#65533;&#65533;&#65533;
X&#65533;&#65533;&#65533;&#65533;@	&#65533;&#65533;&#65533;6&#65533;&#65533;0&#65533;A|A&#65533;MA0&#65533;,J|	&#65533;8&#65533;@&#65533;&#65533;&#65533;&#65533;@&#65533;@&#65533;u&#65533;s&#65533;.H@(&#65533;&#65533;@&#65533;&#65533;)&#65533;.*H 	&#65533;@&#65533;&#65533;&#65533;&#65533; &#65533;&#65533;&#65533;
&#65533;@&#65533;,&#65533;&#65533;2&#65533;&#65533;&#65533;&#65533;&#65533;&#65533;	&#65533;&#65533;&#65533;&#65533;x&#65533;(&#65533;@, &#65533;= &#65533;&#65533;"&#65533;&#65533;*&#65533;(Xj'&#65533;B*&#65533;(&#65533;&&#65533;A&#65533;&#65533;&#65533;&#65533;@ &#65533;I@&#65533;&#65533;E/&#65533;^&#65533;&#65533;&#65533;,y &#65533;P@@&#65533;&#65533;"q@&#65533;A-&#65533;Y&#65533;&#65533;&#65533;|e|<&#65533;&#65533;V&#65533;~&#65533;G&#65533;&#65533;&#65533;\ &#65533;&#65533;6D3X&#65533;4&#65533;7TC4`C8@&#65533;z&#65533;|h&#65533; >&#65533;"&#65533;H&#65533;(&&#65533;^&&#65533;_&#65533;&#65533;1]&#65533;&#65533;_
&#65533;&#65533;&#65533;S5X&#65533;&#65533;&#65533;_&#65533;_]
2!Z&#65533;&#65533;q&#65533;1r&#65533;&#65533;e&#65533;%%&#65533;S&#65533;l&#65533;&#65533;&#65533;"r&#65533;&#65533;&#65533;&#1722;&#65533;z4I8$&#65533;&#166;&#65533;&#65533;&#65533;&#65533;v&#65533;&#65533;&#65533;&#65533;5y&#65533;P}V&#65533;o\mi&#65533;-&#65533;2&#65533;&#65533;&#25349;&#65533;g&#65533;T&#65533;&#65533;&#65533;YM&#65533;&#65533;0Gs&#65533;ajT<&#65533;E&#65533;&#65533;&#65533;&#65533;&#65533;,9|&#65533;4(C4&#65533;&#65533;6&#65533;&#65533;7mj.ws&#814;&#65533;j&#65533;C&#1930;&#65533;v&#65533;[&#65533;r&#65533;&#65533;&#65533;&#65533;[U,&#65533;&#65533;G&#65533;[O&#65533;x&#65533;2&#65533;&#1843;&#65533;&#65533;&#65533;&#65533;&#65533;M0h&#65533;&#65533;&#454;D(aq&#65533;%V&#65533;&#65533;&#65533;a]&#65533;H&#65533;gut'mygv&#65533;&#65533;uf&#65533;&#65533;&#65533;&#65533;{&#65533;?w&#65533;F&#65533;S&#65533;l&#65533;&#65533;&#65533;&#65533;8h&#65533;&#185;^MS&#65533;&#65533;&#65533;f&#65533;&#65533;&#65533;&#65533;&#65533;7`&#65533;3&#65533;&#65533;)HB!8&#65533;*&#65533;583&#65533;4&#65533;G641&#65533;1 .0 At1K1q	8Y&#65533;&#65533;&#65533;&#65533;&#65533;&#65533;&#65533;q&#65533;&#768;0&#65533;&#65533;&#65533;.&#65533;&#65533;&#65533;&#65533;&#65533;,#
&#65533;&#65533;#4&#65533;9&#65533;&#65533;6&#65533;&#65533;t&#65533;<A &#65533;LQ&#65533; &#65533;&#65533;&#1808;&#65533;&#65533;?&#65533; &#65533;%5&#65533;<&#65533;&#65533;d$ &#65533;2&#65533;&#65533;&#65533;&#65533;,v&#65533;@&#65533;&#65533;3&#65533;&#65533; &#65533;&	&#65533;&#65533; &#65533;@	&#65533;&#65533;&#65533;Du&#65533;	&#65533; 
&#65533;@x&#65533;&#65533;&#65533;&#65533;&#65533;&#65533;&#65533;@&#65533;B*&#65533;B(&#65533;p)&#65533;)|&#65533;(0Bx&#65533;&#65533;P %&#65533;&#65533;&#65533;&#65533;K&#65533;^/&#65533;&#65533;&#65533;&#2046;L&#65533;(@@Y\&#65533; A!x&#65533;t&#253;&#65533;&#65533;-\&#65533;&#65533;&#65533;&#65533;&#65533;&#65533;O&#65533;7E8&#65533;42&#65533;&#65533;9t&#65533;8&#65533;&#65533;4X7-&#65533;&#65533;&#65533;&#65533;2&#65533;&#65533;_&#65533;&#65533;Q
&#65533;PL&#65533;KlC&#65533;&#65533;&#65533;&#65533;Er&#65533;2&#65533;K&#65533;Bl&#65533;&#65533;r&#65533;&#659;&#65533;
&#65533; OD&#65533;&#65533;E<&#65533;&#65533;&#65533;&#65533;a8&#65533;S&#65533;&#65533;&#65533;&#65533;G&#65533;8&#65533;\&#65533;&{&#65533;P`\c&#65533;O&#65533;:`&#65533;&#65533;&#65533;H&#65533;l&#65533;&#65533;&#1739;h&#65533;[&#65533;&#65533;Bl&#65533;&#877;&#65533;&#65533;&#65533;z4&#65533;&#65533;&#65533;p,q0G-&#65533;&#65533;9_&#65533;&#65533;[u&#1670;0&#65533;&#65533;j,:&#65533;&#65533;O&#65533;&#65533;t&#65533;h&#65533;C4&#65533;MJ4&#58885;&#65533;:[&#337;&#65533;&#65533;&#65533;&#65533;Ft&#65533;&#65533;&#65533;&#65533;]&#65533;&#1384;&#65533;2&#65533;b,h&#65533;,&#65533;&#65533;'&#65533;&#65533;&#65533;T&#65533;&#65533;2&#65533;&#65533;&#65533;}b&&#65533;&#65533;aT\E*:&#1678;K&#65533;&#65533;&#65533;&#65533;:&#65533;P&#65533;&#65533;&#65533;1Xz&#65533;&#65533;&#65533;BE&#65533;74H&#65533;!&#65533;&#65533;&#65533;1&#65533;&#65533;G&#65533;&#22723;L&#65533;&#65533;w&#65533;Gmu&#65533;U&#65533;&#65533;&#65533;]&#65533;-Xft&#65533;-60&#65533;-t&#65533;&#65533;"&#65533;&#65533;3\C3C1&#65533;L8\&#65533;2C3P%.B&#65533;@S&#65533;t&#65533;&#65533;	&#65533;P&#65533;&#65533;&#65533;A <0A&#65533;# &#65533;&#65533;&#65533;&#65533;(A&#65533;&#512;&#65533;6hS0L&#65533;,XA,AA&#65533;&#65533; f&#65533;&#675;D
f&#65533;~&#65533; &#65533;^b7*&#65533;J&#65533;X&#65533;c&#65533;&#65533;p@#1@|@
&#1024;&#65533;&#65533;c&#65533;&#65533;&#65533;
&#65533;&#65533;&#65533;/K&#65533;&#65533;	&#65533;&#65533;&#65533;	4uqQ&#65533;&#65533;&#65533;a&#65533;&#65533; &#65533;(&#65533;&#65533;X**&#65533;&#65533;(&#65533;&#65533;%&#65533;&#65533;d@&#65533;u&#65533;&#65533;^&#65533;@&#65533;!]&#65533;jt&#65533;&#65533;p&#65533;Mr&#65533;K&#65533;dx&#65533;&#65533;&#1746;&#65533;&#65533;3L&#65533;&#65533;m&#167;&#1571;7&#65533;&#65533;&#65533;5M&#65533;J&#65533;&#65533;zK4`&#65533;8&#65533;G|&#65533;&#65533;,C5&#65533;&#65533;&#65533;G`1&#65533;$&#65533;&#65533;Bs&#65533;&#504;&#65533;&#65533;y&#65533;A	N&#65533;&#65533;&#65533;?&#65533;&#65533;&#65533;(&#65533;&#65533;&#1043;&#65533;Z<&#65533;&#65533;F&#65533;&#65533;&#65533;_&#65533;&#65533;&#65533;\&#65533;e<-r&#65533;X>&#65533;&#65533;&#65533;;&#866;&#65533;e&#65533;&#65533;%~c	&#65533;&#65533;&#65533;HSJ&#65533;H&#65533;Q&#65533;&#65533;h&#65533;d&#65533;&#65533;+&#65533;n&#65533;&#1358;t&#65533;J&#65533;&#65533;&#65533;&#65533;,&#65533;w*8&#65533;[~R&&#65533;C9I)?b&#65533;(&#65533;&#65533;&#65533;y.&#65533;&#65533;97y&#54484;N&#835;&#65533;\&#65533;*&#65533;&#65533;7&#65533;&#65533;,&#65533;&#65533;&#65533;&#65533;&#65533;&#65533;&#65533;_-&#65533;k&#65533;&#65533;?&#65533;S6k&#65533;&#65533;&#65533; -&#65533;&#65533;0&#1816;9&#65533;L&#65533;O!&#1783;&#65533; &#65533;&#65533;&#65533;&#65533;&#65533;&#65533;@&#65533;[&#462;`;w&#65533;
L&#65533;&#65533;&#65533;:t&#65533;&#917;WN&#65533;8&#65533;&#65533;&#65533;}'&#65533;&#65533;9s&#65533;&#65533;}&#65533;&#65533;&#271;!O&#65533;&#65533;Q"Iq&&#65533;Q&#65533;(s&#28169;-EZ|Y&#65533;&#65533;&#65533;1;&#65533;&#65533;&#65533;&#65533;G&#65533;&#65533;&#65533;|&#65533;&#65533;R&#65533;&#65533;&#65533;E&#65533;&#65533;N&#65533;&#65533;&#65533;U&#65533;&#65533;[&#65533;&#65533;#&#280;6&#65533;en&#65533;&#65533;n&#1358;&#65533;"&#18829;"]&#644;&#65533;&#65533;&#65533;,&#65533;&#65533;i&#656;Q&#65533;M&#1438;&6V&#65533;h&#65533;&#65533;E&#65533;$N&#65533;x&#65533;"&#65533;&#65533; Q&#65533;&#65533;)&#65533;$ K&#65533;&#65533;y&#65533;T"&#65533;+A&#65533;HA&#65533;H&#65533;!,<`&#65533;`R&#65533;-l&#52893;&#659;&#65533;&#595;'N&#65533;1&#65533;&#65533;&#527;>&#65533;&#65533;&#65533;ac=&#65533;A&#65533;&#65533;,P&#65533;PAC&#65533;O&#65533;>A&#134;&#65533;?HX&#65533;&#65533;A&#65533;2x&#65533;CG&#65533;2&#65533;&#1248;&#65533;&#65533;&#65533;&#65533;]&#65533;P&#65533;&#65533;	+L&#65533; &#65533;@ &#65533;8@a/e&#65533;P>eRH9%&#65533;Q<E@&#65533;X&#65533;&#65533;0h &#65533;$&#65533;N;:&#65533;`;
,&#65533;&#65533;`&#65533;&#65533;.&#65533;&#65533;&#65533;>8A&#65533;:&#65533;&#65533;i&#65533;I&#483;!{&#1194;(&#65533;dB2(%gZr&#626;&#65533;q&#65533;&#65533;!&#65533;&#65533;&#65533;&#65533;j&#65533;	'Jr&#65533;	&#65533;&#65533;g&#65533;a&#65533;p$
&#65533;&#65533;3&#65533;&#31456;&#65533;,&#65533;#&#65533;p*G&#65533;9&#65533;3&#65533;F&#65533;&#65533;&#65533;&#65533;h&#65533;p&#65533;&#65533;&#65533;&#65533;m &#65533;&#65533;&#65533;>&#65533;&#4507;n&#65533;I&#65533;&#65533;m&#65533;&#65533;k&#65533;&#65533;&#65533;j"&#65533;&#65533;l&#65533;&#65533;k&#65533;&#65533;&#65533;M!&#65533;&#65533;RIA&#1364;SOA&#65533;tTKQ&#65533;&m}VX&#65533;)t&#65533;C=4&#65533;n&#65533;&#65533;o0&#65533;Xp&#65533;5s&#65533;!&#65533;2g&#65533;p&#65533;i'&#65533;y&#65533;G&#65533;x&#65533;&#65533;Zi&#65533;&#65533;&#65533;w&#65533;&#65533;&#1437;v
&#65533;&#65533;&#65533;&#65533;2&#65533;H&#65533;VZ)H&#65533;&#65533;7&#65533;p&#65533;m&#1504;&#65533;&#65533;y&#65533;i&#1993;G&#65533;m&#65533;&#65533;7x&#65533;`|&#65533;&#65533;&#65533;}&#65533;&#65533;7az~&#65533;&#65533;!~&#65533;[&#65533;&#65533;wh&#37447;&#65533;t&#65533;!&#65533;&#65533;n&#65533;&#65533;&&#65533;&#65533;a'&#65533;i&#65533;&#65533;&#65533;&#65533;vX&#65533;v^&#65533;a&#65533;Y&#65533;&#65533;Z&#65533;&#65533;t!I&#65533;r@&#44644;p&#65533;F*&#47506;^*i&#65533;:B&#65533;*y[>(_h&#65533;&#478;&#65533;&#65533;:&#65533;hQ&#65533;vxZvW&#65533;&#65533;&#1717;W&#2028;UF&#545;&#65533;b"&#65533;"&#65533;y&#65533;&#65533;&#65533;;&#65533;&#65533;M&#65533;q&#65533;,&#65533;^&#65533;{Y&#65533;m*&#65533;&#65533;&#65533;>&#65533;&#65533;"&#65533;Hro^
&#65533;q&#65533;&#65533;&#65533;&#493;&#65533;**&#65533;&#65533;&#65533;|s&#65533;&#65533;'.&#65533;&#65533;&#65533;&#65533;&#65533;&#65533;`4&#65533;&#65533;74&#65533;&#65533;&#65533;WTf&#65533;k&#65533;Y&m&#65533;Q&#65533;3p8l&#65533;&#65533;X0&#65533;&#65533;o&#65533;%n&#65533;"
'&#65533;&#65533;&#65533;&#65533;<)&#65533;a^&#65533;&#65533;.&#65533;&#65533;&#65533;Hf)&#65533;3zPA3
	%&#65533;g&#665;&#65533;/&#65533;0&#65533;	&&#65533;0B&#65533;$&#65533;"&#65533;&#65533;z&#65533;&#65533;j&#1569;t&#65533;!Rp&#65533;T&#65533;E&#65533;@6p&#65533;q&#65533;#p&#65533;{8 8&#65533;(J&#65533;^&#65533;&#65533;@E &#65533;&#65533;&#1275;&#65533; .XA	t&#65533;&#65533;&#65533;&#65533;9J@:&#65533;(&#65533;&#65533;(@!&#65533;	Qh&#65533;&#65533;'6&#65533;&#65533;.&#65533;&#65533;&#65533;&#65533; &#65533;&#65533;8`(&#65533;v*p&#65533;
pg&#65533; P$#}&#65533;&#65533;@@0X&#65533;	&#65533; FR&#65533;&#65533;&#65533;&#65533;lYA&#65533;&#1445;8&#65533;&#65533;o61&#65533;G&#65533;a&#270;d&#65533;&#65533;&#65533;&#65533;j`i&#65533;:&#65533;&#65533;5&#65533;&#65533;flcY&#65533;&#65533;&#65533;&#51493;&#65533;&#65533;&&#65533;&#65533;I(&#65533;9]&#65533;XQ
'/B,^&#65533;
X&#65533;&#65533;&#65533;XL&#65533;S*&#65533;O&#65533;&#65533;&#65533;&#65533;&#65533;1HH&#65533;&#65533;R&#65533;t&#1382;bY&#65533;P&#65533;&#1174;&#65533;&#65533;e&#65533;x&#65533;&#65533;H=j&#65533;&#65533;&#65533;&#65533;e.C%&#65533;H&#842;V&#65533;&#65533;&#65533;h&#65533;(C&#65533;j&#65533;&#65533;&#65533;U&#65533;&#65533;&#65533;&#65533;&#65533;&#65533;&#65533;h1&#65533;7&#65533;z&#65533;&#65533;b&#216;&#65533;f&#65533;&#65533;l
;H&#65533;X&#1424;t&#65533;&#65533;)&#65533;[&#1531;&#65533;5y!&#65533;`&#65533;&#65533;&#65533;&#65533;&#65533;&#65533;M&#65533;&#65533;&#65533;:	66&#65533;y&#733;&#65533;t&#65533;?1w&#65533;^&#65533;V&#65533;&#65533;Y&#65533;|P&#65533; Y;,v&#65533;r&#65533;^	{hCO
Op9&#65533;&#65533;&#65533;K|&#65533;&#65533;7&#44113;w&#65533;H&#65533;&#65533;5&#65533;&#65533;&#787;&#65533;$k&#65533;&#65533;,&#65533;2u&#65533;&#65533;a&#65533;A&#65533;2&#994;&#65533;*&#65533;&#65533;C&#65533;At &#65533;Lg&#65533;D&#65533;f&#624;&#65533;&#65533;X&#65533;W&#1045;&#65533;&#65533;-OZF&#65533;V&#464;&#65533;I':%&#65533;&#1492;6.}"u!R]&#503;&#421;&#65533;&#65533;J&#65533;&#65533;R&#65533;&#65533;+\m&#65533;&#65533;&#65533;ds&#65533;&#65533;&#65533;M^&#65533;Z<&#65533;b&#65533;&#65533;#6&#65533;	N&#65533;Bt&#65533;X&#65533;4&#65533;&#65533;ad, &#65533;D`&#65533;&#65533;%Pcn,&#65533;&#65533;d&#65533;&#65533;&#65533;@BT"&#65533;0&#65533;2&#65533;&#65533;&#65533;:&#65533;&#65533;yXC V&#65533;&#65533;l&#65533;BBp&#65533;
\&#65533;"&#65533;X&#65533; &#65533;`&#65533;"&#65533;&#65533;E&#65533;&#65533;o&#65533;7?&#1536;8&#65533;j&#65533;&#65533;&#65533;'&#65533;&#65533;&#65533;X&#65533;l :&#65533;&#65533;uF &#65533;&#65533;&#65533;&#65533;9`&#65533;@&#65533;|&#65533;'&#65533;Aw&#65533;@&#65533;&#65533; &#65533;&0&#65533;aL&#65533; @[&#65533;@&#65533;&#65533;&#65533; 1&#65533;&#65533;4A&#65533;&#65533;B&#65533;&#65533;&#65533;':!&#65533;; &#65533;M<&#65533;&#65533;&#65533;  &#65533;&#65533;,0Ea@X&#65533;&#65533;&#65533;&#65533;&#65533;hQ&#65533;(B&#65533; z&#65533;&#65533;9&#1892;,&#65533;X&#65533;&#65533;d;&#65533;&#65533;&#65533;	&#1456;&#65533;&#65533;d$;&#65533;"&#1816;&#65533;4&#65533;&#65533;3&#65533;,&#1752;2&#65533;q>&#65533;j&#65533;&#65533;2&#65533;F\b&#65533;J&#65533;,Jl&#65533;&#65533;'7&#65533;&#65533;&#65533;&#65533;	h]"+&#65533;&#65533;&#30450;&#65533;&#65533;&#262;6&#65533;Y&#65533;c&#65533;T&#65533;T&#65533;oihL&#65533;&#1176;&#65533;D&#65533;/&#65533;&#65533;&#65533;N&#65533;jV&#65533;&#65533;3&#65533;&#65533;&#65533;[=s&#1271;&#65533;+&#65533;&#1829;&#65533;&#65533;&#65533;&#65533;&#850;G&#65533;&#65533;uQ&#65533;&#65533;&#65533;`&#65533;&#65533;W&#65533;^m/n&#65533;kb&#65533; R&#65533;&#65533;&#1449; &#65533;&#65533;z&#65533;J&#65533;&#65533;&#65533;[&#65533;cs&#65533;@&#65533;I&#1152;-&#65533;&#65533;uZ&#672;&#65533;&#65533;v&#570;&#65533;!&#65533;&#65533;@2&#1366;&#65533;,*&#65533;&#65533;&#65533;&#65533;ANu&#65533;&#65533;&#65533;Zv&#65533;j/oyK&#1463;NHB&#65533;&#65533;&#65533;5&#65533;&#1203;pFJ[LE]&#65533;"&#65533;&#65533;g&#730;&#65533;&#65533;T&#65533;4&#65533;V&#65533;d7&#65533;&#65533;&#65533;"&#1171;&#65533;&#65533;Q&#65533;&#554;&#65533;N&#65533;&#65533;9H.&#65533;hd&#65533;x&#65533;5q<u3%8s&#65533;WFRc&#65533;&#65533;:&#65533;*S&#65533;p&#65533;&#65533;KS&#65533;&#65533;&#65533;&#65533;&#65533;&#65533;5&#65533;z&#65533;J&#65533;&#65533;.&#65533;&#65533;Xv&#65533;&#65533;6&#65533;&#65533;&#65533;@&#65533;!g&#65533;&#65533; *Ai\#&#65533;P&#65533; s&#65533;)&#65533;@&#65533;aaX&#65533;&#65533;&#65533;&#65533;	nP&#65533;':&#65533;	Q&#65533;b&#65533;@F2&#65533;&#65533;Z&#65533;&#65533;&#65533;&#65533;(j&#65533;	;&#65533;&#65533;&#65533;&#65533;,&#65533;&#65533;&#65533;&#65533;&#65533;&#65533;-2&#65533;&#65533;&#65533;@Ta}&#65533;iB&#65533; &#65533;&#65533;&#943;<&#65533;&#65533;|p&#65533;&#65533;&#65533;&#65533; ,8LCx&#65533;5&#65533; {&#65533;&#65533;"&#65533;&#65533;7&#65533;AN&#65533;&#65533;&#65533; *f &#65533;&#65533;&#65533;< &#65533;&#65533;{,X&#65533; &#65533;&#65533;&#65533;kx&#65533;'H&#65533; 
-&#65533;&#65533;&#65533;&#65533;D!&#65533;&#65533;0 &#65533;&#65533;P&#65533; &#65533;& .&#65533; (p&#65533;&#65533;&#65533;!(A
V0&#65533;&#65533;@&#65533;!&#65533;1&#65533;60&#65533;&&#65533;Br&#65533;=&#65533;d)Gy&#65533;&#65533;o&#65533;&#65533;&#65533;O&#65533;&#65533;&#65533;,&#65533;&#65533;&#65533;A/&#65533;LX@&#65533;&#65533;&#65533;&#65533;&#65533;|&#65533;X&#65533;E&#65533;>&#65533;#&#65533;&#65533;&#65533;&#65533;,&&#65533;l&#65533;4	&#65533;<&#65533;KV&#65533;&#65533;&#65533;I E&#65533;ObVD&#65533;-&#65533;2&#65533;S&#65533;iTf&#65533;7&#65533;>&#65533;&#65533;PpR*&#65533;T$M&#65533;(&#65533;V&#65533;&#65533;&#1184;	P&#65533;&#65533;V&#65533; 7&#43776;%o.M&#65533;&#65533;&#65533;&#65533;	&#65533;F&#65533;&#1572;p&#65533;`&#65533;&#65533;&#65533;&#65533;&#65533;&#65533;&#65533;&#65533;&#65533;&#65533;&#65533;fn&#65533;&#65533;&#65533;(&#65533;&#1876;m&#65533;*e &#65533;a&#65533;&#65533;&#781;&#65533;ZF&#65533;\&#425;&#65533;&#65533;&#65533;[&#1680;&#65533;&#65533;&#65533;*VJ&#65533;&#65533;&#7080;&#65533;&#65533;&#65533;j&#65533;M[&#65533;f&#65533;p&#65533;&#65533;&#65533;"&#65533;&#65533;&#65533;-^&#65533;m&#65533;&#33357;&#65533;&#65533;&#65533;&#65533;&#65533;&#65533;4",F&#1039;&#1292;K*&#65533;h&#1708;L&bo&#65533;&#65533;&#65533;&#65533;&#65533;&#65533;,}e&#65533;&#65533;&#596;F&#65533;&#65533;EF&#65533;&#65533;&#65533;&#65533;&#65533;&#65533;fJ&#65533;&#65533;v&&#65533;&#65533;&#65533;"&#65533;o&#65533;d&#65533;&#65533;&#65533;&#65533;%&#65533;&#65533;&#65533;&#65533;M&#65533;&#65533;&#65533;!&#65533;&#65533;&#65533;&#65533;g+X"&#65533;&#65533;&#153;b&#65533;V&#65533;&#65533;
&#65533;`
&#896;N&#65533;&#65533;!&#65533;&#65533;&#65533;!N&#65533;&#65533;&#65533;`@`&#65533;>&#65533;L`&#65533;@,&#65533;L&#65533;X&#65533;&#65533;!^&#65533;x&#65533;D!f!&#65533;&#65533;&#65533; &#65533;\&#65533;na&#65533;&#65533;
&#65533;&#65533;&#65533;&#65533;&#65533;&#65533;!&#65533; 
&#65533; 
0&#65533;	&#65533;`=t&#65533;|&#65533;=@&#65533;~x&#65533;=&#65533;K&#65533;v&#65533;&#65533;&#65533;&#65533;&#65533;&#65533;6&#65533;0&#65533;6&#65533;&#65533;$ &#65533;* T@"&#65533;T &#65533;&#65533; `&#65533;8 b&#65533;d &#65533;J&#65533;&#65533;X&#65533;T&#65533;&#65533;`&#65533;.@() r@A&#65533;&#65533;>&#65533;&#65533;&&#65533;&#65533;Da,E&#65533;6&#65533;~@`l$ &#65533;r&#65533;&#65533;&#65533;h$,`&#65533;xFkR&#65533;&#65533;(&#65533;@&#65533;&#65533;^&#65533;F 	&#65533;`:&#65533;&#908;&#65533;&#930;LO&#65533;G&#65533;N6*Q&#65533;1&#65533;JO&#65533;J&#65533;&#65533;&#65533;&#65533;&#65533;&#65533;N2&#65533;h&#65533;&#65533;&#65533;&#65533;&#65533;AX&#65533;&#1222;&#65533;X8&#37744;&#65533;&#65533;&#65533;&#1708;&#65533;8Mh&#65533;s&#65533;j2&#65533;OQX
51&#65533;P&#65533;)d&#65533;3d&Es&#598;d&#65533;GE8&#65533;&#65533;&#65533;D&#65533;&#65533;QhiUtp]ee8&#65533;S;i&#65533;hG5o*&#65533;&#65533;*&#65533;&#65533;a&#65533;E[&#65533;&#65533;_&#65533;&#65533;d&#65533;&#65533;&#1737;&#65533;L*>\(G&#65533;&#65533;&#65533;]|&#65533;&#1257;&#65533;&#65533;&#65533;*&#65533;&#65533;_&#65533;&a&#65533;&#361;&#65533;&#65533;&#65533;&#65533;&#65533;b&#678;@t&#65533;&#1281;'&#65533;J"6b&#65533;a&#65533;&#65533;!&#65533;D*&#65533;&#65533;&#65533;
&#1440;&#65533;&#65533;&#65533;-f&#65533;eDU
f&#65533;J&#65533;~&#65533;g&#65533;,&#65533;.b&#65533;&#65533;&#65533;&#65533;&#65533;&#65533;&#418;,&#65533;D&#65533; &#65533;O&#65533;&#65533;&#65533;&#65533;&#65533;&#65533;&#65533;I&#65533; eH&#65533;&#65533;U&#65533;&#65533;.eH&#65533;4&#65533;6B&#65533;,&#65533;F+I]&#65533;$H&#65533;&#65533;q&#65533;-&#65533;T&#65533;&#65533;H&#65533;%&#65533;*&#65533;b\jf&#65533;b&#65533;n!&#65533;&#65533;!&#65533;&#65533;&#65533;"&#65533;&#65533;&#65533;f&#65533;&,&#65533;&#65533;^&#65533;&#65533;&#65533;"a
&#65533;&#65533;	&#65533;O&#65533;&#65533;&#65533;a&#65533;&#65533;!&#65533;&#65533;1r@&#65533;&#65533;&#65533;&#65533;	&#65533;&#65533;da&#65533;BAz&#65533;raP&#65533; ARa&#65533;&#65533;@&#65533;a&#65533;&#65533;K|A&#65533; &#65533;&#65533;&#65533;P&#65533;A{&#256;&#65533; 
&#65533;&#65533;	&#65533; &#65533;gn&#65533;p&#65533;8&#65533;&#65533;&#65533;&#65533;&#65533;&#65533;k>&#65533;c1&#65533;&#65533;>@.@8 :( .&#65533;R&#65533;&`L n n&#65533;&#65533;b&#65533;T$&#65533;&#65533;&#65533;(@> &#65533;&#65533;X&#65533;&#65533;w&#65533;R<$ h@\@&#65533; :&#65533;2&#65533;&#65533;>&#65533;^?&#65533;(A
0 &#65533;&#65533;@ `&#65533;"`&#65533;Zl:.&#65533;&#65533;&#65533;,&#65533;&#65533;&#65533;H&#65533;&#65533;&&#65533;2&#65533;.&#65533;&#65533;v&#778;v&#65533;d!J&#65533;31&#65533;Np&#65533;&#65533;&#65533;s&#65533;6
&#65533;&#65533; C0&#65533;F&#65533;"&#65533;A|&#65533;&#65533;av M&#65533;h&#65533;&#65533;&#65533;&#65533;&#65533;&#65533;0&#65533;W&#65533;	&#65533;h&#65533;&#1676;h&#65533;
'.i&#65533;A5&#65533;&#596;8&#65533;&#65533;P&#65533;Tde9&#65533;R>%k&#65533;&#65533;&#1078;V&#65533;&#65533;&#65533;k&#65533;6k&#65533;a.+k&#65533;6k&#65533;&#65533;8/&#65533;f&#65533;Q&#65533;&#65533;&#65533;2%k&#65533;Sk#&#65533;Ql&#65533;Vth&#65533;l#&#65533;!&#65533;&#65533;&#65533;&#65533;&#65533;
+j&#65533;FT&#65533;&#65533;me&#65533;j[b&#65533;qwc&#65533;&#65533;&#325;i7&#65533;b ,7s&#65533;&#65533;&#65533;D?T&#65533;|m&#65533;&#65533;ra&#65533;&#65533;&#65533;4BB&#65533;&#65533;&#65533;&#65533;	?"&#65533;&#65533;&#1354;&#65533;&#65533;&#65533;%q;>&#65533;J@M&#65533;&#65533;&#65533;&#65533;&#65533;&#1414;1&#65533;&#65533;M&#65533;&#65533;"&#1544;&#65533;o&#65533;&#65533;y&#65533;&#65533;y&#65533;&#65533;&#65533;P&#65533;Q&#65533;IG&#65533;z&#65533;&#980;TR&#65533;QI&#65533;&#65533;W$&#65533;&#778;&#65533;o&#65533;(H|&#65533;*&#65533;b&#65533;&#65533;r&#65533;tKO}q&#65533;#&#65533;&#65533;&#65533;hsKL&#65533;H&#65533;&#65533;ng gp&#65533;MI&#65533;m}&#65533;R&#65533;T&#65533;&#65533;&#65533;x&#65533;
&#65533;H&#65533;&#65533;a&#65533;a&#65533;&#65533;	x&#65533;&#65533;&#65533;d&#65533;N`f&#65533;
&#65533;^&#65533;J&#65533;:&#65533;n&#65533;n!\$k~&#65533;&#65533;A&#65533;&#65533;!&#65533;&#65533;Au&#65533;$AF!&#65533;&#65533;&#65533;!&#65533;!&#65533;&#65533;&#65533; 
8&#65533;#k h&#65533;=&#65533;Xz&#65533;~`&#65533;&#65533;&#65533;&#65533;=x&#65533;b`&#65533;u*{&#65533;>&#65533;Y#&#65533;&#65533; 
&#65533; &#65533;*@&#65533;\`l [i&#65533;HaQ&#65533;&#65533;.9@tD1`&#65533;&#65533;_ D &#65533;&#65533;<&#65533;&#65533;&#65533;@:a^#D &#65533;:&#65533;4az&#65533; &#65533; F$&#65533;v &#65533;&#65533;&#65533;DP&#65533;&#65533;8&#65533;&#65533;2&#65533;h,@\iD\	&#65533;.@&#65533;@&#65533;F6&#65533;&#65533;K&#65533;2&#65533;,WS&#65533;6=O&#65533;&#65533;&#65533;arA&#65533;A&#65533;$&#65533;&#65533;&#65533;!&#65533;W&#65533;Q&#65533;&#65533;&#65533;&#782;P&#65533;2&#65533;&#65533;S&#65533;&#65533;h'H&#65533;78=&#65533;&#65533;&#65533;R,e&#65533;!&#65533;D9&#40542;&#65533;&#65533;&#65533;_p&#65533;!&#65533;A&#65533;&#65533;&#1631;&#65533;y&#65533;Tx)T &#65533;\EjiGR&#65533;6l&#65533;m&#65533;s&#65533;&#65533;s&#65533;IN&#65533;a&#65533;&#65533;s&#65533;&#65533;v&#65533;A&#65533;&#65533;&#65533;&#65533;&#65533;7wE&#65533; &#65533;t&#65533;&#65533;&#65533;]F&#65533;&#1236;!&#65533;&#65533;&#65533;&#65533;&#65533;
M;&#65533;a@&#65533;	&#65533;@&#65533;4&#65533;&#65533;&#65533;&#65533; &#65533;"&#65533;B&#65533;&#65533;'J&#65533;&#1313;`&#65533;	>!&#43288;&#1700;8t=&#65533;&#65533;8z>Q&#1510;&#65533;q&#65533;bH&#65533;4)8(f"&#65533;&#65533;&#65533;K@p&#65533;&#65533;&#65533;N&#65533;&#65533;&#65533;0B&#65533;+&#65533;s&#65533;&#65533;%z&#65533;&#65533;&#65533;V&#65533;&#65533;g&#65533;)Fmpni^&#65533;rSTJ&#998;+&#65533;c"N&#65533;&#65533;,21&#65533;+&#65533;&#65533;1]:.]g%&#1578;.^9c&#65533;S&#65533;!:!&#65533;@&#65533;&#65533;	&#65533;&#65533;6&#65533;&#65533;&#65533;J&#65533;&#65533;`&#65533;+&#65533;&#65533;m`&#65533;P&#65533;	Ap&#65533;@&#65533;&#65533;&#65533;&#65533;&#65533;&#65533;&#65533;&#65533;!&#65533;&#65533;4B&#65533;!&#65533;&#65533;&#65533;A*A&#65533;x&#65533;&#65533;&#65533;&#65533;H&#65533;~@	&#65533;&#65533;V}@f`&#1233;>``r 8JR>r $'&#65533;>&#65533;5?\&#65533;&#65533;0&#65533;E:&#65533;;&#65533;_&#65533; v&#65533; @H&#65533;P &#65533; l&#65533;&#65533;&#65533;&#65533;&#65533;xD&#65533;( R v&#65533;`L&#65533;&#65533;&#65533;A|&#65533; &#65533;&#65533;Ca^5&#65533; @ &#65533;/H&#65533;&#65533;&#65533;&#65533;&#65533;&#65533;W&#65533;8 F&#1419;&#65533;N90ml&#65533;d&#65533;&#65533; &#65533;&#65533;O&#65533;&#65533;&#65533;<&#65533;&#65533;&#65533;WPr&#65533;&#65533;&#65533;7&#65533;9G&#891905;vA&#65533;&#65533;&#65533;&#65533;&#65533;a&#65533;&#65533;&#65533;&#65533;&#65533;&#65533;&#65533;qi&#65533;ho!0&#65533;&#65533;&#65533;&#65533;W&#65533;&#377;iM&#65533;Q&#65533;Vl&#65533;&#65533;A&#65533;>%&#65533;&#65533;&#65533;&#65533;&#65533;&#65533;&#65533;i&#65533;!&#959;&#1138;&#65533;<L&#65533;|mq0;3M7m&#65533;QV&#65533;&#65533;9%l&#65533;&#65533;S&#65533;&#65533;Shg{]&#65533;&#65533;,&#65533;&#65533;K&#65533;&#65533;&#65533;&#65533;)&#65533;\N&#65533;&#65533;}crD}&#65533;I&#65533;&#1329;:"&#65533;b&#65533;Q&#65533;p;&#65533;&#65533;\&#65533;*B&#65533;/&#65533;|"&#1934;q&#65533;^&#65533;q&#65533;&#65533;$D&#65533;h&#65533;KM&#65533;&#65533;&#557;C]&#65533;&#65533;H&#65533;a&#65533;p	&#65533;&#65533;ds5&#65533;q&#65533;&#65533;&#65533;&#65533;:+p&#65533;pV&#65533;\&#65533;&#402;&#65533;&#65533;h&#65533;
N&#65533;&#65533;&#588;i!Ih&#65533;j&#65533;&#65533;&#65533;i&#65533;\&#65533;&#65533;&#65533;v&#65533;&#65533;&#812; 7&#65533;&#65533;&#65533;&#65533;OB&#65533;p&#65533;+ 'd&#65533;VG&#65533;,&#65533;-i&#65533;&&#65533;z&#65533;K&#65533;&#65533;f&#2039;,&#65533;&#65533;&#65533;x&#65533;&#65533;&#65533;,!&#65533;&#65533;&#65533;&#65533;&#65533;&#65533;&#65533;6&#65533;&#65533;&#65533;r&#65533;&#65533;` [&#65533;C&#1920;nAT&#65533;y&#65533;&#65533;&#65533;&#65533;&#65533;a&&#65533;|&#65533;&#65533;!&#65533;&#65533;&#65533;&#65533;&#65533; &#65533;&#65533;&#65533;&#65533;&#65533;!<'j!&#65533;g&#65533;X&#65533;&#65533;&#65533;T &#65533;~&#65533;&#65533;r &#65533;G&#65533;&#65533;xn&#65533;&#65533;&#65533;cO&#65533;&#65533;&#65533;hV&#65533;4
` &#65533;&#65533;+ V $&#65533;&#65533;&#65533;X&#65533;&#65533;_	&#65533; &#65533;p&#65533;&#65533;v&#65533;&#65533;6&@&#65533;&#65533;@6&#65533;&#65533;>!@a^-&#65533;&#65533;&#65533;&#65533;&#65533;&#65533;&#65533;&#65533;Dj&#65533;&#65533;&#65533;D&#65533;&#65533;Y?&#65533;&#65533;&#65533;&#522;&#65533;FD&#65533;@@4@&#65533;&#65533;&#65533;&#65533;&#65533;&#65533;L`?&#65533;a\&#65533;A.&#65533;&#65533;&#65533;&#65533;Qh&#65533;R&#65533;&#65533;Qje&#65533;&#65533;I}&#65533;u&#65533;y&#65533;aR&#65533;da&#65533;{&#65533;&#65533;&#65533;q|Az&#65533;&#867;&#65533;&#65533;&#65533;9&#65533;&#65533;{&#65533;&#65533;&#65533;[	&#65533;Q&#65533;&#65533;&#65533;6&#65533;W\&#65533;&#65533;-%&#65533;&#65533;r&#65533;r[&#65533;!&#921;&#65533;&#65533;m&#65533;&#65533;&#65533;&#65533;&#65533;&#65533;S&#65533;y &#65533;&#65533;4k&#65533;
^&#65533;m&#65533;&#65533;k&#1446;I&#65533;&#65533;&#65533;&#65533;&#65533;&#65533;*4&#65533;&#65533;5j&#1050;1&#65533;&#65533;l&#65533;&#65533;j&#1242;A#&#65533;"6k&#1458;icX&#65533;&#1716;i&#1116;1S&#65533;&#65533;&#65533;&#65533;&#328;	4&#65533;_&#65533;x&#65533;&#65533;&#65533;&#65533;.]&#65533;p&#1906;u&#65533;-ZTm&#65533;z&#65533;J&#65533;&#65533;T&#65533;&#145;K&#65533;&#65533;]&#65533;ud&#630;s&#494;l:t&#65533;&#1317;&#65533;K&#65533;v-&#65533;&#65533;t&#65533;&#1725;&#65533;7&#65533;&#1977;&#65533;&#525;&#65533;;&#65533;&#1849;r&#65533;&#65533;&#65533;5G&#65533;&#65533;&#65533;s&#65533;&#65533;5<&#65533;&#65533;&#65533;p&#65533;V&#65533;&#65533;]&#65533;uk&#1365;-&#750;]&#65533;&#65533;&#65533;&#1505;#&#65533;&#1782;l&#65533;&#165;&#65533;&#65533;&#1848;&#65533;&#65533;&#1465;{&#65533;&#65533;&#65533;&#65533;wh&#1501;%]V4&#65533;uaG&#65533;&#65533;&#65533;{t&#65533;&#65533;&#65533;.&#65533;&#793;-&#65533;&#65533;o&#65533;k&#65533;&#65533;:dt&#65533;76G&#65533;;c&#65533;&#65533;\&#65533;+&#65533;&#65533;o&#65533;&#129;&#65533;&#65533;<z&#65533;&#65533;&#1131;O&#65533;zp&#65533;&#65533;&#65533;&#65533;`&#65533; &#65533;&&#65533;&#65533;&#65533;&#65533;&#65533;&#65533;&#65533;8&#65533;N&#65533;N&#65533;&#65533;<&#65533;v&#65533;V&#1922;&#65533;x&#65533;&#65533;6&#65533;x&#65533;&#65533;6r3"&#65533;&#65533;&#65533;&#65533;&#65533;&#65533;&#65533;a&#65533;&#65533;t&#65533;"&#65533;&#65533;W_&#65533;&#65533;`&#65533;1&#65533; K&#65533;&#65533;&#65533;0&#65533;&#65533;&#65533;%i&#65533;@&#65533;D,&#65533;Eeh&#65533;D5&#65533;&#65533;1&#65533; lP&#1162;*&#65533;&#65533;&#65533;K0&#65533;8CM5&#65533;d&#65533;&#65533;kb&#65533;&#65533;6&#65533;T&#65533;&#65533;,&#65533;&#65533;&#65533;6&#65533;|&#65533;&#65533;(&#65533;83M5&#65533;x&#65533; 2&#65533;l&#65533;C<&#65533;0/&#65533;0&#65533;&#65533;N:B	,&#65533;&#65533;9&#65533;@;0Z&#65533;78&#65533;B&#65533;/&#65533;&#65533;&#65533;t&#65533;AD&#65533;&#65533;&#810;&#65533;P&#65533;(&#65533;&#65533;t&#65533;&#65533;8&#65533;&#65533;/&#65533;p&#65533;&#65533;z@0 -&#65533;&#65533;@&#65533;>0
Q&#65533;&#65533;&#65533;%&#65533;Tb	&&#65533;xBn'&#65533;@B&#65533; &#65533; &#65533;B0A&#65533;@&#65533;k&#65533;&#65533;/&#65533;bpA&#65533;&#65533;`&#65533; &#65533;&#65533;
!x&#65533;	@$2&#65533;2;ML&#65533;&#65533;N&#65533;&#65533;&#65533;1h:&#65533;&#65533;3&#65533;4&#65533;L4&#65533;&#65533;$K&#1528;$&#65533;j&#65533;&#65533;&#65533;K&#1344;&#65533;&#65533;&#65533;L&#65533;&#65533;4&#65533;&#65533;)&#65533;&#65533;&#1163;0&#65533;sL1&#65533;0eK+&#65533;&#65533;&#65533;&#65533;&#65533;&#65533;$&#65533;&#65533;4&#65533; &#65533;5&#65533;D5J&#1548;&#65533;4&#65533;/A&#65533;L&#65533;SW&#65533;&#65533;&#65533;#C&#65533;.T&#65533;&#65533;+&#65533;&#65533;&#65533;&#65533;)&#65533;&#65533;B/?#3&#536;&#65533;L2&#1064;)&#65533;M&#65533;&#65533;&&#65533;&#868;&#65533;&#65533;4&#65533; &#65533;&#65533;&#65533;K+3&#65533;&#65533;&#65533;&#65533;&#65533;&#65533;&#65533;H&#65533;L&#65533;&#65533; &#65533;w&#65533;&#65533;L&#65533;&#65533;&#65533;&#65533; jw&#65533;&#65533; M&#65533;/F&#1858;+&#65533;&#65533;&#65533;J&#47636;J'&#65533;&#65533;&#65533;&#65533;%&#65533;Hb&#65533;&#65533;4&#65533;"&#65533;2H &#65533;&#65533; &#65533;_!&#65533;&#65533;&#65533;X&#65533;}ZZ&#65533;&#65533;&#65533;&#65533;[&#65533;&#65533;v&#28727;&#65533;&#65533;&#65533;}&#65533;&#65533;&#65533;t?&#65533;&#65533;&#17859;&#65533;_&#65533;9&#65533;&#65533;8&#65533;#&#65533;`&#65533;&#65533;&#65533;~~&#65533;?&#65533;&#65533;&#65533;&#65533; ^&#65533;2m&#65533;o&#65533;&#65533;u&#65533;F&#65533;x	7"D"n|c6&#65533;&#65533;K&#65533;&#65533;X&#65533;-pQ&#65533;f&#65533;'&#65533;J&#65533;&#65533;m!&#65533;[&#65533;2&#65533;&#65533;&#65533;-&#65533;Q&#65533;9&#65533;G&#65533;&#65533;&#65533;;4&#65533;&#65533;&#65533;f&#65533;&#65533;&#65533;'1&#65533;&#65533;&#65533;8&#65533;'&#65533;&#65533;&#1031;&#65533;&#65533;!&#65533;H?&#65533;u&#65533;A0&#65533;&#1095;&#65533;&#65533;oD>OP&#65533;&#65533;&#65533;i#N&#65533;&#1570;&#65533;&#65533;&#65533;&#65533;8q&#65533;F#j&#1027;Z&#288;aD6&#65533;Q&#65533;&#10509;ldc&#65533;Z#&#65533;&#65533;&#65533;E.&#681;e&#65533;(&#65533;n"9&#65533;1D`3&#65533;0&#65533;!&#65533;e&#65533;&#65533;&#65533;/d&#65533;06&#65533;A&#65533;p&#65533;"&#65533;8h&#65533;T&#65533;\&#1026;&Bg&#65533;,&#65533;qf8&#65533;!&#65533;{&#65533;3&#65533;!&#65533;&#65533;)d&#65533;&#65533;,&#65533;&#65533;g&#65533;&#65533;\&#65533;&#65533;&#65533;3J&#65533;p&#65533;C&#65533;&#65533;C\&#65533;&#65533; *(>&#65533;&#65533;ES%8&#65533;
b`P&#65533;7&#65533;&#65533;&#65533;YR&#65533;
.8&#65533;&#65533;\&#65533;`@p 0&#65533;X&#65533;;w%+4&#65533; Hf&#65533;&#65533;&#65533;&#65533;&#65533;&#65533;&#65533;P (&#65533; h&#65533;C&#65533; &#65533;&#65533;&#65533;&#65533;&(A&#65533;J\"&#65533;D&0&#65533;&#65533;*&#65533;&#65533;&#65533;&#65533;r@&#65533;&#65533;%&#65533;&#1579;&#65533; &#65533;,&#65533;l 1&#65533;@4&#65533;&#65533;4&#65533;  A
L&#65533;&#65533;&#65533;> &#65533;-&#65533;&#65533;`&#65533;LF0&#65533;*&#65533;aHu&#65533;&#65533;	1&#65533;&#65533;Z&#65533;C&#65533;&#65533;&#648;&#65533;,&#65533;G&#65533;$ds&#65533;8U&#65533;&#65533;f&#65533;&#65533;n&#65533;PE'Jq&#65533;^ e&#65533;&#65533;&#65533;E.fQJX&#65533;&#65533;@&#65533;1&#65533;q&#65533;f,&#65533;G&#65533;4&#65533;h&#65533;k&#65533;4&#65533;&#65533;i&#65533;&#65533;&#65533;I/j&#65533;
T&#65533;&#65533;m&#65533;&&#65533;E&#65533;H&#65533;&#65533;&#65533;p$&&#65533;&#65533;O&#65533;B&#65533;&#65533;&#65533;-f!&#65533;\&#65533;"&#65533;&#65533;E#&#65533;&#139;&#65533;&#65533;&#65533;&#65533;&#65533;&#1541;-bA\&#65533;)Wa&#65533;+d&#65533;&#1526;&#65533;&#65533;&#65533;&#65533;Rp1W&#65533;&#65533;&#65533;&#65533;E-&#65533;V
U&#65533;&#65533;&#65533;M&#65533;(L&#65533;Z&#65533;6&#65533;x&#65533;+Xq
&#65533;&#65533;&#65533;&#65533;@E*F&#65533;	Nd&#65533;&#65533;&#65533;&#65533;#q&#65533;&#65533;&#65533;7&#65533;&#65533;D&#65533;&#65533;&#65533;=&#65533;!v&#65533;&#65533;P`9&#65533;&#65533;lXC&#65533;&#65533;&#65533;&#65533;&#65533;n&#65533;C&#65533;@&#65533;8&#65533;&#65533;&#65533;&#65533;rJ&#65533;&#65533;*P3r&#65533;[B|&#65533;&#65533;f|&#65533;1Gw\&#65533;b&#65533;f&#323;	&#779;7&#65533;&#65533;&#65533;}:&#65533;q&#65533;sc&#65533;&#65533;&#448;&#65533;&#65533;x&#65533;&#65533;&#65533;*Y:V&#65533;&#65533;&#1101;8&#65533;@&#65533;&#65533;/&#65533;&#65533;+&#65533;P;&#1531;[&#65533;&#65533;&#65533;&#65533;d&#65533;&#728;aac6b&#65533;h&#65533;1&#65533;S&#65533;&#65533;&#65533;c&#65533;8&#65533;9&#65533;l&#5003;&#65533;&#65533;><&?xv&#65533;b&#65533;&#65533;b&#65533;9}:&#1969;&#65533;&#65533;)&#65533;&#65533;B&#65533;)&#65533;&#65533;&#65533;&#65533;1&#65533;&#65533;j&#65533;&#65533;&#65533;&#65533;&#65533;&#65533;8&#65533;&#65533;&&#65533;r&#65533;&#65533;l&#65533;dM&#65533;.u&#65533;)2&#65533;ec&#65533;T&#65533;&#65533;U&#65533;a&#65533;6>&#65533;&#65533;-n&#65533;&#65533;^&#65533;&#65533;g&#65533;Az&#65533;&#65533;P&#65533;>&#65533;&#65533;^&#65533;&#65533;&#65533;&#65533;0&#65533;&H&#65533;c&#65533;L&#65533;+&#65533;&#65533;z$&#65533;&#65533;&#65533;&#65533;2&#65533;&#65533;O&#65533;b![&#65533;&#65533;Z"Ak&#65533;L&#65533;&#65533;&#65533;=gl&#65533; 
V`&#768;S&#65533;&#65533;&#65533;h&#65533;&#65533;s&#65533;.(4&#65533;&#65533;&#65533;J@Y	x&#65533;&#65533;&#65533;[- &#65533;'&#65533;&#65533;	d&#65533;(&#65533;&#65533;	<&#65533;P@&#65533;&#1388;N&#65533;r&#65533;&`&#65533;8
Oxk&#65533;&#65533;V%*A	I B	&#65533;@$0&#65533;&#65533;]^&#1536;Xr
&#523;&#65533;@&#65533;&#938;l &#65533;`&#1596;C &#65533;<S+ &#65533;N1&#65533;&#65533;&#65533;&#65533;(&#65533;0~&#65533;](u&#65533;&#65533;&#65533;&#65533;0|&#65533;&#65533;&#65533;*&#65533;&#592;&#65533;&#1178;&#65533;4fLCp%&#65533;0&#65533;n&#65533;&#65533;&#65533;&#65533;H&#65533;H&#65533;&Jq&#65533;&#65533;&#65533; /d
M&#65533;b&#65533;&#65533;Qh&#65533;wa&#65533;&#65533;h&#65533;&#65533;&#65533;Ke&#65533;&#65533;&#65533; 4&#65533;*^&#65533;b&#65533;&#65533;&#65533;&&&#65533;&#65533;BB&#65533;&#65533;&#65533;&#65533;<&#65533;!|&#65533;&#65533;&#65533;&#65533;>&#65533;h&#65533;#!&#65533;Kp&#65533;&#65533;&#65533;'@
&#65533;3&#65533;&#65533;&#65533;9%&&#65533;&#65533;:&#65533;&#65533;H"
&#65533;?"&#65533;?D"&#65533;IHbw&#65533;PD"{>&#65533;&#65533;w&#65533;}&#65533;a;&#65533;&#65533;&#65533;&#65533;&#65533;&#65533;pFr@&q&#65533;jpf&#65533;&#65533;e@&#65533;8c[&#65533;^ a&#65533;&#65533;&#65533;&#65533;` _ &#65533;b&#65533;&#65533;#hi&#65533;s&#65533;&#65533;(A&#65533;&#65533;A-&#65533;A&#1683;=oFC&#65533;&#65533;>&#65533;C&#65533;&#65533;#d=&#65533;&#65533;Q&#65533;&#65533;>y6?=&#65533;>&#65533;F&#65533;EhD&#65533;EX&#65533;&#65533; g&#65533;=&#65533;"&#65533;cI&#65533;C&#65533;&#65533;>&#65533;1C/d=&#65533;!!&#65533;&#65533;5R#&#65533;!$&#65533;&#65533;q1&#65533;Bk&#65533;Bg&#65533;&#65533;&#65533;fnF&#65533;&#65533;&#65533;&#65533;&#65533;bV&#65533;?&#65533;&#65533;-dqA&#65533;&#65533;&#65533;j&#1539;&#65533;&#1091;5h&#65533;=&#65533;&#65533;9h&#65533;<&#65533;DCdh&#65533;&#65533;&#65533;!&#65533;&#65533;!B#\&#65533;!&#65533;@&#65533;4&#65533; {3&#65533;&#65533;1S"s&#65533;4&#1216;%c}t2\t&#65533;r$A4&#65533;&#65533;&#65533;&#65533;&#65533;C&#65533;&#65533;&#65533;&#65533;&#65533;&#65533;&#65533;&#65533;&#65533;&#720;VcQ&#65533;&#65533;$qT&#65533;&#65533;&#65533; \L!&#65533; 
&#65533;&#65533;
&#65533; &#65533; M@&#65533;v=&#65533;Pl&#65533;",`7&#65533;&#65533;	&#65533;&#65533;	&#65533; &#65533;&#65533;w&#65533;&#65533;&#65533;&#65533;&#65533;&#65533;&#65533;U&#65533;`n&#65533;&#65533;k&#65533;&#65533;&#65533;
z&#65533;&#65533;c&#992;&#65533;&#65533;&#65533;&#65533;<&#65533;7&#65533;2&#65533;#&#65533;u &#65533;&#65533; 09&#65533;&#65533;+&#65533;%0&#65533;%X&#65533;)&#65533;.0&#65533;,&#65533;' M0S&#65533;&#65533; &#65533;,2&#65533;  &#65533;`P&#65533; &#65533;*&#65533;L'p&#65533;&#65533;t&#65533;TO8i&#65533;8&#65533; &#65533; &&#65533;&#65533;&#65533;3m&#65533;]&#65533;0_&#65533;p}&#65533; B&#65533;GO&#65533; $&#65533;&#65533;`S&#65533;*&#65533;t&#65533;&#65533;3Sh&#65533;&#65533;Do&#65533;&#65533;&#65533;#-@k&#65533;&#65533;	&#65533;P
&#65533;&#65533;
&#65533; &#65533;&#65533;
&#65533;`&#65533;5E&#65533;Dq&#65533;&#65533;&#65533;&#65533;&#65533;&#65533;&#65533; 4&#65533;e&#65533;&#352;&#992;&#65533;W:G&#65533;v&#65533;@k&#65533;@&#65533;`	&#65533;@&#65533;@&#65533;&#65533;&#65533;\&#65533;&#65533;	&#65533; 
&#65533;&#65533;&#65533;s&#65533;&#65533;&#65533;&#65533;a&#65533;&#65533;&#65533;&#65533;&#65533;&#65533;^&#65533;&#65533;P
&#65533;`
&#65533;`
&#65533;p
&#65533;&#65533;|&#65533; 	&#65533;&#65533;zP
&#65533;o o&#65533;`lP&#65533;&#65533;&#65533;m&#65533;&#65533;l&#65533;q &#65533;pv&#65533;{&#65533;zP&#65533;&#30302;z`q@&#65533;s &#65533;&#65533;m&#65533;&#65533;h`epj@&#65533;j&#65533;&#65533;&#65533;&#65533;&#65533;&#1657;h@_&#65533;_ ^&#65533;]`&#65533;^&#65533;i&#65533;&#65533;e]&#65533;j&#65533;`&#65533;&#65533;\`&#65533;Y&#65533;j&#65533;!j&#65533;
&#65533;W&#65533;[&#65533;&#65533;[&#65533;&#65533;&#65533;&#65533;*z&#65533;bP1&#65533;f&#65533;&#65533;&#65533;&#65533;n&#65533;`&#65533;&#65533;&#65533; &#65533;4&#65533;1&#65533;&#65533;q&#65533;&#65533;&#65533;b=f&#65533;&#65533;#&#65533;&#65533;fc&#65533;h&#65533;&#65533;&#65533;&#65533;O&#65533;c&#65533;&#65533;&#65533;&#65533; QE&#65533;a&#65533;1R&#65533;&#65533;&#1092;Hjd&#65533;&#65533;=&#65533;#:&#65533;Z&#65533;E&#1680;i4?`Jf)&#65533;f"6@j&#65533;f4&#65533;bAd&#65533;8>tZC&#65533;C0&#65533;cy&#1703;>
&#65533;$&Cra@+d@.&#65533;b&#65533;1h&#65533;*?&#65533;&#65533;QK&#65533;&#65533;@&#65533;>&#65533;&#65533;~&#65533;>&#65533;Q!&#65533;E+&#65533;&#65533;&#65533;9&#65533;`7&#65533;&#65533;8KSw&#1088;3&#65533;X&#65533;&#65533;y&#65533;Em!9&#1104;7v&#65533;&#65533;C5`s7%&#65533;1&#65533;&#65533;1K&#65533;8O2&#960;H&#65533;&#65533;J&#65533;&#65533;&#65533;0X&#65533;&#65533;#&#65533;&#65533;9&#65533;&#65533;4MC&#65533;&#65533;'&#65533;&#65533;&#65533;1&#65533;&#65533;&#65533;@
&#65533;&#65533;
&#65533;&#65533;
&#65533;&#65533;&#65533;~&#65533;p
&#65533;X	t@F >&#65533;?&#65533;&#65533;&#65533;,&#65533;0&#65533;
&#65533; 
&#65533;@&#65533;&#2700;&#65533;&#65533;U&#65533;W&#65533;&#65533;&#304;T&#336;&#65533;&#65533;&#65533;&#65533;&#65533;&#65533;
&#65533;&#65533;T&#65533;&#65533;&#65533;p&#65533;&#65533;u&#65533;~ :&#65533;%&#65533;0st&#65533;p ")Xg-&#65533;&#65533;&#65533;*@'&#65533;)0)&#65533;*&#65533;L&#65533;&#65533;p&#65533; &#770; &#65533;b &#65533; ?Gr&#65533;O&#65533;%P&#65533;. J) U&#65533;#GrQ+&#65533;q 0w`	&#65533;P
&#757;]&#65533;P}&#65533; 	|&#65533;<&#65533; +&#65533; >&#65533;&#65533;&#65533; &#65533;t&#65533;*&#65533;"&#65533;u&#65533;/9o	&#65533;qP/ ] sP|&#65533;&#65533;&#65533;&#65533;&#65533;&#65533;	&#65533; 
&#65533;v&#65533;&#65533;v&#65533;&#65533;hg&#65533;&#65533;N&#65533;Q&#65533;&#65533;&#65533;&#761;A&#65533;&#65533;&#65533;vcWx&#65533;&#65533;&#65533; 
&#65533;&#65533;
&#65533;&#65533;	&#65533;&#65533;	&#65533;h
&#65533; 	&#65533;&#65533;	&#65533;&#65533;B&#65533;&#65533;&#65533;6R	&#65533;&#65533;~&#65533;&#65533;<&#65533;`&#65533; &#65533;&#65533;{pt&#65533;&#65533;(j0e&#65533;`h&#1053;i &#65533;l&#65533;&#65533;&#65533;g&#65533;v&#65533;f0&#65533;&#65533;Zp&#65533;&#65533;Y&#65533;_&#65533;Y&#65533;z&#65533;W&#65533;&#65533;k[&#65533;Xp&#65533;\p&#65533;&#767;X&#65533;&#65533;&#65533;&#65533;[`Z&#65533;ZP&#65533;]pU&#65533;\`U&#65533;Z@V@&#65533;V&#65533;]&#65533;T&#65533;\&#65533;&#65533;^&#65533;&#65533;&#65533;&#65533;b &#65533;b&#65533;'&#65533;&#65533;$&#65533;b@&#65533;#L&#65533;\ &#65533;_&#65533;2&#65533;Z%&#65533;&#1515;i@&#65533;:&#675;J&#65533;G&#65533;C6&#515;BHhb&#65533;&#65533;h&#65533;&#65533;DBLD&#65533;&#65533;&#65533;Jd&#65533;P&#65533;&#65533;&#65533;H&#65533;&#65533;&#65533;&#681;W\&#65533;RK&#65533;&#65533;&#65533;cW&#65533;b&#65533;-"&#65533;""H&#65533;@uCs&#65533;P&#65533;>&#65533;&#65533;C&#65533;&#65533;A&#65533;9&#65533;&#65533;&#65533;&#65533;&#65533;7X&#65533;&#65533;&#1447;&#65533;c&#65533;aD&#65533;&#65533;C,d&#65533;q&#65533;#h<&#23620;	&#65533;!j&#65533;&#65533;&#65533;&#1028;&#65533;&#65533;&#65533;&#65533;!I&#65533;&#65533;wY&#968;&#65533;&#65533;&#65533;V&#65533;`&#65533;&#768;&#679;,!X&#65533;&#65533;&#680;&#65533;&#65533;&#1673;&#65533;&#65533;X%q&#65533;de&#65533;i&#765;&#65533;&#684;&#65533;&#65533;zH&#65533;&#65533;&#656;UP3&#65533;iU&#65533;&#65533;\&#65533;&#65533;|&#65533;&#65533;&#65533;&#65533;
&#65533;P_&#65533;p&#65533;p&#65533;@
&#65533;&#65533;
&#65533;&#65533;&#65533;qpV`=`1&#65533;(&#65533;>0&#65533;&#65533;
&#65533;`
&#65533;&#65533;3&#65533;&#65533;&#65533;x&#65533;&#65533;y&#65533;0:Re&#65533;&#65533;&#65533;p
&#65533;&#65533;
&#1845;
&#65533;&#65533;&#65533;`y&#65533;&#65533;&#65533;&#65533;&#1424;&#65533;`D&#65533;&#65533;t&#65533;$ O{P u9&#65533;t&&#65533;&p(&#65533;@I&#65533;#M&#65533;&0&#65533;&#65533;&#65533;&#65533; &#65533;+&#65533;rr5	/A&#65533; I&#65533; &#65533;b,&#65533;&#65533;&#65533;&#65533;&#65533;&#65533;@&#65533;4e&#65533; &#65533;J&#65533;e&#65533;}&#65533;&#65533;p
&#65533;0&#65533;&#65533;P	x`=p&#65533;r O0&#65533;,^m/&#1079; &#65533;`byS6&#65533;S&#65533;8%&P!&#65533;t7e&#65533; 3&#65533;^&#65533;&#65533;iaw &#65533;y&#65533;&#65533;`~&#65533; 	&#65533;&#65533;&#65533;&#65533;&#65533;&#65533;^&#65533;0
&#65533;&#65533;	&#65533;&#65533;	&#65533;&#65533;|&#65533;&#65533;M
&#65533;]
&#65533;-
&#65533;0
&#65533;y
&#65533;&#65533;	&#65533;&#65533;&#1631; &#1625;&#65533;&#65533;&#65533;z@&#65533;&#65533;&#65533; &#65533;G&#65533;&#65533;&#65533;&#65533;&#65533;&#65533;@;&#65533;&#65533;<&#65533;{&#65533;o&#65533;&#65533;&#65533;i&#65533;&#65533;y&#65533;j`&#65533;&#65533;,,	
c&#65533;&#65533;4&#65533;&#65533;&#1913;&#65533;&#65533;&#607;l&#65533;Xc`&#65533;(
&#65533;^&#65533;X&#65533;&#65533;U&#65533;&#65533;YPU&#65533;|0&#65533;&#65533;Z&#65533; l&#65533;\p&#65533;Y&#65533;&#65533;Z &#65533;&#65533;m&#65533;&#65533;&#65533;&#65533;&#64353; &#65533; &#65533;&#65533;
&#65533;&#65533;}&#65533;\&#65533;\&#65533;]&#65533;&#65533;n&#65533;h&#65533;&#65533;&#65533;fpip&#65533;I&#65533;2z&#65533;&#65533;&#1857;
/&#65533;`P&#65533;&#65533;&#65533;&#65533;&#65533;x&#65533;&#65533;&#65533;&#65533;n`&#65533;=C&#65533;g-&#65533;&#65533;&#65533;*&#65533;&#65533;g|&&#65533;&#65533;&#65533;|&&#472;
&#65533;:.&#65533;E#&#65533;&#65533;>&#65533;!&#65533;&#65533;&#65533;h&#65533;&#65533;&#65533; (4"jmb&#65533; E&#65533;&#65533;&#65533;b4&#65533;&#65533;P&#65533;&#65533;&#1584;&#22710;2&#65533;v&#65533;EhWh&#65533;&#65533;&#65533;&#65533;A6&#65533;&#65533;8N&#65533;&#65533;s&#65533;&#65533; '&#65533;L *b WJy&#65533;!&#65533;F&#65533;F"]Y.&#65533;&#65533;%X&#65533;"&#65533;0&#65533;&#514;lcfNj&#65533;F&#65533;n&#65533;&#65533;&#65533;&#1066;&#65533;&#65533;&#65533;&#65533;&#65533;&#65533;&#65533;1&#65533;&#65533;1j&#65533;w&#480;&#65533;PV&#704;&#65533;&#65533;(&#1344;&#65533;&#65533;1&#65533;C&#65533;n&#65533;&#65533;>&#65533;&#65533;nn&#65533;&#65533;t&#65533;4&#65533;C&#65533;&#65533;&#65533;#SU&#65533;n&#65533;&#65533;g&#65533;4K&#65533;!&#1258;i&#65533;X&#65533;z&&#65533; &#65533;&#65533;&#65533;[&#65533;`&#65533;9&#65533;&#65533;
&#65533;&#65533;	&#65533;&#65533;`i&#65533;:&#65533;(,03 &#65533;&#65533;
&#65533;p
&#65533;P$RE&#65533; &#65533;&#65533;&#65533;&#65533;Gz[v&#65533;S&#65533;.&#65533;n
&#65533;&#65533;8&#65533;&#65533;KUh&#65533;&#368;	Y0*&#65533;&#65533;\&#65533;oKt&#65533;R"H&#65533;H&#65533;"p,p#po&&#65533;L<E&#65533;@&#65533;?&#65533; &#65533;,'&#65533;O&#65533;B/g@%&#65533;&#65533;b,&#65533;t	&#65533;tnk-M/&#65533;\0&#65533;`	&#65533; _&#65533;Q&#65533;+P&#65533;&#65533;p&#65533;&#65533;&#65533;  t&#65533;t-&#65533;&#65533;8&#65533;*S'M&#65533;$&#65533;M&#65533;N t&#65533;%PP&#65533;&#65533;)&#65533;&#65533;Y&#65533;f{ &#65533;&#65533;&#65533;&#65533;_}&#65533;&#65533;&#65533;~ &#65533;7y&#65533;&#65533;wO&#65533;~&#65533;&#65533;&#65533;&#840;`&#65533;~&#65533;&#65533;&#65533;<&#65533;	j cP&#65533;&#65533;`&#65533;&#65533;9&#65533;&#65533;&#65533;&#65533;&#65533;&#65533;&#65533;&#65533;&#1917;&#65533;&#65533;&#65533;"&#65533;&#65533;&#65533;M&#65533;5&#65533;&#65533;&#65533;p &#65533;&#65533;m`&#65533;2J(&#65533;&#65533;0\&#65533;&#65533;&#65533;&#65533;&#65533;+|&#65533;d0&#65533;(L&#65533;l&#65533;&#65533;&#65533;2L&#65533;Xj&#65533;&#65533;&#65533;&#65533;O&#65533;&#65533;&#65533;&#65533;&#65533;&#65533;k`&#65533;&&#65533;9&#65533;&#65533;&#65533;Y&#65533;>&#65533;&#65533;&#65533;&#180;&#65533;&#65533;N&#65533;^&#65533;&#65533;&#65533;&#65533;E&#65533;&#65533;&#65533;sD&#65533;!&#65533;<&#65533;&#65533;G&#65533;&#65533;E&#65533;&#65533;Ih&#65533;&#65533;&#65533;HT&#65533;N
&#65533;W&#928;&#65533;q&#65533;&#533;KH&#65533;&#1848;q&#721;#8Q\&#65533;&#65533;5&&#65533;o&#65533;&#65533;&#65533;&#65533;&#65533;[&#595;(&#65533;&#65533;&#65533;&#65533;&#65533;6j&#934;q&#65533;6k&#1456;m&#65533;&#397;&#65533;&#65533;j&#65533;z^&#65533;VM&#65533;3h&#1114;!K&#65533;,&#1649;d&#656;!S&5&#65533;&#65533;g&#794;E&#65533;&#65533;&#65533;6k&#65533;R&#65533;4Y&#65533;&#65533;6&#65533;&#65533;&#65533;v3&#65533;&#65533;[7n'&#65533;&#65533;&#65533;\&#65533;&#1908;Y&#65533;&&#65533;/4&#65533;&#65533;&L8&#65533;_&#265;&#65533;%&#65533;&#65533;&#65533;2e&#65533;?sVZ&#65533;f&#454;[&#65533;&#65533;s3g&#1062;]&#65533;	&#65533;#&#65533;&#65533;&#1644;	;&#65533;b&#65533;&#65533;+3&#65533;zYZ&#65533;e&#65533;&#65533;&#65533;&#65533;&#1783;&#65533;g&#1318;9&#65533;&#65533;&#65533;&#65533;Vi&#1376;&#65533;vF-f&#65533;&#65533;&#485;&#65533;n&#65533;Lk&#65533;d&#262;m'&#65533;&#65533;&#65533;1b&#600;+&#65533;ly&#65533;&#266;-&#65533;^&#1648;cZu&#65533;LY&#65533;Q&#65533;&#65533;&#65533;g&#988;6&#65533;X&#65533;>&#65533;P&#65533;&#65533;fh&#65533;R&#65533;PPI&#65533;X&#65533;)fa&#65533;!&#65533;&#65533;&#65533;C&#65533;F_z&&#65533;&#65533;1&#65533;`P!&#65533;&#65533;R41e&#65533;&#984;y/&#65533;_&#65533;Q&#65533;:f&#65533;y&#65533;)^0&#65533;&#65533;R(&#65533;&&#65533;@&#65533;	&#65533;&#65533;&#65533;*XrF8aHN &#65533;*Q&#65533;&#65533;@&#65533;&#65533;&#65533;8&#65533;&#65533;x@&#65533;H&#65533; &#65533; &#65533;$%x&#65533;&#65533;2!&#65533;&#65533;Z&#65533;&#65533;b&#65533;&#65533;$&#65533;&#65533;D$&#65533; &#65533;&#65533;&#65533;.&#65533;@-&#65533;&#65533;&#65533;&#65533;	H&#65533;&#65533;@&#65533; P@`$&#65533; (&#65533; &#65533;TW&#65533;&#65533;U<&#65533;R&#65533;4!/=&#65533;@&(&#648;#&#65533;7&#65533;Cb&#65533;X&#65533;8&#65533;&#65533;Y9&#65533;#<&#65533;c8&#65533;P&#65533;3&#65533;X&#65533;6&#65533;w5&#65533;P&#65533;&#65533;4&#65533;&#65533;&#65533;cZj&#64035;;&#1813;&#205;4&#65533; &#65533;/&#65533;&#65533;B&#65533;2&#65533;(c&#65533;&#65533;8&#65533;3#&#65533;0&#65533;&#65533;/&#65533;0&#65533;&#65533;6&#65533;&#65533;&#1483;-&#65533;&#65533;/2c&#13181;&#2187;/6&#65533;&#65533;N&#65533;c&#65533;&#65533;c7&#65533;&#65533;&#65533;&#1988;&#65533;&#65533;=&#65533;&#65533;f&#65533;q&#65533;&#65533;&#65533;&#65533;xg&#65533;&#65533;&#65533;&#65533;_2&#272;9&#65533;&#65533;>Z&#32965;&#65533;&#65533;G&#65533;_&#65533;&#65533;&#65533;Y&#65533;&#65533;@#&#65533;&#65533;@&#65533;&#65533;IN&#65533;~&#65533;&#65533;&#65533;2&#65533;H&#65533;&#65533;.&#65533;&#65533;&#65533;-n&#1945;c&#65533;&#65533;&Ym0&#65533;&#65533;&&#65533;r&#65533;1g&#65533;s*'&#65533;&#65533;&#65533;&&#65533;&#65533;&#65533;&#65533;&#65533;&#65533;&#65533;.:&#65533;&#65533;&#65533;"&#65533;&#65533;&#65533;\&#65533;&#65533;)&#65533;\!&#65533;0&#65533;!q:
&#65533; &#65533;&#65533;&#65533;{u&#65533;W'&#65533;#&#65533;z&#65533;&&#65533;l&#65533;&#65533;&#65533;f&#65533;l&#65533;&#1129;&#65533;&#1649;&#65533;&#65533;l&#65533;&#65533;&#65533;j&#65533;1&#65533;&#65533;&#2025;&#1097;/j&#65533;&#65533;F&#65533;a&#65533;k&#65533;b&#65533;f_&#65533;&#65533;%&#65533;&#65533;{&#65533;&#65533;ax&#65533;av&#65533;%&#65533;`v&#65533;E&#65533;b&#65533;.>&#21226;&'lr&#65533;&#65533;9k&#65533;o&#65533;&#65533;&#65533;&#65533;&#65533;?x&#65533;Oy&#65533;{x&#65533;q@&P&#65533;d &#65533;&#1099;] c&#65533;&#65533;8&#65533;1&#65533;=&#65533;&#65533;G;&#65533;&#65533;&#65533;n&#65533;?jp&#65533;x&#65533;&#65533;CV&#65533;&#65533;p&#65533;1&#65533;gc&#65533;&#65533;&#65533;V:&#65533;h(&#65533;Ha&#65533;b&#65533;"&#65533;&#65533;03&#776;&#65533;&#65533;&#65533;C&#65533;$>da_8&#65533;"c+:&#289;&#65533;Q@d\&#1090;&#1678;00&#65533;E&#65533;C&#65533;&#65533;&#65533;q&#65533;&#65533;&#198;h&#65533;&#65533;3&#65533;&#65533;T8{&#1027;&#65533;&#65533;0&#65533;3&#65533;&#65533;
K&#65533;&#65533;&#65533; VpD*D!
U&#65533;B&#65533;&#65533;^/&#65533;w&#65533;&#65533;}/&#65533;&#517;&#65533;&#65533;Rxb&#65533;&#65533;&#65533;)j&#65533;=F&#65533;	&#65533;E)&#51203;<&#65533;@^&#1664;&#65533;( &#65533;	P&#65533;&#65533;I&#65533;@@\&#65533;W!
Xp&#65533;\&#65533;&#65533;K S$p&#65533;85&#65533;MH&#65533;&#65533;,' &#65533; 
&#65533;&#65533;P&#65533;d&#65533;/xA6[pB&#65533;&#65533;&#65533;4&#65533; PK&#288;A&#65533;> &#65533;&#65533;sU&#65533;&#65533;&#65533;&#65533;r&#65533;&#65533;&#65533;:&#65533;*xi*PA&#65533;>&#65533;/}`&#65533;&#65533;&#65533;pg&#65533;&#65533;:&#1664;2&#65533;&#65533;E&#65533;&#65533;&#65533;&#65533;&#65533;&#65533;kc4&#65533;&#65533;u&#1171;:&#65533;r&#65533;CK&#65533;p&#65533;&#65533;&#65533;&#65533;\h&#65533;vF&#65533;&#65533;&#65533;n&#65533;&#65533;&#65533;&#65533;&#65533;&#65533;gP&#65533;&#65533;p&#65533;a#&#65533;&#65533;&#65533;&#65533;&#65533;/&#65533;Mm ;&#65533;M&#65533;p&#1387;&#65533;!&#65533;B&#65533;&#65533;@&#65533;&#65533;-;&#65533;W&#65533;P&#1440;v&#65533;f@&#65533;&#65533;Z&#65533;z*\&#65533;g##&#65533;2&#65533;&#65533;&#65533;jc&#65533;X&#192;6&#65533;zaj&#65533;&#65533;^&#65533;:3&#65533;&#65533;M&#65533;&#65533;]&#65533;V&#65533; 1&#65533;&#65533;U&#65533;Y&#65533;B*&#65533;&#1423;!V&#65533;h&#65533;,i&#65533;a&#65533;s&#65533;&#65533;o&#65533;&#65533;:&#65533;q&#65533;&#65533;&#65533;8&#65533;hGZ&#1474;&#65533;&#65533;&#65533;&#65533;&#65533;B7&#65533;&#65533;&#65533;&#65533;&#65533;: '&#65533;&#1177;.
&#65533;p&#65533;{\&#65533;&#65533;E%,YnKH&#65533;&#65533;j&(&#65533;p&#65533;V&#65533;B&#65533;k Q?y&#65533;&#65533;&#65533;8&#65533;&#65533;tw&#1985;&#65533;&#65533;&#65533;S&#65533;4&#65533;&#65533;&#65533; /,&#65533;&#65533;&#65533;d&#65533;&#65533;&#65533;E0~&#1099;_&#65533;WD$&#65533;o&#65533;&#65533;&#1099;&#65533;f&#65533;:&#65533;Lqr&#65533;]&#65533;&#65533;&#65533;:&#65533;&#65533;Mq.C&#65533;&#65533;&#65533;JAo3&#65533;&#65533;eX&#65533;&#65533;1&#65533;agC!"&#65533;&#65533;3`dh&#65533;&#65533;&#65533;9&#65533;0&#65533;1d&#65533;&#65533;yOy&#65533;&#65533;b&#65533;8&#65533;6Z}n&#65533;]&#65533;6&#65533;r&#65533;&#65533;&#65533;&#65533;f e8&#65533; r{&#65533;,&#65533;&#65533;4y&#65533;D&#65533;Q&#65533;&#65533;lec&#65533;&#65533;&#65533;&#65533;/&#65533;&#65533;_&#65533;&#1879;|%Q/^|A&#65533;d&#65533;&#1873;&#65533;f&#65533;Q&#65533;&#65533;&#65533;&#65533;h&#65533; &#65533;&#1030;2&#65533;&#65533;Vh&#65533;t`&#65533; DP&#65533;&#65533;p	T|b&#65533;&#65533;&#65533;&#65533;&#65533;&#65533;e&#65533;&#65533;&#65533;&#65533;o1
N|&#65533;&#65533;&#65533;/&#908;&#65533;J_&#65533;&#65533;&#65533;&#65533;(&#65533; &#65533;K"&#65533;&#65533;,&#65533;$d&#65533;I&#65533;@6&#65533;&#65533;a&#65533;&#65533;'@&#65533;&#65533;&#65533;Zu	L&#65533;&#65533;,!@'D`&#65533;&#65533;&#65533;&#65533;&#65533;&#65533; T&#65533;&#65533;&#65533;	V&#65533;@&#65533; ( A\&#65533;
d&#65533;&#65533;P &#65533;&#65533;	h&#65533;82 &#65533;d&#713;&#65533;
U&#65533;&#948;&#65533;&#65533;&#65533;I&#65533; &#65533;fe&#65533;&#65533;&#65533;&#65533;A.&#65533; &#65533;@	gh&#65533;&#65533;f9&#65533;o&#65533;&#35912;5&#65533;d&#65533;A&#65533;&#65533;JVF7&#65533;&#65533;l(VF-&#65533;&#65533;6&#65533;!m%;C&#65533;\5&#65533;&#65533;tm<{&#65533;&#1470;&#65533;5&#65533;&#65533;h=&#65533;&#65533;U{&#65533;/&#65533;&#65533;g&#65533;&#65533;&#65533;&#65533;@&#65533;5P<e&#65533;5&#65533;&#457;&#65533;1&#65533;M&#65533;f&#65533;3&#65533;*v&#65533;&#65533;m!n_&#65533;&#65533;`{&#65533;&#65533;&#65533;!&#65533;jc/&#65533;
&#65533;&#65533;&#65533;&#65533;ibgl&#65533;&#65533;&#65533;rqA&#65533;&#65533;U&#65533;:v&#65533;.&#65533;&#65533;i^CP&#65533;q&#65533;&#65533;&#65533; &#333;H&#65533;Z&#65533;e&#65533;!qH&#65533;=r&#65533;&#65533;G&#65533;&#65533;&#65533;&#65533;&#65533;r:&#65533;+.!/&#1094;Z<&#65533;&#65533;&#65533;&#65533;&#65533;w&#65533;&#65533;&#65533;MJ&#65533;t%&#65533;~/b&#65533;&#151;z1&#65533;&#65533;&#224;&#65533;q&#65533;)#)&#65533;&#65533;&#65533;3~XB&#65533;c{&#65533; &#65533;08&#65533;`&#65533;&#65533;&#65533;&#65533;&#65533;P0&#65533;E&#65533;7&#65533;&#65533;#&#65533;X&#65533;*&#65533;&#65533;&#65533;1&#65533;Bf&#203;ov&#65533;&#65533;+j&&#65533;&#65533;_>?&#65533;a&#65533;&#65533;?C&#65533;&#65533;&#65533;&#65533;H}1&#65533;~&#65533;&#65533;xbX&#65533;&#65533;5&#1726;&#65533;&0&#65533;":&#65533;hH&#65533;&#1790;d&#65533;&#65533;&#65533;(&#65533;i&#65533;&#65533;&#65533; "&#1802;&#65533;@&#65533;c&#65533;"g02&#65533;&#65533;1"&#65533;24&#65533;&#65533;&#65533;\&#65533; ^&#65533;O&#1733;[]&#65533;_ &#65533;\&#65533;&#65533;&#1776;&#1279;&#65533;0\^pQ&#65533;>&#65533;&#65533;70&#65533;.&#65533;&#65533;(H!&#65533;&#65533; H&#65533;(&#65533;&#65533;1&#65533;D&#65533;Q&#65533;]5&#65533;s&#65533;Hs&#65533;&#133;R&#65533;O0CT&#65533;&#65533;^?&#65533;s?a&#546;_&#516;3&#65533;&#65533;&#65533;k3&#65533;&#512;W&#65533;'1&#65533;V&#65533; [J(&#65533;:&#65533;_R5H&#65533;&#65533;&#65533;\&#65533; c&#65533;pfR&#65533;&#65533;W&#65533;&&#65533; r&#65533;'&#65533; P&#65533;&#65533;D&#65533;&#65533;%&#65533;7cJ&#65533;My%&#65533;$&#65533;&#65533;&#65533;D#Q&#65533;zJ&#65533;3&#65533; &#65533;6
8&	&#65533;&#65533;&#65533;&#65533;&#65533;&#65533;&#65533; `$&\&#65533;&#65533;?&#49155;&#65533;5&#65533;-&#65533;&#65533;a&#65533;j&#65533;&#65533;)i&#65533;&#65533;gpq&#65533;&#65533;15p&#65533;&#65533;&#65533;&#65533;{&#65533;k&#65533;F&#65533;K&#65533;&#65533;9&#65533;q5 &#65533;&#65533;&#65533;A&#65533;&#65533;&#65533;&#65533;&#65533;&#65533;&#65533;&#65533;1P+&#65533;&#65533;0&#65533;&#65533;&#65533;)/0&#65533;uL&#65533;&#65533;&#65533;&#65533;&#65533;[&#65533;&#65533;&#65533;+|,&#65533;1&#65533;&#65533;:+=&#65533;+&#65533;&#65533;H{,&#65533;&#65533;&#65533;wdH}4&#65533;&#65533;:&#65533;zl;&#65533;yG&#65533;#&#65533;&#65533;&#65533;&#65533;&#65533;)&#65533;&#65533;&#555;
&#65533;&#65533;*q0	&#65533;pnhaH&#65533;&#65533;&#65533;i "l	&#65533;&#1030;j&#65533;&#65533;&#65533;r&#65533;&#65533;0&#65533;&#65533;&#65533;&#65533;9&#65533;&#65533;J&#65533;&#65533;np&#65533;&#65533;&#65533;&#65533;&#65533;&#65533;8&#65533;&#65533;J&#65533;#c8&#65533;$-;&#65533;&#65533;1&#65533;P&#65533;-&#65533;&#65533;&#65533;I&#65533;&#65533;&#65533; `]03/4&#65533;d&#65533;&#65533;&#209;&#65533;&#65533;&#65533;&#65533;=&#65533;&#65533;&#65533;&#65533;&#65533; &#65533;C&#65533;//&#65533;&#65533;_&#65533;&#65533;` 0ax&#65533;FCL&#65533;&#65533;&#65533;&#65533;&#65533;&#65533;&#65533;&#65533;&#65533;&#65533;?&#65533;&#1328;&#65533;H1&#65533;L&#65533;&#65533;^&#65533;&#65533;4&#65533;`&#65533;&#65533;&#65533;dM&#65533;&#65533;_0^&#65533;&#65533;5&#1310;&#1628;M/{L/3Z?&#65533;#M&#65533;d>&#57391;&#65533;g&#65533;&#65533;0&#65533;p!&#65533;&#708;&#65533;&#65533;8&#65533;e&#65533;&#65533;d&#65533;l&#65533;,&#65533;&#65533;,+&#65533;&#65533;&#65533;&#65533;@1b`N&#65533;0K&#65533;&#65533;&#65533;axL&#65533;I&#65533;]&#517;[&#65533;&#65533;&#65533;&#65533;\&#65533;&#65533;[&#65533;O\&#65533;O]&#65533;&#65533;[&#65533;&#65533;&#65533;&#65533;&#65533;O&#65533;3&#65533;\&#65533;&#65533;&#65533;#&#65533;C&#1539;5&#65533;+&#65533;)p&#65533;$@'&#65533;&#65533;&#65533;2&#65533;&#65533;E&#65533;&#65533;L&#65533;
&#65533;A&#65533;<?_&#65533;&#65533;&#260;&#65533;9&#65533;\8&#65533;O P&#65533;T&#65533;&#65533;/s&#65533;&#1182;F&#1121;Z`+&#65533;&#65533; &#65533;&#65533;&#65533;&#65533;5U&#631;%&#65533;&#65533;i&#65533;&#65533;&#65533; &#65533;0&#65533;&#65533;
8b&#65533;F&#65533; ` &#65533;&#65533;&#65533;S&#65533; W&#65533;&#65533;NY X @8T&#65533;&#65533;&#65533;X&#65533;
X&#65533;b&#65533;&#65533;h E&#65533;% h%X&#65533; Z&#65533;'(&#65533;S)E2&#65533;&#65533;x&#65533;5a&#65533;&#65533;@}&#65533;&#65533; 
(6
h&#65533;&0&#65533;:`&#65533;&#65533;(6h&#65533;a&#65533;&#65533;H&#65533;&#65533;&#65533;&#65533;(e&#65533;s&#65533;n!&#65533;n&#65533;&#410;&#65533;&#65533;&#65533;&#65533;o&#65533;&#65533;G&#65533;&#65533;&#65533;Q]&#1391;	&#1391;Q&#1379;&#65533;)n&#65533;H&#65533;Q&#65533;&#65533;&#65533;&#65533;&#65533;&#65533;&#65533;&#65533;,&#1026;&#65533;&#642;,&#1026;&#65533;&#65533;&#65533;&#65533;&#65533;U_&#65533;&#65533;#&#65533;&#65533;&#65533;&#65533;&#65533;&#65533;Gf5&#571;&#65533;&#65533;&#65533;&#65533;k{&#65533;&#65533;t&#65533;\-&#65533;&#65533;&#65533;V&#65533;&#65533;&#65533;&#65533;BH&#65533;&#666;&#65533;i&#65533;&#65533;&#65533;T&#65533;&#65533;Hz&#65533;Vm&#65533;;nM&#65533;&#65533;&#1542;&#65533;&#65533;&#65533;Y&#65533;&#1157;U&#65533;c /`&#65533;^&#65533;Wl&#65533;"j&#65533;e&#65533;&#65533;	`XX`&#65533;&#65533;&#65533;&#1800;&#65533;x3&#65533;&#65533;&#65533;&#65533;&#65533;X&#65533;U&#65533;&#42065;]&#65533;&#65533;&#1616;&#65533;&#65533;&#65533;Z&#65533;&#65533;&#65533;$Y[&#65533;&#65533;&#1349;I&#65533;&#65533;&#65533;&#65533;&#65533;&#65533;Y&#65533;&#65533;Y&#65533;Yx&#65533;}X&#65533;&#65533;mO&#65533;&#65533;&#1164;&#65533;&#65533;}&#65533;&#65533;!&#65533;C&#65533;&#65533;!&#65533;N&#65533;]&#65533;&#65533;AM&#65533;I>\ &#65533;\&#65533;&#65533;&#65533;&#65533;&#65533;&#65533;&#65533;&#65533;\&#65533;N&#65533;P&#65533;5&#65533;&#65533;&#65533;m>&#65533;&#65533;A&#65533;&#65533;&#65533;&#208;&#65533;&#65533;&#65533;&#65533;&#65533;&#65533;\p&#65533;^&#65533;&#964;&#65533;/]XY&#65533;&#65533;A&#65533;5Y&#65533;&#65533;Z^&#65533;O_&#65533;[p&#1660;&#65533;&#65533;&#65533;>&#65533;=&#65533;&#65533; &#65533;Y&#65533;&#65533;=3{&#65533;,&#65533;&#65533;&#65533;&#1845;&#65533;&#65533;[&#65533;f(&#65533;&#65533;&#65533;&#65533;S&#65533;&#65533;&#1895;&#65533;&#65533;\xO&#65533;-&#65533;XpXPY&#65533;-Y&#1485;]&#65533;M]&#1693;&#1880;&#65533;Y@&#65533;Np=81 &#65533;0&#65533;&#65533;,&#65533;4&#1539;F&#65533;&#65533;P&#516;Np&#65533;&#65533;&#65533;&#65533;&#65533;?\&#65533;&#65533;A&#65533;&#65533;]PR0&#65533;R(&#65533;U&#65533;&#65533;&#65533;&#34164;&#65533;L\&#65533;$&#65533;C&#65533;>x&#65533;&#65533;V&#65533; &#65533;&#65533;&#1024;
&#65533;&#65533;=<&#65533;	&#65533;&#65533;\&#1792;U&#65533; ^&#1701;&#65533;&#65533;&#65533; &#65533;%'&#65533; &#65533;&#65533;c&#1748;X&#65533;&#65533;&#65533;&#65533;%@T&#65533;&#65533;&#65533; 7&#65533;&#65533;5`&#65533;qrX&#65533;&#65533;	&#1536;&#1536;P&#65533;(&#65533;$1&#65533;:&#65533;&#65533;H&#65533;$&#65533; P&#65533;qr`&#65533; &#65533;&#65533;p&#65533;LT&#65533; &#65533;2hj&#65533;J7&#65533;6(&#65533;hd&#65533;&#65533;&#65533;V&#65533;U&#65533;z&#65533;&#65533;keqGx&#65533;&#65533;q&#65533;*r9&#65533;BG&#65533;j*&#65533;&#65533;&#65533;mH&#65533;j+.&#65533;&#65533;)&#65533;&#65533;&#65533;QV+&#65533;,0c3&#386;4&#65533;&#65533;&#65533;
c&#65533;*&#65533;&#65533;+&#65533;&#65533;&#65533;&#65533;J&#65533;|*&#65533;&#65533;,dB&#65533;&#65533;&#65533;&#65533;*&#65533;I0&#65533;&#65533;B&#65533;}!&#65533;3&#65533;&#65533;&#65533;)&#65533;I&*m&#65533;bL&#65533;&#65533;L&#65533;&#65533;I.d.d&#65533;&#65533;&#65533;@7&#65533;&#65533;0&#65533;&#65533;&#65533;\&#65533;&#65533;c&#65533;&#65533;UP&#65533;`&#65533;&#65533;&#133;Z&#65533;&#65533;&#65533;&#65533;&#65533;X&#65533;&#65533;Y&#65533;&#65533;&#65533;}W`&#65533;Uh&#65533;W&#65533;&#65533;a6YX&#65533;&#65533;XxY&#65533;&#65533;&#65533;l&#65533;&#1788;O&#65533;&#65533;&#65533;&#65533;]U&#65533;fkn&#65533;c~V`Y&#65533;&#65533;c>&#65533;n&#65533;&#65533;&#65533;t[&#165;&#65533;&#65533;&#65533;^&#65533;u&#65533;Z&#65533;Z&#65533;[&#65533;&#352;5S&#65533;&#65533;&#65533;&#65533;&#65533;eH&#65533;&#65533;\C&#882;-[&#65533;&#65533;&#65533;&#65533;Aq&#65533;&#65533;&#65533;&#65533;O &#65533; &#65533;:M/&#65533;&#65533;&#54306;e[q&#65533;dX&#65533;E&#65533;&#65533;d&#65533;&#65533;t/&#65533;l&#65533;&#65533;i&#65533;&#65533;$&#65533;MOZ^&#1626;&#65533;&#65533;X &#1628;&#65533;fU`&#65533;&#65533;f&#65533;egY&#65533;Y&#65533;/&#65533;P&#65533;aK&#65533;&#65533;/&#65533;01&#65533; &#65533;&#65533; &#65533;&#65533;g&#50292;&#65533;&#1798;f&#65533;&#65533;V&#65533;&#65533;&#65533;&#65533;&#65533;&#870;&#65533;&#65533;NM&#65533;m4&#65533;N&#65533;&#65533;&#1685;&#65533;_f&#1883;&#65533;&#65533;&#65533;&#65533;&#65533;&#1650;&#65533;i&#65533;&#65533;&#65533;&#65533;&#65533;}&#1874;&#65533;&#65533;&#65533;]&#65533;XpO`C(A &#65533;>&#65533;Ap&#65533;P`&#65533;T &#65533;O&#65533;V8&#65533;\&#1541;&#65533;&#65533;f&#65533;Z]h&#65533;]&#65533;&#65533;&#65533;&#65533;[pl&#65533;fW&#65533;f&#65533;l&#65533;&#65533;&#65533;\&#65533;Y&#65533;.i &#65533;&#65533;P&#65533;*&#65533;&#65533; 
^&#65533;&#65533;&#65533;p&#65533;&#65533;
&#65533;&#65533;?&#65533; &#65533;-&#65533;&#65533;&#65533;&#65533;8&#65533;&#65533;&#65533;U"&#65533;&#65533;Q&#65533;&#65533;7&#65533;&#65533;Hn &#65533;uH&#65533;	NU, (&#65533;{z&#65533;X&#640;o&#65533;&#65533;	&#65533; 0&#65533;@&#65533;&#65533;&#65533;"&#65533;(&#65533;^&#65533;&#65533;&#65533;&#65533;&#65533;R&#65533;R)U&#65533;8&#65533;E&#65533;&#65533;&#65533;&#65533;&#65533;P &#65533;-&#65533;&#65533;z&#65533;&#65533;&#65533;(d&#65533;&#402;&#65533;(%&#65533;&#65533;&#65533;{l&#65533;&#65533;&#65533;i&#65533;u&#65533;G&#65533;&#65533;&#65533;g&#1640;v&#65533;&#65533;p&#65533;y&#65533;u&#1814;&#65533;&#65533;&#65533;bp2&#65533;&#65533;&#65533;I&#65533;&#1146;5&#1922;,&#65533;&#65533;,Pq&#65533;&#65533;&#65533;qW&#65533;&#450;-h&#65533;&#65533;&#65533;9&#1018;&#65533;&#65533;&#65533;3&#65533;9&#65533;y&#65533;&#65533;&#65533;s)&#65533;k&#65533;&?&#65533;H&#65533;&#65533;"&&#65533;m&#65533;)%&#65533;eI*5&#65533;85&#65533;&#65533;h<b&#65533;&#65533;&#65533;s&#65533;"&#65533;'&#65533;o&#633;&#65533;9&#65533;&#65533;Y&#65533;X&#65533;&#1669;=&#65533;&#65533;&#65533;&#65533;Y&#65533;&#65533;tS@&#65533;V&#65533;&#65533;Z&#65533;&#65533;_&#65533;f@W&#65533;SP&#65533;SQM;&#65533;M&#65533;Qh&#65533;-4&#65533;P8&#65533;RHUXK&#65533;tU&#65533;tj>R(T&#65533;&#65533;C:&#65533;P&#65533;IWY&#65533;i&#65533;&#65533;V&#65533;eVXuY&#65533;\&#65533;\&#65533;i&#65533;Vg[&#65533;&#65533;&#65533;v&#65533;[`&#1622;&#879;&#65533;&#1360;$&#65533;h4&#65533;&#65533;&#65533;&#65533;&#318;&#65533;&#717;&#65533;&#65533;&#65533;&#65533;$\^gYZ&#65533;e>&#65533;&#65533;	\&#65533;&#65533;A&#65533;=[m?[#&#65533;/CzF&#65533;mg&#1541;}&#65533;g&#65533;&#65533;]&#65533;&#65533;&#65533;U&#65533;&#65533;&#65533;[&#65533;&#65533;&#65533;s&#65533;&#65533;]iXh&#65533;mn{'&#65533;R &#65533;NG&#65533;UH&#65533;<ou{&#65533;&#65533;W&#65533;&#65533;&#65533;&#65533;|&#1656;=&#65533;&#65533;{&#65533;\&#65533;&#65533;l&#65533;&#65533;Pv&#65533;Z&#65533;u/&#65533;63&#65533;SZ&#65533;u&#65533;&#65533;&#65533;l7&#65533;v?&#65533;9&#65533;&#65533;&#65533;O_&#65533;s&#65533;&#1630;xw&#1884;&#65533;w|_&#65533;&#65533;&#65533;&#24230;s&#65533;&#65533;&#65533;W&#65533;e&#1445;&#65533;&#65533;&#65533;u^&#65533;&#65533;X`g&#65533;&#65533;&#65533;&#65533;TO&#1028;K&#65533;&#65533;K&#65533;Z&#65533;&#65533;U8tR8&#65533;U&#65533;X&#65533;e&#65533;&#65533;&#65533;&#65533;&#65533;&#65533;c&#65533;z&#65533;oJ&#65533;&#65533;&#65533;O?&#65533;_W&#65533;w&#65533;^&#65533;&#65533;?&#65533;T&#65533;oN&#65533;M&#65533;&#65533;*&#65533;&#65533;
X&#65533;!&#65533; ?&#65533;&#65533;S&#65533;&#65533;\&#65533;_&#65533;_2X&#65533;0|&#65533;&#65533;&#65533;&#65533;&#65533;&#65533;7P&#65533;~&#693;&#65533;}`&#65533;aqJ&#65533;`8&#65533;|&#65533;&#65533;b&#65533;%\&#65533;0@&#65533;8&#65533;	&#65533;&#65533;~&#1152;&#65533;[T&#65533;K<&#65533;&#65533;DU&#65533;7b&#65533;&#65533;M&#65533;%8&#65533;P(X&#65533;=&#65533;:&#65533;&#65533;;&#65533;&#65533;b&#65533;&#65533;&#65533;()&#65533;&#65533;O&#65533;\&#65533;&#65533;&#65533;{&#65533;&#495;&#65533;&#65533;,&&#65533;j&#65533;&#65533;jGoi&#65533;t&#65533;t&#65533;t&#65533;8&#65533;&#65533;&#65533;&#65533;d6_&#65533;,.&#65533;Ce@^&#65533;&#65533;&#65533;&#65533;&#65533;&#65533;}&#65533;A&#65533;&#65533;<&#65533;&#65533; C&#65533;&#65533;4j&#1176;)C0&#65533;&#65533;3i&#65533;&#65533;&#65533;1&#65533;&#65533;5l.&#65533;&#65533;&#65533;&#65533;&#397;&#65533;&#273;3&#65533;9q&#65533;&#65533;M69jts&#65533;&#65533;o&#65533;&#553;c&#65533;&#65533;&#65533;&#65533;t&#65533;&#65533;&#65533;&#65533;8p&#65533;\t&#1617;&R&#65533;k&#916;9&#65533;*&#65533;&#65533;\&#65533;jU&#1381;+W&#65533;V&#65533;\&#1386;5&#65533;*R&#65533;X&#65533;&#65533;&#65533;&#65533;&#65533;*T&#65533;L&#65533;:5
(Q&#65533;<m&#692;)&#65533;&#65533;N&#65533;>y&#65533;&#38053;K&#65533;&#65533;&#65533;jq(P&#65533;8&#65533;
&#65533;&#65533;&#65533;&#65533;O&#65533;4e&#65533;d&#65533;&#65533;%N&#65533;5m
Uj&#65533;&#65533;&#1186;F&#65533;"u&#65533;&#65533;TU&#65533;P&#65533;j,&#65533;&#65533;[&#65533;&#65533;V&#65533;&#65533;E&#65533;V&#65533;&#65533;&#65533;&#65533;&#1210;&#65533;K&#1518;_&#206;!+6l&#65533;0a&#65533;&#65533;	[.&#65533;W/&#65533;Z&#65533;&#65533;U&#65533;9&#65533;&#65533;v&#65533;l.[&#65533;^&#65533;J&#65533;&#65533;U&#65533;&#65533;i&#65533;&#738;5&#65533;+&#65533;o[&#65533;pn&#65533;&#65533;&#65533;^&#65533;&#65533;&#65533;/Z&#65533;&#65533;v&#65533;&#65533;b&#65533;n&#65533;a&#65533;&#65533;{&#65533;&#65533;",&#65533;a%V,&#65533;9&#65533;&#65533;&#65533;&#65533;&#65533;&#65533;Z&#65533;&#65533;r&#65533;* &#65533;&#65533;JY&#65533;&#65533;&#65533;&#65533;)&#65533;&#65533;V&#65533;**&#65533;&#1162;n&#65533;&#1826;&#65533;-5&#65533;r&#65533;.&#65533;P&#459;q&#65533;&#65533;&#1163;/&#65533;&#65533;"&#65533;.&#65533;<&#65533;&#65533;&#65533;I$/&#65533;&#65533;R&#65533;&#65533;1&#65533;&#65533;I&#65533;&#65533;&#65533;&#65533;&#65533;rK.&#65533;&#65533;9\ya&#65533;bVe&#65533;i&~&#65533;&#65533;.&#65533;w&#65533;f^8&#65533;y&#65533;&#65533;&#65533;&#65533;Zz&#27222;&#65533;{&#65533;&#65533;&#1925;&#65533;
+&#65533;&#65533;7&#65533;+&#65533;E&#65533;&#65533;z&#65533;&#65533;&#65533;&#65533;l&#65533;&#65533;2&#65533;e&#65533;h&#65533;&#65533;&&#65533;z&#65533;&#65533;&&#65533;&#65533;&#65533;'&#65533;&#65533;i'&#65533;&#65533;	&&#65533;UB&#65533;$&#65533;&#65533;:I%&#65533;XR&#620;&#65533;&#65533;J&#65533;%&#65533;`:&#65533;%&#65533;&#65533;&#65533; p 	%&#65533; \@&#65533;&#65533;:&#65533;&#65533;`&#65533;A
)&#65533;&#65533;B
'd&#65533;B.&#65533;&#65533;&#65533;	$&#65533;&#65533;A@&#65533;&#65533;	4&#65533;&#65533;l&#65533;&#65533;&#65533;&#646;p
#|&#65533;&#65533;`0- <A(`&#65533;&#65533;0`&#65533;&#65533;&#65533;jPA&#65533;&#65533;&#65533;&#65533;/&#65533;&#65533;2&#65533;p&#65533;8[&#65533;&#65533;@&#65533;&#65533;&#65533;(&#65533; &#65533;H&#65533;A&#65533;&#65533;&#65533;|@
%&#65533;+B]&#65533;&#65533;Gw&#65533;az&#65533;&#65533;&#65533;&#65533;;&#65533;&#65533;Fm&#65533;a&#65533;Kh(DF_&#65533;&#65533;&#65533;&#65533;e&#65533;1&#65533;V&#65533;A&#65533;v&#65533;k&#65533;&#65533;M!&#65533;&#65533;Ek&#65533;&#65533;v&#65533;l&#65533;M&#65533;I&#65533;&#276;w&#65533;&#65533;&#65533;b&#65533;&#65533;6d&#65533;!	&#65533;1FBc&#65533;qFD&#65533;&#65533;3&#65533;&#65533;?&#65533;x&#17063;&#65533;6&#65533;j&#65533;&#65533;TZ?^&#65533;C&#65533;&#65533;FA&#65533;&#65533;T&#65533;&#65533;T&#65533;p&#326;&#65533;&#238;:&#65533;=&#65533;&#65533;wRm&#65533;&#65533;&#65533;&#48767;;H#E&#65533;r&#1073;SO#	&#65533;&#65533;s&#65533;~7S&#65533;&#65533;>S&#65533;&#65533;&#65533;&#1313;&#65533;&#65533;&#65533;+v&#552;X&#65533;|B&#65533;*&#65533;&#65533;"]"&#65533;&#65533;&#65533;k&#65533;&#65533;&#65533;&#65533;\&#65533;Q&&#65533;%&#65533;&#65533;	&#65533;&#65533;^&#65533;&#43821;RRI&&#65533;s&#65533;0&#65533;*&#65533;^,&#65533;	Nh&#65533;&#65533;p$(&#65533;&#65533;&#65533;i&#65533;~ &#65533;K'&#65533;"M&#65533;{&#65533;dJ&#65533;"&#1528;f&#65533;&#65533;&#65533;&#65533;hQ&#65533;,I:&#65533;&#65533;&#65533;V~ &#65533;&#65533;&#65533;&#65533;&#65533;x&#65533;\&#65533;;:&#65533;E.l&#65533;4&#1865;=BL&#65533;U&#65533;&#65533;44&#65533;&#65533;c&#65533;&#65533;&#65533;W&#1613;-|&#65533;&#65533;%Zh=&#65533;&#525;|8&#65533;D&#65533;&#65533;&#65533;[&#65533;&#65533;,x&#65533;&#65533;!&#65533;&#1096;ilQ*T&#65533;&#65533;&#65533;&#65533;xQ&#65533;X&#65533;"U&#65533;&#65533;7&#65533;!&#65533;&#65533; &#65533;&#65533;\&#1093;/r&#65533;$&#65533;&#65533;&#65533;&#65533;&#65533;b&#65533;V&#65533;&#65533;&#529;&#65533; &#65533;&#65533;&#65533;&#65533;&#65533;&#65533;R&#65533;&#65533;"&#65533;&#65533;&#65533;!o&#1555;&#65533;&#65533;&#65533;C&#65533;`K[&#65533;X&#65533;&#65533;5&#65533;h#*f&#586;&#65533; *&#65533;x&#65533;,Ua&#65533;6&#65533;&#65533;5&&#65533;e/I&#65533;Z"&#65533;&#65533;r&#65533;&#65533;)Nc&#65533;d&#65533;&#65533;.&#65533;&#65533;_@&#65533;	NXB&#65533;&#65533;&#65533; &#1096;F@&#65533;&#65533;`&#65533;8&#65533;&#65533;WA&#65533;&#65533;x&#65533;9#&#65533;&#65533;E("&#65533;0=&#65533;Y&#65533;BB&#65533;@&#65533;!!&#65533;{&#65533;&#65533;&#65533;P&#65533;"Q&#65533;FX&#65533;&#65533;x&#65533;&#65533;J&#65533;&#65533;&#65533;k!8&#65533;&#65533;&&#65533;p&#65533;P
H&#65533;tT/i&#65533;F&#65533;&#65533;X@h@ &#65533;0&#65533;&#65533;DA&#65533;x&#65533;"A.p&#1118;&#65533;`*e `&#65533;\4&#32825;(&#65533;&#65533;	t`1&#65533;`p&#65533;&#65533;&#65533;Y&#65533;&#65533;PT&#65533;&#65533; _5@@&#65533;
(,&#65533;&#65533;@F&#65533;&#65533;&#65533;,8A
d`&#65533;-&#65533;!L&#65533;HE&#65533;V&#65533;&#65533;&#65533;MI&#65533;R&#65533;&#65533;&#65533;&#65533;&#65533;&#65533;&#65533;&#501;&#65533;"j#&#65533;&#65533;V&#65533;&#65533;z&#65533;n&#65533;]&#65533;07&#65533;&#65533;&#65533;y!1&#65533;H&#65533;&#65533;&#65533;&#65533;&#65533;&#65533;&#65533;&#65533;&#65533;&#65533;&#65533;&#65533;&#65533;.w&#65533;&#65533;&#65533;&#65533;6[&#65533;V&#65533;&#65533;&#65533;&#65533;&#65533; 7&#65533;&#65533;&#65533;&#65533;9&#65533;Z&#65533;&#65533;)Nf&#65533;Hhs[&#65533;9@7&#65533;a&#65533;&#65533;6&#65533;&#65533;%L&#65533;&#65533;s&#65533;w&#65533;&#65533;d'%)&#65533;&#65533;&#65533;&#65533;Dit&#65533;	J&#65533;&#65533;&#65533;&#65533;a&#65533;uo&#65533;&#65533;GQ"&#65533;&#65533;&#65533;&#65533;4&#65533;'<!&#65533;&#1752;&#65533;.&#65533; &#65533;(&#65533;2&#65533;P&#65533;
0&#65533;&#65533;%&#65533;&#65533;) &#65533;jV&#65533;&#65533;&#65533;%2&#65533;`_&#65533;&#65533;3L&#65533;'&#65533;&#65533;BP&#65533;&#65533;&#1732;a@&#65533;`MlFV&#65533;&#65533;&#65533;#c&#65533;&#65533;X&#65533;Z&#65533;&#65533;-\("&#65533;J&#65533;&#65533;N/&#65533;C[&#65533;bN&#65533;&#65533;&#65533;u&#65533;&#65533;T&#65533;<&#65533;2,&#65533;h&#758;&#65533;&#65533;P&#65533;#%4'*&#65533;B&#65533;&#65533;E.ndY&#65533;&#65533;M&#65533;!c-d&#65533;P&#65533;G&#65533;YO[&#65533;(&#65533;3&#65533;"7v:&#65533;,&#904;F<&#65533;Y&#65533;b|&#65533;&#65533;kj&#65533;&#65533;&#65533;FHT#{&#1827;&#65533;9})G
&#65533;P|69&#65533;0&#65533;i&#65533;>z!02&#65533;#&#65533;t	?`&#65533;&#664;&#65533;<&#65533;X&#65533;2&#65533;&#65533;TE&#65533;&#65533;&#65533;R&#65533;&#65533;&#65533;&#65533;&#65533;N&#65533;j&#65533;&#65533;1&#65533;&#65533;&#65533;bF&#65533;Q&#65533;B5&#65533;&#65533;&#65533;]8&#65533;kYK&#65533;&#65533;&#65533;&#65533;D'*kj&#65533;&#65533;&#65533;&#65533;&#65533;^b&#65533;&#65533;&#65533;#&#65533;&#65533;&#65533;t&#65533;&#65533;&#65533;&#65533;T'#&#65533;Oo&#65533;3&#65533;h&#65533;"
OE|3&#65533;&#65533;<D?&#65533;&#65533;O&#65533;
&#65533;&#65533;&#65533;4D!aoB&#65533;&#1246;&#65533;@#Q<&#65533;&#65533;&#65533;&#65533;8 &#65533;&#65533;@pX&#65533;&#65533;&#65533;&#65533;&#65533;&#65533;`.x&#65533;\[@&#1166;&#65533;&#65533;H&#65533;1d&#65533;X&PA	B`&#65533; \)&#65533;W &#65533;/&#65533;N&#65533;h &#65533;&#65533;&#65533;&#65533;h&#65533;&#65533;&#65533; &#65533;&#65533;t&#65533;5&#65533;A`&#65533;&#65533; &#65533;  &#65533;d
p&#65533;&#65533;&#65533;jt&#65533;&#65533;&#65533;&#65533;&#65533;&#65533; &#65533;2&#65533;v &#65533;$,&#65533;	W&#1026;&#65533;0&#65533;!&#65533;@SC&#65533;p<&#65533;A&#65533; &#65533;&#65533;&#65533;;&#1294;&#65533;&#65533;\F&#65533;v&#65533;&#255;&#65533;&#65533;q&#65533;nr7&#65533;i6&#65533;pk&#65533;_&#65533;J&#65533;&#65533;	6'%1o&#65533;lbx&#1509;w&#65533;q&#65533;IH?z&#65533;&#65533;D&#65533;&#65533;I&#65533;H&#65533;&#65533;&#65533;(&#65533;?&#65533;F&#65533;f&#65533;&#65533;&&#65533;'&#811;^&#65533;O&#1020;&#65533;&#65533;&#65533;&#65533;&#65533;&#1194;;&#65533;&#65533;R&#65533;"&#65533;&#65533;I&#65533;&#65533;&#65533;&#65533;(7&#65533;&#65533;hK7&#65533;&#1461;&#65533;&#1388;LH&#65533;&#65533;&#65533;*&#2031;&#1349;
%0&#65533;	X&#65533;E&#65533;&#65533;<&#65533;&#65533;&#65533;pP1&#65533;V&#65533;&#65533;5El6&#65533;~&#65533;y&#65533;&#65533;&#65533;&#65533;_B&#65533;&#65533;&#65533;&#65533;&#65533;&#65533;&#65533;&#65533;%L&#65533;$&#522;&#335;&#65533;&#65533;a<&#65533;^`B>&#65533;M &#65533;&#65533;&#65533;&#65533;Z&#65533;0&#65533;&#65533;0&#65533;/.@&#65533;"A&#65533;&#65533;F	&#65533;&#65533;.&#65533; &#65533;&#65533;s80&#65533;`!&#65533;&#65533;&#65533;y&#65533;O&#65533;&#65533;O*&#65533;&#65533;&#65533;&#65533;&#65533;&#65533;&#65533;&#65533;)&#65533;&#65533;~&#65533;&#65533;&#65533;&#65533;*&#65533;F&#65533;`&#65533;-J&#65533;&#65533;Z&#65533;B,&#65533;Oz&#65533;&#65533;Z&#65533;&#65533;&#65533;E/-&#65533;+t,&#65533;&#65533;&#65533;&#65533;&#65533;&#65533;)!	a&#65533;&#65533;&#65533;&#65533;jP&#65533;&#65533;&#65533;(S/&#65533;&#65533;,&#65533;H\&#65533;&#65533;mx&#65533;z&#65533;&#65533;H&#65533;&#65533;O{&#65533;&#65533;&#65533;&#65533;&#65533;#)&#65533;.&#65533;&#65533;]EZ&#65533;F&#65533;&#65533;E+&#65533;&#65533;&#1946;&#65533;Z)&#65533;B&#65533;&#65533;X&#65533;&#65533;5&#65533;\&#65533;&&#65533;&#1510;d&#65533;(&#65533;&#65533;&#65533;(&#65533;a8&#1066;H&#65533;&#65533;&#65533;b&#65533;&#65533;+V&#65533;$&#65533;&#65533;&#428;&#65533;&#65533;-Z&#65533;&#65533;&#65533;.jS#0$&#65533;$<<&#65533;S@!&#65533;"&#65533;&#1275;&#65533;&#65533;"0B&#65533;!&#65533;!&#65533;&#65533;3F&#65533;! &#188;U&#65533;<&#65533;=&#65533;S52c3&#65533;&#65533;26c&#65533;%&#65533;&#65533;[&#65533;&#65533;#@&#65533; A&#65533;&#65533;&#1280;&#65533;L&#65533;@&#65533;q&#65533;P&#65533;&#65533;&#65533;K
&#65533;  &#65533;&#313;&#65533;
&#65533;&#65533;&#65533;&#65533;0&#65533;&#65533;8X D&#65533;&#65533;
 &#65533;	&#65533;&#65533;&#65533; &#65533;@&#65533;x&#65533;&#65533;\P5&#65533;&#65533;&#65533;&#65533;&#65533;U@&#65533;&#65533;&#65533;p (&#65533;L &#65533;&#65533;&#65533;&#65533; &#65533;@	&#65533;H&#65533;&#65533;T@H@D&#65533;&#65533;&#65533;LB&#65533;K&#913;&#65533;&#65533;D MV&#65533;&#65533;d&#65533;&#65533;&#65533;&#65533;&#65533; K&#65533;@&#65533;@&#65533;&#65533;&#65533;&#65533;
p&#65533;&#65533;&#65533;&#65533;t&#65533;&#65533;&#65533;&#65533;P M&#65533;)&#65533;&#65533;Dz&#65533;^&#65533;tLh&#65533;&#65533;^&#65533;&#65533;IG&#65533;&#65533;s&#65533;&#65533;&#65533;D&#65533;&#65533;&#65533;(&#65533;^&#65533;&#65533;n&#65533;e^&#65533;&#65533;&#65533;&#65533;W^&#897;N&#65533;&#65533; E&#65533; &&#65533;(&#65533;&#65533;&#65533;&#65533;h&#65533;w&#65533;F&#257;&#65533;a&t&#65533;H&#65533;&#65533;P&#65533;&#65533;|&#65533;e&#1409;zA&#65533;&#65533;s&#65533;%&#65533;q&P&#65533;Bt&#65533;&#65533;^&#65533;&#65533;&#65533;&#65533;&#65533;A&#65533;&#65533;&#65533;\&#65533;WN&#1537;&#65533;&#65533;J@&#65533;&#65533;&#65533;]B&#65533;&#65533;&#65533;5}Bd&#65533;&#65533;&HBq&#65533;&#65533;5&#65533;&#65533;&#65533;&#65533;&#65533;&#65533;&#1582;&#65533;O&#65533;F&#65533;&#65533;_&#65533;&#65533;&#65533;&#65533;i&#65533;&#65533;XvV&#65533;`lF&#65533;&#65533;&#65533;&#65533;&#65533;S$&#65533;O r&#65533;&#65533;a&#65533;E&#65533;aa&#65533;Xz&&#65533;&#65533;&#65533;'&#65533;i&#65533;&#65533;&#65533;)&#65533;&#65533;,&#65533;H&#65533;wt&#65533;-&#65533;B&#65533;Z&#65533;&#65533;Q&#65533;&#65533;-&#65533;&#65533;&#65533;w&#65533;G&#65533;&#65533;&#65533;.&#65533;&#65533;&#65533;&#65533;&#65533;&#65533;&#65533;YSd|&#65533;$&#65533;&#65533;&#65533;&#65533;.&#65533;Q,&#65533;H&#65533;&#65533;&#65533;&#65533;&#65533;+&#65533;&#65533;+&#65533;&#65533;&#65533;&#65533;&#65533;h&#65533;&#65533;5yJ&#65533;yP&#65533;&#65533;]&#65533;&#971;1c&#65533;&#65533;&#65533;EFc&#65533;h`H&#65533;^&#65533;&#65533;'&#65533;&&#65533;&#640;y&#65533;&#65533;nBr"&#65533;d&#65533;&#65533;~&#65533;(8&#422;P)h&#65533;
(t&#65533;g|&#65533;&#65533;&#65533;e&#65533;&#65533;&#65533;F&#65533;&#65533;&#65533;%j&#65533;|z'&&#65533;&#65533;6I&#65533;&#65533;J&#65533;)&#65533;&#65533;x$|X%L$&#65533;&#65533;&#65533;N&#65533;=&#65533;#T&#1760;V$&#65533;
%|&#65533;$ &#65533;&#65533;&#65533;&#65533;#&#65533;&#65533;$&#2532;n&#65533;&#65533;>&#65533;7U&#65533;&#65533;fj3n[&#65533;U&#65533;""&#65533;4c2&"&#65533;&#65533;>&#65533;4&#65533;&#65533;<&#5355;&#65533;&#65533;c"t&#65533;3&#65533;&#65533;*B82B"&#65533; &#1563; &#65533;*@&#65533; &#65533;j&#65533;&#65533;&#65533;&#65533;@L&#65533;UP&#65533;KP&#65533;X@&#65533;&#65533;K&#65533;&#65533;&#65533;&#65533;&#65533;N&#65533;Kh&#65533;U&#65533; &#65533;&#65533;d&#65533; 	$&#65533;&#65533;&#65533;
P&#65533;Ev &#65533;LO1&#65533;t&#65533;4 Qn@&#65533;n@$&#65533;0@&#65533;&#65533;&#65533; &#65533; &#344;  d&#65533; &#65533;Ze &#1281;&#65533;&#588;&#65533;&#65533;&#65533;l&#65533;8&#65533;&#65533;&#65533;c\&#65533;&#65533;&#65533;@&#65533;@
&#65533;&#65533;&#65533;&#65533;D&#65533;
&#65533;&#65533;H&#1337;&#65533;	&#65533; &#768;&#65533;8&#65533;x&#65533;&#65533;]&#65533;&#65533;&#65533;g&#65533;&#65533;T&#65533;&#65533;&#65533;&#65533;L&#65533;&#65533;&#65533;v&#65533;z&#65533;%&#65533;sU&#65533;&#65533;&#65533;&#65533;$&#65533;Q&#65533;&#65533;N_&#1166;&#65533;&#65533;b&&#65533;HD&#65533;&#65533;h&#65533;&#65533;b&#65533;ma&#65533;f&#65533;Y&#65533;&#65533;&#65533;%t&#65533;&#65533;nE&#65533;&#65533;&#65533;&#65533;&#65533;AE&#65533;^&#65533;WHDWi&#65533;-&#65533;hWm&#65533;&#65533;&#65533;M0&#65533;^B&#65533;&#1558;&#65533;&#65533;A`A&#65533;AlMK&#65533;D&#65533;AxA|&#65533;P&#65533;d&&#65533;&#65533;-&#65533;&#65533;$.D&#65533;R&#65533;T&#65533;)(&#1704;&#65533;&#65533;&#65533;'X$X&#65533;&#65533;Ff&#65533;&#65533;e&#65533;Xu&#65533;&#2026;&#65533;g_<&#65533;&&#551;&#65533;aF&#65533;&#65533;&#1006;&#65533;&#65533;&#65533;&#65533;&#65533;&#65533;&#65533;^&#65533;.&*&#65533;&#65533;VB-./&&#65533;
f&#65533;)* /J&#65533;&#65533;&#65533;&#65533;# &#65533;-&#65533;&#65533;(&#65533;&#65533;* &#65533;.h0&#65533;&#65533;&#65533;&#65533;nz(&#1091;&#65533;X
&#65533;&#65533;B&#65533;&#65533;&#65533;&#65533;O)&#65533;3&#65533;Ey&#65533;&#65533;`&#65533;&#65533;/&#65533;&#65533;&#65533;&#65533;%b)4&#424;%r/&#65533;&#65533;&#65533;&#65533;RP'd&#65533;a8&#65533;%&#65533;J&#65533;I&#65533;&#65533;8p;0&#65533;&#65533;&#65533;f,/kF&#65533;&#65533;%d&#65533;&#65533;&#65533;p%&#65533;b&#65533;&#65533;b&#65533;&#1002;&#65533;&#65533;&#65533;J&#65533;&#65533;T&#65533;&#65533;t0&#65533;i&#65533;e&#65533;J*&#65533;&#65533;Y&#65533;&#65533;]&#65533;x&#65533;ufF&#65533;&#65533;&#65533;&#65533;
&#65533;zS&#65533;1&#65533;#0 &#65533;.&#65533;#,&#65533;&#65533;&#65533;&#65533;B&#65533;&#65533;&#65533;#p*&#65533;b#&#65533;0F&#65533;&#65533;E&#65533;q&#65533;#H*&#65533;.&#65533;n&#65533;&#65533;&#65533;/&#65533;&#65533;&#65533;&#65533;q8"&#65533;1&#65533;&#1261;&#65533;cA&#65533;&#65533;<&#65533;*&#65533;	k&#48240;&#65533;>U&#65533;&#65533;T!B&#65533;&#65533;&#723; &#65533;A  &#65533; &#65533;&#65533;#&#65533;&#65533;&#65533;A&#65533;&#65533;&#65533;&#65533;&#65533;M&#65533;J9@Lk&#65533;\@&#513; N&#65533;&#65533;&#65533;f&#65533;&#65533;t$&#65533;6 &#480;&#65533;&#65533;p ?&#65533; \&#65533; &#336;&#65533;&#65533;2&#65533;&#65533;k&#65533;*&#65533;&#65533;v&#65533;&#65533;| &#65533;t$@@T&#65533;&#65533;P&#65533;&#65533;f&#65533;&#65533;) &#65533;#p@&#218;&#826;Dl&#65533;2&#65533;&#65533;&#65533;&#65533;m&#414;&#65533;E)&#65533;Gu
&#65533;G&#65533;&#65533;&#677;&#65533;h&#65533;&#&#65533;@@P&#65533;<&#65533;&#65533; &#65533; 4&#65533;A&#65533;8-?&#65533;&#65533;&#65533;&#1494;&#65533;i&&#65533;&#65533;&#65533;N&#65533;&#65533;@&#65533;&#65533;B&#65533;-&#65533;&#65533;CVHm&#65533;
&#65533;f&#65533;&#65533;&#65533;ed&#65533;mE&#65533;?&#65533;&#65533;&#65533;eG{&#65533;?3&&#65533;H-&#65533;&#65533;&#65533;H&#65533;&#65533;4&#65533;M&#1537;&#65533;&#65533;&#65533;FG&#65533;M&#65533;VAs&#65533;E&#65533;&#65533;(&#65533;JT&#65533;&#65533;L&#65533;f&#65533;OM&#65533;&#65533;l&#65533;&#65533;&#65533;&#65533;&#65533;&#65533;&#65533;W&#65533;&#65533;t&#65533;^&#65533;Nz&#65533;&#65533;i&#65533;&#65533;&#65533;C;&#65533;J(1vf
&#65533;f&#65533;) &(&#65533;( ]&#65533;&#65533;]&#65533;&#65533; 6&#65533;&#65533;.&#65533;z&#65533;:o&#65533;&#65533;p&#65533;&#65533;lF$&#65533;&#65533;&#65533;
&#65533;&#65533;&#65533;t&#65533;&#1930;&#65533;~&#65533;K&#65533;&#65533;&#65533;?&#65533;&#65533;&#65533;6`'&#65533;B*&#65533;&#65533;&#65533;`/tI&#65533;b&#65533;&#65533;&#65533;&#65533;&#65533;>&#65533;&#65533;.&#65533;B,&#65533;&#65533;&#65533;&#65533;&#65533;&#65533;y&#65533;.i.&#65533;i%lS&#65533;&#65533;KBa4&#65533;a&#65533;bf&#65533;&#65533;&#65533;&#65533;&#65533;o&#2018;&#65533;&#65533;&#65533;$&#65533;&#65533;&#65533;j:-&#65533;"&#65533;&#65533;n&#65533;;1wu3w$&#65533;v3&#65533;n&#65533;
xzw&#65533;&#65533;}&#65533;w{&#65533;Jp&#65533;&#65533;&#65533;&#65533;&#65533;&#65533;v&#65533;X:&#65533;g&#65533;&#65533;b'&#65533;&#65533;T&#65533;i\S&#65533;/&#65533;&#65533;.a@ox&#1456;_G&#65533;S&#65533;&#65533;V&#65533;$8&#65533;N&#65533;.V&#65533;dc7&#65533;S&#65533;&#65533;[/8&#65533;&#65533;H&#65533;&#65533;J&#65533;89&#65533;8&#65533;#&#65533;q&#65533;&#65533;&#65533;q&#65533;B:&#65533;&#65533;x&#65533;j&#65533;&#138;&#65533;&#65533; &#65533;&#65533;&#65533;&#65533;A&#65533;&#65533;&#65533;&#65533;&#65533;&#65533;&#65533;&#65533;#B$&#65533;&#65533; &#65533;&#65533;&#65533;&#65533;&#65533;&#65533;,x&#65533;@&#65533;&#65533;j 8&#65533;&#1421;2`&#65533;&#65533;&#65533;-&#65533;@9+&#65533;Q@<&#65533;|lH@&#65533;]&#1916;&#65533;@	 &#65533;Ez&#65533;&#65533;&#65533;4s&#65533;&#65533;&#65533;$&#65533;@&#1302;&#65533;&#65533;P&#65533;s&#65533;&#65533;T&#65533; A&#65533;&#65533;L&#65533;&#65533;&#65533;0&#65533;Re N&#65533;d8&#65533;N&#65533;&#65533;&#65533;&#1331;&#65533;PJ@Qf&#65533;$&#65533;&#65533;&#65533;&#65533;e9X&#65533;@&#20276;9&#65533;& $@&#65533;#&#65533;&#65533;&#1252;&#65533; @&#65533;&#65533;&#65533;&#65533;e&#65533;e&#65533;L&#65533;z&#65533;:F&#65533;&#65533;&#65533;L&#65533;&#65533;&#65533;&#65533;&#65533;:^;^t@&#65533;&#65533;Q_t&#65533;&#65533;&#65533;&#65533;e&#65533;&#65533;H4&#65533;f&#65533;`&#65533;&#65533;&#65533;&#65533;m&#65533;&#250;&#65533;#fGg&#65533;&#65533;|&#65533;&#65533;X&#65533;&#65533;&#65533;K&#65533;&#65533;&#65533;&#65533;E&#65533;&#65533;&#65533;x&#24244;+&#65533;&#65533;&#65533;x9&#65533;&#65533;&#2045;&#2043;&#65533;{I&#65533;e&#65533;4Mg&#65533;Dk&#65533;&#65533;w&#65533;&#65533;&#65533;&#65533;;&#65533;:t&#65533;&#65533;ey&#65533;&#65533;!,&#65533;&#65533;&#65533;&#65533;&#65533;&#65533;&#65533;L&#421;Pf&#65533;&#65533;&#65533;&#65533;J&#233;6)&#65533;&#65533;&#65533;*ZB&#65533;ba&#65533;i.&#65533;&#65533;&#65533;j&#65533;u&#65533;6&#65533;SA&#65533;x&#65533;&#65533;>&#65533;&#65533;1ct7B&#65533;:&#65533;&#65533;&#65533;[&#65533;&#65533;j<&#65533;S:&#65533;*&#65533;B&#65533;#T&#65533;&#65533;&#65533;B&#65533;E&#65533;&#65533;r&#65533;1H&#65533;&#65533;&#473;v&#65533;".&#65533;&#65533;&#65533;F&#65533;&#65533;E 1&#65533;m&#65533;&#65533;/bos&#65533;;&#65533;&#65533;&#65533;&#65533;&#65533;r&#65533;BB36*~N&#65533;3&#65533;6&#65533;&#65533;&#65533;s&#65533;&#65533;3&#65533;jC&#65533;&#65533;{&#65533;&#65533;&#65533;&#65533;M&#65533;Z&#65533;.*~a&#65533;O&#65533;e&#65533;&#8408;&#65533;w;&#65533;na&#65533;OGY[&#65533;!&#65533;&#65533;&#65533;&#65533;F&#65533;etJ{&#65533;j&#65533;&#65533;o&#170;@&#65533;&#65533;9&#65533;&#65533;&#65533;~&#65533;,&#65533;&#65533;#/*&#65533;.&#65533;0&#65533;&#65533;&#65533;~0:&#65533;&#65533;ut&#65533;&#1272;&#65533;&#65533;&#65533;&#65533;#&#65533;&#65533;&#65533;&#65533;&#65533;$&#65533;x&#65533;&#65071;&#65533;[:
&#65533;#+&#65533;O:&#65533;x"B&#65533;&#65533;A&#65533;&#65533;] &#65533;&#65533;&#65533;&#65533;z&#65533;{&#65533;&#65533;&#65533;&#65533;&#65533;&#65533;A&#65533;&#65533;&#65533;&#65533;&#65533;!B&#65533;&#65533;&#65533;&#65533;&#65533;&#65533;)&#830;H&#723;&#65533;&#65533;&#65533;&#65533;
 -P&#65533;&#65533;$&#65533;&#65533;b&#65533;&#65533;)6X&#65533;&#65533;a&#65533;B&#65533;0!&#8391;2p&#65533;@a&#132;<&#65533;@&#65533; @x&#65533;`&#65533;BN&#65533;!P&#65533;&#65533;&#1122;B8X&#65533; f&#65533;&#65533;,p&#1024;&#65533;S&#65533;.'Dxp&#65533;&#65533;4t&#65533;&#65533;W*Z&#65533;h&#65533;&#65533;l%@&#65533;y!&#130;s 0@&#65533;&#65533;&#65533;.&#65533;Xr&&#65533;&#65533;;x&#65533;&#65533;1&#65533;'O&#65533;{&#65533;&#65533;&#6392;&#65533;&#65533;&#65533;&#65533;N&#65533;re:s&#65533;$&#65533;&#65533;&#1614;&#65533;&#775;1&#65533;M8&#65533;&#65533;&#996;&#65533;&#1305;#G;t`&#65533;&#65533;l&#65533;&#65533;l&#65533;uB&#65533;&#65533;&#65533;&#65533;&#65533;&#65533;&#801;&#65533;Z6h&#1608;&#65533;4&#1475;&#65533;v<&#65533;!&#65533;&#65533;|Ov&#65533;&#65533;&#65533;&#51278;&#65533;wj&#65533;W&#65533;O1f&#65533;&#65533;&#65533;&#273;~&#65533;a&#1826;s]Y>o&#721;&#65533;&#777;&#65533;'&#65533;CA&#65533;Dq&#273;G$&#65533;$-&#65533;&#65533;J$&#65533;&#65533;G"&#65533;&#65533;&#65533;-&#65533;D&#65533;Qd@C$@EI&#65533;&#65533;Dqd&#65533;GY&#65533;&#65533;E$&#65533;&#65533;C
!GB&#65533;G@&#65533;&#65533;#&#65533;&#65533;x&#65533;=&#65533;&#558;&#65533;?d&#65533;A	&#271;(&#65533;&#65533;@x&#65533;&#65533;A
9&#65533;Ci&#274;PX&#65533;&#65533;_&#65533;&#65533;&#65533;[j&#65533;Zh&#65533;%&#65533;Zl&#65533;&#65533;&#65533;Z&#1924;E[n&#65533;&#65533;`x&#65533;&#65533;`v&#65533;&#342;Y^Q&#65533;Q@&#65533;&#275;F;&#65533;J i&#65533;R&#65533;Fi&#273;H"I&#65533;BN!q&#65533;I>&#65533;DT'y&#65533;Ky&#65533;CG(}&#65533;&#65533;T-&#65533;AY-&#65533;&#65533;&#65533;&#65533;U]&#65533;d&#65533;F &#65533;&#65533;&#65533;)&#65533;pJ.&#65533;&#65533;J&#65533;}Zh%I0&#65533;h1&#65533;&#65533;J&#65533;&#65533;dYM,&#65533;6&#65533;]&#65533;4TJ*&#65533;d&#65533;M<!%UTY&#65533;&#65533;VZY&#65533;RF%O:&#65533;&#65533;&#65533;};&#65533;dN&#65533;`&#65533;&#65533;M[p&#65533;}$Tq|bS&#65533;&#65533;&#65533;al&#65533;&#65533;&#65533;&#65533;X&#65533;1&#65533;&#65533;&#65533;&#65533;J'w&#65533;&#65533;U&#65533;G*&#65533;l&#65533;J&#474;&#65533;n&#65533;&#65533;&#65533;>&#65533;&#793;&#65533;(i&#65533;&#65533;&#65533;#&#65533;; &#65533;3&#65533;=&#65533;&#65533;.&#65533;&#65533;&#65533;&#65533;&#65533;&#65533;&#65533;C&#65533;=&#65533;p&#65533;P 
*&#544;&#65533;&#65533;&#65533;&#65533;&#65533;&#65533;&#65533;&#65533;6&#65533;&#65533;Vx&#65533;F &#65533;0&#65533; $&#65533;8&#544;"&#65533;:&#65533;&#65533;
.&#65533;J<&#65533;&#65533;*B)%	&#65533;J&#65533;&#65533;	(&#65533;&#65533;&#65533;B&#65533;&#65533;&#65533;&#65533;&#65533;&#65533;l`a&#65533;Xr` &#65533;&#65533;&&#65533;&#65533;&#65533;&#65533;&#65533;uL&#65533;\&#65533;&#65533;&#65533;&#65533;&#65533;/&#65533;=&#65533;Ph&#65533;&#65533;\H&#65533;&#65533;2&#1795;&#65533; &#65533;l&#65533;&#65533;&#65533;P&#65533;&#65533;&#65533;&#65533;C&#65533;&#65533;0c&#65533;&#65533;>&#65533;&#65533;&#249;&#65533;&c&#65533;&#65533;&#65533;F&#65533;C7&#65533;x&#65533;>&#65533;&#65533;W&#65533;&#65533;&#65533;&#65533;C&#26209;&#65533;l&#65533;<&#19949;6&#65533;y&#65533;&#65533;P&#65533;&#65533;&#65533;?D`h&#65533;3&#65533;&#65533;/>&#1745;&#65533;l&#65533;&#65533;#9&#65533;&#65533;&#65533;&#65533;&#65533;&#65533;gAn&#1027;&#65533;&#65533;C&#65533;&#65533;&#65533;|&#65533;&#65533;&#65533;&#52231;&#65533;&#65533;&#65533;0c&#783;&#65533;&#65533;&#65533;&#65533;j&#65533;&#65533;&#65533;&#65533;&#65533;xo&#65533;&#65533;1L&#65533;&#1030;")&#65533;gK*D!a E BW&#65533;R&#65533;&#65533;&#65533;t&#65533;&#65533;&#65533;L&#65533;h""@6&#65533;?Mi&#65533;&#65533;&#65533;%e&#65533;&#65533;&#65533; &#65533;&#65533;#)qP&#65533;6&#65533;b&#65533; &#65533;&#65533;mp&#65533;&#65533;&#65533;3#&#65533;&#65533;&#65533;&#65533;L&#65533;J&#65533;&#65533;&#65533; a/&#65533;&#65533;&#65533;&#65533;)\1&#65533;\&#65533;"s&#65533;&#65533;,b!N&#65533;BNt&#65533;,b1[&#65533;B&#65533;&#65533;&#65533;.x&#65533;`&#65533;"&#65533;xS+&#65533;(qB&#65533;&#65533;D&#65533;4&#304;dY&#65533;&#65533;4&#65533;c]&#65533;B&#65533;&#65533;&#65533;&#65533;2&#65533;	U(T&#65533;Z&#65533;"Ld&#65533;'hU&#65533;&#65533;&#260;t&#65533;n&#65533;&#65533;&#65533;4&#65533;W&#65533;&#65533;&#65533;	Hm&#65533;T
{V0&#65533;e	LX&#65533;&#65533;&#65533;&#65533;D'tNK&#65533;&#65533;&#65533;&#297;&#65533;)&#65533;|f&#65533;&#65533;&#65533;)^&#65533;IX&#65533;B^&#65533;P&#65533;)&#65533;&#65533;&#65533;Nh&#65533;[&#65533;&#65533;%0QQa"&#65533;&#65533;&#65533;<&#65533;&#65533;/Ol&#65533;Y&#65533;&#1296;#>d"}&#65533;K4R)&#65533;T4#E&#65533;JE&#65533;XKA&#65533;&#1174;&#65533;&#65533;&#65533;&#65533;&#65533;&#65533;3C&#65533;&#65533;1Qj&#65533;&#65533;H&#65533;3:m:&#65533;&#65533;Nb&#65533;&#65533;&#65533;&#65533;l|Cu&#65533;&#65533;&#65533;&#1255;m'||xNo&#65533;&#65533;?&#65533;&#65533;hY&#1870;x&#65533;&#65533;2<&#65533;&#65533;	6(`'&#65533;&#65533;$&#65533;@L>&#65533;&#65533;l *x\&#65533;&#65533;`X@C, &#65533;9 "o&#65533;~@&#65533;&#65533;&#65533;&#65533;&#65533;0&#65533;&#65533;&#65533;Du&#65533;3J&#65533;&#65533;0&#65533;&#65533; &#65533;%&#65533;+M:&#65533;&#65533;&#65533;&#65533;&#65533;;P&#65533;&#8230;@@[k&#65533;$`&#65533;&#65533;@&#65533;X&#65533;X&#65533; &#65533;*&#65533;u&#65533;C&#65533;M0&#65533;&#65533;I[&#65533;v6&#65533;l p&#65533;&#65533;Hw &#65533;&#65533; P@&#65533;`0.-0C&#65533;&#65533;R5&#65533;&#65533; &#65533;:&#65533;Ij&#19462;6&#65533;!&#65533;&#65533;&#65533;`&#1242;&#65533;\&#65533; &#65533;j&#65533;.&#65533;#)1w&#1548;q&#65533;W`&#65533;&#65533;&#65533;&#65533;&#65533;&#65533;&#65533;&#65533;8&#65533;A&#65533;KOk:&#65533;&#65533;|&#65533;&#65533;&#65533;&#65533;@&#65533;<&#65533;O&#65533;J&#65533;Ruf&#65533;+5;T=a:hB&#65533;n&#65533;&#65533;&#65533;&#65533;<&#65533;3&#65533;&#65533; &#65533;&#65533;q&#65533;b&#65533;M&#65533;&#65533;&#65533;&#65533;&#65533;"&#65533;&#65533;3&#65533;&#65533;&#65533;y&#359;&#65533;6ZI&#65533;?&#65533;&#65533;&#65533;+&#65533;!>U}&#65533;8c<&#65533;&#65533;HH_ &#65533; &#65533;&#65533;&&#441;&#65533;&#204;&#1760;&#65533;4&#65533;9k&#65533;c&#65533;P&#65533;7&#65533;&#65533;&#65533;ph0&#65533;&#65533;&#65533;=&#65533;&#65533;n&#65533;&#65533;&#65533;&#65533;{&#65533;&#65533;&#65533;&#65533;&#65533;[z&#1089;(&#65533;&#65533;OP&#65533;&#65533;&#65533;&#65533;(i&#65533;W&#65533;"&#65533;&#65533;&#65533;S-jq&#65533;^ &#65533;&#65533;&#65533;0&#65533;!_&#65533;&#65533;&#65533;l+VQ
}&#65533;&#65533;&#65533;&#65533;&#65533;$h]kJ&#65533;&#65533;&#65533;D&#65533;&#65533;&#65533;e5&#65533;&#65533;&#65533;&#65533;D%l}&#65533;I)&#65533;&#1431;&#65533;&#65533;&#65533;&#65533;&#65533;E&#65533;j&#65533;V&#65533;:&#65533;E&#65533;jW&#65533;Y&#65533;&#65533;&#304;/&#65533;mxJ*S&#65533;t&#65533;+&#65533;E&#65533;\&#23428;&&#65533;&#65533;]kB&#65533;&#65533;&#65533;D&#65533;zE&#65533;s	&#65533;&#65533;HE.N=&#65533;&#65533;B&#65533;&#65533;'&#65533;&#65533;M&#65533;
D'&#65533;$&#1165;	&#65533;&#65533;ut_&#65533;&#65533;&#65533;&#65533;)"B,QGm,&#65533;&#65533;T&#65533;&#65533;B&#65533;,&#65533;'&#65533;"&#65533;I&#65533;&#65533;y&#65533;mt&#65533;&#65533;&#65533;4&#65533;&#65533;Pi=~Z&#65533;&#65533;&#65533;&#65533;&#65533;;EC&#65533;&#65533;&#65533;&#65533;r&#65533;&#770;QR&#65533;S&#65533;T&#65533;&#65533;&#65533;0&#65533;&#65533;	&#65533;j&#65533;&#65533;<&#65533;&#26970;&#65533;&#65533;U;&#65533;aP&#65533; &#65533;&#65533;&#1348;lh&#65533;IH> &#65533;&#65533;&#65533;mn&#65533;&#65533;"&#65533;&#65533;G&#65533;&#65533;C&#65533;`&#65533;"&#65533; &#65533;&#65533;&#65533;R&#65533;&#440;&#814;.[	ZZPx&#65533;&#65533;&#65533;&6&#65533;@&#65533;&#65533;L&#65533;.	h@&#65533;V&#65533; &#65533;F&#1015;h&#65533;&#65533;$ &#65533;&#65533;?/&#65533;&#65533;@60&#65533;&#65533;Z &#65533;B &#65533;&#1399;&#65533;r;,&#65533;&#65533;4&#65533;&#65533;&#65533;%&#65533;N&#65533;&#65533;6&#65533;9&#65533;&#65533;&#65533;QI&#65533;t&#65533;g&#65533;&#65533;<z&#65533;&#65533;&#65533;PG,gP&#65533;&#65533;&#65533;~s&#65533;
&&#65533;&#65533;&#65533; &#65533;&#4855;*G&#65533;&#65533;z&#65533;&#65533;&#65533;&#65533;7&#65533;&#65533;&#65533;&#65533;&#65533;h&#65533;L&#65533;&#65533;&#65533;i&#65533;0&#65533;>&#227;"&#65533;H&#65533;&#65533;q&#65533;&#65533;
&#65533;&#65533;	&#65533;6l8^&#65533;<,h&#65533;+&#65533;&#65533;k0&#65533;&#65533;&#65533;|&#65533;;^(&#65533;C;&#65533;j&#65533;&#65533;#6phf&#65533;&#65533;i&#65533;J&#65533;#&#65533;&#65533;&#65533;5&#65533;h&#65533;@&#65533;L&#8398;&#65533;h&#65533;&#41733;&#65533;&#744;H&#65533;L8&#65533;8h&#65533;&#65533;&#65533;`&#1248;&#65533;&#65533;&#65533;&#65533;&#65533;=z&#65533;&#65533;&#1452;&#65533;`&#1568;&#65533;&#65533;&#65533;&#65533;&#65533;-&#65533;X.&#65533;Kb*&#65533;2NAZ!O&#65533;8&#65533;&#65533;&&#65533;f&#1274;p&#65533;&#65533;&#65533;v&#65533;x}&#65533;}&#65533;p&#65533;N`aRDR&#65533;&#65533;E&#65533;&#65533;&#65533;Ah&#345;&A&#1534;&#65533;&#65533;&#65533;i&#65533;n&#65533;DA&#65533;&#65533;8&#65533;X
S&#65533;IY&#65533;&#65533;h&#65533;fj
&#65533;-&#65533;@2&A&#65533;%c8bF&#65533;D&#65533;FFL&#65533;b &UX$dS&#65533;(AAY.&#65533;2!0&#65533;>:&#65533;"aV8%&#65533;4&#65533;N&#65533;&#65533;l!\A&#65533;NA8a&#65533;(&#65533;N
d&#65533;&#65533;&#65533;&#65533;&#65533;t&#1121;&#65533;iL&#65533;I2.&#65533;v&#65533;&#65533;X&#65533;&#65533;&#423;&#65533;z$&#65533;&#65533;'f&#65533;lI&#65533;&#65533;I&#65533;e&#65533;1&#65533;&#65533;&#65533;&#65533;&#384;&&#65533;&&#65533;&#65533;j&#65533;&#65533;Zf&#65533; &#65533;G&#65533;&#65533;&#65533;2&#65533;&#65533;J|&#65533;&#65533;&#65533;`&#65533;d`&#65533;J|f&#65533;&#65533;l!&#65533;&#65533;&#65533;C&#65533;&#1568;
f&#65533;&#65533;+2by&#65533;>&#65533;h"xL &#65533;&#65533;V&#65533;@&#65533;,&#65533; &#65533;&#65533;@`&#65533;&#65533; &#65533;&#65533;@
z `&#65533;V`2&#65533;*&#65533;"&#65533;&#65533;(F#>&#65533;V&#65533;vr'&#65533;&h&#65533;ld 
&#65533; *@r&#65533;)&&#65533;*&#65533;&#65533;`&#65533;)&#65533;*&#65533;&#65533;\%&#65533;K#2&#65533;$&#65533;&#65533;+B&#65533;&#65533;"l&#65533;&#65533;.&#65533;&X&#65533;&#65533;"z@r/w&#65533;^&#65533;j&#65533;&#65533;&#65533;Q&#65533;j&#65533;0z&#65533;&#65533;&#65533;&#65533;$&#233;z&&#65533;&#65533;&&#65533;J&#65533;&#65533;G&#294;
&#65533;nn&#38158;&#65533;&#65533;&#65533;&#65533;q&#15044;&#65533;&#65533;l&#65533;&#65533;H&#65533;&#65533;1<s&#65533;P&#65533;&#65533;&#65533;C:&#65533;/0&#65533;j&#65533;&#65533;K1~#9&#65533;&#65533;6 &#65533;3&#65533;j3j&#65533;&#65533;&#65533;&#65533;{,l&#65533;&#65533;:	9&#65533;l&#65533;&#65533;|F&#65533;&#65533;'&#65533;&#65533;&#65533;5&#65533;&#65533;2&#65533;R&#65533;&#65533;&#65533;&#65533;8&#65533;o&#1664;&#65533;&#65533;N&#65533;:&#65533;8&#65533;&#65533;*(
C&#65533; 2&#65533;h&#65533;&#65533;(6h#6&#65533;&#65533;6C&#65533;6j&#65533;&#65533;&#1667;;&#65533;&#65533;9&#65533;6&#65533;&#65533;>C&#65533;&#65533;&#65533;rD&#65533;&#65533;K&#65533;MX&#65533;&#65533;
+IOj&#65533;&#65533;&#65533;&#1668;"-)T&#65533;&#65533;&#65533;@-Mn&#65533;dBW&#65533;F&#65533;6&#65533;&#65533;&#65533;S`dU8&#279;&#169;&#65533;L&#65533;aR$dQ&#65533;&#65533;&#65533;U&#65533;e/&#65533;&#65533;\&#65533;TZD&#65533;&#65533;cAH&#65533;&#65533;&#65533;&#65533;&#65533;D&#65533;&#65533;&#65533;&#65533;^1ELJI+NG&#808;H&#65533;I@&#65533;&#65533;>N
&#65533;n&#65533;&#65533;)`:&#65533;D!8&#65533;&#65533;IA A&#65533;F!&#65533;&#65533;@TD/aRH&#65533;&#65533;&#65533;&#65533;p&#65533;&#65533;&#65533;d&#65533;M`@AL;&#65533;&#65533;ldG.&#65533;u&#65533;0n&#65533;&#65533;&#65533;J&#65533;&#65533;e&#65533;1gp&#65533;l&#65533;e"5gl&#65533;&#65533;&#65533;C&#65533;&#65533; &#65533;@&#65533; &#65533; &#65533;$&#65533;@&#65533;&#65533;b&#65533;)&#65533;&#65533;^&#65533;&#65533;3IrUkUUi&#65533;&#65533;.&#65533;JHS{&#65533;&#65533;F&#65533;&#65533;&#65533;l&#65533;P&#65533;&#65533;>`&#65533;&#65533;nl&#646;$Q`L@mZ &#65533;B&#65533;oV&#65533;>@&&#65533;&#65533;U9&#65533;&#768;&#65533; &#65533;&#65533;R&#65533;.@&#65533;&#65533;&#65533;&#65533;`R&#65533;&#65533;u,&#65533;&#65533;X &#65533;x`&#65533; <&#65533;*&#65533;b,&#65533;o&#65533;&#65533;"*&#65533;`'&#65533;&#65533;&#65533; '%HO&#65533;&#65533;&#65533;V>`&#65533;&#65533;&#65533;&#65533;&#65533;tR&#65533;`.&#65533;`!`/&#65533;&#65533;&#65533;u&#65533; ,@	&#65533; JTC&#65533;&#65533;C&#65533;&#65533;L:&#65533;,(&#65533;6&#65533;v&#65533;0c&#65533;&#65533;&#65533;&#65533;T2&#65533;c1P&#65533;:s!&#65533;5X&#65533;&#65533;iF&#65533;zl&#65533;&#65533;H&#65533;xj&#65533;&#65533;&#65533;&#65533;&#65533;&#65533;r&#65533;4&#65533;C2,&#65533;u&#65533;|&#65533;c1&#65533;&#65533;6&#65533;&#65533;&#65533;&#65533;&#65533;(-4&#65533;>&#65533;&#65533;&#65533;&#65533;,&#65533;f5&#65533;C-&#65533;&#65533;&#178786;$0\Lg&#65533;&#65533;&#1419;0&#65533;&#65533;;pJ&#1457;!{j&#65533;&#65533;h&#65533;^&#65533;8&#65533;&#65533;ls6D&#65533;>&#65533;`j&#65533;`&#65533;DD ufFl&#65533;&#65533;&#65533;&#65533;h&#65533;&#65533;>&q&#65533;lonS&#65533;sgH&#65533;E0qUH
A-&#65533;0&#65533;HA.m&#65533;&#1043;&#65533;$w;	NL&#65533;b	xLM&#65533;Dr&#65533;&#65533;&#65533;\AHa&#65533;-&#1694;W&#65533;&#65533;D@&#65533;&#65533; &#65533;\&#65533;	Ud&#65533;&#65533;&#65533;@&#65533;&#65533;&#65533;&#65533;	&#65533;&#905;&#1618;&#65533;&#65533;&#65533;&#65533;BH*&#65533;&#65533;Ns$G&#65533;K&#65533;D@&#65533;&#65533;
&#65533;&#65533;DQaI&#65533;K&#1591;&#65533;&#49840;&#65533;}&#65533;&#65533;F&#65533;w&#65533;v&#351; *&#65533;F&#65533;R&#65533;@&#65533;\&#65533;K&#65533;Td&#65533;`!
Q@&#65533;0$F&#65533;&#65533;F&#65533;ND&#65533;M&#65533;F2A&#65533;&#65533;&#65533;&#65533;7&#65533;T&#65533;y&#65533;&#65533;F
!&#65533;R&#65533;&#65533;&&#65533;&#65533;&#65533;&#65533;&#65533;R&SC:J&#65533;&#65533; &#65533; &#65533;@&#65533;&#65533;&#17544;&#65533;&#65533;&#65533;&#65533;i&#65533;&#65533;&#65533;&#65533;&#65533;&#65533;&#65533;&#65533;q|~&#65533;23&#65533;r&#65533;&#65533;&#65533;&#1549;&#65533;fL&#65533;D&#65533;&#65533;&#65533;t&#65533;9&#65533; J&#65533;| 4&#65533;&#65533;&#65533;nf&#65533;N R&#65533;LR&#65533;K@<&#65533;l&#65533;&#65533;`r&&#65533;uJ&#65533;+>&#65533;&#128;
&#65533;@z h b&#65533;&#65533;B&#65533;8&#65533;&#65533;J`&#65533;L&#65533;P&#65533;&#65533;&#65533;
t&#65533;&#65533;E&#65533;&0 &#65533;X&#65533;$62&#65533;D&#65533;&#65533; &#65533;R&#65533;t&#65533;&#150;&#65533;&#65533;l&#65533;&#65533;&#65533;*&#65533;2&#65533;&#65533;&#65533;&#65533;&#65533;,&#65533;&#65533;F&#65533;N &#65533;+&#495;.&#65533;&#65533; &#65533;R   &#65533;&#65533;f-2&#65533;(#&#65533;`&#65533;?%&#65533;1&#65533;&#65533;4&,&#65533;8&#65533;6&#65533;&#65533;H&#65533;*nQ!c&&#65533;&#65533;&#65533;&#65533;{
s&#65533;D&#65533;&#65533;Q&#65533;d&#65533;
&#233;d&#65533;&#65533;&#65533;k&#65533;&#65533;!&#65533;O&#65533;P&#65533;W&#65533;9&#65533;&#65533;^#&#65533;R&#65533;&#65533;&#65533;&#65533;qP&#65533; h&#65533;&#65533;&#65533;L w&#65533;&#65533;y&#65533;6Q&#65533;if&#65533;"&#65533;&#306;J&#732;&#65533;
Pi!&#65533;R&#65533;I&#65533;Js&#65533;&#65533;3.c:&#65533;&#65533;,&#65533;J!uV&#65533;3&#65533;L&#65533;&#65533;&#65533;&&#65533;&#65533;&#65533;&#65533;+&#65533;&#65533;&#65533;S
!&#65533;wZ&#65533;&#65533;&#1422;&#65533;Xd7La\&#65533;.&#65533;&#65533;`A_&#65533;ME&#65533;&#65533;Dx&#65533;&#65533;HM~!&#676;dA^%_&#65533;n&#65533;&#65533;&#65533;&#65533;{&#65533;&#65533;&#1692;&#65533;
&#65533;&#65533;@&#260;w&#65533;Ba{9a&#65533;&#65533;-Z&#65533;:E&#65533;tQ[u&#65533;N&#65533;&#65533;c&#65533;&#65533;&#65533;n&#65533;&#65533; [E>D&#65533;&#65533;&#65533;&#65533;&#65533;&#65533;@D&#65533;&#65533;&#65533;:2a_&#65533;&#65533;&#65533;&#65533;DA&#65533;QX&#65533;&#65533;&#65533;M&#65533;P\&#65533;j&#65533;&#65533;&#65533;&#65533;d*&#65533;&#65533;&#65533;&#65533;6!L&#65533;eHa&#65533;&#65533;A&#65533;%a&#65533;6&#65533;&#65533;&#65533;&#65533;T&#65533;:Ff
&#65533;?f&#65533;?&#65533;&#65533;0&#65533;&#65533;5&#65533;N&#65533;&#65533;I&#65533;`6&#65533;&#65533;&#65533;&#65533;&#65533;&#65533;&#65533;&#65533;&#65533;~q&#65533;&#65533;&#1511;&#65533;&#65533;&#65533;&#65533;&#1661;m&#65533;&#65533;&#65533;&#65533;&#65533;&#65533;&#65533;1&#65533;;&#65533;&#65533;&#65533;t&#65533;&#65533;&#65533;&#65533;&#65533;V{&#65533;&#65533; 	T sF&#65533;&#65533;5N&#65533;L`R`J`T@&#65533; &#65533;+V&#65533;	&#65533;&#65533;&#65533;&#65533;&#65533;&#65533;c&#65533;Hl2&#65533;&#65533;&#65533;&#65533;
&#65533;``&#65533;Z&#65533;&#65533;&#65533;&#65533;C&#65533;&#65533;C@mT@&#65533;F &#65533; &#65533; &#65533;&#65533;f&#65533;#&#65533;R&#65533;BB&#65533;6&#65533;*&#65533;`kG&#65533;_%&#65533;&#65533;2kpGr&#65533;4&#65533;v&#65533;&#65533;&#65533;	&#65533;&#65533;	&#65533;&#65533;&#65533; 	&#65533;@<&#65533;l&#506;&#65533;r &#65533;`&#65533;}63&#65533;6&#65533;&#65533;&#65533;5&#65533;&#1323;0\C:&#65533;&#291;}&#65533;j&#65533;&#65533;k&#65533;&#65533; !G&#65533;&#1790;}Z&#65533;&#65533;<&#65533;&#65533;F&#1704;qD&#65533;IG&#65533;&#65533;&#65533;d&#65533;&#65533;&#65533;&#65533;&#65533;o&#65533;&#65533;&#65533;s&#65533;&#824;/|J&#65533;&#65533;&#65533;&#65533;&#65533;&#65533;&#65533;&#65533;&#65533;&#65533;&#65533; &#65533;#_&#65533;&#65533;&#65533;=&#65533;@r&#65533;t&#895;&#65533;&#65533;VA&#65533;5&#65533; &#65533;&#65533;1&#65533;&#65533;&#1245;&#65533;&#65533;3&#65533;$h&#65533;LdP?&#65533;fSWD4&#935;&#65533;Ri&#65533;&#1263;s&#65533;&#65533;/&#65533;b#i(&#65533;&#65533;&#65533;&#65533;&#65533;
X$&#65533;&#65533;&#600;b&#65533;B&#65533;R!&#65533;y&#65533;w&#65533;&#65533;&#65533;ea&#65533;R)yA&#65533;&#65533;z&#65533;{A&#65533;wG&#65533;"&#65533;B&%&#65533;T&#65533;a&#65533;&#1740;&#65533;&#65533;&#65533;&#65533;&#65533;&#65533;7?!&#65533;Q@&#65533;&#65533;
`n&#65533;&#65533;.&#65533;+j&#65533;&#65533;2&#65533;Sd&#65533;&#65533;O&#65533;zQ&#65533;&#65533;g&#65533;@&#65533;&#65533;G&#65533;$&#65533;Xj@&#65533;{W&#65533;&#65533;nTH&#65533;R&#65533;B$A%~R&#65533;&#65533;eZ&#65533;<[P&#65533;MIIyK&#65533;&#65533;&#65533;\&#65533;Z&#694404;[&#65533;[&#41819;&#65533;&#65533;&#65533;>E3e&#65533;&#65533;&#65533;e&#65533;&#65533;&#65533;D@$&#65533;&#65533;&#65533;&#65533;u&#65533;q&#65533;RTFX&#65533;@&#65533;&#65533;&#65533;p&#65533;&#65533;&#65533;&#19637;&#65533;E&#65533;d&#65533;&#65533;>&#65533;&#65533;m&#65533;&#65533;&#65533;&#65533;&#65533;&#65533;YF&#65533;&#65533;&#65533;&#65533;~&#65533;&#192781;iH&#65533;&#23812;~&#65533;&#65533;&#65533;>&#65533;&#65533;&#1112;&#65533;&#65533;&#65533;&#65533;  &#65533;&#65533;Q N&#65533;&#65533;&#2022;V2L`%E&#65533;\7&#65533;&#65533;&#65533;R&#65533;&#65533;v&#65533;&#65533;&#65533;&#65533;&#65533;-&#65533;&#65533;'1&#65533;&#65533;&#65533;&#65533;H&#65533;<%&#65533;b&D&#65533;$&#65533;9&#65533;T &#65533;&#65533;&#65533;&#65533;&#65533;&#65533;R p&#65533;j&#65533;'&#65533;B#@`"&#65533;&#65533;&#65533;2!\&#65533;.O&#65533;&#65533;&#65533;&#65533;&#65533;(&#65533;B+&#29882;"&#65533;rN &#65533; &#65533; &#65533;&#65533;;&#65533;`&#512;&#1152;&#65533;&#65533;F&#65533;&#65533;?`   ^L&#65533;&#65533;O&#65533;&#65533;&#65533;&#65533;&#240;&#65533;>~&#65533;&#65533;&#1091;O&#65533;&#65533;{&#65533;&#65533;&#65533;&#199;&#65533;&#65533;;v&#65533;&#65533;&#65533;&#65533;&#65533; ?If4	&#65533;&#65533;&#407;{&#65533;<4&#65533;P!A&#65533;r&#65533;&#65533;&#65533;S&#65533;&#65533;A@&#65533;)Tg&#65533;&#65533;&#65533;&#65533;,D(&#65533;&#65533;&#65533;O&#65533;z&#65533;&#65533;&#65533;&#65533;9]&#65533;&#4690;eV?&&#65533;&#65533;ytP &#65533;{&#65533;+&#65533;* >v&#1944;&#65533;b&#65533;J(N&#65533;&#65533;&#65533;&#65533;&#65533;?1&#65533;&#65533;i&#65533;f&#65533;;}Mt2%&#270;&#65533;&#65533;&#65533;&#1585;&#65533;&#65533;&#65533;(5f&#65533;x&#65533;&#65533;:wdR&#65533;&#65533;Gg&#65533;&#65533;y&#65533;&#65533;&#1123;&#1057;&#65533;=&#65533;<&#65533;&#65533;&#65533;&#65533;&#65533;/&#65533;a&#65533;&#65533;2&#65533;.;&#65533;n&#65533;g+&#65533;&#65533;&#65533;&#1049;#G&#924;:zJ&#65533;&#65533;ti!D&#65533;&Q&#65533;4)&#65533;&#65533;&#65533;&#1785;Cri&#65533;&#65533;L&#65533;D&#65533;R&#65533;&#65533;&#1387;Y&#65533;`&#65533;j&#65533;>-Y&#65533;b&#1394;&#65533;&#65533;W0^&#65533;&#65533;&#65533;.&#65533;&#65533;-&#65533;&#65533;2+&#65533;&#65533;&#65533;I'&#65533;p7	$&#65533;0ba#&#65533;H&#65533;#&#65533;&#65533;G&#65533;$&#65533;X&#65533;H#&#65533;HB&#65533;&#65533;&#65533;X&#65533;	'&#65533;&#65533;"&#65533;'&#65533;<&#65533;	(&#65533;&#65533;&#65533;(>&#65533;&#65533;&#65533;&#65533;p&#65533; '&#65533;Tr&#65533;&ANb&#65533;&#4168;!&#65533;"&#65533;&#65533;&#65533;!&#65533;%&#65533;&#65533;"&#65533;&#65533;&#65533;&#65533;FR!&#65533;&6&#65533;&#1873;JBr&#65533;$&#65533;l&#65533;(&#65533;&#65533;&#65533;&#65533;&#65533;,&#65533;&#65533;2,&#65533;&#65533;&)t&#65533;"K-&#65533;J)&#65533;@hIx&#65533;d&#65533;c'=:(&#65533;s&#1193;(&#65533;&#65533;&#65533;&#65533;&#65533;%L2&#65533;&#65533;!&#65533;&#65533;I&#592;&#65533;Vb&#65533;S"&#65533;u6!&#65533;&#65533;&#65533;6&#65533;&#65533;!U&#65533;E&#65533;&#65533;&#65533;z&#682;&#65533;&#65533;r%#&#65533;"Qq&#65533;&VMK"u&#65533;.%&#65533;b&#65533;k&#65533;u&#65533;.&#65533;&#51782;$&#172;&#65533;&#65533;{&#65533;"&#65533;0U]SE2l &#65533;&#65533;&#65533; 
,&#65533; &#65533;{n&#65533;v`&#65533;l&#65533;BxK&#65533;PlKUS&#65533;8&#65533;&#65533;!n4&#65533;&#65533;+&#185;&#65533;~&#65533;n	+&#65533;0	-&#65533;&#65533;3&#65533;&#65533;/&#65533;&#65533;C;&#65533;&#65533;B	`&#65533;A,&#65533;@&#65533;f&#65533;	04 &#65533;&#65533;&#65533;&#65533;&#65533;8;P*&#65533;&#65533;&#65533;&#65533;&#65533;d&#65533;&#65533;&#65533;&#65533;&#65533;&#65533;&#65533;Yu&#65533;!	,A&#65533;&#65533;	I&#65533;!Hx&#65533;vF&#65533;&#65533;&#65533;V-&#65533;&#65533;YXA&#65533;&#65533;GEy&#65533;G`&#65533;&#65533;&#65533;&#65533;;I&#65533;k &#65533;&#65533;&#65533;&#65533;&#65533;<Q&#65533;&#65533;&#65533;f&#65533;&#65533;&#65533;&#65533;&#65533;&#65533;-c|&#65533;&#65533;&#493;`&#65533;&#65533;&#65533;KU4&#65533;&#65533;&#65533;&#65533;j&#65533;&#65533;&#65533;RD&#65533;&#65533;X&#65533;&#65533;M&#53319;rq&#65533;&#65533;m&#65533;1wR&#65533;Q&#65533;&#65533;&#65533;&#65533;]&#65533;e&#65533;&#65533;&#65533;&#65533;B
&#65533;AGs&#65533;u&#282;Ze&#65533;&#65533;&#65533;1&#65533;&#65533;B&#65533;/&#65533;Q&#65533;&#65533;&&#65533;&#65533;Q&#65533;&#65533;Qo=&#65533;D)&#65533;f(mTYD&#65533;vP&#65533;_&#65533;&#65533;R@)E)"&#65533;,&#65533;e$&#65533;q	&#65533;&#65533;&#65533;&#65533;%&#65533;l&#65533;	)&#65533;`&#65533;&#65533;+`1&#65533;Z$H>&#65533;&#65533;O-&#65533;3[&#65533;&#65533;?&#65533; &#65533;/&#65533;!&#65533;_L&#65533;&#65533;&#65533;&#65533;&#65533;]&#65533;
S&#65533;"&#65533;&#65533;&&#65533;	H&#65533;&#65533;&#65533;D&V&#65533;&#65533;KT&#65533;&#65533;&#65533;&#65533;+!	&#65533;&#65533;P&#65533;&#65533;(B
PxbF&#65533; E)&#65533;H
Q&#65533;0&#65533;&#65533;a&#65533;v&#65533;N&#65533;(&#65533;&#65533;`&#65533;%&#65533;&#65533;	Kt'&#1737;D	K&#65533;&#65533;
5&#65533;J&#65533;&#65533;#&#65533;C&#65533;&#65533;&#65533;o;5&#65533;b&#65533;&#65533;#&#65533;~&#65533;&#65533;X|&#65533;%ZD#T&#65533;&#65533;&#547;,&#1572;'&#1191;&#65533;&#65533;E-d!V&#65533;)&#65533;&#65533; &#65533;&z&#65533;C&#65533;&#529;&#65533;&#65533;&#65533;'&#65533;(S&#65533;&#65533;Et&#65533;O&#264;GH"&#65533;&#65533;&#65533;&#65533;"&#65533;	n&#65533;^&#65533;&#65533;h&#65533;D "&#65533;&#65533; &#65533;#8&#65533;&#65533;.&#65533;&#65533;H&#65533;+&#65533;&#65533;ve&#65533;&#620786;&#65533;"LE&#65533;-&#65533;&#65533;&#65533;&#65533;&#65533;*&#65533;4D+u&#39529;P&#42495;L&#65533;+&#65533;&#65533;Mi&#65533;rV&#65533;&#65533;8&#65533;)iz&#65533;R&#65533;&#65533;&#65533;&#65533;&#65533;$o&#65533;Jo&#65533;&#65533;&#65533;`&#65533;&#65533;&#65533; '&#65533;&#65533;U&#65533;|&#65533;`&#65533;&#65533;&#65533;&#65533;(&#65533;&#65533;\&#65533;&#65533;&#65533;NS&#65533;b&#65533;&#65533;&#65533;&#65533;&#65533;&#65533;y@$&#65533;>&#65533;l@&(&#65533;<&#65533;&#65533; Ih&#65533;`&#65533;?&#65533;XL&#65533;&#65533;T&#65533;&#65533;&#65533;,&#65533;&#65533;	4&#65533;x&#65533;&#65533;p&#65533;D&#65533;=;x " a	N&#65533;&#65533;&#65533;3&#65533;&#65533;	eJ!&#65533;&#65533;&#65533;\&#65533;]&#65533;@V&#65533;)`&#65533;&#65533;=(&#65533;"i[&#65533;H&#65533;&#65533;&#369;&#65533;,&#329;&#65533;&#65533;>&#65533;&#65533;$"&#65533;&#65533;&#65533;P&#65533;&#65533;&#65533;\&#65533;V&#65533;&#65533;f&#65533;X&#65533;&#65533;eq`&#65533;&#65533;&#65533;~*&#65533;T'X&#65533;Rl^5&#65533;X&#65533;l&#65533;k[&#65533;&#65533; &#65533;&#65533;\&#308;&#65533;c&#65533;&#65533;&#65533;&#65533;&#65533;aC&#65533;&#1029;.p&#65533;
V &#65533;&#65533;&#65533;&#65533;&#65533;&#65533;$$&#65533;&#65533;&#65533;&#65533;&#65533;&#65533;&#65533;&#4808;I +X&#65533;&#65533;t &#65533;B&#65533;&#65533; w&#65533;&#65533;&#65533;P&#65533;;&#65533;&#65533;Oy&#65533;&#65533;&#65533;&#65533;&#65533;&#65533;m&#65533;&#65533;&#65533;b&#65533;2&#65533;&#65533;.n&#65533;&#65533;
&#65533;t&#65533;&#65533;&#65533;&#65533;&#65533;%&#65533;&#65533;R&#65533;4&#65533;m&#65533;C
&#65533;&#65533;0&#65533;#O&#65533;&#65533;&#65533;&#65533;&#65533;-4&#65533;W&#65533;&#65533;&#65533;&#65533;-xAAaXx&#248;0&#65533;&#65533;&#65533;bA&#65533;(E9q&#65533;M\&#65533;C&#65533;X&#65533;~d(LT&#65533;&T&#65533;&#65533;C#z&#65533;LiB&#65533;*B&#65533;&#65533;R&#65533;b&#65533;$E&#65533;h$D/*1&#65533;D&#65533;wb'&#65533;;]&#1106;f)"&#65533;&#65533;H&#65533;2&#65533;&#65533;3&#65533;&#65533;/7:{H&#65533;X&#65533;&#65533;&#65533;
F&#65533;~na&#65533;&#65533;&#65533;&#65533;&#65533;8&#65533;o&#65533;C&#65533;&#65533;&#65533;&#65533;&#333;)Y&#65533;U&#65533;B&#65533;/&#1668;%&#65533;&#65533;?i"&#65533;&#65533;"&#65533;&#65533;&#65533;e9"C&#65533;&#65533;&#65533;&#65533;&#1288;J?&#65533;&#1104;&#65533;T0&#65533;)Mv&#65533;&#65533;S&#65533;%&#1385;&#65533;&7&#65533;!~&#65533;U&#65533;&#65533;&#65533;&#65533;g&#65533;&#65533;&#65533;&#65533;8+g%Z&#65533;&#65533;'&#65533;&#65533;*&#65533;4&#65533;Y&#65533;&#677;&#65533;&#65533;d%W&#65533;&#65533;Y&#65533;{&#65533;&#65533;aB&#65533;&#65533;/ &#65533;	&#645;0&#65533; + &#65533;&#65533;&#65533;&#65533;
&#65533; [&#65533;&#234;&#65533;r&#65533;&#65533;&#65533;}&#65533;&#65533;&#65533; &#65533;&#65533;&#65533;8La'(&#65533;&#65533;-&#65533;&#65533;X&#65533;PPy&#65533;&#65533;UBHY&#1026;X&#65533;;&#65533;bP&#65533;&#65533;T:&#65533;&03
T&#65533;` P&#65533;&#65533;&#65533;>(&#65533;&#65533;`78g{`v&#65533;&#65533;&#1171;&#65533;&#65533;&#65533;/rx&#65533;	"&#65533;2&#65533;;@W&#65533;&#65533;b&#65533;p&#65533;&#1474;6u+N&#723;&#65533;&#65533;&#65533;&#65533;W&#65533;:V(&#65533;&#65533;&#65533;u(&#65533;R&#65533;&#65533;/u&#65533;&#65533;u-iS&#65533;y7&#65533;&#65533;&#65533;j&#65533;XQ&#65533;&#65533;l&#65533;&#65533;&#65533;U&#65533;zP&#65533;&#65533;0&#65533;&#65533;x$tH&#65533;&#65533;6&#65533;&#65533;hX&#65533;&#65533;8&#1309;&#65533;_&#65533;0&#65533;&#65533;&#65533;&#65533;:pNS&#65533;&#65533;&#65533;&#65533;LoI|%R&#65533;&#687;&&#65533;r&#65533;&#65533;&#1287;&#65533;&#65533;I&#65533;x&#65533;&#65533;&#65533;kB&#65533;&#65533;$s&#65533;C2?&#65533;&#65533;U&#65533;(J&#65533;c&#65533;&#65533;r&#65533;d&y&#65533;YnrM"&#1599;r&#65533;(&#65533;&#65533;&#65533;&#65533;&#65533;I&#65533;]&#65533;~Np
&#65533;&#65533;UP&#65533;E,&#65533;&#65533;&#65533;&#65533;B&#65533;&#65533;/&#65533;&#65533;&#65533;&#65533;&#65533;&#65533;&#65533;.nq&#65533;W&#807;;&#420;&#65533;|&#65533;&#65533;*nGH4^&#65533;E&#65533;&#65533;N&#65533;.&#65533;&#65533;
UDRX2&#65533;`
&#65533;`
&#65533;
;&#65533;&#65533;&#65533;c&#65533;' &#65533;&#65533;&#65533;DD&#65533;	.&#65533;|\&#65533;E&	]D%&#65533;)&#65533;S?&#471;?%&#65533;%R&#65533;&#65533;&#65533;&#65533;&#65533;":
&#65533;p
&#65533;0}fVyD&#65533;&#65533;p&#65533;&#65533;&#65533;0H&#65533;
C&#65533;	N&#65533;D&#65533;&#65533;D@&#32979;&#65533;(tbI&#65533;PD!t	&#65533;&#65533;N&#65533;&#65533;hdr	&#65533;7&#65533;(&#65533;&#65533;'8F[&#65533;EZTi%&#517;Y&#65533;&#65533;Y&#65533;EN&#65533;K&#65533;&#65533;N&#65533;R-&#65533;&j&#65533;`+z@o&#65533;s&#65533;&#65533;&#65533;K&#65533;&"&#65533;?&#65533;&#65533;J&#65533;0k&#65533;TM&#65533;PMU&#65533;&#65533;&#65533;&#65533;1K&#65533;-6&#65533;P&#65533;UO&#65533;&#65533;&#1156;*&#65533;8&#65533;4&#65533;+&#65533;X&#65533;b&#834;\,`&#65533;&#65533;O&#65533;%`"&#65533;m &#65533;Q9&#65533;&#65533;&#65533;+&#65533;(&#65533;&#65533;&#65533;&#65533;&#65533;&#65533;u@E&#65533;4PE`Qu<0,&#65533;.&#65533;I&#65533;JPA J ?@&#65533;Q&&#65533;&#65533;&#65533;(&#65533;sG3'&#65533;!&#65533;0@6&#65533;G ]`&#65533;&#65533;v&#65533;Z&#65533;5&#65533;D&#65533;&#65533;tS6&#65533;+{&#65533;.P&#65533;&#65533; P &#65533;V&#65533;X&#65533;&#65533;u`&#65533;w8c&#65533;&#65533;&#65533;R^&#65533;/,&#65533;5!V&#65533;WZs#X&#65533;*&#65533;s8na\&#65533;&#65533;X&#65533;&#65533;c&#65533;C&#65533;+&#65533;'<&#65533;q=*&#65533;U&#65533;&#65533;K&#65533;&#8855;&#65533;r )y&#65533;&#65533;c	&#65533;&#65533;V&#65533;&#65533;woPwn`jf@h&#65533;wo \u&#65533;&#65533;&#65533;&#65533;&#65533;&#1347;\!&#65533;s&#65533;&#65533;&#65533;&#65533;=&#65533;EZ/Q>r&#65533;&#147;&#65533;&#65533;&#65533;&#65533;6v&#65533;fs<`q&#65533;&#65533;&#65533;v&#65533;Qs&#65533;v&#65533;s&#65533;z&#65533;&#65533;5&#65533;i&#65533;&#65533;&#65533;&#65533;i&#65533;&#65533;&#65533;S&#65533;&#65533;{d&#65533;.&#65533;&#65533;&#65533;&#65533;I&#65533;&#65533;h6C&#65533;&#65533;B0$&#65533;&#65533;&#65533;	&#65533;P
&#65533;
y&#65533;
&#65533;D&#65533;a}&#65533; 4&#65533;f&#65533;P &#65533;&#65533;&#65533;&#65533; &#65533;f&#65533;&#65533;
&#65533;&#65533;{B'H&#65533;	"$C&#65533;&#65533;C&#65533;#@"&#65533;1&#65533;~&#65533;&#603;&#65533;&#65533;#3&#65533;&>&#65533;
&#65533;p
&#65533;&#65533;&#65533;o&#65533;`&#65533;I&#65533;I
&#65533;Y&#65533;&#65533;&#1627;&#65533;b&#65533;&#65533;	MbeO&#4189;&#65533;W6F&#65533;&#65533;&#65533;&#313;&&#65533;&#65533;t&#65533;) &#10142;&#65533;
&#65533;&#65533;#&#65533;&#65533;c=&#65533;&&#65533;&#65533;(0Bdt2D*b}&#65533;	&#65533;&#65533;&#65533;&#65533;&#1601;B&#65533;&#65533;~&#65533;E&#65533;4&#65533;&#65533;&#65533;e"&#65533;"&#65533;I"&#65533;]Vi&#65533;&#65533;J&#65533;@-RRi^&#65533;&#65533;$*$*"&#65533;&#65533;iyV&#65533;i#Z!`4**&#65533;#&#65533;&#65533;P&#65533;GQ&#65533;F%&#65533;&#65533;L&#65533;&#419;Cz&#65533;6&#65533;&#65533;&#65533;&#65533;&#65533;Xy&#65533;&#65533;0&#65533;p05&#65533;O&#65533;&#65533;.&#65533;&#65533;&#65533;$3q!&#65533;]&#65533;jN&#65533;tF&#65533;O&#65533;w =`@ i&#65533;o Z&#65533;D@K@rI&#65533;d&#65533;Y&#65533;:0p&#65533;+ $&#65533;.&#65533;&#65533;&#65533;&#65533;&#65533;&#461;p&#65533;6@S&#65533;c&#65533;v&#65533;&#65533;I&#65533;@%Y&#1027;|&#65533;8&#65533;&#65533;7&#65533;ap&#65533; &#65533; G&#65533;u&#65533;w&#65533;_&#65533;&#1105;HG&#65533;bJ&#65533;&#65533;W~pr(%&#65533;&#65533;&#65533;8&#65533;&#65533;t&#65533;R&#65533;yM&#65533;&#65533;*y&#65533;&#65533;M&#626;,&#65533;&#65533;YM&#65533;uA&#65533;&#65533;w&#65533;&#65533;u&#65533;&#65533;c=&#65533;&#65533;r	xso&#65533;fPj0o&#65533;Qf&#65533;]&#1738;&#65533;&#65533;\#]X&#65533;o'&#65533;&#65533;&#65533;Zp&#65533;&#65533;&#65533;j7ue>v&#65533;w&#65533;&#65533;=&#65533;&#65533;&#65533;U>&#1795;<&#65533;&#65533;&#65533;&#65533;j&#65533;&#229;^&#65533;5&#65533;&#65533;&#65533;{&#65533;&#65533;V&#65533;&#65533;!&#65533;g&#65533;=&#65533;W&#65533;&#65533;k&#65533;X!P&#65533;!/&#65533;B8&#65533;	Q&#65533;BZ&#65533;&#65533;"&#65533;&#65533;G&#65533;&#65533;`&#65533;&#65533;&#65533;P@&#65533;&#65533;&#65533;&#65533;&#65533;&#65533;&#65533;&#65533;}&#1767;}9&#65533;&zt&#65533;&#65533;&#65533;&#65533;':J&#65533;2#GtDJ&#65533;B&#65533;WET4E&#65533;&#65533;&#65533;?7&#65533;?&#65533;&#65533;a&#65533;GF&#65533;ff&#65533;G&#65533;P
F&#65533;U&#65533;$&#65533;&#65533;!&#65533;&#65533;h&#65533;&#1153;*	 ve&#65533;[C&#65533;&#65533;&#65533;&#65533;"DfIw&#65533;G&#1063;&#65533;&#65533;&#65533;  &#65533; &#65533;`a$~&#65533;&#65533;A&#65533;&#65533;&#65533;&#65533;h"&#65533;BD&#65533;&#473;&#65533;&#65533;&#503;hr&#65533;&#65533;&#65533;
&#65533;I&#65533;&#65533;	&#65533;&#65533;&#65533;&#65533;!&#65533;&#65533;b&#65533;&#65533; D&#65533;'(&#65533;B&#65533;c$&#65533;;	&#65533;K&#65533;&#65533;?V&#65533;&#1541;Xb&#65533;&#65533;&#65533;Ec&#65533;WB&#65533;&#65533;I!&#65533;n&#65533;&#65533;&#65533;p&#65533;f4F!&#65533;&#65533;[B&#65533;F&#65533;%8"&#65533;&#65533;&#65533;&#65533;&#65533;, &#65533;)Y&#65533;&#65533;7&#65533;&#65533;&#65533;J&#65533;Q&#65533;M
&#65533;}&#65533;7Ua!&#65533;&#65533;=&#65533;)&#65533;&#65533;&#65533;mY&#65533;.!0`$0b n&#65533;6&#65533;&#65533;X&#65533;(M~&#65533;?B&#65533;&#65533;sb&#65533;n u&#65533;4&#65533;7&#65533;pb m&#65533; 0-&#65533;W&#65533;&#65533; 
 3pS&#65533;3&#65533;&#65533;&#65533;oT&#65533;b0&#65533;z&#65533;&#65533;&#65533;&#65533;!_M8}0z&#1153;\n&#65533;&#65533;X&#65533;hm&#65533;$&#65533; &#65533; 
&#65533;P&#65533;&#1570;-&#32144;&#65533;,\&#65533;&#65533;T&#65533;Pi&#65533;IQJ&#65533;UW&#65533;&#65533;:&#65533;d&#65533;X&#65533;&#65533;&#65533;'&#65533;&#65533;p,l&#65533;&#65533;&#65533;U&#65533;&#65533;Mw&#65533;J&#65533;&#65533;V(&#65533;t&#65533;G_&#65533;&#65533;5&#65533;en&#65533;&#65533;:&#65533;&#65533;&#65533;!q&#65533;l&#1062;zgwj&#65533;h&#65533;&#65533;!]jQ9/6u&#65533;&#65533;&#65533;[t&#65533;&#65533;&#65533;Uy&#65533;5&#65533;l&#65533;&#65533;&#65533;\&#65533;#&#65533;&#65533;sp&#65533;u^&#65533;&#65533;&#65533;Y;&#65533;&#65533;n	qPwo&#65533;a&#65533;&#65533;&#65533;!F&#157;&#422;&#65533;&#65533;p\&#65533;3&#65533;-&#65533;&#65533;Vg=&#65533;'&#65533;&#65533;&#65533;&#65533;&#65533;1&#65533;%2&#65533;"!&#65533;&#65533;"r&/#&#65533;F`&#65533;&#65533;?2r&#65533;&#65533;'>&#65533;
a&#65533;&#65533;&#65533;9&#65533;a&#65533;&#65533;&#65533;&#65533;&#65533;f&#1127;&#65533;&#65533;P
q&#65533;&#65533;Bd&#65533;B&#65533;	R$%&#65533;d&&#65533;b&6$7&#65533;DCdG	f&#65533;&#65533;&#1091;4@&#65533;&#65533;&#65533;r&#65533;H&#65533;&#65533;&#65533;1f&#65533;\&#65533;&#65533;ai&#65533;&#65533;&#65533;&#65533;;&HB&#65533;&#65533;I&#65533;1
&#65533;&#65533;a&#65533;&#65533;&#128;a<&#65533;&#65533;&#65533;@A&#65533;&#65533;&#65533;&#65533;&#65533;&#65533;&#65533;d&#65533;&#65533;
r
	&#570;t&#65533;&#65533;B&#65533;&#65533;E&#65533;	&#65533;`K&#65533;&#65533;4&#65533;(*&#65533;&#65533;~"(AB&#65533;`-`&#65533;&#1627;&#65533;&#65533;&#65533;9X&#65533;d&#65533;Kz$&#65533;&#65533;&#65533;`"M&#65533;$&#65533;t?&#65533;RC&#65533;&#65533;%&8K&#65533;4K!&#65533;&#65533;%R&#65533;&#65533;&#65533;&#65533;rn&#65533;ryi%*Jl&#65533;Vl&#65533;D-
&#65533;W&#65533;aV&#65533;&#65533;Sl0&#65533;/&#65533;,P&#65533;&#65533;Q&#65533;&#65533;Q$&#65533;&#65533;%&#65533;'pg &#65533;-|&#65533;J=&#65533;&#556;&#65533;"*R*!Pv&#65533;&#65533;&#65533;P&#65533;,&#65533; `&#65533;&#65533;%&#65533; &#65533;M&#65533;/9&#65533;K&#65533;w`1p` 	&#65533; 4&#65533; U4c&#65533;Rp&#65533;&#65533;&#65533;&#65533;n!&#65533;&#65533;&#65533;bg&#348521;&#65533;&#65533;&#65533;_&#65533;4P&#65533;p2&#65533;R&#65533;&#1862;3&#65533;r*&#65533;&#65533;&#65533;c-&#65533;&#65533;$&#65533;*&#1586;&#65533;`7n&#65533;&#65533;&#65533;&#65533;&#65533;&#65533;&#65533;&#65533;@&#65533;&#65533;z&#65533;&#65533;&#65533;&#65533;&#65533;&#65533;V&#1491;&#65533;l&#65533;$&#65533;r&#65533;&#65533;71&#65533;&#65533;h=&#65533;&#65533;'&#1102;kSy&#691;;B&#65533;7 &#65533;&#65533;&#65533;jpf&#65533;&#65533;j&#65533;q`&#65533;_&#65533;6f&#65533;|\\&#65533;6;N&#65533;[s&#65533;Z&#65533;&#65533;A&#65533;&#65533;&#65533;x&#65533;Zu@x&#65533;&#65533;&#65533;&#65533;&#65533;a&#65533;6A&#65533;&#65533;&#65533;&#65533;E\&#65533;%@&#65533;J&#65533;&#65533;$&#65533;8+&#65533;v/LjM\&#65533;b&#65533;&#65533;\&#65533;7}&#65533;I&#65533;G%hB%8&#65533;%T	&#65533;[&#65533;&#65533;I$&#65533;&#65533;D?&#65533;&#932;p
&#65533;&#65533;&#65533;=$
&#65533;&#65533;
$&#65533;&#65533;&#65533;P&#65533;&#65533;.&#65533;&#65533;w&#65533;0~I&#65533;&#65533;&#65533;@oR&#1319;`&#35520;~<&#65533;(&#65533;&#65533;&#65533;&#65533;&#65533;RJ&#65533;&#65533;	R&#65533;H&#65533;P
&#65533;&#65533;
&#65533;&#65533;d}&#65533;&#65533;e&#65533;
J&#65533;g&#65533;dg&#65533;&#65533;	&#65533;&#65533;	Q&#65533;	X	l&#65533;FXTC&#219;e%T?RK&#65533;&#65533;Z4&#65533;&#65533;1*&#65533;&#65533;	&#65533;P
&#65533;&#65533;
&#65533;p&#65533;9&#65533;&#65533;>&#65533;&#65533;&#65533;&#65533;}&#65533;[&#65533;f&#65533;
&#65533;&#65533;&#65533;`B&#65533;&#65533;&#65533;&#65533;B&#65533;c&#65533;
 X
&#65533;&#65533;!m&#65533;B&#65533;@d&#65533;p
I&#65533;A~&#65533;?&#65533;&#65533;	&#65533;&#65533;g&#65533;d{&#65533;Vd"&&#32836;k&#65533;&#65533;Jc(&#65533;XH!&#65533;i&#65533;ki&#65533;$&#65533;&#65533;!&#65533;B-&#65533;&#65533;/&#65533;$*"&#65533;&#65533;l&#65533;&#65533;u&#65533;&#65533;x+;&#65533;0&#65533;K&#65533;&#65533;k&#65533;&#65533;Z 1&#65533;.&#65533;"&#65533;3#&#65533;&#65533;%R&#65533;@@&#1553;&#65533;&#65533;&#65533;m&#65533;+L&#65533;V&#65533;&#65533;P&#65533;&#65533;&#65533;&#65533;&#65533;8&#65533;	&#65533;&#65533;&#65533;[&#65533;&#65533; &#65533;Z&#65533;,&#65533;3&#65533;+ &#1066;`T0P&#65533;&#65533;&#65533;&#65533;h&#65533;y&#65533;&#65533;_&#65533;&#65533;U&#65533;%{&#485;\dQ&#65533;NU&#65533;I&#65533;&#65533; &#65533; pl &#65533;&#65533;&#65533;&#65533;6e&#65533;&#65533;&#65533;&#65533;hM&#65533;8n/&#65533;&#65533;&#65533;]&#65533;&#65533;e&#65533;g&#65533;&#65533;l<&#65533;
9&#65533;J&#65533;x;&#947;&#65533;Ri&#65533;&#65533;s@&#65533;Y&#65533;{&#65533;&#65533;&#65533;o&#65533;&#65533;ar&#65533;&#65533;x&#65533;2Na&#65533;b&#65533;&#65533;&#65533;&#65533;&#65533;e&#65533;slx&#65533;&#65533;S!&#65533;&#65533;&#65533;&#65533;&#1109;&#65533;&#65533;&#65533;&#65533;Q&#65533;&#65533;:&#65533;6&#65533;&#65533;&#65533;&#65533;&#65533;X&#65533;&#65533;&#65533;&#65533;&#65533;&#65533;
&#65533;)J&#65533;&#65533;U&#65533;&#65533;[C&#65533;&#65533;\ Ah ?|&#65533;&#65533;O&#65533;?&#65533;R&#296;&#65533;#I&#65533;A&#65533;$	&#65533;&#65533;I&#65533;E&#65533;)R&O%M&#65533;&#65533;IO&#65533;F&#65533;*&#65533;I&#65533;Q&#65533;h~&#65533;&#65533;I&#65533;*X&#65533;j&#65533;&#65533;&#65533;&#65533;[A&#65533;-j&#65533;&#65533;]&#65533;|&#65533;*&#65533;&#65533;&#65533;,X&#65533;\&#65533;&#65533;&#65533;3&#65533;*S&#65533;J&#65533;"%je&#65533;&#65533;&#65533;&#65533;2q&#65533;&#65533;l&#65533;L&#65533;>}&#65533;&#65533;&#65533;&#65533;V&#65533;\&#626;%u(.&#65533;&#65533;&#65533;&#65533;5&#65533;j+U]G&#65533;&#65533;J(O9K:n&#65533;&#65533;R&#65533;G&#65533;Azt&#65533;R&#65533;J&#65533;6w&#65533;LI&#65533;&#65533;G&#65533;<Cb&#65533;(&#65533;&#65533;?&#65533;Vd&#65533;&#65533;"I&#65533;&#65533;&#426;&#65533;7&#1519;b&#326;&#65533;&#65533;&#65533;.]&#65533;~&#65533;**&#65533;n]V&#65533;&#65533;?&#65533;&#65533;&#65533;&#65533;MR&#65533;I&#65533;Z&#65533;&#65533;T&#65533;U&#65533;o&#65533;dIZ&#65533;^O&#65533;*\],Y&#65533;&#65533;,q&#65533;&#65533;9&#65533;g&#65533;&#65533;3&#65533;&#65533;&#65533;i&#65533;K&#65533;$S
&#65533;4I&#65533;&#65533;l&#65533;<-&#65533;&#65533; R&#65533;&#65533;&#65533;FqpB)&#65533;&#65533;&#65533;D&#65533;P&#65533;	A&#65533;E&#65533;&#65533;E&#7184;A&#65533;&#65533;A
&#65533;0F!\&#65533;B`4&#65533;&#65533;q&#65533;Q6&#65533;&#65533;&#65533;&#65533;&#65533;Y&#65533;&#65533;3&#65533;&#65533;&#65533;P!&#65533;0&#65533;&#65533;&#65533;&#65533;&#65533;&#65533;La&#65533;0&#65533;&#65533;&#65533;&#65533;F&#65533;,&#65533;&#65533;@ 	"?&#65533;8&#65533;,i4DA&#65533;&#65533; I<&#65533;&#65533;c&#65533;E9&#65533;&#65533;C&#65533;&#65533;7&#65533;0!&#65533;X &#65533;	}&#65533;&#65533;$a&#65533;*&#912;&#206;;&#65533;&#65533;&#65533;AV&#65533;L@B&#65533;&#65533;SM&#65533;@J&#65533;&#65533;RG%D&#65533;)D&#65533;"R&#65533;`&#65533;&#65533;&#65533;0&#65533;@SU&#65533;fK&#65533;LUaDTUYeu&#65533;&#65533;&#65533;$&#65533;c&#65533;6&#65533;2IU&#65533;=&#65533;&#65533;c[<&#65533;&#65533;&#65533;Xm&#65533;>&#65533;&#65533;&#65533;;&#65533;&#65533;?&#65533;&#65533;V<&#60451;&#65533;:&#65533;#Sw&#65533;&#835;S&#65533;&#65533;&#65533;:&#65533;&#65533;>&#65533;&#65533;#&#65533;&#65533;&#65533;`;&#65533; &#65533;1&#1168;&#65533;`U&#65533;&#65533;0W;&#65533;&#65533;&#65533;&#65533;&#65533;x&#65533;&#65533;5&#65533;8&#204;2&#65533;&#65533;.&#65533;&#65533;&#65533;4&#65533;&#65533;&#65533;&#65533;&#65533;BWa&#65533;&#65533;`(&#65533;O&#65533;}&#65533;&#65533;RB8]v&#65533;&#206;<&#65533;U&#65533;<&#65533;0&#65533;&#65533;efw&#65533;n&#65533;fXg;&#65533;pC&#65533;&#65533;&#65533;~&#65533;&#65533;GMv&#65533;T&#65533;&#65533;&#65533;&#1294;y&#65533;&#65533;kx&#65533;>&#65533;A!&#65533;G&#65533;S&#65533;B&#65533;&#65533;L0&#65533;&#65533;H&#65533;l&#65533;&#65533;WCE3T&#65533;`T&#65533;&#65533;&#65533;d@K&#65533;$J,!I&#65533;?&#65533;>&#358;Q>&#65533;)&#65533;&#65533;V
&#65533;&#65533;`&#65533;}&#65533;&#65533;l&#65533;&#65533;]&#65533;&#65533;&#65533;&#65533;^rQ*&#65533;^|&#65533;&#1879;]n&#65533;&#65533;&#65533;[r&#65533;&#65533;Zr&#65533;&#65533;Z`A&#65533;&#65533;T&#65533;I&#65533;RN&#65533;)e&#65533;&#65533;?&#65533;SNA&#65533;TXyE&#65533;X&#65533;&#65533;&#65533;&#1677;&#65533;&#65533;8&#65533;z&#65533;&#65533;k&#65533;&#65533;|V&#65533;}&#65533;&#65533;T&#65533;&#65533;Z&#65533;&#65533;d"Q&#65533;2"&#65533;&#65533;% w&#65533;J`&#65533;=tOH&#65533;G &#65533;H&#65533;&#65533;&#65533;&#65533;*&#65533;G4"6&#65533;pD%61
V&#65533;}&#65533; 2&#65533;&#65533;&#65533;&#65533;G&#65533;&#65533;&#65533;.x&#65533;[&#65533;&#65533;Q*T&#65533;&#65533;&#65533;"&#65533;&#65533;Nu&#65533;&#65533;
U&#65533;{&#65533; O&2&#65533;M&#65533;d;&#65533;&#65533;a&#65533;&#65533;7&#65533;&#65533;e&#65533;1&#65533;&#65533;O&8&#65533;D&#65533;&#65533;I&#288;&#65533;	&#65533;`&#65533;=&#65533;D$<&#65533;&#65533;&#65533;&#65533;&#65533;#&#65533;&#65533;&#65533;&#65533;d&#65533;E&#526;&#65533;&#260;6"&#65533;6&#65533;#yTD"1"&#65533;(&#65533;2|t&#65533;)F`0o"RD$QG&#65533;-bCt&#65533;&e#&#65533;H&#65533;rw&#65533;$&#28936;E&#65533;P&#65533;&#65533;^&#65533;&#65533;&#65533; &#65533;&#65533;>&#65533;`  R&#65533;/&#131;$&#65533;&#65533;d&#65533;&#65533;(Y&#65533;&#65533;&#65533;" &#65533;#&#65533;&#65533;
&#65533;&#65533;&#65533;"l&#65533;p0&#65533;&#65533;&#65533;&#65533;>&#65533;&#65533;0Ar44Ah &@HY`&#65533;$&#65533;
d .&#65533;&#65533;as&#65533;&#65533;&#65533;&#65533;&#361;&#65533;&#65533;&#65533;a&#65533;&#65533;TV&#65533;6t&#65533;A|
&#65533;&#65533;&#65533;8<&#65533;x&#65533; &#65533;*X>#&#65533;!Q	&#65533;F&#65533;(&#65533;&#65533;&#65533;&#65533;=&#65533;&#65533;b&#65533;&#65533;&#65533;&#65533;O1&#65533;Th
&#65533;&#65533;bU&#65533;&#65533;&#65533;&#65533; &#65533;&#65533;X&#65533;65&#65533;&#65533;&#65533;L~ &#65533;&#65533;
&#65533;s&#65533;k^&#65533;&#65533;&#65533;&#65533;@=`,&#65533;aN&#65533;&#65533;&#65533;&#65533;&#65533;&#65533;&#65533;&#65533;&#65533;n&#550;&#128;6&#65533;&#65533;p@&#65533; 14&#65533;AC5&#1526;&#65533;F28&#65533;An@C&#312;&#65533;/&#65533;&#65533;&#65533;o&#65533;&#65533;&#65533;P/La	O&#65533;B&#65533;&#65533;3&#65533;u`&#65533;Y+&#65533;&#65533;&#65533;&#65533;k&#65533;&#65533;&#65533;&#65533;&#65533;i&#65533;:&#65533;Ag8&#65533;`3&#65533;!S&#65533;Z&#65533;|*N=&#65533;&#65533;[<uA&#65533;`:&#65533;&#1332; &#65533;L&#65533;&#65533;
c&#65533;ZL&#65533;.q&#65533;&#65533;]&#65533;&#65533;q&#65533;&#65533;t5&#65533;7&#65533;&#65533;&#65533;&#65533;x&#65533;&#65533;h"BdE&#65533;&#65533;&#65533;&#65533;&#65533;&#1762;&#65533;B$i&#65533;D%8&#65533;&#65533;&#65533;l&#65533;?&#65533;&#65533;&#65533;u&#65533;&#65533;	P&#65533;:5y&#65533;JDW&#65533;&#1449;b&#65533;&#65533;&#65533;,&#65533;W&#65533;&#65533;&#65533;&#65533;&#62258;&#65533;&#65533;&#65533;)&#65533;&#65533;&#65533;^&#65533;8&#65533;&#65533;E,&#65533;&#65533;
U&#65533;&#65533;&#65533;&#65533;&#65533;NADTl8&#65533;&#65533;&#65533;+D\>&#674;y&#65533;&#65533;}&#65533;&#65533;&#65533;&#65533;h&#65533;/pQZ&#1583;;&#65533;&#1247;bX'&#65533;&#65533;&#65533;&#65533;&#65533; H}v&#65533;FDB&#65533;&#65533;&#65533;&#2019;d&#65533;&#65533;G&#65533;&#65533;&#65533;%&#65533;| &#65533;d&5t&#65533;&#65533;%6
T&#65533;b&#65533;&#65533;0&#65533;&#65533;&#65533;#b630&#65533;8)&#65533;p+V&#65533;a&#65533;8G&#65533;&#65533;=cJW&#65533;F&#65533;:&#65533; &#65533;x&#163;	'&#65533;&#65533;&#65533;a)&#65533;&#65533;(&#65533;b:&#65533;&#65533;&#65533;~0&#65533;	&#65533;t&#65533;&#65533;&#65533;8D&#65533;&#65533;&#713;&#65533;"&#65533;&#584;&#65533;LC&#65533;&#65533;X&#65533;&#65533;&#65533;)&#65533;&#65533;!;V&#65533;r&#65533;&#65533;&#65533;B&#65533;G&#65533;Dh#&#65533;&#65533;S&#65533;%ae&#1613;B &#65533;&#65533;&#65533;&#65533;=&#65533;}0&#65533;&#65533;%%'" &#65533;DD2z&#65533;&#65533;&#65533;&#65533; &#65533;&#65533;&#65533;&#65533;&#65533;\&#65533;&#65533;0&#65533;&#65533;&#65533;EVR&#65533;:
f&#65533;&#65533;-"BBP&#65533;
&#65533;&#65533;&#65533; &#65533;w&#65533;&#65533;&#65533;&#65533;+<a	L&#65533;B&#65533;&#65533;&#65533;&#65533;~&#65533;&#65533;&#65533;Yt&#65533;&#65533;	@&#65533;&#65533;p&#65533;]&#65533;&#65533;`M0&#65533;Y&#2032;&#65533;7&#801;;8k&#65533;&#65533;9x&#65533;b&#65533;&#65533;&#65533;&#65533;&#65533;:&#65533;jS&#65533;&#65533;&&#65533;&#65533;8&#65533;&#65533;&#65533;P*s	&#65533;&#65533;P"&#65533;&#65533;p&#65533;Hh&#65533;b&#512;&#65533;(H!g&#65533;&#65533;C
Q(x&#65533;&#65533;g&#65533; &#65533;>v&#65533;n&#65533;&#65533;^v0&#65533;&#1686;5&#65533;&#1964; w&#65533;&#65533;:&#65533;uqki&#65533;&#151;&#65533;jp&#65533;a&#65533;&#65533;.&#65533;[0ta&#514;&#65533;P/&#65533;ae@&#65533;&#1197;&#65533;1&#65533;&#65533;i`&#65533;V&#65533;8&#65533;A&#65533;]&#65533;&#65533;_&#65533;/\a
&#65533;&#65533;B&#65533;&#65533;&#65533;8&#65533;&#65533;f&#65533;B&#65533;P&#65533;%&#65533;~0&#65533;&#65533;&#768;Y&#802;!&#65533;&#65533;&#65533;&#65533;@&#65533;&#65533;}&#65533;k&#65533;<cM&#65533;&#65533;-\&#65533;
W&#514;&#65533;0&#65533;4&#65533;&#65533;&#65533;&#65533;&#65533;&#65533;&#65533;&#65533;&#65533;w&#65533;a[&#65533;&#65533;T&#65533;R&#65533;L&#65533;&#65533;r&#65533;&#65533;7&#65533;-? &#65533;&#65533;&#65533;h[S&#65533;&#65533;&#65533;AH[&#65533;2[&#65533;&#65533;?&#65533;Q&#65533;C	$#&$&#65533;F,&#65533;&#65533;&#65533;&#65533;!M&#65533;&#65533;F &#65533;&#65533;&#65533;A&#65533;$Z&#65533;&#65533;j@jI&#65533;&#65533;N &#65533;J&#65533;N@/&#65533;&#65533;&#65533;&#65533;&#65533;&#65533;&#65533;&#65533;&#65533;:NP"&#65533;h&#65533;&#65533;&#65533;&#65533;cX&#1071;;&#65533;\&#65533;&#65533;
&#1793;&#65533;[ &#65533;^&#65533;&#65533;&#65533;&#65533;&#65533;&#65533;!Yx&#65533;&#65533;8&#65533;0&#65533;j&#65533;&#65533;&#65533;&#65533;#"&#65533;Z&#65533;&#65533;&T&#65533;Q&#65533;&#65533;@0&#65533;&#1605;`&#65533;&#65533;&#65533;Wh&#65533;U8&#65533;&#65533;&#1055;&#65533;&#65533;P&#65533;&#65533;&#65533;&#65533;&#65533;2&#65533;&#65533;&#65533; &#65533;&#65533;&#65533;x&#65533;&#880;&#65533;&#65533;&#65533;RF &#65533;&#65533;&#65533;&#65533;&#65533;&#254;i&#65533;P8&#65533;&#65533;&#65533;&#65533;a&#65533;B&#65533;&#65533;A]&#65533;
Yh#&#65533;&#65533;SPV0&#65533; &#65533;
&#65533;x&#65533;N&#64624;?&#65533;1&#65533;&#1540;&#65533;	4&#65533;&#65533;@&#65533;&#47216;S&#65533;	&#65533;&#65533;&#65533;M&#65533;J&#65533;K+&#65533;8&#65533;? A0 =$&#65533;&#65533;&#65533; 	8&#65533;&#65533;&#65533;&#65533;&#65533;&#65533;I&#65533;C5b&#65533;V[&#65533;P&#65533;#J&#65533;r{&#65533;H$&#65533;&#65533;e&#65533;&#65533;&#65533;&#65533;&#65533;&#65533;&#65533;&#65533;pGR&#1704;&#65533;&#65533;&#529;Mr5I&#65533; &#65533;r&#456;&#65533;&#65533;0&#65533;&&#65533;p&#65533;V&#65533;&#65533;&#65533;&#549;Y&#1152;&#65533;%\*&#65533;:o&#65533;&#65533;AG&#65533;&#65533;&#65533;&#65533;">&#65533;@'&#65533;&#65533;&#65533;;X1&#65533;&#65533;'0&#65533;&#65533;!&#65533;!&#65533;&#65533;0 &#65533;/&#65533;8&#65533;7P7p&#65533;,&#65533;0 &#1557;&#65533; &#65533;&#741; &#65533;&#65533;&#65533;@2&#65533;&#65533;6@&#65533;60&#579;&#65533;Z&#65533;&#65533;&#65533;J&#65533;&#38287;&#65533;&#65533;;&#65533;>(-&#65533; &#65533; &#65533;
h ( &#65533;,&#65533;&#65533;&#65533;*9&#65533;k&#65533;&#65533;&#65533;w&#65533;&#65533;	&#65533;;&#65533;88&#65533;+&#65533;)&#65533;&#65533;5&#65533;C&#65533;$u&#65533;<&#65533;&#65533;&#65533;;&#65533;*682@<6H0&#65533;&#65533;+5&#65533;&#65533;*=&#65533;&#251;&#65533;#&#65533;k&#65533;&#65533;k&#65533;7&#65533;&#65533;SK&#65533;!7p&#65533;&#65533;&#65533;u9&#65533;S;&#65533;&#65533;&#65533;02&#65533;&#65533;.&#65533;-&#65533;&#65533;-&#65533;&#65533;&#65533;\M0 &#65533;/3H50&#65533;04P&#65533;&#65533;+X$8#X, L&#65533;b&#890;&#65533;&#65533;4&#65533;&#65533;&#65533;&#65533;&8&&#65533;+&#514;&#1523;&#65533;)&#65533;&#65533;&#16066;&#65533;-&#65533;&#65533;l*`(@&#65533;-&#65533;&#65533;&#65533;&#65533;*&#65533;&#65533;/&#514;*&#65533;&8%&#65533;+PM0&#65533;&#65533;=&#65533;&#65533;,5&#65533;'}&#65533;u&#1620;&#65533;&#65533;&#65533;k=X&#65533;1 &#65533;A&#65533;F2&#65533;ZH&#65533;&#65533;&#65533;[&#65533;&#65533;&#65533;&#65533;&#1197;&#65533;&#65533;u&#65533;(&#65533;&#65533;&#65533;	L&#65533;&#65533;J&#65533;L(!:&#65533;TNH&#65533;	G&#65533;&#65533;F&#65533;A&#65533;	&#65533;o"&#65533;G&#65533;PJ&#65533;\	&#65533;&#65533;&#65533;r&#65533;&#65533;Q&#65533;&#561;?N&#65533;&#65533;&#65533;&#65533;&#65533;"S&#65533;&#65533;&#65533;\&#65533;A&#65533;pR&#65533;`&#65533;4&#65533;&#65533;&#65533;&#1761;.&#65533;B&#65533;a&#65533;1&#718;-&#65533;R&#45693;&#65533;&#65533;\&#65533;&#65533;&#65533;9&#65533;&#65533;HD &#65533;&#65533;&#65533;&#65533;W&#65533;&#65533;R&#65533;&#65533;Nh&#65533;&#65533;&#65533;Q&#65533;H&#65533;H3&#65533;J&#1589;n$K&#65533;A&#65533;@A&#65533;&#65533;&#65533;&#65533;&#65533;&#65533;g&#65533;j&#65533;&#65533;&#65533;&#65533;B&#65533;&#65533;V&#65533;&#65533;&#65533;&#65533;,tS&#65533;TO&#65533;&#65533;H&#65533;DK&#65533;DRuE&#65533;&#65533;D;m;5&#65533;&#1257;	P&#65533;&#65533;N&#65533;Q&#65533;&#65533;QV&#65533;DG;&#65533;&#65533;&#65533;Hs9&#65533;CuBp&#65533;A&#65533;G&#65533;&#65533;&#65533;&#65533;/&#65533;&#65533;&#65533;XV&#65533;&#65533;&#65533;&#65533;&#65533;T)&#65533;<&#65533;c&#65533;&#65533;g&#65533;&#65533; K"	&#65533;&#65533;&#65533;H&#65533;&#65533;&#1520;&#65533;?&#65533;j&#65533;P&#65533;&#65533;b&#65533;&#65533;&#65533;*&#65533;X&#65533;pM&#65533;A&#65533;&#65533;&#65533;4``&#65533;8&#65533;p&#65533;&#65533; &#1078;&#65533;&#65533;&#65533; &#65533;&#65533;&#65533;&#65533;`&#65533;?&#65533;&#65533;0&#65533;Pk&#65533;(&#65533;&#65533;&#131;/&#65533;&#65533;h:&#65533;&#65533;:P0&#65533;'&#65533;&#65533;&#65533;&#65533;&#1537;!x(h&#65533;+(&#65533;&#65533;r&#65533;4p&#65533;:&#65533;&#65533;&#65533;&#65533;+p
X&#65533;0 &#65533; &#65533; &#65533; &#65533;&#65533;&#65533;&#65533;J&#65533;&#65533;:?p&#65533;&#65533;;&#65533;&#65533;M)&#65533;&#65533;&#17690;&#1155;|&#65533;&#65533;,&#65533;&#65533;&#65533;H h&#65533;&#65533;7&#515;:&#65533;86&#65533;&#65533;&#1731;&#546;,&#65533;&#1656;8&#65533;:&#65533;;90)0&#65533;.&#65533;&#65533;< &#65533;&#65533;&#65533;&#65533;&#65533;&#65533;&#65533;&#65533;6&#65533;&#65533;&#65533;&#65533;&#1322;.&#65533;*&#65533;2p&#65533;7&#65533;*6X5h7`&#65533;&#65533;s<6(&#65533;&#65533;z<5H&#65533;&#65533;T,&#65533;&#65533;*&#65533;"M&#65533;&#65533;9(&#65533;&#65533;&#65533;&#767;c.&#65533;]&#65533;&#1725;0&#65533;&#65533;&#65533;&#65533;18&#65533;&#65533;D&#65533;1&#65533;&#65533;&#65533;&#65533;/&#65533;&#65533;,# &#65533;+&#65533;;&#1627;M5H&#65533;5h&#65533;&#65533;K&#65533;)&#65533;%0(&#65533;&#65533;}&#65533;&#65533;&#65533;&#65533;*P>/8M&#65533;\&#65533;&#65533;,&#1026;*&#65533;&#65533;&#65533;&#1794;&#65533;&#322;)&#65533;&@'&#65533;/p&#65533;/&#65533;_&#65533;]M.&#65533;&#65533;0X&#65533;&#65533;&#65533;>&#65533;&#65533;&#65533;&#65533;&#65533;S&#65533;&#65533;;0.(Px&#65533;&#65533;&#65533;kA&#65533;&#65533;&#65533;2&#65533;!&#65533;&#65533;&#65533;&#65533;&#65533;a&#65533;.:y&#65533;$C/&#65533;0M&#65533;&#65533;;&#65533;&#65533;&#609;M&#65533;f%&#65533;&#65533;$&#65533;&#65533;$&#65533;&#65533;?p&#65533;&#65533;I&#65533;@Yt&#65533;&#1073;S&#65533;&#65533;&#65533;&#65533;@&#65533;@	&#65533;8^&#65533;&#65533;M&#65533;a&#65533;D#J&#65533;V&#65533;&#65533;&#65533;y&#65533;'u&#65533;&#65533;&#65533;]&#65533;T*&#65533;B&#65533;&#65533;0,-&#65533;&#65533;&#65533;&#65533;&#65533;&#65533;&#65533;.&#65533;b&#65533;I0&#65533;&#65533;Z 3&#65533;3^ &#65533;&#65533;&#65533;&#65533;&#65533;ap&#65533;6e&#65533;&#1681;&#65533;8&#65533;S&#400;	&#65533;&#65533;1&#65533;U3*&#65533;&#65533;&#65533;&#65533;&#65533;&#65533;MdA&#65533;Q|&#65533;XD&#65533;&#1136;&#65533;&#65533;&#65533;#&#65533; G&#904;Y&#65533;&#65533; &#65533;&#65533;&#65533;W&#65533;\p&#65533;&#65533;Q&#65533;N&#65533;d4&#65533;&#65533;8[;[&#65533;"<UDC&#65533;&#65533;04RR&#65533;&#65533;&#65533;1&#65533;Z&#65533;&#65533;$-&#65533;&#65533;P4T&#65533;&#65533;(	P&#65533;&#1284;Z&#1330;&#65533; &#65533;G&#65533;-&#65533;&#65533;&#65533;5Hv&#1421;&#65533;E?	^c&#65533;&#65533;h&#65533;g&#65533;&#65533;&#65533;&#65533;#!4yq&#65533;t$Gh&#65533;FE&#65533;&#65533;B&#1133;&#65533;p$&#65533;z&#65533;c&#65533;&#65533;&#65533;=&#65533;&#65533;&#65533;n9&#65533;&#65533;)2C&#65533;(&#65533;&#65533;(&#65533;&#65533;6l&#65533; &#65533; m&#65533; &#65533;U&#65533;u&#65533;&#65533;&#65533;X&#65533;&#65533;&#65533;h&#1105;&#65533;&#65533;B &#65533;:%&#1537;(h&#65533;M&#65533;&#65533;8(&#65533;&#65533;&#65533;"&#65533;#&#65533;&#65533;&#65533;&#65533;!&#65533;4&#65533;&#65533;?&#65533;&#65533;&#65533;o	<&#65533;&#65533; 8&#65533;&#65533;&#65533;H&#65533;P&#65533;&#65533;"8&#65533;&#1750;&#65533;&#65533;&#65533;&#65533;&#65533;&#65533;)pi&#65533;@ *&#65533;2<X&#1883;0&#65533;
&#65533;&#65533;&#65533;&#65533;&#65533;&#65533;&#65533;&#65533;5x&#65533;8X&#65533;:`-8H2 3&#65533;8&#65533;&#65533;L&#65533;&#65533;8&#65533;|&#65533;Y&#65533;]&#65533;&#65533;&#65533;&#65533;&#65533;&#65533;0&#65533;&#65533;&#65533;&#65533;5&#65533;-0_0&#65533;&#65533;&#65533;&#65533;4&#65533;&#65533;3&#65533;,&#65533;&#65533;&#65533;&#65533;&#65533;[&#65533;M&#65533;&#850;&#65533;&#65533;&#65533;L&#65533;&#65533;&#789;&#771;&#65533;&#65533;&#65533;&#65533;R&#65533;&#65533;;&#65533;]>&#65533;*&#65533;1&#65533;&#65533;2&#65533;&#65533;2&#65533;&#65533;&#65533;_&#65533;&#1346;&#65533;&#65533;&#65533;*&#65533;&#65533;&#65533;\&#65533;9:&#65533;&#65533;5&#65533;;&#374;*&#65533;&#65533;,&#65533;&#65533;-&#65533;,&#65533;&#65533;&#65533;n&#65533;m&#65533;&#65533;+&#65533;n&#65533;&#578;&#65533;[&#65533;&#65533;EM&#65533;O4P*&#65533;&#812;&#65533;&#65533;=&#65533;&#65533;0&#65533;5`k&#65533;V&#65533;J&#65533;S=&#65533;4&#65533;%Gs:D&#65533;pb"&#65533;&#65533;&#65533;&#65533;s&#65533;&#65533;@&#65533;&#65533;IKH&#713;Nh/W""&#65533;aP8&#65533;>&#65533;&#65533;&#1456;k&#65533;CGx&#65533;&#65533;&#65533;0&#65533;&#65533;&#65533;x&#65533;&#65533;&#65533;
&#65533;&#65533;&#65533;0&#65533;&#65533;&#65533;I&#65533;&#65533;&#1237;P&#65533;H#N&#65533;&#65533;&&#65533;'&#65533;RD&#65533;&#65533;&#65533;M&#65533;R&#65533;&#65533;&#65533;,.eX&#65533;\
]U3&#65533;&#65533;T&#65533;&#65533;A)F&#65533;7vS9&#65533;:&:e/&#65533;p&#65533;h	&#65533;OsC&#65533;&#65533;npV]&#65533;XUM 	&#1692;CE&#65533;CT&#1064;@J&#65533;Qx"Ux&#65533;`b3&#65533;+t!&#65533;&#65533;&#65533;&#65533;&#65533;3S"T0U&#65533;a&#65533;Y&#65533;a&#65533;&#65533;Z&#65533;'&#65533;&#65533;&#65533;@[6e6&#65533;&#65533;&#65533;O&#65533;&#65533;`&#65533;@"&#65533;&#65533;K&#65533;&#65533;&#65533;&#65533;#F&#65533;&#65533;&#65533;T&#65533;#8J&#65533;&#65533;h&#65533;<&#65533;&#65533;&#65533;&#65533;$]ku &#65533;&#65533;9Q&#65533;D(&#65533;@&#65533;&#65533;>P&#65533;e&#65533;i&#65533;A&#65533;&#65533;D:&#65533;cB&#65533;&#65533;&#65533;b?c&#65533;&#65533;@&#65533;&#65533;U&#65533;)&#65533;&#65533;&#65533;7&#65533;&#65533;&#65533;&#65533;&#65533;&#65533;>&#65533;=X&#65533;A&#65533;)&#65533;&#65533;&#65533;&#65533;p&#65533;&#65533;&#65533; 
XXu&#65533;&#65533;&#65533; 	&#65533;&#65533;X4&#65533;&#137;g&#65533;k&#65533;O&#65533;&{&#65533;&#65533;kO&#65533;-&#65533;&#65533;.h&#65533;&#65533;40&#65533;# &#65533;&#65533;V2@&#65533;P&#65533;&#65533;<`&#65533;{&#65533;<8&#65533;:&#1538;&#65533; @&#65533;&#65533;  h&#65533;=&#65533;&#65533; &#65533;+&#65533;&#65533;n&#65533;&#65533;p1&y&#65533;&#65533;&#65533;&#65533;T&#65533;&#65533;@&#65533;&#65533;&#65533;i;&#65533;&&#65533;`'X&#65533;<&#65533;&#65533;k&#65533;a&#65533;&#65533;b]&#65533;&#65533;6 &#65533;&#65533;&#852;&#498;&#65533;BO&#65533;#&#65533;7(&#65533;5&#65533;<+&#65533;&#65533;~,&#65533;&#65533;m&#65533;&#65533;&#65533;&#65533;&#1900;&#65533;&#65533;&#65533;>>-&#65533;&#65533;&#65533;>&#65533;q&#65533;&#65533;u&#65533;&#65533;u{&#65533;&#65533;\&#65533;3&#65533;&#65533;v&#65533;&#65533;EI&#65533;&#65533;_&#65533;c^&#65533;21&#65533;&#65533;6&#65533;&#65533;N&#65533;T|&#65533;&#65533;,&#65533;&#65533;&#65533;&#65533;b,&#65533;i&#65533;&#65533;&#65533;1pM/@&#65533;&#65533;&#65533;&#65533;&#65533;&#65533;&#65533;&#65533;&#65533;&#65533;m&#65533;O|&#65533;&#65533;&#65533;&#65533;&#65533;|&#65533;?&#65533;7&#65533;&#65533;&#65533;&#65533;&#65533;[&#65533;==2&#65533;M4X&#65533;+&#65533;D&#65533;&#65533;&#65533;&#65533;M&#65533;&#65533;F&#65533;&#65533;	&#65533;s&#65533;Z&#65533;&#65533;
&#65533;2	)>&#65533;
&#65533;Dp&#65533;&#65533;&#65533;Um&#65533;0d&#65533;v&#65533;&#65533; &#65533;{&#65533;&#611;=D&#65533;V&#65533;c&#65533;&#65533;QQ&#65533;&#65533;&#65533;0&#65533;D	g&#65533;&#65533;&#65533;&#65533; &#65533;XP&#65533;]&#65533;3D&#65533;R8&#65533;WX&#65533;&&#65533;&#65533;&#65533; _&#65533;n&#1658;&#65533;&#65533; &#65533;\&#65533;j&#65533;z&#65533;*T&#65533;V&#65533;B&#65533;&#65533;&#65533;+Y&#65533;l&#65533;&#65533;&#65533;k&#464;"&#65533;&#65533;L&#65533;I&#65533;&#65533;x&#65533;&#65533;%&#65533;&#65533;._c~&#65533;&#65533;uk&#65533;&#65533;V&#65533;R&#65533;5*&#65533;'O&#65533;2a&#65533;&#65533;&#65533;&#65533;PJ&#65533;5z4&#38054;L&#65533;&Q&#65533;&#297;&#1452;&#65533;>	&#1882;US%J&#65533;.e&#65533;T&#65533;&#1190;&#65533;j&#65533;j&#65533;$&#65533;R%&#65533;&#65533;&#1034;&#65533;)&#65533;&#1322;W&#65533;l%D&#65533;&#1584;&#65533;&#65533;~&#65533;&#65533;+&#65533;&#65533;&#300;R&#65533;R&#65533;&#65533;)R&#65533;D&#65533;&#65533;	&#65533;(Q&#65533;6s&#65533;&#65533;&#65533;&#65533;P&#65533;G&#65533;&#65533;L&#65533;3&#65533;O&#65533;K5n&#65533;r)S=+&#65533;&#65533;)&#65533;&#65533;&#65533;&#65533;,mz&#65533;S$D&#65533;-z&#65533;(Q @&#65533;!Z&#65533;&#36451;F&#65533;2t(#&#65533;%&#65533;~&#65533;&#65533;&#65533;&#65533;&#65533;%2TH&#65533;<{&#65533;&#65533;&#65533;s&#65533;&#65533;>&#65533;
&#1135;?(&#1055;>&#65533;&#65533;&#65533;h!&#65533;&#65533;7 ~&#65533;~&#65533;&#65533; &#65533;o&#65533;&#65533; &#65533;z&#65533;q&#65533;&#65533;&#65533;!&#65533;v&#65533;`~y&#65533;Q&#65533;x&#65533;Hs&#65533;&#65533;d&#65533;&#65533;&#65533;x&#65533;&#65533;F2&#65533; &#65533;t&#65533;&#65533;PADp&#65533; x@&#65533;&#1584;&#65533;&#65533;&#65533;&#65533;$&#65533;`&#65533;&#65533;&#65533;&#65533;g&#65533;!&#65533;n&#65533;&#65533;u&#65533;&#1095;u&#65533;&#65533;[&#65533;&#65533;4&#256;<:l&#65533;r&#65533;&#65533; fp&#65533;&#65533;q&#65533;&#65533;&#65533;6Dp@d&#65533;
)&#65533; &#65533;@&#65533; &#65533; &#65533;G&#65533;&#65533;c&#65533;p&#65533; W&#65533;AGm&#65533;&#65533;&#65533;{&#65533;Ae&#65533;&#65533;#P&#65533;@, &#65533;d&#65533;!&#490;v$H&,&#65533;&#65533;vhGn&#65533;&#65533;,o&#65533;&#454;fd1EL&#65533;k&#65533;1&#65533;U$A&#65533;m&#65533;&#65533;&#65533;<&#65533;&#65533;w&#65533;{&#65533;&#65533;Fe&#65533;&#65533;f&#65533;qFj&#65533;&#65533;&#65533;g&#65533;Q&#65533;e&#65533;k&#65533;p&#65533;&#65533;&#65533;h&#65533;&#65533;&#27041;oo&#65533;&#1094;y&#65533;&#65533;&#65533;d&#65533;&#65533;1g&#65533;&#65533;ilF&#65533;%&#65533;&#65533;2&#65533;,&#65533;&#65533;&#65533;&#65533;&#65533;&#65533;F&#65533;&#65533;Ab&#65533;z&#65533;!&#65533;iL<&#65533;&#65533;&#65533;&#65533;n&#65533;&#1132;&#65533;&#65533;Z&#65533;F&#1009;&#65533;s,&#65533;&#65533;t&#65533;G&#65533;&#65533;1y&#65533;!&#65533;w&#65533;&#65533;&#65533;G&#481;"p&#289;'&#65533;]&#65533;g&#453;j&#65533;]&#1216;bH"&#65533;(&#65533;"&#65533;$R&#65533;&#65533;&#65533;&#65533;&#887;u&#65533;g!&#65533;	RH&#1866; >&#65533;"&#65533;d&#65533;[V&#65533;&#65533;v)&#65533;X~&#65533;l&#65533;&#65533;&#65533;&#65533;$&#65533;@2&#65533;$&#65533;DB&#65533;%f&#65533;~&#65533;%&#65533;@&#65533;#&#65533;&#65533;8&#65533;&#65533;n&#65533;p
)&#65533;&#65533;&#65533;
k&#65533;&#65533;&#65533;*&#65533;UTJ)&#65533;&#65533;bJd&#65533;&#65533;"<+&#65533;&#1570;&#65533;.&#65533;&#65533;&#152;&#22107;&#65533;9&#26928;F|&#65533;&#818;QA&#65533;4&#65533;-&#65533;&#65533;&#65533;&#65533;.&#65533;&#65533;&#65533;!&#65533;&#65533;NY&#266;*y&#65533;&#65533;Q-&#65533;&#65533;$a&#65533;&#65533;}H&#65533;2&#65533;.x&#65533;^xd0&#65533;&#65533;/x&#65533;&#65533;(&#65533;&#65533;;N&#65533;&#472;R&#65533;"&#65533;&#65533;D[&#65533;	M`B)&#65533;h&#65533;&#30754;	&#65533;&#65533;&#65533;*&#65533;&#65533;M&#65533;8&#65533;b&#65533;d&#65533;&4&#65533;&#65533;&#65533;P(&#65533;&#65533;Y&#690;&#65533;PXP4&#65533;h&#65533;,Dr&#65533;&#65533;C0&#65533;0&#65533;!&#65533;] &1&#65533;X&#65533;Dc
&#65533;lB&#65533;&#65533;&#65533;j*SE&#65533;D.-&#65533;(&#65533;'V&#1545;*b&#65533;&#65533;&#65533;+&#65533;QDQ;U&#65533;&#65533;&#65533;&#65533;&#65533;7H&#65533;J&#65533;&#65533;s&#65533;&#65533;
&#65533;p&#65533;&#65533;@$&#65533;z&#65533;P&#65533; D&#65533;&#65533;&#65533;&#896;a&#65533;&#65533;&#65533;&#65533;&#65533;&#65533;!IBLI!&#1095;:&#513;&#65533;&#65533;&#65533; &#65533;&#65533;n&#65533;H&#65533;&#65533;s=&#65533;G&#65533;" &#65533;&#65533;&#65533;as&#65533;&#65533;&#65533;06&#65533;'&c&#65533;&#65533;&#65533;&#65533;4&#65533;&#65533;z&#65533;&#65533;&#65533;:&#65533;&#65533;S&#65533;r&#65533;&#65533;&#65533;10&#65533;P&#65533;
@&#65533;&#65533;p&#65533;&#65533;Q&#65533; )&#1668; J&#65533;&#65533;8&#65533;&#65533;O&#65533;&#1173;&#263;>&#65533;&#65533;+B&#65533;&#65533;&#65533;2&#65533;|&#65533;Z&#65533;&#65533;&#65533;&#65533;9&#65533;!
A&#65533;Z &#65533;	$&#65533; &#65533; &#65533;`&#65533;&#65533;&#65533;!sPC>&#65533;&#65533;_M&#65533;x *&#65533;&#65533;&#65533;&#65533;&#65533;&#65533;&#65533;@20&#65533;&#65533;&#59459;&#65533;`19&#65533;TnPC1Y&#65533;R:&#65533;!_.J&#234;<9&#65533;6&#65533;aLx &#65533; @&#65533;A,&#65533;!&#65533;&#65533;&#65533;&#65533;"C&#65533;&#65533;&#65533;&#65533;&#65533;1&#65533;X&#65533;&#65533;&#65533;S&#65533;!`&#65533;&#65533;&#65533;&#65533;&#65533;(&#65533;&#746;k&#1026;&#65533; &#65533;<&#65533;N&#65533;&#65533; &#65533;&#65533;&#65533;WC&#65533;&#656;&#65533;&#65533;Y&#65533;l7&#65533;CX&#65533;&#65533;&#65533;3&#65533;a&#65533;8mV&#65533;&#65533;`&#65533;&#65533;&#340;&#65533;r&#65533;&#65533;&#65533;IwI&#65533;\&#65533;&#65533;,(&#65533;7T&#65533;Cb;&#65533;&#65533;8S&#65533;J&#65533;uH&#65533;&#65533;*&#65533;*!&#65533;Y#&#65533;&#65533;&#65533;6&#65533;&#65533;&#65533;2&#65533;D&#65533;,&#65533;d'Z&#65533;<]&#565;&#65533;&#65533;&#65533;&#65533; &#65533;&#65533;HD7;&#958;&#65533;&#65533;&#65533;k2*&#65533;u9&#65533;&#65533;:&#65533;V9&#65533;a&#65533;v&#65533;&#65533;&#65533;7D0&#65533;o&#65533;P&#65533;a?.&#65533;&#65533;w+D&#65533;&#65533;&#65533;&#65533;4&#509;&#65533;&#65533;&#65533;'2&#65533;B&#577;&#65533;'&#65533;c+&&#65533;&#65533;&#65533;8&#65533;8&#65533;X\L&#65533;e.&#65533; ]t"AKh&#65533;*&#65533;&#65533;M)&#65533;'R&#65533;&#65533;'&#65533;&#65533;*&#65533;Y&#65533;b&#65533;&#65533;&#65533;I@BY&#65533;b&#65533;#&#65533;&#65533;&#65533;&#147;&#65533;&#65533;&#65533;&#65533;h&#65533;^8&#65533;&#65533;&#65533;||1	/n&#65533;^&#65533;d}&#65533;&#65533;+2B&#65533;%/&#65533;#&#65533;&#65533;&#65533;1&#65533;^F$&#65533;#&#65533;_|&#65533;&#65533;&#65533;@&#65533;&#65533;&#65533;E/&#65533;&#65533;&#65533;\&#516;y&#65533;&#65533;N,S\F&#65533;\,&#5541;dG&#65533;q&#65533;&#65533;mJ&#65533;&#65533;PPFrc&#65533;&#65533;U:&#65533;&#65533;A&#65533;%&#65533;~&#65533;\[(&#65533;&#65533;p&#65533;&#65533;&#65533;aC&#65533;&#65533;^@&#1608;&#65533;p3&#65533;&#65533;&#65533;&#65533;&#65533;&#65533;D1.&#65533;	*:!g9[&#65533;&#65533;&#65533;&#65533;&#65533;&#65533;	&#1812;&#901;&#65533;&#65533;&#65533;$&#65533;&#65533;G<&#144;&#65533;&#65533;&<A&#65533;&#65533;&#65533;(6D&#1896;S&#65533;&#65533;F&#65533;m&#65533;HD}&#65533;&#65533;Q&#65533;"&#65533;S$&#65533;C&#2514;&#65533; &#65533;  I)&#65533;&#65533;=l&#65533;&#65533;~qGDb&#65533;&#65533;&#247;p&#65533;&#65533;&#65533;&#65533;&#65533;&#65533;,&#65533;}&#65533;CO&#65533;&#65533;(&#65533;&#65533;&#65533;&#65533;tB&#65533;&#595;&#65533;R&#65533;&#65533;&#65533;3&#65533;&#65533;g&#65533;&#65533;&#65533;@&#65533;iS&#65533;&#65533;&#65533;v/8&#65533;&#65533;=oH\40 m
<`A<&#65533;&#65533;&#65533;&#65533;&#65533;&#65533;"	\&#65533;&#65533;&#65533; .&#65533;x&#65533;&#65533;}(U<&#65533;5:plK&#65533;&#65533;P&#65533;u&#65533;&#65533;v&#65533;&#65533;&#65533; (&#65533;(&#65533; ` &#65533;P`v&#65533;&#65533;0&#65533;m&#65533;ht&#65533;&#65533;&#65533; <`!x&#65533;&#1921;o&#65533; 
s&#1027;&#65533;&#65533;P&#65533;&#65533;a&#65533;&#65533;j&#65533;W1e$&#65533;3&#65533;&#65533;&#65533;$&#487;&&#65533;&#65533;&#65533;&#65533;'&#65533;&#65533; (&#65533;8&#65533;&#1203;[&#65533;&#65533;Ga&#65533;B&#65533;P&#65533;ougx&#65533;y{&#1558;&#65533;8&#65533;AVd&#65533;Cr&#65533;&#65533;"<&#65533;'f&#1026;&#65533;&#65533;/9&#65533;fGma&#65533;&#65533;Z&#65533;`j&#65533;&#65533;&#65533;=&#65533;R&#65533;&#65533;&#65533;&#65533;&#65533;&#65533;&#65533;%|2&#65533;)pG~k&#65533;m&#65533;&#65533;0u&#65533;L&#65533;=&#65533;&#65533;&#65533;&#65533;&#1683;&#65533;L&#65533;GF&#65533;&#65533;&#65533;zZJ&#65533;M&#65533;&#65533;&#65533;&#65533;&#65533;&#65533;{&#65533;&#65533;&E7K&#65533;k{+&#65533;N!&#65533;&#65533;|&#65533;.oAy&#65533;&#65533;z&#65533;[YS&#65533;&#65533;u&#65533;&#65533;0&#65533; &#65533;&#823;&#257;r4&#65533;v&#65533;&#65533;&#65533;!&#65533;}&#65533;MyuG"t"&#65533;&#65533;v&#65533;w|&#1521;&#65533;&#65533;&#65533;G&&#65533;PZ'&#1038;&#65533;&#65533;&#65533;k&#65533;&#65533;&#65533;&#1667;&#65533;`&#65533;[<&#1580;&#65533;&#65533;$X&#65533;yFmE(&#65533;&#65533;ya&#65533;(&#262;&#65533;&#65533;&#65533;^&#65533;&#65533;	DA&#65533;b&#65533;O&#65533;&#65533;&#58882;&#65533;&#65533;+&#65533;-p&#65533;-&#65533;B&#65533;B&#65533;&#65533;G&#65533;&#65533; H&#65533;-&#65533;&#65533;c&#65533;&#65533;&#65533;E-&#65533;A,&#65533;/Q0&#65533;&#65533; i&#65533;HL/$&#65533; &#65533;/&#65533;&#65533;&#65533;&#65533;&#65533; &#65533;&#65533;&#65533;&#65533;&#65533;aD&#65533;Di&#65533;'&#65533;&#65533;[LB$&#65533;&#65533;#H&#65533;[&#65533;QY&#65533;&#65533;UB%dB&#65533;&#65533;n&#65533;Q&#65533;QnX&dQ<'&#65533;Qu&#65533;&#65533;&#65533;*&#65533;&#65533; =&#65533;&#65533;aZ&#65533;1&#65533;&#65533;M&#65533;B&#65533;&#65533;&#65533;*8&#65533;&#65533;&#65533;&t&#65533;&#65533;&#65533;`m&#65533;Y&#65533;&#65533;&#65533;&#65533;N$D&#65533;#&#65533;&#65533;PG&BqL&#65533;&#65533;&#65533;&#65533;&#65533;&0&#65533;E&#65533;|&#65533;&#65533;&#65533;&#65533;!&#65533;$I&#65533;9&#65533;&#832;$ &#65533;EB#B&#65533;P&#65533;H&#65533;=&#578;&#65533;&#65533;&#65533;&#659;P&#65533;!4$0&#65533;u&#65533;u_&#65533;&#65533;&#65533;&#65533;&#65533;&#1239;&#65533;&#65533;&#65533;&#65533;^&#65533;&#65533;B&#65533;lH&#65533;&#65533;&#65533;NT&#1008;&#65533;&#65533;AtAp&#65533;Pf&#65533;&#1199;&#65533;H&#65533;<Vf&#65533;&#65533;&#604;&#65533;&#65533;&#65533;&#65533;`&#65533;&#65533;@t &#65533;$|&#65533;L X &#65533;&#65533;&#65533;@p@&#65533;@\&#65533;&#65533;&#65533;&#65533;<&#65533;=&#65533;A&#65533;&#65533;&#65533;&#65533;&#65533;&#65533;&#65533;q&#65533;&#65533;&#65533;&#65533;!&#65533;A&#65533;&#65533;&#65533;,A&#65533;@$ 8T&#65533;&#65533;&#65533;R&#65533;&#65533;*&#65533;	&#65533;0&#65533;&#65533;!&#65533;A&#65533;&#65533;X&#65533;&#65533;&#65533;_z&#65533;&#65533;t&#65533;&#65533;A&#65533;&#65533;x&#65533;&#65533;
&#989;A&#65533;&#65533;&#65533;&#65533;&#65533;&#65533;P&#65533;,&#65533;&#65533;&#65533;&#65533;&#65533; 4&#65533;(&#65533;$@&#65533;&#65533;&#65533;&#65533;&#65533;x&#606;&#65533;A&#1812;&#65533;&#65533;R&#65533;tv}&#65533;~&#65533;&#65533;&#65533;]&#65533;i&#65533;A&#65533;&#65533;T$z&#65533;&#65533;&#65533;&#65533;&#65533;t&#65533;&#841;&#65533;&#65533;&#65533;&#65533;(&#65533;I&#65533;$W&#65533;-&#65533;z&#65533;&#1217;&#65533;&#65533;?&#65533;&#65533;~&#65533;S&#65533;&#65533;SF&#65533;~p&#65533;&#65533;L&#65533;?&#65533;&#65533;l&#1635;S&#65533;&#65533;&#65533;}_&#65533;!&#65533;&#65533;T{&#65533;]&#65533;&#65533;&#65533;-&#65533;&#65533;%3g&#1764;q&#65533;M&#65533;&#65533;&#65533;&#65533; &#1481;&#65533;R&#65533;&#65533;&#65533;-&#65533;Ll%&#65533;&#65533;	`Ea&#65533;&#65533;&#65533;&#65533;HL&#65533;G!4G8&#65533;y&#516;&#65533;!(&#65533;&#65533;\h8&#65533;M*B{xmu(x=B&#65533;}&#65533;&#65533;`d&#65533;&#65533;c&#65533;&#65533;d(&#65533;%<&#65533;S<&#65533;&#65533;&#65533;&#65533;1&#65533;$R&#65533;$<&#65533;$&#65533;&#65533;\<&#65533;&#65533;P&#65533;FP&#65533;&#65533;U&#65533;&#65533;&#65533;&#65533;q&#65533;&#65533;&#65533;&#65533;<F&#65533;YO&#65533;QF(&#65533;&#65533;&#65533;&#65533;O+&#65533;&#65533;&#65533;B-&#65533;B,,&#65533;.&#65533;,0iI !&#65533;aA&#65533;&#65533;*&#65533;(E&#1560;kh&#65533;&#65533;&#65533;K&#65533;0&#65533;&#65533;H4&#65533;&#65533;&#65533;&#65533;B&#65533;&#65533;&#65533;MDK&#65533;-&#65533;&#65533;	&#65533;O&#65533;&#65533;&#65533;&#65533;#Fb&#65533;6&#65533;&#65533;Ub1&#65533;&N*&#65533;M&#65533;v8&#65533;a&#65533;&#65533;&&#65533;P(&#65533;&#65533;+`a&#65533;&#65533;. &#65533;`&#65533;1&#65533;0&#65533;b-0D&#65533;&#65533;N&#65533;&#65533;B&#65533;&D&#65533;&#1908;&#65533;&#65533;&#65533;&#65533;&&#65533;&#366;:&#65533;$H#4SL&#65533;&#65533;&#65533; &#65533;%hB)#&#65533;J&#65533;t0&#65533;&#65533;H&#65533;D>&#65533;&#65533;&#65533;&#65533;b&#65533;&#1936;(&#65533;&#65533;&#65533;!LGW&&#65533;=]&#65533;&#65533;Z&#65533;~r&#65533;&#65533;&#65533;&#1863;&#65533;&#1275;&#65533;A[&#65533;&#65533;p&#65533;e	&#65533;h&#65533;lJ&#65533;&#65533;&#65533;&#65533;-&#65533;&#65533;&#65533;&#65533;c&#65533;&#65533;&#65533;A&#1264;t&#65533;&#65533;t&#65533;&#65533;&#65533;&#65533;&#65533;A&#65533;&#1821;&#65533;4&#65533;&#65533;&#65533;A&#65533;x&#65533;&#65533;6U&#65533;&#522;,&#65533;&#65533;&#65533;`@&#65533;&#65533;&#65533;&#65533; 
&#65533;@AT&#65533;&#65533;&#65533;&#65533;|e&#441;H&#65533;&#65533;&#65533;&#132;AR&#65533;&#65533;&#1737;&#65533;&#65533;AA
X&#65533;&#65533;&#65533;&#65533;@&#65533;M|&#65533;&#65533;(&#65533;&#513;&#65533;&#65533;&#65533;p&#65533;&#65533;&#65533;@` &#613;&#65533; &#65533;&#65533;&#65533;&#65533;AW_&#65533;&#65533;O&#65533;&#65533;&#65533;Uf9&#65533;&#65533;&#65533;&#1217;xU&#65533;|&#65533;&#65533;&#65533;H&#65533; @&#65533;&&#65533;&#65533;&#65533;&#65533;L&#65533;&#65533; B&#65533;&#65533;&#65533; &#65533;&#65533;&#1554;-&#65533;@&#65533;&#65533;&#65533;&#65533;^H&#65533;m&#65533;ke&#65533;wN.=b&#678;\&#1805;&#65533;&#65533;&#65533;&#65533;m&#65533;&#65533;]&#65533;&#65533;&#65533;&#65533;&#65533;&#65533;&#65533;&#65533;&&#514;h&#65533;&#1454;&#65533;&#65533;&#65533;hM&#65533;nM&#65533;m&#65533;&#65533;f&#65533;&#65533;v&#65533;&#65533;&#1134;&#65533;]z&#65533;&#65533;&#65533;bY&#17544;&#65533;@&#65533;n&#65533;&#65533;&#65533;&#65533;&#65533;fV&#1736;&#65533;e&#65533;k)ou5&#65533;u&#65533;&#65533;{\&#65533;&#65533;8B(x &#65533;&#65533;V&#65533;yu &#65533;t&#65533;&#65533;5$&#65533;V&#65533;sT&#65533;5( E&#18984;)TD*&#65533;&#65533;lpB&#65533;&#1809;&#65533;B&#65533;&#65533;H"&#65533;*F&#65533;&#65533;S@&#65533;&#65533;`Y&#65533;U&#65533;&#65533;&#65533;'T&#65533;'X(+<&#65533;&#65533;&#65533;H&#65533;&#1579;&#65533;&#65533;&#65533;B&#65533;P(T)k&#65533;&#65533;O&#65533;&#386;,&#65533;&#65533;+&#65533;&#65533;&#65533;&#65533;&#65533;ri,P&#65533;&#65533;DD&#65533;&#65533;&#65533;XH&#65533;B/P&#65533;&#65533;D*1&#65533;n)_q&#65533;D&#65533;&#65533;&#65533;&#65533;!&#65533;&#65533;&#794;ucU(&#65533;&#65533;[l&#65533;m0&#65533;()^%&#65533;w4&#65533;#&#65533;'&#65533;&#65533;%8#$P'&#65533;F)&#65533;B&#65533;,P&#65533;B&#65533;0C&#65533;-4&#65533;ND*&#65533;&#65533;%&#65533;q&#65533;6&#65533;$&#65533;*&#65533;(&#65533;&#65533;@&#65533;&#65533;`&#65533;spG&#65533;&#65533;*#L&#65533;&#65533;&#65533;&#65533;)pn@&#65533;#&#65533;&#65533;"4&#65533;|&#65533;2&#65533;&#65533;}P&#65533;x&#65533;&#65533;&#65533;Wv8&#65533;z&#65533;&#65533;!&#65533;zR&#65533;&#65533;|&#65533;&#65533;m&#65533;"4&#65533;=&#65533;#L&#65533;&#65533; }&#65533;&#65533;&#65533;$u&#65533;&#364;&#65533;A&#65533;&#65533;e&#65533;&#65533;G&#65533;&#65533;&#65533;_5,&#65533;n&#65533;&#65533;&#65533;&#65533;$&#65533;&#65533;=&#65533;&#65533;&#65533;8&#65533;&#65533;J&#65533;halc&#65533;&#65533;&#65533;LE&#65533;&#65533;&#65533;@\&#65533;H@O^@&#65533;&#65533;&#65533;&#65533;d&#65533;^&#65533;&#65533;h&#65533;&#65533;&#65533;&#65533;&#65533;&#65533;X`L&#65533;;G&#65533;Lc&#65533;JH&#65533;&#65533;&#65533;&#65533;&#65533;A&#65533;&#65533;	`&#65533;  @&#65533;&#65533;(&#65533;X&#65533;&#65533;&#65533;&#65533;*L&#65533;&#65533;&#65533;&#65533;&#65533;&#65533;\&#65533;&#65533;@&#65533;&#65533;,U&#65533;&#65533;D&#65533;&#65533;]&#65533;&#65533;P&#65533;&#65533;x	.&#65533;&#65533;&#65533;&#65533;?m&#65533;PM&#65533;\&#65533;HK&#65533;@d &#65533;&#65533;&#65533;&#65533;J&#65533;&#65533;&#65533;A|H &#65533;&#65533;&#65533;&#65533;f&#65533;"'&#1129;G;&#65533;&#65533;&#65533;&#65533;&#678;x&#65533;&#65533;&#65533;.&#65533;&#65533;.&#65533;&#65533;&#65533;<Q&#65533;~ &#65533;L&#65533;&#65533;r	o^C_;=&#65533;&#65533;&#65533;~&#65533;&#65533;,&#65533;&#65533;a&#65533;b`]&#65533;&#65533;*&#65533;&#1740;&#517;,&#65533;&#65533;&#65533;&#65533;p&#65533;LY3&#65533;&#65533;&#65533;&#65533;'&#65533;&#65533;&#65533;&#415;&#65533;&#65533;Rh(&#65533;
_'&#65533;M&#65533;&#65533;^&#65533;.&#65533;(L&#65533;&#65533;&#65533;&#65533;<&#65533;&#65533;&#65533;Wu&#65533;W>&#65533;#n&#65533;&#65533;&#65533;&#65533;R&#65533;&#65533;R8p&#65533;E&#12610;&#65533;Sl&#65533;&#65533;`V&#65533;`&#180396;RDd|&#65533;DEX,&#65533;?N
&#65533;\LB1&#65533;WSP&#65533;Yp&#65533;&#65533;]&#352;&#65533;&#65533;&#65533;&#65533;d&#1294;+&#65533;0F&#65533;B,&#65533;&#65533;rC&#65533;&#65533;.&#65533;&#65533;C&#65533;&#65533;OX&#65533;&#65533;]&#65533;-&#65533;&#65533;&#1026;.&F/&#65533;&#65533;&#65533;&#65533;&#65533;&#65533;&#65533;7/b&#65533;/&&#65533;+<&#65533;|Q&#65533;&#65533;a&#65533;&#65533;/x&#985;&#65533;!A&#65533;&#65533;^&#65533;&#65533;&#65533;Xf&#65533;&#65533;%&#65533;q&#65533;&#65533;#8&#65533;$Z&#65533;&#65533;&#65533;[PX*&#65533;&#334;&#65533;x&#65533;E&P@
&#65533; #&#1561;&#65533;N&#41858;P&#65533;q&#65533;&#65533;B&#65533;&#65533;&#65533;U&#65533;&#65533;,&#65533;&#65533;-&#65533;*b &#65533;&#65533;(&#65533;8-&#65533;&#65533;?&#65533;&#1090;=&#65533;7&#65533;v#H&#1583;&#65533;&#65533;&^&#65533;$&#65533;Z&#65533;qB&#65533;	Zu&#65533;&#65533;&#1192;$,&#65533;}HR9*n#&#65533;Qog&#65533;&#65533;7&#65533;&#65533;#t&#65533;#&#65533;&#65533;&#65533;&#65533;!\h$&#65533;&#65533;%&#65533;&#65533;&#65533;&#65533;&#14796;&#65533;&#65533; &#65533;
&#65533;&#65533;&#65533;ni&#65533;r&#65533;n&#65533;J&#65533;&#65533;&#65533;(f-&#65533;&#65533;&#65533;&#65533;&#65533;&#65533;$&#65533;G,PMT&#65533;&#65533;j&#65533;&#65533;&#65533;&#65533;@=&#65533;3h&#65533;&#65533;U&#65533;&#65533;&#65533;7&#65533;$&#65533;U O*&#65533;	&#65533; 	t&#65533;&#65533;&#65533;(|&#65533;&#65533;&#65533;&#65533;x]&#65533;&#65533;c&#65533;&#65533;D&#65533;'&#65533;zHA&#65533;@,&#65533;Y* X&#65533;&#761;&#65533;&#65533;A &#594;-a3D*&#65533;<A@&#65533;e&#65533;q&#65533; @&#65533;&#65533;&#65533;&#65533;=]&#65533;pj&#65533;Ttj&#65533;{&#65533;&#65533;&#65533;\ US&#65533;UO hA&#65533;&#1176;&#65533;u&#65533;$GK&#65533;&#65533;$&#65533;;&#65533;G&#65533;5&#65533;&#65533;&#65533;&#65533;'r&#65533;V&#65533;ml&#65533;t&#65533;<&#65533;j&#65533;z&#65533;
$&#65533;<&#65533;H&#65533;e&#65533;5 B&#65533;&#65533;&#65533;GnN'&#65533;&#65533;&#65533;d&#65533;%v&#65533;&#65533;'&#1127;&#65533;a}&#65533;&#65533;&#65533;&#65533;&#65533;Lf&#65533;&#65533;&#65533;&#65533;&#65533;&#1676;Hi&#65533;_g[&#65533;{&#65533;&#65533;&#65533;v&#65533;gK&#65533;&#65533;b&#65533;j?o&#65533;}a&#65533;&#65533;lB&#65533;&#65533;6x&#65533;&#65533;\rw(pG&#65533;&#65533;N$&#65533;&#65533;{N&#65533;&#65533;&#65533;&#1936;&#65533;#,&#65533;eT&#65533;&#65533;&#65533;E&#65533;)&#65533;/*&#65533;&#65533;zk&#65533;	n&#65533;(&#65533;})&#657;ik0&#65533;61&#65533;w&#65533;&#65533;&#973;&#65533;&#65533;^t)&#65533;y)_!G&#65533;,&#65533;BC&#65533;&#65533;,&#514;.BQ&#65533;_&#279;a/&#65533;)&#65533;&#65533;8F&#65533;&#65533;&#65533;.&#65533;&#65533;8/&#65533;&#65533;&#65533;O*8F/&#65533;&#65533;&#65533;D&#65533;&#65533;/&#65533;aI&#65533;&#65533;7&#65533;dD&#65533;&#65533;&#65533;&#65533;,&#65533;&#65533;&#65533;&#65533;E&#65533;&#65533;%&#65533;2&#65533;L`v&#65533;NY7&#65533;&#65533;&#352;&#65533;&#65533;&#65533;&#65533;5c&#65533;)E"d&#65533; (B$&#65533;&#921;&#65533;?&#65533;&#65533;3&#65533;&&#65533;@&#65533;&#65533;&#65533;&#65533;W&#65533;&#65533;[&#65533;~	&#65533;&#65533;!0^&#65533;|&#65533;&#65533;EK&#1451;V&#65533;T&#65533;Ze&#65533;&#65533;%I&#65533;&#65533;i%J&#65533;0]29&#65533;&#1122;E&#65533;=&#65533;D&#1188;IL&#65533;<q&#1716;&#65533;&#65533;'Q&#65533;&#65533;&#65533;&#65533;&#65533;&#65533;&#65533;PM&#65533;0%&#65533;d&#65533;R&#65533;K&#65533;"d&#65533;&#65533;B&#65533;9&#65533;DI&#65533;&#65533;F2iR&#65533;&#65533;&#65533;HF&#65533;$h!B&#65533;&#65533;&#65533;&#65533;hP!D&#65533; Q&#65533;tS&#65533;&#65533;O>{&#65533;&#65533;TA&#65533;&#65533;&#65533;&#65533;&#65533;Nc;w&#65533;&#65533;&#65533;&#33759;>&#65533;&#65533;&#65533;&#65533;&#65533;&#65533;O&#65533;A&#65533;U&#58599;&#65533;:v&#65533;&#65533;&#65533;g2 ?z&#65533;&#154;&#65533;&#65533;!Bu!J&#65533;&#65533;*&#65533;:q&#65533;&#65533;Q&#65533;'&#65533;<{,&#65533;&#65533;&#65533;#&#261;	(`&#1552;&#65533;>l&#65533; :&#65533;	<&#65533;&#65533;!&#65533;&#65533;4&#65533;X!&#65533; H&#65533;\	&#65533;&&#65533;&#65533;:m&#668;a#&#29597;:t&#65533;&#65533;&#65533;&#65533;X&#65533;$Z&#65533;&#65533;  &#65533; &#65533;&#65533;+&#65533;x#9&#65533;8&#65533;? !$7@&#65533;Hb,&#65533;
8&#65533;&#65533;&#65533;&#207;C&#65533;C&#65533;<h&#65533;&#65533;&#65533;&#65533;&#65533;&#65533;.&#65533;&#65533;:&#65533;&#560;&#65533;@&#65533;0&#65533;XP&#65533;p&#65533;&#65533;+R&#65533;&#65533;xTl3?&#65533;&#818;&#65533;&#65533;D&#65533;1&#65533;&#65533; &#65533;<$sM3&#65533;f&#65533;&#65533;&#65533;:&#65533;S&#65533;&#65533;7&#65533;#&#65533;0&#65533;&#65533;&#65533;&#65533;=6d&#65533;&#65533;,&#65533;\-&#65533;&#22193;Fa&#65533;&#65533;&#65533;&#65533;6&#65533;1P)&#65533;h&#65533;&#65533;1&#65533;tRG)&#65533;4&#65533;5&#65533;3&#65533;&#65533;e&#65533;Q:&#65533;&#65533;55u3&#65533;S&#65533;&#1343;&#65533;@&#65533;&#65533;4 &#65533;&#65533;&#65533;9&#65533;x&#65533;&#65533;&#65533;SE&#65533;oT O&#65533;UTI%u6&#65533; $B
+&#65533;.F&#65533;&#65533;#FA&#65533;&#65533;&#65533;&#65533;&#65533;&#65533;jc&#65533;d,g!i&#65533;YF&#65533;$EQ&#65533;H4&#65533;D&#65533;N@&#65533;&#65533;Q&#65533;&#65533;STY&#65533;R&#65533;&#65533;N8&#65533;d&#65533;L*&#65533;d&#65533;n&#65533;&#65533;&#65533;n&#65533;=&#17431;n
&#65533;~&#65533;&#65533;RRi&#65533;&#65533;Vd&#65533;&#65533;&#65533;Zl&#65533;&#65533;&#65533;&#65533;b&#65533;&#65533;X:&#58902;X\iE&#65533;Wf&#65533;&#65533;V`n&#65533;e&#65533;w&#65533;&#65533;^&#65533;&#65533;&#65533;dZ`Y&#65533;SV&#65533;&#65533;&#65533;&#65533;o&#65533;&#65533;dY\I&#65533;z&#65533;&#65533;&#65533;&#65533;&#65533;F&#65533;ULA&#65533;W^&#65533;&#21979;&#65533;&#1093;h&#65533;o&#65533;&#65533;h[&#65533;&[&#65533;k&#65533;EeW&#65533;vEh&#65533;{6%&#65533;O"V&#65533;&#65533;L(&#65533;&#65533;D&#65533;]&#65533;oC&#65533;&#65533;&#65533;&#65533;I*&#65533;&#65533;&#65533;k#&#65533;&#65533;&#65533;(&#65533;d&#65533;G&&#65533;
&#65533;&#65533;q&#65533;C&#65533;2&#65533;J&#65533;K&#65533;&#65533; &#65533;&#65533;'N,y&L(ve&#65533;&#65533;o&#65533;&#65533;`&#65533;&#65533;lA&#65533;bT&#65533;]eO:&#1092;)&#65533;W*I&#65533;JV"X+&#65533; /&#65533;&#65533;&#65533;A&#1957;O)%&#65533;&#1989;wQ&#65533;&#65533;W{&#65533;19&#65533;&#65533;&#65533;&#65533;K&#65533;&#65533;&#65533;&#65533;|fK&#298;&#65533;I&#65533;\&#65533;&#65533;-l&#65533;&#599;&#65533;yP4&#65533;&#65533;&#65533;&#65533;&#65533;&#65533;&#65533;Cn&#892344;&#65533;.&#65533;s&#65533;  A&#65533;&#65533;&#65533;~P&#65533;aEL&#65533;&#65533;&#65533;&#65533;&#65533;"	&#65533;e&#65533;t&#65533;s&#65533;K&#65533;E&#65533;&#65533;!&#65533;@D 3A&#65533;a
7h&#65533;`H&#65533;p&#65533;&#65533;&#65533;:p&#65533;
T h&#65533;&#65533; L`&#65533;&#1945; &#65533;,&#65533;CX&#65533;$p&#65533;&#65533;&#65533;1&#65533;&#65533;Bl8C&#1952;AKD\`&#65533;;&#65533;&#65533;HQt 0 68&#65533;&#65533; &#65533;6&#65533;O&#65533;&#65533;!&#65533;0&#65533;&#65533;&#65533;&#65533;&#65533;&#65533;&#65533;@&#65533;P&#65533;&#65533;"1&#65533;/iF2&#65533;C\"u#&#65533;A&#65533;&#65533;&#65533;&#65533;&#65533;,&#65533;&#65533;P&#1154;
p&#65533;&#65533;&#65533;
{&#65533;C&#65533;~&#65533;&#65533;&#65533;&#65533;L&#65533;&#65533;&#801;&#932;&#65533;1%JJ&#65533;&#793;&#65533;&#65533;&#65533;A&#65533;&#65533;bef&#65533;#)&#65533;\&#401;a:&#65533;&#65533;&#65533;&#65533;h&#65533;&#65533;b&#65533;+&#65533;&#65533;1-&#65533;&#65533;&#65533;&#65533;&#65533;5&#65533;Y69&#65533;Gsp&#65533;&#65533;N&#65533;&#554;R&#65533;z&#65533;&#65533;&#65533;*q&#65533;WrH&#65533;&#65533;&#298;^y&#65533;4&#65533;&#65533;U&#65533;	&#65533;8&#65533;3&#65533;&#65533;ZS8&#65533;&#65533;9&#65533;vTpH&#65533;"&#65533;&#65533;E&#65533;F70&#65533;&#65533;&#65533;&#65533;&#65533;P&#65533;&#65533;+r &#65533;&#65533;E&#65533;"	&#65533;|O`&#65533;&#65533;#&&#65533;.P&#65533;&#65533;&#65533;&#65533;^&#65533;&#65533;V&#65533;T&#65533;&#164;&#65533;E(>&#65533;&#65533;&#65533;mb)\yD#&#65533;~0&#65533;&#65533;&#65533;"8Z&#65533;&#65533;D&#65533;_&#65533;h^)T&#65533;2Z&#65533;mg&#65533;&#65533;E-(2&#65533;&#65533;yLm*&#65533;Z,dX&#65533;-d&#65533;&#65533;/z&#1099;&#65533;&#65533;&#65533;&#65533;&#65533;&#65533;X&#65533;RV&#65533;m&#65533;h&#65533;&#65533;&#65533;pG
&#65533;"&#65533;s&#65533;&#65533;4&#65533;VW&#65533;&#65533;`kX&#65533;:U\&#65533;BL&#65533;E.v&#65533;&#65533;&#65533;&#65533;"Ze,&#65533;*&#65533;&#65533;&#65533;b&#65533;(L&#65533;&#1673;Md&#65533;&#65533;pZa.&#65533;0&#65533;Za&#65533;(&#65533;&#65533;&#184;&#65533;D.u&#65533;ko-&#65533;$&#65533;B&#65533;&#65533;&#65533;&#65533;&#65533;N&#65533;&#65533;&#65533;&#65533;DJ:1&#65533;T&#65533;&#65533;l	&#65533;Bb&#65533; &#65533;`&#65533;ET1&#65533;U&#65533;&#65533;&#65533;&&#65533;W&#1242;&#65533;D)&#65533;&#65533;_&#65533;&#65533;&#65533;&#65533;&#65533;'?1E*.V&#65533;U&#65533;&#65533;^&#65533;}&#65533;(&#65533;J&#65533;&#65533;K] cE&#65533;29&#65533;=&#65533;&#65533;&#65533;&#65533;&#65533;&#65533;@k&#65533;D0&#65533;,
](P&#65533;RLxh&#65533;&#65533;&#65533;$j`&#65533;&#65533;&#65533;&#65533;n0L&#65533;&#65533;&#65533;&#65533;V	 !*&#65533;-iI&#65533;-T&#1613;&#65533;&#65533;".&#65533;&#65533;D\7&#864;&#65533;&#65533;&#65533;&#2035; 4&#65533;M&#65533;&#1534;C&#65533;A;&#65533;2P$j&#65533; &#65533;&#65533;6&#65533;&#65533;&#65533;`@|&#65533;p <@&#512;&#65533;&#65533;<&#65533; 0&#65533;
h$4aj&#65533;C&#65533;0&#65533;Bp&#65533;5&#65533;a&#65533; A.&#65533;&#65533;8@`gp&#65533;-&#65533;A&#65533;P&#65533;)&#65533;&#65533;&#65533;U&#65533;&#65533;8&#65533;&#65533; &#65533; x&#65533;qH&#65533; &#65533;&#65533;Ldv&\4&#65533;"7&<&#65533;&#65533;d@&#65533;&#1328;&#65533; &#65533;&#65533;Z&#65533; P&#65533;p&#65533;&#65533;&#65533;"'3[)&#65533;Z&#65533;E3_&#65533;&#65533;6K]o&&#65533;7&#65533;5l2&#65533;k&#65533;&#65533;O&#65533;|e&#65533;{&#1641;)M3&#65533;6&#65533;&#1312;&#65533;&#65533;)ln&#65533;? &#65533;&#65533;&#65533;&#65533;7&#65533;&#65533;c&#65533;Q%C&#65533;&#65533;qH&#65533;qz&#804;&#65533;&#65533;t&#65533;&#65533;47&#65533;lu&#65533;Z]&#65533;Uo
&#65533;&#65533;&#65533;&#65533;&#65533;}T&#65533;nP
&#65533;&#65533;&#65533;x&#65533;[&#65533;x&#1463;&#65533;u&#65533;&#65533;&#65533;&#65533;$&#65533;&#65533;kB>I&#65533;&#65533;&#65533;&#1725;Pa/&#40311;^r{WL&#65533;z7&#65533;&#65533;&#65533;&#65533;&#65533;&#65533;&#65533;&#65533;&#1290;.&#65533;&#65533;RW&&#1398;z&#65533;c<&#65533;j&#1708;&#65533;6&#65533;&#65533;&#65533;&#65533;&#65533;.&#65533;&#65533;^&#65533;&#65533;&#65533;&#65533;&#65533;xt&#65533;~&#65533;U])dZ^R&#65533;hAW,8&#65533;t&#65533;&#65533;&#65533;]&#65533;j.&#65533;&#310486;&#65533;&#65533;&#416;&#65533;&#65533;Y&#65533;m*c&#65533;)&#65533;&#65533;Y&#65533;&#65533;d&#65533;&#65533;&#65533;)&#914;&#65533;c&#65533;+&#65533;&#65533;V&#65533;&#65533;&#65533;&#65533;&#271;%\M!^I,&#65533;	&#65533;&#65533;"&#65533;0&#65533;&#65533;&#65533;_&#65533;1&#65533;&#65533;&#65533;_H&#65533;9&#65533;&#65533;&#65533;&#65533;-fw&#702;|g&#65533;Mhb&#65533;6&#65533;Xf=
&#65533;&#65533;&#65533;x&#65533;&#65533;Bn&#65533;&#65533;&#65533;&#65533;zr&#65533;&#65533;]C&#65533;&#65533;N 4%|&#65533;U&#65533;&#65533;|&#65533;&#65533;}&#65533;&#65533;^|-m5&#65533;$B&#65533;&#65533;*d&#65533;&#65533;PPb&#65533;3&#1527;aE\&#65533;&#65533;&#65533;&#65533;&#65533;pm&#65533;&#1535;&#65533;&#60391;&#65533;"-&#65533;&#65533;w&#65533;I&#65533;Z&#65533;syD&#65533;&#65533;&#65533;*&#65533;_&#65533;&#65533;&#65533;F&#65533;< * &#624;&#65533;8&#65533;4&#65533;r@	&#65533; 
0 &#65533;&#65533;&#65533;&#65533;4&#65533; 7&#65533;6 Z&#65533;T@h&#65533;&#65533;@&#65533; &#65533;t&#65533;&#65533;&#65533;&#65533;#&#65533; a-&#65533;2@&#65533;, ,A&#65533;&#65533; 
&#65533;&#65533;
&#65533;&#65533;&#65533;&#65533;&#65533; 	b&#65533;(@`&#65533;&#65533;  n`&#65533;*C18D&#65533;&#65533;L8d-#&#65533; &#65533;&#65533;	&#65533;`l&#65533;, &#65533;HIT&#65533;N&#65533;&#65533;&#65533;8b&#65533;S&#65533;CNZ&#602;&#1924;]	&#65533;&#65533;&#65533;&#65533;n&#65533;&#65533;P&#65533;&#65533;&#65533;&#65533;&#65533;$#1&#65533;&#596;x&#65533;&#65533;&#65533;R&#65533;D&#65533;P&#65533;)&#65533;E&#65533;&#65533;&#65533;&#65533;&#65533;&#65533;&#1776;)&#65533;(&#65533;?&#65533;IV8&#65533;.&#65533;&#65533;&#65533;1&#65533;&#65533;s&#65533;&#65533;l&#65533;4DeL&#65533;&#65533;>T&#65533;&#65533;j&#65533;&#65533;
@~&#65533;&#65533;&#65533;	&#65533;&#65533;&#65533;&#65533;`&#65533;"&&#687;,d&#65533;,&&#65533;$&#65533;
&#65533;(&#65533;#&&#65533;.a)&#65533;b)&#65533;$T/Na&#65533;V&#65533;p&#65533;&#65533;&#65533;P&#65533;&#65533;&#65533;D&#65533;&#65533;&#65533;e&#65533;T&#65533;#@b&#65533;&#65533;&#65533;!.)&#267;&#65533;&#65533;J&#65533;&#65533;m&#65533;j&#65533;&#65533;&#65533;&#65533;*&#65533;&#65533;f&#65533;&#65533;&#65533;&#65533;&#65533;x&#65533; t!&#65533;ja&#65533;&#65533;&#65533;&#65533;:&x&#65533;k(X&#65533;&#65533;'D&#65533;vO&#65533;K&#65533;&#748;Z&#65533; &#65533;v&#65533;&#65533;&#65533;&&#65533;&#65533;&#65533;`&#65533;bJOi.'@&#65533;n&#65533;+`Z&#757;hbq&#65533;&#65533;&#65533;&#65533;&#65533;&#65533;nJ&#65533;\&#65533;r&#674;&#65533;&#162;	&#65533;&#65533;JaF&#65533;eP&#65533;^&#65533;:&#65533; &#65533;&#65533;!|A&#65533;k&#65533;z&#65533;*&#65533;K&#65533;02'n&#65533;)&#65533;k&&#65533;&#65533;'Bd&#65533;iTJ&#1874;Y
&#65533;2&#65533;&z&#65533;b&#65533;&#65533;&#65533;&#65533;&#65533;B'&#65533;"&#65533;&#65533;n&#65533;B&#65533;'(C&#65533;Z&#65533;+&#65533;,&#65533;&#65533;&#65533;G&f&#65533;$G`&#65533;&#65533;J&#65533;z&$&#65533;&#65533;&#65533;&#65533;&#65533;&#65533;\&#1220;@&#65533;oL&#65533;&#65533;&#65533;&#65533;&#65533;v&#65533;+T&#65533;r,(&#65533;&#65533;&#65533;0o
&#65533;&#65533;[&#65533;&#65533;Th&#65533;T&#65533;-&#65533;&#65533;&#65533;&#65533;&#65533;P5&#65533;73 4&#65533;D,&#65533;t &#65533;`&#65533;@l`&#65533;&#65533;`&#65533;` &#65533;&#65533;* F`z@&#65533;&#65533;&#65533;&#65533;&#65533;&#65533;&#1440;&#65533;@*&#65533;&#65533;O&#65533;$dpA&#65533;&#65533;  -&#65533; &#65533; &#65533;&#65533;&#1136;l&#65533;&#65533;&#65533;&#65533;&#65533;l 6&#65533;`H&#65533;>&#65533;H&#65533;&#65533; s*#K6D&#65533;2&#65533;1&#65533;R	p&#65533;J 4`&#936; `  :&#65533;&#65533;@&#65533;`G&#596;&#65533;W2dP&#65533;&#65533;?&#65533;2\&#65533;?&#65533;F&#65533;&#65533;&#65533;6d&#65533;PQQL&#65533;16&#65533;&#65533;P&#65533;&#65533;Nh&#65533;MR&#65533;I&#219;&#1293;]&#65533;/$V&#65533;&#65533;J&#65533;&#65533;1&#65533;&#65533;1te&#1912;&#65533;K&#65533;&#65533;T&#65533;&#65533;10&#65533;G&#1540;L&#65533;&#65533;&#65533;&#65533;eM&#1933;Q&EU&#65533;`&#65533;l%&#65533;F&#65533;M&#65533;@&#65533;B&#65533;&#65533; O&#65533;TO&#65533;@&#65533;&#65533;N&#65533;&#65533;B&#65533;4&#65533;&#65533;&#65533;&#65533;*r
}N0`"qxw&#65533;&#65533;&#65533;G&#65533;6&#65533;tR&#65533;4&#65533;0&#65533;&#65533;V&#65533;)6&#65533;&#65533;T&#434;&#65533;_&#65533;E^La|&#65533;&#65533;B&#65533;&#65533;&#65533;NoN&#65533;&#65533;&#65533;J&#65533;&#65533;A&#65533;P&#65533;&#65533;&#65533;*&#65533;&#65533;&#65533;&#65533;&#65533;W&#65533;*e&#65533;X&#65533;fmb&#65533;c&#65533;&#65533;&#65533;&#422;hn!m&#65533;&#65533;5Y&#65533;&#65533;&#65533;<il/-Gh&#65533;&#65533;&#65533;&#65533;l&#65533;u*&#65533;&#65533;[&#65533;&#65533;cF&#65533;Y&#742;d&#65533;um&#65533;fX}&&#65533;La&#65533;^&#65533;_8&#65533;&#65533;x&#65533;Q&#511;&#65533;W&#65533;5&#65533;&#65533;&#65533; &#65533;&#65533;&#65533;&#65533;&#65533;XB+&#65533;BB&#65533;j&#65533;&#65533;\Q&#65533;jVl&#65533;&#65533;u&#65533;&#65533; &#65533;uR&#65533;mXw&#65533;ewzg0&#65533;&#65533; &#65533;2&#65533;B(&#65533;&#65533;&#65533;j#Naj&#65533;eM5#&#65533;&#65533;.?&#65533;R/&#65533;|&#65533;af&#65533;&#65533;~&#65533;&#65533;&#65533;Q!&#65533;N0&#65533;&#65533;&#65533;2&#65533;&#65533;w&#65533;"<&#65533;X!eR a}&#65533;&#65533;&#65533;&#65533;\&#1807;Yz*&#65533;&#65533;&#335;Y&#65533;O`&#65533;&#65533;xDLa&#65533;t6&#65533;&#65533;&#65533;*n&#65533;-&#65533;S&#65533;&#65533;&#65533;@&#65533; ) n&#65533;&#65533;&#65533;"`&#65533; &#65533;&#65533;`&#65533; 
&#65533;@> &#65533;@&#65533;&#65533; J&#65533;&#65533; &#65533;`&#128;&#65533;&#65533;&#65533;&#65533;&#65533;&#65533;&#65533; &#65533;Z&#209;IU&#65533;Z&#65533;&#65533;>&#65533;&#65533;&#65533;&#65533;&#65533;<D`T&#65533;T &#65533;&#65533;&#65533;&#65533;$&#65533;&#65533;L&#65533;( &#65533; &#65533;bB&#65533;&#65533;&#1459;&#65533;"&#65533;&#65533; &#65533;@&#65533; L@`yU&#65533; &#65533;L P&#65533;&#65533; &#65533; 8&#65533;&#65533;&#65533;d&#65533;&#65533;)&#65533;&#65533;&#65533;e&#65533;&#65533;&#65533;&#65533;&#65533;&#65533;G&#65533;p?&#65533;&#65533;i&#65533;x%&#65533;&#65533;&#65533; 5~e&#65533;&#65533;&#65533;&#65533; O&#65533;&#65533;T[&#65533;y&#65533;&#65533;&#65533;i&#65533;8T&#65533;{&#65533;)&#65533;X&#65533;M&#65533;&#65533;<W&#65533;&#65533;R&#65533;&#65533;&#65533;&#65533;&#65533;&#65533;&#65533;&#65533;/8k&#65533;&#65533;	&#65533;,:xO;&#65533;&#65533;`&#65533;?&#65533;}&#65533;&#65533;y&#65533;&#65533;&#65533;&#65533;&#65533;&#65533;&#65533;@1&#65533;&#65533;Y&#65533;1&#65533;^&#65533;&#134;%Of3&#65533;x"&#65533;d&#1414;3WajHM&#65533;i&#65533;jj*06bd&#65533; &#65533;&#65533;B&#65533;v&#65533;3&#65533;!S&#65533;-&#65533;&#65533;&#65533;&#65533;Za}&#65533;WOF[!&#65533;&#65533;Pf&#65533;&#65533;J"&#65533;*&#65533;&#65533; R&#65533;ja&#65533;&#65533;&#65533;N2z&#65533;H2"sAb5&#65533;2[&#65533;&#65533;d b&#65533;}&#65533;&#65533;&#65533;J&#65533;&#65533;&#65533;!&#65533;&#65533;&#65533;c&#65533;jh&#65533;&#65533;&#65533;F&#65533;$+a&#65533;&#65533;g&#65533;&#65533;&#65533;&#65533;&&#65533;&#65533;&#65533;&#65533;qy$&#65533;$4&#65533;1a&#65533;&#65533;&#65533;20L91[&#65533;$&#65533;&#65533;&#65533;R&#65533;:.&#1958;as!R&#65533;Y&#65533;vA&#65533;
k&#65533;&#65533;fd^#4#7a&#65533;&#65533;&#65533;r*/n&#65533;&#65533;&#65533;1&#65533;,y&#65533;&#65533;&#65533;a&#65533;^,&R
&#65533;&#65533;+&#65533;N.&#65533;&#65533;q&#65533;7+)~&#65533;f	S&#65533;S_&#65533;E&L&#450;&#65533;&#65533;`&#65533;&#65533;&#65533;P/SGA^&#65533;&#65533;bAB&#65533;&#65533;&#65533;&#284;v&#65533;&#65533;V6w&#65533;&#65533;`l&#65533;L&#65533;c&#65533;&#65533;$aR&#65533;#&#65533;&&#65533;&#65533;6=
&#65533;f?c&#65533;$tH&#65533; F&#65533;&#65533;8&#65533; a&#65533;	&#65533;I 
&#65533; -&#65533;&#65533;&#65533;&#384;&#65533;&#65533;v $` 
&#65533;,@b&#65533;`&#65533;@&#1536;&#65533; &#65533;&#65533;&#65533;&#65533;@&#65533; &#65533;(#3TCO#&#65533;&#65533;`A &#65533; &#65533; C&#65533;N&#65533;R&#65533;d&#65533;^`. v5&#65533;9&#65533;&#65533;&#65533;&#65533;`&#65533;@IOD#B&#65533;!$a&#65533;&#65533;&#65533;
&#65533;&#65533;H@y&#65533; &#65533;  V&#65533;&#65533;&#65533;&#65533; &#65533;&#65533;&#65533;&#65533;d|Y&#65533;&#65533;Uvd@&#65533;w&#65533;p&#65533;|&#65533;#&#65533;&#65533;1&#65533;&#65533;&5x&#65533;&#65533;O&#972;L&#65533;$V&#65533;-W@P8&#65533;&#65533;(&#607;&#65533;&#65533;{&#65533;&#65533;M&#65533;M1&#65533;5eU&#65533;&#65533;&#310;&#65533;&#65533;R&#65533;&#65533;&#65533;&#65533;&#65533;&#65533;1&#65533;}qP&#65533;&#65533;(1S&#65533;Nu&#65533;&#65533;i&#65533;.d&#65533;&#65533;&#65533;O&#65533; &#65533;/@&#65533;&#65533;&#65533;&#65533;&#65533;Q1&#65533;&#65533;&#65533;&#65533;&#65533;jn]8&#65533;cqB&#65533;j&#65533;y2&#65533;_|&#65533;dUa&#65533;KT&#65533;F&#65533;a&#65533;&#65533;N!/&#65533;Yb
!&#65533;&#65533;&#65533;&#65533;&#65533; &#65533;&#65533;B&#65533;%W_
&#65533;&#65533;&#65533;^"&#65533;x&#65533;&#65533;g`&#65533;e^Ahh&#65533;!&#65533;!&#65533;&#65533;&#65533;JFk|r&#65533;f&#65533;f&#65533;u*&#65533;&#65533;&#65533;j&#65533;&#65533;~a&#65533;;\!&#65533;a&#65533;x!g&#65533;&#65533;^&#65533;d2\&#65533;&#65533;ffgv&#65533;vZ&#65533;&#65533;&#65533;&#65533;t&#65533;0&#65533;wb&#65533;R&#65533;g[4
&#65533;!&#65533;&#65533;&#65533;r&#65533;U&#65533;O&#65533;N&#65533;&#65533;\&#65533;2!d&#65533;
$7&#65533;j&#1836;p&#65533;kJ&#65533;&#65533;G&#65533;&#65533;&#65533;5dH&#65533;b&#65533;&#49876;K&#65533;&#65533;AVd]&#65533;&#65533;"&#65533;.fB&#65533;&#65533;&#65533;&#65533;&#65533;&#65533;&#65533;,&#65533;&#65533;&#65533;u)>6'0&#65533;&#65533;$q&#65533;&#65533;[&#65533;&#65533;&#65533;&#65533;+hB&#65533;&#65533;&#65533;H&#65533;$%Ya4A&#175519;&#65533;r&#65533;&#65533;'&#65533;`6&#65533;&#65533;&#65533;*.&#65533;&#65533;&#65533;\b&#65533;oQ&#65533;&#65533;&#65533;
4>C=77&#65533;8D&#1312;F&#65533;r(&#65533;C 
%&#65533;&#65533;&#65533;&#65533;&#65533;&#65533;R&#65533;	z 4 &#65533;&#65533;H6`&#65533;&#65533;&#65533;&#65533;&#672;w&#65533;@&#65533;&#65533;&#65533;@8*CV%5i&#65533; &#65533;8 &#65533;xpy&#65533;l&#65533;:&#65533;X&#65533;^`t&#65533;x&#65533;\ ,`&#65533;Nd3`N&#65533;&#65533; &#65533;xw=3&#65533;w&#65533;,Af'!&#65533; &#65533;@
&#65533;&#65533;N &#65533;&#65533;yK&#65533;f&#65533;	&#65533;@
.&#65533;&#65533;R&#65533;&#65533;>Ne&#65533;J&#65533;&#65533;W|+&#65533;B&#65533; IQ&#65533;&#65533;f&#65533;d&#65533;&#65533;&#883;q&#65533;|K#Uh&#65533;&#65533;C&#65533;Ds&#65533;&#65533;Qe&#65533;&#65533; e;}&#65533;&#65533;K&#65533;`&#65533;2&#65533;&#65533;&#65533;&#65533;{Ee&#65533;1&#65533;EqtM3&#65533;dH &#283;n&#65533;&#65533;`;&#65533;qeM@8&#65533;&#65533;&#65533;&#65533;nQNxi&#65533;2&#65533;8&#276;&#65533;c>&#65533;c^J&#65533;&#65533;5,@B&&#65533;&#65533;&#1157;&#65533;&#49811;&#65533;K]FJ&#65533;$/W&#65533;J&#65533;&#65533;G&#65533;z'@#&#65533;nz&#65533;&#754;&#65533;e&#65533;&#65533;R&#65533;&#1162;>&#7864;&#65533;0?&#65533;6w2&#65533;&#65533;;v&#65533;X&#65533;&#2021;&#65533;Hai\A$|&#167;&#65533;%&#65533;&&#65533;&#65533;J&#65533;c&#65533;&#65533; &#65533;&#65533;zA&#65533;n*w&#65533;$G&#65533;&#65533;&#65533;vJ&!&#65533;?l&#65533;l&#65533;&#65533;&#65533;~a&#9243;N&#65533;&#65533;&#65533;&#65533;=&#65533;&#65533;&#65533;x&#65533;&#65533;amp&#65533;&#65533;B&#65533;T&#65533;&#65533;&#65533;&#65533;&#1542;&#65533;2SeVR&#65533;&#65533;5cb&.J`@&#65533;&#65533;,&#65533;+&#65533;&#65533;&#65533;&#65533;&#65533;&#65533;6Rj.|!"&#65533;,[&#65533;v&#65533;&#65533;&#65533;k.[m&#65533;&#1717;&#65533;VC[&#65533;b&#65533;j&#65533;&#65533;b+U&#65533;V&#65533;*&#65533;i&J&#65533;(Ej&#65533;&#65533;&#65533;$L&#65533;:&#65533;"eJU&#65533;[&#1426;&#65533;U&#65533;&#65533;&#65533;V&#65533;R&#65533;&#65533;&#31389;&#65533;T&#65533;*E&#65533;&#1320;O&#65533;2a&#65533;&#65533;T'&#65533;O[v&#65533;4&#65533;&#65533;&#1453;&#65533;$9Z&#65533;&#65533;X&#65533;&#65533;&#65533;&#65533;&#529;&#65533;F&#65533;A&#65533;T&#65533;R&NtC&#65533;&#65533;U&#65533;&#65533;S&#65533;0M&#65533;tvQ&#65533;D&#65533;-j)&#65533;$K&#65533;1a&#65533;&#65533;u&#65533;&#65533;H&#65533;"M&#65533;&#620;&#65533;F&#65533;:w&#65533;&#65533;&#65533;Q&#65533;B&#65533;F&#65533;Q&#65533;&#65533;&#65533;&#65533;}&#65533;QjD&#65533;&#65533;&#65533;&#65533;&#65533;&#65533;=}r&#65533;&#65533;#&#65533;$!(D&#65533;0!&#65533;&#65533;4P` C0}&#65533;S&#29598;?&#65533;&#65533;&#65533;I#fK"8Tt&#65533;P&#65533;D&#65533;+c&#804;IS&#65533;&#65533;&#65533;%N&#65533;d&#65533;F&#65533;&#65533;;o&#1060;&#65533;&#65533;y&#65533;&#65533;FT&#65533;078
+&#65533;&#65533;&#65533;3&#65533;0&#65533;%l &#65533;<  &#65533; Z&#65533;&#65533;&#65533;&#65533;qH&#65533;-&#65533; &#65533;D&#65533;	(&#65533;l&#65533;h`&#65533;6&#65533;&#65533;&#65533;&#65533; -&#65533;&#65533;n&#1025;&#65533;&#65533;z&#65533;aRNY&#65533;v&#65533;!&#65533;s&#1025;e&#65533;[&#65533;&#65533;o&#289;&#65533;r&#65533;!ft&#65533;q&#65533;v`ge&#65533;Y&#65533;)&#65533;^N&#65533;&#65533;&#65533;u&#65533;%&#65533;o&#529;]{z&#65533;[&#65533;i&#65533;&#65533;wt&#65533;9&#65533;&#65533;&#1653;&#65533;&&#65533;y&#65533;]\&#65533;y&#65533;&#65533;ez&#65533;TZ	i&#65533;&#65533;J&#65533;ep&#65533;&#65533;'&#65533;o&#65533;&#65533;i&#65533;&#65533;&#65533;1&#65533;s&#65533;
G&#65533;j^:'n&#65533;!&#474;&#65533;6&#65533;dg&#65533;&#65533;i&#65533;&#65533;&#65533;z&#65533;&#698;1&k&#65533;&#65533;&#65533;#pU"	l&#65533;=I%&#65533;\&#65533;&#65533;'&#65533;&#65533;n&#65533;&#65533;"&#65533;&#65533;J}&#65533;I&#65533;&#65533;~"&#65533;&#65533;&#65533;B
(X}&#65533;&#65533;*&#65533;&#65533;&#1162;+&#65533;&#65533;&#65533;&#65533;)&#65533;&#65533;r&#65533;G&#65533;&#65533;&#65533;)&#65533;x&#65533;&#65533;\&#65533;X&#65533;#("H &#65533;r&#65533;"&#65533;&#65533;&#65533;-'&#65533;&#65533;&#65533;)&#65533;&S&#65533;&#65533;&#65533;b.&#65533;&#65533;4Q&#65533;&#65533;&#65533;N;&#65533;B-&#65533;&#65533;<KFyMt/&#65533;&#65533;C'&#65533;&#65533;&#65533;.&#65533;&#65533;-&#65533;&#65533;&#65533;&#65533;-?&#65533;&#65533;&#65533;/&#65533;&#65533;s/P&#65533;KC&#65533;&#65533;&#65533;&#65533;&#65533;5&#65533;lK&#881; &#65533;&#65533;E&#65533;&#65533;&#65533;+&#65533;LD&#65533;+&#65533;&#43722;)&#65533;&#65533;&#65533;U&#65533;X&#65533;&#65533;&&#65533;\bU'&#65533;$\	%&#65533;&#65533;&#65533;H$&#65533;:"&#65533;$&#65533;&#65533;&#65533;Xl&#65533;&#65533;&#65533;e&#65533;\LI\&#65533;x"J&#65533;&#65533;~&#65533;&#65533;C&#65533;&#65533;B&#65533;&#65533;K&#65533;|&#65533;+&#65533;&#65533;N*1&#65533;2J&#65533;XYR&#65533;_&#65533;v
&#65533;1&#65533;Br&#65533;2&#65533;&#65533;S&#1768;&#65533;&#65533;S&#64288;&#65533;TRK%&#65533;w&#152;pb<'zwb7I%9&#2005;#&#65533;&#65533;Ha&#65533;ov&#65533;&#65533;&#65533;W&&#65533;|&#65533;)&#65533;&#65533;B&#65533;C&#65533;&#65533;&#65533;'#&#65533;&#65533;&#65533;&#65533;s&&#65533;%wo&#65533;I&#65533;&#65533;t&#65533;&#65533;&#65533;&#65533;&#65533;Om&#204;7"&#65533;G(&#65533;&#65533; &#65533;!1&#65533;B&#65533;&#65533;3X
	I,B&#65533;&#65533;(D!&#65533;&#65533;&#65533;Iz&#65533;&#65533;&#65533;&#65533;0&#65533;A&#1057;	%&#65533;&#65533;&#65533;&#65533;&#65533;D`
x&#65533;&#65533;&#65533;|{&#65533;&#1238;:&#65533;=&#65533;(&#65533;o &#65533;v&#65533;&#65533; N&#65533;&#65533;&#640;1`a	CH&#65533;`4&#1537;|&#65533;&#65533;&#65533;&#65533;;&#65533;&#65533;&#65533;&#65533;&#65533;&#65533; &#65533;&#65533;,hAn &#65533; 9&#65533;&#65533;&#65533;&#65533;&#65533;&#65533;&#65533;&#65533; &&#65533;&#65533;&#65533;H&#65533;&#65533;"?&#65533;&#65533;E&#65533;0&#65533;!&#65533;K|&#65533;&#65533;&#65533;D#&#65533;&#65533;E#&#65533; &&#65533;&#65533;&#65533; &#65533;&#65533;	f&#65533;R&#1152;&#65533;6&#513;Mu&#65533;U&#65533;&#65533;d%Xy&#596;&#65533;S&#1712;&#65533;a&#65533;JYdBe)5&#65533;&#65533;Vj&#65533;&#65533;&#65533;4&#65533;*&#65533;DKJ&#65533;&#65533;L}"S&#65533;&#65533;p&#65533;<&#18516;&#65533;&#65533;&#65533;$&#65533;&#65533;gNJK&#65533;<&#65533;5&#65533;&#65533;U&#65533;&#65533;*M&#65533;\S&#65533;n&#65533;&#65533;>&#65533;aWqPV&#65533;&#65533;&#65533;&#65533;SV&#65533;&#65533;&#65533;|1&#65533;&#65533;&#65533;?&#65533;&#65533;Uqh&#65533;&#65533;&#65533;c&#147;Y&#65533;"&#65533;^&#65533;&#65533;|~&#65533;&#65533;`&#65533;4&#65533;&#65533;&#65533;E&#65533;&#65533;&#65533;&#65533;'@Q9UHt&#65533;^)&#65533;&#65533;&#65533;&#65533;"&#65533;&#65533;&&#65533;&#65533;&#65533;)&#65533;`&#65533;+22&#65533;&#65533;&#65533;&#65533;"&#65533;h&#65533;&#65533;X&#65533;&#65533;&#65533;n&#65533;&#65533;&#65533;&&#65533;&#65533;&#65533;&#65533;&#65533;&#65533;S&#65533;&#65533;
'&#65533;&#65533;l,)&#65533;:&#65533;)Ta&#65533;X&#65533;&#65533;&#65533;E&#65533;TU&#65533;&#65533;Bm&#65533;&#65533;&#65533;&#65533;h!&#65533;X&#65533;l*+HSs&#65533;3&#65533;M&#65533;&#65533;	&#65533;Df&#65533;&#1316;&#65533;&#65533;i*&#65533;&#65533;.&#1434;&#65533;*D&#65533;&#65533;&#65533;/z&#65533;3&#65533;&#65533;&#65533;&#65533;*Ti16&#65533;Xue&#65533;&#65533;&#65533;J_&#65533;&#65533;&#65533;+L&#1092;T&#65533;'&#65533;&#65533;]E&#65533;&#65533;{e`S8&#65533;<&#65533;2fqO&#65533;	J0F+Oih(&#65533;
Y&#65533;&#65533;&#65533;g&#65533;ES&#65533;&#42043;&#65533;Be&#65533;&#65533;*P&#65533;&#65533;&#65533;&#65533;&#65533;&#65533;h&#65533;&#65533;fSNx&#65533;&#65533;-J&#65533;&#400;Z`w&#65533;(&#65533;Px&#65533;6}&#65533;"G9&#65533;W&#65533;&#65533;:&#22938;&#65533;D&#65533;(S&#65533;&#272;&#65533;+&#65533;P&#65533;&#65533;^&#65533;&#65533; &#65533;3&#65533;&#65533;&#65533;pAQ
V&#65533;bX&#65533;&#65533;CzA&#65533;&#65533;&#65533;&#65533;/#&#65533;&#65533;`&#65533;Lxd&#65533;@&#65533;QB&#65533;&#65533;8&#1457;
&#65533;D&#65533;&#65533;"l&#65533;f&#65533;!4`i&#65533;B&#65533;&#65533;[Dj&#65533;&#65533;EF&#65533;Mp)=&#65533;&#65533;D&#65533;4 &#65533;&#65533;$&#65533;&#65533;&#65533;,&#65533;`&#1920;&#65533;^=3&#65533;*&#899;&#65533;&#65533;&#65533;;&#65533;&#65533;_&#65533;&#65533;&#65533;p&#65533;(0!
X&#65533;&#65533;&#65533;&#65533;&@a
&#65533;A&#65533;&#65533;E&#65533;A7v&#65533;!&#65533;&#65533;4&#65533;&#65533;fC&#65533;0&#65533;1&#65533;aY&#65533;s&#65533;&#65533;*&#65533;.pA&#65533; 0&#65533;A&#65533;~&#65533;Co&#65533;&#65533;&#65533;H&#65533;+R&#65533;&#65533;B&#65533;&#65533;P(BV &#65533;H`$&#1296;&#65533;;&#1331;o&#65533;C2&#65533;&#65533;*Yy&#1392;B&&#65533;&#65533;&#65533;&#65533;Y&#65533;*U&#65533;&#65533;&#1259;^&#65533;&#65533;;q&#65533;&#65533;V&#65533;f&#65533;|&#65533;&#65533;^&#65533;!&#65533;&#65533;&#1449;&#65533;&#65533;*`&#65533;LUj&#1263;&#65533;&#65533;&&#65533;!&#65533;y&#65533;&#65533;&#65533;%Us&#65533;SZ&#65533;T&#65533;&#65533;D&#65533;[2;&#65533;f&#65533;7e&#65533;m;&#65533;&#65533;LhBg&#65533;q}m6&#65533;&#65533;&#65533;&#65533;>&&#65533;&#65533;d&#65533;u&#65533;&#65533;PpP&#1296;Ou&#65533;&#65533;L&#65533;U&#65533;&#65533;&#65533;&#65533;5&#65533;&#65533;&#65533;D&#65533;&#65533;f&#65533;&#65533;)/3E*x&#467;&#65533;`&#65533;m.*:&#65533;&#65533;&#65533;&#18738;PnN&#65533;&#65533;&#65533;&#65533;6Df&#65533;&#65533;H&#6583;ti&#65533;on&#65533;L&#65533;&#1154;&#65533;K&#65533;&#65533;&#65533;&#65533;*V&#65533;&#65533;&#65533;&#65533;&#65533;&#65533;/~1[&#65533;'i&#65533;+yrk3&#65533;&#65533;&#65533;h&#65533;&#65533;&#65533;.&#65533;&#65533;&#65533;&#65533;&#65533;iOmH&#766;V&#65533;[]Q&#65533;&#65533;&#65533;&#65533;3&#65533;U&#65533;W&#65533;.&#65533;&#1507;-}&#65533;G&#65533;:rU6&#65533;&#65533;Nx&#65533;&#65533;&#65533;d&#65533;&#65533;&#65533;&#65533;&#65533;&#65533;0&#65533;yph#s&#65533;%^&#65533;sJS	&#65533;`ov&#65533;&#65533;iW&#65533;&#65533;&#65533;]gUk&#65533;&#1139;&#65533;2Y&#65533;x&#65533;8&#65533;K1
&#65533;!E&#65533;S=+ &#65533;&#65533;&#669;!5&#65533;8Q0&#65533;q&#65533;x&#65533;&#65533;&#65533;&#65533;4&#65533;&#65533;&#65533;&#65533;%&#65533;&#65533;c&#65533;H$&#65533;&#65533;%&#65533;$&#65533;&#65533;&#65533;"h&#65533; &#65533;&#65533;&#65533;(*v&#65533;&#65533;ls&#65533;&#65533;&#65533;&#65533;d&#65533;&#65533;&#65533;x&#65533;-&#65533;&#65533;D(&#65533;6&#1890;b}&#65533;&#65533;&#65533;&#65533;MX&#65533;&#65533;&#65533;`lF3&#65533;m&#65533;&#65533;&#65533;&#65533;&#65533; &#65533;a&#65533;&#65533;&#65533;&#65533;&#65533;&#65533;&#65533;0b}0m&#65533;&#65533;"*&#65533;Ae&#65533;-$;v&#65533;qI-D&#65533;e +&#65533;2(&#65533;&#65533;k&#65533;&#65533;&#65533;1}0e`J&#65533;Op@PM&#65533;eW&#65533;[&#65533;e&#65533;w 
M|&#65533;H&#65533;-&#65533;ad&#65533;&#65533;&#65533;&#65533;&#65533;&#65533;zpn0W&#65533;JPb&#65533;p&#65533;&#65533;&#65533;"-2&#65533;&#65533;&#65533;C	&#65533;@
&#65533;&#65533;
&#65533;&#65533;f&#65533;M@)&#65533;&#65533;&#65533;&&#65533;]&#65533;&#65533;&#8454;&#65533;&#65533;&#65533;&&#65533;fn&#65533;V&#65533;&#65533;LO'&#65533;TN&#65533;m&#65533;&#65533;mk&#65533;JsB,&#65533;VJLbd&#65533;&#65533;&#65533;&#1238;J&#65533;&#65533;&&#65533;$+&#65533;4&h&#65533;+&#65533;&#65533;M&#65533;,*&#65533;C&#65533;HmW&#65533;jy&#520;&#65533;f&#65533;&#65533;&'&#65533;xm&#65533;&#8864;rn&#65533;&#65533;k}O&#65533;&#65533;&&#65533;&#65533;&#65533;&#65533;&{+&#65533;&#65533;%&#65533;4p&#65533;O&#65533;k&#65533;&#65533;&#65533;n&#65533;&#65533;o&#65533;&#268;&#65533;&#65533;&#65533;&#65533;&#65533;&#65533;	6&#65533;	&#65533;3y&#65533;&#65533;	&#65533;[&#65533;\&#65533;50&#65533;G]g/&#65533;C
G&#65533;q/4{X*&#65533;W*'3&#65533;30&#65533;&#65533;w&#65533;c#&#65533;@-&#65533;QfQxpq<&#65533; 
&#65533;	0&#65533;rQ@&#65533;&#65533;p5f&#65533;t]&#65533;T|&#65533;vZ%8Qr16hE2&#65533;&#65533; VWsu8&#65533;&#65533;j'&#65533;&#65533;
U&#65533;V	U&#65533;&#65533;&#65533;&&#65533;y5&#65533;PWA&#65533;\9333UuU&#65533;t|&#65533;
&#65533;%<&#65533;x&#65533;%&#65533;&#65533;7i&#65533;&#65533;&#65533;&#65533;k&#65533;&#65533;w8&#65533;&#65533;y&#1987;.&#65533;&#65533;	&#65533;&#65533;
&#65533;&#65533;&#65533;3C2+&#65533;u	Y4&#65533;&#65533;&#65533;&#65533;&#65533;&#65533;;F&#65533;
&#65533;&#65533;QGe
&#65533;'
0&#65533;
&#65533;p4}&#65533;2;iUS&#65533;
@'&#65533;&#65533;Ss
&#65533;Q&#65533;&#65533;X&#65533;	&#65533;w3v&#65533;7&#65533;c	KIk&#65533;&#65533;8&#65533;hQNY&#65533;&#65533;	&#65533;3\&#65533;v	qb&#65533;V&#65533;`/&#65533;0&#65533;&#65533;s&#65533;&#65533;
&#65533;u&#65533;Q]n	7&#65533;&#65533;&#65533;&#65533;X.&#65533;8n&#65533;&#65533;!&#65533;&#65533;TH&#65533;&#65533;&#65533;s&#65533;&#65533;	#&#65533;&#65533;}MPA&#65533;&#65533;|&#65533;$&#65533;MH&#65533;k&#65533;-&#65533;0c	&#65533; 
&#65533;c&#65533; P2&#65533;Ydd*"&#65533;&#65533;&#65533;L)&#65533;&#65533;Qhy0lP[&#65533;D&#65533;=0N`V`]&#65533;d&#65533;t&#65533;&#825;&#1124;L*&#65533;d&#65533;&#65533;&#65533;^&#65533;&#65533;1~0&#65533;&#65533;(mv&#65533;&#65533;l&#65533;'&#65533;$(&#65533;v&#65533;AE~0&#65533; 	aH
&E
&#65533;P^PM08&#65533;#&#65533;(PX0i&#65533;j2L&#1316;&#65533;&#65533;oy&#65533;ml&#65533;&#65533;&#65533;&#65533;+gL&#65533;"&#65533;?z&i"le"o&#65533;M&#65533;VfP&#65533;)URJ&#65533;r'&#65533;&#65533;'&#65533;&#65533;&#65533;kP&#163;&#65533;()&#130;J&#1606;M&#65533;4&#65533;y&#65533;m&#65533;&#65533;Wzn&#65533;&#65533;k&#65533;6&&#65533;&#65533;(*&#854;"wn&#65533;F&#65533;b*&#65533;2Ncb'&#514;){&#65533;&#65533;*&#65533;&#65533;l|&#65533;,&#65533;&#65533;og&#65533;&#65533; ;&#65533;(&#65533;&#65533;=&#65533;G&#65533;s=/&#65533;(0gH&#65533;H"7r&#65533;&#65533;&#65533;&#65533;&#65533;&#65533;))W#(Y2S0I&#65533;z&#65533;#&#65533;&#65533;&#65533;?~&#65533;mAq&#65533;6
&#65533;5TS&#65533;&#65533;&#65533;&#65533;&#65533;W&#65533;9&#65533;.3&#65533;52&#65533;9&#65533;&#42037;c413X&#65533;&#65533;&#65533;X3&#65533;&#65533;T&#65533;&#65533;8&#65533;9J&#65533;V&#65533;&#65533;SUX&#65533;&#65533;T-3_&#65533;&#65533;\&#65533;&#65533;
&#65533;&#65533;6&#65533;&#65533;&#65533;u&#65533;&#65533;
G&#65533;/&#65533;&#65533;~&#65533;.{&#65533;]&#65533;&#65533;|&#65533;qx&#65533;&#65533;=h@K)	x&#65533;.&#65533;.&#65533;`9&#1045;Z@&#65533;&#65533;x':>&#65533;6&#65533;H&#65533;u/&#65533;P.&#65533;Gu
&#65533;b
&#65533;#\3V)&#65533;2&#65533;
&#65533;&#65533;/q
&#65533;<p&#65533;<&#65533;&#65533;&#65533;&#65533;		&#65533;&#65533;JY}&#65533;a&#65533;1= &#65533;@&#65533;A=;k=&#65533;J8&#65533;&#65533;	&#65533;`6&#65533;l5&#65533;&#65533;9|uw0&#65533;&#65533;1&#65533;&#65533;
E&#65533;&#65533;&#65533;qI&#65533;Hn&#65533;Q&#65533;1&#65533;g7&#65533;&#65533;&#65533;&#65533;qVh-V@	#&#65533;1H&#65533;&#65533;&#65533;~ &#65533;&#65533;A&#65533;&#65533;L&#65533;bf&#65533;9&#65533;&#65533; ` &#65533;B&#65533;&#65533; &#65533;N&#65533;&#65533;&#65533;"{P&#65533;T&#312;&#65533;(%e&#65533;"&#65533;&#65533;Z W&#65533;YY0TpY&#65533;&#65533;&#65533;&#65533;dmf
)&#65533;&#65533;~0&#65533;&#65533;&#65533;&#65533;&#65533;'w&#65533;b:m&#65533;&#65533;A&#65533; #&#65533;PhT&#65533;&#65533;&#65533;&#65533; &#65533;&#65533;
&#65533;&#65533; &#65533;D&#65533;:@/&#65533;^&#65533;g&#3875;[%&#65533;4M&#65533;m&#65533;&#65533;n&#65533;&#65533;&#65533;&#65533;K&#65533;N&#65533;bN&#65533;+{&#65533;j&#65533;T&#65533;&#65533;&&#65533;"o&#65533;&#65533;&#65533;&#65533;l&#65533;6m\"&#65533;&#65533;)&#65533;&#65533;J&#65533;&#65533;*x&#65533;'&#65533;&#65533;q'&#65533;&#65533;&&#65533;&#132;&#65533;kJ&#65533;&#65533;&#65533;&#65533;&&#65533;%&#65533;(&#65533;l&#65533;&#65533;d'&#65533;&#1575;&#65533;&#65533;o&#65533;&#65533;*&#65533;OhBj&#65533;"Pi`&#65533; 	,\TqS&#65533;&#1397;&#65533;2ET&#65533;Z/&#65533;&#65533;6!w&#65533;&#65533;c&#65533;0;&#65533;&#65533;Y&#65533;&#65533;&#65533;9&#65533;3l&#65533;&#65533;Z&#65533;&#65533;&#65533;w&#65533;1&#65533;7s&#65533;!8&#65533;&#65533;p?&#65533;&#65533;~&#373;&#65533;s&eX&#65533;u*&#65533;&#252;&#65533;&#65533;&#65533;3&#65533;jU&#65533;&#65533;&#65533;y&#65533;WS&#65533;&#65533;&#1678;?l&#65533;&#65533;#&#65533;[&#65533;&#65533;[&#65533;&#65533;_S4QWs&#65533;2X&#65533;3X%&#65533;)&#65533;&#65533;Zy&#65533;e&#65533;'&#65533;
[&#65533;t)0&#65533;{&#38324;I&#65533;}7&#65533;&#65533;&#65533;&#65533;&#65533;&#65533;*&#65533;&#65533;C7{1%!	&#65533;C?o&#65533;&#65533;&#65533;&#65533;&#65533;&#65533;e5&#65533;&#65533;&#65533;P&#65533;wF&#65533;[&#65533; 
U&#65533;&#65533;&#65533;z&#1986;Q&#65533;7&#65533;P&#487;&#65533;&#65533;1&#65533;\A&#65533;&#65533;&#65533;F&#313;*[&#65533;&#65533;&#65533;&#65533;X
&#65533;&#65533;&#65533;0&#65533;&#65533;|&#65533;L=H&#65533;&#65533;&#65533;&#65533;&#65533;&#65533;&#65533;	!J&#65533; 3W&#1105;8!:/7SqSv!&#65533;;|&#65533;&#65533;q&#65533;&#65533;s&#65533;E]&#65533;&#554;!&#65533;&#65533;1%&#65533;"&#65533;&#65533;f;b\x&#65533;k;&#65533;m&#65533;L|&#65533;&#65533;'&#65533;*&#65533;&#937;"&#65533;&#65533;l&#65533;J&#65533;&#65533;&#65533; &#65533; &#1977;c&#65533;  a&#65533;&#65533;&#65533;A*&#65533; &#65533;:&#65533;&&#65533;&#65533;dI	&#65533;O&#65533;&#130;K&#65533;O@U0[&#65533;ePj&#65533;&#65533;&#65533;M&#65533;&#1155;&#65533;P'izm4&#65533;&#65533;&#65533;z&#65533;c&#65533;~&#65533;&#65533;b&#65533;&#65533;P&#65533;L@H&#65533;NU&#65533;k0N&#65533;&#65533;j^r&#65533;&#65533;Hn&#65533;F'&#65533;&#65533;(&#65533;;oT&#1703;&#65533;&#65533;&#65533;&#65533;rl&#65533;6&#65533;&#65533;&#65533;&#65533;*	l%&#65533;&#446;&#65533;+*V"nzB&#65533;&#65533;V&#65533;x&#65533;&#65533;&#65533;&#65533;g&#65533;&#65533;&#65533;&#65533;J&#65533;&#419;(&#895;&#65533;l&#65533;Rk&#65533;bn&#65533;*&#65533;$,&#65533;&#65533;m&#65533;&p&#65533;X&&#65533;&#65533;&#65533;Bp&#65533;&#550;&#65533;&#65533;&#65533;&#65533;?x&#65533;<Pr&#65533;P`&#65533;s
!2:&#65533;X&#65533;&#65533;&#65533;&#65533;0&#65533;&#65533;&#65533;&#65533;&#65533;&#65533;&#65533;&#65533;o&#23406;&#65533;`&#65533;2&#65533;&#65533;/&#65533;&#65533;Y[
&#65533;&#65533;	&#65533;&#65533;P7&#65533;&#65533;&#65533;&#65533;z&#65533;&#65533;s&#65533;0&#65533;&#65533;VWUY&#65533;&#65533;V&#65533;Zd&#65533;&#65533;&#1162;\&#65533;&#65533;CQU&#1226;E&#65533;r&#65533;&#65533;&#65533;C&#65533;H5_&#65533;jM&#65533;&#65533;+&#65533;&#65533;9&#65533;3&#65533;%z&#65533;&#65533;L&#65533;n3&#65533;&#65533;{C12Hcr&#65533;X&#65533;&#65533;z&#65533;&#1589;}g7^Q&#65533;&#65533;&#65533;&#65533;&#65533;&#65533;&#65533;&#65533;&#603;8&#65533;#?s&#65533;.&#65533;/v&#189;&#65533;rV&#65533;v&#65533;&#65533;ry&#65533;&#65533;'&#65533;
 &#65533;&#65533;&#65533;&#65533;*&#1764;<&#65533;F&#65533;&#2010;&#65533;0~=t&#65533;&#65533;1&#46505;&#65533;~&#65533;&#65533;&#581;C&#65533;&#65533;&#65533;\	&#65533;'M	&#65533;&#65533;&#65533;9e&#65533;,&#65533;t&#65533; 8F&#65533;@ d&#65533;+
&#65533;&#65533;XCc&#65533;U&#65533;,&#1814;&#65533;c#&#65533;C\_&#65533;&#248;&#65533;
uT&#65533;R&#65533;5&#65533;B\?v&#65533;&#65533;	&#65533; 1&#65533;&#65533;&#65533;&&#65533;MEN&#65533;&#65533;&#65533;"&#65533;&#65533;&#65533;&#65533;NE&#65533;&#65533;g&#65533;,`&#65533; P&#65533;&#65533;Q>&#65533;|&#65533;&#65533;&#921;&#65533;0&#65533;&#65533;&#65533;&#65533;8(&#65533;&#65533;d&#65533;&&#65533;k&#65533;G&#65533;G@&#65533;KA&#65533;Z&#65533;s&#65533;&#1582;&#65533;&#65533;
&#65533;z}&#65533;&#65533;"M&#65533;&#65533;EXA&#65533;a#&#65533;&#65533;&#65533;&#65533;	&#65533;&#65533;
&#65533;
&#65533;&#65533;`&#65533;D&#65533;V&#65533;f&#65533;q&#65533;K&#65533;+v&#65533;&#65533;t&#65533;|b&#65533;g&#65533;Ff&#65533;sZo}&#65533;hC_:&#65533;&#65533;&#65533;&#65533;[&#65533;&#65533;X%j&#65533;&#1425;&#65533;&x&#65533;+_f&#65533;H&#65533;:t&#65533;&#65533;hdrrL?&#65533;&#65533;&#65533;&&#65533;&#65533;s"&#1482;&#65533;O&#65533;&#65533;M*,&#65533;&#65533;&#65533;&#65533;)&#65533;B,&#65533;6,&#65533;&#65533;&#65533;&#65533;l&#65533;,&#65533;&#65533;&#65533;&#920;&#65533;E&#65533;}&#65533;=w&#65533;&#65533;&#65533;I&#65533;&#65533;W&#65533;'e&#381;3&#65533;V&#65533;&#65533;=&#65533;&#65533;&#65533;V&#65533;<&#65533;;&#65533;&#1852;&#65533;&#65533;d7&#65533;1R&#65533;W
HU0&#65533;&#65533;	$1&#65533;#L&#65533;J
&#65533;&#65533;&#65533;Bq&#65533;&#65533;&#65533;&#65533;&#685;)i&#65533;j&#65533;V&#65533;&#65533;Qu&#65533;&#65533;&#65533;&#65533;&#65533;`:)&#65533;
&#65533;&#65533;
&#65533;E
&#65533;&#65533;		u&#65533;&#65533;&#65533;o	0i3(&#65533;t&#65533;&#65533;j4)U&#65533;zW/E&#65533;&#65533;m&#65533;Szq/&#65533;$w35&#65533;6&#65533;z&#65533;e?&#65533;z.~&#65533;&#65533;@&#65533;B&#65533;Pb&#65533;A&#841;&#65533;&#65533;\x&#65533;s&#65533;W
13&#65533;&#65533;&#65533;&#11349;&#65533;a)&#65533;|&#65533;&#65533;&#65533;&#65533;{&#65533;&#65533;&#65533;Qn&#65533;&#65533;3we&#65533;&#65533;RS&#65533;&#65533;/&#65533;0
&#65533;&#65533;&#65533;Ll?L&#65533;`j&#65533;&#591;s&#65533;S&#65533;&#65533;&#65533;/&#1122;&#65533; &#835;&#65533;&#65533;
11bH&#65533;&#65533;@&#65533;\&#65533;#>&#65533; &#65533;&#65533;&#65533;&#65533;g&#65533;&#65533;nC.&#65533;&#65533;&#65533;&#65533;XR_&#65533;&#65533;&#65533;&#65533;&#65533;&#65533;d&#65533;z&#65533;*,V&#65533;V&#65533;*5J&#65533;&#65533;P&#65533;:m&#1700;i&#65533;&#65533;E&#65533;&#65533;(&#65533;?}&#65533;&#65533;&#65533;X&#65533;c&#65533;=z&#65533;&#1593;&#199;d&#65533;?1_&#65533;&#65533;&#65533;&#65533;6SZLXp&#65533;&#65533;@&#65533;&#65533;BI&#65533;@&#65533;&#65533;&#65533;&#65533;&#65533;&#65533;B&#65533;&#65533;Qy&#65533;={&#65533;2&#65533;&#65533;2&#65533;=j&#65533; &#65533;&#65533;H&A&#65533;,&#578;&#65533;&#65533;?~&#65533;T&#65533;z5k&#65533;<zT&#1689;#g;x&#65533;&#65533;&#65533;sgN9&#65533;u&#65533;&#65533;&#65533;3&#1187; &#65533;&#65533;!:T*"G&#65533;F&#65533;*%&#65533;&#65533;&#65533;0R&#65533;P&#65533;&#65533;`;&#65533;S&#65533;&#65533;+&#501;&#65533;9&#65533;U
&|&#65533;&#65533;&#65533;sZ&#65533;&#65533;&#65533;&#65533;j&#13572;Y&#1462;M&#65533;&#65533;&#65533;6o&#65533; &#65533;&#65533;7&#65533;&#65533;&#303;&#65533;&#65533;&#65533;&#65533;/&#65533;&#65533;~&#65533;&#65533;Qn&#1915;&#65533;:&#65533;i&#65533;}&#65533;:&#65533;&#65533;&#2025;&#65533;&#65533;{&#65533;&#65533;y&#65533;&#65533;]&#65533;&#65533;&#65533;&#65533;&#65533;&#1487;&#65533;&#65533;s&#65533;&#65533;S&#65533;&#65533;&#65533;&#65533;&#65533;79&#65533;p&#65533;&#65533;&#65533;k&#65533;8\&#65533;C&#65533;6|#&#65533;&#1832;PC6&#65533;@C6&#65533;&#65533;P&#65533;3y&#65533;K(QQ&#65533;J,&#612;O>&#65533;IPB&#65533;Ud&#65533;&#65533;Xf&#65533;%H[z&#65533;&#65533; o&#65533;e_&#65533;&#65533;b&#65533;&#1605;a&#65533;&#65533;r_t&#65533;E&#65533;^t&#65533;%&#65533;]&#65533;l&#65533;&#65533;&#65533;WXY&#65533;SNI&#65533;&#65533;VV9%&#65533;M,&#65533;&#65533;M>E&#65533;R&#65533;&#65533;&#65533;FPF&#65533;&#65533;Qr$%OUZiE Z&#65533;Tt&#65533;Zh&#65533;&#342;FHR&#65533;zTL%s)Y.&#65533;&#65533;&#65533;VLqh&#65533;TV1U&#65533;SF&#65533;&#531;M*y&#65533;H(y&#65533;O&&#65533;SRWa&#65533;Yh&#65533;&#65533;WZ&#65533;&#65533;&#65533;&#65533;&#65533;&#65533; e)sTJ1&#65533;Sl&#65533;OB&#65533;]S}h3U&#65533;&#65533;QXP&#65533;&#65533;OC&#65533;&#65533;&#65533;Tu&#65533;&#65533;)$&#65533;?&#65533;x	A&#65533;&#65533;A9dFi&#65533;IZ|q&#65533;QK)u&#65533;Ia9&#65533;&#65533;Vb&#65533;-&#65533;%&#65533;[2&#65533;e&#65533;d]1&#65533;4&#65533;,&#65533;FR&#517;9&#65533;&#343;^nb`&#65533;&#65533;&#65533;e&#65533;`ei@C&#65533;$EJ&#26899;N8&#65533;&#65533;J&#65533;&#65533;I&&#65533;&#65533;I&y&#1361;F&#65533;&#65533;&#65533;iF9$&#65533;&#65533;&#65533;D1&#306;A>&#65533;&#65533;&#65533;&#65533;$&#65533;B&#65533;&#65533;L8&#65533;TXq&#65533;\r&#65533;e&#65533;_tQYYWXA&#65533;&#65533;OAE&#65533;h<&#65533;&#65533;K&#65533;\%O]&#65533;&#65533;Di&#65533;&#65533;&#65533;O&#65533;\&#65533;&#65533;l&#65533;&#65533;iE&#65533;&#1699;&#65533;&#65533;5&#65533;s&#65533;D&#65533;&#655;&#65533;&#65533;&#65533;s&#65533;&#65533;&#65533;&#65533;{&#65533;x&#65533;	4`&#65533;'&#65533;&#65533;,xA&#65533;9&#65533;&#65533;C?&#65533;-&#65533;2@&#65533;z/&#65533;&#65533;&#65533;&#65533;s?&#65533;`&#65533;&#65533;$&#65533;""&#65533;$&#65533;0&#65533;&#65533;,&#1192;&#65533;&#65533;~&#65533;N&#65533;&#65533;&#65533;Z&#65533;&#65533;&#65533;&#65533;l&#65533;8&#65533;&#65533;c1>&#65533;&#65533;<&#65533;|	&#65533;&#65533;&#65533;&#65533;b&#274;O&#65533;F&#65533;&#65533;&#65533;=&#65533;&#65533;/&#65533;u&#65533;&#65533;jRc&#65533;&#65533;&#65533;&#65533;z&#65533;&#65533;^jc&#65533;&#65533;=&#65533;	&#65533;o&#65533;&#65533;&#65533;&#327;@&#65533;y&#65533;&#65533;&#65533;@G8&#65533;&#65533;C&#65533;&#65533;&#65533;1&#569;&#65533;&#65533;&#65533;3&#65533;	V&#65533;6&#65533;&#65533;&#65533;&#65533;&#68614;&#65533;~&#65533;&#65533;&#65533;&#65533;&#65533;>A|M&#65533;&#65533;&#65533;f&#65533;&#65533;rX"c&#65533; &#65533;D&#65533;>
bC&#65533;"&#65533;D7T&#65533;&#65533;&#65533;y&#65533;&#65533;&#65533;}h&#65533;DC	Ld&#65533;+&#65533;&#65533;vv'r&#65533;HU&#65533;*&#65533;1W&#65533;"&#65533;&#65533;&#65533;&#65533;u&#65533;_&#65533;b&#65533;&#65533;&#65533;0&#65533;A&#65533;+#&#65533;&#65533;&#65533;"&#65533;]&#65533;&#65533;Ln:&#65533;Bt&#65533;
T&#65533;"&#65533;&#65533;&#65533;H&#65533;7S-DT&#65533;&#65533;&#65533;&#65533;&#65533;&#65533;K
H&#65533;Z&#65533;&#65533;&#1513;&#65533;&#65533;b&#65533;&#65533;&#65533;&#65533;+T&#65533;G1y&#65533;&#65533;&#10466;j&#65533;i&#840;o&#65533;&#65533;&#65533;'8&#65533;&#65533;KX&#65533;[C&#65533;Q4	I&#65533;&#65533;V&#65533;j[vM&#65533;YI&#65533;"V&#65533;N&#65533;1Q&#65533;W&#65533;&#65533;&#65533;B&#65533;&#65533;U&#65533;&#65533;&#65533;&#65533;&#65533;&#65533;&#65533;U&#837;&#65533;&#65533;c&#65533;V&#65533;&#65533;&#21063;&#65533;&#65533;F&#65533;P&#65533;"&#65533;&#65533;&#1365;&#65533;y&#65533;&#65533;&#65533;&#65533;HLB&#65533;;&#65533;QDf&#65533;&#65533;C&#65533;&#65533;Q&#65533;z&#65533;&#65533;lq^ &#65533;K&#65533;&#65533;E. &#65533;&#65533;F-Nc&#65533;2S(&#65533;d#&#65533;I~&#65533;E/&#65533;&#65533;E&#65533;&#65533;e&#65533;&#65533;&#65533;-ji&#65533;RP&#65533;&#65533;&#65533;&#65533;&#65533;,&#65533;&#65533;&#65533;&#65533;LrRZ#&#65533;&#65533;"h&#65533;HK&#65533;D&#65533;L	&#65533;-Bu&#65533;"&#65533;&#65533;5B"u&#65533; &#1586;
&#65533;C<&#65533;&#65533;P&#65533;)"[&#65533;k=&#65533;&#65533;0&#65533;Z,N&#65533;&E&#65533;&#65533;G8&#65533;&#65533;!&#65533;:T&#65533;&#65533;&#65533;.!&#292;t=&#65533;(2	&#65533;&#65533;&#65533;#&#65533;#&#65533;&#65533;>g&#65533;&#65533;K^&#65533;{&#65533;!&#65533;&#65533;d&/&#65533;&#65533;&#65533;&#65533;&#65533;p&#65533;p@& H`7&#65533;&#65533;1?&#65533;&#65533;&#65533;&#65533;&#65533;R&#65533;&#65533;&#65533;1&#65533;Ii&#65533; &#65533;0&#65533;10GPB&#65533;&#65533;'<Al&#65533;\B&#65533;&#65533;&#65533;&#65533;6X&#65533;&#65533;n$X&#65533;&#65533;&#65533;yp&#65533;lK&#65533;zEfx&#65533;&#65533;&&#59657;F&#65533;d C&#65533;G&#65533;&#65533;0&#65533;C`&#65533;&#65533;A&#65533;&#65533;|&#65533;&#65533;Cq&#65533;&#65533;]&#65533;&#65533;8&#65533;&#65533;&#65533;zX&#65533;&#65533;&#65533;;r&#65533;&#65533;r&#65533;&#65533;&#65533;&#65533;Q&#65533;&#65533;H&#65533;6&#65533;A&#65533;O&#65533;'l&#65533;!~0&#65533;0&#65533;&#65533;o&#65533;D&#65533;&6&#409;&#65533;&#65533;b&#65533; &#65533;&#65533;&#65533;P&#65533;\c&#65533; f&#65533;~i&#65533;&#65533;&#65533;>-&#65533;&#65533;&#65533;&#65533;b&#65533;&#65533;P&#65533;4&#65533;!k&#65533;b&#65533;p3B&#65533;jd&#65533;%4#&#65533;&#65533;!&#65533;(P&#65533;
U&#65533;9&#65533;~&#65533;U&#65533;xY\&#65533;&#65533;&#65533;&#65533;/~&#65533;&#65533;`|I&#65533;rv$$%&#65533;
J&#65533;&#146;u&#65533;daB&#65533;t&#65533;)pZ&#65533;&#65533;&#1638;&#65533;0&#65533;&#65533; &#65533;b4&#65533;&#65533;&#65533;!&#23638;&#65533;l&#65533;&#65533;f^&#65533;Be&#65533;&#65533;&#65533;&#65533;T!
,&#65533;&#65533;Z&#65533;&#65533;&#65533;$	G&#65533;#&#65533;&#65533;&#65533;Q+I&#1065;&#731;)&#65533;:b&#65533;t&#65533;&#65533;M&#65533;&#65533;&#65533;&#65533;,&#65533;&#65533;"F&#65533;&#65533;'F&#65533;e0&#65533;&#65533;V]&#65533;&#65533;&#65533; &#65533;7iQ&#65533;&#65533;&#65533;Q("r'OXV=!T&#65533;&#65533;&#65533;&#65533;&#324;&#65533;&#65533;&#65533;B&#65533;F,&#65533;s&#1563;&#65533;$&#132;%&#65533;Xt*&#65533;&#65533;h&#65533;n!&#65533;"&#65533;&#65533;G		&#65533;&#65533;&#65533;]&#65533;R&#65533;&#65533;&#65533;R/~&#65533;&#65533;E&#65533;&#65533;&#65533;k&#65533;Y*R&#65533;	MhB&#65533;&#65533;&#65533;D&#65533;\&#65533;3&#65533;&#65533;E&#65533;&#65533;R&#65533;&#65533;&#1314;UB&#65533;0j&#325;&#65533;/G<&#169;&#65533;&#65533;H&#65533;^&#65533;v&#65533;k&#65533;0&#65533;#&#65533;&#393;:&#65533;&#65533;QZ&#65533;&#65533;!&#65533;&#65533;&#65533;5w&#1686;&#65533;6&#1248;id&#65533;T J&#65533;&#65533;&#65533;&#65533;&#65533;&#65533;&#65533;Z&#525;&#65533;&#65533;&#65533;I*&#65533;lC&#65533;]&#65533;&#65533;S&#65533;&#65533;&#65533;o$&#65533;&#65533;&#65533;5&#65533;&#65533;6^&#65533;	&#65533;&#1095;.&#65533; p@jQ&#1728;&#65533;`\&#65533;C&#65533;p&#65533;y&#331;&#65533;I&#65533;3[&#65533;BzX&#65533;&#65533;p&#65533;# a&#65533;LxB[&#65533;&#65533;x&#65533;&#65533;%&#65533;&#65533;Mx&#65533;&#158;&#65533;(&#65533;	bP`&#65533; &#65533;= &#65533;&#65533;&#65533;&#65533;-&#65533;&#65533;	K`&#65533;&#65533;&#65533;4,&#65533;&#65533;p7L&#65533;N&#65533;&#65533;&#65533;&#65533;8&#65533;&#1473;&#65533;&#65533;&#65533;&#65533;&#65533;&#1825;:&#35424;m&#65533;&#65533;8&#65533;A&#65533;&#65533;}&#65533;&#65533;&#65533;.&#65533;&#65533;z&#65533;&#65533;&#65533;_&#65533;&#65533;&#1029;Y&#65533;1&#65533;&#774;5&#65533;!j`&#65533;&#65533;&#65533;D&#65533;'q9&#65533;=&#65533;&#65533;&#65533;c&#65533;&#65533;/&#65533;&#65533;&#65533;&#65533;&#65533;&#65533;&#65533;=&#65533;&#65533;#?&#65533;&#65533; t1&&#65533;&#65533;8&#65533;&#65533;K&#65533;@&#65533;"+20:3&#65533;&#65533;&#65533;&#65533;"(3Y+{&#65533;8&#65533;O&#65533;&#65533;O &#65533;aB:E&#65533;&#65533;o&#65533;Y&#65533;\&#65533;&#65533;&#65533;A&#65533;&#65533;&#65533;&#65533;aX&#65533;-&#65533;\&#65533;&#65533;0&#65533;eq&#65533;&#65533;&#65533;w
3K&#65533;]i&#65533;R&#65533;&#65533;'A;AAg)l&#65533;&<bU&#65533;&#65533;C)&#65533;u2&#65533;t&#65533;Z&#65533;&#65533;&#65533;([&#65533;&#65533;&#65533;P&#65533;R &#65533;&#65533;&#65533;5TCK&#65533;&#65533;&#65533;&#65533;&#65533;&#65533;&#65533;&#65533;zIhM&#65533;&#65533;I&#65533;ga&#65533;TP&#65533;?&#50621;&#65533;Thf&#65533;s&#65533;&#65533;r&#65533;L&#543;aj&#65533;O&#1540;42&#65533;;&#65533;&#65533;q*'&#65533;&#65533;&#65533;&#65533;&#65533;i&#65533;&#65533;H&#65533;D@&#65533;&#65533;y)&#65533;&#65533;&#65533;&#65533;&#65533;X&#65533;&#65533;&#65533;&#65533;&#65533;)&#65533;&#65533;&#65533;M&#65533;)X6Tk&#65533;&#65533;&#65533;3&#65533;&#65533;&#65533;&#65533;&#65533;#&#65533;&#65533;>&#65533;:&#65533;R&#65533;qVR&#65533;&#65533;&#65533;V&#65533;&#65533;&#65533;&#65533;K&#65533;Q&#65533;&#65533;d&#65533;j&#65533;IH&#65533;V$&#65533;&#65533;Z&#65533;&#65533;&#65533;s&#65533;h&#65533;Fl&#65533;&#65533;&#65533;&#65533;r&#65533;F&#36371;&#65533;*&#65533;,&#65533;r&#494;&#65533;8G&#65533;&#65533;&#65533;&#65533;aF^&#65533;3&#65533;jF&#65533;&#739;&#65533;&#65533;&&#65533;&#65533;&#65533;&#65533;ZV&#65533;)=4&#65533;B)f&#65533;&#65533;&#65533;4&#65533;&#65533;Q&#65533;IP&#65533;@;&#65533;&#65533;@&#65533;<&#65533;&#65533;&#65533;&#65533;&#65533;;&#65533;&#65533;&#1562;&#65533;&#65533;p;	&#65533; &#65533;&#65533;0&#65533;&#65533;X&#65533;x&#65533; &#65533;&#65533;&#65533;&#65533;:&#572;&#65533;&#65533;
&#1427;&#65533;&#65533;&#65533;&#65533;y&#65533;C@A&#65533;&#65533;.X" &#65533;(&#65533;&#65533;&#65533;&#65533;.(&#65533;6&#65533;&#65533;Y
&#65533;P&#65533;&#65533;
&#65533;&#65533;3&#65533;&#65533;&#65533; &#65533;&#65533;&#65533;&#65533;&#65533;A(J&#65533;&#65533;9p26&#65533;&#65533;&#65533;&#1597;&#65533;&#65533;&#1104;A&#65533;&#65533;P&#65533;(&#65533;&#65533;P&#65533;&#65533;&#65533;&#65533;c&#65533;rK&#65533;X&#65533;&#65533;&#65533;p0&#65533;L&#65533;&#65533;&#65533;'C&#65533;385P&#65533;-:&#65533;
&#1634;&#65533;&#65533;"&#65533;&#65533;L.&#65533;&#65533;&&#65533;&#65533;&#65533;&#65533;&#65533;&#65533;&#65533;&#65533;&#65533;t&#65533;&#65533;&#65533;&#65533;>Q&#65533;&#65533;&#65533;d&#65533;&#65533;T&#65533;&#284;L#&#65533;&#65533;&#65533;42&#1764;&#65533;&#65533;6pL&#65533;&#65533;	&#65533;&#65533;40&#65533;2HN&#65533;&#65533;&#65533;'3#&#65533;R&#65533;4&#1668;&#65533;#4R '&#65533;&#65533;N&#1311;&#65533;@AD3&#145;YXp&#65533;&#65533;C&#65533;&#65533;)A&#65533;]P&#65533;L&#65533;_&#65533;]&#65533;0,&#65533;C&#65533;&#65533;A &#65533;%?&#65533;2?&#65533;g&#65533;@Q7j&#65533;2A'a<Pa&#65533;H[h)=X&#65533;(WR&#65533;O&#65533;&#65533;&#65533;S&#65533;&#65533;&#1754;&#65533; &#65533;&#65533;&#65533;&#65533;&#65533;4&#65533;!&#65533;q&#65533;5a&#65533;5&#65533;&#65533;n&#65533;B]q&#65533;T(DMb&#65533;`&#65533;&#65533;&#1604;&#65533;$5&#849;v&#65533;&#65533;c&#65533;&#65533;L&#65533;8N(&#65533;X,'&#65533;&#65533;NAq&#65533;&#65533;&#65533;&#65533;Kx&#65533;PT&#65533;n&#65533;&#65533;{&#65533;R&#65533;4&#65533;&#65533;&#65533;&#65533;&#65533;&#65533;tl#M&#65533;X&#16650;*,&#65533;&#65533;t&#65533;&#65533;&#65533;&#65533;P\&#65533;Yb&#65533;EPBPS&#65533;&#65533;[&#65533;&#65533;&#65533;S&#65533;&#65533;]&#65533;A1&#65533;&#65533;FCT&#65533;8a#k|V&#65533;&#65533;&#1668;KX&#65533;&#65533;[G&#65533;&#65533;S&#65533;&#65533;FHE&#65533;&#664;E&#65533;FPM&#65533;T&#65533;&#65533;&#65533;&#65533;8&#65533;C&#65533;P&#65533;P&#65533;AM&#65533;&#65533;&#46338;s&#65533;&#65533;&#65533;(&#65533;BX&#65533;&#65533;2)D&#625;NBau&#65533;&#65533;&#65533;&#65533;/&#65533;%&#65533;t&#65533;&#65533;&#65533;5X`S)N&#65533;U;&#65533;&#65533;R&#65533;&#65533;&#65533;
&#65533;:&#65533;>&#65533;
&#65533;&#535;&#65533;&#1194;&#65533;&#65533;RE &#65533;>&#65533;&#1536;h P re 	8&#65533;!&#65533;&#65533;&#65533;i&#65533;&#65533;&#1197;&#65533;&#65533;&#65533;&#65533;	&#65533;d&#65533;&#65533;&#65533;!&#65533;<8,&#65533;&H"&#65533;&#65533;0&#65533;'&#65533;&#65533;0H&#65533;9H=>&#515;&#65533;&#65533;&#1824;&#65533;&#65533;h&#65533;\&#65533;: &#65533;`&#65533;&#65533;=S&#65533;v&#65533;: 2!&#65533;&#65533;&#1880;&#65533;&#65533;>&#65533;&#65533;&#1060;&#65533;&#65533;p&#65533;&#208;&#65533;&#65533;&#65533;&#65533;
&#65533;&#65533;&#65533;X&#65533;&#65533;,&#65533;&#65533;Y&#65533;"y&#65533;&#65533;Y&#65533;-&#65533;&#1727;&#65533;&#65533;L&#65533;YY&#65533;c?&#732;&#65533;&#65533;l&#65533;&#65533;<?&#65533;&#65533;!Z&#65533;&#34857;&#65533;&#1436;&#1642;U&#65533;&#1708;"&#65533;&#65533;&#65533;&#65533;&#65533;&#65533;"{&#65533;#&#65533;&#65533;.J1r&#65533;,&#65533;ZAN3XN&#65533;M?48#&#65533;
R&#1119;S*R&#65533;D&#65533;&#65533;&#65533;iY&#65533;R&#65533;[&#65533;&#65533;&#65533;(|&#65533;`a&#65533;V&#133;&#65533;&#65533;&#65533;&#65533;&#65533;&#65533;&#65533;&#65533;&#65533;(H!&#65533;\&#65533;ObD&#65533;u&#65533;U`TH3&#65533;&#65533;a&#65533;&#65533;&#65533;&#65533;&#65533;&#65533;\EPV&#65533;\&#65533;QH7IYz&#65533;&#65533;l&#65533;=&#65533;&#65533;&#65533;MX#&#65533;G&#65533;YC&#65533;*S&#65533;*m&#484;&#65533;W&#65533;T%:\=&#65533;&#65533;]P4Q&#65533;o&#65533;&#65533;&#65533;&#65533;&#65533;&#65533;N(5N&#65533;Q&#65533;&#65533;&#65533;&#65533;&#65533;&#65533;&#65533;&#65533;CK&#65533;,#%&#65533;:F&#65533;&#65533;&#65533;6&#65533;K&#65533;x&#65533;*&#65533;&#65533;&#65533;E&#65533;&#65533;&#65533;f;D&#836;s&#65533;&#65533;i&#65533;Z&#65533;&#65533;Y&#65533;_^!a&#65533;&#1014;F &#65533;&#1999;$]P8_&#65533;&#65533;")W&#65533;&#65533;A&#65533;Q&#65533;D&#65533;&#65533;&#65533;s&#65533;Q&#65533;9&&#65533;b&#65533;F(&#65533;&#65533;&#65533;B&#65533;&#65533;j&#65533;&#65533;@0&#65533;Q&#65533;R+a&#65533;&#65533;A &#65533;T\^&#65533; &#65533;&#65533;i&#65533;Sp&#65533;&#65533;&#65533;&#65533;\3&#65533;&#65533;{&#65533;&#65533;/b"&#65533;&#65533;e&#65533;l&#65533;:&#65533;&#65533;&#65533;N &#65533;&#65533;&#65533;&#65533;U`{&#65533;_&#65533;5R&#65533;Gx&#65533;&#65533;&#65533;&#65533;z&#1529;&#65533;-h&#65533;V&#65533;&#65533;&#65533;&#65533; IhMIS4&#65533;&#65533;1&#513;h &#65533;&#65533;&#65533; 	&#65533;  &#65533;;&#65533;W&#65533;&#659;&#914;V@&#65533;&#65533;&#65533;8pL2&#65533;)&#65533;W H,5&#65533;&#65533;&#65533;&#65533;&#1028;&#65533;&#65533;!&B&#65533;&#65533;<&#65533;k!
I&#65533;5@&#65533;4@&#65533;&#65533;[&#65533;&#65533;#0&#65533;&#1040;+&#65533;&#65533;&#1564;Z&#65533;>c&#65533;&#65533;&#65533;H&#65533;&#65533;&#65533; &#65533;&#65533; &#65533;&#65533;&#65533;&#65533;&#65533;	&#65533;&#65533;&#65533;f-Zd6&#65533;X&#65533;&#65533;&&#718;'&#65533;&#65533;.
&#65533;U&#65533;eD4h&#65533;#&#65533;&#65533;&#65533;d"&#65533;E&#65533;&#65533;&#65533;U&#65533;&#65533;_f"b&#65533;sf!+L&#65533;[xv&#65533;?&#65533;%[&#65533;&#65533;&#65533;-&#65533;&#65533;eN4&#65533;@&cfd&#65533;KhbAy&#65533;M:CL&#65533;&#65533;&#65533;2Z&#593;1%k&#65533;hqR&#65533;V&#65533;`\&#65533;S[&#1029;.&#65533;&#1229;^&#65533;LcO&#65533;q&#65533;&#65533;6&#65533;&#38278;&#65533;61&#65533;CD:`&#65533;&#65533;&#65533;kI=#&#65533;&#65533;-&#65533;C<4g&#1621;V&#65533;9IZ&#65533;&#65533;ES D&#65533;&#65533;&#65533;*&#65533;&#65533;1&&#65533;&#65533;J&#65533;&#65533;Z&#65533;&#65533;&#65533;c&#65533;&#65533;5A&#65533;M%a&#65533;&#65533;%6I4&#65533;&#65533;9&#65533;&#65533;y5&#65533;&&#47545;&#65533;Ex5&#65533;=M&#65533;&#65533;&#65533;&#65533;&#65533;K&#65533;#&#65533;&#1514;k&#65533;&#65533;E&#65533;&#65533;A@U&#65533;J&#65533;&#65533;&#65533;&#65533;&#65533;&#65533;&#708;4&#65533;#&#65533;#y&#65533;&#65533;Y&#65533;&#65533;&#65533;&#65533;&#65533;&#65533;:fQ&#65533;~[%La^&#65533;&#65533;^&#65533;&#65533;&#65533;&#65533;&#65533;O&#65533;&#65533;&#65533;&#565;?&#65533;N&#65533;&#65533;^*&#65533;Z&#65533;&#65533;&#46689;&#65533;*&#65533;Q&#65533;D(7&#65533;&#65533;T&#65533;&#65533;&#65533;&#65533;&#65533;?&#65533;k&#65533;>&#65533;&#65533;&#65533;&#65533;&#65533;&#65533;=&#65533;J&#65533;8&#65533;DU&#65533;]&#65533;JO&#65533;dULY`tn0&#65533;&#65533;&#65533;&#65533;3!&#65533;&#65533;Rp6&#65533;D^&#65533;&#65533;_q]YQ&#65533;&#65533;T&#65533;?h&#65533;&#65533;&#65533;&#65533;&#65533;&#65533;&&#65533;&#65533;&#65533;V&#65533;X&#65533;&#65533;&#65533;V&#65533;&#65533;&#65533;Po&#65533;&#65533;N<&#514;&#65533;	p &#65533;{ p 
@!&#65533;;He	&#65533;<&#139;&#65533;q&#65533;>&#65533;&#65533;j1&#65533;&#65533;%`(&#514;0P&#65533;&#65533;&#1296;&#65533;[&#65533;&#65533;&#65533;1&#65533;&#65533;{&#65533;C&#65533;#Cf&#65533;K2&#65533;tLR6[k&#65533;!&#65533;&#65533;X	d&#65533;L&#65533;8&#65533;e&#65533;=&#65533;&#65533;&#65533;&#65533;%Bg&#65533;&#65533;=&#65533;s&#65533;&#65533;&#39885;]!&#65533;&#65533;&#65533;g&#65533;&#65533;&#65533;&#65533;&#65533;&#65533;Z&#65533;&#65533;&#65533;Y!&#65533;1&#65533;H!&#65533;&#65533;&#65533;X2?r&#1412;&#65533;&#65533;&#65533;fP&#65533;&#65533;/&#65533;&#65533;"&#65533;&#65533;&#65533;&#65533;>X&#26779;&#65533;:&#65533;&#756;&#65533;&#65533;&#1712;&#65533;ex&#65533;	X#&#65533;[?&#65533;&#65533;A&#65533;[&#65533;&#65533;`5&#65533;&#65533;.'}&#65533;rj&#65533;]u&#65533;$&#65533;B2&#65533;G=mHW}&#65533;]&#65533;`&#1044;&#65533;&#65533;?H&#65533;&#65533;&#65533;	&#65533;&#65533;u&#65533;+E&#65533;[H&#65533;\&#282;&#65533;u&#65533;auVo&#65533;&#65533;+H&#65533;f&#65533;&#65533;&#65533;&#65533;&#65533;&#65533;G&#65533;&#65533;&#65533;]y&#65533;T&#65533;&&#65533;&#65533;&#65533;A&#65533;u&#65533;AD"&#65533;&#65533;RD&#65533;J&#65533;&#65533;&#65533;&#65533;&#65533;&#65533;Uo&#1391;J
&#65533;&#65533;&#65533;zs?&#65533;H&#1854;&#65533;	&#65533;H&#65533;	&#65533;0<&#65533;?&#65533;D&#65533;&#65533;H(T<&#65533;vP&#65533;&#65533;VP&#65533;1&#65533;4`U&#65533;&#65533;$&#65533;?,&#65533;&#65533;&#65533;9u3&#65533;&#65533;&#65533;|`&#65533;&#65533;&#65533;5&#65533;+&#1717;];&#1307;&#65533;]r&#65533;&#65533;&#65533;&#65533;&#65533;&#65533;&#65533;&#65533;~&#65533;&#65533;:&#65533;&#65533;F&#65533;&#65533;&#65533;EH&#65533;nkN&#65533;3U8&#58705;&#65533;5K\=&#65533;(&#65533;&#65533;O_&#65533;&#65533;"~&#65533;,&#65533;&#65533;&#65533;Utk&#65533;jTDU&#65533;Jp&#65533;D&#65533;&#65533;&#65533;&#65533;&#65533;&#65533;
3&#65533;V.;&#65533;&#1596;&#65533;I	&#65533;&#65533;z&#65533;&#65533;o&#65533;&#65533;	y&#65533;&#65533;0p&#65533;&#65533; &#65533;&#65533;&#65533;
 &#65533;&#65533;&#65533;` &#65533;9&#65533;&#65533;&#65533;&#65533;&#65533;&#65533;H&#65533;&#65533;&#65533;900&#65533;/&#65533;O&#821;5&#65533;&#65533;&#65533;&#65533;&#65533;&#65533;&#65533;w&#65533;%&#65533;&#65533;:2&#65533;G&#65533;2&#65533;@58&#65533;&#65533;W&#65533;&#65533;&#65533;&#65533;&#65533;"r&#65533;Q^2&#65533;d&#65533;&#65533;g&#65533;&#65533;&#65533;&#65533;&#65533;QV2&#65533;sKL&#1060;KY&#65533;&#65533;&#65533;&#65533;|&#65533;'&#65533;k&#65533;&#65533;&#65533;&#1314;&#65533;&#65533;s &#1487;&#895;g
#gu&#65533;k0&#65533;&#65533;7'&#65533;&#65533;&#871;&#65533;&#65533;&#65533;f&#788;&#65533;&#852;&#65533;&#65533;&#65533;&#65533;*&#65533;/#&#65533;>yN&#65533;&#65533;&#65533;f
&#65533;gdn2&#65533;<&#65533;&~7u&#65533;%&#65533;&#65533;&#65533;&#65533; &#65533;#&#65533;&#65533;&#65533;&#65533;6J&#65533;&#65533;gY&#65533;n&#65533;&#65533;%&#65533;V&#65533;]&#65533;n&#65533;&#1157;!/`&#65533;|&#65533;
&#65533;P&#65533;-Z&#65533;`&#65533;Z&#65533;&#65533;&#65533;&#65533;&#65533;R&#65533;j&#1354;&#65533;*&#65533;$O&#65533;&#65533;R&#65533;Q&#65533;P&#65533;\E&#65533;&#538;6o&#65533;\&#65533;
fJ&#65533;&#65533;>&#65533;&#65533;U&#65533;-&#65533;&#65533;j&#1098;&#65533;
)P&#65533;8]&#65533;Di&#65533;F&#65533;"&#65533;$h&#65533;&#65533;A&#65533;
&#65533;5&#65533;&#65533;&#65533;IR+]&#65533;&#65533;i&#65533;)U&#65533;p&#65533;,)S&#654;&#65533;D&#65533;&#65533;&#65533;&#1254;L&#65533;&#65533;b&#65533;j&#65533;N&#65533;.AZ&#65533;&#1121;CY&#65533;>4H&#65533;?~&#65533;&#65533;&#65533;h3&#65533;@&#65533;!
-&#1713; &#706;)BD&#65533;&#65533;&#65533;>,&#65533;&#65533;&#65533;y&#65533;&#65533;<v&#65533;&#65533;&#65533;#&#65533;NB&#65533;5j&#65533;(&#65533;$K&#65533;:!&#65533;&#660;&#65533;V&#65533;&#65533;&#650;K&#65533;+&#65533;#U&#65533;u&#65533;1U&#65533;W&#65533;h&#65533;&#1205;ka.^&#65533;z&#65533;xK&#65533;Y&#65533;c&#65533;&#65533;i&#65533;S&KT&#65533;J&#65533;*)&#65533;L&#65533;0I&#65533;&#65533;b&#65533;&#65533;H"&#65533;-&#65533;&#65533;#&#65533;\%X&#65533;&#153;ep&#65533; &#65533; &#65533;&#65533;V&#65533;5&#65533;	^&#65533;&#65533;(J)&#65533;&#65533;&#65533;H&#65533;e&#65533;z&#65533;&#65533;&#65533;&#65533;.,&#65533;H&#65533;y-&#65533;&#65533;"&#65533;QD%&#65533;H&#65533;&#65533;( &#65533;8&#65533;]&#65533;p"&#65533;)!y']u&#65533;&#65533;&#65533;&#65533;)&#65533;T&#65533;j&#65533;&#65533;&#65533;e&#65533;&#65533;&#65533;x&#65533;&#1125;{&#65533;Q&#65533;&#65533;|&#1046;&#65533;gn&#65533;GY&#65533;&#65533;f&#65533;Z&#65533;&#65533;&#65533;&#65533;&&#65533;tt&#65533;C`&#65533;4&#65533;&#65533;$1&#65533;&#65533;&#65533;1'&#65533;&#65533;t&#65533;f&#473;z&#65533;H&#65533;&#65533;Y&#65533;&#65533;r&#65533;&#1094;g&#65533;&#65533;Fn&#65533;&#646;i&#65533;*n&#65533;&#65533;*q&#65533;&#65533;m&#65533;&#65533;&#65533;i&#65533;z&#65533;m&#65533;&#65533;&#65533;k&#65533;&#65533;&#65533;&#65533;&#65533;&#65533;F&#65533;&#65533;&#65533;qFd&#65533;&#65533;&#65533;&#65533;&#65533;&#65533;!n&#65533;&#938;&#65533;&#65533;Z&#65533;&#65533;&#65533;J+&#65533;s&#65533;Qs&#65533;&#65533;+&#65533;n&#65533;&#65533;&#65533;g&#65533;&#65533;&#65533;&#65533;&#65533;&#65533;i&#65533;&#65533;&#65533;J-o&#65533;AG&#65533;&#65533;q[r&#65533;&#65533;&#65533;&#65533;a&#65533;A&#65533;&#65533;&#65533;&#65533;&#65533;&#65533;0&#65533;&#65533;&#65533;&#65533;&#65533;&#65533;Qq&#65533;&#65533;k&#65533;&#65533;W&#65533;&#65533;&#65533;&#65533;Ko&#65533;&#65533;0&#65533;&#65533;R&#65533;F&#65533;&#65533;Jo&#65533;&#1739;&#65533;&#65533;&#65533;&#65533;*&#65533;&#65533;&#65533;&#65533;z&#65533;&#65533;+&#65533;;&#65533;nr&#282;&#65533;&#65533;&#65533;&#65533;&#65533;o&#65533;&#65533;&#65533;&#65533;p&#65533;B&#65533;,&#65533;&#65533;"&#811;h&#65533;&#65533;\*&#65533;`&#65533;J*&#65533;&#65533;&#65533;#)&#65533;&#65533;&#65533;({&#65533;&#53831;B~&#65533;'&#65533;&#65533;&#65533;'&#65533;&#65533;&#65533;(B&#65533;ru+&#65533;&#65533;b&#65533;&#1973;&#65533;b&#65533;.&#65533;&#65533;r&#65533;&#2043;&#65533;&#65533;0&#65533;#&#65533;&#65533;bK-&#65533;&#65533;uO&#65533;&#65533;&#65533;&#65533;H&#65533;&#65533;&#65533;
G*&#65533;&#65533;5*&#65533;c-R&#65533;&#1425;&#65533;&#65533;F &#65533;&#65533;so&#65533;&#65533;&#65533;}&#65533;JJqC&#65533;&#65533;$&#65533;4&#136;bXA&#65533; "&#65533;#&#65533;H"&#65533;%&#65533;p&#1161;(&#65533;&#65533;~y&#65533;M&#65533;&#65533;&#65533;&#65533;'&#65533;&#65533;&#65533;T&#65533;&#1519;&#65533;(&#65533;i&#65533;bZIf!!&#65533;`h)&#65533;{d)g&#65533;&#65533;
R&#65533;!&#65533;g&#65533;!RV$&#65533; &#65533;&#65533;&#65533;&#65533;m&#65533;&#65533;d&#65533;nH&#65533;&#65533;&#65533;p&#65533;?&#65533;&#65533;^#"a&#65533;&#65533;(&#65533;9&#65533;y&#65533;+d&#65533;&#65533;].k&#65533;;RMB&#65533;&#65533;&#65533;&#65533;
&#65533;&#65533;/t&#65533;&#65533;_0&#57612;&#65533;&#65533;&#65533;@&#65533;5&#65533;"S1K~(&#65533;&#65533;GL&#65533;&#65533;D#&#65533;&#65533;$"5&#65533;X&#65533;&#65533;&#65533;c&#1921;%B&#65533;&#65533;&#65533;f|G>&#65533;"&#65533;Z	&#65533;#@&#480696;u&#65533;&#65533;&#65533;Ql&#65533;&#130; &#65533;&#65533;h&#65533;&#520;_ c&#65533;&#65533;&#65533;/r&#65533;7ZT&#65533;&&#65533;&#65533;&#65533;&#134;&#65533;e&#65533;&#65533;&#65533;)>&#65533;:&#65533;)kLE&&#65533;&#65533;&#65533;m&#65533;f&#65533;&#65533;&#65533;&#65533;&#65533;&#65533;&#65533;;&#65533;)&#65533;&#65533;t&#65533;&#65533;&#65533;&.-&#65533;up$&#65533;&#65533;&#65533;%I&#65533;!3{&#65533;l&#65533;&#65533;( @&#65533;&#65533;&#65533;P&#65533;&#65533;L&#65533;^&#65533;(<&#545;p&#65533;&#65533;(T&#65533;E&#65533;!&#65533;&#65533;&#65533;d5*X!&#65533;W&#474;&#65533;B&#1460;g&#65533;ld&#772;&#65533;&#65533;`&#65533;:p&#65533;L&#65533;&#65533;&#65533;U&#65533;9&#1569;p&#65533;f&#65533;&#65533;&#1385;&#65533;&#65533;&#65533;U&#65533;&#1165;#9&#65533;&#65533;8&#65533;X&#130;&&#65533;Z&#65533;.Y&#65533;&#65533;&#65533;&#65533;&#65533;	)&#65533;y&#65533;c8&#65533;&#65533;&#65533;+c*lV&#65533;W&#65533;.&#65533;&#65533;&#65533;&#65533;8FQwmg&#65533;:&#1465;&#65533;&#65533;3aSe&#65533;\&#65533;:&#489;KcF&#65533;&#65533;UBevRO&#65533;J&#65533;&#65533;<&#65533;:56&#65533;g&#65533;j&#65533;	&#65533;&#65533;=U&#65533;&#1233;&#65533;4Ye&#65533;&#65533;&#65533;&#65533;$'&#65533;"n&#65533;&#65533;&#65533;&#1666;&#65533;6&#65533;&#65533;&#65533;mo+&#65533;&#1704;&#65533;&#1401;b:&#65533;E&#65533;n&#65533;&#65533;&#65533;&#65533;&#1093;/$&#65533;B&#65533;&#65533;&#65533;&#65533;&#65533;NR7QPnD&#65533;&#65533;&#65533;NHT&#65533;&#65533;&#65533;&#65533;&#65533;H&#65533;j3&#65533;&#65533;&#65533;&#65533;y&#65533;&#65533;\M&#65533;&#65533;S<&#65533;%&#65533;pK+\&#5997;^&#65533;&#65533; &#65533;:Q;&#65533;E&#65533;&#65533;8&#65533;'E&#65533;&#65533; N%t&#65533;	>&#65533;&#65533;&#65533;!&#65533;&#65533;j&#37522;&#65533;:&#65533;&#65533;&#65533;&#65533;qf&#65533;f&#65533;h&#65533;!&#65533;&#1479;P&&#65533;5&#65533;B&#65533;0.~&#65533;	La&#65533; @&#65533;C&#65533;&#65533;&#65533;n &#65533;E&#65533;R&#65533;&#65533;_ 0t&#65533;ij &#65533;&#544;8&#65533;&&#65533;&#65533;&#65533;#&&#65533;	&#65533;xb-GuNt&#65533;&#65533;
'q&#65533;&#65533;&#65533;o)D!&#65533;&#65533;&#65533;&#65533;u&#65533;&#65533;	&#65533;A^&#65533;&#65533;]&#65533;&#65533;<&#65533;&#65533;&#65533;da&#1188;&#65533;
2&#65533;5&#65533;!$&#65533;F<"&#65533;`&#65533;&#65533;&#65533;&#65533;&#65533;&#65533;&#65533;&#65533;&#65533;]j1>&#65533;PQu&#65533;&#65533;,t!I&#323;X&#65533;%&#65533;x&#65533;-&#65533;d&#65533;&#65533;&#65533;N-l&#65533;^P&#65533;<c&#65533;z&#65533;c&#65533;&#65533;<&#65533;&#65533;&#65533;&#65533;&#65533;S&#65533;&#65533;T&#65533;&#65533;&#65533;~&#1604;&#65533;F&#17086;]&#65533;:A,(6&#65533;&#65533;&#911;&#65533;z&#65533;dE&#65533;&#65533;:&#65533;&#65533;KX&#65533;R%&#996;&8&#65533;9&#65533;&#65533;&#65533;&#65533;&#60454;;&#65533;&#65533;g&#65533;&#65533;)U&#65533;&#65533;&#65533; &#65533; &#65533;&#65533;&#65533;&#65533;&#65533;26|&#65533;&#65533;:&#65533;9&#65533;93b&#65533;&#65533;t&#65533;&#65533;&#65533;<&#65533;&#65533;h
&#65533;h&#65533;&#65533;V&#65533;W&#1246;&#65533;&#65533;&#65533;&#65533;&#65533;N&#65533;AK&#65533;&#65533;dm&#65533;&#65533;&#65533;&#65533;a&#65533;x&#65533;&#65533;&#65533; &#65533;M&#65533;&#65533;&#65533;gr&#65533;&#65533;&#65533;UQ}&#65533;&#65533;&#65533;&#65533;&&#65533;&#65533;&#65533;`&#65533;4&#741;&#65533;&#65533;UP&#65533;&#65533;{&#65533;z&#65533; c&#65533; 1&#65533;AM&#65533;&#65533;&#65533;Tz*]&#65533;h&#65533;&#65533;&#65533;&#65533;&#65533;&#65533;&#65533;b&#65533;U&#65533;u&#65533;Z&#65533;*k&#65533;&#65533;&#65533;R&#65533;F&#65533;&#65533;-&#65533;Z&#65533;f &#65533;&#65533;&#65533;&#65533;3&#65533;&#65533;Xk0V&#65533;&#65533;v&#65533;4&#65533;a&#65533;$&#65533;&#65533;&#65533;&#65533;4c&#65533;&#65533;&#65533;&#65533;&#65533;`&#65533;&#65533;&#65533;W&#65533;&#1208;=[Vp&#65533;&#65533;&#65533;n&#65533;x&#65533;&#1041;&#65533;&#65533;&#65533;k:&#65533;&#1746;C&#65533;&#65533;&#65533;&#65533;GK5!&#65533;!j'&#65533;&#65533;Y&#65533;,TD&#65533;&#65533;1&#65533;'!&#65533;^&#65533;#&#65533;uDmlS&#65533;&#65533;J&#65533;&#65533;&#65533;d&#65533;0L%&#65533;*&#65533;&#183;Z(e$q&#65533;)8XX&#65533;&#65533;y&#65533;H	&#65533;^>"V&#65533;&#65533;9&#65533;\&#65533;F&#65533;&#65533;&#65533;]&#65533;&#65533;&#65533;&#65533;x&#65533;z&#65533;'bg*Z&#65533;&#65533;6&#65533;}Ns]c&#65533;&#65533;bA&#65533;^b&#65533;&#65533;&#65533;&/&#65533;LHp&#65533;&#65533;&#65533;k.&#65533;y&#65533;&#65533;|X&#65533;&#65533;&#65533;&#65533;&#65533;$p&#65533;&#65533;8&#65533;"yK5&#65533;&#65533;&#65533;&#65533;&#65533;p&#65533;&#65533;Z&#65533;Af&#65533;&#65533;`{0&#65533;ax&#65533; &#65533;&#65533;Hd9kq&#65533;&#1241;gA&#65533;&#65533;z`3&#65533;&#65533;;7&#65533;&#65533;&#65533;=&#65533;&#65533;&#1001;&#65533;&#65533;&#65533; &#65533;&#65533;&#65533;&#65533;&#1814;&#65533;&#65533;5&#65533;&#65533;B&#65533;&#65533;&#65533;#&#65533;&#65533;>&#65533;&#65533;.,X&#65533;&#65533;6&#65533;D&#65533;q&#65533;|uZ&#65533;&#65533;&#65533;&#65533;&#65533;&#65533;&#65533;m)&#65533;&#65533;v&#65533;&#65533;&#65533;+<&#65533;&#65533;0&#65533;&#65533;U&#65533;&#65533;y&#65533;/]Q`&#65533;&#65533;&#65533;]&#65533;u&#65533;&#65533;&#65533;&#65533;Q+&#65533;&#65533;,&#65533;}&#65533;(p&#65533;`Wt&#65533;&#419;\L&#65533;&#65533;@&#65533;&#65533;Q#&#65533;Z&#65533;&#65533;&#65533;&Y&#65533;&#65533;&#65533;&#65533;BJ&#264;&#65533;&#65533;&#65533;&#65533;&#65533;*@&#65533;@&#65533;&#65533;Z&#65533;I&#65533;hT&#65533;&#65533;'&#65533;^&#65533;f`&#65533;&#65533;AT&#65533;&#1300;&#65533;&#65533;K&#65533;&#65533;KC&#346;&#65533;iT&#65533;@R&#65533;&#65533;&#65533;oy&#65533;&#65533;&#65533;&#65533;&#65533;&#65533;"&#65533;I&#65533;|	&#65533;-&#65533;&#65533;&#65533;&#65533;&#65533;&#65533;a&#65533;!J&#65533;;i&#65533;&#65533;&#65533;&#65533;&#65533;&#65533;\&#1320;T&#65533;A|&#65533;&#65533;.uZ&#65533;&#65533;!&#65533;&#65533;K&#65533;T&#65533;$\&#65533;&#65533;A&#65533;&#65533;&#65533;&#330;J&#65533;&#65533;T3q&#65533;Mi&#65533;x&#65533;'&#65533;T&#65533;&#65533;&#65533;&#65533;&#65533;&#65533;AP&#65533;&#65533;&#65533;&#65533; &#65533;&#65533;&A&#65533;&#65533;%xA&#65533;&#65533;$&#65533;&#65533;&#65533;^&#65533;T&#65533; \&#65533; M=&#1255;&#65533;'&#65533;&#65533;&#65533;&#65533;4	&#65533;O&#65533;<=S&#65533;&#65533;APN&#65533;&#65533;&#65533;k%&#1359;&#65533;M|&#65533;&#65533;K&#65533;&#65533;N&#65533;7J]&#65533;1U&#65533;4	a&#65533;,HG&#65533; &#65533;.&#65533;&#463;&#65533;&#65533;&#65533;&#65533;Z&#65533;&#65533;&#65533;&#65533;&#65533;&#65533;m&#65533;]&#65533;H^&#65533;&#65533;(&#65533;B+&#65533;M&#65533;&#65533;_av&#65533;Q&#65533;&#65533;&#65533;&#65533;>&#65533;&#65533;bVG&#65533;&#65533;9bu`&#65533;G$&#65533;T|&#65533;h&#65533;&#65533;@BHNB%T&#65533;Y\B&&#65533;6&#65533;#)pM&#65533;&#1813;&#65533;p&#65533;_ &#65533;_D%\&#65533;%&#65533;&#65533;_&#65533;&#65533;laB$&#162;I&#678;&#65533;&#65533;&#8308;&#65533;#&#65533;A$&#65533;f`&#65533;z5!&#65533;&#65533;&#65533;&#65533;&#65533;&#65533;&#65533;!Bk&#65533;&#1446;&#65533;&#65533;&#65533;y&#65533;&#65533;m&#65533;p&#65533;AB!0&#65533;$&#65533;&#729;&#65533;&#65533;&#65533; &#65533;#,&#65533;&#65533;)lS}&#65533;&&#65533;&#65533;_&#65533; &#65533;e&#599;&#65533;x&#65533;&#65533;\&#65533;&#65533; &#65533;&#65533;&#258;a&#65533;J&#65533;&#1892;&#65533;E&#65533;ENbB%&#65533;Nj&#65533;&#65533;&#65533;X<&#65533;!&#65533;&#65533;cH&#65533;W&#65533;&#65533;UF&#65533;&#65533;hh&#65533;^! B$&#65533;Q7_J&#65533;S&#65533;&#65533;*&#65533;Y%X&#65533;&#65533;Y&#65533;!=&#65533;&#65533;*&#65533;&#65533;=&#65533; &&#65533;$&#65533;&#1584;&#65533;5&#65533;,,h&#65533;&#65533;d#TD&#65533;"`&#65533;tMe8&#65533;&#364;[EIT&#65533;&#65533;&#65533;&#766;|gE&#65533;[&#65533;&#65533;&#65533;'&#65533;&#65533;&#65533;&#65533;&#65533; < D &#65533;@`A$%&#65533;&#1881;&#65533;&#65533;&#65533;&#65533;f&#1179;&#65533;Iq&#65533;;E&#65533;&#65533;M&#65533;u&#65533;&#65533;&#65533;4&#65533;&#1601;&#65533;6&#1782;&#65533;&#65533; q&#65533;&#65533;&#65533;x&#65533;&#65533;&#65533;&#65533;4&#65533;Rb&#65533;&#65533;
&#65533;lZ&#65533;&#65533;Z&#65533;&#65533;&#1684;np&#65533;&#65533;&#1790;-&#65533;X&#65533;"B&#872;&#65533;
0&#65533;&#65533;L&#65533;A&#65533;&#1818;&#65533;&#65533;&#65533;&#65533;&#65533;b&#65533;&#65533;\&#141;&#65533;&#65533;&#65533;&#65533;F&#65533;&#65533;&#1152;&#1832;$i&#65533;0&#65533;&#65533;&#65533;Hi&#65533;]7&#65533;&#65533;&#1082;&#65533;&#65533;&#65533;A&#65533;&#65533;a&#65533;@M&#65533;]&#65533;&#65533;&#65533;(!rS&#65533;}J&#65533;&#65533;8!&#65533;Zi&#65533;i&#65533;|&#661;&#65533;&#65533;&#65533;%\&#65533;)K&#65533;&#65533;&#65533;&#557;&#65533;&#65533;1N=&#65533;&#65533;&#65533;&#65533;&#65533;&#65533;pKb&#65533;O0&#65533;]-&#1808;&#65533;0&#65533;u&#65533;&#65533;&#65533;&#65533;M&#721;&#65533;'&#65533;&#65533;~I&#65533;&#65533;&#65533;&#65533;`&#65533;B/&#65533;A&#65533;E&#65533;&#65533;D&#65533;|&#65533;&#65533;&#65533;&#65533;E|&#65533;E&#65533;&#65533;&#65533;T],d&#65533;&#36368;&#65533;&#65533;N*L&#65533;J&#65533;&#65533;&#65533;&#273; &#65533;l&#65533;&#65533;Q&#65533;nM&#65533;$ P&#65533;$&#65533;&#65533;&#65533;&#1869;$&#65533;Jb&#65533;&#65533;&#65533;&#65533;&#65533;&#65533;&#1772;K&#1829;^&#65533;&#65533;&#65533;M&#65533;$&#65533;&#65533;&#65533;\B&#65533; &#65533;&#65533;m&#65533;
&#49904;&#1089;
~I&#65533;$
f&#65533;&#65533;&#1030;&#65533;&#65533;&#1196;&#65533;X&#189;&#65533;&#65533;&#65533;|&#65533;&#65533;&#65533;&#65533;&#65533;&#65533;ttA&#65533;z&#65533;&#65533; &#65533;%`&#65533;&#65533;e&#65533;u&#65533;&#65533;l&#65533;d&#65533;Q}h&#65533;(I&#65533;H&#65533;\&#65533;&#65533;&#65533;&#65533;B&#1517;&#65533;O&#65533;+&#65533;&#65533;(XV&#65533;&#65533;Q&#65533;MEU&#65533;&#1537;mX Rg|&#65533;V&#65533;_Wd&#65533;&#65533;K/m&#65533;,&#65533;R&#65533;&#65533;"P'&#269;e&#65533;'@&#65533;GT&#65533;/&#65533;BA&#65533;ED&#65533;&#65533;&#65533;&#65533;&#65533;&#65533;	&#65533;R&#65533;&#65533;&#65533;)<&#65533;nUB&$&#65533;&#65533;1*N|&#65533;,\&#65533;&#65533;T@B"D&#65533;&#65533;&#65533;&#65533;w&#1670;&#65533;Y&#65533;A1&#65533;&#65533;&#65533;&#65533;&#65533;L?&#65533;&#65533;&#65533;MT&#65533;&#65533;&#766;&#65533;A&#1280;l&#65533;&#65533;@L&#65533;&#769;R&#1158;&#65533;&#65533;&#65533;qq&#65533;1&#65533;&#65533;&#65533;&#1281;DET&#65533; S&#65533;&#65533;D&#65533;&#65533;&#65533;&#1323;&#65533;!H&#321;&#49482;&#65533;&#65533;&#65533;O-(&#65533;&#65533;FE&#65533;&#65533;\S.\&#65533;&#65533;&#65533;&#65533;TTb3&#65533;&#65533;&#65533;&#65533;&#65533;&#1634;Tl&#65533;`&#65533;&#537;&#65533;F&#361;&#65533;&#65533;&#65533;&#65533;&#65533;&#65533;&#65533;&#65533;&#65533;&#65533;&#65533;.9&#65533;&#65533;&#65533;&#65533;&#325;)7&#65533;J&#40851;B	/&#65533;&#65533;L%"&#130;/&#65533;&#1071;&#65533;xb&#65533;&#65533;&#65533;&#65533;&#65533;&#65533;&#65533;L&#65533;&#65533; J)&#65533;&#65533;&#65533;#&#65533;&#65533;*&#65533;"&#65533;&#65533;J&#65533;&#65533;n&#65533;&#65533;&#65533;&#65533;2&#65533;\&#65533;&#65533;&#65533;@&#65533;&#65533;&#65533;&#65533;J&#65533;&#65533;&#65533;&#65533;&#65533;&#65533;&#65533;&#65533;&#65533;p&#65533;3j&#65533;<&#65533;&#65533;&#65533;&#65533;t&#65533;PN&#65533;]&#65533;`&#65533;-&#65533;&#1720;Dja&#65533;&#65533;&#65533;^i&#65533;8&&#65533;&#65533;&#65533;&#65533;D&#65533;[x;&#65533;&#65533;z&#65533;7&#65533;&#65533;&#65533;F&#65533;&#65533;`&#65533;&#1832;D&#65533;nB&#65533;l&#65533;&#65533;&#65533;%&#65533;4&#65533;\ V_&#65533;&#65533;p&#65533;[&#1605;&#65533;t&#65533;&#65533;x&#65533;5&#65533;D&#65533;&#65533;>v&#65533;%H&#65533;h=Bpd&#65533;&#57798;$&#65533;IG&#65533;$&#65533;&#65533;'&#65533;&#65533;
&#65533;&#65533;T&#65533;Y&#1806;&#65533;&#65533;&#65533;h&#65533;&#65533;0'P&#65533;"&#65533;AQ&#58111;DL&#65533;&#65533;F&#65533;&#1686;&#18020;&#65533;Z&W&#65533;#&#346;R&#65533;d&#65533; Le&#65533;&#65533;&#65533;&#65533;X&#65533;hA&#65533;&#65533;(LX&#65533;^&#65533;&#65533;&#65533;"<[j&#65533;'&#65533;E;L&#65533;&#65533;&#65533;&&#65533;e&#65533;%\&#65533;%P&#65533;q&#65533;&#65533;)&#65533;&#65533;&#65533;|&#65533;`&#65533;&#65533;&#65533;.&#65533;&#65533;+0&#65533;Fp&#65533;N&#65533;DF&#65533;&#65533;'@&#65533;L&#65533;dF&#65533;b&#65533;&#65533;&#65533;,&#65533;&#65533;&#65533;&#65533;D0&#65533;fh>&#65533;&#65533;&#65533;H&#65533;kX&#65533;!<B%h&#65533;&#65533;iQ&#65533;(&#65533;&#65533;B&#65533;<s/&#65533;&#65533;A&#65533;@&#456;&#65533;GI&#65533;2G&#65533;&#65533;aD&#65533;HbB'&#65533;&#65533;&#1597;DH$3/&#65533;5rbi&#151;B0}&#65533;u&#65533;&#65533;4L&#65533; &#65533;1&#65533;&#65533;&#1172;K&#65533;&#65533;K&#65533;((&#65533;B&#65533;&#65533;&#65533;&#65533;&#282;dA&#65533;&#65533;&#65533;&#65533;&#65533;&#1537;&#65533;e&#65533;&#65533;&#65533;&#65533;&#414;&#65533;5&#65533;&#65533;&#65533;&#65533;&#65533;&#65533;/Ke&#65533;&#1071;4&#65533;o7&#65533;&#65533;&#65533;&#65533;F&#65533;,&#65533;&#65533;&#65533;&#65533;!&#65533;]p&#65533;X&#1356;&#65533;&#65533;A&#65533;\&#744;&#65533;L&#65533;T&#1781;&#65533;&#65533;&#65533;&#681;&#65533;
&#65533;&#65533;J&#65533;&#552;&#65533;&#65533;&#65533;&#65533;~&#65533;(l&#65533;&#65533;&#65533;&#65533;l&#65533;p&#65533;&#65533;b&#65533;&#65533;&#65533;&#65533;)&#755;Q&#65533;&#1328;&#65533;\&#65533;&#65533;&#65533;&#65533;&#65533;(&#65533;L&#65533;4&#65533;@&#65533;2E&#65533;FM&#240;JT[	w&#65533;&#65533;o&#65533;*&#65533;&#65533;&#65533;&#65533;A&#65533;^&#65533;-:od&#65533;&#65533;Ak&#65533;&#10956;&#65533;]_&#65533;X&#65533;i&#65533;&#65533;)&#65533;Y/&#65533;e&#65533;&#65533;E&#65533;&#65533;&#1193;&#812;&#65533;&#65533;p *p&#65533;
U&#65533;vdw&#65533;Y&#65533;#&#65533;&#65533;}&#65533;dA&#65533;&#65533;&#65533;#&#65533;&#1372;&#65533;&#65533;&#65533;&#156;&#65533;&#1297;&#65533;&#65533;\>&#65533;do&#65533;]c&#65533;&#65533;.&#65533;`&&#65533;&#65533;h*S&#65533;&#65533;&#65533;(&#65533;&#65533;&#65533;&#65533;Y`B#'xB)&#65533;s@slPo&#65533;H&#65533;&#65533;M\&#65533;&#65533;&#65533; 8&#742;]k"kRm&#65533;&#65533;&#1885;Qe~&#65533;m&#65533;&#65533;&#1229;Ba(&#65533;]O&#65533;&#65533;&#65533;&#65533;5&#65533;&#65533;U&#65533;2%&#65533;&#65533;9&#65533;8"G!&#65533;8&#65533;&#65533;&#65533;&#1218;nNT&#65533;W&#65533;&#65533;&#65533;&#65533;KX&#65533;&#65533;Z&#65533;&#65533;MC&#65533;<\AXz&#65533;&#65533;&#65533;&#65533;&#65533;A&#65533;&#65533;&#9598;&#65533;,&#627;YT&#65533; &#65533;&#65533;s&#65533;&#65533;]"&#65533;&#65533;&#65533;&#458;&#65533;Yp&#65533;|&#65533;y&#65533;&#65533;&#65533;@&#65533;&#65533;x9&#65533;iP&#65533;&#65533;)&#65533;}&#65533;[&#65533;G&#65533;&#65533;"&#65533;&#65533;l&#65533;&#65533;-i&#65533;&#1158;q5h&#65533;&#65533;F&#65533;HJUnF&#65533;R&#65533;T,&#65533;F&#65533;-&#65533;nQ&#65533;&#65533;&#65533;&#1992;&#1101;&#65533;&#65533;&#65533;/D,^T1&#65533;aX&#65533;%&#65533;&#65533;'&#65533;B n&#938;&#197;&#65533;|&#65533;&#65533;7*p&#65533;&#65533;B !&#65533;&#65533;&#65533;&#65533;&#65533;&#65533;A&#65533;&#65533;&#65533;&#606;&#65533;K&#65533;&#65533;&#65533;7M
[&#65533;&#65533;n&#65533;tA &#65533; !&#65533;&#65533;&#65533;&#65533;0c&#65533; &#65533;&#65533;&#16032;0&#65533;&#65533;'~&#65533;&#65533;l&#65533;&#65533;&#65533;&#65533;&#65533;&#65533;&#1288;p8p&#65533;U&#65533;v&#65533;@&#65533;b&#65533;&#367;p&#65533;&#65533;C&#65533;&#65533;t&#65533;&#65533;^&#65533;&#65533;&#65533;h&#65533;&#65533;|&#65533;&#65533;&#65533;"p&#65533;&#65533;&#65533;&#65533;&#65533;&#65533;{X'\,/&#65533;_k&#1840;&#65533;(P&#65533;&#65533;&#65533;&#65533;&#65533;&#65533;&#65533;&#1931;1A&#65533;&#1352;&#65533;&#65533;&#65533;&#65533;H9i&#65533;uSnl/&#65533;&#65533;^&#65533;&#65533;&#65533;(&#65533;&#65533;'&#65533;u@m&#65533;PA&#65533;W&#65533;&#65533; &#65533;&#65533;&#65533;&#310;&#65533;|g&#65533;&#65533;&#65533;&#65533;&#1075;&#65533;IWp&#65533;&#65533;&#65533;t&#688;&#65533;.&#65533;A&#65533;&#65533;&#930;':'&#65533;&#65533;&#1186;&#65533;&#65533;5+&#65533;&#65533;DQ&#65533;]&#65533;&#65533;ESew7N&#65533;I&#65533;*l&#65533;_&#65533;&#65533;&#65533;&#65533;&#65533;&#65533;&#65533;\&#65533;7"&#65533;&#65533;&#65533;<&#65533;*Y&#65533;&#65533;&#65533;i&#65533;&T&#65533;$&#65533;&#65533;%'NZB&&#65533;$&&#65533;&#65533;{I&#65533;N4	B&#65533;q&#65533;&#65533;^&#65533;Uj&#65533;&#65533;F&#65533;&#65533;KPobGo1}@&#65533;&#65533;H&#65533;&#65533;OE$&#65533;&#65533;+&#456;8&#65533;&#65533;oxL
g&#65533;&#65533;%@&#65533;#&#65533;q&#65533;&#65533;&#65533;F&#65533;:&#65533;&#65533;E&#65533;k&#65533;1&#65533;&#65533;RA^" &#65533;}&#1272;&#65533;
&#65533;*&#65533;&#65533;(M:u&#65533;&#65533;&#65533;F&&#65533;&#65533;n&#65533;A&#65533;&#65533;h&#65533;AXA8&#65533;\,&#65533;h&#65533;&#65533;&#65533;"O&#65533;"%tB&#65533;i&#65533;&#65533;y~F&#65533;N&#65533;$&#65533;}&#65533;i&#65533;^&#65533;&#65533;@X&#65533;&#65533;&#65533;&&#65533;&#297;R&#65533;T&#65533;B&#65533;&#65533; &#65533;U&#65533;N&#65533;&#65533;	&#65533;L'V&#65533;)&#65533;#F&#65533;-&#1672;&#65533;P&#65533;B&#65533;2	&#65533;&#65533;?}&#65533;&#65533;&#65533;&#65533;&#65533;=y&#65533;&#65533;&#65533;&#242;&#65533;v&#65533;&#561;&#65533;&#65533;&#65533;@&#65533;I&#65533;4	FH&#65533;a&#65533;&#65533;)&#1320;R&#65533;T&#65533;&#65533;e+&#65533;^&#65533;t&#65533;&#65533;&#65533;/&#65533;&#65533;pi&#65533;%&#65533;U)PQE&#65533;Z*&#65533;&#65533;Q&#65533;<y&#65533;$&#65533;+&#65533;&#65533;HT&#65533;&#65533;U+&#65533;&#65533;P4Xj`)N&#65533;
&#65533;&#65533;&#65533;&#65533;&#65533;&#65533;o&#65533;&#809;i&#65533;&#924;8p&#65533;I3&#65533;/`&#144;1c&#65533;L&#65533;2g&#65533;P&#65533;G&#924;9=c&#65533;&#65533;&#65533;&#65533;N&#65533;&#65533;q&#65533;&#65533;&#65533;s'N&#65533;2lz&#65533;&#1651;'&#65533;&#65533;<t&#1844;&#65533;&#65533;&#65533;&#65533;3c&#140;)s&#65533;&#65533;6&#65533;!&#65533;9&#65533;&M&#65533;&#1904;Q&#65533;&#65533;_&#65533;&#65533;c&#65533;L&#65533;5&#65533;&#65533;)&#65533;&#65533;&#65533;`&#65533;&#65533;&#65533;&#65533;&#65533;&#65533;@#=&#65533;&#65533;&#65533;b&#65533;&#65533;&#65533;&#65533;&#65533;&#65533;&#65533;&#65533;+c0B&#65533;1&#65533;@c&#65533;&#65533;/&#65533;&#65533;k&#65533;&#65533;&#65533;&#65533;&#65533; c&#65533;&#65533;.&#65533;.D#&#65533;&#65533;3&#65533;(&#65533;&#65533;&#65533;Q;&#65533;&#65533;@C&#65533;&#1816;/C&#65533;&#824;N0&#65533;X#&#65533;6&#65533;&#65533;M&#65533;6&#65533;P1&#392;/&#65533;CTC<6(&#65533;&#65533;7&#65533;&#1810;27&#65533;&#65533;&#65533;&#65533;&#65533;R&#65533;qH&#65533;&#65533;0&#65533;&#65533;oF&#65533;x&#65533;&#252;&#65533;&#65533;(&#65533;10T&#65533;&#65533;&#65533;&#65533;C6&#65533;Q&#65533;&#65533;8&#65533;#6&#65533;6&#65533;,&#65533;F&#65533;&#65533;&#65533; &#65533;4:&#65533;&#65533;&#65533;8&#65533;&#65533;&#65533;&#65533;g&#65533;&#65533;:3&#65533;&#65533;&#65533;ODIE&#65533;RH&#65533;&#750;P@&#65533;&#65533;N<&#65533;&#65533;/UX&#65533;UL&#65533;&#65533;QB&#65533;&#65533;L,&#580;&#65533;Xe&#65533;k&#65533;F1e&#65533;Wf&#65533;Zho&#65533;&#65533;]l&#65533;&#65533;&#1430;kk&#630;Yc%&#65533;RFa&#65533;d&#65533;&#65533;D&#65533;G&#65533;&#65533;&#274;M4&#65533;d&#65533;K&&#65533;&#65533;&#65533;I.&#1604;&#65533;ONYE TM&#65533;*&#65533;}&#65533;&#65533;&#65533;P)%~KQEW&#65533;&#65533;z&#65533;&#65533;TV&#65533;N&#65533;&#1352;&#65533;E9DFqd]JD&#65533;$&#65533;H&#65533;&#65533;M	&#65533;&#65533;L*&#65533;D&#65533;w&#65533;&#65533;FlnD]J&#65533;&#65533;d&#65533;K&#65533;&#65533;&#274;&#65533;_&#65533;d&#65533;X5&#65533;D&#65533;A&#65533;&#65533;&#65533;&#1126;7S&#65533;&#65533;&#65533;8&#1145;9&#65533;	&#65533;;&#65533;&#65533;&#1165;G&#1864;&#65533;=t:n:&#65533;&#65533;
$&#65533;b&#65533;'&#65533;&#65533;&#65533;&#65533;2x$c&#65533;Q&#65533;(&#884;5&#65533;&#65533;D &#65533;&#65533;&#65533;p^u.X{>j&#65533;_&#65533;^N&#65533;w&#65533;}o&#65533;e&#65533;Ybi&#65533;P&#65533;&#65533;$&#65533;U&#65533;5&#65533;&#65533;&#65533;&#65533;&#65533;WO4&#65533;&#274;&#65533;+&#65533;&#65533;&#65533;&#65533;E&#65533;&#65533;&#65533;eW&#65533;B&#65533;?t&#65533;=&#65533;>v&#65533;C<j
[%&#65533;&#65533;&#65533;&#65533;&#65533;&#65533;&#65533;Cl?A&#65533;&#65533;&#65533;&#65533;E&#65533;_&#65533;&#65533;91&#65533;Ygi&#65533;E&#65533;_v&#65533;&#65533;Z\zf&#65533;&#65533;&#65533;eW2/&#65533;bP&#65533;Z&#65533;TO&#65533;&#65533;]yu&#65533;&#65533;:e\&#65533;&<&#545;<kP`&#65533;&#65533;@&#65533;;&#1825;r&#65533;&#790;&#1664;&#65533;0t&#65533;?&#65533;&#65533;&#65533;iNs6&#65533;au&#65533;C (&#65533;F&#65533;p&#65533;&#65533;i&#65533;z&#65533;&#65533;&#65533;WK&#65533;&#65533;&#65533;mjh0&#65533;&#65533;j&#65533;&#65533;&#65533;&#65533;2R&#65533;&#65533;H&#65533;&#65533;&#65533;G8`&#65533;B&#65533;&#65533;&#65533;&#65533;&#65533;&#65533;J&#65533;&#65533;%.h5&#65533;&#65533;N3&#65533;&#65533;`P&#65533;&#65533;"Qc&#65533;&#65533;/\&#65533;J+&#65533;"t&#65533;&#65533;&#65533;PJf&#65533;0&#65533;2)L9<&#65533;ES&#65533;=)&#65533;S;j&#65533;&#65533;3$1&#65533;q&#65533;&#1810;@&#65533;D&N)&#65533;Sc&#65533;%&#65533;%/u&#65533;m8&#65533;v&#65533;h&#65533;&#65533;1R]&#65533;Co&#65533;p&#65533;j&&#65533;m8&#65533;	&#65533;&#65533;&#65533;!_3&#65533;&#65533;&#65533;&#297;&#433;A&#65533;&#65533;ls&#65533;9t&#65533;2&#65533;&#65533;0&#65533;c&#65533;&#65533;
,d&#1680;) &#1714;&#65533;&#65533;qP&#65533;&#65533;&#65533;&#65533;&#65533;&#65533;m&#65533;D'ZW4cy&#65533;&#65533;
*&#65533;R&#65533;&#65533;&#65533;%~&#65533;&#65533;D'6&#65533;&#65533;KV&#65533;j[&#65533;i
T&#65533;&#65533;&#65533;&#693;&#65533;%&#65533;X|/&#65533;&#65533;V,^&#65533;
&#65533;&#65533;b&#1780;&#65533;\4&#65533;&#65533;JEg&#65533;&#65533;D%&&#65533;&#65533;&#65533;&#1539;&#65533;$0&#65533;	R&#65533;&#65533;B\&#65533;&#65533;6&#65533;&#65533;&#65533;	&#65533;(%&#65533;)N&#65533;R&#65533;&#65533;tW&#65533;&#65533;&#65533;D+&#65533;E(BaD#&#65533;&#305;KE&#65533;_*&#65533;RS|&#65533;&#65533;H$$Z	H&#65533;T&#65533;@#0"&#65533;&#65533;_&#65533;&#65533;&#65533;&#65533;&#65533;3M&#65533;&#65533;h&#65533;&#65533;D#&#65533;;&#65533;&#65533;iU+&#65533;$&#65533;IF&#65533;s&#65533;&#65533;p#5&#65533;&#65533;Ro&#65533;K&#65533;&#65533;<6t&#65533;	?&#65533;&#65533;| &#65533;#4A
W&#65533;&#65533;&#65533;t&#65533;'&#65533;=a@&#65533;&#65533; EP&#65533;&#65533;&#65533;&#65533;)J&#65533;&#65533;&#65533;4)?]&#65533;&#65533;|VZ&#65533;q&#926;&#65533;&#65533;&#65533;&#65533;'N&#65533;&#65533;&#65533;A*
&#65533;&#65533;u&#65533;&#1054;&.A	ID&#65533;&#65533;;&#65533; v&#29169;&#65533;.&#65533;+&#65533;@&#65533;F&#65533;&#65533;t&#65533;&#65533;P&#65533;&#65533;&&#65533;3!r&#65533;&#65533;&#65533;@&#65533;R&#65533;H#6:,&#65533;&#1875;V&#1622;&#65533;jq&#65533;&#65533;&#65533;&#65533;&#65533;&#65533;,R%
Q&#65533;*.&#65533; &#65533;`&#65533;&#65533;*P|&#65533;.&#65533;%X&#65533;\&#65533;&#65533;&#65533;&#65533;&#65533;XK'"a&#65533;>&#1025;h&#65533;&#65533;&#65533;&#65533;3&#65533;fc&#65533;&#65533;y&#65533;#&#65533;FQ<X&#657;}^&#65533;J&#65533;&#65533;&#65533;&#65533;&#65533;&#65533;&#65533;&#65533;&#65533;&#65533;!Q'&#65533;&#65533;HH:m&#65533;>&#65533;&#65533;&#65533;4&#65533;!&#65533;KC&#65533;&#65533;4&#65533;&#65533;thDd&#65533;&#65533;6I&#65533;N&#1441;N&#65533;&#65533;A0uF&#65533;&#65533;pz&#65533;@&#65533;G&#222;Q&#65533;&#65533;&#1692;P>*:&#65533;&#65533;UJ%Ya &#65533;p&#65533;-&#65533;C]&#65533;&#65533;])5&#65533;&#65533;H>D&#65533;v&#65533;&#65533;&#65533;%[&#65533;5&#65533;&#65533;T&#65533;&5&#65533;D&#65533;&#65533;?&#65533;|&#65533;l&#65533;p&#65533;&#65533;R&#65533;&#1188;&#65533;&#744;.&#65533;yI&#65533;&d&#65533; }&#65533;l0ad>&#65533;&#65533;&#65533;&#450;F&#65533;S&#65533;Z3&#65533;aj&#65533;&#65533;PD&#65533;j&#65533;&#65533;%&#65533;&&#65533;D&#65533;&#65533;&#65533;&#1640;MY&#65533;<&#65533;&#65533;&#65533;H(%&#65533;!Y&#65533;&#65533;&#65533;:&#65533;U	L&#65533;Xw&#65533;&#65533;*&#65533;&#65533;/]&#65533;J&#65533;Q&#65533;&#65533;65&#965;&#65533;nV&#65533;g_&#65533;*Y&#1026;&#65533;&#61829;+*&#65533;
W&#65533;30&#65533;&#65533;~&#65533;Rd&#1093;&#65533;]&#65533;X&#65533;&#65533;&#65533;&#65533;9mD%:!NU&#65533;&#65533;&#65533;&#65533;!&#65533;&#65533;T%&#65533;_&#65533;&#65533;%W&#1245;&#65533;&#65533;H&#65533;&#65533;&#65533;7&#65533;&#65533;&#1627;!&#65533;&#65533;$2&#65533;&#65533;F&#65533;t&#65533;&#65533;&#65533;!&#1096;I&#65533;K&#65533;&#1348;&#65533;&#65533;&#65533;sc&#65533;&#65533;&#65533;&#65533;"&#65533;&#65533;Bj&#65533;\{&#65533;&#65533;&#65533;&#65533;5&#65533;\-x[d&#65533;m&#65533;&#65533;&#65533;&#65533;h&#65533;|&#65533;&#65533;AFp&#65533;&#65533;&#65533;T\&#65533;#N&#65533;&#65533;:&#65533;&#65533;&#65533;h&#65533;&#65533;&#65533;&#65533;*&#505;&#65533;&#65533;&#65533; &#65533;h&#65533;&#65533;&#65533;&#65533;&#65533;-=&#65533;DD&#65533;&#65533;	&#65533;"FU}&#65533;&#65533;&#65533;2&#65533;&#65533;&#65533;u&#65533;&#65533;&#469;&#65533;&#65533;&#65533;!&#65533;19^&#65533;6&#65533;^&&#65533;&#65533;&#65533;&#65533;k$&#65533;(&#65533;A&#65533;&#65533;&#65533;M&#65533;&#65533;&#65533;?b&#65533;@&#65533;&#153;&#65533;&#65533;r&#65533;Er&#65533;&#65533;'A&#65533;&#65533;_&#65533;/[&#65533;)&#10738;_W&#1295;U&#65533;|&#65533;'?&#65533;&#65533;U&#65533;"&#65533; &#65533;0&#65533;5LX&#65533;9D&#65533;&#65533;&#65533;&#538;f&#65533;h&#65533;T&#65533;"&#65533;&#65533;&#65533;G&#65533;&#65533;&#65533;l&#1551;&#65533;"q&#65533;w&#65533;&#65533;8&#65533;]&#65533;FI&#1511;&#65533;&#65533;&#65533;&#65533;&#65533;C&#65533;&#65533;4&#65533;&#65533;&#65533;&#65533;&#65533;&#65533;&#65533;$M&#65533;h@&#65533;&#65533;&#65533;&#65533;&#65533;&#65533;@&#65533;&#708;4&#65533;O&#65533;(R&#65533;CK&#65533;:&#65533;>&#65533;J&#65533;&#65533;1&#65533;&#65533;t&#65533;&#65533;&#65533;&#65533;&#65533;
D&#630;&#65533;&#65533;&#65533;I&#65533;O@&#65533;m)6P8&#65533; &#65533;&#1032;&#65533;&#388;&#65533;)&#65533;&#65533;I c&#65533;&#65533;:$H&#65533;&#65533;&#65533; &#65533;&#65533; &#65533;tI&#65533;l&#65533;&#65533;&#65533;(&#65533;2KBLK&#65533;&#65533;&#65533;&#65533;`&#952;&#65533;&#65533;&#65533;Q&#65533;@3P&#65533;&#65533;&#65533;F&#65533;&#65533;&#65533;@E&#65533;&#65533;Y&#65533;&#65533;B$&#273;&#936;&#65533;&#65533;4v&#65533; {&#65533;&#65533;&#65533;Dp&#65533;:xD&#134;H&#65533;&#65533;&#57526;\&#65533;WnuvNV&#65533;I*B/<&#65533;&#65533;&#65533;`FA.&&#446;&#65533;&#65533;&#65533;&#65533;Z'&#65533;\e&#65533;M0\d&#65533;r&#65533;&#65533;^&#24077;\!0R&#65533;-&#65533;&#65533;&#65533;&#65533;W:&#65533;bzK&#65533;&#65533;&#65533; &#65533;&#65533;&#65533;cA2aT&#65533;0H!*L&#65533;x&#65533;RA &#65533;&#65533;2&#65533;I&#65533;b:&#65533;&#65533;D&#65533;&#65533;p&&#65533;&#65533;&#65533;Q&aX&#65533;YJ&#65533;,'-8&#65533;&#65533;!&#65533;.j!&#65533;&#65533;&#65533;&#65533;X&#65533;.&#65533;b_1VZ&#65533;"&#65533;&#65533; &#65533;$0&#65533;&#65533;(D&#65533;fQ&#65533; A&#65533;&#65533;Fk^&#65533;K&#65533;&#65533;&#65533;&#65533;|'&&#65533; &#1056;&#65533;`
&#65533; 
6
&#65533;&#65533;#&#65533;@	&#65533; F&#65533;&#65533;&#65533;($B&#65533;D&#1152;&#65533; z$!uL&#65533;e&#65533;&#65533;0afDk&#65533;.":&#65533;&#65533;&#65533;&#65533;&#65533;js&#65533;&#65533;F&#65533;&#65533;&#65533;V&#65533;&#65533;&#65533;*f&#65533;&#65533;&#65533;&#65533;u&J&#65533;"Ac2o&x&#65533;QD&#65533;&#65533;&#65533;&#65533;&#65533;k6V&#65533;&#65533;&#65533;&#65533;&#65533;&#65533;yZ&#65533;&#65533;@3&#65533;`&#65533;&#65533;'nb&#65533;&#65533;&#65533;l/YF*Z&#65533;>&#65533;Y&#65533;%&#65533;r&#65533;&#65533;&#65533;\a&#65533;&#65533;/HW&#65533;g.x&#65533;h&#65533;&#65533;.}&#65533;4&#65533;`&#65533;u(a&#65533;&#65533;:C&#65533;\CL&#65533;@J&#65533;O>&#65533;&#65533;2)&#65533;&#65533; &#65533;&#65533;&#65533;&#65533;&#65533;FQ@&#65533;Qo+%0I&#65533;z&#65533;&#1168;&#65533;&#65533; ?&#65533;@M-q&#65533;Lx&#65533;F&#65533;&#65533;Rb0>&#65533;&#65533;7u&#65533;&#65533;&#65533;&#526;i&#65533;&#65533;&#65533;@dH&#1706;&#1272;PDK&&#65533;&#65533;&#65533;&#65533;<f>&#65533;,&#65533;&#65533;(I&#1832;&#65533;6&#280;&#65533;D&#65533;&#65533;&#65533;:&#65533;$4%-&#65533;(&#65533;&#1160;&#65533;h&#65533;&#65533;&#65533;&#65533;&#65533;&#65533;(&#65533;vl&#65533;&#65533;:"&#65533;&#1318;<4M&#65533;&#65533;6&#65533;&#65533;&#65533;&#65533;=&#65533;k*H&#65533;cG&#1587;<&#65533;&#65533;J&#65533;&#65533;&#65533;.$R&#65533;D&#65533;ZD&#65533;|&#65533;&#65533;j	>g*&#65533;3&#65533;O&#65533;&#65533;/&#65533;&#65533;&#65533;I*D&#65533;&#65533;&#65533;4&#65533;N&#65533;$JB&#65533;7&#65533;&#65533;&#65533;&#65533;&#65533;&#368;&#65533;P&#65533;&#65533;s&#65533;\*h&#65533;4&#65533;gE*&#65533;E0&#65533;&#65533;&#65533;&#65533;.&#65533;&#65533;&#65533;&#65533;\&#65533;Tl&#65533;&#65533;B&#65533;d&#65533;&#65533;X!KU&#65533;~HU&#65533;qJA&#65533;&n*&#65533;&#65533;&#65533;&#65533;&%&#65533;2&#65533;@y&#65533;&#65533;&#65533;J&#65533;Faj&#65533;b`&#65533;&#65533;Ig&#65533;0N&#65533;&&#65533;p&#65533;J+&#65533;&#65533;&#65533;%hFut2&#65533;&#65533;T(&#65533;a&#65533;c&#65533;&#65533;&#65533;$A &#65533;&#65533;&!&#65533;O&#65533;&#65533;&#65533;&#65533;J&#65533;&#65533;+&#65533; &#65533;F&#65533;F&#65533;&#65533;6"&#65533;VG&#65533;j:&#65533;i2&#65533;&#65533;.)&#65533;&#65533;~C,&#65533;&#65533;piT&#65533;&#65533;
&#65533;&#65533;	&#65533;&#65533;	N$dT&#65533;&#65533;&#65533;@&#65533;`&#65533;`&#42282;&#65533;2&#65533;&#65533;h&#65533;&#182;(Od&#65533;%'w&#65533;&#65533;rNXv&#65533;>&#670;n%I&#65533;&#65533;&#65533;QK&#65533;&#65533;t&#65533;	X$&#65533;&#65533;&#65533;bf&#65533;0&#65533;&#65533;&#1156;&#517;J&#65533;&#65533;&#65533;F&#65533;b&#65533;j8&#65533;&#65533;&#65533;wP&#65533;&#65533;2c&#416;&#65533; C&#65533;&#1025;&#65533; 4&#65533;2!&#65533;&#65533;.;&#65533;&#65533;&#65533;&#65533;%[J&#65533;hH&#65533;e&#65533;f&#65533;]Ab(&#413;2_&#65533;b*J&#65533;&#65533;E~&#65533;gN&#65533;&#65533; 3&#65533;V&#65533; &#65533;v3+&#65533;r&#65533;&#65533;KS&#65533;9&#65533;&#65533;&#65533;&#65533;v&#65533; &#65533;(&#65533;&#65533;B&#65533;&#65533;x&#65533;G&#65533;&#65533;J&#65533;&#65533;&#65533; &#65533;&#65533;P0&#65533;`&#65533;&#65533;&#65533;&#65533; &#65533;&#19728;&#65533;cG&#65533;L&#65533;&#65533;d&#65533;&#65533;&#65533;30=&#65533;&#65533;RcF&#65533;&#65533;&#65533;6<&#65533;&#65533;:&#65533;&#65533;&#65533;`&#65533;?(&#65533;&#65533;&#65533;4V&#65533;&#65533;xP&#65533;&#65533;&#65533;&#65533;&#65533;HH&#65533;96&#65533;<;&#65533;	&#65533;&#33784;&#65533;'&#65533;&#65533;&#65533;&#65533;C&#65533;#&#65533;$&#65533;&#65533;$?`$ &#21516;H&#65533;&#1216;46&#65533;>`L&#65533;f&#65533;FH&#65533;z	&#65533;d	&#54664;b&#65533;kd:&#65533;H&#65533;&#128;&#65533;p3&#65533;Pc=&#65533;d&#65533;&#65533;3Ip&#65533;&#65533; j&#65533;I&#65533;&#65533;4>(3&#65533;&#65533;&#65533;&#65533;>&#65533;&#65533; &#65533;o &#65533;#	&#65533;CFz&#65533;p&#65533;DD&#65533;&#65533;cP.&#65533;&#65533; &#65533;b<a&#65533;F&#65533;e%&#65533;&#65533;]q&#65533;0&#65533;]E.&#65533;I&#65533;&#65533;.QXt&#65533;r&#65533;~a&#65533;a&#65533;&#65533;&#65533;&#65533;.&#65533;&#65533;&#65533;&#65533;/&#65533;'&#65533;Ia&#65533;&#65533;&#65533;&#65533;&#65533;&#65533;H&#65533;`&#65533;&#65533;@&#65533;&#65533;P&#65533;T^iU&#65533;&#65533;P&#65533;B&#65533;
'&#65533;&#15505;d\&#65533;]&#65533;&#65533;.`1&#65533; $&#65533;&#65533;&#65533;&#65533;
&#65533;&#65533;t&#65533;&#65533;&#65533;&#65533;
&#65533;TT&#65533;=&#65533;urn&#65533;|&#65533;&#1844;&#65533;&#65533;&#65533;r&#65533;&#65533;&#65533;&#65533;H&#65533;&#65533;wE&#65533;s&#65533;&#65533;&#65533;&#65533;0cv7&#65533;E(&#65533;h&#65533;&#65533;&#65533;F'8&#65533;9&#65533;0&#65533;&#65533;	&#65533;&#65533;	&#65533;&#65533;&#65533;c=&&#65533;
&#65533;&#65533;
&#65533;&#65533;&#65533;&#65533;y!6!&#65533;&#65533;m&#65533;*a&#65533;x~&#65533;&#65533;)pr"!d
&#65533;X&#65533;e{&#65533;&#65533;&#65533;W&#65533;&#1310;&#65533;&#65533; &#65533;E\&#65533;-.v&#65533;&#65533;&#65533;Ul&#65533;&#65533;_ebk&#65533;&#65533;.&#65533;@L&#65533;DI&#65533;',&#65533;Q&#65533;&t&#65533;&#65533;&#65533;&#65533;&#65533;@&#65533;&#65533;
&#65533;&#65533;
&#65533;&#65533;$&#65533;N&#65533;@&#65533; 0a&#65533;&#65533;a&#65533;&#65533;&#65533;"&#65533;&#65533;d&#65533;&#65533;h&#65533;r&#65533;&#65533;Z*GVa&#65533;&#65533;)O/
B\"&#65533;b&#65533;&#65533;,a!hb6Bhh&#65533;)3ac&#65533;&#65533;&#1157;&#65533;&#65533;&#65533;fd&#65533;&#1459;F&#65533;OOkP&#65533;5]&#65533;&#65533;&#1336;+&#65533;&#65533;&#65533;`&#65533;&#65533;	&#65533;`	&#65533;@
&#65533;&#65533;&#65533; b&#65533;&#65533;s9&#65533;4R&#65533;&#65533;&#65533;{a&#65533;&#65533;OZ&#65533;r>#&#65533;&#65533;&#65533;&#65533;	&#65533;&#65533;Y&#65533;$&#198;D&#65533;&#65533;c4&#65533;@&#65533; &#65533;&#65533;&#65533;iG&#65533;HGu(&#65533;&#65533;&#65533;:@&#65533;k$&#65533;&#304;>V&#65533;6/o&#65533;)&#65533;.m;>-&#65533;S&#65533;$N&#65533;`&#65533;f&#65533;Q&h2|0&#65533;HC&#792;&#65533; QD&#65533;&#65533;~,&#65533;2&#65533;D&#65533;&#1288;Jt&#65533;	&#65533;&#65533;&#65533;r&#65533;)@8@N&#65533;&#65533;&#65533;DB&#65533;&#65533;c&#65533;&#65533;c@~=f&#65533;A&#65533;&#65533;Z&#65533;K-G&#65533;&#65533; R&#65533;`o&#65533;8o$k$y&#65533;7c)wLm}(&#65533;@&&#65533;t&#65533; Y&#65533;&#65533;Dh$B&#65533;,4&#65533;7&#65533;uU]C<&#1619;&#65533;&#65533;&#65533;R%&&#65533;I&#65533;~&#65533;!&#65533;5&#65533;8&#65533;&#65533;&#65533;R&#65533;&#65533;&#65533;L&#65533;&#65533;&#65533;f&#65533;&#65533;&#65533;G9L*0&#65533;g!5&#65533;F&#65533;@&#65533; c	a0k&#65533;!&#65533;'M&#65533;W&#65533;&#65533;&#65533;s&#65533;O&3Aq&#65533;Q&#65533;%XP'8&#65533;#&#65533;ueg9&#65533;&#65533;&#65533;.!&#65533;&#65533;&#65533;S&#65533;&#65533;v:B8&#65533;&#65533;&#65533;&#65533;\e&#65533;bh&#65533;RX&#65533;&#65533;&#65533;&#65533;V+&#65533; &#65533;&#65533;K&#407;s5E&#65533;&#65533;&#65533;&#65533;]&#65533;3&#65533;&#65533;&#65533;&#65533;&#65533; &#65533;P&#65533; &#65533;n&#65533;&#65533;&#65533;&#65533;&#65533;&#1376;&#65533;@	&#65533;@
&#65533;@&#65533;&#52903;&#65533;	d\&#1664;&#65533;@&#65533;gx&#65533;&#65533;n&#65533;d.h*&#65533;|&#65533;($&#65533;'&#65533;&#65533;5&#65533;&#65533;&#182;m&#65533;(m&#65533;&#65533;&#65533;ye&#65533;&#65533;%*&#665;&#65533;vx&#65533; (&#65533;K(&#65533; No&#65533;C&#65533;&#65533;@&#65533;8&#65533;+(&#65533;k&H&#65533;&#65533;&#65533;
:2
&#65533; 4&#65533;
&#65533;&#65533;C&#65533;@*&#65533;&#65533;&#65533;&#65533;&#65533;0&#65533;&#65533;do&#65533;,n&#65533;&#65533;q&#65533;&#65533;K&#65533;&#65533;Xaz&Ngu2k &#65533;&#65533;/Xf&#65533;t&#65533;1&#65533;1&#65533;6jbv5E&#65533;a&#65533;Ao\B*$&#1594;&#65533;9F&#65533;&2#&#65533;&#65533;0&#65533;k&#65533;8/k&#65533;&&#65533;&#65533;@&#65533;@&#65533;&#65533;&#65533;`	&#65533; &#65533; 
&#65533;&#65533;&#65533;&#65533;&x\&#65533;H&#65533;&#65533;KFZ&#65533;&#65533;&#65533;&#65533;C&#65533;=>|$	&#65533;vZ&#65533;&#65533;	&#65533;&#65533;
&#65533;&#65533;A&#65533;&#65533;:&#128;=`d&#65533;&#65533; (&#65533;6&#65533;&#65533;:tF&#65533;$&#65533;&#65533;&#65533;@&#65533;&#65533;X&#65533;C<C&#65533;H2p|q&#65533;&#65533;P<s&#65533;&#65533;~572&#65533;&#65533;&#65533;h&#65533;&#65533;&#65533;xH &#65533;&#65533;2@&#65533;7&#65533;&#65533;)&#65533;V&#65533;&#65533;F2&#65533;7&#65533;PE&#65533;!&#65533;&#224;&#65533;&#65533;F&#65533;&#65533;&#2019;&#65533;&#65533;&#65533;&#65533;7&#65533;&#65533;&#65533;&#65533;m&#65533;&#65533; I&#65533;H&#65533;&#65533;&#65533;l,&#65533;A&#65533;&#65533;o&#65533;&#65533; -&#65533;73&#65533;S&#1184;&#65533;&#65533;8&#65533;x&#65533;&#65533;6&#65533; &#65533;&#65533;&#65533;&#65533;&#65533;&#65533;5LB~4\B&#65533;&#65533;
&#65533;g&#65533;j]&#65533;&#65533;[&#65533;Ko&#65533;&#65533;eR&#65533;&#65533;&#65533;'u&#65533;e&#65533;&#65533;u&#65533;&#65533;&#65533;h ha&#65533;&#65533;&#65533;&#65533;u&#1988;Q&#65533;&#65533;&#65533; &#65533; &#65533;@
&#65533; J&#65533;&#65533;.&#65533;g&#65533;&#65533;	&#65533;&#65533;y~&#65533;;eo&#65533;&#65533;P&#1762;&#65533;&#65533;&#25094;Tn&#65533;&#65533;&#65533;&#1752;&#65533;OM&#65533;t&#65533;&#65533;1&#65533;kyN&#65533;x&#65533;&#65533;&#65533;sf_&#65533;&#65533;&#65533;&#65533;&#65533;)&#658;_&#65533;&#65533;&#825;V7&#65533;&#65533;&#65533;&#65533;&#65533;;X&#65533;;&#65533;sq]k7&#65533;&#65533;5e&#65533;&#65533;&#65533;&#65533;j&#65533;&#65533;@!&#65533;&#65533;%\&#65533;$T&#184;&#65533;&#65533;`&#65533; &#65533;
&#65533;&#65533;&#65533;&#65533;&#65533;	&#65533; 	&#65533; &#65533;&#65533;%&#65533;1&#65533;&#65533;&#65533;d&#65533;&#65533;t&#65533;%#6*]&#65533;%q&#65533;&#65533;I&#65533;.&#65533;2O&#65533; Z	d&#65533;&#65533;U+&#65533;Y&#65533;2EjT(P&#65533;F&#65533;j(J&#65533;T&#65533;Fq&#65533;&#65533;&#65533;&#65533; @{&#65533;&#65533;&#1635;'&#65533;;'&#65533;&#1065;Cg&#923;6n&#65533;i&#65533;FN&#65533;;yF&#65533;&#65533;&#1223;&#65533;>>&#65533;&#65533;&#65533;G&#921;-Q&#65533;@&#65533;"&#659;(U&#65533;&#65533;i&#65533;&#65533;&P&#65533;T&#65533;5&#65533;&#65533;X&#65533;j&#65533;k&#65533;/_&#65533;r&#65533;&#65533;&#65533;&#65533;[dm&#1890;&#65533;j&#65533;'M&#65533;,U&#65533;&#65533;'O&#65533;:I&#65533;H*T'N&#65533;.Q&#65533;&#65533;P;r&#1980;&#65533;3&#65533;&#65533;&#65533;sX&#641;&#65533;&#65533;L0b&#936;M:&#65533;3&#65533;&#65533;H~&#65533;u9s&#65533;&#281;&#65533;&#65533;&#65533;&#753;&#65533;&#65533;&#65533;&#65533;>z&#65533;'
&#65533;&#65533;&#65533;)P&#65533; &#65533;&#65533;I&#65533;3l&#65533;&#65533;&#65533;&#65533;&#65533;8j&#1056;I&#65533;&#65533;&#65533;&#65533;5jL&#65533;IC&#65533;t&#65533;5e&#1175;^&#65533;&#65533;l&#65533;&#265;&#65533;}4g&#648;f&#65533;&#65533;&#65533;&#65533; &#65533;&#65533;ty&#65533;&#65533;Zl+&#65533;Q&#451;s&#65533;!&#65533;&#65533;mWj&#65533;&#65533;F&#65533;1&#65533;&#65533;&#65533;&#65533;&#65533;m&#65533;&#65533;}&#59496;!&#65533;&#65533;&#65533;|q&#65533;4&#65533;Lm&#65533;&#65533;&#65533;x&#65533;&#65533;c&#65533;g&#65533;$&#65533;[dk&#65533;^k&#65533;&#65533;&#4626;&#65533;&#65533;F^x&#65533;_x&#65533;]LF]\qa&#65533;&#65533;|3&#65533;&#65533;&#65533;f&#65533;&#65533;fh&#65533;G&#65533;&#65533;6x&#65533;m&#65533;&#65533;&fgda|AF&#65533;0&#65533;&#65533;&#65533;v&#65533;&#65533;&#65533;a&#65533;&#65533;Q&#65533;a(bkn&#65533;&#65533;&#65533;&#65533;&#65533;&#65533;p&#1585;&#65533;w&#65533;&&#65533;m G&#65533;,&#65533;A&#65533;}NIF1&#65533;&#65533;&#65533;Fc0zj'&#65533;&#65533;&#65533;J)&#65533;&#65533;uI&&#65533;t&#65533;k'&#65533;|
)&#65533;&#65533;&#65533;JA![P+&#65533;&#65533;&#65533;&#623;&#65533;n&#65533;&#65533;&&#65533;fb	%&#65533;Rb&#65533;&&#65533;z(&#65533;04&#65533;)&#65533;&#65533;RJ*&#65533;&#65533;r&#65533;*&#65533;&#65533;&#65533;
&#65533;&#65533;+&#65533;	&#65533;R&#65533;(&#65533;U&#65533;"~&#529;X@&#65533;X&#65533;&#65533;(2&#65533;&&#65533;&#65533;&#65533;-D&#65533;&#65533;&#65533;&#65533;)&#65533;&#65533;b&#65533;(&#65533;B&#65533;D6Q&#65533;&#65533;&#65533;&#65533;%&#65533;HR	&&#65533;&#65533;&#65533;(&#65533; &#65533;r(&#65533;&#795;&#65533;E&#65533;&#65533;I&&#65533; &#65533;&#65533;m&#65533;yG&#65533;&#65533;G-&#65533;H"&#65533;H"&#65533;%&#65533;T"	$&#65533;D2&#65533;%&#65533;<&#65533;H#&#65533;(&#65533;&#65533;"&#65533;&#65533;&#65533;Js&#65533;c&#65533;x&#65533;&#65533;&#393;H&#65533;&#65533;&#65533;6&#65533;!&#65533;P&#65533;A&#65533;&#65533;&#65533;&#65533;&#65533;q&#65533;&#65533;&#65533;&#65533;&#65533;|#&#65533;&#65533;H&#65533;"!&#65533;R&#65533;dtIEN,&#65533;&#65533;H&#65533;Od&#65533;v&#65533;a&#65533;"&#65533;HBI&#595;&#65533;L-&#65533;&#65533;\&#65533;&#65533;$&#65533;<I$&#65533;@:&#65533;){2,)&#65533;"&#1073;&#875;&#65533;&#65533;&#65533;.;&#65533;B&#65533;&#65533;&#65533;Y,&#65533;)&#65533;h&#65533;"&#65533;&#65533;e&#65533;y&#65533;r&#65533;Dg4&#65533;&#65533;fN?&#65533;&#65533;&#65533;>&#65533;&#65533;&#65533;~&#65533;aG^D&#65533;N@&#65533;>QL&#65533;Er b&#65533;&&#65533;&#65533;&#65533;&#65533;+&#65533;&#65533;&#65533;,a&#65533;.z&#65533;]&#65533;&#65533;&#65533;0&#65533;[&#65533;&#65533;Y&#65533;&#65533;Y&#65533;h_&#65533;J(&#65533;&#65533;s`&#65533;&#65533;J<Bv&#65533;{8&#65533;&#65533;Po6mP&#65533;&#65533;&#65533;&#65533;&#65533;&#65533;<&#65533;&#65533;jX&#65533;O&#65533;&#65533;=lkI&#65533;&#65533;$&#65533;=&#65533;&#65533;$$&#579;s&#65533;:&#65533;!d&#65533;&#65533;&#65533;&#65533;&#65533;$La&#65533;&#65533;v&#65533;&#65533;;&#65533;a&,r&#65533;&#65533;&#65533; &#65533;g40Q&#218;(% &#65533;&#816;FI&#65533;&#65533;z&#65533;&#65533;3&#65533;&#65533;I&#65533;PL$d&&#65533;&#65533;z*&#65533;&#65533;X&#65533;&#65533;&#321;&#65533;&#65533;&#65533;Cq&#65533;N&#65533;y#&#65533;&#816;3&#65533;&#65533;&#65533;&#65533;$&#65533;&#65533;&#1827;&#65533;&#65533;'I&#868;E0`)b&#65533;&#65533;&#65533;&#65533;&#65533;l&#65533;%j&#65533;h&#65533;&#65533;(&#65533;_&#65533;&#65533;&#65533;&#65533;YrA&#65533;[&#1538;&#65533;`&#65533;)P!~&#65533;T&#65533;h"T&#65533;I=&#65533;&#65533;&#65533;3&#65533;&#65533;F2=&#65533;	9S6B&#65533;H_&#65533;&#65533;&#65533;&#65533;&#65533;E&#65533;Y&#65533;dX&#65533;.xAe&#838;X&#217;W&#65533;&#65533;n&#65533;&#65533;&#65533;{&#65533;@&#65533;!B&#65533;f&#65533;~&#65533;J0X)K&#65533;L&#65533;&#65533;t&#65533;"&#65533;&#65533;i&#65533;&#65533;'&#65533;UO &#65533;W&#65533;&#65533; DP&#65533;&#65533;&#65533;&#65533;]&#65533;EXq&#65533;gA&#65533;&#1458;&#65533;H&#65533;&#65533;-lY&#65533;W&#65533;&#65533;&#65533;0&#65533;&#65533;`&#65533;B&#65533;[W&#65533;d&#65533;QU&#65533;&#65533;8&#873;)&#65533;&#330;[&&#65533;x&#65533;&#65533;2 	&#65533;&#65533;B&#65533; @(B&#65533;&#65533;&#65533;v&#65533;-&#65533;|&#10910;&#65533;&#65533;(&#65533;5
P4&#65533;&#65533;#)X&#65533;94&#65533;}&#65533;&#65533;&&#65533;	&#65533;&#65533;&#65533;*&#65533;&#65533;&#65533;R&#65533;&#65533;NT&#65533;&#65533;&#65533;C&#65533;$> &#65533;kq8&#65533;&#65533;&#65533;F8&#65533;&#65533;&#65533;&#65533;"&#65533;G@&#65533;&#65533;8D!!&#65533;&#65533;&#65533;&#266;

&#966;M&#1933;&:&#65533;w&#65533;Y&#65533;=&#65533;y|&#65533;&#232;&#36260;7&#65533;m&#65533;@$&#65533;&#65533;&#65533;&#65533;&#65533;GMy/&#65533;D &#65533;`:&#65533;&#65533;WPB&#65533; &#65533;&#65533;`?&#65533;0&#65533;4&#65533;A&#65533;8&#65533;#&#65533;&#65533;&#65533;&#332;&#65533;&#65533;&#1028;&,Q&#65533;&#490;n&#65533;&#65533;n&vE+&#148;&#65533;qAN&#65533;&#65533;T(&#65533;&#65533;]K&#65533;UOt"&#65533;&#65533;&#65533;U?&#65533;P&#65533;&#65533;&#65533;H!&#65533;`&#65533;&#868;&#65533;n&#65533;	&#65533;z&#65533;&#65533;&#65533;a&#65533;:	&#65533;&#65533;D&#65533;\&#65533;`&#65533;&#65533;&#65533;&#65533;&#65533;&#65533;A&#65533;	G8B&#65533;&#65533;&#65533;H0&#51558;P&#65533;+d1&#65533;X&#65533;bq&#65533;.v&#65533;&#65533;&#65533;&#65533;.&#65533;b&#65533;Y&#65533;&#65533;Y&#65533;i$&#65533;&#250;N&#65533;&#65533;&#65533;H+A&#65533;H,&#65533;_E:&#65533;&#65533;#%&#65533;>=&#65533;(1&#65533;&#65533;&#65533;IO&#65533;R&#65533;&#65533;&#65533;&#65533;K&#65533;&#65533;&#65533;&#65533;&#65533;&#65533;&#65533;g&#65533;&#65533;z*&#65533;t&#65533;G&#65533;&#1386;&#65533;D&#65533;&#65533;&#65533;&#65533;&#65533;Y&#199;&#65533;I)K&#65533;R&#65533;L>&#232;-&#65533;&#65533;R&#65533;A(&#65533;&#65533;&#65533;&#65533;&#65533;Bq&#65533;&#65533;4G3$&#65533;&#65533;&#65533;&#65533;&#885;1Tg&#65533;*IC&#65533;&#65533;O_C&#65533;P&#65533;(&#65533;qC&#65533;B&#65533;&#65533;&#65533;lV	&#65533;]&#65533;&#65533;&#65533;|&#65533;E7&#65533;&#65533;&#65533;Rz&#65533;d*&#65533;&#65533;'Mc&#65533;B@&#65533;[Z;T&#65533;&#65533;&#65533;?&#65533;&#65533;&#65533;&#65533;&#1101;&#65533;m0&#65533;a&#65533;bC(&#65533; &#65533;&#65533;&#65533;Fh&#65533;&&#65533;&#65533;&#65533;sS&#65533;y&#65533;C"&#65533;&#628;&#65533;z&#65533;2&#65533;&#65533;&#65533;2&#65533;y2/yU&#65533;&#65533;&#65533;FH&#65533;&#65533;&#65533; e~&#65533;&#65533;K+d&#65533;&#65533; &#65533;&#65533;i&#65533;&#65533;H&#1170;*&#65533;B%&#65533;&#65533;&#65533;&#65533;k&#65533;W&#65533;)L&#1867;&#65533;&#65533;f&#65533;V&#65533;}&#65533;&#65533;Pk&#65533;&#65533;&#65533;&#1650; &&#65533;&#65533;&#65533;&#65533;M&#65533;[&#1962;&#65533;)
&#65533;&#65533;T`d&#65533;&#65533;&#65533;D$63Qt&#65533;Z&#65533;&#65533;&#65533;&#65533;&#65533;7&#65533;&#65533;
MH&#65533;&#65533;&#65533;m3&#65533;!aS&#65533;K&#65533;B&#65533;+Md&#65533;&#65533;&#65533;]&#65533;~&#65533;&#65533;&#2038;&#65533;b0%&#65533;&#65533;8&#65533;&#65533;IVj'K&#65533;&#65533;1&#65533;	N|&#65533;&#65533;!&#65533;)J^wFBe&#65533;&#1952;&#65533;&#65533;&#65533;Dl&#65533;!&#65533;E "YK&#65533;d&#65533;&#65533;&#65533;6&#65533;7!&#65533;v&#65533;Je6&#65533;&#65533;	&#65533;&#65533; &#908;f&#65533;B&#65533;&#65533;&#65533;&#65533;W&#1665;3&#65533;&#65533;&#65533;%&#65533;z&#65533;8x&#65533;&#65533;V&#65533;&#65533;>&#65533;a(&#65533;&#65533;	O&#65533; &#65533;5&#65533;&#65533;	A&#65533;&#65533;j0&#65533;&#65533;&#65533;&#65533;B&#65533;&#1030;&#65533;&#65533;!&#65533;&#65533;&#65533;&#65533;$&#65533;&#65533;&#65533;&#65533;&#65533;&#65533;jN&#65533;Z&#65533;&#65533;&#65533;&#65533;n&#65533;&#65533;j{+SS&#65533;kf&#65533;8&#65533;A&#65533;<&#65533;&#65533;&#65533;'&#65533;wiw	&#65533;&#65533;<|&#65533;)&#65533;%)&#65533;4"&#65533;&#65533;j*&#65533;`u&#65533;&#65533;[&#65533;&#65533;D&#65533;{&#65533;CrP0?PL U0M0> VP&#65533;&#65533;-k&#65533;1&#65533; &#65533;&#65533;
&#65533; rA&#65533;@&#65533;4&#65533;&#65533;&#65533;U&#65533;&#65533;	&#65533;&#65533;D&#65533;&#65533;cRT&#65533;9J#	&#65533;&#65533;&#65533;&#65533;p`#v&#65533;&#65533;Tf&#65533;&#65533;j&#65533;&#65533;e&#65533;&#65533;o6b*&#65533;B)&#65533;khpnSv6&#65533;&#65533;2'&#65533;V&#65533;t-&#65533;)&#65533;'&#65533;n`&#65533;Toc&#65533;&3&#65533;"e&#65533;`&#65533;ev3&#65533;/&#65533;ie&#65533;B&#65533;&#65533;&#65533;&#65533;&#65533;#6&#65533;`s&#65533;F&#38984;i&#65533;6&#65533;ic@%R&#65533;Tm&#65533;N&#65533;&#65533;U"&#65533;&#65533;&#65533;&#65533;&#65533;&#65533;"&#65533;V7vsL&#65533;&#65533;a +&#65533;$J&#65533;A6&#65533;(&#65533;&#65533;&&#65533;X%&#65533;&#65533;n&#65533;B%&#65533;&#65533;O_&#65533;&#65533;&J}&#65533;%&#65533;&#65533;&#65533;&#65533;%&#65533;&#65533;&#65533;+&#65533;h[J&#65533;&%&#65533;J&#65533;&#65533;T&#65533;v&#65533;!J&#65533;fK&#65533;tP&#65533;A&#65533;&#65533;M&#65533;&#65533;'&#65533;v% Ug&#65533;b&#65533;B&#65533;!hc&#65533;fN"&#65533;%&#65533;&#65533;" [&#65533;[&#65533;T&#65533;P&#65533;b&#65533;X&#65533;%\&#65533;&#65533;\&#65533;#(T&#65533;&#65533;&#65533;Ff&#65533;#$R$Y&#65533;L&#65533;2#GV&#65533;,&#65533;&#1041;)1Z&#65533;;&#65533;&#65533;&#722;
&#65533; srw&#65533;U	&#65533;&#65533;]%&#322;&#65533;&#65533;s/&#65533;V&#65533;&#65533;&#65533;U&#65533;3S6US&#65533;P
JG;&#65533;"
&#65533;&#65533;s&#65533;&#65533;]&#65533;0z&#65533;]P&#65533;T &#65533;d`&#65533;&#65533;&#65533;&#65533;4&#65533;Q&#65533;&#65533;`2"5U(,&#65533;ur&#65533;r&#65533;`r&#65533;	D&#65533;i&#65533;&#65533; &#65533;&#65533;&#65533;&#65533;&#65533;&#1361;^&#65533;+&#65533;&#65533;&#65533;Pg&#65533;K&#65533;S&#65533;&#65533;$m&#65533;&#65533;&#65533;X1&#65533;`&#65533;Y&#65533;5&#65533;)4UT&#65533;q&#65533;&#65533;&bfI1&#65533;&#65533;r&#65533;f {!3&#65533;&#65533;&#65533;&#65533;v}4p&#65533;)*&#65533;)&#65533;&#65533;s(%&#65533;7&#65533;&#65533;C4&#65533;Zn&#65533;K =&#65533;904&#65533;@ HX&#65533;i@~p&#65533;@dh&#65533;&#65533;&#65533;&#65533;Pt&#65533;4&#65533;&#65533;+&#65533;&#65533;vJ&#65533;(&#65533;VY5
&#65533;r&#65533;&#65533;&#65533;,&#65533;U2&#65533;&#65533;=&#65533;&#65533;&#65533;&#65533;]&#65533;&#65533;&#65533;=s6&&#65533;/&#65533;&#65533;&#65533;6&#65533;A&#65533;p|&#1361;&#65533;$Ab D&#65533;>PR&#65533;mL0:PF&#65533;&#65533;&#65533;&&#65533;_&#65533;&#65533;&#65533;&#65533;
&#65533; &#65533;&#65533;c&#65533;@c9&#65533;&#65533;c1&#65533;&#65533;
?
&#65533;d&#65533;pX}&#65533;-O#5fI&#65533;&#65533;W&#65533;&#65533;&#65533;&#65533;Z&#65533;!&#65533;$7&#65533;b#|&#1162;&#65533;1N&#65533;&&#65533;AH&#65533;!&#65533;&#65533;1&#390;i&#65533;GhF&#65533;&#65533;A&#65533;&#65533;&#65533;&#65533;6&#65533;&#65533;U'
	bLP[xS&#65533;%&#65533;#&#65533;&#65533;d:G&#65533;&#65533;L&#65533;&#65533;&#65533;#4&#65533;&#65533;$f2I&#65533;6B&#65533;q`&#65533;hYEz6+&#65533;i&#65533;&#65533;&#65533;&#65533;Mi&#65533;#+&#65533;!0RL1&#65533;h&#65533;&#65533;TP"&#65533;h&#65533;p&#65533;C&#65533;U&#65533;j&#65533;&#65533;&#65533;&#65533;L&#65533;6h&#65533;&#65533;O&#65533;&#65533;p&#65533;2&#65533;&#1620;n&#65533;vK &#65533;&#65533;&#65533;&#65533;"&#65533;&#65533;B/&#65533;7&#65533;&#65533;Q&#65533;PR&#65533;v&#65533;JB2:N]t&#65533;&#65533;l&#65533;B7&#65533;&#65533;&#65533;v&#65533;L&#65533;&#1705;&#65533;&#65533;n&#65533;t&#65533;&#65533;&#65533;&#65533;Gp&#65533;f&#65533;&#65533;&#65533;YH&#65533;Vl&#65533;k&#65533;&#65533;&#65533;R&#65533;F&#65533;&#65533;&#65533;&#65533;&#65533;&#65533;&#65533;&#65533;&#65533;&f/&#65533;#&#65533;H%&#65533;%&#65533;&#65533;&#65533;R
&#65533;x&#65533;E
&#65533;r
<)1&#65533;&#65533;
 z,!&#65533;;&#770;+&#65533;&#65533;mu~&#65533;pv8wRMSRL&#65533;9&#65533;&#65533;-&#65533;&#65533;.6&#65533;.F&#65533;&#65533;q1#&#65533;$&#65533; 	&#65533;/f&#65533;X&#65533;Q 9&#65533;k&#65533;&#65533;&#65533;&#65533;`&#65533; &#65533;Y&#65533;&#65533;5&#65533;gX&#65533;&#65533;:&#1746;&#65533;&#65533;V&#65533;v&#65533;&#65533;P&#65533;uE&#65533;Xc^L&#65533;~&#65533;2s-&#65533;&#65533;A&#65533;&#65533;q0U \&#65533;xa&#65533;Zs 1ky&#65533; &#65533;)&#65533;0&#65533;&#65533;=^>	~&#65533;#a(HB&#65533;C&#65533;r&#65533;&x1&#65533;{&#65533;&#65533;7&#65533;&#65533;)z&#65533;)aC=rG&#65533;A&#65533;&#65533;&#65533;&#65533;o8&#65533;an&#65533;|x&#65533;[&#65533;F &#65533;G8p}ApNp&#65533;e y&#65533;&#65533;@&#65533;&#65533;:&#65533;s	)-&#65533;B&#65533;_5&#65533;&#65533;&#65533;&#65533;&#65533; 
&#65533;&#65533;&#65533;&#65533;7&#65533;E_&#65533;&#1786;5&#500;%%v&#65533;&#65533; `&#65533;&#65533;ypO2QI&#65533;&#65533;gJ&#65533;SO&#65533;G{AC&#65533;@&#65533;&#65533;[&#65533;&#223;vpVp=&#65533;>@F&#65533;0=p30>0f y&#65533;@	&#1274;&#65533;&#65533;_&#1593;b&#65533;0a&#65533;&#65533;&#65533;=8&#65533;k&#65533;&#65533;`,&#65533;r&#65533; &#65533;&#65533; 5I&#196;&#65533;u&#65533;&#65533;&#3206; &#65533;&#65533;G:&#65533;&#65533;&#542;g&#65533;&#65533;"&#65533;&#65533;L&#65533;#&#65533;&#65533;F&#65533;H ,r&#65533;&#65533;D&#1894;J&#65533;&#65533;$K"j&#65533;&#65533;&#65533;0&#65533;{8&#65533;~pj&#65533;OpD0CPN&#65533;X&#65533;&&#65533;AZ&#65533;&#166;&#65533;&#65533;$5&#65533;W&#65533;tJ_ 	m&#65533;VrN&#65533;&#65533;J&#65533;f
&#65533;"&#65533;&#65533;&#229;q&#65533;&#65533;nA&#65533;Bb6j&#65533;I&#65533;&#65533;%V&#65533;X&#65533;R!NSlP&#65533;&#65533;L&#65533;&#65533;j|h&#65533;Z&#65533;&#65533;&#65533;&#65533;m&#65533;+\&#65533;X&#65533;&#65533;%&#65533;&#65533;&#65533;&#65533;D &#65533;I /AO&#65533;&#65533;)w&#65533;&#65533;gf &#65533;XF&#65533;&#65533;&#65533;C&#65533;`&#65533;&#65533;Oj&#65533;l&#65533;vn&#65533;F%b&#65533;H&#65533;q&#65533;&#65533;&#65533;&#65533;&#65533;&#65533;&#65533;K&#65533;K&#65533;&#65533;O&#65533;&#65533;&#65533;a&#65533;&#1174;$&#65533;X&#65533;%&#65533;&#65533;&#65533;&#1142;W&#65533;8SpVp9%&#65533;&#65533;T&#65533;&#65533;*bPK&#65533;%&#65533;&#65533;K${&#65533;&#65533;&#65533;&#65533;
&#65533;&#65533;&#65533;&#65533;JQ &#65533;Q&#65533;&#65533;&#65533;&#65533;e/p),&#65533;&#65533;&#65533;]&#1474;-kYR&#65533;&#65533;X&#65533;`]&#65533;&#65533;&#65533;&#65533;
&#65533;^&#65533;&#65533;&#147;UY&#65533;t&#65533;{5D&#65533;&#65533;&#65533;Q&#65533;&#65533;L&#65533;A&#65533;A&#65533;D`&#65533;z&#65533;W&#65533;&#65533;&#65533;9Y&#65533;&#65533;&#65533;p&#65533;@&#65533;T&#65533;&#65533;cA&#65533;Q&#65533;&#65533;+Y&#65533;F&#65533;:&#633;&#65533;B5&#65533;r	}&#65533;&#65533;&#65533;|&#65533;&#65533;&#65533;i&#65533;SP&#65533;a P&#65533;&#65533;&#65533;&#65533;P&#65533;@&#65533;&#65533;W&#65533;&#65533;!!&#65533;&#65533;,&#65533;h$G&#65533;A&#65533;pb&#1034;\(6tkx&#65533;{+6/&#65533;n}&#65533;o&#65533;&#65533;7&#65533;7[&#199;B&#65533;&#65533;f&#65533;&#65533;&#391;nSP&#65533;&#65533;&#65533;4&#65533;? F&#65533;S'E~0&#65533;&#65533;:&#65533;'	&#65533;-&#65533;"sG&#65533;%&#65533;Y&#65533;	&#65533;3&#65533;}&#65533;_Ye&#65533;&#65533;E&#65533;L	&#65533;&#65533;&#65533;5&#65533; YCS&#65533;&#65533;&&#65533;r&#65533;Vp&#65533;&#65533;R4{`&#65533;K&#1225;&#65533;&#65533;&#1781;&#65533;Cn L &#65533;;&#65533;(p&@*p\9P\&#65533;&#65533;V&#65533;:[&#65533;&#65533;&#65533;	&#65533;&#65533;
&#65533;j&#65533;2V^&#65533;&#65533;&#65533;&#65533;
&#65533;s&#65533;	&#65533;&#65533;&#65533;]&#65533;&#65533;&#65533;&#65533;P@&#65533;oBt&#65533;&#65533;!=&#65533;jI&#65533;a&#65533;\&#65533;&#65533;AFd*&#65533;R<66&#65533;&#65533;&#1414;l&#65533;&#65533;`&#65533;x&#65533;T&#65533;MS&#65533;7S&#65533;&#65533;f&#65533;? &#65533;5 K&#1085;O&#65533;{C&#65533;&#65533;k&#65533;6&#65533;R&#65533;`&#65533;&#65533;I&#65533;&#65533;N&#65533;4%&#65533;t&#65533;&#65533;&#65533;&#65533;&#65533;'&#65533;&#65533;IV@U&#65533;Z&#65533;&#65533;&#65533;&#65533;&#65533;k&#65533;&#65533;!m4&#65533;&#65533;&#65533;6&#65533;&#65533;FKcpi&#65533;&#65533;I&#65533;m&#65533;l[p&#65533;Y&#65533;&#65533;&#65533;&#65533;&#65533;6(p&#65533;&#65533;&#65533;&#65533;T&#65533;&#65533;(u&#65533;$H&#65533;O]&#65533;&#65533;_%&#65533;xN&#65533;&#65533;&#65533;UP&#65533;&#65533;&#65533;&#65533;$k&#65533;&#65533;Z&#65533;&#65533;&#65533;&#65533;x)n%&#65533;&#65533;N&#65533;&#65533;!2GhD&#65533;&#1633;h}&#65533;N&#65533;m&#65533;X(&#65533;%[&#65533;&#65533;&#65533;n&#268;%&#65533;&#65533;&#65533;&#65533;H&#65533;&#65533;&#65533;&#65533;T&#65533;XKJ~n&#65533;h&#65533;&#65533;(&#65533;&#65533;v&#65533;V"J&#65533;&#17080;B&#65533;dn&#65533;Rm&#65533;&#65533;&#65533;R0
&#65533; c-&#65533; &#65533;&#65533;6&#65533;&#65533;&#65533;&#65533;&#65533;0G&#65533;&#65533;&#65533;S&#65533;&#65533;S&#65533;&#65533;&#65533;7V"C:&#65533;ER|&#65533;9&#65533;&#65533;};&#65533;t&#65533;&#65533;&#65533;&#65533;&#65533;2&#65533;&#65533;r_
k5&#65533;kyFg&#65533;I&#65533;>&#65533;&#65533;K Z@q&#65533;=;A&#65533;&#65533;&#65533;&#65533;4&#65533;&#65533;&#65533;&#65533;X&&#65533;]U&#65533;vc&#65533;+&#65533;pv&#65533;&&#65533;wm&#65533;{&#65533;s&#65533;@	&#65533;R8:t&#65533;\&#65533;&#65533;&#65533;im&#65533;{&#65533;&#65533;<<A&#65533;&#65533;>&#65533;&#65533;zS&#65533;&#65533;#&#65533;&#65533;41&#1331;a&#65533;&#65533;8&#65533;&#65533;&#247;r{&#65533;oz[&#65533;12h6&#65533;1&#65533;&#65533;|&#65533;7C&#65533;=g+!XD&#65533;&#65533;=C&#65533;b&#65533;uH 7`;&#65533;'&#65533;&#65533;L V &fz &#65533;&#65533;&#65533;&#65533;	&#65533;&#65533;+a&#65533;1&#65533;W.&#65533;n_&#65533;+&#65533;&#65533;3~'&#8092;f&#1490;6&#65533;9 &#65533;&#65533;O~&#65533;Y5M&#65533;&&#65533;&#65533;Q&#65533;&#65533;&#1347;&#65533;&#65533;&#65533;7y&#65533;&z&#65533;&#65533;&#65533;&#1027;&#65533;&#65533;&#65533;]Y&#21697;=Qk&#65533;T I&#65533;, &#65533;$&#65533;1&#65533;5PX&#65533;t&#65533;B&#65533;x&#65533;P&#65533;&#65533;&#65533;&#65533;	C&#65533; &#65533;&#65533;&#65533;&#65533;&#65533;
&#65533;&#65533;
?{&#65533;D	&#65533;#&#65533;6&#65533;8C&#65533;%&#65533;ou&#65533;{&#65533;9=h&#65533;`w&#65533;&#65533;&#65533;&#65533;$&#65533;&#65533;"'""h&#65533;F&#65533;Flv&#65533;j+r&#65533;&#65533;&#65533;b&#65533;8:EU4c&#65533;=@&#65533;&#65533;&#65533;Kp&#65533;&/d&#65533;=rn&#1540;%}&#65533;&#65533;&#65533;$e&#65533;g&#65533;Y&#65533;&#65533;T&#65533;&#65533;&#65533;&#65533;O&#65533;8&#65533;nda&#65533;^&#65533;m&#65533;_Tpx&#65533;&#65533;oM&#65533;J&#65533;&#65533;*&#65533;x&#819;d&#65533;&#65533;(&#65533;&#65533;&#65533;&#65533;fN}rK&#65533;\ &#65533;eK,Y&#65533;&#65533;)C&#65533;&#65533;3d&#392;A(&#65533;&#65533;2-V4&#65533;F&#65533;&#65533;_&#65533;p&#65533;&#65533;&#331;G1d&#65533;|&#791;0a&#65533;x	#&&#65533;4l&#1844;IS&#65533;4il&#65533;&#65533;&#65533;FM&#65533;i&#908;&#65533;&#65533;eK&#65533;MS&#65533;&#65533;&#65533;'O6o&#65533;&#513;&#65533;&#65533;8Z&#65533;E&#65533;&#65533;h8&#65533;&#65533;paY&#65533;*&#208;A&#65533;&#65533;L&#65533;&#65533;s&#65533;&#65533;&#65533;&#65533;&&#65533;&#65533;&#65533;&#65533;c&#65533;&#65533;&#1844;<&#65533;&#65533;=&#65533;7&#858;&#65533;s%&#940;8&&#65533;E&#65533;&#65533;&#65533;&#65533;e&#65533;/Z&#65533;&#65533;b&#65533;&#65533;&#1517;Z&#65533;K&#1226;&#1354;&#65533;V&#65533;&#65533;W&#65533;2&#65533;&#65533;uk&#1707;[&#65533;f&#65533;jnU&#65533;F&#65533;&#65533;&#65533;&#594;&M&#65533;(Q&#65533;&#65533;&#1188;&#13532;W&#65533;&#297;&#65533;&#65533;N&#65533;>&#65533;"U&#65533;)Q&#65533;<}&#65533;N&#65533;'&#65533;&#65533;%9&#65533;t&#65533;&#65533;"C~&#65533;&#65533;)C&#65533;&#595;#@&#65533;8y&#65533;4p&#65533;&#65533;&#65533;#=&#65533;&#65533;&#65533;&#65533;=&#65533;&#65533;? &#272;DY&#65533;&#65533;:	&#65533;Q&#65533;&#65533;7&#65533;d&#65533;K*&#65533;&#65533;C&#65533;&#65533;&#65533;K6)&#65533;J&#65533;>&#65533;&#65533;#F;&#65533;P#+&#65533;&#65533;&#139;1&#1584;&#65533;?\|&#65533;<<0<&#65533;@2&#65533;$&#65533;#;&#65533;#&#65533;7&#65533;`&#65533;&#682;&#65533;&#65533;#&#750;&#65533;&#65533;C:&#65533;2K9&#65533;&#1059;&#65533;&&#65533;C&#65533;9&#65533;c&#65533;5&#65533;h&#205;&#65533;&#1840;&#65533;:&#51715;&#65533;&#65533;4&#65533;G>&#65533;&#65533;&#65533;:&#65533;dc&#65533;6&#65533;&#65533;&#65533;@ &#65533;7&#65533;&#65533;
%&#65533;&#65533;&#65533;K}&#65533;&#969;(&#65533;&#65533;&#65533;1&#1032;C&#65533;@)H,&#65533;d:QRI&#65533;&#65533;STA&#65533;TVA&#65533;&#65533;Q&#65533;#&#65533;]&#65533;s&#65533;&#65533;@&#18744;&#65533;2&#1141;&#65533;&#65533;K&#65533;e&#65533;]df)D&#65533;?&#65533;&#65533;C6&#65533;&#65533;+&5&#65533;&#65533;H@&#65533;>!&#65533;&#65533;B)&#65533;E9&#65533;&#65533;@&#65533;&#65533;#&#65533;&#65533;&#65533;&#65533;=&#65533;|/&#65533;&#65533;&#65533;>AZ&#65533;a &#65533;&#65533;&#65533;
.&#65533;j&#65533;>&#65533;M$MLye[j&#65533;&#65533;I!e&#65533;VV)&#65533;J&#65533;DB]'ydD&#65533;&#65533;@&#65533;&#65533;&#65533;QI&#65533;&#65533;&#65533;I,&#65533;&#65533;&#65533;&#65533;3&:&#65533;g5&#65533;8,&#65533;&#65533;h#&#65533;(&#65533;&#65533;&#1164;&#65533;&#65533;ci&#65533;&#65533;&#512;j1`&#65533;&#65533;J+&#65533;.&#65533;.&#65533;&#65533;h!5&#1824;cH<&#65533;P&#65533;&#65533;&&#65533;b	'&#65533;x&#65533;)&#65533;P&#65533;&#65533;&#65533;&#65533;&#65533;#.&#65533;&#65533;:&#65533;_&#1179;&#65533;,&#65533;&#65533;"*&#65533;&#65533;&#65533;"&#65533;f&3&#65533;&#522;&#65533;&#65533;&#65533;&#65533;&#65533;&#65533;&#1538;&#65533;+&#65533;PX3&#65533;&#65533;B*o&#65533;L&#65533;bk,0&#65533;&#65533;&#65533;&#65533;Z&#65533;1&#65533;*R+3&#65533;&#65533;&#65533;&#65533;r&#65533;L&#65533;Z&#458;&#65533;&#65533;4&#65533;H&#65533;&#65533;-&#65533;h&#65533;&#65533;&#65533;v(-&#65533;#K<&#65533;&#65533;m&#65533;&#65533;9&#65533;&#65533;&#65533;B&#65533;C&#65533;&#1424;&#65533;h86&#65533;K%&#65533;&#53147;n&#65533;W&#524;&#1327;&#65533;cM:&#65533;&#65533;3J8&#65533;&#65533;h&#65533;&#65533;&#65533;hj&#65533;o&#65533;&#65533;&#65533;&#65533;pw#+7&#65533;(&#65533;&#388;&#65533;&#65533;J+g&#65533;&#65533;XG&#65533;&#613;&#65533;&#65533;&#65533;&#65533;r<&#65533;onu&#65533;&#65533;B&#65533;&#34950;6p&#65533;*o &#65533;&#65533;&&#65533;P&#65533;&#65533;&#65533;&#65533;&#65533;+h&#65533;&#65533;T&#65533;fc&#65533;&#65533;'8&#65533;	O&#65533;&#65533;&#65533;&#65533;&#65533;8&#65533;vG0&#65533;D&,Q	I(&#65533;iD#&#65533;&#65533;E&#65533;&#65533;O$%,&#65533;	&#65533;
<&#65533;	V&2&#65533;*&#65533;l"&#65533;&#65533;'.a2JH&#65533;&#65533;h&#65533;&#65533; &#65533;+Da	G8&#65533;&#65533;&#65533;(di&#65533;V&#65533;t3&#65533;&#65533;!Q&#65533;:&#65533;" $&#65533;I&#65533;&#65533;;&#65533;&#65533;'0QFH(&#65533;&#65533;&#65533;&#65533;&#65533;#-q&#65533;K`&#65533;8&#169;&#65533;$?$&#65533;F&#65533;cK&#65533;V&#65533;G-PA
U&#65533;B&#65533;  &#65533;anX&#65533;U&#292;,u&#65533;o&#65533;_&#1124;D&#65533;*&#65533;&#65533;,D&#65533;&#65533;&#65533;&#65533;Y&#65533;MP&#1674;&#65533;>&#65533;c&#65533;&#65533;W&#65533;&#65533;&#65533;&#65533;&#1129;yy&#65533;&#65533;&#65533;&#1188;%&#65533;&#65533;&#65533;L_&#65533;&#65533;&#65533;8&#65533;&#65533;G~&#65533;&#65533;&#65533;&#65533;0\a	F0Br`&#65533; Hx&#65533;&#65533;P&#65533;&#65533;&#65533;&#265;:A
&#1448;B&#65533;&#65533;&#65533;J&#1117; V&#65533;&#65533;Pl&#314;&#65533;GH&#65533;C&#65533;$&#1608;&#65533;(&#65533;Id&#65533;  &#65533; &#65533;&#65533;&#65533;(#aA4
7^&#65533; 5&#65533;A}&#65533;&#65533;\&#65533;&6A&#65533;&#65533;&#65533; A&#65533;&#65533;&#65533;x&#65533;&#65533;&#65533;.yh@x &#65533;&#65533;&#65533;t@&#65533;	T&#65533;&#65533;&#65533;?(B&#65533;`-|&#65533;&#65533;&#65533;!a&#65533;O&#65533;J&#65533;&#65533;F-&#1609;O|"&#65533;H&#65533;&#65533;&#65533;E4K&#65533;8&#65533;N&#1620;$&#65533;&#65533;N&#65533;2,&#65533;&#65533;&#65533;D&#65533;/&#65533;Rx&#65533;&#65533;&#65533;cW2S&#65533;jJ&#65533;;]&#65533;"&#65533;&#65533;	&#65533;/&#65533;&#65533;\dB&#65533;4&#65533;	Jn&#65533;Bz&#65533;&#65533;&#65533;AO&#65533;Z&#65533;&#65533;&#1028;$$A&#65533;H8&#65533;@&#65533;$<&#65533;&#65533;&#65533;&#65533;C&#65533;&#65533;aa W&#514;&#65533;P)&#65533;
S&#65533;&#65533;[&#65533;R2&#65533;D&#65533;~I&#65533;&#34182;6P&#599;g&#65533;.E&#65533;&#65533;&#65533;&#65533;,-&#65533;&#65533;ZB&#65533;&#65533;6&#65533;o&#65533;&#65533;Bx&#65533;&#65533;&#65533;#&#65533;&#65533;R*w7/L&#65533;&#65533;}&#65533;]&#65533;&#65533;? n&#65533;w&#65533;&#65533;&#65533;@&#65533;&#65533;&#65533;&#65533;G&#65533;	g5&#65533;6&#65533;)}*l&#65533;&#65533;6,	q	&#65533;b&#1477;&#65533;&#65533;ewJc&#65533;z&#65533;A&#65533;&#65533;!\w&#65533;-&#65533;&#65533;&#65533;&#65533;eVn^P&#65533;&#65533;l&#65533;&#65533;t&#739;R&#65533;&#65533;>&#65533;&#65533;&#65533;&#65533;C&#65533;	`$X&#65533;&#65533;(f&#65533;&#65533;u&#65533;&#65533;&#553;dk)a&#65533;k&#65533;&#65533;4&#65533;&#65533;&&#65533;I&#65533;J
Sp&#65533;&#65533;&#65533;&#263;&#65533;&#65533;"$&1[T&#65533;&#65533;&#65533;G&#65533;&#65533;p&#65533;&#65533;&#65533;@bQ#&#65533;i&#65533;&#65533;&#22543;&#65533;&#65533;8&#65533;&#65533;&#65533;&&#65533;+	a&#65533;D&#65533;N5&#65533;"!:&#65533;&#65533;H&#65533;&#65533;&#65533;\'&#65533;&#65533;BPt5&#65533;&#65533;&#65533;/~9&#65533;p&#65533;=(
&#65533;@&#65533;&#65533;&#65533;&#65533;
g:F&#65533;5&#65533;&#65533;jDzlHP4&#65533;&#65533;3&#65533;@&#65533;&#65533;eQpn&#65533;p&#65533;	&#65533;$&#65533;cH&#65533;&#65533;&#65533;k&#65533;&#65533;!)&#65533;&#65533;&#65533;&#54472;&#65533;g&#65533;&/&#65533;&#65533;&#855;&#65533;&#65533;K&#65533;D'&#65533;&#65533; &#65533;j&#65533;&#65533;*/]w&#324;&#65533;k&#65533;&#65533;&#65533;&#65533;nr&#1276;&#65533;k_&#65533;=fv&#65533;&#65533;&#65533;&#912;&#65533;1Ta>E&#65533;bAS&#65533;&#1666;&#65533;&#65533;&#65533;
&#65533;&#65533;&#65533;&#65533;D(T&#65533;&#65533;X%&#65533;&#65533;&#65533;$&#65533;C&#65533;&#65533;\&#65533;DQcM&#65533;G&#65533;Ge&#65533;bT&#65533;e&#65533;:&#65533;(n&#65533;&#65533;Q&#65533;E42&#65533;pO&#65533;&#390;Z&#65533;&#65533;A&#65533;F&#65533;&#65533;&#65533;&#65533;n%hZV&#65533;&#65533;{&#1943;&#65533;5&#65533;Ic[C;&#65533;0&#65533;| X&#65533;	Z&#65533;&#65533;&#65533; AP&#65533;&#65533;P&H;u&#65533; >&#65533;+H V2&#303;&#1122;HQEu&#65533;^&#65533;&#65533;c&#65533;&#65533;&#65533;v-&#65533;&#65533;&#65533;&#65533;6&#65533;&#65533;P&#65533;cp&#256;T&#65533;&#65533;&#65533;&#65533;&#65533;&#65533;&#65533;D&#867;0lG&#65533;9&#65533;`&#65533;*p&#65533;oX&#65533;&#65533;&#65533;`YX&#65533;v&#65533;`@&#250;&#65533;R&#65533;0l&#65533;	B&#65533;&#65533;&#65533;&#65533;&#65533;&#65533;@*&#65533;&#65533;@-&#65533;-=&#65533;&#65533;`&#65533;-\&#65533;Wx&#65533;&#65533;o&#65533;)&#65533;t&#65533;&#65533;&#65533;&#65533;&#65533;Ox&#1265;&#65533;7&#65533;&#65533;/n&#65533;&#65533;%&#65533;~&#65533;&#65533;5&#65533;M2p&#65533;l&#65533;&#65533;?&#65533;&#65533;&#65533;"&#65533;&#65533;&#65533;&#65533;&#65533;Y?&#10283; &#65533;&#65533;80&#221;&#65533;&#65533;&#65533;)&#65533;&#65533;&#65533;92X	&#65533;&#65533;Q&$&#65533;@Yq&#65533;&#65533;&#65533;&#137;&#65533;&#65533; &#65533;&#1529;&#65533;&#65533;&#65533;<<y&#65533;&#65533;&#1547;&#65533;&#65533;&#65533;.`&#65533;&#65533;&#1809;&#65533;x&#65533;,0%&#65533;#&#65533;`!$&#65533;A&#65533;&#65533;&#65533;&#65533;&#65533;&#65533;B&#65533;&#65533;&#65533;&#65533;&#1033;&#65533;&#65533;&#65533; &#283;&#65533;)&#65533;t&#65533;-/d&#65533;.&#65533;I&#65533;3&#65533;E&#65533;&#65533;&#65533;;&#65533;s&#65533;@&#65533;?&#65533;&#65533;r*&#65533;B&#65533;9D&#65533;r&#65533;&#65533;&#65533;&#65533;&#65533;B\&#65533;&#65533;&#65533;&#65533;fB&#65533;+&#65533;&#65533;&#65533;G&#65533;&#65533;b&#65533;(Z+#1&#65533;M&#65533;&#65533;PH$b&#1124;&#65533;Hx&#65533;&#65533;!&#65533;?&#65533;)9&#65533;&#65533;,&#65533;&#65533;(&#65533;&#65533;w*#`&#65533;(&#65533;&#65533;*&#65533;+H.&#65533;h>&#65533;&#65533;2`=	Vs&&#65533;C&#65533;C0C&#65533;&#65533;&#65533;es7=1&#65533;&#65533;&#1027;f&#1203;2&#65533;&#65533;z&#65533;&#65533;&#65533;&#65533;&#65533;-1&#65533;&#65533;K&#65533;&0?&#65533;9	&#65533;&#65533;&#65533;&#65533;&#65533;&#65533;&#65533;	&#65533;&#65533;,2&#65533;&#65533;&#65533;&#65533;i&#65533;&#65533;&#65533;7:&#65533;&#65533;&#65533;(&#65533;:f&#1203;&#65533;$	&#65533;#&#65533;&#65533;&#65533;&#65533;}&#1234;(&#65533;y&#65533;&#65533;<	'kb&#65533;&#65533;&#65533;<4i(&#65533;	-&#65533;&#65533;(P &#513;&#65533;&#65533;&#65533;&#65533;&#65533;&#65533;*&#65533;'&#65533;&#65533;,&#65533;3&#65533;= EpJ&#1570;L#I&#65533;(C&#65533;&#65533;&#65533;
)&#65533;&&#65533;&#65533;@QG&#1091;;&#65533;&#65533;:&#65533;&#65533;*!&#65533;&#65533; /&#65533;&#65533;&#65533;4&#65533;&#65533;x&#65533;&#65533;1<&#65533;&#65533;&#65533;px{&#65533;9&#522;>z&#65533;)"&#65533;&#65533;&#65533;
C,6&#65533;&#65533;6&#65533;Rj"&#65533;(@&#65533;&#65533;&#65533;&#65533;&#65533;&#65533;k &#65533;#( &#65533;&#65533;&#65533;&#65533;,&#65533;&#65533;2&#1558;&#65533;&#65533;&#65533;Z&#65533;Gx&#65533;<&#65533;&#65533;&#65533;&#65533;:49J-)&#65533;[&#65533;
|&#65533;B8@&#65533;?&#65533;9&#65533;r%|&#65533;7&#1630;&#65533;a&#65533;l[&#65533;&#65533;L&#65533;&#418;&#65533;&#65533;4<&#65533;#&#65533;+&#65533;&#65533;-&#65533;T&#65533;%&#803;v&#65533;&#65533;(&#65533;&#65533;$&#1581;&#65533;&#65533;h&#65533; '&#1080;&#65533;&#65533;&#65533;&#65533;&#65533;:.&#65533;&#1026;&#65533;)(&#65533;&#65533;$&#65533;6&#65533;&#65533;&#65533;&#65533;&#65533;&#65533;&#65533;&#65533;q.}&#65533;Q&#65533;&#65533;(
&#65533;&#65533;&#65533;&#1836;&#65533;-&#65533;&#65533;&#65533;&#65533;2X&#65533;&#65533;`o{B&#65533;&#65533;.&#65533;&#65533;	&#65533;`&#65533;.&#65533;2	&#65533;1&#65533;(	&#65533;&#65533;&#65533;H&#65533;D&#65533;&#720;&#65533;&#65533;3G&#65533;&#65533;&#65533;&#65533;&#65533;-P&#65533;,&#65533;MT"&#65533;&#65533;E&#65533;&#65533;&#65533;G!&#65533;&#65533;&#65533;L&#65533;&#65533;&#65533;&#65533;(	&#65533;&#65533;&#65533;&#65533;&#65533;&#65533;c&#65533;jS0&#65533;&#65533;&#65533;&#65533;&#65533;&#65533;&#65533;&#1626;,&#65533;&#65533;&#65533;	&#65533;a&#65533;&#65533;X&#65533;z&#65533;&#65533;&#65533;P&#65533;0&#65533;&#368;&#65533;)&#65533;&#65533;&#65533;&#65533;&#65533;&#65533;*&#592;&#65533;&#65533;&#65533;K&#819;:&#65533;$#&#65533;3&#65533;&#65533;>#&#65533;&#65533;:&#65533;&#65533;v&#65533;<&#65533;&#65533;\&#65533;&#65533;&#65533;I&#65533;cR&#815;&#65533;&#65533;&#65533;&#65533;&#65533;&#65533;&#65533;?&#65533;&#1538;*&#65533;X&#65533;&#65533;&#65533;&#65533;&#65533;
*?[&#65533;A0&#65533;6&#65533;B&#65533;P&#65533;&#65533;&#65533;:&#65533;&#179;Ax&#65533;&#65533;-3&#65533;&#65533;t.&#28802;;%&#65533;<&#65533;&#65533;&#1129;&#65533;&#65533;&#65533;0(&#65533;&#65533;*&#65533;s2&#65533;<x%"&#65533;&#65533;&#65533;	a&#150;&#65533;I&#65533;&#65533;d&#65533;&#65533; .&#65533;&#65533;&#65533;*&#65533;&#65533;!X(0E&#65533;:&#65533;&#65533;"&#65533;&#241;&#65533;&#977;?&#65533;&#541;&#65533;6&#65533;U&#65533;E~4&#65533;i&#65533;&#65533;
&#65533;n&#65533;&#65533;6&#65533;7|5ia&#65533;`t&#65533;2y(1&#65533;&#65533;&#65533;&#65533;;!m&#65533;6&#65533;&#65533;&#65533;&#163;&#585;&#65533;,&#65533;&#65533;I!&#65533;O&#65533;L&#65533;)&#65533;&#65533;-&#65533;4&#65533;&#65533;#Lsq&#65533;@0W=&#65533;r	&#65533;?&#65533;4&#65533;&#65533; &#65533;G&#65533;&#65533;@&#65533;R)&#65533;&#65533;&#65533;.&#65533;&#65533;p1&#1599;8&#65533;V&#65533;&#65533;D&#65533;G!)W&#65533;U&#65533;&#65533;&#65533;&#65533;&#65533;&#65533;&#65533;&#65533;&#65533;&#65533;@A&#65533;&#65533;#&#65533;&#65533;(h&#65533;"&#65533;&#513;&#65533;&#32848;&#65533;&#65533;&#65533;`&#65533;$&#65533;&#65533; &#65533; &#65533;&#65533;'8E&#65533;&#65533;<&#65533;I &#65533;&#65533;&#65533;yO&#1271;}3&#65533;&#1203;=&#65533;@6A8)&#65533;&#65533;<&#65533;J&#65533;&#65533;&#65533;&#65533;s&#65533;
8&#65533;xq&#65533;y&#65533;&#65533;^&#65533;A?|&#65533;&#65533;r&#65533;&#65533;&#65533;&#65533; &#65533;&#65533;A&#65533;&#65533;	&#830; 8&0&#65533;)&#65533;A&#65533;&#65533;&#65533;>&#65533;[-&#1071;&#65533;	% 5&#65533;&#65533;&#407;(	&#65533;AP&#65533;;&#65533;&#65533;&#65533;&#65533;&#65533;x&#65533;&#65533;&#65533;&#65533;<r&#65533;	A&#65533;a#$&#65533;M&#1090;T&#65533;O&#65533;&#588;)&#65533;&#65533;`&#65533;*&#65533;
&#1809;&#65533;&#65533;&#65533;	&#65533;&#65533;&#65533;&#65533;&#65533;&#65533;A&#65533;&#65533;]&#65533;J=&#65533;&#65533;&#65533;7x7@&#65533;&#65533;&#65533;&#65533;1X.&#65533;&#65533;&#65533;&#65533;)&#65533;'0&#65533;%&#65533;&#65533;2x&#65533;}&#65533;%&#65533; 0&#859;&#65533;&#65533;@&#65533;i&#65533;&#65533;l&#65533;WI n3
&#65533;	&#65533;&#65533;A
RK&#65533;&#350;&#65533;&#65533;
&#65533;&#65533;&#800;&#65533;8&#65533;&#65533;&#65533; S8&#1377;6&#65533;B&#65533;e&#65533;D	&#65533;&#65533;#~&#65533;&#65533;iB&#65533;&#65533;&#65533;&#65533;&#65533;&#65533;Q&#65533;H&#65533;&#65533;10`&#65533;&#65533;	&#65533;2&#65533;&#65533;&#65533;&#65533;&#65533;[.&#65533;/&#65533;&#65533;|M.U&#65533;&"&#65533;&#65533;$&#65533;C	&#65533;f&#65533;3&#65533;&#65533;+4&#65533;d&#65533;&#65533;&#65533;&#65533;00H(P&#65533;#X&#65533;'&#65533;T*&#65533;]S<&#65533;&#65533;&#65533;aT&#65533;&#65533;&#65533;&#65533;&#65533;&#65533;?Q&#65533;&#65533;&#65533;$k&#1062;0&#65533;&#65533;&#65533;&#65533;+4b&#65533;&#65533;&#65533;'(ES&#65533;;xB&#65533;&&#65533;aT4&#65533;&#65533;z&#65533;&#65533;&#65533;&#65533;&#65533;&#65533;&#65533;&#824; &#65533;&#65533;&#65533;&#65533;I&#65533;&#65533;%(&#65533;
s&#65533;&#65533;l&#65533;y&#65533;Z&#65533;&#65533;3@&#65533;&#65533;4&#65533;&#65533;&#65533;&#65533;&#25695;<&#65533;G7\J#A&#65533;&#65533;&#65533;&#65533;&#65533;:&#65533;&#65533;&#65533;&#65533;&#65533;&#65533;&#65533;&#65533;2.&#65533;&#65533;&#65533;&#65533;T&#1563;Y&#65533;
7&#65533;&#65533;"S&#65533;&#65533;&#65533;p&#65533;&#65533;&#65533;&#65533;&#65533;h>&#65533;&#1538;&#65533;&#65533;&#65533;.v`&#65533;&#1794;&#65533;&#65533;&#65533;S&#65533;o2cb)y&#1802; &#65533;&#65533;&#65533;&#65533;&#65533;m&#65533;&#65533;&#1446;-&#65533;3&#65533;&#65533;1&#65533;.&#514;&#65533;&#65533;&h&#65533;'&#65533;-" &#65533;K&#65533; &#65533;&#65533;&#65533;h&#65533;&#65533;&#65533;"&#65533;f~&#65533;(`&#65533;&#657;&#952;&#65533;&#65533;3&#65533;&#65533;&#65533;&#65533;&#65533;`&#65533;&#65533;T=Pm&#65533;&#65533;c &#25155;&#65533;&#65533;&#65533;5hj&#65533;Z&#65533;&#65533;&#65533;&#65533;y!&#65533;&#65533;&#65533;&#937;&#65533;
&#65533;&#65533;b&#65533;	S&#65533;&#65533;&#1282;&#65533;a,&#65533;P&#65533;&#65533;&#65533;3.i&#65533;a&#65533;&#65533;D&#65533;`&#65533;#8x&#65533;h9&#65533;#%h&#65533;&#65533;9E,U.&#65533;&#65533;8TT&#321;&#65533;a*0&#65533;&#65533;&#65533;&#706;&#65533;&#65533;1&#65533;&#65533;&#65533;( )&#65533;&#65533;&#65533;&#65533;&#65533;&#65533;J	&#65533;j&#65533;s&#65533;M	&#65533;&#65533;&#65533;[&#65533;&&#65533;&#65533;^&#65533;+&#65533;&#65533;&#623;&#65533;&#65533;/&#65533;7e\&#65533;@-([-&#65533;IBa&#65533;P&#65533;&#65533;&#65533;&#153;&#65533;&#65533;&#65533;&#65533;&#65533;j&#65533;#yA&#65533;2&#65533;&#65533;/&#65533;c=&#65533;&#65533;&#65533;B&#65533;r&#65533;&0y&#65533;&#65533;=o[`&#65533;&#65533;&#65533;&#65533;&#1568;&#65533;&#530;[z&#997;&#65533;4&#65533;&#65533;&#65533;&#65533;&#65533;[&#43967;&#65533;&#629;&#65533;&#65533;sU#[&#65533;&#65533;	&#65533;.	!4&#65533;&#65533;1&#65533;&#65533;&#65533;O\&#65533;&#65533;&#65533;&#65533;&#65533;|&#65533;&#65533;yj&#65533;&#65533;&#65533;)&#65533;&#65533;&#65533;
#&#65533;&#1032;&#65533;&#1563;*L^&#65533;1?&#65533;&#524;C&#65533;)&#65533;R&#65533;&#65533;P&#65533;&#65533;=5(<	X&#65533;'&#65533;&#65533;&#1081;&#65533;>UA&#867;&7`e&#65533;8&#1949;&#65533;&#65533;j&#65533;&#25474;$|&#65533;&#65533;&#65533;+&#65533;<&#65533;&#1338;&#65533;S&#65533;&#65533;&#65533;&#65533;&#1922; dV&#65533;&#65533;&#65533;&#65533;&#893;m}&#65533;&#65533;.&#65533;V&#65533;F&#65533;!PO%&#65533;&#65533;%&&#65533;TT&#65533;&#65533;S&#65533;&#65533;&#65533;&#65533;&#65533;&#65533;&#65533; &#65533;&#65533;&#65533;&#65533;&#65533;#Q&#138;u&#65533;&#65533;s&#65533;!y&#65533;W&#65533;6&#1107;&#65533;MFT&#65533;&#65533;&#65533;p&#65533;&#65533;^&#65533;&#812;H&#65533;A&#65533;+e>&#65533;&#258;&#65533;&#65533; &#65533;K59&#65533;@&#65533;&#65533;D&#65533;&#65533;q&&#65533;%&#65533;&#30715;fl&#65533;+&#65533;V)h&#65533;&#1129;&#65533;{UmR;&#65533;'<&#65533;&#65533;&#1658;|&#65533;3&#65533;&#65533;&#65533;`&#65533;&#65533;&#65533;0

&#65533;&#65533;&#65533;%+q_a&#65533;&#65533;2&#65533;&#65533;&#65533;4&#65533;+&#65533;r&#65533;&#65533;&#65533;"&#65533;&#65533;&#65533;&#65533;&#65533;%&#65533;&#65533;!&#65533;*&#65533;&#65533;5&#65533;ST&#65533;#&#65533;>&#65533;+&#65533;-&#65533;&#65533;Tm*&#65533;R&#341;&#65533;&#65533;7o&#65533;&#65533;&#65533;d&#65533;R&#65533;&#65533;&#65533;&#65533;&#65533;&#1113;&#65533;=&#65533;	g&#65533;&#65533;C&#65533; &#65533;&#65533;=&#65533;&#65533;&#65533;A&#65533;a&#65533;Rbn&#1933;n"&#65533;T$&#65533;>&#1812;O,\&#65533;&#65533;>&#65533;&&#65533;&#65533;$X&#65533;(p&#65533;"&#65533;o&#65533;c&#65533; &#65533;R&#65533;n&#65533;&#65533;&#65533;&#65533;S&#65533;&#65533;&#65533;&#65533;&#248;&#1909;&#65533;&#65533;&#65533;T>&#65533;+&#65533;&#65533;&#65533;P&#65533;&#65533;<&#1041;.&#65533;&#65533;&#65533;&#65533;&#65533;&#65533;!&#65533;&#65533;&#65533;'$&#65533;&#65533;&#65533;&#65533;N&#65533;&#65533;r"&#65533;0 &#650;*&#65533;8&#65533;}&#65533;E&#65533;&#65533;&#65533;&#65533;d*W&#65533;=&#65533;T&#65533;&#65533;.I&#65533;&#65533;&#65533;kY&#65533;&#65533;&#65533;&#65533;oG&#65533;&#65533;q&#65533;&#65533;I&#65533;\}&#65533;&#65533;T&#1566;Exer&#65533;&#65533;&#493;&#1725;&#65533;&#65533;&#65533;&#65533;&#65533;&#65533;&#65533;&#65533;*&#65533;m&#65533;&#65533;&#65533;&#65533;&#65533;&#65533;ytA&#755;	&#65533;&#65533;&#1623;&#65533;&#65533;&#65533;&#65533;&#65533;<&#65533;&#65533;&#65533;&#65533;&#65533;&#65533;u&#65533;&#65533;&#1866;&#65533;&#65533;&#1752;&#65533;&#1747;N&#65533;3&#65533;&#65533;qE&#65533;&#65533;b&#65533;i*[/j+PnC2&#1482;&#65533;&#65533;&#553;A&#65533;fU&#65533;&#65533;&#34424;
#&#65533;Z:&#65533;&#65533;&#65533;&#65533;P&#65533;`&#27936;&#65533;&#897;&#65533;&#65533;&#65533;&#65533;8+&#65533;&#65533;&#65533;b&#65533;X	&#65533;&#65533;/&#65533;U&#65533;&#65533;P&#65533;->&#65533;*3O&#65533;N&#65533;&#65533;x
f&#65533;&#65533;h&#65533;Ts'&#1044;F&#65533;&#65533;id&#65533;&#65533;&#65533;7&#65533;|&#939;v&#65533;&#65533;&#65533;&#65533;&#65533;C.&#65533;&#65533;p&#65533;&&u16&#65533;&#65533;#\&#65533;r_"&#65533;&#65533;8&#65533;&#65533; &#65533;&#65533;&#65533;S|&#65533;A&#65533;&#65533;J7&#65533;4&#672;h9&#65533;&#65533;k&#65533;F@&#65533;&#65533;&#65533;I&#65533;&#65533;O&#65533;J^&#65533;&#65533;tg&#65533;h&#65533;&#65533;&#65533;N&#65533;Wt(&#65533;z&#65533;h@&#65533;&#65533;i&#65533;&#65533;&#65533;&#65533;pa&#65533;&#239;&#538;&#65533;`&#192;r&#65533;2&#65533;&#65533;<&#573;Q&#65533;e&#65533;B&#65533;{&#65533;)+x'8B)&#65533;&#65533;&#65533;N&#65533;D&#65533;&#65533; 1.&#65533;{i&#65533;	&#65533;)+&#65533;<	&#65533;&#65533;&#65533;U&#65533;&#65533;&#65533;&#65533;J&#65533;&#65533;_&#65533;- &#65533;.e&#65533;&#65533;&#65533;&#65533;f&#65533;&#65533;f&#664;A&#65533;FM&#65533;7o&#1700;y&#65533;fM3a&#65533;l&#65533;&#1553;&#727;0`&#140;)c&#65533;&#65533;0b&#524;&#65533;&#65533;&#65533;.[&#65533;L&#65533;b&#65533;J&#65533;*V&#65533;t&#65533;R%&#659;&#65533;P&#65533;<&#65533;e&#65533;+J&#65533;X9JE)&#65533;-^&#65533;&#65533;&#39045;&#65533;&#65533;&#65533;\&#65533;pazE&#65533;&#65533;[&#65533;~&#65533;&#65533;#-X&#65533;&#65533;Y&#65533;J3&#65533;4Dc&#65533;L&#65533;3e&#388;&#65533;&#65533;&#65533;&#65533;&#727;&#65533;h&#1328;a&#65533;&#65533;&#1875;|K&#65533;&#65533;&#1206;&#65533;1&#968;&#65533;JUL4k
&#65533;&#65533;X&#65533;j.v&#65533;Lc&#65533;&#65533;&#1780;&#65533;#&#65533;M&#65533;&#65533;&#1081;&#65533;g=w&#65533;&#65533;&#65533;}&#65533;m>}&#65533;&#65533;&#65533;3&#65533;&#858;&#1156;e&#209;3&#65533;y;t&#65533;&#65533;&#65533;3&#65533;yA8Y&#65533;N&#65533;&b;z&#65533;&#65533;&#65533;&#231;xo&#65533;q&#65533;Kl&#65533;&#65533;&#65533;z7mb&#65533;V&#1232;&#65533;&#65533;&#65533;m&#65533;	&#65533;.&54&#65533;v&#65533;&#65533;Rg&#65533;Fpy&#65533;q&#65533;&#65533;l&#65533;&#65533;&#65533;D&#65533;&#1478;q&#65533;&#65533;&#65533;q&#65533;1&#65533;Ix}7u&#65533;&#65533;ca&#65533;&#65533;&#1098;1&#65533;Y&#65533;'%v&#65533;z&#65533;&#65533;&#65533;j&#65533;&#65533;&#65533;z&#65533;&#65533;w&#65533;&#65533;&&#65533;Q&#1356;u1U&#65533;9&#65533;&#65533;?A1&#65533;[&#65533;&#65533;&#65533;c3IqE&#65533;2&#65533;&#65533;E&#65533;&#65533;&#65533;&#65533;h&#65533;Fd&&#65533;q&#65533;^)&#65533;&#65533;R&#65533;y&#65533;_&#65533;ea&#65533;8&#65533;X<&#65533;Ul&#65533;&#65533;b@y&#1170;i&#65533;qaZ&#65533;btYzW&#65533;rG&#65533;&#65533;6&#65533;y&#65533;a&#65533;&#1785;y&#65533;a&#65533;so&#65533;&#65533;~&#65533;&#65533;]^;B&#65533;&#65533;&#65533;&#65533;&#65533;&#65533;7&#65533;F`R&#65533;1~p|x&#65533;&#65533;&#65533;&#65533;G &#65533;R"&#65533;&#65533;y&#65533;A&#65533;&#65533;j{G{&#65533;&#65533;&#65533;F&#65533;&#65533;&#65533;E&#65533;&#65533;a&#65533;K#&#65533;u&#65533;uL&#1499;A&#390;&#65533;y{&#65533;&#65533;-&#65533;{&#65533;&#65533;&#65533;&#731;A&#65533;&#65533;&#65533;a~w*o&#65533;u&#65533;&#65533;3<!rg&#65533;&#65533;&#65533;T&#65533;&#65533;&#65533;TH!&#65533;QU&#65533;&#325;&#65533;2~Q&#65533;&#65533;^^`&#65533;f}&#65533;&#65533;-&#65533;&#65533;&#65533;&#65533;&#65533;|&#65533;a;&#65533;&#65533;&#65533;&#465;&#1681;&#65533;&#65533;l&#65533;&#65533; &#65533;JZn&#65533;x1&#65533;aL&#65533;&#1174;2&#65533;v&#65533;jLM&#65533;E<&#65533;&#65533;&&#65533;VH&#65533;&#65533;c&#65533;&#65533;&#65533;R5TY&#65533;&#65533;&#65533;-~&#65533;Q&#65533;#&#65533;&#65533;Q[$}&#65533;q&#65533;aE&#65533;h&#1548;&#65533;&#65533;Q&#65533;((&#65533;&#1349;&#65533;Vx&#65533;&M&#65533;E&#65533;&#65533;&#65533;&#65533;p$&#65533;&#65533;&#65533;5&#65533;&#65533;vb@z&#65533; &#65533;	&#65533;&#65533;&#65533;C&#1945;&#65533;&#65533;f&#65533;&#65533;|&#65533;&#65533;&#65533;)&#65533;&#65533;f&#65533;&#65533;&#65533;^^nJ&#65533;&#65533;&#65533;u&#65533;)&#65533;&#65533;&#65533;!&#65533;r&#65533;a&#1116;DuD&#65533;&#65533;&#65533;o&#65533;&#65533;&#5818;&#65533;&#65533;i&#65533;z&#65533;&#65533;RI&#65533;&#65533;fg&#65533;.&#65533;&#30471;&#65533;&#65533;&#65533;V&#65533;&#65533;&#65533;ig&#65533;&#65533;G&#65533;&#65533;&#65533;&#65533;
&#65533;\I?*3&#65533;&#65533;&#65533;&#65533;U SH&#65533;&#65533;@&#65533;&#65533;&#65533;.8&#139;gL&#65533;b1&#65533;e$"&#65533;&#65533;&#65533;&#65533;\&#65533;NS&#65533;&#65533; &#65533;&#65533;&#65533;&#65533;,$&#65533;Z&#65533;&#18576;&#65533;&#65533;&#65533;%&#65533;&#65533;&#65533;&#65533;&#65533;&#65533;&#65533;$4&#65533;&#65533; i4"&#65533;&#65533;udO9j&#65533;C&#65533;c5&#65533;=&#65533;U2&#65533; A6&#65533;&#65533;&#1296;/&#65533;q&#65533;\8 &#65533;-&#65533;V&#65533;"x&#65533;`&#65533;&#1956;&#65533;7F&#65533;NA&#65533;?&#65533;!&#65533;&#65533;&#65533;&#65533;&#65533;9&#65533;uf3m&#65533;Ug&#65533;&#65533;&#65533;&#1089;uYCL&#65533;!c&#65533;azv&#65533;p&#65533;?&#65533;!&#65533;D  QF&#65533;&#65533;nT&#65533;&#65533;&#65533;&#65533; i;:&#65533;&#65533;~&#65533;&#65533;&#65533;wNe3:t&#65533;}w#&#65533; JQ&#65533;[&#65533;&#65533;&#65533;p&#65533;C&#65533;JQ&#65533;
&#65533;b&#65533;r&#65533;*{&#65533;&#1173;\&#65533;&#65533;&#65533;&#65533;K&#65533;KyoHR!&#65533;&#65533;&#65533;&#65533;d&#65533;&#65533;&#65533;&#65533;t)&#65533;&#65533;3g &#65533;&#65533;&#65533;&#65533;&#65533;&#65533;%&#346;F&#928;G>j&#65533;|&#65533;&#65533;&#65533;x<J=*!&#65533;&#65533;&#65533;ls&#65533;:d({&#65533;!&#65533;}&#65533;&#65533;&#65533;&#65533;&#65533;A$&#65533;&#65533;R&#512;s>33V&#65533;&#65533;]&#65533;&#65533;&#65533;,L&#65533;k_A&#65533;r&#65533;)Ta
Q&#65533;B&#65533;&#180;"-dE^x	&#65533;`A&#65533;&#65533;Z&#65533;	>f6]3h&#65533;6&#65533;G&#1395;$&#65533;[f&#65533;)6&#65533;n&#65533;&#65533;eZ&#65533;]&#65533;P&#65533;&#640;LO`XI13&#65533;+&#65533;&#65533;.y&#65533;\&#65533;&#65533;&#65533;&#65533;&#65533;	&#65533;D1&#65533;`4&#65533;!&#65533;&#65533;&#65533;0CL&#65533;E6&#65533;I-&#65533;&#65533;&#65533;r&#65533;7o&#65533;&#65533;&#65533;&#65533;&#65533;&#909;&#65533;9&#65533;`&#65533;V&#65533;Wi&#65533;&#65533;+&#65533;z&#1667;&#65533;&#65533;C&#65533;&#65533;A&#65533;&#65533;&#65533;<W)&#811;&#65533;(&#65533;9&#65533;I[&#65533;J`&#65533;08f&#65533;?&#65533;&#65533;&#348;&#401;.&#65533;A&#65533;&#65533;&#65533;S&#65533;U&#65533;*&#65533;O&#65533;,C&#65533;XC&#65533;^&#65533;!i&#65533;&#65533;&#65533;&#65533;TB0&#65533;&#65533;6&#65533;&#65533;6c[&#840;&#65533;?6&#65533;&#65533;f&#65533;&#65533;&#65533;)Q&#65533;p%&#65533;&#65533;q&#65533;R&#65533;J&#65533;#&&#65533;&#65533;$N&#65533;dR&#65533;&#65533;ds0Y&#65533;&#65533;&#304;&#65533;&#65533;dE.
&#65533;2r&#65533;&#65533;&#65533;//&#65533;m&#65533;]&#65533;#Y&#65533;&#65533;&#65533;&#65533;C&#65533;F&#1694;N&#65533;&#65533;_&#65533;&#65533;&#65533;D&#29676;&#65533;&#65533;C=~X.k&#65533;-&#65533;h&#65533;x&#65533;&#65533;O&#65533;.&#65533;PU&#65533;&#65533;aF&#65533;&#65533;&#65533;&#65533;L&#65533;z&#65533;&#65533;V-o&#65533;B&#65533;G_&#65533;t%&#65533;Z&#65533;MV&#65533;F&#65533;&#65533;&#65533;H&#65533;<t&#65533;l&#65533;&#65533;_&#65533;&#65533;&#65533;x&#65533;U&#65533;F&#65533;&&#65533;;&#65533;&#65533;H&#65533;&#65533;!&#65533;8&#65533;,&#65533; A&#65533;&#1812;Y&#65533;&#65533;t&#65533;&#65533;*&#65533;P&#65533;&#65533;&#65533;L~&#65533;&#65533;4&#65533;&#65533;U&#65533;B&#65533;&#166;&#65533;&#65533;&#65533;&#1517;:e&#1110;`&#65533;k56&#65533;&#1130;&#65533;8&#65533;>J&#65533;9n(&#65533;`&#65533;.,7&#65533;C&#65533;&#65533;C&#65533;&#65533;&#65533;&#65533;&#65533;&#65533;$&#65533;
_H&#65533;&#65533;&#65533;H1zR,&#65533;.6&#65533;&#65533;&#65533;%W&#65533;&#65533;&#65533; &#65533;&#65533;4&#65533;(;&#65533;P&#65533;&#65533;7-M&#65533;
{&#65533;&#65533;@&#65533;,&#65533;0cQ&#65533;&#65533;&#65533;&#65533;&#65533;-&#65533;En2&#65533;hR@&#65533;h&#65533;)6&&#65533;&#65533;&#65533;&#27953;h&#65533;P#qLF&#65533;B*,&#65533;&#65533;S&#65533;>Z&#65533;/dPO5&#65533;&#65533;&#65533;H3&#65533;GYm|&#65533;4&#65533;&#65533;2	&#65533;H&#65533;[f&#65533;C&#65533;&#65533;&#65533;&#65533;&#65533;1B&#65533;&#65533;&#65533;uC&#65533;1SWQ5Wa&#65533;F\ri&#65533;&#65533;/&#65533;&#65533;w&#65533;&#65533;<J&#65533;&#65533;&#1803; 9r&#65533;&#65533;l&#65533;
&#65533;&#1333;t&#65533;&#65533;E&#65533;7&#65533;&#65533;&#65533;&#65533;&#65533;x&#65533;&#65533;Pq&#65533;&#65533;&#65533;&#1984;;&#65533;H&#65533;
x&#65533;ALi&#65533;S*&#65533;	X &#45793;&#65533;4<&#65533;&#65533;s&#65533;XR#&#65533;&#65533;&#65533;e-&#65533;-&#65533;&#65533;&#65533;A&#65533;|&#65533;&#65533;&#65533;&#65533;&#65533;|.&#65533;&#65533;&#65533;H&#65533;(J&#65533;&#65533;/&#65533;}&#65533;f*&#65533; &#65533;p&#65533;&#65533;B&#65533;&#65533;'Iq &#65533;0&#65533;B.&#65533;&#65533;&#65533;!m/&#65533;]&#65533;&#65533;t&#65533;&#65533;&#65533;U&#65533;2{z&#65533;l&$u&#65533;&#590;&#65533;&#1833;&#65533;&#1214;!?&#889;V&#65533;&#65533;C9&#65533;Q~&#65533;&#65533; )K&#460;&#65533;q&#65533;z&#65533;&#65533;KwY&#65533;k&#65533;j&#65533;&#65533;&#65533;&#65533;&#65533;&#65533;p&#65533;8|x&#621;&#1732;k&#65533;&#65533;&#65533;|r&#65533;&#65533;&#65533;O&#65533;x&#1647;&#65533;n^&#65533;&#65533;&#65533;v&#65533;4qptFH&#65533;&#65533;&#1932; &#65533;+&#65533;&#65533;N"+&#65533;&#65533;&#1987;&#65533;d&#65533;/&#5895;&#65533;&#65533;&#65533;&#65533;&#65533;P&#65533;0T7&#65533;W&#65533;&#65533;X>&#65533;l&#65533;x}&#65533;So~&#65533;&#65533;&#65533;&#65533;>&#65533;XX>k&#65533;K&#65533;G&#65533;&#65533;&#65533;V&#65533;&#65533;&#65533;&#65533;J4&#1521;ADX&#65533;&#776;V&#65533;&#65533;&#65533;&#65533;&#65533;&#65533;D	&#65533;PL&#65533;&#65533;k&#65533;PL&#65533;D&#65533;]`&#65533;&#65533;9&#65533; AL&#65533;|&#65533;&#65533;]&#65533;&#65533;&#65533;2}&#65533;wQ&#1811;&#65533;H&#65533;&#65533;[J&#65533;&#65533;&#65533;D&#65533;T&#65533;SH&#65533;Y&#65533;D&#65533;&#65533;VTFH@&#65533;O&#65533;M
&#65533;&#65533;&#65533;S&#65533;&#65533;erD&#65533;&#65533;Z&#65533;`&#65533;&#65533;PeA&#65533;&#65533;&#65533; &#65533;&#65533;&#65533;&#65533;Y%&#65533;6&#65533;&#65533;&#65533;]&#65533;Z&#65533;N&#65533;&#65533;<e`&#65533;&#65533;&#65533; ZYS&#65533;pU,&#65533;&#65533;&#65533;CT&#65533;@e k&#65533;[}&#65533;&#65533;&#65533;&#65533;&#65533;
%&#65533;&#65533;&#65533;&#65533;]e8&#65533;&#65533;&#65533;Ju&#65533;&#65533;&#65533;&#65533;&#339; J &&#1502;&#65533;&#65533;H4H&#65533;&#284;0&#1125;&#65533;\|[niH&#65533;&#65533;&#65533;&#1085;Il&#519;&#65533;)&#65533;&#65533;!&#65533;&#409;&#65533;-N&#1572;&#65533;W&#65533;/&#65533;&#65533;&#65533;&#65533;K&#65533;5mW}&#65533;AFTU`\&#1460;U}&#65533;G`UNm!bTFI,]&#65533;&#65533;&#65533;qYNL&#65533;&#65533;&#65533;&#65533;d+&#65533;i)&#989;&#65533;IdF&#65533;&#65533;Se&#65533;i&#65533;&#65533;B|&#65533;&#65533;&#65533;`&#65533;\&#65533;&#286;&#65533;&#65533;e&#65533;|&#65533;V&#58698;a&#65533;&#65533;w&#65533;&#65533;&#65533;t&#65533;~&#65533;&Q~&#65533;Yh&#65533;&#65533;.&#65533;&#65533;&#65533;   &#65533;&#65533;y&#65533;&#65533;&#65533;F&#65533;&#65533;Jq&#65533;3&#65533;A &#65533;+qR&#65533;&#65533;9&#65533;?&#65533;&#65533;&#65533;&#65533;&#65533;&#65533;y&#65533;&#65533;+&#65533;K&#791295;&#65533;&#65533;&#65533;^&#65533;F&#65533;H&#282;}&#65533;L$P.&#65533;Y&#65533;&#65533;^)&#65533;&#65533;u&#1313;D&#65533;&#65533;A&#65533;&#65533;&#65533;x&#65533;&#65533;&#65533;&#65533;Hr&#65533;q&#65533;&#65533;&#65533;u I\A&#65533;a&#65533;A&#65533;&#65533;A&#65533;&#65533;&#65533;&#65533;&#65533;0I(&#65533;&#65533;5&#65533;&#65533;&#65533;Kv&#65533;]&#65533;&#65533;&#260;M&#65533;&#65533;&#65533;v&#65533;&#65533;&#65533;&#65533;&#65533;tD&#65533;`&#65533;u&#362;&#65533;S{&#588;w&#65533;&#1376;Ks1c&#65533;&#65533;&#65533; &#65533;&#65533;!&#65533;&#65533;&#65533;T&#65533;&#65533;&#65533;8p&#65533;EWH&#65533;4AQ<&#65533;&#65533;<AH9&#65533;O`I&#65533;&#65533;Mx&#65533;&#65533;&#65533;&#65533;@[X|&#65533;d&#65533;ML&#65533;EN&#65533;&#65533;&#65533;H&#65533;F&#65533;&#65533;OPXdN&#65533;HWr&#65533;&#65533;i&#65533;R&#65533;5&#65533;&#65533;&#65533;&#65533;|IlGdg&#65533;E]&#65533;&#65533;!&#1672;&#65533;&#1876;&#1288;&#285;g&#65533;&#65533;!NNd&#65533;H[v~&#65533;&#65533;P&#65533;<nx&#65533;&#65533;a\@VR&#65533;&#65533;)&#65533;&#65533;d&#65533;&#65533;1&#428;d&#65533;0&#65533;&#65533;}&#65533;#&#65533;a&#65533;:&#65533;&#741;E
&#65533;``&#65533;&#65533;X	&#65533;&#65533;&#65533;T&#65533;&#65533;&#65533;Id8M&#65533; &#332;I&#65533;&#1285;I(&#65533;e&#65533;HU&#65533;&#65533;&#65533;&#65533;Lj=	&#65533;EU&#65533;&#65533;&#65533;}&#65533;U&#65533;&#65533;|&#65533;,&#65533;&#65533;&#65533;K&#1116;&#65533;K&#65533;&#65533;U&#65533;S%M&#65533;&#65533;&#452;O&#65533;!&#65533;iD&#312;&#65533;>.D3&#65533;U&#65533;NNcM&#65533;&#65533;DI&#65533;T&#65533;J&#1377;&#65533;&#65533;&#1891;]Nn&#65533;8&#65533;Nrh(&#65533;&#65533;&#65533;&#65533;&#65533;TQ&#65533;~&#65533;I&#65533;iz&#65533;DNIMrX&#65533;J&#804;&#65533;c&#65533;&#65533;%oX&#65533;|&#65533;wh &#65533;'&#65533;&#65533;&#65533;&#65533;&#65533;l!&#65533;=&#65533;\
ht8"&#65533;y&#1294;&#65533;$Km&#65533;&#65533; &#65533;K&#335;&#1400;&#65533;X&#65533;&#1194;&#65533;^#=Y&#65533; ^&#65533;&#135;&#65533;&#1358;E&#57442;&#65533;&#65533;t&#65533;)&#65533;&#65533;O`&#65533;&#65533;&#65533;=G&#65533;&#65533;O")&#65533;&#65533;&#65533;&#65533;&#65533;&#65533;&#65533;Yt&#65533;&#65533;&#65533;&#65533;&#65533;z&#270;&#65533;&#65533;&#65533;&#1598; &#65533;&#65533;(e&#65533;e&#65533;1&#65533;&#65533;&#65533;A&#65533;H&#65533;&#65533;&#65533; &#65533;!B! &#65533;e&#65533;&#65533;	&#65533;i&#65533;&#65533;|LP&#65533;9Mb&#65533;&#65533;&#65533;&#65533;L&#1722;&#65533;&#65533;Ax&#65533;
Q<A`FI\M^&#65533;]&#65533;&#65533;&#65533;&#65533;Te&#65533;&#65533;&#65533;&#65533;8(&#65533;^IT&#65533;&#65533;&#1072;&#65533;&#65533;&#65533;&#65533;W4&#65533;8&#65533;&#65533; &#65533;&#65533;$&#65533;&#65533;o&#65533;&#65533;P&#65533;NAM
Ol 	&#65533;&#65533;&#65533;,&#65533;,AP&#65533;IA&#65533;Pg,&#65533;&#65533;&#65533;QP&#65533;&#65533;-V5&#65533;Z&#65533;P &#65533;&#65533;,&#65533;&#65533; @&#65533;&#1132;M&#65533;&#65533;&#65533;r&#65533;&#65533;{&#65533;D&#65533;XA&#65533;E\\
5&#65533;e&#65533;D&#65533;&#1581;&#65533;&#65533;]&#65533;&#65533;_&#65533;&#65533;z}&#65533;&#65533;.C,Zq!&#65533;&#65533;+&#65533;\&#65533;&#65533;J&#65533;;&#708;&#65533;_c&#65533;-&#65533;ASf&#65533;e&#65533;)O&#65533;&#65533;Y&#65533;&#65533;&#65533;R&#65533;^@&#65533;g&#65533;&#65533;&#65533;&#65533;X&#65533;&#65533;&#1796;&#65533;\&#65533;&#65533;&#65533;&#65533;~"&#65533;D&#65533;.&#65533;BP&#65533;&#65533;&#65533;H&#65533;&#65533;J&#65533;F{&#598;&#65533;&#65533;[XZ%&#65533;&#65533;&#437;/&#909;&#65533;a&#65533;DZT4Y&#65533;U&#65533;%|&#65533;&#65533;ORK&#65533;&#65533;
Hc1&#65533;~&#65533;Xr&#65533;E&#451;&#65533;&#157;f&#65533;v&#65533;&#65533;~TJ[&#65533;&#65533;v\&#65533;&#65533;&#65533;&#65533;&#65533;&#65533;&#65533;a&#65533;&#279;f&#65533;MA&#65533;&#65533;B&#65533;`H&#65533;&#65533;&#65533;-&#65533;a&#65533;!&#65533;&#65533;&#65533;\vH&#318;&#65533;&#65533;&#65533;&#65533;_5&#65533;e&#65533;)&#65533;&#65533;&#65533;&#65533;`&#65533;&#65533;/n&#65533;%&#65533;
~&#65533;&#1632;j&#65533;&#65533;bY&#65533;&#65533;]Tp&#353;&#65533;&#65533;K&#65533;&#65533;Q&#65533;F&#65533;%QV&#65533;JD&#65533;&#65533;N&#65533;&#65533;)&#65533;X&#65533;/-kX&#65533;&#65533;&#65533;&#65533;&#65533;&#65533;j&#65533;&#65533;K3^&#65533;&#1938;&#65533;^&#65533;&#65533;&#1199;&#65533;Xzd&#65533;&#65533;^G&#65533;&#519;&ap&#65533;&#65533;&#65533;D&#65533;]&#1119;&#65533;&#65533;&#65533;&#65533;&#65533;Js\&#65533;&#65533;q%uJ&#65533;&#1980;Dd!&#65533; &#65533;&#65533;&#65533;&#65533;&#65533;MLfwD&#65533;&#65533;P&#1478;&#65533;&#65533;&#65533;n&#65533;&#65533;&#65533;2L&#65533;&#65533;&#65533;c&#65533;&#65533;&#65533;U&#65533;k&#65533;&#65533;&#65533;&#65533;DY&#65533;e&#65533;&#65533;&#65533;&#65533;4(C&#65533;&#65533;[l(&#65533;l)QN=&#65533;&#65533;U8A&#65533;&#65533;+&#65533;'&#65533;f&#65533;k~Zo~&#65533;&#65533;&#65533;ZE&#65533;A1&#65533;0&#65533;&#65533;&#65533;&#65533;&#65533;&#452;fA4&#65533;&#65533;Au&#65533;&#65533;D&#65533;&#65533;&#788;J&#65533;S&#65533;H&#65533;&#65533;l&#65533;@&#65533;A&#65533;&&#65533;1o3{&#65533;B&#65533;&#65533;T]&#65533;&#65533;&#65533;|&#65533;&#65533;4&#65533;&#65533;&#65533;&#65533;T&#65533;	&#65533;&#65533;&#65533;IdT&#65533;TD&#65533;&#65533;&#65533;T&#65533;&#65533;&#384;&#65533;?gA-&#1672;&#298;'&#65533;D&#65533;(&#65533;t&#65533;&#65533;i&#65533;&#65533;&#23742;O&#65533;9&#65533;d&#65533;*&#65533;&#65533;&#65533;Md!Lt&#65533;&#65533;&#209;-<	pI&#65533;&#472;4&#65533;&#65533;&#65533;H&#65533;&#713;R
r1V&#65533;&#65533;(:F&#65533;3Y
&#65533;&#65533;F&#65533;MG&#65533;&#65533;&#65533;&#65533;Ee&#65533;&#65533;^&#65533;O&#65533;&#1189;&#65533;&#65533;&#65533;	&#65533;&#65533;&#65533;n&#548;&#65533;&#65533;&#65533;&#65533;$&#65533;&#65533;&#65533;&#65533;AY&#65533;@&#65533;qL@&#65533;LXF&#65533;)O&#65533;)&#65533;&#65533;&#65533;&#65533;&#65533;&#65533;&#65533;&#65533;&#65533;N&#65533;&#65533;I@E&#65533;E&#65533;W&#65533;&#65533;&#65533;a&#65533;M&#65533;D&#65533;5T??&#65533;Q&#65533;X%g&#719;&#267;&#65533;~&#65533;F&#65533;&#65533;&#65533;u&#65533;Z&#65533;U.=/&#65533;&#65533;(&#65533;&#65533;&#65533;D&#65533;&#65533;&#65533;Q&#65533;E&#65533;&#65533;b&#65533;&#65533;J&#65533;&#65533;o&#65533;$p&#65533;p&#65533;X*&#65533;&#65533;m&#65533;&#65533;	k"=1&#65533;&#65533;t`&#65533;7&#65533;0y&#65533;&#65533;&#65533;&#65533;R&#65533;<&#65533;_K&#65533;&#65533;&#850;&#65533;t&#65533;&#65533;&#65533;F&#65533;Ydo&#65533;D%Y"&#65533;&#65533;&#65533;H&#65533;aKVq&#65533;j&#65533;&#65533;&&#65533;_|&#65533;&#65533;&#65533;I&#65533;Ye&#65533;&#65533;&#65533;6i&#65533;&#65533;&#304;&#65533;5&#65533;,&#65533;&#1827;q)&#65533;/_=&#65533;K(&#65533;Jp&#975;(&#65533;8&#65533;&#65533;tP&#65533;&#65533;&#65533;.&#65533;&#65533;&#363;|&#65533;ky&#65533;&#65533;4pn&#65533;U&#65533;&#65533;&#65533;&#65533;%&&#65533;oe&#65533;4&#65533;V&#65533;-&#65533;4&#65533;C=(&#65533;0&#65533;&#65533;)EC&#65533;3 S
&#65533;&#65533;M&#65533;JI&#65533;JEL,&#65533; JM&#65533;&#65533;&#65533;&#65533;&#65533;nm&#65533;&#65533;'[&#65533;&#65533;$2&#65533;&#65533;B&#65533;Zt&#65533;4&#65533;&#65533;M&#65533;&#65533;M&#65533;E&#65533;&#65533;&#65533;&#65533;MP0\`&#65533;c\E&#65533;>&#65533;&#65533;&#1668;P&#65533;`N&#65533;&#65533;2&#332;{&Ig&#65533;F&#65533;&#65533;W&#65533;L&#1796;Wb!v`H9JfhV&#65533;&#518;&#65533;&#65533;U&#65533;&#65533;&#65533;h&#65533;&#65533;&#65533;&#1093;&#65533;&#65533;&#65533;&#65533;r&#65533;&#65533;&#65533;T&#65533;&#65533;&#65533;%z&#65533;M]&#65533;ac&#65533;7I&#65533;_&#65533;&#65533;&#65533;&#1032;&#65533;&#65533;z&#65533;&#65533;&#65533;&#65533;&#65533;&#65533;}1E&#1552;bM&#65533;J&#1052;[%d]&#65533;O&#65533;A&#65533;L&#65533;3y&#65533;9A&#65533;D<p&#65533;&#65533;&#65533;&#65533;(&#612;&#65533;&#65533;&#65533;n&#65533;boP6&#65533;&#65533;&#65533;?&#65533;[{&#65533;}&#65533;&#65533;&#65533;&#65533;&#65533;0&#65533;&#149;&#65533;&#65533;dhOq&#65533;E&#501;&#65533;&#65533;&#1313;[&#65533;&#65533;`&#65533;LOX9M&#65533;$&#65533;&#65533;&#65533;&#65533;&#65533;A\&#65533;&#65533;E&#65533;y{&#65533;
&#65533;y`&#65533;&#65533;W&#65533;&#65533;F8&#65533;&#65533;&#65533;&#65533; )O&#65533;&#65533;&#65533;&#65533;U2&#65533;&#65533;&#65533;&#65533;A&#65533;A4&#65533;&#65533;&#65533;&#65533;&#65533;~&#65533;&#463;&#65533;F!XU&#65533;&#65533;&#286;L$!)&#65533;Q&#65533;7&#65533;#&#65533;k&#65533;k&#65533;&#65533;&#65533;K&#65533;&#65533;&#65533;O&R &#65533; &#65533;&#1214;7&#65533;&#65533;^*	&#65533; 	&#65533;&#65533;]<&#65533;&#65533;&#65533;&#65533;&#65533; &#65533;! B"!IV:&#65533;&#65533;&#65533;X&#65533;&#65533;&#65533;&#65533;q|&#65533;Z[&#65533;a&#65533;&#65533;@w&#65533; ^T**]'&#65533;.&#1375;d&#65533;]&#65533;&#65533;&#65533;&#65533;1&#65533;e;&#65533;4IE&#65533;]Nd&#65533;z\&#65533;B&#65533;L]&#1317;&#65533;d=&#65533;.&#65533;&#65533;&#65533;%j&#65533;k&#65533;$G&#65533;&#783;1&#65533;a]>&#65533;%&#65533;&#65533;%&#65533;^&#65533;&#65533;GE&#65533;&#129;	`(&#65533;&#65533;&#65533;e2-P&#65533;&#53891;LW&#65533;I&#65533;&#65533;&#65533;&#65533;&#65533;&#65533;&#65533;B&#65533;&#65533;&#65533;g&#65533;Y&#65533;&#65533;(&#65533;&#65533;h&#65533;aM&&#65533;&#65533;q&#65533;&#65533;4!&#65533;&#65533;&#65533;Z&#65533;"&#65533;&#65533;2Rf&#65533;&#65533;ou&#65533;a}Y&#65533;2&#65533;9&#65533;&#65533;&#65533;&#65533;&#65533;&#65533;0mQ&#65533;CmC&#65533;&#65533;&#65533;'X&#65533;M&#65533;`C&#65533;yMx%&#65533;&#1918;&#65533;&#65533;I&#65533;&#65533;y&#65533;-j&#65533;&#65533;&#65533;!&#65533;~*U&#65533;&#65533;i`&#1016;&#65533;&#65533;e&#65533;
I&#65533;&#65533;$&#65533;MZI&#65533;!@&#65533;Q&#1254;&#65533;&#65533;4i&#1048;!3&#65533;L&#65533;&#860;&#65533;h&#65533;&#65533;&#65533;3j&#65533;qS&#65533;L&#65533;0_&#284;Y&#65533;&#65533;<x&#65533;&#65533;)x&#65533; 4i&#65533;&#521;&#65533;&#65533;M&#65533;7n&#65533;&#65533;q&#198;&#858;4f>~&#65533;&#792;3-&#1128;aSS&#65533;;&#65533;w&#65533;&#65533;y&#65533;&&#65533;:v&#65533;&#777;&#65533;u+&#65533;7_&#65533;&#65533;&#312;&#65533;&#65533;M&#65533;l&#1304;&#65533;&#65533;E1c&#816;D8FL2A&#65533;&#65533;!&#65533;fMO5g"*u&#15630;&#65533;&#65533;mp&#65533;A&#65533;&#65533;F&#65533;9&#65533;&#65533;&#65533;&#65533;&#65533;&#65533;x&#65533;&#65533;&#1107;'&#989;&#65533;M&#65533;&#1049;#sN&#65533;u&#65533;N&#931;&#65533;&#65533;&#65533;>&#65533;]&#65533;&#839;O&#65533;&#65533;;	nD(&#65533;&#65533;D7w&#65533;&#1996;GOf>&#65533;&#65533;&#65533;&#65533;&#65533;&#860;9&#65533;&#65533;3&#65533;8&#65533;&#65533;&#1511;&#65533;q&#65533;G&#65533;&#65533;v&#65533;&#529;y&#65533;9v&#65533; "d&#65533;}&#65533;@&#65533;&#65533;&#65533;YS&#65533;&#65533;&#65533;&#864;y&#65533;&#65533;3V&#1302;&#65533;&#65533;&#65533;A&#65533;C&#65533;&#65533;m:&#65533;&#65533;&#207;@!d&#65533;	&#65533;&#65533; &#65533;pA$&#65533;&#65533;A	&#65533;N&#675;5@!&#65533;C
&#65533;&#65533;@:4&#65533;&#65533;Q&#65533;&#65533;EY&#65533;C&#65533;<\&#65533;	#4$D	D9BY&#65533;I0&#65533;d&#65533;FI&#65533;&#65533;?&#65533;`-9&#65533;&#65533;H$&#65533;&#65533;G9dBA&#65533;&#65533;C&#714;&#65533;&#65533;L&#65533;2&#65533;N&#65533;&#25491;&#65533;&#65533;&#65533;** O&#65533;*&#65533;tjc&#65533;&#65533;&#65533;&#65533;m"&#65533;&#65533;&#1058;
)&#65533;x	&&#65533;&#65533;&#139;.&#65533;&#65533;&#139;G&#65533;&#65533;&#65533;&#65533;xZ&#13061;&#152;T/43&#65533;&#65533;&#65533;&#65533;$<&#65533;&#65533;&#65533;&#65533;&#65533;&#653;&#65533;|:
&#65533;&#65533;&#65533; 2&#65533;&#683;&#65533;&#65533;x&#65533;&#65533;^+&#65533;&#47557;&#65533;/&#65533;&#65533;&#65533;,&#65533;(&#65533;!2&#65533;@6+&#65533;&#65533;&#65533;*&#65533;&#65533;j&#65533;&#65533;&#65533;-&#65533;7-&#65533;5&#65533;&#65533;m&#65533;&#65533;&#65533;&#65533;)&#65533;&#65533;&#65533;(&#941;&#65533;&#65533;+&#65533;(&#65533;
*&#65533;&#65533;&#65533;&#1482;-&#65533;&#65533;&#65533;&#65533;&#21826;&#65533;$&#65533;`7
*&#65533;&#65533;B
z&#381;&#65533;\+&#65533;&#65533;&#1186;&#65533;&#34888;^:hS\&#65533;&#65533;>[&#65533;&#65533;
)&#65533;&#65533;&#138;t&#65533;&#65533;V&#65533;G&#65533;h&#65533;&#65533;-&#65533;&#65533;&#65533;&#65533;lM&#65533;&#8795;&#65533;&#65533;&#65533;
(&#65533;W/&#65533;&#65533;&#65533;&#65533;h9&#65533;*&#65533;&#65533;b&#65533;&#65533;&#65533;&#65533;&#65533;&#65533;4z2&#65533;,&#65533;&#65533;w&#65533;}[&#65533;&#65533;&#65533;&#65533;&#65533;&#65533;k6&#1704;)&#65533;&#65533;V&#65533;&#65533;&#65533;>&#65533;/&#65533;8&#65533;%4 ;&#65533;/8
k&#65533;&#65533;2t5&#65533;&#65533;&#65533;0c&#65533;V&#65533;6&#65533;%6p&#65533;J&#65533;6&#65533;co&#65533;&#65533;vk!]+5V`&#65533;r#U2&#65533;>&#65533;&#1872;&#65533;&#65533;d&#65533;#&#65533;9H&#65533;#&#65533;&#65533;&#65533;)l&#1405;nL&#65533;&#65533;a]]&#65533;&#65533;&#65533;.|&#65533;&#65533;&#65533;&#65533;+1&#65533;&#65533;R&#65533;k&#65533;&#65533;HHn&#65533;Y&#65533;U,r&#65533;&#65533;&#65533;&#1056;&#65533;3&#65533;p&#1291;[1&#65533;	&#65533;&#65533;"s*&#65533;&#65533;#&#65533;	!&#2047;&#65533;:&#65533;&#65533;(&#65533;&#65533;&#65533;:&#65533;cl8&#65533;&#65533;&#65533;R&#65533;&#65533;4&#65533;h&#65533;&#65533;&#65533;(&#65533;0&#65533;&#65533;&#65533;)&#65533;&#65533;{&#65533;&#65533;yFU&#65533;CMhPg&#65533;&#62479;2{&#65533;s&#65533;&#65533;B&#65533;yQ&#65533;&#65533;`&&#65533;F'nxL&#42014;B &#65533;&#65533;bjNs&#65533;@&#65533;&#65533;"g`&#65533;&#65533;&#65533;A&#65533;&#65533;&#65533;3&#65533;y&#65533;&#65533;t'&#65533;&#65533;D2z&#65533;&#65533;&&#65533;!@&#65533;!{&#65533;&#65533;aBBF,rQg&#65533;&#65533;&#65533;&#65533;P"!b&#65533;&#65533;h&#279;&#65533;.A	G&#65533;H&#65533;&#65533;&#65533;E&&#65533;T<D&#65533;P&#65533;"E4&#65533;I&#65533;&#65533;$&=&#65533;&#65533;&#65533;0#&A	Jd&#65533;&#65533;&#65533;&#65533;&#65533;$&#65533;&#65533;I;| &#65533;S&#65533;I&#65533;QF9j&#65533;C"Q	U4N&#65533;&#1025;A
:\&#65533;&#65533;&#65533;&#65533;2&#65533;&#65533;hX&#65533;&#65533;&#65533;@1&#786;&#65533;oICYn&#1171;?&#65533;&#65533;#&#65533;&#65533;ih&#65533;&#65533;&#65533;/+[a&#65533;(&#65533;&#1047;\&#65533;m#9ICC&#65533;&#65533;8 
&#65533;7)5&#65533;&#65533;5&#65533;/")C-&#65533;@&#65533;&#65533;!&#65533;
&#65533;&#65533;p&#65533;&#65533;&#65533;++&#1034;&#65533;2CY\T&#65533;W&#65533;&#65533;&#65533;]k^&#65533;j&#65533;&#65533;&#65533;&#65533;.)&#65533;&#65533;^V&#65533;&#65533;&#65533;p&#65533;&&#65533;
Z&#65533;&#65533;54&#65533;&#65533;sT&#65533;&#65533;&#65533;&#65533;P&#65533;&#65533;&#65533;&#65533;&#65533;&#65533;D&#1958;&#65533;&#65533;&#65533;cv&#244;&#65533;0&#65533;z&#65533;R&#65533;&#65533;T<[3&#65533;&#1203;&#65533;&#65533;&#65533;W&#65533;&#65533;z&#65533;&#65533;&#65533;a&#65533;&#65533;D&#65533;y&#65533;{Z!e&#65533;jgF&#65533;&#65533;&#65533;&#65533;U&#65533;f&#65533;j&#65533;&#65533;&#65533;&#65533;&#65533;&#65533;O&#65533;a&#65533;
A&#65533;b76&#65533;ZA&#65533;&#739;&#65533;	&#65533;&#1028;y&#65533;&#65533;Y&#65533;&#65533;&#1275;&#65533;sC3&#65533;@"&#65533;&#65533;&#65533;&#65533;&#65533;J{&#65533;&#65533;&#65533;p<ea&#65533;&#65533;?S&#65533;&#65533;&#65533;+&#65533;T&#65533;u&#65533;T&#65533;&#65533;N&#65533;&#65533;&#65533;K&#65533;&#194;8&#65533;&#65533;&#65533;&#65533;1Nl&#65533;A&#65533;BF&#65533;&#65533;#&#65533;iBc&#65533;&#65533;n43aC\&#65533;j&#65533;&#65533;&#65533;P[dz&#65533;&#65533;&#65533;&#65533;r&#65533;)B^2&#65533;q&#65533;n&#65533;c&#65533;&#65533;&#65533;&#65533;f&#65533;&#65533;`&#65533;&#65533;&#1043;@&#65533;
&#65533;`c&#65533;&#65533;&#65533;&#65533;:&#65533;i&#65533;v"&#65533;nK'Z&#518;&#65533;&#65533;&#65533;f&#65533;&#65533;5&#65533;$0&#65533;^X&#65533;@&#958;&#65533;d!G&#65533;&#65533;_&#1670;K&#65533;&#65533;6&#65533;1&#65533;m&#65533;&#65533;&#65533;+U&#65533;J&#65533;&#65533;&#65533;V&#65533;&#65533;&#65533;&#616;&#65533;9Dd&#65533;f&#65533;&#65533;&#65533;&#65533;<n&#65533;&#65533;&#65533;&#1223;F&#65533;)&&#65533;Jt8&#65533;&#65533;&#65533;:&#65533;1+&#65533;l!&#65533;&#65533;FIQ&#65533;g&#65533;&&#65533;&#65533;&#65533;Vdc"&#65533;&#65533;/6&#65533;K&#65533;p&#65533;1#&&#65533;xB&#65533;&#65533;%&#65533;&#65533;
&#65533;&#65533;@&#65533;(&#65533;%C&#65533;A&#65533;F&#65533;P&#65533;#&#65533;I\&#65533;&#65533;`! q&#65533;&#65533;p%>L&#65533;&#65533;&#65533;3B4&#65533;&#65533;E&#1104;!D&#65533;&#65533;T&#65533;5&#65533;&#65533;m&#422;&#65533;V&#65533;B&#65533;&#65533;&#65533;&#65533;&#65533;&#65533;&#65533;&#65533;l&#65533;&$H&#65533;&#65533;&#65533;&#65533;2&#65533;4y&#65533;&#65533;k&#65533;P&#65533;&#65533;&#65533;j&#65533;W&#65533;/&#65533;L&#65533;Qat&#497;C&#65533;&#65533;&#65533;&#65533;&#65533;U&#65533;&#65533;&#65533;4bt&#65533;iQg&#65533;'\&#1245;f&#1744;&#65533; &cp&#65533;&#65533;z&#65533;&#65533;&#1193;.&#65533;%h&#65533;v&#65533;&#65533;R&#65533;~&#65533;&#65533;&#65533;U&#65533;&#65533;&#1384;&#1459;&#65533;&#65533;&#65533;dm&#65533;&#65533;.&#65533;-+&#1523;fe,B&#65533;/|k\]L&#65533;&#65533;&#65533;&#65533;A"&#65533;&#65533;&#65533;&#65533;&#65533;R&#65533;1Da%&#65533;&#517;n.&#65533;&#65533;>&#1147;5&#65533;&#325;&#65533;&#65533;&#65533;&#1255;&#65533;F'O3z&#1761;&#65533;&#65533;&#65533;&#65533;r&#65533;&#65533;_&#65533;&#65533;&#610;&#65533;N.&#65533;&#65533;m&#65533;&#65533;&#1526;&#65533;&#65533;>&#65533;&#65533;,<Q&#65533;O&#65533;)&#65533;/&#65533;A&#65533;T&#65533;%
&#65533;&#65533;&#65533;%Z&#65533;b&#65533;&#65533;&#65533;&#65533;&#65533;f&#65533;#&#65533;^&#65533; PDE&#65533;SC&#65533;M&#65533;	w'&#65533;f&#65533;cG&#65533;&#65533;&#65533;B-7~HFp)W&#65533;z*b&#65533;i&#725;_&#65533;&#65533;?&#65533;&#65533;o1w&#65533;&#65533;&#65533;&#65533;v79&#65533;@&#65533;&#65533;&#65533;<&#65533;*'	MV&#65533;b&#65533;<&#65533;&#65533;&#65533;&#65533;u&#65533;&#65533;Y&#65533;&#65533;&#846;)2&#65533;&#607;^&#65533;&#65533;&#65533;k&#65533;q&#65533;d&#1172;8&#65533;&#65533;1*'&#65533;h&#65533;'&#65533;&#65533;&#65533;p5)&#65533;W&#65533;z&#65533;&#65533;&#65533;%o&#65533;&#65533;&#65533;&#65533;\&#893;&#22144;&#1628;&#65533;\&#65533;&#65533;u&#65533;t&#65533;&#65533;&#65533;&#65533;	J&#65533;&#1510;&#65533;&#65533;4&#1749;&#65533;&#65533;_&#65533;&#65533;)
&#65533;&#65533;62+&#65533;&#65533;&#65533;$wX&#65533;P&#65533;&#65533;&#1694;&#65533;2&#65533;&#65533;0&#65533;?<Pv2&#65533;&#65533;&#65533;&#65533; &#65533;&#65533;99&#65533;}`4&#65533;&#65533;h=&#65533;&#1552;&#65533;&#65533;cIb9&#65533;&#65533;k&#65533;m&#65533;&#65533;v&#65533;NhS%+%DUR&#65533;t &#65533;FC1}&#65533;]&#65533;#&#65533;*&#65533;&#636;B&#65533;D&#65533;&#1572;5&#65533;&#65533;:&#65533;&#65533;5&#65533;,%:j$&#65533;&#65533;&#65533;&#65533;&#65533;&#65533;JN&#65533;@&#65533;8&#65533;Ot&#65533;)&#65533;&#65533;&#65533;&#65533;h5&#65533;&#65533;M&#65533;&#65533;&#65533;&#65533;&#65533;&#65533;&#65533;&#65533;&#65533;*L&#65533;&#65533;&#65533;&#65533;&#65533;2&#65533;HR&#65533;|&#65533;u&#65533;FX\#&#65533;vf&#381;&#65533;&#49018;&#65533;m&#65533;&#65533;r&#65533;"&#65533;&#65533;"P&#65533;&#65533;m&#65533;&#65533;&#65533;g&#65533;p&#65533;y4&#65533;&#65533;\j(&#65533;ihJ^R&#65533;^R&#65533;&#65533;&#65533;&#65533;&#65533;@&#65533;&#65533;&#65533;
&#65533;&#353;&#65533;&#65533;-$Fh&#65533;&#65533;^&#65533;pb&#65533;F!&#65533;&#65533;
&#65533;F&#65533;`&#65533;#&#65533; &#65533;|'&#65533;&#65533;&#65533;N&#65533;6&#65533;V&#65533;&#65533;5&#65533;."&#65533;"&#65533;gR&#65533;&#65533;R&#65533;b&#65533;&#65533;Bp*o&#65533;\F&#1522;&#65533;a&#65533;&#65533;Q&#65533;FW&#65533; b&#65533;n&#65533;(Xh&&#65533;!&#65533;!^m&#65533;&#65533;&#65533;&#65533;J&#65533;*h&#65533;/X&#65533;lJ&#65533;&#65533;&#65533;&#685;&#65533;&#689;&#65533;&#65533;&#65533;$&#65533;&#65533;&#65533;l&#65533;&#65533;c&#65533;&#65533;:&#65533;l&#65533;&#672;&#65533;&#65533;&#65533;&#65533;&#65533;&#65533;o&#65533;&#65533;m&#65533;&#65533;,:&#65533;&#65533;v&#65533;ppc#&#65533;&#65533;'&#65533;&#65533;\&#65533;&#65533;&#65533;y2&#65533;&#65533;&#65533;"2rb'p&#65533;&#65533;h&#490;&#65533;&#65533;t&#65533;&#65533;&#65533;U-&#65533;i$&#65533;&#65533;&pP&#65533;&#65533;&#65533;&c&#65533;B&#1068;n&#65533;&#65533;&#65533;)v+&#65533;I&#65533;&#65533;&#65533;w&#65533;f1&#65533;&#65533;&#65533;&#65533;}*
-&.b&#373;<u o<&#65533;J|:&#65533;&#65533;
G&&#65533;&#65533;u&#65533;n
cU&#1186;&#65533;&#65533;&#65533;/&#65533;J&#65533;''&#65533;"P&#65533;`lz&#65533;/*&#65533;&#65533;dU&#65533;F&#65533;&#65533;&#*&&#65533;&#65533;bl.&#65533;&#65533;+ycp,G &#65533;&#65533;}P&#65533;&#65533;6&#65533;&T&#65533;*J&#65533;*vK<<G)&#65533;g*eb+&#65533;D&#65533;&#65533;Zc:&#65533;&#65533;&#65533;=C4l&#65533;F0&#65533;CD&#65533;L&#65533;&#65533;&#65533;LB86&#65533;&#65533;&#65533;&#65533;&#65533;&#65533;"+<Z&#65533;?&#65533;*&#65533;B&#65533;'p4&#65533;&#65533;&#1664;&#65533;H&#65533;4K&#65533;B:&#65533;&#65533;;.d5l&#65533;}&#65533;&#65533;B&#65533;|8&#65533;/=&#65533; #"&#65533;&#65533;s&#65533;0&#65533;k&#65533;&#65533;v&#65533; &#65533;&#65533;&#65533;&#65533;<(&#65533;*5:.M $&#824;&#65533;#IIU&#65533;&#65533;&#65533;b*&#65533;I/&#65533;p!&#65533;	&#65533;2&#65533;&#65533;|&#65533;#&#65533;.X&#65533;8K4&#65533;&#65533;&#65533;&#65533;&#65533;t&#65533;.&#65533;rx&#381;&#65533;&#65533;w^&#65533;cb!Xi&#65533;&#65533;&#65533;&#65533;&#1674;(*e&#65533;&#65533;&#65533;;&#65533;&#65533;Z&#65533;e].&#65533;&#65533;e\&#65533;&#65533;&#65533;&#65533;j&#65533;&#65533;&P&#65533;&#65533;m&#65533;&#65533;)|R}&#65533;*V&#65533;&#65533;.<&#65533;&#65533;/&#65533;&#65533;&#65533;&#65533;`<")&#65533;&#65533;c~Jm.&#65533;7:&#65533;&#1651;d&#65533;&#65533;&#65533;&#65533;@[&#65533;#N$&#65533;.A&#65533;OU&#65533;	
emb&#65533;s&#65533;&#514;%&#65533;'3)&#65533;qf-zf&#65533;&#65533;.&#65533;&#65533;:&#65533;lB&#65533;p"&#65533;H&#65533;*&&#65533;&#65533;&#65533;&&#65533;@r&#673;~%)&#65533;*'M&#65533;&#65533;rU&#65533;&#65533;l&#65533;&#65533;V&#65533;"Z&#65533;b&#65533;&#65533;/&#65533;2&#65533;V&#65533;&#65533;"&#65533;&#65533;x&#65533;&#65533;'\L&#65533;&#65533;!&#252;&#65533;~&#9878;&#65533;+
G'&#65533;q&#65533;.N&&#65533;22&#65533;&#242;r&#65533;O&#65533;aBl&#65533;&#65533;6u&#65533;#g&#65533; eh&#65533;J&#65533;|+vTN<J&#65533;6&#65533;R&#65533;&#65533;&#1258;&#65533;rHg&0b0L&#65533;&#65533;0-&#65533;&#65533;&#31404;J&#65533;&#65533;&#65533;>1&#65533;&#65533;&#65533;&#65533;&#65533;&#65533;|F&#65533;&#65533;&#65533;&#65533;4^&#65533;&#65533;&#65533;&#65533;-&#65533;&&#65533;U&#65533; &#65533;&#65533;s&#65533;&#65533;T&#65533;&#65533;@&#65533;kTmu0&#65533;t&#65533;&#65533;/W#3&#65533;0@&#65533;&#65533;d&#65533;&#65533;&#65533;&#1704;&#65533;0)&#608;&#65533;6&#65533;&#65533;*&#65533;&#65533;&#1315;=&#65533;&#65533;&#65533;&#65533;L3&#65533;&#65533;8&#65533;N&#1188;Y&#65533;'~&#65533;&#65533;X&#65533;R6s,7#*&#65533;l^j&#65533;+F&#65533;*UY&#65533;&#65533;1&#65533;&#65533;&#1836;8&#65533;24P:&#65533;&#65533;d&#65533;zK)h4&#65533;r&#65533;c&#65533;&#65533;&#65533;&#65533;.&#65533;LGT"&#65533;*9&#65533;&#65533;.&#65533;&#65533;&#65533;&#65533;%mt&#65533;&#65533;M&#65533;7sS&#65533;&#65533;&#65533;&#65533;xh'&#170;O,:&#65533;:&#450;&#65533;FbR;&#65533;&#65533;t	&#65533;b-&#65533;&#65533;&#65533;!&#65533;&#65533;1 #&#1224;&#65533;I&#65533;&#65533;&#65533;&#1063;&#649;&#65533;$&#65533;8&#65533;&#65533;-&#65533;P&#65533; &#65533;&#65533;&#1319;&#65533;EY&#65533;&#65533;&#65533;i&#65533;')&#65533;PaG%&#65533; w&#1186;W&#65533;&#65533;\&#65533;<&#65533;-&#65533;s&#65533;@J &#65533;&#65533;&#65533;o&#65533;&#65533;)&#65533;&#65533;	zh)^fz&#65533;&#155;&#1814;p
#&#65533;&#65533;2&#65533;L&#65533;l&#65533;
&#65533;&#65533;&#65533;mWZ14&#65533;{&#65533;&#65533;n&#65533;&#65533;&#65533;
4&#65533;&#65533;V1g*&#65533;&#65533;&#65533;&&#65533;F&#65533;1&#65533;&#65533;T&#65533;&v&#65533;o&#65533;&#65533;wC&#65533;&#65533;&#65533;&#65533;&#65533;&#65533;4&#65533;n&#65533;"&#65533;>&#65533;	v&#65533;&#65533;&#65533;4&#65533;h&#65533;$$k&#65533;f&#65533;&#65533; &#65533;&#65533;&#65533;oW2/UB+&#65533;:R&N&#65533;S2&#65533;Wxo'&#65533;&#65533;N&#65533;&#65533;&:&#65533;u&#65533;$&#65533;DD&#65533;&#1022;&#65533;J*&#65533;&#65533;X&#531;m&#65533;&#65533;z&#65533;IV:&#65533;NO&#65533;&#65533;&#65533;u2&#65533;-C}@&#65533;A&#65533;&#65533;E$&#65533;5&#65533;&#575;j&#65533;&#65533;8&#65533;&#65533;HD%b &#65533; z&#65533;&#65533;^&#65533;%&#1152;n26&#65533;&#65533;$.!&#65533;&#65533;&#65533;&#65533;&#65533;RH+&#65533;&#65533;&#65533;&#65533;0&#65533;8&#65533;U&#65533;&#65533;&H;&#65533;#&#65533;4&#65533;)2&#65533;}&#65533;E&#65533;&#65533;&#65533;&#65533;O&#65533;&#65533;&#65533;H&#65533;OE
p&#65533;&#65533;CF&#65533;"&#65533;&#65533;#&#65533;A&#812;(&#65533;&#65533;H&#65533;&#65533;&#65533;`an&#65533;&#65533;!&#65533;&#65533;&#963;&#268;&#65533;!J,iL&#65533;&#65533;&#65533;&#65533;&#65533;&#65533;&#777;&#65533;x9.&#65533;2&#1711;M^&#65533;`&#65533;&#65533;;0E&#65533;&#65533; &#65533;/B&#65533;GrHXX-G&#33602;&#65533;&#65533;c&#65533;?Z&#65533;)&#65533;@-7) 5&#586;&#65533;}V#%&#65533;d&#65533;o6&#65533;+s&#65533;2&#65533;&#1390;&#65533;$~cq)@+&#65533;&#65533;&#65533;D&#65533;#&#65533;p,1D&#65533;	&#65533;&#65533;&#65533;?&#65533;&#65533;&#65533;bP&#65533;&#65533;&#65533;+&#65533;/q&#65533;&#65533;iz&#65533;&#497;&#65533;&#65533;^;2&#65533;&#65533;# Q&#65533;K&#65533;&#1154;&#65533;FW0&#65533;b&#65533;D&#65533;^&#65533;&#65533;:E&#65533;&#65533;M|&#65533;{&#65533;U&#65533;&#65533;R:&#65533;&#65533;&#65533;X&#65533;&#65533;/&#65533;NS.bXp&#65533;bR&#65533;h&#65533;n<&#65533;'z&#65533;*&#65533;&#65533;!yk&#65533;&#65533;H&#65533;&#65533;&#65533;t^Ut&#65533;}l&#65533;t&#65533;4l&#65533;1T)&#65533;eR2H[&#65533;L&#65533;oW_OQ&#65533;&#65533;/&#65533;8&#65533;D&#65533;8*#=n&#65533;&#65533;C&#65533;&#65533;&#65533;u&#65533;O&#65533;.&#65533;&#65533;&#65533;&#65533;&#65533;(+&#65533;c._u&#65533;&#65533;Q&#65533;C&#65533;&#65533;q&#65533;/LQ&#65533;&#65533;&#65533;&#65533;O&#65533;&#65533;V&#454;&#65533;L&#65533;IA&#65533;
&#65533;$>&#65533;*&#65533;&#65533;#]b0&#65533;02>&#65533;J&#65533;&#65533;U+U#8&#65533;&#65533; L&#65533;&#65533;A&#65533;&#65533;&#65533;E&#65533;&#65533;&#65533;&#65533;!'FW&q&#65533;&#65533;vQ<PG5+&#65533;)&#65533;O&#65533;&#227;&#65533;&#65533;&#65533;&#65533;=$&#65533;G$N:&#65533;&#65533;&#65533;&#65533;,>&#65533;&#65533;&#11710;&#65533;(&#65533;&#65533;h&#65533;&#65533;&#65533;&#940;&#65533;&#65533;&#65533;C,&#65533;30#,7#&#65533;^&#65533;:&#65533;A&#65533;&#65533;&#65533;N&#65533;Cdx&#65533;&#65533;H:&#65533;#&#65533;&#65533;n&#65533;&#65533;&#65533;&#65533;&#65533;&#306;&#65533;&#65533;P&#65533;?&#65533; a&#65533;Dll&#446;&#65533;nD&#65533;~,&#65533;"a*A&#65533;f&#65533;&#430;&#65533;p{KjX$!&#65533;T&#65533;&#65533;;&#65533;&#4760;z&#65533;&#65533;OE\[&#65533;mD&#65533;&#65533;[B&#65533;L[&#65533;&#65533;G&#1416;&#65533;&#65533;&#65533;G&#65533;&#524;&#65533;&#65533;&#65533;rx&#65533;}&#65533;F&#65533;&#567;&#65533;&#65533;&#65533;&#65533;&#65533;&#65533;flp{&#65533;[x&#65533;=&#65533;&#65533;;&#65533;:&#65533;&#65533;;&#65533;&#65533;&#65533;&#65533;&#65533;&#65533;&#65533;D&#65533;&#65533;#:&#65533;&#65533;&#65533;;G&#1160;F|dC&#65533;&#65533;L&#65533;H&#65533;j2A)&#840;H&#65533;&#65533;G&&#65533;C&#65533;&#602;&#65533;;&#65533;&#65533;&#65533;&#65533;&#65533;&#65533;&#65533;&#65533;&#65533;W&#65533;4&#65533;&#65533;tL#2&#65533;')&#65533;}&#65533;&#65533;K&#33538;&#65533;&#65533;&#65533;&#65533;g&#65533;&#65533;&#65533;vw&#65533;~&#65533;&#65533;&#65533;IZ Jd&#65533;&#65533;R&#65533;
&#65533;A&#65533;4>&#65533;2&#65533; &#65533;&#65533;&#65533;&#65533;R&#65533;h&#65533;&#65533;&#17799;&#65533;&#65533;'&#65533;&#65533;J&#65533;&#65533;&#65533;)A6&#65533;&#33331;.&#65533;&#65533;z&#65533;&#65533;9&#65533;&#65533;bY&#65533;K&#65533;D&#65533;&#65533;^e&#65533;&#65533;'&#65533;&#65533;RE+&#604;&#65533;r#7&#65533;0&#65533;&#65533;.7?&#65533;&#65533;&#65533;&#65533;&#65533;&#65533;qQ&#65533;w&#65533;Q0&#65533;&#65533;*:M&#65533;&#65533;(yWG&#65533;pvgwTk5&#65533;#&#65533;/<&#65533;&#65533;.&#1041;&#65533;&#65533;p&#65533; 4R2(&#65533;&#65533;&#65533;&#65533;&#65533;&#65533;&#65533;^M&#65533;&#65533;&#65533;&#65533;'&#65533;&#972;C&#65533;&#65533;-&#65533;&#65533;G&#65533;&#65533;&#580;&#65533;&#65533;&#65533;&#65533;A
&#65533;&#65533;&#65533;&#65533;N&#65533;&#65533;I&#65533;&#65533;S&#65533;r&#65533;&#65533;^m&#65533;)(l&&#65533;c4&#65533;3;}n&#65533;&#931;&#65533;M&#65533;&#65533;&#65533;#&#65533;&#65533;Z&#65533;&#65533;&#65533;B&#65533;d&#1681;&#65533;5AH&#65533;&#65533;&#65533;&#65533;&#1749;&#65533;&#65533;&#65533;&#65533;&#65533;/&#65533;!Ga9&#65533;C&#65533;8&#65533;&#65533;&#65533;&#65533;&#65533;&#65533;s&#826;,&#65533;&#4610;d&#65533;&#65533;o&#65533;&#65533;ox&#65533;{F&#65533;&#65533;=&#65533;&#65533;&#65533;3&#65533;&#65533;I&#65533; &#65533; &#65533;&#65533;&#65533;&#65533;O;&#65533;a&#65533;&#65533;M&#1734;w{H&#65533;2A,&#65533;&!&#65533;D^H~&#65533;$&#65533;i&#65533;&#65533;&#65533;(&#65533;&#65533;&#65533;x&#65533;&#65533;&#65533;&#65533;o&#65533;&#65533;[&#65533;&#65533;F&#65533;&#65533;&#65533;&#65533;&#1868;Xd&#65533;&#1980;_l&#65533;!&#65533;>&#65533;q$&#65533;&#65533;&#65533;&#65533;$&#65533;Y&#65533;&#65533;A&#65533;a{&#65533;~&#65533;A&#65533;&#65533;&#65533;&#1371;&#65533;&#65533;&#65533;&#65533;H,*a&#65533;&#65533;4&#65533;&#65533;5&#65533;C&#65533;&#65533;#&#65533;&#65533;&#65533;.&#65533;&#65533;w{&#65533;C&#1926;a&#65533;&#65533;&#65533;&#65533;&#65533;&#65533;;&#65533;&#65533;&#65533;&#32611;/+&#65533;&#65533;r )&#65533;&#65533;&#65533;&#65533;DLEr&#65533;m&#65533;p&#65533;&#65533; &#224;&#65533;3&#65533;c<,&#65533;*lo{&#65533;$&#65533;f0h&#65533;&#65533;F&#65533;3p&#65533;&#65533;J&#65533;+h'0!&#65533;&#65533;R&#65533;l&#65533;F&#65533;&#65533;MmX&#65533;[&
&i&#65533;FR6&#65533;&#65533;4L#&#65533;nt&#65533;<BhZ
&#65533;&#65533;%&#65533;'&#1812;&#65533;&#65533;&#167;&#11327;w&#48016;&#65533;G&#65533;hYh&#65533;&#65533;7&#65533;&#65533;&#65533;&#65533;n&#65533;&#65533;&#65533;&#65533;mQ&#65533;&#65533;T&#65533;KS
&#65533;&#65533;&#65533;&#215;&#65533;r&&#65533;&#65533;&#65533;
&#65533;&#65533;&#65533;&#65533;&#984;&#65533;&#65533;&#65533;g &#65533;&#65533;2e&#132;)S&#65533;&#794;6m&#65533;&#257;&#65533;&#65533;a&#65533;8r&#65533;Ysa3f&#932;a&#65533;&#65533;&#65533;;x&#65533;&#65533;&#65533;s&#65533;N&#65533;&#65533;&#65533;y&#65533;RD64&#65533;a&#1542;M&#65533;3;&#65533;a&#65533;&M&#65533;&#448;)sg7p&#65533;Q&#65533;p4?i&#43322;&#1293;R7l&#1048;&#65533;C'&#65533;&#65533;9p&#1944;}&#65533;&#65533;*&#65533;5f&#680;&#65533;C&#65533;\&#65533;*&#606;&#65533;&#65533;&#65533;&#65533;9v&#65533;&#65533;&#65533;&#65533;&#463;&#65533;%RdHP&#65533;u&#65533;8v&#65533;X&#65533;E&#65533;g&#1464;y&#65533;&#65533;&#65533;&#65533;&#65533;{&#65533;&#809;&#65533;&#65533;&#65533;Y&#65533;k&#1252;Y&#65533;&#65533;&#65533;&#65533;=|&#65533;&#65533;a'&#65533;^:}Q&#65533;&#1091;&#65533;6&#65533;&#1915;&#65533;&#1537;LR&#65533;n&#65533;&#65533;&#65533;&#65533;&#65533;&#65533;`@&#65533;
*DHP @&#65533;&#65533;&#65533;&#65533;&#65533;&#65533;&#65533;&#65533;&#65533;&#65533;&#65533;&#65533;&#65533;&#399;&#65533; &#65533;&#65533;v&#65533;&#65533;&#65533;B&#65533;:!B&#65533;&#65533;&#65533;&#65533;y&#65533;B&#65533;z&#65533;t&#65533;&#65533;&#65533;&#65533;"&#65533;&#65533;#&#65533;$&#65533;t&#65533;	&#65533;`&#65533;&#65533;&#65533;Gzw&#65533;&#65533;&#65533;&#833;G&#65533;9&#65533;&#513;&#65533;&#65533;H#&#65533;H&#65533;"%&#65533;LI$&#65533;@&#65533;H&#65533;&#65533;8&#65533;H&#65533;&#65533; &#65533;8&#65533;H"&#65533;&#65533;]!&#65533; 	$3:&#136;"&#65533;B&#65533;t&#65533;!&#65533;&#65533;7&#65533;&#65533;E&#65533;&#65533;2&#65533; &#65533;&#65533;&#527;R&#65533;i&#65533;!f&#65533;i&&#65533;&#65533;	2&#65533;!9.&#65533;&#65533;&#65533;&#65533;&#65533;#&#65533;<&#65533;H&#65533;&#65533;!Rg#&#65533;4r`"&#65533;(&#65533;&#65533;&#65533;&#65533;y&#65533;&#65533;&#65533;&#65533;&#65533;$&#65533;&#65533;h&#65533;&#65533;"z&#1957;&#65533;G&#65533;5&#65533;&#524;&#65533;.&#65533;h&#65533;`.&#65533;e}&#65533;"$&#65533;&#65533;"&#65533;}&#65533;Yg!x&#65533;I&#65533;&#65533;\y&#65533;&#65533;`&#65533;&#138;kZ&#65533;z l&#65533;&#65533;j&#65533;{&#65533;&#493;z\H&#65533;&#65533;Q$GE=&#65533;WdeFSD&#1082;&#65533;&#65533;Cr&#65533;&#65533;K&#65533;=E&#65533;^&#65533;!&#65533;A&#65533;A&#65533;Fhd&#65533;`p&#65533;&#65533;Zl&#65533;&#65533;VT&#65533;ODA&#65533;&#65533;UT&#65533;]|!&#65533;F&#65533;q&#65533;&#65533;"d&#65533;im&#65533;-k&#65533;!]&#65533;EZ&#65533;&#65533;[tF`&#65533;lF&#65533;&#65533;mf&#65533;^&#65533;1GXIW&#65533;&#1747;O&#65533;{&#65533;k&#65533;;&#1403;y&#65533;&#65533;Ol&#65533;&#65533;X&#65533;&#65533;!Gh&#65533;&#65533;&#65533;Pl&#65533;&#65533;dx&#65533;SC&#65533;JK&#65533;&#65533;w=d&#65533;09&#1734;Pa L&#65533;&#65533;dL&#65533;&#65533;NmsV&#65533;&#65533;&#65533;H#&#65533;q&#65533;&#65533;;[&&#65533;w%	&#391;o&#65533;&#65533;-"&#65533;&#65533;&#65533;&#65533;.9u&#65533;Sz&#65533;qXM&#65533;&#65533;Ui4&#65533;W&#65533;&#65533;&#65533;&#65533;&#65533;&#65533;\&#65533;&#65533;&#65533;/&#65533;&#65533;&#65533;&#65533;/&#65533;YFKMd&#65533;U&#65533;EY<EIX&#65533;U&#65533;&#65533;T9&#65533;&#65533;F&#65533;h&#65533;&#65533;ZJ)&#65533;&#65533;Zu&#65533;!&#65533;TS&#65533;1|fAudf;q&#65533;QS&#65533;ZO9s&#65533;Q}&#65533;vG&#65533;&#65533;N&#65533;&#65533;oNyN&#65533;S{&#65533;&#65533;&#65533;&#65533;&#65533;~&#65533;gq&#65533;&#65533;&#65533;&#65533;_&#65533;&#37533;&#65533;Th.~&#65533;C&#65533;&#65533;`&#65533;!&#65533;,W	&#2044;&#65533;&#65533;<&#65533;y&#65533;N&#65533;&#65533;&#65533;&#65533;&#65533;&#1798;&#65533;&#65533;&#65533;&#65533;b&#65533;&#65533;R &#65533;T&3&#65533;g&#65533;&#65533;h!u&#65533;&g&#65533;&#65533;`&#65533;c&#65533; &#65533;9cB&#65533;q&#65533;FID&#1001;T`N8?\&#65533;/ &#65533;&#65533;&#65533;&#65533;&T&#65533;&#65533;9&#1161;! &#65533;(]q5&#65533;&#65533;j&#65533;u&#65533;h&#65533;&#65533;p&#65533;d,#+e1&#65533;g?&#65533;9&#65533;"@&#65533;'"Bil!&#65533;4F+&#65533;g&#65533;J&#65533;&#65533;&#65533;+)&#65533;G:&#65533;i!&#65533;P&#65533;!&#65533;&#65533;ay&#65533;
&#65533;C&#65533;&#65533;P8Y&#65533;T&#65533;w&#65533;[&#65533;&#65533;&#65533;&#65533;&#65533;g&#65533;&#65533;\~|&#65533;&#65533;&#65533;B&#65533;&#65533;&#65533;#O&#65533;&#447;P&#65533;j$#	&#65533;d&#1040;&#65533;&#65533;&#65533;&#65533;u&#65533;&#65533;	&#65533;4&#65533;2\&#65533;-k&#65533;&#65533;&#65533;&#65533;&#65533;&#65533;ml&#65533;^h&#65533;37&#65533;L.\A
Q&#65533;&#65533;&#65533;Y&#65533;(@a&#65533;S&#65533;&#65533;@-p&#65533;`h&#65533;8"&#65533;.&#65533;&#65533;`c &#65533;&#65533;p&#65533;&#65533;&#65533;&#65533;c&#65533;X&#65533;9&#65533;|&#65533;cC&#288;&#65533;hd&#65533;&#65533;&#65533;&#65533;`&#65533;vQe'&#65533;&#1243;&#65533; &#65533;8&#65533;&#65533;&#65533;+&#65533;h&#65533;&#65533;|&#65533;&#65533;&#65533;3x&#65533;&#65533;[W&#65533;&#65533;&#65533;lYP&#65533;&#65533;I&#65533;)&#65533;&#65533;de&#65533;&#65533;J&#65533;&#65533;N&#1706;5t%&#65533;&#65533;&#65533;&#65533;b$&#65533;&#65533;&#65533;&#65533;,&#65533;&#1030;&#65533;$&#65533;V2&#65533;&#65533;N&#65533;n#&#65533;"zV&#65533;&#65533;&#65533;&#65533;&#65533;|PI&#1918;&#65533;&#1316;&#65533;&#65533;p$IV&#65533;&&#65533;&#65533;&#65533;)&#65533;nr	&#65533;R1#&#65533;o&#65533;&#65533;.&#1138;&#65533;X/&#65533;4&#65533;&#65533;g&#65533;CC?&#30021;,\A&#65533;W&#65533;g&#65533;&#65533;3&#65533;	
A&#65533;b&#65533;&#65533;h&#65533;&&#328;[&#65533;w&#65533;S3f 
&#65533;'&#1184;Pr3	&#65533;i&#65533;&#65533;&#65533;0&#65533;&#65533;!MQ&#65533;x&#65533;&#65533;=&#65533;&#65533;E,L+&#65533;&#65533;Z&#65533;&#460;&#65533;%&#65533;&#65533;m&#65533;&#65533;0g&#65533;`S&#54495;@(1<&#65533;&#65533;_z~&#65533;; &#65533;&#65533;7Y&#65533;cP&#65533;i&#65533;h&#65533;d&#65533;&#65533;I&#65533;&#65533;% 5IX]&#65533;a &#65533;T&&#65533;A&#65533;&#65533;&#65533; &#65533;&#65533;&#65533;&#65533;(&#65533;:&#65533;9&#65533;t&#65533;3&#65533;jGX&#65533;q&#921;s&#65533;SE&#65533;&#746;&#65533;*&#65533;&#65533;&#65533;'}8Vng&#65533;^AD&#65533;M&#65533;	&#65533;&#65533;&#65533;T&#65533;&#65533;>&#65533;_Lk&#65533;,[&#65533;P&#65533;&#27667;&#65533;&#65533;&#65533;|&#65533;&#65533;l&#65533;U&#65533;%c&#65533;d$&#65533;&#65533;U&#65533;&#65533;?&#65533;&#65533;:&#65533;&#65533;&#65533;&#65533;E&#65533;$1;&#65533;tN&#65533;&#65533;&#65533;&#65533;(x&#65533;&#65533;P&#65533;Cl!e&#65533;&#65533;&#65533;&#65533;&#65533;JJ)W&#65533;&#65533;Ym[&#65533;K-&#1149;$&#65533;s&#65533;&#65533;&#65533;&#65533;b=&#823;:&#65533;&#65533;[m-&#65533;&#65533;40hAk&#65533;2Bz&#65533;&#65533;dc&#65533;`&#13072;t&#65533;&#65533;ym&#65533;sh:g/v&#65533;&#65533;&#65533;0&#65533;&#65533;*&#65533;k&#65533;X&#1538;&#65533;&#65533;&#65533;&#65533;y&#65533;e&#65533;&#65533;&#65533;-`&#65533;
&#65533;&#65533;B&#65533;&#65533;&#65533;&#65533;|D*&#65533;&#568;&#65533;r&#65533;s&#65533;&#65533;&#65533;&#65533;&#65533;&#65533;&#65533;9Z&#65533;&#65533;u&#65533;EFk\&#65533;:_&#65533;&#65533;
1&#65533;&#65533;&#65533;A;P$&#65533;&#65533;8&#65533;&#65533;S&#65533;@&#65533;Y&#65533;&#65533;K&#65533;&#65533;&#65533; &#65533;O+&#65533;Jx&#65533;0&#65533;&#65533;&#65533;F&\&#65533;%i+&#65533;>&#65533;&#65533;&#371;&#65533;D&#65533;9&#65533;D&#65533;&#65533;Z~Ip&#65533;@&#65533;&#1036;&#65533;?c&#65533;&#65533;&#65533;&#65533;02&#65533;L&#65533;&#65533;]&#65533;=}C&#65533;&#65533;a&#1258;&#65533;x&#65533;p&#65533;j&#65533;&#65533;&#1385;&#65533;@&#65533;&#65533;&#65533;&#65533;3&#65533;&#65533;&#65533;&#1056;&#65533;&#65533;V&&#65533;&#65533;&#65533;&#65533;&#65533;/&#65533;ahmK&#65533;&#65533;	&#65533;I&#65533;&#65533;&#65533;_&#65533;&#65533;&#649;&#65533;&#65533;&#65533;m&#65533;C&#65533;&#65533;!&#65533;&#65533;&#65533;EH$&#65533;:&#65533;&#65533;^&#65533;@2&#65533;d$&#65533;V&#65533;&#65533;>&#65533;4&#65533;&#65533;&#65533;&#65533;&#65533;"&#65533;&#65533;&#65533;P\&#1928;=MF&#65533;&#65533;&#65533;3&#65533;&#65533;,&#65533;>]B&#65533;x&#65533;n<V'0._&#65533;&#65533;&#65533;&#65533;=&#65533;m&#65533;&#65533;&#1442;&#65533;=49&#65533;M.&#65533;wl&#65533;&#65533;&&#141;o\&#65533;#"&#65533;7&#65533;&#65533;?r&#65533;&#65533;&#65533;&#65533;&#65533;&#65533;&#65533;=&#302;&#65533;d&#65533;&#65533;&#65533;&#65533;&#65533;&#1034;2&#305;&#65533;&#65533;&#65533;!?&#65533;	D&#65533;&#65533;&#65533;&#65533;JU"&#65533;&#65533;x<&#65533;&#65533;B&#65533;&#65533;&#65533;#&#65533;[>pq&#65533;x&#65533;&#65533;!&#65533;&#65533;&#65533;&#65533;&#1321;&#65533;&#65533;&#65533;&#65533;V&#65533;m&#65533;s&#65533;raR&#65533;&#65533;&#65533;{%)&#65533;+K>0gM&#65533;&#1201;&#65533;e&#65533;&#65533;&#65533;&#65533;&#65533;&#65533;'=&#65533;=&#65533;&#65533;x0^R&#65533;|&#65533;&#65533;&#65533;&#65533;&#196;&#65533;&#65533;l&#65533;&#65533;eh&#65533;&#65533;&#65533;_&#343;Jd&#65533;_t.w&#65533;&#65533;w^&#65533;@&#65533;&#65533;V&#65533;&#65533;&#65533;/&#65533;3o&#65533;=&#65533;&#65533;L&#513;&#65533;&#65533;L
&#65533;\&#65533;P&#65533;0C&#65533;6&#65533;1&#65533;U W 2/&#65533;&#65533;6MU02]&#65533;&#65533;&#65533;&XPMNPE&#65533;M@E&#65533;4XN&#65533;&#65533;[&#65533;m&#65533;&#65533;R\&#65533;6fs&#65533;&#65533;2&#65533;tM&#65533;tMUX&#65533;&#65533;&#65533;&#65533;Y@&#1524;D&#65533;P Sp&#65533;d0&#65533;L&#65533;tXQ&#65533;&#65533;0a&#65533;&#65533;&#65533;D&#65533;s&#65533;v1s&#65533;tm@@ &#65533;D(p=am&#65533;v&#65533;&#65533;L8w2&#65533;X&#65533;LwxXF&#65533;s_pT&#65533;8&#65533;&#65533;&#65533;Z&#65533;SO&#65533;&#261;X&#65533;&#65533;&#65533;XtEP0&#65533;&#65533;Pj&#65533;&#65533;c&#65533;>&#65533;&#65533;E 71WX3Y&#65533;&#65533;Cq`fv&#65533;@3^&#65533;K&#65533;7&#65533;0&#65533;f'&#65533;Z1&#65533;j&#65533;fk&#65533;&#65533;k&#65533;;&#65533;&#65533;'S2gOoPr3wW&#65533;Xg&#65533;vl&#65533;&#65533;&#65533;&#65533;R27&#65533;L6Wa&#65533;&#65533;rq&#65533;3&#65533;&#65533;<&#65533;-g-uST4&K&#273;AYDf&#65533;!
&#65533;I^&#65533;w\&#65533;nq@!5npeu&#65533;,&#65533;&#65533;6#7NA&#65533;8y&#65533;7SK&#65533;=&#65533;b&#65533;R&#897;%!&#65533;D\&#65533;&#65533;Z|aS&#65533;2&#65533;&#65533;5&#65533;&#65533;h[Q7e&#65533;sd&#65533;A&#65533;&#65533;&#147;&#65533;&#65533;#v7&#65533;<&#65533;U&#65533;&&#65533;g_&#65533;&#65533;%9&#1618;&#65533;&#65533;&#65533;&#65533;&#65533;H"i*&#65533;!&#65533;C}PWAp&#65533;#&#65533;&#65533;&#65533;Anb&#65533;,aJ&#65533;&#65533;&#65533;5]&#65533;&#65533;&#65533;&#65533;?&#65533;7&#65533;&#1893;&#65533;a@&&#65533;cq	c&#65533;@CViC&#65533; &#65533;&#65533;F&#65533;&#65533;~&#65533;'"&#65533;$}T&#65533;&#65533;&#65533;.bI@&#65533;$Cc&#65533;.&#65533;^.&#65533;D{i}d!7w&#65533;>&#65533;&#65533;p6Sr&#65533;j&#65533;&#65533;j&#1320;.&#65533;3a GO&#65533;.&#65533;&#856;&#65533;&#65533;&#65533;N&#65533;&#65533;&#65533;&#65533;&#65533;&#65533;/!3N&#65533;;DWO N`;N&#65533;H&#65533;M 0W&#65533;M&#65533;FM&#65533;&&#1828;G&#65533;&#65533;&#65533;hR0&#65533;)&#65533;h&#1081;&#65533;&#1563;*8;NpI&#65533;&#1622;h&#65533;&#65533;U&#65533;&#65533;&#1384;.&#65533;j&#65533;=&#65533;2\ &#65533;5T&#65533;&#65533;&#65533;v0&#65533;F2D&#1499;&#65533;WP&#65533;&#65533;G&#65533;M&#65533;&#65533;t0&#65533;&#65533;1&#65533;F&#65533;&#65533;&#65533;&#65533;5&#65533;&#65533;s&#65533;60&#1049;W&#1697;&#65533;&#65533;L"3iE&#65533;$&#65533;N&#65533;&#65533;f=ca&#65533;&#65533;&#65533;&#65533;h&#65533;&#65533;&#65533;[pc&#65533;;[&#65533;&#65533;Y@NbP&#65533;vW5'&#65533;&#65533;&#1421;&#65533;jy&#65533;/&#65533;B2&#65533;&#65533;fq&#65533;?&#65533;$&#65533;Q-s&#65533;1&#65533;r&#65533;&#65533;P&#65533;d&#65533;&#65533;VO&#65533;dm&#65533;f0&#65533;&#65533;jV@&#65533;2j&#65533;&#65533;v&#65533;&#65533;&#65533;O&#65533;OG&#65533;F&#65533;&#65533;cm/H2&#65533;&#65533;N&#65533;N"c&#65533;v&#65533;g&#65533;&#65533;Ok&#65533;.D&#65533;N1&#65533;LQO x4&#65533;#7d&#65533;&#65533;(K&#65533;&#65533;`&#65533;Z?s&#65533;7&#65533;Z;&#65533;6V&#65533;ncB&#65533;gXc&#65533;&#65533;&#65533;7&#1113;&#65533;CA&#65533;Bl 5bp&#65533;&#65533;.&#65533;o&#65533;&#65533;s@>&#65533;&#65533;4CUK&#65533;E:&#65533;=&#65533;&#65533;&#65533;&#65533;&#65533;W`&#65533;QOJa.j&#65533;&#65533;vFK8&#65533;&#65533;D&#65533;&#65533;&#65533;'C&#65533;&#65533;&#65533;&#65533;WC&#65533;q&#65533;D+&#65533;Qd&#65533;&#146;&#65533;Ua&#65533;~7brPYm&#65533;&#65533;,&#65533;&#65533;(v&#65533;&#65533;&#65533;t&#65533;&#65533;&#65533;&#65533;[&#65533;bw	{&#65533;J(1b&#65533;z&#65533;&#65533;~&#65533;&#65533;&R$&#65533;Eyq2G&#65533;",2&#65533;&#65533;O&#65533;S&#65533;XA&#65533;&#65533;a&#65533;0'jr&#65533;&#65533;B&#65533;B!&#65533;R2&#65533;&#65533;&#372;H"e8%A`&#473;&#65533;&#65533;&#65533;&#65533;/&#65533;0`&#65533;h&#65533;&#1284;g&#65533;ti&#65533;0&#65533;mV&#65533;j{Z&#65533;\&#65533;S /*&#65533;2&#65533;N0(&#65533;Y&#65533;M&#65533;&#65533;&#65533;&#65533;/U&#65533;T&#65533;&#65533;&#65533;MPD&#65533;UH&#65533;F&#65533;&#65533;i&#65533;F&#65533;j&#65533;&Zxhm%]P&#65533;Q&#65533;&#65533;&#65533;&#65533;&#1700;&#65533;&#65533;&#19769;&#65533;&#65533;&#65533;k&#65533;VNfH&#65533;H&#65533;MX&#65533;b[M&#65533;&#261;s&#550;)G&#65533;TP0lJ&#65533;&#65533;;MTh&#65533;g&#65533;&#65533;&#65533;&#65533;&#257;&#65533;&#65533;k&#65533;&#65533;Nj p&#65533;&#1638;b&#65533;"&#197;Z&#65533;m\(&#65533;F&#65533;&#65533;x
&#65533;&#65533;d&#65533;&#65533;#;]H&#65533;r&#65533;&#65533;_p&#65533;&#65533;&#65533;&#65533;L&#65533;;&#716;\0u&#65533;W&#65533;3Ct&#65533;V&#65533;3;V&#65533;&#65533;&#65533;iU &#65533;&#1371;hV&#65533;&#65533;i*&#65533;&#65533;&#65533;5gj&#65533;&#65533;&#65533;&#65533;&#65533;;&#65533;&#65533;F0SY&#65533;&#65533;&#65533;&#65533;/X&#65533;&#65533;&#65533;&#65533;&#65533;&#65533;&#333;&Sst&#65533;&#65533;&#65533;&#65533;&#65533;&#65533;C&#65533;&#65533;d]&#65533;T&#65533;ic2&#65533;1&#65533;f<&#65533;.<&#65533;W&#694;&#65533;&#65533;9&#65533;f_&#65533;W&#65533;&#65533;&#65533;uO&#65533;&#65533;M&#1708;N&#65533;o&#65533;&#65533;tg&#65533;&#65533;&#65533;&#65533;!W'&#65533;t9y&#65533;o&#65533;&#65533;z&#65533;Y&#65533;&#65533;&#65533;re&#231;&#65533;<u!u+#&#65533;+&#65533;.&#65533;9 8&#65533;u3&#65533;+&#65533;%/&#65533;&#129;&#65533;0&#65533;&#65533;&#65533;&#65533;NK&#65533;5&#65533;B&#65533;&#65533;&#65533;&#65533;V&#65533;7r1$&#65533;mPiyh9&#356;&#65533;`S&#163;A"&#65533;4&#65533;,&#65533;1-g&#65533;&#65533;&#65533;_r&#1128;&#65533;!w&#65533;[{&#65533;&#65533;&#65533;&#65533;&#65533;&#65533;&#65533;&#65533;:`,`&&#65533;d}4e&#65533;%9&#65533;&#65533;&#65533;-&#65533;Kq&#65533;0&#65533;&#65533;&#65533;&#65533;&#65533;&#65533;&#65533;-&#65533;&#65533;V&#65533;1&#65533;&#65533;&#65533;&#65533;v6Gqg&#211;&#65533;&#65533;o&#65533;f.&#774;&#65533;0&#65533;1.&#65533;&#65533;W&#65533;&&#65533;&#65533;6&#65533;&#65533;&#766;&#65533;&#65533;&#65533;/P &#65533;[&#65533;2J&#65533;&#1310;&#65533;&#65533;i&#65533;&#65533;&#65533;)&#65533;/O&#65533;GpM&#1077;^K&#65533;&#65533;I&#65533;|&#65533;E&#65533;L 0&#65533;&#65533;&#65533;&#65533;&#65533;h&#1641;h!&#65533;&#65533;[&#65533;&#65533;k2&#65533;X&#65533;&#65533;&#65533;&#65533;&#65533;f&#65533;0R`&#65533;P&#65533;&#65533;N&#65533;K&#65533;mP&#65533;&#65533;J0&#65533;&#65533;&#65533;S&#65533;f(&#65533;Yj/&#65533;6/$c&#65533;6m&#65533;&#65533;&#65533;R+&#65533;&#65533;&#65533;&#65533;L&#65533;&#65533;Z4&#65533;"g&#65533;&#766;&#65533;&&#65533;+&#65533;&#65533;&#65533;6&#65533;	&#65533;&#65533;&&#65533;&#65533;&#65533;&#65533;&#65533;0#&#65533;&#65533;&#65533;-O&#65533;1V&#65533;&#65533;3&#1382;1&#50941;T&#65533;0&#65533;9&#65533;&#65533;&#228;&#65533;&#65533;&#65533;1&#65533;f2&#65533;TY%S&#65533;i&#65533;&#65533;;Y&#65533;&#65533;&#65533;&#65533;&#65533;&#65533;+hc&#65533;&#65533;&#65533;&#65533;!M&#65533;&#65533;d&#65533;&#65533;R&#65533;G&#1125;(M&#65533;&#65533;&#65533;&#65533;&#65533;&#65533;e&#65533;&#65533;6&#65533;T0W&#65533;MH8&#65533;&#65533;FN&#65533;+&#65533;&#65533;&#65533;U-&#65533;&#65533;v;&#65533;&#65533;&#876;:a&#65533;#][V&#65533;&#65533;&#65533;&#65533;&#65533;&#65533;&#458;r&#65533;kz&#65533;&#65533;&#65533;&#65533;i3&#65533;5&#65533;d&#65533;Zi&#65533;&#65533;&#65533;&#65533;&#65533;&#763;b&#65533;p&#65533;v&#65533;&#65533;&#65533;;&#65533;|&#65533;&#65533;&#65533;c&#65533;&#65533;&#1535;
&#1370;&#65533;j&#65533;0&#65533;&&#65533;&#65533;&#65533;&#65533;&#65533;&#65533;&#65533;A&#65533;&#65533;#&#65533;V&#65533;5?&#1698;q&#65533;\Mf&#65533;C!F&#65533;&#65533;&#1364;g	6&#65533;]g&#65533;z&#65533;-&#65533;J!&#65533;&#65533;&#65533;z&#65533;&#65533;-^&#65533;>e>==&#65533;7[x&#65533;&#65533;&#65533;&#65533;&#65533;&#65533;V1&#65533;&#65533;&#65533;&#65533;&#2008;t&#65533;,1&#65533;&#65533;]&#65533;&#65533;&#65533;M&#65533;"8"&#65533;&#65533;#?Z&#65533;P&#65533;sX13&#65533;zL&#65533;slP1m&#1034;&#65533;&#65533;7&#65533;Rm&#65533;m&#65533;+&#65533;Wp&c&#65533;&&#65533;&#65533;D&#1463;&#65533;&#65533;X&#65533;&#65533;K+&#65533;&#65533;dMc&#564;&#65533;&#65533;&#65533;/~Mm&#65533;&#65533;&#65533;&#65533;Lk&#65533;&#65533;&#65533;&#65533;>^&#65533;m}&#65533;m&#65533;G`O&#65533;&#65533;+&#65533;Q&#65533;C O&#65533;&#65533;&#65533;M&#65533;hi&#65533;&#65533;r&#65533;mr;&#65533;ZPN&#65533;HO&#65533;&#65533;&#65533;&#65533;&#65533;&#65533;Ix&#757;L@G`&#65533;`h&#65533;I &#65533;J&#65533;&#65533;&#65533;0&#65533;&#65533;~&#65533;&#65533;9&#65533;&#452;&#65533;&#65533;i&#65533;<&#65533;N&#65533;&#65533;&#65533;+&#65533;T&#65533;0&#65533;&#65533;x&#65533;&#65533;p&#65533;&#65533;N&#65533;k&#65533;&#1785;&#65533;&#65533;2&#65533;D&#65533;&#65533;B&#65533;&#65533;&#65533;4&#65533;&#65533;}&#65533;&#65533;i&#65533;&#65533;6&#65533;[&#65533;5*o&#65533;&#65533;V&#65533; &#65533;L`P&#5171;Z&#65533;&#65533;7&#65533;A:a&#65533;&#65533;&#65533;&#65533;9&#65533;\&#65533;K1/[\8&#65533;f&#65533;RY&#38028;&#65533;&#65533;l[&#65533;&#65533;4&#65533;R&#65533;&#65533;Z&#65533;"&#65533;&#65533;&#65533;r=1&#65533; &#65533;&#65533;&#1952;)&#65533;RON&#65533;n&#65533;O&#65533;;&#323;S&#65533;p0&#65533;8&#65533;&#65533;I\T!&#65533;F&#65533;0&#65533;&#65533;&#65533;&#65533;0	&#65533;&#65533;&#65533; G%QK&#65533;-&#65533;>m&#65533;&#65533;&#65533;XAa4\&#65533;&#1259;&#65533;&#65533;w&#65533;!&#65533;`'&#65533;&#65533;w&#65533;&#65533;]	&#65533;&#65533;af&#65533;&#65533;
wq&#65533;*+a{y&#65533;&#65533;]&#65533;eTV8c&#65533;&#65533;SZhY8&#65533;T&#65533;AG&#1322;&#65533;&#65533;G&#65533;&#65533;x&#65533;AB&#65533;`_&#65533;Q&u2(b&K&#65533;[&#65533;|&#65533;&#65533;&#65533;G'&#65533;&#65533;&#65533;&#65533;UzQgaQ&#65533;]Z\se&#65533;!R&#65533;&#65533;&#65533;&#65533;&#65533;"v&#65533;&#655;&#65533;&#17449;d&#65533;&#65533;&#65533;&#65533;&#65533;T&#65533;&#65533;uSI&#65533;4]c&#65533;&#65533;1C&#65533;Q+&#467;?&#706;U&#65533;C&#1802;J:%&#65533;'&#200;&#65533;&#65533;&#65533;sP&#65533;&#192;&#65533;f&#65533;?&#65533;&#65533;4gs&#65533;-&#65533;g&#65533;&#65533;(&#65533;&#65533;&#65533;&#65533;&#65533;&#65533;&#65533;^&#65533;P;&#65533;&#65533;&#65533;&#65533;&#65533;&#65533;f/C&#1755;&#65533;&#65533;h&#65533;&#65533;&#1899;&#65533;&#65533;"&#65533;&#65533;&#65533;.D&#65533;&#65533;j&#65533;&#65533;&#65533;&#65533;&#65533;&#65533;$&#65533;&#65533;&#65533;&#65533;&#65533;OV~0I&#65533;&#65533;5*NJ&#65533;h&#65533;&#65533;gg&#65533;B&#65533;22&#65533;&#65533;.&#65533;g&#65533;&#65533;&#65533;T&#65533;&#65533;&#923;&#65533;/&#65533;l&#65533;H&#65533;k&#65533;&#65533;&#65533;&#65533;&#65533;&#65533;&#65533;j&#65533;&#65533;&#65533;&#65533;g-&#65533;n&#65533;&#65533;0&#65533;&#65533;r)ZL&#65533;&#1788;&#65533;Z&#65533;%&#65533;&#364;&#65533;&#65533;&#65533;l`D7&#65533;&#65533;_i&#65533;.&#65533;#&#65533;l&#908;&#65533;e+V&#65533;D&#65533;Be&#728;3h&#1188;9S&#65533;E&#65533;i&#1456;QC1M8q&#65533;i&#65533;&#65533;&#65533;8)&#65533;a&#65533;2d9t&#65533;&#65533;&#65533;s&#65533;&#65533;&#65533;8s&#65533;&#1049;&#65533;M7m&#1300;&#197;K&#65533;/_&#65533;p	&#65533;s&#65533;O8v&#65533;&#65533;&#65533;&#65533;&#65533;j>{&#65533;&#65533;y&#65533;&#65533;5l@&#1697;95&#989;<Z&#65533;&#65533;&#65533;&#1622;'&#65533;d&#544;a&#65533;&#65533;&#65533;&#65533;e&#516;&#65533;%&#65533;0e&#1192;Q&#65533;&#397;&#596;o&#1584;&#65533;jFo&#65533;h&#65533;&#785;3&#462;?{&#65533;<&#65533;&#65533;<z&#65533;&#1305;sgO&#65533;>jg&#1460;#&#1359;U&#1561;&#65533;&#65533;&#65533;P&#65533;D&#65533;I&#65533;)&#65533;&#65533;J&#65533;4e&#65533;&#65533;&#65533;"C&#65533; Y4&#65533;!A&#65533;&#65533;&#65533;&#65533;&#65533;&#570;&#65533;&#65533;U=&#65533;&#65533;&#65533;&#65533;V&#65533;P&#65533;&#65533;&#464;&#65533;G&#65533;*Yj$h&#65533;2`&#65533;&#529;&#65533;GkZ&#65533;j[&#1753;&#65533;&#65533;&#65533;=&#65533;&#65533;JD1P&#65533;C&#65533;&#65533;Aq&#65533;&#65533;&#65533;&#65533;&#65533;&#65533;?&#65533;&#65533;&#65533;?&#65533;&#65533;i&#65533;Z&#1769;=A&#65533;&#65533;YCI&#65533;AZ&#65533;n&#65533;B1&#65533;&#65533;&#65533;bT&#65533;DDi&#65533;&#65533;I&&#1208;F )&#65533;	&#65533;=&#65533;&#65533;C&#65533;>$$F&#1091;-:&#65533;[&#65533;C.&#65533;&#65533;R&#65533;&#65533;>-&#65533;&#65533;&#65533;"&#718;,C&#65533;&#65533;9A.d&#65533;A&#65533;1&#65533;&#794;&#65533;:@,&#65533;&#65533;<z&#65533;	&#65533;&#65533;&#65533;#B&#65533;o&#1050;&#65533;LS&#65533;.&#65533;H&#65533;	&#65533;&#65533;&#655;<j&#65533;&#205;&#65533;&&#65533;4&#65533;VR&#65533;&#65533;&#65533;0J5&#65533;T0R%&#204;1&#65533; &#65533;XcEC,&#65533;H"&#65533;0&#65533;sc&#65533;&#65533;RMu5<&#65533;I&#65533;&#65533;@&#65533;5<{&#65533;&#65533;&#65533;L&#65533;p$5&#65533;&#65533;W3`&#65533;&#65533; ,&#65533;&#65533;&#65533;/&#65533;&#65533;&#65533;&#65533;,&#65533;&#65533;&#65533;M&#65533;UV&#360;V&#65533;n&#65533;@&#65533;&#65533;2&#65533;@&#65533;$&#65533;8e#1&#65533;#&#65533;&#65533;&#65533;&#65533;B&#65533;-&#65533;&#65533;7`p!&#65533;3&#65533;&#65533;X4C&#65533;&#368;&#65533;&#65533;1,rL&#65533;3&#65533;P&#65533;]&#65533;&#65533;^&#65533;#l5*&#65533;h#c7*	&9pb&#204;0&#65533;&#65533;&#65533;[.&#65533;&#65533;`+&#65533;&#65533;b&#65533;*&#65533;&#65533;&#65533;
&#65533;&#65533;&#65533;&#65533;(/&#65533;&#65533;b&#65533;&#65533;R:*&#65533;&#65533;&#65533;)n&&#1955;&#65533;l&#65533;7X&#65533;&#65533;&#65533;&#65533;&#65533;B&#1864;&#1464;&#65533;%&#65533;9ly&#65533;:V&#65533;&#65533;4&#65533;~b&#65533;&#65533;+&#65533;&#65533;&#65533;&#65533;0&#65533;&#363;&#65533;&#65533;&#65533;&#1436;&#65533;&#65533;P&#65533;(&#65533;C&#65533;&#65533;M&#65533;&#65533;&#65533;&#65533;c&#65533;8&#65533; -&#65533;&#65533;lu&#65533;2&#65533;&#1182;&#65533;9&#65533;z	m&#65533;7&#65533;&#65533;'e_&#65533;CYg&#65533;&#65533;&#65533;4&#65533;&#65533;B&#65533;&#65533;&#65533;&#65533;G&#65533;
&#65533;&#65533;&#65533;&#65533;&#65533;B&#65533;&#65533;8&#65533;86Xm&#65533;&#65533;=^&#65533;&#65533;&#338;&#65533;&#65533;&#65533;&#65533;&#65533;&#65533;&#1392;8B&#65533;&#65533;.l&#65533;h.&#65533;0U&#65533;1&#65533;&#65533;k&#65533;&#1160;O&#65533;5&#65533;&#65533;&#65533;I&#65533;&#65533;&#65533;&#65533;K.&#65533;&#65533;[6&#65533;&#65533;&#65533;&#1582;l&#65533;&#65533; &#65533;?&#65533;+&#1014;&#65533;("G&#65533;  #&#65533;&#65533;I&#65533;&#65533;i&#65533;&#65533;&#65533;<&#65533;)3&#65533;&#65533;R ?4(B&#65533;&#65533;&#65533;&#65533;)"ux&#65533;@&#65533;7&#65533;&#65533;&#65533;&#65533;&#65533;IL&#96818;&#65533;	5&#65533;!&#65533;d4#Z&#65533;&#65533;Dy&#65533;c)&#65533;(	&#65533;&#65533;Vh&#65533;&#65533;&#65533;&#65533;&#65533;P&#65533;&#65533;&#65533;&#65533;e&#65533;P&#65533;
&#65533;&#65533;&#65533;E0&#65533;D&#65533;&#65533;Dz&#65533;s&#65533;J&#65533;&#65533;&#65533;@&#65533;qp&#65533;F&#65533;&#65533;8&#65533;Q&#65533;&#65533;&#65533;&#65533;&#65533;B&#65533; &#65533;&#65533;B&#838;5&#65533;&#65533;#&#65533;&#65533;T&#65533;;&#65533;&#716;},&#65533;&#1216;&#65533;9BD#&#65533;&#65533;D(&#65533;DJ&#65533;T&#65533;0&#65533;&#65533;&#65533;&#65533;F'&#65533;:&#65533;A&#65533;j&#1093;zX&#65533;&#65533;&#65533;)&#65533;-rN&#65533;n&#65533; 	&#65533;&#36953;&#65533;&#65533;&#65533;H-&#65533;f&z\&#65533;&#65533;&#65533;"&#65533;&#65533;&#65533;$&#65533;&#65533;Q	K&#65533;%Pu(4x 3{r&#65533;&#65533;dLF&#65533;U&#65533;3&#65533;&Y&#65533;{0C&#65533;&#65533;&#65533;+_C&#65533;&#65533;&#65533;&#65533;&#65533;&#65533;0*d&#65533;t&#65533;&#65533;&#65533;5&#65533;b;&#65533;&#65533;D&#65533;sR,^{&#65533;Q&#65533;P&#65533;+l! &#65533;R$&#65533;a&#65533;&#65533;&#65533;&#65533;+`&#65533;
W&#65533;B&#65533;RQ-t&#1795;&#65533;&#65533;"&#65533;0|2=(^&#65533;&#65533;&#65533;e%k&#65533;&#65533;&#65533;P&#65533;&#380;&#65533;&#428;h2-U?&#65533;&#1199;&#65533;Af/&#8857;&#65533;&#65533;&#65533;&#65533;]!gX&#65533;&#65533;<&#65533;&#65533;&#65533;&#65533;{iL&#65533;&#38212;&#65533;e&#65533;&#65533;	]L&#65533;&#745;`05ga&#65533;J8b&#65533;&#65533;qP\Q&#65533;&#65533;&#65533;B2c]me&#65533;#&#65533;&#65533;@&#65533;H(&#65533;\&#65533;`&#65533;&#65533;&#65533;&#19129;&#65533;J&#65533;&#65533;&#65533;`&#65533;m&#65533;K^&#65533;rX&#65533;(&#65533;a&#65533;&#65533;\>&#65533;&#65533;&#65533;0&u&#65533;&#65533;Y&#65533;&#65533;&#65533;&#65533;&#65533;&#65533;&#65533;&#65533;&#65533;&#65533;j&#65533;&#168;?b&#65533;&#65533;&#65533;&#65533; &#65533;&#65533;&#65533;LN*c%&#65533;i4&#65533;2&#65533;&#65533;&#65533;a&#1803;&#65533;^V&#65533;Y`&#1931;Z&#65533;&#65533;|K-&#65533;\`&#65533;&#65533;a<&#65533;U6,4t&#65533;CZ2E&#65533;'m&#65533;a&#65533;3CI&#65533;&#65533;&#65533;&#65533;t&#65533;A&#65533;&#65533;&#65533;B&#65533;&#65533;&#65533;!S&#65533;	&#65533; &#1151;6&#65533;G:&#65533;&#65533;&#65533;&#65533;&#65533;&#65533;W&#65533;&#65533;&#842;&#65533;&#65533;3&#171;&#65533;o&#65533;T-&#65533;&#364;&#65533;&#65533;&#65533;&#65533;&#65533;&#65533;J2&#248;&#65533;KW&#65533;`&#65533;&#65533;V&#65533;&#65533;N&#65533;&#65533;&#65533;&#65533;Vh&#65533;&#876;&#65533;g<k*&#65533;	q^@&#65533;&#65533;&#65533;&#65533;
&#65533;c&#65533;M&#65533;A&#65533;&#65533;&#65533;.&#65533;DI&#65533;8&#65533;&#65533;ol\	0&#65533;992&#65533;&#65533;U&#65533;"F&#65533;$`&#65533;&#65533;&#65533;&#65533; &#1820;I&#65533;.|&#65533;&#65533;&#65533;&#65533;&#595;&#65533;&#1972; */5~(o!"Y&#65533;&#65533;&#65533;&#65533;@&#65533;&#65533;&#65533;&#65533;_BDR&#65533;@D!&#65533;O^&#65533;2&#65533;&#1027;&#65533;t&#65533;&#65533;&#65533;&#21331;xg&#65533;&#65533;&#65533;v&#65533;&#65533;/i&#65533;&#65533;&#65533;&#65533;F&#65533;9&#65533;&#65533;&#65533;z&#65533;"&#65533;&#65533;&#65533;g&#65533;#nY&#65533;&#65533;L&#65533;0JB&#65533;`&#65533;*5h*&#230;&#65533;&#65533;9/&#65533;&#65533;&#65533;&#65533;ix&#65533;&#65533;	&#65533;63&#65533;U&#65533;&#65533;.W&#65533;F&#65533;<&#65533;&#65533;R&#65533;&#65533;&#65533;&#65533;&#65533;r&#1786;&#65533;D(_IlLm&#692;&#65533;aa
>s&#65533;&#65533;c[R]&#65533;&#65533;N0&#65533;&#65533;0l&#65533;V&#65533;R&#65533;Q&#65533;&#65533;_&#65533;&#65533;/&#65533;&#65533;&#65533;&#65533; .&#65533;&#65533;$&#65533;\cW&#65533;&#65533;&#65533;Y&#65533;&#65533;U&#65533;a&#65533;*q&#65533;&#65533;k&#65533;e&#65533;R&#65533;gS&#65533;*;hT&#65533;Q&#65533;&#65533;&#65533;|u&#1843;jZ&#65533;&#65533;&#65533;&#172;&#65533;?&#65533;+`7?&#65533;L&#65533;I[&#65533;&#65533;*&#1520;&#65533;&#65533;&#65533;&#65533;>e&#65533;KdS23&#65533;(,s1Zj&#65533;&#65533;@&#65533;&#65533;q)&#65533;9g&#65533;"B&#65533;!~i&#65533;5&#65533;&#65533;&#65533;&#65533;2|1&#65533;&#65533;f&#65533;-&#65533;&#65533;c&#65533;X&#65533;&#65533;&#65533;-&#65533;&#65533;&#65533;
QP8]&#65533;&#65533;&#65533;l&#65533;.&#65533;&#65533;&#65533;&#65533;&#65533;&#65533;o&#65533;yh&#65533;&#65533;D&#65533;B&#65533;&#65533;&#1793;:&#65533;&#65533;J&#65533;&#65533;@&#65533;.<&#65533;
&#65533;C9P&#65533;&#65533;L%&#65533;&#65533;&#65533; &#65533;G&#65533;X&#65533;&#65533;&#65533;P&#65533;&#65533;&#65533;')&#65533;k[&#65533;eE&#65533;&#65533;&#65533;=$&#65533;4&#65533;-%zm&#65533;!&#65533;&#65533;&#65533;&#65533;2S}&#65533;Z(&#65533;s&#65533;9&#65533;a &#65533;*H_/&#65533;&#65533;*q&#65533;&#65533;&#65533;9&#65533;&#65533;	4yF&#65533;Z*&#65533;&#65533;e&#65533;&#65533;C&#65533;c&#65533;UW=UP&#65533;L,@#&#65533;
&#65533;/5&#65533;a&#65533;OLR&#65533;= "F4&#1089;&#65533;&#65533;f5&#65533;H&#65533;q&#65533;&#65533;&#65533;&#65533;&#65533;&#65533;89&#333;d?&#65533;h&#65533;&#65533;=&#65533;&#65533;&#65533;o&#65533;T&#65533;&#65533;&#65533;U&#65533;&#65533;ASRqw&#65533;&#65533;&#1520;&#65533;7y&#65533;E&#1700;Q&#65533;%&#65533;&#530;=&#65533;6Y&#65533;&#65533;b&#65533;&#65533;H&#65533;<#G1=&#65533;t&#65533;&#65533;1&#65533;&#65533;)&#65533;:&#65533;(&#65533;&#65533;8 &#65533;&#65533;&#65533;	&#65533;&#65533;&#65533;&#65533;&&#65533;d&#65533;	&#65533;{`&#65533;&#65533;&#65533;i&#65533;^b&#65533;&#65533;&#65533;&#65533;&#65533;-&#65533;&#65533;&#65533;(?&#65533;@&#65533;&#65533;&#65533;&#65533;&#65533;&#65533;&#65533;+&#65533;0&#65533;&#65533;&#65533;'&#65533;&#65533;0Hu&#65533;&#65533;&#65533;&#65533;-&#65533;I&#65533;P&#65533;x&#65533;&#65533;!&#65533;&#65533; t".&#65533;/&#1026;&#65533;&#65533;+&#65533;&#578;,&#65533;6&#65533;}&#65533;&#65533;	&#65533;n&#65533;,@&#65533;) &#65533;&#65533;&#201;&#65533;&#65533;-&#65533;&#65533;&#65533;.s&#65533;I&#65533;~B&#65533;&#65533;&#65533;3&#65533;&#65533;&#65533;&#65533;]1&#65533;r7&#65533; &&#65533;&#65533;&#65533;&#65533;&#65533;/ 
&#65533;&#65533;&#65533;&#65533;&#65533;D&#65533;&#536;&#65533;&#65533;~&#65533;);&#65533;&#65533;&#65533;&#37021;)(&#65533;&#65533;&#65533;&#65533;:&#65533;&#65533;)&#65533;B7&#65533;&#65533;&#65533;t&#65533;&#65533;4P&#65533;&#65533;j5&#65533; ^&#65533;&#65533;c&#65533;&#65533;2&#65533;g&#65533;&#65533;x&#65533;L&#65533;&#352;#&#65533;G&#65533;&#65533;&#65533;.&#1265;=&#65533;&#1145;g&#65533;&#65533;{&#65533;E&#65533;&#65533;&#65533;I&#65533;	&#65533;&#65533;c&#65533;{;&#65533;2xy&#65533;p,&#65533;sc=WD&#65533;&#65533;0'&#65533;
&#65533;&#65533;z&#65533;&#577;&#65533;C9&#65533;&#65533;&#473;&#65533;&#65533;&#65533;<:&#65533;&#65533;u&#65533;,&#65533;&#65533;&#65533;&#65533;&#65533;&#65533;&#65533;	&#65533;&#65533;&#65533;>(&#65533;8"&#65533;?&#65533;&#161;bS&#65533;D4&#65533;&#65533;4%&#65533;&#65533;&#65533;d&#1661;(Y&#65533;&#65533;q&#65533;gr>Q&#65533;&#65533;Y&#65533;&#65533;\&#65533;?&#65533;3&#65533;0H:R1&#65533;&#65533;&#65533;&#65533;;q&&#65533;&#1096;&#248;8&#65533;&#65533;&#65533;c/&#65533;&#65533;&#65533;&#2025;E&#65533;&#65533;E&#65533;&#65533;&#65533;(&#65533;z&#65533;&#65533;q:&#65533;&#65533;&#65533;@1!S&#65533;U&#65533;,Y&#65533;P&#65533;&#65533;&#65533;p&#65533;iFV[&#65533;z\&#65533;&#65533;:&#65533;T&#65533;&#65533;[=&#65533;&#65533;T2&#65533;
&#65533;&#65533;&#65533;;&#65533;<p@*A&#65533;#2H9&#65533;&#65533;!*&#65533;&#65533;6&#65533;&#65533;A&#1171;)y&#65533;&#65533;#?&#65533;&&#65533;C&#65533;U&#65533;?=&#65533;"C!&#65533;&#65533;&#65533;&#65533;&#65533;K&#65533;X&#65533;F&#65533;7)%&#65533;f&#65533;&#65533;&#65533;&#65533;&#65533;y$&#65533;&#65533;@&#65533;&#65533;&#65533;&#65533;,&#65533;&#65533;&#65533;*&#65533;X&#65533;&#65533;&#65533;,B&#65533;
&#65533;&#65533;#&#65533;)&#65533;&#65533;8&#65533;Y&#65533;&#65533;,&#65533;&#65533;	&#65533;&#65533;&#65533;&#65533;&#65533;&#65533;b&#65533;&#65533;p5&#65533;&#65533;&#65533;&#65533;&#1765;T&#65533;	&#65533;9$&#65533;&#65533;.f&#65533;BB&#65533;#&#65533;!&#65533;&#65533; &#65533;&#65533;&#65533;8&#65533;&#65533;L&#65533;Q&#65533;W&#65533;W&#65533;&#65533;&#65533;A&#65533;&#1113;&#65533;eYVAw2P,/&#65533;e&#194;*&#65533;(&#65533;)&#65533;5&#65533;)&#65533;8\*`&#65533;&#65533;&#65533;&#65533;&#65533;!v&#266;P&#65533;&#65533;&#65533;T&#65533;R&#220;*&#65533;h8&#65533;y&#65533;i	&#65533;&#65533;&#149;cN&#65533;&#65533;.q&#65533;w&#65533;&#65533;%&#65533;&#65533;R1:&#65533;P&#355;+&#65533;&#65533;!&#65533;/&#65533;_)&#65533;q&#65533;&#65533;&#65533;BS)&#65533;&#65533;&#65533;&#1562;7&#65533;&#65533;	&#65533;XO&#65533;&#65533;&#65533;h&#65533;Vq&#65533;y&#65533;Fu&#65533;y&#65533;&#65533;P&#65533;&#65533;p!?B&#65533;Z&#649;&#65533;&#65533;&#65533;bj&#65533;`&#65533;&#65533;&#65533;&#65533;&#65533;&&#1771;&#65533;&#65533;&#65533;9&#65533;&#65533;E&#65533;&#65533;M,&#65533;&#65533;k&#65533;&#65533;*&#65533;&#65533;&#1708;&#65533;&#65533;&&#65533;@v&#65533;&#65533;&#65533;&#65533;&#65533;&#65533;&#65533;'&#976;Q&#65533;&#65533;1&#65533;
&#65533;@&#65533;&#1592;\&#65533;I&#65533;&#65533;&#65533;"&#65533;&#65533;9&#65533;&#65533;r>&#65533; &#65533;{&#65533;&#65533;#&#65533; &#65533;Q&&#65533;B(@&#65533;rL	&#1140;S&#65533;3&#65533;&#1299;&#65533;M:@&#65533;&#65533;V3:s&#65533;&#65533;&#65533;&#65533;=&#65533;0BDRK\&#210;&#65533;H.&#65533;J&#65533;&#65533;&#65533;&#65533;l&#309;&#65533;&#65533;&#65533;&#65533;&:h@>K&#1388;&#65533;&#65533;&#65533;H>S&#65533;@1&#65533;&#65533;@&#65533;Z]&#65533;&#65533;&#65533;H&#65533;&#65533;2&#1090;&#65533;M2&#65533;&#65533;[&#65533;&#65533;&#65533;&#65533;&#65533;&#65533;t&#65533;&#65533;"$i&#65533;&#65533;`&:&#65533;:&#65533;G&#65533;&#65533;&#65533;$I	&#65533;&#65533;/B!&#65533;xU&#65533;G-&#65533;\&#877;`;	c&#65533;&#65533;&#65533;9%&#65533;9B&#65533;&#65533;&#65533;{N&#65533;&#65533;&#65533;&#65533;&#65533;&#65533;&#65533;*h&#65533;&#65533;&#65533;\&#1597;,M&#65533;&#65533;X*&#65533;#Y&#65533;&#65533;?&#65533;&#65533;	&#65533;&#65533;&#65533;R&#65533;8&#65533;d&#65533;H&#65533;&#65533;&#65533;&#65533;&#65533;`&#65533;I3&#65533;@Y[&#65533;&#1649;#&#65533;&#65533;&#65533;&#65533;&#65533;&#65533;&#65533;&#65533;w2&#65533;"&#65533;&#65533;&#65533;&#65533;&#65533;&#65533;&#65533;.&#65533;Y&#1298;'0&#567;&#65533;&#65533;&#65533;X&#65533;&#65533;8&#65533;&#65533;!J&#65533;/P6&#65533;&#65533;&#65533;&#65533;6).&#65533;9&#349;&#65533;f{&#65533;T&#38325; &#65533;&#65533;}Z&#65533;D~&#65533;&#65533;&#65533;&#65533;)&#65533;y&#65533;&#65533;&#65533;&#65533;Y&#65533;.&#537;*&#65533;,&#65533;&#65533;p&#65533;&#65533;j&#65533;&#722;&#65533;&#65533;0&#1609;&#65533;&#65533;%&#65533;X&#65533;&#65533;,
&#65533;[&#65533;Z's&#65533;&#65533;=&#65533;X&#65533;&&|7LTD&#65533;&#65533;&#65533;&#65533;&#65533;&#65533;&#65533;&#65533;&#65533;&#65533;M&#65533;5&#65533;+$&#65533;	|&#65533;&#65533;!&#65533;&#65533;&#65533;&#65533;&#65533;&#65533;Vhm&#65533;]3$;&#65533;Kk&#65533;(y&#65533;W&#65533;&#65533;&#65533;4&#65533;&#65533;&#457;&#383;A&#65533;&#65533;TF&#65533;X&#65533;H&#65533;&#65533;&#65533;K&#65533;	@&#65533;&#65533;&#65533;$&&#65533;&#65533;&#1192;&#65533;&#65533;&&#65533;$i&#65533;t3Z&#1213;&#65533;&#65533;f&#65533;<'&#65533;c-&#65533;Ch&#65533;G`&#65533;6&#65533;&#65533;9B&#65533;&#65533;K&#65533;&#65533;&#65533;!!&#65533;1/&#65533; &#1573;&#65533;9&#65533;1HS]&#65533;&#65533;&#65533;&#65533;&#65533;	&#65533;&#1569;.&#65533;&#65533;
"Lm&#65533; &#65533;&#65533;2&#65533;&#65533;h&#65533;;UYV1&#65533;&#195;U&#65533;&&#65533;J3%>&#65533;&#65533;&#65533;6&#65533;&#65533;KU&#65533;S:&#65533;J&#65533;&#65533;&#65533;&#65533;&#65533;&#65533;&#65533;&#65533;Jb&#65533;&#65533;x&#65533;&#65533;X&#65533;&#65533;&#65533;&#65533;&#65533;&#65533;&#65533;G8&#65533;6!&#65533;&#65533;(&#65533;)&#65533;&#65533;&#65533;&#65533;E&#65533;IH#9&#65533;&#65533;&#65533;DH&#65533;F8&#65533;&#65533;"&#65533;L-&#65533;6&#65533;&#65533;&#65533;*-	6&#65533;m&#65533;&#65533;;&#65533;&#65533;&#65533;&#65533;&#65533;&#65533;&#65533;&#65533; &#65533;k&#65533;&#65533;T&#65533;&#65533;S&#65533;&#65533;&#65533;>&#65533;8{&#65533;&#65533;,&#65533;&#65533;T&#65533;&#65533;&#65533;h&#65533;&#65533;&#65533;&#65533;FY&#65533;
b&#65533;8&#1153;&&#65533;&#858;&#65533;&#65533;Y-&#65533;Y&#65533;&#604;&#624;4%6&#65533;.3&#65533;&#65533;&#65533;&#65533;0A&#65533;&#1557;&#65533;&#65533;&#65533;k&#65533;g&#65533;	&#65533;YBK\)&#65533;m&#65533;&#65533;&#65533;
&#724;&#65533;&#65533;<&#65533;&#65533;&#65533;8&#65533;&#65533;U&#65533;&#1061;&#65533;&#65533;&#65533;iY&#65533;&#65533;KG&#218;&#65533;/h&#65533;&#65533;&#65533;+&#65533;C&#65533;&#65533;&#1149;&#65533;&#65533;&#65533;6\&#1131;&#65533;&#65533;5&#65533;&#65533;SR&#65533;k]R&#65533;3&#65533;&#65533;&#65533;&#995;3+&#65533;s&#65533;~&#65533;&#65533;&#65533;&#1602;&#65533;&#65533;&#65533;&#65533;&#65533;.&#65533;&#65533;	&#65533;V(&#65533;?&#65533;1&#65533;&#1873;M&#65533;&#65533;&#65533;pHiaH[&#65533;M&#65533;H&#65533;*&#65533;&#1152;&#65533;&#65533;&#65533;L&#65533;3	&#65533;&#65533;&#65533;&#65533;&#65533;)&#65533;&#65533;&#65533;@&#65533;@&#65533;&#65533;&#65533;&#65533;	&#65533;&#65533;&#1144;'&#65533;&#65533;&#65533;&#65533;0C,&#65533;;6&#65533;%F&#65533;#4Ws$A&#65533;L&#65533;t@&#65533;$"&#65533;&#65533;
&#65533;&#65533;X:B&#65533;Ia&#65533;s*#&#65533;&#65533; &#65533;<&#65533;&#65533;&#65533;&#65533;&#65533;i&#65533;&#65533;&#65533;&#65533;Z&#65533;
4h*&#65533;*>&#65533;&#65533;&#65533;Sb&#1136;&#65533;'q&#65533;1I&#65533;&#65533;&#65533;Y]&#140;&#65533;&#65533;6YJ!S>f^&#65533;&#65533;1k3+{L&#65533;$%&#65533;%n&#65533;KY&#65533;&#65533;&#65533;&#65533;3J&#65533;&#65533;l&#65533;A&#65533;<l&#65533;9&#65533;4O&#65533;tEA&#65533;&#65533;&#65533;0&#65533;&#805;&#65533;&#65533;&#65533;@%&#65533;&#65533;D&#65533;hV&#65533;0&#1915;&#65533;&#65533;kSW<V/)&#65533;^3T&#65533;&#65533;Rc\&#65533;&#65533;0&#65533;a4>C&#65533;!&#65533;&#65533;!z3LKk-&#65533;>&#65533;&#65533;_4&#65533;"&#65533;&#65533;L&#65533;&#65533;I&#65533;G&#65533;H&#65533;&#65533;G&#65533;&#65533;4b*~&#65533;&#65533;&#65533;&#65533;&#65533;&#65533;G&#65533;7&#65533;&#65533;&#65533;&#65533;&#9412;`MJ&#65533;)&#65533;&#65533;~&#65533;&#65533;&#65533;&#65533;&#676;4b&#65533;&#65533;nj#D%&#65533;&#65533;&#65533;&#65533;	i&#65533;&#65533;K&#65533;y&#65533;&#65533;{&#65533;&#65533;F^&#65533;&#65533;&#65533;K;&#65533;&#65533;&#65533;&#65533;&#65533;N&#65533;&#65533;&#65533;&#65533;K&#65533;&#65533;&#65533;Z&#65533;&#65533;P&#65533;R@)&#65533;&#65533;&#65533;&#65533;&#65533;9&#65533;6&#1680;&#65533;&#470;&#65533;	&#65533;&#65533;Lah&#65533;&#65533;J,&#65533;&#65533;&#65533;xL&#65533;&#1825;N}+&#65533;&#65533;&#65533;CbfJ3&#1744;&#65533;&#65533;R&#65533;&#1626;&#65533;&#65533;&#65533;i&#65533;&#65533;I&#65533;R&#65533;&#65533;&#65533;m&#65533;Z{;&#322;&#65533;&#65533;&#65533;&#1089;&#65533;&#65533;;&#65533;<&#65533;z&#65533;&#65533;&#65533;&#1031;)&#65533;&#65533;&#65533;&#65533;&#65533;&#65533;gKG&#277;c5L&#65533;{&#286620;&#65533;[&#65533;&#26453;S	eQ&#65533;e&#65533;&#65533;&#1600;&#65533;0&#65533;&#65533;rb'bJ&#65533;&#65533;&#65533;&&#65533;&#65533;&#65533;&#65533;J$<&#65533;&#65533;&#65533;&#65533;&#18755;6&#65533;&#65533;
	&#65533;Y&#65533;&#65533;hD&#65533;&#65533;&#65533;&#65533;&#65533;&#65533;&#65533;o%&#65533;&#65533;>6	&#65533;&#602;&#65533;&#1579;&#65533;&#65533;K&#65533;T&#65533;&#65533;L=<&#65533;&#65533;
&#65533;~I&#65533;&#65533;0|&#65533;-&#65533;^&#65533; &#65533;>N&#65533;&#65533;&#65533;q&#65533;&#65533;&#65533;&#65533;&#1131;&#65533;&#65533;&#65533;&#65533;?&#65533;=&#65533;&#65533;#&#65533;!&#65533;13&#65533;2&#65533;&#65533;#\&#65533;M&#65533;&#65533;&#65533;&#65533;Gp&#65533;EH&#65533;&#65533;,l5J&#65533;&#65533;2Dh&#65533;H&#65533;&#65533;K&#65533;H8&#65533;G&#65533;p&#65533;&#65533;&#65533;&#65533;>*&#65533;&#65533;Fa&#65533;"&#1722;&#65533;&#65533;%w&#65533;&#65533;&#65533;&#65533;<&#65533;&#65533;&#65533;->&#65533;,j&#65533;O&#65533;&#65533;if@&#65533;$&#65533;@&#65533;n&#65533;&#65533;&#65533;&#65533;n&#65533;&#65533;#&#65533;>2&#65533;&#65533;Ts&#65533;&#65533;&#65533;A&#65533;h&#65533;&#65533;w&#65533;L&#65533;>Sn,Q&#65533;&#65533;&#65533;&#65533;@&#65533;2w&#65533;"H&#65533;&#65533;J&#65533;J&#65533;nI&#65533;n&#65533;H&#1553;&#65533;IhD&#65533;&#65533;N&#65533;&#65533;9&#65533;u&#65533;&#65533;&#65533;&#65533;#@F&#65533;$&#65533;&#65533;>&#1808;K&#65533;&#65533;m$5K&#65533;&#65533;&#65533;-&#65533;5J	F&#65533;&#65533;&#65533;,2&#65533;C&#65533;R&#65533;&#65533;&#65533;1&#65533;/xu&#65533;<)&#65533;L&#65533;&#65533;&#65533;VL&#65533;@+{&#65533;;&#65533;z&#65533;&#65533;&#65533;$&#65533;&#65533;&#65533;-&#65533;o&#65533;xB&#65533;t&#65533;&#65533;&#65533;&#65533;&#65533;_&#65533;&#65533;J&#65533;K&#65533;0$&#65533;6&#65533;g^&#65533;&#65533;"ja&#65533;M&#65533;&#65533;&#1100;V&#65533;&#65533;*k&#2010;&#65533;&#65533;&#65533;&#65533;`&#1181; &#65533;oJ)&#65533;^r^4&#65533;&#65533;&#65533;&#65533;&#65533;&#65533;*&#65533;&#65533;N&#65533;*J0(&#65533;C&#65533;:0vb&#65533;&#65533;&#65533;&#65533;&#65533;!#"A CXOW&#65533;9,&#1829;9&#65533;M&#65533;&#1501;&#65533;P&#65533;n&&#65533;&#65533;&#1956;&#65533;&#65533;&#1417;&#65533;J\&#65533;&#65533;&#1133;7&#65533;&#65533;&#65533;	&#1363;Mi&#65533;n&#65533;b&#65533;&#65533;&#65533;&#65533;&#65533;Y*&#65533;X&#65533;fM5k&#1316;Y&#1222;M&#65533;&#65533;h&#1064;Q&#65533;&#65533;LB&#65533;o&#65533;`&#65533;#&#65533;N&#65533;;&#65533;&#65533;&#1091;&#65533;;u&#65533;&#537;Cg&#65533;9&#65533;&#65533;&#65533;&#65533;&#65533;O=w&#65533;&#1049;#&#65533;*[&#65533;X&#65533;&#65533;&#65533;p&#65533; ]&#65533;f`D&#65533;k&#904;&#65533;&#65533;&#792;/^&#65533;&#65533;sFM7r&#65533;&#65533;&#65533;&#65533;g&#65533;&#65533;?&#65533;24&#65533;O&#816;xr&#1169;&#65533;&#65533; A&#65533;&#65533;&#1580;&#65533;K&#65533;&#65533;&#65533;$&#65533;"E&#65533;Az&#65533;hc&#201;$&#65533;&#65533;H&#65533;$M&#65533;&#65533;x&#65533;B&#65533;-b&#65533;h&#65533;4#E&#65533;5&#65533;dI&#65533;&#65533;O&#65533;8m&#65533;D)m&#1680;-r&#65533;&#65533;&#65533;&#727;'5
&#65533;&&#65533;<|&#65533;4&#1054;&#65533;aJ&#65533;Z&#65533;&#65533;&#1801;&#65533;N&#65533;&#65533;&#65533;G&#65533;#Q&#65533;$)R%L&#65533;.M&#65533;)1#&#65533;&#65533;&#65533;,&#65533;&#65533;&#65533;&#65533;&#65533;9&#65533;&#65533;&#65533;YB&#65533;&#65533;&#1433;g&#65533;&#65533;_t&#65533;!&#65533;&#65533;b&#65533;&#65533;Yr&#65533;	&&#65533;|g%&#65533;fBR&#65533;"&#65533;R&#65533;{&#65533; &#65533;G|&#65533;S3&#65533;&#65533; a&#65533;9&#65533;$&#65533;TR&#65533;$&#65533;8&#65533;]b5:&#65533;Hi&#65533;,&#65533;]#&#65533;&#65533;A&#65533;nd4~&#65533;&#65533;&#65533;&#65533;&#65533;&#65533;`c&#65533;&#65533;.^"^#&#65533;&#65533;&#65533;&#65533;&#65533;B&#65533;g&#65533;f&#65533;&#65533;&#65533;Vz&#65533;&#792;&#65533;h&#65533;1&#65533;a9&#65533;Hu&#65533;&#65533;f[#&#65533;&#65533;&#65533;&#65533;&#65533; &#65533;0&#65533;$&#65533;t&#65533;&#65533; v&#65533;&#65533;r|&#65533;Gs&#65533;)&#65533;|&#65533;&#65533;GHz&#65533;&#65533;\]{&#65533;X&#65533;i&#65533;(I&#65533;"t&#65533;&#65533;&#518;J&#65533;&#65533;Mu&#65533;&#65533;RIv&#65533;A&#65533;bMJ&#65533;f&#65533;&#65533;(&#65533;*z&#65533;d2h}&#65533;&#65533;i&#65533;K_&#65533;&#65533;l&#65533;&#65533;	_H&#65533;&#65533;!bY&#65533;&#1108;&#65533;hrv&#65533;&#65533;&#65533;&#65533;%&#65533;&#65533;&#65533;]&#65533;(&#65533;t&#65533;&#65533;&#65533;Bj&#65533;aa|&#65533;it%f&#65533;AF&#65533;b&#65533;&#65533;b&#65533;&#65533;g<T&#65533;p %Gn0&#65533;&#65533;at&#65533;&#65533;al&#65533;&#65533;Wy&#65533;_&#65533;]X&#65533;#?4&#65533;&#65533;OTFZ%&#65533;P8-&#65533;.&#65533;&#65533;&#65533;2a&#65533;\&#65533;o&#65533;W&#65533;>d&#65533;`&#65533;&#65533;G?&#1839;]`QE]HE&#65533;&#65533;i`&#65533;&#65533;S+&#65533;&#65533;Dh&#65533;&#65533;&#1296;n&#65533;&#65533;&#65533;RK&#65533;Qv&#65533;&#65533;&#65533;&#65533;&#65533;&#65533;`&#65533;[&#65533;&#65533;WO&#65533;&#65533;&#65533;o&#65533;&#65533;&#1341;W&#65533;\F&#65533;e&#65533;kt&#65533;l2&#65533;k&#65533;&#724;@K&#65533;MWH%U6`lq&#65533;&#65533;d(4$&#65533;&#65533;$&#65533;H'&#65533;&#65533;&#65533;n&#305;&#65533;&#65533;C&#65533;&#65533;&#65533;&#65533;H&#65533;3b&#65533;}&#65533;A&#65533;&#65533;odD&#65533;&#65533;[p1Ejt&#65533;&#65533;&#65533;&#65533;*&#65533;}&#65533;aG&#65533;w&#65533;&#65533;BF&#65533;ESu&#65533;Q&#65533;D&#65533;&#65533;&#65533;F&#65533;&#65533;&#65533;&#65533;]&#65533;&#65533;&#65533;]&#65533;&#65533;&#65533;h`&#65533;&#65533;Y&#65533;~4&#65533;_]&#65533;*&#65533;&#65533;!&#65533;<&#65533;&#65533;&#65533;&#65533;q&#65533;&#65533;&#65533;&#65533;&#279;,Z&#65533;&#65533;H"&#65533;&#65533;&#65533;$-9&#1929;&#65533;U<&#65533; &#65533;&#65533;8&#65533;"Q?&#65533;&#65533;)i~&#65533;ord!I@&#65533;&#65533;&#65533;&#1165;&#65533;&#65533;B&#65533;&#65533;h)&9Q&#65533;&#65533;&#65533;&#65533;&#65533;(?"Z&#65533;X&#65533;rN9&#65533;2T&#65533;&#65533;&#65533;&#65533;GU&#65533;&#65533;&#65533;Q!&#65533;5&#65533;A&#65533;&#65533;&#65533;&#65533;L&#65533;T&#1889;U8&#65533;&#65533; &#65533;&#65533;@&#65533;&#1288;&#65533;&#65533;!&#65533;CB9&#65533;&#65533; &#65533;n&#65533;&#65533;QG`p&#65533;Z&#65533;c&#65533;x&#65533;&#65533;&#65533;E&#65533;A&#65533; &#65533;&#65533;&#65533;-&#65533;&#65533;2<Mh&#65533;t&#65533;<b4-&#65533;ur&#65533;&#65533;^]&#65533;K^&#65533;&#65533;&#65533;%y'&#65533;&#65533;i`&#65533;&#65533;&#65533;&#65533;>%F_MLx&#65533;C}KK3	D&#65533;&#65533;Wh%*W&#65533;&#65533;^&#65533;X&#65533;&#65533;%J&#65533;&#65533;"&#65533;&#65533;&#65533;$YI&#65533;&#65533;&#65533;&#65533;&#65533;&#65533;:&#65533;&#65533;p&#65533;&#65533;&#65533;UrqHXB&#65533;&#65533;&#65533;[&#65533;&#65533;&#65533;L2&#65533;kE&#65533;7aU59r&#65533;RkR&#65533;*&#65533;*%&#65533;,&#65533;&#65533;&#65533;&#65533;&#65533;4&#65533;&#65533;&#65533;&#65533;r&#65533;\&#918;&#65533;3&#65533;&#65533;h&#65533;
&#65533;&#65533;&#65533;0x&#65533;&#65533;c&#65533;&#65533;&#65533;&#65533;:&#65533;L&#65533;k_+&#65533;&#1084;&#65533;&#65533;,\&#65533;
S&#65533;&#65533;&#65533;&#65533;*\&#65533;&#65533;&#65533;&#65533;&#65533;Q&#65533;&#65533;w5&#65533;&#65533;&#65533;@&#65533;&#65533;&#65533;&#65533;_&#65533;+C&#65533;&#65533;u6&#65533;]c&#65533;&#65533;jF&#1243;}m]&#65533;rO&#65533;&#65533;&#65533;c&#65533;&#65533;0&#65533;&#65533;&#65533;&#65533;&#65533;&#65533;&#65533;Y&#65533;&#326;&#65533;&#65533;A"&#65533;&#65533;J&#65533;&#65533;P&#65533;!ld&#65533;&#65533;&#65533;&#65533;&#65533;&#1158;&#65533;&#65533;#&#65533;Y&#65533;&#65533;@&#65533;&#65533;uE)i&#65533;&#65533;&#65533;&#1433;&#65533;!eV&#65533;&#65533;&#65533;v6&#1007;]&#65533;q=&#65533;&#65533;&#65533;&#65533;&#65533; b&#65533;+;&#65533;&#65533;&#65533;&#3146;$&#65533;y&#1465;f&#65533;&#65533;8V#>#b&#65533;P&#65533;}A_53C&#65533;&#65533;&#65533;/2&#65533;m`&#65533;]&#65533;&#65533;O~&#65533;K&#65533;&#65533;V63D&#65533;&#65533;&#65533;L&#253;&#65533;&#65533;&#65533;&#65533;$&#65533;f&#65533;B&#65533;&#65533;&#1607;&#534; 	&#65533;H&#65533; )|a+Dz&#65533;&#1806;r&#65533;&#65533;&#65533;&#65533;$&#65533;d&#65533;A&#65533;;&#21837;^&#1097;:&#65533;&#65533;&#65533;&#65533;l&#65533;&#65533;&#65533;&#65533; &#65533;&#65533;).fT&#65533;&#65533;6&#65533;&#65533;U&#65533;r&#65533;\&#65533;3&#65533;&#65533;0&#65533;+&#1795; &#65533;p>$G2}&#65533;&#65533;_&#65533;&#65533;&#65533;w)A&#65533;&#65533;&#65533;&#65533;Dy&#65533;&#1336;&#65533;9&#65533;Y#&#65533;&#65533;&#65533;JV2&#65533;&#65533;nwQ&#65533;N&#65533;&#65533;^&#65533;R&#65533;&#65533;&#65533;K&#39314;&#65533;hI?t&#65533;M&#65533;C&#65533;&#65533;YX&#65533;v(&#65533;n&#65533;&#65533;12&#65533;&#65533;[Jn S&#65533;#{I&#65533;VDvA&#65533;&#65533;&#65533;&#65533;%&#65533;2#&#65533;&#65533;&#615;.&#65533;i&#65533;+&#65533;&#65533;=D&#65533;zqA&#65533;|&#65533;&#65533;&#65533;&#65533;%&#65533;&#65533;&#65533;&#65533;+	&#65533;&#65533;h;&#65533;,&#65533;9&#65533;Mj&#1601;&#65533;j&#65533;&#65533;&#65533;D&#65533;<&#65533;[&#65533;HI&#65533;UB&#65533;R&#65533;\&#65533;&#65533;HH&#65533;&#65533;V&#65533;DQ"&#65533;C&#65533;&#1424;K&#65533;v&#65533;V&#65533;&#65533;u&#65533;|&#65533;q`L&#65533;&#65533;&#65533;&#65533;h&#65533;'IK:&#65533;|M&#65533;T+&#65533;&#65533;cG&#65533;y&#65533;"&#65533;&#65533;&#65533;&#894;&#65533;&#65533;+lA&#65533;B&#65533; &#65533;~4&#65533;K&#65533;ZV@&#65533;70,&#65533;&#65533;\&#65533;&#65533;&#65533;;&#65533;&#65533;8&#65533;=&#1922;&#65533; +t&#65533;&#65533;&#65533;&#65533;&#65533;&#494;0+d&#65533;
R&#65533;&#65533;p&#65533;&#65533;VA&#1326;&#181;&#65533;A:TmCmU&#65533;?g&#65533;l/&#65533;&#65533;+&#65533;&#65533;&#65533;&#65533;&#1731;\Z!&#65533;~&#65533;&#65533;&#65533;&#65533;&#65533;*8&#65533;&#65533;&#224;&#65533;&#65533;&#1526;T&#65533;&#65533;&#65533;J&#43045;&#65533;&#65533;&#65533;^gpJv&#65533;66&#65533;6|)hH&#65533;U
&#65533;&#65533;&#65533;&#65533;w&#65533;m[DV&#65533;I&#65533;&#65533;ck[A&#65533;U&#65533;&#65533;&#65533;&#65533;n)Y	&#65533;x"Y1c{&#65533;2&#65533;N6BtB'&#65533;#&&#65533;V&#65533;&#65533;&#65533;&#65533;hg&#65533;1&#65533;J&#65533;&#1606;M&#65533;;&#65533;C&#65533;&#65533;&#65533;E4&#65533;	&#65533;&#65533;#&#1725;x&#65533;R&#65533;S&#65533; &#65533;&#65533;4z&#65533;&#65533;3d^&#65533;&#65533;gSc[&#65533;z&#65533;&#65533;&#65533;C&#65533;&#65533;2,N]&#65533;M&#65533;&#65533;&#65533;&#65533;&#65533;,%)&#65533;&#65533;&#65533;&#65533;&#1855;"dky&#65533;@&#65533;V&#65533;&#65533;&#65533;M&#65533;&#65533;&#65533;k&#65533;&#65533;&#65533;&#65533;&#65533;#?W&#65533;&#65533;&#65533;S$z&#65533;&#65533;&#65533;yt&#65533;&#65533;&#65533;&#65533;-&#65533; ]&#65533;	&#65533;CuV&#65533; &#65533;&#65533;E^&#65533;x&#65533;}&#65533; r&#1277;W&#65533;iMc&#65533;Ky&#65533;nW&#65533;S&#65533;?D}N&#65533;.gR&#65533;s&#65533;&#65533; &#65533;-ge{&#65533;&#65533;g3&#65533;&#1652;fI&#65533;&#65533;&#65533;&#65533;JH&#65533;M&#65533;&#65533;&#65533; &#65533;9&#65533;{&#65533;&#65533;&#65533;&#65533;&#65533;xB&#65533;&#65533;^`&#65533;&#65533;eh`&#65533;&#65533;&#65533;J&#1369;&#65533;&#65533;&#65533;A&#65533;&#65533;L&#65533;&#65533;t&#65533;P&#65533;&#65533;l&#65533;_&#65533;&#1561;&#65533;P&#65533;&#65533;~&#65533;&#1593;&#65533;&#65533;7&#65533;&#675;&#65533;Y&#65533;&#65533;VV&#65533;&#65533;_\&#65533;&#65533;&#65533;&#65533;HX&#65533;&#65533;y&#65533;_|&#65533;_&#65533;J&#65533;%&#65533;&#65533;P&#65533;/&#586;&#65533;G$&#65533;Z&#65533;&#65533;&#65533;&#65533;&#65533;@&#556;h)&#65533;Fp&#1780;&#65533;QE&#65533;m&#65533;h&#65533;&#65533;l&#65533;&#65533;&#65533;t&#65533;&#65533;&#65533;&#65533;&#65533;v&#65533;AP?A&#65533;@U&#65533;h&#65533;|U&#65533;&#65533;&#65533;M&#1868;&#1320;L&#65533; &#65533;&#65533;&#65533;&#65533;&#65533;t&#65533;Y&#65533;&#65533;&#65533;&#65533;&#65533;XET&#65533;D&#65533;VS5&#65533;&#65533;&#65533;&#65533;xaV&#65533;&#65533;&#65533;&#65533;\&#65533;<&#65533;`b&#65533;&#65533;h&#65533;&#65533;|&#65533;YQ&#65533;	&#65533;&#65533;&#65533;p&#1543;&#65533;ZC&#65533;&#65533;A(&#65533;&#64011;p&#65533;&#65533;&#65533;&#65533;&#65533;&#65533;|&#65533;L&#65533;&#65533;=W&#65533;i&#65533;&#65533;&#257;&#65533;&#65533;$&#6167;&#65533;@&#65533;&#65533;FD&#65533;C&#65533;&#65533;&#65533;&#65533;&#764;D*>&#65533;A\m]&#65533;P&#65533;&#65533; DX%&#65533;@&#65533;&#65533;&#65533;Np&#65533;KEX&#65533; H,&#65533;^Oq&#65533;&#65533;|&#65533;&#65533;H&#65533;&#675;&#65533;&#65533;
!&#65533;&#65533;&#65533;"&#65533;&#65533;&#65533;<&#65533;D&#65533;H&#65533;&#65533;&#65533;&#65533;J&#65533;&#65533;I&#65533;&#65533;AN&#65533;&#65533;&#65533;&#65533;R&#65533;&#65533;&#569;&#65533;&#65533;H&#65533;A&#65533;&#65533;U'&#65533;&#65533;D&#65533;p&#65533;&#184;&#65533;0&#65533;&#65533;&#65533;^FRD&#65533;&#65533;H&#65533;P&#65533;&#65533;&#65533;&#65533;&#65533;t&#65533;&#460;D&#65533;#&#65533;Q&#65533;|&#65533;&#65533;&#65533;Fh7&#65533;&#65533;p(J<&#65533;&#65533;&#65533;&#65533;_&#65533;S&#65533;(&#65533;&#65533;&#65533;	&#65533;R~G&#65533;&#65533;&#65533;P&#493;&#1824;_4ZM.&#65533;&#65533;(&#65533;&#65533;H&#65533;&#65533;&#65533;`&#65533;\&#65533;K&#65533;i&#65533;E&#65533;&#65533;&#65533;(=&#65533;V&#65533;&#65533;:&#65533;&#1488;&#65533;&#65533;&#65533;&#65533;&#65533;G&#65533;&#65533;&#65533;h&#65533;Tn&#327;5&#65533;=]MJ&#65533;A[e&#65533;&#787;&#1033;&#65533; E`
&#65533;d]&#65533;]&#65533;K&#65533;&#65533;<)&#65533; &#65533;},)1S&#65533;ht&#65533;D\&#65533;&#65533;&#65533;  &#65533;&#65533;&#65533;&#65533;
}&#65533;G&#65533;&#65533;&#65533;h&#65533;&#65533;&#65533;$W0W0&#65533;&#65533;&#65533;5&#65533;&#65533;Q&#65533;&#65533;=&#65533;/&#65533;
9&#65533;&#65533;&#65533;&#65533;&#65533;&#65533;&#65533;&#65533;A&#65533;&#65533;r&#65533;[8Z=&#65533;s&#65533;H&#65533;&#291;5&#65533;/&#65533;&#65533;&#65533;J&#65533;&#65533;`&#65533;&#1564;&#65533;&#65533;&#65533;	&#65533;a&#65533;&#828;&#65533;&#65533;&#65533;t&#65533;&#65533;&#132;W&#65533;LU&#65533;[Tx&#65533;&#65533;d'f&#65533;&#65533;&#65533;&#65533;v&#65533;Z&#65533;&#65533; &#65533;&#65533;&#65533;&#65533;&#65533; ]&#65533;Qb&#65533;&#65533;&#65533;&#65533;&#65533;&#65533;l&#65533;&#65533;&#65533;&#65533;&#65533;|&#65533;&#65533;&#65533;{&#65533;N&#65533;>b&#65533;&#65533;F>hu&#65533;&#65533;&#65533;>&#65533;&#65533;&#65533;Pi&#65533;T&#65533;Ux&#65533;iU&#65533;&#65533;\&#65533;&#65533;&#65533;&#65533;X(&#65533;I4^&#65533;&#65533;&#65533;wU&#65533;]&#65533;?&#65533;&#65533;4&#65533;&#65533;&#65533;W&#65533;&#65533; `&#65533;&#65533;m&#65533;0&#65533;&#65533;D&#65533;&#65533;&#65533;&#65533;&#65533;:Z&#1923;&#65533;&#65533;_x1&#2040;&#65533;&#141;&#65533;&#65533;&#1624;W&#65533;;
&#1036;&#65533;&#65533;DpEW&#65533;Rp&#65533;.&#65533;&#65533;&#65533;&#65533;&#65533;GM&#65533;&#65533;&#1668;a&#65533;&#1065;&#65533;&#65533;]}^&#65533;&#65533;&#65533;1W&#65533;&#65533;&#1309;Y)F8]\&#65533;<&#65533;7&#65533;&#65533;
&#65533;P&#65533;@&#65533;|&#65533;]r&#65533;&#65533;&#1564;@l&#65533;5&#65533;H@gT&#422;D:V Z&#167;(&#65533;!&#65533;G&#65533;$P&#65533;%`B&#65533;X&#171;VBq&#65533;!BH'a|&#65533;"@&#416;&#65533;M&#65533;SUbg&#65533;A}<Y&#65533;D&#65533;`&#65533;&#65533;`&#1120;HF&#65533;&#65533;&#65533;
MJXk&#65533;]&#65533;&#65533;&#65533;&#65533;&#65533;&#14532;&#65533;&#65533;AZ&#65533;(&#65533;&#65533;l&#65533;&#65533;p&#65533;RK(S&#65533;&#65533;4&#65533;`7&#65533;K&#65533;&#1916;LW&#65533;D&#65533;1&#906;E&#65533;&#65533;I&#65533;&#65533;&#65533;E&#65533;&#65533;&#65533;Q&#65533;M&#65533;~ 
&#65533;z&#65533;&#65533;&#65533;&#65533;F&#65533;n&#24624;&#65533;&#65533;&#65533;&#1958;&#65533;<H&#65533;&#65533;&#65533;&#65533;&#65533;	&#65533;hTY!&#65533;jH&#65533;&#65533;K&#65533;&&#65533;>&#674;&#65533;8yO&#65533;2&#65533;&#65533;&#1863;&#65533;&#65533;D_&#65533;&#65533;&#65533;,&#65533;&#65533;&#65533;&#65533;Fg&#65533;t&#65533;&#65533;&#65533;&#65533;f&#65533;g&#65533;&#1074;J&#65533;&#65533;G&#65533;&#65533;at&#65533;&#65533;&#65533;&#65533;&#65533;&#65533;&#65533;&#65533;&#65533;&#188;&#65533;J8V\&#65533;
&#65533;&#65533;n&#65533;X:&#65533;&#65533;&#546;KV&#65533;"&#65533;(bB&#65533;&#65533;&#968;&#65533;&#65533;&#65533;V=&#65533;NZ]&#65533;&#65533;D&#65533;U&#65533;lAi&#65533;k&#1674;Z_&#65533;&#65533;&#65533;"&#65533;&#65533;&#65533;&#65533;&#65533;M4N&#65533;P&#65533;&#65533;&#65533;&#65533;M&#65533;&#65533;&#65533;&#65533;U&#65533;&#65533;^&#65533;iBh&#65533;Z&#65533;S&#65533;dZBH&#65533;&#65533;|&#65533;Y&#65533;M&#65533;V&#65533;\)&#65533;TO&#65533;&#65533;JI&#65533;&#65533;Y^&#65533;&#65533;&#65533;&#65533;&#65533;&#65533;&#1405;&#65533;&#65533;m&#65533;&#65533;RX&#1483;y)&#1141;eQL&#65533;7&#65533;XO0^&#65533;B&#65533;N&#65533;DK&#65533;g>fX&#65533;~&#65533;(g&#65533;S&#65533;"&#65533;&#65533;&#65533;&#65533;&#65533;&#65533;d&#65533;&#65533;&#1068;"D3&#65533;&#65533;&#65533;V^&#65533;&#65533;&#65533;)&#212;!_r&#65533;&#65533;j&#65533;3&#65533;W3&#65533;nR&#65533;$z&#65533;aQ&#65533;.&#65533;A&#65533;&#65533;&#65533; &#65533;
&#65533;&#65533;~p]&#65533;.f&#65533;&#617;&#65533;&#65533;&#65533;&#65533;}&#65533;&#65533;y&#65533;&#65533;"(&#65533;&#65533;o&#65533;4&#65533;a&#577;&#65533;]Ka&#65533;&#65533;#(!&#65533;d&#65533;#8Bf<$&#65533;%x&#65533;&#65533;&#65533;0Y&#65533;yl&#65533;'d&#65533;SR&#65533;&#65533;
)&#65533;&#2037;r+&#65533;]H&#65533;&#65533;F&#65533;hJ&#65533;d&#65533;Y]&#65533;&#65533;&#1801;a8&#65533;!
)&#65533;&#65533;&#65533;&#65533;&#65533;&#65533;#8Rg&#65533;BJrmP&#65533;&#65533;
&#65533;t&#65533;Y&#65533;&#65533;&#65533;P&#65533;&#1561;&#19920;&#65533;&#65533;&&#65533;&#65533;=~T&#65533;&#1369;&#65533;&#65533;&#22005;L&#65533;d&#65533;0r&#65533;E_&#65533;{D&#65533;&#65533;|	"0&#65533;H&#65533;%dB&&#65533;&#65533;z0Bvh1&#65533;&#2690;0&#65533;b&#65533;q&#65533;HB%d&#65533;&P&#65533;&&#65533;&p&#65533;&`%c&#65533;bP$I&#65533;%TB$D&#65533;&#65533;^&#65533;l&#1286;mh&#65533;7P&#65533;&#65533;Y a&#65533;&#65533;&#65533;d&#65533;&#65533;&#65533;!0&#65533;|&#65533; &#65533;_&#65533;x0&#65533;"&#65533;O*&#65533;&&#65533;&#65533;&#65533;l&#65533;&#65533;&#65533;Yh&#65533;!&#65533;&#65533;p&#65533;&#65533;l&#65533;&#65533;f&#65533;&#945;&#65533;&#65533;&#65533;3IKM&#65533;&#65533;&#65533;Db&#65533;&#65533;&#65533;7&#65533;&#65533;&#65533;]&#65533;u%&#65533;%&#65533;H
&#65533;A&#65533;&#65533;&#65533;IYUv&#65533;&#65533;Z&#65533;&#65533;N&#65533;&#65533;]&#65533;]&#65533;aL^&#65533;&#65533;B&#65533;&#65533;&#65533;L&#65533;&#65533;&#65533;&#65533;&#65533;N&#65533;I&#65533;=q&#65533;&#65533;&#65533;&#65533;noZ`&#65533;D&#65533;&#65533;&#65533;&#65533;K&#65533;V&#65533;&#65533;&#65533;#&#65533;&#65533;K&#65533;&#65533;Dm&#65533;&#65533;&#65533;&#65533;VF&#65533;&#65533;&#65533;.n&#65533;<X&#65533;)&#65533;&#65533;XXc&#65533;/[&#65533;k&#65533;iZf&#65533;Z)&#65533;M&#65533;&#65533;H&#65533;&#65533;B&#558;~V)?ADH?&#65533;T&#65533; ]&#65533;F&#65533;&#65533;hU\P@&#65533;M&#65533;p&#65533;&#1460;&#65533;V&#65533;M&#1548;&#65533;w	5_2^]&#141;&#65533;!&#65533;U&#65533;&#65533;U&#65533;&P"O&#65533;&#65533;9&#65533;L&#65533;&#65533;7&#65533;&#65533;&#65533;&#65533;&#65533;&#65533;&#65533;&#534;&#65533;&#65533;&#65533;^&#65533;&#65533;H&#65533;&#65533;&#65533;&#65533;&#1045;&#65533;E&#65533;$&#65533;&#65533;P&#65533;@&#65533;&#65533;0&#65533;0&#65533;.&#65533;&#534;&#65533;Yap&#65533;&#65533;&#65533;&#65533;h&#65533;&#65533;&#65533;&#65533;?fT&#65533;s&#65533; &#65533;	)+&#65533;&#65533;!1&#65533;&#65533;q&#65533;gd&#65533;sGi&#65533;&#519;&#65533;d&#65533;&#65533;a&#65533;&#424;&#65533;&#65533;&#65533;6&#65533;&#65533;&#65533;	%I&#65533;D&#65533;(&#65533;)&#65533;&#65533;)&#449;&#65533;%&#65533;&#65533;$&#520;$|0g$&#65533;=&#65533;t&#65533;F q&#65533;&#1028;*&#65533;}&#65533;&#65533;	"&#65533;I&#1170;c<&#65533;&#65533;h&#65533;&#65533;h8&#65533;&#65533;&#65533;|&#65533;&#65533;i8&#65533;Qhwl&#65533;&#65533;&#65533;&#65533;&#65533;4&#65533;&#65533;&#65533;%d&#65533;&l&#65533;&\&#65533;&#65533;\&#65533;&#65533;#&#65533;&#65533;&#65533;zp&#65533;&#65533;H&#65533;&#65533;&#65533;&t&#65533;'&#65533;&#65533;'&#65533;&#65533;(&#65533;)&#65533;&#65533;'&#65533;&#65533;kh&#65533;%LB 1r&#65533;DB&#65533; rk&#65533;G&#65533;Wv3&#65533;l&#65533;n&#65533;&#65533;H&#65533;`&#65533;/&#65533;&#65533;&#65533;&#65533;}&#65533;EF#l0&#65533;h&#65533;&#65533;&#65533;#	3f&#65533;l&#65533;&#65533;w'&#65533;&#65533;PR&#65533;&#65533;)&#65533;`&#65533;&#65533;]tIj&#65533;]z&#63458;P_&#65533;(&#65533;&&#65533;5&#65533;'&#65533;~&#65533;s&#65533;Z&#65533;M&#65533;&#1205;&#65533;sFK&#65533;'&#65533;/D&#65533;&#65533;&#65533;&#65533;&#65533;)~.v&#65533;j!&#65533;&#65533;tS&#65533;&#65533;&#65533;ji&#65533;&#65533;&#65533;&#65533;;&#65533;&#65533;Q&#65533;A&#65533;UVy&#65533;s&#65533;&#65533;&#65533;RiC&#65533;-&#65533;&#65533;&#65533;@Db&#65533;&#65533;&#65533;<&#65533;M&#65533;(&#65533;&#1102;&#65533;&#65533;&#65533;&#65533;&#65533;?&#65533;&#65533;&#65533;&#65533;&#65533;&#121296;=-&#65533;&#65533;&#65533;vf&#65533;V
&#65533;^C&#65533;&#65533;&#65533;&#65533;]!J&#65533;&#65533;A6^&#65533;&#585;&#65533;&#65533;&#65533;T&#65533;@&#65533;&#272;&#65533;LM&#65533;&#65533;&#65533;&#65533;r&#65533;Gq&#65533;&&#65533;&#65533;&#65533; &#65533;&#65533;&#65533;v-&#65533;TB&#65533;E&#65533;&#65533;X&#2001;&#65533;&#65533;Vn&#65533;x&#65533;&#65533;&#65533;&#65533;9&#65533;&&#65533;&#1665;&#65533;A&#65533;&#65533;A]&#65533;&#65533;p&#65533;&#65533;&#65533;A&#65533;&#65533;&#65533;&#65533;AH&#65533;Dm&#65533;p&#65533;&#440;&#65533;S&#65533;e>7"d&#65533;&#65533;&#65533;&#65533;&#65533;&#65533;H!&#65533;&#65533;&#65533;u&#65533;&#65533;P&#65533;`AKqA&#65533;&#65533;&#65533;&#65533;&#65533;A(&#65533;PA`<&#65533;c&#65533;&#475;&#65533;y&#65533;OvD&#65533;&#65533;&#65533;&#341;&#65533;1g&#65533;1#;&#65533;&#65533; &#65533;Dn&#65533;&#65533;9&#65533;&#65533;&#65533;&#65533;XY#&#65533;&#65533;&#65533;}4&#65533;&#65533;&#65533; &#65533;&#1637;&#65533;E&#65533;&#9178;QF&#65533;c8v}#$B,&#65533;&#65533;&#65533;)_&#138;S&#65533;yD&#168;-&#65533;&#65533;6)+&#65533;&M}&#65533;w	&#65533;H&#516;#H&#65533;yT&#65533;e&#65533;&#65533;L&#65533;$0&#65533;)3&#65533;x&#65533;F&#65533;&#65533;F&#65533;c%d&#65533;c4&#65533;&#65533;#&#65533;f8&#65533;$&#65533;&#65533;o&#65533;&#65533;&#65533;&#65533;&#65533;9&#65533;p&#65533;&#65533;{pz&#65533;J	&#65533;gx"H&;x&#65533;&#65533;&#65533;F%X&#65533;&#65533;w&#65533;&#65533;&#65533;&#65533;&#65533;&#65533;&#65533;&#65533;s&#65533;1&#65533;H{`&#65533;&#65533;&#65533;,&#65533;&#65533;#&#65533;&#65533;&#65533;&#65533;x{&#65533;&#65533;&#65533;&#65533;B&#65533;|d&#65533;)&#688;&#65533;=&#65533;&#65533;w&#65533;&#65533;_c&#65533;&#65533;?&#65533;K&#65533;E&#65533;$&#65533;&#65533;C}&#65533;$B&#1491;&#65533;&#16195;l&#65533;&#65533;m&#65533;&#65533;dQ&#65533;&#65533;d&#65533;&#65533;&#65533;&#65533;&#65533;G&#65533;DG&#65533;&#65533;^&#65533;K&#65533;p&#65533;FC &#281;6q&#65533;&#65533;C&#65533;`&#65533;:w&#65533;&#785;&#65533;P&#65533;6)&#65533;is#5h&#1200;Y&#65533;&#65533;&#65533;5l&#1172;&#1221;KJ/c&#660;9&#65533;&#65533;&#65533;3c&#65533;&#65533;!#&#65533;&#65533;5o&#65533;&#257;&#65533;&#65533;r&#65533; &#65533;&#1542;&#65533;&#65533;iD&#65533;D&#65533;&#65533;d&#65533;@&#65533;&#65533;q&#65533;&#65533;"O:v&#65533;&#1305;&#65533;+L&#65533;c&#65533;&#65533;&#65533;9G&#65533;&#65533;&#65533;&#65533;&#65533;
&#65533;&#65533;&#65533;f&#65533;&#644;&#65533;"&#65533;&#65533;]&#65533;`&#65533;&#65533;4&#65533;p`&#65533;l&#65533;,&#803;=y&#65533;|&#65533;&#65533;&#65533;"&#967;>&#1904;A&#65533;&#65533;/&#65533;chv&#65533;&#65533;&#65533;M/&#65533;&#65533;&#65533;&#65533;9&#65533;&#65533;&#65533;2bF&#65533;&#38706;&#65533;&#65533;0^&#65533;&#65533;\&#65533;94&#65533;]&#65533;&#65533;&#65533;=&#65533;L&#65533;1'a&#65533;}&#65533;&#65533;Y&#65533;&#65533;t&#65533;&#65533;&#65533;ab:C&#65533;&#65533;&#65533;j&#65533;&#1517;u&#65533;&#65533;&#65533;&&#65533;&#65533;6E
&#65533;&#65533;&#65533;?}&#65533;&#65533;A|.R&#65533;&#65533;&#65533;v&#920;5}&#65533;Y&#65533;e&#65533;<&#65533;p&#65533;5&#898;&#65533;&#65533;73`&#65533;.Bc&#65533;,&#65533;xC)&#65533;&#65533;&#65533;&#65533;&#65533;/&#65533;&#65533;&#65533;&#65533;-&#65533;&#65533;&#65533;:&#65533;#4&#65533;s#*&#65533;x&#65533;.&#65533;&#65533;&#65533;&#65533;@B	*&#65533;&#65533;"&#65533;:&#1731;&#65533;&#65533;&#65533;@&#65533;rCI&#65533;$&#65533;T&#65533;ID&#65533;
&#65533;&#65533;A&#65533;@1&#65533;C)&#65533;&#65533;C&#65533;<&#65533;E"&#65533;&#65533;I$&#65533;&#65533;Gy$&#65533;I&A&#65533;&#65533;D&#65533;,&#65533;&#65533;C&#65533;&#65533;&#65533;;	$&#65533;@$&#65533;@	92&#65533;EYD&#65533;Eq&#65533;&mRFI&#65533;&#65533;F&#1548;&#65533;H4&#65533;&#65533;&#65533;F&#65533;4&#65533;B&#65533;&#65533;&#65533;G8&#65533;&#65533;&#65533;G&#65533;\d&#65533;(&#65533;&#65533;&#65533;:&#65533;&#65533;&#65533;D&#65533;O?&#65533;&#65533;&#65533;]}&#1877;&#65533;C&#65533;&#274;J&#65533;&#65533;YM%&#65533;&#65533;L4yVL&#65533;5VYJ&#65533;&#65533;&#65533;K$q&#65533;V:&#39701;&#65533;K%&#65533;&#65533;&#65533;L,&#65533;$&#65533;K&#932;&#65533;j3&#65533;&#1297;E!&#65533;&#65533;&#65533;27U&#65533;&#65533;I&#65533;&#65533;&#65533;&#65533;C9&#65533;b&#65533;&#788;L:&#65533;D&#65533;M<&#65533;M2&#65533;c)y&#65533;I)MDy&#65533;&#65533;4u&#65533;f!&#65533;V&#65533;E
e&#65533;&#65533;I&#65533;E&#65533;r&#65533;*&#65533;&#65533;=&#65533;x&#65533;#.&#65533;&#65533;D&#65533;dD&#65533;&#65533;&#65533;E&#65533;dTRD2&#65533;WN0)M&#65533;C^&#65533;S&#65533;@&#65533;&#65533;&#65533;OB&#65533;&#65533;&#65533;U^&#65533;&#65533;?&#65533;&#65533;z=>~{&#65533;&#65533;&#65533;&#65533;&#65533;;&#65533;l)&#65533;(7&#1928;{&#65533;6&#65533;&#65533;H&#65533;&#65533;&#65533;&#61187;&#65533;H&#65533;&#65533;&#65533;&#65533;&#65533;
O&#65533;&#65533;$&#65533;7&#65533;B
&#65533;6&#65533;0#&#65533;0&#65533;pi&#65533;9&#65533;&#65533;&#65533;5&#65533;x
&7&#65533;&#65533;J&#65533;&#65533;&#65533;L&#65533;&#65533;&#65533;.&#65533;&#65533;8'H&#65533;&#65533;&#65533;n&#65533;&#65533;"&#65533;&#65533;&#65533;&#65533;&#65533;&#65533;9&#65533;j&#65533;&#65533;&#65533;(B&#65533;&#65533;7&#2051;m&#65533;*}<&#65533;&#65533;&#65533;[&#65533;5&#65533;&#65533;>&#65533;&#65533;.&#65533;k&#65533;&#65533; &#65533;&#65533;&#65533;/&#65533;7&#65533;8c&#65533;2&#65533;&#65533;&#65533;z&#65533;&#65533;/1&#65533;x~0&#65533;C~&#65533;>O3&#65533;&#65533;&#65533;&#65533;&#65533;gCnm&#65533;\^&#65533;&#65533;&#1980;&#65533;&#65533;)&#65533;&#65533;p&#65533;.~&#9035;&#65533;&#65533;&#1036;&#65533;|L&#65533;&#65533;&#65533;&#65533;1&#65533;&#65533;(&#65533;HL &#1276;7&#65533;Np&#65533;I&#65533;
&#1110;&#65533;&#65533;&#65533;y&#65533;&#65533;L&#1952;#=&#65533;G^&#65533;C&#65533;p&#65533;&#65533;&#65533;
L8&#65533;b&#65533;&#1030;0&#65533;aw&#65533;&#65533;&#65533;p&#65533;:&#65533;&#65533;k&#65533;B&#35846;,t&#65533; &#65533;[]&#65533;@&#65533;,&#65533;&#65533;)Z&#65533;&#65533;g/&#65533;&#65533;a&#65533;B&#65533;@/Haj&#65533;&#65533;&#65533;&#65533;&#65533;AW@Q&#65533;`&#65533;+&#65533;Af&#65533;B&#65533;&#65533;1tDt&#65533;a[&#65533;&#65533;&#65533;&#65533;G&#65533;&#65533;"(&#612;&#65533;qk/&#65533;&#65533;&#65533;&#65533;<&#65533;&#65533;Jl&#65533;[&#65533;&#1031;X5"&#65533;2#q&#65533;&#65533;&#65533;&#65533;&#65533;
&#65533;&#65533;&#65533;'A&#65533;
Vl&#65533;&#238;&#65533;&#65533;B$*\f&#65533;&#65533;&#65533;U&7&#65533;	&#65533;;&#65533;#,'V&#65533;
V&#65533;&#65533;&#65533;4Q&#65533;=&#65533;&#65533;O&#65533;&#65533;@&#65533;^&#65533;Hl&#65533;C &#65533;&#65533;H4&#65533;VR"&#65533;:&#65533;&#65533;Y&#65533;&#65533;&#65533;&#65533;D&#65533;J&#65533;J7&#1875;Y&#65533;&6Q&#65533;&#65533;&#883;d&#65533;&#65533;&#310;q&tn&#65533;[tJ&#65533;1/v9&#65533;\&#65533;&#65533;D&#65533;&#65533;E&#65533;&#65533;&#65533;s&#796;&#65533;=#q(&#65533;IU&#65533;R&#65533;&#65533;p&#65533;B,R)e&#65533;!5	Md&#65533;&#65533;&#260;E&#65533;E&&#65533;V&#65533;f&#65533;6&#65533;	&#65533;&#65533;&#65533;&#65533;&#65533;&#1028;%(&#65533;sBB&#65533;&#65533;%&#65533;&#65533;&#65533;I &#65533;[&#65533;D&#65533;&#65533;&#65533;&#65533;&#65533;&#65533;&#65533;&#65533;&#65533;@&#65533;&#65533;U&#65533;&#65533;&#65533;LE&#65533;&#65533;$.&#65533;0&#65533;&#65533;&#65533;H#&#65533;%&#65533;&#65533;Y'D!&#65533;[{&#65533;Z&#65533;&#65533;$MZ&#405;O&#65533;T&#65533;&#65533; &#65533;&#65533;lr1;%&#65533;^&#65533;&#65533;0D&#65533;g;&#65533;{&#65533;&#65533;<4&#65533;&#65533;]&#65533;Y&#65533;&#65533;&#65533;X;y&#65533;&#65533;u&#65533;&#65533;:&#65533;&#65533;&#65533;&#65533;,[&#65533;&#65533;&#65533;0	d@&#65533;:&#65533;A&#65533;~&#65533;CC|R&#65533;&#65533;`&#65533;&#65533;C&#65533;L&#65533;&#65533;bC&#65533;&#65533;&#65533;=}`O`&#65533;X&#65533;Ad+&#65533;]'S&#65533;9&#65533;4Ox&#65533;&#65533;t&#65533;[&#65533;&#65533;\dv&#1257;&#65533;W&#65533;&#1783;&#65533;&#65533;;m f&#65533;b&#65533;&#65533;&#65533;&#65533;2&#65533;&#65533;&#65533;&#65533;&#65533;U&#65533;A&#65533;&#65533;&#65533;`1&#65533;oJANe&#65533;&#65533;&#65533;x&#65533;3&#65533;Qb@&#65533;l&#65533;&#65533;)&#65533;}_&#65533;,L
R&#65533;KX&#65533;;>&#65533;&#65533;&#65533;&#65533;/&#65533;S&#65533;7/d&#65533;
Y8c&#38598;8p&#65533;3,W&#65533;&#65533;8&#65533;Z&#65533;&#65533;A&#65533;C&#65533;&#65533;&#65533;&#65533;&#65533;&#65533;E9]&#1040;&#65533;(&#65533;(nP&#65533;?&#65533;&#65533;-&#65533;&#65533;Xh6&#65533;/La]i&#65533;&#1808;/L&#65533;
_&#65533;&#65533;&#65533;&#65533;*&#65533;F&#65533;&#65533;o&#65533;&#65533;&#65533;1X&#65533;	^&#65533;&#65533;&#65533;&#65533;&#65533;t&#65533;Rq&#65533;&#65533;&#65533;/l/I8&#65533;&#65533;d&#65533;&#65533;&#65533;n&#65533;&#65533;&#65533;	&#65533;&#65533;A&#65533;LJ&#65533;`Y'&#65533;&#65533;&#65533;M&#65533;ts&#65533;L6&#65533;&#65533;&#65533;&#65533;&#65533;&#65533;6&#65533;&#65533;&g&#65533;*Mj&#3346;:&#65533;y&#65533;Pqi&#65533;'cWWO&#65533;)&#65533;&#65533;	&#65533;M&#65533;&#65533;&#65533;$&#65533;}ZW[&#65533;&#1262;&#65533;j&#65533;&#65533;&#65533;5VO
D&#65533;&#65533;Mb&#65533;8HT&#65533;&#65533;&#65533;w&#65533;&#65533;&#65533;A&#65533;IKe&#65533; Q&#65533;e&#65533;&#65533;L&#65533;D&#65533;F&#65533;&#65533;B&#65533;&#65533;C&#65533;fuj;Q&#65533;P&#65533;&#65533;&#65533;&#65533;&#65533;L&#65533;&#65533;&#65533;&#65533;&#65533;6&#65533;G&#65533;4%&#65533;&#65533;(&#65533;j!&#31683;TM0)iN&#65533;n%3O&#65533;n&#65533;&#1428;X&#65533;z&#65533;.&#65533;v&#65533;&#65533;MgR&#65533;8&#65533;&#65533;&#65533;"&#65533;^eZu&#65533;&#65533;=mExIU]&#65533;&#65533;P&#65533;%&#65533;LK8KJ&#65533;&#297;G$U&#65533;L&#65533;5&#65533;&#65533;&#65533;J,U\&#65533;Jk&#65533;&#65533;&#65533;&#65533;X&#65533;&#65533;&#65533;.&#65533;i?pr&#65533;&#65533;&#65533;&#65533;sjlk%Z&#65533;({{&#65533;B&#65533;&#65533;&#65533;&#65533;&#65533;&#65533;&#65533;&#65533;f&#65533;2&#65533;&#65533;&#65533;BB9&#547;&#65533;r&#65533;&#65533;&#65533;.&#1191;&#65533;&#65533;&#65533;}t&#65533;N&#65533;KC&#65533;>&#1535;&#65533;H&#65533;(&#65533;3L&#65533;&#1558;[&#1805;'t&#65533;Q&#65533;&#65533;o&#1571;&#65533;&#65533;&#65533;&#65533;&#961;&#65533;d!=&#65533;&#65533;&#65533;!B&#65533;_&#65533;^]&#65533;Iz#!I&#65533;@&#65533;&#65533;&#65533;5&#65533; &#65533;m&#65533;U&#65533;&#65533;w&#65533;&#65533;<r&#65533;KL&#65533;&#65533;u&#65533;~`&#65533;&#65533;p&#65533;&#65533;&#65533;&#65533;p&#65533;&#65533;j&#65533;A&#65533; &#65533;'&#65533;&#65533;&#65533;&#65533;B=4&#65533;|&#65533;&#65533;&#65533;&#60992;&#65533;+d&#65533;86&#65533;`&#65533;`+h!'&#65533;&#65533;&#65533;&#65533;&#65533;}&#65533;&#65533;&#65533;&#65533;u&#65533;&#575;&#65533;-h&#65533;
U&#65533;B&#65533;u&#65533;Cdo-&#65533;&#65533;c&#65533;&#65533;z&#65533;8&#65533; &#65533;&#65533;mo&#505;.&#65533;&#65533;&#65533;"<&#65533;&#65533;@
&#65533;&#65533;&#65533; 8&#65533;&#65533;	&#65533;@&#65533;&#65533;	&#65533;@
&#65533;&#65533;	&#65533;&#65533;(&#65533;&#65533;
&#65533;&#65533; 
l&#65533;	&#65533; &#65533;&#65533;C&#65533;+8&#65533;o{&#65533;&#65533;&#65533;&#65533;`	&#65533;&#65533;
&#65533;&#65533;	&#65533; &#65533;&#65533;CD.&#65533;&#65533;&#65533; X&#65533;"&#65533;&#65533;&#65533;&#65533;	&#65533;&#65533;&#65533;'z&#65533;"&#65533; &#65533;)D&#65533;&#65533;&#65533;-
""b&#65533;x&#65533;$fB~&#65533;&#65533;X&#65533;w&#65533;q.O)6"	&#65533;C&#65533;n&#65533;&#65533;>MH&#65533;K&#1224;M&#65533;&#65533;&#65533;&#65533;&#65533;>&#65533;@&#164;g&#65533;%J&#65533;&#65533;J&#1092230;&#65533;&#65533;&#65533;=p&#65533;&#65533;&#65533;J&#65533;M&#65533;&#65533;JEQT&vH&#65533;&#65533;N&#65533;&#65533;&#65533;&#65533;&#65533;&#65533;&#65533;"qJ&#65533;0&#65533;&#65533;&#65533;&#65533; A&#65533;0&#65533;&#65533;~OjK&#65533;$&#1474;&#65533;V&#65533;&#65533;JQT&#65533;$L>.S&#65533;f&#65533; a&#65533;&#65533;L&#65533;(N&#65533; &#65533;k&#65533;&#65533;eh&#65533;&#65533;&#65533;o')&#65533;&#65533;&#65533;Lp
&#65533;&#65533;&#65533;&#905;MaR&#65533;$&#65533;&#65533;&#65533;gB&#65533;h&#65533;&#65533;QD&#65533;I&#65533;I&#1100;&#65533;&#65533;B&#65533;=j&#65533;&#48176;&#65533;&#65533;&#65533;&#65533;Wh&#65533;&#932;&#65533;	&#65533;&#65533;G&#65533;)X&#65533;[&#1114;~&#868;n&#65533;&#65533;&#65533;I&#65533;1&#65533;&#65533;&#65533;	&#65533;&#65533;m&#65533;C1&#65533;&#65533;c&#65533;,"(JGt&#65533;&#65533;un&#65533;l&#65533;&#65533;9g&#65533;(&#65533;&#65533;Z&#65533;"&#65533;&#65533;x$&#65533;&#65533;*)&#65533;&#65533;&#65533;&#65533;O&#65533;&#65533;$&#65533;2&#65533;KB&#65533;&#65533;JR&#65533;P&#65533;&#65533;=&#65533;#&#65533;0&#65533;,&#65533;	1i&#65533;&#65533;!J&#65533;+nG&#65533;&#65533;&#65533;*
&#65533;&#65533;&#65533; /&#65533;"l&#65533;t,&#65533;1&#1920;&#65533;n&#65533;&#65533;"g,&#65533;&#65533;&#65533;{&#65533;&#65533;B&#65533;&#65533;&#65533;&#65533;8Fgy&#65533; <&#768;l6Bt~&#65533;$X&#65533;3FX&#65533;,&#65533;R<&#65533;&#65533;(&#65533;&#65533;&#65533;H&#65533;&#65533;&#65533; %&#65533;&#65533;
&#65533;&#65533;
&#65533;.G`B&V&#65533;5&#65533;8X+{&#65533;&#65533;&#65533;&#65533;/1&#65533;&#65533;&#65533;R&#65533;b&#65533;&#65533;&#65533;&#65533;r"r**&#65533;gr&#65533;&#65533;.0&#65533;&#65533;G$&#65533;&#65533;)*3r&#65533;ku&#65533;Ol&#65533;m&#65533;&#65533;|&#65533;	&#65533;&#65533;&#65533; <&#640;
&#65533; 
&#65533; &#65533;&#65533; /&#65533;&#65533;&#65533;`	&#65533;`&#65533;
&#65533;&#65533;l&#65533;
&#65533;`	&#65533; &#65533;&#65533;&#65533;&#65533; 4&#65533;&#558;&#65533;&#65533;~@&#65533;&#65533;@pb&#65533;f`&#65533; &#65533;&#65533;&#65533;	&#65533;@&#65533;&#65533;&#65533;&#65533;	&#65533;&#65533;	&#65533;&#65533;&#65533;&#65533;-&#65533;&#65533;n&#65533;n&#65533;R&#65533;G&#65533;&#65533;&#65533;s&#65533;F&#65533;&#65533;*H&#65533;&#65533;(&#65533;&#65533;&#65533;`o&#65533;B, &#65533;0&#65533;&#65533;t&#65533;&#65533;&#65533;&#65533;>Il&#422;k&#65533;&#65533;>&#65533;C(&#65533;Pn&#65533;n+&#65533;&#65533;&#1652;9&#65533;&#65533;&#65533;C&#65533;&#426;Z'&#65533;&#65533;@&#65533;6	&#65533;ri&#65533;U&#65533;&#65533;&#65533;&#65533;&#65533;Qm&#65533;&#65533;&#65533;&#65533;&#65533;&#65533;&#65533;&#65533;&#65533;W e&#2020;&S*&#65533;v&#65533;ftP&#65533;dI>.O&#65533;Fd-e&#65533;&#65533;fKG&#65533;&#65533;S&#65533;d&#65533;&#65533;&#65533;bZ&#65533;?8	:&#65533;&#65533;28b f&#65533;D&#65533;
&#65533;H&#65533;f&#1937;K&#65533;&#282;&#65533;&#65533;&#65533;FfREUcXi&#1836;&#65533;&#65533;&#65533;m&#65533;&#65533;&#65533;&#65533;&Vg)1m=Jt&#65533;rrN;&#65533;JI&#65533;j4mf&#65533;+m&#65533;&#746;&#656;&#65533;BM&#65533;&#65533;f&#65533;&#65533;q&#65533;&#65533;&#65533;&#65533;&#65533;	EU2%&#65533;&#65533;&#65533;&#65533;&#65533;&#65533;&#65533;D&#65533;P&#65533;&#65533;&#65533;O`&#65533;|"q&#65533; &#65533;n&#65533;p4&#496;&#65533;B"&#65533;&#65533;?&#65533;&#65533;5&#65533;&#65533;r&#65533;P?Gh"6&#65533;&#65533;3&#65533;kW-&#65533;B&#65533;Z&#65533;&#65533;&#65533;c2P&#65533;&#65533;&#1574;*V&#65533;@y>t}&#65533;&#65533;&#65533;v&#65533;>wL&#65533;&#65533;+by:&#65533;:&#65533;F1&#65533;;&#65533;n&#65533;k&#65533;p5[g+
g2N&#65533;sR&#65533;\&#65533;}&#65533; '&#65533;&#65533;&#65533;x&#65533;rH0&#65533;&#65533;u{&#65533;&#65533;&#65533;&#65533;&#65533;"&#65533;o&#65533;&#65533;&#65533;&#65533;&#65533;G~&#65533;&#65533;'<$b&#65533;&#65533;'@&#65533;(&#65533;&#65533;x&#65533;&#65533;p^O&#65533;&#65533;'$&#65533;&#65533;2&#65533;&#65533;h%&#65533;&#65533;^&#65533;&#65533;`"&#65533;@x&#65533;&#65533;&#65533; l&#65533;&#65533;&#65533;
&#911;
l$z4&#65533;&#65533;x&#65533;&#1792;L&#65533;&#65533;&#65533; )GA&#65533;u&#65533;d1&#2003;&#65533;&#65533;G\&#610;G&#65533;V&#65533;o&#65533;&#65533;;&#65533;C&#65533;&#65533;G&#65533;&#65533;&#65533; &#65533;&#65533;&#65533;`
&#65533;&#65533;lC&#65533;&#65533;`&#65533;&#65533;&#65533; 

&#65533;&#65533;&#65533;&#65533;D&#65533;&#65533;
&#65533;(&#1327;n&#65533;`#^P&#65533;&#288;
&#65533;&#65533;&#65533;&#65533;t@P&#65533;R &#65533;&#65533;&#65533;&#1664;&#65533;K &#65533;&#65533;&#179;&#65533;&#65533;&#65533;&#65533;&#65533;v&#65533;fCVI&#65533;&#65533;&#65533;(dr&#65533;&#65533;/&#65533;&#65533;s&#65533;z&#1536;'&#65533;&#65533;"&#65533;cAA&#65533;&#65533;fF&#65533;fnfGQef&#65533;@&#65533;&#65533;.-(0&#65533;#&#65533;&#65533;&#65533; C[&#65533;&#65533;&#65533;'N&#65533;*&#65533;Ku&#65533;&&#65533;fR&#65533;&#65533;Au&#65533;&#65533; aP&#65533;&#65533;k&#65533;J&#173;&#65533;f&#65533;k&#65533;&#65533;9&#65533;Jf&#65533;G_e-&#65533;&#65533;<K&#65533;&#65533;&#65533;q&#65533;|K&#65533;	L&#65533;FZF&#65533;&#1667;)&#752;&#65533;&#65533;&#65533;+&#65533;@&#65533;&#65533;JR&#65533;&#65533;&#65533;b&#65533;IV&#65533;O&#65533;p&#65533;&#65533;>&#65533;&#65533;u&#65533;&#65533;w&#65533;&#65533;T&#65533;x&#65533;&#65533;LnN^&#65533;&#65533;&#65533;M&#65533;&#65533;&#65533;&#65533;&#65533;#&#742;V&#65533;`L7&#65533; 2w$&#65533;;&#65533;&#65533;&#65533;4gz&#65533;z&#65533;&#65533;&B)&#65533;&#65533;&#65533;!&#65533;&#65533;&#65533;&#65533;D&#65533;&#65533;&#65533;&#65533;$2-&#65533;qK&#65533;J&#65533;
&#65533;&#65533;%Y&#65533;~&#65533;f&#65533;|&#1488;&#65533;j&#65533;J&#65533;&#65533;&#65533;(&#65533;&#65533;;&#65533;&#65533;$O'r6"&#65533;&#65533;3&#65533;g&#65533;&#65533;&#65533;&#65533;&#65533;.&#65533;&#65533;|&#65533;&#65533;&#65533;g&#65533;&#65533;&#65533;&#896;&#65533;8c&#65533;&#65533; 2>&#65533;&#65533;&#65533;&#65533;&#65533;@&#65533;V&#65533;&5k&#65533;`&#731;&#65533;0mo&#51220;&#1424;&#65533;B&#65533;@&#65533;*&#65533;{&#65533;&#65533;Vq&#65533;)&#65533;fQO_&#65533;&#65533;=&#65533;N&#65533;G&#65533; oH&#65533;&#65533;W&#65533;fb8&#65533;}
&#65533;3"S%0h&#65533;&#65533;&&#65533;c&#65533;&#65533;g&#65533;&#65533;	&#65533;	&#65533;`&#65533;.&#65533;&#65533;&#1440;<&#65533;}h&#65533;{&#65533;&#65533;&#65533;&#65533;&#65533;f&#65533;2&#65533;&#65533;2&#65533;&#65533;f&#65533;v&#65533;&#65533;s4|&#65533;&#65533;%&#288;&#65533; &#65533;	&#65533;A&#65533;&#65533;v&#65533;P&#65533;&#65533;&#65533;$6b>&#65533;&#65533;
&#65533; 
&#65533; 
&#65533;	&#1046;	&#65533;`&#65533; <&#65533;&#65533;h&#65533;6rv%&#65533;&#65533;y3u&#65533;`}h&#65533;&#65533;TK&#65533;:&#65533;'3&#65533; AV&#65533;% &#65533;vq&#1194;&#65533;&#65533; +C&#65533;&#65533;`	&#65533; 
&#256; &#1568;&#65533;&#65533;
&#65533; &#65533;L&#65533;`
&#65533; &#65533;&#65533;	&#65533;@~&#65533; &#65533;&#65533;
&#65533;p&#65533;&#65533;&#65533;&#65533;$&#65533; n&#65533; &#65533;.&#65533;
&#65533;&#65533;&#65533;&#65533;	&#65533;&#65533;b Z&#65533;&#65533; &#65533;&#65533;&#65533;&#65533;&#65533;@*&#65533;&#65533;&#65533;vz&&#65533;&#674;U&#65533;)&#65533;%&#65533;u&#65533;&#65533;&#730;/#$0&#65533;#F&#65533;rU&#65533; &#65533;BH/xq&#65533;j&#65533;	&#65533;uB&#65533;!8&#65533;Idz
Bl&#65533;l"	&#65533;&#65533;"	jv&#65533;&#65533;;&#65533;&#65533;"[q2&#65533;&#65533;&#65533;e&#65533;xf&#65533;F&#65533;Z&#65533;*&#65533;l&#65533;&#65533;0NtW&#65533;&#65533;H&#65533;&#65533;x&#65533;I&#65533;$&#1304;&#65533;&#65533;>H&#65533;&#65533;&#65533; &#65533;)Okp&#65533;&#65533;A&#65533;&#65533;k&#65533;&#65533;	&#65533;c &#65533;&#65533;ibbNM&#65533;&#65533;J&#65533;&#567;BN-&#65533;R;d&#65533;)&#65533;.&#65533;&#65533;v&#65533;#lK	f&#65533;!!m&#65533;&#65533;>&#65533;&#65533;pH
&#65533;&#65533;*&#65533;%&#65533;B&#65533;&#65533;H&#65533;&#65533;&#65533;&#876;&#65533;&#570;@?&#65533;b<&#1939;&#65533;&#65533;Y,4&#65533;{&#65533;&#65533;)22m>&#65533;&#65533;&#65533;&#65533;,&#65533;&#65533;y&#65533;uv&#308;&#65533;*&#65533;>iH&#1329;Aa&#65533;&#65533;&#65533;&#65533;&#65533;w&#65533;@rB&#65533;&#65533;rk9&#65533;&#65533;=&#65533; &#65533;:&#65533;&#65533;&#65533;&#65533;\D
&#65533;&#65533;3&#65533;`k&#65533;9&#65533;&#65533;&#65533;&#65533;&#65533;&#65533;82m&#65533;l&#65533;&#65533;&#65533;}0V&#65533;&#65533;&#65533;&#65533;&#65533;k&#65533;}p&#65533;}&#65533;%&#65533;&#65533;($(G&#65533;&#65533;&#65533;$&#65533;c5&#65533;2Xb&#65533;&#65533;28&#65533;&z&#65533;&&#65533;&#65533;t&#65533;&#65533;D.&#34499;&#65533;Y&#65533;&#65533;3&#65533;>'zlV&h&#65533;`&#65533;O&#65533;&#847;6~&#65533;Fhr&#65533;7&#65533;&#65533;&#65533;psh&#65533;&#65533;&#65533;GCC\&#1039;&#65533; f&#65533;7[V
&#65533; 	&#65533;`z@|&#65533;&#65533;&#65533;	&#65533;&#65533;&#65533;&#65533;&#65533;A&#65533;
&#65533; &#65533;&#65533;P&#65533;&#65533;Gc`&#65533;&#32566;&#65533;&#65533;&#65533;&#65533;}&#65533;&#65533;~&#65533;?&#65533;&#65533;r&#65533;<&#65533;!&#65533;&#65533;&#65533;o4&#65533;9y&#65533;}&#65533;&#65533;&#65533;&#65533;&#65533;&#65533;&#65533; 
&#65533;&#65533;&#1439; &#65533;&#65533;&#65533;&#65533;&#65533;&#65533;@	&#65533; &#1497;&#65533;&#722; 	&#65533; &#65533;&#65533;9&#65533; &#65533;(&#1568;C&#65533; z&#65533;6\"&#911;&#65533;,
&#65533;&#65533;
$&#65533;&#65533;&#65533;y
&#65533;&#65533;.&#65533;&#65533;<&#65533;&#1221;e<&#65533;&#65533;'&#65533;&#65533;&#65533;;&#65533;&&#65533;&#65533;	&#65533;&#65533;&#65533;y&#65533; p&#65533;&#65533;o&#65533;&#65533;&#65533;&#65533;&#65533;&#65533;&#65533;&#65533;hRkZ&#65533; 
&#65533;&#65533;&&#65533;]	&#65533;}h&#65533;`t&#65533;&#65533;&#65533;&#65533;&#65533;&#65533; $:&#65533;&#65533;&#65533; ]&#65533;&#1773;&#65533;&#65533;i"4&#65533;G*Rq&#65533;&#65533;s&#65533;K&#65533;w &#65533;&#65533;1&#65533;&#59707;&#65533;&#65533;&#65533;?mD&#65533;'X&#65533;&#65533;N&#65533;s&#65533;&#36672;`&#1415;)(&#65533;SsjB[&#65533;xPG&#65533;i&#65533;&#65533;"&#65533;&#723;&#65533;"&#65533;"&#65533;m&#65533;&#65533;{yr&#65533;?&#65533;((m&#65533;v&#65533;I!|f&#65533;&#65533;&#65533;&#65533;N{9&#65533;&#65533;[&#65533;&#65533; DRh&#65533;&#39594;J)4&#65533;BAB&#65533;<A&#65533;)a^&#65533;=6&#65533;{{1 &#65533;W&#65533;yf&#65533;&#65533;-&#65533;&#1213;X+&#65533;i&#65533;l4"&#65533;&#65533;($(&#65533;&#65533;&#65533;'&#1386;X&#65533;&#65533;&#65533;&#65533;OM&#65533;&#65533;&#768;5z8&#65533;b\&#65533;&#65533;&#65533;2&&#65533;{v&#65533;&#65533;&#65533;&#65533;&#65533;&#65533;ih:nw&#65533;&#65533;&#65533;)j&#1521;&#65533;&&#65533;&#1990;B&#65533;u&#65533;'m>&#65533;&#65533;:f&#65533;&#65533;x&#65533;|&#65533;	0&#65533;9z"&#65533;<&#65533;fp&#65533;@	&#65533;&#65533;	&#65533;`&#624;}&#65533;&#65533;&#65533;
&#65533;&#65533;&#65533;/_d&#65533;\&#267;\D&#65533;&#65533;&#65533;&#65533;_&#65533;&#65533;?'<&#65533;4&#65533;&#65533;Z&#65533;&#65533;&#65533;&#65533;L&#65533;[ &#65533;l&#65533;B%&#65533;+RJ&#65533;&#65533;&#65533;K&#65533;3&#996;Y&#65533;&#65533;5h&#660;!&#65533;K&#65533;&#65533;T&#65533;X&#65533;f&#65533;/%&#65533;t&#65533;&#178;&#65533;&#65533;.0&#65533;TQ8e&#65533;&#65533;+ &#65533;&#65533;&#65533;rK&#65533;&#65533;2
&#65533;b&#65533;e&#65533;0c&#65533;h&#65533;&#65533;&#1163;&#65533;2i&#65533;&#65533;qS&#65533;,V&#65533;<ARd&#65533;=&#65533;!&#65533;$a&#65533;,T&#65533;F&#65533;&#65533;h+SZ&#65533;&#65533;&#65533;J2d&#65533;&#65533;!c&#65533;o/U&#65533;&#65533;l&#65533;T&#65533;a&#65533;x&#65533;&#65533;&#1591;&#65533;&#65533;2&#65533;J&#65533;&#65533;&#65533;J&#65533;+6&#65533;N	&#601;&#65533;&#858;R&#65533;9&#371;&#65533;%C&#65533;&#65533;&#65533;&#65533;&#593;"R&#65533;v	&#65533;&#65533;(D&#65533;&#65533;}
X&#65533;#D&#65533;4)R&#65533;	"&#65533;&#65533;&#65533;&#65533;xq&#65533;1h&#65533;&#65533;&#65533;fM&#1996;_&#65533;&#65533;1&#65533;&&#65533;/V&#65533;8y2&#65533;
I&#65533;_&#65533;,&#65533;&#65533;&#65533;&#65533;$M&#65533;l&#65533;R6r&#65533;X_&#65533;%	*X\&#65533;MP&#65533;&#65533;d&#65533;&#65533;&#65533;^&#65533;&#65533;&#65533;j&#65533;AF}k&#65533;g&#65533;[Z&#65533;g&#65533;F&#65533;&#65533;&#65533;sh<&#65533;&#65533;&#65533;qh&#65533;&#65533;Tl<h^e&#65533;&#65533;&#65533;q&#65533;a#w&#65533;&#65533;&#65533;v&#65533;&#65533;v&#65533;&#65533;&#65533;{&#65533;&#65533;Gx&#65533;q&#65533;n&#65533;&#65533;]&#65533;m&#65533;!&#65533;&#65533;L&#65533;&#65533;_Q&#65533;&#65533;J&#65533;s&#65533;a&#65533;tL&#65533;r&#65533;9&#65533;>&#65533;A&#65533;f&#65533;G&#65533;u&#65533;E&#1893;a&#65533;F&#65533;F-&#65533;&#65533;&#410;d&#1441;&#65533;w&#1569;h&#65533;&#65533;r&#65533;!&#65533;&#65533;&#65533;G &#65533; &#65533;H!&#65533;&#65533;Q&#65533;2&#65533; &#65533; &#553;&#65533;&#65533;&#65533;GH&#1937;&#65533;&#65533;&#65533;z&#65533; &#65533;H&#65533;H!&#65533;&#65533;G&#65533;z&#65533;&#65533;&#495;&#65533;&#65533;Q&#65533;&#65533;&#65533;&#65533;H"&#65533;,&#65533;$&#65533;TbI&&#65533;x&#65533;'&#65533;T&#65533;"&#65533;* &#65533;&#65533;G~&#65533;*w&#65533;&#65533;&#65533;&#65533;v&#65533;# ~&#65533;a&#65533;&#65533;&>&#65533;&#399;e&#65533;j&#65533;&#65533;&#65533;[&#65533;,:&#65533;c&#65533;I&#65533;o&#65533;&#65533;&#65533;&#65533;X&#65533;s}&#65533;a&#65533;&#65533;&#472;e&#65533;&#65533;&#65533;&#65533;o&#674;T&#65533;&#65533;A&#65533;&#65533;&#65533;Qph@&#65533;&#1852;mN&#65533;&#65533;'&#65533;*&#65533;&#65533;&#65533;&#65533;$&#65533;f&#65533;y&#65533;&#878;&#65533;&#65533;.&#65533;&#65533;:&#65533;*&#65533;&#65533;&#65533;&#65533;9&#65533;&#65533;j&#65533;&#65533;&#65533;Ki&#65533;I|&#65533;&#65533;&#65533;&#65533;&#65533;d&#65533;/"&#65533;FG&#65533;&#65533;]&#65533;jT&#65533;&#65533;&#65533;a&#65533;^^hW&#65533;cRw&#65533;mp&#65533;-&#65533;&#65533;t&#65533;-&#65533;&#65533;c&#65533;%&#65533;&#65533;&#65533;0q&#1310;vx&#65533;$&#65533;&#65533;\0&#65533;Z`eN&#65533;&#65533;&#65533;&#416;Q&#688;&#198;=6&#65533;&#65533;xo&#65533;&#65533;_|&#65533;&#65533;&#65533;s&#65533;}&#65533;E&#65533;x&#65533;AY&#65533;&#1090;&#65533;4&#65533;&#65533;&#29627;&#65533;@ow&#65533;&#65533;]&#65533;&#65533;&#65533;e@|1oGi&#65533;&#65533;BQD&#65533;&#65533;s&#65533;&#65533;;}Q&#65533;7&#65533;&#65533;&#65533;&#65533;h\D&#65533;&#65533;ywR&#65533;o{&#65533;[&#65533;V&#65533;N&#65533;&#65533;&#65533;v&#65533;_~&#65533;aEA4&#65533;@WT&#65533;x&#65533;Z&#65533;S^&#65533;&#65533;q&#65533;Z&#65533;]&#65533;`.d&#65533;
Qh&#65533;&#65533;=(&#65533;e
&#65533;&#65533;[f&#150;&#65533;&#65533;&#65533;|g&#65533;'&#65533;'&#65533;
NPBk.h&#1465;Ac&#65533;&#65533;&#210;&#65533;&#65533;&#65533;]!F&#65533;s$&#65533;C&#65533;y!SP&#65533;&#65533;&#65533;&#65533;2&#65533;&#65533;JH&#65533;y&#65533;`%A	R&#65533;B&#65533;:&#65533;&#65533;Ki&#65533;&#65533;&#65533;=&#65533;D&#65533;a&#65533;T&#65533;%&#65533;&#65533;!p &#65533;&#65533;&#65533;+&#65533;c&#65533;9&#1312;&#65533;d&#65533;3&#65533;PFj(&#65533;&#65533;&#65533;0&#65533;&#65533;I&#65533;|RC&#65533;3&#65533;&#65533;!&#65533;&#65533;C&#65533;&#65533;&#65533;-"&#65533;&#65533;w&#65533;&#65533;&#65533;&#65533;<3&#65533;&#65533;#&#65533;Q&#65533;&#65533;&#65533;9&#65533;i&#65533;&#65533;&#65533;&#65533;&#65533;6&#65533;A&#65533;hLV|&#65533;&#1052;#F<	&#65533;`eh&#65533;0&#65533;9&#65533;&#65533;s $'%&#65533;G&#65533;}HE&#65533;&#65533;&#65533;&#65533;<&#65533;A&#65533;H&#65533;"n5&#65533;L!&#65533;&#65533; &#302;zA&#65533;&#65533;(&#65533;!4&#65533;B&#65533;[&#65533;4&#1207;|ED(b&#65533;h$A&#65533;A&#9959;&#65533;@e)p&#65533;
&#65533;H&#65533;#&#65533;NH4"&#65533;l&#65533;$,q	JD"&#65533;p&#65533;"&&#65533;)CB&#65533;&#789;&#65533;&#65533;&#65533;v=&#65533;W&#65533;&#270;&#65533;P88	blS&#65533;u&#65533;r&#65533;\&#65533;&#65533;l&#65533;&#65533;&#65533;a^
_&#65533; &#65533;&#65533;S&,cl8&#1306;&#25635;!&#65533;KO&#65533;&#65533;H&#65533;;e&#65533;F&#65533;&#65533;&#65533;&#65533;(&#65533;&#65533;	R&#65533;&#65533;&#65533;p&#65533;&#65533;xR]&#65533;gEO&#65533;&#65533;U&#65533;&#65533;Q&#65533;&#65533;&#65533;&#65533;&#65533;+s&#65533;+&#65533;-&#65533;&#65533;&#65533;$&#65533;&#65533;E~&#65533;&#65533;M&#65533;J&#1175;3Dh&#65533;&#65533;&#65533;J&#65533;&#65533;&#65533;&#65533;&#65533;&#65533;hD&#65533;_M&#65533;&#65533;H&#65533;&#65533;!QN&#65533;&#65533;&#65533;:&#65533;;&#65533;&#65533;&#65533;&#65533;&#65533;&#65533;&#1008;~&#65533;_&#65533;&#65533;$&#65533;/&#65533;&#65533;{utX'b&#65533;"20I&#65533;^&#65533;26&#65533;bN*&#65533;e&#65533;&#65533;&#65533;&#65533;&#65533;~gh&#65533;&#65533;V&#65533;&#65533;&#65533;&#65533;N&#65533;IIv&#65533;IF2&#65533;m	&#1244;&#65533;&#65533;&#65533;00m&#65533;&#65533;&#65533;&#65533;&#65533;,h~t&#65533;&#65533;x*&#65533;p&#65533;Ay<&#65533;&#65533;X&#65533;F -N&#65533;)&#65533;s,&#65533;&#65533;&#65533;ok&#65533;H&#65533;&#65533; &#710;&#65533;m&#65533;S&#65533;&#65533;6&#1169;&#23471;&#65533;_"&#65533;&#65533;&#65533;X&#65533;&#65533;{&#65533;&#65533;w&#65533;8&#65533;4H&#65533;nr&#65533;&#65533;P&#65533;&#820;&#65533;
Q&#65533;pSB'&#65533;'.^&#65533;&#65533;E&#65533;s&#65533;j&#65533;Rh&#65533;,&#534;&#65533;,&#65533;%%A&#65533;^&#65533;&#65533;&#65533;&#65533;&#65533;E&#65533;&#65533;&#65533;dN&#65533;&#65533;(-t&#65533;&#65533;U&#65533;E&#65533;hp&#65533;&#65533;&#65533;&#1936;&#65533;o&#65533;m&#65533;c{&#1335;&#65533;&#65533;=%o&#65533;"
V9&#65533;T&#65533;Qs`&#201;&#65533;&#65533;;&#65533;a&#65533;:&#65533;&#530;&&#65533;&#65533;V&#65533;$&#65533;%&#65533;&#65533;d&#65533;:X1]gN3&#65533;&#65533;&#65533;&#65533;,&#65533;&#65533;\&#65533;&#65533; C&#65533;m&#65533;v&#65533;&#65533; F&#65533;A9&#65533;&#65533;&#65533;&#65533;&#65533;&#65533;&#65533;+&#65533;&#65533;&#65533;&#65533;&#65533;&#65533;X&#65533;&#65533; &#65533;c&#65533;&#65533;J&#65533;&#65533;"&#65533;&#65533;&#65533;&#65533;jb&#65533;&#65533;0W&#65533;<&#65533;&#65533;aV&#65533;&#65533;&#65533;&#65533;u3F&#65533;&#666;&#65533;0"&#65533;&#1608;G@&#65533;&#65533;&#65533;?&#65533;&#65533;JU&#1242;&#65533;&#65533;&#65533;1O&#65533;AX{&#65533;U.r(&#65533;&#65533;&#65533;&#1601; &#65533;!&#65533;&#65533;k&#65533;&#65533;!R&#65533;zf&#65533;&#65533;&#65533;E0b&#65533;&#65533;X&&#65533;Q`&#65533;J&#65533;&#65533;&#1773;+<&#65533;L&#587;&#65533;>v&#65533;@&#65533;z&#65533;&#65533;&#65533;C&#65533;&#65533;]&#65533;rbs^i&#65533;&#58150;&#65533;&#65533;f&#65533;&#65533;&#65533;\&#65533;&#65533;5D&#65533;	W&#65533;&#65533; &#189;&#65533;%A^&#65533;&#65533;T&#65533;&#65533;3s&#65533;\&#65533;jCF&#65533;8&#65533;&#65533;&#65533;&#65533;4&#65533;&#65533;4&#65533;f@+&#1528;&#65533;&#307;-&#65533;&#65533;Jv&&#65533;)&#65533;&#65533;&#65533;,f&#65533;&#65533;&#65533;ku&&#65533;&#65533;&&#65533;ie&#65533;&#920;&#65533;&#65533;8X&#65533;}&#65533;&#65533;6&#65533;&#65533;$q&#65533;&#65533;&#65533;&#65533;&#65533;&#65533;&#65533;&#65533;&#65533;jx&#65533;&#65533;x&#65533;I}&#65533;'"&#65533;&#65533;!t{&#65533;&#65533;>&#65533;?&#65533;C)&#65533;H4&#65533;&#585;l]0Hv&#65533;Z&#65533;&#65533;9Vi&#65533;&#65533;g&#65533;&#65533;&#187;&#65533;M/H&#65533;1&#65533;4&#65533;&#65533;P&#65533;i&#65533;&#65533;t&#65533;l&#65533;D&#285;0&#65533;&#65533;&#65533;[y&#65533;&#65533;&#65533;&#65533;+X&#65533;'&#65533;&#65533;N&#65533;&#65533;&#65533;@a	G&#65533;}&#65533; &<!+OxB}&#65533;&#65533;&#65533;w&#65533;&#65533;5G<&#65533;&#65533;&#65533;$P&#65533;&#65533;J&#65533;&#413;&#65533;it&#65533;&#65533;";&#65533;J&#65533;&#65533;&#65533;G&#65533;&&&#65533;&#65533;Z&#65533;`'&#65533;&#65533;	&#65533;1A&#65533;&#65533;&#65533;&#65533;&#65533;z&#65533;&#65533;Zp&#65533;^&#65533;&#1081;&#65533;s@`&#65533;0&#65533;3f&#65533;!&#65533;W9&#65533;rG/C1T}&#65533;1&#65533;&#65533;\F1&#65533;~"Fs&#65533;|&#65533;)J&#65533;yC&#65533;&#65533;&#65533;=j&#65533;qYRwF1y&#65533;K|7&#65533;gr&#65533;&#65533;|3&#65533;&#65533;56)bK&#292;s'&#65533;r&#65533;&#65533;$&#65533;6H&#65533;&I&#65533;&#65533;r&#65533;&#65533;g&#65533;7&#65533;S2a$S&#65533;"m0fG&#65533;'ac&#65533;BSsi&#65533;&#65533;0MR(&#65533;&#65533;q&#65533;&#65533;/&#65533;&#65533;XCj1e&#65533;e&#65533;r%&#65533;&#65533;u+2&#65533;&#65533;-&#65533;&#65533;j&#65533;#/&#65533;&#65533;&#65533;L&#65533;&#65533;O&#65533;F	&#65533; 	&#65533;&#65533;&#65533;&#65533;)&#65533;D+&#65533;&#65533;N&#65533;#&#65533;&#65533;3r&#65533;a&#65533;&#65533;Q'u&#65533;*&#65533;2O&#65533;R*&#65533;rk&#65533;&#65533;Me*&#65533;P&#65533;&#65533;&#65533;&#65533;&#65533; o&#65533;&#65533;-&#65533;O&#65533;d$h&#65533;s&#65533;ts0R&#65533;u)&#65533;&#65533;L&#65533;&#65533;&#65533;&#65533;&#65533;&#65533;.&#65533;&#65533;/&#65533;&#65533;&#65533;(7&#65533;/;3I&#65533;(u&#65533;;f4e&#65533;&&#65533;&#65533;@+qb&#65533;gDF&#65533;'<&#65533;$&#65533;&#65533;(&#65533;&#65533;zWHaWm@{*&#65533;&#65533;}0I?3.&#65533;&#65533;jbg#q u&#65533;7U&#65533;r&&#65533;&#65533;<&#65533;&#65533;e&#65533;H(&#65533;a"sC1"h&#65533;&#65533;'7&#65533;&#65533;"C'6&#65533;&#65533;"&#65533;&&#65533;g+&#65533;R&#65533;X&#65533;QW#	~;&#65533;G&#65533;s]&#65533;	&#65533;t+r0~D#cTZ&#65533;l7&#65533;&#65533;&#65533;Aa:^&#65533;v&#65533;&#65533;1&#65533;RdN!8O&#65533;|&#65533;&#65533;>,&#65533;'&#65533;&#13534;{&#65533;&#65533;&#65533;gq&#65533;&#65533;&#65533;&#65533;8^7{&#65533;&#65533;&#65533;&#65533;_'6E&#65533;3E&#65533;e&#65533;&#65533;3&#65533;gAO&#65533;&#65533;D &#65533;>&#65533;?M@&#65533;&#65533;&#65533;:$?&#65533;g&#65533;L&#65533;90&#65533;&#65533;&#65533;&#65533;;U e1Q ER&#65533;&#65533;&#65533;&#65533;12>Q[&#65533;&#65533;s@&#65533;&#65533;b&#1112;,&#65533;BG uYmQ&#65533;i&#65533;&#65533;&#65533;iiA&#65533;&#65533;&#65533;&#65533;b.&#65533;d&#65533;&#65533;1U&#65533;28 2!d6&#65533;&#65533;4e^p&#65533;&#65533;E5 :&#65533;6xa&#65533;hp&#65533;>&#65533;&#65533;B&#65533;&#65533;wJ&#65533;}&#65533; np4&#803;&#65533;&#65533;&#65533; &#65533;c`&#65533;^3"2&#65533;&#65533;&#65533;&#65533;Rw(4+&#65533;&#65533;&#65533;&#65533; &#65533;CS4bK&#65533;b.&#65533;tu4y_&#65533;5Z&#65533;yC%!"5&#65533;9t&#65533;&3rm&#65533;)`J&#65533;c&#65533;T8&#65533;}&#65533;&#65533;,u1SR&#65533;&#65533;,9U&#65533;&#1155;&#65533;&#65533;.Z&#65533;&#65533;$&#65533;r*&#1794;&#65533;&#162;M&#1782;m&#65533;n&#65533;2&#65533;&#65533;&#65533;-&#65533;&#1544;K&#65533;V&#65533;u]u&#65533;&#65533;&#65533;&#65533;U&#65533;BQ&#65533;&#65533;&#564;L&#65533;v&#65533;&#65533;9&#65533;&#65533;{H+&#65533;&#65533;Mw&#65533;&#65533;6q&#760;&F&#65533;!&#65533;&#65533;B1x(3&#65533;j#v&#65533;&&#65533;F&#65533;lBg&#65533;ul&#65533;t+&#65533;&#48734;&#65533;&#65533;'&#308;&#65533;&#65533;7fw&#65533;&#65533;&#65533;1z:&#65533;"wR&Xi#iZ&#65533;&#65533;sv4&#65533;.&#65533;t&#65533;pe&2>&#65533;(&#65533;&#65533;h3&#65533;%5&#65533;p3&#65533;S&#65533;%34eV#l0&#65533;&#65533;n&#65533;dq (&#65533;*&#65533;X	&#65533;2Hx&#65533;&#65533;&#65533;&#65533;y6I:&#65533;3:&#65533;&#65533;CF&#65533;?Y&#65533;=B)&#65533;&#65533;&#65533;L&#65533;`&#65533;&#65533;&#65533;,&#65533;&&#65533;rV&#65533;&#65533;s\L$E&#65533;g^&#65533;&#65533; z!&#65533;v:Y&#65533;:&#65533;&#65533;i&#65533;&#65533;x1<oW&#65533;&#65533;&#65533;3&#65533;&#65533;W&#65533;\4x&#65533;&#65533;r&#65533;&#65533;YQ&#65533;&#65533;&#65533;=	d=?&#65533;BF&#65533;5&#65533;Y&#65533;&#65533;&#65533;&#65533;~O&#65533;I ?PK|LpC`N&#65533;~&#65533;&#65533;B&#65533;15D&#65533;&#65533;4!{paL`C0G&#65533;&#65533; &#65533;I &#65533;wh&#65533;wh&#65533;C_&#65533;|&#65533;&#65533;&#65533;&#65533;7&#65533;&#65533;9T&#65533;&#65533;&#65533;L&#65533;{q&#65533;4&#65533;&#243;&#65533;&#65533;a&#65533;&#65533;&#65533;%E"/&#65533;&#65533;&#65533;V&#65533;&#65533;WP'u&#65533;T2B&#65533;&#65533;&#65533;|Q&#65533;^-&#65533;&#65533;&#65533;9&#65533; &#43247;&#65533;&#65533;V`&#65533;&#65533;Q\2]&#65533;]P&#65533;v&#65533;5i&#65533;"m&#65533;&#65533;&#65533;H&#65533;&#65533;b&#65533;&#65533;=&#785;jd&#65533;&&#65533;v'_&#65533;"[&#65533;2&#65533;&#65533;S&#65533;5Rg&#65533;p&#65533;f&#65533;&#65533;6&#65533;Y&#65533;R&#65533;+&#65533;&#65533;<y1!g&#65533;y_&#65533;&#65533;&#65533;&#65533;1
&#65533;Sl&#65533;R&#1090;&#1274;&#65533;+&#65533;TU.e&#65533;.D*&#65533;R$<&#65533;k3&#65533;CB$&#65533;&#65533;N&#65533;&#65533;*:s|P*&#65533;&#65533;h&#65533;&#65533;bn`Y&#65533;&#65533;&#65533;g`&#65533;&#65533;&#65533;+wR&#65533;"&#65533;&#65533;&#65533;&#65533;&#65533;&#65533;y&#65533;&&#65533;&#65533;UM&#65533;&#65533;&#65533;BZkB&#65533;K[S'-0&#707;&#65533;&#65533;&#65533;.#&#65533;&#64679;&#65533;&#65533;&#65533;K&#65533;&#65533;&#65533;&#65533;&#719;&#65533;&#65533;xq&#65533;&#65533;&#65533;!&#232;8&#65533;H&#154;Sc&#65533;6aP&#65533;j)&#65533;apW&#65533;(&#65533;z&#65533;;&#65533;&#65533;&#65533;&#65533;&#65533;&#65533;tH&#65533;&#65533;(X&#65533;&#65533;3&#65533;&#65533;qY&#65533;!&#65533;&#65533;f#&#65533;&#65533;/Q2T&#65533;&#65533;~~v&#65533;>-1&#65533;l`&#65533;&#65533;m&#65533;&#65533;&#65533;&#65533;vp1t&#65533;&#65533;&#65533;Q\zT-&#65533;'o&#65533;&#65533;W&#65533;&#65533;&#65533;&#65533;sPP&#65533;R,&#65533;W&#65533;	1&#65533;%T&#65533;Tp&#65533;_&#65533;vk{v&#65533;Vc&#65533;&#65533;&#65533;&#65533;1D&#65533;.! &#65533;E&#65533;aK&#65533;r5&#65533;&#65533;>w&#65533;&#65533;s,&#65533;[&#65533;&#65533;g&#65533;&#65533;&#65533;L&#65533;Q\&#65533;j)&#65533;S&#65533;8&#1619;@vFKbs&#65533;DQ&#65533;&#65533;,&#65533;! Q&#65533;DKPAB@A,fB&#65533;&#65533;&#353;S&#65533;3&#65533;&#65533;A&#65533;F&#65533;<&#65533;<&#65533;&#65533;K&#65533;&#65533;&#65533;Q&#65533;&#651;y&#65533;'&#65533;&#65533;v.&#65533;j&#65533;&#455;&#65533;b&#65533;&#65533;l&#65533;t1&#65533;>a&#65533;2&#65533;&#65533;&#65533;&#65533;&#65533;&#65533;\&#65533;&#65533;- !&#65533;   ,    &#65533;] &#65533; &#65533;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&#65533;&#65533;{&#65533;;x&#65533;&#65533;&#133;&#65533;Vm&#1909;&#65533;&#65533;&#65533;C+oM&#65533;&#65533;F]&#65533;&#65533;&#65533;a&#65533;&&#440;&#65533;&#65533;&#65533;&#464;#K&#65533;LeD&#65533;&#65533;Pj&#65533;&#825;&#65533;&#65533;&#988;#R.&#65533;&#65533;&#65533;&#65533;&#1256;S&#65533;^&#890;&#65533;&#65533;&#1520;c&#734;&#65533;&#65533;m&#333;);&#65533;|&#65533;&#65533;=&#65533;&#65533;&#65533;&#65533;,x&#65533;&#147;&#65533;&#827;r&#65533;&#65533;i&#65533;&#65533;M;&#65533;&#65533;r&#65533;~&#65533;k&#65533;&#824;&#65533;`&#65533;&#65533;&#65533;&#65533;8&#65533;&#65533;&#65533;&#65533;&#1259;_&#1022;&#65533;&#65533;&#65533;&#65533;i&#735;O&#65533;&#65533;&#65533;&#65533;&#65533;&#65533;&#65533;&#65533;{&#65533;&#65533;&#65533;&#65533;&#65533;M&#65533;tXfm7&#65533;&#65533;&#65533;1DC"&#65533;g	>H&#1091;&#65533;v&#65533;&#4585;)d&#65533;&#65533;&#65533;G&#65533;&#65533;&#12392;&#65533;,&#65533;&#65533;~&#65533;&#65533;cy&#65533;hc&#65533;A&#65533;PB&#65533;&#65533;&#65533;F&#1604;PC5&#65533;&#65533;&#65533;H&&#65533;$&#65533;tc`Q&#65533;&#65533;VKVi&#65533;Xf&#65533;db&#65533;1d&#65533;bn&#65533;&#65533;vyQ&#65533;>&#65533;&#65533;f
&#65533;f&#65533;p&#65533;)&#65533;T&#65533;&#65533;&#65533;m&#65533;9&#65533;|&#65533;&#65533;'U&#65533;q&#65533;e&#65533;&#65533;&#1377;&#65533;&#65533;c&#65533;=*&#33798;F*&#39188;Vj&#39256;.&#65533;&#65533;&#65533;\e&#65533;&#35296;~4h&#65533;&#65533;&#65533;y&#65533;&#65533;&#65533;&#65533;&#65533;&#41548;&#65533;&#65533;&#65533;&#65533;&#65533;&#65533;&#65533;&#2867;&#65533;&#65533;j&#65533;&#65533;&#27307;j&#65533;&#1690;X&#65533;C&#65533;Hd&#65533;af&#51336;rw&#65533;&#818;&#65533;&#65533;VM^&#65533;&#65533;E&#65533;c&#65533;8BY-&#65533;&#65533;v&#65533;&#65533;&#65533;&#65533;i&#65533;S&#65533;&#65533;k.Q&#1410;&#65533;%E&#1926;z&#65533;I&#65533;&#1518;&#65533;&#65533;k/&#65533;=&#65533;&#65533;bA&#65533;&#65533;&#65533;&#65533;&#65533;&#65533;&#65533;&#65533;;o&#65533;a.&#65533;&#65533;3&#65533;&#65533;&#65533;&#65533;&#65533;&#65533;K&#65533;c&#65533;%<&#65533;&#65533;g&#65533;&#65533;&#65533;!&#65533;U&#134;&#65533;&#65533;&#564;	&#65533;&#65533;&#65533;UDP&#65533;&#65533;&#65533;n&#65533;0k&#65533;)&#65533;&#65533;L&#65533;&#65533;8g&#65533;$&#65533;&#1929;&#65533;&#1364;0+o&#65533;&#65533;&#65533;<n&#65533;H&#65533;&#65533;2&#65533;NRl$&#65533;&#65533;&#1636;&#65533;&#65533;gV&#1201;&#65533;i&#65533;&#65533;&#65533;&&#65533;&#65533;&#65533;<Z{&#65533;&#65533;&#65533;&#65533;&#65533;&#65533;&#65533;&#65533;&#65533;&#65533;lQ&#65533;I&#65533;&#65533;&#65533;}&#65533;&#65533;k&#65533;&#65533;j&#65533;{&#65533;&#1610;~&#65533;&#394;Z&#65533;&#65533;ur&#65533;r&#65533;'&#65533;&#65533;&#65533;&#65533;tr&#65533;&#65533;Qv4Ha&#65533;&#65533;X%&#65533;&#65533;J&#65533;M&#65533;9Yd&#65533;&#65533;u&#65533;>g&#65533;3&#10519;&#65533;t&#65533;&#65533;6>&#65533;&#65533;7&#65533;&#65533;G'!&#65533;&#65533;&#65533;&#65533;E&#65533;&#65533;&#65533;&#65533;9ni&#65533;&#65533;L&#65533;&#65533;$&#65533;&#1590;9&&#18351;&#65533;Rp/1&#65533;W&#65533;&#269;&#65533;y&#1945;&#65533;o&#65533;"2&#65533;&#65533;&#65533;k
+&#65533;&#65533;f&#65533;&#65533;&#65533;
&#65533;&#65533;a{d&#65533;~&#65533;mpG&#65533;&#65533;&#65533;k&#65533;&#65533;&#65533;8G&#65533;+{X|5&#65533;&#65533;&#65533;&#65533;c	&#65533;H"&#65533;&#65533;&#65533;&#65533;qG&#65533;&#65533;&#65533;&#65533;)&#65533;K5&#65533;&#65533;&#65533;f@&#65533;&#65533;NT&#65533;b&#65533;&#65533;R&#65533;5*L&#65533;&#65533;[&#65533;&#65533;&#65533;&#65533;&#65533;-iAa[Vx&#18757;{&#587;&#65533;&#65533;B&#65533;<Oy&#65533;&#65533;&#65533;&#1364;&#65533;&#65533;&#65533;
d&#65533;"&#65533;a&#65533;&#65533;&#65533;A&#65533;&#65533;)&#65533;&#65533;9"&#65533;&#65533;D&#65533;@&#65533;<Nd&#65533;m&#65533;&&#65533;(&#65533;=r&#65533;O&#65533;&#65533;&#272;M&#65533;L&#65533;A&#65533;&#65533;&#65533;x1
V0f#|6&#65533;&#386;&#65533;&#65533; &#65533;BT&#65533;T&#65533;&#65533;&#65533;e.&#65533;&#65533;&#65533;	&#65533;&#65533;&#502;&#65533;1.&#65533;&#65533;Y$g&#65533; &#644;vYWV&#65533;Qu3C&#65533;(&#65533;&#8558;"&#65533;b&#65533;f&#65533;&#65533;!&#65533;g&#65533;T&#65533;&#65533;&#65533;&#65533;Ff&#65533;&#65533;q<&#65533;*W	?Q&#65533;&#65533;&#65533;P&#65533;R&#65533;&#65533;&#19556;--&#805;&#65533;&#65533;&#65533;w&#65533;c-&#65533;&#65533;&#65533;.&#65533;&#65533;&#65533;<&#65533;&#1093;&#65533;i^v&#65533;&#65533;&#65533;o&#65533;&#65533;&#65533;&#65533;&#65533;&#478;&#65533;0MS&#65533;~&#65533;)(&#65533;I&#65533;H&#1892;&#65533;P'&#65533;q&#65533;S&#65533;&#65533;,g&#65533;&#65533;y&#65533;#m*[&#65533;&#65533;gMS-&#65533;a&#65533;&#65533;V&#65533;&#65533;MV&#65533;&#65533;l&#65533;&#65533;&#65533;`IP&#65533;AJ&#65533;# eh&#65533;b&#65533;&#1047;&#65533;&#65533;D%&#65533;G&#65533;&#65533;%&#65533;e&#65533;&#65533;&&#65533;:&#65533;`&#65533;(W&#1459;z&#65533;*&#65533;&#65533;Y&#65533;&#65533;A&#65533;N&#65533;)&#65533;K79&#65533;N&#65533;3&#65533;,}&#65533;&#65533;>i-&#65533;&#65533;&#65533;+&#65533;&#65533;Tr*TA9&#65533;f&#65533;"*;&#65533;&#65533;;&#65533;&#65533;&#351;t &#65533;^Z&#1026;
Q&#65533;c&#65533;[J&#65533;&#65533;&#757;&#65533;&#65533;&#65533;h;&#65533;&#65533;U&#65533;&#65533;#&#65533;c&#65533;D&#65533;Y&#1462;z&#1368;&#65533;t&#65533;&#65533;C&#65533;&#65533;&#65533;%&#65533;&#65533;	&#65533;"&#1263;&#1862;HVDO`&#65533;Gu&#1226;p&#65533;V&#65533;f&#65533;U&#65533;&#65533;x>&#65533;kc&#65533;f&#65533;&#65533;B&#1455;&#65533;&#65533;&#65533;&&#65533;d&#65533;&#65533;&#65533;bR&#65533;&#65533;/&#65533;&#65533;&#65533;&#65533;{&#65533;&#65533;e&#65533;&#65533;0&#65533;&#65533;&#65533;|{&&#65533;&#65533;&#65533;&#65533;M&#65533;&#65533;&#65533;dEs&#1665;Vx&#65533;:&#65533;&#65533;&#65533;4&#65533;&#65533;q&#65533;&#65533;l&#65533;:&#938;&#1843;&#65533;&#65533;&#65533;+;&#65533;;]&#65533;&#65533;&#65533;&#65533;&#65533;e&#65533;3&#65533;&#65533;&#65533;&#65533;xi&#65533;4r&#65533;&#1965;S_&#65533;&#1466;&#65533;&#65533;Iri_T&#65533;&#65533;z&#65533;&#65533;^u	np&#65533;r\*&#65533;&#65533;&#65533;&#65533;&#65533;Q&#65533;-o&#65533;>&#65533;~jG&#65533;&#65533;&#1158;&#65533;&#65533;2/&#65533;&#65533;&#65533;&#65533;M &#65533;&#65533;% cl&#65533;&#65533;!&#65533;*&#65533;&#65533;	l&#65533;&#65533;]&#65533;&#65533;&#65533;J7Y&#65533;M&#65533;&#65533;&#65533;c&#65533;&#65533;&#65533;4&#65533;..tA&#65533;t&#1521;\&#65533;.&#65533;6&#65533;.&#65533;&#65533;k&#65533;vL7&#65533;%&&#65533;&#65533;?&#65533;r&#65533;&#65533;&#289;&#65533;&#65533;BI&#65533;&#65533;&#65533;&#65533;7{EU&#65533;&#65533;.51&#65533;&#65533;&#65533;n&#65533;S]F&#65533;&#65533;&#65533;E&#65533;sc&#65533;&#578;&#65533;&#65533;R=&#65533;&#65533;&#65533;WT&#65533;&#65533;&#65533;&#65533;&#65533;6|^1V&#65533;&#65533;&#65533;#d&#65533;&#65533;&#65533;{f_K0)&#65533;x{&#65533;D&#65533;a&#65533;&#65533;&#65533;&#65533;i&#65533;&#65533;:&#65533;A&#65533;J&#1016;&#1176;&#65533;qr}&#65533;&#65533;&#65533;U&#65533;-&#65533;1/GG&#65533;3&#65533;&#65533;w&#65533;&#65533;4&#65533;&#65533;&#65533;O&#65533;&#65533;&#65533;*&#65533;&#65533;&#65533;p&#65533;&#610;&#65533;&#65533;D%jB&#65533;&#1434;&#65533;&#65533;&#65533;&#65533;&#65533;&#65533;_&#65533;f&#65533;&#65533;g[3&#65533;&#1380;az&#65533;M&#65533;g&#65533;&#65533;&#65533;I&#65533;&#65533;&#65533;mM&#65533;W}&#246;&#1715;&#65533;U&#65533;V&#65533;&#65533;&#65533;&#65533;-&#65533;(&#65533;&#1872;;&#65533;k&#65533;}&#65533;&#65533;&#65533;&#65533;X&#65533;H&#65533;w&#65533;&#65533;~S&#65533;&#65533;fku&#65533;L`
s/wUE&#65533;&#1399;&#181;&#65533;8&#65533;NS&#65533;}&2&#65533;&#65533;&#1402;&#65533;&#65533;&#1995;&#65533;Z&#65533;'&#65533;&#65533;$&#65533;&#65533;&#65533;&#65533;&#65533;&#65533;&#65533;&#65533;&#65533;&q&#65533;&#65533;&#65533;1&#65533;&#65533;i&#65533;&#65533;&#65533;V#&#65533;<&#65533;(&#65533;%'?&#65533;o&#65533;D&#65533;&;&#65533;&#65533;&#65533;&#65533;&#65533;&#65533;;_,&#65533;K]&#65533;&#65533;&#65533;&#65533;&#65533;;]&#65533;f%&#995;&#65533;&#65533;t&#65533;n&#65533;&#65533;&#65533;m-&#65533;&#65533;&#65533;&#1176;&#439;&#65533;kL&#65533;&#65533;&#65533;&#1937;&#65533;Y&#65533;pN&#65533;&#1594;&#65533;&#129;&#65533;v&#65533;V&#65533;&#7006;&#65533;&#65533;3&#65533;&#65533;PS?&#65533;a&#65533;&#65533;fw&#65533;&#631;&#65533;&#65533;me.&#65533;f-&#65533; &#65533;I&#65533;&#65533;&#65533;&#65533;g|&#65533;w&#65533;$;&#65533;&#65533;&#65533;&#65533;&#65533;&#65533;&#65533;&#1202;xb&#1873;p&#65533;&#65533;~&#65533;&#65533;~V&#65533;gF&#65533; qN&#65533;&#65533;/9o&#65533;RXw&#65533;&#65533;Ba6jV7&#1902;&#65533;&#1512;&#65533;&#65533;&#65533;-lw&#65533;m\&#65533;I&#65533;X&#65533;3N&#65533;&#65533;E]&#65533;&#65533;&&#65533;&#65533;&#65533;&#65533;4E&#65533;`&#65533;&#65533;&#65533;8!&#65533;\&#65533;;r&#65533;}&#65533;#?p&#65533;,0&#65533;&#65533;F&#65533;1-&#65533;&#459;&#65533;&#65533;&#65533;&#65533;r&#313;&#65533;=&#65533;&#65533;_&#65533;[&#65533;&#65533; $b&#65533;'q&#65533;?&#65533;&#65533;7&#65533;&#65533;u&#65533;$K&#65533;&#65533;MFem&#65533;mHzN&#65533;2QW~2'y&#65533;7@&#65533;&#65533;w&#65533;'ktP&#65533;h&#65533;|&#65533;&#65533;Y{&#65533;x3&#65533;&#65533;&#65533;']g&#65533;&#65533;Wi&#65533;]g&#65533;}k&#65533;K&#65533;&#65533;Ke&#65533;cdEo6&#65533;p&#65533;V&#1175;c&#65533;vV-&#65533;K&#65533;1C&#1041;&#65533;gN|&#65533;5d&#65533;nxf^&#65533;Q4'#2&#65533;&#65533;N&#65533;4<Q&#65533;/&#65533;"n&#65533;&#65533;y7&#65533;&#65533;I&#65533;j&#1169;jf8&#65533;CW87s8&#65533;<%i&#65533;&#65533;jc&#65533;f&#65533;Us&#65533;&#65533;&#65533;B6&#65533;C&#65533;&#65533;&#65533;NsVx]&#65533;"O&1&#65533;6&#1251;y&#65533;&#65533;&#65533;x[&#65533;y&#1585;?&#65533;7\&#65533;&#65533;Y#Ph&#65533;&#65533;g&#65533;Hx&#65533;Gf&#65533;o&#65533;&#65533;@i&#65533;V&#65533;wv&#65533;G&#65533;&#65533;&#65533;wB@Vb]&#65533;G&#65533;&#65533;&&#65533;&#65533;H&#65533;4d&#65533;&#17110;W;-Q9MXH&#424;W
rR&#65533;:@qP&#65533;&#65533;T&#65533;w6U&#65533;F\w|w%H&#65533;&#65533;u&#65533;po&#65533;&#1512;p!o&#65533;&#65533;G&#1944;&#65533;&#1191;]&#65533;&#65533;G&#65533;K,&#65533;Lg&#65533;M&#65533;`&#65533;D&#65533;A&#65533;;-&#65533;k5&#65533;?&#65533;b&#65533;o/~&#65533;&#65533;4&#65533;cQ&#65533;	$&#65533;b&#65533;erI&#65533;&#65533;N&#65533;&#65533;A&#65533;&#65533;hq&#65533;&#65533;
v&#855;o&#65533;&#65533;\&#65533;&#65533;&#65533;wpqe\)&#65533;G&#65533;&#65533;uww&#997;&#65533;0&#65533;o&#36874;&#821;}&#65533;tw&#65533;&#65533;K&#65533;&#65533;d\&#65533;&#65533;xq&#65533;&#65533;&#65533;&#65533;u&#65533;"RG&#65533;&#65533;&#65533;7k&#65533;&#65533;m&#65533;/&#65533;Ss.QB6&#65533;]:jP&#65533;&#65533;v&#65533;p4&#65533;&#65533;6t&#65533;)td&#65533;D}R&#65533;}&#65533;&#65533;v^&#65533;O)d8|&#65533;(&#65533;5Y&#65533;wU%&#65533;&#65533;"KT<}&#456;&#65533;4yq&#65533;&#65533;&#65533;#&#65533; &#65533;5c$&#65533;&#65533;&#65533;x&#65533;ez&#65533;\&#65533;@@]&#65533;}&#65533;&#65533;o^&#65533;V{&#65533;y&#65533;&#65533;yJhB&#65533;9w&#65533;|&#65533;g&#65533;&#65533;&#65533;i5&#65533;3Y&#65533;&#1800;&#65533;W&#65533;CH!&#65533;-&#1096;&#65533;T &#65533;S	E&#65533;K&#65533;l&#65533;K&#65533;&#65533;]w&#1112;&#65533;w&#65533;&#65533;9~&#65533;A&#65533;&#65533;&#65533;&#65533;&#65533;&#65533;]&#65533;%&#65533;&#65533;I&#65533;&#65533;&#65533;&&#65533;&#65533;&#65533;&#1174;=&#65533;0W&#65533;I&#65533;y&#65533;)&#65533;&#65533;y&#65533;&#65533;&#65533;[&#65533;&#65533;&#65533;&#65533;&#65533;T&#65533;&#65533;3&#65533;"+&#65533;Re&#65533;&#65533;"&#65533;p8wi&#65533;|1&#65533;&#65533;Yw&#65533;G&#65533;weyr&#65533;6Y}&#65533;&#65533;ob&#465;&#65533;&#65533;b)LkQ}GXQC	&#65533;pVi&#65533;(=&#65533;&#65533;>&#65533;%g&#65533;B&#65533;f&#65533;>TH1y&#65533;5&#65533;&#468;&#65533;&#65533;&#65533;1fpA(}&#65533;&#65533; *}"&#65533;w&#65533;&#65533;	CTc#&#1698;i&#65533;vn&#65533;_&#65533;v &#65533;16&#65533;&#65533;&#65533;l;&#65533;! e>eT#&#65533;2&#65533;&#65533;V&#65533;xC%eZ0&#65533;&#65533;&#65533;&#65533;&#65533;iH&#65533;X&#65533;&#65533;M:&#65533;&#65533;&#65533;U&#65533;<&#65533;;.%?V&#1437;&#65533;8&#65533;&#65533;FP&#65533;&#65533;&#65533;3&#65533;&#65533;&#65533;&#65533;/&#65533;&#65533;&#65533;x&#65533;k
&#65533;a&#65533;&#65533;&#65533;S&#65533;&#65533;yu&#65533;\&#65533;&#1638;m&#664;&#65533;&#65533;]oH&#65533;YC&#65533;G;$&#65533;H&#65533;H&#65533;&#65533;,&#65533;"52&#65533;c-K'&#65533;&#65533;&#65533;^&#65533;iv&#65533;&#65533;:&#65533;&#65533;&#65533;&#65533;c&#65533;&#24767;&#65533;&#65533;&#65533;&#65533;&#65533;b7i&#65533;&#65533;&#65533;&#65533;&#65533;i&#65533;&#65533;&#65533;&#65533;&#65533;&#65533;r&#65533;&#65533;Sng&#65533;&#65533;&#65533;&#65533;&#65533;&#65533;-&#65533;O&#65533;H&#65533;&#297;&#65533;&#65533;&#65533;&#65533;P9^&#65533;%&#65533;&#65533;/&#65533;&#65533;&#65533;&#65533;(f&#65533;:L&#65533;&#65533;&#65533;-&#65533;.yl&#65533;&#65533;&#65533;e&#65533;&#65533;&#65533;K&#65533;<&#1665;&OGW&#65533;&#1569;&#567;&#65533;c&#65533;&#65533;f&#65533;c1w_&#1368;&#65533;I&#65533;&#65533;z&#65533;f&#65533;<}&#65533;;&#65533;&#65533;N&#65533;U1&#65533;&#65533;zc&#65533;&#65533;f&#65533;&#65533;&#65533;&#65533;&#65533;&#65533;}n&#65533;&#65533;&#65533;&#65533;&#65533;z&#65533;&#65533;z&#65533;j&#65533;V`%&#65533;&#65533;u&#65533;&#65533;Hi&#65533;&#65533;o&#65533;p&#65533;&#65533;X&#65533;2&#65533;}q&#65533;KW&#65533;&#65533;F~&#65533;l~&6&#65533;3&#65533;&#65533;'8 %&#65533;u&#65533;&#1604;2&#65533;&#65533;&JF&#65533;*JL9&#65533;&#1670;4&#1517;&#65533;&#65533;&#65533;&#65533;7 &#65533;(&#65533;{R5cR&#65533;&#65533;p&#65533;&#65533;k&#65533;s&#65533;GC&#65533;i&#65533;<Vi&#65533;&#65533;&#65533;&#65533;P&#65533;&#65533;&#537;&#65533;4&#65533;hA&#65533;*p&#65533;Z&#47738;&#65533;\&#65533;&#65533;\&#65533;&#65533;&#65533;*~b+&#65533;&#65533;&#65533;&#65533;2a&#65533;x&#65533;nTT)&#65533;&#65533;4&#65533;n&#65533;
&#65533;&#65533;&#65533;0&#1101;^	]&#65533;&#65533;|&#65533;&#65533;&#65533;K&#65533;&#65533;w&#65533;w&#65533;&#65533;&#65533;&#65533;&#65533;U[&#65533;&#65533;:i&#65533;&#65533;&#65533;&#65533;&#65533;VO&#65533;[+&#65533;]&#65533;-Q'&#65533;&#65533;&#65533;.&#65533;&#65533;g&#65533;s0&#65533;&#65533;:_&#65533;-&#65533;Ud&#65533;&#65533;r;&#65533;&#65533;:&#65533;&#65533;&#65533;u{S&#65533;&&#65533;KR|&#65533;&#65533;U&#65533;&#65533;7&#65533;&#65533;u&#65533;&#65533;d&#65533;&#65533;&#65533;Ho{}&#65533;Fc&#65533;Y&#65533;k&#65533;0&#65533;\&#65533;&#65533;&#65533;&#65533;f\j$&#65533;&#65533;e&#35959;Hc&#65533;&#65533;&#65533;cE&#65533;c&#491;&#65533;&#65533;&#65533;&#479;&#65533;GY&#65533;&#65533;&#65533;X&#65533;iqW:
o&#65533;&#65533;5&&#65533;W&#65533;EUzg]&#65533;7&#65533;&#65533;7&#65533;6=}&#65533;&#65533;JL&#65533;+cg7&#65533;&#65533;+i&#65533;ok&#65533;&#65533;&#65533;&#65533;&#65533;:&#65533;7F&#65533;>V&#65533;&#65533;&#657;&#65533;&#65533;&#65533;&#65533;(&#65533;&#65533;&#65533;&#65533;&#65533;&#65533;&#65533;yv!&#661;)&#65533;&#65533;&#65533;p&#65533;&#65533;CP&#65533;g&#65533;r&#65533;6&#65533;:B&#65533;&#65533;&#65533;&#65533;&#65533;7&#1062;6&#65533;I~% a&#65533;1<&#65533;&#65533;&#65533;HL&#65533;&#65533;&#65533;&#183;&#65533;iF&#65533;j>!&#65533;A7\&#65533;F&#699;-b&&#65533;BG&#65533;Z&#65533;&#65533;&#65533;&#65533;a&#65533;&#65533;;&#65533;}d&#65533;iS&#65533;o&#65533;&#65533;l,&#65533;&#17142;Y1&#65533;&B&#65533;	H&#65533;	&#65533;"&#65533;&#65533;2X&#65533;}\&#65533;Y&#65533;&#631;&#65533;@&#65533;&#65533;&#65533;	&#65533;&#65533;Gr&#65533;&#65533;KI&#65533;)`&#65533;&#65533;Q&#65533;&#65533;&#65533;]&#65533;&#65533;u&#65533;]&#65533;&#41111;&#65533;&#65533;k&#65533;&#65533;&#65533;&#65533;T&#660;&#65533;&#65533;K&#65533;&#65533;&#65533;j&#65533;&#65533;k&#65533;&#65533; L&#65533;&#65533;<v&#65533;(&#65533;^i&#65533;nK&#65533;q&#65533;&#65533;S&#65533;&#1385;&#65533;&#65533;&#65533;G3Q~&#65533;RI&#65533;&#65533;r(]l&#65533;l&#65533;o+&#65533;&#65533;<&#65533;&#65533;Y&#65533;&#65533;ba&#65533;&#65533;ykIZ&#1851;&#65533;&#65533;1&#65533;&#65533;]&#65533;&#65533;&#65533;<i&#919;&#65533;,&#65533;&#65533;Z&#65533;"&#65533;&#65533;L&#65533;&#65533;|4*&#65533;P&#65533;&#65533;&#65533;Yx&#65533;&#65533;&#65533;0&#65533;&#65533;&#65533;&#65533;&#65533;/&#42074;z&#65533;7&#65533;i&#65533;dn&#65533;&#65533;&#65533;&#65533;:&#65533;w@:1T&#65533;.;L=&#1217;8|&#65533;&#65533;&#65533;&#65533;O&#65533;&#65533;&#65533;6&#65533;,&#65533;&#65533;&#65533;&#65533; &#65533;&#65533;$&#1810;&#65533;&#65533;&#65533;(&#65533; &#65533;&#65533;&#65533;&#65533;<&#65533;v&#52862;&#65533;K&#65533;&#65533;H&#65533;{Y&#65533;8d3&#65533;&#1225;&#65533;&#65533;&#65533;*&#65533;z%$&#65533;&#65533;&#65533;dF`v&#65533;&#65533;&#65533;&#65533;6&#65533;&#65533;N|&#65533;'&#65533;J&#65533;XhQC5[&#65533;&#65533;E&#65533;&#65533;&#65533;&#65533;"&#65533;&#65533;&#65533;&#65533;&#488;&#65533;&#65533;S{&#65533;a&#65533;&#65533; L&#65533;+&#65533;&#65533;&#65533;j}&#65533;&#999;i&#65533;&#65533;1X&#65533;)%&#65533;&#711;&#65533;u&#729;&#65533;&#65533;-&#65533;l&#65533;&#65533;\&#723;&#65533;&#65533;&#65533;&#65533;3&#65533;&#623;i|&#65533;&#65533;&#65533;&#65533;&#65533;&#65533;&#65533;&#65533;&#65533;&#682;,&#656;&#65533;&#671;&#65533;&#597;=&#65533;|&#65533;&#414;\&#65533;_Mca&#65533;}&#65533;:Q&#65533;iQ&#65533;
&#65533;&#65533;&#65533;&#65533;&#65533;&#65533;&#65533;&#65533;&#509;&#65533;&#183;&#65533;&#566;;&#65533;&#65533;L,&#65533;&#65533;0&#65533;&#65533;&#65533;&#65533;&#65533;&#65533;&#65533;9#k&#65533;&#65533;&#65533;&#65533;&#65533;&#65533;&#65533;&#65533;|"!&#65533;&#65533;&#65533;&#65533;ck&#65533;&#65533;Uk&#65533;}&#65533;-&#65533;&#65533;@&#65533;]&#65533;@&#65533;&#65533;&#65533;&#1322;&#65533;&#65533;&#65533;&#65533;&#65533;&#65533;&#65533;m&#65533;&#65533;&#65533;-&#65533;&#65533;`&#65533;&#1434;&#65533;w'W&#65533;s=2R&#65533;&#65533;2&#65533;&#65533;h&#65533;i&#65533;&#65533;&#65533;&#65533;m&#65533;&#65533;l&#65533;dx&#65533;&#65533;&#65533;[R(l&#65533;&#65533;1&#65533;&#65533;.&#65533;d&#65533;&#65533;$T&#65533;*&#65533;&#65533;&#65533;!&#65533;&#65533;>&#65533;c/Hv&#65533;&#65533;&#65533;S&#65533;&#65533;&#65533;&#65533;&#65533; n&#65533;>&#65533;.&#65533;&&#65533;&#65533;*=&#65533;;&#65533;&#65533;&#65533;/&#65533;&#65533; )&#65533;ie&#65533;&#65533;j&#65533;&#65533;&#65533;	&#65533;:&#65533;&#65533;&#65533;*&#65533;vCJY,&#65533;mV&#65533;a&#65533;U&#65533;&#65533;J6&#65533;:&#65533;&#65533;6&#65533;7&#65533;&#65533;gY&#1307;FgFf&#65533;&#65533;M&#65533;d&#65533;+&#65533;&#65533;j!&#65533;h&#65533;&#913;{&#65533;&#65533;@&#65533; &#65533;&#65533;0&#65533; &#65533;@&#65533;&#65533;k>&#65533;m&#65533;k&#65533;&#65533;h&#65533;m&#65533;&#65533;u&#65533;&#65533;{.&#65533;&#65533;&#65533;&#65533;iBBua&#65533;&#65533;&#65533;&#65533;&#65533;\g\&#65533;W&#65533;&#746;&#65533;Z;r;G&#65533;gH&#65533;&#65533;&#65533;N{L&#65533;J&#65533;H&#65533;v&#65533;&#65533;b&#65533;j&#65533;&#931;n&#65533;&#65533;^&#65533;!&#65533;&#65533;&#65533;&#65533;i&#65533;&#65533;\&#678;&#65533;&#65533;&#65533;&#65533;&#65533;&#65533;&#1250;&#65533;&#65533;n&#65533;&#65533;&#65533;&#1731;&#65533;&#65533;&#65533;|&#65533;&#65533;&#65533;(&#65533;&#65533;&#65533;&#65533;Ni&#65533;K&#65533;&#65533;&#65533;O&#65533;&#65533;&#65533;$0&#65533;&#65533;&#65533;&#65533;_&#1980;&#65533;W&#65533;&#65533;&#65533;&#65533;&#65533;M&#65533;&#65533;m&#65533;r^&#65533;&#65533;&#65533;&#65533;&#65533;-&#65533;&#65533;]&#65533;&#65533;.&#65533;M&#65533;|&#65533;&#65533;&#65533;&#65533;&#65533;n\cc&#65533;&#65533;&#65533;&#65533;&#65533;]&#65533;&#65533;K&#65533;&#65533;C'&#65533;&#65533;.:&#65533;&#65533;U&#65533;:&#65533;&#65533;_&#65533;!;&#65533;[&#65533;&#65533;4&#772;&#65533;&#65533;&#65533;HF&#65533;6&#65533;&#65533;Ow&#65533;&#939;&#65533;&#65533;L&#65533;&#65533;L&#1451;&#65533;&#65533;~&#65533;O&#65533;&#65533;&#65533;<&#65533;&#65533;|&#65533;&#65533;&#65533;&#1132;n&#65533;l&#65533;&#65533;0&#65533;&#65533;&#65533;&#65533;&#65533;&#65533;[v&#65533;v&#65533;&#65533;&#65533;&#65533;&#65533;&#65533;&#65533;&#65533;&#65533;&#65533;:&#65533;&#65533;Z&#65533;I&#65533;H<&#65533;qG&#65533;&#65533;u)&#65533;&#65533;&#65533;&#65533;>&#65533;V&#65533;&#65533;Z&#65533;&#65533;l&#65533;&#65533;&#65533;)hl&#65533;Ih&#65533;h&#65533;[l&#65533;&#65533;&#65533;&#65533;&#65533;k&#65533;&#65533;[i^j?&#65533;m&#65533;&#65533;oo&#65533;l/&#65533;&#65533;-&#65533;&#65533;&#65533;z&#65533;&#65533;&#65533;P&#65533;{?&#65533;r&#65533;&#65533;lJ&#65533;4&#65533;&#65533;&#65533;&#65533;\,&#65533;&#1321;&#65533;7&#65533;&#65533;<Xp&#65533;&#65533;?&#65533;&#65533;&#65533;a&#65533;&#65533;~&#65533;&#65533;&#65533;&#65533;&#1880;Qm&#65533;&#65533;&#65533;d&#65533;;VR&#65533;&#65533;&#65533;&#65533;&#65533;&#148;&#65533;&#65533;?&#426;&#65533;&#65533;&#65533;&#65533;j&#65533;&#65533;&#1459;_&#65533;4&#65533;&#65533;&#1163;&#65533;&#65533;&#65533;&#65533;&#65533;&#65533;&#65533;$o&#65533;&#65533;&#65533;&#65533;&#65533;i&#65533;B&#65533;&#498;&#65533;&#65533;&#65533;8&#65533;L&#65533;8&#65533;&#65533;iG&#65533;X&#65533;&#65533;&#65533;&#65533;3&#65533;&#65533;&#65533;&#65533;&#65533;[&#65533;`&#65533;&#65533;b&#65533;&#65533;pI$aq\`&#65533;&#65533;0&#65533;&#65533;j&#65533;x&#65533;&#65533;i&#65533;&#65533;i&#65533;&#65533;&#65533;&#65533;&#65533;&#65533;&#65533;t&#65533;&#65533;&#65533;&#65533; N\&#65533;o&#65533;7&#65533;&#65533;&#65533;s&#65533;:T&#65533;&#65533;]&#65533;v&#65533;&#1853;&#65533;/&#65533;z&#65533;&#65533;}&#65533;O&#65533;H&#65533;%M&#65533;D&#65533;&#63741;z&#65533;\&#65533;&#65533;Y&#65533;&#65533;<y&#65533;h&#651;/#&#65533;&#65533;=&#65533;&#65533;&#65533;&#65533;&#65533;b<xE&#65533;&#65533;XS&#65533;<z7&#65533;>&#65533;
u&#1254;5&#65533;&#65533;&#65533;j&#65533;jV&#65533;[i^mz&#65533;kT&#65533;5&#65533;&#65533;<K&#65533;&#65533;O&#65533;&#65533;b\K&#65533;&#65533;Z&#65533;u&#65533;&#1453;&#65533;&#65533;]&#1930;&#65533;&#65533;I&#65533;&#65533;.:u&#65533;#&#65533;sxN&#65533;&#65533;&#267;&#65533;k&#65533;.]a&#581;'Sv&#65533;8&#65533;&#65533;&#527;~&#65533;&#65533;&#1102;&#65533;Fm&#65533;!&#65533;r&#65533;[34&#65533;Z&#65533;&#65533;9&#1640;/&#65533;&#65533;&#65533;&#65533;m&#65533;&#65533;&#65533;&#65533;=&#65533;&#65533;&#1974;n&#65533;j$
&#65533;*&#486;&#809;&#132;&#65533;T&#65533;t&#65533;&#65533;gN&#65533;:6*Q&#65533;&#65533;&#65533;"&#65533;&#65533;3&#65533;;&#65533;&#65533;&#65533;&#65533;&#65533;&#65533;=&#65533;&#65533;^&#65533;;&#65533;&#65533;&#65533;&#65533;&#65533;&#65533;&#65533;w&#1617;&#65533;&#65533;&#65533;&#65533;R&#65533;0@$&#65533;@D0Ad&#65533;${<&#65533;&#65533;&#65533;&#65533;xZ&#65533;&#65533;L1r&#65533;)'&#65533;&#65533;>'&#65533;qBT&#65533;5&#65533;B$q&#260;8,&#65533;&#65533;&#65533;&#65533;Qp&#65533;GFQDq&#65533;3&#65533;8&#65533;&#65533;&#65533;&#65533;*&#65533;&#65533;&#65533;&#65533;D2I%Y&#65533;J&#155;&#65533;2K9y&#65533;&#65533;&#65533;&#65533;)&#65533;&#65533;.&#65533;&#65533;&#65533;[j&#65533;&#65533;&#650;&#65533;&#65533;&#65533;&#65533;r&#65533;K&#65533;&#65533;3,0&#1484;-&#65533;t&#65533;&#65533;&#65533;&#65533;&#1841;&#65533;&#479;&#65533;&#65533;k&#927;&#65533;S8&#65533;&#65533;&#65533;&#65533;uKg&#65533;&#65533;&#65533;2C&#1332;&#65533;&#65533;L]&#65533;4I!&#65533;&#65533;R&#65533;&#65533;&#65533;&#65533;L&#65533;46w&#1332;EK,G!&#65533;45&#65533;&#65533;S#&#65533;"&#65533;X&#65533;7&#65533;|&#65533;&#458;&#1425;KO&#65533;&#65533;DO4&#65533;6,2&#65533;&#65533;NL6&#65533;R+'&#65533;&#65533;}sY&#65533;&#387;&#65533;WiwM&#65533;J)}&#65533;*&#65533;2&#65533;6&#65533;&#24373;&#65533;%&#65533;&#65533;&#65533;&#1550;V&#65533;&#65533;Hu&#65533;e&#65533;]w&#1989;&#65533;&#65533;D&#65533;&#65533;&#65533;l&#1386;&#65533;Q}!S&#65533;~=&#65533;&#65533;E[&#65533;K<&#65533;&#65533;M&#65533;&#65533;nX I\&#65533;4&#65533;~&#65533;S&#65533;&#65533;&#65533;<7^&#65533;@9&#65533;&#65533;C3'&#65533;&#65533;&#65533;&#65533;&#1500;VFo&#23476;&#65533;
&#65533;p&#65533;&#65533;&#65533;*&#51130;&#65533;&#1754;&#65533;;&#65533;&#65533;e&#65533;&#795;&#65533;U*&#65533;&#65533;&#65533;"&#65533;&#162;&#65533;+W&#65533;~t&#65533;i&#65533;&#65533;&#65533;&#65533;&#65533;&#938;&#65533;r&#65533;&#65533;W+&#21618;E+&#65533;&#65533;D	&#65533;&#65533;&#65533;&#65533;:mL7T&#65533;&#65533;TAU&#65533;E&#65533;ZTx&#65533;TYL&#65533;`&#65533;&#65533;f&#65533;&#65533;&#65533;p&#65533;&#1355;&#65533;&#65533;-&#65533;u&#65533;8&#65533;&#65533;";&#65533;2J&#65533;&#65533;&#65533;k&#65533;&#65533;&#65533;e&#65533;&#65533;&#65533;&#65533;hv&#65533;&#65533;g&#65533;}&#65533;&#65533;v/&#65533;&#65533;&#65533;:&#65533;e&#65533;a>&#65533;&#65533;&#65533;"W&#65533;&#65533;Y&#65533;M&#65533;&#65533;&#65533;H&#65533;w&#65533;w&#65533;w&#65533;&#65533;p&#65533;g&#65533;Z&#65533;N&#65533;&#1278;.&#65533;`&#65533;&#65533;8&#65533;%E&#65533;>&#65533;K+&#65533;&#65533;&#65533;7Y&#65533;&#65533;&#65533;&#65533;G&#1181;A&#65533;&#65533;O&#65533;&#65533;1&#494;#&#65533;&#65533;/&#65533;&#65533;9z&#65533;&#1759;&#65533;&#65533;sn&#65533;	&#65533;&#65533;_&#65533;&#65533;&#65533;&#65533;?cMeEC N&#65533;&#65533;&#65533;&#65533;&#65533;q&#65533;&#65533;&#65533;%8A&#65533;&#1321;&#65533;&#65533;&#65533;U&#65533;Ta&#65533;T&#65533;Z&#65533;$S&#65533;&#65533;&#65533;_d&#546;&#929;B&#65533;u&#1029; &#276;1U*&#65533;la&#65533;:&#65533;rH0&#65533;m(&#65533;.b&#65533;&#65533;&#481;&#65533;&#65533;Q&#65533;X&#65533;&#65533;D.q&#65533;&#65533;&#65533;&#65533;~bw &#65533;e&#65533;z	&#65533;,&#1490;&#65533;T&#65533;&#65533;`&#65533;&#65533;v&#65533;,26&#65533;&#65533;&#65533;C#&#65533;&#65533;x&#65533;&#65533;mg=&#65533;&#65533;&#65533;&#65533;&#418;2:&#65533;&#65533;&#65533;w&#65533;_&#65533;&#65533;&#65533;&#65533;&#1103;d &#65533;&#65533;&#65533;&#65533;V&#65533;&#65533;&#65533;&#43440;Q&#65533;&#65533;F'&#65533;&#65533;b4&#65533;Q20&#65533;&#65533;:D&#65533;&#65533;&#65533;CW&#65533;&#65533;q&#65533;&#65533;z &#65533;?&#65533;B&#65533;&#65533;&#65533;&#65533;J&#65533;&#65533;$,&#65533;HK<B${eq&#65533;&#65533;e&#65533;.W&#65533;2&#65533;ns`)&#65533;K&#65533;&#65533;&#65533;&#65533;6&#65533;&#65533;&#734;&#65533;%&#65533;XkJ&#65533;1#&#65533;&#65533;&#1319;&#65533;Q&#65533;P/}e6&#65533;&#65533;&#65533;&#65533;&#324;&#65533;&#65533;T&#65533;&#65533;&#65533;6"&#65533;f&#65533;2'C^s&#65533;&#65533;u&#65533;3&#65533;tH8&#65533;&#65533;&#65533;v&#65533;&#65533;o|c&#65533;	"&#65533;&#65533;D&#65533;X&#65533;&#65533;	&#638;}&#65533;T&#65533;&#65533;j&#65533;Y5TPOd\7&#65533;fQ.kc&#65533;&#65533;b&#65533;&#65533;Ld&#65533;&#65533;&#65533;&#65533;&#65533;H&#65533;h&#65533;&#65533;'I&#65533;&#65533;&#65533;&#65533;&#65533;&#65533;M&#65533;!z&#65533;&#65533;&#65533;&#65533;E9&#65533;l~&#65533;&#65533;&#65533;@&#65533;&#1319;?&#65533;>BH&#65533;&#65533;&#42017;&#65533;g9]D&#65533;]&#65533; '&#657;$kD&#65533;P&#65533;&#65533;&#65533;x&#65533;&=&#65533;&#581;\F_&#65533;q&#65533;BJ&#65533;&#1635;&#65533;jeZE&#65533;KX&#65533;R}&#65533;&#65533;&#65533;*&#65533;
&#65533;$&#65533;R&#65533;vU&#65533;u&#65533;7&#65533;&#65533;&#65533;I&#65533;&#65533;}&#65533;&#32414;&#65533;U~&#65533;&#65533;hb&#65533;D<&#65533;1=&#65533;KC&#65533;&#65533;(&#65533;&#65533;?aP&#65533;F&#65533;hf%&#184;&#65533;&nk&#65533;&#65533;&#65533;&#65533;D&#65533;0&#65533;&#65533;&#1460;&#65533;\&#1934;&#65533;&#65533;*&#1548;6&#65533;&#65533;]&#65533;hU&#65533;|N&#65533;`x&#65533;%&#65533;*&#65533;&#65533;&#65533;s&#65533;+ZU&#65533;$cB&#65533;8&#65533;&#65533;&#65533;&#65533;&#65533;&#65533;&#65533;&#65533;&#65533;	&#65533;&#65533;l&#65533;c&#65533;2&#65533;?&#65533;S;&#65533;&#65533;I&#736;&#65533;4&#65533;&#65533;&#65533;&#65533;o&#65533;&#65533;`&#65533;&#65533;0&#65533;&#65533;,H&#65533;&#65533;Mm&#65533;&#65533;&#65533;.Z&#65533;&#65533;&#65533;&#1504;&#65533;&#1534;&#65533;&#65533;&#65533;=RV&#65533;R_h&#65533;&#65533;&#65533;&#65533;(*6/{&#65533;&#65533;^S&#65533;&#65533;T&#65533;&#65533;HG(&#65533;!h
&#65533;&#65533;&#65533;&#65533;;{R^)&#65533;&&#65533;9&#65533;&#65533;&#1027;Pr&#65533;&#65533;&#65533;&#65533;|'&#65533;W+k&#65533;s&#65533;&#65533;r&#65533;&#65533;&#65533;tf&#593;&#65533;&#65533;&#65533;&#65533;&#65533;&#65533;K&#65533;Epyiu&#65533;-Z&#65533;&#1190;&#65533;&#65533;&#65533;O&#65533;&#65533;l`&#65533;gd<u&#65533;&#65533;Ht&#65533;&#65533;b{Z&#65533;M&#65533;&#65533;34-W&#65533;&#65533;U&#65533;Z&#65533;&#738;&#65533;-Tm&#65533;"0_&#65533; &#65533;H&#65533;&V&#65533;&#173;R&#65533;u&#65533;&#65533;&#65533;<8&#65533;i&#65533;H&#65533;f(&#65533;&#65533;&#65533;o&#65533;&#65533;K4Sq&#65533;&#65533;&#65533;F&#65533;&#65533;&#65533;&#65533;&#65533;&#65533;&Y&#65533;}&#65533;zK'&#65533;i}7<c&#65533;u&#65533;&#65533;_Nw&#65533;&#65533;&#65533;1M&#65533;MP&#65533;Q&#65533;,&#65533;v&#65533;&#65533;F&#65533;&#65533;a"7&#65533;Z).j,3&#65533;&#65533;&#65533;&#65533;&#65533;&#65533;&#65533;e&#65533;&#65533;5`&#65533;3W&#65533;&#65533;]K&#65533;&#65533;&#65533;&#1050;&#65533;&#65533;&#1138;&#65533;&#65533;&#65533;&#65533;&#65533;]&#65533;&#65533;&#65533;&#65533;u&#65533;sr&#65533;&#65533;&#65533;&#65533;uw&#65533;a&#65533;&#65533;6!&#65533;8&#65533;&#65533;J&#603;=&#65533;&#65533;&#65533;P&#65533;vD&#65533;&#65533;&#65533;&#65533;j6&#65533;&#65533;&#65533;&#65533;&#65533;&#65533;mC&#65533;,a&#65533;^&#65533;&#65533;&#65533;&#65533;&#65533;&#65533;WGu&#65533;f&#65533;j&#65533;[&#65533;&#65533;;&#65533;&#65533;!rg&#65533;&#65533;&k&#65533;=&#65533;&#65533;&#65533;}q&#65533;&#65533;8&#65533;&#65533;BN&#1566;&#65533;ivE&#65533;&#65533;"]&#65533;F&#65533;&#65533;h.&#65533;y&#65533;I&#65533;K&#65533;&#65533;z<&#65533;&#65533;&#65533;'&#65533;*&#1118;&#1511;&#65533;>t&#65533;&#65533;^D&#65533;;x'(C&#65533;&#65533;&#65533;g&#65533;&#65533;[U&#65533;F&#65533;gp	&#65533;(Y=7&#65533;&#65533;&#65533;&#65533;+&#65533;&#65533;&#65533;g&#65533;&#65533;r~&#1948;$&#1367;%&#65533;U&#65533;JD&#65533;&#65533;&#65533;&#65533;&#65533;&#65533;{&#65533;f&#65533;&#65533;&#65533;Z)&#65533;&#65533;i]&#65533;8&#65533;=]W}7D	&#65533;Y&#65533;1T&#901;B&#65533;C{&#65533;}&#65533;&#65533;&#65533;m&#65533;&#65533;&#65533;&#65533;T&#65533;&#65533;&#65533;L&#65533;&#65533;&#65533;R&#65533;H&#65533;#d&#65533;9&#65533;&#65533;	bu&#65533;&#65533;&#65533;&#65533;&#65533;^&#65533;g[[q&#65533;&#65533;&#5138;&#1338;#&#65533;&#65533;P&#65533;K&#65533;p&#65533;G&#65533;&#65533;o&#65533;	w&#65533;G&#65533;&#65533;&#65533;/&#65533;D?&#65533;&#65533;g-&#65533;&#65533;x&#65533;&#65533;&#65533;J ml4yuh&#65533;&#65533;&#65533;&#65533;{&#65533;3&#1240;&#65533;5.&#65533;}r&#65533;i&#65533;&#1407;~&#65533;&#65533;&#65533;ISB&#65533;&#65533;/x&#65533;&#65533;$F&#65533;&#65533;&#65533;m&#65533;&#65533;!&#65533;&#65533;p !8!&#65533;X[&#65533;Q&#65533;B@&#328;s&#1227;&#65533;q&#179;&#65533;pc@&#65533;&#65533;&#65533;&#65533;&#65533;&#65533;&#65533;bT&#65533;y&#65533;@&#65533;1%&#65533;S6t!A&#65533;&#1103;&#65533;&#65533;&#65533;&#65533;Z94&#65533;&#65533;&#65533;&#65533;&;&#65533;&#65533;{"&#296;5&#65533;&#65533;&#65533;&#65533;&#65533;&#65533;&#65533;&#65533;c#&#65533;n&#1542;m&#65533; \*&#65533;&#65533;&#65533;?F&#703;1S8&#65533;c&#65533;&#65533;
(&#65533;&#65533;)&#65533;*&#65533;&#65533;&#65533;&#65533;&#65533;&#65533;&#65533;&#65533;&#65533;&#65533;D&#65533;&#65533;BBr&#65533;&#65533;HIxb&#65533;&#65533;&#65533;&#65533;&#65533;F&#65533;&#65533;&#65533;F&#65533;&#65533;P&#11697;&#1174;3QR&#65533;&#65533;Z,eRA&#65533;!&#65533;c/?D>&#65533;:4?&#1203;9q&#65533;&#65533;&#65533;&#65533;h&#65533;G&#65533;D&#65533;&#65533;1&#65533;K&#65533;&#65533;1&#65533;8#&#65533;W&#65533;&#65533;a&#65533;N,&#65533;~)&#65533;&#65533;T&#65533;&#259;P&#65533;&#65533;&#65533;2rP&#65533;&#65533;&#65533;&#1574;(r2&#65533;<&#65533;&#65533; &#65533;&#65533;H&#65533;&#65533;&#65533;&#65533;HL	"y+&#65533;S&#65533;&#65533;F&#65533;&#65533;&#65533;&#65533;&#65533;6&#65533;C#&#65533; &#65533;i2&#65533;&#65533;E&#65533;A&#65533;L\C(&#65533;q!&#65533;m&#65533;&#65533;k&#65533;n&#65533;q0O&#65533; Zj&31&#65533;&#65533;v&#65533;&#65533;&#65533;Q&#65533;&#65533;3&#65533;Q&&#65533;&#65533;&#65533;&#65533;U)"r&#65533;V&#65533;&#65533;9&#65533;&#65533;#&#65533;&#962;&#65533; &#65533;&#65533;&#65533;&#9576;`&#65533;&#65533; &#65533;&#65533;+&#65533;&#65533;&#65533;&#1601;&#65533; BA#&#65533;;&#65533;5&#65533;4Ic&#400;&#65533;F&#65533;4&#65533;&#339;D&#607;&#65533;&#65533;&#40585;&#16907;&#65533;&#65533;&#1120;'&#65533;&#65533;&#65533;&#65533;)N)&#65533;&#65533;Z&#65533;&#65533;X3'&#65533;r&#65533;&#1442;I&#65533;&#1310;&#848;&#65533;DCMi&#65533;<&#65533;&#65533;"&#65533;K
z&#65533;&#65533;GL&#65533;&#65533;&#65533;;&#65533;&#1116;_&#65533;&#65533;&#65533;1)&#65533;&#65533;&#65533;#S2&#65533;!K&J&#65533;Z&#65533;&#65533;#&#65533;&#65533;&#65533;&#65533;z&#65533;Rn&#65533;k&#65533;&#65533;h&#65533;m&#65533;&#65533;-&#65533;(&#65533;4&#65533;?&#65533;&#65533;&#65533;&#65533;$&#65533;)&#65533;o&#65533;&#65533;&#65533;LL)&#769;&#1255;&#65533;
&#65533;z&#65533;&#1466;=&#65533;:JB@4&#65533;&#65533;D&#688;9&#65533;Z&#65533;&#65533;DC&#1020;8&#65533;*&#65533;&#65533;&#65533;)&#65533;Q&#893;&#65533;&#65533;&#65533;&#65533;&#65533;&#65533;&#65533;t&#65533;&#65533;@&#65533;e&#1657;CI&#65533;&#65533;&#65533;0&#65533;&#65533;&#65533;&#65533;&#65533;&#65533;&#65533;&#65533;&#65533;&#65533;&#65533;&#65533;J&#65533;&#535;&#65533;&#65533;UQ&#65533;&#65533;2&#65533;|0&#65533;&#65533;&#65533;M&#65533;&#65533;T&#65533;l4&#65533;q8E&#65533;&#65533;$&#65533;&#65533;&#65533;&#65533;&#65533;&#65533;$"N&#65533;&#65533;&#65533;&#65533;&#65533;&#65533;1&#65533;4&#65533;b&#65533;&#65533; &#65533;&#65533;	&#65533;&#65533;&#65533;'2&#65533;i&#65533;&#65533;&#65533;C"&#65533;K"9[E&#27949;o&#518;j&#65533;&#65533;g@&#65533;e&#65533;&#65533;l&#65533;o03o&#65533;&#65533;n&#65533;Kk&#65533;P
&#65533;q*&#1283;&#65533;&#65533;&#65533;&#65533;&#65533;&#65533;&#65533;&#65533;Qx&#65533;&#65533;&#65533;Fu&#65533;&#65533;&#65533;N"ZD	H&#65533;&#65533;&#65533;A&#65533;=&#65533;&#65533;:&#65533;O&#65533;&#65533;&#65533;&#65533;&#65533;Q&#65533;&#65533;Z&#65533;&#65533;*B&#65533;k&#65533;&#65533;!%&#65533;"&#65533;
&#65533;
&#65533;f&#65533;&#65533;%]Og
sI`t&#65533;)&#65533;R&#65533;Yf&#65533;&#65533;&#65533;&#65533;B&#65533;&#65533;&#65533;{r!&#1082;&#65533;&#1504;&#65533;#&#65533;&#65533;&#65533;I&#65533;&#65533;&#65533;B&#65533;&#65533;&#65533;Q&#65533;IS&#65533;&#65533;v&#65533;SN*&#65533;&#2227;&#65533;c&#974;&#65533;R &#65533;%&#65533;&#65533;&#41641;&#65533; &#65533;&#65533;w&#65533;&#65533;?)&#65533;cT&#65533;&#65533;&#65533;Z&#65533;&#65533;2&#678;&#65533;I&#65533;sp&#65533;k&#65533;gHb0fxh&#65533;&#65533;j&#65533;m&#65533;&#1339;L&#65533;a a&#65533;^&#65533;g&#65533;&#65533;r&#65533;*p &#65533;&#65533;<&#65533;U&#65533;<L]E&#65533;&#65533;U&#356;&#65533;y&#65533;&#65533;&#65533;\&#65533;$&#65533;I'&#65533;&#65533;G&#65533;*&#65533;&#65533;3&#65533;G&#65533;&#65533;jM&#65533;Y&#65533;&#65533;\i&#65533;&#65533;&#65533;&#65533;&#65533;:&#65533;&#65533;&#65533;&#65533;&#65533;&#65533;&#65533;.nE&#65533;&&#65533;&#65533;&#65533;<&#65533;&#65533;&#65533;&#65533;&#65533;;&#65533;&#65533;y&#65533;W#&#65533;;B&#65533;&#65533;&#65533;&#65533;&#65533;&#65533;l&#65533;&#65533;j]Es0E&#65533;=GS)&#65533;<&#65533;&#65533;&#65533;:&#457;AX&#65533;&#65533;N&#65533;U&#65533;&#65533;&#65533;&#65533;&#65533;A&#65533;&#65533;"_&#65533;&#65533;&#65533;&#65533;&#1490;&#65533;E&#65533;	&#65533;CJ[x&#65533;,&#65533;xF&#65533;&#65533;&#65533;&#65533;&#65533;&#65533;&#65533;&#65533;H&#65533;l	&#65533;h8&#65533;a&#65533;Yb&#65533;YOmi`&#65533;&#65533;[x&#65533;WHN&#65533;S&#65533;lp&#65533;]&#65533;&#65533;&#65533;=&#1571;&#65533;J&#65533;&#65533;#&#65533;L&#65533;&#65533;&#65533;}&#1546;&#65533;&#65533;&#65533;i:4&#65533;&#65533;&#65533;&#65533;I&#65533;&#65533;&#65533;~&#65533;G5&#65533;}&#1139;&#65533;F&#65533;&#65533;!%8&#65533;&#843;&#65533;&#65533;W!&#65533;O&#1620;u<f&#65533;[(-Aa&#65533;&#65533;&#65533;%\	&#65533;&#65533;y&#65533;;&#65533;XT&#65533;&#65533;&#65533;&#65533;&#65533;:52&#65533;6[&#65533;&#65533;J&#65533;L&#65533;&#65533;&#170;&#65533;&#749;&#65533;&#1727;w;&#65533;&#65533;&#65533;Q&#65533;2=&#65533;8&#65533;&#1567;&#65533;&#65533;&#65533;U&#65533;"YI&#65533;&#65533;&#65533;+&#65533;&#65533;&&#65533;m[&#1044;V&#65533;&#65533;G&#65533;&#65533;S&#65533;.&#65533;m8Pe(&#65533;`&#65533;&#65533;^&#65533;&#65533;&#65533;&#65533;^&#65533;&#65533;`&#65533;\&#65533;[x&#65533;S&#65533;&#65533;G&#65533;&#65533;5&#65533;&#65533;Mx&#65533;P$&#65533;Z&#65533;U&#65533;<&#65533;e&#65533;&#65533;-&#65533;&#65533;&#65533;Z8&#65533;&#65533;#&#65533;;}&#65533;&#65533;&#65533;j&#65533;&#65533;&#65533;&#65533;7&#65533;&#65533;C&#65533;&#65533;&#724;&#65533;&#65533;L&#65533;&#65533;4&#65533;&#65533;@0&#65533;+&#65533;&#65533;DM&#65533;T,&#65533;)&#65533;&#65533;r&#65533;5&#65533;C&#65533;*r&#65533;i*&#65533;
F
&#65533;&#65533;)&#65533;&#65533;&#65533;&#65533;u&#65533;v&#65533;A&#65533;&#65533;X.&#65533;&#65533;5&#65533;Z&#65533;&#65533;&#370;&#65533;&#65533;S&#65533;&#65533;&#65533;p&#65533;&#923;&#65533;&#65533;&#65533;Z&#65533;&#65533;vT&#450;E&#1092;&#65533;&#65533;S&#65533;3&#65533;&#65533;&#65533;&#65533;&#65533;&#65533;F&#65533;&#65533;=&#65533;&#65533;&#65533;&#65533;M&#65533;i&#65533;U&#65533;\Ut&#65533;&#65533;?n&#65533;&#65533;g&#65533;Ya&#65533;&#65533;&#40261;-&#65533;bYpWhW`S&#65533;E&#65533;&#65533;) &&#515;`&#65533;*&#65533;&#65533;7&#65533;Z&#65533;&#65533;]&#65533;&#65533;&#65533;&#1450;&#65533;&#65533;1d!&#65533;&#65533;O&#65533;&#65533;&#405;&#65533;=&#65533;M&#65533;&#65533;&#1013;E&#65533;&#65533;&#1475;&#65533;&#65533;)
R#&#65533;&#65533;R&#65533;&#65533;&#65533;&#65533;i&#65533;J&Y&&#65533;>!sH&#65533;&#65533;&#65533;(&#65533; &#65533;Q&#65533;<|&#65533;n&#65533;&#65533;&#65533;&#65533;]%+&#65533;&#65533;x8&#65533;P&#65533;&#65533;S0&#65533;!~&#65533;!L&#65533;&#65533;*&#292;&#65533;&#65533;&#8105;2s0&#65533;&#65533;X&#65533;#&#65533; 	&#65533;Wj&#65533;]&#65533;o&#65533;9&#65533;&#533;hv&#65533;&#650;\&#65533;&#65533;&#65533;-&#65533;&#65533;p&#65533;jP,&#65533;\&#65533;Y&#65533;&#65533;r6gV8&#65533;R T(&#65533;J 2p &#65533; Sp&#65533;o 7&#65533;&#65533;&#65533;eL%_*&#65533;&#65533;&#65533;&#65533;-x3]25&#65533;&#65533;<@&#65533;&#65533;&#65533;&#65533;-&#65533;&:&#65533;&#65533;&#65533;V&#65533;&#65533;&#65533;&#65533;&#65533;&#65533;&#65533;&#65533;]&#65533;8&#65533;&#65533;K&#65533;C&#65533;&#65533;"=&#65533;&#65533;&#65533;[E
&#65533;)&#65533;)R&#65533;&#1849;E+&#65533;&#65533;On%&#65533;&#1588;c&#65533;&#65533; b&#65533;&#65533;$&#65533;9&#65533;H&#65533;&#65533;WDi&#65533;P&#273;&#65533;&#65533;&#65533;&#65533;&#65533;a:&#65533;&#65533;&#65533;&#65533;&#460;XS&#65533;5&#65533;&#65533;&#65533;-&#65533;&#65533;&#65533;F&#65533;&#65533;&#65533;&#65533;&#65533;t>&#65533;&#65533;&#65533;&#65533;&#65533;}-&#65533;kV&#65533;/&#65533;&#65533;R!&#65533;f&#65533;[&#65533;Wh&#65533;&#65533;nV`&#65533;VHR&#65533;OM&#65533;0&#65533;&#65533;*8Z&#65533;s&#65533;&#65533;&#65533;&#1703;&#65533;&#65533;&#65533;&#65533;&#65533;\j&#65533;\E&#65533;&#65533;&#65533;&#65533;m[A&#65533;&#65533;CH&#65533;&#65533;&#65533;?Fd&#65533;&#65533;&#1142;&#65533;If&#65533;&#65533;[&#65533;M&#65533;02;C&#65533;Dd&#65533;B)Ja&#65533;&#65533;
&#65533;,&#909;}+&#65533;&#65533;&#65533;N&#65533;c[&#65533;f&#65533;
&#65533;&#65533;3&#65533;&#65533;RN&#65533;&#65533;?&#65533;=&#65533;V&#65533;&#65533;&#65533;&#65533;&#65533;U]&#65533;&#65533;&#65533;h&#626;&#65533;H&#65533;b&#65533;&#1622;&#1597;&#65533;&#65533;&#65533;(&#65533;&#65533;&#65533;%&#65533;d&#359;$&#65533;&#65533;c&#65533;Yh&#65533;U`&#65533;U@&#65533;S8S &#65533;R@&#65533;P&#65533;C!&#65533;&#65533;#&#65533;%PM&#65533;r&#65533;c&#65533;&&#65533;^&#65533;B&#65533;-V&#65533;H&#65533;uV&#65533;&#65533;&#65533;	&#65533;:	&#65533;&#65533;Vf&#65533;&#1256;&#65533;&#1040;&#65533;&#65533;)C&#1484;&#65533;&#65533;&#65533;,&#65533;0
neg>&#65533;6&#65533;&#65533;3T&#65533;0*&#65533;[&#65533;<&#65533;]&#65533;&#65533;&#65533;&#65533;	
&#65533;(&#65533;&#1123;&#1478;&#65533;M:&#65533;r&#65533;&#65533;j&#65533;&#65533;&#242238;0&#1328;?El&#65533;&#65533;'&#65533;&#65533;e_-p&#260;G&#1451;:&#65533;&#65533;S&#65533;cb&#65533;&#1256;r!F"&#65533;,I&#65533;&#65533;|&#65533;X}m&#676;&#65533;S	&#65533;T!&#65533;c&#65533;\&#65533;&#65533;T8&#65533;UPSPgQ&#65533;P&#65533;>N@&#65533;68&#65533;x&#65533;8%!&#65533;BP&#65533;&#65533;l&#65533;=&#65533;&#65533;&#65533;g&#65533;&#65533;^&#65533;E&#65533;&#1792;Q&#65533;;&#65533;&#766;lD&#65533;c'^&#65533;uV&#65533;&#65533;F&#1173;&#65533;d&#65533;&#65533;i&#65533; &#65533;&#65533;O&#65533;n&#65533;uE&#65533;"
'&#65533;&#65533;}mG&#65533;/&#65533;&#65533;Q&#65533;&#65533;&#65533;~&F+&#65533;g|C$B&#65533;&#65533;&#65533;zt5-&#65533;&#65533;G&#65533;P&#65533;D&#65533;&#65533;&#132;&#65533;&#65533;&#1317;&#65533;&#65533;&#65533;&#65533;_W&#65533;&#65533;&#65533;&#65533;^&&#65533;&#65533;tK&#65533;SY&#65533;!"&#65533;n&#65533;8&#453;Yx;gkU`gR&#65533;P &#65533;&#65533;&#900;Eh(&#65533;&#65533;&#65533;"(" &#65533; &#65533;;@&#65533; &#65533;&#65533;&#65533;&#65533;&#284;Z&#65533;Z&#65533;&#1708;&#65533;&#65533;&#65533;\s&#65533;I&#65533;&#65533;&#65533;&#65533;5%~h&#65533;&#65533;&#65533;jM&#222;VvK&#65533;&#65533;&#344;<tO&#65533;&#65533;Q&#65533;&#2041;&#65533;6Hf&#65533;o&#65533;&&#65533;h&#65533;V&#65533;&#65533;&#65533;&#65533;lW&#65533;&#65533;+&#65533;&#65533;&#65533;&#65533;&#65533;u&#65533;&#65533;X/&#65533;&#65533;&#65533;&#65533;W	&#65533;&#65533;&#65533;(&#65533;T&#65533;&#65533;
&#65533;&#65533;o&#65533;&#65533;s&#65533;&#934;&#65533;$&#65533;&#65533;&#65533;&#65533;&#65533;c:>lS&#65533;&#65533;QO &#65533;+&#65533;G&#65533;1+c&#65533;&#65533;PT&#1940;&#65533;#&#65533;&#65533;!Pf]&#65533;&#65533;n&#65533;&#65533;>Q P&#65533;N&#65533;&#65533;K88&#65533;&#65533;&#65533;&#65533;(&#65533;%&#65533;&#65533;&#65533;4&#65533;&#65533;j&#65533;&#65533;ix&#65533;:j&#65533;&#65533;-&#65533;~&#65533;&#888;X&#65533;*&#65533;
&#65533;q&#65533;&#65533;&#65533;W&#65533;&#65533;&#65533;&#65533;b&#65533;&#65533;&#65533;~	k&#65533;&#65533;&#493;E&#65533;aF&#65533;&#65533;4&#65533;q&#65533;&#65533;&#65533;3g&#65533;&#65533;&#65533;r&#65533;&#65533;?*&#65533;o&#65533;9)?&#65533;&#65533;&#538; &#65533;&#65533;&#1633;&#65533;&#65533;_&#65533;g&#65533;f&#65533;&#65533;&#65533;"&#65533;hI&#65533;&#65533;`&#65533;&#65533;&#65533;&#1728;&#65533;+&#65533;t8>n&#380;U&#65533;&#65533;BH&#65533;&#65533;'&#65533;&#2776;n&#65533;u&#65533;&#65533;&#65533;0&#65533;&#65533;W&#65533;&#65533;(@3~B&#65533;nV&#65533;`&#517;Yp&#65533;NVPR &#65533;N&#65533;"A&#65533;d&#594;&#65533;4Hr&#816;&#65533;# >|&#65533;&#65533;&#65533;N&#65533;b&#65533;&#65533;&#65533;&#65533;&#65533;&#65533;[8p"&#201;&#65533;d&#65533;q*K&#65533;W&#65533;&#65533;&#65533;r&#65533;&#789;#G&#65533;&#1849;s&#65533;&#1193;[&#65533;S]&#65533;t>&#65533;]&#1486;;&#65533;H&#65533;M:&#65533;&#65533;:u&#65533;z&#65533;]NtXs&#65533;4&#65533;k&#922;6mz;&#65533;&#65533;YrhW&#65533;S+&#65533;lY&#65533;`&#65533;&#65533;&#1833;&#65533;jOvL&#65533;&#65533;u&#65533;&#65533;]<y&#65533;&#65533;.,/<x&#65533;&#65533;&#65533;&#65533;&#1752;&#65533;&#1147;?{F&#65533;&#65533;&#65533;&#65533;&#1320;S&#65533;V&#65533;&#65533;s&#65533;&#1187;&#65533;&#1801;&#65533;&#65533;&#65533;&#65533;&#65533;&#297;3&#1850;&#65533;y&#65533;c&#1246;G&#65533;^m&#65533;&#65533;p&#65533;&#65533;}&#65533;&#65533;={&#65533;&#65533;&#1787;w&#65533;8&#65533;&#65533;&#663;3o&#65533;&#65533;9&#65533;&#65533;&#1191;S&#65533;n&#65533;:&#65533;&#65533;&#1719;s&#65533;&#65533;&#65533;&#65533;&#65533;&#65533;&#65533;&#65533;/_&#1014;p&#65533;&#65533;&#65533;&#65533;&#65533;&#65533;4i:s&#65533;T&#65533;$&#65533;&#65533;&#65533;&#65533;?~&#65533;&#65533;&#1123;7&#65533;}t~'&#65533;&#1298;Z8}&#65533;h&#65533;&#65533;#Oo&#65533;&#65533;7!&#65533;Z&#65533;&#65533;p&#65533;&#65533;v&#65533;_&#65533;5&#65533;&#65533;PWe&#65533;&#65533;|7qE&#65533;|)&#65533;&#65533;&#65533;8&#65533;i3M2&#65533;&#65533;bK,&#65533;&#65533;&#65533;
+&#65533;|RI#&#65533;&#65533;$&#65533;&#65533;&#65533;.&#800;&#65533;DI&	Dw&#65533;b8&#65533;|&#65533;HQx&#65533;n&#65533;(&#65533;&#65533;\%&#65533;d&#65533;SVA&#65533;:&#65533;8&#65533;SgB&#65533;&#65533;U<]u&#65533;V#&#65533;uNMrqSJn&#65533;&#65533; &#65533;,&#65533;$&#2006;m&#65533;&#65533;&#65533;v&#65533;&#65533;&#65533;N&#65533;]&#65533;W&#65533;}9&#65533;`&#65533;)c&#65533;1&#65533;(&#65533;&#65533;&#65533;)&#65533;&#65533;[&#65533;&#65533;&#65533;:mJ&#65533;gA&#65533;WS&#65533;:&#65533;!k&#65533;!&#65533;<&#65533;&#65533;*+&#65533;&#65533;M:&#65533;n&#65533;&#65533;&#1774;&#65533;&#65533;&#65533;=&#65533;&#65533;w!&#65533;&#65533;{,&#65533;&#65533;*&#65533;lv*g&#65533;&#397;G^&#65533;&#65533;&#65533;w&#65533;;&#65533;^&#65533;&#65533;Jm&#65533;t&#65533;&#65533;&#65533;'&#1208;&#65533;~#n&#65533;&#65533;&#65533;+.&#65533;&#65533;&#65533;V9&#65533;\&#65533;&#65533;&#65533;&#65533;&#65533;,&#65533;&#65533;&#65533;&#733;x&#65533;&#65533;*&#65533;g&#185;&#65533;&#65533;_ueSM*%l&#65533;7&#65533;\&#65533;0&#65533;&#65533;b&#65533;,&#65533;&#65533;&#8846;&#65533;$rH"&#65533;$&#65533;<&#65533;@&#65533;=(&#65533;$&#65533;?&#65533;&#1099;7*X&#65533;X&#65533;&#802;Z&#65533;&#65533;[g]>%Ty&#65533;&#65533;&#1306;k&#65533;&#65533;&#65533;Z&#65533;UW&#65533;S[b&#65533;&#65533;&#65533;&#65533;&#65533;0&#1221;2&#65533;V&#65533;s&#65533;u&#65533;&#65533;V&#65533;&#65533;&#65533;r(ia &#65533;&#65533;&#65533;&#65533;&#65533;&#1241;gC&#65533;OFS&#435;d&#65533;&#65533;&#65533;*_&#65533;&#65533;F)&#1991;&#65533;:&#65533;jd&#246;&#65533;`&#65533;&#65533;&#65533;&#1775;&#65533;&#65533;q&#65533;:&#65533;&#65533;?&#65533;&#65533;7-&#65533;kn9&#65533;?&#65533;o<&#65533;&#65533;&#65533;&#65533;	H H&#65533;&#65533;d&#65533;H&#65533;p&#65533;&#65533;!&#65533;^ IS+&#65533; ez&#65533;&#65533;&#65533;w~&#65533;p&#65533;E&#65533;7{jr:&#65533;&#65533;tR&#65533;&#65533;|&#65533;qCM4&#65533;3L0&#65533;&#65533;bK-&#65533;&#65533;bJ'&#65533;(&#65533;H"&#65533;&#65533;12&#65533;p&#65533;&'&#65533;&#65533;<&#65533;&#65533;&#65533;&#200;c&#65533;&#65533;H,&#65533;d&#65533;0&#2015;&#65533;J5&#65533;s&#1728;r&#65533;&#65533;&#65533;< &#1233;(&#65533;&#65533;m3&#65533;&#65533;&#65533; &#65533;&#65533;&#65533;]&#65533;yX&#65533;&#65533;mV&#65533;&#65533;&#65533;&#65533;&#65533;V&#65533;(1&#65533;&#65533;&#65533;&#65533;;N&#65533;&#65533;&#65533;0V&#65533;&#65533;b&#65533;v&#65533;&#65533;MD;&#65533;!&#65533;
(&#65533;&#65533;&#65533;	D&#65533;2J&#65533;&#65533;&#1456;&#65533;&#65533;1&#65533;&#65533;&#65533;\HD#&#65533;p0&#65533;&#65533;m&#65533;&#65533;8&#65533;anr&#65533;c&#1456;&#65533;#&#65533;&#65533;	k<&#65533;&#65533;"r&#65533;H9j&#65533;<&#65533;&#65533;"qC&#65533;&#393;&#65533;&#65533;&#466;&#65533;&#65533;B7&#234;&#65533;	O&a&#65533;&#65533;&#65533;&#65533;=&#65533;Kv&#65533;
W&#65533;&#65533;&#65533;&#1048;&#65533;`&#65533;i&#65533;2&#65533;&#65533;_.$M&#65533;&&#65533;&#65533;y&#65533;iL3&#65533;7&#65533;1c&#65533;"&#65533;&#65533;.nQ&#65533;X&#65533;&#65533;&#65533;%"&#1096;A&#65533;&#65533;2&#65533;HAr`&#65533;)i5&#65533;v&#65533;:cK~&#65533;HB&#65533;a&#65533;$&#65533;"&#65533;c&#65533;&#1389;&#65533;t0^Zy&4&#65533;)&#65533;iB&#65533;N&#65533;fXd&#65533;n&#65533;&#65533;&#65533;Z	&#65533;T$N=ME+':&#65533;&#65533;&#65533;&#65533;%9&#65533;&#65533;&#65533;&#65533;&#65533;&#65533;&#65533;4&#65533;1&#65533;&#65533;c&#65533;6G&#65533;q&#65533;q&#65533;&#65533;5&#65533;M8&#65533;&#65533;gC9&#65533;&#65533;&#965;&#65533;&#1246;&#65533;&#65533;C#&#65533;&#65533;&#65533;&#65533;p&#65533;*Op&#65533;,EK<&#1170;&#65533;&#65533;W&#65533;/.N8a&#65533;&#1907;4&#65533;&#65533;&#65533;h&#65533;l&#65533;j&#65533;nN&#65533;&#1113;~GZ&#65533;&#65533;&#491;&#65533;&#404;&#65533;&#65533;&#65533;*&#65533;0&#65533;  	&#65533;&#65533;&#65533;*R&#65533;T&#65533;&#65533;&#65533;&#65533;&#65533;M&#65533;
8
o=&#65533;]R&#65533;f&#65533;>&#1242;^&#65533;8&#65533;qgC&#65533;&#65533;&#65533;&#65533;.rqZ&#65533;"&#65533;&#65533;&,A	C&#65533;a	+&#65533;	f&#65533;4$}>&#65533;&#65533;&#65533;&#1534;&#1313;&#65533;-&#65533;$&#65533;&#65533;&#65533;X&#65533;
&#65533;&#65533;&#1621;&#65533;&&#65533;&#65533;l&#65533;&#65533;&#65533; N&#65533;6/Y&#65533;j["&#65533;O&#65533;	&#65533;Mm&#65533;&#65533;&#65533;,&#65533;&#1545;(n&#65533;2<&#65533;
&#65533;&#65533;&#65533;L&#65533;e&#65533;4&#65533;&#914;&#65533;&#65533;&#65533;J)NA&#65533;A&#65533;B&#65533;	&#65533;&#65533;&<.r&#65533;&#65533;&#65533;^&#65533;R&#65533;&#65533;&#65533;&#65533;&#65533;aI&#65533;B6&#65533;\&#65533;&#65533;Q&#65533;)n&#65533;&#65533;F&#65533;&#65533;F&#1926;p&#65533;&#65533;&#1781;$_&#628;&#65533;&#65533;&#65533;&#65533;&#65533;&#65533;&#216;	&#65533;
&#65533;S&#65533;&#65533;X&#65533;&#65533;&#65533;&#65533;uG&#65533;&#65533;&#65533;&#65533;00&#65533;&#65533;&#65533;{\&#65533;Z&#65533;C&#65533;I&#65533;&#65533;Rh[&#65533;p&#65533;&#65533;G6&#65533;a&#65533;a&#65533;U&#65533;&#65533;E.&#65533;&#65533;&#65533;&#65533;Pt&#65533;&#65533;&#65533;&#65533;&#65533;0&#65533;&#65533;&#65533;:&#65533;r@ZV&#65533;)&#65533;&#65533;&#65533;l3&#65533;8&#65533;&#65533;C&#65533;IL&#65533;&#65533;&#65533;&#65533;L&#65533;E.&#65533;M&#65533;SdC)&#61597;&#65533;&#65533;&#65533;&#65533;\!&#65533;&#65533;T.&#65533;&#65533;
u&#65533;&#65533;)Q&#65533;&#65533;!=g&#65533;)&#65533;&#65533;&#65533;x&#65533;<&#65533;u&#65533;eF&#65533;&#647;L!!&#65533;R&#65533;4&#1613;X&#65533;'&#65533;&#65533;<O&#65533;B&#65533;/&#65533;2&#65533;&#65533;&#65533;+9O&#65533;&#65533;&#65533;bv&#65533;{&#65533;i1ZsU\-F&#65533;8&#65533;*&#65533;sgs#&#65533;0&#65533;&#65533;TLU&#65533;8IC+9&#65533;.&#65533;&#65533;FM&#65533;E2R:&#65533;&#65533;&#1126;N?&#65533;&#719;&#65533;t&#65533;&#65533;)&#65533;&#65533;l&#65533;&#65533;&#65533;"W-&#50478;t&#65533;Y&#65533;z&&#65533;&#65533;&#65533;&#65533;S3!7&#65533;q&#65533;_&#65533;&#65533;&#65533;&#1541;/|q&#65533;&#65533;X&#65533;&#65533;&#65533;&#65533;D&.&#65533;=&#65533;a
N&#65533;B&#65533;&#65533;*$A1&#65533;pp&#256;0&#65533;&#65533;&#1110;&#65533;&#65533;&#65533;~&#65533;&#60481;b&&#65533;&#65533;&#65533;6&#65533;&#65533;2&#65533;GA&#65533;)l&#65533;&#65533;,&#65533;&#65533;Z&#65533;&#65533;&#65533;&#65533;c8&#65533;<&#65533;&#65533;)a.&#65533;Y&#65533;?&#65533;&#65533;&#65533;&#65533;g&#65533;n	&#65533;&#65533;&#65533;&#65533;jiIS3X&#65533;&#65533;g&#65533;|&#65533;+&#65533;&#65533;&#859;&#65533;&#65533; &#65533;4'a	!Z&#65533;&#65533;&#65533;
&#1105;&#65533;&#1840;/&#65533;)&#65533;W&#65533;&#1434;&#65533;&#65533;&#65533;&#411;Bq&#65533;+s&#65533;&#1941;=f&#65533;&#881;&#65533;8&#65533;D&#65533;&#65533;Wm&#1347;z&#65533;u&#65533;&#65533;&#65533;&#65533;U;I&#65533;&#65533;&#65533;-z&#65533;&#65533;I&#65533;&#65533;qp&#65533;&#65533;FE*\&#65533;&#65533;k]&#65533;&#65533;&#65533;&#65533;}&#1472;&#65533;R/&#65533;#&#65533;&#65533;&#65533;q&#65533;&#65533;&#65533;&#65533;P&#65533;&#65533;1&#65533;&#65533;H&#65533;oL&#65533;&#1467;&#65533;&#65533;&#65533;J&#65533;U&#65533;&#65533;&#65533;&#65533;&#65533;*!	Lp&#65533;&#65533;&#65533;%&#65533;&#65533;1(&#65533;*0Ad &#65533; #(C1.y q&#65533;&#65533;&#65533;&#420;&#65533;c?&#65533;&#65533;&#65533;&#65533;]&#65533;&#65533;H2&#65533;&#65533;q~&#65533;&#65533;)*|0i}ve&#65533;%&#65533;&#65533;&#65533;&#65533;&#65533;t&#65533;is!&#732;>&#65533;&#65533;&#65533;My&#65533;A&#1652;&#65533;3&#65533;00e&#65533;&#65533;&#65533;&#65533;?1&#65533;eP&#65533;4&#65533;&#65533;o&#65533;&#65533;_x`&#65533;K]&#65533;F9&#65533;vpWtM^#A&#65533;&#518;mX&#65533;&#65533;&#65533;&#65533;&#65533;T&#65533;&#65533;Wl&#65533;&#422;&#65533;Y^	&#65533;&#65533;r%&#65533;h&#65533;&#835;&#65533;Q&#65533;&#65533;&#385;&#65533;&#1158;E5&#65533;&#65533;F&#65533;d&#65533;v&#65533;]&#65533;9`u&#65533;&#65533;m\&#65533;N%&#65533;L&#65533;&#65533;&#65533;&#65533;&#65533;&#65533;Q&#65533;&#65533;_8tK&#65533;-U^&#65533;&#65533;A&#65533;&#65533;&#65533; &#65533;&#605;&#65533;&#65533;&#65533;&#65533;&#65533;;&#65533;&#65533;9tC5,&#65533;0&#65533;-&#65533;&#65533;&#65533;B.&#65533;&#65533;&#65533;&#65533;&#65533;&#65533;A&#65533;#H&#65533;(&#65533;&#65533;-&#65533;&#65533;*&#65533;&#65533;&Bh&#1024;&#65533; 
&#65533; &#65533;&#65533;B3x&#65533;9&#65533;&#1279;a_PA&#65533;&#65533;&#1133;&#65533;&#65533;&#65533;$&#1807;K&#65533;&#65533;/1a&#65533;E&#65533;&#65533;&#65533;&#65533;&#65533;89&#65533;&#65533;&#65533;&#65533;(Z&#65533;&#65533;&#65533;&#65533;&#348;&#65533;&#65533;&#65533;&#65533; T&#65533;&#65533;}!&#65533;&#65533;!L&#65533;%&#65533;&#65533;"&#65533;=&#65533;&#65533;&#65533;"&#65533;&#65533;&#65533;&#65533;&#65533;&#65533;MF&#65533;1J&#65533;&#65533;&#65533;&#65533;&#65533;&#65533;N&#65533;F`U&#65533;J&#65533;&#65533;
5&#65533;W&#65533;&#65533;&#427;&#65533;F&#1609;Y&#65533;&#65533;&#65533;&#65533;&#65533;Y
&#65533;H&#65533;s&#65533;&#1517;&#65533;G5&#65533;Fm&#65533;y&#65533;&#65533;n0&#65533;c3B&#65533;q&#65533;&#65533;H&#65533;&#1879;|&#65533;&#65533;&#65533;Y&#65533;&#824;i&#65533;&#65533;&#65533;&#65533;&#65533;z&#65533;&#65533;<&#65533;&#65533;&#65533;9&#65533;&#65533;i&#65533;;&#65533;&#65533;8P2&#65533;0&#65533;.&#65533;0&#65533;&#65533;-&#514;*&#65533;&#65533;'tB'h%P&#65533;&&#65533;&#140;&#65533;B)&#65533;&#65533;&#65533;&#65533;*&#65533;&#65533;#&#65533;&#65533;&#65533;
&#65533; 	&#65533; &#65533;,`@5M&#65533;$&#65533;&#65533;&#65533;&#65533;#&%!Q&#65533;&#65533;&#65533;cE&#1429;&#65533;S&#65533;E&#65533;&#65533;M0&#65533;&#65533;&#65533;&&#65533;&#65533;&#65533;IV&#65533;&#65533;f&#65533;A&#65533;"T&#65533;&#65533;.&#65533;&#615;P&#65533;|De*&#65533;V&#65533;xeX&#65533;&#65533;&#65533;0&#156;&#65533;&#65533;&#65533;D&#65533;&#65533;c&#65533;&#65533;B&#65533;&#65533;<c&#65533;W&#65533;&#65533;&#65533;`
&#65533;&#65533;#&#65533;`&#65533;	&#65533;a^h&#65533;&#65533;&#65533;x&#65533;d&#65533;&#65533;,&k&#65533;&#65533;&#65533;&#65533;&#65533;&#65533;&#65533;K&#65533;&#65533;j&#65533;b&#65533;Jy@&#65533;^R&#65533;|&#65533;
7&#65533;Y&#65533;\_&#65533;1e&#65533;y&#65533;dMf&#65533;&#65533;&#65533;Pa&#65533;&#65533;&#65533;&#65533;&#65533;=&#65533;;&#65533;&#65533;5,&#65533;0&#65533;0&#65533;/&#65533;B/&#65533;&#65533;(&#65533;&#65533;&#65533;m&#65533;&t&#65533;&\&#65533;%hB'&#65533;Hb(&#65533;*&#65533;&#65533;+&#65533;&#65533;(L&#65533;&#65533;AX&#65533;&#65533;A#&#65533;B4&#65533;C&#65533;&#65533;g5&#65533;&#65533;&#65533;&#65533;\I&#65533;&#65533;$&#65533;&#65533;D&#65533;&#65533;&#65533;Q&#65533;&#65533;&#65533;~&#65533;gl&#65533;&#65533;&#65533;L&#65533;`Yge&#65533;&#65533;&#65533;&#65533;{2&#65533;&#153;&#65533;&#65533;e&#65533;V&#65533;&#65533;d&#65533;&#65533;&#65533;h&#65533;d&#65533;&#65533;Y&#65533;&#65533;dM@&#65533;&#65533;M&#65533;&#65533;d&#65533;&#65533;g&#65533;&#65533;gx&#65533;L\@&#65533;&#65533;&#65533;&#65533;&#65533;K&#65533;\Vcl5F9&#65533;&#65533;&#65533;&#65533;s&#65533;pK&#65533;ca&#65533;&#65533;zx&#65533;&#65533;.&#1283;&#65533;&#65533;W&#65533;&#65533;&#65533;	&#65533;,Y&#65533;&#65533;&#65533;&&#65533;8&#647;D&#65533;&#65533;"&#65533;&#65533;VJ&#65533;U&#65533;Y&#65533;&#65533;Y&#65533;L&#65533;&#65533;&#65533;s&#65533;1&#65533;(PX\	Z &#65533;&#65533;5Vd	$&#65533;&#65533;&#65533;5"&#65533;&#65533;<&#65533;6$1&#65533;&#65533;F/&#65533;&#360;)&#65533;Bt^&#65533;&#65533;#&#65533;A&#65533;&#65533;&#65533;H~&#65533;'&#65533;&#65533;(&#65533;&#65533;)&#65533;$<&#65533;'&#65533;2XC7&#65533;CT>&#65533;&#65533;&#65533;p&#65533;&#65533;&#65533;&#65533;&#65533;&#65533;&#65533;*&#65533;&#65533;j&#65533;"R&#65533;&#65533;i&#65533;&#734;@&#65533;7&#65533;L&#65533;&#65533;g&#65533;	&#65533;&#65533;&#65533;W&#65533;&#65533;&#65533;&#65533;&#65533;K&#65533;&#65533;&#65533;&#65533;	&#65533;&#65533;&#65533;e0&#65533;&#65533;!~&#65533;&#65533;&#65533;*&#65533;+W&#65533;&#65533;\&#905;&#65533;&#65533;_;	
&#65533;p&#65533;6uK&#65533;Wk	&#65533;D&#65533;A"&#65533;ve&#65533;&#65533;&#65533;&#65533;&#65533;&&#65533;&#65533;&#65533;&#65533;
&#65533;Ei4&#65533;_&#65533;\&#65533;Q\&#65533;&#65533;&#65533;&#1532;e&#65533;&#65533;&#65533;o&#65533;V&#65533;&#1131;B&#65533;,&#65533;
&#65533;&#65533;i&z&#65533;&#65533;&#65533;&#65533;&#65533;&#65533;a&#65533;(&#65533;%&#65533;"Ud&#65533;&#65533;&#65533;5&#65533;b@]n&#1961;&#65533;(;&#65533;Cn&#65533;0C&#65533;&#65533;.&#65533;&#1957;n&LB&#65533;&#65533;A&#65533;AATA&#65533;&#65533;#h't&#65533;'&#65533;B*&#65533;'&#65533;&#65533;/\&#65533;9&#65533;:&#65533;&#65533;'2m&#65533;&#65533;Oh]&#65533;&#65533;&#65533;&#65533;{_&#65533;~&#65533;&#65533;&#65533;n&#65533;&#65533;bQ&#65533;&#65533;b&#65533;&#65533;fS&#65533;jS&#65533;H&#65533;&#65533;&#65533;[ 
&#65533;(&#65533;;&#6334;&#65533;&#65533;&#65533;N&#65533;&#65533;&#65533;_&#65533;.&#65533;\&#65533;(@UR%&#65533;&#65533;&#65533;SeH&#65533;@&#65533;&#65533;\&#1297;&#65533;&#65533;&#65533;B&#65533;&#65533;&#65533;&#65533;&#65533;Lh&#65533;&#65533;Y&#65533;+&#65533;&#59918;v&#65533;&#65533;&#65533;&#65533;&#47408;G&#65533;&#65533;M&#65533;A&#65533;&#65533;&#65533;&#65533;&#65533;&#65533;"&#65533;&#65533;i&#65533;E&#65533;&#65533;&#65533;&#65533;&#65533;&#65533;NE&#65533;&#65533;Q&#65533;Y&#65533;&#65533;&#65533;A&#65533;h$&#65533;&#65533;&#65533;&#65533;&#65533;M&#65533;&#65533;l&#65533;TfT&#867;&#65533;D&#65533;i
Y.%&#65533;&#65533;&#65533; E&#65533;&#65533;&#65533;&#65533;6c=&#65533;C9`C5H&#65533;2H&#65533;&#65533;&#65533;(&#65533;d"&#65533;A&#65533;&#65533;&#65533;@&#65533;&#65533;
&#65533; &#65533;Hu&#65533;(&#65533;&#65533;%&#65533;&#65533;2&#65533;&#65533;T,-Y&#65533;*&#65533;D&#65533;S&#65533;j&#65533;b&#65533;&#65533;&#1028;&#65533;&#65533;&#65533;&#65533;&#65533;&#65533;&#65533;h&#65533;*&#65533;&#65533;o&#65533;&#65533;&#65533;&#65533;0pY:&#65533;&#65533;&#65533;e\Vl&#65533;&#65533;&#290;&#65533;Q&#65533;\&#65533;&#65533;.k&#65533;n{0&#65533;h&#65533;?&#65533;&#65533;jk[&#65533;&#1457;&#65533;Y]BJ&#65533;&#65533;&#65533;pP&#65533;&#65533;&#65533;&#65533;"f&#65533;&#849;&#65533;&#65533;o&#65533;&#65533;&#365;&#65533;&#65533;&#65533;&#65533;&#65533;&#65533;&#65533;&#65533;&#65533;&#65533;t(%uY&#65533;1&#65533; ,h8&#65533;m&#65533;&#65533;M&#65533;&#65533;_&#65533;&#65533;P!&#65533;&Z&#65533;)&#65533;Z&#65533;&#65533;&#65533;Ll&#65533;&#65533;>&#65533;&#65533;&#65533;&#880;(&#65533;&#65533;
&#65533;&#65533;&#538;Z&#65533;&#65533;&#65533;<&#65533;8X443H&#65533;0\dv&#65533;(&#65533;"&#65533;&#65533;A&#65533;&#65533;@| &#65533; &#65533; &#65533;#&#65533;/'h&#65533;%&#65533;4&#65533;&#65533;P&#65533;&#65533;b&#65533;&#65533;&#65533;V&#65533;B&#65533;&#65533;&#51691;r7x&#65533;*&#65533;27tC7&#65533;r&#65533;&#65533;f%&#65533;X&#65533;&#65533;&#65533;Z&#65533;&#65533;h&#21150;\`k&#65533;&#165;U&#65533;V&#65533;&#65533;	&#65533;&#65533;&#3234;&#65533;&#65533;m&#4508;7nk&#65533;DPHs&#65533;_&#65533;&#65533;I&#65533;&#65533;E&#65533;)&#24497;')3&#65533;s&#65533; &#65533;&#65533;if&#65533;&#65533;&#65533;
&#65533;&#65533;sa&#65533;&#1679;&#65533;&#65533;&#65533;&#65533;&#65533;e(&#65533;&#65533;V&#65533;&#65533;&#65533;X0&#65533;*&#65533;&#65533;&#65533;&#65533;o-&#1954;&#65533;a&#65533; &#65533;%&#65533;&#65533;.&#1689;7&#1957;2*&#65533;b.a&#65533;1r&#65533;UW=Z&#65533;;&#65533;%&#65533;&#65533;&#65533;Q&#65533;&#65533;8&#65533;&#65533;&#65533;*&#65533;&#65533;N&#65533; &#65533;&#65533;&#65533;&#65533;&#65533;C9t&#65533;54&#65533;10C4,&#65533;&#65533;&#65533;+&#65533;&<"&#65533;l@A&#65533;@&#65533; 5h &#1280;&#65533;%&#65533;^\aB+D'&#65533;%W &#65533;&#65533;&#65533;o
g&#65533; &#65533;dQm&#65533;6l,ouWsu7l&#65533;&#1470;&#65533;&#65533;p9&#65533;0i}&#65533;&#65533;E&#65533;&#65533;&#65533;&#65533;&#65533;Y&#65533;0&#65533;rp&#65533;&#693;0&#65533;/[J^&#65533;&#65533;]&#65533;\&#65533;&#303;R&#1656;$&#65533;Y&#65533;V&#65533;&#1163;&#65533;a&#65533;&#65533;&#65533;&#65533;&#65533;1O&#65533;&#65533; `&#443;&#65533;&#65533;pg&#65533;}5-&#65533;&#65533;&#65533;&#65533;]&#65533;W&#65533;6h&#65533;&#65533;&#65533;$&#65533;&#65533;&#65533;&#65533;2YK&#65533;&#65533;&#65533;&#65533;&#65533;	U&#65533;mO&#1069;&#65533;|YC&#65533;~&&#65533;@4&#65533;T&#65533;&#65533;D&#65533;d&#65533;&#65533;n&#65533;&#65533;&#65533;h&#26132;HIroN&#65533;&#65533;K&#65533;X{&#58993;&#65533;&#65533;V	vg&#65533;&#65533;&#65533;En&#65533;m&#65533;&#65533;&#65533;&#65533;,8hC5DC3&#65533;11*,&#65533;B'8&#65533;&#513;hA&#65533;&#65533;&#1536;
&#65533; 8&#65533;~k&#65533;&#65533; &#65533;&#65533;"\&#65533;G:gS&#65533;C&#65533;R&#1561;1M&#65533;m	&#65533;r&#65533;\7_IHxD&#48426;*g&#65533;&#65533;w&#65533;G&#65533;&#65533;&#65533;&#1202;}&#65533;&#65533;N&#65533;&#65533;&#65533;eV.gS&#65533;=&#65533;&#65533;xhch5&#1488;&#761;v%&#65533;&#65533;&#65533;H3&#65533;&#65533;r&#65533;&#65533;&#65533;&#65533;5Y&#65533;&#65533;&#65533;&#65533;&#65533;|&#65533;&#65533;&#65533;&#65533;u&#65533;&#65533;&#65533;&#65533;GB}&#65533;o&#63787;&#65533;Z&#65533;G&#65533;T&#65533;fnS#&#65533;bJhl&#674;&#65533;&#65533;&#65533;.&#65533;Zw&#65533;&#65533;j&#65533;&#65533;]&#65533;URe&#65533;8%&#65533;&#65533;5@&#65533;pk&#65533;&#65533;]+&#65533;&#505;&#65533;&#65533;A&#65533;&#65533;&#65533;%C&#65533;F&#65533;`&#39792;&#65533;D&#1140;t&#65533;_f&#65533;&#65533;&#65533;&#65533;2&#65533;&#65533;F&#65533;y&#65533;&#65533;]J&#65533;qM]7&#65533;7&#65533;i&#65533;s4&#65533;}&#65533;&#1228;yV_&#65533;KI&#65533;wT&#65533;=&#65533;&#65533;9&#65533;U5P&#65533;40&#65533;0&#65533;B-&#65533;&#65533;(L&#65533;&#65533;&#65533;0&#65533;&#65533;&#65533;&#65533;&#65533; 
&#65533;&#65533;&#65533;~@&#65533;@&#65533;&#65533;$x&#65533;(&#65533;*0&#65533;8H&#5510;&#65533;&#65533;.&#65533;&#65533;o&#65533;&#65533;*&#65533;b	&#65533;jmX&#65533;&#65533;WpGC&#1459;&#65533;*N&#65533;&#65533;g&#65533;&#65533;&#65533;.=&#65533;&#65533;&#65533;&#65533;&#2013;&#65533;&#65533;W{&#65533;&#65533;T&#65533;&#65533;&#65533;&#65533;&#65533;&#65533;&#65533;&#65533;&#65533;jM&#65533;0ut%&#65533;&#65533;{[Okn+&#65533;^z&#65533;&#65533;&#65533;&#65533;&#65533;&#65533;&#65533;/&#65533;E&#65533;&#65533;&#65533;&#355;#b&#65533;&#65533;il&#65533;&#65533;D&#65533;&#65533;&#65533;&#65533;^&#1984;&#65533;&#65533;&#65533;&#65533;&#65533;&#65533;&#65533;i&#65533;%:&#65533;&#65533;AmZ&#65533;&#65533;'P&#65533;'&#65533;eE&#65533;&#65533;-&#1087;"4&#65533;&#65533;&#65533;l&#65533;&#65533;t&#65533;&#65533;&#662;&#65533;&#65533;&#65533;
&#65533;fD=&#1315;0&#65533;G&#65533;&#65533; &#65533;zmH&#65533;&#65533;>&#65533;:&#65533;&#65533;&#65533;&#65533;9&#65533;&#65533;K~&#65533;g&#65533;d&#65533;Y&#65533;e&#65533;Y2&#65533;&#65533;&#65533;&#65533;&#65533;C;&#65533;7`&#65533;5X&#65533;K&#65533;&#65533;L&#65533;B&0&#65533;A\AA&#292;	&#65533;&#65533;	&#65533;@p@p t@T (DB&#65533;&#65533;&#65533;'&#65533;&#65533;0h&#65533;;&#65533;Z&#65533;&#65533;&#65533; &#65533;.3&#65533;mjaM&#65533;+&#65533;|
&#65533;&#434;&#65533;&#65533;2,&#65533;2&#65533;.!&#65533;&#65533;&#65533;[&#65533;x0&#65533;m&#65533;&#65533;m&#65533;\0v&#65533;iV&#61421;&#65533;4&#65533;&#65533;&#65533;1&#65533;&#65533;&#65533;&#65533;5&#65533;&#65533;'K5@&#65533;&#65533;j?&#65533;&#65533;&#65533;&&#65533;[&#65533;&#65533;&#65533;iwv#&#65533;&#65533;[n&#65533;b&#65533;E&#65533;&#65533;q1&#65533;&#65533;&#65533;e&#65533;ey_#&#65533;&#65533; &#65533;=&#65533;=&#65533;&#65533;z)&#65533;l9_O'&#1000;j:&#65533;&#65533;&#65533;&#65533;&#65533;N&#65533;;@&#65533;+GN\A&#65533;",g&#65533;&#65533;@s&#65533;&#409;{&#65533;&#65533;8r&#65533;*^l&#65533;p#&#203;&#861;92&#65533;:&#65533;&#65533;&#1841;[&#65533;&#65533;]&#726;&#65533;&#65533;&#595;9S&&#65533;w&#65533;&#65533;&#65533;s&#65533;&#65533;dO&#65533;>&#1249;+&#65533;&#65533;\&#607;&#65533;&#1717;&#65533;&#65533;&#65533;&#65533;J&#65533;O&#65533;&#65533;&#65533;/&#65533;&#65533;&#65533;x:q&#1700;&#65533;&#65533;&#854;JM9&#65533;&#65533;&#65533;s&#65533;!&#65533;&#65533;[[&#65533;o&#65533;&#65533;.aY&#65533;&&#65533;I&#65533;7&#65533;^={&#65533;&#65533;&#65533;<&#65533;pa&#199;'V&#65533;&#65533;qc&#463;!'&#65533;&#65533;&#65533;&#1845;i&#1386;McF&#65533;&#65533;U&#65533;&&#65533;s&#65533;&#65533;+&#65533;&#65533;&#65533;&#65533;&#65533;&#65533;,d&#65533;B&#65533;A&#65533;<eJ&#65533;&#65533;R&#65533;&#65533;&#65533;&#65533;&#65533;&#65533;&#65533;u&#65533;T&#65533;&#65533;&#65533;&#65533;&#65533;f3bt&#65533;&#65533;`&#1717;s&#65533;&#65533;[.&#65533;&#65533;o&#65533;q&#65533;&#65533;-&#65533;&#65533;&#65533;&#65533;&#65533;b&#65533;6&#65533; E&#65533;&#1183;&#65533;&#65533;/&#65533;,Fr&#65533;?&#65533;&#65533;&#65533;&#65533;&#65533;9&#65533;$&#65533;&#65533;;&#65533;&#65533;&#65533;&#65533;#&#65533;$&#65533;N&#65533;&#65533;&#65533;&#65533;&#65533;&#65533;&#65533;&#65533;H"&#65533;/&#65533;&#65533;8&#65533;&#954;&#65533;&#65533;&#65533;&#65533;;pDQ;&#65533;C&#65533;r&#65533;CG&#65533;X&#65533;&#65533;k&#65533;zh&#798;z&#65533;L&#65533;&#65533;&#61009;&#65533;&#38471;/&#65533;&#65533;G"&#65533;<2Hz&#65533;lr&#65533;"er&&#65533;&#65533;&#65533;&#681;&#65533;&#65533;&#43675;&#65533;!&#65533;%&#65533;&#65533;\G&#65533;&#65533;&#65533;&#65533;N-&#65533;&#65533;&#65533;.&#65533;4&#65533;c&#65533;&#65533;4&#65533;T&#898;&#65533;&#65533;&#65533;;&#65533;S;;&#65533;&#65533;n-&#65533;&#65533;|&#65533;>&#65533;&#65533;!&#65533;P &#65533;;t&#1073;X&#65533;&#65533;.&#65533;&#65533;B*&#65533;&#65533;&#65533;&#65533;&#65533;Rx&#65533;&#65533;
SK&#65533;&#65533;&#65533;&#65533;&#65533;{Q,&#65533;CG&#65533;t^,&#65533;T&#65533;dU&#65533;&#65533;&#65533;&#65533;&#65533;r&#65533;&#65533;J&#65533;&#65533;&#677;&#65533; ]&#65533;&#65533;&#65533;&#44271;&#65533;&#48403;-&#65533;&#65533;-&#65533;&#65533;&#65533;	&#65533;Ev*&#372;/&#65533;&#65533;&#65533;&#65533;w&#65533;V&#65533;m&#65533;&#65533;&#65533;y&#65533;&#1638;&#65533;f&#65533;&#65533;&#65533;d&#65533;&#581;&#65533;O &#65533;&#65533;3&#65533;&#65533;
*&#65533;X&#65533;8&#65533;@&#65533;:&#65533;&#65533; &#65533;2&#65533;w
2&#65533;DB)&#65533;&#65533;&#2020;Ig&#65533;.&#65533;&#65533;
&#65533;wP&#65533;&#65533;'U&#65533;-&#65533;&#65533;66&#65533;&#65533;&#65533;&#65533;3N&#65533;ck&#65533;&#65533;&#65533;&#65533;f&#65533;&#65533;VVy=M&Qe&#65533;h&#65533;k&#65533;&#65533;;>&#65533;YT&#65533;sgt6I$&#65533;
&#65533;W&#65533;N=&#65533;,&#65533;&#65533;c&#65533;-&#65533;&#355;&#65533;6&#65533;&#65533;2	&#65533;&#65533;&#65533;&#65533;C@&#65533;&#65533;i&#65533;&#65533;&#65533;&#65533;&#65533;&#65533;"7G,&#65533;&#65533;;&#2004;&#65533;&#65533;&#65533;	&#65533;U&#65533;^&#65533;&#65533;&#65533;&#65533;&#65533;&#65533;[o&#65533;&#65533;H &#65533;DrF%&#65533;&#65533;J&&#65533;d|&#65533;+&#65533;&#65533;&#65533;+)&#65533;&#678;Mw&#65533;&#65533;&#65533;WDk&#65533;&#65533;&#65533;&#65533;fD&#65533;k.&#65533;&#65533;&#65533;H&#65533;&#65533;&#65533;&#65533;k&#65533;&#65533;&#1780;h &#65533;!&#65533;k&#65533;%&#65533;&#65533;&#1038;&#65533;&#65533;]"&#65533;x&#65533;Y&#65533;H&#65533;c&#39515;r&#65533;&#65533;&#65533;&#65533;O&#65533;q&#65533;&#65533;&#65533;j&#65533;&#65533;U&#65533;&#65533;&#65533;&#65533;&#65533;x}&#65533;&#65533;)&#65533;&#65533;1&#65533;&#65533;&#65533;&#65533;&#65533;t&#65533;N&#65533;u&#65533;&#65533;&#65533;-&#65533;k&#65533;Q&#65533;&#65533;&#65533;&#65533;tG&#65533;&#65533;&#65533;&#65533;&#65533;&#65533;&#65533;x&#65533;c&#65533;@&#65533;3&#65533;!&#65533;_&#65533;&#65533;&#65533;pD&#912;&#65533;+\a
Oh~ &#65533;&#1536;:t 63&#65533;B :1&#65533;Px&#65533;&#65533;h:&#65533;a&#65533;&#65533;&#65533;0+\r&#65533;J<&#65533;&#65533;}&#65533;B&#65533;&#65533;&#65533;&#65533;}&#65533;&#590;(&#65533;&#65533;@&#65533;=R&#65533;K&#65533;v&#65533;_	E9&#65533;&#65533;a&#65533;&#65533;&#65533;&#65533;,"&#65533;zV&#65533;&#65533;&#28886;&#65533;&#65533;e"&#65533;]&#65533;zX&#65533;&#65533;&#65533;n$bD&#15494;U &#945;D &#65533;8.&#65533;&#398;&#65533;V1&#65533;&#1743;&#49231;&#65533;/&#65533;&#65533;&#65533;&#65533;&#65533;&#65533;&#65533;&#65533; EIH&#65533;t&#65533;#&#65533;&#65533;&#65533;&#65533;I&#65533;*1&#65533;RL(i)&#65533;hRS&#65533;&#65533;$&#65533;l&#65533;%w&#65533;O)&#65533;!}&#65533;&#65533;&#65533;&#33365;+{&#65533;&#65533;^KY&#65533;&#65533;.+&#1437;&#65533;&#65533;2W&#65533;P"&#65533;&#65533;/&#65533;&#65533; &#65533;3-q&#65533;1&#65533;&#610;U-&#65533;T&#65533;;&#65533;&#65533;$&#65533;C&#65533;&#65533;,cc&#65533;Y5&#65533;&#65533;*Qhg&#882;&#65533;&#65533;&#65533;f S&#65533;&#65533;&#65533;&#65533;&#65533;&&#65533;&#65533;&#1452;g&#65533;&#65533;y&#65533;&#65533;c2gWL&#65533;&#65533;Rf&#65533;&#65533;&#65533;&#65533;&#65533;q&#65533;&#65533;O.&#65533;&#65533;&#65533;&#65533;&#281;&#65533;g&#65533;J&#65533;B&#65533;J&#65533;&#65533;b-k	&#65533;G&#65533;"d!!Q&#65533;&#65533;&#65533;0F0&#65533;&#65533;[&#65533;&#65533;&#65533;@&#65533;@&#65533;#!	N`Bl&#65533;&#65533;b`&#65533;&#65533;&#65533;\
SL ,h&#65533;2&#65533;Ot&#65533;&#65533;&#65533;8&#65533;&#65533;&#65533;,U&#65533;&#65533;&#65533;&#65533;&#65533;&#65533;&#65533;&#1657;x&#65533;&#65533;Oz&#65533;c&#65533;&#65533;U<&#65533;&#65533;&#65533;&#65533;+&#65533;&#65533;&#65533;=&#65533;,e&#65533;&#65533;4&#65533;5&#65533;&#14496;4k&#65533;J&#65533;&#65533;@&#65533;X7&#65533;&#65533;&#65533;f'&#65533;&#65533;&#65533;&#65533;&#65533;3&#65533;&#65533;&#65533;&#65533;0q&#65533;Ly.&#65533;&#65533;\&#65533;u&#65533;&#65533;6&#65533;EM	&#65533;]&#65533;v&#65533;Gn:ORRI&#65533;_&#65533;P&#65533;
F&#65533;&#65533;$&#65533;*&#65533;8&#65533;H&#65533;JY&#65533;&#65533;&#65533;r2C&#65533;&#65533;&#65533;K&#65533;&#43302;B&#65533;)/&#65533;**&#65533;&#1692;&#65533;V&#65533;V3	3M(jj&#65533;&#65533;&#178;\&#65533;Y3#"o&#65533;U2&#65533;&#65533;&#65533;&#65533;&#65533;&#65533;&#65533;&#65533;&#65533;&#65533;&#2009;U&#65533;r&&#65533;&#65533;Z&#65533;&#25738;&#65533;&#1460;ft&#65533;[&#65533;S&#65533;'X&#65533;Y&#65533;w&#65533;&#65533;&#65533;&#65533;&#65533;&#65533;fK&#65533;v&#65533;&#65533;&#65533;-&#65533;&#65533;7&#65533;&#65533;&#65533;&#65533;l&#65533;&#65533;5&#65533;b&#65533;F&#65533;h&#65533;V&#65533;K&#65533;&#65533;d&#65533;&#65533;&#65533;H&#65533;Av&#65533;6pb&#65533;&#65533;&#65533;&#65533;&#65533;@&#65533;'&q&#65533;<&#65533;AJ&#65533;A&#65533;&#65533;&#65533;#&#65533;`$&#65533;&#65533;:&#65533;&#65533;d&#65533;&#65533;#&#65533;"p&#65533;4&#65533;&#65533;'8&#65533;&#65533;K&#65533;&#65533;&#65533;G&#65533;&#164;&#65533;&#292;V&#65533;&#65533;&#65533;R&#65533;&#65533;&#65533;&#65533;cKL&#65533;m&#65533;&#65533;&#65533;z&#65533;&#65533;O$&#65533;&#65533;&#65533;&#65533;H[A)&#65533;@&#65533;\&#65533;:&#65533;&#65533;h.OL&#65533;&#65533;P&#65533;)E&#65533;U&#1660;&#65533;m&#65533;&#65533;&#65533; &#65533;&#65533;&#65533;&#65533;cv3&#65533; &#65533;	j&#65533;&#65533;&#65533;&#65533;{&#65533;\W)&#65533;&#65533;&#65533;|&#65533;&#65533;&#65533;&#65533;&#65533;&#65533;&#65533;-@&#65533;bUOf&#65533;&#65533;&#65533;&#65533;H&#65533;90&#65533;&#65533;&#65533;
&#65533;IU&#1691;&#65533;h&#65533;i&#65533;)ZK&#65533;&#65533;&#65533;5)&#65533;fi&#65533;\&#65533;X(95JHiOxd&#65533;&#65533;&#65533;Bv&#65533;&#65533;&#65533;&#65533;f""&#65533;&#65533;&#65533;&#65533;&#65533;H5e&#65533;&#65533;&#65533;&#65533;&#871;&#65533;
;&#65533;V&#65533;&#65533;&#65533;&#144;3#-cc&#65533;&#65533;{&#65533;&#65533;:S&#65533;&#65533;&#1945;&#65533;J&#65533;&#65533;&#65533;&#65533;&#65533;&#65533;&#65533;s&#65533;&#600;&#65533;&#65533;J&#65533;&#65533;n&#65533;T&#65533;T&#65533;&#65533;&#65533;<&#65533; >&#65533;&#65533;%z&#65533;lM3&#65533;&#65533;yR&#65533;&#65533;&#65533;&#65533;V&#65533;&#65533;d&#65533;Z&#65533;&#65533;&#65533;&#65533;&#65533;&#65533;E&#65533;&#65533;`&#65533;"&#65533;&#65533;D#&#65533;5l&#65533;&#65533;=&#65533;&#65533;~P&#65533;&#65533;k/&#65533;@L?&#65533;&#65533;
L &#65533;&#65533;&#65533;p	P&#65533;B&#65533;H&tqw&#1315;qE&#65533;&#65533;VhEK&#65533;&#65533;b&#857;g8&#65533;&#65533;M&#65533;<&#65533;hq&#65533;&#65533;&#65533;&#65533;2&#65533;Y$&#65533;L&#65533;]C@&#65533;&#65533;U&#753;&#65533;&#65533;W~&#786;R&#65533;&#65533;|&#65533;&#65533;&#65533;C&#1451;&#65533;q&#65533;m&#65533;j&#65533;&#65533;&#65533;{&#65533;}&#65533;J&#65533;&#1785;[&#65533;!&#65533;v&#65533;&#65533;&#65533;&#65533;a&#65533;^c=&#65533;A&#65533;[a9t&#65533;&#65533;&#65533;&#65533;&#65533;&#65533;&#65533;&#65533;PI|1&#65533;,&#65533;g&#65533;H&#65533;e&#65533;&#65533;\&#65533;&#65533;&#65533;/&#65533;&#43660;&#65533;r&#65533;&#65533;&#65533;r~&#65533;&#65533;%&#65533;F7H&#65533;&#65533;m,\&#65533;&#65533;&#1513;[}&#65533;{&#65533;6&#65533;&#65533;&#65533;&#65533;&#386;&#65533;&#65533;jo:c&#65533;&#65533;ZK'Q&#65533;N&#65533;aw&#65533;&#65533;&#65533;6&#65533;8mt&#65533;&#65533;&#65533;r&#65533;v]&#65533;&#1979;`M&#574;&#65533;>Z&#65533;I'Y&#65533;Y&#65533;&#65533;&#65533;&#65533;&#65533;!&#65533;&#65533;T&#1128;&#65533;lgf&#65533;$[&(&!i&)>&#65533;&#65533;c&#65533;&#65533;&#65533;pD&#65533;&#65533;&#65533;(A&#65533;&#65533;&#65533;&#65533;`v p&#65533;t@R :&#65533;4&#65533;,&#65533;2&#65533;.&#65533;Q, &#65533;z &#65533;&#65533;>&#65533;0&#65533;aL&#65533;&#65533;&#65533;&#65533;&#65533;H &#65533;J&#65533;T9&#65533;A&#65533;H&#65533;9&#65533;F&#902;fvTdC&#65533;&#65533;;@&#65533;:&#134;&#65533;e&#65533;&#65533;	/&#65533;#	&#65533;&#65533;&#65533;&#65533;&#65533;&#1606;&#65533;&#65533;\&#65533;&#65533;hh|O&#842;&#65533;&#65533;&#65533;.&#65533;n&#65533;&#65533;Kk&#65533;&#65533;&#65533;.o&#65533;v&#65533;E &#65533;&#65533;&#65533;&#65533;&#65533;:&#65533;d&#65533;&#65533;&#65533;&#65533;&#65533;pN&#65533;&#1616;&#65533;&#65533;&#65533;{*e&#65533;~d&#65533;&#65533;&#976;&#65533;O&#65533;&#65533;E&#65533;hbK&#65533;&#65533;&#65533;&#65533;&#65533;_&#180;8I&#1146;&#65533;%V&#65533;&#65533;T$&#65533;&#65533;&#65533;M&#65533;&#65533;vK&#65533;Z&#65533;e4&#65533;[&#65533;t)=&#65533;}HQ&#65533;dI&#1594;&#65533;&#65533;H&#65533;rf&#65533;&#65533;)U&#65533;h9&#65533;i&#65533;V&#65533;&#65533;&#65533;O&#65533;&#65533;+&#65533;@"&#65533;&#934;{&#65533;&#65533;&#65533;q&#65533;&#65533;&#65533;J&#65533;&#65533;&#65533;&#65533;M&#65533;&#65533;&#1562;,&#65533;&#65533;&#65533;B&#65533;&#65533;&#65533;&#65533;C<&#515;&#227;^P&#65533;DO&#65533;&#65533;9&#65533;j&#65533;N@&#65533;w&#65533;&#65533;)ZB&#65533;.%&&#65533;&#65533;&#65533;p&#65533;Q&#673;^&#65533;FA!!&#65533;@b&#65533;U@n@Z `&#65533;F&#65533;&#65533; '&#65533; B`&#65533;@"a:&#65533;L0>&#65533;&#65533;&#65533;&#65533;&#65533;j&#65533;PMy&#65533;&#65533;(&#65533;N&#65533;D&#65533;&#65533;T&#65533;&#65533;v&#65533;k&#65533;&#65533;&#65533;&#65533;&#65533;.&#65533;&#65533;&#65533;o&#65533;0'y.R&#65533;&#65533;&#65533;&#65533;#&#65533;#(&#65533;e(&#65533;m&#65533;&#65533;&#39760;&#65533;&#65533;&#65533;J@(1&#65533;&#65533;
&#65533;&#65533;R&#65533;&#65533;&#65533;RQY)&#65533;&#65533;&#65533;O&#1074;2&#65533;rC&#65533;&#65533;&#65533;
&#65533;y&#65533;A&#65533;&#65533;$&#65533;&#65533;&#65533;&#65533;&#65533;&#65533;*&#65533;q&#65533;Q'&#65533;%b&#65533;JW&#65533;q	&#65533;&#65533;)|%h&#65533;q&#65533;&#65533;&#65533;=&#65533;&#65533;e6&#65533;0&#65533;0=l&#65533;lFQ&#65533;&#65533;&#65533;z&#65533;h&#65533;l&#65533;&#65533;He&#65533;Ni&#65533;&#65533;&#210;h&#65533;&#65533;&#65533;&#65533;H}4&#65533;H&#65533;^o&#65533;&#65533;&#65533;&#65533;}&#65533;&#65533;5&#65533;e.&#65533;e&#65533;&#65533;&#65533;&#65533;$&#65533;m&#65533;&#65533;&#65533;x&#65533;{x%),/Sd&#65533; +&#65533;&#65533;&#65533;&#65533;&#65533;a&#65533;&#65533;@!2&#65533;&#65533;&#65533;&#65533;b&#65533;N`V&#65533;n&#65533;P&#65533;&#65533;&&#65533;;' !&#65533;3` V &#65533; A<! aAx&#65533;
&#65533;|D&#65533;0&#65533;QW&#65533;&#65533;$&#65533;h=&#65533;&#65533;@V&#65533;&#65533;&#1806;&#65533;&#417;&#65533;&#65533;&#65533;a&#65533;#?&#65533;&#65533;&#65533;p&#65533;&#65533;&#65533;&#65533;r/!1&#65533;z&#65533;&#65533;Ni&#65533;&#65533;-B&#65533;2D&#65533;&#65533;&#65533;pK&#65533;&#772;&#65533;@+&#65533;zi&#65533;Ff+&#65533;N&#65533;&#65533;&#65533;4a&#65533;&#622;&#65533;&#65533; O&#65533;>&#65533;&#65533;&#427;,&#65533;gZ&#65533;%-&#65533;&#65533;0&#65533;0&#65533;&#65533;q$&#65533;&#65533;2%$=O't&#65533;+p&#65533;&#65533;I&#65533;c&#65533; &#65533;S&#65533;G,|gm&#65533;&#65533;&#65533;T&#65533;N3L&#65533;tL&#1251;ddO&#65533;f&#65533;&#65533;&#65533;i&#65533;L&#1289;&#65533;/m&#65533;&#1844;&#65533;
&#65533;&#65533;K:&#65533;&#65533;A&#65533;k&#65533;&#65533;V&#65533;&#65533;f&#65533;&#65533;&#65533;/.&#65533;&#65533;&#65533;&#65533;&#65533;&#65533;&#65533;&#65533;&#65533;O&#65533;&#65533;&#65533;n&#975377;&#65533;&#65533;&#65533;{`9,t&#65533;O8-kH&#65533;&#65533;av&#65533;T&#65533;&#672;	n&#65533;V&#65533;:s _&#65533;&#65533;&#65533;;3p&#65533;&#65533;`&&#65533;t`	&#65533;@ &#65533;Vha.a&#65533;&#65533;&#65533;F)&#65533;&#65533;&#65533;&#65533;(&#65533;&#65533;(fyj&#65533;&#65533;&#65533;&#65533;vPO&#65533;&#65533;&#65533;&#65533;&#65533;x&#65533;h&#65533;&#65533;&#65533;!&#65533;&#65533;P"&#65533;(&#65533;&#65533;'&#65533;0g]C&#65533;K&#65533;p|zc&#65533;&#65533;
&#65533;U
&#65533;&#65533;D&#65533;&#65533;&#52990;&#65533;WT&#634;&#65533;*w&#65533;Fw&#65533;uv;&#65533;&#65533;fTn&#65533;&#65533;&#65533;G&#65533;&#65533;bpB&#65533;&#65533;PH9&#1360;&#65533;%&#65533;&#65533;&#65533;-&#65533;R]&#65533;)&#1077;.[&#65533;&#65533;&#65533;dm]W&#1790;&#65533;&#65533;zB_g&#65533;&#65533;&#65533;f&#604;&#65533;L&#65533;P&#1762;P&#65533;&#65533;&#65533;&#65533;n&#65533;fWo-|+4{&#65533;&#936;&#65533;&#65533;&#65533;n&#65533;&#65533;/&#65533;8&#65533;T&#65533;&#65533;&#750;&#1734;&#65533;h&#65533;,&#65533;VIM&#65533;&#65533;&#65533;dk&#65533;&#65533;6Y&#65533;&#65533;Bg&#65533;6gm&#65533;P{vgUFft&#65533;Lk&#65533;;N&h&#65533;&#65533;&#65533;&#65533;
&#65533;&#65533;&#65533;dx4o&#65533;mo&#65533;&#65533;Hs&#65533;/vG&#65533;A&#65533;d&#65533;2&#65533;&#65533; 
z&#65533;X@F&#65533;x&#65533;n&#65533;@&#65533;6&#65533;s* .`8&#65533;!&#65533;` 	&#65533; &#65533;@Rh2&#65533;!l&#65533;.H&#65533;&#65533;YIG-&#65533;&#65533;b&#65533;&#65533;&#65533;%&#65533;FOC&#65533;a7"&#65533;!va&#65533;&#65533;&#65533;&#65533;
&#716;&#65533;8
AizSm&#65533;&#65533;&#65533;W&#65533;&#65533;b&#65533;G^&#65533;&#65533;\&#65533;&#65533;&#65533;&#65533;&#65533;&#65533;&#65533;&#65533;&#65533;L&#65533;&#65533;&#65533;&#65533;xOdfd&#65533;Fa&#65533;}&#65533;m&#65533;N&#65533;&#65533;F&#65533;&#65533;&#912;&#65533;~,U/&#65533;oWG&#65533;&#65533;#&#65533;&#65533;cU&#65533;8&#65533;l&#65533;J&#65533;&#65533;&#65533;&#65533;&#47915;&#65533;&#65533;l&#65533;&#65533;&#635;&#65533;!&#65533;(DX&#65533;f&#65533;5&#65533;&#65533;<&#65533;&#65533;Q5&#65533;&#1091;&#65533;i&#65533;TG;&#65533;&#65533;&#65533;EX&#1674;&#65533;&#65533;t&#65533;&#65533;%3&#65533;&#65533;h&#65533;&#65533;&#65533;M&#1224;&#65533;&#65533;Z&#65533;&#65533;&#65533;$&#65533;&#65533;L&#65533;C<&#65533;K&#65533;&#451;&#65533;=&#65533;&#65533;}&#65533;&#65533;&#65533;D&#65533;&#65533;,+k&#65533;&#65533;&#65533;i&#798;&#65533;&#65533;.Uo&#65533;&#65533;&#65533;&#65533;fSXG&#65533;&#65533;&#65533;b&#65533;!&#65533; d&#65533;P`>`l&#65533;\ D&#65533;2&#65533;$&#65533;&#65533;  0 &#65533; &#65533;&#65533;(aBB! A\ &#65533;/ &#65533;G&#65533;&#1192;d1gs&#65533;&#65533;w&#65533;H&#65533;&#65533;*&#65533;.&#65533;&#65533;&#65533;&#65533; t&#65533;l&#65533;&#65533;Z&#65533;&#65533;I1J/GJ&#65533;b&#295;x&#65533;&#65533;'&#65533;&#65533;&#65533;&#65533;C,&#65533;lijB&#65533;C&#65533;&#65533;A&#65533;&#301;&#65533;R&#65533;&#65533;&#65533;+&#65533;&#65533;8=&#65533;&#65533;u&#65533;`&#65533;&#65533;FQ&#65533;&#65533;2&#65533;&#65533;&#65533;&}tJ&#65533;G&#65533;&#65533;o&#65533;y[&#65533;&#65533;Zl&#65533;1&#1333; &#65533;&#65533;&#65533;&#65533;{&#65533;&#65533;&#1972;&#65533;&#65533;&#65533;n&#65533;&#65533;O&#65533;K0Vf5w&#65533;CY&#65533;&#65533;&#867;&#65533;&#65533;)&#65533;&#65533;8&#65533;&#65533;Q1&#463;k&#65533;	4&#65533;&#65533; X$&#65533;H&#65533;&#65533;,&#1721;|&#65533;&#65533;&#65533;,o&#65533;&#65533;&#65533;%&#65533;&#65533;&#65533;&#64402;&#1544;&#65533;&#65533;c&#65533;&#65533;+<&#65533;K&#65533;]&#1701;&#1995;&#65533;z<s&#65533;&#65533;f1&#65533;Q;&#65533;&#65533;j&#65533;&#65533;&#65533;&#65533;%P&#65533;&#65533;&#65533;G&#65533;p&#65533;81&#65533;&#65533;&#65533;Afa&#65533;&#65533;	p@UU&#65533;@&#65533;H |&#65533;< ,&#65533;0&#65533;( &#65533;$&#65533;&#65533;&#65533;&#65533;p@&#65533;&#65533;a&#65533;G!D&#65533;&#65533;&#65533;&#65533;!&#65533;!&#65533;&#65533;&#65533;S&#65533;&#65533;&#65533;&#65533;q{&#65533;&#65533;Dk&#65533;&#270;&#65533;&#65533;&#65533;@z d&#65533;&#65533;A&#65533;w&#65533;&#65533;Z&#65533;g&#65533;.%&#65533;&#65533;&#1490;4[|&#65533;&#65533;&#65533;uHg&#652;&#65533;&#65533;&#838;7Z&#65533;H{&#65533;&#65533;
_&#65533;9&#65533;&#65533;&Wt09X&#65533;r&#65533;&#65533;&#65533;=&#65533;D&#1442;&#65533;&#65533;&#65533;&#65533;>&#65533;&#65533;&#65533;&#65533;,&#65533;"&#65533;#&#65533;&#65533;&#65533;Fp&#65533;,V2&#65533;{0&#65533;&#65533;+&#65533;tW&#65533;&#65533;/'&#65533;&#65533;&#65533;&#65533;?&#65533;,&#65533;&#65533;&#65533;=@'G&#65533;&#65533;uT&#65533;uL&#65533;&#65533;&#65533;h&#65533;&#65533;o&#65533;&#65533;<&#65533;;&#65533;.&#65533;u&#65533;&#65533;:bB&#392;?&#65533;&#36765;&#65533;U&#65533;&#1531;&#65533;&#65533;&#65533;&#65533;&#65533;O/&#65533;&#65533;&#65533;&#65533;P&#1379;&#65533;V:&#65533;&#65533;i&#65533;&#65533;i&#65533;<&#65533;cZ&#65533;&#65533;&#65533;0&#65533;&#65533;&#65533;wqi&#65533;-&#65533;&#65533;'&#65533;&#65533;G&#65533;Z&#65533;&#65533;1&#65533;&#65533;a4!f Z F &#65533;&#65533;|&#65533;`&#65533;<&#65533;,&#65533;9&#65533;$ $`z&#65533;n&#65533;h&#65533;
&#65533;!:&#65533;L"&#65533;
&#65533;&#65533;a&#65533;&#65533;/&#65533;&#65533;&#65533;&#65533;&#65533;&#1198;&#65533;V&#65533;&#65533;U&#257;e&#65533;&#65533;&#65533;&#65533;;&#65533;	&#65533;a&#65533;&#65533;&#65533;&#65533;&#65533; &#65533;	L&#65533;r&#65533;.&#65533;&#65533;!&#65533;&#65533;'&#65533;&#65533;&#65533;&#65533;b&#65533;B&#65533;8M&&#65533;\&#65533;v&#65533;8F&#65533;)^%&#65533;&#65533;&#65533;L&#65533;.&#65533;&#65533;&#65533;&#65533;&#65533;&#65533;&#65533;l&#65533;&#65533;uf&#65533;&#65533;&#65533;&#65533;&#65533;&#65533;&#163;&#65533;2&#65533;v&#65533;&#65533;h8F&#65533;&#65533;&#65533;&#65533;&#65533;o,Y&#65533;&#65533;&#65533;&#65533;&#65533;4&#65533;d&#65533;>1&#65533;U&#65533;]&#65533;T&#65533;D(&#65533;&#219;&#65533;(&#65533;&#65533;w(&#65533;c&#65533;v>&#65533;*}&#65533;m&#65533;&#65533;&#65533;X&#65533;	&#65533;N&#65533;&#65533;&#65533;g&#65533;&#65533;&#65533;&#65533;i&#65533;l&#65533;&#65533;U&#65533;&#65533;	&#65533;O&#65533;&#65533;A&#65533;^mX&#65533;&#65533;&#65533;g&#65533;&#65533;&#65533;0&#65533;^&#65533;=&#65533;~'&#65533;&#65533;Xk&#65533;E;&#1082;&#65533;e=&#65533;1&#65533;#&#65533;&#65533;&#65533;]&#65533;e&#1701;&#65533;&#65533;&#65533;p&#65533;&#65533;&#65533;y@&#801;&#65533;&#65533;{&#65533;Mb3{&#65533;&#65533;&#65533;&#65533;&#65533;v&#65533;&#65533;&#65533;&#65533;!v&#65533; 
X&#65533;P&#65533;\B`&#65533; 	b&#65533;,&#65533;*&#65533;&#65533; &#65533; <&#65533;&#65533;  &#65533;&#65533;&#65533;&#65533;0F&#65533; &#65533;A&#65533;a&#65533;P&#1373;&#65533;YEwA&#65533;$&#65533;!&#65533;!3&#65533;!vM&#65533;&#65533;&#65533;&#65533;&#65533;a&#65533;v&#65533;^&#65533;&#65533;q&#65533;&#65533;F&#65533;4@&#65533; .&#65533;&#65533;&#65533;&#65533;&#65533;&#9838;.&#65533;&#65533;&#65533;&#65533;&#65533;&#65533;&#65533;&#65533;wy&#65533;~Bz&#65533;&#65533;?&#65533;&#65533;c&#65533;&#65533;Q&#65533;&#65533;&#65533;&#65533;i&#65533;&#65533;f&#65533;&#65533;&#65533;*&#65533;&#65533;&#65533;&#65533;&#65533;&#65533;&#65533;ls&#65533;*v$=x&#65533;OQ&#65533;]i&#65533;&#65533;&#65533;,&#65533;&#65533;&#1100;{p&#65533;doT&#65533;&#65533;U&#65533;vi&#65533;&#65533;*&#65533;Jn&#65533;IA&#65533;&#65533;&#65533;k&#65533;5&#65533;" &#65533;/&#65533;&#65533;O&#65533;4/}&#65533;&#65533;R&#65533;&#65533;(1<&#65533;\&#65533;&#65533;&#65533;&#65533;{&#65533;<<&#65533;&#65533;G&#65533;&#65533;^&#65533;&#65533;m&#65533;,&#65533;!&#65533;&#65533;&#65533;&#1045;&#65533;".&#65533;=&#65533;Q#&#65533;C@&#65533;-"&#65533;Dv8&#65533;&#65533;7=.}&#65533;;X&#65533;!|&#65533;&#65533;_&#65533;&#65533;]&#65533;&#65533;&#65533;&#65533;s&#65533;&#65533;I&#65533;B&#65533;&#65533;q&#65533;&#785;#W&#65533;&#133;&#65533;[&#65533;&#65533;&#65533;u&#65533;&#1593;&#65533;x&#65533;&#65533;;x&#65533;&#65533;y&#65533;8&#65533;^&#65533;&#65533;$&#65533;K&#1467;&#65533;/&#65533;&#661;,[&#65533;|	&#65533;:h&#65533;L&#65533;&#65533;&#65533;&#65533;&#65533;	 @|aB&#65533;&#65533;$1:\&#65533;0a&#65533;
 `&#65533;A	0&#65533;&#65533;&#10704;VD&#65533;2&#65533;&#65533;&#65533;&#65533;P"N&#65533;&#65533;&#65533;&#65533;g2&#65533;&#65533;&#65533;&#65533;i&#65533;&#65533;&#65533;<x&#1777;[&#65533;7]&#65533;o&#1432;+&#65533;&#65533;&#65533;k&#65533;~&#65533;&#65533;&#65533;X&#65533;X&#65533;&#65533;&#65533;&#65533;&#398;"N&#65533;&#65533;&#65533;p>&#65533;r&#65533;&#65533;&#1850;v&#65533;&#65533;&#65533;%&#65533;1&#65533;&#65533;w7&#65533;}&#65533;&#65533;&#65533;&#65533;&#65533;&#65533;&#65533;&#907;.&#65533;&#65533;t&#65533;$g&#65533;&#65533;&#65533;&#65533;&#65533;4&#65533;&#65533;\r&#65533;&#65533;&#65533;&#65533;>&#65533;0&#65533;&#65533;&#65533;&#901;'hp&#65533;&#65533;q&#65533;}&#65533;&#65533;;8q&#65533;y;&#65533;&#1782;m&#65533;&#1331;w&#65533;&#65533;&#65533;&#65533;&#65533;&#65533;{/0&#65533;&#65533;&#65533;&#65533;&#65533;&#65533;&#65533;>&#65533;v&#65533;&#65533;&#65533;&#65533;&#65533;%&#1296;D&#65533;&#65533;e&#65533;;&#65533;y$&#65533;H(&#65533;Da&#65533;.&#65533;cO&#65533;i&#65533;&#65533;&#65533;HF&#65533;a=&#65533;D&#1160;!&#835;&#65533;Zl&#65533;&#65533;b<&#65533;(F&#65533;&#65533;eZE&#65533;&#65533;N&#65533;&#65533;&#65533;:W&#65533;&#65533;Y'w&#65533;_&#65533;I&#65533;N8&#65533;08RN)&#65533;&#65533;UN&#65533;&#65533;YZI&#65533;y&#65533;|w&#65533;&#65533;&#65533;&#65533;7&#54601;f&#65533;i&#65533;&#1485;&#65533;nn&#65533;&#65533;&#65533;pn&#65533;&&#65533;n&#65533;'_{x&#65533;&#65533;&#65533;&#65533;&#65533;&#65533;B&#65533;8(&#65533;&#20878;A&#65533;0&#65533;&#65533;@-&#65533;ht&#65533;,:$B&#65533;H&#65533;&#65533;Lb9&#65533;&#65533;&#65533;p
jy&#65533;y9f&#65533;n&#65533;&#65533;j&#65533;&#65533;&#65533;9&&#65533;&#65533;R&#65533;i8&#65533;&#65533;&#65533;&#65533;LZPo&#65533;&#65533;&#65533;Pn9NTQE&#65533;9&#65533;bG&#65533;&#65533;elH~HR&#65533;&#65533;Zm&#65533;,&#65533;&#65533;3&#65533;9&#1020;r>&#65533;&#65533;B	 p&#65533;'&#65533;@&#65533;M&#65533;&#65533;G%,&#65533; 
(0	=hQ"&#65533; rH"&#65533;\&#65533;I'&#65533;&#65533;+&#65533;+&#65533;`hO&#65533;&#730;&#65533;&#65533;q4]w&#65533;&#65533;&#65533;9&#65533;j3&#65533;2&#65533;&#65533;6&#65533;h&#65533;3&#65533;DM1&#65533;&#65533;&#65533;g&#65533;&#65533;q&#65533;a&#65533;d@| &#65533;&#65533;&#65533;:&#65533;c;&#238;&#65533;&#65533;FE&#65533;&#65533;4&#65533;1&#65533;6&#65533;&#65533;&#65533;&#65533;c&#65533;>
I5&#65533;&#65533;&#65533;:$&#65533;&#65533;&#65533;&#65533;An&#65533;&#65533;bY)B&#65533;&#1386;e&#65533;&#65533;&#65533;g&#65533;f&#65533;-&#2027;jO&#65533;@&#65533;=&#65533;o&#65533;b7)9vG&#65533;&#65533;]&#2010;&#65533;DK&#65533;F&#586;&#65533;&#65533;&#65533;>S&#65533;i&#65533;&#65533;&#65533;I&#65533;&#65533;3&#65533;Ikq&#65533;"&#65533;&#65533;&#65533;D&#65533;&#65533;&#65533;fQmB$&#65533;:&#65533;&#65533;&#65533;&#1024;&#65533;&#65533;d&#65533;&#65533;w_&#65533;J&#65533;&#65533;&#65533;x&#65533;w&#65533;]x&#65533;&#65533;&#65533;*}&#65533;O&#65533;|&#65533;&#65533;I&#65533;6&#65533;k&#65533;&#65533;&#65533;s3&#65533;z&#65533;I&#65533;&#65533;z&#65533;i{~&#65533;&#65533;:&#65533;&#25395;=&#65533;v/&#65533;A&#1931;;&#65533;M&#65533;&#958;}&#65533;&#65533;O^&#1854;_<&#65533;&#65533;{&#65533;M&#65533;&#65533;O&#2044;&#65533;q&#65533;<&#65533;]oL&#65533;&#65533;O&#65533;
&#65533;@&#65533;u&#65533;G&#65533;P&#65533;ClC&#65533;&#65533;&#65533;6n&#65533;&#65533;[&#65533;&#65533;9&#65533;l&#65533;D&#65533;&#65533;&#65533;[R&#65533;vx&#65533;0Ch&#65533;&#65533;| Z@&#65533;&@&#65533;&#65533; ,&#65533;	&#65533;PRY&#65533;Z&#65533;&#65533;5B&#65533;`&#65533;"&#1096;HXb&#65533;&#65533;&#65533;#
&#65533;(&#65533;&#65533;8	I:&#65533;}&#65533;-&#65533;PG9&#161;&#65533;&#65533;p&#65533;&#65533;<M
&#65533;5&#65533;&#65533;f`&#65533;G7&#65533;A&#65533;X&#65533;"&#65533;8C&#65533;&#65533;&#65533;W&#65533;&#65533;>&#65533;6P&#65533;|&#65533;, &#65533;L&#65533;&#1176;&#65533;&#65533;&#65533;&#65533;\&#65533;&#65533;Hwp&#65533;K&#65533;E&#1841;&#65533;&#65533;&#65533;FP\&#65533;?	&#65533;P&#65533;2;&#65533;[&#65533;&#65533;r&#65533;&#65533;Jw&#65533;v&#65533;&#65533;&#65533;p&#65533;&#65533;&#65533;^&#65533;JQdhr	I:&#65533;&#65533;`&#65533;$D&#65533;&#65533;P1%WcN&#65533;D)	=&#65533;Jb&#65533;F&#65533;&#65533;&#706;&#65533;&#65533;&#65533;P&#65533;lfC_&#65533;&#65533;&#65533;%(=&#65533;n&#65533;&#65533;Tw&#65533;&&#65533;Oi*&#65533;&#65533;[&#65533;&#1683;&#65533;U&#585;yjZ&#65533;&#65533;gO:&#65533;Iye&#65533;&#65533;&#65533;&#65533;&;&#65533;In&#65533;	&#65533;A &#65533;&#1027;&#65533;	|&#65533;&#65533;N&#65533;\i&#65533;&#65533;&#65533;J!&#65533;&#65533;:&#65533;i&#65533;O&#65533;&#65533;GJ&#2001;&#65533;Fq&#65533;&#65533;&#65533;&#65533;-Lm&#65533;&#65533;&#65533;&#65533;U&#65533;	&#65533;&#65533;h&#65533;&#17829;&#65533;(T&#65533;W&#65533;&#65533;&#65533;|&#65533;+_&#65533;f&#65533;&#65533;l&#65533;FB&#65533;&#65533;&#65533;&#65533;&#65533;I&#65533;&#561;8&#65533;"x&#65533;&#65533;&#65533;h&#65533;S&#65533;)&#792;&#65533;C&#65533;&#65533;&#65533;&#65533;@&#65533; 3&#65533;@B&#65533;&#65533;&#65533;&#65533;F8&#65533;.&#65533;&#65533;
D&#65533;&#65533;@&#65533;&#65533;&#1824;
q&#65533;#"	G4B&#65533;&#65533;+^&#65533;&#65533;?l!T0&#65533;5&#65533;qi&#65533;Ei&H<&#65533;&#65533;&#1560;d&#65533;(&#65533;0&#65533;&#65533;h\&#65533;@G8&#65533;a`&#65533;&#65533;&#65533;(&#65533;/d
G&#65533;!k0&#65533;&#65533; &#65533;"&#65533;!m&#65533;0&#65533;P&#65533;&#65533;V:&#65533;"&#65533;&#460;&#65533;&#65533;&#65533;&#65533;FF#&#65533;&#1092;
&#65533;J&#1192;i&#65533;7&#65533;&#65533;n<&#65533;&#65533;Z&#65533;*8&#65533;&#1186;&#65533;&#65533;]&#65533;&#65533;&#65533;&#65533;]&#65533;&#3371;&#65533;&#65533;u&#65533;l&#65533;xh99E&#65533;&#65533;z
K&#65533;&#65533;&#65533;&#65533;CS&#65533;w&#65533;&#65533;&#65533;&#65533;&#65533;&#65533;&#65533;@5Ph3"Vc#&#65533;&#65533;a&8&#65533;LJ&#65533;&#65533;&#65533;&#65533;&#65533;&#65533;'&#65533;"&#65533;)&#65533;+&#65533;&#65533;ldd&#65533;&#65533;&#65533;&#65533;&#65533;&#65533;$(&#65533;&#65533;&#65533;&#65533;v&#65533;c*&#65533;W&#2041;o&#65533;&#65533;&#65533;x&#65533;W&#65533;&#65533;&#65533;z&#65533;#&#65533;&#65533;&#65533;iO&#65533;5/&#65533;D.&#65533;&#65533;&#65533;&#65533;? &#65533;&#65533;Lt&#65533;&#65533;}w&#65533;Ou&#65533;I&#65533;g&#65533;'e)igo&#65533;&#65533;&#65533;cU&#65533;y&#65533;d*&#65533;&#65533;&#65533;&#65533;c&#65533;&#65533;&#65533;&#65533;&#65533;&#735;&#65533;&#65533;|&#65533;'&#65533;@&#40074;m&#65533;^CD&#999;)&#65533;h>&#65533;@&#65533;f#J&&#65533;-&#65533;m&#65533;&#65533;F&#65533;&#65533;&#65533;
F&#65533;T ?
`&#65533;&#65533; )H&#65533;&#65533;D >&#65533;&#65533;&#65533;F@B&#65533;p&#65533;%2!	F$&#65533;&#65533;&#65533;&#65533;`&#65533;&#65533;H&#65533;&#65533;&#65533;&#65533;&#65533;&#65533;P&#65533;&#65533;0n&#65533;
X&#65533;"&#65533;&#65533;&#65533;0&#65533;&#65533;&#65533;m`&#65533;@&#65533;&#65533;5&#65533;&#65533;)8
Z&#65533;&#65533;&#65533;&#65533;' &#65533;,@&#65533;t&#65533;&#65533;&`
PP&#65533;6&#65533;P&#1040;k&#65533;K
z&#65533;4&#164;mx&#65533;&#65533;&#65533;1&#65533;}&#65533;&#65533;=:&#65533;2&#65533;&#65533;[&#65533;Bp&#65533;&#65533;y&#65533;&#1897;2&#65533;n&#65533;J&#65533;n&#65533;&#65533;&#65533;4 &#65533;]G{&#65533;&#65533;.&#65533;&#65533;&#65533;&#65533;A&#65533;&#65533;H&#65533;|&#65533;CC&#65533;&#65533;&#220;&#65533;)l&#65533;?&#65533;&#65533;&#65533;3&#65533;&#65533;}&#1314;&#65533;A&#65533;Du&#65533;w&#65533;@&#65533;&#65533;H!KG&#65533;z&#65533;C;sT&#65533;T&#65533;&#65533;&#65533;&#65533;&#65533;tzJ&#65533; &#65533;&#65533;&#65533;Xj*U9/&#65533;&#65533;<&#65533;&#65533;&#65533;N&#65533;&#65533;&#65533;iN&#65533;K{&#65533;&#65533;&#65533;&#65533;&#65533;&#65533;4&#65533;0&#65533;9&#65533;&#65533;N&#65533;&#65533;&#65533;:&#65533;&#65533;r&#65533;&#65533;&#65533;&#65533;&#65533;v&#65533;<&#65533;&#65533;{}&#65533;u&#65533;&#65533;t&#65533;/&#1246;&#65533;&#65533;&#65533;.&#65533;H&#65533;&#65533;&#65533;&#65533;+8&#65533;&#65533;f"H&#65533;&#65533;&#65533;&#65533;M&#65533;}h&#65533;&#65533;&#65533;&#65533;H&#65533;&#1284;1&#65533;&#65533;&8Tq&#65533;%&#65533; [&#65533;2&#65533;&#65533;&#65533;&#65533;&#65533;NV &#65533;J`<|&#65533;.&#65533;&#65533;&&#65533;A\I&#65533;# &#65533;HL&#65533;&#65533;&#65533;&#65533;$&#65533;@&#65533;!
3x&#65533;"1&#65533;=&#65533;&#65533;L&#65533;;&#65533;1 nHc&#65533; F0n&#65533;&#65533;P|&#65533;&#65533;&#65533;&#65533;!a&#65533;N&#65533;&#65533;xD&#65533;&#65533;C0H07&#65533;p@`&#65533;&#65533;&#65533;&#65533;i&#65533;6&#65533;$@n'A&#65533;jp
&#65533;&#65533;ta:&#65533;R#&#65533;&#65533;a&#65533;&#65533;\&#65533;&#65533;\&#1285;Jw(9&#65533;I&#65533;&#65533;(|&#65533;&#65533;">f)&#65533;B$&#65533;&#65533;?R^r7&#65533;&#65533;7&#65533;6U&#65533;QY&#65533;%L2&#65533;&#65533;&#65533;5&#65533;&#65533;S+&#65533;_fsPK&#65533;$&#65533;]A&#65533;+:&#65533;+&#65533;B&#65533;6vs2G&#65533;&#65533;a<&#65533;a&#65533;A,RA&#65533;&#65533;&#65533;"f&#65533;&#65533;r&#65533;&#65533;&#65533;4;-&#65533;cd&#65533;&#65533;&#65533;&#65533;c}&#65533;?h&#65533;&#65533;&#65533;&#65533;&#65533;&#65533;&#65533;Cxrf&#65533;&#65533;&#65533;:x&#65533;eIf&#65533;d:f/&?yh<m&#65533;f&#65533;&#65533;f&#65533;dJ&#65533;&#65533;&#65533;J&#65533;&#65533;$	Dp*`&#65533;&#65533;Kp&#65533;&#65533;y&#65533;&#65533;&#65533;g&#65533;hA&#65533;&#65533;r&#65533;&#65533;9i&#65533;z&#65533;C&#65533; tP5&#65533;B=!i&#65533;?V&&#65533; &#65533;G;&#65533; P, uP&#65533;pDE&#65533;D&#65533; 	&#65533;&#65533;K&#65533;	&#65533; 	`Q ,pn&#65533;&#65533;!s!Im&#65533;&#65533;&#65533;&#2000;&#1376;&#65533;&#65533;@
c&#65533;&#65533;&#65533;&#65533;&#65533;0`0d@`pFp(&#65533;&#65533; x&#65533;&#65533;'/l5&#65533;7d&#65533;&#65533;=&#65533;n(@%&#65533;{&#65533;&#65533;pB3&#65533;&#65533;fI."ICz&b &#65533;:.&#65533;=W &#65533;g6&#65533;A>&#65533;&#65533;(&#65533;&#65533;:&#65533;&#65533;@&#65533;&#34038;D>&#65533;?Qy&#65533;c&#65533;K&#65533;&#65533;&#65533;&#65533;q&#65533;A&#65533;Cy&#65533;g&#65533;&#65533;&#65533;r&#65533;&#65533;r&#65533;&#65533;K&#65533;&#65533;K&#132;!(&#65533;!5G&#65533;&#65533;&#65533;`&#914;!e&#65533;7&#65533;0&#65533;WL!&#65533;!&#65533;&#65533;LI&#65533;4L&#65533;&#65533;w,7b8&#65533;Db/HQ&#1892;$&#65533;tQiSRp&&#65533;&#65533;R&#65533;&#65533;6&#65533;7P&#65533;B&&#65533;4v&#65533;&#65533;<&#1600;&#1552;&#65533;&#65533;&#65533;&#65533;&#65533;&#65533;&#65533;i&#65533;&#65533;&#601;&#65533;&#65533;&#65533;&#65533;m&#65533;!d&#65533;&#65533;&#65533;&#65533;&#65533;'bRw&#65533;&#65533;$&#65533;WQ&#65533;&#65533;$&#65533;e&#65533;&#65533;	S&#65533;E&#65533;&#65533;GR&#65533;O&#65533;&#30442;&#65533;xqSW"+{c&#65533;&#65533;26B&#65533;#9&#65533;y;u&#65533;hv&#65533;H&#65533;7]&#65533;T`&#65533;T`!T&#65533;T&#65533;ez"&#65533;P&#65533;&#65533; 1&#65533;&#65533;&#65533;&#65533;Y%&#65533;&#65533;*&#65533;"p&#65533; 0&#65533;J&#65533;&#65533;&#65533;&#65533;&#65533;@D&#65533;&#65533;&#65533;XD&#65533;	&#65533;p	&#65533;&#65533;a&#65533;5&#65533;&#65533;&#65533;&#65533;`A&#65533;4&#65533;&#65533;&#65533;~&#416;&#65533;&#65533;
&#65533; 
&#65533;D@lPn ;&#65533;-&#65533;:0 /&#65533; ge:&#65533;&#65533; &#65533;Cg&#65533;{&#65533;&#65533;&#65533;&#65533;&#65533;#`#P&#65533;"pt&#65533;	&#65533;&#65533;/&#65533;!&#65533;K&#65533;&#65533;a&#65533;&#65533;4I&#65533;y&#65533;e(&#65533;K&#65533;&#65533;S8+&#65533;1&#65533;1;uCyb&#65533;5x&#65533;P&#65533;&#65533;&#65533;7&#65533;$N&#65533;)Xx&#65533;lZyT&#65533;&#65533;QH+4&#65533;&#65533;&#65533;7u&#65533;&#65533;Z((:&#65533;+U&#65533;8&#65533;tLh)&#65533;0&#65533;`fygao&#65533;X%1&#65533;j&#65533;`Va&#65533;lHI&#65533;&A&#65533;&#65533;4*'pAq&#65533;4&#65533;&#65533;e&#65533;<&#65533;&#1225;h&#1415;&#65533;J&#65533;&#65533;&#65533;?6&#65533;&#65533;&#65533;&#65533;`&#65533;`&#65533;&#1472;&#65533;&#65533;&#65533;&#65533; &#65533;&#65533;9&#65533;&#65533;&#683;&#65533;q&#65533;&#65533;&#65533;&#65533;Jd&#65533;x&#65533;&#65533;&#65533;b&#65533;;7;d&#65533;%&#65533;>&#65533;e&#65533;&#65533;b&#33901;&#65533;&#65533;d&#65533;&#65533;f&#65533;h?&#65533;J&#65533;&#65533;&#65533;&#65533;&#65533;&#65533;J2&#65533;&#65533;&#65533;pp|&#65533; &#65533;X&#65533;Y&#65533;&#65533;&#65533;h&#65533;&#65533;&#65533;D"&#65533;&#65533;&#65533;-q&#65533;&#65533;@&#65533;P&#65533;P:&#65533;<q&#65533;&#65533;."&#65533;&#65533;V&#65533;6&#65533;&#65533; 	0I@w&#65533;`&#65533;PD&#65533;&#65533;&#65533;(kD&#65533;&#65533;&#1111;up<@P/&#65533;&#65533;&#65533;:~_&#65533;&#65533;&#65533;&#65533;@&#65533;0&#65533; D`6&#65533;S&#65533;:&#65533;)&#65533;.&#65533;&#65533;5&#65533;=J&#65533; HH&#65533; p&#65533;&#65533;4&#65533;&#65533;&#65533;e&#65533;&#65533;&#65533;&#65533;+&#65533;!p_&#65533;&#65533;&#65533;&#30722;p&#65533;H&#65533;H&#65533;+&#65533;r&#65533;&#65533;?R&#65533;&#65533;c&#65533;&#41223;-f&#65533;uf&#65533;&#65533;q:Y&#65533;&#65533;&#65533;P&#65533;#>C&#65533;P&#65533;r&#65533;&#65533;q&#65533;*&#65533;Ir&#65533;;rRr&#65533;&#65533;:&#65533;&#65533;r&#65533;&#65533;r]Yh&#65533;
-a&#65533;0a(9&#65533;&#65533;s)&#65533;a&#65533;eysg)&#65533;Fa&#65533;&#65533;&#65533;'9&#65533;&#65533;!(M&#65533;&#1166;&#65533;Q4&#65533;x&#65533;Xj#&#65533;&#65533;/&#65533;MJY&#65533;SN&#65533;%&#65533;'&#65533;z&#65533;R&#65533;&#65533;&#65533;+&#65533;&#65533;b&#65533;&#65533;d's&#65533;&#65533;&#65533;&#65533;&#65533;&#65533;&#65533;&#65533;&#65533;&#643;&#65533;&#65533;&#1771;&#65533;
&#65533;&#65533;9&#65533;H&#65533;<&#65533;ivk&#65533;&#65533;&#65533;&#65533;(&#65533;u&#65533;2w&#65533;g&#65533;&#65533;Z&#65533;;xgQ&#65533;SL"x&#65533;k'*&#65533;e&#65533;-&#65533;&#65533;	&#65533;&#65533;/&#65533;6&#65533;9&#65533;	g&#65533;&#10580;&#65533;y&#1461;S&Y&#65533;&#65533;&#65533;\&#65533;\C&#65533;&#65533;-)t0&#1181; &#65533;&#65533;&#65533;&#65533;&#65533;&#65533;&#65533;&#65533;P&#65533;&#65533;B&#65533;U&#65533;&#65533;+'P&#65533;V@-&#65533;"&#65533; 0<ph0{&#65533;&#65533; &#65533;	Q&#65533;W&#65533;&#65533;D&#65533;&#65533;&#65533;Pl %@ &#65533;x&#65533;&#65533;&#1124;&#65533;&#1428;&#65533;&#1120;&#65533;&#65533;	&#65533;&#65533;&#65533;&#65533;0q&#65533;&#65533;D&#65533;O&#65533;y&#65533;U@&#65533;&#65533;5&#65533;.&#65533;&#65533;yJ&#65533;&#65533;&#65533;P&#65533;&#65533;&#65533;w&#65533;\&#65533;P6&#65533;&#65533;&#65533;&#65533;&#65533;p,&#65533;q&#65533;&#65533;4Ns&#65533;:&#65533;[]Q&#195;&#65533;&#65533;SNTP&#65533;tw&#65533;pW&#65533;&#65533;P&#65533;u75&#65533;'&#65533;J&#65533;&#65533;_&#65533;8&#65533;)&#65533;Eb&#65533;h&#65533;&#65533;&#65533;<&#65533;'&#65533;&#65533;&#65533;(v)8&#65533;M&#65533;&#65533;+&#65533;b&#65533;&#65533;9>&#65533;,&#65533;&#65533;&#65533;&#65533;L&#65533;&#65533;a*&#65533;,&#530;&#874;k&#65533;'!9&#65533;T&#65533;L&#65533;&#65533;g&#924;&#65533;&#65533;&#65533;Y&#65533;L&#65533;&#65533;&#65533;&#65533;&#65533; ,):v&#65533;|YK}[p&#65533;(&#65533;&#65533;&#65533;&#65533;hRl&#65533;6&#65533;&#65533;fz&#65533;f@V&#65533;&#65533;&#65533;-&#65533;&#723;&#65533;&#65533;&#65533;&#65533;&#65533;&#51948;&#65533;&#65533;&#65533;&#65533;&#65533;&#65533;I&#65533;!Mvj&#65533;',5{&#65533;'e+&#65533;&#65533;&#65533;Ae&#65533;&#65533;b&#65533;(&#65533;&#65533;1&#65533;OB&#65533;r&#65533;;c&#65533;fpf&#65533;{(&#65533;&#65533;&#65533;&#65533;&#65533;lp&#65533;&#65533;@&#65533;Irh8&#65533;A&#65533;&#65533;&#65533;&#65533;&#65533;&#65533;A&#65533;IT,Ie,&#65533;&#1685;&#65533;sEj&#65533;!&#65533;&#65533;&#65533;&#65533;A&#65533;0&#65533;&#65533;I&#65533;&#65533; &#65533;m'`&#65533;W)P`2 p&#65533;{&#65533;&#1474;@DID	m}&#65533;&#65533;&#65533;00&#65533;Pg@&#65533; &#65533;&#65533; &#65533;&#65533;&#65533;&#65533;&#1026;{i&#65533;&#65533;p&#1856;&#65533;@&#1136;
e&#65533;S&#65533;&#65533;&#65533;h&#65533;U&#65533;cP&#65533;&#65533;	w&#65533;!&#2251;&#65533;@i&#65533;%"$&#65533;-`8|&#65533;D&#65533;&#65533;&#65533;}&#65533;=1-&#65533; &#65533;P&#65533;&#65533;&#65533;t&#65533;&#65533;Z&#65533;t&#65533;&#65533;&#65533;>E);&#65533;C&#65533;&#65533;d&#65533;&#1549;&#65533;&#65533;&#65533;=
Wg&#65533;I&#65533;&#65533;VIp&#65533;!q&#65533;\&#65533;By&#65533;&#65533;,&#65533;H&#65533;&#65533;A&#65533;&#65533;I&#65533;g(&#65533;&#65533;&#65533;}&#65533;g&#65533;&#65533; &#65533;&#65533;&#65533;B&#65533;\-!1&#65533;&#65533;&#65533;z&#65533;&#65533;,&#65533;g&#797;&#65533;&#3814;&#65533;L&#65533;&#65533;&#65533;&#65533;&#65533;&#65533;,k&#65533;&#65533;&#65533;L&#65533;P-M&#65533;f&#65533;&#65533;R8&#65533;&#65533;&#65533;3&#781;"&#65533;&#1147;&#65533;&#65533;2fm&#65533;&#65533;&#65533;+&#65533;&#65533;qRe&#65533;5&#65533;&#65533;y&#65533;&#65533;d&#65533;}d&#65533;&#65533;&#65533;&#65533;&#65533;&#65533;&#65533;
&#65533;B.&#65533;i&#65533;PG&#65533;D>&#65533;&#65533;&#65533;z&#65533;&#65533;7&#65533;&#65533;9=l"&#65533;&#65533;&#65533;&#65533;&#65533;&#65533;ZOZwt&#65533;&#65533;U&#65533;6&#65533;&#65533;&#65533;b\B&#65533;q'<+&#65533;O=Mf&#65533;*&#65533;&#65533;&#65533;=&#1827;S=b&#65533;&#65533;J&#65533;&#65533;,z&#65533;!t&#65533;&#65533;&#65533;\&#65533;,&#65533;&#65533;&#65533;&#65533;9&#65533;&#955;Z&#65533;9&#65533;&#65533;&#65533; 
Y&#65533;0 &#38476;\&#65533;P&#65533;`&#65533;$&#65533;.&#247;n!&#65533;$`&#65533;O&#65533;z&#65533;z&#65533;&#65533;&#65533;&#65533;&#65533;m	&#65533;P	&#65533;&#65533;W&#65533;&#65533;4@ j&#65533; )@&#65533;`&#65533; &#65533;P&#65533;&#65533;^&#65533;&#65533;&#65533;&#65533;Y&#65533;&#65533;&#65533;&#65533;&#65533;5`MpX&#65533;= D`O g&#65533;>&#65533;&#65533;H&#65533;&#65533;{%&#65533;*&#65533;&#65533;+&#65533;/&#65533;&#65533;9&#65533;\e&#65533;&#65533;.&#65533;H&#65533; 00&#65533;&#65533;&#65533;&#65533;A&#65533;&#65533;y&#65533;(=&#65533;&#65533;=b&#65533;2&#65533;u^qh&#65533;&#65533;UFd>&#65533;W&#65533;&#65533;q~&#65533;&#65533;&#65533;&#65533;&#65533;&#65533;&#65533;p&#65533;&#65533;&#65533;F>&#65533;ENf&#65533;N&#65533;&#65533;$_y&#65533;&#65533;&#65533;&#65533;&#1235;,&#65533;&#65533;&#65533;y&#65533;&#65533;8&#65533;S&#65533;0|!i&#65533;0&#65533;:&#65533;&#65533;"&#65533;&#65533;v&#65533;]G&#2002;&#1753;&#65533;&#65533;,&#65533;&#65533;\&#65533;&#65533;&#65533;+]&#65533;&#65533;&#65533;|Z:&#65533;0R/4z	&#65533;ZJ&#65533;&#65533;&#65533;&#65533;&#65533;&#65533;&#65533;k&#65533;&#65533;&#1002;_&#65533;'&#65533;&#65533;&#65533;C&#65533;&#65533;O}&#65533;&#65533;:&#65533;&#65533;g7K&#65533;H&#65533;&#65533;:&#65533;&#65533;&#65533;&#65533;j&#65533;z&#65533;&#65533;&#65533;&#65533;&#65533;|&#2046;&#570;&#65533;&#1899;Q&#65533;OL&#65533;O&#65533;C&#65533;	&#65533;c&#65533;/&#65533;&#65533;&#65533;&#1690;&#1881;/&#65533;X&#65533;Jp&#410;k&&#65533;)&#65533;&#65533;	&#65533;&#65533;#r&#65533;&#65533;a	R&#65533;&#65533;&#65533;HM&#65533;$z%&#65533;8mH~&#65533;!&#65533;&#65533;L&#65533;a/,9&#65533;&#65533;&#65533;&#172;&#65533;Lr&#65533; u&#65533;#&#65533;&#65533;=#&#65533;X&#65533;#V!&#65533;CIA&#65533; &#65533;5&#65533;A Opt&#65533;|&#65533;&#65533;p&#65533;0	&#65533;&#65533;&#65533;&#65533;	&#65533;&#65533;	&#65533;n	&#65533;&#65533;2&#65533; &#65533;&#65533;,&#65533;&#65533; &#65533;~!k&#65533;L&#65533;&#65533;e&#798;I&#65533;v&#65533;&#65533;&#65533;&#65533;&#65533;&#65533;a&#65533;&#65533;-\&#65533;x&#65533;+&,&#65533;@&#65533;B&#65533;!F&#65533;p#&#65533;&#65533;.Y&#65533;&#65533;M.d&#65533;3C&#65533;8o&#65533;$1dP&#65533;i&#65533;&#1197;K&#65533;N]&#65533;tO&#65533;Em&#65533;N:&#65533;W&#65533;m&#65533;&#65533;&#1372;Wr&#65533;&#661;#'&#65533;&#65533;Y&#65533;&#65533;&#1290;&#65533;[&#65533;&#65533;&#1670;&#65533;&#65533;&#1912;r&#65533;&#65533;u&#65533;-Z&#65533;&#65533;&#665;#7&#65533;&#65533;8&#65533;&#65533;&#65533;k&#65533;b&#65533;&#65533;&#65533;&#1813;&#65533;d&#65533;&#65533;&#65533;&#65533;l&#65533;&#65533;&#1974;{&#65533;&#65533;U&#65533;&#65533;n`&#200;>+&#65533;&#65533;b&#591;&#65533;
v&#1848;&#65533;Tu&#65533;&#1457;s&#65533;^<y&#65533;&#65533;&#65533;#^&#65533;&#65533;=|&#597;+&#65533;&#65533;_s{&#329;&#1243;7O^<&#65533;x&#65533;z&#65533;&#65533;&#65533;];v&#65533;u&#65533;&#65533;&#65533;<xv&#65533;&#1219;&#65533;&#65533;{&#65533;&#65533;&#65533;&#65533;k&#65533;o&#65533;;z&#65533;L&#65533;&#65533;&#65533;&#65533;+V&#65533;&#65533;&#65533;&#65533;&#65533;&#65533;&#65533;&#65533;&#65533;&#65533;&#683;&#65533;&#65533;b&#65533;0&#65533;:C&#65533;.&#65533;&#36016;B&#1022;&#65533;&#65533;.9&#65533;&#65533;&#65533;&#65533;&#65533;fD&#65533;&#65533;f&#65533;9&#65533;M<&#65533;Ec&#65533;qF&#65533;&#65533;&&#65533;i&#65533;&#65533;k&#65533;&#65533;&#65533;G&#65533;&#65533;&#65533;G &#65533;&#65533;&#65533;&#65533;&#65533;Hl&#65533;&#65533;&#65533;&#65533;'&#65533;$Go&#65533;r&#65533;_|&#65533;En&#65533;&#65533;FDG&#65533;&#65533;&#65533;n@4&#65533;L&#65533;j&#65533;L&#65533;@&#65533;K-8&#65533;&#65533;M:&#65533;&#65533;2&#65533;2&#65533;j&#65533;C>&#65533;T&#65533;M?&#65533;&#65533;k&#65533;A&#65533;,C&#65533;
&#65533;m&#65533;&#65533;n&#65533;J7&#65533;&#65533;&#65533;&#65533;*&#65533;t&#65533;&#65533;&#65533;&#1921;';M&#65533;&#65533;&#65533;xB&#65533;T&#65533;y&#65533;1&#65533;&#65533;&#65533;&#37291;&#65533;&#65533;&#65533;n&#65533;T&#65533;&#65533;g&#65533;Y[&#65533;&#65533;U&#14379;F&#65533;&#65533;A&#65533;XXa&#65533;B&#65533;@(A&#65533;J&#65533;&&#65533;&#65533;&#65533;&#65533;&#65533;<&#65533;&#1570;&#65533;/&#65533;&#65533;#AyDJ0&#65533;Dt5&#65533;&#65533;L8&#65533;&#65533;L&#65533;8&#65533; H@J("LJ9&#65533;SA&#65533;SRa&#341;Wd&#65533;&#65533;&#65533;P@!e&#65533;x}&#65533;
4&#65533;&#65533;&#65533;8zA&#65533;F&#65533; &#65533;h-&#65533; &#65533;eYx&#65533;&#65533;f&#65533;&#65533;fp&#65533;D&#65533;'&#65533;>&#65533;@&#65533;6
&#65533;P&#65533;AO&#65533;!&#65533;&#65533;(5Z&#65533;&#65533;Y&#65533;+&#65533;&#65533;!&#65533;A&#65533; &#65533;B&#65533;&#65533;&#65533;N&#65533;&#65533;&#170;&#65533;&#65533;-&#65533;"LT&#65533;&#574;:g2&#65533;&#65533;ntA&#65533;0{&#65533;&#65533;&#65533;$&#65533;&#65533;M&#65533;&#1076;&#65533;pk&#65533;g&#65533;P&#65533;&#65533;8cL&#65533;&#65533;&#65533;&#65533;[Q&#65533;&#65533;27Ky&#65533;&#65533;=&#65533;SuU&#65533;[.&#65533;&#65533;R=&#65533;Sx&#65533;&#65533;O&#65533;I&#65533;&#65533;&#65533;s&#65533;&#781;<v&#65533;&#65533;&#65533;R&#65533; }*&#65533;&#65533;&#65533;&#65533;&#65533;b&#65533;},&#65533;im&#65533;&#65533;l&#1533;&#65533;&#65533;#&#65533;&#65533;&#177;&#65533;>+o&#65533;&#65533;6&#65533;&#65533;&#65533;&#65533;&#65533;4;&#65533;A&#65533;&#65533;,e&#1798;Ks&#65533;&#65533;&#65533;&#65533;&#65533;{&#65533;&#65533;J&&#65533;\J'&#65533;l(&#65533;&#65533;72&#65533;!&#65533;O&#65533;&#65533;&#65533;^{&#65533;&#65533;&#65533;&#65533;&#65533;&#65533;W&#65533;r&#65533;&#65533;&#65533;&#65533;L4&#65533;Nz&#65533;&#407;&#65533;!&#65533;&#65533;-Ps&#65533;S&#65533;&#65533;7EP4w&#65533;G3&#65533;&#65533;d&#65533;&#65533;&#65533;&#65533;c^&#65533;&#65533;FM%*&#65533;PS&#65533;a&#65533;G]J7&#65533;&#65533;wD&#65533;:3T&#65533;l8+&#633;&#65533;&#65533;&#65533;&#65533;!&#65533;j%&#65533;&#65533;&#65533;*9&#65533;&#65533;9z&#65533;p&#65533;,`"R@&#65533;&#65533;$@	<&#65533;&#65533;$;&#65533;B&#65533;&#65533;PH&#65533;\&#65533;B&#65533;@C0B&#65533;(':&#65533;&#65533;Nd&#65533;\&#65533;(&#65533;(4&#65533;&#65533; P L02&#65533;&#65533;&#65533;&#313;*&#65533;H&#65533;&#65533;\&#65533;&#65533;&#65533;%"19&#65533;&#65533;r8&#65533;xP
< &#65533;@	R&#65533;IL&#65533;&#65533;&#65533;0&#65533;&#65533; -&#65533;tP&#65533;6xIh&#65533;&#65533;@fC&#65533;@(p&#65533;S&#65533;&#65533; 
&#160;&#65533;f&#65533;C7 R&#65533;T&#65533;&#65533;&#65533;E3&#65533;&#65533;&#65533;&k&#65533;W&#65533;a&#65533;B&#65533;T&#65533;&#65533;&#65533;&#65533;&#65533;}S&#65533;V[&#65533;MF&#65533;M&#65533;&#65533;&#65533;k&#65533;2&#65533;qZHC	&#65533;&#65533; &#65533;&#65533;&#65533;!s&#65533;AikPa&#65533;r~&#65533;&#65533;+&#65533;&#65533;&#65533;&#65533;&#65533;&#65533;&#65533;&#65533;8&#65533;aN&#65533;&#65533;Y&#65533;c&#65533;&#65533;&#65533;&#65533;v&#1075;&#65533;&#1373;&#65533;la&#65533;hG=&#65533;&#65533;w&#65533;&#195;&#65533;0&#65533;&#1246;f&#65533;&#65533;&#65533;6NiHE
&#65533;8&#65533;N&#65533;aM&#65533;&#65533;R&#65533; &&#65533;55&#65533;[S<&#65533;&#65533;%&#65533;A=M]&#65533;&#65533;&#65533;&&#65533;4B]&#1222;&#65533;b&#65533;&#65533;&#65533;y]&#65533;^T&#65533;j&#65533;a#Y&#65533;j&#65533;&#65533;&#65533;&#65533;	&#65533;H;&#65533;j6&#65533;g&#65533;jT&#65533;|&#65533;K&#65533;Z&#65533;&#65533;V"&#65533;U&#65533;rR[&#65533;J&#1528;&#65533;&#65533;;&#1707;Y&#65533;&#65533;U&#65533;j&#65533;G7&#65533;&#65533;&#65533;%&#65533;&#65533;,S&#65533;Z&#65533;"&#434;&#553;z&#65533;S&#65533;&#65533;@&#65533;>N&#65533;&#65533;&#65533;&#65533;M&#65533;u6.`&#65533;&#65533;b 3&#65533;&#65533;a&#65533;@&&#65533;&#65533;&#65533;&#466;&#65533;&#65533;<%7&#65533;&#65533;&#998;:C&#65533;J&#65533;&#65533;&#65533;&#65533;&#65533;&#65533;&#65533;&#65533;&#65533;&#65533;9&#65533;b&#65533;o&#65533;p&#65533;BV&#65533;&#65533;ZpD&#65533;&PA&#65533;n&#1153;&#65533;&#65533;&#65533;&#65533;&#65533;DdB&#65533;`&#65533;&&#65533;01&#65533;&#65533;&#65533;P#	JX&#65533;\&#65533;&#65533;/(@&#65533;	P&#65533;&#65533;&#65533;P&#65533;	
@&#65533;P@Wp&#65533;&#65533;&#65533;^&#65533;&#65533;hD#!	I 2&#65533;&#65533;C&#65533;&#65533;# 5&#65533;&#65533;F&#65533;&#65533;&#65533;h@&#65533;&#65533; &`&#65533;S&#65533;&#65533;&#65533;|Ar`&#65533;`<&#65533;p &#65533;&#65533;&#65533;l)(&#65533;u)6
X@&#65533;Cr"P&#65533;P&#65533;&#65533;@&#65533;;&#65533;&#65533;&#636;&#65533;&#65533;&#65533;&#65533;r&#65533;&#65533;&#65533;&#65533;+gM&#65533;|&#65533;KQ&#65533;&#65533;e&#65533;&#65533;i&#65533;`&#65533;2&#65533;&#65533;&#65533;&#65533;e&#65533;E2&#65533;&#65533;&#65533;kG&#65533;(G&#65533;&#1708;&#65533;&#65533;.&#65533;&#65533;H]j&#65533;&#65533;&#65533;f&#65533;@&#65533;&#65533;P;&#65533;?O&#65533;&#1022;(&#65533;&#65533;s&#65533;o&#65533;&#65533;&#65533;&#65533;
:;n&#65533;&#65533;c&#65533;&#65533;';&#65533;aF[&#65533;R&#65533;u&#55203;6^&#65533;&#65533;&#65533;{&#65533;&#65533;3&#65533;&#65533;i<&#65533;f*V&#965;j&#65533;&#65533;&#65533;&#65533;Y&#65533;t&#65533;P&#65533;&#65533;&#65533;]&#1721;xV4|vS&#65533;tg&#65533;&#65533;&#65533;Qm&#65533;&#65533;&#65533;&#65533;&#65533;&#65533;zU&#1666;=k[&#65533;G&#65533;&#65533;Z;&#65533;j&#65533;&#65533;Z&#65533;]&#1524;&#65533;&#65533;&#65533;&#65533;6&#65533;&#65533;-&#65533;(&#65533;&#65533;G&#65533;&#1222;T&#1773;X&#65533;B&#65533;&#65533;&#918;*cx'1&#65533;9&#65533;&#65533;l&#65533;&#65533;&#65533;&#65533;&#65533;&#65533;&#65533;&#65533;rh&#65533;&#65533;&#65533;&#65533;Vj&#65533;U&#65533;&#65533;&#1440;&#65533;>&#65533;uJyj&#65533;M&#65533;j&#65533;&#65533;&#65533;&#65533;C&#65533;&#65533;&#65533;&#65533;&#65533;&#65533;&#65533;9&#65533;`&#65533;&#65533;&#65533;A{&#65533;&#65533;&#65533;&#65533;)
1!&#65533;,#&#65533;@JFp&#65533;X&#65533;&#65533;&#65533;&#65533;@z&#65533;&#65533;)^&#65533;
W&#65533;&#65533;~P&#1456;&#65533;B,&#65533;&#65533;H$$ 1&#65533;Kh&#65533;&#65533; &#65533;'B10N&#65533;!&#65533;@j`&#65533;<B&#65533;H#	G,"sw&#65533;#&#65533;C&#65533;L&#65533;AP &#65533;&#65533;&&#65533;@&#65533;&#65533;	H@&#65533;&#1194; L&#65533;&#49824;2&#65533;Az&#65533;&#65533;X&#65533; B&#65533;,e &#65533;&#65533;&#65533;`&#65533;&#65533;&#65533;&#65533;L_&#65533;&#65533;&6&#65533;&#65533;&#65533;&#65533;&#65533;&#65533;&#65533;8.&#65533;	&#65533;&#65533;&#65533;&#65533;[&#65533;:$&#65533;Z/Oy&#65533;w&#65533;&#65533;'&#65533;31&#65533;&#65533;F&#65533;8&#65533;7&#65533;t/
&#65533;&#65533;&#65533;&#65533;?6&#65533;&#65533;&#65533;&#991;%&#65533;aRv&#65533;9&#912;y&#1889;SKR&#65533;&#65533;&#65533;7&#65533;4&#65533;j8i&#65533;&#65533;
W-u4M&#65533;v&#65533;&#65533;1x&#65533;&#65533;&#65533;&#65533;&#65533;0&#65533;&#65533;*&#65533;&#65533;3&#65533;;&#65533;,D>b&#65533;4&#65533;&#65533;~K&#65533;41
&#65533; &#65533; &#65533;&#65533;3&#65533;&#65533;&#65533;y&#65533;Z&#65533;A,&#65533;&#65533;y,w&#65533;+&#1630;&#65533;&#65533;&#65533;)&#65533;&#65533;&#65533;&#65533;&#65533;&#65533;&#65533;	&#65533;	7o&#65533;A&#65533;bDu#)&#65533;&#45137;&#65533;&#65533;&#658;gs6)&#65533;&#65533;3&#65533;&#1847;&#51646;&#65533;&#65533;x'&#432;&&#65533;&#144;l"D&#65533;&#65533;&#65533; U+41&#65533;EAI&#65533;&#1018701;S(W&#65533;&#65533;j&#65533;&#65533;C9&#263;sp&#65533;^&#65533;&#65533;d(v&#65533;_&#65533;&#65533;4@&#65533;&#65533;&#65533;x&#65533;]&#65533;&#65533;S&#65533;&#65533;	&#1593;H&#65533;0%H&#65533;B&#516;Sh&#65533;&#65533;k&#65533;T&#65533;&#65533;B&#65533;&#65533;18&#65533;;&#65533;E&#65533;L&#65533;G@&#65533;B(&#65533;D&#65533;&#65533;N Q(Tx&#65533;.&#65533;h3&#1027;C0&#65533;AB &#65533;B&#65533;EA@ F?&#65533;5&#65533;#&#65533;&#65533;&#65533;&#65533;0&#65533;&#1235;&#65533;Q&#1664;
%&#65533;X&#65533;&#65533;&#65533;&#65533;$P&#65533;!&#65533;&#65533;1&#1032;`&#65533;(1&#65533;&#65533;%(&#65533;&#1033;&#65533;2&#65533;&#65533;h&#65533;=H&#65533;hH,&#65533;?&#65533;&#65533;2o&#65533;&#65533;@&#65533;&#65533;>#d&#65533;&#65533;B&#65533;&#65533;A>3q@&#65533;&#65533;&#65533;&#65533;&#65533;5k*&#65533;&#65533; &#65533;}C&#65533;z&#155;&#65533;&#65533;|*&#65533;tJ&#65533;&#65533;4C&#65533;b&#65533;J&#65533;&#65533;&#65533;P&#65533;&#65533;U&#65533;&#65533;&#65533;("&#497;&#65533;&#65533;&#65533;uP&#65533;&#65533;x&#65533;5&#65533;RH&#65533;&#65533;Z&#65533;&#65533;&#65533;&#65533;&#65533;&#65533;H&#65533;2&#65533;&#65533;*&#65533;&#65533;&#65533;a,&#65533;&#65533;&#65533;X&#65533;&#65533;&#311;;y&#65533;[&#65533;&#65533;&#65533;&#65533;5&#65533;&#65533;=&#631;<i&#65533;]&#65533;&#65533;4Kd&#254;1&#65533;&#65533;&#65533;&#65533;DB&#65533;&#65533;l&#65533;!&#618;&#65533;&#65533;&#65533;&#65533;%i&#65533;&#65533;4&#65533;&#65533;L&#65533;!q[|&#65533;D&#65533;&#300;&#65533;&#65533;IAL&#65533;&#65533;&#65533;&#65533;&#65533;AA&#65533;q&#65533;q&#65533;&#65533;&#65533;H<&#65533;L&#10451;&#65533;&#282;&#65533;Cv&#65533;&#65533;b&#65533;&#65533;$&#65533;&#65533; 4&#65533;&#65533;@4&#65533;!)&#65533;&#65533;&#65533;&#65533;8MA&#65533;&#65533;&#65533;&#65533;&#65533;z(&#65533;C&#65533;&#65533;sH&#65533;Ux?&#515;GhY(&#65533;A&#1538;&#65533; &#65533;X&#65533;*"&#65533;(&#65533;P&#65533;&#65533;&#65533;&#65533;&#65533;y&#65533;`&#65533;'&#65533;&#65533;G&#65533;&#65533;SX&#65533;UP&#65533;4&#65533;Nh&#65533;<(3&#65533;? &#65533;G&#65533;KpC&#65533;=&#65533;;&#65533;6P8&#65533;&#65533;<&#65533;I&#65533;?&#65533;&#65533;4`&#65533;;&#1027;<&#65533;&#65533;:H&#65533;>&#65533;?&#65533;=&#65533;:&#65533;&#65533;:&#65533;&#65533;60&#65533;/&#65533;&#65533;%&#65533;#0&#65533;#&#65533;&#65533;1&#65533;Hhi&#65533;
&#65533; ,B&#65533;X%&#65533;&#65533;&#65533;&#65533;1&#1537;8&#65533;$&#65533; 	&#1048;x&#65533;&#65533;%i&#65533; &#65533;	
&#512;R&#65533;G&#65533;Ng$9c&#65533;&#65533;*&#688;&#65533;R&#65533;&#65533;&#65533;&#65533;&#65533;&#65533;&#65533;&#65533;Rf&#65533;&#65533;J0-S3&#65533;J&#65533;S&#65533;&#65533;&#65533;R&#65533;9&#1272;T&#65533;&#65533;&#65533;&#65533;&#65533;!-D;&#65533;&#65533;&#65533;
&#65533;Y&#65533;Y'&#1840;
4&#65533;O&#65533;-&#65533;&#65533;&#65533;&#65533;&#65533;&#65533;&#65533;&#65533;&#65533;4y&#1588;v&#65533;
&#65533;9q&#65533;zB&#65533;, &#65533;TK&#65533;&#65533;&#65533;cS&#65533;J&#65533;&#65533;&#65533;&#65533;&#65533;K-&#65533;J]&#65533;&#65533;2U&#65533;i&#142;&#65533;&#65533;&#65533;j,H&#65533;T *KN&#65533;1KH~s&#65533;&#65533;jH&#65533;a&#65533;&#65533;&#65533;L&#65533;nx&#65533;a&#65533;&#65533;&#65533;&#65533;&#65533;&#65533;y+o;Vmc+n+&#65533; &#65533;&#65533;m&#65533;6g]&#65533;&#65533;*d&#65533;V&#65533;&#65533;&#65533;&#65533;Z7&#5230;&#65533;6gS &#65533;*&#65533;&#65533;'WuEBT&#65533;&#65533;&|&#65533;&#65533;&#65533;&#65533;&#65533;'F	&#65533;z&#65533;&#65533;@&#65533;&#65533;&#65533;M&#65533;C&#65533;&#65533;&#65533;&#65533;&#65533;&#65533;! I&#65533;&#65533;x&#65533;P&#65533;&#65533;RI(Y&#65533;!&#65533;	N&#65533;&#65533;{H&#65533;<p&#65533;0,&#65533;&#65533;&&#65533;&#65533;(&#65533;	x&#65533;%j&#65533;@D&#65533;  ;&#65533;!&#65533;&#65533;&#65533;LB&#65533;&#65533;&#65533;9S&#65533;YS(R &#65533;J&#65533;5@&#65533;8hPAp&#65533;I&#65533;E&#65533;:(&#65533;(&#65533;@&#65533;x&#65533;&#65533;EA&#65533;P&#65533;&#65533;@p1&#65533;.&#65533;4x&#65533;;&#1539;<&#65533;7H2&#65533;1&#65533;(8#&#65533;  (XF&#65533;Q`&#65533;S&#65533;&#65533;%P&#65533;&#65533;&#65533;&#1216;&#65533;&#65533;&#435;&#65533; o&#65533;h%&#65533;&#65533;&#65533; &#65533;  &#65533;&#65533;&#65533; &#65533;&#65533;"&#65533;[&#65533;&#65533;&#65533;&#65533;&#65533;;&#65533;&#1033;&#65533;&#65533;&#65533;0&#65533;a&#65533;&#65533;0>L&#65533;Z&#65533;,&#65533;&#65533;jP&#65533;k&#65533;&#65533;4U&#65533;=&#65533;0&#65533;Lp}&#65533;&#65533;&#65533;]&#65533;&#65533;&#65533;M&#65533;T&#65533;&#65533;&#65533;R&#65533;&#65533;&#65533;&#65533;&#65533;"I&#2019;&#65533;&#65533;&#65533;Hq&#65533;MuJ4&#65533;&#65533;=&#65533;&#65533;&#400;&#65533;A&#65533;&#65533;&#1550;&#65533;&#65533;+I&#65533;!&#65533;B&#65533;M&#65533;&#65533;bTF)n*K&#65533;&#65533;&#65533;&#683;&#65533;&#749;&#65533;&#65533;&#65533;&#65533;Y&#65533;&#65533;&#65533;Lc}&#65533;+Uv&#65533;&#65533;&#65533;&#65533;&#65533;&#65533;R&#65533;L/!&#65533;&#65533;L&#65533;&#65533;Y&#65533;U[]&#65533;&#65533;&#65533;@&#65533;lU&#65533;&#65533;&#65533;UT&#65533;R&#65533;&#65533;]f}V&#65533;&#65533;&#65533;mu&#65533;l&#65533;`kE+l&#65533;j&#65533;&#65533;k&#65533;k-&#65533;&#65533;6&#65533;al&#65533;4&#65533;&#65533;U&#65533;+&#65533;BAo&#65533;_&#65533;Y61&#65533;H&#65533;&#65533;79!&#65533;{&#65533;&#65533;&#1442;Mq&#65533;&#65533;:b&#65533;J-)&#65533;2+|}&#65533;&#65533;&#1490;&#1377;&#65533;&#65533;t?&#65533;&#65533;&#65533;Ua&#65533;X/6.y&#65533;&#65533;)@&#65533;.&#65533;&#65533;s&#65533;&#65533;&#65533;0&#65533;&#65533;'&#65533; &#65533;$&#65533;<X;E&#1540;UhU&#65533;&#65533;&#1607;&#65533;&#65533;&#65533;EX1@40&#65533;3P/&#65533;[&#65533;A&#65533;&#65533;/@&#65533;0&#65533;X&#65533;`/Y ^&#65533;E?&#65533;685h&#65533;6&#65533;&#65533;1&#65533;&#65533;-He-&#65533;&#65533;"(*&#65533;6&#65533;=&#65533;[ ^&#65533;&#65533;;&#65533;P&#65533; &#65533;&#65533;&#65533; &#65533;&#65533;h&#65533;&#65533;&#1025;&#65533;&#65533;G&#197;&#65533;&#65533;Q&#65533;]&#65533;N%%&#65533;&#65533;&#65533; &#499; %%;&#65533;&#65533;1&#65533;^&#65533;4&#65533;&#65533;&#65533;&#65533;&#65533;m X&#65533;`Hh&#65533;&#65533;v^&#65533;a&#65533;\&#65533;a!&#65533;&#65533;&#65533;&#65533;&#65533;a&#65533;&#65533;$&#65533;Jg&#65533;g&#65533;Bt*&#65533;8&#65533;&#65533;&#65533;&#65533;&#65533;!&#65533;<J&#65533;e&#65533;;}&#65533;&#65533;SE@m&#65533;&#65533;&#65533;!&#65533;-&#65533;&#65533;&#65533;&#65533;w F%&#65533;&#65533;?&#65533;&#65533;&#65533;K&#65533;]&#65533;&#65533;n&#65533;&#65533;E&#34374;6pM&#65533;&#65533;&#65533;i`u&#65533;^&#65533;H(47&#65533;&#65533;r@I&#65533;&#23166;:&#65533;&#65533;aU_P+&#65533;n&#65533;AL&#65533;Z&#65533;&#65533;*!9&#1451;N&#65533;&#65533;
&#65533;l&#65533;j&#65533;&#65533;	k&#65533;k&#65533;,k&#65533;&#65533;&#65533;Ik#&#65533;&#65533;&#65533;&#65533;j&#65533;&#65533;&#65533;q&#65533;*&#65533;i&#65533;w&#65533;H&#65533;&#65533;&#65533;o&#65533;&#65533;&#1098;&#65533;(!&#65533;&#65533;
&#294;&#65533;&#65533;&#65533;Stj&#629;q&#65533;g&#65533;&#65533;&#65533;&#65533;i&#65533;&#65533; &#65533;b&#65533;&#65533;"&#65533;/&#65533;&#50139;q8'h&#65533;&#513;G"H!&#65533;&#65533;&#65533;&#65533;	&#65533;h&#65533;	&#65533; h&#65533;4&#65533;A&#65533;N&#65533;&#65533;I&#65533;&#65533;R&#65533;YUX&#65533;MU&#65533;&#65533;T&#65533;&#65533;5&#65533;&#65533;/&#65533;+@ &#65533;@&#65533;&#65533;&#65533;&#65533;&#65533;&#65533;(x&#65533;+8&#65533;7&#65533;&#65533;F&#65533;&#65533;l&#65533;&#65533;k@_&#65533;&#65533;M&#65533;&#65533;-&#65533;+&#65533;&#65533;*&#65533;&#65533;*&#65533;&#65533;1&#65533;,x. &#65533;O&#65533;[0&#65533;V&#65533;&#65533;Z&#65533;=&#65533;&#65533;&#65533;&#869;&#65533;&#65533;E&#65533; !&#65533;\=&#65533;&#65533;&#65533;`fG
&#65533;u&#65533;&#65533;&#65533;&#65533;&#65533;&#65533;&#65533; &#65533;F&#65533;&#65533;&#65533;#&#65533;&#65533;Q&#65533;&#65533; &#65533;&#65533;&#65533;Hs&#65533;&#65533;t6&#65533;&#418;&#65533;Xx;OH&#65533;[`m &#65533;&#65533;&#65533;&#65533;&#65533;f7&#65533;&#65533;&#65533;&#65533;&#65533;r&#65533;&#65533;}&#65533;&#65533;&#65533;k&#65533;.M>.t&#65533;&#65533;&#65533;&&#65533;&#65533;&#1226;N'=&#65533;&#65533;)&#65533;&#65533;(_&#65533;]&#65533;&#65533;:(z&#65533;&#65533;*.\&#65533;&#65533;&#65533;&#526;v&#65533;&#65533;&#1473;&#65533;&#65533;&#65533;&#65533;r%,h{a&#65533;&#65533;?&#465;&#65533;&#65533;&#65533;s&#65533;&#65533;&#65533;_&#636;&#4134;&#65533;"YV&#130;_a&#65533;7H&#65533;g&#65533;&#65533;&#65533;t&#65533;&#65533;&#65533;<&#65533; &#65533;&#65533;)&#65533;r&#65533;Ng&#65533;I}j&#65533;&#65533;&#65533;Q&#65533;&#65533;t&#65533;A&#65533;&#65533;&#65533;&#65533;&#65533;AT&#65533;&#65533;k&#198;U?&#65533;&#65533;tu&#65533;&#65533;E&#65533;&#65533;&#65533;st&#65533;j-W&#65533;&#65533;_r&#572;K@G&#65533;&#65533;_$&#1225;&#65533;J&#65533;&#65533;&#65533;&#65533;&#65533;
"sIY&#65533;H&#65533;&#65533;&X"&#65533;v&#65533;M&#65533;&#65533;&#65533;&#65533;&#65533;&#65533;&#65533;PCT"&#65533;>&#65533;&#65533;c&#65533;o&#65533;g&#65533;&#65533;d&#65533;B@&#65533; &#65533;GZ&#65533;&#1486;&#65533;&#65533;F	X &#65533; &#65533;&#65533;60&#65533;G&#65533;K&#65533;K&#65533;&#65533;MR TH&#65533;&#65533;&#65533;xTPW&#65533;&#65533;?&#65533;7 +&#65533;&#65533;&#65533;&#65533;&#65533;:P&#65533;&#65533;I &#65533;9&#65533;&#65533;O&#65533;T&#65533;G&#65533;n&#65533;
q&#65533;k(&#65533;W&#1540;Cx&#65533;/0&#65533;&#65533;&#65533;E&#65533;&#65533;D>`&#65533;W(e&#65533;&#65533;H A&#65533;/&#65533;&#65533; 	&#65533; `>&#65533;&#65533;&#65533; &#65533;&#65533;0&#65533;&#65533;&#513;&#65533;&#65533;&#65533;&#65533;&#65533;&#65533; {&#33376;&#65533;	PRm&#65533; `&#896;?	_&#65533;d)&#65533;&#65533;D&#65533;s6&#65533;&#65533;&#65533;*&#65533;&#65533;&#65533;&#65533;UCI&#65533;&#65533;h&#65533;&#65533;i&#65533;&#495;#&#65533;&#65533;i&#65533;&#65533;|C&#65533;&#65533;&#65533;
t?gA&#65533;&#65533;&#65533;&#65533;tC&#65533;&#65533;|&#65533;?&#65533;$&#65533;7Y6&#221;&#65533;&#65533;^&#1503;h&#65533;\&#65533;&#1601;&#65533;&#65533;y&#65533;&#1711;&#65533;g&#65533;h&#65533;&#65533;-&#65533;&#65533;{X&#65533;&#65533; i&#65533;&#64010;tx&#65533;&#65533; &#65533;7&#65533;&&#65533;dMV&#65533;Tkt&#65533;&#65533;&#65533;2&#65533;&#65533;&#65533;&#65533;&#65533;&#1963;&#65533;&#65533;k&#65533;&#65533;~&#65533;&#65533;+>&#65533;&B&#65533;j&#65533;&#65533;U-&#65533;ly&#65533;?&#65533;Kj&#65533; "^&#65533;&#65533;^VeU+&#52726;&#65533;&#65533;k&#65533;&#65533;f&#65533;Ak&#1650;YX&#65533;&#1717;l&#65533;.&#278;M &#65533;&#65533;2t1&#65533;k~4&#65533;P&#65533;&#390;C~lx&#65533;`Fl&#65533;&#65533;&#65533;&#65533;1e&#65533;l1cr&#65533;&#65533;m[&#65533;m&#1852;*&#65533;[&#65533;p&#2046;&#65533;7&#65533;&#1849;s&#65533;:U&#65533;n*&#1386;V&#65533;&#65533;C&#65533;N:&#65533;\&#65533;v&#65533;&#65533;&#65533;];wf&#734;u&#65533;^<y&#65533;&#65533;&#939;wo.]|v&#65533;&#65533;&#875;w/&#2046;}&#31619;6+&#65533;#J&#65533;&#65533;l!&#65533;&#65533;c2b&#65533;x&#65533;&#329;(4H&#65533;@&#65533;2&#65533;&#65533;&#65533;h&#65533;$G&#65533;9&#65533;&#65533;4&#65533;&#65533;R&#65533;[&#65533;R&#362;&#65533;&#65533;L&#65533;&#65533;&#65533;JD&#65533;,&#65533;D	&#65533;#G&#65533;")&#1715;&#65533;&#65533;4s&#65533;&#65533;9-&#65533;&#65533;(C}&#65533;z&#65533;&#65533;2_&#65533;j&#65533;&m&#65533;+:T|&#65533;&#65533;	&#65533;O&#65533;`&#65533;&#65533;&#65533;8| &#65533;?&#65533;&#65533;.`&#256;7&#768;c>&#65533;&#65533;&#65533;&#65533; &#65533;%`&#65533;&#65533;&#65533;}&#65533;AP|&#65533;i8A|x&#65533;&#65533;&&#65533;/&#65533;x&#65533;Las&#65533;H	$&#65533;*&#65533;&#65533;&#65533;p|RL2&#65533;&#65533;X&#65533;2&#65533;D&#65533;&#65533;2&#65533;$d&#65533;	&#65533;&#65533;&#1163;EjtdHG&#65533;t&#65533;&#65533;N^TIR6	&#65533;D.&#65533;x&#65533;6&#65533;t#P&#65533;$%N9&#65533;3N9M&#65533;&#65533;NVP&#65533;&#65533;&#65533;P&#65533;9&#65533;9h&#65533;s&#65533;8{&#65533;&#65533;g9|&#65533;yf&#65533;|&#65533;)N&#65533;M&#65533;CZk&#65533;%=&#65533;@&#65533;&#65533;\&#65533;&#65533;3i=&#65533;&#65533;3&#65533;[&#65533;&#65533;;&#44553;N9&#65533;8&#65533;&#65533;O&#1776;&#43371;^b#&#65533;6&#65533;&#293;K&#65533;&#65533;K1kG&#65533;&#65533;:&#1261;&#65533;z&#65533;&#1135;&#65533;l&#65533;&#65533;>&#65533;&#65533;G&#65533;&#65533;&#65533;&#65533;&#65533;>&#65533;&#65533;&#1239;9&#65533;-7&#65533;j&#65533;Na~s&#65533;7&#65533;S.&#65533;&#9499;8&#65533;c*&#65533;&#59579;&#65533;&#65533;&#65533;[&#65533;&#65533;&#65533;&#65533;&#65533;j7a&#65533;&#65533;&#65533;I4&#65533;&#65533;&#65533;JQ&#65533;&#65533;$&#65533;&#65533;&#65533;Kl&#65533;&#65533;6|k&#65533;.%&#65533;&#65533;*;&#65533;&#65533;
&#65533;&#65533;&#65533;;SL=;k&#65533;&#65533;&#65533;&#65533;&#1270;&#65533;&#65533;+&P&#65533;K&#65533;Rk&#65533;&#65533;f:b&#65533;&#65533;3Z&#65533;&#65533;3Zf&#65533;&#65533;N&#65533;C&#65533;&#65533;&#65533;d&#65533;&#65533;&#65533;V&#65533;K&#65533;5&#995;&#65533;BZ&#65533;_SS]u&#65533;&#65533;&#65533;3&#65533;-&#65533;&#65533;d&#65533;!&#65533;A&#65533;&#65533;8&#65533;&#65533;&#65533;5&#65533;&#65533;&#65533;	"d&#65533;&#65533;z$&#65533; 1P&#65533;F&#65533;4	$&#65533;&#65533;&#1095;"&#65533;&#65533;r
)&#65533;&#65533;&#65533;&#65533;)&#65533;&#65533;&#65533;
)&#65533;T&#65533;"x&#65533;F&#65533;HB	%&#65533;\r	&&#65533;h&#65533;	&&#65533;$&#65533;&#65533;!&#65533;0S;7&#65533;&#65533;&#65533;2&#65533;&#65533;0&#65533;PS&#65533;6&#65533;&#65533;20&#65533;Hc&#65533;R&#65533;&#65533;	p gx&#65533;t &#132;$&#65533;&#65533;&#65533;'&#65533;&#65533;&#65533;4&#1808;&#65533;&#65533;&#65533;&#65533;6&#65533; &#65533;&#65533; &#65533;x0&#65533;	$&#65533;&#65533;L`&#65533;&#65533;&#65533;&#65533;^&#65533;V&#65533;AX&#65533;}&#65533;B&#65533;&#65533;I&#65533;p&#65533;++Y&#1256;%&#65533;>&#65533;a&#65533;P&#65533;&#65533;2&#65533;&#65533;&#65533;d0C&#65533;`F3&#65533;&#65533;1g+Yc&#65533;@(1vc&#65533;&#65533;&#1585;&#65533;Bd&#65533;&#1029;&#65533;&#65533;&#65533;O&#65533;E&#65533;z)&#65533;P&#65533;8&#65533;9l&#65533;&6=eNB<&#488;vHrqeR&#65533;&#65533;&#65533;D%&#65533;]N&#65533;N&#65533;&#65533;R&#65533;&#65533;&#65533;#SO&#65533;&#65533;]&#65533;Q{&#65533;&#203;`&#65533;&#65533;&#65533;&#43113;&#65533;&#65533;c*\i&#65533;9&#65533;&#65533;.&#65533;y&#65533;&#65533;&#521;&#65533;e&#65533;W&#65533;$J1RC@&#65533;"%%d&#65533;&#65533;&#65533;FE,"=&#65533;&#65533;!&#65533;&#65533;"GG&#65533;&#65533;&#65533;&#65533;#&#65533;NU&#65533;&#65533;H&#65533;P&#65533;&#65533;$';&#65533;Ipxc]&#65533;W&#65533;x&#65533;&#65533;hi&#13249;&#803;"&#65533;&#65533;W^i&#65533;-I&#65533;&#65533;G&#65533;&#65533;Q#I&#65533;&#65533;*g&#65533;KXJ&#65533;&#65533;i&#65533;M&#65533;&#65533;HWA&#65533;'&#65533;$&#65533;&&#65533;&#65533;CEyj&#65533;&#65533;&#65533;&#65533;A&#65533;wXsi&#65533;p<&#65533;&#65533;&#65533;n~Si&#65533;&#65533;b&#65533;&#65533;b&#65533;s&#65533;&#65533;j&#65533;\&#65533;:&#65533;!r(&#65533;sxBl&#65533; !?&#65533;Ad&#65533; &#65533;&#65533;:x&#65533;e0&#217;	H@&#65533; 	&#65533;0B&#65533;&#65533;&#65533;&#65533;&#65533;&#65533;&#65533;BlB&#65533;(>
S&#65533;B&#65533;&#65533;$&#65533;@&#65533;c&#65533;C$6&#65533;&#65533;KT"&#65533;&#65533;&#65533;L;&#65533;	I&#65533;1&#65533;&#65533;t&#65533;c&#65533;&#65533;&#65533;&Pa&#65533;p&#65533;&#65533;&#65533;H&#65533;-.&#65533;S&#65533;b&#65533; .&#65533;&#1028;&4y&#65533;&#65533;&#65533;3&#65533;&#65533;`|b_
F&#65533;&#65533;&#65533;&#65533;<&#65533;cxP&#65533;&#65533;@3x&#65533;V&#65533;&#65533;&#65533;&#65533;,@A*&#65533;>t&#65533;&#65533;@,`&#65533;p&#65533;z&#65533;4p&#65533;&#65533; &#65533;&#65533;E4&#65533;4&#65533;&#65533;R%&#65533;&#65533;*@&#65533;&#65533;M&#65533;&#65533;&#400;&#65533;5&#65533;A&#65533;i&#65533;&#948;&#65533;&#65533;&#65533;IjK\&#65533;r&#65533;&#65533;&#65533;%k9BK^&#434;&#65533;&#65533;4&&#65533;&#65533;LM:N[	"&#65533;&#65533;;&#65533;9&#65533;&#65533;Nm&#65533;&#65533;=&#65533;&#65533;&#65533;&#65533;P&#65533;LTY&#65533;&#1128;-F&#65533;.&#65533;&#65533;&#65533;v!&#65533;E&#65533;a&#65533;-&#65533;&#65533;&#65533;a&#65533;QA&#65533;(&#65533;&#65533;&#1526;&#65533;kJW9&#65533;+&#65533;U|SYZd&#65533;ja&#65533;&#65533;&#65533;.&&#65533;&#65533;&#65533;j`V25&#65533;Jb&#65533;&#65533;)&#65533;&#65533;&#694;&#367;}&#65533;&#65533;&#65533;NQN&#437;.|&#65533;&#65533;R,&#65533;&#65533;&#65533;&#65533;&#65533;x&#65533;9$&#65533;&#65533;&#5486;v&#39677;+}CV1&#65533;&#65533;W&#65533;@HX`&#65533;a&#65533;&#65533;&#65533;(`c&#65533;&#65533;p&&#65533;o&#65533;SH&#65533;bX&#65533;&#65533;1&#65533;{&#1829;X&#1617;Z&#65533;j&#65533;&#65533;&#181;av&#65533;	:&#65533;&#65533;&#65533;&#786;&#65533;xtSi&#65533;z=&#1938;E-b*.P&#65533;&#65533;&#65533;&#65533;7&#65533;&#65533;.&#65533;&#65533;1H!4D&#65533;1&#65533;hP&#65533;1h(X&#65533;&#65533;V&#65533;&#65533;0 &#595;&#65533;Z&#65533;:&#65533;&#65533;f&#65533; "\&#65533;&#65533;(&#65533;&#65533;B&#65533;&#1368;&#65533;&#65533;&#65533;&#65533;&#65533;&#1030;<y0&8&#65533;&#65533;&#65533;u&#65533;&#65533;&#65533; EG51	D&#65533;&#65533;&#65533;&#65533;E8&#65533;&#65533;5X,&#65533;&#65533;&#65533;&#65533;3&#65533;&#65533;_&#802;&#65533;&#65533;&#65533;&#65533;&#65533;6&#65533;	"&#65533;&#65533; &#1024;(&#65533;=&#635; `CP&#65533;&#416;5&#65533;3&#65533;`&#65533;W&#65533;&#65533;&#65533;&#65533;&#65533;l&#65533; {&#65533;V&#65533;&#65533;&#65533;&#65533;&#65533; &#65533;&#65533;&#65533;&#65533;&#65533;.D&#65533;&#65533;&#65533;&#65533;&#65533;*&#65533;&#967;&#65533;&#65533;-9&#65533;&#65533;6&#65533;dc&#65533;&#65533;&#200;&#65533;*V&#65533;
Y &#65533;&#1552;&#65533;&#65533;&#65533;&#65533;"'&#65533;X/>&#65533;&#65533;x&#65533;c&#65533;&#65533;&#65533;C&#65533;&#65533;}&#65533;&#65533;d&#65533;\&#65533;>W&#65533;?&#65533;D&#65533;	:&#65533;5&#65533;{&#65533;&#65533;&#65533;|PGTJz-&#65533;&#65533;p&#65533;T&#65533;&#1531;&#65533;5&#65533;g^&#65533;-Y&#65533;n^&#65533;&#65533;fH&#65533;Q&#65533;Z:&#65533;&#65533;F&#65533;*(&#65533;&#65533;&#65533;&#65533;`N&#65533;&#65533;$&#620;C
Y&#65533;&#65533;&#65533;&#65533;%l'd!&#65533;n%=&#65533;!
V&#65533;#&#65533;&#65533;V&#65533;&#65533;&#65533;{w&#65533;Lo\&#65533;(`_&#65533;Q&#65533;$&#65533;Be&#65533;&#65533;Ia.&#65533;&#65533;&#65533;\&#65533;&#65533;&#65533;&#65533;&#65533;e&#65533;&#65533;&#65533;&#963;~!r&#65533;&#65533;I&#65533;n&#65533;&#65533;&#65533;>am&#65533;{&#65533;&#65533;&#65533;y&#1199;&#65533;"&#65533;&#65533;&#65533;&#65533;U&#65533;&#65533;&#65533;n&#65533;|&#65533;$&#1249;[&&#65533;P&#65533;&#65533;&#65533;&#65533;&&#65533;&#65533;&#65533;&#65533;0^}R&#65533;3&#65533;&#65533;f{&#65533;C&#65533;&#65533;x &#65533;r&#65533;
J`&#65533;&#65533;&#65533;,&#65533;&#65533;9&#65533;&#65533;E{F	c &#65533;  &#65533; (&#65533;
&#65533;&#65533;Q&#65533;&#65533;&#65533;	E&
Q&&#65533; p&#65533;A"&#65533;F%  &&#282;(&#65533;&#65533;'&#65533;G&#65533;&#65533;#&#65533; @&#65533;,t<&#65533;C/&#65533;|&#65533;"&#65533;&#65533;1&#65533;B(&#65533;&#65533;&#65533; &#65533; h&#65533;&#65533;=@0@8 4 &#65533;&#65533;W&#65533;&#65533;&#65533;&#65533;&#65533;&#65533;&#65533;&#65533;&#65533;&#65533; 
&#65533; &#65533;&#65533;&#65533;&#65533;?&#65533;&#65533;\&#65533;[~&#65533; &#65533;&#65533;&#65533;GZ&#65533;{&#65533;bY@&#65533;&#65533;t&#65533;,&#65533;h&#65533;&#65533;T &#65533;&#65533;&#65533;4&#65533;&#65533;6&#65533;Q"	5,&#65533;&#65533;,&#65533;.5&#65533;a&#65533;!&#65533;F&#65533;&#65533;}&#65533;&#65533;&#65533;&#1833;&#65533;&#65533;&#65533;&#65533;&#65533;&#65533;&#65533;&#65533;a&#65533;YI&#65533;&#65533;&#65533;&#65533;H&#65533;&#65533;&#65533;y!&#65533;$&#65533;&#65533;5&#351;,&#65533;&#65533;y&#65533;&#65533;Q&#65533;&#65533;&#65533;&#65533;&#65533;&#65533;&#65533;I&#65533;X&#65533;[l&#65533;^t&#1498;&#65533;Cx&#65533;&#65533;;&#65533;&#1115;&#65533;&#65533;&#65533;&#65533;W&#65533;&#65533;&#65533;&#65533;&#65533;&#688;&#65533;&#65533;D&#65533;yL4KF&#65533;&#65533;W&#65533;&#65533;X&#65533;&#65533;E&#1559;1
&#65533;&#65533;&#65533;"&#65533;&#55127;4&#65533;&#65533;Q&#1598;8X&#65533;`c&#65533;TY&#65533;&#65533;&#636;&#65533;K&#65533;&#65533;&#65533;&#865;&#65533;&#65533;&#65533;\&#65533;&#65533;&#65533;&#65533;&#65533;&#65533;&#65533;R]&#65533;(E&#65533;&#65533;&#65533;7&#65533;&#65533;)A&#65533;}&#65533;\&#453;&#65533;&#65533;X&#65533;L&#65533;~&#65533;P&#637;\4&#65533;&#65533;1&#65533;&#65533;&#65533;&#65533;$&#65533;&#633;\&#65533;AF&#65533;&#65533;c}-&#65533;&#65533;&#65533;S&#65533;C;`Q&#65533;L&#65533;&#65533;}Q:&#65533;H&#901;&#65533;dINM9%&#65533;&#512;&#65533;&#65533;&#32827;&#65533; 
&#65533;M&#65533;	TF&#65533;H&#65533;&#65533;\&#65533;V!&#65533;&#65533;&#65533;$&#65533;&#65533;&#65533;
&#65533;&#65533;	&#65533;`&#65533;&#65533;&#65533;$hB'&#65533;B*&#65533;&#65533;&&#65533;L&#65533;TAHA&#513;hX&h&#65533;&tB'xT($&#65533;&#65533;|&#65533;&X&#65533;#<&&#65533;B7&#65533;&#65533;5&#65533;&#65533;&#65533;T&#65533;*&#65533;&#65533;(8BlA&#768;&#1740;&#65533;&#65533;la&#65533;&#65533; &#65533;Y&#65533;&#65533;&#65533;x&#65533;&#65533;@&#65533;@&#277;&#65533; &#65533;&#65533;&#65533;&#65533;&#65533;&#65533;e&#65533; 4&#65533;&#65533;&#512;]y&#65533;	&#65533;d_U!&#65533;&#65533;&#65533;\&#65533;l&#65533;i&#65533;&#65533;H&#65533;&#65533;&#65533;'(C&#65533;&#65533;&#65533;&#65533;&#65533;&#65533;&#65533;TC1&#65533;B+&#65533;B,&#65533;1<C6xC&#65533;&#65533;cA&#65533;&#65533;C.&#65533;&#65533;\@"d&#65533;&#65533;&#65533;s&#65533;t*$&#65533;&#65533;#&#65533;&#65533;E&#65533;L&#796;&#65533;&#65533;P&#65533;&
&#1128;
&#65533;&#65533;&#65533;W&#65533;&#65533;&#65533;s&#65533;&#1527;\&#65533;5jc(a&#65533;=]:,&#65533;&#65533;9&#858;&#65533;&#65533;]&#65533;q
yQ&#65533;=&#65533;NL&#65533;&#65533;%&#65533;&#65533;R"&#65533;&#65533;:b*	&#65533;,I&#65533;&#65533;H&#65533;R&#65533;&#65533;&#65533;&#1925;&#65533;&#65533;&#65533;&#65533;&#65533;&#65533;&#65533;sM&#65533;yE^&#65533;&#65533;&#606;&#65533;$&#65533;I&#65533;J&#65533;&#65533;&&#65533;&#65533;&#65533;&#65533;&#65533;&#65533;R &#65533;#&#65533;&#65533;&#65533;&#65533;&#65533;.&#65533;&#65533;&#65533;&#65533;&#65533;^&#65533;&#65533;&#65533;&#65533;V0&#65533;&#1421;&#65533;&#65533;-&#65533;&#65533;&#65533;&#65533;H&#65533;`&#65533;&#65533;1&#65533;:pS&#65533;&#65533;=&#65533;d&#65533;Z)_&#65533;&#65533;Hv&#65533;=&#65533;; C&&#65533;&#65533;&#65533;H&#65533; &#65533;&#65533; 	&#65533; &#65533;U~THX `a&#65533;Uy&#65533;d 
&#65533;&#65533;&#65533;&#65533;e&#65533;G` &#1536;&#65533;#L&#65533;%&#65533;&#65533;*&#65533;B$x&#65533;,&#65533; &#65533;A&#65533;&#65533;!L&#65533;&&#65533;&#8997;'&#65533;&#65533;&#65533;&#65533;&#65533;'t'&#65533;Z.p8() B#&#65533;e)&#65533;&$&#65533;&#18174;&#65533;&#65533;P &#65533;`&#65533;Vq&#65533;~ a&#65533;&#65533;[a[=&#65533;&#65533;&#65533;X&#65533;@&#65533;
&#65533;U&#65533;&#640;&#65533;&#65533;x@~&#65533;&#65533;&#65533;&#65533;U~PH&#65533;~ &#65533;dV&#65533;&#65533;i&#65533;&#65533;&#65533;@zp@&#65533;A)L&#65533;&#65533;&#65533;)QK5C-&#65533;&#65533;'&#65533;B-&#65533;&#65533;nCiyD&#65533;a&#65533;&#598;&#65533;&#65533;hk&#65533;&#1871;&#65533;]&#65533;h&#65533;&#65533;N&#65533;&#65533;@&#65533;&#65533;&#65533;&#65533;&#65533;R&#65533;&#65533; &#65533;&#65533;&#607;P^&#65533;&#65533;&&#65533;&#65533;zbh&#65533;Eb&#65533;:&#65533;:&#65533;&#65533;u]&#65533;^P&#65533;&#1349;&#65533;[tJ;&#65533;%&#65533;
)Q&#65533;{&#65533;&#65533;L&#65533;&#65533;&#65533;,&#65533;&#65533;&#65533;&#65533;r	&#65533;&&#65533;&#65533; X4&#65533;&#1473;&#65533;&#848;&#65533;%&#65533;&#65533;&#4362;&#65533;&#65533;&#65533;&#65533;&#728;&#65533;R(=-&#65533;4&#65533;&#65533;&#65533;&#65533;<&#1436;&#65533;)&#65533;&#65533;&#65533;&#65533;U-&#65533;&#65533;g&#65533;&#65533;w&#65533;&#65533;&#776;&#65533;8&#65533;K&#65533;&#65533;b&#786;&#65533;&#65533;&#65533;&#65533;&#65533;#
!&#65533;
&#65533;&#65533;&#65533;&#65533;&#65533;&#65533;Ls&#65533;&#65533;*&#65533;&#1962;&#65533;&d&#65533;&#65533;&#65533;&#65533;
&#65533;^&#758; &#65533;V&#65533;z&#65533;&#65533;8&#65533;&#65533;:&#65533;&#65533;u=J9Q&#65533;Z.;q&#65533;v&#837;G^
&#65533;iQ&#65533;p);x&#65533;1` &#65533;&#65533;&#65533;
Z&#65533;&#65533;&#65533;&#65533;U&#65533;&#65533;f@&#65533;&#65533;Ht&#65533;&#65533;&#65533;&#65533;GD@&#65533;X&#65533;&#65533;@
&#65533; L &#65533;&#65533;h&#65533;D&#65533;,&#65533;$T'|&#65533;' Bb,lA&#65533;&#65533;&#65533;`&#65533;@&#65533;%|&#65533;&#65533;%Yn&#65533;&#65533;v&#65533;,dC8H.&#65533;&#65533;-4&#65533;3,.&#65533;@&#65533;&#65533;&#65533;O4&#65533;d&#65533;&#65533;&#65533;5&#1015;&#65533; &#65533;}&#65533;d&#65533;&#1612;&#65533;&#65533;&#65533;&#65533;&#65533;&#65533;@&#65533;&#65533;&#65533;d&&#65533;&#65533;nh@&#65533;| &#65533;&#65533;&#65533;Ta&#65533;&#65533;&#65533;n&#65533;P&#65533;&#65533;&#1706;b&#65533;b&#65533;&#1011;&#65533;$&#65533;@X2|&#65533;7P&#65533;P0L%%hB)&#65533;B/ &#65533;30&#65533;20&#65533;3PCIDg&#65533;~&#65533;&#65533;&#65533;q&#65533;&#65533;&#65533; &#65533;&#65533; n&#65533;&#65533;&#65533;Rw:&#65533;:&#65533;&#1821;&#65533;&#1494;&#65533;&#65533;~z&#65533;&#65533;z1)&#65533;.zK&#65533;&#65533;&#65533;&#65533;&#65533;K8&#65533;-mY&#65533;&#65533;&#65533;}fWqn&#65533;m];t&#65533;yyX&#65533;&n$!m&#65533;=Kk&#65533;&#65533;KDG&#65533;&#65533;&#65533;&#65533; &#65533; I&#65533;R&#65533;&#65533;#L&#65533;&#65533;&#65533;fOPd(&#65533;&#820;&#65533;&#65533;&#65533;KzB&#65533;&&#65533;&#601;|&y&#65533;&)&#65533;&#65533;U&#65533;&#65533;	&#65533;&#65533;&#65533;s]&#65533;&#65533;&#65533;&#65533;/&#65533;,&#65533;-&#65533;&#65533;k &#65533;^"&#65533;,;K&#65533;R&#65533;&#65533;2.&#2006;.b&#65533;2&#65533;y&#65533;&#65533; &#65533;&#65533;%l$&#65533;&#65533;3&#65533;CU&#65533;&#65533;:3&#65533;&#65533;&#65533;=@&#65533;&#65533;&#65533;&#65533;U&#65533;&#65533;)&#65533;&#65533;C8&#65533;%&#65533;&#65533;&#65533;[&#65533;&#65533;&#65533;&#65533;&#65533;jp<&#65533;&#65533;)&#65533; &#65533; R &#65533;MVQ&#65533;aT&#65533;, &#65533;X&#65533;8(B$H&#65533;$D&#65533;# &#65533;H&#65533;&#65533;8A&#65533; &#65533;&#65533;	$&#65533;$p&#65533;&#65533;uo'8`&#65533;&#65533;)&#65533;'L&#65533;*TC9|&#65533;2&#65533;&#65533;1&#65533;&#65533;&#65533;tC/&#65533;&#65533;a&#65533;[`&#65533;&#65533;&#65533;, 8 &#65533;&#65533;`&#65533; &#65533;@&#65533;&#512;(&#65533;ih&#65533;\&#65533;UQ&#65533;_M0T+Lgx&#65533;
&#65533;[&#65533;+&#65533;&#65533;&#65533;&#65533;M (&#65533;D V&#65533;t&#65533;P Wyk&#65533;>&#65533;	PA'4C6&#65533;&#65533;&#65533;]&#65533;4&#65533;)T&#65533;#@&&#65533;B.C1&#65533;0&#65533;1@&#65533;&#65533;1&#65533;,&#65533;!,&#65533;r`6!&#65533;^&#65533;I&#65533;jg$+^&#65533;)E&#65533;:v){(U&#65533;$[&#65533;'J&#65533;&#65533;av&#65533;^&#65533;&#65533;&#65533;%&#65533;T&#65533;L*J)iwI&#65533;4&#65533;&#65533;&#65533;&#65533;&#65533;,&#65533;&#65533;&#1378;&#65533;&#65533;&#65533;&#65533;l&#65533;&#65533;&#65533;c&#65533;i&#32056;&#535;&#65533;&#65533;m'R&#65533;&#65533;&#65533;&#65533;&#65533;bp&#65533;"&#65533;4&#65533;o}&#65533;Ql&#65533;5&#65533;&#65533;Iwn&#65533;|Bwc{&#65533;w&#65533;c&#65533;BQ&}&#65533;tI&#65533;&#65533;dq&#1053;g%^1&#1145;l&#65533;"o&#65533;&#65533;&#65533;D#&#65533;5&#753;,2*Y&#65533;&#65533;Ed&#65533;&#65533;&#65533;&#65533;&#65533;)~-#&#65533;&#65533;&#65533;&#65533;&#1552;A&#65533;}&#65533;&#65533;"&#65533;&#65533;M&#65533;&#65533;vZcE&#65533;9&#65533;&#65533;2&#65533;&#65533;3[&#65533;v&#65533;&#65533;&#629542;pd&#65533;&#65533;&#1453;E&#65533; &#65533;&#65533;T&#65533;&#65533;&#65533;6&#65533;&#65533;&#65533;&#65533;&#65533;,&#65533;?&#65533;@~&#65533;&#65533;b&#65533;OO&#65533;&#65533;&#65533;@	t&#65533;K[@,@VG@&#65533;&#65533;&#65533;&#65533;8&#65533; &#65533;a&#65533; &#65533;#,"B &#65533;A&#65533;&#65533;H&#65533;&#65533;\&#65533;@&#65533;&#65533;D&#65533;&#65533;E&#65533;&#65533;&#65533;&#65533;&#65533;(tB$B'D&#65533; &#65533;&#65533;&#65533;0(&#65533;&#65533;&#65533;&#65533;&#65533;&#65533;n&#65533;\H<&#65533;&#65533;2&#65533;&#65533;&#65533;&#65533;:p
&#65533; &#65533;&#65533;c&#65533;$&#65533;&#65533;&#65533;&#65533;&#65533;M&#65533;uQK&#65533;&#65533;&#65533;&#65533;&#65533;&#65533;W}&#65533;&#65533;&#65533;@&#65533;fp&#65533;xkH&#65533;`&#65533;2&#65533;D@&#65533;&#65533;&#65533;&#65533;&#65533;G@&#65533;&#65533;@&#65533;,8&#65533;5&#65533;-W&#65533;1&#1026;(TB$X&#65533;*&#65533;w&#65533;01 C3&#65533;&#65533;&#65533;k&#65533;C&#65533;&#65533;`#{	8&#65533;&#65533;&#65533;&#65533;&#65533;&#65533;&#65533;EJ1&#65533;q&#65533;&#65533;&#65533;c-)&#1910;&#65533;&#65533;Fr&#65533;&#65533;&#65533;&#65533;@&#65533;7&#65533;#m&#65533;X&#65533;'\P&#65533;v&#65533;~j&#675;&#65533;,~J&#65533;'&#65533;&#65533;&#65533;&#65533;-]&#65533;&#65533;6&#65533;&#65533;]&#65533;&#65533;&#65533;&#65533;&#65533;&#65533;1<&#65533;&#65533;&#65533;&#65533;^(&#65533;&#65533;&#65533;&#65533;&#65533;-2&#65533;&E^&#1386;h(&#65533;&#65533;%&#65533;	&#65533;&#65533;	&#65533;r&#65533;&#65533;EQ&#65533;d&#65533;t5&#65533;&#65533;&#65533;&W&#65533;r&#65533;&#65533;$&#65533;L&#65533;&#65533;q=H&#49808;&#65533;&#65533;.&#65533;&#65533;q&#65533;
&#65533;<+L&#65533;#&#65533;&#65533;&#65533;B&#65533;R&#65533;&#65533;< &#65533;J*EK&#65533;&#65533;&#1470;@|&&#65533;s&#65533;&#65533;<<8&#65533;K
:&#65533;d&#65533;j}&#65533;x&#65533;+&#65533;&#65533;jS&#65533;&#65533;E7&#65533;E&#65533;&#65533;T&#65533;&#1715;&#65533;&#65533;=Z&#65533;&#65533;6|&#65533;&#65533;@&#65533;&#65533;&#65533;&#65533;f&#65533; &#65533;@_%&#65533;V&#1898;{&#65533;&#65533;
&#65533;O&#65533;x@(&#65533;&#65533;&#65533;@,&#65533;H &#65533;&#65533;\@&#65533;&#65533;@&#65533;A &#65533;&#65533;A&#65533;&#65533;&#65533;lA0&#65533;&#65533;\A0&#65533;&#1302;g&#65533;Y&#65533;#&#65533;&#65533;'T&#65533;Z8&#65533;&B &#65533;"&#65533;A%&#65533;&#65533;&#65533;&#65533;&#65533;&V&#65533;!@(h &#65533;&#65533;
a&#65533;T_&#65533;&#65533;)&#65533;&#65533;&#65533;&#65533;=&#65533;&#65533;&#1557;&#65533;&#65533;}p&#65533;aA&#65533;/&#65533;&#65533;&#65533;&#65533;&#65533;&#65533;(&#65533;O&#65533; h@&#65533;x&#65533;_&#65533;&#65533;4&#65533;&#65533;B0D&#253;&#65533;40&#65533;0&#258;( D&N&#65533;&#65533;E&#65533;&#65533;&#65533;&#1584;a&#338;A&#65533;V&#65533;6l&#65533;"N&#65533;x&#65533;&#65533;&#65533;j9V&#65533;&#65533;mbG&#65533;#9Z&#65533;F&#65533;b&#65533;l%&#65533;&#278;&#65533;d6m3e&#948;is[7o;y~&#65533;&#65533;8q&#65533;&#657;G&#65533;&#1848;&#65533;E&#65533;6&#65533;&#65533;p<&#65533;V&#65533;&#65533;m[N&#65533;;&#65533;m&#65533;3&#65533;&#65533;&#65533;&#65533;5w-&#65533;t&#65533;&#1453;c&#65533;.&#65533;x&#65533;&#65533;&#1131;w&#65533;.&#65533;>&#65533;&#65533;&#65533;&#1907;g/=z&#65533;&#65533;&#1101;&#65533;&#65533;];v&#65533;&#1317;Cg&#65533;\&#65533;qM&#193;&#65533;&#65533;n&#1912;u&#65533;&#65533;33&#65533;&#65533;&#1726;n&#65533;&#65533;&#1243;&#65533;&#1312;&#65533;r&#1449;6j&#65533;Q3&#65533;&#65533;.&#65533;&#65533;&#1848;&#65533;&#65533;&#65533;i&#65533;2Y&#65533;&#65533;&#65533;>UZ&#65533;&#65533;P&#65533;f&#65533;A6JiQ&#65533;g&#65533;-W&#65533;&#65533;trF&#722;{&#65533;{&#65533;S&#65533;N&#65533;"'&#65533;t8&#65533;&#65533;&#163;ow&#65533;~&#65533;&#1055;&#65533;&#65533;&#65533;&#65533;&#65533;y&#65533;h&#65533;&#65533;@^&#65533;&#65533;_&#65533;&#65533;N&#65533;"&#65533;.*0"&#65533;&#65533;h&#65533;&#65533;<&#612;&#65533;L&#65533;&#65533;A	L&#65533;B	!&#65533;pB&#65533;0&#65533;&#65533;A
S&#65533;&#65533;&#65533;&#65533;&#65533;d&#65533;J&#65533;&#65533;\-&#65533;r&#65533;iG.y&#65533;&#65533;&#65533;u&#1329;&#65533;&#65533;&#65533;&#65533; &#65533;&#65533;&#65533;z #I&#65533;&#65533;g&#65533;&#65533;&#65533;"L&#65533;x&#65533;sxk&#65533;&#65533;&#65533;&#65533;YL&#65533;.KL&#65533;&#65533;DgL2&#65533;&#65533;&#65533;s&#65533;Y&#265;DpA&#65533;J@!\0&#65533;(&#65533;&#65533;&#65533;	X&#65533;	&#65533;&#256;&#65533;6@&#65533;&#65533;&&#65533;&#65533;&#65533;&#65533; 6P&#65533; &#65533;&#65533;&#65533;88&#65533;&#65533;+&#65533;&#65533;=&#65533; d?&#65533;@&#65533;*&#65533;0 &#65533;&#65533;H0&#65533;&#65533;M:&#65533;&#65533;&#65533;O>&#65533;O:&#65533;$r&#65533;&#65533;&#65533;e@&#65533;C&#65533;v&#65533;&#65533;&#65533;l&#65533;a
*t&#65533;&#65533;
"` *&#65533;@&#65533;B@&#65533;&#65533;&#261;a&#65533;h8&#65533;p&#65533;&#65533;\j&#65533;&#65533;LP!&#65533;`&#65533;&#65533;<&#65533;&#65533;C3&#65533;&#65533;&#65533;6&#65533;&#65533;> aB?&#65533;&#65533;0&#65533;@&#65533;>&#65533;&#65533;&#65533;&#65533; &#65533;*&#65533;&#65533;&#65533;5&#65533;&#65533;&#65533;Rf&#65533;&#65533;\&#65533;&#65533;&#65533;h&#65533;1f&#65533;^jQ&#65533;^&#65533;&#65533;&#65533;&#65533;h&#65533;)&#65533;f&#65533;I&#65533;&#65533;iL&#65533;pD
&#65533;C&#65533;&#65533;.&#65533;&#65533;&#65533;~&#65533;&#65533;<\&#152944;&#65533;O&#65533;&#65533;&#65533;-&#65533;&#65533;&#65533;#+(&#65533;*&#65533;L,&#65533;&#65533;&#65533;J&#65533;&#65533;\(&#65533;&#65533;K-t&#65533;a&#749;v&#65533;y&#30585;&#65533;+/&#65533;&#65533;&#65533;&#571;
&#65533;&#65533;&#65533;&#65533;c&#65533;$q&#65533;&#65533;^&#65533;7p&#65533;&#65533;&#65533;\&#777;&#65533;&#65533;M&#65533;*&#65533;<&#65533;&#65533;&#65533;)8&#65533;C&#65533;&#65533;&#65533; &#65533;.2r&#65533;C\us&#65533;r&#65533;&#65533;s&#65533;++2&#65533;&#673;.&#65533;&#65533;bJ=&#65533;w7&#455;J&#1852;&#65533;&#65533;B&#65533;8&#65533;&#65533;&#65533;&#936;r&#65533;j&#1915;&#65533;&#65533;#7&#65533;&#65533;&#65533;l&#65533;&#65533;i&#65533;&#65533;&&#65533;~&#65533;h&#65533;&#65533;&#2047;&#65533;_jz&#65533;&#65533;&#65533;)I&#65533;&#65533;U
&#65533;i&#65533;&$&#65533;{&#65533;WZ&#65533;&#65533;_Z&#65533;~&#65533;!&#65533;#&#65533;#&#65533;&#65533;&#65533;V&#65533;&#65533;&#65533;+;&#65533;9&#929;,&#65533;c>&#65533;&#1102;(${&#65533;EH&#65533;@&#65533;`&#65533;6&#65533;&#65533;&#1315;0R2<&#65533;V&#65533;&#65533;MI.&#65533;&#65533;&#65533;b&#1842;&#65533;/L&#65533;&#65533;Zf&#65533;6&#65533;&#65533;Kn[&#65533;;&#65533;&#65533;^&#65533;&#65533; XA= &#65533;&#65533;'&#512;&#65533;$&#65533; 0&#65533;&#65533;|&#65533;@DpL dX 2&#65533; miK&#65533; 0&#65533;&#65533; khC&#65533;P&#65533;CBn &#65533;&#65533;&#65533;&#65533;!&#65533;&#65533;V&#65533;&#65533;".&#65533;&#65533;J`&#65533;&#65533;&#65533;D &#65533;	R&#65533;&#65533;&#65533;&#65533;&#65533;&#65533;b4&#65533;?p&#65533;&#65533;_&#65533;&#65533;.0&#65533;4 %$&#65533;&#65533;&#65533;&#65533; &#65533;&#65533;*_P'&#65533; &#65533;W
H &#65533;q&#65533; "&#65533;&#385;<I &#65533;&#65533;6&#65533;2v &#65533;V&#65533;5
4Sb}r&#65533;&#65533;&#65533;Lb"&#65533;&#65533;&#65533;<&#65533;IC&#65533;&#65533;&#65533;3&#65533;QcC&#65533;&#65533;&#65533;0B&#65533;i(C&#1160;F2&#65533;1&#65533;&#65533;&#65533;Nk&#65533; &#65533;I&#65533;&#65533;&#65533;&#65533;~+&#65533;&#65533;&#1232;"&#836;{R&#65533;I&#65533;&#65533;b9&#65533;U&#65533;2&#65533;&#65533;&#65533;e&#65533;&#65533;&#65533;&#65533;*b&#65533;&#65533;&#65533;8G&#65533;&#65533;&#65533;&#65533;v&#65533;i[:&#1714;&#65533;&#65533;t&#65533;`&#65533;&#65533;&#65533;#9)$&#65533;s&#65533;&#65533;9&#65533;&#65533;&#65533;v&#65533;3&#65533;&#65533;Eudz&#65533;w~&#65533;&#65533;&#65533;&#65533;&#65533;7]3&#65533;R&#65533;*&#65533;&#65533;&#65533;C&#65533;&#65533;v&#65533;B&#1381;\&#65533;6&#65533;&#65533;V&#65533;&#65533;&#65533;i&#65533;u-9&#65533;&#65533;&#65533;&#65533;<&#65533;&#65533;Nw&#65533;)N&#65533;(c&#65533;&#65533;&#65533;%:8&#65533;U&#65533;&#65533;<&#65533;xgwf&#65533;&#65533;s&#65533;&#65533;&#65533;<&#65533;p&#345;O&#65533;N&#65533;&#65533;b&#65533;j&#65533;M~@&#65533;&#65533;&#516;?&#65533;Pd&#65533;&#65533;l&#65533;#&#65533;m&#65533;D4;)&#65533;%&#65533;{PF@&#65533;&#65533;&#65533;Jd&#65533;&#65533;#&#65533;&#65533;
d"&#1134;&#65533;5&#65533;eh&#65533;&#65533;m6%);&#65533;&#65533;$&#65533;&#65533;&#65533;/&#234;&#65533;^&#65533;\&#65533;h&#65533;0&#605;GL&#65533;r&#65533;&#65533;&#65533;JR&#65533;&#38262;&#65533;&#65533;&#65533;v&#65533;K`z!v&#897;:&#65533;&#1808;L&#65533;1S[&#65533;&#65533;b&#65533;C&#65533;&#65533;>&#65533;&#65533;&#65533;&#65533;&&#65533;&#65533;EaJLc&#256;, &#65533;d+St&#65533;
P&#65533;$&#65533;xo
h&#65533;#,&#65533;
r(&#65533;"
&#65533;&#65533;4l&#65533;	&#65533;G0&#65533;X%7&#65533;&#65533;&#65533;&#65533;%.Q&#65533;o&#65533;&#65533;8&#65533;*VA&#65533;b,&#65533;&#65533;PG9&#65533;X&#65533;&#65533;sP&#65533;`@&#65533;"&#65533; &#65533;&#65533;B&#65533;`&#65533;X&#65533;%&#65533;&#65533;,W&#65533;&#65533;Y0`rV&#65533;&#65533;U&#1963;)&#65533;:P&#65533;j= &#65533;&#65533;X~)pp@&#65533;&#65533;&#65533;d(&#1303;O&#65533;@4&#1372;5w&#65533;8 L XT#]&#65533;4&#65533;eC&#65533;&#65533;E=&#65533;&#65533;&#65533;U&#65533;&#1248;&#65533;&#65533;t&#65533;&#65533;x(&#65533;.1_&#65533;1&#65533;y&#65533;&#65533;&#65533;hA-Z&#1022;&#65533;z^&#65533;&#65533;B&#65533;&#65533;&#65533;&#65533;&#1455;&#65533;ho&&#65533;T[&#506;>R]f|s&#65533;&#65533;nv&#65533;&#1629;{p&#65533;v&#65533;&#65533;nv&#65533;K&#65533;K&#1853;&#65533;&#65533;&#65533;a&#65533;&#65533;&#65533;;&#65533;&#943;n&#65533;.V&#65533;&#65533;v&#65533;c&#65533;&#65533;K&#65533;&#65533;g&#65533;&#65533;&#295;t&#65533;v{&#65533;cVv&#65533;&#65533;9_%&#65533;:&#65533;Do3&#65533;)&#65533;a&#65533;&#65533;&#1329;%&#65533;4u&#65533;;&#65533;&#65533;&#65533;&#65533; O&#65533;&#65533;.&#65533;&#65533;&#65533;v&#65533;&#65533;l&#65533;&#1361;&#65533;`gC&#65533;&#65533;E&#1768;&#65533;jw&#65533;S&#65533;&#65533;h,&#65533;&#65533;7&#65533;b&#65533;&#852;<&#65533;Ulm+{YImE8&#38825;T&#65533;&#65533;&#1841;&#65533;&#65533;l_&#65533;&#65533;U(AO+_d&#65533;g&#65533;&#65533;v'u&#65533;!I&#65533;+&#65533;&&#1637;G&#65533;&#65533;&#2000;&#65533;R&#65533;&#65533;P.VJ&#65533;tK(S&#65533;`&#65533;&#65533;&#65533;n&#65533;&#65533;&#65533;C&#65533;mG&#65533;&#65533;!&#65533;&#65533;&#65533;6&#65533;y&#65533;&#65533;&#65533;8&#65533;(&#65533; t O&#65533;&#65533;4&#65533;&#65533;jJ &&#65533;&#65533;$&#65533;d&#65533; &#65533;&#65533;&#65533;&#65533;&#65533; @&#65533;&#65533;@J&#65533;&#65533;&#65533;a&#65533;&#65533;!!&#65533;0H&#65533;@&#65533;&#65533;&&#65533;&#65533;&#65533;&#65533;$X?	JT&#65533;(&#65533;)T&#65533;&#65533;S&#65533;"&#65533;PE+lf@&#65533;&#65533;Chy. &#65533;(@&#65533;&#65533;&#65533;&#65533;`&#65533;jT&#65533;J&#65533; ^&#65533;t&#65533;&#65533;e9&#65533;p&#65533;`&#65533;#&#65533;+6&#65533;&#65533;&#65533;8&#65533;&#65533;	2&#65533;E&#65533; (p&#65533;7&#249;&#65533;e&#65533; /&#65533;4*&#65533;&#65533;&#65533;&#65533;&#65533;&#65533;PF&#65533;!ZF|&#65533;&#65533;&#65533;&#65533;&#65533;@f&#65533;&#65533;\&#65533;&&#65533;&#65533;|.%&#65533;D*&#65533;?(&#65533;|&#65533;&#65533;j&#65533;+H&#65533;z&#65533;,j&#65533;Vpt|&#65533;A&#65533;q*C8&9>n&#65533;C&#65533;&#65533;"z>&#65533;,&#65533;&#65533;&#65533;&#65533;&#65533;BKN&#65533;F&#65533;b&#65533;&#65533;!G&#65533;bX&#65533;&#65533;4&#65533;&#65533;&#901;&#65533;&#65533;pl
&#65533;tvJ&#65533;1&#65533;&#65533;Fb*K&#65533;&#65533;9 &#65533;&#65533;bwh&#65533;=&#65533;&#65533;p&#65533;&#65533;v&#65533;">z&#65533;&#65533;&#65533;
&#65533;&#65533;
&#65533;(&#65533;&#65533;&#65533;&#65533;1&#65533;&#65533;&#65533;&#65533;&#65533;&#65533;&#956;&#65533;&#65533;1&#65533;0w&#65533;:f&#65533;8&#65533;&#65533;)&#65533;"&#65533;&#65533;v&#65533;&#65533;t&#65533;&#65533;j&#65533;&#65533;C&#65533;1L&#65533;
&#65533;&#266;m&#65533;-&#65533;c&#65533;&#65533;&#65533;&#65533;p&#65533;&#65533;c&#65533;g5^+&#65533;F6&#65533;B&#1394;b&#65533;X.&#65533;NqK&#65533;zD&#65533;;&#65533;k&#65533;&#65533;G}&#65533;&#65533;&#65533;&#65533;C&#65533;n&#65533;.&#65533;gL&#65533;&#65533;N,g)&#65533;&#65533;&#24967;&#65533;BH*&#65533;&#65533;b0&#65533;JT&#65533;&#65533;Mn&#65533;1&#65533;11&#65533;m&#1966;&#65533;&#65533;&#420;&#65533;&#65533;&#65533;t&#65533;&#65533;,&#65533;&#65533;&#65533;&#65533;1&#1996;&#65533;m&#1313;&#65533;.&#65533;iO*&#65533;&#1932;&#65533;&#65533;&#65533;&#265; &#65533;&#65533;&#65533;(&#65533;&#65533;)[/4&#65533;&#65533;0&#65533; &#65533;b&#65533;&#65533;,&#65533;H &#65533;P&#65533;&#65533;&#65533;&#65533;&#65533;&#65533; &#65533; ~&#65533;r&#65533;\&#65533;&#65533;
&#65533; A$!(&#65533;V8&#65533;D&#65533;L&#65533;R&#65533;\aa&#65533;`	&#65533;&#65533;A&#65533; 	J&#65533;!&#65533;&#65533;o&#534;O&#65533;&#65533;D&#65533;T &#724;&#65533;&#65533;`@d@&#65533;V)NN&#65533;&#65533;&#65533;^P@&#65533;\ J T&#65533;6&#65533;@ B !4&#65533;&#65533;@&#65533;&#65533;&#65533;,S"&#65533;$&#65533;@&&#1036;@&#65533; &#65533;&#65533;&#65533;b&#65533;A&#65533;&#65533;!&#65533;!&#65533;&#65533;h&#65533;&#65533;h&#65533;&#65533;d&#65533;i4&#65533;DDJ&#65533;d1EtN&#65533;$&#65533;&#65533;&#65533;2Bm4
l&#65533;g&#65533;4&#65533;CkR5&#65533;&#65533;&#65533;&#65533;j&#65533;&#65533;J2&#65533;jx&8&#65533;&#15014;&#65533;&#1986;&#65533;k&#1614;&#65533;/&#65533;/&#65533;Jb&#65533;n&#65533;d&#65533;&#65533;&#65533;-&#65533;K&#65533;.&#65533;M&#65533;d&#65533;dK&#65533;kq:6vRgu&#65533;0&#65533;&#65533;;&#65533;
&#65533;1&#2036;d1\&#65533;&#65533;&#65533;&#65533;<&#65533;&#65533;&#65533;x&#65533;&#65533;&#65533;&#65533;;(&#65533;&#65533;x&#65533;;&#65533;&#65533;&#65533;&#65533;.&#65533;&#65533;.L&#65533;mWH@TnK&#65533;&#65533;?&#587;&#65533;&#65533;S
[h1&#65533;&#65533;['&#65533;&#65533;6&#65533;#3`&#65533;3c&#65533;*\&#65533;&#65533;_&#65533;3N&#65533;z8&#65533;G&#65533;CA&#65533;&#65533;F$&#65533;&#65533;&#65533;&#65533;&#65533;&#65533;&#1122;&#65533;EWTF)MBt~&#65533;&i&&#65533;&#65533;D&#65533;&#65533;ESHG&#65533;*0g)&#65533;&#65533;y(&#65533;&#65533;&#65533;&#65533;K	_&#65533;	&#65533;k&#65533;&#65533;&#65533;<&#65533;9&#1857;&#65533;&#65533;&#65533;&#65533;&#65533;1&#65533;&#65533;&#65533;un&#65533;&#65533;&#65533;.&#65533;.&#65533;uK&#65533;AD
V&#65533;&#65533;&#65533;)&#65533;e`&#932;&#65533;(&#65533;&#65533;&#65533;&#65533;&&#65533;4&#65533;(&#65533;&#65533;F&#65533;&#65533;:&#65533;&#65533;&#65533;t4 L&#65533;&#65533;r&#65533;`&#65533; &#65533;&#65533;r@l .&#65533;&#65533;`D&#65533;$&#65533;2a&#65533;R&#65533;L^&#65533;Da&#65533;`&#65533;,&#65533;&#65533;	&#65533; &#520;&#65533;/&#65533;q&#65533;&#65533;T&#65533;&#65533;&#65533;(&#65533;R)&#65533;L&#65533;&#65533;r*&#65533;&#65533;&#65533;)&#65533;&#65533;&#65533;R&#65533;^&#65533;4&#65533;&#65533;&#65533;.&#65533;&#65533;&#65533;H&#65533;P`b`&#65533;&#65533;O,&#65533;&#65533;&#65533;D@2&#65533; &#65533;&#65533;6&#65533;&#65533;&#65533;&#65533;&#65533; &#65533;&#65533;azAB&#65533;&#65533;A&#65533;ZtE&#65533;&#65533;E&#65533;&#65533;&#65533;&#65533;A4&&#65533;&#65533;&#1150;&#65533;&#65533;&#65533;E+{&#65533;&#65533;5|mq&#65533;fqB.&#65533;&#65533;&#65533;43&#65533;H&#65533;c&#65533;&#1418;<tp)&#65533;&#65533;&#65533;&#65533;(t&#65533;wj&#65533;)&#65533;K1N&#65533;4&#65533;|/x&#65533;&#65533; &#65533;&#65533;J&#65533;&#65533;J&#65533;&#65533;J&#65533;&#65533;g&#65533;D.&#65533;$&#65533;&#65533;&#65533;&#65533;0&#65533;=&#65533;&#65533;&#1978;+&#65533;hh<a&#65533;1&#65533;j&#65533;j&#65533;&#65533;j&#65533;p&#65533;k&#65533;0n&#65533;&#65533;@M&#65533;&#65533;&#65533;&#65533;@&#65533;&#46230;&#65533;&#65533;1=&#65533;&#65533;&#65533;&#65533;?&#65533;&#65533;&#65533;&#1590;&#65533;JCh&#65533;kE(J&#65533;Tz6&#65533;&#65533;vn&#65533;&#65533;&#1550;&#65533;&#65533;r&#1252;&#65533;&#1982;&#65533;9&#65533;M2&#65533;&#65533;(&#1290;5E&#65533;&#65533;#&#65533;7(&#65533;z*w5NCsS&#65533;'+DI&#65533;&#65533;X&#65533;C=&#65533;jJ&#65533;EHcDQ&#65533;&#65533;'&#1282;Ni&#65533;&#65533;$3M?N&#65533;b&#65533;4(Z&#65533;H&#65533;&#65533;n&#65533;D&#65533;(	]&#65533;&#65533;&#65533;&#65533;8&#65533;&#65533;AK&#65533;&#65533;&#523;&#65533;p&#65533;K&#65533;&#65533;&#65533;oH&#65533;&#65533;&#65533;z#&#65533;&#65533;!&#897;&#65533;&#65533;&#65533;&#65533;&#65533;&#65533;&#65533;&#65533;&#65533;&#65533;&#65533;_0&#65533;&#65533;&&#65533;P&#65533;&#65533;&#65533;L&#65533;Nf &#65533;f@.&#65533;b@D`6P&#1132;@&#65533;\ &#65533; 
~&#65533;&#65533;2&#65533;.&#65533;&#65533;  aZ&#65533;V0!&#65533;R&#65533;\&#65533;2&#65533;Pa&#65533;@&#65533;eH&#65533;&#65533;&#65533;n B&#65533;&#65533;&#65533;&#65533; &#65533;6 &#970;&#65533;&#65533;&#65533;&#65533;&#65533;Xei&#65533;.&#65533;&#65533;hx&#65533;f&#65533;X&#65533;N&#65533;	(ad&#65533;0&#65533;&#65533;&#65533;&#65533;&#65533;&#65533;&#65533;,&#65533;&#65533;`M1&#65533;lN&#65533;&#1177;. &#65533;:`&#65533;&#65533;&#65533;`&#65533;Zk&#65533;A3_&#65533;A&#65533;a8&#65533;t&#65533;bCW&#65533;&#65533;5&#65533;&#65533;&#65533;x&#65533;.&#65533;'@^&#65533;4ZM'BG5nk>&#65533;&#65533;TP&#65533;(C&#65533;$C&#65533;&#65533;0&#65533;&#65533;&#65533;vLz&#1322;&#65533;&#65533;6&#65533;j&#65533;&#65533;PK&#65533;FI&#65533;&#65533;I&#65533;K	&#65533;&#65533;x&#65533;qgk&#65533;&#65533;&#65533;&#65533;&#65533;&#65533;&#65533;I&#65533;N&#65533;&#65533;D&#65533;&#65533;&#65533;&#1788;&#65533;i&#65533;z&#65533;&#65533;&#65533;M&#1772;7&#65533;&#65533;&#838;&#65533;&#65533;&#65533;&#65533;&#65533;fJ#l&#598;J&#65533;&#65533;&#65533;$p&#65533;&#65533;3l&#65533;&#65533;@&#65533;&#45130;&#65533;n&#65533;&#65533;&#65533;0&#65533;&#65533;&#275;&#65533;&#65533;&#65533;f&#65533;&#65533;3p&#65533;&#1838;&#65533;&#65533;[')z&#65533;0&#1572;&#65533;&#65533;&#65533;&#65533;w&#65533;&#65533;<<&#65533;s&#65533;&#65533;zK&#65533;&#194;6&#166;6F&#65533;B?&#65533;zRC+&#65533;&#65533;&#65533;Xlf&#65533;>&#65533;@&#65533;&#65533;2$BRj(&#65533;tKC&#65533;Gt6*49&#65533;b<&#65533;-i&#65533;F&#65533;&#65533;G&#65533;&#65533;:&#65533;I&#65533;&#65533;&#65533;&#65533;7&#65533;H&#65533;
&#65533;&#65533;&#65533;K:z&#65533;&#65533;&#65533;&#65533;B&#65533;&#65533;p&#65533;&#65533;y&#65533;ul&#65533;&#65533;!&#65533;&#65533;`
:`a&#65533;l4@&#65533;&#65533;&#65533;D ji&#65533;&#65533;&#65533;Ev&#65533;#m &#65533;&#65533;t&#65533;&#65533;&#65533;:&#65533;&#65533;&#65533;&#65533;k6 B&#65533;2&#65533;&#65533;T`f`
&#65533;&#65533;*&#65533;&#65533;IL4&#65533;&#65533;iP&#65533;&#65533;Z&#65533;V&#65533;f&#65533;6` ]&#65533;&#65533;b8&#65533;f&#65533;*&#65533;&#65533;&#65533;&#65533;[&#65533;X`&#65533;&#65533;kx&#65533;V &#65533;_&#65533;&#65533;l&#65533;r&#65533;&#65533;&#65533;&#65533;&#65533;3&#65533;&#65533;Av&#65533;&#65533;&#65533;jl&#65533;&#1440;
&#65533;`&#65533;hc" &#65533;&#65533;(`6&#65533;&#65533;F <&#65533;&#65533;&#65533;t &#65533;&#65533;&#65533;&#65533;&&#65533;&#65533;&#65533;&#65533;!XF&#65533;&#65533;.7sA&#65533;*L1HWN5&#65533;&#65533;[&#65533;bK5z"9&#65533;C=&#65533;F>&#65533;Y&#65533;&#65533;y<l&#65533;q&#65533;*&#65533;&#65533;*m&#65533;&#65533;;&#65533;&#65533;&#65533;8&#65533;&#65533;&#65533;&#65533;&#65533;&#65533;Q&#65533;&#65533;&#65533;&#65533;f&#65533;7&#65533;80&#65533;&#275;&#65533;&#65533;0T&#65533;I&#65533;$&#65533;&#65533;&#65533;n&#65533;1&#65533;&#65533;&#65533;0&#65533;&#65533;=&#65533;&#65533;&#65533;&#65533;&#65533;&#65533;g9Ll&#65533;g&#65533;&#65533;&#65533;<Ozp&#65533;SKNz=&#65533;&#65533;&#65533;&#65533;F1&#65533;&#65533;&#65533;&#65533;h&#452;x1&#65533;.&#65533;&#65533;h&#65533;&#65533;&#65533;&#65533;&#65533;&#65533;n&#65533;&#65533;&#65533;&#65533;&#65533;p&#65533;t&#65533;&#1555;n&#1601;&#65533;&#65533;&#65533;f:&#65533;M&#65533;&#65533;y&#65533;&#65533;&#65533;<>&#65533;&#65533;&#65533;&#65533;&#65533;^#&#65533;L&#65533;&#1438;{&#65533;&#65533;,&#65533;*7~&#65533;(&#65533;&#65533;&#65533;&#65533;gO@H7r&#65533;5&#65533;s5&#65533;&#1420;&#65533;(&#65533;&#65533;&#65533;&#65533;&#65533;&#65533;&&#65533;ovH&#65533;&#65533;&#65533;v&#499;M&#1678;>&#65533;b{&#65533;vH&#65533;&#65533;&#65533;Q&#65533;k&#65533;&#251;N&#65533;&#65533;"&#65533;A&#65533; 8&#65533;&#65533;6&#65533;`&#65533;H2=6&#65533;h&#65533;~&#65533;Z]n&#65533;L&#65533;&#65533;t&#65533;&#65533;&#65533;r&#65533;r@&#65533;k&#65533;&#65533;x&#818;Y&#65533;'&#65533;iO&#65533;&#65533;O(&#65533;f@d&#65533;&#65533;&#65533;&#65533;t&#65533;4&#65533;&#65533;h2&#65533;*A&#65533;4&#65533;T&#65533;NaV&#65533;R&#65533;d&#65533;!b@&#65533;$`e5`cf&#65533;<&#65533;&#65533;&#65533;{&#65533;Oi&#65533;(%&#65533;Xi&#598;&#65533;&#65533;&#65533;Z`
6A&#65533;A&#65533;&#65533;!&#65533;&#65533;&#65533;a&#65533;&#65533;,ra&#65533;!v&#65533;&#65533;t ,&#65533;&#65533;&#65533;&#65533;&#65533;&#65533;&#65533;L&#65533;&#65533;&#65533;&f&#65533;&#65533;&#65533;&#65533;*&#65533;&#65533;&#65533;&#65533;&#65533;&#65533;!&#65533;!&#65533;&#65533;&#65533;l&#65533;[4j7&#65533;{&#65533;&#65533;&#65533;8#&#65533;;cHK&#65533;&#65533;2pc>.
&#65533;y&#65533;)&#65533;Mr?&#65533;s&#65533;#&#65533;i&#223;#&#65533;r&#65533;&#65533;C&#65533;K&#65533;&#65533;f&#1434;&#65533;&#65533;7&#65533;&#65533;&#65533;&#65533;d&#65533;&#65533;&#65533;&#65533;&#65533;&#65533;7&#65533;&#65533;o&#65533;&#65533;FN\&#1720;&#65533;K &#65533;0&#65533;&#65533;&#65533;&#65533;&#65533;&#65533;&#65533;&#65533;&#65533;F*w&#281;W&#65533;SM&#65533;7K&#65533;m&#65533;&#65533;#n&#65533;qh&#65533;b&#65533;&#65533;&#65533;&#65533;fV&#65533;&#65533;O&#65533;&#65533;&#65533;&#65533;&0&#65533;F&#65533;u&#65533;&#65533;AZp&#65533;q&#1858;&#65533;K&#65533;&#65533;&#65533;&#65533;&#65533;&#65533;v7&#65533;&#65533;&#65533;>{J&#65533;&#65533;#5&#65533;mk&#65533;&#65533;&#65533;=&#65533;y&#65533;4&#65533;&#65533;&#65533;"u&#65533;kO&#487;H&#65533;&#65533; V&#65533;F&#65533;5tM&#65533;m&#65533;x&#65533;S]Z&#65533;t&#65533; &#65533;H&#65533;&#65533;&#65533;&#65533;&#65533;o&#65533;D&#65533;&#65533;">&#65533;&#65533;&#65533;&#65533;&#65533;&#65533;&#65533;&#65533;2&#65533;L(k&#65533;j&#65533;P&#65533;v&#65533;&#65533;&#65533;!&#65533;&#65533;J&#65533;@&#65533;&#65533;P &#65533;zY&#65533;&#65533;&#65533; x&#65533;&#65533;&#65533;&#65533;&#65533;&#65533;&#65533; &#65533; bD&#65533;4n&#65533;a#1^&#280;&#65533;&#65533;&#65533;0h&#65533;`!BG&#65533;Ly&#1156;&#65533;&#65533;d"u&#1156;&#65533;R&M&#65533;(Q&#65533;t&#65533;&#65533;)U&#65533;N&#65533;Ju
U&#65533;X&#65533;B&#65533;i2&#130;>&#65533;&#65533;&#65533;`a<&#65533;&#65533;
&#65533;&#65533;U@&#65533;(&#65533;&#65533;&#1519;`&#254;Pa"&#65533;&#65533;0\&#65533;(A&#65533;&#65533;&#65533;F&#65533;&#1173;&#65533;&#65533;8r&#65533;&#65533;+&#65533;-&#65533;Q&#65533;&#65533;%s&#65533;&#65533;Z1T&#65533;&#65533;&#296;p&#65533;@&#65533;*l&#1024;&#65533;C&#65533;eQt&#65533;&#65533;&#65533;&#128;&#65533;&#65533;&#65533;[&#65533;&#65533;\9p&#1632;-&#65533;&#65533;&#65533;&#1714;b&#566;&#65533;S&#65533;no&#65533;&#65533;y&#457;&#65533;&#65533;7o&#65533;&#65533;&#65533;&#65533;&#65533;&#1783;n&#1848;m[&#65533;-&#65533;r&#65533;&#1778;a&#65533;&#65533;&#65533;um&#1285;w&#1766;&#65533;&#65533;p&#65533;&#1920;&#65533;O>&#65533;&#65533;&#65533;t&#65533;&#65533;3&#65533;&#65533;&#65533;&#65533;&#16365;&#65533;&#65533;}&#65533;&#65533;&#65533;&#65533;&#65533;&#65533;&#65533; j q&#65533;)&#65533;&#65533;&#65533;&#65533;&#65533;&#65533;z&#29523;^&#31027;;&#65533;&#65533;&#65533;&#65533;;&#65533;&#65533;#=&#65533;t&#65533;&#967; &#65533;(&#65533;$&#65533;s&#65533;=&#65533;&#65533;X&#65533;&#65533;&#65533;&#65533;&#65533;/&#65533;#&#972;4&#1432;a&#65533;&#65533;&#65533;N;&#65533;L&#65533;&#65533;&#65533;<&#65533;&#65533;&#65533;:&#65533;i&#65533;=R8&#65533;:&#65533;D&#65533;&#65533;9P&#65533;&#65533;N&#65533;&#65533;LI&#1748;&#65533;d&#65533;e&#65533;&#65533;3[&#65533;U&#65533;)f&#65533;&#65533;ly&#65533;7&#65533;]&#65533;3&#65533;d&#65533;&#65533;6&#333;&#65533;&#65533;&#65533;cc&#65533;x&#65533;9&#65533;<&#65533;&#65533;&#551;&#65533;5r&#65533;"=&#65533;&#65533;C&#65533;|&#65533;&#65533;&#65533;3&#65533;&#844112;&#65533;O&#65533;&#65533;&#65533;d;D	e:M&#65533;&#65533;&#39392;&#65533;:&#65533;&#65533;&#65533;&#65533;F&#65533;&#65533;&#65533;@*&#65533;&#65533;&#65533;jn&#65533;:^&#65533;:X&#47847;&#65533;5&#65533;&#65533;&#65533;&#65533;CN}&#65533;&#65533;:&#65533;&#65533;L[&#65533;&#65533;&#65533;$&#65533;,:&#65533;&#65533; p&#65533;	&#940;&#65533;&#65533;&#65533;&#65533;^&#65533;&#65533;v&#65533;&#65533;NY&#65533;&#65533;jY&#65533;8&#65533;3#<&#65533;&#65533;&#996;&#65533;&#166715;&#686;&#65533;&#65533;&#65533;&#65533;J	%9z&#65533;z&#65533;]&#65533;&#11991;&#65533;&#65533;&#65533;&#65533;&#65533;&#65533;3&#65533;&#65533;&#65533;&#65533;e&#65533;P&#65533;Z&#65533;n&#65533;F&#65533;&#65533;&#65533;&#1160;&#65533;F` B
0&#65533;&#65533;K&#65533;&#65533;M41rN&#65533;&#65533;L&#65533;E &#65533;C3&#1056;3&#1312;&#65533;1&#65533;\&#65533;,&#65533;0'&#65533;&#65533;&#65533;=&#65533;&#65533;&#65533;!&#65533; 2&#65533;LQ%&#65533;X&#65533;&#65533;&&#65533;TR	%&#65533;&#65533;$
)&#65533;&#65533;&#65533;&#65533;)&#65533;&#65533;&#65533;&#65533;)&#65533;&#65533;&#65533;J&k&#65533;L&#65533;&#65533; pP&#65533;xp&#65533;&#65533;U}&#65533;	-&#65533;%&#65533;&#65533;^&#65533;xX&#65533;&#65533; '&#1120;&#65533;&#65533;:&#65533;&#65533;&#65533;8&#65533;h&#65533;&7&#65533;]&#65533;&#65533;-&#65533;H&#65533;&#65533;/&#1640;&#65533;&#65533;*W&#65533;&#65533;@L&#65533;T&#65533;}&#65533;6&#1568;0&&#1244;&#65533;N&#65533;rys&#65533;4&#65533;&#65533;w&#65533;2&#65533;pS&#65533;&#65533;Fv&#65533;+&#65533;&#65533;3&#65533;7&#974;7&#65533;&#65533;&#65533;&#65533;&#65533;p&#65533;a&#2015;|tqo&#65533;z&#65533;E|&#65533;]&#65533;&#65533;&#65533;&#65533;&#65533;&#65533;&#65533;V&#65533;&#65533;&#65533;OW&#65533;	&#65533;w&#65533;&#65533;&#65533;&#65533;&#65533;'&#65533;~&#274;+n&#65533;&#65533;z&#65533;&#65533;U&#65533;&#65533;DB >L&#65533;&#65533;&#65533;&#65533;&#65533;@&#65533;=Tt&#65533;&#65533;&#65533;&#65533;<&#65533;&#65533;(F&#65533;&#65533;N<&#65533;B&#65533;&#65533;,)+I&#65533;&#65533;8&#65533;.&#65533;&#65533;&#65533;&#65533;f8&#65533;&#65533;,&#65533;6&#65533;&#65533;&#65533;&#65533;&#65533;%t&#65533;&#65533;P&#65533;1&#65533;!&#65533;b&#65533;&#65533;&#65533;&#65533;6&#145;&#65533;&#65533;&#65533;B&#36497;o&#65533;&#65533;&#65533;&#65533;P&#65533;"&#65533;u&#65533;By&#65533;P&#65533;&#65533;%&#65533;)&#65533;k&#65533;WT&#65533;(e&#65533;&#65533;pI&#65533;C^&#65533;8u&#65533;W&#65533;&#65533;Sb&#65533;R&#65533;xX&#65533;O&#65533;&#65533;K{a&#65533;&#65533;\&#65533;Gs&#65533;&#65533;JEr&#65533;&#65533;&#65533;&#65533;%&#65533;
_x&#65533;&#1167;F&#65533;#;&#65533;CR&#65533;&#65533;T&#65533;&#65533;a&#1908;&#65533;.&#65533;&#65533;&#65533;T&#65533;&#65533;*&#65533;4xyP&#65533;&#65533;X&#65533;Ck6L*&#65533;&#65533;&#65533;&#65533;-&#65533;&#65533;&#65533;-,n &#65533;SAb&#65533;&#65533;&#65533;y&#65533;)&#65533;j&#65533;r&#65533;&#65533;&#65533;&#65533;&#65533;&#65533;+&#65533;p&#65533;&#65533;&#65533;&#65533;d&#65533;o8c&#65533;&#65533;D&#65533;@&#65533;&#65533;&#65533;&#65533;8 &#65533;&#65533;&#65533;(@adPx&#65533;&#65533;&#65533;&#65533;v*	C&#65533;&#65533;&#65533; 3&#1824;5Xdp&#65533;{*&#65533;0&#65533;&#65533;XN&#65533;|&#65533;A(#<&#65533;&#65533;KX&#65533;`C&#65533;@	&#65533;&#65533;$&&#65533;&#65533;&#65533;$,&#65533;	Q&#65533;&#65533;&#65533;&#65533;&#65533;OPA
T&#65533;&#65533;&#65533; p&#65533;&#65533;
H&#65533;&#1024;K5&#65533;h&#65533;&#65533;&#1600;Nu&#65533;&#728;@gY&#65533;
'T&#65533;@+0&#65533;
R&#65533;&#65533;&#65533;@cj
H&#65533;&#65533;!&#65533;&#65533;&#65533;p;&#65533;&#65533;&#65533;q&#65533;&#65533;&#65533;@F1&#65533;&#65533;j(C&#65533;E,|g|&#65533;Z&#65533;&#65533;&#65533;&#65533;&#65533;*p)8&#65533;7&#1024;2`j0&#65533;Yx#B+&#65533;7&#65533;&#65533;k&#519;&#65533;@&#65533;6&#65533;&#65533;&#65533;&#65533;p&#65533;&#65533;y&#65533;&#65533;&#65533;&#65533;?&#1924;?&#65533;Oo&#65533;&#65533;&#65533;&#65533;9&#65533;!&#65533;&#65533;&#65533;=&#65533;&#65533;&#65533;&#65533;m&#65533;&#65533;&#65533;Z&#65533;.&#65533;}&#65533;&#65533;O~l&#65533;Y&#65533;h&#65533;yNr&#65533;3&#65533;&#65533;&#65533;&#65533;&#65533;&#65533;y4J/&#65533;&#65533;&#65533;&#65533;&#1030;Zd@&#65533;&#65533;&#65533;&#65533;&#65533;&#65533;`4(C&#65533;h&#65533;B#&#65533;&#1768;:y&#65533;&#65533;&#65533;&#65533;&#65533;z&#1515;&#65533;u&#65533;+H[&#65533;&#65533;&#65533;&#65533;e&#65533;g&#65533;&#65533;_z&#65533;Q&#1647;Q&#65533;*V&#65533;&#65533;i&#65533;&#65533;b&#65533;b&#65533;&#65533;/t&#65533;&#65533;^C&#65533;&#1542;8&#65533;h&#65533;&#65533;&#65533;7&#65533;2&#65533;&#65533;&#65533;K&#65533;&#65533;(Q&#1845;`;Aw&#65533;&#65533;&#65533;`&#65533;&#65533;Q&#65533;&#65533;&#65533;&#65533;C&#65533;T&#65533;p9&#65533;,]&#65533;J&#65533;&#65533;$d&#65533;SJiXGr&#65533;_&#65533;F-)I^1&#65533;&#65533;$E)vU&#65533;&#65533;j&#65533;&#65533;1R&#65533;jS&#65533;qR&#65533;&#65533;&#65533;&#65533;QyjV&#65533;&#65533;3&#65533;&#65533;&#65533;G6&#65533;`&#65533;&#65533;&#65533;m&#65533;x0r&#65533;&#767;`~&#65533;]&#65533;/&#65533;&#65533;y7&#65533;a.&#65533;&#65533;1&#65533;&#65533;&#65533;&#1022;&#65533;V&#1388;&#65533;&#65533;GNe&#65533;&#65533;&#65533;&#65533; ~&#65533; &#65533;$&#65533;&#65533;&#65533;"&#65533;	Q3&#65533;&#580;&#65533; x&#65533;&#1246;&#65533;&#65533;l&#65533;&#65533;@4(z&#65533;&#65533;&#65533; ,,0&#65533;J&#1027;6@&#65533;&#65533;p&#65533;&6q	F &#65533;&#65533;&#65533;Z&&#65533;6	H8"&#65533;&#65533;&#65533;'&#65533;V&#65533;&#65533;&#65533;&#65533;&#65533; E)Lq&#65533;Q\Uh&#65533;L&#65533;
&#65533;&#65533;&#65533;@&#1024;	&#65533;&#65533;&#65533;&#1024;&#65533;F0TP&#65533;%(VP&#65533;`$&#65533;D0&#65533;&#65533; &#65533;&#65533;L&#65533;K0&#65533;6&#65533;&#65533;&#65533;8&#65533;a&#65533;c&#65533;B&#65533;&#65533;+&#65533;&#65533;&#65533;o\&#65533;&#65533;&#65533;&#65533;"$&#65533;&#65533;H,!k&#65533;&#65533;.d&#65533;&#65533;.&#65533; &#65533;q&#65533;:&#65533;#X&#65533;
aD*&#65533;&#65533;&#65533;Z%&#65533;&#65533;@&#65533;4&#52365;f&#65533;&#65533;pc&#65533;)&#65533;
U&#65533;s&#65533;&#65533;&#65533;<&#65533;y&#65533;&#65533;&#65533;&#65533;&#65533;Du&#65533;%G{Q&#1018;&#65533;&#65533;&#65533;&#65533;&#65533;m~&#65533;&#65533;v&#65533;N&#65533;&#65533;&#65533;&#65533;&#65533;;U&#65533;M&#65533;&#65533;3&#65533;e&#65533;X&#65533;&#65533;&#65533;&#65533;&#65533;Mp&#65533;4Q&#65533;Nb&#65533;&#65533;&#65533;&#65533;"&#65533;&#65533;$^&#65533;KR&#65533;M&#65533;&#65533;&#65533;&#65533;&#65533;I&#65533;&#65533;L&#432;zk&#65533;&#65533;F&#65533;0&#65533;&#65533;&#65533;&#65533;&#65533;CB&#1425;&#65533;R&#65533;6&#65533;&#65533;^&#65533;&#65533;pF2&#65533;a&#65533;fH#&#65533;pU^&#929;%QR&#450;b&#65533;&#65533;&#65533;az&#65533;E|&#65533;&#65533;&#65533;nw&#65533;o&#65533;&#65533;T&#65533;O&#65533;&#65533;&#65533;w&#65533;&#65533;u&#65533;&#65533;&#65533;(&#65533;&#65533;	&#65533;&#65533;&#65533;&#65533;&#65533;&#65533;(^&#65533;&#65533;&#65533;&#65533;w&#65533;*[&#65533;*&#1960;Qi$ck&#65533;&#65533;aJ&#65533;4dm&#65533;z&#65533;0&#65533;y&#65533;en&#65533;)&#65533;U&#65533;&#65533;T&#65533;g&#65533;&#65533;Y&#65533;b&#65533;/&#65533;Iz&#65533;0 &#65533;&#65533;ug&#65533;&#65533;?&#65533;Buaz&#65533;caBC4&#65533;-&#65533;{&#65533;*Dr&#65533;&#65533;&#65533;&#65533;&#65533;&#65533;&#65533;&#65533;Z&#65533;.&#65533;9 1P9&#65533;O&#65533;L&#65533;I&#65533;FpH@?&#65533;@&#65533;<&#65533;BPB j4`7&#65533;&#65533;Bx3 I&#65533;&#65533;$rU3&#65533;$@3P&#65533;&#65533;
&#65533;&#65533;	&#65533;	&#65533;&#65533;	&#65533;0	&#65533;&#65533;	&#65533;&#65533;	&#65533;&#65533;&#65533;&#65533;&#65533; 	&#65533;	&#65533;0
&#65533;@
&#65533;0R&#65533; m&#65533;P
&#65533; 
&#65533;p6&#65533;&#65533;n&#65533;&#65533;:&#65533; @n&#65533;S&#65533;&#65533;&#65533; &&#65533;EU)&#65533;&#65533;h,pt#&&#65533;T*P"&#65533; z&#65533;&#65533;p|&#65533;&#65533;,&#1440;&#65533;&#65533;&#65533;&#65533;	&#65533; &#65533; 	&#65533;&#65533;
jC
&#65533;&#65533;}pP &#65533;&#65533; &#65533; &#65533;bP,p	P 
p5&#65533;&#65533;p	&#65533;&#65533;&#65533; >&#65533;&#65533;&#65533;0&#65533;P&#65533; &#65533;&#65533;&#65533;`&#65533;C$G&c&#65533;&#65533;J&#65533;&#65533;/&#65533;&#65533;g&#65533;A&#65533;&#65533;&#65533;&#65533;&#65533;Z&#65533;&#65533;&#65533;&#65533;&#65533;xu&#1603;=&#65533;u&#65533;UZ&#65533;&#65533;!&#65533;&#65533;%v&#1696;f&#1488;&#65533;&#65533;&#65533;&#65533;A&#65533;&#65533; &#65533;SJ&#65533;R!&#65533;!`D]tw]t&#65533;@&#65533;@&#65533;^&#567;!&#65533;x&#65533;'&#65533;eu2^&#65533;&#65533;'&#65533;&#65533;~4&#65533;#&#65533;&#65533;#B~'Dt&#65533;&#1363;H&#65533;)e&#65533;)6&/&#65533;@&#65533;&#65533;&#65533;@&#65533;`0&#65533;&#65533;&#65533;@&#65533;P&#65533;@&#65533;&#65533;c&#65533;aQ&#65533;a+&#65533;{ &#65533;"&#65533;&#65533; 	"vg@&#65533;'&#65533;&#65533;'fF&#65533;"#kiEi&#65533;!&#65533;&#65533;"wY(\&#65533;A&#65533;@'&#65533;!t}b|Tb+b]&#65533;r&#65533;&#65533;&#65533;{tE}&#65533;'+&#65533;~&#65533;&#65533;B&#65533;e&#65533;$H1&#65533;I&#65533;&#65533;0&#65533;A&#65533;Bg&#65533;r&#65533;&#65533;&#65533;Y9&#65533;t6f&#65533;V&#65533;oFgw&#65533;&#65533;&#65533;-&#65533;#9c%dr<q&#65533;c&#65533;&#65533;&#65533;&#65533;&#65533;&#65533;P&#65533;&#65533;&#65533;`	d&#65533;9Pd ?p?&#65533;Q X E@&#65533;$>P&#65533;>&#65533;?p&#65533;H&#65533;E&#65533;=Pj3&#65533;=P&#65533;=&#65533;1@&#65533;&6&#65533;<c:P-0( i&#65533;	&#65533;@
&#65533;&#65533;&#65533;&#65533;	&#65533;&#65533;	&#65533;P&#65533;&#65533;&#65533;&#65533;P&#65533;&#65533;fx	&#65533;@&#65533;u&#65533;&#65533;fS
&#65533;&#65533;
&#65533;&#65533;	&#65533;&#65533;	l&#65533;"0&#65533; &#65533;&#65533;&#65533;&#65533; 
 &#65533;&#65533;&#65533;n &#65533;&#65533;oFuT$&#65533;&#65533;&#65533; g,&#65533;-`&#65533;a&#65533;PR>i&#65533;&#65533;&#65533;&#65533;&#65533;0&#65533;&#65533;C&#65533;L&#65533;&#65533;&#65533;
&#65533;p&#65533;@A&#65533;&#65533;&#65533;
&#65533;pq&#65533;&#65533;	&#65533;@dP&#65533; &#65533;T&#65533;	&#976;&#65533;&#65533; &#65533;&#2032;O&#65533;&#65533; &#65533; &#65533;&#65533;h&#65533;>&#65533;)O$&#65533;A&#65533;Hc-&#65533;$1&#65533;&#65533;&#65533;&#65533;[&#65533;&#65533;b&#65533;&#65533;S?&#65533;&#65533;&#65533;>KyZ&#65533;&#21518;&#65533;j&#65533; f&#65533;?&#65533;&#65533;?R~4B@Bw'&#65533;@&#65533;&#65533;]&#65533;&#65533;$F4x&#65533;~&#65533;&#465;c&#65533;&#65533;&#65533;&#65533;w-&#1169;}&#65533;w&#65533;&#65533;(^TFW4^&#65533;W.&#65533;&#65533;&#65533;&#65533;&#65533;.&#65533;ud&#65533;0&#1344;&#65533;&#65533;`&#1008;&#65533;p!&#65533;P&#1920;&#65533;P&#65533;:!&&#65533;,&#65533;d&#65533;~&#65533;z&#65533;[&#65533;&#65533;-&#65533;w&#65533;w
4|&#65533;
&#65533;&#65533;w4yxLVI*VE&#65533;0&#65533;"v&#65533;&#65533;&#65533;&#65533;"&#65533;&#65533;@uw&#65533;!&#65533;bI&#65533;&#65533;J&#65533;&#65533;&#65533;&#65533;&#65533;w&#150;&#65533;&#65533;xCvY&#65533;Ui_yA&#65533;&#65533;1Z&#65533;&#65533;/&#65533;=&#65533;&#65533; &#65533;+~&#65533;c&#65533;&#65533;C&#65533;&#65533;&#65533;{:&#65533;&#65533;"&#65533;K&#65533;&#65533;t&#65533;&#318377;GI&#65533;B=%=&#65533;%&#65533; &#65533;&#65533;&#65533;Pq e 7 2ipw`@&#65533;&#65533;' P&#1052;W&#65533;d:H&#65533;APG`R&#65533;G@&#65533;&#1929;J(&#65533;3&#65533;&#65533;J;K8re&#65533;-`g&#65533;&#65533;&#65533;Q&#65533;`
tH6&#65533;&#65533;&#65533;	&#65533;@e&#65533;rp|`&#65533;&#65533;Q&#65533;&#65533;	_&#65533;&#65533;>q
%&#65533;
&#65533;&#65533;	&#65533;&#65533;X )P	` 	&#65533; &#65533;(&#65533;+&#65533;&#65533;k&#65533;S&#65533;&#65533;[4(&#65533;/P,p&#65533;1*P)&#65533;:0&#65533; &&#65533;&#65533;&#65533;q&#65533;&#65533;&#65533;&#65533;&#65533;pV&#65533;&#65533;o&#65533;u&#65533;&#65533;&#65533;&#65533;&#65533;GpPz
&#65533;&#65533;&#65533;&#65533;	&#65533;&#65533;&#65533;`
|PWa&#65533;&#65533;P&#65533;&#65533;)&#65533;&#65533;&#65533;&#65533;&#65533;&#1136;&#1936;&#65533; &#65533;&#65533;B&#65533;&#65533;&#65533;$}&#65533;Kuf&#65533;&#65533;&#743;&#65533;&#65533;&#65533;EZ&#65533;&#1551;&#65533;&#719;&#65533;&#65533;&#65533;&#65533;=&#65533;&#65533;&#65533;&#65533;=
9v&#65533;&#65533;&&#65533;&#65533;&#65533;&#65533;&#2033;[&#65533;&#65533;\&#65533;CH&#65533;{W$(&#65533;&#65533;&#65533;\]&#65533;F)&#65533;'&#65533;&#65533;'&#65533;e&#65533;&#65533;!6&#65533;|i$&#65533;&#65533;u&#65533;&#65533;{9&#65533;&#65533;"&#65533;:A"F&#65533;0)Q&#65533;F&#65533;P&#1744;H)&#65533;&#65533;&#65533;I&#65533;0&#65533; &#65533;&#65533;&#65533;Qf.9w&#65533;&#65533;&#65533;&#65533;&#65533;&#65533;&#65533;&#65533;Jb$&#65533;&#65533;&#65533;yA&#65533;&#65533;&#65533;U^&#65533;gB4@+&#65533;]+bw &#65533;^&#65533;&#65533;&#65533;&#65533;&#65533;*&#65533;&#65533;'&#65533;.&#65533;e&#65533;&#65533;_Yf&#65533;hy*&#65533;&#65533;Q&#65533;&#65533;&#65533;=&#65533;=&#65533;&#65533;go&#65533;)&#65533;&#65533;7&#65533;^&#65533;d9f&#65533;&#65533;*&#65533;&#65533;&#641;&#65533;&#65533;&#65533;J^&#65533;0 f&#65533;d&#65533; P&#65533;R&#65533;"&#65533;:* j&#65533;9&#65533;&#65533;`&#65533;"&#65533;&#65533;FOpN&#65533;	Ep&#65533;O&#65533;&#65533;Np@`&#65533;&#65533;	&#65533;;&#65533;9&#65533;9&#65533;&#65533;&#65533;&#65533;P&#65533;/&#65533;3 X@&#65533;0	&#65533;&#65533;d&#65533;&#65533;&#65533;`h&#65533;9`^&#65533;u&#65533;&#65533;&#65533;3&#65533;	&#65533;P&#65533;&#918;&#65533;&#65533;&#65533;
&#65533;&#65533;?PN&#65533;! &#65533;&#65533; :PS0&#65533;&#65533;&#65533;&#65533;&:S&#65533;*&#65533;&#65533;-&#65533;.*&#65533;&#65533;&#65533;,`WP&#65533; >	2?&#65533;1&#65533;&#65533;&#65533;&#65533;`&#65533;@_&#65533;&#65533;`I&#65533;b &#65533; 
&#65533;&#65533;5&#65533;`&#65533;l&#65533;&#65533;&#65533;&#1840;\&#65533;i&#65533;&#65533;a&#65533;&#65533;&#65533;&#65533;&#65533;1&#65533;P&#65533;&#65533;&#65533;-&#65533;	&#65533;&#65533;\&#65533;&#65533;&#65533;t&#65533;&#65533;&#65533;|&#65533;t&#65533;Q &#65533;3&#65533;D=&#65533;&#65533;&#65533;&#65533;&#65533;&#65533;&#65533;&#65533;&#65533;3&#65533;&#65533;&#65533;f&#65533;&#65533;p&#65533;&#1744;h&#65533;&#1281;&#65533;ul&#65533;/~@&#65533;&#65533;&#65533;qi@w&#65533;ww&#65533;w&#1837;&#65533;j&#1445;F&#65533;&#65533;*&#65533;&#65533;&#65533;$l&#65533;&#65533;&#65533;&#65533;`\&#65533;&#65533;&#65533;&#65533;&#65533;*&#65533;fi#&#65533;&#65533;&#65533;`&#65533;p&#65533;P&#65533;&#65533;&#65533;PF&#65533;&#65533;&#65533;#&#65533;&#65533;&#65533;;&#65533;E#d&#65533;flbk&#65533;&#65533;&#65533;&#65533;&#65533;h&#65533;@&#65533;&#65533;}&#65533;]&#65533;&#65533;&#65533;&#65533;b}&#65533;'wY<&#65533;v&#65533;&#65533;v]&#65533;&#65533;&#65533;Eh&#65533;!&#65533;])&#65533;&#65533;\va0&#65533;&#65533;&#1522;&#1584;&#65533;2&#65533;&#65533;m&#65533;E&#65533;xG&#65533;"C&#65533;W&#65533;?&#65533;&#65533;AfceR&#65533;&#65533;&#65533;&#65533;&#65533;C&#65533;&#65533;&#65533;y7Z&#65533;D&#65533;
&#65533;+&#65533;g~&#65533;X&#65533;#PPY&#65533;&#65533;`	&#65533;&#65533;lp=`P(PT&#65533;R&#65533;&#65533;$2PPWP&#65533;dA0&#65533;&#65533;&#65533;;&#65533;&#65533;8&#65533;&#65533;yT86@&#65533;4&#65533;<J@&#65533;`&#65533;&#65533;&&#65533;vPN`&#65533;\W&#65533;| xK	&#65533;&#65533;&#65533;&#65533;&#65533;;&#65533;
.&#65533;
&#65533;&#65533;	w0@&#65533;u B
` &#65533; &#65533;WU&#65533; n0&#65533;Pa&#65533;z&#65533;~&#65533;&#65533;{I&#24146;&#65533;1&#65533;; &#65533;&#65533;&#65533;&#65533;&#65533;&#65533;X]g&#65533;B&#65533;P&#65533; &#65533;&#65533;&#65533;P##&#65533;0&#65533; 6&#65533;&#65533;&#65533;&#65533;&#65533;&#65533;&#65533;@&#65533;J	J&#65533;P&#65533;`&#65533;`;&#65533;&#65533;&#65533;&#65533;&#65533;/Dc&#65533;&#65533;H&#65533;L>&#65533;&#65533;&#65533;R+&#65533;H&#65533;&#65533;&#65533;&#465;&#65533;&#40865;v&#65533;&#65533;&#65533;(&#65533;&#65533;;&#65533;&#65533;&#65533;&#65533;&#65533;Zv&#65533;[&#65533;f&#65533;&#65533;&#65533;&#65533;&#65533;EW&#65533;Z&#353;&#65533;&#65533;&#65533;&#65533;&#65533;&#65533;&#65533;&#65533;"V"P&#791;0r&#65533;&#65533;zb&#65533;]y&#65533;&#65533;)(&#65533;&#65533;&#65533;&#65533;&#65533;&#65533;&#65533;&#65533;" &#65533;&#65533;,&#65533;#&#65533;&#65533;&#65533;&#65533;&#65533;&#65533;&#12326;j&#65533;&#65533;`&#65533;f&#65533;&#65533;Y<&#65533;&#65533;z&#65533;&#65533;&#65533;-B&#58669;&#65533;0&#65533;x&#65533;a&#65533;|&#65533;]&#65533;-&#65533;$,&#65533;&#862;&#65533;&#65533;*"&#65533;.^&#65533;^CF,&#65533;<_^}aU&#65533;%&#65533;&#65533;%Tr&#65533;_&#65533;b&#65533;f&#65533;&#65533;*&#65533;&#65533;&#65533;T&#65533;F&#65533;^&#65533;w&#65533;n4&#65533;&#65533;&#65533;&#65533;&#65533;/&#65533;Q&#65533;2&#65533;&#65533;\&#65533;&#65533; &#65533;&#601;&#65533;&#65533;&#65533; 1 LU;@&#65533;&#65533;
&#65533; q`[&#65533;<&#65533;*&#65533;V&#65533;&#65533;&#65533;iD&#65533;Q&#65533;&#65533;&#65533;Y&#65533;&#65533;6X&#65533;i&#65533;3S3
&#65533;@&#65533;<P1&#65533;&#65533;5&#65533;O;&#65533;3&#65533;&#65533;=0Y L&#65533;)&#65533;` &#65533;M&#65533;&#65533;P&#65533;\	&#65533;&#65533;	&#65533;
&#65533;&#65533;l&#65533;&#65533;
&#65533;&#65533;&#65533;&#65533;0\ &#65533;	&#65533;&#65533;80	&#65533;&#65533;&#65533;&#65533;&#65533;&#65533;&#65533;1 S &#65533;&#65533;&#65533;#4T&#65533;[&#65533;F&#65533;&#65533;H&#65533;U&#65533;&#65533; a&#65533;&#65533;&#65533;&#65533;&#65533;!Z&#1872;&#65533;P&#65533;Pb&#65533;
&#65533; &#65533;`&#65533;P&#1840;&#65533;&#65533;TJ&#65533;&#65533;X&#65533;!Q&#65533;&#65533;&#65533;&#65533;`&#65533;`ex&#65533;&#65533;&#65533;&#1268;&#65533;&#65533;L&#65533;vfe&#65533;&#65533;&#65533;&#65533;&#65533;&#65533;&#65533;?&#65533;tAM>&#65533;#u&#65533;^&#65533;U-&#65533;C&#65533;&#65533;&#65533;U&#65533;jB&#429;&#65533;>&#65533;|&#65533;&#65533;^&#65533;&#65533;r}&#65533;}i&#65533;&#65533;*xq&#65533;&#65533; q&#65533;^&#65533;z&#65533;D&#65533;&#65533;&#65533;{&#65533;'&#65533;&#65533;&#65533;&#65533;&#65533;&#65533;&#65533;&#65533;F&#65533;&#65533;&#65533;&#65533;&#65533;r&#65533;&#65533;z&#65533;&#65533;&#579;&#65533;&#65533;&#65533;;v&#65533;M&#65533;&#65533;&#55032;u&#65533;l&#65533;{W&#65533;[6j&#1078;&#65533;&#65533;(paE&#65533;EG&#65533;DJ&#65533;&#65533;&#65533;
<&#1716;&#65533;Iy&#65533;&#65533;&#65533;&#65533;y^<&#65533;6&#65533;^&#65533;7/)&#1390;e&#65533;&#1171;&#65533;&#65533;&#65533;&#551;R&#65533;&#923;&#65533;&#65533;Z&#65533;h&#65533;&#65533;&#65533;
&#65533;;&#65533;&#65533;&#65533;&#65533;&#65533;n&#65533;:&#65533;&#65533;&#1193;|x&#65533;_&#65533;|?v&#65533;N&#65533;t&#65533;'&#65533;|N&#65533;ft&#65533;&#1053;&#65533;\1;&#65533;&#65533;>w&#65533;|x&#65533;&#65533;u*&#2045;&#1258;&#65533;l&#65533;Z__&#65533;&#65533;&#1757;d&#623;{&#65533;s&#65533;&#65533;&#65533;Uw&#65533;&#65533;q&#65533;6&#65533;&#1848;o&#65533;&#65533;&#65533;m9r&#65533;&#789;&#65533;N&#65533;&#65533;v&#65533;&#1517;o&#65533;%&#65533;&#65533;&t|Y&#65533;I&#65533;!7`&#65533;Pi&#65533;&#65533;	G&#65533;4!&#65533;#&#530;'&#65533;P&#65533;X&#65533;"
(&#65533;p&#65533;	'&#65533;X&#65533;$&#65533;&#65533;z&#65533;&#65533;&#65533;n&#65533;!&#65533;x&#65533;&#65533;&#65533;l&#65533;j&#65533;&#65533;j&#65533;&#65533;&#65533;H&#65533;h`aD&#65533;&#65533;&#65533;0&#65533;&#65533;&#65533;&#65533;&#65533;H&&#65533;&#65533;L6&#340;SH9&#65533;Yh&#65533;&#65533;5&#65533;h&#65533;KF&#65533;&#65533;(Hx &#65533;*&#65533; -&#65533;&#65533;@.&#65533;&#65533;*&#65533;&#65533;&#65533;< !&#65533;4? &#65533;J L8&#65533;NF&#65533;3&#65533;&#65533; &#65533;&#65533;&#65533;&#65533;p&#65533;&#65533;&#65533;Po&#65533;&#65533;&#65533;&#65533;mN;o&#65533;&#65533;$@&#65533;	&#65533;n&#65533;&#65533;&#65533;p&#281;N&#65533;p
&#65533;&#65533;!&#65533;TR&#65533;&#65533;&#65533;c&#65533;&#65533;&#65533;l&#65533;9&#65533;b&#65533;&#65533;&#65533;&#65533;Rt&#65533;q8%g&#65533;A&#65533;&#65533;&#65533;o5UXE&#65533;&#65533;&#65533;&#65533;C&#65533;VYS&#65533;&#65533;&#65533;_q&#65533;uPc&#65533;&#65533;[D&#65533;94&#65533;n&#65533;55&#65533;M&#65533;&#65533;&#65533;f&#65533;&#65533;&#65533;&#65533;m&#65533;&#65533;Sm&#65533;&#65533;l&#10071;&#65533;l&#65533;&#65533;W^w&#65533;&#65533;W&#65533;m&#65533;ywn&#65533;KXh&#65533;M1&#1526;&#65533;.&#65533;>&#65533;&#65533;!{&#236068;&#65533;,v.&#65533;^&#65533;&#65533;&#65533;&#65533;&#65533;*&#65533;&#65533;*K&#65533;&#65533;&#65533;RK&#65533;&#65533;&#65533;&#65533;&#65533;&#65533;&#65533;j&#65533;*&#65533;&#65533;BH&#65533;gv&#65533;b&#65533;ZJ&#65533;&#65533;&#65533;&#65533;$v6+&#65533;v&#65533;&#65533;s&#65533;&#65533;f&#65533;a'!&#65533;L&#65533;h &#65533;v.&#65533;f&#65533;k&#65533;k&#65533;w>&#65533;*&#65533;&#65533;y&#65533; c&#65533;,&#65533;&#65533;&#65533;&#54640;&#65533;+&#65533;T&#65533;Km&#65533;&#65533;2&#65533;l&#65533;&#65533;&#65533;[/&#65533;&#65533;v&#65533;&#65533;&#65533;x&#65533;&#65533;u&#65533;4&#65533;g&#65533;&#65533;:;<&#65533;&#65533;&#65533;L&#65533;0&#65533;&#65533;&#65533;&#65533;&#65533;&#16123;&#153;k&#65533;&#65533;&#65533;&#65533;m&#65533;r&#65533;m&#65533;v&#65533;i8t&#65533;&#65533;W&#65533;r&#65533;&#65533;&#65533;r&#65533;1Ps&#65533;A1&#65533;x&#65533;&#65533;w&#65533;&#1249;,T&#65533;p&#65533;&#65533;&#65533;&#65533;C&#65533;I&#65533;0&#65533;&#65533; &#65533;X&#65533;&#65533;N&#65533;&#65533;&#65533;(&#65533;`&#65533;&#65533;#&#65533;x&#65533;
-&#65533;&#65533;"&#65533;'&#65533;&#65533;&&#65533;"	&&#65533;&#65533;&#65533;h&#65533;A&#65533;f&#65533;a&#65533;d&#65533;&#65533;&#65533;&#65533;_ `p0? &#65533; -0&#65533;&#9473;\&#65533;&#65533;@` 4 X&#515;#xT&#65533;Kh&#65533;&#65533; E)P&#65533;
X&#65533;"^&#65533;&#65533;&#65533;R&#65533;&#65533;H&#65533;2&#65533;&#65533;H&#65533;7&#65533;&#65533;8P
L &#65533;7&#65533;&#65533;&#1556;&#65533;4&#65533; A&#1300;&#65533;&#65533;@!&#65533;&#65533;	&#65533;Z&#65533;#&#65533; &#65533;&#65533;&#65533;&#65533;pd[&#65533;&#65533;&#65533;&#1100;V&#65533;&#65533;XG&#65533;&#65533;!&#65533;&#65533;&#65533;&#65533;&#65533;H&#65533;&#65533;&#65533;TJ&#65533;1&#65533;!&#65533;jL#&#65533;2&#65533;&#65533;&#65533;mp&#715;&#65533;&#65533;""&#65533;x&#65533;rX&#65533;*$r&#65533;mLR`&#65533;l&#65533;I-B=g&#65533;&#1618;&#65533;&#65533;*)&#65533;D}rXuT&#65533;4&#65533;JSZ&#65533;]&#65533;&#65533;F6&#65533;1/v&#65533;&#65533;&#1456;&#65533;5&#65533;e]b&#65533;&#65533;%&#65533;&#65533;5Lo)&#65533;&#65533;#&#65533;f&#65533;w&#65533;&#384;&#65533;+&#65533;&#65533;G(&#65533;&#65533;&#65533;d &&#65533;K&#65533;&#65533;&#405;&#65533;&#65533;Dc1&#65533;&#65533;X&#65533;&#65533;&#65533;&#65533;p/pq&#65533;&#65533;J&#65533;x&#65533;M/&#65533;iX&#65533;4&#65533;&#65533; &#65533;e&#65533;>W&#65533;&#65533;&#65533;&#65533;&#65533;b&#65533;t&#65533;<&#65533;&#65533;w&#65533;&#65533; &#65533;\e&#65533;A&#65533;&#65533;&#65533;&#65533;&#65533;&#65533;&#65533;!&#65533;k~&#65533;a&#65533;&#65533;9&#65533;&#859;&#65533;S&#65533;tyF&#65533;2&#65533;&#65533;e&#65533;"&#65533;HE&#65533;&#65533;h&#65533;s&#65533;&#65533;&#65533;&#65533;&#65533;&#65533;&#65533;-m&#65533;&#65533;
&#65533;l&#215;&#1588;&#65533;m&#65533;Y\Lu&#65533;&#65533;Uu&#65533;i&#65533;&#65533;\&#65533;&#65533;0&#65533;/&#65533;s&#65533;_9&#65533;0&#65533;7}y&#65533;&#65533;f&#65533;&#65533;|n&#65533;e7Y
?K&#65533;&#65533;&#65533;&#1411;&#65533;&#1340;f&#1914;i&#65533;&#65533;&#294;e&#65533;&#65533;K<<r&#65533;u|&#65533;&#65533;&#65533;[&#65533;9&#65533;*U&#1152;l&#65533;+]M&#65533;q$&#65533; 
v&#65533;&#65533;P.TA
&#65533;PP|o
P&#65533;&#65533;&#65533;&#65533;Y.lT&#65533;&#65533;`&#65533;"!	G0&#65533;v &#65533;&#65533;@D5p&#65533;.&#65533;&#65533;&#65533;`&#65533;A^&#65533;&#65533;&#65533;&#65533;-X&#65533;ZP'~`cr&#65533;`&#65533;&#65533;
&#65533; G&#65533;&#65533;&#65533;&4&#65533;	O&#65533;B&#65533;&#65533;&#65533;E)&#65533;.&#65533;&#65533;&#65533;(&#65533;)J&#65533;
R&#65533;
(`&#65533;p&#65533;T&#65533;8&#65533;q&#65533;dl&#65533;&#65533;&#65533;&#65533;&#65533;d_&#65533;&#65533;NPT	P&#65533;&#65533; ^&#65533;3&#65533;&#65533;,&#65533;&#65533;&#65533;&#65533;sBe&#65533;a&#65533;&#65533;8&#65533;)&#65533;&#65533;j&#65533;;u&#65533;8&#65533;C.&#65533; k:E&#46432;h&#65533;&#65533;&#65533;0&#65533;2&#65533;!&#65533;b&#65533;&#65533;&#504;&#65533;&#65533;&#65533;&#65533;&#65533;&#65533;%kQ2&#65533;V&#65533;&#65533;&#65533;cD&#65533;&#65533;&#65533;W$/i)o9&#65533;T&#65533;&#1542;&#65533;&#65533;&#65533;&#65533; /&#65533;&#65533;F&#65533;#1Y.s9&#65533;P&#65533;JW&#65533;FL$&#65533;k^&#65533;&#65533;&#443;&#65533;&#65533;{`&#65533;#&#65533;&#65533;,Q&#65533;8&#65533;1G&#65533;F&#1243;&#65533;&#65533;&#65533;t&#65533;&#65533;)&#65533;&#65533;&#65533;&#65533;bn1&#65533;YFg&#65533;&#65533;&#65533;&#65533;ls&#65533;&#65533;&#1569;&#65533;&#65533;PZq&#65533;
O&#65533;iT&#65533;b&#65533;&#1127;sf<&#65533;V&#65533;&#65533;&#65533;$L&#65533;fWRbv&#65533;&#65533;&#65533;&#65533;&#65533;&#65533;&#65533;1{&#65533;&#65533;&#65533;&#65533;N:f&#65533;&#65533;&#65533;tv&#65533;&#65533;&#65533;&#65533;ZT&#65533;&#65533;&#65533;oMKX&#65533;b&#1427;&#65533;4"&#65533;&#65533;&#1567;G&#65533;&#890;Up&#65533;&#65533;&#65533;c
XF&#65533;6&#65533;&#65533;vM&#65533;:&#65533;&#65533;
F%&#65533;.\c&#65533;&#65533;m&#65533;l&#359;&#65533;st[=&#65533;i&#65533;U2&#65533;#Lk7&#65533; .&#1188;Q&#65533;&#65533;&#65533;&#65533;&#65533;|&#65533;&#65533;&#65533;UY&#1640;&#65533;&#65533;&#65533;&#65533;u!l9&#65533;A&#65533;Z&#65533;SS\l&#65533;S&#65533;9&#65533;s)kD&#65533;&#832;&#65533;5&#65533;&#65533;&#65533;&#65533;J&#65533;&#65533;F8l
&#1305;53h&#65533;fVo&#65533;hp&#65533;!&#65533;0-l&#65533;&#65533;
Z_j&#65533;&#65533;&#65533;=R&#65533;&#65533;&#65533;&#65533;1&#65533;&#65533;[&#1026;&#823;>! &#65533;{A8&#58819;&#65533;&#65533; 8&#65533;&#65533;&#1283;&#65533;&#65533;:&#65533;A`&#65533;[&#65533;`2&#65533;z\&#65533;&#65533; &#65533;X&#65533;+&#65533;&#65533;'&#65533;a&#65533;&#65533;D'&#65533;k
U&#65533;&#65533;&#65533;P&#65533;&#65533;&#65533;&#65533;8%&#65533;p&#65533; `&#65533;&#65533;,&#1025;!&#65533;`f&#65533;|&#65533;<&#65533;&#65533;&#65533;"(&#65533;
R &#65533;&#923;&#65533;&#65533;&#65533;&#65533;&#65533;o&#65533;C&#65533;&#65533;&#65533;uv&#65533;+&#65533;Q&#65533;S&#65533;H&#65533;7z&#65533;	B`B&#65533;&#65533;=&#65533;P&#65533;&#65533;q&#1838;;&#65533;V8&#65533;&#65533;&#65533;]&#65533;&#65533;x&#65533;m|k(
&#65533;&#65533;j&#65533;&#65533;&#65533;&#65533;&#65533;&#65533;&#65533;&#65533;&#65533;WWt(&#65533;w&#65533;&#65533;&#65533;?T&#65533;)YJl1&#65533;&#65533;a&#65533;&#65533;&#65533;&#65533;UID-&#1620;&#65533;J&#65533;A&#65533;k9&*&#65533;VZ&#65533;`R@&#65533;&#65533;
3@&#65533;<K&#296;&#65533;&#65533;&#65533;&#65533;x&#65533;&#65533;&#65533;g&#65533;&#65533;&#65533;&#65533;&#65533;&#65533;&#65533;&#65533;04U&#65533;&#65533;&#65533;&#65533;L&#65533;7&#65533;(&#65533;J
&#65533;&#65533;&#65533;&#65533;&#65533;B&#65533;&#65533;j&#65533;&#65533;&#553;&#65533;@&#65533;q&#65533;&#65533;&#65533;&#65533;r&#65533;&#65533;iw v@sP&#65533;v &#65533;&#65533;&#65533;t&#65533;&#65533;&#65533;&#65533;&#65533;&#65533;&#65533;&#65533;&#65533;)&#584;&#65533;&#65533;{&#65533;&#65533;&#65533;&#65533;*&#65533;&#65533;&#65533;R{&#65533;&#65533;`&#65533;&#65533;&#65533;&#65533;&#65533;&#65533;&#65533;+&#65533;&#65533;'&#65533;&#65533;7&#65533;z&#1720;&#65533;t&#65533;&#65533;tB	&#65533;&#65533;&#65533;&#176;r&#65533;*&#65533;&#65533;&#65533;t7&#65533;&#65533;&#65533;&#65533;&#65533;&#65533;P&#231;&#65533;C&#65533;&#1614;&#65533;&#65533;&#65533;&#65533; &#65533;&#928;&#65533;&#240;u &#65533;&#65533;&#65533;&#65533;?&#65533;)&#65533;&#65533;&#65533;&#65533;&#65533;C&#65533; 8n&#65533;&#65533;5&#65533;&#65533;&#65533;y&#65533;
!D&#65533;l`&#65533;^p&#65533;P&#65533;E=&#65533;&#65533;APJpa&#65533;&#65533;Xx&#65533;Y&#517;c&#65533;v(&#65533;h&#65533;&#65533;E&#65533;a&#65533;0&#65533;t&#65533;N&#65533;<&#65533;8&#65533;&#65533;+&#65533;&#65533;" "&#65533;c4&#458;*&#65533;&#65533;&#65533;/&#65533;&#65533;,p,(P&#65533;&#65533;J$ &#65533; &#65533;&#65533;&#65533;&#65533;&#1714;-&#65533;&#65533;&#1546;&#65533;&#65533;&#65533;-&#1754;&#65533;&#65533;&#65533;)&#65533;:I &#65533;&#65533;&#65533;Z.	(&#65533;&#65533;A&#65533;N&#65533;&#65533;SP&#65533;K&#65533;&#65533;+@/K&#65533;&#65533;P&#65533;&#65533;2S&#65533;&#65533;@H (&#65533;&#65533; "&#65533; /&#4098;&#256;.&#65533;&#65533;J&#65533;&#65533;$ K&#65533;9	&#65533;&#65533;D&#65533;&#65533;r0&#65533;&#888;&#65533;&#65533;&#65533;&#65533;&#65533;&#65533;"`I&#65533;m&#65533;&#65533;&#65533;K8&#65533;N&#65533;&#65533;r&#65533;hi>&#65533;k>&#65533;K&#65533;@&#65533;&#65533;h_&#65533;&#65533;ix&#65533;d &#65533;c&#65533;m&#65533;2nQ&#65533;<?uQ&#65533;4K&#65533;&#65533;y3&#65533;&#65533;v&#65533;$&#65533;K&#65533;&#65533;X&#65533;$&#65533;B&#65533;&#65533;&#15487;$3&#65533;K&#65533;&#65533;&#65533;+SL #:;&#65533;S2&#65533;E9&#65533;e&#65533;&#65533;&#65533;|&#65533;&#65533;#&#65533;&#65533;s&#65533;p1&#65533;&#65533;D&#65533;&#65533;Y&#65533;96&#65533;&#65533;&#65533;&#65533;D&#65533;@&#65533;&#65533;&#65533;&#65533;&#65533;&#65533;&#65533;#o&#65533;Gk&#65533;&#1928;*&#233;&#65533;&#65533;&#65533;M&#65533;X&#65533;&#65533;4&#65533;&#236;&#65533;&#65533;&#65533;)&#65533;&#65533;!&#65533;&#65533;&#65533;ATN&#65533;&#65533;&#65533;v&#65533;&#65533;&#65533; &#65533;m&#65533;0rXx@&#65533;`&#1291;&#65533;&#65533;N&#65533;&#65533;&#65533;H+&#65533;&#65533;&#823;;Or#&#65533;NC&#952;&#65533;(&#65533;b&#65533;e
&#65533;E&#65533;B	&#65533;&#156;w&#65533;&#65533;j&#65533;&#65533;^&#65533;'d&#65533;&#65533;&#65533;&#65533;	&#65533;&#65533;ss)u&#65533;&#1021;&#65533;
&#65533;&#65533;&#65533;]P&#65533;q&#65533;&#65533;&#832;>@AJ	&#1804;&#65533;&#563;u&#65533;&#65533;tP&#65533;qPfbP&#65533;&#318;&#65533;AT[)U&#48374;z&#65533;t&#65533;&#65533;mXY&#65533;&#65533;<H&#65533;,`&#65533;j&#65533;$h*&#65533;&#65533;EXBCP&#65533;P&#65533;Z&#65533;
&#65533;&#65533;&#65533;(&#65533;Z&#65533;&#65533;&#65533;&#65533;xH&#65533;k&#65533;Q`>x&#402;:$&#65533;&#65533;&#65533;&#65533;,&#65533;&#65533;&#65533;&#513;&#65533;&#65533;&#65533;)&#65533;.&#65533;,,&#65533;&#65533;A&#65533;#`#XGx&#65533;&#65533;-&#65533;-v&#65533;&#65533;&#65533;&#65533;&#65533;&#65533;&#65533;&#65533;&#65533;[;&#65533;&#65533;&#65533;X8&#65533;P&#65533;&#65533; 
&#65533; 8 &#65533; &#65533;B&#65533;&#65533;O Q&#65533;<P&#65533;P&#65533;6&#65533;P&#65533;<O&#65533;+F`h &#65533; &#65533;&#65533;	&#65533; 4Q&#65533;&#65533;"&#65533; &#65533;&#65533;&J= @&#65533;'B&#65533;&#65533;i&#65533;`N&#65533;&#65533;"L&#65533;&#65533;>$&#65533;:s&#65533;t&#65533;\ &#65533;L`&#65533;i`&#65533;LJ&#65533;&#65533;&#1277;&#65533;&#65533;q W&#65533;&#65533;&#65533;b&#65533;c&#65533;&#65533;&#65533;&#65533;k&#65533;d0&#65533;lA?&#65533;&#65533;?K#xI&#65533;}Y@mHW&#65533;&#65533;W`&#65533;v&#65533;&#65533;~Q&#65533;~9&#65533;&#764;&#65533;&#1537;-&#65533;VRX SkA$cI@X:&#65533;x&#356;,1
-&#65533;&#65533;&#65533;&#65533;&#65533;h&#65533;&#65533;q&#65533;&#65533;H&#848;&#65533;@i&#65533;&#65533;&#65533;e&#65533;&#65533;&#65533;&#65533;R&#65533;-&#65533;&#65533;&#65533;&#65533;&#65533;R&#65533;&#65533;h&#65533;`*j&#65533;&#1648;y+&#65533;XC&#65533;TP&#65533;&#65533;&#182;Y&#65533;s(&#65533;&#65533;&#65533;&#65533;&#65533;N&#65533;&#65533;&#65533;t&#65533;Y&#65533;&#65533;&#65533;&#65533;&#65533;z&#1977;&#65533;&#65533;O&#65533;h&#65533;&#65533;&#65533;!&#65533;4&#65533;&#1897;&#65533;&#65533;&P,&#65533;&#65533;h&#65533;wz*&#65533;J&#65533;&#65533;xz&#141;
&#65533;&#65533;h&#65533;&#65533;&#65533;&#65533;]D5&#65533;&#1368;Z&#65533;2&#1064;]&&#65533;O&#65533;&#65533;D&#65533;&#65533;&#65533;(B&#65533;&#65533;=-
WNq>&#65533;&#1102;&#65533;3&#65533;	O&#65533;iA&#65533;&#65533;&#1769;]&#65533;&#65533;"&#65533;&#65533;5&#65533;j&#65533;&#65533; &#65533;&#65533;\&#65533;&#65533;:r	&#65533;l N(&#577;&#65533;&#65533;&#65533;&#65533;~&#65533;#X&#65533;&h'&#65533;8&#65533;&#65533;tH&#65533;|R&#65533;&#65533;&#65533;!&#207;&#65533;w&#518;\M&#65533;C&#65533;6 &#65533;+HS,&#65533;&#1201;&#65533;&#512;@'&#65533;,&#65533;&#65533;0 &#65533;.&#65533;q&#65533;&#65533;&X&#65533;#H&#65533;&#65533;&#65533;&#65533;&#65533;&#65533;&#1537;&#65533;&#65533;b&#65533;GX&#65533;&#65533;&#65533;&#65533;&#65533;&#65533;&#65533;&#65533;&#65533;&#65533; &#65533;&#65533;s&#65533; H&#65533;&#65533;x p&#65533;&#65533; &#65533;B&#65533;S&#65533;6ph8P&#41229;&#65533; I&#65533;Sp)(&#65533;
&#65533;&#65533;&#1024;
&#65533; W&#65533;&#65533;4aI4&#65533;&#65533;&#65533; &#65533;&#65533;3H&#65533;&#65533;7I&#65533;P%&#65533;\P&#65533;&#65533;&#65533;_&#65533;&#65533;N&#65533;&#65533;U&#65533;ph&#65533;`e&#65533;&#65533;k&#65533;^&#65533;M&#65533;&#65533;A1]&#65533;&#65533;cHi&#65533;R&#37271;`&#1523;tWC&#65533;&#65533;t&#65533;?&#65533; &#65533;{)X~&#65533;{&#65533;KX&#65533;c&#65533;|?a:&#65533;7X,#2&#65533;]XQ&#65533;0&#65533;=&#434;&#65533;&#65533;&#65533;,&#65533;;;&#65533;<&#65533;&#65533;&#65533;3&#65533;&#65533;2&#65533;J6)&#65533;YB&#65533;&#65533;Z&#1256;&#65533;a&#65533;N&#65533;1	77P;:&#65533;+&#65533;&#65533;&#65533;b&#65533;&#65533;&#65533;"&#65533;9&#65533;&#65533;&#65533;$D&#65533;&#65533;JD&#65533;&#65533;&#65533;q&#65533; &#65533;h&#65533;&#65533;&#1831;mP&#65533;&#65533;&#65533;&#65533;)B&#65533; &#65533;&#65533;F$&#65533;&#65533;7}*&#65533;&#65533;B&#65533;uY&#65533;(&#65533;&#65533;&#65533;&#65533;l,|&#65533;k&#1964;:&#65533;&#65533; &#65533;&#65533;N&#65533;&#65533;Z&#65533;=&#65533;&#65533;@&#260;)BG&#65533;&#1082;&#65533;%g&#65533;&#1885;&#65533;&#65533;Z&#928;&#65533;&#65533;GFD&#65533;:&#65533;m&#65533;&#65533;\&#1102;d&#65533;&#65533;&#65533;P&#65533;&#65533;&#65533;&#65533;&#248;&#65533;_F>p&#65533;\&#65533;Q&#65533;Y35k[&#65533;&#65533;&#65533; "&#1336;.&#65533;h&#65533;&#65533;B@XN&#65533; &#65533;6&#65533;Ip&#65533;@&#65533;D&#1541;f&#65533;&#65533;p8O&#65533;&#65533;4&#65533;&#65533;&#65533;q&#65533;&#65533;bX&#65533;F&#65533;A?&#65533;1&#65533;&#65533;'`&#65533;6&#65533;&#65533;&#65533;-&#65533;&#65533;&#1024;&#1537;$&#65533;&#65533;/ &#65533;1x&#65533;&#65533;&#65533;&#65533;)&#65533;7&#65533;S8&#65533;&#65533;&#65533;&#65533;&#65533;&#65533;&#65533;k&#65533;R&#65533;&#65533;&#1907;&#65533;G&#65533;c&#2040;[i r(`	Ha	&#65533;&#65533;&#65533;&#65533;K&#65533;&#65533;>&#65533; X&#65533;4x&#65533;N&#65533;&#65533;&#65533;&#65533;P &#65533;SH&#65533;Q@(8&#65533;&#65533;&#65533;J&#65533;W&#65533; @&#65533;&#65533;f&#65533;&#65533;&#65533; &#65533;BS&#65533;&#65533;&#65533;&#65533;P`&#65533;&#65533;0&#65533;&#65533;&#65533;&#65533;=tV&#65533;q&#65533;m&#65533;@&#65533;
&#65533;D&#65533;P&#65533;@f&#65533;hk(&#65533;ecNaX)j&#65533;L&#65533;&#65533;/&#65533;Kwq&#65533;9&#65533;n7&#65533;&#65533;&#65533;&#65533;&#65533;9&#65533;W<&#65533;K=&#65533;o&#65533;q&#65533;&#65533;&#65533;nXA&#65533;&#65533;Q&#65533;X&#65533;5L66?&#65533;&b!&#65533;&#65533;&#65533;um#hH<&#65533;&#65533;0&#65533;&#65533; &#65533;3&#65533;&#65533;NRc&#65533;&#65533;,&#1620;
At&#65533;&#65533;&#65533;06g&#65533;Mt&#65533;r&#1647;jO&#65533;&#65533;&#65533;J&#65533;&#65533;a<&#65533;&#65533;&#65533;H&#65533;&#65533;&#524;<&#65533;"sX&#65533;&#65533;p&#65533;&#961;&#65533;&#1867;&#65533;&#65533;&#65533;&#65533;&#65533;&#65533;ir{&#65533;}{)&#65533;&#65533;A&#65533;s&#65533;&#1709;&#65533;&#65533;&#65533;&#65533;&#65533;&#65533;&#65533;^f&#65533;f&#65533;=&#253;&#65533;|F\,B\&#65533;&#65533;V&#718;&#65533;9&#65533;&#65533;@&#65533;"&&#65533;*g&#65533;\&#1661;m5&#65533;@&#917;&#65533;e&#65533;&#65533;Wp&#65533;r&#65533;&#65533;&#65533;;&#65533;7&#65533;\&#65533;&#65533;R&#65533;&#65533;]uX&#65533;N	&#65533;&#65533;u&#65533;&#65533;J&#65533;&#65533;&#65533;A&#65533;Xpw&#65533;&#1826;%&#65533;o&#65533;&#65533;_&#65533;5 &#65533;U&#65533;&#65533; &#65533;+&#65533;H@&#65533;@2&#65533;&#65533;K&#65533;d&#65533;&#65533;&#1721;&#65533;w&#65533;^&#65533;chI&#65533;&#65533;3`:&#65533;?&#65533;2p"&#65533;VWG&#65533;&#65533;&#513;(&#65533;/E!&#65533;2&#65533;&#65533;2 /8&#65533;'P&#65533;! &#65533;&#65533;&#65533;
&#65533;`&#48070;&#65533; ;&#65533;&#65533;ud&#65533;&#65533;@&#65533;&#65533;&#65533;&#65533;&#65533;"T&#65533;Z&#65533;x 	p&#65533;0 @ h&#65533;D&#65533;.`+&#65533;&#65533;E&#65533;P&#65533;&#65533;Q%&#65533;Q&#65533;R&#65533;K&#1027;"&#512;p&#65533;&#65533; `&#600;&#65533; &#65533;&#65533; &#65533;&#65533; &#65533;&#704;&#65533;/x[&#65533;&#65533;&#65533;&#65533;;&#65533; p[&#65533;&#65533;j)J&#65533;&#65533;&#65533;S&#65533;&#65533;M&#65533;&#65533;&#65533;5&#65533;ci&#65533;0O&#65533;0h&#65533;pdH&#65533;qs&#65533;_@&#65533;&#65533;@&#1094;b&#65533;i &#65533;S&#65533;2&#65533;sW&#1689;%Yj&#65533;&#65533;&#65533;&#65533;&#65533;&#65533;&#65533;7&#65533;&#65533;&#65533;&#65533;K&#65533;&#65533;%Z&#65533;%&#65533;&#65533;Kabo&#65533;&#65533;&#65533;2&#65533;&#65533;$c&#747;/2&#65533;$&#65533;Qd&#65533;&#65533;&#65533;tz&#65533;&#65533;&#65533;&#65533;&#65533;9&#65533;L ,&#65533;&#65533;&#65533;&#65533;]&#65533;4&#65533;7&#65533;&#65533;&#65533;7&#65533;&#945;&#65533;C&#232;&#65533;ph&#65533;&#65533;&#65533; q&#65533;&#65533;&#65533;A&#65533;&#65533;(m&#65533;&#65533;U	K&#65533;{&#65533;&#65533;Fk&#65533;&#65533;&#65533;;pR&#65533;U+&#65533;1	)&#65533;Y&#65533;&#886;&#65533;E&#65533;)&#65533;&#1029;&#65533;&#65533;&#65533;&#65533;&#65533;dN&#65533;&#65533;&#65533;&#65533;&#65533;ET}eJ&#65533;>&#65533;g&#65533;u\)&#65533;&#65533;	&#65533;&#1060;&#65533;&#65533;@&#65533;&#65533;&#65533;&#65533;&#65533;.&#65533;&#65533;k&#65533;&#65533;&#65533;}&#65533;&#65533;&#65533;)_&#65533;_&#65533;&#65533;&#65533;X&#65533;&#65533;A&#65533;&#65533;&#65533;&#65533;}&#65533;du`F#B&#65533;&#65533;)*&#65533;&#65533;&#65533;/&#65533;&#65533;i&#517;L&#65533;(&#65533;N&#65533;&#65533; 6	&#65533; &#65533;&#65533;&#65533;%(&#65533;@&#65533;N0&#65533;X&#1029;` &#65533;b&#402;)CF&#65533;&#65533;0]&#65533;HM&#65533;&#65533;	1u&#65533;&#65533;i&#65533;&#65533;=2&#65533;&#65533;A&#65533;F1T&#65533;&#65533;&#65533;a&#65533;)U&#65533;l&#65533;&#65533;&#65533;&#660;&#65533;S&#65533;"&#65533;&#65533;=l&#65533;&#65533;&#65533;&#65533;F;&#65533;&#65533;&#65533;1&#65533;&#65533;C&#65533;aC1h&#65533;P&#395;&#65533;/T&#65533;&#65533;a&#65533; 8` &#65533;	4|&#65533;4&#65533;2'&#65533;'Q&#65533;>&#65533;E&#65533;&#1320;Q&#65533;B9j&#65533;C&#65533;@&#65533;`!k&#65533;&#65533;&#65533;&#198;8`&#65533;&#65533;!0 6s&#65533;&#65533;a&#65533;A&#636;&#65533;+-.8p&#65533;S&#65533;V&#59127;&#65533;&#65533;T&#206;&#65533;m6&#65533;&#65533;&#2046;&#65533;w&#1716;&#65533;q&#65533;&#661;#g&#65533;&#65533;9t&#65533;&#1185;k&#65533;&#65533;&#65533;&#65533;4_&#700;&#65533;&#65533;M&#65533;&#65533;1_&#1084;&#65533;>&#65533;&#65533;&#65533;&#1718;&#65533;e&#214;&#65533;&#65533;&#65533;l&#1518;&#65533;&#65533;f&#65533;&#65533;&#65533;&#65533;&#65533;&#65533;g&#65533;&#65533;&#65533;&#65533;&#65533;&#65533;&#65533;&#65533;&#65533;&#65533;&#65533;y&#65533;	8&#65533;&#65533;e&#65533;&#65533;6&#65533;p&#65533;7
2&#65533;&#835;v&#65533;&#65533;m&#65533;&#54682;7n&#65533;M&#65533;"&#65533;!&#65533; &#65533;&#65533;&#65533;&#65533;>h&#65533;l&#65533;u'&#65533;8&#65533; w&#65533;&#685;&#1230;;&#65533;&#65533;&#65533;:&#65533;&#1075;&#65533;<:&#65533;#&#65533;&#65533;3&#65533;&#65533;i$&#65533;&#65533;(&#65533;;H&#65533;Xc&#65533;&#65533;&#65533;3&#65533;=;&#1923;&#65533;&#65533;&#65533;c&#65533;=Yz&#65533;&#65533;&#65533;&#65533;l&#613;=&#65533;&#65533;If==&#65533;H&#65533;<@&#65533;&#65533;&#65533;p	&#65533;&#65533;&#65533;&#65533;9&#65533;&#65533;o&#65533;&#65533;&#65533;<|&#65533;&#65533;c=d
*&&#65533;`&#65533;Y&#65533;<&#65533;&#65533;s#;R&#65533;	O&#65533;\:&#65533;&#65533;&#65533;Zji&#65533;&#65533;&#65533;&#65533;&#65533;&#65533;#&#65533;&#65533;&#65533;i&#65533;&#65533;&#65533;&#65533;&#65533;&#65533;&#65533;&#43241;&#65533;S#&#65533;G"&#65533;N&#65533;&#47667;\:J&#65533;+&#65533;&#65533;.&#65533;&#65533;9.&#65533;&#65533;k:&#65533;&#65533;#&#65533;&#65533;&#65533;&#34610;&#65533;:&#65533;&#65533;9&#65533;W&#65533;8&#65533;&#65533;vm&#65533;&#65533;&#65533;^i&#65533;y&#65533;8&#65533;&#65533;&#65533;-&#65533;&#65533;&#65533;fn&#65533;&#65533;&#65533;[&#65533;&#65533;Vk&#65533;u&#1174;&#65533;&#1840;&#65533;2&#65533;+;M&#1704;&#65533;&#65533;&#65533;&#65533;k&#65533;F&#65533;
&#65533;9&#65533;8&#544;7&#65533;O<B&#65533;&#206;r4&#65533;&#65533;&#65533;4&#65533;N;&#65533;PS&#65533;!` aC
"p&#65533;&#65533;e&#65533;&#65533;	)&#65533;pB	(&#65533;&#65533;B>&#65533;OT&#65533;&#65533;x&#65533;&#65533;&#65533; &#65533; R&#65533;q&#65533;qV DT&#65533;&#65533;&#65533;s&#65533;&#65533;&#65533;F&#65533;&#65533;G:&#65533;pT2&#65533;&#65533;&#65533;3 ATLA&#65533;G0&#65533;&#65533;ZP&#65533;&#65533;DL,&#65533;&#65533;>$E9i&#65533;&#65533;Q5&#65533;N5e7&#65533;0C>&#65533;C.h&#65533;&|p(&#65533;&#65533;	(&#65533;&#65533;g&#65533;&#65533;w@&#65533;&#65533;\&#65533;&#65533;b&#65533;]&#65533;&#65533;&#65533;
)&#65533;&#65533;
P&#65533;c&#65533;u&#65533;d &#65533;&#65533;&#65533;&#65533;Yg&#65533;&#65533;&#65533;lC&#65533;q&#65533;&#65533;|o&#65533;q&#65533;&#65533;&#49030;&#65533;l&#65533;V&#65533;q&#65533;	G/&#65533;&#65533;&#65533;31&#1072;&#65533;&#65533;8&#65533;,C&#65533;3&#1672;C&#65533;&#65533;&#65533;&#65533;&#65533;Z&#65533;~&#65533;_&#65533;&#65533;&#65533;&#65533;&#65533;&#65533;&#65533;G?|&#65533;&#65533;o?|&#65533;A&#65533;&#65533;&#65533;@< &#65533;&#65533;&#65533;-&#65533;&#65533;'&#65533;&#65533;tsy&#65533;C:7&#65533; &#65533;&#65533;?z &#65533;T&#1276;&#65533;&#65533;Y&#65533;&#65533;U&#65533;p&#65533;&#1129;Mo2&#65533;&#65533;l&#65533;u&#65533;bEk^&#1803;Q&#65533;&#65533;&#65533;)&#65533;&#65533;*S&#65533;.%D1
L?&#65533;R=v&#65533;DM&#65533;&#65533;G=&#9306;&#1588;)&#65533;5RS\&#65533;&#65533;&#65533;#Z&#65533;&#65533;^J&#65533;=&#65533;1O&#65533;k&#65533;&#469;&#65533;&#65533;&#65533;/&#65533;	MJ&#65533;&#490;&#65533;&#65533;&#65533;&&#65533;&#65533;&#65533;Pd!&#65533;$*:L&#65533;6&#1214;&#65533;&#65533;($&#65533;FH&#65533;!&#65533;&&#65533;_1K9&#65533;j&#65533;&#65533;&#65533;#A+{&#65533;z&#65533;&#1829;&#65533;&#65533;&#65533;&7&#65533;&#65533;j&#65533;5&#65533;rE]&#65533;O&#65533;R&#65533;&#1448;2&#65533;&#65533;'I&#65533;&#65533;k9&#65533;R&#65533;&#65533;&#65533;&#65533;%&#65533;pW&#65533;&#65533;&#65533;9&#65533;&#65533;&#65533;&#65533;`c&#65533;8^;^u#u'&#65533;&#65533;&#65533;,&#65533;s&#65533;c&#65533;X&#65533;!&#65533;&#1027;&#65533; &#65533;&#65533;H0|&#65533;&&#65533;P&#65533;&#65533;&#65533;&#65533;/X&#65533;
\0$&#65533;	L&#65533;&#65533;&#65533;P&#65533; &#65533; &#65533;&#65533;D&#65533; &#65533;>&#1537;`&#65533;&#65533;&#65533;@&#65533;&#65533; :xhh&#65533;&#65533;&#65533;&#65533;h&#65533;&#65533;&#65533;&#65533;&#65533;E&#65533;	H`&#65533;%&#65533;HH&#65533;&#65533;&#65533;&#65533;&#65533;}&#65533;Gj&#65533;&#65533;&#65533;)&#65533;dJ&#65533;&#65533;@2&#65533;&#65533;&#65533;&#65533;&#65533;&#65533;&#65533;&#65533;&#65533;`&#65533; 8`F&#65533;&#65533;&#65533;p&#65533;Cx"&#65533;&#65533;&#65533;Jw&#65533;P&#65533;
98A$0&#65533; &&#65533;&#1600;Y/&#65533;&#65533;x&#65533;&#65533;&#65533;&#65533;:p;&#65533;&#65533;&#65533;$&#65533; &#65533;&#65533;&#65533;[&#65533;&#161;&#65533;o&#65533;&#65533;N&#65533;&#65533;6&#65533;-e&#65533;&#65533;g!&#1928;&#65533;E&#65533;&#65533;&#65533;p&#65533;w&#65533;\&#65533;c&#65533;8&#65533;4&#65533;7&#65533;o&#65533;&#65533;&#65533;0F&#65533;Z&#65533;wY&#65533;\&#65533;&#65533;Ml&&#65533;!&#65533;H@&#65533;&#719;&#65533;&#65533;&#65533;&#534;&#65533;&#65533;&#65533;_l&#65533;&#65533;@&#65533;~&#65533;P&#65533;8&#65533;&#65533;	i&#65533;A:&#65533;&#65533;&#65533;&#65533;&#65533;ml&#65533;&#65533;&#65533;=&#65533;sH&#65533;&#65533;&#65533;F[,&#65533;&#65533;	&#65533;D&#65533;v&#65533;j&#65533;nb&#1574;61v0X&#65533;{9&#65533;5&#65533;9&#65533;&#65533;&#65533;&#65533;D&#65533;&#65533;&#65533;&#65533;&#65533;&#65533;)3%Pl&#65533;G&#65533;&#65533;$&#65533;&#65533;NYl&#65533;/&#65533;&#65533;B&#65533;&#65533;&#65533;&#65533;&#65533;&#1229;&#65533;&#65533;#&#65533;68&#65533;C&#65533;}&#65533;8&O&#65533;&#65533;i&#65533;&#65533;&#1732;'<6lT&#65533;b&#1387;F&#65533;bR&#65533;xH&#65533;&#65533;b,&#65533;$&#65533;&#65533;&#65533;$&#65533;&#65533;,sZ&#65533;r&#65533;&#65533;&#65533;.&#65533;&#65533;&#65533;(&#65533;i&#65533;&#65533;&#65533;&#65533;g&#65533;HF%&#65533;&#65533;&#65533; n&#65533;&&#65533;U&#65533;&#65533;7 &#65533;&#65533;
b&#65533;7&#65533;&#65533;&#65533;Mjk&#65533;&#65533;&#65533;h&#65533;&#65533;&#65533;&#65533;K-s0&#65533;&#65533;X&#65533;4&#65533;&#65533;ft&#65533;ZG:&#817;q&#65533;CI&#65533;IG9&#65533;&#65533;&#65533;I&#65533;O&#65533;N&#65533;&#65533;o&#65533;`e&#65533;&#65533;&#65533;Eo&#65533;|&#65533;.&#65533;&#65533;\&#65533;i&#544;&#65533;6&#65533;&#65533;&#65533;F&#65533;(11h&#65533;&#65533;&#1030;2|a
F(&#65533;&#65533;@&#65533;&#512;&#65533;7&#65533;IFl&#65533;&#65533;@
_&#65533;&#65533;&#65533;(H-0X&#65533;&#65533;y&#65533;&#65533;M)>&#65533;&#65533;&#1932;r&#65533;&#65533;&#65533;&#65533;N&#65533;&#65533;bp&#65533;l[&#65533;XjVX 
H d!&#65533;x0&#65533;&&#65533;4&#65533;&#65533;&#65533;'D&#65533;&#1403;&#65533;B&#65533;&#65533;D&#65533;&#1026;&#65533;M@v&#65533;&#65533;*0&#65533;
P`&#65533;&#65533;&#65533;&#65533;b&S&#65533;&#65533;a 3X&#65533;f@`&#65533;&#65533;&#65533;&#65533;&#65533;&#65533;&#444;&#65533;&#65533;2<&#65533;B,&#65533;&#291;&#65533;Ev&#65533;&#65533;&#65533;&#65533;(kY&#65533;
y&#65533;)&#65533;3&#65533;n&#65533;^%&#65533;&#950;&#65533;&#65533;&#362;&#65533;&#65533;O &#65533;S&#65533;&#65533;&#65533;&#65533;8:}&#65533;&#65533;&#65533;&#65533;&#65533;>&#65533;&#65533;moX l&#65533;C 4sA&#65533;&#65533;&#65533;3W@]&#65533;&#65533;&#65533;@	"&#65533;&#65533;C&#65533;&#65533;/&#65533;d&#65533;S&#65533;&#65533;&#65533;&#65533;&#222;)M&#65533;v&#65533;&#65533;&#65533;&#65533;&#65533;1&#65533;~&#65533;
NK&#65533;"wD&#65533;,~RG&#65533;0&#65533;H`&#65533;	&#65533;Sj&#65533;&#65533;1\&-Q&#65533;&#65533;&#65533;3|_3m
N&#65533;&#65533;9&#65533;a&#65533; V&#65533;&#65533;&#65533;&#65533;&#65533;h&#65533;?&#65533;&#65533;Lj&#1684;&#65533;&#65533;&#65533;RE)&#365;r&#65533;&#65533;r&#65533;0&#65533;Rb'&#65533;&#65533;&#1468;&#65533;W&#65533;&#65533;&#914;&#1460;`4KZk&#65533;l&#65533;!&#65533;&#65533;&#65533;&#65533;HFkH&#65533;~(w&#65533;Z&#65533;&#65533;&#65533;&#65533; &#65533;dS&#65533;<6&#65533;+&#65533;u&#65533;&#65533;I&#2016;&#65533;&#65533;|&#65533;A]&#65533;&#65533;Ps&#433; p&#65533;c9<&#65533;7l&#65533;58C.8&#65533;(&#65533;&#65533;	&#65533;&#672;&#65533;&#65533;&#65533;	&#65533;&#65533;l&#65533;t l@&#65533;h l&#65533;&#65533;<)&#65533;p&#65533;Pa[&#65533; V&#1536;A=Y&#65533;&#65533;&#65533;|&#65533;D&#65533;AA`PEF&#65533; &#65533;&#65533;	t@&#65533; \&#65533;T&#65533;&#65533;&#65533;&#65533;t&#65533;
O&#65533;&#65533;
&#65533; H0EV[Q|P&#1344;&#65533;&#65533;&#65533;U&#65533; &#65533;&#768;	NEDA&#65533;&#65533;&#65533;&#65533;&#65533;X$@L@<&#65533;&#65533;&#65533;&#65533;\|(&#65533;B)&#65533;&#65533;)&#65533;)&#65533;B)&#65533;t&#65533;!\A&#65533;@`&#65533;L@h&#65533;`&#65533;P@X&#65533;&#65533;U&#65533;ZA&#1806;*b&#65533;M\&#65533;&#65533;&#65533;:&#65533;&#65533;	&#65533;2&#65533;q8V&#65533;|&#65533;&#65533;R&#65533;&#65533;&#65533;*&#65533;Gw&#65533;&#65533;&#65533; &#65533;&#65533;q&#65533;&#65533;&#65533;C5&#65533;9 7T&#65533;4,5tC	&#65533;{&#65533;Y&#65533;&#65533;&#65533;(&#65533;&#65533;&#65533;&#65533;&#65533;G ]{4&#65533;)&#65533;&#65533;]5T&#65533;5&#65533;&#65533;3&#65533;z&#65533;o&#65533;&#65533;}&#65533;1q# &#65533;&#65533;~ &#65533;o&#65533;&#65533;&#65533;5#&#65533;t&#65533;p&#65533;&#65533;&#65533;,Q&#1200;&#65533;
y&#65533;&#65533;&#65533;&#65533;&#1547;AI&#65533;&#65533;]&#65533;]&#1212;&#65533;&#65533;P&#65533;&#65533;&#65533;&#65533;3=&#65533;%&#65533;&#65533;&#65533;&#65533;&#65533;&#65533;=&#65533;B&#65533;^&#65533;&#65533;^&#65533;&#65533;]$&#65533;&#65533;&#604;$>&#65533;	-&#65533;&#65533;&#65533;&#1951;4&#65533;&#65533;I&#65533;I&#65533;	<&#65533;0
&#268;&#65533;n&#65533;< &#65533;&#65533;&#65533;LJ
&#65533;l	&#65533;E&#65533;I&#65533;^)d&#65533;I&#65533;	&#592;&#65533;&#65533;P&#65533;C&#65533;		&#65533;&#1578;&#65533;&#65533;&#65533;&#65533;#w&#65533;sL&#1998;I&#65533;$=&#65533;$!#&#65533;&#1070;d&#65533; 	&#65533;&#65533;I&#65533;&#65533;
: &#65533;X&#65533;&#65533;&#65533;u&#65533;l&#65533;&#65533;tMW&#65533;&#65533;&#65533;x&#65533;#<&#65533;&#65533;XWp&#65533;e&	&#65533;&#65533;yP&#65533;2&#65533;&#65533;+&#65533;B2&#65533;C	&#65533;&#65533;8&#65533;&#65533;&#65533;H&#65533;&#65533;&#65533;5@C1&#65533;&#65533;%&#65533;&#65533;&#65533;&#768;&#65533;@
&#65533;&#65533;&#65533; 
&#65533;&#65533;
T&#65533;&#65533;&#293;@	&#65533;&#65533;x&#65533;&#65533;@&#65533; d&#65533;8EZX&#65533;&#65533;&#65533;&#65533;&x&#65533;&#65533;&#65533;A&#65533;8A&#65533; &#65533;@&#65533; &#65533;ed&#65533;&#65533;	p &#65533; &#65533; &#65533; &#65533;&#65533;F$h&#65533;&#309;&#65533;D&#65533; &#65533;&#65533;&#65533;&#65533;T&#65533;&#65533;&#65533;&#65533;&#65533;&#65533;&#65533;&#65533;&#65533;&#65533;&#65533;&#65533; &#65533;&#65533;L L&#65533;  &#65533;@&#65533;&#65533;&#65533;!\&#65533;&#65533;&#65533;&#65533;)&#65533;*&#65533;&#65533;&#65533;)DA	&#65533; 
h&#65533;X9b%n&#65533;$&FT&#65533;g|&#65533;&#65533;#r &#65533;'6Z
&#65533;S$&#65533;5&#65533;%&#65533;&#458;$`i&#65533;&#360;&#65533;&#65533;u&#65533;%&#65533;&#1576;r&#65533;.&#1610;9\&#65533;1`&#65533;9HK&#65533;f5\C7H&#65533;&#65533;&#65533;&#65533;X&#65533;&#65533;&#65533; Y9&#65533;&#65533;&#65533;&#65533;k]C5H%&#65533;m&#65533;&#65533;zc6&#65533;&#65533;@&#65533;&#65533;&#65533;&#65533;`C6&#65533;&#65533;&#65533;&#470;&#65533;&#65533;%&#65533;&#65533;ik&#65533;%H)yY&#65533;&#587;-&#65533;&#65533;&#1032;&#65533;&#65533;&#65533;&#65533;&#65533;&#65533;T&#1204;&#65533;]z!&#65533;z&#65533;&#65533;r&#65533;&#65533;&#65533;H&#65533;9^&#65533;&#65533;&#65533;~x&#65533;&#65533;&#65533;&#65533;#&#65533;&#65533;&#65533;&#65533;&#65533;#&#65533;L&#65533;&#65533;iL"&#65533;&#65533;&#65533;&#65533;&#65533;&#65533;&#65533;&#65533;&#65533;N~&#65533;&#65533;:&#65533;&#65533;i|s&#65533;&#65533;9&#65533;C&#65533;&#65533;}&#65533;&#65533;&#65533;*&#65533;)&#65533;&#65533;&#65533;&#65533;&#617;&#65533;&#65533;&#65533;&#65533;&#65533;&#65533;&#65533;*"&#65533;&#65533;&#65533;&#65533;3&#65533;&#767;d&#65533;&#65533;X:RX:&#65533;&#65533;&#1106;&#65533;T+&#65533;Z+&#65533;$&#65533;-&#65533;&#65533;&#65533;&#65533;&#65533;&#65533;
 &#65533;# &#65533;X&#65533;&#65533;H,&#65533;x&#65533;*&#65533;*j&#65533;&#65533;!u&#65533;&#1802;&#65533;&#65533;u&#65533;&#65533;&#65533;&#65533;#5&#65533;*50&#65533;/&#65533;B)&#65533;2l&#65533;|&#65533;4L&#65533;7&#65533;U5DC341&#65533;&#65533;L&#65533;&#65533;&#512;&#65533;&#65533;&#65533; 
t\&&#65533;&#65533;&#65533;&#65533;&#65533;@
&#65533;@&#65533;&#65533;&#65533;p&#65533;&#65533;&#65533;FT&#65533;&#65533;Q&#65533;@T&#1024;&#65533;&#65533;,@&#65533;10&#65533;&#65533;&#65533;lAD&#65533;,A&#65533;@FXH&#1044;q'&#65533;i&#65533;eRf&#65533;&#65533;@ &#65533;4 @0@L&#65533;|@
&#65533;&#65533;&#65533;&#65533;&#65533;&#65533;&#65533;`	^E&#1868;&#65533;	&#65533;&#65533;OIE&#65533;&#65533;
&#65533;&#65533;X&#65533;,&#65533;&#65533;: a&#65533;@&#65533;&#65533;&#65533;$h&#65533;'&#65533;&#65533;)&#65533;&#65533;) h)&#65533;&#65533;(&#65533;&#65533;&#65533;&#65533;&#281;&#65533;D&#65533;<@$&#65533;YY&#65533;"r&#65533;@[&#65533;N&#65533;&#65533;N'8&#65533;d@&#65533;@	&#65533;&#65533;D&#65533;&|3*&#65533;&#65533;&#65533;&#65533;&#65533;&#1070;&#65533;&#65533;&#65533;4&#65533;&#65533;&#65533;],EU&&#65533;U&#65533;R:&#65533;&#65533;1&#65533;&#65533;X&#65533;CbV7&#65533;s$&#65533;&#65533;b&#65533;&#65533;&#65533;&#65533;xlL&#65533;&#65533;&#65533;Q&#65533;&#65533;&#65533;n&#65533;V&#65533;&#65533;&#65533;V&#65533;8&#65533;/&#65533;R&#65533;&#65533;&#65533;&#65533;&#65533;&#65533;5`&#65533;~&#65533;G&#65533;&#65533;/&#1365;o&#65533;H&#65533;&#65533;1H&#65533;lP&#65533;]&#65533; &#65533;zq+&#65533;&#65533;C&#65533;9k&#65533; j&#65533;<&#65533;9TK&#65533;&#65533;&#1487;IV&#65533;%j&#65533;&#65533;)F&#65533;+&#65533;Y&#65533;&#65533;&#1867;&#65533;&#65533;6&#65533;w&#65533;	&#65533;&#65533;P&#65533;&#65533;px&#65533;&#65533;Tp&#65533;&#65533;&#65533;&#65533;&#65533;&#65533;Q&#65533;&#65533;&#65533;8dq/7&#65533;&#65533;9&#65533;&#1513;&#65533;+F&#65533;0&#65533;0!meW&#65533;&#1903;&#65533;>e&#65533;r&#65533;&#65533;6R#QS&#65533;&#65533;&#65533;pcrDKr&#65533;Y94&#65533;&#65533;&#65533;]&#65533;8&#65533;&U&#65533;1&#65533;1&#65533;%&#65533;&#65533;&#65533;Sd&#65533;=	&#65533;&#65533;&#65533;&#508;&#65533;&#1910;p&#65533;aq&#65533;&#65533;&#65533;&#65533;&#65533;\&#65533;&#65533;&#65533;&#65533;*&#65533;&#1013;&#817;&#65533;&#65533;e{&#65533;&#65533;7P&#65533;2-&#65533;&#65533;'&#65533;&#65533;3&#65533;6,3t&#65533;&#65533;a&#65533;20&#65533;48&#65533;1<&#65533;2x&#65533;]&#65533;&#65533;7=&#65533;7Y&#65533;<A&#65533;&#65533;&#769;&#65533;&#65533;
| d@
\	&#65533;@C&#65533;&#65533;
&#65533; 
\&#65533;U,&#65533;
8&#65533;&#65533;8&#65533;&#65533;3d&#65533;F,&#65533;J&#65533;`&#65533; O&#65533;&#65533;g&#65533; 	D.4b4&#65533;,&#65533;@@&#65533;&#65533;&#65533;8@0&#65533;D&#65533;&#65533; U&#65533;Tb&#65533;&#1830;&#65533;p&#65533;&#65533;&#65533;iE&#65533;@&#65533;&#65533;&#65533;&#65533;:}E4@&#65533;4"&#65533;&#65533;p&#65533; \'&#65533;]&#65533;&#65533;D&#65533;a)T&#65533;&#65533;&#65533;)?(&#65533;8S&#65533;G&#65533;d@h@&#65533;<Fc&#65533;#V H&#65533; 0&#65533;h&#65533;&#65533; &#65533;&#65533;)&#65533;&#65533;:&#65533;&#65533;6p&#65533;&#65533;t&#65533;iKz&#65533;&#65533;P&#65533;&#65533;&#65533;&#65533;&#65533;&#65533;&#65533;n&#65533;&#65533;4&#65533;u&#65533;&#65533;7<2<C6&#65533;&#65533;$2Vc&#65533;&#65533;&#65533;&#65533;t&#65533;&#902;xp&#65533;(H&#65533;&#65533;&#65533;&#65533;l&#65533;&#65533;5&#65533;G&#65533;&#65533;&#65533;&#65533;R#[S#{&#65533;&#65533;5&#65533;/b&#65533;u5&#65533;5&#1173;5&#65533;)&#65533;*]|&#65533;&#65533;4&#65533;5i&#65533;i&#65533;RW&#65533;&#65533;e]&#2032;&#65533;7&#65533;&#65533;
&#65533;&#842;&#65533;&#65533;&#65533;&#65533;P&#65533;zG&#65533;&#65533;&#65533;&#65533;&#654;>&#65533;v&#65533;&#65533;i&#65533;X&#65533;H	&#1825;&#65533;&#65533;T6ErJ&#65533;&#599;&#65533;&#65533;&#65533;&#65533;@	&#65533;<&#65533;&#65533;J5&#65533;9&#65533;&#1672;:&#65533;&#65533;}&#65533;Xg&#65533;6P&#65533;&#65533;
&#65533;&#65533;&#65533;l&#65533;&#65533;01i?ShOwv&#65533;	P%l&#14224;&#65533;J*R&#65533;&#65533;;&#65533;P&#65533;]q$U&#65533;&#65533;q&#65533;&#65533;&#65533;&#1680;&#65533;&#65533;&#65533;&#65533;&#65533;#2vj &#65533;+_R&#65533;&#65533;-9io%i[Le&#65533;&#65533;.&#65533;&#65533;&#65533;&#65533;&#65533;&#1564;&#65533;q&#65533;&#65533;&#65533;&#65533;+p&#65533;&#65533;&#65533;*&#55196;7$&2&#65533;&#65533;*L&#65533;% &#65533;qW1 &#65533;%&#65533;&#65533;54&#65533;3,4L2<&#65533;&#1792;&#65533;dE&#65533; 	&#65533;@&#65533;@	&#65533;&#65533;
&#65533; &#65533;"<&#65533;"&#65533;A&#65533;&#65533;6&#65533;&#65533;X&#65533;N&#65533; 0&#933;U[`&#65533;	&#65533;&#65533;&#65533;&#65533;5|&#65533;1&#65533;X&#65533;\&#65533;,&#65533;
&#65533;&#65533;&#65533;&#65533;&#65533;"&#65533;&#1868;y&#65533;&#65533;&#65533;9 &#65533;NH&#65533;&#65533;&#65533;&#65533;-&#65533;.@u&#65533;&#65533;&#65533;&#65533;< &#65533;&#65533;
&#65533;&#65533;&#1536;D&#65533;&#65533;&#65533;	&#65533;&#65533;&#65533;tlj&#65533;&#65533;	&#65533;&#65533;&#65533;&#684;l0 4&#65533;&#65533;C&#65533;$&#65533; &#65533;$xB\&#65533;&#65533;)&#65533;&#65533;&#65533;&#65533;)tB! &#65533;&#65533;d@\gT&#65533;X "J&#65533;h @&#65533;H#\d&#65533;H &#65533;sm&#65533;&#65533;&#65533;@&#65533;*&#65533;&#65533;:&#65533;&#1888;_-&#65533;&#65533;Y&#65533;&#65533;+&#65533;&#65533;-&#65533;&#65533;[&#65533;&#65533;2&#65533;Y4&#65533;3P&#453;&#65533;4(&#65533;2L8&#65533;Y|&#65533;&#65533;|&#65533;.&#65533;#&#65533;&#65533;&#65533;&#65533;`&#65533;k8&#65533;&#65533;\&#65533;&#65533;oqc&#65533;&#65533;&#65533;6&#65533;s&#65533;/&#65533;&#65533;&#65533;zX6:&#65533;&#65533;VC&#65533;Qi&#65533;&#65533;&#65533;&#65533;_&#65533;&#65533;)&#65533;&#65533;|6:&#65533;&#65533;&#65533;4v&#65533;q&#65533;&#65533;pYY&#65533;o*&#65533;R&#65533;&#65533;&#65533;C&#65533;hW&#65533;&#65533;<	&#65533;&#65533;Q&#65533;f{&#65533;'5&#65533;&#6003;&#65533;&#65533;&#65533;&#65533;&#65533;&#65533;&#65533; &#65533;<&#65533;d*&#65533;&#65533;q&#65533;&#65533;I&#65533;#?&#65533;<&#65533;&#65533;xj&#65533;&#65533;&#65533;;&#65533;1&#65533;&#65533;&#194;x&#65533;U+I&#65533;&#65533;&#65533;&#65533;&#65533;<&#65533;:&#65533;{6U&#65533;&#65533;&#65533;vt&#65533;q&#65533;&#65533;&#1898;&#65533;X&#65533;&#65533;&#65533;&#65533;&#65533;&#1473;1&#65533;v&#65533;XS.&#65533;&#65533;&#65533;i&#65533;&#65533;J&#65533;&#65533;|&#65533;-0![Wc&#65533;=&#65533;&#65533;iOw&#65533;q ur&#65533;.&#65533;[{&#65533;n&#65533;P&#65533;w&#65533;&#65533;&#471;&#65533;<*&#65533;&#65533;,&#65533;y&#1483;e6$&#65533;V8h&#65533;5@&#65533;0&#65533;$0&#65533;+$&#65533;44C/&#65533;%s6P&#65533;4TC&#65533;T&#65533;.&#65533;A&#65533;
,&#65533;
&#65533; 	&#65533;@&#65533;&#65533;&#65533;&#65533;X&#65533;)&#65533;&#65533;#&#65533;&#65533;&#65533;@xJ&#65533;d&#65533;&#65533;&#65533;&#65533;0d(AL5&#65533;&#65533;0B3&#65533;;dC,&#65533;\l&#65533;&#65533;PMFgOd&#65533;&#65533;&#65533;&#65533;X&#65533;I&#65533;&#65533;Z&#65533;&#65533;&#2047;Xb,@$ L&#65533; @&#65533;&#3139;&#65533;0\&#65533;x&#65533;&#65533;aB&#65533;S&#65533;0&#65533;&#65533;E&#65533;'@`&#65533;&#65533; A	.&#65533;&#65533;q&#65533;&#65533;&R&#65533;L&#65533;JU
&#65533;*S&#65533;D&#65533;r&#65533;FG*:P&#65533;0&#65533;&#65533;6T&#65533; &#65533;B@|@&#65533;t&#65533;R*&#65533;&#65533;&#65533;&#65533;]D&#65533;cw&#65533;&#1848;r&#28310;;7&#65533;&#65533;&#65533;&#65533;&#65533;&#802;%k&#65533;&#65533;&#1715;l&#1622;]&#65533;&#1521;&#65533;&#1189;CG&#65533;&#65533;h&#416;&#65533;'&#65533;\ap&#1634;![&#1421;&#65533;8&#463;!;&#65533;J&#65533;+&#65533;q&#65533;&#1314;&#65533;9\8&#65533;q&#65533;&#65533;}&#65533;.&#65533;&#65533;&#925;C{S&#65533;&#65533;[7n&#1720;uS&#65533;z&#65533;l&#1458;[&#65533;&#1446;&#65533;5l&#65533;z&#65533;&#65533;-&#65533;5k&#1648;Y&#65533;&#65533;\9s&#65533;&#1376;W;^|z&#65533;&#65533;&#723;&#65533;&#65533;&#65533;n&#65533;&#65533;a{{&#65533;M|&#65533;&#65533;&#65533;U&#65533;,&#65533;7p&#65533;&#65533;&#65533;-;.&#1850;v&#65533;&#65533;&#65533;&#65533;7&#65533;&#65533;y&#65533;&#65533;G 0&#65533;w&#65533;qGA&#65533;YGu&#65533;z0&#65533;&#65533;&#65533;R&#65533;
&#65533;!'.&#65533;&#65533;Rgv&#65533;&#65533;&#65533;uDd&#65533;&#65533;&#65533;igA&#65533;'&#65533;4&#65533;&#65533;&#65533;G@&#65533;&#65533;s&#65533;&#65533;oEw&#65533;K&#65533;&#65533;&#65533;&#65533;qH"tqF&#65533;&#65533;&#65533;q&#65533;&#65533;fp&#65533;&#65533;+v`&#65533;1&#65533;v@t&#65533;K&#65533;<&#65533;D/,S.+&#65533;z&#65533;&#65533;&#65533;B&#65533;5&#65533;s/+&#65533;'&#65533;SSdIy&#65533;&#65533;&#65533;&#65533;z &#65533;&#65533;@&#65533;&#65533;&#65533;x&#65533;&#65533;A&#65533;J&#510;&#65533;Tt&#65533;\&#65533;Is
&#65533;&#65533;1&#65533;<s&#811;&#65533;#&#65533;363,&#65533;&#65533;&#65533;&#65533;95&#1390;R-,&#65533;RCV8&#65533;A&#65533;&#65533;&#65533;&#65533;&#65533;5.:)&#65533;kB-&#65533;&#65533;&#65533;aI&#65533;P&#65533;4&#65533;zU&#65533;&#65533;&#65533;F&#65533;i&#65533;&#65533;&#65533;&#65533;>1&#343;`h&#65533;%&#65533;p&#65533;u&l&#65533;&#65533;&R&#1072;&#65533;&#65533;j!J&#65533;&#65533;&#65533;0&#65533;&#65533;&#65533;:&#65533;@c
%&#65533;&#65533;&#65533;&#65533;>Y$&#65533;E&#65533;&#65533;&#65533;j&#65533;"@&#65533;&#135;p0
4F&#65533;&#65533;s&#65533;&#65533;D&#65533;$&#65533;&#65533;"&#65533;$&#65533;&#65533;"~&#65533;|&#65533;&#65533;&#65533;l&#65533;&#65533;&#65533;0&#65533;fXa&#65533;2&#65533;@&#65533;&#65533;5&#65533;`&#65533;&#65533;/&#65533;&#65533;
&#65533;6&#65533;&#65533;*h $ &#65533;`&#65533;!n&#65533;&#65533;*b!THH&#65533;&#65533;F&#65533;k&#65533;I !
h&#65533; &#65533;&#65533;&#65533;#&#65533;&#65533;D&#65533;RH1&#65533;SJ1%R:&#65533;d&#65533;8&#65533;8&#65533;V&#544;v&#1977;&#65533;&#65533;3@<q: &#65533;&#65533;&#65533;!&#65533;:H&#65533;H(0&#65533;F&#65533;s&#65533;&#1804;&#65533;@w5N&#65533;QO]u&#65533;5&#65533;3qZu&#65533;+r&#65533;g&#65533;i&#65533;&#65533;&T/Gi&#65533;IF&#65533;J#M4&#65533;&#65533;U&#65533;&#65533;&#1264;&#65533;5A]52&#65533;]&#65533;lU&#1535;&#65533;f&#65533;&#65533;]&#65533;&#65533;&#65533;&#1098;Om&#65533;&#1488;&#65533;&#65533;|l&#65533;&#65533;&}k&#65533;Q&#65533;&#65533;&#65533;S_&#65533;k&#65533;&#65533;-:&#65533;&#65533;7&#65533;&#65533;&#65533;&#65533;7&#65533;&#65533;&#65533;&#65533;&#65533;>&#65533;&#65533;}&#65533;&#65533;7&#65533;&#65533;m&#65533;H&#65533;<&#65533;&#65533;z&#65533;&#65533;&#65533;&#65533;-u&#65533;&#65533;7&#65533;c#&#867;P&#65533;1&#65533;&#65533;&#65533;A"jQ&#65533;&#65533;&#65533;&#65533;u&#65533;!K>|q
&#65533;&#65533;'&#65533;&#1028;?r&#449;&#1921;C&#65533;&#65533;&#65533;t &#65533;&#65533;^R&#65533;&#65533;LtD=&#611;&#65533;&#65533;8&#65533;&#65533;&#65533;&#65533;&#65533;&#65533;A&#65533;&#65533;&#65533;!&#65533;&#65533;&#65533;qV]&#65533;&#65533;d&#65533;&#65533;&#65533;@&#65533;	&#65533;y&#65533;&#65533;&#65533;9&#65533;&#65533;&#65533;&#65533;'&#65533;1&#65533;O&#65533;#&#65533;<&#65533;&#65533;i&#65533;&#65533;'&#65533;&#65533;|&#65533;R&#65533;&#65533;r&#65533;jz&#65533;q&#65533;9	;&#65533;`f&#65533;*d&#65533;&#65533;&#65533;4&#65533;&#65533;=&#65533;{L$'c&#65533;s&#65533;c&#65533;&#65533;TG&#65533;HI&#65533;0&#65533;B&#65533;xa
;&#65533;EY&#46374;d&#65533;X.&#601;&#65533;1&#65533;&#65533;&#65533; a
Y&#65533;b&#65533;&#65533;&#1542;5&#65533;q&#65533;gL&#65533;&#65533;Pd&#65533;&#65533;&#65533;&#65533;!.&#65533;Z&#65533;e&#65533;5ALP&#65533;&#65533;&#65533;M&#65533;B&#65533;h&#65533;#&#65533;0&#65533;&#65533;&#65533;x.4A&#65533;&#65533;c&#65533;&#65533;#hQtx&#65533;t&#65533;&#65533;&#65533;&#65533;"&#65533;&#65533;d=&#65533;l&#65533;&#65533;&#65533;&#65533;S&#65533;A&#65533;L&#65533;&#556;=&#65533; *@&#65533;&#65533;&#65533;&#65533;d&#65533;&#65533;`X &#65533; 
x`4&#65533;AAz&#65533;&#65533;&#65533;&#65533;&#1284;J@&#65533;&#65533;&#65533;%`&#65533;
F&#65533;&#65533; &#65533;"&#65533;h T@)&#65533;
&#65533;R&#65533;&#65533;&#65533;E'(&#65533;(&#65533;&#65533;(
*&#65533; ng&#65533; Q&#65533;
 E&#65533;m}&#65533;NU &#65533;&#65533; tMa&#65533;4&#65533;&#65533;&#65533;&#65533;|&#65533;%&#65533;X&#65533;FF&#65533;l&#798;Q&#65533;<N&#65533;#&#1496;&#65533;4&#65533;&#65533;;&#194;&#65533;w&#65533;@&#65533;5&#65533;&#65533;&#27009;&#65533;ld,I&#65533;~rt&#65533;&#65533;+$C&#65533;&#65533;&#798;g=&#44640;k&#65533;&#65533;&#65533;&#65533;;&#969;Nu&#57821;&#65533;&#54711;&#65533;&#65533;&#65533;&#65533;l&#65533;&#65533;<&#65533;&#1101;wZ&#65533;&#65533;m$w&#65533;&#65533;P&#65533;m&#65533;&#65533;&#638;&#65533;&#65533;&#65533;$~<&#65533;&#65533;>&#65533;p?~&#11137;&#65533;&#65533;#&#65533;7Q&#65533;&#65533;&#65533;&#65533;&#65533;Ja&#336;R]2&#65533;&#65533;&#1851;&#65533;&#65533;&#65533;o&#65533;&#65533;D_q1H@
/y&#2027;&#65533;"&#65533;$&#65533;7:5S&#65533;&#65533;O&#65533;2&#65533;&#65533;&#65533;d$:	At\&#65533;	&#65533;$w&#65533;w&#65533;o&#65533;&#65533;&#65533;4:Li&#65533;1&#65533;q&#65533;ii&#65533;
&#65533;itma&#65533;$&#65533;Jq&#65533;C5&&#65533;&#65533;&#65533;&#65533;!Q&#65533;&#65533;a&#65533;&#65533;`&#1432;&#65533;N&#65533;&#65533;z&#65533;2&#65533;F'&#65533;&#65533;&#65533;,&#1051;&#65533;&#65533;S%+Y&#65533;&#65533;Vub%e&#65533;&#65533;&#65533;w&#65533;04&#65533;&#65533;&#65533;&#65533;&#65533;)C	&#65533;F(&#65533;0&#65533;4Lb&#65533;0E1&#65533;&#65533;&#65533;e0c&#65533;&#65533;5V&#65533;&#65533;)&#65533; 1&#65533;&#65533;&#65533;^ &#65533;&#65533;&#544;	l8&#65533;#&#65533;;&#65533;&#65533;&#65533;&#65533;&#65533;&HA_&#65533;B&#65533;pD&#65533;p&#65533;6T&#65533;&#65533;x&#65533;3HA&#65533; &#65533;@&#65533;&#65533;,&#65533;&#65533;q`&#65533;^h&#65533;&#65533;&#65533;$&#65533;>&#65533;&#65533;n&#65533;&#65533;&#65533;&#65533;Z)&#65533;&#65533;l&#1859;&#65533;&#65533;"p\n&#65533;&#65533;&#65533;&#65533;&#65533;xAp&#65533;`&#65533; 0&#65533; 5p&#65533;&#65533;&#65533;&#65533;&#65533;&#65533;%&#65533;Z&#65533;&#65533;E&#65533;H&#65533;b#&#65533;&#65533;<&#65533;B&#65533;%&#545;t&#65533;&#65533;&#65533;&#65533;]UP("9&#65533;&#65533;*&#65533;P`pd=@&#65533;&#65533; &#65533;&#65533;&#65533;&#1512;2&#65533;I&#65533;&#65533;Bu&#65533;B&#65533;!,B&#65533;&#65533;^&#65533;2XN}&#65533;&#65533;%7&#65533;&#65533;=&#65533;	&#65533;&#65533;&#65533;F4&#65533;q&#1557;&#65533;3&#65533;0&#65533;0&#65533;&#65533;&#65533;&#890;&#65533;<&#65533;Y&#65533;&#65533;W&#65533;1Rz&#65533;&#65533;&#65533;k&#65533;&#1344;&#65533;&#65533;J&#65533;6&#65533;&#65533;&#65533;&#65533;o}&#65533;&#1887;&#65533;&#65533;w&#65533;&#65533;&#65533;v;S&#65533;&#65533;&#65533;&#65533;g&#65533;&#65533;h&#65533;&#65533;0 7&#65533;&#65533;+W&#65533;lO`g&#65533;N&#65533;e&#65533;&#65533;Y&#65533;C&#65533;&#65533;&#65533;&#65533;&#65533;&#65533;&#65533;.&#65533;&#65533;&#65533;#Q&#65533;X]~T&#65533;&#65533;"&#65533;H&#65533;&#65533;&#65533;!}&#65533;&#65533;&#65533;&#65533;&#65533;&#65533;-&#65533;~z&#65533;C&#65533;&#65533;&#65533;&#65533;!<&#1537;&#65533;&#65533;&#65533;c&#65533;&#784;}&#65533;&#65533;A&#65533;Beq@&#65533;gb&#65533;&#65533; f&#65533;&#63031;!&#65533;`	,"r&#65533;_&#65533;&#65533;_&#65533;G&#65533;&#65533;&#65533;&#65533;&#65533;&#65533;&#65533;#&#65533;&#65533;K&#65533;.&#65533;)&#65533;&#65533;&#65533;&#65533;&#65533;&#65533;=&#65533;q&#65533;&#65533;X}&#65533;x*V^y$ZH&#65533;W&#65533;@&&#65533;&#65533;&#65533;0&#65533;lK<A&#65533;A&#65533;&#65533;&#65533;&#516;&#65533;T&#65533;&#65533;*&#65533;e&#65533;A&#65533;*L&#65533;&#65533;&#65533;&#65533;&#65533;F6&#65533;&#65533;,!&#65533; &#65533;,&#65533;&#65533;&#65533;&#65533;!&#65533;C&#65533;&#65533;&#65533;	x@b`eh&#65533;&#1317;&#65533;&#65533;4&#65533;$&#65533;.&#65533;&#65533;&#65533;&#65533;&#65533;7&#65533;!j&#65533;&#65533;&#65533;@D&#65533;!&#65533;&#65533;&#65533;a&#65533;@	&#65533;@NA&#65533;A&#65533;&#65533;&#65533;&#65533;&#65533;	&#65533;&#65533;	&#65533;@&#1410;&#65533;&#65533;&#65533;&#65533;&#65533;&#1436;&#65533;&#65533;|`h &#65533;&#65533;P&#65533;b@S@&#65533;&#65533;B)&#65533;&#65533;*&#65533;F&#65533;~&#65533;
Q@ &#65533;0&#65533;f>&#65533;Z&#65533;&#65533;v`&#65533;m&#65533;*D p"!P W&#65533;&#65533;j&#65533;#&#65533;J&#65533; <&#65533;&#65533;&#65533;F%&#65533;&#65533;@a&#65533;&#65533;`v&#65533;'*&#65533;'~&#65533;5&#65533;< L&#65533;@&#65533;X l&#65533;).&#65533;N&#65533;&#65533;4$,&#65533;&#65533;&#65533;b%T&#65533;/&#65533;&#65533;c&#65533;&#65533;&#65533;&#65533;C&#65533;&#65533;=^&#65533;&#65533;:&#65533;&#65533;a&#65533;&#65533;=X&#65533;&#65533;&#65533;&#898;&#65533;&#65533;A4pQ&#65533;JK&#65533;&#65533;&#65533;"&#40166;&#65533;4lQ5&#65533;'W&#65533;5&#65533;Q7&#65533;n7j8&#65533;&#65533;&#65533;&#65533;&#65533;&#65533;&#65533;z&#65533;wk;&#65533;&#65533;9&#145;&#65533;&#65533;&#65533;:&#65533;&#65533;&#65533;&#35960;&#569;&#65533;U.=&#65533;&#65533;5&#65533;&#65533;&#65533;&#1921;?6&#65533;&#65533;F&#65533;&#65533;Z!udO&#65533;&#65533;&#65533;"d&#65533;&#65533;/R&#65533;E(&#65533;"&#65533;K&#65533;&#65533;Ej&#65533;~&#317;&#65533;&#65533;&#65533;&#65533;&#65533;&#65533;,&#966;&#1185;&#65533;&#65533;&#65533;!N&#1153;KH)&#65533;&#315;r#&#363;&#65533;R!&#65533;&#65533;&&#65533;(O2lKRd&#65533;&#65533;b,&#65533;r&#65533;N&#65533;4&#65533;&#65533;&#65533;+&#65533;h&#65533;&#65533;&#65533;&#1205;D4&#65533;/=&#65533;/5&#65533;&#65533;*w&#65533;*(6x&#65533;C&#65533;H&#65533;bC&#65533;8)2iC&#65533;&#472;&#65533;-&#26885;F&#65533;&#65533;&#65533;&#65533;&#65533;&#65533;&#65533;&#65533;p/&#65533;&#642;&#65533;T/T&#65533;Q &#65533;&#65533;&#65533;&#65533;&#65533;&#65533;L&#65533;&#65533;&#65533;.#&#590;q&#65533;a`A&#65533;`&#65533;`~a&#65533;&#65533;&#65533;&#65533;!"&#65533;&#65533;`&#65533;`&#65533;j`T@< &#65533;&#65533;L&#65533; :&#65533;A&#65533;!&#65533;&#898;ALA>.&#65533;RA^&#65533;f!&#65533;B&#65533;&#65533;`$A&#65533;&#65533;&#65533;&#65533;&#65533;a
&#65533; 	&#65533;@&#65533;J&#65533;p &#65533;n@z&#65533;&#1520;&#65533;&#65533;l&#65533;&#65533;&#65533;z h &#65533;&#65533;kJ&#65533;&#65533;@&#65533;r&#65533;r*`*@&#65533;&#65533;b```&#65533;&#65533;&#65533;&#65533;&#65533;0&#65533;2&#65533;&#65533;n&#65533;``R &#65533;&#65533;X`r&#65533;
3&#65533;&&#65533;l&#65533;B &#65533;&#65533;N"@F&#65533;&#65533;&&&#1676;T  &#65533;D&#65533;"  E&#65533;"q\&#65533;E3&#65533;&#65533;&#65533;F&#65533;6 p6&#65533;Aw&#65533;Z&#65533;&#65533;&#65533;z<E&#65533;&#65533;&#65533;&#65533;R&#65533;4&#65533;I&#65533;&#65533;}.&#65533;&#65533;u&#65533;&#65533;a&#1160;&#65533;C&#65533;A&#65533;l&#65533;&#65533;!&#65533;6&#65533;&#65533;:&#65533;H+&#65533;&#65533;HK&#65533;&#65533;'&#65533;&#65533;&#65533;6&#65533;2+O&#65533;+&#65533;&#65533;&#65533;;&#65533;}&#65533;a2&#65533;&#65533;~&#65533;&#65533;}&#65533;&#65533;O&#65533;w&#65533;a&#65533;:&#65533;&#65533;[&#65533;&#65533;O&#65533;&#65533;}&#65533;&#65533;Q&#967;8&#1031;8&#65533;7&#65533;nR&#65533;q7&#65533;&#65533;&#65533;&#65533;w&#65533;\&#65533;&#65533;5&#65533;&#65533;&#65533;&#65533;&#65533;&#65533;HuEZ&#65533;&#65533;|&#65533;&#65533;<&#65533;&#65533;&#65533;h&#65533;&#65533;L&#65533;&#10952;F$RhU&#65533;$Vd&#132;&#65533;Gn&#65533;&#65533;HD&#65533;*rAz&#65533;A &#65533;%O2U
&#65533;&#65533;AC&#65533;&#65533;\o&#65533;l&#65533;&#65533;&#65533;4&#65533;&#65533;b&#65533;&#65533;t&#65533;TW&#65533;P&#65533;&#65533;&#65533;.&#65533;&#65533;<&#65533;2&#65533;)&#65533;R{&#65533;1*oq&#65533;XC&#65533;&#65533;56&#65533;R+&#65533;&#65533;]&#65533;#}&#65533;&#65533;^&#65533;&#65533;nQ&#65533;&#65533;D&#65533;n&#65533;.&#65533;O&#65533;\&#65533;&#65533;R\&#65533;&#65533;&#65533;^&#65533;R:YLk&#65533;O&#65533;&#59540;Z&#65533;Q&#65533;-&#65533;&#65533;M"&#65533;0&#65533;d&#65533;&#65533;B&#65533;&#65533;&#65533;&#65533;$!&#65533;&#65533;&#65533;&#65533;! 
t &#65533;&#65533;*&#65533;&#65533;`d!&#65533;&#65533;&#65533;z&#65533;&#65533;f&#65533;`&#65533;&&#65533;6&#65533;v&#65533;&#65533;aj&#65533;h&#65533;&#65533;&#65533;7Ea&#65533;`N&#65533;&#65533;a&#65533;&#65533;&#65533;&#65533;
&#65533;`&#65533;IlMf&#65533;D&#65533;pM~&#65533;3q&#65533;>3t@@_&#65533;&#65533;>&#65533;&#65533;*(Dsl( @&#65533;6&#65533;BJ&#65533;6&#65533;. &#65533;&#65533;&#65533;h*&#65533;[&#65533;;&#65533;PM&#65533;D&#65533;&#65533;&#65533;,&#65533;&`&#65533;tB\ 
&#65533;nb&#65533;:&#65533;F&#65533;B;A&#65533;	@&#65533; &#65533; `v  @&#65533;p&#65533;*w&#65533;&#65533;v&#65533;&#65533;8 * x&#65533;&#65533;: D&#65533;&#65533;&#65533; &#65533;&#65533;&#199;&#1603;&#65533;&#65533;=&#65533;r=&#65533;&#65533;{:#'&#48450;&#65533;u&#65533;!z&#65533;n&#65533;&#65533;aP&#65533;c&#165;&#65533;&#65533;&#65533;&#65533;&#65533;K_M&#65533;=<&#65533;28&#65533;qq6&#65533;&#65533;&#65533;&#953;&#65533;q8&#65533;c&#65533;q&#65533;K:&#65533;&#65533;&#65533;!&#65533;&#65533;P&#65533;.:&#561;&#65533;A&#65533;&#65533;&#65533;&#65533;&#65533;A&#65533;&#65533;8~#9&#65533;&#65533;9&#65533;c&#65533;&#65533;9&#65533;t&#65533;&#65533;&#65533;a&#65533;5N&#65533;5\4&#65533;&#65533;&#65533;!&#65533;!&#908;&#586;O&#65533;ELj5.&#65533;HLx&#65533;DzL&#65533;&#65533;&#65533;DJ&#65533;&#65533;w&#775;&#264;M&#65533;&#65533;&#65533;<&#65533;&#65533;&#65533;&#65533;&#65533;&#65533;[&#65533;&#65533;Q&#65533;&#1545;&#65533;&#65533;&#65533;&#65533;&#65533;U&#65533;&#65533;&#65533;>&#65533;&#65533;&#65533;DF&#65533;&#65533;i&&#65533;G&#383;&#65533;&#65533;Ej$!&#65533;&#65533;&#65533;$,&#65533;&#65533;x'&#843;&#65533;`&#65533;r,0&#65533;&#65533;&#65533;&#648;\;&#65533;&#65533;&#65533;&#65533;&#65533;&#65533;T_W&#65533;{l&#65533;&#65533;&#65533;5&#65533;&#65533;&#65533;~&#65533;uL&#65533;O&#65533;^&#65533;>R&#65533;&#65533;C&#65533;&#65533;&#65533;$W&#65533;2YN&#65533;3&#65533;t&#65533;Z&#65533;B"&#65533;I&#65533;&#65533;[[&#65533;0p&#65533;TLk&#65533;R9ng(&#65533;&#65533;&#65533;	&#65533;&#65533;TA&#65533;&#65533;&#65533;a&#65533; &#65533;&#65533;jn
i Af&#65533;,&#65533;~!q&#65533;fX&#65533;nva&#65533;!&#65533;Z&#65533;~a&#65533;DT&#65533;&#65533;v&#65533;&#65533;Y&#65533;aha&#65533;	&#65533;&#65533;&#65533;&#65533;&#65533;x e&#65533;jRl&#65533;&#65533;r&#65533;&#65533;&#65533;j&#65533;&#65533;&#65533;<U &#65533;]&#65533;&#65533;B@&#65533;2 j&#65533;$&#65533;l&q&#65533;4`X&#65533;&#65533;l j&#65533;N`&#65533;`N&#65533;& B`rS&#65533;d&#65533;l&#65533;&#65533;X@&#65533;&#65533;&&#65533;w7&#65533;FG`&#1280;T&#65533;F!&JwF!C9a&#65533;&#65533;  @&#65533;&#65533; &#65533;>&#65533;&#65533;Zw?&#65533;}&#65533;E;&#65533;r&#65533;f&#65533;&#65533;>@F&#65533;F1 &#65533; &#65533;&#65533;3&#931;{jC&#65533;&#65533;&#65533;c|&#65533;&#65533;F&#65533;&#65533;&#65533;&#65533;&#65533;N<&#65533;Ar&#65533;&#65533;&#65533;&#65533;\8&#65533;&#65533;&#65533;&#65533;!&#65533;&#65533;&#65533;.5&#65533;&#65533;&#65533;46u&#65533;H.z&#65533;&#65533;&#65533;&#65533;&#65533;&#65533;G&#65533;&#65533;&#65533;&#65533;&#65533;G9zC&#65533;aP&#65533;O&#65533;'&#65533;(&#65533;&#65533;t&#65533;&#65533;&#65533;&#65533;a&#65533;&#65533;&#65533;A&#65533;&#65533;8&#65533;&#65533;&#65533;A&#65533;$X&#65533;&#65533;8&#65533;D&#65533;&#65533;#&#65533;&#65533;&#65533;+&#65533;&#65533;^&#65533;&#65533;"5&#65533;#+9+,&#65533;&#65533;&#65533;&#65533;&#65533;WK&#65533;&#65533;&#65533;&#65533;&#65533;VdV/&#708;xX&#65533;&#65533;'&#39886;&#65533;&#65533;&#65533;&#65533;&#65533;k&#65533;B&#1199;W&#65533;&#65533;&#65533;Ph"&#65533;&#711;Q&#65533;UW&#65533;u&#65533;&#65533;&#65533;,&#65533;Q04D/F&#65533;>&#65533;N[&#65533;.XY&#65533;&#65533;^o&#65533;&#664;&#65533;7l&#65533;SD&#65533;&&#65533;`#&#1428;-&#65533;&#65533;&#65533;O&#65533; &#65533;&#65533;W&#65533;&#65533;&#65533;&#65533;&#65533;&#65533;&#65533;5z&#65533;&#65533;`%y&#65533;!&#65533;&#65533;&#65533;|&#65533;&#65533;&#65533;u&#65533;5/&#65533;oN&#65533;O&#65533;&#65533;N&#65533;4&#65533;g{r&#65533;:&#65533;&#65533;^&#65533;&#65533;@v&#65533;	&#65533;`:&#65533;&#65533;`&#65533;&#65533;\&#65533;'X&#65533;a~&#65533;&#65533;&#65533;&#65533;&#65533;&#1175;&#65533;a&#65533;q&#65533;&#65533;&#65533;p&#65533;&#65533;&#65533;&#65533;F&#65533;&#65533;&#65533;&#65533;&#65533;a&#65533;!zA&#65533;&#65533;A&#65533;a&#65533;&#65533;	&#65533;@l&#65533;&#65533;"h&#65533;&#65533;&#65533;&#65533;&#65533;f&#65533;&#65533;sli`r@&#65533;&#65533;&#65533;P&#65533;&#65533;&#1555;qtFj&#65533; &#65533; &#65533;&#65533;Q&#65533;&#65533;`&#65533;F&#65533;A) G&#65533;(@&#65533;&o&#65533;&#65533;`@&#65533;&#65533;&#65533;p&#65533;"=U&#65533;
&#65533;&#65533;T&#65533;p:<&T&#65533;4a&#65533;&#65533;` `p8&#65533;#v&#65533;'tw&#65533;&#65533;J&#65533;y&#65533;x- &#65533;  'D&#65533;L H!b&#65533;;&#65533;&#65533;&#65533;&#65533;&#65533;u&#1697;&#65533;&#65533;V&#65533;wC+&#65533;=&#65533;2&#65533;&#65533;&#65533;R&#839;&#65533;&#65533;z&#65533;A&#65533;&#65533;&#65533;!P&#65533;xA&#65533;a&#65533;&#65533;&#10691;&#65533;'&#65533;!4&#65533;2=&#65533;:&#65533;&#65533;&#65533;&#65533;&#65533;&#65533;5&#65533;&#1910;&#65533;&#65533;&#65533;&#449;&#65533;&#65533;6;&#65533;#&#65533;&#65533;&#65533;'&#65533;&#65533;&#65533;&#65533;%^:&#65533;&#65533;&#65533;&#65533;&#65533;&#65533;&#65533;i0x	&#65533;&#65533;z&#65533;%&#65533;&#65533;A&#65533;&#65533;&#65533;?m2&#65533;!&#65533;c&#65533;&#65533;i^&#918;&#65533;5&#65533;A&#65533;&#65533;&#65533;&#65533;&#65533;&#65533;&#65533;n!\&#65533;&#65533;&#65533;!6,.&#65533;$"&#65533;%&#396;EB&#65533;&#65533;&#65533;&#65533;&#65533;&#65533;}&#65533;-&#65533;rBx&#65533;&#696;~(G&#65533;V&#65533;&#65533;.q&#65533;t&#65533;&#65533;,&#65533;E&#65533;&#65533;x&#65533;"&#65533;&#65533;F&#65533;/_&#65533;&#37336;&#65533;	l&#65533;g7&#1283;5&#65533;&#65533;+&#65533;+QD&#65533;&#65533;k(L&#65533;&#65533;&#319;x&#65533;V&#65533;&#65533;&#65533;&#65533;&#65533;$X&#1035;D.&#65533;-Y&#65533;/-VM&#65533;&#65533;t&#65533;1&#65533;&#65533;&#565;>#&#65533;J&#65533;zb&#65533;u<Y{.&#65533;9*&#65533;&#65533;=^&#65533;&#65533;+&#1170;&#65533;f&#65533;&#472;&#65533;&#65533;&#65533;&#65533;&#979;&#65533;R<&#65533;R6&#65533;r&#65533;&#65533;&#65533;S&#65533;&#65533;&#65533;<&#65533;&#65533;&#65533;1&#65533;<&#65533;&#65533;a>&#65533;&#65533; d&#65533;&#65533;@B&#65533;&#65533;h&#65533;
]&#65533;@[&#65533;	A&#65533;&#65533;&#65533;A&#19393;&#65533;!&#65533;&#65533;&#65533;&#65533;&#65533;&#65533;!&#65533;&#65533;,X&#65533;B&#65533;\!F!&#65533;a&#65533;&#65533;&#65533;J&#65533;&#65533; &#65533;#D&#65533;&#65533;q&#65533;3`&#65533;`&#65533;&#8524;8p&#1584;&#65533;&#65533;&#65533;7,&#1152;&#65533;"&#65533;'F&#65533;&#65533;&#65533;!&#198;*Hp&#65533;&#65533;&#65533;&#65533;` &#65533;B&#65533;+j&#1296;&#65533;&#65533;&( `@A,h&#65533; &#65533;&#65533;!:h&#65533;&#65533;AC&#65533;UWl)&#65533;IT(P&#65533;>u&#65533;T&#65533;S'Ko~t&#65533;@&#65533;4&#65533;&#65533;&#65533;&#1024;A&#65533;	|&#65533;^&#1024;&#65533;&#65533;&#65533;&#65533;&#65533;1`&#65533; "&#65533;b%P&#65533;`L&#65533;&#65533;f&#1454;E{F&#65533;&#1715;e&#65533;&#65533;1k&#65533;,t&#65533;&#1123;?g&#65533;\[4h&#1458;a{&#65533;Z&#65533;m&#65533;ds&#65533;&#65533;M&#65533;l&#1504;9&#65533;V3f&#65533;&#65533;)&#1765;jU-^&#65533;&#65533;;&#65533;&#65533;&#65533;0a&#65533;b&#65533;&#65533;u,&#1716;&#65533;&#1252;5&#65533;&#65533;Y&#65533;k&#65533;&#699;&#65533;m9&#65533;&#65533;h&#65533;i;_~&#65533;&#65533;m&#1704;=&#65533;&#65533;&#65533;Y2c&#130;&#65533;&#65533;K&#65533;&#65533;&#65533;rK.&#65533;&#65533;&#65533;p&#65533;LS&#65533;3&#65533;PC&#65533;3&#65533;&#65533;7aj&#65533;\[&#65533;6&#65533;Lk~&#65533;&#65533;5&#65533;@5&#65533;9&#222;&#65533;&#65533;=sY3&#65533;\3&#65533;h&#65533;&#65533;M&#65533;&#65533;(&#65533;2&#65533;&#65533;&#65533;&#65533;.>&#65533;K&#65533;&#65533;&#65533;&#65533;+F&#65533;&#1162;&#65533;*&#65533;&#65533;R&#65533;)K&#65533;e&#65533;&&#65533;d&#65533;&#65533;%&#65533;XR&#65533;$&#65533;D"&#65533;$&#65533;0&#65533;&#65533;8&#65533;ls&#65533;5&#1964;&#65533;&#65533;:j&#65533;&#65533;;j&#65533;&#65533;:&#44857;&#65533;:q&#65533;c&#65533;&#65533;&#38931;&#65533;:{&#65533;&#65533;&#65533;9&#65533;:&#65533;9&#65533;CN9&#65533;.*&#65533;9&#65533;>
i&#65533;&#65533;&#65533;SN9&#65533;Pj)&#65533;&#65533;&#65533;3&#65533;9&#65533;J&#65533;&#65533;&#65533;B:&#65533;9|&#65533;g&#65533;&#65533;&#65533;&#65533;&#65533;t&#65533;&#65533;&#65533;&#65533;&#65533;&#65533;M7&#65533;T&#65533;8&#65533;yC&#65533;&#65533;&#65533;&#65533;N&#65533;&#65533;&#65533;#,&#65533;&#65533;&#65533;&#65533;N&#65533;&#65533;&#65533;yl&#65533;j&#65533;&#65533;N&#65533;&#1146;&#65533;&#65533;&#65533;.&#65533;&#65533;&#1590;*g&#65533;&#1846;&#65533;j&#65533;&#65533;kN&#65533;&#65533;&#65533;sN&#65533;&#65533;#&#65533;&#65533;8&#65533;&#65533;&#65533;&#65533;&#65533;&#745;&#65533;&#65533;vj&#65533;&#65533;&#65533;&#65533;&#65533;M&#65533; Cp&#65533;&#65533;x&#65533;p&#65533;
{s&#65533;&#65533;&#65533;{&#65533;&#65533;&#65533;&#313;R|q7&#65533;&#651;h&#65533;&#65533;&#65533;&#65533;&#65533;&#65533;&#65533;&#65533;7&#65533;l&#65533;M7'&#65533;6&#65533;&#65533;)&#65533;&#65533;&#65533;&#65533;2&#65533;&#65533;o&#65533;TcMe&#65533;]S&#65533;4&#65533;L&#1800;&#65533;&#65533; /&#65533;&#65533;&#65533;-&#65533;&#65533;Dv&#65533;qE/&#65533; T-&#65533;&#65533;&#65533;p&#65533;&#65533;2&#65533;&#65533;|3&#65533;&#65533;P#&#65533;2&#456;&#65533;2&#65533;@&#65533;&#65533;.&#65533;&#65533;&#65533;7&#65533;&#65533;b&#65533;&&#65533;Mw&#65533;l&#65533;5&#65533;B&#65533;<&#65533;&#65533;4&#65533;CP-&#65533;&#65533;.&#65533;p&#65533;&#65533;C3&#17411;!&#65533;C/&#65533;@B l`&#65533;d&#65533;W  &#65533;&#65533;&#65533;&#65533;LLP&#65533;
,&#65533;p&#65533;&&#65533; B(&#65533;@&#65533;&#65533;&#65533;DP`M&#65533;.&#65533;&#65533;@C&#65533;h&#65533;Z&#65533;T&#65533;	'&#65533;d/&#65533;3\&#65533;&#65533;&#65533;	@&#65533;
&#65533;&#65533;&#65533;T&#65533;_deP``p&#65533;&#65533;&#65533;X	+&#65533;p&#65533;&&#65533;&#65533;k&#65533;x&#65533;1&#65533;&#65533;g c&#65533;&#65533;&#65533;&#65533;&#65533;&#65533;@F1&#65533;&#4897;9&#65533;A&#65533;&#65533;426&#65533;&#65533;fB3F&#65533;&#65533;&#65533;&#65533;&#65533; &#65533;,
&#1291;&#65533;0&#65533;&#65533;E*L&#65533;],&#65533;&#65533;8&#65533;&#65533;&#65533;&#65533;h0&#65533;&#656;F5&#65533;&#65533;&#65533;A&t&#65533;1&#65533;jt'>&#65533;&#65533;3J&#65533;&#65533;_&#65533;&#65533;@&#65533;&#65533;&#65533;+Ta
R&#65533;"&#65533;&#65533;&0&#65533;&#65533;R&#65533;&#65533;&#65533;&#65533;/&#65533;&#65533;&#65533;&#65533; #&#65533;&#65533;0&#65533;&#65533;&#65533;&#65533;(c&#65533;&#65533;H&#65533;&#65533;&#65533;b&#65533;b&#65533;&#65533;2&#65533;1G?*#9&#65533;2&#65533;&#65533;&#65533;&#65533;&#65533;"&#65533;&#65533;E-.i&#65533;^#&#65533;&#65533;&#65533;&#65533;0z1&#65533;Y&#65533;r&#65533;&#65533;&#65533;&#65533;Q&#65533;&#65533;Ql&#65533;h&#65533;+3a	I<b&#65533;P-1&#65533;? &#65533;&#65533;&#65533;&#65533;&#65533;&#65533;9&#65533;&#260;&#65533;&#1584;5&#65533;au&#65533;&#65533;h&#65533;&#65533;&#65533;)M&#1010;&#65533;&#65533;&#1153;&#65533;>]3&#65533;&#65533;&#166;&#65533;&#65533;&#65533;Mt&#65533;&#65533;R&#65533;*&#65533;&#65533;e&#65533;PM*_&#65533;l';&#65533;&#65533;&#65533;u!&#65533;c&#65533;:&#65533;e/G&#65533;&#65533;R&#65533;&#65533;&#65533;&#65533;&#65533;y.t&#65533;KQ&#65533;&#65533;&#65533;A&#65533;&#65533;&l&tNy:9&#65533;&#65533;2]#W&#65533;&#65533;F8:&#65533;Mm&#65533;cn&#1704;&#65533;&#65533;&#65533;:&#65533;&#667;&#65533;&#65533;V&#65533;NZM&#65533;&#65533;i
&#851;AzPq&#65533;&#65533;&#1780;&#1272;&#65533;u&#65533;8&#65533;&#65533;T2&#65533;&#65533;:+&#65533;.r"*_&#65533;R&#65533;>/&#65533;D&#65533;R&#65533;&#65533;W8F&#65533;&#1320;,^&#65533;&#65533;7&#65533;HV2&#65533;Q&#65533;&#65533;&#65533;&#65533;n&#65533;&#65533;|&#65533;6&#65533;A&#65533;l4&#432;x&#65533;a[&#65533;&#65533;&#65533;t"&#65533;6&#65533;&#65533;+&#65533;B&#65533;&#65533;Ec&#65533;&#65533;( &#65533;&#65533;&#65533;&#65533;&#65533;( &#65533;&#65533;`Kp~P&#65533;&#65533; 5h\0H&#65533;"&#65533;H&#65533;4&#65533;&#65533;!B&#65533;A&#65533;&#65533;&#65533;q@&#65533;Hc&#65533;m&#768;.F1&#65533;O&#65533;&#65533;~&#65533;F7 &ht&#65533;F&#65533;AFv&#65533;&#65533;&#65533;&#65533;&#65533;" cT &#65533;&#65533;&#65533;&#65533;HCB2&#65533;&#65533;&#65533;&#65533;&#65533;&#65533;&#65533;N&#65533;	D&#65533;	&#65533;&#65533;&#65533;&#65533; &#65533; P@&#65533;G&#65533;L*(A4`&#1357;)H@&#65533;0&#65533;&#65533;S&#65533;T&#65533;<\&#65533;8&#65533;=&#65533;&#65533;Kd&#65533;&#65533;pV&#65533;_&#65533;>@&#65533; $ &#65533;g@&#65533;&#65533;K&#65533;&#129;P&#65533;}&#65533;&#65533; &#255;&#65533;1&#65533;-p&#65533;H!c&#65533;&#65533;&#65533;&#65533;0&#65533;1_&#65533;&#65533;&#65533;&#65533;&#65533;&#65533;0h&#65533;&#65533;_&#65533;&#65533;&#65533;&#65533; &#65533;t&#65533;qGbc&#65533;eF"&#65533;&#65533;&#65533;|M&#642;%&#65533;&#65533;&#65533;&#65533;a 9&#65533;&#65533;&#65533;+r&#65533;c^ #&#508;&#65533;&#65533;.R
S&#65533;B:*&#65533;!&#65533;&#65533;c&#65533;&#720;&#65533;f&#65533;&#65533;&#65533;g(&#65533;&#65533;p&#65533;&#65533;=&#65533;d%+#&#65533; &#65533;*F&#65533;	/A"&#65533;P&#65533;!
!@&#65533;&#65533; /!&#65533;C8b&#65533;&#65533;&#65533;&BQ&#65533;&&#65533;&#65533;X&#65533;&#65533;M&#65533;
W&#258;&#65533;&#65533;(@1
R&#65533;&#65533;,&#65533;&#65533;D&#65533;*&#65533;iNdb&#65533;&#65533;AQ=O&#65533;"&#65533;&#65533;D%"&#1096;Z&#65533;6"&#1606; &#65533;!!	LX"&#65533;p&#65533;">h{&#65533;{x&#65533;&#65533;p&#65533;:&#65533;!&#65533;.7&#65533;&#65533;&#1606;5&#65533;&#65533;i`&#65533;&#1152;4&#65533;&#65533;gX7&#65533; 2&#65533;&#65533;&#65533;&#65533;&#65533;&#65533;&#65533; f&#65533;!&#65533;&#65533;p&#65533;&#65533;&#65533;vdk&#65533;&#65533;&#65533;&#1093;M&#65533;&#65533;&#65533;O&#65533;T&#65533;&#366;&#65533;&#1374;&#760;&#65533;?&#590044;&#65533;&#65533;&#65533;&#65533;y&#65533;&#65533;L&#1635;2&#65533;)}&#65533;&#65533;q
&#65533;&#65533;v:)&#65533;r&#65533;5&#65533;6r5&#65533;&#65533;&#65533;&#65533;&#65533;&#65533;D&#1181;&#65533;k&#65533;+&#1878;6#N&#65533;&#65533;QwT&#65533;rJ&#65533;&#65533;&#65533;STVO&#65533;&#65533;d&#65533;&#65533;&#65533;&#65533;t&#65533;>&#65533;g&#65533;Be&#65533;t&#65533;]&#65533;/G&#65533;R&#65533;YOr&#65533;&#65533;&#65533;&#65533;W&#65533;&#65533;E0&#65533;&#65533;7&#65533;&#65533;o&#65533;&#65533;&#65533;&#65533;&#65533;A&#65533;!&#65533;&#65533;&#65533;A&#65533;&#65533;&#65533;&#65533;6dC&#65533;tc6&#65533;1&#65533;&#65533;&#65533;&#65533;&#65533;c&#65533;=T&#65533;48&#65533;y&#65533;5&#65533;&#65533;&#65533;2&#65533;!-&#65533;&#65533;&#65533;j[&#65533;u&#65533;]&#65533;&#65533;a(&#65533;&#65533;>&#65533;&#65533;d&#65533;&#65533;&#65533;&#65533;X&#65533;,|&#65533;&#65533;&#65533; &#65533;&#65533; F2&#65533;&#65533;&#65533;f,&#65533;&#65533;U&#65533;tna&#65533;V,Pu[E&#65533;&#65533;Lg`&#65533;&#65533; &#65533;6r&#65533;'&#65533; ?&#1032;&#65533;P &#65533;&#65533;cAp&#1488;&#65533;`"&#65533;s&#65533;8! &#65533;]&#65533;&#65533; 	&#65533; &#65533;&#65533;]&#65533;c &#65533;&#65533; P&#65533;3&#65533;9&#65533;!&#65533;:&#65533; (<&#65533;S &#65533;C  [p&#65533;p
a&#65533;$&#65533;&#65533;	&#65533;v	&#65533;&#65533;	&#65533;&#65533;&&#65533;&#65533;]6&#65533;x<&#65533;C&#65533;&#65533;&#65533;>&#65533;&#65533;:&#65533;(&#65533;0&#65533;&#65533;&#65533;&#65533;&#65533;#O@&#65533;&#65533;`j&#65533;&#65533;
&#65533;d$&#65533;&#65533;j[4&#65533;&#65533;&#65533;pb{&#65533;&#65533;e&#65533;&#65533;&#65533;0&#65533;0&#65533;!C&#65533; D&#65533;&#65533; &#65533;&#65533;@hX&#65533;&#65533;&#65533;&#65533;}&#65533;&#65533;	&#65533;&#65533;&#65533;&#65533;&#65533;`I&#65533;0 &#65533;&#65533;	&#65533;&#65533;
o&#65533;&#65533;4&#65533;&#65533;&#65533;`&#65533;&#65533;&#65533;0&#65533;p&#65533;@&#65533;&#65533; &#65533;&#65533;&#65533;
&#65533;`
&#65533;h
&#65533;0	&#65533;&#65533;&#65533;&#65533;mtP&#65533;4Lp&#65533;k&#65533;q@&#65533;&#65533;xx&#65533;{&#65533;&#65533;P&#65533;&#65533;&#65533;&#65533;&#614;&#65533;&#65533;&#65533;&#65533;&#65533;&#65533;&#65533;&#65533;&#65533;}&#65533;&#65533;|&#65533;y&#65533;w0&#65533;&t&#65533;my&#65533;&#65533;&#65533;z&#65533;&#65533;&#65533;y&#65533;&#1352;t&#65533;&#65533;&#65533;of@&#65533;&#65533;&#65533;$o&#65533;h&#65533;n_&#65533;&#65533;&#65533;\&#65533;Y@U&#65533;] &#65533;)&#65533;&#65533;VPY&#65533; &#65533;&#65533;
&#65533;&#65533;&#65533;a&#65533;o&#65533;Ve`h&#65533;or &#65533;""&#65533;&#65533;&#65533;&#65533;R1&#65533;S6g(&#65533;b(/gN&#65533;&#65533;O&#65533;&#65533;O&#65533;&#65533;rKUN&#65533;2w3I&#65533;&#65533;/.&#65533;/&#65533;rwQewU&#65533;.b&#65533;T&#65533;&#65533;5&#65533;2O&#65533;&#65533;Dp&#65533;A&#65533;p2e&#65533;&#65533; t_WPE&#65533;MH&#65533;M[W)<SEP*&#65533;vf&#65533;/&#65533;bv&#65533;rT3&#65533;.&#65533;4s&#65533;&#65533;O&#65533;&#65533;P&#65533; 'wBS4&#65533;&&#65533;R'wq&#65533;d))&#65533;NEU&#65533;r/&#65533;"&#65533;sWr#&#65533;qz&#65533;w&#65533;!&#65533;&#65533; !&#65533;&#65533;E&#640;gl&#65533; &#976;&#65533;&#65533;&#1015;n&#65533;uV6"&#65533;W&#65533;&#65533;!&#65533;a&#65533;A&#65533;&#65533;>&#65533;L&#65533;&#65533;6&#65533;&#65533;HQ&#65533;A9rE$&#65533;7&#65533; $&#65533;0Fr6&#65533;&#65533;&#65533;&#65533;&#65533;&#65533;j&#65533;
&#65533;pH&#65533;&#65533;{>&#65533;9&#65533;&#65533;_&#65533;&#65533;&#65533;
&#65533;&#65533;&#65533;&#65533;C&#65533;`A&#65533;&#65533;h&#65533;@D&#944;&#65533; &#65533; &#65533;pYr
&#65533;&#65533;d&#65533;&#65533;IK&&#1584;&#65533; &#65533;&#65533;.p=`2 &#65533;C` # &&#65533;! &#65533;-&#65533;+&#65533;%P\Dqb&#65533;3&#65533; &#65533;&#65533;:zQ>&#65533; p 	&#65533;r&#65533;&#65533;`&#65533;&#65533;.&#65533; &#65533;&#65533;7P&#65533;&#65533;&#65533;04A&#65533;P]&#65533;&#65533; &#65533;&#65533;&#65533;
&#65533; 
&#65533;@	&#65533; 
&#65533;0K@&#65533;3a&#65533;/<
@&#65533;&#65533;&#65533;|A?&#65533;&#65533;a&#65533;?&#65533;&#65533;&#65533;?(1&#65533;K&#65533;}&#65533;&#65533;&#65533;&#65533;&#65533;i&#678;&#65533;m&#65533;&#65533;$&#65533;p&#65533;&#65533;&#65533;5&#65533;`&#65533;&#65533;&#65533;I&#65533;0A&#65533;Pf&#65533;&#65533;H&#65533;adn&#65533;H9&#65533;&#65533;&#65533;" &#65533;
&#65533;`	&#65533;&#65533;&#65533; 
&#65533;f
&#65533;P
&#65533;	&#65533;&#65533;	&#65533;&#65533;#&#65533;&#65533;&#65533;`&#65533;ph&#65533;@%&#65533;0&#65533;&#65533;&#65533;i&#65533;P	&#65533;&#65533;&#65533;Pi&#65533; | Lu&#65533;&#65533;&#65533;vm&#65533;&#65533;&#65533;m&#65533;nj&#65533;&#65533;&#65533;&#65533;&#65533;k&#65533;j@ePoc@d _@g0c&#65533;&#65533;f&#65533;F&#65533;&#65533;6&#65533;&#65533;&#65533;bPa&#65533;&#65533;&#65533;
^ b&#65533;&#65533;` \&#65533;a&#65533;*&#65533;] d&#65533;&#65533;]&#65533;W&#65533;&#65533;Wp&#65533;&#65533;[ &#65533;&#65533;Z`X&#65533;Z&#65533;^&#65533;&#65533;[&#65533;&#65533;`&#65533;&#65533;&#65533;&#750;_&#65533;&#65533;
 &#65533;&#65533;]p&#65533;&#65533;&#65533;&#65533;&#778;&#65533;:&#65533;i&#65533;l&#65533;&#65533;*#&#65533;A&#65533;tS&#65533;&#65533;.&#215;(&#65533;Tr&#65533;1&#65533;&#65533;&#65533;&#65533;1&#65533;i&#65533;9&#65533;q&#65533;b&#65533;89&#65533;:&#65533;&#65533;&#65533;QW&#65533;#/ S&#65533;c&#65533;uO9[)&#65533;2&#65533;&#1108;&#65533;&#65533;3&#65533;1&#65533; BW&#65533;&#65533; *`&#629;C&#65533;ju&#65533;vgwN&#65533;&#65533;r;&#65533;TIuN/&#65533;&#65533;z&#65533;TAU&#65533;Bu&#65533;'t&#65533;&#65533;7&#65533;M&#65533;u3*&#65533;&#65533;T:I0&#65533;&#65533;&#1696;1@&#65533;r-	&#65533;&#65533;&#65533;&#65533;&#65533;~iwj&#65533;5&#65533;3G$&#1665;3e&#65533;6&#65533;&#65533;~&#1307;&#65533;&#65533;d&#65533;&#65533;6&#2033;H&#65533;&#65533;&#65533;&#65533;&#65533;&#65533;d&#65533;&#65533;yz}&#65533;&#65533;&#65533;&#65533;&#65533; &#576;z&#65533;&#65533;gJ&}&#65533;&#65533;g&#65533;&#65533;&#65533;Ig$&#9979; Jb|f&#65533;e&#65533;&#65533;
dD
&#65533;&#65533;&#65533;&#65533;p&#65533;Q L0?&#65533;4&#65533;)&#65533;&#65533;&#65533;	&#65533; &#65533;&#65533;p&#65533;z
&#65533;cJ&#65533;Z&#768;e7&#65533;&#65533;`&#65533;&#65533;F&#65533;&#65533;
&#65533;&#65533;	&#65533;P
 g8n&#65533;&#65533;&#65533;r&#65533;7P4 &#65533;* &#65533;,&#65533;J &#65533;&#65533;&#65533;&#65533;%`*&#65533;$P&#65533;&#65533;&#65533;&#65533;Cx;00&#65533;0&#65533; p&#65533;&#65533;&#65533;`- &#65533;*"&#65533;&#65533;&#47329;&#65533;&#65533;_&#65533;-&#65533;v	&#65533;
&#65533;&#65533;
&#65533;&#65533;&#65533;&#65533; 
&#65533;&#65533;e0'@v^J&#65533;C&#65533;x&#65533;&#65533;c&#65533;C?&#65533;C&#65533;&#65533;*&#65533;<&#65533;!0Z@ M`q`{&#65533; &#65533;{&#65533;&#1000;j<&#65533;(	&#65533;`&#65533;&#65533;&#65533;
&#65533;&#65533;&#65533;
&#65533;&#65533;&#65533;
&#65533;&#65533;
&#65533;
&#65533;&#65533;
~,J&#65533;&#65533;
r*&#65533;&#49771;&#65533;
&#65533;&#65533;
&#65533;&#65533;
K&#65533;	&#65533; &#65533;	&#65533;@	&#65533;&#65533;&#65533;&#65533;&#65533;&#65533;&#65533;&#65533;K&#65533;&#65533;CK2
&#65533;`l&#65533;@&#65533;&#936;K&#65533;Vw&#65533;x&#65533;&#65533;n&#65533;j`b&#65533;&#65533;&#65533;_0&#65533;&#3758;&#65533;&#65533;n&#65533;z&#65533;&#65533;n&#65533;&#65533;jP_ bP&#65533;&#65533;x)&#65533;&#65533;S@Y&#65533;&#1420;&#65533;U&#65533;&#65533;X&#65533;@X&#65533;&#1932;&#65533;&#1132;iY&#65533;&#65533;&#65533;Z&#65533;&#65533;Z&#65533;&#65533;&#65533;&#65533;&#65533;S S`&#65533;z&#65533;&#65533;h&#65533;&#65533;V`&#65533;|&#65533;]&#65533;&#65533;&#65533;&#65533;&#65533;Zb&#65533;Zo&#65533;&#65533;&#65533;&#65533;n&#65533;&#65533;&#65533;&#65533;a _&#1069;&#65533;&#1808;\&#65533;&#65533;J&#65533;}&#65533;g`&#65533;&#65533;&#65533;A4(&#65533;&#65533;&#65533;rv&#34071;i&#65533;T.&#65533;ri{)L&#65533;&#65533;&#65533;)--w&#65533;r&#65533;6y&#65533;3&#65533;&#65533;&#65533;r&#65533;	UN52F&#65533;&#65533;^k&#65533;&#65533;&#65533;&#65533;o;&!"&#65533;P&7&#65533;s&#65533;PeP%9C1'&#65533;2Z-1<-&#65533;&#1302; &#65533;u&#65533;&#65533;O5&#65533;q&#65533;&#65533;&#65533;&#65533;$&#65533;j'*i&#1623;j&#65533;<)&#65533;O%&#65533;M2&#65533;&#65533;&#65533;R+&#65533;&#65533;&#65533;ag&#65533;Q&#65533;&#65533;W1HP&#65533;&#65533;v&#65533;&#65533;2&#49432;&#65533;Q&#65533;"&#65533;e&#65533;&#65533;&#65533;&#65533;pDR&#65533;g&#65533;yx&#1184;@&#65533;{z&#65533;&#65533;j&#65533;&#65533;&#65533;&#65533;
e&#1929;zi&#65533;&#65533;	&#65533;&#1111;&#65533;&#65533;Y&#1693;&#65533;&#288;&#65533;&#65533;r&}&#65533;;z&#65533;&#65533;&#65533;&#65533;e&#65533;0&#65533;&#65533;J&#65533;P6&#65533;&#65533;&#65533;	&#65533;0&#65533; &#65533;@&#65533;0
&#65533;0i&#65533;&#65533;%C&#65533;bd
&#65533;-&#65533;g&#65533;;&#65533;"y&#65533;6~v+&#65533;
&#65533;@&#65533;&#65533;
&#65533;@
&#65533;*gy&#65533;&#65533;
&#65533;&#1440;&#65533;`	d&#65533;)P9bA&#65533;&#65533;&#65533;^&&#65533;8,1&#65533;'&#65533;' &#65533;&#65533;b&#65533;&#65533;] &#65533;&#65533;&#65533; l<ja&#65533; &#65533;3$&#65533;&#185;&#65533;; 91@&#65533;&#65533;/&#65533;a&#65533;<`>&#65533;V&#65533;&#65533;pP&#65533;j&#65533;&#65533;
&#65533;0\ -&#65533;&#65533;&#65533;&#65533;&#65533;&#65533;&#65533;&#65533;Y&#65533;Wb#&#65533;&#65533;"&#65533;&#65533;# &#65533;&#65533;)&#65533;=(&#65533;#&#65533;V&#65533;v&#65533;&#65533;|&#65533;&#65533;&#65533;&#65533;q&#65533;&#65533;xn&#65533;&#65533;&#402;&#65533;i&#65533;	&#65533;&#65533;%&#1302;&#65533;&#65533;&#65533;&#65533;&#65533;HK&#65533;h&#65533;&#65533; &#65533;y.&#65533;&#65533;&#65533;&#587;@Krn&#65533;&#65533;u&#65533;l&#65533;p0n&#65533;L&#65533;Lsp_>&#65533;yPp&#65533;Ln&#65533;&#65533;&#65533;h0&#65533;&#810;&#65533;&#65533;8&#65533;&#65533;&#65533;^ &#65533;b&#65533;&#65533;
&#65533;&#65533;kp&#65533;&#65533;&#65533;&#65533;e0&#65533;&#65533;&#65533;_&#65533;&#65533;_&#65533;&#65533;&#65533;&#65533;&#65533;&#65533;>&#65533;k&#65533;&#65533;&#65533;&#65533;&#65533;&#65533;&#65533;&#65533;&#65533;~&#65533;=&#65533;^@&#65533;io&#65533;,&#65533;&#65533;<&#65533;&#65533;n&#1078;&#65533;&#65533;Z&#65533;&#65533;&#65533;&#65533;i&#65533;o&#65533;&#65533;&#65533;&#65533;X&#65533;g&#65533;&#65533;e&#1038;]&#65533;{&#65533;&#65533;&#65533;&#65533;&#65533;cP&#65533;&#65533;8&#65533;&#65533;&#65533;&#65533; #&#65533;&#65533;7)){&#65533;&#65533;&#65533;v&#65533;&#65533;&#65533;i&#65533;&#65533;z9&#65533;W&#65533;_m)8m&#65533;&#65533;/&#65533;&#1216;I&#65533;II&#65533;&#65533;Q&#65533;;T&#65533;"/<&#65533;?&#65533;&#65533; !&#65533;&#65533;&#65533;XG&#65533;&#65533;&S&#65533;&#65533;1z&#65533;&#65533;6#E&#65533;&#65533;54B&#65533;&#65533;&#65533;xe&#65533;1WE&#65533;:&#65533;C&#65533;wbrU@Q(g&#65533;y0&#65533;&#65533;&#65533;&#65533;M69&#65533;&#65533;`3V&#65533;q!&#65533;&#65533;M-WeB65b&#65533;&#65533;&#65533;@T#&#65533;e&#65533;&#65533;&#65533;_]&#65533;&#65533;1&#65533;kV&#65533;&#65533;&#65533;&#65533;y&#65533;&#65533;y&#1040;6&#65533;	&#65533;7&#65533;&#65533;G(!&#65533;&#65533;&#65533;+&#65533;&#65533;yt&#1633;&#65533;G&#65533;&#65533;&#65533;&#65533;&#65533;)&#65533;	&#65533;&#65533;&#65533;1&#65533;&#65533;&#65533;&#65533;&#1629;&#65533;&#65533;e&#576;@
&#65533;&#65533;&#65533;D&#65533;i&#65533;nfz&#65533;0&#65533;&#65533;
&#65533;&#65533;
&#65533;,|
&#65533;&#65533;&#65533;&#65533;	&#65533;&#65533;B&#65533;0
&#65533;&#65533;J&#65533;/&#65533;. ap	&#65533;&#65533;
&#65533;&#65533;tWDz&#65533; z&&#1750;&#65533;ec&#65533;&#65533;P
&#65533;@&#65533;&#65533; 
&#65533;&#65533;}Vd&#65533;&#65533;&#897;@_&#65533;&#65533;pJp5&#65533;&#65533;"&#65533;&#65533;&#65533;&#65533;$&#65533;;!@O&#65533;+&#65533;8&#65533;&#65533;&#65533;%&#65533;&#65533;&F&#65533;&#65533;&#65533;&#65533; &#65533;c>!:&#65533;D&#65533;&#65533;2&#65533;H&#65533;<|&#65533;&#65533;
"@&#65533;&#65533;&#65533;&#65533;&#132;	&t(&#65533;&#65533;+j&#65533;&#65533;9	&#65533;&#65533;6Oz&#65533;&#65533;a&#65533;&#65533;$8`&#65533; &#65533;$X&#1568;&#65533;&#65533;&#65533;&#65533;0d&#65533;&#65533;&#4230;D&#65533;PABD
&#65533;&T&#65533;&#65533;&#65533;B
"r\&#65533;&#65533;G&#65533;&#65533;=}&#65533;&#65533;&#65533;&#65533;'&#65533;&#65533;9p&#1720;&#65533;#&#65533;&#65533;&#65533;8u&#65533;&#65533;&#65533;&#12751;<i&#65533;&#65533;3&#65533;&#65533;q&#65533;&#65533;&#65533;&#65533;&#65533;<x&#65533;,^\G&#65533;&#65533;4e&#65533;|&#65533;&#65533;E&#65533;2g&#1048;!c&&#65533;&#65533;3&#65533;&#984;)3&#65533;-]&#564;a&#65533;&#65533;L&#65533;0]&#65533;l&#65533;&#65533;f2c&#65533;P&#65533;&#65533;&#331;l&#65533;a0&#65533;!^&#396;&#65533;6m&#65533;&#65533;&#65533;&#65533;&#65533;k&#65533;_&#65533;&#65533;&#65533;%&#65533;&#65533;&#65533;a&#65533;x&#65533;&#65533;&#65533;{w/&#65533;&#460;'?&#65533;xn2&#65533;'[N&#65533;{&#65533;&#65533;&#65533;&#65533;)&#65533;!&#65533;f&#65533;5&#65533;&#612;/&#65533;~8&#65533;,#&#65533;3&#65533;&#65533;P#3&#65533;80A56;#&#65533;H+&#65533;&#65533;&#65533;&#264;m&#65533;,&#65533;&#65533;&#65533;&#65533;&#65533;&#65533;P&#65533;&#65533;&#65533;&#65533;m&#65533;Q&#65533;g&#65533;!&#65533;s&#65533;!&#65533;&#65533;sb&#65533;1Fs&#65533;&#65533;&#65533;q^t&#65533;&#65533;)gq&#65533;&#65533;&#65533;&#65533; {&#65533;Hqz&#65533;&#65533;&#65533;!&#65533;T&#65533;&#65533; &#65533;&#65533;1&#65533;rj&#65533;&#65533;F&#65533;|&#65533;E}&#65533;&#65533;0&#65533;&#65533;r&#65533;&#65533;4&#65533;&#65533;&#65533;o&#65533;&#4507;m&#65533;&#65533;f&#65533;7&#65533;&#65533;g&#65533;q&#65533;&#65533;k&#65533;a&h&#65533;&#65533;S&#65533;m&#65533;&#65533;f&#65533;g&#65533;dFF&#65533;Ia&#65533;!&#65533;`|&#65533;&#65533;_~!&#65533;_&#65533;1&#65533;`&#65533;9&e&#65533;&#65533;&#65533;e&#65533;&#65533;B&#65533;&#65533;FN9	&#65533;sUZW&#870;VZ&#65533;Y&#65533;&#65533;6a&#65533;&#65533;&#65533;h&#65533;AfXb&#65533;5&#65533;&#65533;d&#65533;UvXe%6&#65533;a&#65533;9&#65533;j&#65533;&#65533;&#65533;b&#65533;5F&#65533;e&#65533;&#65533;&#65533;g&#65533;quUi&#65533;15f&#65533;9&#65533;u&#65533;h&#65533;u&#65533;j&#65533;Afh&#65533;A&#65533;hN|f{&#65533;&#65533;Si&#65533;!&#65533;&#65533;f&#24934;`s&#65533;&#65533;&#65533;D&#65533;}&#65533;dJ&#65533;&#65533;^&#65533;Q&#65533;&#65533;bg&#65533;!Ui&#65533;&#409;d(Ff&#65533;b>&#65533;vSjQ.5Ok'&#65533;wb&#65533;&#65533;&#65533;XV&#65533;KL&#65533;S()?&#65533;d?&#1152;&#65533;\&#65533;-9&#65533;&#65533;Vb1&#65533;c&#65533;IyRkK&#65533;&#65533;Sax&#65533;%^R	e&#65533;UF%W4&#65533;\l&#65533;&#65533;a&#65533;&#65533;d&#65533;&#65533;&#65533;R&#65533;&#65533;ZXA&#65533;<&#65533;&#65533;(:&#544;&#65533;z&#65533;`&#65533;J`&#65533;g&#1796;R !&#65533;&#65533;2&#65533;&#65533;.&#65533; &#65533;$&#65533;&#65533;0&#65533; &#65533;$&#65533;#	 &#65533;&#65533;"&#65533;&#65533;Rx&#65533;&#65533;v&#65533;&#65533;&#65533;\h&#65533;&#65533;+&#65533;h&#65533;"
&#65533;&#65533;&#65533;$&#65533;&#65533;b	!tpa&#65533;&#65533;	&#65533;&#65533;	&#65533;&#65533;&#65533;&#65533;&#65533;	(&#65533;@4&#65533; )&#65533;6 A&#65533;BA&#65533;T(A&#65533;&#65533;&#65533;&#65533;d&#65533;&#65533;&#65533;&#65533;&#206;;&#65533;w&#65533;C`&#65533;9$p/n&#1099;&#65533;&#65533;&#65533;F&#65533;&#65533;Lf$S4d&#65533;t&#65533;_&#65533;&#65533;&#65533;>;&#65533;&#960;&#65533;c&#896;&#65533;>&#65533;Oz3&#65533;5|&#65533;mP&#65533;&#65533;&#197;&#65533;|&#65533;&#65533;&#1121;&#65533;|c&#65533;&#65533;|(D&#65533;Q&#65533;s&#65533;P&#65533;:&#65533;&#65533;&#65533;&#65533;D&#65533;tA6&#65533;&#65533;o&#65533;pE,za&#65533;&#65533;&#65533;z8&#65533;x&#65533;6&#1785;{&#65533;&#780;&#65533;b&#781;u&#65533;D2lG8&#65533;1&#65533;Q&#65533;8 &#1184;0&#65533;&#65533;&#65533;O&#65533;&#65533;  &#65533;d&#65533;
U&#65533;Bw&#65533;&#65533;&#65533;&#65533;&#65533;qD\&#65533;5&#65533;&#65533;jp&#65533;,&#65533;&#65533;f&#65533;L&#65533;&#65533;&#65533;$&#65533;9b&#65533;%y&#65533;J/&#65533;&#65533;9F&#65533;&#65533;Or&#65533;&#65533;&#65533;Te&#65533;Z&#65533;#K&#65533;&#65533;FP
G&#65533;&#65533;4&#65533;&#65533;#&#65533;&#293;&#65533;&#65533;q&#65533;R&#65533;g&#65533;&#65533;&#65533;&#65533;&#65533;# &#65533;&#65533;q"T6&#65533;1&#65533;iP&#65533;O&#1568;F4&#65533;IlXc&#1376;&&#65533;&#65533;&#65533;&#65533;g,f&#65533;x&#65533;&#65533;,&#65533;)c&#65533;F;&#65533;6]&#65533;l&#65533; F0vAO`&#65533;&#65533;&#65533;&#65533;.&#65533;7=&#65533;,&#65533;&#65533;&#1888;APhls&#65533;8&#65533;3&#65533;Ai&#65533;&#65533;d&#65533;6&#65533;al\&#65533;&#65533;&#65533;4&#65533;QMy&#65533;&#1245;#%i;&#65533;&#65533;&#65533;&#65533;&#65533;4n&#65533;"I&#65533;&#65533;R&#65533;&#65533;&#65533;&#65533;&#65533;VS&#65533;3&#65533;Q2hH&#65533;&#65533;&#65533;2@F&#65533;&#65533;&#916;&#65533;#%&#65533;1&#1356;o&#65533;3&#65533;x&#65533;2&#65533;&#65533;e&#65533;&#65533;&#65533;rF3&#65533;&#65533;h(Q&#65533;&#65533;F&#65533;&#65533;&#65533;&#65533;TQ&#234;&#920;&#65533;Q&#65533;J&#65533;&#65533;&#65533;&#65533;&#65533;Q]&#65533;T&#1018;&#65533;b&#65533;f&#65533;&#65533;T]&#65533;I&#65533;_&#65533;&#65533;&#65533;:&#65533;M&#65533;7&#65533;>C&#65533;Z[.h&#65533;&#65533;LD&#65533;&#65533;((1&#65533;8&#65533;!y&#65533;&#65533; &#65533;&#65533;-&#65533;&#65533;F&#65533;Y&#770;&#856;&#65533;&#65533;&#65533;P&#596;&#65533;&#65533;&#65533;&#65533;0z&#65533;&#65533;`&#65533;"&#65533;(E)<&#65533;R&#65533;BRk&#65533;&#65533;-&#65533;&#65533;&#65533;Q&#65533;&#65533;E%&#65533;P&#65533;&#65533;&#65533;&#65533;&#65533;&#65533;&#65533;P6`&#65533;&#65533;&#65533;RP &#65533;&#65533;'&#65533;&#65533;&#65533;&#65533;G&#65533;h&#1536;(`&#65533;`&#65533;&#65533;@&#65533;&#65533;&#65533;&#65533;nu&#35648;&#65533; 	`@0&#65533;np&#256;3H&#65533;
P@`&#65533;&#65533;&#65533;,`&#65533;&#65533;: u&#65533; H&#65533;&#65533;/&#65533;  &#65533;,&#65533;&#65533;&#65533;^&#65533;&#65533;&#65533;a(&#65533;#_&#65533;+^&#65533;&#65533;&#65533;+&#65533;k&#65533;h&#65533;&#65533;&#65533;&#65533;&#65533;&#65533;&#1569;&#65533;	T &#65533; 7&#65533;!&#65533;&#65533;Y&#65533;k^c&#65533;&#65533;\@R&#65533;&#65533;&#262;8&#65533;&#65533;&#65533;DN&#65533;&#65533;  +&#65533;&#65533;&#65533;&#65533;y&#65533;in&#65533;6&#65533;&#65533;l&#65533;Z&#65533;3&#65533;a&#65533;`&#65533;|c!:O&#65533;C&#65533;&#65533;}&#65533;&#1244;&#385;K&#65533;"&#65533;,&#65533;&#65533;&#65533;&#65533;&#394;S4&#65533;u&#65533;h7&#65533;q&#65533;*&#65533;&#65533;&#65533;&#65533;&#65533;`&#65533;;&#65533;#&#65533;&#65533;B&#65533;~$u&#65533;&#65533;&#65533;&&#65533;&#65533;B&#65533;&#65533;&#65533;&#65533;&#65533;&#65533; '<&#65533;&#65533;&#65533;F&#65533;Y&#65533;mL&#65533;F3&#65533;)&#65533;#t&#65533;#&#65533;@&#65533;:X&#65533;ks{&#65533;&#65533;&#65533;~&#65533;&#65533;0&#65533;H&#65533;&#65533;4&#65533;^4&#65533;3&#65533;I&#65533;&#65533;PS&#65533;&#65533;&#65533;mn&#65533;&#65533;M&#1800;&#1388;2&#65533;&#65533;91s&#65533;:9&#65533;A&#65533;m`&#1224;j&#65533;B&#65533;&#65533;o&#65533;&#65533;&#65533;@&#1524;&#65533;&#65533;5a&#65533;&#65533;ph2&#65533;E&#65533;bX+&#65533;&#65533;d'&#65533;&#65533;v&#65533;&#65533;&#65533;&#65533;&#65533;&#1802;qpje<&#65533; X&#616;EZgCk&#65533;p&#65533;&#65533;&#65533;AoeL&#65533;c&#65533;&#65533;(2&#65533;1&#65533;gc&#65533;3&#65533;i?wQq&#65533;&#65533;vj1&#65533;y&#65533;a*&#65533;b4&#65533;e&#470;&#65533;~&#65533;&#65533;U{)2>6&#65533;h4c&#65533;&#65533;:F3&#65533;&#65533;S&#65533;4O&#65533;&#65533;&#65533;&D&#65533;&#65533;jP&#65533;&#65533;&#65533;&#65533;&#65533;&#65533;&#65533;&#65533;&#65533;V_F&#65533;&#809133;tds3&#65533;/r&#65533;&#65533;&#65533;B&#65533;&#65533;&#65533;;&#65533;&#37493;&#65533;&#65533;&#65533;&#65533;&#65533;&#65533;+<q&#65533;>&#65533;&#65533; D&#65533;7&#65533;EX&#65533;d01@&#65533;&#65533;E.&#65533;&#65533;Q&#65533;C&#65533;&#65533;i/ra&#65533;&#65533;&#65533;&#65533;h&#65533;':&#65533;T&#65533;b&#65533;&#65533;&#65533;&#65533;-x&#65533;s&#65533;}&#65533;&#65533;XB&#65533;(&#65533;&#65533;	&#65533;&#65533;&#65533;&#65533;&#65533;<&#65533;&#65533;&#777;&#65533;~!&#65533;T&#65533;&#65533;&#65533;&#65533;&#65533;&#65533;&#65533;HPp&#65533;l&#65533;&#65533;]/&#65533; &#65533;b&#65533;D&#65533;@F &#65533; &#65533;&#65533;&#65533;&#65533;f&#65533;&#65533;&#65533;`8&#65533;AJ&#65533;&#65533;T &#65533;&#65533;~y[G&#65533;&#65533;/`(H&#65533;&#65533;&#65533;&#65533;!X&#65533;&#65533;&#65533;&#65533;&#65533;&#65533;[&#65533;!>&#65533;&#65533;C>&#65533;z&#65533;&#65533;&#65533;&#65533;&#65533;&#514;4&#65533;"2b&#65533;&#65533;#K2: &#65533;p&#65533;&#65533;(40I&#65533;4&#65533;&#65533;`7&#65533;.#28`&#65533;&#65533;1&#65533;h&#65533;>*!&#65533;&#1548;?J&#65533;4h&#65533;&S&#65533;T+&#65533;$<&#65533;&#65533;&#65533;#D&#65533;&#65533;Ud6&#65533;6X	&#65533;Y&#65533;&#65533;&#65533;&#65533;&#65533;&#65533;!&#65533;&#1570;&#65533;XC(lC&#65533;p&#65533;$l6&#65533;&#65533;	&#1613;&#65533;+\!S&#65533;&#65533;&#65533;8&#65533;5&#65533;&#65533;T53T&#65533;=&#65533;&#65533;H&#65533;R&#65533;k;&#65533;&#65533;&#65533;o&#65533;$s&#65533;Nop&#65533;i&#65533;&#65533;n&#65533;%g&#65533;I:ro&#65533;&#65533;u[7n&#65533;L&#65533;n&#65533;m&#65533;&#65533;p&#65533;n`&#65533;(En&#65533;&#65533; i&#65533;o(&#65533; 9&#65533;T&#65533;&#65533;&#65533;&#65533;_&#65533;*p!&#65533;&#65533;jb&#65533;&#65533;&#65533;&#356810;:&#65533;&#65533;)&#65533;ji!fh&#65533;bp&#65533;*d&#65533;d0&#65533;w&#65533;&#65533;f`&#65533;O&#65533;I&#65533;F&#65533;*&#65533;&#65533;&#65533;r&#65533;]&#65533;&#65533;&#65533;&#65533;o&#65533;L&#65533;9&#65533;a-&#65533;&#65533;&#1314;&#65533;v&#65533;&#65533;&#1258;&#65533;u&#1707;H&#65533;&#65533;s&#65533;v2f&#65533;&#65533;&#65533;&#65533;&#65533;r'b&#65533;*lY&#65533;f&#65533;&#65533;&#65533;t&#65533;&#65533;:u&#65533;+&#1442;&#543;{Ga&#65533;^&#65533;&#65533;N&#65533;)&#65533;&#65533;&#65533;&#65533;7d&#65533;&#65533;&#65533;*&#65533;La&#65533;&#65533;&#1684;l&#65533;&#65533;dP8&#65533;!&#586;&#65533;_&#65533;G&#65533;aI&#65533;&#65533;&#65533;&#65533;+&#65533;&#65533;&#65533;J&#528;+&#65533;t&#539;2|&#65533;&#65533;E'&#65533;
&#65533;&#65533;&#65533;&#65533;z)&#65533;n,&#65533;&#65533;&#65533;&#65533;&#65533;&#65533;cHH&#65533;+j&#65533;&#65533;d8`&#65533;_&#65533;&#653;lZ&#65533;Z&#65533;&#65533;\&#65533;&#65533;\&#65533;&#65533;t&#65533;&#687;&#788;&#65533;|K&#65533;&#1835;&#65533;A&#65533;G&#65533;>&#65533;>&#65533;&#65533;6xA
&#65533;"&#65533;&#65533;&#1025; &#65533;&#65533;?&#65533;&#65533;W`&#65533;V&#65533;a@&#65533;c&#65533;_&#1541;[&#65533;&#65533;&#65533;+_&#65533;&#65533;^@&#65533;a&#65533;H_hQ&#65533;&#65533;&#65533;U-&#65533;&#65533;`&#65533;&#65533;_x)&#65533;&#65533;&#65533;j7 &#65533;&#65533;&#65533;&#65533;&#65533;&#65533;&#65533;&#65533; 
&#65533; @&#65533;&#65533; &#65533;&#65533;&#65533;&#65533;.0&#65533; &#65533;&#65533;&#65533;&#65533;@&#65533;#&#65533;&#25728;x&#65533;&#65533;&#65533;&#65533;&#65533;&#65533;&#65533;
1&#65533;&#65533;N&#65533;>&#65533;&#65533;M&#65533;.(O&#65533;i&#65533;P &#65533; P P#&#65533;&#65533;&#65533; &#65533;&#65533; &#65533;	&#65533;&#65533;	&#65533;&#65533;	&#65533;&#65533;&#65533;&#65533;	&#65533;&#65533;&#65533;	&#65533;M&#65533;&#796;&#32800;P/&#65533;&#65533;&#65533;%87`&#65533;&#65533;&#65533;x
]&#65533;,A&#65533;p&#65533;"b&#65533;&#65533;&#65533;&#65533;1&#65533;4X&#65533;q&#65533;&#65533;Q6H&#65533;&#65533;H&#65533;&#65533;&#65533;P&#65533;0Q Q	?l&#65533;<&#1164;4!&#65533;&#1551;&#65533;&#65533;Q1&#65533;&#65533;.&#65533;)b4C&#65533;"&#65533;R&#65533;0&#65533;@C&#65533;&#65533;39&#65533;R#&#65533;&#65533;?&#65533; &#65533;&#65533; &#65533;-&#65533;&#65533;D&#65533;&#65533;)&#65533;&#65533;O&#65533;&#65533;&#65533;&#65533;&#65533;&#65533;@&#65533;S&#65533;&#65533;&#65533;Q&#1056;5K3&#65533;:&#65533;,&#65533;5&#65533;&#65533;A&#65533;e&#65533;n&#65533;%mCo&#1030;g(&#65533;&#65533;
&#65533;f&#65533;j&#65533;&#65533;;m &#65533;m&#65533;epw!&#65533;ia9z&#65533;ii&#65533;j&#65533;f&#65533;&#65533;k&#65533;&#65533;j@&#65533;h&#65533;R&#65533;(R=U&#65533;&#65533;&#65533;&#65533;&#65533;]&#65533;-Z&#65533;&#65533;&#65533;kU]&#65533;&#65533;Xe&#1407;&#65533;'M&#65533;'Z&#65533;U&#65533;\&#65533;Z&#65533;&#65533;Y&#65533;&#65533;&#65533;&#65533;aM&#65533;&#65533;&#65533;&#65533;&#1340;&#65533;&#65533;A&#65533;&#65533;&#65533;&#65533;e&#65533;:&#65533;C8&#65533;&#65533;&#65533;]8&#65533;&#65533;&#65533;&#65533;!&#65533;&#65533;&#65533;;&#65533;y){&#1211;`&#65533;Uz&#65533;&#65533;b&#65533;}&#65533;&#65533;1=&#65533;[8&#65533;&#65533;I&#65533;<fU&#65533;f&#65533;&#65533;&#65533;k&#65533;^&#65533;&#65533;&#65533;&#65533;&#65533;&#65533;Gq&#65533;&#1454;&#773;&#1747;)}&#65533;&#65533;jE)&#65533;&#197;&#65533;DX&#65533;&#65533;-&#65533;&#65533;&#65533;:=&#65533;&#65533;}&#65533;9r&#65533;Iu&#65533;&#65533;&#65533;&#65533;&#65533;&#65533;w&#65533;X&#65533;5&#65533;Ki&#65533;&#65533;&#65533;gm&#529;E&#65533;vY&#65533;&#65533;z&#65533;&#65533;x]'}E&#1598;&#65533;&#65533;X&#65533;&#65533;Z&#65533;&#65533;W&#65533;&#65533;Z&#65533;X(&#757;&#65533;&#65533;X&#65533;[&#65533;;&#65533;&#65533;&#65533;&#65533;&#65533;W&#65533;&#65533;&#65533;R&#65533;&#65533;E&#65533;?&#65533;.&#65533;&#65533;&#65533;&#65533;+p&#65533;"$&#1026;=&#65533;Q0S@&#65533;X&#65533;&#65533;\&#65533;;&#65533;&#65533;&#65533;&#65533;LX&#65533;&#65533;&#65533;W&#65533;&#65533;&#65533;V&#65533;&#65533;RX&#65533;X&#65533;&#65533;&#65533;=&#65533;&#65533;;&#65533;&#65533;&#65533;-^&#65533;[&#65533;&#65533;3X&#65533;&#65533;&#65533; &#65533;&#65533;&#65533;&#65533; &#65533;&#668;&#65533;&#65533;&#65533;&#65533;&#878;&#65533;&#65533;&#65533;&#65533;&#65533;&#65533;&#65533;&#65533;	&#65533;I&#65533;;&#65533;&#65533; &#65533;1&#65533;	&#65533;&#65533;&#192;0&#65533;&#65533;&#65533;&#65533;&#65533; &#65533;T x &#65533;&#832;	(&#65533;&#65533;&#65533;&#65533;&#65533;&#65533;k&#65533;&#65533;@&#65533;&#61000;0&#65533;&#65533;Y&#65533;&#65533;a\&#65533;&#65533; S^&#1457;&#65533;0/&#65533;&#65533;&#65533;Qe&#65533;2&#65533;@2&#65533;XQ%&#65533;!&#65533;8Q=&#65533;#&#65533;	&#65533;#&#65533;&#65533;#&#65533;4X&#65533;&#65533;&#65533;B1[_&#65533;(_	&#65533;&#65533;?\&#65533;&#65533;&#65533;	j&#65533;&#744;*R&#65533;&#65533;*&#65533;&#65533;&#65533;+&#65533;,&#65533;)&#65533;&#65533;+&#65533;X&#65533;#/8`"-&#65533;&#65533;&#65533;"&#728;#5&#65533;9&#65533;8*&#65533;;&#65533;C&#65533;RR&#65533;`&#65533;<|#&#65533;&#65533;&#65533;&#65533;_)&#65533;&#65533;&#65533;&#65533;&#65533;&#65533;&#65533;C8&#65533;&#65533;=&#65533;&#65533;.&#65533;F}&#65533;&#65533;t&#65533;(h&#65533;A&#65533;Xx&#65533;](&#65533;&#65533;&#65533;&#65533;UX&#769;ZE=&#65533;\&#65533;&#65533;Z&#65533;b+&#65533;^&#65533;&#65533;&#65533;&#65533;Yx&#65533;&#65533;i=M]p&#1556;&#65533;&#65533;vjW{&#65533;&#65533;Wx&#65533;X&#65533;&#65533;VX&#65533;TXW&#65533;5ZY KZ&#65533;Y&#65533;&#65533;Z&#65533;;&#65533;4&#65533;ZXK&#65533;&#65533;&#65533;X(&#65533;\8w:&#65533;&#65533;&#65533;&#65533;]HV&#65533;d&#65533;&#65533;&#65533;d&#65533;+Q!&#438;;&#65533;y4&#65533;[ X&#65533;&#65533;Y&#65533;&#65533;9}&#65533;&#65533;&#892;&#65533;M&#1413;&#65533;&#65533;&#65533;&#65533;&#65533;&#65533;;dS&#1413;^&#65533;1I&#65533;&#65533;&#65533;&#65533;&#65533;&#537;&#65533;H&#65533;&#65533;&#65533;&#65533;w&#65533;G&#65533;&#65533;eU&#65533;&#65533;&#65533;_V&#65533;,&#65533;&#65533;MvK_&#65533;d&#65533;&#65533;&#65533;&#65533;&#65533;Y=&#65533;&#65533;WpivX&#65533;X&#65533;&#65533;,&#65533;Yu&#65533;l'&#65533;&#65533;H[&#65533;&#65533;Pf&#65533;_x-}&#65533;e&#65533;z&#65533;t&#65533;&#65533;J&#65533;&#65533;&#65533;:I&#65533;r'y&#65533;&#387;\&#65533;&#65533;eo}&#65533;y&#65533;&#65533;w&#65533;&#65533;&#65533;&#65533;&#65533;*&#65533;Y&#65533;=&#65533;&#65533;6&#65533;&#65533;*&#65533;&#65533;=&#65533;&#65533;Y&#65533;&#65533;-&#65533;teSv&#65533;V&#65533;UN&#65533;D&#65533;&#65533;&#65533;X&#65533;7 K&#65533;-R0Ux&#65533;UK\hU&#65533;&#65533;&#65533;W=&#65533;&#65533;d&#65533;LYP&#65533;V&#65533;&#65533;9&#65533;&#65533;x&#65533;Kb-&#65533;]&#65533;;^&#65533;&#65533;^&#65533;&#65533;D&#65533;&#1791;X.&#65533;U&#65533;	&#65533; &#65533;&#1152;&#65533;(P&#65533; &#65533;&#65533;j&#65533;i&#65533;&#65533;&#65533;&#65533;Mh&#65533;8&#65533;&#65533;&#65533;&#65533;
8&#65533;&#65533;&#65533;&#878;^&#65533;cO&#65533;&#1225;&#65533;&#65533;&#65533;&#65533;]&#65533;&#65533;&#65533;` &#65533; (&#65533;P&#65533;&#65533;&#65533; &#65533;lj&#65533;O&#65533;	&#65533;P&#65533;&#1041;	#k&#65533;&#65533;&#65533;&#65533;&#65533;&#65533;&#1844;&#65533;&#65533;&#65533;&#65533;&#65533;7p&#65533;X&#65533;T 7H&#65533;9x&#65533;&#65533;e&#65533;&#65533;&#65533;!&#65533;#&#65533;&#65533;&#1064;&#65533;<&#65533; '&#65533;A&#65533;&#65533;&#65533;&#65533;&#65533;&#65533;m&#65533;m&#1488;&#65533;?&#65533;&#65533;&#65533;&#65533;8&#65533;IS!J&#65533;#&#65533;&#65533;F`&#65533;&#65533;*x&#65533;-&#65533;&#65533;,&#65533;B&#65533;n&#65533;&#65533;&#65533;*@`X&#65533;&#65533;8;&#65533;&:#&#65533;nb&#65533;&#65533;&#65533;3-<&#65533;&#65533;!&#65533;m4H&#65533;ao&#65533;>&#65533;&#65533;H&#65533;n&#65533;&#65533;~&#65533;1&#784;3&#65533;x&#65533;?|o&#65533;E2&#65533;_&#65533;m.&#65533;&#65533;&#65533;&#65533;&#65533;&#65533;&#65533;2&#65533;&#65533;h&#65533;5~[&#65533;O9&#1617;%^&#65533;6&#65533;'^&#65533;U&#65533;-V&#65533;&#65533;\&#65533;&#65533;WPT&#65533;cU8oqS QP&#65533;&#65533;&#65533;&#65533;>Th&#65533;&#65533;LVpUHj&#1945;#VU&#65533;!7&#65533;R &#65533;R0iV@&#65533;Sh&#65533;V&#65533;&#65533;Yp&#65533;&#65533;&#65533;@6[+&#65533;&#65533;&#1467;&#65533;A&#65533;f&#65533;+&#65533;&#65533;)&#65533;&#1620;&#65533;&#65533;9mt&#1448;k&#65533;&#65533;&#65533;=[&#65533;&#65533;&#65533;&#65533;&#65533;"s&#65533;&#11969;ss&#65533;&#65533;Y&#65533;1&#65533;=?&#1781;&#65533;&#65533;%&#65533;}&#65533;et&#65533;9&#65533;=]&#65533;rX&#65533;IK&#65533;V&#1730;&#65533;&#65533;LW&#65533;&#65533;&#65533;&#65533;-&#65533;ncZ &#65533;h&#65533;fWX&#65533;S&#65533;Z&#65533;M&#65533;Vp&#65533;hn&#65533;TH&#65533;:nhX&#65533;&#65533;&#65533;&#65533;&#65533;&#65533;&#65533;o&#65533;&#65533;j&#65533;q&#65533;r&#65533;X/=&#65533;&#65533;Vq]&#65533;d&#65533;:&#65533;&#65533;9I&#65533;&#65533;l&#65533;&#622;&#65533;&#778;&#65533;t&#65533;tA&#65533;b&#65533;&#65533;&#65533;&#65533;Y8G&#65533;j&#65533;W&#65533;&#65533;&#65533;&#65533;v&#65533;&#65533;&#65533;?&#1515;&#65533;&#1285;\&#65533;&#65533;T&#65533;G &#65533;?&#65533;>H<F&#65533;RHU0&#65533;R&#65533;q&#65533;&#65533;Z&#1083;^&#65533;&#9949;&#65533;<&#65533;rW&#65533;f&#65533;2&#65533;&#65533;&#65533;X0&#65533;M_&#65533;Y@&#38629;&#65533;#N&#65533;1&#65533;&#65533;1&#1025;&#65533;&#846;@&#65533;&#65533;&#65533;&#65533;	&#65533;1&#65533;&#65533;&#65533;&#65533;>X&#65533;&#65533;&#65533;
&#65533;N&#65533;&#65533;&#65533;OP &#65533;&#65533;?&#65533;&#65533;.&#65533;&#1069;&#65533;h]&#65533;	&#65533;h/&#65533;y&#65533;&#65533;&#65533;&#65533;]&#65533;	&#65533;&#65533;@&#65533; &#65533;&#65533;&#65533;&#65533;&#65533;DlP&#65533;&#65533;Ul&#65533;&#65533;&#65533;&#768;&#65533;&#65533;&#65533;i]@P&#65533;W%`&#65533;&#65533;&#65533;&#65533;&#65533;&#65533;#J&#65533;&#65533;C &#65533;&#65533;&#65533;0&#65533;8X&#65533;&#65533;o&#65533;&&#65533;&#65533;&#1868;4hA&#65533;&#1036;< &#65533;x&#65533;Q&#65533;&#188;oA&#65533;C.&#65533;&#65533;&#65533;&#65533;	&#65533;&#65533;7&#65533;*J&#65533;&#65533;&#65533;&#65533;&#65533;*&#65533;&#65533;&#65533;5&#65533;&#65533;	9&#65533;&#65533;&#65533;(&#65533;&#1752;%t&#65533;&#65533;&#65533;&#65533;&#65533;&#65533;&#65533;&#65533;`7P}&#65533;_&#65533;?+&#65533;&#65533;(&#65533;&#65533;p &#65533;&#65533;#&#65533;B&#65533; &#65533;6&#562;:H&#65533;&#65533;( &#65533;p$~&#65533;&#65533;5x$&#65533;&#65533;"Tx&#65533;&#65533;o&#65533;.&#61169;&#65533;&#65533;&#65533;&#65533;YV`&#65533;&#65533;&#65533;V8&#65533;'&#65533;U`cWH&#65533;%&#65533;&#65533;R&#65533;&#65533;L&#65533;&#65533;&#65533;K&#65533;&#65533;I&#65533;K&#1028;M&#65533;O &#65533;N&#65533;&#65533;&#65533;&#65533;O&#65533;E&#65533;&#65533;(P&#65533;@&#65533;"*&#65533;&#65533;&#65533;8&#65533;A&#65533;&#65533;&#65533;S&#65533;NK&#65533;R&#65533;&#65533;&#65533;S&#65533;T&#65533;b&#1354;&#1386;&#65533;&E&#170;&#65533;&#65533;&#65533;/a&#472;)#&#65533;&#65533;^&#65533;&#65533;	&#65533;u3&#65533;Mb&#462;&&#65533;%Lb&#132;	&#65533;&#65533;V&#65533;W&#65533;Z&#65533;&#65533;lX&#937;&#65533;|M&#65533;&#65533;&#65533;-\&#65533;j&#842;&#65533;,Yf&#994;M{&#65533;&#65533;[&#65533;j&#141;&#1739;/&#65533;&#65533;&#65533;&#65533;&#1669;k%&#65533;&#65533;&#65533;v&#65533;&#65533;eK,Wem&#65533;ek/&#65533;Y{&#65533;&&#65533;&#65533;&#65533;&#65533;X&#65533;bE>]&#65533;
&#65533;)S&#65533;0&#65533;&#65533;&#65533;J&#65533;SW&#65533;&#65533;&#65533;&#65533;&#2041;&#65533;&#65533;&#65533;I&#65533;&#65533;l&#1524;&#65533;&#65533;&#65533;kX&#1049;&#65533;{&#65533;u&#65533;&#65533;&#65533;&#400;&#65533;)|&#65533;&#65533;^&#65533;q&#65533;&#65533;V&#65533;&#1532;t)&#421;&#65533;&#65533;&#65533;&#65533;&#65533;q&#65533;2K&#726;&#65533;Y&#65533;&#859;&#65533;\&#65533;&#65533;+W&#65533;d&#65533;ze&#65533;&#65533;&#65533;&#65533;&#65533;&#65533;&#995;&#65533;_&#65533;&#65533;Z]&#65533;2&#65533;&&#65533;LB&#65533;%&#65533;|b
+&#65533;&#65533;&#65533;(&#65533;&#65533;R&#65533;)&#65533;&#65533;"K,&#65533;&#65533;V&#643;R&#65533;&#65533;(&#65533;&#65533;&#65533;&#65533;)&#65533;&#1312;A&#65533;&#65533;&#65533;'&#65533;x&#65533; (&#65533;&#65533;&#65533;&#65533;&&#65533;\&#65533;
'&#65533;&#65533;1&#65533;!| &#65533; &#65533;&#65533;&#65533;&#65533;&#65533;|&#65533;&#65533;H	&#65533;'&#65533;&#65533;##&#65533;&#65533;
$&#65533;P%	` &#65533;&#65533;&#576;T&#65533; &#65533;pB
)&#65533;`&#65533;J&#65533;APP&&#65533;0&#65533;&#65533;&#65533;@`Pd gL`*&#65533;p&#65533;
4&#65533;
&#65533;Yhx&#65533; pj ,p&#65533; j&#65533;&#65533;&#65533;B")&#65533;&#65533;| &#65533;	48&#65533;&#65533;j&#65533;&#65533;Fe&#65533;Gp&#65533;&#65533;A&#65533;x&#65533;&#65533;{&#65533;Gs&#65533;&#65533;l&#65533;q&#65533;&#65533;&#65533;&#65533;g&#65533;Q&#65533;&#65533;&#1482;&#65533;hP{&#65533;&#65533;i&#65533;&#646;&#65533;l&#65533;&#65533;F&#65533;6Gj&#65533;&#65533;&#65533;k&#65533;&#65533;n&#65533;l&#65533;&#65533;&#65533;m&#65533;&#65533;&#65533;m&#65533;&#65533;o&#65533;&#65533;Jk&#65533;&#65533;r[&#65533;a&#65533;Fc0&#65533;0&#65533;7&#65533;&#65533;WK&#65533;f|&#65533;&#65533; sK&#65533;&#65533;Wk&#65533;&#65533;&#65533;&#65533;mi&#65533;[og&#65533;&#65533;&#65533;&#27375;&#65533;o&#65533;&#65533;&#440;&#65533;&#65533;&#65533;&#65533;;&#65533;&#65533;&#65533;&#65533;&#65533;&#710;p&#65533;K&#65533;&#65533;Q&#65533;v&#65533;&#65533;tu&#65533;&#65533;t&#65533;P&#65533;&#65533;3&#65533;8&#1500;/4&#65533;s&#65533;e&#65533;&#65533;&#65533;&#65533;R&#65533;&#65533;g&#65533;r
)&#65533;&#65533;B&#65533;)&#65533;&#65533;HJ*&#65533;&#65533;6A&#65533;T&#65533;	&&#65533;&#65533;&#65533;&#65533;$&#65533;8&#65533;H$&#65533;&#65533;m&#65533;&#65533;&#65533;&#588;&#65533;&#65533;0&#65533;	&&#65533;t&#65533;&#65533;%&#65533;kr&#65533;%}WBI$&#65533;LR&#65533;%&#65533;p#&#65533;&#65533;&#65533;2&#65533;(&#65533;&#65533;&#65533;+&#65533;(J*&#65533;p&#65533;K0&#65533;&#65533;U`7&#65533;&#65533;/&#65533;t0&#65533;&#65533;2&#65533;P&#65533;&#65533;UK&#338;&#65533;)&#65533;&#65533;B&#65533;.&#65533;&#65533;&#65533;&#65533;&#65533;&#65533;T0&#65533;&#65533;WKaO&#65533;}&#65533;&#65533;&#2011;&#65533;&#65533;,\&#65533;U&#65533;&#65533;&#65533;&#65533;&#65533;&#65533;&#65533;y&#65533;&#65533;&#65533;X&#65533;dT,&#65533;5e,&#65533;&#65533;}&#65533;so,O &#65533;Ta&#65533;&#65533;B3l[&#65533;)R&#65533;&#65533;&#912;&#65533;&#835;_&#65533;fRa&#65533;&#65533;&#65533;].&#65533;&#1181;_&#65533;"&#65533;C
U&#65533;"&#65533;&#65533;&#1858;&#65533;&#65533;&#65533;]&#65533;&#65533;&#65533;&#1028;&#65533;&#65533;&#65533;RCA&#65533;&#65533;&#65533;{_cQ&#65533;&#258;M&#65533;E-&#65533;8&#65533;&#65533;=E|&#65533; `j.&#266;'&#65533;&#65533;&#65533;R&#65533;b*0&#65533;p/&#65533;&#65533;&#65533;3B&#65533;&#65533;"&#65533;@E)Fa:NX"&#65533;&#65533;&#65533;%4&#65533;F&#1033;&#65533;&#65533;&#65533;&#65533;$ 8Gp&#65533;&#65533;&#65533;\%6&#65533;&#65533;F(B&#65533;`D"&#65533;&#65533;D$b&#65533;{&#65533;aHC&&#65533;&#65533;tD%Q&#65533;"&#65533;`&#65533;&#65533;&#65533;<p&#65533;t&#65533;&#65533;
&#65533;: &#65533; )&#65533;L%
XpT&#65533;R&#65533;x&#65533;jy&#65533;@ Q&#65533;&#65533;)[y&#65533;&#65533;&#65533;& );&#65533;&#65533;r&#65533;&#65533;&#65533;&#1065;T&#65533;&#65533;&#65533;4)&#65533;(	d`V<&#65533;j&#65533;&#65533;&#65533;&#65533;e&#65533;@(@&#65533;&#65533;&#65533;S&#65533;&#65533;&#65533;@&#65533;	&#65533;&#1242;u&#65533; &#65533;&#65533;&#65533;2V$X&#65533;t&#65533;&#65533;,`a
[&#65533;*/ta&#65533;j&#65533;&#65533;&#65533;&#65533;p&#65533;<+w&#65533;&#65533;&#1968;4,d!&#1653;&#656;Q&#65533;&#65533;&#65533;f&#65533;
&#65533;&#65533;&#1061;&#65533;&#65533;&#65533;e"&#65533;&#65533;&#65533;5&#65533;s&#65533;*&#65533;qP&#65533;&#65533;&#65533;&#65533;xq&#65533;Z-&#65533;&#65533;E&#832;2&#65533;5&#65533;&#65533;J)&#65533;j&#65533;3&#65533;&#65533;ki&#65533;^6x&#65533;&#65533;(&#65533;&#1467;0:&#65533;5&#65533;K]&#65533;&#65533;&#65533;5&#1243;&#65533;&#65533;W6)YuF&#65533;7&#65533;Tu&#65533;[&#65533;5a&#65533;&#65533;Y&#65533;rV&#65533;5&#65533;&#65533;&#65533;kk6&#65533;k&#65533;&#65533;%&#65533;7&#65533;&#65533;&#65533;&#65533;CR&#65533;&#65533;&#1036;&#65533;#&#65533;p&#65533;*D&#65533;	1&#65533;f&#65533;&#65533;&#65533;&>!
-$&#65533;&#65533;DE8&#65533;	L&#65533;6&#65533;&#65533;&#65533;D'a9&#141;v&#65533;-P7&#65533;&#65533;&#65533;eB&#65533;&#65533;s&#65533;&#65533;*Q JPb&#65533;&#65533;&#65533;$&#65533;&#65533;MDd&#65533;&#65533;&#65533;&#65533;Dh&#65533;	NdBq&#65533;&#65533;&#65533;'N&#65533;Z&#65533;b.wJnr&#65533;&#65533;&#65533;f6&#65533;&#65533;EK&#65533;w&#65533;a c&#65533;/h&#65533;&#65533;&#65533;&#65533;B|&#65533;&#65533;-&#65533;&#65533;d>&#65533;qJ&#65533;k&#65533;&#65533;&#65533;f?7&#65533;,&#65533;]]&#65533;n&#65533;X&C&#65533;Vhf&#65533;&#65533;0Z&#65533;&#65533;&#65533;&#65533; 1&#65533;&#65533;AM&#65533;8&#65533;8p$I&#65533;;&#65533;&#65533;&#65533;&#65533;&#65533;&#65533;AL/ &#65533;^&#65533;$&#65533;-4&#65533;/&#65533;&#65533;B&#65533;&#65533;&#377; b&#65533;B&#65533;B"&#65533;1.
&#65533;^&#628;M&#65533;H&#65533;U&#65533;bB&#65533;&#65533;&#518;9|&#65533;R@&#65533;D&#65533;P&#65533;Sw&#1615;&#65533;&#65533;A&#65533;f5&#65533;&#65533;v&#65533;&#65533;x&#65533;&#65533;2q	Lh&#65533;"&#65533;&#1028;&#65533;&#65533;	Kh&#65533;&#65533;&#65533;p#	FB"&#65533;&#65533;-&#65533;#YHE0&#65533;&#65533;c&#65533;"
&#65533;&#65533;D"&#1094; &#65533; QC&#9221;V&#65533;!&#65533;@&#65533;&#65533;Xt"(!	B&#65533;&#65533;*&#65533;Jp&#65533;`H&#65533;*&#65533;&#65533;TE&#65533;(Q	K#@A\p&#65533;&&#65533;&#65533;&#65533;j&#65533;&#65533;1Y g"&#65533;_&#65533;&#65533;`&#65533;`nRR&#65533;6@$Xsh&#65533;<&#65533;&#65533;B&#65533;JH&#65533;&#65533;&#65533;4&#65533;&#65533;&#65533; &#65533;&#65533;&#65533;
:P&#65533;`k`&#65533;X&#65533;&#65533;&#65533;&#65533;)w&#65533;&#65533;R&#65533;&#1152;&#65533;9&#65533;V&#65533;&#65533;*x&#65533;n&#65533;"EHB&#65533;&#65533; &#65533;&#65533;8&#1537;&#65533;0,`&#65533;
R&#65533;B&#65533;&#65533;:&#65533;&#65533;&#65533;t&#65533;&#65533;&#65533;.&#65533;&#65533;49&#1280;&#65533;&#65533;%&#65533;d-#Z]&#65533;*&#65533;&#65533;&#65533;&#65533;f &#65533;&#65533;&#768;&#65533;&#65533;+&#65533;&#65533;|k9K&#65533;&#65533;t&#65533;-&#65533;M&#65533;&#65533;*&#1092;^t&#65533;&#65533;\gqhZ&#65533;&#65533;&#65533;,&#65533;&#65533;K&#65533;&#65533;&#65533;*&#65533;&#65533;U}&#65533;&#65533;f&#65533;B&#65533;&#65533;&#65533;*&#65533;9DiFc]&#65533;&#65533;&#65533;&#65533;0&#65533;+&#1022;5&#65533;&#65533;&#65533;&#65533;c}&#65533;&#824;.&#65533;&#65533;
&#65533;kZ&#65533;Yl&#65533;5J&#65533;&#65533;)R&#65533;&#65533;l&#65533;&#65533;&#65533;&#65533;@D&#65533;	MT&#65533;&#65533;}-&#65533;'O&#65533;&#65533;"&#65533;&#65533;&#65533;&#65533;&#65533;q&#65533;&#65533;J&#65533;&#65533;&#65533;&#65533;|g1&#65533;y&#1834;&#65533;n&#65533;&#65533;A&#65533;7&#65533;W&#141;gN&#65533;*f&#65533;&#65533;.&#65533;}y&#65533;-6&#65533;&#65533;&#65533;	&#65533;B&#65533;eDc&#65533;&#65533;*H4&#65533;&#65533;|&#65533;"i^-&#65533;S&#65533;(bf&#65533;&#65533;&#65533;>&#65533;&#65533;&#65533;&#65533;&#41215;&#65533;b&#65533;~&#65533;&#65533;&#65533;&#65533;&#65533;&#65533;&#65533;"A$&#65533;&#65533;X&#802;=&#65533;&#65533;&#65533;&#65533;D&#54513;m&#65533;Q)&#65533;D$3Y&#65533;&#65533;]&#65533;&#65533;W&#65533;&#65533;&#65533;&#65533;&#65533;b&#65533;&#396;&#65533;&#65533;&#65533;&#65533;&#65533;W\IHQv_&#65533; &#65533;&#65533;&#65533;B&#65533;)8&#65533;kY&#65533;\^E &#65533;&&#512;X&#154;&#65533;&#65533;g&#65533;&#65533;`Qr&#65533;&#65533;a&#65533;&#65533;&#65533; &#65533;|&#65533;&#65533;8R"&#65533;!1&#65533;$I&#65533;" &#65533;1# &#166;B R&#65533;E&#65533;"$a.!N&#65533;"$&!&#65533;B"Z&#65533;%&#65533;#&#165;9&#65533;6&#65533;$\B!&#65533;&#65533;@&#65533;&#65533;&#65533;&#65533;&#65533;=&#65533;&#65533;(q&#65533;>&#65533;&#65533; 
PI&#65533;@&#65533;&#65533;|@(M&#65533;&#65533;$@< &#65533;`@&#65533;!&#65533;&#65533;&#65533;@&#65533;&#65533; &#65533;@	&#65533;Z&#65533;(&#65533;\&#65533;&#65533;0&#65533;0&#65533;&#65533;	&#65533;&#65533;&#65533;l &#65533;t&#65533;
&#65533;@&#65533;&#65533; $&#65533;&#65533; "h !J[&#65533;&#65533;&#65533;x&#65533;;&#65533;RT &#65533;&#65533;&#65533; &#65533;0&#65533;>&#65533;&#65533;#&#65533;  c&#65533;&#65533;&#65533;&#65533;&#1239;L&#65533;&#65533;0c%&#65533;&#65533;8&#65533;hA&#65533;&#65533;&#65533;&#65533;@&#760;&#65533;&#65533;L&#65533;U8&#65533;XMQU&#65533;&#1327;&#65533;\M&#65533;&#65533;8"UV&#65533;;&#872;&#65533;&#65533;&#65533;U&#65533;&#797;&#65533;&#65533;A&#1405;&#1394;&#65533;&#65533;@
K[-K&#65533;&#65533;&#65533;&#65533;=M&#65533;<&#65533;&#65533;&#65533;&#65533;<&#65533;&#65533;&#65533;0&#65533;@>&#65533;CN&#65533;!&#65533;ZQ&#65533;C&#65533;&#1589;&#65533;[&#65533;&#65533;H&#65533;c?&#65533;&#65533;&#65533;&#65533;K&#65533;&#65533;&#1949;]`yTH&#65533;&#65533;H&#65533;K&#65533;&#833;&#65533;&#65533;Y&#65533;&#65533;P&#65533;&#65533;&#65533;&#65533;&8Ne&#65533;&#65533;&#65533;&#65533;&#65533;&#65533;imBPBo&#65533;&#65533;&#65533;h&#65533;&#65533;g&#65533;&#65533;D4E&#65533;Yli&#155;&#65533;oE&#65533;-D&#65533;&#65533;p&#65533;l&#65533;&#65533;n&#65533;Yj&#65533;WfB&#65533;-Wl5&#65533;&#65533;&#65533;&#65533;h&#65533;'&#65533;B*DEM&#65533;E^Z&#65533;&#65533;^&#65533;B_
&#65533;&#65533;@Gw&#65533;1,&#65533;1,_+&#65533;B&#65533;&#906;&#65533;H&#65533;t&#65533;*Hi$&#65533;b}&#65533;ev&#1555;y&#65533;f&Fd&#65533;}i&#65533;&#65533;Fhr&#65533;d&#65533;FgFYjB&#65533;&#65533;E&#65533;e~e&#65533;&#65533;&#65533;&#65533;@&#65533;j&#65533;N&#65533;&#65533;&#65533;n&#65533;&g&#65533;&#65533;&#65533;N&#65533;&#65533;&#65533;}&#65533;h&#65533;&#131;&#65533;&#65533;&#583;Y&#65533;&#65533;U&#65533;F&#65533;g&#65533;$e&#65533;&#65533;Y&#65533;u&#65533;&#65533;&#65533; &#65533;&#65533;&#65533;`q&#65533;g&#65533;&#65533;j&#65533;&#65533;m&#65533;&#65533;xzNn&#65533;g	OJ&#65533;&#65533;u&#65533;&#65533;R&#65533;&#65533;$&#65533;{&#65533;'&#65533;&#65533;V&#65533;&#65533;g~2R# "(!&#65533;!$&#65533;"Z!&#65533;&#65533;!B&#65533;!t&#65533;#&#65533;&#65533;F&#65533;Jh"&#65533;!&#65533;A&#65533;&#65533;$!B!&#65533; &#65533;&#65533;&#65533;!0B$4 &#65533;&#65533;&#65533;I&#65533;&#65533;
&#65533;J&#65533;x&#65533;T&#65533;&#65533;&#65533;&#65533;	&#65533;&#65533;	&#65533;&#65533; j&#65533;&#65533;&#65533;&#65533;E &#65533;&#65533;>	
&#65533;&#65533;	&#65533; 2&#65533;&#65533;%6	)&#1161;&N &#65533; @.J&#65533;&#1307;D@!J@&#65533;@&#65533;&#65533;&#65533;&#65533;&#65533;&#65533; 4&#65533;J&#65533;\&#65533;&#65533;S&#65533;|&#65533;h"&#65533;	&#65533;u&#65533;8@/f&#65533;&#65533;&#65533;@	&#65533;&#65533;&#65533;R
&#65533;&#65533;
&#65533; &#65533;&#65533;@&#65533;t&#65533;T&#65533;$ &#65533;&#65533;X@&#65533;^&#65533;&#65533;&#65533; &#65533;&#65533;&#65533;&#65533;H&#65533;T&#65533;8&#65533;&#65533;,&#65533;W&#588;&#844;&#65533;&#65533;&#65533;&#65533;=&#65533;&#65533;&#65533;&#65533;&#65533;L&#65533;&#65533;?&#65533;&#65533;&#65533;&#1761;&#65533;&#833;&#65533;a@6&#65533;&#1537;]&#65533;&#65533;C]d&#65533;&#65533;&#65533;&#65533;@M&#65533;
&#65533;E&#65533;I&#65533;&#65533; kC&#385;R&#65533;&#65533;Zy&#65533;&#65533;DM]&#65533;@+&#65533;&#554;&#65533;&#65533;*&#65533; U^&#65533;&#679;&#65533;K&#65533;&#65533;&#65533;&#541;&#65533;&#65533;&#65533;&#65533;&#65533;xTK&#65533;c&#65533;&#65533;&#65533;x&#65533;&#65533;&#65533;&#65533;&#1905;&#65533;$<&#65533;&#65533;&#760;&#65533;&#65533;&#65533;PK6&#65533;$&#65533;Y&#65533;M^mA&#65533;&#65533;&&#65533;&#65533;%H&#65533;&#65533;&#65533;&#65533;&#65533;&#65533;&#65533;D<&#65533;ofB&#65533;mB&#414;^n&#1617;&#65533;&#65533;&#65533;&#65533;\&#154;&#65533;&#1114;i,\&#65533;g#&#65533;&#65533;&#65533;&#65533;iB&#65533;f&#65533;&#65533;e&#65533;N&#65533;Bz9&#65533;&#65533;~&#65533;&#65533;O&#65533;y&#65533;V&#65533;&#65533;B&#65533;0&#65533;&#65533;&#65533;J%&#65533;&#65533;&#65533;&#65533;&#1096;&#65533;&#65533;&#65533;:&#65533;&#65533;:&#65533;|&#65533;&#65533;&#65533;&#65533;&#65533;&#65533;>&#65533;&#65533;n-g&#65533;&#65533;qU&#65533;q5&#65533;p&#65533;d&#1626;mDtgD&#65533;&#65533;q&#65533;&#65533;D&#65533;&#65533;pu&#65533;&#65533; &#65533;&#65533;&#65533;&#706;N&#65533;&#65533;&#65533;&#65533;d&#65533;&#65533;-'&#65533;&#65533;&#1840;BE&#65533;&#65533;&#1856; &#65533;t&#155;&#65533;M$8&#65533;&#65533;&#65533;'
R#&#65533;&#65533;<B&#65533;f&#65533;|&#65533;&#65533;n&#32942;#H&#65533;&#65533;H&#65533;!&#65533;z.>&#65533;$&#65533;,B&#65533;nEn&#65533;N!#aR&#65533;&#65533;>N&#65533;&#65533;Z(&#65533;&#65533;nn&#65533;"o&#65533;*&#65533;!$&#65533;&#65533;u(&#65533;&#65533;(!&#65533;&#65533;&#65533;&#65533;a &#65533;&#65533;"8&#65533;&#65533;&#65533; >&#65533;X&#65533;&#65533;F&#1760;&#65533;R&#65533;&#65533;@
<&#65533;I&#65533;&#65533;%z&#65533;,&#65533;-:&#65533;Sp&#65533;)&#65533;&#65533;&#65533;@1.)&#65533;&#65533;&#65533;&#65533;Z&#65533;l
&#65533;&#65533;&#65533;\
l &#65533;&#65533;|@&#65533;&#65533;2&#65533;&#65533;$&#65533;'B&#65533;9E&#65533;-&#65533;&#65533;d&#65533;&&#65533;	&#65533;}&#65533;/@)a@)&#65533;&#65533;	&#65533;&#65533;
<&#65533;&#65533;p vR&#65533;&#65533;	&#65533;&#65533;"&#65533;!~J&#65533;@&#65533;Ad&#65533;GF&#879;:&#65533;&#65533;&#65533;&#65533;A&#65533;I&#1200;U&#65533;,&#65533;&#65533;&#65533;&#65533;&#65533;F&#65533;*;R&#65533;B&#65533;d\9K&#1208;U&#65533;6&#65533;&#65533;Y&#65533;&#65533;Jq/&#65533;XqCu&#65533;1W&#65533;H&#65533;d&#65533;*dA&#65533;&#65533;&#65533;&#65533;&#65533;$&#65533;C19&#65533;&#65533;@~&#1825;&#65533;&#65533;&#65533;&#65533;B:&#65533;&#65533;&#65533;&#65533;&#65533;`&#65533;&#65533;&#65533;0&#65533;&#65533;&#65533;O&#65533;&#1140;&#65533;&#65533;B&#65533;&#65533;+;&#65533;&#1342;&#65533;$&#65533;&#65533;@%&#65533;&#65533;&#65533;2"&#65533;&#65533;>&#65533;&#65533;&#65533;&#65533;&#32278;&#65533;&#65533;&#65533;&#65533;@&#65533;m&#65533;eETN&#65533;&#65533;uZ&#65533;`&#65533;&#65533;or&#65533;&#65533;&#65533;&#65533;&#65533;`&#65533;|^n&#65533;&#65533;&#65533;j^-&#65533;&#65533;&#65533;&#65533;&#65533;&#65533;g&#65533;&#65533;Y$&#65533;V&#65533;z&#65533;&#65533;&#65533;&#65533;&#65533;l&#65533;t%&#65533;&#65533;+&#65533;Bu&#65533;O&#65533;z&#65533;`&#65533;/&#65533;8&#65533;ye&#1611;t&#65533;gMX^gr&#65533;r&#65533;V&#1662;&#65533;v&&#65533;&#65533;|&#65533;Z&#65533;3&#65533;&#65533;&#65533;3;s&#65533;x&#65533;&#65533;&#65533;&#1629;&#65533;&#65533;Ln&#65533;om&#65533;&#65533;N&#65533;&#65533;&#65533;&#65533;QC&#65533;nj&#65533;&#65533;%h]Bn}&#65533;
&#65533;&#65533;jE&#65533;}4j&#65533;g\&#65533;&#65533;&#65533;&#65533;I&#65533;'&#65533;&#132;&#65533;&#65533;@&#65533;&#65533;f<&#65533;n>&#523;xVj&#65533;$Z#@&#65533;Nw&#65533;/&#65533;&#65533;&#65533;&#65533;&#65533;&#65533;&#65533;#&#65533;A&#65533;&#65533;Q5&#65533;&#65533;4&#65533;9&#65533;&#65533;3&#65533;&#65533;&#65533;8s@&#65533;?;soMNFK&#65533;U&#65533;P&#65533;so&#65533;g#l&#65533;m.&#65533;]&#65533;""-!&#65533;&#65533;&#65533;""I!Z&#1190;&#65533;5&#65533;	&#65533;&#65533;&#65533;]&#65533;&#65533;^&#65533;&#65533;&#65533;E&#65533;   d&#65533;R/ &#65533;&#65533;&#65533;&#65533; &#65533;&#65533;u &#65533;&#65533;A P&#65533;&#65533;&#65533;&#65533;&#65533;&#65533;&#1770;
'&#65533;(
&#65533;&#65533;!&#65533;&#65533;0&#65533;-2&#65533;&#65533;&#65533;b&#65533;&#65533;J	)&#65533;&#65533;/ks &#65533;&#65533;&#65533;99@8&#65533;,&#65533;&#673;&#905;
&#65533;&#65533;@&#65533;&#65533;#&#65533;&#65533;&#65533;00 &#65533;&#65533;S&#65533;`&#65533;h&#65533;&#65533;&#65533;
&#65533;8&#65533;D&#65533;&#65533;&#65533;&#1825;&#65533;(&#65533;&#65533; &#65533;&#65533;&#65533;\&#65533;&#65533;0 &#65533;u&#65533;p@$&#65533;&#65533;@&#65533;&#65533;&#65533;&#65533;7f&#65533;&#65533;&#65533;A&#65533;7g\W&#65533;}&#65533;&#65533;~&#65533;&#65533;D5$D&#65533;&#65533;7v*&#65533;X+G&#65533;U&#65533;^d&#65533;&#65533;]&#65533;&#65533;&#65533;&#65533;&#65533;j&#65533;)d&#65533;J&#65533;8EB&#65533;&#65533;$&#65533;zxC~&#65533;&#65533;\&#65533;Tx}&#65533;`&#65533;2&#65533;&#65533;1&#65533;&#43209;&#65533;&#65533;&#65533;&#65533;L38&#65533;&#65533;&#65533;&#65533;f&#65533;&#1372;&#65533;&#65533;Z&#65533;t&#1913; M&#65533;&#65533;&#65533;*&#1372;&#65533;Q&#65533;&#65533;&#65533;&#65533;&#65533;C&#65533;n]&#65533;j&#65533;.%<N&#65533;Y&#65533;&#65533;M&#2010;m&#65533;w&#65533;&#1718;H'&#65533;&#65533;&#65533;&#65533;C&#65533;h&#65533;&#65533;&#65533;&#65533;c&#65533;nY5&#65533;>&#65533;#,B hS'!#!o&#65533;&#65533;&#65533;.&#65533;&#27065;C'&#65533;*&#65533;&#65533;T&#65533;&#65533;&#65533;/&#65533;-$:_&#65533;&#65533;8&#65533;/&#65533;&#65533;Bf&#65533;&#65533;&#65533;&#65533;&#65533;z&#65533;Uv&#65533;&#65533;&#65533;VnN&#65533;&#65533;&#65533;C&#65533;N&#65533;'&#65533;E&#65533;"l&#1702;&#65533;!&#65533;%&#65533;!&#65533;5&#65533;&#65533;&#65533;&#65533;&#65533;z"Q&#65533;~.&#38574;&#65533;n5;$&#65533;^C&#65533;&#65533;x&#65533;&#65533;&#65533;&#65533;V&#65533;}&#2042;&#65533;&#65533;&#65533;`&#65533;%tF&#65533;&#65533;&#65533;<P&#65533;&#65533;QD'&#65533;r&#65533;R&#157;&#65533;n2N&#65533;Z&#65533;]N&#65533;&#65533;o{&#65533;&#65533;&#65533;&#65533;&#65533;z&#65533;*;&#65533;&#65533;g&#65533;&#65533;'n&#65533;&#1621;#{&#65533;&#65533;9&#65533;&#65533;on#Do&#65533;>Z?&#1664;&#65533;&#65533;&#65533;&#1154;&#65533;&#65533;F&#65533;!&#65533; <6cCv&#65533;[|&#65533;B&#65533;&#65533;&#65533;&#65533;&#65533;$v&#65533;&#65533;&#65533;&#65533;&#65533;&#65533;&#65533;&#65533;&#65533;&#65533;&#65533;&#65533;,&#65533;XA&#65533;&#65533;&#65533;JS&#65533;J&#65533;&#65533;S&#65533;&#65533;J&#65533;&#65533;@$B"&#65533;&#65533;&#65533;l@&#1826;&#65533;&#65533;&#65533; 
&#65533;@	x&#65533;
&#65533;Z&#65533;&#65533;,&#65533;&#65533;o/&#65533;&#65533;(&#65533;/(&#65533;&#65533;@&#65533;&&#65533;1&#65533;&#65533;T@D@&#65533;8 &#65533;T&#65533;&#65533;&#65533;"&#65533;&#65533;&&#65533;<&#65533;a&#65533;&#65533;"&#65533;%
&#65533; 
&#65533;i&#65533;&#65533;
&#65533;R&#65533;&#65533; r@p&#65533;&#65533;&#65533;R3qJ(&#65533;	$&#65533;@&#65533;&#65533;q&#65533;&#65533;DDI&#65533;7&#65533;|&#65533;C~&#65533;K&#65533;P&#65533;w&#65533;w>C&#65533;&#65533;&#65533;&#65533;&#65533;&#65533;8&#65533;&#65533;&#65533;&#65533;c&#65533;&#65533;&#65533;&#65533;&#65533;&#65533;&#65533;1&#65533;#&#65533;&#65533;&#65533;!&#704;{#&#65533;D&#65533;&#65533;K&#65533;&#65533;&#1120;&#65533;&#65533;&#65533;&#65533;[	&#26622;[&#65533;&#65533;G?&#65533;$H&#65533;&#65533;C&#65533;A&#65533;&#65533;&#65533;e&#1668;B&#65533;
&#65533; 	&#65533;Y&#65533;&#65533;u&#65533;o&#65533;&#65533;&#65533;z&#65533;&#65533;&#65533;1&#65533;&#65533;$&#65533;&#65533;&#65533;u&#65533;C&#65533;&#65533;#&#1186;&#65533;u&#65533;! "C&#65533;	&#65533;'PAA&#65533;*t&#65533;C&#65533;!J&#65533;cF&#65533;&#65533;E&#65533;$&#65533;*U&#65533;`&#882;E+,&#65533;&#65533;h&#1626;&#65533;re&#65533;Z&#65533;b&#1394;u&#65533;&#65533;-]&#65533;&#65533;&#65533;)&#65533;.Y&#65533;Z&#65533;:%&#65533;&#65533;&L&#65533;&M&#65533;4I&#65533;&#65533;H&#65533;"M&#65533;*&#65533;&#65533;G&#65533;uu&#65533;$&#65533;P5b&#65533;h+&#65533;GQ!5R1&#65533;!C-:&#272;P^&#65533;=L&#65533;H&#65533;!&#65533;&#65533;&#65533;*Jt&#65533;P&#496;&#65533;&#65533;Ze)&#65533;X&#65533;&#65533;!a&#65533;&#65533;5&#65533;&#1716;&#65533;!&#65533;&#65533;J&#65533;&#65533;&#65533;L&#65533;3i&#65533;&#65533;Ii&#65533;J&#65533;0U&#65533;&#282;&#65533;%N&#65533;\&#65533;Ru&#65533;v&#65533;S&#65533;H&#65533;%*&#65533;'O&#65533;&#65533;Q_&#65533;t)&#65533;&#65533;K&#65533;Vo%
x&#65533;P&#65533;G&#65533;&#65533;&#65533;4h&#65533;`#C&#65533;&#65533;&#15376;!9j&#65533;&#65533;Y&#65533;[&#65533;o&#65533;&#65533;&#65533;&#65533;&#335;m&#65533;&#65533;E&#65533;&#65533;&#65533;&#65533;O/ $&#65533;\&#65533;&#65533;&#65533;&#65533;&#65533;&#65533;=&#65533;&#32975;=&#65533;&#65533;C&#65533;&#1027;C=,&#65533;&#65533;
&#1018062;:&#65533;&#547;B=&#65533;&#65533;&#65533;E<&#65533;&#65533;=&#65533;c&#65533;8&#65533;?&#65533;&#65533;%hA&#65533;2&#65533; 4&#1568;H0&#65533;@D(&#65533;Tp&#65533;&#65533;H &#65533;6&#65533;`&#65533;&#65533;R,&#65533;@*`L!&#65533;J&#65533;2&#65533;&#65533;"&#65533;&#65533;&#65533;&#65533;	&#65533;&#65533;&#65533;0&#65533; &#65533;&#65533;&#65533;S> &#65533;n&#65533;L&#65533;`&#65533;&#65533;&#65533;&#65533;&#65533;&#65533;&#65533;*&#65533;&#65533;8@&#65533;$&#65533;S&#65533; &#65533;&#65533;T	8] &#65533;	,h&#65533;<&#65533;&#65533;&#65533;RHaM&#65533;K,7&#1044;Sp&#65533;&#65533;,&#65533; (a
<&#65533;&#65533;#&#65533;&#65533;&#65533;&#65533;&#65533;Z&#65533;&#65533;c&#65533;&#65533;&#65533;pBn&#65533;]&#65533;;\&#65533;&#65533;6&#65533;&#65533;xW&#65533;9&#35875;&#65533;i&#65533;&#65533;=&#65533;0&#65533;CU&#65533;6&#65533;&#65533;&#65533;}&#65533;cx&#2005;&#65533;&#1670;&#65533;#&#65533;9~&#65533;F9&#65533;&#65533;k3.[;<&#65533;&#65533;C	&#65533;8&#65533;&#65533;;`\&#65533;&#65533;&#65533;&#65533;&#65533;[[&#65533;E&#65533;9&#65533;P&#65533;&#65533;&#65533;}Q&#65533;&#65533;e	&#65533;&#376;D&#65533;sF&#65533;&#65533;k&#65533;&#65533;&#65533;&#65533;r]Tq&#65533;}1&#65533;&#65533;?&#65533;&#65533;Pj&#65533;&#65533;&#65533;/B*"&#65533;&#65533;A,&#65533;&#65533;&#65533;&#65533;&#65533;&#65533;-j&#65533;HQ&#65533;	<&#65533;A@&#65533;&#65533;vn&#65533;&#65533;&#65533;C_&#65533;&#65533;&#65533;&#65533;U&#65533;&#65533;&#65533;&#65533;&#65533;n&#65533;Y&#65533;&#65533;&#65533;&#65533;+&#65533;JN&#65533;d&#65533;SH&#65533;E&#65533;&#1672;r&#65533;&#65533;X,wZhQ&#65533;&#65533;[p&#65533;%'\z&#65533;&#65533;'^j&#65533;&#65533;(VL&#65533;&#65533;&#65533;&#65533;&#65533;D&#65533;&#65533;&#683;J&#65533;H(Q&#65533;I&#65533;b&#19253;&#65533;&#65533;L&#65533;?&#65533;G&#65533;*+y&#65533;ID&#65533;F&#65533;g{&#65533;&#65533; &#65533;&#65533;&#65533;&#65533;gD&#65533;&#47455;GvWm&#65533;J&#65533;&#65533;&#65533;x&#65533;&#65533;&#65533;|H&#65533;W~&#65533;&#65533;&#65533;G&#65533;&#65533;h_&#65533;2&#65533;d&#65533;O&#65533;&#65533;&#65533;&#65533;&#65533;&#65533;&4&#65533;Mp&#65533;h&#65533;,&#458;U&#65533;&#65533;&#65533;&#65533;&#65533;t>&#65533;&#65533;&#65533;f&#65533;&#65533;&4&#65533;KP&#65533;EoD!&#65533;&#65533;p&#65533;&#65533;&#65533;Y&#1062;6FlEz0l&#65533;T&#65533;"&#65533;&#65533;&#65533;&#65533;k&#65533;&#65533;!&#65533;E&#65533;&#65533;AT&#65533;&#65533;&#65533;&D../&#65533;&#65533;&#65533;A&#65533;&#65533;D'>&#65533;OW&#566;&#1399;&&#65533;&#65533;BM&#65533;A&#65533;&#65533;o&#65533;KB)&#65533;F&#65533;	&#65533;`-&#65533;&#65533;VT&#65533;&#65533;E&#65533;D&#65533;C&#65533;p&#65533;h@Vx&#65533; .@=U &#65533;N&#65533;&#65533; "&#65533;20&#65533;.}&#65533;K
&#65533;&#65533;X&#65533;&#65533;:&#65533;t&#65533;&#65533;&#65533;&#1281;&#65533;J&#65533;'&#65533;H&#65533;
d&#65533;B &#65533; &#65533; &#65533;F&#65533;&#65533;&#65533;&#65533;1HA2$&#65533;&#65533;f&#65533; &#65533; `&#1384;&#65533;&#65533;4 &#65533;z&#65533;&#65533; 	T&#65533;L&#65533;&#65533;0&#65533;N&#65533;`(&#65533;&#65533;R&#65533;&#65533;Yei&#65533;z&#65533;&#65533;&#65533;&#65533;&#65533;8&#65533;&#65533;  &#65533;Z_&#65533;&#65533;&#65533;E&#65533;&#65533;I&#65533;n&#65533;&#65533;C&#65533;&#65533;(&#65533;
&#65533;&#65533;h&#65533;&#65533;&#65533;&#65533;&#65533;&#65533;&#1345;a&#65533;2&#65533;&#65533;6&#65533;&#65533;&#65533;&#65533;E&#65533;&#65533;&#65533;&#65533;&#65533;-/&#65533;&#65533;Ea?%VR&#65533;&#65533;jo&#65533;&#65533;&#65533;&#65533;8&#65533;&#65533;^&#65533;&#65533;L_&#65533;3&#65533;YR[&#65533;F&#65533;(!&#65533;Q&#35268;&#65533;&#65533;Mm*&#1025;&#65533;kZrx&#65533;&#65533;&#398;&#65533;hj&#65533;&#65533;&#65533;&#65533;0&#65533;~1_*R&#65533;_&#65533;&#65533;&#65533;m&#65533;&#1595;&#65533;&#65533;
	&#65533;g&#65533;&#65533;0F/&#65533;mq&#65533;~&#65533;&#65533;<&#65533;&#65533;@8&#65533;&#65533;&#65533;&#65533;&#65533;&#65533;e&#1100;U&#65533;`r(&#65533;&#65533;LT&#65533;;&#65533;a&#65533;pPlK&#65533; &#65533;8&#65533;a&#65533;K]&#65533;&#65533;&#65533;1&#65533;L&#65533;~h&#65533;&#65533;&#65533;!>M@Nr&#65533;{QH&#65533;9Y&#65533;&#65533;&#65533;&#65533;&#65533;L<W&#65533;\&#65533;&#65533;&#65533;xm0|&#65533;&#65533;&#65533;e&#65533;&#65533;&#65533;%|G&#65533;0F2QyJTV&#65533;A&#65533;&#65533;&#65533;&#65533;&#65533;q
Y&#65533;<&#65533;J&#65533;&#65533;XNS&#65533;&#65533;&#65533;	-&#65533;Y_$&#65533;&#65533;&#186;0&#65533;&#1813;DX$Q&#65533;&#65533;g4&#65533;&#65533;&#65533;&#65533;&#65533;&#65533;&#65533;Q&#65533;-k&#1102;&#1718;;&#65533;|9&#65533;&#65533;(Fa
T&#65533;G&#65533;D&&#65533;sLh&#65533;&#65533;I&#21026;&#65533;&#65533;&#65533;&#65533;&#65533;&#65533;&#65533;J[&#65533;&#65533;]&#65533;&#1038;*&#65533;&#65533;L&@A&#65533;R&#65533;&#65533;&#65533;&#65533;HoS&#903;>&#65533;&#65533;00_&#65533;&#65533;&#65533;C6&#65533;!F0LD&#65533;Xc&#65533;&#65533;&#65533;	&#65533;&#65533;
&#1346;6o-&#65533;&#65533;8Dd&#65533;y&#747;*&#65533;&#65533;d&#65533;&#65533;ma&#65533;&#65533;:&#65533;&#758;&#65533;&#65533;&#65533;&#65533;&#65533;+e.&#65533;P&#65533;|&#65533;!&#65533;&#65533;mn)&#65533;VG&#65533;&#65533;*&#65533;&#65533;$ &#65533;&#65533;D$S&#9299;&#65533;*$^&#65533;&#65533;9&#65533;&#65533;&#65533;&#65533;&#65533;&#65533;|A?&#65533;&#65533;JJl&#690;NF&#65533;&9gI&#65533;`&#65533;LB&#1664; &#65533;Np@&#65533;&#65533;A&#65533; &#65533;&#65533;h&#65533;&#65533;&#65533;9_.&#65533;&#65533;f&#65533; RE&#65533;X
&#65533;T(&#65533;&#65533;=r&#65533;&#65533;&#65533;&#65533;hU&#65533;&#65533;&#65533;H&#65533;&#65533;7&#65533;4	&#65533;&#65533;&#322;&#65533; )z*&#65533;Tp&#65533;&#65533;8h&#65533;&#65533;f&#65533;&#65533;S&#65533;&#65533;e&#65533;:Yjz&#65533;'&#65533;&#65533;"&#65533;J-&#65533;s&#65533;&#65533;&#65533;4t!h&#65533;t&#65533;&#65533;&#65533;`&#65533;&#65533;&#65533;&#65533;&#65533;&#65533;(&#65533;RkatE&#65533;Y&#65533;j&#65533;=&#65533;&#65533;F&#65533;,&#65533;l
&#1376;&#65533;^(F^l2&#872;&#65533;.&#65533;!6'&#65533;&#65533;&#65533;f&#65533;&#65533;&#65533;kD_+&#65533;&#65533;!p&#65533;\ZC&#65533;R&#65533;3&#65533;&#648;&#65533;3&#65533;&#65533;&#65533;&#1350;&#65533;.&#65533;&#65533;m&#1081;&#65533;&#65533;0&#65533;4t&#65533;&#65533;&#65533;&#65533;X7&#65533;t&#65533;&#65533;&#65533;&#65533;1y&#65533;+&#1529;&#1040;&#65533;6}&#65533;D&#2041;&#65533;&#65533;&#65533;&#65533;&#65533;h0&#65533;BdE<&#65533;&#65533;&#65533;)XAZ&#65533;&#65533;&#65533;&#65533;&#65533;-R+&#65533;&#65533;&#65533;&#65533;&#65533;&#65533;/tq&#65533;&#65533;#&#65533;&#65533;&#65533;mY&#65533;
Pd&#65533;&#65533;o&#65533;&#65533;&#65533;gg5&#65533;&#65533;&#65533;&#65533;&#65533;&#65533;&#65533;A&#65533;&#65533;&#65533;&#65533;&#65533;&#65533;&#65533;\B&#65533;&#65533;&#65533;DS&A&#65533;&#65533;U&#65533;<&#65533;&#65533;]d&#65533;&#65533;&#65533;E&#65533;&#890;&#1149;D&#65533;$&#65533;&#65533;&#65533;c&#65533;&#65533;w&#65533;1&#65533;&#65533;~+&#65533;&#65533;y7&#65533;	O&#65533;B&#65533;r&#65533;h&#65533;Q@1z&#65533;&#65533;W&#65533;XE,f&#65533;9B&#65533;7&#65533;&#65533;D%,&#65533;=&#65533;@O&#65533;&#65533;&#65533;_$.&#65533;~bL|&#65533;&#65533;FCN&#65533;&#65533;(&#65533;&#65533;&#65533;8&#1909;/&#65533;&#65533;&#65533;A&#65533;p8&#65533;&#65533; &#65533;&#65533;&#65533;&#65533;n&#65533;n&#65533;\&#65533;&#65533;&#65533;&#65533; &#65533;+_@*&#65533;&#65533;&#65533;C6$`(&#65533;o&#65533;L&#65533;8&#65533;j&#65533;&#65533;&#65533;&#65533;m&#65533;&#65533;&#65533;&#65533;F&#65533;&#65533;*&#65533;HP&#65533;&#65533;&#65533;p&#65533;@G&#65533; &#65533;&#65533;b@&#65533;&#65533;&#65533;&#65533;&#1266;&#65533;N@&#65533;V&#65533;&#65533;lJ K4&#65533;&#65533;	&#65533;&#65533;6 	&#65533;`&#65533;@
&#65533;&#65533;^`&#65533;&#65533;I:&#65533;( &#65533;:&#65533;&#65533;&#65533;0 S&#65533;&#65533;Uh&#65533;T&#65533;`&#65533;J&#65533;&#65533;&#65533;> &#65533;@	l@B` &#65533;Z&#65533;&#65533;&#65533;&#65533;@&#65533;&#65533;&#65533;&#65533;&#65533;T&#65533;-&#65533;&#65533;)&#65533;&#65533;I8IK&#65533;&#65533;O*&#65533;0&#65533;N: &&#65533;I&#65533;I&#65533;dI-R&#65533;&#65533; &#65533;&#65533;  <`&#288;&#65533;`&#65533;&#65533;&#65533;o@P9&#65533;&#65533;f&#65533;[BF&#65533;&#65533;&#65533;&#65533;%`&#65533;&#65533;&#1902;f&#65533;&#65533;&#554;|*&#65533;&#65533;&#65533;&#65533;o&#65533;J&#65533;>_&#65533;&#65533;iXD1&#65533;&#65533;J*&#65533;&#65533;&&#2181;E&#65533;U&#65533;&#1920;&#65533;&#65533;&#65533;&#65533;&#65533;[|&#65533;&#1912;E&#65533;bf&#613;Ef&#65533;lD}N&#364;Y&#65533;&#65533;B&#65533;_d1&#65533;Pp&#65533;&#65533;&#65533;&#65533;&#1701;&#65533;&#65533;&F
f&#65533;&#65533;&#65533;&#65533;&]&#1568;&#65533;&#65533;&#65533;F K&#65533;nN&#65533;&#65533;(!!&#65533;&#65533;&a$fa&#65533;&#351;&#65533;&#65533;&#65533;+Z&#677;|&#65533;c &#65533;&#65533;b &#2026;&#65533;&#65533;&#65533;&#65533;!&#65533;&/&#65533;-*&#65533;H&#65533;,&#65533;&#65533;&#65533;&#65533;j&#65533;j&#65533;d&#65533;|&#65533;&#65533;&#65533;(t!rf&#65533;Ra6&#65533;&#65533;&#65533;w&#65533;/2&#65533;&#65533;&#65533;&#395;+&#65533;&#65533;&#65533;&#65533;&#65533;>&#65533;&#65533;"&#65533;&#65533;&#65533;&#65533;+~&#65533;&#65533;"&#65533;&#759;&#65533;&#65533;xj(2&#65533;'y&#65533;&#65533;/&#65533;&#65533;!*"&#65533;&#65533;{&#65533;&#65533;,\&#967;&#65533;R.&#65533;&&#65533;&#65533;&#65533;z&#65533;g&#362;&#65533;&#65533;&#65533;;&#65533;#B&#65533;NV&#65533;N!0&#65533;w&#65533;*&#65533;T&#65533;R&#65533;R&#65533;>,&#65533;&#65533;&#65533;-B%5Sk&#65533;&#65533;*&#65533;q:&#65533;&#65533;@,&#65533;&#65533;&#65533;}cl&#65533;G.d&#65533;
&#65533;5$&#65533;*!&#65533;oAV&#65533;&#65533;mK0D&#65533;j&#1784;&#65533;p&#65533;&#65533;	[d:J&#65533; &#65533;@&#65533;&#65533;M&#65533;&#1884;&#65533;7S:}&#65533;7&#65533;&#65533; &#65533;(C&#65533;fs&#65533;&#65533;&#65533;l&#65533;CZpG&#65533;&#65533; &#65533;@&#65533;&#65533;<&#65533;P&#65533;; H2@P&#65533;&#65533;&#65533;&#65533;&#65533;&#65533;D*&#65533;&#65533;&#65533;&#65533;&#65533;`	&#65533;&#65533; &#65533;&#65533;&#65533;&#65533;&#65533;`b&#65533;&#65533;J`(&#65533;R(&#65533;&#65533;Q?&#65533;$&#65533;&#65533;2`&#65533;|&#65533;)\&#65533;D R`&#65533;&#65533;&#65533;
|&#65533;B@&#65533; `&#65533;&#65533;&#1548;M&#65533;&#600;&#65533;)&#65533;&#65533;SD&#65533;&#65533; &#65533;&#65533;&#596;&#65533;&#65533;&#65533;A- Oj-S2E?&#65533;&#65533;" &#65533;D&#65533;&#65533;D&#65533;F&#65533;C/ &#65533; &#65533;R&#65533;	L`
&#65533; &#1806;&#65533;Z&#65533;&#65533;#&#65533;Zr&E&#65533;&#332;&#65533;h_.&#744;&#65533;E&#65533;&#65533;&#65533;A&#65533;l77d_
&#65533;[&#65533;&#65533;f8cy&#416;&#65533;)_`&#65533;&#65533;&#65533;*h&#65533;_&#65533;1M&#65533;eN&#65533;&#803;&#65533;%pdq&#65533;&#65533;&#65533;jC&#65533;` +&#65533;&#65533;iL&#65533;h$]&#65533;&#65533;`&#65533;\&#65533;&#65533;eov*&#65533; &#65533;J`&#65533;&#65533;&#65533;\&#65533;j>&#65533;&#65533;p&#65533;`&#65533;
&#65533;&#65533;&#65533;o&#65533;j\h*&#65533;&#65533;J&#65533;`&h&#65533;&#65533;&#65533;&#65533;  &#65533;o&#65533;&#65533;<&#65533;"&#65533;%L&#65533;&#65533;&#65533;zF&#65533;HD&#65533;&#65533;&#65533;&#1701;D$&#65533;P[&#65533;Y&#65533;&#65533;"&#65533;F" &#65533;+gB!.2M&#65533;&#65533;&#693;$j&#65533;2(&#65533;&#65533;'|!H&#65533;&#65533;&#65533;&#65533;&#65533;&#65533;&#65533;,&#65533;&#65533;w&#65533;B&#65533;&#65533;B~&#65533;c/9x&#65533;&#65533;/&#65533;"c0cwJ&#65533; &#65533;[&#65533;B{&#65533;~&#65533;&#65533;,A &#65533;&#65533;&#65533;/&#65533;2?,&#65533;&#65533;rLq&#65533;&#65533;A&#65533;&#65533;!G@&#65533;O&#65533;h
fhw.A&#65533;F&#65533;RALAJ32"&#65533;@A&#65533;6P!&#65533;J&#65533;.&#65533;&#65533;&#65533;&#65533;y$&#65533; &#65533;?X,a&#65533;"&#65533;<&#65533;D&#65533;::a)&#65533;&#65533;&#65533;&#65533;z<&#65533;"b&#65533;@6&#65533;v&#65533;t,67F4&#65533;@&#65533;v&#65533;&#65533;f&#65533;&#65533;n`&#65533; &#65533;&#65533;D&#65533;&#65533;&#65533;&#65533;@&#65533;@&#65533; ;&#65533;&#65533;&#65533;H0 0&#700;&#65533;o&#65533;&#65533;&#65533;NP6]3p&#65533;&#841;p;&#65533;s<&#65533;f&#65533;V6&#65533;:&#65533;&#65533;&#65533;@&#65533;&#65533;&#347;&#65533;&#275;&#24847;x&#65533;IQ@N&#65533;M&#65533;$a-I!&#65533;&#65533;2&#65533;&#65533;&#65533;p
&#65533;&#65533;`&#65533; 
&#65533; h&#65533;N&#65533;wI :`~EO&#65533;&#65533;&#65533;&#65533;&#65533;P&#65533;&#65533;&#65533;T&#65533;J@&#65533;&#1493;r&#65533;&#65533;&#65533;h 2@R @D&#65533;&#65533;.&#65533;&#65533;b)R&#65533;0&#65533;)FC&#1438;)&#65533;&#65533;m&#65533;d&#65533;&#65533;&#1294;&#65533;&#65533;&#65533;N&#65533;~=`d ~`&#65533;@r`&#65533;@h&#65533;"&#65533;&#65533;&#65533;I &#65533;6&#65533;	&#32803;&#65533;&#65533;
&#65533;&#65533;&#65533;&#65533;qF&#65533;&#65533;&#65533;o&#65533;r&#65533;&#65533;&#65533;bFT-$&#65533;&#65533;E&#65533; O&#65533;&#65533;&#1808;L&#65533;=d&#65533;F8EDc&#65533;L&#65533;QRG8&#65533;&#65533;JDXf*&#65533;&#65533;b&#65533;&&#65533;Ro&#65533;D&#65533;&#65533;&#65533; &#65533;&#65533;a&#1792;&#65533;.^nd1&#65533;&#65533;&#65533;&#65533;HN&#65533;&#652;`pp&#65533;*PFnD&#65533;&p&#65533;H&#65533;@
W&#869;E &#10765;&#65533;;&#65533;\&#65533;&#65533;&#65533;&#65533;i&#65533;&#65533;c0&#398;&#65533;&#65533;9qx&#65533;&#65533;&#65533;E&#65533;j&#65533;T&#65533;&#65533;`&#65533;@[-b}&#65533;#&#65533;A&#65533;&#65533;gHa$JBs2da&#65533;&#65533;%f&#65533;&#65533;&#65533;'k&#65533;'o&#65533;V>A&#65533;$&#65533;&#65533;&#65533;G=&#65533;r&#65533;&#65533;+A`&#1479;r&#65533;#*oD&#65533;4:a&#65533;&#65533;&#65533;&#65533;&#65533;&#65533;&#139;>&#65533;&#65533;)&#65533;&#65533;&#65533;&#65533;"""&#65533;&#65533;&#65533;&#65533;SV@de&#65533;6[&#65533;&#65533;&#65533;J&#65533;f&#65533; b"&#65533;*&#65533;&#65533;&#65533;&#65533;&#65533;&s&#65533;&#65533;8!6&#65533;Ha$&#65533;&#65533;&#65533;2&#65533;&#65533;ho=&#65533;/&#65533;-&#65533;&#65533;*DC&#65533;&#65533;c"&#65533;:&#65533;o&#65533; &#65533;&#65533;&#65533;&#65533;&#65533;e-&#65533;&&#65533;T&#65533;&#65533;d&#65533;&#65533;:"&#65533;H&#65533;(!"kZ&#65533;&#65533;&#65533;&#65533;&#65533;&#65533;p&#65533;&#65533;2&#65533;o&#65533;H&#65533;Xpq7p&#65533;&#65533;q &#65533;&#65533;&#65533;T&#65533; M&#65533;;{&#65533;kbS&#65533;Oq#&#65533;
p d)Pd%&#65533;d&#65533;&#65533;&#65533;WJ &#65533;6 &#65533;D?M&#65533;n &#65533;u &#65533;J&#65533;&#65533;)&#1184;&#65533; &#65533;&#65533;	&#65533;&#65533;b@&#65533;w&#65533;&#65533;&#65533;X &#65533;H&#65533;&#65533;&#65533;4&#65533;z&#65533;W&#65533;v&#65533;R &#65533;J V&#65533;t&#489;N &#65533;P `&#65533;&#65533;&#65533;X&#65533;)*&#65533;P&#65533;DI&#65533;&#65533;$&#65533;@&#65533;" P&#65533;&#65533;&#1445;&#65533;&#65533;@&#65533;&#65533;&#256;	`&#65533;&#65533;&#65533;&#65533;86&#65533;	&#65533;&#65533;Z&#65533;xc&#65533;mD&#65533;f`j\b&#65533;&#65533;&#65533;&#65533;M&#65533;&#65533;8e&#33635;&&#65533;m&#65533;&#65533;&#65533;&#65533;q&#65533;&#65533;\&#65533;@&#65533;m&#65533;p&#65533;&#65533;&#65533;|&#65533;J5n&#65533;L&#65533;&#65533;&#65533;&#65533;&&#65533;&#65533;&#65533;p.zAL&#65533;&#1910;&#65533;of.&#65533;&#65533;8&#65533;`&#768;&#65533;"B&#65533;t&#65533;&#65533;u&#65533;p&#1752;se&#65533;&#65533;M&#65533;[&#430;&#65533;&#65533;n&#65533;&#65533;&#65533;&#65533;&#65533;&#1588;&#65533;&#65533;W&#65533;&#65533;&#65533;&#65533;&#703;&#65533;E`&#65533;[&#65533;&#65533;&#65533;&#65533;E&#65533;:&#1654;&#65533;'$&#65533;&#65533;v&#65533;n&#65533;&#65533;M&#65533;r&#65533;&#65533;1ROmxo+&#65533;9<&#65533;RA&#65533;&&#65533;&#65533;*&#65533;&#65533;1'&#65533;y&#65533;'&#65533;&#65533;&#65533;&#65533;&#65533;&#65533;i(xA(o&#65533;V&#65533;B&#65533;&#65533;8|&#65533; V+&#65533;+&#65533;1&#65533;o&#65533;&#65533;$6\#&#65533;&#65533;&#65533;Ba&#65533;,&#65533;n&#65533;&#65533;&#8412;&#65533;0a9&#65533;&#65533;5&#65533;&#65533;y&#65533;&#65533;,&#65533;l&#65533;Vsduld&#65533;&#65533;@&#65533;y &#65533;f &#65533;c!&#65533;&#65533;`a&#65533;&#65533;1&#65533;4&#65533;&#65533;7
&#65533;&#65533;&#65533;&#65533;&#65533;&#65533;&&#65533;B2K&#65533;&#65533;	l&#65533;&#322;&#65533;r&#65533;/6@O&#65533;&#65533;&#65533;
&#65533;D&#65533;&#65533;7A&#65533;<&#65533;&#65533;b^V,&#65533;*&#65533;&#65533;"&#65533;&#65533;l &#65533;e36&#65533;&#65533;&#65533;q&#65533;?&#65533;/&#65533;&#65533;.$z&&#65533;*z&#65533;&#65533;&#65533; &#65533;&#65533;MXk&#65533;#&#65533;d;[OWq&#65533;&#65533;@6)W&#65533;&#65533;p&#65533;&#65533;&#65533;m&#65533;v@&#65533;&#65533;&#65533;&#65533;/
&#65533;%A&#65533;`.&#65533;s5&#65533;M&#65533;&#65533;&#65533;z&#65533;%&#65533;&#65533;	6&#65533;*&#65533;&#640;a&#65533;	&#65533;0&#65533;c&#65533;]&#65533;`&#65533;`
&#65533;&#65533;
&#65533;&#65533;	&#65533;&#65533;Q@b`&#65533;&#65533;D@&#65533;CW&#65533;&#65533;&#65533;&#65533;&#65533;&#65533;u l&#65533;d`d&#65533;&#65533;B J~&#65533;&#65533;&#1712;K&#65533;&#65533;&#65533;&#65533;R>&#65533;A&#65533;&#65533;&#65533;tMx&#65533;F&#65533;v&#65533;	&#65533; &#1170;&#65533;&#65533;dB&#65533;&#65533;&#65533;&#65533;4`&#65533;&#65533; &#65533;&#65533;&#65533;&#65533;]&#65533;&#65533;>&#907;2&#65533;&#65533;&#810;&#65533;t&#65533;&#65533;&#65533;&&#65533;q8N&#65533;&#65533;&#65533;]&#65533;&#65533;5&#65533;d&#65533;&#65533;&#65533;[ANx@&#65533;&#65533;m&#65533;y&#1761;&#65533;m&#65533;&#65533; &#65533;&#65533;w[&#65533;&#65533;&#65533;mnZ&#65533;&#1876;r+&#65533;&#65533;b3B*&#65533; &#65533;
&#65533;&#65533;&#65533;@"\&#65533;&#65533;0F&#65533;&#65533;`&#65533;`&#65533;&#65533;&#65533;&#7941;&#65533;&#65533;q&#65533;&#65533; &#65533;s&#65533;&#65533;fFp&#65533;v&#65533;&#65533;f&#65533;&#65533;A<&#65533;{&#65533;7'?&#65533;&#65533;&#65533;&#65533;&#65533;K&#65533;8[@&#65533;&#65533;4d0&#45734;&#65533;&#65533;&#65533;	&#65533;N&#65533;&#65533;g{&#65533;'x:&#907; &#65533;j#&#65533;d%&#65533;u&#65533;U&#449;A69(N^{&#65533;&#65533;u&#65533;&#65533;&#65533;?=:&#65533;)&#65533;",&#65533;gb+&#789;c.P}&#325;y5&#65533;N@&#65533;&#65533;&#65533;&#65533;/h&#65533;&#65533;8 :}&#65533;&#65533;&#65533;(O?q&#1700;&#65533;&#1187;F&#65533; 1r)&#65533;&#65533;H&#65533;i&#1816;&#65533;P!D&#65533;
J&#65533;&#65533;&#65533;!&#65533;&#65533;&#65533;$&#65533;H&#65533;!C-&#65533;&#65533;&#65533;&#1188;&#65533;E&#65533;&#65533;l&#65533;R&#65533;K&#65533;<&#65533;"E&#65533;T)U&#65533;&#65533;&#65533;J&#65533;j/^&#65533;b&#65533;b&#65533;&#660;&#65533;&#65533;&#65533;R&#65533;&#65533;&&#65533;&#65533;&#65533;nb8vlAP&#65533;&#65533;&#65533;&#65533;&#65533;R%J&#65533;=&#65533;&#65533;u&#65533;IF&#65533;2Y&#65533;	R&#65533;&#65533;:!>&#65533;I&#65533;&#65533;&#65533;)G&#65533;&#65533;(gG&#65533;'_"b&#65533;&#65533;H"&#65533;4	&#65533;&#1223;&#65533;BAn&#65533;&#65533;&#65533;&#65533; ?}&#65533;p&#65533;&#65533;&#65533; &#833;^&#65533;=(P&#65533;&#1409;&#65533;&#65533;&#65533;r&#65533;HB&#65533;o&#1998;&#65533;Q&#65533;&#65533;A&#65533;w+/}&#65533;9rC&#65533;X&#65533;&#65533;&#65533; H&#65533;@!&#65533;&#65533;$P&#65533;81"v6\&#65533;&#65533;&#65533;r&#65533;&#65533;3&#65533;c&#65533;&#1474;&#65533;&#65533;&#65533;&#65533;&#65533;<{&#65533;&#65533;] a9&#65533;@&#65533;y&#65533; &#65533;	"&#65533;'B	,A&#65533;:&#65533; &#65533;-&#65533; &#65533;:&#65533;&#65533;&#65533;	l&#65533;&#65533;`P(&#65533;&#65533;&#65533;(&#65533;&#65533;8&#65533;0 p@dPB3&#65533; JT1&#65533;z&#65533;&#65533;&#65533;&#65533;&#65533;l&#65533;&#65533;&#65533;F.<&#65533;&#65533;&#65533;&#65533;At&#65533;&#65533;w&#65533;qx&#65533;&#65533;&#65533;&#65533;&#65533;&#65533;&#65533;p&#65533;	&#65533;&#65533;r&#65533;&#65533;&#65533;x&#65533;&#1126;j&#185;&#39388;&#65533;&#65533;&#65533;&#1619;~&#65533;&#65533;k&#65533;	&#65533;l&#65533;5&#65533;&#65533;J&#65533;.&#65533;&#65533;o&#65533;&#65533;&#65533;&#65533;J&#65533;	&#65533;\!&#65533;&#65533;&#1640;&#65533;&#65533;&#65533;&#65533;Zb&#65533;&#65533;&#26806;&#65533;*&#65533;&#65533;&#65533;&#65533;&f&#65533;&#65533;&#1366;*p&#65533;q&#65533;R,QD\&#65533;Q&#65533;&#65533;2&#65533;w&#65533;&#65533;h&#65533;&#65533;&#65533;&#65533;&#65533;&#65533;&#65533;*jlB&#65533;Z *f&#65533;&#65533;*&z&#65533;G&#65533;&#65533;&#65533;1Gw&#65533;&#65533;&#65533;&#65533;&#65533;~&#65533;&#65533;R&#65533;&#65533;&#65533;&#65533;&#65533;&#65533;-kO&#65533;Jj&#65533;&#65533;&#65533;He&#65533;(&#65533;ix&#65533;&#65533;&#65533;&#65533;h&#65533;&#65533;&#65533;&#65533;l&#65533;&#65533;Y&#65533;zz&#65533;&#65533;&#65533;:&#65533; &#65533;&#58843;!&#65533;&#65533;&#65533;C&#65533;4&#65533;&#65533;&#65533;7F&#65533;$\U2P&#65533;&#65533;&#65533;J+&#65533;&#65533;&#65533;,&#65533;&#65533;&#65533;r&#753;&#65533;r&#65533;K.&#65533;&#65533;&#65533;&#65533;.&#65533;&#65533;&#65533;.9&#65533;K/&#65533;&#65533;R&#65533;&#65533;3&#65533;&#65533;&#65533;)&#65533;&#65533;&#137;[&#65533;p&#65533;&#65533;_&#65533;=&#65533;&#65533;#&#65533;&#65533;&#65533;q#&#65533;$&#65533;&#65533;#=mI%&#65533;`T(Wub&#1699;&#65533;
&#65533;E&#65533;&#65533;&#65533;&#65533;s&#65533;EJ&#1760;pR	]peM&#65533;&#65533;p="&#65533;&#65533;M&#65533;#&#65533;&#65533;&#65533;S&#1479;4&#65533;HN7-&#65533;H&#65533;m&#65533;&#65533;&#456;7&#65533;O@	ET)&#65533;&#65533;&#138;+.&#65533;&#65533;,&#65533;&#65533;.&#65533;&#65533;&#65533;+&#65533;&#65533;r&#65533;'&#65533;&#65533;U	W&#65533;l&#65533;&#65533;&#65533;w&#65533;&#65533;&#65533;j&#65533;V)&#65533;&#65533;&#65533;&#65533;'&#65533;`bI&#65533;&#65533;Lb&#65533;%&#65533;,&#65533;&#65533;$&#65533;t&#65533;&#65533;[&#65533;@&#65533;&#65533;&#65533;=E=&#65533;`&#65533;&#65533;d&#65533;&#65533;7&#65533;yN&#65533;P&#65533;&#65533;#&#65533;&#65533;4&#65533;&#65533;&#65533;<fH&#65533;i&#65533;1N&#65533;&#65533;%&#65533;&#65533;&#65533;2&#65533;z &#65533;&#65533;&#65533;&#65533; &#65533;&#409;&#65533;&#65533;>&#65533;&#65533;/|&#65533;{&#65533;il&#65533;&#65533;c&#65533;&#65533;L&#65533;&#65533;&#65533;A&#65533;~4&#65533;&#65533;&#65533;&#65533;&#65533;4&#65533;q&#65533;:&#65533;&#65533; .`&#65533;@&#65533;&#65533;&#65533;&#65533;4&#65533;H d &#65533;@&#65533;:&#65533;&#65533;1&#65533;a&#65533;&#65533;n&#65533;w&#65533;&#65533;5n&#65533;&#65533;D#&#65533;P&#65533;!&#65533; 2P&#65533;<&#65533;&#65533;&#65533;B]&#65533;Hpxa
2`&#65533;d &#65533;&#65533;&#65533;8&#65533;&#65533;V0&#65533;h &#65533;`&#65533;&#65533; &#65533;&#65533;&#65533;@&#65533;&#65533;&#65533;&#65533;&#65533;&#65533;/&#65533;&#65533;&#65533;@&#65533;-&#65533;Ap&#65533;C a&#65533;&#65533;&#65533;&#65533;Q&#65533;D!&#65533;pP@`&#65533;&#65533;$&#65533;&#65533;3z&#65533;C&#65533;0&#65533;;&#65533;&#65533;z&#65533;&#65533;E&#65533;&#65533;J&#65533;C&#65533;&#65533;&#65533;&#65533;[&#65533;&#65533;6&#65533;&#17184;d%K(%&#65533;Q&#65533;&#65533;0&#65533;C&#65533;?&#294;9&#65533;&#65533;L&#65533;D&#65533;&#65533;gS&#65533;&#65533;p&#65533;&#65533;MF&#65533;J&#65533;3&#65533;&#65533;&#1369;n&#65533;&#65533;a&#65533;b&#1273;&#1557;:&#65533;&#65533;\&#65533;&#65533;&#65533;*&#65533;&#65533;x`&#65533;&#65533;L&#65533;&#65533;4&#65533;An`C$&#65533;&#1644;g&#65533;&#65533;b&#65533;&#65533;&#247;&#65533;y-&#65533;&#65533;ky&#65533;S&#65533;&#65533;U9&#65533;&#65533;&#65533;&#65533;Vg&#65533;R&#65533;&#739;&#65533;CD&#65533;.j&#65533;al
D!&#456;D&#65533;&9&#65533;&#65533;&#1015;&#65533;&#65533;&#65533;;&#65533;a#&#1337;&#65533;I&#65533;&#65533;J&#65533;O&#65533;R&#65533;I&#65533;&#65533;&#65533;P$j&#65533;&#65533;&#65533;&&#65533;d&#65533;&#65533;&#1540;&#65533;8Q&#65533;R&#65533;&#65533;&#65533;&#65533;&#65533;T\&#65533;2W&#546;&#65533;&#517;/~&#65533;&#65533;]&#65533;B&#65533;P]/p^&#65533;&#65533;G&#65533;&#65533;XA&#65533;&#65533;T&#65533;&#65533;&#65533; &#65533;C&#65533;&#65533;&#65533;tlY&#65533;D&2&#65533;DB|[j%0A&#65533;&#65533;&#65533;m&#65533;*RQ&#65533;&#65533;&#65533;&#65533;x&#65533;&#65533;l&#65533;:S&#65533;&#65533;&#65533;&#65533;&#65533;&&#550;&#65533;&#65533;n+K]j\prT&#65533;&#65533;d"L&#65533;*&#65533;>&#65533;0"&#65533;&#65533;E&#65533;\&#65533;&#65533;&#65533;&#65533;1&#65533; &#65533; &#65533;)^!&#65533;&#866;&#65533;&#65533;&#65533;/&#65533;&#65533;&#65533;&#65533;&#1634;&#65533;&#65533;E&#65533;&#1174;K@U&#65533;&#65533;&#65533;nvrP&#65533;"vkA'2q;&#65533;Q&#65533;+y&#65533;&#65533;&8A&#65533;&#65533;l#&#65533;&#65533;[j'1&#65533;&#65533;Hf'&#65533;&#65533;E&#65533;&#65533;&#65533;2#!Y\&w&#65533;a&%N&#2046;&&#65533;R&#573;&#65533;k&#65533;&#65533;H&#65533;6&#769;&#65533;&#65533;&#65533;d4&#65533;&#65533;qX'&#65533;i	a,&#740;&#18760;(&#65533;&#65533;Z&#65533;&#65533;&#65533;&#65533;&#65533;&#65533;%'qI&#65533;;B&#590;&#65533;&#65533;&#65533;&#65533;1Ie&#65533;$&#65533;`@&#65533;^&#65533;&#65533;&#65533; &#65533;	A&#65533;h&#65533;&#65533; =&#65533;&#65533;4&#65533;&#65533;&#65533;&#65533;&#65533;&#65533;&#65533;&#65533;&#65533;i&#65533;&#65533;&&#65533;&#65533;Cx&#65533;d&#65533;&#65533;&#65533;&#65533;@&#65533;3&#65533;`6&#65533;&#65533;T&#65533;&#65533;&#65533; 5&#1025;f&#65533;&#768;&#65533;Q&#65533; 6`&#65533;@6 [&#65533;&#65533;&#65533;&#65533;	&#65533;&#65533;=h&#65533;&#65533;&#65533;&#65533;3&#65533;&#65533;y&#65533;u_B	&#65533;&#65533;&#65533;&#65533; &#65533;&#65533;	&#65533; &#1312;&#65533;&#65533;n&#65533;C>5&#65533;"&#640;&#65533;I&#65533;g&#65533;a&#65533;&#65533;[FN&#65533;&#65533;&#65533;&#65533;^&#65533;&7&#65533;&#1638;&#65533;W2@pke&#65533;3M&#65533;)&#65533;&#1336;&#65533;#.&#65533;k&#65533;&#65533;,GI&#65533;Q&#65533;ng J&#65533;:&#65533;!&#65533;&#65533;&#65533;&#65533;nv&#65533;p@w&#65533;&#65533;&#65533;6&#65533;&#65533;&#65533;2&#65533;&#65533;&#65533;:t&#65533;&#65533;iD&#65533;Jik&#65533;&#65533;&#65533;"&#1383;&#65533;$&#65533;B&#65533;Y&#65533;&#65533;N&#65533;&#65533;oq&#577;w&#65533;&#65533;L-&#65533;j&#65533;&#65533;&#65533;$&#65533;&#65533;U&#65533;:`@&#65533;&#65533;f&#65533;&#65533;O3&#65533;&#65533;9&#65533;Q&#1611;N&#962;R/&#65533;-B&#65533;0&#65533;[&#65533;zrZ&#65533;&#65533;&#65533;lQ&#65533;&#65533;&8&#65533;	R0&#65533;e&#65533;&#65533;&#65533;*D&#29356;&&#65533;h@&#65533;0&#65533;
&#65533;&#65533;&#65533;&#65533;&#65533;&#65533;&#65533;seu&#65533;&#65533;l&#65533;&#65533;D&.q&#65533;&#65533;Q&#65533;&#65533;$&#65533;J&#1397;W&#65533;&#65533;&#65533;O&#65533;&#65533;	&#65533;&#65533;%&#65533;&#65533;dKa&#65533;T&#65533;&#65533;&#65533;&#65533;l&#65533;C&#1482;T&#65533;b&#65533;&#65533;&#65533;(jg&#65533;&#65533;//&#65533;&#65533;&#65533;&#65533;&#65533;Q&#65533;"&#65533;`&#65533;_&#1805;&#65533;&#65533;&#65533;&#65533;]&#65533; &#65533;&#65533;zK	&#65533; &#65533;&#65533;Y,&#65533;z]&#65533;&#65533;&#65533;&#65533;}/nA&#65533;Y&#65533;&#65533;&#65533;&#65533;@&#65533;&#65533;L&#65533;&#65533; &#65533;&#65533;&#65533;v&#65533;&#65533;&#65533;&#65533;&#65533;"&#65533; &#65533;(@1&#65533;&#65533;-&#65533;'fs&#65533;W&#1595;	&#166;^.V&#65533;D&#1945;&#65533;W&#500;d&#65533;}	z&#65533;&#65533;.&#65533;&#65533;&#65533;%&#65533;Q&#1323;&#65533;RL&#65533;Prq&#65533;+&#65533;&#65533;3N""j&#65533;r&#65533;&#65533;&#65533;A'&#65533;W&#65533;&#65533;
9$&#65533;/&#65533;79`F&#65533;)f5&#65533;&#65533;`x&#65533;&#65533;`8&#65533;&#65533;D&#65533;&#65533;Vp &#65533;Bd+`H;$9to&#65533;&#65533; D&#65533;6 y0&#65533;&#65533;&#65533;&#65533;!T&#65533;&#65533;F`1@d/&#65533;&#65533;,pd` ,@:&#65533;9>PJP&#65533;&#65533;3&#65533;;&#65533;h(&&#65533;0` H&#65533; &#65533; 6#@&#65533;)&#65533; H`c &#65533;K&#65533;+&#65533;&#65533;pj&#65533;$|&#65533;6&#65533;&#65533;&#65533; &#65533; >&#65533;y0&&#65533;&#65533;mz&#65533;/&#65533;&#65533;L&#65533;&#65533;%d&#65533;&#65533;VA&#65533;&#65533;&#65533;)R&#65533;&#65533;&#65533;&#25263;qb&#65533;F(
G&#65533;"&#886;Q&#65533;i&#65533;vM&#65533;&#65533;&#65533;8&#65533;Q&#65533;&#65533;&#65533;&#65533;&#65533;&#65533;1(&#65533;$S&#65533;Syp&#65533;&#65533;o&#65533;nsp&#65533;&#65533;on&#65533;f&#65533;o0.fR,e&#65533;F&&#65533;&#65533;P&#65533;'&#65533;d(Kprssb/&#65533;&#65533;--
s.&#65533;&#65533;-x &#65533;&#65533;v0'q&#50318;&#65533;T&#65533;&#65533;(r"&#65533;Jv&#65533;0&#65533;p&#65533;&#65533;q&#65533;&#65533;&#65533; Kw&#65533;P4W/&#65533;&#65533;'&#65533;&#65533;&#65533;^V`.&#65533;&#65533;5Yc^&#65533;&#65533;Xza	aq	_&#65533;&#65533;\&#65533;&#65533;
&#65533;&#65533;x&#65533;g
&#65533;&#65533;
&#65533; &#65533;`&#65533;&#65533;&#65533;&#65533;ed&#65533;]&#65533;Vb&#65533;\&#65533;ev&#65533;&#65533;v&#65533;EUcaZHE@&#65533;XS&#65533;&#65533;&#65533;w,&#65533;	&#675;	jYFa<&#65533;&#65533;xWU&#65533;f9W&#65533;P
&#65533;&#65533;_A^&#65533;=&#65533;@_<&#65533;=&#65533;&#65533;T|!&#65533;&#65533;W&#65533;3&#65533;~s&#65533;Ts[Gw639:&#65533;p\&#65533;&#65533;&#65533;&#65533;{&#65533;7&#65533;`&#65533;3&#65533; |&#65533;&#65533;X&#65533;&#214;&#503;|&#65533;Y&#65533;PYj1
&#65533;@;\&#65533;X&#65533;g]&#65533;9&#65533;^&#65533;= qX&#65533;&#1239;o&#65533;9~&#65533;_&#65533;z&#65533;e&#65533;&#65533;&#65533;&#65533;&#474;&#65533;&#65533;W&#65533;um&#65533;&#65533;&#65533;*V`&#65533;&#65533;&#65533;s|&#65533;Or`}0$&&#65533;&#65533;&#65533;>&#65533;RM4&#65533;&#65533;aV&#65533;*&#65533;v&#65533;!&#65533;)&#65533;!&#65533;T&#65533;&#65533;&#65533;VK&#65533;a\(&#65533;!p-&#65533;d&#65533;&#65533;1X&#65533;&#65533; hQ6 \&#65533;&#65533;&#65533;?J$*&#65533;+-GT&#65533;&#65533;rK&#65533;K&#65533;B&#65533;*@1 T&#65533;Y@OP&#65533;L0u&#65533;" >pJP<&#65533; &#65533; 	&#65533; 4&#65533;&#65533;y#`0&#65533;V o`&#65533;$&#65533;b2s&#65533;",&#65533;&#65533;*&#65533;&#65533;MM&#65533;&#65533;&#65533; &#65533;&#65533;&#65533;&#65533;8,&#65533;$u&#65533;&#65533;&#65533;M&#65533;&#65533;k&#65533;a1&#65533;&#65533;L&#65533;&#65533;&#65533;&#1302;(&#65533;&#65533;&#65533;&#65533;/!M&#65533;$&#65533;r&#65533;&#65533;e3!+&#65533;&#65533;&&#728;c&#65533;'[AL&#65533;&#65533;(&#534;M&#65533;&#65533;(&#65533;B&&&#65533;Q&#65533;(&#65533;A&#65533;r&#65533;&#65533;&#65533;&#65533;&#65533;&#65533;m&#65533;cj0&#65533;q&#65533;&#65533;-&#65533;'bL&#65533;Q(&#65533;&#65533;.{&#65533;O&#65533;&#65533;.&#65533;&#65533;Q&#65533;F0$5&#65533;9U/i.wlp&&#65533;&#65533;&#65533;&#65533;0&#65533;&#1322;&#65533;&#65533;I,&#65533;n&#65533;t(*&#65533;D&#65533;U8>g&#65533;&#65533;&#65533;?3S&#65533;2@H&#65533;&#65533;&#65533;p&#65533;&#65533;R&#65533;&#65533;&#65533;r&#65533;&#65533;&#1171;zE&#65533;S6.&#65533;|&#1799;]f&#65533;&#65533;0
&#65533;p
&#65533;}&#967;
&#65533;&#65533;2_%v&#65533;&#65533;P&#65533;P{E&#65533;&#65533;&#65533;:&#65533;&#65533;&#65533;Ra&#65533;W&#65533;
r
\&#65533;v[a	mG	A&#65533;	&#65533;	&#65533;&#65533;&#65533;C&#65533;[|&#65533;&#65533;	&#65533;&#65533;	&#65533;S&#65533;&#26259;&#65533;Y&#65533;:&#65533;&#65533;&#65533;&#65533;&#65533;:SAY
&#65533;|}'&#65533;l&#65533;=}A}A2&#65533;&#65533;&#65533;S[&#65533;=&#1690;&#65533;&#65533;&#65533;=&#65533;	&#65533;&#65533;Zs&#65533;7P&#65533;	&#65533;&#65533;&#65533;&#65533;0&#65533;&#344;&#65533;&#65533;{{:G&#65533;
&#65533;&#65533;	&#65533;&#65533;;L&#65533;|&#48473;&#65533;#<&#65533;P&#65533;&#65533;@x&#65533;C<&#65533;&#65533;M&#65533;<^&#65533;<oQ6&#65533;u	&#65533;&#65533;&#65533;&#65533;t&#1138;&#65533;u5&#65533;&#65533;~Y&#65533;<K&#65533;&#65533;g&#65533;1*?&#65533;&#65533;&#65533;&#65533;&#65533;&#65533;#&#65533;X&#65533;&#65533;&#65533;!9&#65533;P&#65533;p~&#65533;&#65533;>&#65533;?&#65533;#[&#65533;8&#65533;&&#65533;4M]&#65533;&#65533;YB&#65533;r@0&#65533;b&#65533;&#65533;A&#65533;B&#65533;&#65533;&#65533;&#65533;Qx&#65533;P#P'&#65533;(`#&#65533;!`C) &#65533;&#65533;Q&#65533;&#65533;E&#65533;0.&#65533;x&#65533;&#169;m&#65533;&#65533;p&#65533;&#65533;&#65533;&#65533;R&#65533;0Y&#65533;5pe&#65533;j&#65533;d&#65533;T&#65533;I&#65533;=&#65533;s&#65533;&#65533;k@YP-&#65533;$5 ]&#65533;Y&#65533;B-&#65533; 
` P &#65533; &#65533;&#65533;2R@&#65533;J`|&#65533;&#42483;&#65533;&#65533;l6&#65533;*&#65533;&#65533;K&#65533;&#65533;m&#65533;t{;&#65533;
@ &#65533;j&#65533;&#65533; a7&#65533;&#1350;&#65533;&#65533;&#65533;&#65533;&#65533;tp&#65533;&#65533;&#65533;&#65533;&#65533;&#65533;&#65533;&#65533;&#65533;Fh&#65533;&#65533;6&#65533;*&#65533;k&#65533;a@&#65533;q-LJhm&#65533;>&#65533;&#65533;&#65533;pPB&#65533;&#65533;&#65533;&#65533;C.| &#65533;1E&&#65533;&#65533;&#65533;&#65533;iPan&#65533;5&#65533;e`m@k&#65533;*&#65533;.&#65533;&#65533;&#65533;s&#65533;&#65533;&#65533;.&#1128;J&#65533;.G&#65533;&#65533;&&#65533;m&#65533;&#65533;O&#65533;&#65533;t@&#65533;y&#65533;-&#65533;j&#65533;&#65533;&#1194;&#65533;-ir&&#65533;"r &#65533;('!&#65533;9&#65533;&#65533;P|t&#65533;&#65533;
&#252;&#65533;T&#65533;&#65533;&#65533;-&#65533;B&#65533;&#65533;tA2&#65533;_T`>a|&#65533;&#1391;MY&#65533;&#65533;&#65533;&#65533;&#65533;}EQx+&#65533;U`&#65533;&#65533;&#65533;pb&#65533;>I&#65533;&#65533;*v&#533;&#65533;&#65533;5&#65533;pY&#65533;&#65533;
v
AU&#65533;&#65533;X&#65533; YXy	`&#65533;&#65533;&#65533;&#65533;,&#65533;<&#65533;&#65533;	i&#65533;&#65533;t&#65533;&#65533;P&#65533;&#65533;3&#65533; &#65533;F&#65533;&#65533;&#65533;
&#65533;&#65533;4&#65533;'
&#65533;9&#65533;P&#65533;	&#65533;%_~&#65533;&#65533;}&#65533;&#937;8&#65533;&#65533;&#65533;o&#65533;&#65533;?&#65533;7&#65533;&#65533;	*&#65533;&#65533;&#65533;&#65533;&#65533;\&#65533;&#65533;&#65533;PD&#46642;&#65533;&#656;iWw&#244;&#65533; 
&#65533;I&#65533;&#65533;&#65533;hA7i1&#65533;&#65533;p
8YwS&#921;9&#65533;&#391;d&#65533;8q&#65533;&#65533;&#65533;<_s&#65533;Q_&#65533;&#65533;r&#65533;<&#65533;&#922;&#65533;1&#65533;&#65533;=v[_&#65533;`K`s&#65533;vq&#65533;&#65533;Zv&#65533;_&#65533;&#65533;&#65533;&#65533;&#65533;|&#65533;T7m_&#65533;#=&#65533;>&#65533;BB&#65533;Q&#65533;#&#65533;8vm-q&#65533;&#65533;&#65533;&#65533;&#65533;&#65533;rb&#65533;,&#65533;ov (0&#65533;b$&#65533;&#65533;N&)&#65533;&#65533;&#65533;P/ &#65533;&#65533;&#65533;&#65533;&#65533;&#65533;))&#65533;6X&#65533;&#65533;,&#65533;d&#65533;&#65533;&#65533;&#65533;w&#199;`[ *e&#65533;C&#65533;u0q&#65533;a;Pp &#65533;&#65533;	P#&#65533;&#65533;)b!&#65533;&#65533;_&#65533;&#65533;	&#65533;@I2&#65533;5&#65533;F1l&#65533;(&#65533;&#65533;xM)&#65533;&#65533;n0&#65533; p &#65533;h &#65533;&#65533;&#65533;0l&#65533;&#65533;R#&#65533;&#65533;&#65533;&#65533;q&#65533;q&#589;&#1474;@&&#65533;(&#65533;&#65533;(&#65533;&#65533;&[&#65533;&#65533;&#65533;tp&#65533;&#65533;b+&#65533;&#65533;&#65533;I&#1462;&#65533;)&#65533;&#65533;O&#65533;h&#1944;&#65533;&#65533;h&#172;54p&#65533;iph&#65533;&#65533;&#65533;kpg P&#65533;&#65533;&#65533;&#65533;&#46379;&#65533;&#65533;&#65533;&#65533;&#65533;)&#65533;p&#65533;&#65533;J&#65533;xQg&#65533;&#65533;iLq&#65533;
K&#65533;&#65533;t&#65533;&&#65533;T&6&#65533;q&#65533;b&#65533;&#65533;&#65533;S&#65533;&#65533;~,&#526;&#65533;JP&#10011;=^&#65533;8&#65533;&#65533;}&#65533;pB&#65533;&#65533;&#65533;&#65533;Vw&#65533;I&#65533;&#65533;*&#65533;xI&#65533;$&#65533;D&#65533;&#65533;q&#65533;&#65533;3m5&#65533;@&#65533;&#65533;&#1647;&#65533;&#65533;6i&#1135;\&#65533;u&#65533;xjA
6Yu&#65533;y&#65533;T.v&#65533; X3&#65533;&#65533;&#65533;&#65533;{I&#65533;&#65533;kQ&#65533;&#65533;;k&#65533;	&#1863;	h&#65533;&#65533;j&#65533;&#65533;R&#65533;^&#65533;&#65533;Y&#65533;0{+&#65533;C&#65533;DS&#65533;&#65533;*&#65533;&#65533;
&#65533;&#65533;&#65533;\&#65533;|QZ&#65533;&#65533;v&#65533;&#65533;&#65533;u&#65533;l&#65533;q&#65533;vq93&#65533;&#3306;@\&#65533;&#65533;&#65533;`&#816; &#1880;A	&#65533;&#65533;V&#65533;`4&#65533;P&#65533;&#65533;&#65533;4&#65533;cO.\&#65533;}F&#65533;&#65533;&#65533;&#65533;&#65533;&#65533; &#65533;c&#65533;;S&#65533;^&#65533;	&#65533;&#65533;&#835;}i>&#65533; &#65533;&#65533;&#65533;&#65533;&#65533;a;yww&#1591;&#65533;&#65533;&#65533;z&#65533;&#65533;7&#65533;'~&#65533;&#65533;&#65533;A&#65533;z&#65533;{&#65533;&#65533;&#1216;q&#65533;&#65533;&#65533;&#65533;1&#65533;n>&#65533;#&#65533;C&#65533; &#65533;&#65533;&#1693;&#65533;A&#65533;1>^c&#65533;&#65533;G 8&#65533;&#65533;3&#65533;8&#65533;@&#65533;1H&#65533;P&#65533;2d&#65533;[3&#65533;d&#65533;&#65533;>"p'`&#65533; &#65533;&#65533;2&#65533;v0&#65533;1)&#65533;$&#65533;&#65533;&#65533;p&#65533;O&#65533;@&#65533;&#65533;&#65533;z&#1530;X&#1603;X&#65533;&#65533;&#65533;\&#65533;H`BP_&#65533;&#65533;&#65533;Nj&#65533;F&#65533;&#65533; P &#65533; &#65533; </&#65533;&#65533;fB0~&#65533;R5|f&#65533;&#65533;s^Zm5&#65533;A&#65533;&#65533;>~&#65533;@&#65533; 	&#65533; .P&#65533;&#65533;Dk&#1680;&#65533;^`&#65533;#&#65533;^&#65533;&#166;8)kO&#65533;%&#65533;&#65533;&#370;&#65533;n&#65533;7g*&#65533;&#65533;s&#65533;/&#65533;O}&#65533;(&#65533;Q&#65533;@Zz&#65533;&#65533;&#65533;&#65533;a&#426;&#65533;i&#65533;f'&#65533;qKU&#65533;-&#65533;&#65533;j&#65533;&#65533;&#65533;B&#65533;e@ep&#65533;f&#65533;&#65533;&#65533;&#65533;r &#65533;/&#65533;&#142;&#65533;&#65533;f|&#65533;&#65533;&#65533;&#1938;&#65533;&#65533;nf&#65533;.&#65533;?N Q(&#65533;0&#65533;&#65533;dBr &#65533;&#65533;&#65533;Y*&#65533;&#65533;&#65533;&#65533;&#65533;2&#263;0&#65533;q)&#65533;1?&#65533;&#65533;5_q	&#65533;@&#65533;&#65533;&#65533;&#65533;&#65533;&#65533;t`&#65533;&#65533;&#139;&#65533;&#65533;#q[%-&#65533;s&#65533;T~&#65533;5>&#65533;	d&#65533;&#65533;&#65533;&#65533;&#65533;&#65533;&#65533;&#65533;8&#65533;2&#65533;&#1043;U~&#749;&#65533;
&#65533;o\&#65533;&#65533;\&#65533;5W &#65533;&#65533;&#1386;S&#65533;H&#65533;&#65533;&#65533;I&#65533;B&#65533;&#65533;,e&#65533;&#65533;b&K&#65533;z5&#65533;&#65533;&#65533;U&#65533;h&#1642;eK&#65533;&#65533;[&#65533;x&#65533;&#65533;&#65533;H&#65533;&#65533;\&#65533;J%&#65533;(&#65533;Cy5*&#65533;&#65533;M&#65533;(Q&#65533;&#65533;&#529;&#65533;&#65533;E&#65533;Fj&#65533;Hi#HF&#65533;&#65533;&#65533;(R&#65533;K&#65533;*dHk"G&#65533;:&#65533;B+d.&#65533;`&#200;f6&#65533;&#65533;\'y&#65533;&#65533;$&#65533;W&#65533;&#65533;MU&#65533;&#65533;*T&#65533;P&#65533;&#667;&#65533;oMR&#65533;&#65533;2,&#65533;&#197;&#65533;D&#65533;&#65533;(J&#65533;QK&#65533;Z&#65533;&#65533;T3&#1313;&#65533;r&#65533;T&#65533;R&#991;&#65533;&Q&#692;&#65533;&#65533;I&#65533;=:]&#65533;&#65533;i&#1234;%]&#65533;&#65533;"&#65533;&#65533;&#65533;J&#65533;&#65533;[x&#65533;&#65533;&#65533;&#65533;/-^\&#65533;!&#65533;&#65533;p#:&#65533;&#65533;Q&#65533;&#65533;&#753;f&#65533;^&#65533;"&#65533;&#1825;'n&#65533;&#65533;&#65533;Z&#707;&#65533;k&#65533;&#65533;z&#65533; aA&#65533;&#65533;&#65533; &#65533;&#65533;&#65533;&#65533;&#65533;&#65533;!&#65533;&#65533;&#65533;>&#65533;&#65533;
9&#65533;&#65533;@)$&#65533;&#65533;&#65533;.&#65533;&#65533;&#65533;d&#65533;2&#65533;H&#65533;&#65533;;A&#65533;D&#65533;&#65533;&#65533;6H?&#65533;&#65533;&#65533;;&#65533;C&#65533;;&#65533;&#65533;#&#65533;?&#65533;&#65533;&#65533;4&#65533;&#65533;&#65533;&#65533;8&#65533;&#65533;&#65533;&#65533;&#65533;*&#1056;	 &#65533;&#65533;21d&#65533;?&#65533;&#65533;#B
!D&#65533;@dd&#65533;A&#65533;&#65533;A&#65533;&#65533;&#65533;9d&#65533;&#65533;ID0r&#65533; 	P&#65533;&#65533;&#65533;(d&#65533;)&#65533;#dK@&#65533;4s&#65533;&#65533;&#65533;&#65533;:&#65533;&#65533;&#65533;@&#65533;&#65533;>&#884;2&#65533;?&#65533;&#65533;&#65533;:&#65533;&#515;(&#65533;&#65533;C>6&#65533;!&#65533;#F>&#65533;&#65533;c&#65533;Q&#65533;H&#65533;<&#59395;&#65533;9&#65533;&#65533;&#206;>&#65533;t&#65533;=&#65533;&#65533;=H&#65533;C&#65533;&#65533;&#65533;C<&#65533;&#65533;&#206;8&#65533;0&#204;5&#65533;&#532;T^DF>&#65533;&#65533;&#65533;U=&#65533;&#65533;:&#65533;X&#65533;1&#65533;&#65533;&#65533;0&#65533;&#2187;.&#65533; &#65533;:`&#65533;T?h&#65533;&#65533;Z>`&#65533;2L.&#65533;&#65533;&#65533;&#65533;>V&#65533;cl&#65533;x&#65533;;&#65533;&#65533;OkVW=&#65533;&#65533;&#65533;&#65533;&#65533;aQ&#65533;&#65533;&#1414;&#53283;&#65533;&#65533;&#65533;&#65533;&#65533;&#65533;&#65533;vs&#65533;&#65533;YR&#65533;&#65533;uW?&#65533;4<&#65533;,&#65533;dG3+&#65533;&&#65533;$LV&#65533;d@&#65533;&#65533;<&#65533;&#65533;r<=&#65533; 6J-m&#65533;&#65533;G a:6&#65533;&a&#65533;Hh&#65533;&#65533;P&#65533;&#65533;H&#65533;PF&#65533;/&#65533;N)&#65533;T&#65533;6Hk&#65533;j*E&#65533;VZq%&#65533;YD&#65533;&#65533;m&#65533;F&#65533;%&#65533;&#65533;&#65533;vEn&#65533;p&#65533;e\j&#65533;%Y&#65533;&#65533;&#65533;L!&#65533;&#65533;&#65533;&#65533;&P&#65533;<rP&#65533;&#65533;K&#65533;U\&#65533;&#65533;]&#65533;b)&#65533;]z&#65533;&#65533;\n&#65533;<&#65533;Zf&#65533;&#65533;UFy|&#65533;S&#65533;F&#65533;0&#65533;&#65533;&#594;&#65533; q&#1705;&#65533;&#65533;\&#65533;&#65533;K0&#65533;&#65533;&#65533;J*&#65533;&#65533;J&#65533;&#65533;&#65533;I&#65533;&#65533;^@
adMFQ&#65533;#]~&#65533;&&#65533;&#65533;&#65533;Y&b&#65533;&#65533;&#65533;C&#65533;e$Zby&#65533;X`&#65533;TRq&#65533;&#65533;Gq&#65533;{&#65533;&#65533;&#65533;;&#65533;D&#65533;L &#65533;I&#65533;&#65533;&#1481;K&#65533;f&#65533;&#65533;D&#65533;>&#65533;&#65533;,&#65533;&#65533;Q&#65533;g&#65533;&#65533;&#65533;2&#65533;&#65533;&#65533;&&#65533;GJ<B&#937;UZ3&#65533;&#65533;D-N&#65533;	&#65533;&#1224;E&#65533;i<&#65533;Y&#65533;p&#65533;G&#65533;7&#65533;I&#65533;&#1186;v&#65533;&#65533;&#65533;&#65533;C&#65533;pD4&#65533;&#65533;L&#65533;&#65533;NVv&#200;:&#65533;&#65533;`&#65533;&#65533; &#65533;B"&#65533;>&#65533;aq&#65533;(!&#65533;<qt&#65533;BZ&#65533;&#65533;&#65533;&#65533;>&#65533;&#65533;4&#65533;&#65533;&#65533;&#65533;"h&#65533;	B &#65533; /H&#65533;q&#65533;&#65533;&#65533;&#65533;8L&#65533;q&#65533;&#65533;+&#65533;@&#65533;&#65533;&#65533;&#65533;&#65533;@JM&#65533; &#1552;&#65533;5&#65533;&#65533;&#65533;c(&#65533;&#65533;&#65533;&#65533;;&#65533;&#65533;K2&#65533;&#65533;&#65533;p@&#65533; @%Pt &#65533; &`<&#65533;&#65533; D&#65533;&#65533;e&#65533;Q&#65533;jV&#65533;&#65533;&#202;&#65533;0&#65533;&#65533;&#65533;&#65533;Z&#65533;R T&#65533;C&#65533;!;h&#65533;&#65533;&#65533;
&#65533;&#65533;e&#65533;&#65533;&#65533;&#65533;'AP&#65533;Pzz&#65533;&#65533;`5<&#65533;&#65533;ANz&#65533;&#65533;&#65533;&#65533;(-&#65533;&#65533;&#65533;&#65533;&#65533;I&#65533;]&#65533;&#65533;]&#65533;&#152;&#65533;&#65533;I&#65533;Mq&#65533;V&#65533;&#65533;C&#65533;&#65533;;&#1569;U-&#65533;C&#65533;&#65533;-&#65533;&#65533;Ao`&#65533;&#65533; :&#1313;gP&#65533;&#65533;&#65533;X&#65533;^&#65533;B&#65533;&#65533;0:&#65533;&#65533;&#65533;XX&#65533;*W&#65533;&#65533;a(&#1456;&#65533;4d&#65533;lh&#65533;&#800;&#65533;'@&#65533;
Y&#65533;&#65533;&#65533;&#1030;&#65533;&#65533;&#65533;*&#65533;&#65533;Q&#65533;0&#65533;;\&#65533;F{`&#65533;/&#65533;e,6&#65533;&#65533;ih&#65533;&#65533;&#65533;&#65533;I&#65533;&#65533;a&#65533;&#65533;&#65533;&#65533;	)e&#683;#VZ5&#65533;)&#65533;!&#65533;&#65533;T&#65533;&#65533;*W-&#65533;&#65533;'&#65533;$&#65533;&#65533;D&#65533;Yu=L&#65533;&#65533;&8q&#65533;H&#65533;&#65533;U"D&#65533;(&#65533;&#65533;P$&#65533;h&#287;P4&#65533;C)jP_ZT&#652;#&#65533;&#65533;T&#65533;!	&#65533;Q6q6&#65533;&#65533;&#65533;&#65533;P&#65533;)N&#65533;
S&#65533;%/6&#65533;(S&#65533;Tdm&#65533;&#65533;&#65533;+&#65533;27&#65533;&#65533;&#65533;nl&#65533;&#65533;Ht_&#65533;&#65533;%&#65533;&#65533;&#65533;@Pq&#65533;\D&#65533;@&#65533;^T&#65533;&#65533;&#65533;&#65533; [m[&#65533;
Y&#65533;&#65533;&#65533;0&#65533;H&#65533;&#1163;[&#65533;"&#65533;&#65533;E/&#65533;&#65533;&#65533;&#65533;n&#65533;&#65533;&#65533;(&#65533;G&#65533;&#65533;&#65533;u&#65533;&#65533;&#65533;j6c&#65533;FlI&#65533;&#65533;%4&#1107;&#65533;&#435;&#65533;,&#65533;#&#65533;b&#65533;z&#65533;&#65533;&#65533;(X&#1098;X&#65533;D&#65533;2&#65533;&#65533;b\8%&#65533;&#65533;&#65533;f&#65533;>&#1309;b&#65533;zY&#65533;]s&#65533;Ox&#65533;&#65533;A-&#65533;t&#65533;L e&#65533;4&#65533;AX&#65533;	KTD!&#65533;H&#65533;*&#65533;7c&#65533; ">)&#641;Ak&#65533;Kp&#65533;&#65533;N&#65533;&#65533;$q&#65533;AD&#65533;&#65533;&#65533;Q\&#65533; qj5dDn&#65533;&#65533;&#65533;&#65533;&#65533;&#65533;&#65533;K&#65533;DT@D&#65533;&#65533;&#65533;is%&#65533;&#65533;&#65533;-Db&#65533;&#65533;&#65533;P&#457;O4&#65533;!&#65533;&#65533;g&#65533;<&#65533;6JYs&#65533;gD&#65533;&#65533;G&#65533;A^&#65533;&#65533;&#65533;`@&#65533;&#65533;R&#65533;&#65533;`# &#65533;
*&#65533;&#65533;l&#65533;&#65533;#&#65533;&#65533;&#65533;K&#513;&#65533;@&#65533;0/&#65533;J%
&#285;A&#65533;9&#65533;&#65533;
P&#65533;&#65533;&#65533;  &#65533;@TH&#65533;&#65533;&#65533;&#65533;-z&#1089;@` ( @#A&#65533;&#65533;X&#65533;7&#65533;&#65533;&#65533;&#65533;9&#65533;{uXQI5&#65533;:&#65533;a&#65533;&#65533;&#65533;j&#65533;J&#65533;=d)c&#65533;&#65533;4&#65533;&#65533;&#65533;&#65533;(D&#65533;&#65533;l&#65533;hA&#65533;&#65533;&#65533;l&#261;*Tn&#65533;CV&#65533;`&#65533;&#65533;;J&#65533;&#65533;&#65533;fD&#65533;LcO&#1684;&#65533;&#65533;&#65533;&#65533;	&#748; X&#65533;&#65533;0Qt/&#65533;&#65533;&#65533;&#148;&#65533;&#1677;,1&#65533;&#65533;g(&#241; &#65533;2$&#65533;b&#65533;&#65533;&#1205;6&#65533;&#65533;&#65533;3&#65533;&#65533;@3&#65533;AiC&#65533;0+U&#65533;n&#65533;&#65533;P8&#65533;a
D8B&#65533;&#65533;&#65533;r&#65533;&#65533;=&#65533;d&#65533;g&#65533;&#65533;&#65533;&#65533;&#65533;r&#65533;h&#65533;&#65533;&#65533;Tj&#65533;V&#65533;&#65533;P&#65533;-&#65533;kk&#65533;C&#65533;O){&#65533;hO&#65533;Y&#65533;&#65533;&#65533;&#65533;&#65533;al_v&#532;&#65533;&#65533;%&#65533;W^&#65533;5Zj&#65533;&#65533;&#65533;'&#65533;)&#65533;Aj&#65533;%&#65533;&#65533;&#65533;L&#841;&#65533;&&#65533;R&#65533;b2&#65533;P&#65533;&#65533;&#65533;%J:&#65533;1&#65533;f&#65533;B&#65533;K6"&#65533;&#65533;&#65533;&#65533;<&#65533;&#65533;&#1186;-z&#65533;&#65533;&#65533;j&#65533;&#65533;&#65533;&#65533;Dk]CE&#65533;&&#65533;&#65533;Y&#65533;&#65533;v&#65533;-,d&#65533;&#65533;b&#65533;X&#65533;&#65533;d&#65533;
VL&#65533;&#65533;&#65533;h6A&#65533;&#65533;&#65533;~&#65533;&#65533;&#65533;'&#65533;&#1474;o&#65533;&#65533;E&#65533;&#65533;&#65533;&#65533;&#65533;|&#65533;@&#65533;A&#65533;N&#65533;&#65533;Q&#65533;	&#65533;`&#65533;P&#65533;
&#65533;&#65533;U&#733;&#65533;&#65533;&#65533;7!&#65533;&#65533;&#65533;&#65533;&#65533;&#65533;&#11353;&#800;G&#65533;%R&#65533;< &#65533;K&#65533;&#65533;&#65533;z&#65533;Z&#65533;?^&#65533;a0e&#65533;&#65533;&#65533;&#65533;;&#65533; \!C&#65533;&#136;&#65533;<?&#65533;!@&#649;>&#65533;Q&#65533;N&#65533;&#58398; :&#65533;&#65533;A&#65533;&#65533;&#65533;&#65533;p&#65533;&#65533;0&#65533;QP'&#65533;	L&#1568;&#65533; *&#65533;	zD&#65533;Yi&#65533;`"&#65533;&#65533;b1b&#65533;&#65533;x"4=4t3&#65533;&#65533;&#65533;&#65533;x&#65533;&#65533;&#65533;&#65533;&#65533;@&#1698;E&#65533;"4&#65533;3&#65533;P&#65533;Z&#65533;D&#65533;37&#65533;EB"&#13346;j!&#65533;`C&#65533;PA@&#65533;!&#65533;x2B&#65533;X&#65533;&#65533;&#65533;7&#65533;&#65533;@&#65533;O<;x&#65533;< &#8226;E&#65533;E&#65533;&#65533;E8&#65533;;H&#65533;&#65533;/&#65533;E8,h&#65533;<X97&#65533;&#65533;&#65533;&#65533;2&#65533;$&#65533;"&#65533;&#65533;&#65533;p&#65533;&#65533;) 9 &#65533;v&#65533;&#65533;&#65533;{. &#65533;&#65533;( &#65533;X&#65533;
&#65533;&#65533; &#65533;6W&#65533;&#65533;
&#65533;  &#65533;P&#65533;:&#65533;&#65533;&#65533;9(7v&#65533;9&#65533;&#65533;8&#65533;Ry&#65533;Nb&#65533;[a&#65533;&#65533;&#65533;-&#65533;&#65533;hb&#65533;H &#1538;&#707;&#65533;&#65533;&#65533;t&#65533;&#65533;&#65533;&#65533;&#65533;+@&#65533;$&#65533;&#65533;s&#65533;\)&#65533;=8&#65533;&#65533;v|7&#65533;&#65533;8p&#65533;J:&#65533;5x&#65533;&#65533;d~&#65533;&#65533;Q&#65533;&#65533;q+X&#65533;;I1&#65533;8x&#65533;&#65533;&#65533;&#65533;s3&#65533;a&#1620;;&#65533;9&#65533;G7H&#65533;2 &#65533;/ &#65533;&#65533;J-&#65533;-&#65533;/P&#672;&#65533;/h&#65533;L&#65533;3`5 1&#65533;+x)&#65533;-&#65533;&#65533;0&#65533;.&#1026;&#65533;J105@&#65533;q&#1602;-&#65533;(@&#65533;&&#65533;+&#65533;&#65533;,&#65533;-&#514;&#65533;l&#65533;0/&#65533;q&#4286;&#65533;&#667;C&#65533;&#65533;<3&#65533;8&#65533;3 0&#65533;,&#65533;)x&#65533;&#65533;&#65533;&#65533;.&#65533;&#65533;9&#65533;C&#65533;&#65533;&#65533;&#65533;&#65533;&#65533;&#65533;R&#65533;&#65533;&#65533;&#65533;<x&#65533;&#65533;c&#65533;&#65533;[&#65533;&#65533;$@&#65533;%(&#65533;+B&#65533;,&#65533;&#65533;H&#65533;&#65533;&#65533;&#65533;9:d"K&#216;-&#592;Ex&#65533;?<A&#65533;&#65533;3&#65533;H&#65533;z &#65533;`&#65533;&#25901;&#65533;&#65533;&#136;&#65533;&#65533;c&#65533;&#65533;N&#1170;&#957;`&#65533;X&#65533;&#65533;&#65533;&#65533;&#65533;q&#65533;&#65533;&#65533;Xx&#65533;&#65533;&#2897;&#65533;&#65533;&#65533;&#65533;H?L&#65533;T&#65533;&#65533;$&#65533;Th&#51885;T&#65533;&#65533;&#65533;&#65533;-&#65533;&#65533;&#65533;
&#65533;[&#65533;&#65533;R	&#65533;&#65533;_ ^	ZH&#65533;&#65533;&#65533;&#65533;&#65533;iN&#65533;@&#65533;9$&#65533;&#65533;P&#65533;&#65533;(0&#1756;MM&#1028;K&#65533;=&#65533;&#65533;&#65533;-&#65533;B&#65533;&#65533;V&#65533;P@&#65533;&#1770;>[&#1029;`&#65533;&#65533;a&#33142;@&#65533;5O&#65533;4&#65533;&#65533;&#65533;&#65533;&#65533;&#65533;&&#65533;&#65533;&#65533;h&#65533;&&#65533;	&#65533;&#65533;AC&#65533;N&#521;&#65533;k1&#65533;&#65533;&#176;	%&#65533;&#65533;&#65533;1&#65533;MPt
V&#65533;=B&#65533;&#65533;&#65533;&#65533;B =&#65533;!
t&#1817;:$&#65533;&#65533;&#65533;39\&#65533;0&#65533;&#65533;&#65533;&#65533;&#65533;&#65533;4A[&#65533;&#65533;xD@"E&#65533;S&#65533;&#65533;
&#65533;&#65533;&#65533;0&#65533;G&#65533;&#65533;8{&#65533;&#65533;0&#65533;#f&#65533;&#65533;&#65533;
&#65533;CX?&#65533;&#65533;1&#65533;&#65533;`&#65533;&#65533;&#65533; m&#65533;&#65533;Md&#65533; &#65533; &#65533; &#65533;7 &#65533;H&#65533;&#65533;$&#65533;&#65533;p&#65533;;X&#65533; &#65533;-&#1027;&#65533;&#65533;<x3J4&#65533;;x&#65533;.h"&#65533;&#65533;_&#65533;&#65533;p&#65533;dd&#65533;h&#65533;`&#65533;&#65533;1`&#65533; @ &#65533;&#65533;&#65533; 
&#65533;&#65533;&#65533;&#65533; $`1&#65533;&#65533;&#65533;v,&#65533;t|+(&#65533;&#65533;&#65533;&#65533;RY;x(9&#65533;5&#65533;&#65533;&#65533; 	&#65533; 0&#65533;&#65533; '&#65533;&#65533;)&#65533;r+(;&#65533;&#65533;6H&#65533;3&#65533;*&#65533;&#65533;60&#65533;-X%&#65533;8&#65533;&#579;s&#1748;&#65533;&#65533;&#65533;>&#65533;3 &#65533;&#65533;;&#65533;&#65533;&#1282;&#65533;&#65533;4&#65533;&#65533;&#65533;&#493;c&#65533;7x&#65533;5&#2576;D&#65533;&#186;&#65533;%&#65533;&#65533;&#65533;&#1645;&#65533;&#65533;&#65533;&#65533;&#1176;Uo&#65533;1&#65533;&#65533;r&#65533;ps)&#65533;/ &#731;).&#65533;2&#65533;&#65533;*&#65533;&#65533;(X&#65533;"X)&#1595;/H&#65533;&#65533;&#65533;*&#65533;&#65533;&#65533;0&#65533;&(&#65533;$ &#65533;(&#65533;&#65533;-&#65533;&#65533;4&#65533;( &#65533;(&#65533;-&#1026;&#65533;SK*([)&#65533;&#65533;&#65533;Ys&#65533;+&#65533;&#65533;&#65533;&#65533;&#65533;&#65533;&#65533;*&#65533;M&#65533;/&#65533;&#65533;&#65533;&#65533;&#65533;&#65533;[&#65533;M&#65533;&#65533;&#65533;&#774;&#65533;&#65533;&#65533;I&#65533;&#65533;68;5&#65533;9`&#65533;N	4&#65533;&#65533;&#65533;&#65533;S4)&#65533;+vj'&#65533;`&;&#65533;&#65533;&#8453;X&#65533;&#65533;&#65533;&#65533;&#65533;&#65533;S&#65533;R&#65533;Jh&#65533;&#65533;&#65533;&#65533;C&#65533;a&#65533;T&#65533;&#65533;p&#65533;I &#65533;b&#65533;&#65533;&#65533;&#65533;i1&#65533;(&#65533;&#65533;D&#65533;&#65533;+&#65533;(&#65533;&#65533;	&#65533;&#1626;&#1658;&#65533;U O&#65533;&#65533;K&#65533;&#65533;IO&#65533;&#65533;@&#65533;&#65533;Z1&#65533;a&#65533;&#65533;&#65533;P0W&#65533;&#65533;&#65533;&#65533;-&#65533;&#65533;&#65533;&#65533;&#65533;P&#65533;&#65533;_&#575;&#65533;
&#65533;a/] &#65533;&#65533;AU &#65533;'&#329;'mNMp &#65533;p&#65533;&#65533;&#65533;&#65533;L&#65533;P&#65533;	&#65533;&#65533;B&#65533;)&#65533;&#65533;&#65533;&#65533;&#65533;&#65533;&#65533;K&#65533;Q0&#65533;&#65533;&#65533;V&#65533;&#65533;M&#65533;}&#65533;&#65533;&#65533;)&#65533;&#65533;&#65533;q&#65533;&#65533;K&#65533;&#65533;&#65533;&#65533;&#65533;	&#65533;y&#65533;&#601;'&#815;&#65533;&#65533;M&#65533;&#65533;&#65533;&#65533;'{N&#65533;&#1932; &#65533;&#65533;&#65533;&#1032;&#65533;&#65533;&#65533;&#65533;&#65533;&#65533;@&#1752;&#65533;&#65533;&#65533;G)&#65533;H!&#43012;&#1955;&#65533;&#1424;&#65533;&#65533;&#524;,^&#65533;&#65533;)&#65533;&#65533;D&#65533;(&#65533;"&#65533;T6&#65533;&#65533;&#877;&#65533;UL"h&#65533;&#65533;@&#65533;9&#65533;&#65533;CT&#65533;B&#1872;&#65533;#&#65533;.2&#65533;<&#65533;,C&#65533;J&#65533;h&#65533;:&#65533;&#65533; &#65533;J&#65533;&#65533;&#65533;&#65533; &#65533;&#65533;M&#65533;&#65533;&#65533;4&#65533;# &#65533;;&#1038;:&#65533;D14AN4&#65533;&#65533;($&#1538;9&#65533;&#65533;&#65533;&#65533;M&#65533;6`&#65533;7 -&#65533;$ &#65533;&#65533;&#65533;` &#65533;*(9xX&#65533;&#65533;=&#65533;3&#65533;Hh &#65533;&#65533;&#65533; &#65533;&#65533; &#65533;&#65533;h&#65533;h&#65533;8 &#65533;<&#65533;&#65533;;&#65533;zXy&#65533;&#65533;&#65533;v&#1258;&#65533;&#65533;&#65533;5&#65533;&#65533;&#65533; &#65533;&#65533;0 &#65533;&#65533;&#65533;&#65533;&#65533;\iIX&#65533;&#65533;3p:&#65533;%&#65533;9&#65533;&#65533;0@&#65533;6&#65533;&#65533;&#65533;Sx&@&#1027;88&#65533;&#65533;&#65533;0 &#65533;&#65533;+&#65533;&#65533;08&#65533;&#65533;&#65533;&#65533;2&#65533;&#65533;&#65533;.&#65533;K. 5XdA&#65533;6&#65533;&#680;,&#820;&#65533;)&#65533;&#65533;&#65533;uI&#65533;r:&#65533;&#185;1&#65533;h. &#65533;0H&#65533;&#65533;&#65533;Y&#65533;&#65533;&#65533;%&#65533;/&#65533;&#65533;&#65533;&#65533;.H&#823;&#65533;&#65533;&#65533;&#65533;jyd&#65533;&#65533;&#65533;8H/&#65533;*&#65533;;+&#65533;&#65533;&#770;&#65533;&#65533;,`&#65533;'&#65533;&#65533;&#65533;F&#1780;k&#65533;4&#1773;L&#65533;s1i&#65533;&#65533;&#65533;&#65533;sj/Hi&#65533;&#65533;)&#65533;p!&#65533;K&#65533;h&#65533;&#65533;cw%&#65533;&#65533;\&#65533;a&#65533;3 &#65533;3`&#65533;&#65533;&#65533;&#65533;S2&#65533;2a&#65533;&#64565;&#65533;&#65533;&#65533;&#65533;&#65533;,j&#65533;L&#65533;&#65533;&#65533;&#65533;2]"&&#65533;&#65533;@Q&#1540;&#65533;&#65533;&#65533;&#65533; $4u-
3&#65533;h&#65533;&#65533;&#65533;&#65533;&#65533;&#65533;&#65533;&#65533;S@RP&#65533;&#65533;B^c&#65533;0&#65533;{&#65533;&#65533; &#65533;,&#65533;&#65533;&#65533;&#65533;&#60549; %&#65533;&#65533;R&#65533;&#65533;$&#65533;&#65533;*&#65533;&#65533;D&#65533;&#65533;F1&#65533;&#65533;&#65533;&#65533;	&#65533;&#65533;&#65533;&#65533;&#65533;&#65533;\H&#65533;&#65533;&#65533;P&#65533;&#65533;&#65533;
&#65533;h	&#65533;r/S&#65533;&#65533;&#65533;&#65533;'&#65533;/&#65533;1&#65533;&#65533;&#65533;	&#65533;&#65533;&#65533;/#&#65533;&#65533;&#65533;>0&#65533;p&#65533;1&#65533;&#43823;&#65533;1&#65533;&#65533;&#65533;E&#65533;_&#65533;&#65533;1&#65533;^&#65533;&#65533;&#65533;&#65533;+&#65533;&#65533;&#65533;&#65533;&#65533;S&#65533;&#65533;&#65533;&#65533;&#65533; &#65533;&#65533;IB%&#65533;o&#65533;&#65533;&#65533;&#65533;%lB&#65533;&#1547;&#65533;&#65533;&#1091;&#65533;&#65533;&#65533;T&#65533;&#65533;1&#65533;L&#1056;+s"G&#65533;&#65533;&#65533;!C&#65533;&#65533;&#65533;9&#65533;P&#65533;&#65533;f3G&#65533;&#65533;&#65533;&#65533;&#65533;&#65533;&#65533;SFX&#65533;'&#65533;!F@&#65533;:&#65533;)&#65533;>&#65533;|&#65533;&#65533;)Y4&#65533;8C&#65533;&#65533;.a&#65533;<!Q0&#65533;&#65533;E&#65533;p&#65533;&#65533;`A&#65533;7XG&#65533;:*=&#65533;&#65533;4&#65533;&#65533;!&#65533;&#65533;p&#65533;&#65533;&#65533;&#65533; &#65533;K&#65533;&#65533;Nk&#65533;Bo&#65533;J&#65533;T8&#65533;2&#65533;&#65533;&#65533;&#65533;n&#65533;&#65533;EM?x^&#65533;&#65533;0&#65533;&#65533;~&#65533;&#65533;z(&#65533;Z&#65533;&#65533;V1&#65533;&#65533;!&#65533;&#65533;&#65533;&#65533;&#65533;X&#65533;&#65533;&#65533;':(H&#65533;<&#65533;0P&#65533;&#65533;&#65533;&#65533; P&#1974;&#65533;&#65533;&#65533; &#65533;f&#65533;&#65533;q&#65533;a&#65533;+;&#65533;{&#65533;&#65533;u&#65533;&#65533;7&#65533;&#65533;&#65533;&#65533;&#65533;7&#65533;&#65533;&#65533; &#65533;&#65533;&#65533;+P&#65533;I&#65533;LG7I&#65533;&&#65533;5x;;xX?&#515;mA&#65533;/&#65533;)&#65533;/(&#65533;4);hq&#65533;&#65533;&#258;&#65533;&#65533;&#65533;&#65533;&#607;&#65533;([&#65533;&#65533;,&#65533;&#65533;&#65533;&#65533;/&#65533;Z&#65533;#&#795;&#65533;&#65533;m&#65533;&#65533;&#65533;Y&#65533;W&#65533;&#65533;U&#65533;&#65533;U&#65533;r	&#65533;&#65533;N&#65533;d)&#65533;&#65533;6&#65533;&#65533;.&#65533;K&#65533;&#65533;&#65533;&#65533;Ki&#65533;NY7 &#65533;]&#65533;&#65533;&#65533;&#65533;48&#65533;0&#1820;&#65533;.&#65533;&#65533;&#65533;&#65533;&#65533;L&#65533;*&#65533;&#65533;s&#65533;sx&#65533;Dz&#65533;&#65533;K5&#65533;&#65533;=&#65533;&#65533;i&#65533;&#65533;&#65533;&#65533;&#65533;,L4&#1578;Ia&#65533;&#65533;&#65533;&#65533;;&#65533;:[&#65533;dc8&#65533;$&#65533;=6d@&#65533;&#65533;&#65533;&#65533;&#65533;"@&#65533;@&#65533;]N &#65533;&#328;-&#352;.&#65533;&#65533;&#65533;#&#65533;1&#65533;c4&#65533;Z&#65533;%J&#65533;&#65533;q%l&#65533;&#65533;&#65533;.&#65533;&#65533;	&#65533;&#65533;.&#65533;&#65533;&#65533;b&#65533;J&#65533;&#65533;&#65533;&#65533;y^&#472;-&#65533;&#1842;?]&#65533;n&#65533;&#65533;&#65533;&#65533;^&#65533;^ ?&#65533;=&#65533;&#65533;&#65533;&#65533;EV&#65533;[&#65533;[H&#65533;K&#65533;	&#65533;8}&#65533;B	&#65533;^&#65533;&#65533;_&#65533;&#65533;&#65533;:&#65533;&#65533;I&#65533;U&#65533;&#65533;&#65533;M&#65533;P&#65533;&#65533;&#65533;J&#65533;&#65533;&#65533;2&#65533;x&#65533;q&#990;&#65533;`&#736;
* &#65533; S&#65533;8&#65533;&#35808;&#65533;&#65533;M&#65533;&#65533;&#65533;&#65533;&#65533;_&#65533;&#65533;&#65533;&#65533;]&#65533;YH&#65533;&#65533;&#65533;&#65533;&#65533;&#65533;{&#65533;&#65533;P@&#65533;gO&#65533; &#65533;M&#65533;@&#65533;5&#65533;&#65533;P&#65533;0U&#65533;&#65533;	&#1320;RK%5jT&#65533;P&#65533;L&#65533;J&#65533;
E&#65533;&#65533;0~&#65533;&#65533;&#65533;J&#65533;&#65533;8m&#65533;	R$I&#65533;(U&#65533;&#65533;&#65533;I&#65533;N&#65533;&1:t&#65533;&#65533;#E&#65533; &#65533;	D&#528;"G&#65533;2Qb&#65533;&#65533;&#65533;#H&#65533;(E&#65533;j&#65533;&#65533;E&#65533;Bd&#65533;&#65533;!Db	&#65533;&#65533;P&#65533;>|&#65533;&#65533;&#1635;&#31582;@&#65533;T&#65533;&#65533; A&#65533;&#65533;&#65533;$&#65533;P!&#65533;d&#65533;&#65533;)\X&#990;>&#65533;y&#65533;&&#65533;=t&#65533;&#65533;&#65533;GO&#65533;&#65533;y&#65533;&#65533;y&#65533;&#493;&#65533;9q&#65533;&#801;Cg&#65533;&#65533;6c&#65533;&#65533;&#65533;&#65533;&#329; 8`&#1072;!C&#65533;4&#65533;A&#65533;p$Bp&#65533;&#65533;AE>C&#65533;&#65533;&#65533;s&#65533;.XB&#65533;$&#65533;y&#65533;&#65533;&#65533;2l&#65533;m&#65533;&#65533;&#65533;:&#65533;&#65533;&#65533;&#65533;&#65533;6^&#65533; &#65533;&#65533;|5&#65533;&#65533;&#65533;&#65533;&#65533;@~&#65533;&#65533;&#65533;	<`!&#65533;A$`AJ&#65533;q&#65533;u&#65533;q&#65533;&#65533;&#953;&#65533;Gf&#65533;&#1345;&#65533;xw&#545;Fb&#65533;1v&#65533;&#65533;E<&#65533; &#65533; W&#65533;&#65533;tX&#65533;&#65533;&#65533;&#625;&#65533;<&#65533;q&#65533;r&#65533;Qv&#65533;!&#65533;P8&#65533;&#65533;W&#65533;1Y``q&#65533;l&#65533;!EB<&#65533;Ep&#65533;1&#65533;i&#65533;Ab&#65533;aFi&#65533;A&#65533;a&#65533;A&#65533;j&#65533;&#65533;e&#65533;&#65533;&#65533;g&#65533;&#65533;=&#65533;&#65533;&#65533;k&#65533;f&#65533;&#65533;&#65533;&#65533;&#65533;m8v&#65533;`&#65533;&#65533;(&#65533;r&#65533;&#65533;F{&#1673;&#65533;ij&#65533;j&#65533;yk&#65533;&#65533;v&#65533;&#65533;&#65533;1&#65533;&#65533;&#65533;&#65533;}v&#65533;i&#65533;}&#65533;&#65533;&#65533;j`&#65533;&#65533;e&#65533;9&#65533;&#65533;=&#65533;:,&#65533;&#65533;&#1169;&#65533;Z&#65533;&#1649;ai&#65533;&#65533;Q&#65533;h&#65533;=[&#65533;&#65533;Z{m&#65533;t&#65533;1&#65533;r&#65533;&#65533;&#65533;&#65533;h&#65533;&#65533;V]&#65533;uH"&#65533;$&#65533;&#65533;V_&#65533;u&#65533;"&#65533;&#65533;&#65533;&#570;&#65533;6&#1160;T&#65533;X&#1161;(&#65533;x&#65533;&#65533;*y&#65533;D&#65533;H$
'&#65533;&#65533;DS%35D&#65533;$&#65533;D2I$&#65533;`&#65533;n"N9	M&#65533;h&#65533;(&#65533;&#65533;&#65533;&#65533;)"&#65533;4&#65533;A&#65533;|$&#65533;&#65533;&#65533;&#65533;J+&#65533;&#65533;-&#65533;&#65533;R&#65533;+$&#65533;&#65533;
*&#65533;d&#65533;H-&#65533;rJ+&#65533;&#65533;b&#1206;&#1794;&#65533;-&#65533;&#65533;&#65533;&#65533;,J&#65533;&#65533;&#65533;/&#65533;&#65533;4&#65533;I&#65533;&#65533;+&#65533;&#65533;<&#65533;)&#65533;&#65533;&#65533;,&#65533;&#65533;&#65533;K.&#65533;&#65533;.&#65533;`&#65533;&#65533;&#65533;p&#65533;L0&#65533;&#65533;B&#65533;.&#65533; &#65533;K&#65533;{&#65533;&#65533;0&#65533;&#65533;7&#65533;\&#65533;&#65533;&#65533;)&#65533;&#65533;&#639;&#65533;4LO&#65533;621$&#65533;&#564;&#65533;L&#65533;p&#65533;&#65533;%&#65533;l&#65533;&#65533;&&#65533;&#65533;~&#65533;&#65533;K&#65533;&#65533;#S-\1&#65533;&#65533;&#65533;Ob&#65533;'&#65533;&#65533;&#65533;+&#65533;L-&#65533;0&#65533;&#65533;&#65533;K/&#65533;&#65533;K0&#65533;&#65533;+&#65533;&#65533;r&#65533;*&#65533;&#65533;&#65533;
+&#65533;&#65533;&#65533;J*a&#65533;&#65533;N&#65533;X/' _t&#65533;H&#65533;X2&&#65533;|RPA&#65533;&#65533;
(&&#65533;b&#65533;&#65533;m/J(%q2?&#65533;&mR&#65533;&#65533;1M"&#65533;$1-e&#65533;$&#65533;&#65533;q	&#65533;Hs&#65533;&#65533; qFL&#65533;&#65533;&#65533;"&#65533;&#65533;9"&#65533;,&#65533;&#65533;&#65533;&#65533;B&#65533;&#65533;:`x&#65533;&#65533;&#65533;`&#65533;
Z&#65533;&#65533;&#65533;&#65533;3g&#65533; &#65533;2&#65533;&#516;&#65533;&#65533;1UQ&#65533;&#65533;2&#65533;a~&#515;&#65533;$&#65533;%Z&#65533;&#60460;S&#65533;!4G&#65533;&#65533; "'&#1280;-@&#65533;@ &#65533;X@&#65533;@&#65533;&#65533;&#65533;t@&#65533;f4&#65533;*&#65533; 
 a&#65533;&#65533;af&#65533;"A&#65533;a&&#65533;&#65533;@&#65533;&#65533;&#65533;(y!&#65533;;&#65533;Th&#65533;C&#65533;&#65533;&#65533;&#65533;&#65533;&#65533;@&#65533;&#65533;&#65533;b0M&#65533;&#65533;2t&#65533;BH@&#65533;&#65533; ` 0&#65533;Y(Q&#65533; &#65533;&#65533;#&#65533;&#65533;h%(6&#65533;DY&#65533;B&#65533;`&#65533;:&#65533;&#65533;
4&#65533; &#65533;&#65533; &#65533;1&#65533;&#65533;&#65533;r&#65533;7|I&&#65533;Cc&#65533;<&#65533;xp&#65533;&#65533;&#65533;2l&#65533;
Ux&#65533;&#65533;&#65533;&#65533;!T&#65533;&#65533;&#57350;(&#65533;`NC&#65533;&#65533;m&#65533;&#65533;a&#65533;&#1261;&#65533;(&#65533;(&#65533;&#65533;:q&#65533;&#65533;6&#65533;t&#65533;6PJRnx&#65533;Cw&#65533;7&#65533;a&#65533;&#65533;&#65533;u&#65533;&#65533;&#65533;&#65533;M:5&#65533;7&#65533;5u&#65533;&#65533;h&#65533;&#65533;D&#65533;<&#65533;&#65533;&#65533;gFX&#65533;&#65533;&#65533;&#65533;&#65533;&#65533;&#65533;rZ&#65533;l=+'}&#65533;&#65533;&#65533;0Kl)q2y&#65533;&#65533;6&#65533;&#65533;$&#1953;&#65533;Jt&#65533;x&#65533;&#65533;R&#65533;T&#65533;&#1314;&#65533;,&#2000;3&#65533;&#65533;&#65533;J"&#274;&#65533;&#65533;&#65533;&#65533;H&#65533;W&#65533;*&#65533;yi%^&#65533;$(&#65533;&#65533;N&#65533;"#%	&#65533;I<&#65533;&#65533;Q $!E'.&#65533;0Ld&#65533;K)&#65533;%.A&#65533;&#65533;A&#65533;ZY&#65533;S$1&#65533;J`'&#65533;+&#65533;&#65533;&#65533;w&#65533;~Y&#65533;"&#65533;K&#65533;&#65533;T&#65533;&#65533;&#65533;&#866;&#65533;&#65533;&#65533;&#65533;.|&#65533;Z&#65533;&#65533;0&#65533;H0&#65533;>&#65533;" A,&#65533;&#65533;&#65533;[&#65533;j&#65533;&#65533;&#65533;,j&#65533;^&#65533;v&#65533;.T&#65533;6[&#65533;&#65533;i&#65533;PEGF6&#65533;X&#514;&#65533;&#65533;&#65533;&#65533;|&#65533;a&#65533;&#65533;Ej&#65533;&#65533;k&#65533;&#65533;&#65533;w{&#1733;q}&#65533;&#65533;&#65533;b&#65533;&#65533;&#65533;E/&#65533;v&#65533;&#65533;&#11762;&#65533;&#65533;L1&#65533;~y&#65533;q&#65533;D"a&#65533;&#65533;Q&#65533;&#65533;&#220;&#65533;6'&#65533;Mh&#65533;m&#65533;M
&#65533;&#65533;_na&#65533;S&#65533;&#65533;h&#65533;&#65533;P&#814;&#65533;&#65533;n&#65533;r&#65533;_c#.q&#65533;ra_&#65533;&#65533;6&#65533;C&#65533;GZ&#1873;&#271;&#65533;h&#65533;#jr	M|}&#65533;	(4A	&#65533;&#65533;&#65533;zFvp&2&#65533;&#65533;M|b&#65533;&#65533;X&#65533;'>&#65533;&#65533;&#65533;dB&#65533;&#65533;&#65533;&#65533;&&#65533;HE &#65533;&#65533;8&#65533;!&#65533;@G"2{&#65533;!s&#675;&#65533;&#65533;D&#65533;&#65533;&#65533;&#65533; |b&#1453;&#65533;&#65533;&#65533;]	&#65533;5&#65533;>&#65533;&#65533;&#65533;&#65533;Py&#65533;&#65533;&#65533;&#65533;&#65533;&#65533;&#65533;`&#65533;&#65533;@&#65533;&#65533;&#65533;z&#65533;C &#65533;5B(&#65533;3&#65533;&#65533;&#228;&#65533;&#65533;&#65533;&#65533; &#65533;i5&#65533;&#65533;&#65533;&#65533;-|Arpt&#65533;&#65533;&#65533;-6&#65533;t2M&#323;&#65533;&#65533;3<&#65533;#(&#65533;l@`em8&#65533;&#65533;3&#65533;&#65533;X f0&#65533;!2&#65533;T&#65533;4&#65533;&#65533;.x&#65533;&#65533;F&#65533; &#65533;C&#65533;&#65533;&#65533;&#65533;&#65533;&#65533;@&#65533;aS&#65533;&#65533;"&#65533; &#65533; P&#65533;
&#65533;&#65533;&#65533;A&#65533;&#65533;tt~&#65533;9&#65533;&#65533;	6&#65533;*&#65533;&#65533;^S&#65533;(@0 &#65533;.&#65533;&#65533;&#65533;9zKc&#65533;0&#65533;/&#65533;!MnR&#65533;:&#65533;e&#65533;&#65533;@ A&#65533;J&#65533;%0B&#65533;B5&#65533;&#65533;Jz&#65533;~&#65533;&#65533;,oQ&#65533;Z&#65533;t&#65533;6&#336;0&#65533;A&#65533;xpC&#65533;>&#65533;&#65533;J&#65533;n&#355;5(=Np&#65533;h&#65533;iU&#65533;&#65533;(QB&#65533;&#65533;)iN&#15132;6uY&#65533;&#25394;&#65533;&#65533;Nu<GM&#65533;&#65533;&#398;<TK&#65533;Q&#65533;PS&#4249;&#65533;&#65533;C&#65533;d&#1838;&#65533;&#65533;bC&#65533;a&#65533;&#65533;&#65533;nUL><&#65533;&#65533;e&#65533;T&#65533;_KBI$dU'c&#65533;&#65533;&#65533;pa<&#65533;c9PJbc%&#65533;&#65533;&#1450;.v&#65533;$^&#65533;:&#65533;&#65533; !&#65533;G4b&#65533;&#65533;D&#65533;&#65533;&#65533;&#1473;E&#65533;;&#65533;&#65533;* &#65533;&#65533;&#65533;&#65533;;&#65533;\&#65533;2&#65533;I4V^@&#65533;
&#65533;s2&#65533;&#65533;&#65533;/}c&#65533;&#65533;W
&#65533;&#1630;&#65533;x&#65533;&#1106;&#65533;&#65533;&#65533;&#65533;&#65533;&#65533;h&#65533;&#65533;B2&#65533;&#65533;&#65533;&#65533; "K&#65533;f&#65533;\&#65533;&#65533;vw&#65533;&#1562;p&#65533;k7&#65533;&#65533;Mx&#65533;'+HV}V&#65533;"&#65533;&#65533;&#65533;Eo&#65533;&#65533;0/  0t/&#65533;/&#65533;V&#65533;0&#65533;N0&#65533;&#65533;&#65533;.L&#65533;&#65533;&#65533;z&#65533;p&#65533;p&#65533;&#65533;&#65533;&#65533;&#65533;@&#65533;"H&#65533;&#1988;eNN&#65533;DJ0&l&#65533;dBK@&#65533;&#65533;&#65533;&#65533;	ZX$&#1824;Ld(&#65533;&#65533;&#65533;&#65533;&#65533;&#65533;`&#65533;&#65533;&#65533;&#65533;.&#65533;&#65533;,&#65533;&#65533;D&#65533;)&#65533;fAWD&#65533;LF&#65533;&#65533;&H&#65533;"&#65533;&#65533;&#65533;&#516;Ml&#65533;&#65533;(L!d&#65533;$@\&#65533;&#65533;&#65533;&#65533;&#65533;&#65533;&#65533;&#65533;&#65533;&#65533;,E&#65533;&#65533;d&#65533;N#Bs&#65533;!&#65533;&#65533;&#65533;&#65533;,&#65533;Y&#65533; &#65533;Z&#65533;&#65533;&#65533;!0&#65533;Y&#65533; "nPX`&#65533;]|E'&#65533;&#65533;U&#65533;u&#65533;&#65533;[&#65533;&#65533;&#65533;Ru&#65533;&#65533;&#65533;&#1689;IZ"a&#65533;$ZXG&#65533;&#65533;&#65533;G&#833;VI[xAt&#65533;&#65533;&#65533;&#65533;f|&#538;&#65533;&#65533;&#65533;&#65533;&#65533;M
F&#65533;&#65533;&#65533;&#65533;&#65533;x&#65533;0~&#65533;Q@D&#65533;&#65533;&#65533;&#65533;1j&#65533;1z&#65533;T Pp&#65533;&#65533;4GR&#65533;&#65533;&#65533;&#65533;&#65533;|9&#65533;A&#65533;&#65533;&#65533;"Z&#65533;&#65533;&#65533;&#65533;&#65533;&#65533;&#65533;&#65533; &#65533;P&#65533; &#65533;( &#65533;&#65533; &#65533;@&#65533;x&#65533;cT&#65533;U&#1349;&#65533;d&#65533;@H p&#65533;&#65533;$@@&#65533;@&#65533;&#65533;&#65533;tI&#65533;D&#65533;H&#65533;p&#65533;T
`&#1832;0UQ&#65533;&#65533;&#65533;?&#65533;l&#65533;&#65533;&#65533;&#65533;&#65533;p&#65533;&#65533;&#65533; &#65533;.&#65533;&#65533;&#65533;-Z&#65533;eFL&#852;&#65533;&#65533;A&#65533;T&#65533;&#65533;\&#65533;&#65533;A&#433;I&#594;&#65533;U&#65533;T^g&#65533;
f&#65533;&#65533;&#65533;&#65533;&#65533;&#65533;&#65533;Z&#65533;&#65533;)F)&#65533;f<&#65533;&#65533;%Z&#65533;e&#65533;&#65533;eb&#65533;![&#65533;
R&#65533;T&#65533;X&#65533;&#1157;TKf&#65533;&#65533;&#65533;&#65533;&#65533;QFRaRi&#65533;&#65533;&#65533;e&#65533;&#65533;Ryl&#65533;&#65533;&#65533;&#65533;&#65533;IUQ&#65533;&#65533;UA&#65533;LH&#65533;&L&#65533;&#65533;a&#65533;&#65533;L
&#65533;aV&#65533;&#432;&#65533;V&#65533;&#65533;&#65533;&#65533;&#65533;TE&#65533;\&#65533;&#65533;&#65533;&#65533;&#65533;&#65533;&#65533;&#65533;F&#65533;&#65533;QD&#65533; %H&#65533;&#65533;TV&#65533;&#65533;&#65533;&#65533;&#65533;a&#65533;&#65533;&#65533;&#65533;#&#65533;Db	&#65533;M&#65533;&#65533;&#65533;&#65533;D&#65533;)&#65533;I&#65533;E`&#65533;h&#65533;B,&#65533;&#65533;&#65533;&#65533;,&#65533;&#65533;,&#65533;&#65533;* &#65533;&#1016;&#65533;I&#65533;&#65533;Ft&#65533;+&#65533;&#65533;&#65533;&#65533;&#65533;u1&#65533;,Mj&#65533;&#65533;q&#65533;&#65533;.-&#65533;B&#65533;BA&#65533;x&#65533; .&#65533;&#65533;&#65533;&#65533;Bw&#65533;&#65533;&#65533;&#65533;&#65533;&#1538;&#65533;&#65533;/&#65533;&#65533;&#65533;&#65533;&#65533;vv]M&#65533;&#65533;Z&#65533;&#1260;B&#65533;*&#65533;B)&#65533;&#65533;&#65533;x&#65533;%&#65533;&#65533;&#65533;T&#65533;SPN&#42784;&#65533;D.D&#65533;4&#65533;%&#65533;f&#65533;8&#65533;&#65533;&#65533;&#708;U&#65533;$8BX&#65533;$`&#65533;'&#65533;&#65533;&#65533;&#1294;&#65533;&#65533;&#65533;a&#65533;&#1282;,&#65533;&#65533;v&#65533;&#65533;~&#65533;&#65533;~&#65533;f&#65533;$&#65533;QaZq&#65533;c&#65533;&#65533;%&#65533;&#65533;'p&#65533;%0&#65533;QxE &#65533;E#&#65533;"0qz&#65533;'0'H&#65533;&#65533;&#65533;L&#65533;&#| ,&#720; &#65533;Y&#1633;&#65533;&#65533;&#65533;_H&#65533;P&#65533;&#65533;_ &#65533;`&#65533;"Z&#65533;:r)X$&#65533;"D&#1047;]&#65533;H&#65533;&#65533;%Qs&#65533;e%B F&#65533;&#65533;A}&#65533;&#65533;&#65533;&#65533;'&#65533;A&#65533;&#65533;ce&#65533;;&#65533;JR&#65533;&#65533;&#502;&#65533;&#65533;J&#65533;&#65533;C&#65533;&#65533;&#65533;v&#65533;&#65533;x&#65533;&#65533;I&#65533;&#65533;I&#65533;&#65533;&#65533;&#65533;0&#65533;&#65533;0&#1158;| \&#65533;C6&#65533;8&#65533;&#65533;n&#65533;&#65533;1f&#65533; &#65533;@ t&#65533;&#65533;@&#65533;A&#65533;&#65533;yH&#65533;AM&#65533;&#616;T&#65533;)JG&#65533;H&#65533;&#65533;&#65533;&#65533;&#65533;=`&#65533;(@ &#65533;&#65533;MR
$A(&#65533;&#65533;l&#65533;J&#65533;&#65533;&#65533;&#65533;&#65533;F&#65533;0 T&#65533;$&#65533;@4&#65533;&#65533; &#65533;&#65533;&#65533;&#65533;AI=&#746;&#65533;I&#65533;&#680;^QUx&#65533;\&#65533;| &#65533;&#65533;&#65533;X &#65533;A!(K&#65533;&#12680;	U&#65533;Y`%&#65533;&#65533;Ti&#65533;
f$^a$&#65533;f&#65533;i&#65533;&#65533;Sq&#65533;&#2005;\&#65533;"s&#65533;Ph&#65533;&#65533;&#65533;!&#65533;&#65533;&#65533;&#65533;w\&#65533;[)&#65533;[&#541;&#65533;&#65533;&#65533;&#65533;&#65533;} &&#65533;6&#65533;&#65533;Z&#1068;&#65533;i&#65533;]&#65533;%&#65533;[0&#65533;[\f&FK&#65533;<&#65533;.jXlT&#65533;PU&#65533;&#65533;&#65533;=i&#65533;&#65533;&#65533;&#65533;R&#65533;8^&#65533;&#65533;&#65533;&#65533;&#65533;&#1206;&#65533;ZX&#65533;Y-&#65533;e&#829;&#65533;i&#65533;&#65533;&#65533;&#65533;#H&#65533;&#65533;&#65533;$T'&#65533;K&#65533;&#65533;K^AB&#65533;&#65533;&#65533;$&#65533;H&#65533;'T&#65533;&#65533;9&#65533;&#65533;<&#65533;&#65533;X&#65533;&#65533;&#65533;&#65533;&#65533;T&#65533;&#65533;,&#65533;&(&#65533;&&#65533;`&#65533;&#65533;N&&#65533;&#65533;@D&#65533;p&#65533;&#65533;&#65533;&#65533;+&#65533;y"k&#65533;&#65533;,&#65533;'&#65533;&#65533;L&#65533;&#65533;f&#65533;i&#65533;&#65533;&#852;&#65533;&#65533;Bs&#65533;&#65533;Rz&#65533;&#65533;-&#65533;W&#65533;&#65533;B&#65533;&#1639;*,O&#65533;&#65533;&#65533;T/&#65533;&#832;j&#65533;)`j&#65533;g&#1468;&#65533;yj&#65533;&#65533;&#65533;u&#65533;&#65533;&#65533;XhG&#65533;&#65533;&#65533;&#65533;&#65533;&#65533;&#65533;&#65533;@&#65533;&#65533;#X&#65533;&#65533;&#65533;&#62852;&#65533;&#1312;&#65533;:&#328;B&#65533;d&#65533;D$0&#65533;W"%l&#65533;&#65533;&#65533;&#65533;&#65533;&#1940;&#1551;&#65533;&#65533;4&#65533;kU&#65533;6&#65533;KaE&#65533;"p&#65533;W]&#65533;&#900;%8%( 9b &#65533;E&#65533;&#65533;&#65533;"&#65533;Xb)&#65533;I&#65533;)&#65533;&#65533;&#65533;d&#65533;&#65533;&#65533;&#65533; &#65533;&#65533;&&#65533;&#65533;Y&#837;&#65533;&#65533;W&#65533;&#65533;"&#65533;!&#913;k&#65533; D*&#65533;&#65533;`&#65533;&#65533;&#65533;`c	&#65533;"&#65533;&#65533;S&#65533;&#65533;P	&#65533;BZL&#65533;@M&#680;&#65533;&#65533;&#65533;&#65533;&#65533;&#65533;SR&#65533;&#65533;\f[&#65533;&#65533;&#65533;OnKEQ&#1298;d&#65533;T&#65533;&#65533;&#65533;&#65533;@l&#65533;&#65533;j&#65533;&#65533;&#65533;A&#65533;A&#65533;@1j&#65533;&#65533;*Q&#65533;4&#65533;k&#65533;&#65533;`@D&#65533;&#65533;L T@P |@
&#65533;:&#65533;Ae&#65533;&#65533;&#65533;Z&#65533;82l&#65533;&#65533;&#655;&#65533;&#65533;IQ&#65533;&#65533;#"&#65533;&#65533;&#65533;&#65533;&#65533;6&#65533; H&#65533;*&#65533;| &#65533;&#65533;&#65533;]F&#65533;&#621;P&#65533;&#65533;A&#65533;&#65533; &#65533;&#65533;&#65533;&#65533;+&#589;&#65533;\&#65533;&#65533;&#65533;K0Cf&#65533;&#65533;Z&#65533;&#65533;&#65533;`&#65533;]jlA&#65533;@&#65533;,&#65533;"@&#65533;&#65533;P1Z&#65533;&#65533;&#65533;&#65533;&#1266;&#65533;]^f&#65533;~&#65533;&#65533; &#65533;h&#65533;&#65533;.&#65533;5t&#65533;&#65533;eSm&#65533;^&#65533;&#65533;W&#421;A&#65533;s&#65533;%YZ%&#65533;Q&#65533;&#65533;&#65533;C&#65533;Pg&#65533;P&#65533;&#1789;E&#65533;&#65533;,&#65533;&#1096;i&#65533;&#65533;4&#65533;g&#65533;thD&#1128;&#65533;&#65533;&#1222;&#65533;&#65533;&#441;]&#65533;m&-&#65533;,&#65533;&#65533;P&#65533;&#65533;P&#65533;\&#65533;&#65533;&#1896;&#65533;&#65533;rf&#65533;&#1656;&#65533;&#65533;&#65533;7"&#65533;\&#65533;&#65533; &#65533;O&#65533;&#65533;&#65533;&#65533;p&#65533;&#65533;&#65533;&#1028;&#65533;&#65533;|B&#65533;O&#65533;&#906;Z&#65533;&#65533;&#65533;&#65533;XMh&#65533;&#65533;&#65533;w&#65533;&#65533;&#65533;&#65533;G&#65533;&#65533;X/-&#65533;5u&#65533;o,&#65533;&#65533;&#65533;&#65533;&#65533;vRh&#972;&#65533;&a&#65533;Br&#65533;&#65533;&#65533;&#65533;`WW&#65533;)`o&#65533;'|*&#65533;&#65533;&#65533;&#65533;&#65533;&#65533;&#65533;tbq	&#65533;&#65533;o&#65533;&#65533;&#65533;&#65533;&#65533;&#65533;&#65533;uv&#65533;&#1488;&#65533;&#65533;&#65533;&#65533;&#65533;FY&#65533;}&&#65533;#lkLL&#65533;`%x&#65533;N&#65533;`'0EXcM&#897;&#65533;^&#65533;:&#154;&#65533;&#65533;SL&#65533;'&#65533;&#65533;)&#65533;&#65533;&#65533;&#65533;&#65533;/&#65533;&#61744;&#65533;&#65533;v&#65533;Ek&#65533;Kq&#65533;&#356;&#65533;f&#65533;&#65533;&#65533; S&#65533;&#65533;&#65533;hXA&#65533;3&#65533;&#65533;#&#65533;K&#65533;&#65533; &#65533;&#65533;&#65533;p&#65533;DI"t&#65533;Zv^]&#785;!&#65533;pF&#65533;#&#65533;K&#65533;F&#65533;&#65533;J&#65533;Yr1`d$XBNpjB&#65533;f&#65533;
&#65533;%9&#65533; 
Jn&#65533;&#65533;&#65533;%%&#65533;&#65533;:&#65533;E[&#65533;E&#65533;&#65533;P,&#65533;&#65533;&%ZN&#65533;TI&#1857;s&#65533;&#65533;&#65533;&#65533;&#1352;L&#65533;&#65533;@D&#65533;1&#65533;&#65533;D D &#65533;4&#1158;P&#65533;(_@q&#65533;&#65533;@
&#65533;&#65533;2&#65533;&#1304;&#65533;A&#1899;&#65533;&#65533;&#65533;&#65533;2E&#65533;&#65533;J}
&#65533;&#65533;&#65533;&#65533;IL^T&#65533;L@2&#65533;4@&#65533;&#65533;&#65533;T&#65533;&#65533;&#65533;g&#65533;&#65533;Y&#65533;&#65533;\&#65533;&#65533;L&#65533;D&#65533;&#1849;7[@&#65533;&#65533;!&#65533;h&#65533;&#65533;Q}&#65533;&#65533;&#65533;&#65533;&#65533;&#65533;V&#916;&#65533;&#65533;3?&#65533;9&#65533;&#65533;&#65533;&#65533;ab&#65533;@c&#65533;&#65533;&#65533;%&#65533;&#65533;&#65533;w&#65533;&#65533;&#65533;&#65533;&#65533;U&#65533;&#65533;&#65533;&#65533;&#65533;&#65533;&#65533;^sFem&#65533;bt&#65533;&#65533;le&#65533;:V&#65533;&#65533;$&#1938;T&#65533;C&#65533;]&#65533;"&#65533;C&#65533;&#65533;&#65533;&#65533;U&#65533;d&#65533;&#1661;&#65533;[,u&#65533;&#65533;&#65533;SE"&#65533;&#65533;&#65533;&#65533;&#65533;KE&#65533;&#65533;M&#65533;i&#65533;U&#65533;-&#65533;&#65533;4&#65533;.U&#65533;&#65533;&#65533;&#65533;&#65533;0`D&#65533;&#65533;f#p&#349;I&#65533;T&#65533;7U&#65533;&#65533;&#65533;k"<&#33412;&#65533;X&#65533;.&#65533;J&#65533;f&#65533;`&#65533;[&#65533;&#65533;&#65533;&#65533;u\[&#65533;&#65533;	L&#65533;&#65533;M*&#65533;B&#65533;&#65533;&#65533;&#523;&#65533;u&#65533;&#65533;&#65533;&#65533;&#65533;,&#759;&#65533;&#564;a&#65533;&#65533;hso&#65533;&#65533;|&#65533;L&#65533;&#65533;&#65533;p&#65533;,&#514;&#65533;zH&#65533;b{&#65533;a&#65533;_c&#65533;B/&#65533;v&#65533;&#65533;q&#65533;M&#1677;/@ &#65533;!&#65533;&#65533;/&#699;&#65533;t"&#65533;&#65533;&#65533;P(t&#65533;K&#65533;&#65533;xOcI&#65533;pR&#65533;&#65533;&#65533;&#65533;[&#65533;&#65533;J&#65533;%&#1561;N&#65533;[O&#65533;IL&#65533;&#65533;jb&#65533;[K&#65533;&#65533;nY&#65533;&#65533;&#65533;&#65533;&#65533;&#65533;&#65533;&#1232;&#848;z&#65533;)&#65533;w&#65533;0&#65533;#d&#65533;r&#65533;&#65533;T&#65533;&#65533;&#65533;&#65533;&#65533;&#65533;&#65533;NNM&#65533;&#65533;HB%hBF&#65533;&#65533;&#65533;&#65533;7bUB&#65533;H>&#65533;&#65533;&#65533;#l^d&#65533;&#65533;m&#65533;&#308;&#65533;&#65533;([EPV&#65533;&#65533;!&#65533;&#65533;Q&#65533;&#65533;&#65533;N&#65533;&#65533;saKT&#65533;&#65533;&#65533;&#65533;]&#65533;&#65533;&#65533;P5ej&#65533;&#65533;&#65533;&#65533;_&#65533;&#65533;!&8;msp&#65533;\&#65533;&#65533;&#65533;QZ&#65533;&#6165;&#65533;&#65533;&#65533;&#65533;&#65533;&#65533;G&#65533;A&#65533;@	&#65533;t &#65533;&#65533;R \&#65533;x &#1798;D&#65533;< L &#65533;g&#65533;)g @h&#65533;pBF&#65533;&#65533; M&#65533;D&#65533;&#65533;E=~&#65533;&#65533;&#65533;3&#65533;8t&#65533;d&#65533;&#65533;&#65533;&#65533;r@&#65533;&#65533;&#65533;<~&#65533;&#1553;r"&#129;
&#65533;&#65533;&#65533;*f&#65533;x&#65533;(&#65533;&#65533;&#65533;p&#65533;|y&#65533;c&#65533;"%&#65533;`&#274;?&#65533; &#65533;&#65533;I&#29598;>&#65533;&#65533;&#7367;O>z&#65533;&#1569;C&#65533;&#65533;&#65533;x&#65533;&#65533;&#65533;r&#65533;&#65533;&#65533;Hp&#65533;&#65533;&#801;AX&#65533;f&#65533;*H&#65533;&#65533;{&#65533;&#1841;c&#65533;&#65533;={&#65533;&#65533;&#65533;cUk&#65533;&#65533;&#65533;&#65533;&#1313;&#65533;X&#65533;9uN&#65533;G&#65533;&#23175;&#65533;&#65533;&#65533;&#65533;h&#65533;|&#65533;I&#65533;&#65533;5&#65533;&#239;&#65533;&#65533;&#1291;&#1584;&#65533;&#65533;y&#65533;=&#65533;&#65533;&#60669;}&#65533;\&#65533;u&#1586;&#65533;&#65533;*6[g&#972;&#65533;&#65533;&#65533;m&#65533;9H9&#65533;	&#65533;&#65533;\&#65533;:&#65533;&#65533;s&#65533;&&#65533;&#65533;\&#65533;8&#65533;&#65533;A&#65533;'&#65533;&#65533;&#65533;H&#65533;&#65533;&#65533;B'&#65533;&#65533;&#65533;@&#65533;*&#65533;&#65533;"F&#65533;&#65533;G &#65533;&#65533;&#65533;El&#65533;&#65533;H&&#65533;&#65533;&#65533;I&#65533;&#65533;&#65533;'&#65533;&#65533;&#65533;L:&#65533;&#65533;PDe&#65533;QH	1&#65533;SXY&#65533;RH&#339;N8&#65533;&#274;L4&#65533;&#65533;&#65533;)&#65533;&#273;od0GtB-&#1636;&#65533;!;&#65533;D&#65533;RTyEX\&#65533;&#65533;&#65533;'&#65533;&#65533;&#65533;I[&#65533;&#65533;&#65533;JZ&#65533;l&#341;W\i&#65533;&#65533;/]&#65533;eZn&#65533;\p&#65533;&#65533;]v&#65533;&#65533;&#65533;[&#65533;&#65533;&#65533;K-&#65533;&#65533;&#65533;[j&#65533;%&#65533;WXI%&#65533;OL&#65533;?4&#65533;PU&#65533;L&#65533;&#65533;Xl&#65533;%`t&#65533;&#65533;J[&#65533;T_~&#65533;8m&#65533;SKYj&#65533;&#65533;KUPY&#65533;OCK&#65533;&#1043;M.&#65533;d&#65533;A7&#65533;&#65533;&#65533;&#65533;&#65533;&#65533;&#65533;&#65533;DI&#65533;&#65533;ZiDD&#65533;6E9P&#65533;G&|p@G|0&#65533;Gp&#65533;uW)&#65533;&#65533;O@&#65533;DM&#65533;&#65533;&#65533;X&#65533;D&#65533;;}f&#65533;s&#65533;&#65533;\j&#65533;eX&#65533;4&#65533;&#65533;QB&#65533;d&#65533;L(y&#65533;&#65533;&#65533;D&#65533;-&#65533;d&#65533;&#65533;	&#65533;$&#65533;K&#65533;&#65533;&#65533;9r&#65533;9tH&#65533;&#65533;$&#65533;&#65533;&#65533;8FK\&#65533;6&#65533;H yD&#65533;DH6&#65533;Y&#65533;m&#65533;&#65533;&#65533;u&#65533;&#65533;yY&#65533;F
&#65533;8I,&#65533;D&#65533;G&#65533;&#65533;	Z&#65533;_	d&#65533;&#65533;
D&#65533;&#65533;&#65533;&#65533;&#65533;.&#272;&#65533;&#65533;&#65533;E&#65533;&#65533;z&#1558;&#65533;;&#65533;&#65533;&#65533;&#65533;&#65533;&#65533;\&#65533;&#65533;&#65533;&#65533;&#65533;&#65533;B-&#65533;&#65533;&#65533;
N A&#65533;&#65533;[ (&#65533;&#65533;&#65533;:&#65533;@&#65533;&#65533;@&#65533;p$&#65533;&#65533;&#65533;
(x&#65533;*&#65533;`&#65533;@|h&#65533;:)Z"&#65533;&#65533;HN5&#65533;&#205;&#65533;&#65533;Q&#65533;&#65533;0>&#65533;[&#65533;  &#65533;&#65533;&#65533; z B	%&#65533;0&#65533;	%&#65533;"@&#544;8 )&#65533;&#65533;&#65533;&#65533;0&#65533;0&#271;&#65533;&#65533;&#65533;c&#65533;&#65533;&#65533;>&#308;+k&#65533;=&#65533;b&#65533;O&#65533;&#65533;0&#65533;&#65533;&#65533;&#65533;PG&#65533;1&#65533;P&#65533;#&#65533;&#65533;0
&#65533;t&#65533;&#65533;&#65533;&#65533;&#65533;U&#65533;>>&#65533;&#65533;&#65533;&#65533;0&#65533;&#65533;J"&#65533;&#65533;a&#65533;&#65533;&#65533;&#65533;f&#65533;&#65533;&#65533;&#65533;7&#65533;&#65533; &#65533;:&#65533;&#65533;f&#65533;b&#65533;o*s&#65533;&#65533;&#65533;&#65533;&#65533;&#65533;
p&#65533;&#65533;&#65533;:&#65533;o&#65533;&#65533;e`&#65533;&#65533;X&#65533;:&#65533;Q&#65533;z"&#65533;:g,&#1801;N&#65533;zS9&#65533;&#65533;o@O&#65533;&#65533;&#65533;&#65533;&#934341;nh&#65533;"&#65533;P&#65533;&#65533;&#65533;&#65533;`@&#65533;[&#65533;	J<K&#65533;j&#65533;&#65533;,d	KTb7&#65533;&#65533;%dT&#65533;Kp&#65533;&#65533;&#65533;(@a&#65533;R&#65533;&#65533;&#65533;@&#65533;*R(Q|&#65533;^&#65533;pU'2&#65533;FMZ8&#65533;$&#65533;E3&#65533;(H&#65533;&#65533;`1&#65533;%&#65533;bRK&#65533;&#356;&#65533;4&#65533;.}&#65533;&#65533;^z&#65533;n&#65533;&#65533;^#&#65533;h&#65533;/v&#65533;J_pJN]j&#65533;,f&#65533;.Z,&#65533;&#65533; &#65533;)HE&#65533;Q&#65533;&#65533;^+&#65533;P(H&#65533;GV&#65533;B&#65533;p&#65533;,n&#65533;J`h&#65533;N&#65533;&#65533;T.v&#65533;_&#65533;&#65533;J&#65533;&#65533;,p&#65533;/&#65533;&#65533;Y&#65533;:&#65533;	L`BH&#65533;&#65533;&#65533;&#65533;VV-&#65533;1"Z&#65533;&#65533;&#65533;&#65533;&#65533;i&#65533;&#65533;&#65533;J&#65533;&#65533;QFI<&#65533;&#65533;&#65533;&#65533;D&	N&#65533;&#65533;O&#65533;&#65533;(Fa&#65533;ULiR&#65533;&#65533;E0&#65533;u&#65533;`&#65533;)R&#65533;&#1555;+Ld&#65533;&#65533;&#1232;&#65533;H(&#65533;&#65533;X	&#65533;E&#65533;&#65533;"&#65533;'8&#65533;&#65533;L`&#65533;&#65533;xQ'&#65533;8L&#65533;&#65533;&#65533;&#65533;&#19069;E&#65533;M$&#65533;E&#65533;&#65533;%*&#65533;&#65533;J&#65533;Td&#65533;&#65533;&#319;&#65533;&#65533;#&#65533;&#65533;&#65533;e&#65533;&#65533;&#65533;"&#65533;&#65533;T&#65533;^"&#65533;)E
O&#65533;l&#65533;&#65533;&#65533;&#65533;&#65533;&#65533;Eb&#65533;g&#65533;0&#65533;!&#65533;F&#65533;X1k&#65533;&#65533;&#2656;_&#65533;*h)S&#65533;&#65533;&#65533;&#65533;&#65533;V&#749;&#65533;*&#65533;[&#65533;&#65533;C,&#65533;ky&#65533;
D&#65533;
H`&#65533; @&#65533;&#65533; 8&#65533;&#65533;J&#65533;L&#65533;`@&#65533; 8N&#65533;&#65533;k%L`&&#65533;&#65533;&#65533;&#65533;&#65533;7&#65533;<vxHD&#65533;r:&#65533;$m&#202;i&#65533;&#65533;>"{CB &#65533;$&#65533; 
&#65533;&#65533;:0&#65533;@&#65533;*8AB&#65533;	&#516; oI&#65533;K*&#65533;&#65533;&#65533;&#65533;C&#65533;6&#65533;&#65533;&#856;e{&#65533;&#65533;Z&#65533; >&#65533;8@&#65533;d&#65533;&#65533; 
k&#65533;&#65533;f&#65533;&#65533;tea&#65533;&#65533;&#65533;
N&#65533;{h&#65533;&#65533;&#65533;&#65533;'@&#65533;f{&#65533;&#1603;&#65533;&#65533;\&#65533;&#65533;w&#65533;&#65533;!&#323;&#65533;&#65533;u&#65533;&#65533;&#1293;&#65533;&#65533;&#65533;&#65533;&1&#1369;&#65533;5&#65533;&#65533;&#65533;<1&#65533;&#65533;X&#65533;&#65533;&#65533;&&#65533;;&#65533;Xb&#65533;A&#65533;h&#65533;&#65533;p8"&#65533;"z#9&#65533;&#65533;y&#65533;&#65533;B5&#65533;&#65533;&#65533; P&#65533;&#1690;+F&#65533;&#65533;B&#65533;&#65533;&#65533;0&#65533;	&#65533;L&#65533;3&#65533;&#65533;:&#65533;&#521;&#65533;&#65533;&#65533;&#65533;g 2E3Mq&#65533;U&#65533;&#65533;&#65533;B&#380;&#59938;&#65533;&#65533;(F4&#65533;P&#65533;T!&#65533;&#65533;V&#65533;D%&#65533;"&#65533;"L&#65533;&#65533;&#356;&#65533;uiPvj&#65533;&#65533;&#65533;R&#65533;.&#65533;_`t&#65533;XS&#65533;&#65533;5K*&#65533;&#65533;I&#65533;&#65533;&#1496;&#65533;49&#65533;&#65533;T(&#65533;(Y&#65533;;&#65533;&#65533; &#65533;&#65533;i!js&#65533;&#65533;&#65533;&#65533;0&#65533;T&#65533;h&#65533;iSV&#65533;%-j&#65533;&#65533;&#65533;E<$&#65533;&#1865;K&#65533;&#748;&#65533;
&#1087;&#65533;	{B&#65533;&#65533;&#65533;Z&#65533;P&#65533;5&#65533;L&#65533;X&#65533;&#65533;
&#65533;&#65533;x&#65533;/&#65533;&#457;~rR&#65533;,&#65533;Zy&#65533;u&#65533;&#65533;]|&#65533;&#65533;&#65533;&#33355;]bs\#&#65533;&#2569;&#65533;)&#65533;&#65533;0C&#65533;&#65533;<f&#65533;`m&#65533;A&#65533;p#&#65533;\U&#65533;&#65533;&#248;&#65533;T9j&#65533;&#65533;&#65533;&#65533;D&#65533;^&#65533;&#65533;x&#65533;&#65533;
&#65533;t!C,b&#65533;H&#65533;*J1V&#65533;u&#65533;&#65533;&#65533;&#65533;Y&#65533;@&#65533;h}&#65533;&#65533;+&#65533;&#200;&#65533;6&#65533;&#65533;&#65533;&#65533;y&#307;&#65533; &#65533;,&#65533;A&#65533;k&#65533;&#65533;&#65533;&#65533;&#65533;"j&#65533; w!&#65533;@V&#65533;&#65533;&#65533;&#65533;@&#65533;&#1536;	a8C&#65533;p&#65533;`&#65533;&#65533;`8<&#65533;&#65533;0&#65533;b&#65533;Z&#65533;`7 B&#65533;&#65533;&#65533;;&#65533;f4$&#65533;E&#65533;>&#65533;&/&#65533;!&#65533;4,&#65533; R&#65533; &#1438;V&#65533;&#65533;}&#65533;L&#704;&#65533;&#65533;&#707;K$ 4"&#1546;'&#65533;&#65533;l&#65533;*i&#65533;&#65533;<<A0&#65533; &#65533;$&#65533;a2&#65533;Kf&#65533;7|&#65533;&#24687;9>&#65533;&#65533;|&#65533;&#386;&#65533;&#65533;&#65533;&#65533;&#65533;>8P2@&#65533;&#65533;&#65533;&#65533;&#65533;C:,&#65533;&#65533;&#16274;#S?&#65533;&#65533;&#65533;8&#65533;&#65533;0&#65533;&#65533;&#65533;9&#65533;/{&#65533;b&#65533;&#65533;C&#65533;z:&#65533;&#65533;&#65533;5&#65533;&#65533;&#65533;&#65533;C2 &#65533;8&#65533;&#12730;&#202;D"&#65533;F&#65533;&#65533;&#65533;H&#65533;&#65533;&#65533;#&#65533;&#65533;&#65533;4&#65533;&#65533; &#65533;AB&#65533;&#65533;&#65533;&#65533;f&#65533;.F&#65533;iZ$&#65533;f&#65533;&#65533;&#65533;&#65533;hbpDD&#65533;N&#65533;RH&#65533;&#65533;&#1668;&#65533;&#65533;,&#65533;`&#2598;fd&#65533;j&#65533;&#65533;&#65533;j &#65533;_*&#65533;&#65533;8&#65533;xMEI.&#65533;4m&#65533;B&#65533;&#65533;<&#65533;Ir	x&#65533;A&#65533;&#65533;Nz&#65533;2&#65533;J&#65533;-&#65533;$O&#65533;DTdAO&#65533;&#65533;D&#65533;^B&#65533;^&#65533;WaQnAnayS&#65533;0S&#65533;8e\&#65533;&#65533;6&#65533;]&#65533;&#65533;&#65533;&#65533;X&#65533;&#65533;P$&#65533;&#65533;Cv&#669;&#65533;&#65533;&#65533;&#65533;&#65533;j&#65533;&#65533;&#65533;&#65533;0f&#65533;&#681;

&#65533; i&#65533; &#617;&&#65533;AV&#65533;&#65533;XA:&#65533;IXJ&#65533;&#65533;@I&#65533;&#65533;&#65533;L&#65533;d&#65533;BE\a&#65533;&#65533;EU8&#65533;&#65533;&#65533;0F&#65533;&#65533;&#65533;&#65533;O!qq%&#65533;~&#65533;1D:&#65533;x&#65533;&#65533;E&#4490;&#65533;&#65533;(`Zk&#65533;_-&#65533;h&#65533;@"&#65533;V&#65533;&#65533;A&#65533;,&#842;@&#65533;&#1681;&#65533;&#65533;
&#65533;X&#65533;&#65533;(&#65533;&#65533;&#65533;h&#65533;&#65533;j$&#65533;&#65533;&#65533;&#65533;&#65533;&#65533;?&#65533;&#65533;Xp&#65533;&#65533;"&#65533;d&#65533;&#65533;
&#65533;k&#65533;Fi
!a&#65533;&#65533;H &#65533;n.`< 8 v&#65533;
&#65533;`&#65533;&#65533;&#65533; &#65533; 	&#65533;`D &&#65533;@P&#65533;K&#65533;T&#65533;^&#65533;@,&#65533;<&#65533;&#65533;	&#65533; &#65533;&#65533;&#65533;`&#65533;`4c&#65533;&#1423;+0&#65533;m&#65533;&#65533;&#65533; t ^"@&#65533; &#65533; &#65533;&#65533;,&#65533;2-&#1138; &#65533;^ 
&#65533;&#65533;&#65533;6&#65533;&#65533;5&#65533;&#65533;&#65533;>"&#65533;&#65533;&#65533;&#65533;b&#65533;f&#65533;,`P&#65533;&#65533;&#65533;|o&#65533;&#65533;b7x#t&#65533;8&#65533;&#65533;&#65533;b&#65533;&#65533;&#65533;H&#65533;&#65533;&#65533;R&#65533;4h&#65533;&#65533;0p&#65533;1&#65533;&#65533;Z&#517;xK&#65533;&#65533;C#&#65533;&#65533;&#65533;n&#65533;&#65533;X&#65533;&#65533;&#65533; &#610;,N&#65533;5&#65533;&#65533;~z&#65533;&#65533;3&#65533;&#65533;&#65533;1&#65533;&#65533;:&#65533;&#65533;3&#65533;&#65533;6S7&#65533;9F&#65533;:H&#65533;:R&#65533;;L&#65533;&#592;&#65533;t&#65533;">&#65533;v&#65533;$&#65533;,&#65533;&#65533;;I&#65533;<,&#65533;@&#65533;+&#65533;	&#65533;&#65533;A.&#65533;D&#65533;xnH&#65533;&#65533;U&#65533;&#65533;c&#65533;&#65533;=&#65533;&#65533;&#65533;z&#65533;&#65533;0&#65533;P&#65533;&#65533;s>&#65533;&#65533;b&#65533;&#65533;fdG$D&#65533;&#65533;Mi&#65533;&#65533;&#65533;&#65533;&#860;1Dj&#65533;\!&#65533;d&#65533;8	&#65533;&#65533;&#65533;HiK8i&#65533;R&#65533;&#65533;N*&#65533;JTV&#65533;a&#65533;Nd&#65533;&#65533;&#65533;E&#65533;I&#65533;	r!&#65533;0R&#1060;&#65533;&#65533;&#65533;&#65533;F&#65533;0&#65533;<P*&#65533;>&#65533;^&#65533;&#65533;Dq&#65533;&#65533;&#65533;&#65533;&#65533;e&#65533;&#65533;Lqe&#65533;&#65533;Vn&#65533;&#65533;&#65533;q&#65533;&#65533;1&#65533;
I&#65533;,&#65533;&#65533;&#1957;h&#65533;t&#65533;&#65533;f&#65533;&#65533;&#65533;eSD&#343;L&#65533;&#65533;&#65533;4!&#65533;T&#65533;<&#65533;(&#1776;&#65533;&#65533;L&#65533;&#65533;&#65533;NMDD&#65533;&#65533;zP&#65533;x&#65533;*&#65533;E0&#65533;U&#65533;FD&&#65533;D<g&#292;&#65533;*@v&#65533;&#65533;$&#65533;&#65533;FV&#65533;&#65533;0&#65533;VaG&#65533;&#65533;&#65533;&#65533;pEW&#65533;1I*`&#65533;&#65533;&#65533;&#65533;&#65533;&#65533;&#65533;&#65533;J5@&#65533;FWNFA&#140;X&#65533;&#65533;e&#65533;&#65533;Z&#65533;&#65533;"&#65533;&#65533;&#65533;&#65533;&#65533;&#65533;&#1926;m&#65533;&#65533;
^ &#65533;$&#65533;&#65533;g>@rn&#65533;
&#65533;&#65533;&#65533; &#1312;&#65533;&#65533;Z r2&#65533;p&#65533;&#65533;&#65533;8&#65533;0 J R&#65533;l&#65533;&#65533;&#65533;&#65533; n&#65533;&#65533;*&#65533;&#65533;!&#65533;&#65533;>&#65533;&#65533;&#65533;	<&#65533;R&#65533;R&#65533;&#65533;&#65533;&#65533; 6``X&#65533;
&#65533;&#65533;*&#65533;/&#65533;R&#65533;&#65533;&#65533;+&#65533;B2&#65533; &#65533; &#65533;@(  l^@
&#65533;`5&#65533;{$0&#65533;~c<~&#65533;&#65533;1&#65533;B".&#65533; &#65533; &#394;&#65533;&#150;&#65533;'|&#65533;2
{V&#521;&#65533;S$v&#65533;&#65533;&#65533;,<&#65533;&#65533;Dh&#65533;"&#65533;&#492;c&#65533;dvf&#65533;(8t#&#65533;&#65533;#>r&#65533;:j&#65533;&#65533;~l&#65533;\&#65533;B&#65533;&#65533;@&#65533;`k&#65533;&#65533;&#65533;&#65533;k&#65533;l&#65533; &#65533;&#65533;&#1152;k&#65533;&#65533;"&#65533;&#65533;"&#65533;&#65533;$&#65533;&#65533;"&#1942;&#65533;\hmC&#65533;&#65533;&#65533;&#65533;&#65533;CQ&#65533;h&#65533;&#1449;U`&#65533;af&#65533;&#65533;t`&#65533;SH&#65533;QHz*C&#65533;&#65533;P&#65533;&#65533;(&#65533;&#65533;pOED&#65533;&#65533;(&#65533;V$&#65533;ddQE&#65533;@!
&#65533;h&#65533;&#65533;&#65533;E&#65533;&#65533;4A&#65533;t&#65533;&#65533;D#TBm&#65533;&#65533;z&#65533;&#65533;`&#65533;uc&#65533;j&#65533;&#65533;&#65533;R&#65533;&#65533;&#1592;iP	&#65533;6ErK&#65533;&#65533;]&#65533;dOJd&#65533;&#65533;Th&#65533;u&#65533;Q&#65533;&#65533;V)z&#65533;i!&#65533;u&#65533;&#65533;ue7vg&#65533;OJ&#343;&#65533;&#65533;DJ&#65533;&#65533;&#65533;	v&#65533;(&#65533;El
&#65533;)&#65533;F1f&#65533;&#65533;?V&#65533;!&#65533;&#65533;cDAx&#65533;F i}5AgP!QSV&#65533;k&#65533;F&#65533;wRh&#65533;&#65533;|i^B!&#65533;>&#65533;&#65533; &w&#65533;$
&#65533;0&#65533;&#65533;&#65533;&#65533;&#65533;&#65533;&#65533;&#65533;&#65533;&#65533;$&#65533;)&#65533;d&#65533;&#65533;WY$D&#65533;2&#65533;&#65533;E&#65533;&#65533;G&#65533;M<&#1361;&#65533;&#65533;U^&#65533;@&#65533;Gv]&#65533;8aLJ&#65533;
&#65533;&#65533;&#65533;&#65533;"&#65533;&#65533; UF8FFUtU&#65533;Y
&#297;&#392;&#65533;&#65533;&#44078;&#65533;HX&#65533;&#65533;&#65533;D&#1130;$W&#65533;&#65533;&#50470;mP&#65533;i&#65533;&#65533;
d@B&#65533;2&#65533;( r2@0&#65533;` 	&#65533; &#65533;&#65533;e &#65533;+&#65533; (&#65533;&#65533;x N&#65533;&#65533; &#65533;&#65533;|R0@* L&#65533;&#65533;h&#65533;h &#65533;&#65533;	&#65533;&#65533;&#65533; &#65533;&#65533; &#65533;47&#65533;&#65533;mx/+ &#65533;&#65533;&#65533;&#65533;4`&#65533;\B&#65533;p&#65533;R&#65533;x(@B&#65533;L &#65533;s&#65533;V &#65533;  A~#&#65533;c&#65533;J&#65533;&#65533;6|,&#65533;&#65533;&#65533;P &#65533;&#65533;^&#65533;> 	&#1664;&#65533;"L&#65533;`&#65533;&#65533;^L&#65533;|St&#65533;&#65533;1\&#65533;&#406;&#65533;,&#65533;&#65533;l&#65533;&#65533;v&#65533;&#65533;&#65533;&#65533;&#65533;&#1536;&#65533; ;/&#65533;&#65533;&#65533;j(;6(&#65533;V(=h&#65533;7&#65533;(&#65533;&#65533;ciK&#65533;~&#65533;3&#65533;:#&#65533;&#65533;:&#65533;O7&#65533; &&#65533; $&#65533;l&#65533;y&#65533;9m&#65533;S:5&#65533;&#65533;&#65533;@$Z@0;P$&#65533;&#65533;&#65533;&#65533;&#65533;&#65533;&#65533;&#65533;R:&#65533;X&#65533;&#65533; &#672;X&#65533;U&#19238;q8&#65533;p&#65533;&#65533;^&#65533;&#65533;&#65533;&#38450;&#65533;H&#65533;&#65533;C&#65533;D&#65533;NS!&#65533;V!&#65533;PrC&#65533;&#65533;0&#65533;&#65533;~&#65533;&#65533;l6rA F&#8836;&#65533;&#65533;K&#65533;&#65533;&#65533;&#65533;&#65533;W-*M&#65533;&#65533;&#65533;&#65533;&#65533;B&#485;s|&#65533;&#1536;&#65533;&#65533;&#65533;&#65533;Z4R0&#65533;]&#65533;&#65533;&#65533;2J&#65533;&#65533;x&#65533;"e&#65533;&#65533;%&#65533;&#65533;&#65533;&#65533;&#65533;:&#65533;:&#65533;&#65533;&#65533;&#65533;&#65533;KWa|&#65533;&#65533;&#65533;&#65533;_&#1545;&#65533;*&#65533;eN~&#65533;&#65533;T&#65533;&#65533;&#65533;*Gv&#65533;G`&#65533;A&#65533;)bJao&#65533;&#65533;q&#65533;&#65533;Z&#65533;&#65533;&#65533;&#65533;X&#65533;&#65533;&#65533;&#65533;:&#65533;g&#65533;G&C.I^&#65533;&#65533;2&#65533;]&Q&#65533;B&#65533;&#65533;&#65533;1&#65533;&#65533;1V&#65533;&#65533;P)&#65533;\eT&#65533;&#65533;	=&#65533;	&#65533;M&#65533;^&#65533;@&A&#65533;l&#65533;&#65533;d&#65533;I&#65533;&#65533;R&#65533;8&#65533;&#65533;&#65533;6u&#65533;g&#65533;&#65533;.&#65533;4&#65533;&#65533;P&#65533;&#65533;Q;{AB&#1759;&#65533;&#65533;&#65533;JeFQ&#65533;nu&#65533;x&#65533;&#1329;&#35718;U/&#65533;/&#65533;&#65533;+&#65533;8p&#65533;D&#65533;>&#65533;x0&#65533;&#65533;'@ t`&#65533; &#65533;&#65533;"#&#65533;b&#65533;&#65533;&#256;
&#65533;&#65533;H&#65533;" cGhY8 &#65533; 
&#65533;&#65533;
&#65533;&#65533;	&#65533;`
&#65533;&#65533;&#65533;H&,&#65533;&#65533;&#65533;&#65533;&#65533;&#440;&#65533;&#65533;&#65533;&#65533;@
\` co &#65533;_&#65533;&#65533;(&#65533;(I&#65533;t 	&#65533;&#65533;
&#65533;&#743; &#65533; 1&#65533;&#65533;7?&#65533;&#65533;&#65533;&#65533;&#65533;&#65533;bz&#1849;
T '&#65533;|
&#65533;&x >&#65533;&#65533;&#65533;&#65533;{&#65533;&#1249;&#65533;C&#65533;Hg&#65533;r#2&#65533;$P&#65533;&#65533;1Ah*&#65533;c1\#1&#65533;&#65533;&#65533;Y&#65533;=&#65533;"&#746;=Lb1&#65533;&#65533;5&#65533;&#65533;&#65533;%#=&#65533;&#1435;}&#65533;&#65533;&#42784;%&#65533;&#65533;ZV&#65533;:&#65533;}C&#65533;&#65533;P,z&#65533;&#65533;&#1608;2&#65533;9|H&#65533;Yg&#65533;9C&#65533;B"$&#65533;(&#65533;2&#65533;<&#65533;&#65533;g&#65533;&#65533;g&#65533;&#65533;&#65533;&#65533;&#65533;W&#65533;H*7&#65533;v&#65533;Cv&#65533;&#65533;&#65533;(&#65533;P&#65533;&#65533;}&#65533;v&#65533;Q&#65533;&#65533;D[a&#1528;EDUf&#65533;&#65533;&#65533;&#1672;&#65533;fR&#65533;&#65533;&#65533;i&#65533;Tvk&#65533;&#65533;'E&#65533;&#65533;&#65533;|&#65533;&#65533;&#65533;&#65533;&#65533;&#65533;&#65533;pL&#65533;&#65533;{&#65533;Lza&#65533;b)&#65533;&#1564;&#65533;&#65533;1x&#65533;&#65533;&#65533;z&#65533;&#65533;)AzY[&#65533;W[&#65533;&#65533;]r)&#65533;GTI&#65533;]Ob&#65533;K )&#65533;&#65533;%&#65533;&#65533;&#65533;&#65533;e&#65533;&#65533;&#65533;&#65533;&#65533;Qt&#65533;IQqZ<&#65533;&#65533;
&#65533;@&#65533;&#65533;B&#65533;Z&#65533;&#65533;^&#65533;cIz}!wX&#65533;l7&#65533;I>U6&#65533;0&#65533;A&#65533;[&#65533;&#65533;&#1082;&#65533;<&#65533;O&#16587;&#65533;&#65533;AAd}&#65533;[&#65533;d*&#65533;fd@&#65533;dj&#65533;B&#27228;Ed(!&N&#65533;&#65533;&#65533;nw^&#65533;&#65533;&#65533;0a&#65533;R&#65533;&#1768;&#65533;M)u&#65533;.W&#65533;h&#65533;&#65533;(&#65533;&#681;r&#65533;~&#65533;XT&#65533;d,2W&#65533;&#65533;&#65533;m&#65533;&#65533;^&#65533;&#65533;q&#65533;s&#65533;b&#65533;>L&#65533;&#65533;&#65533;&#65533;H@<`.@q4 X@ &#65533;&#65533;&#65533;&#65533;&#65533;&#65533;3&#65533;&#65533;&#65533;=&#65533;&#65533;
&#65533;`l&#65533;&#65533; &#65533;_&#65533;)&#65533;v`
&#65533;&#65533;&#65533; &#65533;`&#65533;&#65533;&#65533; *M&#65533;&#65533;+&#65533;&#65533;*&#65533;&#65533;&#65533;P&#65533;5&#65533; &#65533;&#65533;V&#65533; \3&#65533;8&#65533;P&#65533;f&#65533;v&#65533;&#65533;@w&#65533;&#65533;
&#65533;&#65533;&#65533;`&#65533;(&#65533; &#65533;&#65533;Y&#65533;j&#65533;+&#65533;&#65533;i&#65533;&#65533;&#65533; &#65533; @&#65533;&#65533;C&#65533;&#65533;
$0&#65533; &#65533;&#65533;+o&#65533;&#65533;&#65533;c&#65533;&#65533;&#397;5&#1721;&#65533;&#65533;#9p&#65533;&#281;C&#65533;&#14165;,3&#65533;&#65533;G&#65533;L9t&#65533;&#793;)&#65533;fG&#65533;q&#65533;&#553;&#65533;&#65533;<+&#65533;&#65533;&#65533;&#65533;&#65533;&#65533;6n&#1980;1&#65533;&#65533;&#65533;&#65533;:5&#65533;&#65533;&#65533;O&#65533;<w&#65533;&#812;yS&#924;: m&#65533;D&#65533;(&#738;&#834;&#65533;&#65533;\&#65533;P&#65533;j&#65533;&#65533;&#65533;&#65533;^7M&#65533;&#65533;u&#65533;l&#413;7&#65533;&#65533;t&#65533;&#65533;&#65533;&#1006;qg&#65533;&#65533;&#65533;&#1257;&#1240;q&#1972;a&#1268;&#65533;&#65533;1a9&#65533;tiS&#65533;N&#65533;F&#65533;:&#65533;:&#65533;&#65533;&#1313;>&#65533;V]*&#65533;*T&#65533;T&#65533;Bu&#65533;j&#65533;+Z&#65533;j&#65533;r&#1354;U&#65533;R&#65533;Q&#65533;&#65533;it&#65533;M&#65533;(9Ni&#65533;&#65533;J&#65533;j$&#65533;&#65533;&#65533;&#1119;D&#65533;&#65533;&#1898;U,Z&#65533;^&#626;&#65533;&#65533;V&#65533;X&#65533;f&#65533;ok&#65533;+X&#65533;_&#65533;g/k}{Z&#65533;`&#65533;&#65533;.&#65533;&#65533;&#65533;&#65533;-&#65533;&#65533;b&#65533;-&#65533;7,&#65533;&#1282;&#65533;&#65533;&#65533;&#65533;&#65533;K0&#65533;wK.&#65533;&#65533;&#65533;b&#65533; |&#65533;&#65533;G&#65533;{&#65533;&#65533;+&#65533;GK,&#65533;&#65533;VJ&#65533;&#65533;&#65533;&#65533;Ir&#65533;T2&#65533;%&#65533;p&#65533;I%&#65533;L&#65533;&#65533;g&#65533;8&#65533;H&#65533;&#65533;<"	$&#65533;id#K.&#65533;&#65533;!&#65533;0&#65533;d&#65533;VB"&#65533;%&#65533;&#65533;&#65533;J+&#65533;&#65533;W&#65533;-&#65533;&#65533;&#65533;K.!&#65533;_-&#65533;&#65533;&#65533;-&#65533;&#65533;&#65533;
q&#65533;&#65533;&#65533;'&#65533;&#65533;&#65533;#&#65533;t&#65533;Iw&#65533;&#65533;b&#65533;n&#65533;&#65533;W^x&#65533;&#65533;&#65533;&#65533;)&#65533;&#65533;&#65533;&#65533;*&#65533;&#65533;Z(&#65533;`&#65533;v&#65533;\&#65533;%&#65533;hb	&#65533;&#65533;M&#65533;"&#65533;T	&#592;&#65533;H&#65533;i$&#65533;`&#65533;*&#65533;&#65533;X&#65533;&#65533;'&#65533;&#65533;&#65533;J+&#65533;&#65533;&#65533;&#65533;/&#65533;&#65533;&#65533;&#65533;p&#65533;pR	&#65533;E&#65533;&#65533;]'&#65533;&#65533;2Jl&#65533;&#65533;&#65533;&#65533;h&#65533;db	&&#65533;P&#65533;#NR&#65533;&#65533;$&#65533;6b&#65533;!&#65533;z[H&#65533;&#65533;&#65533;&#65533;"F*r"&#65533;&#65533;&#65533;!&#65533;"H!&#65533;&#65533;Ezl&#65533;G&#65533;&#65533;a&#65533;+| &#65533;P0h&#65533;Ad&#65533;Bk&#65533;A&#65533;Ce&#65533;G&#65533;T&#65533;H }&#1329;FQ&#65533; ,&#65533;&#65533;&#65533;@&#65533;k&#65533;h&#65533;&#65533;&#65533;x&#65533;KP|&#65533;qo&#65533;&#65533;Q&#65533;w&#65533;\&#65533;q&#65533;&#65533;&#65533;9&#65533;pC=&#65533;&#65533;Dd&#65533;&#65533;&#65533;?i&#65533;&#65533;|&#65533;&#65533;!H&#65533;&#65533;&#277;Y2&#65533;Q&#65533;}&#65533;&#65533;Q,&#23623;&#65533;TPY&#65533;&#65533;H&#65533; &#65533;&#65533;DA&#65533;a&#65533;a&#65533;-&#65533;b}&#65533;&#65533;I&#65533;&#65533;&#1994;>&#65533;&#65533;sA&#65533;&#65533;z&#65533;L&#65533;Ju,&#65533;L&4k}&#65533;&#65533;~&#65533;&#65533;&#65533;W&#65533;&#65533;u&#65533;&#65533;g%^9&#1990;&#65533;&#65533;&#65533;&#65533;F6P.&#65533;E&#65533;E5_&#65533;&#65533;&#65533;&#65533;b2&#65533;&#65533;&#65533;&#65533;&#65533;^&#65533;Wv&#65533;Rz&#65533;F&#65533;&#65533;&#393;k&#1945;&#65533;J*&#65533;&#65533;J&#65533;&#65533;&#65533;&#65533;&#65533;&#65533;&#65533; ~&#65533;&#65533;&#65533;&#65533;^+&#65533;&#65533;.&#65533;&#65533;&#65533;,&#65533;&#65533;2~&#65533;&#65533;&#65533;r
m&#65533;&#65533;&#65533;&#65533;&#65533;0:&#1146;&#299;0&#65533;&#65533;P)&#65533;&#65533;&#1038;'@!&#65533;d&#65533;B&#65533;&#65533;&#65533;,b1(&#65533;&#65533;B&#65533;&#65533;&#65533;&#65533;C&#65533;&#65533;X&#65533;&#65533;"!-l&#1122;&#65533;&#65533;=&#65533;&#65533;E/^&#65533;3&#65533;"&#65533; &#65533;/p&#65533;Zl&#65533;&#65533;&#65533;&#65533;/^&#65533;^&#65533;C>|a/:&#65533;&[&#65533;P!
P}#&#65533;/&#65533;&#65533;$<!y:X&#65533;X&#65533;B&#65533;&#65533;*J&#65533;O,'&#65533;(c&D&#65533;&#65533;2^"I&#65533;&#65533;&#65533;V&#65533;F&y&#65533;Z&#65533;H&#65533;&#65533;&#65533;	&#65533;<&#65533;&#65533;&#65533;&#1041;'&#65533;&#65533;*:&#65533;	&#65533;!&#65533;HC&#65533;&#1583;*r&#65533;Rq&#65533;?&#65533;&#65533;8&#65533;&#65533;D&2&#65533;RL&#65533;V&#65533;&#65533; &#65533;&#65533;&#65533;
&#65533;)8&#65533;&#65533;&#65533;&#65533;"&#65533;&#65533;)&#65533;W=&#65533;':&#65533;Fa&#65533;d&#65533;T)	9R	[y&#65533;&#65533;$ &#65533;G&#65533;&#24674;&#65533;&#65533;&#65533;&#1811;&#65533;&#65533;&#65533; &#430;\&#65533;&#65533;T&#65533;&#65533;&#65533;&#65533;&#65533;#JU	L&#65533;tB&#65533;
O&#65533;&#65533;g
 &#65533;&#65533;F&#65533;&#65533;N-1	k^&#65533;&#65533;H&#65533;#Q&#65533;Cb&#65533;&#65533;!.D&#65533;&#65533;&#65533;&#65533;#"&#65533;&#65533;&#65533;(&#851;g&#65533;&#65533;W! a&#65533;&#65533;&#65533;v&#65533;P&#65533;&#65533;\`&#65533;@4&#65533;Ql N`A6=T&#65533;gx&#65533;&#41991;?Bcw&#65533;C&#65533;&#65533;#&#65533;&#65533;'&#65533;&#65533; &#65533;&#65533;&#65533;&#65533;&#65533;&#65533;3&#65533;ae`&#65533;T
?&#65533;A&#65533;V&#65533;&#65533;&#65533;&#65533;>&#65533;&#65533;(v&#65533;&#65533;&#65533;&#65533;1&#65533;&#65533;gPC&#65533;@&#65533;&#65533;	b&#65533;=&#65533;F&#65533;A"&#65533;x &#65533;X&#65533;P&#1204;&#65533;&#65533;f>&#65533;&#65533;&#65533;&#65533;&#65533;@b&#65533;&#65533;&#65533;&#65533;&#65533;&#65533;p&#65533;#k@~&#65533;&#977;G&#65533;INF&#65533;$&#65533;&#65533;&#65533;&#65533;\&#65533;&#65533;&#65533;&#65533;&#65533;&#65533;2P&#65533;JS&#65533;&#65533;zl&#65533;<&#65533;:&#65533;&#65533;&#65533;&#65533;29&#65533;&#65533;B&#65533;&#65533;A&#65533;&#65533;&#65533;k]+&#65533;X&#65533;&#65533;&#65533;o&#65533;&#65533;
d&#65533;j&#65533;&#970;E'"&#65533;&#65533;d8&#65533;&#65533;&#65533;&&#65533;<&#65533;&#65533;&#65533;lg&#65533;&#65533;&#65533;V-&#65533;&#65533;[a2]:8&#65533;&#65533;IYJ_.#&#65533;&#65533;q&#65533;&#65533;L&#65533;$&#65533;&#65533;8&#65533;&#65533;1&#65533;&#65533;w	N@&#65533;4&#65533;X+&#65533;{&#65533;C
&#65533;&#65533;&#65533;dx&#65533;&#65533;&#65533;X&#65533;db|^D&#65533;F&#65533;&#65533;!&#65533;(h$&#65533;&#65533;<GZ=&#65533;V&(	F&#65533;<)j&#65533;&#65533;&#65533;&#65533;0&#65533;&#65533;(p&#65533;&#65533;3CH=&#65533;i&#970;&#1251;&#65533;&#65533;&#65533;&#65533;&#65533;X&#65533;2MQ&#65533;&#65533;)&#65533;-$&#65533;C&#65533;&#65533;&#65533;&#65533;&#65533;E&#65533;u&#65533;&_CD&#65533;&#1413;_&#65533;Ky&#65533;Z&-&#179;
S&#65533;&#65533;Q&#65533;a&#65533;r&#65533;&#65533;eN\H&#65533;&#1189;.	m1&#65533;T&#65533;&#4379;9q'&#65533;h&#65533;dd~lqd3&#65533;x@M&#65533;0v1&#65533;E&#65533;&#65533;&#65533;&#65533;&#65533;&#65533;}&#65533;&#65533;`R&#65533;&#65533;&#65533;&#65533;&#65533;z&#1076;&#65533;Q&#65533;&#1586;&#65533;&#65533;'&#65533;&#65533;4b&#65533;&#65533;&#65533;l	XA+47&#65533;&#65533;&#65533;&#65533;&#65533;CH&#65533;\lg&#65533;6&#65533;	E&#1482;&#65533;r0&#65533;&#65533;kaCW&#65533;
&#65533;)<&#1123;Ix&#65533;&#937;p&#65533;{t&#65533;&&#65533;&#65533;)&#65533;R&#65533;&#65533;mJH&#65533;I&#65533;R&#65533;R&#65533;&#65533;&#65533;&#65533;K&#65533;"&#65533;V&#65533;z"&#65533;&#65533; &#65533;!
Q&#65533;>&#65533;m()&#65533;C&#65533;&#65533;X`&#65533;(v&#65533;t@OpX	b&#65533;
&#65533;e&#65533;m&#65533;&#330;b&#65533;&#65533;AapB: &#65533;``Zx&#65533;&#65533;v&#65533;7&#65533;&#65533;V&#65533;&#65533; >&#65533;+c&#65533;&#65533;&#65533;@
&#65533;&#65533;?|H-&#65533;&#65533;AO&#65533;&#1171; <&#65533;&#65533;&#65533;&#65533;&#65533;r&#65533;]&#65533;vt@[&#65533;~&#65533;6&#65533;^&#65533;&#65533;0W"&#65533;8&#65533;!D&#65533;	4@&#65533;&#65533;&#65533;	f&#1032;&#65533;&#65533;&#65533;;&#65533;&#65533;v&#65533;mCe&#65533;&#65533;&#65533;&#65533;&#65533;&#65533;0&#65533;&#65533;QP&#65533;&#65533;>&#65533;2q&#65533;&#65533;&#65533;r;&#1406;6l\A[&#1863;&#65533;&#65533;&#65533;&#807;B&#65533;&#65533;&#65533;Sb&#65533;&#1409;dt&#65533;&#65533;zJ.&#65533;&#65533;&#65533;&#65533;yM&#65533;&#65533;&#65533;v&#65533;&#65533;]&#65533;Z?&#65533;&#65533;&#65533;&#65533;&#65533;"&#65533;&#65533;[&#65533;&#65533;,^&#29815;&#65533;&#65533;%}k&#1374;&#65533;6&#65533;&#65533;&#65533; &#65533;(&#65533;&#65533;&#65533;h&#65533;o&#65533;&#65533;I&#65533;m&#65533;C&#65533;&#65533;&#1575;&#65533;>4&#65533;&#65533;&#65533;&#65533;^&#65533;&#65533;C&#65533;&#65533;&#65533;,&#65533;&#65533;&#65533;G&#65533;&#65533;&#65533;C&#947;H@&#75314;$&#65533;&#65533;&#65533;ci&#65533;&#65533;&#65533;I+v&#65533;&#65533;&#65533;&#65533;p~&#65533;&#65533;Rc&#65533;&#65533;&#65533;s0&#65533;&#65533;&#65533;&#63080; &#65533;>>DP&#65533;&#65533;|hv&#65533;&#65533;^Pz&#65533;4?D?&#65533;plXK&#65533;D6&#65533;:&#65533;&&#65533;&#65533;~&#65533;7B&#65533;B&#65533;q-&#65533;
[4>&#65533;F}&#65533;`&#65533;	b&#65533;N&#65533;&#65533;F&#65533;&#65533;O&#65533;O&#65533;L&#65533; ,E&#65533;f&#65533;&#65533;	&#65533;&#65533;itF&#65533;&#65533;a&#65533;H&#65533;&#65533;$d&#65533;&#65533;d&#65533;W|&#65533;"&#65533;&#65533;&#65533;&#65533;&#65533;H&#65533;{&#65533;w>&#65533;&#65533;%r&&#65533;&#65533;b(Tx&#65533;&#65533;&#65533;?&#65533;i@&#65533;w<&#65533;#&#65533;@Fe&#65533;#&#65533;d@bx@&#65533;&#65533;K&#65533;P&#65533;&#65533;O&#65533; *&#65533;&#65533;&#65533;HB	&#1138;&#65533;&#65533;
&#65533;!&#65533;L&#65533;pk&#65533;&#65533;L&#65533;&#65533;&B(M&#65533;p#&#150;	&#65533;b
&#65533;@6i&#65533;&#65533;=&#65533;"
&#65533;
dI&#65533;&#65533;	&#65533;&#65533;&#65533;hXmkuO&#65533;bV&#65533;&#561456;V&#65533;R3Pu5c&#65533;VR&#65533;:&#65533;v`K&#65533;&#65533; &#65533; `Q&#65533;f&#65533;)&#65533;h&#65533;ls3	%6|0QW&#65533;5W{&#65533;7k&#65533;NP<&#65533;@0b&#65533;h@a&#65533;gV&#65533;g&#65533;vz&#65533;&#65533;R&#65533;F&#65533;Ucw%&#1606;O&#65533;&#65533;rx&#65533;P|W1F&#65533;&#65533;]1w"&#65533;?g|&#65533;W&#65533;&#65533;z&#65533;	&#65533;&#65533;{&#65533;_@L&#65533;-&#65533;`"&#65533;]&#65533;&#65533;&#65533;Zf]4&#65533;[6&#65533;\&#65533;p&#65533;;&#65533;e&#65533;g&#65533;&#197;&#65533;&#65533;8&#65533;%4&#65533;&#65533;=&#65533;;!a^c;]&#65533;[&#392;3&#65533;%&#65533;&#65533;Z&#65533;&#65533;&#65533;&#65533;[&#65533;&#65533;g&#65533;&#65533;Y&#65533;&#65533;&Y^&#65533;&#65533;X&#65533;t&#65533;DIm&#65533;[@	0&#65533;<&#65533;%y&#65533;8=qY0&#65533;]&Z0&#65533;\&#65533;&#65533;&#65533;74m&#65533;&#65533;_|&#65533;\2&#65533;&#65533;%&#65533;&#65533;
&#65533;&#65533;
&#65533;&#65533;
&#65533;`&#65533;&#65533;dbEc&#65533;&#65533;L&#65533;&#65533;k&#65533;b
WHI&#65533;}&#65533;&#65533;)&#65533;V	&#65533;&#65533;	&#65533;&#65533;&#65533;AL&#65533;&&#65533;&#65533;&#65533;&#65533;q&#65533;&#65533; &#65533; &#65533;b&#65533;&#65533;.&#65533;i(&#65533;,&#65533;Q&#65533;(&#65533;[&#65533;&#65533;&#65533;}v&#65533;&#65533;&#65533;&#65533;B&#65533;&#65533;&#65533;&#65533;&#65533;&#65533;`&#65533;&#65533;"&#65533;9h&#65533;&#65533;bk&#65533;
o)'&#65533;&#65533;FL&#65533;V'&#65533;&#65533;i&#65533;&#65533;*&#65533;rn&#65533;rG&#65533;P*&#65533;&#65533;$&#65533;&#65533;&#929;%&#65533;&#65533;e&#65533;&#65533;@&#150;&#65533;t+ &#65533; &#65533;&#65533;&#65533;9i&#65533;&#65533;&#65533;&#65533;(q&#65533;&#65533;%M&#65533;1
&#65533;&#65533;
&#65533;"&#65533;&#65533; /&#65533;/b(&#65533;&#65533;4&#65533;&#65533;f&#65533;mm&#65533;&#65533;&#65533;&#1052;&#65533;B&#65533;.&#65533;&#65533;&#65533;`&#65533;&#65533;&#65533;	&#65533;&#65533;
&#65533;`&#65533;&#65533;g&#65533;`&#65533;&#65533;&#65533;!zIcZ&#65533;E&#65533;&#65533;J?+&#65533;b
&#65533;Pb&#65533;&#65533;k\4&#65533;&#65533;#-:'&#65533;&@&#65533;&#65533;#&#65533;&#65533;&#65533;&#65533;O*.&#65533;&#65533;&#65533;&#65533;&#65533;=&#675;OUw{&#65533;W5&#65533;wa&#65533;q&#65533;3&#65533;&#65533; 	&#65533; @QQJ`F v&#65533;Rdc5@tvu&#65533;&#65533;&#65533;&#65533;nv&#65533;a&#65533;&#65533;H	k&#65533;V&#65533;TP^pk z c&#65533;&#65533;&#65533;U&#65533;cw&#65533;s&#65533;&#65533;[g&#65533;[6a]&#65533;&#65533;9}W1?&#65533;sJ&#65533;&#65533;&#65533;&#65533;}&#65533;&#65533;&#65533;Z OP4@&#65533;2&#65533;ip7!x&#65533;'8raz@&#65533;U&#65533;<&#65533;&#65533;xn&#65533;&#65533;0&#65533;>&#65533;&#65533;&#65533;9&#65533;&#65533;Z-9x&#65533;&#65533;3z:E&#65533;5ba&#65533;&#65533;3&#65533;&#65533;8~&#65533;8&#65533;&#65533;'!)&#65533;&#65533;&#65533;H&#65533;&#65533;cq&#490;&#65533;&#65533;#<&#65533;&#65533;s&#65533;&#65533;&#65533;&#237;=&#65533;9I^&#65533;:ZJq$&#65533;&#65533;z&#65533;u&#65533;c{D&#65533;_[t{&#65533;&#65533;}<&#65533;&#65533;pk&#65533;pC&#65533;&#65533;Fc&#65533;Gd&#65533; er|&#65533;&#65533;
6#&#65533;&#65533;&#65533;)&#65533;a&#65533;&#65533;&#65533;@&#65533;&#65533;&#65533;	A&#65533;&#65533;&#65533;(&#65533;CA&#65533;aE<i&#65533;&#65533;&#65533;B ;&#65533;!&#65533; E#&#65533;>&#65533;&#65533;H"&#65533;B/&#65533;e&#65533;&#65533;&#65533;&#65533;ck NdTDB&#65533;&&#65533;0&#65533;wA&#65533;i&#65533;&#65533;&#65533;M&#65533;!A&#65533;EF8> &#65533;'&#65533;
Q&#65533;&#65533;&#65533;&#65533;NK&#156;&#65533;&#65533;&#65533;Nt&#309;&#65533;&#65533;N&#65533;d	&#65533;&#65533;,&#65533;#&#65533;&#65533;&#65533;&#65533; &#65533;&#65533;&#65533;&#65533;&#65533;!&#65533;&#65533;&#65533;B&#65533;W&#65533;&#65533;&#65533;?j{_&#65533;&#65533;(&#65533;&#65533;?{&#65533;aJ!&#65533;&#65533;p{C:&#65533;&#65533;&#65533;&#65533;>&#65533;q
f&#65533;,Y&#65533;	nV&#65533;&#65533;@&#65533;&#65533;)&#65533;&#65533;)j&#65533;.9:Od%.*	&#65533; &#65533;&#65533;=&#65533;C&#65533;|&#135;k&#65533;&#65533;n2&#65533;&#65533;	&#65533;&#1560;&#65533;&#65533;z&#65533; N\$&#65533;&#65533;?k+/:&#65533;&#65533;&#65533;K&#65533;&#65533;#5Z&#65533;bG&#65533;&#65533;5k&#65533;=&#65533;r7&#65533;V&#65533;&#65533;6=&#65533;/&#200;k`?pL&#65533; &#65533; &#65533;&&#65533;!@c`c5&#65533;Je}&#65533;n&#65533;b&#65533;7&#65533;&#65533;h&#65533;52&#65533;?&#65533;h U&#65533;E&#65533;O T@W&#65533;f&#65533;m&#65533;v&#65533;Q&#65533;hf&#65533;&#65533;e&#65533;&#65533;&#65533;&#65533;7&#65533;&#65533;"%&#65533;&#65533;&#65533;&#65533;&#65533;(&#65533;"&#65533;&#65533;wZJ	&#65533;
&#65533;@	&#65533;^ H:&#65533;$ G&#65533;&#65533;&#65533;&#65533;&#65533;&#65533;Z&#65533;T{`&#65533;&#65533;&#65533;s]&#65533;&#65533;&#65533;&#65533;\J9]&#65533;5&#65533;z6]&#65533;7&#65533;::&#65533;&#65533;&#51946;&#65533;;&#65533;&#65533;Yq!\&#65533;&#65533;:Z&#65533;&#65533;4Q9nvUqZe&#65533;V%!\:&#65533; )%Qz&#65533;&#65533;&#65533;&#65533;&#1388;&#65533;uh\^&#65533;&#1365;V9;&#65533;
	;&#65533;'&#311;sb&#65533;w(*R&#359;&#65533;&#65533;6&#65533;&#65533;4&#727;&#65533;k&#65533;&&#65533;&#65533;P&#65533;&#65533;&#415;4&#65533;@&#65533;&#65533;)>"K&#65533;&#65533;}&#65533;&#65533;&#65533;@#&#65533;&#65533;&#65533;Q+&#65533;Q&#65533;&#65533;!"&#65533;&#65533;C&#65533;<`I&#65533; &#65533;&#65533;Esig&#65533;&#65533;&#65533;&#65533;&#65533;&#65533;&#65533;	&#65533;A&#65533;I&#65533;&#65533;&#65533;(&#65533;&#65533;&#65533;dO&#65533;&#65533;a&#65533;i&#65533;&#65533;t&#65533;&#65533;&#65533;_&#65533;&#65533;&#65533;&#65533;l&#65533;&#65533;>!&#65533;l&#65533;g
&#65533;!M&#65533;f&#65533;&#65533;&#65533;&#65533;&#860;	&#1842;&#65533;&#65533;R.&#65533;$N&#65533;&#65533; &#65533;>j:2+-*&#960;&#1174;&#65533;B &#65533; cM&#65533;&#65533;&#65533;&#65533;&#65533;&#65533;(\4&#65533;&#861;&#65533;&C&#65533;&#65533;+&#65533;&#65533;&#65533;&#65533;
o&#65533;h&#65533;&#65533;,5&#65533;&#65533;&#65533;&#65533;}&#65533;fa&#65533;	m&#65533;&#65533;&#65533;&#65533;&#65533;$	!&#65533;&#65533;&#65533;O&#23331;&#65533;&#313;&#65533;&#65533;&#65533;&#65533;&#65533;&#65533;
Rd&#65533;&#65533;p&#65533;&#65533;@&#65533;&#176;&#65533;P{&#65533;1
&#65533;&#65533;#&#65533;&#65533;M&#65533;&#65533;(&#65533;0`&#65533; I&#35419;&#65533;&#65533;+&#65533;&#65533;}&#65533;S'b&#65533;Q&#65533;&#65533;&#65533;m&#65533;@&#65533;&#65533;&#1468;&#65533;&#65533;T&#65533;&#65533;&#360;&#65533;s6#WWRs&#65533;=p&#65533; 	&#65533;  &#65533; &#65533;_P&#1638;VApcCp7&#65533;6&#65533;tCGr&#65533;/JRpJSPZ&#65533;bP.c&#65533;&#65533;&#65533;&#65533;u&#65533;&#65533;B&#65533;&#65533;&#65533;&#65533;sc&#65533;69g&#1622;&#65533;&#1613;Z$&#65533;_&#65533;{	&#65533;&#65533;e0E&#65533;>&#65533;5P[&#65533;r@:&#65533;8&#65533;&#65533;&#65533;v(&#65533;T&#65533;v&#65533;3&#65533;&#65533;v&#65533;&#65533;Y&#65533;&#65533;#:&#65533;&#65533;wD&#65533;w&#65533;&#23343;&#65533;&#65533;
&#65533;TEx*&#65533;&#65533;}&#65533;9P&#65533;&#65533;=&#65533;
&#65533;&#65533;wt&#65533;&#65533;8w &#1762;&#65533;xr&#65533;&#65533;P)d&#65533;wq&#65533;X&#65533;%!<&#65533;u&#65533;Z&#65533;7&#65533;3&#65533;<&#65533;Y&#65533;&#65533;Z&#65533;w$&#65533;&#65533;&#65533;JF&#65533;&#65533;&#65533;&#369;&#65533;&#65533;&#65533;q&#65533;&#65533;<|4}D/&#65533;&#65533;&#303;&#65533;h&#65533;&#65533;&#839;&#65533;&#774;&#65533;n&#65533;	&#65533;tF0&#65533;R[#&#65533;&#65533;&#65533;|&#65533;&#65533;&#65533;AP&#65533;~&#65533;1BO&#65533;&#65533;&#65533;)&#65533;&#65533;&#65533;&#65533;b&#65533;&#65533;	I &#65533;	&#65533;&#65533;&#65533;&#65533;p	&#65533;r&#65533;&#65533;&#65533;}&#1907;
&#65533;&#65533;B&#1536;2&#65533;&#65533;&#65533;&#65533;&#4343;&#65533;I&#65533;&#65533;&#65533;(&#65533;&#65533;&#65533;A&#65533;&#65533;x>&#65533;&#65533;<B&#65533;&#65533;&#65533;&#65533;Kk&#65533;&#65533;&#65533;&#65533;:&#65533;&#65533;l&#1568;&#65533;&#65533;D	&#65533;&#65533;)&#65533;&#65533;&#65533;z&#65533;&#65533;(&#65533;&#65533;=&#65533;@&#65533;&#65533; *&#1924;&#65533;0&#65533;5>&#65533;C>&#65533;&#150;&#65533;I&#65533;l&#65533;&#406;!L$&&#65533;&#65533;B.M&#65533;&#65533;&#65533;eK'p&#65533;&#65533;&#65533;&#65533;&#65533;.&#65533;jM&#65533;&#65533;F&#65533; &#65533;&#65533;&#65533;L&#65533;&#65533;&#796;&#65533;Ve&#65533;&#65533;&#65533;&#65533;%&#65533;&#321;&#65533;&#65533;>?C9&#65533;D&#65533;&#65533;g>m,&#65533;J&#65533;&#65533;&#65533;&#1946;7&#65533;&#65533;2'&#65533;&#65533;|&#65533;&#65533;&#65533;	&#65533;&#65533;	&#65533;5&#65533;&#65533;6&#65533;6&#65533;&#65533;T|&#65533;8&#65533;Tx&#65533;s&#1118;l&#65533;A&#65533;&#65533;&#1085; &#65533;&#65533;5 n&#65533;&#65533;t&#65533;T&#65533;d#&#65533;^]&#65533;K%V&#65533;]i&#65533;[&#65533;`@.3_&#65533;\&#65533;&#65533;&#65533;W&#65533;`&#65533;&#65533;-&#65533;&#65533;3P&#65533;&#65533;j&#65533;&#65533;&#65533;&#65533;&#65533;+g&#65533;s&#65533;ns&#65533;&#65533;`G"	bx	&#65533;gk&#65533;L@?J&#65533;k 683&#65533;
lp&#65533;}(&#65533;"&#65533;[;&#65533;v\)Z_&#65533;&#65533;6YW&#65533;j Y&#409;&#65533;X>&#65533;p&#830;&#65533;&#65533;&#65533;]&#65533;&#65533;z^&#965;&#1835;&#65533;3y&#65533;7Y&#52026;&#65533;8LZ&#65533;&#65533;&#205;1&#364;JZL&#65533;&#65533;|A&#65533;&&#65533;&#1960;3r&#65533;c&#65533;3&#65533;&#65533;$&#65533;hp$&#65533;&#65533;&#65533;&#832;&#65533;{&#65533;&#65533;`&#65533;&#65533;""&#65533;&#65533; D&#65533;&#65533;&#518;L&&#65533;&#65533;&#65533;Pd&#151;~&#65533;&#65533;&#65533;0&#65533;1Nu&#65533;u&#65533;'&#65533;&#65533;&#65533;&#65533;&#65533;h&#65533;|&#65533;B&#65533;b&#65533;&#65533;A$&#1206;&#65533;i&#65533;&#65533;&#65533;&#65533;&#65533;&#686;&#65533;|&#65533;&#65533;&#65533;z&#65533;`&#65533;&#65533;)&#65533;&#65533;O&#65533;&#65533;&#1307;&#65533;i&#65533;r&#65533;&#65533;&#65533;
&#65533;A&#65533;&#65533;9&#65533;YA&#65533;&#65533;&#65533;4&#65533;&#65533;(&#65533;&#65533;`KI&#65533;&#65533;&#65533;&#65533;&#65533;&#65533;&#65533;&#65533;?&#65533; -&#65533;1g
&#65533;1$&#65533;0>&#65533;6&#65533;@&#65533;&#65533;&#42272;&#65533;<2&#65533;&#65533;&#65533;&#65533;&#65533;M|&#65533;&#65533;&#65533;&#65533;
&#65533;&#65533;&#65533;&#65533;&#65533;&#65533;(&#630;&#65533;&#65533;&#65533;&#65533;L&#65533;b%0UAS&#65533;Z&#65533;z5&#65533;&#65533;-\&#65533;lM&#65533;8&#725;@R&#65533;@u&#65533;&#1585;#'M&#65533;.m&#65533;t	&#1254;L&#65533;(&#65533;d&#65533;r&#65533;&#65533;G&#65533;"Ir&#65533;&#65533;f&#65533;F&#65533;*D&#65533;P!D&#65533;&#65533;,$(&#65533;@&#65533;~:&#65533;(&#65533;J&#65533;:}&#65533;$&#65533;&#1321;S&#65533;\&#65533;&#65533;,&#65533;&#65533;&#65533;^&#65533;j&#65533;&#65533;T)R&#65533;>iRY)S'&#65533;
&#626;b57&#65533;)&#65533;dc&#1378;X&#65533;b*&#65533;	W&#65533;B+
'K&#65533;&#65533;	"4&#65533;c&#527;&#65533;&#65533;&#65533;&#65533;&#65533;O&#65533;&#65533;~&#65533;l&#65533;|9&#65533;&#65533;@&#65533;1&#65533;&#65533;c&#65533;)2<H&#65533;@&#132;	,&#65533;@&#65533;f&#65533;e&#662;%;&#65533;&#65533;&#65533;O>{&#65533;&#65533;&#65533;&#65533;G8?&#65533;h&#65533;}&#65533;&#65533;9m&#1340;&#65533;cGN-Q&#65533;T&#65533;"EI!M&#65533;&#65533;&#65533;s&#65533;&#65533;<&#65533;&#65533;&#65533;C\O{&#65533;x&#65533;O^&#65533;>g&#65533;&#65533;&#65533;&#65533;^^&#1057;F$ii&#65533;K8&#65533;&#65533;1&#65533;X&#65533;&#65533;%&#65533;P&#65533;&#65533;&#65533;N&#65533;<&#1331;&#65533;&#65533;92&#65533;C&#65533;9&#65533;&#65533;=H#&#65533;B;&#65533;c&#65533;9&#65533;7&#1928;c&#65533;&#65533;Jd&#65533;&#65533;MD1&#1856;&#65533;&#65533;&#65533;h1E &#65533;&#1808;&#65533;&#65533;0&#65533;&#65533;&#65533;&#65533;&#65533;F7&#65533;PE!Q2&#65533;#F&#65533;D&#65533;&#65533;&&#65533;&#65533;&#65533;I)&#65533;&#65533;&#65533;&#65533;*&#65533;&#65533;#&#65533;&#1808;&#65533;(ot&#65533;6&#65533;hCG&#65533;&#65533;&#65533;c:&#65533;&#65533;&#65533;8&#65533;#O6&#65533;Xs&#65533;4&#65533;@&#65533;&#65533;E &#65533;$&#65533;QF%PB!&#65533;&#65533;R&#65533;&#65533;&#65533;&#65533;&#65533;d&#65533;&#65533;Wd&#65533;e&#65533;Yh&#65533;E&#65533;_&#65533;&&#65533;_x&#65533;&#65533;a&#65533;&#65533;^v&#65533;&#65533;`&#65533;&#65533;Zy&#65533;&#343;]r&#65533;%&#65533;V
R%R(&#65533;Tf&#65533;$&#65533;SRAeZS2e&#65533;&#65533;B&#65533;&#65533;PD&#65533;&#65533;&#1732;6](S'&#65533;e&#65533;&#65533;&#65533;E&#65533;XdQWXD&#65533;&#65533;&#1801;n&#65533;5&#65533;&#65533;&#65533;S&#65533;O:&#65533;&#65533;N2&#65533;&#65533;I9&#65533;BY&#17511;,I&#65533;g&#65533;-&#65533;V^a&#23484;&#65533;%&#65533;Yb&#65533;&#65533;!Z&#65533;w&#65533;~3&#65533;t&#65533;L&#65533;&#65533;5&#65533;R&#65533;~6&#65533;iW&#1656;Z&#65533;&#65533;&#65533;LB&#65533;D*n&#65533;&#274;HQ&#65533;&#65533;&#65533; &#65533;-9@1&#65533;H(&#65533;d&#65533;NH&#65533;&#275;HC&#65533;4&#65533;Tre&#65533;sGk&#65533;t'&#165;^n&#613;`s&#65533;&#65533;&#65533;&#65533;&#65533;U&#65533;Ze&#65533;&#65533;.V&#65533;&#65533;&#65533;&#1141;&#65533;|&#65533;&#354;&#65533;JEf&#65533;8*&#65533;L6&#65533;&#65533;&#65533;&#65533;H &#65533;Grb&#65533;H i&#65533;&#65533;A&#65533;CI$&#65533;Cz2&#65533;i&#65533;&#65533;dK&#65533;&#65533;&#65533;SVy&#65533;&#65533;gAU&#65533;U{&#65533;E&#65533;&#65533;TA&#65533;&#65533;M*&#65533;}&#65533;NH&#65533;&#65533;.&#65533;6F%&#65533;&#65533;*&#65533;&#65533;.R&#65533;&#65533;VVLRO,y&#65533;&#65533;&#65533;1kz&#65533;&#65533;BK&#65533;&#65533;&#65533;S?&#65533;a&#65533;&#65533;&#65533;&#65533;C&#65533;0&#65533;&#65533;H &#65533;m@@H8C&#65533;&#65533;&#65533;&#65533;&#65533;&#65533;a&#65533;&#65533;f&#65533;&#65533;&#65533;&#65533;2&#65533;&#65533;&#65533;H&#65533;&#65533; &#65533;X&#65533;&#65533;0#(&#65533;	J &#65533;&#65533;&#65533;5&#65533;&#65533;H&#65533;I&#65533;y&#65533;&#65533;$&#65533;&#65533;HD&#65533;}&#1598;&#65533;i&#65533;D&#65533;&#65533;&#65533;&#65533;\&#65533;@&#65533;&#65533;&#65533;@&#65533;)d&#65533;r&#65533;ap&#65533;c&#65533;&#65533;0&#65533;YR&#65533;&#65533;&#65533;)&#65533;&#65533;&#65533;&#65533;&#65533;&#65533;9t1E|&#65533;S&#65533;&#65533;&#65533;'4&#65533;&#65533;x&#65533;&#1460;#3&#65533;Ms&#65533;&#65533;&#65533;H}&#65533;D_&#65533;&#1168;N$&#65533;Qe&#65533;&#65533;&#65533;&#65533;X&#65533;+&#1665;O{&#65533;&#65533;iE&#65533;&#65533;&#65533;&#65533;)H*&#65533;x&#65533;&#65533;#&#65533;&#65533;6&#65533;a&#65533;-&#65533;S&#65533;|&#1286;5&#65533;A&#65533;k`e(&#65533;&#65533;FPj&#65533;&#65533;;Z&#65533;&#65533;&#65533;&#65533;3&#65533;&#65533;&#65533;&#65533;ZT6&#65533;k]&#65533;n&#65533;j&#65533;,^&#1104;Z$&#65533;&#65533;&#65533;
&#65533;&#65533;&#65533;_&#65533;&#65533;F5Y&#65533;T&#65533;J&#65533;&#65533;.^&#65533;&#65533;&#65533;Xua&#65533;)r&#65533;o&#65533;r&#65533;&#65533;)&#65533;u)IR&#65533;&#65533;)s7&#65533;&#65533;&#65533;\&#804;E&#65533;&#65533;9&#65533;Z&#65533;&#65533;&#65533;<,&#65533;Y2}&&#65533;l&#65533;&#65533;?g&#65533;U&#65533;`(&#65533;D%.&#65533;	&#65533;I"&#65533;HDQB3C(&#65533;&#65533;&#65533;%F
z&#65533;&#65533;zg&#65533;g&#65533;&#65533;&#65533;
&#65533;}-&#65533;&#65533;"&#65533;&#65533;&#65533;
&#65533;|b&#65533;&#65533;Z&#65533;N?a&#65533;Mx&#65533;&#65533;!E*&#65533;W&#65533;m&#65533;'1&#65533;vNHbt[ ~&#65533;>l&#65533;&#65533;&#65533;&#65533;&#685;&#65533;^&#734;|&#1245;,&#65533;&#65533;&#65533;X&#65533;B&#65533;&#65533;&#65533;H.~&#65533;&#65533;\&#65533;&#65533;&#588;&#65533;L&#65533;&#65533;1rn&#65533;.&#65533;&#65533;+&#65533;\&#65533;&#65533;&#65533;&#65533;&#65533;^&#65533;&#65533;+X&#65533;
R&#65533;D$a,c-Q&#65533;&#65533;R&#65533;&#65533;&#65533;le)K&#65533;&#65533;tb5&#65533;&#65533;&#65533;&#1466;A(&#65533;aAa]&#65533;fDE@QyV)&#65533;&#65533;z&#65533;5&#65533;&#65533;U.&#65533;&#489;&#65533;&#65533;&#65533;=&#65533;'L&#65533;&#1019;&#65533;&#181;&#65533;	&#65533;`&#65533;O&#65533;,|&#65533;K?&#65533;&#65533;&#65533;&#65533;|&#65533;q&#65533; J&#65533;&#65533;4&#65533;>L&#65533;&#65533;uCc&#65533;&#65533;o2&#65533;L&#65533;&#65533;&#65533;T&#65533;5&#65533;&#65533;P!&#65533;~&#65533;&#65533;)&#65533;&#65533;DH&#65533;&#65533;&#65533;f$&#65533;&#65533;(&#65533;&#65533;&#65533;IG&#1856;#&#65533;&#65533;AHB&#65533;-&#65533;A&#65533;AO{
i&#65533;
k&#65533;Er&#65533;&#65533;&#65533;4&#828;O&#65533;F&#65533;h&#65533;&#65533;hn&#65533;#&#65533;p&#65533;.t!)&#65533;~+$&#65533;(&#65533;&#65533;&#65533;)c&#65533;bd":&#65533;&#65533;&#65533;/&#65533;&#1229;&#65533;xd4&#65533;qGH&#65533;&#65533;&#65533; &#65533;&&#65533;&#65533;&#65533;H&&#65533;&#65533;&#65533;#"o&#65533;C&#65533;&#65533;P&#65533;&#65533;<&#65533;&Q&#65533;-"&#65533;&#65533;&#964;&")&#65533;&#65533;d&#65533;$&#65533;&#65533;I/&#65533;y&#65533;hz2(u&#65533;&(#&#65533;g&#65533;&#1120;&#444;IR&#65533;!NkXTm5&#65533;IGu&#65533;3&#65533;&#65533;'7&#65533;!&#65533;&#65533;&#65533;D(&#1058;&#65533;&#65533;&#65533;&#65533;W&#65533;K&#65533;&#65533;
P&#65533;w&#65533;&#65533;&#65533;l&#65533;O&#65533;`&#65533;&#65533;/&#65533;[&#65533;&#65533;&#65533;&#65533; (&#65533;&#65533;b3wN
&#1914;&#65533;&#65533;P&#65533;&#65533;&#65533;&#65533;[9&#65533;4U&#65533;&#65533;&#1204;&#65533;&#65533;&#65533;&#65533;&#65533;&#65533;F}&#1792;&#65533;eXca&#65533;&#658;OP{&#65533;js&#1780;*&#65533;&#65533;Qx&#65533;`&#65533;&#65533;&#65533;L^&#65533;9G,"&#65533;(&#65533;U=RE4"+&#65533;&#65533;&&#65533;&#65533;&#65533;&#65533;&#65533;&#65533;&#65533;6&#65533;+&#65533;&#65533;Og3&#65533;&#65533;z&#721;&#65533;;`&#65533;&#65533;%(&#1417;&#65533;&#65533;&#65533;b&#65533;*&#65533;(dF&#65533;L8`&#1794;&#65533;'*&#65533;Q&#65533;&#65533;&#65533;&#65533;q &#1108;Gl&#65533;y&#65533;\&2&#65533;&#65533;O&#65533;TR&#65533;&#65533;&#65533;&#65533;&#65533;u&#65533;|q&#65533;&#65533;>&#65533;A=6p&#65533;&#65533;LZt&#65533;&#65533;&#65533;&#65533;&#65533;P&#65533;R&#65533;&#65533;&#1475;&#65533;S1&#65533;NL&#65533;)oxE)&#65533;T&#65533;M&#65533;&#65533;:&#65533;!&#65533;rwN'&#65533;X&#65533;Md&#65533;9&#65533;+B(&#65533;e&#65533;!QE&#65533;&#65533;&#65533;s',M&#65533;V&#65533;&#65533;&#65533;h&#65533;.&#65533;!&#65533;^&#65533;&#65533;&#65533;&#65533;;^(b&#65533;SQd
+&#65533;.L0&#65533;&#65533;)g&#65533;&#65533;p&#65533;f&#65533;a
N&#65533;P&#65533;&#65533;&#65533;Q&#65533;nxx>&#65533;Fv&#65533;J&#65533;C&#65533;|&#65533;1&#65533;&#65533;Le&#65533;C&#65533;@&#65533;&#65533;Q&#65533;A" &#65533;,&#65533;&#65533; &#65533; =&#65533;&#65533;!&#65533;!&#65533;&#912;>&#65533;&#1135;v)4E&#65533;3o&#65533;x&#65533;&#65533;A?B&#65533;P7t&#65533;Df&#65533;cO&#65533;&#65533;&#65533;DLC`dT&#65533;0&#65533;&#255;'&#65533;-!1&#1174;h&#65533;&#65533;&#65533; &#65533;p&#65533;/5&#65533;;&#65533;!&#65533;(&#65533;&#65533;@@&#65533;@$&#803;0&#1681;	&#65533;3&#593;$&#65533;1&#65533;@D%4@&#65533;4`38&#65533;&#65533;&#65533;@+Q&#65533;<&#65533;M&#65533;&#65533;S&#65533;3,&#65533;$:&#65533;&#65533;A,&#65533;A&#65533;@H&#65533;3<&#65533;&#65533;P&#65533;&#65533;	|&#65533;A&#65533;A&#65533;	&#65533;&#65533;&#65533;A*9A&#65533;@q&#65533;&#65533;99&#65533;Q36"%X&#65533;$4C;&#65533;DS&#65533;8aBW&#65533;2dI+Kx&#65533;l&#65533;&#65533;&#65533;&#65533;z&#65533;T&#65533;&#65533; .rz&#65533;&#65533;I+&#65533;*\&#65533;_&#65533;&#65533;_&#65533;]&#65533;&#65533;&#65533;&#65533;&#65533;[cT.&#65533;&#65533;&#65533;8,&#65533;8&#65533;z'LC8&#65533;&#65533;I&#65533;)&#65533;a6&#65533;b&#65533;&#65533;&#65533;&#65533;&#65533;&#65533;&#259;&#65533;+&#65533;S:&#65533;S&#65533;&#65533;&#65533;+H&#65533;FP7&#65533;Y&#65533;B&#65533;&#65533; Dhzs&#65533;&#65533;&#65533;5&#65533;&#65533;U&#65533;&#65533;kC|BQ&#65533;8&#65533;&#37376;&#65533;`&#260;Jx&#65533;&#65533;r&#65533;7&#65533;3&#65533;~&#65533;&#65533;&#65533;8N&#65533;5oN&#65533;&#65533;E@C&#65533;&#65533;&#65533;k&#65533;&#65533;7IX*&#65533;&#708;&#65533;(&#65533;m&#65533;m&#65533;D&#65533;&#65533;'t&#65533;r9&#65533;&#65533;&#43462;&#65533;&#65533;&#65533;&#65533;&#65533;5~&#733;&#65533;9&#65533;O;&&#65533;&#65533;&#65533;&#65533;x&#65533;&#65533;:,S M&#65533;&#65533;	&#65533;&#65533;Y&#65533;&#65533;&#65533;&#65533;J&#65533;S&#65533;&#65533;{&#65533;H&#349;@&#65533;E(&#65533;&#65533;[&#65533;&#65533;&#65533;l&#65533;&#65533;AHI 7I&#65533;
&#65533;&#5707;&#65533;&#65533;U&#65533;&#65533;&#65533;&#65533;]&#65533;V&#65533;&#65533;V	&#65533;&#65533;&#65533;&#65533;cji&#65533;&#65533;A&#276;E&#65533;&#65533;&#65533;&#1195;&#65533;)&#65533;&#13568;;P&#65533;&#65533;E&#65533;F&#65533; &#976;&#65533;?C*&#65533;&#65533;+9&#65533;&#65533;&#65533;&#65533;&#65533;&#65533;&#65533;8&#65533;; !&#65533; &#65533;b h&#65533;&#65533; &#65533;.&#65533;&#65533;=&#65533;&#65533;2&#65533;q&#65533;=P&#65533;&#65533;h &#65533;&#65533;&#1155;+@>@&#65533;>&#65533;&#65533;1&#65533;&#65533;&#65533;S0&#65533;&#65533;&#60610;/@&#65533;8(;h$-&#1251; c8&#65533;#&#65533;&#65533;&#1313;&#65533;c&#65533;&#65533;`&#65533;&#65533;&#65533; &#65533;&#65533;9&#65533;C&#65533;	D&#65533;&#65533;&#65533;&#65533;,&#65533;H&#65533;r[@&#65533;&#65533;2h&#65533;=&#65533;&#65533;&#65533;&#65533;F&#65533;D&#65533;3&#65533;H&#65533;&#65533;&#65533;#Lz&#65533;-%&#65533;&#65533;4038&#65533;D&#65533;B&#65533;\&#65533;@&#1105;54;&#65533;B9&#65533;&#65533;@&#65533;?&#65533;A&#65533;A&#1124;lA&#65533;$&#65533;83:&#65533;N&#65533;%@&#65533;AZ&#65533;&#65533;>&#65533;&#65533;&#65533;&#65533;l&#65533;&#65533;&#65533;&#65533;&#65533;&#65533;<&#65533;-&#65533;N&#65533;&#65533;.&#65533;&#65533;+D4;i&#65533;-&#65533;&#65533;'36@&#65533;3`&#65533;H&#65533;&#65533;&#65533;A&#65533;&#65533;JS8DA&#65533;&#65533;	=&#65533;\$K&#65533;&#65533;&#65533;&#65533;&#65533;5=&#65533;;=|&#65533;]8&#65533;;&#65533;Wx&#65533;&#65533;&#65533;'&#65533;QQ&#65533;I&#65533;&#65533;aD&#65533;&#65533;&#65533;&#1622;H&#65533;H&#65533;&#65533;&#65533;&#65533;&#65533;&#65533;+N1EJr&#65533;&#65533;S&#65533;Q&#65533;&#65533;-&#65533;3&#407;&#65533;&#65533;FP&#65533;&#65533;&#65533;&#65533;M&#65533;3)M&#65533;&#65533;&#65533;&#65533;&#65533;&#65533;&#65533;a&#65533;&#65533;&#65533;PRX&#65533;&#65533;9	&#65533;&#65533;&#65533;&#65533;&#10898;P&#65533;&#777;&#65533;&#65533;&#65533;&#65533;y{&#65533;R&#65533;P&#65533;&#65533;&#65533;&#65533;&#65533;&#65533;@'LJ&#65533;&#65533;&#65533;L&#65533;&#65533;&#65533;&#65533;&#65533;P=&#65533;E&#65533;&#65533;&#65533;
&#65533;{D&#65533;&#65533;&#65533;Vp&#65533;e&#65533;ya&#65533;vQ. e.6&gc&#65533;RA&#65533;&#65533;2&#1189;&#65533;5P&#65533;&#65533;R&#65533;&#787;&#65533;jH&#65533;p&#65533;F`&#65533;A-&#65533;D(&#65533;&#65533;Q&#65533;&#65533;A&#1196;&#65533;W&#65533;U&#65533;0&#65533;C&#65533;M&#65533;&#65533;&#65533;&#65533;5a&#65533;5hi&#65533;&#65533;;Z&#65533;I^&#1029;_&#65533;r(O&#65533;QD&#65533;x&#65533;&#65533;0<Q&#65533; &#65533;V&#65533;&#65533;+&#65533;b&Yh&#65533;&#65533;&#65533;IhJ&#65533;&#65533;&#65533;,&#65533;>H
&#65533;&#65533;&#65533;&#65533;&#65533;&#65533;&#65533;>&#65533;z&#65533;&#65533;&#65533;&#65533;&#2799;&#65533;&#65533;&#65533;9&#65533;&#65533; &#65533;&#65533;x&#65533;X&#65533;&#1024;&#65533;0 &#65533;)Z&#65533;	&#65533;0&#1198;&#65533;&#65533;&#65533;&#65533;B&#65533;&#1804;&#65533;&#65533;&#65533;&#65533;&#65533;7&#65533;&#65533;'P&#65533;&#65533;>)&#65533;0&#65533;&#65533;;0&#65533;&#556;&#65533;5&#65533;@&#65533;s&#65533;)&#65533;1&#65533;&#65533;&#65533;M&#65533;q&#65533;&#65533;	&#65533;&#65533;&#65533;&#65533;D&#65533;&#65533;TH&#65533;)&#65533;&#65533;&#65533;&#65533;E&#65533;*&#65533;",2&#1104;E&#65533;M:&#65533;&#65533;&#65533;&#65533;9&#65533;&#65533;&#65533;&#65533;&#65533;[j&#65533;%C&#65533;CUR&#65533;5&#65533;Z8%P&#65533;&#65533;F&#1235;D&#65533;N&#65533;5&#65533;>&#65533;&#65533;&#65533;t&#65533;)@&#65533;&#1074;&#65533;=&#65533;3{tZ5qZ>X&#65533;&#65533;4&#65533;&#65533;#&#306;&#65533;=\&#65533;&#65533;&#65533;m[&#65533;l\&#65533;&#65533;\D93&#65533;&#65533;O,T&#65533;&#65533;&#65533;&#65533;=&#65533;&#65533; &#65533;&#65533;&#65533;d5&#65533;&#65533;x&#65533;1F&#65533;&#65533;5_&#65533;_&#65533;&#65533; &#65533;*&#1203;&#65533;\X&#65533;=&#65533;+f&#65533;&&#65533;&#65533;&#65533;"<&#65533;b66&#65533;<&#65533;VI	Je&#65533;&#65533;I&#65533;Vb&#65533;&#65533;&#65533;&#1179;M&#65533;S&#65533;zo&#65533;&#65533;|Y&#65533;)&#65533;&#65533;ZR&#65533;;F/A&#65533;&#65533;X
&#1337;?+&#65533;R&#65533;&#65533;-&#65533;<&#65533;&#65533;2&#65533;M&#65533;&#65533;&#65533;&#65533;=&#65533;&#65533;=F&#65533;hG&#65533;&#65533;_&#65533;&#65533;O&#1540;I&#65533;;&#65533;&#5728;&#65533;&#65533;&#65533;&#65533;&#65533;]Xd&#65533;?&#65533;&#65533;nDJ&#65533;D&#65533;&#65533;H&#65533;&#65533;&#65533;9]G&#65533;k&#65533;&#65533;&#65533;
&#1346;&#65533;CN&#65533;G/-&#65533;&#65533;,i&#65533;T&#65533;Ya^&#65533;&#65533;%&#65533;H&#65533;&#65533;&#65533;UUJ&#1064;G`v&#65533;&#65533;m&#65533;&#65533;T
&#65533;#0&#65533;Y&#65533;&#1074;. 6&#65533;D&#65533;&#65533;&#65533;*&#65533;&#1357;&#65533;&#65533;&#216;m&#65533;9&#65533;&#65533;{&#65533;&#65533;f&#65533;-&#65533;i&#65533;V&#65533;&#65533;Y&#65533;8&#65533;8&#65533;&#65533;&#65533;cq&#65533;&#65533;&#65533;}N	&#65533;u&#65533;ISHX&#65533;B&#65533;&#65533;; &#65533;&#65533;&#2024;&#65533;&#65533;&#1039;&#65533;&#65533;H&#65533;&#65533;&#65533;!&#65533;?0>($&#65533;&#65533; &#65533;;&#756;D%(:p&#65533;&#65533;&#65533;&#725;&#1391;	&#65533;&#65533;&#65533;&#65533;$&#65533;&#65533;&#65533;&#65533;&#65533;&#65533;*>&#65533;&#65533;4&#65533;'(&#65533;!&#65533;"H'&#65533;)&#65533;5&#65533;&#65533;&#65533;&#65533;L!C%&#65533;%A#[&#65533;&#65533;&#65533;&#65533;=09"&#65533;&#65533;&#65533;
B8?e
&#65533;\&#65533;&#65533;MEG&#3751;8W&#65533;&#65533;&#65533;&#65533;M&#65533;%&#65533;&#65533;;&#65533;$&#65533;7&#65533;&#65533;2&#65533;L&#65533;&#65533;AP&#65533;&#65533;&#65533;&#65533;&#65533;B'&#65533;X&#65533;2&#65533;&#65533;BMb&#65533;&#65533;&#65533;&#65533;}&#65533;*&#65533;&#65533;[&#65533;&#65533;['&#65533;&#65533;?&#65533;g&#65533;2&#65533;-&#65533;U5&#65533;\D&#65533;[TO@	&#65533;&#65533;&#65533;71&#65533;&#65533;4&#65533;)Q&#65533;5&#65533;3&#65533;h\&#65533;&#65533;N&#65533;-&#65533;%&#65533;&#65533;8 ]&#65533;&#65533;3&#65533;&#522;_Z&#65533;&#65533;&#65533;&#65533;t*i&#65533;&#65533;&#65533;l&#65533;)[&#65533;]&#65533;&#65533;&#65533;<&#65533;Z&#65533;^&#65533;&#65533;n#&#65533;b&#65533;5g4&#65533;C&#65533;&#65533;]]&#65533;&#1129;&#65533;&#65533;&#65533;&#65533;&#65533;HJ&#50470;&#65533;&#65533;&#65533;&#65533;PD,HI&#65533;V0&#65533;&#65533;EP&#65533;&#65533;8&#65533;&#65533;&#6548;&#65533;&#86812;]&#65533;&#65533;&#65533;&#65533;&#65533;&#65533;L&#65533;&#65533;&#65533;&#65533;\&#65533;&#65533;E48R4G&#65533;`&#65533;a&#65533;(&#65533;&#65533;&#65533;&#65533;P&#65533;&#65533;J&#65533;X&#65533;&#65533;S&#65533;&#65533;&#65533;&#65533;	[&#65533;&#65533;Fx&#65533;&#65533;&#65533;&#65533;&#65533;Y&#65533;A&#65533;&#65533;?h&#65533;~"u&#65533;&#65533;&#65533;u&#1025;&#65533;q|&#65533;&#65533;&#65533;D`&#65533;&#65533;&#65533;c&#65533;6&#65533;&#65533;&#65533;&#65533;&#65533;&#65533;&#65533;t(#e&#65533;&#65533;&#65533;f)&#65533;&#65533;c&#65533;&#65533;&#65533;H&#65533;&#65533;9&#65533;&#65533;&#65533;&#1373;&#65533;&#65533;&#65533;[&#65533;&#65533;!&#65533;C&#65533;G&#65533;Ly&#65533;{&#699;x&#825;&#65533;hi&#65533;&#65533;I&#65533;h&#65533;Z&#65533;&#65533;N&#65533;&#136;&#65533;M&#65533;d&#65533;&#65533;I&#65533;&#65533;N&#65533;&#284;D&#65533;&#65533;&#65533;&#65533;H&#65533;8&#65533;H&#65533;&#65533;&#65533;&#65533;[&#65533;h&#65533;-&#65533;0#1&#65533;=&#1551;&#65533;&#65533;?h&#65533;+ &#65533;&#65533;&#65533;] &#65533; x&&#65533;&#65533;&#65533;	_&#65533;&#65533;&#65533;K&#12514;&#65533;KX&#65533;;0&#65533;&#65533;&#65533;880&#65533;(p$&#65533;&#65533;)&#65533;. &#65533;60	&#65533;&#65533;4P&#65533;;&#65533;3$AU&#65533;&#65533;&#65533;&#65533;&#65533;W&#65533;X&#65533;&#65533;)e&#65533;&#65533;*&#65533;.@&#65533;&#65533;T&#65533;M)[5@&#65533;&#65533;&#65533;=&#65533;P&#65533;&#65533;&#65533;}&#65533;)Y&#65533;$&#65533;&#65533;Zk&#65533;B&#65533;&#65533;,&#65533;OPP?[&#65533;(,&#65533;	&#65533;N(&#65533;r&#65533;}h9&#65533;&#65533;/B&#65533;BBo&#65533;&#65533;N/w<r&#65533;&#65533;=2[&#65533;&#65533;&#65533;&#65533;&#65533;&#65533;&#65533;-\&#65533;&#65533;&#65533;&#65533;&#65533;*&#65533;&#65533;,&#65533;&#65533;${/&#65533;&#65533;0O&#65533;&#65533;&#65533;&#65533;A[&#65533;&#65533;&#65533;&#65533;N&#65533;E&#65533;'&#65533;%58&#65533;N&#65533;8&#65533;jD&#65533;&#65533;Mx&#65533;c&#65533;)v&#65533;&#65533;&#65533;&#65533;&#65533;&#65533;8&&#65533;&#65533;&#65533;&#65533;z`&#65533;i&#65533;&#65533;;&#65533;5&#65533;&#65533;5&#65533;&#65533;Ky&#65533;=*&#65533;&#65533;&#65533;j&#65533;&#65533;&#65533;8U&#65533;&#65533;V}j&#1936;5Y&#1527;&#65533;&#65533;O&#65533;l&#65533;&#65533;&#1091;&#65533;&#65533;%&#65533;&#65533;&#65533;&#65533;&#65533;E(&#65533;&#65533;p&#65533;\E&#65533;
&k&#65533;9~&#65533;&#65533;&#65533;e&#65533;&#65533;&#65533;&#65533;&#65533;&#65533;&#65533;Qm)&#65533;&#65533;&#65533;(&#65533;d&#65533;;&#65533;&#65533;&#65533;&#65533;&#418;h&#65533; &#65533;&#65533;&#65533;w&#65533;>@&#65533;K> &#65533;&#1371;R&#65533;&#65533;&#65533;=&#65533;c2&#65533;&#65533;&#65533;P;&#65533;&#65533;&#65533;K&#65533;O&#65533;*Q 6&#65533;&#65533;PL&#65533;&#65533;&#65533;&#1947;jQ^&#65533;&#697;\&#65533;b&#65533;&#65533;IZ3&#65533;&#65533;&#65533;&#65533;&#65533;IgA&#65533;KhK&#65533;&#5298;&#65533;&#65533;&#1146;']7&#65533;R&#65533;w&#65533;	&#65533;&#65533;&#65533;_&#1144;&#65533;&#65533;E&#65533;4&#65533;&#65533;Zxn&#193;+Z&#65533;I_h&#65533;Q&#65533;[&#65533;&#65533;`y&#65533;&#65533;&#65533;&#65533;O)&#65533;_Si&#65533;L'&#1421;&#1065;&#65533;&#65533;&#65533;LQ&#65533;&#65533;&#65533;MLP&#65533;&#65533;A&#1208;&#65533;O&#65533;&#65533;&#65533;
&#65533;&#65533;&#1679;&#65533;&#65533;&#65533;l&#65533;&#65533;&#65533;IV&#65533;&#65533;}&#65533;>&#65533;3&#65533;&#65533;"p&#65533;&#65533;=X&#65533;&#65533; &#65533;&#65533;.&#65533;@&#65533;	A&#65533;&#65533;&#65533;&#65533;&#65533;=&#65533;&#65533;&#65533;&#65533;/:>&#65533;:([4 /0&#65533;&#65533;1`&#65533;B&#65533;&#65533;&#65533;,&#65533;S&#65533;OWJ&#65533;4P&#65533;Z &#65533;&#65533;=&#65533;&#65533;c&#65533;^.&#65533;&#65533;XW&#65533;H#w&#65533;q&#65533;[&#65533;d&#65533;:&#65533;@&#65533;&#65533;;&#65533;L&#941;"9P3 &#65533;2@4&#65533;~$3T&#65533;|ZI&#65533;&#65533;4&#65533;&#65533;f&#65533;&#65533;E&#65533;Z&#65533;~&#65533;Q&#65533;&#65533;&#65533;@83*&#65533;&#65533; &#65533;8Y%&#65533;ZE[#&#65533;&#65533;&#65533;`#&#65533;&#65533;8p&#65533; D&#65533;FN&#65533;7m&#1592;&#65533;&#65533;`&#65533;7&#65533;LD&#65533;&#65533;aC7>$&#1542; 9r&#65533;Y&#65533;&#65533;M8&#1512;Y)R &#65533;7n&#1044;&#65533;*&#65533;*S&#65533;F&#65533;&#65533;&#65533;)&#65533;'&#65533;&#65533;D&#65533;JJ&#65533;g(P&#65533;D-MJt&#65533;*V&#65533;b&#1090;&#65533;&#65533;*V-[^&#65533;&#65533;&#65533;&#65533;K&#1518;_&#65533;p&#65533;&l&#65533;0`&#65533;n&#65533;&#65533;E&#65533;U&#65533;V&#65533;X&#65533;4&#65533;&#65533;&#65533;&#65533;T&#65533;J-u&#65533;R&#65533;R&#65533;2&#65533;&#65533;&#65533;&#65533;&#65533;&#65533;&#65533;m&#65533;&#65533;&#65533;,Z&#65533;`&#858;&#65533;&#65533;&#65533;S&#65533;L&#65533;&#65533;$&#65533;&#65533;)V&#65533;^&#65533;&#65533;&#65533;&#65533;&#65533;&#65533;Z&#65533;&#65533;&#65533;'L&#65533;(Q&#65533;&#1288;&#65533;&#65533;C&#65533;>(&#1056;D&#65533;5&#65533;$&#65533;&#1189;M&#65533;<&#65533;Ru&#65533;0_&#65533;v?,&#1747;&#65533;N&#65533;;yr&#65533;	&#65533;S&#65533;9e&#65533;&#65533;Q"C&#65533;&#65533;&#65533;G!&#65533;&#65533;&#65533;&#65533;&#65533;'&#65533;<| &#65533;&#65533;{&#65533;R  }&#65533;&#65533;&#65533;B&#65533;!&#65533;(&#65533;"&#65533;&#65533;&#65533;u4y&#65533;1&#65533;{&#65533;0&#65533;&#65533;#&#65533;l&#8777;&#65533;yRJ]v&#65533;&#65533;&#65533;,ZE&#65533;&#65533;&#65533; &#65533;&#65533;c&#65533;&#65533;&#65533;&#65533;-&#65533;&#65533;&#65533;._&#65533;&#65533;W&#65533;&#65533;r&#65533;i&#65533;EFc)Iur	&&#65533;\R	&&#65533;L&#65533;$&#65533;<&#65533;H$&#65533;&#65533;&#65533;%"&#65533;(&#65533;&#65533;!&#65533;(&#65533;#&#65533;,R&#65533;#&#65533;&#65533;6&#65533;p&#65533;&#65533;~&#65533;&#65533; &#65533;w&#65533;#&#65533;|bc*VQ&#1429;&#65533;@&#65533;&#65533;.&#65533;&#65533;&#139;.b&#21643;Xds&#65533;.f&#65533;"K+~&#65533;i&#65533;ux&#65533;4
Q&#1793;&#65533;(&#65533;&#65533;R&#65533;+&#65533;du&#65533;)@&#1350;&#65533;"&#65533;&#65533;v&#65533;az&#65533;&#65533;&#65533;&#1697;&#65533;&#65533;&#65533;&#65533;&#65533;&#65533;QktK&#65533;v(&#65533; &#65533;+&#65533;t&#65533;Q&#65533;(l0AH@A"&#65533;&#65533;&#65533;&#65533;"z&#65533;&#65533;&#65533;~&#65533;&#65533;G&#65533;2&#65533;l&#65533;&#65533;&#65533;&#65533;&#65533;x&#65533;&#65533;&#65533;&#65533;&#65533;&#65533;&#65533;1&#65533;&#65533;Ml&#65533;&#65533;Fq&#65533;1&#65533;I#1&#65533;M,&#65533;KI4&#65533;&#65533;x&#65533;&#65533;&#65533;G&#65533;K&#65533;&#65533;&#65533;&#736;&#65533;&#65533;&#65533;&#65533;o(9&#65533;F&I&#65533;&#65533;En<&#65533;J,&#65533;&#65533;QAD&#65533;@&#65533;1Gy&#65533;&#65533;0l&#65533;e&#65533;&#65533;&#65533;K4&#65533;$&#65533;&#65533;*\&#65533;&#65533;S&#1233;p&#65533;]&#65533;&#65533;&#65533;&#65533;&#65533;&#65533;&#65533;&&#65533;&#65533;&#65533;BqhD&#65533;@.&#65533;a&#65533;+3&#65533;e&#65533;K&#65533;&#65533;h&#65533;Si&#65533;T&#65533;&#65533;P^&#65533;A;[]6&#65533;#&#65533;&#65533;Ke&#65533;G&#65533;&#65533;uT&#65533;Fh&#65533;&#65533;&#65533;g &#65533;&#65533;x?tFN&#65533;2&#65533;(&#65533;5TSP	&#65533;&#65533;&>&#65533;:&#65533;:&#65533;&#65533;J+&#65533;h&#65533;Uf&#65533;&#65533;R&#737;&#65533;&#65533;r&#65533;/&#65533;&#65533;"&#65533;/=&#65533;&#65533;&#65533;&#65533;/&#65533;&#65533;#g&#65533;&#65533;&#65533;&#65533;*&#65533;O&#65533;&#65533;H1f&#65533;*&#1497;&#65533;
*&#65533;&#65533;X~,&#65533;m%&#65533;+&#65533;&#65533;&#65533;
*&#1431;&#65533;&#65533;&&#65533;h&#1161;(&#65533;&#65533;t=+&#65533;&#65533;"K,&#65533;&#65533;B&#65533;&#65533;&#65533;&#65533;4a&#65533;H&#65533;&#65533;&#65533;M!X&#65533;C@&#65533;&#65533;&#65533;$*&#65533;$M&#65533;&#65533;&#65533;)E&#65533;&#65533;&#65533;&#65533;&#65533;&#65533;e1&#65533;[(>&#65533;	&#65533;i&#65533;L&#65533;'B&#65533;&#65533;P&#65533;&#65533;&#65533;"1&#65533;vY&#65533;V&#65533;S&#664;e&#65533;^&#65533;a&#65533;0&#65533;&#65533;&#1223;>&#65533;!?&#65533;&#65533;U&#65533;:&#65533;&#65533;D@&#65533;&#65533;&#65533;&#65533;V&#65533;9&#65533;&#65533;&#65533;z&#65533;C &#65533;ED*&#65533;(4&#65533;&#65533;B}&#65533;U&#65533;&#65533;&#65533;'6&#65533;1&#65533;gr&#65533;G&#65533;&#65533;@r&#65533;.j!&#65533;W&#2381;&#65533;&#65533;(:&#65533;&#65533;)2&#65533;&#65533;&#65533;#&#65533;4="&#65533;|#&#1811;D<BaB"&#65533;&#65533;	!&#65533;&#65533;&#65533;&#65533;.a&#1609;>&#65533;@D#(&#65533;&#65533;O&#65533;b&#65533;&#65533;&#65533;+&#65533;'X&#65533;x&#65533;p^&#65533;&#65533;&#65533;"&#65533;&#197;&#65533;v&#65533;_&#65533;&#65533;(O*&#65533;&#65533;&#65533;&#65533;&#65533;b&#65533;&#65533;&#65533;&#65533;GE&#65533;Z&#65533;&#65533;&#65533;XL(&#65533;	I(&#65533;&#65533;&#65533;&#65533;@&#65533;;&#65533;SW&#65533;JV&#65533;&#1375;sb&#65533;$
&#65533;&#65533;&#33401;9&#65533;&#65533;n&#1749;&#65533;&#65533;9&#65533;&#65533;	88&#65533;$&#65533;&#65533;&#65533;6&#65533;$&#65533;&#65533; '=&#65533;&#65533;V&#65533;*g&#65533;p&#65533;8&#65533;&#65533;N&#65533;&#65533;&#65533;:&#1711;`&#65533;&#39160;&#65533;&#1518;V&#65533;&#65533;1db?&#65533;&#65533;E6&#65533;&#65533;&#65533;&#65533;&#65533;w&#65533;&#65533;&#65533;&#65533;%&#65533;;=&#65533;&#65533;&#65533;j[&#65533;&#65533;&#65533;&#65533;&#65533;&#65533;T?&#43267;&#65533;&#65533;&#1205;&#65533;&#65533;&#65533;gq	L&#65533;0:&#65533;&#65533;&#65533;#6Q&#65533;&#65533;&#65533;&#65533;7&#65533;A&#65533;&]C&#65533;&#65533;p&#65533;1j.&#65533;&#65533;&#65533;@0&#65533;&#65533;&#65533;$SkQM&#65533;&#1163; &#65533;d+&#65533;J=g068&#65533;&&#65533;C&#65533;,&#65533;5&#65533;-U=&#65533;&#65533;&#65533;&#65533;&#65533;&#65533;U5&#65533;{&#65533;&#65533;ap?&#1243;`cb&#65533;&#65533;&#65533;u`U,g&#65533;&#65533;&#65533;f&#65533;,T+&#65533;&#812;g0Ce&#65533;&#65533;&#1049;&#65533;o&#65533;%&#65533;&#65533;:&#1127;Q&#65533;D&#65533;&#65533;e&#65533;&#1112;(&#65533;&#65533;	Oi&#65533;&#65533;;W &#65533;&#65533;`&#65533;-&#65533;X&#65533;B&#65533;B&#65533;&#65533;&#65533;E/&#65533;&#65533;G[&#65533;b3&#65533;PP&#65533;&#65533;P&1&#65533;&#65533;fp&#65533;b&#65533;V&#65533;&#65533;&#65533;&#65533;&#65533;]&#65533;'#&#65533;(5&#65533;&#65533;&#65533;&#65533;&#65533;LX"&#969;eb&#65533;"&#65533;&#65533;&#65533;&#65533;'&#65533;HO%
|&#65533;PB&#65533;&#65533;&#65533;&#65533;&#65533;&#65533;@&#145;W&#65533;&#275;&#65533;	&#65533;&#65533;&#65533;F&#65533;&#65533;&#65533;|#@A&#65533;&#65533;D
1Ab&#65533;&#65533;0&#65533;&#65533;&#65533;!&#65533;&#65533;)&#65533;&#65533;?v&#65533;&#65533;A&#65533;&#65533;&#65533;;5!q&#65533;&#65533;&#65533;JEP&#65533;czVG?&#65533;,d&#65533;&#65533;&#65533; &#65533;&#65533;3&#65533;&#65533;^ C&#65533;&#1030;9l1&#65533;P&#264;&#65533;;&#65533;9&#65533;.F&#65533;&#65533;pb&#65533;&#65533;O&#65533;&#65533;(&#65533;&#65533;&#65533;&#65533;X$\&#65533;QG&#65533;&#65533;&#65533;\L&#65533;2&#65533;&#65533;&#65533; z&#65533;LP&#65533;&#65533;_""r1!&#65533;g&#65533;&#65533;e&#65533;H&#65533;h&#65533;&#65533;A&#65533;&#65533;
aF@&#65533;&#65533;&#65533;'F&#65533;_S&#65533;&#65533;&#65533;&#65533;&#65533;,jq&#65533;Z&#950;(&#65533;s&#65533;&#65533;&#65533;&#185;&#65533;&#65533;&#65533;6&#65533;&#138;&#65533;&#65533;&#65533;&#65533;&#65533;=&#65533;&#65533;(k&#65533;&#65533;2&#65533;l&#65533;C&#65533;D40&#65533;&#65533;&#65533;L&#65533;i&#65533;}&#65533;
]>T&#65533;I
"O&#65533;Q&#1764;&#65533;&#65533;v&#65533;:&#65533;A	&#65533; &#65533; ,&#65533;)X6&#65533;/&#65533;&#65533;AX&#65533;Cd&#65533;&#65533;>&#65533;sct&#65533;X&#65533;&#65533;&#65533;$&#65533;&#65533;&#65533;)&#65533;&#65533;v,&#65533;&#65533;df1x&#65533;jE&#1177;&#65533;&#65533;&#65533;I&#65533;8&#456;'9&#65533;+W&#65533;B&#65533;&#65533;&#65533;&#65533;+`uT&#65533;Zk&#65533;&#65533;&#598;&#65533;&#65533;&#65533;%kX&#65533;8w&#65533;&#65533;&#65533;tof&#65533;9&#65533;>4&#65533;&#65533;!eX&#65533;&#65533;s&#65533;Eml@&#65533;&#65533; &#65533;.&#65533;aJ&#65533;&#1686;&#65533;&#65533;0$&#65533;+&#65533;h&#65533;Z&#65533;&#65533;U3&#65533;&#65533;&#65533;fN&#65533;0|&#65533;_&#65533;B&#65533;&#65533;&#65533;v&#65533;-:&#65533;&#65533;&#1544;I&#65533;#&#65533;lH&#65533;GG&#65533;,]hP;&#65533;&#65533;&#65533;&#65533;&#65533;l P&#65533;&#65533;&#65533;B&#65533;24&#65533;&#65533;g,&#65533;@&#65533;&#65533;&#65533;vz;EA&#65533;(&#65533;W&#65533;&#65533;,&#65533;SB`wvK&#65533;&#65533;TO &#65533;],d1A&#65533;bQm&#65533;&#335;pa&#65533;^&#65533;bH&#65533;&#65533;&#65533;*&#65533;]&#65533;%)&#65533; 
&#65533;&#65533;#KV&#65533;&#65533;4&#65533;&#65533;.&#65533;&#65533;k|&#65533;&#65533;h|&#65533;&#65533;lR8&#65533;&#65533;b|{&#65533;K*N&#65533;&#65533;f9&#65533;&#65533;&#65533;$t&B&#65533;&#65533;&#65533;&#65533;&#65533;%&#65533;t&#65533;L&#65533;&#65533;;&#65533;{&#65533;O&#65533;&#65533;>&#65533;"('&#65533;&.a	JX&#65533;L$&#65533;/&#65533;M`$ &#65533;S:&#65533;&#65533;&#65533;X&#65533;&#65533;Z&#65533;_mL&#65533;&#65533;&#65533;&#65533;&#65533;
&#65533;&#65533;&#65533;=)&#65533;&#65533;<&#751;&#65533;&#65533;&#65533;xt&#65533;&#65533;&#65533;W&#65533;&#65533;&#65533;A"8&#65533;$&#65533;'|B&#65533;&#1105;&#65533;lE&#65533;&#65533;E4&#65533;Pr&#65533;
&#65533;&#65533;iPj&#65533;&#65533;&#65533;&#65533;&#65533;&#65533;&#65533;&#65533;&#65533;t&#65533;NgX_`&#65533;NQ &#65533;"&#65533;&#65533;#L&#65533;oB&#65533;&#65533;F(&#65533; B&#65533;o&#65533;R&#65533;&#777;|tQ&#65533;&#65533;E&#65533;&#65533;&#65533;T&#65533;#@&#65533;$H	A&#65533;&#65533;&#65533;&#65533;TO\&#334;&#65533;&#65533;&#65533;&#143;&#65533;.4&#65533;.&#65533;a&#65533;/`&#65533;&#65533;&#65533;&#65533;_&#65533;&#65533;&#65533;&#65533;&#65533;&#65533;m&#65533;Q&#65533;&#65533;]E&#65533;h&#65533;tF)&#65533;!	|(Q&#65533;&#65533;&#221;&#65533;0 &#1656;DI`=M&#65533;&#65533;S&#65533;\&#65533;&#65533;x&#65533;&#1536;4&#65533;@&#65533;\&#65533;&#65533;A&#65533;&#65533;&#65533;X &#65533;	&#65533;l&#65533;&#65533;&#65533;&#65533;&#65533;&#65533;&#755;&#65533;
&#65533;&#65533;M&#65533;&#65533;&#65533;&#65533;&#65533;&#65533;&#65533;&#65533;&#716;"=&#65533;S6jc6z&#65533;;&#65533;S&#65533;&#65533;&#624;&#65533;6&#1580;&#65533;&#65533;&#65533;&#65533;]&#310;U&#65533;F4&#65533;&#65533;UV&#65533;<&#65533;A&#1164;A&#65533;&#65533;D&#65533;&#65533; &#65533;jy&#65533;&#65533;A&#65533;&#65533;&#65533;A&#1200;&#65533;e&#65533;&#65533;	&#65533;&#65533;P]&#65533;&#65533;d&#65533;&#65533;&#65533;&#65533;&#65533;&#1540;&#65533;(dMD&#65533;M g&#65533;&#65533;G&#65533;&#65533;W&#65533;N&#65533;TD\&#65533;&#65533;&#65533;}&#65533;&#65533;c&#65533;&#65533;,&#65533;|&#65533;&#65533;	&#65533;&#65533; &#65533;&#65533;&#65533;&#65533;K&#65533;T]M&#65533;&#65533;1NG&#65533;#&#65533;1L&#65533;&#65533;x&#65533;&#65533;&#65533;&#65533;@LH&#65533;&#65533;L&#65533;&#65533;M&#65533;&#65533;&#65533;AA&#65533;&#65533;=&#65533;$&#65533;eL&#65533;&#65533;&#65533;&#1622;&#65533;&#65533;&#65533;<&#65533;&#65533;&#65533;&#65533;c<&#65533;|1&#65533;&#65533;&#65533;&#65533;TF&#65533;&#65533;&#65533;d&#65533;,,&#65533;W&#65533;Z&#65533;E0&#65533;&#65533;&#65533;.XWs&#65533;&#65533;u&#65533;&#65533;l&#288;l&#65533;Q<EhtG6Fd&#65533;-&#770;&#65533;{&#65533;v&#65533;&#65533;&#65533;LG&#65533;X&#65533;&#65533;&#65533;WO&#65533;%<&#65533;#L$&#65533;Ii&#65533;I$<&#65533;q G$TB
m&#65533;sE&#65533; ER&#65533;x&#65533;&#65533;&#65533;X&#65533;&#65533;&#1619;&#1542;o&#65533;&#65533;\B&#65533;&#65533;Xz&#65533;$ &#24695;&#65533;E1&#65533;&#65533;&#65533;&#65533;>&#65533;&#65533;&#65533;[~t&#65533;&#37373;&#65533;L&#65533;&#65533;V%dB&#65533;&#65533;&#65533;|A(MM&#65533;&#65533;&#65533;&#65533;",G%l\r&#65533;)&#65533;&#65533;v]G &#65533;[&#65533;Fm\B'h&#65533;c&#65533;&#65533;&#65533;%&#65533;,&#65533;e`&#65533;&#65533;&#65533;DTtm&#65533;F%`	&#65533;&#65533;"D&#65533;M&#65533; tQ&#65533;	&&#65533;&#65533; &#65533;K&#65533;qp&#65533;tTG&#65533;&#65533;!&#65533;M&#65533;$X&#65533;NR&#65533;&#1448;x&#65533;_&#65533;e,&#65533;B&#65533;&#65533;&#65533;&#65533;&#65533;/ C&#65533;,&#65533;Ct&#65533;f&#65533;l&#65533;^t&#65533;&#65533;&#65533;e6Exp&#65533;LFe&#65533;Z&#65533;&#65533;`&#65533;&#65533;&TB#P9&#65533;L&#65533;T&#65533;&#65533;
\&#65533;HD&#65533;\A&#65533;=&#65533;*&#65533;MV1&#65533;A&#65533;h@&#65533;&#65533;&#65533;X ,&#65533;&#65533;&#65533;&#65533;&#65533;&#65533;R&#65533;&#65533;:&#65533;E&#65533;;&#65533;&#65533;	&#65533;>&#65533;&#65533;PG@'&#65533; &#65533;$&#292;N&#65533;&#65533;&#65533;"`B&#65533;&#65533;&#65533;F&#65533;]B&#65533;&#65533;&#65533;,F$&#65533;;&#65533;&#1681;&#65533;&#65533;yvA&#65533;z&#65533;8&#65533;E&#65533;&#65533;S&#65533;xb]D$&#65533;A&#65533;&#65533;Hd&#65533;&#65533;j&#65533;&#65533;&#65533;&#65533;&#65533;A&#65533;*&#65533;&#65533;(&#65533;CX&#65533;HI8&#65533;&#65533;&#65533;&#65533;&#65533;C&#65533;&#65533;&#65533;]&#873;&#309;&#65533;&#65533;q&#65533;&#65533;&#65533;M6&#65533;J8&#65533;&#65533;V&#65533;&#65533;#&#65533;Nl&#65533;V&#1650;
&#65533;<&#65533;$M.&#65533;l}$L&#65533;&#65533;&#65533;&#65533;b	&#65533;&#65533;	&#65533;&#1353;&#65533;SJ&#65533;&#65533;&#1829;&#65533;L&#65533;&#1865;&#65533;&#65533;&#65533;&#65533;&#65533;&#65533;&#65533;&#65533;&#65533;!^&p&#65533;&#65533;}
,U^&#65533;x&#65533;!&#65533;Nxz&#65533;&#65533;&#65533;!Zl&#65533;&#65533;&#65533;&#65533;&#65533;1&#65533;&#65533;&#65533;!&#65533;&#65533;&#351;&#65533;&#65533;v4&#65533;nMe&#65533;&#65533;&#65533;_&#65533;&#65533;&#65533;&#65533;&#1114;d&#65533;H&#65533;&#65533;&#65533;e&#65533;&#65533;P_&#65533;1&#65533;J_!&#65533;QU"7Y&#65533;n&#65533;q4&#65533;J$H&#65533;&#65533;n&#65533;%l&#65533;h|&#65533;=&#338;,&#65533;Q,i'hB&#65533;&#65533;&#65533;&#65533;&#65533;F~E&#65533;&#65533;e&#65533;&#65533;&#65533;&#65533;_w@&#65533;#&#65533;K&#65533;&#65533;&#65533;&#65533;5]&#65533;-2&#65533;:&#65533;BT&#65533;0&#65533;<i`<&#65533;&#65533;&#65533;&#65533;&#65533;&#65533;d=&#65533;$K&#65533;&#65533;&#65533;&#65533;Ta&#65533;iB(x&#65533;&#65533;&#65533;&#65533;&#65533;&#65533;aTP&#65533;l&#65533;&#65533;&#65533;&#65533;&#65533;&#65533;&#65533;&#1615;&#65533;&#1605;&#65533;.4&#65533;-&#65533;Q&#65533;&#65533;&#65533;!M&#65533;MG7&#1119;&#65533;u&#65533;#4&#65533;"&#65533;	$&#65533;n"&#65533;Q!&#65533;R &#65533;T|&#65533;&#65533;&#65533;<&#65533;'&#65533;&#65533;$d&#65533;p&#65533;Hv&#65533;&#65533;&#65533;&#65533;&#65533;W&#65533;&#65533;&#65533;&#65533;%&#65533;Y&#65533;Z/&#65533;E&#65533;z&#65533;el&#1474;&#65533;pmSd&#65533;w&#65533;FzZ&#65533;B&#65533;&#65533;&#65533;&#65533;&#65533;&#65533;wm&#65533;$&#65533;X&#65533;<#&#65533;&#65533;&#65533;&#65533;nN&#65533;&#65533;A&#65533;A&#65533;*&#65533;b&#65533;MG&#65533;A&#65533;&#65533; 
`&#65533; &#65533;$&#65533;4&#65533;A&#65533;&#65533;&#65533;&#65533;&#65533;G|L&#65533;&#65533;&#65533;t$dIDP&#65533;D&#65533;h&#65533;)&#1953;&#65533;
&#65533;&#1331;L &#65533;&#65533;&#65533;&#65533;L&#65533;$HZ&#65533;Kp&#65533;&#65533;J&#65533;&#65533;&#65533;&#65533;V?&#65533;\#dT&#65533;|]&#1152;p&#65533;&#65533;dn&#65533;&#65533;&#65533;&#65533;&#65533;&#65533;TM&#65533;&#65533;&#65533;&#65533;&#65533;h&#65533;&#1089;]	&#65533;&#65533;&#65533;&#65533;"JN&#65533;&#65533;D(
+&#65533;B&#65533;&#65533;&#65533;(&#65533;LJ(qAn&#65533;q&#65533;&#65533;&#65533;&#65533;Aqyb&#65533;|d&#65533;&#65533;&#65533;V&#65533;&#65533;&#65533;0&#65533;M&#65533;&#65533;C><&#65533;&#65533;&#65533;0H&#65533;&#65533;Y&#65533;&#206;&#65533;&#65533;&#65533;&#65533;`}&#65533;&#65533;&#65533;Y&#65533;i&#65533;1iiV`&#65533;&#1833;&#65533;r&#65533;&#65533;jM&#65533;$&#65533;&#65533;&#65533;"&#65533;=G&#65533;&#1512;&#1800;&#65533;&#65533;&#65533;o&#65533;&#65533;h&#65533;&#65533;
&#65533;&#65533;&#65533; h&#65533;&#65533;&#65533;5W1&#65533;&#65533;-&#65533;&#65533;&#65533;&#65533;gx&#65533;"&#65533;v&#65533;&#65533;&#65533;m&#65533;.V&#65533;&#65533;&#65533;N&#65533;q&#65533;]J&#65533;&#65533;&#557;)&#65533;m&#65533;Y&#65533;P&#65533;&#65533;\&#65533;&#65533;^ _O,&#65533;'\&#65533;&#65533;&#65533;5&#65533;$&#65533;&#26020;(&#65533;&#65533;&#65533;&#65533;&#65533;b&#65533;x&#1161;&#65533;2&#65533;&#65533;%&#65533;ij&#65533;mT3P&#65533;&#422;&#65533; &#65533;#&#65533;&#65533;5&#1948;&#65533;&#65533;&#65533;&#65533;&#65533;&#280;jV&#65533;&#65533;&#65533;&#65533;M&#65533;HXj&#65533;&#65533;&#65533;dD&#65533;\&#65533;&#65533;&#65533;MzAV&#65533;]	z&#65533;&#65533;&#65533;A&#65533;A!,&#65533;$`&#65533;x@b&#1881;&#65533;q^/&#65533;&#65533;&#65533;&#65533;&#65533;&#65533;&#65533;&#1632;x`Z&#656;f&#65533;`&#65533;&#65533;g&#65533;&#65533;cLi(&#65533;3&#65533;bQ&#1177;H&#65533;j&#65533;&#65533;e&#65533;&#65533;&#65533;M&#65533;	&#65533;j&#65533;L&#65533;
&#65533;
&#65533;=Hr&#65533;&#65533;p.ts&#65533;a&#65533;W&#65533;$s&#65533;&#65533;&#65533;[&#65533;$&#65533;&#65533;&#65533;&#65533;/&#65533;+&#65533;&#65533;&#65533;&P&#65533;&#65533;&#65533;&#65533;Rt&#1256;\&#65533;\J&#65533;g&#65533;'[&#65533;_&#65533;Y&#65533;&#65533;L$g&#65533;&#65533;%&#65533;}JA'0NK&#65533;&#65533;0&#65533;@0@@@&#65533;&#65533;&#65533;t&#65533;d&#65533;&#65533;\&#65533;&#65533;&#65533;&#65533;&#65533;E&#65533;x&#65533;6K`&#65533;&#65533;\m&#65533;&#65533;|&#65533;
&#297;&#65533;d&#65533;5&#65533;&#166;&#65533;&#65533;%&#65533;q&#65533;&#65533;&#65533;&#65533;&#789;N&#65533;&#65533;5&#65533;&#65533;R&&#65533;&#65533;&#65533;dm&#65533;d&#65533;z&#65533;w&#65533;&#65533;%w&#65533;&#65533;&#65533;&#1813;&#65533;&#65533;6&#65533;&#65533;]&#681;&#65533;&&#65533;N
&#65533;&#65533;&#65533;&#65533;&#65533;&#65533;Y&#65533;@F&#65533;&#65533;&#65533;&#65533;c&#65533;M&#65533;@&#65533;D&#65533;]&#65533;&#65533;M~&#65533;&#65533;?&#65533;&#65533;&#1643;&#65533;&#65533;4p&#65533;L&#65533;P&#65533;&#65533;&#65533;LJ&#65533;&#65533;&#65533;*&#65533;&#65533;&#65533;s&#65533;&#65533;&#65533;%8&#65533;&#65533;&#65533;#&#65533;&#65533;dD&#65533;N&#65533;&#65533;+Lz&#65533;&#65533;&#65533;&#65533;&#65533;&#860;&#65533;t&#65533;A&#65533;&#65533;&#43670;&#65533;wro&#65533;z'r0Gx&#65533;'&#65533;&vU,S&#65533;9&#65533;S&#65533;&#65533;!&#65533;&#65533;w&#65533;&#65533;~&#65533;&#65533;&#65533;&#65533;"&#65533;-&#65533;V|EV&#65533;l&#65533;yh&#65533;&#65533;u&#65533;"&#65533;b&#65533;'&#65533;B&#65533;&#65533;N&#65533;&&#65533;&#65533;&#65533;O"&#65533;&#65533;a&#65533;&#65533;&#65533;,]&#65533;O<&#65533;&#65533;&#65533;&#65533;U[&#65533;&#65533;a}&#65533;$D$&#65533;3n&#65533;-&#65533;&#65533;&#65533; &#65533;&#65533;tB&#65533;&&#65533;
A&#65533;<&#65533;=&#65533;s&#65533;&#65533;&#65533;&#38871;z9&#65533;&#65533;R&#65533;"&#183;!FL&#65533;5&#65533;d&#2026;&#65533;4&#65533;w"&#65533;CH&#65533;C#&#1144;<A$&#65533;L&#65533;d&#65533;&#65533;d&#65533;C&#65533;&#65533;C&#65533;W&#65533;&#65533;<&#65533;!d&#65533;~&#65533;*&#65533;&#65533;&#65533;=&#65533;t,"z&#65533;m"%&#65533;&#65533;5&#65533;]s&#65533;&#1090;&#65533;XS?u&#65533;&#65533;_ &#1492;~B&#65533;+R&#65533;&#1951;<7&#65533;&#65533;J&#65533;rDB&#65533;&#1072;&#65533;&#65533;XO&#65533;&#65533;&#65533;r&#65533;&#65533;&#1292;&#65533;&#1031;8&#329;&#65533;/&#65533;&#65533;.G&#65533;)R&#65533;&#65533;&#65533;&#65533;Z&#65533;&#65533;&#65533;- O&#1666;&#65533;&#65533;B&#65533;+&#681;&#65533;&#65533;.Db|&#65533;OT&#65533;&#65533;&#65533;&#65533;xA&#65533;q&#65533;QF&#65533;ws&#65533;#&#65533;'H&#65533;!&#65533;&#65533;&#65533;&#65533;^i&#65533;/^dDh&#65533;pAh&#65533;&#65533;"]dQ&#65533;?Z&#1763;&#65533;&#65533;&#65533;&#65533;&#65533;$&#570;&#65533;&#65533;D&#65533;x&#65533;
&#65533;&#65533;&#65533;&#788;&#65533;*&#437398;J&#278;R&#65533;&#65533;&#65533;&#65533;&#65533;&#65533;&#65533;?&#65533;&#65533;&#65533;&#65533;&#65533;?wP~&#65533;&&#65533;&#65533;&#65533;!.N&#65533;&#65533;C&#65533;&#65533;K.&#65533;7&#65533;C&#65533;=&#65533;&#65533;&#65533;=&#65533;/1&#65533;&#65533;M&#65533;+W&#65533;&#65533;l&#65533;&#65533;LwL1L&#65533;C&#65533;&#65533;&#65533;5&#65533;*&#65533;&#65533;&#65533;D&#65533;_&#65533;&#65533;c~	&#65533;&#65533;&#7282;D&#65533;&#65533;&#65533;&#65533;&#65533;K"%>&#65533;&#65533;p`&#65533;&#65533;&#65533;&#65533;(_$&#65533;&#65533;&#19134;=&#65533;&#65533;&#65533;8dK&#65533;&#65533;&#1152;H&#65533;&#65533;&#65533;G&#65533;K&#65533;>&#65533;"&#65533;le&#65533;G&#65533;plE&#65533;Z\&#65533;\D&#65533;]&#65533;h1&#65533;&#65533;Y&#65533;&#65533;&#65533;1kq &#65533;&#65533;=&#65533;&#65533;K&#65533;&#1109;&#65533;&#65533;&#278;&#65533;~U"S&#65533;w&#65533;'&#65533;&#65533;&#65533;&#65533;`|B&#65533;US[RnP&#65533;Wa&#65533;&#65533;M&#65533;-&#65533;&#65533;&#65533;fd|&#65533;3&#65533;Gh&#65533;&% &#65533;$&#65533;&#65533;&#65533;T	(R&#65533;N&#65533;JU
&#1386;&#65533;&#65533;X&#65533;*&#65533;j&#65533;)S&#65533;T&#65533;&#65533;&#65533;&#65533;&#65533;*S&#65533;@&#65533;
Er&#65533;&#65533;R&#65533;2^Tuj&#65533;(O&#65533;*Ej&#264;&#65533;!A&#65533;1ji%&#65533;B-m&#65533;$*&#65533;&#65533;R!S&#65533;
&#65533;	&#65533;MQ3m&#65533;$&#593;&#65533;G&#65533;&#65533;&#65533;&#65533;)S&#65533;L&#65533;&#65533;|&#65533;k&#65533;K&#65533;4Yzt&#65533;&#65533;8r&#1972;y&#65533;.&#65533;8n&#1584;Qs&#65533;L`3h&#1456;i&#65533;&#65533;;u&#65533;&#65533;&#65533;kN&#65533;6s&#65533;&#65533;AcI"M&#65533;@&#65533;&#65533;eK&#65533;0eH&#65533;!&#65533;&#65533;&#728;1&#65533;&#476;Y'&#65533;&#65533;E&#65533;(a&#65533;Tj&#65533;E&#65533;Su&#65533;&#1641;'&#65533;R&#65533;V&#65533;
&#1811;&#65533;&#65533;&#65533;V&#65533;&#65533;Uz&#65533;X&#65533;&#65533;T&#65533;&#65533;&#65533;FU&#65533;Zu&#64436;&#65533;%LS&#65533;N%&#65533;-&#65533;H&#65533;,9:h:x&#65533;&#65533;&#65533;&#65533;g&#65533;=&#65533;&#65533;&#1561;&#65533;7&#11811;&#65533;@9DC &#65533;&#65533;c>&#65533;$&#65533;A&#65533;	Lh**,MBY&#65533;&#65533;\&#65533;&#65533;[D_~&#65533;E`|&#65533;%&#65533;^n&#65533;&#65533;&#65533;S &#65533;m%VldE&#65533;Qt$e&#65533;&#65533;B&#65533;&#65533;UR&#379;VDZ&#65533;Q6qd<&#65533;h&#65533;&#65533;5&#65533;0&#65533;3&#65533;pC&#65533;:&#65533;X&#65533;I7&#25603;3&#65533;&#65533;&#65533;
,&#65533;&#65533;6&#65533;z#3&#65533;`C&#65533;8&#25731;&#65533;:&#65533;&#65533;#&#65533;&#65533;&#65533;P&#65533;&#65533;1&#65533;&#65533;Bp&#65533;+&#65533;p&#65533;&#65533;&#65533; &#65533;&#65533;&#65533;Pc&#65533;&#65533;&#65533;&#65533;Q>]s#N9&#65533;c&#65533;&#65533;&#65533;+&#65533;O&#65533;2#/&#65533; &#65533;&#65533;I&#65533;8#&#65533;&#65533;&#65533;&#65533;&#65533;&#1402;&#65533;&#1355;&#65533;V&#65533;&#65533;4&#65533;c&#65533;YS&#65533;&#65533;5>I&#65533;VTs5Lbq-&#245;&#65533;&#65533;&#65533;1&#65533;&#65533; &#65533;&#65533;.&#65533;t&#65533;&#65533;&#65533;&#65533;&#65533;.&#65533;&#65533;&#65533;2Z&#65533;&#65533;&#65533;G#&#65533;&#65533;&#65533;&#65533;",Z4J&#65533;&#65533;M&#65533;&#65533;&#65533;I4&#160;&#65533;Vq&#65533;,,&#65533;h1&#65533;&#65533;60&#65533;&#65533;gA=&#65533;\&#65533;u5&#65533;Y6&#1952;&#65533;&#65533;&#65533;&#65533;x&#65533;08&#65533;x&#65533;0&#65533;&#65533;&#1936;&#65533;2&#65533;xMS &#65533;Z&#65533;&#65533;Lu,&#65533;&#65533;;&#43011;^M/&#65533;cS &#65533;-l&#65533;&#65533;!&#1272;/L#&#65533;&#1585;)U}i&#65533;&#65533;`&#1182;%U&#65533;hXI&#65533;&#65533;M&#65533;KN<&#65533;&#65533;&#65533;pD%TLY&#548;&#65533;2&#65533;&#65533;&#65533;?&#65533;$ ?	%&#65533;S(rG&#65533;&#65533;Yb&#65533;[&#65533;cq&#65533;H&#65533;L&#65533;&#65533;7&#65533;D<K&&#65533;&#65533;&#435;RD&#65533;E&#1066;:9S&#65533;&#65533;&#65533;r&#65533;&#65533;>&#354;&#65533;d&#65533;&#65533;&#65533;H&#65533;&#65533;D&#65533;N6&#65533;&#65533;R&#65533;PH&#65533;+&#65533;I&#272;	qr&#65533;Z&#65533;P6j&#353;TR1%&#65533;M(&#65533;$&#65533;&#65533;.&#65533;$HY$&#65533;D
&#65533;K&#65533;&#65533;&#65533;:&#65533;$*&#65533;!&#65533;&#65533;L2&#65533;DE &#65533;@h&#65533;2&#65533;6&#65533;H&#65533;UIcu&#65533;&#65533;&#65533;e;&#65533;&#65533;&#65533;}&#65533;Qm&#65533;`Xz&#65533;&#65533; &#65533;H`&#65533;0&#65533;&#65533;&#65533;F` &#65533;&#65533;&#65533;4&#65533;A{ &#65533;"A&#65533;&#65533;&#65533;B9&#65533;3E&#65533;H!&#65533;a&#65533;&#65533;&#65533;{V&#65533;BK&#65533;%8&#65533;&#65533;D'&#65533;&#65533;&#65533;"&#65533;Hb&#65533;u"&#65533;&#65533;P&#65533;!&#65533;[(.&#65533;&#65533;&#65533;y&#65533;@&#65533;J#&#65533;&#65533;&#65533;A&#65533;!O[&#65533;S&#65533;PE&#65533;&#65533;&#65533;Y|QS&#65533;&#65533;@D(}&#65533;O&#65533;&#65533;&#65533;2&#65533;&#65533;@&#65533;&#65533;G&#65533;D&#65533;&#65533;)"&#65533;W&#65533;-&#65533;&#65533;&#65533;-l&#65533;^&#65533;&#65533;&#65533;&#65533;&#65533;-`a&#65533;m&#65533;"&#65533;P&#65533;'N&#65533;	P&#65533;&#65533;O&#580;&#65533;&#65533;B!
QF&#65533;s'*a&#65533;:&#65533;&#65533;i &#65533;&#65533;3&#65533;a!&#65533;R&#65533;*w&#65533;2KC&#228;&#65533; &#65533;!&#65533;ao
&#65533;.&#65533;B;&#65533;'c&#65533;Z&#65533;&#65533; &#65533;&#65533; Q C&#40967;&#65533;&#65533;af&#65533;_&#65533;&#65533;&#65533;&#65533;&#65533;&#786;&#65533;;s&#65533;&#65533;P&#65533;.j&#65533;&#65533;Oc&#65533;&#65533;&#65533;&#65533;I&#65533;*~S")%(7TSJ$&#65533;T&#65533;&#65533;&#65533;`&#912;&#65533;W&#65533;!&#65533;c(&#65533;i7@&#65533;&#65533;o&#65533;K$&#65533;>Jh&#65533;b&#65533;)K	/xh&#65533;&#65533;|(&#1455;h&#65533;&#65533;&#65533;}&#65533;eiP)&#65533;4&#65533;&#1770;(&#65533;X&#65533;&#65533;&#65533;J2
&#65533;:[%&#65533;F&#65533;.uAh6v&#65533;&#65533;&#65533;2r&#65533;&#215;6%&#65533;&#65533;&#1099;\&#65533;A)q&#65533;&#65533;7<&#65533;I*&#896;J*1k\&#65533;&#65533;&#65533;&#1584;&#65533;kB
~&#65533;&#65533;&#65533;&#550;&#65533;&#65533;s&#65533;o&#65533;&#65533;S&#65533;a&#65533;&#65533;w&#65533;tJ&#65533;&#65533;+5&#65533;&#65533;&#65533;&#65533;&#65533;&#65533;a^&#65533;&;&#65533;B&#65533;Kl&#65533;-_a[)X8&#65533;&#65533;&#65533;#2*!&#65533;S8&#65533;=69*	Iw^A&#65533;&#65533;&#65533;B&#65533;-&#65533;f&#65533;&#65533;R&#65533;&#65533;7&#65533;iK%H;	H&#65533;D&#65533; &#65533;&#65533;&#65533;&#65533;y0&#65533;S&#65533;Jf&#65533;$&#1746;&#65533;&#65533;H&#65533;Q&#1664;3>&#65533;y&#65533;(&#65533; &#65533;'&#65533;t5L&#65533;'7I&#65533;&#65533;G&#65533;u"D&#65533;R@&#65533;&#620;0&#65533;&#65533; &#65533;X&#65533;!
QC$"y~&#65533;D`9&#65533;X&#65533;q&#65533;&#65533;J&#65533;&#65533;bB&#65533;AuL%&#65533;U&#65533;&#65533;]&#65533;&#65533;e&#65533;&#65533;&#65533;&#65533;&#65533;&#65533;&#65533;2&#65533;&#65533;&#65533;&#65533;$A<&#65533;A&#65533;&#65533;&#65533;&d&#65533;&#65533;!&#65533;&#65533;i&#65533;&#65533;&#65533;S&#65533;&#65533;~0&#65533;lb&#65533;N&#65533;v&#65533;&#65533;DzIKZ&#65533;&#65533;&#65533;&#65533;'&#65533;&#264;I{	N|"%&#65533;&#65533;&#65533;li&#65533;&#1733;,e-Y&#65533;h&#65533;{C&#65533;&#65533;&#65533;&#65533;&#65533;"&#65533;&#65533;>&#65533;z&#515;&#65533;&#65533;&#65533;7&#1289;^&#65533;X&#65533;&#65533;&#65533;&#65533;&#65533;G?I&#1423;&#65533;T>&#65533;&#65533;&#65533;&#65533;NQG&#65533;&#65533;"&#65533;-&#65533;+&#65533;F&#65533;&#65533;&#65533;&#65533;&#65533;xLf&#65533;&#65533;&#65533;&#65533;_!o&^H&#1847;&#65533;&#1462;&#65533;`l[a?&#1025;bm&#65533;RR3&#65533;,L&#65533;
&#65533;&#65533;&#65533;&#65533;&#65533;&#65533;0&#65533;&#65533;&#65533;&#65533;b{	&#65533;&#65533;&#487;R&#41726;j&#65533;&#1478;&#65533;>&#65533;Y&#65533;B&#65533;&#65533;&#65533;3pV&#65533;&#65533;&#65533;&#65533;&#65533;u&#65533;&#65533;D8%_&#32410;&#65533;Vi|/)U&#65533;&#65533;&#65533;N&#65533;(sh&#65533;aW&#65533;&#65533;&#65533;&#65533;~&#65533;&#65533;UJ&#65533;&#65533;&#65533;~&#631;&#65533;:s&#65533;&#65533;STL&#65533;&#65533;&#65533;&#65533;"&#65533;&#65533;*&#65533;&#65533;?&#1355;d&#65533;%l&#65533;j&#65533;&#65533;&#65533;&#307;&#65533;&#65533;,i&#65533;r&#65533;&#65533;-%&#65533;I&#675;&#65533;Xd&#65533;&#1391;&#65533;u&#65533;_3Mh&#65533;&#65533;T&#65533;6&#65533;j4&#65533;zL&#65533;&#65533;-&#65533;&#65533;Bi&#65533;&#65533;R&#65533;&#65533;&#65533;&#65533;^&#65533;&#65533;T&#65533;&#65533;&#65533;&#65533;R&#65533;&#65533;T&#65533;&#65533;`&#65533;5&#65533;vQ&#65533;Mq&#1273;^E%2p&#65533;Z&#65533;J&#65533;&#65533; A&#65533;K`b&#65533;&#65533;;E&#65533;+4+&#65533;&#65533;&#65533;&#65533;&	&#65533;&#65533;O&#65533;6&#1497;7m&#65533;&#65533;&#65533;&#65533;<&#65533;&#65533;&#65533;a&#65533;KX&#628;N&#65533;&#65533;iU&#65533;?&#65533;&#65533;RZ2&#65533;&#65533;T&#65533;&#65533;w4&#65533; &#65533;9!&#65533;&#65533;G$Y&#65533;c&#2006;&#65533;,W&#65533;
&#58375;&#65533;&#65533;&#65533;&#65533;+&#65533;&#65533;&#65533;=&#65533;
Q&#65533;&#65533;X&#65533;&#65533;Eb&#65533;&#1584;$&#65533;&#65533;\&#65533;&#65533;m&#65533;&#65533;\&#65533;&&#65533;>>K&#65533;&#65533;&#65533;&#65533;&#65533;&#65533;&#65533;&#65533;+e95&#65533;DMj&#65533;&#65533;/Ou&#65533;(&#65533;T&#65533;]i&#65533;
W&#65533;B&#65533;&#65533;%&#65533;J&#65533;&#65533;&#65533;&#65533;&5&#65533;&#65533;Mc`9J&#65533;&8&#65533;a&#65533;&#65533;&#65533; tut&#65533;&#65533;&#65533;]|&#65533;C&#65533;&#65533;/&#65533;&#65533;\"&#65533;&#65533;%K&#65533;#&#65533;	&#65533;&#65533;&#65533;H&#65533;Q&#65533;&#65533;&#65533;$&#65533;G|\H&#65533;|0!&#65533;&#65533;+&#65533;&#65533;&#65533;&#65533;&#65533;&#65533;&#65533;K&#65533;-h&#65533;/&#65533;&#65533;&#65533;&#65533;&#65533;,?&#65533;&#65533;&#65533;&#65533;&#65533;&#65533;&#65533;&#65533;@&#65533;h'a0&#65533;&#65533;,l(&#65533;C&#65533;(D&#65533;LD2&#65533;&#65533;&#65533;&#65533;&#65533;@&#65533;&#65533;2&#65533;&#65533;&#1282;&#65533;&#65533;.% mp&#782;&&#65533;&#65533;&#65533;&#2024;&#65533;Bc&#65533;&#128;&#65533;&#65533;&#65533;d&#65533;^E&#65533; &#65533;@&#65533; &#65533;&#65533;N&#65533;&#65533;&#65533;&#65533;&#640;/&#65533;&#65533;&#65533;Y&#65533;&#65533;&#65533;0&#65533;&#65533;&#65533;&#65533;6&#65533;A&#65533;&#65533;&#65533;NIdH&#65533;,&#65533;5&#65533;&#65533;&#65533;&#65533;JteaJ&#65533;&#65533;j&#65533;&#65533;&#65533;&#65533;&#65533;&#65533;bJ&#65533;&#65533;&#65533;&#65533;,b&#65533;HX&#65533;MrJ&#65533;&#65533;.&#65533;&#65533;h)D&#65533;0@nqj&#65533;&#65533;/\J^&#65533;E&#65533;*&#65533;&#65533;&#65533;&#65533;Y
f&#65533;.Z&#65533;/&#65533;f&#1762;E&#65533;&#65533;&#65533;&#65533;&#65533;&#65533;[&#65533;0&#65533;&#65533;4&#65533;
T&#65533;&#65533;&#65533;&#65533;&#65533;J`>&#65533;1(&#65533;&#65533;&#65533;}4&#65533;/f&#65533;i&#65533;p&#65533;&#256;&#65533;&#65533;j&#65533;&#65533;Dg&#65533;0&#65533;-[&#65533;}f
&#65533;Z&#65533;&#65533;t&#65533;J&#65533;&#65533;V&#65533;&#65533;XI&#65533;&#65533;	&#65533;I&#65533;&#65533;&#65533;Y&#65533;A&#65533;&#65533; &#65533;jR&#65533;&#65533;M&#65533;&#610;&#65533;`&#65533;&#65533;T*iL&#65533;7/&#65533;&#65533;&#65533;&#65533;&#65533;xnd^"&#65533;&#31938;&#65533;)H&#65533;u&#65533;&#65533;&#65533;&#65533;&#209;\&#65533;#&#65533;&#65533;F&#65533;&#65533;;l&#65533;k@R$&#65533;uDA&#65533;Jb&#65533;&#65533;bA&#65533;&#309;0A"bxp&#65533;&#65533;&&#65533;!8&#65533;#;b!N&#65533;N"X&#65533;&#65533;&#65533;F&#1026;&#65533;-&#65533;"&#65533;&#65533;J( !&#65533;H&#65533;j&#65533;&#65533;(&#65533;#&#65533;$K&#65533;&&#65533;"!z&#65533;l&#65533;$A!&#65533;&#65533;$,&#65533;GTO8Fl-&#1707;&#65533;&#65533;&&#65533;&#65533;&#65533;&#65533;&#65533;&#65533;&#65533;d2&#65533;&#65533;&#65533;dKh&/&#65533;&#65533;&#65533;`&#65533;OC&#65533;@	&#65533;@	&#65533;`&#65533;&#65533;`#e&#65533;&#65533;qV&#65533;@&#65533;&#65533;A&#65533;l&#65533;&#65533;&#65533;"&#65533;&#65533;&#65533;B-&#65533;c<0&#65533; &#65533;rw2&#65533;$T""@&#65533;&#65533;*"t6&#65533;$&#65533;~&#65533;&#65533;&#65533;&#65533;&#65533;=*&#65533;%5&#65533;&#65533;m&#65533;&#65533;.&#65533;&#65533;
&#65533;&#65533;(&#65533;&#65533;20&#65533;&#65533;>&#65533;&#65533;&#928;&#65533;&#65533;&#65533;&#65533;&#65533;&#65533;(&#65533;&#65533;@.&#65533;T"&#65533;J&#65533;&#65533;&#65533;CD&#65533;Cm&#65533;o&#65533;&#65533;&#65533;&#65533;&#65533;&#65533;HJA&#65533;z&#65533;&#65533;6&#65533;&#65533;&#65533;&#65533;&#65533;(~D(&#65533;-A2&#65533;&#65533;*&#65533;b&#65533;+&#65533;j&#65533;&#65533;df/1&#65533;&#65533;a&#65533;&#65533;&#1322;&#65533;&#65533;&#65533; B&#803606;l/&#65533;2&#65533;i`&&#65533;&#680;A&#65533;
&#65533;!>&#65533;&#65533;/&#65533;`&#65533;Rc&#1632;EJhR&#65533;R&#65533;&#65533;a&#65533;M&#65533;&#65533;V&#65533;&#65533;&#65533;&#65533;M&#65533;J^&#65533;&#65533;&#65533;&#65533;p&#65533;z&#65533;K>&]&#65533;&#65533;b&#65533; ]d&#65533;F&#65533;&#65533;<JhvJ&#3981;.&#1826;M&#65533;E&#65533;0&#65533;&#65533;L&&#65533;&#65533;g%&#65533;&#65533;M&#65533;NE&#1672;-0&#65533;&#65533;&#65533;&#65533;0fV&#65533;5&#65533;&#65533;d &#65533;2j&#65533;&#65533;0 &#65533;&#65533;&#65533;\&#65533;-U&#65533;&#65533;&#65533;&#65533;[&#65533; 5&#65533;&#65533;&#65533;h&#65533;&#65533;8{V$&#65533;
&#65533;&#65533;c&#65533;&#65533;.F.&#65533;&#65533; &#65533;P&#65533;~&#65533; &#65533;RVR6S&#65533;d&#65533;&#65533;g&#65533;Z&#65533;Fg&#65533;M&#65533;&#65533;ZN%i$L&#65533;i!&#65533;{>&#65533;&#65533;&#65533;&#65533;N &#65533;FG&#65533;KH&#65533;&#65533;&#1414;{f&#65533;{8!L&#65533;sl&#65533;Xmu; '&#65533;&#65533;#&#65533;V!&#65533;&#65533;uxD&#65533;It&#65533;)0&#65533;%_&#65533;hO&#65533;DB&#65533;&#65533;&#65533;sT&#65533;&#65533;$26CAn&#65533;&#65533;W[g&#65533;"&#65533;uR&#65533;$	7&#65533;&#65533;y$*[&#65533;B2&#1169;&#65533;&#65533;9&#65533;lJ&#65533;"!
a
&#65533;,>&#65533;VK&#65533;&#65533;,&#65533;"uJ&#65533;W&#65533;&#65533;Qh&#65533;^/&#65533;&#65533;&#65533;&#65533;&#65533;K#&#65533;7&#65533;&#65533;&#65533;&#65533;&#65533;*&#65533;&#202;R&#65533;Z1K&#65533;&#65533;&#65533;`&#256;&#65533;@
:&#65533;L&#65533;&#65533;TV%&#65533;&#65533;&#65533; &#65533;&#65533;&#65533;&#65533;D&#65533;&#65533;&#65533;H,`m&#65533;&#133;.&#65533;iU(&#65533;&#65533;&#65533;&#65533;u&#65533;k&#65533;Ux&#65533;O&#65533;&#65533;&#65533;&#65533;F$&#65533;u&#65533;U&#1024;dkvH&#65533;"[aA&#65533;&#592;O`&#65533;c&#65533;&#65533;Y^e&#65533;&#65533;3&#65533;&#65533;&#65533;e_&#65533;9&#65533;&#65533;
&#65533;&#65533;
&#65533;R&#65533; &#65533;&#65533; AX"l&#65533;&#65533;;&#65533;Dh!&#65533;&#65533;&#65533;hafA*7D &#65533;Ta:&#65533;&#65533;&#65533;&#65533;&#65533;iv&#1206;&#65533;d&#65533;s#A[&#65533;&#65533;&#65533;&#65533;f&#65533;d&#1200;A&#65533;C&#65533;&#65533;Rq&#65533;&#65533;&#65533;&#65533;&#65533;&#65533; &#65533;&#65533;b&#65533;&#65533;/&#65533;&#65533;d&#65533;Pf|&#65533;A'&#65533;&#65533;A&#1942;C7&#65533;&#1256;vt&#65533;&#65533;&#65533;&#65533;&#810;0FJ&#65533;&#65533;Q^&#65533;a&#65533;)|&#65533;&#65533;&#65533;&#65533;&#65533;`&#1184;&#65533;&#65533;`&#65533;&#65533;}&#65533;@g&#65533;j&#65533; &#65533;&#1969;&#65533;P&#65533;T&#65533;d&#65533;dR&#65533;g	J&#65533;*&#65533;&&#65533;&#65533;&#65533;&#65533;n&#65533;vTg&#65533;J&#65533;&#65533;&#261;/D	&#65533;dN&#65533;&#65533;_&#65533;&#65533;&#65533;&#65533;&#65533;&#65533;K2&#65533;&#65533;h&#65533;%G'&#65533;&#1606;&#65533;1&#65533;\c&#65533;pf&#65533;&#65533;I&#65533;&#65533;
&#65533;&#65533;G|&#65533;I&#65533;F~-J&#65533;&#65533;&#65533;TPc&#65533;j&#65533;&#65533;&#65533;)&#65533;&#65533;1&#65533;&#65533;&#65533;&#65533;"w&#65533;&#65533;&#65533;`:&#65533;&#65533;&#65533;&#65533;&#65533;i#1&#65533;HJT&#65533;&#65533;K-&#65533;N&#65533;C&#65533;*&#65533;&#65533;&#65533;&#65533;&#65533;&#65533;5&#65533;JV)&#65533;X&#65533;&#65533;&#65533;R&#65533;&#65533;j&#65533;&#65533;&#65533; &#65533;3t&#65533;6&#65533;ZK&#65533;>&#65533;&#65533;l&#65533;&#65533;s_&#65533;i&#65533;H9v&#65533;'9&#65533;;*&#65533;5&#65533;g;&#65533;u7TGWc,&#65533;<&#65533;"a&#65533;86w&#65533;&#65533;/&#65533;k>!t"&#65533;"89t&#65533;N&#65533;%BB&#65533;rK(&#65533;n&#65533;c&#65533;l&#65533;bj&#1250;&#65533;^&#65533;&#65533;&#65533;N^O&#65533;\3`9A&#65533;&#65533;>.&#65533;'&#65533;l&#65533;-&#65533;&#65533;&#65533;%&#65533;&#65533;<B,h&#65533;&#65533;&#65533;En/1]&#65533;&#65533;XMJ&#65533;&#65533;b-C&#65533;(b&#65533;&#65533;&#65533;*&#65533;&#65533;&#65533;9&#65533;&#65533;&#65533;&#65533;&#65533; &#65533;&#65533;
"&#65533;&#65533;1&#65533;&#65533;@&#65533;D
&#65533;@&#65533;&#65533;
A&#419;&#65533;&#65533;&#65533;&#65533;&#65533;_G&#65533;&#65533;z&#65533;<&#65533;"y>s!7G&#65533;S&#65533;&#65533;&#65533;Hl5&#65533;&#65533;()&#65533;,&#65533;&#65533;$C&#65533;>&#65533;&#65533; &#65533;J&#1059;&#65533;&#65533;e&#65533;&#65533;7&#65533;*&#65533;&&#65533;&#65533;C&#65533;&#65533;&#686;&#65533;9&#65533;&#65533;&#65533;h&#65533;&#65533;&#65533;
&#65533; &#65533;&#65533;
AC&#65533;(7~&#65533;<&#65533;(&#65533;&#65533;j&#65533;p&#65533;&#65533;&#65533;&#65533;&#65533;&#65533;&#65533;n W.&#65533; A7k&#65533;&#65533;y&#65533;&#65533;&#65533;&#65533;-&#65533;,&#65533;&#65533;&#65533;&#65533;&#65533;BK&#65533;dfHme&#65533;*&#65533;@&#65533;7C&#65533;&#65533;|&#65533;&#65533;)&#65533;dN&#65533;&#295;&#65533;&#65533;2~&#65533;/1t?6&#65533;&#65533;K' &#65533;&#65533;&#65533;pS&#65533;&#65533;&#65533;&#65533;&#65533;$&#65533;&#65533;&#65533;|&#65533;U&#65533;f&#65533;&#65533;0&#65533;&#65533;L&#65533;`&#65533;)&#65533;0&#65533;V&#65533;&#65533;&#65533;
&#65533;@&#65533;&#65533;`LI&#65533;&#65533;DQ&#65533;~	&#65533;&#65533;x[&#65533;F`&#65533;&#65533;T&#65533;j&#65533;I!&#65533;1&#65533;&#65533;N#&#65533;&#65533;X&#65533;&#65533;&#65533;GMJ&#65533;8g&#65533;Iz&&#65533;2&#65533;f&#65533;&#65533;c&#65533;&#65533;b~&#65533;&#65533;&#65533;X&#65533;&#65533;&#65533;&#65533;&#65533;J&#65533;~&#65533;&#65533;)S&#65533;&#65533;&#1937;aV&#65533;4&#65533;+M\&#65533;&#65533;&#65533;Q #&#65533;&#65533;z&#16948;J&#65533;&#65533;w!>&#65533;&#65533;&#65533;t&#65533;&#65533;&#65533;b&#65533;&#1638;9&#65533;&#65533;&#65533;&#65533;&#1242;)&#65533;l7f&#65533;&#65533;.;&#1202; M&#65533;<&#65533;L&#1989;&#65533;&#65533;$&#65533;&#65533; &#65533;&#65533;&#65533;&#65533;FA&#65533;&#65533;C"&#390;X[s&#65533;@&#65533;6&#65533;&#65533;.&#65533;0&#65533;"k&#65533;t&#17474;X!7&#65533;O&#247;&#65533;H&#65533;&#65533;&#65533;b)8&#65533;\K4a&#65533;&#65533; RqL&#65533; &#65533;&#65533;&#65533;V"&#65533;F&#65533;&#65533;^&#65533;&#65533;D&#65533;&#65533;(&#65533;F6b&#65533;&#65533;&#65533;u&#65533;zZ!&#65533;-g&#1547;-&#65533;|&#65533;6&#65533;&#65533;&#65533;&#65533;\e$&#65533;Pa"9a&#65533;&#65533;A&#65533;&#65533;A':0&#65533;&#65533;&#65533;,&#65533;C&#799;z&#292;6V&#65533;g&#65533;V&#65533;&#65533; &#65533;#&#65533;&#65533;&#65533;&#65533;&#65533;&#65533;&#65533;&#65533;&#65533;&#65533;&#65533;z3g:&#65533;&#65533;&#1959;e&#65533;&#65533;N&#65533;&#65533;A2&#65533;e&#65533;K:&#65533;&#65533;&#65533;&#65533;&#65533;
&#65533;&#65533;
&#65533; 
&#65533;`&#65533;	&#65533;&#65533;&#65533;&#65533;&#65533;&#65533;8h&#65533;ZqK)&#1259;&#65533;&#65533;y&#65533;&#65533;{&#65533;&#65533;&#65533;mG\p&#65533;>D&#65533;.&#65533;p&#65533;&#65533;&#65533;&#65533;&#65533;&#65533;:@!&#65533;v&#65533;&#65533;&#65533;B&#65533;z1&#65533;&#65533;N&#65533;&#65533;&#65533;&#65533;&#65533;&#57399;v&#65533;`o&#65533;&#65533;&#800;0&#65533;&#65533;
&#65533;  &#65533; 
V&#65533;`
&#65533;>sz&#65533;&#65533;&#65533;r1&#65533;f&#65533;&#65533;r&#65533; I|Ana&#65533;&#65533;&#65533;l$&#65533;C(&#65533;&#65533;&#395;&#65533;YG9&#438;iE&#65533;&#65533;&#65533;&#65533;$&#65533;Vf&fpj&#18826;^0&#65533;f&#65533;&#65533;&#65533;58ExSfWf&#1200;&#65533;A&#65533;&#65533;&#65533;&#65533;C&#65533;&#65533;&#65533; 4h&#65533;&#65533;sa8&#65533;&#65533;
Vf&#65533;&#65533;*&#361;&#65533;`&#65533;rE&#65533;m&#65533;&#65533;&#65533;&#65533;&#65533;&#65533;Theg3&#65533; &#65533;i&#560;&#65533;b&#65533;&#65533;7EK&#65533;g6ZV&#65533;&#65533;t&#65533;&#65533;&#65533;W&#65533;0&#65533;&#32147;&#65533;&#632;&#65533;7CU`&#65533;&#65533;c &#1761;&#65533;R$&#426410;&#65533;&#65533;&#65533;V&#65533;\&#65533;GF&#65533;	5.&#65533;r	&#65533;&#65533;&#382;&#65533;&#65533;&#65533;&#1283;K&#65533;#&#65533;F;Tt&#65533;&#65533;jR$C{8~t&#65533;&#65533;&#65533;tS<&#1886;&#65533;G&#65533;&#65533;&#65533;&#65533;&#65533;jG&#65533;?&#65533;&#65533;/#&#65533;*wYi&#65533;&#65533;&#65533;MW&#65533;7&#65533;&#65533;J&#1930;&#65533;Hj&#65533;TI!&#65533;FLc+5&#65533;'#6b&#65533;{&#65533;@&#65533;p&#65533;b&#65533;&#65533;&#65533;d&#65533;ia&#65533;l&#65533;&#65533;u&#65533;:nh&#65533;!9&#462;&#65533;k@"&#65533;7&#65533;&#65533;(aA&#65533;&#65533;&#65533;
&#288;&#65533;&#65533;&m&#65533;bC&#65533;#r5&#65533;%"&#65533;&#391; L&#65533;BU&#65533;)Q&#65533;@&#65533;2Hj&#65533;'O&#65533;>]&#65533;4i&#65533;K&#65533;8u&#65533;&#65533;q#&#65533;M&#65533;J&#65533;j&#1354;&#65533;*SQ&#65533;&#65533;H&#65533;P >x&#65533;&#65533;&#65533;3&#65533;P&#65533;A~&#65533;&#1585;&#65533;GP"G&#65533;*]&#65533;T&#65533;h%L&#65533;"Az&#65533;HQ#G&#65533;&#65533;s&#65533;N&#65533;9o&#65533;&#65533;y&#1222;5h&#1200;i&#65533;N&#65533;5h&#65533;&#137;#&#65533;N;w&#65533;&#65533;&#1635;&#65533;N7]&#1504;9&#65533;F/6p&#65533;&#1721;&#65533;n> &#65533;&#65533;N&#65533;2Y&#65533;Dy&#1188;2 B&#65533;,i"EK5vbTI&#65533;%&#65533;-i&#65533;&#282;R&#65533;H'Iz&#65533;R%K&#65533;8zujUIV&#65533;V&#65533;\&#65533;&#65533;V&#65533;b&#65533;z&#65533;&#65533;d+U&#65533;FI%*&#65533;uQ&#1255;#&#65533;&#65533;&#65533;&#65533;&#65533;&#65533;{&#65533;&#65533;&#65533;&#65533;&#65533;N&#65533;&#65533;c&#2036;&#65533;'<}&#65533;&#12751;&#65533;?&#65533;&#65533;&#30919;&#65533;-Q4&#65533;&#65533;ZlAEP<&#65533;j&#65533;&#65533;&&#65533;&#65533;B
*&#249;2&#65533;-f&#65533;&#65533;-&#65533;&#65533;&#65533;/&#65533;x&#65533;K.&#65533;&#65533;&#65533;&#65533;&#65533;&#418;R'&#65533;TB&#65533;#&#65533;L&#65533;&#65533;%&#65533;l&#65533;C	y&#65533;ZFY&#65533;H!~&#65533;&#65533;&#65533;Zr&#65533;s&#65533;q&#65533;bx&#65533;E`&#65533;&#65533;Yx&#65533;&#65533;&#1429;l&#65533;&#65533;oX&#65533;lh&#342;&#65533;x&#65533;&#65533;&#65533;u&#65533;G&#65533;&#65533;|&#65533;yx&#273;b&#65533;&#65533;&#65533;WX&#65533;&#65533;e&#65533;&#65533;&#65533;!&#65533;dr&#65533;#&#65533;&#65533;Zml&#65533;&#65533;i&#65533;iZY&#65533;Q&#421;e&#65533;&#65533;F_a)G&#65533;f&#65533;q&#65533;&#65533;&#65533;a&#421;&#65533;&#65533;&#65533;&#65533;|&#65533;&#65533;&#65533;e{q&#65533;&#65533;&#65533;l&#65533;&#65533;`W}&#65533;UW&#65533;&#65533;&#65533;&#65533;N&#65533;UZV&#65533;z%Z&#65533;&#65533;A&#65533;d&#65533;**&#65533;&#506;&#65533;&#400;&#65533;r&#65533;F&#65533;&#490;&#65533;j{&#65533;A]l&#65533;&#65533;b0i&#65533;&#65533;e&#65533;&#65533;.;&#65533;&#65533;&#65533;&#65533;&#65533;l&#65533;Mra&#65533;&#65533;&#65533;{&#65533;Vl&#65533;de&#65533;ql&#65533;p&#65533;&#65533;&#426;&#65533;*Ke@&#65533;E&#65533;t&#65533;r&#65533;U&#65533;zw{&#65533;&#65533;&#65533;&#65533;*&#65533;J&#65533;&#65533;&#65533;$&#65533;&#65533;FW}&#65533;<&#65533;^x!&#404;d&#65533;&#1395;&#65533;&#65533;q&#65533;&#65533;m&#65533;!{&#65533;Tq&#65533;k<&#65533;Fc&#65533;&#65533;E~&#65533;&#65533;1G&#65533;&#65533;&#65533;&#65533;&#65533;V&#65533;&#65533;&#65533;fd&#65533;&#65533;&#65533;eHR&#65533;G&#65533;&#65533;"P*&#65533;&#65533;&#65533;
&#1640;&#65533;Bv)&#65533;&#65533;TJ(&#65533;&#65533;&#65533;&#65533;C&#65533;&#65533;=&#65533;P&#65533;&#65533;h&#65533;	&&#65533;t&#65533;&#65533;&&#65533;&#841;'&#65533;&#65533;2J&#65533;&#65533;r&#65533;*&#989;&#65533;&#65533;)&#65533;&#65533;&#65533;)l&#65533;}&#65533;'z_"&#65533;"&#65533;&#65533;&#65533;`d!&#65533;[&#65533;&#65533;Fx2&#65533;j&#65533;s8(&#65533;TJD	n&#65533;&#65533;S'&#65533;A&#65533;&#894;&#65533;(&#65533;&#65533;$&#65533;L"T&uc&#65533;I&#65533;&#527;&#65533;&#65533;o&#65533;P&#1974;)e&#65533;!ypG=yHk&#65533;1H"O9&#65533;H&#65533;&#65533;&#65533;&#65533;#&#65533;B&#65533; &#65533;2L&#65533;&#65533;*kV&#33605;W&#65533;f&#65533;L&#65533;&#65533;&#1226;&#65533;&#65533;f&#65533;&#65533;sX&#1506;&#65533;%-&#65533;f'u@&#65533;@B&#65533;&#65533;&#65533;&#65533;2la
L0&#65533;&#65533;&#65533;&#65533; <&#65533;$&#65533;5&#65533;&#65533;&#65533;h&#65533;$(B<&#65533;Yb(C9&#65533;m\	G<&#65533;B&#65533;S&#65533;&#65533;6&#65533;	&#65533;&#65533;K&#65533;&#65533;&#1158;&#65533;V&#65533;B&#65533;A&#65533;HQ&#1038;&#65533;P&#65533;&#65533;>&#65533;&#65533;&#65533;aN&#65533; &#65533;&#65533;=&#65533;&#715;W&#530;&#65533;l&#65533;0&#65533;a&#65533;},&#65533;&#65533;&#65533;&#65533;&#65533;1f&#65533;&#65533;&#65533;&#65533;&#65533;*(MU&#65533;&#65533;CL"7&#65533;&#65533;&#65533;*,&#65533;&#65533;&#65533;&#65533;&#65533;&#65533;/~&#65533;]&#65533;&#65533;&#65533;&#65533;&#65533;&#65533;j!&#65533;V&#65533;&#65533;8&#65533;l&#65533;&#65533;H&#65533;7&#65533;&#65533;&#65533;p8&#65533;H&#65533;?nr&#65533;F5x&#65533;daP&#65533;&#65533;P&#65533;5&#65533;at`&#65533;E&#65533;&#65533;&#65533;	e&#65533;2&#65533;&#65533;3%q%=Y&#65533;&#1368;&#65533;3&#65533;X&#65533;&#65533;tH&#65533;&#65533;p&#65533;((&#65533;G(&#65533; 3&#65533;&#65533;q&#65533;V&#65533; 5&#65533;&#65533;1Kf&#65533;&#65533;&#65533;!&#65533;b8&#65533;27&#65533;-b&#65533;&#65533;f&#65533;"&#65533;F&#65533;4&#65533;&#65533;K`Z&#65533;&#65533; &#65533;ue&#353;&#65533;z(^F0n	&#65533;/h1&#65533;&#65533;&#65533;&#65533;-0|a&#65533;&#65533;&#65533;g1'&#65533;&#65533;&#65533;V&#65533;`{&#65533;h&#65533;&#65533;&#65533;&#65533;,<i0&#65533;B&#764;&#65533;40&#65533;4&#65533;Z&#65533;&#65533;<&#65533;&#65533;00&#65533;U&#1897;&#65533; S(&#65533;&#65533;0&#65533;&#65533;&#65533;/&#65533;4X&#65533;&#65533;&#65533;D&#65533;01|!&#65533;&#65533;*&#65533;2&#65533;mp&#65533;&#65533;CR&#65533;&#1360;&#65533;&#65533;&#65533;&#65533;&#65533;&#65533;&#65533;&#65533;T&#65533;-qX&#65533;&#65533;&#65533;&#65533;YJ&#65533;(5&#65533;.&#65533;*xZ&#65533;,(3&#65533;=&#65533;&#65533;/'u&#65533;e&#65533;j&#65533;Zb&#65533;F]k]&#65533;&#65533;^&#65533;&#65533;&#65533;&#65533;&#65533;&#65533;&#65533;&#65533;'BQ
&#65533;&#65533;&#65533;lg[&#65533;&#65533;&#65533;P&#808;o&#65533;H&#65533;i\d&#65533;&#65533;(&#65533;&#65533;&#65533;&#65533;&ZT	&#65533;q!i[*B9R(N'!&#65533;t&#65533;	&#65533;Bb.&#65533;&#65533;&#65533;&#65533;+P&#65533;&#65533;_&#65533;	&#65533;&#65533;6&#65533;Dvw&#65533;&#65533;&#65533;ax&#65533;&#65533;&#65533;B&#65533;&#209;&#65533;5&#65533;&#65533;D$&#65533;CJ`VoB&#65533;/&:&#65533;&#65533;&#1882;&#65533;!&#65533;]I%!:&#65533;jr&#65533;C !?p0&#65533;C&#65533;"&#65533;>C(B&#65533;&#65533;0"
&#65533;;&#65533;1&I&#65533;&#1206;&#65533;P&#65533;&#65533;&#65533;aZ;YMe&#65533;&#65533;&#65533;So&#65533;C&#65533;P&#65533;&#65533;m&#65533;&#65533;_&#65533;X&#65533;p<&#65533;I,Fgx&#65533;#&#65533;&#49219;f&#1538;&#65533;&#65533;&#65533;&#65533;`7&#65533;&#65533;z@&#65533;%D&#65533;
^8C&#65533;@&#65533;E<b&#65533;W&#65533;&#65533;{&#65533;lK&#65533;H&#371;&#65533;3&#65533;	&#65533;qla&#65533;t&#65533;2!&#65533;&#65533;&#65533;q&#65533;u&#65533;*&#65533;&#65533;&#65533;R &#65533;~&#65533;!&#2040;_Gb*&#65533;&#65533;d6&#65533;&#65533;1/ai&#65533;&#65533;D&#65533;&#65533;&#65533;o&#65533;D}&#65533;@&#65533;* aH&#65533;&#65533;&#65533; &#65533; )&#65533;	c&#65533;#(&#65533;7P&#65533;&#65533;B&#65533;&#65533;&#65533;&#65533;Q&#65533;&#65533;_&#65533;&#65533;&#65533;&#65533;d/&#65533;q"&#65533;B&#65533;&#65533;x&#65533;*J&#65533;&#65533;<b&#65533;&#65533;8_$&#65533;[[ML&#65533;&#754;&#65533;&#65533;"&#65533;&#65533;&#65533;g&#65533;&#65533;&#65533;b&#65533;&#65533;22&#65533;&#65533;Y;C&#65533;v&#65533;V&#65533;&#65533;&#65533;&#65533;&#65533;\&#65533;U&#65533;p&#65533;&#65533;&#65533;+&#65533;N&#65533;&#65533;,&#65533;&#65533;&#65533; &#65533;Vp&#65533;&#65533;&#65533;Cx&#65533;&#65533;&#65533;P&i&#1376;&#65533;&#65533;&#65533;ZRvvKk7&#65533;&#65533;^&#65533;`)|6+&#65533;&#65533;iF/JP&#65533;&#65533;j&#1318;&#65533;&#65533;&#65533;Q&#65533;R&#65533;&#65533;.&#65533;*&#65533;0Q&#65533;&#65533;@U&V1&#65533;1&#65533;T,_9&#65533;&#65533;&#65533;&#65533;&#65533;lOX&#65533;&#65533;U&#224;&#65533;/&#65533;|&#65533;-S&#65533;&#65533;}&#65533;&#737;&#65533;&#65533;	&#1242;&#65533;o~&#1388;&#65533;&#65533;.&#65533;&#65533;&#65533;&#65533;&#65533;S&#65533;&#65533;aV&#65533;&#65533;&#65533;H60&#65533;&#65533;b&#65533;&#65533;&#65533;&#65533;^fJ,&#65533;&#65533;&#65533;P&#65533;*n&#65533;]&#65533;&#65533;&#65533;m&#65533;&#65533;-o@C&#65533;@n&#65533;&#65533;jQex:&#65533;&#65533; &#65533;2&#65533;hE&#65533;S&#65533;P&#65533;/&#65533;X&#65533;B&#65533;&#65533;&#65533;1&#65533;L&#65533;&#65533;@/&#65533;pw"tQ=&#65533;F&#65533;-&#65533;]&#65533;&#65533;&#65533;(K"&#65533;&#65533;&#65533;5H(&#65533;&#65533;&#65533;&#65533;~&#65533;&#65533;]v&#65533;&#65533;&#65533;v&#65533;"&#65533;p&#65533;3H&#1680;h&#65533;&#65533;&#65533;6&#65533;&#65533;b&#65533;:a\F,&#65533;&#542;8&#65533;+`m&#65533;&#65533;!&#65533;&#65533;&#65533;QB&#65533;&#65533;&#65533;%&#65533;{V*&#65533;pt&#65533;&#65533;&#65533;o&#65533;&#1730;"y=&#65533;&#65533;w&#65533;&#65533;&#65533;&#65533;wz&#65533;&#65533;A8a	H$&#65533;s ,h {&#65533;&#65533;p s&#65533;&#65533;`&#65533;p&#65533;`8&#65533;&#65533;&#65533;8vX&#65533;P&#65533;V>3C"+&#65533;&#65533;N&#65533;d,"&#65533;lQ&#65533;F&#1522;\&#65533;X&#65533;&#65533;)pqz &#65533;&#65533;&=SFnBx f`D&#65533;=&#65533;3@(&#65533;&#65533;1F&#65533;W&#65533;i&#65533;&#65533;&#65533;&#65533;`J&#1895;e\&[H&#65533;&#65533;&#65533;s
&#65533;z({a8&#65533; 
&#65533;&#65533;8&#65533;&#65533;D&#65533;u
(q_&#65533;&#65533;	&#65533;&#65533;eb&f`&#65533;&#65533; ?V1&#65533;&#65533;eaY&#65533;X&#65533;&#65533;i&#65533; i&#65533;A6!F&#65533;&#65533;!_ I@GY&#65533;&#65533;"F D&#65533;v&#65533;&#65533;&#65533;&#65533;
&#65533; &#65533;`&#65533;&#65533;!&#65533;&#65533;I&#65533;H"&#65533;PI&#65533;d&#65533;&#65533;&#65533;P&#65533;&#65533;
&#65533; 
px	&#65533;&#65533;&#65533;&#65533;&#246;eb&#65533;Z&#65533;5	&#65533;&#65533;&#65533;0w@&h&#65533;r&#65533;.&#65533;&#65533;07*&#65533;&#65533;.&#65533;&#65533;\&#65533;*&#65533;&#65533;O>&#65533;m$x&#65533;?&#65533;@&#65533;LV11l&#65533;N0>&#65533;5 =&#65533;P@:&#65533;KXP&#65533;74{&#65533;)&#65533;&#1154;73$&#65533;k1hS#%&4,&#65533;R5&#65533;&#65533;.&#65533;&#65533;v&#65533;&#65533;,&#65533;zq&#65533;N4fHr&#65533;&#65533;+&#65533;U,&#1617;&#65533;*X&#65533;&#65533;B5Sb0K&#65533;&#65533;+&#65533;&#65533;vD&#65533;&#65533;&#65533;&#65533;p 4V#X.&#65533;rX&#65533;#nz&#65533;&#65533;Bx&#65533;w)&#65533;,9&#65533;.p&#65533;&#65533;F&#65533;cK&#65533;&#65533;*Y&#65533;uYr&#452;R&#65533;BLd&#65533;cWvG&#65533;L7z`Q&#65533;I&#65533;0Ac3+uS&#65533;"n&#786;'O&#65533;OV&#65533;K&#65533;&#65533;5&#65533;&#65533;RZpZ@S]pP&#65533;I &#65533;h2v-&#65533;&#65533;dPq'm&#65533;dm6&#65533;S>W&#65533;&#65533;&#65533;KOWx&#65533;Y&#65533;&#65533;&#65533;s&#65533;1
l&#65533;6#&#65533;i&#65533;'&#65533;&#65533;E7&#65533;&#65533;g&#422;{^&#65533;e&#65533;&#65533;	&#65533;Gl&#65533;&#65533;	&#65533;5!&#65533;@|'&#65533;8&#65533;p&#65533;&#65533;&#1345;#&#65533;S	`f>&#65533;px&#65533;f |"Oq&#65533;&#65533;&#65533;&#65533;&#65533;&#65533;&#65533;&#65533;&#65533;G<&#65533;~&#65533;Pf&#65533;&#65533;E&#65533;R^&#65533;&#65533;@$&#65533;&#65533;&#262;<&#65533;3&#65533;&#1669;E&#65533;@&#65533;&#65533;&#65533;y2l`sQ&#65533;x&#65533;p&#65533;&#65533;p&#65533;&#65533;&#65533;A&#65533;1Q&#65533;nz&#65533;&#65533;bPnj&#65533;+&#65533;4&#65533;<&#65533;&#65533;l1@&#65533;o&#65533;M&#65533;(&&#65533;bp1&#65533;&#65533;=&#65533;b8A(hcw&#65533;&#65533;S&#65533;&#65533;&#65533;8&#65533;;`o(&#65533;M&\&#65533;x&#65533;&#65533;&#65533;`fJ&#65533;p&#65533;![&#65533;&#65533;{&#65533;&#65533;	&#65533;U8&#65533;;&#65533;&#37189;&#65533;&#65533;=&#65533;&#65533;&#65533;R&#65533;&#65533;Y&#65533;&#65533;&#65533;q&#65533;&#65533;&#65533;>&#65533;@4h&#65533;&#65533;PTM[!&#65533;cf"}&#65533;6Q&#65533;&#65533;&#65533;&#65533;|Pe0&#65533;C&#65533;D&#65533;
&#65533;E&#65533;5&#65533;L0u &#65533; 	&#65533;;Q9&#65533;$&#65533;@&#65533;&#65533;j&#65533;T&#65533;&#65533;&#65533;&#65533;&#65533; &#65533;0{&#65533;&#65533;&#65533;&#65533;&#20491;`&#65533;JA<&#65533;&#65533;Pq&#65533;``&#65533;T1Z1&#65533;BV3,&#65533;2&#65533;a&#65533;v#&#65533;R&#65533;:&#65533;.y&#65533;a&#65533;&#65533;6s}1-CB@;1m&#65533;&#65533;P&#65533;G&#65533;V0O&#65533;Q@S&#65533;L&#65533;TeYKY)&#65533;&#65533;%&#65533;%&#65533;&#65533;&#65533;&#65533;r&#65533;&#65533;.e&#65533;&#65533;-&#65533;t*&#65533;&#65533;&#65533;&#65533;bSa&#65533;0qQH&#65533;$&#65533;&#65533;X&#65533;&#65533;~EY&#65533;&#65533;b*1&#65533;Wa0T[&#1047;&#65533;.h&#65533;&#65533;lW.&#65533;r)]&#65533;tR&#65533;13m&#65533;r&#24751;&#65533;&#65533;-U D&#65533;T-&#65533;0&#65533;&#1555;W&#65533;3&#65533;&z&#65533;&#65533;&#65533;L.&#65533;,+&#65533;&#65533;%/vqh&#65533;*]GST&#65533;&#65533;>&#65533;Gu&#65533;mn&#65533;&#65533;&#65533;rO_&#65533;&#65533;&#65533;.H%.&#65533;ES+wvh`UC&#65533;&#65533;S@X&#65533;YPY@W_ HL&#65533;d&#65533;x2t^`&#65533;&#65533;&#65533;$&#65533;&#65533;&#65533;D%.&#65533;t<&#65533;/1e/&#65533;&#65533;&#65533;TDD!&#65533;=&#65533;ZdE&#65533;&#65533;&#65533;E
&#65533;cEp&#65533;&#65533;Gal&#65533;&#65533;V&#65533;}&#65533;@	 &#65533;Y&#65533;S6&#65533;&#65533;[N^&#65533;Sf&#65533;s&#65533;&#65533;V(g&#65533;&#65533;X&#65533;G&#65533;R&#65533;f |0`&#65533;V&#65533;(&#65533;&#65533;&#1024;&#65533;&#65533;C&#65533;&#65533;&#65533;&#65533;&#65533; |x&#65533;g&#65533;&#65533;e7ZJ&#65533;a&#65533;&#65533;&#65533;z38&#65533;1JQ&#65533;&#65533;&#65533;j&#65533;W&#65533;g&#65533;/&#65533;&#65533;C&#65533;?&#65533;&~&#65533;&l&#65533;&#65533;&#65533;&#65533;&#65533;W&#65533;"-&#1747;&#65533;q&#65533;`&#65533;&#65533;2K&#65533;&#65533;&#65533;&#160;&#65533;&#65533;Jb&#65533;^&#65533;JFrc+VF+f&#65533;vb&#65533;L&#65533;&#65533;&#65533;&#65533;M@&#65533;&#65533;2 3pH8K&#1068;&#65533;&#65533;0&#65533;>&#65533;s&#65533;	w&#65533;&#65533;s#
&#65533;\&#65533;Ex&#65533;@&#65533;[&#65533;&#65533;~&#65533;:Z&#65533;&#65533;&#65533;&#65533;&#65533;&#65533;&#65533;@aW&#43376;&#65533;&&#65533;&#65533;5s&#65533;~pA&#65533;i&#65533;e:&#65533;i&#65533;`0Ah6&#65533;5&#65533;*p*<&#65533;&#65533;T&#65533;pH&#65533;	&#65533;^&#65533;&#65533;
&#65533;&#65533;
&#65533;&#65533;!&#65533; &#65533;(&#65533;&#65533;&#65533;I
&#65533;&#65533;J&#65533;&#65533;k&#65533;`&#65533;&#65533;|&#65533;p&#65533;h|&#65533;&#65533;xhh&#65533;&#65533;&#65533;x&#65533; *&#453;f%^e0&#65533;o&#65533;+&#65533;28] G0&#65533;U&#65533;&#65533;K&#65533;&#65533;jp)j r&#65533;d&#65533;M :&#65533;&#65533;BPL@[P&#555;(&#1938;mE&#65533;0x&#65533;&#65533;8C%j&#65533;0&#65533;R.&#2043;&#65533;&#65533;&#65533;tsm&#65533;rmQ&#65533;'W0&#65533;VPT0y4&#65533;o7`r&#65533;&#65533;w21gp{qO<0&#65533;-&#65533;&#65533;-,&#65533;xk/W0yYp&#724;G.Szt1&#65533;r&#65533;"Un&#65533;&#65533;z&#65533;q	tW&#65533;'&#65533;<&#65533;3y1&#65533;$|&#65533;'^&#65533;)V&#65533;Nc&#65533;l&#65533;W&#65533;Gy4&#65533;KZU&#65533;Th]&#65533;]2p}E4;&#65533;&#65533;0&#65533;&#65533;,&#65533;sC&#65533;T{&#65533;2`&#65533;0&#65533;&#65533;?&#65533;G&#65533;ux2&#65533;[pU&#65533;v&#65533;B4_	u3&#65533;&#65533;@&#65533;&#65533;N&#65533;&#65533;Fw/>5&#65533;M.&#65533;&#65533;\ HS&#65533;&#65533;sT &#65533;&#65533;
&#65533;(9i&#65533;8m&#65533;<&#65533;S9&#65533;&#65533;&#65533;&#65533;a&#65533;&#65533;3B&#65533;V8&#65533;&#65533;7
!&#65533;@M&#65533;g&#65533;&#65533;`,!&#65533;pf&#65533;u&#65533;RIH@H&#65533;O@\ps&#65533;&#65533;aA&#1953;&#65533;t&#65533;&#65533;&#1355;&#65533;&#65533;9	&#65533;&#65533;&#65533;&#65533;&#65533;~&#65533;W	_6C&#65533;pe&#65533;W&#65533;7&#65533;73&#65533;7&#65533; 	&#65533;`6&#65533;&#65533;&#65533;vp&#65533;&#65533;a&#65533;&#65533;$@w &#65533;&#65533;&#65533;&#65533;&#65533;A7&#65533;a&#65533;RMVhzzqG&#65533;&#65533;&#65533;( &#65533;OScm&#65533;$^Z&#65533;&#65533;&#65533;!&#65533;(^:cx&#65533;&#1789;&#65533;<(&#65533;Q&#65533;1&#65533;&#65533;Ny&#65533;&#65533;&#65533;7&#65533;/ EX&#65533;?`&#65533;1Mx&#65533;k0&#65533;`u&#65533;6&#65533;&#65533;<E&#65533;6&#65533;8l&#65533;b&#65533;&#65533;Z&#65533;W{,&#65533;Q&#65533;&#406;0#_&#65533;a&#65533; F&#65533;Y&#65533;&561&#558;&#65533;&#65533;&#65533;H&#65533;e&#65533;>v&#65533;{Pk&#65533;Rp>&#65533;3&#65533;% P.`&#65533;@&#65533;aR&#65533;&#65533;5q&#65533; 	&#65533;&#1389;0&#65533;p&.&#65533; &#65533;Z&#65533;&n\\
_L#&#2039;^&#65533;&#65533;|6&#65533;>&#65533;sA&#65533;S&#65533;&#65533;'!&#65533;h+Q&#194;&#65533;4&#65533;F&#1410;&#65533;2{,8&#65533;/^&#65533;p&#65533;&#65533;'c&#65533;KSB+&#65533;&#65533;o&#65533;&#65533;&#65533;&#65533;Hw o?0u&#65533;A&#65533;N&#65533;e0ey&#65533;V&#65533;K&#65533;7TB&#65533;&#65533;&#65533;q&#65533;&#65533;21&#65533;&#65533;MBWV&#65533;sXU&#65533;&#65533;l&#915;&#65533;1SK&#65533;PVbma&#65533;&#936;&#65533;'O.A&#65533;4s*V&#65533;o+&#243;fk&#65533;h;&#65533;&#65533;&#65533;WPXH&#65533;t&#65533;&#65533;7&#65533;y&#65533;R&#65533;>[&#65533;X{&#993;c&#65533;&#65533;&#65533; c&#65533;&#65533;jmR&#65533;O&#65533;P]&#65533;+&#65533;&#65533;&#65533;/&#65533;gv&#65533;&#65533;&#65533;&#65533;c2F&#65533;&#1810;&#65533;"&#65533;U[&#65533;&#65533;}.&#65533;&#490; &#65533;&#65533;i&#65533;&#65533;&#65533;R&#65533;&#65533;r&#65533;p&#65533;u&#1496;&#65533;ul*YC&#65533;&#65533;~&#65533;`&#65533;pE&#65533;s&#65533;&#65533;,&#65533;>nx&#65533;&#65533;2v&#65533;Y`&#65533;&#65533;H$q6&#65533;&#65533;8f&#65533;&#65533;of
&#65533;&#65533;_&#65533;&#65533;&#65533;I	JD&#65533; &#65533;&#65533;qaC&#65533;&#65533;[&#65533;&#65533;&#65533;~=&#65533;|&&#65533;&#65533;&#65533;&#65533;&#65533;J0D&#65533;&#65533;&#65533;l01&#65533;h&#65533;f&#65533;v&#65533;&#65533;&#65533;`v&#65533;&#1911;!7&#65533;p&#65533;&#65533;&#65533;	&#65533;`J&#65533;-&#65533;Oj&#65533;&#65533;A&#65533;.&#65533;&#65533;&#65533;&#65533;q`\`&#729;&#65533;hTF{&#65533;&#65533;'<&#65533;&#65533;&#65533;&#65533;&#65533;&#65533;&#65533;:#&#65533;&#65533;&#65533;&#65533;&#65533;@_&#65533;&#65533;&#65533;&y&#65533;&#65533;^&#65533;+O&#65533;&#65533;&#65533;
&#65533;zcs&#1794;&#65533;1d&#65533;UhI@@0P&#65533;0&#65533;2&#65533;L &#65533;&#65533;&#65533;I@&#65533;iex&#65533;&#65533;@
Ps6&#65533;Et&#951840;&#65533;&#65533;&#1482;^u3&#65533;&#65533;&#65533;e:&#65533;C5&#65533;t}&#65533;&#65533;&#65533;vb&#65533;&#65533;r &#65533;n&#65533;&#65533;4Fc6V&#65533;5!&#65533;7q&#65533;q"'mLp&#65533;`&#65533;&#65533;l.p!@&#65533;0 9N&#65533;f&#1026;&#65533;&#65533;&#65533;&#65533;&#65533;&#65533;0&#65533;&#65533;&#65533;&#65533;&#65533;
&#65533; r&#65533; &#65533;0
&#65533; &#65533;QJ&#65533;&#65533;g&#65533;&#65533;t&#65533;&#65533;S&#65533;&#65533;A?&#65533;&#65533;m&#65533;a&#65533;J&#65533;&#65533;6$&#65533;&#65533;b &#65533;fM&#65533;3g&#65533;43&#395;&#65533;0a&#65533;|!&#65533;f6o&#65533;Q#&#395;2`&#65533;0,&#65533;N&#65533;6k&#65533;&#65533;&#65533;c&#65533;Q#F&#65533;&#65533;9&#65533;D&#65533;:~2&#65533;3)&#65533;&#65533;&#65533;&#65533;&#65533;1&#65533;h&#65533;RE&#65533;&#65533;/a&#660;	F&#65533;+[&#65533;tq&#65533;&#65533;L&#491;\&#65533;|#&#65533;&#65533;3&#1756;	&#65533;EK*P&#65533;n&#65533;&#65533;&#65533;2g&#65533;|&#65533;
&#65533;&#65533;&#65533;0{^&#65533;&#65533;5&#792;1d&#65533;I3&#65533;&#65533;V&#65533;q&#14981;&#1748;&#65533;&#1551;&#65533;D&#65533;&#65533;&#65533;a&#65533;&#65533;&#984;<#&0&#65533;-Z&#65533;FM&#65533;0&#65533;&#65533;aC&#65533;&#65533;A&#65533;&#36979;F8r&#65533;&#65533;&#65533;FM&#65533;2b&#65533;.W/&#65533;^&#65533;&#65533;M3&#65533;&#65533;9t&#65533;&#1553;&#65533;F&#65533;7q&#65533;&#65533;&#65533;}&#65533;L&#65533;&#65533;%&V&#65533;&#65533;&#65533;7m&#1588;q&#65533;[&#65533;H:u&#65533;&#1343;n&#65533;N&#65533;j&#65533;r&#65533;2&#65533;@c;&#65533;&#65533;0p4&#65533;2&#65533;&#65533;&#65533;K&#65533;1&#65533;"&#65533;!&#65533;&#65533;@#&#65533;&#65533;&#65533;&#205;3R&#65533;L+2Fd&#65533;&#502;&#65533;&#65533;&#65533;&#65533;#K2eG&#65533;N6&#65533;d&#65533;Of&#65533;&#65533;OB&#65533;7&#65533;&#65533;J&&#65533;$GYDDQ&#65533;Ead&#65533;Dq$J(&#65533;dJ,&#65533;&#275;O:&#1124;L3&#65533;&#1796;&#65533;OD%K*&#65533;&#65533;H"&#65533;&#65533;%&&#65533;&#65533;&#65533;<&#65533;H&#65533;)&#65533;H&#65533;&#65533;&#65533;"&#65533;X&#65533;	,&#65533;&#65533;&#65533;;&#65533;&#1059;&#65533;?&#65533;&#65533;#&#65533;;&#65533;Xt@9&#65533;&#662;&#65533;&#65533;&#65533;K2&#65533;D&#65533;N2&#65533;&#65533;C!&#65533;E&#65533;&#65533;G&#65533;3/=&#65533;&#274;5&#65533;&#65533;FD&#65533;I&#65533;&#65533;#:&#65533;H&#65533;&#65533;(&#65533;#7&#65533;c&#65533;:&#65533;x&#65533;9&#34870;&#65533;&#65533;|&#65533;&#65533;&#65533;FN(1&#65533;#&#65533;&#65533;&#65533;k&#65533;78(&#65533;&#65533;&#65533;&#65533;&#65533;=&#65533;&#65533;:&#65533;&#65533;&#65533;&#65533;&#65533;s&#65533;$&#65533;&#1688;v&#65533;9&#65533;&#65533;&#65533;f'mV&#65533;&#65533;&#65533;`&#65533;&#65533;&#65533;&#65533;&#65533;.&#65533; &#65533;pp&#65533;f&#65533;A!&#65533;h"
*&#65533;C&#65533;8&#65533;&#515;?
q&#65533;M8&#65533;&#276;V\YE&#65533;TRA&#65533;RFa&#1235;M&#1820;d&#65533;Jl:h&#65533;-&#65533;$Y&#65533;d$&#65533;BP5d&#65533;&#65533;? &#65533;6(A&#65533;A&#65533;&#65533;&#65533;6&#65533;`,&#65533;8&#65533;&#65533;&#207;>|8&#65533;=&#65533;&#65533;#&#65533;AD&#65533;@&#65533;&#65533;WR&#65533;&#65533; 6y&#65533;(#%x&#65533;8J0!f&#65533;a&#65533;%&#65533;&#65533;&#65533;&#65533;&#65533;h&#65533;=&#65533;@D&#65533;MB1&#65533;UX9E&#65533;P@&#65533;d&#65533;RL)EO0&#65533;C&#65533;&#820;&#65533;E)&#65533;&#65533;?&#65533;&#65533;C?&#65533;&#65533;^&#65533;l>|&#65533;7w8&#65533;(Z&#65533;2{J\4
W&#65533;5&#65533;{>5&#65533;/&#65533;&#65533;&#65533;'&#65533;wO&#65533;&#65533;&#65533;&#1547;#4&#65533;p&#253;&#65533;&#65533; $&#660;1qd&#65533;-&#65533;&#65533;a&#65533;f&#65533;!&#65533;b&#1025;&#65533;1&#65533;&#65533;&#65533;6&#65533;&#65533;&#65533;,&#65533;&#65533;&#65533;
&#65533;&#65533;&#65533;&#65533;&#65533;P&#65533;0|X&#65533;62&#65533;0&#65533;
S`>&#65533;2&#65533;Ayd&#65533;8
&#65533;p&#65533;-&#65533;&#65533;5&#65533;s&#65533;1&#65533;e/d&#65533;K&#65533;&#65533;&#65533;&#177;&#65533;Az&#65533;&#65533;b&#65533;&#65533;&#65533;hZpk&#65533;&#1056;&#65533;@%+eHC&#65533;&#65533;&#65533;h)&#65533;&#65533;A&#65533;&#65533; &#65533;1&#65533;e2ui&#65533;x&#65533;&#1178;&#65533;@&#65533;u&#65533;&#65533;
&#1095;g&#1387;>&#65533;&#65533;&#65533;Y&#1541;-$&#65533;1\&#65533;&#65533;VL&#65533;&#65533;&#65533;{r&#65533;C&#65533;&#65533;&#65533;&#65533;p&#65533;{J&#65533;&#65533;&#65533;&#65533;&#65533;@&#65533;&#65533;^&#65533;&#65533;n&#65533;&#65533;:&#65533;&#65533;&#65533;&#65533;&#65533;&#65533;E&#65533;[i&#65533;A4&#65533; J"hAM$!
3D&#65533;e,$&#65533;^ b&#65533;7&#1287;o&#65533;&#65533;&#65533;&#304;&#65533;bY!C&#65533;&#65533;&#65533;&#65533;AU&#65533;2&#65533;&#1096;)%"K&#65533;&#65533;$&#65533;		&#65533;$"&#65533;  &#65533;>&#65533;a&#65533;&#65533;C&#65533;&#65533;&#65533;@ &#65533;i&#65533;0&#65533;""!	V&#65533;
h&#65533; g8&#65533;y	Mt&#65533;6r%&&#65533;$&#65533;$&#65533;&#65533;&#65533;&#65533;&#65533; 5&#65533;&#65533;
G &#65533;&#65533;0&#65533;"4&#65533;
]&#65533;&#65533;#-&#65533;&#65533;A;&#1811;&#65533;1&#65533;B&#65533;N%&#65533;&#65533;&#65533;&#65533;,q&#65533;Ib&#65533;&#65533; 6?,&#65533;&#65533;&#65533;PD# &#65533;NNQ&#65533;H&#65533;&#65533;&#65533;&#65533;0&#65533;7&#65533;&#65533;j C&#65533; (&#65533;s&#65533;bI&#65533;&#65533;@&#1395;&#65533;&#65533;,&#65533;&#65533;&#65533;&#65533;#&#65533;&#65533; "&#65533; &#65533;&#65533;=&#65533;&#65533;P&#65533;&#65533;&#65533;&#129;&#65533;&#65533;&#65533;&#65533;&#65533;&#65533;t&#65533;&#65533;&#65533;&#65533;&#65533;o&#65533;&#65533;R&#65533;&#65533;k&#65533;s0X&#65533;&#1824;&#65533;&#65533;H&#65533;CkH&#65533;&#65533;&#65533;&#65533;&#65533;,8&#65533;	V 
Q&#65533;&#65533;&#65533;&#1345;&#65533;&#65533;D&:&#65533;a
V&#65533;"t&#65533;&#65533;&&#713;ZU"&#65533;8&#65533;!&#65533;&#65533;Y&#65533;v&#65533;&#65533;&#65533;m&#65533;&#65533;&#65533;&#22391;&#65533;K&#65533;&#65533;&#65533;&#65533;&#65533;>&#65533;)h0&#65533;&#65533;&#65533;&#65533;&#65533;&#1322;C&#65533;&#65533;&#65533;&#65533;@&#65533;Q~X&#65533;&#65533;0&#686;&#65533;&#65533;Qv&#65533;&#65533;&#65533;&#65533;&#65533;&#65533;&#65533;@FP&#800;:&#65533;	&#65533;P,|&#65533;m&#65533;!&#65533;&#65533;&#65533;bBUZ&#65533;&#65533;4&#65533;&#65533;)!&#65533;vg&#65533;&#65533;a&#65533;@&#65533;Y&#65533;&#65533;|,&#65533;;%2k&#65533;&#65533;&#252;&#65533;&#65533;&#65533;|&#65533;&#65533;(z&#65533;&#65533;Sd&#65533;H&#65533;&#65533;"t&#65533;&#65533;Z&#65533;&#1350;&#65533;&#65533;Rw&#65533;C&#65533;O&#65533;&#65533;&#65533;Z&#65533;a&#194;x86&#65533;&#65533;'CD#Tv	D&#65533;&#65533;/&#65533;H@p&#65533;$hA&#65533;P&#65533;&#65533;*W&#65533;B&#65533;p&#65533;&#65533;,T&#65533;	G&#65533;Az&#65533;&#65533;&#65533;|p4&#65533;&#65533;&#65533; &#65533;'&#65533;&#65533;T&#65533;G&#65533;@&#65533;&#65533;p&#65533;
S&#65533;&#65533;`&#65533;3=e<&#65533;&#65533;&#65533;#&#65533;4&#65533;&#65533;D&#65533;S[&#65533;g_&#65533;&#65533;\&#65533;&#65533;D&#65533;p-Dj&#65533;V&#65533;D$2X&#65533;&#65533;KX&#65533;&#179;&#65533;&#65533;
Y@&#65533;&#65533;&#65533;&#65533;&#65533;'&#65533;c]C&#65533;4r&#65533;3&#65533;&#65533;#Z&#65533;&#65533;&#65533;0 &#65533;,,&#65533;C2&#65533;Tz@G&#65533;^^]&#65533; y!V0MD&#65533;,!q &#65533;CC&#65533;&#65533;Q &#65533;iu&#65533;&#65533;&#65533;&#65533;0&#65533;."&#65533;
&#242;&#65533;&#65533;&#65533;.%&#65533;&#65533;"&#65533;&#65533;	&#65533;&#65533;
\CV&#65533;7+&#65533;yO&#65533;&#65533;&#1325;ne&#65533;&#65533;&#65533;%kf3&#65533;0&#65533;&#65533;&#65533;&#65533;&#65533;q@&#65533;&#65533;H&#65533;&#65533;&#65533;&#65533;:v&#1027;&#65533;&#65533;&#65533;*&#65533;I&#65533;3&#65533;&#65533;V&#65533;G&#65533;&#65533;&#65533;&#65533;%&#65533;	W-&#65533;&#65533;p&#65533;&#65533; |&#65533;6w&#65533;
&#65533;B&#65533;>&#65533;5@D	&#65533;9&#65533;&#65533;&#65533;&#65533;&#65533;!&#65533;Bd6S&#65533;&#65533;&#65533;&#65533;T&#65533;&#65533;&#65533;C&#65533;q&#65533;&#65533;&#65533;F&#65533;&#65533;&#65533;o&#65533;c&#65533;&#65533;&#65533;(<
C&#65533;@]&#65533;&#65533;4%&#65533;&#65533;&#1123;&#65533;&#65533;7&#65533;24&#65533;&#65533;@&#65533;&#65533;&#65533;^&#65533;g&#65533;&#65533;T&#65533;&#65533;&#65533;&#65533;6&#65533;&#65533;&#65533;&#65533;&#65533;&#65533;f&#65533;&#1122;n&#65533;&#65533;(<&#65533;]k&#65533;+%YT&#65533;.H&#65533;&#65533;Ab&#65533;&#65533;Kxz&#65533;@d&#65533; &#65533;{&#65533;#&&#65533;M&#65533;h&#65533;Z&#65533;&#65533;\&#1352;D&#65533;&#65533;&#65533;r&#65533;&#65533;&#65533;&#65533;z&#1459;>&#65533;&#65533;j&#65533;nX&#65533;3&#65533;!&#65533;&#65533;%km4e>&#65533;a%&#65533;&#65533;l&#65533;&#65533;&#65533;;&#65533;:&#65533;&#65533;}&#65533;&#65533;&#65533;&#65533;&#1729;&#65533;&#65533;&#1378;[&#65533;sS/T&#65533;0H&#65533;
L0&#65533;&#65533;*x&#65533;dP&#65533;$&#65533;	NP&#65533; )pa&#65533;&#65533;&#65533;&#65533;&#65533;vj&#871;7&#65533;&#65533;&#65533;m&#65533;?-&#65533;GJ&#65533;p+&#65533;&#65533;&#65533;&#65533; &#65533;m&#65533;(<&#65533;/?.&#65533;"&#65533;&#65533;Z&#65533;8+&#65533;&#65533;"&#65533;hA&#65533;&#65533;&#65533;&#65533;&#65533;&#65533;*&#65533;&#65533;&#65533;&#65533;+7@0 &#65533;~&#598;&#65533;&#65533;!&#65533;Wk&#1787;&#65533;&#65533;8&#1026;"&#65533;&#65533;y&#65533;H&#65533;@X&#65533;(&#32957;&#65533;&#65533;&#65533;&#65533;&#65533;&#65533;(@&#65533; &#65533; x&#65533;,&#1544;&#65533;/&#65533;&#65533;&#65533;&#65533;ci&#65533;#x&#65533;&#65533;&#65533;5&#65533;&#65533;%&#65533;,&#65533;&#65533;&#65533;&#65533;&#65533;&#65533;)&&#65533;!Zc&#65533;&#65533;-&#65533;&#65533;&#65533;k"&#65533;b0&#65533;&#65533;&#65533;&#65533;&#1102;1&#65533;&#65533;&#65533;&#65533;&#65533;	&#65533;`X{&#65533;
&#65533;m&#1626;m#&#65533;Nr
&#65533;`&#65533;&#65533;&#65533;&#65533;6&#65533;&#65533;z &#65533;[
&#65533;p&#65533;&#65533;;&#65533;l&#65533;Z*&#65533;P (,&#65533;2&#65533;:&#65533;&#65533;&#65533;&#65533;@&#65533;&#65533;(&#65533;&#65533;&#65533;&#65533;&#65533;`&#65533;&#65533;&#592;%J&#65533;b&#65533;!(&#65533;G|&#65533;&#65533;&#65533;&#65533;(&#65533;&#65533;&#65533;&#65533;X!&#65533;0B&#65533;*&#65533;`&#65533;&#65533;#&#164;&#65533;&#65533;&#65533;&#65533;&#65533;&#65533;&#65533;`&#65533;&#65533;&#65533;&#65533;&#65533;&#65533;)&#65533;&#65533;&#65533;RE&#65533;)&#65533;&#65533;&#1586;R&#65533;1&#65533;JZ""&#65533;&#65533;o&#65533;*&#65533; &#65533; Gr&#65533;&#65533;&#65533;&#1705;.&#65533;&#65533;&#65533;bB&#65533;5&#595;<,&#65533;&#65533;*&#65533;i7&#65533;&#65533;;&#65533;/&#65533;1&#65533;C&#65533;&#65533;.y&#65533;&#65533;:C A&#65533;9&#65533;&#65533;&#65533;H&#65533;/&#65533;&#65533;"|&#65533;%&#65533;&#65533;q&#65533;( )&#65533;3,&#65533;&&#65533;&#65533;&#65533;8&#65533;p+&#65533;"&#65533;&#65533;&#719;`&#65533;Z*&#65533;&#65533;`&#65533;&#65533;&#65533; .&#65533;!0&#65533;)}#&#65533;&#65533;&#65533;'\&#65533;&#65533;&#65533;&#65533;(&#65533;&#65533;&#65533;
 0&#65533;&#622;&#65533;&#65533;&#65533;h"
!&#65533;&#65533;&#65533;&#65533;&#65533;16_&#1814;D&#65533;?&#65533;RdJ&#65533;\=&#65533;JS>f&#643;&#65533;&#65533;*&#65533;&#65533;&#65533;&#65533;&#65533;6B&#65533;&#65533;i&#65533;w	K&#65533;&#65533;JTz&#65533;&#65533;&#65533;&#65533;&#65533;
,&#65533;&#65533;'h&x&#65533;$&#65533;@&#65533;&#65533;,`&#65533;&#65533;*2,&#65533;&#65533;8&#65533;&#65533;I8&#65533;dkR>@h&#65533;A&#65533;&#65533;>&#65533;&#65533;yq)&#65533;&#65533;&#65533;&#65533;At&#65533;&#65533;`6&#65533;8&#65533;~&#65533;&#65533;:8&#65533;&#65533;&#65533;&#1779;7I&#65533;&#65533;&#65533;&#65533;R&#65533;EY&#65533;&#65533;0&#65533;&#65533;	9&#65533;)H&#65533;&#1025;&#65533;&#65533;&#65533;&#65533;	&#65533;&#65533;&#65533;&#65533;&#65533;!&#65533;K#&#65533; &#65533;&#65533;(&#1568;
&#65533;&#65533;h&#65533;-&#65533;;b&#65533; j@&#65533;&#9247;3&#65533;&#65533;2&#65533;&#1630;&#65533;	&#65533;&#65533;J&&#65533;\)&#65533;&#65533;;&#65533;&#65533;D&#65533;&#65533;;&#65533;&#65533;y&#1731;{k&#65533;&#65533;hW&#65533; &#65533;<"&#65533;&#65533;&#65533;<&#65533;(2&#65533;&#65533;f[P&#65533;B&#65533;&#65533; (8&#65533;! &#65533;#8(&#65533;"&#65533; P!x&#65533;-&#65533;)&#65533;&#65533;d&#65533;aK'X?,p&#65533;&#65533;&#65533;5&#65533;&#1282;&#65533;x'x&#65533;)&#65533;&#65533;&#65533;
2&#65533;&#65533;(&#65533;?&#65533;}1&#65533;`&#65533;P&#65533;2)&#65533;/&#65533; Zj 9&#65533; 	&#65533;P&#65533;&#65533;x -&#65533;Inc&#575;&#65533;&#65533;
&#65533;&#65533;8RBC"&#65533;&#65533;&#65533;P&#65533;&#65533;&#65533;&#65533;&#65533;&#65533; 5&#65533;&#65533;I&#273;:&#65533;&#65533;&#65533;&#65533;&#65533; &#65533;&#65533;3X&#65533;&&#65533; &#65533;&#65533;&#65533;.&#65533;q&#65533;&#65533;&#65533;1&#65533;r&#65533;&#65533;&#65533;\&#65533;&#65533;&#65533;*M&#65533;!&#65533;P&#65533;&#65533;;&#65533;&#65533;&#65533;&#65533;Y&#65533;&#65533;7&#65533;&#65533;&#65533;&#65533;S&#65533;&#65533;&#65533;#r&#65533;&#65533;(&#65533;&#65533;xSJ&#1165;&#65533;<&#65533;S&#65533;@&#65533;&#65533;&#65533;h&#65533;c&#65533;&#65533;A&#65533;@&#65533;&#65533;&#65533;O&#65533;&#65533;Y&#65533;&#65533;UrG.&#65533;&#65533;&#65533;d&#65533;&#65533;P&#65533;&#65533;H*&#65533;&#65533;&#65533;D(&#65533;&#65533;+&#65533;&#65533;&#65533;&#65533;&#65533;&#65533;&#65533;&#65533;=&#65533;&#1566;&#65533;&#65533;&#1882;&#65533;<&#65533;:8&#65533;&#65533;1&#65533;L&#1282;2&#65533;&#65533;*hK(8&#65533;# &#65533;&#65533;&#65533;V*#Q)&#65533;&#65533;,&#65533;&#1384;&#65533;&#65533;&#65533;&#65533;N
(&#65533;D&#65533;&#65533;-&#65533;&#65533;&#65533;&#1568;&#65533;&#65533;P&#65533;&#65533;&#65533;V&#65533;&#65533;Z&#65533; q &#65533;&#65533;
e?!k&#65533;&#65533;&#65533;L<&#65533;&#65533;(,I
Cy&#65533;:"!&#65533;R&#65533;&#65533;&#65533;z&#65533;4&#65533;&#65533;N9&#65533;&#65533;&#65533;SCV&#65533;&#65533;&#65533;&#65533;&#65533;&#65533;&#65533;%i&#65533;&#65533;&#65533;	&#65533;&#65533;&#65533;&#65533;&#65533;r *&#65533;&#65533;&#65533;&#65533;&#65533;P&#65533;&#65533;g&#65533;)&#65533;&#65533;oU&#65533;&#65533;F&#65533;a&#65533;&#65533;\{c&#65533;S&#65533;&#65533;&#65533;{&#65533;&#65533;-zOB&#1393;&#65533;Z&#65533;&#65533;&#65533;&#65533;&#65533;4K&#65533;r&#65533;/&#65533;C&#65533;&#65533;&#65533;7ZS&#65533;&#65533;"&#65533;&#65533;9&#65533;F
&#65533;K&#65533;]&#65533;&#65533;&X&P&#65533;#&#65533;!0&#65533;$&#1063;By@1!&#65533; P&#65533;*H&#65533;&#65533;&#65533;&#1384;S&#65533;+&#65533;7&#65533;&#65533;&#65533;&#65533;&#65533;B&#65533;&#65533;&#65533;&#65533;7&#65533;&#65533;a&#65533;&#65533;&#65533;-E
&#65533;K&#65533;%&#65533;RtQ8&#131;gJO:&#65533;&#65533;#
&#65533;&#65533;X!2R&#65533;&#65533;&#65533;&#65533;&#65533;D
&#65533;&#65533;=#&#65533;&#65533;&#65533;)p&#65533;@!&#65533;! &#65533;AAM&#65533;$Q&#65533;+#&#65533;]l5)&#65533;&#65533;&#65533;&#65533;[]&#65533;]*H &#65533;&#65533;&#65533;OZ%u&#65533;*&#65533;&#65533;&#65533;
"&#65533;V&#65533;&#1309;r"&#65533;K&#65533;&#1024;B,&#65533;&#65533;'x&#25416;&#65533;&#65533;&#65533;xBNC&#65533;(&#65533; &#65533;'&#65533;&#65533;EGm&#213;Oq&#65533;&#65533;%&#65533;&#65533;$&#65533;:&#65533;i&#40511;&#65533;&#65533;?8h3&#65533;[&#65533;&#65533;0&#65533;&#65533;5&#65533;&#65533;&#367;&#65533;F&#65533;&#65533;7E5`0&#8229;]t&#65533;&#65533;B&#65533;&#65533;&#65533;U&#65533;&#65533;h&#65533;&#65533;z&#65533;&#65533;>&#65533;*@rT&#65533;&#65533;&#65533;3=&#65533;R&#65533;&#65533;1&#65533;:&#65533;&#65533; &#65533;j&#65533; "&#65533;\&#65533;&#65533;l&#65533;&#65533;A!6`^&#65533;r$bQ&#65533;h&#65533;X&#65533;:P,G5&#65533;&#65533;&#65533;X)&#65533;oQ&#65533; ZS&#65533;&#65533;&#65533;	&#65533;&#65533;&#65533;&#65533;j\RqI&#65533;&#65533;&#65533;&#65533;&#65533;&#65533;(&#65533;&#65533; &#65533;*^Y&#65533;&#65533;&#65533;&#65533;h&#65533;	s&#65533;&#65533;&#65533;.+F&#65533;/&#65533;c&#65533;&#65533;I&#65533;&#65533;&#65533;,8Q-&#65533;$&#65533;+&#65533;,&#65533;&#65533;&#65533;@&#65533;
9&#65533;&#65533;P&#1805;&#65533;&#65533;&#65533;Y&#65533;Z &#65533;Hn&#65533;&#65533;,^S&#65533;&#65533;&#65533;K&#65533;c&#65533;@
&#65533;&#65533;&#65533;&#65533;&#65533;4&#65533; =3eSeU&#65533;_&#65533;jR&#65533;&#65533;&#65533;&#65533;&#65533;h&#65533;*&#65533; &#65533;I&#1743;Uk&#65533;f&#65533;2&#65533;&#65533;e3xB2&#65533;])h&#65533;"8&#65533;'&#65533;b\&#65533;&#65533;Nj&#65533;&#832;\8&#65533;&#65533;? Cya@i\j&#65533;&#1214;&#65533;&#1833;&#65533;&#65533;&#65533;&#65533;IM&#65533;&#65533;&#65533;`0q&#65533;*}&#65533;&#65533;l&#65533;&#65533;1l&#65533;O&#65533;&#65533;b04&#65533;&#65533;&#65533;9&#65533;&#65533;&#65533;&#65533;&#65533;_&#414;"SJ&#65533;UP&#65533;&#65533;&0 8f&#65533;&#65533;!&#65533;Umu&#65533;&#65533;&#65533;d&#304;&#65533;&#65533;&#65533;&#65533;V&#1666;&#65533;&#65533;
&#65533;9EE&#57366;&#65533;&#1569;&#65533;c&#65533;/&#65533;!/&#65533;&#65533;&#65533;`&#65533;&#65533;?Z&#65533;&#65533; "&#65533;a&#65533;&#606;<&#65533;&#65533;&#65533;w&#65533; ,&#65533;b+&#65533;b)P&#65533;3&#130;)P&#65533;+&#65533;&#65533;*&#65533;&#65533;%_>&#65533;W&#65533;Jj&#65533;%&#65533;u&#65533;P&#65533;&#65533;R&#65533;&#65533;PZ&#65533;&#65533;&#65533;$Rf&#65533;2&#65533;a)&#65533;&#65533;N , !Q&#65533;fk&#65533;KuTK&#65533;&#65533;b&#65533;&#65533;
&#65533;&#65533;&#65533;Rf#&#65533;X&#62094;'=&#65533;\&#65533;&#65533;h&#65533;&#65533;X&#65533;Bs&#65533;/:!awYLzr&#65533;X&#65533;yaj&#1936;&#65533;raO:g)(/*E
f&#65533;0\`i&#65533;y&#65533;7&#65533;&#65533;&&#65533;S&#65533;&#65533;&#65533;&#65533;a!&#65533;&#65533;&#65533;&#65533;&#53347;S&#65533;&#65533;@*&#65533;s&#65533;&#390;&#65533;<
"&#41534;&#65533;+&#65533;&#65533;&#65533;&#60430;d&#65533;T&#65533;x&#65533;i2:	^&#65533;V&#65533;g&#65533;-&#65533;&#65533;yR&#65533;H&#65533;&#65533;x&#65533;z&#65533;&#65533;&#65533;&#65533;"&#1262;:|&#65533;J&#65533;&#65533;&#65533;
/xV&#65533;&#65533;:&#65533;&#554;&#65533;@&#65533;{6(&#65533;&!&#65533;I
,P&#65533;C%a&#65533;E4&#65533;&#65533;&#65533;.&#65533;z4VW&#65533;&#65533;|&#65533;
r^/&#65533;&#65533;u&#65533;&#65533;&#65533;P &#65533;=d&#65533;&#153;&#65533;&#65533;D&#65533;&#65533;&#1776;g=] _o&#65533;
&#65533;&#65533;&#65533;&#65533;`
&#65533;&#65533;+ &#65533;&#65533;&#65533;&#65533;&#65533;&#65533;&#65533;V&#610;&#65533;&#65533;C&#65533;=zL@4W&#65533;&#65533;}&#65533;&#1715;&#65533;`|&#65533;#&#65533;*	!R&#65533;&#65533;H&#65533;&#65533;`Wd&#568;&#65533;&#65533;rCrD]%&#65533;&#65533;"&#65533;&#729;&#65533;!&#65533;h&#65533;A&#65533;&#65533;T&#65533;&#65533;&#65533;&#65533;&#65533;&#65533;; M&#65533;=&#65533;&#65533;&#65533;,&#65533;K&#65533;&#65533;&#65533;&#65533;>&#65533;&#65533;4&#65533;&#3947;&#65533;&#65533;&#65533;l&#65533;k)&#65533;^1&#548;&r&#65533;&#65533;:&#65533;U&#65533;&#65533;&#65533;s&#65533;0&#65533;X!Od&#65533;&#65533;2(X&#65533;#X&#65533;(&#1026;&#65533;j&#65533;^&#65533;&#65533;G\&#65533;&#65533;&#65533;&#65533;D1&#65533;ge&#65533;&#65533;Z"&#65533;&#65533;&#65533;R:5=(E&#65533;:&#65533;6{&#65533;b*O&#65533;4+N&#65533;&#406;&#65533;&#65533;uOa`D&#65533;r<".&#735;&#65533;&#65533;!&#65533;!&#480;&#65533;&#65533;e&#65533;e&#65533;&#65533;j&#65533;!qo&#65533;&#65533;
&#65533;&#65533;C&#65533;&#65533;&#1369;q/`W&#65533;0&#65533;&#65533;&#65533;xt: &#65533;p_I&#1408;&#65533;W&#65533;-;)&#65533;q2&#65533;&#160;&#65533;g&#65533;&#65533;3Bd&#65533;p&#65533; z&#65533;l&#287;w#g&#65533;&#65533;&#65533;Z&#65533;&#65533;&#65533;Z&#65533;w&#65533;&#65533;&#65533;&#65533;e&#65533;&#65533;<:&#65533;(&#65533;&#65533;&#65533;t&#65533;&#65533;&#65533;.&#65533;&#65533;	0&#65533;&#65533;g&#65533;}&#65533;&#65533;&#65533;\&#65533;&#65533;&#65533;&#65533;*&#65533;a),.&#65533;aT=5@&#65533;&#65533;i&#65533;aW&#65533;43"[$&#65533;&#65533;&#65533;P&#65533;&#65533;:&#65533; &#65533;U&#65533;E&#65533;&#65533;&#65533;grqCZ&#65533;&#65533;RsT>&#65533;&#65533;&#65533;&#65533;&#1590;&#65533;&#65533;:&#65533;0&#65533;&#65533;)&#65533;3&#65533;
 &#65533;Q&#1006;6&#440;&#65533;&#65533;&#571;RD&#65533;	&#65533;&#65533;H&#65533;&#65533;&#65533;&#65533;1X&#65533;;&#65533;a&#65533;6&#65533;x&#65533;&#65533;I&#65533;L^&#65533;N&#65533;&#65533;&#1453;&#65533;&#65533;&#65533;&#65533;U&#138;V&#65533;6&#65533;&#65533;H <&#65533;&#65533;&#1040;&#65533;n#&#65533;6Dv&#65533;'&#1291;&#65533;&#65533;&#65533;,!&#65533;&#65533;&#65533;&#65533;&#65533;&#65533;&#65533;
N&#65533;r&#65533;&#65533;&#65533;&#65533;&#65533;xu&#65533;&#65533;4&#65533;&#65533;7t&#65533;&#65533;&#65533;p+&#65533;v&#65533;&#65533;&#65533;*&#65533;0J&#65533;&#65533;&#993;&#65533;&#65533;e<&#65533;	|&#65533;(&#65533;z&#65533;+7&#65533;p3AO\&#837;#D@A@wj&#65533;?@V/of&#1213;uc~&#65533;l&#65533;&#65533;&#983;&#65533;&#65533;=&#65533;&#2013;&#893;=&#65533;&#755;Y>&#65533;lFy&#65533;&#65533;&#65533;4&#65533;&#65533;&#65533;&#14548; &#65533;&#65533;&#65533;&#65533;&#65533;&#65533;&#65533;` &#65533;&#65533;&#65533;&#65533;&#65533;i&#65533;Df.&#65533;&#47076;&#65533;(X&#65533;l&#65533;&#65533;2j&#1580;Is&#65533;2e&#940;yGN&#65533;&#65533;t&#65533;&#1593;&#65533;G&#65533; A&#65533;&#65533;&#65533;1&#65533;6h&#796;Q&#65533;&#65533;M&#65533;:s&#65533;&#1057;3'"6l&#65533;i&#12710;M8n&#1724;&#1145;&#65533;&#65533;&#65533;&#65533;b&#65533;|9&#65533;fNE<x&#65533;&#65533;iY&#65533;N&#65533;9n&#1320;ISFL&#65533;-\&#65533;h&#65533;&#21140;(P&#65533;>y%&#661;,T&#65533;`&#65533;&#65533;E&#792;1f&#65533;&#65533;&#65533;&#792;/]&#65533;&#65533;&#65533;&#65533;&#65533;&#65533;&#65533;)Y&#65533;v&#65533;2&#65533;4d&#65533;x&#65533;&#65533;K&#65533;a&#65533;&#65533;e&#65533;u+f&#65533;c&#65533;&#65533;-&#65533;&#65533;g3s&#65533;8&#65533;g&#65533;&#65533;&#65533;&#65533;&#65533;|&#65533;BeJ[&#774;&#848;&#65533;2&#65533;l&#65533;)[<&#65533;&#65533;&#1222;&#65533;&#65533;&#65533;
K&#65533;!&#65533;&#65533;xq&#65533;2&#65533;;&#65533;gNS9,&#65533;&#19054;&#32414;;w&#65533;&#65533;&#65533;&#65533;GO&#65533;;&#65533;&#65533;	&#65533;<&#65533;L&#65533;:y>&#65533;.:&#65533;&#65533;&#39428;&#65533;Fy8t&#65533;&#65533;	&#65533;&#65533;|&#65533;&#65533;&#65533;&#65533;A&#65533;r	w&#65533;\&#65533;&#65533;&#65533;g&#65533;&#353;&#65533;q#!fBat&#65533;&#65533;b&#65533;&#65533;uP^|5&#65533;~&#65533;&#65533;&#65533;&#65533;&#65533;F&#65533;&#65533;qk&#65533;QF]i&#65533;Hux&#65533;&#65533;&#65533;8$&#65533;u&#65533;4BU`&#65533;M&#65533;!~ &#65533;&#65533;&#65533;FYj9P&#65533;&#65533;A&#65533;Hq&#65533;qF_ye&#65533;&#65533;)&#65533;b4&#65533;_D&#65533;WWq&#65533;&#65533;&#65533;&#65533;&#65533;&Z&#65533;m&#65533;&#65533;b&#65533;&#65533;\f,&#65533;e&#65533;&#65533;f&#65533;&#17618;&#65533;&#65533;%&#65533;&#65533;f&#65533;V
%aJ&U&#65533;I&#65533;&#65533;&#65533;)&#65533;&#65533;&#65533;z&#65533;&#65533;^&#65533;V&#65533;&#65533;W&#1944;&#65533;4&#65533;&#613;&#65533;e&#65533;Jkz&#65533;M]MM&#65533;&#65533;s %&#65533;v&#65533;T&#65533;o&#65533;&#65533;P&#65533;&#65533;&#65533;AhF&#65533;d&#65533;i&#65533;&#65533;F&#65533;Y~&#65533;&#30722;&#65533;(&#65533;r<UQ&#65533;&#65533;&#65533;&#65533;&#65533;&#65533;|t&#65533; &#65533; o &#65533;&#65533;&#65533;w&#65533;&#65533;&#65533;4)[&#65533;{#&#65533;&#65533;&#65533;&#65533;&#65533;;&#65533;&#65533;&#65533;^&#65533;&#65533;&#65533;&#65533;&#65533;&#65533;&#65533;.&#65533;qWqxw&#65533;&#65533;&#65533;&#65533;&#65533;k&#65533;r&#65533;A&#65533;_&#65533;%&#65533;&#65533;&#65533;&#65533;&#65533;u#&#65533;y}U&#65533;[J&#65533;c&#65533;&#65533;&#65533;a&#65533;&#65533;&#339;B O5&#65533;&#65533;&#65533;@o&#1025;xv&#65533;&#65533;pR&#65533;1&#65533;OUt&#65533;sv&#65533;&#1153;&#65533;&#440;A	J^
]&#1380;&#65533;j&#65533;&#65533;Ry&#65533;&#65533;&#65533;&#65533;&#65533;q&#65533;f~euE[Z\a&#65533;T&#65533;5&#65533;T&#65533;}&#65533;L&#65533;js&#65533;P&#65533;e&#65533;&#65533;&#65533;!&#65533;Y&#268;&#65533;M&#65533;Q&#397;:s&#65533;&#65533;VT&#65533;&#65533;^8&#65533;&#65533;TT&#65533;&#65533;l&#65533;&#65533;&#65533;&#65533;b<xF&#65533;&#65533;&T&#65533;&#65533;&#1946;&#65533;k&#65533;&#65533;a&#65533;vq&#65533;&#65533;1&#65533;1&#65533;&#65533;V9&#65533;P&#65533;&#65533;(&#65533;'HU&#65533;&#65533;&#65533;%&#65533;&#65533;&#65533;!&#65533;i&#65533;X&#65533;&#65533;M&#65533;FUZ&#65533;&#65533;Q&#65533;&#297;I&#65533;&#65533;{0)&#65533;&#65533;Mk&#65533;g&#65533;\U&#65533;&#9887;i\X&#65533;]&#65533;uzL&#65533;\W&#65533;&#65533;W&#65533;4&#65533;N!n:&#65533;VT&#65533;oY&#65533;1&#65533;&#65533;&#65533;&#65533;2}	/cXH&#65533;lr&#65533;	&#65533;&#65533;l&#65533;)&#65533;K(&#65533;"&#65533;L&#65533;&#65533;&#65533;&#65533;&#65533;(&#65533;&#65533;3
:
ES&#65533;&#65533;*&#65533;S&#65533;&#65533;t&#65533;&#65533;&#65533;&#65533;{"	z
b(&#65533;u&#65533;&#65533;FTa&#65533;&#65533;&#65533;&#65533;&#65533;&#65533;&#65533;&#65533;C[&#65533;&#65533;&#65533;BV5B&#65533;r&#65533;C&#186;&#65533;[l&#65533;P^ &#65533;-&#65533;sI&#65533;O&#65533;&#65533;1&#905;8&#65533;&#65533;&#65533;&#65533;&#65533;&#65533;!j&#65533;RUh$&#65533;&#65533;|	W2&#65533;&#65533;GH&#65533;&#65533;&#65533;P&#65533;jKX&#322;&#65533;&#65533;'`@	CT&#65533;&#65533;&#65533;&#65533;!&#65533;&#1638;&#65533;&#65533;&#65533;8&#65533;&#65533;l"&#65533;h&#65533;"&#65533;&#65533;O&#65533;p&#65533;&#65533;&#65533;&#65533;&#65533;&#65533;H+]&#583;=&#1074;&#65533;&#65533;&#65533;&#65533;N&#65533;@J&#65533;4&#65533;H&#65533;&#65533; !&#65533;a&#65533;&#65533;&#65533;z&#65533;tv&#65533;&#65533;&#65533;&#65533;&#65533;\&#65533;|&+&#65533;&#65533;&#65533;&#65533;AK)d&#65533;^&#1182;d&#65533;&#65533;q&#65533;&#680;"N&#65533;dY&#65533;Cd&#65533;&#65533;x&#65533;"f"&#65533;lo&B&#65533;&#65533;&#65533;0&#65533;&#65533;&#65533;&#65533;8Q&#65533;~h5&#65533;&#65533;W &#1152;&#65533;&#65533;5LRG&#65533;&#65533;&#65533;&#65533;:.&#65533;&#65533; B&#65533;&#65533;g`8&#65533;&#65533;l!S&#65533;&#65533;&#65533;&#65533;Q-XaoQ0)l&#65533;&#1185;&#65533;d&#65533;O&#65533;&#65533;&#65533;&#65533;&#65533;&#65533;FC=&#1832;&#65533;pR&#65533;Ta K&#65533;@#8&#65533; &#65533;
_,3EAE&#65533;2E&#258;&#65533;f&#65533;&#65533;-T6je&#65533;&#65533;&#65533;&#65533;,JM_&#65533;p&#65533;8&#65533;&#65533;FU1T&#65533;83&#65533;&#65533;or&#65533;&#65533;&#65533;&#65533;&#65533;z&#65533;A&#65533;&#65533;LC[&#1444;&#65533;&#1329;&#65533;?&#65533;&#65533;%4 p>&#1098;&#65533;9&#65533;8U&#65533;?]a
W&#65533;&#65533;&#65533;&#65533;&#65533;"v(Vg%&#65533;&#914;
&#65533;&#65533;
&#65533;.&#65533;#&#65533;P&#65533;&#65533;&#65533;&#65533;E
&#65533;&#65533;&#222;yR&#65533;J&#65533;&#65533;&#18310;4&#65533;&#65533;3k&#65533;&#65533;s "<&#65533;E&#65533;{]
&#65533;&#65533;h&#1448;+&#65533;V!XB&#65533;&#65533;"\'&#65533;&#65533;&#65533;&#65533;&#65533;&#65533;&#65533;9&#65533;&#65533;i&#65533;&#65533;-b&#65533;&#65533;j&#65533;&#65533;&#65533;&#65533;Np)&#65533;0&#65533;&#65533;/&#65533;&#65533;.&#65533;5+,&#65533;&#65533;U &#65533;I&#65533;&#65533;&#65533;'Vj3d&#65533;&#65533;&#65533;4&#65533;&#65533;&#65533;Dm&#65533;$H&#65533;`&#65533;5&#65533;Q	&#65533;&#65533;*W&#65533;&#65533;J>&#65533;a%#&#65533;Z&#65533;&#65533;&#466;^&#65533;&#65533;0Kb&#65533;G|&#65533;&#65533;&#65533;%&#65533;E^&#65533;&#65533;&#65533;&#65533;&#65533;%&&#65533;)&#65533;&#65533;+&#65533;&#65533;v(W-cL&#716;1&#65533;&#65533;&#65533;&#65533;g	&#65533;=&#65533;+^&#65533;&#65533;wfYM&#65533;8&#65533;&#65533;'6&#65533;&#65533;&#65533;&#65533;&#65533;&#65533;&#65533;y&#65533;C&#65533;&#65533;&#65533;/_&#65533;&#65533;m&#65533;&#65533;&#65533;f23gq&#65533;r\&#65533;)&#65533;&#65533;d'1&#65533;&#65533;\&#65533;P&#65533;lA2{&#65533;"K&#65533;&#65533;&#65533;.&#65533;'l&#65533;&#65533;k3+(Cm&d&#65533; &#65533;&#65533;&#65533;7&#65533;^&#34249;&#65533;&#65533;&#935;&#65533;&#65533; M&#65533;&#65533;&#65533;It&#65533;n&#65533;FW&#65533;&#65533;Y!-\&#65533;&#65533;ns*46
Th&#65533;%&#65533;'&#65533;&#65533;z&#65533;r[&#65533;&#65533;RK&#65533;	_&#65533;B&#65533;&#65533;&(Hv&#65533;&#65533;&#65533;&#65533;&#65533;)&#65533;&#65533;t_8&#65533;L&#65533;&#65533;zs1&#65533;&#65533;T&#65533;p&#65533;M&#65533;ZS&#65533;&#65533;.]&#65533;&#65533;&#65533;H&#65533;&#65533;M&#65533;&#65533;f&#65533;-&#65533;/D&#65533;I&#65533;&#65533;f+d&#65533;-&#65533; &#65533;&#65533;&#65533;i&#65533;&#65533;.&#1162;T^&#65533;-&#65533;)&#65533;&#65533;^&#65533;&#65533;If&#65533;&#65533;E&#65533; &#65533;&#65533;&#65533;&#23952;&#65533;1&#65533;&#65533;&#65533;`&#1538;B&#65533;&#65533;,L&#65533;
~&#65533;&#65533;#3$1&#65533;&#65533;1*<&#65533;&#65533;&#65533;$)WEz&#65533;R&#65533;os&#65533;&#65533;X&#65533;$H&#65533;QOhR%
zJVZb&#65533;&#65533;V5l&#65533;%OVJu&#65533;R&#65533;&#65533;%&#65533;0&#65533;&#65533;L\D&#65533;/&#65533;&#65533;l
EN%&#65533;'A&#65533;&#65533;&#65533;&#65533;m&#65533;&#65533;:k&#65533;1&#65533;e+&#65533;&#298;&#65533;&#65533;&#65533;&#65533;'J&#65533;&#65533;&#65533;\&#65533;&#65533;&#65533;&#65533;P&#65533;Z&#65533;6&#65533;zT&#65533;Ajd&#65533;1"&#65533;&#65533;jHD&#65533;&#65533;&#65533;&#65533;&&#65533;$|&#65533;s&#65533;2&#65533;&#65533;e&#65533;&#65533;&#65533;&#65533;Q&#65533;&#65533;&#65533;V&#65533;>zp|&#65533;&#65533;&#65533;8;rH-iF&#65533;&#65533;&#65533;=x&#65533;t&#65533;&#842;`D?&#65533;*&#65533;1&#65533;<.&#1199;'F$&#28428;&#65533;&#65533;{#&#65533;&#65533;~&#65533;ew&#65533;&#1607;j^&#65533;&#65533;&#65533;$Q&#65533;7y&#65533;&#65533;(&#65533;cJY&#65533;&#65533;F&#65533;&#65533;x&#65533;&#65533;&#65533;Q&#65533;&#65533;&#65533;v&#65533;!q&#65533;Q&#65533;&#65533;&#65533;&#65533;&#65533;&#65533;P&#65533;&#65533;y&#65533;&#65533;&#65533;ty&#65533;i&#65533;&#65533;B&#65533;&#65533;&#65533;Q=b&#65533;&#65533;&#65533;B&#65533;,&#65533;&#65533;&&#591;&#65533;|&#65533;&#65533;A&#65533;&#65533;&#65533;&#65533;&#65533;F&#65533;L&#65533;&#65533;U&#65533;&#65533;Ee&#65533;&#65533;&#65533;&#65533;qANAAY&#65533;&#65533;UZ&#65533;&#65533;&#65533;&#65533;YX&#65533;k&#65533;c&#65533;&#65533;V8&#65533;L9&#65533;N&#65533;&#65533;	F	&#65533;&#65533;_pTH&#65533;&#65533;&#65533;&#65533;&#65533;@&#902;x&#65533;d&#65533;&#65533;Q&#65533;&#65533;f&#65533;&#65533;Ti&#65533;Tu&#65533;&#65533;&#65533;E&#65533;0e&#65533;Ef&#65533;B&#65533;&#65533;`&#65533;M-&#65533;fq&#65533;&#65533;Q&#65533;Z\XH&#65533;&#65533;[&#65533;$&#65533;&#65533;0&#1347;&#65533;W&#65533;UI&#65533;&#65533;mE&#65533;&#65533;&#65533;@&#65533;J&#65533;&#65533;\I&#65533;&#65533;&#65533;&#65533;&#65533;Q d9&#65533;2&#65533;ZQUQ&#65533;&#65533;`V&#65533;&#65533;&#65533;&#65533;&#65533;Q&#65533;h&#65533;&#65533;&#65533;]&#65533;L&#65533;@]&#1165;&#65533;I&#65533;NLH&#65533;lS&#65533;&#65533;&#65533;Q&#65533; &#65533;&#65533;(&#65533;&#65533;&#65533;&#772;&#65533;&#65533;&#65533;h&#65533;&#2046;0Eq&#65533;V&#65533;&#65533;
kTK&#65533;&#65533;&#65533;V&#65533;&#65533;J&#65533;&#65533;r&#65533;"
&#65533;&#65533;&#65533;d&#65533;&#361;h&#65533;&#65533;&#65533;&#65533;B&#65533;&#65533;5H&#65533;&#65533;&#65533; &#65533;&#65533;?&#65533;KO8&#65533;&#65533;&#65533;
&#65533;&#65533;&#65533;&#65533;%!D&#65533;&#65533;W&#65533;&#65533;&#65533;<RA\&#65533;,&#65533;&#65533;M6&#65533;&#65533;%&#65533;U&#65533;D&#65533;P&#65533;#&#65533;E&#65533;U&#65533;&#797;@I@&#65533;\&!&#339;%&#65533;&#65533;A&#65533;!&#65533;4&#65533;2&#65533;K&#65533;&#65533;&#65533;&#65533;&#65533;&#65533;R&#65533;&#65533;&#65533;-E&#65533;&#327;5&#65533;D&#65533;&#65533;v&#65533;D&#65533;&#65533;&#65533;s&#65533;&#65533;t&#65533;I&#65533;&#65533;&#65533;0&#65533;&#65533;<-&#65533;R&#65533;&#65533; &#65533;&#65533;01&#65533;9&#65533;&#65533;&#65533;G)&#65533;R1]M&#65533;-&#65533;5&#65533;&#65533;&#65533;&#65533;X&#65533;&#65533;y&#705;&#65533;/TH&#65533;.&#65533;A&#65533;&#65533; &#65533;!B!&#65533;&#65533;A&#65533;&#65533;L1&#65533;t&#65533;81P&#65533;q(!I&#65533;&#65533;&#65533;t&#65533;&#65533;&#65533;P~&#65533;TI|A&#65533;&#65533;&#65533;@&#65533;&#65533;&#65533;@&#996;&#65533;&#65533;=&#65533;3~c&#65533;&#65533;&#65533;O&#65533;]&#65533;&#65533;	&#65533;&#65533;T&#65533;&#65533;&#65533;1m,\&#65533;&#65533;kD&#65533;&#65533;&#65533;0Af4&#65533;&#65533;&#65533;&#65533;&#65533;&#65533;G&#65533;&#65533;G&#65533;&#65533;&#65533;hA&#65533;A&#65533;ZD&#65533;&#65533;Z[&#65533;&#65533;`&#65533;&#65533;&#65533;&#65533;&#65533;H&#65533;mR&#65533;(<&#65533;&#65533;&#65533;&#1864;&#65533;-N&#65533;X&#1838;&#65533;,&#65533;%r&#1373;&#65533;&#65533;	&#65533;N&#65533;m&#65533;&#65533;&#65533;N&#65533;N&#65533;hJ&#65533;9&#65533;B8&#65533;&#65533;1&#65533;&#65533;Efd&#65533;&#65533;4&#65533;(&#65533;*&#65533;l&#65533;T&#65533;&#65533;&#65533;l&#65533;&#65533;H&#181;&#65533;}q
&#65533;&#65533;&#65533;<&#65533;&#65533;A&#65533;&#65533;!H&#65533;M&#65533;O&#65533;T&#65533;&#65533;&#65533;&#65533;WJx^FG&#65533;'
FTa&#65533;&#65533;Enl&#65533;qE&#65533;[&#65533;&#65533;b(f&#65533;x&#65533;&#65533;A&#65533;X
&#65533;&#65533;L&#65533;&#65533;&#689;E&#65533;=&#65533;(&#65533;&#65533;D&#65533;&#65533;&#65533;6&#65533;&#65533;&#65533;&#65533;W,'&#65533;&#65533;&&#65533;&#65533;&#65533;&#65533;&#65533;Y&#65533;&#65533;&#65533;&#65533;e&#65533;&#65533;&#65533;&#65533;M&#275;&#65533;&#65533;x&#65533;X&#65533;1&#65533;&#65533;&#65533;&#65533;Np&#65533;x&#65533;&#65533;&#65533;
&#65533;D&#65533;&#65533;&#65533;I&#65533;&#1064;&#65533;-&#65533;m&#694;&#65533;[_&#65533;)&#65533;@&#65533;g&#65533;&#65533;C<(K&#65533;&#65533;&#65533;&#65533;&#65533;&#1345;&#65533;&#65533;&#65533;A&#65533;&#65533;&#65533;&#65533;&#65533;&#865;B&#65533;a&#65533;&#65533;D&#65533;-O&#65533;&#65533;&#65533;&#65533;&#65533;a&#65533;n&#65533;&#65533;&#617;y&#65533;&#65533;&#65533;&#65533;&#65533;0&#935;&#65533;P&#65533;Z&#65533;&#65533;L&#65533;T&#65533;&#65533;P&#65533;&#65533;&#65533;&#65533;R&#65533;"Y I&#65533;\&#65533;*Ywd&#65533;&#65533;&#65533;&#65533;&#65533;&#65533;FT&#65533;&#65533;&#65533;&#65533;yLu&#65533;&#1598;&#65533;/&#1892;&#65533;&#65533;&#722;&#65533;!<&#65533;  L&#65533;&#65533;&#65533;x&#65533;D&#65533;&#65533;H&#257;L^ e&#65533;L]i&#65533;Mw|&#65533;(%&#65533;&#65533;&#584;&#65533;&#65533;KX&#65533;/&#65533;&#65533;&#65533;\&#65533; X&#65533;&#65533;&#65533;&#65533;b&#65533;&#65533;&#65533;{&#65533;Au1&#65533;
&#65533;A&#65533;6&#65533;N&#65533;&#65533;.&#65533;C ,&#65533;&#65533;&#65533;&#65533;Q&#65533;&#65533;U&#65533;&#65533;&#65533;&#65533;&#65533;lu&#65533;h,)Qf&#65533;L~a^&#65533;&#65533;$&#65533;&#65533;&#65533;&#65533;G&#65533;&#65533;&#65533;a&#65533; gX&#65533;&#65533;&#65533;N&#65533;&#65533;&#65533;&#65533;yZ&#65533;rn&#65533;&#65533;X&#65533;l &#65533;$&#65533;&#65533;>A&#65533;F[&#65533;&#65533;&#65533;t&#65533;y&#65533;ZH&#65533;L&#65533;&#65533;~&#65533;d&#65533;U &#65533;&#65533;&#65533;ZeE&#65533;X!l`&#65533;v`&#65533;|&#65533;&#65533;-k&#65533;&#65533;&#65533;i&#1846;&#65533;T&#65533;&#65533;&#65533;q&#65533;&#1790;&#65533;G&#65533;a4&#65533;<&#65533;&#65533;6&#65533;d&#65533;&#65533;j0&#65533;&#65533;A\&#65533;&#353;&#65533;&#65533;}&#65533;&#65533;&#65533;&#65533;#&#65533;`k?&#65533;&#65533;&#65533;m&#65533;&#65533;`#/&#65533;&#474;*g&#65533;em[9TtQ&#65533;&#65533;:&#65533;Sm&#65533;&#65533;&#65533;6&#65533;&#65533;&#65533;-&#65533;Q&#65533;_1&#65533;&#65533;&#65533;&#65533;MN8&#65533;!&#761;e&#65533;&#65533;.&#65533;X&#65533;m&#65533;&#65533;
u&#1661;&#65533;&#773;&#65533;F&#65533;&#524;4&#65533;&#1400;^ &#65533;&#65533;&#65533;&#65533;&#65533;*&#65533;sh&#65533;HP&#65533; &#713;&#65533;&#65533;7&#65533;&#1410;&#65533;&#65533;&#65533;&#65533;&#65533;K&#65533;&#65533;&#65533;&#65533;b5&#65533;&#65533;&#536;&#65533;&#65533;D&#65533;&#65533;&#65533;&#65533;2&#65533;<&#65533;M&#65533;&#65533;R4&#65533;&#65533;&#65533;&#65533;s&#65533;&#65533;U&#65533;=&#65533;G&#65533;ZG+&#65533;/&#65533;a&#65533;&#65533;&#65533;&#65533;{&#1054;&#65533;]cD&#65533;$}&#65533;79]&#65533;Dv&#1296;VZ3r
?"U&#65533;^&#65533;&#65533;&#1153;&#65533;&#1256;0&#65533;&#65533;&#65533;&#65533;&#65533;&#65533;A&#65533;x&#65533;LK&#65533;X&#65533;&#65533;&#65533;&#65533;L&#65533;~&#65533;&#65533;5&#65533;&#65533;L&#65533;&#65533;D&#65533;&#65533;&#65533;&#65533;&#65533;&#1028;&#65533;&#65533;A0	&#65533;w d&#65533;HS! B"&#186;&#65533;,M&#65533;Lj&#65533;t&#65533;7&#65533;F&#65533;&#65533;&#65533;AJ&#65533;&#65533;U&#65533;H&#65533;&#653;&#65533;GT0tX&#65533;&#65533;j&#65533;7&#65533;SO&#65533;&#65533;8E&#65533;)6&#65533;&#65533; eW2&#65533;&#65533;&#65533;&#65533;`m,&#65533;&#65533;/&#65533;&#65533;&#65533;(JL&#65533;&#65533;V|(&#65533;N8&#65533;9&#65533;&#65533;&#65533;&#65533;b0&#65533;p&#65533;	&#65533;&#65533;(J2&#424;&#65533;&#65533;'&#65533;&#65533;u&#65533;&#65533;&#65533;h&#65533;&#65533;J&#65533;H&#65533;&#65533;`&|g&#65533;&#65533;2@l&#65533;T&#65533;&#65533;LX&#65533;L&#65533;W"RV&#65533;F&#65533;4&#65533;2&#65533;$&#65533;&#65533;&#65533;L&#65533;X&#65533;&#65533;(&#65533;p&#65533;JzR&#1427;P&e&#65533;&#65533;*QH&#65533;^&#65533;a&#65533;&#65533; &#65533;&#65533; &#65533;&#65533;&#65533;&#65533;&#65533;&#65533;:3&#65533;&#65533;h&#65533;r&#65533;`N&#65533;[V&#1385;a&#65533;rjm>&#65533;J&#65533;&#65533;h&#65533;&#65533;&#65533;g&#65533;m3&#65533;&#65533;~&#65533;	m&#65533;I&#65533;&#65533;&#65533;I&#65533;&#65533;&#65533;&#65533;&#65533;&#65533;H&#65533;x&#65533;&#65533;I'&#65533;&#65533;_&#65533;&#65533;&#65533;&#65533;&#65533;&#65533;&#65533;Ht&#65533;_6&#65533;Yt&#65533;}z&#65533;:&#65533;&#65533;|c1RH&#65533;&#65533;&#65533;&#65533;Y|&#20991;`K&#65533;K&#65533;|&#65533;p&#65533;OU&#65533;&#65533;	&#1117;&#65533;&#65533;&#65533;&#65533;$+w&#65533;A&#65533;&#65533;A&#65533;&#65533;&#65533;&#1697;&#65533;&#65533;&#65533;&#65533;]&#65533;&#65533;l&#65533;Q }&#65533;K&#65533;&#65533;&#65533;R&#65533;&#65533;$&#65533;5&#65533;&#460;A&#65533;D&#65533;&#65533;&#65533;\&#65533;J&#65533;1u`d_&#65533;&#65533;&#65533;1&#65533;&#65533;&#65533;&#24841;p&#65533;&#65533;&#65533;&#65533;xd&#65533;=&#65533;*&#65533;F&#65533;&#65533;&#65533;~/J&#65533;&#65533;&#65533;8&#65533;D^O&#65533;&#65533;5&#65533;&#65533;&#65533;&#1560;G&#65533;&#65533;H!&#65533;&#65533;H&#65533;T&#65533;&#65533;&#65533;E9EyL&#65533;&#65533;&#65533;&#65533;&#65533;jBF&#65533;&#65533;&#65533;&#65533;&#65533;&#65533;+Yv&#65533;&#340;&#65533;@&#65533;&#65533;MdlG&#65533;&#587; &#179;nD&#65533;&#65533;&#65533;_&#65533;&#65533;&#65533;0!&#65533;U&#65533; 8kF&#65533;!(&#65533;#PB%HB#(&#65533;!&#65533;&#65533;0&#65533;&#65533;t_*&#65533;&#65533;)10&#65533;&#65533;&#65533;&#65533;R&#65533;&#65533;yA&#65533;O>-&#65533; &#65533;&#1546;]&#505;~6&#65533;&#65533;&#65533;&#65533;.#a&#65533;Y&#65533;&#65533;`&#369;&#65533;[H&#65533;&#65533;&#65533;L&#65533;&#65533;1&#1910;&#65533;&#65533;YS&#65533;&#65533;&#65533;0.&#65533;Y5&#65533;UNPb]&#65533;&#65533;&&#65533;&#65533; &#65533;&#65533;.&#423;.&#1821;&#65533;Pb&#65533;&#1722;&#65533;ln`&#65533;SuT&#65533;r&#65533;4IV&#65533;&#1494;&#65533;&#65533;:VXk.gz&#65533;V&#65533;&#65533;&#65533;&#65533;=&#65533;&#65533;V&#65533;s@-&#65533;b&#65533;X9&#65533;&#65533;x&#65533;/&#65533;&#65533;&#65533;[&#65533;&#65533;&#65533;E&#65533;&#65533;a&#65533;&#65533;L&#65533;t&#65533;m&#65533;tt&#685;a&#1710;A&#65533;&#65533;&#65533;&&#65533;&#65533;k&#65533;K&#65533;kL&#65533;&#65533;lB&#65533;&#65533;D\p&#65533;&#65533;m&#65533;&#65533;&#65533;&#65533;ei&#65533;!&#65533;&#65533;&#65533;r&#320;&#65533;&#65533;TI&#65533;F&#65533;2&#65533;ZJ4&#65533; &#65533;JsIDc&#65533;	&#65533;&#65533;]ge,&#65533;0&#65533;"&#65533;&#65533;'&#65533;M&#65533;&#65533;$T|&#2007;X&#65533;&#65533;&#65533;H[^&#65533;&#65533;7&#58271;&#65533;&#65533;[&#65533;&#772;D&#65533;&#65533;&#65533;&#65533;&#65533;gDxe&#65533;&#65533;(&#65533;&#65533;&#65533;&#65533;2]&#65533;&#65533;&#973;&#65533;a&#65533;&#65533;xIPhJ;N&#65533;&#65533;&#65533;&#65533;&#65533;&#1502;C&#65533;&#65533;&#65533;&#65533;&#65533;/U0!&#65533;&#65533;&#65533;C0S&#65533;&#65533;&#65533;&#65533;$6v<&#65533;L&#65533;RJ#=E&#65533;&#65533;&#65533;E&#65533;T&#1589;&#65533;@&#65533;5&#65533;&#65533;g&#65533;&#751;4&#65533;&#65533;K&#65533;X&#65533;L&#826;O&#65533;&#65533;&#65533;L&#65533;vW&#65533;&#65533;&#1801;b&#65533;HK&#65533;&#65533;&#1348;{BniW&#246;&#65533;7V&#65533;L>&#65533; &#65533;!v&#740;&#65533;&#65533;&#65533;&#65533;&#1998;&#65533;&#65533; <q"BF`&#65533;&#65533;C<&#65533;.7&#65533;&#65533;$ B&#65533;&#65533;&#65533;!&#65533;&#65533;",&#65533;"$"`e!<&#65533;!4%h&#65533;&h&#65533;%H$<&#65533;"d&#65533;&#65533;&#65533;&#65533;"#,#L&#65533;%D# B!B&#65533;zGn&#65533;|&#65533;"&#65533;&#276;&#65533;,&#65533;&#65533;n&#48571;&#65533;&#65533;&#65533;]&#65533;Z&#65533;&#65533;`"&#65533;&#65533;&#65533;&#65533;^&#65533;[&#65533;@9&#65533;&#65533;i&#65533;4~&#65533;&#65533;/&#65533;&#65533;&#65533;&#65533;&#65533;&#65533;H&#65533;&#65533; 
&#65533;&#65533;&#65533;&#65533;&#65533;&#65533;h	&#65533;&#65533;O&#65533;w&#65533;&#65533;R&#65533;A8&#1916;&#65533;&#65533;&#65533;^p&#65533;c@&#65533;&#65533;l&#65533;e&#65533;&#65533;&#65533;*c&#65533;&#397;&#65533;f&#1924;&#65533;&#65533;g&#65533;&#65533;&#65533;&#65533;[&#65533;;&#65533;di&#65533;&#65533;&#65533;&#65533;~NXha&#65533;&#65533;l&#65533;r&#65533;;&#65533;&#65533;&#65533;,&#393;&#65533;\B&#65533;O&#65533;&#65533;U&#65533;p&#65533;&#65533;E&#65533;T&#65533;&#65533;&#1829;&#65533;A4&#65533;&#65533;c=?&#65533;&#65533;r2&#65533;&#65533;sHH&#65533;&#65533;Vd&#65533;$&#65533;d&#65533;1&#65533;Zn&#65533;&#65533;&#65533;@@H&#65533;2eJ&#65533;&#65533;W&#65533;p&#65533;&#65533;ELC&#65533;&#65533;|c&#65533;LE&#65533;e0&#65533;&#65533;&#65533;B.	&#65533;&#65533;x&#65533;&#859;8t&#65533;&#1545;&#65533;&#65533;K&#65533;-X&#65533;h&#65533;&#65533;%&#65533;H4kN&#65533;y&#65533;&#65533;F3&#1260;ic2&#65533;&#65533;4=&#588;Q:&#65533;E&#65533;&#65533;e&#65533;&#65533;$&#65533;&#65533;&#65533;j&#1176;yzM&#65533;&#65533;r&#65533;&#1057;&#65533;&#65533;H5m&#65533;&#1337;&#65533;&#65533;-&#65533;&#65533;s&#12033;3.X&#65533;u&#65533;&#1041;&#65533;M&#65533;6k&#65533;h&#296;&#65533;&#65533;8q&#449;&#12721;&#65533;7`&#7953;&#65533;&#65533;M6&#65533;1&#65533;&#65533;&#65533;&#65533;5n&#65533;e{gN5&#1508;&#65533;&#65533;&#1292;&#65533;6&#65533;&#1752;	3;&#65533;&#1484;M&#65533;93&#65533;3}&#65533;&#65533;&#65533;&#65533;&#65533;q_?&#59827;&#65533;5n&#65533;c&#65533;8&#65533;:v&#65533;&#65533;&#1139;G&#65533;l&#65533;&#65533;y,V&#65533;&#65533;&#65533;s&#65533;&#65533;&#65533;s&#65533;&#65533;&#65533;n&#65533;fMJ8Z8&#65533;1&#65533;9M&#65533;&#65533;Ds&#65533;8&#65533;&#170;&#65533;&#65533;&#1050;&#65533;<&#65533;k&#65533;A>&#65533;&#65533;0B?&#65533;&#65533;&#65533;&#65533;>&#65533;&#65533;CC&#65533;&#65533;&#65533;&#65533;&8&#65533;&#65533;C&#65533;A1&#65533;C&#65533;B?&#65533;&#65533;&#65533;&#65533;,&#1872;j&#688;:&#65533;&#65533;@:&#65533;&#65533;1&#65533;&#65533;&#65533;&#65533;&#65533;<&#65533;&#65533;:&#65533;&#1103;@$&#65533;&#65533;>(&#65533;DI&#65533;B!&#65533;&#65533;5&#65533;&#65533;@9$&#65533;EI&#272;A	dB
AdFaD&#65533;+&#65533;4&#65533;&#65533;C&#65533;L&#65533;B&#65533;LD&#65533;*q&#65533;AY$&#65533;K0&#65533;&#274;I"&#65533;&#65533;DIIB&#65533;\D&#65533;I*&#65533;&#65533;L$id&#65533;&#65533;&#65533;&#65533;A&#65533;&#65533;&#65533;O>IU&#65533;U&#65533;&#65533;&#65533;5)&#65533;P&#65533;&#65533;p;=&#65533;h&#65533;.&#65533;&#65533;&#657;&#65533;&#272;/:6X&#65533;B&#65533;,&#65533;&#65533;&#65533;&#65533;&#65533;&#65533;*4&#65533;M&#65533;1&#65533;"+&#65533;&#65533;cp&#65533;&#48828;l&#65533;&#571;&#65533; &#64161;&#65533;&#65533;&#1693;&#65533;-&#65533;65L"&#65533;~&#65533;&#65533;"&#65533;&#65533;&#65533;V&#65533;&#65533;[&#65533;1&#65533;&#65533;&#65533;&#65533;/&#65533;&#65533;/&#65533;&#65533;"&#65533;.&#65533;&#65533;.&#65533;&#65533;H,&#65533;H&#1419;&#65533;&#65533;&#65533;&#65533;&#65533;c&#65533;&#65533;&#10562;&#65533;8&#65533;&#65533;=&#65533;B&#65533;9&#1976;a,^&#65533;b
)&#65533; &#1611;&#65533;&#65533;&#65533;&#65533;&#65533;-&#65533;&#65533;&#65533;&#65533;&#65533;!&#65533;x&#65533;+&#65533;&#65533;&#65533;&#65533;,&#65533;&#65533;(2&#65533;Jj&#65533;&#65533;X;c&#65533;&#65533;,&#65533;I&#65533;/&#65533;&#65533;&#65533;3V&#65533;,&#65533;&#65533;&#65533;&#65533;&#65533;&#65533;/&#65533;@&#65533;&#65533;a&#65533;&#65533;a&#65533;&#65533;&#13010;;&#65533;	#&#65533;&#65533;&#27951;P&#65533;&#65533;&#65533;&#65533;&#65533;b&#65533;&#65533;&#65533; &#1738;&#65533;B&#65533;H&#65533;&#65533;&#65533;&#65533;&#65533;&#65533;&#65533;=&#65533;&#65533;&#65533;:&#65533;&#1739;&#361;zG<&#65533;&#65533;#&#65533;0&#65533;&#65533;&#65533;
&#65533;#c&#65533;H&#65533;+2&#65533;&#65533;&#65533;&#65533;&#799;&#65533;&#65533;&#65533;&#65533;&#65533;&#65533;&#65533;&#65533;d}&#65533;&#65533;e&#65533;2c&#65533;&#65533; &#65533;&#35306;@&#65533;.G9&#65533;&#65533;=&#235;7&#65533;&#65533;	&#65533;N&#65533;8&#65533;0.&#65533;&#65533;U&#65533;C&#65533;&#65533;&#65533;&#65533;&#65533;?&#1348;Kk&#503;&#65533;rl&#65533;7&#65533;K&#65533;i&#65533;&#65533;_&#65533;*&#65533;-&#65533;;&#65533;&#65533;C3/&#304;&#65533;&#461;
&#65533;~&#65533;#2&#65533;&#65533;'&#65533;&#271;X]&#65533;&#65533;&#65533;&#65533;&#65533;6(&#65533;(&#65533;INy*&#198;&#65533;pE(t&#65533;t&#65533;C&#65533;&#65533;`&#65533;1&#371;&#65533;s$&#65533;&#65533;&#65533;%]&#65533;LdB&#65533;&#65533;z&#65533;&#65533;m3C&#65533;&#65533;?&#65533;&#65533;&#65533;Y&#65533;&#65533;HD&#65533;&#65533;&#1101;&#65533;!epVI"x&#65533;&#65533;-EL&#65533;&#65533;&#65533;	ehyy&#65533; &#65533;&#65533;;&#49226;&#65533;w&#65533;&#353;&#65533;X&#65533;&#65533;q&#65533;&#65533;&#65533;=&#65533;&#65533;r&#65533;&#65533;[&#65533;G&#65533;&#65533;Y.TW&#65533;&#65533;s&#65533;&#65533;&#65533;&#65533; D&#65533;TTG?&#34889;4&#65533;R!LtA&#65533;&#65533;)
D!&#65533;F(R&#65533;&#1170;&#65533; 1(%&#65533;QK&#65533; &#65533;tE&#65533;&#65533;JUR&#284;&#65533;&#65533;&#65533;$&#65533;H&#65533;&#65533;&#65533;$&#1352;C&#65533;&#65533;&#65533;&9HV&#65533;rUYZ&#65533;&#65533;&#65533;&#65533;\&#65533;&#65533;&#1729;&#1167;&#65533;@F;&#65533;&#65533;GK&#65533;&#65533;&#65533;&#65533;&#65533;>`&#65533;&#65533;yRy&#65533;G&#65533;&#65533;&#65533;&#65533;&#65533;Cvr&#65533;e&#65533;*M&#65533;w(#&#65533;$/jI&#65533;Z&#65533;&#65533;&#65533;3H&#65533;Kf&#65533;&#65533;&#471;&#65533;&#65533;@&#20170;&#65533;@t&#65533;(P&#65533;t&#65533;&#191;o&#65533;e1&#65533;&#65533;&#65533;R&#65533;&#65533;&#65533;]&#65533;&#65533;&#65533;&#432;3&#65533;&#65533;&#65533;%&#65533;&#65533;a&#65533;&#65533;A&#65533;bV&#65533;X&#65533;-`&#65533;&#65533;Z&#65533;&#65533;&#1084;&#65533;&#65533;&#65533;&#65533;&#802;]&#65533;&#65533;&#1740;&#65533;R1&#65533;!g&#65533;XTT&#65533;;&#65533;&#65533;S}&#65533;7T&#65533;F&#65533;&#180;2&#65533;&#65533;|2&#65533;LVx&#1233;&#65533;&#65533;F^&#65533;&#65533;`&#65533;'<!
A&#65533;&#65533;&#65533;L&#65533;5,XT!9&#65533;Y&#65533;vV&#65533;&#65533;&#65533;mk&#65533;&#65533;&#65533;&#65533;P-&#65533;jv&#65533;[M|W4&#65533;&#65533;3&#65533;M&#65533;2W&#65533;%`&#65533;ZG&#65533;C&#65533;&#65533;q'gK&#65533;P&#65533;&#65533;&#65533;$&#131;&#65533;&#65533;&#65533;#&#65533;ak &#65533;j&&#65533;+&#65533;&#65533;>l&#65533;&#65533;&#65533;&#786;@2'<&#65533;&#65533;&#65533;&#65533; -|~e/&#65533;
&#65533;c*&#65533;&#65533;&#65533;Pf.&#1123;Vt`3&#65533;&#65533;&#65533;:n&#65533;^t&#65533;&#65533;&#65533;,&#65533;&#65533;_&#65533;S&#65533;8&#65533;A&#908;&#65533;B&#65533;&#65533;P&#65533;&#65533;M8&#65533;'&#65533;&#65533;&#65533;&#65533;'Hsp&#65533;&#65533;&#65533; &#65533;]&#65533;t|&#65533;OU.&#65533;Z&#65533;&#65533;&#65533;*B1&#65533;w&#65533;U&#65533;&#65533;h&#65533;~@&#65533;&#65533;'&#65533;&#65533;&#65533;+&#65533;&#65533;&#65533;t&#15257;&#65533;$&#65533;&#65533;&#65533;&#1312;3(mCkD\&#65533;&#65533;&#65533;<'&#65533;&#65533;b&#65533;Iz$&#65533;&#65533;(q&#961;&#65533;&#65533;g&#65533;&#65533;1&#65533;C&#65533;&#65533;&#65533;I>&#65533;&#65533;Ac&#65533;&#65533;&#65533;&#65533;1ZG&#65533;B&#13346;G&#65533;&#65533;&#65533;&#65533;&#65533;&#65533;0&#65533;D&#65533;t&#65533;
&#65533;&#65533;&#65533;0&#37412;A&#65533;)&#65533;&#65533;&#65533;J59Y&#65533;W&#65533;&#65533;Z &#65533;&#65533;8)C&#65533;T&#65533;(&#65533;&#65533;;&#65533;&#65533;&#65533;he&#65533;&#65533;&#65533;Lf&#65533;Mf&#65533;[&#65533;&#65533;&#65533;W&#65533;I&#65533;&#805;&#65533;&#65533;\H&#65533;^&#65533;IO&#65533;C!&#65533;&#65533;E(&#65533;!&#65533;&#65533;&#65533;`&#204;&#65533;	Y&#65533;`R&#65533;&#65533;$M&#65533;&#65533;&#65533;&#65533;&#65533;&#65533;&#65533;B&#65533;&#65533;&#65533;U/U&#65533;
&#65533;z&#65533;&#65533;&#1090;&#65533;&#65533;>w&#65533;&#1633;"&#65533;&#65533;l&#65533;&#65533;@&#65533;&#65533;&#65533;&#65533;gg&#65533;y=&#65533;&#65533;65&#65533;&#65533;Q&#65533;&#65533;&#1855;<&#65533;&#65533;&#65533;
h&#65533;&#65533;&#65533;&#65533;&#65533;5&#65533;&#800;=&#65533;&#65533;\a
&#65533;&#65533;&#1038;H&#65533;*&#65533;*J&#65533;&#65533;R&#65533;e&#65533;~k[C1&#65533;&#65533;W9CC29&#65533;&#65533;&#65533;)&#65533;&*q&#65533;sT{A&#65533;&#65533;!&#65533;S&#65533;V&#65533;+\BK&#65533;&#65533;&#65533;&#65533;&#65533;5&#65533;
9VF&#65533;=&#65533;&#65533;&#65533;gJ&#65533;6Z*&#65533;&#65533;m&#65533;p
6C&#65533;&#65533;&#65533;&#65533;&#65533;6&#735;G&#65533;V&#65533;&#65533;T&#65533;$&#65533;pi&#65533;N4&#65533;ws&#65533;&#65533;>&#65533;
E>&#65533;&#65533;A&#1418;B&#65533;&#65533;giz&#65533;kga&#65533;1&#65533;Y&#65533;5&#65533;]9&#65533;b&#65533;+&#65533;@&#65533;gXF&#65533;&#65533;&#65533;&#65533;s&#65533;&#65533;&#65533;fe&#65533;&#65533;h&#65533;&#65533;:3&#65533;&#65533;p&#65533;&#65533;c5&#65533;P2&#65533;AJ0&#65533;&#65533;&#65533;z&#65533;)P&#65533;&#65533;&#65533;)/&#65533;&#65533;s&#65533;c&#65533;&#476;&#65533;&#65533;0,&#65533;;n&#65533;&#65533;	&#65533;GDt&#65533;Sk&#65533;&#65533;b&#65533;&#65533;&#65533;x&#65533;&#65533;][&#2015;H&#65533;r)&#65533;&#65533;_&#291;:&#65533;&#65533;&#65533;&#65533; ^&#65533;a&#65533;&#65533;r&#65533;&#1082;<&#65533;'B&#65533;@&#65533;&#65533;I&#65533;V	&#65533;&#65533;&#65533;a&#1160;&#65533;5&#65533;&#65533;}-&#65533;&#3513;y(&#65533;=&#65533;&#65533;c&#65533;&#65533;cE&#65533;	!Z&#65533;+&#65533;&#65533;k&#65533;-&#65533;&#1839;&#65533;&#1507;<&#65533;i&#810;&#912;&#65533;&#1432;&#1028;%&#65533;&#65533;s&#65533;.&#65533;&#65533;y&#65533;z&#65533;&#65533;^&#11296;\&#65533;e;@j#&#65533;9&#65533;g;^(&#65533;S&#65533;_@D/&#65533;By&#65533;&#65533;0&#65533;'&#65533;Nm&#65533;$&#65533;&#65533;&#65533;A&#65533;#=&#65533;&#65533;.&#65533;i&#65533;&#65533;d,&#65533;&#65533;&#65533;&#1792;&#65533;/G&#65533;&#65533;&#65533;vK&#65533;&#65533;4$&#65533;&#65533;&#65533;B&#65533;?(&#65533;W&#65533;E,&#65533;&#65533;.&#65533;@
&#65533;7&#65533;&#65533;&#65533;&#65533;.&#65533;&#65533;$&#65533;e&#65533;P&#65533;&#65533;&#65533;&#65533;x&#65533;&&#65533;<&#65533;^&#65533;/_ l&#65533;&#65533;&#327;&#65533;&#65533;y&#515;|$(*fB*x&#65533;&#1636;&#65533;&#65533;&#512;&#65533;&#65533;&#65533;b)&#65533;%&#65533;`
&#65533; &#65533;&#65533;&#65533;s\&#65533;s&#65533;me&#65533;pm&#65533;j&#65533;&#65533;f&#65533; gDrz&#65533;rNn&#65533;&#65533;&#65533;~G&#65533;&#65533;&#65533;'|&#65533;&#65533;&#65533;Ij&#65533;jxj&#65533;&#65533;n&#65533;&#65533;%>&#65533;&#65533;&#65533;Z&#288;#&#65533;&#65533;&#65533;&#65533;&#65533;#\J)f*&#65533;&#1197;v&#65533;)\&#65533;(Z&#65533;74&#65533;7B&#65533;&#65533;&&#65533;&#65533;ep.&#65533;JYj&#65533;h&#65533;|&#65533;3&#65533;&#65533;Y>&#65533;8#&#65533;&#65533;*&#65533;N&#65533;T&#65533;&#65533;G&#65533;&#65533;&#65533;&#65533;&#65533;&#65533;&#65533;&#65533;K&#344;&#65533;hq&#65533;

F&#65533;&#65533;+&#65533;&#65533;3&#65533;&#65533;5&#65533;Et&#65533;^j-&#65533;&#65533;`&#65533;+,&#65533;&#65533;&#65533;h&#65533;+&#65533;&#65533;}"&#65533;8&#65533;&#65533;&#65533;^&#65533;&#65533;H}&&#65533;&#65533;zb&#65533;&#65533;c&#65533;&#65533;D,|1&#65533;&#65533;0&#65533;C&#65533;&#65533;@Al&#333;&#65533;&#65533;&#65533;&#65533;&#947;ZB&#1922;b&#65533;(&#65533;^&#65533;&#65533;1(C&#65533;&#65533;C&#65533;&#65533;&#65533;&#65533;h&#990;&#65533;1&#65533;P&#65533;&#65533;&#65533;&#65533;&#65533;&#65533;I&#65533;&#65533;&#65533;-RB &#65533;&#65533;[|%,t$/C&#65533;&#65533; &#65533;&#65533;xt&#65533;1=ley&#65533;[&#65533;&#605;|&#65533;&#65533;/`&#65533;&#65533;<&#65533;&#65533;&#65533;`&#65533;.G&#1072;&#522;X&#65533;-&#65533;&#65533;Z&#65533;&#65533;KTZ&#65533;&#65533;&#1929;&#65533;0&#65533;&#65533;c&#65533;lD(%U&#65533;2R*&#65533;E&#65533;O&#65533;&#65533;);F&#65533;&#65533;R&#65533;&#1028;&#65533;&#65533;&#65533;zT'G&#65533;",&#65533;oy&#65533;&#65533;&#1140;&#65533;.i&#65533;&#65533;&#65533;UFT&#65533;&#65533;&#65533;C&#65533;&#65533;G&#65533;&#65533;,0&#65533;&#65533;&#65533;&#65533;K&#65533;&#65533;BVDB"&#65533;&#65533;&#65533;&#65533;I&#65533;)&#65533;&#65533;&#65533;I&#65533;i&#65533;-&#65533;0&#65533;&#732;)&#65533;&#65533;I-0&#65533;&#65533;&#65533;r&#65533;&#65533;b&#65533;x&#65533;&#65533;y&#65533;&#65533;z&#65533; &#65533;1^&#65533;&#1161;&#65533;&#65533;&#65533;2|&#65533;&#65533;[&#65533;/~&#65533;&#65533;&#65533;1&#65533;&#65533;'5lm&#65533;x&#65533;+&#65533;"&#65533;p&#65533;&#65533;&#65533;J'&#11400;&#65533;9&#65533;+Q&#65533;2&#65533;&#65533;&#65533;"&#65533;\br&#1702;"xi&#65533;&#65533;h&#65533;&#65533;&#65533;ah&#65533;&#65533;<j=&&#65533;&#65533;	q&#65533;Y &#65533;&#65533;&#65533;&#65533;M7IS3&#65533;&#65533;&00&#65533;&#65533;2^&#65533;&#65533;d&#65533;&#65533;&#65533;&#65533;&#28999;&#65533;`&#65533;bYf&#65533;&#65533;>&#65533;<&#65533;&#65533;&#1670;&#65533;.&#566;
J5&#65533;6j&#65533;
&#65533;&&#65533;&#65533;Z&#65533;&#65533;A&#65533;&#65533;&#65533;2O&#65533;&#65533;&#65533;&#65533;K&#65533;&#65533;&#65533;&#65533;$#y&#1320;C(t2&#65533;/`&#65533;|&#65533;&#65533;(&#65533;&#65533;&#65533;Fh5?5Up:&#65533;C'<#>&#65533;&#65533;&#65533;&#1806;=3&#65533;&#65533;j&#65533;&#65533;&#65533;c{c2&#65533;&#65533;&#65533;6C5R&#65533;&#163;&#65533;&#65533;&#65533;&#65533;<&#65533;&#65533;"&#65533;k&#65533;<&#65533;?&#65533;g&#65533;&#65533;5&#65533;P&#65533;&#65533;(&#65533;1&#65533;&#65533;&#65533;`&#65533;;*&#65533;8mJ&#65533;!B"&#718;0&#65533;&#65533;7j ?&#65533;|^&#65533;3&#65533;I&#65533;&#65533;&#343;j%W&#65533;&#508;&#65533;&#65533;$&#65533;;R8&#65533;MEI&#65533;&#65533;0&#65533;dBB&#65533;G&#65533;&#65533;&#65533;&#65533;D&#65533;B\Pt&#65533;&#65533;&#65533;&#65533;&#65533;-Y&#65533;&#438;o&#65533;&#65533;&#65533;&#65533;&#65533;2&#65533;&#65533;}Z&#887;&#65533;&#65533;B&#65533;$WdT
	IT&#65533;&#65533;&#65533;&#65533;&#65533;&#65533;4D&#65533;&#65533;&#1956;L&#65533;O&#65533;BFiJ&#65533;&#65533;&#65533;&#65533;&#65533;&#65533;&#65533;D&#65533;&#65533;&#65533;&#65533;M!&#65533;6&#65533;&#65533;Q0&#65533;Z!a\!AZ&#65533;&#65533;&#65533;h&#65533;RJ&#65533;&#65533;D&#65533;&#65533;&#65533;&	&#65533;&#65533;d&#65533;&#65533;&#65533;&#65533;&#65533;Z&#65533;OV	&#65533;&#65533;$&#65533;,)&#65533;&#65533;B $&#65533;$eVFe&#65533;&#65533;&#65533;&#65533;u&#65533;!bE%&#65533;a&#65533;&#65533;J%b&#65533;U)&#65533;.&#65533; &#65533;&#65533;4&#65533;&#65533;&#65533;D&#65533;e&#65533;&#65533;"&#334;`2&#65533;Kp&#65533;&#65533;&#1704;`&#65533;N&#65533;	P&#65533;K&#1449;=&#65533;4&#65533;c&#65533;&#65533;&#65533;&#65533;+#EJ&#65533;DJ&#65533;&#1964;&#65533;e-&#65533;C&#65533;&#65533;e-&#65533;&#65533;&#65533;r&#65533;&#65533;.X&#65533;&#3260;&#65533;&#65533;.hu&#65533;&#65533;&#65533;&#65533;&#65533;&#65533;=[c( !&#65533;G+&#65533;&#65533;B&#65533;e9&#65533;&#65533;%+&#1124;&#65533;&#65533;n)&#65533;&#65533;&#65533;,&#65533;&#65533;J&#65533;/&jz&#65533;&#65533;~&#65533;&#65533;D&#65533;m&#65533;bT&#65533;&#65533;.&#65533;P$zR&#65533;&#675;&#65533;+L%H7&#65533;&#65533;Y&#65533;&#65533;/&#65533;&#65533;&#65533;&#65533;&#65533;x&#65533;0m&#65533;C&#65533;&#65533;&#65533;wl&#65533;'&#65533;&#65533;wX&#65533;&#65533;O&#65533;&#65533;dZ&#65533;%&#65533;&#65533;5aR=&#65533;&#65533;&#65533;&#65533;"1&#65533;&#65533;&#65533;:&#65533;&#65533;&#65533;<&#65533;	&#65533;&#65533;=7&#65533;&#65533;
U&#65533;l&#65533;&#688;&#65533;;Ns$D&#65533;xipz&#65533;&#65533;G&#65533;b&#65533;1&#65533;&#65533;&#65533;&#65533;&#65533;&#65533;&#956;&#1838;s&#65533;#&#65533;&#65533;&#65533;&#65533;kW&#65533;&#65533;:
&#864;RC7&#65533;)+,&#65533;*R#A&#65533;&#65533;(W&#65533;&#65533;32&#65533;&#65533;tLM+5W2&#65533;&#65533;$&#65533;
&#65533;&#65533;ME&#65533;&#65533;
((:H&#65533;&#65533;'&#65533;&#65533;&#246;t&#65533;&#65533;B&#65533;W&#65533;H"W4&#65533;&#65533;(;z$&#65533;&#65533;R&#65533;&#65533;&#65533;V&#65533;&#65533;L&#65533;E&#65533;H&#1443;&#65533;&#65533;&#65533;9&#65533; &#65533;d&#65533;&#65533;0&#65533;&#65533;&#65533;$M`%K&#65533;JJ&#65533;&#65533;&#65533;1&#65533;&#65533;&#65533;&#65533;d&#65533;&#65533;e&#65533;LIab)&#65533;M&#65533;DV&&#65533;&#65533;&#65533;"A !\c&#65533;&#65533;8R&#65533;I;&#65533;$&#65533;&#65533;&#65533;Z!&#65533;&#65533;
&#65533;L&#65533;R 	&#920;*&#65533;*&#65533;&#65533;)&#65533;&#65533;&#65533;$b&#65533;&#65533;a)&#65533;&#836;av\&#65533;&#65533;&#65533;M6&#65533;&#65533;&#65533;&#65533;&#65533;MIY&#65533;&#65533;ubY&#65533;J$&#65533;"&#65533;U&#65533;$I&#65533;&#65533;$&#65533;&#65533;&#65533;+!&#65533;EN>&#65533;OL&#65533;&#65533;a&#65533;&#1112;d&#65533;&#65533;b&#65533;UN&#65533;&#65533;&#65533;
&#65533;D&#65533;*&#65533;*&#65533;&#65533;/&#65533;&#65533;y&#65533;ZYN&#65533;&#65533;T&#65533;&#65533;&#1166;&#65533;L]-&#65533;O&#65533;&#65533;O&#22093;M&#65533;&#65533;D&#65533;&#65533;I&#65533;&#65533;/&#65533;VJ&#65533;&#65533;MVL&#65533;DLPD&#65533;&#65533;L0&#65533;&#65533;2&#65533;/&#65533;.&#65533;B[`&#65533;&#65533;t&#65533;x&#65533;r&#65533;&#65533;OT&#65533;G&#65533;&#65533;,&#65533;&#550;&#65533;M&#65533;,&#65533;N&#65533;&#65533;&#65533;wX&#65533;&#65533;Q&#65533;&#65533;`&#65533;&#65533;&#65533;&b&#65533;&#65533;&#1500;#&#65533;&#65533;C&#65533;&#65533;!&&#65533;w4&#65533;!F&#65533;0&#65533;&#65533;8&#65533;&#65533;&#65533;&#65533;w&#65533;1j&#65533;.&#65533;&#65533;&#1223;&#65533;&#65533;4*&#65533;
#/t&#65533;J&#65533;&#65533;&#65533;p&#65533;l3,&#65533;&#65533;0If&#65533;&#65533;{&#65533;&#65533;Pc@&#65533;.&#65533;&#65533;/&#65533;I&#65533;&#189;&#65533;&#65533;hsx&#65533;+<L&#65533;0
d&#65533;&#65533;=&#1033;&#65533;&#65533;A&#65533;cv&#65533;yrsl`z"
i-8&#65533;&#65533;k&#65533;G.&#65533;&#65533;/&#65533;e&#65533;>S&#65533;&#65533;&8&#65533;
U&#65533;&#65533;+G&#65533;P#&#65533;i&#65533;&#65533;F&#65533;0&#65533;&#65533;y(=*&#65533;y&#65533;&#65533;&#65533;&#65533;,&#65533;&#65533;D&#65533;&#65533;&#65533;&#65533;&#65533;&#65533;nj&#65533;O&#65533;k&#65533;&#1274;&#65533;ot&#65533;&#65533;&#65533;&#65533;HO@D&#65533;&#65533;&#65533;&#65533;$&#65533;g&#1074;&#65533;g&#65533;&#65533;K&#65533;h&#65533;&#65533;&#65533;-&#65533;&#65533;&#65533;4&#65533;&#65533;&#65533;&#65533;&#65533;&#65533;RR$&#65533;,&#65533;hi&#65533;&#65533;/B,dDLU0Q&#65533;`iL&#65533;&#65533;Nr{&#65533;$&#65533;]&#65533;&#65533;&#65533;&#65533;T&#65533;e&#65533;L&#65533;&#65533;&#65533;ld&#65533;&#65533;&#65533;&#65533;F&#65533; &#65533;Q&#65533;$&#65533;&#65533;N&#65533;u&#65533; y&#65533;/&#65533;
X&#65533;)&#65533;'&#65533;&#580;L&#5325;&#65533;&#65533;!Hy$&#65533;&#65533;&#65533;&#65533;	&#65533;&#65533;&#65533;&#65533;&#65533;&#65533;&#65533;&#65533;T&#65533;&#65533;T&#65533;&#65533;&#65533;&#65533;y*&#65533;d&#65533;&#65533;&#65533;&#65533;$I&#65533;&#65533;&#65533;db&#65533;WU&#65533;QX&#65533;&#65533;&#276;&#65533;&#1745;&#65533;&#65533;&#65533;&#65533;D&#65533;&#65533;&#65533;)&#65533;&#65533;&#65533;$a&#65533;+!2&#65533;V<&#65533;dX&#65533;DR$)&#65533;W&#65533;Q&#65533;&#65533;#&#65533;^O&#65533;&#525;&#65533;&#65533;&#65533;UZ&#65533;&#65533;\e&#65533;&#892;L&#65533;&#65533;&#65533;&#65533;&#1169;r|^&#65533;5M&#65533;K&#65533;&#65533;&#65533;&#16385;&#65533;&#65533;fW2&#65533;"&#65533;*&#65533;{E&#65533;xR&#65533;&#65533;&#65533;&#65533;&#65533;&#65533;&#65533;&#65533;%L&#65533;'&#65533;b&#65533;&#65533;Xg&#65533;&#65533;?&#65533;G&#65533;&#65533;
&#65533;*r2&#65533;n&#65533;`c&#65533;&#875;&#65533;&#65533;	#fC&#65533;j&#65533;&#65533;&#65533;R&#65533;&#65533;&#65533;&#65533;g,&#65533;&#65533;vG&#65533;&#65533;NE&#65533;&#65533;&#65533;&#1010;&#65533;&#65533;u&#65533;%&#65533;&#65533; &#65533;&#65533;~&#65533;F&#1606;*&#65533;&#65533;&#65533;gpf&#65533;,&#65533;6p&#65533;\P"L&#65533;B&#65533;0N_&#65533;&#65533;^&#65533;&#65533;&#65533;&#65533;&#65533;&#65533;
&#65533;&#65533;&#65533;*&"&#65533;]&#65533;$&#65533;&#65533;&#903;&#65533;m)&#180;vD[T[Mb/&#65533;&#65533;&#65533;H/&#65533;^c&#65533;&#711;=&#65533;&#65533;&#65533;C&#65533;y&#65533;&#65533;&#65533;&#65533;&#65533;&#65533;&#65533;&#65533;&#898;&#65533;qI&#65533;B&#65533;$&#65533;&#65533;Z&#65533;&#65533;&#65533;m&#65533;&#65533;&#65533;~&#617990;&#65533;z:A&#65533;&#65533;&#65533;&#65533;x&#744;&#65533;&#65533;&#65533;&#65533; .&#65533;&#65533;&#65533;t|&#65533;&#1000;o&#65533;@&#65533;G&#65533;/O{/l3&#65533;0&#65533; &#65533;t+-FC=&#65533;+$&#65533;&#65533;&#642;$&#222;)&#65533;hDT`&#65533;&#65533;&#65533;D&#65533;&#65533;&#65533;]&#37147;&#65533;&#65533;o&#65533;4&#65533;9&#65533;&#65533;&#65533;&#65533;,&#65533;&#65533;d&#65533;&#65533;&#263;#&#65533;h&#65533;&#65533;&#65533;&#65533;&#65533;Dp&#65533;a&#65533;&#65533;Ll&#65533;&#65533;	&#65533;&#65533;`&#1270;&#65533;7&#65533;&#65533;`&#65533;J&#65533;&#65533;[&#65533;&#65533;J&#1468;&#65533;Z&#65533;UX&#65533;&#65533;&#65533;&#65533;&#65533;F&#65533;&#65533;(uN&#65533;g A&#65533;&#65533;&#65533;&#65533;Nd&#65533;&#65533;&#65533;d_O&#65533;]&#65533;I&#65533;&#65533;T&#65533;J&#65533;U&#65533;s&#1938;%&#65533;&#65533;&#65533;d&#65533;:-&#65533;&#65533;$&#65533;;Yb&#65533;	N&#65533;&#65533;&#65533;&#65533;a&#65533;^&#65533;&#65533;&#65533;&#65533;&#65533;&#603;9&#65533;9N&#65533;M&#65533;W&#65533;#&#65533;&#65533;$&#65533;&#65533;$Z[&#65533;M&#65533;[&#65533;M&#65533;&#65533;U&#65533;&#65533;^YI&#65533;F&#65533;&#65533;*&#65533;I&#65533;9)Y&#305;&#1730;&#65533;&D]A&#65533;&#65533;M~d-&#65533;Z\&#65533;&#65533;&#65533;&#65533;(&#65533;"&#65533;&#65533;&#65533;'&#65533;B3&#65533;$&#65533;&#65533;^&#65533;&#65533;&#65533;&#65533;l&#65533;v&#65533;hCBG&#65533;<&#65533;k&#65533;`&#65533;N&#65533;&#65533;&
&#65533;g&#65533;*b\"&#65533; &#65533;&#65533;,&#65533;&#65533;&#65533;>&#65533;&#65533;&#65533;0&#65533;rHv&#65533;P!&#65533;&#65533;&#65533;&#65533;&#65533;IY&#65533;&&#18600;&#65533;@ 5h&#656;9H&#65533;L5&#65533;AC&#65533;&#727;0c&#65533;X&#65533;8&#65533;&#65533;*Y&#65533;`&#65533;&#65533;&#65533;&#65533;&#65533;&#65533;0e&#1200;i&#65533;&#65533;M&#65533;2]&#65533;h&#65533;&#726;&#65533;c&#540;Qs&#65533;9pz&#65533;q&#65533;&#65533;I7p&#65533;&#65533;y&#65533;&#1293;&#1043;B!&#65533;Hf&#65533;/c&#792;9&#65533;f&#857;&#65533;m&#65533;&#801;,O7l&#662;U&#65533;&#65533;8v&#65533;&#65533;&#1139;&#65533;=w&#65533;&#1561;&#65533;&#65533;9s&#65533;&#1833;&#65533;S_9o&#65533;&#65533;	(&#65533;7q&#65533;&#521;Cv&#65533;&#644;i&#65533;&#65533;&#65533;&#65533;&#1202;m&#1852;A&#65533;3Nc&#156;+F&#65533;f&#65533;5f&#65533;<SF1e&#920;&#65533;&#65533;sMl"I&#65533;T&#65533;H&#65533;&#65533;&#65533;[&#65533;&#65533;N(&#65533;$q&#65533;&#65533;&#1120;Y&#1241;&#65533;&#65533;&#65533;h&#264;&#65533;&#65533;&#65533;&#65533;I&#65533;jlw&#65533;&#65533;&#65533;U3h&#65533;&#65533;E&#65533;&#65533;yw&#65533;b&#65533;&#65533;YST4;z&#65533;&#65533;&#65533;&#65533;!&#65533;w&#65533;&#2023;3_&#65533;u&#65533;&#65533;W~&#65533;U&#65533;|x&#65533;1Q&#65533;&#65533;&#65533;Vo&#65533;&#65533;G^&#65533;G &#65533;y&#65533;&#65533;s1&#65533;Qs&#65533;A&#65533;i&#65533;h,dR&#65533;&#65533;&#1353;&#65533;&#65533;u&#65533;&#65533;9&#65533;&#65533; &#65533;hHH!&#65533;(&#65533;&#65533;!&#65533;2H CbH"&#65533;$&#65533;&#65533; &#65533;8&#65533;&#65533;&#65533;G}p&#65533;&#65533;&#65533;9&#65533;U_\~&#65533;&bH&#65533;n&&#65533;H&#65533;&#65533;Ly&#65533;!&#65533;p&#65533;e]^&#65533;a&#462;;&#65533;Xx&#65533;&#65533;u&#65533;&#65533;&#65533;}&#65533;&#540;&#65533;(&#65533;H&#65533;S&#65533;Y&#65533; V&#65533;f&#65533;}&#65533;&#65533;&#65533;H&#65533;&#65533; &#65533;\A^i&#65533; &#65533;&#65533;&#17752;&#65533;e&#65533; o.Bk&#65533;&#65533;&b&#30570;&#65533;&#65533;b&#65533;&#65533;&#65533;&#65533;J, `&#65533;x&#65533;&#65533;&#65533;&&#745;&#65533;&#65533;(^:&#65533;&#519;&#65533;&#65533;&#65533;iH&#65533;f&#65533;&#65533;&#65533;&#65533;r&#65533;&#65533;&#65533;&#65533;&#65533;|&#65533;#O:&#65533;qG\V+&#65533;Z&#65533;&#65533;&#65533;t&#65533;R&#65533;&#65533;&#65533;&#65533;\z&#65533;&#1558;&#65533;&#65533;&#65533;}&#65533;&#65533;&#65533;
&#65533;9&#65533;iA&#65533;&#65533;g&#65533;&#65533;&#65533;V&#65533;&#65533;h&#65533;G\qa&#65533;1FF]&#65533;<&#65533;&&#65533;l2VDQH&#65533;,&#65533;<EG\PFT}&#65533;E&#65533;>&#65533;&#65533;&#65533;&#65533;7&#65533;&#65533;Rl8U[u@o&#65533;&#65533;&#65533;&#65533;&#1876;&#65533;xR&#65533;q&#65533;Tc`&#65533;V=&#65533;ZJl&#65533;&#65533;R&#65533;&#65533;&#65533;Y&#65533;1&#65533;E&#65533;&#65533;&#65533;]&#65533;&#65533;&#65533;&#65533;Q&#65533;&#65533;M&#65533;yqE&#65533;2KAEHoWf&#65533;&#65533;&#65533;&#65533;#&#65533;&#65533;&#65533;&#65533;&#65533;&#65533;&#65533;X&#65533;&#65533;bfTc_&#65533;Ey[7.&#1831;@&#65533;f&#65533;&#65533;Po&#65533;&#65533;&#65533;].NXg&#65533;|p&#65533;&#65533;&#65533;&#65533;&#65533;&#65533;(&#65533;&&#65533;&#65533;I&#65533;Q&#65533;&#65533;&#65533;X &#65533;Qd]> &#65533;&#65533;X;&#65533;&#1265;c&#65533;&#65533;&#65533;&#65533;Z&#65533;fT&#65533;&#65533;s&#65533;&#65533;&#65533;&#65533;&#65533;D a&#65533;Q`|\&#65533;l]&#1820;&#65533;&#65533;p&#65533;>&#65533;&#65533;ay&#217;q&#65533;m&#65533;Vll&#65533;F&#65533;b&#65533;Qu&#63169;&#65533;<&#65533;
)&#65533;EdS6&#65533;E'P&#65533;r#4&#65533;&#65533;&#65533;a`^>&#65533;&#65533;8&#65533;/w&#65533;&#65533;|B&#65533;&#65533;&#65533;eA&#65533;K&#65533;V&#65533;$!&#65533;&#65533;I&#65533;&#65533;&#65533;&#65533;&#423;9&#65533;&#65533;&#65533;&#65533;P&#65533;4@&#65533;3p&#65533;`^&#65533;V#&#65533;&#65533;&#65533;/>&#65533;K\.&#65533;+!&#65533;Jg&#65533;&#65533;%)F )&#65533;&#65533;!&#65533;&#65533;)M&#65533;k\?&#65533;&#65533;&#65533;x&#65533;.qS&#65533;D&#65533;:&#65533;"&#65533;RN&#65533;&#65533;&#65533;y&#65533;:&#65533;g&#65533;B&#65533;&#1039;0r&#65533;&#65533;&#65533;&#65533;GD&#65533;$&#65533;$&&#65533;G<&#65533;&#65533;8&#65533;&#65533;&#65533;&#65533;&#65533;HfiB&#65533;&#65533;&#65533;XuEV&#65533;&#65533;X&#65533;&#1472;&#65533; &#65533;'&#65533;N&#65533;&#65533;&#1437; !F&#65533;&#1832;?A2&#65533;&#660;&#65533;r&#65533;&#585;W"&#65533;jB>&#65533;Ea&#65533;&#1300;&#65533;&#65533; .0Z&#65533;h&#65533;&#234;&#65533;DLe&#65533;?p&#65533;P&#65533;l&#65533;&#65533;&#65533;0B&#65533;&#1538;&#65533;&#1575;&#65533;=&v_	&#65533;&#65533;Y8&#65533;&#65533;&#65533;W&#65533;&#65533;C&#65533;&#65533;&#65533;:&#65533;&#65533;&#65533;viq&#65533;;&#65533;	&#65533;&#65533;|&#65533;"O!&#65533;&#65533;&#65533;,-&#65533;;CTB6&#65533;&#65533;&#65533;A&#65533;&#65533;&#65533;&#65533;@&#65533;I&#65533;7&#65533;Ih&#740;`&#65533;,&#65533;,_	&#65533;E}&#65533;+H&#65533;	}8&#65533;0$Mkq&#65533;l*:&#65533;&#65533;}&#65533;Z&#65533;&#65533;&#65533;&#65533;Mk&#65533;&#65533;*&#65533;3&#65533;&#65533;&#65533;"&#65533;&#65533;gC~&#656;&#65533;~5&#65533;H@&#65533;&#65533;	&#65533;`&#65533;El&#65533;,T&#65533;
Sh&#65533;&#65533;&#65533;&H^&#65533;Z&#65533;8&#65533;!;T&#65533;&#65533;jV&#65533;&#65533;0&#65533;i&#65533;&#65533;&#65533;:&#65533;&#65533;&#65533;/t&#65533;&#65533;8&#65533;&#65533;&#65533;E1*Y&#65533;&#65533;&#65533;&#65533;&#65533;&D8k &#65533;&#65533;&#280;55jX&#65533;y#&#65533;&#65533;l=&#65533;&#65533;&#65533;Y&#65533;pNr&#65533;T&#65533;&#65533;&#65533;&#65533;&#65533;&#65533;vnp^&#65533;&#65533;&#65533;&#65533;d!&#65533;[&#65533;&#65533;&#65533;&#65533;E&#65533;&#65533;&#65533;&#528;3&#65533;&#65533;&#65533;gB#&#65533;oE&#65533;&#65533;p^&#65533;&#65533;&#65533;&#65533;&#65533;\D0-&#65533;&#1522;&#65533;&#65533;Rm&#65533;&#1333;	qQ$D&#65533;&#65533;"XaJv6w&#65533;&#65533;&#65533;P0&#65533;&#768;&#65533;*3&#65533;&#42102;&#65533;&#65533;(Q)3&#663;WNa}&#65533;Y&#65533;
&#440;&#65533;&#1731;&#65533;&#65533;&#65533;.&#65533;&#65533;&#65533;^x,&#65533;y&#65533;&#65533;"&#65533;h&#65533;O~}&#65533; &#65533;&#65533;~&#273;j&#65533;&#65533;#iI&#65533;&#42343;~D&#65533;y%O&#65533;U&#65533;
/N&#65533;*Oc&#65533;*&#65533;&#65533;&#65533;&#65533;>&#65533;#&#65533;# 9FEl&#65533;C&#65533;&#65533;IY&#532;&#65533;&#65533;&6&#65533;dMh"&#65533;p&#65533;&#65533;&#65533;&#65533;LA&#65533;&#197;&#65533;P 
&#65533;&#65533;$b&#65533;[&#65533;&#65533;;t&#65533;T&#65533;&#65533;&#65533;|&#65533;<&#65533;&#65533;t&#65533;&#65533;&#65533;&#65533;4&#24160;A|I&#65533;1	&#65533;&#65533;<&#65533;&#65533;QB&#65533;&#65533;&#65533;+&#65533;&#65533;&#65533;`&#65533;&#65533;V&#65533;B&#65533;`!&#65533;V&#65533;&#65533;&#65533;
&#65533;&#65533;&#65533;?&#65533;Y&#65533;4&#65533;,&#65533;&#65533;`&#65533;&#65533;M^&#65533;&#65533;@&#65533;&#65533;3&#65533;&#65533;_&#65533;R!&#65533;d&#65533;<&#65533;&#711;&#65533;&#65533;O&#65533;&#65533;&#1833;I&#65533;h&#65533;&#65533;HRk2&#65533;L&#65533;&#65533;[a&#65533;&#65533;&#65533;&#65533;&#65533;69HS&#65533;&#65533;*H&#65533;
m&#65533;&#65533;Z&#65533;*&#65533;d&#65533;&#65533;&#1858;&#65533;`&#65533; h;Ep&#65533;&#65533;&#65533;&#1182;&#65533;^a
&#806;*&#65533;&#1058;&#65533;X&#65533;&#65533;&#1966;&#65533;&#65533;v&#65533;-fT&#65533;U&#65533;-r&#65533;&#65533;&#1463;F&#65533;&#65533;&#65533;&#65533;&#65533;&#65533;m|Z&#65533;B&#65533;
.m&#65533;&#1718;EF&#65533;&#1262;&#65533; &#65533; @8&#65533;F&R&#65533;JdU&#65533;&#65533;&#485;&#65533;&#65533;&#65533;|&#65533;_&#65533;&#65533;H&#65533;C&#65533;mm&#893;&#65533;Z&#65533;&#65533;&#65533;&#65533;4&#65533;l!&#65533;&#65533;&#65533;&#65533;&#65533;2xA&#65533;S&#65533;&#1007;&#65533;&#65533;u&#65533;Lj&#65533;E&#65533;&#65533;&#65533;&#65533;Hp&#65533;&#65533;}N&#65533;&#65533;&#1821;&#65533;&#65533;90G&#65533;&#65533;&#65533;C&#65533;~&#1524;CTR&#65533;&#65533;&#65533;&#65533;J8&#65533;G&#65533;&#65533;08G*,&#65533;&#185;&#65533;&#65533;6&#65533;&#65533;&#65533;#V&#65533;&#65533;o\r&#65533;7&#65533;i/&#65533;&#65533;a&#65533;&#65533;&#65533;A&#65533;&#65533;x&#65533;&#65533;{"&#65533;&#65533;&#65533;A&#65533;k&#65533;&#65533;6b&#65533;)S&#65533;&#65533;&#65533;%&#65533;i0Y<&#65533; &#65533;~@@&#65533;P&#65533;&#187;&#65533;&#65533;&#1344;&#65533;w&#26263;&#65533;&#65533;&#65533;&#65533;&#65533;9&#65533;NV&#65533;&#65533;n&#65533;&#65533;\&#65533;d&#65533;3&#65533;&#65533;~G
&#65533;&#65533;@&#538;&#65533;&#65533;&#65533;q] 
&#65533;&#65533;R)&#65533;&#65533;&#65533;l&#65533;YK&#65533;&#65533;)&#65533;&#65533;&#65533;x0bm,&#65533;*&#65533;&#1260;&#65533;&#65533;&#65533;&#65533;X&#65533;&#65533;G&#65533;(&#65533;y&#65533; &#65533;C,"N&#65533;`#I&#65533;JX&#65533;&#65533;&#65533;&#65533;D%"&#65533;Jb'R&#65533;)h&#65533;&&#65533;&#65533;:&#1522;IE&#65533;gk4,&#65533;r&#65533;&#695;zmQ-\$&#65533;&#65533;V&#65533;C?&#65533;s&&#65533;&#65533;#&#65533;&#65533;@&#65533;)&#65533;&#65533;!&#65533;&#65533;$DBJ&#65533;&#65533;*&#65533;&#65533;LB0(L+%&#65533;&#65533;&#65533;&#65533;&#65533;&#65533;aU&#65533;&#65533;&#65533;&#65533;&#65533;&#65533;&#65533;)&#65533;bD/&#65533;#&#65533;&#65533;Bq&#65533;&#65533;H&#65533;&#65533;+&#65533;R,&#65533;&#65533;D&#65533;J&#65533;&#65533;&#65533;&#65533;eAAV;&#65533;&#65533;&#65533;&#65533;5"sS##>S&#65533;t&#65533;&#65533;&#65533;5RCbPV&#65533;&#65533;&#65533;vL#4!&#65533;%Q?&#65533;sWN&#65533;EPG&#65533;L&#65533;|XS&#65533;lN&#65533;&#65533;O&#65533;O&#65533;sg&#65533;&#65533;qP&#65533;T`m&#65533;&#65533;&#65533;&#65533;&#65533;vZr\pQ&#65533;QO&#65533;T&#65533;P&#65533;Xw&#65533;&#522;&#65533;&#65533;v3S5PCx4uV&#65533;&#65533;Ks&#65533;&#65533;&#65533;UL&#65533;&#65533;XD&#65533;Vr&#65533;&#65533;[&#65533;Z&#65533;P&#65533;&#65533;2&#65533;L&#65533;Q&#65533;&#65533;Q&#65533;hw&#57739;"&#65533;l&#65533;h2&#65533;&#65533;p7O&#65533;&#65533;S&#65533;&#65533;&#65533;cPm&#65533;Y&#65533;d&#65533;&#65533;X&#65533;&#65533;Z&#65533;>&#65533;&#65533;&#65533;&#65533;Hx&#65533;3>L&#65533;&#65533;P&#65533;Xr4&#1356;&#1944;&#65533;5&#65533;>&#65533;1[@C&#65533;Y3!&#65533;&#65533;1&#65533;&#65533;3L&#65533;&#65533;&#65533;&#33572;&#65533;sN&#65533;Q tcP&#65533;ycM4*3 Qz&#65533;&#65533;&#65533;v&#65533;3&#65533;[&#65533;&#65533;2&#65533;6&#65533;%&#65533;&#470;l&#65533;&#65533;S$&#65533;"&#65533;U2Q&#65533;&#65533;q&#65533;&#65533;qQw&#65533;1&#65533;uj&#65533;b&#65533; &#65533;&#65533;8`b=^&#65533;h p&#65533;>'&#65533;Vp5WR&#65533;t&#65533;&#65533;U&#65533;QuYcaXQi&#1236;&#65533;7&#65533;&#65533;&#65533;K&#65533;C!A&#65533;Qr(#R&#65533;&#65533;/&#65533;x&#65533;&#65533;$t&#65533;At&#65533;@&#2017;;&#65533;dC&#65533;&#65533;1b&#65533;r8Q1&#65533;&#65533;&#65533;&#65533;/Fq4|&#65533;&#65533;&#65533;G&#65533;r&#65533;&#65533;RJVE&#65533;&#65533;g&#65533;&#65533;)&#65533;Z"&#626;D&#65533;&#65533;Dr&#65533;&#65533;L&#65533;fm&#65533;r&#65533;Q4&#65533;&#65533;j&#65533;G&#65533;&#65533;&#65533;0&#65533;/t&#65533;< Ri&#65533;R0&#65533;&#65533;BY&#65533;b8&#65533;&#65533;&#65533;&0!&#65533;!&#65533;&#65533;h&#65533;&#65533;&#65533;&#65533;&#65533;&#65533;&#65533;@+&#65533;	&#65533;&#65533;&#65533;&#65533;$MbNG4:&#65533;$!u&#1118;&#65533;&#65533;&#65533;)l_&#65533;_&#65533;&#65533;De&#65533;&#65533;&#65533;&#65533;&#65533;F;AG&#65533;&#65533;5&#65533;Q^&#65533;]&#65533;&#65533;I9R^q&#65533;\^`&#65533;4&#65533;&#65533;z[&#65533;qpX&#65533;@&#65533;=G5&#773;&#65533;&#65533;&#65533;Qz1&#65533;3&#65533;l&#65533;ly&#65533;2Q0&#65533;&#920;&#65533;NpB&#65533;M`C&#65533;|&#1228;&#65533;&#65533;y&#65533;&#65533;'&#65533;4 &#65533;`P&#65533;2&#65533;&#65533;2&#65533;M&#65533;O:3&#65533;h3=I23&#65533;&#65533;|'&#65533;&#65533;&&#65533;PpC&#65533;&#65533;X3&#65533;vB&#65533;2#&#65533;Tp&#65533;30&#65533;q9N&#65533;&#65533;I`&#65533;Q&#65533;s&#65533;&#65533;7&#65533;&#65533;,2&#65533;4)\q&#65533;/&#65533;y`&#65533;qz&#65533;PX`&#65533;&#65533;&#65533;S7I&#65533;y&#65533;Y&#65533;l0Cn%s2T!k$I2'ct&#65533;&#65533;&#65533;&#65533;%&#65533;&#65533;E&#65533;&#65533;5&#65533;&#65533;IW&#65533;&#65533;&#65533;X`w&#65533;&#U Q&#65533;&#888;p&#65533;&#65533;&#65533;Cx0&#65533;&#65533;{&#65533;l&#65533;XS&#65533;&#65533;6&#65533;h&#65533;&#65533;&#65533;&#65533;%&#65533;tw75&#65533;!S&#65533;	&#65533;N&#65533;!&2&#65533;&#65533;b0&#65533;&#65533;ao&#65533; p&#65533;f@Q#a&#65533;3Pp2&#65533;
&#65533;X&#65533;&#435;&#65533;&#65533;&#65533;n&#65533;3f&#65533;&#65533;&#65533;&#65533;&#65533;v&#65533;&#65533;&#65533;&#65533;Cx3!$Q&#65533;[&#65533;t&#65533;&#65533;&#65533;Qm8&#65533;Qr&#65533;!&#65533;l&#65533;EW&#65533;&#65533;~&#65533;C@&#65533;&#65533;&#65533;&#65533;r&#65533;FY?&#65533;5&#65533;&#65533;&#65533;&#65533;r&#65533;Y&#65533;A?&#65533;D!\2!&#65533;r%x|&#65533;:&#65533;;&#1138;0&#65533;M|!&#65533;&#65533;&#65533;@&#65533;QZ&#65533;&#65533;&&#65533;9 &#65533;#$"&#65533;&#65533;&#65533;&#65533;Xw&#65533;~&#65533;&#65533;/&#65533;&#65533;f&#65533;&#65533;&#65533;&#65533;&#65533;a&#65533;E|Ed&#65533;40G&#65533;:&#65533;&&#65533;T&#65533;ir*XFsF&#65533;]&#65533;&#65533;~&#65533;&#65533;&#65533;k%>&#65533;8&#65533;Z&#65533;&#65533;z=,&#65533;>."[&#65533;&#65533;C&#65533;5&#65533;&#65533;&#65533;e!g@&#65533;&#65533;H&#65533;i&#65533;&#65533;XP&#65533;&#65533;:&#204;&#65533;{&#65533;&#65533;qx&#65533;&#65533;&#65533;V&#65533;&#65533;PQ&#65533;H&#65533;M&#65533;P%&#65533;	&#65533;&#65533;F&#65533;u&#65533;S&#65533;J`&#65533;H&#65533;F&#65533;P0&#65533;&#65533;R&#65533;&#65533;S%&#1528;&#65533;U o7]@u&#65533;2qs&#65533;&#65533;Q&#65533;Q)&#65533;Q&#65533;&#65533;&#65533;&#65533;O&#65533;&#65533;ZPr&#65533;&#65533;&#1403;wX&#65533;M Q&#65533;&#65533;Ut(P&#65533;kmo&#65533;=&#65533;&#65533;W&#65533;&#65533;&#65533;P&#65533;&#65533;&#65533;[&#65533;&#65533;&#65533;&#65533;&#65533;&#65533;&#65533;p&#65533;&#65533;w*&#65533;&#65533;MC&#65533;&#65533;KU&#65533;j&#65533;&#65533;&&#65533;&#65533;&#65533;&#65533;A&#65533;6L&#65533;zPQ&#65533;3&#65533;{Yp[B'y&#65533;&#65533;eP&#65533;&#65533;8&#65533;&#65533;S&#65533;:&#65533;z{x.&#65533;tT&#65533;e2&#65533;&#65533;z&#65533;&#1547;&#65533;a%&#65533;u&#65533;&#65533;T1]C&#65533;uqS&#65533;;9m&#65533;&#65533;o&#65533;&#65533;q&#65533;&#65533;7w&#65533;&#65533;&#65533;&#65533;&#65533;&#65533;t&#65533;RqL&#65533;]&#65533;&#65533;9#J&#65533;Crh&#65533;V$J&#65533;FW<~Pk0&#65533;Qu&#65533;A&ANI&#65533;&#65533;v_u@Y9&#65533;b&#65533;u &#65533;&#65533;[&#65533;ZQ&#65533;SCk]&#65533;5Y!L&#65533;9R|&#65533;&#65533;0f&#65533;&#65533;&#65533;E&#65533;z&#65533;&#65533;U&#65533;&#65533;aA=&#65533;z_LA&#65533;&#65533;&#65533;&#5377;a&#65533;0'M&#65533;v!&#65533;R&#65533;
$&#825;&#65533;+&#65533;F&#65533;l&#679;&#65533;&#65533;&#65533;0)Q1&#65533;l"4&#65533;.pTW&#65533;1#:&#65533;&#65533;B&#65533;&#586;&#65533;&#65533;&#65533;44g?{/%&#65533;&#65533;;%[0&#65533;Yedb&#65533;r&#65533;&#65533;W^&#65533;&#65533;_#A&#65533;&#65533;&#65533;EQ&#65533;&#65533;]&#65533;&#65533;[&#65533;X&#65533;)5&#65533;Ik6'&#65533;SPo%&#65533;>&#65533;j2^&#65533;ue&#65533;;L2wp&#65533;&#1100;&#65533;&#65533;2&#65533;J&#65533;/So&#65533;Vo73&#65533;&#65533;o&#65533;Vp&#65533;X&#65533;a7oM@&#65533;M&#65533;&#65533;&#65533;n'9n&#65533;7&#65533;F&#1102;&#65533;&#65533;&#65533;p&#65533;.&#65533;&#65533;=&#65533;&#65533;&#65533;pT&#65533;3@&#65533;2&#65533;&#65533;>`&#65533;l0S&#65533;[4&#65533;2&#65533;&#65533;.&#65533;DPM&#65533;C`&#65533;(Z&#65533;&#1302;&#65533;XJ&#65533;&#65533;&#65533;&#65533;$&#65533;&#65533;V&#65533;]Ak=S&#65533;Cy&#65533;2:&#65533;&#65533;&#65533;o&#65533;&#464;:&#65533;F&#65533;&#65533;&#65533;&#65533;&#65533;%4V@&#65533;3&#65533;&#65533;a`_&#65533;v&#65533;&#1702;P&#65533;7EM]trC)UQ&#65533;&#65533;wF&#65533;\BL\&#65533;c<K&#65533;&#65533;3G&#65533;"&#49364;J]k-ANqx&#65533;Sb0&#65533;&#65533;&#65533;&#65533;&#65533;6q]&#65533;&#65533;&#65533;&#65533;&#65533;P&#65533;&#65533;&#65533;&#65533;7&#65533;p&#65533;I5p&#65533;"&#65533;&#65533;&#65533;OE51&#65533;BT:&#65533;~&#65533;R&#65533;&#65533;#
&#65533;:t&#65533;jzvJb$&#65533;&#65533;&#65533; &#65533;&#65533;H&#65533;&#65533;&#65533;&#65533;&#65533;VBf&#65533;,&#65533;&#65533;E&#65533;4&#65533;&#65533;I*&#65533;D9&#65533;R-&#65533;&#65533;&#65533;P&#65533;f?h&#65533;C&#65533;A6G&#65533;<'1:d"b&#65533;&#65533;&#65533;&#65533;!&#65533;D&#65533;&#65533;&#65533;&#65533;&#65533;.&#65533;UMw&#1029;v&#65533;&#65533;&#65533;:z F&#65533;$&#65533;4h&#65533;Se&#65533;&#65533;&#65533;&#65533;.&#65533;s&#65533;&#65533;t b &#65533;mY&#1799;&#65533;FJ"e&#65533;&#65533;&#65533;}+&#65533;&#65533;&#65533;,&#65533;i&#65533;a86Z&#65533;#&#65533;&#65533;a&#65533;&#65533;&#65533;V4&#65533;Y&#65533;V!S&#65533;!&#65533;"$&#65533;&#65533;|&#65533;f&#65533;&#65533;&#1876;_(2 s&#65533;&#65533;&#65533;)N8&#65533;f&#65533;&#65533;&#65533;&#418;)&#65533;""sC&#65533;i~&#65533;&#65533;}&#65533;&#65533;>&#65533;&#65533;SH&#65533;q&#65533; &#65533;U&#65533;&#65533;_&#65533;&#65533;WQ_&#65533;&#65533;&#65533;V1&#65533;\k&#65533;&#65533;u&#65533;&#65533;X&#65533;&#65533;]<O&#65533;1e&#65533;&#65533;&#65533;Q|w&#65533;^&#65533;&#65533;&#65533;6 wY&#65533;&#65533;S&#65533;aj@&#65533;U&#65533;&#65533;3-&#65533;&#65533;T&#65533;&#65533;<&#65533;/E&#65533;q&#65533;p&#1255;0&#65533;S)&#65533;&#65533;i&#65533;&#65533;&#65533;&#65533;12a&#65533;&#65533;%j&#65533;_&#65533;&#65533;k&#65533;&#65533;&#65533;-B-<>[&#65533;QyX&#65533;y&#65533;&#65533;&#65533;&#65533;O&#65533;&#65533;I&#65533;&#65533;&#65533;&#65533;8Q}Z&#65533;^&#65533;&#65533;&#65533;&#65533;>~w&#65533;&#65533;&#65533;]&#65533;&#65533;5&#145;?&#65533;Q/&#65533;N@&#65533;&#65533;tQ&#65533;&#65533;\&#65533;fQ&#65533;&#65533;&#65533;5&#65533;&#65533;&#65533;&#65533;o&#198;!&#65533;op&#65533;b@w&#65533;&#65533;&#65533;#&#65533;e&#65533;&#65533;&#65533;y&#65533;l:t&#65533;C&#65533;&#65533;}`4+(&#65533;^6&#65533;&#65533;Zh&#65533;w[&#65533;_&#65533;&#65533;&#65533;&#65533;&#65533;q&#65533;&#65533;1%&#65533;I{0&#65533;&#65533;>m&#65533;&#674;!m&#65533;&#65533;c;>&#65533;&#65533;<&#65533;YcY#&#65533;o&#65533;R3QT&#65533;s&#579;&#65533;q&#65533;h`}&#65533;i^&#65533;&#65533;Fa&#65533;l&#65533;8&#65533;K&#65533;&#65533;&#65533;&#155;&#65533;i}&#65533;&#65533;&#65533;u:h&#65533;&#65533;&#1053;&#65533;0&#65533;8&#65533;&#65533;TF&#65533;f&#65533;EK&#65533;&#65533;&#65533;&#65533;&#65533;If&#65533;_&#65533;&#65533;&#65533;&#65533;F	&#65533;zU&#65533;&#563;A&#65533;M`x&#65533;_&#65533;iK&#65533;&#65533;&#65533;&#65533;g&#65533;&#65533;&#65533;&#65533;&#65533;h&#65533;^&#65533;V-&#65533;&#65533;&#65533;&#65533;."&#540;c&#65533;&#65533; 	&#65533;H&#65533;&#65533;&#65533;&#65533;L&#65533;&#65533;&#65533;p'x&#65533;&#363;&#65533;$&#65533;&#65533;&#65533;&#65533;&#65533;&#65533;|&#65533;|H&#65533;&#65533;&#65533; 	&#65533;0'7H	&#65533;&#65533;	&#65533;@	&#65533; 	&#65533;0'&#65533;@&#65533;&#65533;&#65533;b&#65533;&#65533;!&#65533;c&#65533;Cr%&#65533;&#65533; ~&#65533;&&#65533;|&#65533;$m)&#1618;&#65533;@.I&#65533;$&#65533;&#65533;&#65533;z CD-%&#65533;b&#540;CXh&#65533;+{&#65533;$&#65533;L&#65533;&#65533;B&#65533;yC'&#65533;&#65533;F&#2019;j&#65533;t;;&#65533;&#65533;&#65533;&#65533;L&#65533;&#65533;6&#65533;qR^&#65533;s5Z&#65533;&#65533;0t"f&#65533;<tW&#65533;&#65533;@Y2%3&#65533;&#1173;$!&#65533;J&#65533;@&#65533;k&#384;3&#25303;1g&#1464;&#65533;#G&#925;>&#65533;&#65533;&#65533;c&#923;6h&#528;&#65533;K&#65533;0]&#65533;&#65533;&#65533;&#65533;eL/d&#1328;a&#65533;f&#65533;&#65533;4h&#65533;pS&#65533;&#65533;3cj&#65533;,&#65533;&&#65533;&#65533;0&#976;&#65533;&#360;&#1106;d&#932;9Sf#/a&#65533;~1&#230;&#65533;f&#65533;t&#65533;&#857;&#65533;G&#65533;\&#65533;&#65533;e&#65533;*Y&#65533;TI&#65533;&#65533;&#65533;&#65533;(Q&#65533;X&#65533;&#65533;&#331;&#65533;Qr&#65533;&#65533;w&#65533;)i&#65533;&#65533;C&#65533;&#65533;F&#65533;=_&#65533;Y&#65533;F9q&#65533;a&#65533;&#65533;L3h&#65533;0M&#242;&#65533;&#609;&#65533;&#1465;s&#65533;&#65533;&#65533;]%&#65533;Y#&#65533;s&#1557;&#1272;<c&#65533;&#792;&#65533;dP&#65533;)&#65533;&#65533;)&#65533;\&#65533;&#65533;&#627;'&#65533;>xN&#65533;1&#65533;&#65533;&#65533;&#65533;/b&#65533;&#65533;&#65533;q&#65533;0&#65533;&#65533;&#1647;&#65533;d&#65533;&#65533;zh&#65533;r&#41767;&#65533;8s&#35591;&#65533;e&#65533;&#65533;&#2016;&#65533;3&#65533;!d6d&#65533;&#65533;kW&#65533;&#65533;.&#65533;&#65533;&#65533;&#65533;Pc&#65533;&#65533;r:(&#65533;2&#65533; &#65533;6&#65533;`&#65533;)A	&#65533;:&#65533;&#65533;6&#65533;&#65533;C&#65533;&#65533;&#65533;&#1571;&#65533;&#65533;Z&#65533;&#65533;'&#65533;.&#65533;4&#65533;&#65533;&#65533;&#65533;t&#65533;&#65533;.&#65533;&#65533;b&#65533;+&#65533;c3:sc&#65533;76;&#65533;&#65533;0&#65533;{c&#65533;<&#65533;&#547;8=&#58371;25&#65533;&#65533;&#65533;5&#65533;&#65533;>&#65533;&#65533;&#65533;&#65533;!&#65533;&#8931;<&#65533;&#65533;c&#65533;#$9&#65533;B@&#65533;l&#65533;3&#65533;=&#65533;(-&#65533;%&#65533;&#65533;&#65533;4-&#65533;@&#65533;0s&#65533;&#48387;&#65533;&#65533;&#65533;<&#43727;&#65533;&#65533;&#65533;#&#65533;:&#65533;T&#65533;&#65533;&#1640;&#65533;&#65533;52[&#65533;%&#1084;&#65533;&#65533;&#65533;!9&#1331;&#65533;C;N&#65533;&#65533;>&#65533;p&#65533;&#841;&#65533;\2O&#65533;("&#65533;@1D&#65533;&#65533;&#65533;&#65533;D&#65533;&#65533;&#65533;BA$&#65533;Dz$&#65533;&#65533;H3&#65533;=&#65533;&#65533;&#65533;C9D&#65533;EQ$E&#65533;WC&#65533;&#65533;=&#65533;&#65533;F&#65533;&#65533;Gq&#65533;H$&#65533;w&#65533;J0&#65533;DM.&#65533;dHA&#65533;&#65533;A&#65533;&#65533;&#65533;	&#65533;>&#65533;&#65533;&#65533;N>r-d&#65533;fD"A3&#65533;&#65533;&#65533;
+&#65533;e{&#65533;6&#65533;B&#65533;c&#65533;>&#65533;&#65533;f&#65533;5&#271;a&#65533;CO?&#65533;DeB
&#65533;&#65533;&#65533;7&#65533;&#65533;&#65533;4?&XN6&#923;A&#65533;&#65533;&#1952;#&#65533;&#65533;Nr=&#65533;8&#65533;&#65533;:R=m&#65533;&#65533;&#65533;&#65533;TG&#65533;O=&#65533;&#65533;0&#65533;&#65533;)R&#958;&#65533;N&#65533;z&#65533;L2&#65533;\&#65533;&#65533;&#65533;(&#65533;]9&#65533;=&#65533;&#65533;9D&#65533;&#65533;&#65533;48"&#246;&#65533;&#65533;1&#52922;&#65533;<&#65533;&#65533;pt&#65533;M&#65533;"c&#65533;4&#65533;&#65533;&#65533;T<&#65533;&#65533;&#65533;5)&#65533;"@-&#65533;&#65533;B+&#65533;&#65533;&#139;/&#65533;C1e
&#202;&#65533;&#65533;&#65533;&#65533;&#65533;&#65533;&#65533;&#65533;,&#65533;&#32928;&#65533;
&#65533;&#52371;&#65533;&#65533;&#65533;Ncy0&#65533;B\Md&#65533;q &#65533;C&#65533;?)&#65533;p&#65533;A&#65533;&#65533;&#65533;&#65533;&#65533;&#65533;(iG&#818;7&#1931;&#65533;N&#65533;&#65533;
+&#65533;W&#65533;&#65533;R&#65533;&#65533;&#65533;D&#65533;&#65533;70b&#65533;&#65533;&#65533;>&#65533;&#65533;-&#65533;lb&#65533;&#65533;&#65533;&#65533;&#65533;J&#65533;J&#65533;IQ&#65533;`&#65533;&#65533;8&#65533;r&#65533;&#158;N&#65533;&#65533;"&#65533;&#65533;F&#65533;IO&#65533;&#65533;?&#65533;i"|&#65533;&#65533;{&#65533;r&#65533;&#39239;lwHU&#65533;&#65533;&#1377;=&#65533;&#65533;&#65533;y&#65533;&#65533;:&#65533;iH3&#65533;&#65533;F&#65533;&#820;&#65533;S&#65533;&#65533;HH&#65533;&#65533;&#65533;%\&#65533;&#128;<&#65533;&#65533;]&#65533;A&#65533;&#65533;l&#65533;&#65533;)&#65533;&#65533;|&#65533;&#65533;&#65533;&#65533;a&#65533;l&#65533;\y&#1808;"&#1860;aE,Zh$#&#65533;V&#65533;A3&#65533;&#1575;0&#65533;&&#65533;&#735;&#65533;D4&#65533;LrS&#34853;IE_&#65533;&#65533;*&#1370;Ly&#65533;<J&#65533;0D,&#65533;&#65533;&#65533;&#1168;&#65533;7&#65533;-ju&#65533;&#65533;&#944;A8:&#65533;Cc&#65533;&#65533;&#65533;&#65533;&#65533;&#65533;JN{&#65533;c&#65533;&#65533;K&#65533;&#65533;&#65533;)&#65533;&#65533;Ij&#65533;&#65533;x&#65533;i&#65533;\&#65533;a&#65533;&#65533;#M&#65533;G&#65533;a&#65533;&#65533;&#65533;s&#65533;&#65533;&#65533;&#65533;8&#65533;&#65533;&#65533;&#65533;?+&#1633;4ajU &#65533;&#65533;,BN&#65533;&#65533;&#230;&#65533;;&#65533;f=c&#65533;&#65533;&#65533;&#65533;&#65533;&#65533;ADh&#65533;&#65533;&#65533;x&#65533;+f&#1619;j&#65533;&#65533;&#65533;'Lr&#65533;[&#65533;z&#65533;$zPJ`B&#65533;&#65533;&#65533;$q&#65533;-a
V&#2018;&#65533;&#65533;B&#65533;g"&#65533;I&#65533;&#65533;&#65533;U&#65533;@X&#65533;&#65533;9&#1097;&#937;U&#65533;`&#65533;&#65533;BL&#65533;~P&#65533;d&#65533;P&#65533;&#65533;&#65533;&#65533;&#65533;9'&#65533;B&#65533;&#65533;&#65533;&#65533;iN"&#65533;U&#564;&#65533;&#65533;&#65533;T&#65533;yLSU@\	hT&#65533;&#65533;Jm&#65533;&#1065;O]&#1181;&#65533;4"@i&#65533;`&#65533;|&#65533;,&#65533;E&#65533;&#65533;Um&#65533;Y&#65533;~u&Bd&#65533;&#65533;&#65533;&#1583;&#65533;&#65533;;&#1319;&#65533;&#65533;&#65533;&#65533;'!&#65533;&#65533;&#65533;k&#65533;,di&#65533;&1&#65533;&#65533;1&#65533;3&#65533;&#65533;I&#65533;&#65533;&#65533;#	&#65533;@*h!S&#65533;&#65533;&#65533;>2&#65533;&#65533;hYPB&#65533; &#65533;&#65533;IA&#65533;&#65533;&#65533;ks&#1303;&#65533;&#65533;&#65533;2&#65533;aG<r&#65533;&#65533;1&#65533;&#65533;&#65533;hF&#65533;4-&#65533;A38YI&#65533;&#65533;&#65533;&#65533;&#65533;&#65533;&#65533;`0Lf.&#65533;&#65533;&#65533;&#65533;/n&#65533;&#65533;f;&#65533;&#65533;&#65533; &#65533;&#65533;&#65533;G6&#65533;&#65533;&#65533;$F&#65533;&#65533;&#65533;&#65533;K&#65533;&#65533;&#65533;&#65533; vD';d;&#65533;&#65533;&#65533;H&#65533;T&#65533;&#65533;&#65533;&#65533;dR>&#65533;&#65533;&#444;V&#65533;JuR&#65533;<hP{&#65533;&#65533;Cs&#65533;&#65533;gVx&#65533;&#230;&#65533;#&#65533;&#65533;I&#65533;@&#65533;&#65533;&#65533;&#65533;&#65533;&#65533;&#65533;#^K&#65533;`&#65533;&#65533;6P&#65533;&#910;Fg&#65533; &#65533;&#65533;&#65533;&#1259;&#65533;*e&#1573;wv&#65533;4&#65533;&#65533;&#65533;F&#65533;;&#769;S&#65533;C:Ye&#65533;&#65533;&#65533;&#65533;&#65533;&#65533;&#65533;%5:&#65533;&#65533;&#65533;p&#65533;V&#65533;P&#65533;)	&#65533;&#65533;&#65533;g&#65533;&#65533;Q}$3&#65533;\YH&#65533;";&#65533; ]u&#65533;&#65533;&#65533;&#65533;&#65533;&#65533;`&#65533;&#65533;D&#65533;s"R&#65533;&4&#65533;&#65533;&#65533;C&#65533;f%n&#65533;&#65533;D&#65533;&#65533;Rj &#65533;&#65533;&#65533;&#486;&#65533;j&#65533;&#65533;&#65533;&#65533;&#65533;&#65533;&#65533;&#65533;&#65533;&#65533;&#65533;~&#1392;&#65533;MSI,&#297;&#65533;hU&#65533;&=&#65533;}&#65533;&#65533;xNJS&#65533;&#65533;j{@&#65533;&#65533;&#1529;4&#65533;&#65533;&#65533;V5!&#65533;H&#65533;&#65533;&#65533;&#65533;&#65533;&#65533;&#65533;&#1950;e&#65533;i&#1930;a~&#65533;Z&#65533;G&#65533;&#65533;&#65533;"&#65533;&#65533;X&#65533;#&#65533;&#65533;&#65533;G&#65533;&#65533;H&#65533;!&#65533;
(&#65533;&#65533;LM&#65533;<Y&#65533;+&#65533;&#65533;&#65533;&#65533;nwe&#65533;&#65533;&#65533;4&#65533;&#65533;&#65533;&#65533;O&#65533;&#65533;8'R&#65533;:&#65533;&#65533;U&#65533;&#65533;&#65533;&#65533;n-&#65533;y&#65533;Kw&#65533;m&#65533;c3&#65533;&#65533;U&#65533;&#65533;!&#65533;&#65533;&#65533;&#65533;s&#65533;&#65533;&#65533;C&#65533;v&#65533;&#65533;U&#65533;&#65533;yY&#65533;T&#65533;&#65533;&#65533;d&#65533;&#65533;&#65533;1kt&#65533;t&#65533;&#65533;-	&#65533;_&#65533;&#65533;j&#65533;&#65533;&#65533; !&#65533;&#65533;&#65533;n(&#65533;&#65533;`&#65533;&#65533;&#1542;MUy &#65533; u&#65533;&#65533;/&#65533;&#65533;&#65533;&#65533;+&#65533;n}Jg&#65533;Y&#65533;&#65533;&#65533;&#1385;&#65533;'&#65533;&#65533;&#65533;&#65533;*D&#65533;
X&#65533;&#65533;p&#65533;&#65533;&#65533;&#65533;_&#65533;&#65533;K>&#65533;&#65533;o#;&#65533;&#65533;m&#65533;&#65533;&#65533;x&#65533;G&#65533;[&#65533;\&#65533;&#65533;&#65533;&#410;&#65533;&#65533;Lh&#191;c&#65533;]&#65533;&#65533;&#65533;e&#65533;&#65533;&#65533;|&#65533;#u&#65533;&#65533;h&#65533;&#65533;)&#65533;k&#58396;r&#65533;&#65533;+5&#65533;+	w9&#65533; &#65533;A&#65533;&&#65533;3&#65533;"&#65533;gE+&#65533;Z&#1901;&#65533;Lcw&#65533;&#65533;	T&v&#65533;&#65533;&#65533;&#65533;0&#65533;>&#65533;v&#65533;&#65533;Z&#9367;&#65533;}#&#65533;foX&#65533;&#65533;&#65533;&#65533;&#65533;#&#65533;|&#65533;/&#65533;&#237;	&#65533;&#65533;&#65533;;D=%&#65533;&#65533;p&#65533;&#65533;&#65533;&#65533;&#65533;&#65533;&#65533;+&#65533;&#65533;F;D&#65533;`9[&#65533;E&#65533;9&#65533;6&#65533;&#65533;`&#65533;#q&#65533;@&#65533;&#65533;PLO&#65533;	&#65533;Io&#65533;&#65533;&#65533;&#65533;&#65533;?i&#65533;&#65533;&#65533;&#65533;?&#1576;N&#65533;2&#65533;`&#65533;&#65533;D8&#65533;Q&#65533;p&#65533;]&#65533;(C&#65533;&n&#65533;&#65533;Qr&#65533;&#65533;&#65533;S&#65533;C&#65533;&fb&#65533;&#65533;6{m&#168;;&#65533;&#65533;4&#65533;&#65533;&#65533;1&#65533;&#65533;&#1923;"k&#65533;&#65533;9&#65533;&#65533;c&#65533;&#65533;&#1016;&#65533;&#65533;Z6&#65533;'8QAY&#65533;71&#65533;3&#65533;&#65533;I&#65533;(=i&#65533;&#65533;&#65533;&#65533;A&#258;|&#65533;3&#65533;Q&#65533;&#65533;&#65533;)*&#65533;&#65533;&15n&#65533;B&#534;LB@&#65533;&#65533;' &#65533;R0&#65533;&#65533;;&#65533;&oS&#65533;&#65533;&#65533;(6&#1764;&#65533;&#1188;M&#65533;v&#65533;6!89&#65533;&#65533;&#65533;&#65533;&#65533;&#65533;&#65533;&#65533;qk&#65533;q&#65533;~K*r"D;)0&#65533;A''A'{P+&#65533;q&#65533;&#65533;&#65533;&#65533;&#312;&#65533;&#65533;&#65533;Q&#65533;[	&#65533;&#314;&#65533;TA&#65533;&#65533;&#65533; z' &#65533;&#65533;&#1184;&#65533;&#65533;@&#65533;&#20518;C&#65533;&#65533;P]&#65533;&#65533;8/&#65533;&#65533;(&#65533;5&#65533;&#65533;y&#65533;+&#65533;&#65533;&#65533;&#65533;)&#65533;@&#65533;E&#65533;&#65533;&#65533;&#65533;&#65533;&#65533;&#65533;&#65533;&#65533;&#65533;@&#65533;&#65533;0&#65533;&#65533;&#65533;(&#65533; ?&#65533;&#65533;&#65533;&#65533;&#65533;(
&&#65533;+&#65533;&#65533;)&#65533;&#65533;K&#65533;&#65533;C&#65533;&#65533;&#65533;&#65533;&#65533;&#171;&#65533;&#65533;&#65533;1&#65533;&#65533;&#65533;&#65533;-&#65533;0&#65533;&#65533;&#65533;&#65533;&#65533;&#65533;H&#514;&#65533;&#65533;(&#65533;&#65533;"&#65533;&#65533;&#65533;r&#65533;t&#65533;&#65533;&#65533;&#65533;&#65533;A&#65533;&#65533;&#65533;&#65533;9
&#65533;0&#65533;&#65533;&#65533;Y&#65533;~<&#65533;~&#65533;&#65533;&#65533;&#65533;&#65533;&#65533;&#65533;&#13431;+&#65533;&#65533;&#65533;3&#65533;&#65533;&#1566;&#65533;,&#65533;&#65533;&#65533;&#65533;s&#65533;t>!G&#65533;,&#65533;&#65533;&#65533;B0&#65533;85&#65533;&#65533;&#65533;&#65533;&#65533;&#65533;&#65533;
&#166;&#65533;&#65533;*H&#65533;b&#65533;&#788;&#65533;&#65533;&#65533;&#65533;&#65533;&#65533;&C&#65533;&#65533;p9&#1280;&#65533;&#65533;h&#543;&#49926;&#65533;&#65533;&#65533;8&#262;&#65533;&#65533;&#65533;s>&#65533;&#65533;/&#65533;&#65533;&#65533;'&#65533;&#65533;&#65533;b&#65533;@&#65533;Dr &#65533;`&#65533;3&#65533;N+?&#65533;*4I&#65533;EqWr&#65533;-Z&#65533;&#65533;K&#676;j&#65533;&#65533;>&#65533;-L&#65533;&#65533;S&#65533;q&#65533;?	&#65533;1['&#65533;&#65533;&#65533;!5&#65533;3m&#65533;&#142;&#65533;&#65533;
&#65533;&#65533;&#65533;Q&#65533;&#65533;&#537;"&#65533;"&#65533;&#65533; &#65533;:&#65533;D&#65533;&#65533;&#65533;&#65533;&#65533;&#65533;&#65533;0&#65533;qL@	&#65533;"&#65533;L&#65533;&#65533;3~sM&#65533;&#65533;6&#65533;&#65533;8d)&#65533;&#65533;2&#65533;C&#65533;&#65533;q&#65533;~+&#65533;*8&#65533;(&#65533;	E`E&#65533;&#65533;&#65533;&#65533;"t@9&#65533;\&#65533;&&#65533;&#65533;>)&#65533;D&#65533;&#65533;&#65533;Nn&#65533;&#65533;&#65533;&#65533;&#65533;F&#65533;&#65533;F&#65533;B&#65533;&#65533;_&#65533;&#65533;B&#65533;&#65533;'&#65533;&#65533;&#65533;&#65533;&#65533;bDY&#65533;&#65533;&#65533;&#65533;&#65533;&#65533;&#65533;8;	&#65533;&#65533;X
k&#65533;	&#65533;&#65533;tbOX&#65533;4-SP&#65533;=8&#65533;&#1830;8,&#65533;&#65533;&#65533;&#65533;"&#840;J&#65533;&#65533;O*&#65533;5&#65533;
&#65533;&#65533;&#65533;	&#65533;.&#65533;&#65533;&#65533;&#65533;I&#65533;&#543;(!&#65533;`r&#65533;2&#1692;&#65533;&#65533;&#65533;&#65533;&#65533;RV&#65533;&#163;&#65533;&#65533;<8&#65533;&#65533;&#65533;&#65533;&#65533;&#65533;&#65533;2(&#603;4"&#65533;&#65533;I&#65533;&#65533;c:&#65533;&#65533;y&2&#65533;,&#65533;&#65533;&#1658;&#1201;&#65533;&#65533;&#65533;,&#65533;&#65533;<&#65533;(&#65533; &#65533;&#65533;)&#65533;&#65533;&#65533;p&#65533;)"&#65533;&#65533;8&#65533;&#65533;:&#866;+&#65533;&#65533;&#65533;|&#65533;Y&#65533;*P&#65533;&#65533;&#65533;&#1472;&#65533;&#496;AI&#65533;<&#65533;Q&#65533;i&#65533;&Y&#65533;&#65533;&#65533;&#65533;&#65533;t&#65533;h&#65533;&#65533;&#65533;91&#1185;&#65533;&#65533;&#65533;CY<r&#65533;x&#65533;&#65533;&#1187;T&#65533;&#65533;&#65533;&#65533;7&#166;&#1234;4(&#65533;.`T&#65533;&#65533;-&#65533;*&#65533;&#65533;8&#65533;&#65533;&#65533;&#1112;(&#65533;V&#65533;&#65533;#7&#65533;iN&#65533;q7&#65533;&#65533;&#65533;L{&o&#65533;2q&#65533;i&#65533;&#65533;7&#65533;&#65533;&#65533;4&#65533;L&#65533;&#65533;5&#65533;&#65533;&#65533;&#65533;&#65533;&#65533;d&#65533;&#65533;x&#65533;&#65533;&#65533;&#65533;&#1813;B&#65533;$l&#65533;)3Z&#65533;&#65533;C&#65533;&#65533;&#65533;F0&#65533;&#65533;Q&#65533;&#65533;&#65533;\&#65533;V&#65533;UfCO	&#65533;)m!W&#65533;&#65533;;&#65533;&#65533;@&#65533;e&#65533;&#65533;&#65533;&#65533;&#65533;&#65533;&#65533;61&#65533;c&#65533;&#65533;+>&#65533;i7&#65533;&#65533;)&#65533;&#65533;&#65533;&#65533;&#65533;&#65533;&#65533;&#65533;2
L&#65533;@&#65533;P:&#65533;LM&#65533;&#65533;*&#65533;OJ&#65533;3pJ&#65533;9t&#216;3#&#65533;
!&#65533;&#65533;2)4KF&#65533;Q&#65533;1&#1212;&#65533;Z&#65533;obo&#65533;&#65533;&#65533;&#65533;&#65533;L7&#65533;1&#65533;&#65533;&#65533;&#65533;$FH[F&#65533;OG&#65533;?&#65533;&#65533;Ne#&#65533;';Xq&#65533;o2p&#65533;e&#65533;&#65533;EhMj&#65533;G&#65533;&#65533;I&#65533;&#65533;&#65533;&#65533;G&#65533;I&#65533;&#65533;&#65533;&#65533;)4&#65533;&#65533;&#65533;&#65533;+&#65533;&#65533;&#600;&#65533;&#65533;&#65533;N&#65533;&#65533;Q&#65533;V&#65533;&#65533;"&#65533;l	&#65533;R=&#33988;&#65533;L-JB&#65533;7K2R&#65533;&#65533;&#65533;9&#65533;&#65533;&#65533;&#65533;#2ij!=&#65533;&#65533;:+IY&#168;}&#65533;$d&#65533;&#65533;&#65533;&#65533;&#65533;&#65533;&#65533;0S&#65533;Y&#65533;&#65533; +!&#65533;+y&#65533;zK&#65533;&#48212;&#65533;V7&#65533;A:&#65533;&#65533;]&#259;&#65533;&#65533;6&#65533;&#65533;4&#65533;I&#65533;8&#65533;&&#65533;&#65533;K&#65533;&#65533;!5<&#65533;&#65533;&#65533;&2&#65533;&#65533;hH&#65533;5&#65533;[.9	&#65533;&#65533;l&#65533;&#65533;&#65533;&#65533;&#65533;C&#65533;&#65533;&#65533;&#65533;h&#65533;&#65533;h.`&#65533;&#65533;-&#65533;&#65533;b&#834;&#65533;"&#65533;6&#65533;&#65533;&#65533;*&#65533;&#65533;f&#65533;&#65533;;&#65533;CB&#65533;%&#65533;&#65533;&#65533;/&#65533;&#65533;&#65533;&#65533;I&#65533;h	&#65533;&#45653;&#3041;+&#65533;&#65533;&b,&#65533;IY&#65533;	&#65533;O9e%&#65533;&#65533;&#65533;F&#65533;&#682;bA&#65533;;$&#65533;V&#65533;&#65533;`&#65533;&#65533;&#65533;, y&#65533;<`&#65533;&#65533;7&#65533;&#65533;C&#65533;&#65533;6&#65533;C&#65533;
&#65533;B&#65533;)H&#65533;&#65533;
&#65533;r&#65533;vM&#65533;&#65533;b&#65533;-&#65533;&#65533;jVa)&#65533;=F'&#65533;&#65533;z&#65533;S4&#65533;#&#65533;&#65533;#&#65533;&#65533;&#65533;&#65533;&#1100;a/D&#65533;&#65533;$&#65533;&#65533;&#65533;&mb&#65533;%&#65533;*Dh[&#65533;&#65533;(&#65533;&#65533;&#65533;&#65533;&#65533;?gsEP&#65533;&#65533;oiC &#65533;&#65533;IHP&#65533;K&#65533;&#65533;J&#65533;&#65533;G&#65533;&#65533;&#65533;qZ&#65533;&#65533;&#65533;,&#65533;&#65533;&#1828;&#65533;&#65533;9B&#65533;i&#65533;iVoZ&#65533;5&#65533;L&#65533;	&#65533;&#65533;r*l&#65533;&#65533;F)1&#65533;3&#65533;&#65533;&#65533;&#65533;'Y&#65533;&#65533;&#65533;&#65533;&#65533;9&#65533;&#65533;&#157;J9&#65533;L&#65533;&#65533;&#65533;&#65533;y)&#65533;8&#65533;&#65533;&#65533;_&#1125;f|*&#65533;&#65533;K:O&#65533;&#65533;&#65533; &#65533;&#65533;M[G&#65533;H&#65533;&#65533;n&#65533;&#65533;lQX&#65533;}&#65533;%&#65533;ZqV6&#65533;]&#65533;ikG&#65533;&#65533;H&#65533;&#65533;w&#65533;&#65533;wq(o&#65533;&#65533;&#65533;&#65533;&#65533;<&#65533;uh&#65533;&#65533;F`&#65533;&#65533;&#65533;&#65533;!&#65533;&#65533;&#65533;i&#65533;&#65533;m&#65533;*oC&#65533;&#65533;&#65533;&#65533;&#65533;X&#65533;&#65533;&#222;&#65533;bOK&#65533;B2&#65533;
&#1522;1&#65533;\!B5&#65533;&#65533;&#65533;r&#65533;&#65533;r&#65533;:&#744;&#613;(&#1997;L;&#65533;Vq8J&#65533;T&#65533;A4{&#65533;&#65533;&#65533;k&#65533;X&#65533;&#65533;5&#156;&#65533;:3~3*<&#65533;;&#65533;&#65533;&#65533;&#65533;/&#65533;&#65533;&#65533;&#65533;	&#65533;
&#65533;&#65533;&#65533;&#65533;&#65533;V&#782;&#65533;&#65533;	,&#65533;&#65533;&#65533;&mA&#65533;&#65533;>1"&#65533;&#65533;&#65533;&#65533;U&#65533;5&#65533;&#65533;Q
&#65533;d&#65533;
+&#65533;&#65533;&#65533;'+ eD,)&#65533;+S&#65533;&#65533;h&#65533;CB&#65533;&#65533;&#1405;&#65533;k&#65533;_&#65533;4&#65533;&#609;&#65533;&#65533;	&#65533;d&#65533;y0&#65533;:X&#65533;&#65533;a&#65533;U5&#65533;&#65533;*&#65533;+}&#65533;`&#1356;OqrQ!&#65533;&#65533;&#65533;&#65533;&#65533;
#&#65533;2tu&#65533;Y&#65533;-Ur&#65533;&#65533;&#916;Q&#65533;k&#65533;b&#65533;&#65533;Vp8(&#65533;2&#65533;;&#65533;&#65533;&#65533;7rS&#65533;&#1508;&#65533;+ <p&#65533;&#65533;>&#65533;0&#65533;&#65533;[&#65533;.&#65533;&#65533;&#65533;!6QZ&#1862;&#65533;&#65533;n&#55018;>]B&#65533;&#65533; &#65533;&#65533;+fl&#725;D&#65533;&#65533;p1&#65533;mM&#65533;a&#65533;yA&#65533;F@&#65533;&#65533;&#65533;j&#65533;&#65533;JF&#65533;G&#65533;&#65533;N&#65533;&#65533;M&#516;L&#65533;&#65533;&#65533;&#65533;]	&#65533;&#65533;&#65533;Dh&#65533;I&#65533;G&#65533;J&#65533;?q!m&#65533;+ 2&#65533;O8&#1033;&#65533;&#65533;D&#65533;e&#65533;g&#65533;&#65533;&#198; &#65533;(&#65533;&#65533;&#65533;&#65533;i&#65533;F^B&#65533;&#65533;&#65533;&#65533;5&#65533;&#65533;&#65533;-&#65533;j>&#65533;pB&#65533;&#65533;d6\&#65533;&#65533;gM6Cp&#65533;&#65533;?X&#65533;&#65533;&#65533; &#65533;&#65533;B&#65533;&#65533;va&#65533;&#65533;&#65533;wi&#65533;&#65533;&#65533;r&#65533;&#65533;&#65533;V>1&#65533;m&#65533;7&#65533;O&#65533;\x&#65533;&#65533;J&#65533;I&#65533;&#65533;E&#65533;&#65533;&#65533;>w&#65533;w&#65533;&#65533;e&#65533;$G&#65533;&#65533;=&#65533;6H &#1798;:h{A&#65533;Z&#65533;-&#65533;&#65533;&#65533;?	d&#65533;&#65533;&#65533;e&#65533;U&#65533;&#65533;&#65533;d&#65533;mie&#65533;&#65533;&#65533;i6c&#65533;&#65533;&#65533;(&#65533;P&Am3&#65533;&#65533;&#65533;mI[0&#65533;p&#65533;&#65533;&#65533;Ej&#65533;&#296;&#65533;a&#65533;$*XA74&#65533;&#65533;&#65533;$&#65533;&#65533;v!&#65533;&#617;&#65533;&#213;3&#1634;UC&#65533;,&#65533;^&#65533;0&#65533;&#65533;&#65533;&#65533;&#65533; Md&#65533;8q+&#65533;&#65533;7d&#65533;&#65533;&#65533;&#65533;B&#65533;&#65533;&#65533;U&#65533;&#65533;&#65533;&#65533; %&#65533;&#65533;&#65533;H&#65533;&#65533;9&#65533;&#65533;&#65533;&#65533;&#65533;M	&#65533;(&#1134;&#65533;&#65533;&#65533;T&#65533;&#65533;&#65533;&#416;&#1513;;&&#34380;-&#65533;%&#65533;!i!&#65533;a&#65533;&#65533;x&#65533;&#65533;&#65533;Uf&#774;&#709;_&#65533;&#65533;>3	{W&#604;&#525;&#1944;&#65533;&#65533;&#65533;'&#65533;8&#65533;&#65533;&#65533; &#65533;=m&#65533;z&#65533;&#65533;&#65533;&#65533;&#65533;&#65533;&#65533;&#1098;&#65533;Dz&#65533;&#729;4&#65533;{.&#65533;&#65533;&#65533;X&#65533;
>/&#65533;&#65533;&#65533;&G*50ash2&#65533;+&#65533;NYJ&#65533;>&#65533;&#65533;&#65533;8&#65533;&&#65533;&#65533;&#65533;7&#154;*&#65533;A&#65533;;&#65533;&#680;03&#1568;&#65533;&#65533;<&#65533;&#65533;&#65533;&#65533;i&#65533;2h&#65533;&#65533;%Z&#65533;&#1216;	q&#48539;&#65533;&#65533;0&#65533;z.&#65533;&#65533;:,c1&#65533;&#65533;$I&#65533;&#65533;&#1188;&#65533;&#65533;&#65533;%&#65533;&#65533;&#65533;]&#65533;&#54547;di3{&#65533;&#65533;M&#65533;&#65533;D&#65533;_&#65533;MZ&#65533;&#65533;&#65533;35&#65533;&#65533;F&#65533;&#65533;t&#65533;&#65533;^&#65533;&#65533; &#65533;S&#65533;ua&#65533;p&#65533;&#65533;&#65533;\Co&#65533;x6&#65533;~&#65533;x|&#65533;j&#65533;&#65533;.q$&#65533;'o8
&#65533;&#65533;&#65533;&#65533;"&#65533;&#65533;&#65533;uC&#65533;&#65533;&#65533;5&#65533;dgc&#65533;A&#65533;6D&#65533;&#65533;&#65533;!&#65533;&#65533;c&#65533;&#65533;${:&#1738;&#65533;&#65533;{.&#202;%&#65533;ko?6p.t&#65533;&#65533;9&#65533;&#1559;j&#65533;{?&#65533;yq&#65533;H&#65533;&#65533;L&#1540;M&#65533;&#65533;H`&#65533;&#65533;&#65533;y&#65533;w&#65533;&#65533;&#65533;&#65533;>&#65533;&#65533;&#65533;4i&#65533;H&#65533;2J&#65533;H&#65533;&#65533;G&#65533;5r&#65533;R&#65533;H%Er&#65533;&#65533;&#65533;D&#65533;-Rd&#65533;&#65533;D#)&#65533;&#65533;&#65533;FF.&#65533;s ?|&#65533;&#65533;&#65533;&#65533;&#65533;<{&#65533; &#65533;&#65533;g&#65533;&#65533;=|&#65533;4h&#65533; &#65533;&#65533;Z&#65533;(%&#65533;F&#65533;"Aj&#65533;h&#65533;!&#65533;&#65533;&#65533;&#65533;&#1107;&#65533;Y&#65533;x&#65533;=&#65533;&#65533;&#30646;{x&#65533;(&#65533;&#1209;&#65533;&#65533;
"tw&#65533; &#65533;&#65533; &#65533;gh[&#65533;|&#65533;	l&#65533;>~ &#65533;&#65533;&#65533;&#65533;N&#65533;z&#65533;|P&#65533;&#768;&#65533;Yh&#65533;X&#65533;v&#65533;&#553;&#65533;&#65533;&#65533;b&#65533;&#65533;&#65533;&#1809;&#65533;M&#65533;4hn&#65533;Y&#65533;&#858;6n&#65533;&#65533;^&#65533;FM&#65533;3c&#65533; Gf&#65533;&#65533;2&#65533;&#604;A&#65533;&#65533;&#860;&#65533;sd&#65533;Ys&#65533;&#65533;/Y&#65533;&#65533;&#65533;r&#65533;{/]&#65533;\&#65533;&#65533;&#65533;&#65533;&#65533;a&#664;9#&#65533;&#65533;1f&#65533;,#f?&#65533;1h&#65533;G&#65533;l&#65533;6&#65533;e&#65533;'&#65533;%&#65533;d&#65533;A&#65533;r&#65533;&#65533;mdwr_l&#65533;Ez&#65533;wZda]|&#65533;Ec&#65533;A&#65533;c|&#65533;&#65533;ani&#65533;&#65533;&#65533;&#65533;v&#65533;&#65533;	&#475;&#65533;j&#65533;Q$6&#65533;HF&#65533;e&#65533;Ob&#518;>&#65533;!&#65533;a&#65533;&#65533;|>&#65533;Q&#65533;&#65533;1&#679;%&#65533;P&#65533;&#65533;p&#161;!_&#65533;pP(&#65533;h&#65533;&#65533;$&#65533;_t&#65533;&#65533;&#293;&#65533;A`&#65533;&#65533;&#65533;g&#65533;&#65533;&#65533;&#65533;&&#65533;q&#65533;&#65533;&#305;&#65533;&#65533;5&#65533;&#65533;&#65533;&#65533;+&#65533;&#1094;v&#65533;eG&#65533;&#65533;v$&#65533;^&#65533;7&#65533;v&#1205;&#65533;&#65533;&#65533;&#65533;&#65533;&#65533;v[t!&#65533;&#65533;Jb&#65533;a&#65533;uq&#65533;&#1094;JFJGYw&#65533;&#65533;Fq&#65533;&#65533;d&#65533;&#37297;o&#65533;I&#65533;&#65533;&#673;k&#65533;&#65533;q&#65533;&#65533;uP&#65533;&#65533;c&#65533;&#65533;&#65533;&#462;p&#65533;qg&#65533;&#65533;B&#65533;&#65533;&#1272;a&#65533;&#65533;[7!&#65533;M}H&#1427;&#65533;&#65533;Q!&#65533;&#65533;&#1681;&#65533;;f&#65533;jz|{&#65533;e&#65533;b&#65533;h$&#65533;T&#65533;!
%rH!MR&#65533;!o&#1288;"&#65533;&#65533;&#65533;&#65533;&#65533;N8&#65533;v&#65533;:&#65533;&#65533;w&#65533;A&#65533;&#65533;d]Z&#65533;&#65533;&#65533;&#65533;UM=+&#65533;&#65533;&#65533;&#65533;&#65533;`&#65533;&#65533;&#65533;d&#65533;&#65533;u&#65533;&#65533;%2Z&#65533;&#65533;&#65533;&#65533;G^&#65533;X`&#65533;&#65533;&#65533;l&#65533;&#65533;|&#65533;aw&#65533;Q&#65533;_&#65533;&#1093;ZtQr&#65533;&#65533;&#65533; &#65533;<"&#65533;#	1&#65533;#%&#65533;&#65533;#&#65533;TRI$&#65533;&#491;=R&#65533;&#65533;&#65533;S#Rq#&#65533;,&#65533;7i&#65533;&#65533;hO&#65533;RH)M&#65533;&#65533;!&#65533;W58#9L&#65533;&#65533;&#65533;]&#65533;"&#65533;&#65533;.&#65533;R&#65533;e&#65533;|&#65533;1&#65533;w-p&#65533;&#65533;&#65533;&#65533;&#65533;&#65533;^&#65533;G^&#65533;DJ~&#65533;&#65533;<\&#65533;&#65533;&#65533;t&#65533;Mx&#65533;F&#65533;3&#65533;^&#65533;&#65533;n&#65533;&#65533;,&#65533;&#65533;V[&#65533;&#65533;&#1122;&#65533;&#65533;&#65533;S&#65533;=s(;&#65533;&#65533;&#65533;_&#65533;&#65533;[:A&#65533;&#65533;yF&#65533;8&#65533;5n&#65533;>&#65533;h&#65533;r&#65533;&#65533;&#65533;&#65533;&#65533;a&#65533;m]&#65533;&#65533;Gj&#65533;_&#65533;&#1312;/&#65533;GX&#65533;&#65533;&#65533;1|&#65533;(&#65533;&#65533;p!ced&#65533;&#65533;&#65533;0*\&#65533;&#65533;UX&#65533;&#65533; &#65533;(T![&#65533;&#65533;&#65533;1&#65533;!N&#65533;QQ&#65533;&#65533;&#65533;&#65533;&#65533;&#65533;AX:&#65533;&#65533;&#65533;&#65533; &#65533;&#65533;H`h&#65533;&#65533;T5 @G&#65533;&#65533;&#65533;&#65533;&#65533;*@&#65533;
Y0&#968;&#65533;&#65533;a:M&#65533;&#65533;$&#65533;&#65533;)&#65533;&#65533;&#65533;&#65533;&#65533;&#65533;-Q&#65533;&#65533;&#923;&#65533;&#65533;&#65533;&#65533;&#65533;7J&#65533;&#65533;t&#65533;iIM5J&#65533;&#65533;&#65533;&#65533;!&#65533;&#65533;l&#1681;t$&#65533;7&#65533;&#65533;:R&#65533;\&#65533;&#65533;.&#65533;'&#65533;c&#65533;&#65533;n&#10284;:&#65533;&#65533;&#1274;&#65533;&#65533;L&#65533;:B!R7&#65533;*}&#65533;3D:&#65533;&#65533;&#858;&#1509;(&#65533;:&#65533;	&#65533;*&#65533;&#65533;&#65533;1&#65533;&#65533;&#65533;&#65533;t!&#65533;&#65533;G&#65533;FO*C&#1414;&#65533;&#65533;B&#65533;	&#65533;u&#17682;&#65533;&#65533;&#65533;&#65533;&#65533;@gxP&#65533;h3 A&#65533;fZ&#65533;&#65533;C\&#65533;&#65533;TGY(&#65533;&#65533;&#65533;&#65533;"%1&#65533;&#65533;gZg&#65533;&#65533;&#65533;&Z&#65533;M&#65533;&#65533;&#65533;tT&#65533;-;THG&#65533;&#65533;&#65533;&#65533;&#65533;I&#65533;&#65533;,&#65533;&#65533;&#65533;&#65533;&#65533;C&#65533;E&#65533;X`3&#65533;&#65533; &#65533;E&#65533;7Me&#65533;D&#65533;J"&#65533;:q`&#65533;f)&#65533;Z&#65533;JQ&#65533;&#65533;c&#65533;Ri&#65533;&#65533;&#65533;&#65533;Il&#65533;&#65533;&#65533;.&#65533;&#65533;=&#65533;&#5180;1&#65533;p&#65533;&#1286;8L&#65533;T&#65533;&#65533;&#65533;nBy&#285;&#65533;!Y&#65533;&#65533;&#65533;&#65533;0&#876;q&#65533;&#65533;^&#65533;&#65533;}&#65533;`&#65533;B/xi&#65533;R&#65533;"&#65533;<&#65533;+B&#65533;&#65533;>&#65533;&#65533;&#65533;)^Y&#65533;&#65533;&#65533;&#65533;&#65533;&#65533;&#65533;OQ&#65533;i&#65533;79Y3&#65533;&#1356;d&#1314;&#1909;a&#65533;&#65533;&#805;)&#65533;Q
&#60202;&#65533;&#65533;A'&#65533;,PdW&#65533;&#65533;0B&#65533;,Y&#65533;dW&#65533;<&#1057;p2&#65533;M&#65533;&#65533;&#65533;y+Z>&#65533;&#65533;f&#65533;wq&#65533;,&#65533;| jmh4@E&#65533;&&#65533;&#65533;&#38612;4&#65533;/pM<,&#65533;L&#65533;&#65533;V!&#65533;Q&#65533;&#65533;&#65533;&#354;&#65533;&#65533;B&#65533;&#65533;&#65533;&#65533;&#65533;&#65533;&#65533;&#65533;&#65533;&#65533;&#65533;&#65533;&#1584;&#65533;.`a)&#65533;Gg&#65533;\5:(N`&#65533;&#65533;&#65533;&#65533;&#65533;&#65533;(k]/&#65533;&#65533;&#65533;,|P-&#65533;&#65533;x;D&#65533;)Ta&#65533;A&#65533;&#65533;&#65533;&#65533;b&#65533;
RH&#65533;~&#65533;&#65533;_)@
Q&#65533;&#65533;wZ8^&#65533;Z&#65533;>/Rc&#65533; &#65533;c&#65533;)&#65533;&#65533;&#65533;&#65533;4t&#65533;?&#65533;&#65533;N&#912;&#65533;&#65533;gJ8&#65533;&#65533;kq;&#65533;&#65533;tq;Y&#65533;#&#65533; &#65533;B&#65533;&#65533;@}$&#65533;&#65533;n&#65533;&#65533;&#65533;
	&#65533;)&#65533;&#65533;Zo&#65533;&#65533;&#65533;&#65533;&#65533;?>2&#65533;&#65533;C&#65533;&#65533;qF&#65533;&#65533;pB%&#65533;f&#65533;Iu;%Ns&#65533;&#65533;oI&#65533;&#65533;s &#65533;&#65533;dcI&#65533;E&#65533;R&#65533;K&#65533;p2&#65533;&#65533;9/,&#65533;CLc&#65533;fL&#65533;a&#65533;x&#65533;cG&#65533;9&#65533;P&#551;~&#65533;&#1355;&#65533; g&#65533;'&#65533; ::W&#65533;&#65533;&#65533;fd1&#65533;'Up\g&#65533;|(]:Jj&#65533;}V:&#65533;&#65533;W_&#1250;&#65533;&#65533;`&#65533;4&#65533;}y&#65533;XH6[&#65533;q:2&#65533;&#65533;#&#65533;K|&#65533;B.(5)&#65533;&#65533;d&#65533;&#65533;&#65533;lu,Ce&#65533;&#65533;&#65533;&#65533;&#65533;P&#65533;#!&#583;&#65533;$&#65533;i@&#65533;&#65533;3&#65533;&#65533;I&#65533;N&#65533;+(6T&#65533;L&&#65533;&#65533;t&#65533;a(&#65533;n&#65533;q:/&#65533;G&#65533;A&#65533;&#65533;&#65533;b&#65533;&#65533;1:}&#65533;O&#65533;Ykz&#65533;L|d&#65533;b&#65533;G?&#65533;L}&#65533;&#65533;&#65533;`&#65533;&#65533;^u&#65533;JqP&#65533;&#65533;8<&#65533;Dg&#65533;!&#65533;&#314;X&#65533;mK&#65533;C&#65533;&#65533;A&#65533;&#5111;I&#65533;k&#65533;d&#65533;&#65533;&#65533;v6	lf\&#65533;&#65533;%F0O;&#65533;&#65533;&#65533;=&#65533;a&#65533;&#65533;&#65533;M&#65533;&#65533;&#65533;?&#65533;&#65533;i&#65533;}&#65533;&#1136;&#65533;&#1332;&#65533;4&#65533;uf&#65533;&#65533;o&#65533;|\ &#65533;"&#65533;x>&#679;7&#65533;&#930; &#545;&#65533;&#177;&#65533;G&#65533;&#65533;&#65533;]1&#65533;!?&#65533;	C&#65533;#|&#65533;/@&#65533;&#65533;A&#65533;&#65533;4)&#65533;bc&#65533;&#65533;g &#240;&#289;e!&#65533;1&#65533;P&#65533;&#65533;/&#65533;PKkT&#65533;4&#65533;Sw&#65533;]&#910;w&#65533;-x&#65533;&#65533;&#202;&#65533;&#65533;&#65533;&#65533;
Q&#65533;&#65533;&#65533;&#65533;&#65533;&#65533;&#65533;&#65533;&#65533;X&#65533;
&#65533;]/&#65533;&#65533;r
&#65533;&#65533;&#65533;R|8&#65533;p]euP&#65533;&#65533;U&#65533;&#65533;&#65533;&#40684;&#65533;&#65533;&#1527;&#65533;"gJ&#65533;&#65533;#&#65533;n&#65533;t&#65533;I&#1889;&#65533;&#65533;&#65533;&#65533;tTeB&#65533;&#65533;&#1578;5r&#65533;:&#797;I<&#65533;&#65533;&#65533;0&#65533;&#65533;&#65533;=&#65533;G&#65533;=&#65533;u29&#65533;&#65533;&#1082;&#65533;;ev&#65533;h&#65533;+ZS&#65533;-&#883;&#262;&#65533;t&#65533;&#65533;<&#65533;M<&#65533;&#65533;&#65533;&#65533;&#65533;&#65533;&#65533;&#65533;&#65533;&#65533;&#65533;&#65533;!e&#1311;&#65533;Ko&#65533;I&#65533;&#65533;J&#65533;DjP&#65533;O&#65533;,&#65533;&#65533;&#65533;&#65533;AGA&#65533;R&#65533;Gn<	u&#65533;LQ &#65533;&#65533;&#65533;&#65533;&#65533;w	q!E&#65533;LNUB`&#65533;&#65533;UWB#H&#65533;%(a&l&#65533;&\&#65533;%X&#65533;$4LZ&#65533;|F&#65533;&#65533;\@&#65533;NH&#65533;&#65533;`\&#65533;`&#65533;H &#65533;\&#65533;e`&#65533;WP&#65533;^&#65533;&#65533;&#65533;D&#65533;&#65533;&#65533;c<FR&#65533;a!&#65533;&#65533;a&#65533;N&#65533;H&#65533;&#65533;&#65533;L&#65533;&#65533;XD&#65533;&#65533;&#65533;o&#65533;&#65533;\&#65533;&#65533;X&#65533;&#1174;%&#65533;, &#65533;&#65533;M8&#65533;#&#65533;&#65533;&#65533;&#65533;&#65533;&#65533;&#65533;&#65533;&#65533;0&#65533;&#65533;&#65533;F&#65533;Y_&#65533;&#1618;&#652;&#65533;&#65533;q&#65533;A&#65533;&#65533;&#65533;Q&#65533;&#65533;&#65533;`&#65533;&#65533;TJ&#65533;&#65533;&#65533;DU&#65533;^&#65533;&#65533;TLL&#65533;D&#65533;&#65533;\Px&#65533;&#57348;"S&#65533;&#65533;Q&#65533;&#65533;&#65533; &#65533;d&#65533;
&#65533;EH&#65533;x&#65533; &#1094; UY&#65533;&#65533;&#65533;&#65533;&#65533;&#65533;b#Y&#65533;!	Z\7&#65533;X&#65533;&#65533;TT&#65533;&#65533;K/&#65533;MW&#65533;&#65533;<&#65533; L&#65533;T&#65533;M<&#65533;Y&#65533;ag&#65533;M&#65533;L&#65533;&#65533;o&#1295;&#65533;&#2977;E.m&&#65533;&#65533;&#65533;9&#65533;&#65533;=&#65533;o &#65533;B&#65533;&#65533;v &#65533;&#65533;&#65533;w&#65533;|DGoH&#65533;n&#65533;F&#65533;l&#65533;j&#65533;&#65533;&#65533;@&#65533;9&#545;&#489;&#65533;<A&#65533;&#65533;&#1113;\&#65533;wq[&#65533;&#65533;R&#65533;I&#65533;9&#65533;&#65533;&#65533;&#65533;H$&#65533;1H&#65533;&#65533;`P!&#65533;&#65533;&#65533;&#65533;&#65533;=&#65533;&#65533;J&#65533;&#65533;&#65533;&#65533;	R2I&#65533;&#65533;S&#65533;&#65533;D&#65533; &#65533;!R&#65533;p&#655;&#65533;&#65533;v&#65533;&#535;h&#65533;&#65533;Z&#65533;&#65533;&#65533;H&#65533;&#65533;Y&#65533;e&&#65533;+&#65533;bA&#65533;&#65533;&#65533;&#65533;&#65533;P_&#65533;&#65533;	&#65533;&#65533;$&#65533;&#65533;&#65533;|I&#65533;&#65533;Q&#65533;&#65533;&#65533;i&#65533;&#65533;T&#65533;&#65533;&#65533;&#65533;J&#65533;&#65533;!&#65533;&#65533;3&#65533;o&#65533;A&#65533;I&#65533;L	q&#65533;@Y&#65533;x&#65533;&#65533;I&#65533;$S&#65533;&#65533;N&#65533;A&#65533;&#65533;&#65533;m&#65533;o&#65533;Y&#65533;A&#441;&#65533;A&#65533;&#65533;&#65533;&#65533;&#65533;U	&#65533;&#65533;&#65533;*m&#65533;&#65533;E&#65533;&#65533;&#65533;a&#65533; &#65533;0&#65533;%}&#65533;&#1137;O`(&#65533;P&#65533;
"UV8&#65533;&#65533;B&#1744;$ &#65533;b &#65533;sB'#D%T&#65533;%d&#65533;&4a&\B%<&#65533;(&#65533;&#65533;H&#65533;v&#65533;&#65533;"("8U5&#65533;Z&#65533;N`&#65533;]&#65533;FZ&#65533;DTM&#65533;,DH&#65533;g&#65533;4&#65533;&#65533;&#65533;c&#65533;&#65533;&#65533;E&#65533;&#65533;sR&#65533;FFM&#65533;Q&#65533;D&#65533;g"HN&#65533;A.&#65533;&#65533;&#65533;&#65533;&#65533;&#65533;&#65533;,&#65533;b(&#65533;S&#65533;D&#65533;8L.>&#65533;KIO&#65533;&#65533;&#65533;&#65533;&#926;P	&#65533;i
&#65533;)&#65533;&#65533;&#416;U!O0Mk&#65533;&#65533;&#1356;&#65533;e`&#65533;&#65533;[$dH&#65533;&#65533;&#65533;LnF&#65533;L&#65533;D" a%P&#65533;$d&#65533;&#65533;&#65533;&#65533;&#65533;E^,&#65533;&#65533;T&#65533;#\N&#196;(&#65533;&#65533;BB%LB&#65533;h&#65533;V&#1116;&#65533;ag g,F1&#65533;D&#65533;&#65533;&#65533;*&#65533;&#65533;ck&#1465;|&#65533;&#65533;&#65533;!&#65533;"F&#65533;&#65533;]!&#65533;UhD&#65533;<&#65533;)&#65533;#D&#65533;&#65533;&#65533;D&#65533;D&#65533;&#65533;"&#65533;&#65533;DT&#65533;i0&#65533;&#65533;&#65533;}EO&#65533;!&#65533;&#1525;L&#391;R&#65533;[@^&#65533;&#65533;e@&#65533;&#65533;mYH&#65533;&#65533;%%&#65533;T"&#65533;H4&#65533;&#65533;&#65533;&#65533; Y&#65533;%&#65533;&#65533;V&#38612;&#65533;&#65533;bUG&#65533;%&#65533;&#65533;&#1116;&#65533;SK>I&#65533;m&#65533;
&#65533;&#65533;*knx&#1998;?&#65533;((&#65533;&#65533;&#65533;&#65533;}t^&#65533;8Qt&#65533;&#65533;~0&#65533;&#65533;&#65533;&#463;&#65533;&#65533;&#65533;&#65533;Y&#65533;&#65533;O&#65533;a&#1482;HGq&#65533;&#1074;&#65533;&#65533;/&#65533;I!)&#65533;&#872;&#65533;&#65533;xLZ&#65533;&#687;&#65533;&e&#65533;N&#65533;!]Tt&#65533;e&#65533;h&#1957;&#61769;R&#65533;&#471;|]&#65533;&#65533;&#65533;&#65533;&#65533;K&#65533;&#65533;J&#65533;&#65533;&#1034; &#65533;&#65533;m&#65533;&#65533;&#65533;H&#65533;&#65533;&#65533;i&#459;&#65533;]&#65533;&#65533;[&#65533;&#65533;Q&#65533;&#65533;J&#65533;*m&#65533;&#65533;&#65533;f&#65533;&#65533;&#65533;&#65533;&#65533;&#65533;dh&#65533;&#65533;&#65533;A&#65533;&#65533;&#65533;&#65533;&#65533;y&#65533;&#65533;%f&#65533;&#65533;Z&#65533;]&#65533;&#65533;gg5&#65533;O&#65533;TG&#65533;&#65533;&#65533;c[&#65533;&#65533;>M#&#65533;&#65533;&#65533;|(M&#65533;D`q&#65533;&#65533;F&#65533;&#65533;V&#65533;m&#65533;&#65533;&#65533;]&#65533;&#65533;#T&#65533;&x&#65533;&X&#65533;F&#65533;&#65533;&#65533;HCB&#65533;&#65533;i&#65533;lc&#65533;B&#65533;&#65533;DF &#65533;1h&#65533; B[ &#65533;&#65533; &#65533;L&#65533;&#65533;d,&#65533;&#65533;&#65533;cO&#65533; #H&#65533;&#65533;Z&PKB&#65533;T'P&#65533;gI&#65533;&#65533;&#65533;t&#65533;&#65533;p&#65533;HhT&#65533;"4&#65533;Ap&#65533;b&#65533;`0&#65533;&#65533;&#65533;RJ&#65533;)&#33798;&#65533;=`Q&#65533;&#65533; HE#dC(D&#65533;6&#65533;n]L&#304;g&#65533;4&#65533;^ o&#148;&#283;n&#65533;h&#65533;&#65533;L &#65533;#d(xBb&#65533;$L&#65533;#&#65533;&#65533;&#65533;N&#65533;&#65533;&#65533;&#65533;&#65533;b&#65533;$p&#65533;&p(|&#65533;&p&#65533;'&#65533;&#65533;(&#65533;&#65533;(tB'lx>&#65533;>!&<&#65533;&#1824;/%dgx&awf&#65533;&#65533;l$@&#65533;&#65533;|&#914;&#65533;2&#65533;&#65533;&#65533;"T&#65533;WD&#65533;&#65533;b`c &#65533;"@&#65533;@D&#65533;&#65533;&#65533;8%`&#65533;&#65533;&#65533;/&#65533;Z&#65533;$T&&#65533;VXL&#65533;&#65533;n&#65533;&#65533;s&#65533;&#65533;&#65533;&#65533;E&#65533;&#248;&#65533;FD&#929;2//&#65533;`&#65533;&#65533;Xf&#65533;Z&#65533;h'%O')&#65533;(&#65533;&#65533; &#65533;j&#65533;ju)&#65533;m&#65533;&#65533;&#65533;J&#65533;[&#65533;|&#65533;&&#65533;(&#65533;U&#65533;&#65533;&#65533;&#65533;&#65533;G&#65533;&#65533;~&#65533;&#65533;&#65533;5&#1970;&#65533;&#65533;&#65533;M&#1637;&#1300;0^&#65533;&#65533;q&#660;0&#65533;L&#65533;$~@&#65533;q&#65533;Pq&#65533;l	&#65533;p^&#65533;A&#65533;&#65533;X&#65533;&#65533;&#65533;&#65533;&#65533;xSPD&#65533;I\&#65533;#&#584;&#65533;&#65533;Ru&#1064;Z&#271; &#65533;&#1366;j&#65533;V&#65533;&#65533;&#65533;dm&#65533;}x&#457;,&#65533;&#65533;&#65533;&#65533;&#65533;%&#50624;&#65533;e&#65533;k&#65533;&#65533;&#65533;&#65533;*&#65533;&#65533;lAX{&#65533;{&#65533;G| HH*\&#65533;&#65533;&#65533;&#65533;&#65533;[&#65533;&#65533;	&#65533;ul&#65533;&#65533;&#65533;&#65533;&#65533;&#65533;&#65533;&#65533;&#65533;$p&#65533;&#65533;&#65533;X&#65533;\&#65533;O8T&#65533;&#65533;I&#65533;&#65533;ca&#65533;&#65533;IS&#1171; GG&#1054;T-&#65533;L&#65533;&#65533;A &#65533;&#65533;A&#65533;&#65533;G&#65533;&#65533;&#65533;&#65533;,&#65533;&#65533;&#65533;A&#65533;d_&#65533;&#65533;&#65533;[
:&#65533;&#1761;ASH@\
,6&#65533;A&#65533;&#65533;ME&#65533;)S&#65533;&#65533;!&#65533;&#65533;Vh)&#65533;HJT&#65533;&#65533;X&#65533;z&#65533;&#65533;&#300;'&#65533;&#65533;h&#65533;&#65533;:&#65533;&#65533;B&#65533;N&#39721;&#65533;*&#65533;J&#65533;v\~&#65533;'Mp&#65533;GK$$!N&#65533;&#65533;&#65533;&#148;'G&#65533;&#65533;Ik&#65533;K&#65533;4C&#65533;g"H&#65533;UX&#65533;'B&#1870;&#65533;qF&#65533;Ho^&#65533;! &#65533;&#65533;N%&#65533;&#65533;&#65533;&#65533;&#65533;Sw0&#65533;R&#65533;RB#B_D&#65533;9&#65533;&#65533;6NK&#65533;;jU[&#65533;&#65533;&#65533;&#65533;~&#65533;&#65533;F<%l&#65533;'p&#65533;f&#65533;%<&#65533;# &#65533;&#65533;hEv:&#65533;%dBe+!&&#65533;'x&#65533;'&#65533;B(&#65533;&#65533;(&#65533;)&#65533;&#65533;(h&#65533;&X.%&#65533;6jW&#65533;%&#65533;&#65533;vj&#65533;&T&#65533;k&#65533;&#65533;&#65533;V$&#65533;&#65533;&#2599;&#65533;&#65533;z&#65533;&#65533;&#65533;`N&#807;&#148;D&#65533;&#1037;&#65533;R&#65533;E@&#65533;FL&#65533;X6&&#65533;mx>i$&#65533;5&#65533;bD8uL&#65533;&#65533;^DEK(&#204;&#65533;S&#65533;#8&#65533;-N&#65533;Ty&#65533;]&#65533;)&#65533;&#65533;el]&#65533;&#65533;&#65533;&#65533;&&&#65533;&#65533;o&#65533;_z&#65533;&#65533;ET&#65533;&&#65533;,#]Z2&#65533;F&#65533;&#65533;&#384;G&#65533;]&#65533;`&#65533;b&#65533;J&#65533;&#65533;&#665; &#65533;D&#65533;&#65533;&#65533;&#65533;&#65533;&#65533;&#65533;Q&#65533;&#65533;X&#65533;o&#65533;&#65533;&#65533;D&#65533;&#1419;Qsx&#635;&#65533;F)se&#65533;&#65533;X&#65533;`&#65533;&#790;&#65533;

Q}$8&#65533;<~4&#65533;&#1937;&#65533;&#65533;&#65533;_&#65533;&#65533;O&#65533;F&#65533;tc&#65533;&#65533;&#65533;&#1642;&#65533;f&#65533;&#65533;HwhAz&#65533;&#65533;&#65533;p&#65533; &#619;&#65533;&#65533;s<&#65533;|0&#65533;rlW&#1833;&#65533;k:c&#65533;&#65533;|LQ&#65533;bM&#65533;/&#65533;I:&#65533;&#65533;&#65533;&#65533;z&#65533;E&#65533;$&#65533;X&#65533;&#65533; &#65533;&#1819;\&#65533;p&#65533;	&#65533;&#65533;&#65533;&#65533;x&#65533;&#65533;	1&#65533;&#65533;&#65533;lD&#65533;H&#65533;&#65533;
a]&#65533;&#65533;&#65533;&#65533;&#65533;&#65533;&#65533;&#65533;C&#65533;
h&#65533;&#1793;P&#65533;&#65533;&#257;M&#65533;P@4&#65533;&#65533;=9&#65533;&#65533;}^H&#65533;&#65533;&#65533;B&#65533;*9&#65533;d&#65533;M&#65533;0&#65533;pA&#65533;&#65533;&#65533;&#65533;8&#65533;&#65533;&#65533;A&#65533;&#65533;A &#65533; &#65533;FF&#65533;&#65533;B&#65533;#Y&#65533;a&#65533;R/H0%pe{&#65533;&#65533;G!KH&#65533;.^&#65533;^&#65533;6b#&#65533;~&#65533;s.&#65533;&#65533;&#65533;`+*`&#65533;&#65533;U0B&#65533;7F&#65533;&#65533;~bgE&#65533;&#65533;uk&#65533;C&#65533;&#65533;&#65533;o"pt&#65533;&#65533;K8DA&#65533;w&#65533;&#65533;b-&#65533;&#65533;&#65533;&#65533;&#65533;&#65533;XB&#65533;jB&#65533;o&#65533;&#65533;;AT7&#65533;s&#65533;#&#65533;&#65533;UESxu&#65533;Z	;&#65533;&#491;&#65533;ug&#65533;@\&#65533;k&#461;v&#65533;&#65533;Ch&#65533;H&#65533;^3$&#65533;&#65533;&&#65533;/'&#65533;-es'&#65533;&#65533;&#65533;}'8&#65533;%&#65533;&#65533;&#65533;&#65533;&#65533;y&#65533;|&#65533;8)&#1315;'&#65533;2&#65533;&#65533;&#65533;tZ&#65533;;"&#65533;=&#1644;&#1576;&#65533;q&#65533;"8&#65533;"dURl&#65533;D&#65533;w&#65533;&#65533;&#65533;$BU@5TN&#65533;&#65533;&#65533;&#65533;5&#65533;&#65533;&#65533;C50&#65533;&#65533;L$&#885;@&#65533;Wc&#849;&#65533;c&#65533;&#1454;&#65533;&#65533;&#65533;?&#65533;T8&#65533;&#680;&#65533;&#65533;j&#65533;&#65533;` &#65533;&#1750;4&#65533;&#65533;=z&#65533;P&#65533;&#65533;&#65533;&#65533;Y&#65533;n&#65533;&#1235;&#65533;A&#1849;_j&#65533;&#65533;&#65533;-uLN&#65533;4^5O&#576;&#65533;&#442;M &#65533;b5'Y&#65533;&#65533;&#65533;&#65533;&#26188;$&#65533; &#65533;c&#65533;&#65533;&#65533;&#65533;&#65533;&#65533;Q&#65533;uuI2&#65533;@&#65533;&#65533;=&#65533;x&#65533;(&#65533;+-&#65533;&#65533;&#65533;&#65533;&#65533;&#545;H&#65533;TR&#65533;	GH&#65533;q}9&#1969;H&#65533;&#65533;&#1065;Y&#65533;]Q&#65533;&#38741;&#65533;&#65533;&#65533;gI&#65533;S&#65533;	s&#65533;&#65533;qD&#65533;_&#65533;&#65533;&#65533;&#65533; &#65533;:u&#65533;&#529;&#65533;pa&#65533;8l&#1452;qG&#65533;&#65533;&#65533;&#65533;y&#65533;F&#65533;&#65533;2#&#608;YC&#65533;M&#65533;5i&#932;igN&#65533;;y&#65533;&#65533;&#65533;s&#65533;&#923;5g&#65533;|&#65533;"%&#65533;&#65533; C&#65533;8&#65533;B&#65533;J.V&#65533;t&#65533;&#65533;&#65533;&#65533;9&#65533;B&#65533;H&#65533;&#858;&#65533;z&#65533;&#65533;YC%&#65533;9p&#65533;@	&#65533;-Y&#65533;Hi&#65533;d&#65533;*Q&#65533;&#65533;H&#65533;&#790;+Z&#65533;&#65533;}&#65533;&#65533;&#65533;&#65533;	&#65533;&#65533;&#65533;J'G&#65533;t!#F&#65533;&#65533;0w&#65533;&#65533;&#65533;&#65533;&#65533;M7g&#152;&#65533;&#65533;&#65533;4l&#65533;&#65533;&#65533;(&#65533;&#65533;&#1288;&#65533;&#65533;s&#65533;&#65533;:x&#65533;&#65533;&#65533;&#65533;&#65533;&#65533;@&#65533;)&#65533;)&#65533;G&#65533;~K2.)&#65533;#F&#65533;&#65533;{P&#65533;&#65533;&#65533;&#65533;&#65533;&#65533;P&#65533;A&#65533; u&#65533;&#571;&#65533;B&#65533;&#65533;'&#59964;#H&#65533;&#65533;7&#958;|&#65533;F&#65533;&#65533;2tH&#65533;&#65533;&#65533;&#65533;!&#65533;&#65533;?&#65533;
&#65533;.&#65533;EdN;&#65533;&#65533;&#65533;m&#65533;0&#65533;C&#65533;k&#65533;AB,&#65533;&#65533;&#65533;C	pG"&#65533;&#65533;KD&#65533;8I(&#65533;9&#65533;"1&#65533;&#65533;&#65533;1&#65533;@F&#65533;F"&#65533;&#976;B&#65533;n&#65533;&#65533;qDK2&#65533;D&#65533;LD&#65533;&#65533;#&#65533;&#65533;&#65533;&#65533;U&#65533;0DK&a&#1021;%ao&#65533;&#65533;p&#65533;E&#65533;&#65533;8&#65533;J&#65533;I!393&#65533;K*&#65533;$&#65533;Is&#65533;8&#65533;<&#65533;L&#65533;T&#65533;L&#65533;d&#65533;J*&#65533;D9F&#65533;RF&#65533;sDA&#65533;&#65533;&#65533;&#65533;&#65533;&#1891;&#65533;?tD&#65533;&#65533;p&#65533;O&#65533;EdlD&#65533;&#65533;id&#65533;1&#65533;&#65533;H@&#65533;q&#65533;!LDSE&#65533;s&#65533;R&#65533;&#65533;N&#65533;&#65533;X-T5.&#65533;DD&#65533;w&#65533;&#1852;&#65533;&#65533;&#1868;dAI&#65533;&#65533;c&#65533;<&#65533;e&#65533;!:&#65533;C&#65533;9&#65533;&#65533;7&#65533;h&#65533;&#65533;^&#65533;&#65533;Zi&#39971;&#65533;<L&#65533;c&#65533;&#65533;&#65533;&#65533;&#25622;Z&#65533;&#65533;m&#205;&#65533;&#65533;&#65533;&#65533;&#65533;|&#65533;H&#65533;2&#65533;(&#65533;_4&#1672;&#65533;=&#65533;&#65533;c&#65533;<&#65533;h&#525;4L&#65533;&#65533;9&#65533;!&#65533;*~&#65533;i&#65533;&#65533;uh0p&#65533;xc&#65533;:&#65533;]&#65533;&#65533;#_7&#65533;P4\j&#65533;&#65533;&#65533;d&#65533;&#65533;&#65533;m&#65533;&#65533;&#65533;&#1094;&#65533;&#65533;*&#65533;>&#65533;&#65533;&#65533;4&#65533;`Y5&#65533;-c&#65533;&#65533;&#65533;0&#65533;&#65533;5(b&#65533;&#65533;&#65533;B&#65533;&#65533;-&#65533;&#65533;&#65533;0&#65533; #1&#65533;&#65533;&#65533;2&#65533;&#65533;&#65533;&#65533;&#65533;&#65533;`2&#65533;@&#65533;j&#65533;&#65533;}5&#1440;&#65533;[5x&#154;/&#65533;&#65533;&#65533;&#65533;&#65533;&#65533;.&#65533; &#65533;&#65533;&#65533;(|&#65533;&#65533;&#65533;"&#65533;&#736;&#65533;3\&#65533;&#65533;&#65533;&#65533;8&#65533;%&#65533;&#65533;0c/g;&#65533;z)&#65533;H*&#65533;&#65533;&#65533;]&#65533;&#65533;X&#65533;&#65533;4&#65533;Z&#65533;z&#65533;}#&< &#365;6>&#65533;&#65533;#&#65533;&#65533;&#65533;&#65533;&#138;&#328;8~&#65533;"&#65533;p&#65533;&#65533;(&#65533;&#546;
+&#65533;&#65533;J&#65533;k9&#65533;>&#65533;4&#65533;c?&#65533;XC..&#65533;C&#65533;"&#65533;&#65533;&#65533;&#65533;+&#65533;&#65533;B-&#65533;8&#65533;+&#65533;(&#65533;	&#65533;&#65533;&#65533;b&#65533;,&#65533;@&#65533;&#65533;'&#65533;&#65533;&#65533;f8&#65533;7&#65533;!	I&#65533;&#65533;P&#65533;'PA|b&#65533;&#65533;&#65533;&#65533;7&#65533;&#65533;-exC&#65533;&#65533;<4F_@&#65533;1+C "S&#65533; &#65533;&#65533;&#65533;z&#65533;a&#65533;z&#65533;Uf&#65533;I&#65533;&#65533;6&#65533;1V&#65533;&#65533;`&#65533;4
jV&#65533;&#65533;+&#65533;&#65533;AYH&#65533;v&#65533;&#65533;Q&#65533;T&#65533; Ny&#65533;#(&#65533;W&#65533;&#65533;&#65533;&#65533;&#65533;&#65533;0&#65533;`&#65533;&#65533;Jrs,@tER}&#65533;CM&#440;FH-&#65533;;&#65533;&#65533;&#65533;A&#65533;&#65533;9bG&#65533;&#65533;y&#65533;c&#65533;'>&#65533;2&#65533;&#65533;A&#65533;&#65533;&#65533;
?_&#65533;&#65533;"T&#65533;#&#65533;PU&#65533;&#65533;&#65533;&#65533;&#65533;d&#65533;J&#65533;IDj&#65533;Q(F&#65533;&#65533;F&#65533;&#65533;<&#65533;&#65533;3&#65533;&#65533;r@&#65533;:&#65533;*&#65533;&#65533;^y&#65533;S&#65533;<Q&#65533;A&#65533;M`&#65533;&#65533;&#65533;&#65533;&8&#65533;P&#65533;2&#65533;&#65533;&#65533;.y&#65533;K\^B&#65533;&#65533;&#65533;%r&#65533;&#65533;J&#65533;&#65533;&#65533;a&#65533;&#65533;q&#65533;&#65533;&#65533;9;&#1677;&#65533;a&#65533;Ly&#65533;8d&#65533;#&#65533;&#294;a&#65533;H&#65533;&#65533;Tp\Y&#65533;&#65533;DG:)t&#65533;&#65533;z8&#65533;&#65533;p&#65533;H&#65533;&#65533;JU5&#65533;%&#65533;&#65533;&#65533;&#65533;#-*&#65533;H&#65533;x&#65533;<&#65533;]x&#65533;IM&#65533;Qu&#65533;&#65533;Z"&#65533;!&#65533;&
&#65533;EI&#65533;&#65533;W&#65533;&#65533;F&#65533;&#65533;&#65533;&#65533;<&#65533;4&#65533;&#65533;&#65533;T>F&#65533;5&#65533;A&#65533;i&#65533;&#65533; &#65533;5&#65533;aA&#65533;Z&#65533;&#65533;U2$[&#65533;yHIe&#65533;>&#65533;Nu&#65533;u&#65533;ZT&#65533;&#1953;!3&#65533;&#830;&#65533;&#65533;&#65533;Q&#65533;s&#65533;&#65533;&#65533;&#65533;&#1355;|&#65533;[&#2018;J&#65533;2&#65533;&#65533;&#65533;hh&#65533;
'&#65533;.&#65533;AvYe&#65533;&#65533;&&#65533;&#65533;q&#65533;&#65533;!C&#65533;z":&#65533;ma&#65533;$	&#65533;IN&#65533;nU&#19121;y&#65533;J&#65533;&#65533;&#65533;za|&#65533;&#65533;&#65533;pW&#65533;&#65533;&#1390;m&#65533;&#65533;&#65533;`0&#65533;d&#65533;&#65533;`E*&#147;M&#65533;hcX&#65533;&#65533;p&#65533;'L!c&#65533;\&#65533;&#65533;6H%&#65533;&#65533;&#65533;&#65533;&#65533;&#65533;&#65533;"&#65533;&#65533;&#65533;E&#65533;&#65533;t&#65533;&#1963;	&#65533; &#65533;&#981;aR&#65533;&#65533;t&#65533;&#65533;(l&#65533;
ZP&#65533;&#65533;6&#65533;3&#65533;a&#65533;kW&#65533; S6\DZi&#65533;&#65533;&#65533;&#65533;6A`&#65533;&#65533;&#65533; *P&#65533;	J0&#65533;&#65533;&#65533;&#65533;5Z&#65533;&#65533;&#65533;&#65533;&#65533;&#65533;&#65533;R&#1538;&#65533;`7&#65533;!&#65533;&#65533;&#65533;&#65533;&#65533;&#65533;&#65533;$H&#65533;g&#194;u&#65533;&#65533;&#65533;-t&#65533;\%Cb&#65533;p70<&#65533;
f&#65533;Wp&#65533;;<&#65533;a&#65533;lhWVr&#65533;&#65533;&#65533;&#65533;^&#65533;:K&#65533;E.&#65533;&#65533;4kt&#65533;m&#65533;F=&#65533;A<&#65533;&#65533;or&#65533;GY&#65533;&#65533;&#65533;#q&#65533;&#65533;H&#65533;&#65533;&#65533;&#65533;&#65533;z&#65533;&#65533;&#65533;&#65533;&#65533;8$&#65533;sp&#65533; 2&#65533;QB&#65533;&#65533;i&#65533;d"&#65533;=&#65533;&#65533;Q&#65533;&#65533;&#65533;&#65533;<%<" &#65533;&#65533;&#65533;q&#65533;&#65533;&#65533;)T|l wR&#65533;;Iv&#65533;(t&#65533;T6&#65533;&#65533;|&#65533;oN&#65533;P&#65533;W'4&#65533;&#65533;&#65533;D&#65533;R&#65533;&#65533;H&#65533;&#65533;Q&#65533;P3&#65533;#T4&#65533;<&#65533;&#65533;&#65533;&#65533;&#65533;0&#65533;$"Z&#65533;&#65533;S&#65533;2|&#65533;*&#65533;&#65533;*F&#65533;i&#65533;~&#65533;&#65533;&#65533;_A&#65533;BW&#65533;W	&#65533;&#65533;}j&#65533;&#65533;A&#992;R&#65533;&#65533;8&#65533;H&#65533;f&#65533;t&#65533;&#65533;0;;*&#65533;3u&#65533;po'&#1295;d&#65533;k&#65533;&#65533;X&#65533;&#65533;Y&#65533;"&#65533;z&#1531;5&#65533;&#65533;&#65533;M&#65533;&#442;&#65533;}&#65533;b&#65533;C&#65533;%-&#65533;&#65533;&#759;sH&#65533;&#65533;F&#65533;&#65533;6[+&#65533;[&#65533;&#65533;@&#1601;&#65533;!&#65533;C&#65533;&#65533;(&#65533;F&#65533;&#65533;y&#65533;&#65533;&#65533;;&#65533;	y&#65533;N5&#37919;Z&#65533;5&#65533;&#65533;]&#65533;&#65533;X&#65533;&#65533;e&#65533;&#65533;&#1052;&#65533;&#65533;&#65533;[&#65533;&W&#65533;4`&#65533;&#65533;&#65533;&#9787;&#65533;&#65533;c&#65533;&#65533;&#65533;[&#65533;	&#65533;7&#65533;&#65533;HM%F&#65533;&#65533;&#65533;&#65533;&#65533;&#65533;q&#65533;c&#65533;6&#65533;&#65533;&#65533;&#65533;&#65533; W&#65533;&#65533;&#65533;&#65533;n+%&#65533;&#65533;&#65533;&#65533;Z&#65533;&#65533;&#65533;8&#65533;pZ&#65533;&#65533;&#65533;8&#65533;&#65533;&#65533;i\&#514;&#65533;&#65533;@&#65533;
&#65533;a&#65533;&#65533;&#65533;&#65533;&#65533;V&#65533;&#693;&#65533;t]&#65533;&#65533;&#65533;r_&#65533;Mn0&#65533;&#65533;&#65533;&#331;2mQ$v&#65533;&#65533;&#65533;&#65533;N&#65533;U&#65533;&#65533;&#65533;Yw0&#1659;&#65533;%&#65533;9&#65533;&#65533;&#65533;a&#65533;&#65533;d&#65533;&#65533;//p&#65533;P&#65533;&#65533;g&#941;|&#65533;d&#65533;B;CY&#65533;&#65533;!4a_&#65533;&#65533;b&#65533;&#65533;(&#65533;&#65533;WX&#65533;f&#65533;&#65533;&#65533;'43xr@&#65533;(,&#65533;r,CZd&#65533;&#65533;&#65533;!&#65533;&#65533;&#65533;N{&#65533;0/&#65533;&#65533;"h&#65533;&#65533;Q&#65533; 4.&#65533;6
^P&#65533;&#65533; &#65533;}>&#65533;)AC&#65533;&#65533;&#65533;&#65533;&#65533;&#65533;&#65533;e,(&#65533;%6&#65533;E*VG!V&#65533;&#65533;&#65533;&#65533;&#65533;c&#65533;\&#65533;*8f&#65533;&#65533;X&#65533;&#65533;L&#65533;&#65533;&#65533;&#65533;&#65533;J&#65533;&#65533;&#65533;(&#65533;G&#65533;&#65533;:$Q&#65533;-&#65533;$%&#65533;R&#65533;<&#65533;&#65533;U<&#65533;&#65533;4<R&#65533;&#65533;&#65533;v&#65533;P&#65533;&#65533;4Ri&#65533; !&#65533;.Q&#65533;@\&#65533;&#65533;h&#65533;&#65533;&#65533;&#526;&#65533;&#65533;&#21388;&#65533;&#65533;&#65533;&#65533;&#65533;)&#65533;i&#65533;RW&#65533;IG&#776;D&#65533;#&#65533;
&#65533;&#65533;#eVv&#65533;&#65533;&#65533;&#65533;WP	&#65533;&#65533;#d&#65533;fdE>&#65533;C&#65533;$&#65533;&#65533;&#65533;7&#65533;b&#65533;&#65533;@&#65533;*Y&#65533;&#65533;&#65533;R!&#65533;&#65533;&#65533;:&#65533;(&#65533;&#65533;;&#65533;&#65533;H0&#65533;Q&#65533;&#65533;(&#65533;&#65533;&#65533;&#65533;&#65533;&#65533;	&#65533;(&#65533;&#65533;c@X%BR&#65533;&#1718;&#65533;X&#65533;&#65533;&#65533;&#65533;6&#65533;&#65533;&#65533;&#65533;xkgd&#65533;&#65533; &#65533;J&#65533;&#65533;&#65533;e&#65533;#,f&#65533;&#65533;&#65533;&#65533;&#65533;!|&#65533;&#65533;&#65533;&#65533;"&#65533;&#65533;Y&#65533;&#65533;&#65533;L&#65533;&#65533;F&#65533;&#65533;m&#65533;^&#65533;&#65533;&#144;;0&#65533;&#65533;&#65533;6&#65533;@&#65533;\(
Z6
&#65533;%&&#1029;&#65533;&#65533;&&#65533;&#65533;@dh&#65533;&#65533;&#65533;x&#65533;!n&#474;&#65533;[&#65533;&#65533;\b{@J&#65533;s&#65533;&#65533;"~&#65533;&#65533;^&#65533;$&#65533;&#65533;k &#65533;k8'6b"&#65533;F&#65533; &#65533;p&#65533;&#65533;&#65533;&#65533;&#65533;D&#65533;nH+&#65533;F&#65533;&#65533;&#65533;&#65533;&#65533;&#65533;[dF&#65533;&#65533;]&#65533;&#65533;&#65533;j!&#65533;`
:&#65533;&#65533;&#65533;f$&#65533;&!&#65533;`q&#65533;&#65533;&#65533;&#65533;_,&#65533;'Vo&#65533;&#65533;&#65533;e&#65533; &#65533;"pb&#65533;~N[&#65533;&#677;<o&#65533;$N&#65533;*&#65533;l&#65533;(&#65533;&#65533;&#65533;&#65533;&#65533;[\&#65533;&&#65533;*'d
&#65533;&o&#65533; &#65533;"6/&#65533;TF_&#65533;Ke&#65533; &#65533;i&#65533; &#65533; ~ 	&#65533; &#65533;&#65533;&#65533;&#65533;
&#65533;&#65533;p&#65533; &#65533;`'&#65533;&#65533;	&#65533; &#65533;&#65533;
&#65533;&#65533;v`p`T p&#65533;&#65533;&#65533;	&#65533;"&#65533;&#65533;&#65533;R&#65533;`
&#65533;&#65533;@
&#65533;&#65533;&#416;
&#65533;`&#65533;&#65533;h'&#65533;&#65533;	&#65533;&#65533;&#65533;f&#65533; &#65533;&#65533;&#65533;&#65533; [&#1440;_Z&#65533;g&#65533;&#65533;&#65533;^&#65533;hd&#65533;&#65533;&#65533;H&#65533; &#65533;J&#65533;N&#65533;&#65533;&#65533;&#65533;%F&#65533;!&#65533;&#65533;`x&#65533;"&#65533;@&#65533;h(H&#65533;A&#65533;&#65533;:&#65533;&#65533; 
N&&#65533;&#65533;E\N&#65533;oR&#65533;l;&#65533;&#65533;&#65533;`cb&#65533;69&#65533;&#65533;&#65533;&#65533;&#65533;~&#482;&#65533;L;&#65533;l&#65533;&#65533;&#65533;PI&#1260;m&#65533;"eG&#65533;;&#65533;Bv&#65533;&#65533;|'cd&#65533;&#65533;%7&#65533;&#65533;Q8&#65533;JH&#65533;J-&#65533;(&#65533;X&#65533;<&#65533;&#65533;&#65533;a&#65533;&#65533;&#966;
&#65533;xC:j&#65533;B&#65533;&#65533;&#65533;&#593;&#65533;IS@&#65533;9&#65533;DWa&#65533; &#65533;` &#65533;&#65533;&#65533;&#65533;&#65533;,#VJ&#65533;Q&#65533;&#65533;eh
&#65533;&#65533;&#837;&#65533;&#65533;#&#65533;Y@&#932;`1&#65533;&#65533;&#65533;&#65533;a&#65533;@&#696;DB&#65533;3&#65533;xC&#65533;"&#65533;&#65533;8&#65533;&#65533;Pp&#65533;&#65533;&#65533;ECu&#65533;{&#65533;e"&#65533;&#65533;&#65533;K&#65533;&#65533;5&#65533;&#65533;&#65533;DB$&#65533;&#65533;f4^&#65533;e&#1710;e&#65533;F%T&#65533;&#1018556;&#65533;&#65533;n&#65533;2[&#65533;&#65533;m&&#65533;&#65533;n&#65533;&#65533; "" 47&#65533;&#65533;&#65533; M&#65533;-Q9
&#65533;&#65533;&#65533;6&#65533;&#65533;&#65533;&#65533;&#65533;e!&#65533;&#65533;&#65533;&#65533;&#65533;jSb&#65533;Qb>!&#65533;&#65533;]&#65533;q6xkb82&#65533;&#65533;k&#65533;&#65533;&#65533;kHk2&#65533;p&#65533;`|dn&#65533;&#65533;&#65533;/&#65533;bzb&#65533;vV&#65533;Nt&#65533;Kj&#65533;&#65533;h2&#65533;_&#65533;N&#65533;&#65533;P%&#65533;&#65533;n&#65533;R$H&#65533;i&#65533;@&#65533;&#65533;
&#65533;&#65533;h&#65533;~&#65533;8o&#65533;&#65533;&#65533;^O.&#65533;&#65533;-&#65533; &#65533;&#65533;&#65533;&#65533;@z&#65533;&#65533;q&#65533;&#65533;\&#65533;B}&#65533;^G&#65533;&#65533;&#65533;gh,v`jl&#65533;n|&#65533;l&#160;&#65533;FfNB&#65533;NU^&#65533;Q&#1568;5&#65533;&#65533;e&#65533; N'V&#65533; I&#65533;b'&#65533;-&#65533;&#65533;k&#65533;F&#65533;@&#65533;&#65533;	&#65533;&#65533;&#65533;&#65533;&#65533;&#65533;&#65533;5[b&#65533; 	&#65533; D&#65533;l`n&#65533;~ T ,&#65533;&#65533;B
&#65533;`%*,h&#320;&#65533;&#65533;4&#65533;i&#65533;&#65533;	&#65533;&#65533;&#65533;&#65533;$Xfb&#65533;&#65533;&#65533;&#65533;F&#65533;	&#65533;&#65533;&#65533;e&#65533;&#65533;8!aq#&#65533;5&#65533;n&#65533;S9N7&#42188;&#65533;&#65533;&#683;r&#65533;Nf&#65533;`}^&#65533;
&#65533;k1&#65533;&#65533;k K&#65533;\&#65533;,q7&#65533;m"&#65533;^&#65533;&#65533;J*u&#65533;&#65533;&#65533;&#65533;&#65533;Kw&#65533;&#65533;&#65533;@&#65533;m	&#65533;lK&#65533;:&#65533;&#65533;&#65533;&#65533;&#65533;:p&#65533;:&#65533;&#65533;Y&#65533;PR&#65533;&#65533;&#344;&#65533;&#688;&#65533;jQ&#65533;&#1558;&#65533;
&R&#65533;p&#1107;&#65533;
&#65533;&#65533;\&#65533;&#65533;s&#65533;&#65533;&#65533;:&#65533;h	J7v&#65533;&#65533;%:B'&#65533;&#65533;&#65533;v&#65533;&#65533;r&#65533;&#1946;&#65533;&#65533;*&#65533;&#65533;C&#65533;Q&#65533;9z&#65533;qC&#65533;vO.&#65533;&#65533;	&#65533;&#65533;
&#65533;&#65533;`GC &#65533;&#65533;[&#65533;&#65533;)&#65533;&#65533;zs]&#65533;G!&#65533;j&#65533;v&#65533;|3&#65533;&#65533;&#65533;6&#65533;&#1171;!&#65533;@;MP&#65533;Z&#65533;S&#65533;K&#65533;&#65533;&#592;&#65533;&#65533;&#1714;m&#65533;&#65533;9 &#65533;h&#65533;`$&#65533;&#65533;&#65533;&#65533;t&#65533;&#65533;8&#65533;#&#65533;&#65533;&#65533;7i&#65533;&#690;&#65533;jX&#65533;_ &#65533;&#65533;*2&#65533;&#65533;`t&#65533;YUx'&#65533;2&#65533;+=&#65533;&#360;&#65533;1&#65533;&#65533;&#817;&#65533;&#65533;cx&#65533;+&#65533;&#65533;"x&#65533;&#65533;&#65533;&#65533;]&#65533;
#&#293;!&#65533;&#65533;#Ke&#65533;&&#65533;&#39280;0&#65533;2,&#65533;Z,&#65533;&#65533;&#65533;`}&#65533; l&#65533;&#65533;
&#65533;&#1333;)&#65533; &#65533;&#65533;j1&#65533;@
'
&#65533; &#65533;&#65533; , &#65533;%D&#65533;eb&#65533;&#65533;FG_&#65533;&#65533; &#65533;\&#65533;vP9&#65533;&#65533;T&&#65533;qe&#65533; &#65533; &#65533;Y&#65533;J &#1333;
&#65533;5jh&#65533;&#65533;q%&#65533;`&#65533;`
&#65533; ]&#65533;K	&#65533;&#65533;&#134; &#65533; &#65533;@	&#65533;
&#65533;
&#65533;&#65533;3&#65533;`{&#65533;&#65533;&#65533;B5&#998;VhV&#65533;&#65533;&#65533;&#65533;r&#65533;5i&#65533;&#65533;&#65533;&#65533;@&#65533;HKo&#65533;&#65533;<&#65533;&#65533;T&#65533;o(&#65533;0&#65533;&#65533;&#65533;&#65533;&#65533;0&#65533;&#65533;8+
&#65533;KB
&#65533;&#65533;&#65533;&#65533;
&#65533;K&#65533;&#65533;&#65533;&#65533;
&#65533;&#65533;&#65533;&#65533;&#65533;
&#65533;&#65533;&#65533;&#65533; 
:#&#65533;@y&#65533; z&#65533; c g&#65533;
&#65533;&#65533;`&#65533; 	&#65533; N&#65533;&#65533;,&#65533;`&#65533;&#65533;(&#65533;&#65533;&#65533;	&#65533; &#65533;Po&#65533;&#65533;&#65533;n>&#65533;1Xo&Q+u&#65533;e&#65533;<&#65533;#1&#65533;K&T&#65533;&#65533;m	&#65533;n&#65533;N'}&#65533;&#65533;Z&#65533;sv&#65533;^&#65533;%&#65533;(f\&#65533;\t&#65533;&#65533;h,Y	h[`"&#65533;&#65533;&#65533;N&#65533;U0&#65533;&#709;Qt&#65533;&#65533;&#65533;A&#65533;&#65533;&#65533;&#65533;yq&#65533;&#65533;&#65533;y/&#65533;&#65533;&&#65533;Vt&#65533;&#65533;&#65533;&#65533;&#65533;&#898;&#65533;@&#65533;&#65533;!$!8!&#65533;<a,&#65533;!&#65533;,;&#65533;p&#65533;&#65533;&#65533;&#65533;&#65533;&#65533;&#65533;*&#65533;~#&#65533;&#65533;&#65533;&#65533;&#65533;W&#482;k&#952;NN&#65533;)&#65533;&#65533;&#65533;&#65533;&#65533;t+&#65533;&#65533;&#65533;1&#65533;1&#65533;&#65533;&#65533;t$v&#65533;E&#65533;8&#65533;L"&#65533;_&#65533;*&#65533;&#65533;&#65533;PYZZ&#65533;zu&#65533;&#65533;^v&#65533;&#65533;8P&#65533;&#65533;&#65533;`D&#65533;6)&#65533;&#65533;&#65533;&#65533;&#65533;hQ&#65533;`05&#65533;KU&#65533;FW&#65533;&#65533;Dr
&#65533;&q&#65533;g&#65533;&#65533;&#65533;_6o&#65533;&#65533;&#65533;k&#65533;&#65533;&#65533;&#65533;&#65533;\&#65533; ,&#65533;'&#65533;&#65533;o&#65533;/&#65533;&#65533;l&#65533;&#65533;&#65533;2lx&#65533;&#65533;.'vd&#65533;_&#65533;!&#65533;&#65533;Na&#65533;&#65533;5s2&#65533;m]&#398;&#65533;&#65533;#1z&#65533;&#65533;&#65533;(&#65533;}&#65533;
&#65533;&#65533;U$&#166;_&#65533;t&#65533;&#65533;&#65533;&#65533;&#65533;p&#65533;6&#65533;&#805;&#1312;&#1446;&#65533;&#65533;&#65533;
&#65533;
&#665;&#65533;&#65533;N&#65533; z&&#65533;.0&#65533;,&#65533;&#65533;-&#65533;&#65533;	&#65533;&#65533;&#65533;`&#65533;&#65533;&#65533;&#65533;	&#65533;&#65533;	&#65533;&#65533;&#65533;&#9483;wuf&#65533;N&#65533;&#65533;&#65533;&#65533;k&#65533;&#65533;&#65533;k&#65533;.s&#65533;f&#65533;&#65533;&#65533;&#65533;&#65533;N&#65533;l&#65533;&#65533;&#65533;&#1402;&#65533;&#65533;&#65533;&#65533;&#65533;%&#65533;og&#65533;N\	&#1675;&#65533;&#65533;@&#65533;&#65533;&#65533;`&#65533;&#65533;&#65533;&#65533;&#65533;	&#65533;x&#65533;&#65533;&#65533;!.H&#65533;&#65533;2q(s*+o&#65533;&#65533;&#65533; &#65533;&#65533;&#65533;1bR_&#65533;ki8</&#65533;&#65533;.&#65533;&#65533;&#65533;{>&#65533;&#65533;A'NO&#65533;&#65533;[&#65533;
&#65533;`Y&#65533;9p&#65533;G&#65533;&#65533;
&#65533;&#65533;&#65533;/&#65533;&#65533;
&#65533;&#65533;
&#65533;&#65533;3&#65533; ,&#65533;e&#65533;e&#65533; ]&#65533;&#65533;^&#170;D,1>k&#65533;&#65533;	l&#65533;`&#65533;`
&#65533;&#65533;	&#65533;&#65533;Z9&#65533;
&#65533; &#65533;&#65533;&#65533;%&#65533;&#65533;
J&#65533;s&#65533;)&#65533;&#65533;gTx&#65533;'&#65533;&#65533;wj`&#65533;%&#65533;X&#65533;&#65533;&#65533;&#65533;m&#65533;&#65314;U&#65533;&#65533;'T&#65533;&#65533;lo&#65533;^gh^&#65533;]bbc&#65533;&#65533;&#65533;&#65533;&#65533;oN]&#65533;&#65533;+%&#65533;}d6&#65533;&#65533;bQ&#65533;hCRf&#65533;A&#65533;&#65533;7h&#65533;X&#65533;&#65533;5&#65533;s&#65533;C&#65533;D&#65533;&#65533;&#1952;h6&#65533;&#65533;&#65533;&#65533;w&#65533;l7p&#65533;&#65533;4&#65533;N&#65533;RaR&#65533;6&#65533;&#65533;&#65533;&#65533;w&#65533;&#65533;;&#65533;`Z&#65533;@:EXf07&#65533;{D&#65533;&#65533;&#65533;e`HHAP&#65533;lk&#65533;&#65533;&#65533;+b5s4l.&#881;&#65533;,&#65533;'w&#65533; 9&#65533;'n
&#65533;&#65533;n&#65533;!0&#65533;&#65533;&#65533;j&#65533;f&#65533;O.&#65533;D&#65533;]&#65533;ETI&#65533;\`&#65533; 7&#65533;G&#65533;&#65533;&#65533;B&#65533;L&#65533;F&#65533;/&#65533;&#65533;&#65533;f,$6v1#z&#65533;( &#65533;&#65533;b|&#1849;&#65533;E'}&#65533;&#65533;k&#65533;M&#757;&#65533;&#65533;&#1969;&#65533;|k4&#65533;&#65533;&#65533;nD&#65533;&#65533;z&#65533;&#65533;8&#65533;'&#65533;&#65533;`&#65533;&#65533;m&#65533;&&#65533;&#65533;E$&#65533;&#65533;&#65533;@~`&#65533;6k
&#65533;&#65533;&#65533;b&#65533;&b&#65533;Qo&#65533;&#65533;&#65533;&#65533;'1&#65533;y&#65533;&#65533;G&#65533;&#65533;&#65533;&#65533;g&#65533;&#65533;X&#65533;&#65533;r)&#65533;&#65533;&#65533;&#65533;+phU)&#65533;8.|&#65533;&#65533; 	&#65533;&#65533;&#65533;&#65533; &#65533;J/&#65533;kkfy'&#65533;&#65533;Bg&#65533;&#65533;U	&#65533;@&#261;&#65533;&#65533;&#65533;&#65533;&#65533;&#65533;&#65533;&#65533;(p&#65533;&#65533;
29&#65533;k&#847;&#65533;&#216;&#65533;&#65533;&#65533;&#65533;p&#65533;&#65533;\&#455;o&#65533;&#65533;&#65533;_&#65533;%&#65533;&#65533;&#65533;&#65533;6&#65533;&#65533;&#65533;l&#65533;&#65533;&#65533;&#65533;&#65533;G/7&#65533;&#65533;a &#65533;Ae&#65533;+[&#65533;H&#65533;&#65533;PJ'G&#65533;0X&#65533;I&#65533;&#65533;Q&#65533;@&#65533;&#65533;-Z&#65533;L&#65533;&#165;&#65533;&#65533;1d&#65533;x&#65533;
&#65533;,X&#65533;T&#610;0c)8&#65533;P9	&#65533;2e&#656;&#65533;&#65533;&#65533;e&#65533;X&#65533;t1&#65533;&#65533;&#65533;3*&#65533;t&#65533;&#65533;&#65533;L3BU&#65533;j&#65533;&#65533;&#65533;P&#65533;|&#65533;be
&#65533;&#65533;c&#65533;v&#1090;%K&#65533;1i&#1172;&#65533;e
&#65533;)W&#65533;&#65533;&#65533;F&#65533;&#65533;4m&#65533;x&#65533;+&#65533;&#661;)R&#65533;&#65533;Q'7m&#1680;&#65533;2&#65533;$(J&#65533;\!&#65533;F&#65533;5L&#1392;a&#65533;4&#856;*;&#732;&#65533;%K(K&#65533;&#65533;y&#65533;&#65533;5&#65533;&#1388;iG;v&#65533;&#1297;&#65533;&#65533;&#859;&#65533;o&#65533;4&#65533;g&#65533;6i&#916;&#65533;6L2@&#65533;&#65533;F&#65533;&#65533;A&#1132;a&#65533;&#65533;9s6h&#1332;Qn&#65533;q&#65533;&#65533;&#65533;q.&#65533;&#65533;1&#65533;&#65533;&#65533;m&#65533;&&#65533;&#65533;:t&#65533;&#65533;]\&#65533;&#65533;F&#65533;v&#65533;&#65533;&#65533;&#65533;&#65533;&#65533;t&#65533;7&#65533;z&#65533;&#65533;&#453;&#65533;" &#65533;&#65533;&#451;w&#65533;&#65533;&#65533;&#65533;&#65533;&#65533;&#65533;8H ~&#65533;&#65533;&#65533;z&#33863;{&#65533;A"&#65533;(&#65533;H!&#65533; &#65533;G&#65533;c@&#65533;&#65533;&#65533;&#65533;&#65533;&#65533;!&#65533;r"&#65533;R!&#65533;(&#65533;&#65533;"M*&#65533;H#&#65533;$rH&#65533;&#65533;(&#65533;c&#65533;H&#65533;ab 'B&#65533; &#65533;d &#65533;h&#65533;g&#65533;&#1089;&#65533;.&#65533;&#65533;G!&#65533;&#451;u&#65533;1&#65533;W&#65533;&#65533;0&#65533;&#65533;m&#65533;&#65533;&#6660;q@V[&#65533;&#65533;&#65533;X&#65533;&#65533;&#65533;w9&#65533;&#65533;&#65533;&#65533;&#65533;o&#65533;&#1718;&#65533;x&#65533;&#65533;1w8x&#65533;&#65533;:&#65533;&#65533;u&#65533;&#1095;&&#65533;&#65533;& ~&#65533;&#65533;w&#65533;&#1450;&#65533;z&#65533;(c&#65533;v&#65533;&#65533;j&#65533;&#65533;A&#65533;&#65533;'&#65533;\`&#65533;&#65533;Yg&#65533;&#65533;F&#65533;A7&#65533;Ue|&#65533;&#425;&#1925;&#65533;&#65533;lp&#65533;^wO&#65533;W&#65533;n&#65533;&#65533;&#65533;U&#65533;&#65533;&#65533;]P&#65533;&#65533;;&#65533;OXy&#65533;&#65533;>&#65533;&#65533;SV&#65533;&#65533;X&#65533;!&#65533;/Sq5&#65533;oP)}&#65533;&#65533;&#65533;Z\A&#65533;`&#65533;a&#65533;&#65533;&#65533;qdl&#65533;F&#65533;m&#65533;&#65533;.&#65533;&#65533;&#65533; Y&#65533;&#65533;TS&#65533;&#65533;U&#65533;&#65533;1&#261;+&#65533;\1j&#65533;]Q&#65533;NW&#65533;&#65533;YT&#65533;[|q&#65533;&#1717;&#65533;&#65533;&#65533;&#65533;&#65533;_$-^JTtoaV\QE&#65533;g_&#65533;Of&#65533;&#1428;SO&#65533;1Jr&#65533;!&#65533;Y@=,FObe&#65533;/&#65533;&#65533;q&#1769;k &#65533;^&#65533;[VX&#65533;&#65533;R}&#1285;u<&#65533;&#65533;&#65533;]&#65533;eF]&#65533;V(&#65533;&#65533;&#65533;&#65533;&#65533;Q&#65533;g&#65533;&#65533;wd&#65533;:&#1670;QXm&#65533;&#65533;a8&#65533;]&#65533;OEQ^&#65533;&#65533;&#65533;&#65533;&#65533;&#65533;&#65533;Ta&#65533;4g&#65533;&#65533;Zn&#65533;&#1766;aL&#65533;&#65533;[&#1342;E&#65533;d&#65533;w&#65533;mdxSdl&#65533;&#65533;Vh5[D&#65533;KHAE&#1759;1&#65533;l&#65533;QM+&#65533;&#65533;&#65533;f&#65533;&#65533;&#65533;$&#65533;7 Le&#65533;]&#65533;&#547941;&#65533;s&#65533;q&#65533;&#365;&#65533;'Y r&#65533;{&#65533;SU*Rh8&#65533;:1&#65533;Kj&#65533;Jd
'&#65533;&#1136;&#65533;?p M&#65533;L&#65533;6&#65533;&#65533;&#65533;&#1728;28/.&#65533;r&#65533;o`&#65533;S&#65533;gTTC&#65533;&#65533;&#65533;S&#65533;<&#65533;hDz&#65533;&#65533;&#65533;&#65533;AbM)&#65533;S>DU&#65533;&#65533;`&#65533;&#65533; 
&#65533;$(EiMjQ,4&#65533;*-B&#65533;`&#65533;g&#65533;(X9'&#65533;y&#65533;&#65533;&#65533;&#65533;d&#65533;D&#65533;1;
&#65533;i&#65533;&#65533;;p&#65533;&#65533;}&#65533;Q"&#65533;DBhR&#1236;&#65533;H&#65533;GBMk&#65533;&#65533;8&#65533;&#65533;&#65533;B&#65533;C&#65533;PC&#65533;rJ=&#65533;&#224;&#65533;C&#65533;<&#65533;J&#65533;&#65533;&#65533;&#65533;&#65533;$&#65533;Q&#65533;&#65533;&#204;&#65533;0&#65533;&#65533;lS&#65533;[&#65533;@&#65533;a@&#65533;Yt&#1040;&#65533;p*H&#42033;&#65533;P*}&#65533;U &#65533;CbJ&#65533;&#65533;&#65533;~C&#65533;2&#65533;hC&#1667;&#65533; AA&#65533;*&#65533;I&#65533;V#&#65533;,0&#65533;&#65533;&#65533;g&#65533;6mk&#65533;&#65533;o&#65533;(>&#65533;&#65533;&#65533;Vr&#65533;&#65533;&#65533;&#65533;0&#65533;&#65533;T&#65533;&#65533;C5&#65533;>F&#65533;&#65533;dB&#65533;&#65533;&#65533;`%[&#65533;&#65533;&#65533;c&#65533;&#65533;Q&#65533;&#65533;m&#65533;&#65533;(Fm&#65533;&#65533;a&#65533;&#65533;bC-&#65533;&#65533;&#65533;&#65533;/&#65533;&#65533;&#65533;OM?&#65533;&#65533;&#65533;&#65533;D*R&#65533;&#65533;&#764949;&#65533;t,4&#65533;&#65533;b&#65533;&#65533;i&#65533;,&#65533;&#65533;&#65533;&#65533;L&#65533;zJ&#65533;
8&#65533;_&#384;&#65533;=6&#65533;A&#65533;4&#65533;&#65533;&#65533;p&#65533;0&#65533;&#65533;&#65533;M&#65533;H(&#65533;&#65533;&#65533;H&#65533;&#65533;8)[^&#65533;p&#65533;&#65533;t&#65533;'>J&#65533;"&#65533;=lw0+&#65533;O&#65533;&&#65533;1&#65533;a<bf&#65533;&#1152;&#65533;&#65533;&#172;&#65533;&#65533;,*S&#65533;@&#65533;1&#65533;yXxIHF&#65533;J&#65533;	Mp&#65533;F:W&#65533;&#65533;e&#944;&#65533;C&#1428;:&#65533;&#65533;Di&#65533;&#65533;&#65533;Tg&#65533;&#65533;d&#65533;9UtT&#1222;&#65533;&#65533;*Rk0QJr&#65533;&#65533;	&#65533;&#65533;&#65533;&#65533;&#65533;AX&#65533;&#65533;&#65533;&#65533;
N@B&#65533; 'd&#65533;ak&#65533;h&#65533;&#65533;&#65533;5&#65533;&#65533;e#&#65533;ZF&#65533;J&#65533;&#65533;!Z&#65533;ia
&#65533;&#65533;&#65533;~&#65533;QUEW.&#65533;&#65533;&#903;&#65533;JCt&#65533;HJz&#65533;;Nc*Z&#65533;&#65533;(k\&#65533;Cp&#65533;L&#1872;7BtLd0E&#65533;&#65533;&#65533;&#65533;&#65533;&#65533;M&#65533;~3&#65533;&#65533;&#65533;Y&#65533;&#65533;&#65533; &#65533;V&#65533;,,&#65533;r&#1269;&#65533;9 &#65533;x&#65533;&#1349;.&#65533;`a&#65533;N&#65533;&#65533;&#65533;&#65533;bt&#65533;&#65533;&#65533;&#65533;&#65533;&#65533;&#65533;!&#65533;H9&#65533;0r#tt&#65533;B&#65533;a&#65533;R!QL&#65533;H&#65533;v&#65533;&#65533;j&#65533;&#65533;&#65533;&#65533;VH:&#65533; A%?bE&#65533;07&#65533;&#65533;FM&#65533;h&#1296;&#65533;&#65533;4&#65533;&#65533;x&#65533;|&#65533;&#1091;4&#65533;N;&#65533;!&#65533;l&#65533;&#65533;&#65533;a&#65533;&#65533;A&#65533;z&#65533;p&#65533;^5&#65533;&#65533;3&#65533;p&#65533;3&#65533;v&#65533;Yw&#65533;S&#65533;&#65533;&#65533;3&#65533;Dc&#65533;&#65533;&#65533;&#65533;&#65533;V&#65533;	&#65533;zr&#65533;&#65533;&#65533;Kp&#65533;M&#65533;0&#65533;SDF@&#65533;@"&#65533;\d,<&#65533;&#65533;9&#65533;&#65533;t&#65533;v&q&#65533;V	0@&#65533;E&#65533;&#65533;&#65533;&#65533;&#65533;&#65533;&#65533;&#65533;;&#65533;	F0B&#65533;&#65533;2&#65533;&#65533;0&#65533;@&#698;&#242;.&#65533;i^&#65533;&#65533;]&#65533;&#65533;&#65533;F&#65533;&#65533;0of&#65533;&#1112;&#65533;I&#65533;&#65533;>&#65533;7&#65533;b&#65533;SQ&#1756;anep4&#65533;B&&#65533;&#65533;&#293;\ &#65533;&#65533;{&#65533;&#65533;&#65533;&:=e*&#65533;&#65533;&#1233;&#65533;U5h&#65533;&#65533;&#65533;&#65533;&#65533;&#229;&#65533;&#65533;[&#65533;&#65533;&#390;&#65533;&o&#65533;&#65533;&#65533;&#65533;&#65533;&#65533;&#65533;&#65533;&#65533;)&#65533;&#814;&#65533;&#65533;&#212;p&#65533;l&#65533;&#65533;&#65533;&#65533;`v&#65533;aahw&#65533;K&#65533;`&#65533;# A	K`&#65533;&#1175;&#65533;%8,!I&#65533;
&#65533;&#65533;&#65533;&#65533;a,9&#65533;&#65533;&#65533;\&#65533;4&#65533;a&#65533;*&#65533;&#65533;QLk&#65533;2&#65533;m&#65533;&#65533;&#65533;egl&#65533;E&#65533;%	&#65533;&#65533;&#65533;&#65533;&#65533;V&#65533;&#65533;&#65533;0JH&#65533;&#65533;&#65533;%<akR&#65533;&#65533;K|&#65533;&#65533;&#65533;-&#65533;0=;cu&#65533;kwj@&#65533;&#65533;&#65533;T&#65533;&#65533;K=5&#65533;zC&#534;)dd	E&#65533;{&#65533; &#65533;&#65533;&#65533;T[4&#65533;&#65533;Xr&#65533;&#65533;&#65533;&#65533;e&#65533;&#65533;&#65533;&#65533;&#65533;&#65533;p&#65533;k&#65533;4&#1280;&#65533;&#65533;H'%&#65533;E&#65533;&#65533;9,!&#65533;&#932;mC&#65533;&#65533;+&#65533;V&#65533;&#65533;&#65533;&#65533;&#65533;&#65533;g*&#65533;;2&#65533;&#65533;Md&#65533;&#13572;&#65533;&#65533;p&#65533;&#65533;&#65533;>C&#65533;&#65533;&#65533;f;&#65533;j"&#65533;9&#65533;&#65533;A&#65533;&#65533;&#65533;&#65533;&#65533;"E&#65533;V&#65533;&#1673;k&#65533;&#65533;"&#65533;&#65533;,$DR!&#65533;&#65533;d%c&#65533;&#65533;&#65533;&#65533;&#65533;\&#65533;^&#65533;M&#65533;&#65533;DFM2RL&#65533;&#65533;&#65533;S1Re&#65533;0&#65533;*&#65533;&#65533;DaV&#65533;&#65533;&#65533;0	&#65533;&#65533;&#65533;&RJ)%RrE+B&j$&#65533;y&#65533;&#65533;&#65533;&#65533;y&#65533;k&#65533;R&#65533;w&#65533;d&#65533;$&#65533;&#65533;f&#65533;&#65533;!4} %JD&#65533;k&#1348;0&#1286;C'((&#65533;&#1157;&#65533;!n&&#65533;K&#946;L&#65533;U33R&#65533;g#c'&#65533; &#65533;&#65533;*&#65533;&#65533;K&#65533;0&#65533;&#65533;1Mf &#65533;&#65533;$&#65533;&#65533;#&#65533;&#65533;)&#65533;&#65533;C&#1010;]&#65533;&#65533;?&#65533; &#65533;&#65533;wQ&#65533;A&#65533;,&#65533;'8&#65533;&#65533;W{&#65533;<h 5^&#65533;~v&#65533;,&#1574;`&#65533;&#65533;L&#65533;1&#65533;DTS&#65533;&#65533;QA&#65533;Di +&#65533;ZP{&#65533;&#65533;vl#0eo&#65533;&#65533;~&#65533;&#65533;)&#65533;&#65533;]D&#65533;&#65533;g@&#65533;&#65533;A&#245;U&#65533;Q= &#65533;] m&#65533;}&#65533;A7C&#65533;q&#293;q&#65533;8&#65533;&#65533;&#65533;j&#385;?&#65533;&#65533;y&#373;2sY U&#65533;u&#65533;&#65533;wu&#65533;&#65533;vDUX4Cu&#65533;H3&#65533;&#65533;&#65533;&#65533;:T1T[&#65533;4xq&#65533;&#65533;98!B Ap&#65533;y&#65533;@0AQU^&#65533;&#65533;&#65533;7&#65533;&#65533;3Y'cz.qX&#65533;O@&#65533;&#65533;UPPZGqq|&#65533;1yi@&#65533;h&#65533;31&#65533;T&#65533;7qzE&#65533;O&#65533;&#65533;3!&#65533;YJLPtN`wF&#65533;9A.&#65533;S1&#65533;sg&#65533;0&#65533;%K$&#65533;&#65533;&#65533;<&#65533;>&#65533;&#65533;&#65533;&#65533;f0&#65533;&#65533;9&#65533;xI	YNC3Ke&#65533;&#65533;&#65533;?2&#65533;&#65533;&#65533;&#65533;7t&#65533;-&#65533;&#65533;qN1{_&#65533;<&#61837;&#65533;g3&&#65533;	m&#65533;2oco&#65533;2.&#65533;`&#65533;Xl &#65533;d&#65533;'0t)7&#65533;&#65533;S	2&#65533; &#65533;,&#65533;&#65533;~C&#65533;2Aq&#65533;&#65533;&#65533;Xvy &#65533;&#65533;l*&#65533;(&#65533;A8&#65533;&#65533; RS&#65533;&#65533;.C&#65533;&#65533;&n`&#65533;k&B&#65533;h&#65533;#&#65533;+&"&#65533;&#65533;&#65533;&#65533;?&#65533;&#65533;D&#65533;$"$BS&#65533;&#65533;b&#65533;&#65533;\&#65533;*&#65533;&#65533;$m&#65533;&#65533;`&#65533;&#65533;v&#65533;&#65533;i$&#65533; gi&#65533;gU&#65533;&#65533;&#65533;&#65533;&#65533;&#65533;&#65533;j&#65533;&#65533; H#`&#65533;&#65533;I&#65533;&#65533;O&#65533;$!&#65533;&#65533;&#65533;&#65533;R&#65533;&#65533;"`&#1717;:&#20814;n`$&#65533;Rm&#65533;Cr&#65533;W&#65533;&#65533;a&#65533;&#65533;W&#65533;&#65533;TcS&#65533;A&#65533;&#65533;&#65533;)$&#65533;Mw&#65533;`&#65533;R&#65533;&#65533;!8&#65533;&#65533;<Q&#65533;`
&#65533;&#65533;&#65533;*&#65533;Ri&#65533;9&#65533;G&#65533;&#65533;yR&#65533;&#65533;v k*"Ih&#65533;&#65533;&#65533;-&#65533;qm&#65533;\&#65533;&#65533;&#65533;&#65533;Tg1&#65533;!{&#65533;&#65533;CTK&#65533;2=&#65533;reaU &#65533;&	}&#1618;~En&#422;A&#65533;q&#65533;R#Xsc3Z&#65533;&#968;&#65533;ru?S&#65533;&#65533;p&#65533;&#65533;[!&#65533;&#1569;1=&#65533;y&#65533;&#65533;K&#65533;G16&#65533;&#65533;&#65533;&#65533;&#65533;I]G?&#65533;,&#65533;>&#65533;31Ia2Q;d9&#65533;s#GEczV&#65533;&#65533;&#65533;&#65533;Kp&#65533;M&#65533;tL&#65533;&#65533;3^T&#65533;/&#65533;<u%C&#65533;3q&#65533;C']CGC0E&#65533;t&#65533;Kp&#65533;&#65533;5b&#65533;=&#65533;&#65533;&#65533;&#65533;;f&#65533;&#65533;Tqu;#&#65533;a36B&#65533;B3wv1Z:&#65533;v&#840;4&#65533;t&#65533;t&#65533;Y&#65533;z&#65533;&#65533;&#340;%Q&#1473;&#65533;&#65533;;&#65533;8$Y4&#65533;&#65533;&#65533;&#65533;z&#65533;qX&#65533;&#65533;wl!?&#65533;U`&#65533;&#65533;hzm&#65533;Y&#65533;3;&#65533;J?&#65533;@U&#65533;&#65533;i&#65533;1&#65533;b&#65533;L&#65533;&#65533;&#65533;2{9y&#65533;&#65533;}&#65533;Xu&#65533;q&#65533;/@&#65533;U&#65533;2&#65533;UT&#65533;73&#65533;&#65533;i&#65533;3Xp`&#65533;3&#65533;&#65533;&#65533;z&#65533;P&#65533;1&#65533;&#65533;&#65533;&#469;{+&#65533;&#65533;	&#65533;DC4&#65533;a&#65533;g&#65533;&#65533;&#1093;&#1186;`X#4&#65533;&&#65533;![&#65533;I&#65533;f&#65533;&#65533;2Vf&#65533;=&#65533;&#65533;q&#65533;)&#65533;&#65533;&#65533; &#65533;&#65533; &#65533;BNCn&#65533;)"&#65533;&#65533;'J&#65533;&#263;&#65533;&#65533;&#65533;&#65533;&#65533;&#65533;b7&#65533;ydE&#65533;&#65533;"?&#65533;F&#45404;2_&#65533;&#65533;AH&#65533;y&#65533;&#233;((F8r}&#65533;A&#65533;&#65533;l&#65533;XM&#65533;&#65533;@&#1254;\^&#65533;&#65533;&#65533;&#65533;I&#65533;h&#65533;6l&#65533;&#65533;#9apB&#1285;)&#65533;&#65533;r&#65533;vJ&#65533;g&#65533;i&#65533;&#65533;;'&#65533;8&#65533;&#65533;&#65533;o&#65533;/&#65533;&#65533;&#65533;&#392;u@K+&#65533;&#65533;&#65533;&#65533;r&#65533;&#65533;&#65533;&#65533;*z@J&#65533;&#65533;%&#827;d&#65533;&#65533;"&#65533;^&#1588;&#65533;&#65533;XvsP0:O &#65533;&#65533;j#&#65533;X&#65533;4Q&#65533;8;&#65533;&#65533;&#65533;o&#65533;&#65533;&#65533;&#65533;R&#65533;b&#65533;&#65533;&#65533;qK&#65533;(sh&#65533;&#48561;@&#722;LUXi&#65533;S&#65533;&#65533;&#65533;&#65533;&&#65533;vs&#1108;bpX&#65533;&#65533;&#65533;&#1752;&#65533;3&#65533;?&#65533;&#65533;u&#65533;&#65533;
A?&#65533;&#65533;Js>&#65533;2&#65533;&#1739;?@&#65533;&#65533;aP&#65533;&#65533;&#1771;&#65533;&#65533;L3j&#65533;U&#65533;3&#65533;1[&#65533;&#65533;<&#65533;9&#65533;&#65533;&#65533;11'A&#65533;/&#65533;&#65533;S&#65533;&#65533;&#65533;tA&#65533;=&#65533;&#65533;E)&#65533;F&#65533;&#65533;&#65533;&#65533;&#65533;]&#65533;&#65533;B&#65533;9C&#65533;&#65533;&#65533;r&#65533;&#65533;&#65533;a&#65533;&#65533;4Y&#65533;&#65533;Hi&#65533;r&#65533;7Z&#65533;&#65533;S&#65533;&#826;&#65533;2&#65533;&#65533;a&#65533;&#65533;\&#65533;&#65533;&#65533;SP&#65533;RE&#65533;^P5&#65533;&#65533; !&#65533; &#65533; ,   &#65533;\ &#65533; &#65533;	H&#65533;&#65533;&#65533;&#65533;*\&#560;&#65533;&#199;#J&#65533;H&#65533;&#65533;&#331;3j&#65533;&#561;&#65533;&#463; C&#65533;I&#65533;&#65533;&#595;(S*&#65533;W&#65533;^A{&#65533;&#65533;&#65533;g&#65533;&#65533;=&#65533;.Y&#25353;&#65533;L&#65533;&#65533;&#65533;
J&#65533;'O&#65533;8e&#1321;R&#65533;M&#65533;O&#65533;EmJ&#65533;&#65533;&#1387;XFU&#65533;Ui&#1455;`&#202;K&#65533;&#65533;&#1605;7kzMz&#65533;&#65533;Z&#65533;6&#65533;&#65533;l97.&#1147;D&#65533;&#1708;&#65533;*M&#65533;g/&#65533;&#65533;&#65533;f&#65533;&#200;_&#65533;&#65533;&#65533;`&#336;#K&#65533;L&#65533;rF&#65533;&#65533;&#65533;&#65533;&#1836;h&#864;&#65533;?&#65533;&#65533;&#65533;4]&#65533;&#65533;5&#65533;&#65533;k&#65533;&#65533;&#65533;&#65533;R&#65533;&#65533;M{v&#65533;&#1369;&#65533;&#65533;&#891;&#65533;&#65533;&#2007;s&#65533;N&#65533;y&#65533;&#65533;&#65533;&#65533;&#65533;&#65533;M&#65533;&#65533;n&#65533;R&#65533;J&#65533;N&#65533;&#65533;&#65533;&#65533;&#1587;k&#65533;^&#65533;u&#65533;&#65533;&#65533;&#65533;&#65533;&#65533;&#42811;&#65533;&#65533;&#65533;&#65533;]&#65533;}&#65533;&#65533;&#65533;&#65533;&#65533;_-&#65533;&#65533;&#65533;&#65533;&#65533;&#65533;&#65533;&#2031;&#65533;&#65533;t&#65533; (`u&#65533;&#65533;_r&#65533;=&#65533;&#352;&#65533;&#65533;_&#65533;h&#65533;yL&#65533;d&#1286;&#65533;&#65533;&#65533;aOG&#65533;&#65533;&#65533;M-IU&#65533;O J&#65533;&#65533;&#65533;uh&#65533;K&#65533;(&#13057;&#65533;&#65533;&#65533;Z8&#65533;&#65533;&#65533;&#65533;,5&#65533;<&#65533;3&#65533;BF&#65533;cg4&I&#65533;m&#65533;%&#65533;df&#65533;&#65533;&#65533;d&#65533;I%&#65533;&#65533;&#65533;&#6693;jJv&#65533;&#65533;$&#65533;&#22808;P6&#65533;Y=C&#65533;i&#65533;o&#65533;%Z&#65533;&#961;i&#65533;l(.&#65533;&#65533;L%j"`.f&#65533;&#65533;&#65533;&#65533;De&#65533;w&&#65533;&#65533;&#65533;	&#1374;K!:&#65533;+&#65533;&#65533;&&#65533;CE&#65533;<&#65533; G&#65533;&#65533;2**b&#65533;&#65533;RU&#1157;&#65533;}o&#65533;&#65533;&#65533;pB&#65533;!&#65533;&#65533;&#65533;*k&#65533;&#65533;&#65533;j&#65533;x&#65533;&#65533;t&#65533;&#65533;M5&#65533;&#65533;fW&#65533;&#65533;{&#65533;lt&#65533;&#65533;&#65533;&#65533;b&#65533;k&#65533;'&#65533;zu%[&#65533;&#1798;e#O	:&#65533;QBiv&#65533;&#65533;&#65533;&#65533;K&#65533;&#65533;&#65533;&#65533;&#65533;&#65533;&#65533;&#65533;&#65533;)&#18076;
En&#65533;:2&#65533;h&#65533; lY&#65533;&#65533;n&#65533;g&#65533;}&#65533;&#65533;s&#65533;A&#65533;ko&#65533;&#65533;&#1973;&#65533;H
&#65533;qUL&#65533;&#65533;]&#65533;&#65533;&#65533;&#722;&#65533;&#65533;&#65533;8&#65533;&#65533;lr&#65533;i&#65533;&#65533;&#65533;J&#65533;&#65533;(&#65533;lo&#65533;n&#65533;m^&#65533;
&#65533;&#65533;&#65533;<&#65533;&#1368;j#&#65533;%&#65533;n&#65533;&#65533;&#65533;&#217;&#1452;t&#65533;&#65533;fY&#65533;&#65533;&#65533;=&#65533;&#65533;&#65533;d&#65533;&#65533;&#65533;&#65533;x=&#65533;2&#65533;\w&#65533;&#65533;&#65533;^Md&#65533;&#65533;~H&#65533;&#65533;h&#65533;&#65533;o&#65533;&#65533;&#65533;&#65533;&#65533;Noy4&#65533;;&#65533;fp&#65533;x&#65533;t*&#65533;&#65533;&#65533;&#65533;&#65533; &#65533;B
&#65533;n<&#65533;&#65533;<&#65533;&#65533;8&#65533;&#65533;0&#65533;&#65533;&#65533;&#65533;Gn8&#65533;&#65533;8&#65533;Ig&#65533;&#65533;&#65533;&#65533;&#65533;&#1369;&#903;1)u`&#65533;&#65533;p&#65533;&#65533;6&#65533;&#65533;&#65533;&&#65533;&#65533;&#65533;Sy&#65533;{&#65533;&#65533;&#65533;y&#65533;T:g&#65533;z&#65533; ]&#65533;&#65533;&#65533;\&#65533;&#1900;&#65533;rrg&#65533;&#65533;7&#65533;&#65533;&#65533;&#65533;&#65533;&#65533;r&#65533;&#65533;O&#65533;&#65533;\&#65533;;&#65533;&#65533;&#65533;}&#65533;&#65533;{&#2045;&#65533;&#65533;7>&#65533;a&#65533;o&#65533;&#65533;K&#65533;&#65533;&#65533;&&#65533;&#65533;u&#65533;E?a98?&#65533;H&#1057;z	&#65533;e&#65533;&#65533;&#65533;s&#65533;Hld.B9&#65533;&#65533;&#65533;&#735;'&#65533;&#65533;&#65533;&#65533;&#65533;8&#65533;c&#65533;&#65533;&#65533;&#65533;&#65533;r&#65533;&#65533;&#65533;&#65533;&#65533;y&#65533;&#65533;(<a&#65533;61&#65533;&#65533;&#65533;]3&#65533;&#65533;t &#65533;(&#65533;&#65533;nt7&#65533;Br&#65533;-&#1468;FeaM&#65533;&#65533;&#65533;&#65533;&#65533;&#65533;@j&#65533;&#802;&#65533;&#65533;&#65533;C&#65533;}
Ur&#65533;&#65533;&#65533;h&#65533;&#65533;&#65533;&#65533;$&#65533;&#65533;[";&#65533;8qDVbQ&#1232;S3&#65533;fx&#65533;[&#65533;&#65533;(&#65533;F&#65533;$&#65533;4&#65533;&#65533;<Bx&#65533;&#65533;U&#65533;&#65533;x&#65533;#&#65533;7G&#65533;&#65533;|&#65533;C&#65533;&#65533;)u&#65533;&#65533;k&#65533;&#65533;^&#65533;&#65533;&#65533;	&#65533;&#65533;&#65533;&#65533;@&#65533;52&#65533;&#65533;&#65533;^Y2IC&#65533;_&#65533;{d&#65533;$JdQ&#65533;&#65533;3&#65533;&#65533;\&#65533;l&#65533;&#65533;m&#65533;&#65533;H8yIT&#65533;&#1163;&#65533;QY$&#65533;&#65533;&#716;&#65533;&#65533;&#65533;:&#65533;&#65533;b&#65533;ghH&#65533;&#65533;&#65533;A<&#65533;&#65533;&#65533;p&4&#65533;&#65533;&#65533;h&#65533;&#65533;za&#65533;&#65533;&#65533;r}&#65533;&#65533;,7=&#65533;M&#65533;q&#65533;&#65533;\&#65533;x&#65533;1-&#65533;&[Sj&#65533;&#65533;&#388;:.a&#65533;9&#65533;&#65533;&#65533;X&#532;&#65533;&#65533;p&#65533;8&#65533;h@&#65533;9&#65533;9&#65533;&#65533;w&#65533;&#65533;?	&#65533;&#65533;&#65533;4&#65533;&#65533;&#65533;A#J&#65533;x&#65533;&#65533;&#65533;&#65533;&#65533;&#65533;&#65533;&#65533;N3i&#65533;:R&#65533;&#65533;CG&#65533;4urN&#65533;K&#65533;&#65533;&#65533;z&#614;&#65533;h&#65533;X&#65533;&#65533;&#65533;F&#65533;&#65533;+&#65533;hy#Q&#65533;u&#65533;&#65533;&#65533;&#65533;jP&#65533;&#65533;kB&#65533;G]6&#65533;&#65533;T&#65533;2&#65533;za&#65533;&#7559;8&#65533;.^X&#65533;K&#65533;H$&#824;&#640;^&#65533;`&#65533;&#65533;GK&#65533;&#65533;&#65533;1&#1144;&#65533;&#65533;&#737;&#65533;&#65533;ScX^&#65533;z5'<jO&#65533;t&#65533;&#65533;&#65533;&#65533;_&#65533;,&#65533;3&#65533;o-&#65533;^&#65533;&#65533;&#65533;&#65533;&#65533;&#314;0&#65533;&#65533;u&#65533;&#358;&#65533;&#65533;&#65533;f&#65533;%&#1615;&#65533;&#65533;"U&#65533;A&#65533;fh&#65533;1&#65533;&#1142;&#65533;&#65533;&#1308;fS&#65533;&#65533;&#65533;&#65533;ol&#27370;&#65533;&#65533;&#65533;Nv&#65533;&#65533;0/T&#65533;&#65533;|&#65533;&#65533;D&#65533;&#65533;&#65533;&#65533;B&#65533;-&#753;&#65533;\<&#65533;Uf&#65533;&#65533;&#65533;&#1037;n&#65533;4&#65533;&#65533;t&#65533;&#1325;&#65533;q!&#65533;	W=&#65533;&#65533;J&#65533;&#65533;&#65533;hU&#48951;&#65533;&#65533;&#65533;&#65533;&#65533;A&#65533;R.&#173;l1&#65533;&#65533;&#65533;&#65533;&#65533;.&#65533;&#65533;&#65533;S=&#65533;u&#65533;&#65533;&#65533;UGP&#65533;`&#65533;RS&#65533;&#65533;D&#65533;g&#65533;IM&#64629;&#65533;&#65533;j&#698;gG&#65533;}p&#65533;&#65533;&#65533;&#1510;&#65533;&#65533; &#686;&#65533;!&#65533;&#65533;Jp$b&#620;1&#65533;9&#65533;U&#65533;&#65533;&#65533;@]&#65533;&#65533;&#376;&#65533;&#65533;c&#65533;U9E&#65533;&#65533;V"^&#65533;&#65533;]0&#65533;'&#65533;C+0_L	&#65533;&#65533;&#65533;&#65533;`&#65533;&#65533;&#1108;r.p&#65533;a&#65533;&#65533;)Zu&#65533;# N:&#65533;&#65533;t&#65533;&#65533;&#65533;&#65533;RI;f*G&#65533;y&#65533;&#65533;&#65533;&#65533;&#65533;8n&#65533;P&#65533;&#65533;&#65533;+!Ti+N&#1754;t&#65533;&#65533;5(;yG&#65533;=&#65533;&#1632;5&#65533;'&#65533;&#65533;&#65533;&#65533;&NNt&#65533;gREo.]Pn&#65533;Kk&#65533;h(&#65533;&#65533;g&#65533;-i&#65533;&#65533;&#65533;&#65533;&#65533;&#65533;&#65533;N&#65533;&#65533;&#65533;7&#65533;&#65533;L&#65533;;]&#65533;q&#65533;&#1199;~&#65533;K&#65533;A<C&#65533;0HN&#65533;&#65533;&#65533;cM&#65533;3&#65533;&#65533;s&#65533;;&#65533;,T+c&#65533;Z&#27799;&#65533;&#65533;2S&#65533;&#65533;B&#65533;f5&#65533;&#65533;h&#65533;q&#65533;R&#65533;v6&#65533;(H&#65533;I&#65533;Zw!2&#65533;&#65533;H&#65533;3&#65533;t&#65533;D&#65533;&#65533;&#65533;e&#65533;\k&#65533;c&#65533;z&#65533;c&#65533;&#65533;&#65533;C&#65533;6f&#65533;&#65533;&#65533;&&#65533;Zi&#65533;&#65533;eC&#65533;w&#65533;&#65533;5s~&#65533;&#65533;&#65533;w&#65533;s\D+&#65533;&#65533;&#65533;&#65533;'t&#65533;	O~z&#65533;'&#65533;&#1318;&#65533;&#65533;&#65533;qz<&#65533;E&#65533;3B;&#65533;k
&#437;&#65533;&#65533;&#65533;&#65533;&#65533;&#65533;&#65533;Z &#65533;&&#65533;h&#65533;&#65533;&#65533;6&#65533;&#65533;=&#65533;5&#65533;&#65533;&#65533;&#65533;
[&#65533;&#65533;~&#65533;&#65533;&#65533;U&#65533;Z&#65533;d&#65533;`&#1171;c&#65533;n5A'&#65533;kt&#65533;&#333;&#65533;&#65533;UJ&#65533;b&#65533;&#65533;&#65533;q"&#1206;&#65533;&#1912;b&#65533;&#215;&#65533;L&#65533;N;&#65533;&#65533;n8&#65533;&#65533;&#65533;&#65533;(&#65533;&#65533;&#65533;i&#65533;Hd&#65533;eh&#65533;&#65533;&#65533;	{&#65533;&#65533;&#65533;&#65533;h&#65533;T&#65533;&#65533;B|&#65533;;e&#65533;w&#65533;&#65533;&#170;"&#65533;&#65533;&#65533;kX&#65533;&#65533;2|&#65533;&#65533;&#65533;9&#65533;c.`&#65533;&#65533;v&#65533;h&#65533;&#65533;&#65533;O&#65533;&#65533;i/X&#65533;&#65533;o&#65533;&#65533;i~&#65533;&#1447;^&#65533;&#65533;<9iE-&#233;&#65533;mr&#65533;&#65533;&#65533;C_&#65533;0&#65533;w>&#65533;:Z&#65533;&#65533;&#65533;
&#65533;&#65533;@}7&#65533;&#65533;ioo&#65533;g&#65533;&#65533;&#65533;7&#65533;9&#65533;&#65533;B&#65533;&#65533;&#65533;6&#65533;8&#65533;&#65533;z?&#65533;&#65533;&#65533;&#65533;&#65533;&#65533;&#65533;|&#65533;&#65533;wzU&#65533;&#65533;&#65533;&#65533;&#65533;L&#65533;!Fg&#65533;&#65533;&#65533;&#1272;G&#726;&#65533;&#65533;?x[&#65533;H&#65533;&#65533;x	&#65533;%&#65533;&#65533;\&#65533;&#65533;J&#65533;y7&#65533;&#65533;e&#65533;s~&#65533;S8&#65533;&#65533;l&#65533;el&#65533;ue&#65533;&#65533;yHEz&#65533;m?7egziB&#65533;5m&#65533;l&#65533;gt49Wei0ik&#65533;h0&#65533;]Gw&#65533;%&#65533;2|O&#65533;Q&#65533;&#65533;&#65533;aj"%w1&#65533;|&#65533;&#65533;f&#65533;&#65533;ASEtLh>N&#65533;upN&#514;&#65533;&#65533;ZJHgX&#65533;>&#65533;&#65533;f\&#517;r&#389;&#65533;s&#65533;&#65533;&#65533;#cH&#65533;&#65533;&#65533;P
&#65533;%&#65533;1O6D\$7!5%k8Q1[&#65533;d&#65533;&#65533;&#65533;og-&#65533;&#65533;k"&#65533;7n&#1347;}&#65533;&#65533;&#65533;&#65533;|dU$&#65533;Y0&#65533;&#65533;&#65533;&#65533;&#65533;&#65533;&#65533;l&#65533;TB&#65533;(t&#65533;&#65533;vO&#65533;&#65533;&#65533;&#65533;&#65533;g&&#65533;`d`"&#1537;V&#65533;v&#65533;vo&#65533;Gvg&#65533;W&#65533;'CvU&#65533;&&#65533;&#65533;#&#65533;@&#65533;[&#65533;4[&#65533;u&#65533;79>&#1483;&#65533;&#65533;SU%z&#65533;&#65533;&#65533;&#65533;},&#65533;&#65533;E&#65533;>&#65533;zu&#65533;8,&#65533;Z&#65533;&#65533;fB&#65533;}&#65533;&#65533;a&#65533;!$&#65533;\sSQ&#65533;C&#65533;&#65533;&#65533;&#65533;1X'x&#65533;x},Gz&#65533;&#65533;`7k&#65533;&#65533;0&#65533;2h&#65533;&#65533;&#65533;C&#65533;&#420;-&#65533;#pV5&#65533;:`&#65533;&#65533;z8&#65533;zFz|&#65533;&#65533;&#65533;&#65533;A ta9~&#65533;VG:Gf&#294;&#65533;&#65533;'[U&#65533;8kGg_'&#65533;,&#65533;X5(9X&#65533;&#65533;x&#65533;g|&#65533;5^JD&#65533;&#1314;&#65533;LH&#65533;&#65533;&#65533;m&#65533;g&#65533;0&#65533;&#65533;mw=&#65533;&#65533;&#459;&#65533;>&#65533;(t*&#65533;@&#65533;&#65533;B)&#65533;&#65533;&#65533;7y&#65533;&#65533;t&#65533;&#65533;_&#65533;a	H9&#65533;n&#65533;&#65533;&#279;&#65533;<&#65533;&#65533;&#65533;>&#65533;&#65533;&#65533;0&#65533;rd#n&#65533;c.&#65533;&#65533;1B&#65533;&&#65533;&#65533;J&Ygo&#680;yc6`&#65533;&#65533;<&#65533;z=&#65533;&#65533;&#65533;&#65533;E&#1615;&#65533;s&#65533;mYsw4&#65533;&#65533;a&#65533;&#65533;}&#65533;&#65533;}&#65533;&#65533;2&#65533;EdQ&#65533;]}g4&#65533;,&#65533;W<i&#65533;*h2<&#65533;&#65533;&#65533;w&#65533;Mn&#65533;=&#65533;'B&#65533;@B&#65533;9G&#1780;M&#65533;&#65533;&#65533;&#65533;a&#65533;M&#265;&#65533;z&#65533;7&#65533;&#65533;`&#65533;9&#65533;&#65533;ym&#65533;i~&#65533;w&#65533;&#65533;&#65533;r&#65533;]&#65533;V&#65533;%&#65533;[&#65533;&#65533;xQ &#65533;Y4&#65533;&#65533;|&#65533;h&#65533;&#65533;&#65533;&#65533;&#65533;&#65533;2g$<&#65533;&#65533;&#65533;&#65533;)&#65533;hYL7&#65533;&#65533;&#65533;&#65533;&#1227;@Ul`&#65533;l&#710;&#65533;
&#65533;O&#65533;T&#65533;5p&#65533;)}/&#65533;T&#65533;&#65533;lh`Cy&#65533;z	>k&#65533;SO(&#65533;V&#65533;Zs&#65533;v&#65533;p&#65533;&#65533;0&#65533;JD&#65533;&#65533;J&#499;#g%Fw&#65533;&#65533;	g_H&#65533;&#65533;&&#65533;&#65533;&#65533;M	&#65533;&#65533;&#65533;s&#65533;g]&#65533;f&#65533;X&#65533;V&#65533;&#65533;GT&#65533;Z&#65533;&#65533;
&&#65533;3&#65533;&#65533;&#65533;&#1553;!&#65533;H&#65533;?7&#65533;$vK&#65533;	KV3]&#65533;&#65533;5xI&#65533;8&#65533;-S&#65533;&#65533;&#65533;6&#2009;$"&#65533;&#65533;&#65533;gl&#65533;&#65533;&#65533;&#65533;&#65533;:YG&#65533;x&#65533;WfeW&#65533;e&#65533;6M&#65533;&#65533;&#65533;lF&#65533;&#65533;kP&#65533;qGyG&#65533;&#65533;r&#65533;&#65533;&#65533;&#65533;5f&#65533;V&#65533;x&#65533;&#65533;&#65533;8&#65533;&#65533;&#65533;*v.&#65533;j|>(47h&#65533;9E*&#65533;v&#65533;&#65533;M&#65533;&#321;&#65533;&#65533;&#65533;m&#65533;`&#65533;&#65533;&#65533;i&#65533;&#65533;W&#65533;&#65533;M&#65533;&#1704;&#65533;e &#65533;e&#65533;&#65533;&#65533;&#65533;m:ZNe&#65533;S8&#65533;&#65533;7w&#65533;Ay$&#65533;N&#65533;&#65533;~&#65533;ch&#65533;F&#65533;Q&#65533;&#65533;7:=&#65533;x&#65533;I&#65533;Rx~HL&#65533;&#65533;&#65533;&#65533; &#65533;$K*#&#65533;td&#65533;i&#65533;nTJ[=BWje&#29733;\&#65533;x$&#65533;&#65533;&#65533;}&#65533;&#65533;&#65533;)68&#65533;&#65533;m&#550;'Z&#65533;6&#65533;&#65533;_{D&#65533;v&#686;&#65533;&#65533;&#65533;3o&#65533;R1&#65533;w&#65533;7d&#65533;a
&#65533;?7&#65533;#&#65533;&#65533;5&#65533;
&#65533;&#65533;t&#1172;T&#65533;&#1506;.&#65533;A7&#65533;&#65533;&#65533;&#65533;&#630;&#65533;&#65533;l&#65533;0&#65533;Yj&#65533;.GTFE&#65533;&#65533;&#65533;&#65533;&#65533;&#65533;5t&#65533;c&#65533;R&#65533;^pG&#65533;"k&#65533;;&#65533;I&#65533;&#65533;Ee&#65533;c&#65533;&#65533;&#65533;&#65533;&#65533;X&#65533;&#65533;s&#65533;&#65533;?&#65533;%&#65533;&#65533;&#65533;Z&#65533;&#65533;&#65533;&#65533;&#65533;|&#65533;Ada[&#1567;&#65533;)p&#65533;6&#65533;r&#65533;r&#65533;&#65533;e&#65533;p&#65533;&#65533;e&#65533;&#65533;&#1430;BJ&#65533;Zy&#65533;&#65533;E&#65533;&#65533;&#65533;AjZ&#65533;nZ&#65533;XB&#952;_*h&#65533;&#65533;8&#65533;&#65533;&#65533;_&#65533;&#65533;m&#65533;6&#65533;[&#65533;~&#1666;&#65533;&#65533;&#65533;F&#65533;&#65533;&#65533;&#65533;&#65533;	&#65533;&#65533;~y(&#65533;&#65533;&#65533;e&#65533;z-wT&#65533;%&#65533;&#65533;*`&#65533;&#65533;lA&#376;&#65533;H&#65533;&#65533;&#65533;&#65533;&#65533;&#65533;Z&#65533;&#65533;&#65533;R+&#65533;&#65533;&#65533;&#65533;&#65533;&#65533;&#65533;&#65533;&#1705;tIGD&#65533;&#65533;&#65533;&#65533;gG2
7+-Q&#65533;$&#65533;{&#65533;wx&#65533;#&#65533;&#65533;y{$&#65533;&#65533;~&#65533;&#65533;&#65533;~&#65533;4~8+&#65533;'&#65533;&#65533;&#65533;8T&#65533;8&#65533;&#65533;h3v[&#65533;&#65533;&#65533;w&#732;>&#65533;&#65533;&#65533;4&#65533;v#&#65533;&#65533;x4&#65533;Hef&#65533;5&#65533;Z&#65533;&#1541;&#65533;&#48991;&#65533;&#65533;&#65533;&#1081;&#65533;;&#65533;&#65533;&#481;f&#65533;&#65533;&#65533;&#65533;Kg&#65533;!&#65533;&#65533;'&#65533;&#65533;&#65533;@uZ&#65533;Z&#65533;&#65533;&#65533;&#65533;&#65533;*m&#65533;&#65533;&#65533;TE6&#65533;X:L&#65533;V?&#65533;K&&#65533;4OVc&#65533;&#65533;5&#65533;&#65533;&#65533;H&#65533;&#65533;T;lEe&#65533;&#65533;&#65533;]v&#65533;Xv&#65533;^6&#65533;&#65533;e&#65533;ZJ&#65533;&#65533;&#65533;&#65533;&#65533;&#65533;e$&#65533;&#65533;0&#65533;1,&#65533;&#65533;&#65533;',&#65533;&#470;&#65533;&#65533;[>}&#65533;=g&#65533;Y&#65533;q&#65533;&#65533;G&#65533;5&#65533;&#661;&#65533;3&#65533;kgv&#65533;)&#65533;Ry&#65533;%Wb&#65533;fGU>&#65533;&#65533;,>Y&#65533;Q5/&#65533;h&#65533;&#65533;&#1357;:&#65533;&#65533;&#65533;[&#1227;!0AvD&#65533;;z&#65533;i&#65533;&#65533;&#65533;EB&#65533;&#65533;&#65533;&#65533;)&#65533;w&#65533;&#65533;ZV&#65533;YJs^&#65533;&#65533;&#65533;&#1218;&#65533;g&#65533;x:&#65533;6a&#65533;&#139;&#65533;&#65533;T&#65533;&#65533;&#1661; z&#65533;&#65533;&#65533;L&#65533;&#65533;f&#65533;&#65533;&#65533;&#65533;&#65533;1&#65533;&#65533;~&#65533;<&#65533;&#65533;K&#65533;&#1453;^&#65533;&#65533;&#65533;&#65533;B&#65533;&#65533;%&#65533;&#65533;&#65533;&#65533;_y&#65533;&#494;&#65533;&#654;{&#65533;&#65533;L&#65533;!&#65533;&#65533;:&#737;&#65533;&#688;&#65533;&#763;&#65533;r&#65533;&#65533;ZX&#65533;B&#65533;#&#65533;&#65533;&#65533;&&#65533;&#65533;&#65533;&#30010;&#65533;&#65533;&#805;&#65533;7&#65533;&#65533;]&#65533;&#65533;&#65533;&#1258;v&#65533;&#65533;&#860;&#65533;&#1282;v&#65533;vM&#65533;&#65533;7&#65533;J&#65533;\RRug^+N&#65533;&#65533;	&#65533;&#65533;'&#1849;[&#65533;9&#65533;&#65533;v&#65533;Q&#1785;8,&#65533;%\&#65533;R&#65533;&#65533;&#65533;&#65533;&#65533;n&#65533;&#65533;.&#65533;&#65533;&#65533;&#65533;$&#65533;;&#469;&#65533;&#65533;&#65533;T&#65533;L&#65533;W&#65533;&#65533;&#65533;&#65533;YE&#65533;G&#65533;&#65533;-6&#65533;6&#65533;L&#65533;e&#65533;0&#65533;&#65533;&#65533;&#65533;&#65533;&#65533;&#65533;S&#65533;&#1513;&#65533;&#65533;&#65533;e)&#65533;&#65533;(&#65533;&#65533;/&#65533;,&#65533;&#65533;&#65533;&#65533;&#65533;&&#65533;&#65533;1&#65533;&#1171;&#65533;k&#65533;&#65533;	&#65533;]&#65533;>&#65533;J&#65533; U}&#65533;&#65533;&#65533;Z&#65533;&#65533;&#65533;&#65533;&#65533;&#65533;b&#65533;_#+&#65533;&#65533;&#65533;&#65533;V}>,>&#65533;/B&#65533;W*&#65533;&#65533;m7<{&#65533; BV&#65533;&#65533;&#65533;@&#65533;&#65533;&#65533;&#65533;&#65533; &#65533;&#65533;&#65533;&#65533;&#65533;@&#65533; &#65533;pmWvo&#65533;&#65533;{&#65533;zM&#65533;]{-&#65533;&#65533;@}]&#65533;&#65533;&#65533;&#65533;@&#65533;W&#65533;&#65533;M&#65533;&#65533;&#65533;*&#65533;`>&#65533;&#65533;&#65533;&#65533;&#65533;&#65533;&#65533;&#65533;;&#65533;&#65533;&#65533;&#65533;J&#65533;|&#65533;&#65533;$&#65533;5&#65533;&#65533;&#65533;&#65533;	&#65533;h&#65533;w&#65533;&#65533;o&#65533;&#65533;2&#65533;b&#65533;`C&#65533;&#65533;+&#65533;`*&#1681;\&#65533;&#65533;&#65533;Q{e&#65533;&#65533;&#65533;y&#255;=&#65533;SK&#1854;-&#65533;S&#65533;&#65533;&#65533;&#65533;*s&#65533;&#65533;&#1807;:&#65533;&#65533;F&#65533;!&#65533;&#65533;&#804;Bk&#65533;#&#65533;&#65533;&#65533;&#65533;&#1906;&#65533;y&#65533;UVfW;B&#65533;&#65533;Fj&#65533;8h[t&M&#65533;K&#65533;r&#65533;M&#65533;a&#65533;8&#1692;&#65533;r{&#65533;&#65533;Sqw&#65533;$&#65533;d&#65533;]Q&#65533;&#65533;d&#65533;&#65533;&#65533;Sj&#65533;e*}&#65533;&#65533;;&#1478;&#65533;&#65533;qM&#65533;&#65533;P&#65533;P&#65533;.&#1536;&#65533;&#65533;~&#65533;s->&#65533;&#65533;&#65533;&#65533;&#4493;&#65533;[&#65533;~&#65533;83K&#65533;b&#65533;&#1803;&#65533;W&#65533;&#65533;&#1855;&#65533;&#536;&#65533;Gm&#65533;&#65533;G:&#65533;8&#65533;&#65533;Fz&#65533;Y&#65533;y&#304;/&#65533;&#65533;&#65533;|&#65533;H&#65533;&#65533;GN&#65533;	&#65533;&#65533;&#65533;&#65533;0&#65533;&#65533;1&#65533;&#65533;&#65533;&#65533;&#65533;&#65533;N&#65533;&#65533;@&#1648;S.&#65533;B&#65533;&#65533;@&#65533;HZ@&#65533;".&#65533;&#65533;l&#65533;&#65533;tf&#65533;&#65533;&#65533;[&#65533;&#13333;&#65533;&#65533;u&#65533;&#65533;$A&#65533;&#65533;&#65533;m&#65533;&#65533;O&#65533;&#65533;5l&#65533;M&#1473;&#65533;&#1537;&#1539;~&#65533;&#65533;^&#65533;&#65533;0&#65533;= N&#1481;&#65533;&#65533;&#65533;{T&#65533;&#65533;&#65533;K'&#65533;V7&#65533;k&#52636;~B&#65533;&#65533;&#65533;kZ&#65533;
&#65533;&#65533;`qv&#1749;.&#65533;w}f&#65533;4&#65533;&#65533;&#65533;D&#65533;2&#65533;Np&#65533;&#65533;&#65533;ij&#65533;M5&#65533;n9&#65533;;&#65533;z|&#65533;|&#65533;&#65533;&#65533;&#65533;&#65533;.&#65533;&#65533;n&#65533;&#65533;&#1817;&#65533;&#65533;&#65533;zL&#65533;&#65533;&#65533;`&#65533;&#65533;&#65533;&#65533;&#65533;&#65533;t&#65533;&#65533;&#65533;1&#937;;|&#65533;L}&#65533;&#65533;U&#65533;&#685;%&#65533;&#65533;B&#65533;&#65533;&#65533;&#65533;n&#65533;+&#65533;&#65533;|&#65533;&#65533;&#65533;&#65533;&#65533;:&#65533;\r&#65533;x~&#65533;&#65533;&#65533;&#65533;B&#65533;&#65533;&#65533;&#65533;>N!&#65533;&#65533;M&#65533;.&#65533;&#65533;&#65533;&#65533;>&#65533;O&#65533; .&#65533;&#65533;n&#225;EzL&#65533;9O&#827;[&#65533;&#65533;&#65533;?&#65533;&#65533;8&#65533;&#65533;&#65533;&#65533;&#65533;&#1382;XH4[&#65533;Y&#65533;aS&#65533;&#65533;&#65533;&#373;&#65533;~&#65533;$&#65533;&#65533;[&#65533;&#65533;u&#65533; &#65533;L&#65533;+&#973;x&#65533;,&#65533;&#65533;&#65533;&#65533;&#65533;$&#65533;&#65533;&#65533;&#65533;&#65533;]&#65533;&#65533;&#65533;&#65533;&#65533;&#65533;&#65533;.G`&#65533;7&#65533;&#65533;K&#65533;&#1822;&#65533;`Hg$&#675013;&#65533;&#65533;*&#65533;y&#65533;q&#65533;&#65533;(&#65533;v&#65533;&#65533;&#65533;4&#65533;&#65533;&#65533;/&#65533;3&#65533;&#65533;J&#65533;f=w&#1320;&#65533;&#65533;&#65533;&#65533;&#1477;M&#65533;>&#65533;&#65533;&#65533;&#65533;&#65533;&#65533;&#65533;&#65533;}&#65533;&#65533;&#65533;&#65533;&#65533;o&#65533;5f&#65533;&#65533;8&#65533;rj!&#65533;&#65533;&#65533;g&#1719;&#65533;L&#65533;&#65533;G&#65533;&#65533;&#65533;5&#65533;&#65533;&#65533;\&#65533;l&#65533;&#65533;vxh&#65533;]&#65533;q&#65533;L&#65533;~&#65533;'d&#1776;y&#65533;m&#65533;&#65533;&#1084;|&#65533;&#65533;N&#65533;&#65533;&#61050;&#65533;&#65533;&#382;&#65533;&#509;&#65533;&#65533;&#65533;l&#65533;&#65533;&#65533;&#65533;&#65533;&#65533;K&#65533;&#65533;&#65533;&#65533;&#65533;&#65533;&#65533;&#65533;&#65533;y&#65533;&#65533;y&#1464;&#65533;k&#65533;&#65533;;&#65533;&#65533;<M&#65533;&#65533;iG&#65533;/&#65533;"&#501;&#65533;t3,&#65533;i&#65533;F&#65533;&#1531;&#65533;&#65533;.&#65533;TX&#65533;&#65533;&#65533;&#65533;3&#65533;h&#1932;&#65533;&#65533;u&#65533;s&#65533;&#65533;qs&#979;&#65533;&#65533;&#65533;&#65533;&#65533; 1N&#65533;&#65533;q	$X&#65533;9&#65533;:$(0&#65533;7p&#65533;&#65533;}g&#65533;&#65533;r&#65533;&#65533;3&#65533;n]&#65533;s"&#1517;k&#65533;&#65533;&#1915;x&#65533;&#65533;&#65533;&#65533;W&#65533;&#65533;&#65533;{&#65533;f&#65533;&#217;S&#65533;N&#65533;=}&#65533;gO&&#65533;y&#65533;&#65533;5&#65533;&#65533;&#65533;<yM&#65533;&#65533;{&#65533;&#65533;%&#65533;&#65533;&#65533;T^&#346;&#65533;&#1385;UY&#65533;s&#65533;&#65533;X&#65533;e&#65533;&#420;G&#65533;(S&#65533;E&#65533;&#65533;=&#65533;v&#65533;Yzo&#854;&#65533;*&#65533;,T&#65533;|&#65533;A&#65533;Xe;v&#65533;&#1845;[gX&#65533;;v(	&#65533;k&#65533;&#65533;&#65533;&#593;%G&#65533;Sw&#65533;&#65533;f&#925;=s&#65533;|9s&#65533;t&#65533;&#1313;&#65533;&#65533;&#65533;j&#807;[&#65533;&#65533;&#65533;&#65533;&#65533;&#65533;&#65533;&#65533;)&#65533;m&#65533;&#65533;n&#65533;&#65533;&#65533;~&#65533;&#65533;&#65533;&#65533;&#1251;C&#65533;6&#65533;\i&#65533;&#65533;S6~&#65533;2&#65533;&#1325;&#65533;75*S&#65533;v&#65533;qcv&#65533;n&#65533;&#65533;]&#65533;&#65533;X&#65533;{&#65533;2}W&#65533;T&#1787;&#65533;
&#65533;&#65533;&#65533;&#65533;~&#65533;&#65533;w&#758;)Z&#65533;&#65533;&#65533;&#65533;'&#1001;&#65533;&#65533;Y&#65533;&#65533;&#65533;&#65533;&#65533;&#65533;&b&#65533;A&#65533;0B	'&#65533;&#65533;B/&#65533;0C&#65533;
j&#65533;&#65533;&#65533;B&#65533;4Q3&#65533;&#633;&#65533;&#65533;&#65533;T&#65533;#qR&#65533;&#867;qP,&#65533;&#65533;	&#65533;&#65533;r&#65533;QG&#65533;l$t&#65533;Q-&#65533;&#65533;R&#65533;/&#65533;&#65533;j&#65533;{4&#65533;&#65533;&&#65533;&#65533;i&#65533;&#666;&#65533;<&#65533;.-&#65533;Jo&#65533;&#65533;^2o%0&#65533;T&#65533;,&#65533;&#65533;<&#65533;?-&#65533;b&#65533;(&#65533;&#65533;"+?7&#1372;@7&#65533;&#65533;;&#1636;s&#65533; &#65533;J&#65533;&#65533;&#65533;&#65533;&#1258;&#65533;&#65533;Ki&#65533;D#[&#65533;&#65533;u&#65533;&#65533;&#406;&#716;&#65533;u&#65533;&#65533;&#65533;&#65533;&#65533;J&#65533;t9N&#65533;#3&#65533;D&#65533;t&#65533;M3&#1868;TMK,&#65533;s&#65533;m!&#65533;Z&#65533;U!V&#65533;a&#65533;U[&#65533;Z}&#54644;&#65533;D$&#65533;Xc+-&#65533;9&#65533;
;&#65533;&#65533;G&#65533;&#1674;P0&#65533;&#65533;3)&#65533;/;&#65533;z&#65533;M&#65533;&#65533;&#65533;&#65533;/&#65533;&#65533;KZs&#65533;&#65533;2&#65533;@&#65533;&#65533;&#65533;[=&#65533;&#65533;&#65533;&#1778;&#65533;&#814;.&#65533;h

_(&#65533;&#65533;_&#65533;8`&#65533;r&#65533;&#65533;S&#65533;H&#65533;l&#65533;h&#389;^|$&#65533;nQF&#65533;;&#65533;1&#65533;3&#65533;x &#65533;&#65533;3\K2M&#65533;T&#65533;%&#65533;tR&#65533;&#65533;V&#65533;e&#65533;&#65533;&#65533;&#65533;&#65533;&#65533;"&#65533;&#65533;y&#65533;{3gx&#65533;&#65533;n&#65533;t7-&#65533;&#65533;z&#65533;<&#65533;&#65533;&#65533;2&#65533;si&#65533;&#65533;&#65533;Y2&#65533;g&#65533;&#65533;H&#65533;&#65533;&#65533;&#65533;&#65533;K&Q&#65533;W&#65533;yl&#65533;Q+&#65533;PI&#65533;m&#65533;sT&#1364;&#65533;&#65533;K#&#65533;l&#65533;&#65533;&#65533;Hb&#65533;}[&#65533;&#65533;.&#65533;8&#65533;&#65533;W&#65533;s{&#65533;m&#65533;&#65533;>&#65533;&#65533;&#65533;3&#65533;r&#65533;N&#65533;&#65533;9&#65533;N&#65533;jj&#881;SZ[l?&#65533;Z&#65533;}&#65533;t&#65533;&#875;j>&#1377;~&#65384;T&#65533;&#65533;&#65533;2&#65533;&#1275;w&#65533;&#65533;=w&#65533;M&#65533;&#65533;&#65533;&#65533;\&#65533;e&#65533;'&#65533;x&#65533;]&#65533;&#65533;&#65533;&&#65533;&#65533;1&#65533;&#64291;][h&#65533;&#65533;&#65533;&#65533;E&#65533;&#65533;G&#65533;4&#65533;&#65533;"&#65533;&#65533;&#65533;&#65533;cuU6&#65533;E:9&#65533;&#47658;&#65533;e&#65533;9&#65533;&#65533;&&#65533;:&#65533;nM{&#65533;]M&#65533;}&#65533;&#65533;&#65533;U&#65533;&#65533;&#65533;&#65533;hl&#65533;&#65533;~&#65533;@60&#65533;Kj &#65533;6&#65533;&#65533;&#65533;n\*&#65533;
&#65533;&#65533;&#65533;!&#65533;0aa&#65533;&#65533;&#65533;p&#65533;&#65533;	&#65533;&#65533;^&#65533;\&#65533;V&#65533;&#65533;&#65533;&#65533;d8+&#1876;H7*&#65533;&#65533;j^hC`&#65533;
$&#65533;:&#65533;&#65533;&#65533;&#65533;&#65533;&#65533;{*z&#65533;&#65533;&#65533;h&#65533;!&#65533;
E&#65533;&#65533;U&#65533;d&#65533;&#65533;T&#65533;H&#65533;"&#912;.&#65533;&#65533;&#26160;&#65533;&#65533;&#65533;&#65533;Ju&#65533;&#65533;I&RJ&#65533;&#65533;@	>&#65533;>&#65533;Az&#65533;&#65533;&#65533;&#359;&#65533;&#65533;&#65533;&#65533;&#65533;r3&#65533;1P]&#65533;c&#65533;&#65533;GqQ&#65533;N&#65533;D&#17706;&#65533;&#65533;&#65533;5&#1169;&#65533;&#65533;&#65533;#a6&#65533;z&#65533;a&#698;&#65533;&#65533;H&#65533;"\&#65533; &#65533;&#65533;@&#65533;QN&#65533;"&#65533;_&#65533;|&#65533;&#65533;&#65533;E&#65533;&#65533;&#65533;&#65533;&#65533;Q&#65533;I5&#65533;#&#65533;&#65533;%&#65533;~&#65533;k&#65533;"&#65533;&#65533;&#65533;&#65533;`&#65533;&#65533;f2&#65533;&#65533;?&#65533;&#65533;keo&#65533;\&#65533;&#65533;h&#65533;&#65533;L&#65533;&#65533;ied&#65533;uWA&#65533;&#65533;q&#65533;lVJ$&#65533;&#65533; F&#65533;Dg&#65533;&#65533;&#65533;I&#65533;t&#65533;6Q&#65533;&#65533;&#65533;W8z&#65533;hzY&#65533;&&#65533;&#65533;&#65533;o&#65533;&#65533;&#65533;&#65533;8&#65533;=&#65533;c&#65533;;&#65533;AG9&#65533;Vb&#968;&#65533;&#65533;gc*&#65533;h&#65533;4&YV:&#65533;(&#65533;DF*-&#65533;&#65533;Zx&#65533;j&#367;&#65533;t&#65533;&#65533;&#65533;9&#65533;&#65533;v&#65533;&#65533;|&#65533;c&#65533;=&#65533;&#346;^&#65533;)&#65533;&#65533;&#65533;R&#65533;&#65533;&#65533;w&#65533;dP&#65533;:T&#65533;R&#65533;	&#65533;&#65533;%#&#65533;T&#65533;D&#65533;d
&#65533;&#65533; &#65533;"&#65533;u&#65533;|+&#65533;&#65533;<&#433;&#65533;&#65533;&#54600;&#65533;&#1868;&#65533;&#65533;0VGt&#65533;&#65533;8t?a*S&#65533;GQ&#65533;"&#65533;
&#65533;&#65533;&#65533;&#1390;w&#65533;k2&#65533;W|	&#65533;(~&#65533;&#65533;P&#65533;)&#65533;&#816;&#65533;3&#65533;&#65533;&#65533;&#65533;&6&#65533;N&#65533;&#65533;&#65533; K&#65533;%.;J,T&#65533;Jd/&#65533;3&#65533;M&#65533;&#65533;F7&#65533;NvB/&#65533;&#65533;i&#65533;BR{"	&#65533;&#65533;&#65533;&#65533;&#65533;~C&#65533;w&#65533;*o&#65533;bn&#65533;XD&#65533;u&#65533;:R&#65533;&#65533;*&#65533;P&#65533;&#65533;$&#65533;&#65533;!nr&#65533;&#65533;&#65533;&#65533;&4&#65533;&#65533;&#1842;@KN&#862;&#65533;&#65533;c&#65533;D'&#65533;.&#881;p2S&#65533;bw:&#65533;&#65533;T&#65533;&#65533;{&#65533;&#65533;&#65533;{SA&#23822;&#65533;&#65533;&#65533;&#65533;r-&#65533;&#35560;&#65533;&#65533;o~&#65533;&#65533;{&#65533;*&#65533;3TS)&#65533;)&#65533;qf&#65533;S&#65533;&#65533;&#65533;&#65533;I\&#65533;r5#3b&#65533;W&#65533;&#65533;&#65533;%&#65533;1Lm&#65533;GA&#65533; &#65533;C&#65533;&#65533;&#65533;Y&#65533;&#65533;X&#65533;&#65533;&#65533;w&#65533;&#65533;\&#65533;&#65533;|&#65533;&#65533;&#65533;&#65533;&#265;[&#65533;*&#895;&#65533;&#1356;4&&#65533;&#65533;4/&#65533;&#65533;&#65533;&#65533;&#65533;l&#65533;1&#65533;(&#304;SY&#65533;&#65533;&#65533;,d&#65533;&#65533;<&#65533;J.S&#65533;k&#65533;&#65533;&#65533;7&#65533;yp&#65533;*&#65533;Z	&#65533;&#65533;n&#65533;}&#65533;&#65533; ,{&#65533;"::&#65533;D0rfs$p&#65533;&#65533;&#65533;r&#65533;&#65533;&#65533;&#65533;E&#65533;r&#65533;&#65533;&#65533;f&#65533;<Z>wI&#65533;}b&#65533;D&#65533;&#65533;9&#65533;.&#65533;)&#65533;L&#65533;_&#65533;I&#65533;,*&#65533;]&#65533;rwG&#65533;&#65533;&#65533;+&#65533;&#65533;&#65533;&#65533;K&#65533;b&#65533;x&#65533;&#65533;u&#65533;f&#65533; &#65533;D&#65533;&#65533;f&#65533;&#683;&#65533;&#65533;&#65533;&#65533;%.*1\&#65533;p&#65533;&#65533;&#65533;&#65533;%sG&#65533;&#65533;(&#65533;Q &#65533;[&#65533;&#65533;Br&#65533;?_zI^v&#65533;$+&#65533;R&#65533;+f&#65533;^&#65533;*&#65533;_&#1941;&#65533;&#65533;&#65533;&#65533;"&#65533;&#65533;lwW&#65533;&#65533;m&#65533;(=.e_P&#65533;Q	&#65533;|B#{&#65533;&#65533;&#65533;M&#65533;E&#65533;&#65533;&#325;E&#1578;&#65533;&#65533;&#65533;'&#65533;~?&#65533;!&#65533;&#65533;&#65533;&#65533;&#65533;&#65533;Vy&#65533;&#65533;&#65533;&#65533;&#65533;&#65533;&#65533;&#65533;&#65533;&#65533;&#7398;&#65533;BZ&#65533;&#1587;Wrl&#65533;3&#65533;#k&#65533;&#65533;&#65533;&#65533;&#65533;,WZ&DnW&#65533;&#65533;:&#65533;&#65533;&#65533;&#65533;h&#65533;=m&#65533;0&#65533;)N&#65533;&#65533;?&#65533;&#509;7G7&#65533;&#1911;R8&#65533;Q[}}&#65533;&#65533;&#65533;>t&#65533;K(_$&#65533;&#65533;&#65533;?x)&#65533;&#65533;y&#65533;M&#65533;&#65533;&#65533;(D<&#65533;e&#65533;R&#65533;[K&#1565;7L[&#65533;[S&#65533;{&#65533;+&#65533;&#65533;&#1871;&#2001;&#65533;d,C&#65533;&#65533;I^&#65533;&#65533;C]kOX&#65533;&#65533;&#19061;&#65533;U&#65533;{&#65533;O&#65533;3.&#21637;&#65533;S&#65533;&#818;;&#65533;&#65533;&#65533;&#65533;L$&#65533;&#65533;uad&#1432;&#65533;&#65533;I&#65533;&#65533;&&#65533;Bz>X&#65533;&#65533;&#65533;&#410;#&#65533;fS&#65533;&#65533;&#65533;Z&#65533;5&#65533;&#65533;o&#65533;&#65533;&#65533;&#65533;&#65533;~[u&#65533;&#65533;&#65533;+r&#65533;&#65533;x&#65533;<&&#65533;&#65533;Y&#65533;k&#65533;&#65533;&#65533;&#65533;v@	&#65533;+M/)&#65533;&#65533;x>&#65533;&#65533;L&#65533;f3?O&#65533;&#65533;&#65533;h&#65533;&#65533;\+xt}&#65533;&#65533;&#65533;&#65533;&#65533;&#65533;&#65533;&#65533;cq&#65533;&#65533;PnTn&#65533;&#65533;w&#65533;-G&#65533;&#65533;F&#65533;&#65533;&#65533;Vw&#65533;>&#65533;&#65533;&#65533;"&#65533;1&#65533;/&#65533;3r&#65533; x&#65533;&#65533;&#65533;P7B@&#65533;&#65533;&#65533;D&#65533;&#65533;&#65533;&#738761;6&#65533;&#65533;&#65533;
&#65533;&#65533;k#&#65533;&#65533;$)&#65533;)&#65533;&#65533;&#65533;&#65533;d&#1769;&#65533;&#65533; &#65533;&#680;&#65533;&#65533;<&#1178;7s&#65533;U#&#65533;I&#65533;&#65533;&#65533;&#65533;&#65533;&#65533;&#65533;s%+;&#65533;&#65533;&#65533;2)&#65533;'&#65533;&#65533;J&#65533;&#1355;8&#65533;&#65533;&#65533;&#65533;z01&#1279;/+.&#65533;0&#65533;P&#65533;
&#65533;&#65533;&#65533;y&#65533;;s&#65533;&#65533;PA&#65533;&#65533;&#65533;B&#65533;1&#65533;&#65533;&#65533;H> *&#65533;&#1729;,0&#65533;&#65533;&#65533;M&#65533;&#65533;M&#65533;4&#65533;&#65533; &#65533;&#65533;&#65533;&#65533;&#65533;q1&#65533;&#65533;0&#65533;&#65533;&#65533;<&#65533;=&#65533;C&#65533;&#65533;6i&#65533;&#65533;&#65533;@AP1&#65533;}&#65533;x&#65533;&#65533;&#65533;S&#65533;&#65533;S&#273;)]&#1650;&#65533;!&#65533;	+&#65533;&#65533;&#65533;&#65533;&#65533;X@&&#65533;&#65533;N&#65533;&#310;!&#65533;[;&#15423;"??&#65533;@&#65533;:g&#65533;1&#65533;&#65533;
&#65533;&#247;&#65533;0=&#65533;&#65533;&#65533;E+&#65533;^l&#65533;+&#65533;<&#65533;I&#65533;1&#65533;q &#65533;n&#1030;k&#65533;&#65533;m&#65533;&#65533;&#65533;&#65533;&#65533;&#65533;&#65533;q&#572;j&#65533;%&#65533;?&#65533;&#65533;m&#828;!D&#65533;"&#65533;*&#65533;&#65533;&#65533;*8&#65533;k%&#65533;&#65533;<&#465;&#65533;&#65533;%_&#65533;&#65533;]&#65533;&#65533;y&#65533;&#65533;_&#65533;(&#65533;&#180;L&#65533;&#65533;&#65533;r&#65533;v&#65533;&#65533;&#65533;1&#65533;&#65533;a&#65533;&#65533;&#65533;C&#65533;&#65533;&#65533;&#65533; $&#65533;:D&#65533;J&#65533;{&#65533;&#65533;>&#65533;&#521;&#65533;@&#65533;n&#735;&#65533;&#1584;&#65533;aU&#65533;?C&#19266;#&#65533;&#65533;&#65533;-s&#65533;8WR&#65533;W&#181;&#65533;=[!G&#65533;1t(&#65533;E&#65533;Mj&#65533;-&#65533;&#603;|&#65533;&#65533;&#65533;"0&#65533;&#65533;&#65533;&#65533;1&#65533;	&#65533;
L&#65533;k&#65533;&#523;49&#65533;&#65533;sc&#65533;T7uj&#65533;&#65533;,&#65533;"&#65533;JOI&#65533;`t&#65533;)&#65533;$s&#65533;n&#518;iXf&#65533;mhFP
&#65533;&#65533;&#65533;0&#65533;s&#65533;&#65533;&#65533;&#65533;A!!&#65533;&#65533;&#759;&#65533;F&#65533;F&#65533;&#65533;Al&#65533;I0{&#65533;&#1674;&#65533;&#65533;&#1883;"J&#65533;=L&#65533;&#681;\L&#65533; &#65533;$!&#1337;&#65533;&#65533;&#65533;3d&#65533;2&#65533;1&#65533;$&#65533;&#900;&#65533;&#65533;[&#690;&#65533;&&#61654;&#1377;&#65533;&#2017;&#65533;&#65533;TMIr1b&#65533;&#65533;&#65533;&#65533;I_y%&#65533;&#65533;&#65533;&#65533;x&#65533;&#65533;t&#65533;&#65533;&#65533;&#65533;&#1474;&#65533;V&#65533;8&#65533;l&#65533;&#65533;9&#65533;p_&#65533;I&#65533;&#65533;zN|J<&#65533;5&#65533;S[MV&#65533;k&#65533;&#65533;&#65533;M&#65533;Y't&#65533;J,&#65533;&#65533;&#65533;4L&#420;&#65533;x&#65533;D&#65533;,p&#1030;ih&#65533;dPg(&#65533;n&#65533;&#65533;&#65533;&#65533;&#65533;o&#65533;m&#65533;k&#65533;l&#1542;&#65533;(&#65533;&#65533;&#65533;&#65533;U&#65533;&#65533;A5s&#65533;M=&#65533;&#65533;&#65533;&#65533;O"&#65533;K&#65533;\8&#65533;:&#65533;&#65533;y&#65533;&#65533;&#65533;&#65533;&#65533;&#65533;IO&#308;"(dOL&#65533;&#65533;cy&#65533;&#65533;&#65533;&#65533;&#65533;{C3l>&#65533;;&#65533;&#820;Q&#65533;&#65533;E&#65533;#&#65533;	#h&#65533;;92$<&#65533;&#65533;T&#65533;&#65533;#E&#65533;&#65533;1Jo&#65533;&#65533;&#65533;#&#65533;&#65533;&#65533;F(&#65533;&#65533;&#65533;&#65533;R&#65533;&#65533;A&#65533;Ls&#65533;&#65533;738C3^&#65533;(&#65533;&#65533;&#65533;c&#65533;&#65533;&#65533;"&#65533;eI&#65533;0&#65533;$&#65533;&#65533;?4&#65533;6T;r9&#65533;&#65533;&#65533;&#65533;&#65533;<=Q&#65533;&#65533;"L&#65533;&#65533;&#65533;&#65533;kX&#65533;dx&#65533;g@&#65533;e&#65533;e&#774;m&#518;k&#65533;m&#65533;&#65533;d@&#65533;c &#65533;_ &#65533;f&#518;&#65533;\&#65533;Y&#65533;N&#65533;KS&#65533;&#65533;5&#65533;&#969;hFR&#65533;KPM3#&#65533;&#65533;&#65533;&#65533;s&#65533;D}&#65533;&#65533;)l&#495;&#65533;S)T&#65533;v&#65533;3JLO>&#65533;0=}&#65533;yd'&#368;,>X&#65533;&#65533;?&#65533;&#65533;&#65533;&#65533;&#65533;e&#65533;Jc&#65533;&#65533;\J&#1692;&#65533;#&#65533;&#65533;&#65533;q&#65533;l&#65533;&#65533;&#65533;&#65533;&#65533;&#65533;&#65533;&#65533;&#65533;&#65533;']&#65533;dI&#65533;&#65533;4WT&#65533;&#65533; &#65533;0&#65533;I&#65533;&#65533;8.&#65533;&#65533;&#65533;&#65533;&#65533;&#65533;F&#65533;&#65533;3&#65533;#""&#65533;&#65533;}&#65533;&#65533;&#65533;&#65533;JM&#65533;&#65533;&#65533;1&#65533;m&#65533;%;&#65533;f&#65533;&#65533;L7&#65533;Z&#65533;,F[&#65533;&#65533;\M&#65533;&#65533;D&#65533;&#65533;o&#65533;g0&#65533;bH&#65533;d &#65533;egp&#65533;fp&#65533;Bea&#1029;\&#65533;&#65533;U&#65533;NPf&#65533;n&#65533;&#65533;&#65533;T&#65533;K&#65533;&#65533;&#65533;&#65533;&#65533;Q&#65533;O&#65533;Y&#65533;L35+e&#1507;&#65533;3&#65533; ^&#65533;&#65533;&#65533;N&#65533;&#65533;J&#65533;%&#65533;&#65533;!&#65533;Z&#65533;&#358;&#65533;U&#36016;&#65533;&#65533;&#65533;&#65533;&#65533;n&#65533;&#65533;&#222;y&#65533;?B&#65533;p&#1117;&#65533;T[@A[&#65533;k&#65533;&#65533;&#65533;&#65533;&#65533;&#65533;g&#65533;&#65533;&#65533;&#65533;&#65533;&#65533;&#65533;Qw&#65533;&#1468;3&#1598;&#65533;[(&#65533;%&#65533;`&#65533;&#65533;3&#65533;E-&#65533;&#65533;&#65533;8&#65533;&#65533;d5&#65533;&#65533;<&#65533; &#65533;&#65533;K&#65533;&#65533;&#65533;&#65533;7&#65533;#8s&#65533;:v&#65533;3&#65533;&#65533;(&#65533;#&#65533;&#65533;&#65533;&#65533;&#65533;h&#65533;&#65533;&#65533;j	&#65533;&#65533;$l&#65533;%S&#65533;+&#65533;&#1650;mh&#65533;b &#65533;`&#65533;&#65533;^`&#65533;&#65533;_ &#1973;T`&#65533;Zx&#65533;U&#65533;I &#65533;6&#65533;]&#65533;&#65533;&#65533;&#65533;	&#65533;Y&#65533;&#65533;
&#65533;^&#65533;&#65533;&#65533;&#65533;m&#65533;Tu^M&#65533;0&#65533;&#868;&#65533;Z&#65533;&#65533;?L\&#65533;]&#65533;S&#65533;&#1272;&#65533;"&#65533;t&#65533;&#65533;&#65533;J&#65533;&#65533;&#52939;&#65533;`V@y&#65533;&#65533;&#65533;&#65533;&#65533;&#65533;|!&#65533;_A&#65533;&#65533;&#65533;&#65533;&#65533;&#65533;&#65533;r)&#65533;I&#65533;&#65533;&#65533;&#65533;&#65533;e&#65533;&#65533;&#65533;&#65533;3rK6p2!&#65533;&#65533;X&#65533;*"a&#65533;]&#65533;&#263;%
&#65533;&#65533;S8&#65533;9&#65533;&#65533;&#65533;&#65533;&#65533;S8&#65533;&#65533;'Oj&#65533;&#65533;&#65533;&#65533;w&#65533;&#65533;=E&#65533;&#65533;a&#65533;+&#65533;@&#65533;/A&#65533;	V&#65533;&#65533;^&#65533;`J&#65533;&#65533;z&#65533;o&#65533;h@a&#65533;&#65533;]&#65533;\&#65533;&#65533;]&#65533;(&#65533;Y&#65533;&#65533;Z&#65533;WX&#65533;R&#65533;Cp,@/&#65533;h r&#65533;&#65533;&#65533;&#65533;Ec&#65533;&#65533;O&#65533;&#65533;&#65533;&#65533;dc6&#65533;&#65533;r(&#65533;j!;F&#65533;=f&#65533;]c:b&#65533;c&#65533;&#65533;&#65533;&#65533;B&#65533;&#65533;A6&#65533;bA&#65533;IK9&#65533;2&#65533;&#65533;%A&#65533;E[t)19&#65533;F&#65533;0`i9&#65533;OeM&#65533;&#65533;&#65533;&#65533;Y&#65533;&#65533;&#65533;&#65533;&#65533;&#65533;Vv&#65533;]&#65533;+&#65533;&#65533;&#65533;U&#65533; {X&#65533;p&#65533;&#65533;R&#65533;,+&#65533;k3&#65533;2&#1373;E=&#65533;&#65533;4=7+&#65533;&#65533;&#65533;\;&#65533;&#65533;W&#65533;&#65533;&#65533;&#65533;&#65533;),fr&#65533;fe&#65533;h&#65533;&#65533;8&#65533;&#65533;&#65533;&#65533;&#65533;&#65533;&#65533;f &#65533;a^[ &#65533;[&#65533;[0&#65533;YxU8&#65533;S(&#65533;Q&#65533;@ $&#65533;PC&#65533;&#65533;l0&#65533;3N&#65533;&#65533;%&#65533;a&#65533;&#65533;S:K6sWi&#65533;*&#65533;?&#1720;&#65533;&#65533;&#65533;&#1540;A\&#65533; &#65533;&#65533;&#27304;&#1504;ha&#65533;&#556;h&#65533;i&#65533;&#65533;h&#65533;&#1433;&#65533;&#65533;&#1073;c&#65533;)&#65533;E&#65533;&#65533;JH&#65533;h<&#65533;Y&#65533;&#65533;&#65533;&#65533;&#65533;/&#65533;&#65533;[K&#65533;[&#65533;&#65533;/=&#65533;]g&#65533;&#65533;F&#65533;&#65533;&#1614;#&#65533;mJ7!vdt&#65533;&#65533;}&#65533;&#65533;&#1115;&#65533;&#65533;U"%&#65533;6&#65533;&#65533;"$&#65533;y%%}&#333;wT&#65533;&#65533;N&#65533;6&#65533;nE&#65533;&#65533;9J&#65533;&#65533;MC!&#65533;k*O"&#26743;V&#65533;q@&#65533;g&#65533;]&#65533;\&#65533;&#65533;Xx&#65533;W&#65533;&#65533;&#65533;&#65533;VS&#65533;Q&#65533;J&#65533;&#65533;.&#65533;&#65533; 3&#65533;&#65533;a&#65533;&#65533;&#65533;&#65533;4&#65533;&#65533;7FP&#718;&#1833;&#65533;&#65533;&#65533;&#1941;&#65533;&#65533;6&#65533;cG&&#65533;En&#65533;!1d&#65533;v"fm&#65533;vm&#65533;fJ&#65533;&m&#65533;&#65533;N&#65533;}$&#65533;&#65533;j&#65533;&#65533;&#65533;dRn&#65533;&#65533;X	G&#65533;&#65533;&#65533;&#65533;;|<@0&#65533;&#65533;&#65533;&#65533;&#65533;&#65533;k&#65533;&#65533;kK&#65533;&#65533;&#65533;~&#65533;&#65533;1&#65533;x&#1771;`&#65533;-&#65533;&#65533;\&#65533;+h&#65533;i&#65533;&#65533;&#65533;&#65533;&#65533;&#65533;T&#65533;qPZI&#65533;Xf6&#65533;i&#65533;6&#65533;&#65533;&#65533;&#65533;'&#65533;H&#65533;J/&#33479;&#65533;(&#65533;&#65533;vN&#65533;&#65533;&#65533;&#65533;
&#65533;p&#65533;&#65533;&#1925;Z&#65533;kW`T@V&#65533;&#65533;R Q&#516;@H&#65533;&#65533;&xV&#65533;&#65533;&#65533;P&#65533;&q4&#65533;&#65533;&#65533;=&#65533;&#65533;&#65533;&#65533;&#65533;\v&#65533;&#65533;&#65533;&#65533;&#65533;o&#65533;&#65533;&#65533;&#65533;&#65533;m&#65533;&#65533;&#65533; &#65533;/&#65533;L&#65533;Q&#65533;&#65533;&#65533; c&#65533;&#65533;&#65533;&#65533;;&#65533;&#65533;&#65533;&#65533;&#65533;&#65533;i &#65533;&#65533;&#65533;*&#1877;&#65533;&#65533;&#65533;&#65533;&#65533;*&#65533;&#65533;&#65533;+'	&#65533;&#65533;&#65533;&#65533;&#65533;`Z-d*u&#65533;&#1892;:&#65533;&#65533;&#65533;&#65533;F&#65533;4&#65533;l4g&#65533;nD&#65533;&#65533;&#5154;n+f&#65533;V+W
&#65533;&#65533;&#65533;`&#65533;(&#65533;&#65533;]&#65533;&#65533;bXP&#65533;T@&#65533;TpgS@&#65533;S &#65533;QN`&#65533;48p&#65533; &#65533;"0&#65533; &#65533;V&#65533;&#65533;&#65533;o&#65533;5n&#65533;S&#65533;&#65533;&#1594;c&#65533;&#65533;&#65533;m&#65533;;&#65533;F&#65533;&#65533;&#1110;&#65533;b&#65533;&#65533;&#1590;&#65533;&#65533;&#65533;ym&#65533;&#35002;%&#65533;7&#65533;&&#65533;R&#65533;.&#65533;&#65533;E&#65533;E#d&#65533;L&#65533;|&#65533;&#65533;&#65533;&#65533;&#65533;3[&#65533;&#65533;&#65533;`&#65533;h&#1974;&#65533;o:&#65533;vg&#65533;&#65533;&#65533;&#47118;&#65533;&#65533;&#65533;&#65533;0Y&#65533;&#65533;&#65533;+U~6&#65533;&#65533;h&#65533;(&#65533;&#65533;(&#65533;&#65533;&#65533;&#65533;&#65533;&#65533;Sq&#65533;n&#65533;N]&#1429;gD"&#65533;&#65533;d &#65533;&#65533;un&#65533;&#65533;&#65533;&&#65533;HMp&#65533;<&#65533;&#65533;&#65533;&#65533; P%&#65533;0h&#65533;l&#65533;&#65533;Q'&#65533;&#65533;e&#65533;&#65533;&#65533;&#65533;|&#65533;&#65533;6r&#65533;}&#461452;\G&#65533;]&#65533;q,&#65533;u&#65533;&#65533;i&#65533;ieUJ&#65533;&#65533;&#65533;&#65533;&#65533;&#65533;W&#65533;\n&#65533;&#584;0&#65533;&#65533;&#940;j&#65533;&#65533;&#65533;;l&#65533;&#65533;&#65533;&#65533;%u&#65533;&#65533;# c&#65533;&#65533;&#65533;\&#65533;&#65533;9&#65533;&&#65533;N]&#65533;S&#65533;&#65533;W{&#65533;&#65533;`&#65533;(&#347;&#65533;z~&#65533;	k&#65533;,&#65533;?oOV9&#65533;PBFi0&#65533;]&#65533;Xh&#65533;&#65533;OS&#65533;O&#65533;N&#65533;&#65533;N&#65533;J87&#65533;&#65533; &#65533;&#65533;&#65533;&#65533;"@&#65533;#&#65533;&#65533;I&#65533;&#65533;k U&#65533;&#65533;&#65533;&#2042;U&#65533;$&#65533;&#65533;V.W?&#65533;vz?&#65533;&#65533;>&#65533;c\_&#65533;L&#65533;s{rI`&#65533;&#65533;&#65533;&#65533;&#65533;&#65533;g&#65533;&#65533;>&#65533;&#65533;&#65533;&#65533;}&#65533;f&#65533;QV&#65533;z&#65533;u&#65533;'&#65533;X&#65533;&#65533;u&#65533;Jg&#1483;K&#65533;v&#65533;-62\&#406;&#65533;b&#65533;&#65533;~&#65533;&#65533;n&#65533;)&#65533; c&#65533;	t@&#65533;&#65533;&#65533;&#65533;h&#65533;5&#65533;&#65533;~&#65533;p&#65533;w &#65533;9&#65533;~&#65533;Z&#65533;&#65533;&#65533;&#65533;`2t&#65533;R o m&#1506;&#65533;&#65533;&#65533;S&#65533;V&#65533;&#65533;)&#65533;I&#65533;*M*&#65533;&#25165;=|I&#164;&#65533;L&#65533;`
v&#65533;&#65533;7o*Wz'&#1847;p&#65533;&#65533;g&#65533;&Nr&#65533;&#65533;&#65533;Wn&#65533;r&#65533;&#65533;&#65533;<w&#65533;:u&#65533;&#1197;Kw&#65533;&#40616;R&#65533;&#65533;k&#1486;&#65533;Tv&#65533;&#65533;M&#65533;&#65533;&#65533;R&#65533;&#33554;-kv&#65533;&#65533;&#65533;:&#65533;&#65533;&#65533;&#65533;\&#65533;sp&#65533;&#65533;ws-9&#65533;&#65533;&#65533;J&#65533;l\&#65533;b&#65533;&#65533;Y]&#65533;&#1373;;x&#65533;&#65533;%&#65533;&#65533;&#65533;1&#65533;&#529;#&#65533;&#65533;&#65533;:u&#65533;&#65533;%&#65533;&#65533;ti&#1255;&#65533;9MZ:&#65533;&#65533;&#65533;Z&#65533;Nmwy&#65533;kw&#65533;&#65533;&#65533;{7&#65533;&#65533;l&#394;u/&#65533;m;&#65533;&#65533;&#65533;&#65533;&#65533;&#1371;7&#65533;&#65533;<&#65533;&#65533;&#65533;/&#65533;&#65533;&#65533;^=&#65533;&#65533;&#65533;S&#65533;n&#65533;:&#65533;&#65533;&#1719;s&#65533;&#65533;&#65533;;&#65533;&#65533;&#65533;&#467;/o&#65533;<&#65533;&#65533;&#65533;&#65533;&#1883;&#65533;&#65533;=|&#65533;&#65533;&#65533;&#1771;G&#65533;&#65533;<&#65533;&#65533;c&#65533;&#65533;&#65533;9C&#65533;%N8&#65533;&#65533;C 8	&#65533;&#65533;&#65533;76&#65533;R&#65533;
J8&#65533;&#65533;&#65533;%O-&#65533;ZT&#65533;)F&#65533;=&#65533;&#65533;7"&#65533;%&#65533;&#65533;&#65533;=&#65533;&#1639;<&#65533;&#65533;&#415;UXi6&#65533;Yje&#65533;&#65533;&#65533;&#65533;0&#65533;&#65533;&#65533;+&#65533;&#65533;&#138;*&#65533;\&#65533;#&#65533;<2	$vT&#65533;9&#65533;PDG&#65533;&#65533;A&#65533;&#65533;&#65533;&#65533;&#65533;9:Xa&#65533;&#65533;&#65533;&#65533;MA%&#65533;]&#65533;&#65533;&#65533;&#65533;&#65533;?m&#65533;gtr&#65533;Uk&#65533;#f]i&#65533;&#65533;&#65533;&#65533;&#65533;&#65533;Sf&#65533; _%&#65533;&#65533;&#65533;&#65533;&#65533;h&#65533;&#65533;&#65533;&#65533;&#65533;&#65533;&#65533;e&#65533;&#65533;&#65533;;&#65533;U&#65533;&#65533;&#65533;&#65533;&#65533;&#65533;~&#65533;	&#65533;&#65533;~&#65533;h&#65533;VW5(&#65533;&#65533;k&#65533;&#65533;&#1625;U&#65533;{"fb&#65533;&#65533;:&#65533;<&#65533;&#65533;&#65533;&#65533;&#65533;&#65533;&#43601;%GO~&#65533;1&#65533;{&#65533;x"&#65533;&#65533;Z{-&#65533;&#65533;E&#65533;&#65533;{&#65533;z&#65533;m&#65533;).7&#65533;&#65533;&#65533;m&#65533;&#65533;Wu&#65533;5&#65533;M&#1172; &#65533;&#411;&#65533;&#65533;&#65533;&#65533;&#65533;&#65533;L&#65533;&#65533;f&#65533;|=&#65533;al&#65533;&#65533;"&#65533;&#65533;&#65533;&#65533;&#65533;=&#65533;&#65533;l&#65533;&#65533;&#65533;&#65533;i&#65533;&#65533;&#65533;[;&#65533;&#65533;&#65533;4&#65533;#&#65533;/&#65533;&#65533;R&#65533;,&#65533;)&#65533;$&#65533;&#65533;&#65533;&#65533;"&#65533;F;&#65533;&#65533;H0AD&#65533;J&#65533;&#65533;I&#65533;&#65533;J6&#65533;&#65533;%oM(4&#65533;w&#1896;S&#65533;y&#65533;&#65533;(_sf&#65533;aRxJM&#65533;&#65533;S&#65533;&#65533;&#65533;&#65533;Ke&#65533;&#65533;9i&#65533;&#65533;uZ&#65533;&#165;&#65533;l&#65533;&#65533;&#65533;&#65533;@&#65533;&#65533;&#65533;p&#65533;&#65533;&#65533;M&#65533;4&#1388;&&#65533;&#65533;&#65533;&#65533;2\&#65533;&#1902;&#936;&#65533;Q\{&#65533;&#65533;&#65533;u>m&#65533;j&#65533;&#65533;m&#65533;k*m&#65533;&#65533;w&#65533;&#65533;g&#65533;r&#65533;|0&#65533;&#65533;&#65533;&#65533;&#65533;&#65533;9&#65533;&#65533;&#65533;w&#65533;9&#65533;)&#65533;G&#65533;}&#65533;&#65533;G}&#1246;>&#65533;&#65533;&#65533;&#1351;_&#65533;~&#65533;&#1717;Pp&#65533;&#65533;&#65533;&#65533;)<&#65533;&#65533;[z&#65533;&#65533;hU&#65533;F&#65533;&#65533;Kz&#65533;&#65533;&#65533;&#65533;&#65533;;WaV&#65533;&#57842;&#65533;&#65533;4&#65533;#&#65533;/&#65533;&#65533;R&#65533;,&#65533;&#65533;&#138;)&#65533;<&#65533;H&#645;&#65533;a&#65533;&#65533;6&#65533;&#65533;&#65533;?AD>&#65533;\&#65533;F&#65533;b&#65533;@&#65533;&#65533;&#65533;D&&#65533;I&	j&#65533;&#65533;"(&#65533;&#65533;M&#65533;&#65533;&#65533;6&#65533;&#65533;?&#65533;
j&#65533;&#65533;&#402;&#65533;&#65533;&#65533;&#65533;/n&#65533;&#65533;&#65533;&#151;&#65533;'&#611;`&#65533;&#65533;BA&#65533;)C5&#65533;&#65533;
&#65533;&#65533;&#65533;en&#65533;&#588;a:&#65533;)&#65533;X&#65533;W&#65533;:&#65533;D&#65533;"&#65533;TM)G&#65533;]&#65533;vB&#65533;&#65533;V&#65533;jbSQ!&#65533;^<V&#65533;V&#65533;Eb&#65533;J&#65533;qL~&#65533;8&#65533;&#65533;t&#65533;&#65533;&#65533;&#65533;&#65533;&#65533;9&#65533;N>&#1185;t&#65533;G&#65533;&#65533;&#65533;9&#65533;b&#26117;F&#65533;&#65533;q&#65533;&#65533;&#65533;t&#65533;&#65533;mO&#65533;y&#65533;K&#65533;&#65533;M&#65533;&#65533;&#65533;T	&#65533;&#65533;W&#65533;4&#1093;)&#65533;(&#65533;)&#65533;jU/2|{MTd&#1369;&#65533;&#65533;R.&#65533;,&#65533;8&#65533;afl&#65533;&#65533;&#65533;-h&#65533;!&#65533;&#65533;&#65533;D#7@A+&#65533;&#65533;F&#65533;&#65533;&#65533;&#65533;4&#65533;Ab@&#65533;M &#65533;<&#65533;&#65533;j&#65533;E&#65533;&#65533;b&#678;&#65533;&#65533;&#65533;
&#65533;&#65533;&#65533;&#65533;&#65533;&#65533;&#65533;Bt&#65533;&#65533;P&#65533;s&#65533;;&#738;&#65533;
Vp@&#65533;][&#1556;&v&#65533;d'&#65533;&#65533;	&#65533;&#65533;&#65533;&#65533;&#65533;)mb&#65533;"&#710;
w&#65533;&#65533;h&#65533;n&#65533;f&#65533;x&#65533;&#901;,&#65533;Q&#65533;z&#326;>&#65533;&#65533;&#65533;hnD&#65533;7&#65533;$&#65533;&#65533;&#65533;c!G&#65533;-;n&#65533;&#65533;&#65533;&#65533;&#65533;|&#65533;&#65533;&#1641;nu&#65533;s&#65533;&#1224;F&#65533;<&&#65533;&#65533;&#65533;&#65533;J&#65533;z;&#65533;&#65533;8&#1619;&#65533;&#65533;&#65533;&#65533;x&#65533;c^-&#65533;&#65533;S&#65533;u&#65533;	n&#1154;&#65533;HM&#65533;&#65533;F&#65533;
&#65533;&#65533;&#65533;&#65533;}&#65533;&#65533;&#65533;j~Z&#65533;&#65533;X&#65533;&#65533;k0c|&#65533;&#65533;E/|&#65533;]&#65533;&#65533;&#65533;&#65533;'0!&#65533;B&#65533;&#65533;(A	Z`&#65533;&#65533;&#65533;&#65533;=&#65533;An&#65533;&#65533;&#65533; &#65533;(&#65533;7&#65533;1&#65533;D&#65533;&#65533;%f&#489;&#65533;m&#65533;&#65533;M:&#65533;Q8&#65533;&#65533;	%-&#65533;]&#65533;I&#65533;&#1673;~oQ.&#65533;&#65533;&#65533;&#65533;&#65533;&#65533;&#65533;s&#65533;&#65533;&#65533;*O&#65533;&#65533;&#65533;5&#65533;&#65533;_&#65533;"TB&#65533;!&#65533;L&#65533;D&#65533;I&#65533;L&#65533;+&#65533;&#65533;ZU&#65533;&#65533;=IW{D&#65533;TV&#65533;r&#65533;&#65533;&#65533;&#65533;B&#65533;&#679;&#65533;&#1771;Q&#65533;h&#65533;=&#65533;&#65533;&#65533;&#65533;U&#65533;&#65533;&#549;&#1130;c&#65533;"{&#65533;H\&#65533;&#950;&#65533;&#65533;&#65533;&#65533;&#65533;G\&#65533;z&#65533;r&#65533;3&#65533;&#65533;&#1126;&#65533;&#65533;\<&#65533;&#65533;^n&#65533;&#65533;&#65533;&#65533;c~!Lr&#65533;Fw&#65533;a&#65533;4k/q&#65533;&#65533;&T&#65533;&#65533;]&#65533;&#65533;e8&#65533;$8&#65533;&#65533;=&#65533;xTW&#65533;&#1766;&#65533;v&#65533;m^#Du&#65533;&#65533;&#65533; F0l&#65533;_t&#65533;&#65533;@E(:!dNH&#65533;Vh&#65533;V&#65533;&#65533;<&#65533;4g&#65533;&#65533;:&#1025;.A&#65533;o&#65533;&#65533;h&#65533;&#65533;&#65533;&#65533;1&#65533;&#65533;8JZ&#1724;6&#65533;&#65533;&#65533;&#65533;m`&#65533;&#65533;&#65533;F[s&#65533;6R&#65533;>&#65533;&#65533;3&#65533;_i&#65533;&#65533;&#65533;&#65533;&#65533;&#65533;r&#65533;&#65533;SM&#65533;`S&#65533;E&#64172;H&#65533;Z:#&#65533;N&#65533;zpO\YMx&#65533;[WEw&#65533;&#65533;&#65533;JR*}8O&#65533;k&#1247;&#65533;&#1768;lF&#65533;v&#65533;z0&#65533;&#65533;&#65533;&#65533;&#65533;t>lp	i&#65533;&#65533;&#65533;T&#65533;&#1969;)&#65533;W&#65533;&#65533;&#65533;&#65533;&#65533;&#65533;&#65533;&#65533;&#65533;"&#65533;8&#1386;Zc&#65533;E&#65533;kZ&#65533;Q&#65533;&#65533;*&#65533;i&#65533;&#65533;&#65533;&#65533;2J&#65533;d&#65533;&#65533;pN&#65533;x&#65533;&#65533;&#65533;&&#65533;&#1619;&#65533;&#65533;fO&#65533;()&#65533;c-&#65533;&#65533;5&#65533;&#65533;&#65533;+p&#65533;hC&#65533;&#1837;&#65533;&#518;3&#65533;&#65533;&#1464;&#65533;&#65533;|&#65533;X&#65533;)Fq&#1532;*&#65533;c&#65533;&#65533; &#65533;(a5&#65533;Ad &#65533;&#65533;&#65533;2&#65533;A2q.{&#65533;'&#65533;<&#65533;K2&#65533;&#65533;1;&#65533;&#65533;$&#65533;&#1874;B&#65533;&#65533;$&#65533;&#65533;zd&#65533;\&#65533;&#65533;M&#65533;&#65533;&#65533;m&#65533;eq&#65533;T=&#65533;i&#65533;&#1932;&#65533;&#65533;&#65533;&#65533;&#65533;&#416;eI&#65533;gt&#65533;&#65533;"&#1723;&#65533;&#65533;n*9#&#1097;&#65533;&#65533;&#65533;O&#1530;&#65533;&#65533;\eQ{&#65533;&#65533;&#65533;&#65533;&#65533;J&#65533;|&5a&#65533;&#65533;&#1545;0+&#65533;&#65533;&#65533;&#65533;&#65533;O&#65533;9&#65533;&#65533;&#65533;&#65533;&#818;Z&#65533;&#1733;&#65533;&#65533;&#65533;&#65533;u&#65533;`&#23866;&#65533;&#65533;vm~&#65533;"&#65533;&#65533;T7|&#65533;U&#65533;^4&#65533;&#65533;;k&#65533;&#65533;I&#65533;&#65533;_x&#65533;&#65533;>&#65533;?}&#65533;&#65533;j&#65533;C&#65533;H&#65533;&#65533;&#65533;&#65533;P&#65533;&#1174;&#65533;&#65533;D&#65533;+'8&#65533;cu6fD|&#1923;&#65533;&#65533;&#65533;&#1159;Y9U&#65533;b#&#65533;w&#65533;&#65533;&#1960;-y&#65533;&#65533;_c&#65533;E*H&#65533;&#65533;N@D~ &#65533;!&#65533;<&#1313;S@&#65533;	&#65533;@)0&#65533;	&#65533;&#65533;	g&#65533;&#65533;&#65533;I&#65533;&#65533;&#65533;&#65533;&#852;?&#65533;3&#65533;6&#65533;&#65533;&#1093;S&#65533;&#65533;D&#65533;eV&#65533;&#65533;'&#65533;&#1274; &#65533;&#1076;K&#65533;d &#65533;&#65533;P&#65533;M
&#65533;M&#65533;&#1016;R&#65533;&#65533;Q&#65533;`
&#65533;T&#1321;&#65533;t&#65533;Q&#65533;Yq&#65533;L&#65533;&#65533;y&#65533;Y\&#1313;&#65533; &#65533;&#65533;U&#65533;&#65533;T&#65533;HY&#65533;ih&#65533;s&#65533;Z&#1292;ZC5&#65533;H&#65533;&#65533;d&#65533;&#65533;&#65533;K&#65533;H&#65533;&#65533; &#65533;&#65533;&#65533;&#65533;&#65533;&#65533;N&#65533;&#1738;&#65533;&#65533;&#65533;&#65533;&#65533;&#65533;XE&#65533;Q^&#65533;&#280;x&#65533;&#65533;H&#65533;J&#65533;&#65533;&#65533;5&#65533;&#65533;e&#7328;!&#65533;&#1870;&#65533;H&#65533;&#65533;!V&#65533;D&#65533;(&#65533;}1#E&#65533;&#65533;\P&#65533;&#65533;&#1355; ]&#65533;&#1692;&#65533;XI&#65533;^&#65533;&#65533;~Q[^&#65533;<&#65533;C9p6@1 &#65533;/C&#65533;&#65533;&#975;&#65533;(t&L&#65533;#P(&#65533;B,&#65533;&#65533;&#65533;&#65533;&#65533;% &#65533;&#65533;A&#65533;&#65533;	&#65533;&#65533;X@8&#65533;*l&#65533;NT&#65533;d&#65533;&#65533;<m! &#65533;cf&#65533;D%&#65533;\ &#65533;_&#757;\&#1201;&#65533;&#1817;>&#65533;&#65533;V&#65533;&#1028;&#65533;&#65533;@
&#65533;&#65533;"7&#65533;&#65533;&#65533;$&#65533;&#65533;P&#65533;&#65533;&#65533;&#65533;o&#65533;&#65533;&#65533;J
N&#65533;Bu&#65533;&#65533;&#65533;&#65533;S&#336;&#65533;NM;ZZ&#65533;&#65533;&#65533;T(&#65533;E!&#65533;@@&#65533;S&#65533;&#65533;&#65533;Uy9N2GL5b&#65533;^&#65533;0&#65533;&#65533;&#65533;&#65533;=&#65533;!XE&#65533;&#65533;^&#65533;&#65533;&#1883;&#65533;&#65533;&#65533;V&#280;l,Q&#65533;%F&#65533;8&#65533;&#65533;&#65533;$&#65533;eOb&#65533;&#65533;btd&#65533;&#65533;L&#65533;&#65533;&#65533;&#65533;&#65533;&#65533;%N&#65533;d&#65533;&#1828;OuCU&#65533;&#65533;&#65533;X&#65533;
;&#65533;&#65533;&#65533;&#65533;3&#65533;&#65533;&#65533;X^E"&#65533;&#65533;ePVe&#37384;&#65533;&#65533;&#65533;8d&#65533;4@4(1&#65533;0&#65533;&#65533;.&#770;+&#65533;&#65533;(|&#65533;'l&#65533;%HB$p&#65533;+&#1538;-&#65533;B,&#514;Y&#65533;&#65533;'HB&#65533; &#65533;&#65533;&#65533;
&#65533;@&#65533;A/&#65533;&#65533;&#65533;%&#65533;9&#65533;V&#65533;&#65533;!^&#65533;&#65533;&#65533;&#65533;EUTE&#571; #e]fPLV&#65533;&#65533;#&#65533;Q&#65533;>&#65533;&#65533;T4&#65533;&#65533;>&#65533;&#65533;&#65533;&#65533;h~&#65533;&#65533;B&#65533;!&#65533;LW&#65533;&&#65533;X&#65533;S&#65533;&#65533;&#65533;/&#65533;&#65533;m&#65533;&#65533;&#65533;`&#65533;&#65533;`&#65533;&#65533;&#65533;lv&#65533;&#65533;&#1051;&#65533;&#65533;D&#65533;j&#65533;&#65533;&#65533;}&#1202;&#65533;&#65533;)d&#65533;Y&#65533;v$&#65533;&#65533;=&#65533;&#65533;&#65533;M&#65533;&#65533;&#65533;&#65533;F&#65533;&#65533;[&#65533;&#65533;~&#65533;dNK&#65533;,&#65533;&#65533;&#65533;u&#65533;&#65533;:&#65533;'qi&#65533;uSl&#65533;i&#65533;e|
Y&#65533;dz6&#944;&#65533;
&#65533;&#65533;'&#65533;&#65533;y&#65533;&#65533;&#65533;$&#65533;P&#65533;&#65533;&#65533;&#65533;&#65533;&#65533;Q&#65533;?uf&#65533;E @A&#65533;&#1828;&#65533;k Gr&#65533;&#65533;Rg&#65533;&#65533;=&#65533;C4$&#65533;1&#65533;h1&#65533;&#65533;X&#65533;-&#65533;&#65533;(l&l[VB&x&#65533;(x&#65533;$T'&#65533;BB&#65533;&#65533;)&#65533;&#65533;&<&#65533; &#65533;&#65533;&#65533;@&#65533;$&#65533;&#65533;&#65533;4P&#65533;[&#65533;&#65533;&#65533;&#65533;&#65533;)%N]&#65533;&#65533;MP&]&#65533;&#65533;RR&#65533;U&#65533;*&#65533;&#65533;&#65533;&#65533;&#65533;&#65533;8&#65533;&#65533;P&#65533;@&#65533;&#65533;n&#65533;<.&#65533;
&#65533;&#544;}&#65533;&#1333;eA&#65533;&#65533;&#1717;&#65533;Q8^'&#65533;&#65533;&#65533;@&#65533;&#65533;)h&#65533;&#65533;id&#861;&#65533;K&#65533;i`&#65533; &#65533;&#65533;iZ&#65533;P&#65533;&#1894;&#65533;&#65533;&#65533;Wzmh&#65533;&#65533;&#65533;u&#65533;&#65533;NN&#65533;H&#65533;&#65533;&#65533;&#65533;&#65533;}&#65533;l&#65533;&#65533;L&#65533;j&#65533;,&#65533;&#65533;k&#65533;&#65533;&#65533; &#65533;pF&#65533;&#65533;&#65533;Ux
GY&#65533;&#65533;F&#65533;&#65533;&#65533;j&#65533;&#65533;CA&#65533;&#65533;&#65533;Ubjv&#65533;&#65533;]Fg0*&#65533;&#65533;7e&#65533;&#65533;&#65533;^&#65533;q&#65533;&#65533;&#65533;$&#65533;L'&#65533;&#65533;=&#65533;C7,1&#65533;&#65533;
&#65533;&#65533;&#65533;&#65533;,&#65533;B)&#65533;B&`'lE0&#65533;&#65533;"&#65533;&#65533;A"X&#65533;'&#65533;)&#65533;B*&#65533;+'0&#257;%&#1538;2dC8<eZHcRV&#65533;=&#65533;&#1433;pJ&#65533;F,KL,&#65533;Vl&#326;S&#65533;&#65533;&#65533; &#1304;2i&#65533;RT\ >=+&#65533;&#65533;&#65533;&#65533;h&#65533;&#65533;>&#65533;&#65533;&#65533;cs]Tp=&#65533;;&&#65533;
&#65533;&#65533;&#65533;&#65533;&#65533;*&#65533;&#65533;&#65533;9&#65533;&#65533;&#65533;&#65533;:5&#65533;&#65533;`_&#65533;"'&#65533;&#65533;&#65533;&#65533;,VM&#65533;H&#65533;z&#65533;&#1718;&#65533;&#65533;1a&#65533;Gr&#65533;d%x&#65533;FV&#65533;d&#65533;J2x!&#65533;&#65533;u&#65533;&#65533;&#65533;Xh&#65533;&#65533;-&#1050;&#65533;&#1457;&#65533;sI&#65533;	&#65533;&#65533;C&#65533;$I&#65533;&#65533;T&#65533;&#65533;C&#65533;E6&#65533;&#65533;i+&#65533;n&#1777;eOh&#65533;&#65533;~&#65533;&#65533;&#65533;&#65533;&#65533;l&#65533;&#65533;&#65533;&#65533;F&#65533;T&#65533;
&#65533;=&#65533;&#65533;&#65533;7X&#65533;4&#65533;+&#65533;&#65533;&#65533;/&#65533;B+&#65533;k'p'x&#65533;&&#65533;&#65533;&#65533;&#65533;TAp&#65533;$&#65533;%&#1835;(&#65533;&#65533;zB'&#65533;-<8X&#65533;&#65533;P&#65533;
&#65533;jci&#65533;&#65533;5&#65533;D@}XSEfdZ&#65533;&#65533;>&#62806;Y&#65533;En9eb&#65533; ;&#65533;Y&#65533;&#65533;&#65533;&#65533;qf&#63226;&#65533;&#65533;&#65533;*F&#65533;R&#65533;&#65533;&#575;&#65533;o9&#65533;n&#65533;&#65533;&#65533;o&#65533;m?&#65533;&#65533;&#65533;&#65533;&#65533;&#65533;z?u&#65533;&#65533;Y&#65533;<&#65533;i&#65533;g&#65533;&#65533;&#65533;-&#65533;&#65533;+&#65533;U&#65533;DJ&#65533;m-k&#65533;&#65533;&#65533;-Z{&#65533;&#65533;p&#65533;Z&#65533;&#65533;ie&#65533;&#65533;&#65533;l&#65533;&#65533;Nia0&#65533;&#65533;S&#65533;&#65533;*t1Z&#65533;&#65533;*JJ&#65533;>&#65533;c&#65533;&#65533;J&#65533;Tj&#65533;ae|ph}&#65533;&#65533;et&#986;X&#65533;&#65533;&#65533;>&#65533;&#65533;h&#65533;&#65533;&#65533;&#65533;&#65533;J}k&#65533;&#65533;=&#259;9`&#65533;4<X&#65533;&#65533;0&#65533;/&#65533;&#65533;,&#65533;B)&#65533;&#65533;'h%4&#65533; &#65533;&#65533;A&#65533;&#65533; T&#65533;$|(|B(&#65533;&#65533;&|&#65533;-@&#65533;9L&#65533;&#1717;sm/&#65533;L
&#65533;( 1 &#65533;&#1942;&#65533;1&#65533;&#65533;vC7<&#65533;!&#65533;D"[&#65533;&#65533;Z&#1680;ilI&#65533;<&#65533;&#65533;&#65533;Y&#65533;&#65533;&#65533;&#65533;&#65533;&#65533;&#65533;/&#65533;&#65533;jmj&#65533;&#65533;\&#65533;&#65533;&#65533;/+&#1499;R2&#62979;&#65533;p&#65533;&#65533;!&#65533;&#65533;o&#65533;x&#65533;&#65533;T&#65533;M`&#65533;&#65533;@Y&#65533;&#65533;&#65533;z&#65533;0#^.t&#65533;&#65533;O&#4298;d&#65533;
&#65533;&#65533;6Z>R&#65533;&#65533;&#65533;&#1906;&#65533;&#65533;&#65533;&#65533;&#65533;&#65533;#)&#65533;	`4&#65533;&#854;2&#65533;-6&#65533;&#27045;&#65533;&#65533;&#8800;B&#65533;&#65533;lI:NO&#65533;&#65533;t&#65533;Tv&#65533;Qsl&#65533;;&#65533;C<0kj&#65533;0&#65533;&#65533;K8&#65533;&#65533;&#65533;#+A&#65533;&#65533;$X&#65533;nK&#65533;<&#65533;8\&#65533;3 CX&#65533;k/Xq+&#65533;)&#65533;&#65533;'HB &#65533;&#65533;@A&#65533;&#65533;&#65533;@	&#65533;&#65533;	&#65533;@&#65533; &#65533;k&#65533;&#65533;%&#514;3&#65533;C<p&#65533;&#65533;&#65533;&#65533;&#65533;&#65533;!&#65533;O&#65533;&#65533;-&#65533;&#302;7l&#65533;!Wl7l7x&#65533;P&#65533;&#65533;&#65533;7E&#65533;Z/$&#65533;&#65533;&#65533;&#65533;&#65533;&#1054;&#65533;<&#65533;n&#65533;&#65533;&m@z36&#65533;m)&#65533;&#51288;cX&#65533;&#65533;&#65533;&#65533;&#65533;&#65533;v5Ws&#65533;Y&#65533;l&#65533;N&#65533;"&#65533;&#1041;#B&#65533;u&#65533;H;/&#65533;A&#65533;&#65533;&#940;9d/&#65533;M&#65533;&#65533;&#172;3Y&#65533;$&#65533;&#65533;&#1756;&#65533;&#65533;jyO&#65533;,&#65533;c;Jc&#65533;Ec&#65533;IccZ&#65533;*k&#65533;&#65533;&#65533;&#65533;&#65533;&#65533;&#65533;&#65533;&#65533;&#65533;.N&#65533;&#65533;;k&#65533;&#65533;`&#65533;c&#65533;u!qu&#65533;&#65533;G~&#65533;&#65533;=&#65533;0.&#65533;&#65533;= @&#65533;&#65533;&#65533;x&#65533;sG&#65533;&#65533;&#65533;<&#65533;&#65533;6XC4&#65533;OX&#65533;k&#65533;Zv&#65533;%@B!&#65533;&#65533;,&#65533;bH&#65533; t&#65533;&#65533;&#65533;&#65533;!\B(&#65533;&#65533;&D&&#65533;B5&#65533;&#65533;&#65533;
&#65533;b&#65533;&#1224;	9v&#65533;&#65533;Y6-g&#65533;N&#65533;7&#65533;tP&#65533;wQw7&#65533;4Q878df,S&#65533;&#65533;)&#65533;&#65533;&#65533;&#65533;VY&#65533;&#65533;&#65533;&#65533;f&#65533;Vqn&#65533;b&#65533;<n2Z&#65533;&#65533;~&#65533;&#65533;&#65533;&#65533;&#65533;&#65533;jr&#65533;G&#65533;W&#65533;&#65533;&#65533;&#65533;&#65533;P&#65533;&#65533;&#65533;&#1788;&#65533;i&#65533;x&#1189;&#65533;I&#65533;&#65533;I&#65533;&#65533;&#65533;&#65533;&#65533;&#65533;&#65533;&#152;R&#65533;.{&#65533;Im&#65533;&#65533;&#65533;r&#65533;&#65533;l&#65533;:&#65533;&#65533;V&#65533;&#65533;&#65533;9jV&#65533;p&#65533;2E&#65533;3j&#65533;<iT:o&#65533;&#65533;&#65533;&#65533;3YO&#65533;&#65533;&#65533;`&#65533;&#65533;]w y&#953;&#65533;&#65533;Q&#65533;&#65533;&#65533;&#65533;&#65533;&#65533;&#1252;&#65533;&#65533;"H&I&#65533;&#65533;&#65533;&#65533;&#65533;&#65533;&#65533;&#65533;s&#65533;q&#65533;=&#65533;C:|C6X5LC3&#65533;&#65533;0&#65533;&#65533;+&#65533;B'T# |&#65533;&#65533; &#65533;&#65533;&#65533;	&#65533;&#65533;
&#65533;@| &#65533;&#65533;
 &#65533;$B'|&#65533;&P&#65533;'8&#65533;C=&#65533;&#65533;`&#65533;Y9&#65533;&#65533;l0&#65533;&#65533;EX&#65533;bb2&#65533;&#65533;>&#65533;J,&#65533;Q&#65533;!3&#65533;O'&#65533;&#65533;_&#65533;N&#1676;&#26297;&#65533;&#65533;&#65533;r&#65533;&#65533;&&#65533;7M';&#65533;&#1010;f&#65533;&#65533;&#65533;&#1848;&#65533;&#65533;&#1958;<m&#65533;&#65533;g&#65533;&#65533;.&#65533;&#65533;&#65533;&#65533;I&#65533;B)g"&#65533;&#601;&#65533;cQ&#65533;&#65533;9&#65533;&#65533;v&#65533;&#65533;;&#65533;6&#65533;&#65533;&#912;_&#65533;g&#65533;5&#65533;}&#65533;&#65533;JjM&#65533;&#65533;&#65533;&#65533;H&#65533;&#65533;;&#65533;&#65533;f`&#65533;&#65533;&#65533;&#65533;&#65533;&#65533;,g&#65533;j&#65533;S&#65533;T&#1670;]&#65533;&#65533;&#65533;&#1997;&#65533;R!&#65533;&#65533;&#65533;X&#65533;&#65533;&#65533;X&#65533;k&#65533;"ENp&#65533;&#65533;/&#65533;&#65533;X!
&#65533;&#65533;&#65533;F&#65533;&#1592;&#65533;&#65533;r&#65533;&#964;P &#65533;D&#65533;'Y&#65533;b&#65533;<l'z&#65533;:&#65533;&#65533;?&#65533;3t=2&#65533;/X&#65533;+&#65533;%8!&#65533;&#65533;&#65533;&#65533;&#65533;&#437; 
&#65533;&#65533;&#65533;&#65533;	&#65533;@h&#65533;p@\&#65533;l&#65533;'t&#65533;&&#65533;B0lC;&#65533;&#65533;&#65533;&#65533;&#65533;j&#1015;UQ&#65533;drU+&&#479;&#65533;&#65533;L&#65533;'&#65533;&#65533;#&#65533;8&#65533;oQW&#65533;&#65533;&#65533;\&#1146;&#65533;&#65533;&#65533;&#65533;8vc&#65533;&#65533;&#1481;&#65533;;5&#65533;&#65533;X5&#65533;?&#65533;i0)&#65533;&#65533;&#65533;&#65533;&#65533;&#65533;)&#65533;N*&#65533;>*W&#65533;0>
Q&#65533;&#65533;&#65533;Kf&#65533;.#T&#65533;&#65533;J &#496;&#65533;H&#65533;9&#65533;7&#65533;yqG &#65533;&#65533;&#65533;&#65533;e&#65533;&#65533;&#65533;&#65533;&#65533;&#65533;2l&#65533;nR&#65533;&#65533;&#65533;2*&#65533;B)&#1117;&#65533;&#65533;&#65533;&#65533;8&#65533;5ZHy7&#480;&#65533;&#65533;&#65533;&#65533;&#1522;,_&#65533;J&#65533;v&#65533;RpJw&#65533;&#65533;~2@&#65533;c&#65533;&#65533;&#1915;w&#65533;
&#139;&#65533;&#65533;x&#65533;&#65533;&#595;7&#65533;^=z&#65533;$f&#65533;&#65533;]&#65533;&#65533;5&#65533;k'&#65533;$;u&#65533;&#921;#G&#924;Jr&#65533;&#653;'.&#65533;7o7q&#65533;&#1289;&#65533;&#65533;p3Y&#65533;$w.&#65533;:&#65533;&#65533;:J&#65533;X&#65533;&#65533;&#65533;{&#65533;&#65533;F&#65533;:&#65533;&#65533;jU&#65533;W&#65533;f&#1402;&#65533;kW&#65533;P&#30075;&#65533;&#65533;X1&#65533;f&#65533;&#65533;&#65533;j&#65533;(H&#65533;&#65533;y&#65533;&#65533;#F&#65533;&#528;&#65533;C&#65533; 6X&#65533;`&#65533;;&#65533;>y&#65533;t*&#1523;t&#65533;@&#65533;tB&#65533;&#65533;F=y&#65533;s&#65533;r/&#65533;&#65533;,z\9s1g&#65533;&#65533;&#65533;-\Mp&#65533;&#65533;y{{'&#65533;n&#1782;u&#65533;&#65533;&#65533;&#65533;6n&#65533;y&#65533;&#65533;3&#65533;&#65533;&#1188;GwV&#65533;&#65533;3h&#65533;&#65533;]&#65533;c>&#65533;s&#65533;&#65533;&#65533;W&#65533;\I&#65533;{w&#65533;&#65533;Yb&#65533;&#65533;3x&#65533;&#65533;}&#65533;:9&#65533;&#65533;&#65533;'3&#65533;l&#1648;Y&#65533;n&#65533;-O&#65533;&#65533;Su&#65533;&#65533;&#65533;&b&#65533;&#65533;&#65533;&#65533;Y&#65533;&#65533;&#65533;&#65533;A&#65533;&#65533;"&#65533;*&#65533;&#65533;B&#65533;&#65533;&#65533;&#65533;C
/&#65533;&#34953;B&#65533;'D&#65533;P&#1288;&#65533;&#65533;:!&#65533;Z&#65533;G&#65533;t&#65533;%&#65533;>&#65533;i&#65533;&#65533;f
&#65533;&#65533;&#65533;&#65533;%U#&#65533;&#479;|NI%&#65533;&#65533;&#65533;'&#65533;&#65533;2&#65533;&#65533;t|&#65533;3+As&#65533;&#65533;*&#65533;&#65533;R:&#65533;	&#65533;&#65533;	r&#65533;&#65533;<b&#65533;#&#65533;Vd&#65533;L&#780;&#65533;SN9gS&#65533;0i\'F9c&#275;&#65533;&#65533;&#65533;&#65533;&#65533;w:&#65533;&#1032;Td&#65533;&#324;$R&#65533;&#65533;;&#65533;L&#65533;&#65533;V&#65533;&#1213;$&#65533;&#65533;	&#65533;M{&#65533;&#65533;4r&#65533;+&#65533;;&#65533;9T&#65533;&#65533;&#65533;GU&#65533;V&#65533;&#65533;&#65533;Wa&#65533;5Vy&#137;&#408;`&#65533;fb&#65533;&#65533;VL&#65533;&#273;>&#65533; !l "H &#65533;&#65533;0&#1024;&#65533;@p6&#65533;
*&#65533;&#65533;70&#65533;&#65533;&#65533;OJ&#65533;s&#65533;*#5&#65533;a&#65533; &#65533;\4&#65533;0ol)%&#65533;B&#65533;&#65533;3"1]R&#65533;L&#65533;&#65533;&#65533;I&#1243;&#65533;&#65533;o&#65533;&#65533;~&#65533;&#65533;i&#65533;&&#65533;[&#65533;&#65533;yGC'&#1161;%UN^&#65533;&#65533;&#65533;&#65533;3&#65533;&#65533;\N&#65533;&#65533;&#65533;n&#65533;&#65533;L#Y&#65533; &#65533;&#65533;L&#65533;&#65533;&#65533;&#65533;&#65533;&#65533;&#65533;&#65533;R&#65533;(&#65533;&#65533;&#65533;.+&#65533;TfP&#65533;&#65533;R&#65533;|&#65533;U&#65533;&#65533;(=&#65533;&#65533;K&#65533;i4&#65533;&#65533;r&#65533;&#65533;d&#65533;zB&#65533;&#482;&#65533;aZA&#65533;.d&#65533;D&#65533;F&#65533;&#65533;&#65533;M&#65533;,E9Z&#65533;&#337;&#65533;l&#65533;t&#65533;S&#65533;4&#1282;&#65533;&#65533;&#61123;&#65533;&#65533;&#65533;T&#65533;o?&#65533;&#65533;&#1855;Pc&#65533;{>&#65533;&#65533;&#65533;r^!G&#65533;p&#199;b&#65533;&#65533;9&#65533;&#65533;L&#65533;*&#65533;l&#65533;&#65533;&i&#65533;&#65533;A&#65533;s3&#65533;$Vgt&#906;&#65533;[9&#65533;&#65533;0t=;&#65533;|#&#65533;h/H&#65533;&#65533;&#65533;&#65533;=&#65533;&#65533;&#65533;&#65533;p6&#65533;_&#65533;S;gF&#65533;&#65533;T&#65533;&#65533;&#65533;V&#65533;|&#65533;i*&#65533;&#39535;>&#65533;x&#65533;&#65533;&#65533;a&#65533;&#65533;>&#65533;\\)eD&#65533;8c&#65533;&&#65533;&#65533;&#65533;$&#65533;&#65533;A&#65533;&#65533;>&#65533;&#65533;&#65533;:&#65533;&#65533;0&#65533;&#65533;&#65533;&#1048;&#65533;&#65533;N:&#65533;VC&#65533;&#65533;&#65533;=&#534;&#65533;e&#65533;!&#65533;#T&#65533;D&#1530;&#65533;}&#65533;n&#65533;&#65533;O&#65533;&#58601;&#65533;O'&#65533;&#65533;[q&#65533;&#65533;&#65533;L.t&#65533;&#65533;&#65533;:C#&#65533;&#65533;tD1&#65533;r&#65533;Cr&&#65533;)c&#65533;&#65533;n&#65533;&#1420;wB&#65533;&#65533;iD&#1272;&#65533;&#903;&#65533;b&#65533;&#65533;HD"&#65533;&#65533;>&#65533;&#1934;(&#65533;2g@J;&#65533;&#1432;&#65533;&#65533;AHUO&#65533;P&#65533;&#65533;&#65533;&#65533;&#65533;&#65533;&#65533;d4Q&#65533;&#65533;8"&#65533;K!$&#65533;E&#918;&#65533;6-
!1&#1246;&#65533;'&#65533;&#1387;JE"M&#65533;t$&#1596;F&#65533;@&#65533;&#65533;&#65533;&#65533;&#65533;C&&#65533;&#65533;&#65533;&#65533;&#65533;L&#65533;&#65533;O&&#65533;R&#65533;&#27875;IZb&#65533;X&#65533;&#65533;&#65533;!&#65533;y`AFR&#65533;u&#65533;&#65533;N5&#65533;S&#65533;Zy'&#65533;}r&#65533;*&#65533;&#1559;>I&#65533;?&#65533;N&#65533;&#65533;&#65533;&#65533;W&#65533;&#65533;^&#65533;&#65533;&#65533;&#65533;&#65533;&#65533;/&#65533;	8&#65533;&#65533;&#152;$&#65533; &#65533;NPY&#65533;R&#65533;&&#65533;&#65533;&#65533;J&#65533;&#65533;&#65533;&#65533;&#65533;&#65533;X&#65533;&#65533;&#65533; F0|&#1099;^&#65533;B&#65533;&#65533;&#65533;$&#65533;,@a	B&#65533;A~&#65533;&#65533;&#65533;Z&#1536;&#65533;&#65533;&#65533;iy@&#65533;&#65533;Z&#65533;E`&#65533;[&#65533;&#65533;,&#65533;1UY&#65533;D&#65533;R&#1314;0#&#65533;WV,nW
&#65533;&#65533;4%&#65533;k8:A$4&#65533;C<&#65533;`	eH&#65533;&#65533; 8#&#65533;&#65533;$&#65533;&#65533;&#65533;$&#65533;&#65533;&#65533;&#65533;&#65533;&#65533;p&#65533;3&#65533;wH&#65533;&#65533;&#1120;&#58434;4&#65533;&#65533;&#65533;f%H:&#65533;q/&#65533;&#65533;jLcF2&#65533;&#65533;&#65533; E&#65533;&#65533;&#65533;&#65533;SWMjv:S&#65533;&#65533;-&#65533;j&#65533;k&#65533;8&#65533;&#65533; m&#65533;j&#65533;&#65533;326&#65533;&#65533;-&#65533;&#65533;&#65533;L]&#65533;:;&#65533;&#1390;v&#65533;&#1043;;V&#65533;&#65533;&#65533;e&#65533;&#65533;`3&#65533;&#65533;&#65533;&#65533;5&#65533;I{&#65533;&#65533;&#65533;o&#65533;&#65533;,&#65533;&#65533;&#65533;&#65533;&#65533;m&#65533;$,&#65533;&#65533;I&#65533;	&#65533;.&#65533;@}w<[&#65533;zR&#65533;&#65533;+&#65533;1&#65533;
&#65533;(&#65533;&#65533;&#65533;&#65533;Nz&#65533;&#65533;&#65533;f`LMr\'S6&#65533;v&#65533;&#65533;H&#1500;&#65533;&#65533;&#65533;&#65533;&#65533;&#65533;&#861;&#65533;=&#65533;!&#65533;a&#65533;&#65533;&#65533;E-Z
J &#65533;r&#65533;&#65533;| &#65533;&#65533;&#65533;<&#65533;&#65533;
8p&#527;~&#65533;&#65533;&#65533;?+ &#65533;	\ V%<1&#65533;P&#65533;`&#65533;&#65533;P=&#65533;&#65533;&#65533;&#65533;-m&#65533;&#65533;+&#65533;&#65533;&#65533;v>-1&#65533;\&#65533;&#65533;&#65533;&#265;O&#65533;&#65533;q&#65533;g&#65533;&#65533;!&#65533;pa&#65533;9I&#65533;v&#65533;.&#65533;,Q&#65533;C&#65533;u&#65533;&#65533;&#41727;CX&#65533;'ql&#65533;}&#65533;&#65533;&#65533;&#65533;D&#65533;[&#65533;5h&#65533;&#65533;&#65533;m>46&#65533;&#65533;H&#65533;'&#65533;&#65533;&#65533;&#65533;R&#65533;s&#65533;"&#65533;&#65533;&#65533;*&#65533;&#65533;+&#65533;#CF&#65533;&#65533;&#65533;&#65533;&#65533;L&#65533;&#65533;3&#65533;Ft&#65533;&#65533;&#65533;&#65533;d&#65533;F&#65533;&#65533;6R&#65533;0&#1660;&#65533;QHE&r_&#65533;T&O&#65533;&#65533;&#65533;&#65533;F&#65533;&#897;&#65533;&#65533;+K&#65533;+&#65533;PbF&#65533;&#65533;f?'SP&#65533;R&#65533;3&#65533;&#65533;o&#65533;b&#65533;&#65533;.S&#65533;-=S&#1358;ib&#268;&#65533;&#65533;[f&#65533;&#65533;&#65533;xfX&#65533;&#65533;&#65533;&#65533;h$&#65533;Z&#65533;&#65533;&#65533;Fzx1&#65533;U&#65533;&#65533;"&#65533;q-+w`&#65533;&#65533;&#65533;-d&#65533;&#65533;PXB&#65533;&#65533;&#65533;p&#65533;&#65533;7&#65533;;x&#65533;8Pi}&#65533;&#65533;{&#65533;``&#65533;&#65533;o(.&#65533;	W$&#65533;&#65533;&#65533;&#65533;FG&#65533;&#65533; &#65533;&#65533;&#65533;&#65533;"]/&#65533;r&#65533;+&#65533;2E&#43269;q&#65533;&#2007;&#65533;&#65533;K2e&#65533;L&#1512;+&#65533;h&#65533;V&#1235;&#65533;i>&#65533;I&#65533;\&#65533;b&#65533;&#65533;&#65533;S&#65533;S&#65533;&#65533;&#65533;&#65533;&#65533;&#1114;&#65533;&#65533;{\&&#65533;&#65533;-m&&#65533;|&#65533;&#25563;&#65533;8&#65533;o
b&#65533;x&#65533;&#629;&#65533;&#65533;V$&#65533;&#65533;&#65533;yH#r&#65533;&#65533;C&#1937;W]mZ`G&#65533;&#65533;&#65533;v]&&#65533;:=&#65533;&#65533;&#65533;!s0&#65533;;&#65533;ld+dB]?&#65533;&#65533;&#65533;&)j"Z3'&#65533;&#65533;&#65533;')&#65533;y&#65533;&#65533;/&#65533;&#65533;N&#65533;&#65533;E/&#65533;d@&#65533;&#65533;W&#281;cD&#65533;i&#65533;|&#65533;&#65533;#&#65533;&#65533;&#1296;&#65533;&#65533;1]&#65533;^d&#65533;&#65533;pdy&#65533;&#65533;HM&#65533;&#859;O&#65533;A&#65533;&#65533;F3xA&#65533;_&#65533;&#65533;&#65533;&#65533;C&#65533;p&#65533;`= oT@&#65533;&#65533;&#65533;&#65533;Z  (0&#65533;&#65533;( 4&#65533;B &&#65533;	Q&#65533;"&#65533;&#65533;&#65533;*&#65533;&#65533;V&#65533;%(2&#65533;&#65533;ef&#65533;&#65533;&#65533;@P&#65533;%&#65533;&#65533;&#65533;&#65533;&#65533;&#65533;y&#65533;n&#65533;#mg&#65533;.v&#65533;&#65533;|&#65533;+&#1627;&#65533;v&#65533;&#65533;&#65533;&#65533;%P&#1502;~&#65533;&#65533;&#65533;&#65533;&#65533;&#65533;&#65533;3&#65533;(&#65533;q=<&#65533;&#65533;&#65533;o8&#65533;?&#65533;n&#65533;&#65533;&#65533;&#65533;&#65533;o&#65533;&#65533;.&#65533;~&#65533;L&#65533;&#65533;&#626;&#65533;&#65533;"&#65533;&#65533;lMB0$&#65533;&#65533;!8&#65533; 8b&#65533;.&#65533;%!&#65533;,M&#300;&#65533;!*&#65533;v&#65533;&&#65533;&#65533;8&#65533;R&#65533;H&#65533;&#65533;_&#65533;&#65533;8&#65533;j&#65533;&#65533;&#65533;'n&#65533;&#65533;&#65533;&#65533;j&#65533;&#1010;&#65533;GV&#65533;&#65533;h&#65533;&#65533;B&#65533;&#65533;&#65533;P'&#65533;&#65533;&#65533;R&#65533;&#65533;:&#65533;%FdFg&#65533;0K&#65533;&#65533;e&#65533;&#65533;&#65533;
}L&#65533;&#65533;&#65533;r&#65533;`&#65533;P&#65533;&#65533;&#65533;`PJ&#65533;Gx&#65533;(&#65533;l&#65533;LL&#65533;g&#65533;,&#65533; (pM&#65533;&#65533;B&#65533;(U&#65533;&#65533;&#65533;l!Na4a&#65533;&#65533; &#65533; `&#65533;\&#65533;z@f&#65533;*4 &#65533;4&#65533;&#65533;2&#65533;&#65533;$`&#65533;&#65533;t 0&#65533;<"!>&#65533;&#65533;&#65533;)&#65533;*&#65533;&#65533;]&#1317;&#1360;&#65533;&#65533;*&#65533;&#65533;&#65533;&#60046;d&#65533;&#65533;.&#65533;,&#65533;
&#65533;!&#65533;b&#586;&#65533;&#65533;L&#65533;&#65533;2&#65533;&#65533;`i3l&#65533;b&#65533;&#65533;^&#65533;&#65533;e&#65533;&#65533;&#65533;&#65533;(%&#65533;&#65533;&#65533;&#65533;-4JF
a&#65533;=V&#65533;&#65533;&#65533;p&#65533;&#65533;&#65533;&#65533;qAM&#2018;	&#65533;e&#65533;	&#65533;&#65533;&#65533;6&#65533;&#65533;&#65533;""&#65533;&#65533;&#65533;&#65533;]%z&#65533;$b!B0]&#65533; &#65533;&#65533;&#65533; "]&#65533;&#65533;&#65533;&#65533;&#65533;@&#65533;q&#65533;&#65533;&#65533;uF;&#65533;&#65533;>XC&#65533;$KS&#65533;&#65533;&#65533;$r")2&#65533; &#65533;&#65533;v&#65533;&#65533;nhd&#65533;&#65533;&#65533;&#1583;&#65533;8&#65533;&#65533;&#65533;9l&#65533;&#65533;pLGp&#65533;&#65533;&#65533;&#65533;t&#65533;G&#65533;g&#65533;&#65533;'&#65533;L&#65533;&#65533;8&#65533;!7&#65533;!'u&#65533;&#409;tct&#759;&#65533;"&#65533;&#65533;J&#65533;&#65533;&#65533;@&#65533;R&#65533;0&#65533;&#65533;.&#65533;"nM&#65533;&#65533;&#1441;ha@a*&#65533;
a&#65533;&#65533;j&#65533;Z&#65533;J@x&#65533;X&#65533;:&#65533;&#65533;+&#65533;0&#65533;&#65533;&#65533;-&#65533;&#65533;F@&#65533; &#65533;6&#65533;.a&#65533;&#65533;&#65533;g&#65533;&#65533;&#65533;l&#1572;2&#65533;&P&#65533;/v,#&#65533;&#65533;J<HC>xL&#65533;&#65533;l37s<&#65533;&#65533;%&#910;r&#65533;q4&#65533;&#65533;V&#65533;&#65533;&#65533;&#65533;&#65533;<s5&#65533;#:`&#65533;t0.&#65533;&#65533;c6&#65533;&#65533;4&#65533;&#65533;!&#65533;&#65533;&#498;.&#65533;2&#65533;&#65533;&#65533;&#65533;7}&#65533;Sj&#65533;&#65533; &#65533;?&#65533;cJ8&#65533;&#420;Z$&#65533;0&#65533;&#65533;&#65533;&#65533;&#1880;g&#65533;0&#65533; &#65533; &#65533;&#65533;&#65533;QMV&#65533;&#65533;Z&#65533;&#65533;fKHRz&#65533;^B&#65533;~$I&#65533;Sa&#65533;0x&#65533;&#65533;=&#65533;p*&#65533;>&#65533;S&#65533;&#65533;f4&#1956;1&#65533;,&#65533;&#65533;O&#65533;JG&#65533;R&#65533;&#65533;v,?&#65533;AG&#65533;B%1&#65533;A&#65533;&#65533;G
&#65533;I&#65533;Fxt`z&#65533;B	&CK&#65533;&#65533;FJ&#65533;&#65533;cp&#65533;Z&#65533;&&#65533;Bff0&#403;Z&#65533;t&#65533;&#65533;&#65533;&#65533;&#65533;\&#65533;"&#65533;&&#65533;&#65533;&#65533;A&#65533;&#65533;V&#65533;<&#65533;
A&#672;	&#65533; ^&#65533;L@l`&#65533;e&#65533;&#65533;Q0 Z0&#65533; &#65533;&#65533;&#65533;&#65533;&#65533;&#65533; 4&#65533;&#65533;!&#65533;1&#65533;&#475;$&#65533; &#65533;o&#65533;&#65533;@&#65533;&#65533;ME&#65533;l&#65533;@&#65533;&#65533;
&#65533;&#65533;a&#65533;A2&#65533;&#22065;&#65533;&#52149;2&#65533;&#65533;
&#65533;&#65533;:;&#65533;&#65533;2P&#65533;iN&#65533;&#65533;@&#65533;4R&#65533;j&#65533;B&#65533;)&#65533;&#230;^P&#65533;Ef|&#65533;&#65533;(K&#65533;&#65533;&#65533;&#65533;	a&#65533;&#196;&#65533;TM&#65533;T&#65533;SJLnR&#65533;&#65533;M_&#65533;&#65533;&#65533;F]E1&#65533;"&#65533;&#65533;H &#65533;&#65533;&#65533;&#65533;&#65533;&#1217;&#65533;S<_DF/@&#65533;'-&&#65533;dD&#65533;i"8&#65533;&#65533;&#65533;&#65533;3&#65533;&#65533;8HC&#65533;&#65533;`8C&#65533;uC&#65533;&#65533;&#186;*&#65533;&#65533;&#65533;&#65533;F&#65533;&#65533;&#65533;O#/&#65533;&#65533;tJq&#65533;C&#65533;l&#65533;&#65533;@jD&#65533;&#65533;Y	&#65533;g~b^&#65533;5_[c_#2x&#65533;u[&#65533;&#65533;[uc`&#65533;hZc&#65533;>&#65533;c_{&#65533;B&#65533;&#65533;&#65533;&#65533;a]&#535;Em&#65533;&#65533;&#65533;&#65533;U&#65533;&#65533;V&#65533;&#417;h&#65533;@!&#65533;&#65533;&#65533; t Z@N r@V&#65533;-&#65533;&#65533;,`&#65533;.`.5&#65533;$&#65533;6 z&#65533;
&#65533;&#65533; &#65533;<&#65533;0&#65533;&#65533;&#65533;&#65533;L&#65533;Kzl&#65533;j&#65533;1&#65533;d2u3 6&#65533;&#65533;&#65533;&#65533;p&#65533;!&#897;&#65533;.6_F&#65533;&#65533;@0g&#65533;2&#65533;&#687;&#65533;&#65533;mt&#65533;&#65533;\e(n&#65533;un&#65533;=,5&#65533;Nr&#65533;v&#65533;&#65533;&#65533;o&&#65533;?&#65533;Pa&#65533;&#65533;`)&#65533;`&#65533;2pP58S&#65533;Y{&#65533;n&#65533;&#65533;j&#65533;&#1028;&#65533;dV5&#65533;A&#65533;&#65533;0&#65533;&#65533;e k&#462;X&#65533;](&#65533;t&#65533;&#65533;6FB&#65533;uD&#65533;&#65533;f&#65533;&#65533;&#65533;C&#65533;&#65533;&#65533;Y&#65533;&#65533;_&#65533;u>&#65533;S'&#65533;&#65533;6~&#65533;wwR'yr'&#65533;'&#65533;&#65533;w&#65533;&#65533;&#41638;&#17418;&#65533;&#65533;Cr&#65533;&#65533;y[&#65533;&#65533;&#65533;&#65533;&#1326;&#65533;`&#65533;&#65533;2Ng&#65533;jf2&#65533;&#65533;d&#65533;Y?5J^ce&#65533;|C&#65533;T&#65533;'xyrw&#65533;&#65533;w}7xo&#65533;!r~C&#65533;&}&#65533;=&#65533;&0	&#65533;VtE&#65533;&#65533;L)0""&#936;),&#65533;)&#65533;s37+&#65533;&#65533;&#65533;r!8&#65533;&#65533; 	v&#65533;``J VVt&#65533;&#65533;&#65533;e2&#65533;(&#65533;, 6@&#65533;*(&#65533;&#65533; 
&#65533; &#65533;&#65533;[@!&#65533;"&#65533;&#65533;&#65533;&#65533;&&#65533;8W&#65533;@&#65533;&#65533;&#175;&#65533;&#65533;@L&#65533;NbKl&#65533;X&#65533;&#65533;&#65533; a\&#65533;&#65533;&#65533;&#65533;&#65533;&#65533;d&#65533;&#65533;&#65533;&#65533;&#65533;&#65533;l&#65533;8Q&#1494;m
&#65533;&#65533;oSG&#65533;{E&#65533;C&#65533;cb&#65533;&#65533;W&#65533;a&#65533;ohr~&#65533;&#65533;&#334;mWm&#65533;q&#65533;&#65533;;&#65533;w&#65533;F&#65533;X&#65533;?5v&#65533;&#65533;j&#65533;&#65533;F'c8Vr&#65533;&#65533;h&#2004;mN&#65533;P	5N&#65533;s&#844;u&#65533;l&#65533;#YT]W3&#65533;&#65533;|&#65533;7&#65533;&#65533;X&#65533;&#65533;8&#65533;&#65533;x&#65533;)w	&#65533;}&#65533;&#65533;}&#65533;2`j9'&#65533;uy(sb=65&#65533;C &#65533;5[&#65533;&#65533;@&#65533;&#65533;ld&#65533;&#65533;J&#65533;8&#65533;&#65533;FY&#65533;
g&&#65533;y8O&#65533;"k&#65533;&#65533;&#65533;X&#65533;&#65533;7~uB}s&#214;&#65533;&#1494;&#65533;&#65533;9[&#65533;Z&#65533;&#65533; &#65533;8&#65533;S&#65533;&#65533;&#65533;td&#65533;{&#65533;&#65533;&#65533;y&#65533;&#65533;&#65533;&#65533;A&#65533;f&#65533;&#1696;	&#1554;N > R@r&#65533;F&#65533;&#65533;E0&``&#65533;6&#65533;":*&#65533;&#65533;`&#65533;&#65533;&#65533;0D&#65533;&#65533;&#65533;&#65533;&#65533;&#65533;zz&#65533;i&#65533;&#65533;&#65533;&#65533;&#65533;4&#65533;a&#65533;&#65533;8&#65533;&#1089;g&#65533;p2i&#65533;&#65533;N!&#65533;@vA&#65533;!3&#182;u&#65533;,L&#65533;&#65533;v&#65533;M&#65533;m&#65533;&#65533; L&#65533;&#65533;&#65533;QG%&#65533;d&#65533;Q&#65533;&#65533;G&#65533;&#65533;_&#65533;;&#65533;	{lva&#65533;>y"Su&#65533;T&#65533;&#65533;&#65533;&#65533;z<&#65533;&#65533;&#65533;&#65533;&#65533;d&#65533;&#65533;9&#1508;&#65533;&#65533;V&#65533;&#65533;H&#65533;&#65533;&#65533;P
&#65533;1K&#11289;/O`&#65533;B&#65533;;nM&#65533;%v&#65533;	p	&#65533;pm&#65533;pW#pK
a&#65533;&#65533;&#65533;&#604;&#65533;&#65533;&#65533;I&#65533;7v&#65533;Ck&#65533;&#65533;&#65533;I"&#65533;A?&#65533;y&#65533;&#65533;<9&#1136;&#972;y&#65533;n&#65533;7&#65533;&#65533;&#65533;&#65533;&#1346;x;q&#65533;&#65533;6%`&#65533;&#1204;&#65533;&#65533;&#65533;&#65533;&#65533;'G&#65533;Nu?&#65533;#&#65533;&#65533; &#65533;&#65533;&#65533;3"]&#65533;LF&#65533;&#65533;B&#65533;&#65533;&#65533;la&#65533;&#65533;` 6&#65533;&#65533;D&#65533;r b&#65533;&#65533;&#1312;"&#65533;6&#65533;&#65533;&#65533;.'@* &#65533;@&#65533;&#65533;&#65533;8AF&#65533;&&#65533;!&#65533;a&#660;U&#65533;&#65533;&#65533;&#65533;&#664;G$&#65533;&#65533;4&#1025;<&#65533;uR&#65533;BE&#65533;o&#65533;&#65533;&#65533;&#65533;&#896;&#65533; j!&#65533;&#65533;Q|&#65533;x&#65533;&#65533;[q&#65533;8&#419;:<&#65533;H&#65533;Q&#65533;&#65533;&#65533;*&#65533;&#65533;&#65533;&#65533;no&#65533;&#65533;&#250;&#495;&#65533;%0&&#65533;h&#65533;v&#1114;S7&#65533;y&#65533;&#65533;&#65533;1' &#65533;&#65533;)7&#65533;&#65533;&#65533;&#65533;&#65533;L&#65533;&#65533;6&#65533;Y&#65533;&#65533;&#884;&#65533;&#65533;&#65533;&#1712;&#65533;6&#65533;h)&#867;1'e&#65533;&#65533;#&#65533;,&#65533;+&#1743;&#65533;&#65533;;&#65533;/&#65533;o&#65533;[&#65533;3&#65533;&#65533;&#65533;&#1750;&#65533;&#65533;&#65533;&#65533;y&#65533;~&#65533;&#65533;&#1061;*\&#65533;&#65533;c>Y&#65533;2\&#65533;&#65533;&#65533;#}&#65533;&#65533;&#65533;&#65533;&#65533;]&#65533;&#65533;&#65533;&#65533;5&#65533;u&#65533;`y&#65533;&#65533;&#65533;7&#697;&#65533;v`KU=&#65533;^&#65533;*r&#65533;P9W|&#65533;&#65533;lG&#65533;&#65533;l&#831;&#65533;V&#65533;a&#65533;&#65533;&#65533;&#65533;&#65533;N`&#65533;
&#65533;Z>@`&#65533;&#65533;&#65533;'&#65533;#&#65533;&#65533;"&#65533; &#65533;&#65533; J &#65533;&#65533;a(aB&#65533;&#65533;)&#65533;&#65533;K&#65533;]&#65533;&#65533;j&#65533;&#65533;!&#65533;E&#65533;FV|&#65533;&#65533;n8&#65533;&#65533;
&#65533;zM&#65533;`	D &#65533; D!&#65533;aF%Ni&#65533; 	n&#65533;2$&#65533;&#65533;xkwn|_K&#65533;&#65533;\n'=&#65533;c&#65533;b<&#65533;&#65533;{<&#16872;&#65533;x&#65533;w&#732;'&#65533;=&#65533;&#65533;n&#65533;&#65533;&#65533;&#199;|h&#65533;kd&#65533;
&#65533;&#65533;.$&#65533;s&#65533;L'#oF&#65533;~F&#65533;:&#65533;1&#65533;dD`&#65533;&#65533;(&#65533;3&#65533;&#65533;[6&#65533;>ESt&#65533;^&#65533;&#65533;%&#65533;Y&#65533;&#65533;W8&#65533;&#957;&#65533;q&#65533;&#65533;&#65533;&#65533;ye&#65533;x&#65533;&#65533;K[&#65533;a&#65533;	xu&#65533;`|&#65533;!&#65533;&#1015;~+[a&#65533;&#65533;&#65533;yr&#65533;7&#65533;9:Lr3g&#65533;&#238;&#65533;8&#65533;w&#65533;&#65533;s&#58099;&#65533;&#65533;W&#65533;+t&#65533;7&#65533;&#65533;&#65533;wO}&#65533;~&#65533;&#65533;&#65533;w7&#65533;&#65533;&#65533;&#65533;&#65533;&#65533;&#65533;~&#65533;5&#65533;w&#65533;U&#65533;-9&#65533;&#65533;p&#65533;H&#65533;&#65533;^&#65533;k&#65533;&#65533;a&#65533;&#65533;&#65533;&#65533;&#1280;>`^&#1625;&#65533;&#65533;l&#65533;HX&#65533;' &#65533;$  &#65533;2H 	&#65533;:A$&#65533;Da"&#65533;A&#65533;&#65533;&#65533;&#65533;&#65533;&#65533;&#65533;3]*&#65533;&#65533;e&#65533;&#65533;.{w&#65533;&#65533;&#65533;&#65533;K&#65533;R!&#65533;`d &#65533;-&#65533;h&#65533;&#65533;&#65533;&#65533;&#65533;&#65533;d&#65533; B&#65533;:v&#65533;s&#65533;&#65533;;&#65533;
.|/<&#65533;&\&#65533;&#65533;&#65533;u7&#65533;&#65533;q&#65533;&#65533;t&#65533;&#65533;&#925;CW&#65533;&#65533;r&#65533;&#653;c&#40092;9r&#65533;&#65533;&#876;y&#65533;&Ms1[&#65533;l&#65533;sg&#924;=&#65533;]&#65533;r&#65533;8q&#13574;N\&#65533;o&#1962;Z&#65533;&#1677;&#65533;nY&#65533;]&#65533;
&#65533;7&#65533;&#65533;&#390;&#65533;&#65533;4&#65533;&#1175;3&#65533;2E:&#65533;&#65533;K&#65533;?U&#65533;<&#65533;nd:&#65533;&#65533;"&#65533;'o&#65533;<z&#65533;&#65533;&#1659;&#65533;/&#65533;&#65533;&#332;;~&#65533;&#65533;a{&#65533;&#65533;&#65533;\O0=&#149;;w>Ly&#65533;g&#860;/&#65533;;&#65533;:5&#65533;x&#65533;V&#65533;&#65533;]&#461;$&#65533;D&#65533;&#65533;dn&#65533;u&#1618;&#65533;&#65533;6n9&#65533;j&#65533;&#65533;+&#1319;&#725;K&#65533;<&#65533;7&#65533;g&#65533;W'K&#65533;&#65533;7&#65533;&#1781;g&#490;&#65533;&#48557;&#65533;&#65533;{+O~|&#65533;m&#48505;W&#65533;~}&#65533;&#65533;&#1910;&#65533;&#65533;&#65533;&#65533;7&#65533;&#2027;Be:\S2&#65533;D&#65533;^%&#65533;&#65533;&#65533;&#65533;H(&#65533;C&#65533;I.&#65533;4&#65533;Lj&#65533;v&#65533;Nt)Uv>&#65533;]w&#1944;&#65533;&#65533;TVy&#65533;&#65533;r&#65533;UU}&#65533;'&#65533;&#65533;&#1784;&#65533;|2&#65533;&#65533;&#65533;Wa}&#65533;&#833;cp2&#65533;D`&#65533;&#65533;&#65533; &#65533;!&#65533;&#65533;F&#65533;Fi&#65533;&#65533;s&#65533;=RN)%dV^&#65533;<&#65533;H&#65533;&#65533;2&#65533;&#65533;&#65533;
&#65533; "&#65533;&#65533;2 &#65533;"L &#65533;rN &#65533;<&#65533;&#65533;&#65533; 8pAG &#65533;&#65533;H$&#65533;&#65533;&#65533;&#65533;$&#65533;0R	,&#1596;c>R&#1433;h&#65533;&#65533;v&#65533;<&#65533;&#65533;&#65533;&#65533;&#65533;sN8&#65533;&#65533;&#65533;&#65533;8&#65533;h5&#65533;7&#65533; &#65533;&#65533;/&#65533;&#65533;r-&#65533;TG+d`&#65533;T &#65533;&#65533; &#65533;#&#65533;8&#65533;M9{5&#65533;&#65533;G&#65533;&#65533;&#65533;&#65533;CY&#65533;D&#65533;&#65533;>[l tdHy5&#65533;]>&#65533;&#65533;VL*U&#65533;&#65533;0&#65533;+&#65533;NE&#65533;uT&#65533;i5&#65533;&#65533;"~xbW\iu#&#65533;&#65533;&#65533;&#751;YRA&#65533;T&#65533;&#65533;.&#65533;&#65533;p&#65533;e.Pw&#65533;c`&#65533;&#65533;Q`&#65533;&#65533;&#65533;_&#65533;&#65533;&#65533;a&#65533;&#65533;g&#65533;MfY&#471;b&#65533;&#65533;j&&#65533;&&#65533;k&#65533;&#65533;&#65533;&#65533;Fy%&#65533;&#1526;6h&#65533;I5&#65533;&#65533;&#1423;
&#65533;&#65533;q&#349;&#65533;&#65533;R&#65533;%t&#65533;A&#65533;t&#65533;!&#65533;&#65533;&#65533;S&#65533;&#65533;&#65533;&#65533;W&#65533;y#~(&#65533;(#&#65533;&#65533;a&#65533;bz-Z&#65533;&#65533;y$&#65533;&#65533;&#65533;&#65533;q&#65533;dn&#65533;&#65533;V&#65533;Im&#65533;&#65533;On-&#65533;&#65533;8&#65533;&#65533;s&#65533;&#65533;&#65533;4&#65533;&#1237;5&#65533;&#65533;}U&#65533;&#65533;&#65533;X5&#65533;&#65533;m=cV&#65533;t&#65533;&#65533;z&#65533;&#65533;[8&#65533;&#65533;]\M&#65533;&#1357;&#65533;&#65533;B&#65533;2&#65533;&#65533;@&#65533;&&#65533;W<&#65533;u*O&#65533;&#65533;&#65533;>Oe&#65533;Q&#65533;q&#65533;&#65533;&#65533;9&#65533;(c&#65533;#V&#65533;P&#65533;*&#65533;B	+&#65533;C@&#65533;&#65533;&#65533;s&#65533;&#65533;
 ` h&#65533;&#65533;|&#65533;&#65533;!&#65533;,B&#65533;&&#65533;t&#65533;	%&#65533;&#65533;H-&#65533;&#259;&#340;&#65533;Nr&#65533;&#65533;&#65533;&#65533;`&#65533;&#65533;&#65533;&#65533;9&#65533;x&#65533;&#65533;}&#65533;m&#65533;3&#1532;&#65533;Y&#65533;B&#65533;&#65533;&#1536;&#65533;!&#65533;&#65533;-&#65533;J P&#65533;&#65533;
&#65533;&#65533;&#65533;K&#65533;B&#65533;G;&#65533;&#65533;&#65533;&#65533;hD&#65533;Q&#65533;Dr&#65533;wTdZ&#65533;D&R&#65533;&#65533;,[!	&#65533;&#65533;f3&#65533;&#65533;&#65533;f8&#1756;&#65533;&#251;Q&#65533;D&#65533;&#65533;&#65533;&#531;R&#65533;%@g!U&#65533;&#65533;M-,&#65533;i&#65533;&#65533;B&#65533;&#65533;d&#65533;:GMr&#65533;&#65533;&#65533;q&#65533;&#65533;6&#65533;nB&#65533;f&#65533;&#65533;t;&#65533;&#65533;&#1928;1&#65533;T&#65533;R&#65533;&#65533;Xa&#65533;W)&#65533;&#65533;L~&#65533;9MM&#65533;)&#65533;pe&#65533;!t&#65533;
&#65533;&#65533;&#65533;&#65533;#1&#612;ER&#65533;F&#65533;&#65533;&#1108;&#65533;7&#65533;<&#65533;&#65533;&#65533;&#65533;&#65533;&#65533;&#65533;<N>&#65533;Q&#65533;&#65533;&#65533;S&#65533;h+&#65533;,&#65533;x\&#65533;&#65533;P&#65533;ER&#65533;&#65533;Y&#65533;&#65533;&#65533;&#65533;%&#65533;*	w&#65533;&#65533;&#65533;&#65533;$&#65533;@[&#65533;&#65533;&#65533;&#65533;q&#65533;3Q&#65533;&#65533;&8&#65533;U&#65533;D&#65533;S\|&#50424;&#65533;Y&#65533;q&#65533;&#65533;e&#65533;6&#65533;3&#65533;IHs&#65533;O:&#65533;&#65533;&#65533;2IaM
&#65533;&#65533;Nw&#399;&#65533;R&#65533;$&#65533;+&#1347;&#65533;&#65533;&#65533;-&q&#65533;&#65533; M&@&#65533;	ZP&#65533;@&#65533;(&#65533; " @&#65533;W`&#65533;
p&#65533;&#65533;&#65533; a&#65533;C# &#65533;E(&#65533;&#65533;&#65533;&.a	Ja(-&#769;&#65533;9&#65533;FS&#65533;&#65533;T&#14441;&#65533;<&#65533;&#65533;7&#65533;&#65533;&#65533;&#1712;5&#65533;ak@&#65533;&#65533;&#517;,T&#65533;	C&#65533;&#65533;WH&#65533;t&#65533;P	T&#65533;3&#65533;AN&#1025;]i &#65533; &#65533;]x&#65533;A6T&#65533;g&#556;&#65533;&#65533;&#65533;&#65533;@&#65533;B"rW&#65533;P!j&#65533;	E":1&#65533;[&#65533;s&#65533;&#65533;r&#65533;FD&#65533;k3&#12043;&Cs&#65533;&)&#65533;&#65533;	S&#65533;&#65533;&#1189;&#65533;
&#65533;&#725;$6&#65533;&#65533;$#&#65533; &#65533;&#440;&#65533;&#65533;&#65533;s&#65533;&#65533;=&#65533;	[&#65533;L&#65533;0&#65533;&#65533;-[{&#65533;:z&#65533;4&#65533;&#65533;ToO&#65533;&#65533;Af&#65533;a#<&#65533;H&#65533;&#65533;6&#65533;&#65533;&#65533;J4&#65533;S&#65533;3yM&#65533;8&#65533;&#1269;s&#65533;&#65533;&#65533;P&#65533;:&#1533;n&#65533;G/&#65533;&#65533;'E&#65533;&#65533;&#971;j&#65533;S&#65533;&#65533;&#65533;y&#65533;{&#65533;&#65533;&#65533;&#65533;&#65533;k&#65533;aO}&#65533;&#65533;&#65533;+&#65533;&#65533;SH%0&#65533;&#65533;&#65533;9O&#65533;S&#65533;&#65533;&#65533;=&#65533;jp&#65533;&#65533;Y&#774;r,"&#65533;6!7#&#65533;&#65533;&#65533;F9&#65533;.Z|67
&#65533;3'&#65533;3&#400;&#65533;\&#65533;!)VqB""&#65533;hf2&#65533;&#65533;L&#65533;b&#728;z&#65533;&#65533;&#65533;&#65533;&#65533;&#65533;&#65533;&#65533;&#65533; ZP P&#65533;!&#65533;&#65533;&#65533;(&#65533;&#65533;&#65533;&#65533;&#65533;,&#1313;&#65533;&#65533;$&#65533;H<&#65533;&#65533;p&#65533;"DZ%&#65533;	&#65533;&#65533;&#65533;L	#&#65533;&#65533;&#65533;&#65533;5&#65533;&#65533;9&#65533;&#65533;q@&#65533;&#65533;XE,&#65533;&#65533;d&#65533;#&#65533;@2&#65533;!_&#65533;B&#65533;X&#65533;C&#65533;`!&#65533;&#65533;+A0@&#65533;8Y 2&#65533;A
&#65533;:
\` @A&#65533;&#65533;^DC&#20001;[g3&#65533;&#65533;&#65533;x&#65533;&#938;&#65533;C4r&#65533;&#65533;*K&#65533;&#65533;&#65533;!P&#65533;!&#65533;&#65533;&#65533;&#65533;7+X&#65533;&#65533;Ul&#65533;H&#65533;&#65533;	s&#31156;&#65533;Dw&#65533;&#5488;v&#65533;6,&#65533;dB&#65533;i&#65533;g&#65533;&#65533;d&#65533;e-&#65533;&#65533;&#65533;J&#65533;&#65533;&#632;&#65533;5v#&#65533;ql&#65533;&#65533;&#65533;{2n&#65533;&#65533;&#65533;2&#1866;&#422;&#65533;&#65533;H ]l&#65533;\&#65533;&#65533;&#65533;
:&#65533;&#65533;&#65533;&#65533;&#65533;R&#65533;E)&#65533;&#65533;&#65533;&#235;[&#65533;&#65533;nC!Z&#65533;~&#65533;	8lKS&#65533;&#65533;&#65533;&#65533;y&#65533;;&#655;&#65533;|&#65533;$/&#65533;{G&#65533;&#65533;&#65533;&#65533;&#65533;&#65533;W$&#65533;&#65533;&#65533;&#65533;G8&#65533;&#65533;.KUC&#65533;&#65533;&#65533;0&#65533;&#883;&#879;]8q&#65533;d&#65533;&#65533;&#65533;&#65533;a&#65533;&#65533;[)&#65533;PF<&#65533;&#65533;&#65533;H&#65533;&#65533;H&#65533;X|&#65533;&#65533;&#65533;/f&#65533;&#65533;&#65533;Z*M)&#65533;&#65533;14&#65533;!&#65533;&#65533;#0&#65533;&#65533;&#65533;$&#1025;l&#65533;&#65533;:A&#65533;p@&#65533;&#65533;	&#65533;&#65533;U&#65533;#(&#65533;&#65533;H@B&#65533;&#65533;&#65533;$&#65533;&#776;CbCX&#65533;
&#65533;@&#65533;w&#65533;y0q&#65533;&#65533;Su&#65533;&#1488;4&#65533;1&#65533;Xl&#65533;&#65533; &#65533;!2&#65533;a8&#65533;&#440;E*<Q	G(u&#65533;BN 4&#65533;p &#65533;D&#65533;&#65533;)&#65533;.px #h&#65533; &#65533;M&#1026;&#65533;z&#65533;&#65533;hkje&#65533;Zi&#278;&#65533;&#65533;&#65533;&#65533;E&#65533;d@	&#65533;&#1910;M&#65533;&#65533;\&#65533;HY&#65533;]zx&#65533;m	g&#65533;o&#65533;&#65533;&#65533;&#65533;&#65533;N&#65533;DsY7&#65533;&#65533;&#65533;t&#65533;E&#65533;&#65533;+&#65533;=&#65533;6*&#65533;X&#65533;#B&#65533;n&#65533;;&#65533;&#65533;n&#65533;&#65533;&#65533;&G&#65533;aG&#65533;b&#65533;tBW'&#65533;%X7D$&#65533;p7&#65533;&#65533;H;&#65533;3&#65533;$&#65533;&#65533;r&#65533;d9&#65533;s=Xm&#65533;65&#65533;3r&#65533;erEh&#65533;Z&#65533;^&#65533;<&#65533;!&#1553;&#65533;&#65533;!&#65533;&#65533;&#65533;Usb&#65533;Lgaq&#932;&#65533;&#65533;&#261;_E&#65533;&#65533;&#65533;&#65533;MC&#65533;8&#65533;D&#65533;S&#65533;i&#65533;{&#65533;9^D&#65533;$u#&#65533;&#65533;&#65533;,&TW&#65533;&#65533;u&#65533;b2&#65533;cG&#65533;&;&#65533;&#65533;`L&#65533;&#65533;&#65533;|&#65533;pd- |,0*&#65533; Qp&#65533; 
&#65533; &#65533;.&#65533;p@($E	&#65533;7	&#65533;P	&#65533;&#65533;	&#65533;&#65533;	&#65533;&#65533;&#65533;{0H&#65533;&#65533;&#65533; &#65533;p4%a:0&#65533;A&#65533;&#65533;&#65533;&#65533;&#65533;P&#65533;pkp\&#65533;j`d&#65533;&#65533;&#65533;x&#65533;&#65533;~ N`@&#65533;0@} &#65533;&#65533;+&#65533;  '&#65533;&#65533;&#65533;(&#65533;"&#65533;&#65533;&#65533;H*&#65533;209@}p&#65533;&#65533;&#65533;SuAWv&#65533;x&#65533;&#65533;&#65533;1&#65533;XC&#65533;&#65533;V3&#65533;krc.Ca!FN3N9#F&#65533;&#65533;9&#65533;5&#65533;&#65533;R4!bE&#65533;tE&#65533;m&#65533;&#65533;l&#65533;<&#65533;&#65533;;&#1222;&#65533;dL&#65533;&#65533;VD&#65533;&#65533; &#65533;&#65533;Bl&#65533;7o&#65533;%&#65533; G&#65533;f&#65533;&#65533;&S&#65533;CO&#65533;8k|U?Y&#65533;&#65533; &#65533;r,&#613;&&#65533;&#65533;&#65533;Y48X&#65533;9&#1157;+&#65533;&#65533;1&#65533;&#65533;T&#65533;Uim&#65533;A&#65533;R&#65533;"G&#65533;&#65533;&#1552;&#1664;&#1568;a9&#65533;hy&#65533;b&#65533;^&#65533;#ZaKH5&#65533;&#65533;/&#65533;&#65533;&#65533;&#65533;&#1761;qW&#65533;Ko&#65533;K&#65533;7&#65533;`Q&#65533;&#65533;P&#65533;r&#65533;C6&#65533;46&#65533;&#65533;8c&#65533;M&#65533;)&#65533;&#65533;&#65533;ri&#65533;&#276;	!&#65533;&#65533;7&#65533;&#65533;<&#65533;/8&#65533;tX-&#65533;q&#65533;W&#65533;B\&#65533;&#65533;B&#65533;&#65533;B&#65533;&#65533;&#65533;&#65533;u&#65533;&#65533;&#65533;Q&#65533;&#65533; `B)@%&#65533;&&#65533; $&#65533;%&#65533;'&#65533;&#65533;&#65533; ep.&#65533;n&#65533;&#65533;&#65533;&#65533;	&#65533;y&#65533;&#65533;&#65533;&#65533;&#65533;	&#65533;&#65533;	&#65533;&#65533;``. >&#65533;&#65533;&#65533;&#65533;`&#65533;&#65533;&#65533;v6&#65533;Ph&#65533;&#65533;0a&#65533;Y@y a0W&#65533;&#65533;cPg&#65533;A &pUJ'|&#65533;wqB@V&#65533;$P&Bf&$p&#65533;&#65533;0@&#65533;0&#1968;~5&#65533;&#65533;,!W&#62498;&#65533;W&#65533;i&#65533;aH tg2:u&#65533;47&#65533;&#1782;&#65533; Y&#65533;o&#1088;<*&#65533;^T&#65533;7&#665;&#65533;i&#65533;&#65533;&#65533;3&#1025;I&#65533;&#356;JY&#65533;&#65533;&#65533;5Glk&#65533;&#65533; b&#257;&#65533;I&#1637;7&#65533;~`&#65533;&#24577;&#65533;&#1490;&#65533;E[T[&#65533;1)Q;4	&#65533;&#65533;&#65533;&#65533;&#65533;&#65533;>|&#65533;2s&#65533;&#65533;&#65533;k"B0&#65533;~&#65533;&#65533;&#65533;pf]9&#452;&#65533;&#65533;"&#65533;&#65533;q&#65533;&#65533;&#65533;VYt&#65533;&#65533;5_)&#65533;&#65533;p&#1488;&#65533;j&#65533;&#65533;z&#65533;&#65533;`&#65533;&#65533;`&#65533;&#65533;&#65533;&#65533;&#1686;'WC6b&#65533;&#65533;s&#65533;A"&#65533;Y&#65533;&#65533;&#65533;=&#65533;s&#65533;1*&#65533;&#65533;4&#65533;A&#65533;q)GE&#65533;M&#65533;a&#65533;J/:&#65533;]&#65533;D&#65533;&#65533;.&#65533;ks&#65533;&#65533;&#65533;$|&#65533;-&#65533;&#65533;&#65533;b&#65533;&#1107;*&#65533;&#65533;*&#65533;")WB&#65533;P&#65533; 2p+p&#65533;&#65533;y&#65533;i&#65533;| dp&#65533; 'PD&#65533;&#65533;&#65533;&#65533;&#65533;(&#65533; &#65533;d	&#65533;&#65533;&#65533; 	&#65533;`	&#65533;&#65533;=&#65533;+ Hp&#1520;&#65533;**&#65533;&#65533;1&#1952;&#1232;&#65533; &#65533;&#65533;&#65533;
{ r`	&#65533;&#65533;	&#65533; J&#65533;@&#65533;S?&#65533;&#65533; @&#65533;WP|	&#65533; qb&#65533;d&#37537;C&#65533;P&#65533;!p9&#65533;&#65533;&#65533;&#65533;&#65533;Di&#65533;&#65533;&#65533;&#65533;&#65533;&#65533;F&#65533;&#65533;x$~&#65533;6&#32784;&#65533;f&#65533;&#65533;_/&#65533;]&#65533;&#65533;\&#65533;Jlb&#65533;&#1986;&#65533;&#65533;mj!42&#65533;&#65533;
9Fs&#65533;Cu&#65533;`r&#65533;Yx{&#65533;&#65533;u&#65533;&#65533;&#65533;&#65533;l'a$&#51201;&#65533;&#65533;3&#65533;&#65533;qc#(GR"Sb'&#65533;&#65533;&#65533;&#65533;&#65533;&#65533;&#65533;&#65533;&#65533;&#65533;&#65533;&#65533;&#65533;&#65533;&#65533;n&#65533;G&#65533;q&#65533;v&#65533;0
1&#65533;&#65533;yX&#65533;&#65533;VrZ&#65533;&#65533;z&#65533;&#65533;!sL)"c&#65533;&#65533;Z&#65533;Z&#65533;Y&#65533;a&#65533;&#65533;&#65533;&#65533;Z!&#65533;&#65533;UJ&#65533;!r&#65533;Jrey&#65533;&#65533;&#65533;fI&#65533;&#65533;k&#65533;d&#617;&#65533;P&#65533;c&#65533;e&#65533;&#65533;&#65533;kJ&#65533;s&#65533;&#1704;&#65533;{9&#65533;3<h&#65533;%&#65533;L&#25342;&#65533;B&#65533;&#65533;&#65533;&#65533;K&#65533;&#65533;&&#65533;&#65533;K&#65533;;&#65533;K&#65533;"&#65533;&#65533;&#65533;&#65533;&#65533;Wi&#65533;&#65533;!&#65533;&#65533;&#65533;&#65533;1sSZ&#65533;8uD4$&&&#65533;S&#65533;+&#65533;uX-&#65533;t&#65533;&#65533;&#65533;:&#65533;&#65533;&#65533;&#65533;+&#65533;UR%&#65533; &#65533;@&#65533;&#65533;3&#65533;&&#65533;&#65533;w&#65533;P'`!&#65533;&#65533;`&#65533;.P&#65533;UE&#65533;|&#65533;&#65533;&#65533; &#65533;@,	&#65533;&#65533;{&#65533;&#65533;&#65533;0&#65533;K&#65533;0#pZp
&#65533; )&#65533;R&#65533;r8L&#65533;&#65533;0&#1920;&#65533;`&#65533; g&#65533;&#65533;@&#65533;&#65533;	pZ&#65533;m&#65533;&#65533;]&#65533;`|&#65533;Gp&#65533;&#65533;r&#65533;&#65533;x&#65533;&#65533;&#65533;&#65533;&#65533;G&#65533;D&}"p)&#65533;=`|`
&#1008;u%&#65533;l&#65533;&#65533;$C{&#642;&#65533;&#65533;0)a&#65533;N&#65533;&#65533;&#65533;;&#65533;<NJ&#65533;`Sj&#65533;s\:.&#65533;&#65533;&#65533;&#65533;t&#65533;f&#65533;B&#65533;l&#65533;&#65533;&#65533;Y&#65533;9s&#65533;z&#65533;{&#65533;K&#65533;&#65533;_d&#65533;&#65533;&#65533;b&#65533;G&#65533;W2&#65533;&#65533;&#65533;[zd&#65533;Q&#65533;&#65533;&#1126;S&#65533;&#65533;&#65533;&#65533;&#65533;&#65533;&#65533;&#843;&#65533;&#798;{2&#65533;&#65533;W-&#65533;t&#65533;W~eHG"&#65533;&#65533;$&#65533;g&#65533;&#734;4z9+&#1512;&#65533;&#65533;S^&#65533;W&#65533;8&#65533;q@&#65533;8&#28796;Ex&#65533;&#65533;&#65533;&#65533;gi&#65533;&#65533;l&#65533;gy&#65533;
#&#65533;z&#65533;66&#65533;&#65533;&#65533;&#1253;&#65533;j&#65533;4w&#65533;&#65533;&#65533;&#65533;&#65533;z&#65533;NL&#65533;M&#65533;\&#65533;&#65533;&#65533;#2&#65533;#m$&#65533;9i&#250;Ar&#65533;&#65533;J&#65533;,&#65533;&#1103;&#65533;&#65533;W&#65533;L&#65533;&#65533;&#1799;&#65533;[&#65533;&#65533;B&#65533; &#1776;&#65533;p<`*&#65533;$ &#65533;i)\-&#65533;,8&#65533;'&#65533;@&#65533;
P(&#65533;U&#65533;v&#65533;&#65533;&#65533;&#65533;&#65533;e&#65533;8&#65533;&#65533;H	&#65533;&#65533;&#65533;&#65533;&#65533;3`&#65533;g&#65533;6&#65533;&#65533;p&#65533;&#65533;N*&#65533;&#65533; &#65533;D<r&#65533;&#1488;
@~&#65533;
&#65533;&#65533;P	!&#65533;&#65533;&#65533;&#65533; &#65533;&#65533;&#65533;w&#65533;`&#65533;P* AC]&#65533;&#1631;&#65533;&#1662;s&#65533;&#65533;&#520;%&#65533;/&#65533;*&#65533;7&#65533;&#65533;&#65533;&#47138; &#65533;}VK&#65533;4&#65533;&#65533;&!h&#65533;&#65533; &#65533;&#1149;&#65533;&#65533;5H&#65533;&#65533;&#1809;&#1846;&#65533;&#65533;- &#65533;&#65533;g&#65533;L&#65533;=&#65533;$)YK&#65533;&#1817;3N&#65533;M&#65533;B#y&#65533;&#65533;&#65533;F#&#42669;&#65533;)&#65533;&#65533;&#65533;&#65533;Z#G&#65533;&#65533;$&#65533;&#65533;G'&#65533;y&#65533;&#65533;:&#65533;&#65533;&#65533;&#65533;&#65533;&&#65533;:8=&#65533;wD)&#1676;2&#65533;	&#65533;c&#65533;&#65533;H&#65533;&#65533;[&#65533;.&#65533;2B&#65533;o3&#789;&#65533;&#7486;&#65533;&#65533;&#65533;d&#65533;T&#65533;&#65533;W&#65533;&#65533;+&#65533;N&#65533;&#65533;S&#65533;&#65533;dJj&#65533;&#65533;kY&#65533;l&#1660;&#65533;&#65533;^&#65533;&#65533;J&#65533;%&#937;#&#65533;&#65533;k9&#65533;&#65533;D&#65533;/n&#65533;1&#65533; &#830;&#65533;{&#65533;&#65533;[&#65533;&#65533;&#65533;&#65533;&#65533;&#65533;&#65533;_&#65533;&#65533;&#65533;,&#65533;:&#65533;&#65533;&#65533;&#65533;F&#65533;&#65533;&#65533;aK&#65533;l'-&#65533;o3X
LB,&#65533;&#65533;0=~/&#65533;y&#65533;&#65533;&#65533;&#65533;#1&#65533;&#65533;&#65533;&#65533;1&#65533;&#65533;&#65533;&#1744;
z&#65533;F +&#65533;&#65533;&#65533;&#65533;qw.Pi&#65533;ip&#65533;-Py&#65533;h&#65533;~&#65533;~@&#65533;&#65533;&#65533;&#65533;&#65533;dM&#65533;Dl&#65533;{&#65533;)&#65533; &#65533; &#65533;  &#65533;&#65533;&#65533;o&#65533;,BY&#65533;&#65533;&#65533;&#65533;&#65533;&#65533;
p&#65533;gp	&#65533;&#65533;{&#65533;n u&#65533;&#65533;&#65533;	&#65533;C&#65533;&#65533;~&#65533;u&#814;&p&#65533;,&#65533;&#65533;&#65533;&p&#65533;Ak&#65533;&#65533;&#65533;&#65533;&#65533;)&#65533;&#65533;40&#65533;p&#65533;0O{\Q&#65533;&#1518;&#65533;&#1646;&#65533;&#65533;H(]&#65533;W&#65533;&#65533;&#65533;&#65533;@~>&#65533;&#65533;&#65533;0L&#65533;&#65533; &#65533;&#65533;m&#65533;ERZ&#65533;&#65533;&#65533;&#65533;H&#65533;&#65533;&#65533;&#65533;&#65533;&#65533;&#65533;m&#1590;jx&#65533;<&#65533;&#65533;&#65533;I&#730;&#65533;6|&#65533;&#65533;&#65533; &#793;&#65533;&#65533;&#65533;m&#849;R[:&#65533;&#65533;&#65533;&#65533;t&#65533;&#1188;&#1615;(&#65533;)&#65533;G&#732;&#65533;&#65533;&#65533;6&#65533;&#65533;:&#65533;&#65533;W7&#65533;Y&#65533;&#65533;&#65533;&#65533;&#65533;F$&#65533;Lb&#65533;&#65533;&#65533;&#65533;<&#65533;2?m&#65533;&#65533;&#65533;&#1081;&#65533;&#65533;&#65533;r8o&#994;d&#65533;&#65533;&#65533;&#65533;j&#1344;T&#65533;Z&#65533;F&#65533;&#65533;dY&#65533;J/&#65533;&#65533;I&#65533;(&#65533;&#65533;&#65533;J&#65533; w&#65533;$&#65533;&#65533;&#65533;a&#65533;&#1151;[&#65533;&#65533;<r&#65533;M&#65533;M&#65533;`&#65533;&#65533;mI&#65533;&#65533;&#65533;M &#65533;&#65533;*&#65533;&#65533;+=:u&#65533;&#65533;o&#65533;"&#65533;&#65533;&#65533;&#65533;&#65533;&#65533;&#65533;K&#25953;&#65533;&#65533;`n&#65533;&#65533;T&#65533;&#65533;+&#65533;i&#65533;,@&#65533;6'Z&#65533;&#65533;d2pp&#65533;}&#65533;{ &#1731;&#65533;.&#65533;&#65533;	z&#65533;#&#65533; &#65533; &#65533;&#65533; "&#65533;&#65533;`&#65533;pq<&#65533;&#65533;;y&#65533;&#65533;&#65533;2`r&#65533;V08&#65533;DPEpJ0Ip5j&#65533;_&#65533;0 /&#65533;/ &#65533;BV&#65533;&#1695;&#65533;&#65533;&#65533;&#65533;Z&#65533;J,&#65533;&#65533;P&#65533;`y&#65533;&#65533;&#65533;&#65533;&#65533;&#65533;&#65533;&#65533;q/&#65533;6&#65533;&#65533;]&#65533;&#65533;&#65533;&#65533;&#65533;c&#65533;rf&#65533;N
bl&#65533;&#269;Xp &#65533;&#65533;&#65533;&#793;#&#65533;&#65533;a&#65533;s&#65533;&#65533;A<W&#65533;!&#65533;q4&#65533;[8q&#197;&#65533;&#65533;&#65533;&#65533;I&#65533;/&#65533;$W&#65533;9&#65533;
%&#668;&#65533;eE&#65533;&#65533;&#1065;[&#65533;&#65533;&#65533;;&#65533;&#65533;&#65533;&#65533;W&#65533;&#65533;&#65533;z&#65533;&#65533;-e&#65533;&#65533;&#65533;=&#65533;O&#65533;&#1707;G&#65533;&#65533;<y&#65533;&#651;&#65533;&#65533;&#65533;;x^&#65533;&#65533;&#65533;&#65533;vg&#1142;&#65533;&#65533;+&#1711;&#65533;&#65533;&#65533;v&#65533;]&#65533;w&#65533;u&#65533;5&#65533;&#2047;&#65533;z&&#65533;.O&#65533;&#65533;&#65533;4&#65533;&#65533;&#65533;&#65533;&#65533;&#65533;&#65533;Ly&#65533;9s/&#729;&#65533;&#65533;&#65533;&#65533;@&#65533;&#193;	&#65533;&#65533;&#65533; S&#65533;&#65533;&#65533;&#65533;[ko&#65533;&#65533;q&#65533;&&#65533;m&#1849;so&#1270;&#65533;o&#1725;k#^&#65533;&#65533;ql&#1586;g^&#1781;&#65533;&#287;W&#65533;f&#65533;Z&#65533;&#65533;k&#1450;_&#494;&#65533;:&#65533;&#65533;&#65533;&#65533;_#&#1021;<&#65533;&#65533;&#451;7&#65533;&#65533;w&#65533;n&#65533;&#65533;&#65533;&#65533;&#65533;-&#65533;&#65533;&#1591;&#65533;&#65533;&#65533;&#65533;&#65533;&#65533; &#65533;4&#1470;&#65533;?&#65533;&#27887;&#65533;&#65533;^3&#65533;Ao&#65533;&#65533;&#65533;	];-&#65533;&#65533;V&#65533;&#65533;&#65533;&#65533;\&#65533;,&#65533;&#65533;&#65533;q&#817;&#65533;D&#65533;1&#65533;&#65533;Q&#65533;&#65533;&#65533;&#65533;&#65533;+&#65533;&#65533;G&#65533;y&#65533;&#65533;&#65533;&#65533;&#65533;B&#65533;&#65533;&#65533;x&#65533;&#65533;G&#65533;~T
&#65533;&#65533;&#65533;&#65533;J&#65533;uv&#65533;&#65533;\&#65533;AT(!&#65533;4&#65533;&#65533;&#65533;NH4&#65533;`	$x@\"&#65533; &#65533;&#1026;&#65533;<&#65533;&#1571;&#65533;AY&#65533;I(&#65533;&#65533;L,&#65533;OK(&#65533;d 0X&#65533;&#65533;X`
|&#65533;&#65533;Z~F`&#65533;fRb*5fi&#65533;&#614;&#65533;[,!#&#65533;x&#65533;&#65533;L&#65533;a&#65533;fha&#65533;T&#65533; 4&#65533;&#65533;&#65533;>8&#65533;&#65533;j&#65533;&#65533;n&#65533;&#65533;&#65533;L!&#65533;&#65533;&#65533;&#65533;X<&#65533;&#65533;&#65533;e&#65533;c=X&#65533;	<Na&#65533;w&#65533;9q[nG,&#65533;2&#65533;&#65533;)3&#65533;VBI&#65533;&#65533;&#65533;%p&#65533;U[&#65533;]&#65533;P&#65533;0!&#65533;2"&#65533;&#65533;&#65533;&#65533;mh&#65533;&#65533; z&#65533;&#65533;&#389;)#&#65533;`:&#65533;&#65533; &#65533;%&#65533;\&#65533;<3&#65533;&#65533;&#65533;&#65533;&#65533;&#65533;%|&#65533;&#65533;&#65533;){&#51706;&#65533;&#65533;'&#65533;&#65533;&#65533;&#65533;&#65533;&#65533;J.&#65533;&#65533;&#65533;&#65533;j&#65533;&#65533;*&#65533;&#65533;X4K0&#65533;j&#65533;y1&#65533;{&#65533;&#65533;,&#65533;&#43800;iL&#65533; +&#65533;0q&#65533;%&#65533;&1&#65533;,&#65533;&#65533;&#65533;&#409;h&&#65533;&#65533;Q&#65533;C&#65533;&#65533;&#65533;C&#65533;&#65533;$&#65533;&#65533;&#65533;6mj&#65533;&&#65533;&#65533;&#65533;s&#65533;mM&#1219;[&#65533;l&#65533;&#65533;&#65533;&#65533;l&#65533;[&#65533;&#19249;&#65533;&#65533;j&#65533;\&#65533;&#65533;&#65533;p&#65533;&#65533;&#65533;:&#65533;&#65533;v&#65533;>&#65533;&#65533;&#65533;&#65533;&#65533;n&&#65533;&#65533;&#65533;&#65533;(&#476;&#65533;&#65533;<M$&#65533;>
}&#65533;&#65533;&#65533;&#65533;zs&#65533;&#65533;&#65533;|&#65533;&#65533;Gw&#65533;5&#65533;W'&#65533;&#65533;&#65533;&#65533;&#65533;&#65533;"&#65533;r&#1705;0&#65533;&#65533;&#1981;f&#65533;Td&#65533;x&#65533;"~ey&#65533;qG(&#65533;C&#65533;qG{&#65533;&#65533;&#65533;d&#65533;&#65533;"&#65533;&#65533;&#65533;G&#65533;l(&#65533;Bn&#65533;&#65533;VI&#65533;&#65533;&#65533;VHA&#65533;d3&#65533;&#65533;.&#65533;@&#65533;%&#1320;&#65533;-&#65533;(&#65533;? !DF0&#65533;&#65533;&#65533;D%2&#65533;&#65533;Kpy&#132;n&#65533;&#65533;&#65533; &#65533; 2P&#65533;.&#65533;&#65533;&#65533;0)@&#65533;AP&#65533;&#65533;&#65533;0E*`q^&#65533;&#65533;`Dn&#65533;<&#65533;r ,&#65533;
&#65533;8&#1457;6p&#65533;&#65533;&#65533;0&#65533;n&#65533;"&#65533;`&#65533;*&#65533;T&#65533;&#65533;5&#65533;Y=D&#65533;&#65533;&#65533;&#65533;*&#65533;A&#65533;Hdz&#65533;&#65533;&#65533;N&#65533;9&#65533;e&#65533;&#65533;&#65533;&#65533;a&#65533;T&#65533;&#65533;K6&#11630;&#65533;&#65533;$&#65533;&#65533;&#65533;u&#65533;&#65533;dmk&#65533;&#65533;Z&#65533;&#65533;&#65533;4RM"x&#65533;&#65533;>&#65533;&#65533;&#65533;&#65533;vz&#65533;&#65533;G&#65533;X&#65533;"&#65533;&#65533;v&#177;&#65533;0O&#65533;&#65533;&#65533;t&#65533;&#65533;UEe&#65533;_&#65533;F4&#65533;IFD&#65533;1fD&#65533;&#389;&#274;3&#65533;&#65533;&#65533;+c&#65533;1&#65533;&#65533;i&#65533;&#65533;&#65533;B4&#65533;&#65533;&#65533;Kb&#65533;&#65533;0&#65533;%Lz%&#65533;^	9&#65533;&#65533;&#65533;&#65533;d^&#65533;l&#65533;C&#65533;&#65533;&#65533;7n&#65533;&#65533;u4&#65533;&#65533;&#65533;,'&#65533;tSN&#65533;&#65533;s&#65533;n&#65533;&#65533;<&#65533;9&#65533;y&#65533;&#65533;&#65533;&#65533;39&#65533;&#65533;=&#65533;&#65533;z&#65533;:y+gr&#65533;&#65533;&#65533;o&#65533;m&#65533;&#65533;$&#65533;r&#1971;&#65533;&#65533;&#65533;&#65533;qO6u&#65533;&#65533;&#65533;@H&#65533;`&#65533;(&#65533;&#65533;:&#65533;&#65533;&#65533;&#65533;&#65533;h&#65533;0&#65533;&#65533;,b&#65533;|&#65533;,O&#65533;&#65533;&#65533;DmD&#65533;&#65533;&#65533;&#65533;b$#&#65533;ydX&#65533;$&#65533;&#65533;D&#65533; y&#65533;)&#65533;s;&#1937;=&#65533;&#65533;#&#65533;&#65533;&#65533;lp&#65533; '8
&#65533;&#65533;>&#65533;&#65533;% A&`A&#65533;&#65533;RH&#65533;
&#65533;3&#65533;&#65533;wD"&#65533;HH&#65533;N&#65533;&#65533;&*A	K`&#65533;&#65533;&#65533;&#65533;&#65533;`  (&#65533;&#65533;A@B&#65533;&#65533;&#65533;&,Q&#65533;KdB&#65533;&#65533;&#65533;%"&#65533;&#65533;?&#1057;e&#65533;:&#65533;&#65533;( ASM &#65533;T@&#65533;@&#65533;d&#65533;I&#65533;&#65533;&#65533;&#65533;&#65533;%&#1696;'0&#65533;gC&#65533;,e&#65533;&#65533;&#65533;<&#65533;n3p
t&#65533;c&#65533;3&#65533;&#65533;0s3&#65533;d&#65533;1&#65533;0&#65533;&#65533;$&#65533;)5;JG&#65533;mTa2]J>3R&#65533;y&#65533;_&#65533;&#65533;&#65533;MrL&#65533;&#65533;f&#65533;&#65533;&#65533;&#65533;U]&#65533;&#65533;&#65533;%kX&#65533;:T0}l3"*&#65533;:0&#65533;&#1167;&#65533;G&#65533;<&#65533;&#65533;Pf&#65533;%&#65533;g4c&#65533;&#65533;&#417;&#65533;%&#65533;&#65533;&#65533;f&#65533;&#65533;&#65533;A.$&#65533;&#65533;)&#65533;Q&#65533;:&#65533;v&#65533;&#65533;&#65533;A^'&#9168;X&#65533;&A	I2;&#65533;&#65533;&#356;&#65533;&#65533;&#65533;Kl&#65533;&#1120;&#65533;7jc&#65533;&#65533;&#65533;6n&#65533;&#65533;n&#65533;&#65533;&#65533;&#65533;&#65533;nj&#65533;:&#65533;2&#65533;&#65533;d&#65533;|&#478;&#65533;&#65533;u&#65533;&#65533;|*&#65533;&#65533;J&#65533;r&#65533;&#65533;sd0&#65533;S&#65533;Enr8&#65533;&#65533;	&#65533;mr&#65533;&#65533;&#65533;&#65533;&#65533;&#65533;`T&#65533;sV&#1869;Mb&#65533;Y&#65533;a]&#65533;&#65533;&#65533;&#65533;&#65533;&#65533;&#146;LZE$&#65533;&#65533;.&#65533;.`&#65533;
&#65533;&#65533;2Q&#65533;&#65533;H#&#65533;&#65533;&#65533;tj&#65533;z&#65533;C&#65533;`F2&#65533;QxT&#65533;&#65533;F. &#65533;&#65533; ,&#65533;*&#65533;V&#65533;&#65533;&#65533;&#65533;&#65533; *`&#65533;$A&#65533;&#65533;+f&#65533;
C&#65533;&#65533;k&#515;!&#65533;&#65533;&#65533;	&#65533;&#1028;&#65533;
x&#65533;M &#65533;6x@&#65533;(&#65533;z8&#65533; 1&#65533;	fK&#65533;u&#65533;&#65533;#&#65533;-0a?&#65533;`08@&#65533;&#65533;*p&#65533;d]&#65533;&#65533;&#192;L&#65533;)&#65533;@>&#65533;&#65533;o0&#65533;8,X@&#65533;&#65533;&#65533;&#65533;&#1911;<`&#65533;zS&#65533;&#65533;&#65533;\&#65533;&#65533;&#65533;P0&#65533;j&#65533;#&#65533;&#65533;&#65533;&#65533;&#65533;8&#65533;'&&#65533;&#65533;&#65533;S9&#65533;@&#65533;?&#65533;;&#1036;Oa&#65533;C&#65533;:7&#454;7|&#65533;&#65533;&#65533;7]yI&#65533;&#65533;,&#65533;&#65533;5&#65533;&#65533;@&#65533;N&#65533;0bR(&#65533;&#65533;dM&#65533;&#65533;&#65533;&#65533;(&#65533;W&#65533;
V&#65533;4/&#65533;&#65533;&#65533;&#65533;GH&#65533;.&#65533;&#65533;n&#65533;&#65533;n&#65533;&#65533;C!&#65533;&#65533;&#65533;&#65533;s&#65533;(vMC&#65533;
&#65533;&#65533;]_&#65533;nG&#65533;&#65533;.&#65533;&#65533;@u&#65533;p|&#65533;&#834;*GS&#65533;&#65533;&#65533;r&#65533;&#65533;ufgo&#65533;&#65533;<w&#65533;s&#65533;&#65533;&#65533;&#65533;_&#65533;s&#65533;8v&#65533;&#65533;;&#65533;&#65533;&#65533;AOy&#65533;;&#65533;a&#65533;&#65533;q&#65533;&#65533;&#65533;&#65533;&#881;7&#65533;&#65533;&#65533; :&#65533;y&#65533;&#65533;
)F&#65533;&#65533;_&#65533;&#65533;&#65533;.h4C1YD&#65533;;e&#65533;|y6&#65533;&#65533;&#65533;D&&#65533;&#65533;&#65533;&#65533;&#65533;&#65533;f&#65533;9tq	@&#65533;a&#65533;0E2&#65533;&#1101;_x&#65533;d&#65533;` U&#65533;@"0&#65533;&#65533;P&#65533;&#65533;&#65533;&#65533;&#65533;&#65533;J&#65533;/&#65533; SpY&#65533;Up&#65533;;P5 &#65533;F&#65533;&#65533;H &#65533;&#1156;O
&#65533;O QQ!&#1024;	&#512;&#65533;,p?0&#65533;DXF&#65533;&#65533;HhEH&#65533;DPdc&#65533;B +&&#65533;@&#65533;&#65533;Y&#65533; 
 {&#65533; &#65533; &#65533;&#128;X&#65533;7&#65533;&#65533;&#65533;&#65533;&#65533;&#65533;&#65533;&#65533;8&#65533;&#65533;&#65533;(&#65533;&#65533;-	&#65533;&#65533;X&#65533;&#65533;
 &#65533;&#1536;&#65533; &#65533; &#65533;Kn@&#65533;&#65533;&#65533;.&#65533;<&#51880;&#65533;	9&#65533;&#65533;
&#65533;&#65533;&#65533;&#65533;&#65533;&#1585;&#65533;&#65533;9&#65533;&#65533;&#65533;&#65533;&#65533; &#65533;)>&#65533;z.bZ&&#65533;&#65533;&#65533;&#65533;:&#65533;Y&#65533;&#65533;&#65533;&#65533;i:&#65533;&#65533;&#65533;&#65533;&#65533;&#65533;(&#65533;&#65533;h	N&#65533;&#65533;&#65533;&#65533;&#65533;&#65533;)&#65533;0&#65533;&#65533;&#65533;$&#65533;&#1764;zPx&#65533;&#65533;&#65533;&#65533; :&#65533;	&#65533;&#65533;&#65533;#&#65533;&#65533;&#65533;&#65533;#&#1288;&#65533;&#65533;@&#65533;&#65533;=a&#65533;&#65533;&#1641;&#65533;&#1185;&#65533;&#65533;&#1417;&#65533;&#65533;&#65533;c&#65533;[F&#65533;&#65533;1&#2040;&#65533;j4&#65533;&#65533;&#65533;&#65533;0&#65533;&#65533;[&#35355;&#65533;!&#65533;&#65533;i=&#65533;&#65533;nR&#65533;&#65533;&#65533;&#65533;&#65533;s&#65533;$SGx*G&#65533;q&#65533;td&#65533;u&#65533;&#65533;&#65533;&#65533;&#65533;*&#65533;&#65533;G~d&#65533;|,&#65533;Q3&#65533;F&#65533;CF@S&#65533;&#65533;&#65533;`H8&#65533;&#65533;	&#65533;#&#65533;A#&#65533;&#218;p&#65533;"&#65533;&#65533;&#209;yx&#65533;&#65533;&#1054;&#65533;&#65533;>&#65533;,&#65533;i((&#1025;&#65533;35&#65533;^xC&#65533;&#65533;PX&#65533;&#65533;&#65533;,l&#65533;X&#65533;,&#65533;&#65533;h&#65533;0&#65533;20Qx&#65533;YxVpS&#65533;?h5&#65533;@H&#65533;d&#65533;&#65533;Hx&#65533;H&#65533;+L&#65533;N&#65533;O&#65533;@Rh+&#65533;&#65533;&#65533;$ &#65533;?h&#65533;C &#65533;AC@&#65533;A&#65533;@ ?&#65533;B0@&#65533;&#65533;6&#65533;&#65533;#@@&#65533;h&#65533;&#65533;&#65533; &#65533;&#65533;&#65533;&#65533; &#65533;&#65533; &#65533;&#65533;q&#65533;&#65533;&#65533;(dB&#65533;"&#65533;&#65533;&#65533;'$&#65533;p&#65533;&#65533;&#65533;&#171;&#640;&#65533;&#65533;&#65533;z&#65533;&#65533;@C&#65533;&#65533;&#65533;&#65533;H&#65533;m&#65533;&#65533;&#1715;&#65533;a&#65533;9&#65533;&#65533;&#65533; &#65533;&#1660;&A&#65533;&#65533;&#65533;&#65533;&#65533;M&#65533;z&#65533;&#65533;4H&#793;&#837;&#65533;&#65533;^D&#65533;&#65533;&#65533;i&#65533;&#65533;&#65533;&#65533;&#65533;d9@&#65533;=&#65533;	4&#65533;&#65533;@:&#65533;&#65533;&#65533;&#65533;&#65533;&#65533;&#65533;/&#65533;&#65533;$&#65533;&#65533;)&#65533;&#65533;:&#65533;&#65533;:W|p&#65533;iF&#52879;&#649;&#65533;&#65533;&#65533;&#65533;&#65533;&#65533;D&#65533;&&#65533;&#65533;(&#65533;&#65533;&#65533;&#65533;&#65533;O&#65533;9&#65533;&#65533;N&#65533;
N&#889;&#65533;T&#65533;&#65533;S&#65533;&#65533;&#65533;&#65533;
&#65533;&#65533;&#783;m:&#65533;&#65533;&#65533;&#65533;;&#65533;s&#65533;&#65533;&#65533;Fl&#65533;P &#65533;&#65533;=&#65533;P=z&#65533;&#65533;M=y&#65533;y
)#&#65533;EQ&#65533;0QvZ&#65533;w&#65533;'e&#65533;&#65533;3uR'q:&#65533;&#65533;'&#65533; (&#65533;= &#65533;O&#65533;&#65533;C&#65533;#&#65533;&#65533;&#65533;P&#65533;&#65533;r&#65533;&#65533;&#65533;y&#65533; 9&#65533;/&#65533;&#65533;&#65533;&#65533;&#65533;0&#65533;Y&#65533;x)&#65533;&#1169;&#65533;(&#65533;#&#65533;>&#65533;I3%y&#65533;0h&#65533;&#65533;h&#65533;-/&#65533;&#65533; &#65533;&#65533;X"&#65533;&#65533;0h&#65533; 0&#65533; &#65533;&#65533;&#65533;!&#65533;&#65533;3&#65533;&#65533;G&#65533;&#65533;&#65533;U@V@L09h&#65533;:HKI&#65533;H0=&#65533;&#65533;503&#65533;= &#65533;BP&#65533;G&#65533;G&#65533;0&#65533;&#65533;)&#65533;4&#65533;>&#65533;Y&#65533;=&#1027;<&#65533;8h&#65533;5H&#65533;5&#65533;&#65533;9h1&#65533;"&#65533;&#65533; &#65533;1x&#65533;&#65533;&#65533;/&#1537; M
0&#65533;Y&#65533; &#65533;&#65533;&#65533;&#65533;&#65533;P5*&#65533;&#65533;"@&#65533;!(&#65533;v&#65533;PA&#65533;&#65533;B0&#65533; 4&#65533;8&#65533; u&#65533;&#65533;3&#65533;&#65533;&#65533;&#65533;C&#65533;&#65533;j&#65533;<&#65533;&#65533;&#65533;&#65533;OU&#65533;&#65533;&#65533; P&#65533;N&#65533;&#65533;=&#65533;&#65533;&#65533;&#65533;K&#65533;p&#65533;&#65533;O&#65533;3&#65533;&#65533;&#1480;&#65533;&#65533;*	&#36136;&#65533;&#65533;&#1027;&#333;j&#65533;P&#65533;rF&#65533;&#65533;&@&#65533;.L&#65533;&#65533;&#65533;&#65533;Q>J&#65533;	&#65533;&#65533;&#65533;Y4R,EJ&#65533;&#65533;&#65533;&#65533;k&#341;&#65533;&#65533;vh0&#65533;!&#65533;&#65533;&#847;&#65533;F&#65533;&#65533;=Z&#65533;M&#1699;&#65533;P&#65533;9[&#65533;&#65533;G&#65533;u&#65533;&#65533;&#1080;&#65533;Z&#65533;I&#65533;&#65533;&#65533;W&#65533;&#289;&#65533;M&#65533;&#65533;&#65533;&#65533;X&#1528;X&#65533;u&#897;&#65533;C5&#65533;9k&#65533;&#65533;m&#65533;M&#65533;&#65533;&#65533;3&#65533;#&#65533;&#65533;-&#65533;[&#65533;&#65533;,&#65533;&#65533;o&#65533;'&#65533;&#65533;&#1394;&#65533;&#65533;[,\&#65533;]&#65533;\&#1906;&#65533;&#65533;[&#65533;&#65533;[&#65533;&#65533;<mt&#65533;&#65533;&#65533;1&#65533;%&#65533;&#1488;#&#65533;	&#65533;&#65533;&#198;&#1033;&#65533;=&#65533;&#65533;&#65533;&#65533;A&#65533;N&#1261;&#65533;`&#65533;&#65533;)=&#1895;k&#65533;&#65533;]&#65533;T&#65533;8&#65533;&#65533;&#65533;R&#65533;&#65533;3&#65533;]&#65533;&#65533;&#65533;P&#65533;m@((&#65533;&#65533;&#65533;&#65533;&#65533;(&#65533;&#65533;&#65533;#@&#65533;&#65533;=&#65533;&#65533;&#65533;	&#65533;8\&#65533;&#65533;P&#65533;/&#1027;I&#65533;UH&#65533;zTSP&#65533;T&#65533;&#65533;F&#65533;5&#65533;< C  F&#65533;:8&#65533;,X!@)&#65533;S5&#65533;?HI&#65533;D&#65533;<&#65533;9&#65533;&#65533;8&#65533;&#65533;9&#65533;&#65533;6H&#65533;2&#65533;/&#65533;.&#543;. &#65533;0&#65533;&#65533;*&#65533;(&#65533;&#65533;;&#65533;&#65533;R&#65533;&#65533;Z&#65533;&#65533;8&#65533;&#65533;&#65533;&#65533;&#65533;!&#65533;&#65533;  r"&#65533;3&#65533;&#65533;&#65533;&#65533;&#65533;&#65533;&#65533;&#65533;&#65533;#X"&#65533;B W`&#65533;)&#65533;8&#65533;&#65533;&#65533;&#65533; 	8L&#35661;;M &#65533; @)&#65533;[&#65533;o &#65533;&#65533;&#65533;&#65533;b&#65533;&#65533;&#65533;&#134;hpg&#65533;k0(m@&#65533;&#65533;H&#65533;&#65533;Z&#65533;&#65533;<vjn&#65533;Z}&#65533;Q&#65533;1&#65533;H&#65533;P&#65533;]Z&#65533;E<&#65533;&#65533;	-	=V&#65533;&#65533;8&#65533;6]&#65533;&#65533;&#65533;-&#65533;C&#65533;(&#65533;0B&#65533;&#65533;8V4
&#65533;&#65533;&#65533;&#65533;&#65533;"&#40609;P&#65533; &#65533;&#65533;&#65533;1&#65533;&#65533;FjL&#65533;&#65533;u[PeQ6O.eR&#65533;Q$&#949853;&#65533;S&&#65533;&#65533;"ke&#65533;e[&#65533;@[&#625;\&#65533;&#65533;&#65533;&#65533;)F\&#65533;&#65533;&#65533;O&#65533;&#65533;}&#65533;b,&#65533;&#65533;&#65533;q&#65533;x<#+&#65533;&#65533;&#65533;<&#65533;sf&#65533;&#65533;&#65533;f^G&#65533;&#65533;h^&#65533;*sf&#65533;&#65533;&#65533;r$=i&#65533;&#65533;uD=&#1419;G&#1043;&#65533;&#65533;&#65533;Q&#347;\&#65533;&#65533;&#65533;&#65533; RiF&#853;#qH&#65533;2&#65533;]Tb&#65533;&#65533;`&#65533;&#65533;&#275;&#65533;DL|&#65533;&#65533;&#65533;&#65533;Av>&#65533;&#65533;&#65533;&#65533; 1&#65533;&#65533;2&#65533;]3&#65533;wm8&#65533;T*&#1537;&#65533;$ @&#65533; &#65533;&#65533;S&#65533;&#65533;&#65533; &#65533;&#65533;/&#65533;&#65533;h0H6&#65533;&#65533;<XPPWhU@&#65533;SH&#65533;&#65533;>T&#65533;&#65533;8&#65533;1 &#65533;1 &#65533;3&#65533;&#65533;D&#65533;&#65533;M&#65533;&#65533;.(&#65533;t&#65533;&#65533;%&#65533;>H&#65533;a0&#65533;](&#65533;I8&#65533;=&#65533;&#65533;4 /&#65533;&#65533;'@&#65533;"8(&#65533;*p$p&#65533;2&#65533;F&#65533;&#65533;K&#65533;R&#65533;&#65533;R&#65533;98&#65533;&#65533;&#65533;
&#1697;c&#65533;&#1536;&#65533;&#65533; &#65533;&#65533;c\&#65533;&#65533;&#1025; &#65533;&#65533;!0&#65533;&#65533;S&#65533;r&#65533;&#65533;?&#65533;&#65533;&#65533;!n&#65533;w5C&#65533;&#65533;&#1024;&#65533;&#65533;)X&#65533;&#65533;&#65533;P&#65533;&#65533;&#65533;&#65533;&#65533;R&#65533;&#65533;@Zx&#65533;X&#65533;_x&#65533;&#65533;&#65533;S&#65533;&#65533;&#65533;dnLg&#65533;1&#65533;T>&#65533;E&#65533;&#65533;&#65533;&#65533;p<&#65533;&#65533;&#65533;&#65533;&#65533;;&#65533;&#65533;<T&#65533;&#65533;&#65533;&#65533;g&#65533;&#65533;&#65533;z&#65533;LR&#65533;NY&#65533;&#65533; &#65533;&#65533;#&#65533;d&#65533;(&#1005;P0&#65533;&#1573;&#1040;#&#65533;[&#65533;&#65533;e2&#65533;F6&#65533;&#65533;|nvd&#65533;q&#65533;~&#65533;o|4G&#65533;o},Z&#65533;]5c&#65533;&#65533;9Za&#65533;&#65533;&#65533;pP&#65533;&#65533;&#65533;1&#65533;&#821;&#65533;&#65533;-&#65533;&#849;P&#65533;U[&#65533;N<&#65533;}G{&#65533;<&#65533;9Gq|&#65533;3S&#65533;yT&#65533;!K2&#65533;q&#65533;`&#65533;&#65533;&#65533;[t,&#65533;&#65533;&#65533;[7&#65533;tdc &#65533;&#65533;6&#65533;&#65533;;F&#65533;&#65533;y&#65533;c&#65533;&#65533;o&#65533;&#65533;g!&#400;&#65533;&#65533;`&#65533;X&#65533;&#65533;&#1437;&#65533;&#65533;	(&#65533;\&#65533;I&#65533;&#65533;m&#65533;&#65533;&#65533;&#65533;0&#65533;th0&#65533;z&#65533;v8nH[@J&#65533;&#65533;0&#65533;$&#65533;&#65533;&#65533;`&#65533;P$&#65533;ax&#65533;.| X 	&#65533;&#65533;&#65533;&#65533;-&#65533;&#65533;?@FHC&#65533;&#65533;O8&#65533;U`&#65533;U8&#65533;RH&#65533;G7V&#65533;&#65533;;0&#65533;&#65533;*h$&#65533;@&#65533;&#65533;O&#65533;&#65533;G&#65533;.&#65533;&#65533;&#65533;&#65533;(&#65533;)&#65533;Z&#65533;u &#65533;e&#65533;&#65533;Sx&#65533;:@&#65533;&#65533;/&#65533;,&#1026;2`3&#65533;+ A_@a&#65533;uLH&#65533;;&#65533;  &#65533;1&#65533; &#65533;&#65533;"io'j&#65533;&#65533;&#65533;&#65533;^&#65533;&#65533;&#65533;&#366;&#65533;&#65533;l.&#65533;v&#950;&#65533;&#1252; &#65533;&#65533;&#372;&#65533;!&#65533;l&#65533;) Y&#65533;&#65533;Y&#65533;&#65533;&#65533;&#65533;&#65533;&#65533;&#65533;&#65533;l&#65533;N&#65533;&#65533;J&#65533;&#65533;^&#65533;&#65533;&#65533;&#65533;&#65533;43&#65533;&#65533;o~&#65533;&#65533;&#65533;&#65533;o&#65533;&#65533;G&#65533;&#65533;f&#65533;ow&#65533;&#65533;qw&#65533;&#65533;6.&#65533;[h<&#65533; oD&#65533;&#65533;I#&#65533;G#Y&#65533;&#65533;&#65533;&#65533;&#65533;&#65533;&#65533;x>&#65533;&#65533;)H&#65533;&#65533;&#1106605;;&#985;&#65533;&#65533;&#65533;pc&#65533;&#65533;1&#65533;&#65533; n4&#65533;&#65533;&#65533;G&#333;q'#2&#65533;a&#65533;&#65533;=&#65533;&#65533;&#65533;&#65533;&#65533;#3oje&#65533;~&#65533;&#65533;&#65533;&#65533;&#65533;&#65533;e&#65533;G[&#65533;T&#65533;&#65533;&#65533;X
&#65533;&#65533;d&#65533;M&#1844;&#65533;M&#65533;&#65533;a&#65533;Fk,&#65533;1sz&#65533;&#65533;&#65533;&#65533;8\/&#65533;2&#65533;}&#65533;&#65533;@&#65533;(c2&#65533;m&#65533;&#65533;&#65533;&#65533;'&#65533;{&#65533;7&#1853;&#65533;&#1791;&#65533;&#65533;&#65533;e"&#65533;&#1760;&#65533;P&#65533;x&#65533;&#65533;\&#65533;&#65533;&#65533;^&#65533;&#65533;X&#65533;&_&#65533;&#65533;!&#65533;1j&#65533;A&#65533;&#65533;&#65533;&#65533;&#65533;&#65533;&#65533;Y1e&#65533;0?&#65533;{@&#65533;k&#65533;e&#65533;&#65533;I&#1027;3&#1538;)p%8&#65533;! +&#769;(&#65533;)&#65533;&#65533;&#65533;C&#65533;7&#65533;&#65533;wO1&#65533;CpHpE8G&#65533;&#65533;&#65533;R!H&#65533;&#65533;tRp&#65533;>&#65533;5&#65533;%&#65533;&#65533;"&#65533;&#65533;D&#65533;6L&#65533;&#65533;B&#65533;&7&#65533;UA&#65533;&#65533;jHw0&#65533;nxV:&#65533;E&#65533;TP&#65533;S0Q&#65533;&#65533;I&#65533;&#65533;&#65533;&#65533;h&#65533;2&#353;D&#65533;	L&#65533;XC-~&#65533;b&#265;1f&#65533;&#65533;&#65533;&#65533;I&#65533;=n&#65533;&#65533;&#65533;&#65533;&#65533;,L&#65533;q&#65533;&#65533;	&T&#65533;P&#65533;
,\z!C&#65533;)&#65533;&#65533;!5m8n&#1520;i&#65533;&5&#1781;k&#1640;Z&#65533;z&#65533;&#65533;&#65533;n&#65533;hIZt&#65533;&#65533;N&#65533;&#65533;Y{&#1420;&#1716;e&#874;]&#65533;f&#65533;Z5&#65533;v&#65533;e&#65533;f&#65533;&#65533;Slq&#65533;&#65533;&#65533;k&#65533;^&#65533;|&#65533;&#65533;&#65533;[&#65533;^&#131;&#65533;&#65533;&#65533;kX&#65533;&#65533;tC&#65533;Ug&#65533;&#1784;u&#65533;&#65533;m&#65533;&#65533;o&#65533;&#289;&#65533;&Wn&#1848;r&#65533;&#65533;&#65533;&#65533;-{6m&#65533;&#65533;&#1053;3G&#65533;&#65533;9&#1916;W&#65533;;&#65533;&#65533;5&#65533;&#65533;&#16911;&#65533;&#65533;&#65533;5&#65533;t&#65533;&#1585;k&#65533;&#65533;&#1915;x&#65533;&#65533;&#867;W&#990;=|&#65533;&#65533;&#1915;&#65533;=&#65533;&#65533;z&#65533;&#65533;&#723;&#63355;v&#65533;&#1449;Cw\\&#65533;o&#65533;&#129;#&#65533;m&#65533;g&#65533;&#65533;&#65533;k&#65533;&#65533;&#65533;&#65533;&#65533;&#65533;UxgTib&#65533;&#65533;e&#65533;^&#65533;&#65533;e&#65533;&#65533;&#65533;WU&#65533;a\!b&#65533;R&#65533;&#65533;Yh&#65533;p&#65533;&#65533;~)&#65533;'7&#1736;&#65533;&#65533;7&#65533;&#1607;_&#65533;&#65533;&#65533;G&#1997;&#65533;&#65533;&#65533;c86&#65533;&#65533;&#65533;C&#65533;M7&#65533;&#65533;&#65533;"df&#65533;aYAXaa&#65533;&#65533;&#65533;&#65533;&#65533;Qx!c&#65533;-&#65533;&#65533;&#65533;R	f&#65533;V>&#65533;e&#65533;V&#65533;&#65533;&#65533;6&#65533;&#65533;&#65533;"&#65533;(&#65533;h&#65533;&#65533;Y8:&#65533;)Nk&#65533;&#65533;&#65533;&#65533;g:&#43539;&#927;&#65533;&#65533;&#65533;&#1951;&#65533;!&#65533;:&#65533;&#65533;h:~&#65533;&#65533;:&#65533;=Git&#65533;&#65533;&#65533;&#65533;;&#65533;d
O<&#65533;e&#477;=&#65533;|W&#65533;&#65533;&#65533;&#65533;&#65533;&#65533;&#65533;&#65533;&#65533;M+&#65533;T&#65533;GH&#65533;0&#65533;7&#35843;+&#65533;0C#&#65533;P&#65533;
\ 	<`&#65533;l Cd&#65533;Q#&#65533;<&#65533;&#65533;!&#65533;,b&#65533;'&#65533;&#65533;B&#65533;(&#65533;&#65533;BJ)&#65533;&#65533;&#65533;
(&#65533;2&#65533;M&#65533;&#65533;&#65533;H&#65533;&#65533;&&#65533;p2&#65533;"&#65533; &#65533;#&#65533; &#65533;
3&#65533;&#65533;9&#65533;&#65533;&#65533;&#65533;%&#65533;&#65533;&#1164;7&#65533;m#&#65533;1&#65533;&#65533;&#65533;K3&#65533;)&#65533;J#iq&#65533; p T&#65533;&#65533;O&#65533; &#65533;#&#65533;PB	$&#65533;&#65533;&#65533;/&#65533;`C?&#65533;&#1283;5&#768;&#65533;&#65533;1&#65533;&#65533;B	'&#65533;,d`ADGW&#65533;&#65533;N&#65533;4Ts&#65533;&#65533;
.&#65533;V&#65533;&#65533;&#373;U&#65533;Xc%&#65533;&#65533;&#65533;&#140;4&#65533;$#M4&#65533;$&#65533;&#65533;4&#65533;&#65533;EY&#65533;X&#65533;&#65533;&#65533;c&#10072;&#65533;R6H&#65533;f&#65533;&#65533;oz&#65533;biB&#65533;&#65533;&#65533;r&#65533;&#65533;F[&#65533;&#65533;&#65533;[9&#65533;&#65533;&#65533;&#65533;n&#65533;&#65533;&#65533;&#65533;j&#65533;&#65533;y9k&#65533;&#65533;	&#65533;&#65533;Uw]v&#65533;&#65533;&#65533;&#65533;x&#65533;&#65533;^=&#1565;&#65533;<&#65533;hn&#65533;I&#65533;~&#1684;("&#65533;b=|&#65533;&#65533;&#65533;yxU\c8&#65533;w[&#65533;|&#65533;xe]}&#65533;&#65533;&#65533;&#65533;&#65533;&#65533;&#65533;&#65533;&#65533;&#65533;s&#65533;6&#65533;&#65533;&#65533;'c&#65533;&#65533;&#65533;x&#65533;6&#65533;O&#65533;i&#65533;&#65533;&#65533;&#65533;&#65533;&#1231;_~&#65533;&#65533;&#65533;$Wa`g&#65533;t&#65533;&#65533;i^&#65533;&#65533;&#65533;&&#65533;&#65533;&#65533;k&#65533;&#65533;&#224;&#65533;%C&#65533;&#65533;&#65533;&#65533;&#65533;&#65533;I&#65533;B<`&#65533;&#65533;-&#65533;p&#65533;&#65533;^&#65533;&#65533;W'&#65533;&#65533;}&#65533;&#65533;l(u,&#65533;t&#65533;&#1556;t&#65533;#&#65533;NQ&#65533;=&#65533;i&#65533;{vHC&#65533;&#65533;C&#65533;&#65533;v&#65533;&#65533;&#65533;v&#65533;Y"&#65533;V&#65533;&#65533;':&#65533;&#65533;`E&#65533; &#65533;%;&#65533;Jd0&#65533;@.&#65533;&#65533;r&#65533;&#65533;&#65533;h&#65533; &#65533;	D&#65533;&#65533;!X&#65533;&#65533;p&#65533;=&#65533;( &#65533;&#65533;&#65533;m&#65533;"&#65533;&#65533; &#65533;(J&#65533;
W&#65533;b&#65533;&#65533;&#65533;#&#65533;&#65533;(&#65533;&#65533;&#65533;&#65533;%*a&#65533;yaB&#65533;xD#&#65533;&#65533;B&#65533;&#65533;P6&#65533;1&#65533;Z&#65533;j&#65533;8&#65533;;&#65533;&#65533;&#65533;qp&#65533;xE/&#65533;&#65533;eHBBx
>@&#65533;8&#65533;&#65533; 0@p&#65533;!8&#65533;
&#65533;V&#1026;&#65533;&#65533;&#65533;d&#65533;`3&#65533;&#65533;'&#65533;&#65533;VB&#65533;&#65533;&#65533;&#65533;)hf3O&#65533;&#65533;k&#65533;2&#65533;T@`&#65533;</&#65533;&#65533;l C&#65533;)&#65533;&#65533;&#65533;&#65533;tF&#65533;&#65533;[&#65533;&#65533;&#65533;k&#65533;&#65533;&#65533;&#65533;D"q&#65533;`<&#65533;n&#65533;5&#65533;&#65533;d0cn&#65533;&#65533;F1&#65533;A&#65533;y&#834;h&#65533;&#65533;GI&#65533;&#65533;:&#548;&#65533;#&#65533;H&#65533;&#65533; &#65533;&#65533;4&#65533;[&#65533;krS&#65533;&#65533;4&#65533;Q&#65533;A&#65533;&#65533;(W&#65533;r&#65533;&#65533;&#65533;&#65533;8@&#475;&#65533;&#65533;NOE&#65533;m&#65533;sC&#65533;\G;&#65533;&#65533;&#65533;&#65533;&#65533;S&#65533;Q&#846;&#65533;&#65533;&#65533;&#65533;pCT&#65533;&#65533;hF&#65533;&#65533;&#65533;&#65533;H8&#65533;&#65533;o&#65533;&#65533;)&#65533;A:=&#65533;&#65533;u&#65533;
\^&#65533;&#65533;Z&#1523;&#65533;&#65533;&#65533;G&#65533;&#65533;&#65533;&#65533;>&#65533;&#65533;}5&#65533;Q&#65533;&#65533;&#65533;&#65533;#&#1073;&&#65533;J&#65533;&#65533;R&#65533;&#1570;&#65533;&#65533;G&#65533;;&#1163;&#65533;bY&#65533;&#65533;&#65533;&#65533;^&#65533;8&#1492;&#65533;5&#65533;!&#65533;&#65533;\;&#1494;z&#65533;&#65533;
&#65533;iAk&#65533;&#65533;f&#65533;&#65533;&#65533; &#65533;&#65533;W&#65533;&#65533;*d&#65533;9&#65533;&#65533;&#65533;&#65533;F&#65533;S&#65533;	b<<&#65533;&#65533;y&#547;&#65533;&#65533;&#65533;u&#65533;kz@&#65533;;&#65533;&#1000;L&#65533;(b7&#65533;N&#65533;&#65533;<&#65533;&#65533;B8&#65533;2&#65533;f&#65533;&#65533;8&#65533; !&#65533;8W&#65533;&#65533;&#65533;&#65533;&#65533;O(p&#65533;&#65533;^ a&#65533;&#65533;&#65533;p&#65533;@&#65533;&#65533;p&#65533;&#65533;!Bq
o&#65533;&#65533;&#65533; &#65533;)H&#65533;	LTr&#65533;&#65533;&#65533;&#65533;pye&#65533;&#65533;&#65533;'4&#65533;	LT&#65533;&#65533;&#65533; Da&#65533;&#65533;&#65533;&#65533;&#65533;&#65533;3&#65533;!&#65533;ot&#65533;0&#65533;/b&#65533;	EL&#65533;&#65533;&#65533;Db&#65533;&#65533;c&#65533;^&#65533;&#65533;GC&#65533;15P&#65533;&#65533;&#65533;&#65533;6&#65533;l &#65533;&#65533;XS6&#65533;&#65533;&#65533;h&#65533;&#65533;&#65533;@1&#65533;&#65533;|&#65533;&#65533;&#65533; /XA	P&#65533;y&#65533;&#65533;&#65533;&#65533;b&#65533;SI&#65533;@&#65533;L@6X&#65533;&#65533;&#65533;&#65533;&#65533;f{&#65533;&#65533;	&#65533;*&#65533;P&#65533;(&#65533;UcH&#65533;*&#65533;F4&#65533;&#65533;Q&#65533;T&#65533;&#65533;[3&#65533;W&#65533;&#65533;&#65533;uC'e-&#65533;M!&#65533;"&#65533;Q&#65533;n9&#65533;&#65533;&#65533;@NP&#65533;&#65533;iOc&#1243;W&#1492;&#65533;&#65533;!G&#65533;&#65533;1&#65533;&#65533;&#1594;~&#65533;)s
&#65533;)&#65533;&#65533;n&#65533;&#65533;"Oy&#65533;&#65533;D&#19079;=&#65533;&#1065;n {#&#1168;UIymZ7Tm(&#65533;oO&#65533;[&#65533;&#65533;&#65533;mg&#65533;&#65533;&#65533;&#65533;&#65533;="&#65533;&#65533;&#65533;*&#65533;&#826;]&#65533;&#65533;	&#65533;}&#65533;&#65533;S
;':&#266;n&#65533;&#65533;4&#65533;5&#65533;<&#65533;&#65533;&#65533;&#65533;NF
&#65533;&#481;IG&#65533;2&#65533;Yx&#65533;&#65533;8-y&#65533;&#65533;}&#65533;&#65533;&#65533;f%o&#65533;&#65533;&#65533;`&#65533;"(}\&#65533;qz&#65533;	it&#65533;&#65533;4.8&#65533;&#65533;!&#65533;k8&#65533;x4&#65533;Z&#869;&#65533;&#65533;&#65533;,<M&#1001;x&#65533;&#1887;&#65533;(&#65533;.
&#65533;"l&#65533;1&#65533;Z&#65533;&#65533;&#65533;&#65533;d!&#65533; l2"GDx@	&#65533;&#65533;&#65533;A&#65533;Ad&#65533;C&#65533;p&#65533;-&#65533;&#65533;&#65533;'@1
U&#65533;&#65533;|&#1538;&#1040;&#65533;A&#65533;&#65533;&#65533;&#65533;%,&#65533;aM&#65533;&#65533;&#65533;h&#65533;'4a&#65533;E&#65533;a&#65533; 8&#65533;q&#65533;S&#65533;&#65533;&#65533;&#65533;R&#1097;H&#65533;Mj&#65533;&#65533;0 &#65533;&#65533;&#65533;&#65533;&#1024;&#65533;&#65533;&#65533;&#65533;&#65533;2&#65533;&#65533;&#65533;=&#65533;&#65533;A&#65533;ok&#65533;&#65533;,&#65533;b&#65533;t`&#65533;&#65533;&#65533; <KA	L &#65533;&#65533;7&#65533;S22&#1352;6Sd&#65533;@Q\`:&#65533;&#65533;&#65533;&#65533;d&#65533;&#65533;?lTc&#65533;&#65533;&#65533;*X&#65533;]&#65533;&#65533;&#65533;&#65533;&#65533;@g&#65533;&#65533;&#65533;&#65533;x&#65533;3&#65533;l&#65533;J&#65533;?&#65533;@;&#65533;W&#65533;+&#65533;&#65533;&#65533;&#65533;N lk(&#65533;|&#65533;&#65533;i 	&#65533;U&#65533;&#65533;&#65533;&#65533;&#65533;&#65533;:&#65533;N&#65533;IU&#65533;M&#65533;&#65533;G&#65533;&#65533;&#65533;1&#3277;F&#65533;&#65533;G^&#65533;[&#65533;&#65533;
&&#65533;&#65533;&#415;&#65533;I&#65533;&#65533;&#2006;|	&#65533; g&#65533;fi&#65533;&#65533;G&#65533;&#65533;&#521;&#65533;&#65533;&#65533;H&#65533;&#65533;&#65533;&#65533;j!&#65533;&#65533;IR%&#65533;k Uj8&#65533;j&#65533;j&#65533;&#65533;|h&#65533;p&#65533;&#65533;n &#65533;&#65533;&#65533;(&#65533;&#65533;HO&#65533;&#65533;&#65533;&#65533;&#645;&#409;&#65533;&#65533;&#65533;&#65533;&#65533;&#65533;`&#345;&#65533;&#65533;@\n&#65533;&#65533;&#65533;Y&#65533;5`&#65533;&#65533;&#65533;&#65533;E&#597;a&#65533;&#669;&#65533;0Wz<t&#65533;&#857;&#65533;&#65533;JuMW&#65533;9&#65533;#>&#65533;=&#65533;C04B&#65533;&#65533;&#65533;&#64832;3&#65533;@&#65533;&#65533;&#65533;&#65533;t&#65533;&#65533;YN&#65533;Y&#65533;&#65533;D&#65533;	&#65533;&#65533;AxAdAP&#65533;%&#65533;(&#65533;b)4&#65533;%&#65533;(AT&#65533;&#65533;!<&#65533;$T&#65533;%\B&x&#65533;(&#65533;](8&#65533;'d&#65533;#&#65533;&#65533;&#65533;0`&#65533;4&#65533;B+&#65533;&#65533;/&#65533;&#65533;.&#65533;((&#65533;`A4A&#65533; &#65533;&#65533;`@@2]@&#65533;&#65533;&#1128;&#65533; E &#65533; &#65533;&#65533;H&#65533;&&#65533;&#65533;&#65533;&#65533;&#65533;	|L&#65533;&#65533;&#65533;&#65533;&#65533; 
P&#65533;4&#65533;&#65533;L&#65533;&#65533; ;&#65533;&#14057;&#65533;Ol&#65533;&#65533;&#65533;l &#513;( C5DEf|&#65533;&#493; 2&#65533;/&#65533;B+&#514;.3\&#65533;^&#65533;&#65533;S&#65533;&#65533;&#65533;&#65533;&#65533;&#65533;I\&#65533;&#65533;&#65533;&#65533;&#65533;N&#65533;T&#65533; n&#1609;&#65533; &#65533; &#65533;O&#65533;&#65533;Tac&#65533;&#65533;&#65533;&#65533;&#65533;&#65533;&#65533;\&#65533;&#65533;I&#65533;(&#1374;&#65533;&#65533;R
&#65533;&#65533;&#65533;Gz&#65533;&#1934;&#65533;x&#61717;&#65533;&#65533;	&#65533;PZ&#65533;&#1984;&#65533;U]&#65533;Tg&#65533;&#65533; &#65533;i&#65533;e &#65533;U_*&#65533;gH&#65533;&#65533;&#65533;&#65533;&#65533;_f_&#65533;&#460;&#65533;Orc&#65533;&#65533;&&#65533;k&#65533;F&#65533;]NP&#65533;&#65533;&#65533;&#1705;e&#65533;[&#65533;&#1353;&#65533;&#65533;%gG&#65533;&#65533;&#65533;&#65533;&#65533;[qZ[Q&#65533;h&#65533;Ok&#65533;&#65533;h&#65533;V&#65533;&#65533;f^b&#65533;E&#65533;&#65533;&#65533;`g %&#65533;&#65533;F&#65533;&#65533; &#65533;&#65533;;t&#65533;1&#65533;w0Q&#65533;&#65533;&#65533;Abs:'>&#65533;C;&#65533;"tA&#65533;&#65533;&#65533;&#65533; &#65533;&#65533;&#65533;	&#65533; EZ&#65533;5&#65533;1&#65533;&#65533;&#65533;DDP&#65533;&#65533;@Kw&#65533;&#65533;&#65533;&#65533;
&#65533;@(&#65533;&xB)&#65533;B+&#65533;%&#65533;8&#65533;&#65533;&#65533;,&#385; <%]&#65533;}&#65533;B&#65533;A&#65533;&#65533;&#65533;&#65533;&DB"4&#65533;(&#65533;48&#65533;.&#65533;4`&#65533;D-&#65533;*&#65533;&#65533;&#65533;&#65533;&#980;&#65533;	&#65533;&#65533;&#65533;p&#65533;Nh@1&#65533;&#65533;&#65533;#2u&#65533;&#65533;&#65533;&#65533;&#65533;J&#65533;&#65533;&#65533;&#65533;6U&#65533;&#65533; &#65533;&#65533;	&#65533;@
&#65533;&#65533;G&#65533;&#65533;&#65533;&#65533;&#1217;&#65533;zu&#65533;
&#65533; x~&#65533;&#65533; F&#65533;&#65533;&#65533;&#65533;1}@&#65533;R&#65533;&#65533;&#65533;&#65533;A?&#65533;CS&#65533;%f&#65533;&#65533;&#65533;h&#65533;&#65533;2&#65533;B+&#65533;&#65533;+&#65533;B2PC6LErI&#65533;&#65533;&#65533;h&#65533;&#65533;&#65533;9&#65533;kf&#65533;&#65533;&#65533;l&#65533;&#65533;i&#65533;&#65533;!&#65533;i&#65533;&#65533;Q&#65533;l&#65533;&#65533;S&#65533;p&#65533;&#65533;yR!&#65533;Z&#65533;&#65533;7&#65533;&#540; &#65533;&#65533;Z&#65533;&#784;qEU&#65533;\&#65533;M&#65533;mZN&#65533;R&#65533;&#65533;g&#65533;&#65533;&#65533;&#65533;&#65533;&#65533;&#65533;&#65533;j&#65533;&#65533;&#65533;fQ&#65533;@MGuP]!&#65533;&#541;&#43902;&#65533;r&#65533;[&#571;U&#65533;e!&#65533;&#65533;&#65533;&#65533;k&#65533;8`
	&#65533;.&#65533;b!Vc&#65533;&#65533;n&P&#65533;&#65533;PU&#65533;T^N&#65533;V&#65533;&#65533;"aB&#65533;&#65533;&#65533;&#65533;fi&#65533;E&#65533;~\&#65533;.&#65533;_p&#888;&#65533;Ve&#65533;b<H&#65533;>&#65533;&#65533;+&#65533;&#65533;k&#65533;&#65533;&#65533;&#65533;&#65533;_&#65533;+&#65533;&#65533;V&#65533;&#65533;jb&#65533;&#43602;&#65533;&&#65533;&#65533;&#65533;L&#65533;CoM
&#65533;<&#771;"&#65533;&#65533;sB,&#65533;&'&#65533;-&#65533;q&#65533;<&#65533;&#65533;5&#65533;#x&#65533;&#65533;&#65533;>&#65533; B&#1920;
&#65533;&#1224;&#65533;"p&#65533;E2&#65533;X$&#65533;&#1140;&#65533;|A@&#65533;&#65533;&#65533;&#65533;Ph&#65533;&#65533;&#65533;%h&#65533;(&#65533;&#65533;*xtA(A&#65533;&#65533;$&#65533;"L%dB&#65533;}'l&#65533;'&#65533;&#65533;'&#65533;B(l&#65533;%LB&&#65533;&#65533;/@3&#65533;0t&#65533;9&#65533;&#65533;5 C'&#1025;&#65533;&#65533;&#65533;&&#1236;K<&#65533;YA&#65533;D&#65533;&#65533;&#65533;F&#65533;&#65533;{&#65533;&#65533;>&#65533;W&#1536;&#65533;^&#65533;&#65533;&#65533;&#65533;&#65533;B&#65533;	&#65533;&#65533;
&#256;@&#65533;@CZD&#65533;&#65533;	&#65533;&#65533;D&#900;p@F&#65533;bFj&#65533;&#65533;&#339;d&#65533;bt&#65533;&#65533;&#65533;(,&#65533;?y`&#65533;&#65533;&#65533;&#65533;*7d&#65533;1&#65533;&#65533;&#65533;(t&#65533;(&#65533;&#65533;. 5d&#65533;4PC5&#65533;.&#65533;&#65533;h&#65533;&#46476;&#65533;F!&#65533;S&#65533;EU&#65533;&#65533;&#65533;&#65533;`,oa0/&#65533;k&#65533;.&#65533;&#65533;&#65533;!^&#65533;
&#65533;&#65533;J&#65533;lP&#65533;&#65533;F&#65533;^&#65533;T&#65533;jUb&#65533;&#65533;&#65533;&#65533;&#65533;&#65533;&#660;&#65533;&#65533;S&#65533;Zz[&#65533;Y&#65533;&#65533;&#65533;G{&#65533;GT&#65533;&#65533;g:&#65533;&#65533;&&#65533;b&#65533;&#65533;i&#65533;&#65533;V&#65533;Q&#421;\j&#65533;c&#65533;&#3006;.&#65533;&#65533;\&#65533;&#65533;&#65533;}&#65533;&#1366;&#65533;H&#65533;&#65533;&#65533;&#65533;&#65533;Ce&#65533;&#65533;T**&#65533;r&#65533;&#65533;(eeJ&#65533;&#65533;&#65533;d"&#65533;	&#65533;&#65533;&#65533;&#65533;g&#65533;U&#65533;R&#65533;&#65533;&#65533;&#65533;NB&#1812;&#65533;aA&#607;`&#800;:&#65533;&#65533;!&#65533;&#65533;&#65533;&#65533;&#65533;h&#65533;&#65533;RVh&#65533;[&#65533;&#65533;8&#65533;Co&#65533;&#65533;p&#65533;CuE&#65533;?&#65533;=&#65533;&#65533;&#65533;&#65533;&#65533;\r}J:H&#65533;)&#65533;A&#65533;&#65533;&#65533;@&#65533;&#65533;&#65533;&#65533;d@x&#65533;`@&#65533;&#65533;&#65533;&#65533;N8&#65533;&#65533;I@ K0&#65533;@ &#65533;&#65533;9&#65533;&#1047;&#40576; $T'(&#65533;#&#65533;&#65533; &#65533;T&#65533;&#65533; 7AA8&#65533;$hB(x&#65533;%X&#65533;}zB'xB)w&#65533;(&#65533;B&#65533;-,&#1794;5&#65533;8&&#65533;A@&#65533;&#1792;&#65533;4&#65533;E&#65533;&#65533;1(&#65533;*>&#65533;D&#65533;&#65533;.S&#65533;Q&#65533;&#65533;^&#65533;&#65533;&#65533;&#65533;@&#65533;@&#65533;,$Cz&#65533;C&#65533;&#65533;	&#65533;@`&#65533;E&#65533;&#65533;
&#65533;@&#65533;&#65533;&#65533;&#65533;&#65533;d ="&#65533;&#65533;U@x&#65533;E&#65533;d&#65533;&#65533;&#65533;'$&#214;\`2&#65533;ch5C+p2n&#65533;(&#65533;B2&#65533;E&#1788;&#65533;2h&#65533;[&#65533;&#65533;&#65533;,&#65533;3&#65533;B1C3\C&#65533;a&#357;	&#65533;loR&#65533;N&#65533;f&#432;qt4U:VJ1&#65533;&#65533;&#611;p&#65533;&#65533;&#65533;&#65533;&#65533;P&#65533;G&#65533;&#65533;t&#65533;y [&#65533;&#65533;&#65533;&#65533;~&#65533;&#65533;&#524;&#65533;&#65533;&#65533;&#65533; &#65533;I&#65533;,&#607;&#65533;&#65533;f&#65533;Q&#65533;E&#65533;&#1002;*&#1706;&#65533;!`^&#65533;&#65533;j/d&#65533;i^&#65533;Za&#65533;&#65533;e!&#65533;&#65533;&#65533;&#65533;A&#65533;
&#65533;&#65533;N_!P&#53668;~&#65533;N&#65533;&#65533;
7&#65533;R&#65533;p	&#65533;o&#65533;&#65533;&#65533;5R&#1608;Z&#65533;Wx	_(Z^	&#65533;&#65533;&#65533;&#65533;&#65533;_\v&#65533;&#65533;&#65533;&#65533;&#65533;`'v&#65533;&#65533;>6bG&#65533;M&#65533;`&#65533;5W&#65533;P_5&#65533;[V&#65533;p:\&#65533;<l&#65533;v&#65533;&#65533;&#65533;U&#65533;"&#65533;1&#65533;&#65533;1&#65533;{`
:PC&#65533;(|&#65533;PS.G&#65533;3&#65533;&#65533;h&#65533;O` &#65533;D0&#65533;&#65533;&#65533;&#65533;,&#65533;&#65533;&#65533;&#65533;F&#65533;$ &#65533; &#65533;@&#65533;&#65533;G&#65533;D|&#65533;T&#65533;4B$hX$&#65533;H&#65533;LA&#1034;&#65533;&#65533; %t(C%`B'&#65533;w&#65533;%&#65533;'|&#65533;(&#65533;B4@&#65533;,&#65533;&#65533;&d&#65533;%Bl&#65533;<&#65533;L(A&#65533;&#65533;7&#65533;&#65533;M<@&#65533;&#65533;x&#65533;&#65533;&#65533;3&#65533; &#65533;}&#65533;>&#65533;@.&#65533; &#65533; &#65533;&#65533;&#65533;&#65533;&#65533;Lh&#65533;&#65533;&#65533;&#65533;&#65533;&#65533;@tgLP8	&#65533;&#65533;&#65533;&#65533;S&#65533;9&#65533;&#65533;Pl&#65533;`&#65533;&#65533;Z$P &#65533;&#65533;'LL,&#65533;H^ 5<4PNV1&#65533;B(\B$H'&#65533;&#65533;08&#65533;2(C3,1&#65533;3D5HPe3o&#65533;YIa&#65533;0a&#65533;&#65533;Nd&#65533;y&#65533;6&#65533;&#65533;&#65533;&#65533;i&#65533;&#65533;&#65533;&#65533;&#65533;	3&2 &#65533;&#65533;&#65533;gvv&#65533;&#65533;[N cGs&#65533;P&#65533;\&#65533;&#65533;&#65533;4r&#65533;&#65533;&#65533;y &#829;&#65533;{&#65533;t&#65533;&#65533;p&#65533;&#65533;&#65533;&#65533;&#1840;&#65533;&#65533;V&#65533;&#65533;&#65533;&#65533;}zT&#65533;N&#65533;&#65533;&#65533;`&#65533;&#65533;6&#65533;&#37960;:&#65533;g:&#65533;&#65533;&#65533;&#65533;tp&#65533;&#65533;F&#65533;A&#65533;&#65533;D&#65533;&#65533;&#65533;Nfn&#937;&#65533;Z&#65533;Y:
a&#65533;.&#65533;&#65533;&#65533;FG&#65533;d&#65533;&#65533;q *&#65533;Z%[&#65533; &#65533;ml&#1961;&#65533;&#65533;&#65533;&#65533;&#297;&#65533;&#65533;V&#65533;&#65533;e&#65533;&#65533;VI&#65533;&#1463;&#65533;&H&#65533;n&#65533;T&#65533;zV&#65533;):,&#65533;&#65533;&#65533;&#65533;Cg=&#65533;&#65533;&#65533;&#65533;4&#881;v<PG&#65533;o&#703;&#65533;&#65533;&#65533;P9&#65533;&#65533;&#65533;
&#65533;@&#65533; 
&#65533;&#65533;
&#65533;&#65533;&#65533;/&#1954;&#65533;&#65533;P|;S$&#65533;t &#65533;&#65533;`&#65533;$@\@&#65533;&#65533;L&#65533;$#pR!&#65533;&#65533;&#65533;d&#65533;0AT&#65533;&#65533; h*&#65533;&#65533;{&#65533;r(&#65533;&#183;&#65533;B%&#65533;$(&#65533;6 C$\&#65533;&#65533;&#65533;&#65533;&#65533;T&#65533;&#65533;&#65533;&#65533;8&#65533;&#65533;@&#65533; &#65533;$&#65533;MH&#65533;| 6'3&#65533;&#65533;&#65533;&#65533;@&#65533;
&#65533;&#65533;Y&#800;W	`D&#65533;E&#65533;&#65533;&#65533; 
&#65533;l&#65533;8&#1136;l\&#65533;&#65533;G&#65533;&#65533;,;&#65533;'QT&#65533;&#65533;&#65533;&#65533;3&#65533;&#65533;7&#65533;&#65533;\@&#65533;1&#65533;\P&#65533;1&#1538;+&#65533;B&#65533;,&#65533;2@4 1&#65533;0&#65533;2LC&#65533;&#65533;)&#65533;&#65533;$&#65533;&#65533;0&#65533;&#65533;&#65533;&#65533;&#65533;C&#65533;&#65533;&#65533;&#65533;&#65533;&&#65533;V&#65533;&#65533;/
1&#65533;d. 3VR&#65533;&#65533;i&#65533;&#65533;`:V&#65533;&#65533;a9&#65533;&#65533;&#65533;s&#65533;&#65533;&#65533;f &#65533;R&#1512;&#65533;{v&#65533;&#65533;kSJ&#65533;?&#65533;&#65533;l&#65533;&#65533;&#65533;&#65533;*&#65533;&#65533;&#65533;&#65533;]&#65533;&#65533;&#65533;h&#65533;&#65533;&#65533;&#65533;&#65533;#&#65533;&#65533;&#65533;?&#65533;&#65533;n&#65533;&#65533;&#65533;&#65533;&#65533;&#65533;O*&#65533; Uo D9r&#461;H&#59448;q&#65533;2tX&#65533;&#65533;9s&#585;S(\&#65533;p&#65533;&#129;&#65533;hQ!&#65533;q -&#65533;&#65533;Q&#65533;&#65533;&#65533;*S&#65533;+H.&#65533;D&#65533;
&#65533;&#65533;gNo&#1912;q&#1766;(&#65533;l&#1518;a&#65533;[&#1124;J&#65533;b[&#65533;T&#65533;&#65533;jE&#65533;b&#65533;Z&#65533;&#65533;5&#65533;&#1452;A&#65533;&#65533;&#65533;S&#65533;T&#65533;v}zlR&#65533;S&#65533;r%&#65533;4mT&#65533;M&#65533;&#65533;}&#65533;&#65533;&#65533;&#65533;&#65533;lF&#65533;
5&#65533;&#65533;&#65533;m&#65533;x&#65533;&#65533;&#65533;&#867;&#65533;r&#65533;&#1597;&#65533;W&#65533;&#65533;=|&#65533;)W&#65533;\&#65533;&#65533;d|&#65533;'s&#1964;9&#65533;={&#65533;Igmzt=z&#65533;U&#65533;&#65533;&#65533;&#65533;&#65533;<y&#65533;&#65533;&#65533;&#65533;&#65533;w&#65533;w&#65533;&#1713;[&#65533;x&#65533;u&#65533;&#65533;1n&#65533;&#65533;&#65533;N^Hl8&#65533;&#65533;&Lp&#65533; a&#65533;u&#65533;g&#65533;&#65533;&#65533;	L&#65533;&#65533;a&#197;	x&#65533;&#65533;&#65533;&#65533;D&#65533;&#65533;!&#267;'rR&#65533;h?&#65533;&#65533;&#65533;2&#65533;&#65533;B&#65533;!~8"9&#65533;&#65533;O:&#65533;$M:&#65533;&#65533;PBeP0Q&#275;j&#65533;&#614;B&#65533;&#65533;"7&#65533;&#65533;&#65533;J6&#65533;$&#65533;C&#65533;&#65533;&#65533;&#65533;*&#65533;&#65533;`&#65533;$&#65533; JX&#65533;`&#65533;&#65533;j&#65533;&#65533;bX&#65533;p&#65533;&#65533;^&#65533;&#65533;"_X&#65533;4&#65533;&#65533;
$&#65533;1NP!&#65533;B &#65533;@&#65533;`&#65533;0&#65533;@&#65533;&#65533;s&#65533;&#65533;0&#65533;&#65533;0/&#65533;&#1218;&#65533;!&#65533;M|q&#65533;&#65533;&#65533;&#65533;&#65533;&#65533;g&#65533;&#65533;j&#65533;g&#65533;&#65533;&#342;WB&#65533;D]&#65533;q&#65533;&#65533;f&#65533;&#65533;&#65533;d&#65533;ij&#65533;Z&#47994;&#65533;&#65533;&#65533;+&#65533;\}&#65533;U&#65533;&#65533;b&#65533;W&#65533;&#65533;&#65533;X&#65533;:&#65533;/m &#65533;&#65533;0&#65533;p&#65533;&#65533;&#65533;62h$&#65533;N&#65533;&#65533;&#65533;f&#65533;&#65533;&#65533;g&#65533;&#65533;&#65533;ju"&#65533;#&#65533;":&#65533;&#65533;s&#65533;)nv&#65533;q&#477;w&#65533;&#65533;G&#65533;yV&#65533;&#65533;]&#65533;&#65533;a^ve&#65533;Gx&#65533;&#65533;&#65533;7u&#65533;&#65533;&#1436;&#65533;H	&#65533;a&#65533;	&#65533;Ya&#65533;&#65533;j&#65533;&#65533;k0k&#65533;&#65533;&#65533;`&#65533;%&#65533;)1k&#65533;&#65533;b&#65533;&#65533;&#65533;W!&#65533;F&#65533;I&#65533;&#65533;&#65533;)&#65533;&#1746;&#65533;&#65533;&#65533;cm&#65533;&#65533;&#65533;c&#65533;A&#65533;sX&#65533;`&#65533;o&#1688;$ei&&#65533;#&#65533;&#65533;&#65533;9e&#65533;&#65533;&#65533;ie&#65533;Wf&#65533;&#65533;&#65533;&#65533;&#65533;W&#65533;&#65533;&#65533;k&#65533;k&#65533;&#65533;zj&#65533;&#65533;~&#65533;*W&#65533;&#65533;&#47788;&#65533;&#65533;&#1384;&#65533;W5J&#1388;&#65533;&#65533;Uj&#65533;&#65533;
&#65533;&#65533;WM&#65533;&#48052;[+&#65533;&#65533;V[n&#65533;&#65533;&#65533;&#65533;&#65533;^&#65533;&#65533;vt&#65533;)&#65533;y"&#65533;q&#65533;N-2&#65533;7&#65533;&#65533;qv&#65533;wuU&#65533;G^&#65533;&#65533;1w6&#65533;oC&#65533;&#65533;{w&#65533;&#65533;&#65533;M_G_tT_&#65533;u&#1401;&#65533;Vw&#65533;A&#65533;AR&#65533; &#65533;B !&#65533;0&#65533;3&#65533;&#65533;&#65533;h G(&#65533;@
(^F8&#65533;0`x
*&#65533;&#65533;$&#416;&#65533;B
)&#65533;A&#65533;&#65533;1&#65533;&#65533;&#65533;"&#65533; &#65533;pB&#65533;=&#65533;D&#65533;N8&#6419;PD&#65533;QF&#65533;&#65533;&#65533;&#65533;&#65533;8&#65533;1ux&#65533;&#65533;&#65533;.&#65533;1&#65533;d&#65533;"&#65533;8&#65533;$&#65533;p&#65533;P&#65533;;&#131;&#65533;&#65533;&#65533;&#65533;-&#65533;d&#65533;&#65533;&#65533; W:&#65533;r &#65533;,&#65533;0K+&#65533;&#65533;6&#65533;;e&#65533;&#65533;&#65533;&#65533;v&#65533;&#65533;&#65533;&#65533;i&#65533;&#65533;&#65533;&#65533;<b&#65533;O&#65533;  &#65533;Xa&#65533;8F4^E&#65533;iP#+&#65533;p&#65533;1&#65533;^&#65533;&#65533;&#65533;&#65533;E1&#65533;&#65533;5j<&#65533;&#584;&#65533;&#65533;1&#65533;`-nd&#65533;&#65533;U&#65533;+XqEkv&#65533;c&#1638;&#65533;&#65533;Im(O&#65533;&#65533;a|&#65533;0kmc&#65533;&#65533;F&#65533;&#65533;H&#65533;9&#65533;&#65533;\d&#65533;&V&#65533;C&#65533;K[&;G:&#65533;3.r&#65533;&#65533;^&#65533;XW=&#65533;E&#65533;&#65533;\&#65533;^&#65533;&#65533;&#65533;&#65533;&#65533;&#65533;&#65533;!&#65533;%!&#65533;&#65533;G &#65533;&#65533;&#65533;&#65533;&#65533;X&#65533;&#65533;&#65533;&#1184;u&#65533;[J&#65533;&#65533;&#65533;&#65533;HG|YLc&#65533;&#65533;1Fp&#433;&#65533;&#65533;&#65533;&#65533;&#65533;D&#65533;&#65533;&#65533;W&#65533;&#65533;8&#65533;&#65533;&#1527;&#65533;1&#65533;dI&#65533; !qH,-"&#65533;=&#65533;&#65533;&#292;&#65533;&#65533;&#65533;Ld&#65533;$&#65533;%&#65533;&#65533;@$BO&#65533;)&#65533;X&#65533;:La&#65533;&#65533;&#65533;&#65533;&#65533;&#65533;&#65533;?)P&#65533;&#65533;(&#65533;Z&#65533;&#65533;&#65533;&#65533;>&#65533;M&#65533;U&#65533;
&#1098;&#65533;&#65533;&#65533;&#65533;&#65533;&#65533;Q=N&#65533;l]JQ&#65533;"&#1084;&#65533;a&#65533;H&#65533;7&#65533;qu&#65533;&#65533;&#65533;0\hh&#65533;8&#648;&3&#65533;Mk&#65533;&#65533;T&#65533;+]&#65533;%=f&#65533;r&#65533;&#65533;\&#65533;&#65533;&#65533;^&#65533;&#65533;lg_&#65533;&#65533;&#65533;9&#65533;&#65533;v+&#65533;&#65533;89@&#65533;&#65533;&#65533;&#65533;&#65533;o
&#65533;~&#65533;4&#65533;&#65533;&#65533;N&#65533; &#65533;4&#65533;&#65533;&#65533;&#65533;  &#65533;<8B@&#65533; |&#65533;(&#65533;A&#65533;&#65533;8&#1313;&#65533;0!&#65533; 2h&#65533;
NH&#65533;&#65533;`&#65533;7&#65533;&#65533;D&#65533;>
 &#65533;o&#65533;pE0&#65533;zHF&#65533;(&#65533;:&#65533;qA&#65533;&#65533;qH&#65533;P&#65533;&#65533;&#49159;;h&#65533;<`h&#65533;H3&#65533;&#65533;pp&#65533;&#65533;T&#65533;G&#1538;` &#65533;&#65533;&#65533;&#65533;&#65533;T&#65533;>&#65533;!&#65533;&#65533;T&#65533;&#65533;&#65533;Ow&#65533;&#65533;T@GhA&#65533;	bxE*&#65533;&#65533;4&#65533;a&#65533;a&#65533;b&#65533;&#65533;E/&#65533;&#65533;&#65533;D*&#65533;8c&#65533;&#65533;&#65533;&#65533;.+U&#65533;h|l6G&#65533;&#65533;&#65533;(F&#65533;&#65533;&#65533;&#65533;&#65533;X&#65533;&#65533;&#65533;IFz	Lcz&#65533;&#65533;&#65533;f1&#65533;	&#65533;`N&#65533;b&#65533;L&#65533;&#65533;&#65533;-o&#65533;+\&#65533;2&#65533;*7J&#65533;v^&#65533;&#1692;&#65533;&#65533;&#1362;e*Y&#65533;&#65533;`&&#65533;!d&#65533;&#65533;P&#65533;9@&#65533;,&#65533;&#65533;3&#65533;A&#65533;3&#65533;\&#65533;r&#65533;&#65533;cG&#1458;&#65533;`Rrh&#65533;&#65533;RG:&#65533;LfNGuJ&#65533;&#65533;&#65533;&#65533;&#1839;&#65533;&#65533;&#65533;&#65533;V&#65533;3&#458;\&#65533;&#65533;&#65533;&#65533;q	&#65533;Nf&#30841;&#65533;d.&#65533;&#65533;N&#65533;&#65533;1-(*L`~&#65533;R&#65533;&#65533;M&#65533;@&#65533;
G&#65533;&#65533;&#65533;&#65533;&#65533;&#65533;+b1K&#65533;&#65533;"&#65533;N&#1233;/&}#&#65533;;]R&#65533;&#65533;&#1371;&#65533;J&#65533;&#65533;&#65533;&#65533;&#1097;VK&#65533;,&#65533;&#65533;&#65533;r7&#1932;=&#65533;%&#65533;t&#65533;&&#65533;&#65533;&#65533;&#65533;BY&#65533;&#65533;&#65533;&#65533;X&#504;|&#65533;&#65533;Y&#65533;&#65533;&#65533;&#65533;B&#65533;&#65533;&#31306;Y_&#65533;hG<&#1569;&#65533;9&#65533;b4&#65533;]<&#65533;);8J&#65533;&#65533;=&#65533;18&#65533;&#65533;pW`&#65533;8 8 &#65533;&#65533;I&#65533;&#65533;&#65533; @ &#65533;zhC&#65533; &#65533;'H6M0C &#65533;&#65533;Mt&#65533;&#65533;8(D+&#65533;^D0&#65533;XR&#1633;&#65533;jbAd0&#65533;v&#65533;c&#65533;m	X&#65533;\&#65533;&#65533;&#65533;%&#65533;&#65533;b&#65533;&#65533;&#65533;&#65533;&#65533;6&#65533;R&#65533;_&#1026;p_&#65533;&#65533;&#65533; &#65533;x4&#65533;&#65533;~ &#65533;P&#65533;&#65533;y&#65533;&#1921;&#65533;7&#65533;@&#65533;$&#65533;w&#65533;&#65533;K&#65533;&#65533;&#65533;>@2&#65533;"&#1171;&#65533;V&#65533;&#65533;b#&#65533;&#65533;E/&#65533;&#65533;kL&#65533;-z&#65533;&#65533;5&#65533;&#65533;&#65533;&#65533;=&#65533;&#65533;&#65533;T&#65533;&#150;TkZ,&#65533;W<&#65533;&#65533;w&#65533;&#65533;S&#65533;&#130;&#65533;$&#65533;DR2'&#65533;&#65533;&#65533;&#65533;1&#65533;&#65533;dz&#65533;&#65533;&#65533;L&#65533;&#65533;&#65533;&#65533;m&#65533;&#65533;&#65533;&#65533;(&#65533;&#65533;.&#65533;&#65533;Zr:]&#65533;P&#65533;&#65533;t&#65533;r[W&#65533;jD\&#65533;I&#65533;bst&#65533;H&#65533;LXf&#65533;r&#65533;L&#65533;&#65533;<&#65533;Af&#65533;&#65533;&#65533;&#65533;S&#65533;&#65533;C&#65533;&#65533;/>&#65533;&#65533;&#65533;&#65533;v&#65533;_:&#26058;&#65533;7&#1967;}7g&#65533;h~s$&#65533;\'&#65533;&#65533;)MoE&#65533;&#65533;&#65533;&#65533;&#65533;&#65533;&#65533;%&#65533;oAU"1a&#65533;9&#65533;i&#65533;&#65533;ie&#65533;&#65533;:l'0&#65533; 1&#65533;bM&#65533;J&#671;&#65533;&#65533;8*)&#65533;&&#65533;&#65533;*pE&#65533;v.&#802;)&#65533;/&#65533;H)&#65533;"-&#65533;"&#65533;f/L*&#65533;R&#656;6&#65533; H&#65533;&#65533;&#65533;]f#&#65533; &#65533;4g&#65533;b/&#65533;*'&#65533;j&#65533;6v7l&#65533;{&#65533;7&#65533;l&#65533;P&#65533;&#65533;&#65533;P&#65533;^&#65533;&#65533;&#65533;)&#65533;&#65533;j&#65533;&#65533;&#65533;[&#65533;Jl#&#65533;
P&#65533;K*&#65533;. n&#65533;&#65533;&#65533;J&#65533;|&#65533;&#65533;C&#65533; &#65533;  &#65533;z&#65533;0&#65533;. &#65533;L&#65533;l&#65533;x &#65533; &#65533;&#65533;&#65533;`&#65533;&#65533;	&#65533;&#65533;&#65533;&#65533;~ 	&#65533;&#65533;a(&#65533;20&#65533;&#65533;0&#65533;&#65533;La^&#65533;r!:!X&#65533;x&#65533;Z&#65533;8@8@w0 &#65533;*p&#65533;ZQ2&#65533;&#65533;c&#65533;n&#65533;^&#65533;l &#65533;D&#65533;&#65533;&#65533;P@&#65533;NP&#65533;Z&#65533;&#65533;N ,@f@n&#65533;:&#65533;&#65533;"`&#65533;|&#65533;O&#65533;&#65533;&#906;&#65533;J, :&#65533;&#65533;&#65533;r&#65533;&#65533;&#65533;|&#65533;@&#65533;a&#65533;&#65533;
*j&#65533;&#65533;&#65533;a&#65533;&#65533;z&#65533;&#65533;&#65533; O-&#65533;&#65533;)^&#65533;.&#65533;F&#65533;.&#65533;U&#1666;&#65533;&#65533;&#65533;bjN*(&#65533; Ql &#65533;%"&#65533;&#65533;&#65533;PBd&#65533;&#65533;&#65533;&#65533;O&#65533;&#65533;&#65533;eR&Yl&#65533;&#65533;&#65533;&#65533;&#65533;&#655;d`'&#404;
&#65533;,^&#65533;r&#65533;&#65533;t&#65533;X)8&#65533;u|&#65533;[PR8n&#65533;!&#65533;&#65533;&#65533;7&#524;	c&#65533;&#65533;&#65533;&#65533;$-B&#1000;&#65533;&#65533;H&#65533;hf&#65533;h&#65533;R&#65533;&#65533;&#65533;&#65533;4	&#65533;&#65533;&#65533;*&#65533;R8<&#65533;tjr&#842;&#65533;&#65533;H&#65533; F&#65533;&#65533;&#65533;%,&#65533;&#65533;&#65533;&#65533;&#65533;,&#65533;&#65533;
+&#65533;r'&#65533;C_J.M&#65533;&#65533;n&#65533;$&#65533;	&#65533;f0&#65533;&#65533;0v&#65533;&#65533;Wsi&#65533;2&#65533;&#1388;&#65533;&#65533;&#65533;bl&#65533;&n&#65533;&#65533;+
&#65533;&#65533;&#65533;&#65533;&#65533;1&#65533;H&#65533;&#65533;f-&#1926;k<&#65533;&#65533; I1&#65533;&#65533;o&#65533;e&#65533;B&#65533;&#65533;&#65533;C&#65533;bst*qn&#65533;&#1482;&#65533;&#65533;&#65533;\|C+&#581;6&#65533;A(&#364;&#65533;&#65533;l-&#65533;2'&#65533;h&#65533;L&#65533;vb
0aL@&#65533;&#65533;N&#65533;&#65533;:&#65533;&#65533;z&#65533;&#65533;&#65533;&&#65533;&#65533;:&#1517;ud<&#65533;&#1976;&#65533;&#65533;B ^ R@&#65533;&#65533;&#65533;&#65533;&#65533;&#65533;|&#65533;~&#65533;&#65533;&#65533;&#65533; &#65533;(&#65533;,!0&#65533;B&#65533;J&#65533;V&#65533;L&#65533;`	h&#65533;&#65533;`&#65533; &#65533; 	&#65533;hP &#65533; &#65533;&#835;&#65533;&#65533;T@H&#65533;l&#65533;N&#65533;&#65533;&#65533;HT^&#65533;C?K\ :T&#65533;N`&#65533;&#65533;1\`	&#1664;&#65533;l&#65533;&&#65533;x&#65533;&#65533;&#65533;j&#65533;0&#65533;&#65533;0&#65533;x&#65533;g&#65533;&#65533;&#53712;&#65533;&#65533;&#65533;&#65533; X xa&#545;&#65533;&#65533;a&#65533;q&#65533;t&#65533;&#65533;&#65533;&#65533;&#65533;3&#65533;&#65533;/Z&#65533;3)-&#65533;&#65533;o&#65533;H3'sk&#948;1&#65533;"&#65533; &#65533;bn&#65533;f&#65533;lb&#65533;Oi&#65533;v&#65533;&#65533;&#65533;L&#950;&#65533;&#65533;&#65533;&#65533;&#65533;&#65533;r*7&#65533;&#65533;h&#65533;&#65533;&#65533;&#65533;\&#65533;3x-2x-6v&#65533;6t&#65533;t&#65533;&#65533;.&#65533;&#1600;C\d&#65533;6r&#65533;7#Q;G&#65533;&#65533;vHu	&#65533;&#65533;&#65533;&#65533;&#65533;&#65533;p&#65533; B"R&#65533;UWu_&#65533;/&#65533;tRS&#65533;E\25&#65533;|&#65533;R&#65533;&#65533;pxS&#65533;C&#65533;6i&#65533;&#65533;P&#65533;bi! &#65533;&#65533;&#65533;&#65533;7SR7&#65533;&#65533;6&#901;6hcRu#7&#65533;5&#65533;&#65533;%Wk&#65533;8&#65533;-SI&#65533;&#65533;^&#65533;"&#65533;I &#65533;#&#65533;&#65533;i`4&#65533;\p&#65533;T&#65533;]s&#65533;'p&#65533; &#65533;W&#65533;' &#65533;R&#65533;,8&#703;:&#65533;&#65533;
L)P&#1270;"&#65533;&#65533;&#65533;:&#65533;!S&#65533;^&#65533;5&#65533;r[Zf-&#65533;&#65533;^0'4n&#65533;!5Rj&#65533;put6&#65533;7JN
&#65533;&#65533;[&#65533;&#65533;&#65533;N8&#65533;&#65533;&#65533;b&#65533;&A
6 &#65533;&#65533;&#65533;X&#65533;v&#65533;E<&#65533;&#65533;k&#65533;8 &#65533;B&#65533;:@w&#65533;n;&#516;>`&#65533;#` &#65533; &#65533;&#65533;&#65533;&#65533;x d&#65533;t&#65533;
&#65533;@$"a&#65533;s&#65533;@U&#65533;Za<&#65533;&#512;&#65533;z&#65533;r@&#65533;m<O@M2@H&#65533;P\&#65533;R&#65533;&#65533;&#65533;J&#65533;&#489003;HN&#65533;&#65533;&#65533;&#65533;vKR&#65533;B&#65533;&#65533;|&#65533;&#65533;ar&#65533;Y&#65533;&#65533; 
h`^ d&#65533; {&#65533;&#65533;;&&#65533;2&#65533;F&#65533;C<&#65533;hM&#65533;:&#65533;:&#65533;P=&#65533;t@&#65533;&#65533;&#65533;&#65533;p&#65533;!|&#65533;&#65533;a&#65533;n&#65533;&#65533; &#65533;0&#65533;'LJ&#65533;&#65533;/N*&#65533;&#65533;&#65533;&#65533;pn>&#65533;&#65533;y&#65533;&#65533;#&#65533;F&#65533;{&#65533;&#65533;*&#1175;&#65533;&#65533;$&#65533;%&#65533;7Y&#65533;O$&#65533;&#65533;&#65533;&#65533;"U&#65533;\%supV&#65533;&#65533;t&#65533;&#65533;$&#65533;&#65533;&#65533;Zs9gs@&#65533;6&#65533;53vRW&#1536;r&#65533;&#65533;&#65533;x8&#65533;&#65533;dO&#65533;.&#65533;&#65533;d&#65533;*&#65533;u[5&#65533;F&#65533;SwZi&#65533;7b&#65533;&#65533;h/8&#52373;&#65533;&#65533;-&#65533;2&#65533;U&#65533;5&#65533;erR^&#65533;&#65533;&#65533;bP&#65533;DG&#65533;&#65533;&#65533;P?v&#65533;^&#65533; &#65533;M&#65533;&#65533;l`:&#65533;&#65533;x&#65533;&#65533;l,k&#402;&#65533;o&&#65533;`&#65533;o1&#65533;&#65533;&#65533;C0&#65533;&!M&#65533;&#390;&#65533;&#65533;&#65533;&#65533; &#65533;0&#65533;&#65533;o&#65533;o&#65533;&#65533;$&#1330;&#65533;&#65533;10&#65533;l&#65533;3v&#65533;Qq&#65533;s&#65533;&#65533;7&#65533;&#65533;7.uWQ8R&#65533;G&#65533;&#65533;&#782;cA	&#65533;&#65533;l&#65533;9&#65533;CG" &#65533;&#65533;&#65533;@{&#65533;&#65533;&#65533;&#65533;l&#65533;F&#65533;$Hv&#65533;V&#65533;V 
&#65533; 
z&#65533;&#65533;p b@J&#65533;&#65533;&#65533;&#65533;&#65533;2&#65533;~&#65533;'JAl[&#65533;faZ!&#65533; *&#65533;* <* &#65533;B W&#65533;&#65533;&#65533;TnMj1&#65533;w&#65533;l&#65533;&#65533;&&#65533;&#65533;&#65533;JX &#65533;$&#65533;&#65533;&#65533;&#65533;&#65533;&#65533;%&#1313;~&#65533;&#65533; 
&#65533;&#65533;&#65533;&#65533;`	Z&#65533;K4&#65533;^&#65533;G&#65533;&#65533;p&#65533;&#65533;LV n&#65533;&#65533;&#65533;L Z&#65533;*Z"&#65533;&#65533;t&#65533;&#65533;&#65533;&#65533;tax&#65533;A&#65533;&#65533;&#65533;&#65533;&#65533;X&#65533;.1&#65533;&#65533;&#65533;"&#65533;&#65533;&#65533;&#65533;&#65533;&#65533;&#65533;&#65533;&#65533;c&#65533;&#65533;&#65533;&#65533;&#65533;,gBZ[&#65533;&#65533;&#658;&#65533;_&#65533;&#65533;K&#65533;1&#65533;&#65533;&#65533;xq&#65533;W5&#65533;62&#65533;5*i&#806;&#65533;%cCs&&#65533;pBg&#65533;J&#65533;X&#65533;&#65533;&#65533;&#65533;&#65533;&#65533;&#65533;&#65533;p&#65533;&#65533;l/&#65533;&#65533;&#65533;&#65533;Z&#65533;7&#65533;\|&#65533;Z&#65533;&#65533;&#65533;&#65533;9&#65533;&#65533;R&#65533;56&#65533;R&#65533;[&#65533;&#65533;fl&#65533;m&#65533;&#65533;&#1848;&#65533;&#65533;E&#65533;>S&#65533;&#65533;Sk/\&#65533;&#65533;Ua&#65533;&#65533;&#65533;&#65533;&#65533;%"$X&#65533;\E&#65533;$6,`$R&#65533;&#65533;uZ&#65533;&#65533;'&#1717;]&#65533;a&#65533;&#65533;&#1106;^&#65533;e(&#65533;&#65533;,2&#65533;&#65533;&#65533;{&#65533;&#65533;	[&#65533;I&#65533;h&#65533;[bL&#65533;~-&#65533;1&#65533;p&#65533;5kl&#65533;u&#65533;&#65533;8&#65533;.&#65533;	C&#65533;&&#65533;&#65533;m&#65533; &#65533;&#65533;&#65533;&#1015;&#577;1&#65533;&#65533;&#65533;&#65533;&#65533;N`&#65533;&#65533;&#65533;c&#65533;u&#65533;gwHF&#65533;&#65533;&#65533;f &#65533;&#65533;&#65533;D&#65533;DX&#65533;\&#65533;s&#65533;&#65533;@`I`&#65533;@	&#65533;&#65533;V`K&#65533;&#65533;&#65533;&#65533;0&#65533;&#65533;#&#65533;?@SalY&#65533;`&#65533;aJ&#65533;&#65533;Q&#65533;r&#65533;hO&#65533;F 8&#65533;&#65533;8:&#65533;u&#65533;d2&#65533;D_&#65533;R&#65533;w&#65533;&#65533;S&#65533;*\&#65533;&#65533;:&#65533;&#65533;X&#65533;&#1441;&#65533;'&#65533;&#65533;ab&#65533;Nf&#65533;$A&#65533;&#65533;R&#65533; &#65533; lvt&#65533;C0&#65533;?`nWq@&#65533;`&#65533;&#65533;%&#65533;E,3&#65533;&#65533;a~&#65533;&#65533;&#65533;&#65533;&#65533;v&#65533;&#65533;&#65533;e&#65533;&#821;&#65533;'b&#65533;_Mm/L&#65533;&#65533;&#65533;^&#65533;E&#65533;2Z#;2&#65533;BL|&#1769;&#65533;0&#65533;o	&#65533;G&#65533;&#947;&#65533;&#65533;&#65533;8&#65533;c%Y&#65533;&#65533;Vrh&#65533;z&#65533;r&#65533;
s`8&#65533;&#65533;&#65533;&#65533;&#65533;aps(9n&#65533;&#65533;&#65533;&#65533;H&#65533;.&#65533;&#65533;&#65533;7='q&#1156;&#65533;&#65533;*9&#432;&#65533;c&#65533;z+&#65533;&#65533;&#65533;&#65533;&#65533;6d&#65533;^6&#65533;&#65533;a&#65533;&#1552;J&#65533;&#65533;-&#65533;&#65533;&#65533;]&#65533;&#65533;&#65533;C&#65533;{C&#65533;i&#65533;&#65533;]&#65533;|_&#65533;(&#722;&#65533;&#65533;&#65533;&#65533;&#65533;&#65533;K$&#65533;]&#65533;O&#150;<&#65533;`6&#392;&#65533;&#65533;&#65533;
&&#65533;&#65533;&#65533;&#65533;&#65533;}X&#65533;&#65533;&#65533;&#65533;&#65533;Y&#65533;&#65533;a&#65533;&#65533;],&#65533;&#65533;'3LS&#65533;#&#65533;&#65533;&#65533;&#65533;&#65533;&#65533;&#65533;&#440;&#1666;&#65533;&#65533;=&#65533;!C3v&#65533;[[&#65533;Ep#&#65533;q&#65533;&&#65533;o&#1004;&#65533;&#65533;W7&#65533;&#65533;&#65533;x&#65533;[~&#65533;&#486;&#65533;&#65533;b&#65533;&#65533;A&#65533;&#65533;&#65533;&#65533;&#65533;&#65533;>2&#65533;&#65533;&#65533;F^b&#65533;d@&#65533;c b`p&#65533;&#65533;S&#65533;&#65533;sh&#65533;s&#65533;&#65533;^&#65533;6&#65533;&#65533;g&#65533;
?&#65533;f 	&#65533;@h&#65533;&#65533;K@p &#65533;6A&#65533;F(a&#65533;>&#65533;?MAT&#65533;&#65533;N&#65533;&#65533;&#65533;0&#65533;&#65533;E`wB&#65533;&#65533;y&#65533;wF&#65533;H2\&#65533;L&#65533;&#167;C&#65533;&#65533;&#65533;79&#65533;H &#65533;&#65533;$F o&#65533;&#65533;&#65533;&#65533;&#65533; &#65533;&#65533;b&#65533;P&#65533;&#65533;&#65533;&#65533;&#65533;&#65533;&#65533;&#65533;&#65533;&#65533;
r\&#65533;o6Hl(&#65533;B`>&#65533;&#65533;&#65533;&#65533;&#65533;&#65533;&#65533;LhL"&#65533;!&#65533;&#65533;&#65533;B&#65533;&#65533;&#65533;=,&#65533;2&#65533;&#65533;&#65533;&#65533;&#65533;/&#65533;wL)&#65533;&#65533;C&#65533;'&#65533;&#65533;]{&#65533;&#65533;&#65533;I&#65533;Fs,&#65533;&#65533;\&#65533;51&#65533;e&#65533;&#65533;&#65533;$&#65533;)]&#65533;&#65533;g0&#978;&#65533;&#65533;&#65533;?&#65533;&#65533;/
SX&#65533;a&#65533;&#65533;VS2h&#65533;4&#65533;]&#65533;Gr&#65533;&#65533;&#65533;a&#65533;^&#65533;&#65533;qP]&#65533;&#1709;e&#65533;-&#65533;&&#65533;R&#65533;&#65533;0&#65533;&#65533;Cu&#65533;
v&#65533;E&#65533;&#65533; &#1317;S&#65533;N`&#65533;t&<&#65533;&#65533;]Av&#65533;&#65533;y&#65533;.&#65533;&#65533;p&#609;3&#65533;&#65533;&#65533;&#65533;w&#65533;&#65533;&#851;&#65533;x!I&#65533;&#65533;&#65533;Re&#65533;y#Y&#931;G3&#65533;Hz&#65533;&#65533;&#65533;&#1801;&#65533;&#65533;O&#65533;$O}&#65533;];w&#65533;&#65533;~l&#65533;&#65533;iS&#65533;&#65533;&#1053;&#65533;Ju&#65533;&#65533;rX&#65533;j-7&#65533;b&#65533;q&#19730;7nk&#1520;Z&#65533;&#65533;&#65533;JNm[qd&#65533;}U;.8&#65533;&#65533;&#65533;&#65533;U&#65533;&#65533;&#65533;|&#65533;y&#65533;&#65533;&#65533;b9s&#65533;&#757;57P&#65533;c&#65533;&#65533;&#909;&#65533;&#33627;6m&#1846;i&#1750;y3&#65533;n&#65533;&#65533;YK&#65533;&#65533;i&#65533;o&#65533;&#65533;=|&#65533;&#65533;s&#65533;*\g&#65533;Gx&#65533;z&#1723;g/&#65533;&#65533;xD&#65533;)%&#65533;&#65533;&#65533;:&#65533;&#65533;]5wN1[&#65533;a&#65533;=gn&#65533;U&#65533;_[&#65533;&#700;*u&#65533;U&#65533;&#65533;mKzX&#65533;&#10805;&#65533;s.t0!C&#65533;:t&#65533;&#65533;d&#65533;&#65533;"E aB&#65533;p&#65533;}?&#1539;8&#65533;`C&#65533;1&#65533;&#65533;&#65533;	d&#65533;At&#65533;TP&#65533;i&#65533;&#65533;&#65533;D&#65533;&#65533;&#65533;[,&#65533;I'&#65533;h&#65533;I'&#65533;P&#65533;#&#65533;lJ)&#65533;&#65533;&#65533;&#65533;)&#65533;&#65533;&#65533;
,&#65533;\&#65533;F h&#65533;	)&#65533;pd
$&#65533;&#65533;$%&#65533;&#65533;&#65533;!<	&#65533;%&#65533;&#65533;&&#65533; .&#65533;&#65533;&#65533;&#65533;_&#65533;&#1026;
+&#65533;&#65533;%/&#65533;&#65533;/&#65533;9&#65533;	N&#65533;A6&#65533;Tw&#65533;Ep&#65533;3P:&#65533;&#65533;6&#65533;03L,&#65533;DB&#65533; H&#65533;@D&#65533;&#65533;p&#65533;"&#65533;&#65533;&#65533;	@&#65533;&#65533;&#65533;&#1029;&&#1196;&#65533;kWe5N6&#65533;L&#65533;&#65533;6&#65533;<&#65533;6&#65533;l&#65533;kSI&#342;\&#65533;&#65533;&#1387;]&#65533;u&#65533;&#880;&#65533;&#65533;g&#65533;&;&#65533;f&#65533;&#65533;Y7u&#65533;7&#65533;N4&#65533;^U&#17782;zUd&#65533;&#65533;&#65533;~,&#65533;&#65533;Z&#65533;-_&#65533;f&#65533;&#65533;&#65533;
&#65533;&#1658;&#65533;pF&#65533;&#65533;&#65533;&#65533;Rt&#65533;]kM7B&#65533;s&#65533;p!&#65533;T>l&#65533;&#65533;&#1779;&#65533;&#65533;&#65533;&#65533;&#65533;G,&#65533;&#65533;&#65533;&#65533;&#65533;M,&#65533;&#65533;1<&#65533;&#65533;&#65533;1R&#1391;Q&#65533;9&#65533;GL5Ul&#65533;d&#65533;&#65533;&#65533;&#65533;&#65533;&#65533;4&#65533;&#65533;r&#776;1c&#65533;tC&#65533;4&#65533;H44&#65533;L&#65533;&#65533;&#65533;&#65533;s&#65533;:&#55044;p&#65533;8&#65533;&#65533;&#65533;&#65533;&#65533;Snc<P-&#851;uK-&#65533;$&#65533;p&#65533;&#65533;&#65533;;F&#65533;&#65533;&#65533;&#65533;l'D&#65533;:&#65533;&#65533;&#65533;r&#65533;\&#65533;wU&#661;fN&#65533;&#853;&#65533;&#65533;&#65533;ug&#65533;&#65533;&#1365;C]&#65533;&#65533;!&#65533;&#65533;T&#65533;Ug&#65533;&#1989;&#65533;m&#65533;^d&#65533;&#65533;Q&#65533;	&#65533;&#65533;&#65533;&#65533;&#65533;s&#65533;9&#65533;&#65533;&#35015;c&#65533;&#7686;WV&#65533;n&#65533;&#65533;p&#65533;{c&#65533;&#65533;&#65533;o&#65533;&&#65533;T&#65533;IED3d&#65533;2+']Y&#65533;&#65533;&#65533;'Y&#65533;&#65533;5V&#65533;&#65533;&#65533;&#65533;x&#319;^U&#65533;&#65533;YZ&#65533;]&#65533;M1&#65533;tQ&#65533; &#65533;@8EP&#65533;&#65533;WX&#65533;MD&#65533;x`<&#65533;&#65533;&#65533;&#65533;3&#65533;&#65533;`&#65533;&#65533;&#65533;	D@@&#65533;&#65533;&#65533;&#65533;V&#65533;AtH&#65533;&#65533;`0<+&#65533;11&#65533;G<&#65533;&#65533;&#65533;&#65533;*Vq
S&#65533;&#65533;&#65533;&#65533;&#65533;)&#65533;&#65533;&#65533;,0&#65533;&#65533;TPx&#65533;&#65533; 8&#65533;	lx&#65533;~&#65533;I!
&#65533;$&#65533;&#65533;&#65533;&#65533;E<&#65533;&#65533;&#65533;D3&#65533;`6&#65533;/&#65533;&#65533;@&#65533;#4&#65533;&#65533;&#65533;f&#65533;A-j&#65533;&#65533;&#65533;3&#65533;&#65533;q&#65533;3&#65533;  &#65533;	` C84Ad&#65533;``&#65533;&#65533;F%&#65533;v&#65533;&#65533;&#65533;o&#65533;BG9&#65533;1kl&#65533;Z&#1440;F6&#65533;&#65533;wn&#65533;&#65533;&#65533;&#65533;&#65533;&#65533;E0&#65533;&#65533;$a&&#65533;&#65533;N&#65533;&#65533;Z&#65533;&#65533;Lf&#65533;E&#65533;iU&#65533;&#65533;&#65533;&#65533;K*&#65533;((&#65533;\&#65533;^&#65533;]aX9.WbD0&#65533;&#65533;.E&#65533;EiA&#46398;&#65533;Vf8L&#65533;4&#728;&#65533;&#65533;&#65533;&#65533;
3&#1425;#Wi&#703;@&#65533;5&#65533;0a&#65533;&#65533;>x&#65533;&#65533;y&#900961;&#65533;Np2&#65533;z&#65533;&#65533;7&#65533;&#65533;	Ld&#65533;&#65533;&#65533;8&#65533;$%&#65533;&#65533;&#65533;jS&#65533;&#65533;&#65533;6$;N>&#65533;&#65533;&#65533;&#65533;j9&#65533;d&#65533;:&#65533;&#65533;0&#65533;\1&#65533;U&#65533;&#65533;nH&#65533;&#65533;(F1&#65533;&#65533;_&#65533;B&#65533;`&#65533;4&#65533;&#65533;&#65533;,&#65533;&#65533;&#65533;&#65533;&#65533;8G6&#65533;&#65533;T$&#65533;T&#65533;:&#65533;&#65533;R&#65533;&#65533;&#65533;7[&#65533;&#65533;LU&#65533; &&#65533;&#65533;	&#65533;IvJ&#65533;&#65533;&#65533;_DY[B&#65533;&#65533;&#65533;&#65533;*f&#65533;]?&#65533;&#575;5&#65533;!A&#65533;qB&#1038;&#65533;1U&#65533;&#65533;:&#1441;&#1246;&#65533;dj(	&#65533;<&#65533;&#65533;&#65533;@':9&#65533;&#65533;v&#65533;&#65533;N&#65533;&#65533;i&#65533;T^&#65533;&#65533;&#65533;a6&#65533;)&#65533;P&#65533;&#65533;&#65533;&#65533;*&#65533;naIM&#65533;E&#65533;J&#65533;&#65533;x!&#65533;Y&#65533;r&#65533;&#65533;&#65533;&#65533;ThY&#65533;&#65533;9p$&#65533;@C*&#65533;(&#65533; 	N&#65533;&#65533;hE+&#65533;',&#65533;	PhB&#65533;&#65533;&#65533; !&#1695;j&#65533;&#65533;&#1824;8&#65533;Ad  &#65533;bJ6&#65533;&#65533;0&#65533;&#65533;%$&#65533;D&#1313;jh&#65533;7&#65533;&#65533;K\B&#65533;%2&#65533;R&#65533;"G::&#65533;T&#65533;
P&#65533;	. `	H&#65533;Q
>&#65533; &#65533;,&#65533;&#65533;^`?&#65533;l
NP&#65533;4&#65533;-8&#65533;Yp&#65533;!&#65533;&#65533;(&#65533;	&#65533;D&#65533;&#65533;&#65533;	&#65533;&#65533;&#65533;9LU&#65533;&#65533;&#65533;&#65533;&#65533;&#65533;4 
&#65533;g&#65533;&#65533;&#65533; &#65533;)&#65533;K&#65533;s&#65533;c{&#65533;A. &#65533;T&#65533;&#65533;&#65533;&#65533;
t@&#65533;&#65533;  &#65533;&#65533;&#65533;&#65533;m822&#65533;
&#65533;8&#65533;&#1100;j&#65533;&#65533;&#65533;&#65533;&#65533;2&#65533;&#65533;t&#65533;&#65533;vO&#65533;V&#65533;gI&#65533;&#65533;r&#65533;&#65533;&#65533;&#65533;+s&#65533;&#65533;h&#65533;RX&#874;L&#65533;&#65533;%&#65533;wm2&#65533;&#65533;]&#65533;&#1484;&#65533;&#65533;TD&#65533;&#65533;a&#65533;&#65533;,yeZ&#65533;&#1798;&#65533;/&#65533;&#65533;>kf3s&#65533;&#65533;&#65533;&#65533;&#65533;1g#M&#65533;]&#65533;R"&#65533;k,&#65533;&#65533;'8%M&#39909;&#65533;&[&#65533;i;]6x&#65533;&#932;&#65533;C
I&#65533;S&#996;&#65533;#Eq&#65533;Po&#65533;U&#65533;&#65533;&#65533;&#1392;&#65533;Ji&#65533;z&#65533;&#65533;a&#65533;<&#65533;G6&#65533;]`4&#65533;&#65533;E/v&#65533;a(&#65533;&#65533;8&#65533;&#65533;&#65533;EOQ&#65533;l'&#23860;&#65533;}&#65533;rBLa&#65533;&#65533;&#65533;8'm&#65533;&#65533;t$&#65533;&#65533;&#65533;&#65533;N"n&#65533;&#65533;&#65533;&#619;&#65533;:&#65533;n&#65533;&#65533;kd&#65533;j&#65533;b&#65533;&#65533;&#65533;&#65533;&#65533;:&#1897;&#65533;&#65533;&#65533;&#64013;&#65533;! H&#65533;Z&#65533;&#65533;&#65533;&#65533;S	&#472;r&#65533;S&#65533;m&#65533;T&#65533;&#1956;&#65533;8&#65533;2ygy^b&S&#65533;4O&#12809;,yp&#65533;J&#65533;+&#65533;&#65533;
a&#65533;s&#65533;&#148;Kt|&#65533;&#65533;%;&#47346;z&#65533;&#65533;&#65533;&#65533;1]LN&#65533;
4&#65533;&#65533; F8&#65533;&#65533;&#65533;&#65533;' &#65533;IB&#65533;|&#65533;Z &#278;6&#65533;r@&#65533;&#65533;&#65533;&#65533;l&#65533;&#65533;&#65533; .@&#65533;&#65533;Z&#65533;98&#65533;&#65533;&#65533;D(D&#65533;G&#65533;!&#65533;pQ&*1&#65533;I@&#65533;&#1709;&>A&#65533;R&#65533;b&#65533;@E)HQxU&#65533;&#65533;`&#65533;A&#65533;&#65533;!P&#65533;R&#65533;@&#65533;&#65533;HM&#65533;&#65533;&#65533;O&#65533;&#65533;&#65533; &#65533;oL`&#65533;&#65533;'h&#65533;
J&#65533;`&#65533; -&#65533;&#65533;&#65533;&#65533;&#65533;&#65533;&#65533;y&#65533;&#65533;Cu&#65533;&#65533;O&#65533;&#65533;&#840;F/B&#65533;<&#65533;&#65533;&#65533;&#65533;&#65533;&#65533;!H&#65533;A0P&#65533;&#65533;&#65533;OA&#65533;Ab&#65533;&#65533;,&#65533;&#65533;`&#65533;r`3&#65533;&#516;&#336;F8&#65533;!&#65533;h &#65533;&#65533;8&#65533;RlS&#65533;y&#65533;Zrv&#65533;&#65533;&#65533;rWt0&#65533;+g&#65533;Sg\J`&J&#292;g&#65533;4-]&#65533;.t&#65533;Io&#65533;IX&#65533;&#65533;&#65533;&#65533;,[/&#65533;&#65533;"8&#65533;$&#65533;&#65533;Bh|=AoI&#65533;&#65533;dM&#65533;V0&#65533;&#65533;M&#65533;&#65533;M&#65533;1&#65533;6&#65533;&#65533;&#65533;&#65533;04&#65533;&#1926;i&#65533;6m.&#65533;1*Q5OCRV!&#65533;;TC,&#65533;6!&#65533;jAn#&#65533;pX&#65533;&#65533;-&#65533;&#65533;&#65533;Qq&#65533;@&#65533; &#65533;&#65533;&#65533;+&#65533;&#65533;&#65533;0&#65533;`&#65533;&#65533;&#65533;&#65533;ks&#65533;!nBQ&#65533;B&#65533;&#65533;2&#65533;=1&#65533;&#65533;&#65533;T
&#65533;&#65533;&#65533;&#65533;M91SN&#65533;(&#65533;1R&#65533;o!QJ&#65533;odc&#65533;&#65533;O*0)&#65533;R&#65533;3N2uSW&#65533;&#65533;&#65533;vR1eS5q&#65533;&#65533;&#65533;&#65533;\&#65533;&#65533;&#65533;T&#65533;CW&#65533;&#65533;:&#65533;'&#65533;a&#65533;&#65533;&#65533;&#65533;L&#65533;BI&#65533;&#65533;8&#1745;~&#65533;W&#65533;&#65533;&#65533;(&#65533;&#65533;a&#65533;(&#65533;$sU=&#65533;!8&#65533;A;&#65533;&#65533;9&#65533;&#65533;&#65533;&#65533;&#320;	a&#65533;%%1&#65533;G&#65533;&#65533;&#65533;>Q&#65533;F [? G&#65533;E&#65533;C&#65533;D&#65533;?&#65533;9P4&#65533;[5P9p109&#65533;[7&#65533;&#65533;m`@ &#65533;&#65533;",&#65533;	&#65533;&#65533;	&#65533;&#65533;&#65533;&#65533;	q&#65533;	&#65533; 	&#65533; 	&#65533;0	&#65533;p	&#65533; 
8&#65533;x&#65533;&#65533;
&#65533;g
&#65533;@&#65533;&#65533;&#65533;I&#65533;`&#65533; 0`&#65533; &#65533;  z&#65533;7_&#65533;&#65533;%)&#65533;)&#65533;&#65533;.&i&D){I&#65533;F%X0	&#65533;P&#1682;&#65533;&#65533;&#65533;&#65533;&#65533;&#65533;&#65533;pm@ 
&#65533;&#65533;&#65533;0
&#65533;&#65533;&#65533;&#65533;KPm0	&#65533;&#65533;&#65533;&#65533;&#65533;H&#65533; &#65533;&#65533;7&#65533;]pp&#65533;&#65533;&#65533;&#65533;&#65533;U&#65533;&#65533;&#65533;&#65533;&#65533;wd&#65533;pA&#65533;&#65533;&#65533;&#65533;&#65533;&#65533;&#65533;!<&#65533;&#65533;koqXT&#65533;'&#65533;iK&#65533;&#65533;J&#65533;&#65533;e&#65533;&#65533;ew&#24609;&#65533;&#65533;&#65533;2KW&#65533;K&#788;E&#65533;Y/ &#65533;g|&#65533;g$&#65533;&#65533;IL&#1522;&#65533;1&#65533;<&#65533;D&#65533;&#65533;&#65533;&#65533;3X&#65533;&#65533;#&#65533;i&#65533;&#65533;m>a&#65533;&#65533;YS#&#65533;R&#65533;&#604;&#1990;S&#65533;&#65533;RCS&#65533;&#65533;3a&#65533;0&#65533;&#65533;#RQ&#65533;o&#65533;&#65533;&#65533;F&#65533;&#65533;I&#65533;&#65533;&#65533;k&#65533;&#65533;&#65533;&#65533;@&#304;&#65533; L&#65533;&#65533;&#1040;&#65533;r&#65533;Q&#65533;d&#65533;&#65533;BAS2&#65533;R+%m&#65533;&#65533;M~x&#65533;&#65533;(&#65533;&#65533;	&#65533;5&#65533;&#65533;&#65533;&#65533;6V&#65533;&#65533;UTsi&#65533;&#65533;&#65533;&#65533;5&#65533;&#1411;&#65533;i4H&#65533;!J0
&#65533;h&#65533;&#65533;M&#65533;&#65533;m&#65533;m&#65533;&#65533;&#65533;&#65533;&#65533;&#65533;&#65533;6&#65533;:!MQ1&#65533;&#65533;&#65533;J&#65533;dK&#65533;d-sf:,WX&#65533;yh&#65533;T&#65533;&#65533;7&#65533;&#65533;8&#65533;5<&#65533;S&#65533;0&#65533;&#65533;rw&#65533;#=[&#65533;n&#65533;`&#65533;0&#65533;P&#65533;&#65533;
&#65533;&#65533;*&#65533;"@&#65533;.P)y&#65533;>R0&#65533;&#65533;O&#65533;?=&#65533;J&#65533;CpKpB&#65533;&#65533;&#65533;&#65533;&#65533;u_&#65533;fW:`0&#65533;?6&#65533;&.POp&#65533;&#65533;
&#65533;&#65533;A&#65533;&#65533;	p&#65533;	&#65533;@]&#65533;&#65533;&#65533;&#65533;&#65533;&#65533;&#65533;&#65533;&#65533;&#65533; w&#65533;&#65533;
&#65533;&#65533;
&#65533;&#65533;
&#65533;0^&#65533;
&#65533;PK/&#65533; &#65533; <i&#65533;&#65533;<&#1619;&#65533;&#65533;gzCtD/0&#65533;&#65533;&#65533;Z&#65533;B&#65533;.P1@&#65533;p&#65533;.&#65533;&#1584;&#65533;F&#65533; 	i&#65533;&#65533;z	&#65533;&#65533;
&#65533;&#65533;p&#65533;M&#65533;T 	&#65533;&#65533;&#65533; &#65533;0T (  &#65533;F0&#65533;P
&#65533;0&#65533;p8&#65533;h:&#65533;&#1936;&#65533;&#65533;&#65533;&#65533;&#65533;`&#65533;&#65533;)3o&#65533;To&#65533;9&#65533;&#65533;Ce&#65533;&#65533;A&#65533;&#65533;*G&#65533;&#65533;$,x&#65533;&#65533;&#65533;&#65533;_J&#65533;B&#65533;&#65533;tK&#65533;fX&#65533;&#65533;&#65533;d&#1648;&#65533;&#65533;&#1650;.K&#65533;a&#65533;&#65533;&#65533;:-&#65533;&#65533;w&#65533;&#65533;4&#65533;h&#65533;y&#65533;j0&#65533;&#65533;&#65533;X&#65533;&#65533;&#65533;&#65533;7U&#65533;&#65533;Y&#65533;,&#65533;2U&#65533;&#1091;4q&#65533;9&#65533;R;&#65533;&#65533;Yi&#65533;&#65533;m&#65533;&#65533;R6[&#1245;<5&#65533;&#65533;&#65533;&#1061;&#368;&#65533;&#65533; 2ZZ&#65533;&#65533;&#65533;&#65533; 2s&#65533;&#65533;/qp1u&#65533;3&#65533;Nwk&#65533;&#65533;&#65533;6&#65533;<i&#65533;&#65533;&#65533;1$Ujc&#65533;&#65533;&#65533;M&#65533;(&#65533;&#65533;&#65533;&#65533;&#65533;&#65533;&#65533;6&#65533;&#65533;;&#65533;&#65533;	&#65533;&#65533;&#1783;&#65533;t&#65533;#&#65533;&#65533;4&#65533;&#65533;QFu&#65533;7Uq&#2018;f&#65533;	&#65533;&#65533;&#65533;&#65533;J&#65533;3&#835;&#65533;&#65533;27d1#qr&#65533;U&#699;&#65533;&#65533;\$&#65533;3&#65533;u:&#65533;qry&#65533;s&#65533;&#65533;&#65533; &#65533;p L %`B&#65533;w T!:`&#65533;Q`X0&#65533;eu&#65533;&#65533;?&#65533;hJpC&#65533;J&#65533;^&#65533;7&#65533;&#65533;&#65533;&#65533;[8@&#65533;x&#65533;&#65533;2&#65533;:&#65533;W&#65533;&#65533;&#65533;
&#65533;`
&#65533;
s&#65533;#dyy0r`|0&#65533;@#&#65533;*
&#65533;wx&#65533;$y
&#65533;w
&#65533;`	yP&#1335;
P &#65533;&#659;&#65533;F;&#65533;&#65533;&#65533;w&#65533;c"PA&#65533;z+`&#65533;4&#65533;4&#65533;f&#65533;&#65533;&#65533;&#65533;v&#65533;&#65533;@&#65533;0&#65533;&#65533;&#65533;&#65533; 	w V0X@y&#65533;XpR&#65533;&#65533;`&#65533;p&#65533;p
&#65533;&#65533;	&#65533;01&#65533; ?0&#65533;0&#65533;p&#65533;T
&#65533;+&#65533;&#480;&#65533;`&#65533;@d&#65533; &#65533;@6c3WH&#65533;&r&#65533;T&#65533;;&#65533;(7s&#65533;&#65533;Jx!&#65533;,/&#65533;&#305;(h&#65533;&#65533;&#65533;&#1305;l&#65533;&#65533;&#65533;"-{&#65533;&#1408;.&#65533;&#65533;#h&#65533;m&#1420;&#65533;sh&#65533;&#65533;&#65533; &#65533;R&#65533;tM&#65533;&#65533;&#65533;&#65533;&#65533;&#65533;&#65533;&#65533;i|(&#65533;9A&#65533;8&#65533;m&#65533;&#65533;&#65533;&#65533;&#65533;M;K&#65533;1&#65533;&#65533;:{&#65533;&#65533;&#65533;+&#65533;&#1972;&#65533;)&#65533;&#65533;F&#65533; &#65533;Q&#912;&#65533;&#65533;&#65533;&#65533;&#65533;brLe&#65533;S&#65533;&#711;^S&#65533;&#65533;t&#65533;&#65533;.&#65533;R2&#1143;|&#65533;M&#153;m&#65533;&#65533;&#65533;&#65533;|bs&#65533;&#65533;DM3&#65533;&#65533;&#65533; &#65533;&#65533;&#65533;&#65533;&#65533;&#65533;&#1023;&#65533;M)&#65533;N*&#24142;	R"&#65533;1&#65533;&#65533;9_&#65533;&#65533;{&#65533;&#65533;&#587;&#65533;&#65533;L.w&#65533;&#872;&#65533;~&#65533;+&#65533;{&#65533;a&#65533;&#65533;6&#65533;&#65533;&#65533;&#65533;7k&#65533;1&#65533;&#65533;&#980;7&#65533;*&#65533;&#65533;&#65533;&#65533;zqyb&#65533;&#65533;&#65533;	w&#65533;L&#65533;)&#65533;&#65533;J&#65533;&#65533; 	&#65533;&#65533;6@%&#65533;Rp&#65533;W&#65533;P@&#65533;B&#65533;&#65533;B0 RJ&#65533;J&#1086;&#65533;&#65533;&#65533;&#65533;X&#65533;&#65533;&#65533;k<&#65533;4&#65533;&#65533;g7%*&#65533;&#65533;r&#2644;&#65533;	&#65533;0w&#65533;&#65533;&#65533;&#1426;&#65533;cT m`~P&#65533;@	&#65533;&#65533;	lx&#65533;&#65533;$&#65533;	}I&#65533;R` &#65533;&#65533;&#65533;y/&_&#65533;M/6&#65533;-&#811;&#65533;B" C&#65533;J&#65533;a&#65533;&#65533;&#65533;>&#65533;&#65533;&#65533;&#65533;&#65533;YDf&#818;&#65533;@&#65533;&#65533;f`P&#65533;z&#65533;R ^&#65533;&#65533;&#65533;
&#65533;&#65533;
&#65533;&#65533;
&#65533;&#65533;&#65533;&#65533;	mI&#65533;|@
&#65533;&#65533;&#65533;a-&#65533;&#65533;>&#65533;-&#65533;`p|&#65533;&#65533;&#65533;&#544;&#65533;&#65533;&#65533;h&#65533;1&#65533;&#65533;P&#65533;&#513;\&#65533;&#65533;Xl&#65533;&#506;(&#65533;B{&#65533;&#65533;2/&#65533;&#65533;&#65533;&#65533;,&#65533;&#65533;r>&#65533;&#542;&#65533;f&#65533;l&#65533;&#65533;&#604;&#65533;&#65533;&#65533;&#65533;T-&#872;&#65533;T&#65533;lQ&#65533;&#65533;&#65533;MTk&#65533;&#508;&#65533;4u&#65533;;8&#65533;&#65533;[&#65533;&#687;&#65533;&#65533;&#65533;&#65533;&#65533;&#65533;&#1843;&#65533;C&#65533;&#65533;&#65533;&#65533;&#65533; &#65533;&#65533;&#65533;&#65533;&#65533;4&#65533;D&#65533;&#65533;@&#65533; &#65533;&#65533;&#887;&#65533;&#65533;&#65533;>&#65533;&#65533;a&#65533;K{&#65533;Ik&#65533;&#802;&#1510;&#65533;L&#65533;&#65533;.1Z&#65533;/&#65533;4&#65533;&#65533;1&#65533;|&#65533;&#65533;&#65533;P&#65533;&#65533;&#65533;N&#65533;Q!&#65533;6FQ }9&#65533;f&#65533;&#65533;;&#65533;&#65533;2F&#65533;j&#65533;&#65533;Z&#307;7&#65533;&#65533;&#65533;&#65533;&#65533;&#65533;&#65533;&#65533;&#65533;f&#65533;&#65533;nS&#65533;hP&#65533;;&#65533;&#65533;&#65533;&#65533;&#65533;&#65533;&#65533;&#65533;N&#65533;&#65533;&#65533;x&#65533;A&#65533;&#65533;&#65533;&#1552;	a&#65533;+ ,&#65533;&&#65533;l&#65533;&#65533;&#65533;}&#65533;R&#65533;)`A&#65533;UR G@&#65533;&#65533;&#65533;&#65533;U&#65533;>T N&#65533;z&#679;&#65533;&#65533;&#1395;&#65533;u&#65533;?;`&#65533;&#65533;S0&#65533;u6&#65533;&#65533;I@U~ 	&#65533;&#65533;	ei&#65533;.TZ&#65533;y &#65533;&#65533;&#65533;&#65533;&#65533;7&#65533;
&#65533;&#65533;&#65533;&#65533;:B&#65533;&#65533;K@na &#65533; &#65533;y&#65533;&#65533;4&#65533;G3&#65533;&#65533;}&#65533;]!.&#65533;% &#65533;&#65533;pR&#246;Gz$&#65533;X	&#65533;pAq&#488;&#65533;&#65533;b:&#65533;&#65533;3&#65533;&#65533;&#65533;p	&#65533;&#65533;|&#65533;=&#65533;&#65533;	&#65533;w&#65533;&#65533; !&#65533;0&#65533;&#65533;&#65533;P&#65533;0H&#604;&#65533;'&#65533;0&#1914; }&#65533;P&#65533;&#65533;&#65533;@xBs&#603;:&#65533;:&#65533;M&#65533;;&#65533;3&#65533;'\qq&#65533;&#65533;-&#65533;9&#65533;!-C&#65533;&#2039;$(z&#65533;e\&#65533;K&#65533;I-&#65533;$&#65533;,+&#65533;&#945;ev&#65533;&#65533;H&#65533;&#65533;fo~&#65533;&#65533;&#288;&#11843;p&#65533;o&#65533;f&#65533;*&#65533;1&#65533;&#65533;&#65533;R[&#65533;&#65533;&#65533;&#65533;n&#65533;&#65533;&#65533;&#65533;&#47151;&#65533;&#65533;&#65533;4G&#65533;&#65533;&#65533;&#65533;&#65533;FC&#65533;&#65533;&#65533;&#65533;ZJ&#1040;&#65533;&#65533;V&#65533;&#65533;T;&#65533;&#65533;,10S/&#65533;&#65533;&#65533;&#440;9&#65533;<&#65533;&#65533;HN&#65533;D6O&#219;&#65533;I1&#65533;K&#65533;&#65533;&#65533;m&#65533;&#65533;&#65533;&#65533;&#65533;&#65533;5&#65533;&#65533;H'sO*&#12616;vnO&OR&#65533;9^&#65533;T&#65533;&#65533;Wj&#65533;:&#65533;&#65533;A&#65533;&#65533;:!U
~&#65533;&#65533;&#65533;&#65533;&#65533;o&#65533;j&#65533;&&#65533;s&#65533;~U9|&#65533;k&#65533;&#65533;-&#65533;T&#65533;U&#65533;Q&#65533;&#65533;`$@&#65533;C@&#65533;&#65533;	&#65533;&#65533;g&#65533;I&#65533;&#65533;WPO&#65533;H@E&#65533;Q0nJ &#65533;EK&#65533;*Q&#65533;,!&#10439;&#65533;;v&#65533;&#65533;&#65533;9x@&#65533;q&#65533;&#65533;&#397;4`T&#65533;1&#65533;F;&#65533;&#65533;&#65533;g&#65533;&#65533;*@NH8&#65533;a&#65533;>&#65533;E&#65533;&#65533;i&#1255;Q&#65533;T&#65533;:&#65533;*&#65533;Q~&#65533;<i&#65533;&#65533;&#65533;+- 0x&#65533;B*h&#65533;P&#65533;&#65533;&#65533;,l&#65533;@&#65533;&#134;2p&#65533; B-(V&#65533;U&#65533;&#133;&#65533;&B&#65533;PA&#412;\&#65533;&#1457;S&#65533;&#59193;r&#65533;&#393;&#65533;&#65533;8&#65533;&#65533;&#665;;'&#65533;&#65533;c&#65533;XA&#65533;&#65533;&#65533;&#65533;(X&#65533;\&#65533;&#65533;El[9&#65533;&#65533;&#473;K&#65533;&#65533;\bp&#65533;&#65533;}&#65533;&#65533;&#65533;7o&#65533;&#65533;!&#65533;&mX&#65533;b&#1258;Q&#65533;&#65533;&#65533;W&#65533;j&#65533;&#65533;&#65533;MN&#65533;&#65533;&#453;&#65533;&#65533;c&#65533;&#65533;5&#65533;&#1457;&#65533;S&#65533;{v&#65533;&#65533;&#65533;G&#65533;&#65533;&#65533;&#397;&#65533;&#65533;M&#65533;[z&#65533;&#65533;&#65533;u&#65533;&#65533;&#65533;{&#65533;&#65533;_&#65533;f&#65533;&#65533;&#65533;&#65533;&#65533;&#65533;&#65533;&#65533;S&#65533;&#65533;n&#65533;&#1126;&#65533;&#65533;&#65533;F&#65533;l&#65533;Ip&#65533;&#65533;B&#65533;Bn&#65533;!&#65533;Bn.T&#65533;&#65533;&#65533;&#65533;L&#65533;u&#65533;j&#65533;xN&#65533;&#65533;&#65533;a&#65533;&#65533;{&#65533;&#65533;&#47217;&#65533;y&#65533;'x&#65533;9&#65533;w~2H!&#65533;&#65533;&#65533;&#65533;g%&#65533;&#65533;F'a&#65533;&#65533;&#65533;|&#65533;I{&#65533;I&#65533;&#65533;%&#65533;T&#65533;F&#65533;2L1&#65533;t&#65533;&#65533;&#65533;$&#65533;&#65533;&#65533;&#65533;' OT&#65533;&#65533;&#65533;&#65533;#G&#65533;v&#65533;G&#65533;v&#65533;	&#65533;&#65533;d&#65533;&#65533;Fyh&#65533;&#65533;&#65533;3]&#65533;&#65533;L4]s&#65533;/&#65533;Q&#65533;&#65533;Fc&#65533;&#65533;Q0+-&#65533;&#65533;Fo&#65533;&#65533;Qznt&#65533;&#65533;Pq$&#65533;&#65533;&#65533;i&#477;"&#65533;&#65533;qGW_M&#65533;KH;&#65533;&#65533;FVo&#65533;2G$&#65533;&#65533;1&#65533;WME&#65533;T&#65533;&#65533;&#65533;&#65533;i&#65533;&#65533;Xu&#65533;I-Id&#65533;&#65533;aS&#65533;Za&#65533;]g&#65533;f&#65533;]V[&#65533;&#65533;qV[gI,w 7&#65533;q&#65533;aW&#65533;wJ<1&#65533;&#65533;T&#65533;&#65533;Ou&#65533;7_}u|&#65533;Z&#65533;Q&#65533;l&#65533;9&#65533;ps&#65533;AGi&#65533;Ebf&#65533;U&#65533;&#65533;s&#65533;&#65533;&&#65533;:bx`&#65533;&#65533;X&#65533;L&#65533;X&#65533;+&#65533;bJ&#65533;!&#65533;)&#65533;0b$&#65533;&#65533;&#65533;+&#65533;&#65533;B
&#65533;qNB&#65533;b&#65533;h&#1025;&#65533;h&#545;#x&#1025;&#65533;&#65533;f&#65533;&#65533;f&#65533;A&#65533;^@&#65533;D&#65533;&#65533;&#65533;F&#65533;&#65533;h &#65533;&&#65533;`'M0&#65533;d'RNQ&#65533;'TT&#65533;8&#65533;8RP&#65533;&:`@&&#65533;&#65533;
&#65533;`
W&#65533;&#65533;&#65533;5&#65533; &#65533;&#65533;&#65533;!&#65533;F&#65533;|&#65533;ZX&#65533;&#65533;*'&#65533; &#65533;&#65533;&#65533;&#65533;c<&#65533;n&#751;5&#65533;&#65533;&#12698;Y&#65533;#&#65533;i&#65533;&#65533;&#65533;&#65533;f&#65533;&#65533;&#65533;O&#65533;&#65533;&#65533;&#65533;=&#65533;^&#65533;&#65533;dz&#65533;&#65533;d&#65533;&#65533;&#65533;&#65533;&#65533;|&#65533;&#65533;:&#65533;j&#65533;.&#65533;&#65533;\&#65533;&#65533;&#65533;&#65533;&#1798;&#65533;&#65533;&#65533;&#65533;&#65533;n&#65533;&#65533;&#65533;|i&#65533;p&#65533;&#65533;&#65533;k&#65533;0&#65533;&#65533;&#65533;=&#65533;&#65533;k&#65533;|o&#65533;&#65533;&#65533;&#65533;;D&#65533;m&#65533;7&#65533;&#65533;&#65533;&#65533;=2P&#65533;&#65533;alD&#65533;&#65533;&#65533;&#65533;&#65533;&#65533;lLP&#65533;\`3&#65533;&#65533;m&#65533;&#65533;&#65533; ?&#65533;&#65533;&#65533;&#65533;a&#65533;X&#65533;&#65533;Z&#65533;3%JM&#65533;jS&#65533;rt&#65533;|&#65533;HG&#65533;&#65533;&#65533;t&#65533;#%&#65533;0E^&#65533;&#65533;h&#65533;&i&#65533;&#65533;&#65533;&#65533;&#65533;|H&#65533;}&#65533;^M&#65533;W&#65533;&#65533;&#65533;)J&#65533;&#65533;SR&#65533;&#65533;&#65533;P&#65533;*xtJ&#65533;`G:v&#65533;u&#65533;Cyb&#65533;j&#65533;k&#65533;&#65533;g&#65533;&#65533;&#65533;$&#65533;Y&#65533;JXd"&#65533;&#1576;9.JS&#788;&#65533; e&#65533;B&#65533;*&#65533;&#65533;"&#65533;&#65533;&#65533;H&#65533;&#65533;&#65533;X&#65533;8$wE&#65533;T7&#65533;&#65533;i&#65533;#a&#65533;+U?zU&#65533; )&#65533;d&#65533;&#65533;]&#65533;:%&#65533;&#1813;,b&#65533;&#65533;]&#218;&#65533;&#65533;^9&#65533;&#65533;FD&#65533;:V&#65533;Z&#65533;&#65533;j&#65533;&#1030;:&#17872;~&#65533;&#65533;&#362;&#65533;L&#65533;c&#65533;`&#65533;+]&#65533;&#65533;_&#65533;J&#65533;&#65533;q&#65533;O&#65533;&#65533;&#65533;&#65533;F:&#65533;Q&#65533;l&#65533;C&#65533;X&#65533;>&#65533;&#65533;q&#65533;&#65533;T&#1090;G:&#65533;&#65533;	&&#65533; @&#65533;$a4h&#65533;
Rx&#65533;h@&#65533;`
/;&#65533;&#65533;`&#65533;+\'&#65533;BB&#65533; &#65533;@DB&#65533;4r&#65533;$&#65533;4b&#65533;&#65533; 0&#65533;p&#65533;&#65533;&#65533; &#65533;&#65533;&#65533;&#65533;8	8@0&#65533;\`&#65533;;<"&#65533;&#65533;%2&#65533;	Q&#65533;bn&#65533;`E+.A2&#65533;!&#65533;h&#65533;*V&#65533;	3&#65533;``&#65533;W,@&#65533;R&#65533;&#65533;&#65533;'&#65533;&#65533;&#65533;! ?&#65533;&#65533;&#65533;&#65533; '&#65533;< &#65533;l&#65533;&#65533;p&#65533;&#65533;Q&#65533;&#65533;0&#65533;aM &#65533;ui&#65533;x&#65533;&#65533;/&#65533;A&#65533;o\hx&#65533;&#65533;&#65533;&#65533;&#65533;&#65533;&#65533;&#65533;$&6&#65533;H&#65533;~&#65533;&#65533;f8c&#65533;&#65533;&#65533;.&#65533;q&#65533;r&#65533;=&#65533;&#65533;h&#1859;!^h>&#65533;4&#65533;&#926;v&#65533;&#65533;ym<&#65533;&#65533;&#65533;v&#65533;&#65533;&#65533;S-jW&#65533;&#65533;&#65533;&#65533;6&#65533;nm&#65533;&#65533;v0B&#65533;&#65533;&#386;8&#65533;&#65533;&#65533;
R&#1026;&#65533;]&#65533;7X&#65533;&#1466;&#65533;}&#65533;)&#65533;&#65533;&#913;W&#65533;r&#65533;+oxu%(&#872;SV&#65533;&#65533;&#550;$A&#65533;&#65533;y&#65533;&#65533;Je"L&#65533;&#65533;9+u	&#65533;W&#65533;&#65533;&#65533;&#65533;&#65533;x%&#65533;#&#65533;&#65533;T&#65533;u&#65533;&#65533;&#65533;b&#65533;X&#65533;&#65533;&#65533;H&#65533;y<&#65533;a%j&#65533;=&#65533;&#1293;#x&#65533;o&#65533;&#65533;Le&#65533;&#65533;&#65533;&#65533;ER&#65533;&#65533;^>Fi&#65533;W&#65533;Qya$%0&#65533;7&#65533;&#65533;p1&#65533;8U&#65533;$&#65533;WX&#65533;<&#65533;(&#65533;&#65533;#I&#65533;K&#65533;+>b&#65533;&#65533;Y&#65533; %&#65533;&#65533;&#1154;&#65533;v&#65533;d*&#65533;G&#65533;&#65533;&#65533;3})Iy=&#65533;&#65533;W&#65533;V&#65533;Q&#65533;&#65533;0+&#46505;&#65533;
&#65533;&#65533;&#21016;&#65533;&#65533;cgTE[-x&#65533;u&#65533;&#65533;Z&#65533;&#65533;u&#65533;&#65533;0&#65533;&#65533;8&#65533;&#65533;#u&#65533;\C&#65533;X6&#65533;&#65533;w4)OH&#65533;&#65533;&#65533;8&#65533;x(	&#456;C&#65533;&#65533;? &#65533;e8h&#65533; &#65533;#&#65533;&#65533;&#65533;A&#65533;p+p!^@&#65533;B&#65533;&F@&#65533;B&#65533;6&#65533;&#65533;`D&#705;Ht&#65533;&#65533;`6&#65533;&#65533;&#65533;m &#65533;&#65533;&#608;,H&#65533;<&#1025;x&#65533;&#65533;&#65533;&#65533;&#65533; <&#65533;&#65533;D%*&#65533;	&#65533;&#65533;bo&#65533;&#65533;E*a&#65533;-B>1&#65533;+T&#65533;&#65533;#|`&#65533;&#65533; &#65533;&#65533;&#65533;h&#65533;&#1462;vW0&#1025;&#65533;|&#65533;A
V@&#657;`yI+:@&#65533;$&#65533;a&#65533;p&#65533;&#65533;5&#65533;&#1621;~&#65533;	&#65533;7&#65533;1&#65533;b&#65533;b&#65533;(F:V&#65533;!&#1456;&#65533;&#65533;y&#65533;a&#65533;i&#65533;7&#65533;X2&#65533;&#65533;\&#65533;&#65533;&#65533;&#1709;{&#65533;7&#65533;&#65533;uV&#65533;&#65533;Im&#65533;W[ 
H|&#65533;C&#65533;&#65533;aS? &#65533;H&#2029;n&#65533;B&#65533;&#65533;?_&#65533;&#65533;&#65533;C&#65533;&#65533;&#65533;&#65533;e'&#65533;&#65533; &#65533;]&#65533;m&#1478;i&#718;&#65533;&#65533;$2&#65533;&#65533;.&#65533;T5Iy&#65533;&#65533;&#65533;+&#65533;&#65533;&#1378;&#65533;&#65533;1&#65533;&#65533;:o&#65533;`&#65533;&#65533;k&#65533;&#65533;j&#65533;$'&#65533;e&#65533;b-&#65533;&#65533;&#546;V&#65533;&#65533;&#65533;&#65533;&#65533;&#65533;W|?&#65533;&#65533;f#&#65533;&#65533;G&#65533;&#65533;;*]/xD&#1556;&#65533;HQ<&#65533;q&#65533;&#65533;&#65533;&#65533;S&#65533;Odq&#65533;"J&#65533;&#65533;&#65533;
&#65533;'&#65533;\&#65533;yY&#65533;&#65533;M< &#603;c&#65533;8Ft|&#1111;`h`E^K&#65533;z&0&#65533;_D&#65533;&#65533;G&#65533;2&#65533;&#65533;&#65533;wF&#65533;2&#65533;&#1487;|&#65533;l(J&#923;jG\&#65533;W&#65533;&#65533;&#65533;&#65533;aa^&#65533;&#65533;&#65533;&#65533;&#65533;&#65533;&#65533;&#65533;&#65533;&#65533;,&#65533;&#65533;&#65533;;H&#65533;&#65533;3&#65533;%	&#65533;&#65533;&#65533;{&#65533;&#65533;L&#65533;&#65533;e2&#65533;uPp&#65533;f[`&#65533;Q&#65533;M&#65533;QX&#65533;]`&#65533;i&#65533;&#65533;b&#1541;f&#65533;j&#65533;&#65533;r&#65533;0&#65533;&#65533;9J&#65533;;b{`&#65533;o&#65533;;&#65533;=&#65533;&#65533;: &#65533;*&#65533;&#65533;'&#65533;&#65533;(x#&#65533;&#65533; &#65533;&#65533;*&#65533;&#65533;(&#65533;,&#65533;&#65533;0&#65533;&#65533;&#65533;&#65533;&#65533;&#65533;j%H&#65533;$&#65533;B"&#65533;&#65533; &#65533;)&#65533;&#65533;d&#65533;&#65533;&#65533;&#65533;&#65533;(&#65533;&#65533;b{&#65533;&#65533;&#65533;&#65533;j&#65533;&#65533;1&#65533;6,&#65533; 8&#65533; &#65533;@&#65533;)&#515;I&#65533;&#65533;&#65533;R0&#65533;U&#65533;W&#65533;7&#65533;*xS&#65533;R`&#65533;U`0ph 
&#65533;
&#65533;&#65533; &#65533;&#65533;
&#65533;&#65533;&#65533;&#65533;&#65533;&#65533; &#65533;&#65533;8&#65533;&#65533;&#65533;&#65533;B&#65533;&#65533;&#65533;&#65533; &#65533;N`&#65533;&#65533;.o&#1134;&#65533;&#1472;9&#65533;Sm&#65533;&#65533;G IPt&#65533;&#65533;&#65533;&#65533;&#65533;&#65533;&#65533;"F&#65533;&#224;&#65533;(Ac&#65533;d&#65533;&#722;h&#65533;^x&#65533;&#65533;q:&#65533;&#65533;&#65533;&#65533;l&#65533; q&#65533;&#65533;!-l`&#65533;&#65533;A&#65533;&#65533;&#65533;I&#65533;&#65533;)&#65533;&#65533;&#65533;&#65533;&#65533;2;nGs&#65533;&#65533;q< &#65533;&#65533;-px-&#65533;&#65533;&#65533;&#65533;&#65533;R&#65533;&#65533;(&#65533;&#65533;&#65533;2&#65533;&#65533;qG!&#65533;&#65533;&#65533;r &#65533;&#65533;.^&#1213;&#65533;&#65533;&#65533;&#65533;&#525;&#65533;1|&#65533;1k&#65533;J	1&#65533;R&#65533;&#65533;&#65533;H&#65533;&&#683;%&#65533;Qq&#65533;p&#65533;&#587;&#65533;^&#1188;&#65533;&#65533;"&#65533;#&#65533;&#65533;&#65533;/R&#65533;&#65533;&#65533;&#65533;v8&#65533;+;q&#65533;&#1611;&#65533;&#65533; &#65533;&#65533;k&#65533;&#65533;t&#65533;&#1700;&#65533;&#65533;$U&#65533;<\2!&#65533;+&#65533;!1&#65533;60Y&#65533;!&#65533;&#65533;{&#65533;1&#65533;,K&#65533;&#819;<11&#65533;&#65533;&#65533;J&#65533;K&#65533;>&#65533;1&#65533;&#65533;&#65533;&#65533;&#65533;.c&#65533;&#65533;&#65533;&#65533;%"3&#65533;&#65533;&#65533;&#65533;&#65533;&#65533;&#65533;&#65533;1&#1176;+&#65533;&#65533;.&#65533;"!&#65533;&#65533;8:&#65533;O&#65533;&&#65533;&#65533;&#65533;sB&#65533;7Y1&#65533;&#65533;&#1249;S&#65533;&#65533;r&#65533;n&#65533;&#65533;_HH&#65533;4&#65533;$0'&#65533;&#65533;/&#65533;I&#65533;T(Qh&#65533;^ Av&#65533;&#65533;&#65533;$r&#65533;&#65533;&#65533;3A`&#65533;D&#65533;7&#65533;R"H'&#65533;&#65533; `"&#65533;&#65533;,&#65533;',&#65533;&#65533;.&#65533;.&#65533;&#65533;&#65533;%&#65533; &#65533;&#65533;&#65533;&#65533;&#65533;&#65533;&#19814;&#65533;&#65533;&#65533;&#65533;a&#65533;()c&#65533;&#65533;x&#65533;I&#65533;&#65533;p&#65533;&#65533;O&#65533;&#65533;&#65533;&#65533; 9,&#65533;H &#65533;E&#65533;N&#65533;&#65533;2U&#65533;&#65533;Z&#65533;=&#65533;&#65533;J8&#65533;R(R0R&#65533;&#65533;;&#65533;
&#65533;&#65533;&#65533;9&#65533;&#65533; &#65533;&#65533;6&#512;&#65533;
&#65533;&#65533;&#65533;&#65533;&#65533;&#65533;&#65533;&#65533;0&#65533;X&#65533;[&#518;&#65533;rL&#65533;&#65533;@&#65533;&#65533;&#65533;&#1222;S(Dh8&#65533;B&#65533;&#65533;&#65533;&#65533;&#65533;q&#65533;&#65533;e,Ae f&#65533;&#2566;h0&#65533;b&#65533;&#65533;j&#65533;b&#65533;&#65533;I2U&#65533;4US&#65533;&#65533;&#65533;&#65533;55&#65533;&#1170;&#65533;&#65533;&#65533;5M&#65533;8m&#65533;&#65533;:&#65533;&#65533;=&#65533;S&#65533;&#65533;+&#65533;	TD:8&#65533;w&#65533;G&#65533;&#65533;&#65533;&#1610;&#65533;&#65533;&#65533;&#65533;&#626;&#65533;&#65533;&#65533;J&#65533;&#65533;&#65533;;&#65533;&#65533;B&#65533;#C~q&#65533;$Wa&#65533;j!&#65533;S&#65533;&#65533;SE=&#65533;&#65533;?&#65533;&#65533;&#65533;y&#65533;W%P2&#65533;&#803;&#65533;&#65533;&#65533;$&#65533;[9&#65533;ps &#65533;&#65533;&#65533;&#65533;p0w&#65533;'&#65533;k&#65533;<]R&#65533;&#65533;K&#65533;&#544;1&#65533;&#763;JH&#65533;$_2M&#65533;4,&#65533;&#65533;&#65533;M$&#215;&#65533;&#65533;<&#65533;;&#65533;&#65533;|3&#1187;4&#65533;&#65533;?&#65533;iV&#65533;&#65533;?aHe&#65533;y&#65533;</&#1762;y-U?h&#65533;&#65533;}&#65533;&#65533;&#65533;&#65533; &#65533;r &#65533;&#65533;H&#65533;&#65533;Lfy&#65533;&#604;&#65533;bQV\&#65533;&#65533;q!&#65533;_&#65533;&#65533;&#65533;L~&#65533;0&#65533;Voh"U&#65533;*(&#65533;&#65533;&#65533;/&#65533;%&#514;1P&#65533;6&#65533;&#65533;9 &#65533;X&#1030;w &#65533;&#65533;&#65533;*&#65533;,&#65533;&#65533;zho`&#65533;Z&#65533;E&#65533;3&#65533;&#65533;+&#65533;&#65533;#(&#65533;#@&#65533; &#65533;&#65533;&#65533;&#65533; &#65533;)&#65533;N+&#1026;.&#65533;&#65533;/&#65533;-&#65533;&#65533;{j#&#65533;`&#65533;&#33320;)6&#65533;
	&#65533;&#65533;&#65533;&#65533;&#65533;0$&#207;&#65533;&#65533;2LC&#65533;$[XC&#1024;	h X H &#65533;&#65533;@&#65533;&#65533;N&#65533;Q&#65533;&#65533;X&#65533;&#65533;J&#514;!p&#65533;8&#65533;U&#65533;P-N$&#65533; 	&#65533;&#65533;&#693;\&#65533;6N&#65533;&#65533;&#65533;&#1600;&#65533;&#65533;&#65533;X&#65533;&#1915;@&#65533;&#65533;&#65533;&#65533;(]&#65533;B`qX!&#65533; e&#65533;&#65533;&#65533;&#65533;]&#65533;Hm0&#65533;E&#65533;&#65533;]&#65533;&#65533;&#65533;&#65533;&#65533;=&#65533;,X&#65533;1^&#65533;&#65533;&#65533;&#65533;Xo&#65533;&#65533;gh&#65533;i&#65533;&#65533;m&#65533;&#65533;b&#65533;/e&#65533;o&#65533;&#390;&#65533;&#65533;v&#65533;&#65533;&#65533;5td&#65533;&#65533;&#65533;&#65533;&#1680;Y&#65533;&#65533;-&#65533;&#65533;&#65533;&#65533;Go&#286;&#65533;&#65533;&#65533;H&#65533;&#65533;&#65533;&#65533;@&#65533;J u|&#65533;&#65533;!&#65533; &#65533;&#65533;`&#520;&#65533;pr&w&#65533;#KU&#65533;&#65533;H<&#65533;$&#65533;&#65533;&#65533;y&#65533;}Q&#65533;-&#65533;&#65533;{L3&#65533;Tou0#&#65533;&#65533;&#65533;JUMr &#65533;]%&#65533;&#65533;&#65533;-&#65533;&#1829;&#65533;%&#65533;&#65533;&#65533;&#65533;*&#65533;&#65533;&#65533;e&#65533;&#65533;K&#65533;&#65533;&#65533;&#65533;*&#65533;Q&#65533;&#65533;&#65533;0&#65533;>Y&#65533;&#666;&#65533;&#65533;&#65533;&#65533;`&#2035;&#65533;Z
&#65533;t&#65533;Q.!2}=&#65533;&#65533;9&#65533;,f&#65533;&#65533;&#65533;b&#65533;b&#1321;+&#65533;Xc&#65533;&#65533;]u&#65533;uL-&#65533;a&#65533;2[&#65533;b&#65533;t&#65533;i&#65533;`%^K;&#65533;q@&#65533;o&#65533;aX&#65533;0X&#65533;&#65533;&#65533;&#65533;&#934648;`&#65533;(&#65533;C0sP&#65533;O&#65533;b&#65533;V&#65533;&#65533;&#65533;s&#65533;[&#65533;JP@&#65533;&#65533;1&#65533;-&#65533;&#65533;!(&8&#65533;&#65533;&#65533;&#65533;w&#65533;.&#65533;&#65533;-&#65533;/1&#65533;&#65533;W&#65533;&#65533;'p&#65533;# O&#65533;&#65533;&#65533;&#65533;&#65533;&#65533;&#65533;&#65533;&#65533;&#65533;&#65533;`^&#65533;&#65533;&#65533;<&#65533;06_fa&#65533;&#65533;g^C&#65533; 	&#65533; X x&#65533;&#65533;C&#65533;&#65533;S&#65533;&#65533;xIX&#65533;RR&#65533;&#65533;O&&#65533;&#65533;&#305;&#65533;&#65533;&#65533;\&#65533;*&#65533;&#65533;&#65533;K&#65533;U&#65533;]8&#65533;)&#65533;8&#65533;1&#65533;l@L&#65533;&#65533;&#65533;2&#65533;R&#65533;&#65533;&#65533;8t&#65533;X&#65533;]&#65533;o&#527;&#65533;X&#65533;o0&#65533;]MF&#65533;&#65533;R&#65533;Vc&#65533;&#65533;k&#65533;&#65533;m&#65533;_p&#65533;a&#65533;h?m{\&#65533;&#65533;HH&#65533;]&#1271;s&#65533;&#65533;&#65533;3&#65533;i&#65533;G&#65533;&#65533;&#65533;:&#65533;f&#65533;=&#65533;&#65533;e&#299;&#65533;@&#1245;&#65533;&#65533;&#65533;&#65533;;&#65533;^i&#65533;(&#65533;&#65533;qR&#65533;&#315;c9&#65533;;&#65533;3&#65533;&#65533;8&#688;&#65533;#&#65533;T'!&#65533;&#1618;&#65533;$&#65533;
U/s&#65533;J{&#65533;&#65533;N&#65533;&#65533;&#65533;!
6"Hw&#65533;&#65533;&#65533;&#65533;X&#65533;&#65533;;&#65533;&#65533;a1&#214;%&#65533;&#65533;\W&#65533;&#65533;&#65533;&#65533;%e&#65533;&#65533;l&#65533;JSa&#4312;&#65533;bm&#65533;V&#65533;&#65533;&#1531;&#65533;&#65533;&#65533;&#65533;&#65533;Y &#65533;&#65533;&#190;a&#65533;"&#65533;&#65533;;&#65533;&#65533;bp	m&#65533;v&#65533;&#65533;&#65533;&#65533;&#404;&#65533;&#65533;&&#65533;&#1550;me&#65533;&#65533;&#65533;EF&#65533;&#65533;&#65533;&#1297;&#65533;&#65533;KX&#65533;&#65533;%&#65533;&#65533;&#65533;U&#65533;vVx&#65533;W0&#65533;T&#65533;&#65533;v5&#65533;h&#65533;&#65533;IP%&#65533;@&#65533;PD&#65533;&#65533;>&#65533;&#65533;&#65533;&#65533;&#65533;&#65533;G&#1029;u&#65533;$Q&#65533;&#65533;&#65533;&#65533;3&#65533;v&#65533;c&#65533;Q`&#65533;&#65533;?&#65533;<&#65533;&#65533;3&#65533;*x]&#65533;#H&#65533;&#65533;&#65533;&#65533; &#65533;&#65533;$0(&#65533;&#65533;0&#65533;.&#1538;&#65533;T$@+&#65533;&#65533;&#65533;&#65533;&#65533;&#65533;&#65533;&#65533;&#65533;&#65533;&#65533;8&#65533;.&#65533;e{&#65533;&#65533;&#65533;p/qx&#65533;&#65533;L&#65533;&#65533;&#65533;h &#65533;&#65533;&#65533;h&#65533;)&#65533;L&#65533;R8&#65533;K&#65533;&#65533;,0.`&#65533;Q@Th\T0K&#65533;&#65533;# w~g&#65533;&#65533;&#65533;|38(&#65533; &#65533;)&#65533; &#65533;&#65533;8&#373;&#65533;&8&#65533;] &#65533;&#65533;&#65533;&#65533;&#65533;1&#65533;&#65533;^!&#65533;n0&#65533;&#65533;&#1963;47H5W&#65533;&#65533;&#65533;m)&#65533;R&#65533;&#65533;&#65533;&#65533;g&#65533;k&#65533;&#65533;d4&#65533;&#65533;&#65533;kT&#65533;&#65533;5t&#65533;F&#65533;&#65533;	a&#65533;
y&#65533;qt
&#65533;i&#65533;dH&#65533;&#65533;t&#65533;&#65533;&#65533;J&#65533;m&#65533;&#65533;&#65533;}&#65533;&#65533;&#1970;_87&#65533;&#65533;m&#65533;R&#65533;t9H&#65533;y&#65533;)&#65533;-ni&#65533;&#65533;v&#65533;&#65533;3V?I&#65533;&#65533;&#65533;&#65533;>&#65533;C&#65533;&#65533;&#65533;:=E&#65533;/&#836;&#65533;&#65533;&#1311;&#65533;IU&#65533;`&#65533;%&#65533;]w&#65533;g&#65533;&#65533;h&#65533;&#65533;
c_&#65533;&#65533;&#65533;v&#65533;co&#65533;=$3&#65533;&#65533;&#65533;p&#65533;&#65533;&#65533;&#65533;t&#65533;I&#65533;"&#65533;&#65533;&#65533;v&#65533;&#65533;x?C&#65533;;&#65533;a&#65533;&#65533;cfe&#65533;&#65533;j&#65533;&#65533;&#65533;!c?xb$s3&#65533;m&#65533;&#65533;&#65533;&#65533;S,&#65533;&#65533;&#65533;&#65533;&#65533;&#65533;&#65533;&#65533;&#65533;&#65533;uX&#65533;&#65533;;Y&#65533;&#65533;&#65533;&#15766;U&#65533;I&#65533;&#65533;&#65533;&#65533;=i&#65533;B&#65533;$&#513;&#65533;&#65533;&#65533;&#65533;&#65533;&#65533;&#65533;fp( &#65533;U0l&#65533;&#65533;:mqaW&#65533;&#65533;g`&#65533;F&#65533;9`&#65533;&#65533;5`5-&#65533;&#65533;%&#65533;&#65533;&#65533;&#65533;&#65533;&#65533;&#65533; &#65533;(p,&#65533;Wn&#65533;&#65533;&#65533;'&#978;&#65533;&#65533;a&#65533;d&#65533;&#1010;&#65533;_&#65533;&#65533;&#65533;&#65533;&#65533;!&#65533;&#65533;&#65533;&#65533;&#65533;&#65533;&#215489;cC&#65533;&#65533;&#65533;&#65533;
H 8&#65533;&#65533;? 8&#65533; &#65533;H &#65533;P&#516;; BU&#65533;Ps&#65533;PQP4&#65533;&#65533;&#65533;w&#65533;&#65533;&#65533; }&#65533;~&#704;&#65533;
&#65533;&#65533;&#65533;&#65533;{&&#372;Zy&#65533;80P&#65533;hPA&#65533;&#65533;&#65533;&#65533;&#65533;&#65533;&#65533;&#65533;&#65533;&#65533;&#65533;&#65533;&#65533;&#65533;&#65533;&#65533;&#65533;e&#65533;x2&#65533;&#65533;&#65533;kl8&#65533;e&#65533;&#65533;n&#65533;&#65533;&#65533;f0&#65533;g&#65533;&#1584;h &#65533;-&#65533;%S&#32942;&#65533;~&#65533;&#65533;&#65533;&#65533;.&#65533;&#65533;&#65533;&#65533;^&#65533;j&#65533;&#65533;&#65533;9M&#65533;=&#65533;?&#22499;&#65533;&#65533;&#65533;&#65533;&#65533;&#1249;&#65533;v&#65533;d]&#65533;c&#65533;&#65533;r&#65533;X:w&#65533;&#65533;$O&#65533;y&#65533;&#1195;&#65533;&#65533;&#65533;{&#65533;&R&#65533;h&#65533;bD{&#65533;&#65533;[&#65533;<&#65533;&#65533;$	&#65533;&#65533;&#65533;x&#65533;R&#65533;&#65533;&#65533;&#65533;B&#65533;gvl8&#1249;&#65533;&#65533;:uN&#65533;xq&#65533;&#65533;y-&#65533;&#65533;k&#65533;&#65533;&#65533;;&#65533;&#65533;&#1721;&#65533;g&#65533;&&#65533;z&#65533;v&#65533;&#65533;&#65533;;wK&#1653;k&#65533;n&#1571;[&#65533;j-[v`&#1409;f&#498;&#65533;&#65533;NXu&#65533;&#1185;;w]&#65533;&#65533;z&#65533;&#65533;&#1899;&#65533;&#65533;&#65533;&#65533;&#65533;&#65533;&#65533;[&#65533;&#65533;9&#65533;{&#65533;&#65533;m&#65533;&#65533;9r&#65533;&#521;&#65533;<.2&#65533;q&#65533;.o&#65533;,.&#65533;7p&#65533;&#65533;}+&#65533;-&#65533;8&#1192;&#193;k&#65533;&#65533;u&#65533;o&#65533;B&#742;=&#65533;&#65533;&#65533;&#65533;&#65533;PW&#65533;-Nr&#65533;r&#65533;;&#65533;k&#65533;&#65533;&#1852;&#65533;bm&#65533;&#65533;&#65533;9Vw&#65533;&#65533;AgN&#1518;]&#65533;f&#65533;&#65533;&#65533;&#1148;&#42374;KJ&#65533;"6V&#65533;&#65533;&#65533;!&#65533;&#65533; <|q"
 >&#65533; &#65533;&#65533;z,"J,&#65533;&#65533;RL3&#65533;d&#65533;7&#65533;hc&#65533;4&#65533;3&#65533;'&#65533;&#65533;1&#65533;l&#65533;&#65533;&#65533;`d!&#65533;GA&#65533;>&#65533;&#65533;&#65533;5&#65533;`&#1312;&#65533;U&#65533;h&#65533;W\&#65533;=&#65533;&#65533;&#65533;=&#65533;x>&#65533;P/&#768;C=&#65533;&#65533;&#65533;7&#65533;&#65533;6&#65533; &#65533;6&#65533;p%&#65533;F"&#65533;)&#65533;&#65533;
&#65533;a&#65533; $&#65533;@&#65533;&#65533;&#65533;&#65533;b&#65533;L&#1808;&#65533;&#65533;&#65533;&#65533;J)&#65533;&#65533;"J(&#65533;&#65533;2&#65533;8&#65533;`&#65533;&#65533;NPd&#65533;h&#65533;f&#65533;&#65533;,&#65533;h&#65533;&#65533;p&#65533;{&#65533;&#65533;`B&#65533;&#65533;&#65533;&#65533;&#65533;&#65533;|3&#65533;n&#65533;&#65533;&#65533;k&#65533;&#65533;F&#65533;i&#65533;&#65533;&#65533;&#65533;&#65533;k&#65533;&#65533;&#65533;f&#65533;&#65533;]t&#65533;C&#65533;5&#65533;4&#65533;&#65533;h&#65533;&#65533;5&#65533;H&#65533;M8&#65533;&#43434;k&#65533;&#65533;&#65533;M7j&#65533;M6&#65533;^&#65533;&#65533;&#65533;&#65533;bsM&#65533;&#65533;^3.6&#1546;K&#65533;&#65533;&#65533;j&#65533;.&#65533;&#65533;^&#65533;M&#65533;&#65533;&#65533;;o&#65533;&#65533;2&#65533;&#65533;66&#65533;/&#65533;&#65533;t3-&#65533;&#65533;U&#65533;o&#65533;&#65533;&#65533;&#65533;.7'<o&#65533;&#65533;ph&#65533;m&#65533;d&#65533;&#65533;E&#65533;[.&#65533;BD&#65533;&#65533;UXs1&#65533;c&#65533;&#65533;XL&#65533;&#65533;&#65533;I.&#65533;&#65533;&#65533;1[E&#65533;ll&#65533;K&#48947;<-&#65533;s&#65533;
&#65533;&#65533;@<&#65533;&#65533;TT&#65533;&#65533;sO=J&#65533;d3LE-&#65533;C9-3&#65533;5o4Q+&#65533;&#65533;&#65533;&#65533;+7Et&#65533;<&#65533;&#65533;&#65533;U'&#65533;&#65533;&#65533;&#65533;e}&#65533;]Xq&#65533;&#65533;&#65533;Rr&#65533;E2&#65533;q&#65533;L&#65533;c}&#65533;&#65533;7b&#65533;&#65533;&#65533;&#65533;p&#65533;g&#65533;g&#65533;&#65533;6&#65533;i&#65533;5&#65533;&#65533;&#65533;<9&#65533;&#65533;&#65533;xe&#65533;&#65533;&#65533;g&#65533;&#65533;j&#65533;&#65533;5Wc&#65533;&#65533;&#65533;\&#65533;&#65533;]W&#65533;#N7&#1740;jz&#65533;r&#65533;&#852;W&#65533;&#65533;l7&#320;&#65533;&#65533;>&#65533;&#165;&#65533;&#65533;&#65533;B
"&#65533;
&#65533;&#65533;&#65533;&#65533;	$&#65533;@CAx1&#65533;L
+&#65533;&#65533;&#65533;/&#65533;&#65533;&#65533;&#65533;'&#65533;&#1569;E?&#65533;y&#65533;QFQ$!L$D&#65533;:BiC&#65533;&#65533;&#65533;&#65533;`)D&#65533;&#65533;T&#65533;&#65533;&#65533;&#65533;&#65533; 5&#1537;&#65533;&#65533;d&#65533;&#65533;`2@&#65533;z&#65533;&#65533;nJD&#65533;A&#65533;.&#65533;\0I9&#65533;&#65533;^&#65533;&#65533; &#65533; &#65533;&#1024;,&#65533; 	 &#65533;,&#65533;	@&#65533;EH&#65533;$&#65533;$DR&#65533;&#65533;&#65533;(&#65533;&#65533;\`x&#65533;8&#65533;\&#65533;&#65533; ,&#65533;&#65533;T@&#65533;@6&#65533;&#65533;&#65533; %@^T&#65533;&#65533;&#65533;!&#65533;0G9zc&#65533;QW&#65533;38&#65533;!&#65533;<R&#65533;&#65533;&#65533;Me$CG&#65533;|&#65533;oo&#65533;&#65533;1&#65533;&#852;&3&#1696;&#65533;4&#65533;a&#65533;&#65533;J5&#65533;X&#65533;&#65533;;&#65533;a&#65533;]&#1656;&#65533;5&#65533;&#65533;.re&#65533;]&#65533;dX&#65533;>	.T2l&#65533;&#65533;$+&#65533;&#65533;/|&#65533;&#1173;~&#65533;&#65533;&#65533;&#65533;&#65533;k&#65533;&#725;&#65533;&#65533;%&#65533;Xi&#65533;&#669;&#65533;&#65533;&#65533;&#65533;r&#65533;&#65533;&#65533;&#65533;&#65533;$*&#586;WV&#65533;&#65533;&#65533;qW&#65533;&#65533;L&#65533;#:&#65533;&#65533;&#65533;nqY&#65533;4&#65533;p&#1699;&#65533;&#65533;,&#65533;O&#65533;&&#65533;&#65533;&#65533;#'9g99B&#65533;&#65533;m&#65533;&#65533;T&#65533;=BO&#65533;&#65533;&#65533;Gk&#65533;N&#1683;u&#65533;&#65533;&#65533;&#65533;&#65533;&#65533;&#65533;y&#65533;&#65533;iY{&#65533;@&#1785;&#65533;yr&#65533;k&#65533;9&#969;&#65533;zXTg*9&#65533;G&#65533;&#65533;`&#65533;+&#65533;&#65533;R&#65533;&#65533;R&#1337;&#65533;n%&#65533;&#65533;\&#65533;&#13820;&#65533;&#65533;1&#65533;&#65533;a2&#65533;&#65533;&#65533;:&#65533;&#65533;&#65533;O7&#65533;&#65533;lF&#65533;&#65533;z&#65533;jJ&#65533;&#65533;&#522;q&#65533;&#65533;Mm`U&#65533;&#65533;&#65533;2&#65533;4&#65533;&#2038;):&#65533;&#65533;/&#65533;&#65533;&#439;&#65533;Qo&#65533;&#65533;&#65533;&#65533;&#65533;&#65533;&#65533;&#65533;&#65533;oXc&#65533;X&#65533;&#65533; &#65533;&#65533;&#65533;=&#65533;&#65533;&#65533;2&#65533;&#65533;(&#65533;&#65533;
X &#65533;!	N&#65533;&#65533;&#272;&#65533;6&#65533;&#65533;y&#65533;&#65533;&#65533;*,&#65533;(&#65533;&#65533;&#65533;9&#65533;&#65533;
DX &#65533;P &#65533;&#65533;&#65533;9&#65533;A&#65533;xP&#65533;X 6&#65533;&#65533;&#65533;0&#65533;(&#65533;	F(&#65533;h&#65533;\&#65533;=&#65533;Ar`%!IIL&#65533;&#65533;i!8&#65533;&#65533;`&#65533;6X&#65533;om@&#65533;"&#65533;&#65533;*p! &#65533; &#65533;0&#65533;&#65533;&&#65533;+&#65533;@c &#65533;&D&#65533;P&#65533;BO&#65533;%&#65533;&&#65533;&#65533;&#65533;x&#65533;&#65533;.(&#65533;&#65533;F)&#65533;@&#65533;$U
X&#65533;&#65533;&#65533;&#65533;&#65533;&#65533;Dp&#65533;0&#65533;&#65533;R4&#65533;&#65533;&&#65533;&#65533;&#65533;&#65533;*W&#65533;&#65533;L&#65533;FU&#65533;&#65533;rV&#65533;&#65533;&#65533;tz&#65533;EfW9]5&#65533;&#65533;|_&#65533;&#65533;&#65533;4&#65533;%td&#65533;3&#65533;1&#65533;fX&#65533;l^&#65533;
&#1526;&#65533;U&#65533;l&#65533;\&#65533;
&#65533;&#65533;&#65533;$&#65533;k[&#65533;&#65533;W&#65533;&#65533;Adn&#65533;&#65533;&#65533;&#65533;ZW'&#65533;&#1391;-/&#65533;`&#65533;&#65533;&#65533;&#158;&#65533; X5&#291;	q`&#65533;s&#65533;&#65533;c.C+&#65533;&#1716;2&#65533;=&2&#65533;&#65533;&#65533;&#65533;q&#457;&#65533;&#65533;+ZIJB8&#65533;&#1051;Ee#9&#1096;;&#65533;&#65533;E&#65533;&#1246;1&#65533;&#65533;Kl&#65533;N|&#65533;,(OI4&#65533;&#1497;i&#65533;m,$&#65533;`v &#65533;&#1067;A&#65533;&#65533;&#65533;&#65533;4&#65533;3&#65533;N&#65533;-&#1068;&#65533;&#65533;3r&#65533;&#65533;&#65533;&#65533;&#65533;l#&#65533;Z&#65533;&#596724;e&#65533;aIGV&#65533;&#65533;=&#65533;&#65533;865&#1437;&#65533;yM&#65533;&#5646;zV&#65533;&#65533;}j,e&#65533;4&#65533;&#65533;&#65533;S';]n{&#65533;&#65533;L&#65533;&#65533;:&#65533;&#65533;S&#65533;{3p&#65533;&#65533;9&#65533;&#65533;kPc&#400;8&#65533;]kw&#65533;Wq&#65533;&#65533;6&#65533;&#65533;M&#65533;&#65533;
@P&#65533;	&#65533;W&#445;&#64407;&#65533;&#65533;&#65533;&#65533;&#65533;&#65533;1@&#65533;nc &#65533;&#65533;`&#65533;&#65533;&#65533;n&#65533;&#65533;&#65533;@0&#65533;8x&#65533;<&#65533;&#65533;b&#65533;Bw&#65533;&#65533;&#65533;+&#65533;J&#65533;&#65533;&#65533;Lp&#65533;&#65533;	f &#65533;&#65533;&#65533;%&#65533;*b&#65533;W&#65533;&#1536;7&#65533;A&#65533;&#65533;&#65533;&#65533;@&#65533;*X&#65533;&#65533;@&#65533;/&#65533;>]&#65533;S&#1530;.&#65533;@&#65533;&#65533;T t y@&#65533;b&#65533;+&#65533;&#65533;&#65533;'&#1579;&#65533;<}&#65533;]&#65533;&#65533;~0@C@`&#65533;&#65533;@&#65533;[&#65533;.~&#65533;&#65533;&#65533;{=&#65533;&#65533;@&#65533;?)H&#1957;&#65533;?&#65533;&#65533;&#65533;iu&#65533;&#65533;8&#1032;4&#65533;&#65533;c&#65533;s&#65533;&#65533;&#65533;A{&#65533;&#65533;V&#65533;5&#65533;1&#65533;x&#65533;Z&#65533;&#1606;4&#65533;&#65533;q&#65533;#3&#65533;&#65533;L&#65533;c&#65533;&#65533;&#65533;&#65533;Z&#65533;&#65533;&#65533;&#65533;Jl)&#65533;&#65533;b&#65533;&#65533;)&#65533;m&#65533;&#65533;[&#65533;&#65533;&#65533;&#65533;5&#65533;&#65533;&#65533;&#65533;'&#65533;k&#65533;&#65533;&#65533;6&#65533;o}&#65533;s&#65533;&#65533;&#65533;&#65533;0O&#65533;y&#65533;&#65533;W`&#65533;&#65533;&#65533;b&#65533;&#65533;&#65533;-w&#65533;&#65533;MG&#65533;&#65533;8&#65533;&#65533;&#65533;&#65533;&#65533;&#65533;QS&#65533;!H&#65533;
?&#65533;&#65533;pT&#65533;&#65533;&#65533;&#65533;>&#65533;D&#65533;y&#65533;A&#65533;&#65533;I@&#65533;B&#65533;&#65533;$&#65533;8&#1619;&#65533;&#65533;&#65533;&#65533;M;:&#65533;C&#65533;MN&#65533;	&#396;&#65533;&#65533;&#65533;D&#65533;&#65533;&#65533;6ME&#65533;&#65533;&#65533;&#282;2&#65533;Et$&#65533;G}&#65533;H&#65533;&#65533;3	x&#65533;&#65533;\&#65533;M	F&#65533;TSp&#65533;&#65533;c&#65533;&#65533;&#65533;&#65533;&#65533; &#65533;q&#65533;Cr&#65533;&#65533;&#65533;^&#65533;&#65533;&#680;&#65533;6&#65533;&#65533;&#7690;k@&#65533;&#65533;&#65533;&#65533;&#65533;|&#65533;&#65533;&#65533;g&#65533;[gX8&#65533;5C/&#65533;4|&#65533;9&#65533;8T&#65533;If&#65533;&#65533;dC54/&#65533;&#65533;BP&#65533;T&#65533;&#65533; &#65533;&#65533;&#65533;	T@u&#65533;p&#65533;p&#65533;&#65533;&#65533;&#65533;_&#65533; &#65533;&#65533;&#65533;|&#65533;T&#1815;&#65533;Vi&#65533;@
&#65533;G&#65533; &#65533;&#65533;A&#769;tA(&#65533;QP&#65533;&#65533;&#65533;&#65533;&#65533;&#65533;&#65533; &#65533;&#65533;d&#65533;&#65533;$&#65533; &#896;&#65533;&#65533;h \&#65533;1^&#65533;&#65533; &#65533;&#65533;A&#65533;&#1280;&#65533;D&#65533;&#65533;dP&#65533;&#65533;&#65533;&#65533; 7&#65533;o&#65533;H&#65533;@&#65533;&#256;
%&#65533;l P@8&#65533;4 X&#65533;&#769;&#65533;@&#65533;$xB'&#65533;B)&#65533;&#65533;&#65533;*X&#65533;,
l
H&#65533;<@T@ p&#65533;:Z&#65533;}@:Z \&#65533;&#65533;G(
`@F&#1827;H&#65533;'4&#239;&#65533;Q&#65533;&#65533;&#65533;&#65533;T&#65533;Nj&#65533;&#65533;K&#65533;&#65533;R5pN6&#65533;^ Fq&#65533;7H64&#65533;8&#65533;&#65533;&#65533;x&#65533;5@C5&#65533;&#65533;:&#65533;N&#65533;&#65533;)&#65533;&#65533;TQ&#65533;&#65533;l&#65533;&#65533;&#65533;K&#65533;)&#65533;KX&#65533;R&#65533;L&#65533;&#65533;&#759;,&#2038;\&#65533;&#65533;&#65533;X&#65533;&#65533;&#65533;&#65533;&#1172;Y&#65533;(I_&#65533;&#65533;&#65533;&#65533;&#65533;&#65533;&#65533;&#65533;&#65533;l&#65533;+&#65533;R/&#65533;&#65533;&#65533;Rh &#65533;&#65533;&#65533;&#65533;&#65533;}E]H&#65533;&#65533;Rt&#65533;&#65533;&#65533;b &#65533;&#65533;&#65533;1QFc~N&#65533;&#65533;p&#65533;&#65533;SGM&#928;&#65533;]&#65533;G`&#65533;g&#65533;`V&#65533;Et&#65533;&#65533;"&#65533;&#65533;&#65533;=&#65533; h&#65533;&#65533;&#65533;&#65533;&#1532;&#65533;\&#65533;&#65533;+&#65533;:,GR&#771;Tlo&#65533;&:A&#65533;F`&#65533;&#65533;&#65533;&#65533;&#65533;\&#65533;q&#65533;`&#65533;&#65533;v&#261;&#65533;&#65533;&#65533;&#65533;&#65533;&#65533;&#65533;D&#65533;~&#65533;G|&S&#65533;&#65533;Q&#517;:t&#65533;&#65533;8a&#65533;Df~gd&#1172;&#65533;&#65533;&s&#65533;&#65533;&#65533;&#65533;Y$&#65533;;&#65533;&#65533;&#1881;&#65533;&#23814;&#65533;Q&#8990;Q&#65533;7l5.&#65533;&#65533;0TCe&#65533;&#65533;6tC8&#65533;gt&#65533;5@&#65533;3&#65533;* B&#65533;&#65533; &#65533;&#65533;
&#65533; 	&#65533;@]M&#65533;`b~&#65533;y@&#65533;@]&#65533;&#65533;
&#65533;&#65533;5&#65533;&#65533; &#65533;&#65533;&#65533;P0&#1320;&#65533;A&#65533;&#65533;,&#65533;&#65533;"&#65533;&#65533;&#65533;e&#65533;&#65533;&#65533;&#65533; &#1045;\$&#65533;<)&#65533;.&#65533;&#65533; &#65533;!&#65533;&#65533;@&#1213;h&#65533;&#65533;&#65533;n9&#65533;&#65533; li&#65533;&#65533;9&#65533; Eb&#65533;D   &#65533;&#65533;&#65533;&#65533;&#65533;&#65533;
&#65533;&#65533;"\B'&#65533;x&#65533;(&#65533;&#65533;*&#65533;&#65533;(&#65533;B*&#65533;B"|&#65533;&#1543;
t&#65533;D@H@y&#65533;&#65533;z&#65533;T@&#65533;Ef&#65533;Dj&#65533;L&#65533;AQ&#65533;&#65533;H&#65533;&#65533;B7&#773;&#65533;&#65533;&#65533;5&#65533;&#65533;1&#65533;&#65533;&#65533;&#65533;&#65533;5&#65533;&#65533;N&#65533;&#1605;&#65533;&#65533;&#65533;b&#65533;N:x&#65533;4dC&#65533;&#65533;T9&#65533;a5`C9`&#65533;b&#65533;6&#65533;bN&#65533;&#65533;eNi&#65533;&#65533;`&#65533;[&#65533;e&#65533;&#65533;&#65533;&#65533;|R(y&#65533;W&#65533;%Z&#65533;R&#65533;x&#65533;*&#65533;&#65533;D&#65533;&#65533;+&#65533;&#65533;&#65533;&#65533;R&#65533;&#65533;K&#65533;&#65533;+&#65533;&#65533;&#65533;jY&#65533;&#65533;&#65533;d&#65533;l:U&#65533;&#65533;&#25127;d&#65533;b&B&#65533;&#65533;&#65533;&#65533;V&#1294;&#65533;$e&#65533;Q&#65533;&#65533;&#65533;f&#65533;$^$&#65533;i&#65533;`rJ&#65533;&#65533;3=&#65533;H&#65533;&#65533;h&#65533;fir&#65533;~Gk&#65533;>=&#65533;H&#65533;,&#300;m&#65533;K5GK&#65533;S&#65533;x&I@'&#65533;C&#65533;-HVC6+R&q&#65533; &#65533;Mf&#65533;&#65533;&#65533;6&#65533;A&#65533;S&#65533;]&#65533;3&#65533;&#65533;&#65533;:&#65533;&#65533;&#65533;`&#65533;&#65533;&#1432;&#65533;&#65533;&#65533;&#65533;MNG&#65533;P&#65533;q&#65533;&#65533;&#65533;'&#65533;@6&#65533;5a&#65533;n&#65533;&#65533;&#65533;WL&#65533;&#65533;&#65533;z6G&#570;&#65533;M&#65533;QRl&#65533;&#65533;J&#65533;h&#65533;&#65533;}:&#1350;}C&#65533;&#65533;J:&#65533;o&#65533;C&#65533;&#65533;-&#65533;B,5&#65533;C9t6 &#65533;&#65533;&#65533;Q7hC5<C24&#65533;2&#65533;&#65533;T&#65533;H
$
&#65533;&#65533;	&#65533;@X&#65533;p&#65533;&#65533;&#65533;,&#65533; 	x <&#65533; ^&#65533;b&#65533;	&#65533;@&#65533; &#1879;&#65533;&#65533;&&#65533;@ &#65533;A(&#65533;&#65533;"&#65533;A&#65533;&#65533;`&#65533;&#65533;h &#65533;&#65533; A&#65533;E&#65533;i&#65533;@`&#65533;&#65533;@.R ,J;j&#65533;&#65533;&#65533;&#65533;&#65533;(&#65533;l&#65533;&#65533;&#65533; &#65533;&#65533;Dc&#65533;q#&#65533;o&#65533;HsQ&#65533;ne&#65533;&#65533;Rp&#65533;6&#65533;&#65533;
&#65533;&#65533;&#65533;2&#65533;,&#65533;X&#65533;lA&#65533; 
&#65533;H&#65533;%h&#65533;'&#65533;&#65533;)&#65533;&#65533;z&#65533;	t
	l&#65533;}1@~&#65533;\Gb&#65533;E&#65533;&#65533;p@&#65533;@bC&#65533;EB&#65533; '&#65533;&#65533;/
t*&#65533;&#65533;m&#65533;&#65533;6,&#65533;&#65533;j&#65533;-M&#65533;pSN&#65533;MF_!&#65533;&#65533;&#65533;p:4|&#65533;e&#65533;b&#65533;3D&#65533;8&#65533;5U&#65533;Y=[`L&#65533;&#65533;0&#65533;ZU&#65533;&#65533;&#65533;!&#65533;(Y&#65533;Zb%[j&#65533;&#65533;}&#65533;&#65533;&#65533;W"&#65533;&#65533;1&#65533;&#65533;YG_&#65533;%&#65533;&#65533;&#65533;*Y&#65533;&#65533;&#65533;KUVe&#65533;&#65533;4&#65533;&#650;&#65533;&#65533;f&#65533;NX8l&#774;&#65533;&#65533;&#65533;&#65533;&#1800;&#1290;&#65533;7&#65533;&#65533;&#65533;Y&#65533;a&#65533;&#65533;h&#65533;rfa&#65533;g&#65533;&#1626;Y&#65533;&#65533;h&#65533;&#65533;w@G&#1104;Qt&#65533;&#65533;M&#65533;$m&#65533;&#65533;&#654;&#65533;&#65533;&#65533;M&#65533;&#65533;C8d&#65533;,u&#65533;5,&#65533;'&#65533;:&#65533;2(&#65533;I&#65533;{&#65533;T&#65533;p&#65533;lZ!sPl&#65533;2&#1242;&#1540;M$&#1221;bFbp&#65533;&#65533;&#65533;&#65533;U&#65533;!&#65533;n3&#65533;^2!&#65533;&#65533;.&#65533;n&#785;&#65533;FcvN&#65533;&#65533;&#65533;&#65533;@fY&#65533;&#65533;A&#65533;vb&#65533;v&#65533; &#65533;(&#65533;&#65533;Qf&#65533;S&#65533;XK&&#65533;i&#65533;J&#65533;&#65533;&#65533;&#65533;U&#65533;&#65533;FR5kX&#65533;c&#65533;&#65533;&#65533;7h&#65533;4&#65533;.&#65533;*&#65533;B0d&#65533;\&#65533;7 &#65533;&#65533;&#65533;}4(&#65533;34&#65533;'&#65533;&#65533;&#65533;\&#65533;@D&#65533;
&#65533;&#65533;(&#65533; PA$&#65533;!|&#65533;&#65533;&#65533;&#65533;W2v &#65533;&#65533;@&#65533;&#65533;!&#65533;&#65533;&#65533;&#65533;	&#65533;@
B/&#65533;F(&#65533;A&#65533;&#65533;<&#65533;(&#65533;&#65533;&#1807;&#1856;&#65533;@&#65533;&#65533;@&#65533;(&#65533;L&#65533;E w9*&#65533; &#65533;[&#65533;5<&#65533;P&#65533;	&#65533;P&#65533;&#65533;u&#65533;
]&#65533;&#65533;uu&#65533;5`W&#65533;ui 0&#65533;&#65533;Il&#65533;4Ax&#65533;d&#65533; \&#65533;%hB(&#65533;&#65533;e&#65533;&#65533;'&#65533;B&&#65533;&#65533;&#65533;&#65533;4&#65533;@&#65533;&#65533;&#65533;&#1856;^Cj&#65533;DJJ&#65533;J$ <@<h&#65533;&#65533;B8$F&#65533;&#65533;&pGq&#65533;&#65533;&#65533;&#65533;-q&#65533;r&#65533;L9<C/&#65533;$74&#65533;@&#65533;7T&#65533;2&#65533;&#1924;&#65533;&#65533;;owu&#65533;&#65533;@&#65533;p&#65533;F&#65533;t&#65533;7&#65533;&#1976;`%&#65533;&#65533;%]~&#1154;&#65533;7Xm&#65533;*&#65533;&#65533;ykC;&#65533;&#65533;&#65533;&#65533;!&#65533;&#65533;1&#65533;&#65533;7&#65533;&#762;&#65533;V&#65533;78&#65533;&#65533;&#65533;&#65533;+&#65533;&#65533;%&#65533;&#65533;&#65533;&#65533;&#65533;&#65533;&#65533;%&#223;8|&#65533;MB&#65533;w&#1568;r&#65533;&#65533;&#65533;T"&#65533;&#65533;6'e&#65533;&#430;@&#65533;9&#65533;&#65533;Q&#65533;&#346;&#65533;&#65533;&#65533;$&#65533;&#65533;f)&#65533;-CsI8H&#65533;&#65533;++-&#446;&#65533;w-&#65533;l&#924;,Ba!9&#65533;&#65533;+S7&#65533;&v&#65533;lYx&#65533;&#65533;vd&#65533;&#65533;8&#65533;_T->c&#65533;q&#65533;&#65533;zZ&#65533;&#65533;Q&#65533;t&#65533;K&#601;7&#65533;yV9L&#65533;`&#65533;'v&#65533;a&#65533;J&#65533;*&#65533;&#65533;
&#65533;$ &#65533;&#65533;&#65533;&#65533;_k&#65533;q&#65533;&#65533;R
F6&#65533;LL&#65533;&#65533;&#1454;&#65533;IN&#65533;&#65533;&#65533;;3&#65533;&#65533;d8&#65533;&#23600;&#65533;N2&#65533;&#65533;OF8X&#65533;2(C2&#65533;&#65533;+&#65533;&#65533;*(C&#65533;a&#65533;HG&#65533;&#65533;I0,B&#65533;&#65533;s&#65533;&#65533;%&#65533;&#65533;&#65533;&#1792;&#65533;,&#65533;%&#65533;&#1536;
&#65533;&#65533;&#65533; 
&#65533;@8&#65533;&#65533;	&#65533;&#65533;&#65533;&#65533;&#65533;&#65533;&#65533;&#65533;&#65533;7&#65533;&#65533;6P&#65533;|&#65533;U3&#65533;A$&#65533;&#65533;I$&#65533;Yo7&#65533;@&#65533;&#65533;t@@&#65533;EZj<&#65533;$dB:@&#65533;&#65533;E &#65533;QAA&#65533;\&#65533;&#65533;&#65533;nU]`/&#65533;_&#65533;&#65533;&#65533;6&#65533;	T&#65533;&#512;&#65533;&#65533;&#65533;%&#65533;&#65533;'&#65533;&#65533;j?&#65533;B&#65533;&#65533;\&#65533;
&#65533;&#65533;!~&#65533;,@@&#65533;
&#65533;*
&#65533;m 1f&#65533;,&#65533;#	&#65533;@&#65533;&#65533;X&#65533;&#603;&#65533;&#65533;jA+X&#202;&#65533;&#65533;&#65533;&#65533;&#65533;],%&#65533;/&#65533;&#65533;&#65533;&#65533;jN-&#65533;r&#65533;C4&#65533;2l&#65533;8h!8<Q&#1702;cZ&#65533;C&#65533;&#1302;PQ&#65533;t&#65533;&#65533;&#1878;&#65533;&#65533;&#65533;&#65533;&#65533;&#65533;&#65533;&#65533;+&#65533;]&#65533;R&#65533;&#65533;&#764;&#65533;%&#65533;<_X&#65533;%Xz&#65533;5&#65533;w&#65533;%8&#65533;&#65533;1&#65533;&#65533;}&#65533;&#65533;&#1955;&#65533;&#65533;&#247;&#65533;&#65533;2-&#65533;}&&#65533;a&#65533;PU q]&#65533;&#65533;&#65533;&#65533;&#65533;?&#323;W4&#65533;&#65533;\lJM3&#65533;K&#65533;&#65533;&#65533;s&#1374;>&#65533;D[d<a]L&#65533;&#1844;&#65533;&#65533;N4&#65533;&#65533;(&#65533;&#65533;&#65533;&#65533;&#65533;&#65533;2a"&#65533;R&#65533;&#65533;&#65533;8HxD&#65533;&#65533;&#65533;B&#65533;&#65533;vr&#65533;78&#65533;7&#65533;[7	&#65533;&#65533;C&#65533;&#65533;&#65533;&#65533;&#1860;&#65533;_&#65533;>&#65533;L&#65533;&#65533;Xt&#65533;&#65533;s,4&#65533;3)&#65533;fC&#65533;@&#65533;`U&#65533;DtD&#65533;5&#1221;&#536;&#65533;^&#65533;_\&#65533;&#615;&#65533;&#65533;[&#65533;&#65533;&#65533;&#65533;&#65533;&#65533;p&#65533;'@&#65533;;&#65533;&#65533;9s&#65533;&#65533;	L&#65533;&#65533;\Cr&#65533;&#537;#7.!&#65533;&#65533;J,w&#65533;E&#65533;&#65533;0D&#65533; &#65533;&#65533;Q&#65533;D&#65533;n&#65533;:uAiP\5e&#934;)&#65533;&#65533;	S&#65533;i&#1190;qWN&#65533;l&#1652;m&#65533;&#58987;:?^&#65533;&#65533;&#65533;&#198;/Z&#65533; q&#65533;?&#65533;HU&#65533;C&#65533;&#65533;'F|<&#65533;2e	&#65533;2n&#65533; &#65533;&#65533;B&#65533;(H&#65533;&#65533;QCF&#65533;.&#65533;&#65533;&#65533;[&#65533;,,`&#65533;4!BDI&#65533; >|&#65533;QCG=v&#1560;q&#65533;&#65533;&#65533;&#65533;+<d&#65533;&#65533;&#65533;&#65533;,P&#65533;&#65533;ZB`H&#65533;!ED&#65533;&#65533;AC&#65533;&#65533;-^><&#65533;&#65533;&#65533;.&#65533;&#65533;@&#65533;E$` !C&#65533;,d$&#611;I)&#65533;P&#65533;JU&#65533;&#1321;Hn&#65533;&#65533; &#65533;&#65533;D	DX&#65533;&#65533;&#65533;&#65533;&#65533;k&#65533;&#65533;&#65533;&#65533;#F A&#65533;@ &#65533;&#65533;PHA&#65533;>&#65533;&#65533;f&#65533;Ag&#65533;&#65533;&Bh&#65533;2&#65533;&#65533;A&#1712;&#65533;=&#65533;0&#65533;t4&#65533;NDHEM,&#65533;p&#65533;1&#409;m&#153;Hq&#65533;&#65533;&#410;i&#65533;&#65533;Q&#65533;p&#65533;R&#65533; &#65533;&#65533;&#548;&#65533;(B&#65533;&#136;:&#65533;&#65533;&#65533;&#65533;&#65533;FJp&#65533;&#65533;&#65533;&#65533;'&#65533;&#65533;&#65533;o&#65533;&#1298;&#65533;m&#65533;&#65533;RK1&#65533;&#65533;&#1179;n&#65533;&#65533;Fl&#65533;&#65533;f&#65533;6&#1604;&#65533;k&#65533;&#65533;&#65533;&#65533;Nk&#65533;&#65533;&#65533;j&#65533;&#1843;&#65533;?&#65533;&&#65533;@&#65533;&#65533;S&#65533;A&#65533;&#65533;&#65533;6&#65533;i&#65533;(m&#65533;ARI&#65533;&#65533;r&#65533;H&#65533;&#65533;&#65533;&#65533;!&#65533;&#65533;&#65533;C&#65533;&#65533;	&#65533;w&#27207;z&#65533;&#65533;w&#1801;&#65533;&#65533;y&#65533;G&#65533;x&#65533;5&#65533;y&#65533;u&#65533;v&#65533;&#65533;&#65533;V&#65533;aG&#65533;a[r&#65533;%&#65533;&#656;#&#65533;0bi&#65533;g&#65533;&#65533;Yi&#65533;e&#65533;&#65533;`yuG&#65533;_Y&#65533;]&#65533;&#65533;&#65533;p&#65533;&#65533;&#65533;sW&#65533;&#65533;&#65533;xV&#65533;&#65533;&#65533;n&#65533;&#65533;&#65533;&#65533;w&#65533;7^y&#65533;&#65533;V&#65533;v&#65533;)&#65533;r&#65533;i&#65533;s
J&#65533;&#65533;w&#65533;&#65533;X&#65533;i&#65533;&#1671;!&#65533;x&#65533;t&#65533;a&#65533;%&#65533;&#65533;=v&#65533;-&#65533;&#1570;/L&#65533;&#65533;F&#65533;h&tFL'Z^&#65533;&#65533;w&#65533;S&#65533;&#478;&#65533;&#65533;1&#65533;&#65533;W&#65533;&#65533;^w&#65533;e&#65533;&#65533;&#65533;i'&#65533;w&#1573;7Xi]J&#65533;I'&#65533;&#65533;&#65533;i&#65533;&#385;I&#65533;&#65533;&#65533;&#65533;	3<h&#65533;&#65533;5&#65533;&#65533;&#65533;6i&#65533;&#377;&#65533;&#400;B&d:&#65533;&#65533;&#65533;E&#65533;%ca1&#65533;3~v&#65533;	q&&#65533;&#65533;&#65533;&#65533;&#65533;j&#65533;1FR	&&#65533;b&#65533;	&#65533;;&#65533;&#65533;a.&#65533;&#133;^&#65533;&#65533;r&#65533;&#65533;rH&#65533;a&#65533;;&#65533;&#65533;(&#65533;&#65533;!&#65533;&#65533;&#65533;b>$&#65533;D&#65533;L$&#65533;&#65533;	F&#65533;&#65533;
A1&#12840;&#65533;0&#65533;	=^&#65533;Fmd&#65533;	)&#65533;&#65533;&#65533;	&&#65533;&#65533;&#65533;&#65533;x&#65533;j&#65533;:&#65533;!6&#65533;&#65533;J&#65533;4&#65533; &#65533;2Pm&#65533;`&#65533;&#65533;8&#65533; &&#65533;`&#65533;f&#65533;&#65533;v&#65533;AN &#65533;&#65533;'0X &#65533;&#65533;$P xN &#65533; \&#65533;@)&#65533;Q|G&#65533;@&#65533;)&#65533;&#201;;$A&#65533;.&#65533; &#65533;&#65533;&#65533;&#65533;6`&#65533;&#65533;/&#65533; &#65533;&#65533;&#65533;&#65533;@' &#65533;By @!&#65533;@&#65533;`	c&#65533;&#65533;g&#65533;&#1648;&&#65533;&#65533;&#65533;&#65533;kq&#65533;&#65533;>vE,ZG&#65533;R8&#65533;A%0&#65533;&#65533;B&#65533;7&#65533;a&#65533;hl&#65533;J?&#65533;&#65533;5&#65533;1#0&#65533;)R]&#65533;c&#65533;&#65533;&#65533;&#65533;hBP&#65533;&#531; &#65533;"M&#65533;!&#65533;&#786;7&#65533;&#65533;&#65533;n&#65533;i)Qj&#65533;&#65533;&#65533;&#65533;&#65533;npC&#65533;&#65533;R*yk &#65533;N&#65533;&#65533;d5&#65533;tI6qr&#65533;&#65533;&#65533;>&#65533;&#65533;M&#65533;P&#65533;&#65533;$(;&#65533;&#65533;6Y&#65533;Qij&#65533;-&#65533;&#65533;&#65533;&#65533;`*Sb&#65533;8&#65533;&#65533;1&#65533;&#65533;&#65533;&#65533;&#65533;PG;&#65533;q&#65533;S&#65533;U&#65533;&#65533;&#505;ju*\I&#65533;V&#65533;"&#65533;&#65533;&#65533;5/mE,XKJLFgA&#65533;Z&#65533;&#65533;&#65533;&#65533;&#65533;Mo&#65533;[&#65533;j&#65533;&#65533;&#65533;0&#65533;A&#65533;h&#65533;L&#65533;=&#65533;I/wX&#65533;&#65533;V&#65533;&#65533;&#65533;&#965;&#65533;&#65533;&#65533;&#65533;7&&#65533;v8&#65533;e6&#65533;U&#65533;&#65533;u&#65533;x=l&#65533;&#186;&#65533;`&#65533;&#65533;pm&#65533;&#65533; &#65533;&#65533;X%*A&#65533;&#65533;&#65533;J&#65533;&#65533;|&#65533;&#65533;&#65533;&#65533;sV&#65533;&#65533;&#65533;;w&#434;}&#65533;+&([&#65533;6&#65533;&#1392;wt&#65533;%1&#1540;&#65533;4 Mh&#65533;&#65533;&#65533;&#65533;r&#65533;mI\)0&#65533;L@B&#65533;l9&#65533;Tv&#65533;&#65533;E&#65533;%s&#65533;&#65533;>{&#65533;&#65533;qB&#65533;&#65533;e&#65533;[&#65533;(F"&#65533;t&#288;&#1576;6&#65533;Q&#65533;D`&#65533;&#65533;3&#65533;&#65533;&#65533;Rb&#65533;R&#65533;&#65533;&#65533;Ea&#65533;&#65533;&#65533;pN)&#65533;	x&#65533;&#65533;?@bw&#65533;B&#65533;&#65533;&#65533;,&#65533;&#65533;p&#65533;'X&#65533;&#65533;T&#65533;&#65533;x&#65533;Z`&#65533;B&#65533;&#65533;o8v0Y8T"&#65533;(1(!4TxB&#65533;&#65533; 3&#65533;&#65533;6C&#65533;&#65533;&#65533;6*-0;`&#65533;&#65533;\&#65533;p&#65533;&#65533;&#65533;H`
X@|, &#1024;3&#65533;Q&#65533;f`&#65533;,&#65533;&#65533;1n	T >&#65533; &#65533;&#65533;@&#65533; &#512;L&#65533;&#65533;&#65533;&#65533;*&#65533;Q&#65533;&#65533;&#65533;)F&#65533;	Et&#65533;&#65533;&#65533;6&#65533;f-&#65533;&#65533;t/&#65533;&#65533;&#65533;&#65533;&#65533;Qb &#65533;&#65533;&#65533;&#65533;
bd E@/&#129;'J&#65533;lG&#65533;Q0&#65533;&#65533;$&#65533;q&#65533;&#65533;C&#65533;&#65533;&#65533;&#65533;T&#65533;1-&#65533;iP&#65533;F7&#65533;&#65533;cH#&#65533;\i8&#65533;&#65533;dX#L&#65533;&#65533;&#65533;/&#708;&#65533;$U&#65533;N&#65533;P!&#65533;&#65533;&#65533;,{&#65533;JsL&#65533;&#65533;xIGF&#65533;&#589;2&#65533;8&#65533;&#65533;Rj&#65533;&#65533;t&#65533;&#65533;gF&#65533;9&#65533;&#65533;,%&#65533;h&#65533;&3&#65533;&#1019;l&#65533;"%&#65533;&#65533;&#65533;h&#65533;.&#65533;6&#1073;Z&#65533;JU&#65533;rG2&#65533;	&#837;%V&#65533;R&#65533;&#65533;&#65533;&#618;o&#65533;j\&#65533;(&#65533;&#65533;&#65533;4&#65533;&#65533;5h&#65533;&#65533;&#65533;`&#65533;&#65533;&#65533;lmk&#65533;&#65533;|&#65533;&#65533;I+w&#65533;s];#&#65533;&#65533;&#65533;&#65533;O&#65533;&#65533;SW&#65533;&#65533;V&#65533;&#65533;	K&#65533;_&#65533;[&#65533;3T)VE&#65533;&#65533;&#65533;&#65533;+vy&#65533;&#65533;1W?&#65533;&#65533;&#65533;&#65533;&#65533;m&#65533;&#65533;Z_L&#65533;>>&#617;d$4&#65533;M&#65533;,&#65533;d&#65533;C(&#65533;&#65533;&#65533;&#65533;&#65533;&5&#65533;0Dn&#65533;!&#65533;&#65533;_&#65533;&#65533;Kg2&#65533;#&#65533;&#65533;$OYD&#65533;&#1094;&#65533;D&#65533;s&#65533;X"V&#65533;&#65533;E~&Nge&#65533;Z&#65533;&#65533;&#65533;&#138;URo&#65533;Y.&#65533;&#65533;L&#65533;(phO&#65533;`&#65533;#&#65533;H&#65533;&#65533;H&#65533;+'&#65533;&#65533;P&#65533;&#65533;	9&#65533;j&#65533;&#65533;&#65533;eA3xC%8a&#65533;C4b&#65533;&#65533;/v&#1099;`&#65533;(&#65533;#Q&#65533;CL&#65533;%&#65533;&#65533;T&#65533;B&#65533;&#65533;	V&#65533;&#65533;P&#65533;&#65533;%LA
M8&#65533;&#65533;&#65533;&#65533;&#65533;&#65533;&#65533;&#65533;&#65533;&#65533;&#65533;{&#65533;&#65533;`&#65533;&#65533;&#65533;&#65533;x`1h*&#65533; (&#65533;&#65533;!vv0!&#65533;o5&#65533;&#65533;PP&#65533;&#65533;)(A	R&#65533;&#65533;&#65533;&#65533;&#65533;u&#65533; &#65533;	l`T&#65533;C&B&#65533;ASt&#65533;&#65533; &#65533;' A"\`&#65533;Ok$0&#65533; 8 bx&#65533;&#65533;,p&#65533;_&#65533;&#65533; 4&#65533;q&#65533;:&#65533;&#545;&#65533;P1&#65533;&#65533;&#65533;&#65533;,&#65533;&#65533;#b&#65533;#&#65533;~&#65533;O&#65533;&#711;#&#65533;y&#65533;%*u&#65533;&#65533;P#&#65533;&#65533;&#65533;&#65533;nc&#464;F6&#65533;,&#65533;&#65533;$&#65533;6&#65533;F&#65533;&#65533;&#65533; &#65533;I&#65533;&#65533;l&#65533;l&#65533;f)&#65533;&#65533;&#65533;dK$H&#65533;&#279;&#65533;DR&#65533;&#65533;&#65533;&#18707;&#65533;&#65533;&#65533;$&#65533;D0&#65533;&#65533;&#65533;&#65533;&#65533;&#275;<&#65533;P0&#65533;&#65533;Xp&#65533;&#65533;&#65533;&#65533;&#1028;&#65533;D&#65533;
0T(&#65533;&#65533;&#65533;W&#65533;&#65533;&#65533;A&#65533;p&#65533;&#1156;pV&#65533;&#65533;&#65533;i&#65533;f&#65533;&#65533;&#65533;e&#65533;**&#65533;(&#65533;&#65533;.&#65533;&#65533;R-&#65533;&#1829;]&#65533;&#65533;&#1252;&#65533;&#1446;m&#65533;\4&#65533;&&#65533;&#65533;&#65533;T&#65533;&#1502;&#65533;&#65533;z&#65533;[&#65533;M&#1220;&#65533;nD"":&#65533;`&#65533;&#65533;T&#65533;	gz&#65533;&#65533;t&#42862;I&#65533;&#65533;&#65533;&#1274;&#65533;&#65533;XB
+.X.&#65533;!2d$6&#65533;&#65533;&b&#65533;p&#65533;&#65533;&#1984;$J-&#65533;$1l&#65533;&#65533;j&#65533;a &#65533;&&#65533;BE&#65533;&#65533;)IM.e&#65533;*&#65533;&#65533;F&#65533;&#65533;("T0&#65533;C:&#65533;&#65533;k&#65533;&#65533;!&#65533;&#65533;&#65533;n&#65533;b,&#65533;&#65533;&#65533;&#65533;X&#65533;#&#65533;Z&#65533;h&#65533;&#65533;&#65533;&#65533;_&#65533;&#65533; &#65533;O&#65533;a(A&#65533;`a&#65533;R&#65533;&#65533;&#65533;a&#65533;!~!&#65533;&#65533;x&#65533;{+>&#65533;&#65533;@\!(&#65533;D&#65533;&#65533;&#65533;&#65533;&#65533;&#65533;!`&#65533;&#65533;A*&#65533;&#65533;Z&#65533;F&#65533;
&#65533; &#65533;&#65533;&#65533;V&#65533;z&#65533;"&#65533;&#65533;&#65533;&#65533; 	n/v3v&#65533;z&#65533;&#65533;&#65533;N{&#65533;B&#65533;X`&#65533;R&#65533;F&#65533;@&#65533;G?(&#65533;.&#65533;Z&#65533;` &#65533;H&#65533;&#65533; ` &#65533;8@^&#65533;~&#65533;st x&#65533;J&#65533;v&#65533;#?/&#1707;@6&#65533;$ ^RT/&#65533;@&&#65533;Da&#65533;Pl&#65533;;<&#65533;`&#65533;&#65533;&#65533;&#65533;"@Zc,_&#65533;&#65533;2-E&#65533;&#65533;&#65533;F`&#65533;8 .`>L&#306;&#65533;&#65533;@&#65533;&#65533;&#65533;&#65533;j	C&#65533;!(B&#65533;&#65533;&#65533;t&#65533;0&#580;&#65533;o1&#65533;&#65533;&#328;&#508;&#65533;&#65533;afd&#65533;&#65533;&#65533;&#65533;&#65533;&#65533;&#65533;d0&#65533;&#65533;Pj&#65533;F&#65533;L&#65533;&#65533;j,5E&#65533; /q&#65533;\&#65533;&#65533;L&#65533;A&#65533;*&#65533;R&#65533;$fSM&#65533;"7&#65533;$&#65533;&#65533;&#65533;
%&#944;1&#468;&#65533;!&#65533;a8&#65533;Dp&#65533;&#65533;(4iQ%O&#65533;du&#65533;&#65533;).&#65533;&#65533;$)&#65533;&#65533;Aj 0&#65533;IX&#1153;&#65533;&#65533;&#65533;&#65533;&#65533;E&#65533;&#65533;^&#65533;%\&#65533;&#65533;&#65533;&#65533;&#350;&#65533;	&#65533;&#65533;e&#65533;&#65533;%
&#336;
&#65533;P&#65533;&#65533;	^&#65533;&#65533;&#65533;&#1715;&#1524;	&#65533;*&#674;"&#65533;e&#65533;0&#65533;&#65533;a&#65533;F0~*B&#65533;e&#65533;A&#65533;p&#65533;B&#65533;&#38762;&#65533;&#65533;&#65533;I&#65533;&#65533;\*&#65533;ze&#65533;&#65533;FD&#65533;I&#65533;&#65533;n&#65533;&#65533;m&#65533;I&#65533;&#65533;&#65533;&#65533;&#65533;&#65533;d&#65533;tL&#65533;&#65533;&#65533;R&#65533;$M*eK0Mv&#65533;RvTM&#65533;Q&#65533;&#65533;&#65533;mF&#65533;&#65533;="&0&>c4e&#65533;JG&#65533;b&#65533;&#65533;&#65533;b0&#65533; &#65533;F&#65533;m &#65533;&#678;&#65533;%&#65533;&#65533;_&#65533;&#65533;&#838;%r!&#65533;&#65533;
&#65533;`,&#65533;&#65533;&#65533;&#65533;r&#65533;&#65533;Aja&#65533;&#65533;h&#65533;&#65533;"*`&#65533;&#65533;&#65533;&#65533;ah&#65533;bD&#65533;&#65533;d&#65533;.&#65533;.&#65533;R&#65533;&#65533;!K&#65533;&#65533;&#65533;&#65533;&#1710;&A|A&#586;&#65533;4a&#65533;&#65533;!&#65533;&#65533;&#65533; &#65533; C2l&#65533;z&#48578;K38&#65533;&#65533;@&#65533;KA
&#65533;&#65533;jJ&#65533;$Q&#65533;/t`Z2&#65533;  &#65533;&#65533;>`+X`&#65533;2&#65533;'A  &#65533;WC/|B&#65533;(&#65533;K~@, &#65533;`:&#65533;B&#65533;&#65533;2b&#65533;;J&#65533;&#65533;&#65533;$ &#65533;&#65533;&#65533;^&#65533;&#65533;"` (&#65533; 6`- &#65533;&#65533;*&#65533;4&#65533;> &#65533;2.1&#65533;&#65533;&#65533;^&#65533;:A&#65533;H-V&#65533;&#65533;,ckt{&#65533;)4&#65533;1&#5069;&#65533;&#65533;F&#65533;!&#65533;&#65533;&#65533;&#65533;M4&#65533;&#65533;&#65533;&#65533;A39&#65533;3&#65533;L&#65533;m I*&#65533;&#65533;1&#65533;&#617;&#65533;o&#65533;&#65533;&#65533;0'iHy4;-iN&#65533;6nOJ0NEN&#65533;l&#65533;LIPDP&#65533;A&#65533;&#65533;&#864;!&#65533;&#65533;G&#65533;&#65533;&#65533;&#65533;&#65533;&#1429;&#65533;,&#65533;&#65533;&#65533;M&#65533;VP&#65533;&#65533;i&#65533;&#786;&#65533;DO&#65533;L&#65533;d&#65533;pD&#65533; &#65533;&#65533;T&#65533;&#65533;&#65533;&#65533;]&#65533;&&#65533;&#65533;0&#65533;&#65533;&#65533;&#65533;&#65533;
fp#&#65533;_&#65533;4&#65533;&#65533;&#65533;VqM&#65533;&#65533; ?y*&#65533;P&#65533;&#65533;	?&#65533;E0.rC&#65533;
&#1729;&#65533;&#65533;%*$&#65533;&#65533; &#897;r&#65533;:&#65533;s&#65533;&#65533;&#1444;&#65533;&#65533;I&#65533;&#346;&#65533;p&#65533;e&#65533;&#65533;3%&#65533;%l&#65533;&#65533;&#65533;&#65533;H&#65533;&#65533;l&#65533;G&#65533;&#65533;&#65533; &#65533;&#65533;&#65533;ge3L&#65533;&#65533;h&#65533;&#65533;&#65533;tTH&#65533;&#65533;H&#65533;&#65533;Mx4 S1[&#65533;$TJ&#65533;&#65533;&&#65533;|fq&#65533;*#&#65533;&#1590;&#65533;#JB&#65533;F
Cb&#65533;n1&#65533;6FC&#65533;!&#65533;&#65533;,I&#65533;A&#65533;&#65533;&#65533;@
&#65533;&#65533;&#65533;)&#65533;&#65533;&#65533;&#65533;&#65533;&#65533;&#65533; d&#65533;&#65533;j&#65533;~(&#65533;@TAZA&#65533;ja&#65533;&#65533;vpaV&#65533;,&#65533;R&#65533;&#65533;A&#65533;h&#65533;z&#65533;&#65533;av&#65533;&#65533;&#65533;$ApA&#65533;!&#65533;&#65533;p,A&#65533;&#65533;&#65533; 	&#65533;&#65533;"+3x2&#65533;&#65533;x&#65533;&#65533;G{vN&#65533;F &#65533;
h&#65533;&#65533;AJoX=&#65533;&#65533;` p N b&#65533;$&#65533;=&#65533;C&#65533;j&#65533;+T&#65533;(?&#65533;:&#65533;&#65533;&#65533;&#65533;&#523;)&#65533;&#65533;H&#65533;&#65533;FA@&#65533;u&#65533;&#65533;5&&#65533;4&#65533; &#65533; @~_ &#65533;&#65533;_+ `&#1351;,,&#65533;6 &#65533;&#65533;&#65533;>&#65533;&#65533;@'b&#65533; &#65533;&#65533;i)&#65533;DFw&#65533;&#65533;>Q&#65533;~&#65533;K"&#65533;&#65533;(&#65533;D3&#502;7F&#65533;&#65533;&#65533;H&#65533;&#65533;&#65533;!&#65533;&#65533;&#65533;s&#65533;&#65533;&#65533;&#65533;&#65533;&#65533;&#65533;&#65533;&#65533;J&#65533;&#65533;cy&#65533;&#65533;&#65533;B*Hr&#65533;fh&#65533;MG&#65533;&#65533;vG&#65533;A87&#65533;&#65533;v8&#65533;&#65533;&#65533;l&#65533;&#65533;a@i&#65533;!&#65533;A8&#65533;&#65533;&#65533;&&#65533;&#65533;&#65533;&#65533;&#65533;a&#65533;&#65533;G&#65533;&#65533;&#65533;&#65533;N&#65533;S&#65533;&#65533;&#65533;vm&#65533;v9&#65533;9&#65533;L;&#65533;M&#65533;&#65533;&#65533;A&#65533;&#65533;&#65533;&#65533;&#513;&#65533;&#65533;&#65533;!hFe&#65533;&#65533;&#65533;h(&#59591;&#65533;:&#65533;)&#65533;%:&#65533;>&#585;sI&#65533;&#65533;/&iT&#411;|&#65533;b&#1066;Z&#65533;&#65533;e&#1072;&#65533;D&#65533;W8&#65533;&#65533;Wz
3&#65533;_N&#65533;&#65533;f&#65533;ab,&#65533;&#1313;U&#65533;I1&#65533;&#65533;$&#65533;^&#65533;&#65533;B&#65533;&#65533;&#1438;&#65533;l&#65533;?E&#65533;Fe&#1544;&#65533;&#65533;&#1805;`&#65533;&#65533;&#65533;qE:&#65533;k&#65533;&#65533;0&#65533;LHV&#65533;&#65533;5&#65533;&#65533;&#516;&#65533;&#65533;&#65533;&#301;'&#65533;&#65533;O&#65533;5g9Fk&#65533;g&#65533;&#65533;	&#65533;fT&#65533;&#65533;XNzL&#250;&#65533;@&#906;&#65533;F&#65533;y&#65533;P&#65533;I5fc&#65533;Q&#65533;&#65533;&#65533;i&#65533;!&#65533;&#65533;&#65533;&#65533;`
&#65533;&#65533;&#800;&#65533;A&#65533;&#65533;&#65533;|&#65533;&#65533; f@n&#65533;&#65533;3Z@T&#65533;
&#65533;z&#65533;4X:&#65533;!&#65533;~&#65533;r&#65533;&#65533;&#65533;&#65533;&#65533;&#65533;aDa&#65533;&#65533;&#65533;a!|!&#65533;&#65533;A&#65533;&#65533;&#65533;&#65533;&#65533;	&#65533;`U&#65533;&#65533;j`v&#65533;2P&#65533;2,34&#65533;3j`&#65533;p H9&#65533;&#65533;&#65533;:L&#65533;<@XK&#65533;_M`3v &#65533;`&#65533;U (&#65533;`&#65533;&#65533;@&#65533;&#65533;N&#65533;5&#65533;2x`&#65533;&#65533;&#65533;[C,)&#65533;p`&#65533;H&#65533;BA>A]5<&#65533;0&#65533;&#65533;`&#65533; RoH&#65533;&#65533;Q<&#65533;Y,&#65533;4&#65533;k>&#65533;&#65533;&#65533;^&#65533;a&#65533;[@&#65533;&#65533;F &#65533;&#65533;&#65533;!O.S&#65533;&#65533;R&#65533;&#65533;&#575;DO&#65533;aGQ&#65533;&#65533;7&#65533;c&#65533;&#637;&#65533;3&#65533;|&#65533;z&#65533;&#65533;aj&#65533;&#65533;&#65533;&#65533;&#65533;&#65533;&#65533;]&#65533;H&#65533;&#65533;;&#65533;<6%Pd&#65533;&#65533;K&#65533;&#65533;q&#65533;&#65533;&#65533;&#1230;&#65533;&#65533;&#65533;vM&#65533;A&#65533;a&#65533;,&#65533;Ej&#65533;&#65533;&#65533;&#1996;&#65533;&#65533;&#65533;&#65533;O&#65533;&#65533;&#65533;&#65533;&#65533;&#939;&#65533;&#65533;&#65533;&#65533;&#65533;&#65533;<&#65533;&#65533;&#65533;\&#65533;Q&#65533;&#65533;&#65533;)&#65533;O
Z&#65533;&#65533;|N&#65533;&#1241;i&#65533;&#65533;z/&#65533;&#65533;O&#65533;&#65533;!h&#65533;&#65533;&#65533;&#65533;4Z&#65533;&#65533;w&#65533;z&#65533;&#65533;P&#65533;o&#65533;&#65533;p}&#65533;w&#65533;&#65533;&#1414;o&#65533;1}&#65533;EJ&#65533;MZZ&#65533;F&#65533;{&#65533;>-Wb&#65533;!&#65533;.&#65533;E&#65533;BG4&#65533;}&#65533;&#65533;&#65533;&#65533;&#65533;&#65533;%
&#1528;i&#65533;`&#65533;&#65533;O&#65533;&#65533;&#65533;``$&#65533;F&#65533;fBkj!&#65533;
&#65533;&#65533;&#65533;&#65533;&#65533;&#65533;&#65533;i
&#65533;&#65533;|&#2047;&#65533;&#65533;z&#65533; &#65533;&#65533;&#65533;&#65533;&#65533;@d >&#65533;A&&#65533;&#54308;y&#65533;&#65533;c&#65533;F&#65533;&#65533;&#65533;k&#65533;c&#65533;&#65533;n(&#65533;&#65533;&#65533;&#65533;&#65533;$v&#65533;v&#65533;:A&#65533;`/&#65533;&#65533;&#65533;R&#65533;&#65533;&#65533;~&#65533;&#65533;a&#65533;&#6646;d&#65533;&#65533;&#65533;j&#65533;a&#65533;!k&#65533;!vAX!d&#65533;4!(&#65533;~&#65533;&#65533;&#65533;!&#65533;A
&#65533; &#65533;&#65533;&#65533;l d&#65533;&#65533;a&#65533;Xs`&#65533;m&#65533;n &#65533;&#65533;P&#65533;vh9N@<&#65533;&#65533;@`&#65533;& &#65533;,&#65533;&#65533;h`.C/`&#65533;4 &#65533;`&#65533; 
@B Z&#65533;&#65533;~#&#65533;z&#65533;&#1675;|h&#65533;&#65533;&#1074;&#65533;&#65533;&a<0<<&#65533;&#65533;=&#65533;&#65533;r&#65533;&#65533; &#65533;&#65533;&#65533;TO&#65533;V>&#65533;#}V&#65533;&#65533;4@&#65533;&#65533;&#65533;V&#65533;
dP&#65533;&#65533;A,^ t&#65533;&#65533;'&#65533;N,&#65533;&#65533;?&#65533;&#65533;&#65533;8	G&#65533;&#65533;&#65533;&#65533;&#65533;H&#65533;|H#E&#65533;-&#65533;&#17942;&#65533;&#65533;&#65533;&#65533;&#65533;l&#65533;tA&#65533;&#65533;&#65533;&#65533;&#65533;&#65533;&#65533;xa&#65533;&#65533;<(&#65533;&#65533;&#65533;A&#65533;&#1434;&#65533;&#65533;e&#65533;R&#65533;&#65533;M&#65533;&#1262;wsG "4g&#794;=#&#65533;L&#65533;&#130;&#928;Q&#65533;&-Z&#65533;k&#1510;1[&#65533;l&#65533;5&#65533;&#1516;M&#65533;6&#65533;&#65533;&#529;&#1380;i)&#65533;&#1715;e&#932;U&#65533;FZ3f&#1058;E&#65533;&m%&#65533;hK&#65533;&#1457;&#65533;&#1047;aN;&#65533;Y&#65533;f&#584;	&#65533;&#65533;0&#65533;&#65533;&#65533;Z&#65533;&#1675;&#65533;.]&#65533;py&#65533;z&#726;&#65533;Z&#65533;T&#65533;
Gn&#65533;;w&#65533;&#1945;&#65533;&#65533;f&#65533;Z&#65533;v&#65533;&#65533;&#1661;&#65533;W]&#65533;t&#65533;&#1313;K&#65533;&#65533;/&#65533;t&#65533;&#1325;#l&#65533;0&#65533;&#332;3.G&#924;&#65533;&#596;'C6w&#65533;&#65533;&#65533;&#65533;&#785;&#65533;&#65533;8&#65533;r&#65533;+&#65533;f&#65533;&#65533;&#65533;&#715;&#65533;&#65533;&#65533;7&#65533;&#65533;t&#65533;&#521;&#65533;[7o&#2046;y&#65533;&#65533;&#65533;\&#65533;q&#65533;&#1333;k&#65533;&#65533;&#65533;Z&#65533;k&#1777;&#65533;&#65533;&#65533;]]&#65533;&#65533;&#65533;&#65533;&#65533;&#65533;&#65533;9&#65533;&#65533;&#65533;&#65533;F&#65533;.;&#65533;&#1982;&#65533;&#65533;{&#65533;tz&#65533;&#65533;&#65533;&#65533;O/:2|&#995;&#65533;&#65533;&#65533;&#65533;8p&#65533;&#65533;&#65533;&#65533;N&#65533;&#65533;#&#65533;8&#65533;&#65533;&#65533;8&#65533;&#65533;o&#65533;<a&#65533;N&#65533;&#1731;&#65533;]&#65533;}&#65533;&#65533;&#225;8&#65533;e8&#65533;~&#65533;&#65533;8&&#65533;&#65533;9&&#65533;x&#1733;v&#65533;7&#65533;&#65533;&#65533;&#65533;&#65533;.&#65533;b8&#65533;&#65533; &#65533;&#65533;h&#65533;E&#65533;l&#65533;&#65533;7&#65533;l&#65533;&#65533;&#65533;K&#65533; &#65533;&#65533; [&#65533;0&#65533;T&#65533;1I&&#65533;H8&#65533;p&#65533;0&#65533;`&#65533;	5X&#65533;&#65533;-&#65533;T&#65533;M7&#65533;&#65533;&#65533;7&#65533;dsM5GI&#65533;2&#65533;&#65533;+&#65533;<C&#65533;3&#65533;(&#65533;&#65533;+&#65533;&#65533;L4ij#4&#65533;A&#65533;&#65533;C3&#65533;0&#65533; C&#65533;fC&#65533;2&#1840;&#65533;1&#65533;&#65533;&#65533;&#65533;,&#65533;P,&#65533;X&#65533;&#65533;&#65533;R Ap@T&#65533;&#65533;!&#65533;P&#65533;<&#65533;&#65533;&#65533;&#65533;\&#65533;&#65533;2&#65533;&#65533;&#65533;~0	(&#65533;&#65533;&#65533;.&#65533;&#65533;dP&#65533;)&#65533;pB}\BJ)&#65533;&#65533;&#65533;I'&#65533;&#65533;"&#65533;'&#65533;x)0@ &#65533;4 	<
@0A&#65533;PPk&#65533;&#65533;|&#65533;&#65533;`p LB&#65533;"&#65533;:&#65533;0&#65533;1J/&#65533;cL&#65533;&#65533;$c&#65533;2"&#65533;&#65533;r&#65533;gT&#65533;C&#65533;(S&#65533;2&#65533;Es&#65533;&#65533; y&#65533;&#65533;&#65533;&#65533;5&#65533;22K&#65533;L&#65533;&#65533;&#1227;,&#65533;&#65533;&#65533;&#65533;0&#65533;&#65533;&#65533;&#65533;&#65533;&#65533;R&#65533;+&#65533;&#65533;"3&#65533;@&#65533;&#65533;&#65533;&#65533; &#65533;&#65533;4&#65533; &#65533;&#65533;F&#65533;&#65533;&#65533;&#65533;(&#65533;L6&#65533;$&#65533;&#65533;D5oD3C?&#65533;&#65533;-&#65533;&#65533;&#65533;&#65533;,w&#65533;bJ)&#65533;&#65533;B.&#65533;X&#65533;L2&#65533;E&#65533;4[&#65533;l&#65533;P[7C&#65533;P&#65533;KM2&#65533;h4&#65533;&#65533;&#1308;m'&#65533;`?&#65533;&#65533;&#65533;&#65533;&#65533;&#309;&#65533;&#65533;0&#65533;&#65533;4&&#65533;<&#65533;1&#65533;&#65533;&#65533;/&#65533;-K+&#65533;&#65533;&#65533;I&&#65533;l&#65533;I&&#65533;&#65533;|&#65533;H&#65533;#&#65533; &#65533;&#65533;!&#65533;2H!&#65533;,&#65533;&#65533;y&#65533;&#65533;[&#58659;&#65533;K&#65533;\'&#65533;ay)&#65533;&#65533;&#65533;x&#65533;&#65533;&#65533;&#65533;_&#65533;&#199;>&#65533;&#65533;&#65533;7f&#65533;OZf&#65533;&#65533;O&#65533;&#65533;"x?&#65533;*&#1447;?&#65533;&#65533;&#65533;@&#65533;a&4&#65533;&#65533;f6&#65533;&#65533;&#65533;&#65533;e&#65533;&#1883;Mmn&#65533;7&#584;?&#65533;&#65533;8&#65533;\&#65533;9\&#65533;s&#65533;r&#65533;&#65533;&#65533;F6&#1505;&#65533;s&#163;&#240;&#65533;9&#65533;[`_&#65533;G&#65533;&#65533;0}4D a&#1667;&#65533;&#916;c&#65533;7|&#65533;?&#65533;&#65533;q@&#65533;&#65533;g&#1342;&#65533;!&#65533;3&#65533;	"&#65533;&#1122;]&#65533;B&#65533;P$!&#65533;&#65533;Hn&#65533;&#65533;6&&#65533;E&#65533;QF&#65533;)&#1160;&#65533;&#65533;&#65533;D&#65533;E1&#65533;&#65533;t&#65533;m&#65533;Q^&#65533;&#65533;Dj\A&#65533;&#65533;3&#65533;&#65533;&#65533;`Cqa&#65533;/>&#65533;-&#65533;&#65533;5&#65533;&#65533;&#65533;&#65533;2<6&#65533;&#65533;&#65533;&#65533;@f&#65533;&#65533;&#65533;.&#65533;1&#65533;np&#65533;&#65533;d&#65533;&#65533;<&#65533;&#516;-&#65533;Q&#65533;[&#65533;B&#65533;&#1541;1&#65533;qgTC*&#65533;&#65533;0a"&#65533;&#65533;<&#65533;Ap&#1061;&#65533;`. &&#65533;E&#65533;P&#65533;&#65533;&#65533;&#65533;b&#1026;&#65533; &&#65533;&#310;&#65533;\ `x&#65533;p (`&#866;&#65533;J &#65533;&#65533;&#65533;/P&#65533;	F&#65533;T 8 &#65533;%&#65533;
T b&#65533;"L&#65533; &#65533;b&#65533;Dlb&#65533;@W':&#65533;P&#65533;&#65533;&#65533;&#1540;|&#65533;&#65533;&#65533;s&#65533;t J&#65533; @&#65533;&#65533;&#65533;&#65533;Vh&#65533;&#65533; >&#65533;&#65533;t&#65533;a&#65533;
&#65533;B&#65533;&#65533;b%0A&#65533;&#65533;&#65533;ZH&#65533;L&#65533;E0&#65533;&#65533;a &#208;j0&#65533;&#65533;A&#65533;&#65533;J&#65533;T=2&#65533;&#65533;Kddu&#65533;(F1&#65533;&#4916;&#65533;5&#65533;&#65533;3	5p"&#65533;h&#65533;&#65533;&#65533;&#65533;pJU&#65533;a&#65533;T&#65533;b&#65533;F/n&#65533;&#65533;b&#65533;X&#65533;(R&#65533;&#65533;)&#65533;&#65533;p&#65533;2&#65533;&#65533;g4&#65533;pJ&#65533;D&#65533;a&#65533;\2&#65533;&#65533;5&#65533;2&#65533;&#65533;&#65533;b@&#65533;&#65533;&#65533;&#65533;*Lq
S&#65533;b&#65533;&#65533;D$$A&#65533;JL&#65533;x&#65533;hD$.&#65533;	R&#65533;&#65533;&#65533;&#65533;&#65533;-za &#65533;&#65533;&#65533;p&#65533;1&#65533;`&#65533;b&#65533;&#1541;s&#65533;&#65533;\&#65533;&#65533;&#65533;&#65533;,R&#65533;
YL7,&#65533;&#1546;Wr&#65533;&#65533;[&#65533;&#65533;&#65533;`E&#65533;Xa&#65533;s&#65533;&#65533;&#65533;&#65533;&#65533;+P&#65533;&#65533;V&#65533;&#65533;&#65533;x&#65533;x?&#65533;	Mpb&#65533;&#65533;&#65533;&,A&#65533;IL&#65533;&#65533;H&#65533;&#65533;&#65533;>&#65533;!{&#65533;&#65533;&#65533;&#65533;;&#65533;!&#65533;x&#65533;&#65533;&#65533;0&#65533;8&#65533;&#65533;l&#65533;&#1200;&#65533;6&#65533;a&#65533;k&#65533;&#65533;7&#305;&#65533;(&#65533;&#65533;x8&#65533;&#65533;&#65533;%&#65533;&#65533;)ml|&#65533;&#65533;=	&#65533;!|&#65533;s&#65533;&#65533;&#65533;3&#65533;&#65533;&#970;&#65533;|&#65533; hDHV&#65533;"3&#65533;&#65533;T.2&#65533;D#&#65533;&#65533;&#65533;8}&#65533;&#65533;1^&#65533;Q&#65533;&#65533;|N7&#65533;&#65533;6&#65533;q&#65533;&#65533;&#65533;0&#65533;a&#65533;&#65533;&#65533;L&#65533;&#65533;&#65533;(&#65533;K&#65533;SC&#65533;-&#65533;&#65533;8&#65533;&#65533;&#65533;&#65533;&#65533;@&#65533;&#65533;6&#65533;P&#65533;hlD&#65533;&#65533;S&#65533;az]&#65533;D&#65533;g&#1171;&#65533;&#65533;7&#65533;!&#65533;\&#65533;:&#65533;&#65533;&#65533;&#65533;&#65533;z&#65533;&#65533;O&#65533;&#65533;#&#65533;&#65533;&#65533;r&#65533;&#1103;&#65533;&#65533;&#65533;&#65533;&#65533;m@+&#65533;&#65533;q&#65533;=&#65533;k&#65533;0k1&#65533;!KB&#65533;&#65533;0&#65533;A&#65533;0&#65533;&#65533;&#65533;=&#65533;&#65533;&#65533;^&#65533;&#65533;<A&#65533;&#65533;&#65533;2hV&#65533;&#65533;&#65533;t&#65533;8]4&#65533;Rt&#65533;r&#837;'0&#65533;
[ &#65533;U-&#65533;qh(&#65533;bP&#65533;zp&#65533;J&#65533; + &#65533;	Z&#65533;LR&#65533;&#65533;&#65533;&#65533;*&#65533;&#65533;&#65533;&#65533;.P&#65533;(&#65533;&#65533;|Z&#65533;&#65533; p/,&#65533;_&#65533;&#65533;&#65533;&#65533;E&#65533;&#65533;&#65533;&#65533;ZA
H&#65533;&#65533; &#65533;	hyFJR&#65533;#&#65533;&#65533;&#65533;W~&#65533;I&#65533;b&#65533;&#65533;E9z&#65533;K&#65533;A&#65533; &#65533;&#65533;&#65533;k&#65533;&#65533;&#65533;,&#65533;T@`&#65533;@&#65533;| &#65533;z&#65533;G&#65533;&#65533;`&	V&#65533;&#65533;a&#65533;&#65533;.&#65533;&#65533;&#65533;NU&#65533; &#65533;/&#65533;\a&#65533;&#65533;&#65533;/v1&#65533;^&#65533;b&#65533;&#65533;fm&#65533;&#65533;}Mct&#65533;k,&#65533;&#65533;c&#65533;&#65533;&#65533;:&#65533;&#65533;2E-&#65533;&#65533;&#65533;&#65533;&#65533;&#65533;&#65533;*.&#1097;\&#65533;&#65533;&#65533;&#65533; +V&#65533;1&#65533;&#65533;&#584;w4&#65533;&#65533;z&#65533;:&#65533;&#65533;&#65533;U&#65533;&#65533;\&#65533;b&#65533;&#65533;$1@BPp&#65533;&#65533;>&#65533;&#65533;x`&#65533;&#65533;q&#65533;E8&#65533;&#65533;&#65533;%>&#65533;Np&#65533;]&#65533;&#65533;D((&#65533;&#65533;L &#65533;&#65533;'&#65533;$&#65533;&#65533;D &#65533;&#65533;!&#65533;&#65533;D8&#181;&#65533;&#65533;&#65533;#&#65533;&#65533;B&#65533;&#65533;v&#65533;&#196;&#65533;@q0y&#65533;&#65533;0&#65533;|&#65533;'ayPf&#65533;d&#65533;&#65533;e `Pf`e@dPh&#65533;f a &#65533;cph0"8&#65533;hp!(&#65533;`&#65533;/c`%b&#65533;a&#65533;&#65533;&#65533;p&#65533;A&#65533; Z&#1776;f6&#65533;&#65533;&#65533;C~&#65533;e&#65533;&#65533;?AtA&#65533;!&#65533;&#65533; ADi&#65533;qAK&#65533;U8"	&#65533;?U&#65533;PtF&#65533;a"L&"K&#65533;"&#65533;&#65533;?&#65533;q@5F&#65533;&#65533;P!p&#65533;7&#65533;m&#65533;8H&#65533;C1&#65533;C&#65533;B2T&#65533;3d&#65533;wx&#65533;y&#65533;c>$&#65533;&#65533;&5&#65533;>f&#65533;C$?&#65533;&#65533;yH>v&#65533;}a&#65533;AdM&#65533;  &#65533;DF&#65533;?	rhQ8&#65533;BTi&#65533;&#65533; &#65533;&#65533;#Gbjt&#65533;h7&#65533;V&#65533;9&#65533;&#65533;I!1&#65533;G&#65533;q5@Q '&#1216;&q&#65533;='&#65533;8&#65533;&#65533;&#65533; &#65533;&#65533;&#65533;2&#65533;3AV&#65533;i&#65533;N2&#65533;&#65533;1&#65533;EZ&#1317;&#65533;`
&#65533;&#65533;I'&#65533;&#65533;,&#65533;&#65533;>&#65533;l&&#65533;; &#65533;P
&#65533;T&#824;&#65533;8&#65533;w:&#65533;&#65533;&#65533;&#65533;%&#65533;p&#65533;@	&#65533;0&#65533;U!&#65533;&#65533;2&#65533;T
z&#65533;&#65533;&#65533;$&#65533;T#&#65533;)&#65533;/ 6&#65533;L2&#65533;&#65533;&#65533;%5&#65533;%.&#65533;&&#65533;7%+.Eu&#65533; &#65533;,.&#65533; &#65533;R1d&#65533;&#65533; 	&&#65533;&#65533; 
&#65533; 	` @&#65533;EI &#65533;&#65533;H) 0L&#65533;&#65533;&#65533;
|&#65533;s&#65533;g%&#65533;&#65533;	&#65533;01&#65533;O&&#65533;N&#65533; &#65533; &#65533;R&#65533;-T+@
&#65533;u&#65533;PP"p' rI&#65533;A&#65533;6&#65533;&#65533;&#65533;	&#65533; 
&#65533; &#65533;&#65533;&#65533;.&#65533;@
&#65533; 
&#65533;PQ&#65533;
&#65533;&#65533;`_&#65533;U\&#65533;&#65533;&#65533;Y!Y&#65533;&#65533;nS&#65533;&#65533;&#65533;&#65533;X&#65533;W,&#65533;&#65533;y&#65533;&#65533;US&#65533;&#65533;&#65533;	&#65533; 
&#65533;&#65533;&#65533;&#65533;&#65533;
&#65533;&#65533;v&#65533;0;&#65533;&#65533;&#65533;P&#1432;\&#65533;]&#1381;7&#65533;&#65533;7&#65533;&#65533;
&#65533;`_&#65533;PQ&#65533;
&#65533;&#65533;	&#65533; 	&#1463;	&#65533;`	&#65533;@&#65533;&#65533;x&#65533;p q&#65533;m&#65533;ajbn nPbj&#65533;&#65533;"qP&#65533;s`y`az&#65533;{`a&#65533;~&#65533;xP&#65533;9t &#65533;&#65533;&#413;i&#65533;&#65533;j&#65533;&#65533;&#65533;&#1593;&#65533;d ]&#65533;&#65533;]&#65533;^ d &#65533;d&#65533;_ &#65533;a&#65533;[PR`X&#65533;XpU`[&#65533;%&#65533;&#65533;&#65533;^&#65533;$&#65533;_&#65533;&#65533;]&#65533;&#65533;:b&#65533;0&#65533;&#65533;/&#65533;&#65533;bp&#65533;%&#541;%&#65533;8h&#65533;&#65533;&#65533;pur|&#65533;gDVheX&#65533;VfeK&#65533;>&#65533;!i&#65533;&&#65533;&#65533;&#65533;V(iVh&#65533;_&#65533;&#65533;Z&#65533;!&#65533;&#65533;Fc
E h:i&#65533;&#65533;a&#65533;&#65533;$q&#65533;p&#65533;3^g&#65533;c0&#65533;z&#1096;&#65533;&#65533;>:&#65533;>J&#65533;&#65533;M&#65533;";t&#65533;:dCF&#65533;B&#27141;f"&#65533;&#65533;"8&#65533;c#$&#65533;&#65533;C&#65533;Q&#65533;&#65533;Qi:"&#65533;WdLFi&#65533;a"B&#65533;2&#65533;&#65533;&#65533;B&#65533;&#65533;8&#1040;&#704;&#65533;&#65533;&#65533;8&#65533;&#65533;t&#65533;K@s&#65533;P9&#65533;R92&#65533;5Z&#65533;5&#65533;3&#65533;&#65533;x&#65533;j99&#65533;k&#65533;&#65533;:rs&#65533;seVv&#65533;5&#65533;&#65533;y&#65533;&#65533;~X&#65533;&#65533;&#65533;&#65533;
&#65533;&#65533;[&#65533;&#65533; &#65533;PF&#65533;'&#65533;;&#65533;&#196;&#65533;/p%&#65533;H&#65533;&#65533;&#65533;&#65533;P&#65533;&#65533;k0&#65533;k&#65533;gz`&#65533;&#65533;P.&#65533;p&#65533;&#65533;&#65533;`
&#65533;&#65533;n&#65533;P{&#65533;Pz;&#65533;&#65533;0&#65533;&#65533;&#65533;)&#65533;2&#65533;T!`.@p70*&#65533;&#65533;l&#65533;&#65533;&#65533;*pY&#65533;Gu&#65533;&#65533;t&#65533;+@N,&#65533; `&#65533;&#65533;L&#65533;2r-&#65533;0&#65533; +&#65533;&#65533;+ &#65533;&#65533;&#65533; &#65533;rx&#65533;f1
&#65533;&#65533;Z&#65533;
&#65533;&#65533;Z`!`.&#65533;&#65533;&#65533; B&#65533;&#65533;200&#65533;R&#65533;0	&#65533;uY1h&#65533;0;&#65533;{ &#65533;&#65533;<s&#65533;<&#65533;@uk&#65533;&#65533;`&#65533;z&#65533;&#65533;
&#65533;@&#65533;&#65533;[&#65533;&#65533;U&#65533;&#65533;y&#65533;&#65533;&#65533;4&#65533;Pw|&#65533;4w\&#65533;&#65533;y&#65533;&#65533;P]&#65533;`&#65533;p
&#65533;	&#65533;
&#65533;un&#65533;&#65533;	&#65533;)
&#65533;	&#65533;	&#65533;X&#65533;g4&#65533;`.&#65533;&#65533;	&#65533;&#65533;&#65533; &#65533;&#65533;`&#65533;&#65533;vP&#65533;&#65533;al@]0lP&#65533;n&#65533;&#65533;l&#65533;&#65533;&#65533;&#65533;Xb%&#65533;k&#65533;&#65533; &#65533;e@&#65533;.&#65533;X&#65533;Y&#65533;&#65533;ZP&#65533;X&#65533;a&#65533;&#65533;_&#65533;W&#65533;_&#65533;&#65533;&#65533; z&#65533;8&#65533;V&#65533;*z[@&#65533;U`&#65533;"J&#65533;VP+&#65533;&#65533;ZPX&#65533;&#65533;&#65533;&#65533;KY&#65533;W@&#65533;[&#65533;&#65533;b&#65533;&#65533;&#65533;&#65533;e &#65533;cP&#65533;a@&#65533;,&#65533;&#65533;Lap&#65533;c &#65533;d`&#65533;&#65533;&#65533;&#1801;f &#65533;`>&#65533;@&#65533;&#65533;&#65533;&#1616;cIj&#65533;&#65533;&#65533;A&#65533;h@Oj&#65533;&#65533;(DX&#65533;&#65533;&#65533;X&#65533;DA,DLdY*DTX&#65533;B&#65533;&#65533;&#65533;!&#65533;&#65533;&#65533;!&#65533;&#65533;&#65533;&#65533;&#65533;[x2&#65533;X&#65533;$^j&#65533;G&#65533;0G&#3111;&#65533;a>&#65533;&#65533;@]
D&#65533;F@&#65533;&#65533;&#65533;&#65533;&#521;&#65533;q&#65533;&#65533;&#65533;&#65533;M&#65533;&#65533;aD
2&#65533;&#65533;&#65533;!KX@;Th&#65533;&#65533;&#65533;&#65533;&#65533;?*&#65533;!&#65533;#&#65533;8&#65533;pf&#65533;S&#65533;DX&#65533;?Kz&#65533;x&#65533;#&#65533;&#65533;&#65533;&#65533;&#65533;&#65533;&#65533;&#65533;&q&#65533;X&#880;&#65533;&#65533;s&#65533;&#65533;&#65533;|]&#65533;5&#65533;&#65533;&#65533;&#1016;&#65533;&#65533;&#65533;&#65533;H&#748;lOYQVzWU&#65533;&#65533;[&#65533;&#65533;&#65533;pU&#65533;z
&#65533;r
&#65533;&#65533;
&#65533; 
|`*&#65533;P:p3&#65533;&#65533;)&#65533;n0	&#65533;@&#65533;&#65533;8M&#65533;&#65533;Ka&#65533;&#65533;&#65533;&#65533;@&#528;&#65533;P&#65533;&#65533;&#65533;&#65533;&#65533;0&#65533;&#65533;k&#65533;&#65533;zw&#65533;h&#65533;&#192;
e`7&#65533;90,&#65533;&#65533;`&#65533;P-&#65533;)&#65533;&#65533;L0@5&#65533;M)P"&#65533;-&#65533;-
0&#65533;&#65533;/&#65533;R&#65533; 00&#65533;&#65533;*%&#65533;&#65533;ri&#65533;9`.pO)9&#65533; &#65533;&#65533;&#65533;&#65533; 7&#65533;&#65533;&#65533;&#65533;&#65533;	&#65533;&#65533;
&#65533;&#65533;&#65533;&#65533;`
&#65533; T&#65533;(&#65533;`R&#802;/@;&#65533;&#65533; .;1&#65533;RTM0:%+6&#65533;S&#65533;&#65533;S-&0&#65533;&#65533;C&#65533;x&#65533;~&#65533;`~&#65533;&#65533;&#65533;&#65533;&#65533;&#606;&#65533;}p&#65533;&#65533; 	&#713;[&#65533;&#65533;Z&#65533;&#65533;	&#65533;&#65533;	&#65533;&#65533;.&#65533;&#65533;&#65533;&#65533;&#65533;&#65533;GQ&#65533;p.&#65533;&#65533;.&#65533;&#65533;&#65533;&#65533;&#65533;	&#65533;&#65533;	&#65533;&#65533;&#65533;&#1054;&#65533;`&#65533;&#65533;&#1409;&#851;&#1601;&#65533;&#65533;&#65533;&#65533;&#65533;	&#65533;@	&#65533;&#65533;&#65533;n&#65533;&#65533;wmPb&#65533;ipH&#65533;a&#65533;X&#65533;&#65533;(:&#65533;-&#65533;h&#65533;i &#65533;&#65533;Yb&#571;&#65533;
&#65533;&#65533;Z&#65533;&#65533;&#65533;&#65533;X@U&#65533;&#65533;T`Z&#65533;-Z&#65533;[&#65533;Z0&#65533;^P&#65533;&#65533;&#65533;&#65533;\&#65533;&#65533;&#1805;&#65533;&#65533;XP&#1325;`&#65533;&#65533;7&#65533;&#65533;&#65533;Z&#65533;&#65533;}&#65533;]&#1085;&#65533;^&#1793;&#65533;]&#65533;g@&#65533;\'X&#65533;&#65533;&#65533;&#30432;(&#65533;&#65533;4&#65533;a&#65533;&#65533;'8x&#65533;f&#65533;&#65533;j&#65533;|!A&#65533; F8&#65533;&#65533;gH&#65533;&#65533;&#65533;T&#65533;DU&#65533;h-^&#65533;&#65533;&#65533;h&#65533;&#65533;!&#65533;Dd4&#65533;!&#65533;j&#65533;6&#933;\ &#133;=n&#65533;&#65533;&#65533;&#65533;pfI&#65533;G/Jn&#65533;*&#65533;&#65533;&#65533;h&#65533;&#65533;H"$;&#65533;3;&#65533;dti&#65533;&#65533;&#65533;?&#65533;&#65533;haFD=&#65533;&#65533;/N&#65533;j&#65533;&#65533;?2&#65533;&#65533;G&#65533;&#65533;&#65533;A&#65533;&#65533; &#65533;&#65533;!e4&#65533;936=c'&#65533;&#65533;&#65533;h&&#65533;,&#65533;r&#65533;&j&#65533;Uq&#65533;&#65533;&#752;&#65533;&#65533;&#65533;&#65533;BQ&#65533;&#65533;&#65533;B!&#65533;K&#65533;&#65533;&#65533; 6&#65533;S}UI&#65533;k&#65533;&#2837;&#65533;Kg&#65533;&#65533;Xc'&#65533;&&#65533;&#65533;&#65533;&#65533;muuW&#65533;&#65533;&#65533;&#65533;&#745;g&#65533;&#65533;&#65533;
m&#65533;4&#65533;&#65533;&#65533;&#65533;{&#65533;&#65533;&#65533;&#65533;&#65533;&#65533;p
&#65533;&#65533;x&#65533;C *&#65533;&#65533;8&#65533;&#65533;&#65533;
&#65533; &#65533;w&#65533;CZ#&#65533;m&#65533; &#65533;e&#65533;&#65533;&#65533;&#65533;&#65533; &#65533;&#65533;&#65533;	&#65533;&#65533;&#65533;&#757;&#65533;n4&#65533;&#65533;@B&#65533;&#65533;v'v#PP&&#65533;&#65533;r p	&#65533;&#65533;p$&#65533;u[&#65533;u&#65533;D+p/&#610;+&#65533;/&#65533;&#65533;0"&#65533; s)&#65533;<&#65533;;&#65533;2&#65533;8k&#65533;2P4E&#1698;&#65533;`>P_&#65533;|&#65533;&#65533;`
/
&#65533;0
&#65533;`O1&#65533; &#65533;OZ&#65533;&#65533;@&#65533;/cu0PWW&#65533;p9&#65533;e&#65533;$ &#65533;~v&#65533;bK`{&#65533;&#65533;n&#65533;`}&#65533;&#65533;&#65533;&#65533;&#65533;&#65533;&#65533;&#65533;v@&#65533;|}&#65533;|&#65533;&#65533;`<&#659;`&#65533;w&#65533;|&#65533;&#65533;}&#65533;&#1708;&#65533;|&#65533;`n&#65533;&#65533;&#65533;&#65533;f&#65533;v i&#65533;&#65533;&#65533;;&#65533;&#65533;&#65533;;&#65533; f&#65533;n&#65533;o&#65533;&#65533;&#65533;kp&#65533;&#65533;-i &#65533;&#65533;&#65533;
&#65533;d@&#65533;&#65533;&#65533;\@&#65533;
&#65533;&#65533;.&#65533;epj&#65533;&#65533;&#65533;)&#65533;&#65533;e &#65533;c &#65533;M&#65533;] &#65533;*&#65533;*&#65533;&#65533;%z&#65533;&#65533;&#65533;%h&#65533;&#65533;&#65533;e&#65533;&#65533;&#65533;&#65533;&#65533;&#65533;&#65533;
b&#65533;&#65533;&#65533;&#65533;&#65533;&#65533;	&#65533;&#65533;&#65533;&#65533;&#65533;!<&#65533;k`&#65533;&#65533;_&#65533;i@&#65533;o&#65533;	j&#65533;	&#65533;&#65533;&#65533;&#65533;m&#65533;&#65533;&#65533;a0&#65533;&#65533;&#65533;&#65533;&#65533;&#65533;p&#65533;;&#65533;"&#65533;&#65533;&#65533;&#65533;D&#65533;&#65533;&#65533;&#65533;_&#65533;:lD@&#65533;&#269;#W&#65533;9r	L8&#65533; C&#65533;&#65533;&#65533;=,q&#65533;&#65533;&#65533;1
&#65533;&#65533;&#65533;c&#142;&#65533;a4g&#65533;!&#65533;o&#65533;&#65533;&#65533;&#65533;&#65533;&#65533;7n-[&#65533;&#65533;&#65533;[7m&#1516;a&#710;&#65533;&#65533;&#65533;3g&#1320;A&#65533;&#65533;&#65533;&#65533;j&#65533;V&#65533;&#65533;V&#873;&#65533;i&#1044;!S6&#65533;&#65533;&#65533;d&#724;%c-&#65533;4&#65533;&#1322;M&#65533;F&#65533;Z7&#65533;*kv&#65533;&#65533;m&#1783;&#1916;&#65533;&#65533;6&#65533;Zp&#65533;h&#65533;&#65533;&#65533;&#65533;&#65533;6k&#1186;=&#65533;&#1708;Y&#65533;d&#856;!K&#65533;&#65533;c&#65533;^&#65533;N&#65533;xr4&#600;7[&#65533;&#65533;YYh&#714;C&#1433;&#65533;3&#65533;&#1060;]S&#65533;2&#65533;_lc)~&#1305;&#65533;f&#930;e&#65533;y&#65533;&#65533;&#65533;&#65533;z&#65533;&#65533;L&#65533;&#65533;h&#1380;q6}&#65533;y&#1055;&#933;&#65533;n>&#1914;t&#65533;&#454;m&#65533;^&#65533;&#65533;`&#65533;|	&#65533;&#46508;V&#65533;X&#65533;&#65533;u+W&#65533;^&#65533;Z&#65533;z&#263;&#65533;&#65533;R&#65533;\&#65533;r4&#65533;
&#65533;\@&#65533;&#65533;@D&#65533;]~)&#65533;b&#65533;&#65533;&#65533;&#65533;&#65533;0b&#65533;Y&#65533;&#65533;d&#65533;&#65533;EWf&#65533;&#65533;&#65533;N8&#65533;E&#65533;F<a&#65533;FBg&#65533;&#65533;&#267;!j&#65533;&#65533;&#65533;N@&#65533;@&#65533;&#65533;LN`^x!eh!MaG<&#65533;&#65533;	`&#65533;J,&#65533;&#65533;&#65533;	&&#65533; X@,&#65533;r&#65533;&#65533;d &#65533;p|&#1155;4&#65533;&#65533;
*&#65533;`h&#65533;&#65533;&#65533;(&#65533;&#65533;:&#65533;(&#65533;9&#65533;8&#65533;&#65533;H&#65533;&#65533;&#65533;&#65533;\ *5&#65533;&#65533;&#65533;&#65533;RO&#65533;&#65533;&#65533;&#65533;2&#65533;@&#65533;J&#65533;D0GB&#2050;
<&#65533;A&#65533;4&#65533;&#65533;#&#65533;=&#65533;&#65533;#^&#65533;&#65533;c&#65533;<&#65533;&#65533;<&#65533;&#65533;:&#65533;&#206;`&#47139;&#65533;b&#65533;C&#65533;7&#65533;P3&#65533;(&#204;4&#65533;P#&#65533;5&#65533;pc&#65533;6&#65533;M&#65533;&#65533;8&#65533;&#65533;cX;&#65533;MV8&#65533;@c/&#65533;&#1570;0&#65533;0#&#65533;1&#65533;%&#204;3&#65533;#1&#65533;.&#65533;&#65533;&#65533;3&#65533;hc&#65533;4&#65533;&#65533;&#65533;-&#65533;&#65533;&#65533;&#65533; &#65533;&#65533;0&#65533;&#65533;&#65533;&#65533;-&#65533;C[m9c&#65533;3&#65533;p#9&#65533;xV&#65533;6&#65533;&#65533;0f&#65533;&#26235;&#65533;&#65533;.>&#65533;&#65533;g/0&#919;&#65533;1j&#65533;&#65533;4&#65533;-:&#65533;&#65533;&#65533;y&#65533;2&#65533;6&#65533;&#65533;4&#65533;%&#65533;&#65533;2&#65533;&#65533;&#65533;&#18999;&#1432;d&#65533;&#65533;Hc&#65533;&#65533;&#65533;d1&#65533;&#65533;:&#65533;..>&#65533;&#65533;&#65533;?Z&#65533;|I&#65533;z&#65533;j&#65533;&#65533;s&#65533;9k&#65533;&#65533;&#65533;&#65533;1&#65533;&#65533;&#65533;1&#65533;p&#65533;&#65533;&#65533;r&#937;&#65533;q&#65533;Jj&#65533;!&#65533;%&#65533;H&#65533;&#65533;&#1826;&#65533;./&#65533;"&#65533;&#65533;a&#65533;&#65533;&#65533;&7&#65533;rr&#65533;&#65533;+&#65533;&#65533;T/&#65533;&#65533;r$&#65533;&#65533;{&#65533;&#65533;&#473;=&#65533;&#65533;&#65533;&#65533;F&#65533;m&#65533;&#1190;'k&#65533;&#65533;&&#65533;&#65533;^&#65533;j&#65533;j&#65533;c&#65533;&#65533;&#65533;c&#65533;&#65533;&&#65533;c&#65533;&#65533;&#65533;&#65533;a&#65533;&#65533;&#65533;f&#65533;]&#65533;	F^&#65533;F&#65533;^&#65533;&#65533;E_V$f~&#65533;&#65533;'&#65533;h&#65533;7k&#65533;&#65533;&#65533;&#65533; &#65533;&#65533;k&#65533;X&#65533;&#65533;&#65533;&#65533;x&#1472;&#65533;2&#65533;'^&#65533;o|&#65533; &#65533;&#65533;a?&#65533;m&#65533;&#65533;w&#65533;&#65533;a&#65533;&#65533;p&#65533;?&#65533;Ac4&#65533;&#65533;&#65533;S&#65533;!&#65533;&#65533;&#65533;&#65533;`1&#65533;&#65533;Ec&#65533;&#1037;2&#65533;&#65533;&#65533;`&&#65533;&#936;&#65533;!f&#65533;&#65533;&#65533;c&#65533;&#65533;?h1{&#65533;hFw&#65533;D&#65533;&#25167;&#65533;&#65533;2&#65533;&#65533;CfC)&#65533;&#65533;&#65533;r&#65533;`&#65533;B&#65533;H&#65533;-l1&#65533;W&#65533;&#65533;&#65533;(*&#65533;&#65533;C&#65533;&#65533;&#65533;}&#65533;&#65533;
&#65533;	N<baP&#65533;&#65533;&#65533;(&#65533;&#65533;&#65533;&#65533;W&#65533;Ab@R&#65533;&#65533;&#65533;`0bQ&#65533;U&#65533;B&#65533;&#65533;&#65533;-&#65533;'_&#16514;&#1793;&#65533;.&#65533;&#65533;
AD!/(&#65533;
H &#65533;&#65533;&#65533;I@B&#65533;&#65533;&#65533;[&#65533;%(V&#65533;#(}`J&#65533; &#65533;%HA 
8@31/M@H p x&#65533;G&#129;f0&#65533;@/&#65533;&#1231;&#65533;Y&#65533;hR&#65533;&#65533;@;1&#65533;&#65533; I&#65533;&#65533;&#65533;&#65533;&#65533;P&#65533;%&#65533;&#65533;&#65533;&#1600;0&#65533; &#65533;:f&#65533;&#65533;I/Q &#65533;&#65533;&#65533;H&#65533;&#65533;8&#65533;TO&#65533; &#65533;&p&#65533;&#65533; k&#65533;&#1456;<J:&#65533;&#739;&#65533;
&#65533;G&#65533;&#65533;;&#65533;&#65533;t&#65533;&#65533;&#65533;F&#65533;&#65533;&#65533;yA&#65533;#&#65533;F&#65533;&#65533;luLhp&#65533;&#65533;&#65533;9&#65533;A&#65533;B&#65533;&#65533;&#65533;/&#65533;&#65533;n$&#65533;i&#65533;j&#65533;&#65533;&#1620;cA+&#65533;&#65533;U&#65533;3<&#65533;__&#65533;*S&#65533;&#65533;3|mlc&#65533;&#65533;B&#800;&#65533;7<&#65533;e&#65533;jC&#65533;&#65533;&#65533;1&#65533;d&#65533;&#65533;&#65533;~V&#1502;qAg{&#65533;HF/&#65533;NSeR5v01&#65533;M&#65533;&#65533;-ZR	W/$&#65533;ddXje&#65533;*W&#65533;jK\&#65533;&#65533;jW&#65533;6&#65533;&#65533;&#65533;B&#65533;&&#65533;&#65533;&#65533;&#65533;&#65533;6&#65533;7&#65533;I.&#65533;&#65533;H&#65533;&#65533;2;&#217;&#65533;$&#65533;En&#65533;F;&#65533;&#65533;&#65533;$&#65533;@&#65533;nok\&#65533;&#65533;&#65533; 	A\&#65533;&#65533;&#65533;N&#65533;&#65533;EI^&#65533;&#146;&#65533;&#1285;-&#65533;&#65533;Iv&#65533;&#1741;&#65533; o(&#65533;&#65533;F&#65533;&#65533;&#65533;gP&#65533;C&#65533;&#65533;&#65533;P&#65533;q&#65533;&#65533;&#65533;&#65533;&#856;&#65533;4&#65533;1&#65533;1&#65533;o&#65533;&#65533;&#65533;&#65533;Cc&#65533;Q&#65533;&#65533;&#65533;c`_&#65533;&#65533;&#65533;&#320;|Ad8&#65533;&#65533;&#65533;&#65533;&#65533;gxC&#65533;g0c7&#65533;&#65533;&#65533;2&#65533;;iX&#65533;'DYu&#65533;`&#65533;&#65533;&#65533;&#65533;O/Rn&#65533;&#65533;h&#65533;&#65533;&#65533;&#65533;`c0&#65533;B*ZUP\&#65533;&#65533;VL&#65533;;|b&#65533;4H4&#65533;&#65533;&#65533;&#65533;&#65533;&#65533;0&#65533;0&#153;&#65533;&#65533;{#&#65533;(Y&#65533;&#1192;&#65533;&#65533;e&#65533;`&#65533;&#65533;`s&#65533;&#65533;|f2#&#65533;}.v&#65533;.na&#65533;18&#65533;&#65533;&#65533;E.d&#65533;&#65533;Q|&#65533;&#65533;&#65533;&#65533;'^&#65533;&#65533;\&#65533;&#65533;&#32993;a2@A9X&#65533;&#65533;&#65533;H&#65533;&#65533;&#65533;&#65533;q&#65533;+=c` &#65533;&#65533;&#65533;(B&#65533;	N&#65533;"&#65533;&#65533;F&#65533;,&#65533;&#65533;&#65533;&#65533; *&#1200;7&#65533;&#65533;&#65533;&#65533;e&#65533;G&#65533;&#65533;m&#65533; ,`%&#65533;T&#65533;&#65533;8&#65533;RG&#65533;&#65533;&#65533;T&#65533;p@&#65533;&#65533;&#65533;.&#65533;&#65533;&#65533;&#65533;&#65533;&#65533;2&#65533;&#65533;&#65533;9&#1537;~&#65533;()%A&#65533;M&#65533;&#65533;Ur@&#65533;5`&#65533;&#65533; &#65533;>P4?)&#65533; @@h &#65533;.&#65533; @3&#65533;^J&#65533;B&#65533;&#65533;Q&#65533;&#65533;>&#65533;5&#65533;&#65533;o&#65533;IA&#65533;.&#65533;&#65533;&#65533;]"i&#65533;`&#65533;w&#65533;&#65533;op&#245;&#65533;p&#65533;&#65533;&#65533;L&#65533;bEZ&#65533;&#65533;&#65533;4&#65533;Aq`&#65533;P&#65533;&#65533;j&#65533;&#65533;dC&#65533;&#65533;6v7&#65533;e&#65533;&#65533;EK&#65533;&#65533;&#65533;k&#65533;&#65533;`M&#65533;Z&#65533;nFW.g&#65533;m&#65533;&#65533;&#65533;8&#65533;Y/&#65533;&#65533;&#65533;F&#65533;&#65533;&#65533;&#65533;&#65533;&#747;&#65533;&#65533;P&#65533;&#65533;J&#883;_hz&#598;~5&#65533;-&#65533;*_&#65533;&#65533;v3&#65533;q&#65533;&#65533;4&#748;&#65533;2k&#1637;~&#65533;&#65533;7&#1240;&#1446;&#65533;&#65533;v&#879;n&#65533;4&#65533;!&#65533;&#217;&#65533;]&#65533;&#65533;67;&#65533;&#1262;!&#65533;&#65533;D&#65533;{&#65533;&#65533;^&#65533;&#65533;gH&#65533;J&#65533;&#65533;O&#65533;u&#65533;&#200;8n&#65533;&#1595;ex&#65533;&#65533;I6V&#65533;<l,y=&#65533;&#65533;Q_&#65533; &#65533;:&#65533;&#65533;&#65533;&#65533;c&#65533;&#65533;&#65533;&#65533;&#65533;&#65533;3&#65533;&#65533;E#&#65533;&#65533;o&#65533;&#65533;2&#65533;&#65533;] &#65533;&#65533;&#65533;&#65533;#oLF&#65533;&#65533;7)"&#65533;&#463;_&#65533;;&#472;&#65533;1&#65533;AE G&#65533;{&#65533;`b1&#65533;&#65533;&#65533;&#65533;&#65533;z&#65533;w&#426;&#65533;/I&#65533;&#65533;&#65533;1&#65533;&#65533;^x&#65533; &#65533;>Lh&#65533;&#65533;&#65533;G&#175;&#65533;&#65533;&#65533;?cP&#65533;&#65533;?a!
&#65533;&#65533;i&#65533;bx&#65533;&#65533;&#65533;?K&#65533;&#65533;zc`?g&#65533;/Z.ki&#65533;"&#65533;&#65533;!&#33886;&#65533;{?&#65533;"f&#65533;1&J&#65533;h@cp&#65533;c&#65533;?&#65533;k@	&#65533;s&#65533;&#65533;7r&#65533;\&#65533;1
&#65533;[&#1029;_&#65533;W0&#65533;O&#1028;JXE&#65533;U&#65533;&#65533;[H&#65533;L8>&#65533;&#65533;6)&#65533;&#65533;&#65533;&#65533;&#65533;&p&#65533;E[&#65533;H*@&#65533;{0;@_&#65533;W&#65533;&#65533;N&#1587;O&#65533;U&#1541;Hz&#65533;&#65533;S&#65533;P&#65533;&#65533;+h&#65533;Ax`&#65533;&#65533;&#65533;&#65533; L&#65533;D&#65533;Dl&#65533;%H\&#65533;7[z&#65533;%&#593;1&#65533;&#65533;&#65533;&#65533;&#65533;&#65533;&#65533;(&#65533;&#65533; jJ&#65533;h&#65533;	&#65533;&#65533;&#65533;&#65533;&#65533; &#65533;1&#65533; @&#65533;&#65533;&#65533;c&#257;Uz&#65533;^$&&#65533;&#65533;&#65533;(/i&#65533;&#65533;&#65533;&#65533;&#65533;&#65533;&&#65533;&#34049;&#65533; P K1 Z&#65533;&#65533;[&#65533;&#65533;&#65533; 
&#65533;&#65533; L&#65533;&#65533;L&#65533;E&#65533;&#65533;4&#65533;&#65533;&#65533;&#65533;&#65533;c&#65533;&#65533;c&#65533;&#65533;&#65533;c)&#65533;&#65533;xY6`&#65533;&#65533;o1lA&#65533;5xH&#65533;d&#65533;7&#65533;&#65533;6&#570;&#65533;&#65533;H7@H&#65533;\5&#65533;9m9+5&#534;&#65533;D&#65533;&#65533;pA&#65533;&#65533;,&#65533;&#65533;&#65533;&#65533;)&#65533;&#65533;&#65533;&#65533;&#65533;J&#65533;2P&#65533;&#65533;DH&#65533;&#1816;&#1178;&#65533;&#65533;a&#65533;&#65533;&#65533;|&#65533;1&#65533;m&#65533;&#65533;&#65533;&#44757;&#65533;;&#65533;&#65533;&#65533;&#65533;&#730;&#65533;&#65533;&#65533;&#426;&#65533;&#65533;&#65533;,&#65533;&#65533;&#65533;&#65533;K&#673;&#65533;&#65533;&#65533;"&#65533;&#65533;&#65533;$&#65533;&#65533;Z&#653;&#65533;"o&#65533;&#65533;r&#65533;lhc0h&#33153;x&#65533;&#65533;&#65533;&#65533;&#65533;&#65533;x&#65533;k&#65533;&#65533;&#65533;&#1070;k&#65533;/&#65533;&#65533;K&#65533;&#65533;&#65533;&#65533;&#65533;&#65533;j&#65533;&#65533;m&#65533;.n&#65533;m&#65533;&#65533;&#65533;&#65533;&#65533;&#65533;&#65533;	l&#1057;"&#65533;&#65533;c&#65533;&#65533;ZA&#65533;L&#65533;&#65533;L&#65533;&#606;$*dP3&#65533;@&#65533;&#65533;y"&#65533;&#522;&#1960;
&#1839;&#1516;&#65533;'#&#65533;&#65533;P&#65533;&#65533;&#65533;p&#65533;&#303;_&#65533;&#65533;^`N&#65533;D&#65533;&#65533;Fl&#65533;1&#65533;&#65533;&#65533;;&#65533;&#65533;4P&#65533;&#65533;&#65533;&#65533;&#65533;Q&#65533;&#1294;&#65533;@cH&#65533;&#65533;&#65533;<&#65533;&#65533;I{"	I&#65533;(&#65533;&#65533;&#65533;&#65533;&#65533;1&#65533;&#65533;&#65533;&#65533;&#65533;&#65533;T&#65533;&#65533;&#65533;!5&#65533;O&#65533;t1&#65533;?&#65533;X5&#65533;0_HK;&#65533;aX5&#65533;X&#65533;&#65533;T&#65533;&#1120;
&#65533;A&#65533;&#65533;&#65533;&#65533;Ne&#65533;&#18950;&#65533;8fp&#65533;4&#65533;&#65533;JP&#65533;&#65533;&#65533;&#65533;
&#65533;&#65533;&#65533;T&#65533;&#65533;\xB&#65533;]&#65533;O^01&#65533;&#65533;V&#65533;&#65533;P&#1028;F&#65533;? &#65533;H&#516;KxB&#65533;:X&#65533;/&#65533; &#65533;&#65533;&#65533;&XF&#65533;&#65533;U&#65533;	B&#65533;&#65533;&#65533;&#65533;&#65533;%.&#65533;|SP Q0&#65533;W&#65533;a N&#65533;&#1541;&#65533;XOc0b`&#65533;a&#65533;6&#65533;&#65533;rkG^t'&#65533;&#65533;&#65533;&#65533;&#65533;  &#65533;&#65533;X&#65533;U1PszGw&#65533;&#65533; &#65533;&#65533;0&#65533;fk&#65533;` .&#65533;&#65533;h 	H7(&#65533;	p  &#65533;&#65533;&#65533;8&#65533;h&#65533;xc%&#65533;&#65533; t"8u&#65533;&#65533;ij&#65533;&#65533;P&HX&#65533;&#65533; &#65533;2&#65533;X &#65533;P Q(Q&#65533; &#65533;&#65533;
`GAM8&#65533;w&#640;O&#65533;&#65533;(5h6&#65533;q&#65533;q}&#65533;8p&#65533;&#65533;KWx&#65533;:&#65533;k&#65533;&#561;y&#562;A&#65533;#&#65533;:&#65533;&#65533;&#65533;&#1508;&#65533;}&#65533;&#65533;p!W&#65533;&#65533;W&#65533;&#65533;&#65533;	&#65533;&#65533;&#65533;&#65533;A&#65533;&#65533;&#65533;&#65533;&#65533;&#65533;&#65533;1&#65533;;&#65533;&#65533;&#65533;&#65533;{&#65533;&#1602;+&#65533;&#65533;,&#65533;&#65533;-&#514;- &#65533;&#65533;&#65533;&#65533;{&#65533;A&#65533;&#65533;&#65533;)-&#65533;;&#65533;&#65533;J&#65533;A<&#65533;&#65533;&#65533;&#65533;&#65533;&#65533;&#65533;&#699;,&#65533;&#65533;&#65533;&#65533;3Y&#65533;&#65533;&#65533;&#65533;&#65533;&#65533;&#65533;&#65533;&#65533;:&#65533;&#65533;Y&#65533;&#1880;&#65533;&#65533;&#65533;&#65533;&#65533;+&#65533;Y*&#65533;&#65533;&#65533;&#65533;c(
&#65533;&#65533;&#65533;g&#65533;&#65533;h8 &#65533;&#65533;&#65533;&#65533;&#65533;&#65533;B&#65533;Z&#65533;_&#65533;f&#65533;&#65533;(&#65533;&#65533;1&#65533;&#65533;4&#65533;&#884;J&#65533;`H!d&#65533;d "&#65533;&#65533;&#65533;&#65533;j&#65533;I;"&#65533;&#1057;&#65533;hH&#65533;4&#65533;&#65533;=\8rY&#65533;7&#65533;&#437;&#453;\&#65533;&#325;&#65533;&#65533;_F\&#65533;&#65533;y&#65533;&#65533;APR&#65533;(b@&#65533;&#65533;""&#65533;?&#65533;&#65533;&#65533;_&#517;[&#65533;&#65533;&#65533;,P[&#65533;&#65533;&#65533;B`H@&#65533;&#65533;(|&#65533;&#65533;:[0\&#1029;&#7941;&#65533;s3&#65533;&#65533;\`3&#65533;&#65533;&#65533;&#65533;&#65533;&#65533;&#65533;K^&#65533;]&#65533;&#65533;uOP&#65533;&#65533;%&#65533;&#65533;&#65533;&#65533;&#65533;&#65533;&#65533;}@aH]&#653;&#65533;&#64837;&#65533;u\&#237;+t[_&#65533;&#65533;[xS&#65533;&#65533;4&#65533;&#65533;&#65533;&#65533;&#65533;PJ&#65533;&#16241;&#65533;42&#65533;&#1314;a0&#65533;Y&#65533;&#65533;%%&#65533;]&#65533;&#65533;&#65533;&#65533;Z&#65533;&#65533;WX&#65533;&#65533;}&#65533;&#65533;&#517;\Yp&#65533;Vh
^R&#65533;D&#65533;8&#65533;@ A&#1539;:&#65533;5 )(&#65533;&#65533;'X&#65533;DU`&#65533;XX&#65533;&#65533;&#65533;&#65533;4r&#65533;&#65533;U`&#65533;M&#65533;]&#65533;&#65533;X`T(&#65533;R0&#65533;U&#65533;&#65533;&L&#65533;&#65533;&#65533;&#65533;`&#65533;&#65533;X`#&#1536;&#65533;&#65533;@&#1290;*V=17&#65533; X&#65533;&#65533;')&#65533;PH&#65533;Ty&#65533;&#65533; &#65533;&#65533;f&#65533;&#65533;VqGp x&#65533;P&#65533;&#65533;&#65533;p&#65533;<&#65533;&#65533;&#65533; bb&#65533;7&#65533; u&#65533;&#65533;&#65533;D&#65533;U&#65533;c=Fd&#65533;&#659;MYUp`&#1536;.&#65533;bj&#65533;d&#65533;&#65533;79&#65533;&#65533;B6a&#65533;&#65533;K&#65533; &#65533;"8&#65533;&#65533;2(*&#65533;tV&&#65533;Y&#65533;&#65533;	*&#65533;&#65533;&#65533;&#65533;WpM&#65533;&#65533;&#65533;&#65533;\&#65533;&#65533;&#65533;&#65533;&#1815;&#65533;&#65533;)&#65533;B[v&#65533;&#65533;f&#65533;&#65533;`&#65533;o&#65533;W&#65533;&#65533;&#65533;k&#65533;&#65533;&#546;&#65533;&#65533;jJ&#65533;!&#1659;+&#65533;,&#65533;-&#65533;*&#1026;&#65533;q&#65533;0(;&#65533;*;/&#65533;*&#65533;&#65533;&#65533;&#65533;&#65533;&#65533;&#65533;&#65533;&#65533;&#65533;Jg&#65533;&#65533;,&#65533;Ka&#65533;g|.&#65533;&#1624;&#65533;&#65533;&#65533;&#65533;&#65533;|&#65533;1&#65533;y&#1433;&#65533;&#65533;e&#65533;:&#65533;&#65533;)X&#65533;	h&#65533;~h&#65533;\l&#65533;&#65533;&#65533;h&#65533;V&#35010;&#65533;y&#65533;&#65533;\&#65533;&#778;a&#65533;&#65533;X&#65533;\&#65533;&#65533;
&#65533;&#65533;&#810; &#65533;]&#65533;&#65533;W&#65533;&#65533;&&#65533;&#65533;UXZH0`&#65533;&#65533;_Z`&#65533;W&#65533;&#38790;Yx&#65533;Uh&#65533;&#65533;&#65533;&#65533;Y[&#65533;&#65533;B&#65533;&#65533;*&#65533;&#65533;&#65533;\[%[xVP&#65533;&#65533;&#65533;T@THVxX&#65533;j&#65533;&#65533;Yx]&#65533;&#65533;&#65533;&#65533;&#65533;,&#65533;&#65533;m0&#65533;&#65533;&#65533;&#65533;&#65533;e &#65533;&#952;&#65533;&#65533;&#65533;&#65533;H&#65533;&#65533;$^&#65533;&#65533;XH&#65533;U&#65533;5&#65533;\0PS&#65533;&#65533;T&#65533;[&#65533;\@&#65533;&#65533;&#65533;]&#65533;U&#65533;&#65533;VS mk&#65533;>&#65533;&#65533;5m&#65533;&#65533;M&#65533;mlF&#65533;&#65533;&#65533;&#65533;&#65533;_&#65533;dNu&#65533;u&#65533;.&#65533;&#65533;Z&#65533;iY&#65533;&#65533;Y&#65533;&#65533;~&#65533;&#65533;&#65533;V0j&#65533;Y(^&#65533;,&#65533;&#65533;&#65533;M&#65533;^@&#65533;JNS35&#65533;&#65533;&#950;&#65533;&#65533;<m&#65533;&#65533;B&#65533;k1&#65533;&#65533;m&#65533;&#65533;&#65533;<&#65533;R&#65533;&#65533;&#65533;&#65533;&#65533;Y&#65533;&#65533;X&#65533;&#65533;&#65533;&#65533;&#65533;&#65533;&#65533;&#65533;&#65533;vV`&#65533;&#1694;&#65533;&#65533;V&#65533;P&#65533;&#65533;EH&#65533;C&#65533;<X&#65533;&#65533;&#65533;-&#65533;(&#65533;5 &#65533;K8&#65533;NX&#65533;B&#65533;&#65533;]&#65533;&#65533;m1&#65533;[&#65533;&#65533;YP&#65533;&#65533;7&#65533;#V&#65533;&#65533;V&#65533;&#65533;*d&#65533;_`&#923;^11:&#65533;&#65533;&#65533;O_85&#513;&#65533; S &#65533;	h&#65533;&#65533;&#65533;&#1536;R&#65533;%&#65533; a&#65533;H&#65533;&#65533;`3&#65533;&#65533; :&#896;V&#65533;&#65533;2&#65533;Hi }&#65533; &#65533;&#65533;,&#65533;E,Nqt:&#65533;u&#65533;&#65533;#&#65533;E&#65533;&#65533;&#65533; <&#65533; +_&#65533;a&#65533; &#65533;&#168;w&#65533;'&#65533;&#65533;&#65533;&#1536;~&#65533;&#65533;~GH&#65533;+!ri&#65533;(&#65533;Fxqa&#65533;ru&#65533;&#65533;&#1536;p&#65533;9&#1027;}&#65533;:|T&#65533;&#65533;&#65533;&#65533;&#65533;<&#65533;|&#65533;&#65533;X&#65533;7`W6&#65533;&#21484;&#65533;DI&#65533;+&#65533;&#65533;S&#1545;&#65533;&#65533;&#1481;&#1850;&#65533;&#65533;&#65533;&#65533;Lu|&#65533;&#65533;&#65533;&#65533;z&#665;!Y&#65533;+&#65533;&#65533;&#65533;{&#65533;&#65533;X&#65533;,&#65533;&#65533;X&#1474;&#65533;+&#65533;&#65533;&#65533;&#65533;&#65533;u&#65533;&#65533;&#65533;&#65533;&#65533;&#1643;)&#65533;~&#65533;&#65533;&#65533;&#65533;&#65533;&#65533;;&#65533;&#65533;,^&#65533;&#65533;1&#65533;&#65533;M&#65533;vR/u&#65533;t&#65533;&#65533;&#65533;j&#65533;&#65533;k&#65533;&#65533;m)&#65533;y&#65533;2&#65533;&#65533;p&#65533;&#65533;paesot88&#65533;&#65533;&#65533;&#65533;o&#1479;&#65533;w&#65533;&#65533;	&#65533;Vx&#65533;&#65533;&#65533;B&#65533;&#65533;+u[&#1925;&#65533;&#65533;&#65533;&#65533;&#65533;\1&#65533;Q8&#65533;	&#65533;&#65533;VHo&#65533;O&#65533;R0x&#65533;'SP&#65533;&#65533;N&#65533;&#65533;&#65533;GR8xUj&#65533;&#65533;&#65533;T&#65533;#S@S&#65533;&#65533;&#65533;&#65533;&#65533;xR@&#65533;&#65533;W&#65533;T&#65533;&#65533;&#65533;&#65533;&#65533;&#65533;&#65533;&#65533;&#65533;&#65533;c &#65533;-`&#65533;3&#65533; &#65533;&#65533;&#65533;&#65533;&#65533;&#65533;|&#65533;&#65533;R]XmX8&#65533;P P&#65533;PH&#65533;&#65533;&#65533;\&#65533;&#65533;y&#65533;&#65533;^&#65533;d&#2294;a&#65533;&#65533;z&#65533;&#65533;i&#65533;y&#65533;&#65533;&#65533;&#1861;(&#65533;&#65533;&#65533;=#&#65533;&#65533;]&#65533;M&#65533;&#65533;&#65533;a&#65533;&#65533;&#65533;j&#65533;t&#65533;&#65533;\&#65533;wm&#65533;O&#65533;
&#65533;&#1106;_&#65533;'&#65533;7&#65533;&#65533;`V&#65533;3&#65533;&#65533;&#65533;&#65533;&#1910;&#65533;&#65533;&#65533;&#471;&#65533;&#65533;&#318;&#65533;&#65533;&#65533;&#65533;@&#65533;WOK&#65533;ybx&#65533;c&#65533;&#65533;\&#65533;&#65533;+<&#65533;&#65533;&#65533;\&#65533;u3&#65533;&#65533;&#65533;4&#65533;Lc&#65533;&#65533;&#65533;z&#397;`&#65533;&#65533;#{&#65533;}Y&#65533;
&#65533;{&#65533;~&#65533;YX&#65533;Q&#65533;Kp@h&#65533;<&#65533;<&#65533;SkYX!&#65533;&#65533;Y`o&#65533;w&#65533;&#65533;&jY&#65533;~&#65533;a&#65533;&#65533;j&#65533;F&#65533;S0&#65533;&#65533;&#65533;w&#65533;&#65533;&#65533;&&#65533;&#65533;uB&#65533;&#65533;&#65533;W&#65533;&#65533;\xD&#65533; &&#65533;V,&#65533;&#65533;v&#65533;&#65533;@NW&#65533;P&#65533;b&#264;.^&#65533;hq"&#65533;*&#65533;L&#65533;&#65533;&#65533;!$<P&#65533; &#65533;
:h&#65533;&#65533;&#65533;C!>d&#65533;&#65533;&#65533;&#65533;^N&#65533;&#65533;B&#65533;:d&#65533;&#65533;&#65533;%,Ur&#65533;&#65533;&#65533;4tQ&#65533;C&#65533;
1&#65533;&#65533;&#65533; &#65533;&#65533;&#65533;8@&#65533;&#65533;&#65533;&#65533;3x&#65533; b&#65533;&#65533;+t&#65533;B&#65533;:&#65533;&#569;N8o&#65533;&#801;S&#462;:r&#65533;&#65533;s&#29597;:t&#65533;&#65533;&#65533;9q&#1832;9Sf2&#65533;&#65533;g&#1316;1S&#65533;4f&#1196;As&#65533;&#65533;&#65533;n&#65533;4v&#65533;&#65533;&#65533;g4kJ&#65533;v]&#65533;M&#65533;4l&#65533;&#65533;n&#65533;o&#65533;e&#65533;|&#65533;&#65533;&#65533;2&#65533;&#712;&#65533;"|&#65533;&#65533;&#65533;&#665;;w&#65533;&#65533;K&#65533;&#65533;&#1261;&#65533;Af&#65533;&#65533;&#65533;&#65533;&#65533;h.&#65533;}&#65533;b&#263;7s9&#65533;&#65533;5&#65533;q&#1022;&#65533;&#65533;&&#65533;m7t&#65533;&#65533;&#1007;?&#65533;&#65533;&#65533;fd&#65533;a&#65533;&#390;}o,&#65533;&#65533;^~&#65533;UGr&#65533;&#65533;&#65533;\n&#65533;&#65533;_c&#1925; nn&#823;F+&#65533;&#65533;&#1162;*&#65533;&#65533;&#65533;
*&#65533;&#65533;&#65533;
,&#65533;&#65533;B&#65533;,&#65533;&#65533;&#65533;
,&#65533;&#65533;K+&#65533;&#65533;"&#65533;+&#65533;&#65533;
(&#65533;&#65533;&#65533;
,&#65533;&#65533;&#65533;&#65533;)&#65533;&#65533;B&#65533;&#65533;&#65533;0&#65533;&#65533;&&#65533;LRI%&#65533;PI&#65533;$&#65533;`&#65533;e&#65533;&#65533;h&#65533;I&&#65533;t&#65533;(&#65533;&#65533;&#65533;'&#65533;p&#65533;I'`z&#137;&&#65533;x&#65533;&#65533;&#65533;sf&#65533;&#65533;&&#65533;&#65533;g(&#65533;&#65533;y
*&#65533;&#65533;b.&#65533; C2&#65533;L/&#65533;0&#65533;&#65533;/&#65533;&#65533;&#65533;0&#65533;&#65533;&#65533;&#740;&#65533;&#65533;&#65533;0&#65533;CL1&#65533;t&#65533;&#65533;1&#65533;L&#65533;&#65533;&#65533;B&#65533;&#65533;xrI$&#65533;@2&#65533;%&#65533;&#65533;RK,&#65533;J&#35085;&#65533;.&#65533;&#65533;&#65533;2&#65533;+&#65533;	&#65533;&#65533;&#65533;"&#65533;,,&#65533;&#65533;bK.&#65533;2m&#65533;&#65533;&#65533;&#65533;K&#65533;&#65533;&#65533;&#65533;/&#65533;&#65533;&#65533;&#65533;-&#65533;&#65533;&#65533;-&#65533;&#65533; K&#65533;,&#65533;2[&#65533;&#65533;&#65533;&#65533;b&#65533;&#65533;&#65533;0{&#65533;&#65533;C&#65533;&#65533;&#65533;&#65533;C&#65533;&#65533;'+&#65533;&#65533;&#138;*'&#9764;)F&#65533;&#65533;&#65533;*&#65533;&#65533;"&#65533;-&#65533;H&#65533;&#759;&#65533;&#57517;&#65533;&#65533;&#65533;i0&#65533;&#65533;&#65533;&#447;&#65533;J&#65533;&#474;f&#65533;11&#65533; S&#65533;&#65533;'k&#65533;/&#65533;d
&#802;&#65533;&#65533;r&#65533;&#65533;&#65533;&#65533;+&#65533;2G&#65533;-&#65533;&#65533;0&#65533;.&#65533;8&#65533;&#65533;&#65533;.kl&#65533;5&#65533;&#65533;n,&#65533;&#65533;&#65533;J&#65533;!&#65533;&#65533;&#647;1&#65533;K-&#65533;&#65533;&#65533;&#702;Ez&#65533;&#65533; &#65533;2H!&#65533;`R&#65533;+&#31618;J)&#65533;L&#65533;*&#65533; &#65533;&#649;&#65533;$	J&#65533;&#65533;h&#65533;&#65533;%ufb&#65533;$&#65533;D2	%&#65533;|&#65533;&#602;&#65533;&#65533;"
(&#65533;&#65533;&#65533;&#65533;&#65533;%Xf&#65533;8'&#65533;T&#65533;&#65533;9&#65533; Yp&#65533;&#65533;l&#65533;|&#65533;&#65533;&#65533;!&#65533;@B&#65533;&#65533;&#65533;z
.&#65533;`&#65533;&#65533;cy&#65533;&#65533;&#65533;~{,&#65533; W*i&#65533;Ax B	)&#65533; B&#65533;&#65533;oLD&#65533; 
$&#65533; &#65533;^&#65533;y&#65533;A&#65533;M5&#65533;7&#1328;&#65533;3l&#65533;&#65533;.M&#65533;	Tu@	 ]MpA&#65533;L&#65533;&#65533;I!u&#65533;"(&#65533;:&#65533;"T&#65533;d &#65533;&#65533;&#65533;kP&#65533;&#10375;=&#65533;}&#65533;&#65533;&#65533;&#65533;<&#1793;b&#65533;&#65533;&#65533;T&#65533;2&#65533;	eV&#65533;6L&#65533;@&#65533;9Mc3&#1184;A<&#65533;!M84&#65533;&#65533;a.B|&#65533;&#65533;&#65533;4&#65533;&#65533;;h &#65533;&#65533;&#65533;@1&#65533;&#65533;&#65533;8&#65533;O&#65533; &#65533;&#65533;&#65533;3&#65533;&#65533;&#65533;0&#65533;4&#65533;aT&#65533;(A&#65533;&#65533;1&#65533;kH&#65533;!&#65533;&#65533;&#65533;&#65533;K&#65533;&#65533;&#65533;`&#65533;	&#65533;&#65533;D&#65533;a&#65533;&#65533;&#65533;?&#65533;q5&#65533;&#65533;#j&#65533;&#65533;&#1031;&#65533;i&#65533;^&#26656;9D&#65533;4&#65533;$"&#65533;
&#65533;B&#1189;&#65533;&#65533;1&#65533;&#65533;&#65533;&#65533;/2&#65533;&#65533;`Q&#65533;&#65533;)J&#65533;'~u&#65533;&#65533;&#1559;*Hq&Q&#65533;&#65533;^&#65533;H&#65533;)F&#65533;&#65533;O.&#65533;&#65533;&#65533;D$"18KT&#65533;&#65533;p$(1&#65533;`R"&#65533;&#628;&#65533;r&#65533;	K\"o&#65533;&#65533;D&#65533;&#65533;t	eb&#65533;&#65533;p&#65533;&&#65533;Q&#65533;&#65533;&#65533;&#65533;&#65533;25&#65533;_&#65533;"&#65533;&#65533;pY.x^&#65533;&#65533;&#773;/L&#65533;bcd #U0vqG&#65533;BX&#65533;&#65533;%6C(&#65533;&#65533;&#65533;`&#334;&#65533;V+B&#65533;&#65533;]-j&#65533;,B&#65533;&#651;b4&#65533;=[&#65533;&#65533;&#65533;Q&#65533;&#65533;&#65533;&#65533;/PU&#65533;&#65533;&#65533;'&#65533;&#65533;JYj&#65533;~&#65533;b_&#65533;&#1136;\&#65533;CL&#1256;&#65533;&#65533;$5T&#65533;&#65533;*&#65533;Va$U5&#65533;8&#65533;&#65533;G&#65533;z&#1195;&#65533;&#65533;g&#65533;U]&#65533;&#65533;^&#65533;ba&#65533; F0&#65533;&#65533;&#65533;R&#65533;&#65533;&#65533;+Y&#65533;:V&#65533;&#65533;&#65533;&#65533;&#65533;E.\4&#65533;&#65533;u&#65533;&#65533;&#65533;J$&#65533;e&#65533;*&#65533;x&#65533;&#65533;
V&#65533;BF&#65533;k*p4"&#65533;KD&#65533;&#65533;c&#65533;f
Q&#65533;a&#65533;4lbgi/c&#65533;b&#65533;&#65533;&#65533;@A
&#65533;rqw&#65533;S&#65533;&&#65533;%&#65533;e"K&#65533;&#65533;&#65533;$&#65533;&#392;E(b&#65533;x&#65533;!A&#65533;B&#65533;&#65533;&#65533;-l	ID&#65533;&#65533;&#65533;&#65533;&#65533;!
&#65533;[D&#65533;l&#65533;&#65533;f&#65533;&#65533;&#65533;D-&#65533;&#65533;&#65533;b&#65533;%&#65533; (&#65533;	V&#65533;&#65533;mw"p&#65533;&#65533;:p&#65533;&#65533;d&#65533;z_&#65533; N&#65533;&#65533;&#65533;.#8&#65533;&#29191;
&#65533;"&#65533;&#65533;&#65533;&#65533;&#65533;T (&#30016;V`&#65533; 5&#65533;&#65533;2&#65533;&#65533;&&#65533;&#65533;&#65533;@a0&#65533;#&#65533;@&#65533;8&#65533;&#65533;w&#65533;&#65533; 	X&#65533;&#65533;&#65533;&#65533;KP&#65533;&#65533; &#65533;%4!
2&#65533;B&#65533; &#65533;*l!g0&#65533;&#65533;r&#65533;&#65533;&#65533;.uQ&#65533;&#65533;&#65533;&#65533;;&#65533;Q|&#65533;3C&#65533;@&#65533;&#65533;&#609;&#65533;&#65533;C&#65533; &#65533;6wIMj,TC"&#1701;3&#65533;Y&#65533;&#65533;&Q7L&#65533;&#1030;&#65533;&#65533;&#65533;&#65533;!&#65533;&#65533;&#65533;7&#305;@&#65533;&#65533;&#65533;&#65533;&#65533;&#65533;&#65533;&#65533;	&#65533;&#65533;&#65533;&#65533;&#335;A&#65533;$}&#65533;&#65533;G2&#65533;&#65533;0&#65533;&#65533;&#65533;&#65533;yH&#65533;E&#65533;&#65533;>&#65533;&#65533;&#65533;&#65533;&#65533;&#65533;
&#65533;&#65533;>&#65533;&#65533;&#65533;&#65533;,
 &#65533;bm&#65533; (BA&W&#1261;&#65533;&#65533;j*D&#65533;R &#65533;&#65533;&8&#65533;'>)&#65533;Ij&#65533;&#22198;&#293;kW&#65533;&#65533;[6&#65533;L&#249;	X&#65533;&#65533;&#65533;&#65533;f's&#65533;nz&#65533;'~&#65533;[&#65533;S&#65533;'&#65533;<*&#65533;&#65533;&#65533;Bb&#65533;P7&#65533;&#65533;a&#65533;f4&#65533;&#65533;&#65533;~&#65533;"Y&#65533;&#65533;&#65533;&#65533;%&#65533;&#65533;&#65533;&#65533;&#1540;&#65533;T&#65533;
X&#65533;"&#65533;&#65533;&#65533;&#65533;v&#65533;&#1095;kD&#65533;j&#65533;G&#65533;&#65533;pf&#65533;lh&#65533;Ri,&#24943;&#65533;&#65533;Cte]&#65533;&#65533;&#65533;&#65533;&#65533;E&#65533;QL1Z/T&#65533;(m&#65533;4R,?&#65533;&#65533;}&#65533;&#65533;&#65533;h&#65533;lQ&#65533;f1&#65533;a&#65533;&#65533;&#65533;&#65533;4&#65533;&#65533;|h&#65533;&#65533;&#65533;&&#65533;&#1161;NTf&#65533;0&#65533;&#65533;E${]}&#65533;lK-IYR&#65533;}m&#65533;&#65533;l)NQ&#65533;W3ik&#65533;&#65533;&#65533;&#65533;d71&#65533;-&#65533;&#65533;&#65533;&&#65533;nw&#65533;a&#65533;Kxj&#65533;&#65533;&#65533;=&#65533;4&#65533;I&#65533;&#65533;|&#65533;&#65533;&#65533;6&#65533;^Nb&#65533;&#65533;c&#65533;p&#65533;&#65533;6&#65533;&#65533;&#65533;&#65533;#*&#65533;xD&#65533;v&#65533;&#65533;HDq&#65533;&#65533;B&#65533;8"^&#65533;&#65533;Dl&#65533;&#65533;&#65533;&#65533;!>OCHb&#65533;H&#65533;V &#65533;&#65533;&#65533;*8	&#65533;G<&#65533;E&#65533;d&#65533;/&#65533;N&#65533;&#65533;&#65533;&#65533;&#65533;&#65533;&#65533;* &#65533;&#65533;&#65533;p>0&#65533;&#65533;*hABT&#65533;&#65533;T_y`K&#65533;&#65533;&#65533;&#65533;&#65533;/&#65533;&#65533;&#65533;&#65533;]&#65533;1&#65533;&#65533;&#65533;&#65533;|&#65533;v&#65533;;/L&#65533;&#65533;>4@XXH&#65533;&#65533;&#65533;&#65533;&#65533;\ &#65533;&#65533;&#65533;&#65533;&#65533;&#65533;&#65533;&#65533;&#65533;@&#65533;@&#65533;&#65533; &#65533;@&#65533;@&#65533; 
`_	&#65533;@&#65533;&#65533;p&#65533;t&#65533;&#65533;mm&#65533;QLF&#65533;&#65533;&#65533;Q&#65533;&#65533;&#65533;bd&#65533;$AY&#65533;&#65533;&#409;H&#65533;A^&#65533;&#65533;l&#65533;5&#65533;&#65533;Y&#65533;c&#65533;Eij&#65533;&#65533;Q&#577;_!^8R&#65533;&#65533;&#65533;f&#65533;#!a!&#1089;&#65533;&#65533;&#65533;&#65533;&#65533;:R]DZ&#65533;&#65533;&#65533;D&#65533;&#65533;&#65533;$&#65533;P&#65533;&#65533;&#65533;%HV&#1156;&#65533;&#65533;&&#65533;&#65533;&#65533;n&#65533;&#65533;Q}L&#65533;&#65533;&#65533;^<&#65533;nl&#65533;'&#65533;&#65533;&#65533;&#65533;M&#65533;&#65533;&#65533;&#65533;&#65533;&#65533;&#65533;&#1805;&#607;&#65533;&#65533;)&#65533;&#591;&#65533;)p&#65533;jmV&#65533;U&#65533;&#65533;5S&#65533;&#65533;&#65533;&#65533;u&#65533;3&#1236;XS&#65533;1&#1242;x&#65533;U&#65533;%l&#65533;*J2QBkY&#65533;$T&#65533;&#65533;&#65533;b'pB/~B)&#65533;B,&#1794;<&#65533;0&#65533;&#65533;P&#65533;-T&#65533;?U&#65533;&#1004;&#65533;&#65533;A#14&#65533;3&#539;&#65533;&#65533;;a-&#65533;B&#65533;&#65533;B(&#521;%<&#65533;!&#65533;&#65533;`&#65533;A  $l&#65533;'&#65533;&#65533;)&#65533;\&#65533;Q&#65533;&#65533;&#65533;&#65533;&#65533;?$_	&#65533;@r&#1197;&#65533;&#65533;A"$&#65533;h&#65533;M&#65533;_&#1806;&#65533;@
&#65533;&#65533;`&#328;Q&#65533;&#840;&#65533;&#65533;,&#65533;U&#65533;A&#65533;&#862;$I(DV)&#65533;&#65533;aV?&#65533;+&#65533;KK&#65533;B&#65533;C&#65533;L&#65533;}&#65533;&#65533;* &#65533;&#65533;&#65533;*}H+&#65533;&#65533;&#65533; %&#65533; 	P&#65533;&#65533;	-&#65533;M&#65533;&#65533;&#65533;&#65533;&#65533;B)2zS&#65533;&#65533;IT&#1673;'&#265;&#65533;`B2&#65533;]j]&#65533;T&#65533;&#65533;]&#65533;&#65533;iX&#65533;&#65533;&#65533;&#65533;&#65533;0
&#65533;l%&#65533;X&#65533;&#65533;&#65533;&#65533;&#65533;I^&#65533;&#65533;&#65533;0-BqW&#65533;)&#65533;k!&#65533;&#65533;&#65533;^&#65533;&#65533;r!&#65533;l&#65533;&#65533;&#65533;&#65533;"|&#65533;_&#65533;&#65533;&#65533;^"Bc&#65533;&#65533;n&#65533; ,&#65533;#,&#65533;p&#65533;&#65533;&#65533;	&#65533;@&#65533; ,{&#65533;&#65533;&#65533;&#65533;v&#65533;C&#65533;&#65533;&#65533;&#65533;&#65533;h&#65533;Bt&#65533;	&#65533; NX&#65533;&#65533;$&#65533;U&#65533;&#65533;t&#65533;{&#65533;&#65533;
&#65533; 	&#65533;&#65533;A&#65533;&#65533;&#65533;&#65533;|@&#65533;&#65533;&#65533;=&#65533;@@( <@L&#65533;G&#65533;l @ ML&#65533;&#65533;&#65533;&#65533;@&#65533;&#65533;@&#65533; 4&#65533;&#65533;@E~I@V &#65533;dE8&#65533;s&#65533;X&#65533;&#65533;&#65533;D&#65533;M&#65533;&#65533;l@&#65533;@gr&#52224;&#65533;&#65533;&#65533;5&#65533;ZP H&#65533; &#65533;\&#65533;	&#65533; 	&#65533;&#65533;&#65533;&#65533; &#65533;&#65533;&#65533;&#65533;&#65533;|&#65533;&#65533;&#65533;`a&#65533;&#65533;&#65533;&#65533;i&#65533;(j &#65533;&#65533;FgXYi&#65533;&#391;2&#4424;Z&#65533;-&#65533;!m&#1608;&#65533;	&#65533;h_da &#65533;&#65533;&#65533;Fa&#65533;&#65533;
&#65533;&#65533;&#65533;E:b&#65533;#EH&#65533;&#65533;`&#65533;a_&#65533;F&#65533;E&#65533;FU&#65533;&#65533;Yn4&#65533;&#65533;&#65533;&#65533;&#388;&#1797;&#665;&#65533;&#65533;&#65533;&#65533;&#65533;Q &#65533;&#65533;c&#65533;o&#65533;&#65533;&#65533;&#65533;&#65533;&#65533;'&#65533;	5&&#65533;&#65533;'0&#65533;'&#65533;&#65533;'&#65533;&#65533;(&#65533;B('&#65533;Z'\&#65533;$8B$LI4Q&#65533;P	/&#65533;&T&#65533;"d&#65533;&#65533;&#65533;l&#65533;&#65533;&#65533;&#65533;-&#65533;&#65533;%&#65533;&#65533;&l&#65533;1m&#65533;&#1442;&#65533;<&#65533;#&#65533;&#65533;L&#65533;49&#65533;&&#65533;8&#65533;B.&#1578;&#65533;&#65533;\S-&#815;&#65533;*&#65533;&#65533;&#65533;&#65533;&#65533;j/C&#65533;&#65533;L&#65533;&#65533;&#65533;&#65533;)R&#65533;#("B&#65533; B!,&#65533;j&#65533;=&#65533;&#65533;p&#65533;&#65533;%&#65533;g&#631;&#65533;&#65533;(&#65533;&#1809;k&#65533;zb&#65533;i+&#1513;&#65533;&#65533;&#1633;k)&#1101;I&#1690;&#65533;&#65533;&#65533;&#10249;(p&#65533;&#65533;P&#65533;&#65533;&#65533;&#65533;&#65533;&#65533;&#65533;.N&#65533;&#65533;&#65533;&#65533;&#65533;&#65533;&#65533;&#1887;&c&#65533;&#65533;	&#65533;x&#65533;-9&#65533;I&#65533;&#65533;g&#65533;	&#65533;&#65533;d&#65533;&#65533;M& &#1236;&#18292;y&#65533;&#1964;#0&S&#65533;&#65533;&#65533;&#65533;&#65533;*0BS0&#65533;&#65533;.^kI	pA&#65533;&#65533;&#65533;l&#65533;&#65533;R0&#65533;,$&#65533;V&#65533;
&#65533;"41=&#65533;&#65533;BB&#65533;!&#65533;$<&#65533;&#65533;#&#65533;&#1450;&#65533;j&#65533;$&#65533;&#65533;I&#65533;&#65533;^&#65533;&#65533;&#65533;9^&#65533;&#65533;M&#65533;<"&#65533;n!B&#65533;&#65533;&#65533;k&#65533;^&#65533;z&#65533;"p&#65533;!&#65533;&#65533;!&#65533;^n&#65533;&#65533;`
&#65533;pq&#65533;l&#65533;&#65533;l1&#65533;c&#65533;Vq&#65533;&#65533;&#65533;&#65533;A&#65533;@P&#65533;&#65533;&#65533;tb&#65533;X&#65533;&#65533;&#65533;&#65533;&#65533;@&#65533;&#65533;{&#65533;&#65533;{i&#65533;j
'&#65533;&#65533;QmN&#65533;mj_&#65533;&#65533;&#65533;&#65533;&#65533;&#65533;&#65533;
x&#65533;&#65533;E([P@F,&#65533;(gD&#65533;&#65533;T@&#65533;&X 	&#1536;v&X&#65533; 
&#65533;DD&#65533;_Dh&#65533;@ U&#65533;&#65533;&#65533;&#65533;I &#65533;D&#65533;&#65533;O|&#65533;&#262;q&#65533;&#65533;
&#65533;g	&#65533;&#65533;&#65533;|g&#65533;i&#65533;&#65533;n&#65533;&#65533;x&#65533;,`&#65533;&#65533;DA&#65533;&#65533;&#1058;YR&I&#65533;&#65533;F&#65533;@Z&#65533;a6&#515;d&#65533;\&#65533;&#65533;mR"1&#65533;&#65533;rY^8&#65533;&#65533;&#65533;&#65533;&#65533;/ ic&#65533;&#65533;_ta&#65533;&#65533;&#65533;(oi&#65533;&#65533;^&#65533;&#65533;!&#65533;&#65533;&#65533;&#65533;&#65533;&#65533;&#65533;&#65533;&#257;`&#65533;a b&#65533;&#65533;&#65533;&#65533;|&#65533;&#65533;&#65533;h&#65533;	Q&#65533;&#65533;F&#65533;&#65533;A&#65533;A&#65533;
Y&#65533;)&#65533;&#65533;&#65533;A&#65533;R&#1156; &#65533;oX&#1633;&#65533;#&#65533;&#65533;"6&#65533;1&#65533;&#65533;&#65533;P&#65533;&#65533; W&&#65533;	'&#65533;l&#65533;@&#65533;N&#65533;2&#65533;i&#65533;&#65533;&#65533;g&#65533;&#65533;&#65533;&#585;_6&#65533;&#1429;t&#596;&#65533;qS&#65533;&#65533;n&#65533;&#65533;VBk&#65533;
&#65533;N&#65533;&#65533;hS&#65533;T&#65533;&#65533;&#65533;&#65533;+$&#65533;HIT5
r5&#65533;B&#328;&#65533;/,&#687;T&#65533;O&#65533;&H&#65533;"&#65533;!B &#65533; &#65533;&#65533;!L&#65533;&#65533;&#65533;	(pr'&#65533;&#65533;&w2'3&#65533;2&#65533;&#65533;,&#65533;&#65533;r&#65533;V"&#65533;8%&#65533;L&#65533;&#65533;&#65533;r&#65533;&#65533;%D&#65533;V&#65533;&#65533;lq&#65533;&#65533;&#65533;$X&#65533;)&#65533;&#65533;&#65533;\&#65533;.j&#65533;&#65533;&#65533;r&#65533;s1G&#65533;&#65533;&#65533;L&#65533;&#65533;8&#946;&#65533;2&#65533;&#65533;2&#65533; #&#65533;&#65533;&#65533;&#1753;I'&#65533;).&#65533;	&#65533;,&#65533;#D^&#65533;=G	%&#65533;&#65533;&#65533;m8&#65533;&#65533;8&#1259;&#65533;l&#65533;F^&#65533;,m3m&#65533;A&#65533;;&#65533;k1B&#65533;&#65533;>?j$&#65533;&#65533;5&#65533;>-#&#65533;&#65533;"&#65533;,8;&#65533;&&#65533;87t&#65533;j/&#65533;&#65533;&#65533;.&#65533;&#12106;&#870;&#65533;l&#65533;sD;r&#65533;&#65533;na&#65533;&#65533;&#65533;&#65533;Vl&#65533;&#65533;&#65533;mJ&#65533;t_&#65533;&#65533;&#65533;%&#65533;&#29278;K&#65533;tmU&#65533; T&#65533;&#65533;%&#65533;^"&#65533;A&#65533; xn&#65533;@&#65533;EJ(&#65533;{&#65533;&#65533;@&#65533;@&#65533;&#65533;&#65533;Y&#65533;N(&#65533;&#65533;(&#65533;&#65533;V&#65533;fT&#65533;&#65533;zW&#65533;'&#65533;^&#65533;&#65533;&#65533;D&#65533;nF&#1807;Y&#65533;&#65533;&#65533;n&#65533;@@&#65533; &#65533;&#65533;&#65533;@&#65533;&#65533;
&#65533;@@@s.&#65533;&#65533;&#65533;.&#65533;U&#65533;/&#65533;&#65533;j@X7&#65533;^o@&#65533;b&#65533; &#65533;&#65533; 
&#65533;5i&#65533;I`@y.&#65533;l"&#65533;X5 (&#65533;&#65533;&#65533;&#65533;&#65533;&#65533;b!`&#65533;&#65533;&#65533;Aal&#65533;&#65533;&#65533;$&#65533;A&#65533;&#65533;&#65533;&#65533;&#65533;"0&#65533;&#65533;v^&#65533;&#65533;&#65533;+&#65533;&#65533;&#65533;&#65533;l&#65533;v&#65533;:&#65533;`&#65533;\&#65533;&#65533;"wwj&#65533;&#65533;B&#65533;&#65533;&#65533;&#65533;>0&#65533;&#65533;n&#513;&#1334;q&#193;&#65533;&#65533;&#65533;&#65533;&#65533;v&#65533;&#65533;]&#65533;p&#65533;&#65533;&#65533;.&#65533;)`&#65533;&#65533;&#65533;&#65533;g&#65533;&#65533;&#65533;&#65533;&#65533;&#65533;Ah,&#65533;g&#65533;\&#65533;&#65533;1&#65533;^&#65533;&#65533;&#65533;&#65533;o&#65533;&#65533;&#65533;&#65533;*6&#1493;P	&#65533;&#65533;&#65533;&#65533;<N3&#64591;&#65533;	&#65533;l2.qS1&#65533;Z4Y3&#65533;&#65533;&#65533;&#65533;|I&#65533; c0&#65533;s&#65533;\&#65533;1&#65533;3&#65533;&#65533;l0&#65533;s&#65533;9t&#65533;&#65533;q&#65533;VB&|>&#65533;,&#65533;T&#65533;&#65533;&#65533;Mr&#65533;&#65533;S!&#65533;.&#65533;LVK+&#65533;&#65533;(h&#65533;$4B"&#65533;"&#65533;&#65533;A3&#65533;Fj&#65533;&#65533;r&#65533;Wj&#65533;g&#65533;&#714;&#65533;CI&#65533;P*04&#65533;&#65533;&#65533;#L&#65533;pS>&#65533;9li&#65533;nW&#65533;Vy&#12403;l&#65533;J@&#65533;s%W&#65533;=*k&#65533;&#65533;&#65533;&#1009;&#65533;&#65533;94&#65533;&#65533;&#65533;&#65533;q2&#65533;&#65533;.~	&#65533;&#65533;&#65533;&#65533;&#65533;&#65533;&#65533;&#65533;U&#65533;	&&#65533;&#65533;>jkq:%dU6&#65533;Ub&#65533;s&#65533;3&#1501;&#65533;u&#65533;j&#65533;eX&#65533;&#65533;&#65533;V2-&#65533;&#65533;&#65533;l&#65533;4@&#926;&#229;&#65533;@B&#65533;&#65533;,&#65533;&#65533;&#49979;zY&#65533;&#65533;&#65533;&#65533;01&#65533;0F&#65533;&#65533;&#65533;V&#65533;&#1210;a&#65533;%&#65533;t"&#65533;s>&#65533;eaZ&#65533; Lr&#65533;g{%&#65533;Md&#65533;  B &#65533;&#65533;&#65533;[&#65533;%B&#65533;;&#65533;&#65533;A&#65533;&#65533;&#65533;m &#257;&#65533;&#65533;|&#65533;Y|N&#65533;:E&#65533;&#65533;&#65533;f"&#65533;
&#65533;&#65533;&#65533;&#65533;&#65533;&#65533;&#65533;1D&#65533;L&#65533;&#65533;&#65533;OU`&#65533;&#65533;&#65533;&#65533;&#65533;&#65533;n>&#65533;&#65533;&#65533;&#65533;|&#65533;&#65533;&#65533;&#65533;U@&#65533;!&#65533;sn&#65533;s&#1958;&#65533;L'&#65533;z&#65533;	&#256;&#65533;@&#65533;&#65533;&#65533; 	p 8&#65533;8@W&#65533;D&#65533;8&#65533;&#65533;&#65533;&#65533;&#65533;&#65533;s>&#65533;&#65533; =&#65533;&#65533;4&#65533;&#65533;&#65533;E&#65533;Ww&#65533; &#65533;vy &#65533;8Xu6&#65533;@&#65533;&#65533;(&#65533;x@&#65533;r&#65533;w	&#65533;&#65533;&#65533;j&#65533;&#65533;&#65533;&#65533;E&#1623;&#65533;&#65533;k&#65533;0a&#65533;&#65533;&#65533;&#65533;A~x!_&#65533;}&#1751;&#65533;&#65533;&#65533;&#65533;A&#65533;{&#65533;&#65533;P&#1711;=&#65533;&#1974;&#65533;7&#65533;&#65533;&#65533;=&#65533;.&#65533;^&#65533;h&#65533;*&#65533;^ i!q&#65533;&#65533;o)&#65533;A&#65533;&#65533;&#65533;#7b&#65533;}j&#1277;&#65533;&#417;&#65533;E&#65533;&#65533;&#65533;wjG&#65533;`&#65533;&#65533;&#65533;&#65533;&#65533;&#65533;Ql&#65533;&#65533;&#65533;&#65533;/^&#65533;&#65533;qj&#65533;c&#65533;m(&#65533;#&#65533;&#65533;m&#65533;m&#65533;"&#65533;s>&#65533;t&#65533;&#65533;&#65533;&#65533;J&#65533;%&#65533;&#65533;&#65533;&#65533;&#65533;&#65533;&#65533;&#65533;	&#900;K	ZJ&#65533;&#65533;&#65533;&#65533;&#65533;&#65533;&#65533;&#65533;&#65533;t&#65533;&#65533;&#65533;{&#65533;&#65533;5&#65533;]&#65533;&#65533;&#65533;-&#65533;&#65533;q&#65533;dB(&#65533;c&#65533;&#65533;C&#65533;]Q&#65533;&#1599;&#65533;&#65533;K\u&#65533;&#65533;&#65533;&#65533;&#65533;B&#65533; &#65533;,X&#65533;H&#65533;&#65533;t)&#65533;D&#65533;%Z&#65533;"&#65533;F&#65533; I&#65533;&#65533;#FH&#65533;8N&#65533;d&#65533;&#65533;E&#65533;&#65533;)b	&#65533;&#65533;&#65533;!/R&#65533;I&#65533;!C3Jt&#65533;&#65533;!D&#65533;(&#65533; B3{&#65533;LtT&#65533;"E&#65533;&#65533;.z&#552;&#65533;&#651;&#65533;$B&#65533;&#65533;&#65533;QVG&#65533;"M&#65533;4&#65533;T&#65533;&#65533;(U&#65533;&#65533;&#65533;'O&#65533;>i&#65533;d&#65533;&#1650;&#65533;6&#65533;EjT(P&#65533;B&#65533;5J&#65533;&#65533;&#65533;&#65533;&#65533;	&#1253;J%M&#65533;d&#65533;&#65533;\N&#65533;&#65533;"&#1366;S'&#65533;q&#65533;f&#1716;IS&L&#65533;.&#65533;f&#65533;td&#65533;_%5^&#65533;&#65533;5%I&#65533;&#65533;F"&#65533;&#65533;$&#65533;&#1459;&#65533;F&#65533;-&#65533;&#65533;&#65533;&#65533;&#65533;&#65533;=FBI&#65533;&#65533;C&#65533;&#467;7:N{Q"&#65533;&#1103;"RDu!N&#65533;2&#65533;&#65533;,&#65533;(y&#65533;&#65533;2&#65533;&#65533;&#65533;&#65533;y&#65533;&#65533;&#65533;
&#65533;&#65533;=y&#65533;&#65533;1&#65533;~>{&#65533;&#65533;&#1603;&#1982;?&#65533;&#65533;#A&#65533;C%b&#65533;@4&#65533; &#65533;2&#65533;&#65533;AD@!&#65533;.DA&#65533;RH&#65533;&#65533;T8!>&#65533;&#65533;&#65533;	P&#65533;&#65533;@&#65533;$&#65533;@&#65533;> !KP&#65533;&#65533;LP&#65533;L&#65533;&#65533;6&#65533; &#65533;4&#65533;`&#65533;&&#65533;&#65533;&#65533;H<&#65533;&#65533;&#65533;#&#65533;&#65533;t&#65533;V&#65533;q
P`&#65533;"&#65533; .&#65533; &#65533;h&#65533;p 	&#65533;&#65533;&#65533;Rt&#65533;%&#1140;QJ&#65533;XX!G@&#65533;@J<&#65533;r'&#65533;&#65533;&#65533;&#65533;8&#65533;&#65533;@`&#65533;0&#65533;o><&#65533;&#65533;#&#65533;P&#65533;8uT&#65533;&#65533;&#65533;&#65533;VOu5U=&#65533;&#65533;ZO&#65533;&#65533;&#65533;Q&#65533;&#65533;&#65533;&#65533;9&#65533;&#65533;[&#65533;&#65533;#&#65533;ZK&#65533;&#65533;&#65533;`&#65533;&#1731;Y>&#65533;cv&#65533;<&#65533;&#341;_&#65533;@u&#65533;9&#65533;&#65533;Wj&#65533;&#1877;&#65533;j&#65533; &#65533;j}&#65533;&#65533;&#65533;]&#65533;-&#65533;&#65533;W&#65533;&#65533;QeeV&#65533;<&#65533;]6Tv&#363470;9&#65533;%&#65533;&#65533;R&#65533;E6U{I&#65533;O@=&#65533;&#65533;5&#65533;Z&#65533;&#65533;C&#65533;{Y&#65533;&#65533;Wrm%UVQ&#65533;&#65533;&#65533;6A&#65533;&#65533;&#65533; Q&#65533;&#65533;&#65533;D(&#65533;&#65533;PCbj"&#65533;2&#65533;$.I&#658;&#65533;Ed&#65533;I&#65533;B
!e&#65533;}&#65533;i&#65533;&#65533; &#65533;&#65533;Y?&#65533;VO&#65533;&#65533;&#65533;&#65533;&#65533;f&#65533;&#65533;&#65533;{&#65533;&#65533;&#65533;&#65533;PH1&#65533;&#65533;TVi&#65533;WZ!&#65533;&#65533;&#65533;.&#65533;Yj&#65533;&#65533;mZl&#65533;%`&#65533;&#65533;&#65533;&#65533;`|&#581;&#65533;WV9&#340;Q:&#65533;$!DQD&#65533;C&#65533;&#65533;h)&#65533;7&#65533;j,&#65533;F,&#65533;J&#65533;&#65533;I&#65533;9&#65533;.w&#311;&#681;R
q&#65533;w&#65533;y&&#65533;.
&#65533;:9&#65533;&#65533;&#65533;&#65533;&#65533;&#579886;X&#65533;&#65533;&#65533;IR&#65533;&#65533;&#65533;)&#65533;&#65533;PJAEUN&#339;M.!&#65533;L8&#65533;&#65533;Vbi&#65533;R&#65533;&#65533;&#65533;2R&#65533;2&#65533;0&#65533;2&#65533;$M&#65533;&#65533;$&#65533;&#65533;4&#65533;D}&#65533;&#65533;&#65533;>&#65533;Os^&#65533;&#65533;"&#65533;&#35028;&#65533;&#65533;&#65533;8&#65533;&#65533;&#65533;=+V&#65533;&#65533;E&#65533;B@&#65533;&#65533;*Y;
#&#65533;B&#65533;&#65533;h&#65533;&#65533;&#65533;&#65533;#Z&#65533;&#65533;&#65533;;&#1120;Lt&#65533;A&#65533;	&#65533;d&#65533;!q&#65533;&#65533;&#65533;=&#65533;r	E&#65533;!Zz&#65533;&#1022;&#65533;P&#65533;&#903;YX&#65533;x&#65533;*&#65533;&#65533;&#65533;?&#65533;&#65533;|&#65533;0&#65533;&#65533;&#65533;&#65533;fh>p&#65533;t@&#65533;Q,&#65533;&#65533;@!&#65533;(D&#65533;&#65533;DB$&#65533; &#65533;&#65533; &#65533; *&#65533;i!&#65533;c&#65533;&#65533;h"5]&#65533;j&#65533;&#65533;&#65533;&#65533;&#65533;&#65533;Pq d0p&#65533; >&#65533;&#65533;H&#65533;0I H&#65533;&P&#65533;
P &#65533;flQ0&#65533;D&#65533;N`&#65533;&#65533;&#65533;&#65533;=R&#65533;&#65533;&#1024;> &#65533;&#65533;&#65533;ib&#65533;9&#65533;\d&#65533;&[4 &#65533; 	i&#65533;&#65533;D&#65533;&#65533;&#65533;&#65533;+&#65533;J&#65533;&#1388; &#65533;&#65533;R&#65533;`&#65533;&#65533;&#65533;&#65533;:|&#65533;_&#65533;*&#1453;xu1d&#65533;&#65533;?&#65533;&#65533;&#65533;&#65533;#Ni&#65533;n&#65533;&#65533;&#65533;&#65533;,qm&#65533;[qx&#65533;:&#65533;%&#65533;t&#65533;s&#1780;&#65533;>&#65533;&#65533;/r&#65533;&#65533;U&#65533;j&#65533;&#1240;&#65533;&#65533;&#65533;&#65533;?&#65533;B&#65533;~&#65533;&#65533;>&#65533;&#65533;&#65533;&#65533;&#1472;&#65533;&#65533;&#65533;[&#65533;a_&#65533;
&#65533;|&#65533;&#65533;h>s&#65533;t&#65533;&#65533;&#65533;&#65533;Mc&#65533;*Y&#65533;&#65533;&#65533;&#65533;&#65533;&#65533;@")&#65533;&#65533;3{&#65533;Uz&#65533;&#65533;P\8&#65533;&#65533;h51DNn2?t&#65533;^)&#54783;F&#65533;&#65533;e&#65533;ga3W&#65533;&#65533;En&#65533;&#65533;&#1338;f&#65533;xH"';!D!!	Mpo&#65533;[+&#65533;v6V$&#65533;&#65533;m=&#65533;+`A&#65533;Z&#65533;&#65533;&#65533;&#65533;-tq&#65533;&#65533;&#65533;m&#65533; 0vAW(O{&#65533;&#65533;DL"&#65533;&#65533;,&#65533;&#65533;k&#65533;&#65533;~&#65533;&#65533;l&#65533;8TI I&#65533;27TD0&#65533;+&#65533;Imh&#65533;&#65533;b&#65533;$&#65533;;D&#964;Z&#65533;&#65533;=$)Ys&#65533;W*"&#65533;
&#65533;"/&#65533;DY&#65533;W	&#65533;Vb6&#65533;1&#65533;W&#65533;&#65533;&#65533;Lp"&#65533;PE+\&#65533;
Vd&#65533;rO&#65533;
&#65533;&#322;&#65533;&#65533;&#65533;H!
&#65533;i"1&#65533;1&#65533;c&#65533;L&#65533;&#65533;&#65533;!'>
&#65533;P&#65533;&#65533; &#65533;bVs&#65533;G&#65533;0&#65533;2GD&#65533;:[	&#65533;S0&#65533;&#65533;,&#65533;)EQ%&#65533;A?6&#65533;Y&#65533;!~r&#65533;?&#65533;&#65533;d&#65533;pOOKhD &#65533;&#65533;&#65533;&#65533;MK&#65533;,&#65533;,->&#65533;	&#65533;|&#65533;&#65533;&#65533;=&#65533;0Z&#65533;&#65533;&#8030;&#65533;&#772;:&#65533;&#65533;h&#65533;&#65533;`&#65533;2(&#65533;Q&#65533;&#65533;&#65533;&#65533;Dd&#65533;Q&#65533;&#65533;&#65533;F&#65533;&#65533;H&#65533; 8c&#65533;&#65533;&#65533;&#65533;	d&#65533;"p&#65533;&#65533;&#65533;,F&#65533;H&#65533;&#178; -&#65533;&#65533;'a&#65533;&#65533;2&#65533;&#65533;9&#65533;; l&#65533;&#65533;1^&#65533;&#789;"&#65533;&#65533;$&#65533;@p@&#65533; ;9&#65533;s&#65533;&#65533;.	%$] IV&#65533;&#65533;&#65533;%&#65533;DQhI&#65533;d&#65533;Xt&#65533;0 S/R pp&#65533;Y&#548;&#1390;&#65533;&#65533;&#65533;q&#65533;&#480;8nV|&#65533;	&#65533;&#65533;&#65533;&#65533;&#65533;&#65533;Miu0&#65533;jX\&#65533;&#65533;&#65533;&#51422;&#65533; &#65533;^x&#65533;&#65533;&#65533;&#65533;iU&#65533;W&#65533;&#65533;'>&#65533;uOn&#65533;&#65533;VI&#65533;4&#65533;y&#65533;<&#65533;i&#65533;T&#65533;&#65533;&#65533;YP&#65533;4&#65533;O&#65533;&#57994;*[s&#65533;C&#65533;&#65533;*}&#65533;
c&#65533;)'&#65533;&#65533;J&#65533;1(&#65533;N&#65533;^&#65533;<|&#65533;&#65533;&#65533;&#65533;&#65533;&#65533;&#65533;&#65533;&#481;bv&#65533;&#65533;&#65533;&#65533;&#65533;fBpPC&#1184;&#65533;&#65533;s<h@C&#65533;&#65533;&#65533;&#65533;G{&#65533;kC&#65533;&#65533;&#65533;&#65533;&#65533;&#65533;&#65533;.g&#65533;&#65533;&#65533; &#65533;_&#65533;&#65533;&#65533;p`&#65533;F&#65533;]&#65533;&#65533;&#65533;&#65533;8&#65533;eJa&#65533;&#65533;&#65533;u`&#65533;&#65533;\cQ&#65533;&#65533;&#65533;&#65533;&#65533;&#65533;/r&#65533;W&#65533;&#65533;&#65533;]E)<&#65533;&#65533;I,&#65533;&Oq
&#65533; &#65533;t6rP	&#65533;fh&#65533;&#65533;&#65533;&#19670;&#65533;H&#512;:&#65533;&#65533;&#65533;&#65533;S&#65533;&#65533;9&#65533;m&#65533;!t&#65533;&#65533;X<&#65533;?&#65533;&#741;&#65533;[&#65533;&#65533;	&#65533;&#65533;IXB&#65533;	E*&#65533;&#1674;&#65533;b&#1253;^+fa&#65533;Z&#65533;"&#65533;x&#65533;&#65533;&#65533;>&#65533;	&#65533;&#65533;&#65533;&#65533;&#65533;`YjF&#65533;Tb&#65533;3&#65533;&#65533;&#65533;&#1215;&#65533; s&#65533;&#65533;	&#65533;fr8 &#65533;&#65533;g>&#65533;Y&#65533;Z&#65533;&#65533;&#65533;h&#65533;&#65533;&#65533;XC(B&#65533;;&#2023;#&#65533;p|&#65533;&#65533;a?&#65533;&#646;&#65533;&#65533;C&#65533;&#65533;&#65533;&#65533;&#65533;5&#65533;&#65533;&#65533;-U&#65533;&#65533;&#65533;B7E&#65533;&#65533;&#65533;&#65533;^	&#65533;&#65533;&#65533;O&#65533;&#65533;&#65533;&#65533;&#65533;&#65533;&#1142;/C;&#65533;&#65533;J&#65533;,&#65533;&#65533;&#65533;&#65533;F
&#586;&#65533;H`T&#65533;L&#65533;P &#65533;B&#65533;&#65533;L&#678;&#65533; @H&#65533;Z&#65533;0&#65533;&#65533;XI&#65533;&#65533;,M&#65533;&#65533;&#65533;D&#65533;&#65533;&#65533;&#65533;&#65533;V&#65533;Y&#65533;&#65533;&#65533;D &#65533;@r H &#65533;&#65533;&#65533;&#65533; &#65533;VD&#65533;&#65533;&#65533;)&#65533;F&#65533;L<&#65533;	=&#65533;&#65533;8 E2 
	&#65533;&#65533;&#65533;.&#65533;&#65533; "`0&#65533; .&#65533;E&#1288;`&#65533;&#65533;&#65533;&#65533;&#65533;&#65533;EYD&#65533;&#65533;&#65533;c&#65533;|&#65533;&#65533;&#65533;&#583;&#65533;&#65533;&#65533;&#65533; =&#65533;@Yll=dj&#65533;&#65533;p-WF&#65533;&#65533;&#65533;&#65533;&#941;&#1824;iX&#65533;&#65533;X&#2404;&#65533;&#65533;&#65533;\&#65533;&#65533;&#356;
&#65533;/&TD&#65533;W&#65533; &#65533;&#1199;Y&#65533;Y&#65533;/&#65533;i_&g&#65533;V&#65533;%&#65533;z&#873;Vc&#65533;0T6&#65533;&#326;&#65533;&#65533;B&#65533;&#65533;F,&#65533;&#65533;&#65533;X&#65533;&#65533;&#65533; &#65533;&#65533;W&#65533; &#1664;&#1408;&#65533;`\&#65533;*&#65533;&#65533;I&#65533; &#65533;&#65533;k&#65533;&#65533; &#65533;&#65533;&#65533;&#65533;&#65533;q&#65533;8&#65533;&#65533;L&#65533;&#65533;T&#65533;@&#65533;&#65533;	&#65533; &#65533;&#65533;&#65533;&#65533;&#65533;[&#65533;&#65533;&#65533;j@&#65533;"&#65533;N&#65533;,&#65533;gNa&#65533;&#65533;
N!&#65533;jRal&#65533;&#65533;&#65533;l&#65533;&#65533;x&#65533;z&#65533;z!&#65533;&#65533;|a&#65533;|&#65533;ky:&#65533;&#65533;r&#65533;)&#65533;q8&#65533;$&#65533;!&#65533;&#65533;&#65533;:&#65533;b"4&#65533;t82;&#65533;
&#65533;&#65533;&#65533;&#65533;"&#65533;b+V&#65533;%D+&#65533;&k&&#65533;)&#65533;&#65533;66&#65533;&#65533;N&#756;A!"G&#65533; &#65533;'O&#65533;$&#65533;&#65533;&#1063;D&#65533;N&#65533;)&#65533;r<!}.A<aT&#65533;&#65533;h{J0&#65533;<A(&#65533;6&#65533;R'&#65533;)H+B&#65533;&#65533;8!&#65533;
B3&#65533;&#65533;&#65533;&#65533;&~&#65533;'&#295;&#65533;~&#65533;&&#65533;&#65533;&#65533;&#65533;#(N&&#65533;
&#65533;&#783;
&#65533;&#65533;&#65533;&#65533;`m@&#65533;C&#65533;&#65533;&#65533;>lj&#65533;&#65533;&#65533;&#65533;&#65533;&#65533; &#65533;O&#65533;dh?p&#65533;&#65533;&#65533;&#65533;&#65533;&#65533;&#65533;^^&#65533;&#65533;tL&#65533;V&#65533;<&#65533;&#65533; 1a55&#65533;&#65533;&#65533;&#65533;1&#1731;&#65533;
&#65533;&#508;&#65533;R &#65533;P&#65533;&#65533;&#65533;&#65533;&#65533;&#65533;(&#65533;H&#65533;&#65533;F &#65533;z&#65533;J8 &#65533; .&#65533;&#65533;
&#65533; $&#65533;&#65533; 
&#65533;&#65533;H@&#65533;&#65533;&#65533;&#47373;&#65533;$R"%&#65533;J"Zh&#65533;^ C&#65533;&#65533;0&#65533;&#65533;`
&#65533;&#65533;d&#65533;4@&#65533;P&#65533;&#65533;&#65533;&#65533;&#65533;&#65533;&#65533;&#65533;,F &#65533;d$t&#65533;&#978;$&#65533;&#274;&#65533;,B@&#65533;H.&#65533;I&#65533;(&#886;lJ&#65533;<&#65533; &#65533; @@0&#65533;&#65533;&#65533;&#65533;M>&X"Q^&#65533;-1&#65533;&#65533;\*&#65533;&#65533;<&#65533;M&#65533;MiPS&#65533;z&#65533;h&#65533;&#65533;F&#65533;VTe^&#65533;EQ&#65533;6TI&#65533;&#65533;&#1937;\&#65533;&#65533;T&#65533;&#65533;]&#65533;%&#65533;,&#2026;&#65533;&#65533;]&#65533;%X&#65533;&#65533;&#65533;&#65533;&#65533;?Ve&#65533;f&#1766;&#65533;Zz(YF%&#65533;&#65533;i&#65533;,1Vv&#65533;&#65533;&#65533;
&#65533;&#436;T&#1453;&#266;&#65533;&#65533;&#65533;&#65533;LM&#65533;J&#65533;&#65533;&#65533;&#65533;E&#65533;T&#65533;&#65533;&#65533;&#22801;&#65533;&#65533;)&#65533;&#49158;&#65533;-Z&#65533;&#65533;&#1472;R+&#65533;&#1041;!&#65533;X@
&#65533;&#65533;&#65533;]&#65533;M&#65533;<&#65533;Q&#65533;&#65533;X&#65533;@&#65533;.,e&#65533;r&#65533;|&&#65533;&#65533;1&#65533;&#65533;&#65533;q&#65533;&#65533;&#65533;*L&#65533;&#65533;dann&#65533;K~A&#65533;&#65533;&#65533;p&#65533;&#65533;&#65533;&#65533;0&#65533;&#65533;t&)VK)tbq&#65533;c&#65533;\&#65533;&>&#65533;#&#65533;&#65533;|&#65533;gDu&#65533;&&#65533;C&#65533;"&l*.&#65533;rh&#497;&#65533;5[&#65533;&#1393;&#65533;&#241;V&#65533;^&#65533;u&#65533;zj&#65533;&#65533;U_&#65533;&#65533;&#65533;
&#65533;&#1554;*=&#65533;&#65533;&#65533;&#65533;3 /VQ!fAJ&#65533;&#65533;>&#65533;&#65533;&#65533;&#65533;AsNf(&#65533;U_?&#65533;&#65533;&#65533;.6&#65533;&#65533;&#65533;y&#65533;r&#65533;s&#65533;h&#65533;[eS&#194;&#181;N6(z&#65533;@R&#65533;&#65533;f&#65533;Q(&#65533;=f&#65533;c6wv&#65533;&#65533;&#65533;&#1443;&#65533;~&#65533;&#65533;&#65533;UB&#65533;&#65533;&#65533; 	&#65533;@&#51208;tq&#65533;&#65533;&#65533;1&#65533;&#65533;&#65533;&#65533;&#65533;&#65533;ogi&#65533;&#65533;ReWiPHi&#65533;&#65533;Nh&#65533;&#65533;c&#65533; 	` &#65533;&#276;&&#65533;.&#65533;&#65533;&#1229;	&#758;H&#65533;P&#65533;I [&#65533;:' &#65533;&#65533;&#65533;@
&#65533;`\&#65533;&#65533;&#65533;&#65533;&#65533;&#65533;"&#65533;&#65533;&#65533;&#65533;VP. X&#65533;`&#65533;r&#65533;&#65533;=&#65533;&#65533;@&#65533;&#65533;h B&#65533;&#65533;N&#65533;p>+`:@C&#65533;&#65533;&#65533;&#65533;&#65533;&#65533;&#65533; &#65533;&#786;N	rU&#65533;&#65533;&#65533;w#&#65533;&#65533;\&#65533;t@r&#65533;x&#65533;&#65533;W\@lN&#65533;p &#65533;&#65533;&#65533;WT
X&#65533;&#65533;&#65533;&#65533;&#65533;W&#65533;&#65533;&#65533;h&#65533;&#65533;&#65533;S&#65533;-&#65533;&#65533;&#65533;&#65533;j&#65533;&#65533;&#65533;/&#65533;&#65533;&#65533;&#65533;&#65533;&#1431;>&#65533;&#65533;I&#65533;&#65533;&#65533;#&#65533;F&#65533;&#65533;&#65533;NQ&#65533;r
&#65533;Fa&#65533;U&#65533;e`&#65533;j&#65533;xV&#1065;&#65533;&#65533;&#65533;\&#65533;7&#65533;L&#65533;[&#65533;i&#65533;.&#65533;_&#65533;j
&#65533;
&#65533; &#903;&#65533;&#65533;&#65533;&#65533;o&#65533;@&#65533;&#65533;&#65533;&#65533;&#65533;
&#65533;&#65533;&#65533;&#65533;&#65533;&#65533;&#65533;&#65533;&#65533;&#65533;&#65533;&#65533;&#65533;Kke_&#65533; Vh&#65533;cN\&#65533;&#65533;&#65533;)&#65533;jQ3&#1434;&#65533;&#322;4&#65533;&#303;&#65533;pG&#65533;Rq L&#65533;>*V&#65533;0a<A&#65533;&#65533;P&#65533;^`&#65533;r&#65533;&#65533;JntA!&#65533;!+x!<&#65533;d{&#65533;1,a&#65533;&#65533;&#65533;:p&#65533;!&#65533;&#65533;&#65533;/}&#65533;&#65533;&#65533;&#65533;)N&#65533;d~N&#65533;&#65533;n"&#65533;&#1161;/&#756;&#65533;+jr&#65533;Vut'>&#65533;|e&#65533;&#65533;&#65533;ev&#65533;V&#65533;j&#65533;&#65533;&#65533;&#65533;(&#65533;&#65533;$&#65533;x6&#65533; V&#65533;&#651;*;&#65533;kRAh!&#65533;&#65533;&#65533;+5&#65533;+(&#65533; g&#65533;jqn&#65533;g\&#65533;:A.azF/0<A3L#g&#65533;;xf&#65533;&#65533;f&#65533;
&#65533;)aj&#65533;&#65533;'R&#65533;&#65533;&#65533;Y&#65533;&#65533;&#65533;&#65533;T1&#65533;&#65533;&#65533;=&#65533;&#65533;1[f&#65533;&#65533;&#65533;&#65533;&#65533;&#65533; !&#65533;&#65533;&#65533;@&#65533;@&#65533;Y&#65533;&#65533;I&#65533;&#65533;g&#65533;I&#65533;&#65533;e&#65533;Y&#65533;}&#65533;5Q5G&#65533;P&#65533;Z&#65533;&#65533;&#65533;6&#65533;&#65533;?&#65533;&#65533;`	d&#65533;&#652;@&#65533;(&#65533;&#65533;2&#65533;&#65533;F&#65533;&#65533;0&#65533;@E&#65533;R&#65533;`&#65533; &#65533;M$&#65533;&#65533;`(2&#65533;&#65533;@	&#65533;&#65533;&#65533;&#65533;f H&#65533;H&#65533;&#850;4I&#65533;&#65533;L&#65533;b d &#65533;&#65533;BDPj&#65533;
&#65533;&#65533;
&#65533;@` @ &#65533;&#65533;&#65533;&#65533;h&#65533;2&#65533;"&#65533;&#65533;&#65533;&#65533;&#65533;M&#65533;>m&#65533;&#65533;$n5&#65533;&#65533;DO" d&#65533;&#65533;:&#65533;h 	&#65533;&#65533;&#65533; &#65533;`&#65533;@&#288;&#65533; 	h &&#65533;&#65533;&#65533;M`X 
&#65533;@6&#65533;&#65533;&#65533;)X(&#65533;W&#65533;&#65533;\&#65533;&#65533;&#335;^Hxa&#65533;&#65533;&#65533;&#65533;&#1056;J&#65533;WF&#65533;&#65533;&#1761;&#65533;k&#65533;&#65533;&#65533;&#65533;&#65533;Z
&#65533;|_34E&#1731;&#65533;q&#65533;g&#65533;O&#65533;&#65533;&#65533;D&#65533;&#65533;&#65533;&#65533;-i&#65533;&#65533;K	&#65533;&#65533;&#65533; &#928;&#65533;`&#65533; &#65533;&#65533;&#65533;r&#65533;g&#65533;&#307;qx&#65533;&#65533;{&#1422;M&#65533;TH&#65533;&#65533;&#65533;@&#65533;f&#65533;&#65533;&#65533;X&#65533;&#65533;	-&#65533;Tt&#65533;&#65533;"H&#65533;&#65533;r&#65533;J&#65533;&#65533;&#65533;&#65533;&#607;&#65533;>&#65533;&#65533;i~t&#65533;&#65533;&#65533;&#65533;&#65533;kWUh%&#65533;&#65533;@'8(&#65533;&#65533;&#454;&#1578;&#65533;d&#65533;&#65533;
&#65533;z&#65533;&#65533;Ww!|aX&#65533;.z&#65533;&#65533;&#65533;.&#65533;~&#65533;Zg)&#65533;&#65533;d|&#65533;&#65533;f3(`*"&#65533;&#65533;U&#65533;&#447;h&#65533;&#65533;'&#65533;&#386;,lCd0G&&#65533;b&#65533;&#65533;UhR&#65533;'&#65533;Ou&#65533;&#65533;&#65533;S&#65533;jD&#65533;fY&#1413;Vb|x"&#65533;&#65533;)&#65533;&#65533;&#65533;&#65533;&#1810;J&#65533;&#65533;f&#65533;o&#65533;&#65533;&#65533;&#65533;3`&#65533;&#65533;7&#65533;N&!x,a2&#65533;&#65533;&#65533;@&#65533;5&#65533;&#65533;6&#65533;ZOu&#65533;&#65533;&#65533;Aq&#65533;&#65533;&#65533;ZUG&#65533;&#65533;&#65533;j&#65533;&#65533;p&#65533;&#65533;Kh&#65533;&#65533;&#65533;V&#65533;&#65533;x&#65533;O&#65533;&#65533;&#65533;i&#65533;B63&#65533;&#65533;+&#65533;&#65533;W&#65533;j~b&#65533;~&#65533;e3}7&#65533;>&#65533;y6&#65533;&#65533;&#65533;}j&#65533;&#65533;#'&#65533; &#65533;&#65533;:&#65533;&#65533;&#65533;&#65533;? i&#65533;V@&#65533;,&&#65533;MF&#65533;r	&#65533;&#65533;&#65533;&#65533; a&#65533;&#65533;U&#65533;&#65533;&#65533;&#65533;	&#65533; 	wX&#65533;&#65533;&#65533;&#65533;&#296;,&#65533;^&#65533;N GZ&#65533;\&#65533;&#65533;&#65533;&#65533;&#65533; 	~&#65533;`&#65533;PX &#65533;Y&#65533;eJd&#65533;&#65533;&#65533;&#65533;&#65533;&#65533;M&#65533;&#65533;&#65533;DC&#65533;&#65533;,`q&#65533;}D&#65533;d&#65533;	&#65533;@&#65533;&#65533;&#65533;Nqa&#65533;`T&#65533;&#65533;&#65533;@H&#65533;&#65533;&#65533;&#65533;&#65533;&#65533; &#65533;wH&#65533;&#65533;&#65533;Z-&#65533;T&#65533;&#65533;%WR%&#65533;&#65533;&#65533;~[&#65533;L&#1981;&#65533;|C&#65533;7&#65533;k/l&#65533;{&#65533;&#65533;=2ev~h&#65533;o&#65533;&#643;&#65533;&#65533;&#65533;&#65533;&&#65533;D&#65533;h&#65533;e&#214;j&#65533;&#65533;
&#65533;&#65533;&#65533;&#288;&#65533;&#65533;&#65533; &#65533;`8S&#65533;&#65533;&#65533;_&#65533;&#65533;&#65533;&#65533;&#65533;t~&#65533;s&#65533;&#65533;oQ~&#65533;&#65533;&#65533;&#65533;@&#65533;&#65533;J6e6&#65533;&#65533;	&#1417;&#65533;/q&#65533;&#65533;`@&#65533;'&#65533;.&#65533;i&#65533;Fk&#65533;&#65533;&#65533;&#65533;s&#65533;&#65533;&#65533;&#65533;5&#65533;C/&#65533;J&#65533;&#533;&#65533;@&#65533;8`&#65533;&#65533;ROA&#65533;J&#65533;d&#65533;z&#65533;&#65533;`&#65533;&#65533;&#65533;&#65533;!yA!&#65533;A&#65533;V&#65533;!u&#65533;&#65533;]&#65533;l&#65533;F&#65533;GC&#65533;&#65533;&#65533;&#65533;(&#65533;&#65533;&#65533;rT&#65533;&#65533;VqT9&#65533;&#65533;o4&#65533;&#65533;&#65533;}>C4&#247;H&#65533;&#65533;_&#65533;&#65533;&#65533;&#65533;&#65533;)
9<.H&#65533;u"&#65533;&#65533;&#65533;k&#65533;!(&#65533;&#507;&#65533;&#65533;&#426;&#65533;&#316;+&#65533;'&#65533;&#65533;|:&#65533;&Cl&#65533;xrA>&#65533;S&#65533;&#65533;2a&#65533;_&#65533;v&#65533;&#65533;&#65533;C80 <&#65533;E&#65533;`AQ&#65533;<q&#65533;t&#65533;&#1188;H&#65533;&Ir&#65533;&#33892;&#65533;&#65533;!&#1704;&#65533;&#1123;G&#65533;%&#65533;	&#1187;F&#65533;-J&#65533;&#65533;eKC&#65533;b&#652;i&#717;&#65533;-Bth&&#65533;C8u&:S&#65533; @|&#65533;&#65533;&#65533;&#65533;QA&#65533;Th&#65533;&#65533;&#65533;X&#65533;&#65533;&#65533;&#65533;&#65533;&#65533;i;V&#65533;W&#65533;&#65533;&#65533;J&#65533;gUA&#65533;&#65533;j&#65533;&#65533;5&#65533;X&#65533;X&#65533;&#437;&#65533;u!B|&#65533;b&#65533;&#65533;&#65533;%-2\&#65533;P&#65533;2h&#65533;&#65533;&#65533;&P&#65533;(&#65533;r0hA&#65533;&#65533;@&#65533;&#65533;&#65533;&#864;&#65533;&#65533;&#65533;M(&#65533;7n&#1696;&#65533;&#65533;J&#65533;'&#65533;&#65533;&#65533;q&#65533;.P&#65533;&#65533;L"&#65533;&#65533;+P&#65533;&#65533;&#65533;%L9j&#256;c&#65533;/Lx&#1056;&#65533;&#65533;&#65533;'&#65533;&#65533;`&#65533;&#65533;&#65533;<PO&#65533;~	4&#65533;&#65533;!D&#65533;5&#65533;&#65533;J<AEn&#65533;q&#65533;"&#65533;$&#65533;&#65533;"&#65533;4&#65533;&#65533;&#65533;&#65533;-h&#65533; &#65533; 
K&#65533;&#65533;&#65533;z&#65533;q&#65533;y&#65533;&#65533;&#65533;R{&#65533;&#519;}&#65533;(&#65533;&#65533;}&#65533;&#65533;{&#65533;c'&#65533;c]&#65533;&#65533;&#65533;6&#65533;G&#65533;L&#65533;&#525;{&#65533;[&#65533;&#65533;&#65533;&#65533;YT&#65533; Z&#65533;&#65533;%&#65533;W&#65533;&#65533;&#65533;[&#65533;Qe&#65533;[&#65533;&#65533;&#65533;T&#65533;Q&#65533;#&#65533;xy&#65533;&#65533;:&#1445;&#65533;tJ5[ ]&#65533;&#65533;_k&#65533;a&#65533;_`aEUDl&#65533;&#65533;&#65533;&#65533;r!H&#65533;X&#65533;t&#65533;&#65533; [u&#65533;)&#65533;@z&#65533;U&#65533;|&#65533;Hg&#65533;z&#65533;aj&#65533;rHT[&#65533;Q&#65533;zH&#65533;A&#65533;&#65533;cn&#65533;!&#494;&#65533;&#65533;A&#65533;'&#65533;+!5&#65533;$&#65533;D)&#65533;"&#65533;&#65533;G&#65533;&#65533;&#65533;a&#65533;&#65533;&#34963;[&#65533;&#65533;T&#65533;x&#65533;Q&#65533;&#65533;%&#65533;&#65533;m&#65533;/NeHG)1&#65533;,"&#65533;&#65533;&#65533;&#65533;&#65533;&#65533;@&#65533;H$&#65533;Tb&#65533;&&#65533;x&#65533;&#65533;(&#65533;&#65533;&#65533;&#703;&#65533;&#65533;B&#65533;+&#65533;&#65533;&#1162;+&#65533;&#65533;b&#65533;-&#65533;&#65533;&#65533;.&#65533;8&#65533;&#65533;-&#2034;0&#65533;&#65533;"&#65533;+&#65533;&#65533;&#65533;
*&#65533;&#65533;&#65533;&#65533;%&#65533;8&#65533;&#65533;!&#65533;&#65533;&#65533;n&#65533;!&#65533;&#65533;&#65533;@N&#65533;$&#65533;&#65533;<&#65533;	$&#65533;H&#65533;o'&#65533;p&#65533;3'@{&#65533;(&#65533;&#65533;&#65533;&#65533;'&#65533;$dt'&#65533;&#65533;&#65533;&&#65533;&#65533;&#65533;nD6G"&#65533;P9&#65533;&#65533;Sl&#65533;$S&#65533;&#57780;`&#65533;4&#65533;&#65533;nE&#65533;&#65533;{	'&#65533;&#65533;&#65533;'<&#65533;m&#65533;,&#65533;&#1282;&#65533;/&#65533;R&#65533;,&#65533;&#65533;&#65533;&&#65533;PBI$&#65533;&#65533;&#65533;#&#65533;N"x&#852;&#65533;&#65533;s&#65533;Er&#987;\B	&#65533;+~&#65533;&&#65533;<&#65533;&#65533;8Nu&#65533;V&#65533;&#65533;2">&#65533;t&#65533;&#65533;))RTL&#65533;&#940;OkY&#65533;W!&#65533;0&#65533;g&#65533;F&#65533;*&#65533;~&#65533;<\R&#65533;V\>m&#65533;&#65533;Z&#65533;_&#65533;|!&#65533;&#65533;.}&#65533;'&#65533;&#65533;C&#65533;&#65533;&#65533;Sp\pA &#65533;P&#65533;
)&#65533;&#65533;Y&#65533;!t &#65533;H&#65533;&#65533;z&#65533;E0&#65533;d&#65533;&#65533;ZUg&#65533;&#65533;!&#65533;&#65533;&#65533;&#65533;&#65533;`&#65533;"&#65533;`%pZ&#65533;h&#65533;|$PJ &#65533;&#65533;&#65533;
Y&#65533;w`&#65533;&#65533;&#65533;&#65533;;&#65533;R|&#65533;3&#65533;y&#65533;$&#65533;&#65533;,&#65533;~&#42048;
&#65533;c&#65533;&#1096;&XA&#65533;P.&#65533;awX&#65533; &#65533;$&#65533;jIqQ&#65533;@&#65533;0&#65533;&#65533;
`&#65533;
&#65533;&#65533;&#65533;'&#65533;!v&#65533;"T&#65533;&#65533;X&#65533;K&#65533;&#65533;&#9581;&#65533;[&#1538;&#65533;&#65533;X&#65533;7&#65533;&#65533;T&#65533;&#1997;&#65533;t<4&#65533;&#65533;&#65533;S&#65533;&#65533;&#65533;&#65533;%3M/z2&#65533;&#65533; &#65533;4&#65533;7a^"&#1144;&#65533;*F&#65533;AM{xd&#65533;&#65533;&#65533;$B&#65533;eq@&#65533;0)H!
S&#65533;IO&#65533;Au&#65533;&#65533;&#65533;&#65533;9&#16462;&#65533;zQ,e&#65533;(5=&#65533;Y,&#65533;&#65533;&#65533;&#65533;u&#65533;l&#65533;&#65533;&#65533;&#65533;&#65533;&#65533;eK &#65533;&#65533;H&#65533;&#65533;C&#65533;&#65533;L`&#65533;&#65533;Ty&#65533;&#65533;&#65533;H<B&#65533;[&#65533;N&#65533;&#65533;&#65533;h&#65533;H&#65533;&#65533;Q&#65533;<&#65533;&#65533;&#65533;jF4&#65533;&#65533;#&#65533;&#65533;E&#65533;,%+&#585;#Jb&#65533;G&#1067;&#65533;P&#65533;&8!&#65533;&#65533;&#65533;&#65533;_&#65533;xE,d&#65533;1U&#65533;&#65533;&#65533;&#65533;-n&#65533;&#65533;^8&#1313;&#65533;&#65533;E/vq\H&#65533;&#65533;Ae&#65533;
&#65533;&#65533;&#65533;"#&#65533;I&#65533;&#65533;&#65533;!&#65533;]Z&#65533;F
@D"&#65533;&#65533;>3&#65533;&#65533;P&#65533;&#1318;&#65533;&#65533;AH!
&#65533;&#65533;&#65533;&#65533;(&#65533;PG!&#65533;&#65533;&#65533;"&#65533;0E&#65533;Fv3H&#65533;Sp&#65533;DIN&#8723;0H]f&#1224;!j&#65533;{Z%bD&#65533;&#65533;&#65533;&#65533;&#926;&#65533;&#65533;&#65533;&#65533;Dq
S $&#65533;H&#65533;+f&#65533;&#65533;&#65533;&#65533;"&#65533;&#65533;/ra&#65533;YL&#65533;&#65533;D&&#65533;&#65533;cQB&#65533;&#65533;D%0&#65533;&#65533;&#65533;fb&#65533;&#1641;A
v
&#65533;&#65533;&#65533;&#65533;>1&#65533;&#65533;&#65533;6V&#65533;&#65533;&#65533;>+/&#65533;&#65533;&#65533;&#65533;R)#&#65533;%U&#65533;&#65533;&#65533;&6)&#65533;SM"&#65533;&#65533;:&#65533;A&#65533;WEN&#65533;&#65533;&#1778;zf:&#65533;oC&#65533;&#65533;&#65533;&#19845;&#65533;C&#65533;P&#65533;W&#65533;z&#65533;.Q6B&#65533;&#65533;:j&#65533;jW&#65533;n&#65533;B8&#65533;&#65533;0)&#65533;t&#65533;2&#65533;&#65533;76&#365;&#65533;&#65533;&#65533;E&#65533;=p&#65533;&&#65533; 6&#65533;&#65533;&#65533;&#65533;&#1024;Fp&#65533;h&#65533;! &#65533;f>&#65533;&#65533;:&#65533;<&#65533;&#65533;@"&#65533;xA"&#65533;&#65533;^w&#65533;&#65533;%&#65533;y&#65533;` &#65533;&#65533;'&#65533;&#65533;d&#807;&#65533;&#65533;.&#65533;&#65533;| v&#65533;&#65533;7&#65533;&#65533;&#65533;oP&#65533;&#65533;&#65533;&#65533;@jP&#65533;&#1144;&#65533;>@^&#65533;N`&#65533;a; B&#65533;&#65533;&#65533;8&#65533;&#65533;J&#65533;&#65533;l&#65533;t&#65533;&#65533;&#1544;Q&#65533;&#65533;X&#65533;(@ &#65533;&#65533;&#65533;&#65533;&#65533;:&#65533;!s&#65533;&#65533;&#533;6Q&#65533;+i	&#65533;Y&#65533;B$v&#65533;0e&#65533;&#65533;W>&#65533;&#65533;&#65533;f&#65533;i&#65533;s&#15140;3&#65533;&#65533;u1Y&#65533;,=&#65533;<&#65533;Lf&#65533;&#65533;G&#65533;2-&#65533;&#65533;&#65533;&#65533;PMS&#65533;&#65533;x&#1539;&#65533;&#65533;&#65533;&#65533;&#65533;T[&#65533;&#65533;P1&#65533;&#65533;]&#65533;B&#65533;p&#65533;u&#65533;Vw&#65533;&#65533;&#65533;&#65533;&#65533;E&#65533;O6&#65533;&#65533;&#65533;&#65533;&#65533;5&#65533;hF&#65533;&#65533;&:&#65533;e&#65533;8&#65533;av&#65533;$&#65533;ut&#65533;hy3&#65533;2&#65533;C\&#65533;&#65533;x&#65533;l&#65533;;&#65533; &#65533;&#65533;n&#65533;R&#65533;&#65533;&#65533;&#65533;&#65533;!&#65533;r&#65533;=&#1174;c&#65533;
M&#65533;&#65533;:c&#65533;Up&#65533;&#65533;&#65533;&0a&#65533;L&#65533;Lh&#65533; E&#65533;X&#65533;&#65533;Yl&#65533;oE,&#65533;v&#65533;&#65533;"b&#65533;0~&#65533;]Lz&#65533;&#65533;&#65533;j&#65533;&#65533;d&#65533;&#65533;&#65533;&#65533;g&#65533;&#65533;|&#65533;6&#65533;&#65533;#N&#444;&#65533;v5&#65533;&#65533;&#65533;D&#65533;FAs&#65533;&#65533;4&#65533;+&#65533;)j&#65533;~&#65533;&#65533;&#65533;&#65533;&#65533;&#65533;
&#65533;L&#65533;&#65533;&#65533;H&#65533;&#65533;&#65533; &#65533;.&#65533;4&#65533;(&#65533;pD&#65533;RU&#65533;&#65533;S'9&#65533;&#65533;DwoKpb&#65533;&#65533;y&#65533;&#65533;v&#65533;^&#65533;&#65533;&#65533;H&#65533;/&#65533;jZ&#65533;B &#65533;'0&#65533;t&#65533;9h@&#65533;&#65533;'$kT&#65533;&#25915;&#317;8&#65533;LT&#65533;&#65533;&#65533;&#65533;&#65533;&#65533;-'&#65533;1&#65533;&#65533;&#65533;&#65533;&#65533;&#65533;&#65533;&#65533;&#65533;.]&#65533;\&#65533;*bMw&#65533;&#65533;W&#65533;-<&#65533;&#65533;&#65533;	&#65533;Y&#65533;&#65533;&#578;&#65533;n?&#65533;&#65533;s&#65533;!&#65533;"&#65533;&#65533;L'&#65533;&#65533;&#65533;;&#65533;{&#65533;&#65533;&#65533;bk&#65533;&#65533;&#65533;&#65533;;&#65533;&#65533;&#65533;&#65533;_&#65533;&#65533;&#65533;:`&#65533;&#65533;&#65533;
(&#65533;&#65533;&#656; }&#65533;NL&#65533;T&#65533;3&#65533;o&#65533;&#65533;c&#65533;&#65533;
uHY&#65533;&#65533;<y&#65533;@&#65533;b&#65533;&#65533;@&#65533;&#65533; N&#65533;}&#65533;?1&#65533;U@7&#65533;,&#65533;4&#65533;7 7&#65533;J J&#65533;(&#65533; &#65533; &#65533;B
 &#65533;!CA6&#65533;<&#65533;ppo&#65533;m`&#65533;&#65533;(&#65533;&#65533;$paIwT%~AW`&#65533; P (PxpJr&#65533;M&#65533;(&#65533;&#65533;o&#65533;K&#65533;-&#65533;'aw&#65533;\g&#65533;*&#65533;&#65533;&#65533;&#65533;G|"N&#65533;g&#65533;&#65533;h&#65533;&#65533;s&#65533;J&#65533;f%&#65533;FiN&#65533;:X2&#65533;,E<&#65533;b&#65533;T&#65533;i18+v m&#65533;&#65533;\&#65533;&#65533;+&#65533;2)o&#65533;&#65533;&#65533;+w&#65533;E&#65533;&#65533;ks &#65533;w&#65533;N&#65533;E&#65533;&#65533;+&#65533;,y&#65533;N~7&#65533;n&#65533;F&#65533;&#65533;)3&#65533;-|&#65533;&#65533;&#65533;h"&#65533;&n&#65533;u&#65533;&#308;&0b+&#65533;hm&#65533;&#65533;#_]&#65533;&#65533;&#65533;&#65533;:1!g&#65533;k&#65533;,>"l&#65533;TF&#65533;Bm&#65533;&#65533;N^&#65533;'&#65533;h6*&#65533;]$E/&#65533;&#65533;X&#65533;&#65533;Y&#65533;&#65533;oz&#65533;VH&#65533;
&#65533;p&#65533;&#65533;
%P&#65533;`&#65533;&#65533;&#65533;&#65533;P&#65533;h1&#65533;&#65533;&#65533;Q&#65533;0&#65533;@&#65533;&#65533;Q&#65533;&#65533;
&#65533;
&#65533;&#65533;O:&#65533;hX&#65533;/&&#65533;[&#65533; &#65533;U&#65533;&#65533;O&#65533; &#65533;s&#65533;&#65533;&#65533;&#65533;
g&#65533;&#65533;
&#65533;&#65533;p&#65533;&#65533; &#65533;
&#65533;&#65533;
&#65533;&#65533;
&#65533;&#65533;	&#65533;Uwu&#65533;t&#65533;&#65533;[*AVR&#65533;&#65533;T&#65533;TY8gS&#65533;&#65533;	&#65533; p&#65533;U&#65533;&#65533;
&#65533;p&#65533;0&#65533;&#65533;x&#65533;&#65533;q&#65533;&#65533;
&#65533;&#65533;6&#65533;8Hwx&#65533;&#65533;Y&#65533;42&#65533;wa
I&#65533;S	&#65533;Y&#65533;&#65533;X&#65533;&#65533;&#65533;5X&#65533;f	&#65533;V2&#65533;&#65533;,&#65533;&#65533;&#65533;&#65533;&#65533;pXRsu#'U&#65533;U8&#65533;6&#65533;%V'&#65533;y&#1617;&#65533;&#65533;&#65533;u[&#65533;&#65533;&#65533;hV&#216;\xpft {6A&#65533;&#65533;t&#280;.&#1781;2&#65533;?&#65533;&#65533;&#65533;&#65533;5&#65533;@&#65533;&#65533;&#65533;[g&#65533;&#65533;&#65533;Ept)P&#65533;&#65533;&#65533;1& `&#65533;WA&#65533;!&#65533;Q&#65533;
&#65533;&#65533;  M&#65533;&#65533;&#65533;&#65533;&#65533;hP&#4239;&\&#65533;&#65533;T&#65533;:0<&#65533;$&#65533;&#65533;P&#65533;( 8p@0U`5&#65533;&&#65533;4P5 Om&#65533;b&#65533;6&#65533;&#65533; &#65533; 
p &#65533;&#65533;&#65533;c@&#65533;J&#65533;&#65533;&#65533;$0{k&#65533;*&#65533;&$&#65533;vb&#65533;kp&#65533;	p &#65533;P&#65533;&#65533;&#65533;t&#65533;oPLq<oag&#65533;&#65533;$a&#65533;<f&#65533;)|&#65533;\V&#65533;VA'&#65533;&r6&#65533;&#65533;$q&#65533;&#65533;V$&#65533;&#65533;MRIWq'v&#65533;^&#65533;&#65533;&Qaq=eQ%&#65533;F%&#65533;'v &#65533;&#65533;Jq &#65533;&#65533;&#65533;f&#65533;&#65533;h&#65533;k&#65533;f."j&#65533;Vn&#1970;"9B.N&#65533;#&#65533;&#65533;Mx&#65533;H!*&#65533;&#65533;H&#65533;&#65533;$HI7N&#65533;&#65533;-)&#65533;"v&#65533;@&#65533;J_&#65533;o&#65533;&#65533;f&#65533;&#65533;&#65533;(&#65533;SVaE6&#1461;U&#65533;\&#65533;B)&#65533;VJl&#65533;|&#65533;-{&#65533;)S:&#65533;[ez&#65533;!&#65533;p2&#65533;W&#65533;&#65533;X>c4&#65533;&#65533;O&#65533;&#65533;3&#65533;@&#65533;&#65533;&#65533;O?&#65533;sFy0	&#65533;0&#65533;&#1705;&#65533;&#65533;7&#65533;p&#65533;
&#65533;J&#65533;&#65533;0
p&#65533;o&#65533;&#65533;	&#65533;`5&#65533;&#65533;&#65533;&#65533;O&#65533;`iC8&#65533;j=&#65533;	&#65533;&#65533;o&#65533;"4&#65533; T&#65533;&#65533;&#65533;&#65533;J&#65533;&#65533;&#65533;
&#65533;&#65533;
&#65533;&#65533;s&#65533;TU&#65533;WwV&#65533;"V&#65533;&#65533;&#65533;Ay$/&#65533;&#65533;f&#65533;I	&#65533;&#65533;s&#65533;s&#65533;0w&#65533;&#65533;&#65533;5&#1641;&#65533; r&#65533;3Z&#65533;&#65533;8&#65533;6&#65533;h	k9&#65533;&#65533;&#65533;6=#x&#65533;P91&#65533;9&#65533;V	&#65533;&#65533;	&#65533;&#65533;O&#65533;0	&#65533;P}&#65533;l&#65533;&#65533;&#65533;&#65533;A&#65533;
	G7	&#65533;ykR&#65533;&#65533;4&#65533;6157&#65533;&#65533;&#65533;s#&#65533;&#65533;&#1709;&#1178;&#65533;$&#65533;;&#65533;R&#1010;"~P&#65533;5&#1322;&#65533;.a&#65533;&#65533;&#1338;&#65533;sJ&#65533;
&#65533;3!&#65533;[%&#65533;&#65533;&#65533;.&#65533;{8&#65533;T0&`*&#65533;$`! &#65533;Q&#65533;&#65533;&#65533;&#65533;&#65533;&#65533;&#65533;&#65533;&#65533;
&#65533;Dp&#65533;&#65533;,&#65533;&#65533;*&#65533;&#65533;&#65533;&#65533;&#65533;|&#65533;C`F&#65533;T&#65533;.&#65533;&#65533;QBP'&#65533;L@(W&#65533;Tb`0&#65533;D _0C&#65533;l&#65533;C&#65533;&#65533; 
&#65533; ` &#65533;&#65533;&#65533; /4&#65533;C&#65533;&#65533;X&#65533;&#65533;"&#65533;,&#65533;&#65533;&&#65533;Fg&#65533;D&#65533;*
&#65533;&#65533;Y&#65533;`&#65533;0 &#65533;y&#65533;&#65533;ez&#65533;&#65533;U&#65533;XG,&#374;D&#65533;&#65533;yt<&#65533;[&#65533;&#65533;g:2Dg&#65533;&#65533;rL)N~&#65533;&#65533;&#65533;&#65533;G>!&#65533;bB&#65533;W&#65533;]&#65533;'&#65533;&#65533;&#65533;&#65533;vgo&#1414;_&#65533;C&#65533;&#65533;&#65533;&#1187;B&#65533;&#65533;&#65533;=&#65533;i`e&#65533;u&#65533;&#65533;U&#65533;&#65533;&#65533;6&#65533;&#65533;S;[&#65533;'j}&#1438;{&#65533;-5&#65533;K&#65533;&#65533;-&#65533;&#65533;&#65533;&#65533;k&#65533;q#&#27912;{ l&#65533;"A&#65533;)&#65533;b+JQ&#65533;&#65533;&#65533;&#65533;4&#65533;&#65533;Z&&#65533;U&#65533;&#65533;^(A|@&#65533;&#65533;p m{&#65533;&#65533;&#65533;F&#65533;&#65533;*&#65533;&#65533;&#65533;&#65533;(q!\&#65533;5O&#65533;D&#65533;&#65533;x&#65533;&#65533;R9&#65533;7U4&#65533; 
E&#65533;/m&#65533;sB&#65533;&#65533;V&#65533;Z0&#65533;&#65533;/	u&#65533;&#65533;z&#65533;e&#65533;&#65533;Qu&#65533;W
=ET&#65533;P9&#65533;P&#65533;R&#65533;	&#65533;&#65533;	&#65533;c/&#65533;&#65533;	&#65533;&#65533;oe&#65533;tR&#65533;	&#65533;&#65533;XF<
@&#65533;&#65533;&#65533;PGP&#65533;&#65533;&#65533;&#65533;&#368;&#65533;1S&#65533;&#65533;&#65533;&#65533;&#411;U&#65533;I&#65533;qR&#65533;gZ&#65533;&#65533;5&#1233;1/&&#65533;[N&#65533;&#65533;J&#65533;&#65533;
&#65533;P&#65533;&#65533;&#65533;&#65533;&#65533;g&#65533;&#65533;q&#65533;J&#65533;&#65533;
&#65533;&#65533;&#65533;&#65533;&#524;=&#65533;&#386;&#65533;9@&#65533;&#65533;L3&#65533;&#65533;&#65533;S&#65533;&#783;i&#65533;&#65533;Q&#257;&#65533;&#397;&#65533;X&#65533; 	&#65533; &#65533;BJ&#65533;&#65533;R )U&#65533;o&#65533;&#65533;V&#65533;&#65533;d/&#65533;S8&#65533;&#65533;&#65533;&#65533;,&#65533;:UeZT&#65533;&#65533;&#65533;&#65533; dyXcY88Q&#65533;&#65533;U9A&#65533;&#65533;bUB$&#65533;9&#65533;&#65533;O&#65533;&#1366;,q^_&#65533;]&#65533;&#65533;&#65533;&#65533;&#65533;&#65533;}&#65533;Op&#65533;u&#65533;U&#65533;&#65533;}#&#65533;&#65533;$&#65533;_@&#65533;&#65533;0&#65533;&#65533;(<&#65533;&#65533;&#65533;,xv)Ih'&#531;&#65533;&#65533;R&#65533;@`sa&#65533;&#65533;BJ<&#65533;N q &#65533;q`[&#65533;0 0MPm x&#65533;$pf&#65533;Kp&#65533; 0 &#65533;e&#65533;&#65533;!&#65533;&#1409;p2@z&#65533;+-&#65533;4*&#65533;tD`&#65533;&#65533;&#65533;f&#65533;&#65533;cP n&#65533;0&#65533;&#65533;y&#65533;&#65533;E&#65533;&#65533;&#65533;31&#65533;&#65533;&#65533;F&#65533;^2'&#65533;&#65533;&#65533;0!&#65533;&#65533;;+H&#65533;"v\y%&#2037;~&#65533;&#65533;&#65533;&#65533;&#65533; B&#65533;&#65533;Cl&#65533;&#65533;%k&#65533;&#65533;&#65533;&#65533;-NI<&#65533;WD1&#65533;m&#65533;i&#65533;l`&#65533;&#65533;i&#65533;&#65533;&#65533;6caiuA&#65533;U&#65533;&#137;6@}&#65533;&#65533;|Hj1&#65533;&#65533;&#65533;&#65533;k*&#65533;&#65533;&#65533;&#65533;o&#65533;"@2NUv&#65533;|m&#65533;V4!&#65533;c{z)V&#65533;P3&#65533;@z&#1029;&#65533;&#65533;*l)&#65533;&#65533;,u m&#65533;&#65533;j&#65533;b;&#65533;&&#65533;;)\&#744;&#65533;&#2769;&#65533;!&#65533;&#612;@s97p&#65533;&#65533;0W7~&#65533;wp&#65533; &#65533;P7&#65533;&#65533;q&#65533;&#65533;
&#65533;&#65533;w&#65533; 
&#65533;&#65533;&#65533;K&#65533;	jLS&#65533;24K,r&#65533;&#65533;&#65533;&#65533;&#65533;&#65533;&#65533;&#65533;O&#65533;j&#348;j1&#65533;&#65533;&#65533;&#65533;0&#65533;1&#746;4 &#65533;&#65533;&#65533;wou&#65533;&#65533;&#65533;H&#65533;K&#65533;&#65533;&#65533;6&#65533;&#65533;&#65533;&#65533;&#65533;	&#65533;&#65533;	&#65533;p&#65533;&#65533;
&#65533;`v&#65533; &#65533;{%&#65533;i&#65533;W&#14960;&#65533;
D&#65533;/9&#65533;S!&#65533;&#65533;#s&#65533;&#65533;9wKl4Q&#65533;n,&#65533;&#65533;&#65533;3&#65533;
7&#65533;	&#65533;&#65533;<&#65533;&#65533;4&#1235;&#65533;J&#65533;T&#65533;3&#65533;JZ&#65533;D&#65533;Hw&#65533;i&#65533;o&#65533;c&#65533;&#65533;&#65533;&#931;&#65533;&#65533;3&#65533;!&#65533;|&#65533;E+u&#65533;j&#65533;&#65533;&#65533;9&#65533;u&#65533;Go+*&#65533;5&#65533;&#65533;<A!&#65533;g:&#65533;&#65533;&#65533; wpG-0}&#65533;#p}*@& b"@`&#65533;	)&#65533;&#65533;@>&#65533;'&#65533;\ &#65533;&#65533;2&#65533;&#65533;%P&#65533;m&#65533; 	y&#65533;Bh &#50982;{0&#65533;&#65533;(&#65533;&#65533;83rP0P>&#65533;&#65533;D0&#65533;'&#65533;&#65533;"}P`&#65533;"@p&#65533;&#65533;k p !&#65533;&#65533;&#65533;&#65533;80/&#65533;v&#65533;*&#679;&#65533;H&#65533;~-7&#65533;C O&#65533; 3&#65533;{&#65533;E&#65533;M&#65533;&#65533; &#65533;&#65533;]3&#65533;'&#65533;S&#65533;&#819;&#65533;S&#65533;&#65533;tn&&#65533;GtQN&#65533;&#65533;%-FWR&#65533;&&#65533;&#65533;:3&#65533; -&#65533;;{&#65533;&#65533;ud&#65533;&#65533;&#65533;kH&#65533;&#65533;#&#65533;&#65533;$&#65533;&#1413;l&#65533;&#65533;mgP&#65533;jpe&#65533;&#65533;M&#65533;Xi&#65533;&#65533;t3T&#65533;&#65533;&#65533;#&#65533;&#65533;&#65533;X&#65533;&#966;&#65533;&#65533;x&#65533;~*j&#65533;&#65533;t1II&#65533;x&#65533;h&#65533;&#65533;&#65533;&#65533;&#65533;&#65533;(V&#65533;(&#65533;<U&#65533;S^"&#65533;6&#65533;c&#65533;&#65533; &#65533;&#65533;&#65533;)&#65533;E}gs&#65533;s&#65533;n&#65533;J&#65533;&#65533;fs&#65533;&#65533;&#65533;Z&#65533;&#65533;&#65533;"u^&#65533;4|W&#65533;&#65533;S&#65533;0&#65533;!&#65533;&#65533;&#65533;:g&#65533;N1&#65533; &#65533;&#65533;&#65533;&#65533;&#65533;pG7&#65533;&#65533;Q&#65533;
&#65533;&#65533;&#65533;&#691;`p&#65533;&#65533;
_&#65533;S7F&#65533;&#65533;i&#65533;&#318;&#1999;&#65533;u&#65533;u&#780;Hp&#65533;&#65533;
	3&#65533;&#489;u%&#697;&#65533;&#65533;z3&#65533;&#65533;
&#65533;&#65533;
&#65533;&#439;\	%&#65533;&#65533;I&#1521;s^w&#65533;&#65533;&#65533;:&#65533;&#65533;&#65533;Z&#65533;&#65533;&#65533;	l&#65533;&#65533;&#65533;&#65533;&#65533;@&#192;1&#65533;W&#65533;&#65533;&#65533;&#65533;&#65533;&#65533;0&#65533;&#65533;&#65533; 1&#65533;&#65533;PG&#65533;U&#65533;&#65533;&M&#65533;:=&#65533;&#65533; )&#65533;E&#65533;&#65533;&#65533;&#65533;L&#65533;*U&#65533;&#65533;I&#65533;&&#65533;&#65533;<e&#65533;
T&#65533;I&#65533;9&#65533;D&#65533;&#65533;#H&#65533;(&#1916;yI&#65533;&#65533;L<-&#65533;&#65533;9	&#1187;H&#65533;B&#65533;&#65533;y&#65533;&#65533;&#869;&#65533;0u:I&#65533;&#1058;7'E&#65533;ySR$&#65533;C}u&#1288;&#65533;"&#65533;F/!u&#65533;H&#65533;ZF&#65533;\&#65533;&#65533;&#51444;&#65533;!B&#65533;&#65533;QZ&#65533;&#65533;&#65533;&#65533;Q"E&#65533;B&#278;&#65533;&#65533;D&#65533;:&#65533;p&#65533;C&#65533;/2&#65533;&#65533;&#65533;*L&#65533;@a&#65533;D&#65533;$N&#65533;Ha"&#65533;Z&#65533;&#65533;8&#65533;&#65533;&#65533;&#65533;#F&#65533; &#65533;C	!b %*&#65533;"C&#65533;&#65533;W&#65533;\q"Cn&#65533;,A&#65533;&#65533;Pq&#65533;x&#65533;":&#65533;&#65533;&#65533;XE&#65533;&#65533;	&#65533;%/h&#65533;&#65533;&#65533;&#65533;@&#65533;&#65533;Y&#65533;&#65533;';R``@@&#65533; <&#65533;`&#65533;	(&#65533; &#65533;&#65533;&#65533;&#65533;)&#65533;&#1027;&#65533;=&#65533;&#65533;&#65533;?&#65533;x&#65533;@&#65533;&#203;A	&#65533;&#65533;A8&#52240;&#65533;&#65533;&#65533;&#65533;X&#65533;&#65533;@&#65533;&#65533;"cNCB&#65533;C&#65533;&#65533;.&#65533;&#65533;<d&#65533;&#65533;&#65533;3&#65533;&#65533;A	&#65533;!{@&#65533;&#65533;&#65533;:&#65533;&#65533;c&#65533;>$&#65533;&#65533;&#65533;&#65533;&#16591;? &#65533;#BA&#65533;\&#65533;J<&#65533;>&#65533;&#65533;#<&#65533;&#65533;CBi/&#65533;&#65533;T2)n&#65533;&#65533;&#65533;&#65533;C<&#43011;;&#65533;&#65533;&#65533;A-A4&#65533;-&#65533;&#65533;&#65533;;&#65533;&#65533;&#65533;A;&#65533;`&#65533;3.5&#65533;&#65533;1&#65533;0&#1176;R?&#65533;&#65533;&#65533;K4&#65533;&#65533;&#65533;L@&#65533;&#65533;sH=&#65533;&#65533;p&#65533;$+d&#65533;&#65533;4&#65533;C;&#25635;&#65533;{&#65533;=&#65533;&#65533;cXb&#65533;&#65533;&#65533;;&#65533;hPX=&#65533;(6ZB&#65533;&#65533;#&#65533;)&#65533;S&#65533;,&#65533;|&#65533;&#65533;d&#65533;&#65533;&#65533;&#65533;B&#65533;D*&#65533;Q&#65533;&#65533;&#65533;&#274;M>E&#65533;M&Id&#65533;ZT&#65533;L;5D&#1295;:&#1928;&#65533;=&#65533;C&#65533;&#65533;&#65533;)7&#65533;&#65533;&#65533;&#65533;I&#65533;&#65533;&#65533;k&#65533;&#65533;(&#65533;&#65533;OB&#65533;&#65533;"SRY&#65533;R(*&#65533;cQ,%c&#65533;Pi%&#65533;Zl&#65533;&#65533;V^nZZ&#65533;&#65533;&#65533;W\iESPa&#65533;Wd&#65533;%&#65533;o&#65533;&#21910;]q&#65533;TL)e&#65533;L&#65533;&#65533;$&#65533;O:&#65533;&#65533;M,&#65533;&#65533;MB&#65533;&#65533;PJ&#65533;y&#65533;Wh&#65533;&#65533;&#52359;&#65533;_r&#65533;E&#65533;cyY&#65533;G&#65533;&#65533;&#65533;2&#65533;&#65533;&#1807;&#65533;&#65533;&#65533;&#65349;&#65533;&#65533;o&#65533;&#65533;&#65533;&#65533;&#65533;&#65533;D&#65533;JZ&#65533;)&#65533;&#65533;&#426;&#65533;&#65533;J@9eXl&#65533;%a&#65533;F^t&#65533;%&#65533;]@&#65533;E&#65533;&#65533;&#65533;&#65533;&#342;WPI&#65533;UNa:&#65533;&#65533;&#65533;!&#65533;@&#65533;&#65533;&#65533;L:i&#65533;&#65533;&#65533;&#65533;!&#65533;<	e&#65533;P@EM&#65533;&#65533;&#65533;M|&#65533;&#65533;#&#65533;&#65533;&#30547;K&#65533;&#65533;&#65533;&#65533;I&#65533;&#65533;&#65533;!&#65533;&#65533;)&#65533;e&#65533;^&&#65533;&#65533;
&#65533;&#65533;k&#65533;t&#65533;#}HS&#65533;&#7350;&#65533;_1&#65533;&#65533;&#65533;&#65533;&#65533;Q^&#65533;D&#1839;&#65533;&#65533;&#65533;u&#65533;&#65533;&#65533;&#65533;&#65533;%]xJ&#65533;v1&#65533;9TA* &#65533;
X&#65533;&#1800;&#65533;+@&#65533;<@$&#65533;&#65533;PxAD&#65533;&#1128;`% &#65533;nL &#65533;0&#65533;&#65533;F&#657;&#65533;&#65533;C``0&#65533;&#65533;`$&#65533;o&#65533;&#65533;
$&#65533;&#65533;!D&#65533;&#65533;&#65533;&#65533;&#65533;U&#65533;&#65533;N&#65533;&#65533;&#65533;&#65533;&#65533; &#65533;@p 0 @&#65533;@$&#65533; ,&#65533;+p&#65533;&#65533;&#65533;))&#65533;&#65533;&#65533;&#65533; &#65533;S+=
&#65533;H&#65533;y!&#65533;$&#65533;&#65533;@&#65533;&#65533;&#65533;A0&#65533; &#65533;WE&#65533;@&#65533;&#65533;)In&#65533;&#65533;&#65533;&#65533;&#65533;q!&#65533;H&#65533;| &#65533;&#65533;>&#65533;!Pu`&#65533;&#65533;&#65533;&#65533;l&#65533;Pj&#65533;R&#65533;&#65533;&#65533;9&#65533;A&#65533;r&#65533;&#65533;@=l	M&#65533;R&#65533;)&#65533;&#65533;B&#65533;IMsx&#1328;7U&#65533;&#65533;S&#65533;\Y(< &#65533;t&#65533;&#65533; &#65533;&#65533;4&#65533;f&#65533;&#65533;&#65533;.l&#65533;g&#65533;C&#65533;,a&#65533;&#65533;&#65533;&#65533;r&#65533;z6d&#65533;>&#65533;jB&#65533;&#65533;V&#65533;&#65533;e&#65533;&#65533;&#65533;AYw&#65533;&#65533;z`&#65533;&#65533;X&#65533;2&#65533;&#65533;&#65533; o%K&#65533;}&#65533;@&#65533;8&#65533;-M(&#65533;U&#65533;e&#65533;F%H&pX&#65533;D&#65533;a&#65533;FH&#65533;y&#65533;#&#65533;F&#65533;&#65533;J8t&#65533;S&#65533;&#1587;&#65533;&#65533;<hM&#65533;&#1031;&#65533;&#65533;&#65533;r&#65533;&#65533;& &#65533;&#65533;V&#65533;&#65533;XB&#65533;(&#65533;)Na&#65533;S&#65533;&#65533;&#65533;HE*&#65533;&#65533;:S&#65533;+&#65533;&#65533;&#65533;Z&#65533;
Xtg>&#65533;-jQ&#65533;&#65533;&#65533;&#65533;&#65533;H&#65533;SO&#65533;&#65533;Y&#65533;Lh&#65533;&#65533;&#65533;&#65533;&#65533;:&#65533;&#65533;&#65533;&#65533;8&#1862;7&#65533;&#65533;&#65533;&#65533;yEB<&#65533;5&#65533;&#65533;+&#65533;*b&#65533;]&#65533;&#177;&#65533;&#65533;E&#65533;z&#65533;^&#277;m&#65533;E&#65533;d3&#65533;&#65533;5y&#65533;Y&&#65533;b&#65533;L(&#65533;&#65533;uJG*q	&#65533;T"&#65533;%-&*	&#65533;&#65533;q&#65533;x&#65533;&#65533;&#65533;&#65533;HD&#65533;&#65533;&#65533;%<1
T&#65533;&#65533;&#65533;h,&#65533;&#65533;&#65533;-&#65533;&#65533;&#65533;&#65533;E.(k4&#65533;n&#65533;x&#546;&#65533;4&#65533;^$%&#65533;&#65533;R&#65533;5P\&#65533;&#65533;&#65533;-iI&#65533;&#65533;O&#65533;&#65533; ;&#65533;&#65533;'D&#65533;Mp&#65533;H&#1092;l&#65533;&#1481;&#65533;YO}&#65533;U
i&#65533;&#1467;KL&#165;"&#65533;&#65533;&#65533;,&#65533;I .o&#65533;&#65533;&#65533;&#65533;2&#1160;&#65533;&#65533;.&#1553;&#65533;[&#65533;&#150;F&#65533;d;5&#65533;D&#65533;!&#65533;?7F&#65533;&#65533;&#65533;0&#65533;&#&#65533;K&#65533;|;&#65533;&#65533;&#65533;&#65533;&#65533;&#65533;"&#65533;b&#65533;&#65533;;x&#65533;
Z&#65533;&#65533;@#@&#65533;	F&#65533;&#65533;4&#65533;n&#65533;<&#65533;&#65533;@(8&#65533;&#65533;EP&#65533;&#65533;&#65533;
}&#65533;dv&#65533;c&#65533;x&#65533; &#65533;+&#65533;&#65533;^&#65533;( &#65533;&#65533;2&#65533;&#65533;&#65533;X]&#65533;Y&#65533; &#65533;4&#65533;&#65533;_&#65533;&#944;&#65533;7&#1313;&#65533;r&#65533;&#65533;&#65533;$ $x&#65533;&#65533; L&#65533;&#65533;&#65533;&#65533;h&#65533;&#65533;&#65533;r`&#65533;&#65533;j&#65533;&#65533;]&#65533;&#65533;q&#65533;&#65533;&#65533;&#65533;&#65533;G&#65533;&#65533;&#65533;np8&#65533;&#65533;&#65533; &#65533;&#65533;&#684;zTD&#65533;&#65533;&#65533;&#65533; &#65533;:&#65533;&#65533;c`&#65533;&#65533;0&#65533;#%iT&#65533;&#65533; &#65533;&#65533;&#65533;$=(UY&#65533;=%4&#65533;Z&#65533;u&#65533;&#65533;z&#65533;&#65533;JT&#65533;akh&#65533;&#65533;&#65533;@&#65533;]Z+M&#65533;&#1824;3&#65533;&#65533;ih&#65533;&#65533; &#65533;0&#65533;&#65533;m`&#65533;&#65533;&#65533;&#65533;}&#65533;m&#65533;&#65533; J&#65533;&#65533;!&#65533;q&#65533;&#65533;&#65533;s&#65533;Af`P=:&#65533;A[&#65533;&#65533;@N.&#65533;&#65533;m&#65533;C4>&#65533;&#65533;&#65533;G%<&#65533;If&#65533;!&#65533;&#65533;&#65533;&#65533;7&#65533;`&#1761;[&#65533;j&#65533;&A&#65533;YU&#65533;&#65533;&#65533;5%
A+Z&#1348;&#65533;M&#65533;=&#65533;&#65533;&#65533;Q=r&#65533;Y&&#65533;`"{&#65533;r^{S&#65533;&#65533;U&#65533;&#65533;&#65533;&#65533;&#65533;#tTi_=&#65533;dO&A&#65533;!C,"+ &#65533;ZC:&#65533;b	&#65533;]&#65533;&#65533;&#65533;D*&#65533;&#65533;&#65533;U&#65533;+&#65533;&#5718;
&#65533;&#65533;b&#65533;bw<_W1&#65533;&#65533;&#65533;&#65533;gnk&#65533;&#922;&#65533;&#65533;&#65533;&#65533;&#65533;p&#65533;-p&#65533;_&#65533;"&#65533;&#65533;&#65533;&#65533;+&#65533;&#65533;u&#65533;&#65533;#&#65533;&#1176;6^&#65533;y&#65533;&#65533;3&#65533;*^&#65533;[H7&#65533;&#65533;/v&#65533;X_&#65533;t&#65533;&#65533;Yg&#65533;2VL^&#65533;&E&#65533;Y/Z&#65533;&#65533;V'J&#65533;Rz&#65533;&#1474;&#65533;'&#65533;x"&#1924;&#65533;&#65533;&#65533;V&#1491;	]&#65533;"&#65533;&#65533;%&#65533;E,&#1722;&#65533;`p&#65533;&#65533;&#65533;+~.~Q&#65533;&#65533;'&#65533;h&#65533;&#65533;&#65533;&#65533;Z&#65533;&#65533;b&#65533;&#65533;&#65533;&#65533;&#65533;&#65533;&#65533;&#65533;.&#459;&#65533;&#65533;&#65533;&#65533;&#65533;8?&#65533;p&#65533;&#65533;r&#65533;&#65533;R&#65533;T&#65533;N&#65533;&#65533;&#65533;&#65533;8/&#1618;
I&#65533;&#65533;M &#65533;O&#65533;/&#65533;h
&#65533;&#65533;&#65533;&#65533;x&#65533;&#65533;&#65533;&#65533;&#162;@8&#65533;&#1610;&#65533;&#65533;
&#65533;(&#65533;)&#65533;&#65533;&#65533;&#65533;&#65533;&#65533;&#65533;&#65533;ti &#65533;&#65533;&#65533;&#65533;
&#65533;83c&#65533;(&#65533;AB&#65533;@&#65533;H &#65533;'&#65533;&#65533;[&#65533;&#65533;0&#65533;kk&#65533;&#65533;)E&#65533;&#65533;-&#65533;&#65533;x&#65533;4l&#65533;82,!&#65533;&#65533;6&#65533;1&#65533;&#65533; @&#65533;b&#65533;$&#65533;&#65533;&#65533;&#65533;&<3,<&#65533;&#1219;+&#65533;&#65533;&#65533;A &#65533;8?&#1575;6&#65533;&#65533;&#65533;pw&#1170;?&#65533;&#65533;1&#65533;&#65533;&P&#65533;$H%`)&#1026;2 5h&#65533;&#65533;&#65533;&#65533;7(-&#65533;&#65533;&#65533;&#65533;@&#65533;4&#65533; &#65533; H&#65533; &#65533;&#65533;&#65533;-&#65533;&#65533;=&#65533;&#65533;>&#65533;&#65533;&#65533;&#65533;|[&#65533;8&#65533;&#65533;&#65533;&#1042;%&#65533;&#65533;C&#65533;&#65533;1&#65533;&#65533; 	&#65533;X 2&#65533;'&#65533;&#65533;:a9&#65533;a&#227;B&#65533;&#65533;4&#65533;)&#65533;&#65533;0&#65533;&#65533;>xi&#65533;"+bmI(y&?yc&#65533;(a&#65533;*&#65533;&4&#65533;Bs&#65533;&#65533;S;X&#65533;7S&#65533;hq&#65533;9&#65533;6H&#65533;2/&#65533;.&#65533;1&#65533;*&#65533;T2 4 &#65533;&#65533;&#65533;3X&#65533;e&#65533;8^y&#65533;2 /09o&#65533;.&#65533;&#65533;)&#65533;&#65533;*&#1538;0@6&#65533;&#604;*x(&#65533;&#65533;-&#65533;s&#65533;82&#65533;28&#65533;4&#65533;3 &#612;L&#65533;5`f&#65533;&#65533;dr&#65533;&#759;2&#65533;,&#65533;&#65533;+&#65533;&#65533;,&#65533;J-&#65533;5&#65533;]Km&#65533;Wb&#65533;S&#65533;i&#65533;&#65533;&#65533;&#65533;&#65533;&#65533;(?&#65533;&#65533;|k&#65533;y&#65533;f$V&#65533;$D&#65533;&#65533;&#65533;&#65533;&#65533;B&#65533;&#65533;8"N&#65533;@&#65533;d<&#65533;	N&#65533;&#65533;&#65533;&#65533;&#544;:&#65533;&#65533; &#65533;&#65533;$G(&#65533;a&#65533;`&#65533;&#65533;&#65533;=&#65533;&#65533;&#65533;J)&#65533;1&#65533;&#65533;&#65533;&#65533;	S&#65533;=&#65533;P&#65533;&#65533;&#65533;P*&#322;&#65533;&#65533;&#65533;XP&#65533;&#65533;&#601;&#65533;d&#65533;&#65533;s&#65533;&#65533;c&#65533;9&#65533;W&#537;R&#65533;P&#65533;O0&#65533;&#65533;&#65533;&#65533;\&#65533;K&#65533;&#65533;-R&#65533;*&#65533;&#65533;[&#65533;&#65533;&#1157;&#65533;&#1285;&#65533;>&#65533;&#65533;M[&#65533;&#65533;&#65533;L&#65533;&#65533;D&#65533;&#65533;r&#65533;&#65533;&#65533;&#65533;Y&#65533;&#65533;X&#65533;&#65533;&#65533;&#65533;&#65533;&#65533;&#315;&#65533;K&#65533;0*&#65533;
&#65533;&#65533;)&#65533;&#65533;&#811;8&#65533;N U&#65533;&#65533;Z&#65533;`&#65533;&#65533;`&#65533;&#65533;&#65533;5&#65533;&#65533;T&#65533;Tx&#65533;&#65533;#&#1284;P&#65533;&#65533;&#65533;&#65533;&#65533;&#1188;&#65533;&#65533;=O@&#65533;&#65533;*&#65533;&#65533;9&#65533;L&#65533;&#65533;&#65533;&#65533;&#65533;&#65533;&#65533;&#42626;&#65533;&#65533;&#65533;&#65533;&#65533;&#65533;&#1266;/&#65533;S&#65533;&#65533;&#65533;&#65533;d&#65533;&#65533;	%"&#65533;>&#65533;"j&#65533;&#35882;&#65533;
&#65533;&#65533;&#65533;&#65533;&#65533;A&#65533;&#65533;&#65533;+&#65533;1#&#19504;X&#65533;@&#65533;&#65533;`&#65533;83H&#65533;&#65533;%&#65533;&#185;&#65533;R&#241;EX;&#65533;0&#65533;x&#2042;&#65533;&#65533;&#65533;18&#65533;P&#65533;X&#65533;]&#65533;&#65533; &#65533;5&#65533;&#65533;2 &#65533;&#65533;&#65533;&#65533;-&#65533;C&#65533; &#65533;&#65533;3&#65533;&#65533;&#65533;&#65533;&#18956;&#65533; &#65533;&#65533;0&#65533;88&#65533;&#65533;*&#65533;@0F&#65533;>&#65533;z;&#65533;&#65533;&#65533;8x27 :&#65533;&#65533;6&#65533;&&#65533;&#65533;&#65533;&#65533;(-X&#65533;9&#65533;&#65533;&#65533;&#65533;&#65533;I9.&#65533;#&#513;&#65533;&#65533;
&#65533;&#65533;
&#65533; &#65533; _$&#65533;P&#65533;&#1602;8`a)&#65533;j1%mZ&#65533;<&#65533;O&#65533;)&#65533;<&#65533;&#65533;/&#65533;&#65533; m4 &#65533;&#65533;!P&#65533;=&#65533;&&#65533;&#65533;d&#65533;&#65533;'&#65533;&#65533;m"-&#65533;)&#65533;9X&#65533;@&#65533;(<x&#65533;<&#65533;!&#65533;&#1219;7P&#65533;o2|8K&#65533;&#65533;9p&#65533;&#65533;}&#65533;&#65533;K]&#65533;&#65533;:ho"49P98&#65533;X8x7`&#65533;6&#1347;M&#65533;;&#65533;&#65533;6H2 &#65533;.('r&#65533;H,&#65533;&#65533;+&#65533;&#65533;&#65533;&#65533;100&#65533;H&#65533;5NI3*`$@&#65533;&&#65533;&#65533;&#65533;&#65533;N4&#65533;E&#65533;~&#65533;+&#65533;&#65533;&h'x&#65533;&#65533;&#65533;&#65533;-&#65533;&#65533;&#1218;,&#65533;+&#65533;+&#65533;&#65533;.&#65533;&#65533;&#65533;e&#592;&#65533;Z&#65533;&#770;.(&#65533;3&#65533;&#65533;1&#65533;-&#65533;&#65533;*&#65533;$0&#65533;&xW*&#65533;Z&#65533;&#65533;&#65533;}[{K7&#65533;&#65533;;&#65533;
i&#65533;oQ:h&#65533;&#65533;S{&#65533;9j(o&#65533;&#65533;7-1^&#65533;&#65533;qL#0&#65533;:&#65533;&#65533;&#65533;k&#65533;&#65533;&#65533;O(&#65533;&#65533;R&#65533;&#65533;&#65533;&#65533;/&#1355;&#65533;8&#65533;/M&#65533;8&#65533;&#65533;&#65533;5	T	&#65533;4&#65533;&#1453;&#65533;&#65533;P&#65533;&#65533;&#65533;&#65533;&#65533;&#65533;&#65533;&#65533;&#659;&#857;&#65533;M&#65533;&#65533;&#65533;&#65533;L&#65533;&#65533;&#65533;&#65533;&#172;&#65533;&#65533;N&#65533;&#847;a=&#65533;).&#65533;
&#65533;&#65533;Q&#65533;&#65533;&#65533;+&#65533;<&#65533;s &#65533;&#65533;&#65533;a8&#1078;&#65533;&#65533;&#65533;&#65533;]H&#65533;&#65533;K&#65533;&#65533;&#65533;*&#65533;!&#65533;,&#65533;e&#65533;&#65533;z&#1106;0&#65533;QA&#65533;&#65533;OI&#65533;&#65533;&#65533;1&#65533;e&#65533;&#65533;&#1675;&#65533;&#65533;&#65533;
&#65533;&#65533;RX&#65533;X&#65533;`&#1564;a^(&#65533;)^&#65533;&#65533;]&#65533;*&#65533;&#65533;&#65533;&#65533;D&#65533;&#65533;&#65533;x!O&#65533;L&#65533;Q}&#65533;&#65533;&#65533;&#65533;&#507;=&#65533;NO&#65533;&#1824;&#65533;
&#65533;&#65533;&#65533;&#1194;&#65533;&#65533;
&#65533;&#65533;&#65533;&#65533;&#65533;&#65533;F&#65533;C@&#65533;&#65533;&#65533;&#65533;&#65533;&#65533;&#2016;
1D&#65533;R'm&#1213;&#1547;&#65533;&#65533;&#65533;&#65533;&#65533;&#65533;h&#65533;83+&#65533;E&#65533;
&#65533;&#65533;R&#65533;h;3&#65533;&#523;&,S&#65533;&#65533;:E?D&#65533;=&#65533;$&#65533;&#65533;4&#1824;-&#65533;&#65533; (X&#65533;&#65533;30&#65533;&#65533;&#65533;&#65533;&#65533;2&#65533;&#65533; &#65533;,&#65533;&#65533;&#65533;&#65533;!&#65533;&#65533;&#65533;4 &#65533; +&#65533;Vp3Kiu&#65533;3&#65533;&#65533;5&#65533;X7H&#65533;&#65533;&#247;&#65533;E&#65533;6&#65533;&#65533;$&#65533;&#65533;&#65533;p &#65533;&#65533;$&#65533;8&#65533;CY&#65533;&#65533;4&#65533;&#65533;&&#65533;&#65533;&#65533; &#65533; &#65533; D:&#65533;b&#65533; $(Y&#65533;6bJ&#65533;E{&#65533;7&#65533;&#65533;&#65533;&#65533;I!#8&#65533;&#65533;&#65533;&#65533;&#65533;&#65533;+&#65533;?&#65533;&2&#65533;8JQ&#640;&#65533;9x&#65533;&#65533;&#65533;t&#65533;&#65533;&#65533;&#65533;8T1&#65533; &#65533;9 &#65533;&#65533;.&#65533;c&#65533;&#65533;&#65533;&#65533;D5&#65533;&#65533;&#65533;6x2z3&#65533;&#65533;&#65533;&#65533;2(&#65533;&#65533;V&#65533;,I5`h&#65533;&#65533;&#617;&#1318;&#65533;&#65533;&#65533;&#65533;T&#65533;>&#1610;&#65533;Z/&#65533;&#65533;/p[0 4&#65533;-J&#65533;Y~&#65533;,&#65533;&#65533;'@&#65533;"8&#65533;&&#65533;&#65533;0(&#65533;T&#65533;&#65533;&#65533;s&#65533;(8&#65533;! &#65533;$&#65533;H)&#65533;&#65533;&#65533;&#65533;&#65533;&#65533;)&#65533;&#65533;&#65533;&#65533;,&#65533;&#65533;&#834;qjZuTG+&#1026;&#65533;'&#65533;&#65533;&#65533;vS&#65533;&#65533;&#65533;&#65533;&#65533;?&#65533;&#65533;/&#65533;&#65533;.&#65533;j&#65533;kFH&#65533;"5Y&#65533;eY&#65533;&#65533;5(2xw*&#65533;u&#65533;R&#65533;A&#65533;&#65533;&#65533;K&#65533;&#65533;k&#65533;&#65533;0&#65533;	&#65533;&#65533;&#65533;&#65533;/&#65533;&#65533;@&#65533;b&#65533;&#65533;=/&#1114;
&#65533;&#65533;&#65533;&#1546;&#65533;&#65533; a&#65533;&#65533;h&#65533;&#65533;&#65533;&#65533;"&#65533;&#65533;&#65533;&#65533;q]&#65533;I<U(;&#65533;d&#65533;&#1661;&#65533;&#65533;$&#65533;&#65533;{*&#1596;<&#65533;&#65533;<&#65533;j&#65533;&#65533;&#65533;&#65533;Z&#65533;&#65533;&#65533;1&#1952;&#65533;&#65533;m>&#65533;&#65533;&#65533;&#65533;&#65533;&#65533;Q>Z&#65533;&#65533;.;&#330;&#65533;Y&#65533;&#65533;\&#65533;&#65533;I&#65533;&#65533;&#65533;&#11973;^&#65533;&#394;,&#65533;B>&#65533;&#65533;&#65533;V@&#65533;&#65533;)&#65533;&#65533;\&#65533;&#65533;_&#65533;&#65533;>&#65533;&#65533;&#65533;&#65533;&#65533;A&#65533;J&#65533;&#65533;@?&#65533;&#65533;&#2016;&#65533;&#65533;&#65533;&#1028;N(&#65533;S0.&#65533;&#65533;&#65533;&#65533;&#65533;&#65533;&#65533;r&#65533;n&#65533;&#65533;&#65533;&#65533;&#65533;&#65533;#&#65533;&#65533;&#65533;&#65533;&#65533;&#65533;&#65533;&#65533;2&#65533;&#65533;&#65533;&#65533;@&#65533;&#65533;&#65533;&#65533;u<&#65533;&#1936;&#65533;D/&#65533;C?&#65533;Z&#65533;&#65533;&#65533;&#65533;&#65533;_	&#65533;&#65533;)&#65533;1)&#65533;&#65533;&#65533;&#65533;cA&#65533;&#65533;&#65533;A&#65533;&#65533;_&#65533;&#65533;-&#65533;1v&#65533;B*<q&#65533;&#65533;&#65533;`&#65533;&#65533;"&#65533;&#65533;KI&#65533;&#65533;#EH&#65533;&#65533;&#1648;&#65533;4<&#65533;D&#65533;&#65533;t$&#65533;h&#65533;'KT:<p+ &#65533;HC"&#65533;&#65533; &#65533;&#65533;&#65533;&#65533;(02I&#65533;@d&#65533;&#65533;A9l&#65533;BXOc&#1104;>&#65533;1p/ &#65533;&#65533;&#65533;&#65533;'q8&#65533;&#65533;XyS&#65533;&#65533;&#65533;&#65533;:&#65533;"&#65533;&#65533;0x&#65533;&#65533;&#65533;&#65533;&#65533; &#65533;,HF&#65533;	&#38048;cb;Ft&#65533;&#65533; 	&#65533;&#65533;p   &#65533;&#65533;&#65533;9&#65533;'&#65533;&#65533;e~&#65533;&#65533;=&#65533;]Z])g&#65533;&#65533;&#65533;*xSOX &#65533;3&#65533;dB&#65533;&#65533;&#65533;eb&#65533;e&#65533;&#65533;77&#65533;h&#1589;&I8&#65533;&#65533;99H&#65533;&#65533;&#65533;@Yr
&#65533;&#65533;&#65533;#&#65533;0&#65533;H-&#65533;&#679;>&#65533;4h&#65533;>&#65533;e&#65533;&#1501;C&#65533;hP&#65533;&#65533;&#65533;{&#65533;{v&#65533;&#65533;&#65533;&#65533;1x[&#65533;$&#65533;&#65533;&#65533;@[&#65533;&#65533;h&#65533;&#65533;&#65533;.&#65533;&#65533;{h&#65533;!&#1549;&#65533;&#65533;n/&#1760;&#65533;&#1696;&#1282;&#65533;&#672;&#65533;*0j.&#65533;&#65533;}Z,0y&#65533;&#65533;&#65533;&#65533;&#65533;w-P]&#65533;n&#65533;&#65533;&#65533;&#65533;2&#65533;&#65533;&#65533;7&#65533;T&#65533;&#65533;&#65533;V:?&#65533;&#65533;6h&#65533;/`&#65533;jy&#65533;i}&#65533;H(&#65533;k;#&#65533;&#65533;&#65533;&#65533;&#65533;K&#65533;n&#65533;QG&#65533;&#65533;6@&#254;p&#65533;Q0&#65533;&#65533;&#65533;z&#65533;r&#65533;A&#65533;&#65533;p&#65533;"&#65533;|]&#65533;&#65533;&#65533;&#10939;zP&#65533;,
%&#65533;&#65533;;&#65533;&#65533;[V&#65533;p&#65533;3&#65533;&#65533;{Wx&#65533;1>&#65533;&#1221;&#65533;&#65533;&#65533;VX&#65533;&#65533;&#65533;&#65533;&#657;&#65533;SP&#65533;z&#65533;&#65533;&#65533;&#65533;&#65533;&#65533;^@`&#65533;^&#65533;&#65533;&#65533;&#1983;]&#65533;&#65533;&#65533;&#65533;,Y&#65533;&#65533;&#65533;&#65533;&#65533;a=Wq&#65533;&#65533;8&#65533;&#1594;&#65533;&#65533;	&#65533;Za&#65533;&#879;&#65533;:?&#65533;&#65533;_v&#65533;}&#65533;:&#65533;&#1733;o&#65533;&#1221;^&#65533;&#65533;&#65533;>&#65533;J&#65533;&#65533;o&#65533;N&#65533;&#65533;b&#65533;&#65533;&#65533;&#65533;&#900;8a&#65533;h/&#65533;Z]&#65533;a&#65533;&#65533;&#65533;&#65533;&#65533;&#65533;&#65533;&#65533;lT&#65533;&#65533;&#65533;&#1007;&#65533;&#65533;&#65533;&#65533;p&#65533;q&#65533;N&#65533;&#65533;^q&#65533;&#65533;&#65533;q&#65533;&#65533;l	&.{&#65533;&#65533; &#65533;G&#65533;9&#65533;&#65533;#E-Z&#65533;&#65533;#H)*$hP&#65533;B&#65533;&#65533;&#65533;&#65533;&#65533;'!C&#65533;%:d&#65533;&#65533; @&#65533;*&#65533;&#65533;DF&#65533;&#65533;&#65533;,&#65533;&#65533;?&#65533;
&#65533;&#65533; @9"H&#65533;?=&#65533;&#65533;6`&#65533;&#65533;x&#65533;&#65533;&#331;)F|&#65533;B&#65533;8&#65533;&#65533;&#65533;Sg+@| BD
&F&#65533;h&#65533;&#65533;&#470;<&#65533;!&#65533;I&#65533;&#65533;C&#65533;&#65533;&#65533;&#65533;F&#788;)`&#1204;ygN;v&#65533;&#65533;&#65533;T9q&#65533;&#1073;&#65533;&#65533;&#65533;A&#65533;&#65533;&#65533;&#65533;r&#65533;&#65533;,P&#65533;&#65533;bF*c&#65533;&#65533;&#1123;&#65533;6&#65533;w&#65533;:&#65533;&#65533;&#65533;1JPH&#65533;`&#65533;&#65533;,&#1048;&#65533; @}&#65533;&#65533;&#65533;c&#65533;z&#65533;7m&#65533;&#65533;&#65533;&#65533;'&#989;9s&#65533;t&#65533;c
 pp"&#65533;&#65533;8n&#65533;&#65533;y&#65533;&#65533;5j&#65533;&#65533;&#611;r&#65533;r&#65533;&#65533;ST&#65533;&#65533;k&#65533;1l&#65533;&#65533;&#65533;f|qE&#65533;ShQh&#65533;&#65533;e&#65533;qi&#65533;&#65533;a_|&#65533;&#65533;UX&#65533;Eg&#65533;w&#65533;e&#65533;q&#387;1&#65533;A&#65533;h&#65533;&#518;~j&#65533;1_k&#65533;&#65533;&#65533;g&#65533;&#65533;&#65533;]&#65533;&#65533;#&#65533;k&#65533;!&#65533;c&#65533;A&#65533;0&#65533;&#65533;X&#65533;1&#65533; &#65533;(&#65533;&#65533;u&#65533;&#65533;&#65533;&#65533;[j&#65533;Fd&#65533;&#65533;ea&#65533;1&#65533;ap&#65533;&#65533;sR&#65533;&#65533;&#65533;Y&#65533;&#65533;%&#65533;c&#65533;(%^&#65533;&#65533;&#65533;t&#65533;&#65533;Q&#65533;}oh&#65533;&#65533;>&#65533;&#65533;x&#65533;&#65533;q)&#65533;&#65533;z&#65533;i&#65533;&#1542;w&#65533;z&#65533;s&#65533;&#65533; &#65533;&#65533;&#65533;!&#65533;&#65533;&#65533;&#65533;L&#65533;$&#65533;&#65533;C&#65533;&#65533;H#MR&#65533;%&#65533;p&#65533;I'&#65533;l&#65533;+&#65533;&#65533;&#65533;2
)&#65533;&#65533;R
)&#65533;&#65533;&#65533;&#65533;&&#65533;TB	&#65533;&#65533;R&#65533;&#65533;&&#65533;P2I$&#65533;T&#65533;&#65533;&#65533;u&#1077;&#65533;z
)&#65533;&#65533;b&#65533;(&#65533;x&#65533;&#65533;'&#65533;z
&#65533;&#65533;&#65533;{&#65533;*&#65533;&#65533;&#65533;,&#65533;&#65533;&#65533;&#65533;,&#65533;&#65533;&#65533;&#65533;&#65533;&#65533;&#65533;R&#65533;(&#65533;&#65533;&#65533;	&#65533;&#65533;2[&#65533;)&#65533;&#65533;2&#65533;-[L,&#65533;&#65533;&#65533;1,&#65533;&#65533;r/&#65533;&#65533;&#65533;&#65533;-&#65533;RK,&#65533;&#65533;&#65533;
*&#65533;&#65533;&#65533;&#65533;)&#65533;&#65533;J&#65533;&#65533;&#65533;K.&#65533;&#65533;&#65533;K.&#65533;&#65533;K&#65533;&#956;&#65533;l&#65533;-&#65533;&#65533;&#65533;/&#65533;&#65533;"L/&#65533;&#65533;&#65533;.N&#65533;&#65533;&#65533;.&#65533;&#65533;&#65533;.&#738;1&#65533;&#886;&#65533;	&#1565;l&#65533;&#628;&#65533;4&#65533;$&#65533;D2&#65533;#%&#65533;&#65533;&#65533;$&#65533;Xb&#628;&#65533;Z&#65533;-&#1623;h&#65533;&#65533;%&#65533;h&#65533;	&#1875;H$&#65533;&#1614;&#65533;$&#65533;Z&#65533;&#65533;(&#65533;&#65533;&#575;D&#65533;K0I&#65533;&#65533;&#65533;.Y&#65533;<K&#65533;&#65533;&#138;&#65533;&#65533;&#65533;&#65533;l*03+&#65533;'&#390;&#65533;	&#65533;&#65533;&#65533;&#65533;6&#65533;
&#65533;&#65533;'&#462;r&#65533;&#65533;&#65533;f&#65533;&#65533;&#65533;&#65533;ko)2&#65533;r
&#185;s&#65533;	&#65533;&#65533;V&#65533;+&#2010;t/&#65533;dI&#65533;&#65533;[&#747;&&#65533;<B|B&#65533;z&#65533;V&#65533;"&#65533;&#65533;MI&#65533;&#65533;0D&#65533;!&#65533;&#65533;DO&#65533;&#65533;&#65533;&#65533;3y&#65533;F&#65533;&#65533;&#65533;e&#65533; X!V&#65533;&#65533;&#65533;&#65533;A&#65533;&#65533;&#223;w&#65533; &#65533;&#65533;&#65533;(z&#65533;&#65533;&#65533; <&#65533;'~&#65533;&#65533;&#65533;T &#65533;a&#65533;C&#65533;&#65533;0)&#65533; '(Z`&#65533;&#65533;&#65533;&#65533;$p&#65533;\au&#65533;&#65533;&#65533;&#65533;&#65533;&#65533;-o)&#65533;
R &#65533;&#65533;&#65533;&#65533;g&#65533;Q4&#65533;)J&#65533;ph&#65533;&#65533;&#65533;7@&#65533;%&#65533;K&#65533;R&#65533;X&#65533;L&#65533;&#65533;&#65533; &#65533;:&#65533;&#65533;&#65533;U&#65533;kD&#65533;&#65533;%&#65533;&#65533;&#65533;S&#65533;&#65533;a&#65533;&#65533;&#65533;&#65533;&#65533;&#65533;A7&#65533;&#65533;&#65533; @9&#65533;&#65533;#&#65533;&#65533;\&#65533;?t`c&#160;&#65533;.&#65533;!mhg&#65533; >&#65533;&#65533;
(&#65533;&#65533;z&#65533;Jh&#65533;	&#65533;i&#65533;&#65533;&#65533;&#65533;Dm&#65533;&#65533;J&#65533;&#65533;3tA
H(Bd:&#65533;&#65533;\&#65533;&#65533;&#1056;&'&#65533;@T`C&#65533; 4&#65533;aDcX&#65533;&#65533;&#1424;4|&#65533;&#65533;d&#65533;,&#65533;	&#65533;&#65533;HFe0&#65533;&#65533;&#65533;&#65533; &#65533;&#65533;&#65533;lg&#9222;#uaJ3J&#65533;;&#1392;MAj&#65533;&#65533;Q;&#65533;&#65533;&#65533;o&#65533;2T&#65533;T&#665;J&#65533;3*GZ&#65533;'&#65533;&#65533;hRpX&#65533;}&#65533;=&#65533;&#65533;&#65533;&#65533;C&#65533;r&#65533;0&#65533;&#65533;&#65533;~&#65533;&#65533;&#65533;dD5&#65533;aF<&#65533;)g$3&#65533;Le
&#65533;R&#65533;f4K&#1889;W&#65533;Q#&#65533;:&#65533;/&#65533;`DA&#65533;G&#65533;&#65533;&#65533;&#65533;o&#65533;x&#65533;&#65533;

R&#65533;^&#65533;z&#65533;&#65533;,a&#65533;ja&#65533;o&#65533;\A&#65533;&#65533;&#65533;&#65533;pD$&#65533;&#65533;:Q&#65533;&#65533;&#65533;@&#65533;(&#65533;&#65533;M&#65533;&#65533;&#65533;&#65533;)&#65533;&#65533;VX&#65533;"&#65533;&#65533;&#65533;.&#65533;F&#65533;Z&#65533;b-S&#65533;*P&#65533;W&#65533;x{&#65533;-Hf2Z&#65533;&#65533;&#65533;&#65533;&#65533;p&#65533;_4&#65533;E&#65533;-^&#65533;1&#230;t&#65533;,fm&#65533;&#65533;&#65533;1&#65533;j&#65533;&#65533;gsq&#65533;^&#65533;K&#65533;&#65533;&#65533;x&#65533;_ m&#65533;&#65533;&#65533;&#65533;0&#65533;9[l&#65533;s&#65533;&#65533;Z&#65533;&#65533;v&#65533;&#65533;&#65533;MmY[#&#65533;B&#65533;DNn&#65533;&#1770;%&#65533;&#65533;-Nd&#65533;&#65533;*X&#65533;!	&#289;&#65533;&#65533;&#65533;&#65533;&B1U&#65533;&#65533;&#65533; &#65533;&#65533;&#65533;Z^#&#65533;&#65533;E`u&#65533;&#65533;j&#65533;s&#65533;s&#65533;&#65533;&#65533;Xv&#65533;"u
k&#65533;&#2037;0a&#65533;nv&#65533;B(:&#65533;&#65533;J\&#65533;&#65533;&#65533;&#65533;&#65533;'&#65533;,e&#65533;&#65533;u&#65533;&#65533;*&#65533;"&#65533;&#65533;]B[q&#65533;D&#65533;4A&#65533;J&#772; 0&#65533;&#65533;#b,&#65533;H&#10552;D&#65533;z&#65533;&#65533;A&#65533;&#65533;3&#65533;E&#65533;&#65533;&#65533;D\AY	H&#65533;&#65533;&#65533;D&#65533;y&#65533;&#65533;#&#65533;&#65533;&#65533;i:&#65533;p`F&#65533;&#65533;>&#65533;4&#65533;&#65533;&#65533;&#65533;&#65533;'&#1473;&#65533;z&#65533;&#65533;7&#65533;5&#65533;a\&#65533;&#65533;&#65533;&#65533;&#65533;&#65533;&#65533;&#65533;&#65533;;&#65533;	&#65533;&#65533; *&#65533;&#65533;P)(&#65533;	R&#65533;&#65533;t`7&#65533;&#65533;0&#65533;&#65533;C&#65533;&#65533;]8&#65533;H`D&#65533;&#65533; .s&#65533;!\&#65533;&#65533;5&#65533;(>!L&#1936;o&#65533;He&#65533;&#65533;&#65533;@&#65533;o&#65533;&#65533;H2b?&#65533;?v&#1027;&#896;&#65533;x&#65533;0&#65533;&#1024;x `0&#65533;&#65533;&#65533;&#65533;&#65533;8&#65533;1w&#65533;&#65533; DB&#65533;D &#65533;\&#65533;rh&#65533;;&#65533;!C&#1940;c&#65533;&#65533;&#65533;2xA_hC&#65533;&#65533;A&#65533;&#65533;PAi E@> &#65533; R&#65533;0*Hl &#65533;&#65533;&#65533;  1ha
P&#65533;&#65533;&#65533;&#65533;&#65533;K&#65533;fO&#65533;&#65533;&#65533;"\&#65533;&#65533;&#65533;>i1&#65533;&#65533;1&#65533;&#65533;&#65533;/&#65533;S9&#65533;&#65533;G@&#65533;Q;&#65533;M&#65533;&#65533;&#6298;qy&#65533;&#65533;&#65533;f4&#65533;&#65533;a&#65533;Lg&#65533;RQ&#65533;|&#65533;;&#65533;H+&#65533;#9 2&#65533;eJ&#65533;M&#65533;&#65533;&#65533;&#65533;t&#65533;?&#65533;)f.&#65533;"&#65533;&#65533;&#65533;]&#571;c&#1736;&#65533;&#65533;&#65533;H&#65533;wg&#65533;&#65533;*&#65533;&#1457;Ld(cS<&#65533;&#65533;&#65533;b;v,&#65533;&#65533;&#65533;&#1895;n &#65533;&#65533;&#65533;&#65533;&#65533;!&#65533;q&#2001;*&#65533;I&#65533;M&#65533;2&#65533;&#65533;O&#65533;T&#1002;&#65533;z&#65533;&#65533;&#566;UJ`/Z&#1754;&#65533;&#65533;6&#65533;&#65533;^&#65533;&#65533;(&#65533;OW`E&#65533;&#65533;v&#65533;&#65533;LA3&#65533;&#65533;&#65533;cG&#65533;E&#65533;B&#65533;T&#65533;l&#65533;&#65533;&#65533;&#1045;,&#65533;&#65533;&#65533;&#65533;&#65533;dc&#65533;W&#802;&#65533;/&#65533;&#65533;&#65533;>&#65533;&#65533;&#65533;&#65533;B&#65533;&#1411;,&#65533;&#65533;0&#65533;!&#65533;&#65533;&#65533;&#65533;&#65533;.&#65533;f&#65533;bj&#65533;xZ&#65533;x&#65533;_L&#65533;j&#65533;&#65533;Xq&#65533;F&#65533;&#65533;&#65533;&#65533;&#65533;*&#65533;
7J@bY&#65533;-&#65533;&h&#65533;V&#65533;wK&#18776;&#65533;&#65533;&#65533;Z&#1974;t&#65533;#L&tB)&#65533;+&#65533;&#65533;&#65533;a&#65533;&#65533;i&#65533;&#65533;&#1367;&#65533;Vq=&#65533;&#65533;&#65533;D&#65533;a&#65533;*&#65533;(&#65533;&#65533;&#953;&#65533;'\&#65533;a&#65533;(&#65533;&#65533;&#65533;&#65533;&#65533;y&#65533;&#65533;P&#65533;&#65533;&#781;&#65533;iX(lB%&#65533;&#65533;YB$Y#$&#65533;&#1676;&#65533;&#65533; aZ&#65533;&#65533;#&#65533; (&#65533;!&#65533;!
&#65533;Q&#65533;`&#65533;&#65533;&#65533;B#^&#65533;&#65533;&#65533;I&#65533;&#684;,&#65533;&#65533;&#65533;&#65533;Ml&#65533;N(#0Y&#65533;&#65533;&#65533;&#1493;&#65533;&#65533;ILQF&#65533;&#65533;Rp1&#65533;G&#65533;&#65533;!&#65533;&#65533; p&#65533;	\'&#65533;I&#65533;&#65533;&#65533;p&#65533;&#65533;&#65533;&#65533;&#65533;&#65533;&#65533;AI)m&#65533;~&#65533;&#65533;lA&#65533; 
&#65533;&#65533;&#65533;&#65533;` h@T&#65533;&#65533; &#65533;Am&#65533;h&#65533;&#65533;LZ&#65533;&#65533;&#65533;	&#65533;&#65533;m&#65533;l P&#65533;B &#65533;&#65533;&#65533;&#65533;&#65533;D&#65533;&#1537;"4"( &#65533;!H&#65533;d&#65533;&#65533;&#65533;&#65533;'&#65533;[&#65533; &#65533;&#65533;'v&#65533;&#65533;&#65533;0`&#65533;&#65533;&#65533;	)&#65533;&#65533;`&#65533;&#65533;&#65533;&#65533;&#65533;&#65533;AT&#1781;9RT&#65533;m&#65533;&#65533;dA&#65533;&#65533;&#65533;&#65533;&#65533;&#65533;>&#65533;&#65533;%M&#65533;v  &#65533;&#65533;h&#65533;4&#65533;4&#65533;  &#65533;@<&#65533;%&#65533;E&#65533;P&#1880;@&#65533;&#65533;&#65533;A&#65533;&#65533;&#65533;&#65533;&#65533;m&#65533;&#65533;ATA&#65533;&#65533;&#65533;&#65533;&#65533;,[&#65533;pQ,q&#1609; &#65533;$&#65533;Id&#65533;&#65533;GRn&#65533;&#65533;w&#65533;d e&#65533;F6&#65533;&#65533;%&#65533;R&#65533;&#65533;Q&#65533;&#65533;Tn&#65533;R% &#65533;&#1177;&#65533;&#65533;&#65533;&#65533;M&#65533;&#65533;&#65533;u&#65533;&#409;&#1793;&#65533;&#65533;&#1881;&#65533;&#65533;&#65533;IF&#65533;y$Y&#65533;&#65533;R&#65533;ZR&#65533;! &#65533;x&#65533;&#65533;E&#65533;%YFw&#65533;&#65533;&#65533;&#65533;x&#65533;S&#65533;A^&#65533;aB&#65533;
h&#65533;<#&#65533;&#65533;@@&#65533;sy#T&#968;MB&#65533;pB&#65533;&#65533;K&#65533; &#65533;)&#65533;&#65533;b&#65533;B&#65533;&#65533;&#65533;p&#65533;&#65533;M&#65533;uq&#65533;n&#65533;)&R&#65533;&#65533;&#65533;&#65533;f&#65533;h~&#65533;\&#65533;w&#1621;)&#65533;&#65533;&#65533;B+&#514;&#65533; V&#65533;&#65533;L*$&#65533;(&#208;&#65533;)&#65533;_&#65533;&#65533;.&#65533;&#65533;&#65533;&#65533;&#65533;,&#65533;,&#514;&#65533;&#65533;&#65533;&#65533;&#65533;n&#65533;/&#65533;m&#65533;&#65533;&#65533; &#65533;*&#65533;&#65533;&#65533;'oz&#65533;o	&#65533;0 |&#65533;g/&#65533;B&#65533;&#65533;j&#65533;&#65533;&#960;&#65533;&#65533;/&#65533;g&#65533;x&#65533;/&#65533;p&#65533;8h(`&#65533;p&#65533;#&#65533;
&#65533;k&#65533;&#65533;L&#65533;&#65533;`&#65533;X&#1692;&#65533;&#65533;K'&#65533;&#65533;&#65533;&#65533;&#65533;D$&#65533;&#65533;%p&#65533;(0&#65533;+&#65533;&#65533;&#65533;\&#65533;&#65533;&#65533;'|&#65533;h&#65533;	M,&#65533;x&#65533;&#65533;^&#65533;&#284;&#65533;&#65533;9&#65533;&#65533;|X&#65533;&#65533;&#65533;=O'aD\]aB&#65533;i&#185;&#65533;'T&#65533;I&&#65533;mT]&#65533;$&#65533;&#65533;&#65533;	N&#65533;XD0!C&#65533;&#65533;H&#65533;# &#65533;&#65533;&#1540;F&#65533;N`a&#65533;G|&#65533;!D&#65533;&&#65533;I&#65533;O&#65533;&#1399;&#65533;&#1002;&#65533;&#65533; &#65533;&#409;A&#65533;&#65533;uD&#65533;&#65533;H&#65533;&#65533;&#65533;X^
`&#65533;A&#65533;A&#65533;&#65533;&#38297;&#65533;O&#65533;&#65533;S&#65533;&#65533;&#65533;p&#65533;&#65533;%jd&#1025;h&#65533;&#1032;&#65533;&#65533;&#65533;&#65533; &#65533;@	,|&#65533;h&#65533;WP&#65533;&#65533;&#65533;&#65533;]&#65533;&#65533;&#65533;&#65533;A&#65533;&#65533;p&#65533;&#65533;&#65533;@	&#65533;@d <&#65533;Ap&#65533;&#65533;A&#65533;&#65533;|%&#65533;&#65533;&#1305; !&#65533; &#65533;&#65533;ta&#65533;&#65533;d|Q&#65533;&#990;&#65533;Rx&#65533;&#65533;&#65533;A&#65533;@@&#65533;R,&#65533;&#65533;&#65533;&#65533;&#65533;&#65533;&#65533;9&#65533;t&#65533;&#65533;@&#65533;]&#65533;A&#65533;ht&#65533;&#1052;&#65533;M&#65533;ct&#65533;M&#65533;A}p&#65533;g&#65533;&#65533;&#1536;&#65533;z  G&#65533;&#65533;&#65533;A!
&#65533;K&#65533;S&#65533;&#65533;w&#65533;Z&#65533; H&#65533;&#65533;mP&#65533; B!xR&#65533;a&#65533;7&#65533;}\&#65533;%&#65533;&#65533;Z&#65533;&#65533;&#65533;MGu&#65533;&#65533;d0e&#65533;~&#65533;S&#65533;aN(ER$&#65533;X&#65533;	T&#65533;lRx&#65533;&#65533;Oz&#65533;&#65533;0&#65533;m&#65533;R&#65533;N-&#1681;&#65533;&#65533;w,&#65533;_je&#65533;fcVV&#65533;&#65533;IFP~%&#1745;J&#65533;&#65533;&#65533;&#65533;&#65533;n&#65533;&#65533;&#65533;&#1393;&#65533;J]&#65533;x&#65533;&#65533;&#65533;&#65533;[&#65533;&#65533;-&#65533;Y&#418;&#65533;D!&#65533;&#65533;b&&#65533;C4$&#65533;M#(&Z&#65533;MR^zYU&#65533;&#65533;&#65533;(&#65533;&#27768;&#65533;&#65533;&#65533; &#65533;&&#65533;&#65533;_&#65533;&#65533;_&#65533;6&#65533;jF&$&#65533;&#65533;&#65533;&#65533;&#65533;lf&#65533;&#751;&#65533;&#65533;&#65533;I&#65533;s&#642;_V=&#65533;&#65533;0K&#65533;&#65533;&#65533;]&#65533;&#65533;n&#65533;&#65533;&#65533;&#65533;&#65533;&#65533;&#65533;&#65533;,&#65533;B&#65533;&#65533;&#65533;&#65533;&#65533;&#65533;/&#1538;w&#65533;&#65533;&#65533;$g+L_&#65533;&#65533;$0&#65533;W&#65533;&#65533;B&#65533;V&#65533;&#65533;&#65533;0t&#65533;&#65533;&&#65533;&#65533;V&#65533;&#65533;&#65533;&#65533;-&#65533;&#65533;p&#65533;&#65533;&#65533;_&#65533;)&#65533;&#65533;&#65533;&#65533;&#65533;&#65533;M&#65533;&#65533;U%&#65533;&#65533;@n 2N(\&#65533;&#65533;|B&#65533;&#65533;&#65533;&#65533;&#65533;&#65533;bv^&#65533;&#65533;&#65533;n&#65533;&#65533;&#65533;&#65533;&#65533;}&#65533;&#65533;^M&#636;B^E&#65533;&#65533;"^&#65533;&#65533;&#65533;&#65533;&#65533;&#65533;&#65533;/&#65533;&#65533;i&#65533;&#65533;&#65533;!" &#65533;yY)$T&#65533;&#65533;l%0`&#65533;&#65533;&#65533;&#65533;&#65533;&#65533;x	&#65533;&#65533;&#65533;\&#65533;&#65533;&#65533;&#65533;&#65533;&#65533;I&#65533;&#65533;.aD&#65533;&#65533;&#65533;&#65533;&#298;&#65533;&#65533;!&#65533;&#65533;&#65533;&#65533;'&#65533;&#65533;!&#65533;&#65533; *&#65533;!Fe|d	&#65533;&#65533;	&#65533;n+J&#65533;&#65533;K&#65533;T&#65533;&#65533;&#65533;IQSH&#65533;J&#65533;&#65533;&#65533;D DS&#65533;	&#65533;&#65533;[&#65533;&#65533;&#1827;&#65533;2z%&#65533;R&#65533;<A&#65533;&#65533;d@x&#65533;` L X,&#65533;X&#65533;\A&#65533;&#65533;	&#577;4&#65533;&#65533;&#65533;p&#65533;&#65533;u@h&#65533;\&#65533;(@&#65533;@q&#65533;4&#65533;x&#65533;&#65533;&#65533;,5&#65533;&#65533;&#65533;&#65533;&#65533;H&#65533;&#65533;&#65533;?&#65533;|&#65533;	d&#65533;eY"[p&#65533;L&#65533;&#65533;&#65533;+&#65533;@T&#65533;&#65533;&#65533;&#65533;&#65533;&#65533;F\!&#513;\A&#65533; T&#65533;&#65533;&#65533;&#65533;&#65533;&#65533;G&#65533;&#65533;Aw&#65533;lB%&#65533;Xn$H=&#65533;&#65533;&#65533;&#65533; &#65533;+:&&#65533;&#65533;&#65533;&#65533;=&#65533;&#65533;Y
&#65533;$&#65533;J|km&#65533;]&#65533;&#65533;&#65533;mN&#65533;ST&#65533;GRe&#65533;&#65533;m(kB&#65533;3&#65533;U&#685;yD&#65533;D%|PE&#65533;&#65533;%&#65533;Y&#65533;&#65533;Fo4G&#65533;&#65533;&#65533;}OR&#22088;&#65533;&#65533;V&#65533;&#65533;-]&#65533;&#65533;%1&#65533;6&#65533;K&#65533;]&#65533;&#65533;C&#65533;e&#65533;8&#65533;&#1710;&#65533;G&#65533;U&#65533;FO&#65533;&#65533;(&#65533;&#65533;x&#65533;&#65533;=ktJ&#65533;Ox&#65533;4P&#65533;v\&#65533;^P&#65533;&#65533;E&&#65533; (&#65533;&&#65533;&#65533;$&#65533;m>(&#65533;B&#65533;ln&#65533;&#65533; &#65533;&#65533;&#65533;&#65533;&#65533;&#65533;C&#65533;&#1359;&#65533;O&#65533;.&%&#65533;&#65533;hn&#1532;(&#65533;&#65533;)^r&#65533;&#65533;e&#65533;B,P&#65533;&#65533;&#1282;t&#65533;&#65533;&#65533;&#65533;+\V&#384;&#65533;&#65533;&#65533;&#65533;)0^&#65533;&#65533;&#65533;nE&#65533;&#65533;R&#65533;]&#1218;&#65533;&#65533;&#65533;&#65533;&#65533;&#65533;n&#65533;&#428;&#65533;&#65533;m&#65533;f+`&#65533;,&#65533;&#65533;-&#65533;Bk&#65533;V&#65533;&#65533;&#65533;fM/&#65533;&#65533;v&#65533;&#65533;p&#65533;K&#65533;&#65533;Bt&#65533;&#65533;cC&#65533;+&#65533;&#65533;&#65533; (l&#65533;
~&#65533;r&#65533;&#65533;A&#65533;&#65533;&#65533;&#65533;&#65533;M &#65533;&#65533;$&#65533;&#65533;N &#65533;`&#65533;&#65533;z(&#65533;4BI&#65533;O&#65533;H&#65533;&#10775;*&#65533;&#65533;uf &#65533;&#65533;B^&#65533;&#65533;&#1483;&#65533;&#65533;fn&#65533;)&#65533;&#65533;W&#65533;&#65533;T&#716;&#65533;&#65533;&#65533;&#65533;&#65533;P&#65533;&#65533;!&#65533;D&#65533;&#65533;&#65533;&#1869;&#65533;&#2040;<&#65533;&#65533;|&#65533;/O&&#65533;/&#65533; '&#65533;R&#65533;'&#65533;&#65533;[a! &#65533;&#65533;R `D&#472;&B# &#65533;L8&#65533;P&#65533;&#65533;Qt&#65533;A&#65533;x!&#65533;"&#65533;E&Bm&#65533;L4HGt&#65533;&#33214;&#65533;G&#65533; &#65533;d&#65533;&#65533;8&#65533;&#65533;oat4&#65533;Q&#1073;&#65533;]&#1325;Q%	|&#65533;&#65533;[;&#65533;&#65533; 	|&#65533;`&#65533;&#65533;&#65533;,&#65533;T&#65533;&#65533;&#65533;| 
&#65533;A@&#65533;&#65533; d &#65533;x2&#65533;W ,&#65533;&#65533;&#65533;lA&#65533;m&#65533;&#65533;\&#65533;E&#65533;*D]Q&#65533;&#65533;A;E&#65533;7&#65533;&#65533;~&#65533;&#65533;2T&#65533;&#65533;&#65533;R&#65533;&#65533; &#65533;z(&#65533;&#65533; &#65533;&#65533;8&#65533;&#65533;H&#65533;p&#65533; A&#65533;U&#65533;`&#65533;*   &#65533;&#65533;|k&#65533;&#65533;Ot(+xp&#65533;w&#65533;&#65533;&#65533;(!&#65533;0&#65533;	 &#65533; \34&#65533;$8u&#65533;%K&#65533;l&#1154;]O}&#65533;U&#65533;&#65533;QeB&#65533;&#65533;Z&#65533;&#65533;&#65533;D&#65533;ux&#65533;&#65533;S(&#65533;t&#65533;&#65533;Nv&#65533;m&#65533;&#65533;D&#65533;&#65533;A'&#65533;PXmFs4M&#65533;-&#65533;&#65533;Z&#65533;&#65533;u&#65533;&#65533;w(e&#65533;&#65533;`v&#65533;J&#65533;&#65533;%&#65533;&#65533;&#65533;&#65533;n&#65533;&#65533;TJ&#65533;&#65533;&#65533;&#65533;Y<JU
G&#685;PV&#65533;(	5P_&#1209;&#65533;Y&#65533;&#65533;/&#65533;f&#65533;GH&#65533;iZ?&#65533;&#65533;\&#65533;; &#65533;QB&#65533;&#65533;&#65533;&#65533;bf&#65533;.L&#65533;f&#65533;&#65533;ry.p&#65533;]&#65533;N&#65533;&#65533;5~3Oe&#65533;&#65533;&#65533;&#65533;&#65533;&#65533;&#766;&#65533;V&#65533;d&#65533;&#65533;o&#65533;_&#65533;&#65533;&#65533;&#65533;&#65533;&#1983;&#65533;&#65533;&#65533;'&#920;&#65533;&#65533;&#65533;&#65533;+X&#65533;&#65533;A&#65533;P&#65533;-T&#65533;x&#65533;&#65533;&#65533;&#65533;xZ&#65533;_&#65533;&#65533;gs&#65533;&#65533;4&#65533;&#380;W{V/&#65533;'&#65533;Ta&#65533;&#191;d&#65533;_&#65533;&#65533;&#65533;&#65533;&#65533;/)&#65533;|&#65533;&#65533;_&#65533;&#65533;&#65533;&#65533;&#65533;&#65533;&#65533;&D&#65533;&#65533;&#65533;&&#65533;&#65533;&#65533;.$0B$tB&#65533;&#65533;xUB'&#65533;&#65533;)&#65533;&#65533;&#65533;&#65533;/&#65533;h&#65533;m&#1238;&#65533;&#65533;+|>&#65533;&#65533;&#65533;&#65533;&#65533;mU&#65533;l&#65533;w&#65533;&#65533;&#65533;v<&#65533;&#65533;&#65533;WB&#65533;6&#65533;Zg&#65533;&#65533;]&#1012;,'&#65533;>&#65533;~&#65533;|B&#65533;&#65533;&#65533;&#65533;ROC &#65533;&#65533;lY&#65533;/{o&#65533;&#65533;S&#65533;&#65533;wdz(#&#65533;&#65533;~[f&`&#65533;&#65533;&#65533;&#65533;&#65533;@&#65533;&#65533;&#65533;&#65533;Y	F&#65533;&#65533;&#1414; &#65533;&#65533;&#881;m8&#65533;&#65533;&#65533;xt&#65533;&#65533;&#65533;&#65533;&#65533;W&#65533;Z&#65533;&#65533;P&#1026;&#65533;&#65533;&#65533;&#65533;H@|&#65533;p&#65533;&#65533;&#65533;&L&#65533;0&#65533;)l&#65533;&#65533;&#1651;&#65533;):Pp&#65533;`&#65533;&#65533;6XP&#65533;C&#65533;&#65533;&#1635;&#65533;&#65533;9t&#65533;&#65533;&#65533;s&#65533;&#65533;&#65533;7m&#65533;&#65533;y&#230;&#65533;&#65533;l&#1452;a&#65533;&#65533;5b&#65533;x&#65533;&#65533;;z&#65533;&#65533;c&#65533;M&#65533;=w&#65533;&#65533;&#65533;&#65533;&#65533;@&#65533;	\&#1568;&#65533;&#65533;&#65533;+T&#65533;&#65533;&#65533;&#65533;c&#65533;&#65533;0Hp&#65533;@]&#65533;&&#65533;&#65533;B'&#1055;?~&#65533;&#65533;&#65533;3&#65533;&#990;<v&#65533;&#1073;s&#65533;&#65533;&#65533;:.&#65533;&#65533;&#65533;&#65533;wp&#65533;&#65533;&#604;B}&#65533;&#65533;&#65533;N<z&#65533;&#65533;&#65533;3&#65533; A&#65533;&#65533;&#65533;&#65533;&#65533;&#65533;&#65533;w&#65533;&#65533;&#65533;MG&#65533;&#65533;~&#65533;Nh!B&#65533;&#65533;&#65533;&#65533;&#65533;T=&#65533;&#65533;&#65533;&#65533;=&#65533;0&#65533;=}&#65533; &#65533;&#65533;'&#65533;&#649;&#929;&#934;&#65533;'*m&#65533;2&#65533;&#65533;&#1270;-&#65533;&#65533;i=yj&#65533;&#65533;&#65533;&#65533;}&#65533;&#267;co&#65533;&#65533;8q^r&#65533;9&#65533;c*7&#65533;&#65533;&#54184;Z&#65533;C79&#65533;m&#65533;&#65533; &#65533;&#65533;&#65533;:&#35344;@&#65533;&#65533;c&#65533;
_&#65533;&#65533;8&#65533;`&#65533;&#65533;Ci&#65533;GQ&#65533;_&#65533;DJh&#65533;&#65533;&#65533;J.&#1092;O@&#65533;&#65533;G	PF	2&#65533;"C92&#65533;O:&#65533;$Kj&#65533;DFJ$&#65533;&#65533;G&#65533;d&#65533;H id&#65533;D&#1106;&#65533;G&&#65533;K*&#612;&#65533;N<	&#340;Vb&#65533;S&#65533;8e&#65533;&#65533;[h&#65533;&#65533;N[&#65533;&#65533;S&#65533;8g&#65533;&#65533;W&#65533;t&#65533;?]i&#65533;&#65533;Wb&#65533;&#342;\x&#65533;&#65533;a&#65533;&#65533;\&#65533;&#65533;&#65533;&#65533;Yb&#65533;%=m&#1125;]n&#65533;%&#65533;Zby&#65533;&#65533;UN	r&#65533;P|4&#65533;TRA&#65533;UXy&#65533;^&#65533;!F&#65533;^"&#65533;&#65533;O\v&#65533;&#343;]n&#65533;Te&#65533;%QOUTQWXQ%UN!&#65533;5&#65533;]&#1235;M(Y&#65533;&#65533;&#1489;H&&#65533;$&#65533;F9&#65533;]D&#65533;&#65533;E,gT&#65533;&#65533;F&#65533;d4m&#65533;]J*&#65533;$KB9&#65533;Q8&#65533;dJ0&#65533;V&#65533;&#65533;e_(&#65533;eRa~&#65533;&#65533;&#65533;^v&#65533;&#65533;ZRU&#65533;TH2&#65533;O0Q]{c&#65533;&#65533;L(-&#65533;D&#65533;M6&#65533;&#65533;P<&#65533;$N&#65533;&#65533;D`&#1101;&#65533;fM0&#65533;&#65533;J*&#65533;&#65533;K8&#65533;DM&#65533;&#65533;&#65533;m59z&#65533;*&#65533;&#65533;&#65533;&#65533;C&#65533;D&#65533;A
	&#65533;D&#65533;td&#65533;EYkH"&#65533;&#65533;&#65533;DY&#65533;J6e&#65533;N0&#65533;D&#65533;EYD&#65533;E	S&#65533;&#65533;D	&#65533;&#65533;D)d&#65533;AA&#65533;B7.&#1532;&&#272;&#65533;/G&#65533;BQ&#65533;8&#65533;I&#65533;Cm&#65533;&#65533;$B
&#65533;&#65533;'&#974;&#65533;>^dlBVcc	HH&#65533;2&#65533;&#65533;&#65533;.h&#65533;&#65533;2&#65533;X&#65533;v?&#65533;&#65533;&#135;&#65533; &#65533;&#65533;@&#65533; 
J&#65533;`&#65533;
3&#9224;&#65533;&#65533;&#65533;&#65533;l&#65533;&#65533;6&#65533;&#1061;&#65533;k&#65533;j4&#65533;h&#65533;:"z&#65533;&#65533;&#65533;&#65533;C&#65533;=&#65533;&#65533;&#65533;&#65533;$`
&#65533;@
b&#65533;&#65533;t@&#65533;&#65533;@&#65533; P&#65533;&#65533;&#65533; P&#65533;<A&#65533;&#65533;&#65533;&#65533;&#65533;&#1551;&&#65533;3O&#65533;B&#65533;&#65533;8$a8@&#65533;R&#65533; <&#65533;Y&#65533;&#65533; &#65533;&#65533;?&#65533;%/&#65533;M~&#65533;&#65533;&#65533;Au&#65533;&#65533;&#65533;{&#65533;](&#65533;&#65533;`a|&#65533;&#65533;&#65533;"&#65533;Q&#65533;&#65533;&#65533;&#65533;-&#65533;<&#65533;&#65533;&#65533;&#65533;<&#65533;@&#65533;=&#65533;&#65533;&#65533;&#65533;c&#65533;&#65533;'k&#50177;&#65533;&#65533;6>F>&#65533;Y&#65533;i&#65533;&#1176;&#65533;1&#65533;Y&#65533;c&#65533;w&#65533;&#65533;a@&#65533;	Q&#65533;6R(p&#65533;&#65533;@II:r~&#65533;#&#65533;"y!&#65533;@kH&#201;&#65533;*&#65533;hF4&#65533;$&#65533;&#1391;~Y&#65533;f&#65533;&#65533;&#65533;&#65533;~T&#65533;O	H&#65533;&#65533;%&#65533;B&#65533;Np"&#65533;*&#65533;LI&#65533;KK&#65533;W&#65533;&#65533;&#65533;%2!`jbS&#65533;`QiNS&#65533;&#65533;`T-&#65533;)&#65533;L&#65533;&#65533;v&#65533;E&#65533;5&#65533;h&#65533;I&#65533;&#65533;&#65533;E0x&#65533;&#65533;_&#65533;&#65533;&#65533;&#65533;&#65533;,^&#65533;<]&#65533;&#65533;&#65533;&#65533;+&#65533;
S&#65533;b&#65533;x&#65533;(n&#65533;6&#65533;R&#65533;&#65533;&#65533;P,v&#1131;a`&#65533;T}R&#65533;/0e&#65533;R&#65533;&#65533;&#65533;&#65533;@8&#489;(Vt&#65533;w&#65533;//Q&#65533;&#65533;=b&#65533;;[&#65533;&#65533;&#65533;t9&#65533;T&#65533; ,W&#65533;&#65533;&#65533;od&#65533;&#65533;#&#1685;&#65533;&#65533;&#65533;F&#65533;XQ))Q&#65533;&#65533;&#65533;"&#65533;&#155;%8A
U&#65533;&#65533;Q&#65533;&#65533;.&#65533;&#65533;\@&#65533;&#65533;&#65533;E0zaQT&#65533;&#65533;d&#65533;(8q&#65533;&#65533;&#65533;&#65533;&#65533;&#65533;D&#65533; &#65533;J`&#65533;J"&#373;L!
O&#65533;&#50526;PX&#65533;0&#65533;4&#65533;&#65533;&#65533;i&#65533;&#65533;D&#65533;4&#65533;#&#65533;&#65533;l&#65533;=&#65533;&#65533;&#1090163;&#65533;,]&#65533;`&#65533;&#65533;&#65533;v.&#65533;&#65533;(4&#65533;&#65533;#$1L&#65533;&#65533;U&#65533;&#684;$&#65533;&#65533;Q|&#175;&#65533;`&#65533;&#65533;&#65533;&#40447;9^&#65533;[&#65533;&#65533;&#65533;:V&#65533;&#65533;&#65533;&#65533;P&#65533;&#65533;&#65533;B&#65533;v&#65533;^&#65533;&#65533;!&#65533;&#65533;C&#65533;&#65533;gd&#65533;[&#65533;&#65533;8&#65533;k&#65533; &#65533; &#65533;&&#65533;&#65533;&#65533;&#65533;&#65533;&#65533;	X&#65533;;C&#65533;&#65533;&#65533;&#65533;g@&#65533;&#65533;&#65533;	P&#65533;&#1032;v&#65533;w&#65533;&#65533; E&#65533;B&#65533;W&#65533;&#25871;&#65533;Oj&#65533;&#65533;&#65533;&#65533;&#65533;A*&#65533;&#65533;a$r&#65533;&#65533;&#65533;Aus&#65533;B
 &#250;&#65533;&#65533;X &#65533;&#65533;l8&#65533;&#708;&#65533; #&#65533;.h&#65533; #D &#65533;&#65533;>&#65533;y&#65533;&#65533;69&#65533;&#65533;p@&#65533;&#65533;&#65533;r#&#65533;A&#65533;
`&#65533;&#65533;&#65533;=d&#519;&#65533;O&#65533;&#65533;&#65533;&#65533;<&#65533;&#65533;&#531;&#65533;&#65533;&#65533;&#1337;.&#65533;&#65533;I&#65533;v&#65533;#&#65533;&#65533;&#65533;g&#65533;M&#65533;r&#65533;&#65533;.&#65533;g&#65533;L6&#65533;&#65533;&#65533;&#65533;!&#65533;&#65533;a&#65533;$g9&#65533;&#65533;&#65533;C&#65533;y&#65533;bP&#65533;8&#1158;&#65533;n&#65533;	&#65533;&#65533;&#65533;&#65533;A$z&#65533;&#65533;t&#65533;&#65533;I&#65533;&#65533;r&#65533;C&#65533;@S&#806;&#65533;m&#65533;&#65533;&#65533;l&#65533;W&#65533;iG:&#65533;(BA&#65533;Sd&#65533;>&#65533;@O]&#65533;S/&#65533;gE&#244;&#65533;dd/.&#65533;&#65533;&#65533;X&#65533;R&#65533;&#65533;&#65533;-&#65533;vS&#65533;|&#65533;(&#65533;U&#65533;<9J{&#31196;5-X|&#65533;&#65533;T&#65533;u&#65533;a&#65533;&#65533;&#65533;&#65533;XD&#65533;4la&#65533;&#605;&#65533;zE&#65533;Hm2&#65533;&#65533;BV&#65533;&#65533;&#65533;>&#65533;_c&#65533;&#65533;.x&#65533;,>&#65533;&#65533;&#65533;}&#65533;&#1308;&#65533;)&#65533;U&#65533;&#65533;&#65533;&#65533;&d&#65533;	&#65533;&#65533;&#65533;&#65533;RJ&#65533;|u&#65533;&#65533;8&#65533;w*&#65533;.&#65533;Wc&#65533;&#65533;&#1416;[&#65533;&#65533;_&#65533;&#516;RY&#65533;(U&#65533;&#65533;&#65533; &#65533;*b&#65533;'_[&#65533;c&#65533;&#65533;
&#65533;/&#65533;&#65533;v6KU&#65533;@?&#65533;z&#65533;S&#65533;KeWc&#65533;&#65533;&#65533;&#65533;&#65533;M&#65533;I&#1396;&#65533;U)&#65533;&#65533;&#65533; q&#65533;f5&#65533;e&#65533;<&#4711;o&#65533;g&#65533;&#65533;D&2Q&#65533;Ll&#149;'&#65533;&#65533;&#65533;xp_&#65533;Z]YCW%v>&#65533;&#65533;Ii&#65533;&#65533;&#65533;&#65533;&#65533;}&#65533;&#65533;&#65533;&#65533;U&#65533;&#47933;7&#65533;j&#65533;&#65533;(d&#65533;TY*&#65533;+_&#65533;&#65533;&#65533;&#65533;U&#65533;q&#65533;&#65533;\V&#699;&#65533;&#65533;&#65533;%&#65533;&#1240;&#65533;&#65533;N-7&#65533;9&#65533;p&#65533;D&#1040;&#65533; &#65533; J&#65533;&#65533;&#65533;h Jx&#65533;&#65533;&#65533;E&#65533;\&#65533;A(&#65533;&#65533;@@&#65533;&#65533;*&#65533;&#65533;&#65533;+&#65533;&#65533;&#65533;&#65533;F6&#65533;	&#65533;p&#65533;&#65533;E&#65533;}&#65533;s&#65533;&#65533;&#65533;&#65533;&#65533;&#65533;&#65533;Lg&#65533;&#65533;C&#65533;&#65533;(&#65533;&#65533;1&#65533;&#65533; 
&#65533;&#65533;T&#65533; 
&#65533;@J&#65533;&#65533;&#65533;F&#65533;B&#65533;&#65533;&#65533;a&#65533;&#16498;l&#65533;h&#65533;B&#65533; &#65533;@B &#65533; &#65533;r &#65533;:&#65533;&#65533;&#65533;|&#65533;&#65533;&#65533; "&#65533;(?&&#65533;<( &#65533;&#65533;*&#65533;&#65533;&#65533;&#65533;&#706;l&#65533;&&#65533;&#639;&#65533;&#65533;0&#65533;>&#65533;3&#65533;&#65533;&#65533;&#65533;&#65533;N&#65533;C&#65533;4&#65533;&#65533;4&#65533;&#33572;b1c&#65533;#&#65533;01LH&#802;&#65533;&#65533;h&#65533;C&#65533;&#1960;? &#65533;|2D'&#65533; &#65533;|@&#65533;@&#65533;&#65533;1(	B&#65533;&#65533;&#1098;B&#1056;A&#65533;lD&#65533;&#65533;Ff&#65533;f&#65533;&#65533;i&#65533;FG\IN&#65533;&#65533;*&#65533;J!6JF&#65533;&#65533;&#65533;~D&#65533;&#65533;
&#65533;|F&#65533;&#65533;&#65533;0Ki$&#65533;\&#65533;BN&#65533;2&#65533;&#65533;O&#65533;&#65533;v&#65533;ASh!&#65533;&#65533;&#65533;f&#65533;&#65533;&#65533;Dk&#65533;xA@Q&#65533;&#65533;c,&&#65533;I&#65533; &#65533;&#65533;	O`&#65533;Xa&#65533;&#65533; &#65533;H~D%TQST~&#65533;&#861;&#65533;O&#65533;*&#65533;&#65533;&#65533;&#65533;&#65533;I&#65533;\1J&#65533;G&#65533;Mt&#65533;&#65533;&#65533;&#65533;O&#65533;J&#625;X&#65533;]b&#65533;]&#65533;&#65533;$A^&#65533;&#65533;&#65533;j&#295;
&#65533;6*OZ&#65533;&#65533;J&#65533;r&#65533;&#65533;zQ&#65533;Db&#65533;a&#65533;&#65533;1&#65533;b&#65533;Y&#65533;G@!&#65533;qa&#65533;P&#65533;v$JAX&#65533;&#65533;&#65533;dl&#65533;&#65533;&#65533;$!e&#65533;&#65533;$!&#65533;&#65533;5&#65533;B&#65533;I&#65533;[8&#65533;Lt&#65533;L2a"1&#65533;&#65533;&#65533;/&#65533;T	?&#65533;V&#65533;`HJ&#65533;&#375;&#65533;&#65533;&#65533;F&#65533;BR[&#65533;&#65533;&#65533;&#65533;d&#65533;^d&#65533;\"&#65533;&#65533;&#65533;&#932;qt&#65533;&#65533;FGp&#65533;&#65533;p&#65533;&lp&#65533;&#65533; X&#65533;&#65533;g&#65533;&#65533;r*A &#65533; :Gh&#65533;oA&#65533;&#65533;&#65533; 0&#65533;(&#65533; &#65533;&#65533;"< $*&#65533;&#65533;R&#65533;&#65533; &#1568;&#65533;&#65533;(8&#65533;C0&#65533;h&#692;cq:&#65533;9&#65533;&#65533;/C&#65533;&#65533;&#65533;&#65533;&#65533;&#65533;&#65533;&#65533;&#65533;" 0#2'&#65533;&#65533;&#65533;&#65533;l@	&#65533;&#65533;&#1952;8&#65533;0&#65533;&#776;l&#65533;:S0&#65533;&#65533;|<&#65533;&p&#65533;&#65533;`#@&#65533;&#65533;&#65533;"D&#65533;|T&#65533;<&#65533;&#65533;&#600;&#65533;&#65533;&#65533;&#65533;4Es&#65533;&#65533;l&#65533;&#140;&#764;&#65533;&#65533;"dB&#65533;C8	&#65533;&#582;&#65533;9&#65533;&#65533;&#65533;l=&#65533;l&#65533;b&.p1&#65533;c>r&#65533;&#65533;&#65533;:&#65533;?&#65533;&#65533;;}&#65533;~z&#65533;&#65533;&#65533;&#65533;@C&#65533;&#65533;? &#65533;B&#65533;cD&#1939;Dr"&#65533; I1&#65533;DH(&#1440;o$&#65533;"&#65533;f&#65533;t&#65533;I&#65533;.&#65533;&#65533;@&#65533;n&#65533;>&#65533;HN!&#65533;&#65533;&#65533;&#65533;Na&#65533;le&#65533;&#65533;&#65533;f	g&#65533;&#65533;&#65533;&#65533;Ee &#65533;Fb&#65533;@T&#65533;&X&#65533;&#65533;d&#65533;&#65533;>&#65533;O%S&#65533;&#65533;g&#65533;&#65533;&#65533;&#1628;&#65533;P&#65533;&#65533;&#65533;X0e&#65533;&#65533;)E&#65533;&#65533;&#65533;&#65533;&#1954;&#65533;&#65533;)IJaA@&#65533;E&#65533;Gw&#65533;4EI&#65533;1&#65533;&#65533;1PT&#65533;&#65533;8%Z&#65533;jV&#65533;&#65533;&#65533;&#1302;&#65533;e&#65533;&#65533;j&#65533;&#65533;&#65533;&#1458;&&#65533;hK&#65533;6/tg&#65533;\&#65533;&#65533;$_&#65533;&#65533;&#65533;z&#65533;4!T&#65533;Q&#65533;&#65533;\&#65533;&#65533;*&#65533;2Eb&#65533;mX&#65533;&#65533;c&#65533;QUR&#65533;s&#65533;&#65533;&#65533;&#65533;&#65533;#;&#65533;aL&#65533;h&#65533;tVRaBeeB&#65533;&#65533;&#65533;&#875;&#65533;&#65533;&r&#65533;`&&#65533;\G&#65533;h&#430;_&#65533;&#65533;$fe&#65533;&#65533;mf$&#65533;dG^,5&#65533;F&#65533;&#65533;E&#65533;&#65533;LP+&#65533;.&#65533;t&#65533;i&#65533;&#65533;&#65533;&#65533;&#65533;&#65533;&#65533;&#65533;&#65533;Ds.K&#65533;&#65533;,Os&#65533;&#65533;WCGttk)A&#65533;@	l&#65533;:&#65533;zN&#65533;&#65533;* .`L@	&#896;&#65533;&#65533;DD&#65533;q &#65533; &#65533;&#65533;b&#65533;4@@@@. ,&#65533;-&#65533;'V&#65533;&#65533;&#65533;
&#65533;&#65533;&#65533;"&#65533;&#65533;Fu&#65533;s&#65533;&#65533;kb&#65533;;&#65533;Ov&#65533;|&#65533;&#65533;`&#65533; 6&#65533;$&#65533;+*" `&#65533;&#65533;&#65533;
&#65533;@&#65533;&#65533;H3&#650;&#65533;B&#65533;&#65533;>&#65533;&#65533;;&#65533;&#65533;&#65533;C&#65533;&#65533;`&#65533; @:@	&#65533;`&#65533;&#65533;(&#65533;#(&#65533;&#65533;&#65533;&#65533;&#65533;P=&#65533;O&#65533;&#65533;&#65533;&#65533;&#65533;V &#65533;B&#65533;S&#65533;&#65533;&#65533;&#65533;&#65533;&#65533;&#65533;~&#65533;&#33230;p&#65533;&#65533;i3&#65533;6c&#65533;6n&#65533;&#65533;l&#65533;&#65533;hbm&#1123;Ar&#65533;A&#65533;&#65533;o&#65533;h&#65533;&#65533;&#65533;'ml)>]&#65533;=&#65533;?&#65533;xbl&#65533;&#65533;q!&#65533;
&#65533;&#65533;&#65533;
Wp!r&#65533;Pqmr}&#65533;&#65533;@&#1152;&#65533;&&#65533;&&#65533;"&#65533;%>
uE*&#65533;&#65533;&#65533;M&#65533;&#65533;&#65533;`&#65533;B*&#65533;h&#65533;y&#65533; &#65533;#Krgi&#65533;F<AP&#65533;4&#65533;i&#65533; 5&#65533;)&#1608;&#65533;&#65533;iZpQ&#65533;&#65533;&#674;:&#65533;*Q&#65533;h&#65533;&#65533;&#65533;1&#65533;&#65533;T&#65533;\a&#65533;Jc&#65533;&#65533;$&#65533;&#65533;.e&#65533;~&#65533;O&#65533;7&#65533;*&#65533;&#65533;&#65533;)U&#65533;iY1Q&#65533;&#65533;DGR&#65533;U&#65533;n&#65533;&#65533;I&#65533;&#65533;Ll&#65533;d&#65533;&at&#65533;&#65533;(&#65533;&#65533;&#65533;I^4&#65533;L&#65533;&#65533;_0L&#65533;&#65533;&#65533;OEZx-Pg&#65533;&#65533;&#65533;&#65533;O28&#65533;m%&#65533;q] 8M&#65533;&#65533;[@&#65533;&#65533;W&#65533;X!&#65533;DNV(&#65533;B&#65533;ij&#65533;&#927; &#65533;&#65533;&#65533;FV&#65533;${X&#65533;{
&#65533;:&#65533;&#65533;&#65533;w}&#65533;j&#65533;&#65533;&#65533;~GA&#65533;4!~&#65533;o&#65533;i&#65533;&#65533;e`&#65533;&#65533; j,a&#65533;&#65533;&_Zr&#65533;ut&#65533;(&#65533;DJ|&#704;&#65533;f&#65533;&#1208;&#65533;&#65533;%p&#65533;&#65533;[&#65533;|&#65533;D :&#65533;*&#65533;&#60989;B&#65533;&#65533; &#65533;&&#65533;+&#65533;f&#65533;&#65533;&#65533;&#65533;&#65533;&#65533;&#65533;&#65533;j *&#65533;
&#65533;h`U&#65533;&#65533;&#65533;k&#65533;"&#65533;d&#65533;&#65533;&#65533;&#65533;@z&#65533; n&#65533;2u&#65533;&#65533;&#65533;^g;pV=&#65533;&#65533;4a&#65533;@$&#65533;d&#65533;V`-&#65533;&#65533;`&#65533;&#65533;&#65533;`r&#65533;&#65533;6pC&#65533;&#65533;H;p&#65533;6C"&#65533;L9&#65533;,&#65533;zl6&#65533; .@&#65533;X&#65533;
&#65533;&#65533;&#2038;&#65533;&#65533;#7&#65533;,&&#65533;;c&#65533;R&#65533;&#65533;&#65533;#<N(&#65533;&#65533;&#65533;&#65533;l&#65533;&#65533;$&#65533;&#65533;&#65533;5d&#65533;&#65533;1&#65533;9B$&#65533;A&#65533;&#65533;&#65533;Nc&d&#65533;&#761;&#65533;&#65533;~&#65533; <w&#65533;Z&#65533; &#1440;&#65533;&#65533;&#65533;&#65533;z&#65533;&#65533;&#65533; x&#65533;&#65533;&#65533;2:'&#65533;&#65533;?&#438;&#65533;>&#65533;(6&#65533;&#65533;J(&#928;&#65533;Eng&#65533;$T[&#65533;u&#65533;&I&#65533;dvM&#65533;&#65533;N4QD&#65533;&#65533;`,&#65533;v/THti&#65533;&#65533;Qw-m&#65533;&#65533;t&#65533;&#65533;D&#65533;mE&#65533;P&#65533;d&#65533;&#65533;Y&#65533;Y&#65533;&#65533;O&#65533;&#65533;tSfA&#65533;f&#65533;F'1O&#65533;d&#65533;)IeVA&#65533;&#65533;Q&#65533;	YD%G}&#65533;&#65533;V&#65533;&#65533;k!Z.S&#65533;Z~5%F%&#65533;&#65533;&#65533;&#65533;&#1338;N&#65533;&#65533;it&#65533;Q-!&#65533;&#65533;&#65533;J&#65533;$&#65533;Z&#65533;UZk&#65533;M&#65533;&#65533;&#65533;FtoG6!PAW&#65533;4O&#65533;TI&#65533;Z&#65533;&#65533;:Ff}Z&#65533;M&#65533;&&#65533;&&#65533;;&#65533;S&#65533;&#65533;\!&#65533;C&#65533;y5&#65533; g&#65533;&#65533;&#65533;S_&#359;&#65533;&i&#65533;&#65533;_^&#65533;&#65533;*ol&#65533;U&#65533;&#65533;Q{n&#65533;&#65533;:A&#65533;&#65533;De&#65533;GfBAA|*&#65533;"O&#65533; `\{M^	H&#65533;&#65533;&#65533;(&#65533;mF&#65533;D&#65533;Nt&#65533;L^&#65533;&#64661;\&#65533;&#65533;D'&#65533;&#1652;p&#65533;&#65533;k&#65533;@&#65533;a&#65533;F&#65533;&#65533;&#65533;+x8&#65533;@@t &#65533;`&#65533;&#65533;&#65533;k&#65533;f&#65533;&#65533;&#65533;&#65533; &#65533; 
&#65533;&#65533;Z&#65533;&#65533;&#65533; v&#65533;+{$ *`\`x 	&#65533;@&#65533;@ l&#65533;b'g&#684;&#65533;&#65533;&#65533;5&#65533;mo#D&#65533;&#65533;&#65533;nL&#65533;*&#65533;@@h&#65533;&#65533;&#65533;&#65533;`^&#65533;&#65533;(&#65533;7&#268;&#65533;|C1&#65533;s;[&#65533;iW&#65533;*&#65533;&#65533;8&#65533;&#65533;`H@&#65533;`&#65533;C&#65533;7\"&#65533;lCj&#65533;+&#65533;B&#65533;&#65533;0&&#65533;C&#65533;&#65533;&#65533;|&#65533;&#65533;&:&#65533;&#65533;&#598;@&#65533;mi"&#65533;&#65533;&#65533;n&#65533;@D&#65533;2I&#65533;
&#65533;&#65533;&#988;A&#65533;&#65533;4:&#65533;&#65533;&#65533;`&#65533;&#65533;Z&#65533;&#147;,&#65533;"w&#65533;&#65533;&#65533; &#65533;)&#65533;
7&#65533;
+&#65533;&#65533;&#65533;&#65533;t&#65533;&#65533;.W&#65533;M&#65533;&#65533;D g&#65533;KQ{&#65533;&#65533;&#65533;g&#65533;!&#65533;W&#65533;7&#65533;f[&#65533;&#65533;
r&#65533;x:&#65533;&#65533;&#65533;&#65533;&#65533;F&#65533;&#65533;U&#65533;1q&#1614;W&#65533;&#65533;&#1897;&#65533;&#65533;z&#65533;7&#65533;&#65533;)&#23689;&#65533;S&#1117;v&#65533;Q}&#65533;)E&#65533;&#65533;t&#65533;E-Ey&#65533;&#65533;}&#65533;&#65533;%&#65533;&#65533;&#221;&#65533;Qq&#65533;&#65533;&#65533;O&#65533;V!W'rf8&#65533;"}I&#65533;&#65533;i&#65533;&#65533;]&#65533;&#65533;Fi&#65533;&#65533;&#65533;eaB&#65533;FA&#65533;&#65533;&#65533;%&#65533;s&#65533;Xa&#65533;J&#65533;T&#65533;Jo&#65533;&#65533;*&#65533;,&#65533;&#65533;&#65533;JyY&#65533;Ec&#65533;&#65533;l] &#649;)rCmd&#65533;&#65533;F&#65533;4&#65533;&#65533;&#65533;&#65533;&#65533;&#65533;E&#65533;5;j@&#65533;p&#65533;x#&#65533;c`f&#65533;&#65533;&#65533;&#65533;T&#65533;&#65533;&#65533;nj&#65533;!C&#65533;&#65533;>&#1201;&#65533;&#440;HL.&#65533;&#65533;&#65533;&#65533;p&#65533;&#65533;&#65533;R*&#65533;n
&#65533;R&#65533;&#65533;r&#65533;&#65533;G&#65533;e&#65533;J&#65533;&#65533;&#65533;6&#65533;>`T@&#288;&#65533;[<u`&#65533;&#65533;U'v:&#256;
&#65533;@>&#65533;,;l`&#65533;r 8$<`t 	&#65533; &#65533; &#65533;!&#65533;s,&#65533;&#65533;kv"&#65533;&#65533;&#65533;&#65533;&#65533;&#65533;]lA&#65533;`&#65533;@*`DL@&#65533;E&#65533;&#65533;&#65533;&#1696;5&#65533;#6&#1155;f-&#65533;k&#65533;A&#65533;&#1031;&#172;&#626;x&#65533;&#65533;&#65533;
^&#65533;h  &#65533; `&#65533;&#65533;&#65533;&#65533;&#65533; #&#65533;T0&#65533;&#65533;B&#65533;D&#65533;|&@L&#65533;6<dD&#65533; &#65533;&#65533;6&#65533;	&#65533;&&#65533;&#65533;L&#65533;o&#65533;&#65533; 7D&#65533;&#65533;|&#65533;s	&#65533;&#65533;:&#65533;l*&#65533;&#65533;>&#2003;~&#65533;&#65533;&#65533; &#65533;@&#65533;/&#65533;&#65533;&#65533;&#65533;&#65533;&#65533;&#142;@&#65533;u&#65533;i&#65533;&&#65533;9u&#65533;&#65533;Cg&#65533;&#65533;8
%.&#65533;&#65533;&#65533;"&#331;&#65533;&#65533;q&#65533;&&#65533;5f&#65533;h&#65533;$&#65533;T*T&#65533;T&#65533;"%*&#65533;&#65533;&#65533;F&#65533;&#65533;Y&#65533;&#65533;R&#65533;V&#65533;b&#65533;J&#65533;W&#65533;j&#1658;e&#65533;&#65533;,X&#65533;R&#65533;B&#65533;R&#65533;T&#65533;&#65533;<u&#65533;&#65533;	&#65533;&#65533;\&#65533;v&#65533;&#65533;&#65533;&#65533;N&#65533;B&#65533;U*&#65533;*W&#65533;b&#594;&#65533;)[&#65533;&#65533;l&#1661;[k&#65533;&#65533;Ypg&#65533;&#65533;7&#65533;[&#65533;t&#65533;&#65533;&#65533;&#65533;&#65533;&#65533;\&#65533;t&#65533;&#65533;&#65533;&#65533;+Y&#65533;j&#65533;zU&#65533;]\&#65533;oq&#65533;&#65533;&#65533;.\&#65533;&#65533;&#65533;%:W&#65533;&#1205;&#65533;&#65533;j]&#65533;&#1452;&#65533;&#65533;H&#65533;e&#65533;&#65533;&#65533;O&#65533;2a&#65533;T&#65533;k&#65533;K&#65533;&#65533;S&#65533;	&#1187;F&#65533;&#65533;+J&#65533;Q"E&#65533;&#65533;7r&#65533;Q&#65533;G&#65533;&#65533;s&#65533;&#65533;&#1809;&#65533;H&#65533;6}ujQ&#363;&#1787;O
&#65533;&#65533;X&#65533;P&#65533;%&#1235;&#65533;J&#65533;&IJ&#65533;$&#65533;h&#137;(&#65533;&#65533;&#1170;Z&#65533;&#65533;b&#65533;-&#65533;&#65533;&#65533;K^L&#65533;Ba&#65533;&#65533;&#65533;2UL6&#65533;D(&#65533;p&#65533;	&&#65533;d&#65533;&#65533;%\Y&#65533;W\W&#65533;$&#65533;=c$*
&#65533;&#65533;&&#65533;t&#65533;(i&#65533;&#65533;_&#65533;&#65533;uK&#65533;&#65533;4u&#65533;(&#65533;\&#65533;&#65533;r&#65533;IRI&&#65533;&#65533;G&#65533;)&#65533;&#65533;&#65533;	(&#65533;&#65533;t&#65533;&&#65533;&#65533;H	$&#65533;T&#65533;Ht&#65533;b&#65533;!&#65533;&#65533;yH"&#65533;,&#65533;&#65533;!&#65533;&#65533;&#65533;&#65533;p*b&#65533;&#65533;,r&#65533;&#65533;d&#65533;Y!&#65533;&#65533;tPa&#65533;
&&#65533;&#65533;&#65533;L&#65533;@&#65533;x	<|1G&#65533;&#65533;&#65533;G&#65533;&#65533;&#65533;'&#65533;&#65533;&#65533;&#65533;z&#65533;&#65533;t&#65533;&#65533;:&#65533;`&#65533; &#65533;&#65533;L&#65533;A&#65533;&#65533;&#65533;
,&#65533;pCED&#65533;i&#65533;&#65533;&#65533;j&#65533;)z&#17479;&#65533;&#65533;lx&#1793;G&#65533;A&#65533;w&#1281;F3p@k"&#65533;&#65533;`&#65533;&#65533;&#65533;&#65533;Hzl;&#65533;u&#65533;!&#65533;&#65533;&#65533;AGv&#65533;&#65533;n&#65533;&#65533;F&#65533;J&#65533;m&#65533;&#65533;&#65533;GkpQ&#65533;
@&#65533;4 CkP&#65533;&#65533;&#65533;b&#65533;o&#65533;-4G&#65533;&#1393;1sX4I&#1327;&#65533;&#65533;&#65533;s&#65533;&#65533;P&#65533;M&#65533;m,&#65533;&#65533;vL-&#65533;&#65533;&#65533;&#65533;&#65533;7Dp&#65533;&#65533;lQ&#65533;LK&#65533;t&#65533;&#65533;&#41711;p\&#65533;&#65533;2&#65533;?&#65533;&#65533;E&#65533;&#65533;&#65533;q&#65533;&#65533;&#65533;oxt&#65533;&#65533;	&#65533;K&#65533;C&#65533;~l&#65533;&#65533;Y_&#65533;r&#65533;`K&#65533;&#65533;&#65533;L&#65533;GV&#65533;{vj&#65533;A&#65533;e&#65533;&#65533;Y&#65533;&#65533;&#65533;)&#65533;&#65533;bJ)&#65533;&#65533;b&#65533;&#17555;"&#65533;&#65533;<&#65533;+&#65533;&#65533;&#160;gH&#65533;>&#65533;*&#38478;&#65533;T:U%VV\&#65533;XI%&#65533;tb&#65533;&#65533;&#65533;byK&#65533;&#65533;&#65533;-&#65533;&#65533;R!&#65533;&#65533;&#65533;&#65533;-&#65533;&#65533;B-&#65533;&#65533;&#65533;
,&#65533;&#65533;K^&#65533;&#65533;&#65533;&#65533;&#959;&#65533;,&#65533;&#65533;&#65533;+&#65533;&#65533;~&#65533;g&#65533; &#65533;&#65533;a&#65533;v&#65533;.&#65533;&#65533;&#65533;&#65533;f&#27879;<Q&#65533;&#65533;&#65533;&#1936;&#65533;an&#65533;(&#65533;ge\&#65533;&#65533;&#65533;&#65533;H0&#65533;9&#65533;YD&#65533;&#65533;D&#65533;j'@&#65533;x&#65533;$(&#65533;It	&#65533;8Ozxw&#65533;&#65533;&#65533;o&#65533;&#65533;#&#65533;&#65533;s&#65533;<)%2&#65533;&#1549;(&#65533;&#1481;&#65533;Xb&#65533;&#65533;P&#65533;@a&#65533;V&#65533;&#65533;&#65533;&#65533;Q&#65533;&#65533;&#65533;_&#65533;B5I&#65533;"&#1226;&#65533;n'&#65533;&#65533;'&#65533;s&#65533;OxBK&#65533;&#65533;M&#65533;&#65533;&#65533;:I(&#65533;&#65533;&#65533;%b&#65533; b&#65533;UBK*d\&#65533;&#65533;3&#65533;L,XPd"8&#65533;p&#65533;#(&#65533;&#65533;O&#65533;&#65533;&#65533;&#65533;&#65533;g%"&#65533;B&#65533;P&#65533;]&#65533;'B&#65533;&#65533;,$!&#65533;>	&#1168;&#65533;&#65533;&#921;&#1332;EK&#65533;&#65533;&#65533;  &#65533;P&#65533;&#65533;	0 >&#65533;T`Q&#65533;&#65533; &#65533;p&#65533;9X&#65533;~&#65533;&#65533;&#65533;>&#65533;&#65533;&#295;&#65533; &#65533;;&#65533;&#65533;X|&#65533;&#65533;&#65533;&#65533;&#65533;|&#65533;`@&#65533;&#65533;
&#65533;&#65533;5&#65533;Ahp&#65533; R8&#65533;%D&#65533;B&#65533;&#65533;7&#65533;)*z&#65533;&#65533;&#65533;&#666;V&#65533;&#65533;/:&#65533;&#65533;q8p&#65533;&#65533;&#65533;R&#65533;&#65533;=&#65533;!&#65533;B&#65533;L2&#65533;Qk_^&#65533;&#65533;&#65533;iN&#65533;U&#65533;x(&#65533;P&#65533;  &#65533; &#65533;&#65533;&#65533;&#65533;&#65533;;@d"&#65533;&#65533;&#65533;z&#436;x&#65533;,&#65533;$&#65533;&#65533;P&#27643;]&#65533;_a&#65533;:5j&#65533;&#65533;Y&#65533;[&#65533;~V&#65533;&#65533;&#65533;m&#65533;B&#65533;M&#65533;Y&#65533;&#65533;&#65533;dCiQE&#65533;&#65533;&#1172;g\;jI?&#65533;3&#65533;&#65533;,c&#65533;zjB&#65533;&#65533;&#1096;&#65533;4&#65533;&#1727;T&#401;6&#65533;&#65533;']HJ-26&#65533;&#65533;l&#65533;|&#65533;W&#65533;p4&#65533;&#65533;p&#65533;&#65533;)XA&#65533;U&#65533;&#65533;@	&#641;R&#65533;&#65533;&#65533;&#65533;J,l&#65533;\&#65533;E&#65533;&#1733;/t&#65533;&#65533;&#65533;&#65533;&#65533;s&#65533;XETT&#65533;:&#65533;h&#65533;u&#65533;&#65533;D&:&#65533;&#65533;&#65533;(&#65533;&#65533;
+x&#65533;&#65533;&#65533;B2?B&#65533;c&#65533;;&#65533;&#65533;E&#65533;&#65533;&#65533;E]&#65533;&#65533;G>K&#65533;&#65533;&#65533;&#65533;L&#65533;^.|&#65533;&#65533;&#65533;5&#65533;!\&#65533;b&#65533;&#65533; &#65533;&#65533;&#65533;&#65533;+&#65533;&#65533;&#65533;&#65533;b&#65533;&#65533;A&#65533;|\1C&#65533;!&#65533;6&#65533;&#65533;&#65533;0;y&#1459;&#65533;h&#65533;&#65533;&#65533;&#65533;&#65533;*&#65533;:
$&#65533;x8m&#65533;&#65533;!&#65533;&&#65533;&#65533;&#65533;&#65533;V1&#65533;&#65533;nd!K&#65533;\&#65533;&#65533;&#65533; &#65533;a&#65533;&#65533;&#65533;&#65533;&#65533;&#65533;&#65533;8K)&#65533;TOh8Gw&#65533;&#65533;v&#65533;&#65533;#&#65533;d&#65533;&#65533;&#65533;&#65533;&#65533;Q&#65533;&#65533;&#65533;&#65533;&#65533;(&#65533;&#65533;
OR1&#65533;^&#65533;F&#65533;&.Q&#65533;&#65533;\"&#65533;&#1110;f4&#65533;J&#65533;'&#1841;&#65533;5A".&#65533;&#65533;&#65533;&#65533;&#65533;&#65533;&#65533;it&#65533;_<&#65533;.&#483;&#65533;}x&#65533;^&#65533;L"&#65533;`&#65533;`&&#65533;
&#65533;&#65533;&#65533;{&#65533;)D&#65533;&#65533;&#65533;&&#65533;<&#65533;&#65533;"&#65533;9F&#65533;&#65533;&#65533; &#65533;l&#65533;C&#65533;&#65533;O&#65533;8&#65533;(Z&#65533;&#65533;&#65533;&#65533;&#65533;&#65533;&#1056;&#65533;&#65533;&#65533;&#65533;4P&#65533;
d@&#65533;&#65533;	|&#1029;8&#65533;&#65533;&#65533;C&#65533;I&#65533;Y&#65533;9~&#65533;&#65533;b&#65533;L&#65533;th&#65533;&#65533;P&#65533;`P "&#65533;&#65533;&#65533;`C`&#65533;&#65533;&#65533;.&#65533;&#65533;{@D$b&#65533;D&#65533;&#65533;~Hu&#65533;3&#583;q&#65533;2&#65533;&#65533;&#65533;W&#65533;&#65533;u&#65533;8&#65533;AeP&#65533;&#65533;w&#65533;ZIs&#65533;C&#65533;&#65533;iq&#867;4&#65533;&#65533;&#65533;&#65533;&#65533;e&#65533;S&#65533;A&#65533; @ &#65533;&#65533;Q&#65533;&#65533;Ao6&#65533;&#65533;&#65533;:#&#65533;&#65533;&#65533;a+&#65533; &#65533;V&#65533;&#65533;&#1388;m&#65533;W&#65533;&#65533;:&#65533;Y&#65533;mY<"&#65533;&#1652;&#1933;OS&#65533;&#65533;&#65533;77&#65533;&#65533;&#65533;&#65533;&#65533;&#65533;+"&#65533;R8:7&#65533;p&#65533;&#65533;,m&#65533;z&#65533;&#667;&#65533;&#68732;j=&#65533;&#65533;&#65533;&#65533;f&#65533;&#65533;&#459;d#U&#65533;T&#65533;&#1457;&#65533;_|&#65533;&#65533;rV&#1415;&#65533;l&#65533;X&#65533;z&#65533;N&#65533;&#1412;&#65533;!olPhS&#65533;o&#65533;&#65533;x%;&#65533;~R!&#65533;&#65533;}&#65533; F/N^&#65533;}4&#65533;P&#65533;+&#65533;&#65533;b&#65533;&#65533;O&#65533;v&#65533;d&#457;S&#65533;I&#65533;/&#65533;O&#65533;>&#65533;&#65533;&#65533;&#65533;w&#65533;k{&#65533;&#65533;<&#65533;=/&#65533;f&#65533;&#65533;&#65533;&#65533;&#65533;&#65533;{x&#636;&#65533;&#65533;&#65533;:94T/*&#65533;y&#65533;x&#65533;(&#1109;2.r&#65533;&#65533;&#65533;&#65533;?b&#65533;["&#65533;&#65533;&#65533;&#65533;&#65533;hT&#65533;em&#65533;&#65533;&#65533;l&#65533;8&#65533;&#65533;&#65533;X:&#65533;&#65533;&#65533;xiM&#65533;e~(&#65533;&#65533;i&#65533;,&#65533;{(&#65533;
&#65533;&#65533;&#65533;yF1&#65533;&#65533;&#65533;w&#65533;^&#65533;"&#65533;&#65533;&#1569;&#65533;v/&#65533;X&#775;&#65533;&#1105;*Vq&#65533;&#65533;&#1813;~&#65533;?&#65533;P&#65533;&#65533;&#1953;&#65533;t&#65533;&#65533;)P9&#65533;&#65533;#E
&#519;"6&;&#65533;&#65533;$&#65533;&#65533;&#65533;A	&#65533;&#65533;$	&#1095;&#65533;&#65533;&#65533;&#65533;&#65533;&#65533;
&#65533;&#65533;&#65533;&#65533;0&#65533;&#65533;&#65533;&#65533;S&#65533;&#65533;W&#65533; 
&#65533; "[2&#65533;p
&#65533; >+&#65533;:j!%Aq?&#65533;@|kt	7&#65533;	&#65533;&#65533;&#65533; &#65533;DH&#65533;Dg&#65533;"h&#65533;d&#65533;&#65533;&#65533;O&#65533;&#65533;J~&#65533;M&#65533;&#65533;)&#65533;&#65533;tF&#65533;#&#65533;P&#65533;\&#65533; i( ^ |&#65533;&#65533;&#65533;i&#65533;6*&#982;I&#65533;&#1270;,&#1314;&#65533;&#65533;N8j&#65533;C&#65533;%&#65533; &#65533;%&#65533;@@i&#65533;-tpRz@&#65533;P	&#65533; 	&#65533;D&#65533;&#65533;t&#65533;)&#65533;Dm&#65533;4-&#65533;2*&#65533;4K&#65533; Hpb&#65533;&#65533;&#65533; &#65533;q&#65533;&#137;&#65533;f-4sO33&#65533;8N&#65533;&#65533;J&#65533;&#138;&#65533;&#65533;&#65533;&#65533;&#65533;&#65533;}HkP &#65533;] &#65533;R4q;#S&#65533;p&#65533;S$3t&#968;N&#65533;S77PC57&#65533;p&#65533;"&#65533;R-(7r#&#65533;,&#65533;&#518;&#65533;&#65533;n&#65533;Ngq&#65533;p55&#65533;&#65533;TN/&#65533;&#65533;ht&#1570;1!S &#65533;&#65533;&#65533;&#65533;Q&#65533;8tGrsc&#65533;3-0P&#65533;VQW&#65533;&#65533;&#65533;&#65533;2w0&#65533;&#65533;8ra&#65533;&#65533;&#65533;&#65533;`&#65533;=&#65533;&#65533;&#65533;&#65533;>&#65533;F&#65533;&#65533;&#65533;%$&#65533;&#65533;&#65533;+&#65533;>&#65533;&#65533;
&#65533;uY&#65533;c%&#65533;@9~&#65533;"MZ6Y^V&#65533;	J&#65533;#h&#65533;&#65533;=!&#65533;S&#65533;&#65533;zw&#65533;z&#65533;[&#65533;&#65533;]&#65533;[&#65533;&#65533;#&#65533;Q&#1653;&#65533;&#65533;96&#65533; &#791919;`:	&#65533;a&#65533;E=B=K)XI\w7=&#65533;&#65533;&#65533;&#214;&#65533;1h9!&#65533;&#65533;z&#65533;F\&#65533;&#65533; &#65533;&#1171;X&#65533;	&#65533;U&#65533;&#65533;%&#65533;%&#65533; T@&#65533;QtV4;V&#65533;6i&#65533;xZ&#65533;aa&#65533;X&#65533;Y<m$&#65533;i&#923076;&#65533;}&#65533;&#65533;FRAf&#65533;&#65533;{&#65533;pXAr] t[W&#65533;&#65533;<&#65533;
G&#65533;&#65533;&#1287;&#65533;&#65533;&#65533;	&#65533;qc5&#65533;	&#65533;&#65533;&#65533;&#65533;&#65533;B&#433;R &#65533;@_&#65533;&#65533;&#65533;&#65533;	'Cr#&#65533;&#65533;&#65533;X&#65533; &#65533;&#65533;&#65533; &#65533;P"&#65533; Z&#65533;&#65533;
&#65533;&#65533;\&#65533;@}9f&#65533;&#65533;&#65533;&#65533;:&#65533;&#65533;.&#1539;?&#65533;&#65533;{&#65533;'ufgw&&#65533;F&#65533;}&#65533;'&#65533;&#65533;)&#65533;&#65533;,&#65533;V/&#65533;D*~ \&#65533;%&#65533;@`&#65533;&#65533;(!&#65533;`0z&#65533;J&#65533;&#65533;0&#65533;m&#950;&#65533;&#65533;1&#65533;fj&#65533;h]`J`%&#65533; ;&#65533;&#65533;&#866;Qv&#65533;&#65533;&#65533;g&#65533;Ij&#65533;b)&#65533;tI&#65533;"*	T&#65533;F*}&#65533;l&#65533;d,&#65533;&#65533;Ul&#65533;ul&#65533;-&#65533;Uv&#65533;2>cr&#65533;&#65533;J&#65533;&#65533;J&#65533;&#65533;,y&#65533;h&#65533;E&#65533; 
p &#65533;;ph&#65533;&#65533;&#65533;&#65533;uW3&#65533;v#5'55aP*5gs&#65533;S&#65533;%5P*&#65533;S&#65533;Zr&#65533;"&#65533;fj&&#65533;UT3&#65533;5&#65533;TUu&#65533;2PUs}&#65533;TF&#65533;1&#65533;X5`uq02&#65533;h&#65533;0qVs6`&#65533;7bu&#65533;V&#65533;&#65533;z&#65533;s0y3&#65533;~J&#65533;&#65533;j&#65533;Pc&#65533;&#65533;&#65533;&#65533;&#65533;	Rv&#65533;v&#65533;h&#65533;&#65533;=&#65533;#lw&#65533;%r&#65533;qW<&#65533;:&#65533;S%Ta&#65533;&#409;E[&#65533;#:&#65533;f|W;&#65533;s&#65533;&#65533;;&#65533;s&#65533;&#65533;[&#65533;q<&#65533;&#65533;&#65533;<&#1123;<&#65533;&#65533;&#65533;&#65533;U&#65533;}&#65533;3v2&#65533;W&#65533;&#65533;&#65533;7D*&#65533;W&#65533;&#65533;&#65533;&#65533;9c&#65533;&#65533;'F!&#65533;&#65533;&#65533;g7C&#65533;&#65533;&#65533;BQ!3v&#65533;&#65533;S
&#65533;Q;&&#65533;&#65533;&#65533;	&#65533;&#65533;&#65533;H&#65533;&#65533;&#785;j&#65533;Ttl&#65533;&#65533;&#65533;S&#65533;&#65533;{&#65533;;&#65533;&#65533;[RF&#65533;aw2t
&#65533;P!2	&#65533;S&#65533;9&#65533;&#65533;&#65533;&#65533;Q&#65533;&#65533;PY&#65533;&#65533;yU
&#65533;p {|!&#65533;FY&#65533;"!&#65533;?&#65533;1#I&#65533;@&#65533;M&#65533;&#65533;$,&#65533;"&#65533;&#65533;#&#65533;=&#65533; &#65533;&#65533;&#65533;&#65533;`&#65533;&#65533;W&#65533; 
Z&#65533;&#65533;&#65533;a&#65533;P&#65533;pz&#65533;IfdV&#65533;&#65533;K&#65533;B-&#65533;_&#65533;&#65533;d&#65533;&#65533;l&#65533;&#65533;IC&#516;F&#1567;&#65533;K&#65533;&#65533;n&#65533;&#65533;&#65533;&#65533;.&#65533;6`&#65533;#&#65533;(&#65533;(&#65533;&#65533;&#65533;<0u@*&#3365;mP&#65533;J&#65533;v&#65533;&#65533;&#65533;3&#65533;&#65533;&#65533;m&#65533;F0"@@&#65533;+ ip&#65533;&#65533;jPc&#834;&#65533;}0-~&#65533;g&#65533;H&#65533;s&#65533;&&#65533;&#65533;&#1988;&#65533;&#65533;&#65533;0&#65533;&#65533;&#65533;U(/&#65533;&#65533;7?enF&#65533;M&#1956;)&#65533;&#65533;iy&#65533;b&#65533;&#65533;&#65533; p'&#65533;U@m3&#65533;4&#65533;&#65533;dVn&#65533;&#65533;(#R^&#234;:cS&#65533;r&#65533;W&#65533;&#65533;8e-W7t;&#65533;S
&#65533;PQ&#65533;&#65533;&#65533;4&#65533;&#65533;&#65533;5 &#65533;p&#65533;O%%5&#65533;1&#65533;Q5U7:2\spMeT0g&#65533;7&#65533;&#65533;E7&#65533;(&#2791;^&#65533;
&#65533;7&#65533;&#65533;&#65533;&#65533;&#65533;:f&#65533;=&#65533;&#65533;WF&#65533;&#65533;C&#65533;{&#65533;&#65533;&#65533;&#65533;&#65533;-&#65533;&#65533;@&#65533;&#65533;P]&#65533;&#65533;&#65533;&#65533;%&#65533;{BRQ&#65533;&#65533;&#65533;c&#65533;j&#65533;6&#65533;%&#65533;i&#65533;Jd%3&#65533;&#65533;J&#65533;&#65533;&#65533;&#65533;&#1061;&#65533;&#65533;&#65533;&#65533;jp\&#65533;U&#65533;u&#65533;;{[&#65533;&#65533;&#65533; y 99&#65533;&#65533;EC&#65533;l&#65533;&#65533;&#65533;&#65533;&#65533;&#65533;
&#65533;&#65533;n&#1136;w&#65533;&#65533;~L&#65533; &#65533;e{UY&#65533;&#1491;&#65533;&#65533;]d&#65533;X"[&#65533;&#65533;AU4d&#65533;&#65533;$&#65533;plN&#65533;&#355;&#65533;&#65533;.&#65533;&#65533;&#65533;&#65533;#t&#65533;ro&#65533;Z&#65533;J&#65533;&#65533;Xy7f&#65533;C&#65533;q&#65533;w&#65533;&#65533;&#65533;&#65533;&#65533;&#65533;<9f\^S&#65533;&#65533;\1 &#65533;&#65533;9&#65533;"&#65533;#&#65533;a&#65533;t&#65533;&#65533;`#&#65533;u#&#65533;pW&#316;&#65533;@j&#65533;&#65533;%&~&#65533;&#65533;&#65533;
t[&#65533;&#65533;:&#65533;%|&#23489;u&#65533;B&#65533;?&#1627;\d^&#65533;&#65533;F_&#65533;&#65533;(&#65533;&#65533;Bg&#65533;6j&#65533;v&#1043;;&#65533;&#1526;,z&#65533;z&#65533;&#65533;K&#65533;PL &#65533;&#65533; $0f&#65533;&#65533;H&#65533;&#65533;(&#65533;H*&#65533;&#65533;&#717;&#968;O&#65533;H&#65533;{@l&#65533;9p$&#65533;A&#65533;u0mw&#65533;d c@g&#65533;op&#65533;$zV,&#65533;&#65533;J&#65533;nh&#65533;,l&#65533;&#65533;P&#65533;i&#65533;&#65533;ix&#65533;1&#603;P&#850;)&#65533;F4&#65533;n&#65533;(&#65533;R&#65533;lg&#65533;b`R&#65533;B )@%&#65533;E&#65533;e&#65533;2&#65533;3&#65533;;&#65533;&#65533;]&#65533;<V &#65533;&#43535;n&#65533;574&#65533;'&#65533;Pq4&#65533;"&#65533;1&#65533;&#65533;&#65533;&#65533;p854gn&#754;4&#65533;83&#65533;fNv0&#65533;
&#65533;&#65533;&#65533;1&#65533;/&#65533;&#65533;/&#65533;&#65533;&#65533;}&#65533;
Vh&#65533;&#65533;&#65533;&#65533;7_5uL&#65533;)&#65533;&#65533;
5]&#65533;&#65533;r&#65533;3Bl
&#65533;D&#65533;&#65533;+w'B&#65533;&#1142;Mw&#65533;&#65533;v$&#65533;&#269;&#65533;&#65533;lw&#65533;&#65533;:T&#65533;D&#65533;&#65533;&#65533;Z"&#65533;zG9eA&#65533;^&#1327;&#65533;G=k>&#65533;Le&#65533;&#65533;&#65533;&#1961;W&#65533;&#65533;W3&#65533;G3&#65533;|&#65533;	Ht&#65533;;	:&#65533;&#65533;&#2046;c&#65533;&#65533;:K&#65533;7&#65533;u&#628;x&#65533;8<&#65533;~&#65533;&#65533;&#65533;&#65533;gg:&#65533;g&#65533;]&#65533;B
&#65533;`	&#65533;&#65533;&#65533;&#65533;g)&#65533;&#65533;0	&#65533;&#65533;&#454;ca&#65533;}&#65533;&#65533;={ZKtL&#65533;$~&#65533;&#65533;&#65533;a&#65533;&#65533;&#65533;y?&#1836;&#65533;[&#65533;&#65533;&#2047;&#65533;b&#65533;L&#65533;<Ac&#65533;A&#65533;&#65533;&#65533;<&#65533;H&#65533;H	8&d&#65533;&#65533;&#65533;&#65533;QX&#65533;c&#65533;&#65533;&#65533;&#65533;p#caWx&#65533;#&#65533;0>&#65533;&#65533;&#65533;&#65533;&#65533;&#65533;&#1853;@^
&#65533;R&#65533;$K&#65533;8&#65533;#&#65533;SY&#65533;:&#1814;&#65533;!&#65533;s%~&#65533;&#65533;	&#65533;&#65533;}I&#65533;&#65533;&#65533;&#65533;&#65533;&#65533;j'G/&#65533;V*~(&#65533;&#65533;_&#65533;(&#65533;*g&#65533;p PE&#65533;{@K&#65533;&#65533;Jh(&#65533;~,&#65533;{r&#65533;
4&#225;&#65533;$&#65533;&#65533;&&#65533;&#65533;_&#65533;DE`m&#65533;QnP]&#65533;Y l]0n&#65533;~@&#65533;~&#65533;&#65533;&#65533;Y&#65533;&#65533;&#65533;n&#65533;&&#65533;&#65533;r&#65533;|&#1064;$7&#65533;&#65533;&#65533;&#65533;,&#65533;^&#65533;&#65533;&#65533;&#65533;&#65533;h&#65533;.f&#65533;&#65533;$x&#65533;Xp[0G&#65533;8&#65533;LM i0&#65533;&#65533;&#65533;&#65533;M&#65533;x37}&#65533;T&#65533;u&#54794;&#65533;&#65533;Uct&#65533;}&#65533;&#65533;Vn&#2030;P&#65533;&#65533;&#65533;R&#65533;V&#65533;+30&#65533;K&#65533;Lm&#65533; &#65533;&#65533;&#65533;b&#65533;&#1752;&#65533;M&#65533;&#65533;&#65533;&#65533;&#65533;&#1480;V_&#65533;Um&#65533;Ucu,&#65533;K&#65533;&#65533;]&#65533;U&#65533;&#65533;]'&#65533;&#65533;&#65533;&#65533;=&#65533;I&#65533;&#559;q\&#65533;&#65533;N&#65533;&#65533;O&#65533;C&#160;&#65533;&#65533;Gwx&#65533;
&#65533;&#65533;-&#65533;T&#65533;"&#65533;&#65533;#6q9!hv&#65533;&#65533;m-&#65533;8kay&#65533;&#65533;] &#65533;[&#65533;&#65533;&#332;&#65533;S:&#65533;)&#65533;&#65533;l^&#65533;&#65533;&#65533;@&#65533;G&#65533;&#65533;	HZi&#65533;&#65533;&#65533;z&#1961;?&#65533;Z&#65533;-&#65533;;C}KC 9D.9&#65533;&#65533;&#65533;&#65533;=y^,&#65533;E&#65533;!:&#65533;&#65533;n&#65533;lwg&#65533; 	=&#65533;%&#65533;'
i&#65533; &#65533;s&#65533;m&#65533;Z&#65533;G?&#65533;*!&#65533;a&&#65533;A&#65533;s&#65533;&#65533;<v2&#1651;&#65533;&#65533;&#1559;}&#65533;E&#65533;~&#65533;9&#65533;@
&#65533;&#65533;&#65533;2&#65533;I&#65533;d&#65533;&#65533;cb&#65533;&#65533;@&#65533;	&#65533;&#65533;&#65533;&#65533;&#65533;bR&&#65533;qt&#65533;H&#65533;&#65533;&#65533;q&#65533;&#65533;#&&#65533;&#65533;]&#65533;a&#65533;Q&#65533;&#65533;@ax&#65533;	&#65533;&#65533;n$	&#65533;@ d&#65533;&#65533;~&#65533;&#65533;&#65533;*&#65533;B&#65533;&#65533;s -q &#65533;&#65533;(=b&#65533;&#528; @	
"4(&#65533;B&#65533;&#65533;&#65533;&#231;O&#65533;={&#65533; &#65533;&#65533;&#65533;&#65533;?&#65533;&#65533;9S&#65533;@&#65533;&#65533; &#65533;&#65533;&#65533;&#65533;&#65533;3h&#65533;>?rD&#65533;&#65533;G?A&#65533;&#65533;&#1299;&#488;&#65533;>rn$hP&#65533;C&#65533;&#65533;&#1793;s&#65533;1d&#65533;|&#65533;&#65533;&#65533;
,[&#65533;\	&#65533;&#398;&#65533;B&#65533;9:hO&#65533;&#65533;{&#65533;&#65533;&#65533;&#65533;(&#65533;&#65533;&#65533;&#65533;&#65533;&#65533;&#65533;_<x&#65533;&#793;C&#990;&#65533;&#65533;z&#65533;&#65533;Y&#65533;G&#65533;\&#65533;&#65533;2&#65533;I&#65533;"E&#65533;1b&#65533;&#65533;P&#65533;9c&#65533;t&#65533;b&#65533;I&#65533;#K&#65533;&#65533;yC&#65533;&#65533;&#65533;y&#65533;&#65533;&#65533;&#65533;&#65533;9&#65533;&#2040;&#65533;&#65533;&#65533;7a9s&#65533;&#65533;&#1222;&#65533;7&#65533;&#7945;#&#1846;k&#2047;&#65533;&#65533;&<'&#65533;&#65533;&#65533;&#65533;&#65533;)&#65533;h&#65533;w&#1526;S&#65533;N7n&#65533;D&#65533;&#65533;yn:&#65533;&#65533;8&#65533;&#65533;m`<w&#65533;L&#65533;0 &#65533;&#65533;&#65533;&#65533;.:&#65533;L&#65533;=&#65533;D0&#65533;&#65533;&#65533;c&#65533;&#65533;7&#65533;k&#65533;&#2000;&#65533;B8"<&#65533;&#65533;&#65533;&#65533;&#65533;&#65533;&#1720;&#65533;D7&#65533;H&#65533;M:&#65533;RJ1%V\y&#341;V\&#65533;e&#65533;Zd&#65533;&#65533;&#65533;Zb&#65533;&#65533;\x&#65533;&#65533;&#65533;[t9R_&#65533;&#65533;EIaz&#65533;&#65533;`x&#65533;&#65533;[&#65533;&#65533;&#65533;TPae&#65533;S&#65533;J&#65533;&#65533;&#65533;QD&#65533;O&#65533;DPF&#65533;&#65533;&#65533;P&#65533;S&#65533;O@1&#65533;PD&#65533;3FTVi&#65533;&#65533;Wx&#65533;&#1174;Y`&#65533;eP[&#65533;&#65533;q&#65533;m&#65533;,q&#65533;Eg&#65533;%&#65533;2C&#65533;&#65533;47&#65533;K&&#65533;&#65533;FI&#65533;D&#65533;&#65533;L2&#65533;&#1298;J0q&#65533;V&#65533;&#65533;&#65533;VT9&#65533;U&#65533;tEKq&#65533;&#65533;&#65533;/Q&#65533;RP&#1109;LM=	&#65533;&#65533;<E)E&#65533;Z&#65533;T&#65533;RB&#65533;D&#65533;M4&#65533;&#65533;pc&#65533;&#65533;7E&#65533;d&#65533;E
	d/?>&#1704;&#65533;F*&#1092;&#65533;N:&#65533;4N@!&#65533;T&#65533;<e&#65533;j&#65533;&#65533;&#65533;J&#65533;Ck1HHkaXaX&#65533;vXV&#65533;&#65533;W&#65533;&#65533;Wd&#65533;QIq&#65533;E&#65533;me&#65533;P8&#65533;N&#65533;6&#65533;WeP3&#65533;&#65533;K&#65533;&#65533;&#65533;[ps&#1433;&#65533;I$&#65533;&#65533;H"!&#65533;3S1&#65533;D&#65533;6d&#65533;B.k&#65533;HyDK8&#65533;s&#65533;T&#65533;&#65533;1&#65533;Xh&#65533;e&#65533;`~&#65533;&#65533;&#65533;[ZA&#340;QB&#65533;dIiJ0&#65533;&#65533;QR&#65533;&#65533;XR&#65533;&#376;W&#65533;&#65533;E&#65533;X\Q&#65533;Z]i&#65533;&#65533;&#65533;Q:&#65533;&#65533;&#65533;&#65533;+&#65533;@l
dr&#65533;%Rh&#65533;&#65533;.
&#615;&#65533;&#65533;&#65533;>&#65533;&#65533;&#65533;X&#65533;&#65533;&#65533;&#1536;&#65533;3&#65533;pJ)>6&#65533;&#65533;&#65533;-k&#65533;&#65533;&#65533;&#65533;&#65533;6&#65533;&#65533;&#65533;&#65533;&#65533;&#272;&#65533;&#65533;#&#65533;4&#65533; &#65533;&#65533;+&#65533;&#65533;b&#65533;(&#65533;&#65533;&#65533;
+&#65533; #8&#65533;&#65533;#DqK6&#65533;b&#271;&#65533;&#65533;&#65533;#&#65533;&#65533;3&#65533;K&#65533;&#65533;&#65533;&#65533;;S&#51767;&#65533;&#65533;&#65533;v&#65533;&#65533;&#65533;$&#65533;9*F&#65533;jQ+&#65533;&#65533;0.h!V&#65533;&#65533;&#65533;6&#295;t&#65533;l&#65533;&#65533;&#65533;&#65533;f&#65533;&#65533;&#200;$&#65533;&#65533;&#1793;8)J&#65533;&#65533;&#1243;
&#65533;a0Z&#65533;&#65533;&#65533;#"&#65533; H8&#65533;l&#65533;cA&#464;G?&#65533;IO	&#65533;&#1964;&#65533;&#65533;&#65533;}&#65533;&#65533;&#65533;?.t!u&#65533;&#65533;D(.&#65533;@	*&#65533;p6&#65533;&#65533;&#65533;$&#65533;@&#65533;&#65533;	7T!7&#65533;9&#65533;P&#65533;>&#65533;M(&#65533;]l&#65533;c&#65533;5&#65533;A&#65533;kH&#65533;&#65533;`	M&#65533;F&#65533;&#65533;V+v&#65533;}&#65533;a&#65533;R.~&#65533;]&#65533;&#65533;H&#65533; &#65533;0&#65533;&#65533;F>2&#65533;&#65533;&#65533;E.&#65533;&#65533;0\&#1386;X&#65533;R[&#65533;@&#65533;&#65533;M&#65533;iLe&#65533;&#65533;(;&#65533;6;!&#65533;F&#65533;&#65533;&#65533;&#65533;&#65533;0DRK&#65533;&#65533;&#65533;&#65533;+&#65533;[0r&#65533;&#65533;&#65533;&#65533;F&#65533;&{&#65533;&#65533;[Qs&#65533;"&#65533;fB0&#65533;&#65533;X&#65533;#"A	XQB^&#65533;&#65533;&#65533;&#65533;&#65533;&#1383;&#65533;&#65533;h$&#65533;&#65533;&#65533;&#388;,S &#65533;&#65533;&#1510;:&#65533;)4&#65533;&#65533;&#65533;&#277;*H&#4699;Y"&#65533;&#65533;&#65533;W'&#65533;&#65533;KL<B&#65533;@&#65533;&#65533;&#65533;:D4b&#65533;('(&#65533;&#65533;&3&#65533;HF&#65533;&#657;&#500;T&#65533;&#65533;&#65533;B&#65533;E,&#65533;$&#65533;&#65533;Bb3&#65533;p&#65533;&#65533;U ,P&#65533;#y&#65533;KX&#65533;X&#65533;%&#65533;	V&#65533;&#805;3c&#65533;&#65533;:&#65533;2&#65533;&#65533;,gB&#65533;&#65533;$"&#65533;Fp&#65533;i&#65533;S&#65533;2&#65533;&#65533; FB&#65533;
U&#65533;F&#65533;
[vM&#65533;&#65533;&#65533;6ca&#65533;Z&#65533;M&#65533;&#65533;E.f&#65533;&#65533;U&#65533;B&#65533;&#65533;&#65533;$$A&#65533;z:k&#65533;R&#65533;&#65533;&#65533;&#65533;&#65533;&#65533;u&#65533;&#65533;&#65533;&#65533;&#65533;&#65533;/iRc,&#1348;$aL&#65533;<n&#65533;&#65533;B,&#65533;&#65533;&#65533;&#65533;#&#65533;&#65533;&#65533;&#65533;"-&#65533;@&#65533;&#65533;&&#65533; @u9&#65533;B6&#65533;&#65533;&#65533;&#65533;%vI&#65533;?g&#65533;&#65533;&#65533;G#&#65533;&#65533;IEtR;~&#65533;r`&#65533;&#65533; &#65533;$!	Ox&#65533;&#65533;p7&#65533;&#65533;&#65533;&#65533;}V;&#65533;&#65533;&#65533;g#
&#65533;&#65533;C&B&#65533;&#65533;&#65533;(&#65533;&#65533;&#65533;&#251;=X#~&#65533;&#65533; &#65533;	B0s&#65533;9&#65533;#&1&#65533;J|&#65533;g&#65533;8D&#65533;&#65533;+8P&#65533;\H&#65533;a&#65533;2&#65533;&#65533;&#65533;6&#65533;&#65533;Nor&#65533;&#65533;|&#65533;9&#65533;&#65533;@T&#65533;&#65533;h:&#65533;i&#65533;`&#65533;&#65533;&#65533;!&#65533;&#65533;&#65533;&#65533;&#65533;p&#65533;
&#65533;g;&#65533;&#65533;&#65533;m*(&#65533;&#65533;&#65533;}&#65533;&#1122;s&#65533;&#65533;#B&#65533;f&#65533;&#65533;&#65533;&#65533;'&#65533;&#65533;&#65533;&#65533;5&#65533;!&#65533;[\c&#65533;8:6.&#65533;Q&#65533;&#65533;&#65533;.&#65533;7&#65533;&#65533;MOX&#65533;6t&#65533;j8&#65533;&#65533;pa&#65533;&#65533;B&#65533;A&#65533;&#65533;&#65533;&#540;&#65533;Gh&#65533;#&#65533;&#65533;e;&#65533;!n&#65533;&#65533;W&#65533;&#33454;&#65533;b&#65533;P&#65533;&#65533;&#65533;5&#65533;*&#65533;kPz&#65533;/&#65533;!Ial&#65533;&#65533;&#65533;&#65533;-&&#65533;\&#65533;&#65533;Lw&#65533;&#65533;'&#65533;&#65533;2}s&#1058;`4&#65533;<
&#65533;=&#65533;&#1123;&#65533;&#65533;&#65533;T&#65533;V&#65533;&#65533;o&#65533;r&#65533;,<&#65533;M[u&#65533;k&#65533;&#65533;&#65533;.I&#65533;&#65533;&#65533;Bi&#65533;&#65533;%*!&#65533;G4b&#65533;Q&#65533;O,sELm&#65533;&#65533;(&#1433;
T&#65533;&#65533;&#65533;&#65533;U&#65533;:&#65533;W&#65533;&#65533;O&#65533;&#345;&#65533;&#65533;&#65533;;y&#65533;e&#65533;&#65533;v&#65533;&#65533;&#1865;P&#65533;(&#65533;&#65533;PE)<&#65533;&#65533;	&#65533;U&#65533;r&#65533;T&#65533;Vm	G$"*&#65533;jHQ&#65533;D8&#65533;.&#65533;&#65533;(&#65533;&#65533;z&#65533;&#65533;&#65533;^&#65533;&#65533;&#65533;&#65533;X&#65533;B^&#65533;3/&#65533;A&#65533;&#65533;Fw&#65533;F&#65533;&#65533;N?q&#65533;W&#65533;&#65533;E&#65533;)[&#65533;M&#65533;\&#65533;H&#65533;ILT&#65533;&#65533;&#65533;&#65533;Y?%nP&#65533;j+&#65533;&#65533;%(a&#1459;&#65533;l&#65533;/&#65533;5&#65533;&#65533;&#65533;&#65533;&#65533;&#65533;&#65533;&#65533;&#65533;&#65533;q&#65533;kSs{*,jq&#65533;[&#65533;&#65533;&#65533;&#65533;3&#65533;&#65533;&#65533;S&#65533;&#65533;d&#65533;&#65533;&#65533;<1&#65533;&#65533;r&#65533;&#65533;&#65533;@&#1764;&#65533;&#65533;_&#65533;&#65533;c&#65533;&#65533;&#1988;&#65533;&#65533;W&#65533;BW&#65533;P1&#65533;v&#65533;&#65533;'&#65533;_k+&#65533;&#65533;xrsolS&#65533;&#65533;&#65533;6X&#65533;$&#65533;&#65533;$ &#65533;,&#65533;h&#1152;&#65533;$ev|8&#65533;\&#65533;&#65533;&#65533;&#65533;e}&#65533;]nd&#65533;&#65533;&#65533;&#1262;&#65533;z&#65533;C&#528;'&#65533;	W&#65533;&#528;/&#65533;A+a&#65533;&#65533;&#65533; 7&#65533;&#65533;{&#65533; (&#65533;=&#65533;&#65533;&#65533;&#65533;V_c&#65533;&#65533;&#65533;&#65533;8&#&#65533;Q.]&#65533;`&#65533;B$s"&#65533;&#204;&#65533;&#65533;&#1416;&#65533;&#65533;&#65533;g~&#65533;&#65533; &#65533;)L&#65533;
^`&#198;&#65533;&#65533;*Vp0&#65533;)&#65533;&#65533;~&#65533;&#705;&#65533;*&#65533;&#65533;&#65533;&#65533;F&#65533;wh=&#65533;1t
#22#&#65533;&#65533;4&#65533;	y&#65533;&#65533;&#65533;x&#65533;&#65533;X0&#65533;"&#65533;&#65533;&#65533;p&#65533;
&#65533;"y@&#65533;h&#65533;&#65533;&#65533;&#65533;&#65533;@&#65533;&#65533;&#65533;@&#65533;A&#65533;&#65533;&#65533;&#65533;?2!<!&#65533;27P;&#65533;&#65533;&#65533;p&#65533;|&#65533;&#65533;&#65533;(&#65533;&#65533;&#65533;X4X'&#1778;3(1&#65533;&#65533;|Y&#65533;&#65533;&#65533;&#65533;&#65533;W&#65533;B)&#65533;&#136;B&#65533;&#65533;I&#65533;&&#65533;&&#65533;%	&#65533;]P&#65533;_&#65533;&#65533;&#65533;(k	&#65533;l&#65533;B5$C+%G&#65533;r:&#65533;8&#65533;&#65533;r&#65533;&#65533;R&#65533;&#65533;B&#65533;&#65533;&#65533;&#65533;&#65533;&#141;&#657;["&#65533;+&#65533;&#65533;V&#65533;:R&#65533;X&#65533;&#65533;&#65533;&#65533;&#65533;&#65533;d&#65533;&#65533;&#65533;+&#65533;&#65533;Q&#65533;&#65533;l&#65533;<A&#65533;&#65533;&#65533;C&#65533;
&#65533;/&#65533;_&#65533;M&#65533;&#65533;N&#65533;&#65533;I9q&#65533;&#65533;&#65533;i1Y'Q&#65533;&#65533;&#65533;#z&#65533;&#65533;7&#65533;t[cj&#65533;r
B G&#65533;r3&#65533;M&#65533;&#65533;L('s&#65533;&#65533;&#65533;C@&#65533;8O&#65533;&#65533;&#65533;I&#65533;&#65533;&#65533;&#65533;&#65533;&#65533;I&#65533;hT&#65533;}&#725;}&#65533;8_86&#65533;%H&#65533;& &#1128;T(&#65533;;&#65533;W&#13919;yq&#65533;&#65533;Qy&#65533;&#65533;V,&#65533;Xs&#65533;G&#65533;&#475;&#65533;&#65533;&#65533;9&#65533;z&#65533;H&#65533;&#65533;i&#65533;4&#65533;;&#65533;&#65533;T&#65533;&#65533;C&#65533;$9$1d&#65533;&#65533;	&#65533;>bIlY&#65533;&#65533;&#65533;7=&#65533;3&#65533;C=&#65533;&#65533;m&#65533;&#132;&#65533;3[&#65533;&#65533;v"&#65533;N&#65533;Ix&#65533;E8&#65533;&#65533;&#681;>&#65533; &#65533;&#65533;&#65533;&#65533;&#65533;&#65533;&#65533;&#65533;&#65533;&#65533;&#65533;&#65533;&#1536;
&#65533; P&#65533;p&#65533;&#65533;&#65533;&#514;7p&#65533;&#65533;&#65533;	&#65533;&#65533;`&#65533;
&#865;&#65533;[-&#65533;&#65533;x&#65533;&#65533;&#312;&#65533;8@/&#65533;/8&#65533;$C&#65533;2`&#65533;+&#65533;,X" &&#65533;&#65533;5&#65533;&#65533;&#65533;X&#65533;<&#65533; &#65533;>&#65533;I&#65533;8
&#65533; "&#65533;Z&#65533;&#65533;K&#65533;>&#65533;&#65533;&#65533;&#65533;a&#65533;H&#65533;QFp&#65533;&#65533;=x&#65533;0&#65533;#x/P&#65533;&#65533;9&#65533;&#65533;@&#65533;&#18958;&#65533;(IM&#65533;TM&#65533;&#65533;&#65533;%S&#65533;	&#1616;&#65533;&#65533;&#65533;&#65533;&#65533;&#65533;IM&#65533;&#65533;/&#1168;&#65533;&#65533;&#65533;b &#65533;&#65533;&#65533;:&#65533;&#65533;&#65533;X &#65533;A{N&#65533;&#65533;0&#65533;l&#65533;A&#65533;&#65533;&#65533;&#65533;&#65533;&#65533;M&#65533;\&#65533;&#65533;&#65533;&#65533;&#1880;&#65533;S&#65533;&#65533;D#3:@8`38&#65533;&#1604;O&#65533;&#65533;&#65533;d&#65533;5@&#65533;0+&#65533;/c&#65533;2x&&#65533;{&#65533;Q&#65533;K&#65533;#n&#65533;&#65533;&#65533;b&#65533;/&#65533;&#65533;_&#65533;&#65533;&#65533;8_&#65533;]&#65533;_&#65533;&#65533;&#65533;P^&#65533;`&#65533;?&#65533;&#65533;V&#65533;l	&#65533;&#65533;Qi&#65533;q&#65533;9&#65533;s&#65533;z)'`&#65533;4Rh&#65533;Z&#65533;A8!&#65533;QnL&#65533;K&#65533;&#65533;I&#65533;$-&#65533;V@&#65533;O&#65533;|&#65533;&#65533;&#65533;&#65533;5E@&#65533;&#65533;B&#65533;	&#65533;d&#65533;&#65533;Y&#65533;E&#65533;&#65533;K&#65533;:<)&#65533;Q<y&#65533;>&#65533;&#65533;M&#65533;c&#1108;&#65533;Q&#65533;q&#65533;&#65533;&#65533;k&#65533;&#65533;&#65533;K&#65533;g9(FK&#65533;&#65533;&#65533;z&#65533;Rv&#65533;RACh~j&#65533;&#65533;&#1036;&#65533;9&#65533;q&#65533;@&#65533;&#65533;N&#65533;4&#65533;&#65533;&#65533;8I&#65533;&#65533;Q&#65533;s&#65533;E&#65533;5K&#65533;&#65533;&#65533;&#1112;O&#65533;8&#65533;&#65533;&#65533;&#65533;I]&#65533;&#65533;C5&#65533;&#65533; {&#1092;O&#65533;&#65533;H&#65533;&#65533; &#65533;9&#65533;!&#65533;&#65533;J&#65533;EH&#65533;D&#65533;SG *&#65533;&#65533;&#65533;&#65533;R&#65533;&#65533;K&#65533;J&#65533;&#65533;A5(;&#65533;9ei&#65533;&#65533;&#65533;\&#65533;&#65533;&#65533;&#65533;&#65533;*&#65533;&#65533;]&#1541;&&#65533;DB5XH&#65533;&#65533;&#65533;1Y&#237;C&#65533;;1&#65533;:&#65533;&#65533;T&#65533;;&#65533;EA&#65533;&#65533;;&#65533;O&#516;&#65533;J7u&#65533;&#65533;i&#65533;&#65533;&#65533;&#65533;&#65533;&#65533;&#65533;&#65533;&#65533;;&#65533;&#65533;&#651;&#65533;&#825;&#65533;&#65533;&#65533;7`&#65533; 
h &#65533;&#65533;X h&`&#65533;&#65533;[&#65533;&#65533;(&#65533;&#1776;&#65533;&#65533; &#65533;&#65533;
&#1969;&#65533;&#65533;&#65533;&#65533;&#65533;&#65533; &#65533;&#65533;&#65533;&#65533;4&#65533;5&#65533;&#65533;&#65533;<8,p&#65533;%&#65533;&#65533;'8 &#65533;#&#65533;5&#65533;&#65533;&#65533;	&#65533;&#65533;K&#65533;&#65533;&#430795;&#65533;&#65533;K-&#65533;&#65533;h&#65533;<&#65533;&#65533;&#65533;&#65533;&#65533;e&#65533;&#65533;&#1251;aZf&#65533;&#65533;&#65533;&#65533;B?&#65533;/&#65533;&#65533;)&#65533;4 &#65533;6&#65533;&#65533;S*K&#65533;[3::B52&#65533;I[
&#65533;&#65533;&#65533;&#65533;@&#65533;&#65533;B&#65533;7`5&#65533;M&#65533;(&#65533;&#65533;&#65533;&#65533;&#65533;&#65533;&#65533;&#65533;&#65533;.j&#65533;c&#65533;&#65533;&#65533;[
2&#65533;&#65533;&#65533;&#65533;&#65533;&#65533;&#65533;N&#65533;U&#65533;-&#65533;\&#1785;&#65533;&#65533;&#65533;&#65533;N		&#65533;7&#65533;&#65533;&#65533;L[&#65533;M5J\ &#65533;&#65533;6&#65533;#5H5p&#65533;&#65533;>n&#65533;Ri)&#1781;]j9&#65533;&#65533;5&#65533;&#65533;&#65533;&#65533;&#65533;&#65533;&#65533;+``&#65533;^&#65533;&#65533;\h&#65533;a'&#65533;F&#65533;cYC2Q&#65533;i&#65533;&#65533;U42aSR]Qgq&#65533;8y&#65533;O&#65533;&#65533;&#65533;!&#65533;&#65533;&#65533;F\	&#65533;;&#65533;&#65533;@&#65533;&#65533;&#65533;&#338;&#65533;U&#65533;Q 'o&#65533;]k&#1016;S&]&#65533;&#65533;l&#65533;D&#65533;&#65533;)&#65533;EI&#65533;C[+/&#65533;(&#65533;EM$'N N0&#65533;&#65533;&#65533;&#65533;J&#1065;p[FM&#65533;8&#65533;&#65533;&#65533;)=&#65533;6&#65533;&#65533;KH&#65533;C&#65533;	<5&#65533;A&#65533;&#65533;&#65533;&#65533;Ym&#65533;Z&#65533;&#65533;&#65533;{&#65533;C{R&#65533;&#65533;&#65533;&#65533;W
Q&#65533;&#65533;&#65533;K)&#65533;CPb&#65533;&#1089;! &C&#65533;&#65533;&#65533;&#65533;D	&#65533;WX&#65533;w&#65533;)&#65533;&#65533;6KHU&#65533;0&#65533;&#65533;aDg&#65533;FP&#65533;J4&#65533;&#65533;&#65533;L]&#65533;&#65533;;A@&#65533;G&#65533;&#65533;{RC>&#65533;&#65533;Z&#65533;&#65533;&#65533;[&#65533;&#65533;&#65533;+Gz$&#65533;&#65533;8&#65533;&#65533;[b5+GY&#65533;&#65533;E&#65533;uTC@n6<&#65533;&#65533;r&#65533;&#65533;&#65533;#6&#65533;Z&#65533;o&#65533;D&#65533;&#65533;&#65533;&#716472;&#65533;&#65533;&#1624;&#4317;v&#65533;2P&#65533;&#1024;&#722; &#65533;&#65533;&#65533;5&#1027;&#65533;&#65533;&#65533;&#65533;&#667;&#65533;y.&#65533;d&#65533;&#65533;&#65533;;&#65533;*+&#65533;&#65533;&#65533;&#65533;*&#65533;&#65533;MJ&#65533;&#65533;Y&#65533;6&#65533;$ &#65533; (&#65533;%H H&#65533;&#65533;&#571;&#65533;&#65533;&#65533;&#65533;i&#65533;?8>&#65533;Y&#65533;ZT>&#65533;&#65533;&#65533;8Z</_&#65533;&#65533;Y5&#65533;Tag"&#65533;&#65533;E;X&#65533;&#65533;3&#65533;-&#65533;&#65533;&#65533;
2 &#65533;g~&#65533;++#)&#65533;6B&#65533;&#65533;!&#893;&#65533;&#65533;&#65533;&#65533;&#65533;&#65533;5Xh&#65533;&#65533;&#65533;	2'Z&#65533; &#65533;0
1!1&#65533;vh&#65533;&#1740;&#65533;h&#65533;i&#65533;D&#65533;&#65533;"&#65533;&#65533;&#65533;&#65533;&#65533;L&#65533;&#65533;&#65533;&#65533;$&#65533;&#65533;&#65533;&#65533;A&#65533;^&#40332;&#65533;+"2&#65533;&#65533;&#65533;&#65533;H&#1242;1&#65533;1&#65533;:&#65533;6l&#65533;&#356;&#65533;Q&#65533;h&#65533;&#65533;}V7&#947;#a&#65533;&#65533;V3&#65533;&#65533;}&#65533;&#65533;.&#65533;yH&#65533;Rr&#65533;V&#65533;i&#65533;7[&#65533;&#1147;
U&#65533;&#65533;&#65533;&#65533;z&#65533;Q&#65533;&#65533;&#65533;&#65533;&#65533;A)E&#65533;&#65533;&#65533;&#1662;#5&#65533;&#65533;I&#65533;&#65533;h&#65533;&#65533;DZE&#65533;&#65533;y#&#65533;&#1379;&#65533;&#65533;PTH&#65533;gQ&#65533;L&#65533;&#65533;f&#65533;&#65533;P&#65533;H&#65533;&#65533;&#65533;&#65533;&#65533;W}`&#65533;&#65533;&#65533;w&#65533;z&#65533;&#65533;&#65533;*&#65533;FHB&#65533;&#1254;A&#65533;@ &#65533;f&#65533;%&#65533;&#65533;0F8&#65533;&#65533;&#65533;D&#65533;%Ti&#65533;~&#65533;TOn&#65533;&#65533;5b9P&#65533;&#65533;&&#65533;K^x&#65533;"~&#65533;&#65533;&#65533;&#65533;&#65533;82U&#65533;L&#65533;(Vg#]&#65533;&#65533;&#65533;+&#65533;&#65533;'E&#65533;&#65533;&#65533;S&#65533;&#65533;&#65533;0&#65533;&#65533;^&#65533;*&#65533;L@&#65533; &#65533;9V,I&#65533;+&#65533;V
&#65533;&#65533;&#65533;M&#1968;i$J&#65533;T\&#65533;*1&#65533;&#65533;&#65533;&#65533;&#65533;9&#65533;}&#65533;H&#65533;>&#65533;.&#65533;+Vl&#65533;&#65533;P&#1028;Vl&#65533;B&#65533;&#65533;&#65533;&#65533;i&#65533;&#65533;~&#65533;K&#65533;i7&#65533;&#65533;&#65533;&#1552;&#65533;&#65533;&#65533;&#65533;&#65533;&#65533;9&#65533;(&#65533;&#65533;&#65533;&#65533;t&#65533;&#65533;&#65533;&#65533;5(Z&#65533;	&#65533;&#33002;&#1288;&#65533;q&#65533;&#65533;&#65533;&#65533;@&#65533;&#65533;O&#65533;&#65533;&#65533;&#65533;J@&#65533;&#65533;+F&#65533;A&#65533;.8&#65533;&#1537;0$0&&#65533;&#65533;&#65533;&#65533;&#65533;0&#65533;|&#65533;=x&#65533;&#65533;&#65533;&#65533;= ?L&#65533;e?&#65533;&#65533;p&#65533;&#728;&#65533;S&#65533;S&#65533;&#65533;&#65533;-&#65533;&#1376;&#185;Z&#65533;&#65533;?&#65533;6(&#65533;'&#65533;=&#1564;&#65533;d#$&#65533;&#65533;&#65533;(&#65533;&#65533;&#65533;&#65533; .&#65533;%&#65533;&#301;@&#301;&#65533;&#65533;&&#65533;#&#65533;@
2:&#65533;
&#65533;&#65533;!&#65533;Ir@&#65533;U&#65533;&#319;Ag&#65533;&#65533;u&#65533;4!&#65533;sA&#65533;&#65533;l\&#65533;&#65533;&#65533;&#65533;&#65533;X&#65533;M
Lt^
2&#65533;&#65533;@:hu&#65533;&#65533;&#65533;o&#65533;&#65533;&#65533;f&#65533;;&#65533;4#)[@&#65533;,!&#65533;_&#65533;&#65533;)	&#65533;&#65533;&#65533;_&#65533;&#65533;&#65533;=&#65533;oZ'0ipl!:1j&#65533;&#65533;&#65533;&#65533;=&#65533;&#65533;5&#65533;&#65533;j&#65533;#&#65533;_9&#1781;n &#65533;i&#65533;&#65533;C&#65533;Y`&#65533;&#65533;s&#65533;&#65533;&#65533;}\&#65533;;&#65533;k&#65533; -q6&#65533;Dh&#65533;&#65533;&#65533;%7&#65533;&#1909;&#65533;&#65533;m6:&#65533;&#65533;z&#65533;&#65533;Am&#65533;~&#65533;I&#65533;G&#65533;qc&#65533;&#65533;Zu&#65533;T)&#65533;TI&#65533;&#65533;8E0a&#65533;|&#65533;&#65533;&#65533;5&#65533;A&#65533;&#304;&#65533;= /\CaH&#65533;&#65533;&#65533;&#65533;M&#65533;&#65533;&#65533;&#65533;1d&#65533;&#65533;D0&#65533;&#65533;&#65533;DH&#65533;_C&#65533;C6&#65533;7d{G&#65533;Oh&#65533;wl&#65533;{&#65533;&#65533;&#58407;&#65533;'&#373;&#65533;&#65533;S&#65533;&#65533;'&#65533;&#65533;dbE&#65533;&#65533;i&#65533;&#65533;w&#65533;w"&#65533;m&#65533;&#65533;&#65533;&#65533;&#65533;0&#65533;T&#65533;tc]@&#65533;&#65533;&#65533;s&#65533;&#65533;>I&#65533;&#65533;=&#65533;&#65533;&#65533;&#65533;&#65533;&#65533;&#65533;6&#65533;a&#65533;N 7R&#1639;k&#65533;&#65533;&#65533;"&#65533;&#65533;&#65533;&#65533;&#65533;&#65533;&#65533;he&#65533;l&#65533;&#65533;&#65533;&#65533;0&#65533;kV&#65533;&&#65533;&#65533;@&#65533;@&#65533;&#65533; &#65533;&#65533;(p&#65533;&#65533;A&#65533;.oU&#65533;W&#65533;k3&#65533;&#65533;&#65533;&#65533;&#65533;T8&#65533;.&#65533;&#65533;v&#65533;&#65533;1`&#65533;&#65533;"X&#65533;&#65533;2@4&#65533;&#65533;&#65533;&#65533;X&#65533;Ts&#65533;&#65533;&#65533;&#65533;)"&#65533;&#65533;&#65533;&#65533;&#1737;~&#65533;&#65533;&#65533;&#65533;&#65533;p&#65533;&#65533;>_&#51112;%&#65533;&#65533;&#65533;2&#65533;M&#65533;&#1804;2&#65533;&#65533;&#65533;&#65533;9&#65533;q&#65533;3f&#1068;i&#198;M&#65533;/&#65533;yGN7&#65533;	)2dB&#65533;5&&#65533;sP&#65533;&#65533;m&#65533;y&#65533;&#65533;&#65533;&#65533;9vt3&#65533;&#65533;&#65533;8t&#65533; &#65533;#&#65533;&#65533;1+&#65533;\&#65533;rbE&#65533;H&#65533;&#65533;&#65533;sT'&#449;OMZ&#65533;&#65533;5eN&#65533;.&#65533;&#65533;)y&#65533;&#65533;&#1573;&#65533;^d&#65533;&#65533;%[&#65533;;V&#65533;SS&#65533;T&#65533;s&#65533;1&#65533;HR&#65533;N&#65533;@&#65533;Ej&#65533;`Q&#65533;C&#65533;"e&#65533;&#65533;'Q&#65533;N&#65533;b&#65533;
V,Y&#65533;la&#65533;l+&#65533;`&#65533;|&#65533;&#65533;&#65533;kW/a&#65533;pa&#65533;&#65533;U&#65533;U&#65533;L&#65533;2&#65533;*&#65533;&#65533;T&#65533;j&#65533;&5*b&#1640;~&#65533;&L&#65533;&#65533;&#65533;&#558;#&#65533;&#65533;u&#65533;&#65533;,Y&#65533;`&#65533;j&#65533;J&#1385;R&#65533;>u&#65533;+&#65533;&#1322;&#65533;b&#354;l&#65533;V-Y&#65533;&#65533;s&#65533;t&#65533;&#65533;I&#65533;&#65533;Gj&#65533;&#65533;P!B&#65533;	"Th&#65533;!D&#65533;9&#65533;%&#65533;p&#65533;)&#1365;&#65533;o&#1901;&#65533;&#65533;*&#65533;&#65533;"&#65533;(&#65533;e&#65533;&#65533;&&#65533;h&#65533;&#65533;a&#65533;&#65533;J'&#65533;U2&#65533;#&#65533; rH"&#65533;b&#65533;~&&&#65533;H!&#65533;b&#65533; &#65533;&#65533;&#65533;&#65533;&#65533;&#65533;R&#65533;!&#65533;&#65533;'&#65533;~&#1848;&#65533;&#65533;&#65533;&#65533;&#65533;u&#65533;1Gv&#65533;&#65533;G &#65533;&#65533;&#65533;&#65533;#&#65533;&#65533;&#65533;'f&#65533;I`&#65533;&#65533;&#65533; +&#65533;&#65533;&#65533;&#65533;+&#65533;$7&#65533;,&#65533;&#65533;&#65533;Jt&#65533;&#65533;RJ&#65533;z&#65533;r&#65533;av&#65533;.&#65533;&#65533;&#65533;.&#65533;&#65533;&#65533;&#1817;&#65533;&#65533; l&#65533;&#65533;&#65533;'&#65533;dbI&#65533;&#65533;<&#65533;# F	$&#65533;D
	#&#65533;&#65533;&#65533;!&.&#65533;&#65533;"'&#65533;'$&#65533;&#65533;J&#65533;&#65533;&#65533;T&#65533;&#65533;'&#65533;&#550;
+&#65533;&#65533;&#65533;&#65533;s&#65533;&#770;/&#65533;&#65533;&#65533;/&#65533;30&#65533;&#65533;2Z.&#65533;&#65533;&#752;&#65533;&#65533;&#65533;K.&#65533;&#65533;&#65533;&#65533;lm&#65533; m&#65533;&#65533;'&#65533;y&#1545;c&#65533;&#65533;(&#65533;&#65533;(J'&#65533;Pb)"&#65533;&#65533;&#65533;Gt&#65533;qG&#65533;&#65533;z&#65533;&#65533;}&#65533;Q#&#65533;5&#65533;o&#65533;xe&#65533;&#65533;&#65533;B,Tu&#65533;&#65533;&#65533;th!&#65533;<&#65533;&#65533;Hp9`&#65533;F&#65533;x&#65533;&#65533;#{&#65533;{z&#1304;&#65533;&#65533;w\THJ&#65533;w&#65533;A&#65533;R&#65533;U&#65533;&#65533;&#65533;&#65533;&#65533;&#65533;{ &#65533;&#65533;_H&#65533;Dq&#65533;MH&#65533;&#65533;b&#65533;&#65533;Fi&#65533;!1O&#65533;&#65533;Fs&#65533;1r &#65533;&#65533;&#65533;~&#65533;&#65533;&&#65533;,&#65533;6zdk&#65533;&#65533;&#65533;&#65533;&#65533;H &#65533;(<&#550;&#65533;&#65533;H"&#65533;(&#65533; &#65533;&#65533;&#65533;G3&#65533;&#65533;Ao nVFa&#65533;&#366;&#65533;&#65533;AFb&#65533;&#65533;&#65533;[&#65533;G&#65533;&#65533;G&#65533;1G&#65533;&#65533;G&#65533;st&#65533;&#33235;&#65533;&#65533;J&#65533;&#65533;QX`u.&#65533;&#47283;&#65533;&#65533;6&#65533;VVg&#372;Fj&#65533;&#65533;;&#65533;i&#65533;A&#65533;_&#65533;&#65533;&#65533;&#65533;&#65533;&#65533;B!Y&#65533;&#65533;B&#65533;3/&#65533;&#65533;_O&#65533;&#65533;->N&#65533;&#65533;&#65533;j&#65533;&#65533;VFn&#65533;&#65533;In&#65533;U&#65533;o&#65533;Q&#65533;$&#65533;&#65533;&#65533;!&#65533;&#65533;&#65533;&#65533;'&#65533;txec&#65533;&#65533;&#65533;&#65533;`&#65533;wjA&#65533;[&#65533;"&#65533;2&#65533;.t&#65533;^&#65533;&3&#65533;&#65533;&#344; T
&#65533;F&#65533;&#65533;&#65533;p&#65533;&#65533;@&#65533;&#65533;54EdXa&#65533;nI&#65533;[&#65533;&#65533;,&#65533;&#65533;^'K&#65533;0Ew &#65533;Y&#65533;&#65533;<!&#65533;az,1&#65533;L&#65533;g&#65533;*&#65533;&#65533;rT&#65533;&#65533;u&#65533;&#65533;x&#65533;%4&#65533;	m&#65533;&#65533;1^2atN&#65533;
S&#65533;O1&#65533;'&#65533;
&#65533;&#65533;&#65533;C&#65533;&#65533;&#65533;%&&#65533;D"?&#65533;&#65533;[&#65533; &#65533;"&#65533;F^&#65533;&#65533;&#65533;&#65533;3&#65533;"S&#65533;&#65533;&#65533;&#65533;&#65533;&#65533;#"b&#65533;P&#65533;!&#65533;<&#65533;a"p&#65533;&#65533;&#65533;&#65533;&#65533;&#65533;B,B&#65533;&#65533;&#65533;&#65533;&#65533;&#65533;%&#65533;&#65533;&M&#65533;&#65533;&#65533;)&#65533;T
 &#65533;&#65533;&#65533;&#65533;&#65533;* &#65533;&#65533;RD(`-H'[&#65533;&#65533;&#65533;&#65533;&#65533;-lA&#65533;D&#65533;.&#65533;*&#65533;&#65533;	u&#65533;&#65533;&#65533;q&#1315;	IX&#65533;$&#660;&#65533;&#1129; YJ&#65533;&#65533;P&#65533;2&#65533;)J9&#65533;&#65533;&#65533;&#65533;&#65533;#E2&#65533;&#149;&#65533;,tc&#626;&#65533;&#65533;&#65533;&#65533;0&#65533;&#65533;&#65533;&#65533;&#65533;&#65533;8&#65533;-xAO[B&#65533;&#65533;&#65533;&#65533;N*r&#65533;+aI&#65533;&#65533;&#65533;&#65533;&#65533;Z&#65533;&#65533;\&#65533;&#65533;&#65533;&#65533;&#65533;&#65533;H&#65533;&#65533;&#65533;e"&#65533;&#65533;LFQ&#65533;&#65533;'v&#65533;&#65533;&#65533;&#65533;U&#65533;&#65533;y|&#65533;C&#65533;0&#65533;!&#65533;`&#65533;&#65533;&0&#65533;
&#65533;&#65533;^&#65533;&#65533;P&#65533;&#65533;,^f&#65533;pg;&#65533;lki&#65533;&#65533;
&#65533;&#27530;Ul
S&#65533;&#1552;&#65533;'<a	C0&#65533;&#65533;0&#65533;-&#65533;&#65533;gp&#65533;&#65533;g;&#65533;kyh `$&#65533;&#65533;q&#65533;&#65533;C&#65533;&#934;0&#65533;&#65533;kk~&#65533;&#65533;&#65533;5&#65533;&#65533;&#65533;&#65533;ci&#783;&#65533;&#65533;D#&#65533;&#65533;&V&#65533;&#65533;;&#65533;lD&#65533;@&#65533;C&#1536;&#65533;1|h&#65533;&#65533;&#65533;&#1209;&#65533;&#65533;%&#65533;cPn'&#65533;$&#65533;c&#65533;LBr&#65533;&#65533;&#65533;e+ IQR&#65533;&#65533;+&#65533;&#65533;&#65533;D&#65533;p48&#65533;&#65533;3&#65533;&#65533;r&#65533;&#65533;&#65533;"&#65533;--qq\&#65533;&#65533;N&#65533;&#65533;ElaG&#65533;Z&#65533;)&#65533;#&#65533;CC&#65533;&#65533;@&#65533;&#65533;a$+k!&#65533;W&#65533;WJ\&#65533;1&#65533;&#65533;Mnt&#65533;O-YI&#65533;	
&#65533;.[&#65533;&#65533;\&#65533;v&#65533;g~,^&#65533;&#65533;$&#991;5&#65533;&#65533;N&#65533;&#65533;&#65533;%&#65533;P!&X&#65533;)&#65533;.loA&#65533;?%8P&#65533;&#65533;&0&#65533;&#65533;Ll&#65533;+&#65533;3&#65533;X&#65533;&#65533;&#1513;&#65533;&#65533;(A&#65533;J&#65533;Q&#65533;2&#65533;}r&#65533;)Mj&#65533;&#65533;&#65533;&#65533;&#65533;&#65533;&#65533;&#65533;&#65533;A&#65533;&#65533;&#65533;d%P`&#65533;P&#65533;pbz2LO`&#65533;C&#65533;&#65533;&#65533;&#65533;a&#65533;{&#65533;&#65533;^&#65533;&#65533;&#65533;~D&#65533;&#65533;&#65533;	&#65533; 
A*C .A&#65533;&#1502;&#65533;"0&#65533;a&#65533;k&#65533;N&#65533;@eG"B&#65533;T
&#65533;FA0&#65533;z&#65533;\&#65533;&#65533;R&#65533;&&#65533;@&#65533;&#65533;)&#65533;&#65533;WfF&#65533;z*&#65533;+&#65533;&#301;&#65533;&#65533;5&#65533;-T&#65533; &#65533;&#65533;KH&#65533;Q&#65533;&#65533;#&#1096;My?2:&#65533;!&#65533;C"&#65533;rG&#65533;1&#65533;3&#65533;9c?&#65533;u&#65533;*&#65533;&#65533;W&#65533;&#65533;&#65533;&#65533;&#65533;&#65533;<&#65533;{+a&#65533;S4&#65533;&#65533;-s1&#65533;a&#65533;"&#65533;`&#65533;q&#65533;5^TDh7&#65533;&#1092;&#65533;3q&#65533;M&#65533;&#65533;&#65533;&#65533;(4
&#65533;s&#65533;N0&#65533;&#65533;(&#65533;&#65533;u&#65533;&#65533;N&#65533;(&#65533;	&#65533;pz&#65533;&#65533;&#65533;EIE&#65533;&#65533;&#65533;&#65533;-&#65533;:&#65533;A&#65533;>xp@&#65533;x 0&#65533;'&#65533;AId^&#65533;A&#65533;]6&#65533;&#65533;&#65533;s&#65533;bE&#65533;p&#65533;&#65533;&#65533;&#65533;Gs&#65533;&#65533;&#65533;&#65533;z&#65533;&#65533;k^&#65533;&#65533;&#65533;+D&#65533;
]&#65533;&#65533;@&#65533;&#65533;D!r&#65533;Y&#65533;)&#65533;&#65533;&#65533;"&#65533;&#65533;&#65533;[Y&#65533;
$ &#65533;F&#65533;	&#271;&#65533;&#65533;&#1454;&#65533;Kk_&#65533; &#16799;&#65533;nM]u&#65533;p&#65533;&#65533;&#65533;XDxgQ&#65533;&#65533;&#65533; 5Hnf&#65533;.F&#65533;7:&#65533;<x&#65533;]&#65533;&#1637;&#65533;8&#65533;]/s&#65533;U&#65533;B&#65533;&#65533;5&#65533;&#65533;{&#65533;&#65533;zT&#65533;e&#65533;&#65533;&#65533;xx&#65533;&#65533;m&#606;&#65533;=f &#65533;&#65533;0&#65533;&#65533;M&#65533;wh&#65533;]&#65533;,w&#65533;&#65533;&#65533;&#65533;yt&#65533;^K&#65533;&#65533;&#65533;nsV&#65533;z&#65533;@"6&#65533;aWG&#65533;&#65533;&#65533;P&#65533;r&#65533;&#65533;e&#65533;&#65533;&#65533;2&#65533;a&#65533;&#65533;?QI&#65533;T&#65533;	b&#65533;U&#65533;K]&#65533;B3&#65533;&#65533;0t&#65533;&#65533;&#65533;&#156;&#65533;&#517;&#65533;pmP&#1987;bu0&#65533;2
&#65533;tK9&#65533;,&#65533;&#65533;{&#65533;&#65533;&#65533;b&#65533; D7q&#65533;&#65533;L&#65533;&#65533;&#65533;
@&#65533;&#65533;&#65533;p&#65533;$2&#65533;&#65533;IHB61!I#&#65533;&#65533;&#65533;&#65533;X=Q&#65533;h&#65533;7E&#65533;*&#65533;&#65533;y&#65533;[a&#65533;&X&#65533;%&#65533;& &#65533;%`B'&#65533;&#65533;`&#65533;&#65533;&&#65533;",&#65533;&#65533;&#65533;&#65533;&#65533;&#65533;Q&#65533;&#65533;&#65533;&#65533;&#65533;&#65533;&#65533;O&#65533;A&#65533;&#65533;&#65533;&#65533;NQH&#65533;&#65533;&#65533; &#65533;&#65533;&#65533;A&#65533;&#65533;&#65533;A<&#65533;Z&#65533;A8&#65533;!`%P cFl&#65533;B)qG)&#65533;*I)&#65533;&#146;q&#65533;&#65533;x&#65533;*&#65533;&#1362;|&#65533;&#65533;!&#65533;*&#65533;Rd&#65533;&#65533;@U&#65533;%L&#65533; &#65533;&#487;0S_&#65533;&#65533;&#65533;Q&#65533;4&#65533;&#65533;&#65533;ZuY"(%&#65533;05&#65533;&#65533;&#65533;&#65533;&#65533;&#65533;&#65533;&#65533;&#65533;f@&#65533;&#65533;0&#65533;j`.$/&#65533;&#65533;Y&#65533;&#65533;&#65533;&#65533;&#65533;&#65533;^v 
&#65533;&#65533;_&#65533;&#65533;Zv&#65533;Am"E#B&#65533;Q&#1284;M&#65533;D&#65533;0I&#65533;&#65533;h&#65533;&#65533;&#65533;&#65533;M&#65533;&#65533;&#65533;&#65533;&#904;&#65533;&#65533; &#65533;&#65533;&#65533;( 8@@@&#65533;@&#65533;&#65533; 	&#65533;&#65533;&#65533;&#65533;&#267;&#65533;&#1797;N&#65533;&#65533;&#65533;K&#65533;&#65533;\mc&#1536;/L&#65533;y&#65533;8&#65533;&#65533;&#65533;A&#65533;&#65533;&#65533;&#65533;&#65533;&#1659;&#1803;&#65533;UB&#65533;&#65533;Q&#65533;&#65533;&#65533;&#65533;&#65533;&#65533;&#775;&#65533;B?&#65533;&#65533;&#65533;?f&#1512;&#65533;&#65533;&#65533;&#65533;&#65533;9&#65533;&#65533;&#65533;5&#65533;D
6&#65533;C&#65533;F &#65533;&#65533;&#65533;VN\HEE&#65533;&#65533;|&#65533;T&#65533;&#65533;9&#65533;9&#65533;C&#65533;AD<EJ&#65533;Dv&#65533;&#65533;&#65533;&#65533;&#65533;&#65533;LDlUI&#65533;A&#1240;&#65533;J&#65533;&#65533;&#65533;&#65533;&#1124;x&#65533;&#65533;&#65533;&#65533;}&#65533;&#65533;AQ!8&#65533;Zx&#65533;t&#65533;&#65533;&#1545;&#65533;E&#65533;S&#65533;&#65533;V%QBe5E&#65533;@&#65533;&#65533;mMX&#65533;&#65533;c&#65533;X:
&#65533;&#65533;d%e&#65533;At&#65533;&#60234;l<H&#65533;&#65533;&#65533;&#65533;e&#65533;&#65533;F J&#65533;&#65533;&#65533;&#1501;&#1776;&#65533;&#65533;&#65533;F/&s@&#65533;&#416;I@}&#182;&#838;&#65533;&#65533;	e&#65533;&#65533;d&#65533;_AAZA&#65533;&#65533;m`&#1121;t'4F&#65533;D&#65533;)_&#65533;&#65533;&#65533;'d&#65533;&#65533;4&#65533;#L&#65533;j&#65533;f&#65533;|&#65533;"&#65533;&#65533;e&#65533;i&#65533;&#65533;&#65533;P`|% &#65533; &#65533;z&#65533;&#65533;lZX&#65533;y&#65533;ap&#65533;%D	&#65533;&#65533;,L
U\VN&#65533;\&#65533;&#1608;&#65533;pY &#65533;&#65533;&#65533;&#65533;&#65533;&#65533;&#65533;U&#65533;&#65533;&#65533;&#765;&#65533;&#65533;&#65533;A
B"S%T	b&#65533;&#65533;	E&#65533;|&#65533;&#65533;&#65533;5&#65533;&#65533;&#65533;q&&#65533;&h_&#65533;&#65533;&#65533;&&#65533;.&#33378;&#65533;&#65533;,&#65533;Bf>H&#65533;0H?&#65533;&#65533;W0&#65533;&#65533;#<J&#65533;&#65533;&#486;&#65533;&#65533;&#65533;&#65533;|&#65533;Q&#65533;&#65533;&#65533;U&#429;M&#65533;!&#65533;&#65533;&#65533;&#65533;d&#1536;i&#65533;n|&#65533;&#65533;D&#65533;d&#65533;&#65533;&#65533;W&#65533;!~&#65533;K&#65533;&[-4K*Dn&#65533;&#65533;V&#517;(&#65533;%8&#65533;[>&#65533;^FG&#65533; &#65533;'T&#65533;$,&#65533;E&#65533;&#65533;a&#65533;O&#65533;&#65533;AO&#65533;&#65533;&#65533;]&#65533;&#65533;+&#65533;&#65533;E&#65533;xA&#512;8@0@D@&#65533;@L&#65533;8#4O&#65533;&#65533;"XI&#65533;<&#65533;&#65533;&#65533;&#65533;&#65533;&#65533;&#65533;&#1596;D&#65533;&#65533;&#65533;&#65533;&#65533;b&#65533;LE&#65533;&#65533;&#65533;&#65533; &#65533;&#812;L&#65533;&#791;j&#65533;&#65533;&#65533;&#65533;p&#65533;&#65533;a&#65533; &#65533;&#65533;m&#65533;&#65533;&#789;,&#65533;\&#65533;aTk&#65533;A&#65533;4E&#65533;%&#65533;&#65533;D&#65533;Y&#292;C&#65533;&#65533;H&#65533;P~&#65533;&#65533;&#65533;-&#65533;HW&#65533;&#65533;&#65533;&#65533;&#65533;]&#65533;	&#65533;eq&#65533;oeO\&#65533;D&#65533;&#65533;&#65533;&#65533;&#65533;=&#883;&#65533;>M&#65533;&#65533;&#65533;GH&#65533;LBk&#65533;i&#65533;&#65533;m&#65533;MfEC&#65533;e&#65533;&#65533;&#17665;&#65533;%&#65533;MOOF(+&#65533;&#65533;]&#65533;4+&#65533;N^&#65533;&#65533;d4&#65533;V9^H+&#65533;^&#11819;&#65533;%&#65533;&#65533;|&#65533;=D&#65533;v&#65533;&#65533;&#65533;&#65533;&#65533;PW&#65533;&#65533;&#65533;&#65533;&#1360;\&#65533;&'^&#65533;jGb&#65533;EG8&#65533;&#65533;-&#65533;&#65533;9=_&#65533;<9&#65533;LP&#65533;&#65533;nL&#65533;Sg"&#65533;&#65533;P&#65533;"&#65533;&#65533;&#65533;&I	m&#65533;n$&#1022;I?&#65533;&#258;`&HB#&#65533;&#65533;&#65533;!&#65533;&#65533;&&#65533;~&#65533;&#65533;&#65533;&#65533;?i_&#65533;d&#722;!&#65533;$&#65533;%d-7%
&T&#65533;{b&#65533;&DB"&#65533;&#65533;&#65533;&#65533;&#65533;&#65533;F&#65533;F&#65533;`Q	E&#65533;&#65533;&#65533;,&#65533;&#65533;&#65533;&#65533;&#65533;*D&#65533;&#65533;&#65533;&#65533;-&#65533;~&#65533;&#65533;&#65533;y&#65533;&#65533;&#65533;$A%t &
i,&#65533;&#65533;,&#65533;&#65533;\&#65533;&#65533;&#65533;  &&#65533;&#1590;&#65533;I"&&#65533;&#65533;&#65533;B,5&#2034;&#65533;&#65533;	&#1644;t@&#65533;/&#65533;&#65533;z`&#65533;&#1251;&#65533;&#1552;8&#65533; &#622; B&#65533;&#65533;H]&#65533;&#65533;&#65533;&#65533;&#65533;@Bx!Fy&#65533;&#65533;<n&#65533;&#578;+&#65533;&#65533;-0&#65533;9&#65533;&#65533;.C/&#65533;J0&#65533;I&#53390;&)&#65533;L&#5106;av&#65533;&#65533;{v(&#65533;&#1388;&#65533;&#65533;,(l&#65533;$8&#65533;T&#65533;&#764;
&#65533;&#955;&#65533;&#65533;te]e]&#65533;&#65533;&#65533;e1&#65533;F&#65533;&#274;&#65533; &#65533;g&#228;&#65533;(&#65533;&#65533;&#65533;`&#65533;&#65533; &#65533;&#65533;&#65533;|gYN`MgeX&#65533;&#65533;,&#65533;&#65533;&#65533;&#65533;&#65533;&#65533;O&#65533;K`&#65533;&#65533;V&#65533;Dz&#65533;&#65533;&#65533;&#65533;&#65533;,&#65533;M*&#65533;&#65533;&#65533;&#65533;ppX	&#65533;&#65533;&#546;&#65533;&#1281;&#65533;&#65533;0G&#65533;D&#65533;&#773;tykU&#65533;V&#65533;&#65533;l&#65533;jTxD&#65533;&#65533;kMt&#65533;&#65533;ul&#65533;@&#65533;g&#65533;H&#65533;&#65533;&#805;L&#233;L&#65533;&#65533;O&#65533;&#65533;&#65533;h&#65533;&#65533;&#65533;&#65533;m&#65533;&#65533;V&#65533;&#65533;m&#65533;&#65533;&#65533;lU^D&#65533;&#65533;f&#65533;R&#65533;&#65533;0&#65533;&#65533;&#65533;E~k&#65533;AXDu&#65533;&#65533;SV&#65533;&#65533;D&#65533;Q&#65533;eQV&#65533;?D W&#65533;rX&#65533;&#65533;q&#65533;1&#65533;]p&#65533;&#65533;&#625;VD1e&#65533;&#65533;&#158;&#65533;&#65533;&#65533;&#65533;&#246;&#663;&#65533;&#65533;&#65533;&#65533;yf&#65533;&#65533;m8&#1564;&#65533;&#65533;$F&#65533;.&#1042;j&#65533;&#65533;&#65533;)Fz&#65533;&#65533;ZX&#65533;&#65533;_ &#65533;`&#65533;&#65533;&#65533;Md&#65533;_&#65533;&#1606;m &#65533;&#65533;&#65533;	&#65533;X?&#582;1&#65533;&#65533;&#65533;`Qax&#65533;%<&#65533;&#65533;&#65533;&#65533;&#65533;E{@&#65533;jJ&#65533;m&#65533;_&#65533;&#65533;(&#65533;&#65533;(J&#65533;i&#65533;&#65533;\&#65533;pr-&#65533;&#65533;zdm%\&#65533;pr-~&#65533;6&#65533; &#65533;&#65533;&#65533;&#65533;&#65533;&#65533;bQ&#65533;&#804;&#65533;&#65533;&#65533;&#31489;TA`&#65533;xA&#65533;&#65533;&#1259;&#65533;A&#65533;>&#65533;&#65533;c &#65533;!0B$&#65533;&#65533;&#65533;>F	&#65533;&#398;&#65533;&#600;lPZ&#65533;&#65533;v&#65533;&#65533;&#65533;|&#65533;,h&#65533;&#65533;&#65533;&#65533;&#65533;-&#65533;&#65533;&#65533;mN&#65533;&#65533;&#65533;&#65533; &#645;U&#65533;&#65533;<&#65533;&#65533;67&#65533;&#65533;&#65533;!dh&#65533;&#65533;&#65533;!&#65533;&#65533;&#65533;G&#65533;l&#65533;&#65533;&#65533;!p$X&#65533;
&#65533;&#65533;'{&#65533;e&#65533;&#65533;e(&#65533;&#65533;.&#65533;F&#65533;$&#65533;L+&#65533;&#65533;3&#65533;)&#65533;&#65533;U&#65533;&#65533;&#65533;}&#65533;Xd&#65533;&#65533;Pp`&#65533;'L"BCB&#65533;&#65533;a&#65533;&#297;-&#65533;U&#65533;&#65533;p&#65533;&#65533;&#65533;]&#65533;&#65533;&#65533;DD&#65533;V&#65533;&#65533;M0I&#65533;A&#65533;D&#65533;0&#65533;xv&#65533;@4A@t&#65533;D&#65533;&#65533;&#65533;$NJ&#65533;&#65533;DD&#65533;HD&#65533;(&#65533;[&#65533;N&#65533;`&#65533;t&#65533;qC&#65533;,P!n&#65533;+ue+&#65533;D&#65533;@6&#65533;$E&#65533;&#65533;&#65533;Rt&#65533;&#65533;&#65533;&#65533;&#65533;&#65533;&#65533;DC&#65533;&#65533;&#1986;AE&#65533;p&#65533;&#65533;&#65533;r&#65533;&#65533;&#65533;&#65533;&#65533;D&#65533;&#65533;l&#65533;E&#65533;6&#65533;H&#1933;AE&#65533;&#65533;&#65533;&#65533;O&#65533;&#65533;&#65533;&#65533;\&#65533;w&#65533;&#65533;&#65533;}&#65533;&#65533;&#65533;]X&#65533;k&#65533;rxA0&#65533;n2&#65533;d&#65533;&#65533;&#65533;&#65533;xdT&#65533;&#65533;&#65533;Cd&#65533;&#65533;y&#65533;@Vd&#65533;mQQe&#65533;&#65533;&#65533;&#65533;&#65533;O&#65533;1&#65533;L&#65533;&#65533;&#65533;&#65533;+&#65533;o2F&#65533;&#65533;&#65533;O&#65533;>&#65533;~W&#65533; w&#65533;8&#65533;&#65533;&#65533;F[&#65533;&#65533;&#65533;}&#65533;&#65533;&#65533;d&#65533;)&#65533;&#65533;&#65533;&#65533;x&#65533;A&#65533;&#65533;&#65533;$X'|&#65533;&#65533;&#65533;&#65533;?e&#65533;&#65533;\&#65533;6&#65533;p&#556;{&#65533;%&#65533;y&#65533;Y_vH0&#65533;Qi&#65533;:&#65533;&#65533;qSgz`&#65533;8&#65533;),nI&#65533;&-\&#65533;&#65533;kD  &#65533;&#65533;&#1181;-*F&#65533;.&#65533;&#65533; &#65533;^0&#65533;G3!(~&#65533;'&#21496;, &#65533;`&#65533;{d&#65533;;&#65533;G&#65533;&#65533;&#65533;\&#65533;3&#65533;]$B&#65533;&#65533;&#65533;P&#65533;D&#65533;N&#65533;&#65533;&#65533;&#65533;&#65533;&#296;o&#65533;4&#65533;&#65533;&#65533;DAA\AH&#65533;p&#65533;&#65533;&#65533;d&#65533;&#65533;I&#65533;3&#65533;)n&#65533; &#65533;_&#65533;&#65533;&#65533;&&#65533;\:&#65533;OB&#65533;&#65533;&#418;P,&#65533;&#65533;f&#65533;&#1205;&#65533;B&#65533;9'&#65533;!	&#65533;&#65533;&#65533;Z97a&#164; &#65533;&#65533;2&#65533;&#65533;#p&#65533;S&#65533;@&#65533;&#549;R1&#65533;&#65533;&#65533;<7mB&#65533;?&#65533;&#65533;&#65533;X*u&#65533;+X,&#65533;&#65533;=&#65533;#&#1417;&#65533; &#65533;&#65533;&#65533;&#65533;-&#65533;&#65533;&#65533;ZfyY-'6&#65533;&#65533;&#65533;&#65533;'&#1360;&#65533;ZG&#982;(D!4$&#65533;&#65533;&#65533;&#65533;&#65533;&#65533;rw&#65533;zj[&#65533; g&#65533;W&#65533;"k&#65533; (Al@&#65533;&#65533;&#65533;l&#65533;&#65533;d&#65533;&#971;&#65533;&#65533;&#65533;qU&#65533;x&#65533;&#65533;&#65533; _ee&#887;&3+U&#65533;&#65533;2&#65533;n&#65533;X&#65533;t&#65533;&#65533;&#65533;&#65533;&#65533;1Q6&#1975;%&#65533;OK&#65533;&#65533;&#65533;k&#65533;eF&#65533;&#65533;a&#65533;&#65533;&#1479;AC&#65533;{&#65533;&#65533;3&#65533;&#65533;1ay&#65533;&#1619;&#65533;&#65533;q&#65533;m&#369;&#65533;f%c&#65533;vk&#65533;IZ&#65533;L&#65533;$&#1328;vX\$d11?&#65533;G&#65533;v&#65533;&#65533;Gn&#65533;&#2014;&#65533;~`d&#65533;J6D&#65533;&#65533;&#65533;&#65533;T}OBV&#65533;&#65533;L&#65533;&#65533;&#65533;&#65533;&#65533;lge&#65533;&#65533;&#65533;&#65533;j&#65533;o&#1918;&#65533;$&#65533;lLN&#65533;&#65533;%&#65533;rQJ&#65533;&#65533;&#746;F ,m&#65533;%&#65533;A&#65533;3&#65533;t&#65533;#PB'&#65533;&#65533;cv&#471;PK(&#65533;e&\&8&#65533;&#65533;<a&#65533;&#65533;&#65533;*&#834;+&#65533;&#65533;&#65533;4G&#65533;3Ge&&#65533;f&#65533;&#65533;_&&#65533;3|,&#65533;4/&#65533;&#65533;c&#65533;T&#65533;X&#65533;h&#65533; &#65533;&#65533;&#65533;4E&#65533;T&#65533;S&#65533;L&#65533;:&#65533;JUC&#65533;K&#65533;&#65533;&#65533;I&#65533;"E&#65533;"T&#65533;"&#65533;F&#65533;I&#65533;&#65533;I'O&#65533;B&#65533;&#65533;&#65533;*&#65533;&#65533;Q&#65533;<e&#65533;&#297;S&#65533;N&#65533;0Y&#65533;	&#65533;$JK&#65533;V&#132;&#65533;S&#65533;&#65533;&I&#65533;t&#65533;&#65533;F&#65533;&#65533;&#1025;&#1254;M&#65533;9t&#65533;&#521;&#65533;&#65533;&#65533;h&#660;9&#65533;&#65533;&#65533;&#65533;6l&#65533;&#561;&#65533;&#65533;&#1529;j&#65533;d1&#65533;&#65533;&#65533;%N&#65533;L&#65533;&#65533;E&#793;4i&#1048;i;L&#65533;h&#1192;yS&#65533;&#65533;&#65533;E&#65533;*e&#65533;j&#65533;&#65533;S&#65533;H&#65533;E&#65533;&#65533;&#65533;&#65533;>e&#65533;&#65533;tRRM3A&#65533;j&#65533;U,[&#65533;|&#65533;e&#65533;&#1452;X&#65533;`&#65533;JE:u&#65533;U&#65533;V)o&#65533;|U&#65533;&#65533;:?&#65533;&#65533;&#65533;%KQ'Ez&#65533;%&#65533;&#65533;
&#65533;&#65533;&#65533;&#65533;?~&#65533;&#65533;&#65533;&#65533;'P @&#65533;&#65533;&#65533;&#65533;&#65533;'&#65533;&#65533;u&#65533;J&#65533;h%G&#65533;J8&#65533;&#291;Nf&#65533;5T&#65533;&#65533;%&#65533;Yd&#65533;\v&#65533;&#65533;&#65533;r&#65533;^8&#65533;p&#65533;^r&#65533;&#65533;Y^&#65533;7VT"Q@&#65533;D&#65533;M2&#65533;&#65533;Lj&#65533;$QN&#65533;H&#65533;RY&#65533;&#65533;:&#65533;d&#65533;=&#65533;r&#65533;&#65533;&#65533;0&#65533;5&#65533;xC&#65533;8&#65533;X&#65533;&#65533;$&#65533;c-&#65533;&#65533;1&#65533;PI6K&#65533;&#65533;7&#65533;&#65533;#9&#35363;,9&#1820;&#206;;&#65533;p&#65533;&#65533;"R&#65533;&#65533;@&#65533;&#65533;L&#34890;2&#65533;X&#65533;1&#65533;20&#65533;0C&#65533;5&#65533;(&#65533;&#65533;H%%&#65533;&#65533;&#1072;&#65533;&#65533;K}2-&#65533;&#65533; T0&#65533;c&#65533;3&#1578;&#65533;13(;&#204;.&#65533;&#65533;&#138;)&#65533;&#65533;U3 &#65533;T[E&#65533;&#65533;W^&#65533;&#65533;bT2&#65533;&#65533;Cu&#65533;H&#65533;*C.#m&#65533;L8&#65533;z&#65533;4&#65533;&#65533;&#65533;b&#65533;l&#65533;&#65533;&#65533;&#65533;&#65533;(&#65533;&#65533;1&#65533;&#65533;&#65533;1&#65533;X&#65533;S&#65533;eU14&#65533;r&#65533;&#65533;R&#65533;1V!&#65533;3&#65533;T&#65533;&#65533;7&#65533;&#65533;RS&#65533;&#65533;&#65533;O;x&#65533;'&#65533;\8I%&#65533;7&#65533;0Hm&#65533;&#11680;&#65533;&#65533;PH#Uu1V&#1096;&#65533;6&#65533;&#65533;.&#65533;<]5&#65533;7&#65533;&#65533;&#65533;r&#65533;`6&#65533;h&#49968;&#65533;&#65533;;&#65533;ca4y&#65533;&#65533;&#65533;3&#65533;,KZ&#65533;&#65533;&#65533;K&#2018;&#1253;&#65533;&#65533;.&#65533;T&#49930;&#65533;R.7&#65533;<k&#65533;t&#65533;Er&#65533;6&#65533;&#65533;&#65533;0&#65533;&#65533;TXi&#65533;&#65533;&#65533;&#65533;&#65533;&#65533;N8&#65533;&#65533;&#65533;&#65533;&#1140;Q^%&#65533;&#65533;h&#65533;&#65533;&#65411;{&#65533;Y&#65533;&#65533;&#65533;XJLR@y&#65533;M61j*&#65533;&&#65533;&#65533;&#65533;K6	
&#65533;JQ&#65533;"&#65533;:WE&#65533;&#65533;Jq&#65533;&#65533;&#65533;WM&#65533;SJ&#65533;[MQ&#65533;&#65533;SVI&#65533;UH	JI \&#65533;$CY@ %&#65533;&#65533;&#65533;&#65533;C(mUL	&#65533;&#65533;L*&#65533;dN&#65533;&#65533;&#65533;&#65533;%&#65533;.&#65533;J&#65533;Z&#65533;r&#42722;$6&#65533;Z&#65533;&#65533;H9&#65533;&#65533;:&#65533;&#65533;J&#65533;8&#1831;6&#65533;4&#65533;|+&#65533;7&#65533;/:&#802;V2&#65533;&#65533;>&#65533;&#65533;&#65533;&#65533;&#65533;&@&#65533;
^8&#65533;&#65533;Xe+`&#65533;JR&#65533;&#65533;&#65533;&#65533;&#65533;dGu&#1737;'>A7&#1216;&#65533;&#65533;&#65533;&#65533;&#65533;&#65533;L&#65533;&#65533;&#65533;[&#65533;*^Q&#65533;]&#65533;B&#65533;&#65533;&#65533;,^A&#65533;A$"&#65533;KA&#65533;v6&#65533;&#65533;n&#65533; &#65533;&#65533;4a	&#65533;ib{&#65533;k&#65533;$&#775;@&#65533;A{&#1539;&#65533; &#65533;<&#65533;&#65533;>T&#65533;^&#65533;&#65533;&:&#65533;!&#65533;X&#65533;HA&#65533;&#65533;A&#65533;&#65533;&#65533;&#65533;&4&#65533;&#65533;&#65533;0&#65533;lg&#65533;&#65533;,`8&#65533;&#65533;M&#65533;&#65533;&#65533;-v&#65533;]&#1794;&#65533;&#65533;&#65533;O&#65533;C&#65533;&#65533;nn&#65533;P.&#65533;&#65533;5(<M&#65533;J&#65533;A&#1664;"&#65533;&#65533;&#65533;&#65533;5|&#65533;&#65533;&#65533;&#65533;`&#65533;&#65533;&#65533;Lk@K~&#65533;/xAi&#65533;&#65533;W&#65533;&#65533;&#65533;&#65533;u&#1055;&#65533;&#65533;0&#65533;&#65533;&#65533;!g&#65533;&#65533;N&#65533;$`&#65533; &#65533;p&#65533;&#65533;&#833;&#65533;J&#65533;TE&#65533;2&#65533;I&#65533;&#65533;*&#65533;$z1*&#65533;&#65533;\Z&#65533;0&#65533;&#65533;]&#65533;|&#65533;&#65533;&#65533;/&#65533;&#65533;
UC\DV&#65533;&#65533;&#65533;&#65533;bx&#65533;Lf&#65533;_&#65533;&#65533;T&#65533;j&#65533;(&#65533;peS&#65533;:(&#65533;&#65533;b&#65533;&#65533;X&#65533;&#65533;&#65533;&#65533;U&#65533;&#65533;.&#65533;&#65533;SQ&#65533;t&#65533;\dF&#65533;&#65533;&#65533;&#65533;1&#65533;c&#65533;&#65533;&#65533;0&#65533;Kekp&#65533;'&#65533;qq&#65533;Sk]&#65533;&#1321;&#65533;&#65533;OZf&#65533;Z&#65533;&#65533;&#65533;a	&#65533;I&#65533;J&#65533;b&#65533;&#65533;_&#65533;Zh&#65533;C&#65533;P&#65533;FK.f&#65533;&#65533;;&#320;&#65533;&#65533;&#65533;&#65533;&#65533;Pr&#65533;Y&#65533;:/F&#65533;Nw&#65533;"&#65533;p&#65533;$&#65533;t<&#65533;%&#65533;&#922;&#1246;&#65533;kU&#65533;Cc&#65533;&#65533;&#532;Jw&#65533;TJ&#65533;&#1519;hMk&#65533;D&#65533;&#65533;p<&#801;g $,&#65533;S&#65533;0m&#65533;Y)D&#1142;N|"<&#65533; (8&#65533;&#65533;P&#65533;&#65533;9&#65533;p&#65533;p`Q&#65533;:&#65533;&#65533;&#65533;0mo&#65533;&#65533;&#65533;&#65533;l,
&#65533;`&#65533;1&#65533;&#65533;&#65533;&#65533;&#65533;A&#1292;&#65533;)Ep"&#65533;&#65533;R&#65533;&#65533;&#65533;&#65533;>Q7&#65533;&#65533;4&#65533;[&#65533;@XDH&#65533;N&#65533;&#65533;H&#65533;"&#65533;<GH"nbPj&#950;&#65533;Qt&#65533;&#65533;&#65533;&#65533;&#65533;b&#65533;I8B$&#1845; %0&#65533;<&#65533;F&#65533;Dy&#1932;l&#65533;GDbr&#65533;QD!&#65533;`8&#65533;A.Tr&#65533;&#65533;6/&#65533;J8#&#65533;Y&#65533;J*$!=&#65533;t&#65533;:&#65533;&#65533;$&#65533;&#65533;&#65533;,h&#65533;&#65533;&#65533;&#65533;&#65533;P&#65533;&#65533;m.&#65533;f&#65533;&#65533;VG&#65533;&#3309;z&#65533;&#456;GtF&4&#65533;[*&#65533;&#65533;&#65533;n"&#65533;C&#65533;T&#65533;BEOV&#65533;hDA&#65533;&#65533;&#65533;h)F&#65533;&#65533;&#65533;&#65533;{&#65533;A&#65533;!?&#65533;&#65533;&#65533;&#65533;@&#65533;8&#65533;&#65533;&#65533;&#65533;X&#65533;&#65533;<&#65533;&#65533;&#65533;&#65533;&#65533;&#65533;&#65533;fBXP&#65533;p&#286;#=P&#65533;F &#65533;&#65533;&#65533;jK+&#65533;&#65533;"&#65533;&#65533;&#65533;-&#65533;&#65533;Z&#65533;&#65533;&#65533;&#65533;P&#65533;&#65533;W&#65533;Nh&&#65533;i&#65533;x&#65533;k#Ll&#65533;&#65533;A:e?#Ae&#65533;C&#65533;&#65533;Sf&#65533;&#4207;h&#65533;&#65533;&#65533;&#65533;&#65533;ue
;&#65533;&#65533;+C&#65533;2&#65533;5ICKk4&#65533;&#65533;&#65533; O&#65533;&#65533;
&#65533; 9&#65533;?&#65533;f5&#65533;/&#65533;&#65533;Ee**&#65533;X&#65533;m&#65533;9&#65533;Q&#65533;b&#65533;&#65533;&#65533;M&#65533;&#876;&#1740;&#1195;&#65533;&#65533; S3D&#65533;Z4cU&#65533;&#65533;&#1381;0p&#65533;jt&#65533;&#767;hMJ&#65533;m&#65533;&#65533;.j&#65533;&#1893;)lb3^ObCc&#65533; &#65533;0|!Z0&#65533;&#1412;5}u&#65533;6X&#65533;&#65533;,R5&#65533;k&#65533;.&#65533;&#312;D&#65533;jzM&#65533;j&#65533;&#65533;&#65533;&#65533;(2&#65533;&#65533;}&#65533;Z9N&#65533;E%&#65533;P&&#65533;&#65533;&#65533;&#1178;&#65533;D&#65533;&#65533;&#65533;&#65533;&#65533;&#65533;&#65533;&#65533;\&#65533;r&#65533;&#65533;&#65533; C&#65533;&#65533;&#65533;n&#65533;t&#65533;&#65533;]k&#65533;C&#65533;&#50227;9`;j&#65533;&#9784;&#1657;m&#65533;,.&#65533;&#65533;\&#65533;&#65533;&#65533;syU&#65533;pY&#65533;:n,&#65533;r&#65533;&#65533;&#65533;J&#65533;W&#65533;&#65533;&#65533;7f&#65533;&#65533;KW&#65533;0&#65533;4&#65533;&#65533;&#65533;AA
&#1177;y{W&#65533;&#65533;BR&#65533;&#65533;q&#65533;#_$!C &#65533;P&#65533;$~rY"&#65533;&#65533;&#65533;&#65533;q8&#65533;&#1167;&#65533;v3&#65533;%:?&#65533;Q3/F&#65533;&#65533;N# &#65533;&#65533;&#65533;&#65533;?&#65533;&#65533;g"&#65533;&#65533;&#65533;u&#65533;zV&#65533;&#65533;&#65533;&#65533;&#65533;&#65533;&#65533;}&#65533;	&#65533;@&#65533;	S&#65533;&#65533;m&#65533; p&#65533;y&#776;C&#65533;x&#65533;&#65533;&#65533;&#65533;&#65533;1&#65533;,6&#695;&#65533;&#65533;&#65533;%&#65533;Z&#65533;B&#65533;P"&#65533; <&#65533;&#65533;&#1029;&#65533;&#65533;k&#65533;i &#65533;3&#65533;/&#577;
!&#65533;&#65533;&#65533;F&#65533; &#65533;:r&#65533;;&#65533;b&#65533;&#65533;axI!o&#65533;CuBo&#65533;&#65533;k V&#65533;&#65533;&#65533;g ~&#65533;&#65533;K&#65533;h&#65533;G{Np)$&#65533;|&#65533; /&#65533;$g&#65533;&#279;&#65533;&#65533;M&#65533;&#65533;h&#65533;&#65533;&#65533;&#65533;&#65533;&#65533;&#65533;$!&#65533;&#65533;M&#65533;&#65533;L"&#65533;&#65533;8!HJ&#65533;b&#65533;`7P$m&#65533;&#65533;7&#65533;&#65533;7j!p&#65533;td&#65533;&#65533;&#65533;&#65533;<&#65533;&#65533;2A&#65533;&#65533;z&#1926;&#65533;\&#65533;5@&#65533;&#65533;&#65533;&#65533;y&#65533;G&#65533;&#65533;&#615;L&#65533;R&#65533;&#38260;&#65533;
&#65533; X &#65533;TZ&&#65533;&#65533;d.&#65533;o&#65533;&#65533;&#65533;&#65533;&#65533; &#65533;&&#65533;&#65533;&#65533;_J&#65533;&#65533;`T&#65533;2&#65533;x&#65533;&#65533;&#65533;&#65533;&#65533;&#65533;&#65533;+a&#65533;&#65533;&#65533;J&#65533;&#65533;&#65533;P&#65533;&#65533;nj2&#65533;]
F&#65533;&#65533;&#65533;en&#65533;&#65533;&#65533;&#65533; &#16422;1&#65533;&#65533;.j&#65533; &#65533;&#65533;&#65533;&#65533;b&#65533;@&#65533;&#65533;&#65533;2.N1&#65533;]&#65533;&#65533;Ea&#65533;d~XE&#65533; &#65533;&#65533;~&#65533;&#300;x&#65533;Bf&#65533;&#65533;*&#65533;&#65533;B&#65533;&#65533;&#65533;&#512;`&#65533;T&#65533;&#65533;&#65533;	&#65533;li&#65533;&#65533;	&#1933;?&#65533;&#812;&#65533;&#65533; ~D&#65533;&#65533;&#1285;&#65533;&#339;&#65533;bg&#65533;&#65533;&#65533;_&#65533;@QPfk|&#65533;g&#65533;&#65533;.j&#65533;&#65533;~&#65533;&#65533;L&#292;&#65533;L*lL
2`&#65533;Dix&#65533;&#65533;&#65533;&#65533;&#65533;&#65533;&#65533;&#65533;&#65533;]d&#65533;&#65533;@&#65533;h&#65533;&#65533;#&#1773;&#1918; !&#65533;1&#65533;&#65533;&#65533;D&#65533;_&#65533;&#65533;&AL&#65533;&#65533;&#65533;f&#65533;!Tgt"FA&#65533;&#65533;x~#&#65533;O&#65533;`G &#65533;2&#65533;&#65533;&#65533;8aF&#167;&#65533;
&#65533;&#65533;&#65533;4o&#65533;:AGF&#65533;G&#65533;R&#65533;&#65533;.&#65533;CO &#65533;&#65533;mJMA&#65533;&#65533;`&#65533;&#65533;6&#65533;&#65533;&#65533;&#65533;&#65533;"a.&#65533;&#65533;.A&#65533;G(&#65533;&#65533;G&#65533;&#65533;() &#65533;*&#65533;&#65533;&#65533;A&#65533;&#65533;"&#65533;Z&#65533;'&#65533;&#65533;rd&#65533;(^r }Bkz&#65533;TT&#65533;&#65533;P&#65533;L&#65533;d}&#1962;&#65533;&#1796;&#65533;LrX&#65533;&#65533;&#65533;&#65533;
&#65533;&#65533;	&#65533;&#65533;&#65533;&#65533;@&#65533;&#65533;fI}&#1536;Yb&#512;&#65533; A1/&#65533;3&#65533;/&#65533;P(4a&#1272;G;&X&#65533;F&#65533;k&#65533;p&#65533;^-q&#65533;T+&#65533;T!:T$;&#65533;&#65533;GN&#65533;b"&#65533;&#1704;&#65533;&#65533;&#65533;|&#65533;&#515;&#65533;&#65533;&#65533;&#65533;,&#65533;&#65533;M&#770;&#65533;&#65533;&#65533;3&#65533;&#65533;&#65533;&#65533; &#65533;&#65533; &#65533;&#65533;&#65533;&#65533;+&#1799;?&#65533;A&#65533;&#65533;&#65533;&#65533;8&#65533;-Q#7&#65533;#&#65533;&&#65533;
g&#65533;0K&#65533;&#65533;V&#65533; V'Ra4x&#65533;jdF&#65533;&#65533;x&#65533;KAD&#65533;&#65533;&#65533;+&#65533;&#65533;3$&#65533;&#65533;&#65533;&#65533;&#65533;&#65533;&#65533;&#65533;&#65533;n&#24838;&#65533;&#65533;e&#65533;&#65533;o&#65533; ]&#258;>&#65533;&#65533;&#65533;&#65533;&#65533;&#65533;J&#1536;&#1980;&#65533;
&#65533;&#65533;r&#65533;&#65533;`&#65533;&#65533;&#65533; =&#65533; &#65533;#&#65533; &#65533;k&#65533;&#65533;&#65533; /l4FU&#65533;f&#65533;&#65533;f.&#65533;&#65533;eV&#65533;}zj&#65533;&#65533;LL(-f&#65533;2&#65533;f!Sqj&#65533;&#65533;v&#65533;&#65533;&#65533;I&#65533;Ok&#662;&#65533;*&#65533;&#65533;&#65533;,l&#65533;&#65533;&#65533;&#65533;&#65533;Z&#65533;&#65533;&#65533;&#65533;&&#65533;&#65533;M&#65533;&#65533;&#65533;&#305;&#65533;`&#65533;1&#65533;~J&#65533;&#1666;R,E&#65533;d@&#65533;&#65533; 2&#65533;|M&#65533;Q&#65533;&&#2021;&#65533;qdFU>&#65533;L&#65533;&#65533;&#65533;&#65533;2&#65533;&&#65533;Z&#65533;]T&#65533;~&#65533; &#65533;DI&#65533;&#65533;T&#65533;@\&#65533;&#65533;Px&#65533;&#65533;Y&#65533;YIi&#65533;d&#65533;NQ?&#65533;&#65533;r&#916;&#65533;&#65533;&#65533;'5&#65533;&#65533;\&#65533;&#65533;&#65533;b&&#65533;Rj&#65533;&#65533;&#65533;P&#65533;d6Rd&#65533;V&#36190;(G-(?!&#65533;&#65533;"&#65533;.'s &#65533;,M&#65533;]&#65533;#&#65533;&#65533;&#65533;l&#65533;CC1&#65533;&#65533;KG&#65533;$&#65533;,&#65533;&#65533;&#65533;&#65533;a8!4nj&#65533;G^gm&#65533;vJos&k^;&#65533;G&#65533;&#65533;&#65533;&#65533;{&#65533;&#65533;&#65533;+-&#65533;F&#65533;&#65533;&#65533;"^E&#65533;*&#65533;a9&#65533;+AF&#65533;w&#65533;&#65533;&#65533;&#65533;&#65533;&#65533;8&#65533;&#65533;F&#65533;&#65533;&#65533;A&#65533;,&#65533;&#65533;&#65533;&#65533;&#65533;j&#65533;&#65533;k&#65533;&#65533;d4&#65533;v&#65533;!&#65533;j,&&#65533;&#65533;&#65533;&#65533;&#65533;
&#65533;@
f&#65533;TTi&#65533;&#65533;&#65533;&#65533;e&#65533;`&#65533; a3,&#65533;x8&#65533;&#65533;ds,3&#65533;8&#65533;&#65533;"&#65533;)&#65533;&#65533;&#65533;:&#65533;,qBO&#65533; &#65533;p&#65533;&#65533;_&#65533;&#1404;^p(&#65533;&#65533;&#65533;&#65533;&#65533;&#65533;&#65533;}|&#65533;&#65533;2Ws&#855;&#65533;'&#65533;&#65533;&#65533;Ja@&#65533;O&#65533;d&#65533;&#65533; &#65533;&#65533;@&#65533;&#65533; &#65533;&#65533;&#65533;8AL!&#65533;T!p&#65533;v&#65533;&#65533;&#65533;&#65533;&#65533;&#65533;x&#65533;&#65533;8P&#65533;&#65533;F:&#65533;/&#65533;4&#65533;KdU&#65533;AH&#65533;"! &#65533;&#65533;&#983;t&#65533;M&#65533;7&#65533;&#65533;~ &#65533;&#65533; G!}&#65533;&#65533;&#65533;&#65533; /&#1068;>&#65533;&#65533;1.&#65533;Z&#65533;&#65533;&#65533;&#65533;@
&#65533;>Aw
&#65533;&#65533;&#65533;jM&#65533;_&#768;&#65533;P&#65533;&#65533;&#65533;&#65533;U[&#65533;M&#65533;Q&#65533;&#65533;}g&#65533;QrUM&#65533;&#65533;&#65533;&#65533;&#65533;K*&#65533;?ef(&#65533;&#65533;&#65533; g&#65533;&#65533;1&#1280;&#65533;R&#65533;&#65533;&#65533;SV&#65533;j&#65533;-HXWYJUZ&#65533;1I&#65533;G &#65533;b&#65533;&#65533;n,Qm.&#65533;o&#65533;&#65533;&#65533;rY)Ej&#65533;&#65533;&#65533;q&#65533;&#65533;&#65533;j1f&#65533;&#65533;U&#65533;Y&#65533;I&#65533;&#65533;/5^&#65533;-Y %&#65533;/&#65533;%&#65533;F&#974;&#65533;&#65533;U&#65533;&#65533;X&#65533;fF&#65533;G&#65533;QU<&#65533;&#65533;@&#65533;&#65533;&#65533;z&#65533;P&#65533;K&#65533;&&#65533;.&#65533;&#65533;,@&#65533;&#65533;&#65533;gJ
&#65533;i&#137;j&#65533;Z&#65533;&#65533;\T&#65533;t5kT&#65533;&#65533;bI&#65533; ]&#65533;&#65533;+&#65533;&#65533;>Ovw&#65533;w&#65533;&#1320;&#65533;'<A&#65533;U(-b"N&#65533;A"&#65533;t&#65533;f&#65533;E&#65533;L5H/(O&#65533;(1Aa&#65533;&#65533;&#65533;&#65533;&#65533;K&#65533;`&#65533;&#65533;.&#65533;&#65533;&#65533;&#65533;'I#&#65533;H/&#65533;d&#65533;&#65533;&#65533;nh"8&#65533;	IF&#65533;s{&#65533;&#65533;r&#65533;0>!"ZG(!B&#65533;8A&#65533;&#65533;&#65533;&#65533;p+&#65533;x6(x&#65533;4,+F&#65533;&#65533;&#65533;d&#65533;&#65533;w&#65533;&#65533;&#65533;icn&#65533;&#65533;T&#65533;R&#65533;&#65533;&#65533;&#65533;?&#65533;3&#65533;&#65533;&#65533;J&#65533;&#65533;&#65533; V&#65533; ~e&#65533;&#65533;e.&#65533;&#65533;&#65533;
&#65533;@&#65533;&#65533;`m&#65533;@a19&#569;j&#65533;:&#65533;&#65533;*T6&#65533;'&#511;&#65533;v&#691;Fa $m:Y&#65533;&#65533;(^&#65533;
&#65533;fE&#65533;G&#65533;9(&#65533;&#65533;34+A&#65533;&#65533;&#65533;Cu&#65533;&#65533;&#526859;&#65533;&#65533;&#65533;&#65533;&#65533;&#65533; t@	A&#65533;&#65533;  J&#65533;&#65533;&#65533;$-Q &#65533; !JAy^'&#65533;p#&#65533;&#65533;-Bm&#65533;|!dh&#65533;&#1709;g&#65533;&#65533;:V&#65533;&#65533;HF&#65533;&#65533;&#65533;>a&#65533;Z&#65533;\&#65533;&#65533;&#65533;&#65533;8'&#65533;h&#65533;@}&#65533;*k&#65533;,z&#65533;&#65533;&#552;&#65533;
&#65533;I
X&#65533;`&#65533;&#65533;&#65533;D&#65533;&#65533;&#874;h&#1952;!&#65533;sa&#65533;&#65533;&#65533;&#65533;s2/@&#65533;&#65533;&#65533;+&#65533;`&#65533; &#65533;&#65533;&#65533;$c&#65533;&#65533;S&#65533;"&#65533;&#1293;&#65533;cVkM&#65533;&#65533;&#65533;&#65533; &#65533;@&#65533;&#65533;&#65533;
&#65533;@&#65533;&#65533;&#65533;%#3&#65533;&#65533;&#65533;N&#65533;eu&#65533;,&#65533;
&#65533;z*&#65533;&#65533;&#65533;&#65533;v}&#65533;*&#65533;D*&#65533;F.&#65533;b&#708;&#65533;$u&#65533;,&#65533;&#687;-&#65533;&#65533;R+&&#65533;E,&#65533;L[	b&#65533;&#65533;\&#65533;&#65533;Iu&#65533;&#65533;@&#65533;&#65533;4/U&#65533;
&#65533;&#65533;Px&#65533; a&#65533;X&#65533;&#65533;&#18791;h&#65533;&#65533;'<&#65533;N2T*c&#65533; 3&#65533;l&#65533;&#65533; &#65533;&#65533;&#65533;vQe&#65533;&#65533;P&#65533;&#65533;&#17286;^&#65533;&#65533;&#65533;&#65533;xPu&#65533;Z&#65533;&#65533;&#65533;&#65533;
&#65533;`&#65533;&#65533;&#1406;ES&#65533;&#65533;YJ&#65533;b~&#65533;bU]F&#65533;KV&#65533;&#65533;&#480;&#65533;&#65533;&#65533;OG&#65533;r&#65533;&#65533;R&#65533;&#65533;t$*=&#65533;z&#65533;&#65533;&#65533;By^Dd#&#65533;&#65533;Sy&#65533;By&#65533;&#1624;qd&#65533;AE&#65533;&#65533;Z&#256;&#65533; &#65533;&#65533;<&#65533;u*v9&#65533;n&#65533;&#65533;&#65533;&#65533;&#65533;9ky&#65533;&#65533;&#65533;n&#65533;&#456;XO;<>A'OG&#65533;&#65533;y,aX0&#65533;/g&#65533;&#65533;JA &#65533;&#65533;)s\d(J&#65533;&#65533;l&#65533;j&#65533;&#65533;&#65533;&#65533;&#65533;&#65533;&#65533;&#65533;&#65533;&#65533;&#366;&#1954;\&#65533;&#65533;&#65533;$R&#65533;nM&#65533;b&#65533;YMX&#65533;&#496;v&#65533;&#65533;&#65533;&#65533;WU&#65533;&#65533; &#65533;)&#65533;&#65533;&#65533; &#65533; 
&#65533;&#65533;	&#65533; 
&#65533;&#65533;&#65533;!
&#65533;oK&#65533;&#1264;&#227;&#65533;&#65533;yB&#65533;|jo%a2&#65533;&#65533;Xz:,&#65533;G &#65533;&#65533;&#65533;pZa&#65533;!k:&#65533;9&#65533;Z&#65533;@&#65533;(5&#65533;&#65533;&#65533;&#65533;&#65533;&#65533;=&#65533;&#65533;&#65533;&#65533;&#65533;&#65533;&#65533;Z?&#65533;&#65533;v&#1312;&#65533;&#65533;Tin&#65533;&#1664;&#65533; *A.V&#65533;:&#65533;&#65533;&#65533;&#65533;&#65533;Hlt&#65533;&#65533;&#65533;wEp!g&#65533;J&#65533;&#65533;	&&#65533;&#65533;+5&#65533;np&#65533;&#65533;n&#65533;&#65533;&#65533;&#65533;&#65533;&#65533;G.&#65533;b&#65533;K&#65533;&#65533;m&#65533;&#65533; \fU&#65533;&#65533;&#65533;u&#65533;s3;&#65533;&#22794;&#65533;Q,&#65533;&#65533;u&#1219;&#65533;&#65533; }&#65533;*&#65533;&#65533;`&#65533;&#65533;qd9&#65533;&#65533;HVX&#65533;Q~&#65533;-&#65533;&#65533;S&#65533;&#65533;P*&#65533;e&#932;&#65533; V$&#65533;&#427;&#65533;
&#65533;&#65533;&#65533;&#65533;[nlg&#65533;&#65533;N~>f&#65533;w^Z=e&#65533;UJ!&#65533;&#65533;&#65533;&#65533;&#65533;N_&#65533;&#65533;f&#65533;J&#65533;U&#65533;:*&#65533;6u)&#65533;&#65533;&#65533;&#65533;&#1467;&#65533;&#65533;&#65533;g"5(&#65533;bH&#65533;L&#65533;v&#65533;&#65533; &#65533;P&#65533;\"&#65533;&#65533;T&#65533;&#379;[&#65533;R&#65533;T!#&#65533;q&#65533;P&#65533;&#65533;V&#65533;~Y&#674;r{&#65533;Q42.8&#191;&#65533;?@&#65533;&#65533; 'c6C&#65533;`&#65533;&#65533;&#65533;d&#65533;&#65533;JQ&#65533;n&#65533;&#65533;l&#460;=&#65533;&#65533;&#65533;&#65533;&#65533;&#65533; {&#65533;&#65533;jj&#1165;&#65533;+Z8&#65533;`
*1&#65533;&#571;@@!&#65533;&#65533;]&#65533;^&#65533;&#65533; &#65533;&#65533;5&#65533;&#65533;F&#65533; 8u5J&#65533;'O&#65533;<}E&#65533;a&#65533;R&#65533;V&#65533;j&#65533;j+&#65533;1&#65533;&#65533;&#65533;&#65533;T&#65533;Q&#65533;:]&#65533;&#65533;&#65533;P8c&#65533;p&#65533;&#65533;M&#65533;?&#65533;"uu*&#65533;EW&#65533;R&#65533;2&#65533;J'OT&#65533;N&#65533;&#65533;&#65533;#G&#65533;&#65533;&#65533;5&#65533;&#65533;GQ&#65533;:a&#65533;4&#65533;&#65533;M&#65533;8}&#65533;&#65533;	k&#65533;J&#65533;L&#65533;r&#65533;jP&#65533;&#65533;H&#65533;&#65533;&#65533;&#65533;&#65533;>~:DWP<| Z&#65533;j&N&#65533;.q&#65533;	&#65533;%K&#65533;W&#65533;$&#65533;&#65533;H&#65533;
&#65533;&#65533;7o&#1968;Q&#65533;&#65533;&#65533;&#65533;m&#65533;&#1041;&#1222;&#65533;&#65533;&#65533;l&#65533;&#553;c&#65533;&#925;=|&#65533;&#1305;&#65533;FM&#65533;0c&#928;A&#65533;&#65533;&#65533;&#65533;x&#65533;&#65533;&#1139;&#65533;N&#65533;4f&#920;	&#65533;&#65533;
&#65533;*&#1063;@AB$	&#65533;)X&#440;&#65533;(&#65533;&#65533;J&#65533;[&#164;)0&#65533;&#65533;&#65533;)U&#676;&#65533;&#65533;I&#65533;E&#65533;&#296;&#65533;I&#65533;N]&#65533;Xq&#65533;EW&#65533;&#65533;,&#65533;&#65533;&#65533;&#65533;+&#65533;&#65533;D&#65533;&#65533;bJ)&#65533;8&#65533;N5E&#65533;(&#65533;@&#65533;&#65533;!&#65533;&#519;&#65533;xHYw&#65533;Q&#65533;p&&#65533;akz&#65533;&#65533;&#459; 2!&#65533;"&#65533;x&#65533;&#65533;a&#65533;&#65533;&#65533;_da&#65533;b&#65533;1&#65533; &#65533;l&#65533;(<!h &#65533;&#65533;DIK-&#65533;&#65533;2&#65533;-&#65533; #&#65533;0&#65533;&#65533;&#65533;.&#65533;&#65533;&#65533;K.&#65533;&#65533;r&#65533;-&#65533;&#65533;&#65533;J)&#65533;dbI%&#65533; VI%&#65533;d&#65533;&#65533;Vx&#65533;I{ib&#65533;$&#65533;&#65533;&#65533;s&#65533;1k&#65533;&#65533;H[e&#65533;Fe&#65533;&#1094;m0*Fb&#65533;&#65533;Fk&#65533;&#65533;&#423;&#65533;&#65533;Gr&#65533;Q&#65533;x&#65533;uGw&#65533;&#65533;&#65533;&#65533;x&#65533;a&#65533;eq&#65533;&#65533;&#65533; 5&#65533;Ge&#65533;&#65533;a&#65533;it&#65533;%&#65533;&#65533;&#65533;&#65533;'&#65533;&#65533;1G&#65533;Q&#65533;rf&#65533;mjH
Gf&#65533;&#65533;mh&#65533;&#65533;hn&#65533;a&#65533;p&#65533;&#65533;&#65533;&#65533;&#65533;&#32913;&#65533;e&#65533;F&#65533;&#65533;&#65533;&#65533;1&#481;(.&#710;&#65533;&#65533;&#65533;VG&#65533;&#65533;&#65533;Yrk|j&#65533;&#65533;n$L&#65533;f&#65533;Q&#65533;hd/&#65533;jl*&#65533;o0&#65533;&#65533;&#65533;qh&#65533;q&#65533;&#65533;\m&#378;m*&#65533;&#65533;	&#65533;+Gmom&#65533;&#65533;&#65533;&#65533;+c&#65533;&#65533;^&#65533;FZd&#65533;&#355;_hq&#65533;_&#65533;ag&#65533;N&#65533;&#65533;m|&#65533;&#65533;&#65533;d&#65533;&#65533;ndL&#65533;&#419;&#65533;&#65533;&#65533;#w&#65533;&#65533;&#65533;mjF&#65533;&#1394;&#65533;&#65533;m&#65533;&#65533;F&#65533;ep
&#65533;k&#65533;&#65533;F5&#65533;&#65533;&#65533;&#65533;o&#65533;&#65533;&#65533;&#1158;]p&#65533;}&#65533;&#65533;G&#65533;&#65533;&#65533;f&#65533;>=&#65533;&#65533;&#65533;A&#1816;e&#65533;&#65533;&#65533;&#65533;V&#65533;&#1946;&#61293;&#65533;|;&#857;&#65533;m7&#65533;&#65533;&#65533;1&#65533;)UtQEeJ(]-&#65533;&#65533;&#65533;&#1129;&#65533;@&#65533;&#65533;&#65533;I']	&#65533;	(&#65533;0EJP&#65533;&#65533;Q&#439;&#65533;`R&#65533;o&#65533;X#&&#65533;A&#65533;*yqF&#65533;4&#65533;&#65533;'4&#65533;&#65533;}*&#65533;4&#65533;J&#65533;&#65533;<8
D&#65533;0&#65533;&#643;E!%&#65533;C^&#65533;H&#65533;Tu&#65533;`&#65533;w&#65533;Ua&#65533;&#65533;d<&#65533;:&#65533;ZQ&#65533;?&#65533;E&#65533; &#65533;&#65533;&#65533;{&#65533;&#65533;&#65533;&#65533;&#65533;$&#65533;S&#65533;&#65533;X&#65533;&#65533;&#65533;$&#65533;&#1224;E "&#65533;P&#65533;!QS&#65533;&#65533;4&#65533;&#65533;&#819;8e&#65533;7,&#65533;ij&#65533;Z&#65533;Xs<&#65533;F6&#65533;&#65533;&#65533;&#65533;&#65533;0&#65533;&#65533;}&#65533;-5s&#65533;&#65533;&#65533;Q*a&#65533;&#65533;&#1028;%,A	D&#65533;A&#65533;&#65533;)dAl&#65533;C &#65533;&#65533;P&#65533;&#65533;Oa&#1187;&#65533;&#65533;g&#65533;&#65533;O&#65533;C'L&#65533;"b&#65533;&#65533;\&#65533;XHOJP&#65533;&#65533;
	&#65533;"-4A&#65533;(
L4&#65533;&#65533;&#65533;&#65533;B;&#65533;&#5190;2&#65533;LX&#65533;<&#65533;D&#65533;l&#65533;;&#65533;&#65533;>&#65533;F&#65533;&#65533;.(q
Y &#65533;&#65533;&#65533;&#65533;I&#65533;I&#65533;h4*&#65533;&#9656;&#261;.z&#65533;%.&#65533;&#65533;&#65533;&#65533;&#65533;/v&#65533;&#65533;_&#65533;&#65533;&#65533;x&#65533;*J!&#65533;&#65533;h&#65533;&#65533;&#65533;&&#65533;&#65533;&#65533;&#65533;F&#65533;#Q&#65533; &#65533;@&#65533;el&#65533;&#65533;$]&#254;&#65533;/&#65533;m`&#1721;l&&#65533;&#65533;&#65533;&#65533;l&#65533;&#65533;&#65533;&&#65533;R&#65533;&#65533;&#65533;th&#65533;&#65533;\#&#65533;&#65533;&#65533;q&#65533;&#65533;B$&#65533;&#65533;XFkS&#65533;&#65533;pA,&#65533;#Qr&#65533;&#65533;Y=\&#65533;&#65533;B&#65533;&#65533;&#65533;&#65533;k&#65533;&#1405;&#10293;&#65533;ILSj&#65533;&#65533;PZ&#65533;&#65533;&#65533;&#65533;&#65533;&#795;&#65533;&#65533;u&#65533;p&#65533;q#S&#65533;nXx&#65533;&#65533;&#65533;todP&#65533;<&#65533;&#65533;&#65533;&#65533;&#65533;[1&#65533;<=&#25005;&#65533;&&#65533;&#65533;&#65533;&#65533;&#65533;8GM&#65533;h&#65533;&#65533;F&#65533;P52&#65533;&#6873;+Xi&#949;3-`!Z&#65533;&#65533;&#1336;&#65533;.&#65533;uBR&#65533;&#534;Sxj&#65533;r_&#65533;&#65533;&#304;-&#65533;&#65533;f\&#65533;&#65533;C&#65533;V&#65533;bNlg&#65533;&#65533;&#65533;&#65533;&#65533;&#65533;&#65533;&#65533;Z-&#65533;&#802;&#65533;.&#65533;&#65533;4m&&#65533;&#1335;&#65533;&#65533;:&#65533;&#65533;D&#65533;&#65533;>&#65533;0&#65533;&#65533;&#65533;&#65533;&#65533;&#65533;&#65533;H&#65533;&#65533;&#65533;J&#65533;&#65533;LSA&#65533;N&#65533;&#65533;3&#65533;&#65533;&#65533;&#65533;814Tk&#65533;i*&#65533;&#65533;D
&#65533;&#65533;&#65533;&}|&#65533;&#65533;J!
&#65533;&#65533;M&#65533;&#65533;
&&#65533;&#65533;&#65533;l&#65533;<&#65533;#`&#65533;
Q@&#65533;#&#65533;&#65533;)l^&#65533;b&#65533;&#65533;&#65533;&#65533;z	&#65533;F0&#65533;&#65533;&#65533;&#65533;&#65533;/`5z0D$4&#65533;;&#65533;&#65533;&#65533;&#65533;&#65533;&#59801;; o&#65533;&#65533;&#65533;3&#65533;&#65533;&#65533;&#65533;D&#65533;&#65533;D%&#65533;0&#65533;I*&#65533;&#65533;&#65533;Bvb&#65533;&#65533;&#65533;"}&#65533;&#65533;D#
&#65533;&#65533;&#65533;&#65533;&#65533;&#65533;&#65533; &#65533;;&#65533;&#65533;&#65533;@&#65533;"&#65533;vp&#65533;h&#262;
1&#65533;&#65533;&#65533;Ig._&#65533;vR&#65533;&#65533;&#65533;&#65533;&#65533;H&#65533;fE&#65533;&#65533;&#65533;&#65533;V&#65533;&#65533;0M4&#65533;T?&#65533;E&#65533;2p&#65533;
QH&#65533;&#65533;  &#65533; CP&#65533;&#65533;p1&#65533;&#65533;0QD# aA8&#1097;&#65533;&#65533;3|&#65533;8&#65533;&#65533;Ns L&#65533;&#65533;&#65533;g&#65533;&#65533;&#65533;&#65533;d9Y&#65533;&#543;&#65533;$6p&#65533;8&#65533;	I@/~&#65533;&#65533;beQzv,3&#65533;V&#65533;$O&#65533;I@h&#65533;&#65533;vH&#65533;@&#65533;5&#65533;ap&#65533;&#65533;&#65533;&#65533;&#65533;1&#65533;a&#65533;&#65533;&#65533;&#65533;&`&#1610;WL&#65533;&#65533;&#65533;%.&#65533;^&#65533;&#65533;&#65533;0&#65533;0w&#65533;a&#65533;&#65533;&#65533; os31&#65533;C"&#65533;xDc&#65533;&#65533;&#65533;I@S=j&#65533;hS&#65533;n!yak&#65533;&#65533;W&#65533;&#65533;&#65533;7&#65533;AE&#65533;N&#65533;&#1570;F&#65533;~&#65533;WEY&#65533;&#65533;9&#1549;eFe&#65533;z2&#65533;P8&#65533;&#65533;\&#65533;&#65533;&#160;9&#65533;&#65533;&#65533;,&#65533;dJx&#65533;&#65533;&#65533;&#65533;&#65533;|&#65533;[&#65533;&#65533;&#65533;&#65533;9&#65533;h&#65533;&#65533;g &#65533;&#65533;&#65533;h+9&#65533;2&#65533;&#65533;>C&#65533;&#65533;&#65533;&#65533;Q&#65533;9&#65533;i&#65533;yogEll&#625;\&#65533;z
-&#65533;C&#65533;j-&#65533;^&#65533; &#65533;&#65533;&#65533;&#65533;3c&#65533;F#&#65533;/8]]A&#65533;P[&#65533;.\&#65533;
[&#65533;&#65533;&#65533;&#65533;&#65533;&#65533;]&#65533;&#65533;&#65533;&#65533;4&#65533;&#65533;3&#65533;&#65533;&#65533;\&#65533;&#65533;s&#65533;@u&#65533;&#65533;up&#985;&#65533;C&#65533;k&#65533;S+mX&#1577;&#65533;0@Jtp&#65533;$&#65533;&#23129;&#65533;&#65533;<[gpC&#65533;Lu&#65533;&#65533;&#65533;'&#65533;cE3&#65533;5&#65533;&#65533;f&#65533;&#1197;W&#65533;j*&#65533;`+&#65533;&#65533;(V13&#65533;&#65533;&#65533;C&#65533;o&#65533;&#65533;h)&#65533;&#65533;&#65533;&#65533;&#65533;&#65533;&#65533;5f&#339;&#65533;&#65533;E&#65533;&#65533;v&#65533;&#65533;w>&#65533;&#65533;m&#65533;pA&#65533;&#65533;&#65533;&#65533;&:&#65533;((}&#65533;L&#65533;&#65533;_qx&#65533;s	&#65533;&#65533;&#65533;oL(&#65533;;&#65533;&#65533;&#65533;&#65533;(@qJ&#65533;F&#65533;N&#65533;&#65533;&#65533;e&#65533;&#65533;`6&#65533;lqc@&#65533;p&#65533;H&#65533;&#474;&#65533;&#65533;{
sA&#65533;&#65533;&#65533;v	&#65533;	&#65533;#
&#65533;EO1;&#65533;&#65533;Qm|&M&#65533;qAq&#65533;&#65533;D
\Am&#65533;&#65533;u&#65533;Zs&#65533;~&#65533;!~&#65533;r \pF#&#65533;&#65533;&#65533;&#65533;&#65533;&#65533;&#65533;&#65533;P1f&#65533;`@Ze&#65533;&#65533;Y&#65533;&#65533;&#65533;&#65533;1&#65533;&#65533;1i&#65533;Q_&#65533;)&#65533;&#65533;R&#65533;&#65533;Hr&#65533;{3':&#65533;r/s`z8&#369;,rP&#65533;y&#65533;4&#753;T&#65533;?&#65533;=&#65533;\&#65533;F@EQ`]`$z&#65533;`}FFj'&#65533;&#2001;&#65533;K&#65533;&>&#65533;S
a&#65533;A&#65533;&#65533;:&#65533;&#65533;=&#65533; &#65533;X&#65533;	]QM&#65533;&#65533;`$&#65533;&#65533;&#65533;&#65533;#*&#65533;T-&#65533;1	&#65533;i*&#1217;~&#65533; )&#393;&#65533;&#65533;v&#65533;V&#65533;Q&#65533;a&#65533;q&#65533;Q7Q&#65533;g&#65533;P|q	&#65533;P\&#65533;&#65533;
&#65533;&&#65533;p&h&#65533;&#65533; L&#65533;&#65533;&#65533;&#65533;&#65533;&#65533;&&#65533;&#65533;&#65533; i1?&#65533;&#65533;&#65533;`(8g}6	&#65533; 	i(	&#65533;Q&#65533;$qz&#65533;$&#65533;	&#65533;4L/&#65533;&#65533;-i&#65533;K&#65533;H&#65533;&#65533;5egQ&#65533;N&#65533;sqm&#65533;-,&#65533;6P.&#65533;&#65533;H44&#65533;B(h&#65533;VN&#65533;J&#65533;Z0j P%&#65533;-&#65533;2)J&#65533;&#65533;&#65533;[c&#65533;-$#/&#1154;x&#65533;B-&#65533;)&#65533;1&#1602;r&#2002;[&#65533;&#65533;+[S` w&#65533;&#65533;0*&#65533;&#65533;R&#65533;Re+&#65533;o&#65533;Rv&#65533;&#65533;5&#65533;8;&#65533;Vc&#65533;-&#65533;&#65533;{&#65533;&#65533;`c&#65533;`&#65533;V\&#65533;u;&#65533;u~g3&#65533;tY&#65533;3^&#65533;vn55&#65533;V]&#65533;&#65533;W&#65533;5&#65533;3Y&#65533;&#65533;Rwv&#65533;Udgv&#65533;&#65533;WUz&&#65533;V,&#65533;-5&#65533;t&#65533;BG&#65533;-f&#65533;&#65533;c&#65533;q&#65533;&#65533;'&#65533;&#65533;"t&#65533;&#65533;&#65533;&#65533;7+sa&#65533;V&#65533;&#65533;&#65533;r&#65533;^&#65533;[&#65533;&#65533;b&#65533;(BsYPN&#1331;&#65533;&l&#65533;UI'*FF&#65533;Bg4&#65533;"&#65533;&#65533;&#65533;q;&#65533;)&#65533;4n&#65533;B&#65533;3r&&#65533;	&#65533;&#65533;
&#65533;&#65533;&#65533;&#65533;
&#65533;u&#65533;xf	&#65533;Q}&#65533;fgo&#65533;&#65533;&#65533;	;!>&#65533;&#65533;j&#65533;&#65533;g~&#65533;'&#65533;&#65533;&#65533;q&#65533;g&#65533;Z&#65533;&#65533;|&#65533;&#65533;&#65533;&#65533;&#65533;&#65533;&#65533; '&#65533;D&#65533;&#65533;4'&#65533;&#65533;	&#65533;&#65533;	&#65533;&#348;&#65533;`&#65533;'~&#65533;&#65533;E&#65533;v&#65533;]	&#65533;$&#65533;	&#65533;	&#65533;&#65533;m&#65533;)o`} "u&#65533;v&#65533;W&#65533;&#1056;Z#&#65533;h#{&#65533;&#65533;)S&#65533;K&#65533;s&#65533;&#65533;i&#65533;b*&#65533;&#65533;&#65533;&#65533;4&#65533;"R&#65533;aO*B &#65533;=&#65533;) &#65533;&#65533;M&#65533;&#65533;.y`&#65533;SHr&#65533;&#65533;N [&#517;]8TtI&#65533;e&#65533;E&#65533;&#65533;&#1208;&#65533;yfFT&#65533;X&#65533;	w&#65533;`K
&#65533;&#65533; &#65533;&#65533;&#65533;#&#65533;&#65533;E^&#65533; ^
&#65533;&#65533;&#65533;Xa	&#65533;&#65533;&#65533;&#65533;y0&#65533;&#65533;d&#65533;%OQ&#65533;1&#65533;&#65533;O&#65533;by&#65533;
t&#65533;&#65533;&#65533;!w&#65533;W&#65533;E&#65533;l&#65533;Z&#65533;VZPOpG&#65533;&#65533;l&#65533;&#65533;&#65533;&#65533;&#65533;	&#65533;P>&#65533;&#65533;
&#65533;&#65533;K&#65533;&#65533;&d&#65533;&#65533;&#65533;tl&#65533;&#65533;&#65533;$&&#65533;&#65533;
&#65533;&#65533;;&#65533;&#65533;	&#65533;&#65533;&#65533;&#65533;&#65533;&#65533;&#1066;&#65533;P&#65533;j&#65533;hT&#65533;&#65533;$&#65533;{&#65533;&#65533;&#65533;*&#65533;&#65533;7yc&#65533;>56&#65533;&#65533;`&#65533;wU3&#65533;{Ce&#492;v&#65533;1(+&#65533;B"u&#65533;&#65533;`H9&#65533;=PO&#65533;jV&#65533;J0Si &#65533;Cw&#65533;&#65533;?&#65533;5&#65533;;X&#65533;9&#65533;[&#65533;&#65533;1&#65533;&#65533;s$&#65533;{$&#1644;&#65533;B&#65533;&#65533;&#65533;KU&#65533;&#65533;&#65533;BLR&#65533;1&#65533;q-/&#65533;qAv&#65533;&#65533;Vj&#339;&#65533;&#65533;Z&#65533;&#65533;57S&#65533;&#65533;R&#65533;3)t~7wt'&#65533;*&#65533;&#65533;&#65533;&#9628;&#65533;&#65533;&#65533;|&#65533;C&#65533;&#65533;(&#65533;$&#65533;HdN+&#65533;sZ&#65533;(&#17049;&#65533;&#65533;'&#65533;&#65533;BY&#65533;&#65533;&#364;(&#65533;q+&#65533;)&#65533;&#65533;&#65533;U4&#65533;b3S&#65533;)f&#65533;U&#65533;i [PS&#1077;&#65533;I>&#65533;CSN&#65533;q&#65533;GpS&#65533;u\&#65533;l&#65533;V_@j0*2&#65533;QV&#65533;uO&#65533;)&#65533;Qv5&#65533;z&#65533;t7Ct;w1r&#65533;{Zuq&#65533;&#65533;&#65533;Aa
K
&#65533;&#65533;&#65533;&s2ad&#65533;&#65533;&#65533;&#65533;	M1^@&#65533;&#65533;&#65533;&#65533;P&#65533;	&#65533;	&#65533;ih&#65533;A&#65533;&#65533;&#65533;&#65533;&#65533;giV&#65533;)o&#65533;&#65533;&#1066;)&#65533;&#65533;Z&#65533;&#65533;&#65533;&#65533;a&#65533;}&#65533;&#65533;v&#65533;|&#65533;&#65533;_&#65533;*&#65533;&#65533;&#65533;&#65533;&#65533;F&#65533;M&#65533;&#65533;&#65533;&#65533;H&#65533;l&#65533;	L&#65533;;&#65533;A&#65533;&#65533;@g&#65533;.hP+|&#65533;&#65533;ETt &&#65533;@&#65533;&#1545;&#65533;&#65533;c&#65533;&#65533;#&#65533;AO2C&#65533;4&#65533;&#65533;&#65533;{@8/D3&#65533;&#65533;&#65533;&#65533;O%B&b"&#65533;&#1200;9&#65533;&#65533;&#65533;n{ dG&#65533;&#65533;&#65533;Z&#65533;&#65533;&#65533;eGX&#65533;B&#65533;;&#65533;&#65533;?0QK`&#65533;H'f&#65533; 	&#65533;&#65533;d$M&#65533; &#65533;
&#65533;&#65533;&#65533;&#65533;==a
Q&#65533;]Kb
&#65533;&#65533;&#65533;8;&#953;&#65533;&#65533;&#65533;F&#65533;&#65533;&#65533;&#65533;&#65533;&#65533;&#65533;y&#65533;/
#*"eB&#65533;&#65533;&#264;bb.".&#65533;-&#65533;&#65533;&#65533;tPX&#65533;I&#65533;E0_&#65533;Lp@&#65533;;&#65533;Zp&#65533;2,&#1051;&#65533;&#65533;
&#65533;#&#65533; &#65533;&#65533;%^&#65533;%&#65533;&#65533;%&#65533;&#65533;c&#65533;&#65533;P&#65533;&#65533;
&#65533;&#65533;	&#65533;&#65533;&#65533;&#65533;&#1706;&#65533;8&#65533;&#65533;4&#65533;E&#65533;w@.9&#65533;&#65533;&#65533;&#65533;&#65533;N&#65533;&#65533;<%[&#65533;&#65533;N&#65533;Z)&#65533;S&#65533;&#65533;e	&#65533;Rd&#65533;&#65533;H&#65533;&#65533;&#65533;&#65533;t/n S@:p9 EL0&#65533;K0&#65533;e&#65533;B W&#65533;&#65533;wQ&#65533;EX&#65533;"052R&#65533;w&#466;&#65533;sr|ss&#65533;&#21389;36`5&#65533;1yQ&#65533;T/&#65533;N&#65533;,&#65533;&#65533;&#65533;R3&#65533;X&#65533;m&#65533;v&#65533;t4 &#65533;iM&#65533;&#65533;^%&#65533;N7&#65533;&#65533;&#604487;.s&#65533;U_&#65533;&#65533;euV&#65533;	&#65533;H	t&&#65533;6*&#65533;&#65533;+&#65533;&#65533;H&#65533;&#65533;&#1109;&#65533;:-&#65533;ev6&#65533;.P&#65533;.&#65533;&#1166;&#65533;Y&#65533;U&#65533;&#65533;8&#65533;&#65533;9&#65533;3o89&#65533;E&#65533;.<&#65533;&#65533;i&#65533;z&#65533;&#1050;R&#65533;[puV&#65533;&#65533;T&#65533;&#65533;u^ 4[05CiK&#1257;&#65533;.7&#214;&#65533;&#65533;0J&#65533;t*wp&#65533;S&#65533;&#65533;2&#65533;&#65533;r&#65533;oU&#65533;]iw&#65533;&#65533;S4&#65533;&#65533;&#65533;Ubp'&#65533; &#65533;"&#65533;:&#65533;d&#65533;&#65533;&#65533;&#65533;y&#65533;&#65533;F&#65533;m]&#65533;&#65533;&#1843;\q^`M&#65533;%&#65533;&#65533;@&#65533;9&#65533;A&#65533;&#65533;@v =W&#65533;&#65533;X&#65533;&#65533;&#65533;4u &#65533;&#544;1&#65533;&#65533;T&#65533;&#65533;&#65533;&#65533;}&#65533;F&#1464;A&#65533;&#65533;F&#65533;&#65533;	&#1141;^{&#65533;&#65533;C&#65533;&#65533;P&#1526;&#65533;&#65533;&#65533;gVAid&#65533;&#65533;@&#65533;{&#65533;c&#65533;V j&#65533;ZQ&#65533;+<&#65533;&#65533;&#65533;&#65533;&#65533;m&#65533;&#65533;&#65533;!O&#65533;+E6)r0&#65533;&#65533;&#65533;0Tv&#1890;&#65533;&#65533;O&#65533;r/&#65533;&#1343;&#65533;*&#65533;&#65533;RC&#65533;&#65533;*&#65533;-&#65533;&#65533;&#65533;s&#65533;bY&#65533;&#65533;?`2 2&#65533;=&#65533;6&#65533;? Ip&#65533;b&#65533;a&#65533;&#65533;1gk&#539;&#65533;&#65533;	&#65533;&#65533;N
?&#65533;&#65533;`=&#65533;&#65533;i&#65533;z&#1592;K&#65533;^&#65533;%&#65533;&#65533;w~&#65533;c&#65533;p&#65533;p#G\(&#65533;t(&#65533;4&#65533;&#65533;(&#65533;A&#65533;|&#65533;&#65533;V&#65533;&#65533;c
&#288;&#65533;&#65533;o@UP;P3P6@-&#65533;+ ; &#65533;[&#65533;&#65533;&#65533;	}&#951;=&#65533;&#65533;
 &#65533;&&#65533;p&&#65533;&#65533;&#15744;&#65533;&#65533;&#12300;
&#65533;u&#65533;p&#65533;m&#65533;&#65533;A&#65533;&#65533;&#520; cLNta6&#65533;&#65533;&#65533;"&22&#65533;&#65533;&#65533;&#65533;&#65533;%&#65533;&#524;&#65533;&#65533;&#65533;N&#65533;1&#65533;A=_&#65533;n&#65533;&#65533;zLr#)j&#65533;&#65533;(&&#65533;^&#65533;@pM&#65533;O I&#65533;4P/&#65533;) &#65533;&#65533;&#65533;[pN&#65533;O&#65533;&#65533;&#65533;&#65533;%0&#65533;i&#65533;&#65533;&#65533;F&#65533;&#65533;S&#65533;.V&#65533;(&#65533;zWPl&#65533;z&#65533;E&#65533;&#65533;&#65533;&#65533;&#9635;~DT&#65533;&#65533;,&#65533;Bg&#65533;&#65533;/&#886;k&#65533;vT&#65533;&#65533;y&#65533;[&Y4[4\&#65533;U&#65533;	)&#65533;>&#65533;Tg_&#65533;&#65533;U&#65533;&#65533;XwSp(&#65533;.7&#65533;U7&#65533;&#65533;8&#65533;HV[&#1538;3&#65533;e&#65533;&#65533;zx'&#65533;s&#65533;UC;&#65533;&#65533;R&#65533;&#65533;&#65533;&#65533;`nyRA&#65533;&#65533;^&#65533;u5S&#65533;&#65533;&#65533;v,&#65533;&#65533;&#65533;&#65533;2&#65533;&#65533;8&#65533;&#65533;&#65533;&#65533;8&#65533;&#65533;-&#65533;f&#65533;&#65533;&#65533;&#65533; &#65533;q&#65533;~&#65533;&#65533;.&#65533;E&#65533;-&#65533;&#65533;{z&#65533;&#65533;K&#65533;&#65533;v|&#65533;W;	va&#65533;&#65533;&#65533;F&#65533;&#65533;h^&#65533;&#65533;&#65533;;&#65533;&#65533;&#65533;&#1092;A&#65533;F&#65533;&#1562;@&#2016;&#65533;<&#65533;&#65533;{&#65533;)|;&#65533;9&#65533;&#65533;~&#65533; |`epT&#65533;&#65533;KU&#65533;nP&#65533;(&&#65533;&#898;&#65533;=&#65533;(&#65533;m&#65533;m(&#65533;&#65533;&#65533;WM&#65533;&#1499;ob&#65533;&#65533;&#65533;&#65533;0&#65533;4&#65533;&#65533;)&#65533;L&#65533;	&#65533;&#65533;&#65533;&#65533; ?&#65533;x&#65533;`&#65533;&#65533;L|	N&#65533;&#65533;&#65533;8N&#65533;*y&#65533;*%
&#65533;#59&#65533;e &#65533;O&#65533;&#65533;x&#65533;&#65533;B&#65533;&#65533;Z&#65533;&#65533;&#65533;Q&#65533;&#65533;&#65533;d&#65533;L{Y+uXN.&#65533;&#65533;)&#65533;f&#65533;M&#65533;404p7 / 3`>&#65533;RPY&#65533;h '&#65533;&#65533; A}V'Zq&#65533;&#65533;s
7&#65533;&#65533;&#65533;&#65533;'&#65533;[&#65533;&#65533;&#65533;&#65533;&#65533;&#65533;K&#65533;&#65533;T&#65533;	&#65533;!d&#65533;T&#65533;i&#65533;ZS&#1838;&#65533;&#65533;&#65533;&#65533;Lx+4c&#65533;&#65533;<&#1417;rQ$$ePG&#65533;60-p"&#65533;#&#65533;1&#65533;A&#65533;_&#65533;"0&#65533;m4	&#65533;k
&#65533;&#65533;zV2 1&#65533;&#65533;&#65533;&#65533;&#65533;n&#65533;bE&#65533;&#65533;K&#65533;"E&#65533;&#65533;(&#65533;C&#65533;Yh&#65533; @]&#65533;8H&#1055;=z&#65533;&#1305;&#65533;2&#923;6m&#1976;Y&#65533;F&#65533;6l&#1720;yYS&#65533;&#922;m&#1576;I#&#65533;&P4d&#65533;|&#65533;&#65533;&#65533;7p&#65533;&#65533;Y&#65533;&#25368;0b&#668;Y&#65533;&#65533;)&#65533;;x&#65533;&#65533;#g&#65533;-cd&#65533;&#65533;&#65533;d&#459;%H&#65533;H&#65533;&#65533;&#399;"J&#65533;|as&#65533;O&#65533;8g&#65533;t&#65533;fL4@&#984;)3&&#65533;b2f&#65533;&#65533;j&#65533;&#65533;a&#65533;&#65533;&#65533;,&#65533;L3b&#65533;~&#65533;&#65533;EK*Y&#65533;&#65533;&#65533;&#65533;eK0&#65533;&#65533;)SV&#1797;&#65533;e&#65533;_&#65533;&#65533;m&#65533;&#65533;&#1980;&#1124;9&#65533;&#65533;&#65533;&#65533;V&#65533;h&#65533;b\&#65533;&#1024;&#65533;R&&#65533;5&#65533;&#1739;&#65533;&#65533;!&#65533;1&#65533;[&#65533;&#65533;Q0d&#65533;&#65533;&#65533;&#65533;K&#65533;2i&#65533;&#65533;<s&#65533;t&#65533;f&#65533;&#65533;a&#65533;x&#65533;&#65533;&#1259;[k&#65533;n&#65533;&#65533;6&#65533;
8&#65533; J&#65533;5h&#65533;)&4&#1072;&#65533;*3&#65533;{&#65533;B&#65533;&#65533;(>&#65533;@&#65533;C&#65533;&#65533;x&#65533;B&#65533;<&#65533;;&#65533;&#65533;&#65533;&#908;&#65533;8&#65533;ND38L&#65533;&#65533;&#65533;&#65533;6&#65533; |&#65533;>&#65533;S&#65533;0&#65533;p&#65533;04&#65533;&#65533;&#65533;*0&#65533; &#65533;&#65533;,?&#988;&#65533;"5&#65533;^&#19345;H4eRF&#65533;r&#65533;P<&#65533;$&#65533;07&#65533;&#65533;J$y&#65533;I"q&#65533;7yD&#65533;&#65533; &#65533;G&#34596;M&#65533;&#65533;&#65533;2+&#65533;&#65533;L8&#65533;LJ&&#65533;&#65533;MF9&#65533;#>&#65533;X&#65533;&#65533;*&#65533;&#65533;&#65533;&#65533;(&#65533;&#65533;B:&#65533;&#1539;&#65533;><"&#65533;&#65533;B	&#65533;@N5d&#65533;F&#65533;&#65533;&#65533;C'&#65533;S2-&#65533;DKUF$&#65533;&#1416;aV=9&#65533;dN&#65533;3&#65533;I$&#65533;>:&#65533;&#1140;&#65533;4&#1952;OK&#65533;&#65533;:&#65533;&#65533;&#65533;;&#65533;&#65533;;&#65533;C&#65533;8&#65533;p#9&#16419;&#65533;s&#829;&#65533;&#1597;&#65533;]x}&#65533;&#65533;&#65533;8&#65533;&#65533;&#65533;Rz&#65533;&#65533;&#65533;&#65533;=&#65533;&#65533;&#65533;&#65533;M&#65533;&#65533;;&#65533;&#65533;Cq~&#1550;:&#65533;P&#65533;&8&#65533;&#65533;4&#65533;p&#65533;v&#65533;!Z8&#65533;h&#65533;&#65533;'&#65533;&#65533;B&#65533;2&#65533;x#&#65533;A1$F"&#65533;$&#65533;cA9ESLQ%&#65533;RNY&#65533;hTV1&#65533;&#65533;PD&#65533;&#274;L&#65533;&#65533;&#65533;j>2s&#65533;4y}&#65533;&#65533;EAdF!&#65533;>&#65533;p&#65533;%5&#808;j&#65533;M&#65533;&#65533;<(&#65533;&#65533;=&#65533;DTDr&#345;&#65533;?&#65533; &#65533;?&#65533;&#65533;C;&#65533;
#z&#65533;&#65533;@ad&#1057;*&#65533;Xc&#65533;&#65533;&#65533;&#65533;&#65533;Bt}&#65533;&#65533;PVi&#65533;Yh&#65533;&#65533;&#65533;WW&#65533;M&#65533;&#65533;;W&#65533;:CH&#65533;h&#65533;&#65533;&#65533;&#65533;&#65533;&#65533;?,
D&#65533;&#65533;&#65533;]&#65533;&#65533;&#65533;&#65533;iU\C&#65533;&#65533;P&#65533;&#65533;&#65533;&#65533;?&#808;0r&#65533;*ijw%6&#65533;&#65533;,E&#65533;&#1936;&#65533;+N&#65533;x&#65533;&#65533;=&#65533;&#65533;&#65533;5&#65533;BJX!&#65533;Px&#65533;Z&#65533;&#65533;,&#65533;x&#65533;&#544;*Pa5^&#65533;&#65533;t#&#65533;8g?i&#65533; &#65533;&#65533;x!).&#65533;i&#65533;&#65533;x%&#1316;&#387;&#65533;a&#841;&#65533;&#65533;p0&#65533;&#65533;%&#65533;&#65533;3&#65533;dA1q&#65533;QJ&#65533;&#65533;&#65533;F&#65533;$&#65533; &#65533;t8&#65533;/XP&#65533;W&#65533;&#65533;e&#65533;&#65533;&#65533;:&#65533;)&#65533;&#65533;&#65533;&#65533;&#65533;;&#65533;!#&#1027;PD&#65533;3&#65533;&#65533;&#65533;&#65533;&#65533;&#65533;E-"	&#65533;&#65533;&#65533;ab&#65533;&#65533;&#65533;5&#65533;&#65533;[t&#65533;&#65533;O&#65533;=~&#65533;&#65533;jp!_&#65533; &#65533;&#65533;&#65533;%&#859;&#65533;&#65533;&#65533;/s&#65533;&#65533;&#65533;&#65533;&#1968;&#65533;4&#65533;&#65533;7zM&#65533;&#65533;&#65533;&#548;C3&#65533;P&#65533;X&#65533;I&#65533;p3&#65533;Sg6&#65533;&#65533;)j&#65533;1&#65533;&#65533;&#65533;&#65533;3&#65533;&#65533;C2&#65533;v^&#665;-&#65533;&#65533;HU&#65533;`E&#65533;&#65533;E&#65533;&#65533;&#65533;&#65533;!&#65533;@&#905;&#65533;&#65533; !X&#65533;&#65533; &#1450;&#65533;4	K\&#65533;&#65533;pU&#65533;%.&#65533;	L&#65533;&#65533;U&#65533;&#516;'@&#65533;Nh&#65533;LuZ&#65533;!
1&#65533;&#65533;&#65533;!f&#65533;&#65533;&#65533;P&#65533;JM!d`N&#65533;&#65533;&#65533;mI&#65533;bv&#65533;&#65533;&#65533;q&#65533;E8&#65533;&#65533;&#65533;$&#65533;&#65533;{&#1046; 
&#65533;3&#65533;&#65533;SU&#65533;pD$$&#65533;&#65533;k&#65533;&#65533;&#65533;&#65533;&#65533;&#65533;&#65533;&#65533;1&#65533;Y!
Q&#65533;&#65533;&#65533;&#65533;&#65533;8&#65533;!\&#65533;|&#65533;&#65533;&#65533;.&#65533;i.m&#65533;&#65533;*&#65533;&#65533;3&#65533;B&#65533;q&#65533;K&#65533;&#65533;w&#65533;&#65533;\&#65533;&#65533;W&#65533;&#533;r&#65533;q@j&#65533;&#65533;&#65533;t&#833;\tx&#65533;&#65533;%H&#22881;&#65533;rC&#65533;p&&#65533;8&#65533;Xp&#65533;@1&#65533;&#65533;&#65533;&#65533;&#65533;&#65533;r&#65533;V>&#65533;JL&#65533;D;E)&#65533;$
Qp&#65533;&#65533;&#65533;&#65533;&#65533;&4&#65533;&#65533;eV&#65533;&#65533;&#65533;&#42347;&#65533;&#358;&#65533;&#65533;2x&#65533;&#65533;0qE&#65533;J&#65533; &#65533;8&#1457;4PES|&#296;&#65533; &#65533;~k~^&#65533;A&#65533;^&#65533;a\&#1970;=&#65533;>&#801;W8&#65533;N&#65533;| #Hr &#65533;%L&#65533;
WP&#65533;&#65533;&#65533;|&#65533;A&#65533;&#65533;D'>
R&#65533;"&#65533;(&#65533;`&#65533;)&#65533;NpBv&#65533;U&#65533;&#65533;v&#65533;R&#65533;AwjT&#65533;>'&#65533;Wwt&#65533;&#65533;m&#65533;+&#1703;&#65533;&#65533;Y&#65533;}T&#65533;&#65533;&#65533;&#65533;&#65533;%Ryo&#65533;9&#65533;aFiM&#65533;k&#65533;&#65533;&#65533;D&#65533; &#65533;&#65533;G2&#65533;P&#65533; B^P&#65533;j&#65533;&#65533;@&0	H&#65533;&#65533;
eh^&#65533;S&#65533;Xa
N&#65533;B&#65533;p&#65533;&#65533;&#65533;2^&#65533;&#65533;p+T&#65533;&#358;If&#65533;&#65533;&#65533;&#65533;&#65533;&#65533;&#65533;&#65533;e&#65533;&#65533;&#65533;&#1024;&#65533;&#65533;&#65533;&#65533;cn&#65533;d*_&#65533;:&#65533;&#65533;JM&#65533;S/|&#65533;&#65533;&&#65533;&#65533;e&#65533;&#65533;@Dj&#65533;;&#268;k&#65533;&#65533;&#65533;\&#22919;13U2S&#65533;:&#65533;&#65533;T&#65533;8&#65533;&#65533;&#65533;&#65533;w!hB5&#65533;O&#65533;&#65533;&#65533;&#65533; &#65533;;Qb&#65533;&#65533;&#65533;)&#65533;
r&#65533;&#65533;yb^sIS%(A	&#65533;y&#65533;;&#65533;&#65533;(&#65533;i&#65533;&#65533;="&#65533;HA&#65533;{&#1061;&#65533;B&#65533;-&#65533;&#65533;;S&#65533;&#65533;&#65533;)&#65533;&#65533;1&#65533;	&#65533;&#225;&#65533;f?UQ&#65533;&#65533;&#65533;F&#65533;&#65533;@0Q&#65533;&#65533;"&#65533;)'&#65533;
}&#65533;&#65533;&#65533;&#65533; &#65533;&#65533;Am&#65533;f&#65533;&#741;&#65533;@P&#65533;"&#65533;x&#65533;"&#65533;&#65533;GL&#65533;U&#65533;&#65533;'@
M*Q&#65533;D&#65533;&#437;.&#65533;xa
&#65533;&#65533;&#65533;&#65533; &#65533;&#65533;`&#65533;e&#65533;:U&#65533;&#65533;P&#65533;LT7&#65533;Ex&#65533;&#65533;F&#65533;K&#65533;[&#65533;~i&#65533;S)&#65533;&#65533;&#65533;&#193;&#65533;&#65533;2d&#65533;	E0&#65533;&#65533;&#65533;&#65533;/?R`l&#65533;_-&#65533;C&#65533;O&#65533;h&#65533;&#65533;&#65533;&#65533;$o&#65533;N\R>&#65533;A&#65533;`#&#65533;S`k.&#65533;&#65533;&#65533;,&#65533;)&#65533;&#65533;8U9&#65533;aH&#65533;[&#65533;p%&#65533;&#65533;<(&#65533;&#65533;@&#1794;&#65533;&#65533;N&#65533;&#65533;`&#65533;&#65533;&#65533;&#65533;{0&#65533;""z&#65533;Oh&#65533;&#65533;%0&#65533;&#65533;L@&#65533;!&#65533;&#65533;]C&#65533;&#65533;&#65533;&#65533;&#65533;&#65533;&#65533;x&#65533;R&#65533;&#65533;.<|&#65533;&#65533;&#65533;%&#65533;&#65533;&#65533;;&#65533;8l&#65533;&#65533;rv?&#65533;!%Fo.&#65533;(n^&#65533;#&#65533;]&#65533;&#643;&#65533;&#65533;&#65533;:&#65533;!
?x&#65533;	B&#65533;&#65533;&#65533;1&#65533;&#65533;| !&#65533;	&#65533;0&#65533;&#65533; =&#65533;&#65533;&#65533;&#65533;h&#65533;ew&#65533;&#65533;gI|&#65533;P&#65533;@&#65533;&#65533;&#65533;b&#65533;RN&#65533;0pElnw&#65533;C&#65533;t&#65533;&#65533;4F}&#65533;&#65533;Q&#65533;f^&#65533;g&#65533; &#65533;c&#65533;r&#65533;&#65533; 1<&#65533;!\&#65533;&#65533;cjz&#65533;;&#65533;}{&#65533;C&#65533;&#1925;&#65533;O&#65533;&#65533;&#65533;u8,@@&#65533;Y&#65533;&#65533;&#65533;R&#65533;&#65533;#&#65533;&#65533;&#65533;1u&#65533;&#65533;#&#65533;p&#65533;+&#65533;&#65533; j &#65533;&#65533;& &#65533;&#65533;&#65533;+ &#65533;&#65533;&#65533;2&#65533;  ,&#65533;&#65533;(&#65533;,&#65533;&#65533;1&#65533;&#65533;&#65533;**&#65533;&#65533;2&#65533;&#143;DR0M&#65533;/&#65533;C&#65533;&#65533;/
&#65533;&#65533;&#65533;'+3IC&#65533;&#65533;/&#65533;&#65533;
P&#65533;2&#65533;4p&#65533;9 &#65533;&#65533;Q&#65533;&#65533;[\&#65533;&#65533;4YA10&#65533;&#65533;:8&#65533;<h&#65533;&#65533;&#65533;&#65533;%&#65533;&#65533;#&#6298;&#65533;&#65533;(&#65533;-&#65533;&#65533;12hB&#65533;iB&#65533;/6(&#65533;&#65533;p&#65533;Rj&#65533;&#65533;&#65533;y&#65533;&#65533;&#65533;)&#65533;X&#65533;&#65533;&#1048;&#65533;&#65533;8&#65533;9&#65533;DI&#65533;$/&#65533;*&#65533;t$9"&#65533;P&#65533;&#65533;&#65533;&#65533;Y#)&#65533;B&#65533;7@%&#65533;&#65533;4|I&#65533;&#65533;&#65533;
.0&#65533;1SAD&#65533;'&#1612;&#65533;&#65533;>&#65533;&#65533;&#1091;&#65533;;&#65533;&#65533;Kp+&#65533;C&#65533;;D(&#65533;?PC&#65533;&#65533;&#65533;&#65533;s&#65533;(&#65533;&#65533;*P'&#13965;.&#65533;j&#65533;83&#65533; &#65533;22&#65533;&#65533;;8)r&#771;s&#65533;&#65533;;0&#65533;&#65533;&#65533;8&#65533;&#65533;/&#65533;c&#65533;&#65533;P*&#65533;Q&#65533;A/&#65533;'8$&#65533;&#65533;,&#65533;&#65533;&#65533;&#65533;&#65533; &#65533;.&#65533;&#272;&#65533;`5Vc&#65533;&#65533;&#65533;&#65533;&#65533;&#1726;&#65533;&#65533;&#201;&#65533;j)&#865;G&#65533;&#65533;&#65533;&#65533;(t&#65533;	?&#65533;(?B/&#65533;&#65533;&#65533;90GeK&#496; &#65533;&#65533;P&#65533;(I&#65533;&0&#65533;&#65533;,&#65533;! &#65533;&#1537; @&#65533;& ;* +&#65533;, &#567;&#679;&#65533;I&#65533;&#65533;&#65533;%E&#1049;E@&#65533;Y&#65533;&#65533;&#65533;&#65533;&#65533;&#65533;&#65533;
&#65533;&#65533;&#555;&#65533;Ht&#1144;i&#65533;&#65533;3&#65533;3&#65533;&#65533;&#65533;sT>&#65533;-&#65533;2&#65533;<&#65533;q&#65533;,&#65533;
&#65533;!K&#65533;&#65533;&#65533;
&#65533;\&#65533;&#65533;&#65533;&#65533;"&#65533;&#65533;h&#65533;8x&#65533;&#65533;&#65533;&#65533;&#65533;! &#65533;&#65533;|&#65533;&#65533;&#65533;&#65533;*&#65533;2&#65533;&#65533;&#65533;&#65533;&#65533;&#65533;A&#65533;&#65533;&#65533;6}&#65533;3b&#65533;&#65533;&#65533;[	&#65533;p)v&#65533;t&#4748;&#65533;42&#65533;&#65533;&#65533;&#31337;&#65533;s?&#9729;Q&#65533;P&#65533;&#65533;&#65533;&#65533;&#65533;B402&#65533;&#65533;&#65533;&#65533;&#65533;`&#65533;Af&#65533;&#65533;&#65533;z;&#65533;$ &#65533;x&#65533;&#65533;&#65533;&#65533;&#65533;`&#65533;&#65533;&#65533;&#65533;q&#65533;&#65533;h&#65533;'&#65533;&#65533;-&#65533;3&#65533;&!h&#65533;+@&#65533;&#344;&#65533;%&#65533;1,&#65533;&#65533;(`&#65533;#8&#65533;&&#65533;*O*$&#65533;Y&#65533;QB&#65533;&#65533;:&#65533;	A&#65533;`&#65533;&#65533;&#65533;@
&#65533;&#65533;O&#65533;&#65533;54EL+&#65533;&#65533;2&#65533;HB]&#65533;-&#65533;&#65533;&#65533;&#65533;
m2r&#65533;&#65533;&#65533;&#65533;&#65533;r&#65533;3I&#65533;,&#65533;1&#65533;X|&#65533;&#65533;&#65533;&#65533;4r&#65533;!!&#65533;&#1600;&#65533;4&#65533;&#65533;&#65533;&#65533;&#65533;h&#65533;&#65533;#&#65533;&#65533;&#65533;&#65533;&#1424;&#65533;&#65533;&#65533;A&#1560;\&#65533;&#65533;(&#65533;,&#65533;&#65533;{&#65533;	NJ"&#65533;P&#65533;&#65533;8&#65533;x&#65533;H&#65533;R&#65533;&#65533;)&#65533;I&#65533;5)&#65533;92&#65533; )&#65533;&#65533;&#65533;&#65533;&#65533;&#65533;&#65533;&#65533;T&#65533;6&#65533;L,u)T&#65533;)&#65533;&#65533;&#65533;$)&#65533;&#65533;1&#65533;&#65533;&#65533;-&#65533;&#65533;);<&#1346;1&#1762;-&#65533;&#65533;S4l&#65533;&#65533;p:-&#65533;&#65533;0p&#1037;&#65533;&#65533;&#65533;bR&#65533;&#65533;:&#65533;#i &#65533;&#65533;&#65533;i&#1282;+8&#65533;&#1144;&#65533;&#65533; r'&#65533;&#65533;$&#65533;&#65533;&#65533;&#65533;#&#65533; &#65533;&#65533;&#65533;&#65533;&#65533;R3&#65533;&#65533;&#65533;+(B&#65533;&#65533;8L&#65533;p&#65533;2&#65533;u&#65533;&#65533;&#65533;&#65533;F&#65533;T0C&#65533;a0&#65533;{!&#65533;&#65533;&#65533;BD*1&#65533;&#65533;&#65533;}&#65533;&#65533;&#65533;6&#65533;-o&#65533;&#65533;&#65533;&#65533;>j&#65533;@*}I&#65533;&#65533;[<],&#65533;t&#65533;?&#936;Q&#65533;(v&#65533;Q}'p&#65533;'p&#65533;O&#65533;jQU&#65533;R&#65533;&#174;&#65533;&#65533;]]d&#65533;&#65533;P&#65533;&#65533;&#632;&#65533;[&#65533;&#65533;&#65533;&#65533;&#65533;&#65533;&#65533;E&#65533;	5&#65533;"B&#65533;&#65533;^S9v&#65533;&#65533;s&#65533;&#65533;&#65533;+&#65533;&#65533;&#65533; &#65533;?&#65533;&#65533;&#65533;3?&#65533;0&#65533;&#65533;+&#65533;@&#65533;&#65533;&#65533;&#65533;&#65533;&#65533;&#65533;&#65533;&#65533;&#65533;&#65533; &X"p&#65533;&#65533;
&#65533;&#65533;%&#65533;%&#65533;d.*b&#65533;K&#65533;&#65533;&&#65533;&#65533;&#65533;&#65533;&#65533;*&#54993;z&#65533;9&#65533;'e&#65533;9&#65533;4&#65533;iE&#65533;&#65533;&#65533;
&#65533;&#65533;&#65533;5&#65533;UU&#65533;&#65533;:&#65533;D=&#65533;UI|&#65533;&#65533;(@!Z &#65533;&#65533;&#65533;&#65533;&#65533;%@&#65533;&#45149;&#65533;&#65533;&#65533; @&#1808;&#65533;*H&#65533;-&#65533;[&#65533;&#706;&#65533; &#65533;&#65533;"C&#65533;(x&#65533;'&#65533;&#65533;&#65533;&#65533;&#65533;&#65533;&#422;&#65533;&#65533;&#65533;&#65533;L&#65533;&#65533;	&#65533;)H&#65533;!8&#65533;&#412;&#65533;. Cc!&#65533;x&#65533;-N&#65533;&#65533;z&#65533;&#65533;"&#1333;&#1592;&#65533;&#65533;&#65533;&#65533;P&#65533;&#65533;!9&#65533;&#65533;1&#65533;q&#65533;&#65533;&#3087;/X\l^0)&#65533;&#65533;&#65533;&#65533;k&#65533;&#65533;1&#65533;1&#65533;G&#65533;G&#65533;&#65533;%&#65533;&#65533;&#65533;P|&#65533;H&#65533;&#65533;D&#65533;]&#65533;P &#65533;T%]#Q+&#65533;&#65533;&#65533;2&#65533;&#65533;]&#65533;"wY?&#65533;&#65533;&#65533;&#65533;&#65533;&#65533;&#65533;&#65533;G&#65533;&|&#65533;&#65533;&#65533;(&#65533;&#65533;&#65533;\&#35401;;r9&#65533;#&#65533;(&#65533;s&#65533;&#65533;&#34398;&#65533;!C&#65533;&#65533;|&#65533;&#65533;&#65533;&#65533;`Q]&#65533;I&#65533;&#642;&#65533;&#65533;&#65533;&#65533;&#65533;&#65533;&#65533;&#65533;&#65533;&#65533;'&#65533;@D&#65533;%)xk&#1196;h&#65533;&#65533;&#65533;&#65533;h&#65533;4 &#65533;&#65533;=Z*8&#65533;&#65533;!n&#65533;j<J'(0.-@&#65533;&#65533;&#65533;E&#354;&#65533;h3&#65533;u%I+&#65533;H-&#65533;&#65533;&#65533;&#65533;,f&#65533;A&#65533;&#65533;&#65533;&#1656;&#65533;-&#65533;1"6&#65533;b&#65533;;TU&#65533;8B&#65533;&#65533; &#65533;&#65533;&#65533;Ej&#65533;yD&#1494;2Dz&#65533;&#160;&#65533;&#65533;2&#65533;&#65533;&#65533;	&#65533;&#65533;R&#1124;&d&#65533;t1*&#65533;]~3T&#65533;b&#65533;&#65533;&#65533;` &#65533;&#65533;*&#65533;)&#65533;&#65533;)l&#65533;&#65533;	&#65533;S&#65533;&#65533;&#65533;&#65533;VCb&#65533;&#65533;&#65533;&#65533;&#1809;&#65533;
8&#65533; &#65533;*&#65533;&#65533;&#65533;&#65533;4&#65533;su&#65533;&#65533;&#65533;&#65533;&#65533;&#65533;a3&#65533;&#65533;{&#65533;&#65533;&#65533;&#65533;&#65533;&P#&#65533;E&#65533;~\&#65533;|}&#65533;&h&#65533;{e&#65533;$0&#65533;#X&&#65533;O&#65533;&#65533;.C&#65533;-`&#65533;#&#65533;&#65533;&#65533;&#65533;&#65533;0&#65533;&#65533;&#65533;N+`8&#65533;&#65533;3&#65533;C&#65533;\&#65533;[&#65533;&#65533;&#65533;^&#65533;&#65533;7&#65533;&#136;&#65533;:h&#65533;	&#1617;nM2lD&#65533;&#65533;1O&#65533;4&#65533;,&#65533;&#65533;*&#65533;2&#65533;&#65533;&#514;)h&#65533;#(&#65533;"@&&#65533;f%&#65533;&#65533;ur&#65533;%H&#65533;nfln&`&#65533;&#765;O&#65533;&#65533;&#65533;&#65533;rN&#65533;3{O&#65533;&#65533;&#65533;l&#65533;!&#386;j&#65533;O&#65533;&#65533;-Z2.`bB&#65533;&#65533;&#65533;x# &#65533;&&#65533;&#65533;&#65533;&#65533;&#65533;&#65533;&#65533;&#65533;4&#65533;&#65533;$	3&#65533;<&#65533;J2*&#65533;&#65533;&#65533;%&#65533;&#65533;W&#65533;&#65533;&#65533;&#65533;&#1202;&#769;+&#65533;$f&#65533;&#65533;&#65533; &#65533;&#65533;&#65533;*=H&#1372;j=*&#65533;2Ev&#65533;=s&#65533;L&#65533;<2&#65533;&#65533;d&#65533;#&#65533;&#65533;<W&#65533;&#65533;ZK&#65533;&#65533;&#1870;&#65533;*&#843;&#65533;*&#65533;&#65533;&#65533;nL&#131;&#65533;&#65533;&#65533;&#65533;&#65533;&#65533;x&#65533;&#65533;8&#65533;&#65533;&#65533;	:}lS49P&#65533;#&#65533;&#65533;&#65533;&#65533;	R&#65533;&#65533;PB&#65533;&#65533;S&#65533;&#65533;	&#65533;U&#714;&#65533;&#65533;&#65533;&#65533;&#65533;	]F&#65533;n&#65533;&#284;>As&&#65533;,&#65533;U&#65533;<&#65533;&#65533;&#65533;6_6&#65533;&#65533;#&#65533;R&#65533;@&#65533;1&#65533;I9&#65533;AcVj&#65533;C&#65533;D/&#65533;%&#65533;&#1615;&#65533;&#1484;&#65533;&#65533;&#65533;&#65533;D&#485;&#65533;b&#65533;&#65533;&#65533;*&#65533;&#65533;&#65533;E&#65533;BJ /4&#65533;&#65533;]L&#65533;&#65533;\&#65533;&#65533;LO+&#65533;&#65533;IN&#65533;U]&#65533;O&#65533;&#65533;&#65533;&#65533;h&#65533;&#65533;&#65533;&#65533;UE!&#65533;pD&#65533;&#65533;&#65533;&#65533; &#65533;)&#65533;]&#65533;&#65533;&#65533;^Y&#65533;)&#65533;&#65533;&#65533;	&#65533;&#65533;_&#65533;o.&#65533;&#65533;72$Y&#65533;) Tk&#65533;&#65533;P&#65533;
 9N&#65533;&#65533;2x=A&#65533;:h&#65533;&#65533;&#65533;2&#65533;&#65533;&#65533;&#65533;&#65533;B&#65533;&#65533;&#65533;&#65533;y&#65533;&#65533;^5&#65533;=&#65533;&#65533;&#65533;k#&#65533;P&#65533;K	&#65533;&#65533;3&#65533;?-&#65533;&#65533;&#65533;&#65533;&#65533;&#786;k&#65533;&#65533;&#65533;&#65533;p&#65533;&#65533;0&#65533;C
&#65533;Q&#65533;+H&#65533; H&#853;&#65533;&#65533;&#65533;&#65533;&#65533;&#65533;&#65533;&#65533;Uk3&#65533;&#65533;&#65533;&#65533;&#65533;.>&#65533;>Z&#65533;&#65533;F&#2016;&#65533;&#65533;`&#65533;&#65533;&#65533;&#65533;&#1033;&#65533;4&#65533;,`&#65533;m&#65533;q0O&#65533;P,D&#65533;&#65533;&#65533;&#65533;&#65533;&#65533;fV>&#65533;&#65533;.&#65533;Oj&#65533;C&#65533;&#65533;&#1869;W2&#65533;&#65533;Vv&#65533;&#65533;7JAU&#65533;&#65533;&#468;u&#65533;&#65533;&#65533;!Zow"&#65533;&#65533;^\&#65533;n&#65533;&#65533;\&#65533;d&#65533;, 7&#65533;&#65533;9G&#65533;!p&#65533;rpQj&#65533;,&#65533;&#65533;I&#65533;T_$&#65533;&#65533;$&#65533;oJ&#65533;&#65533;#&#65533;@&#65533;T&#65533;4(D&#65533;&#65533;&#1431;(&#632;2&#65533;&#65533;&#65533;s&#65533;
&#49859;&#65533;d&#65533;
&#983;u&#65533;&#65533;W&#65533;3&#65533;I&#65533;&#65533;-&#65533;l&#65533;H&#65533;Y&#65533;&#65533;s>&#65533;G&#65533;<&#461;&#152;&#65533;&#65533;&#65533;!&#65533;&#65533;&#65533;&#65533;B&#65533;&#65533;^&#65533;&#65533;n&#65533;4&#65533;q&#65533;&#65533;r&#1507;&#1225;&#65533;K&#65533;+,<&#65533;&#65533;&#65533;&#65533;$#B4&#65533;&#65533;&#65533;4
&#65533;D&#65533;P&#65533; uP&#65533;m
&#65533;mV&#65533;&#65533;2,&#65533;&#65533;P&#696;&#65533;,IG~	&#65533;&#65533;&#65533;&#65533;<&#65533;HbR&#65533;Xe&#1888;y!!&#65533;h&#65533;H&#65533;(`+&#65533;&#65533;P&#65533;r&#65533;j&#65533;&#65533;+V,@&#65533;.XT&#65533;&#65533;&^&#65533;!&#143;LJ5|T l4&#65533;&#1824;1%&#65533;&#65533;&#65533;&#65533;>&#65533;@#&#65533;p&#65533;c&#65533;&#65533;\=e&#65533;Lr&#65533;6-&#65533;&#65533;&#1711;&#65533;g&#65533;^	&#65533;&#65533;y&#65533;M&#782;&#65533;/&#65533;&#65533;Q&#65533;&#65533;A&#65533;&#65533;Vf&#65533;&#65533;h&#65533;f&#65533;&#65533;3Q3X&#65533;&#65533;&#65533;'B&#65533;&#65533;Q&#65533;	&#65533;&#65533;N&#65533;&#65533;&#65533;v&#65533;9&#65533;zK&#65533;&#65533;&#65533;4#
&#65533;~f&#65533;&#65533;&#65533;&#65533;>&#65533;h*&#65533;X&#65533;eC&#65533;&#770;Y&#65533;&#65533;&#65533;3&#65533;&#65533;&#65533;&#65533;&#65533;&#65533;&#65533; &#65533;-x&#65533;&#65533;~&#798;v&#65533;,j&#65533;T&#65533;&#65533;&#65533;&#401;&#65533;&#65533;M&#65533;(N&#2033;-V&#65533;&#65533;&#65533;&#65533;&#65533;+'&#65533;ly&#65533;&#65533;P&#65533;&#65533;"2&#65533;&#65533;&#1162;&#65533;&#65533;&#65533;4f&#660;&#65533;&#65533;&#728;4o&#65533;&#65533;q&#65533;&#65533;!6j&#1064;Qs&#396;&#65533;4b&#65533;p&#65533;&&#65533;\F&#65533;&#65533;rE&#726;,W&#65533;&#65533;&#65533;&#65533;&#65533;K&#65533;.[&#65533;d&#65533;&#65533;%&#65533;&#65533;&#65533;:s&#65533;	&#65533;&#65533;&#65533;&#65533;B&#65533;l&#65533;&#65533;K&#65533;1e&#1056;!r&&#1105;H&#65533;t&#65533;B&#65533;#I/!G&#948;R&#65533;&#65533;&#65533;&#65533;$c&#924;K1a&#528;&#65533;&#65533;&#65533;0qA&#65533;&#65533;&#65533;e&#65533;&#65533;2<	&#65533;Q&#65533;&#65533;&#65533;&#65533;1m&#28801;&#65533;U-#&#65533;&#65533;Y&#65533;P;u&#65533;&#1065;sO=y&#65533;&#65533;c&#65533;&#925;;s(&#1505;3G&#65533;&#65533;e&#932;i&#65533;&#65533;&#65533;8ob&#457;|&#65533;&#65533;&#543;&#65533;&#65533;q&#65533;wl&#65533;&#1528;&#65533;S'&#65533;&#65533;&#65533;{&#65533;&#65533;&#65533;s[&#65533;&#65533;r&#65533;&#1569;SYN&#65533;&#65533;L&#1392;i&#1245;M3_&#193;&#65533;&#65533;L&#65533;1&#65533;&#476;y&#65533;4z&#1453;&#65533;q&#65533;&#65533;rg&#729;&#65533;&#1561;&#65533;&#65533;&#65533;&#400;lmxW\e&#65533;I&#65533;D&#65533;&#65533;a&#65533;&#1094;&#65533;p&#273;&#65533;p&#65533;!A&#65533;&#65533;z&#65533;q&#65533;{&#65533;]&#65533;&#65533;on&#65533;&#1928;&#65533;5ePh<&#65533;&#65533;A&#65533;&#65533;C&#65533;&#1345;G~r4&#65533;&#664;&#65533;&#65533;dF)Y&#65533;MQ&#65533;W&#65533;&#65533;]X&#65533;&#65533;&#65533;VP&#65533;&#65533;T&#65533;t{j&#65533;1&#65533;&#65533;m4f&#65533;&&#401;i&#65533;&#65533;Sk&#65533;&#65533;VA.5&#65533;&#65533;y&#65533;'&#65533;lz&#65533;@S&#65533;&#65533;'&#65533;xF&#65533;&#65533;k8*&#65533;&#65533;&#65533;&#65533;[DZZ&#65533;F6u&#65533;9&#65533;k&#65533;&#65533;P&#65533;z&#65533;&#65533;{&#65533;*&#65533;g&#65533;*jl&#586;Q&#65533;&#65533;&#65533;h&#65533;Cl&#65533;Q&#65533;2H }&#65533;f&#65533;e}&#65533;H &#65533; &#65533;&#65533;&#65533;&#65533;&#65533;&#65533;uFG5&#65533;Jao&#65533;&#1176;&#65533;w&#65533;&#65533;-&#65533;|&#65533;&#65533;&#601;k.}&#65533;&#65533;\&#65533;&#65533;+&#65533;lrPf&#65533;h&#65533;&#65533;&#65533;&#65533;o&#65533;a&#65533;s&#65533;5&#65533;&#65533;&#65533;g_]\!ET&#65533;4&#65533;c&#65533;4&#65533;H&#65533;J"&#65533;&#65533;&#65533;a]j$&#65533;1&#65533;_&#65533;&#65533;&#65533;&#1281;&#65533;&#65533;\r&#65533;&#65533;q, ~4&#65533;C&#65533;8h&#65533;&#65533;\-&#65533;L#&#65533;&#65533;&#65533;&#65533;&#65533;k&#65533;&#65533;B&#469;+YE_Ft&#65533;s&#65533;qoD&#65533;F%&#65533;]x	fP{!FA&#65533;&#65533;#&#65533;&#65533;%A2n|&#404;To-k&#65533;5]5WSs&#65533;SU5&#65533;w&#65533;&#1071922;N&#65533;&#65533;F&#65533;{&#1136;O&#65533;g&#65533;W&#65533;d&#65533;Y*_z:&#65533;&#65533;IQ)7B&#65533;z&#65533;&#65533;a&#65533;&#65533;svl&#65533;&#65533;&#65533;e&#65533;&#65533;f?
&#65533;&#65533;V&#65533;&#65533;2&#65533;&#65533;&#65533;n&#65533;&#65533;dwp&#65533;&#65533;&#65533;&#65533;&#65533;&#65533;&#65533;&#65533;6D&#65533;&#65533;|zqHqr^TQNj&#65533;&#1947;&#65533;h$.k&#65533;&#65533;&#65533;h&#65533;&#65533;&#65533;&#958;Q&#65533;5&#65533;&#65533;&#337;&#65533;wD&#65533;$&#65533;&#65533;:Cm&#65533;&#65533;&#65533;&#65533;&#65533;E&#65533;H&#65533;&#65533;&#65533;&#65533;&#65533;EH>4&#65533;&#65533;hD&#65533;ZF&#65533;B&#65533;&#65533;xg &#65533;^x&#65533;d&#65533;&#65533;"&#65533;b&#65533;E&#65533;G&#65533;&#65533;&#65533;&#65533;-&#65533;Q&#65533;Dr&#65533;&#65533;PE*r&#65533;IZ&#288;&#65533;&#65533;'&#65533;&#65533;a&#65533;22&#65533;'@&#65533;[&#65533;&#65533;&#65533;"&#65533;&#65533;E/gp&#65533;
&#65533;vy$&#65533;&#65533;&#65533;$&#65533;&#65533;&#65533;x&#65533;&#65533;u&#65533;&#65533;4H&#65533;-J&#65533;`&#65533;`(&#65533;R1&#65533;N&#65533;VW&#65533;&#65533;&#65533;zz &#65533;&#65533;@&#65533;&#622;F&#65533;&#65533;|*(0&#65533;I>.&#65533;	S&#65533;&#65533;)&#65533;x&#65533;&#65533;&#65533;d&#328;&#65533;&#65533;v&#65533;&#65533;"&#65533;`.&#65533;x&#65533;1V &#65533;&#65533;@0&#65533;&#65533;)&#65533;&#65533;f4s&#65533;&#65533;&#65533;f&#65533;&#65533;rW&#65533;0&#65533;c&#65533;&#65533;&#65533;W&#65533;<&#65533;&#65533;Q&#65533;'3|`&#951;Ny&#65533;&#65533;H&#65533;K]&#65533;
&#65533;!&#65533;c&#65533;&#65533;&#838;&#65533;&#65533;&#65533;e&#65533;GB%&#65533;'cr&#65533;&#65533;&#65533;?&#65533;!L&#65533;&#65533;Z&#65533;XC&#65533;TKv&#65533;#&#65533;B&#65533;&#65533;&#65533;&#65533;&#65533;2&#65533;-&#65533;&#65533;56H7&#65533;&#65533;&#65533;x3&#65533;&#1096;{y&#65533;&#408;('&#65533;&#65533;)&#65533;\C&#65533;&#65533;&#65533;&#65533;n}4&#65533;H_
s&#65533;&#65533;A&#65533;+Y&#65533;&#65533;W&#65533;&#65533;/xA(!IJ&#65533;&#1062;"&#65533;&#65533;N:Hg8&#65533;&#1440;&#65533;IW&#65533;&#65533;&#65533;&#65533;&#144;&#65533;&#65533;
RxB&#190;&#65533;&#65533;+Ta&#65533;`&#65533;h@&#65533;@&#65533;&#65533;&#65533;T&#65533;U&#65533;Bab&#65533;O&#65533;@&#65533;(&#65533;&#65533;V&#65533;R&#65533;&#65533;&#65533;a$&#65533;H&#65533;&#65533;r&#65533;&#65533;&#65533;4&#65533;[&#65533;&#65533;bl&#1686;&#65533;&#65533;&#65533;&#65533;#&#65533;=kY&#65533;&#65533;P&#65533;F&#65533;x(&#65533;P&#65533;&#65533;N&#65533;&#65533;x&#65533;8&#65533;~&#65533;x&#65533;&#65533;&#65533;&#65533;e&#65533;&#65533;f&#65533;9&#65533;V&#65533;&#65533;&#65533;;&#65533;&#65533;z&#220;&#65533;P&#65533;&#65533;A&#65533;&#65533;&#65533;&#65533;&#65533;B&#65533;&#65533;&#65533;B&#65533;&#65533;&#65533;8
G b
#&#65533;&#65533;&#65533;(}&#65533;&#65533;&#65533;=X	&#65533;=&#65533;&#65533;&#65533;d1&#65533;8&#301;&#65533;SY&#880;F&#65533;&#65533;i5&#65533;SD`&#65533;&#65533;2&#65533;&#65533;.`&#65533;&#65533;v&#65533;Q&#65533;&#65533;&#65533;A&#65533;&#65533;&#65533;&#65533;&#65533;&
&#65533;&#65533;&#65533;&#65533;&#65533;%$k&#65533;&#65533;rE&#65533;&#65533;&#1598;&<&#65533;&#65533;k&#65533;@&#727;&#65533;&#65533;E&#65533;4&#65533;&#65533;&#65533;X&#65533;?&#65533;	3|&#65533;/&#65533;"&#1671;XWHQb&#65533;@&#65533;&#65533;&#65533;nU[&#65533;&#65533;&#65533;3&#65533;&#65533;&#65533;|&#65533;&#65533;P&#65533;&#65533;&#257;&#65533;&#65533;#&#65533;W&#65533;W$&#65533;|2&#1680;&#65533;,%&#65533;&#65533;d#&#65533;^&#65533;&#537;"&#65533;&#65533;&#65533;&#65533;u&#65533;&#65533;&#65533;6-S&#65533;&#65533;&#302;&#65533;g&#65533;P.&#1862;^&#65533;&#65533;&#65533;&#65533; .gu&#65533;Y&#65533;C81&#65533;.yE&#447;&#65533;r&#1464;NVcF~&#65533;|&#65533;Q&#65533;&#65533;r&#65533;6&#65533;&#65533;&#65533;D&#460;L/y&#65533;H'&#65533;U&#65533;@l(Cp&#65533;@R/&#65533;&#65533;y'&#687;o&#65533;3&#65533;&#65533;z&#65533;l&#1815;&#65533;&#65533;2E#&#65533;Rw&#1997;	&#65533;"&#65533;&#65533;&#65533;2&#65533;&#65533;C1&#65533;R&#65533;&#65533;-&#212;&#65533;}&#65533;&#65533;ib&#65533;&#65533;&#65533;+H
PH&#65533;&#65533;V&#65533;&#65533;&#65533;t&#65533;&#65533;&#65533;&#65533;&#190;&#65533;epJ	&#65533;&#2024;D7I&#65533;&#65533;n&#65533;N&#65533;&#65533;&#65533;&#65533;K[!U&#65533;&#65533;&#65533;0)&#65533;d
&#65533;&#65533;&#65533;.=&#65533;a6&#65533;Jr&#65533;&#65533;4&#65533;t&#20048;s&#65533;&#65533;W&#65533;&#65533;&#65533;P&#65533;&#65533;&#174;&#65533;P&#65533;pa&#65533;I&#65533;&#65533;ZB{&#65533;4&#65533;&#65533;Z&#65533;&#65533;&#65533;&#65533;&#1528;TW+&#65533;&#65533;-{&#65533;0&#65533;~&#65533;&#65533;&#65533;s*&#65533;&#65533;&#65533;&#65533;1&#65533;GN?&#65533;&#65533;k-D&#65533;&#65533;d&#65533;&#65533;&#65533;Cj&#65533;&#65533;'&#65533;&#65533;&#65533;&#65533;>K&#355311;}&#65533;&#65533;&#65533;&#691;>[&#65533;&#65533;v%&#65533;&#65533;&#65533;0&#65533;&#65533;k&#65533;&#65533;D&#65533;&#65533;&#65533;&#65533;A]0&#65533;&#65533; ^&#65533;&#65533;X}&#65533;&#65533;[&#65533;&#65533;`&#65533;+WO&#65533;x&#65533;%&#65533;&#65533;ov&#65533;H&#65533;&#1442;h&#65533;1HN&#65533;&#65533;5&#65533;f&#1658;
&#65533;I&#65533;,&#65533;&#65533;4\&#65533;.&#65533;V&#1817;uI&#65533;!6&#700;p&#65533;!&#65533;&#65533;&#65533;UD'O;&#65533;DWg^&#65533;](2&#65533;&#65533;+b&#65533;	&#1614;__&#65533;V8RJ&#65533;&#65533;B&#65533;&#65533;&#65533;d2&#65533;&#65533;&#65533;F&#924;&#65533;&#65533;&#65533; &#65533;&#65533;0&#65533;Um&#65533;\&#65533;&#65533;])q&#65533;{&#65533;,&#65533;&#65533;U}&#65533;xG_4&#65533;L&#65533;.&#848;&#65533;A>&#65533;&#65533;&#65533;?4&#65533;\&#65533;&#65533;s&#65533;&#65533; &#65533;y+]&#65533;&#65533;&#65533;e&#65533;&#65533;&#65533;|3&#65533;n&#65533;vt&#65533;MB&#65533;&#65533;&#65533;P&#65533;&#65533;F&#65533;Z&#65533;I&#65533;{&#65533;=&#65533;&#65533;&#65533;&#65533;X&#896;&#65533;C{E*o&#65533;&#65533;&#1638;`(&#65533;$8=&#65533;%&#65533;tp&#65533;WcH&#65533;&#65533;)06<U&#65533;&#65533;&#65533;1&#65533;&#65533;&#65533;&#65533;&#65533;-LI&#65533;&#65533;G@A&#65533;&#65533;@&#65533;DIzPE&#65533;&#65533;&#65533;`J\DAI&#65533;E&#65533;&#65533;&#65533;xPQd&#65533;&#65533;&#65533;	&#65533;P`|&#315;Sa&#65533;QU&#65533;&#65533;F=D&#65533;$&#65533;&#65533;H&#65533;`&#65533;U&#65533;JE&#65533;&#65533;&#65533;Z@&#65533;&#65533;&#65533;dA&#65533;&#65533;K&#65533;&#65533;}&#65533;a&#65533;G@&#65533;q]&#65533;-&#65533;
q&#65533;FaaEh F&#65533;&#65533;&#65533;&#65533;Z4&#65533;`&#65533;=&#65533;&#65533;&#65533;D&#65533;5]`	&#65533;&#65533;U&#65533;&#65533;P&#65533;&#65533;PQ5&#65533;(F	&#65533;zx&#65533;J(&#65533;aT&#65533;HhI&#65533;&#65533;j&#65533;` &#648;8&#65533;a&#65533;E&#65533;l&#65533;&#65533;&#65533;&#653;&#65533;bQ&#65533;lx&#65533;wT&#65533;y=&#65533;&#65533;H&#968;&#65533;E{h&#65533;&#65533;&#65533;w&#65533;&#65533;3&#65533;&#65533;&#1361;&#65533;&#65533;&#65533;IQ&#65533;&#65533;RH_&#65533;&#65533;I&#65533;&#65533;&#65533;x&#65533;&#65533;\H&#65533;&#65533;S&#65533;&#65533;&#65533;(J&#65533;&#65533;&#65533;H&#65533;i&#65533;&#1872;{X&#1713;&#65533;&#65533;I&#65533;tZ&#65533;1&#65533;\&#65533;&#453;	 &#65533;&#65533;&#1430;&#65533;&#65533;&#65533;$&#603;#&#65533;	z@&#65533;AE&#65533;&#1217;e&#65533;Dw&#65533;&#65533;&#65533;&#65533;p&#65533;&#65533;&#65533;&#925;Z[ J&#65533;pSv&#65533;a&#65533;&#65533;&#65533;L&#65533;&#65533;X&#65533;&#65533;&#786;&#65533;!&#65533;9&#65533;&#65533;&#65533;u&#65533;&#65533;f&#65533;&#65533;&#65533;&#65533;&#65533;R,&#65533;+&#65533;QjpG&#2037;&#65533;5&#65533;G8&#65533;&#1243;&#65533;&#1150;&#65533;&#1162;&#65533;cM&#65533;&#65533;G&#65533;u&#65533;&#65533;&#65533;&#1043;&#65533;&#65533;&#65533;&#65533;^#5 <&#719;u&#65533;&#65533;Y&#65533;&#65533;&#676;8!^&#65533;@&#65533;sD&#65533;&#65533;&#65533;^&#1035;&#65533;$&#65533;}&#65533;&#65533;&#65533;&#65533;$E&#65533;&#65533;&#65533;e&#65533;&#65533;$ &#65533;nD&#65533;&#65533;R&#65533;&#65533;&#65533;&#65533;+&#65533;&#65533;&#65533;&#65533;Nw@&#65533;Xu\&#65533;&#65533;&#65533;&#65533;&#65533;&#65533;Qx	J&#65533;&#65533;&#65533;&#65533;^&#65533;&#65533;U&#590;@]&#65533;N_&#65533;I&#65533;u&#65533;&#65533;H&#65533;&#65533;&#65533;&#1620;&#65533;&#65533;4J`&#65533;&#65533;S\&#65533;&#65533;$A&#65533;D&#65533;&#65533;z&#65533;RP&#65533;A&#65533;D&#65533;DE\*&#65533;&#65533;&#65533;&#65533;&#65533;&#65533;&#416;Q&#65533;&#65533;T@&#65533;
e&#65533;U&#65533;A&#65533;&#65533;&#65533;E&#65533;x&#65533;G&#65533;&#65533;&#65533;&#65533;@&#65533;8&#65533;I&#65533;M&#65533;&#65533;Gp%&#65533;&#65533;&#65533;&#873;I	
&#65533;	&#65533;&#65533;&#65533;%[`T`&#65533;DgfgQ&#65533;e&#65533;a&#176;D&#65533;&#65533;&&#65533;&#65533;V&#65533;<Nt&#65533;&#65533;&#65533;&#65533;XPr2&#65533;T&#1829;&#65533;&#65533;&#65533;Q&#65533;&#65533;&#17351;&#65533;	L&#65533;&#65533;"J&#65533;\^ZI	&#65533;rE&#65533;&#65533;a&#65533;J&#65533;<NL&#65533;M-F&#65533;&#65533;I&#65533;x=J&#65533;G&#65533;,D&#65533;&#65533;&#880;&#275;&#1829;&#65533;&#65533;wP&#513;&#65533;&#65533;]^&#65533;&#65533;K&#65533;&#65533;&#65533;f&#65533;j&#65533;>U&#65533;^1Q_(&#65533;&#65533;Xeg(&#65533;&#65533;hh&#65533;&#65533;&#65533;&#65533;&#65533;Hk-&#65533;&#65533;X&#65533;&#65533;&#65533;cy&#65533;&#65533;&#65533;a&#65533;&#65533;&#65533;&#292;xY &#65533;H&#65533;&#65533;&#65533;&#65533;&#65533;&#65533;p&#65533;&#65533;Q&#65533;&#65533;Ql@F&#65533;&#65533;&#65533;p&#1047;y&#65533;\&#65533;9&#65533;&#65533;G&#65533;=^H&#65533;j|&#65533;<6)&#65533;&#65533;Q &`&#65533;&#1064;&#65533;&#65533;&#65533;A&#65533;&#65533;&#65533;S&#65533;J&#65533; iC&#65533;&#65533;^&#65533;I&#65533;9M&#65533;&#65533;&#412;&#65533;etN&#65533;|Ft&#65533;&#65533;&#65533;4&#65533;&#65533;&#65533;&#65533;&#65533;A0&#1665;&#65533;iF&#65533;&#65533;&#65533;f&#65533;&#1162;&#65533;S7U&#411;fh&#65533;&#65533;&#65533;&#65533;&#65533;&#65533;)&#65533;&#65533;&#65533;H7q&#65533;g@dM&#65533;&#65533;&#65533;&#65533;.&#760;&#65533;&#648;&#65533;(&#65533;Ym&#65533;&#65533;&#65533;&#141;MR6!&#65533;y&#65533;&#65533;d&#65533;nT&#65533;e&#65533;S&#65533;,&#65533;&#65533;&#65533;&#65533; B!$&#65533;!&#65533;&#65533;GA&#65533;	&#65533;&#65533;I&#65533;4&#65533;f&#65533;&#65533;&#65533;&#65533;Uj%q&#65533;\&#1943;~&#65533;&#65533;&#65533;&#1985;&#141;V&#65533;:&#65533;&#65533;&#65533;&#65533;&#65533;&#65533;&#677;Jd%	&#65533;&#65533;_&#65533;&#65533;&#492;&#65533;&#65533;&];&#65533;&#65533;i&#65533;&#65533; ]&#1347;hA8&#65533; &#65533;&#65533;@0&#65533;z&#65533;PA&#65533;&#65533;mzI&#65533;&#65533;&#65533;A&#65533;&#65533;O&#65533;D&#65533;AH)&#65533;mT&#293;rPPA &#65533;&#65533;&#65533;YD&#65533;&#65533;&#65533;&#65533;&#65533;&#65533;4|`&#65533;>H&#65533;EA&#65533;`omX&#65533;&#65533;Q&#65533;DMNZ8&#65533;>&#65533;&#515;Q&#65533;&#65533;Fp	W&#65533;&#65533;&#295;&#65533;D&#65533;&#1058;mIya&#65533;&#65533;(&#65533;.4&#65533;KW&#65533;&#65533;&#65533;&#65533;&#1302;&#65533;I&#65533;Jh&#65533;]&#65533;]&#65533;HlM&#65533;&#65533;N&#65533;&#65533;Nq&#65533;&#65533;9X&#65533;&#65533;&#456;I~&#65533;%&#1668;&#65533;U&#65533; X&#65533;&#65533;W&#65533;&#65533;&#65533;XE&#65533;`&#65533;*&#65533;jD&#65533;&#65533;k&#65533;&#65533;%n&#65533;HT&#65533;9&#65533;(Z&#65533;&#948;&Hh&#769;&#65533;&#65533;&#1645;mN&#65533;%&#65533;LGu&#65533;&#65533;&#65533;&#65533;n&#65533;A|&#65533;&#1946;&#65533;lXd&#65533;J&#65533;&#65533;fAe&#65533;,&#65533;}t&#65533;Xt&#65533;&#1451;&#65533;&#65533;&#65533;jt`b&#65533;U@&#65533;EfN&#65533;i&#65533;&#65533;Z&#65533;icKr&#65533;&#1004;&#65533;&#65533;g&#65533;&#65533;&#65533;Yh&#65533;&#65533;<L&#65533;&#65533;&#65533;A&#65533;&#65533;&#65533;l&#65533;&#65533;&#65533;&#65533;H=-&#65533;Lr&#65533;&#65533;	H&#65533;&#65533;S&#65533;&#65533;&#65533;&#65533;&#65533;^&#65533;&#65533;&#65533;&#65533;Me&#65533;&#65533;&#65533;S&#65533;[&#65533;^&#65533;^&#65533;&#65533;&#65533;&#65533;&#65533;&#65533;&#65533;el&#65533;(	&#65533;rK&#65533;&#65533;&#65533;&#65533;&#65533;&#65533;&#65533;&#1316;N&#65533;&#65533;&#1588;&#65533;&#65533;&#65533;&#65533;&#65533;no&#65533;o&#65533;1&#65533;&#65533;&#1930;mF&#65533;&#65533;D&#65533;K*5&#65533;&#65533; xk!L1!&#65533;M&#145;&#65533;&#65533;&#65533;R&#65533;	R+&#65533;&#65533;(&#65533;&#65533;l&#65533;&#65533;`&#65533;)&#20562;eJ&#65533;P&#65533;<&#65533;&#65533;&#65533;DF&#65533;&#65533;B&#65533;A8e&#65533;&#65533;&#65533;&#65533;&#65533;&#65533;&#65533;9&#65533;E&#65533;A&#65533;l&#65533;`&#65533;X&#65533;&#65533;&#65533;&#65533;&#65533;1V&#65533;&#65533;&#65533;&#65533;&#65533;c|){&#65533;G&#65533;.&#65533;YDa8!&#230;Er&#65533;>&#65533;P_&#517;&#65533;&#65533;
&#65533; ^AA&#65533; &#65533;,&#65533;mb&#65533;&#65533;T&#65533;b&#65533;&#65533;eZ&#65533;&#65533;&#65533;TE&#32404;Au.x&#65533;&#65533;&#1677; &#65533; &#65533;$Ao&#65533;'K&#65533;&#65533;rAax&#65533;,&#65533;r&#65533;&#65533;&#65533;A&#818;7K&#65533;&#65533;N&#65533;	&#65533;&#65533;&#65533;&#65533;&#65533;&#65533;&#65533;&#65533;!&#65533;Y&#65533;&#65533;	H&#65533;M&#65533;ng&#65533;&#65533;(&#65533;R&#65533;R/&#65533;&#65533;M&#65533;&#65533;aAx&#65533;,3A$&#65533;>&#65533;G&#65533;&#65533;&#65533;UX &#65533;&#65533;&#1650;&#65533;&#65533;&#65533;a!Np&#65533;&#65533;&#65533;S&#65533;&#65533;&#65533;C9&#65533;y&#65533;	:&#65533;q.k&#65533;1&#65533;&#65533;\^&#65533;)T&#65533;&#65533;&#294;&#65533;&#65533;&#648;&#65533;&#65533;&#65533;&#65533;&#65533;[4&#65533;&#1429;`&#65533;9&#65533;`&#65533;&#65533;&#65533;&#65533;&#65533;&#65533;i&#65533;FT&#65533;&#65533;	&#65533;I#&#65533;B&#65533;I&#65533;J&#65533;&#65533;4A&#65533;&#65533;q&#65533;&#65533;&#65533;A&#65533;&#65533;Zx`@mZA&#1370;%f&#65533;&#65533;-&#65533;)[&#1930;<}&#65533;&#65533;&#65533;&#54608;,&#65533;8a&#65533;&#65533;&#65533;&#65533;~&#65533;&#65533;&#65533;&#65533;e&#65533;&#65533;QgRil&#65533;^&#65533;f&#65533;&#65533;&#65533;&#65533;&#65533;@&#65533;|&#65533;&#65533;&#65533;LE&#65533;&#65533;&#65533;&#65533; &#65533;&#65533;s&#65533;*td&#65533;&#65533;@&#65533;&#65533;X&#65533;o&#65533;&#65533;&#65533;ol&#65533;4&#65533;&#65533;G&#65533;k&#65533;A&#65533;
WE|&#65533;Haa&#65533;&#65533;&#65533;~&#65533;&#65533;T&#65533;&#65533;&#65533;!B &#65533;KPG&#65533;P&#65533;!&#65533;&#65533;#&#65533;&#65533;&#65533;&#65533;&#65533;}^&#65533;0tR&#65533;&#65533;&#65533;&#65533;&#1554;5&#65533;H&#65533;m&#1190;2&#65533;g%!&#65533;"(&#65533;!&#65533;#1K&#65533;&#175;(&#65533;&#65533;g\&#65533;*a8=&#65533;&#65533;&#65533;G&#65533;&#65533;&#65533;g&#65533;&#65533;C&#65533;&#65533;CzgcH3&#65533;&#65533;&#65533;E&#65533;&#1287;q&#65533;nCP&#65533;L&#65533;e0&#65533; &#65533;r3&#65533;Y&#65533;&#65533;&#65533;Z&#65533;
&#65533;&#65533;&#65533;@&#65533;&#65533;\j&#65533;0=&#65533;&#65533;[&#342;&#65533;<&#65533;y&#65533;&#65533;&#65533;Y&#65533;&#65533;#&#65533;H&#65533;kH&#65533;QH&#65533;&#65533;&#65533;Z&#65533;}&#65533;&#1054;&#65533;Q&#65533;&#65533;&#65533;F&#65533;&#65533;B0&#65533;&#65533;K&#65533;&#65533;&#65533;&#65533;F&#65533;&#65533;&&#65533;]&#65533;lI!D&#1057;r.&#65533; &#65533;&#65533;&#882;&#65533;=,A'&#65533;&#65533;&#65533;&#65533;~&#3081;l&#65533;&#65533;^-&#586;&#65533;&#65047;&#65533;mQ$&#65533;&#65533;$h
[&#65533;EU&#65533;&#65533;WE&#65533;&#65533;0[/-J&#65533;/7&#65533;&#65533;&#65533;r&#65533;&#65533;M&#65533;&#65533;&#65533;A5L58{&#65533;&#65533;A&#65533;&#65533;&#65533;h*&#925;&#65533;GA&#65533;\&#65533;Qy&#65533;V>q&#310;x&#65533;&#65533;&#65533;&#65533;&#65533;m2[&#65533;&#65533;&#65533;'&#65533;&#51224;&#65533;.9&#65533;&#65533;FpA&#65533;&#1032;(S&#65533;&#65533;&#65533;f)&#65533;&#65533;GRd&#65533;^&#65533;Vex&#65533;&#65533;&#65533;&#65533;&#65533;&#65533;r&#65533;U&#65533;&#65533;&#65533;&#40359;Zg}0&#65533;&#65533;5&#65533;hY1a:&#2024;&#65533;&#65533;&#65533;)Wg&#65533;&#65533;5&#65533;&#65533;&#65533;s&#65533;&#65533;&#65533;tR&#65533;x&#65533;&#65533;&#65533;&#524;&#65533;&#65533;W&#65533;z&#65533;&#65533;C&#65533;*&#65533;7&#65533;Nv&#65533;	L[&#65533;&#65533;&#65533;@&#65533;:&#65533;&#65533;&#65533;&#65533;&#65533;&#65533;O&#65533;g&#65533;&#48722;&#65533;l&#65533;&#65533;0&#65533;0.v&#65533;3&#742;jF&#65533;&#65533;R&#65533;)&#65533;&#65533;&#65533;&#65533;YG3&#65533;&#65533;&#65533;d&#65533;*E&#65533;o&#65533;&#65533;&#65533;&#1137;&#65533;B" &#65533; <8&#65533;&#65533;M2K&#65533;*&#65533;'&#65533;w&#65533;&#65533;&#65533;&!K&#65533;&#65533;$&#65533;&#65533;&#65533;&#191;&#65533;&#65533;}&#65533;&#65533;&#65533;&#65533;'&#65533;&#65533;&#183;2$P&#65533;$8B"&#65533;w&#65533;X&#65533;!D="$&#65533;/Bvo&#65533;&#65533;;R&#65533;e&#65533;&#65533;&#65533;&#65533;h&#65533;-&#65533;05&#65533;{&#65533;&#65533;&#65533;5"&#65533;&#65533;&#65533;z&#65533;&#65533;d&#65533;Sl&#65533;GU&#65533;dM	&#65533;&#65533;&#65533;[&#65533;
;k&#65533;&#65533;p,&#588;u&#65533;&#65533;&#65533;*&#65533;B&#65533;&#65533;~YH&#65533;^&#65533;&#65533;&#889;&#65533;&#65533;&#65533;&#65533;&#65533;&#65533;&#65533;V&#65533;&#65533;&#65533;&#65533;&#65533;&#65533;&#65533;Pi~&#65533;7&#65533;&#65533;&#65533;&#65533;y~&#65533;Q&#65533;3?eE&#65533;&#65533;Qp&#65533;9&#65533;`A&#65533;&#65533;n;&#65533;V f &#65533;^6&#65533;&#1693;&#1273;Y&#65533; &#65533;&#65533;`q~&#65533;&#1883;PG ED&#65533;5r&#65533;P&#65533;h&#65533;&#2000;Hzt&#65533;&#65533;&#65533;^&#65533;7&#65533;&#65533;~&#65533;&#65533;&#65533;&#65533;&#65533;&#65533;&#65533;~X&#65533;,&#65533;=o&#65533;&#65533;&#65533;&#65533;&#65533;7jR<&#65533;9&#65533;&#1570;&#65533;X4&#65533;&#65533;z	.&#65533;`qD&#65533;&#65533;y&#65533;~&#65533;&#65533;&#65533;k&#65533;X>@|	#f&#65533;&#65533;0_&#65533;SF&#65533;8o&#1572;1CFa4j&#1308;1S&#396;F&#65533;g&#65533;H&#65533;&#65533;&#857;3&#1480;<&#65533;0&#65533;8p&#65533;&#65533;3'b&#65533;5n&#65533;&#65533;&#65533;C&#65533;N;x&#65533;&#1049;#&#65533;&#65533;4ev&#65533;&#65533;&#65533;&#65533;1&#65533;h&#1460;q3&#65533;6nZ&#65533;&#1130;&#65533;9q&#65533;&#65533;&#65533;&#65533;F&#65533;F&#65533;&#65533;&#65533;&#65533;&#65533;&#65533;-&#65533;>o&#65533;&#65533;&#65533;&#1381;&#65533;6R&#65533;&#54790;&#65533;9=&#65533;i&#65533;Q&#65533;1_&#65533;|!c&#65533;q&#65533;e&#512;&#65533;2&&#65533;1b&#65533;&#65533;&#65533;&g&#65533;i4&#65533;3&#65533;s&#65533;4'm&#65533;i&#65533;&#65533;N91&#65533;&#65533;&#65533;&#65533;6:&#65533;&#1268;&#65533;&#65533;&#65533;&#65533;V&#65533;q&#65533;&#65533;&#65533;&#65533;&#65533;8&#65533;<&#65533;&#65533;|V,&#65533;&#65533;-&#65533;PE&#65533;&#65533;p4&#65533;&#65533;|&#65533;sy&#65533;&#65533;s&#65533;&#65533;&#1542;&#65533;&#65533;>~&#65533;&#65533;&#65533;&#65533;&#65533;&#65533;@&#65533; 	$&#65533;}z=&#65533;&#65533;&#1289;&#65533;P&#924;&#65533;!D@&#65533;&#65533;-6<&#65533;X&#65533;&#794;&#65533;&#65533;&#65533;X&#65533;&#1600;&#65533;&#65533;;dN?&#65533;&#65533;C&#65533;&#65533;&#1162;&#206;=&#9423;&#65533;&#65533; i&#65533;?&#65533;&#65533;&#65533;=&#65533;	&#65533;>&#1339;o&#65533;&#65533;
9&#65533;&#37583;BY&#65533;G &#65533;dFt,dBt$&#65533;DD&#65533;&#65533;L<&#65533;>Aa&#65533;&#65533;"'qd&#65533;D&#65533;4d&#65533;%YD&#65533;E&#65533;$I,&#65533;dHQDISd&#65533;C&#65533;<&#65533;&#65533;&#65533;&#65533;&#65533;+D&#65533;&#971;&#65533;&#65533;i;&#65533;:&#65533;&#65533;&#677;&#65533;ZK(7&#65533;&#65533;(0&#65533;&#65533;,&#65533;x&#65533; &#65533;>%&#226;58&#65533;&#65533;&#65533;5&#1288;j*8&#65533;&#65533;c==d
&#65533;&#65533;&#65533;&#65533;&#65533;J'&#65533;&#65533;"	&#65533;&#1398;&#65533;&#65533;&#65533;&#65533;Z&#65533;:3&#65533;&#65533;&#65533;&#65533;J&#65533;xLY&#65533;&#65533;&#65533;&#65533;fU#&#65533;4&#65533;&#824;&#65533;&#65533;T7c&#65533;0&#65533;&#65533;"&#65533;*&#65533;&#546;)&#65533;&#65533;pp &#41099;u&#65533;&#65533;&#65533;
,&#65533;X&#65533;&#65533;-&#65533;&#65533;&#65533;S/&#65533;&#65533;`W&#65533;-&#1829;/&#65533;x&#65533;'&#65533;pb&#65533;)&#65533;&#65533;B
)&#65533;&#65533;&#65533;&#65533;*&#65533;&#65533;&#65533;a,&#65533;&#65533;&#65533;
&#65533;5&#65533;Bb&#65533;&#65533;P&#65533;]0&#272;,&#65533;H&9&#65533;&#65533;&#1570;
+&#65533;`w+&#65533;X2|&#65533;&#65533;`&#65533;Bc&#65533;&#65533;&#65533;b &#65533;&#65533;b
&&#65533;H&#65533;	(&#65533;&#65533;&#65533;
*.&#65533;x
&#65533;F:&#65533;&#65533;&#65533;`d0&#65533;p&#65533;&#65533;ih1&#65533;&#65533;&#65533;&#65533;0\7&#65533; S&#65533;&#65533;&#65533;t%&#65533;)1&#65533;&#65533;z&#65533;&#65533;&#65533;&#65533;H#&#65533;&#65533;{&#65533;8&#65533;j&#65533;1&#65533;&#65533;7!&#65533;J*&#65533;00&#65533;nv&#65533;&#65533;4&#65533;(q3l&#65533;j&#65533;&#65533;&#65533;&#206;%:&#51747;&#65533;&#65533;&#65533;&#65533;&#65533;&#65533;&#65533;J&#65533;J<T&#65533;&#65533;&#65533;&#65533;&#65533;&#65533;V&#65533;&#65533;&#65533;&#65533;&#65533;&#65533;,Q&#65533;&#65533;&#65533;&#46894;&#65533;>&#65533;&#65533;+&#65533;&#282;.l1&#65533;x&#65533;&#65533;R&#65533;&#65533;5_&#65533;&#65533;&#65533;&#65533;'&#65533; &#65533;&#65533;&#65533;2Fn&#65533;&#65533;&#65533;&#65533;H&#65533;&#65533;6"&#65533;z&#65533;&#65533;&#65533;N&#65533;6 J&#65533;&#65533;&#65533;&#205;3D&#1356;5&#65533;&#65533;&#65533;&#65533;&#65533;b';&#65533;y%/&#65533;&#65533;&#65533;r&#65533;&#65533;&#65533;&#65533;*)&#65533;&#65533;FV&#65533;&#65533;@%#&#65533;CMH&#65533;&#65533;7&#65533;U&#65533;0k&#65533;&#65533;c&#65533;&#65533;&#65533;A=|&#65533;|&#65533;P&#65533;
E,&#65533;&#65533;&#65533;_&#65533;&#65533;&#65533;(&#65533;JQ&#65533; >1hO e&#65533;&#65533;&#65533;&#65533;Z&#65533;&#65533;&#65533;&#1226;&#65533;&#199;;|/&#65533;&#65533;&#65533;ZH&#65533;&#65533;&#65533;)4a&#65533;&#65533;&#65533;&#65533;&#65533;8&#65533;D&#65533;&#65533;=&#65533;&#65533;O?*&#65533;"&#65533;GL"&#65533;0&#270;&#65533;&#65533;9&#65533;&#65533;&#65533;	&#65533; &#65533;>&#65533;(&#65533;H&#65533;"&#65533;F(&#65533;&#65533;L&#65533;XD&#65533;&#65533;dD&#65533;I&#65533;&#65533;`&#65533;%&#65533;$&#65533;F&#65533;1Fu
&#65533;
i&(&#65533;	O&#65533;@D!&#65533;&#65533;I;&#65533;&#65533;EK&#65533;&#65533;&#65533;#U&#65533;E(s0q&#65533;0&#65533;=&#65533;&#65533;8
N`&#65533;&#65533;&#65533;&#65533;&#65533;&#65533;&#65533;&#65533;&#65533;&#65533;UvB&#65533;&#65533;&#65533;dVl&#65533;&#65533;y&#65533;&#65533;&#65533;&#869;U&#65533;)&#65533; {b&#65533;&#65533;&#65533;A4&#65533;3"D&#65533;p&#65533;j&#65533;&#65533;rnx&#65533;&#65533;&#65533;@&#65533;&#65533;&#65533;$Q&#65533;4}&#65533;&#65533;&#65533;&#65533;&#65533;5&#65533;&#65533;V&#65533;w&#65533;|AV&#65533;BL2&#65533;PF2Q&#65533;&#65533;&#65533;&#65533;*\a_K&#65533;&#65533;h&#65533;Ov	&#65533;&#65533;K&#65533;B&#65533;`&#65533;%@A
U&#1026;&#65533;`&#65533;!&#65533;^&#65533;b&#65533;&#1712;&#65533;&#65533;kW&#65533;B&#760;&#65533;/-&#65533;&#65533;;&#65533;>B&#65533;d&#65533;m&&#65533;X&#1648;&#65533;-&#50471;&#65533;(&#1858;\7N&#65533;&#65533;&#65533;)&#65533;li&#65533;&#65533;),&#65533;F&#65533;&#65533;&#1838;&#3010;U&#65533;&#65533;v0,8E{ SVdj&#65533;&#65533;&#65533;]F2c+[&#65533;&#65533;&#65533;&#65533;j&#65533;&#65533;*iP&#65533;t&#1401;&#65533;4^&#65533;&#65533;"&#65533;&#65533;&#65533;&#65533;U}&#65533;&#65533;m&#65533;&#65533;)N&#1612;q&#65533;2C&#65533;D&#65533;Od&#65533;&#65533;R&#65533;<>&#65533;&#65533;&#65533;&#783;Rk&#65533;&&#65533;&#65533;&#65533;&#969;&#65533;'&#65533;Zf&#65533;&#65533;G&#65533;&#65533;&#65533;E&#65533;&#65533;&#65533;fe&#65533;&#65533;&#65533;&#65533;%&#65533;&#65533;
&#65533;&#65533;&#65533;&#65533;&#283;&#65533;&#65533;pj&#65533;Bb&#65533;&#65533;Q&#65533;&#65533;&#65533;&#65533;R&#65533;&#65533;~&#65533;,}1&#65533;&#65533;P&#65533;U&#65533;0&#65533;&#65533;6&#65533;&#65533;&#1861;&#65533;&#65533;&#1697;A|x^&KqN)&#65533;]&#65533;&#65533;&#65533;&#65533;Y&#65533;:V&#1096;&#65533;&#65533;&#65533;&#65533;&#65533;%>&#65533;&#65533;&#65533;[&#65533;Ewi&#65533;&#1604;&#65533;&#1506;&#65533;1$&#65533;HE&#65533;b&#1904;9%&#65533;&#65533;&#65533;TS&#65533;9?&#65533;&#65533;&#65533;N&#65533;h&#65533;&#65533;6" &#65533;og&#65533;Y&#65533;7h&#65533;(&#65533;KE\&#65533;&#65533;&#65533;&#65533;&#65533;
&#65533;&#65533;D&#65533;'&#65533;&#65533;0&#65533;ak&#65533;&#65533;Z,&#65533;=&#65533;&#65533;L&#65533;Q&#65533;b&#65533; "&#65533;w0rA&#65533;&#65533;&#65533;&#1552;6F&#1411;[ J%&#65533;x&#65533;&#65533;&#65533;&&#65533;&#65533;XD#&#65533;B&#65533;a6&#65533;I&#65533;&#65533;8&#65533;&#4686;c&#11403;&#65533;C&#65533;;F1&#65533;&#65533;&#65533;&#65533;*U&#65533;&#65533;t{&#65533;&#216;&#65533;T&#65533;&#65533;G&#65533;&#65533;&#65533;idE&#65533;&#65533;!&#65533;XDeB&#65533;&#65533;&#65533;y&#65533;&#65533;&#65533;&#65533;#&#65533;&#65533; &#65533;tyxr&#65533;0&#65533;&#65533;x&#65533;-~&#65533;OJT&#65533; 5 n(&#65533;;&#65533;/&#65533;I&#65533;&#1212;&#65533;/&#65533;&#65533;P&#65533;<7&#65533;&#65533;j~&#65533;I&#65533;&#65533;&#65533;&#204;(&#65533;2&#65533;&#65533;&#65533;B&#65533;&#65533;&#65533;&#65533;&#65533;[(&#65533;&#65533;BN&#65533;&#50498;,eU]&#65533;I&#65533;uQ&#65533;&#65533; d{&#65533;&#1456;&#65533;&#65533;&#65533;&#65533;&#65533;&#65533;&#65533;&#65533;&#65533;&#65533;&#1204;-&#65533;&&#65533;&#65533;&#65533;t&#400;&#708;&#65533;p &#65533;bV&#65533;K&#65533;|!k&#65533;I7&#65533;h&#65533;&#65533;&#65533;U&#65533;
&#65533;B&#730;P-t&#65533;
&#65533;&#65533;&#65533;&#65533;p&#65533;u/K{&#65533;&#65533;&#65533;&#65533;&#65533;6L&#65533;m2&#65533;K&#65533;&#65533;"._&#65533;&#65533;TS&#65533;"&#65533;&#65533;m&#65533;'O>O{&#65533;&#65533;9&#65533;A*&#65533;&#65533;&#65533;&#65533;e&#65533;[&#65533;PI&#65533;`NU&#65533;3x&#65533;~-!&#65533;Z&#65533;&#65533;&#65533;&#65533;4&#65533;&&#65533;&#65533;	5}&#65533;?&#65533;l0'v&#65533;&#65533;Wp&#65533;;&#65533;&#65533;}&#1210;&#65533;j&#65533;&#65533;&#65533;&#65533;0s&#65533;&#65533;1k&#65533;&#65533;L&#65533;x&#65533;*&#65533;j&#65533;&#65533;&#65533;#;&#65533;H&#65533;&#65533;&#65533;4&#264;~u&#65533;N&#65533;
&#65533;&#65533;&#65533;!lP&#65533;&#65533;&#65533;&#65533;&#65533;&#65533;&#65533;&#65533;7&#65533;\X&#65533;&#65533;2&#65533;"&#65533;&#65533;k&#65533;8&#65533;s&#65533;1	E&#65533;0&#65533;&#65533;&#65533;$&#65533;&#65533;e&#65533;0&#65533;z&#65533;$&#65533;&#65533;&#1599;?:&#65533;:?&#65533;&#65533;&#65533;f8/d&#65533;%Y&#65533;&#65533;&#65533;T&#65533;&#65533;yV&#1738;&#65533;&#65533;A&#65533;7&#65533;&#731;"ve+&#65533;&#208;&#65533;&#65533;&#65533;&#65533;C*8&#65533;SN&#65533;S'&#65533;&#65533;	&#65533;&#65533;&#65533;&#65533;&#65533;&#65533;&#65533;:&#65533;&#65533;-5&#65533;&#65533; []t&#65533;u%&#65533;&#65533;&#65533;&#65533;gOj&#65533;&#65533;&#65533;&#65533;c&#65533;&#232;cyB&#65533;(@&#65533;&#65533;`&#65533;tHh=h&#65533;-&#65533;l&#65533;Hi&#65533;&#65533;&#65533;Cf&#65533;&#65533;b&#65533;=&#65533;&#65533;F&#65533;h6&#65533;`&#65533;&#65533;&#65533;?b(&#65533;n,6&#65533;&#65533;&#65533;C&#65533;&#65533;&#65533;(&#65533;&#65533;&#65533;'&#65533;V^)V@&#65533;C&#65533;$&#65533;&#65533;&#65533;&#65533;&#65533;fo46o&#65533;&#65533;/&#65533;hF0(`&#65533;>f&#65533;&#65533;p&#65533;4H&#65533;!&#65533;&&#65533;&#65533;x&#65533;R&#65533;&#65533;rv&#65533;tL0( b&#65533;P&#65533;#&#65533;&#65533;$&#65533;n&#65533;&#65533;&#65533;(H&#65533;{H
!@*&#65533;&#65533;e&#65533;&#65533;_&#65533;mc^x&#65533;&#65533;&#65533;`&#65533;&#65533;bv&#65533;[~j&#65533;&#1158;&#65533;,#&#65533;"(
&#65533;&#1972;&#65533;a&#65533;&#65533;\&#1421;Xh&#65533;&#65533;&#65533;&#65533;vh"TN"&#65533;MW&#65533;)T&#65533;R&#65533;&#65533;)&#65533;z&#65533;_&#65533;`n&#65533;&#1059;&#65533;&#65533;&#65533;&#65533;&#65533;`]8j&#65533;2&#65533; .&#65533;2D%&#65533;&#65533;"
&#65533;f8&#65533;p8&#65533;&#65533;&#65533;&#65533;g&#65533;YR&#65533;.&#65533;"y$nAFTH
&#65533;&#65533;I&#65533;>'&#65533;f#&#65533;&#65533;&#65533;&#65533;*&#65533;&#65533;:&#65533;&#65533;&#65533; ~0%J&#65533;:&#65533;+&#65533;"&#65533;&#65533;&#65533;!&#65533;'&#65533;&#65533;&#65533;u&#65533;&#65533;.&#65533;zti/h&#65533;2o&#65533; &#65533;&#65533;&#65533;R&#65533;}8G&#65533;&#65533;a&#65533;z&#65533;.bk'&#65533;&#65533;xdl&#65533; Bm1U$&`FFT&#65533;&#65533;\&#833;|&#65533;&#1378;b&#65533;>'Vl9L#Y&#65533;&#65533;enn)&#65533;0&#65533;*Bh&#65533;!&#14172;/(&#130;|&#65533;}&#65533;g6D%&#65533;^&#13662;&#65533;&#65533;r&#65533;&#65533;;&#65533;&#65533;&#65533;7&#65533;|(BT@"&#65533;b&#65533;+L%-X&#65533;<V&#65533;&#65533;D&#65533;,&#65533;&#65533;#c&#65533;&#65533;&#65533;s0Dx6+&#65533;@&#65533;9h&#65533;V&#65533;&#65533;0&#65533;t&#65533;&#65533;yL&#65533;K&#65533;8&#65533;&#65533;&#65533;&#65533;c&#65533;&#1794;E&#65533;&#65533;8&#65533;&#65533;&#65533;&#65533;&#65533;o.&#65533;#&#65533;EP&#65533;*&#65533;&#65533;&#65533;&#65533;&#65533;&#34450;+Dg+&#65533;b~&#65533;&#65533;'N&#65533;&#65533;>&#65533;&#65533;&#65533;&#65533;,&#65533;&#65533;h=&#65533;Q&&#65533;&#65533;80x&#65533;&#65533;-
&#65533;Pb.&#65533;,&#65533;+&#65533;&#65533;84&#1028;&#65533;C6B'&#65533;&#65533;k*&#65533;8&#65533;&#65533;&#65533;<&#65533;N&#65533;+dG&#65533;.Kv&#65533;&#14150;&#65533;5z&#65533;'&#65533;4&#65533;&#65533;/,r&#65533;,x&#65533;s&#65533;"&#65533;J&#65533;3 &#65533;Jb&#65533;8r&#65533;"&#65533;1&#65533;s9A&#65533;T&#65533;K9W&#155;X&#65533;&#65533;d&#65533;
&#65533;`&#65533;&#65533;`T|&#65533;&#65533;bm&#65533;&#65533;ug]^&#65533;n&#65533;&#65533;\&#65533;&#65533;1&#65533;&#65533;F)Tf
Fc.&#65533;
4&#65533;gx&#65533;|&#65533;1(&#65533;#&#65533;&#65533;0,&#65533;d&#65533;mm&#65533;&#65533;&#65533;&#65533;&#65533;&#65533;*&#65533;R&#65533;&#65533;&#65533;&#65533;!&#65533;"	&#65533;+Ud,&#65533;&#65533;&#65533;&#65533;&#65533; &#65533;&#65533;.&#65533;&#1790;$&#65533;%&#65533;&#65533;&#65533;&+d&#65533;&#65533;A&#65533;&#174;*C&#65533;&#65533;d&#65533;"d&#65533;&#65533;@
&#65533;&#65533;&#1035795;u6&#65533;$&#65533;&#65533;2&#65533;&#65533;8&#65533;&#65533;&#65533;#$<B{h&#65533;#&#65533;)*6&#65533;v&#65533;I&#65533;&#65533;&#65533;T&#65533;&#65533;f&#65533;#&#65533;%Z~&#65533;&#65533;&#65533;"&#65533;&#135;"&#65533;ZL&#65533;C&#65533;&#65533;&#65533;&#65533;*&#65533;(
&#65533;rdm?&#65533;&#65533;9&#65533;I|T+&#65533;&#1169;
&#65533;S9&#65533;&#65533;;&#65533;&#65533;*&#65533;&#65533;*n),&#65533;5&#65533;&#65533;&#65533;@&#65533;&#65533;&#65533;b&#65533;&#57609;&#65533;&#65533;4%1z&#65533;V&#65533;W&#65533;N&#65533;&#65533;&#65533;d&#65533;&#65533;nI}Py^cTh.&#65533;L&#65533;&#65533;&#65533;&#65533;&#65533;&#65533;&#65533;P&#65533;8*&#65533;W\&#65533;&#65533;>&#65533;$r&#65533;&#65533;&#65533;&#65533;?>K(&#65533;RTS&#65533;R/iu&#65533;Zc*&#65533;#&#65533;852&#65533;&#65533;@&#65533;&#65533;&#65533;&#65533;&#65533;&#65533;&#65533;,&#65533;"SE&#65533;&#65533;&#65533;>&#65533;&#65533;)&#65533;&#65533;&#65533;5&#65533;&#65533;DI&#65533;&#65533;@&#65533;&#65533;&#65533;\%@)&#65533;&#592;&#65533;&#65533;&#65533;C&&#65533;8>m3&#65533;&#65533;&#65533;d5aC6&#65533;HE&#65533;&#65533;G&#65533;&#65533;D&#65533;,&#65533;&#65533;=R&#65533;X&#65533;C&#65533;&#65533;&#65533;&#1027;JLi&#65533;d$&#65533;&#65533;lI&#65533;&#212;&#65533;&#65533;&#65533;&#65533;&#786;&#65533;%&#65533;&#65533;L&#65533; .F&#65533;&#65533;$06&#65533;&#1116;&#65533;&#65533;0d.&#65533;&#65533;&#65533;&#65533;\&#65533;c&#65533;&#65533;&#65533;c&#65533;&#65533;7&#65533;4&#65533;&#597;&#65533;&#65533;+&#65533;)&#65533;&#65533;B&#1106;CM&#65533;&#65533;&#65533;D&#65533;&#65533;&#65533;CZ&#65533;&#65533;V&#65533;R(&#65533;&#65533;*&#65533;Mm&#65533;4&&#65533;b~&#65533;g&#65533;&#163;I&#65533;&#65533;I&#65533;O{&#65533;&#65533;$&#544;z&#65533;&#65533;&#22700; &#65533;l&#65533;{&#65533;&#65533;&#65533;&#65533;U&#65533;0&#65533;@#(l@&#65533;:9&#65533;\"&#65533;o&#65533;&#65533;Y&#65533;W&#65533;8#vZM&#65533;&#65533;d_&#65533;&#65533;&#65533; )&#65533;	!8&#65533;wl&#65533;t!tZ^&#65533;&#65533;rv&#65533;&#65533;"d2&#65533;&#65533;&#65533;q]'5&#65533;)m&#65533;&#65533;L1&#65533;&#65533;Z&#65533;&#65533;&#65533;&#65533;+W&#65533;K&#65533;&#65533;&#65533;&#65533;&#65533;&#65533;{:+&#65533;Xx&#65533;?\b7>55Y(+&#65533;	&#65533;&#65533;&#65533;
&#65533;&#65533;&#65533;&#65533;z&#65533;%&#65533;b&#65533;&#65533;G0N&#65533;
&#65533;&#65533;"V&#65533;Hek3B&#65533;n;&#65533;3&#65533;>xYc0@&#65533;
&#65533;&#65533;&#65533;tby&#65533;&#65533;8&#65533;&#731;&#65533;&#65533;?N&#65533;a#&#65533;&#22700;$A&#65533;&#65533;6&#65533;Y&#65533;l&#65533;&#65533;&#65533;&#65533;#Ao&#65533;U29$&#65533;/&#65533;nV}&#65533;?H&#65533;&#65533;&#65533;&#65533;&#65533;&#65533;&#65533;<&#65533;Y&#5342;&#65533;&#65533;/&#65533;b&#65533;-N(ac&#65533;X&#65533;2%&#65533;&#65533;5U#&#65533;&#65533;^GM&#65533;&#65533;&#65533;<.IG&#65533;@&#65533;CW&#65533;u|#&#65533;&#65533;f&#65533;0&#65533;L&#65533;&#65533;D&#388;&#65533;dJ&#65533;O&#65533;&#65533;rC&#65533;L&#65533;&#65533;(&#65533;A&#65533;\xIB&#65533;@(&#65533;5!&#65533;&#65533;&#65533;$AM&#65533;&#65533;|#&#65533;zZAK&#65533;HAM&2a&#65533;3a&#65533;&#275;&#65533;5Z&#65533;x	LaG&#65533;&#65533;OD.&#65533;&#65533;&#65533;rDP&#65533;i&#65533;&#65533;x&#65533;&#65533;M a&#65533;&#65533;&#65533;&#65533;|&#65533;I&#65533;X&#65533;@&#65533;&#65533;=IP&#65533;$K&#65533;&#65533;X&#65533;&#65533;&#65533;&#65533; A&#65533;sM&#65533;8xX&#65533;\&#65533;(&#65533;*!&#65533;&#65533;&#65533;!&#65533;&#65533;$&#65533;&#65533;8&#65533;&#65533;H&#65533;0&#65533;&#65533;&#1400;&#65533;b&#65533;&#65533;&#65533;%&#65533;&#65533;J&#1048;&#65533;&#65533;0&#65533;&#65533;I&#65533;O&#65533;&#1548;&#344;&#65533;Fbd&#65533;&#65533;&#65533;&#65533;Om&#65533;%d&#65533;&#65533;|&#65533;e&#65533;&#65533;&#65533;&#65533;&#65533;&#65533;E\G0(&#65533;&#65533;&#65533;6&#65533;7&#65533;B*&#1154;&#65533;X&#725;&#1202;x&#65533;r&#65533;&#65533;&#65533;(&#65533;&#65533;j&#65533;&#65533;&&#65533;&#65533;&#65533;%&#65533;P&#65533;vS{ k&#65533;ewS&#65533;8&#65533;g%&#65533;&#65533;rx&#65533;&#280;&#65533;s&#65533;&#65533;&#65533;&#65533;x&#65533;c0&&#65533;t-&#65533;Z&#65533;&#65533;r&#65533;&#65533;P&#65533;&#65533;p&#65533;&#65533;&#681;, &#65533;l&#65533;kF&#65533;p&#65533;&#65533;&#1553;tD&#65533;'&#65533;&#65533;Zn&#65533;&#65533;&#65533;pgYeYIc9&#65533;&#65533;&#65533;.v&#65533;K&#65533;`Y&#65533;&#65533;&#65533;&#65533;|B*IP+#&#793;\%.&#65533;,Xh7&#65533;C&#65533;&Q7&#65533;&#65533;h}Rn&#65533;&#65533;*8&#65533;%M+&#65533;J&#65533;+&#65533;&#65533;+&#65533;&#65533;rg}Z":&#65533;&#65533;h&#65533;N&#65533;&#65533;&#65533;|&#65533;&#65533;c4&#65533;&#65533;(&#65533;&#65533;&#65533;&#65533;l'v&#65533;&#65533;86&#65533;]M&#65533;&#65533;&#1480;&#65533;&#65533;&#65533;&#65533;&#65533;&#65533;&#65533;DB&#65533;&#65533;s&#1202;W|c;x&#65533;h-sV&#65533;&#65533;?&#65533;&#65533;+a&#65533;j9&#65533;&#65533;&#65533;K&#65533;&#65533;$V&#65533;F&#65533;&#65533;&#65533;H[&#65533;&#1345;&#65533;9&#65533;)J&#1687;&#65533;9X&#65533;&#65533;&#65533;&#65533;R(&#65533;&#65533;&#65533;&#65533;&#65533;DL^yI&#65533;.#&#65533;&#65533;&#65533;&#65533;[&#65533;&#65533;&#531;&#65533;&#65533;&#39122; P\&#1181;&#1434;&#65533;&#65533;&#65533;&#65533;4	Z&#65533;'A A&#65533;&#65533;&#273;$&#65533;.A6A,&#65533;&#65533;&#65533;,&#65533;&#65533;&#65533;&#65533;=iG&#65533;&#65533;&#65533;&#65533;&#65533;&#65533;&#65533;O.%&#65533;&#65533;&#65533;D&#65533;&#46606;&#65533;L&#65533;&#65533;(&#65533;&#65533;[&#65533;&#65533;[&#65533;&#65533;&#65533;&#65533;&#65533;&#65533;&#65533;&#65533;[&#65533;w&#65533;&#65533;&#65533;K&#65533;&#65533;&#65533;&#65533;|<&#65533;&#65533;&#65533;!&#65533;&#65533;&#65533;&#65533;K&#65533;&#65533;D
A&#65533;'&#65533;,A&#65533;/&#65533;&#65533;0.&#65533;(&#65533;&#65533;-&#65533;&&#65533;&#65533;&#65533;O&#1605;&#65533;&#65533;L!&#65533;&#2367;u$&#65533;&#65533;&#65533;L&#65533;XO|L&#65533;&#65533;&#65533;E&#65533;/fm&#65533;X[&#65533;	9&#65533;&#65533;&#1740;&#65533;dLh&#65533;[&#65533;&#785;&#65533;D&#65533;&#65533;&#65533;&#65533;t&#65533;&#65533;7&#65533;&#65533;uU.C7&#65533;\Vt&#65533;yP&#65533;`&#65533;I&#35826;wU&#65533;&#65533;&#65533;8-&#65533;0=<$&#65533;&#65533;:&#65533;4&#356;&1~F&#65533;N}&#65533;Il1&#65533;**&#65533;&#65533;&#65533;pS&#65533;&#65533; &#65533;1.&#65533;0HL{&#65533;? &#65533;7&#65533;o;l'&#65533;F"&#1305; &#65533;N&#65533;&#65533;&#65533;&#65533;&#65533;2&#65533;&#65533;F+Yw&#65533;&#65533;&#65533;6&#65533;&#65533;&#65533;&#65533;"&#65533;}&#65533;&#65533;/&#65533;2ZP&#65533;r&#65533;&#65533;r&#65533;t&#65533;&#65533;+&#65533;&#65533;&#65533;T2&#65533;,&#65533;&#65533;&#65533; p"+@&#65533;&#65533;&#65533;c&#65533;:*&#65533;a5-&#65533;&#65533;&#65533;%&#65533;&#65533;o&#65533;v&#65533;W{_&#65533;w&#65533;&#65533;&#65533;&#65533;3@&#65533;&#65533;&#65533;W/&#65533;B&#65533;&#65533;QZ$&#65533;\&#65533;&#65533;&#65533;&#65533;X&#65533;Q&#65533;&#65533;&#65533;h&#65533;&#65533;&#65533;&#65533;&#65533;'&#65533;:&#65533;&&#65533;&#65533;&#65533;&#65533;w5&#65533;&#65533;H&#65533;-&#1923;&#65533;&#65533;&O#:&#65533;))&#65533;&#65533;'X4p693&#65533;
&#65533;i&#65533;V&#65533;4&#65533;$v%&#65533;&#65533;&#65533;v&#65533;f&#65533;	ea&#65533;&#65533;2&#65533;F4&#804260;&#65533;@&#65533;^m\0gVd&#65533;(XE(k,ER&#65533;&#711;&#65533;&#65533;&#1292;ZS&#65533;][[&#65533;&#65533;53e&#65533;&#424;l&#65533;&#65533;&#65533;Di&#65533;&#65533;h&#65533;&#65533;&#1546;&#65533;FD[&#65533;,&#65533;X$&#65533;AK&#65533;D&#65533;&#65533;&#65533; a&#65533;&#65533;d&#65533;W|DI&#65533;&#65533;&#65533;&#65533;V&#65533;&#65533;&#65533;HI a&#65533;@&#65533;=&#65533;&#65533;&#65533;(&#65533;&#65533;&#65533;&#65533;<)&#65533;&#65533;&#65533;&#225;&#65533;~&#65533;~&#65533;&#65533;^&#65533;y&#65533;NtD&#65533;&#65533;(K&#65533;&#65533;V&#65533;&#65533;A&&#65533;&#65533;%!&#65533;&#65533;[)&#65533;&#65533;&#65533;&#65533;&#65533;h><&#65533;&#65533;2&#65533;U&#866;x&#65533;&#65533;&#65533;&#65533;y&#65533;[&#65533;5&#65533;I&#65533;O<^&#65533;$
!Y&#65533;&#65533;&#65533;&#65533;U&#65533;&#65533;LJ\&#65533;&#65533;A&#65533;&#65533;&#823;&#65533;&#65533;&#65533;&#65533;3G&#65533;&#65533;\I&#65533;&#65533;]cc&#65533;f&#65533;&#65533;&#65533;'t&#65533;&#65533;J&#65533;-&#65533;&#65533;&#65533;6&#65533;&#65533;^+8&#65533;&#65533;8x&#65533;ypj&*&
&#65533;&#65533;
:F)&#65533;B&#65533;&#65533;:&#65533;M&#65533;&#65533;!&#65533;)&#65533;f&#65533;
&#65533;D&#64767;&7&#65533;3&#65533;&#65533;&#65533;&#1723;z&#65533;s&#65533;p`&#65533;&#65533;=XvW9&#65533;L/^&#65533;\&#65533;&#65533;&#65533; 2g&#1456;Y&#65533;&#65533;L&#65533;]&#65533;l&#65533;2&#65533;.^&#408;9&#65533;&#65533;&#65533;2`&#65533;&#65533;)&#65533;&#65533;J&#65533;_<&#65533;&#65533;f&#858;&#65533;`.&#65533;L&#65533;&#1188;G3<{&#65533;)&L&#65533;4l&#65533;&#65533;y&#65533;&#65533;&#65533;&#521;`&#65533;p&#65533;B&&#65533;&#65533;8s&#65533;&#65533;&#1139;g&#65533;&#65533;;r&#1844;&#65533;*&#65533;&#1571;r&#190;)+&#65533;&#65533;L&#65533;m&#1718;e3&#65533;&#65533;&#65533;1_&#65533;~d&#65533;&#65533;-&#65533;|&#65533;$&#65533;&#65533;&#1980;j`&#65533;&#65533;&#65533;L&#65533;1^&#65533;P&#65533;&#65533;&#1099;&#65533;2&#1396;+&#65533;j&#65533;9r&#65533;&#65533;&#742;0&#983;!&#65533;|&#65533;f&#793;4&#65533;&#65533;&#65533;,Sfu5E&#65533;&#545;S'&#65533;;r&#65533;x=&#65533;&#65533;p5id&#65533;6#0L&#65533;6&#65533;&#65533;!N"&#65533;C>T&#65533;&#65533;&#65533;&#65533;&#65533;yS&#65533;<v&#65533;&#289;J&#65533;&#65533;Q7&#65533;&#681;cgw&#65533;&#65533;t&#65533;&#65533;&#65533;&#65533;&#65533;O&#65533;&#65533;&#65533;&#65533;"T&#65533;!&#65533;&#65533;" &#65533; &#1159;
*&#65533;&#65533;qyLH&#65533;Q&#65533;eV&#65533;&#65533;&#65533;gGz&#65533;&#65533;q&#65533;|&#65533;&#65533;&#65533;&#65533;Y&#65533;&#1567;&#65533;&#65533;&#65533;x&#65533;&#65533;&#65533;&#65533; &#65533; xH"&#65533;4&#65533;&#65533;"&#65533;2 &#65533;&#65533;&#65533;&#65533;Vx&#65533;&#65533;ntp&#65533;Yb&#65533;&#65533;&#65533;&#65533;&#65533; Rr"&#65533;0&#65533;&#65533;&#65533;4&#65533;&#512;&#65533;&#65533;X&#65533;&#65533;&#65533;&#65533;&#65533;|&#65533;qU&#65533;xpVG|&#65533;1&#65533;N&#65533;x&#65533;o
&#65533;g &#65533;R&#65533;!&#65533;XH&#65533;&#65533;&#65533;I(&#65533;&#65533;D&#65533;H&#65533;&#65533;(&#65533;H&#65533;&#65533; &#65533;!56
)&#65533;&#65533;|i&#65533; &#65533;"&#65533;i&#65533;&#65533;0&#65533;&#65533;"]Bj&#65533;&#65533;6&#65533;H#&#65533;d&#584;&#65533;&#65533;BZ&#65533;UX&#65533;&#65533;&#65533;&#65533;&#65533;"&#65533; 2&#65533;[&#327;&#65533;."!&#65533;&#1848;j&#65533;W2&#136;"&#65533;&#65533;&#65533;{&#65533;&#65533;#&#65533;&#65533;&#65533;'&#65533;&#65533;%&#65533;`"+%&#65533;#&#65533;&#65533;`&#65533;{@h&#2011;-&#65533;&#65533;&#65533;&#65533;&#65533;$
yGt&#1803;&#65533;&#65533;&#65533;[Vn&#65533;&#65533;a}t&#65533;&#65533;&#65533;^&#65533;&#65533;;&#65533;Qq()&#65533;hV8&#65533;&#65533;&#65533;&#65533;D&#65533;&#65533;A[Rm&#65533;&#65533;&#65533;&#65533;&#65533;&#65533;&#65533;\l&#65533;XO<&#65533;c	&#65533;QP&TS]&#65533;!&#65533;b&#65533;&#65533;&#65533;ym&#65533;Q&#65533;'}&#65533;EZha&#65533;J[&#65533;&#65533;7&#65533;&#65533;j?9]n&#65533;!p&#65533;&#65533;G&#65533;Z#&#65533;&#65533;j2}&#65533;t>&#65533;T&#65533;q1r&#65533;Y&#65533;QL&#65533;fF[T&#65533;)_q&#65533;J&#65533;f&#65533;]&#281;&#65533;&#65533;&#65533;&#65533;&#65533; &#65533;&#65533;b|&#65533;&#65533;&#8271;&#65533;&#65533;&#65533;&#65533;E&#1910;&#65533;y&#65533;q&#65533;Eq&#65533;cD&#65533;&#65533;&#65533;&#65533;&#65533;&#65533;&#65533;v&#65533;&#65533;ms&#65533;&#2045;&#65533;&#65533;&#65533;zoimg!&#65533;HVpagdG&#65533;&#65533;&#65533;&#65533;pR&#65533;&#65533;{&#65533;&#65533;&#65533;{j}&#65533;^&#65533;C&#65533;ld@&#65533;Qv&#65533;&#65533;f5kj&#65533;&#65533;G&#65533;&#65533;;d&#65533;!&#65533;HAT6&#1141;&#65533;^,&#65533;4e=&#65533;&#65533;^&#65533;&#65533;1&#65533;&#65533;&#65533;V&#448;&#65533;$&#65533;&#65533;&#65533;&#65533;33	qxb&#65533;/&#65533;l&#1629;C&#65533;v&#65533;&#65533;&#65533;&#65533;ML&#65533;C4&#65533;)=&#65533;&#65533;&#65533;&#65533; &#65533;+Y	&#65533;&#65533;&#65533;&#65533;RHJ}&#65533;&#65533;&#65533;V&#65533;&#65533;#&#65533;&#65533;y&#65533;&#65533;&#65533;>&#65533;&#65533;Hmj&#65533;+&#65533;o&#65533;&#65533;&#65533;#&#65533;&#65533;N&#65533;&#1107;&#65533;&#65533;&#65533;&#65533;&#65533;&#65533;'N&#65533;	&#65533;&#65533;t&#1386;C&#298;GH&#65533;&#65533;&#263;+:lB{&#65533;&#65533;&#65533;2'9&#65533;KL&#65533;R&#65533;"A (&#65533;a>T&#65533;&#196;&#65533;p/|&#65533;>&#65533;&#65533;6<&#65533;&#65533;
D&#65533;&#65533;()FY*V&#65533;HP&#65533;t,H&#65533;
&#1056;V&#65533;)G&#65533;&#65533;S&#65533;e&#65533;'&#65533;JW&#65533;@&#1326;
QH&#65533;&#65533;&#65533;&#65533;&#65533;.u )&#65533;&#65533;L#%&#65533;b&#65533;&#65533;I&#65533;AO&#65533;&#65533;&#65533;Vdh&#65533;&#65533;(S&#65533; &#65533;EKk&#65533;&#65533;Ee"Q&#65533;&#65533;&#65533;'&#1906;7TQ&#65533;&#1816;&#65533;p9hB"O&#65533;&#65533;&#65533;&#65533;&#65533;'+&#65533;z&#65533;&#65533;&#65533;-&#65533;)&#65533;~&#65533;&#65533;3w&#65533;&#65533;&#65533;y&#65533;=nXKw&#65533;4&#65533;&#65533;$&#65533;)&#65533;B&#65533;&#65533;&#65533;!q>#I2O&#65533;D(&#65533;@	&#65533;&#65533;*PAhT&#65533;&#65533;C&#65533;&#65533;P&#65533;&#65533;)u
&#65533;&#65533;F&&#65533;&#65533;&#65533;gY&#65533;&#65533;D&#65533;"&#65533;&#65533;]t&#65533;&#65533;&#65533;H2Q&#65533;t2&#65533;&#65533;&#65533;&#346;&#65533;1&#65533;&#65533;`&#1242;Mm&#65533;&#65533;T9a&#65533;(&#1680;&#65533;&#65533;&#65533;&#65533;j(&#65533;&#65533;`&#65533;(@&#65533;	&#65533;B&#65533;p&#65533;&#65533;d&#65533;jr&#65533;&#1769;&#65533;&#65533;VU>&#65533;&#65533;M{&#65533;&#65533;&#65533;n*&#65533;q&#65533;x&#65533;&#65533;M&#65533;!l&#1614;m&#65533;CC&#65533;7&#65533;&#65533;&#65533;(&#65533;E&#65533;i(&#65533;&#65533;&#65533;y4w&#65533;&#65533;x(k&#65533;&#65533;&#419;N&#65533;ls&#65533;&#652;&#65533;&#1313;&#65533;&#65533;%u&#65533;&#65533;
&#65533;&#65533;&#65533;&#65533;&#65533;ix&#65533;3&#65533;&#65533;&#65533;9&#65533;&#65533;gL	&#65533;&#65533;&#65533;x&)j &#65533;P&#65533;&#65533;&#65533;&#65533;$,4V&#539;&#65533;6&#65533;&#65533;&#65533;&#65533;&#65533;3;&#65533;I&#65533;W&#65533;&#65533;&#65533;(&#65533;U\]h&#65533;&#65533;&#65533;&#65533;5=&#65533;j(&#65533;&#65533;S&#65533;1m|&#65533;&#65533;&#65533;|&&#65533;	F"&#65533;m&#65533;v8c!&#65533;&#23532;&#65533;=&#65533;&#65533;&#65533;^ &#65533;?&#65533;&#65533;y&#65533;$"/&#65533;&#65533;7*K`&#65533;y&#65533;&#65533;&#65533;a&#65533;&#2033;]>a&#65533;0&#65533;&#65533;T&#65533;&#65533;&#716;Dd&#65533;&#65533;&#65533;C&#65533;&#65533;&#65533;'UQO &#65533;&#65533;&#65533;&#65533;&#65533;:&#65533;&#65533;&#65533;f&#65533;&#65533;$&#65533;&#65533;K+
&#65533;#|4&#65533;&#65533;a&#65533;&#65533;&#65533;&#65533;0&#65533;&#65533;&#65533;v&#65533;&#65533;U&#65533;E,j&#65533;&#65533;&#65533;&#65533;p&#1288;f1RPd&#65533;&#65533;)&#65533;&#65533;&#65533;&#65533;&#65533;J&#65533;!&#65533;$'&#65533;2g=x&#65533;Q&#65533;Z&#65533;<W]&#65533;l&#65533;&#65533;&#65533;&#683;Vj&#65533;$$(O&#65533;$&#65533;$&#65533;DD&#65533;Y2&#769;&#1046;&#65533;&#65533;%RH@&#65533;&#65533;&#65533;&#65533;(C "3&#65533;9kh&#65533;&#65533;?sB&#65533;Fb&#65533;, 9&#65533;[&#65533;	&#65533;%!I_&#65533;&#65533;_&#65533;;O&#65533;&#65533;S0&#65533;";]&#65533;&#65533;&#65533;&#65533;&#65533;!&#65533;&#65533;L&#65533;V1&#65533;&#65533;-(K&#65533;&#65533;&#65533;`,&#65533;6&#65533;$&#65533;B&#65533;P+&#65533;ze&#65533;1	&#1072; &#65533;*@&#65533;	Mx&#65533;&#65533;f&#65533;@4&#65533;&#65533;lJC&#65533;n6&#65533;&#65533;\T&#65533;G&#65533;5&#65533;@&#65533;\&#65533;vC&#65533;-A0&#65533;4&#65533;&#65533;&#65533;i"&#65533;&#65533;j$&#65533;x&#65533;&#65533;b1[A&#65533;-&#65533;&#65533;jm3&#65533;&#65533;t&#65533;F&#65533;&&#65533;F(&#65533;&#65533;&#65533;&#65533;0&#65533;&#65533;s&#65533;&#65533;&#65533;&#65533;(&#65533;&#65533;+~&#65533;&#65533;&#65533;&#65533;&#970;&#65533;g,e&#65533;e
f8&#65533;qfu&#65533;&#65533;&#65533;W&#65533;&#65533;&#65533;&#65533;B.c&#65533;&#65533;&#65533;&#65533;P&#65533;&#65533;z&#65533;j&#65533;&#65533;&#65533;&#65533;&#65533;@&#65533;&#65533;^q&#65533;l&#65533;&#65533;&#65533;&#65533;m&#65533;^Z&#1824;&#65533;<&#65533;&#65533;{7&#65533;&#65533;&#65533;2~&#65533;00&#65533;l&#65533;&#65533;&#65533;/dAh&#65533;&#65533;&#65533;&#65533;7&#65533;&#65533;4&#65533;a8C@T8&#65533;,
&#65533;&#65533;&#65533;&#65533;0&#65533;`a
R&#65533;{F*R&#65533;&#65533;Z0-c&#65533;~&#65533;&#65533;&#65533;},SHgQ&#65533;W&#65533;&#65533;d&#65533;]&#65533;,<&#65533;|&#65533;&#65533;dz&#1426;&#65533;(&#65533;'&#65533;X&#65533;&#65533;s&#65533;.V&#65533;Zg&#65533;&#65533;~&#65533;&#1405;&#65533;&#65533;a&#65533;&#65533;&#65533;&#65533;&#222;&#65533;&#65533;&#65533;p`&#65533;i&#65533;@<3t &#65533;&#65533;.&#1497;&#65533;H&#65533;&#65533;&#65533;L&#65533;&#65533;>1&#65533;aa&#65533;&#28804;u&#65533;&#65533;&#65533;&#65533;^HB&#65533;&#65533;&#65533;"]&#65533;^&#65533;&#65533;*V&#198;c&#65533;&#65533;O8E&#65533;&#65533;&#65533;&#65533;&#65533;&#65533;&#65533;&#65533;&#65533;0&#65533;%By&#65533;&#65533;8$$!	H&#65533;JT&#65533;&#65533;<D&#65533;6&#65533;H&#65533;r(&#65533;&#65533;#&#65533;&#65533;D&#65533;&#65533;&#65533;&#65533;+r d&#65533;FvR.yP&#65533;&#65533;1w&#65533;Kj&%&#65533;&#65533;fs&#65533;&#65533;QC,z&#65533;e#&#65533;e&#65533;&#65533;#PVg	&#65533;`#&#65533;"&#65533;$%/&#65533;&#65533;&#65533;r,&#65533;&#65533;&#65533;	&#65533;&#65533;(&#65533;r(&#65533;&#65533;&#65533; |&#65533;&#65533;&#65533;L!r.JwNK&#65533;$U&#65533;Y&#65533;Kb&#65533;$&#65533;tgF&#65533;d&#65533;&#65533;^&#65533;!Y&#65533;U&#65533;$\r&#65533;AG&#65533;&#65533;&#65533;\D15~&#65533;sAw;&#65533;18&#65533;&#65533;xpx&#65533;32X S&#65533;sG&#65533;V&#65533;)&#65533;vN`A E&#65533;53d&#65533;&#65533;67R&#65533;&#65533;&#65533;&#65533;kl&#65533;kv&#65533;C&#65533;Pp&#65533;&#65533;fu&#65533;&#65533;h&#65533;&#65533;&#65533;Q&#65533;&#65533;y&#65533;&#65533;&#65533;!p#&#65533;82U &#65533;xHR3c6.&#65533;8&#65533;&#65533;K ?&#65533;&#65533;E&#65533;&#65533;UP&#65533;l[ &#65533;\&#65533;&#65533;&#65533;&#65533;a&#65533;T&#65533;&#65533;g&#65533;8W07&#65533;&#65533;x&#65533;&#65533;w&#65533;gI6&#65533;cj,&#65533;)x&#65533;&#65533;w&#65533;Jf&#65533;&#65533;&A&#65533;&#65533;>B18&#65533;&#65533;;&#65533;?&#65533;&#65533;4&#65533;&#65533;3?&#65533;&#65533;=&#65533;&#65533;#{_C&#65533;aP4&#65533;&#65533;mS0&#65533;8L`M JPL`7&#65533;QAv&#65533;&#65533;>&#65533;xQ^`g&#65533;!n \&#65533;TTpo&#65533;oY &#65533;&#65533;8l&#65533;&#65533;Ds]&#65533;4&#65533;3$3l&#65533;&#65533;uo&#65533;u=&#1618;&#65533;&#65533;&#65533;&#65533;2&#65533;&#65533;xD&#65533;&#1958;&#65533;&#65533;8&#65533;E3f&#65533;&#65533;\&#65533;4&#65533;N&#65533;&#65533;:&#65533;tY&#65533;h&#65533;'&#65533;&#65533;6xC&#65533;&#65533;<&#65533;S0&#65533;!&#65533;!=!R/o@&#65533;&#65533;gXs&#65533;&#65533;3m&#65533;Cx)&#65533;v
W6&#65533;1&#65533;8&#65533;1o6]&#65533;5Sct,&#65533;&#65533;&#65533;&#65533;1#!u&#65533;s&#65533;&#65533;&#65533;2qr[E}&#65533;q_\&#65533;qd@8i&#65533;&#65533;N&#65533;&#65533;-w&#65533;'}&#65533;g(5r#@&#65533;#&#850;&#65533;"E&#65533;e4b&#65533;&#65533;fx&#65533;&#65533;1d^X&#65533;btpY&#769;&#65533;^&#65533;&#65533;e,$&#65533;&#65533;&#65533;vV1"&#65533;ed&#65533;'&#882392;&#65533;D&#65533;&#65533;!pE&#65533;v&#65533;D&#65533;&#65533;IX&#65533;(&#65533;&#65533;d7&#65533;&#65533;&#65533;(LJ%_@R&#65533;&#65533;&n4$54K|2&#65533;(&#65533;&#65533;R,&#65533;B(E%]&#65533;_
sX!&#65533;FU&#65533;7&#65533;TQ&#65533;&#65533;&#65533;&&#65533;1&#65533;&#518;fs3P8pY&#65533;12%l&#65533;V&#65533;&#65533;mXlU0N&#65533;&#65533;&#65533;8l\@4m7&#65533;&#65533;Q&#65533;&#65533;[&#65533;w&#65533;&#65533;&#65533;.&#649;
&#65533;JpJ&#65533;&#65533;(&#65533;&#65533;x&#65533;v2O&#65533;&#65533;)&#65533;S&#65533;&#65533;&#65533;F&#65533;4&#65533;-&#65533;q&#65533;&#65533;S.&#65533;T&#1272;o6Z["&#65533;&#534;7S&#65533;L&#65533;1Jp&#65533;W&#65533;P&#65533;&#65533;R&#65533;&#65533;A*4,lX&#65533;&#65533;T&#65533;m)9(&#65533;m&#65533;&#65533;<&#65533;6&#65533;&#65533;>&#65533;{f 9 &#65533;n&#353;&#65533;&#65533;mAI&#65533;'lk&#65533;[8a&#65533;[I&#65533;[,&#65533;'am&#65533;&#65533;&#65533;]>&#65533;&#65533;?9&#65533;&&#361;&#65533;&#233;&#65533;Ck&#65533;&#65533;9&#17290;qx&#65533;&#65533;>'&#65533;q[&#65533;&#65533;A&#65533;k);&#65533;kU4&#65533;H&#65533;&#65533;4&#65533;8nO19&#65533;&#65533;&#65533;&#26826;Gx&#65533;7&#65533;mI9T&#65533;x&#65533;xtWw&#65533;&#65533;o&#65533;&#65533;&#65533;&#65533;)8a&#65533;w>&#65533;x=&#65533;&#65533;>&#1102;&#65533;&#65533;s&#65533;g&#65533;G&#65533;V&#65533;&#65533;1956	&#65533;&#65533;8&#65533;S~a9mQ@!aP&#65533;Z&#65533;op/&#65533;$&#65533;&#1229;8&#65533;z&#65533;O!P|g&#65533;&#65533;&#65533;7aC&#65533;k>&#65533;&#65533;&#65533;KP&#65533;&#65533;&#65533;&#65533;&#65533;1&#65533;\&#65533;;&#65533;&#65533;&#65533;a>8xQ_&#65533;! sY4a&#65533;t&#65533;pl&#65533;Zs&#65533;&#65533;h&#65533;%&#65533;#&#65533;3&#65533;&#65533;&#65533;&#65533;&#155;&#1172;EW4LK&#65533;bu&#65533;0&#65533;z&#916;&#65533;Z&#65533;&#65533;q&#65533;&#65533;[{.igW&#65533;E@h$&#65533;u$b&#65533;&x&#65533; &#65533;%&#65533;t&#65533;E&#65533;L&#15479;&#65533;)u6z&#65533;A%hT&#65533;H&#65533;'|)4Jw_&#65533;&#65533;F&#65533;h\1&#65533;#&#65533;&#65533;'B&AB,nF.s&#65533;9~X&#65533;5&#65533;&#65533;&#65533;&#65533;X&#65533;a&#65533;&#65533;]&#65533;O&#65533;s6&#65533;&#65533;&#65533;&#65533;R;&#65533;ne&#65533;&#65533;~xQJ&#65533;&#65533;&#65533;&#65533;&#65533;m&#65533;P<&#65533;H&#65533;v&#65533;V7+&#65533;PO*zz&#65533;y(K&#65533;&#65533;Np&#65533;&#521;&#65533;&#65533;&#65533;&#65533;V&#65533;S&#65533;vH5&#65533;!x&#65533;&#65533;9:&#65533;&#65533;X&#65533;&#65533;&#65533;&#65533;&#65533;&#65533;xh&#65533;&#65533;&#1543;&#65533;&#65533;m.&#65533;w&#65533;:lg&#65533;7J @0J l&#457;&#65533;+ynw&#65533;H&#65533;&#65533;x&#65533;J&#65533;&#65533;I%&#65533;&#65533;&#65533;&#65533;nY&#65533;&#65533;>&#65533;Q&#65533;C&#65533;,&#334;h$T&#65533;&#65533;&#65533;&#65533;&#65533;&#65533;&#65533;2Z@&#65533;$5R&#65533;zP&#65533;&#65533;&#65533;[w5I&#65533;:&#65533;R9&#65533;&#65533;&#65533;&#65533;&#65533;&#65533;j&#65533;A&#65533;9&#65533;
&#65533;&#65533;&#65533;n&#65533;&#215;Tg&#65533;&#139;&#65533;x&#65533;m&#65533;&#65533;&#65533;&#65533;&#65533;0g&#65533;d&#65533;&#65533;&#65533;n&#65533;0&#65533;&#1697;^&#65533;k&#65533;L92#
&#65533;&#65533;U4&#65533;&#428;&#65533;@M#1&#65533;&#233;r&#65533;&#65533;1&#344;&#65533;S&#65533;&#65533;r&#65533;6#S&#65533;"&#65533;&#65533;&#65533;3&#65533;&#65533;Y^Ak&#65533;j&#65533;C5&#65533;u$&#65533;&#65533;N&#65533;9&#65533;&#65533;<&#65533;&#65533;&#65533;y&#65533;&#65533;5&#65533;St&#65533;\ &#65533;q#q]&#65533;;&#65533;&#65533;qRI&#65533;&#65533;&#65533;6&#65533;mGF&#65533;;&#65533;&#65533;&#65533;&#65533;&#65533;WXb&#65533;&#65533;&#65533;s&#611;]Iq&#65533;L&#65533;q&#65533;Mr&#65533;AA?<3sxZs"&#65533;&#65533;&#65533;&#65533;G&#65533;&#65533;'&#65533;9 &#65533;&#65533;#%&#65533;hG&#65533;U&#65533;&#65533;<C?&#65533;&#65533;RC&#65533;#&#1333;G&#65533;V&#65533;&#65533;|8&#65533;A\&#65533;#|&#65533;R&#65533;W&#65533;b&#65533;&#65533;&#65533;&#65533;&#65533;&#65533;"N&#65533;)JpV&#65533;&#65533;B&#65533;&#65533;/3^&#65533;&#65533;&#65533;0&#65533;&#65533;&#65533;'&#65533;Ok&#65533;E&#65533;&#65533;`&#65533;&#65533;]&#65533;j<&#65533;xUR0&#65533;m&#65533;&#65533;&#65533;/&#65533;\*&#65533;5c&#65533;C#4&#65533;&#65533;|&#65533;A&#65533;6.c[&#65533;[&#65533;V 4&#21895;C&#65533;&#65533;&#65533;&#65533;&#65533;l&#355;&#65533;Z4|&#65533;&#65533;&#65533;fN&#65533;P)C&#65533;	IGMEpK@&#65533;&#65533;&#65533;&#65533;&#65533;#U&#65533;0&#65533;7y3&#65533;s(ZW&#65533;9&#65533;&#65533;Qw&#65533;+&#65533;u2P&#65533;Hp&#615;l&#65533;&#65533;&#65533;&#1453;]&#65533;a&#65533;6Q&#65533;&#65533;fQ&#65533;P&#65533;&#65533;mM&#65533;mm&#65533;&#65533;+lk&#65533;6Y`[,&#65533;T&#65533;&#65533;r&#65533;o9&#65533;&#65533;&#65533;j&#65533;&#65533;&#361;%&#51431;&#65533;m>J3&#65533;#R&#65533;z&#65533;&#65533;&#65533;&#65533;&#65533;&#65533;j&#65533;&#65533;&#65533;m&#65533;\&#65533;$k6Kne&#65533;o^&#65533;&#65533;&#65533;!&#65533;&#65533;&#361;/&#233;A2&#65533;&#65533;n&#65533;}3&#65533;VR&#65533;&#65533;&#65533;&#65533;
&#65533;&#65533;n(&#65533;&#65533;!y&#65533;&#65533;>~&#65533;1<X&#65533;&#65533;e&#65533;c8>&#65533;&#1673;&#65533;&#65533;Rl&#782;&#65533;f`&#65533;&#65533;	&#65533;cr&#65533;&#65533;Y&#65533;W&#65533;&#65533;C&#65533;&#65533;/&#65533;&#65533;8D&#65533;y&#65533;K&#65533;&#65533;G3&#65533;&#65533;S&#65533;&#65533;|&#65533;&#65533;a{&#65533;E&#65533;w ^/C&#65533;LiT&#65533;sVz&#65533;.d/&#65533;&#65533;?&#65533;Aq9&#65533;Qr&#65533;&#65533;]UEB&&#157;q&#65533;&#65533;&#65533;M0>&#65533;&#65533;L&#65533;#&#65533;&#65533;&#65533;,$ic"s&#65533;&#65533;&#65533;&#608;&#65533;e&#65533;&#65533;&#65533;0f&#65533;PRSq&#65533;&#65533;4&#65533;p`{@,&#65533;g^&#65533;&#783;&#65533;f&#65533;&#65533;&#65533;	t&#65533;&#65533;&#65533;y&#65533;G&#65533;f&#65533;&&#65533;&#65533;q&#65533;&#65533;]1&#65533;&#65533;_Uc&#65533;&#65533;&#65533;&#65533;t]u0w&#65533;,&#65533;&#65533;'b.\!2&#65533;&#65533;Q&#65533;3!1 P5&#65533;].&#65533;y&#65533;?q3&#65533;#&#658;&#65533;&#65533;@S&#65533;$&#65533;2&#65533;[&#65533;&#65533;&#65533;+[&#65533;x&#65533;P&#65533;\&#65533;&#65533;)q&#65533;&#65533;&#65533;+!P&#65533;&#65533;P&#65533;2&#65533;&#65533;&#65533;['q&&#65533;v&#65533;z&#65533;h}4B	w!y9&#65533;&#65533;&#65533;&#65533;&#65533;R&#65533;D C D&#65533;&#65533;;&#65533;A&#65533;m&#65533;Ss&#65533;&#65533;&#65533;&#65533;Qw&#65533;&#65533;z&#65533;k&#65533;&#65533;&#65533;&#65533;vM@C&#65533;&#65533;&#65533;&#65533;&#65533;&#1927;&#65533;k&#65533;&#65533;:&#65533;&#1258;x&#1578;R2&#65533;&#65533;t&#65533;o&#65533;&#65533;&#65533;&#65533;&#65533;&#65533;&#65533;),P&#65533;>&#65533;&#65533;1&#65533;1 D&#65533;&#529;&#65533;y!_0&#65533;&#65533;4&#65533;;&#65533;&#65533;+&#65533;&#65533;&#65533;)lu/&#65533;Y&#65533;&#65533;&#65533;&#65533;S&#65533;&#65533;u_&#65533;&#65533;y&#65533;Sc(=&#65533;&#65533;o&#65533;&#65533;&#65533;1&#65533;&#1103;&#65533;&#65533;&#65533;&#65533;&#65533;O&#65533;u&#65533;&#65533;xyLC&#65533;q&#65533;o1&#65533;=#&#65533;\&#65533;&#65533;&#65533;&#65533;L&#65533;&#65533;Z &#65533;&#65533;&#65533;&#65533;&#65533;kp%:&#65533;t4\3&#65533;90&#65533;tA&#65533;Ce&#65533;i&#65533;-BRA&#65533;;6L|&#65533;g&#65533;&#65533;*f4*=$&#65533;&#65533;$&#65533;(`ODh&#65533;hw&iY&#65533;^o2&#65533;&#65533;,&#65533;&#65533;$#&#65533;)5&#65533;H&#65533;L&#65533;&#65533;i&#65533;?&#65533;t&#65533;a&#65533;h&#65533;&#65533;D	R/J",&#65533; )&#65533;&#65533;&#65533;;Voh,4h&#65533;o&#65533;Zy&#65533;RK&#65533;\B&#65533;&#324;?&#65533;B&#65533;qV,rE&#65533;l^>&#65533;&#65533;4&#65533;(&#65533;" &#65533;-&#65533;#&#65533;&#65533;J&#65533;TEk&#411;&#65533;&#65533;0&#65533;&#65533;iJr^v&#65533;%Z&#65533;&#830;b&#65533;&#65533;&#65533;&#65533;-&#65533;a@&#65533;G$&#65533;^nt&#65533;&#65533;-&#65533;K&#65533;d&#65533;BE&#65533;&#65533;^&#65533;9$R?$&#65533;qY&#65533;1c&#5345;&#1889;S&#65533;&#65533;&#625;Q&#65533;F'&#65533;&#65533;9Bw&#65533;'Gs&#65533;3?'&#65533;&#192;&#65533;i&#65533;Ds&#65533;&#65533;2c&#65533;,&#65533;eK&#65533;/a&#136;)SF&#65533;&#65533;/\vC&#65533; &#138;
&#65533;h&#65533;"&#65533;&#65533;&#65533;3i&#65533;&#553;SG&#65533;&#65533;5m&#1968;A&#65533;&M0Z&#65533;l&#65533;R&#396;&#65533;/]&#65533;&#65533;&#65533;E&#65533;D1c&#65533;va&#65533;&#65533;iD0#&#65533;L&#65533;:4-D&#65533;@\8Q&#65533;/X&#65533;p&#65533;"aJ&#65533;&#65533;Cf&#65533;&#65533;&#65533;U&#65533;T&#65533;2&#65533;+R&#65533;P&#65533;&#65533;DI'R&#65533;T&#65533;&#65533;&#65533;N/`&#65533;F&#808;&#65533;&#65533;+V&#65533;eZ&#65533;+&#65533;&#65533;j
&#1716;&#65533;4&#65533;&#65533;`&#65533;&#65533;<&#65533;&#65533;&#65533;&#65533;h&#1320;&#65533;&#65533;&#25435;6kV&#65533;&#65533;&#65533;&#65533;K&#65533;3j&#65533;&#65533;y&#65533;&#65533;0A[&#65533;H&#65533;O5n&#65533;&#793;#N5f>&#65533;&#65533;b&#65533;n](VJ&#65533;&#65533;&#65533;&#65533;&#65533; }&#65533;N#s99q&#65533;&#65533;&#65533;&#65533;&#1981;z7o&#1839;&#65533;3&#65533;&#65533;&#65533;p\&#65533;&#65533;,S0&#65533;8(*&#65533;L&#65533;i7&#65533;S*&#65533;&#65533;&#65533;H)&#65533;5&#65533;8&#65533;&#65533;1&#65533;&#65533;&#138;+&#65533;8&#136;&&#65533;(&#65533;'&#65533;&#65533;&#65533;&#65533;0&#65533;0F&#65533;&#65533;;&#41475;&#65533;5"<cF&#65533;L#&#65533;&#65533;4&#1536;m&#65533;3*&#1314;
)&#65533;&#65533;-&#65533;(&#65533;&#65533;3&#1824;&#206;9&#65533;	98&#65533;&#65533;c=&#65533;&#65533;&#65533;&#65533;:&#65533;D&#65533;"4&#65533;`&#65533;&#65533;&#65533;&#65533;p&#65533;&#65533;6&#65533;X&#65533;;&#65533;#=&#65533;&#65533;&#207;?&#65533;&#65533;c&#65533;<&#65533;hIM=&#65533;d&#65533;A&#65533;O@&#271;>&#65533;x&#65533;&#65533;>M&#65533;@ 5B&#65533;&#65533;P*&#65533;&#65533;c&#65533;I&#65533;&#65533;&#65533;&#65533;=&#65533;&#65533;&#65533;E)&#65533;&#65533;&#65533;<&#65533;`cBcrcU&#65533;`&#65533;m3&#1404;&#65533;<&#65533;&#65533;M5&#65533;8&#65533;9/&#65533;C`&#65533;&#65533;&#65533;@&#65533;&#65533;M&#65533;&#65533;c&#65533;CqE"&#65533;#&#65533;T/:&#65533; &#65533;&#65533;D&#65533;&#65533;E&#65533;&#65533;:s&#65533;2P@&#65533;$&#65533;]x&#65533;mvD&#65533;#&#65533;X&#65533;vBI&#65533;G&#65533;Id&#65533;EyF&#65533;&#65533;&#65533;f1&#65533;&#65533;&#65533;&#65533;C	dc?&#65533;-&#272;GfD&#65533;@&#65533;&#65533;&#65533;&#65533;:&#65533;&#65533;r&#65533;v!&#65533;&#65533;B"&#65533;X&#65533;ID>&#65533;&#25563;&#65533;w&#65533;&#10755;&#65533;b&#65533;&#65533;&#65533;X~		&#65533;&#1893;&#65533;$&#924;&#65533;h&#65533;&#65533;fy&#65533;EB%&#65533;i9&#65533;&#65533;&#65533;irg&#65533;&#65533;[&#65533;h2&#65533;Z&#65533;0&#65533;>&#65533;&#65533;@&#65533;&#65533;57&#1304;qF4bjc%9\&#65533;c&#65533;);VN=&#65533;C&#65533;:&#924;Ul&#65533;m&#65533;&#65533;&#65533;&#65533;&#65533;&#65533;H&#65533;<?:&#65533;{&#65533;*&#65533;"3&#65533;X&#65533;2&#65533;&#65533;n5&#65533;t&#65533;V&#65533;<&#65533;/&#65533;@C&#65533;9&#65533;XyiMU&#65533;&#65533;&#65533;6&#65533;H&#65533;&#65533;&#65533;&#65533;&#65533;&#65533;&#65533;t&#1654;&#65533;&#65533;x&#65533;&#65533;&#800;2j&#65533;2Dsj&#65533;/Nk&#65533;0&#792;Q&#65533;6&#65533;&#65533;&#65533; &#65533;Ow&#65533;&#65533;8&#65533;,F&#65533;&#65533;
*&#442;b&#65533;(&#65533;B&#65533;(&#65533;(&#65533;&#65533;R&#561;-&#65533;q&#65533;(%1'&#65533;&#65533;(&#65533;&#65533;z`&#65533;&#65533;&#65533;9&#65533;AwV&#65533;&#65533;&#65533;$9&#65533;&#65533;EO&#65533;H&#65533;4C&#65533;&#65533;&#65533;!(N&#65533;&#65533;&#65533;9&#65533;	sX&#65533;&#65533;N&#65533;7&#65533;&#65533; f&#65533;&#65533;&#65533;&#65533;&#65533;,X&#65533;fX&#65533;C&#63236;L&#65533;3 &#65533;ZB&#65533;8&#65533;&#65533;&#65533;o`O}&#65533;&#65533;&#65533;&#65533;n0&#1169;k&#65533;&#65533;8&#65533;D&#65533;&#65533;Z&#65533;R$3&#65533;4A&#34855;&#65533;&#65533;m&#65533;L&#65533;&#65533;[&#65533;&#65533;P&#65533;&	PpB&#65533;&#65533;)L&#65533;
&#65533;9&#65533;&#65533;&#65533;&#65533;&#65533;&#65533;g&#65533;IL&#65533;@&#65533;&#65533;0&#65533;p&#65533;&#65533;&#65533;E&#65533;&#65533;&#65533;+Ta~&#65533;k&#65533;M&#65533;&#65533;:XIk&#65533;^Y&#65533; ;&#65533;AN,&#65533;&#65533;&#65533;&#65533;0j&#65533;V&#65533;>&#65533;#&#65533;&#65533;&#65533;LWr&#65533;a&#65533;b]&#65533;J&#65533;&;&#65533;&#1889;&#65533;&#1867;&#65533;&#65533;H&#65533;5&#65533;M&#65533;&#65533;&#65533;f&#65533;Jj9sVYJ&#65533;dH!&#65533;&#65533;@	&#65533;`58;&#865;2N&#65533;&#65533;t8;&#65533;&#65533;q&#65533;:&#65533;&#65533;D&#65533;-[Yi&#65533;wBS&#60423;?&#65533;,f&#65533;(&#65533; &#65533;T&#65533;<d	:&#65533;&#65533;&#1470;^&#65533;&#65533;&#65533;&#65533;&#65533;&#65533;&#65533;&#65533;AA&#65533;ii{&#65533;&#65533;@6=&#65533;&#65533;L^J&#65533;&#65533;2&#65533;!&#65533;&#65533;H&#65533;&#65533;&#65533;&#65533;f&#65533;O/&#65533;.f&#65533;&#65533;&#65533;&#65533;]1&#65533;V#A3F4B&#65533;&#65533;x&#65533;&#1572;(8b&#65533; &#65533;&#65533;H&#65533;&#65533;R~bN~Hi.@&#65533;A&#65533;&#65533;&#65533;C&#1988;&#65533;=	&#65533;&#65533;M&#65533;&#65533;&#1092;&#65533;&#65533;?&#65533;g&#65533;&#65533;&#65533;&#27943;&#65533;&#65533;Jic&#65533;&#65533;&#65533;-&#65533;&#65533;&#65533;t+&#65533;.h&#65533;&#65533;PeiJ&#1237;&#65533;&#65533;&&#65533;&#65533;KN&#65533;&#65533;S&#65533;:)&#65533;j5&#65533;}hT!.&#65533;&#65533;Mv&#65533;&#1680;&#65533;4&#65533;A&#65533;s&#65533;r&#1204;&#65533;4&#65533;Sl C&#65533;&#544;&#65533;&#65533;&#65533;&#65533;v&#65533;&#65533;&#65533;x&#65533;&#65533;|4&#65533;&#65533;&#65533;"&#65533;0&#65533;&#65533;
&#65533;&#65533;x&#65533;&#65533;+&#65533;%+_&#65533;&#65533;"&#65533;&#65533;$y&#65533;i&#717;&#65533;b&#65533;&#1197;&#65533;rb:&#65533;&#65533;&#1246;&#65533;&#65533;hA_!.h&#65533;K&#65533;&#65533;&#65533;!F&#65533;^&#65533;n&#65533;&#65533;|q0&#65533;&#65533;&#65533; 2&#65533;&#65533;&#65533;&#65533;&#65533;v;&#65533;3&#65533;&#65533;h3C&#65533;&#38292;&#65533;6&#65533;&#1049;&#65533;O&#65533;p&#65533;&#65533;0k&#65533;&#65533;&#65533;D&#65533;&#65533;l~&#65533;&#65533;mXN-<{&#65533;l&&#65533;)/&#65533;x(&#65533;4&#65533;&#65533;r&#65533;c&#65533;~&#65533;X&#65533;&#65533;&#65533;k&#65533;Hl&#65533;&#65533;&#65533;D)Q&#65533;h&#65533;&#65533;\&#36522;B&#65533;&#65533;&#65533;p&#65533;F&#65533;&#65533;nL&#65533;&#65533;lf&#65533;#l&#65533;3&#65533;&#65533;qCJK&#65533;-w+&#61806;n@&#65533;&#65533;&#65533;h B&#65533;
<&#65533;&#65533;Nk&#65533;&#65533;&#65533;r&#65533;\&#65533;&#65533;&#65533;'&#65533;z&#65533;&#65533;&#1558;&#65533;2NT
&#65533;~bX:P&#65533;&#65533;W&#65533;&#65533;9&#65533;D&#65533;6&#65533;P&#65533;&#65533;&#65533;M&#65533;&#65533;A&#65533;&#65533;{k&#65533;&#65533;.K5&#65533;n&#65533;Za&#65533;T&O&#65533;e&#65533;=&#65533;&#65533;O,&#65533;F&#65533;&#65533;d&#65533;&#65533;B>&#65533;&#65533;&#65533;&#65533;&#65533;&#65533;S&#65533;l&#65533;2Y&#65533;E&#65533;&#65533;+&#65533;&#65533;d&#65533;Kc&#65533;&#65533;&#65533;&#65533;t&#65533;tu&#65533;&#65533;&#65533;&#65533;c&#65533;&#65533;^&#65533;&#65533;x&#65533;&#65533;pbse&#65533;#&#65533;&#65533;&#65533;&#65533;*Y&#65533;	WE&#65533;t&#65533;&#65533;&#65533;$&#65533;;&#65533;O&#65533;&#65533;&#65533;z&#65533;By&#65533; &#65533;&#1660;&1]&#65533;x&#65533;#l&#65533;|&#65533;+c|B&#734;&#65533;&#65533;qWP&#65533;&#65533;dE&#625;&#65533;&#65533;&#65533;&#65533;S{&#65533;&#65533;87-Sj&#65533;+&#65533;&#65533;&#65533;Uv!k&#65533;N&#65533;&#65533;&#65533;&#257;&#65533;&#65533;=&#65533;&#65533;l&#65533;&#65533;&#65533;&#65533;5nA&#65533;iJ&#218;k;qu&#65533;Z&#65533;&#669;&#65533;&#65533;&#65533;$&#65533;&#65533;&#65533;5gp&#65533;Z&#65533;&#65533;%&#65533;?&#65533;i&#65533;K&#65533;(&#65533;@%=&#65533;&#798;k&#65533;,&#65533;S&#65533;3M&#65533;&#28604;&#65533;[XJ7&#65533;&#65533;$&#1811;&#65533;&#65533;&#65533;1&#65533;]&#65533;@1&#65533;R&#65533;&#65533;&#65533;&#65533;]Z&#65533;&#65533;&#65533;(&#65533;O&#65533;ow&#65533;&#65533;&#65533; r&#65533;&#65533;d&#65533;{&#65533;&#65533;&#65533;@&#65533;&#65533;=7&#65533;j&#65533;s&#65533;x]&#65533;&#65533;&#65533;<&#65533;&#65533;o&#65533;k&#65533;&#65533;&#65533;&#65533;-&#65533;&#65533;&#65533;&#511;,P&#65533;}Z&#65533;&#65533;N&#65533;&#65533;&#562;&#65533;&#65533;sI&#65533;&#65533;o&#65533;&#1768;:&#65533;1&#65533;&#65533;&#65533;&#65533;&#65533;0n&#65533;<&#65533;`&#65533;&#65533;&#693;&#65533;E&#65533;&#65533;X&#65533;&#65533;&#65533;&#65533;(F2&#65533;nYx&#65533;6&#65533;/&#65533;H&#65533;p&#65533;&#65533;&#65533;&#25418;0
b&#65533;&#65533;&#65533;p&#65533;&#65533;&#65533;=*&#65533;&#65533;&#65533;&#1647;_&#65533;&#65533;1&#65533;z&#65533;Y&#65533;mI&#65533;|&#65533;&#1963;p)&#65533;1&#65533;&#65533;&#65533;GD&#65533;&#65533;d&#65533;lytO&#65533;&#65533;&#65533;_s&#65533;C&#65533;;&#65533;&#65533;&#65533;&#65533;&#65533;c!>x&#65533;&#65533;=`&#65533;X&#65533;F&#65533;&#65533;O)&#65533;b&#423747;<&#65533;+&#65533;&#65533;&#65533;Qf&#65533;&#65533;5&#65533;&#65533;b&#65533;6b&#65533;&#65533;&#65533;&#42450;&#65533;&#65533;B)&#65533;*&#65533;>&#65533;di&#65533;&#65533;&#65533;%&#65533;&#65533;+k&#65533;&#65533;;)&#65533;Yr&#65533;_1&#65533;&#65533;&#65533;"&#65533;	&#65533;&#65533;.O&#65533;4F3%&#65533;s&#65533;C&#1165;&#65533;&6&#65533;&#65533;<&#5795;&#65533;&#65533;)&#65533;di&#65533;))&#65533;\c&#65533;
&#65533; j&#65533;&#65533;&#65533;&#65533;&#65533;&#65533;&#65533;7q&#65533;y&#65533;&#65533;R&#65533;N!&#65533;&#65533;&#65533;%\&#65533; &#65533;1C&#65533;%bK:&#65533;(&#65533;0&#317;&#65533;&#65533;Ah&#65533;&#65533;&#65533;&#65533;&#65533;&#65533;&#65533;&#65533;e&#1688;)\&#65533;&#65533;&#65533;9&#65533;:&#1322;&#65533;q&#65533;>9D&#65533;&#65533;6<B&#65533;^&#65533;MD,cY_Z2&#65533;&#65533;&#65533;&#65533;&#612;&#65533;&#65533;%^&#65533;BQ&#65533;K	&#65533;La&#65533;8&#65533;&#65533;~KEFI&#65533;NA:a&#65533;;&#65533;3&#65533;&#65533;/t&#661;N&#65533;ka	Z&#65533;&#65533;vr	&#65533;&#65533;&#65533;t&#65533;&#65533;&#65533;&#65533;&#65533;&#1561;=&#65533;EB&#596;K&#65533;8A&#743;c,*&#65533;&#65533;&#65533;&#65533;&#65533;Z&#65533;@Z9'&#65533;,&#65533;&#65533;OJ&#65533;&#65533;&#65533;j)&#65533;0&#65533;&#65533;1&#65533;2&#65533;9/&#65533;&#65533;>&#65533;&#48200;&#65533;
&#65533;`&#65533;&#65533;&#65533;/&#65533;&#65533;+&#65533;.&#65533;&#65533;&#65533;&#514;&#65533;@&#65533;&#1794;&#65533;8&#546;@5&#65533;|H&#65533;@&#65533;[&#65533;&#65533;P5&#1864;&#65533;&#65533;&#65533;&#65533;&#65533;&#65533;YVY)z-1&#65533;&#65533;&&#65533;".&#65533;&#1162;Q&#65533;,&#65533;p&#65533;&#65533;&#65533;j&#65533;&#65533;&#65533;&#65533;&#65533;P&#65533;&#739;&#65533;&#65533; &#65533;&#65533;&#65533;&#65533;&#1100;j&#65533;&#65533;&#65533;&#65533;k.&#65533;&#65533;&#65533;&#65533;&#65533;&#65533;&#65533;&#65533;&#65533;/) &#65533;("&#65533;&#65533;;&#65533;&#65533;\=&#65533;&#65533;"	&#65533;S&#65533;&#65533;qR&#65533;&#65533;&#65533; ?&#65533;q	A&#65533;P
&#65533;X&#65533;&#65533;k&#65533;&#65533;#q&#65533;"A&#65533;K&#65533;k&#65533;0y&#65533;&#65533;"$sZ&#65533;&#65533;liY&#65533;&#655;n&#65533;&#65533;&#65533;9&#65533;q+&#65533;&#65533;1Z	d&#65533;&#65533;A&#65533;&#65533;&#65533; &#65533;&#1621;Bh&#65533;&#65533;&#65533;B&#65533;&#65533;6a&#65533;B&#65533;j&#65533;(C&#65533;&#65533;a&#65533;&#65533;&#65533;~&#65533;&#65533;QF&#2641;&#65533;~Z&#65533;&#65533;+&#65533;Fq&#65533;&#65533;&#65533;9&#65533;f
&#65533;&#65533;&#65533;&#65533;&#65533;N)%vN*&#65533;"&#65533;&#14565;[&#65533;&#65533;B&#65533;:"19&#65533;<&#65533;EtY&#65533;b&#65533;I1_Y&#65533;A&#65533;Nq&#65533;NI&#65533;&#65533;&#65533;&#65533;&#65533;.&#65533;E&#65533;&#1747;faz>&#65533;&#65533;Ba,C&#65533;&#65533;v9w&#65533;aD&#65533;9&#65533;T&#65533;\&#65533;&#65533;*zz'j&#65533;&#65533;[Ac&#65533;<`&#65533;&#65533;)&#65533;&#65533;&#65533;=C&#65533;rD&#65533;+&#65533;h&#65533;&#65533;1,C9&#65533;MY&#65533;.Q&#65533;9_r%&#65533;:|&#65533;&#65533;:&#65533;&#65533;|&#1194;&#65533;AL&#65533;+&#65533;[&#65533;&#65533;&#65533;K&#65533;&#65533;BEJ&#65533; ;a&#65533;&#65533;#o[&#65533;&#65533;PT&#65533;&#697;&#65533;L:&#65533;&#65533;&#65533; &#65533;)<J&#65533;&#65533;&#65533;8{&#65533;&#65533;&#65533;&#65533;&#65533;_&#65533;5d&#65533;R&#65533;c&#65533;&#1064;R&#65533;i&#65533;&#65533;&#65533;E<$&#65533;y	J&#65533;&#625;&#1472;&#65533;&#65533;&#65533;&#65533;&#65533;
&#65533;"&#65533;&#65533;&#65533;&#65533;&#65533; &#65533;&#65533;0&#65533;?
&#65533;&#65533;&#65533;';&#65533; &#65533;+&#65533;&#65533;&#65533;&#65533;&#65533;&#65533;#q&#65533;&#635;&#65533;&#65533;"1&#65533;&#65533;&#65533;&#65533;&#586;&#65533;G&#65533;"&#65533;&#65533;o&#65533;+&#65533;&#65533;&#65533;&#65533;&#65533;&#65533;3&#65533;&#65533;&#65533;K&#65533;&#65533;&#65533;"&#65533;&#65533;Q&#65533;&#65533;pH&#65533;&#65533;J&#65533;I&#65533;!B*&#65533;&#65533;&#65533; &#1113;&#65533;&#65533;8&#65533;8&#65533;&#65533;y&#65533;&#65533;`&#65533;1&#525;C&#65533;&#65533;;&#65533;h&#65533;&&#65533;"+&#65533;&#65533;!SB<&#65533;&#65533;1b&#65533;q&#65533;v&#304;8h&#65533;&#1552;	9&#65533;e,"L&#65533;&#65533;&#65533;&#65533;&#65533;&#65533;&#65533;2&#65533;&#65533;&#65533;`&#65533;&#65533;=Xi&#65533;&#65533;y&#65533;&#65533;&#65533;Hbm=&#65533;P&#65533;&#65533;&#65533;A&#65533;z&#65533;&#65533;&#65533;2&#65533;u&#65533;&#65533;'7&#65533;&#65533;&#65533;&#65533;&#65533;&#65533;&#65533;Rc&#65533;&#65533;o|&#65533;&#65533;&#65533;&#65533;&#65533;bK)&#65533;&#65533;&#65533;K&#65533;l&#65533;c&#65533;[z(&#65533;&#65533;9*&#65533;<`&#65533;[&#65533;&#65533;&#65533;&#65533;B,&#1643;5&#65533;&#65533;&#65533;i&#65533;j&#65533;&#65533;&#65533;k&#65533;*%Ns-oc&#65533;^&#65533;&#1147;&#65533;&#65533;&#65533;&#1279;I&#65533;&#65533;&#65533;T&#65533;&#65533;&#977;&#65533;&#65533;AQ[ANi&#65533;&#65533;a&#1108;&#65533;=,C&#65533;&#65533;$,&#65533;9:`&#65533;%tQ&#65533;F`&#65533;C&#65533;,&#65533;A&#65533;r&#65533;wy&#65533;")&#65533;u&#65533;zG@&#65533;&#65533;M&#65533;3,&#65533;&#65533;&#65533;&#65533;&#65533;&#65533;1&#65533;&#65533;&#65533;T&#65533;Z&#65533;&#65533;I	&#65533;&#65533;&#65533;&#65533;G &#65533;P)&#65533;&#65533;9)&#65533;&#65533;'J&#65533;&#65533;&#65533;,&#65533;&#65533;9[&#65533;\&#65533;&#65533;Q&#1604;&#65533;W6 W&#65533;R0K&#65533;>&#65533;@&#65533;DXL&#65533;&#65533;&#65533;'&#1899;*T&#65533;&#65533;&#65533;&#65533;&#65533;&#65533;&#65533;0Y&#65533;&#65533;&#65533;&#65533;YM&#65533;m&#65533;&#844;&#1624;&#65533;&#65533;i&#65533;&#65533;&#65533;L&#65533;&#65533;I&#1448;&#65533;&#65533;&#65533;R&#65533;&#65533;4&#65533;&#65533;^&#736;P&#1683;~+,b&#65533;cM&#65533;&#65533;9p&#65533;	&#65533;i&#65533;&#65533;&#65533;&#65533;&#65533;&#65533;&#635;&#65533;&#65533;i&#65533;(;&#65533;&#65533;&#65533;r&#65533;&#65533;&#65533;&#65533;&#65533;C&#65533;&#65533;H&#65533;&#65533;&#65533;&#784;0&#65533;t2&#65533;U&#65533;!&#65533;&#65533;+&#65533;&#1858;$=&#65533;$&#65533;83&#65533;4(&#65533;pR&#65533;&#793;&#65533;&#65533;&#65533;&#1295;1!J&#65533; &#65533;?&#65533;&#65533;:&#65533;&#65533;_BR&#65533;&#65533;&#65533;IN&#65533;&#65533;&#65533;&#65533;*&#65533;&#65533;&#65533;&#1217;&#65533;J&#65533;&#65533;&#65533;o,<+&#65533;&#65533;&#65533;&#65533;&#65533;/&#65533;)&#65533;$&#65533; &#65533;xlBy&#65533;PZ&#65533;<&#65533;&#65533;&#65533;&#65533;&#65533;T&#65533;&#65533;&#65533;zEl&#65533;&#65533;	4&#65533;&#65533;&#372;a&#65533;#&#1884;&#65533;&#159;&#65533;Ycr.]&#65533;&#65533;f&#65533;&#65533;&#65533;&#65533;{^&#65533;&#65533;&#65533;&#65533;F&#65533;'&#65533;i&#65533;&#65533;&#65533;&#65533;&#65533;&#65533;j&#65533;&#65533;b&#65533;&#65533;L<Hc;P(/!9F&#65533;;&#65533;v&#65533;b^&#65533;,&#65533;&#65533;b8v+&#65533;=q&#65533;&#65533;%&#65533;+&#65533;yI&#65533;F&#65533;&#65533;&#65533;&#65533;<AL&#65533;|zI6&#65533;&#65533;&#65533;Q&#65533;[&#65533;&#65533;~R+c&#65533;&#65533;&#65533;Y&#65533;&#65533;:&#65533;,&#65533;&#163;&#65533;E+&#65533;&#65533;&#65533;&#65533;&#65533;oj!&#65533;&#65533;$&#65533;A7F,&#65533;&#65533;&#65533;,&#65533;&#65533;q{&#65533;&#65533;&#65533;e&#65533;&#65533;&#65533;&#65533;f&#65533;&#65533;&#65533;&#65533;&#65533;&#65533;&#1788;&#65533;E&#65533;[o&#65533;&#65533;FpI&#65533;&#65533;&#65533;9eG&#65533;Oq&#65533;7&#65533;&#65533;>p&#65533;&#65533;*>&#65533;&#65533;d%&#65533;&#65533;&#65533;&#65533;&#65533;H&#65533;&#65533;&#65533;m&#65533;n&#65533;x&#65533;[D&#65533;>&#65533;&#65533;)&#65533;dD&#65533;+OL&#1142;&#65533;&#65533;&#65533;&#65533;&#65533;&#65533;4&#65533;a&#65533;g&#65533;<X&#65533;&#65533;&#65533;q&#65533;:&#65533;&#1004;B7&#65533;&#65533;+D]&#65533;&#65533;&#65533;Q&#829;&#65533;&#65533;^&#65533;&#1005;&#65533;$&#65533;&#65533;? &#65533;}7&#65533;&#65533;*c&#65533;&#65533;&#65533;2&#65533;&#65533;q&#65533;&#65533;;&#65533;&#65533;&#65533;;&#65533;;#L&#65533;&#65533;&#65533;&#65533;&#65533;8&#65533;-M2>cH&#65533;@`3 &#65533;&#65533;&#65533;WB&#65533;5r&#65533;&#65533;&#65533;&#65533;fmJ&#65533;&#65533;!&#65533;r&#65533;&#65533;&#65533;&#65533;&#65533;&#65533; 9&#65533;&#65533;&#65533;A&#65533;{M&#65533;&#65533;&#65533;&#65533;&#65533;k&#65533;&#65533;&#65533;{&#65533;
&#65533;&#65533;&#65533;&#65533;&#65533;(&#65533;-&#1026;0(/&#65533;&#65533;&#65533;&#65533;&#65533;^Q`6?&#65533;Nc]&#65533;h&#65533;&#65533;&#65533;&#65533;(I&#65533;&#65533;&#1421;W&#65533;&#65533;&#65533;p&#65533;'}@&#42637;+'&#65533;&#1588;L&#65533;F&#65533;&#65533;5&#65533;Q&#65533;&#65533;&#65533;:h&#65533;K&#65533;&#65533;&#65533;&#65533;,&#65533;&#65533;0&#65533;&#65533;L&#65533;b&#65533;9&#65533;*&#65533;E&#65533;f&#65533;&#65533;&#65533;&#65533;&#65533;&#65533;x&#65533;&#65533;&#65533;I&#65533;E&#65533;8^"&#65533;&#65533;&#65533;&#65533;Z&#65533;&#65533;&#65533;nrcx&#65533;37i&#65533;&YB&#65533;0"&#65533;*&#65533;&#65533;N&#65533;z5&#65533;zW&#65533;&#34895;&#65533;&#65533;&#65533;&#65533;2&#65533;X&#65533;&#65533;+&#65533;&#65533;&#65533;&#65533;&#65533;(6&#65533;&#65533;&#65533;B&#65533;G&#65533;&#65533;I&#65533;G&#65533;&#65533;ChY&#65533;&#65533;C&#65533;&#65533;
F&#293;&#65533;&#65533;px&#65533;M&#65533;]K&#65533;O&#65533;P&#65533;M&#65533;K&#65533;&#65533;J&#65533;z&#65533;gJ&#65533;gH&#65533;&#65533;C&#553;&#65533;&#65533;&#65533;E&#65533;&#1763;&#65533;8&#65533;vDu&#65533;?(&#65533;&#65533;q&#65533;9&#65533;&#65533;&#65533;&#65533;&#65533;I&#65533;x&#65533;7&#65533;}&#65533;H`QQ&#65533;5N&#65533;q^&#65533;&#65533;'R"&#65533;&#65533;&#65533;&#65533;&#65533;n&#65533;E&#65533;'Z&#952;&#65533;&#313;jf&#65533;&#65533;&#65533;\&#65533;&#65533;&#65533;(&#65533;TN&#65533;&#65533;&#65533;'d&#65533;&#65533;&#65533;&#65533;&#65533;6C`&#65533;&#65533;&#65533;&#65533;&#65533;&#858;v~&#65533;y&#65533;&#65533;&#65533;&#65533;;T&#65533;K&#65533;8&#65533;\~A&#207;&#65533;>Ng&#65533;)y&#65533;J&#65533;&#357;yk&#34562;J&#65533;HX&#65533;H&#65533;J&#65533;IpqI&#65533;K&#65533;U&#65533;&#65533;I&#65533;t&#65533;I&#65533;&#65533;?&#65533;u?&#65533;&#65533;&#65533;&#65533;~r&#1925;&#65533;=&#65533;&#65533;Pq,&#65533;
&#65533;&#65533;&#65533;x&#65533;D&#65533;&#65533;&#65533;&#65533;&#787;&#65533;&#65533;&#65533;&#65533;&#65533;D&#65533;@`&#65533;&#65533;&#65533;'&#65533;*&#65533;&#65533;&#65533;q'u&#65533;'&#65533;Q&#65533;x&#1125;&#65533;&#65533;EK&#1300;&#65533;:_|&#65533;a&#65533;N)a&#65533;@&#65533;&#65533;D&#65533;:O2&#65533;q&#65533;!8&#65533;&#824;&#65533;&#65533;&#65533;
&#65533;Qz&#65533;l&#65533;n&#65533;	&#15065;&&#65533;<&#65533;o+&#65533;&#65533;P&#65533;&#65533;i&#65533;@&#65533;&#65533;&#65533;YA&#65533;3&#65533;X&#65533;&#65533;`&#65533;&#65533;0&#65533;&#1985;RM&#65533;@&#65533;&#65533;&#65533;=&#65533;J`&#65533;c&#65533;&#65533;u&#65533;B&#65533;&#65533;R9&#65533;&#65533;&#65533;&#65533;&#65533;&#65533;&#65533;&#65533;*&#65533;&#65533;.4X&#65533;x&#65533;&#65533;4&#62560;&#65533;)&#65533;&#65533;.&#65533;&#65533;;&#65533;&#65533;&#65533;&#65533;c.]&#65533;;-&#65533;&#65533;"Loe"&#65533;f&#654;&#65533;&#65533;&#65533;k]-&#65533;&#1608;&#65533;&#65533;&#65533;2&#65533;&#65533;B&#65533;fw&#65533;e&#65533;n&#65533;&#65533;`a&#65533;&#65533;5g`&#65533;vJ&#65533;*&#65533;,&#65533;&#65533;1@+&#65533;n4&#65533;L&(&#65533;o&#65533;I"jx&#65533;i&#65533;&#65533;&#65533;`u&#65533;&#65533;y&#65533;!&#65533;&#65533;f&#65533;&#65533;b&#758;c&#65533;&#45277;q&#65533;&#65533;&#65533;u&#65533;k&#65533;z&#65533;A(&#65533;F&#65533;+2PaD&#65533;2HuJ&#65533;&#65533;'wr7_&#65533;g&#65533;g
&#65533;&#65533;&#65533;&#65533;)0x&#65533;&#65533;8v?;&#65533;y&#65533;&#65533;&#905;Fo\&#65533;J&#65533;&#65533;p&#65533;&#65533;&#65533;&#65533;{e*&#65533;h&#65533;&#65533;D_5&#65533;&#65533;&#65533;u&#65533;M&#65533;0&#65533;82,&#65533;))&#65533;&#65533;&#65533;o&#65533;|&#65533;';d&#65533;y&#65533;&#65533;g&#1668;u&#65533;A*]&#65533;[D&#65533;OF|&#65533;D&#65533;&#65533;w&#65533;&#65533;&#65533;'&#65533; $&#65533;&#65533;&#65533;C&#65533;!"&#65533;(&#65533;&#65533;&#65533;A&#65533;&#65533;Q$I&#65533;=bt&#65533;P&#65533;A&#65533;!R$R&#65533;"F&#65533; U&#65533;&#65533;&#65533;R&L&#65533;X&#65533;&#65533;t	&#1253;&#65533;&#65533;TN&#65533;IR&#65533;E&#65533;d&#65533;hh#F&#65533;(h&#65533;B&#65533;=&#65533;&#65533;&#65533;$Fzx&#65533;W&#65533;&#65533;&#65533;&#65533;&#65533;&#65533;>d&#65533;&#65533;&#65533;3V`&#65533;@&#65533;&%&#65533;&#65533;&#65533;&#65533;B&#65533;*"&#65533;h&#65533;&#65533;A&#65533;&#65533;&#65533;)[vO;w&#65533;&#65533;I&#65533;&#65533;, &#65533;&#65533;&#65533;M&#65533;&#1055;@M;&#65533;&#65533;g&#65533;&#65533;~*&#65533;&#65533;&#65533;>~&#65533;2&#1319;p&#65533;;hSS&#65533;#&#65533;/Y=&#65533;&#65533;&#65533;G`S&#65533;&#65533;&#65533;&#65533;&#65533;&#65533;-&#65533;&#65533;&#65533;y&#65533;&#65533;&#65533;N:r&#65533;@&#65533;3&#65533;<w&#65533;&#65533;&#1107;&#65533;&#65533;9p&#65533;&#65533;&#65533;&#65533;f&#65533;7l&#1440;?&#65533;&#65533;9&#1889;&#65533;1\&#65533;y&#65533;7m&#1444;!&#65533;0b&#65533;t&#65533;&#65533;]&#65533;!&#65533;&#65533;&#65533;_k&#65533;&#65533;&#65533;&#65533;&#65533;&#65533;&#65533;&#65533;x&#65533;&#65533;tt&#65533;1m&#65533;&#65533;q&#65533;&#65533;&#65533;&#65533;'&#65533;7&#65533;&#65533;aG&#65533;EhJ&#65533;&#65533;&#65533;i&#65533;&#65533; b&#65533;F&#65533;Q&#65533;i&#65533;!&#65533;G&#65533;q&#65533;h&#65533;&#65533;&#387;"&#65533;Wa&#65533;p&#65533;Qda|FL&#65533;dn&#65533;&#65533;&#65533;}D&#65533;Qg&#65533;qF&#65533;'&#65533;Id&#65533;a&#65533;F&#65533;e&#65533;!&#65533;&#65533;[&#65533;&#65533;&#65533;&#408;&#65533;y&#65533;&#65533;&#65533;&#65533;c&#65533;&#65533;&#65533;r&#65533;V&#65533;t&#65533;&#65533;]&#65533;q&#65533;&#1116;&#65533;&#65533;&#65533;Q&#65533;&#65533;)jG&#65533;*&#65533;]t&#65533;&#65533;&#65533;&#65533;7&#65533;&#65533;J7&#65533;&#65533;]&#65533;ax&#1077;&#65533;F&#65533;2.&#65533;&#65533;&#65533;&#65533;&#1937;&#65533;|p&#65533;!&#65533;R&#65533;"zm&#65533;aG&#65533;!&#65533;&#65533;&#65533;&#65533;F~`&#65533;c&#65533;&#4522;&#65533;5&#65533;&#65533;&#65533;&#65533;&#65533;&#65533;9&#65533;&#65533;&#65533;i&#65533;b^&#65533;&#65533;&#65533;&#65533;zh&#65533;aF&#65533;&#65533;&#65533;Q&#65533;&#65533;&#65533;&#65533;a&#65533;&#1869;
&#65533;&#65533;&#65533;)uxx&#65533;h`&#65533;u&#65533;~3&#65533;&#65533;"&#65533;&#65533;ac&#65533;m jlY&#65533;&#65533;&#65533;&#65533;gL	"Z&#65533;&#65533;&#65533; I	&#65533;C&#65533;&#65533;A&#65533;6&#65533;&#65533;r&#65533;&#65533;v23&#65533;Z7&#65533;&#65533;&#65533;R&#65533;i7ss&#1001;&#65533;&#1864;&#1249;&#65533;&#65533;&#65533;GqD&#65533; K3&#1361;h&#65533;&#6252;&#65533;Q&#65533;&#65533;Yq&#65533;&#65533;&#65533;Zj&#65533;6VY&#65533;%F&#1598;T&#65533;&#65533;[d&#65533;l&#1057;  &#65533;&#65533;U&#579;&#65533;&#65533;&#65533;%I"Q#&#65533;h&#65533;&#1157;(&#65533;&#65533;o&#65533;,&#65533;H"&9&#65533;&#65533;I&#65533;Lu&#65533;GF&#65533;XT&#65533;&#1879;&#65533;&#65533;#T)&#65533;tSE&#65533;x#&#65533;$&#65533;&#65533;cp&#65533;Y &#65533;&#65533;&#65533;Z`&#65533;&#65533;&#65533;q&#1393;[yD&#65533;!$&#65533;t&#65533;PC)&#65533;&#65533;f&#65533;-w&#65533;&#65533;%&#65533;&#65533; &#65533;&#65533;&#65533;Z&#65533;z&#65533;&&#65533;eR2e&#65533;)&#65533;|f&#65533;5v&#65533;&#65533;^&#65533;\&#65533;k{P{i&#65533;V`&#65533;&#65533;&#65533;&#65533;&#1444;u&#65533;&#65533;&#65533;&#65533;Yt&#65533;&#65533;&#65533;&#65533;_YX&#65533;&#65533;qp&#209;*&#65533;&#65533;/&#65533;&#65533;j`Cy&#65533;&#65533;3&#65533;a2&#65533;&#65533;&#65533;&#65533;A9&#65533;!&#65533;fH&#65533;-&#65533;3&#65533;&#65533;@_&#1026;&#65533;&#65533;&#65533;*\a&#65533;&#65533;&#65533;P&#65533;,p&#65533;&#65533;B&#65533;&#65533;#3(I?b&#65533;&#65533;z'0&#65533;&#65533;lbR&#65533;&#65533;T&#65533;	&#65533;&#65533;`a&#65533;&#65533; 6&#65533;C
<C&#65533;&#65533;&#65533;&#65533;-`!&#65533;Z&#65533;&#65533;&#65533;E.\!&#65533;
C&#65533;&#65533;P&#65533;:&#65533;&#65533;?>\&#65533;&#65533;$x&#65533;.P&#65533;h0&#65533;&#512;F3&#65533;&#1090;4&#246;&#65533;H&#65533;?&#65533;&#65533;D&#65533;qz&#65533;.r&#65533;&#65533;eH&#65533;&#65533;G*&#65533;&#65533;2Q&#65533;&#65533;0&#65533;:n?&#65533;&#42166;&#65533;&#65533;,lANAbX&#65533;^&#65533;M=&#65533;T&#65533;&#65533;&#65533;&#65533;&#65533;
&#65533;PNj&#65533;_&#65533;&#221;&#65533;2I&#65533;&#65533;-&#65533;&#65533;GT&#65533;Q&#210;&#65533;&#65533;!&#65533;&#65533;&#65533;Vv&#65533;&#65533;iN&#65533;&#65533;&#65533;&#65533;Ek(C&#65533;&#65533;N&#65533;Z&#65533;:&#1211;hU&#65533;%I&#65533;&#65533;&#65533;&#65533;
$&#65533;_6&#65533;D&#65533;&#65533;&#65533;^V&#65533;9&#65533;&#65533;W"&#65533;&#65533;&#65533;&#65533;(&#65533;&#65533;5&#65533;W&#65533;&#65533;"=&#65533;'BkhX&#65533;&#65533;1&#65533;hx&#65533;w&#65533;&#65533;&#65533;R&#65533;Z&#65533;u&#1543;=,&#65533;C&#65533;t
&#65533;&#65533;?x&#65533;y&#65533;&#65533;}&#65533;N&#65533;*&#65533;&#65533;&#65533;&#65533;t&#65533;&#65533;U&#65533;(_&#65533;Z&#1506;TE"1&#65533;&#65533;K&#65533;<&#65533;D&#65533;Q}E&#65533;}&#65533;&#65533;&#65533;&#65533;&#65533;Q-`1[WEm&#65533;N&#65533;&#436;u&#65533;B&#65533;MK&#65533;&#65533;+&#65533;pZ&#65533;&#65533;&#65533;&#65533;B&#65533;&#65533;{ &#65533;D&#65533;&#65533;&#65533;}.&#65533;&#65533;f&#65533;&#65533;3&#65533;X&#65533;.Id&#65533;&#65533;4&#65533; &#65533;ii&#65533;&#65533;&#65533;5&#65533;x&#65533;4&#65533;&#65533;1&#65533;&#65533;
K&#65533;C&#65533;&#65533;Y&#65533;S&#65533;&#65533;C e#%+laW&#65533;&#65533;&#65533;&#65533;!
l&#65533;.U>&#65533;g3=&#1457;&#65533;&#65533;&#65533;&#65533;t&#65533;#M&#65533; &#130;Qe5&#65533;&#65533;&#65533;&#65533;&#65533;"&#65533;K`&#65533;&#65533;vr&#65533;>f&#65533;'R&#65533;:n.f9&#65533;'L&#9542;&#65533;c&#65533;F&#65533;SZQ&#65533;r&#65533;K&#65533;FY&#65533;&#65533;&#65533;&#65533;&#65533;H&#65533;&#65533;A/&#65533;eA&#65533;&#65533;%1pD&#65533;*&#65533;	I*&#65533;^&#65533;B&#65533;&#65533;`&#65533; &#65533;&#65533;\Pa&#65533;&#65533;/&#65533;A8U`!&#65533;&#65533;&#65533;*L&#65533;
V&#65533;&#65533;&#65533;&#65533;?&#65533;&#65533;V %h&#65533;&#65533;&#65533;&#65533;&#65533;	&#65533;&#1166;&#65533;B&#518;3&#65533;g{&#65533;&#65533;+&#65533;&#65533;&#65533;ZC1G&#65533;&#65533;&#65533;Z2&#770;&#65533;&#65533;&#65533;,`!&#65533;Y&#65533;&#65533;q&#65533;&#65533;&#65533;&#65533;&#449; Tb&#65533;4L&#65533;$&#65533;&#65533;kT&#65533;&#65533;&#65533;G@&#44106;&#65533;&#65533;&#65533;&#548;5&#65533;hc&#65533;&#65533;V&#65533;&#65533;Z2M&#65533;&#65533;&#65533;&#65533;&#65533;0	+&#65533;_rh?&#65533;&#65533;6&#65533;&#65533;&#65533;pX&#65533;aZW&#65533;&#65533;IjD&#65533;&#65533;&#65533;C&#65533;=ZN&#65533;Z&#65533;&#65533;f:6&#65533;&#65533;Og&#65533;y
&#65533;S&#65533;R&#65533;EN&#65533;&#65533;&#65533;&#65533;Y&#65533;2&#65533;&#65533;&#65533;p&#65533;1T&#65533;<&#65533;R&#65533;&#65533;gJ	Wh%&#65533;&#65533;&#65533;&#65533;\&#65533;&#65533;&#1649;&#65533;.&#65533;+<T&#65533;2pc&#65533;&#65533;"&#65533;?<sQ&#65533;QC&#65533;&#65533;@&#65533;&#65533;&#65533;&#65533;&#65533;&#65533;N{&#65533;P>&#65533;[:&#65533;>M0&#1692;z&#65533;&#65533;:&#65533;&#65533;_{H4g&#65533;k>&#65533;&#65533;S&#65533;$!&#65533;&#65533;R&#65533;"&#65533;&#65533;&#65533;&#65533;&#65533;r&#65533;sLyr&#65533;w&#65533;&#132;&#65533;&#65533;+&#65533;`jC&#65533;8&#65533;&#65533;Q&#65533;$R&#65533;&#65533;&#65533;&#65533;&#65533;&#65533;&#60877;&#65533;&#65533;&#65533;^QHb|&#65533;&#65533;
e&#65533;{&#65533;&#65533;G&#65533;a&#65533;2&#65533;&#65533;&#65533;&#65533;&#65533;&#65533;i&#65533;Q&#65533;!&#65533;:7{&#65533;`#&#65533;&#65533;&#65533;HI&#65533;flCrh&#65533;upP&#65533;"y&#65533;&#65533;&#65533;!&#65533;&#65533;{<u&#65533;Ho,&#65533;&#65533;&#65533;X&#65533;9&#65533;&#65533;&#65533;,c&#579;&#65533;&#65533;B#&#65533;}&#65533;&#65533;&#65533;@f&#65533;&#65533;&#65533;@uurVm&#65533;&#65533;KSv&#65533;&#65533;&#65533;Ds?7$IIJ&#65533;Q&#65533;&#65533;&#65533;#&#65533;&#65533;]&#65533;a&#65533;78&#65533;S&#641;fH&#65533;&#65533;D&#65533;&#65533;&#65533;&#65533;a&#65533;&#142;G&#65533;U	&#65533;&#65533;^&#65533;!&#65533;&#65533;&#65533;gm]&#65533;
#&#65533;<f;II&#65533;&#65533;3;&#65533;+&#65533;@2&#65533; &#65533;&#65533;&#65533;G` &#65533;&#65533;Pc,LA
S&#65533;&#65533;i&#65533;4h<T&#65533;B&#65533;0&#65533;_
&#671;&#65533;&#65533;EQ&#65533;&#65533;@?&#65533;&#65533;# &#65533;\?Ml&#65533;&#65533;;U&#65533;&#65533;X(V|&#65533;&#65533;4&#65533;~W&#65533;@6&#65533;&#65533;&#65533;,.^)G5%<X&#65533;)&#65533;Q"&#65533;&#65533;B=&#65533;&#65533;'KR&#65533;&#65533;&#65533;&#65533;&#65533;&#65533;&#65533;&#65533; &#65533;&#513;`&#65533;&#65533;@&#65533;&#65533;&#65533;&#692;=&#1480;HPq&#1052;&#65533;&#65533;&#65533;&#65533;K&#65533;&#65533;K&#65533;<So&#65533;&#65533;X&#65533;&#1261;&#413;)&#65533;R&#65533;`Y&#65533;&#65533;&#417;&#65533;H&#65533;J&#65533;&#65533;A&#65533;&#65533;&#1274;&#65533;NX4&#65533;&#65533;Zz&#65533;&#65533;&#1681;&#65533;m&#65533;juW&#65533;&#65533;Xd&#65533;h
&#65533;\Y&#65533;&#65533;&#476;M^&#65533;(&#65533;q&#65533;&#535;&#65533;&#65533;&#65533;&#17139;1&#65533;&#65533;[&#65533;eXa&#984;&#65533;&#65533;$B#@&#65533;$T&#65533;%XB%DB#&#65533;&#65533;&#65533;i&#65533;&#65533;&#65533;&#65533;,&#65533;&#65533;x&#65533;v &#1786;&#65533;&#65533;&#65533;u&#65533;&#65533;i]mF&#65533;l&#65533;hd&#65533;q&#65533;&#65533;&#65533;&#65533;-&#65533;)y&#2007;&#65533;)&#588;bl&#65533;s&#65533;G#&#65533;&#65533;}&#680;t&#65533;sl&#65533;JmHPi&#65533; ]{&#65533;&#65533;$1&#65533;]&#65533;&#65533;Y&#65533;]G&#65533;&#65533;&#65533;&#65533;
&#65533;T&#65533;A5Z?&#65533;T&#65533;E&#65533;xX&#65533;&#65533;&#65533;}@P&#65533;X&#65533;}M3&#65533;\i&#65533;&#65533;h<&#65533;&#856;&#65533;iT&#65533;[ &#65533;^0]BrPc&#65533;&#65533;&#65533;&#65533;&#65533;fM\&#65533;0&#65533;&#65533;J{<&#65533;&#65533;&#65533;&#65533;&#745;q&#65533;&#65533;`|M&#65533;,&#65533;&#1269;&#1537;&#65533;J&#65533;&#65533;&#1360;&#65533;b&#65533;y&#65533;&#65533; &#65533;rt&#65533;L&#65533;&#65533;&#65533;&#65533;<&#65533;&#65533;&#65533;\&#65533;r &#65533;&#65533;&#65533;b&#65533;-&#65533;@&#65533;&#65533;hK&#65533;&#65533;&#65533;&#65533;z%&#65533;@&#65533;&#65533;&#65533;I&#65533;&#65533;~A&#1989;&#65533;~&#65533;&#65533;&#65533;hHLu
&#65533;&#65533;G&#65533;&#65533;&#65533;h&#65533;`A&#65533;$|&#65533;&#65533;/&#65533;&#65533;&#65533;&#65533;!&#65533;2>SDI+J	&#65533;&#65533;&#65533;&#65533;&#65533;Iq&#65533;`&#65533;&#65533;&#65533;M&#65533;&#65533;&#65533;9
&#65533;	&#65533;&#65533;e&#65533;&#65533;&#65533;&#65533;&#65533;W&#65533;&#65533;a&#65533;T&#65533;h&#65533;&#65533;&#65533;&#65533;&#65533;&#65533;&#65533;&#65533;&#65533;9Y&#65533;Eq]&#65533;8&#65533;&#65533;.I&#65533;&#65533;w8&#65533;&#65533;&#65533;pS&#65533;&#65533;;&#65533;&#65533;M&#1866;L-T:zJtp&#65533;&#65533;FEyHO&#65533;&#65533;&#65533;&#65533;&#65533;&#65533;&#528;&#65533;}&#1617;&#65533;Q&#65533;8MR&#65533;%&#65533;'&#65533;&#65533;}&#65533;&#1244;&#65533;&#65533;E&#65533;)&#65533;He<&#65533;(&#65533;x&#65533;&#65533;&#65533;&#65533;&#65533;&#65533;&#65533;$&#65533;&#65533;8&#65533;@&#65533;&<&#65533;&#570;E&#65533; &#65533;&#65533;8&#65533;tLU*!&#65533;&#65533;&#65533;D&#65533;V I&#65533;tV&#65533;i&#65533;&#65533;hq&#65533;&#370;t&#65533;4&#609;t&#65533;)&#65533;&#65533;&#65533;g &#418;2M&#65533;O&#602; &#65533;&#65533;H&#65533;&#65533;!&#65533;Ng4M&#65533;EV&#65533;D0&#65533;&#805;&#65533;"4NE&#65533;%h&#65533;$&#65533; &#65533;&#65533;&#65533;]&#65533;Z&#65533;;&#65533;&#65533;a&#65533;&#65533;&#65533;l&#65533;d&#65533;LjuL&#65533;]G&#65533;&#65533;H0D&#65533;P&#65533;&#65533;&#65533;&#65533;&#65533; &#65533;&#65533;C&#65533;E#Bk&#65533;&#65533;&#65533;&#65533;&#852;&#65533;P&#1285;Lf&#65533;]&#65533;&#65533;F&#65533;xxL&#65533;o&#65533;Y&#776;b&#65533;&#65533;&#65533;	&#895;@&#65533;&#65533;5&#65533;&#65533;FmVJ&#65533;&#65533;&#65533;A.&#65533;&#65533;x&#65533;x&#65533;&#65533;>^&#1342;P&#65533;mM\-&#65533;"l$`)&#65533;.VW&#65533;&#65533;!NI0B&#65533;|i&#65533;&#65533;"&#65533;D$&#65533;&#65533;E`D# &#65533;V&#65533;F&#65533;&#65533;j&#65533;&#65533;&#65533;t&#65533;g,&#65533;a&#65533;&#65533;S&#1045;j&#65533;&#65533;&#65533;&#65533;%aW&#65533;`&#65533;p,&#65533;!&#65533;&#65533;&#65533;U;&#65533;&#65533;C,&#65533;B(&#65533;&#452;M&#65533;&#65533;&#65533;&#65533;Uh,M&#65533;B#F-&#647;&#65533;K&#65533;DMi&#291;&#65533;&#65533;o&#65533;H;M&#65533;&#65533;K&#65533;[?5&#65533;:&#65533;G&#65533;a&#65533;&#65533;&#65533;IpQl&#65533;&#65533;&#65533;&#65533;&#65533;|&#1104;&#65533;&#65533;&#65533;&#65533;&#1655;=dz&#65533;&#65533;K&#65533;&#65533;&#1543;&#65533;&#65533;&#65533;<&#65533;&#65533;C&#65533;&#65533;&#65533;I[&#65533;K&#65533;&#65533;&#65533;$&#65533;1e;yr-L&#65533;Ik&#65533;*&#65533;m\&#65533;&#65533;% 
J&#65533;&#65533;&#65533;l&#65533; &j&#65533;&#65533;e&#65533;Q&#65533;&#65533;&#65533;&#65533;&#65533;Yk&#65533;&#65533;	:B&#65533;s&#65533;&#65533;&#65533;&#65533;Ka&#65533;T&#65533;&#65533;&#65533;Vd&#65533;&#65533;&#65533;&#65533;w&#65533;OwkJ&#65533;&9&#65533;&#65533;&#65533;&#65533;&#65533;&#65533;	&#65533;&#65533;&#65533;&#1775;&#1234;`Y{&#65533;&#65533;&#65533;Y&#65533;)&#65533;&#65533;&#65533;P&#501;!W&#65533;(&#65533;&#65533;&#65533;&#65533;&#65533;&#65533;R
&#592; y&#65533;&#65533;x'&#65533;&#65533;2u&#65533;]c&#65533;&#65533;"&#65533;&#65533;&#65533;\Ig&#65533;&#1110;&#65533;&#65533;z&#65533; e&#65533;&#65533;]&#65533;&#65533;&#65533;N&#65533;&#65533;L&#65533;X&#65533;&#65533;&#65533;t&#65533;&#65533;U&#65533;L&#65533;bx&#65533;<=J&#65533;&#65533;&#65533;&#65533;e&#65533;F&#65533;&#65533;&#65533;}&#65533;&#65533;I&#65533;&#65533;&#65533;Wd&#65533;&#65533;RE$L&#65533;L`&#65533;$&#65533;&#65533;&#65533;&#65533;<*d="@&#65533;&#65533;0EH&#1641;&#65533;|(Q&#65533;&#65533;d&#65533;A(&#65533;_D&#65533;n&#65533;]4&#65533;F&#65533;&#65533;2&#65533;j&#65533;EX$&#65533;JB%T$&#65533;D^Y&#65533;&#65533;&#65533;\&#65533;NV&#65533;&#65533;V&#65533;&#355;>&#65533;&#65533;&#65533;&#65533;&#65533;#&#1045; &#65533;h&#65533;h&#65533;k&#65533;&#65533;&#65533;X!&#65533;&#65533;JZ4W&#65533;a&#65533;&#65533; N&#65533;&#65533;&#668;A&#65533;&#65533;Z&#65533;&#65533;&#65533;\5(8&#65533;&#65533;aHg&#65533;4&#65533;7zY-&#65533;N&#65533;&#65533;&#1924;&#65533;B&#65533;o8&#65533;&#65533;DE$0N&#10529;%P&#65533;Z&#65533;%d&#65533;&l&#65533;&#65533;rB&#65533;r&#65533;&d&#65533;%to#P&#65533;#&#65533;&#65533;#E&#65533;0&#65533;f)&#65533;"&#65533;~&#65533;&#65533;(M&#65533;9&#65533;G|)C|&#65533;cM&#65533;[&#65533;-C&#65533;&#65533;O&#65533;&#65533;C,&#65533;&#65533;-%p0%&#65533;a&#65533;&#65533;MG&#65533;E"LE}*&#65533;ep&#65533;A&#65533;^%&#65533;n&#65533;)]4W&#65533;&#65533;X&#968;j&#65533;p)&#65533;t&#65533;&#65533;&#65533;bv"x&#65533;&#65533;&#65533;&#808;&#65533;5W{<&#65533;4&#65533;&#65533;&#244;&#1934;tf&#65533;`Y&#65533;&#65533;,jr'xt&#65533;s)&#65533;&#1106;[&#65533;I!&#65533;n&#65533;&#65533; >&#65533;,&#65533;&#65533;&#65533;e&#65533;&#65533;J&#65533;q&#65533;&#65533;&#65533; &#65533;L,S&#65533;j&#65533;&#65533;Q&#65533;	&#65533;I&#1027;&#65533;Y&#65533;TW&#65533;&#1114;&#158;&#65533;Z
&#65533;&#65533;&#65533;&#1107;1q&#65533;RxlG.&#65533;4&#65533;&#65533;D&#65533;&#65533;{$&#65533;\6&#65533;&#65533;}&#65533;GAqr&#65533;&#52180;q&#65533;&#65533;H&#65533;&#65533;&#65533;~&#65533;&#65533;M&#65533;&#65533;uq&#65533;9&#65533;I&#65533;HF&#65533;1&#65533;H&#65533;&#65533;&#65533;&&#65533;&#65533;9&#65533;1&#65533;$&#65533;&#65533;&#65533;T&#65533;uk&#65533;&#65533;&#65533;&#65533;J&#65533;PPA&#65533;&#549;&#65533;&#65533;G&#9306;&#65533;&#65533;&#65533;[&#65533;&#65533;h&#65533;A&#65533;
&#65533;I&#65533;&#65533;&#65533;&#65533;H&#65533;9&#65533;H&#65533;&#972;&#65533;&#65533;^&#65533;&#65533;&#65533;&#65533;&#65533;&#65533;&#65533;F[P[vd&#65533;&#65533;)&#65533;r&#65533;kpW&#65533;&#65533;[2&#65533;l&#65533;)&#65533;G&#1220;D&#65533;h#f&#65533;Od\&#65533;^&#65533;&#65533;H&#65533;!&#65533;&#65533;<B$4&#65533;!]!]&#65533;&#65533;@p" 0&#65533;O&#65533;4jYO?&#65533; &#65533;&#907;jF&#65533;t&#65533;|&#65533;&#65533;&#65533;!0BrpN&#65533;E&#65533;Hx.&#65533;H&#65533;A#&#65533;I&#65533;!M&#65533;&#65533;&#65533;4&#65533;N&#65533;&#65533;&&#65533;&#65533;&#838;&#1435;&#390;&#65533;I&#1588;Z)j&#480;gN+t$&#65533;&#65533;&dB&#65533;&B&#65533;B(DB(j&#65533;VcZA&#65533;U#&#65533;C&#65533;&#65533;X#L&h&#65533;%&#65533;&#65533;&#65533;&#65533;&#65533;&#65533;&#65533;MNCB#HBKP&#65533;&#65533;&#65533;&&#65533;B'p&#65533;'&#65533;u'&#65533;&#65533;(&#65533;&#65533;_&#65533;*&#65533;&#65533;(&#65533;&#65533;'&#1837;%D5L.&`&#65533;ML&#65533;&#65533;%LbK&#65533;T&#65533;&#65533;&#65533;(&#65533;&#65533;`&#65533;&#65533;n4&#65533;" &#65533;&#1884;4&#65533;8"&#65533;&#65533;E&#65533;&#65533;S&#65533;J,&#65533; &#65533;&#65533;h&#65533;a&&#65533;&#65533;&#65533;&#65533;-L&#65533;)&#65533;&#65533;&#65533;H0&#65533;v&#65533;#&#65533;&#65533;PDFPnc&#65533;$X&#65533;KT&#65533;#&#540;&#65533;&#65533;o&#65533;&#65533;3eWs&#65533;&#65533;&#65533;*mg&#65533;9|&#65533;&#65533;&#65533;&#65533;_&#65533;!&#65533;&#65533;&#65533;&#65533;h&#1375;0cs&#65533;8&#65533;OM|&#65533;G&#65533;&#65533;Q&#65533;&#65533;,&#65533;<&#1148;N&#65533;^&#65533;2S&#65533;\N9&#65533;&#1845;R&#65533;&#65533;4	2&#65533;t&#1568;&#65533;	&#65533;l%<&#1654;|&#65533;&#65533;&#65533;&#65533;&#65533;&#65533;]&#65533;&#65533;&#65533;G&#65533;G&#65533;&#65533;&#1049; &#65533;/&#1157;&#65533;&#1090;I!&#65533;J&#65533;&#65533;&#65533;e7&#65533;&#65533;&#65533;C&#65533;G&#65533;Xr&#65533;@S~&#65533;y&#65533;&#65533;H&#65533;k&#65533;zq&#65533;&#500;@&#65533;e&#1161;&#5185;&#65533;&#65533;Y8&#65533;O_g6&#65533;{&#65533;	&#65533;&#65533;S'{,)&#65533;G&#65533;&#65533;t}Wx!&#65533;&#65533;&#65533;y&#65533;&#65533;h&#65533;&#65533;L&#527;|&#65533;^:&#65533;&#65533;.zh&#65533;G6&#65533;&#65533;&#65533;&#65533;Is&#65533;q+u&#65533;&#65533;&#65533;R&#65533;&#65533;A&#65533;&#65533;X&#65533;s&#65533;&#65533;Sf&#65533;VyA&#65533;&#65533;^g&#65533;&#65533;&#65533;&#65533;&#65533;&#65533;&#65533;]&#1293;T)9&#65533;&#65533;E! [&#65533;j&#65533;&#65533;D&#65533;@&#65533;Xj&#65533;&#65533;.z&#65533;&#65533;B8BY&#65533;&#65533;D<&#65533;$P&#65533;$&#65533;&#65533;&#781;&#65533;&#65533;&#65533;\&#65533;&#65533;RX&#65533;&#65533;hLQNC,&#65533;&#65533;S&#65533;A`&#65533;N&#65533;&#65533;->EK&#65533;&#65533;T0&#65533;^&#65533;&#65533;^E&#65533;&#65533;&#65533;)&#65533;Sd&#65533;&#65533;D&#65533; &#65533;k&#65533;&#65533;&#65533;NNW&&#65533;/%d&#65533;&#65533;7N&#65533;xpJPz&#65533;#&#65533;\@A&#65533;&#65533;&#65533;NP&#65533;/U`&#65533;NJ &#65533;&#4662;$&#65533;&#65533;&#65533;Ys/&#65533;&#65533;&#65533;m&#65533;&#65533;&#65533;;Tk'x&#65533;'|B_&#65533;B_&#65533;ua{B&#65533;&#2037;&@u%&#65533;&#65533;M&#65533;&#1902;ar&#65533;L&#65533;&#65533;&#65533;&#65533;;B&#65533;/&#65533;&#65533;&#65533;&#65533;(q&#1606;hO&#65533;Z)_ceT|<%&#65533;6R&#65533; .&#65533;&#65533;&#65533;$`D&#65533;=&#65533;&#65533;&#65533;Z&#65533;Ax&#65533;I&#65533;/&#65533;cUH&#65533;N'&#65533;Fd&#65533;O&#65533;3guQ&#65533;F`&#65533;k,&#65533;q&#65533;&#65533;&#65533;
&#65533;"&#65533;&#65533;&#65533;u-&#65533;gl&#65533;&#65533;4KD&#65533;n&#65533;~&#65533;R2)YF&#65533;	{x&#65533;&#65533;&#65533;
%&#65533;&#592;d&#65533;&#65533;e&#65533;&#65533;jJ&#152;G+&#1674;i&#65533;&#65533;&#1373;)[&#65533;SP&#65533;$&#65533;4	1i&#65533;&#65533;&#65533;@7wE&#627;*&#65533;&#65533;&#65533;&#65533;&#65533;&#65533;&#65533;w&#65533;\&#65533;gU&#65533;&#65533;f&#65533;&#65533;&#65533;0&#65533;&#65533;&#65533;r&#65533;&#65533;Y&#65533;&#65533;a&#65533;&#65533;I&#65533;&#65533;&#65533;],me(&#65533;&#65533;&#65533;P8u&#65533;&#65533;(&#65533;~&#65533;&#65533;&#65533;&#65533;&#65533;5&#65533;&#1941;	 {&#65533;7&#65533;&#65533;&#65533;&#65533;	&#65533;&#65533;&#65533;4Y&#65533;&#65533;&#65533;Q1]:&#65533;L&#65533;&#65533;S&#65533;d4&#65533;,0&#65533;&#65533;Xx&#65533;G}0&#65533;&#65533;S&#65533;&#65533;&#65533;&#65533;&#65533;*D&#65533;1d&#532;9&#65533;&#65533;&#65533;5l&#65533;&#65533;&#65533;GN&#65533;;v$&#1409;&#65533;f&#65533;._&#65533;PAB%&#65533;3\&#65533;&#65533;Y&#65533;&#787;"M&#65533;q&#65533;&#65533;&#65533;)R&#65533;r&#65533;&#65533;!E&#65533;X93&#65533;&#65533;&#65533;B&#65533;&#65533;&#65533;LR&#65533;s)"tN&#65533;D&#65533;&#65533;&#65533;&#610;&#65533;M*S&#65533;&#65533;&#65533;&#65533;&#65533;M,_&#65533;&#65533;&#65533;&#65533;GP @&#65533;9&#65533;&#65533;&#65533;R&#65533;H&#65533;&#65533;0i&#65533;D&#65533;&#65533;!B&#65533; 	*&#65533;&#65533;!@}&#65533; ZKh&#65533;Z&#192;&#65533;4.,&#65533;#I&#65533;%Ej&#65533;&#65533;F&#65533;"Q&#65533;&#65533;#H&#65533;1ZTH!C&#65533;P4&#65533;&#4075;&#65533;Th&#65533;l&#1412;&#65533;&#65533;&#65533;G&#65533;?&#65533;T&#65533;^&#65533;&#65533;&#65533;@&#65533;&#65533;&#65533;V&#65533;&#65533;D&#65533;&#65533;SoDiS&#65533;M&#65533;*M&#65533;>&#65533;R&L&#65533;&#65533;kf&#65533;&#65533;&#65533;&#732;#)&#65533;&#65533;7u&#65533;@&#65533;&#65533;&#65533;e&#65533;&#65533;3%Lp'M&#65533;&#65533;&#65533;0&#65533;dK4&#65533;;&#65533;&#65533;&#65533;&#65533;Dh3&#65533;&#65533;&#65533;&#65533;;&#65533;4&#65533;&#274;L8&#65533;&#65533;QD&#65533;N6&#65533;&#65533;&#65533;&#65533;Fs&#65533;Gi&#273;7{D&#65533;IR&#65533;&#65533;&#65533;k,&#65533;&#65533;&#65533;i&#65533;&#65533;9&#65533;EJ3&#65533;=&#65533;&#65533;I;&#65533;xH;&#65533;&#65533;&#65533;? &#65533;M&#65533;&#65533;&#65533;td&#65533;K&#65533;F	rD"d&#65533;BIQ&#65533;&#65533;-&#65533;Mk&#65533;&#65533;&#65533;r&#65533;n&#65533;D&#65533;&#65533;uL1&#65533;&#65533;+;y&#65533;9&#65533;&#65533;&#65533;c&#65533;D&#65533;&#65533;#&#65533;&#65533;&#65533;x&#205;8]&#65533;3&#65533;XCR7&#1944;&#65533;S;&#65533;&#65533;&#65533;N&#65533;x&#65533;7&#65533;&#65533;G&#65533;Xu&#65533;4&#65533;0&#65533;RK&#65533;X&#65533;&#65533;2l-&#65533;&#65533;2&#1280;&#65533;;(&#65533;X_&#65533;xCX&#65533;h&#65533;R&#65533;&#65533;=&#65533;&#65533;c&#65533;<@&#65533;QG&#65533;7VU&#13072;V}CRI&#65533;m\q&#65533;U&#65533;&#65533;2fm&#65533;&#65533;&#65533;Xh&#65533;:&#65533;&#65533;&#65533;g&#65533;&#65533;C&#65533;v&#65533;@&#65533;4&#65533;&#65533;&#65533;0&#65533;c0&#65533;8&#65533;&#65533;&#65533;&#65533;&#65533;0&#65533;&#65533;c&#65533;p&#65533;!m&#65533;@&#65533;.&#65533;~&#1548;&#65533;&#65533;&#65533;V&#65533;l&#65533;U&#65533;1&#65533;C/&#65533;&#65533;[]6&#65533;&#65533;d>#c&#65533;&#65533;&#65533;"&#65533;W&#65533;b&#65533;&#65533;w^Yg0
&#181; &#65533;WCW8&#133;&#65533;i&#65533;&#65533;&#65533;:&#65533;|&#65533;&#65533;6 &#65533;&#65533;i&#65533;&#65533;v8&#65533;xY&#65533;&#65533;&#65533;=&#65533;&#65533;&#65533;&#65533;>&#65533;&#65533;C&#65533;G&#65533;H&#65533;R1&#65533;&#65533;B
&&#65533;"&#65533;l&#65533;!!&#65533;&#65533;&#65533;,&#65533;&#65533;&#65533;&#65533;1&#1592;(!nw
&#65533;<&#65533;^R&#1988;&#65533;(&#65533;,2^&#65533;&#65533;_6&#65533;hQO&#65533;&#65533;CZ8&#1568;&#65533;.&#65533;H
]&#744;"	*&#65533;&#65533;b&#65533;%&#65533;&#65533;&#65533;&#65533;(&#65533;&#65533;B&#65533;-&#65533;@&#136;$&#65533;P&#65533;"&#65533;x&#65533;n%&#65533;&#65533;bM&#65533;&#65533;V-&#65533;0-&#65533;HCiC&#65533;9&#65533;&#65533;&#65533;`&#65533;-&#65533;&#65533;&#65533;M&#65533;&#464;&#65533;
&#65533;&#65533;&#65533;&#65533;<&#65533;BC	d&#65533;4&#65533;
&#65533;>&#65533;0&#222;%&#65533;8&#65533;)Do&#65533;?&#65533;&#65533;AJ&#65533;H&#65533;h"&#65533;"&#65533;eE-&#65533; #&#65533;tE&#65533;)&#65533;&#65533;&#65533;&#65533;&#65533;&#65533;&#65533;xP-&#65533;&#65533;_o&#65533;&#65533;6&#65533;|&#65533;&#65533; X&#65533;&#65533;&#65533;i&#1759;&#65533;&#65533;B&#65533;P	H&#65533;0&#65533;!&#65533;&#65533;T&#65533;&#65533;&#65533;De~X	Ih&L:&#1803;j&#65533;&#65533;.}i5i&#65533;&#65533; &#65533;&#65533;&#65533;&#65533;(&#65533;E&#65533;a`e\&#65533;&#65533;&#856;&4&#65533;&#65533;&#65533;i.&#65533;&#65533;&#65533;d4v&#65533;&#65533;&#65533;XAHD&#65533;g&#65533;&#65533;&8a U&#65533;F&#65533;IQ$ld&#65533;K&#65533;&#65533;&#65533;P&#65533;Y&#65533;Br&#65533;<&#65533;&#65533;a$F&#65533;&#65533;&#65533;8"&#65533; &#65533;w/&#65533;&#65533;a&#65533;R&#65533;&#65533;&#65533;&#65533;&#65533;R"&#65533;$&#65533;&#65533;&#65533;&#65533;&#65533;e&#65533;&#65533;&#65533;S&#65533;&#65533;&#65533;B&#65533;
:&#65533;a!&#65533;&#65533;&#65533;%1&#65533;	L.q$&#65533;f{\&#788;z9&#65533;&#65533;&#65533;&#65533;5&#65533;&#65533;!&#65533;&#65533;g:n(&#65533;&#65533;&#1316;2&#65533;}"&#65533;
&#657;&#65533;&#65533;*&#65533;&#65533;aUi&#65533;&#65533;@Q]DSox&#65533;H&#65533;&#65533;4&#65533;&#65533;V[&#65533;&#65533;&#65533;&#65533;kI&#65533;&#65533;&#65533;&#1274;&#65533;f&#65533;&#65533;z&#65533;&#65533;&#65533;%&#65533;D)&#65533;S&#65533;&#65533;&#65533;N%/_-&#65533;&#65533;&#65533;&#65533;&&#1280;&#65533;"$&#65533;&#65533;zg&#65533;&#65533;N8&#65533;&#65533;&#65533; &#65533;&#65533;&#1170;&#65533;.&#65533;)Da[CE&#65533;@42&#65533;!)&#65533;YY&#65533;&#65533;RQ&#65533;&#65533;h(C&#438;&#65533;S&#1225;&#65533;r9	&#65533;&#1040;&#65533;&#65533;A"O&#65533;&#65533;&#65533;$MH&#65533;B&#65533;&#65533;0ta<&#65533;&#65533;&#65533;&#888;&#65533;&#65533;-l$)_&#65533;BO&#634;,XC&#65533;^eQ&#65533;&#65533;!b8C&#65533;&#65533;S1p!_(G&#65533;&#65533;&#65533;Pi" &#65533;EFu&#65533;%&#65533;&#65533;&#65533;&#65533;M,BJ&#65533;&#65533;f&#65533;yU&#65533;&#65533;P&#65533;}&#65533;
QxB&#65533;&#65533;&#65533;" &#65533;? &#65533;&#65533;@&#65533;U!&#65533;]&#65533;<!&#1350;&#65533;&#65533;&#65533;T&#65533;%9&#65533;&#65533;Kd&#65533;Z&#550;<5j
&#65533;m\&#65533;&#65533;p%&#65533;+0,P&#65533;&#65533;&#65533; _5X&#65533;&#65533;# &#65533;
c&#65533;&#65533;&#65533; W2@&#65533;&#65533;cWU&#65533;+&#1522;[&#65533;B&#42047;3\&#65533;&#65533;\&#65533;&#65533;0r&#65533;&#65533;
&#65533;&#65533;&#65533;&#65533;Y-db ch9&#65533;&#65533;,:HJ&#65533;&#65533;@	&#65533;@&#65533;&#65533;&#65533;&#65533;1&#65533;&#65533;&#65533;&#65533;BH:&#65533;u^Vi&#65533;&#65533;!&#65533;
&#65533;&#65533;&#65533;&#65533;@&#65533;&#65533;T&#65533;0%&#65533;1&#65533;$&#65533;| &#65533;;&#65533;&#65533;"&#65533;&#65533;&#65533;&#65533;&#65533;&#65533;&#65533;&#65533;Q&#65533;&#65533;Z\&#65533;E8&#65533;3qtu8@&#65533;&#65533;g6&#65533;&#65533;&#65533;+{8&#65533;&#65533;&#65533;&#65533;&#65533;&#65533;>hd cY?&#65533;V2c&#65533;&#65533;I&#65533;P&#65533;0&#65533;Q&#65533;&#65533;&#65533;&#65533;Kd&#65533;&#65533; &#65533;&#65533;&#65533;	Nlb<&#65533;t&#65533;&#65533;GF&#65533;&#65533;2]&#65533;L&#65533;.x&#65533;B4Q/&#65533;&#65533;&#65533;&#65533;&#65533;&#65533;W&#65533;&#65533;n&#65533;"&#65533;&#65533;=&#65533;:v&#65533;o&#65533;]V	>FN&#65533;e&#65533;&#65533;H&#65533;&#658;&#65533;_&#65533;&#215;1&#65533;&#65533;9T&#65533;&#65533;&#65533;&#65533;&#65533;aih&#65533;|&#65533;%&#65533;Wf[&#65533;y&#65533;&#65533;F&#65533;4!g&#65533;&#65533;&#65533;<&#65533;&#65533;$&#65533;j&#65533;&#65533;>9UQ	6TO&#65533;&#65533;&#65533;9&#65533;/&#1026;&#65533;&#65533;&#65533;&#65533;v&#65533;&#65533;W&#924;&#65533;$:QhWMio&#65533;T&#65533; &#65533;&#65533;*&#65533;&#65533;U&#65533;Z5+F.I&#65533;sI&#65533;&#65533;&#65533;&#1072;.pu&#65533;*&#65533;0W1<\g
&#65533;f&#65533;&#285;&#65533;&#1197;I&#1513;&#65533;&#65533;&#65533;&#65533;&#65533;&#65533;C&#65533;&#3122;&#65533;&#65533;&#65533;c&#65533;*Wy&#65533;2&#65533;&#65533;
S&#558;pavy&#65533;&#65533;k0&#65533;G&#65533;&#65533;&#65533;,LA	<&#65533;&#65533;&#65533;&#65533;&#65533;&#65533;&#65533; &#65533;&#65533; E1p&#65533;&#65533;X&#65533;&#65533;T&#659;]&#65533;(&#65533;&#65533;&#65533;T&#65533;WK&#65533;N&#65533;&#65533;aA
PP&#65533;&#65533;fN&#65533;b&#65533;imH&#65533;&#65533;_u&#65533; W,!&#65533;&#209;|&#65533;&#65533;&#65533;&#65533;&#65533;&#65533;6y&#65533;&#65533;&#65533;0&#65533;&#65533;&#65533;
Y&#65533;&#65533;&#65533;&#1280;3P
n`(PA
&#65533;&#65533;&#65533;&#65533;(&#65533;&#65533;&#65533;W]kG&#65533;&#65533;&#65533;,D&#65533;_1&#65533;&#65533;&#65533;&#65533;&#65533;{&#65533;&#65533;:&#65533;&#65533;&#65533;&#65533;&#65533;f&#65533;g(&#65533;&#65533;&#65533;42`!	N&#65533;8&#65533;R&#65533;&#65533;&#65533;!riCl&#65533;p)&#65533;}&#65533;a74&#30736;U&#65533;+&#65533;X&#65533;&#1421;7X&#65533;Q&#65533;&#65533;1&#65533;&#65533;&#65533;&#65533;e&#65533;&#65533;&#65533;F&#65533;&#65533;i&#65533;JN2mQ&#65533;Z&#65533;&#65533;&#65533;,&#65533;&#1090;&#65533;&#65533;l&#65533;POG&#65533;&#65533;&#65533;&#292;$&#65533;4&#65533;&#65533;&#65533;&#65533;:L&#65533;&#65533;HN&#65533;7R&#65533;=&#65533;`m&#65533; &#65533;&#65533;&#65533;&#65533;&#835;NM&#65533;&#65533;0$	&#65533;H&#65533;P&#65533;IzE&#65533;&#65533;&#65533;&#65533;n&#65533;&#65533;&#65533;2&#65533;0b,&#678;#&#65533;R&#65533;2aB$&#65533;&#65533;&#65533;B&#65533;b@&&#65533;&#65533;LP&#65533;0`L&#65533;vHL&#292;6n&#65533;Nj&#65533;1~&#65533;5`c~&#65533;&#65533;&#65533;&#65533;&#65533;&#65533;&#65533;L&#65533;7&#65533;B&#292;&#65533;0/e1&#65533;g&#65533;X&#65533;i&#65533;&#65533;&#65533;c&#65533;`p&#65533;&#65533;&#65533;7b&#65533;7&#65533;&#65533;&#65533;&#65533;&#65533;&#65533;&#65533;PL&#65533;/xMZ&#65533;O&#65533;&#65533; 8~,I&#65533;Mm&#65533; d b&#65533;&#65533;b&#65533;oI&#65533;Q&#65533;	R*&#674;&#65533;&#65533; &#65533;&#65533;p&#65533;&#65533;`&#65533;*&#65533;_Z&#65533; ,*y&#65533;%(&#503;H&#65533;sj&#65533;&#65533;&#65533;&#65533;&#65533;qT&#65533;&#65533;&#65533;&#65533;&#1837;&#65533;z&#65533;&#65533;@&#65533;Z$&#10146;&#65533;&#65533;&#65533;ihK&#65533;&#65533;&#65533;\&#1833;R"F&#65533;4&#479;&#65533;m&#65533;n1&#65533;D&#65533;&#65533;&#65533;_,+&#65533;*&#65533;`F&#65533;&#65533;n&#65533;&#1152;[&#65533;`&#65533;&#65533;&#65533;Lgp%=&#65533;V&#65533;&#65533;&#65533;&#65533;&#65533;I&#65533;lq&#65533;&#65533;&#65533;&#65533;&#265;u&#65533;V&#65533;j&#65533;&#65533;
&#65533;@&#65533;&#65533;.Q&#65533;&#65533;&#65533;&#65533;q&#65533;&#65533;&&#65533;&#65533;/&#65533;&#65533;	V\%H
&#65533;&#65533;	&#65533;&#65533;
&#65533;
&#65533;&&&#1141;L&#65533;]`KS&#1824;&#65533;&#65533;I&#65533;bf%&#65533;D&#65533;i&#65533;L"&#65533;f"&#65533;&#256;&#65533;Qa&[K&#65533;&#65533;I&#65533;!DEU&#65533;&#65533;Y&#65533;&#65533;}&#65533;&#65533;&#65533;&#1958;&#65533;(V,&#65533;a&#65533;@
&#65533;r&#416;&#65533;@r &#65533;d&#65533;L`J&#65533;r@	&#65533;&#65533;w&#65533;@JF&#65533;&#65533; &#65533;&#65533;
&#65533;&#65533;&#65533; 
&#65533;&#63858;&#65533;R&#65533;&#65533;&#65533;
j'
&#65533;&#65533;X(*&#65533; |&#65533;&#65533; f&#65533;&#65533;&#65533;&#65533;+&#65533;+&#65533; ,&#65533;`8
n&#65533;&#65533;&#65533;&#269;&#65533;&#65533;&#65533;s Q&#65533;&#65533;nszU&#65533;`&#65533;&#65533;&#65533;&#65533;&#65533;4b^%$*&#65533;&#65533;B&#65533;f&#65533;.&#65533;U&#65533;&#65533;S&#65533;&#65533;S&#65533;&#65533;&#65533;&#65533;&#65533;&#65533;/&#65533;&#65533;	&#65533;&#65533;s&#65533;&#65533;H&#65533;&#268; &#1324;&#65533;2&#65533;HB&#65533;W(l&#65533;&#65533;-&#65533;
&#65533;~&#65533;&#65533;6bc*
a9R&#65533;x&#65533;7&#65533; &#65533;E&#65533;&#65533;&'A&#65533;Y#>,m*&#65533;3&#65533;(&#65533;0&#65533;`&#65533; &#65533;&#65533;R&#65533;%&#65533; &#65533;c&#65533;&#65533;&#65533;&#65533;D&#65533;4&#65533;0&#65533;$H&#65533;&#65533;&#65533; &#65533;L&#65533;:&#65533;H&#65533;&#65533;&#65533;&#65533;&#65533;D'&#65533;rY@&#65533;&#65533;&#65533;@4&#65533;&#65533;@&#65533;R&#65533;<&#65533;Y&#65533;8&#65533;&#65533;z&#65533;&#65533;4SQ&#65533;&#65533;Yz&#65533;&#65533;&#1075;&#65533;&#1190;&#65533;&#65533;&#65533;"&#65533;&#65533;&#65533;&#65533;&#65533;7&#65533;d&#65533;&#65533;&#65533;[6l&#65533;;eH&#65533;*&#65533;Pc&#65533;D$&#65533;)(&#65533;S&#65533;|&#65533;L&#65533;)T&#1920;_&#65533;jd&#65533;&#65533;V&#65533;|s2G&#65533;@&#65533;&#65533;sj&#65533;&#65533;(&#65533;1&#65533;*$(S$"B	
B&#46128;&#65533;Xd$It&#1922;eQ:Q&#65533;&#65533;`j&#65533;o&#65533;&#65533;&#65533;R%\1\&#65533;&#65533;?'&#65533;Rk&&#65533;B&#65533;&#65533;&#65533;&#65533;&#65533;]\&#65533; t&#65533;&#65533;&#27322;&#65533;R*y&#65533;&#65533;]t&#65533; gZ&#425;&&#65533;&#65533;&U]4N&#65533;3&#65533;&#65533;]tK&#65533;f\O
&#65533;&#65533;"n&#65533;&#65533;iQ&#65533;&#65533;&#65533;$Q&#65533;,K%&#65533;U	&#65533;dz&#65533;&#65533;&#65533; &#65533;&#544;l&#65533;o&#65533;&#65533;&#65533;0&#65533;[&#65533;&#65533;'-&#65533;0&#65533;t,&#65533;_ &#65533;UV%&#65533;z&#65533;Y&	&#65533;&#437;&#65533;j&#65533;&#65533;eRn&#65533;5o&#65533;ilQ&#65533;e&#65533;P&#65533;&#65533;W&#65533;&#65533; w&#65533;`&#65533;+
&#65533;@&#65533;&#65533;&#65533;&#65533;@
&#65533;&#65533;&#65533;&#65533;+&#65533;&#65533;j`&#65533; 
&#65533;Q/&#65533; 
&#416;&#65533;r&#65533;
&#65533; 
&#65533;&#65533;x&#65533;@&#65533;&#65533;	H'#&#65533;u
.&#65533;&#65533;&#65533;&#65533;&#65533;X&#65533;`	x&#65533;o&#65533;K&#65533;&#65533;&#65533;	&#256;!&#65533;@+&#65533;`&#65533;&#65533;@l2J&#65533;"Q&#65533;&#65533;&#65533;f&#65533;X&#65533;&#65533;&#65533;
&#65533;&#65533;	X"T&#65533;&#65533;rBB[&#65533; &#65533;@&#65533;&#65533;q&#65533;)&#65533;&#65533;&#65533;Y&#65533;M(&#65533;&#65533;&#65533;&#65533;JV&#65533;&#65533;~6ZB&#65533;?1Ji&#65533;&#65533;&#1506;9&#65533;&#65533;&#65533;'&#65533;&#65533;&#276;&#162;E&#65533; &#65533;1&#65533;5&#65533;Z&#65533;C&#65533;&#65533;RJs&#65533;&#65533;l&#65533;&#65533;&#65533;2&#65533;&#65533;&#65533;3&#65533;@&#65533;&#65533;k&#65533;I3us&#65533;"&#65533;&#65533;d&#65533;x&#65533;?&#65533;-&#65533;&#646;W&#947;
p8&#65533;&#65533;;&#65533;&#65533;#&#644;&#65533;AdC&#65533;&#65533;=&#65533;IN|&#65533;&#65533;&#65533;&#65533;&#65533; &#65533;&#65533;
&#65533;`&#65533;n`+&#65533;%O!&#65533;&#65533;S&#65533;`,WqKN&#65533;Ii&#1588;&#1572;&#65533;&#65533;&#65533;N&#65533;L.^J&#65533;S&#65533; qg&#65533;T&#65533;&#65533;&#65533;&#65533;&#65533;&#65533;b#M&#65533;&#523;&#65533;hM&#65533;5&#65533;&#65533;&#1551;>
h&#65533;&"&#65533;B&#65533;!"[6&#65533;I&#65533;E$&#65533;u_F]&#65533;&#65533;R
&#65533;&#65533;
&#65533;/&#65533;&#65533;$&&#65533;&#65533;RQ&#65533;]&#65533;&#65533;&#65533;t&#65533;N&#65533;&#65533;H&#65533;&#65533;&#396;&#65533;&#65533;&#65533;?&#65533;&#65533;&#65533;OOE7&#65533;&#65533;IF&#65533;&#1572;F&#65533;B&#65533;&#1790;-&#65533;Q[]&#65533;\r&#65533;&&#65533;&#65533;&#65533;&#65533;&#65533;&#65533;'&#65533;&#65533;,	&#65533;&#65533;qe6&#65533;$&#65533;m&#65533;&#65533;&#65533;au.&#65533;f&#65533;&#65533;&#1138;PF]&#469;"&#65533;)&#65533;VB&#65533;&#65533;&#65533;Q-F[\&#65533;U&#65533;W`&#65533;

&#65533;`pj&#65533;lN&#925;R&#65533;X&#65533;&#65533;&#65533;
&#65533;&#65533;a&#65533;&#65533;	&#65533; T?W
&#65533;@l&#65533;
&#65533;&#65533;g&#65533; &#65533;`&#65533;~6em&#65533;a&#65533;&#65533;&#65533;nl,.c&#65533;&#1984;*&#65533;&#800;&#65533;n&#65533;vQ&#65533;I[j &#65533;.l&#65533;&#65533;&#65533;`%U?&#65533;&#65533;&#65533;\&#1482;&#65533;e&#65533;(S&#65533;&#65533;n&#65533;nE8B`&#65533;bX&#65533; &#65533;X&#422;&#65533;&#65533;&#65533;@&#65533;&#65533;	&#65533;&#65533;@	&#65533;&#65533;
&#65533;[&#65533;H&#65533;&#65533;&#65533; x&#65533; &#65533;&#65533;&#3616;&#65533;%&#65533;&#65533;&#65533;&#65533;
	&#65533;@&#65533;&#65533;&#65533;&#65533;&#65533;X&#65533;&#65533;:&#65533;z&#65533;&#65533;@c&#65533;&#65533;&#65533;&#65533;	&#65533;@&#65533;&#65533;&#65533;`&#65533;&#65533;g&#65533;I\&#130;&#65533;&#65533;&#65533;&#65533;5b&#65533;&#65533;(6&#65533;&#65533;	&#65533;r
Lk|&#65533;n]&#65533;(1&#65533;!&#65533;n&#65533;("<)&#65533;yc&#65533;&#65533;&#65533;e(&#65533;]&#65533;biK&#65533;&#65533;&#65533;q&#65533;i&#65533;&#65533;&#65533;&#65533;(@&#65533;J%&#65533;&#65533;Z&#65533;q&#65533;&#65533;?&#1376;&#65533;&#65533;"BIY&#65533;Y&#65533;&#65533;`A"&#65533;Dd&#65533;r&#65533;?A&#65533;(0&#65533;BK&#65533;&#65533;v&#65533;50&#65533;.[T&#65533;&#65533;@&#65533;&#65533;&#65533;&#65533;e8&#65533;3	[h&#65533;&#65533;)J&#65533;j&#977920;*&#65533;`
&#65533;&#65533;
&#65533;&#65533;
&&#65533;c%&#65533;&#65533;&#65533;"w&#65533;El&#65533;&#65533;&#65533;&#65533;wR>&#65533;&#65533;&#65533;&#65533;?&#65533;?&#65533;&#65533;&#65533;~&#65533;1&#65533;&#65533;1&#65533;P<	:&#65533;s&#65533;z,J&#65533;&#65533;Y&#65533;4&#65533;&#65533;&#65533;&#65533;&#65533;'&#65533;&#65533;&#65533;\E&#65533;n&#65533;&#65533;UR&#65533;&#65533;&#12555;5&#65533;&#65533;&#725;&#65533;&#65533;[&#65533;&#65533;Sa&#65533;b&#65533;Q&#65533;L\8G7m&#65533;&#65533;&#65533;	&#1536;&#65533;#)Q&#65533;8
@&#65533;&#65533;l b&#65533;&#65533;fXp&#691;&#1385;&#65533;&#65533;{gRO&#65533;&#65533;i&#11763;=&#65533; &#65533;&R&#65533;!&#65533;&#65533;&#65533;`&#65533;&#65533;pf&#65533;w&#65533;&#65533;&#65533;a&#65533;&#65533;&#65533;rN&#65533;&#65533;`&#65533;&#65533;	&#65533;&#65533;`&#65533; w&#65533;&#65533;f;&#65533;&#65533;&#65533;,&#65533;n&#65533;f&#65533;&#65533;J|&#65533;[&#65533;&#65533;&#65533;Z&#65533;&#65533;&#65533;&#65533;e2&#65533;&#65533;v&#65533;`&#65533;f&#1757;Z&#65533;g&#65533;s&#65533;&#65533;	&#65533;&#65533;j&#65533;pB&#65533;&#65533;	&#65533;`b
&#65533;&#65533;
&#65533; `/&#65533;j&#65533;&#65533;G&#65533;J|+
fv&#65533;Z(&#65533;"	ua&#65533;j``#&#65533;&#65533;&#65533;U&#65533;&#65533;r8&#65533;XoFhhX&#65533;&g&#65533;2&#65533;r&#65533;ed&#65533;&#65533;&#65533;&#65533;&#65533;&#65533;e&#65533;af`]&#65533;X&#65533;f&#65533;@|&#65533;&#65533;&#65533;&#65533;&#65533;&#65533;@	&#65533;&#65533;v&#65533;&#65533;&#65533;&#65533;`
&#65533;&#65533;1&#65533; 	&#65533;&#65533;
&#65533;&#65533;
&#65533;&#65533;&#65533;&#65533;&#65533;&#65533;y&#65533;&#65533;&#65533;&#65533;v&#65533;@&#65533;&#65533;
&#65533;&#1185;&#65533;&#65533;&#65533;&#65533;	V|&#65533;`&#65533;&#65533;&#65533;p&#65533;&#65533;<"Le^P&#65533;T-&#65533;&#65533;&#65533;&#65533;&#759;c&#65533;&#65533;6vQf&#65533;&#693;l&#65533;&#65533;g&#65533;m&#65533;&#65533;FylQ[&#65533;|uv&J&#65533;&#65533;I&#65533;b&#65533;!&#65533;Rp
&#65533;d&#65533;&#65533;MZ&#65533;EQ&#65533;&#65533;&#65533;&#65533;g&#1382;&#65533;&#65533;4C&#65533;&#65533;;&#65533;&#65533;$&#65533;G&#65533;&#65533;&#326;&#65533;7&#65533;2&#65533;@:A(a&#65533;q&#65533;&#65533;&#65533;g&#65533;&#65533;z&#65533;&#65533;&#65533;&#65533;O&#65533;q&#65533;5&#65533;&#65533;I&#65533;S&#65533;&#65533;&#65533;&#65533;J&#65533;0U&#65533;zZB&#437;XJ#&#65533;6 &#65533;3&#65533;3&#65533;*1N&#65533;&#65533;&#1461;&#65533;&#592;&#65533;N&#65533;&#65533;s&#344;&#65533;Gp&#65533;&#65533;&#65533;v{&#65533;&#65533;&#65533;&#65533;&#65533;&#65533;v&#65533;&#65533;&#65533;&#65533;6&#65533;&#65533;6gTG&#65533;;g&#65533;&#65533;&#65533;&#65533; &#1937;n&#65533;@	&#65533;U&#65533;<&#65533;&#65533;jhn&#65533;,&#65533;*&#65533;&#65533;&#65533;&#65533; .^4f`&#65533;&#65533;C>V&#818;c$|Z&#65533;&#602;&#65533;OW/X&#65533;&#65533;%&#65533;&#65533;`&#65533;Jf&#65533;p&#65533;%&#65533;0&#65533;l&#65533;&#65533;&#65533;De&#65533;&#65533;&#65533;p'_&#65533;|&#850;([&#65533;&#65533;&#65533;&#65533;&#65533;&#65533;&#65533;i~#&#65533;&#65533;UuE
&&#65533;&#65533;&#65533;&#65533;
&#65533;^T&#65533;&#65533;y&#65533;&#65533;&#65533;g*&#65533;&#65533;&#65533;lx&#810;
&#65533;&#65533;	&#65533;&#65533;tB'&#65533;&#65533;	&#65533;&#65533;&#65533;&#65533;N(&#65533;[&#65533;&#65533;8&#65533;&#65533;$&#65533;&#65533;+&#65533;&#65533;NV&#65533;&#65533;|&#65533;7%&#65533;&#65533;e&#65533;J&#65533;&#65533;&#65533;&#65533;&#65533;&#65533;&#65533;}^&#65533;&#65533;&#65533;&#11104;v&#65533;&#65533;	&#65533;&#65533;&#65533;)&#65533;	&#65533;&#65533;&#65533;&#65533;&#65533;&#65533;&#65533;&#65533;&#65533;&#65533;&#65533;&#65533;_&#65533;f&#65533;&#65533;f&#65533;&#65533;&#65533;&#65533;&#65533;/&#65533;&#65533;&#65533;&#65533;&#65533; &#65533;&#514;a&#65533;&#65533;&#65533;&#65533;&#65533;&#65533;,&#65533;&#65533;fj&#65533;&#65533;`&#65533;'&#65533;&#65533;TR&#65533;&#65533;U&#65533;z
)&#65533;Qc&#65533;#f&#1784;&#65533;VZ &5w&#65533; &#65533;J&#65533;"&#65533;&#65533;yt&#65533;&#65533;
&#65533;&#65533;bu*!&#65533;`&#162;&#65533;&#65533;&#65533;&#65533;`&#65533;&#65533;&#65533;&#65533;m0&#65533;&#65533; &#65533;g&#65533;&#65533;&#65533;&#65533;&#65533;&#65533;X&#65533;&#65533;&#65533;&#65533;&#65533; &#65533;&#65533;&&#65533;;u&#65533;&#65533;R&#65533;&#65533;&#65533;t&#1968;a&#65533;&2d&#65533;&#65533;)3&#65533;`&#65533;3g&#1324;I$5m&#65533;&#65533;i&#65533;f&#65533;7qb
<&#65533;NL9r&#65533;i&#1222;M&#661;&#1504;&#65533;&#65533;&#65533;&#65533;3i&#65533;&#297;&#244;&#924;8]NLGg7qp&#1948;S&#65533;&#1475;s&#65533;&#65533;&#65533;&#65533;gO<x&#65533;&#65533;Y&#65533;&#65533;&#991;>f&#65533;&#65533;&#65533;&#65533;P&#65533;@&#65533;&#10471;o&#65533;<&#65533;&#65533;&#65533;&#65533;hP!D&#65533;&#65533;&#65533;3GW&#65533;i&#65533;
&#65533;&#65533;&#65533;&#65533;>&#65533;	2&#1288;R&#65533;M&#65533;3YrT( ?|R&#65533;9&#65533;&#65533;5&#65533;&#65533;~4&#65533;cG&#65533;l?{&#65533;t&#65533;FN&#65533;&#65533;}&#65533;&#65533;&#65533;&#215;&#65533;<sT&#65533;&#65533;}'-k&#65533;{&#65533;&#65533;&#65533;&#65533;&#65533;&#65533;5n&#65533;&#441;&#65533;F&#65533;&#65533;l&#65533;&#65533;qp&#65533;;L&#65533;4&#65533;s&#65533;N&#1575;s&#65533;&#525;ng{&#65533;&#65533;<&#65533;&#65533;&#65533;&#65533;&#65533;&#65533;7&#65533;m&#65533;{b"&#65533;2H &#65533;&#65533;zL&#65533;&#65533;^W&#65533;&#65533;&#65533;&#65533;z&#65533;%&#65533;[B1&#65533;&#65533;Jj&#65533;&#65533;&#65533;a&#65533;&#65533;E^&#65533;&#65533;&#65533;NX&#65533;&#65533;U&#65533;A%a&#65533;&#65533;EYX&#65533;DY&#65533;&#65533;e&#65533;&#65533;B&#65533;&#65533;H&#65533;&#65533;g&#65533;!&#65533;F^`&#65533;&#65533;]H&#65533;VdQ&#65533;E&#65533;}W&#1175;&&#65533;!&#65533;h&#65533;&#1094;c&#65533;Y&#65533;_wD&#65533;p&#65533;&#65533;&#65533;YP1&#349;SH!&#65533;wjA&#65533;Gv	&#65533;&#65533;_|Q%$&#65533;&#65533;&#65533;@&#65533;A%]D*i&#65533;^Tj&#65533;ZTA&#358;Td!)&#65533;z&#65533;&#65533;&#65533;&#65533;Y&#65533;u&#65533;&#65533;&#65533;Fz&#65533;Wh&#65533;&#65533;&#65533;g&#65533;vNo&#65533;&#65533;#[XQ&#65533;J!&#304;E0&#65533;T`&#65533;&#65533;\\E&#65533;VL&#65533;eS`&#65533;cdt&#65533;^`&#65533;(&#65533;&#65533;&#65533;&#65533;&#65533;&#65533;nb&#65533;&#65533;n&#65533;	g&#65533;&#65533;)&#65533;&#65533;E&#65533;&#65533;H&#65533;[&#65533;&#65533;&#65533;&#65533;&#65533;zb&#65533;&#65533;rQgP(ADE&#65533;n&#65533;,at&#65533;0ST&#65533;Ee&#65533;0&#65533;&l&#65533;&#65533;y/&#65533;&#65533;U.&#65533;1&#65533;&#65533;&#65533;&#65533;&#65533;&#65533;&#65533;&#65533;&#65533;.&#65533;`&#65533;&#65533;&#65533;Qc&#65533;,g&#65533;&#65533;!&#65533;i&#65533;a&#65533;vg&#65533;GL&#65533;t&#65533;j8&#65533;&#65533;we&#65533;!&#65533;w^&#65533;&#65533;*R&#65533;&#65533;X`&#65533;&#65533;f&#65533;a&#65533;&#65533;p0N 
R&#65533;9&#65533;@&#2025;1FG&#65533;I<&#65533;&#65533;&#65533;&#865;e&#65533;&#65533;&#65533;rs&#65533;&#65533;n&#65533;A&#65533;``_&#1025;&#65533;rH&#65533;]&#65533;&#65533;&#65533;q&#65533;i&#65533;&#65533;&#65533;T&#65533;&#65533;&#65533;&#65533;n&#65533;$&#65533;+&#65533;&#902;H&#65533;&#65533;DGBo&#65533;&#65533;&#65533;T=&#65533;&#65533;&#65533;A&#65533;&#1298;&#65533;$]&#65533;&#65533;c&#65533;&#65533;&#65533;&#65533;&#65533;&#65533;O&#65533;aGp|&#65533;&#65533;&#65533;\k&#65533;`{&#65533;&#65533;!&#65533;(&#65533;H#&#65533;$bH!
VVYa&#65533;"&#65533; &#65533;&#65533;&#65533;G}n&#65533;^f&#65533;&#65533;&#1857;&#65533;&#65533;x&#65533;H&#65533;9&#65533;Zu	b^&#65533;cPt&#65533;&#1031;06&#65533;&#65533;a&#65533;@&#65533;erMQ&#65533;A&#65533;@&#65533;&#65533; b&#65533;X&#65533;#q@&#65533;&#65533;,&#31811;|&#65533;w:T%OQ&#65533;cr&#65533;EN&#65533;&#65533;B&#65533;C&#65533;<&#65533;e5%&#65533;
Ox&#65533;&#65533;&#65533;Pz&#65533;&#65533;&#65533;&#65533;r&#65533;[C&#65533;PB|&#65533;&#65533;&#65533;!!&#65533;&#65533;4O&#65533;s1&#65533;T;$&#65533;&#65533;&#65533;&#65533;&#65533;b"&#65533;&#65533;&#65533;&#65533;#] Z&#65533;RD&#65533;H, &#65533;Pl&#65533;&#65533;-&#65533;rCSIU&#65533;vR&#65533;4&#65533;n"j&#65533;&#65533;~&#65533;&#65533; &#65533;&#65533;}&#65533;+dV&#65533;!&#65533;&#65533;&#65533;?Y&#65533;J%&#65533;&#65533;a'&#65533;&#65533;Z&#65533;0b&#65533;2&#65533;&#65533;Mc&#65533;&#65533;&#65533;,J&#65533;&#65533;l&#65533;CX&#65533;P&#65533;6&#516;t&#65533;cZ =&#1499;&#65533;&#65533;&#65533;&#65533;3C&#65533;U&#65533;	N&#65533;4&#65533;&#65533;z&#65533;#1&#65533;&#65533;J`x&#1165;|U&#65533;,m&#65533;U^&#65533;B&#65533;6&#65533;-x&#65533;
&#65533;&#41128;&#65533;;q}L&#65533;&#65533;&#65533;0&#65533;.\a
QH&#65533;&#65533;&#65533;&#65533;f>&#65533;Y&#65533;&#65533; &#65533;Y&#65533;p&#65533;&#65533;&#65533;&#1106;y%Q&#65533;F1&&#65533;&#65533;0&#65533;R&#65533;M&#65533;&#65533;&#65533;D&#65533;;&#65533;&#65533;&#65533;g$&#65533;&#65533;&#65533; &#65533;.$&#65533;bB&#65533;&#1516;&#65533;&#65533;z&#65533;&#65533;`T&#65533;&#65533;G&#65533;%R;&#843;&#65533;&#65533;&#65533;&#65533;&#65533;(&#65533;GuTZ&#65533;&#65533;&#65533;rt&#65533;,-&#65533;&#65533;S/M&#65533;&#65533;V1 n&#65533;&#65533;&#65533;&#65533;t9'EjKE&#219;N"H&#65533;&#65533;gu+Z&#65533;,&#65533;&#65533;9&#65533;&#65533;&#65533;?&#65533;A&#219;&#65533;t&#65533;\&#65533;t$&#65533;&#65533;&#65533;&#65533;&#65533;&#65533;&#65533;&#65533;dcXN&#65533;&#1029;hMaoXI&#65533;&#65533;&#65533;&#609;b&#65533;&#65533;&#65533;&#65533;q&#65533;&#65533;o&#914;B&#65533;&#65533;|Y&#65533;&#65533;&#65533;&#65533;X(4Ls&#65533;9&#65533;9&#65533;t&#286;&#65533;&#65533;&#65533;&#65533;D6&#65533;&#65533;&#65533;&#65533;q92d%F"Ls&#65533;d&#65533;;&#65533;&#65533;3X&#65533;&#65533;t0&#65533;	W&#65533;	H2&#65533;&#65533;]W&#65533;p&#65533;&#65533;&#65533;&#65533;&#65533;&#65533;&#65533;&#65533;I&#65533;5t&#65533;&#65533;SC@A&#65533;&#65533;&#65533;$"&#65533;F("&#65533;H&#65533;&#65533;KE&#65533;&#65533;&#65533;)	i&#65533;PL&#424;1&#65533;s&#65533;Cp(&#65533;&#65533;A&#65533;,&#65533;Oq
K\&#65533;;&#65533;F3&#965;n!<(&#65533;&#65533;P&#65533;|t&#65533;{&#65533;7&#1296;ez&#65533;Y&#65533;r&#65533;EL&#65533;&#65533;X&#65533;uQ`&#65533;&#65533;'-&#65533;YM&#65533;V&#65533;"&#65533;&#65533;&#65533;/&#65533;&#65533;b&#65533;&#65533;:&#65533;&#65533;/Glmu&#65533;T1&#65533;&#65533;&\a
&#65533;B@&#65533;&#65533;&#65533;`2&#65533;<&#65533;e&#65533;pD&#65533;&#65533;;EA&#65533;A:&#65533;&#65533;&#65533;Os&#65533;&#65533;&#65533;&#65533;+BSX*&#65533;&#65533;/%&#24010;saU&#65533;&#65533;&#65533;&#65533;.&#65533;`&#65533;"&#65533;&#65533;&#65533;&#65533;O.&#899;H&#65533;0&#65533;&#65533;&#65533;&#1435;8&#65533;&#65533;qD(&#65533;!&#65533;!OAak&#65533;:&#65533;Y&#65533;&#65533;@&#65533;&#65533;&#65533;t-5u#n_&#65533;D&#65533;Vu)&#65533;&#65533;{rD&#65533;*gh&#65533;&#65533;&#65533;?&#65533;&#65533;2&#65533;@&#65533;&#65533;9&#65533;~&#65533;&#65533;&#65533;	Kt%k&#65533;IY\&#65533;&#1436;*&#65533;-&#65533;
K&#65533;&#65533;U&#65533;)88&#785;5&#197;&#65533;&#65533;&#65533;&#65533;,`U&#65533;&#65533;f&#65533;&#65533;&#65533;(&#65533;&#65533;!&#65533;M&#65533; /&#65533;*S&#65533;&#65533;&#65533;&#65533;&#65533;]fQC&#65533;([@&#65533;w&#65533;p1%e&#65533;&#65533;+&#65533;0}Z4v&#65533;&#65533;x#&#65533;E&#65533;Jl.@&#65533;
Y(+&#65533;&#65533;&#65533;%*@&#65533;&#65533; &#65533;w&#65533;&#65533;p&#65533;vc&#65533;&#65533;^&#65533;wL&#65533;dQPi&#65533;e&#65533;|&#1619;H3&#65533;&#65533;AB&#65533;H&#65533;&#65533;&#65533;aL&#65533;&#65533;|&#65533;O&#65533;&#65533;jE&&#65533;&#888;&#65533;o&#65533;&#65533;&#65533;1&#65533;&#65533;:&#594;&#65533;r&#1034;&#65533;
W&#65533;&#65533;&#65533; F&#65533;n&#65533;4g&#65533;E1&#65533;(&#65533;&#65533;&#65533;C&#65533;D&#65533;z&#65533;l$L$m.&#65533;&#65533;&#65533;="&#65533;r&#65533;&#65533;'&#65533;&&#65533;&#65533;y&#65533;&#65533;&#65533;9&#65533;ks~&#65533;&#65533;&#65533;&#65533;(D&#653;&#65533;&#65533;B&#941;H&#65533;w 1fG&#65533;&#65533;8!&#65533;&#45892;&#65533;"4&#65533;&#65533;P&#65533;0&#65533;dc$-&#65533;&#617;&#65533;-xa&#65533;&#65533;&#65533;cC&#65533;&#65533;.&#65533;+&#65533;a&#65533;&#65533;&#65533;0&#65533;G&#65533;&#65533;A&#65533;&#65533;&#65533;&#65533;&#65533;&#65533; !&#65533;&#65533;&#65533;[&#1489;z&#1660;"&#65533;&#65533;X&#65533;A&#65533;{&#65533;^P< bO&#65533;(&#65533;&#65533;x&#65533;&#65533;0&#65533;&#65533;&#65533;i#&#65533;&#65533;b`&#65533;&/&#65533;E&#65533;"&#65533;&#65533;y&#65533;&#65533;2&#65533;&#65533;&#65533;&#65533;&#536;&#65533;&#65533;&#65533;1UQ&#65533;\&'!<&#65533;9-&#65533;t&#65533;:Bo&#65533;b&#65533;&#65533;0&#65533;&#65533;&#65533;&#65533;=&#65533;&#65533;
D&#65533;&#65533;&#65533;&#65533;&#65533;5&#65533;wA>&#65533;W&#65533;&#65533;~&#65533;&#65533;%B&K&#65533;&#65533;P&#65533;!&#65533;ADu;&#65533;&#65533;&#65533;&#65533;&#65533;!7&#65533;Xk&#65533;!&#65533;"]=vu ArANVx~&#65533;!%XI&#65533;:&#65533;&#65533;&#65533;SB&#65533;3Ki $/Sw&#65533;&#65533;9R1&#65533;&#65533;h&#65533;$oY#&#65533;Q4&#65533;5PLr&#198;-!&#65533;K&#65533;T&#65533;&#65533;+&#65533;e4L&#65533;dL&#65533;$nbw=&#65533;q&#65533;Qmp&#65533;r&#65533;S&#65533;&#65533;&#65533;&#65533;oR@//S"c&#65533;U&#65533;!$&#65533;&#65533;N[ M&#65533;&#65533;kE&#65533;_&#65533;6&#65533;&#65533;5&#722;s&#65533;&#65533;0&#65533;)T&#65533;E&#65533;O&#65533;H&#65533;O&#65533;GpFApJ&#65533;O&#65533;R&#65533;&#65533;LJ<&#197;&#65533;2l]&#65533;\CV&#65533;Bl]&#65533;#Y&#65533;5R&#65533;#f&#65533;K&#65533;&#65533;|V&#65533;&#65533;G&#65533;L&#65533;(&#65533;F*&#65533;B&#65533;'Q&#65533;&#65533;p&#65533;S-&#65533;BQ(e'L&#65533;N&#65533;)&#65533;&#65533;N&#65533;&#65533;L/#o&#65533;$<&#65533;TAB&#65533;&#65533;7U&#65533;s&#65533;&#65533;&#65533;v&#65533;x
&#65533;V&#65533;GS&#65533;KXXL%&#65533;I$T&#65533;&&#65533;&#65533;L&#65533;&#65533;#&#65533;Dm`P&#65533;9&#65533;x8r&#65533;&#65533;Z5"/2&#65533;&#65533;IK&#65533;-&#65533;d;&#65533;&#65533;J&#65533;$K@&#65533;&#65533;T&#65533;&#65533;&#65533; hC&#65533;&#65533;&#65533;IEZ&#65533;&#65533;k&#65533;;f T7M&#65533;&#65533;&#65533;&#65533;BcQGo0uc&#65533;c&#65533;&#65533;o&#65533;;&#65533;&#65533;[L3 "G&#65533;&#65533;&#65533;xt&#65533;&#65533;&#65533;Vd{7ty&#65533;|&#65533;&#65533; &#65533;Wd&#65533;6&#65533;<fg&#65533;&#883;G(5&#65533;&#65533;#e&#65533;V!6&#65533;&#65533;Q&#65533;&#65533;&#65533;0}09&#65533;yG@&#65533;=&#65533;P0=&#65533;#|&#65533;8)&#65533;CdC&#65533;W@&#65533;&#65533;_T>&#65533;>&#65533;7&#65533;@&#65533;&#65533;VD8FxX=&#65533;&#65533;&#65533;X&#65533;saI6X)&#609;G:&#65533;[M&#65533;Vp/&#65533;:;&#65533;&#65533;Qr&#65533;&#65533;o qqXFDPI>
&#65533;&#65533;3Dw ;$UU%&#65533;&#65533;1&#65533;&#65533;&#65533;&#65533;lu j&#65533;,Cw&#65533;&#65533;&#65533;&#65533;&#65533;&#65533;&#65533;x&#65533;&#65533;<&#65533;&#65533;>&#65533;h&#65533;&#65533;&#65533;&#65533;&#65533;P^&#65533;&#65533;%&#65533;-&#65533;&#65533;2&#65533;&#65533;pIxM&#65533;.E&#65533;&&#65533;&#65533;["BN&#65533;&#65533;P,&#65533;-&#65533;&#65533;*!&#65533;FFa^&#65533;r&#65533;&#65533;P&#65533;fk&#65533;&#65533;2gJ:5&#65533;&#65533;>&#65533;:+&#65533;	J2/&#65533;M&#65533;&#65533;&#65533;+zR&#65533;k?&#65533;T &#65533;$&#65533;d2&#65533;,t+&#65533;&#1293;&#65533;&#65533;H@J0&#65533;&#65533;&#65533;M&#65533;&#65533;Q&#65533;&#65533;13G&#65533;JPJ&#65533;#?&#65533;7&#65533;&#65533;XM p&#65533;&#65533;Vw%&#65533;B1&#65533;('T&#65533;)&#65533;&#65533;&#65533;U N&#65533;6V&#65533;&#65533;&#65533;M&#65533;R+&#65533;t&#65533;&#65533;[&#65533;D<&#65533;&#65533;$[X&#65533;&#65533;&#65533;&#65533;0&#65533;&#10666;&#65533;' pk&#65533;Qy"&#65533;O&#65533;E&#65533;P &#65533;&#65533;*&#65533;&#65533;&#65533;&#65533;&#65533;#	*&#65533;&#65533;&#65533;?5&#65533;)&#65533;H7&#65533;&#65533;H&#65533;&#65533;&#65533;&#65533;}&#65533;EZ&#65533;8R#&#65533;82O&#65533;.&#65533;ZU&#65533;&#65533;GA&#65533;!&#65533;)H&#65533;&#65533;&#65533;c&#65533;.!&#1489;8&M&#160;Jz-&#65533;P&#65533;&#65533;O&#65533;X&0&#65533;;&#65533;L&#65533;z&#65533;&#65533;9n>E$&#65533;
B&#65533;*&#65533;LKH$K&#65533;I$&#65533;&#65533;&#65533;&#65533;R@-&#65533;Dmu&#65533;b&#65533;5&#65533;q^C"&#65533;&#65533;S@&#65533;&#65533;&#1493;e&#65533;&#65533;&#65533;:&#65533;&#65533;U&#65533;4 8#&#65533;i2&#65533;ay&#65533;&#65533;&#65533;&#65533;<&#65533;&#65533;<1t&#65533;f^&#65533;9&#65533;&#65533;&#65533;t&#65533;&#65533;:%hBz|&#65533;&#65533;&#65533;~D&#65533;`&#65533;&#65533;y&#65533;&#65533;&#65533;AH&#65533;&#65533;M| &#65533; z&#65533;&#65533;i&#65533;&#65533;&#65533;W&#65533;SK&#297;`&#65533;%>Vi&#65533;&#65533;&#65533;Q&#65533;b&#65533;f&#979;a&#65533;#&#65533;;&#65533;C<0V&#65533;&#65533;&#65533;e&#65533;&#65533;&#65533;A&#65533;&#65533;YqO&#65533;&#65533;AC9&#65533;|vx~&#65533;&#65533;2&#65533;h&#65533;|i&#933;"&#65533;1&#1305;&#65533;i&#65533;kD{&#65533;&#65533;1&#65533;&#65533;&#65533;B&#65533;&#65533;3&#65533;;&#65533;!&#65533;B&#65533;&#65533;&#65533;&#65533;&#65533;&#1044;&#65533;C&#65533;&#65533;!!9&#65533;HO&#65533;&#65533;ZP)&#65533;2'&#65533;s&#65533;&#65533;&#1696;7x4&#65533;&#65533;TR)&#65533;&#65533;0&#65533;&#65533;M&#65533;2&#65533;
&#65533;&#65533;&#65533;9&#65533;&#65533;:A&#1282;+&#65533;hH1&#65533;&#65533;2&#65533;>&#65533;3&#65533;b&#65533;&#65533;F&#65533;P&#65533;T&#65533;&#65533;~$&#65533;h<h:HXwr&#65533;0&#65533;&#553;(&#65533;&#65533;/sk&#65533;&#65533;59g'Q&#65533;H&#65533;N&#65533;0*EO*&#65533;ou&#65533;N&#65533;BV6u&#65533;&#65533;pWZ&#65533;&#65533;&#65533;1w&#163;&#65533;&#65533;KP&#65533;O&#65533;os'&#65533;K&#65533;&#65533;&#65533;h#&#65533;&#65533;0&#65533;'P&#65533;,j&#65533;D&#65533;Np&#65533;&#1767;&#65533;"&#65533;Z&#65533;n&#65533;dQ1G&#65533;#a&#65533;$]&#65533;MT&#65533;,X@&#65533;&#65533;&#65533;&#65533;p&#65533;v-&#65533;&#65533;&#65533;&#65533;&#65533;,&#65533;s&#65533;s&#65533;:M&#65533;I|4&#65533;r&#65533;&#65533;#&#65533;&#65533;&#65533;&#65533;&#65533;&#65533;&#65533;au&&#65533;:P6&#65533;r&#65533;-&#65533;)wb&#65533;K&#65533;&#65533;Ip&#65533;G@0&#65533;F&#65533;Km<PY&#65533;6f&#65533;}+&#65533;vZ&#65533;}&#65533;AgP)&#65533;&#65533;m&#65533;.?&#65533;&#1794;2&#65533;2&#65533;b.d@lL&#65533;.4"FcQA&#65533;&#65533;&#65533;R&#65533;&#65533;Qlho2X &#65533;L @&#65533;7P&#65533;V&#65533;&#65533;&#65533;[,s&#65533;&#65533;N&#65533;&#65533;j&#65533;&#65533;&#65533;flud&#65533;9L80&#65533;Y7&#65533;&#65533;&#65533;&#65533;R&#65533;&#65533;&#65533;d&#65533;&#65533;uv_A&#65533;p@&#65533;&#65533;"&#65533;0f&#65533;-&#65533;&#65533;&#65533;DXIc~&#65533;&#65533;&#65533;A&#65533;&#65533;&#65533;~m&#65533;@&#65533;1h+&#876417;} &#65533;&#65533;&#65533;&#65533;&#65533;Nh&#65533;rwk5HA;&#65533;[6&#65533;&#65533;,&#65533;}lq&#65533;W&#65533;"&#65533;7&#65533;l&#65533;&#65533;&#65533;&#65533;&#284;%<@4&#65533;{_-+&#65533;&#65533;&#65533;&#65533;T4m&#65533;V&#65533;&#65533;&#65533;KL&#65533;2&#65533;~&#65533;&#65533;A&#65533;&#65533;&#65533;1>Tk	;&#65533;&#65533;U&#65533;u&#1107;@&#65533;&#65533;&#65533;:&#65533;n7&#65533;&#65533;E+&#65533;J&#65533;;&#65533;&#65533;e&#65533; 	&#65533;P	&#65533; 	&#65533;&#65533;&#65533;)\1&#65533;&#65533;&#65533;&#65533;JB&#65533;&#65533;#S&#962;&#65533;&#65533;&+\&#65533;j&#65533;&#65533;WLn&#65533;&#65533;&#65533;&#65533;&#65533;n&#65533;&#65533;\r8&#65533;&#65533;&#65533;$"&#65533;Y&#65533;Qc&#1222;&#41576;&#65533;&#65533;&#65533;2T+&#1306;	
&#65533;&#65533;*&#65533;e&#65533;8a2&#65533;d2>u&#65533;&#65533;Fn&#65533;&#65533;,&#65533;&#65533;&#65533;&#65533;&#65533;{0L &#65533;L&#65533;oTS&#65533;&#65533;+Q&#65533;*&#65533;Vp&#65533;@=Q4
pn&#65533;&#65533;R&#65533;,i&#65533;Nt=&#65533;&#65533;&#65533;s&#65533;&#65533;2'&#65533;&#65533;-V*&#930;&#65533;F&#65533;7Z?&#65533;M0@&#1058;wL&#65533;Sp8W&#65533;3&#65533;|%&#65533;d(ULp-&#65533;&#65533;R&#65533;&#65533;f&#1452;&#65533;,Z0|8V&#65533;3/u"g}"q&#65533;!&#65533;&#65533;&#65533;r&#1390;*X0&#1205;-&#65533;&#65533;+&#65533;B&#65533;,8RajM&#65533;&#65533;J*&#65533;&#65533;&#65533;@@N&#65533;?&#65533;=&#65533;>p&#65533;x&#65533;R&#65533;&#65533;\ !&#65533;   ,    &#65533;] &#65533; &#65533;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.&#7747;'O-[x&#65533;&#65533;&#65533;{wn]&#65533;&#65533;&#65533;&#667;G&#65533;&#65533;&#300;Q*LX&#65533;&#262;&#65533;1.d&#568;&#65533;&#65533;&#464;#KF&#65533;r=&#65533;&#65533;3k&#65533;&#825;&#65533;&#25106;#&#65533;J&#65533;&#65533;&#65533;&#1256;S&#65533;^&#890;&#65533;&#65533;&#1520;c&#65533;4L&#65533;b&#588;/W.i&#65533;s&#65533;y&#65533;5&#65533;y&#65533;&#65533;#&#65533;&&#65533;+/os&#65533;rWF7&#65533;w8r&#65533;;&#65533;(&#65533;&#65533;N&#65533;&#65533;&#65533;O&#65533;&#65533;&#65533;&#65533;&#65533;&#1259;_o^&#65533;&#65533;&#65533;&#65533;&#65533;&#735;O&#65533;&#65533;&#65533;&#65533;&#65533;]&#65533;&#65533;&#65533;&#65533;%v&#65533;Me&#65533;&#65533;B&#65533;&#65533;&#65533;&#1024;&#65533;&#65533;YCRDOc&#65533;=&#65533;&#1989;f&#65533;!i
&#65533;&#65533;D&#65533;q&#65533;&#65533;$&#65533;h&#65533;(b&#65533;&#65533;h&#65533;&#65533;$&#65533;C&#65533;AdSB&#65533;&#65533;&#65533;WX`C&#65533;hX&#65533;@)&#65533;}	&#65533;E]mU&#65533;L6&#65533;&#65533;P&#65533;X&#65533;!&#65533;&#65533;&#1896;e&#65533;8~&#65533;ev+&#65533;&#65533;d&#65533;&#65533;&#1295;@&#1382;&#65533;m,&#65533;&#65533;&#65533;p&#65533;Y&#65533;&#65533;&#65533;%&#65533;&#1546;]&#65533;'h&#65533;&&#30656;*&#34820;j&#65533;SW&#65533;t&#14220;v&#26704;&#65533;&#65533;>&#65533;8Q&#65533;&#65533;Z&#65533;i&#65533;&#65533;&#65533;&#65533;&#2023;&#65533;i:b&#65533;&#65533;&#65533;j&#65533;i&#65533;n&#65533;)&#65533;&#65533;ui&#1643;}&#65533;&#65533;&#65533;&#65533;&#65533;&#65533;&#65533;&#65533;EwNydEE&#9896;&#65533;ZI&#1323;&#65533;&#65533;&#65533;&#65533;&#65533;Ud&#65533;&#65533;6[&#65533;&#65533;&#65533;+&#65533;&#65533;&#65533;jt&#65533;I&#65533;WmDb:&#65533;-~&#65533;^&#65533;&#65533;ml&#65533;X&#65533;-ZX&#65533;m}"&#65533;&#65533;&#65533;v&#65533;&#65533;&#65533;&#65533;&#65533;ko&#65533;&#65533;&#65533;h&#65533;&#65533;&#65533;&#65533;&#1346;&#65533;&#65533;T&#65533;u&#65533;1
0&#65533;&#65533;&#1963;0l&#65533;&#65533;$&#65533;JK&#65533;&#65533;-z'-&#65533;&#65533;Xc&#65533;&#65533;"&#65533;&#65533; &#65533;\&#65533;R*&#48146;&#65533;V&#65533;\&#65533;z>*&#65533;&#65533;"&#65533;|&#65533;&#65533;F&#65533;&#65533;=&#65533;&#65533;&#65533;h&#727;}&#65533;F4mFt&#65533;4ag&#65533;&#65533;&#65533;&#65533;AkZ,&#65533;&#65533;T&#65533;G&#65533;&#65533;>&#65533;sa&#65533;&#65533;&#65533;&#65533;C_v&#65533;&#65533;L{d&#65533;W&#65533;&#65533;U&#65533;v&#65533;&#65533;&#65533;&#65533;f&#65533;svZYKY&#1654;4&#65533;e{&#65533;&#65533;]RY{&#65533;r|&#65533;&#65533;&#65533;y&&#65533;8Wk7&#65533;8&#65533;5|&#65533;&#65533;&#65533;&#65533;c&#65533;`n&#1205;&#65533;gK\&#1993;&#65533;&#65533;&#65533;&#65533;C&#65533;j&#65533;&#65533;&#65533;-&#65533;&#65533;<n$&#65533;J&#65533;&#65533;&#65533;K&#65533;&#65533;>&#65533;&#1968;{&#65533;&#65533;e&#65533;&#65533;&#65533;i&#65533;&#65533;?&#65533;&#65533;A,:aW&#65533;&#65533;&#65533;&#65533;.6&#65533;GGR&#65533;6&#65533;*&#65533;&#65533;&#65533;9&#65533;&#65533;&#65533;&#65533;&#65533;&#65533;z&#65533;&#65533;&#65533;&#65533;&#65533;.&#65533;&#65533;&#65533;&#65533;G5lW&#65533;l&#65533;&#65533;^<E&#65533;&#65533;;5&#65533;N&#65533;{&#65533;&#65533;&#65533;Y	<&#65533;!&#65533;&#65533;-m!&#65533;\&#65533;&#65533;&#65533;(&#1024;&#65533;0&#65533;^r'&#65533;&#65533;	&#65533;3jZ&#65533;
:&#65533;&#65533;<&#65533;&#65533;M{<&#550;&#65533;&#1289;&#65533;&#65533;)aADh1&#65533;&#65533;=&#65533;&#65533;&#65533; &#65533;A&#65533;&#65533;&#65533;`&#65533;rWo&#65533;&#65533;&#65533;&#65533;&#65533;i&&#65533;&#65533;&#65533;gS<&#65533;p&#65533;#a1^&#65533;"&#65533;%&#65533;.oyG&#65533;x&#65533;&#65533;|&#65533;o$Y&#65533;?&#65533;&#65533;gW&#65533;k&#65533;&#65533;&#65533;&#1259;&#65533;&#65533;/r&#65533;&#65533;b&#65533;.&#427;4&#65533;Gh&#65533;&#65533;&#65533;&#65533;W&#65533;&#65533;a&#65533;&#65533;&#65533;&#65533;&#65533;&#65533;F&#65533;&#65533;^&#65533;&#65533;&#65533;&#65533;&#65533;\JX&#65533;&#65533;&#65533;.&#65533;p]"9II&#65533;&#65533;&#65533;#7&#65533;I&#65533;o$J&#1757;&#65533;&&#65533;7&#65533;&#65533;S+lS&#65533;&#65533;.&#65533;&#65533;&#65533;S&#65533;Q&#65533;&#65533;f&#65533;&#65533;$&#65533;&#65533;!&#65533;&#65533;&#65533;p&#65533;&#65533;]&#65533;&#65533;h&#65533;&#65533;&#65533;&#65533;hJb^M>~z&#65533;&#65533;\&#65533;`&#65533;[GL$f\EJ@&#65533;&#65533;]5&#65533;&#65533;/kI&#65533;n&#65533;Z Y&#65533;J"&#65533;rj2&#65533;&#65533;L':	&#65533;&#65533;r&#65533;&#65533;&#65533;&#65533;&#65533;&#65533;K&#65533;v&#65533;&#65533;&#65533;|	c&#65533;&#65533;(&#65533;&#65533;9J&#65533;&#65533;o+&#380;&#65533;&#65533;1&#65533;E&#65533;|&#65533;@#&&#65533;&#65533;:l&#65533;&#65533;&#1594;&#65533;&#65533;&#65533;~N&#65533;&#65533;g\&#65533;&#65533;&#65533;G&#65533;!&#65533;&#65533;&#65533;J&#65533;:&#65533;d&#65533;ie]&#65533;&#65533;5&#65533;5-7&#65533;&#859;0&#65533;&#65533;&#65533; &#65533;&#65533;E>&#65533;&#65533;&#65533;&#65533;d;&#65533;&#605;&#65533;&#1319;&#65533;&#65533;;v&#65533;&#65533;vV&#65533;&#65533;&#65533;d&#65533;&#65533;9&#65533;T&#65533;&#65533;&#65533;&#65533;&#65533;&#65533;v&#65533;&#65533;lvB&#65533;&#65533;&#65533;&#65533;&#65533;&#65533;"&#65533;&#65533;o&#65533;Z&#65533;&#65533;B&#65533;<&#65533;&#65533;_&#23102;b&#65533;Qd&#65533;U;m]k&#65533;&#26280;&#65533;Pz8&#65533;	w&#65533;&#65533;9&#65533;&#65533;&#65533;&#65533;&#65533;jB&#65533;T
&#65533;u15D"q.&#65533;&#65533;9&#65533;&#65533;&#65533;il5u0<Qug1&#65533;&#65533;N:N(&#65533;E&#65533;&#65533;`&#65533;:v&#654;&#65533;&#65533;&#1460;&#65533;0mi&#65533;&#65533;Z&#65533;:&#65533;&#65533;3ANL&#65533;m&#65533;9&#65533;&#65533;&#65533;&#65533;&#1402;p&#65533;<&#65533;&#65533;&#65533;&#65533;&#65533;&#65533;&#65533;_ *&#65533;&#65533;s&#65533;&#65533;L&#65533;&#65533;&#65533;&#65533;/&#65533;.&#65533;&#65533;&#1791;5
&#65533;!&#1105;p&#65533;&#65533;>+&#65533;q&#65533;&#229;c&#65533;t5&#65533;&#65533;:W$&#65533;&#65533;&#65533;&#65533;^m&#61278;[o&#65533;&#65533;&#65533;&#65533;hiV&#65533;&#65533;&#65533;&#65533;Z&#65533;&#612;&#65533;3&#65533;&#65533;H&#65533;h&#65533;&#65533;&#1588;&#65533;M&#65533;R7i&#65533;&#65533;&#65533;$&#65533;&#65533;&#65533;&#65533;"&#65533;&#65533;]&#65533;	3k&#65533;&#65533;6\3&#65533;ST&#65533;l&#65533;&#65533;K&#65533;&#65533;&#65533;/&#1699;i&#65533;R&#65533;<'&#65533;&#65533;&#65533;&#65533;]&#65533;/&#65533;>e&#65533;ND&#65533;U&#65533;7^&#65533;&#65533;\&#65533;&#65533;oM&#65533;&#65533;Q&#65533;wH3r&#65533;&#65533;u&#65533;lb
u&#65533;&#65533;&#65533;&#65533;@'&#65533;?p&#65533;&#65533;up&#65533;&#65533;&#65533;&#65533;rjJf&#65533;&#65533;v&#65533;t`9&#65533;z&#65533;&#65533;Fx&#65533;:&#65533;3Z&#65533;o&#54695;&#65533;2&#65533;&#65533;z&#65533;5V&#65533;&#65533;d?F2+,:"Z7&#65533;&#65533;&#65533;]&#65533;&#65533;eFz&#65533;&#65533;&#65533;&#65533;I&#1252;&#65533;&#65533;&#65533;s&#863;As&#65533;&#1248;&#65533;p&#65533; &#65533;&#65533;Z7&#65533;&#65533;&#65533;&#65533;&#65533;&#65533;H&#65533;J4&#65533;&#65533;&#65533;Md:&#65533;`*&#65533;&#65533;&#65533;e&#65533;:&#65533;f.&#65533;&#65533;&#1531;&#65533;&#65533;&#65533;\&#65533;b&#65533;&#1572;5-Q%&#65533;N):P.v&#65533;KR&#65533;x&#65533;&#65533;R;&#65533;&#1234;W&#65533;.e&#65533;&#1760;&#65533;&#842;&#65533;Z_&#65533;&#65533;&#65533;H&#65533;U&#65533;q3=&#65533;&#65533;&#893;&#39246;|&#65533;-J&#65533;[&#65533;&#949;&#65533;&#65533;&#65533;&#65533;&#292;&#65533;R[D4&#65533;m&#568;&#65533;'&#65533;f_d&#65533;d&#65533;&#65533;&#65533;&#65533;&#65533;&#65533;m4&#1115;o&#65533;[&#65533;&#65533;&#65533;F&#65533;&#65533;&#65533;g&#65533;&#250;t*&#65533;1&#65533;&#65533;&#65533;&#65533;&#65533;.&#65533;&#65533;p&#65533;&#1217;&#65533;tl9&#65533;&#65533;v&#65533;&#65533;&#65533;&#65533;-k&#65533;&#65533;&#65533;&#953;P&#65533;&#65533;&#65533;W&#65533;&#1286;Kt&#65533;-a=&#65533;\&#65533;7&#65533;&#1844;t&#65533;5j
k&#65533;&#65533;&#65533;&#65533;&#54974;7&#65533; \u&#65533;E&#65533;&#1766;e&#65533;&#65533;G&#65533;&#65533;T&#65533;&#65533;HG&#65533;&#65533;4&#65533;Je&#65533;l&#65533;(Y&#65533;"&#65533;&#65533;&#1389;*&#65533;a&#65533;_g&#65533;&#65533;&#65533;&#65533;%~W&#65533;(&#65533;&#65533;b&#65533;&#65533;&#65533;&#65533;'&#65533;&#432;K4&#65533;&#65533;s&#65533;&#65533;4jO&#65533;&#65533;&#65533;&#65533;&#65533;a&&#65533;N&#65533;,Z&#1166;&#65533;&#65533;B&#65533;<;&#65533;&#65533;&#65533;&#65533;&#65533;&#793;&#65533;"&#65533;GM&#65533;[k&#65533;+i&#65533;|E&#65533;&#65533;|&#65533;Qge&#65533;&#65533;&#65533;&#65533;&#65533;&#65533;&#65533;`&#65533;7&#65533;&#65533;&#65533;w&#65533;e+&#65533;eO~&#65533;&#65533;&#65533;x&#65533;&#65533;&#65533;&#65533;c&#65533;e&#330;&#65533;&#65533;]&#65533;,&#65533;s&#65533;O]&#65533;x&#65533;&#65533;a&#65533;/&#65533;&#65533;S&#65533;x&#65533;E&#65533;&#65533;&#65533;B&#65533;/&#65533;&#1654;&#65533;&#65533;88T&#65533;f&#65533;&#65533;]&#65533;&#65533;&#65533;L`&#65533;&#65533;&#65533;&#65533;Zd&#65533;N&#65533;'&#65533;&#65533;6&#65533;&#65533;Z<7IRdTC&#65533;&#65533;4&#65533;8&#65533;&#65533;8M&#65533;&#65533;vMM&#65533;i[&#65533;Q&#65533;tJ&#65533;&#65533;v:&#65533;t&#65533;&#65533;.&#65533;!\&#65533;&#65533;&#65533;3&#65533;m&#65533;@&#65533;&#65533;4&#65533;u6HA&#65533;A&#65533;9Ht<>&#65533;4&#1539;&#65533;!&#65533;u&#65533;nlEh&#65533;7b&#65533;&#65533;J&#65533;%^4&#65533;&#65533;&#65533;<wv^&#65533;;]goZDre&#65533;TM"xK&#65533;>B&#65533;:0A&#65533;&#65533;&#65533;&#65533;r-&#65533;,&#65533;r&#65533;&#65533;Z&#65533;5z&#65533;Z&#65533;Y
&#65533;SuT@I&#65533;G&#65533;&#65533;e&#65533;&#65533;T&#65533;$aI$|wx&#65533;7~3]&#65533;&#65533;&#65533;f%&#65533;'S2%Fx&#65533;PxDP;&#65533;=&#65533;G|&#65533;&#65533;A&#65533;@N$m&#65533;EmAm&#65533;HE&#65533;A|&#65533;&#65533;l&#65533;TE&#65533;w&#65533;S&#65533;&#65533;D&#65533;'&#65533;P5v&#65533;&#65533;&#65533;&#65533;\&#65533;O&#65533;UK&#65533;&#65533;$z&#65533;8&#65533;n&#65533;9&#65533;v&#65533;|X&#65533;&#65533;&#65533;8&#65533;&#65533;i&#65533;{c&#65533;>r0|&#65533;&#65533;&#65533;&#65533;k&#65533;&#65533;&#65533;&#65533;)'&#65533;&#65533;Gz<&#65533;I&#65533;DI&#65533;&#1422;zhIF&#65533;S|T)'Z&#65533;z&#65533;$A&#65533;&#65533;=<[[x&#65533;#;W88#:&#65533;&#65533;n&#65533;U&#65533;d<&#65533;&#65533;i+&#65533;&#65533;&#65533;3&#65533;&#65533;2&#65533;Y&#65533;&#1293;&#65533;wI&#65533;x&#65533;&#65533;&#65533;&#65533;&#65533;@&#593;8&#65533;&#65533;&#65533;f&#65533;&#65533;l&#65533;&#65533;N&#65533;&#65533;&#65533;uAt.&#65533;&#65533;Vta&#65533;t&#65533;&#65533;[3&#65533;x&#65533;&#65533;&#65533;WZ&#65533;&#65533;Tka'[&#65533;w&#65533;#&#65533;&#65533;{8&#65533;C&#65533;&#65533;1y&#65533;&#65533;$!&#65533;&#65533;B&#65533;&#65533;&#65533;&#65533;&#65533;[f<&#65533;y&#65533;&#65533;&#65533;&#65533;N&#65533;&#65533;&#65533;jvI&#65533;&#65533;&#65533;&#65533;&#65533;&#65533;&#65533;ha&#65533;&#65533;&#65533;|3&#65533;&#65533;&#65533;2&#65533;&#65533;{&#65533;&#65533;FI&#65533;_&#65533;&#65533;A&#1493;&#65533;&#65533;N&#65533;&#65533;&#65533;O&#65533;&#65533;I&#65533;&#65533;&#65533;R&#65533;l&#65533;&#65533;&#65533;&#43281;&#65533;Yh&#65533;s&#65533;&#65533;l&#65533;h[vT&#65533;&#65533;&#65533;P_&#65533;9&#65533;E2&#65533;E&#65533;&#65533;&#65533;&#65533;"wq&#65533;PL	S&#65533;0&#65533;&#65533;&#65533;&#65533;&#65533;X&#65533;&#65533;&#65533;k&#65533;&#65533;&#694;lg&#65533;H&#65533;&#65533;@&#65533;Ym&#65533;I?&#65533;r&#65533;&#65533;&#65533;Ih&#65533;f9&#65533;&#65533;&#65533;&#1280;+&#65533;&#65533;&#65533;5t&#65533;ACJ&#65533;&#65533;h&#963;W&#65533;b%&#1552;&#65533;2&#65533;&#65533;&#65533;t&#65533;&#65533;&#65533;w&#65533;&#65533;&#65533;yr&#65533;&#1614;;&#65533;N&#65533;&#65533;8mC&#65533;T&#65533;iTh&&#65533;&#65533;&#65533;fpQ&#65533;%I&#65533;;&#65533;eff&#65533;5&#65533;&#65533;&#65533;&#65533;I&#349;I[ yi`&#65533;&#65533;|B:&#65533;&#65533;D&#65533;RH&#65533;)C&#65533;&#65533;g&#65533;&#65533;j&#65533;&#65533;@&#65533;6&#65533;&#65533;=&#65533;B! &#65533;d&&#65533;Bd&#65533;&#65533;&#65533;r2&#65533;&#65533;&#65533; &#65533;[z&#65533;&#603;&#65533;&#65533;|h&#65533;&#65533;F&#65533;&#65533;W`y&#65533;&#65533;=&#65533;`6&#65533;&#65533;n&#65533;k&#65533;=&#65533;&#870025;~&#65533;Q.&#65533;%&#65533;X?	O+&#65533;&#65533;Yv`v&#65533;V&#65533;&#65533;&#65533;rKZ&#65533;&#65533;&#65533;X:&#65533;qH&#65533;Z`&#65533;7f&#65533;&#65533;&#65533;D&#65533;_&#65533;&#65533;FGy^&#65533;&#65533;&#65533;XG&#65533;(RWN8r&#65533;jIv&#65533;:+&#65533;2&#65533;&#545;f"uy&#65533;&#65533;5Z&#65533;c&#65533;xZ&#65533;&#65533;k&&#65533;&#65533;&#65533;Fl&#326;T&#65533;&#65533;>U&#65533;F&#65533;&#65533;;&#65533;&#590;&#65533;'Z&#65533;&#65533;&#65533;6&#455;&#65533;&#65533;&#65533;yz&#65533;&#65533;&#65533;&#1681;&#65533;;Ic&#65533;dCU}&#65533;adJwuY&#65533;&#65533;b&#65533;&#65533;&#65533;I&#65533;&#65533;&#65533;&#65533;EfQ&#65533;sc&#65533;&#65533;7&#65533;&#65533;&#65533;S	&#65533;&#65533;0&#65533;y&#682;&#65533;4&#29086;&#1701;R&#65533;&#12894;&#65533;a4&#65533;&#65533;GxN&#65533;~&#1261;(&#65533;nG&#65533;m&#65533;dX&#65533;&#65533;.E&#65533;o&#65533;&#65533;&#65533;&#65533;4Y&#65533; &#65533;&#65533;&#65533;)p&#65533;S&#65533;=&#65533;C&#65533;&#65533;|:&&#65533;dD&#65533;&#65533;~"!2&#65533;&#65533;kf&#65533;p'&#65533;&#65533;&#65533;$&#65533;&#65533;&#8683;&#1348;O&#65533;&#65533;N4y\&#65533;&#65533;h&#65533;u&#555;+&#65533;&#65533;`&#65533;&#65533;b:&#65533;&#65533;;&#65533;z&#65533;5!\kFo*?&#65533;	&#65533;&#65533;&#65533;&#65533;&#65533;&#65533;&#65533;&#65533;&#65533;&#65533;C&#1381;:&#65533;&#65533;\&#65533;rW9Z&#65533;8z&#65533;&#65533;&#65533;&#65533;&#65533;&#744;&#65533;km8&#65533;P&#65533;s&#65533;IN$+&#65533;%&#65533;Hz7&k&#65533;(&#65533;RG)PpjY!&#65533;&#65533;g||&#65533;.&#65533;&#65533;&#26006;&#65533;p&#65533;&#65533;&#65533;Z&k]72&#65533;dk&#65533;T&#65533;9&#65533;3kk"&#65533;&#65533;&#65533;&#65533;kF&#65533;r&#65533;
&#65533;k&#65533;&#65533;;&#65533;&#65533;e&#65533;D &#65533;Ij&#65533;eo&#65533;&#65533;&&#65533;&#65533;eI&#65533;UI&#65533;6&#65533;&#65533;&#65533;Yj6&#65533;&#65533;&#65533;&#65533;&#65533;ID@&#65533;&#65533;ziO&#65533;a&#65533;-&#65533;3&#65533;&#65533;&#1217;N&#65533;cK0Da&#65533;&#65533;_&#153;k&#65533;	&#65533;&#65533;&#65533;y&#65533;&#65533;&#65533;&#65533;rp&#65533;&#65533;&#65533;&#65533;&#65533;&#65533;T&#65533;&#65533;s&#65533;&#681;&#65533;&#65533;&#65533;3&#65533;kk&#65533;-&#65533;&#65533;r&#65533;;fOj&#65533;&#65533;&#65533;&#65533;&#65533;*&#65533;E&#65533;d&#65533;&#65533;&#65533;wvEH&#65533;EI&#65533;&#65533;=&#544;&#1556;LM&#65533;*l&#65533;&#65533;Yr3&#65533;&#65533;9&#65533;&#65533;&#65533;@&#65533;&#65533;Z%W0^(&#1668; &#65533;Y&#65533;&#65533;m;j0&#65533;uc{&#65533;&#65533;&#65533;u&#36052;T&#65533;&#65533;i&#65533;1&#65533;&#65533;E&#65533;&#65533;&#65533;&#65533;&#65533;^&#65533;L4O&#65533;c?&#65533;u#64[&#65533;r,&#65533;)&#65533;&#65533;@k&#65533;&#65533;&#65533;y\*&#65533;V&#65533;`&#65533;X&#65533;&#65533;&#65533;&#65533;(&#65533;&#65533;y&#65533;f&#65533;\#&#65533;|&#65533;E&#65533;&#65533;&#65533;_&#65533;N<&#65533;|&#65533;&#65533;&#1114;&#65533;+&#65533;&#65533;&&#65533;k&#65533;H&#65533;&#65533;(&#65533;&#65533;&#65533;*&#65533;I&#65533;&#65533;n&#65533;&#65533;S&#65533;e&#65533;{&#65533;]f&#65533;&#65533;rO&#65533;&#65533;&#65533;<&#661;!&#65533;T&#65533;&#65533;&#65533;)&#65533;&#65533;&#65533;&#65533;&#65533;w&#65533;&#1737;&#65533;&#65533;&#65533;&#1406;&#65533;&#65533;&#65533;&#65533;P&#1635;&#65533;&#1303;&#65533;&#65533;&#65533;,&#65533;D&#65533;k&#65533;(^&#65533;&#65533;F&#65533;&#65533;&#65533;8y&#65533;&#65533;U#/	j&#65533;&#65533;&#65533;zl&#65533;s&#65533;&#647;&#65533;Hz)f&#65533;&#65533;Z[&#428;)|&#65533;&#65533;&#65533;&#65533;&#65533;&#65533;&#65533;&#65533;:&#65533;H&#65533;i&#65533;&#65533;L &#65533;&#65533;&#65533;&#65533;&#65533;_&#65533;&#65533;&#65533;sFz&#65533;Wl&#65533;9&#65533;&#65533;$&#65533;&#65533;&#65533;I&#65533;&x&#65533;&#65533;&#65533;&#65533;EV^&#65533;kg&#65533;&#65533;&#65533;&#65533;$&#65533;E&#65533;*&#65533;)&#65533;&#65533;&#65533;&#65533;Z&#65533;s&#65533;&#65533;&#65533;&#1756;&#65533;&#65533;&#1724;&#65533;&#65533;&#893;&#65533;&#65533;b&#65533;&#65533;07&#65533;`&#65533;r&#65533;&#65533;&#65533;<&#65533;&#65533;&#65533;wK&#65533;&#65533;|&#65533;&#65533;&#65533;fo&#65533;$&#860;t@&#65533;&#65533;&#65533;&#65533;&#1430;z&#65533;sG&#65533;.&#65533;&#65533;&#885;)A&#65533;y&#65533;&#65533;&#65533;&#65533;&#65533;&#65533;&#65533;5&#65533;&#65533;&#44481;q&#65533;M&#65533;&#65533;&&#65533;a&#65533;e&#65533;ly&#65533;7s'&#65533;&#956;fl&#65533;&#65533;rJ&#65533;_&#65533;&#65533;^&#65533;&#65533;&#65533;&#65533;z&#65533;h6&#65533;e&#65533;&#65533;+&#65533;Y&#1716;&#65533;&#65533;v&#65533;&#65533;	6&#65533;l&#65533;OIO2kL|&#65533;&#65533;y
&#65533;ql&#65533;2&#65533;;&#65533;&#65533;&#65533;&#65533;c&#65533;&#65533;2z&#65533;QL&#65533;N<&#65533;R&#65533;&#65533;&#65533;&#65533;Z*&#65533;U&#65533;&#65533;d&#65533;&#65533;&#234;&#65533;&#65533;Xv&#65533;d&#65533;&#65533;&#65533;&#65533;&#65533;fI;x|9&#65533;%Y&#65533;&#65533;&#65533;&#477;&#65533;&#65533;2M&#304;&#65533;&#65533;&#65533;&#65533;oj&#65533;&#518;&#65533;&#65533;&#1149;Q&#65533;jz1&#1705;&#65533;|&#65533;P&#1621;M&#1623;&#65533;&#65533;,g&#65533;&#1628;&#65533;&#65533;&#65533;&#65533;{&#1636;]&#65533;&#65533;&#65533;&#938;&#65533;&#65533;&#65533;\A,&#65533;g"&#65533;&#65533; &#65533;&#65533;z`&#65533;x&#1782;MyS&#65533;&#65533;T&#43772;&#65533;&#65533;&#65533;S&#65533;D&#65533;s[&#1849;S4&#65533;&#65533;|&#65533;{q&#65533;&#65533;oZ&#65533;&#65533;u&#65533;	&#65533;&#65533;&#65533;&#65533;&#65533;Y&#65533;&#65533;W&#65533;&#65533;&#1704;}&#65533;&#65533;&#65533;&#65533;&#65533;-7&#65533;&#65533;&#65533;&#65533;&#65533;&#65533;&#65533;&#65533;&#65533;&#65533;&#65533;k&#65533;&#1724;&#65533;&#65533;&#65533;&#65533;&#65533;&#65533;2&#65533;&#65533;}&#65533;&#65533;y&#65533;&#65533;&#65533;{[&#65533;&#65533;I&#65533;&#65533;&#65533;f&#65533;T&#65533;j&#65533;cS^'5&#65533;&#65533;b&#65533;X&#973;&#65533;T&#65533;&#65533;&#65533;&#65533;a&#65533;*&#65533;'Y	rW&#65533;&#65533;&#65533;@$&#65533;&#65533;&#65533;$&#65533;pq&#65533;?k&#65533;b\&#65533;&#65533;P&#65533; *>&#65533;`&#65533;&#65533;&#65533;&>&#65533;&#65533;@&#65533;P3^&#65533;7&#65533;&#65533;-&#65533;&#65533;&#65533;0&#65533;P&#65533;>.&#65533;&#65533;&#65533;r<&#65533;&#65533;I&#65533;U&#65533; &#65533;&#65533;&#65533;H&#65533;&#65533;&#730;N
&#65533;Z&#1716;&#65533;&#65533;&#65533;U&#65533;&#65533;yE9&#65533;&#65533;?&#65533;&#65533;d&#65533;&#65533;|&#65533;&#65533;&#65533;&#65533;`X&#65533;(&#65533;&#65533;&#65533;&#65533;j&#65533;&#65533;j&#65533;&#65533;&#65533; &#65533;-&#65533;&#65533;&#65533;&#65533;&#65533;e]&#65533;b-&#65533;&#65533;@}&#65533;U&#65533;&#65533;&#65533;&#65533;`f&#65533;&#65533;l&#65533;&#1840;04t&#65533;&#65533;&#65533;]&#65533;98b&#65533;O=&#65533;{&#65533;&#65533;p}&#65533;&#65533;]&#65533;&#65533;_A>T&#65533;&#230;&#65533;&#65533;=&#65533;&#65533; &#65533;&#65533;&#65533;&#65533;1^&#65533;)>&#65533;&#65533;@&#65533;&#65533;&#42317;&#9597;&#65533;&#65533;&#65533;(N&#65533;&#65533;&#65533;&#65533;&#65533;n&#65533;-&#65533;,g&#65533;&#65533;&#1707;c>&#65533;H&#65533;)&#65533;9&#334;&#65533;v&#65533;_&#65533;r TOZ&#65533;&#65533;y&#65533;&#65533;&#65533;&#722;j&#65533;[x4&#65533;[o&#65533;%&#65533;&#65533;&#65533;_&#65533;&#65533;f#&#65533;Z&#65533;h&#65533;&#65533;K&#65533;$&#680;3&#65533;&#65533;&#65533;[&#65533;&#65533;&#65533;&#65533;&#65533;;&#65533;J&#65533;&#65533;&#65533;&#970;&#65533;&#65533;&#65533;&#65533;g&#65533;:&#65533;&&#65533;&#600;&#65533;e&#65533;&#65533;&#65533;&#65533;&#65533;8&#65533;&#65533;,&#65533; &#65533;&#65533;&#65533;&#65533;s&#65533;\&#65533;&#65533;WUu&#65533;&#65533;Yg&#65533;M&#65533;=&#65533;
&#65533;o&#65533;&#65533;&#65533;&#65533;'&#65533;&#65533;&#1962;&#65533;iFl&#65533;&#65533;%&#65533;+&#65533;&#65533;%n&#1647;&#65533;>&#65533;(&#65533;&#65533;5&#65533;&#65533;6&#65533;&#65533;M&#65533;6N&#65533;4?*&#65533;A&#65533;&#65533;&#65533;&#65533;k&#65533;&#1490;DG&#65533;!&#65533;8&#65533;&#1546;Q&#65533;&#65533;L
&#65533;&#65533;&#65533;?+T"KN(&#65533;&#65533;z&#65533;&#65533;'&#65533;&#65533;n&#65533;&#65533;_&#52096;y&#65533;.&#65533;*&#65533;ZT&#65533;_>&#1907;J&#65533;&#65533;$n&#65533;o.&#423;&#65533;r&#65533;&#65533;x&#65533;&#65533;v&#65533;&#65533;D[&#65533;a&#65533;&#65533;&#65533;&#65533;'M&#65533;&#65533;O`&#65533;&#65533;&#65533;&#65533;yl^&#65533;k&#65533;u&#65533;&#65533;&#65533;&#65533;:&#65533;&#65533;&#1776;L%c&#65533;tF&#65533;=q'[&#65533;d&#65533;&#65533;&#65533;L&#65533;I&#65533;&#65533;&#65533;S&#65533;&#65533;Z;&#65533;E&#65533;&#37301;&#65533;*&#65533;&#65533;|S&#590;&#748;l&#65533;&#10974;&#65533;;&#65533;>&#65533;&#65533;&#65533;&#65533;&#65533;&#65533;&#65533;&#65533;&#65533;P&#65533;&#479;&#65533;&#65533;&#9613;&#65533;&#65533;`Z&#65533;&#65533;&#65533;$QVq4V&#65533;:&#65533;_&#65533;&#65533;=&#65533;&#65533;&#65533;&#65533;&#65533;&#65533;L&#1969;&#65533;&#607;hao}&#65533;|_&#65533;&#65533;&#1116;|&#65533;dER	&#65533;o&#65533;&#65533;n&#65533;&#65533;&#65533;&#65533;&#65533;&#65533;&#65533;&#65533;&#65533;&#65533;&#65533;&#65533;&#65533;=&#65533; &#65533;N&#65533;&#65533;t&#65533;&#65533;<&#65533;N!&#132;
&#65533;S&#65533;N`D&#65533;&#65533;&#1313;Sg&#65533;D&#65533;~\&#65533;&#65533;H&#65533;I&#65533;$&#65533;&#65533;"&#65533;&#65533;Wf&#65533;&#65533;&#65533;&#65533;D&#65533;*&#65533;&#65533;&#281;&#65533;&#65533;v&#65533;x&#65533;s&#65533;&#59259;&#65533;&#65533;&#65533;&#65533;{g4<y&#65533;&#1195;gO&#65533;&#65533;zQ&#65533;U&#346;UjV&#65533;&#65533;&#65533;A&#65533;&#65533;&#1387;<&#65533;d&#65533;&#139;w6-<&#65533;j&#65533;C&#65533;&#65533;&#65533;\&#65533;u&#65533;.Mz4&#65533;&#1702;b&#65533;&#65533;}&#65533;/&#65533;&#65533;`&#65533;:Ex`&#65533;O&#65533;&#65533;&#65533;&#65533;&#65533;{&#65533;&#65533;&#65533;&#220;Y&#65533;f&#925;=Z&#65533;h&#1189;M&#65533;F&#65533;Z&#65533;j&#1435;+W&#65533;'t&#65533;&#65533;Nv)i&#65533;9q&#65533;&#465;+Wn&#65533;&#65533;&#65533;&#65533;&#65533;?&#65533;[&#65533;q&#65533;&#135;&#65533;&#65533;.\&#65533;p&#65533;&#65533;I_&#65533;<8p&#65533;&#65533;&#65533;$Jn&#65533;&#65533;&#65533;^[n]&#65533;&#65533;c&#270;&#65533;"nl&#65533;&#65533;[&#65533;B&#65533;&#65533;o;&#65533;m}&#65533;F&#65533;&#65533;0@cL&#65533;	l&#65533;&#65533;&#65533;,&#65533;0By&#65533;&#65533;+&#65533;&#65533;&#65533;&#65533;0C&#65533;&#65533;q&#65533;&#65533;u8&#784;&#65533;{&#1705;Cvp:q&#65533;&#65533;j&#65533;!&#65533;z&#65533;E&#65533;"&#65533;&#65533;"&#65533;b&#65533;17&#65533;&#1025;&#65533;F=&#65533;&#65533;&#65533;&#65533;x,&#451;&#65533;1&#65533;&#65533;&#65533;<2&#65533;s&#65533;|&#65533;I)&#65533;I &#1884;&#65533;H-}&#65533;&#635;&#65533;&#65533;&#65533;&#39389;&#65533;&#65533;&#65533;B3&#706;&#65533;+5&#65533;d3&#65533;&#65533;&#65533;&#65533;&#65533;&#65533;&#65533;s&#65533;&#65533;(&#65533;&#65533;N&#65533;&#65533;&#783;)&#65533;&&#65533;&#65533;lp&#65533;&#65533;&#65533;
&#65533;&#65533;0&#65533;&#65533;&#65533;|*s4=I'&#65533;&#65533;RK/&#65533;4S&#65533;^&#65533;'&#65533;&#65533;&#65533;&#65533;&#65533;&&#65533;&#65533;&#1293;&#65533;&#65533;&#65533;Ts.&#65533;&#65533;|C&#65533;&#1962;&#65533;;q&#65533;&#65533;nT&#65533;&#65533;-&#65533;1&#65533;4&#65533;&#65533;.&#65533;T&#65533;&#65533;&#65533;",&#877;&#65533;&#65533;J&#65533;&#65533;;&#65533;&#65533;9&#65533;&#65533;V&#65533;&#356;&#65533;&#65533;?y&#65533;&#65533;&#43647; &#52649;7&#65533;&#65533;V&#65533;&#65533;&#65533;&#65533;&#65533;t&#65533;SPBw&#65533;&#65533;&#65533;&#823;B&#65533;	<&#628;7D&#65533;&#65533;C&#65533;,&#65533;)&#65533;&#65533;*2&#65533;t&#65533;$&#65533;&#65533;&#65533;n|&#65533;JRwTxE&#65533;q[&#65533;&#65533;&#65533;&#65533;A&#65533;,&#65533;&#65533;5c&#65533;/&#65533;&#65533;&#1872;&#65533;&#1564;&#65533;&#65533;	&#65533;Ir4f&#65533;&#65533;dI%&#65533;&#65533;&#65533;&#65533;&#65533;1}&#65533;7&#65533;;&#65533;&#65533;&#65533;&#65533;d&#65533;l&#65533;&#863;;&#65533;P&#65533;k?&#65533;&#65533;Z&#65533;&#819;&#65533;&#767;g&#65533;&#65533;&#65533;&#65533;&#65533;&#65533;&#65533;;W&#65533;&#65533;&#65533;N7&#65533;u&#1220;L&#65533;H%&#65533;X&#65533;&#65533;F;m&#65533;&#1254;&#65533;&#65533;&#65533;&#65533;M&#1282;h4H&#65533;&#65533;V&#65533;{;VM]y8\&#65533;&#65533;[V&#23475;&#65533;[&#65533;&#65533;&#2008;D2&#590;&#65533;&#65533;&#65533;g4&#65533;2&#650;&#65533;&#65533;&#65533;&#65533;&#65533;&#1212;&#65533;&#65533;&#65533;k^&#65533;>&#65533;:&#65533;&#65533;&#65533;&#1839;C=0s_?}\E&#65533;y&#65533;,&#65533;o&#65533;&#65533;Nw&#26775;&#65533;&#65533;#&#65533;&#65533;{&#49017;^&#65533;R&#65533;Q&#65533;&#65533;&#65533;&#65533;+et8&#65533;"&#65533;t2$&#65533;!R&#65533;s&#65533;&#65533;^&#65533;&#28647;&#65533;T]e&#65533;&#65533;S[Nq&#65533;&#65533;[uU&#65533;1n&#65533;&#65533;&#65533;&#65533;wYT&#65533;p&#65533;I%&#65533;&#65533;)&#312;v&#65533;&#65533;&#65533;6@&#65533;&#65533;Y\#&#65533;&#65533;&w&#65533;&#65533;&#577;I&#65533;&#65533;&#65533;&#65533;4A&#65533;&#65533;&#706;^C&#65533;&#65533;&#65533;&#65533;&#65533;M&#65533;?&#65533;Z&#65533;,c&#65533;&#65533;&#65533;&#836;'Da
U&#65533;(&#65533;T&#65533;g&#65533;qG&#65533; 6&#65533;&#65533;&#65533;o&#65533;r&#65533;VZI&#65533;8:\&#65533;t&#65533;c&#65533;!^'?&#65533;&#65533;&#632;&#65533;&#65533;t|(&#65533;&#65533;y&#65533;3&#65533;^Js&#65533;&#65533;\_&#1270;&#65533;@F2&#65533;KP4 &#65533;&#65533;]~1`&#65533;&#65533; &#65533;1Qc<&#65533;~&#65533;T!&#65533;&#65533;&#65533;B&#65533;B&#65533;&#65533;&#65533;&#65533;3=&#400;62&#65533;mPH&#836;bu&#65533;0F>&#65533;E&#65533;S&#65533;"&#65533;W&#65533;&#65533;QlGqH$w&#65533;D&#65533;9z&#65533;!&#65533;3$&#65533;&#1172;&#65533;L&#65533;v&#65533;&#65533;U2!]&#65533;_KT&#291;@&#65533;Dv&#65533;&#65533;&#65533;2!&#65533;&#65533;%YNa&#65533;<&#65533;&#65533;b&#65533;&#717;&#65533;O&#65533;8'&#65533;&#65533;&#65533;N|Z&#65533;&#65533;&#65533;&#65533;^z&#65533;M&#65533;&#65533;&#65533;V6t&#65533;&#65533;L&#65533;[}!&#65533;&#65533;"&#65533;&#65533;&#1244;&#65533;D'j &#65533;&#173;)):&#65533;&#65533;w&#207;	&#65533;8&#65533;&#65533;a>s&#65533;&#65533;&#65533;&#1119;&#65533;[&#65533;&#65533;"&#1650;&&#65533;&#65533;^:&#741;&#65533;&#65533;&#65533;9&#709;&#65533;l$&#65533;"f &#65533;&#65533;&#65533;&#65533;&#65533;&#65533;'F&#65533;&#65533;&#65533;s&#65533;&#65533;&#65533;e8&#65533;6B!&#65533;=#-&#65533;&#65533;&#65533;97&#65533;BZ&#1250;&#65533;L&#65533;&#65533;ka&#65533;&#65533;&#65533;N&#65533;S&#65533;&#65533;&#65533;&#65533;&#65533;&#65533;N&#65533;A0J&#65533;&#65533;&#65533;cY&#65533;&#65533;D=,&#65533;ld5RT&#497;&#65533;&#65533;&#65533;&#65533;J&#65533;rJ&#65533;&#65533;n&#65533;&#65533;D&#65533;&#65533;&#65533;V&#65533;&#65533;V2z&#65533;&#65533;&#65533;F&#65533;W&#65533;@&#65533;&#749;&#65533;b<&#65533;"(ofu&#65533;&#65533;f_&#65533;&#65533;9Vjt&#65533;&#65533;&#65533;M&#65533;(%/&#65533;P&#1364;b&#65533;&#65533;)&#65533;&#65533;&#65533;
V&#1043;N&#65533;V&#1458;&#65533;|h&#65533;$W'&#65533;Sf&#1267;&#1748;g*W&#65533;&#65533;U&#65533;\&#65533;U&#65533;*&#65533;c&#65533;#h iC&#65533;&#65533;!&#65533;<&#65533;&#65533;hD%JNHQZ&#65533;&#65533;dG8&#65533;&#65533;d&#65533;r%&#65533;=&#65533;Q&#65533;&#65533;&#65533;a&#65533;&#65533;&#65533;uC&#65533;n&#65533;-&#1625;&#65533;]r&#1683;&#65533;&#65533;&#65533;&#65533;&#65533;D(Bo&#65533;&#65533;&#65533;&#65533;&#65533;&#65533;&#65533;K{j&#65533;
&#65533;%&#65533;&#65533;&#65533;&#65533;\&#65533;&#474;*&#65533;&#65533;&#65533;&#65533;H&#65533;&#289;&#65533;|#&#65533;&#1310;R&#65533;&#1657;&#65533;&#65533;&#65533;`&#65533;&#938;&#65533;&#65533;&#65533;zD&#65533; &#65533;5co&#65533;6&#65533;&#480;o&#65533;&#65533;Yhg&#65533;@8%&#65533;&#65533;&#65533;]f-DA=&#65533;&#65533;D&#65533;^&#65533;&#65533;&#65533;`&#65533;n&#65533;&#65533;*&#65533;&#65533;&{Y&#65533;&#65533;&#65533;j&#65533;{&#65533;&#65533;&#65533;&#65533;E&#65533;&#65533;&#65533;&#51840;&#65533;7&#65533;}rkU&#65533;+&#65533;H`>5h^:e&#65533;&#65533;&#65533;0&#65533;&#65533;&#65533;
&#65533;&#65533;&#65533;]&#65533;T.5&#65533;&#1133;k&#65533;[\&#65533;&#65533;32&#65533;ap&#65533;4&#65533;&#65533;xsq&#1504;&#65533;&#65533;&#65533;v&#65533;&#659;&#65533;F&#65533;GB&#65533;L&#65533;&#65533;jNu"T
Oo&#65533;&#65533;&#1301;&#65533;&#65533;7&#65533;&#1904;|Q2&#65533;TM&#65533;q&#65533;&#65533;Ke_&#65533;OiU&#65533;
W<d&#65533;&#65533;&#65533;&#65533;&#65533;&#65533;&#65533;&#65533;&#65533;qv&#65533;*_&#65533;+&#65533;&#65533;&#770;:h&#65533;&#65533;&#65533;x&#65533;yb&#65533;&#65533;&#1760;u&#65533;'k&#65533;&#65533;&#65533;&#65533;&#44211;&#65533;v&#65533; R,b&#65533;&#1572;EM>t&#65533;S&#65533;&#65533;%@&#65533;w&#65533;?w&#65533;&#65533;}&#65533; &#65533;&#65533;&&#65533;&#65533;&#65533;&#65533;O8c&#65533;%Nv<o[&#65533;&#1407;&#65533;&#65533;&#65533;D&#65533;z&#65533;&#678;&#65533;hi=&#65533;&#65533;F:&#65533;%Xl!&#65533;y&#65533;Q&#933;&#65533;u&#65533;y~&#65533;E&#65533;I&2&#65533;Z&#65533;U&#65533;-)s&#65533;`&#65533;nVhC&#1516;&#65533;&#65533;E(rI&#65533;i&#65533;&#65533;&#65533;
&#65533;&#65533;<&#65533;&#65533;&#65533;p&#65533;&#65533;L&#65533;s&#65533;&#65533;)&#65533;&#65533;7&#65533;&#65533;g&#65533;W+q&#65533;j&#65533;&#65533;&#65533;Fu&#65533;&#65533;t&#65533;&#65533;6&#65533;&#65533;y&#65533;&#65533;Qu&#65533;&#65533;&#65533;M&#65533;%&#65533;\&#65533;&#46275;&#65533;&#65533;{a&#65533;&#65533;&#1733;(sm&#65533;v&#65533;&#65533;&#489;&#65533;&#65533;&#65533;@&#540;&#65533;w&#65533;b&#65533;&#65533;L&#65533;&#24596;&#65533;N&#65533;&#65533;m&#65533;|&#65533;&#1641;\&#284;e(&#65533;&#65533;0M&#65533;&#65533;&#65533;n`&#65533;&#65533;(&#65533;&#65533;O"T&#65533;d&#65533;z&#152;&#65533;&#65533;T<&#65533;&#1830;&#65533;&#65533;&#65533;&#65533;&#65533;Gg&#65533;&#1014;&#65533;B&#65533;4&#65533;&#65533;&#65533;&#2046;h&#65533;u&#65533;&#1651;&#65533;&#65533;&#65533;.&#65533;&#65533;&#65533;&#65533;&#65533;>9;&#65533;w\&#65533;P&#65533;>|&#65533;E$&#65533;B&#65533;&#65533;Q/yT._;9es&#65533;&#65533;*&#65533;?_&#65533;&#65533;r2&#65533;\y&#65533; n:=&#65533;&#65533;D&#65533;O&#65533;&#65533;+[&#65533;TER1&#65533;;&#65533;J&#65533;&#65533;&#65533;&#65533;&#65533;E&#65533;&#65533;s&#65533;&#1523;&#181;M&#65533;>A&#65533;&#65533;=&#65533;AY
&#65533;&#65533;+9&#65533;2n2&#65533;&#65533;&#11510;`6es6&#65533;#&#65533;f&#65533;1s4&#65533;=&#65533;&#65533;&#65533;&#65533;;&#65533;&#65533; &#65533;&#65533;&#65533;@&#65533;&#65533;!&#65533;9&#65533;&#65533;&#65533;&#65533;&#65533;c&#65533;&#353;&#65533;&#65533;&#65533;&#65533;&#65533;&#65533;0&#65533;`&#65533;)&#65533;&#65533;&#65533;&#65533;$&#65533;&#65533;&#65533;&#65533;&#65533;<&#65533;*&#65533;&#65533;&#1548;&#65533;&#65533;&#65533;;3`&#65533;a:&#65533;I;j&#65533;&#65533;8&#65533;&#65533;,&#65533;	Y&#65533;&#65533;d&#65533;&#65533;QA&#65533;{O*-t&#65533;T&#65533;&#65533;9&#65533;Y3&#65533;L&#65533;&#65533;p&#65533;8&#65533;P&#65533;&#65533;&#65533;&#65533;&#65533;<&#65533;)&#65533;&#65533;4&#65533;0&#65533;D&#65533;&#65533;y-$&#65533;&#1722;&#65533;j2&#65533;&#65533;8(l&#65533;a&#65533;Il&#65533;&#65533;&#65533;?t#py&#305;&#1599;;
&#65533;k;h&#65533;+&#65533;&#65533;&#65533;&#65533;1D&#65533;T&#65533;1.&#65533;&#65533;&#65533;&#65533;&#65533;&#65533;"&#603;&#65533;&#65533;J&#65533;&#65533;{&#65533;5(&#65533;5P;&#65533;&#65533;&#65533;&#65533;L&#65533;E&#65533;I	&#65533;&#65533;&#65533;&#65533;q&#65533;&#65533;Q&#65533;&#65533;&#65533;`&#65533;qj=k(&#65533;"&#139;&#65533;&#65533;6a&#1609;#lS&&#65533;H(P9/AR&#65533;&#65533;&#65533;&#65533;&#65533;&#65533;&#65533;&#65533;v&#65533;	&#65533;!&#65533;&#65533;!HC&#65533;jN+Y+&#65533;%&#65533;C"&#65533;I&#65533;&#65533;<&#65533;!&#65533;&#65533;Y&#65533;&#65533;"H&#65533;&#65533;&#65533;&#65533;&#65533;[&#65533;&#65533;`&#316;&#65533;&#65533;x$&#65533;&#65533;&#65533;&#65533;&#65533;};&#65533;\{&#65533;&#65533;<&#502;2&#65533;&#65533;D&#65533;Z)NDILD&#65533;&#65533;&#65533;p&#65533;&#65533;5b&#65533;&#65533;L&#65533;e&#65533;&#65533;&#65533;&#65533;&#65533;p&#65533;e&#65533;)&#352;3&#65533;R&#351;&#65533;&#65533;&#65533;%< &#65533;&#65533;&#65533;&#65533;%&#65533;3*&#65533;J&#65533;6<&#231;d7&#65533;x5&#65533;*&#65533;!-2&#65533;$$q&#220;[&#65533;H&#65533;J&#65533;&#65533;&#65533;&#65533;(&#65533;&#65533;P"&#65533;q&#65533;*IJ&#65533;.#&#65533;l&#65533;u&#65533;%&#65533;&#65533;&#65533;)&#65533;H&#65533;Bxq }&#65533;&#65533;&#1224;&#65533;&#65533;&#65533;&#65533;DB4LZ:&#65533;&#65533;/r&#65533;<&#1240;q&#65533;&#65533;h&#65533;[H&#692;&#65533;&#65533;+&#65533;&#65533;&#65533;&#65533;?[:o &#65533;&#65533;M&#65533;[:&#65533;#Mp(:o@MpP&#65533;8<&#234;&#65533;&#683;4&#65533;&#65533;&#65533;&#65533;&#65533;&#65533;$&#65533;&#65533;L&#65533;T&#65533;&#65533;&#65533;&#65533;&#885;&#65533;&#65533;&#65533;&#65533;&#65533;&#65533;&#65533;&#65533;D&#65533;&#65533;&#65533;&#65533;K&#65533;	1N&#65533;&#65533;&#65533;,&#65533;&#65533;S&#65533;&#65533;&#65533;&#947;&#65533;&#65533;Zq&#65533;&#65533;&#65533;&#65533;&#65533;&#65533;L&#65533;&#65533;:&#65533;&#65533;&#1652;&#65533;&#65533;C?Ps<&#65533;&#1678;&#65533;&#65533;&#65533;H&#65533;4&#65533;D-PC?&#65533;+O,&#5242;)&#65533;&#65533;\&#65533;&#65533;&#65533;&#65533;T&#65533;vp&#65533;&#65533;&#65533;&#65533;p&#65533;&#65533;&#65533;&#65533;&#65533;&#65533;j37&#65533;
&#65533;H&#65533;d&#65533;&#65533;&#65533;&#65533;BC&#65533;&#65533;&#65533;I&#17112;5	&#65533;n&#1542;m&#65533;&#65533;n&#65533;&#65533;%!&#679;!&#65533; &#65533;&#65533;&#65533;&#65533;&#1090;M&#65533;&#65533;&#65533;&#65533;o&#65533;Q&#65533;&#65533;&#65533;&#65533;@&#65533;&#65533;L&#65533;&#65533;G&#65533;&#65533;&#65533;|O{&#65533;[&#65533;P&#65533;k&#65533;[&#65533;$U&#65533;HG(&#1914;&#65533;&#65533;Fk#&#65533;=&#65533;&#65533;,&#65533;+p&#65533;&#65533; &#65533;I&#65533;`@&#65533;&#65533;&#65533;W&#65533;&#65533;&#65533;G&#65533;&#65533;,&#65533;.&#65533;2k&#65533;&#65533;&#65533;8e&l&#65533;!&#65533;A&#65533;Mvc0d&#65533;&#65533;v&#65533;&#686;&#65533;5d&#65533;q&#65533;JD&#65533;?(@&#65533;&#65533;i&#65533;&#65533; &#65533;w&#65533;7&#65533;S&#65533;(7&#65533;x)&#65533;&#65533;&#65533;-D,9&#65533;MA&#65533;&#65533;&#65533;&#65533;r &#65533;l&#65533;&#65533;UeUl&#1542;VM5Qn&#65533;&#65533;j&#65533;l&#65533;o&#65533;&#65533;9\&#65533;&#65533;dM&#65533;(&#65533;&#65533;M&#1268;_&#65533;U&#65533;DVb&#65533;UkTDmCg&#65533;A%y&#65533; &#65533;!&#65533;&#65533;&#65533;&#65533;QDj&#65533;Y&#65533;V&#65533;0&#65533;R&#1363;&#65533;&#65533;&#65533;d&#65533;yD&#65533;kDr&#65533;HdID&#65533;Qt&#65533;s}dz&#65533;3&#65533;&#65533;3N&#65533;1&#65533;B&#65533;K&#1536;&#65533;&#65533;&#65533;r&#65533;y)&#65533;w&#65533;&#1728;&#65533;&#65533;&#65533;&#65533;<&#65533;{&#65533;&#65533;&#65533;F&#65533;&#65533; R &#1406;&#65533;&#65533;*<&#65533;ET&#65533;&#65533;&#161;&#65533; &#65533;&#65533;L_&#65533;w&#65533;D-&#65533;&#65533; &#65533;&#65533;dSn&#65533;&#65533;#4&#65533;&#65533;B-&#65533;&#65533;&#1630;&#65533;}R&#65533;&#65533;&#65533;T&#65533;f&#65533;YfX&#65533;c@&#65533;g&#65533;&#65533;i&#65533;&#65533;l&#65533;i&#65533;&#65533;&#65533;5b]&#65533;d&#65533;o0&#65533;&#65533;y&#65533;&#65533;&#1132;eM&#65533;&#65533;Z&#1148;&#65533;&#65533;Z&#65533;&#65533;&#1125;&#65533;Q&#65533;&#38981;&#1819;&#65533;@&#65533;&#65533;a<&#65533;$&#65533;c&#65533;&#65533;&#867;&#65533;&#65533;a&#65533;&#65533;Rtc&#65533;&#65533;&#65533;&#65533;&#65533;j{6&#65533;&#65533;.&#65533;&#65533;D/%\&#65533;&#65533;&#65533; l&#65533;P&#65533;&#65533;&#65533;&#65533;&#65533;j&#65533;%3&#65533;&#65533;&#65533;\&#65533;&#65533;&#1754;&#562;&#65533;M&#65533;&#65533;&#65533;&#65533;&#65533;&#65533;&#65533;&#65533;N&#65533;JRL&#65533;&#623;>=-C5T&#65533;&#65533;&#65533;&#65533; &#65533;L&#65533;m&#65533;&#65533;(&#65533;u&#65533;0&#273;&#65533;H&#65533;&#65533;&#65533;&#65533;&#65533;&#824;&#65533;w-&#65533;&#65533;&#65533;&#65533;9&#65533;3&#65533;&#65533;&#65533;M&#65533;m&#65533;&#65533;d&#65533;&#65533;&#65533;`&#1541;]b e&#65533;&#65533;f(&#65533;a&#65533;\&#65533;WHK&#65533;&#65533;V8m0&#956;Q&#1092;&#65533;&#65533;&#65533;&#65533;&#65533;&#65533;&#65533;d&#65533;L&#65533;#&#65533;&#65533;0T&#65533;H&#1293;&#65533;&#65533;&#65533;&#65533;&#65533;&#65533;$&#65533;R&#65533;VfX&#65533;&#65533;mM&#1859;(&#65533;&#65533;&#65533;&#65533;&#65533;&#65533;J&#65533;mR&#65533;5&#65533;.&#65533;&#65533;W&#65533;{&#65533;&#65533;Nf&#65533;&#65533;&#65533;&#65533;&#65533;&#65533;&#65533;j&#65533;&#65533;D&#65533; &#65533;&#65533;e&#65533;&#65533;&#65533;L&#65533;,&#65533;&#65533;X&#65533;E&#65533;:&#65533;&#65533;a`&#65533;}&#65533;v&#65533;&#65533;&#65533;m&#65533;&#65533;&#65533;&#65533;&#65533;&#65533;,:&#65533;uQ&#65533;&#65533;&#65533;5&#65533;&#65533;P&#65533;&#65533;'rK&#65533;ta5c&#65533;&#65533;&#65533;3hYS4&#65533;&#65533;+t&#65533;&#65533;a&#65533;R]p&#1542;l&#65533;&#65533;b&#65533;&#65533;4Vc^&#65533;&#65533;]&#65533;b&#65533;^&#1029;[&#65533;T&#65533;&#65533;G&#65533;5XY&#65533;&#65533;6|&#65533;&#65533;M&#65533;[&#65533;e&#65533;&#65533; d&#65533;&#65533;m5#&#65533;Z&#65533;9&#65533;&#65533;&#65533;M&#65533;4&#65533;&#65533;*Ivd&#505;-&#65533;[&#65533;&#65533;&#65533;Y&#65533;P&#65533;mNNX&#65533;]&#296;&#65533;&#65533;a&#65533;M&#65533;&K&#65533;&#65533;&#65533;&#65533;\X&#65533;P|&#65533;b&#65533;c&#65533;&#65533;%
[\&#65533;&#65533;&#65533; !&#784;&#65533;)&#65533;av)&#65533;}I&#65533;&#65533;&#65533;&#65533;C&#65533;&#679;C&#65533;uA&#65533;M&#65533;e&#65533;_'3-E&#65533;V&#65533;&#65533;&#65533;I&#65533; &#65533;&#65533;MY&#1646;p&#65533;8&#65533;K&#65533;&#65533;OMm&#65533;S!n&#65533;&#65533;ip&#65533;_&#65533;Z&#65533;[&#65533;_&#65533;\&#65533;&#65533;~&#65533;&#65533;Z&#65533;&#65533;X`S&#1540;D&#65533;&#65533;(@&#65533;4&#65533;&#65533;d&#65533;&#65533;&#65533;&#65533;&#1351;&#65533;f&#65533;bm&#65533;e&#65533;&#65533;d&#65533;0|Cf&#65533;S&#65533;!PP%&#65533;&#65533;&#65533;V&#65533;iN&#65533;&#65533;WS&#65533;&#65533;y&#1403;&#65533;H&#1532;L&#65533;QLg`&#65533;\|&#1367;&#65533;&#65533;&#65533;&#272;S&#65533;&#65533;`&#65533;j&#65533;	.N&#65533;&#65533;&#65533;3@&#65533;&#65533;!&#65533; &#65533;n<G&#65533;<&#65533;&#65533;&#65533;j&#65533;A&#65533;&#65533;[&#65533;&#65533;]-&#65533;&#65533;&#65533;&&#65533;&#65533;&#65533;&#65533;1^a".&#65533;o&#65533;&#65533;&#65533;&#65533;,&#65533;&#65533;\~&#65533;&#65533;+2Mv&#65533;M&#65533;S&#65533;j&#65533;^^&#65533;&#65533;W`VxY&#65533;&#65533;[&#65533;&#65533;Xp&#65533;UHT8&#65533;Qp:&#65533;&#65533;%&#1025;P&#65533;8&#65533;l&#65533;Q&#65533;d&#65533;&#65533;&#65533;&#65533;&#65533;&#65533;&#65533;V&#65533;*[&#65533;&#65533;N&#65533;&#65533;xTR&#65533;&#65533;&#65533;&#65533;	&#65533;@&#65533;&#1361;&#65533;n&#65533;O&#65533;$&&#65533;&#65533;'&#65533;P&#65533;&#65533;?,E&#65533;&#65533;&#65533;&#65533;&#65533;]&#65533;#Y&#400;&#65533;D#&#65533;?&#1699;&#65533;&#65533;&#65533;&#65533;&#65533;&#65533;&#65533;i&#65533;&#65533;i&#65533;B&#65533;&#65533;&#65533;&#65533;R&#65533;n&#65533;=1&#65533;n&#65533;&#65533;A&#65533;ci&#65533;&#472;C&#65533;&#65533;s_&#65533;&#65533;&#1380;&#65533;`-&#65533;\&#65533;J&#65533;&#65533;	&#65533;&#65533;a&#65533;&#65533;3Ka&#65533;&#65533;&#65533;`&#65533;&#65533;>&#65533;&#65533;:]&#65533;\&#65533;&#65533;&#65533;o&#65533;f &#65533;Zh&#65533;VX&#65533;S8&#65533;U`&#65533;V&#65533;&#65533;Y&#65533;&#65533;-Q&#65533;N&#65533;9x&#65533;&#65533;&#65533;&#65533;&#65533;J8&#65533;m&#65533;&#65533;5&#65533;/qGq;T&#65533;&#761;%&#65533;S<}&#65533;&#65533;&#65533;&#65533;&#65533;&#65533;&#65533;&#65533;q&#65533;i&#65533;a&#65533;&#65533;6&#65533;&#1232;&#65533;&#65533;oP}/&#65533;&#65533;&#65533;)&#65533;&#65533;&#65533;K&#65533;Ca&#65533;&#1052;&#65533;&#65533;&#65533;p~&#65533;&#65533;j&#65533;N&#65533;&#65533;*&#65533;&#1037;N&#65533;&#65533;&#65533;1&#65533;&#65533;&#65533;:$"&#65533;&#65533;j^dU&#65533;XY&#65533;s&#65533;	&#65533;ixx
&#65533;&#65533;&#65533;&&#65533;<O&#65533;&#65533;&#65533;3&#65533;&#65533;&#65533;&#65533;x&#65533;rvc&#65533;&#65533;j8]h&#65533;F&#65533;T8T`poU(R&#65533;G&#65533;&#65533;*&#65533;&#65533;&#65533; &#65533; &#65533;?&#65533;j7&#65533;&#65533;.d&#65533;&#65533;Z&#65533;-&#65533;M-&#65533;!&#426;&#65533;&#65533;&#65533;&#65533;&#65533;[u&#65533;&#65533;&#65533;&#1463;MN&#65533;&#65533;uW&#65533;[&#65533;&#65533;&#65533;&#65533;&#65533;&#65533;T66&#65533;&#65533;&#65533;&#65533;&#65533;e&#65533;I4&#65533;5&#65533;&#65533;&#65533;&#411;&#65533;&#65533;g&#65533;&#65533;&#65533;Z&#65533;?&#65533;D3&#65533;&#65533;(=&#65533;&#65533;;wb&#65533;&#65533;&#65533;?"&#65533;uT&#65533;&#65533;&#375;L&#65533;&#65533;&#65533;Po&#65533;t&#65533;&#724;&#65533;^&#65533;&#65533;!&#321;&#65533;&#65533;Av&#65533;%z &#65533;pW&#65533;q~Bu&#65533;&#65533;d&#65533;q&#65533;&#65533;/q&#65533;l&#65533;a&#65533;&#65533;&#65533;WH&#65533;SPUPpUHS0&#65533;&#65533;tN&#65533;,&#65533;&#65533;&#65533;P&#65533;8&#65533;g`&#65533;S&#1416;F&#65533;&#65533;cV&#65533;z7*CL&#65533;&#65533;%#&#65533;&#65533;&#65533;Fx&#65533;&#65533;&#1647;>&#65533;&#65533;&#65533;&#145;Ki&#65533;B&#65533;&#65533;?&#65533;x&#65533;&#65533;O&#65533;#&#65533;&#65533;&#65533;y&#65533;&#65533;A"&#976;&#65533;21&#65533;H&#65533;T&#65533; &#65533;+2&#65533;&#65533;&#65533;&#65533;&#65533;17d\&#65533;&#65533;&#65533;&#65533;L	&#65533;&#65533;&#65533;""&#65533;Ns&#65533;xQ6oL\9&#65533;A&#65533; a&#65533;=&#65533;?&#65533;&#752;b&#65533;&#65533;nu&#65533;	&#65533;u*&#65533;&#65533;i@&#65533;^&#65533;&#65533;otT@&#65533;&#65533;W&#65533;R&#65533;Q R&#65533;D  &#65533;&#65533;&#65533;&#65533;X&#65533;&&#65533;"XN&#65533;&#65533;t(&#65533;&#65533;6q=HY+s&#65533;E&#65533;L&#65533;&#65533; &#65533;\[4&#65533;S/g&#65533;P&#65533;>&#65533;&#65533;&#65533;&#65533;&#65533;&#943;&#65533;j&#65533;M&#65533;OV~&#65533;&#65533;0&#65533;&#65533;&#65533;i6&#65533;&#65533;-&#65533;&#65533;&#65533;&#65533;&#65533;K&#65533;`&#65533;&#65533;&#65533;&#65533;Hm&#65533;&#65533;&#65533;&#65533;&#65533;&#651;&#65533;+Ih&#65533;%&#65533;&#65533;(&#65533;`&#65533;n&#65533;@&#65533;&#65533;&#65533;a&#65533;a&#65533;a"8&#65533;9&#65533;E&#65533;&#65533;x*{B&#65533;&#65533;&#65533;oz&#65533;&#65533;&#65533;&#65533;Ap&#65533;&#65533;}S(0\&#65533;&#65533;&#65533;Al(N&#1848;r&#65533;&#529;;&#65533;&#65533;&#65533;u&#65533;&#65533;&#65533;&#65533;G&#65533;&#65533;=|*W&#65533;l&#65533;&#65533;%&#792;2g&#1196;i&#65533;&N&#65533;&#65533;&#65533;&#65533;W&#65533;&#65533;<y&#65533;&#65533;sg&#65533;&#65533;&#65533;!&#1381;Cw&#65533;&#65533;&#65533;r&#65533;&#65533;&#65533;V&#65533;&#1648;]&#65533;X&#65533;Z&#65533;
&#1385;T&#65533;D&#65533;&#65533;&#65533;&#1255;N&#65533;&#65533;<&#65533;&#65533;B&#65533;J&#65533;9"F&#65533;.l	<&#65533;!&#328;
&#65533;*&#65533;hX&#65533;r&#65533;&#65533;]&#65533;q#&#65533;q&#65533;n$7]:&#65533;!&#65533;f&#1468;&#65533;]&#65533;vIC&#65533;c&#65533;N&#65533;g&#65533;L&#65533;}D&#65533;Z&#65533;&#65533;NeGM,&#65533;&#65533;&#65533;&#1738;&#65533;1&#440;&#65533;&#65533;8&#65533;R&#65533;&#65533;<&#65533;\&#65533;rP&#65533;&#65533;~&#65533;Y)h&#65533;&#65533;&#65533;&#65533;.4^<&#65533;&#1719;s&#65533;^&#65533;&#65533;&#65533;&#65533;JAn&#65533;}&#65533;y&#65533;&#65533;&#65533;&#65533;3e&#65533;&#65533;4&#65533;&#1061;&#1729;wG;&#65533;&#65533;&#1405;&#65533;&#1007;&#65533;}B&#65533;&#65533;w&#65533;&#65533;&#65533;&#65533;	&h>;1&#65533;&#65533;J8!&#65533;Zx!&#65533;j&#65533;&#65533;&#65533;&#65533;x&#65533;&#1223;<&#65533;(b=$&#65533;4&#65533;&#65533;&#65533;R&#65533;!&#65533;&#65533;8&#65533;8#CDC
&#65533;&#65533;#&#65533;=&#65533;(PaI&#65533;&#65533;y&#65533;&#65533;&#65533;;&#65533;&#65533;&#65533; &#65533;M:&#65533;&#65533;M!&#65533;&#65533;< %&#65533;RM-g&#65533;&#65533;90~S&#65533;2&#65533;&#65533;K-&#65533;&#65533;&#65533;
+&#65533;&#65533;B&#65533;'&#65533;H2&#65533;%&#65533;d&#1160;S&#65533;:&#65533; &#65533;\D!&#65533;&#65533;&#65533;&#782;=tcD	&#65533;&#65533;Ef&#65533;c&#65533;&#65533;&&#65533;m&#65533;&#65533;&#65533;e&#65533;&#65533;F&#65533;g&#65533;&#65533;'h&#65533;&#65533;6&#65533;z&#65533;jd:&#30999;j&#65533;&#65533;&#65533;Z&#65533;p&#65533;&#65533;n&#65533;9&#65533;nm&#65533;+sPaVjz&#65533;!&#65533;NQ&#65533;Qgw&#65533;&#65533;CQF&#65533;&#65533;Y{&#65533;9&#65533;Z&#65533;&#65533;,e&#65533;:&#65533;ZR&#1798;Z_&#65533;UfW&#65533;~&#65533;&#65533;&#65533;&#65533;&#65533;&#65533;*&#65533; J*y%&#65533;&#65533;6(SJ&#65533;&#1723;oK&#65533;&#65533;&#65533;&#65533;&#65533;
<p&#65533;&#1411;&#65533;<&#1333;&#65533;m&#65533;&#65533;&#65533;9.&#17230;&#65533;&#65533;cC9*ip&#65533;M&#65533;Yt%&#1363;/&#65533;%&#65533;\&#65533;&#65533;NSj&#65533;,RX&#65533;f&#1931;&#65533;|&#65533;&#65533;3&#65533;/&#65533;&#65533;b&#65533;,&#65533;p&#65533;%&#65533;$&#65533;H$&#65533;,R?&#65533;&#65533;&#65533;>&#65533; &#65533;J&#65533;Q|aH0&#65533;A\1&#65533;3&#65533;&#1486;&#65533;&#65533;o&#65533;&#65533;&#65533;+&#65533;i&#65533;&#65533;&#65533;&#65533;j&#65533;&#1823;&#65533;&&#65533;h&#65533;fwS&#65533;&#40798;kZb&#65533;T&#65533;&#65533;
y&#65533;&#65533;q|&#65533;p&#65533;&#65533;&#65533;&#65533;{&#65533;&#65533;&#65533;y&#65533;&#65533;&#65533;|&#65533;&#65533;&#65533;N~&#65533;N&#65533;]&#65533;&#65533;&#65533;&#65533;&#65533;&#65533;Ii&#65533;7&#65533;&#43642;Z&#65533;w&#65533;JZh"&#65533;f9x&#65533;r&#65533;&#65533;&#65533;
o&#65533;&#65533;&#65533;&#65533;&#953;&#65533;&#65533;&#65533;O(&#65533;&#65533;&#65533;&#65533;&#65533;&#275;&#65533;&#65533;;&#65533; O&#65533;3i|&#65533;#&#65533;d&#65533;=&#65533;$"&#65533;&#65533;&#65533;&#65533;=&&#65533;&#65533;&#65533;0q_&#1431;_&#65533;_89&#65533;>&#65533;R&#65533;&#1271;&#65533;i&#65533;&#65533;3&#65533;&#65533;&#65533;&#65533;&#65533;2=&#65533;-{&#65533;&#65533;P&#65533;&#65533;s&#65533;&#65533;`&#65533;&#65533;|&#65533;&#65533;^&#65533;B&#65533;(&#65533;*H&#65533;Eb&#65533;h&#65533;&#65533; &#65533;&#1568;McZ&#65533; &#65533;&#65533;&#65533;S&#65533;00&#65533;5&#65533;&#65533;&#65533;b#D
E&#65533;i-H&#65533;)&#1773;.&#65533;7&#65533;d&#65533;5&#65533;Q&#65533;&#65533;&#65533;&#65533;X6E&#65533;&#65533;l&#65533;&#65533;&#39561;&#65533;(NQ&#65533;Vt&#65533;s(&#65533;&#65533;,&#65533;Hz+bzJ#&#65533;o&#65533;&#65533;&#65533;KR&#65533;&#65533;e5&#65533;&#65533;.&#65533;&#1930;S&#65533;-5&#65533;&#65533;|&#65533;R&#65533;=&#65533;q&#65533;&#65533;&#65533;Q&#65533;(Hbe&#65533;:JB&#65533;$=-O&#65533;S$S&#65533;&#65533;&#331;x&#65533;&#65533;&#65533;K&#65533;W&#65533;&#65533;&#65533;]A&#65533;&#65533;&#65533;Jt&#65533;Qr&#65533;A&#65533;;Vxz8)&#65533;&#65533;p &#65533;&#65533;&#65533;_&#65533;g&#65533;&#65533;F"`c&#65533;&#65533;&#65533;&#65533;&#65533;&#65533;d&#65533;&#65533;e&#65533;&#65533;&#65533;&#65533;&#65533;&#65533;Sn&#65533;R&#234;Q`&#65533;&#65533;&#65533;&#65533;&#65533;k1&#65533;W&#65533;&#65533;&#65533;h"9d&#65533;4&#65533;<&#65533;q:m;&#65533;&#65533;&#65533;a&#65533;&#65533;&#65533;&#65533;&#65533;+#&#65533;y&#65533;&#65533;k&#65533;&#65533;&#65533;ejZ&#65533;&#65533;&#65533;"&#1527;i1&#65533;<&#65533;aN&#65533;&#65533;&#65533;&#65533;*&#65533;&#65533;z&#2019;"*&#65533;+BJ2&#65533;&#65533;&#65533;ez&#65533;j&#65533;&#65533;&#65533;&#65533;}HR&#65533;&#65533;]&#65533;md&#65533;4&#65533;_&#65533;S&#65533;&#65533;#t&#65533;@g&#65533;g&#65533;&#65533;9
Hs
R&#65533;&#65533;&#65533;?&#65533;(&#1861;&#65533;&#65533;5&#65533;#&#65533;$WB&#65533;&#65533;y&#65533;,&#65533;JF&#65533;!r]@&#65533;&#65533;&#65533;g&#1325;J&#65533;{b&#65533;|&#65533;3&#65533;&#65533;oF;k&#65533;&#65533;&#65533;#q&#65533;&#65533;q&#65533;&#65533;h&#65533;w=&#65533;&#65533;uB;&#65533;&#1914;@&#65533;&#65533;NK&#65533;G7&#65533;A&#65533;&#65533;1&#65533;&#65533;&#65533;-Zq&#65533;R&#65533;"&#65533;&#65533;#&#65533;&#65533;$&#65533;`5&#65533;A&#65533;9&#65533;&#65533;&#65533;&#65533;&#65533;B!&#65533;#&#65533;}&#65533;#&#65533;	j&#65533;&#65533;&#65533;hGX|&#65533;cr&#1573;&#65533;e46\&#65533;&#65533;y|&#65533;&#65533;-M&#65533;R&#65533;&#683;g&#65533;&#65533;Hj&#65533;&#65533;5Lq&#65533;&#65533;1&#65533;\J&#65533;kC&#65533;R&#65533;:&#65533;@&#65533;&#65533;(y&#65533;&#65533;&#65533;&#65533;&#1805;&#65533;&#65533;5&#65533;b&#65533;&#65533;B&#24228;&#220960;
&#65533;iDC&#65533;1&#65533;&#65533;&#65533;&#35663;}&#65533;.P&#65533;&#65533;&#65533;&#65533;&#65533;&#65533;Q'&#65533;U&#65533;T&#65533;'%&#1980;&#65533;/y/&#65533;4	p&#65533; &#65533;&#65533;&#65533;&#65533;&#65533;D&#65533;&#65533;&#65533;u&#389;&#65533;&#65533;$&#65533;&#65533;3,&#65533;&#65533;)&#1367;&#65533;}$&#65533;&#65533;&#65533;&#1261;u&#17216;&#65533;(&#65533;+&#65533;&#65533;(c&#65533;Z&#65533;&#65533;:&#65533;&#65533;&#65533;@&#65533;0&#65533;cb0&#65533;.K&#65533;&#65533;&#65533;M9&#65533;&#65533;&#65533;f c&#65533;&-b&#65533;&#65533;Q&#65533;E&#65533;&#65533;&#65533;&#1026;&#65533; 7&#65533;&#65533;u&#65533;&#65533; &#65533;A&#65533;`&#1138;R&#65533;&#65533;&#65533;&#65533;&#65533;&#65533;#&#65533;&#65533;0d}&#65533;&#65533;&#65533;&#65533;HuI#&#65533;&#65533;b&#65533;lg%N&#65533;&#948;ML&#65533;p&#65533;;&#65533;&#65533;q&#65533;&#65533;N|\&#65533;&#65533;&#65533;Q&#65533;&#65533;sF&#65533;&#65533;&#65533;&#65533;n[&#65533;&#65533;&#65533;NS&#621;&#65533;x
n&#65533;&#65533;&#65533;&#65533;&#65533;&#65533;&#15412;&#65533;&#65533;&#65533;|&#65533;*&#65533;Z&#65533;s&#65533;TiJw&#65533;k}&#65533;9d&#65533;&#65533;&#65533;.&#65533;	O&#65533;9&#65533;&#65533;~&#65533;7&#65533;)&#65533;(&#65533;&#16924;'&#65533;&#65533;&#65533;W&#65533;D&#65533;&#65533;T&#65533;&#65533;U&#65533;&#65533;&#65533;&#65533;6&#65533;&#65533;&#65533;&#65533;&#65533;&#65533;P6$&#65533;&#65533;d&#65533;&#297;&#65533;6^&#65533;&#65533;&#65533;&#65533;&#65533;#&#65533;&#65533;&#65533;Z%&&#65533;y&#1522;k&#65533;&#1445;{&#1281;9&#65533;4&#65533;&#65533;&#65533;&#65533;W&#65533;&#65533;*&#65533;&#1857;&#65533;&#65533;7&#65533;&#65533;&#65533;]&#65533;g&#65533;-&#65533;bGaN-Hx	J&#65533;&#288;&#65533;1&#65533;Azp&#65533;&#65533;=&#65533;&#65533; &#65533;!&#65533;4W
R&#65533;&#65533;(&#65533;&#1591;&#65533;&#65533;&#65533;&#65533;P&#65533;j&#65533;*[4&#502;&#65533;&#65533;+Z&#65533;#&#65533;r&#65533;C&#65533;E&#65533;:'z&#65533;9&#65533;P&#65533;&#65533;9&#65533;&#65533;Rza&#65533;&#65533;&#65533;&#65533;*&#65533;w&#65533;&#65533;Je&#65533;R&#65533;&&#65533;&#65533;k&#1639;&#65533;&#1940;#&#65533;&#65533;e/&#65533;\&#65533;H&#65533;&#65533;&#65533;W&#65533;&#65533;&#65533;&#65533;'1&#65533;`&#65533;&#65533;^&#65533;&#65533;&#65533;&#65533;&#65533;$&#65533;&#65533;&#65533;]&#65533;&#65533;&#65533;`&#65533;&#53198;/&#65533;U&#65533;&#65533;0q&#65533;&#65533;&#65533;&#65533;&#65533;)&#65533;&#65533;&#65533;kBf&#65533;$&#65533;<&#65533;&#65533;&#65533;_^&#65533;7D&#65533;&#65533;&#65533;&#65533;{&#65533;K&#65533;{Tz&#65533;zE&#65533;&#524;&#65533;&#65533;2b&#65533;&#65533;J&#65533;<&#65533;2&#65533;&#65533;ij&#65533;U&#1439;DQ&#65533;&#65533;&#65533;$&#65533;w&#65533;&#65533;&#1904;&#65533;3&#65533;&#65533;&#65533;_C&#65533;&#65533;&#65533;E,Xq&#65533;Q|BN&#65533;H&#672;&#65533;*L&#65533;
T&#65533;&#65533;x`|&#1842;9&#65533;d&#65533;A&#65533;6SF&#65533;hEw&#65533;&#65533;1
&#778;&#336;<&#65533;-&#65533;Yj1&#65533; &#65533;&#65533;&#65533;&#65533;<&#65533;&#65533;D	+&#65533;&#65533;O&#65533;&#65533;&#65533;T&#65533;&#65533;H]&#65533;m&#65533;&#65533;i`&#65533;&#65533;&#65533;x&#65533;@%&#464;t&#65533;E(G&#65533;&#65533;J&#65533;&#65533;	zt&#65533;Qj&#65533;&#426;&#262;@&#65533;w&#1142;&#65533;N|&#65533;&#65533;u&#1047;&#65533;&#65533;5&#65533;&#65533;~&#65533;&#65533;&#65533;&#65533;&#65533;&#65533;&#65533;K&#65533;9&#65533;0a&#65533;L&#65533;)&#65533;&#65533;T-!&#65533; &#65533;uRu|&#65533;HEG|&#65533;&#65533;v`!'!^&#65533;&#65533;&#65533;N&#65533;&#65533;	&#65533;^&#65533;x&#65533;&#1924;&#65533;,_&#65533;l&#65533;S&#1692;V&#65533;I&#65533;&#1528;\r&#65533;&#65533;&#65533;[/&#65533;!&#65533;&#65533;K&#65533;C=&#65533;9p&#65533;5<&#65533;1&#65533;0%Y-&#65533;&#65533;&#65533;q&#65533;&H&#65533;"B$&#65533;+&#65533;&#65533;&@#B`&#65533;@&#65533;&#65533;&#65533;&#65533; 	&#65533; (B34&#65533;d,F&#65533;p&#65533;&#921;&#65533;&#268;&#65533;&#65533;<&#65533;D&#347;E&#65533;&#65533;&#65533;#&#65533;	&#65533;&#65533;&#65533;&#65533;.b&#65533;bL&#65533;/
&#65533;.v	&#65533;&#65533;&#65533;od&#65533;r&#65533;J6B&#65533;r&#65533;JjJ&#65533;	&#65533;&#65533;&#65533;w&#65533;&#65533;s&#65533;L&#65533;!6&#65533;&#65533;&#65533;&#1773;Nj&#65533;=n&#65533;l9&#65533;&#65533;&#65533;EW&#65533;&#65533;&#1592;L&#65533;P!b)	&#65533;&#65533;P&#65533;&#65533;y&#65533;&#65533;uG!Y&#65533;!&#65533;&#65533;P&#65533;&#65533;BEC&#65533;&#570;1K&#65533;h&#65533;H&#65533;N&#65533;
&#65533;p}&#65533;&#65533;&#900;Q&#65533;PlVu&#65533;&#65533;%"uG&#65533;	H&#65533;(AF&#65533;0&#65533;&#136;J&#65533; &#1309;&#65533;&#65533;<&#65533;&#1244;)&#65533;s&#65533;d&#65533;&#65533;L~&#65533;&#65533;&#65533;&#65533;<&#65533;6@&#65533;3$1 &#65533;/&#65533;&#65533;&#65533;.&#65533;&#65533;*&#65533;&#65533;&#65533;Q\$8$&#65533;&#65533;0 C/&#770;*&#65533;B(P&#65533; &#65533;&#65533;4&#65533;&#65533;&#65533;&#65533;&#65533;&#65533;@&#65533;)PC:&#65533;&#65533;pD&#65533;c&#65533;R&#65533;=&#65533;]<JY5&#653;0DB&#65533;&#65533;&#65533;&#65533;&#65533;a2&#65533;o4&#65533;&#648;&#65533;$Zq]c.&#65533;&#65533;&#65533;]_&#65533;&#875;$FT&#65533; &#65533;&#65533;	&#65533;&#65533;J{&#65533;J&#65533;&#65533;M&#65533;&#65533;&#65533;&#16808;5&#65533;&#65533;&#65533;
&#65533;M{&#65533;&#65533;i&#65533;y&#65533;&#65533;&#65533;&#65533;b&#65533;f8FN&#65533;&#65533;&#65533;H&#65533;(H&#65533;%&#65533;]&#65533;&#65533;a&#65533;t&#65533;?&#65533;$&#65533;&#65533;&#382;&#65533;HtrQ|&#65533;w~&#65533;&#65533;Z"&#65533;&#65533;&#65533;|F&#65533;O&#65533;&#65533;EIP&#65533;Ir&#65533;|&#65533;&#65533;QI$&#65533;r2&#65533;KpP&#65533;j&#65533;
<&#65533;1&#65533;&#65533;&#65533;&:&#65533;&#65533;}&#1807;O %~=&#65533;C70C11T.&#65533;0&#65533;&#65533;-&#65533;+&#65533;&#65533;'x'`B%&#65533;I'&#65533;&#65533;.&#65533;&#65533;+x&#65533;*&#65533;B&#65533;p&#65533;"&#65533;&#65533;	&#65533;&#65533;+ZA&7(Z&#65533;&#65533;c&#65533;E9&#65533;&#65533;&#65533;`"&#65533;f-!&#65533;&&#65533;&#65533;.)&#65533;&#65533;&#65533;q	&#65533;&#368;&#65533;E&#65533;&#65533;&#65533;&#65533;\/n&#65533;_&#65533;D9&#783;>F&#1341;&#65533;&#65533;c9&#65533;cyd&#65533;&#65533;&#43209;&#65533;&#65533;q)6&#1942;AiF&#65533;&#65533;&#65533;&#38168;AB&#65533;&#65533;&#65533;P&#65533;i&#977;&#65533;r&#65533;LI&#65533;&#65533;&#65533;&#65533;&#65533;&#65533;>(&#65533;T&#65533;AF&#65533;K
&#65533;&#65533;&#65533;N&#65533;&#65533;Tv&#65533;f&#65533;&#65533;N]Zt=&#742;e&#65533;n&#65533;&#65533;S &#65533;&#65533;&#65533;&#65533;&#65533;H&#65533;E~H&#65533;`&#939;N*x&#65533;&#65533;?&#65533;N&#65533;L&#65533;2gX%E&#65533;&#65533;&#65533;&#65533;&#65533;ee&#65533;&#65533;D&#65533;&#65533;&#65533;&#65533;&#65533;&#65533;&#65533;~**W1&#65533;:p4&#65533;&#65533;%&#65533;&#65533;B/&#65533;B-&#65533;&#65533;)&#65533;B't'lB&\&h&#65533;5)&#65533;"P&#65533;'&#65533;&#65533;)&#65533;&#65533;byB&0&#65533;&#65533;T&#65533;&#65533;A pB1th&#65533;&#65533;f&#65533;pl _"c<  &#65533;&#65533;b,&#65533;&&#65533;&#65533;&#65533;&#65533;&#65533;+&#65533;\DC1&#65533;&#65533;L&#65533;&#65533;0Td&#65533;+GH&#65533;Zl&#65533;s&#65533;$&#65533;&#65533;&#65533;&#65533;&#27248;i&#65533;1Q&#65533;&#1862;&#65533;&#65533;&#65533;&#65533;#&#65533;&#65533;@&#65533;oB&#65533;E&#65533;&#65533;5:&#65533;&#65533;2Ni&#65533;&#65533;&#65533;!&#65533;v&#65533;s"tF'@&#65533;&#65533;{&#65533;&#65533;x&#65533;&#490;A-z:-	B&#65533;w&#65533;&#65533;sp&#65533;Q&#65533;&#65533;b&#65533;&#65533;&#65533;&#1820;|&#65533;&#65533;&#65533;>&#65533;&#1550;&#65533;?&#65533;&#65533;|[&#65533;&#132;&#65533;&#65533;&#65533;&#65533;&#65533;&#65533;lt)&#65533;2&#65533; Z&#65533;&#65533;B&#510;&#65533;X&#65533;&#65533;&#65533;=D&#65533;70&#197;&#65533;Rb0&#65533;-l&#65533;v&#65533;b%<&#65533;!&#257;0&#65533;"TB'|&#65533;&#65533;'&#65533;&#65533;(,V%P-@&#65533;7&#65533;Ck&#65533;&#65533;.&#65533;&#65533;5*W9 &#65533;T&#34050;C&#65533;.,&#65533;6i .&#65533;7Z
&#65533;V#&#65533;&#11045;T&#65533;&#65533;&#65533;&#65533;J&#65533;&#65533;&#65533;&#65533;hm&#65533;n&#65533;&#65533;jT&#65533;&#65533;#&#65533;&#65533;Q&#65533;&#65533;S&#65533;n&#65533;.&#65533;&#65533;F&#65533;h&#65533;&#65533;cH&#65533;W&#65533;&#65533;d&#65533;&#65533;C&#65533;&#65533;j&#65533;2&#65533;&#65533;&#65533;&#65533;Sn&#485;&#65533;&#65533;I]&#65533;|&#65533;&#65533;&#65533;Rl]fQN&#65533;&#65533;n&#65533;*&#65533;&#65533;&#65533;?}&#65533;&#370;&#65533;&#65533;&#65533;*&#65533;V&#941;E&#65533;oG&#65533;\&#65533;*x&#65533;r~R&#65533;!&#65533;&#65533;%b&#65533;yT&#65533;&#65533;O&#65533;&#65533;&#65533;;&#65533;&#65533;&#65533;&#65533;Gv(+&#65533;&#65533;&#65533;#&#65533;&#65533;;&#65533;&#65533;8X&#65533;1Xe&#65533;&#65533;&#821;&#65533;B,&#65533;*&#65533;B'h&#65533;&\&#65533;" B&#65533;&#65533;&#65533;&#65533;&#65533;&#65533;<&#65533;%p&#65533;&#65533;r&#65533;(pB)4;&#65533;&#65533;<&#65533;H&#65533; &#65533;8&#65533;&#65533;Jl&#450;p&#65533;&#65533;&#65533;&#65533;\&#65533;!lAt7pC70)&#65533;q'&#65533;&#65533;S &#65533;&#65533;f&#65533;.b&#65533;&#65533;&#65533;n&#65533;&#65533;blh&#65533;&#65533;jTK&#65533;,&#65533;&#65533;Xg&#65533;&#65533;&#1700;&#65533;F&#65533;B&#65533;`&#65533;&#65533;l2w&#65533;&#65533;&#65533;&#65533;&#65533;_&#65533;M;&#65533;E&#65533;&#65533;J&#65533;&#65533;}&#65533;&#1522;&#65533;&#65533;&#65533;&#65533;&#512;$&#65533;vp&#1964;:&#65533;.&#65533;:"&#65533;JM&#65533;v&#65533;&#65533;v&#65533;#&#65533;I&#65533;&#65533;&#65533;&#638;&#65533;=&#65533;#&#65533;&#65533;cM&#65533;&#65533;O	&#65533;P5&#65533;&#65533;eU&#65533;&#65533;d&#65533;&#65533;&#65533;&#65533;Q&#65533;&#65533;^&#65533;&#65533;&#65533;4{&#65533;a"&#65533;&#1321;Jt&#1933;2)&#65533;<8&#65533;5@&#65533;$&#1456;0&#65533;&#65533;&#65533;lE)&#65533;BcM&#65533;&#65533;$(&#65533;&#65533;&#393;@&#65533;&#65533;4A&pn'`&#65533;%`*D&#65533;;$L+&#65533;RH/e&#65533;Y&#65533;&#65533;&#65533;&#65533;&#1709;D&#65533;n&#65533;v&#65533;6l&#65533;/)7h7xCFo4&#65533;&#65533;4&#65533;&#65533;S&#65533;FTp0&#65533;&#65533;Bs&#65533;&#65533;PG&#65533;&#65533;&#65533;&#65533;&#65533;";R&#65533;KPG&#65533;I&#65533;lJ&#65533;4B&#65533;-T&#65533;&#65533;q%c-)b0GgxrM&#65533;&#65533;&#65533;&#65533;&#65533;&#65533;}s&#65533;2&#65533;%&#65533;D&#65533;&#65533;&#65533;&#65533;j&#65533;&#65533;&#65533;&#1449;&#65533;&#65533;r&#65533; k&#514;l&#65533;,&#65533;}pf&#65533;i&#65533;lF!&#65533;f&#65533;`5!&#65533;&#65533;s&#65533;
aJ&'$!m&#65533;&#65533;&#65533;&#65533;F&#65533;-&#65533;&#65533;]H&#65533;-!&#65533;&#65533;!2-&#3110;&#65533;4&#65533;&#65533;&#65533;&&#65533;d~6&#65533;S&#65533;<&#65533;&#215;8&#65533;&#65533;24&#65533;2&#65533;&#65533;&#578;b&#65533;'L&#65533;!&#65533;A&#65533;&#65533;A&#65533;&#65533;&#65533;&#65533;|@	&#65533; &#65533;A"xB&#65533;s(&#65533;B7,	&#65533;&#65533;&#741;r&#65533;&#65533;&#65533;
'&#65533;l&#65533;&#65533;&#65533;Wr&#65533;8,&#65533;&#65533;&#65533;&#65533;&#65533;#DDWw_&#65533;&#65533;f&#65533;.&#65533;&#65533;&#65533;&#65533;&#65533;&#400;,rsalT&#65533;w$&#65533;&#65533;&#65533;w&#1988;&#65533;&#65533;&#65533;7&#65533;&#65533;&#65533;J&#65533; &#65533;&#65533;"&#65533;1m&#65533;*&#65533;&#65533;&#65533;O&#65533;r&#65533;4&#65533;;&#65533;Wi&#65533;&#65533;&#65533;&#1799;&#65533;&#65533;d;&#65533;&#65533;y[&#65533;&#65533;&#65533;vJ&#65533;&#65533;&#65533;&#65533;g&#65533;&#65533;Lw&#65533;>6o&#65533;B&#65533;.&#65533;t&#65533;h8/&#1945;5&#65533;&#65533;&#65533;&T&#65533;M&#65533;&#65533;&#65533;t&#65533;v/|&#65533;&#65533;&#65533;&#65533;NPs&#65533;&#65533;6@&#65533;/&#65533;U_0&#65533;l&#1543;&#65533;&#65533;dL"Oa&#65533;&#65533;&#65533;O$u&#65533;&#65533;y&D&#65533;[&#65533;i&#65533;&&#65533;
/&#65533;&#65533;&#65533;-<&#65533;C7<%2$C48&#65533;1P":K&#65533;(z&L&#65533;"&#65533;&#65533;p&#65533;8&#65533;&#65533;&#65533;&#65533; k &#65533;&#65533;&#65533;0&#65533;XB&#65533;M%&#65533;&#65533;1&#65533;#^o&#65533;&#65533;(E,&#65533;&#65533;M&#65533;&#65533;&#65533;&#65533;"&#65533;&#65533;40&#65533;&#65533;DWt7P&#65533;Fw&#65533;&#65533;uD&#65533;)&#65533;&#65533;n&#65533;&#65533;&#65533;&#65533;&#1760;&#65533;){&#65533;w&#65533;j&#65533;&#65533;&#65533;&#1781;&#65533;B&#65533;2&#65533;{&#65533; s&#65533;&#65533;&#1964;;&#65533;x&#65533;F5&#1500;&#65533;DTKS&#65533;&#1633;&#65533;&#65533;?)&#65533;u&#65533;,&#65533;"%&#65533;&#65533;&#65533;|^&#65533;&#65533;&#65533;&#65533;&#65533;*z&#65533;$&#65533;&#65533;M&#65533;&#65533;v,rl&#65533;y&#65533;w&#65533;&#65533;~&#65533;4&#65533;k&#65533;a;&#65533;b&#65533;o&#65533;&#1637;&#65533;m&#65533;&#65533;&#65533;&#65533;&#65533;{?&#65533;sY&#1712;|&#65533;CN&#65533;2[&#65533;&#65533;&#65533;w&#65533;&#502;&#65533;N{!&#65533;$&#65533;a^IX
W&#65533;&#65533;a&#65533;WQ&#65533;&#65533;&#65533;&#65533;&#65533;&#65533;`&#65533;b&#65533;6&#65533;&#65533;&#65533;Y&#65533;&#65533;&#65533;&#65533;7HT2Cf73$C1n&#65533;&#65533;&#146;q&#65533;# |&#65533;&#1196;&#65533;&#65533;b	&#65533;@d&#65533;x@&#65533;  &|+'&#65533;&#65533;.t&#65533;&#65533;&#65533;&#65533;&#378;&#65533;&#65533;&#65533;&#65533;&#65533;q&&#65533;p&#65533;&#65533;&#65533;&#65533;_<&#65533;uo&#65533;ucwvC,&#65533;&#65533;l2Gp&#65533;&#65533;l&#65533;&#65533;ps&#65533;&#65533;|K&#65533;&#65533;&#759;&#65533;&#65533;l&#65533;F&#65533;2&#65533;&#65533;&#65533;X+&#65533;"_&#65533;&#65533;&#65533;e&#65533;$o&#65533;&#338;&#65533;&#65533;i;&#65533;W|&#65533;&#65533;&#574;&#65533;#8J&#65533;&#65533;&#65533;&#65533;3&#65533;&#65533;&#65533;&#65533;^~&#65533;D'&#65533;D8V&#65533;&#14617;&#65533;iA&#65533;&#65533;&#65533;>&#65533;&#65533;&#65533;P&#2030;&#65533;&#1713;HoI&#65533;&#65533;ZFoix&#65533;&#65533;s&#867;L&#65533;&#65533;{&#65533;1&#65533;8+&#65533;&#65533;i&#65533;G&#65533;&#1681;&#65533;Pj&#65533;&#65533;&#65533;&#65533;f&#65533;&#65533;&#65533;&#65533;:j&#65533;&#65533;&#65533;&#65533;4&#65533;?&#65533;b&#65533;n&#65533;2&#65533;a(&#65533;&#65533;&#65533;D@&#65533;&#65533;?&#65533;=&#65533;3&#65533;&#65533;/\&#65533;1<&#65533;$R"Vj%)&#65533;&#65533;&#65533;&#65533;&#65533;&#65533;
&#65533;@	&#65533;&#65533;
&#65533;@k&#65533; @p&#65533;&#65533;&#65533;CE&#65533;H&#65533;$&#65533;T(W&#65533;&#65533;&#65533;x&#65533;^=&#65533;&#65533;&#65533;&#65533;&#65533;<y&#65533;&#1797;l&#65533;n&#65533;&#65533;t&#65533;&#1305;Dw&#65533;&#65533;r&#65533;&#697;l9&#65533;%9&#65533;&#65533;&#397;'.&#65533;8p&#65533;&#65533;&#65533;&#65533;'8&#65533;&#1936;&&#65533;&#65533;m[&#65533;&#65533;M&#65533;m&#65533;&#65533;-&#65533;&#65533;&#1316;W&#65533;~&#65533;&#65533;&#65533;8r0o&#65533;,w&#65533;lY&#65533;g&#65533;&#65533;|&#65533;&#65533;&#65533;Lr_&#65533;&#65533;%&#1782;&#65533;&#1526;0&#2010;&#65533;&#65533;&#65533;o&#2009;&#65533;p~&#65533;)8lX&#65533;v&#65533;K&#65533;&#65533;&#794;:y&#65533;&#693;(Q&#65533;&#65533;]&#65533;&#65533;&#1442;;&#65533;=&#65533;N&#1914;u&#65533;&#1669;|O&#16139;&#65533;&#65533;I&#65533;=&#65533;vm&#1783;q&#65533;&#65533;w&#65533;&#65533;=&#65533;&#65533;*&#1179;G&#65533;&#65533;p&#65533;&#65533;&#65533;/N&#65533;&#65533;k&#65533;&#903;&#65533;>o&#65533;<&#65533;&#1521;k&#65533;&#65533;Z^<x&#2047;&#65533;s7&#65533;$&#65533;&#65533;&#65533;&#1053;\&#65533;&#65533;m&#65533;&#65533;&#65533;&#65533;&#471;?'&#65533;D&#65533;&#65533;&#1503;&#65533;3q[&#65533;&#65533;
2&#65533;&#65533;&#829;&#65533;&#65533;/&#65533;4P&#65533;&#65533;&#65533;;+&#65533;&#65533;N*&#65533;vFJ&#65533;#&#65533;:&#65533;5&#65533;&#65533;&#65533;h<vH:&#65533;DMK&#65533;$&#65533;V,&#65533;EIB&#65533;1O<CS)&#65533;&#65533;X&#65533;g&#65533;&#65533;&#65533;&#1614;G&#65533;{G&#65533;vJBGI&#65533;,p&#65533;&#65533;0&#65533;J&#65533;)&#65533;
&#65533;1
&#65533;i&#65533;&#65533;&#65533;&#65533;I&#65533;/c&#65533;M&#65533;1&#65533;,&#65533;&#65533;3&#1132;&#65533;y&#65533;a&#65533;&#65533;_&#65533;&#65533;&#65533;d&#65533;)&&#65533;^v&#65533;&#341;P&)&#65533;5&#65533;pb&#65533;jx!&#65533;N@&#65533;B 8&#65533;&#65533;&#65533;< &#65533;H@)&#65533;&#65533;PZ&#65533;{d&#65533;&#887;&#65533;&#65533;&#65533;&#65533;&#65533;4r&#65533;ST&#65533;&#65533;&#65533; T&#65533;&#65533;&#65533;&#613;q8&#65533;&#65533;2&#65533;&#65533;&#65533;	&#65533;&#65533;&#65533;q
)a&#65533;&#6555;`&#65533;&#65533;&&#65533;&#65533;&#65533;3*&#65533;j&#65533;&#65533;&#65533;Ya2gB
Y&#65533;&#65533;i&#65533;&#65533;Y&#65533;p&#65533;j&#65533;-Br&#65533;&#65533;p=&#65533;&#65533;&#65533;&#65533;&#65533;&#65533;A&#65533;|0&#65533;g5&#65533;=&#65533;&#65533;&#65533;&#65533;&#65533;&#65533;&#65533;&#65533;*&#65533;&#1601;&#65533;&#65533;r&#65533;&#65533;|p4&#65533;P&#1265;#y\{&#887;4)F&#65533;&#65533;&#65533;0&#65533;&#65533;&#65533;&#65533;&#65533;&#65533;&#65533;&#65533;5&#45475;&#65533;&#65533;&#65533;KY&#65533;x&#65533;DU&#65533;aF&#65533;t&#65533;	,&#65533; &#65533;&#65533;&#65533;&#65533;&#65533;&#65533;&#65533;2&#65533;6&#65533;h&#966;&#65533;5g&#65533;As&#65533;_&#65533;&#65533;
&#65533;o&#65533;*''&#65533;ozZj&#65533;&#65533;^=&#65533;L&#65533;&#65533;4&#65533;^&#65533;&#65533;&#65533;v&#65533;e&#65533;KRQE%Sb[&#65533;u&#985;9n&#65533;FK&#65533;&#65533;&#65533;N&#65533;k&#65533;&#65533;&#65533;&#65533;!;&#65533;#G&#65533;&#65533;&#65533;&#65533;&#65533;&#65533;Ij&#65533;&#65533;&#65533;&#65533;q&#65533;&#65533;&#65533;u&#65533;Y&#65533;N-<x@f&#65533;&#65533;zx&#65533;<&#778;A]&#65533;&#65533;&#53319;h&#65533;&#65533;S&#1345;&#1637;Y`%?&#65533;&#65533;B&#65533;x&#65533;&#65533;R&#65533;F &#65533;&#65533;&#65533;&#65533;xB&#65533;&#65533;E2m&#65533;&#65533;g&#1441;g&#65533;&#65533;&#65533;&#65533;&#65533;5S&#65533;i&#65533;e&#65533;pD&#65533;4&#65533;J&#65533;V.&#65533;&#65533;&#65533;&#65533;&#65533;&#65533;&#65533;~<&#65533;&#65533;4&#65533;&#65533;&#65533;&#65533;Z&#65533;k&#65533;&#65533;a&#65533;&#65533;m&#65533;,&#65533;eI&#65533;&#65533;&#65533;G&#65533;&#65533;&#65533;E&#65533;ps`r&#65533;&#65533;&#65533;&#65533;&#65533;@U&#730;&#65533;&#65533;&#65533;/&#65533;5&#65533;&#65533;&#65533;S&#65533;6&#65533;&#65533;m&#65533;}&#65533;&#65533;&#65533;W&#65533;&#65533;9Ld&#65533;&#65533;&#65533;P8&#65533;&#65533;&#65533;Ta&#65533;&#65533;&#65533;&#65533;&#147;U&#65533;d24&#65533;p~&#65533;&#65533;PGe)R&#65533;D&#65533;#&#65533;&#65533;,%[+Kq&#65533;>&#65533;&#65533;&#65533;Y&#65533;&#65533;O&#65533;x&#65533;&#65533;&#65533;Y&#65533;&#65533;72&#65533;^e&#65533;&#65533;&#65533;&#65533;b&#65533;z%&#65533;&#65533;Zo!#d&#65533;XF&#65533;Dap!Wz,T&#65533;&#65533;(G#&#65533;P&#65533;&#65533;&#65533;6	P[&#65533;&#754;&#65533;)&#65533;&#65533;&#65533;,&#65533;&#65533;&#65533;f$GE&#65533;&#65533;)"&#65533;z&#65533;&#65533;p&#65533;&#65533;R&#65533;&#65533;&#65533;&#65533;R&#65533;&#65533;|q3&#65533;&#65533;KzN&#65533;&#65533;&#65533;Y&#65533;#&#1417;Gt&#65533;&#65533;%U&#65533;&#65533;7)t&#65533;+Aw&#65533;y&#65533;C&#65533;&#65533;S/&#65533;&#65533;Y&#65533;&#65533;&#65533;&#65533;D"&#65533;@&#65533;( A8&#65533;Az&#65533;&#65533;&#65533;&#65533;TA4&#65533;&#65533;d`&#65533;&#65533;@&#65533;&#65533;&#65533;K&#65533;b&#65533;@E2&#65533;1&#65533;&#65533;|&#65533;"&#657;&#65533;OD&#65533;q&#65533;k$&#65533;&#65533;&#65533;&#65533;UI&#65533;m&#65533;`&#65533;&#65533;&#65533;&#65533;&#65533;&#65533;|&#65533;`&#65533;&#65533;&#65533;&#65533;6&#65533;&#65533;f&#65533;q&#65533; I#&#65533;&#65533;iK|&#65533;<`^#w-IB&#65533;&#65533;^B&#65533;&#269;&#65533;@mD&#65533;G&#65533;&#65533;Q&#65533;$&#65533;:y"f&#65533;&#65533;O&#65533;&#65533;h[&#65533;&#65533;b&#65533;e&#65533;n)b&#65533;&#65533;&#65533;	aI&#65533;&#65533;V&#65533;"&#65533;&#65533;v&#65533;y&#65533;&#65533;&#65533;`&#65533;5?&#65533;s8&#65533;&#65533; &#65533;&#65533;&#65533;?\&#65533;&#65533;&#1271;&#65533;&#65533;&#65533;{&#65533;\	&#65533;rbR&#65533;U&#65533;|B&#65533;&#65533;f&#65533;&#65533;,&#65533;]1&#65533;X$&#65533;&#1639;&#65533;&#65533;T	J&#65533;&#65533;&#65533;[))F&#65533;u&#65533;I.&#65533;iiJ&#65533;W&#65533;ei&#65533;*&#171;&#1962;:#&#65533;&#65533;H%&#65533;*&#65533;I&#65533;	&#65533;P.r&#65533;&#65533;&#65533;&#65533;h&#65533;&#65533;Dn&#65533;Q&#65533;&#65533; v&#65533;^arJ&#65533;&#65533;R&#65533;&#65533;v?&#65533;MU&#65533;y&#65533;&#65533;&#65533;sJT6'9&#65533;\+s[&#1606;&#65533;&#65533;&#65533;&#65533;&#65533;|q&#65533;[&#65533;&#65533;&#65533;&#65533;&#65533;&$Q:&#65533;&#65533;	@&#65533;Ap`&#65533;&#65533;&#65533;+ A0pp&#65533;&#65533;@u&#65533;kD&#65533;&#65533; E7I&#65533;&#65533;j&#65533;-|Mq4f&#65533;&#65533;x&#65533;A4&#1160;R3&#262;&#65533;q%-&#65533;O&#65533;&#65533;X&#65533;r&#65533;&#65533;&#65533;&#65533;&#65533;&#65533;&#65533;x&#65533;&#65533;G$Y&#65533;&#65533;B&#65533;mhb&#65533;&#65533;#J4\&#65533;5&#65533;a&#65533;.x&#65533;E&#65533;&#65533;Aca@&#65533;$4&#65533;&#65533; &#65533;&#65533;&#1016;&#65533;A&#65533;}&#1407;&#65533;rP&#65533;&#65533;&#65533;&#65533;@ls&#65533;Ngk&&#65533;R&#294;>&#65533;&#65533;9kC&#65533;&#65533;>&#65533;&#534;R&#65533;2&#65533;d'&#65533; &#65533;&#65533;&#179;!&#65533;'oED&#65533;&#65533;&#65533;&#65533;(	l&#65533;&#65533;&#65533;g&#65533;&#65533;D_-&#65533;&#65533;4&#65533;>}&#65533;&#65533;&#65533;5K&#65533;m>&#65533;&#65533;*&#65533;$,&#65533;&#1626;&#65533;^M&#65533;&#65533;WH&#65533;z&#65533;[^%&#65533;&#65533;>&#65533;f%(&#65533;/L&#1269;$&#65533;&#65533;&#65533;&#65533;V&#65533;&#65533;Yb&#65533;&#65533;&#65533;@&#65533;&#65533;$g3y,)u2&#65533;&#65533;&#278;&#65533;.&#65533;*-E&#65533;?"&#65533;&#28452;JP&#65533;&#1377;&#65533;&#65533;7&#65533;\&#65533;&#65533;&#65533;&#65533;@'(&#65533;C&#65533;&#65533;N&#65533;z&#65533;!a<x	B &#65533;` &#65533;&#65533;45p&#65533;	T W&#65533;&2
m&#1506;&#65533;R&#65533;y&#65533;&#65533;B&#65533;i&#65533;CG&#65533;T&#65533;&#65533;6u&#65533;k&&#65533;&#649;&#65533;&#65533;&#65533;O&#65533;&#341;&#65533;&#65533;&#65533;O&#65533;7&#65533;O&#65533;&#65533;n&#65533;ig&#65533;&#65533;3e&#65533;&#65533;&#65533;&#65533;&#65533;_Zh&#65533;&#65533;&#65533;[&#65533;elY qA&#65533;m%&#65533;fx&#65533; 4&#65533;&#65533;&#889;i&#65533;&#65533;&#65533;K?&#65533;&#65533;&#65533;X?c&#65533;2K&#65533;&#65533;X&#65533;&#65533;&#65533;!qn&#65533;&#65533;V[8&#65533;T&#65533;E&#65533;&#65533;s&#65533;&#65533;&#65533;&#65533;<'&#65533;&#65533;z.&#65533;&#65533;-&#65533;CEo&#65533;&#65533;&#65533;&#65533;&#65533;h&#65533;&#65533;&#65533;&#65533;F&#65533;K&#65533;2/&#65533;q&#65533;&#65533;&#1369;&#65533;8^&#65533;&#65533;qT"&#65533;v&#65533;m&#65533;e&#65533;C&#65533;&#1124;&#65533;&#65533;&#65533;&#65533;&#65533;7&#65533;&#739;&#65533;&#65533;&#65533;M&#65533;}&#65533;&#65533;&#65533;&#65533;&#65533;&#65533;:aO&#65533;&#65533;&#65533;qz&#65533;]&#65533;&#65533; `jeF&#65533;&#1211;&#65533;&#1396;&#65533;&#65533;&#65533;&#65533;&#65533;+)&#65533;&#346;{0&#65533;&#65533;O[&#65533;s5&#65533;&#65533;&#65533;&#65533;&#65533;&#65533;&#65533;&#65533;&#65533;&#65533;&#65533;s\sP&#65533;&#65533;hE*H&#65533;	J0&#65533;zh&#65533;&#65533;&#65533;&#65533;Gp&#65533;p&#65533;&#65533;x&#65533;Q&#1301;.&#65533;?P
@&#65533;5&#65533; 0
R&#65533;&#65533;&#65533;&#65533;2&#65533;&#65533;9&#65533;&#65533;&#65533;f&#65533;S&#65533;&#65533;&#65533;9&#65533;&#65533;&#65533;x&#65533;&#65533;h&#65533;&#65533;&#65533;y&#65533;&#65533;&#65533;&#65533;]&#57846;&#65533;&#65533;&#65533;&#65533;&#65533;&#65533;	&#65533;5<Q&#65533;{W&#65533;&#65533;. &#65533;,$N&#65533;&&#945;nZ0N&#65533;li&#65533;&#65533;&#65533;_p%0&&#65533;h&#65533;*&#65533;8h&#65533;&#65533;j2Dn&#65533;F&#65533;o&#65533;&#65533;G&#65533;L&#65533;&#65533;P&#65533;L>&#32066;C8&#65533;&#65533;&#65533;R&#65533;SEH&#65533;
_&#65533;a>&#65533;&#65533;F0&#65533;&#65533;J58&#20292;&#65533;UTd[d_&#65533;&#65533;&#812;&#65533;&#65533;&#65533;&#65533;
	&#65533;&#670;&#65533;&#65533;&#65533;&#1292;&#65533;&#522;}&#65533;p	&#842;&#65533;&#65533;0&#65533;\&#65533;$m,&#65533;e&#65533;&#65533;([&#65533;k&#65533;(IfF&#65533;&#65533;j(&#65533;&#65533;&#65533;&#65533;B&&#65533;b&#65533;&#65533;E&#65533;&#65533;&#65533;^&#65533;P&#65533;&#1964;&#65533;&#1287;&#65533;E&#65533;&#65533;&#65533;&#65533;X&#65533;&#65533;*&#65533;&#65533;&#65533;\*&#65533;TJ&#65533;a&#65533;&#65533;A CI"Q[&#65533;&#65533;#&#65533;d&#65533;4G&#65533;L&#65533;a&#65533;&#1825;~&#65533;&#65533;&#65533;/&#65533;&#65533;@&#65533;&#65533;~&#65533;&#65533;b&#65533;&#65533;&#65533;	&#65533; @@&#65533;> &#65533;m&#65533;2@&#65533;0&#65533;&&#65533;&#65533;v !8aD&#65533;Al&#1825;&#65533;&#65533;&#521;&#65533;&#65533;c&#65533;h&#65533;&#65533;&#65533;+HC&#65533;&&#65533;&#1445;C&#65533;2&#65533;fx&#65533;&j%W&#1198;["&#65533;&#65533;rd&#65533;&#65533;&#65533;&#60399;&#65533;n&#65533;&#65533;N&#230;%&#65533;&#65533;.&#65533;-&#16546;&#65533;&#65533;&#65533;&#673;g9A>&#65533;&#65533;&#424;&#65533;@&#65533;&#65533;&#65533; &#65533;&#894;&#65533;&#65533;&#65533;g&#65533;J3&#65533;&#65533;&#65533;&#35491;&#65533;&#65533;&#65533;!H&#65533;C6&#65533;&#65533;:&#65533;&#65533;DT&#65533;&#65533;d>&#65533;i0&#65533;P%&#65533;&#65533;Q5&#65533;&#65533;&#509;T&#65533;&#65533;0&#65533;$&#65533;^&#65533;&#1060;&#65533;&#65533;W&#65533;&#65533;
1m&#1254;p}&#65533;&#65533;'&#65533;r(&#65533;&#549;"pE&#65533;,&#944;&#65533;&#133;&#65533;&#65533;r&#65533;&#65533;&#65533;"&#65533; &#65533;@&#65533;&#65533;Cl&#65533;&#65533;&#65533;o&#65533;&#65533;?&#65533;&#65533;&#65533;&#65533;&#65533;X&#65533;&#65533;@6&#898;,&#65533;^&#65533;E&#65533;&#65533;&#65533;a&#65533;01&#65533;h&#65533;8&#65533;s@2&#65533;&#65533;&#513;`&#65533;&#65533;B&#65533;&#65533;&#65533;`&#65533;@Z &#65533;&#65533;	z &#65533;K8&#65533;&#65533;6`&#65533;0&#65533;4&#65533;& 49 &#65533;@AB4&#65533;&#65533;&#65533;&#65533;&#65533;<&#65533;&#65533;dS&#1796;J&#65533;d&#65533;;&#65533;jU&#65533;D&#65533;q&#65533;&#65533;&#65533;v&#65533;(&#65533;&#65533;J*i&#65533;&#65533;I&#65533;&#65533;&#65533;R&#1884;&#65533;&#65533;&#65533;&#65533;&#65533;&#65533;)&#65533;&#65533;-&#65533;&#65533;0O0(&#65533;/(&#65533;&#65533;,&#65533;&#65533;"&#65533;&#65533;g&#65533;j2&#65533;&#65533;<u&#24498;&#926;R-!r;&#65533;&#65533;&#65533;i&#65533;&#65533;"&#65533;#K4&#65533;#:&#1190;&#65533;&#1173;Jo_(&#65533;zN{&#65533;.&&#1649;Ct&#65533;@&#65533;&#65533;&#65533;&#65533;&#65533;&#65533;1&#65533;&#65533;&#65533;U &#65533;ig&#1968;&#65533;(&#65533;&#65533;&#65533;r&#65533;C=&#65533;&#65533;q+&#65533;_,~&#65533;;&#65533;>&#65533;&#65533;&#65533;Nn&#65533;&#65533;*_jj&#65533;&#65533;"&#65533;(2&#65533;rF&#65533;i@&#65533;&#65533;)&#65533;&#65533;&#65533;|T&#65533;&#65533;&#65533;&#65533;&#65533;&#1324;&#65533;T&#65533; &#65533;&#65533;'&#65533;Q-&#65533;*&#65533;<O?&#65533;#Rmb&#65533;&#65533;?&#65533;&#65533;&#65533;z&#65533;Ja&#65533;&#65533;	&#65533; f ^ 2'F R&#65533;k2&#65533;3&#65533;&#65533;%`4 &#65533;`A4&#65533;>aa^&#65533;&#65533;kz&#65533;&#65533;7
&#65533;&#65533;JEe&#65533;L#X7&#65533;&#65533;n$&#65533;&#65533;f[&#65533;Bq&#65533;&#65533;&#65533;&#65533;&#65533;P &#65533;&#65533;f&#65533;h&#65533;n&#65533;vD&#65533;&#65533;&#65533;V&#65533;&#65533;f&#65533;&#65533;&#65533;eV&#65533;&#65533;U&#65533;&#65533;~&#65533;eV&#65533;&#65533;&#65533;&#819;W&#65533;&#65533;&#65533;&#65533;&#65533;&#65533;&#65533;&#65533;=&#65533;&#65533;4&#65533;}Vl&#65533;&#65533;dV#/G&#65533;&#65533;`&#65533;Js&#65533;&#65533;&#65533;&#65533;FHZ2&#65533;n&#65533;\&#65533;A&#65533;updL$&#65533;U&#65533;*I&#65533;^&#65533;q&#65533;C&#65533;n&#65533;&#65533;&#65533;&#65533;&#65533;X&#65533;&#65533;X~tX&#65533;&#65533;)&#65533;&#65533;2@F*&#65533;&#65533;&k&#65533;&#65533;pB(=&#65533;&#65533;E&#65533;*a&#65533;&#65533;&&#65533;*1&#65533;E'C&#65533;V&#1039;&#65533;r&#65533;&#65533;$VG&#65533;G&#65533;4&#65533;&#65533;5&#65533;&#65533;5d&#65533;)	&#878;&#65533;vT@"#&#65533;0/&#65533;DK&#65533;&#65533;&#65533;8&#65533;/&#65533;&#65533;s&#65533;&#65533;b&#65533;a&#1057;&#65533;Ap&#65533;!l&#65533;&#65533;``R`b ~&#65533;X&#65533;6S35&#65533;*@>3  ,&#65533;p 
&#65533; "!:&#65533;6&A&#65533;!h&#65533;&#65533;&#65533;&#65533;&#1764;c&#65533;z&#65533;6&#1494;e&#65533;q&#65533;&#65533;n&#65533;&#65533;+&#65533;&#1409;&#65533;A&#65533;A&#65533;];,)&#65533;mZ&#65533;&#65533;.A&#65533;2DlD&#65533;{&#789;&&#65533;&#65533;&#65533;&#65533;%&#65533; *]	&#65533;Vc
W&#487;&#65533;'F&#65533;&#65533;&#65533;re&#65533;0&#65533;&#65533;^&#65533;&#65533;C&#65533;&#65533;W&#65533;&#65533;h&#65533;&#65533;&#65533;&#65533;g&#65533;8Js&#65533;/&#65533;&#65533;5b&#65533;fek&#65533;(&#65533;8uc fT%&#65533;&#65533;D&#65533;H5x&#65533;x&#65533;&#65533;V&#65533;7&#65533;&#65533;&#65533;&#65533;&#65533;>g&#65533;&#1063;&#65533;	&#65533;p&#65533;&#65533;0&#65533;-&#65533;,&#65533;&#65533;,	q{q&#65533;&#65533;4I&#65533;pI&#65533;bs&#1015;fD&#65533;&#65533;2#TQ&#65533;F&#65533;&#65533; &#65533;&#65533;&#65533;u"&#65533;+@L&#65533;~&#65533;&#65533;(&#65533;{1&#65533;&#65533;w*&#65533;p&#65533;&#65533;&#65533;z&#65533;&#65533;&#65533;&#65533;&#65533;'
&#65533;&#65533;&#65533;0&#65533;&#65533;&#65533;&#65533;V&#65533;D4d5|&#258;&#65533;#&#65533;>&#65533;vk&#65533;&#65533;A&#65533;&#65533;&#65533;&#65533;!>&#65533;&#65533;&#65533;&#65533;&#65533;gB&#65533;n&#65533;t 8&#65533;(&#65533;&#1844;Cj'&#65533;&#65533;8 &#65533;`&#65533;&#65533;&#65533;&#65533;v":A&#65533;azb&#65533;&#65533;K~
&#65533;v&#65533;TP7c&#65533;&#65533;p&#65533;&#65533;a&#65533;x&#65533;&#65533;^B&#65533;DCp%&#65533;.&#65533;~7&#65533;R5CVe&#65533;&#65533;&#1216;&#65533;"&#65533;&#1175;V&#65533;&#65533;w&#65533;H&#65533;&#65533;xsr2t&#65533;	9	(&#65533;&#65533;
&#65533;'Y&#65533;"}z&#65533;&#65533;&#65533;CBFKf&#65533;5&#65533;&#65533;&#65533;8&#65533;Ps&#65533;Py&#65533;T,&#65533;K&#65533;X<ld<BiTG&#65533;U E&#65533;&#65533;[&#65533;&#65533;o'&#65533;g&#65533;&#65533;3&#65533;&#65533;&#65533;
&#65533;l&#65533;&#65533;	&#65533;&#65533;,&#65533;&#65533;X&#65533;&#65533;&#65533;&#65533;&#65533;&#65533;&#65533;y&#65533;&#65533;b&#65533;&#65533;"&#65533;b&#65533;&#65533;V&#65533;&#65533;A&#65533;E&#65533;&#65533;w&#65533;&#65533;p&#65533;&#65533;o/ &#65533;#*&#65533;&#1416;(&#65533;&#65533;&#65533;&#65533;&#65533;W&#65533;&#65533;) X&#65533;&#65533;&#65533;	Q?&#65533;c{&#65533;W&#65533;&#65533;&#65533;o&#65533;&#65533;Jk&#65533;&#65533;-&#65533;&#65533;^&#65533;#w&#65533;6Y6&#65533;&#65533;&#65533;&#65533;h&#65533;&#65533; d&#65533;^@&#65533;L &#65533;&#65533;>&#65533;&#65533;-}q(&#65533;,&#65533;&#65533;"&#65533;r&#65533;
&#65533;`L&#65533;6@!&#65533;&&#65533;&#65533;&#65533;&#65533;cc&#65533;&#65533;)&#65533;'&Q&#65533;L?3&#65533;dt&#65533;&#65533;&#65533;6f"&#65533;&#65533;&#65533;!&#65533;A&#65533;@
&#65533;&#65533;F&#1958;%^&#65533;&#65533;&#65533;>_&#65533;x&#65533;&#65533;oZ&#65533;&#65533;Wq&#65533;&#65533;&#65533;&#65533;&#65533;&#65533;6w&#65533;ie &#65533;s&#65533;&#65533;&#65533;&#65533;h&#65533;&#819;X?&#65533;x&#1644;rr&#65533;&#65533;&#65533;&#65533;&#65533;&#65533;&#65533;
&#65533;&#65533;&#65533;LcF&#65533;J7&#65533;&#65533;&#65533;&#65533;Q;&#65533;&#65533;&#65533;UX&#65533;m&#65533;Cf&#65533;&#65533;&#1510;&#65533;&#65533;&#65533;j&#65533;&#65533;&#65533;&#65533;hC&#65533;hY&#65533;U&#65533;b&#65533;&#65533;&#65533;G&#65533;B&#65533;&#65533;&#65533;)&#65533;&#179;&#65533;&#11519;7Y&#65533;&#65533;&#65533;&#65533;7Xy&#65533;+#&#65533;`7&#65533;&#65533;f&#65533;&#65533;
mhf\&#65533;BWcs!;&#65533;wFz{2&#65533;&#65533;b&#65533;9&#1783;A&#1779;&#1626;&#65533;&#65533;.&#65533;&#65533;&#65533;%$&#65533;&#65533;a0DlJ	d&#65533;&#65533;6&#65533;&#65533;A&#65533;&#65533;&#65533;&#65533;x!&#65533; L&#65533;V@&#65533;&#65533;Z z&#65533;/ j&#65533;&#65533;&#65533;C&#65533;&#65533;&#65533;" * |`&#65533;A(F&#65533;.&#65533;a&#65533;A&#65533;V0{`&#1415;&#65533;&#65533;&#65533;(&#65533;&q&#65533;&#65533;&#65533;&#65533;&#65533;&#65533;&#65533;&#65533;&#1281;$&#65533; &#65533;&#65533;>&#65533;&#65533;&#65533;&#65533;n&#65533;:&#65533;4%]&#65533;A&#65533;&#65533;&#65533;&#65533;Q&#65533;R&#65533;&#65533;&#65533;&#65533;N&#65533;+&#65533;<%(>&#65533;w&#65533;9K"/&#65533;b&#65533;&#65533;j*&#1073;&#65533;.W9G.&#65533;&#65533;&#65533;&#65533;&#1363;KO&#65533;hv7X&#65533;&#65533;us~,&#65533;&#65533;&#65533;&#65533;&#65533;V&#65533;B&#65533;&#65533;&#65533;&#65533;&#65533;r&#65533;se&#65533;&#65533;_&#819;&#65533;*&#65533;&#65533;&#65533;&#65533;&#65533;&u&#65533;&#65533;B3-&#65533;6&#65533;*&#65533;y&#65533;={&#65533;&#65533;)&#65533;&#65533;&#65533;!&#65533;zOW&#65533;q&#65533;A&#65533;&#65533;&#65533;&#65533;(Da&#1141;1&#65533;|&#65533;&#65533;\&#65533;B&#65533;|G&#65533;&#65533;WJN&#65533;&#65533;&#47324;&#65533;&#65533;G&#65533;<&#65533;&#65533;|&#65533;=]&#1236;&#65533;&#65533;&#65533;&#65533;h9&#65533;&#65533;^&#65533;&#65533;&#65533;&#65533;&#65533;&#65533;LCK&#65533;&#65533;G&#65533;m/Q&#65533;&#65533;U&#65533;/&#65533;&#65533;a&#65533;af&#65533;&#65533; @&#65533;L D QV &#65533;&#65533;) 4&#65533;&#65533;Cs&#1700;V&#65533; 2`&#65533;&#65533;a"&#65533;2&#65533;!,A
&#65533;&#65533;&#65533;l&#65533;&#671;<&#65533;&#1099;&#65533;&#65533;9&#65533;L+&#65533;&#65533;&#65533;(&#65533;}&#578;&#65533;&#65533;p&#65533;&#65533;&#65533;D&#65533;&#65533; 6&#65533;&#65533;a-
&#879;&#786;]&#65533;&#65533;&#65533;7F&#65533;&#65533;~TB\}&#65533;&#65533;E&#65533;&#65533;&#65533;&#65533;&#65533;&#65533;&#65533;&#65533;&#65533;%&#65533;&#65533;&#65533;&#65533;&#65533;&#65533;8&#65533;&#1185;&#65533;^&#1881;(&#65533;&#65533;(2&#65533;&#65533;+&#65533;U1&#65533;&#65533;;OC&#65533;J&#65533;&#65533;&#65533;&#65533;&#65533;&#65533;&#65533;@&#65533;]&#65533;&#65533;3&#65533;cz&#65533;gPq&#65533;&#65533;&#65533;-"-&#65533;&#65533;1&#65533;&#65533;QJX&#65533;&#1400;&#65533;&#65533;C1=&#65533;<;&#913;&#65533;&#65533;&#65533;|&#65533;&#65533;!&#65533;&#65533;>&#65533;	&#65533;&#65533;&#65533;>&#65533;=&#65533;J&#65533;&#65533;&#65533;C;&#65533;&#65533;&#65533;&#65533;&#65533;&#65533;&#65533;,&#65533;&#65533;0&#65533;&#65533;&#65533;UY&#65533;D&#65533;&#65533;+&#65533;&#65533;,}g&#65533;&#65533;>&#65533;&#65533;&#65533;{&#65533;>&#65533;B&#65533;&#65533;w&#471;5(R4&#65533;&#1387;&#65533;'&#65533;	&#65533;&#65533;-&#65533;&#65533;&#65533;&#65533;&#65533;5&#65533;&#65533;s&#65533;$&#65533;&#65533;&#65533;a&#65533;&#65533;:&#65533;l&#65533;@ &#65533;V`Qr 	n&#65533;5&#65533;@&#65533;&#65533;o &#65533;n &#65533;`&#65533;,&#65533;>&#65533;&AA&#65533;aX&#65533;z&#65533;&#65533;lLb*&#65533;#&#65533;8&#65533;&#65533;&#65533;&#65533;&#65533;D&#65533;a&#65533;&#65533;W&#65533;!&#65533;A&#65533;&#65533;R!&#65533;&#65533;N@xB&#65533;&#65533;@Fa&#65533;a&#65533;&#65533;&#65533;&#65533;&#65533;&#1560;xu&#65533;&#311;g&#65533;&#65533;&#65533;u$&#65533;&#1913;&#65533;&#721;#g&#65533;a&#65533;&#65533;&#65533;&>4q&#65533;&#65533;r&#65533; :&#65533;(&#65533;&#65533;E&#65533;&#65533;7^t8&#65533;&#524;&#505;t).&#65533;Lp&#65533;&#65533;&#65533;&#65533;&#65533;-g&#65533;n&#1782;u&#65533;&#65533;&#65533;&#929;D&#65533;~&#65533;&#65533;7&#65533;Le&#65533;&#65533;&#65533;T&#65533;&#65533;qN=V&#65533;&#65533;&#65533;&#65533;Z	&#65533;s&#65533;&#65533;<yd&#65533;&#65533;;{&#65533;&#1717;l&#1786;}7&#65533;&#65533;{&#65533;&#65533;&#65533;={&#65533;&#65533;&#1981;&#65533;&#65533;&#65533;&#65533;k&#65533;&#65533;&#65533;&#65533;f&#65533;&#1115;'o=&#65533;&#65533;3&#65533;&#65533;;w&#65533;&#65533;Q^&#65533;n&#65533;Au&#65533;&#1193;[&#65533;N!&#65533;s&#65533;B&#65533;>Wn&#65533;&#65533;&#65533;R&#65533;H&#65533;&#65533;&#65533;p&#65533;&#65533;!&#65533;};&#65533;8&#1722;y&#2036;&#65533;;fm&#65533;q&#65533;&#65533;&#65533;MiN&#65533;&#593;w&#65533;&#65533;&#65533;'&#65533;&#65533;&#1323;s&#65533;9}&#65533;&#65533;&#65533;&#1845;m&#65533;&#65533;&#890;x&#65533;&#1866;&#65533;&#65533;&#1334;&#65533;&#65533;&#65533;\VL&#880;t&#65533;&#65533;&#65533;&#65533;&#65533;pc&#65533;&#65533;&#1739;&#65533;Zj&#65533;W&#65533;L&#65533;&#65533;&#1350;`&#65533;&#65533;-&#65533;\M
&#65533;&#65533;&#65533;r&#65533;&#65533;&#65533;s&#65533;]&#65533;&#65533;x&#1669;W&#65533;C9&#65533;&#65533;n&#65533;&#65533;&#65533;&#65533;kNti&#65533;&#65533;W&#65533;A&#65533;UVX&#65533;&#65533;&#65533;<&#65533;&#65533;&#536;b}	&#65533;=>&#65533;&#65533;&#65533;\B&#65533;U;&#65533;4s&#65533;3&#65533;&#65533;q&#65533;
(&#65533; &#65533; &#65533;&#65533;&#65533;	(&#65533;D!\0A&#65533;^J&#65533;&#65533;D&#65533; D&#65533;&#65533;p&#65533;!&#65533;!&#65533;X&#65533;	(&#65533;L&#65533;"&#65533;&#65533;<j&#65533;e^~&#65533;&#65533;W&#65533;&#65533;&#65533;x&#65533;<&#65533;d&#65533;&#65533;<&#65533;&#65533;(Y;&#65533;-TN8&#65533;`s&#65533;5&#65533;$L.&#65533;&#65533;*&#65533;8&#65533;G?&#65533;&#65533;`@A&#65533; $&#65533;dS&#65533;V&#65533;)&#65533;"h&#65533;}&#65533;&#65533;e&#65533;&#65533;
#XbM&#65533;&#65533;X&#65533;E6YX&#65533;&#65533;&#65533;@&#65533;&#65533;&#65533;P:&#65533;&#65533;F)&#65533;&#65533;8`9&#65533;&#65533;W&#65533;9&#65533;n&#65533;&#65533;&#65533;~{&#65533;F&#65533;&#65533;&#65533;C&#65533;&#65533;`&#65533;&#913;g&#65533;t&#65533;xb&#65533;&#65533;&#65533;h{&#65533;&#65533;Qj&#65533;&#65533;&#65533;k&#65533;Q&#65533;}&#65533;Z&V&#65533;&#65533;&#65533;UW&#65533;C.&#65533;p&#65533;|&#65533;&#65533;&#65533;Y&#65533;&#65533;E&#65533;a&#65533;
&#65533;&#65533;a&#65533;m&#65533;q<&#65533;:&#65533;&#65533;&#65533;&#65533;i&#65533;&#65533;:	&#65533;V&#65533;&#65533;)24&#65533;T&#65533;&#65533;&#1145;2&#65533;Ls&#65533;L&#65533;&#65533;M4!&#65533;&#65533;G%U7&#65533;y#tt=&#65533;&#65533;&#65533;vA%&#65533;]wK?&#65533;&#65533;6&#65533;;/S&#65533;&#65533;&#65533;[!t&#65533;i2&#65533;S&#65533;&#65533;PS='&#65533;&#65533;&#65533;=&#65533;s&#65533;7}&#65533;3&#65533;S_u&#65533;@!&#65533;n&#65533;Dsx&#65533;&#65533;~&#65533;45&#65533;hW-HOed-&#1639;&#65533;p&#65533;&#65533;&#65533;&#65533;&#65533;b&#65533;&#65533;;cI6&#65533;c:&#65533;p&#65533;&#65533;&#65533;&#259;&#65533;6&#65533;XL#[&#65533;0&#65533;
*&#65533; e"&#65533;&#65533;BK&#65533;&#65533;&#65533;^v	&#65533;
@&#65533;&#65533;
&#65533; &#65533;"&#65533;!or"
(&#65533;4&#65533;&#65533;%&#65533; c&#65533;&#65533;&#65533;q_&#65533;&#65533;yb6&#65533;&#65533;<&#65533;&#65533;&#65533;Nf&#65533;+&#65533;(<&#65533;D&#65533;&#65533;s&#65533; 3&#65533;0&#65533;|&#65533; y&#65533;&#65533;&#65533;P&#65533; &#65533;&#65533;zl&#65533;h&#65533;LP.&#65533;q&#65533;&#65533;p&#65533;&#65533;2&#65533;&#1468;R&#65533;,F&#65533;&#65533;&#65533;&#65533;"wA&#65533;a&#65533;X1&#65533;&#65533;\&#1333;&#65533;xF&#65533;SG&#65533;V&#65533;&#65533;p4-k	&#65533;&#65533;v&#65533;&#65533;&#65533;C&#65533;a&#65533;S8b5&#65533;&#65533;=9\~&#65533;&#9303;&#65533;&#65533;&#65533;]yX2&#65533;1&#65533;tn&#65533;L&#65533;]|&#65533;&#65533;&#65533;EQb&#65533;Q&#65533;&#65533;(&#65533;d&#65533;,&#65533;&#65533;&#1101;b>&#65533;&#704;&#65533;2&#65533;cgL&#65533;4&#65533;E&&#65533;&#65533;&#65533;&#65533;6&#65533;AJL&#52763;9&#65533;1&#65533;w&#65533;&#65533;x &#65533;&#65533;&&#65533;s&#65533;&#65533;&#65533;|G&#65533;BO#&#65533;&#65533;5&#65533;;&#65533;&#65533;N%iI&#65533; 2:&#65533;x&#65533;&#65533;:&#65533;y&#65533;K_&#65533;DQg&#65533;&#65533;&#65533;&#65533;&#65533;70iJ&#65533;&#261;J&#1440;+'&#65533;&#65533;%&#65533;rFH&#65533;&#65533;9:)&#65533;&#65533;g&#65533;	s&#65533;&#65533;&#65533;d&#65533;&#65533;R&#732;&#65533;D&#65533;!&#65533;&#65533;&#1416;&#65533;&#65533;&#65533;&#65533;&#65533;&#65533;&#65533;&#65533;&#65533;!,K22dj&#65533;EB&#65533;&#65533;&#65533;o&#65533;&#65533;:&#65533;&#65533;&#65533;i&#65533;c&#1025;	@p&#65533;@J#8&#65533;
`P(&#1056;&#65533;&#65533;&#65533; ,@&#65533;&#65533;j0&#65533;9&#65533;&#65533;0"&#65533;Jl&#65533;&#65533;&#65533;$QF8&#65533;#&#65533;&#65533;_&#65533;g&#65533;&#65533;P&#65533;&#65533;8G{ &#65533;&#65533;&#788;C;&#1904;:&#65533;&#65533;Ew&#65533;&#65533;&&#65533;&#65533;5&#65533;Q&#65533;X&#65533;&#65533;&#65533;C&#65533;p&#65533;"&#65533;&#65533;)&#65533;&#65533;&#65533;&#65533;&#65533;&&#65533;&#65533;2&#65533;P Q&#65533;&#65533;)&#65533;&#65533;x&#65533;F>&#65533;&#65533;gR&#65533;u&#65533;&#65533;W2:b&#65533;,'aqP &#65533;g&#65533;&#65533;4&#65533;l&#65533;&#65533;lH)&#65533;&#65533;&#65533;X&#65533;kl9,Y&#65533;F6&#65533;#&&#65533;&#65533;i&#65533; &#65533;$s&#65533;&#65533;A&#65533;2&#65533;&#1263;&#65533;&#65533;&#65533;&#65533;&#65533;&#65533;j;Ys&#65533;&#65533;&#65533;&#65533;&#65533;d&#65533;&#65533;&#65533;eO&#65533;%&#65533;i&#65533;4&#65533;&#65533;u&#65533;/ii&#65533;3&#65533;&#65533;1&#65533;&#65533;b&#65533;$&#65533;,d9&#65533; <W&#65533;&#65533;&#65533;&#65533;&#65533;%Sy&#65533;&#65533;v6&#65533;&#19117;m&#65533;Un&#65533;&#65533;&#65533;&#1847;1&#65533;n&#65533;&#65533;&#65533;&#65533;u&#65533;&#65533;&#65533;&#65533;^7o|&#65533;O8y&#1818;47&#65533;u!&#65533;&#65533;5E#'&#1295;ln&#65533;&#65533;&#65533;&#663;(}&#65533;/&#65533;&#65533;_&#65533;&#65533;&#65533;9C&#65533;c&#65533;B&#65533;&.?.&#65533;&#65533;&#680;&#65533;&#65533;&#65533;}6&#65533;n&#65533;&#65533;4h&#65533;&#65533;*&#65533;j&#65533;9&#65533;Qc&#65533;B>&#65533;&#65533;B&#65533;a&#65533;&#65533;-hA&#65533; &#65533;0&#65533;&#65533;&#65533;&#65533;&#65533; 0&#65533;*8B &#65533;H4&#65533;<nD#!	JP&#65533;&#65533;C&#65533;&#65533;&#65533;<]&#65533;b&#65533;!K&#65533;&#1553;rL&#65533;&#1464;F6&#65533;b&#1314;&#65533;&#65533;&#65533;/&#65533;aq&#65533;f&#1840;&#65533;3&#65533;&#65533;&#65533;Z&#65533;&#65533;x(&#65533;P&#65533;&#65533;&#65533;*&#65533;&#65533; 2@&#65533;,&#1025;\ #&#65533;DA&#65533;&#65533;&#65533;j&#65533;&#65533;&#65533;&#65533;&#65533;o]&#65533;K&#65533;&#65533;"B&#65533;&#65533;&#590189;&#65533;~<&#65533;&#65533;&#65533;&#65533;&#65533;&#65533;_(^&#65533;&#65533;&#65533;<2&#65533;&#65533;&#1546;[8&#65533;J6l&#65533;5a7bC&#65533;&#65533;&#65533;&#65533;&#65533;c
S&#65533;&#65533;&#65533;&#65533;&#262;Ki}&#65533;' %H&#65533;&#65533;a&#65533;&#65533;&#65533;f&#1099;&#65533;&#1441;&#65533;I&#65533;&#65533;&#65533;&#641;*RHi"&#65533;6&#65533;Q&#65533;L&#65533;&#65533;&#65533;&#65533;&#65533;&#65533;&#65533;&#65533;&#65533;iwb&#65533;-&#2015;t<&#1709;&#65533;&#65533;&#65533;H&#65533;&#65533;&#65533;&#65533;c&#65533;3&#65533;@&#65533;&#65533;&#65533;&#65533;&#65533;GXS&#65533;&#65533;&#528;&#65533;D&#65533;q&#65533;8|&#65533;S&#65533;&#65533;&#65533;&#65533;&#65533;&#65533;&#65533;(_&l&#65533;&#65533;W&#65533;8&#65533;&#65533;&#65533;&#65533;&#1754;[&#65533;NY&#65533;z&#65533;&#65533;&#65533;&#65533;&#65533;&#65533;&#65533;C&#65533;9&#65533;A&#65533;T&#65533;!
.&#32788;&#65533;&#65533;z&#65533; +&#65533;A&#65533;&#65533;&#65533;8&#65533;&#65533;	@&#65533;.@&#65533;Da&#65533;xD$$	HDbC^&#65533;"x|&#65533;=|&#65533;6&#65533;C.&#1073;&#20296;&#65533;2&#65533;6&#65533;&#65533;e&#65533;&#65533;D&#65533;&#65533;P&#65533;:&#65533;!&#65533;X2&#65533;A_&#65533;&#65533;0&#65533;&#65533;&#65533;p#&#65533;&#65533;'&#65533;@T/@&#65533;D@&#65533;&#65533;D&#65533;&#65533;&#65533;&#65533;&#65533;&#65533;&#65533;&#65533;&#65533;&#65533;&#65533;	mX&#65533;*&#65533;&#1101;&#489;q4\&#65533;&#65533;A&#65533;M&#65533;&#65533;<W,&#65533;W$&#65533;&#65533;&#65533;*&#65533;r&#65533;\&#65533;&#65533;&#65533;&#65533;5&#65533;E&#65533;&#65533;&#65533;&#65533;&#65533;{&#65533;&#65533;&#65533;&#65533;4&#65533;&#65533;&#65533;_p;&#65533;&#65533;&#65533;&#65533;k*&#65533;&#65533;/}&#65533;&#65533;&#65533;&#65533;&#65533;&#65533;zk&#65533;&#1815;&#435;&#65533;&#65533;&#25517;&#65533;b&#65533;&#65533;k&#65533;X&#65533;&#65533;"R&#65533;9&#65533;&#65533;%sQh&#65533;8&#65533;&#65533;&#65533;&#65533;&#1657;&#65533;C&#65533;j4&#65533;f&#65533;&#65533;]&#65533;&#65533;4J&#65533;Ll&#65533;^&#65533;D8&#65533;]3sC&#65533;D !j&#65533;\q#&#65533;m&#65533;Kq4&#65533;&#65533;7K&#65533;]%8&#65533;v&#65533;{&#65533;.T38&#65533;a8&#65533;&#65533;B&#65533;WF&#65533;[&#65533;r&#65533;D&#65533;Q[&#65533;&#65533;&#65533;&#65533;D&#65533; &#640;
&#65533;p7&#65533;x&#65533;&#65533;y P,&#65533;"P-`:&#65533; L&#65533; `E w`&#65533;&#65533;c&#65533; 	\&#65533;	&#65533;&#65533;<&#65533;`&#65533;&#65533;f&#65533;&@L&#65533;&#65533;E&#65533;=&#65533;&#65533;&#65533;`&#65533;`&#65533;&#65533;L&#65533;6&#65533;H`@&#65533;KP&#65533;&#65533;	&#65533; 	&#65533; lp1 &#65533;P@p;@@&#65533;@&#65533;&#65533; &#65533;:&#65533;C&#65533;&#65533;&#65533;&#65533;&#65533;@R&#65533;&#65533;z&#65533;&#65533;,&#65533;&#65533;&#65533;1&#65533;6A&#65533;&#65533;&#65533;-Y&#65533;8&#65533;C\.&#65533;&#65533;&#65533;7dj&#65533;S`,&#65533;B&#65533;&#65533;&#65533;C&#65533;73&#65533;8&#65533;&#65533;&#65533;.s&#65533;&#65533;!&#65533;&#245;&#65533;&#65533;8D&#65533;\&#65533;&#65533;+H$a&#65533;VltAZv$>&#65533;~M&#65533;l@&#65533;'vR&#65533;&#65533;=6B,&#65533;&#65533;Vdd&#65533;e$+&C&#65533;wY&#65533;gXM&#65533;BGt&#65533;pq&#53392;&#65533;&#65533;&#65533;H&#65533;&#1873;&#1536;&#65533;0&#65533;9&#65533;I&#65533;&#65533;&#65533;&#65533;9&#65533;Q'!&#65533;!/&#65533;&J&#65533;&#65533;}&#65533;!&#65533;&#65533;&#641;&#65533;&#65533;qK&&#65533;X&#65533;&#65533;pA&#65533;&#65533;q=&#65533;I&#65533;&#65533;n&#65533;1",i"&#65533;&#65533;-&#65533;&#65533;m*&#65533;&#65533;&#65533;+&#65533;&#65533;M
&#65533;m&#65533;g&#65533;,&#65533;&#65533;M&#65533;&#65533;E4rE&#65533;A&#65533;s=&#65533;E&#65533;&#65533;&#65533;QpM&#65533;?z&#65533;&#65533;#%`+0@&#65533;^&#65533; &#65533; Yh|`&#65533;&#65533;&#65533;&#65533;&#65533;dBf	&#65533;&#65533;&#65533;&#65533;k&#65533;4&#65533;!P[&#65533;&#65533;l&#65533;A#Of2&#65533;&#1792;&#65533;P&#1440;&#65533; z0&#291;u ` [ U&#65533;N G&#65533;$ y&#65533;&#65533; y&#65533;W&#65533;&#65533;c&#65533;&#65533;&#65533;&#65533;t&#65533;&#65533;G*&#65533;)&#65533;c&#65533;	&#1376;&#65533;&#65533;&#65533;L\5B&#65533;f&#65533;9&#65533;&#65533;+Q&#65533;&#65533;V&#65533;F&#65533;&#65533;L&#65533;&#65533;{&#65533;&#65533;/T&#65533;p&#65533;RG"Y,&#65533;p&#65533;K&#519;AX&#65533;&#65533;&#65533;H&#65533;&#22110;&#65533;4J	&#65533;Y&#65533;p$&#65533;&#65533;&#65533;&#65533;"&#65533;&#65533;&#65533;F!' &#1881;FZZ&#65533;'v&#65533;&#65533;&#65533;&#65533;'P&#65533;&#65533;&#65533;1&#65533;f&#65533;&#65533;&#65533;&#65533;(&#65533;&#65533;&#65533;sV7&#65533;`^qi)-,t-&#65533;&#64833;&#901;&#65533;K&#65533;&#65533;_#&#528;&#65533;%Iy&#65533;&#65533;be8:&#65533;&#65533;P&#65533;&#65533;&#65533;&#65533;E&#65533;*&#65533;&#65533;w&#208;T&#12472;&&#65533;K&#65533;&#65533;K&#676;I&#65533;&#65533;&#65533;&#65533;us%H4SJ]&#65533;54&#65533;&#65533;3&#65533;&#65533;i&#65533;&#65533;B&#65533;&#65533;&#65533;4&#65533;&#65533;&#65533;[&#65533;6&#65533;&#65533;x&#65533;&#65533;x[C>b=&#65533;&#65533; &#65533;&#65533;.&#65533;&#65533;@&#65533;&#65533;&#65533;!0" `&#65533;&#65533;?PPy&#65533; c&#65533;c_&#65533;c<&#65533;&#65533; 	&#65533;&#65533;&#65533;&#65533;	&#65533;&#65533;{7)0p&#65533;&#65533;&#65533;p&#65533;&#65533;P&#65533;$-&#65533;&#65533;&#65533;&#65533;&#65533;a&#65533;P&#65533;&#65533;&#65533;`&#65533;&#65533;
&#65533;P	x&#65533;G *pA&#65533;1 &#65533; &#65533;&#65533;&#65533;&#65533;%&#65533;&#65533;&#65533;&#65533;X&#65533;U&#65533;b  h0&#65533; $@m&#65533;
&#65533;P&#&#65533;Y&#1101;&#65533;:&#65533;#sM&#65533;&#65533;&#65533;q&#65533;W'q&#65533;&#546;4&#65533;3&#65533;^&#65533;&#65533;0c&#65533;&#65533;&#65533;&#65533;&#65533;I&#65533;-&#65533;&#65533;6kj&#65533;&#65533;&#65533;C&#65533;&#65533;2U&#65533;&#65533;k_%&#65533;&#65533;V1^O1&#65533;&#65533;&#65533;&#65533;&#65533;&#65533;r#&#736;'&#65533;&#65533;BB&#65533;C&#65533;|&#65533;s&#65533;4r#&#1811;V&#65533;h,GD&#65533;&#1380;&#65533;&#65533;&#65533;Fw&#65533;p&#65533;&#65533;Gw&#65533; &#65533;v?&#65533;!&#65533;&#65533;$9]&#65533;Q&#65533;6jo&#65533;&#65533;&#65533;&#65533;P&#65533;MseV&#1425;&#65533;&#65533;H&#65533;&#65533;;&#65533;&#65533;^&#65533;&#65533;/&#65533;C"&#65533;&#65533;p&#65533;KD&#65533;o|$7C&#65533;&#65533;&#65533;dL&#65533;t&#65533;&#65533;sk&#65533;X&#65533;&#65533;q	gY&#65533;Q&#65533;&#65533;&#65533;&#65533;&#65533;7&#65533;QY~
&#65533;&#65533;&#65533;7K&#65533;&#65533;4,2K#&#65533;1&#65533;&#65533;&#65533;&#65533; ?&#65533;&#65533;&#65533;&#65533;p0&#65533;"&#65533;y&#65533;y20&#65533;&#65533; &#65533;?&#65533;y&#65533;&#65533;&#65533;&#65533;`Q&#65533;&#65533;c;f&#65533;D&#65533;d &#65533;?&#65533;VP	&#65533;@>O&#65533;&#65533;&#65533;&&#65533;&#65533;&#65533;p&#65533;&#65533;	&#65533; &#65533;@&#65533; &#65533;&#65533;&#65533;&#65533;ipt&#65533;&#65533;p	&#65533;P/pP&#65533;T&#65533;&#65533;\R&#65533;&#65533;?&#65533;z ' gP*R&#65533;y0-Pi&#65533;&#65533;	&#65533; &#65533;h&#65533;&#65533;h&#65533;&#65533;,&#65533;&#65533;lF&#65533;&#65533;{&#65533;&#65533;W&A&#65533; &#65533;onKpd&#65533;pG|&#1538;p&#65533;&#65533;&#1863;Y8&#65533;|($-&#65533;7n &#65533;|&#65533;&#1392;&#65533;&#65533;}(\.&#65533;&#65533;&#65533;&#65533;t&#65533;>t0&#1219;)kl&#65533;&#65533;Z&#65533;&#65533;&#65533;e&#65533;="&#65533;Z&#65533;dZ	&#65533;!&#65533;&#65533;8N&#65533;f&#65533;&#65533;f&#65533;&#206;&#65533;&#65533;\&#65533;2[&#65533;i&#65533;A&#65533;8#&#65533;&#65533;A&#65533;&#65533;[&#65533;&#65533;F
k3 X&#65533;&#65533;"&#65533;a&#65533;&#65533;&#65533;e&#65533;&#65533;&#65533;&#65533;&&#65533;&#65533;l&#65533;q&#65533;&#65533;T&&#65533;wl]&#65533;&#65533;wk&#65533;f&#65533;&#65533;g&#65533;&#65533;|&#676;&#65533;Mz&#65533;*&#65533;',&#65533;NJ'&#65533;]~&#65533;1
8\&#65533;\&#65533;&#65533;&#65533;&#65533;&#65533;&#65533;B&#65533;&#65533;L&#65533;`&#65533;C#7&#65533;r,:&#65533;9&#65533;&#65533;4(&#65533;&#65533;&#65533;&#65533;&#65533;; p	&#65533;@&#65533;y7 #&#65533;&#65533;f'`5&#65533;&#65533; "&#65533;L&#65533;u &#65533;&#65533;&#65533;&#65533;W&#65533;;&#65533;c;F&#65533;&#65533; e&#65533;&#65533;&#65533;n&#65533;&#65533;0&#65533;P_&#65533;&#65533;-be9&#65533;&#65533;0
&#65533;&#65533;	&#65533;&#65533;
&#65533;&#65533;&#65533;&#65533;&#65533;&#65533;	&#65533;&#65533;&#65533;&#65533;&#65533;&#65533;&#65533;0> &#65533;g&#65533;&#65533;&#65533;&#65533;3*&#65533;!&#65533;&#65533;9)&#65533;{Z&#65533;J&#65533;,P_ 	&#65533;&#65533;&#65533;&#65533;h&#65533;&#65533;&#65533;&#65533;&#65533;&#65533;3(+!&#65533;@&#65533;W&#2025;CHZn&#65533;&#65533;3&#65533;&#65533;&#65533;&#65533;&#1420;(|B&#65533;(|&#65533;&#65533;&#65533;&#65533;^Bt!1\?&#65533;1&#65533;&#65533;&#280;/&#65533;&#65533;@=&#65533;8JG=&#65533;&#65533;&#29518;&#65533;V&#65533;&#65533;&#65533;6LZi&#65533;'.k1&#65533;b0&#65533;2#&#65533;c&#65533;]&#65533;&#1361;X-&#260;1y1Ed-&#65533;&#65533;Q&#65533;d&#65533;&#65533;a&#65533;&#65533;\Tm&#65533;&#65533;+1R&#659;A0&#65533;K&#65533;&#65533;&#65533;&#65533;X|&#65533;&#65533;&#65533;&#65533; b&#65533;&#65533;2C<&#65533;HA&#65533;&#65533;b=q]W+&#65533;&#65533;E)&#65533;&#65533;&#1557;B&#65533;ie;&#65533;&#65533;&#65533;&#65533;&#65533;&#65533;b&#1629;-&#65533;&#65533;&#1873;J&#65533;\&#65533;H>1o&#65533;t&#65533;YJ!&#65533;&#65533;&#65533;&#65533;%&#65533;X&#65533;&#65533;\&#65533;q &#65533;a&#65533;&#396;&#65533;G[&#65533;&#65533;]q&#65533;&#65533;&#65533;&#65533;&#65533;&#65533;&#65533;&#65533;J&#65533;Z&#65533;&#65533;&#65533;&#65533;&#65533;:Vk%i&#336;k#&#65533;K>&#65533;0&#65533;m~r&#65533;&#65533;&#65533;&#65533;B Ob&#65533;&#65533;&#65533;+&#65533;'t&#65533;&#65533;&#65533;:&#65533; ,&#65533;f@y&#65533;&&#65533;&#65533;&#65533;&#65533;u&#65533;&#65533;&#65533;&#65533;_&#65533;&#65533;@y&#65533;(&#65533; R:`&#65533;&#65533;&#65533;&#83941;&#65533;&#65533;&#65533;&#65533;@&#65533;&#65533;
&#65533;&#65533;m &#65533;&#65533;
&#65533;&#65533;q&#65533;j&#65533;u &#65533;&#65533;	&#65533;&#65533;3&#65533;&#65533;Gz>&#65533;'&#65533;&#65533;*&#65533;.&#65533;$ &#65533;"F$P&#1973;,T&#65533;4&#65533;&#65533;&#65533;&#1664;j&#1322;&#65533;\&#65533;&#65533;N&#65533;Q&#65533;[&#65533;&#65533;&#1693;&#65533;U&#65533;h&#65533;w&#65533;3&#65533;&#65533;&#65533;&#65533;`&#65533;&#65533;q0Q&#65533;f&#65533;&#65533;&#65533;yp|&#65533;~}&#65533;&#65533;&#65533;r&#1327;&#65533;J&#65533;&#65533;&#65533;&#4265;Y&#65533;!&#65533;&#65533;H&#65533;&#65533;&#65533;&&#65533;+aa<&#1155;&#65533;~u&#1137;&#1283;=k7&#65533;&#65533;-&#699;bVV&#336;N&#65533;cE&#65533;q&#65533;&#65533;&#1426;&#65533;g&#65533;n&#65533;0R&#65533;&S&#65533;&#65533;&#65533;,a%+&#65533;c2"&#65533;i]&#65533;2&#1591;=&#65533;&#388;&#65533;&#65533;/&#65533;U&#65533;HFs_&#65533;&#65533;&#65533;V[)&#65533;m]&#65533;&#65533;&#65533;l&#65533;&#65533;&#65533;&#65533;&#65533;<&#65533;&#65533;8J&#65533;&#65533;`&#65533;Ye&#65533;&#65533;&#1358;&#65533;&#1777;&#65533;?:Ip&#65533;&#65533;B7D&#65533;&#65533;&#65533;G&#65533;&#65533;&#65533;4&#65533;&#65533;+&#65533;\&#65533;C&#65533;V&#65533;&#65533;!	&#65533;IKJ&#65533;1&#65533;&#65533;a\&#65533;&#65533;&#65533;)Q|Y&#65533;&#65533;&#65533;&#613;iz}&#1534;B&#65533;t]&#65533;c&#65533;&#65533;&#65533;#P&#65533;'&#65533;&#65533;&#1314;&#65533;#&#65533;&#65533;&#65533;&#65533;Q Ku" b&#65533;&#65533;&#65533;'&#65533;&#65533;;N&#65533;&#65533;8&#65533;0&#65533;&#65533;\P&#65533;y&#65533;&#65533;&#65533;		&#65533;p&#65533;a(	&#65533;&#65533;&#65533;&#65533;v&#65533; P &#65533; &#65533; 	 U	&#640;&#65533;D&#65533;&#65533;93&#65533;&#65533;&#65533;&#65533;&#65533;	nT^`&#65533;&#65533;7`tSPV&#65533;_0Y&#65533;& &#65533;&#65533;X &#65533;&#65533;3 &#65533;/ 1-&#1028;&#65533;&#65533;&#65533;a"@t&#65533;&#65533;&#65533;`&#65533;p&#65533;!%&#65533;&#65533;&#65533;&#65533;&#65533;&#65533;[&#65533;F6uU&#65533;&#65533;4I&#48446;&#65533;&#65533;C:s&#65533;+-3&#65533;&&#65533;2b:j&#65533;&#65533;}-&#65533;&#65533;1&#65533;&#65533;&#21503;^&#65533;&#65533;&#65533;&#65533;}&#65533;&#65533;z&#65533;&#65533;d0<H&#65533;N$j1&#65533;&#65533;1&#65533;&#65533;Q&#65533;&#65533;&#65533;&#65533;Yvm,w&#65533;M-W&#65533;&#65533;b0&#65533;!&#65533;^&#65533;&#65533;6{&#65533;&#65533;]{n+&#65533;ir&#65533;&#65533;5&#65533;&#65533;YS&#65533;\L|&#65533;&#65533;&#65533;Gn+&#65533;&#65533;v&#65533;&#65533;&#1788;~!&#65533;-&#65533;&#65533;&#65533;&#65533;&#65533;&#65533;&#65533;q<&#65533;WK)T&#65533;&#65533;<j&#65533;I&#65533;&#65533;&#942;&#65533;&#65533;~&#65533;&#65533;&#65533;<
&#1652;&#1302;&#65533;6m&#65533;&&#65533;&#1453;&#65533;&#65533;&#65533;$z{&#65533;&#865;7&#65533;5>l&#65533;&#65533;&#65533;D&#65533;&#65533;>~&#65533;I&#65533;)U&#65533;#N&#65533;&#65533;p"=&#65533;&#65533;xQ&#65533;I&#65533;8Gb&#65533;O&#65533;9Y&#65533;W&#1317;&#65533;&#65533;&#65533;&#405;7&#65533;&#65533;&#65533;s&#65533;&#65533;M&#65533;]:uY&#1381;&#65533;&#65533;&#65533;k:&#65533;&#65533;&#1457;k&#1486;&#65533;v&#65533;&#65533;&#65533;&#65533;&#65533;&#65533;]&#65533;wj&#65533;&#653;WW&#65533;<zy&#65533;&#65533;g&#65533;&#65533;&#65533;&#65533;&#65533;&#65533;&#65533;={&#65533;&#65533;F&#65533;wq&#65533;m&#65533;&#65533;&#65533;aC&#65533;*F&#65533;@&#65533;B&#264;-^&#65533;&#65533;&#65533;$` aCH"T&#65533;&#65533;&#65533;&#65533;' C&#65533;E&#65533;D&#65533;&K&#65533;/9B&#18960;
H !&#65533;&#65533;
'&#65533;8r&#65533;K&#65533;&#65533;^&#65533;l&#65533;&#65533;&#65533;&#65533;W&#65533;d&#1208;&#65533;#&#65533;&#65533;0ni"&#65533;&#65533;5x&#65533;&#65533;q&#65533;&#65533; 6l&#65533;&#1087;&#65533;f&#65533;Ar&#65533;&#65533;h&#65533;,&#65533;&#65533;:#&#65533;&#65533;&#65533;P(&#65533;bPB&#65533;U&#65533;9&#65533;&#65533;&#65533;@&#65533;
,&#65533;F&#65533;
+&#65533;&#65533;B&#65533;*[<&#65533;&#65533;&#65533;&#65533;2&#65533;q^&#65533;&#65533;F&#65533;&#65533;J
&#65533;&#65533;&#65533;:&#65533;&#466;\2&#65533;&#65533;q&#65533;q)r&#65533;b&#65533;&#551;&#65533;&#65533;J*&#65533;Xt&#65533;&#65533;&#65533;!&#65533;&#65533;\R&#65533;&#65533;p4)% K*&#65533;&#65533;+&#65533;&#306;&#65533;2&#65533;T2K&#457;&#65533;&#65533;&#65533;	&#65533;Dv&#1841;S&#65533;&#65533;&#65533;&#65533;1&#65533;&#65533;&#65533;&#65533;>&#65533;&#65533;y&#17511;-;&#65533;:&#65533;&#65533;u&#65533;&#65533;
,H&#65533;t+:&#65533;	&#65533;Ru&#65533;&#692;&#65533;t&#65533;&#65533;&#65533;&#65533;&#65533;&#65533;)&#65533;&#65533;:&#65533;Z&#65533;T&#65533;N!UuUt&#65533;Zq&#65533;r&#65533;&#65533;r*tZ&#65533;&#65533;&#65533;Wa&#65533;U&#65533;Xu&#65533;&#65533;$&#65533;Bs&#65533;&#65533;&#65533;&#65533;F&#65533;Z3Y&#65533;X&#690310;&#65533;&#65533;&#65533;&#65533;*"&#65533;&#1665;&#65533;H&#65533;l*&#65533;[n&#65533;&#65533;V[p&#65533;&#65533;&#26243;&#65533;&#65533;&#65533;l&#65533;=&#65533;k&#65533;M^y&#65533;]&#65533;]t&#973;_l&#65533;W[w&#65533;%&#65533;]&#65533;&#65533;H!&#65533;&#65533;hZ&#65533;3Rx&#65533;&#65533;&#1574;&#65533;&#65533;&#65533;&#65533;f&#65533;	&#65533;(ph&#65533;&#65533;&#65533;o&#65533;&#65533;H&#65533;c*&#65533;%&#65533;JJ&#65533;d&#65533;&#65533;&#65533;&#65533;2&#65533;r&#65533;&#618;&#65533;z&#65533;&#65533;&#65533;1&#65533;S&#626;s-&#65533;&#65533;&#65533;&#65533;-x]&#65533;&#65533;B&#65533;&#65533;&#65533;/&#65533;&#65533;&#65533;&#65533;s&#65533;aF&#65533;f&#65533;&#65533;&#65533;&#65533;&#65533;^Y&#65533;r&#65533;&#65533;&#65533;PA&#65533;4>N@&#65533;&#65533;&#65533;&#65533;L&#65533;!	-&#65533;@&#65533;2&#1336;&#65533;&#65533;=&#65533;&#65533;F &#65533;&#65533;J.&#65533;$&#65533;K2&#65533;&#65533;D$9D&#65533; (&#65533; &#65533;&#65533;&#65533;@&#65533;&#65533;IFI%&#65533;R@&#4371;PN9%Yp&#65533;e&#65533;\J&#65533;CL0&#836;<&#65533;L&#65533;*&#65533;"&#65533;&#65533;<0&#65533;X&#65533;&#65533;~&#65533;&#65533;n&#65533;&#65533;2Z8&#65533;4&#65533;&#65533;N&#65533;V0!&#65533;P&#65533;&#65533;"&#65533;@%&#65533;qJq&#363;Z&#65533;&#2012;ZU&#65533;rf'{&#65533;1&#65533;ay&#65533;&#65533;X&#65533;P&#65533;
N66&#65533;e&#65533;&#65533;%1+&#65533;&#65533;&#65533;&#65533;&#65533;<&#65533;&#65533;C&#65533;&#65533;&#65533;&#65533;&#65533;&#65533;b&#65533;&#65533;3&#65533;&#65533;LKaS&#65533;&#65533;d&#65533;&#65533;&#65533;&#65533;U`&#65533;U&#65533;&#65533;&#65533;&#65533;0&#65533;	&#1311;c&#65533;&#1635;&#65533;&#65533;(&#65533;&#65533;De&#65533;&#65533;&#65533;EQ&#65533;R#X&#65533;#F&#65533;MX&#65533;&#65533;&#65533;tD'&#1199;UR&#65533;&#2029;&#65533;&#65533;*&#65533;(&#65533;&#65533;[&#65533;b&#65533;>8&#65533;&#65533;4%&#65533;5&#65533;&#65533;K&#65533;&#65533;q&#65533;&#65533;&#65533;#&#65533;&#65533;F&#65533; EL&&#65533;&#65533;~&#65533;% &#65533;HH(+&#65533;&#65533;&#65533;&#65533;H+Z&#65533;&#1460;&#65533;-&#65533;&#65533;&#65533;_&#65533;&#65533;#&#997;-tAR`&#65533;&#65533;"&#65533;&#65533;yY&#65533;&#65533;&#1559;&#65533;6&#65533;.Or&#65533;&#65533;$&#65533;>&#65533;&#65533;K62&#65533;&#65533;d&[I0U"&#65533;&#65533;iWBYH&#65533;X&#65533;"&#65533;<$/}&#65533;&#65533;nP&#65533;#$1A&#65533;&#65533;|L&#65533;	Y&#65533;
&#65533;&#65533;&#65533;Qe\&#65533;dF36MQ&#65533;Y&#65533;&#65533;y&#65533;&#65533;**("&#65533;X|&#65533;&#65533; -&#65533;&#65533;:&#65533;&#65533;C&#65533;8F14&#65533;dL&#65533;&#65533;r&#65533;xp&#65533;&#65533;&#65533;C&#65533;p&#65533;UlC&#65533;&#65533;G:&#65533;!	,&#65533;.&#65533;&#65533;X&#65533;t #A&J| &#65533;&#65533;,&#65533;)&#65533;&#65533;&#65533;&#65533;D$&#65533;4&#65533;a&#65533;!&#65533;&#65533;!&#65533;&#65533;&#65533;D&,&#65533;EP&#65533;L&#65533;@.g 0&#65533;)(&#65533;&#65533;Lt&#65533;&#65533;&#65533;%h&#65533;	Ml&#65533;&#65533;&#65533;&#65533;&#65533;&#65533;'&#1568;&#65533; .&#65533;Uh a&#65533; &#65533;" &#65533;	T &#65533;h&#65533;&#65533;&#65533;&#65533;&#65533;:&#65533;n&#65533;&#65533;`F&#65533;&#65533;0&#65533;&#65533;t&#65533; 	D &#65533;Dt{/&#65533;&#65533;$&#65533;&#65533;&#65533;!&#65533;E\t&#65533;&#65533;*KYmf&#65533;&#65533;iDc&#65533;J&#65533;F9z&#65533;&#65533;%&#65533;Dlr&#65533;&#65533;&#65533;$&#65533;&#65533;&#65533;&#65533;&#65533;6&#65533;DF&#65533;&#65533;(&#65533;m&#65533;&#65533;4&#65533;&1&#65533;r&#65533;Xjeb&#65533;&#65533;zv&#65533;jt&#65533;S&#65533;HF&#65533;&#65533;&#524;j&#65533;&#65533;	&#65533;dE9&#65533;#TB#&#65533;&#9816;&#65533;I1O&#65533;&#65533;`&#65533;CD&#65533;&#65533;S&#65533;
&#65533;0&#65533;F/Z&#578;&#65533;&#1168;,;$&#65533;II&#65533;&#65533;&#65533;&#65533;U#&#65533;&#65533;7&#65533;"&#65533;&#65533;31&#65533;&#65533;&#65533;&#65533;D$!&#65533;&#65533;-6&#65533;d&#65533;L&#65533;-J&#65533;<&#65533;?zL&#65533;&#65533;*&#65533;Cz&#65533;l9&#65533; &#65533;T%$&#30062;u}&#65533;&#65533;&#279;&EY&#65533;S&#65533;r&#65533;&#65533;<1)I0C&#65533;&#65533;&#65533;&#65533;&#65533;k&#65533;/&#65533;@&#65533;&#1586;&#526;&#65533;cDZ&#250;&#65533;H0&#65533;&#65533;&#65533;&#65533;4l&#65533;&#65533;$&#65533;O&#65533;x&#65533;&#65533;&#65533;(ei$&#595;&#65533;&#65533;(&#65533;K]R&#65533;m#&#65533;&#65533;/s&#1225;&#65533;&#65533;
X&#65533;&#65533;rN&#65533;&#65533;Eh<d3&#65533;&#151;{&#65533;O6T&#65533;9r&#65533;&#65533;- AA&#65533;hQ&#65533;&#65533;D&#65533;HCd &#65533;&#65533; , &#65533;: &#65533;&#65533;v&#65533;&#65533;&#65533;8 &#65533;&#65533;
&#65533;&#65533;*h1&#65533;R@&#65533;i&#65533;&#65533;\&#65533;FH&#169;Mu*&jj	ID&#65533;P&#65533;&#65533; ,` &#65533;&#65533;&#65533;&#65533;I\&#65533;7&#65533;&#65533;D&#65533;#&#65533;I@&#65533;&#65533;@&#65533;&#65533;&#65533;" a%&#65533;&#65533;:kO&#65533;&#65533;4W)@p&#65533;|'X&#65533;f &#65533;&#65533;q&#65533;&#65533;&#65533;&#65533;h&#65533;U&#1327;&#65533;&#65533;&#65533;&#65533;9`<p&#65533;&#65533;sTpL &#65533;KR&#65533;&#65533;&#65533;#.+$@I&#65533;&#65533;,&#65533;,&#65533;&#65533;"d&#65533;&#65533;&#65533;0&#65533;P&#65533;&#65533;&#65533;RFx&&#65533;2&#65533;&#65533;&#65533;dM&#65533;|q&#65533; &#65533;'&#65533;2&#65533;&#65533;&#65533;\&#65533;f&#65533;W&#65533;&#65533;&#65533;s&#65533;&#65533;&#65533;&#65533;&#65533;hw&#65533;&#65533;vq&#536;{2f&#65533;x!&#65533;&#65533;&#65533;&#65533;MqE*^,&#65533;Pr&#65533;#&#65533;V&#65533;S&#65533;cL&#65533;&#65533;e&#65533;#&#65533;Z&#65533;oI&#65533;L&#65533;&#65533;V&#65533;<;&#1611;y&#65533;&#65533;!xe#cY&#1741;&#65533;v&#65533;/&#65533;&#65533;&#1202;p&#65533;&-lq+\{7&#1485;&#2037;&#65533;&#65533;&#65533;^&#65533;&#65533;&#65533;lLc&#65533;&#65533;&#65533;zq$Y&#1647;l&#65533;&#65533;&#65533;&#65533;<&#65533;ld g&#65533;&#65533;&#65533;X&#65533;8&#9220;	r&#65533;&#65533;T&#65533;&#398;&#65533;E&#65533;z&#65533;&#65533;z&#65533;q&#65533;&#65533;&#65533;&#65533;#&#65533;&#226;-
Y4&#65533;0G&#65533;&#803;Js&#65533;&#65533;&#65533;z`w&#65533;&#65533;s&#65533;3j$
;&#65533;A|0-&#65533;&#65533;&#65533;&#65533;&#65533;0&#65533;&#65533;&#65533; &#65533;VP&#65533;&#65533;yK&#65533;!8A&#65533;0&#65533;5(&#65533;&#65533;&#65533;&#65533;,\Q
J&#65533;t&#65533;&#65533; !&#65533;`oB&#65533;&#65533;&#65533;)&6Q&#65533;OX&#65533;%&#1536;&#65533;h&#65533;&#65533;&#65533;&0&#65533;;DPFhFX&#65533;\Ts&#65533;G`&#65533;C&#65533;&#65533;3&#65533;"&#65533;&#65533;&#65533;j;&#65533;	A&#768;&#65533;*&#65533;&#65533;&#65533;`&#65533;x&#65533;&#65533;&#1217;&#1537;&#65533;&#65533;&#65533;&#65533;&#65533;`&#65533;&#65533;+h&#1630;&#65533;&#65533;
&#65533;6&#65533;&#65533;&#65533; 
&#1078;&#65533;&#65533; 
 &#65533;(8`&#65533;,&#65533;&#65533;Y?Z0&#65533;(&#65533;&#65533;:&#65533;&#65533;&#65533;&#65533;&&#65533;&#65533;&#1003;&#65533;&#65533;=n&#65533;&#65533;S&#65533;&#65533;&#65533;&#65533;&#65533;J&#65533;.q&#65533;&#65533;&#1736;&#65533;3&#65533; 0;L&#65533;!&#65533;&#65533;0&#65533;&#65533;&#65533;&#65533; ZA&#65533;&#65533;0&#65533;&#65533;&#65533;!y&#65533;&#65533;&#65533;&#65533;&#65533;&#65533;&#65533;&#57511;&#65533;&#65533;H&#65533;y=&#65533;&#65533;I&#65533;&#65533;y&#65533;&#65533;&#65533;&#65533;fA	Z&#65533;R	&#65533;&#65533;&#65533;L<&#65533;&#65533;S&#65533;&#65533;
&R&#65533;&#65533;&#65533;kE&#65533;&#65533;sE&#65533;&#65533;D&#65533;&#65533;&#65533;&#65533;&#1765;A:&#65533;&#65533;1&#240;&#65533;&#1276;p)&#65533;&#187;X&#164;&#65533;#1&#65533;#&#65533;u&#65533;&#65533;&#65533;&#65533;dtF&#65533;<<}a&#65533;e&#65533;&#65533;{&#1622;`&#65533;&#65533;&#65533;n&#65533;o!r&#65533;&#379;+G&#65533;2V&#65533;&#65533;ej&&#65533;&#65533;&#65533;&#65533;h&#65533;6&#1324;&#65533;&#65533;3&#65533;-&#65533;b&#65533;s.&&#65533;2-&#65533;,o*'&#65533;&#65533;!w&#65533;'&#65533;`&#65533;&#65533;3>&#65533;&#65533;.x\X&#65533;&#1598;&#65533;&#65533;!&#65533;&#65533;2&#65533;&#65533;6&#65533;i&#65533;&#65533;&#65533;&#65533;|&#65533;X&#65533;( &#65533;&#65533;&#65533;&#65533;% &#65533;=x&#65533;R&#65533;&#65533;Z&#65533;&#65533;V&#65533; L&#65533;8&#65533;&#65533;=0F&#65533;&#65533;&#217;&#65533;&#65533;&#65533;O&#65533;&#65533;&#65533;
&#65533;&#65533;H&#65533;&#65533;&#65533;&#65533;)h&#65533;@X
,&#65533;B0&#65533;B&#65533;@&#65533;?&#65533;B8D &#65533;=p.P&#65533;&#65533;&#65533;`&#65533;&#65533;&#65533;"Am&#1728;B&#65533;&#65533;&#65533;H&#65533;&#65533;&#65533;&#65533;H&#65533;&#65533;&#65533;A&#65533;K&#65533;&#65533;&#65533;y&#65533;h&#541;HB%&#1280;$A&#65533; &#65533;&#65533;	P*&#65533;&#65533;^&#65533;j&#65533;:0gQ9&#65533;iZ&#65533;&#65533;&#65533;&#65533;U\E^&#315;K&#65533;AGM<&#65533;#&#65533;&#65533;$32&#65533;&#65533;&#65533;<&#65533;=0&#65533;	&#65533;y&#65533;;&#65533;&#65533;&#65533;;{&#65533;-&#65533;S&#65533;/s&#65533;&#65533;=&#65533;D&#65533;&#65533;Qy&#65533;8&#1262;&#65533;&#65533;&#65533;&#65533;!&#65533;&#65533;&#65533;vP&#65533;&#65533;&#65533;)&#65533;	&#65533;&#65533;{&#65533;]&#65533;%&#65533;	&ij8&#65533;&#65533; &#65533;&#65533;&#65533;&#65533;-j	&&#995;8&#65533;&#805;2&#65533;0&#65533;&#65533;&#65533;&#65533;&#65533;&#65533;tO2&#65533;&#975;(&#65533;&#65533;&#65533;&#65533;8&#65533;3&#65533;&#65533;,&#65533;&#1123;0&#65533;+P&#65533;&#65533;E`&#65533;$q<&#65533;Mj1J*&#65533;&#740;O&#65533;O"&#65533;E1&#65533;$bd&#65533;RZ&#65533;&#65533;&#65533;$&#65533;Pe&#65533;X&#688;M&#65533;H2KB&#65533;k&#599;_,&#836; _&#65533;&#65533;&#65533;X2iZ&#65533;=&#65533;&#65533;&#65533;r
!&#65533;2&#65533;z&#65533;&#65533;&#65533;&#65533;}&#65533;8&#65533;&#65533;(&#65533;&#65533; &#65533;&#65533;&#65533;9&#65533;i&#65533;S&#260;DHzh&#65533;n&#65533;&#65533;J&#65533;&#513;&#65533;&#65533;&#65533;&#65533;&#65533;&#65533;&#65533;&#1537;u&#65533;x&#1825;&#65533;&#65533;&#65533;&#65533; pP0&#65533;3H&#65533;L&#65533;Tp&#65533;U8S(S&#65533;B&#65533;&#65533;&#65533;7&#65533;@@&#65533;F0&#65533;Hp&#65533;G&#65533;&#65533;N&#65533;TP RQ&#65533;&#65533;=&#65533;& &#65533;$&#65533;7&#65533;B0BA&#65533;>&#1539;<&#65533;&#65533;6p9&#65533;?&#65533;&#65533;;X.`&#65533;&#65533;&#65533; (&#513;h`B&#65533; 8&#65533;&#65533; &#65533;&#65533;0&#65533;&#65533;A&#65533;HS&#65533;&#65533;&#65533;&#65533;&#65533; Lp&#65533;&#65533;7&#65533; 8B&#65533;V&#65533;*&#65533; &#65533;* &#65533;_ +&#38421;&#65533;2&#65533;&#196;&#1609;&#65533;=&#65533;&#65533;Ez&#65533;&#65533;&#65533;WC&#65533;0&#65533;@Q&#65533;&#65533;%&#65533;Ow&#65533;Eo&#65533;&#65533;&#65533;&#65533;&#65533;2&#65533;n&#65533;	&#65533;HOkeh&#65533;&#65533;j&#65533; &#65533;&#65533;Q&#65533;&#65533;-$&#65533;,&#618;
&#65533;C&#65533;&#65533;&#65533;&#65533;&#65533;8&#65533;B&#65533;&#65533;(&#65533;.&#65533;J&#65533;&#65533;NC&#65533;&#65533;vP&#65533;&#65533;&#65533;&#65533;&#65533;&#65533;&#251;&#65533;&#65533;&#65533;0&#65533;&#65533;]&#65533;Q&#65533;MR&#65533;&#65533;&#65533;E&#65533;2&#65533; Z&#65533;&#65533;&#65533;&#65533;&#65533;W&#65533;k&#65533;m&#65533;r&#65533;ESEu&#65533;&#960;E&#65533;&#65533;&#65533;Ef;LT&#65533;&#65533;&#65533;Za&#65533;&#65533;&#65533;&#65533;%]&#65533;}E&#65533;&#65533;PC&#65533;kd%-1&#65533;&#1078;&#65533;&#65533;&#65533;&#65533;K[&#65533;&#1080;e&#65533;&#65533;;&#65533;P&#65533;&#65533;&#65533;&#560;K&#1212;&#65533;&#65533;&#65533;&#65533;&#65533;O&#1603;&#65533;&#65533;&#65533;&#65533;&#65533;9&#65533;&#65533;&#65533;&#65533;&#65533;&#65533;j&#65533;.&#65533;&#65533;&#65533;&#65533;-&#65533;X&#65533;&#65533;&#65533;53&#65533;pQyR&#65533;&#65533;&#65533;E9&#65533;&#65533;&#10951;u&#65533;mh^xO 5&#65533;&#65533;! &#65533;p&#65533;&#65533;&#65533;&#65533;&#65533;A&#65533;H8&#65533; &#65533;&#65533;8&#65533;"@&#65533; &#65533;&#65533;)&#65533;&#65533;M@TTTR&#65533;@&#65533;PH&#65533;:X&#65533;5&#65533;BP&#65533;G&#65533;&#65533;F &#65533;>&#65533;<&#65533;=p&#65533;A0&#65533;DxJ`&#65533;@>&#65533;8p&#65533;58&#65533;10 /&#1026;,&#1538;1H486h4&#65533;&#65533;(&#65533;;&#65533;0&#65533;&#65533;&#65533;zS&#65533;
 V&#65533;&#1024;p&#65533;&#65533;&#65533;&#65533;H&#65533;Kn&#65533;&#65533;&#65533;@&#65533;&#65533;&#65533;*&#65533;B&#65533;ALPL&#1551;&#65533; G&#65533;&#65533;&#65533;*x&#65533;^&#65533;su&#65533;E&#65533;&#65533;1&#65533;&#65533;&#65533;%j&#1094;&#65533;&#326;d&#65533;&#65533;`@&#65533;h@_<&#65533;&#65533;sZr&#65533;<&#65533;0&#197;X&#65533;%M&#65533;]b[&#65533;b=&#65533;5&#890;Z&#65533;&#65533;bUE]J&#65533;&#65533;&#65533;#"&#65533;X$&#65533;&#65533;*&#65533;&#65533;+z&#65533;&#1739;&#65533;Y&#65533;&#65533;&#65533;:&#65533;&#65533;&#65533;&#65533;'&#65533;&#65533;&#65533;&#65533;&#65533;zY&#65533;k&#65533;W&#65533;+D2&#65533;&#65533;b`&#65533;&#65533;_&#65533;ki&#65533;6&#65533;.&#65533;&#65533;M&#65533;1F&#65533;1&#65533;1&#65533;&#1476;&#65533;ZSN93&#65533;&#65533;yE&#65533;&#65533;&#65533;g	&#1704;&#65533;0p#Qx&#65533;&#65533;l <u&#65533;&#65533;+1_&#65533;ekh&#65533;Nf_&#1431;~&#65533;\%b6fcfa&#65533;eU&#65533;&#65533;#Qd<q&#65533;&#65533;p&#65533;&#65533;k&#65533;&#65533;&#65533;D9&#65533;&#65533;s&#65533;&#65533;(gs&#65533;Y&#65533;&#65533;c&#65533;&#65533;C&#65533;Qn&#65533; &#65533;)&#65533;uH&#65533;vj'y&#65533;&#65533;&#65533;R&#1453;RzHh&#65533;W8D&#65533;&#65533;#  H&#65533;%&#65533;&#65533;&#65533;&#65533;&#65533;&#65533;&#65533;&#65533;&#65533;&#65533;&#65533;&#65533;&#65533;&#65533;`&#65533;&#65533;&#65533; +&#65533;.&#65533;'&#65533;#&#65533;>&#65533;UX&#65533;T0&#65533;T&#65533;&#65533;&#65533;RPSx<0&#65533;1&#65533;&#65533;>TS&#65533;A&#65533;&#65533;.&#65533;&#65533;&(&#65533; 0'&#65533;0&#65533;&#65533;F&#65533;&#65533;g&#65533;jTh:&#65533;&#65533;+&#65533;)H#0&#65533;"8&#65533;&&#65533;&#65533;%8&#65533;'&#65533;*&#65533;?&#65533;&#65533;P &#65533;J&#65533;\&#65533;D&#65533;&#65533;&#65533;`P+&#65533;&#65533;`H3&#65533;&#65533;&#65533;&#65533;&#48988;&#65533;s&#193;H&#65533;&#65533;hk&#65533;V$A
&#512;&#2696;&#65533;*qK&#65533;) &#65533;`@&#65533;q&#65533;&#65533; &#65533;O 3$E&#8640;&#65533;W&#1028;Px_`l&#65533;0M&#65533;&#65533;P&#65533;;s&#65533;&#65533;.&#65533;&#65533;lV&#65533;3&#1414;G&#65533;&#1406;F&#65533;&#65533;&#65533;&#65533;&2&#65533;&#65533;&#65533;i&#65533;X&#65533;;&#1167;&#65533;C	&#65533;$Yt3&#65533;v&#65533;&#65533;Yt&#65533;:B&#65533;9&#65533;&#65533;&#65533;&#523;B&#65533;&#65533;&#65533;&#65533;&#65533;&#65533;-&#65533;#K&#65533;3&#65533;d&#65533;5\&#65533;&#65533;f&#65533;&#65533;&#65533;Dj&#65533;vyZ&#65533;nZ&#65533;&#65533;Zrm&#65533;&#65533;FwaF&#65533;}o&#65533;&#65533;&#65533;%f&#65533;TD2#&#65533;&#65533;&#65533;oo&#65533;&#65533;&#50982;V&#52168;K&&#65533;&#65533;&#65533;&#65533;E&#65533;F&#65533;&#65533;[&#65533;&#65533;N&#65533;&#65533;j`<l&#65533;$d&#65533;pER&#65533;	&#65533;1&#65533;1
&#65533;$f&#65533;&#65533;y&#65533;p&#65533;q&#65533;&#65533;i&#450;hZ&#65533;&#65533;&#65533;&#65533;n&#63285;M&#65533;&#65533;k0+7&#65533;*YO&#65533;Mad&#65533;&#65533;&#65533;&#65533;&#65533;&#65533;&#65533;&#65533;&#65533;'&#65533;9&#65533;&#65533;E&#65533;&#65533;":B&#65533;&#65533;&#65533;g)7&#65533;p&#65533;M&#65533;<&#65533;. &#65533;&#65533;p&#65533;H&#65533;&#65533;&#65533;&#65533;&#1862;J}SA&#65533;&#65533;&#65533;&#65533;&#65533;&#65533;H&#65533;5h6H1&#514;, ?&#65533;&#65533;&#65533;=RX?&#65533;G&#65533;R&#65533;A8. 2&#65533;&#65533;D5Ap&#65533;0&#65533;&#65533; &#65533;&#65533;&#65533;x&#65533;1(&#65533;^@{&#65533;o&#65533;P@&#65533;,&#65533;&#65533;;&#65533;_7`V&#65533;&#65533;46&#515;@&#65533;&#65533;U&#65533;b&#65533;&#65533;L&#65533;O&#65533;&#65533;4(&#65533;&#65533;&#65533;&#65533;&#65533;&#65533;a|4&#65533;`&#65533;&#65533;&#705;&#65533;&#65533;&#1025;&#65533;&#65533;&#65533;Y7&#65533;thx&#65533;0&#65533; &#1280;&#65533;"l&#65533;&#65533;u&#65533;&#65533;&#65533; qm)h&#65533;\&#65533;&#65533;&#65533;&#65533;&#65533;&#65533;X&#65533;=&#65533;]&#65533;c&#65533;&#65533;BHJ&#65533;&#65533;Xh&#65533;&#65533;j@qk&#65533;j&#65533;&#65533;&#65533;&#65533;&#65533;&#65533;&#384;O&#65533;Fo&#65533;xT2&#65533;&#65533;OoKx&#65533;&#65533;o&#65533;&#65533;2N&#1675;9&#65533;&#65533;'Bn&#65533;&#65533;&#65533;\q\&#65533;&#65533;&#65533;&#65533;"&#65533;&#65533;y&#65533;:&#293;aY&#65533;&#65533;&#65533;&#1555;:w&#65533;Yuf:b&#65533;&#65533;lm&#65533;&#65533;UP&#65533;&QFz&#65533;x&#65533;&#65533;[&#65533;&#65533;c&#65533;d&#65533;f&#65533;Oz&#65533;&#65533;b&#65533;&#956;1&#65533;%&#20589;8&#1838;&#65533;&#65533;&#65533;&#65533;`;&#65533;&#65533;&#65533;,&#65533;E$&#65533;&#65533;e&#65533;&#65533;fenP&#65533;g{m	1Qf&#65533;Gz&#65533;&#65533;&#65533;g&#65533;{?&#65533;&#65533;&#1143;g&#65533;&#65533;&#65533;{M{&#65533;0P&#65533;f&#65533;&#65533;y&#65533;&#65533;&#65533;*k9=f&#65533;&#65533;&#65533;&#65533;&#65533;&#65533;Y&#65533;&#65533;&#65533;q&#65533;%M&#65533;&#65533;qP)&#65533;&#65533;&#65533;&#65533;&#65533;;&#65533;&#65533;&#65533;!&#65533;&#65533;&#65533;)&#65533;&#65533;y&#65533;?&#65533;&#65533;&@$(&#65533;&#65533;&#65533;&#65533;&#65533;
&#65533;VH&#65533;&#65533;&#65533;&#65533; &#65533;q p m&#65533;6k&#65533;&#65533;&#65533;3&#65533;:x&#65533;;&#65533;3&#1539;L&#65533;R&#65533;(R&#65533;~&#65533;~P&#65533;&#65533;7&#1026;+0&#65533;&#65533;4P&#65533;M&#65533;&#65533;JP&#65533;<&#65533; &#65533;H!&#65533;&#65533;/&#65533;]@&#65533;y&#65533;r&#65533;]&#65533;SW&#65533;^_&#65533;&#65533;O&#65533;&#65533;H&#329;R'W&#298;e&#65533;&#65533;,&#1372;*Q&#65533;&#65533;&#65533;`&#65533;&#65533;	*h&#65533;&#65533;&#65533; D&#65533;XQ&#65533;D&#65533;1j&#65533;&#65533;1&#65533;F&#65533;>~&#65533;&#65533;1#2r&#65533;X!"&#65533;G$f&#34817;&#65533;&#65533;&#65533;RDz&#65533;&#65533;PO &#1370;&#65533;&#1846;m&#1710;b&#874;U+6k&#1522;a&#65533;&#65533;-[4_&#65533;&#65533;&#65533;&#65533;&#65533;&#65533;&#65533;&#1106;)&#65533;3j&#65533;&#65533;&#65533;{&#65533;&#65533;l&#65533;&#65533;&#65533;&#65533;&#1685;&#65533;^&#65533;&#65533;&#65533;l&#65533;0_&#65533;|&#65533;&#65533;x&#65533;n&#1898;z&#65533;N&#65533;&#65533;&#65533;&#533;7&#65533;&#1849;&#1190;O&#65533;&#65533;N&#65533;&#65533;hs&#65533;&#633;W&#65533;&#65533;&#65533;&#65533;F&#65533;m&#65533;&#65533;&#65533;&#65533;&#65533;&#65533;o&#65533;&#65533;&#65533;;x&#65533;&#65533;&#65533;K&#65533;s|&#65533;&#65533;&#1651;&#65533;<z=z&#65533;&#65533;&#587;&#65533;&#65533;&#65533;&#65533;t&#65533;&#953;&&#65533;9&#65533;o&#65533;&#65533;u&#65533;^}z&#65533;[&#65533;&#65533;&#65533;&#65533;&#65533;+&#1585;W&#65533;f&#65533;&#65533;&#65533;&#65533;b&#65533;WSMaYS&#65533;W&#65533;&#65533;'&#1408;&#65533;U&#65533;_j&#65533; &#65533;b&#65533;&#65533;&#65533;&#65533;&#343;&#65533;zWm&#65533;&#65533;zv&#65533;7!&#65533;g{&#65533;e&#65533;&#65533;y&#65533;|&#65533;&#65533;&#65533;&#65533;#y/&#1208;&#1612;/&#65533;&#65533;c&#65533;;&#65533;h&#65533;&#65533;&#65533;&#65533;~a]xUX&#65533;&#65533;&#65533;&#65533;I*y &#65533;&Y&#65533;&#65533;&#65533;I&#65533;_XZ&#65533;`&#65533;K"&#65533;&#65533;^}i&#2005;P"&#65533;6C^&#65533;&#65533;&#65533;gF&#65533;a&#65533;Ym3"&#65533;(&#65533;#y1&#65533;F:&#65533;&#65533;&#65533;&#65533;:&#65533;&#65533;&#65533;p&#65533;*\;&#65533;&#65533;&#65533;&#65533;&#65533;&#65533;&#65533;&#65533;*&#65533;&#65533;p&#65533;O<&#65533;b&#65533;&#65533;&#65533;!&#65533;t&#65533;0]s&#65533;&#65533;Z&#65533;&#65533;&#65533;&#65533;&#65533;4&#65533;p!;&#50179;L/&#65533;&#65533;&#65533;	&&#65533;p&#65533;	+&#65533;p&#65533;*&#65533;&#65533;&#65533;L&#65533;&#65533;HP&#65533;d&#65533;&#65533;a&#65533;Q&#65533;&#65533;"Ht&#65533;&#65533;&&#65533;&#65533;&#65533;m&#65533;&#65533;&#65533;&#65533;J+&#65533;&#65533;b&#65533;Q&#65533;&#65533;&#65533;o8&#65533;(&#65533;`&#65533;ep&#65533;a&#65533;&#65533;,&#1624;&#65533;N9&#65533;PM4&#65533;d&#65533;9&#65533;l&#65533;5&#65533;&#65533;
&&#65533;&#65533;&#65533;&#65533;1&#65533;&#65533;B&#65533;J&#65533;&#65533;&#65533;$[&#65533;`&#65533;&#65533;O&#65533;p&#65533;
.&#65533;@&#65533;,&#65533;&#65533;&#65533;2&#65533;p&#65533;6&#65533;&#65533;K=&#65533;&#65533;&#65533;8&#1328;	!&#65533;0Rd&#65533;&#65533;Y0&#65533;&#65533;T&#65533;&#65533;M[&#65533;&#65533;F&#65533;"&#65533;hC&#65533;7&#1852;&#65533;&#65533;&#65533;&#65533;,Ia6&#65533;C&#65533;"&#65533;&#65533;&#65533;	0wE&#65533;&#65533;2&#65533;0&#65533;&#65533;3&#65533;&#65533;&#65533;Jj&#65533;&#65533;U"&#65533;7&#65533;`&#65533;&#869;|&#65533;m&#65533;&#65533;~S&#65533;w~X&#377;&#65533;0&#65533;&#65533;&#65533;8&#65533;&#65533;VN9&#30739;&#65533;w&#65533;&#65533;&#65533;&#65533;j&#65533;&#65533;f9h&#65533;}6:k&#65533;&#65533;^z&#65533;a&#59876;&#65533;&#65533;s&#65533;r&#709;Z&#65533;&#65533;&#65533;&#65533;r&#65533;e&#65533;p&#65533;l&#65533;g&#65533;&#793;&#65533;#r&#1909;&#65533;ov&#65533;&#65533;^&#65533;&#65533;X^M&#65533;&#65533;&#65533;I&#65533;&#65533;&#65533;&#65533;s&#65533;e&#65533;>&#65533;9&#65533;H&#65533;T&#65533;&#65533;&#65533;&#65533;&#2046;&#65533;&#65533;O&#65533;&#65533;&f&#65533;M_&#65533;W/&#65533;&#65533;{I&#65533;&#65533;&#65533;&#65533;&#65533;&#65533;0&#65533; &#65533;&#65533;&#65533;&#65533;&#65533;&#65533;~&#65533;Y&#65533;&#65533;&#65533;&#65533;&#1935;z&#65533;&#65533;&#65533;&#65533;8.&#65533;2&#65533;&#65533;&#65533;&#65533;.&#65533;9H&#65533;&#65533;P&#65533;p&#65533;&#65533;&#65533;&#65533;w&#65533;0&#65533;H&#65533;;&#65533;s&#65533;&#65533;pR.La&#65533;&#65533;;zH&#65533;9&#65533;INu&#65533;CT1&#65533;@&#65533;5<&#65533;$&#65533;&#65533;>&#65533;&#65533;`&#65533;&#65533;&#65533;`)		T&#65533;&#65533;&#65533;&#65533; &#65533;@6@	&#65533;&#65533;(P&#65533;P0/&#65533;!v &#65533;!A&#65533;<&#65533;&#65533;~&#65533;&#65533;&#65533;HQ&#65533;T&#65533;&#65533;&#65533;+6&#1095;)!
g&#65533;$6&#65533;	K`B&#65533;pD#&#65533;:&#65533;A&#65533;&#65533;&#65533;4&#65533;&#65533;&#1120;&#65533;5&#65533;&#65533;7&#65533;QgC&#65533;&#65533;C&#65533;&#65533;&#65533;D4"HPA	@&#65533;&#65533;y&#65533;(&#65533; Bp&#65533;&#65533; 7&#65533;/y&#65533;\&#65533;0&#65533;&#65533;n &#65533;&#65533;(&#65533;5&#65533;A&#65533;&#65533;h &#65533;`$X&#65533;
F&#65533;&#65533;k&#65533;,&#65533;&#65533;+5&#65533;x&#65533;&#65533; &#65533;Z`G&#65533;E&#65533;p&#65533;&#65533;&#65533;W&#65533;&#65533;]+&#65533;pF-Ba&#65533;N&#65533;&#65533;w&#65533;5&#65533;&#65533;eH&#65533;
&#65533;&#65533;&#65533;&#65533;&#65533;p&#65533;&#65533;a &#65533;*&#65533;&#65533;w2&#65533;z &#65533;(&#65533;&#65533;qf6&#65533;&#65533;&#65533;i&#65533;&#65533;(&#989;&#65533;7&#65533;&#65533;\jr&#65533;&#1024;&#65533;&#65533;&#65533;&#65533;&#506;&#65533;&#65533;&#65533;8&#65533;&#65533;]=&#65533;&#65533;&#65533;c&#65533;&#65533;&#65533;NvV&#65533;&#65533;&#65533;t2R&#1098;D&#65533;!vv&#65533;k&#65533;&#65533;&#65533;HAb&#65533;&#65533;&#65533;
U&#65533;&#65533;M&#65533;q&#1220;&#65533;d$&#65533;&&#65533;q@&#65533;&#65533;&#65533;~D&#65533;&#65533;&#65533;&#65533;E&#283;
&#65533;&#65533;&#65533;&#65533;&#65533;A&#65533;3&#65533;Y&#65533;x$&#65533;&#65533;&#65533;&#65533;&#65533;}=z&#65533;&#65533;&#65533;&#65533;&#65533;2&#65533;&#65533;I&#65533;&#65533;]g&#65533;&#65533;+	&#65533;?d
&#65533;a+U&#65533;h&#65533;&#65533;&#65533;&#65533;+&#65533;&#65533;N&#65533;&#65533;&#65533;&#65533;&#65533;&#65533;z&#65533;&#65533;&#65533;g&#65533;o&#65533;Z&#65533;W'A&#65533;5-	CH)Z&#65533;&#65533;&#65533;&#65533;vfk[y&#65533;&#65533;:&#65533;&#557;&#65533;&#65533;s&#65533;R=G&#65533;&#65533;.&#65533;U&#65533;!	9&#65533;&#65533;d6h&#65533;`'%@A&#65533;P&#65533;&#65533;`h 0p&#65533;x&#65533;h&#65533;&#65533; &#65533;<&#65533;}@&#65533;"&#1095;7&#65533;!t&#65533;'@&#65533;-;&#65533;&#65533;&#65533;&#65533;&#65533;#&#65533;&#65533;&#65533;+&#65533;A&#65533;&#65533;&
&#65533;&#65533;Ntb&#65533;&#65533;&#65533;!&#65533; 8 B&#65533;&#65533;F6&#65533;&#1144;i&#65533;&#65533; $&#65533;>&#65533;&#65533;I&#65533;`$&#65533;&#65533;&#65533;&#65533;:&#65533;
d@d$8&#65533;
`@&#65533;&#65533;:&#65533;	&#65533;&#65533;2&#65533;&#65533;9S&#65533;&#65533;A1g&3&#65533;@&#65533;M&#65533;Z&#65533;&#65533;&#65533;y&#65533;&#65533;&#65533;.&#65533;&#65533;+c&#65533;i&#65533;&#65533;2&#65533;&#65533;&#65533;&#65533;
&#65533;&#65533;&#65533;4Z&#65533;&#65533;&#65533;k=&#65533;6&#65533;1&#65533;d&#65533;B&#65533;`,v&#65533;&#65533;\c&#960;&#65533;&#65533;&#65533;v &#65533;aK&#65533;NlT&#65533;&#65533;	Q&#65533;_+&#65533;&#65533;&#65533;&#65533;&#65533;6&#65533;&#65533;l&#65533;&#1306;&#1684;Z&#65533;4&#65533;kP9&#65533;i&#65533;h&#65533;r&#65533;d&#65533;&&#65533;&#65533;&#65533;q&#65533;F<&#65533;&#65533;g.&#65533;&#65533;'v&#65533;U&#65533;pG&#65533;z&#65533;N+$&#65533;H&#65533;c&#65533;p&#65533;o&#65533;g&#65533;&#1072;&#250;&#65533;&#65533;	F&#65533;zy'!
e&#65533;&#65533;&#65533;&#1619;&#65533;W&#65533;&#65533;=&#65533;&#65533;&#65533;&#65533;W&#65533;&#65533;e&#65533;&#65533;as&#65533;&#65533;.m&#65533;6C<sc~'&#65533;Ll`&#65533;Q&#65533;&#65533;I<&#65533;&#65533;&#65533;&#65533;&#65533;-a&#65533;&#65533;&#65533;2&#65533;&#65533;&#65533;&#65533;&#65533;!&#65533;1&#65533;&#65533;v&#65533;&#65533;&px>&#65533;&#65533;&#65533;&#65533;&#65533;&#65533;&#65533;&#65533;&#65533;&#65533;&#65533;&#65533;DxW&#65533;q&#65533;&#65533;p&#65533;&#65533; &#65533;&#65533;&#65533;&#65533;Pn&#65533;&#65533;&#65533;T
O(&#65533;L&#65533;t&#65533;&#65533;&#65533;&#735;c&#65533;&#65533;7&#65533;2.&#65533;!&#65533;=A&#65533;0&#65533;&#65533;&#929;&#65533;&#65533;T&#65533;g<&#65533;&#65533;D&#65533;^&#65533;&#65533;&#65533;
&#65533;@
&#65533;P&#65533;C &#65533;z&#65533; &#65533;&#1030;/X&#65533;
i@&#65533;%:
o&#65533;B&#65533;H&#65533;&#65533;p&#65533;;&#65533;&#65533;&#65533;&#65533;&#65533;&4&#65533;HN &#65533;&#65533;&#65533;&#65533;#&#65533;8&#65533;&#65533;w02&#65533;1e&#65533;&#65533;&#65533;D"&#65533;@&#65533;"&#65533;`e)A&#65533;&#65533;&#65533; dm&#65533;&#1997;&#65533;&#65533;1@K&#65533;&#65533;/&#65533;&#65533;z&#65533;%&#65533;&#65533;:&#65533;&#65533;&#65533;&#65533;l~&#65533;&#428;Y&#65533;&#65533;L&#65533;&#65533;&#65533;&#65533;&#65533;G8p&#65533;T &#65533;L&#65533;&#65533;&#65533;&#65533;y&#65533;&#65533;&#65533;A&#65533;&#65533;,&#65533;&#65533;&#65533;$o+&#65533;'D&#65533;&#65533;g&#65533;y&#65533;/&#65533;lX&#65533;yJ&#65533;x&#65533;-&#65533;}&#65533;W&#65533;&#65533;&#65533;^8&#65533;&#65533;&#65533;?&#65533;?&#65533;&#65533;&#65533;gQ&#65533;;&#65533;&#65533;nH&#65533;&#65533;&#65533;r7&#65533;F&#65533;&#65533;-&#65533;&#65533;U\&#65533;L&#65533;&#65533;&#65533;uJM&#1370;=&#65533;T&#65533;&#65533;&#1057;t&#65533;w&#65533;yU&#65533;	Ri&#65533;{,UnVhe&#65533;l&#1442;g5&#65533;&#65533;&#65533;AHV&#65533;&#65533;}X&#65533;r{&#65533;HY&#65533;Uz&#65533;Iy&#65533;H[&#65533;&#65533;[&#328;\&#65533;&#65533;hRJ&#65533;&#65533;k&#65533;`o&#65533;g`&#65533;PEjUf&#65533;&#464;x &#65533;$&#65533;&#65533;&#65533;eQU&#65533;<&#1697;9Z&#65533;Yr&#65533;&#65533;V&#65533;&#65533;&#65533;&#65533;&#65533;V&#65533;&#65533;	&#65533;im&#65533;&#65533;&#65533;&#65533;l&#65533;&#65533;;&#65533;Vv&#65533;&#65533;&#65533;&#65533;&#757;\p&#65533;V&#65533;&#65533;&#65533;&#65533;&#65533;&#65533;&#65533;
<tC.&#65533;&#65533;L0&#65533;&#65533;`&#65533;G&#65533;uE&#65533;&#65533;e&#65533;`&#65533;&#65533;)&#852;&#65533;\@
 &#65533;&#65533;hpAp &#65533;\&#65533;&#65533;$|&#65533;&#65533;B(LB &#65533;`&#65533;D&#65533;&#128;%&#65533;u&#65533;'&#65533;B(&#65533;B'`B$ &#65533;&#65533;&#65533;A%&#65533;&#65533;4&#65533;&#65533;&#65533;q &#65533;A&#65533;&#65533;4&#65533;&#65533; \&#65533;L&#65533;8&#65533;0 &#65533;&#65533;&#1163;&#65533;&#65533;&#65533; 
&#65533;&#65533;&#65533;&#65533;&#65533;&#65533;L&#65533;3]Q&#65533;X&#65533;&#65533;Ls&#65533;c&#65533;&#65533;&#65533;&#65533;&#65533;	&#65533;&#65533;&#65533;@&#65533;]&#65533;+m?&#65533;e&#65533;&#65533;&#65533;\&#65533;/T&#65533;yP&#65533;Q&#65533;&#65533;&#65533;&#65533;&#65533;YX5$&#65533;-&#65533;&#65533;+&#1282;.C4x&#65533;6h&#65533;Q&#1296;H&#65533;bVa-&#65533;`&#65533;I&#419;&#65533;$eU\&#65533;&#1425;&#65533;U&#65533;&#65533;&#6473;Z&#65533;p&#65533;&#65533;&#65533;FN&#65533;&#65533;&#65533;&#65533;x&#1056;&#649;&#65533;%[&#65533;]&#65533;&#65533;n &#65533;&#65533;&#65533;\<&#65533;&#65533;&#65533;O&#65533;&#65533;&#65533;&#65533;,&#65533;b%
f&#65533;{
^&#65533;&#65533;HPV&#65533;&#65533;&#65533;&#65533;&#65533;&#65533;&#65533;OK&#65533;&#65533;l&#65533;&#65533;h&#65533;J&#65533;FN&#65533;&#65533;&#65533;I&#65533;&#65533;&#65533;t&#65533;)&#65533;FH&#65533;&#65533;B!&#65533;&#65533;&#65533;B&#65533;5PAPD9E)&&#65533;`NT&#65533;&#65533;_&#65533;S|&#65533;&#65533;&#65533;&#65533;&#65533;&#65533;&#65533;&#65533;&#65533;&#65533;&#65533;<&#65533;&#65533;&#65533;ai&#65533;fi&#65533;C.(B&#65533;s&#65533;&#65533;@&#65533;@&#65533;&#65533; &#65533;
&#65533; 	&#65533;Pcm&#65533;&#65533;iS&#65533;d&#65533;&#65533;&#65533;&#65533;&#65533;&#1624;&#65533;@&#65533;&#65533; D&#65533;)&#65533;&#65533;'LBxAl&#65533;T&#65533;<&#65533;$LB%T&#65533;&&#65533;'&#65533;&#65533;(&#65533;)&#65533;&#65533;&HB"&#65533;&#65533;&#65533;&#65533;$&#65533;&#65533;2P&#65533;4C*<B&#65533;&#65533;(&#65533;l&#65533;&#65533; -]&#65533;&#65533;&#452;Q&#65533;E&#65533;&#65533;&#65533;	&#65533;&#65533;g&#65533;&#65533;&#65533;-&#65533;&#65533;&#65533;r^Q5&#65533;&#65533;&#1600;&#65533; &#65533;&#65533;@
&#65533;H&#65533;&#65533;
&#65533;g&#65533;M&#65533;R&#65533;&#65533;&#65533;S &#65533;`&#65533;	XA$&#65533;5&#65533;&#65533;[L&#65533;(Vl&#65533;3&#65533;B)&#65533;&#65533;&#65533;3T?	&#65533;WP&#65533;cB&#65533;B&#65533;&#65533;^&#65533;b6ic>&#65533;J& i&#65533;al&#65533;Emf&#65533;i&#65533;l&#65533;$I&#65533;&#65533;&#65533;m&#65533;&#65533;&#65533;&#65533;GOU\TZ&#65533;	j&#65533;&#65533;	e&#65533;R2esP&#65533;&#65533;0 
q&#65533;w&#65533;&#65533;O&#65533;&#65533;GUd&#65533;&#65533; &#65533;&#65533;j&#65533;4&#65533;&#65533;&#65533;&#65533;t&#1428;&#65533;I
2&#65533;E}*&#65533;PF&#65533;&#65533;&#65533;&#65533;&#65533;&#65533;&#65533;_i&#65533;&#65533;h&#65533;&#65533;&#65533;&#65533;&#65533;Fm&#1286;&#65533;*&#65533;j&#65533;&#65533;]&#65533;&#65533;&#65533;I&#65533;&#65533;&#65533;
&#65533;&#65533;&#65533;&#65533;&#65533;4&#65533;`qa&#65533;&#65533;*b&#65533;&#65533;.&#65533;NbyI&#65533;Va&#65533;&#65533;&#65533;G&#65533;\HheC&#65533;&#65533;&#65533;z&#65533;I&#65533;&#65533;G&#65533;&#65533;C9&#65533;;&#65533;&#65533;h&#65533;&#65533;&#65533;f&#65533;v+t&#65533;&#65533;&#765;\=8!L&#65533;&#65533;&#65533;8&#1152;	l`&#65533;7y&#65533;H&#65533;w&#65533;&#65533;&#65533;y&#65533;d@&#65533;]t&#65533;hG&#65533;&#65533;&#65533; &#65533;&#65533;zE&#65533;%dB&#65533;%&#65533;XlADA&#65533;&#65533;&#65533;"H&#65533;%l.&#65533;&#65533;'pl.v,&<"&#65533;$&#65533;&#65533;,&#65533;&#65533;)&#65533;Q*H&#65533;&#65533;&#65533;&#65533; &#1537;&#65533;&#65533;8&#65533;&#65533;&#65533;8M@&#65533;W@ t&#1535;&#65533; 
&#65533;&#65533;86W&#65533;&#65533;&#65533;Lh&#65533;&#265172;&#65533;&#65533;&#65533;&#65533;&#65533;&#65533;h&#65533;&#65533;@	&#65533;&#65533;&#65533;&#65533;0Y&#65533;&#65533;&#65533;p&#65533;&#65533;L&#65533;R,&#65533;&#65533;#&#65533;&#65533;w&#65533;&#65533;+U&#65533;
8 &#65533;&#65533;&#65533;_&#65533;&#65533; *&#65533;P&#65533;1&#65533;&#65533;'X(&#65533;&#65533;0@&#65533;5PC3&#781;&#65533;$Hd&#65533;&#65533;,I&#65533;8n&#65533;.&#65533;&#65533;@&#65533;W<.&#65533;F.&#65533;&#65533;*&#65533;&#65533;U&#65533;iM&#65533;i&#65533;U&#65533;hRilZx&#65533;&#65533;&#65533;&#65533;&#65533;]&#65533;O&#65533;&#65533;&#65533;&#65533;Y&#1376;&#65533;z&#1695;&#65533;Z&#65533;l&#65533;!&#65533;&#65533;&#65533;&#65533;&#1710;&#65533;C&#65533;	O&#65533;&#65533;&#2039;%VZ&#65533;&#65533;~&#65533;&#65533;&#65533;/&#65533;&#65533;&#65533;&#65533;]$&#65533;Xh&#65533;&#65533;R&#65533;e&#65533;)&#65533;Y&#65533;V&#65533;_Z&#65533;H&#65533;&#776;&#65533;&#65533;&#65533;&#65533;G&#65533;&#65533;&#65533;&#65533;Tl&#65533;&#65533;&#65533;&#65533;&#65533;&#65533;&#65533;Fy&#65533;&#65533;v&#442;&#65533;U&#65533;&#65533;(&#65533;YO&#65533;5&#345;_5&#65533;_&#65533;&#65533;b&#65533;&#65533;&#65533;&#65533;&#65533;o&#65533;&#65533;&#65533;&#65533;&#65533;&#65533;<&#65533;@&#65533;o&#65533;1pC9&#65533;|,&#65533;&#65533;U&#65533;&#65533;&#65533;&#65533;%&#65533;;&#532;y&#65533;&#65533;f&#65533;*`u&#65533;&#65533;N&#65533;!&#65533;&#65533;&#65533;	&#65533;&#65533;&#65533;&#65533;&#65533;	h^&#65533; R&#65533;0&#65533;&#65533;&#65533;&#65533;S&#65533;i&#65533; &#65533;,@D&#65533;&#65533;l&#65533;&#65533;&#65533;,FB#8"&#65533;Ap&#65533;8A&#65533; x&#65533;<&#65533;&&#65533;'t'&#65533;b'x&#65533;&#65533;o$8(&#770;0&#65533;&(&#65533;%&#65533;&#65533;*t&#65533; &#1025;&#65533;" &#65533;&#65533;&#65533;@X &#65533;&#65533;(&#65533;@ &#65533;1 &#65533;&#65533;&#65533; &#65533;&#65533;@&#65533;&#65533;Mh&#65533;&#65533;@&#65533;@&#65533;S
&#65533;@O&#1830;H&#65533;&#65533;&#65533;]&#65533;m&#65533;05&#65533; OH&#65533;&#65533;&#65533;QXDE&#65533;-xm&#65533;oJ&#65533; &#65533; &#65533;B6&#65533;&#65533;&#65533;&#65533;&#65533;e&6@&#65533;0&#65533;B'8&#65533;"PB)&#65533;B2D&#65533;32L&#65533;&#65533;/&#65533;!s2+&#65533;2Gp&#65533;&&#65533;fi&#65533;&#65533;&#65533;m&#65533;&#65533;h&#65533;&#65533;&#65533;&#65533;T&#65533;&#65533;&#65533;&#65533;&#65533;&#589;&#65533;Gk&#65533;&#65533;o&#65533; &#65533;&#65533;Jt&#65533;Tu&#65533;O5&#65533;O&#65533;&#65533;E &#65533;&#65533;P~&#65533;$&#65533;&#65533;&#451;,+~8P~X@o&#65533;n&#65533;&#65533;&#65533;Z&#65533;&#65533;&#65533;XjU&#65533;)C3&#65533;E&#65533;U_&#65533;&#65533;&#65533;@&#65533;8&#16935;F^&#65533;^e&#65533;&#65533;&#65533;eo&#65533;G]	&#65533;&&#65533;&#65533;E&#65533;d&#65533;&#65533;&#65533;x&#65533;&#65533;&#65533;&#65533;&#65533;&#65533;[<&#65533;&#65533;&#65533;&#65533;i&#65533;j&#65533;K&#1681;t`r	&#65533;&#65533;&#65533;&#65533;O&#65533;&#65533;djP#&#1695;E!O&#65533;&#65533;^&#65533;&#65533;Pk&#65533;g&#65533;$&#65533;:B&#65533;&#65533;&#65533;&#65533;&#65533;C<&#65533;f&#65533;&#65533;W&#65533;&#65533;&#65533;&#65533;&#65533;&#65533;r&#65533;&#65533;m&#65533;&#65533;&#65533;&#65533;5&#65533;&#65533;&#65533;&#65533;&#65533;&#65533;$&#65533;&#65533;&#65533;[Y&#1152;&#65533;&#65533;&#1904;G&#65533;&#65533;@0&#65533;&#65533; K &#65533;&#65533;&#65533;&#65533;$H# &#65533; &#65533;AhAd&#65533;&#65533;@<&#65533;<y~B'h&d&#65533;-~&#65533;.n&#65533;"&#65533;"&#65533;B2XC0&#65533;B&`&#65533;&#65533;&#65533;&#65533;(&#65533;&#65533;, 0&#1538;'&#65533;&#65533;
l&#65533;FT&#65533;4 4&#65533;H&#65533;E&#65533;&#65533;7&#65533;&#65533;&#65533;Ls&#65533;^&#65533;&#65533;&#65533;E7&#65533;&#65533;&#65533;3&#65533;&#65533;&#65533;&#65533;5y@mv&#1618;&#65533;	L-x&#65533;&#65533;>r@&#65533;D&#65533;c&#65533;p&#65533;6a&#65533;#6&#65533;&#65533;&#65533;0l9&#65533;C&#65533;6N&#65533;&#65533;&#65533;E5,&#65533;.&#65533;&#65533;%0$&#65533;&#65533;/4&#65533;2&#65533;02&#65533;&#65533;BI&#65533;b&#65533;&#65533;%3&#65533;&#65533;&#65533;&#65533;CTJ.&#65533;kV`q&#1415;O&#1672;t&#65533;&#65533;>&#65533;&#65533;&#65533;n&#65533;&#65533;&#65533;&#65533;&#65533;&#65533;&#65533;L&#65533;&#65533;&#65533;e&#65533;	&#65533;&#65533;&#65533;x&#1311; &#65533;p&#282;R&#65533;N&#65533;&#65533;&#65533;&#65533;&#65533;&#65533;@&#65533;&#65533;l&#65533;k&#65533;&#65533;n&#65533;&#65533;&#65533;&#1746;&#65533;S&#65533;s&#65533;[&#65533;B&#65533;/a&#65533;&#65533;(8&#65533;&#21903;&#65533;&#65533;6&#65533;j&#65533;&#65533;\&#65533;&#65533;em&#65533;n&#65533;&#65533;j\&#65533;n&#65533;F&#65533;&#65533;&#65533;nL&#65533;&#65533;*&#1179;llI&#65533;&#65533;G&#65533;i&#65533;NO!=&#65533;*_f&#65533;D&#65533;&#65533;e" &#65533;&#65533; Pd:&#610;#&#65533;&#65533;W&#65533;,:&#65533;"ze:&#65533;O&&#65533;F&#65533;/P&#65533;/&#65533;}LZ~&#65533;&#65533;ehi&#65533;&#65533;&#65533;GN&#65533;5&#65533;&#65533;&#47795;:&#65533;&#65533;&#65533;p	&#963;m&#65533;&#65533;;&#65533;&#1069;&#65533;&#65533;&#65533;&#65533;4@&#65533;X &#65533;&#65533;L	&#65533;&#65533;X &#65533;RY,(&#65533;&#65533;&#65533;D@&#65533;@&#65533;&#65533; &#65533;&#65533;&#65533;&#65533;pL&#65533;&#875;&#768; $4&#65533;!&#65533;&#65533;&#65533;&#65533;@&#65533;&#65533;@&#65533;@&#65533;&#65533;"p1&#1849;&#65533;&#65533;zq(&#65533;B(hB"&#65533;<3&#65533;:D&#65533;+&#65533;B&#65533;&#65533;3\&#65533;80&#65533;8H&#65533;- B&#65533;&#65533;&#65533;Z{$&#65533;qc&#65533;G&#65533;&#65533;&#1344; m&#65533;&#65533;&#65533;3&#65533;&#65533;L,&#65533;&#51038;&#65533;v&#65533;&#65533;+&#65533;&#65533;&#65533;&#65533;&#65533;
T&#65533;4&#65533;&#65533;
&#65533;%c@Kc,&#65533;&#65533;&#65533;&#65533;&#65533;D&#65533;&#65533;T&#65533;h XB1l&#65533;&#65533;0&#65533;&#65533;&#65533;&#65533;:4-&#65533;&#65533;%XB)&#65533;4(C1H}1(&#65533;0[&#65533;&#65533;&#65533;O&#65533;5Z&#65533;\&#65533;CagA&#65533;z&#65533;:&#65533;`f&#65533;k&#65533;&#65533;&#65533;H&#65533;&#65533;9&#65533;&#65533;&#65533;5&#65533;&#65533;&#65533;&#65533;=Z&#65533;H&#65533;&#65533;9&#65533;&#65533;e&#65533;&#65533;&#65533;&#65533;3m&#65533;iX&#65533;Y&#65533;Vm&#1641;&#65533;<&#65533;n&#65533;&#65533;"9&#1879;&#65533;&#65533;;&#65533;&#65533;&#65533;&#65533;U&#65533;U&#65533;z&#65533;&#51848;B&#65533;YU&#65533;&#65533;&#65533;&#65533;&#65533;&#65533;&#65533;&#65533;$&#65533;&#30678;&#65533;&#65533;&#65533;x&#65533;&#65533;&#65533;&#65533;&#65533;&#1731;G\&#65533;8&#65533;&#65533;&#65533;&#551317;&#43626;&#65533;&#65533;s&#65533;&#1895;&#65533;&#65533;&#65533;&#65533;&#65533;&#65533;yFON&#65533;gt&#65533;&#65533;&#1690;&#65533;~[&#65533;&#2008;"&#65533;&#65533;sViI&#65533;&#65533;&#65533;&#65533;&#65533;>M&#65533;&#65533;,&#65533;&#65533;&#65533;&#65533;X?&#65533;c&#65533;I
&#65533;&#65533;U&#65533;&#65533;C&#65533;&#65533;~&#65533;3&#65533;~4/&#65533;4&#65533;U&#65533;&#65533;&#65533;8&#65533;:&#65533;&#65533;;&#65533;&#65533;&#65533;&#65533;;&#65533;t&#65533;&#65533;o}
&#65533;&#65533;&#65533;&#65533; =&#65533;&#65533;&#603;G&#65533;&#65533;Ay&#395;&#63355;w&#1909;&#65533;&#65533;&#65533;&#65533;u&#65533;&#65533;u&#65533;&#65533;Q&#65533;:r&#65533;&#65533;&#65533;&#65533;8p&#1568;&#65533;B&#65533;	3'D`&#65533; &#65533;	8&#65533;&#65533;gM=&#65533;HB&#65533;f	>t&#65533; &#65533;&#668;E&#65533;!&#65533;&#65533;7a&#65533;PqD&#463;*|"Y&#65533;&#265;&#65533;&L&#65533;8&#65533;
&#65533;&#65533;&#1254;G&#65533;&#65533;P&#65533;V&#65533;&#65533;&#65533;:m&#1258;m&#65533;&#65533;]&#65533;v&#1734;&#65533;&#65533;&#65533;H
"4H`&#65533;@&#65533;<&#65533;@&#65533;&#65533;&#331;1f&#65533;&#65533;\G&#65533;3`&#65533;&#65533;A&#65533;4i&#858;U&#65533;8&#65533;&#65533;D&#65533;,P&#65533;`A&#65533;%H&#65533;&#65533;&#1883;&#724;+_&#65533;&#65533;I&#65533;&#65533;
.hx&#65533;A&#65533;&#65533;NX&#65533;&#65533;&#65533;&#1784;o&#1780;i&#198;M[6k&#1454;]&#65533;v&#65533;&#65533;5k&#976;&#65533;K*Y&#682;Asv&#65533;&#65533;d&#65533;&#65533;V&#65533;&#65533;M=k&#65533;!&#65533;;lDo&#65533;&#65533;&#1075;@<p&#65533;&#65533;&#65533;sp<	P&#65533;1<&#65533;&#65533;&#65533;&#65533;&#65533;&#65533;m&#65533;q&#65533;n&#65533;&#65533;&#65533;p&#65533;&#65533;&#65533;&#65533;o\t1qbge'Es|&#65533;&#65533;&#65533;&#65533;H]&#65533;&#65533;"&#65533;<Gcg&#65533;r&#65533;9Jt&#65533;&#65533;	iv&#1681;(0&#65533;&#35399;K|&#65533;&#65533;&#65533;.&#65533;&#65533;&#65533;&#706;&#65533;&#65533;v4&#65533;(&#65533;!&#65533;&#65533;p&#65533;&#65533;QN:s\&#65533;&#65533;<y&#65533;f&#65533;n\LOoFlQ&#65533;!&#65533;d&#65533;&#65533;p&#65533;,&#65533;Q&#65533;l&#65533;E:G&#65533;&#65533;Sr&#65533;1&#65533;N&#65533;&#65533;T&#65533;P&#1732;&#65533;&#65533;75%&#65533;8&#65533;$&#65533;&#65533;Uk&#65533;&#65533;&#65533;r^&#65533;&#65533;CS&#65533;q&#65533;;&#65533;&#65533;NJ_U&#65533;WOil&#65533;I7gm&#65533;&#65533;&#65533;Q&#65533;m&#65533;}Z&#65533;&#65533;&#742;&#65533;l&#65533;&#65533;& &#65533;5&#65533;B&#65533;&#65533;&#65533;k&#65533;&#65533;0\&#65533;Bo3$/&#65533;t&#65533;&#65533;0=qd&#65533;A&#2013;&#65533;&#65533;o&#65533;&#65533;v&#65533;&#65533;&#65533;&#65533;pA&#65533;V&#65533;&#65533;&#65533;&#65533;F&#65533;%&#65533;Ag&#65533;v&#1945;&#65533;&#65533;{$&#65533;&#65533;&#714;-&#65533;{$&#65533;&#65533;05&#65533;&Sb&#65533;j(&#65533;F&#65533;&#481;&#65533;&#65533;(&#65533;&#65533;&#1921;&#65533;e4-bG#ul&#65533;&#65533;&#65533;67&#65533;r&#65533;svnx&#65533;<&#65533;H&#65533;4&#65533;7&#65533;t&#65533;&#65533;&#65533; &#65533;&#65533;pr@2 &#65533;  j8@&#65533;&#65533;
&#65533;A%&#65533;$D!d&#65533;@&#65533;&#65533;&#65533;.&#65533;&#65533;"	 zh&#141;B &#65533;&#65533;O:&#65533;&#274;MD&#65533;&#65533;N6&#65533;$IN&#65533;&#414;&#65533;&#65533;e&#65533;&#65533;&#65533;R9&#65533;.p&#65533;	"X&#65533;&#65533;h`&#65533;@8&#65533;&#65533;T&#65533;`x&#65533;n&#65533;&#65533;&#65533;7&#65533;}&#65533;&#65533;aC&#65533;&#65533;D&#65533;*&#65533;m&#65533;
6&#65533; %&#65533;W~&#65533;2&#65533; &#65533;&#65533;1X&#65533;&#65533;	.p&#65533;9*h&#65533;&#65533;&#65533;ek&#65533;&#65533;6&#65533;k&#65533;}&#65533;&#65533;f&#65533;&#65533;!&^p&#65533;&#65533;&#65533;f&#65533;&#65533;&#65533;f&#65533;&#65533;]w&#65533;M&#65533;&#65533;&#65533;MwA&#65533;&#963;&#65533;g&#65533;&#65533;&#65533;&#65533;[&#1013;&#65533;&#65533;, &#65533;&#65533;E&#65533;B&#1289;&#65533;&#65533;&#65533;\]W0ZQ+&#546;A&#39491;&#65533;&#65533;&#65533;&#65533;&#65533;&#65533;&#65533;bE)&#65533;P&#65533;$&#65533;&#65533;&#65533;cK]&#65533;&#65533;&#65533;6&&#65533;&#65533;@&#65533;"4&#65533;H:&#1073;&#65533;r&#65533;N&#130;S	&#362;&#65533;IW*&#65533; 9x&#65533;*Y
&#65533;&#65533;&#65533;&#65533;&#65533;N&#65533;&#65533;%M&#65533;Y&#65533;b	kd&#65533;pxq&#65533;A&#65533;&#65533;&#65533;&#65533;e&#65533;&#65533;&#65533;O&#65533;&#65533;9&#65533;q&#65533;6&#65533;qJ8&#65533;&#552;&#65533;&#65533;&'&#65533;&#1100;y|&#65533;(&#65533;&#65533;Z&#841;NWT&#65533;8&#65533;&#65533;&#65533;`&#65533;&#65533;U5&#65533;T&#65533;&#65533;V&#65533;JV&#65533;&#1187;&#65533;&#65533;&#65533;&#65533; ]&#65533;&#65533;O6&#65533;&#65533;&#65533;x&#65533;&#65533;&#65533;&#65533;V&#65533;&#65533;&#65533;n&#65533;Z&#65533;2&#65533;z&#65533;&#65533;S&#65533;?&#65533;&#65533;&#65533;&#65533;&#65533;2&#65533;&#65533;&#65533;%-w&#65533;K[2h&#65533;&#65533;&#65533;,9&#65533;I&#65533;Y&#65533;&#65533;s&#65533;&#65533;R4&#65533;s&#65533;&#65533;a&#65533;8&#534;2&#65533;&#65533;&#65533;&#848;b&#65533; S&#440;$&#65533;n&#65533;c){<JN&#65533;&#65533;&#65533;&#65533;-&#65533;&#65533;E*&#65533;&#153;&#65533;&#65533;f<&#65533;}H,;&#65533;JS&#65533;&#65533;6\&#65533;p&#65533;G&#65533;&#65533;2`&#65533;&#65533;I&#65533;j&#65533;	B#&#65533;&#65533;(&#65533;`&#65533;J&#65533;&#65533; &#65533; 	R&#65533;&&#65533;a{&#65533; a&#65533;C"mC&#65533;&#65533;$ !	c&#1027;#2&#1143;Npb&#65533;&#65533;&#65533;&#65533;
&#65533;&#65533;P&#65533;"&#65533;G&#65533;*fwd] &#65533;P&#65533;-&#65533; 3A&#65533;d` &#65533;&#65533;h&#65533;&#65533;&#65533;&#65533;&#65533;5x&#65533;d t&#65533;7&#65533;A&#65533;r&#1474;&#65533; v*(<&#65533;&#1060;&#65533;&#65533;&#65533;&#65533;&#65533;D&#65533;&#65533;L&#65533;&#65533;&#27684;h&#1043;&#65533;&#65533;p&#65533;X@&#65533;&#65533;&#65533;V1&#65533;&#65533;Ia^&#65533;&#65533;pF{&#65533;&#65533;\&#65533;oZ&#2018;_&#65533;E&#65533;W&#65533;&#65533;;&#65533;&#65533;&#65533;^yKY&#65533;&#65533;&#65533;&#65533;s-jM&#65533;HD&#65533;&#1185;X&#65533;"@&#65533;&#65533;&#65533;s&#65533;&#65533;o&#65533;&#65533;&#65533;Q&#65533;&#65533;}b&#65533;&#65533;&#65533;\-&#65533;jF@<&#65533;mV%&#65533;&#65533;1&#65533;a&#65533;(&#65533;0&#65533;&#65533;&#65533;\&#65533;C&#65533;3'&#65533;#&#65533;&#65533;%&#65533;6E&#65533;T&#65533;1U&#65533;*:h&#65533;u&#65533;C&#65533;MR&#65533;h&#65533;&#65533;&#65533;*X&#65533;&#65533;&#65533;&#65533;&#65533;(IVI&#65533;&#65533;{&#65533;&#65533;=9OK)&#65533;<&#65533;&#65533;RX&#65533;&#65533;&#65533;T&#65533;>&#65533;U&#65533;T&#65533;,#&#65533;&#65533;&#65533;&#65533;qi`I&#65533;1T&#33135;&#65533;&#65533;&#65533;b8:&#65533;&#65533;&#65533;&#65533;p&#65533;\O&#65533;&#65533;P$R7&#65533;&#65533;@>&#65533;&#65533;&#65533;@&#65533;&#65533;@&#65533;/&#1738;rZ&#1238;&#65533;&#65533;&#65533;J'&#65533;&#65533;C&#65533;&#65533;.&#65533;|&#65533;*&#65533;]&#65533;&#65533;r0;Zdv&#65533;&#65533;&#65533;$r'&#65533;a+BR&#65533;a/+&#65533;@"F&#65533;kbLL1=^&#65533;&#65533;L$&#65533;&#65533;:&#1785;B5Y&#65533;f&#65533;&#65533;gLc3&#65533;wU&#65533;R<&#65533;&#65533;C&#65533;&#65533;&#65533;&#65533;^&#65533;W=&#65533;&#65533;&#65533;sVK&#65533;&#65533; , (	h &#65533; c&#65533;8 #hA&#65533;0&#65533;.&#65533;Am&#65533;&#65533; :&#65533;aQ`B&#65533;#`&#65533;&#65533;D&4&#65533;	cs&#65533;p&#65533;&#65533;&#65533;'@&#65533;&#65533;_@&#65533;<&#65533;P&#65533;&#65533;3&#65533;&#65533;8]Cr &#65533;HP<L&#65533;hhM"0i&#65533;`&&#65533;+Wi&#65533;&#65533;-`Ad&#65533;&#65533;&#900;f&#65533;&#65533;q&#65533;&#65533;a&#65533;o&#65533;`&#65533;&#65533;&#65533;&#65533;(`p&#65533;&#65533;P&#65533;&#65533;=&#65533;&#65533;t&#65533;&#1157;&#65533;jz&#65533;&#65533;&#65533;&#65533;&#65533; J&#65533;&#65533;?&#65533;&#65533;&#65533;&#65533;6&#65533;i@&#65533;=&#65533;&#65533;.z&#65533;j,&#65533;&#65533;&#65533;&#65533;f&#65533;&#65533;m]&#1623;]&#65533;9&#927;&#65533;&#1666;&#65533;&#65533;&#65533;::&#65533;4&#65533;&#65533;\&#65533;(EHW&#65533;&#65533;&#65533;&#65533;%&#65533;&#65533;H&#65533;T&#65533;K&#65533;&#65533;C&#65533;q&#65533;%&#65533;.&#65533;&#65533;A%+a&#65533;&#65533;&#65533;fhMm&#65533;&#65533;&#65533;9&#65533;x&#65533;37b&#65533;&#1299;z&#1459;&#65533;s$>{f&#65533; &#1166;&#65533;&#65533;}g	&#65533;z&#65533;&#65533;H&#65533;&#65533;=&#65533;&#65533;j&#1201;&#65533;bu&#65533;b&#65533;W&#65533;<k&#65533;&#65533;&#65533;Xy*mD&#65533;l&#65533;&#65533;u&#65533;T3&#504;&#65533;@&#65533;&#65533;&#65533;^`&#65533;pX&#65533;B$&#65533;&#65533;3&#65533;|&#65533;&#65533;&#65533;<&#65533;>&#65533;&#1711;&#328;&#65533;&#65533;&#65533;K&#65533;?&#65533;Y&#65533;&#65533;mn&#65533;<fd?&#65533;&#492;&#50649;&#65533;K(&#65533;\&#65533;&#65533;&#65533;&#65533;&#65533;&#65533;BP&#65533;&#1029;D&#65533;n&#65533;&#65533;ZK&2&#65533;+D&#65533;*&#65533;]&#65533;9&#65533;I&#844;u&#65533;b&#65533;&#65533;&#65533;&#868;2tF&#65533;"&#65533;&#65533;)b_&#65533;&#65533;P&#65533;&#65533;#p&#65533;&#65533;&#65533;&#65533;|&&#65533;&#65533;&#65533;&#65533;&#65533;&#65533;!H&#65533;&#65533;j9,&#65533;&#65533;&#65533;&#65533;&p&#65533;s@&#65533;'&#65533;&#65533; LM2 t&#65533; 
  *&#65533;X`n`| <&#65533;&#65533; &#65533;&#65533;&#65533; 	&#65533;`&#65533;@&#65533;&#65533;&#65533;&#65533;&#65533;
! a,&#65533;&#65533;&#65533;<DaNAl&#65533;2!&#768;&#65533;@^&#65533;\&#65533;&#65533;&#65533;*@&#65533; 
&#65533; *&#65533;'.&#65533;2>`R 34&#65533;3d&#65533;uf`&#65533;P&#65533;T&#65533;&#65533;PC&#65533;0w&#65533;w&#65533;*\ 6D&#65533;(&#65533;.*4 B z*&#65533;,&#65533;-&#65533;9&#65533;&#672;$n' '
&#65533;,&#65533;&#65533;&#65533;.`&#65533; V&#65533;&#65533;&#65533;Gx&#65533;&#65533;6I[&#65533;&#65533;=&#65533;a&#65533;A&#65533;!&#65533;&#65533;&#65533;&#65533;|&#65533;I\>d&#65533;&#65533;&#65533;&#65533;&#65533;&#65533;[&#65533;&#65533;&#65533;&#65533;o&#65533;ri^~&#65533;&#65533;>)&#65533;&#65533;n&#65533;D&#65533;G&#65533;&#65533;&#65533;&#65533;&#898;&#65533;&#952;	&#65533;J&#65533;S&#65533;&#65533;&#46756;&#65533;R&#65533;&#65533;&#246;&#65533;M&#65533;&#65533;n"&#65533;&#65533; &#526;&#65533;8&#65533;F&#65533;&#65533;d&#65533;&#65533;f&#65533;&#65533;":&#65533;j&#65533;J&#65533;&#65533;`O&#65533;$1&#65533;a\&#65533;e&#65533;&#65533;;B&#65533;Xe&#65533;&#65533;&#65533;&#65533;&#907;&#65533;P&#65533;g&#65533;&#734;2!Oe&#65533;&#65533;&#65533;&#65533;k&#442;.&#65533;&#65533;qM.&#65533;&#65533;6r#&#65533;K&#65533;D#&#65533;	&#65533;&#65533;&#65533;X&#65533;SL&#65533;$'2&#65533;z&#65533;&#65533;vF&#65533;8&#65533;"&#65533;g2k&#65533;&#65533;r C%&#65533;&#65533;D&#65533;RY&#65533;kY&#65533;d&#65533;DH&#65533;&#65533;/&#65533;FnPxa&#65533;&#65533;&#65533;@&#65533;)&#65533;&#65533;R\&#65533;&#65533;Z&#65533;&#65533;&#65533;E&#65533;&#1701;[R&#65533;&#65533;&#65533;\v&#65533;&#65533;&#65533;ZF&#65533;&#65533;&#65533;/&#65533;L&#65533;&#65533;&#65533;i&#65533;&#65533;&#65533;&#65533;&#65533;b&#65533;&#65533;&#65533;&#65533;6&#65533;L&#65533;	/&#65533;&#65533;&#65533;&#65533;&#65533;2M0&#65533;"&#1441;#.R0[&#65533;&#65533;l&#65533;&#842155;&#65533;R&#65533;&#65533;&#65533;&#65533;!<&#65533; :`&#65533;G&#65533;>&#65533;@ 2N0&#65533;&#65533;k &#65533;&#65533;B&#65533;gbx&#65533;Z&#65533;J&#65533;&#65533;`&#65533;@&#65533;&#65533;	z@rS^&#65533;&#65533;&#65533;&#65533;&#65533;&#65533;(&#65533;o&#65533;PH&#65533;NaR&#65533;a&#65533;@v&#65533;&#65533;&#65533;`&#65533;@<&#65533;V`p@h&#65533;FG2Q&#65533;u&#1546;&#65533;`&#65533;&#65533;&#851;&#65533;&#65533;&#65533;&#65533;&#65533;wF&#65533;h&#65533;@&#65533;&#65533;&#65533;
&#65533;@&#65533; V&#65533;jC9&#65533;&3&#65533;&#65533;&#65533;&#65533;, &#65533;(`HG`&#65533;&#65533;&#65533;&#65533;&#65533;&#65533;)h&#65533;&#65533;&#65533;a&#65533;&#65533;Z&#65533;A*&#65533;&#65533;&#65533;&#65533;&#13558;&#65533;&#65533;&#65533;o&#355;[&#65533;r^T&#65533;&#65533;e~&#65533;&#65533;?F4&#65533;&#65533;a`DFH&#65533;Nt&#65533;DQ6(TR&#65533;&#65533;R&#65533;&#65533;&#65533;&#65533;&#65533;&#65533;&#65533;&#65533;hI&#65533;&#65533;&#65533;&#65533;Q&#65533;&#65533;$&#65533;&#65533;&#65533;&#65533;&#65533;&#65533;&#65533;&#65533;K&#65533;O&#65533;j/&#65533;R&#65533;&#65533;	&#65533;&#65533;2&#65533;d&#65533;/7&#65533;&#65533;&#65533;QL&#65533;&#65533;&#65533;!&#65533;&#65533;L&#65533;4$;"&#65533;&#65533;&#65533;&#65533;vf%p&#65533; &#65533;&#65533;t &#65533;&#65533;&#65533;&#65533;.&#65533;,R#&#65533;)&#65533;&#65533;&#65533;&).B&#65533;&#65533;&#65533;&#65533;&#65533;0&#65533;&#65533;O{&#65533;&&#65533;"&#65533;&#64139;f&#65533;&#65533;T&#65533;&#65533;&#65533;S](&#65533;Du&#65533;&#1065;QgFN&#65533;&#65533;JoRg&#65533;&#65533;q&#65533;L&#65533;GI&#65533;&#65533;&#530;P&#65533;&#65533;&#65533;n&#65533;vku&#65533;&#65533;&#65533;WK&#65533;){&#65533;&#65533;&#65533;#&#65533;&#65533;&#65533;&#65533;6	Y&#65533;&#65533;&#65533;EC&#65533;&#65533;+&#65533;&#65533;P&#65533;&#65533;DX&#65533;&#65533;Oz,&#65533;"-&#65533;-]H 4Fb&#65533;lK'&#65533;&#65533;&#155;&#65533;e@&#65533;Pg&#65533;J&#65533;&#65533;&#65533;2&#65533;&#65533;:r&#65533;&#65533;i UOU&#65533;&#65533;>&#65533;2/S9-4 &#65533;&#65533;*&#1256;&#65533; &#65533;&#65533; &#65533;&#65533;$&#65533;C&#65533;0 x&#65533;uX&#65533;`&#65533;&#65533;&#65533;&#65533; &#65533;&#65533;j&#65533;e`l&#65533;(&#65533;"a8&#65533;:F9QaX&#65533;Z&#65533;$~&#65533;B&#65533;&#65533;/&#65533;T@&#65533;&#65533;R   9&#65533;GR`&#65533;&#1587;&#65533;&#65533;j&#65533;&#65533;&#65533;&#65533;&#65533;\@>&#65533;&#65533;&#65533;&#65533;hA&#65533;&#65533;*!v I&#65533;xB&#65533;&#65533;K&#65533;,&#65533;a%&#65533;@&#65533;0&#65533;&#65533;$j \&#65533;n&#65533;M6hW3iD&#65533;aC&#65533;&#65533;&#65533;|&#65533;&#23809;)O&#65533;&#816;&#65533;W&#65533;&#65533;Lr&#65533;&#65533;&#534;&#1364;&#65533;&#65533;(Ks&#65533;&#65533;&#65533;D[&#65533;2H&#65533;&#65533;&#65533;Fwo&#65533;&#65533;x&#65533;&#65533;HW&#65533;h&#65533;@&#65533;&#65533;b&#65533;H	&#65533;|%&#65533;&#65533;KS"&#65533;&#65533;4%&#65533;&#65533;&#65533;&#65533;P&#65533;nQ&#65533;N&#65533;&#65533;\;&#65533;&#65533;&#65533;Qdb!&#65533;eJ&#65533;!&#65533;w&#65533;&#65533;Wz&#65533;./&#873;&#65533;"&#65533;&#65533;w&#65533;0B&#65533;Z&#65533;&#65533;&#65533;&#65533;<&#65533;&#65533;
m&#65533;&#65533;7|G&#65533;&#65533;K'	#&&#65533;&#65533;&#65533;&#1292;Q&#65533;l&#65533;l2=&#65533;[&#65533;7$5M&#1284;&#65533;^&#65533;L&#65533;o&#65533;"&#65533;
b&#65533;&#65533;wL&#65533;&#65533;]q&#65533;&#65533;UuO&#65533;&#65533;&#65533;(&#65533;I<&#784;x&#65533;G&#65533;N&#65533;x&#707;{&#65533;O&#65533;,&#462;&#65533;G&#65533;G&#65533;&#16643;&#65533;&#65533;N&#65533;&#65533;X&#65533;D4	]&#65533;&#65533;C&#65533;Q\h&#65533;DoG&#65533;Dx&#65533;&#65533;&#65533;r(c&#65533;N&#65533;w&#65533;`&#65533;&#65533;\i&#65533;&#65533;id&#65533;Nu&#513;Uh;&#65533;&#65533;&#65533;&#65533;&#65533;&#65533;^3u|&#65533;&#65533;&#65533;-&#65533; :4&#65533;&#65533;
b&#65533;s&#65533;G	&#65533;96&#65533;&#65533;/&#65533;2/&#65533;%&#909;D&#65533;&#65533;&#65533;:&#65533;&#65533;X`&#65533;&#65533;w&#65533;@&#65533; &#65533;&#65533;&#65533;mT `&#65533;&#65533;&#65533;!&&#65533;e_&#65533;&#65533;D&#65533;h&#65533;\!b&#65533;&!l&#65533;8P%&#65533;h@@P ~`0@&#65533;v&#65533;L &#65533;&#65533;a&#65533;&#65533;&#65533;i&#65533;&#65533;&#2020;6w^&#65533;g#&#65533;&#65533;&#65533;a&#65533;D&#1313;:&#65533;&#65533;&#65533;&#65533;&#65533;	&#65533;@D&#65533;&#65533;&#65533;&#65533;*&#65533;z&#65533;%>&#65533;n&#65533;V&#65533;4&#65533;(&#65533;&#65533;&#65533;&#65533;&#706;M&#65533;Q&#65533;&#65533;&#65533;A&#65533;!&#65533;!z!&#65533;&#65533;&#65533;P&#65533;&#65533;wx&#544;&#65533;&#65533;K&#65533;rM&#65533;Z&#396;&#65533;&-!&#65533;H &#65533;&#65533;&#65533;h&#65533;n$I&#65533;&#65533;&#65533;e&#65533;&#65533;qX&#65533;&#65533;&#234;&#65533;&#65533;&#65533;&#65533;&#65533;&#65533;`&#65533;	&#65533;&#65533;h&#65533;V&#65533;&#65533;&#65533;&#65533;X(&#65533;LFL&#65533;&#65533;.&#1999;&#65533;Fz&#65533;&#65533;]&#65533;&#65533;&#772;Q_&#65533;&#65533;)y&#65533; &#65533;&#65533;zI&&#65533;W&#65533;&#65533;&#65533;&#65533;&#65533;5}}Z_&#65533;I&#65533;&#791; &#375;&#65533;n&#65533;}w(R&#65533;w#&#65533;K&#65533;(&#65533;"&#65533;K&#65533;&#65533;&#65533;!\&#65533;&#65533;&#65533;Z&#65533;&#65533;&#65533;eZ&#65533;&#65533;d&#65533;w&#65533;&#65533;IL&#65533;&#65533;&#65533;&#65533;&#65533;&#65533;&#65533;/i&&#65533; PT*&#65533;'=&#65533;&#65533;D&#800;,&#65533;P&#1518;Z&#65533;&#65533;&#759;D&#65533;V~$&#65533;&#65533;&#65533;&#65533;z&#456;&#65533;(&#65533;D)3)-&#65533;&#19964;&#65533;;^&#65533;C&#65533;&#65533;2&#65533;&#65533;@&#65533;;H&#65533;t&#65533;X7&#65533;&#65533;&#50583;&#65533;&#65533;&#65533;&#65533;B&#65533;K&#65533;w&#65533;&#65533;Z&#65533;&#65533;&#65533;&&#65533;&#170;}&#65533;7P&#65533;&#65533;&#65533;&#1323;&#65533;&#65533;+"!R&#65533;%&`tt"@&#65533;:&#65533;gS T&#65533;&#65533;U &#65533;^`b&#65533;&#65533;Mh&#65533;X@F&#65533;,&#65533;&#65533;D`&#65533;{|&#65533;&#65533;`&#65533;&#65533;b`&#65533;L&#65533;w\@	&#1440;,&#65533;&#65533;&#65533;3-2&#65533;&#65533;&#65533;j6T!R&#65533;&#544;8M&#65533; &#65533;n	&#65533;&#65533;&#65533;s&#65533;M&#65533;K@&#65533;<&#65533;&#65533;P 3&#65533;6&#65533;[&#65533;&#65533;&#65533;&#65533;E@R&#65533;D&#65533;&#65533;.&#65533;&#65533;&#65533;A&#65533;&#65533;r&#65533;PA&#65533;&#65533;&#65533;@M&#65533;&#65533;yr&#65533;v{9&#65533;&#1664;&#65533;&#65533;@l&#65533;&#65533;&#65533;HV&#65533;&#65533;A&#65533;A&#65533;&#65533;&#65533;&#65533;&#641;&#65533;&#65533;&#65533;G&#65533;&#452;&#65533;&#585;&#65533;&#65533;jT&#1637;&#65533;&#65533;a&#65533;I-I&#1599;&#65533;N&#65533;d&#65533;&#65533;&#65533;*&#383;&#65533;&#65533;&#65533;|tV&#65533;&#65533;&#65533;pW&#65533;d-(F&#65533;&#65533;Ep&#65533;&#65533;5&#65533;J9&#65533;&#65533;&#65533;W&#65533;&#65533;U&#65533;&#65533;)&#65533;&#1102;&#65533;&#65533;u.&#65533;n&#65533;&#65533;W&#1071;wL&#516;&#65533;&#65533;tKX:&#65533;_h&#65533;&#65533;&#65533;&&#65533;x^]&#65533;&#65533;&#65533;&#65533;&#65533;&#65533; W&#65533;P&#65533;&#65533;&#65533;&#65533;1$&#65533;:M7S5P&#65533;Iz&#65533;&#65533;&#65533;e&#65533;:&#65533;R&#65533;y&#65533;&#65533;M&#65533;&#65533;&#65533;Z&#65533;&#65533;&#65533;&#65533; &#65533;&#65533;:O}s&#65533;L&#65533; &#65533;&#65533;&#65533;\&#65533;&#65533;&#65533;&#298;%Kh&#65533;zt:&#65533;&#65533;&#1685;&#65533;~&#65533;SXo&#65533;~&#65533;&#65533;&#65533;A&#65533;&#65533;Z@&#65533;&#65533;+&#65533;I&#1665;&#65533; &#65533; Q,&#65533;6&#65533;&#65533;&#65533;&#65533;&#65533;<&#65533;&#65533;oM&#65533;&#65533;&#65533;&#65533;&#65533;&#65533;h&#65533;&#65533;(1_&#65533; &#65533;&#65533;&#65533;&#65533;&#65533;&#65533;&#65533;&#65533;D &#65533;.&#65533;&#65533;&#65533;&#65533;y4`%t&#65533;&#65533;&#65533;4h@x`p 4v&#65533;h&#65533;&#65533;|&#65533;D&#65533;&#65533;1^&#65533;&#65533;n&#65533;&#1434;?@7` &#65533; &#65533; v&#65533;X&#65533;D&#65533;&#65533;&#65533;.&#65533;(&#65533;&#65533;&#65533;.&#65533;0!&#65533;M&#65533;&#65533;Q!bAT&#65533;&#65533;&#65533;&#65533;2&#65533;gPBN &#65533;S@>&#65533;jy"L@|jY&#65533;N v&#65533;&#65533;=M`&#65533;&#65533;D!&#65533;A&#65533;&#65533;&#65533;![&#65533;!F&#65533;&#65533;,&#65533;&#65533;`B &#65533;9&#65533;&#65533;&#65533;G&#5462;9" !&#65533;!&#65533;&#65533;&#65533; 	r&#65533;&#65533;&#65533;&#65533;&#65533;&#65533;6&#65533;&#65533;/6Eg&#1992;^H\&#65533;&#65533;#k&#65533;GZ&#65533;&#65533;&#65533;&#65533;;&#65533;2*I&#65533;&#65533;&#65533;&#1628;&#65533;&#65533;=&#65533;c_&#65533;&#65533;1I&#65533;z&#847;&#65533;t&#65533;1&#65533;&#65533;&#65533;@&#65533;W&#65533;&#65533;I&#65533;&#360;K&#65533;;[&#65533;&#1073;x&#65533;&#65533;x&#65533;nL:f&#65533;&#65533;&#65533;&#65533;&#65533;?b&#65533;&#65533;&#65533;&#65533;&#65533;&#65533;&#65533;_&#65533;~5Q&#65533;T^&#65533;&#65533;J&#65533;&#65533;&#65533;41U 5&#65533;"-&#65533;6O&#65533;&#65533;$$s#E&#65533;&#65533;O&#65533;&#65533;&#65533;d&#65533;/&#65533;&#65533;&#65533;?rL&!&#65533; &#65533;&#851;GP&#1980;z&#65533;
&#923;G&#65533;&#65533;&#199;&#65533;&#65533;&#925;Ew&#65533;(b&#65533;&#1582;&#65533;:u&#65533;&#1417;&#65533;R]&#65533;s&#65533;&#1185;3&#498;&#65533;&#65533;r&#65533;&#65533;&#65533;7&#65533;\&#65533;q&#65533;l&#65533;&#65533;Y&#65533;%&#65533;&#65533;.&#65533;&#65533;YS&#65533;MqCq&#65533;&#65533;&#65533;	&#65533;i&#794;&#65533;&#65533;G&#65533;&#65533;7pT&#613;L&#65533;%:v`&#194;]w&#65533;o&#65533;&#1194;]&#65533;&#65533;U&#65533;.[>m:..K&#65533;&#65533;&#65533;&#65533;Er&#65533;&#65533;&#8003;Gp&#65533;&#4162;+&#65533;&#65533;dHuy&#65533;4G&#65533;K&#65533;&#65533;&#180;L&#65533;%Lses&#65533;D&#65533;&#65533;&#65533;&#1251;)&#65533;|&#65533;&#1849;m&#65533;&#65533;&#65533;&#65533;&#65533;:&#65533;0&#65533;B&#65533;&#65533;;&#65533;A&#65533;$&#65533;&#65533;%&#521;&#65533;&#65533;&#65533;&#65533;s%C|&#65533;&#65533;&#65533;&#65533;&#65533;&#65533;<p&#65533; &#65533;&#65533;&#65533;&#65533; D&#65533;`B&#65533;&#791;)H|&#65533;h&#65533;&#65533;N&#65533;8m&#65533;&#65533;iS%H&#65533;8&#65533;*&#65533;&#65533;U&#65533;V&#65533;&#65533;&#65533;
,&#65533;drT&#65533;&#65533;	+&#65533;&#65533;t&#65533;]"TXa&#65533;&#65533;G&#65533;	,&#65533;&#65533;&#65533; ~&#65533;B-&#65533;&#65533;&#65533;&#65533;(&#65533;&#65533;&#65533;&#65533;rMfT&#65533;##8p&#65533;&#65533;7&#1796;C7&#65533;&#65533;"
U&#528;&#65533;DiX&#65533;A&#65533;y&#65533;&#65533;d&#65533;&#65533;9&#65533;2&#65533;I&#28710;&#65533;Jz&#65533;&#65533;W:&#65533;xsM5&#65533;h&#65533;&#65533;5&#65533;D&#65533;M9$&#65533;&#65533;%d&#65533;C&#1372;t&#65533;	&#65533;7&#65533;x&#65533;&#1438;|&#65533;&#65533;7&#65533;p&#65533;g&#65533;&#65533;&#65533;i&#34887;bu'&#65533;&#65533;&#65533;sgUn&#65533;c&#65533;&#65533;^U&#65533;&#65533;&#65533;N*i&#65533;&#65533;b&#65533;&#65533;yv&#65533;&#65533;6i	z&#65533;6&#65533;|&#65533;i82&#1348;&#65533;^#&#65533;&#65533;QA9&#65533;&#1005;&#65533;&#65533;&#65533;&#65533;&#65533;c&#65533;=&#65533;&#65533;&#65533;&#65533;&#1137;&#65533;S&#65533;1&#65533;PD&#65533;*&#65533;PA&#65533;S&#65533;<&#65533;&#65533;&#65533;`&#65533;,&&#65533;E&#65533;;&#65533;_bu&#270;_&#65533;}&#65533;%^&#65533;&#65533;&#65533;9[r%&#65533;&#65533;&&#65533;&#65533;.&#65533;Y&#65533;kZj&#65533;|c4&#65533;0&#65533;&#65533;1#&#65533;5&#65533;d&#65533;&#65533;8)&#65533;&#65533;QF&#65533;FqF&#65533;fk&#65533;DE;&#65533;BQ&#65533;q&#65533;I;&#65533;&#65533;&#65533;Y[&#65533;AkdQG&#65533;&#65533;W&#65533;%&#65533;&#65533;&#65533;96&#65533;ZO-&#65533;&#65533;&#65533;&#65533;&#1196;&#65533;&#65533;=e&#65533;sg-&#65533;o&#65533;X&#65533;l&#65533;&#65533;&#65533;
]YTp&#65533;&#65533;W&#65533;&#65533;&#65533;&#65533;&#950;Xc&#65533;&#65533;G&e'Vt&#65533;&#65533;&#65533;{&#65533;Es&#65533;c&#65533;&#65533;3&#65533;&#65533;&#65533;HV&#65533;k&#65533;&#65533;&#2042;&#65533;n^\&#65533;,t&#65533;6&#324;TLaW&#65533;jTO&#1236;&#65533;Th&#65533;&#281;&#65533;^&#65533;&#65533;&#65533;iw&#65533;s&#65533;4&#65533; 1B&#65533;0o4&#65533;F&#65533;&#65533;R&#65533;^zN,QDw\&#65533;&#65533;&#65533;&#65533;9&#65533;P&#65533;4&#65533; Bx%&#65533;&#65533;&#65533;&#65533;|&#65533;&#65533;|&#65533;Q&#65533;dTDzT&#65533;	(&#65533;h"&#65533;%&#65533;@2&#65533;&&#65533;&#65533;&#65533;&#65533;*&#65533;&#65533;&#65533;J&#65533;&#65533;&#65533;+t@&#65533;	&#65533;?&#513; 8&#65533;&#65533;&#65533;&#65533;&#65533;/?&#65533;$&#65533;&#1026;,&#65533;P&#65533;&#65533;+&#65533;&#65533;&#65533;+X&#65533;&#65533;T &#65533;&#65533;@sA&#65533;&#65533;,&#305;t&#65533;(Ox&#65533;F6&#65533;&#65533;&#65533;&#65533;#&#1824;4&#65533;&#65533;&#65533;n\&#65533;&#65533;&#65533;&#65533;N&#65533;&#65533;(@&#65533;&#65533;4&#65533;l`7*0&#65533;(&#65533;h&#65533;&#65533;8&#65533;:&#65533;&#65533;&#65533;&#65533;&#65533;$ 98&#65533;akp&#65533;&#1784;F4&#65533;A&#65533;&#65533;&#65533;&#65533;#"1	e*CE&#65533;&#65533;NW&#65533;&#65533;7&#65533;&#65533;'.n&#65533;*`U&#65533;P&#65533;#TJOgL&#65533;&#65533;&#65533;.nJFV&#65533;c&#65533;&#1576;F&#65533;&#65533;s&#803;&#65533;&#65533;X(5&#65533;&#65533;T&#65533;&#145;&#65533;D5&#65533;>&#65533;E&#65533;X&#65533;&#65533;&#65533;&#65533;B.Y&#65533; &#65533;&#65533;&#494;&&#65533;+a&#65533;JX&#65533;&#676;&C&#65533;&#65533;!d!&#65533;GCB&#65533;RR&#65533;&#65533;&#65533;<Cx\&#17776;\&#65533;&#65533;^9&#65533;&#65533;@5&#65533;lZdv&#65533;K&#1188;&#54750;[9&#65533;&#65533;l0&#65533;&#65533;/t&#65533;&#65533;[&#65533;b&#65533;82&#65533;&#65533;&#65533;,m&#65533;&#65533;|GE&#1825;JV&#65533;&#65533;&#65533;'&#65533;"&#65533;,R*&#65533;b&#65533;VB$&&#65533;&#65533;l&#65533;j&#65533;g&#65533;bf&#65533;&#65533;&#65533;$$&#65533;!d&#65533;&#65533;&#65533;&#65533;m]XC27y&#65533;&#65533;%!&#65533;&#65533;&#65533;t&#65533;c#&#65533;D&#65533;&#638;&#65533;-W.f&#65533;&#65533;&#588;]&#65533;&#407;}&#65533;&#65533;4&#65533;&#65533;&#65533;jz&#65533;&#65533;2K&#65533;9&#65533;&#65533;&#65533;&#65533;^F&#65533;2&#65533;QMffJ&#65533;&#65533;&#65533;&#65533;&#65533;&#65533;&#65533;&#65533;8&#65533;&#1245;&&#65533;p6U&#65533;*#&#65533;z&#65533;T/&#65533;&#65533;4j&#65533;&#65533;&#65533; s!0&#65533;|&#65533;&#65533;)TuNx&#65533;&#65533;U((A?&#65533;&#65533;&#65533;@&#1458;&#65533;1Hkh&#65533;&#65533;&#65533; E"&#65533;&#65533;&#65533;@&#65533;&#65533;| 
&#65533;&#65533;%,1&#65533;G&#65533;A]&&#65533;c&#65533;JTB&#65533;&#65533;&#65533;$.!&#65533;U&#65533;&#65533;&#65533;CE)&k&#65533;&#65533;&#65533;&#65533;)`&#65533;2&#65533;&#65533;h&#65533;&#65533;&#65533;g)@&#65533;&#65533;V&#3368;Em27&#65533;&#65533;&#65533;* JP&#65533;&#65533;-X	N&#65533;&#65533;&#65533;)8&#65533;*&#65533;&#65533;&#65533;&#65533;lJR&#1608;F2&#65533;A&#65533;n&#65533;	&#65533; &#65533;'V&#65533;&#65533;&#65533;c&#65533; &#65533;p&#65533;&#65533;vI&#65533;c^&#65533;@B)&#305;&#65533;&#65533;t4&&#65533;&#65533;5&#65533;&#65533;IaC&#65533;&#503;Z&#65533;&#65533;(&#65533;%&#65533;SOw&#65533;Fx&#65533;&#65533;&#1699;O&#65533;*n&#65533;JT&#65533;La1b&#65533;S^0&#65533;amx&#65533;&#65533; q&#65533;&#65533;*V!&#65533;4@&#65533;~)&#647;P&#65533;&#382;&#65533;$&&#65533;E&#65533;ba&#65533;X";C#&#65533;s&#65533;[&#1770;&#65533;&#65533;(2&#65533;em&#65533;&#65533;\&#65533;&#65533;&&#65533;&#65533;n&#65533;k^\&#65533;&#65533;K&#65533;&#65533;R&#65533;L_&#65533;R9&#65533;q&#65533;d#&#65533;@F2&#65533;Q` #&#65533;PF5&#65533;&#65533;&#65533;k&#65533;I&#65533;&#1410;L-&#65533;&#65533;&#65533;c:&&#31708;&#65533;&#65533;=&#65533;&#65533;&#65533;&#65533;&#173;&#65533;Td0&#65533;j&#65533;+&#65533;&#65533;&#65533;&#65533;&#65533;&#65533;\s&#65533;&#65533;XO&#65533;&#65533;&#65533;Z&#65533;&#65533;&#65533;K&#65533;&#648;m&#65533;1&#65533;F%&#65533;L&&#65533;R&#65533;&#514;&#65533;&#65533;&#822;&#65533;&#65533;&#65533;&#65533;&#1867;&#65533;&#65533;dMNJ&#65533;&#65533;&#65533;&#65533;,|&#65533;&#65533;&#65533;&#65533;&#65533;&#65533; &#65533;l&#65533;&#65533;e&#65533;&#1578;*Bm&#65533;8511%&#65533;k&#65533;n'&#65533;1&#65533;&#65533;&#65533;&#65533;&#65533;v&#65533;c&#65533;PE"&#1296;&#65533;&#65533;@s&#65533;&#65533;A&#65533;&#65533;,\&#65533;
R&#65533;&#65533;&#65533;&#65533;2&#65533;A&#65533;A&#65533;]&#65533;&#65533;&#65533;6&#65533;^0\&#65533;3x&#65533;&#65533;^&#65533;|{Cx%:&#65533;Np&#65533;&#65533;&#65533;&#65533;&#65533;&#65533;&#65533;X&#65533;&#65533;H#"A&#65533;L&#65533;&#65533;{&#65533;K*NQ
R&#65533;b&#65533;hDbP&#65533;P`x&#65533;2`	8&#65533;(&#65533;&#65533;w^&#65533;.P&#65533;	V &#65533;&#65533; $BA
&#65533;w&#65533;&#65533;&#65533;&#65533;A@3&#273;%&#65533;&#65533;Q&#65533;xF0ra&#65533;W&#65533;&#65533;&#65533;&#65533;E**&#65533;&#65533;&#65533;K&#65533;b&#65533;&#65533;*&#65533;&#65533;&#65533;8&#65533;&#65533;r.&#65533;&#65533;W3 &#65533; &#65533;&#65533;&#65533;&#65533;@&#65533;O&#503;&#65533;&#65533;&#65533;_&#65533;&#65533;8&#65533;l,S&#65533;&#65533;E&#65533;e&#65533;y&#65533;&#65533;4G&#65533;&#65533;&#65533;Y&#65533;(&#65533;&#65533;&#551;2&#65533;&#65533;&#1524;&#65533;&#65533;P&#65533;&#65533;&#65533;&#65533;7&#65533;&#65533;&#65533;&#65533;3&#65533;=&#65533;]o&#65533;?m&#65533;L&&#65533;&#65533;wb2&#65533;&#65533;*&#65533;7&#65533;R&#65533;FPGb&#65533;!.~&#65533;%c&#65533;&#65533;&#65533;x~=&#57423;s2c&#65533;L&#65533;A&#65533;_&#65533;L&#65533;&#65533;&#65533;&#65533;<e*E&#65533;&#65533;h&#65533;&#65533;&#65533;V&#1402;5&#65533;&#65533;&#65533;&#65533;&#65533;&#65533;&#65533;I&#65533;&#65533;s|&#65533;^3&#65533;&#65533;pl&#416;&#1264;&#65533;`R&#65533;&#65533;.!Q&#65533;D2&#65533;&#65533;J&#32192;&#65533;&#65533;b&#65533;&#65533;g&#65533;}&#65533;R&#1127;+&#65533;&#65533;&#65533;&#65533;&#65533;&#65533;	Ah&#65533;J&#65533;2v&#65533;vVg&#65533;&#65533;NaN&#65533;`-&#65533;-&#1409;&#513;&#65533;&#65533;&#65533;b&#65533;&#65533;N)&#65533;N&#65533;&#65533;b&#1943;J&#65533;O"&#65533;C&#65533;P&#65533;571k3&#65533;(&#65533;&#65533;&#454;SaG&#65533;&#65533;&#65533;&#65533;?!mUWG&#65533;l&#65533;wU&#65533;&#65533;&#65533;&#65533;&#65533;b&#65533;M&#65533;`&#1968;&#65533;&#65533;5 Z&#65533;U.P?&#65533;YPS&#65533;Y0R&#65533;X0]&#65533;Np@P> V=P2&#65533;&#65533;#9&#65533;&#65533;=&#65533;109pW&&#65533;tP	&#65533;@
&#65533;p	&#65533;&#65533;	&#65533; 	&#65533;&#65533;	&#65533;	&#65533;&#65533;&#65533;P&#65533;&#65533;&#65533;&#65533;&#65533;P
&#65533;&#65533;
&#65533; Y&#65533;`
&#65533;&#65533;
&#65533;&#65533;Z`@$&#65533;  &#65533;@Z&#65533; 
&#65533; ;&#1484;DR @t&#65533;3p &#65533;?b&#65533;#&#65533;&#65533;Cp&#65533;&#65533;&#65533;06~#&#65533;&#65533;
&#65533;&#65533;e`&#65533; &#65533;&#65533;	x0j&#65533;	&#65533;&#65533;
&#65533;&#65533;A&#65533;&#65533;9&#65533;$&#65533;&#65533;ZR&#65533;G&#65533;  &#65533;&#65533;'A&#65533;W&#65533;6&#65533;&#65533;0&#65533; &#65533;&#65533;x&#65533;&#65533;&#65533; i&#65533;t.&#65533;~&#65533;R&#65533;&#65533;`8&#65533;E5&#65533;P`&#65533;b(ai&#65533;&#65533;&#65533;a&#65533;&#65533;*'i`F{&#65533;(&#65533;&#65533;&#65533;:&#65533;*[D)V&#65533;&#65533;&#65533;@+&#482;|&#65533;&#65533;|&#1287;&#65533;&#65533;&#65533;Iy&#65533;&#65533;&#65533;+L9c&#65533;&#65533;I&#65533;c&#65533;&#65533;1Xy&#65533;:&#65533;g&#65533;&#65533;&#65533;&#65533;IK&#65533;IU&#65533;$8j&#65533;bdh	1i&#65533;dNd5&#65533;2&#65533;&#65533;pL&#304;&#65533;p&#65533;&#65533;i&#65533;&#65533;`&#65533;x&#65533;d5&#65533;4&#65533;%x2&#65533;1x&#65533;&#65533;g&#65533;&#65533;1,&#65533;&#65533;a),A2&#65533;g&#65533;&#65533;5&#65533;GN&#690;I&#65533;&#65533;g&#65533;&#65533;&#65533;+N&#65533;+&#65533;I}4&#65533;I{&#65533;,&#1431;&#65533;s2&#1586;5&#65533;t.&#65533;&#65533;8U4&#65533;&#65533;MG[4#3&#65533;(&#65533;F=&#65533;8T&#65533;3"&#65533;/&#65533;&#65533;%&#65533;&#65533;C?&#65533;7&#65533;82&#65533;71&#65533;l&#65533;7c&#65533;75&#65533;3%+&#65533; &#65533; &#65533;&#65533;R`&#65533;4@(&#65533;" <pQ`&#65533;&#65533;&#65533;V&#65533;&#65533;UM&#65533;C o&#65533;&#65533;&#65533;V&#65533;&#65533;o&#65533;&#65533;=p&#65533;&#65533;&#65533;o'&#65533;.&#65533;&#65533;p
&#65533;&#65533;
&#65533;&#65533;	&#65533;&#65533;p&#65533;&#65533;	&#65533;p	&#65533;p&#65533;&#65533;&#65533;#&#65533;&#65533;&#65533;&#65533;	&#65533;`
"&#65533;=&#65533;e
&#65533;@
&#65533;&#65533;D&#65533;$&#65533;&#65533; &#65533; 8G$0&#65533;&#65533;&#65533;:WK"%pt&#65533;t&#65533;&#65533;&#65533;&#65533;EtDt(&#65533;\&#65533;	
)9N&#65533;l&#65533;&#864;&#65533;&#65533;	{&#65533;Q&#65533;n&#65533;&#65533;o&#65533;u&#65533;g&#65533;[@&#65533;&#65533;&#65533;`
f`?&#65533; &#65533;C&#65533;S_&#65533;&#65533;p71#&#65533;'z&#65533;QAb&#65533;&#1600;'&#65533;P&#432;E&#65533;&#65533;eQ&#65533;j%&#65533;7Q8&#65533;UX8&#65533;yx&#65533;#&#65533;&#65533;z&#65533;zz}d*~&#1319;&#65533;7#]4{&#65533;F&#65533;b&#1552;0:&#65533;&#65533;f&#65533;G&#65533;mzQ|%&#1219;cX}&#1255;&#65533;&#65533;,&#65533;&#65533;&#65533;&#65533;&#65533;+&#65533;2&#65533;J&#65533;&#65533;&#1559;&#65533;&#65533;&#65533;&#65533;&#65533;G&#65533;&#65533;|&#65533;&#1620;~v&#65533;&#714;&#65533;&#65533;Yj&#65533;K&#65533;&#65533;&#65533;0aF&#65533;&#65533;&#65533; _&#65533;&#65533;&#65533;&#65533;P&#65533;&#65533;&#65533;}&#65533;&#65533;@(J&#65533;c&#65533;y,&#65533;&#1516;}&#1063;+&#65533;&#65533;&#65533;8FJ&#65533;&#65533;2&#65533;&#65533;&#65533;&#65533;J&#535;&#65533;&#65533;
&#65533;
&#65533;&#65533;&#65533;L)&#65533;,9HJ&#65533;2&#65533;&#65533;h&#65533;44&#65533; &#65533;]&#65533;'F`&#65533;Ey&#65533;(&\&#65533;K&#65533;w&#65533;&#65533;&#65533;&#65533;&#65533;&#65533;@&#65533;O&#65533;tRg&#65533;ET&#65533;&#65533;8u'u&#65533;&#65533;4sl@Qlh&#65533; m&#65533;-p0aPO &#65533;1 NR@n&#65533;UQ&#65533;n]&#65533;U&#65533;&#65533;&#65533;6&#1032;;&#65533;&#65533;9&#65533;;3&#65533;xW&#65533;#&#65533;+PeP	&#65533;&#65533;
&#65533;@
&#65533;&#65533;	&#65533;p&#65533;&#65533;pv&#65533;i&#65533;r&#65533;&#65533;&#65533;&#65533;@	&#65533;&#65533;	&#65533; 
&#65533;Hr&#65533;p
&#65533;&#65533;	n&#65533;@&#65533;*&#65533; &#65533; @$&#65533;&#65533;&#65533;&#65533;r&#65533;[$ %`/D!&#65533;c#&#65533;?&#65533;[&#65533;&#65533;[&#65533;A+`&#65533;Pi&#65533;&#65533;&#65533;&#65533;Q&#65533;&#65533;&#65533;]W	q&#65533;7&#65533;N&#65533;&#65533;pwP7&#65533;9&#65533;&#65533;	&#65533;&#65533;w&#65533;0&#65533;&#65533;
(&#65533;w&#65533;	&#65533; &#65533;pD&#65533;&#65533;`&)&#672;&#65533;`&#65533;p&#65533;0&#65533;&#65533;z&#65533;&#65533;&#65533;&#65533;H&#65533;Q=&#65533;Q"I&#65533;&#65533;;&#65533;'&#65533;(,&#65533;&#65533;r##&#65533;a,	A&#65533;&#65533;lf&#65533;cD*8b&#65533;`&#65533;&#1066;&#65533;&#659;&#65533;&#65533;&#65533;&#902;b&#65533;&#65533;"&#65533;T&#65533;&#65533;'&#65533;D&#65533;&#65533;&#65533;&#65533;g&#65533;)&#65533;/&#65533;g&#65533;&#65533;{&#65533;&#65533;&#65533;&#65533;&#65533;&#65533;+&#65533;II&#65533;0&#65533;a	-&#65533;&#65533;5&#65533;P&#65533;@&#65533;`&#65533;p&#65533;&#65533;QIT&&#65533;1"&#65533;&#65533;&#65533;&#600;&#65533;&#65533;,&#65533;&#65533;&#65533;&#65533;3&#65533;&#65533;&#31514;&#65533;&#201;&g&#65533;&#65533;5&#65533;|&#65533;G&#65533;5|&#65533;hc2F&#65533;Ys~Z&#65533;d&#65533;K&#65533;2y	l&#65533;!?&#1755;&#65533;&#65533;y&#65533;*6?&#65533;(=m&#65533;C/$7&#65533;$ii&#65533;e&#65533;`C.&#65533;&#65533;kic&#1110;Q&#65533;9&#65533;P&#65533; a&#65533;=&#65533;#&#65533;P &#65533;&#65533;]p 7`O&#65533;nT0&#65533;]RP&#65533;&#65533;Hp&#65533;&#65533;&#65533;&#65533;&#65533;&#65533;&#65533;&#65533;6&#65533;&#65533;6&#65533;&#65533;&#65533;p&#65533;5`w &#65533;&#65533;&#65533;p	&#65533;&#65533;	&#65533;&#65533;cP\po&#65533;&#65533;&#65533;&#65533;p	&#65533;&#65533;	&#65533;@
&#65533;&#65533;&#65533;
&#65533;&#65533;
&#65533;&#65533;9pZ&#65533;Qp&#65533; 0
p&#65533;&#65533;&#65533;&#65533;&#65533;%&#65533;k&#65533;&#65533;&#65533; &#65533;[(pGw?
t&#65533;G&#65533;T& &#65533;&#65533;&#65533;&#65533;M&#65533;0&#65533;e&#65533;&#65533;0&#65533;&#65533;
&#65533;x&#65533;u M&#65533;30A&#65533;&#65533;&#65533;
&#65533; &#65533; 
&#65533; &#65533;@N 5&#65533;h&#65533;&#65533;&#65533;&#65533;@_&#65533;F &#65533;&#65533;&#65533;&#65533;&#65533;p&#65533;@&#976;x&#1056;&#65533;&#65533; 6,&#65533;&#65533;i/&#65533;Rx&#65533;&#1535;&#65533;+6&#65533;1x&#65533;){C&#65533;#y&#65533;dmH&#65533;&#65533;E&#65533;&#65533;&#65533;&#65533;&#65533;'&#65533;&#65533;d&#65533;&#65533;4*&#65533;&#65533;&#65533;J&#65533;&#65533;7*f&#65533;'&#65533;&#65533;*&#65533;7&#65533;xi-&#65533;,&#65533;&#65533;&#65533;&#65533;&#65533;?&#65533;&#65533;&#65533;J,&#65533;&#65533;}&#65533;&#65533;R&#65533;&#65533;&#65533;7&#65533;&#65533;&#65533;&#65533;&#65533;]&#1656;&#65533;,&#65533;`&#65533;0&#65533;&#65533;&#1488;&#65533;0&#65533;%&#65533;&#65533;@D&#1440;&#65533;&#65533;I,&#65533;&#1621;&#300;&#65533;&#65533;&#65533;&#65533;Z&#65533;:,&#1191;&#65533;&#65533;&#1711;X&#65533;&#1574;D&#65533;Pl&#65533;&#65533;&#65533;&#342;MIG9&#65533;8&#792;&#65533;&#65533;1&#65533;_c7&#65533;&#65533;b}-&#65533;!&#65533;U&#65533;&#65533;&#11501;1RSd&#65533;]&#1267;8!P0&#65533;~q&#65533;~&#65533;&#65533;J&#65533;"&#65533;$&#65533;&#65533;&#65533;/&#65533;`im[]&#65533;3T&#65533;R=&#65533;&#65533;&#65533;&#65533;o&#65533;)p>-&#65533;cP	&#65533;p	&#65533;&#65533;7&#65533;%&#65533;I &#65533;&#65533;&#65533;Z&#757;&#65533;W &#65533;h&#65533;&#65533;&#65533;Lo&#65533;1o&#1169;3@&#65533;&#65533;&#65533;7&#65533;c+AY&#65533;`ps&#65533;&#65533;&#65533;&#65533; Y&#65533;&#65533;OPq&#65533;&#65533;&#65533;&#65533;0X&#65533;&#65533;	'Gr&#65533;&#65533;
&#65533;@
|0om&#65533;&#65533;&#65533;H@&#65533;&#65533;@&#65533;&#65533;R>&#65533;&#65533;p&#65533;&#65533;&#22485;Gjp&#65533;e&#65533;&#65533;?#&#65533;;&#65533;!`&#65533;
&#65533;@&#65533;&#65533;&#65533;x&#65533;O&#65533;\&#65533;0&#65533;@L&#65533;&#65533;A0^&#65533;h&#65533;&#65533; 
&#65533;&#65533;
&#65533;&#65533;&#1360;&#65533;&#65533;s0	&#65533;&#65533;&#65533;&#65533;[b
V&#65533;H&#65533;&#576;C&#65533;&#65533;&#65533;&#65533;`&#800;&#65533;&#65533;&#65533;&#65533;C&#65533;a?&#45395;&#65533;S&#678;&#65533;'&#65533;9&#65533;SU&#65533;&#65533;&#65533;&#65533;*:5&#65533;&#65533;&#65533;C&#65533;'&#65533;G&#1534;b&#65533;&#65533;&#9380;&#65533;&#65533;&#65533;/&#65533;bI&#65533;|&#65533;:&#65533;J&#65533;&#65533;&#65533;&#65533;$+&#1700;&#65533;&#65533;MA&#65533;&#65533;&#65533;G&#65533;Yl&#65533;8&#65533;9&#65533;&#65533;&#65533;&#65533;&#65533;&#65533;|[&#206;I&#65533;.&#65533;&#65533;}&#65533;&#65533;&#65533;&#65533;@&#65533;0&#1600;#&#65533;&#65533;&#65533;b&#65533;@&#2016;&#65533;&#65533;&#65533;&#65533;&#65533;&#65533;&#65533;&#65533;~6&#65533;&#65533;&#65533;+&#65533;V+&#65533;&#1305;&#65533;&#65533;gR&#65533;,&#65533;&#65533;&#65533;+<2&#65533;-5&#65533;i1&#65533;J&#65533;&#65533;1&#63056;&#65533;I
_&#65533;U&#65533;c8fJ&#65533;&#65533;d70SO&#65533;
7&#65533;&#496;d.&#65533;|&#65533;F5&#65533;&#65533;.&#65533;&#65533;Y&#65533;&#65533;&#65533;h(O&#65533;nd&#65533;i&#65533;2j+8&#337;&#65533;f&#65533;&#65533;&#65533;&#65533;e&#65533;^Ts&#65533;_&#65533;4&#65533;&#65533;&#65533;&#65533;&#65533;&#65533;%8@s&#65533;&#65533;	y@&#65533;N03&#65533;M@&#65533;&#65533;nQ &#65533;[kW`T Mp`&#65533;&#65533;&#65533;v&#65533;;&#65533;7@8P&#65533;)&#65533;&#65533;v7&#65533;&#65533;0&#65533;&#65533;c5oE&#65533;&#65533;<&#65533;&#65533; &#65533;^&#65533;&#65533;&#65533;&#65533;`&#65533;&#1884;&#65533;&#65533;0&#65533;&#65533;&#65533;
&#65533;@f&#65533;^&#65533;&#65533;p
&#65533;&#65533;> &#65533; 97s&#65533;YR&#65533;&#65533;&#65533;&#65533;@8j&#65533;/%&#890;&#65533;&#65533;m'&#65533;&#65533;$&#65533;&#65533;I&#65533;&#65533;&#65533;p&#65533;2&#65533;&#65533;j&#65533;^RyQ&#65533; &#65533;&#65533;
&#65533;J&#65533;f0&#65533;&#65533;&#65533;0
&#65533;&#65533;
&#65533;08&#65533;&#65533;&#65533;
&#65533;P&#65533;JRr2&#65533;g&#65533;&#65533;~g&#65533;&#65533;0&#65533;&#65533; &#1100;&#65533;&#65533;]&#65533;&#65533;e&#65533;N!&#65533;o&#65533;&#137;&#65533;q&#65533;q)&#65533;S&#65533;&#65533;&#65533;&#65533;&#65533;vk&#65533;&#65533;&#65533;7&#65533;#K6&#65533;h&#65533;&#65533;&#65533;p-#j,&#65533;Q&#65533;L&#65533;&#1912;u&#65533;&#397;M&#65533;&#65533;=&#65533;qa&#65533;&#65533;1kn&#1238;T)6l&#1650;1u
&#65533;i&#1257;Q&#65533;6&#1398;iV&#65533;]q67&#65533;&#65533;9t&#65533;&#1325;c&#494;&#65533;&#65533;w&#65533;&#65533;&#835;&#65533;O&#65533;&#65533;{&#65533;&#65533;&#65533;[O&#65533;&#1981;&#65533;&#11861;&#65533;&#65533;`&#65533;&#65533;&#65533;F&#65533;X1&#65533;x&#65533;?&#65533;&#65533;W&#65533;&#65533;{&#65533;+&#65533;&#65533;\Yo&#65533;&#65533;&#65533;<&#1243;&#65533;&#65533;&#65533;g&#1182;&#65533;J&#65533;&#65533;&#65533;&#65533;i&#65533;u)&#965;&#65533;&#65533;j&#1704;A&#65533;s&#65533;&#65533;&#65533;<x&#65533;&#785;&#65533;8N&#1915;x&#65533;&#2013;&#65533;-&#1714;m&#65533;&#65533;&#65533;~&#65533;&#65533;vm&#65533;&#65533;i&#2003;m]{&#65533;y&#65533;&#65533;&#65533;&#65533;&#1517;`&#65533;&#65533;&#65533;s&#65533;^}z&#65533;&#65533;&#1993;&#65533;&#65533;-z&#65533;&#65533;&#65533;&#65533;&#65533;&#65533;&#65533;y&#65533;&#65533;&#65533;&#65533;&#65533;u&#65533;1&#65533;c&#65533;v&#65533;j'Av&#65533;A&#65533;&#65533;&#65533;lp&#65533;t&#65533;BB&#65533;r&#65533;p&#65533;&#65533;,d&#65533;C&#1369;Pu&#65533;9&#65533;&#65533;
&#65533;b&#65533;1y&#65533;;&#65533;A&#65533;&#65533;kL&#65533;&#65533;&#65533;?&#65533;&#65533;&#65533;Q&#65533;x&#65533;&#65533;Pv +&#65533;k&#65533;gj&#65533;&#65533;&#65533;
l?&#65533;&#65533;&#65533;&#65533;)&#65533;Hz&#65533;&#65533;&#65533;&#65533;&#65533;#N&#65533;&#65533;
%&#65533;&#65533;a&#65533;|xB&#65533;+&#65533;&#65533;B&#65533;*&#65533;&#65533;B*&#65533;&#65533;)&#65533;x"	!|&#65533;&#1223;z&#65533;Av&#65533;A&#65533;t&#65533;a&#65533;t&#65533;&#65533;&#65533;r&#65533;&#65533; }&#65533;b&#65533;&#65533;H&#65533;&#65533;&#65533;6&#65533;&#65533;&#65533;&#65533;'&#65533;HdH(&#65533;&#65533;&#65533;L:&#65533;&#65533;QH)&#65533;U(!&#65533;
4&#65533;VFi$@&#65533;&#65533;	(@&#65533;&#65533;X:&#65533;&#65533;&#65533;8&#65533;&#65533;
&#65533;M&#65533;&#65533;
6&#65533; m&#65533;A&#65533;J!&#65533;D&#65533;&#65533;P(#m&#1809;G=G<&#65533;&#65533;&#65533;&#65533;&#65533;&#65533;&#65533;I&#65533;%o&#65533;&#65533;&#65533;"&#65533;X&#342;[h&#65533;&#65533;a&#65533;&#65533;&,&#65533;"8&#65533;Z&#65533;&#65533;&#65533;&#65533;0"I&q&#65533;IF&#65533;c&#65533;I&#408;g&#65533;&#65533;ef&#65533;&#65533;)'&#65533;x&#663;$&#65533;y&#65533;&#65533;&#18040;&#65533;f'&#65533;&#65533;iy&#65533;&#65533;*&#65533;&#65533;[b&#65533;&#65533;&#65533;Ben&#65533;&#65533;	&#65533;9&#65533;&#2020;&#65533;&#65533;&#65533;&#34197;Z&#42664;&#65533;iJH&#65533;&#65533;&#65533;&#65533;)k&#65533;&#65533;fk&#65533;&#65533;&#65533;:)&#65533;m&#65533;&#615;&#65533;&#65533;!'&#65533;s&#65533;&#65533;E&#65533;&#65533;/&#65533;&#19884;&#65533;{f&#65533;4&#65533;&#65533;r&#65533;&#65533;B&#65533;+&#65533;&#65533;v&#65533;&#65533;7&#65533;&#65533;V&#65533;q$7&#65533;&#65533;a,&#65533;G&#65533;&#65533;&#65533;&#65533;&#65533;&#65533;&#65533;~k&#65533;&#65533;.5&#65533;F&#65533;&#65533;&#65533;&#65533;&#65533;&#65533;ox&#65533;I&#65533;&#65533;&#65533;&#65533;&#733;&#65533;~}&#65533;v&#65533;&#65533;&#65533;yP<2{8&#65533;,&#65533;&#65533;&#65533;\x&#1031;&#65533;+&#65533;&#65533;U&#1739;&#65533;&#65533;Z&#65533;&#65533;t&#65533;%&#65533;?&#65533;&#65533;k&#65533;&#65533;&#65533;c&#1005;&#65533;(&#65533;&#65533;&#65533;&#396;&#65533;F&#699;&#65533;&#65533;&#65533;&#65533;&#65533;S&#65533;&#65533;&#65533;&#65533;&#65533;&#65533;/A&#65533;&#65533;&#65533;&#65533;&#65533;7&#65533;&#65533;&#65533;P&#65533;;&#65533;w &#65533;&#65533;D&#65533;_&#65533;&#531;&#65533;&#1092;f&#65533;&#65533;&#65533;&#65533;sJ&#65533;7&#65533;Hg3p&#1026;&#1297; &#2000;&#65533;e&#65533;;&#65533;ChT"&#1896;5&#65533;&#65533;&#65533;&#65533;8&#65533;&#65533;&#65533;j&#65533;&#65533;"&#65533;&#259;&#65533;p&#65533;dP&#65533;/&#1569;&#65533;&#65533;& &#65533;$h&#65533;&#65533;&#65533;&#65533;-`&#65533;&#65533;uz&#65533;&#65533;@"&#65533;H &#65533;&#159;&#65533;&#65533;&#1568;7&#65533;&#65533;s&#1027;&#65533;&#65533;5&#65533;x&#65533;&#65533;`0&#65533;A&#65533;\P)&#65533;&#65533;"&#1536;&#65533;&#65533; L&#65533;P&#65533;&#65533;"*Q&#65533;V&#65533;&#65533;&#65533;E)X&#65533;
P&#65533;
U&#65533;'TW&#65533;n&#65533;&#65533; 
`@&#65533; 8&#65533;&#65533;p@&#512;0@&#65533;&#65533;&#65533;&#65533;&#65533;&#65533;>&#65533; '&#65533;&#65533;N&#65533;[&#65533;&#65533;< &#65533;3&#65533;&#65533;qD&#65533;8G9&#65533;&#65533;f*$c&#65533;1&#65533;&#65533;M@#&#1472;&#65533;3&#65533;&#65533;&#65533;&#65533;1&#65533;&#65533;4G9&#65533;A&#65533;@$(K9&#65533;I/z-d&#65533;E0&#65533;Q&#65533;a&#65533;!4&#65533;a2&#65533;&#65533;&#65533;-&#65533;I&#65533;z2&#65533;l&#351; &#65533;I&#826;&#65533;&#65533;&#65533;'B&#65533;&#65533;O&#65533;|&#65533;&#65533;&#65533;&#65533;e&#65533;(GtR2&#65533;:&#65533;^CaJH&#65533;&#65533;&#65533;m&#65533;Z&#65533;&#65533;V&#65533;bm<%-&#65533;&#65533;K&#65533;&#65533;&#65533;&#65533;&#65533;!
3&#65533;&#65533;&#65533;&#65533;&#65533;&#65533;&#65533;&#65533;1qjP&#65533;
&#65533;&#65533;f6&#65533;&#65533;h"&#65533;&#65533;&#65533;g0>L&#65533;&#65533;&#65533;&#65533;&#65533;A&#65533;&#65533;&#65533;&#65533;#&#65533;&#65533;A	|o&#65533;O&#65533;NW&#65533;&#65533;&#65533;F&#65533;&#65533;G;&#65533;av`&#65533;&#65533;x&#65533;&#65533;&#1969;&#65533;v?&#65533;HG&#65533;&#65533;&#65533;:y0&#65533;;&#65533;	\~d(&#65533;&#65533;u&#65533;q^&#65533;&#65533;&#65533;&#65533;V&#65533;&#1901;t&#65533;&#65533;Lk&#65533;rT&#65533;*&#65533;/oY&#65533;y$g&#65533;&#65533;}O&#65533;&#65533;x*G9&#65533;&#65533;&#65533;&#65533;&#65533;&#65533;&#65533;&#65533;&#65533;"&#65533;{&#65533;9&#65533;z&#65533;&#65533;T&#65533;0&#65533;&#65533;&#65533;m[&#65533;&#65533;&#65533;&#65533;&#65533;G&#65533;&#13384;J&#65533;i5&#65533;&#65533;I,&#65533;:W&#65533;&#65533;vz2&#65533;N&#65533;&&#65533;&#65533;&#65533;&#65533;&#65533;&#65533;3&#65533;1b &#65533;&#1056;F6&#305;m#&#65533;&#65533;F5&#65533;v&#65533;&#65533;.g&#65533;Gc&#65533;w&#65533;&#65533;0&#65533;&#65533;p&#65533;!&#65533;&#65533;=&#65533;o C&#65533;(4A&X&#65533;&#65533;&#65533;.0&#65533;\&#65533;B&#65533;&#65533;&#65533;)<&#65533;	I&#65533;&#65533;p &#65533;&#65533;O>&#65533;&#65533;b&#65533;&#65533;`9Xc&#65533;(&#65533;&#65533;@&#65533;< Tl&#65533;&#65533;&#1792;Q&#65533;bA	B 0&#65533; &#65533; 
&#65533;`&#65533;DDb&#65533;&#65533;D(h&#65533;
Y&#65533;BoX &#65533;&#65533;U&#65533;&#65533;&#65533;P&#65533; &#65533; ,&#65533;&#65533; Z&#65533;-m5&#65533;&#65533;&#65533;&#65533;A
V@&#65533;n&#65533;`&#1882;cZ&#65533;&#65533;,psUK&#65533;J$"d&#65533;&#65533;&#65533;a/aH&#252;1C&#65533;a&#65533;Xr&#289;&#65533;q&#65533;&#65533;^	&#65533;&#65533;&6&#65533;o&#65533;+&#65533;	gD&#65533;&#65533;e&#65533;&#65533;&#65533;@&#65533;vw&#65533;&#65533;`4!8&#65533;&#65533;Mb-&#65533;&#65533;&#65533;iJ&#65533;5&#65533;l&#65533;k&#65533;$j
u&#65533;?w]6&#65533; m#&#65533;&#838;&&#65533;&#65533;f&#65533;F3y&#65533;{A&#65533;&#65533;ZA&#65533;&#65533;&#65533;&#65533;u[le&#65533;&#65533;O6M&#65533;&#65533;&#42286;0M<&#65533;&#65533;nv&#65533;ens&#65533;]H7_&#65533;Qf5&#65533;yn&#65533;Z&#65533;&#65533;&#65533;&#65533;&#65533;&#65533;&#65533;}&#65533;&#65533;&#65533;EA/z&#65533;&#65533;&#65533;&#1900;&#65533;F7J&#65533;&#65533;&#65533;tg&#65533;c&#65533;Y\'v&#65533;H&#65533;H&#65533;&#65533;8>.F&#65533;&#65533;-&#65533;&#65533;&#65533;&#65533;&#65533;&#65533;&#65533;A&#65533;&#65533;GV&#65533;&#65533;t&#65533;&#65533;&#65533;&#65533;S=&#65533;`U&#65533;&#65533;&#65533;&#65533;\&#65533;# &#65533;&#65533;G&#65533;&#65533;S&#65533;&#65533;&#65533;&#65533;	Q&#65533;D-&#65533;&#65533;&#65533;c[&#65533;&#65533;G1@&#65533;:bx &#65533;E&#65533;&#65533;&#65533;p&#1217;&#65533;7&#65533;&#65533;gA&#65533;&#65533;&#65533;v&#65533;3&#65533;&#65533;&#65533;&#65533;&#65533;&#65533;{7r &#65533;&#65533;&#65533;G7&#65533;&#65533;c&#65533;&#65533;&#65533;&#65533;&#65533;&#65533;&#65533;DTb&#65533;`F1n&#65533;o\&#65533;&#65533;H<.&#65533;p&#65533;`x}&#65533;&#65533;&#65533;bZ8&#65533;sP&#65533;&#65533;0&#65533;;1&#65533;8`
ZP-`&#65533;
]&#65533;`,P&#65533;	F0B&#65533;P!&#65533;&#65533;O&#65533;&#65533;`&#65533;&#65533;&#65533;&#65533;&#65533;&#1665;&#65533;xF4&#65533;1&#65533;&#65533;&#65533;&#65533;&#65533;W&#65533;+8#&#65533;   #&#65533;&#65533;!	J&#65533;*&#65533;bE-Ta1&#65533;p*Lq&#65533;ENB5&#65533;X@&`&#65533;l`&#65533;&#65533;&#65533;73%&#512;P&#65533;T%l&#1622; pa@O&#65533;H&#65533;P&#65533;@&#65533;?&#65533;&#65533;rp&#65533;&#65533;&#65533;&#65533;S&#65533;y&#65533;&#65533;p0&#65533;q`&#65533;V0A&#33137;&#65533;&#65533;&#65533;0'&#65533;!
&#65533;@&#65533;&#65533;&#65533;u&#1195;&#65533;&#65533;uz&#65533;n``8gp&#65533;g&#65533;&#65533;g&#65533;`P&#65533;i&#1542;&#65533;(&#65533;&#137;&#65533;&#65533;	&#65533;Q6n&#65533;&#65533;&#65533;m&#65533;
&#65533;&#65533;&#65533;
&#65533;p&#65533;&#65533;2&#65533;&#65533;	%|B&#65533;B&#65533;*&#65533;&#65533;)&#65533;6e&#65533;&#65533;
&#65533;&#65533;(&#65533;&#65533;&#65533;&#65533;	9	a+(o&#714;&#65533;&#65533;&#1113;&#65533;S&#65533;&#65533;&#65533;&#65533;&#65533;&#65533;&#65533;z&#65533;v3&#65533;C&#65533;&#458;,&#65533;&#65533;&#65533;&#610;&#1385;&#65533;&#65533;&#65533;&#65533;&#65533;y&#65533;b&#65533;&#65533;&#293;#q&#65533;&#65533;&#65533;"&#65533;&#1034;&#65533;&#65533;!&#65533;&#65533;&#65533;&#65533;B&#65533;Y&#65533;t&#65533;O&#65533;sx&#65533;&#65533;9&#65533;H,&#577;&#65533;&#65533;&#65533;*&#65533;"&#65533;&#65533;.&#65533;&#65533;7&#65533;+&#65533;&#65533;&#65533;&#65533;&#65533;&#65533;&#65533;&#65533;&#65533;&#1041;&#65533;&#65533;&#65533;&#65533;RE&#65533;&#65533;&#65533;R|*&#65533;R&#65533;h*&#65533;Y&#65533;&#65533;&#42033;3V&#1321;&#65533;J&#65533;&#65533;i&#65533;&#65533;&#65533;&#65533;&#65533;&#65533;&#65533; .:&#65533;&#65533;;C&#65533; 7&#65533;	&#65533;r&#502;&#65533;&#65533;t&#65533;&#65533;*F&#65533; t{&#65533;'1u8&#65533;&#65533;&#65533;&#65533;k0&#65533;Y &#65533;Dh&#65533;*&#1025; x&#65533;.`A&#65533;&#65533;L&#65533;S&#65533;^&#65533;kx&#65533;&#65533;&#65533;8&#65533;&#224;c&#284;&#177;&#65533;&#65533;b@8,&#65533;&#65533;&#65533;&#65533;I%hN&#65533;,&#65533;*&#65533;1 &#65533;/&#65533;&#65533;*x&#65533;&&#65533;&#65533;"X$&#65533;K>&#65533;&#65533;E&#65533;&#65533;&#65533;&#1537;8&#65533;F&#65533;K&#65533;J&#65533;L&#65533;J+&#65533; &#65533;> &#65533;h&#65533;C&#65533;&#65533;M&#65533;Q0Ux[ &#65533;:&#65533;&#65533;$&#65533;LpSRH&#65533;U&#65533;@0&#65533;X e&#65533; &#65533;&#65533; @03&#65533;&#65533;&#65533; &#65533;#p&#65533;m&#65533;r&#65533;1 &#65533;3, f0&#65533;u &#65533;N&#65533;4O+&#65533;p&#65533;&#65533;&#65533;8&#65533;p&#65533;LPK0q&#65533;&#65533;&#65533;&#820;&#65533;&#65533;&#65533;r+A&#65533;&#1323;u&#65533;&#65533;q&#65533;g(g&#65533;&#65533;l&#65533;m`dp&#65533;!&#65533;&#65533;&#65533;'&#65533;&#65533;<|&#65533;[S&#65533;&#65533;&#65533;&#228;&#65533;&&#65533;&#65533;l&#65533;&#65533;T&#65533;&#65533;&#65533;&#65533;&#65533;&#65533;_&#65533;&#65533;&#65533;&#65533;&#65533;&#65533;tN&#65533;9&#65533;&#65533;4&#65533;&#65533;&#65533;&#65533;&#65533;&#65533;&#65533;&#65533;&#65533;&#65533;_&#65533;&#65533;&#65533;&#65533;&#200;9&#65533;&#65533;&#65533;@,O&#65533;-&#33358;&#1488;DPwP&#65533;&#65533;9&#65533;&#65533;&#65533;|#&#65533;&#65533;B9&#65533;&#65533;&#65533;&#65533;A &#65533;Z&#65533;&#65533;&#65533;&#65533;	&#65533;&#65533;&#65533;&#65533;&#65533;&#65533;&#65533;:i9&#65533;1&#65533;$7v0&#65533;8'rHbZ&#451;cQ&#65533;s&#65533;3&#65533;w,&#65533;&#65533;&#65533;!&#65533;&#65533;&#65533;&#65533;&#1986;&#65533;~T9&#65533;&#1133;&#65533; &#65533;&#65533;b&#65533;&#65533;A&#65533; &#65533;I&#65533;&#65533;&#65533;&#65533;)&#65533;O,&&#65533;&#65533;&#65533;J|Q&#65533;&#65533;&#65533;	 &#65533;&#65533;&#65533;k&#65533;&#65533;F)&#65533;@u&#65533;&#65533;r&#553;&#65533;&#65533;"&#65533;&#65533;zA&#65533;&#65533;G&#65533;`Y:&#65533;&#65533;&#65533;:&#65533;&#65533;2&#65533;r&#65533;$=&#65533;&#65533;\+35q&#65533;XP&#65533;3x&#65533;!&#65533;JL91&#65533;&#65533;%x&#65533;) &#65533;<@&#65533;Ohz&#65533;&#65533;&#65533;-&#65533;&#65533;,&#65533;&#65533;y&#65533;&#65533;y8&#65533;&#65533;h&#1029;Rh&#65533;8&#65533;7!&#65533;&#65533;&#65533;&#65533;'P8&#65533;  &#65533;.&#65533;. 1&#65533;0&#65533;*0&#65533;"P&#65533;&#65533;&#65533;&#65533;&#65533;"7&#65533;&#65533;#&#65533;E!#&#65533;&#65533;&#65533;&#65533;&#65533;&#65533;&#65533;J&#65533;&#65533;4&#65533;&#65533;|`&#65533;W&#65533; &#65533;, H  &#65533;8&#1028;Q&#65533;S&#65533;&#65533;W&#65533;N&#65533;"&#1538;= &#65533;V&#65533;K&#65533;\Q@)&#65533;&#65533;&#65533;$x&#65533;&#65533;&#65533;
hLm)&#65533;x&#65533;&#65533;&#65533;<L&#65533;@ma@&#65533;&#65533;6&#1029;m&#553;&#65533;5&#65533;&#65533;&&#65533;&#65533;&#65533;
t&#65533;WH&#65533;K&#65533;i&#65533;&#65533;&#65533;9'&#65533;&#65533;&#65533;zq	Z	e&#65533;&#65533;<&#65533;pR'&#65533;&#65533;&#65533;c&#65533;&#65533;&#65533;&#65533;o&#65533;&#65533;fH&#65533;g&#65533;&#65533;&#65533;&#65533;dc&#65533;<&#65533;&#65533;%&#65533;&#65533;N&#65533;!O&#65533;&#65533;B&#65533;&#65533;&#65533;.T
*&#65533;6_;C&#65533;N&#65533;&#65533;[&#227;isYL3'px&#1001;&#65533;a&#65533;C&#65533;&#65533;&#65533;"I'"&#65533;M<&#65533;st&#65533;&#65533;&#65533;&#65533;&#65533;&#2009;&#65533;&#65533;&#65533;&#1137;&#65533; e7&#65533;&#8824;&#65533;&#65533;+&#65533;M&#1399;&#65533;P&#65533;&#65533;&#65533;&#65533;&#65533;&#65533;l$~&#1823;&#65533;&#525;&#65533;&#65533;;u";35&#65533;z!&#65533;&#65533;tpJ&#65533;&#1219;&#65533;RK&#824;&#65533;@&#65533;#4&#65533;)48&#65533;DNT18&#65533;&#65533;&#309;{&#65533;&#862;q&#65533;Qb&#65533;]&#65533;&#65533;~&#374;&#65533;&#65533;&#65533;z&#65533;C&#65533;N&#65533;&#65533;(&#65533;Q&#65533;&#65533;Q&#65533; &#65533;D&#65533;&#65533;&#65533;5&#873;&#65533;-Sq&#65533;u&#65533;&#65533;4&#65533;&#65533;&#65533;L&#65533;5S{,	9&#2033;&#65533;:4&#65533;S&#65533;&#65533;y&#65533;&#65533;`&#65533;&#65533;&#65533;&#65533;&#65533;`&#65533;A&#65533;oxZX&#65533;0&#65533;&#65533;3&#65533;&#65533;&#65533;&#65533;&#65533; P&#65533;(&#65533;+&#65533;ZH&#65533;&#65533;&#65533;-&#65533;&#65533;u&#65533;&#65533;&#65533;m8&#65533;[9&#65533;;&#65533;8&#65533;)J&`&#65533;&`(&#65533;.&#65533;&#65533;0;a" $0 &#65533;&#65533;C&#65533;c&#65533;&#65533;&#65533;&#65533;&#65533;~1gm&#65533;&#65533;V&#47857;&#65533;Jh&#65533;&#65533;&#65533;&#65533;H&#65533;8&#65533;&#65533; )(&#65533;M U`W&#65533;&#65533;CH&#65533;xI(U &#65533;YA&#65533;T&#65533;&#65533;B&#65533;&#65533;p&#65533;TL&#65533; 	&#65533;&#65533;&#65533;}3&#65533;&#65533;&#65533;&#65533;l&#65533;&#65533;&#524;3;#XP"f&#65533;Y&#65533;&#65533;&#65533;&#65533;^J&#65533;^&#65533;P&#65533;sZ&#65533;?f&#65533;s&#1745;
)&#65533;O&#65533;%_&#65533;5&#65533;_d&#65533;&#65533;&#65533;&#65533;q(&#65533;p&#65533;h0&#65533;e &#65533;X&#65533;H&#65533;Z+&#65533;;|&#65533;&#65533;tZ&#65533;&#65533;e&#65533;e&#65533;&#65533;&#23349;Z&#65533;&#65533;&#65533;&#65533;5Z&#65533;&#65533;&#65533;9[&#65533;&#1396;K3'ic&#65533;o&#65533;o&#65533;Z;<[&#65533;&#65533;ZfB&#65533;&#885;A&#65533;&#65533;&#65533;f&#65533;&#65533;&#441;&#65533;]jd&#65533;&#65533;&#1760;&#65533;9&#65533;q&#65533;&#65533;Q(&#65533;&#65533;-9&#65533;&#65533;F&#65533;+&#1952;&#65533;h,&#65533;&#65533;&#65533;&#65533;.
&#65533;&#65533;&#201;&#65533;&#65533;&#65533;w&#65533;&#65533;&#65533;e&#65533;Rd&#65533;$&#65533;&#1845;&#65533;&#1188;C^*&#65533;-d"&#65533;&#65533;&#1557;]&#65533;v&#65533;:1u&#1933;&#65533;&#1139;c&#65533;&#65533;C&#65533;u&#1971;&#65533;&#65533;P&#65533;&#65533;D&#65533;&#65533;oR&#65533;3D2M&#65533;&#65533;&#1131;&#65533;&#65533;C&#65533;Y&#65533;&#65533;i&#65533;&#65533;&#65533;PS&#65533;Uf&#65533;&#65533;&#457;&#65533;X&#65533;&#65533;A7%&#65533;	&#65533;&#65533;&#65533;;i&#65533;&#65533;hr&#18304;&#65533;&#65533;&#65533;2&#65533;
9xX&#65533;pXO&#65533;*&#65533;&#65533;&#65533;Lh:=n&#65533;T&#65533;&#65533;CPsx&#65533;&#65533;&#65533;&#65533;&#65533;&#65533;&#65533;r&#65533;&#65533;_@&#65533;I<&#65533;4&#1538;)&#65533;k"&#65533;!&#65533;&#65533;\&#508;)&#65533;8&#65533;V}&#65533;Um&#65533;"x&#65533;2&#65533;&#897;7jJ &#1448;&#65533;/&#65533;&#65533;/&#41065;&#65533;&#65533;0Vm&#65533;>&#65533;&#65533;J0&#65533;&#65533; 	&#65533;&#65533;0&#65533;p&#65533;&#65533;@&#65533;4&#65533;UH&#65533;1&#1537;" &#65533;R0R PH&#65533;R&#65533;;P&#65533;&#65533;pi&#65533;cV&#65533;m&#65533; O*&#65533;g&#65533;%&#65533;&#65533;;&#65533;&#65533;X&#65533;&#65533;-&#65533;&#65533;k@&#65533;&#65533;&#65533;&#65533;MS&#1700;M&#65533;&#65533;p&#65533;&#65533;f &#65533;f&#65533;&#65533;p&#65533;&#65533;L&#65533;)&#65533;&#65533;qk&#1762;&#65533;&#65533;&#65533;&#65533;fV&#65533;f8&#65533;k&#65533;&#65533;xm@eU&#65533;&#65533;&#65533;C&#65533;&#65533;&#228;&#65533;B&#65533;&#65533;l
	&#65533;&#65533;	&#65533;&#65533;&#65533;t&#65533;&#65533;&#65533;k&#65533;No&#65533;Z_&#65533;&#65533;2&#65533;B`{&#141;&#65533;&#145;Xf$&#65533;W&#65533;;&#65533;'&#65533;&&#793;&#65533;&#65533;&#65533;&#65533;)e&#65533;9&#65533;&#65533;&#65533;&#65533;&#65533;&#65533;!.`&#65533;&#65533;&#65533;&#65533;z&&#65533;&#65533;g&#65533;&#65533;/&#65533;I&#65533;k\&#65533;&#689;&#65533;&#65533;&#65533;&#65533;&#65533;&#65533;&#65533;&#65533;,&#65533;&#65533; &#65533;&#65533;&#65533; &#1832;]w`&#65533;u`&#65533;&#65533;&#65533;&#65533;f,/o&#65533;u&#65533;_&#65533;YA&#65533;h&#65533;&#65533;P&#65533;h&#65533;&#65533;Q&#65533;U&#65533;=&#65533;sOs[t]x)&#65533;&#65533;&#326;&#65533;&#65533;&#65533;i&#65533;&#65533;&#17056;&#65533;&#65533;&#65533;&#65533;&#1759;&#65533;te&#65533;C|&#65533;f&#65533;&#65533;&#65533;G&#65533;&#65533;&#65533;_&#65533;.&#65533;&#65533;&#65533;zP&#65533;&#65533;&#65533;j&#65533;&#1181;0gE&#65533;[&#65533;r&#65533;_&#65533;&#65533;8@&#65533;&#65533;&#65533;&#65533;3&#65533;&#65533;&#65533;n&#65533; &#65533;K&#65533;&#65533;d&#65533;qP&#65533;x<j&#65533;"&#65533;)ox&#65533;]HK0&#65533;<&#65533;&#65533;4 .&#65533;&#65533;&x&#65533;'("" ?&#65533;&#65533;&#65533; @6&#65533;,X"`&#65533;(`w' &#65533;&#65533;3&#65533;&#65533;I&#65533;&#65533;&#65533;p&#65533;&#65533;&#65533;&#2753;&#942;&#1118;&#65533;&#65533;&#65533;&#65533;L&#65533;&#65533;&#65533;@m &#1438;&#65533;	x &#65533;#&#65533;P&#65533;O&#65533;?Y0&#65533;9h&#65533;x?X8&#65533;P&#65533;Y1&#65533;R`&#65533;3&#65533;x3&#65533;&#65533;u&#65533;5L&#65533; &#65533;|L`n6&#65533;L&#65533;&#65533;&#65533; &#1027;X&#65533;u &#65533;&#65533;D&#65533;&#65533;N&#1248;&#65533;&#65533;"	&#65533;&#65533;&#65533;&#65533;&#65533;&#65533;&#65533;&#65533;CjKdk&#65533;X&#65533;&#65533;Q&#65533;&#878;e&#1030;xr&#65533;i &#65533;d&#1542;v&#648;&#65533;YO&#65533;&&#65533;~&#65533;

G{&#65533;p&#65533;&#65533;&#65533;Y&#65533;p&#65533;&#65533;&#65533;n&#65533;&#65533;&#65533;B&#65533;,&#65533;&#39387;)&#65533;=\&#65533;&#65533;fmc6g.&#1762;yf&#65533;&#65533;&#65533;&#65533;]!&#65533;&#65533;C&#65533;M&#1872;_&#65533;@u&#65533;&#65533;&#1856;&#65533;&#65533;&#65533;&#65533;[%&#65533;&#1145; &#65533;&#65533;%5\&#65533;9l&#65533;&#65533;&#795;&#65533;&#65533;&#65533;&#65533;9v&#65533;&#65533;&#65533;&#65533;+&#65533;&#1549;&#65533;&#65533;{&#65533;&#65533;&#1719;&#65533;&#65533;&#65533;&#65533;sL&#65533;07&#65533;&#65533;>h&#65533;]&#65533;]
8p,&#65533;v&#65533;^&#65533;Gj]&#65533;}&#65533;)&#65533;s@]y&#65533;Ak&#65533;A&#65533;&#2009;rZ&#64485;&#65533;&#65533;&#65533;~8,&#65533;&#65533;&#65533;&#65533;&#65533;A&#65533;@o3U&#65533;&#65533;&#65533;s&#65533;f&#65533;i<g&#65533;&#65533;&#65533;&#65533;n&#65533;V&#65533;b ?&#65533;&&#65533;&#65533; &#65533;'T&#65533;&#65533;&#1057;&#199;)R&#65533;&#65533; &#65533;a	+Z&#65533;x"&#65533;&#65533;(b&#1470;qW&#65533;&#65533;u&#65533;&#1713;CW&#65533;&#65533;&#65533;[&#65533;&#65533;y&#65533;g&#65533;4\&#65533;)&#1156;	&#65533;"J&#65533; &#65533;&#65533;&#526; P&#35858;&#65533;&#65533;&#65533;(M&#65533;D&#65533;&#65533;&#65533;7f&#65533;&#65533;&#65533;&#65533;G&#65533;:&#65533;&#65533;&#65533;C8&#65533;f&#65533;AU&#65533;7r&#1280;Q&#65533;&#54008;.b&#65533;&#65533;!&#65533;"6T&#65533;0A&#65533;`&#65533;&#169;&#65533;)X&#65533;&#65533; &#65533;RG&#65533;,T&#65533;F&#65533;&#65533;d
&#1377;-?\&#65533;&#65533;&#65533;N&#65533;&#65533;&#65533;!&#65533;<&#65533;&#65533;&#65533;Bh8<&#65533;b&#65533;&#65533;!&#65533;|jVn&#65533;9r&#65533;&#661;#7n&#65533;q&#65533;&#65533;&#65533;)?&#65533;n\\8q&#1185;&#65533;&#65533;&#65533;7o&#65533;s&#64413;&#65533;7p&#65533;K?^&#65533;&#1849;s&#65533;&#1063;?2]&#65533;k&#1190;yny&#65533;j&#65533;&#65533;iG=:t&#1221;s&#1856;&#65533;u&#65533;&#65533;&#65533;p&#65533;&#65533;6&#65533;d&#65533;&#65533;&#65533;F&#65533;&#65533;&#65533;bs&#65533;5&#65533;H&#65533;&#837;&#65533;H&#65533;&#65533;&#65533;&#65533;4H&#65533;5&#65533;x"&#65533;&#65533;l&#65533;&#834;)&#65533;&#65533; &#65533;0"&#65533;&#65533;6f7#7&#65533;p&#65533;&#1870;&#65533;,H#&#65533;0&#65533;&#65533;b&#65533;1&#65533;H&#65533;&#65533;&#1861;`y&#65533;wN:!&#65533;&#65533;;&#65533;X)&#65533;<YbI=&#65533;&#65533;&#65533;;&#65533;4R&#65533;V&#65533;&#65533;:&#43127;q&#273;3^&#65533;&#289;&#65533;&#65533;&#65533;D&#65533;;&#65533;&#65533;&#982;&#65533;&#65533;c&#65533;=&#65533;(&#65533;&#65533;z&#65533;&#65533;(&#65533;(&#65533;&#65533;&#65533;cO=&#65533;F&#65533;%&#65533;&#65533;dyi&#65533;\fj)&#65533;&#65533;Z&#65533;&#65533;e&#65533;&#65533;T&#65533;&#30949;&&#65533;(&#65533;&#65533;Z&#65533;&#65533;&#65533;&#65533;&#1230;;&#65533;&#65533;&#65533;e=&#65533;&#65533;z+&#65533;&#65533;>&#65533;&#65533;&#65533;|<&#65533;&#65533;&#65533;&#65533;&#231;&#65533;}r&#65533;&#65533;&#65533;&#65533;6&&#65533;&#65533;&#65533;	&#65533;&#65533;a&#65533;d&#65533;:&#49961;-&#65533;b&#65533;&#65533;&#65533;U&#65533;R&#65533;&#50969;&#65533;u&#65533;Kg{&#65533;&#65533;&#65533;{&#65533;&#31123;&#65533;&#65533;7]y&#65533;]'&#1982;&#65533;S]&#65533;;r&#65533;uo&#65533;&#65533;&#65533;&#65533;)y&#65533;v;&#65533;/&#65533;&#65533;&#65533;&#65533;p&#65533;	w&#65533;psF&#65533;&#952;&#65533;&#65533;fq&#65533;9&#65533;&#65533;&#65533;i&#171;q&#28964;&#65533;9&#65533;&#65533;M3&#65533;P8&#65533;0Cn(&#65533;P$&#65533;&#65533;&#65533;^t&#65533;Z	+&#65533;&#65533;&#65533;D7(&#65533;F"&#65533;&#65533;b&#65533;*&#65533;&#65533;&#1163;/&#65533;&#65533;L/&#65533;&#65533;rJ%}tq&#65533;`&#65533;&#65533;fT&#65533;SH&#65533;&#65533;&#65533;OB&#65533;&#65533;&#65533;"&#65533;&#65533;Bct!CDV[&#65533;o&#65533;&#65533;;&#899;&#65533;&#65533;&#65533;&#65533;Xd&#65533;8[0&#1040;CZk&#65533;&#65533;s&#1856;&#65533;q&#65533;`&#65533;}M(0&#65533;Zhr&#65533;)&#65533;8RElD&#65533;&#65533;,&#65533;&#65533;2
(&#65533;&#65533;BJL&#65533;&#65533;BgU&#65533;kPP d&#65533;&#65533;q&#65533;&#65533;&#65533;G&#65533;&#65533;m"&#65533;@&#65533;	b&#65533;&#65533;&#65533;&#65533;,7&#65533;&#65533;&#65533;,Gos&#65533;M\&#65533;&#65533;1&#65533;0&#65533;
&#65533;~&#65533;&#65533;&#65533;oz&#65533;~c5&#1472;c8&#1852;?6&#65533;A&#65533;m&#65533;?&#65533;1 y&#65533;>&#65533;!;&#65533;0&#1163;"&#65533; &#65533;HC&#65533;&#65533;)x>&#65533;C&#65533;&#65533;&#65533;V&#65533; "Ep&#65533;(b&#65533;r&#65533;&#65533;&#65533;0A	&#65533;&#65533;&#65533;P&#65533;x"&#65533;0G7&#65533;F&#65533; &#65533;&#65533;q&#65533;gc&#65533;
&#1528;&#65533;*/&#65533;T
&#65533;&#65533;d&#65533;&#65533;&#65533;&#65533;&#65533;9&#65533;y&#65533;Q&#7687;\&#65533;&#65533;V<.&#65533;'K&#65533;&#65533;T^&#65533;&#65533;=p&#65533;&#65533;C&#65533;\&#65533;T&#65533;6&#65533;)R&#65533;&#65533;R&#65533;=EFB&#65533;&#65533;V&#65533;&#33967;&#65533;aDwKK&#65533;&#65533;# &#65533;8GA}&#65533;Q&#65533;&#65533;!%&#65533;.	&#65533;Y|&#65533;&#65533;&#65533;&#65533;%I=&#65533;1L&#242;$&#65533;&#65533;&#65533;1q&#65533;&#65533;&#65533;4&#1528;B9.4&#65533;&#65533;]&#65533;j&#65533;z&#65533;s&#65533;&#65533;H&#65533;^&#65533;&#65533;&#65533;&#65533;&#65533;0&#65533;M;&#65533;"V&#65533;}&#65533;&#65533;&#65533;$0o&#65533;(<{2&#353;&#65533;5	gb&#65533;&#65533;&#65533;Q#r&#65533;+M&#65533;N+&#65533;&#65533;&#65533;r&#65533;C&#65533;&#65533;F4&#65533;
<dA7&#65533;&#65533;
L&#65533;&#65533;&#65533;&#65533;@!xnr#p&#65533;&#65533;	&#65533;D@&#65533;&#805;q? &#65533;&#65533;@&#65533;6&#65533;&#65533;n@&#65533;&#65533;&#65533;"&#65533;`8&#65533;B&#65533;8&#65533;&#65533;	@&#65533;&#65533;&#65533;p&#1100;&#65533;h&#65533;
b&#65533; 	A&#65533;&#65533;BH&#65533;&#65533;&#65533;`2&#65533;&#65533;Tn&#65533;&#65533;&#65533;&#65533;&#65533;&#65533;&#65533;b0&#65533;&#65533; ,&#65533;&#65533;&#65533;&#65533;&#65533;@7&#1025;b0T&#65533;&#65533; J&#65533;\H`	L&#65533;
` &#65533;&#65533;.lb&#65533;&#65533;&#65533;PA&#65533;&#65533;&#65533;`&#65533;)*#
Q`&#65533;<H	B&#65533;&#65533;&#65533;&#65533;&#65533;&#65533;K6&#65533;{z&#65533;&#65533;&#65533;&#65533;`&#65533;&#65533;q@6&#65533;&#65533;&#65533;*: &#65533;&#65533;&#65533;"&#65533;x;&#65533;&#65533;K&#65533;&#65533;,}&#65533;Y&#65533;&#65533;NM&#65533;&#65533;&#65533;&#65533;&#65533;&#65533;&#65533;$&#65533;&#65533;8&#65533;qep&#65533;^&#65533;1&#987;&#65533;&#65533;&#65533;&#769;&#1800; &#65533;&#65533;&#65533;[kl&#65533;B&#65533;&#65533;&#65533;7&#65533;[&#65533;v&#65533;
&#65533;&#65533;r&#65533;&#65533;&#65533;&#65533;G&#65533;Q0&#65533;&#65533;&#65533;&#65533;	&#65533;&#65533;&#65533;sk8B.&#65533;_&#65533;)Gz@r.m&#65533;&#65533;X&#65533;&#65533;U&#65533;&#65533;%.))Q=&#65533;We&#65533;5&#65533;&#65533;&#65533;v&#65533;"&#65533;&#65533;&#65533;,N&#65533;	&#65533;&#65533;&#1375;&#65533;x&#65533;]u1R&&#65533;&#65533;0%&#65533;,xU&#65533;&#65533;&#65533;\&#65533;	&#65533;U&#65533;(b;X&#65533;&#65533;v k&#65533;$&#65533;FF
&#65533;&#65533;&#65533;"5&#65533;P&#65533;&#65533;&#65533;&#65533;&#65533;&#65533;&#65533;*&#65533;*Z&#1210;1&#65533;s&#65533;Gm&#65533;&#65533;\&#65533; &#65533;{&#65533;&#622;&#65533;&#65533;&#65533;]&#65533;Q&#65533;90vdy&#65533;&#65533;bq&#65533;/:&#25054;t&#65533;&#65533;o"&#65533;.f&#65533;&#65533;<0&#65533;&#65533;&#65533;&#1038;mm&#65533;Y&#65533;RL|&#65533;&#65533;6&#65533;1&#65533;gH&#65533;(rs&#65533;G&#65533;&#65533;|c&#65533;X&#65533;0T&#65533;*&#65533;`&#65533;C&#65533;	V&#65533;&#65533;&#65533;"8A	&#65533;&#65533;W&#65533;&#65533;!@&#65533;Z&#65533;&#65533;`(&#65533;v &#65533;AE &#65533;^&#65533;&#65533;J&#65533;&#65533;S`C&#33798;,&#65533;W&#65533;&#65533;c&#53470;&#65533;T& &#65533;&#65533;] &#65533;@&#65533;&#65533;&#65533;&#65533;&#65533;*5&#65533;Al&#65533;&#65533;`C&#65533;Ax&#1027;&#65533;&#65533;&#65533;5&#65533;&#65533;j&#65533;&#65533;@-&#606;&#65533;&#65533;e &#65533;:3&#65533;P&#65533;&#65533;	<`X&#65533;@
&#65533; &#65533;X&#65533;&#65533;X &#65533;W&#65533;bi&#65533;(6a&#65533;-&#65533;&#65533;%&#65533;\IS&#65533;h&#65533;&#65533;&#65533; &#65533;; &#65533;&#1299;x&#65533;&#1711;-&#65533;<&#65533;t&#65533;" &#65533; &#65533;&#65533;y&#65533;&#65533;{4`&#65533;&#65533;&#65533;&#65533;	H&#65533;{&#65533;&#65533;&#65533;&#65533;/e&#65533;&#65533;&#65533;&#769;r&#65533;&#65533;t&#65533;&#65533;&#65533;&#65533;&#65533;&#65533;#7&#65533;&#65533;p,Q~&#1564;"&#410;)&#65533;&#65533;Z&#65533;&#65533;&#65533;us[&#65533;j&#65533;&#65533;A&#65533;&#1389;&#65533;&#65533;!Yc&#65533;&#65533;&#65533;`vO$&#232;&#65533;&#65533;D[a&#65533;&4!&#65533;&#65533;)&#65533;F&#65533;&#65533;>]!m&#65533;9&#65533;Wd&#65533;%t&#65533;\&#65533;8&#65533;&#65533;T|a=eRL&#65533;&#65533;8f2&#65533;&#65533;r&#65533;&#65533;}b6&#65533;+&#65533;&#200;zz&#65533;y^,&#65533;&#65533;&#65533;&#65533;&#1170;&#65533;&#65533;&#65533;iO_&#65533;&#65533;&#65533;l&#65533;HQe^&#65533;#^&#1315;&#65533;&#65533;&#65533;&#65533;_j&#65533;&#65533;&#65533;:&#305;p&#65533;Y&#65533;x}&#65533;&#65533;&#65533;(]&#65533;&#65533;&#65533;&#65533;&#65533;&#65533;'&#364;g>&#65533;*&#65533;z&#65533;&#65533;U&#65533;=&#65533;W&#65533;&#1471;&#65533;$&#65533;&#65533;=&#65533;&#65533;&#65533;&#65533;&#1272;XY&#65533;t}_MS&#65533;(&#65533;,^QR&#65533;\&#65533;&#65533;R&#65533;&#65533;&#65533;D)K&#65533;?&#65533;&#65533;&#65533;&#65533;]&#65533;&#65533;c&#65533;ly@&#65533;&#65533;]G7hC4 &#65533;2PC6t&#65533;8x&#1933;&#65533; nG6t]4-\&#65533;$AV&#65533;[&#65533;&#65533;d&#65533;
P&#65533;&#65533;@&#65533;&#65533;F&#65533;&#1286;&#65533;&#65533;@&#65533;&#65533;&#65533;L>&#65533;&#65533;&#65533;&#65533;&#65533;&#65533;&#65533;&#65533;t&#65533;&#65533;@&#65533;&#65533;`&#65533;&#65533;&#65533;x&#65533;&#65533;!VH[&#65533;&#65533;&#65533;P\h&#65533;kL ,&#65533;&#65533;&#65533;&#65533;&#65533;&#65533;@&#65533;E&#65533;@&#65533;&#65533; &#65533;&#1600;&#65533;N&#65533;&#1088;N&#65533;@R&#65533;&#65533;&#65533;&#65533;Q&#65533;T]&#65533;O&#65533;h H@,&#65533;p&#65533;&#65533;A*&#65533;&#65533;&#65533;'&#65533;&#65533;0A`&#65533;+&#65533;&#65533;&#65533;&#65533;&#65533;&#65533;@$
&#65533;	$iT m|&#65533;C&#65533;&#65533;%&#65533;&#65533;A&#65533;&#65533;&#65533;&#65533;&#65533;I 0&#65533;\&#65533;&#1076;&#65533;8&#65533;5&#65533;&#65533;&#65533;&#65533;&#65533;&#65533;*&#65533;&#65533;y&#65533;O-&#65533;&#65533;&#65533;&#65533;-&#1954;&#65533;&#65533;&#65533;&#600;&#2003;@&#601;&#65533;8&#65533;8\&#65533;*u&#65533;2&#65533;5&#331;2&#65533;_6&#65533;O*Q&#65533;7&#65533;P&#65533;`&#65533;mH&#65533;H}5f&#65533;Z&#1497;n&#65533;86ac&#65533;&#65533;&#65533;&#285;8Z&#65533;&#65533;`P&#65533;&#65533;&#1867;h&#1032;(W&#65533;hVg)&#65533;&#65533;&#65533;)&#65533;9&#65533;&#684;&#65533;
&#65533;&#65533;I&#65533;T&#65533;&#2001;&#65533;&#65533;P+&#65533;&#65533;,F&#65533;+!&#65533;d&#65533;&#65533;}e&#65533;HK&#65533;&#65533;J&#65533;Q&#65533;~&#65533;&#65533;=KzI&#65533;&#65533;I&#65533;XR&#65533;Q&#65533;P&#65533;&#65533;&#684;&#65533;&#65533;Q&#65533;&#65533;&#65533;]d&#65533;&#65533;&#65533;$=R#&#65533;&#65533;&#65533;C&#65533;HG7`7|&#632;C&#65533;
eP&#65533;&#65533;&#65533;&#65533;e&#1135;&#706;-_$a&#65533;`_&#65533;`&#65533;&#65533;&#65533;5&#65533;K&#65533;&#65533;&#65533;I&#65533;&#65533;&#65533;&#1886;&#65533;&#65533;&#65533;&#65533;&#65533;&#65533;I&#65533;&#65533;	+1&#1939;&#65533;b&#456;&#2001;&#65533;T&#65533;}&#65533;QI&#65533;&#65533;XN&#65533;39&#65533;&#65533;]&#65533;4&#65533;_*&#65533;&#65533;t&#65533;,)&#1024;x&#65533;6PC3$C20&#65533;4p9&#65533;AL&#65533;&#65533;5V&#65533;4,&#65533;,<&#65533;&#65533;&#65533;&#65533;@&#65533;&#65533;
,&#1036;&#65533;&#65533;&#65533; &#65533;&#65533;]&#65533;&#65533;v&#65533;&#65533;&#65533;@&#65533;S&#65533;&#65533;	&#65533;~&#65533;K&#65533;&#65533;&#65533;&#65533;HA&#65533;&#65533;Q|&#65533;0&#65533;!&#65533;`&#65533;M&#65533;&#65533;&#65533;&#65533;hX@_&#65533;D@(F u^P@&#65533;@HN\&#65533;&#65533;&#1333;&#65533;O&#65533;L&#65533;&#65533;Z&#65533;&#26651;X&#65533;'&#65533;&#256;&#65533;&#65533;&#65533;gR&#65533;&#65533;&#65533;Q@<&#65533;(@
\&#65533;"&#65533;)&#65533;&#65533; B( "*&#1806;(&#65533;&#65533;!t&#65533;&#65533;@&#65533;&#65533;&#65533;[ \&#65533;&#65533;q&#65533;^)&#65533;B V`@p@&#65533;&#65533;EHa,OP&#65533;$d&#65533;;&#65533;Rq&#65533;&#65533;59	+9Y>&#907;&#65533;<&#65533;s$&#65533;&#65533;R&#65533;,&#65533;&#65533;&#65533;&#65533;&#65533;&#65533;&#65533;&#65533;T4@&#65533;N&#65533;e&#65533;-C7&#65533;&#595;&#65533;&#65533;]66%&#65533;s&#65533;K4F&#65533;&#65533;T&#65533;&#65533;D&#65533;p&#65533;&#65533;&#65533;&#65533;&#65533;#&#65533;@&#65533;|&#65533;7i&#65533;&#65533;&#65533;&#65533;&#65533;V&#65533;TC&#65533;t&#65533;7M&#65533;&#65533;)&#65533;&#65533;io&#65533;)&#65533;&#65533;&#65533;7m&#65533;&#65533;u&#65533;&#65533;&#65533;&#65533;&#65533;%	x&#65533;P&#65533;bSD&#65533;Cqh&#65533;<X&#65533;&#65533;:X&#65533;Az_5m&#65533;&#65533;&#65533;GlE&#65533;z@s&#65533;T^%&#65533;&#65533;&#65533;d&#42846;%&#65533;W&#65533;m&#65533;&#65533;t&#65533;&#65533;&#65533;$&#65533;Z&#65533;&#65533;-&#65533;&#65533;&#65533;TK&#65533;&#65533;&#65533;Q&#65533;F&#65533;$H&#65533;&#65533;&#65533;&#65533;&#65533;&#65533;8&#65533;&#198;&#65533;&#65533;H&#65533;*&#65533;.+&#65533;%&#65533;&#65533;&#65533;&#65533;&#65533;&#65533;&#65533;Q&#65533;6&#1203;&#2742;&#65533;&#65533;q&#65533;&#65533;|&#65533;&#65533;&#65533;&#65533;x&#65533;e&#65533;&#65533;G&#65533;&#432;&#465;&#65533;&#65533;X^z&#65533;"5&#65533;&#65533;&#427;&#65533;BQ&#65533;A&#591;&#65533;&#65533;$&#65533;jW&#65533;K&#65533;&#65533;d&#65533;6G+&#65533;R&#65533;(&#65533;G&#65533;V8&#65533;&#65533;&#190;&#65533;&#65533;v&#65533;x&#65533;&#65533;&#65533;&#65533;I806,C/&#65533;B1P&#65533;&#65533;&#1416;&#65533;s9&#65533;nM&#65533;-&#65533;4&#65533;&#65533;&#65533;&#65533;&#65533; 	&#65533;&#65533;&#65533;&#65533;&#65533;&#65533;&#65533;p&#65533;&#65533;&#65533;H&#65533;P&#65533;&#1030;&#65533;q 	 M	M\&#65533;&#65533;&#261;&#65533;@$B"&#65533; &#65533;(aCE&#65533;4&#65533;9&#65533;	&#65533;F&#65533;&#65533;U&#65533;&#65533;$ $&#65533;4 K5&#65533;&#65533;j&#65533;Su&#65533;&#65533;P&#65533;P&#65533;&#65533;l[\&#65533;E&#65533;=&#65533;&#65533;%&#65533;&#65533;&#65533;&#65533;	&#65533;&#65533;$&#65533; 0&#65533;&#65533;&&#65533;&#65533;!tA&#65533; tB*$")&#65533;&#65533;'&#65533;&#65533;(&#65533;&#65533;&#65533;&#65533;q 4@<@*@T &#65533;&#65533;_&#65533;&#65533;_V'B&#65533;<DT&#65533;H&#65533;,H&#65533;#X&#65533;;&#65533;X)&#65533;&#65533;&#65533;K&#65533;&#65533;n&#65533;~&#65533;&#65533;2&#65533;&#65533;%&#507;&#65533;&#65533;&#65533;Z&#65533;9x5(2X&#65533;s&#65533;&#65533;&#65533;8`&#65533;bfM&#65533;&#65533;&G&#65533;P&#65533;:	&#65533;&#65533;&#65533;|9w&#65533;&#65533;&#65533;c&#1821;H&#65533;&#65533;<&#65533;n&#65533;o;V]&#65533;&#65533;&#65533;oyc7&#65533;&#65533;V:v&#65533;&#65533;M&#65533;&#65533;)&#65533;&#65533;/&#65533;
W:n]&#1849;&#65533;&#65533;j&#208;&#65533;H&#65533;&#65533;H=.L ~Wx&#65533;8|&#65533;&#65533;&#65533;$<L%&#588;&#65533;&#65533;&#761;&#65533;&#65533;U&#65533;,&#65533;{)Yh&#65533;&#65533;[&#65533;	&#65533;t&#65533;&#65533;&#65533;&#65533;&#65533;Z&#1933;&#65533;$&#65533;&#65533;&#65533;&#1580;^dk&#65533;I&#65533;FKF:R&#65533;&#65533;p&#65533;4e&#65533;&#65533;C9&#65533;e%&#65533;xR&#65533;&#65533;&#65533;	{&#65533;&#65533;&#65533;&#65533;$&#65533;H&#65533;&#65533;t&#65533;K&#65533;p&#65533;&#65533;&#65533;
&#65533;I
&#65533;%U&#65533;&#65533;&#608;&#65533;&#521;Mi&#65533;&#65533;h&#65533;&#65533;&#65533;]L.&#65533;\t&#65533;&#65533;@a&#65533;&#65533;q&#1925;&#65533;&#65533;&#65533;&#65533;&#65533;pK&#65533;&#65533;&#65533;&#65533;]>&#65533;RU&#65533;&#65533;&#65533;Ot&#65533;^V&#65533;x.&#65533;&#65533;&#65533;&#65533;4&#65533;&#65533;,&#65533;2|Y&#65533;&#65533;G8Sv&#65533;6`C3&#65533;BP&#65533;M&#65533;@^&#65533;@	@(&#65533;&#65533;#B&#65533;&#65533;$&#65533;E&#786;`&#65533;Z&#65533;@
D&#65533;&#65533;l&#65533;&#65533;e&#65533;&#65533;&#65533;(&#65533;B*&#65533;&#65533;AP&#65533;8A `&#65533;(&#65533;Qa&#65533;W&#65533;@&#65533;&#65533;	 Z&#65533;&#65533;\@Pg &#65533;t&#65533;>&#65533;@A&#65533;L&#65533;&#65533;&#65533;@|&#65533;g|&#65533;&#65533;&#65533;|&#65533;&#65533;E&#65533;`&#65533;&#679;&#65533;&#65533;&#65533;hd&#65533;D &#65533;&PB&#65533;\"&#65533;&#65533;*&#65533;*&#65533;&#65533;&#65533;&#65533;(h&#65533;nXb&#65533;H&#65533;`&#65533;4 V&#65533;E&#65533;R&#65533;=9!&#65533;&#65533;&#65533;Fj8,&#65533;FL&#65533;@	&#65533;@&#65533;4dXU&/&#65533;&#823;&#65533;q	&#65533;&#65533;%&#65533;)&#65533;b{&#521;R&#65533;9xC543`&#65533;&#65533;	&#65533;"&#65533;5&#65533;C65.9GC&#65533;&#65533;d&#65533;&#65533;&#701;&#65533;&#65533;&#65533;&#65533;6<H&#65533;&#65533;&#65533;&#65533;P&#65533;&#65533;&#65533;&#65533;&#65533;]&#65533;T&#65533;\P&#65533;~]&#65533;&#65533;&#65533;pu^&#65533;u&#65533;&#65533;&#65533;&#65533;&#65533;^&#65533;&#65533;&#65533;&#65533;Z&#65533;7&#65533;&#65533;.v&#65533;&#65533;&#65533;)&#65533;&#65533;J&#65533;&#65533;YV&#65533;$&#65533;&#65533;6<|&#65533;&#65533;&#65533;\&#65533;Wr&#65533;A&#65533;	B
&#65533;&#65533;9&#65533;h&#65533;&#65533;q&#767;~&#65533;L&#65533;&#65533;&#43870;&#65533;&#65533;&#65533;6mSR&#65533;&#65533;*M&#65533;LF&#65533;&#65533;^&#65533;&#65533;&#663;&#65533;&#65533;&#65533;&#65533;&#65533;&#65533;&#65533;&#65533;D&#21342;m?qg{&#65533;&#65533;&#65533;h&#65533;&#65533;|&#65533;%&#65160;&#65533;w&#65533;~%&#65533;Q&#920;I&#65533;&#65533;R&#65533;&#65533;e&#65533;&#65533;&#65533;J'&#65533;&#65533;&#7499;&#65533;d&#65533;$o*&#1867;&#65533;M&#65533;0&#65533;|;,&#65533;&#65533;&#65533;2&#65533;9&#65533;&#65533;&#65533;Gx&#65533;	*yy&#65533;&#65533;&#65533;&#65533;q&#65533;S&#65533;wB&#65533;V&#65533;&#65533;&#65533;&#65533;&#65533;&#65533;C8XC1&#258;)&#65533;B4&#65533;&#65533;7&#65533;d60&#65533;&#65533;G/H&#65533;&#65533;&#65533;&#65533; &#65533;&#832;v&#65533;&#65533;&#65533;4B!&#65533;&#65533;L&#65533;8A&#65533;`Wt3&#65533;&#65533; &#65533;I5&#65533;P&#65533;&#65533;&#65533;&#65533;&#65533;&#65533;&#65533;&#65533;G&#1282;&#65533;&#65533;lL<&#65533;&#65533;(A&#65533;c&#65533;&#65533;@l&#65533;&#65533;f&#65533;Otr&#65533;h&#65533;-&#65533;&#65533;'E &#65533;Vx&#65533;(&#65533;&#65533;y+cS&#65533;&#65533;R&#65533;1&#1669;
&#65533;&#65533;&#65533;&#65533;P&#65533;"<B&#65533;hA!|&#65533;&#65533;A&#65533;*&#65533;&#65533;*&#65533;B"p&#65533;F&#65533;f&#65533;&#1586;&#65533;&#1554;&#65533;&#65533;&#65533;&#65533;QzM&#65533;&#65533;@&#65533;&#65533;&#814; &#65533;Y&#65533;m&#65533; &#65533;&#65533;4&#65533;<&#65533;&#65533;&#65533;&#1195;W&#65533;Y&#65533;	&#65533;&#65533;z&#65533;&#65533;&#65533;&#65533;&#65533;GTW&#65533;4P7&#65533;&#65533;m&#65533;&#65533;V&#219;	x&#65533;&#65533;W&#65533;'&#65533;&#65533;b&#65533;&#65533;h&#65533;|&#65533;e1&#1366;&#65533;&#65533;&#65533;&#65533;&#49840;&#1039;&#65533;&#65533;&#65533;&#65533;&#65533;/&#65533;z#5&#65533;&#65533;&#65533;&#65533;o:&#65533;/&#65533;&#65533;&#65533;/&#65533;w&#65533;&#65533;<&#65533;/&#65533;+&#65533;&#65533;I&#65533;t&#65533;zL&#65533;&#65533;$&#65533;&#65533;
p&#65533;&#65533;&#65533;&#65533;$&#65533;d&#65533;y$W^K&#65533;&#65533;&#65533;&#65533;)&#65533;wxm&#65533;&#65533;&#65533;D&#65533;|&#65533;W2wI&#65533;j$&#65533;	&#65533;&#65533;&#65533;?&#65533;RB&#65533;&#65533;&#65533;6&#65533;&#65533;&#65533;IG&#65533;0&#65533;&#65533;&#65533;#&#65533;&#65533;:|+9t&#65533;&#65533;k&#65533;&#65533;&#65533;&#65533;p&#65533;&#65533;&#65533;VF+[&#65533;I&#65533; &#65533;&#65533;&#65533;)I&#65533;~&#65533;	SqA|%&#65533;0&#65533;&#65533;&#65533;&#65533;&#65533;H
@Z&#65533;&#65533;&#65533;&#65533;C&#65533;&#65533;\&#65533;z%|&#65533;&#65533;<t< &#65533;&#65533;&#65533;t&#65533;&#65533;&#65533;&#65533;b&#65533;&#65533;?&#65533;&#65533;%"&#65533;&#65533;&#65533;&#267;&#65533;[q&#65533;&#65533;&#65533;&#65533;\&#65533;&#1851;&#65533;Y&#65533;O7@/&#65533;&#65533;)&#65533;0H&#65533;6hG~&#65533;'C3&#65533;&#65533;<A7&#65533;&#65533;&#65533;Z&#65533;@d&#65533;&#65533;&#65533;VxZD&#65533;&#65533;&#65533;|ALAA&#65533;&#65533;0T&#65533;E&#65533;&#65533;@L&#65533;$h=&#65533;&#65533;*&#65533;Al<&#65533;&#65533;D6T&#65533;Z&#65533;&#65533;@W&#1556;&#65533;&#65533;&#65533;&#65533;&#65533;8&#65533;` &#65533;E&#65533;&#65533;&#65533;@,&#65533;\&#65533;&#65533;&#65533;&#65533;@6&#986;X[S)[Q%&#65533;&#1721;&#65533;&#65533;&#65533;
&#65533;g}&#65533;3T&#65533;
&#65533;&#65533;"&#65533;A&#65533;&#65533; x&#65533;)&#65533;B)&#65533;*$()&#65533;&#65533;"&#65533;&#65533;@?@T&#65533;0&#65533;`&#65533;	.d&#1056;!&#65533;(N&#65533;&#65533;x"
 B&#65533;&#65533;'T&#1040;s&#65533;\&#65533;r'O&#65533;;g&#65533;&#65533;s&#65533;Z&#65533;S&#626;&#65533;&#787;&#65533;p&#65533;7N'Or<&#65533;&#65533;$&#65533;&#65533;N&#65533;G&#65533;&#65533;w&#65533;Y&#65533;k&#65533;&#65533;&#65533;&#65533;&#65533;2g&#65533;&#145;&#65533;7o&#2042;~&#65533;.&#65533;P&#65533;&#65533;&#674;MJT\[&#65533;&#11650;#;&#65533;m8&#65533;o&#65533;z&#65533;&#65533;&#65533;n{&#65533;w&#65533;6l&#65533;[&#65533;&#65533;&#65533;&#65533;j&#65533;c;|mq&#65533;&#65533;&#65533;0?n&#65533;&#65533;&#65533;5&#65533;&#532;K&#65533;&#65533;&#65533;&#65533;&#65533;l&#1714;a;&#65533;&#65533;[&#65533;&#65533;&#1716;&#65533;&#65533;&#65533;&#65533;&#65533;_&#65533;^&#65533;&#65533;5&#65533;f&#65533;o&#65533;&#65533;&#347;W&#65533;&#65533;&#65533;y&#65533;&#65533;&#65533;&#65533;<&#65533;&#911;&#1243;&#65533;&#65533;&#65533;sx&#65533;&#65533;&#635;&#65533;&#65533;;v&#65533;&#65533;so&#65533;&#65533;|&#65533;s&#65533;&#1433;&#65533;&#65533;&#65533;Kt&#65533;&#65533;&#471;&#65533;;}v&#65533;&#65533;s&#65533;&#65533;]&#65533;&#65533;&#65533;&#65533;&#65533;&#65533;&#65533;$p@&#65533;&#65533;KP&#65533;&#65533;&#65533;&#65533;A&#65533;&#65533;rX
&#65533;o&#65533;QgBu&#65533;&#65533;N&#65533;&#65533;v&#1721;ou&#65533;y&#65533;&#65533;`B&#65533;.&#65533;&#65533;&#65533;.&#65533;&#65533;r&#65533;t&#65533;[&#65533;;&#65533;&#65533;&#65533;&#65533;8&#65533;&#65533;C&#25148;&#65533;&#65533;&#65533;&#65533;I&#65533;<&#65533;!&#65533;9#K<QC&#65533;&#65533;zk&#65533;&#65533;(,&#65533;%&#65533;&#65533;2&#65533;&#65533;-e&#65533;)&#65533;,]&#65533;&#65533;&#65533;&#65533;$.&#65533;d/u&#65533;{3&#65533;&#65533;S&#65533;&#65533;&#65533;$&#65533;sN:UD&#65533;r&#65533;g&#65533;fn&#1604;&#65533;Q&#65533;&#65533;&#65533;5&#65533;<&#65533;&n&#65533;&#1670;G&#65533;8&#65533;n&#65533;&#65533;`p&#65533;jXb&#65533;:&#65533;&#65533;B.&#65533;p&#65533;&#65533;&#65533;":&#65533;&#65533;&#65533;C&#1123;&#65533;J&#65533;0&#65533;&#65533;	`&#65533;!&#65533;&#65533;C&#65533;q&#1713;&#65533;&#65533;,&#65533;&#514;&#65533;!&#65533;h&#65533; |&#65533;&#65533;&#65533;&#65533;&#65533;d&#65533;&#65533;nw&#65533;&#65533;Z(&#65533;&#65533;.&#65533;@]
&&#65533;&#65533;&#65533;0&#65533; X&#65533;d&#2119;Ku&#65533;! &#65533;a\&#65533;&#65533;-&#65533;&#65533;&#65533;Y(&#65533;&#65533;^ &#65533;b@~H&#65533;*\&#65533;a&#65533;ERI&#65533;R@&#65533;&#65533;H&#65533;&#65533;a&#65533;>P&#65533;&#65533;0&#65533; 8&#65533;&#65533;:(&#65533;r[h&#65533;N&#65533;&#515;&#65533;.&#34851;&#65533;3bA&#65533;`&#65533;9)&#65533;0&#65533;T&#1244;&#65533;&#65533;&#65533;P&#65533;&#65533;6&#65533;J&#2046;&#65533;&#46828;&#65533;&#65533;q&#65533;&#65533;z&#65533;&#65533;&#65533;.&#65533;&#65533;3&#65533;&#65533;c&#65533;&#65533;&#65533;&#65533;&#65533;&#65533;&#65533;&#65533;g&#65533;i*&#65533;&#65533;a&#65533;&#65533;mh&#65533;:j4&#65533;&#65533;&#65533;Ozj&#65533;&#65533;'&#65533;&#1846;&#65533;:k&#65533;&#65533;&#1586;&#65533;,3k&#65533;&#65533;F&#65533;&#65533;&#65533;&3&#65533;T&#65533;&#65533;&#65533;&#65533;I&#65533;,&#65533;&#65533;1&#65533;&#65533;&#65533;&#65533;!&#65533;-6&#65533;]&#65533;]&#65533;&#65533;&#1606;&#65533;&#575;FSMr&#65533;&#65533;&v|&#65533;&#65533;Gy&#65533;)&#38939;Gy&#6091;&#65533;&#65533;&#65533;~@w&#65533;&#65533;&#65533;&#65533;&#65533;gI9&#65533;L&#65533;&#65533;&#65533;&#65533;$&#65533;;&#65533;&#65533;c&#65533;|&#65533;&#171;>&#65533;&#65533;&#1615;&#65533;G&#65533;&#65533;w&#2041;&#65533;&#65533;&#65533;~&#65533;&#65533;&#65533;~&#65533;&#65533;&#65533;a&#65533;-*&#65533;8&#457;&#65533;&#1102;&#65533;&#65533;i:&#65533;&#65533;&#65533;&#65533;A&#65533;&#1647;Q&#65533;&#65533;&#65533;&#65533;&#65533;E&,&#65533;&#65533;Mt&#65533;&#65533;e&#65533;#G&#65533;&#65533;&#146;&#65533;'I:&#65533;1x&#65533;v&#65533;<.9G&#65533;&#1025;&#65533;&#65533;N~&#65533;	&#65533;`6&#65533;p&#65533;.c&#65533;&#65533;&#65533;%&#65533;&#65533;=A&#65533;&#587;&#65533;H8*&#65533;$*L&#65533;a&#65533;t&#292;&#65533;&#65533;g{&#65533;S&#1182;&#65533;&#65533;=&#64872;+[&#65533;2J&#65533;H&#65533;&#65533;&#65533;&#65533;F7*&#65533;m&#65533;&#65533; &#65533;&#65533;!&#65533;`7x
&#65533;&#65533;!&#65533;2D#0&#65533;	P`b&#65533;h%4&#65533;&#65533;H$b&#65533;8 &#65533;&#1027;0&#65533;&#65533;&#65533;&#65533;P
Y&#65533;(&#65533;&#65533;&#65533;m&#65533;&#65533;T&#65533;&#65533;p#A&#65533;A&#65533;V&#65533;&#65533;&#65533;&#1536;&#65533;6&#65533;&#65533;f&#65533;D&#65533;&#65533;#&#65533;&#65533;2&#65533;`&#65533;h&#65533;&#27968;@&#65533;&#65533;V&#65533;&#65533;&#65533;8&#65533;A&#65533;\N,`&#65533;TE(&#65533;&#65533;&#65533;p@ &#65533;,&#65533;!>&#65533;A&#65533;&#65533;&#65533;S&#65533;&#65533;&#65533; &#65533;2+&#65533; p&#65533; &#65533;&#65533;&#65533;&#65533;&#65533;&#65533;&#65533;&#65533;&#65533;"(H&#65533;	.&#65533;cj&#65533;C&#65533;C&#65533;&#65533;&#65533;ui7?&#65533;n&#65533;&#65533;*~&#65533;'y&#65533;&#65533;&#65533;^&#65533;D&#65533;&#916;+z&#65533;&#65533;F(&#65533;&#65533;&#65533;&#65533;FM&#22677;l<&#65533;&#65533;&#65533;&#65533;&#65533;&#65533;&#65533;&#65533;&#65533;'&#65533;&#65533;&#65533;PL&#65533;&#1314;&#65533;Fq	&#65533;X&#65533;h$&o&#65533;&#65533;#dDs&#65533;L&#65533;3b-&#65533;Y9&#472;F&#65533;&#65533;2`Mdf&#65533;U&#65533;&#65533;&#65533;vu&#65533;]_l&#374;&#65533;&#65533;&#65533;&#65533;8&#65533;:zt&#65533;&#65533;e&#65533;C&#65533;@N&#65533;Q&#65533;&#65533;0&#65533;&#65533;&#65533;+&#65533;&#65533;&#65533;&#65533;&#65533;<&&#65533;&#65533;&#65533;1&#65533;&#65533;O?&#65533;u &#65533;;&#65533;=6x&#65533;&#65533;v&#65533;&#65533;&#65533;&#65533;&#65533;&#65533;&#65533;&#65533;P&#65533;&#65533;Y&#65533;&#65533;#&#65533;&#65533;O&#65533;&#65533;&#65533;&#65533;&#65533;&#65533;&#65533;o;&#65533;&#65533;&#65533;?&#65533;5mh?t&#65533;&#65533;&#65533;<9&#65533;&#1226;`&#65533;&#65533;-Q-jP&#65533;&#65533;&#65533;&#65533;&#65533;F&#65533;&#1517;&#65533;&#65533;&#65533;(
&#65533;ck&#65533;S]&#65533;&#65533;&#557;&#65533;v&#65533;&#65533;m^zR&#65533;@&#65533;K&#65533;&#65533;amW&#65533;D.&#65533;&#65533;(2	&#666;&#65533;tC;}g<LjG&#65533;2&#65533;$&#65533;&#65533;&#65533;&#957;,&#65533;&#65533;&#65533;o&#65533;&#65533;/&#1376;E$&#65533;[d&#65533;.p&#65533;7&#65533;&#65533;[4&#65533;Mh&#65533;~&#65533;&#65533;@&#65533;A!
ID&#65533;&#65533;&#65533;&#65533;&#65533;N&#65533;a&#65533;h8&#65533;pE'&#65533;B$mH&#65533;&#65533;g&#65533;"M&#65533;&#65533;&#384;D|b&#65533;P&#65533;1 &#65533;(4
[.&#65533;&#65533;&#65533;!&#65533;&#65533;&#65533;*sn &#65533;&#65533;k&#65533;	F&#65533;&#65533;d&#65533;&#65533;@$  &#65533;x&#65533;&#65533; >_ (x&#65533;&#65533;{&#65533;&#65533;`&#65533;&#65533;8=.&#65533;`S&#65533;4ZA[ g&#65533;&#65533;n&#65533;&#65533;;d&#65533;&#65533;@&#65533;*N&#65533;RD&#65533;?&#65533; "&#1040;&#65533;k y&#65533;&#65533;*&#65533;&#65533;Y&#65533;
P&#65533;td#&#65533;&#65533;&#65533;A&#65533;\AY&#65533;^&#65533;&#180;&#65533;&#65533;d&#65533;^&#65533;&#65533;M&#1083;&#1967;hMl&#65533;&#65533;\&#65533;5&#65533;F.&#65533;&#1738;4&#65533;&#65533;j&#65533;&#65533;&#65533;6&#65533;&#65533;&#65533;nm&#65533;&#65533;&#65533;^&#65533;&#1716;&#65533;&#65533;&#65533;&#65533;p&#65533;&#65533;6Wpo&#65533;&#65533;/&#65533;&#65533;d&#65533;&#65533;&#65533;y&s&#65533;&#65533;&#65533;N&#65533;9jP&#65533;t&#65533;&#363;:k&#65533;&#65533;&#65533;c&#65533;&#65533;&#65533;r&#65533;&#65533;erJ&#65533;6&#65533;&#65533;19r&#65533;&#65533;;&#65533;&#65533;&#1697;&#65533;o<&#65533;&#65533;@^&#65533;f?&#65533;&#65533;z;_&#65533;r&#797;&#65533;x&#65533;&#65533;%gy&#65533;&#65533;&#65533;I&#65533;&#65533;K_&#65533;$A&#65533;&#65533;&#65533;|&#65533;S&#65533;&#65533;&#65533;&#36195;$&#65533;&#65533;&#65533;K&#65533;v&#65533;&#65533;8&#65533;Q&#65533;t&#65533;u&#65533;&#367;99&#65533;&#1984;&#65533;&#65533;=-N&#65533;zr/}(&#65533;&#65533;&#65533;&#65533;d3[&#65533;&#65533;b&#65533;&#65533;k]&#65533;&#65533;&#65533;o&#13678;&#65533;&#65533;&#65533;{&#603;]&#65533;R;&#65533;d&#65533;&#65533;&#65533;`Mk&#65533;&#482128;FU&#65533;&#65533;P&#65533;&#65533;&#212;&#65533;'&#65533;~&#65533;S9&#65533;s_&#65533;9&#1897;&#65533;H2&#65533;&#65533;>hE&#65533;&#894;&#65533;8#y&#65533;Ah<f&#65533;&#65533;C6Qn<&#65533;&#65533;&#65533;&#65533;8&#65533;&#1098;?DAF B&#65533;]`&#65533;d&#65533; 
z&#65533;&#65533;'4&#65533;\01&#65533;hF2&#65533;&#65533;&#65533;X&#65533;b&#65533;&#65533;&#65533;&RL&#65533;A&#65533;&#65533;6&#65533;&#65533;&#65533;3 &#65533;	f8&#65533;&Pa&#65533;ah&#65533;&#65533;&#65533;&#65533;&#65533;&#65533;&#65533;`	&#65533;&#65533;&#65533; 	&#65533;&#65533;&#65533;&#65533;&#65533;&#65533;p&#65533;&#65533;&#535;n&#65533;d&#65533;&#65533;V "J@<&#65533;4 ] `&#65533;&#65533;&#65533;.&#65533;&#65533;X&,@:&#65533;d X&#65533;q&#65533;^@L&#65533;L&#65533;N&#65533;&#65533;&#65533;[@J B&#65533;zP#  @v&#65533;	x&#65533;&#65533;&#65533;&#65533;BAL&#65533;&#65533;@&#65533;N&#65533;&#65533; &#65533; &#65533;&#65533;"&#65533; &#65533;l` &#1669;0 &#65533;&#1189;0&#65533;&#65533;&#65533;8 &#65533;&#867;&#65533;
X&#65533;&#65533;K,8&#65533;j&#65533;B&#65533;g.&#65533;&#443;&#65533;&r&#65533;&#65533;&#65533;f&#678;lj&#65533;&#65533;&#65533;&#65533;&#65533;F&#65533;&#65533;&#65533;&#65533;&#65533;|&#65533;.&#65533;A&#65533;a&#65533;0&#65533;jq
1w'w&#65533;h&#65533;N&#676;&#65533;&#65533;e
7&#65533;&#65533;&#65533;\&#65533;&#65533;&#65533;5
&#65533;42g2&#65533;&#65533;r6u:C3&#65533;&#65533;&#65533;&#65533;aN&#65533;&#65533;&#65533;A1&#65533;&#65533;&#65533;&#65533;v&#65533;1&#65533;#c?#4fQ5&#65533;6$&#65533;r2&#65533;&#65533;&#65533;&#65533;&#65533;&#65533;A&#65533;!&#65533;!I&#65533;,&#65533;=&#65533;&#65533;&#65533;!&#65533;&#65533;&#65533;g&#65533;&#65533;.&#65533;&#65533;n&#65533;&#65533;NDx&#65533;N&#65533;d&#65533;&#65533;'8d&#65533;v&#65533;(&#65533;&#65533;>&#65533;H<0&#65533;(D&#65533;!*&#65533;&#65533;&#65533;^&#65533;&#65533;A2&#65533;C&#65533;&#65533;&#65533;&#65533;&#65533;&#65533;&#65533;y&#65533;:&#65533;?h?&#65533;&#65533;H2v&#65533;<&#65533;#=^&#131;&#65533;$&#65533;./&cR&#1790;&#65533;&#65533;&#65533;&#65533;\&#65533;v8&#1134;&#65533;&#65533;n6#'&#65533;F&#65533;@&#65533;jdOC&#65533;&#65533;L&#65533;E&#65533;R=&#65533;&#65533;i&#65533;&#65533;oN&#65533;&#65533;&#65533;$N&#1187;OR&#65533;<pO&#65533;&#65533;&#65533;H&#65533;&#672;F!&#65533;"&'&#65533;a&#65533;&#65533;@	x&#65533;&#65533;D&#65533;2&#65533;&#65533;&#65533;8T&#65533;&#65533;&#65533;&#65533;&#65533;h!`!<a6&#65533;F&#65533;r&#65533;&#65533;&#65533;$&#65533;p&#65533;&&#65533;&#65533;&#65533;&#65533;l!&#65533;&#65533;&#65533;Za&#65533;&#65533;&#65533;&#65533;	&#65533;`&#65533;`	&#65533;&#65533;&#818;E&#65533;f&#65533;tI&#65533;&#65533;&#65533;_`&#65533;&#65533;=Jf&#65533;&#65533;&#65533; `@ X&#65533;&#65533;6`<^```&#65533;p@x b@H@4"&#65533;xfaX&#65533;6bh>@f ,@^ d&#65533;&#65533;`2&#65533;D&#65533;&#65533;&#65533;F&#65533;T &#65533;&#65533;&#65533; &#65533;&#65533;&#65533;&#65533;&#65533;>  @ 	&#65533;X&#65533; r&#65533;4&#65533;6 #&#65533;&#1251;B`&#1502; &#65533;&#65533;&&#65533;&#65533;&#65533;&#33076;&#65533;(&#65533;&#1852;m+8&#65533;&#65533;b&#65533;&#65533;6&#65533;C&#65533;m&#65533;&#65533;&#65533;qbD&#65533;!&#65533;!&#65533;&#65533;+&#65533;&#65533;&#65533;&#65533;F&#65533;!&#65533;a/
&#65533;0&#65533;&#65533;&#65533;&#65533;&#65533;'H&#65533;&#65533;&#65533;h&#65533;#&#65533;'&#65533;J1,&#65533;u&#65533;&#65533;&#65533;&#65533;I&#65533;&#65533;&#65533;!F&#65533;&#65533;&#65533;0&#65533;A&#65533;&#65533;3&#65533;&#65533;&#65533;!Ggs:&#65533;3<c&#65533;21*&#65533;LE&#65533;1&#65533;&#65533;Rs&#65533;k&#65533;&#65533;(&#65533;&#65533;a&#65533;AC&#65533;&#65533;&#65533;&#65533;&#65533;&#65533;*~cA&#65533;$ 	&#65533;A}&#65533;D
&#65533;P&#65533;&#65533;&#65533;&#65533;P&#65533;Q%u&#65533;hHN
}&#65533;&#65533;&#65533;&#65533;N&#65533;&#197;`Q&#65533;&#65533;a'&#65533;&#65533;&#65533;Gk&#46980;}&#65533;gG&#65533;~v&#65533;&#65533;&hA&#65533;A&#65533;n<&#65533;HJ&#65533;&#65533;&#65533;&#65533;n&#65533;h&#65533;'&#65533;bF&#65533;&#65533;.v&#65533;X&#65533;&#65533;&#65533;&#65533;B&#65533;&#65533;/`&#65533;5@TOG]#&#65533;&#65533;&#65533;&#65533;N7&#65533;KE&#65533;DI&#65533;&#65533;;&#65533;&#65533;Dz&#65533;=&#65533;&#65533;\&#65533;&#265;B&#549;&#65533;(VR&#65533;R&#65533;{&#65533;&#65533;6h&#65533;&#65533;&#65533;a&#468;ad&#65533;&#288;&#65533;&#65533;&#65533;&#65533;&#65533;&#65533;+_&#65533;&#65533;t&#65533;&#65533;&#65533;&#65533;Xz&#65533;H@&#65533;`f!&#65533;&#65533;&#65533;&#65533;&#65533;&#65533;&#65533;r&#65533;<p!za&#65533;&#65533;&#65533;B&#65533;&#65533;&#65533;&#65533;&#65533; B&#65533;&#65533;a&#65533;&#65533;&#65533;&#65533;RA&#65533;&#65533;&#65533;&#65533;&#65533; 	&#65533; 1&#65533;[&#65533;&#65533;r&#65533;j`&#65533;"&#1047;f h&#65533;`pN &#65533;&#65533;8&#65533;&#65533; &#65533;&#65533;6 \@t`^ (@
` &#65533; " 8&#65533;R&#65533;r@p &#65533;*&#65533;l&#65533;8w&#65533;j&#65533;%&#65533;4@&#65533;&#65533;P&#65533;&#65533;&#65533;
a&#65533;p@fB!H&a:` &#65533;&#65533; 
&#65533; &#65533;&#65533;!&#65533;~s&#65533;3&#65533;V%` &#65533;e&#65533;&#65533;:`: &#65533;&#1222;fP&#65533;&#65533; `!g%&#65533;&#65533;&#65533;&#65533;[&#65533;5&#65533;"O&#65533;&#65533;B6n'&#65533;N&#65533;.&#65533;&#65533;&#65533;7&#65533;&#65533;|&#65533;&#65533;&#65533;&#65533;&#65533;&#65533;a&#65533;a1&#65533;A&#65533;&#871;&#65533;&5n&#65533;/&#65533;
qE&#65533;&#65533;&#65533;Ge2&#65533;&#65533;u&#65533;bQ;&#65533;&#65533;&#65533;&#65533;&#65533;*&#65533;&#65533;1&#65533;&#65533;t&#65533;<&#65533;&#65533;oz&#65533;&#65533;&#65533;Q&#65533;T1&#65533;&#65533;&#65533;&#65533;&#65533;3$C&#65533;-&#65533;&#65533;&#65533;&#65533;6&G4f&#65533;o75(&#65533;S#60&#65533;+&#65533;&#65533;E&#65533;!8&#65533;gO&#65533;h&#65533;y&#65533;!&#65533;CS&#65533;&#65533;&#65533;&#65533;S]XJv5&#65533;&#65533;&#65533;[&#65533;&#454;qxWkK^&#65533;r&#65533;2&#65533;(&#706;P&#65533;=.&#65533;&#65533;F&#65533;&#65533;&#641;XQ&#65533;<(O&#65533;&#499;@$&#65533;2A&#65533;c&#65533;&#65533;&#65533;@&#65533;'<
lD&#65533;&#65533;Q&#65533;d&#65533;&#65533;&#65533;&#65533;&#65533;\l&#65533;5&#65533;E&#65533;&#65533;j&#65533;f'ZlN&#65533;&#65533;&#65533;&#65533;7&#65533;M*Q&#65533;H&#65533;H&#65533;8*NU&#65533;&#1924;&#65533;&#65533;t&#65533;WWBK&#65533;K&#65533;J&#65533;J&#65533;&#65533;&#65533;r&#65533;&#65533;q&#65533;&#65533;&#65533;&#1620;F&#65533;$'nvc)!&#65533; 	&#65533;&#65533;~At&#65533;|a:!&#65533;@x&#65533;&#65533;`@&#65533;8`&#65533; la&#65533;&#65533;M&#65533;&#65533;&#65533;a&#65533;&#65533;t9&#65533;5&#65533;&#65533;&#65533;&#65533;d!&#65533;&#65533;&#65533;&#65533;&#65533;HA`&#65533;&#65533;a&#65533;!&#65533;&#65533;Ja&#65533;&#65533;	&#65533;,	&#65533;&#65533;5{ 6W&#65533;&#65533;9:e@6&#65533;&#65533;t&#65533;d&#65533;9aP&#65533;0&#65533;4&#65533;,&#65533;]$&#65533;&#65533;T`\&#65533;&#65533;&#65533;\ ,&#65533;` &#65533;&#1062;&#65533; &&#65533;&#65533;s&#65533;&#65533;vS0&#65533;<&#65533;X &#65533;:`f"&#65533;"&#65533;N &#384;:a>f<Z>&#65533;=5a&#65533; &#65533;r&#65533;e  X `&#65533;&#65533;&#65533;?tt/&#65533;6&#65533;2&#65533;&#65533;M&#65533;D@&#65533;2&#65533;#F &#65533;D&#65533;&#65533;@&#65533;&#65533;&#65533;&#65533;&#65533;t&#65533;&#65533;:&#65533;&#65533;&#65533;p&#1195;&#65533;7i&#65533;&#65533;~T&#65533;&#65533;&#65533;*&#65533;s&#65533;&#65533;tA&#65533;&#65533;&#65533;K_&#65533;&#65533;&#65533;wF=c&#65533;&#65533;&#65533;&#65533; &#65533;L&#65533;1&#65533;&#65533;&#65533;&#65533;nCr
cv&#65533;&#65533;&#65533;&#65533;&#65533;&#65533;&#65533;&#65533;W&#65533;aK7C&#65533;A&#65533;1&#65533;~&#65533;K&#65533;&#65533;I&#65533;&#65533;"&#65533;"&#65533;&#65533;)&#946;!{&#65533;u/&#65533;&#65533;&#65533;&#65533;&#65533;&#65533;2&#65533;A&#65533;&#65533;&#65533;4&#65533;1&&#65533;2P&#65533;&#65533;1&#65533;&#65533;&#65533;a&#65533;ah&#65533;&#65533;m{&#65533;!&#65533;;&#65533;&#65533;&#65533;|&#65533;&#65533;!&#65533;YL&#65533;D&#65533;$O&#65533;&#65533;&#65533;A&#65533;q|&#65533;&#65533;p>PD&#65533;&#2020;{&#65533;&#65533;&#65533;K&#65533;l/^}&#65533;<&#65533;u&#65533;&#65533;8&#65533;&#65533;K%&#65533;&#65533;&#24251;&#65533;&#65533;&#455;V&#65533;&#65533;&#65533;&#719;i&#33520;&#65533;\&#65533;&#65533;&#65533;&#65533;5=&#65533;a&#65533;*&#65533;7&#65533;(Kn?&#65533;G&#65533;&#65533;8R<"T&#65533;N<\&#65533;d&#65533;[Y&#65533;&#65533;&#65533;;&#65533;&#65533;;&#65533;&#65533;;E&#65533;&#65533;&#65533;@&#65533;&n&#65533;XgD&#65533;&#65533;&#65533;&#65533;W.fqGY&#65533;&#65533;&#65533;O&#65533;&#65533;&#65533;(J&#65533;&#65533;&#65533;&#65533;&#65533;B&#331;5=<r&#65533;bl&#65533;F&#65533;Fyk&#65533;0&#65533;&#65533;&#65533;&#65533;`
| 	&#65533; @A&#65533;&#65533;H&#65533;@
&#65533; l&#65533;pp&#65533;4&#65533;p&#65533;Za&#65533;&#65533;&#65533;r&#65533;Mc&#65533;lj
&#65533;&#65533;zA&#65533;J&#65533;an!l&#65533;&#65533;t&#65533;&#65533;&#65533; 
dIh&#65533; &#65533;&#65533;ia`h&#65533;&#65533;i&#65533;i&#65533;"&#65533;&#65533;_\ H&#65533;A&#65533;&#65533;: &#65533;&#65533;&#65533;]&#65533;nA &#65533;6'&#65533;.=  &#65533; ` @.@6&#65533;z&#65533;Z`Z@&#65533;&#65533;2
k&#65533;&#65533;.&#65533;_ 
&#65533;`B&#65533;B@&#65533;<&#65533; 7&#65533;&#65533;N&#65533;@ &#65533;&#65533;X&&#65533;&#65533;&#799;YF* &#65533;7`&#65533;6&#65533;&#65533;C&#65533;.&#1059;D&#65533;C&#65533;&#65533;&#65533;&#65533;&#65533;r[j&#65533;&#1881;&#65533;&#65533;&#65533;=&#65533;g&#65533;&#65533;&#65533;&#65533;&#65533;&#65533;}&#65533;&#1873;&#10113;&#65533;&#65533;&#65533;w&#65533;&#65533;"2fw]c,&#65533;&#65533;&#65533;g&#65533;&#65533;&#65533;o&#65533;&#65533;&#65533;&#65533;&#65533;&#65533;!~&#65533;h!&#65533;&#65533;a&#65533;&#65533;&#65533;&#65533;&#65533;&#65533;A&#65533;1&#65533;~&#65533;&#65533;&#65533;&#65533;&#65533;)&#65533;&#65533;&#65533;&#65533;&#65533;&#65533;~&#65533;&#65533;&#65533;/&#65533;!|AvABVr&#65533;&#65533;&#65533;l!&#65533;(&#65533;&#65533;a&#25822;&#65533;&#65533;&#65533;!&#65533;u,&#65533;*&#65533;Z~F&#65533;!&#65533;^&#65533;&#65533;&#65533;&#65533;:&#65533;&#65533;b&#65533;b;&#65533;A&#65533;&#65533;&#65533;&#65533;&#7517;a&#65533;g&#65533;&#65533;&#65533;&#65533;AFY&#65533;&#65533;&#65533;&#65533;Z&#65533;V>=&#65533;&#65533;EA&#65533;A&#65533;8a"&#65533;&#65533;*a$A&&#65533;&#65533;&#65533;G&#65533;CT&#65533;&#65533;&#502;a&#65533;k8O&#65533;&#65533;&#65533;v&#65533;&#65533;&#65533;O&#65533;&#65533;&#65533;Bo=&#65533;&#65533;W&#65533;&#65533;#Y&#65533;(RH&#65533;&#65533;&#65533;&#65533;V&#65533;W&#65533;T&#65533;&#65533;&#65533;&#65533;Wd&#65533;@_&#65533;&#65533;&#65533;&#65533;&#65533;E&#65533;&#65533;+&#65533;s&#65533;'&#65533;&#65533;B^B&#65533;5&#65533;&#65533;&#65533;&#65533;s&#65533;&#65533;5G&#65533;&#65533;&#65533;{&#65533;K&#65533;&#65533;W&#65533;&#65533;a&#65533;&#65533;&#65533;?&#65533;&#65533;#&#65533;&#65533;&#1663;9P>\s&#65533;&#65533;&#1055;&#65533;T&#65533;De&#65533;B&#65533;&#65533;DM&#65533;+&#65533;&#65533;&#65533;_&#65533;r&#65533;+&#65533;&#65533;+&#65533;H&#65533;o&#65533;&#65533;&#65533;&#65533; &#65533;&#65533;&#65533;m&#1718;q#&#65533;M 7mf&#65533;v-6&#65533;&#1370;#&#65533;U&#65533;2Ch&#1800;&#65533;)M&#65533;&#65533;P&#131;&#65533;&V&#65533;&#65533;&#65533;
&#65533;^&#65533;&#525;7&#65533;&&#65533;&#65533;&#65533;&#65533;&#65533;&#467;5d&#65533;`&#65533;V&#65533;&#1577;I&#65533;<&#65533;&#65533;%3j&#1384;M&#65533;F,'C&#65533;0)&#8391;&#65533;/&#666;&#65533;&#198;3&#65533;&#65533;&#65533;&#65533;qC&#65533;&#65533;0Z&#65533;&#65533;:\&#65533;&#2115;

G&#65533;&#65533;A&#65533;:x&#65533;&#65533;&#65533;&#65533;D&#65533;	(P&#65533;&#65533;@&#65533;N&#65533;&#65533;&#65533;B&#331;8b&#65533; "5;d&#65533;&#65533;&#65533;&#65533;P&#65533;F&#65533;&#65533;&#65533;)7&#65533;N&#65533;&#65533;b&#65533; &#65533;&#65533;@P&#65533;@8&#65533;&#65533;C
,&#65533;@&#65533;&#65533;4|PB&#65533;&#65533;&#65533;Ax &#65533;&#65533;&#65533;^&#322;,&#65533;&#65533;&#65533;&#65533;&#65533;6L&#65533;}&#65533;&#130;&#65533;&#65533;/&#65533;1&#65533;<c&#65533;1&#65533;<&#65533;&#65533;2&#65533;0SL2&#65533; e5&#65533;Xs6Y&#65533;&#65533;4&#65533;&#65533;~&#65533;&#65533;+&#65533;&#65533;&#65533;&#65533;/&#65533;&#65533;&#65533;.&#65533;&#65533;&#65533;I(&#65533;x8&#65533;0&#65533;,&#65533;2&#65533;4M2&#65533;82&#65533;83M&#65533;&#65533;&#65533;L4R&#65533;&#65533;&#65533;0EF&#65533;3&#65533; &#65533;K.&#65533;&#65533;&#65533;-&#65533;&#65533;&#65533;	'&#65533;\&#65533;&#65533;&&#65533;`r&#65533;%&#65533;`&#65533;	*&#65533;&#65533;g&#65533;/&#65533; &#65533;0&#65533; C/&#65533;3/&#65533;&#65533;K.&#65533;$&#65533;&#65533;2&#65533;&#65533;&#65533;&#65533;&#65533;&#65533;B&#65533;0&#65533;&#65533;L&#65533;&#65533;&#65533;&#65533;0u&#65533;i-z&#65533;-&#65533;\&#65533;&#65533;0&#65533;&#1586;&#65533;0&#65533;&#65533;2K&#65533;&#65533;&#65533;B&#65533;&#65533;&#65533;&#65533;&#65533;
*&#65533;&#65533;
'&#65533;d&#65533;I$&#65533;(&#65533;&#65533;"&#65533;&2 &#65533;H&#65533;~&#65533;y&#65533;Q&#65533;q&#65533;&#65533;lr&#65533;1&#65533;k|3&#65533;:&#65533;C&#65533;;&#65533;L&#65533;N;&#65533;t&#65533;2&#1772;&#65533;&#65533;:&#47635;N&#65533;&#65533;{N&#65533;&#34835;&#65533;&#52907;&#65533;&#65533;&#65533;s&#65533;9&#17683;n&#65533;&#65533;c&#65533;9&#65533;&#65533;S&#65533;8&#65533;&#65533;;&#65533;M9&#65533;pN&#8723;&#65533;8+&#816;&#65533;&#65533;&#65533;&#65533;&#65533;&#65533;&#65533;s&#65533;c\&#65533;&#65533;&#65533;~|&#954;&#65533;l&#65533;&#65533;&&#65533;l2:&#65533;+&#65533;:#&#65533;&#65533;7&#65533;X&#65533;8&#65533;T&#65533;O&#26419;&#65533;:+&#65533;&#65533;&#65533;&#65533;-&#65533;&#65533;r&#65533;*&#65533;&#1774;&#65533;&#65533;&#65533;N&#65533;N#m&#65533;&#65533;'&#65533;p&#65533;&#65533;{&#65533;&#65533;T&#900095;&#65533;l&#65533;&#65533;!&#65533;<6&#65533;&#65533;K/&#65533;&#65533;&#1691;&#1278;3p&#65533;&#65533;}&#65533;&#65533;n&#65533;&#65533;p8&#65533;,&#65533;w&#65533;~&#65533;&#65533;&#65533;|&#65533;&#65533;71&#65533;7&#65533;t&#65533;7&#65533;3&#65533;6&#65533;O~&#834;&#65533;X&#65533;M6&#65533;8&#65533;L5&#65533;K&#65533;yAT7)&#65533;8&#65533;&#65533;l&#65533;&#65533;D&#65533;4#&#65533;5&#65533;0#&#65533;&#65533;&#65533;P&#249;U&#65533;t>3&#65533;&#65533;NL&#65533;&#65533;&#65533;&#65533;@&#65533; De&#65533;!&#65533;Q&#65533;5&#65533;&#65533;&#65533;	%&#65533;&#65533;Bu&#65533;&#65533;&#65533;6&#65533;,&#65533;z&#65533;CDz6&#65533;\&#65533;&#65533;)&#65533;&#792;&#65533;/&#65533;lb	*&#65533;&#65533;B&#65533;,&#65533;&#65533;8M&#65533;&#65533;0&#65533;	P,q&#65533;!&#65533;o&#65533;&#65533;Y&#818;&#65533;&#65533;9&#65533;x&#1200;&#65533;,@&#65533;>&#1047;`&#65533; &#65533;`&#1244;4`&#65533;p&#65533; &#65533; /`L&#65533;&#65533;X&#65533;@ &#65533;&#65533;L&#65533;0&#65533;
T`=&#65533;&#65533;`&#65533;&#65533;&#65533;kN&#65533;&#65533;;LB&#65533;&#65533;&#65533;(F
&#65533;`"&#65533;@&#65533;jp&#65533;<&#65533;0&#65533;&#65533;&#65533;,&#65533;&#65533;&#65533;&#65533;cT@`&#65533;6pp&#65533;<&#65533;&#65533;@<3&#65533;`&#65533;9&#65533; 
_&#65533;	&#65533;&#65533;/x&#65533;&#65533;D&#1954;&#65533;&#65533;l$/~#D&#649;&#65533; &#65533;/&#65533;$&#65533;^&#65533;&#65533;8&#65533;&#65533;1(&#65533;&#65533;9&#65533;&#65533;L4p&#65533; j&#65533;/H&#65533;h&#65533;4&#65533;&#65533;Rv?&#65533;Y&#65533;&X&#65533;_$2&#65533;&#65533;&#65533;.X&#265;W&#65533;"&#65533;&#65533;&#65533;H&#65533;&#65533;cI&#65533;LF&#65533;&#1133;-&#65533;&#704;0za&#65533;_&#65533;"&#65533;'*	F0&#65533;&#65533;0&#65533; &#65533;&#65533;^&#65533;&#65533;&#65533; &#65533;&#65533;Il&#65533;&#65533;p"*V&#65533;&#65533;T&#65533;j&#65533;&#65533;(&#65533;&#65533;	KH"&#65533; )B&#65533;vba&#65533;%"!&#65533;JL&#65533;&#65533;&#65533;$ &#65533;G4&#65533;&#65533;@"&#65533;&#65533;Bb&#65533;&#65533;0D"AC &#156;&#65533;K&#65533;&#1031;@&#65533;0&#65533;M&#65533;&#65533;<&#65533;&#65533;v`V~&#65533;6&#65533;&#65533;i`&#65533;&#65533;6&#65533;lpC&#65533;&#65533;&#65533;4&#65533;j0&#65533;&#65533;&#65533;p&#65533;&#65533;&#65533;&#65533;B-C&#65533;&#65533;&#65533;v&#65533;u&#65533;&#65533;p;&#689;fx&#65533;g&#65533;b&#1532;&#65533;Q&#65533;t&#65533;+doe&#65533;&#65533;&#65533;&#1467;jl&#65533;&#65533;&#65533;&#65533;&#65533;4&#65533;&#65533;&#65533;ma&#65533;&#65533;a#v&#65533;&#65533;*v&#65533;&#65533;lc&&#65533;1c>&#65533;&#65533;O&#65533;&#65533;&#65533;&#65533;`&#65533;&#65533;&#65533;&#65533;&#65533;&#65533;3z&#65533;cp&#1944;6&#65533;W&#65533;nn&#65533;h&#1532;&#1717;&#65533;&#1066;&#65533;e&#65533;}&#65533;k&#65533;%[&#65533;&#65533;+i&#65533;ZW]&#65533;&#65533;&#65533;&#65533;
V`w.&#65533;&#65533;Y&#65533;&#65533;^&#39597;ky]&#65533;&#65533;&#65533;^&#65533;&#65533;v&&#65533;&#65533;&#65533;&&#65533;na%vX&#65533;&#65533;$&#65533;&#65533;&#65533;&#65533;&#65533;&#65533;&#65533;N"&#65533;&#65533;4&#65533;$j@c&#448;5&#65533;&#65533;@=c&#65533;&#65533;/U&#65533;&#65533;^&#65533; &#65533;&#65533;&#65533;F&#65533;&#65533;9&#65533;f&#65533;F&#65533;P}&#65533;&#65533;&#65533;KcC;jF1&#65533;&#65533;#cA&#65533;&#65533;/b!	9d!	B&#65533; (A&#65533;9&#65533;&#65533;Z`&#65533;`g&#65533;&#65533;.&#65533;&#65533;&#65533;&#65533;E8&#65533;&#65533;&#62371;&#65533;f&#65533;&#65533;&#65533;x]/R&#65533;&#65533;M&#65533;&#65533;&#65533;&#65533;,h&#65533;&#65533;=&#65533;&#65533;h&#65533;'&#65533;%&#65533;<&#65533;&#65533;^&#65533;B&#65533;&#65533;3&#65533;&#65533;`@3&#65533;Ez0P^&#65533;&#65533;Q5&#65533;&#65533;y&#65533;
H 8@&#1024;
&#65533; h&#65533;&#65533;&#65533;c&#65533;&#65533;&#65533;$&#65533; &#65533;&#65533;&#65533; @&#65533;&#65533;&#65533;/]iH&#65533;2&#65533;B"<Q&#65533;P<&#65533;U^&#65533;&#65533;%4&#65533;&&#65533;`&#65533;@&&#65533;&#65533;0&#65533;&#65533;&#65533;@$&#65533;t&#65533;&#940;.Lv2&#1025;&#61479;&#65533;&#65533;[&#65533;	J&#65533;&#65533;&#65533;&#65533;q"B0&#65533;Z&#65533;&#65533;&#65533;&#65533;&#65533;*X&#65533;&#65533;U&#65533;&#65533;&#65533;&#65533;'>_AY&#65533;B&#65533;&#65533;&#65533;-rQ&#65533;Y&#1918;&#65533;O&#65533;Qf(C&#65533; &#65533;/&#65533;&#65533;x&#65533;(&#65533;&#65533;Pf3&#65533;&#65533;&#65533;&#65533;&#263;&#65533;&#65533;&#65533;.r!X&#65533;&#65533;Q&#65533;&#65533;,Na&#65533;K&#65533;b&#65533;p&#65533;{~&#65533;&#65533;K&#65533;&#65533;X&#65533;j&#65533;&#65533;`&#65533;&#65533;T&#65533;&#65533;&#372;KQ
S&#65533;b&#65533;&#65533;&#65533;"!&#65533;=&#65533;4&#65533;&#65533;&#65533;&#65533;&#65533;7&#65533;&#65533;w&#65533;&#65533;&#65533;&#65533;8&#65533;7&#65533;&#65533; &#65533;&#65533;G0&#65533;&#65533;&#65533;&#65533;&#65533;&#65533;?&#65533;au&#65533;&#65533;&#65533;&#65533;&#65533;>&#65533;4:&#65533;)&#65533;u&#65533;&#1264;&#65533;ahH&#65533;&#65533;p3&#65533;aa &#65533;&#65533;v0&#65533;&#65533;&#65533;a&#65533;&#65533;&#65533;&#65533;&#65533;,dA[&#65533;&#65533;&#65533;w.pa&#65533;[<&#65533;&#65533;&#65533;&#65533;sAU&#65533;&#65533;1&#65533;&#65533;&#65533;&#65533;P&#65533;0t&#65533;b C&#65533;&#65533;`&#65533;3&#65533;alX&#65533;P&#65533;&#65533;s&#65533;&#65533;g&#65533; &#65533;&#65533;&#545;&#65533;j&#238;gS&#65533;&#65533;&#65533;&#65533;1&#65533;&#65533;kn&#65533;&#65533;,&#65533;&#65533;&#65533;&#65533;&#65533;v&#65533; &#65533;,&#65533;0&#65533;&#65533;7&#65533;&#65533;m>c%&#65533;0&#65533;&#65533;W&#65533;&#65533;&#65533;Ov"&#65533;&#65533;&#65533;&#65533;a=&#65533;>&#65533;&#21169;p&#65533;qa&#890;&#65533;:o&#65533;6mn=&#65533;n&#65533;&#65533;&#1846;&#65533;V&#65533;&#65533;&#65533;&#65533;x&#65533;{&#65533;'&#65533;a;&#65533;&#65533;V|&#65533;]&#65533;6&#65533;&#61888;&#65533;Z&#65533;&#65533;5&#65533;&#65533;YT&#65533;7&#65533;Y8&#65533;1&#65533;^pYxX@8&#65533;&#65533;:&#65533;&#1200;;&#65533;P#&#928;J&#900;;&#65533;&#65533;&#65533;&#65533;'@&#65533;&#65533;&#65533;-&#720;?&#65533;&#65533;&#65533;&#65533;&#65533;&#65533;&#65533;;.xJ&#944;&#65533;&#65533;0-X&#1200;&#65533; _&#65533;<&#65533;&#65533;&#65533;&#65533;PMl&#65533;&#65533;&#65533;I&#65533;&#65533;I&#65533;0f&#65533;&#65533;&#65533;&#65533; 
&#65533;&#65533;h0D&#65533;6&#65533;F&#65533;G -&#65533;h 1 &#65533; &#192;&#65533;#lr&#65533; &#65533;&#65533;L>R_&#65533;&#65533;&#65533;&#65533;	&#65533;&#65533;&#65533;&#65533;&#65533;	&#65533;P
&#65533;%&#65533;r&#65533;L&#65533;&#65533;I&#65533;&#65533;M&#65533;&#65533;q2P(@&#65533;H'&#65533;0 2&#65533;&#65533;A3`@1 .fA! z&#65533;$&#65533;F&#65533;h`kp $&#65533;2`o&#65533;&#65533;&#65533;&#65533; &#65533; @  k&#65533; 0&#65533;&#65533;&#1548;&#1457;:&#65533;&#65533;&#65533;m&#65533;b
&#65533; 
&#65533;%&#65533; 	t@)&#65533;&#65533;&#65533;&#65533;A&#65533; &#65533;&#65533;q
&#65533; `F0&#65533;q&#65533;&#65533;&#230;! &#550;&0!&#65533;`D&#65533;&#65533;PQ&#65533;&#65533;Q&#65533;&#65533;&#65533;&#65533;&#65533;&#65533;Q&#65533;`+i+&#65533;&#65533;		&#65533;&#65533;	&#65533; 
&#65533;&#65533;
&#65533;&#65533;&#65533;"&#65533;&#65533;K&#65533;&#65533;)b&#65533;&#65533;&#65533;W8&#65533;&#65533;&#65533;&#65533;I&#65533;&#65533;H&#65533;&#65533;
&#65533;&#65533;&#65533;&#65533;
&#65533;&#65533;
&#65533;p&#65533;N&#65533;&#65533;&#65533;&#65533;&#65533;&#65533;	&#65533;0&#65533;&#65533;q&#65533;#&#65533;p
&#65533;&#65533;		&#65533;&#65533; &&#65533;&#65533;&#65533;&#65533;R&#65533;&#65533;R2g{@Sw@_&#65533;s@U[&#65533;T&#65533;TAudPwWef&#65533;&#65533;bpk&#65533;d7_e0yb&#65533;vb@j	&#65533;Gy&#65533;&#65533;x`&#65533;Z&#65533;u'y&#65533;&#65533;v^&#65533;&#65533;&#65533;&#65533;Xp[&#65533;xV &#65533;U@&#65533;Y@&#65533;&#65533;TpY&#65533;x&#65533;iU&#1048;RP^&#65533;&#65533;'ws&#65533;&#65533;&#65533;&#65533;wX`&#65533;r&#65533;vI&#65533;`pye &#65533;&#65533;ISU&#65533;h&#65533;&#65533;W&#65533; &#65533;U.&#65533;b6&#65533;0&#65533;@_&#1616;]&#65533;&#65533;/&#65533;&#65533;&#65533;)&#65533;&#65533;]&#65533;Y|&#65533;0&#65533;&#65533;&#1577;&#65533;&#65533;g1&#65533;&#65533;|&#65533;^&#65533;&#65533;&#65533;}&#65533;8&#65533;&#65533;8&#65533;i8{#Y&#65533;&#65533;=a}&#65533;X&#65533;&#65533;&#65533;8&#65533;@`&#65533;&#65533;&#65533;&#65533; &#65533;P{&#65533;&#65533;[#&#65533;{;&#65533;/[s]v&#65533;6S]&#65533;	X&#65533;2&#65533;|&#65533;7j&#65533;&#65533;U|&#65533;G0s}&#65533;&#65533;&#65533;5&#65533;&#65533;'W&#65533;7&#65533;g&#65533;|&#65533;&#65533;&#65533;&#65533;&#65533;Z{&#65533;X#&#65533;&#65533;/&#65533;&#1569;&#65533;&#65533;&#65533;s&#65533;`$&#65533;&#65533;:	&#65533;a&#560;J&#65533;&#1348;~&#65533;9&#65533;M&#65533;'&#65533;&#65533;&#65533; &#65533;`&#65533;&#65533;0&#65533;=:a&#65533;&#65533;&#65533;#K&#65533;#&#1040;12RL&#65533;6K1&#65533;'&#65533;&#65533;M&#65533; 	&#65533;0a&#65533;C`K&#65533;Ljx=(pq&#65533;	&#65533;&#65533;#&#65533;S&#65533;t&#65533;K&#65533;_&#65533;`LRj&#65533;&#65533;
&#65533;&#65533;&#65533; &#65533;P	&#65533;&#65533;&#65533;q&#65533;&#65533;&#65533;&#65533;&#65533;&#65533;I&#65533; U&#1035;<P&#65533;uQ#`&#65533;x&#65533;&#65533;&#523;j/`&#65533;1`&#65533;&#65533;&#65533;&#65533;yV`&#65533; &#65533;&#65533; &#65533;	&#65533;&#65533;|Q.`s&#65533;&#65533;(&#65533;&#65533;A&#65533;X&#65533; &#209; &#65533;&#65533;J p7&#65533;&#65533;`
&#1350;O&#65533;&#65533;*&#65533;	&#65533;&#65533;&#65533;>&#65533;&#65533;&#65533;4k&#65533;a &#65533;j &#65533; &#65533;C&#65533;A&#65533;&#65533;z&#65533;FG&#65533;&#65533;!@?&#271;!&#65533;0(`g&#65533;&#65533;&#65533;NRgS}u&#65533;2uz &#65533;N&#65533;&#65533;|&#65533;p&#65533;P	&#65533;&#65533;d&#65533;&#65533;
&#65533;Pr&#65533;&#65533;
&#65533;@
&#65533;PPMTP&#65533;p
&#65533;`*&#65533;&#65533;O&#65533;&#65533;&#65533;&#65533;
&#65533;p
&#65533;&#65533;*&#65533;`
&#65533;p	&#65533;&#65533;&#65533;&#65533;&#65533;	&#65533;PR&#65533;Q&#65533;S&#65533;P	&#65533;&#65533;	&#65533;&#65533;O&#65533;&#65533;	&#65533; 	&#65533;&#65533;&#65533;&#65533;2gsr0u&#65533;m&#65533;j&#65533;i@p&#65533;&#65533;&#65533;vc yWEUj@zdWTd&#65533;UP&#65533;&#65533;'x&#65533;&#65533;V`YPx&#65533;wS`Zp&#65533;&#65533;~7&#65533;&#65533;YxvKxW&#65533;xZ&#65533;`W&#65533;x&#65533;'&#65533;Y&#65533;\p&#65533;&#65533;&#65533;&#65533;&#65533;&#65533;wU&#65533;[&#65533;&#65533;Y&#65533;T&#65533;wU &#65533;&#65533;&#65533;|Yw&#65533;&#65533;U&#65533;&#65533;a&#65533;w&#65533;Yw&#65533;iwowy&#65533;&#65533;&#65533;&#65533;&#475;mivC&#65533;=<[d&#65533;/&#65533;&#65533;&#65533;/&#65533;&#65533;&#889;6&#459;&#65533;|5&#65533;&#65533;	X&#693;]&#65533;X&#65533;]:&#65533;&#65533;&#65533;|u^&#65533;[X&#65533;&#65533;&#65533;&#65533;&#65533;&#65533;&#65533;&#1246;&#65533;|CXj]&#65533;R&#2016;&#65533;&#65533; 6!&#65533;y:&#65533;P&#65533;&#65533;[o%&#65533;2c:&#34303;-
&#65533;&#65533;e5\#W&#65533;&#1719;&#65533;}&#65533;g&#65533;=&#65533;]&#65533;&#65533;7&#65533;&#65533;9&#65533;&#65533;`&#65533;8&#65533;&#65533;~	&#65533;&#65533;&#65533;;A8&#65533;&#65533;71&#65533;&#65533;&#65533;1&#65533;#9&#65533;0&#65533;u&#65533;X&#65533;&#65533;{&#65533;P&#65533;6a3&#65533;&#65533;&#65533;:&#65533;b>&#65533;c&#704;&#65533;z&#65533;&#65533;3@&#65533;VR&#65533;I&#65533;&#528;&#65533;M&#65533;	&#65533;5;EZM&#864;&#65533;<&#65533;'M2&#65533;&#65533;U&#65533; &#65533;&#65533;I1r#&#65533;@'&#65533; &#65533;`'0&#65533;&#65533;0&#65533;&#65533;MT&#65533;	&#65533;i&#65533;U&#65533;AP-&#65533;-&#65533;g&#65533;	&#65533;@R&#65533;&#65533;&#65533;_&#65533;'A|aV&#65533;&#65533;  &#65533;&#65533;	&#65533;&#65533;
&#65533;#&#65533;&#65533;"(i&#65533;&#65533;&#65533;&#65533;&#65533;	j&#65533;9&#65533;=&#65533;4&#65533;&#65533;&#65533;"&#65533;-&#65533;3&#65533;@1@&#65533;@&#65533;&#65533;f&#65533;g{u&#65533;&#65533;j&#65533;&#65533;g&#65533;&#65533;&#65533;1 mD&#65533;&#65533; &#65533;C,&#65533;00o&#65533;&#65533;&#65533;F&#65533;lT&#65533;~&#65533;&#65533;:&#65533;pQ&#65533;&#65533;p&#65533;&#65533; n&#65533;&#65533;&#65533;O&#65533;&#65533;	&#65533;&#65533;; 5&#65533;j:t&#65533;|&#430;&#65533;&#65533; &#65533;Q&#65533;&#65533;jP&#65533;&#65533;C&#65533;w&#65533;h2V=&#566;G&#65533;k)&#65533;l&#65533;|&#65533;0&#65533;Z&#65533;&#65533;&#65533;t&#65533;R&#65533;B&#65533;&#725;&#65533;TR&#65533;&#65533;&#65533;&#65533;p&#65533;&#65533;&#65533;+O&#65533;&#65533; &#65533;&#65533;9&#65533;&#65533;p&#65533;Q&#65533;&#65533;RVy&-~&#65533;o&#65533;U&#65533;wTn&#65533;s7?usa)U&#65533;TH&#65533;,p&#65533;&#65533;hg&#65533;cP&#1312;&#65533;vj&#65533;&#65533;&#65533;yb0&#65533;&#65533;&#65533;my&#65533;&#65533;T:9I&#65533;e&#65533;K&#65533;v&#65533;G&#65533;\&#65533;m&#65533;x{&#65533;&#65533;F&#65533;&#1431;g&#65533;n&#65533;&#65533;\&#65533;&#65533;k&#65533;&#65533;s&#65533;ya&#65533;v`&#65533;w]&#1446;&#65533;&#65533;|]&#1412;&#65533;wg&#65533;y&#65533;Yvj&#65533;&#65533;&#65533;&#65533;=T]mx&#65533;)y_&#65533;v&#65533;a;&#65533;&#65533;&#65533;y&#65533;&#65533;v&#65533;&#65533;v&#65533;&#65533;pU&#65533;k&#65533;/&#65533;p&#772;&#65533;]&#65533;W&#65533;&#65533;3 s&#65533;&#65533;&#65533;WS&#65533;&#65533;k&#65533;vX&#65533;&#65533;\&#2005;Xm&#65533;5&#65533;7&#65533;S&#65533;&#65533;0&#65533;8}CX&#34398;&#333;}0&#65533;&#65533;&#65533;;:&#65533;&#65533;&#65533;V&#65533;@qZ&#65533;+&#65533;}&#65533;>
&#1789;&#65533;&#65533;&#65533;&#65533; _&#65533;u&#65533; &#65533;ZC^ &#65533;&#1796;&#65533;8&#65533;&#65533;&#65533;&#65533;W:&#65533;8&#65533;8&#65533;YZa&#65533;&#65533;} &#65533;&#65533;JR< &#65533; &#1967;$&#65533;&#65533;&#65533;J&#65533;J &#65533;^&#65533;$!&#65533;y&#65533;M&#65533;7N&#65533;``&#694144;s&#65533;z&#65533;&#65533;&#65533;V&#65533;^&#65533;_>&#65533;&#65533;-&#65533;&#65533;N&#65533;&#65533;&#848;&#65533;&#2366;&#65533;&#65533;&#65533;;1(&#65533;%&#65533;&#65533;'L:&#65533;&#65533;E&#65533;/&#65533;&#65533;#n&#65533;&#1252;6&#65533;&#65533;&#65533;&#65533;Q&#720;$&#65533;&#65533;&#65533;&#65533;&#65533;&#65533;&#65533;&#65533;&&#65533;&#65533;&#65533;P&#65533;&#65533;&#65533;	&#65533;&#65533;
&#65533;@
&#65533;`r&#65533;H&#65533;&#65533;&#65533;+pR@&#65533;&#65533;!*&#65533;&#507;s7Ba&#65533;TH&#65533;&#240;&#65533;W&#65533;
8&#65533;(.&#65533;H&#65533;,&#65533;1&#65533;&#65533;&#65533;`B&#65533;&#65533;&#65533;&#609;&#65533;A&#65533;&#65533;+04&#65533;f90=&#65533;&#65533;@8&#65533;e&#65533;&#65533;&#65533;lT&#65533; &#65533;&#65533;&#711;&#65533;C&#65533;&#65533;&#65533; F
&#65533; `&#65533;&#65533;'&#65533;&#65533;X&#65533;&#65533;%P&#65533;C&#65533; p&#65533;x&#65533;i5&#65533;Y&#65533;n&#65533;&#65533;PQ&#65533;&#65533;	R== &#65533;&#65533;&#65533; &#65533;| &#65533;,&#1697;Fo&#65533;g&#65533;~&#65533;s'&#65533;&#65533;&#65533;( gz4&#65533;&#65533;-&#65533;nP&#65533;Z&#65533;&#65533;&#65533;&#65533;.U&#65533;&#65533;&#65533;&#65533;u&#65533;bv&#65533;z &#65533;D&#65533;+z`s&#65533;&#65533;o&#65533;i7&#65533;f&#65533;YkU&#65533;sqP&#65533;^&#65533;4GuP&#65533;qUc&#65533;&#65533;c&#65533;&#65533;&#1879;OI&#65533;)&#65533;a&#65533;wa&#65533;TQU&#65533;wWxMmy&#65533;7yo&#65533;&#65533;g&#65533;&#65533;G&#65533;WT9&#65533;&#65533;&#65533;"n&#65533;C&#65533;&#65533;-_&#1516;;&#65533;`0&#1602;&#65533;ysmyS&#65533;&#65533;F&#65533;Ug&#65533;v&#65533;&#65533;yK&#65533;yf`v[}&#65533;\&#65533;y_&#65533;&#65533;aP&#65533;y-&#65533;&#65533;&#65533;vWu]&#65533;&#65533;_&#65533;&#65533;&#1530;M=y&#65533;]&#65533;o&#65533;&#65533;s&#65533;&#65533;Y&#65533;fK&#65533;&#65533;6[&#65533;1&#65533;P&#65533;p&#1472;&#65533;&#65533;&#65533;&#65533;&#65533;&#1177;{&#65533;&#65533;&#65533;&#65533;g&#65533;&#65533;	&#65533;&#65533;&#65533;I\&#65533;)X&#65533;&#65533;&#65533;&#65533;-&#65533;&#65533;k\&#65533;&#65533;x&#14215;&#65533;7&#65533;&#153;_&#65533;o;&#65533;&#65533;'&#65533;&#65533;&#65533;8&#514;&(B&#65533;&#1488;&#65533;}&#65533;'&#65533;P&#65533;F&#65533;L^&#65533;&#65533;&#65533;D&#65533;&#65533;&#65533; &#65533;&#65533;'&#65533;`&#65533;9&#65533;#&#65533;S4X!&#65533;&#65533;&#65533;O9&#65533;a!&#65533;&#65533;'&#384;q&#65533;&#65533;&#65533;&#65533;_q&#65533;I&#1647;&#65533;&#65533;&#65533;t&#65533;n&#65533;`&#65533;&#65533; &#65533;&#65533;LQ &#65533;O&#65533;:H38&#65533;J&#65533;&#65533;H&#65533;-&#65533;b&#65533;&#65533;o&#560;_&#65533;P_&#65533;p&#65533;I&#65533;&#65533;K&#65533;&#65533;B
&#1050;!cm&#65533;f&#1044;!s&#65533;,Y&#65533;g&#912;)&#65533;&#65533;,3j&#65533;D&#561;&#65533;&#65533;g)J&#65533;&#65533;2h&#782;&#65533;r&#65533;0_&#65533;t&#1882;&#65533;&#65533;X&#65533;d&#65533;&#65533;&#65533;k&#65533;&#65533;/\&#65533;Fm&#65533;I'S&#65533;Te&#65533;&#14664;/P&#65533;"&#65533;S/&#65533;&#332;#&#65533;&#65533;&#65533;&#65533;&#65533;&#65533;&#65533;~5&&#790;*W&#65533;h&#65533;&#740007;&#65533;`&#65533;t&#65533;l&#65533;0&#65533;&#65533;r&#65533;&#65533;&#65533;&#65533;0Z&#65533; "&#65533;&#65533;#H&#65533;H&#65533;"&#65533;&#65533;/^&#65533;&#65533;&#65533;&#65533;F&#65533;'J&#65533;8&#65533;&#65533;&#65533;2p&#65533;&#65533;&#65533;A	H&#65533;&#65533;:$,P&#65533;&#65533;&#65533;&#65533;
&#65533;&#65533;lB&#65533;/\&#65533; &#65533;&#65533;&#65533;&#65533;[g&#65533; &#65533;B&#65533;8&#65533;&#65533;&#65533;&#65533;&#65533;&#65533;!M&#65533;&#65533;y&#65533;G&#65533;,F&#65533;"C
$&#65533;>`&#65533;&#65533;{&#65533;)T&#65533;@a~&#65533;	&#65533;Gk&#65533;&#65533;&#65533;&#65533;@ P&#65533;B &#65533;&#65533;`&#65533;<&#65533;&#547;A&#65533;&#65533;;&#65533;x&#65533;<.&#65533;&#65533;:&#65533;&#65533;&#65533;&#65533;;&#65533;&#65533;&#65533;&#65533;&#65533;&#65533;9&#65533;p&#65533;6&#65533;P&#65533;1&#65533;&#65533;&#65533;1&#65533; &#65533;4rDc&#65533;0&#65533;XC&#65533;:(&#65533;C9<&#65533;&#65533;3&#65533;C&&#65533; &#65533;(&#65533;&#65533;12&#65533;&#65533;&#65533;1&#65533;&#65533;BF/&#65533;&#65533;.8&#65533;P&#65533;%&#65533;&#65533;&#139;0&#65533;&#65533;&#65533;F(&#65533;&#65533;&#65533;0jD&#65533;&#65533;/&#65533;&#65533;0&#65533;H&#65533;&#65533;7&#65533;0&#65533;9&#65533;$&#65533;9&#65533;&#65533;&#65533;&#65533;7&#65533;&#65533;bQ.m&#65533;L/"&#65533;&#65533;/&&#65533;L&#65533;&#65533;t&#65533;205&#65533;&#65533;:&#65533;&#65533;&#65533;5y&#65533;S&#65533;0&#65533;&#65533;"&#65533;H&#65533;&#65533;t&#65533;N=&#65533;S2C&#65533;.o&#65533;T&#65533;'&#65533;&#65533;&#65533;&#65533;8	&#65533;Q&#65533;J&#65533;&#65533;t&#65533;9'Ys&#65533;)&#65533;s&#65533;&#65533;&&#65533;c&#65533;!&#476;s&#65533;!GYn&#65533;5p&#65533;-&#65533;[e&#65533;]6&#65533;s&#65533;&#65533;&#65533;V&#65533;r&#65533;q&#65533;v&#65533;MW&#65533;r&#65533;&#65533;v\s&#65533;qwx&#65533;%Gq&#1837;&#65533;p&#65533;&#65533;`p&#65533;9&#65533;`&#65533;&#65533;)&#65533;&#65533;&#65533;&#65533;+N&#65533;&#65533;&#65533;&#65533;Fl&#65533;&#65533;&#65533;&#65533;j&#65533;&#65533;&jD&Yh&#65533;&#65533;&#65533;&#17763;&#65533;fj&#65533;i&#408;b&#65533;a&#65533;&#65533;c&#65533;Q&#65533;&#65533;&#65533;&#65533;&#65533;cB&#65533;Y&#65533;&#65533;&#65533;&#65533;&#65533;`&#65533;&#1637;&#65533;`|&#65533;&#65533;&#65533;&#65533;&#65533;e]~)&#65533;hc&#65533;QY&#65533;gN&#65533;&#65533;&#65533;j&#65533;&#65533;&#65533;&#65533;&#65533;&#65533;h&#65533;&#65533;yF&#65533;c&#65533;&#65533;&#65533;]vFi&#65533;Y&#65533;i]z!&#65533;&#65533;&#65533;&#65533;&#65533;&#43165;f&#65533;j&#65533;&#65533;q)&#65533;&#65533;&#65533;i&#65533;Yi&#65533;&#65533;&#65533;Y&#65533;f&#65533;&#65533;9&#408;a&#65533;A&#65533;s&#985;yf&#65533;d&#65533;]g&#65533;Qu&#65533;&#65533;n&&#65533;/z&#65533;&#65533;&#65533;[&#65533;&#65533;ffXW&#65533;&#65533;&#65533;g&#65533;(&#65533;&#65533;G_&#65533;d&#65533;S&#65533;]&#65533;&#65533;E&#65533;&#65533;n&#323;&#65533;&#65533;Zjr&#65533;URA&#65533;SVy&#65533;&#65533;&#65533;u&#65533;&#65533;&#65533;Q2q&#65533;D &#65533;DE&#65533;B&#65533;`p&#65533;&#65533;/a&#65533;b&#65533;&#65533;~&#65533;&#65533;&#65533;SR&#65533;&#65533;T&#65533;b&#65533;&#1541;/&#65533;&#65533;8b&#65533;&#65533;&#65533;.~q@e#Z&#65533;j0p&#65533;*&#65533;3&#65533;&#65533;@2/&#65533;p&#65533;&#65533;&#65533; .@cL&#65533;&#65533;&#65533;&#65533; v#&#65533;&#1286;5&#65533;i&#65533;&#65533; &#65533;D`h nr&#1216;	l&#65533;1&#65533;b0&#65533;&#65533;`-H&#65533;	F&#65533;&#65533;&#65533;&#65533; 6pP&#65533;&#65533;@I&#65533; A	W&#65533;v&#65533;)&#65533;%&#65533; &#65533;&#65533;&#65533;C&#65533;&#65533; H&#65533; @&#65533;&#65533;5&#65533;&#65533;&#65533;hXGvP&#65533;&#65533;&#65533;@4pao&#65533;&#1033;&#65533;p&#65533;&#65533;aHt&#65533;&#65533;<&#65533;IP&#65533;&#65533;Cu&#65533;PDI$0&#65533;&#65533;Emp&#65533;&#65533;&#65533;T&#65533;!F&#65533;&#65533;T&#65533;&#160;&#65533;7&#65533;hHD&#65533;&#65533;&#1536;L&#65533;&#65533;&#65533;&#65533;&#65533;&#65533;&#65533;+&#65533;!I`&#65533;R&#65533;&#65533;&#65533;'U&#65533;&#65533;mb&#65533;&#65533;&#65533;&#65533;&U&#65533;*_&#65533;U&#65533;&#65533; &#65533;j&#65533;am&#65533;&#65533;&#65533;&#65533;&#65533;K2m&#65533;&#65533;p&#1702;)EU&#42836;&#65533;;#&#1349;+&#65533;&#65533;S&#65533;&#65533;T&#65533;l&#65533;&#65533;4&#65533;)F\&#65533;&#65533;&#65533;t&#65533;,&#65533;*&#65533;O&#65533;g&#65533;&#65533;	&#65533;o:	&#65533;&#65533;&#65533;(%&#65533;2&#65533;hX&#65533;&#65533;B5&#65533;1&#65533;d&#65533;K[&#1994;&#1460;&#65533;5lA&#65533;[&#65533;ZiK&#1233;&#65533;&#65533;&#65533;b&#65533;&#65533;&#65533;i&#65533;&#65533;Q&#65533;g&#65533;K&#65533;*=&#65533;|&#65533;-}9&#65533;^&#65533;0X&#65533; &#65533;ol&#65533;c&#1592;&#65533;5&#65533;&#65533;&#65533;md&#65533;&#65533;N&#65533;*6&#65533;&#65533;&#65533;&#65533;bC&#65533;ZmjU&#65533;Z&#65533;&#65533;cs&#656;F4&&#65533;2&#65533;L&#65533;9&#65533;2&#65533;&#65533;;d&#65533;l&#65533;&#65533;J1&#65533;&#1493;&#65533;&#65533;U&#65533;&#65533;&#65533;/&#65533;B&#65533;&#65533;	#&#65533;xI0'&#65533;&#65533;*-&#65533;&#65533;_W&#65533;&#65533;&#65533;c0C&#65533;&#65533;&#65533;
X,&#65533;&#65533;&#65533;u]i&#65533;&#65533;8&#65533;Y&#65533;&#65533;,&#65533;&#65533;&#65533;&#65533;aKX&#65533;Vq&#65533;c&#65533;&#65533;R&#65533;Z&#1594;&#65533;&#65533;Pk&#65533;:&#65533;Y&#1778;M &#65533;H&#65533;A&#65533;&#65533;&#65533;h,#g&#65533;mH&#65533;[&#65533;Or&#65533;SI3&#65533;&#65533;VjTx&#65533;&#65533;E$G&#65533;&#65533;R&#15965;&#65533;&#65533;qC2&#65533;)w%&#144;&#65533;/&#65533;&#65533;[&#65533;&#65533;&#65533;h&#65533;*NA
P|&#65533;&#65533;0&#65533;)TQ&#65533;&#65533;b&#65533;&#65533;&#65533;&#65533; "9&#65533;&#65533;
F&#65533;j #&#65533;&#65533;&#65533;&#65533;E0X&#65533;&#65533;&#65533;&#65533;&#65533;8&#65533;)J1&#65533;S&#65533;2\|&#65533;&#65533;&#65533;m&#65533;h&#65533;3^1*D, A
T0&#65533;EF(p&#65533;``&#65533;&#800;24xAVP&#65533;| &#65533;B&#65533; 4 &#65533;H ;&#65533; &#65533;&#65533;8@&#65533;&#65533;&#65533;&#65533;_&#65533;
&#65533;5&#65533;&#65533;x&#65533;F&#65533;&#65533;+@u<&#65533;&#65533;t 4^&#65533;  -&#65533;&#65533;	X`&#65533;!&#65533;&#65533;&#65533;&#65533;&#65533; &#65533;&#65533;&#65533;&#65533;&#65533;GHYT&#65533;&#65533;&#65533;y&#65533;&#65533;&#65533;1Vd0@ePA&#65533;&#65533;&#65533;&#65533;&#65533;8&#65533;&#65533;&#65533;e&#65533;=I&#65533;NJ&#65533;&#65533;u&#65533;*&#65533;&#65533;"7&#65533;!qh&#65533;0&#65533; L2&#65533;hkx&#65533;&#912;5&#65533;a&#65533;n&#65533;/&#65533;"6&#65533;&#65533;hP0q=&#65533;(&#65533;&#65533;&#1368;&#181;&#65533;&#65533;&#65533;+2&#65533;-J&#65533;4&#65533;6QW&#65533;<&#65533;j&#65533;&#65533;x&#65533;*O&#65533;V+Y&#65533;l%i&#65533;Q2&#65533;&#65533;&#65533;T'-J&#65533;h0&#65533;&#65533;D&#1094;6&#65533;&#974;Q&#65533;&#65533;&#65533;&#65533;U}&#65533;&#65533;X&#65533;7&#65533;&#65533;&#65533;}'&#65533;&#1614;5&#65533;&#65533;O2&#65533;&#65533;H&#65533;6&#65533;q0&#65533;&#65533;&#65533;&#65533;&#65533;3&#65533;&#65533;}&#65533;|&#65533;&#65533;&#65533;5^&#65533;&#65533;&#65533;|&#65533;&#518;7 &#65533;&#65533;kXC&#65533;3Yt&#65533;j&#65533;iX&#65533;Q&#65533;F6.&#65533;nP&#65533;bC&#65533;X8&#65533;&#1101;&#65533;B&#65533;&#65533;-+4FV2g&#65533;8u&#65533;k&#65533;&#1303;&#65533;&#65533;&#65533;_&#65533;&#65533;Uw&#65533;F&#65533;1u&#65533;O&#65533;e!Z0&#65533;&#65533;&#65533;e&#65533;l9K&#65533;B&#65533;dt}u&#65533;h&#65533;&#65533;&#65533;&#65533;mZ.nA&#65533;&#65533;&#65533;&#188;&#65533;&#65533;/|!x&#65533;
^&#65533;&#65533;&#65533;&#65533;&#508;&#65533;X-g;c&#65533;&#65533;&#65533;f&#65533;&#65533;/!\m&#65533;_&#65533;v&#65533;K&#65533;&#65533;B&#1592;&#65533;~&#65533;&#65533;&#65533;&#65533;'&#65533;&#65533;~qy&#65533;&#65533;&#65533;~&#65533;&#65533;&#65533;&#65533;-Q\&#65533;|&#65533;y&#65533;-&#65533;&#65533;H2<&#65533;:&#65533;J&#65533;&#65533;3>&#65533;hf3&#65533;&#65533;g&#65533;&#65533;~&#65533;!&#65533;&#65533;&#65533;&#65533;L7&#65533;&#65533;&#65533;&?}&#65533;U&#65533;&#65533;ZJ&#65533;
&#65533;&#65533;C&#65533;&#65533;E&#65533;&#65533;&#65533;]@&#65533;&#65533;&#65533;&#65533;+&#1675;
&#65533;v&#65533;&#65533;&#65533;&21&#65533;W&#65533;&#65533;\&#65533;V@? 5&#65533;$(0&8&#65533;D&#65533;R&#65533;&#65533;&#65533;&#65533;&#65533;&#1395;=&#65533;{&#65533;&#65533;3,&#65533;&#65533;Q &#65533;RP&#65533;[&#2815;;<&#65533;&#65533;&#65533;&#65533;&#1733;[&#65533;_@_&#65533;&#65533;/p&#65533;8&#352;&#65533; !&#65533;Dk1&#65533;&#65533;&#65533;&#65533;b&#65533;*&#65533; F&#65533;&#65533;&#1536;&#65533;h@&#65533; '&#256;&#65533;&#65533;@&#65533;` &#65533;($A&#65533;&#65533;x h p&#65533;&#65533;&#65533;8B8C&#65533;&#65533;&#65533;&#65533;PB*&#65533;A6S&#65533;&#1504;B&#1360; x'&#65533;&&#65533;&#65533;:JR&#65533;<&#65533;#+&#65533;&#65533;
&#65533; &#65533; &#65533;*&#65533;"&#65533;&#65533;,&#65533;&#65533;H&#65533; J&#65533; >&#65533;  1&#65533;N&#65533;&#65533;Sc&#65533;6xQ&#65533;D8(&#65533;L:ET$&#65533;Q*50&#65533;&#65533;5&#65533;>Q&#65533;1&#65533;5`Z&#65533;3&#65533;j&#65533;65&#65533;E&#65533;E&#65533;6&#65533;5Nt&#65533;A'&&#65533;&#65533;d&#65533;b[6&#65533;&#65533;b&#65533;&#65533;b&#65533;%^QX1&#65533;&#65533;r.`&w&#65533;FFA&#65533;4&#65533;Y&#65533;&#65533;Dq&#65533;5Ip2&#65533;Qyn&#65533;6(&#65533;lL&#65533;[a&#65533;T98[C&#65533;k&#65533;mb&#65533;m8f"|&#65533;n&#65533;&#65533;Z&#65533;|S&#65533;&#65533;aJH4@d&#1748;zl&&#587;f&#65533;e&#65533;8m&#65533;&#65533;&#65533;i&#65533;&#65533;&#65533;&#65533;&#526;&#65533;e&#65533;X&#65533;c e&#65533;[&#65533;&#65533;_P&#65533;j&#65533;g(&#65533;_&#65533;&#65533;&#65533;I&#65533;cP &#65533;+&#65533;R&#65533;&#65533;C&#65533;i&#65533;&#65533;&#65533;
&#672;&#65533;&#65533;&#65533;2&#65533;&#65533;
&#65533;&#65533;&#65533;&#65533;&#65533;&#65533;&#65533;_&#65533;+&#65533;&#65533;0&#138;	&#65533;&#65533;^h&#65533;^`J&#65533;&#65533;
&#65533;&#65533;J&#65533;&#65533;&#369;&#65533;&#65533;&#65533;&#65533;`&#65533;&#65533;l&#65533;&#65533;ch&#65533;a&#65533;?\&#65533;&#65533;]p&#65533;Y&#65533;&#65533;&#65533;&#65533;&#65533;&#65533;\P&#65533;&#65533;L&#65533;]&#517;&#65533;k	&#65533;h&#758;d&#65533;_&#65533;&#65533;&#65533;&#65533;[P&#65533;&#65533;
&#65533;&#65533;&#65533;r0&#65533;Kk,&#65533;|	^&#65533;_PL&#724;]&#65533;&#759;&#826;&#65533;&#829;J&#829;4/&#65533;&#65533;&#735;&#65533;&#766;&#65533;&#65533;&#65533;/&#65533;&#65533;L&#65533;&#65533;L[-&#65533;&#65533;L&#65533;dL]H&#65533;&#65533;&#65533;&#65533;&#65533;&#65533;&#65533;&#778;&#65533;Q&#65533;&#65533;&#65533;&#65533;&#65533;@&#65533;h&#65533;&#65533;&#65533;&#764;2&#751;dN&#65533;l	&#65533;<K&#65533;!&#822;&#65533;&#65533;Z&#65533;?Z&#65533;&#65533;X&#65533;&#65533;Y&#65533;&#65533;c&#65533;T &#65533;P&#65533;&#65533;M&#65533;HP&#65533;F&#65533;O&#542;U(NxC &#65533;9&#65533;%&#65533;&#65533;*&#65533;&#65533;G&#65533;Q(&#65533;V&#65533;&#65533;YM&#65533;$M&#65533;&#65533;&#65533;X&#65533;`&#65533;S&#65533;@D&#65533;V&#65533;&#65533;T&#65533;&#65533;tK&#65533;&#65533;d&#65533;R&#65533;4&#65533;&#65533;(&#1024;&#65533;&#65533; 9&#65533;&#65533;@&#65533;P&#65533;&#880;1&j P(&#65533;&#65533;&#65533;X&#65533;&#65533;&#65533;!,&#65533; &#65533;&#65533;A<&#65533;&#1544; &#65533;&#1569;&#65533;&#65533;8&#65533;&#65533;8&#65533;&#65533;`&&#65533;&#65533;p*%&#65533;&#65533;&#65533;&#65533;&&#65533; &#65533;&#65533;1@&#65533;'&#65533; &#65533;B&#65533;Q'S&#65533;&#65533;&#65533;&#527;&#65533;x&#65533;>&#65533;&#65533;&#65533;&#1024;3&#65533;&#65533;&#65533;H&#768;,&#65533;	&#65533; x6&#65533;5&#1555;6`&#65533;U*TD-T7('#i&#65533;F&#65533;&#65533;T&#65533;&#65533;0ATt&#65533;&#65533;`&(&#65533;5)&#65533;WDFY&#65533;`&#65533;&#65533;B&#65533;_&#65533;&#65533;L&#65533;&#65533;d;&#65533;]&#65533;&#65533;N%64H6k;yM&#65533;7n7G&#1090;*&#65533;&#65533;&#65533;- 8H&#65533;x&#65533;*&#65533;&#65533;F!&#65533;]&#65533;%&#65533;&#65533;EY&#65533;{z'WYV8!&#65533;d,6NR&#65533;3	&#65533;B	&#65533;q&#1810;j<8&#65533;&#65533;FU&#65533;5r&#65533;T&#65533;&#309;W&#65533;&#65533;7!-&#65533;1&#65533;&#65533;+&#65533;9&#65533;`&#65533;&#65533;[&#65533;c&#65533;h&#65533;&#65533;h&#65533;&#65533;c&#65533;&#65533;Y@X &#65533;&#65533;&#65533;YPU&#65533;&#65533;&#65533;I]&#65533;&#65533;Vh&#65533;Vx&#65533;&#65533;d&#65533;V&#65533;&#65533;WX&#65533;&#65533;}&#65533;&#65533;N&#65533;&#65533;&#65533;&#65533;&#65533;*&#65533;&#65533;3<\&#65533;Y&#65533;&#65533;&#65533;dX&#65533;&#65533;X&#65533;&#65533;&#759;&#65533;&#65533;&#65533;&#1851;&#65533;&#65533;b&#65533;[&#65533;&#65533;cH&#65533;&#65533;&#65533;&#962;&#903;&#557;&#65533;y0&#1971;f&#65533;&#65533;HI&#65533;|&#65533;P&#65533;UP&#65533;Sp\&#65533;Z&#65533;&#834;	&#65533;&#8024;&#65533;K[&#65533;&#65533;Z&#517;&#65533;?&#65533;(&#1642;&#65533;Y&#65533;&#148;I&#65533;&#65533;&#65533;^0&#65533;&#65533;2<&#65533;&#65533;=&#1899;&#65533;&#65533;&#65533;;\&#65533;&#1654;&#65533;I&#65533;&#65533;&#65533;&#65533;&#1644;&#65533;	&#65533;&#65533;&#65533;&#65533;&#65533;&#65533;&#65533;&#65533;A/&#65533;K\&#65533;?$L&#65533;W&#65533;5L]x&#65533;&#65533;&#65533;,&#65533;+<&#65533;&#65533;]&#65533;&#65533;&#65533;&#65533;;&#65533;= &#65533;3,&#65533;#&#65533;&#65533;&#1275;&#65533;&#65533;&#1623;(Z&#65533;&#65533;&#65533;&#65533;&#65533;Y&#65533;&#65533;&#65533;&#65533;0&#65533;]&#65533;&#724;&#65533;} &#65533;	&#65533;&#65533;MI&#65533;?&#65533;&#521;Z&#65533;&#65533;&#65533;j&#65533;OO&#65533;E0&#65533;B8F&#65533;K&#65533;LP&#65533;L@&S/&#1027;N&#65533;c[&#65533;&#65533;[&#65533;&#65533;\&#65533;&#65533;Z&#65533;]\_&#65533;&#65533;&#65533;&#65533;&#65533;&#65533;&#65533;&#65533;Z&#65533;&#65533;&#65533;&#65533;&#65533;&#65533;1L&#65533;&#65533;&#65533;a&#65533;&#65533;@P&#65533;;&#65533; D&#65533;"!c &8P&#65533;r&#65533;@Q&#65533;H &#65533; &#65533;"
x 	&#65533;&#65533; &#65533;&#65533;&#65533;&#65533; h&#1352;&#65533;&#65533;h&#65533;($0&#65533;&#65533;&#65533;X2C&#65533;&#65533;h&#65533;E&#65533;5&#65533;%d&#65533;
&#65533;&#65533;&#65533;X&#65533; &#65533;&#65533;H&#65533;8&#65533;'8 x&#65533;	&#65533;&#65533;7{&#65533;&#65533;&#65533;&#65533;`b &#65533;!&#65533;&#65533;A&#65533;"&#65533;x4
&#65533;&#65533;010&#65533;6X&#65533;E-MK%a&#65533;T&#65533;_+&#65533;&#65533;TL&#65533;VZ&#65533;5@6iKW&#65533;&#65533;&#65533;,!&#65533;W+&a&#65533;abHVU&#65533;96&#65533;&#65533;&#65533;3XHEVdq6q*65&#65533;&#65533;b&#65533;&#65533;&#65533;&#65533;1&#65533;Qa&#65533;,q&#65533;-&#65533;&#65533;D&#65533;.&#65533;&#65533;*&#1026;-(&#65533;-8&#65533;.8&#65533;.&#1602;,&#65533;&#65533;,&#65533;*&#65533;t&#65533;9&#65533;R&#65533;dO&#65533;&#65533;&#65533;2'v&#65533;&#65533;E^&#65533;f&#65533;&#65533;E&YR&#65533;iR&#65533;a{&#65533;2&#65533;c'G<&#65533;&#65533;'&#65533;c_&#401;]&#821;`ic&#65533;P&#65533;17ZT&#65533;&#65533;k&#65533;E1&#65533;&#1578;&#65533;&#65533;&#65533;/&#65533;&#65533;\&#65533;&#65533;W&#65533;&#65533;XX&#65533;&#65533;&#65533;J&#65533;D/Yh&#65533;&#65533;Yp&#65533;&#65533;&#65533;&#65533;ZP&#65533;R&#65533;Rp&#65533;U&#65533;&#65533;P OLhhL&#65533;Q8T&#65533;&#65533;^&#65533;&#65533;TXPQ&#65533;hQPhP&#65533;h&#65533;&#65533;hR@Vps&#65533;&#65533;&#65533;L&#65533;1&#1202;&#65533;&#65533;&#65533;+&#65533;#f&#65533;&#65533;&#65533;s.&#65533;&#65533;=c&#65533;&#65533;p-&#65533;Y]&#65533;&#65533;\(&#1922;&#65533;FPH&#65533;&#65533;H&#65533;V&#65533;K&#65533;&#65533;=&#65533;&#1147;&#65533;MI&#65533;|XY&#65533;NW&#65533;j&#65533;&#65533;&#65533;U&#65533;&#236;&#65533;X&#65533;&#65533;k&#65533;]&#65533;&#65533;&#65533;&#65533;M&#65533;y&#65533;&#65533;&#65533;&#65533;&#65533;j&#65533;]&#65533;~k^&#65533;\&#65533;}k&#65533;6L&#65533;&#65533;&#65533;&#32837;&#65533;&#65533;&#65533;4&#65533;&#49925;X&#65533;_&#65533;l&#65533;V&#65533;&#65533;&#65533;&#700;&#829;4&#65533;&#65533;vY&#1332;K&#1396;Lj&#894;&#65533;&#65533;n&#65533;&#65533;
&#65533;)&#49059;&#65533;&#65533;Ig&#65533;M&#65533;&#65533;L&#65533;&#65533;&#65533;&#1940;&#65533;&#65533;z&#65533;&#65533;ZY&#65533;&#1562;`&#65533;&#65533;JPA&#65533;&#65533;&#65533;&#65533;&#65533;6 .&#65533;)&#65533;&#65533;5HRhKW8&#65533;R`=m&#65533;nn&#1326;&#65533;&#65533;&#65533;&#65533;eX&#65533;&#65533;&#65533;.Y&#1542;&#65533;-&#65533;&#65533;U&#65533;&#1092;6&#65533;&#1024;&#65533;&#65533; '&#65533;AF*&#65533;(28&#65533;&#65533;&#65533;&#65533; &#65533;F&#65533; &#65533;&#65533;DX&#65533;&#65533;3D&#65533;!$&#65533; V&#65533;&#65533;0&#65533;:r&#65533;
$&#65533;&#1024;&#65533;&#65533;&#65533;&#65533; ph&#65533;&#65533;&#65533;&#513;.K&#65533;(p&#65533;&#65533; &#65533;`
&#65533;&#65533;W25u &#65533;&#65533; &#65533;&&#65533;&#65533;R4oD0o$S&#65533;+&#65533;O?q&#65533;&#579;	&#65533;SS&#65533;T&#65533;]"N&#65533;6^5H&#65533;&#65533;d&#65533;b&#65533;&#65533;g&#65533;t5&#65533;U&#65533;&#65533;rm&#65533;T[&#65533;]&#65533;&#65533;bS&#65533;r&#65533;&#65533;aFR-scs&#65533;*&#65533;dE&#1127;g&#65533;&#1414;s&#65533;.&#65533;/&#65533;Fl&#65533;&#65533;l&#65533;&#65533;8y&#65533;&#65533;&#65533;*&#65533;X&#65533;&#65533;'Q&#65533;\&#65533;[&#65533;YK5U
6r}V&#65533;8&#65533;&#65533;Vt%I&#65533;6,&#65533;&#65533;3&#65533;5]Lt/&#65533;&#65533;9h&#65533;R&#65533;&#65533;^VR5/&#65533;T+TLcZCU`&#65533;m&#65533;V&#65533;&#65533;&#65533;&#65533;F&#65533;&#65533;&#65533;&#937;&#65533;K&#65533;&#65533;&#65533;&#65533;Y'QH&#65533;m&#65533;&#65533;/&#65533;&#65533;O&#65533;&#65533;&#65533;&#65533;k&#65533;K&#65533;I&#65533;vI&#65533;Kx&#65533;M&#65533;N&#65533;vl&#65533;n&#65533;L&#65533;J&#65533;&#65533;K&#65533;&#65533;.&#65533;&#65533;&#65533;Q S@&#65533;U&#65533;&#65533;\&#65533;;&#1725;_&#65533;J,A&#65533;&#65533;&#65533;&#65533;&#1803;&#65533;&#65533;8&#65533;&#65533;&#65533;jz&#65533;\&#65533;&#65533;&#65533;Y&#65533;&#1035;U@&#65533;R&#65533;I >B@K8&#65533;W(YZ&#65533;&#65533;&#65533;;<&#65533;Qk&#65533;&#65533;WH&#65533;T&#65533;&#65533;&#65533;&#65533;&#65533;T&#65533;Xc&#65533;	&#65533;l&#65533;3&#65533;&#65533;&#65533;&#65533;&#65533;&#65533;{&#65533;&#65533;{&#65533;&#65533;\ &#65533;	&#308;&#65533;&#65533;&#65533;&#911;[&#65533;[y&#65533;&#65533;Z[ z&#65533;7&#65533;&#65533;q&#65533;&#65533;&#65533;~X&#65533;&#65533;&#65533;X`/&#65533;h&#65533;&#65533;tXs&#65533;{&#65533;;&#65533;C&#65533;&#65533;I&#65533;&#65533;
&#65533;Y&#65533;&#65533;&#1089113;&#65533;&#65533;&#507;&#65533;&#65533;&#65533;&#65533;&#65533;h{&#65533;&#65533;x&#65533;&#65533;&#65533;z&#65533;&#65533;&#65533;E&#65533;]_A&#65533;K\&#65533;E&#65533;&#65533;&#65533;;&#65533;5Y&#65533;'&#65533;WPz&#65533;&#65533;	&#65533;|&#65533;&#65533;N&#65533;P&#65533;H(>`A&#65533;;P:1:8&#65533;&#65533;&#65533;Y8&#65533;Q0&#65533;U&#65533;&#65533;U}&#65533;}&#1159;Z&#65533;0P&#65533;vN R &#65533;Q&#65533;/&#65533;&#65533;4&#65533;	k}&#65533;&#65533;@TP&#65533;Cp&#65533; E&#65533; &#34849;3&#65533;.JanX&#65533;&#65533;&#65533;P&#65533; E:3u &#65533;H&#65533;&#65533; &#65533;B&#65533;&#65533;&#65533;&#65533;"&#65533; 
FDUD$s&#65533;X&#65533;h 8&#65533;%&#65533; .&#65533;vh&#65533;&#65533;P' @&#65533;&#544;A&#65533;&#65533;0H``&#65533;&#65533;&#65533;0h a&#65533;	.&#65533; b&#65533;6|&#65533;&#65533;a&#65533;&#65533;W&#1076;i&#65533;F&#65533;&#65533;6o&#65533;&#1041;'&#924;;y&#65533;&#1073;&#65533;&#65533;=zv&#65533;C&#65533;NP9F&#65533;I&#65533;&#65533;L&#65533;&#65533;N&#65533;&#65533;A&#65533;&#65533;i&#65533;3f&#1328;I&#65533;f&#65533;&#65533;l&#1720;I
&#488;&#65533;8o&#1836;AS&#65533;&#65533;&#1454;`&#1892;tl&#1210;p&#1660;&#65533;&#65533;FM4h&#772;#&#65533;LT&#65533;&#596;1&#65533;3L&#65533;1Sfb4|K5&#65533;&#65533;oa&#65533;kV&#65533;&#65533;\F&#65533;&#25926;%G&#65533;&#65533;W&#65533;&#65533;&#65533;o&#65533;x}	&#65533;W&#65533;^&#1604;&#65533;&#65533;{&#65533;&#65533;YW&#65533;&#65533;'&#65533;Y6&#65533;q&#988;3&#65533;&#924;&#65533;&#65533;q&#65533;&#65533;+V&#65533;&#65533;&#65533;m&#65533;&#65533;\&#65533;&#65533;T&#65533;R&#65533;X&#65533;r&#65533;U*S&#65533;Q&#65533;"5&#65533;&#65533;&#65533;U&#65533;&#65533;&#65533;&#65533;&#65533;&#65533;T)&#65533;T&#65533;JE
&#65533;'Q&#65533;Y&#65533;B&#65533;'&#65533;H&#65533;'&#65533;t&#65533;&#65533;%&#65533;0X	%>8	$&#65533;L&#1184;&#65533;&#65533;@B&#65533;&#65533;&#65533;8&#65533;&#65533;Vb&#65533;&&#65533;x
)&#65533;&#65533;rK0&#65533;&#65533;&#139;0&#65533;&#65533;r&#65533;-1&#65533;(&#65533;5&#65533;x&#65533;&#65533;&#65533;C&#65533;&#65533;&#65533;&#65533;&#65533;0&#65533;&#65533;&#714;&#65533;&#65533;8&#65533;+K.9K-&#65533;&#65533;2&#716;&#65533;&#65533;&#65533;	&&#65533;X&#65533;&#65533;M{&#65533;A&#65533;$&#65533;|&#65533;,&#65533;&#1816;0&#65533;&#65533;"^x&#65533;&#65533;&#65533;x&#65533;&#65533;&#65533;
+&#65533;&#65533;&#65533;&#668;&#65533;&#65533;&#65533;)&#65533;&#65533;&#717;.&#65533;&#65533;&#65533;&#65533;&#65533;&#65533;.8&#65533;&#65533;&#65533;d&#65533;&#65533;&#65533;&#65533;DY,&#65533;&#65533;&#65533;*&#65533;&#65533;&#65533;&#65533;&#65533;&#65533;&#65533;f&#65533;&#65533;&#65533;I&#65533;&#65533;&#65533;i&#65533;&#65533;&#65533;&#65533;&+&#65533;i&#65533;&#65533;d&#65533;&#65533;&#65533;/&#65533;&#65533;*&#65533;&#65533;&#65533;&#65533;&#65533;.&#65533;&#65533;*0&#65533;&#65533;&#65533;&#1163;&#65533;&#65533;&#65533;&#65533;&#65533;&#65533;&#65533;&#65533;K&#65533;&#65533;&#65533;+&#65533;&#65533;k&#35573;(&#65533;&#65533;&#65533;X&#65533;,&#65533;&#65533;&#65533;,&#65533;&#65533;r*&#65533;&#65533;&#65533;Zn&#65533;&#65533;rn&#65533;y&#65533;&#65533;&#65533;)&#65533;d&#65533;!&#65533;2&#65533;r&#65533;%&#65533;&#65533;p&#65533;(&#1873;
&#65533;\&#65533;&#65533;or	&#65533;&#65533;<&#65533;"&#65533;$&#65533;&#65533;#;&#65533;&#65533;#&#65533;<&#65533;&#65533;&#65533;Lh&#65533;&#271;t&#521;%f&#65533;B}&#65533;&#65533;x&#65533;2&#65533;X&#65533;&#65533;!&#65533;&#65533;B'&#65533;`&#65533;	$&#65533;&#65533;B	'&#65533; 48&#65533; &#65533;&#65533;
 `&#65533;	<0EP&#65533;Al&#65533;5d`&#65533;`@5&#65533;(&#65533;&#65533;&#65533;I@&#65533;&#65533;x&#65533;AjS$A&#65533;&#65533;&#65533;3&#65533;&#65533;&#65533;7&#65533;`A&#65533;l&#65533;=&#65533; p C&#65533; R&#65533;&#65533;&#1857;&#65533;`B&#65533;X&#65533;&#65533;&&#65533;DTh&#65533;[&#65533;&#901;`_p&#65533;l4G&#65533;M{&#50247;&#65533;;&#65533;qG&#65533;&#65533;d&#65533;Y)&#65533;&#65533;&#65533;TO5&#65533;dOE6V&#65533;y&#65533;n`&#65533;A&#65533;Yi&#65533;v&#65533;&#65533;m&#289;&#65533;&#65533;&#65533;'O&#65533;&#65533;0&#65533;>[Wj8&#65533;&#65533;q]}&#65533;&#65533;q&#65533;q&#65533;&#65533;W3	7&#65533;&#65533;&#65533;&#65533;&#65533;&#189;&#65533;U&#65533;&#65533;&#65533;&#65533;&#65533;&#65533;|Z&#65533;&#65533;&#65533;nT&#65533;~]yIY&#65533;p&#65533;&#48399;x
&#65533;&#65533;^R;&#65533;1&#65533;&#65533;&#65533;&#65533;W=&#65533;&#65533;%.&#65533;K&#65533;W\R&#65533;&#65533;&#865;rPCB!&#65533;&#65533;&#65533;&#65533;<&#65533;H&#65533;)&#65533;S
Pp"&#65533;1&#65533;(@&#65533;&#65533;&#65533;&#65533;=&#65533;&#65533;D(N&#65533;
&#65533;b&#65533;&#65533;&#65533;D&#65533;	Md"&#65533;&#65533;&#65533;'&#65533;h	&#65533;A1&#65533;&#65533;&#65533;&#65533;$&#65533;8	I`&#522;&#65533;$$&#65533;(V&#65533;I&#65533;&#65533;(P&#65533;\#&#65533;&#65533;&#65533;w&#65533;E&#1890;H&#65533;&#65533;/v&#65533;&#65533;\K<B&#65533;2&#65533;Qe,&#65533;j&#65533;/
y(Y&#65533;U&#65533;&#65533;,T&#65533;	Kp&#65533;&#65533;&#65533;&#65533;&#65533;`>B&#65533;&#65533;a[Y&#65533;&#65533;H&#65533;E~&#65533;&#1257;RV&#65533;&#65533;&#65533;a*Z&#65533;&#65533;W&#65533;&#65533;O&#1570;&#65533;-t&#65533;]&#65533;BT&#65533;&#65533;&#65533;.z&#65533;j9&#65533;Z&#65533;&#65533;lA&#65533;Xs&#65533;&#65533;&#65533;+Ta&#65533;t&#65533;&#65533;&#65533;&#65533;&#65533;&#65533;@&#65533;L95?&#65533;&#65533;V2'&#65533;&#65533;I&#65533;+>&#65533;&#65533;a*&#65533;&#65533;&#65533;d&s&#65533;&#65533;&#65533;-DI+]&#65533;"&#65533;&#65533;&#65533;E&#65533;&#65533;%Jj&#65533;BI&#65533;&#65533;&#65533;7&#65533;v&#1442;&#65533;&#65533;&#65533;*&#65533;&#65533;&#65533;W4&#65533;&#65533;O&#65533;&#65533;&#65533;&#65533;&#65533;&#65533;&#65533;&L&#65533;(D&#65533;&#65533;P`4&#65533;&#65533;&#65533;(wD&#65533;&#65533;`&#65533;&#65533;&#65533;&#65533;&#65533;F#&#1673;KD&#65533;&#65533;X&#65533;!A&#65533;C$&#65533;&#65533;%(q&#65533;M`B&#65533;&#65533;b$v*&#65533;&#65533;~&#65533;\&#65533;&#65533;JAC@l&#65533;P&#65533;&#65533;&#65533;&#65533;&#65533;1b&#65533;L5D!
q&#65533;&#65533;"Ucy&#65533;&#65533;V0&#65533;&#65533;&#65533; hA;&#65533;&#65533;8 &#65533; j=[&#1658;&#1439;&#65533;&#65533;?s&#65533; 
x&#65533;%&#65533; &#65533;L&#65533;f&#65533;FF&#65533;3p@&#65533;@b5&#65533;&#65533; &#65533;
8&#65533; ;&#65533;&#65533;i&#65533;]&#65533;&#65533;0`&#65533;9&#65533;&#65533;&#65533;\&#65533;&#1088;A*&#65533;4&#65533;p&#65533;&#65533;,fS&#65533;&#65533;&#65533;Pl\Y@&#65533;&#65533;&#65533;=&#65533; Bi&#65533;&#65533;&#65533;<&#65533;&#65533;|&#65533;(d&#65533;1^&#65533;Bb&#65533;&#65533;<&#65533;&#65533;sH&#65533;&#65533;&#65533;&#65533;&#65533;&#65533;)fPy&#1828;&#65533;7nq&#65533;Ll&#65533;&#1248;a+`K&#65533;&#65533;3&#65533;&#260;,!&#65533;&#65533;&#65533;T&#65533;&#65533;&#65533;.a&#65533;uf&#65533;&#65533;J6&#65533;&#65533;D&#65533;&#65533;&#65533;+&#65533;E7!lp&#65533;&#65533;&#65533;&#65533;`&#65533;&#65533;H!&#65533;&#65533;"&#65533;&#65533;O(&#65533;&#65533;&#65533;&#156;&#65533;V&#448;&#65533;&#1984;&#65533;&#65533;&#65533;&#65533;&#65533;&#65533;&#65533;&#65533;k&#65533;&#65533;&#65533;&#65533;lp&#65533;0&#65533; &#866;&#65533;&#65533;Pl@C'>Q&#65533;O&#65533;1=&#65533;&#65533;&#65533;&#65533;&#65533;KlR&#65533;&#65533;&#65533;)&#65533;4
Lx"&#65533;&#65533;9i%&#65533;H&#65533;NlK&#65533;P&#65533;%8&#65533;	'&#65533;A]&#65533;DM&#65533;&#65533;f7&#65533;&#65533;&#65533;&#65533;&#65533;&#65533;.&#65533;&#65533;&#65533;[&#718;&#65533;"&#65533;&#65533;&#65533;&#65533;d&#616;3&#65533;E0&#65533;Q&#65533;f@&#65533;x4&#65533;1akW&#65533;&#65533;A&#65533;&#65533;
&#65533;&#65533;iUs
E&$&#65533;&#65533;
Bt&#65533;	&#65533;`Gh&#65533;&#65533; &#65533;*\&#65533;&#65533;p5&#65533;&#65533;&#65533;&#65533;&#65533;&#65533;&#65533;.&#65533;&#65533;&#65533;>+&#65533;&#65533;Sh&#65533;T&#65533;&#65533;&#65533;E&#65533;&#65533;&#1380;Y&#65533;&#65533;&#65533;&#65533;$&#65533;&#65533;&#65533;p&#65533;&#65533;]&#65533;&#65533;t*|&#65533;&#65533;k&#65533;&#65533;&#1204;>&#65533;}&#65533;&#65533;&#65533;(&#65533;b&#65533;&#65533; &#65533;II&#65533;s&#65533;=uB7&#65533;&#65533;&#65533;p5&#65533;]&#65533;*&#65533;zD&#65533;$&#65533;g=JV&#65533;(@&#65533;*&#1608;d&#65533;7&#65533;&#65533;&#65533;LX&#65533;&#65533;&#65533;`"&,$"2&#65533;yA '&#65533;&#65533;&#65533;&#65533;&#65533;4a&#65533;&#65533;&#65533;&#65533;	G@&#138;S&#65533;2+&#65533;iE&#65533;X&#65533;#q&#65533;&#65533;\&#65533;&#65533;9&#65533;k&#65533;&#65533;F&#65533;&#65533;0D&#65533;r&#60439;&#65533;(&#65533;*!1&#65533;&#65533;"&#65533;&#65533;8&#65533;&#65533;&#65533;&#65533;&#65533;d*P&#65533;J&#65533;&#65533; $A;N &#65533;&#65533;9[	&#65533;Nu&#65533;&#65533;@&#65533;&#1216;&#65533;( 9&#65533;B &#65533;&#65533;D(p&#65533;&#65533;@i&#65533;\N&#65533;&#65533;Ke!	&#65533;&#65533;&#65533;&#65533; (`q&#65533;&#65533;b%&#65533;&#65533;&#65533;xA&#65533;&#65533;\&#65533;&#65533;-&#65533;Zb&#65533;6&#65533;o &#65533;&#65533;7&#1738;0>r&#65533;_&#65533;&#1445;&#65533;&#65533; >C&#65533;XPvh&#65533; &#65533;&#65533;"&#65533;&#65533;&#65533;&#65533;{&#65533;&#65533;&#65533;&#1028;,&#65533;&#65533;;5_2&#65533;&#65533;&#65533;x{&#65533;S &#65533;t&#65533; &#65533;E8sI&#65533;;&#65533;A&#65533;]&#28851;&#65533;Qr"B&#65533;>&#65533;98yM&#65533;&#65533;&#65533;&#65533;&#65533;&#65533;&#65533;f&r&#65533;&#65533;&#65533;&#65533;b&#65533;&#65533;&#590;v&#65533;`ggI;<G&#65533;&#65533;&#65533;T&#65533;A&#65533;A&#65533;&#65533;&#65533;P,&#65533;&#65533;1&#65533;r<&#65533;&#65533;!`&#65533; %&#65533;P&#65533;&#65533;A&#65533;&#65533;&#65533;&#65533;&#65533;&#335;&#60421;[&#65533;X&#65533;&#65533;&#65533;a&#65533;p&#65533;&d&#65533;&pB'4Q'&#65533;&#65533;&#65533;a&#65533;&#65533;&#65533;T$<&#65533;-&#65533;'l&#65533;G&#65533;(,&#1855;&#65533;&#65533;'`&#131;X&#65533;LqB&\&#65533;i&&#65533;&#1627;&#65533;&#65533;5&#1819;Q!&#65533;&#65533;(&#65533;,&#65533;0&#65533;&#65533;&#65533;B&#65533;&#65533;
&#65533;<&#65533;&#65533;&#65533;H.=[-&#65533;/ 1&#65533;1C2(C1=&#65533;B&#65533;&#65533;,&#65533;&#65533;
&#65533;Pw&#65533;&#65533;*&#65533;&#65533;X&#65533;&#65533;%&#65533;!&#65533;&#65533;O&#65533;A!,B&#65533;M&#65533;&&#65533;B&#65533;&#65533;&#65533;)p)DG5T&#65533;&#65533;Twx&#65533;T&#65533;u&#65533;&#65533;G&#65533;&#65533;B&#65533;&#65533;4E,&#1095;&#65533;P&#65533;b)&#65533;b&#65533;&#65533;P^T&#65533;b%&#1680;+&#65533;B}&#65533;&#65533;(lG&#65533;&#65533;{&#65533;&#65533;
&#65533;B&#65533;I}&#65533;%&#65533;`&#65533;!Y&#1342;&#65533;&#65533;y&#65533;&l&#129;l&#152;q&#189;}&#129;&#65533;&#1624;&#65533;&#1621;`&#578;TQ%`&#65533;9&#65533;&#65533;%\^&#65533;7:&#65533;&#65533;&#65533;&#65533;`$&#65533;&#65533;|&#65533;=&#65533;&#65533;&#65533;&#65533;`&#65533;:VB<j&#65533;&#65533;&#65533;=&#65533;&#65533;&#65533;5%&#65533;&#65533;&#957;&#65533;R%U" &#65533;",&#65533;CB&#65533;JQ&#65533;J&#65533;&#65533;<LFBd&#65533;	&#65533;C&&#65533;"\&#65533;CB&#65533;&#65533;&#65533;I*b!&#65533;&#65533;&#65533;&#65533;b&#341;Z&#65533;&#65533;	&#65533; a&#65533;&#65533;&#1537;&#65533;&#65533;
&#65533;UX&#65533; \&#65533;$&#65533;l&#65533;&#65533;P&#65533;`&#65533;@D&#65533;@D@&#65533;Et&#65533;	&#65533; 
&#65533;&#1420; &#1593;@&#65533; 	&#65533;x&#65533;G&#65533;8&#65533;d9&#65533;&#65533;U p@&#65533;t&#65533;W6&#65533;`&#65533;
&#65533;@&#65533;&#65533;V&#65533;@
\@&#65533;g-N&#65533;- $p&#65533;jb&#65533;G(X&#65533;@
&#65533;@&#1497;@c&#65533;&#65533;x@dj |M]*&#65533;X&#65533;&#65533;&#65533;8&#65533;a&#65533; &#65533;A&#65533;&#513;&#1537; 9&#1993;P&#65533;&#65533;vXY&#65533;\&#65533;L&#65533;Wk~&#65533;Du&#65533;FWp&#65533;%&#65533;r&#65533;&#65533;&#65533;=XPP&#65533;m&#1190;&#65533;&#65533;&#65533;&#65533;A&#65533;&#65533;&#65533;-`&#65533;s.&#65533;P4&#65533;&#65533;A_@&#65533;" &#65533;&#65533;&#65533;P<'t$E0G&#65533;&#65533;N0&#65533;!E^&#65533;&#65533;&#65533;&#65533;&#65533;hG&#65533;&#65533;&#65533;&#65533;&#65533;&#65533;A&#65533;EO&#65533;&#65533;F&#65533;0&#65533;xaEz&#65533;&#65533;q&#65533;&#65533;^&#65533;&#65533;\&#65533;&#65533;&#65533;T&&#65533;c:&#65533;#4B&#65533;&#65533;P&#65533;&#65533;)&&#65533;&#65533;&#65533;c&#65533;&#65533;&#65533;&#552;&#65533;&#65533;U&#65533;&#65533;&#65533;Ua&#65533;D&#65533;=Q&#65533;(&#65533;&#65533;I-&#65533;&#65533;1	&#65533;1q&#65533;?&#65533;h>&#65533;&#65533;&#65533;&#65533;-&#65533;0&#65533;h&#65533;&#65533;&#65533;&#153;&#65533;&#65533;U&#65533;z&#65533;&#65533;&#65533;P&#65533;d&#65533;9&#65533;"&#65533;  &#65533;A (&#65533;&#65533;&#65533;&#65533;a&#65533;'&#528;!&#65533;M&#65533;N%h]c&#65533;N&#65533;&#65533;&#65533;z)' iE	'H&#65533;&#65533;&#65533;6&#1111;&#681;&#65533;*L& &#65533;&#65533;u&#65533;&#65533;Y&#65533;U&#65533;>&#65533;(&#65533;"&#273;&#65533;&#65533;D&#65533;&#65533;&#65533;G&#65533;H&#65533;&#65533;&#65533;&#65533;*&#65533;8&#65533;&#65533;H&#65533;&#65533;#$0"&#65533;T&#65533;L&#65533;Pej&#65533;4&#65533;C.B&#65533;U&#65533;`&#65533;&#65533;*&#65533;&#65533;&#65533;P&#65533;&#65533;\&#65533;E#4B&#65533;H&#65533;&#65533;&#65533;&#65533;&#65533;-&#65533;! B&#65533;&#65533;&#65533;&#65533;&#65533;j&#65533;@&#65533;&#65533;&#65533;&#65533;z&#65533;&#65533;:&#65533;6&#65533;MB&#65533;&#65533;*&#65533;%&#65533;Gr&#65533;B&#65533;RQ&#65533;&#65533;jER&#65533;&#65533;}$E&&#65533;H&#65533;&#65533;	B B!&#65533;&#65533;&#65533;A&#65533;&#65533;&#65533;&#65533;&#65533;iX&#65533; &#65533;H]&#65533;MX&#65533;&#65533;&#580;P &#65533;I@$&#65533;@&#65533;@M&#65533;&#65533;L&#65533;&#65533;	&#65533;@&#65533;&#65533;&#65533;&#836;&#65533;d&#65533;&#65533;P&#65533;&#65533;k&#65533;&#65533;&#65533;&#65533;}&#65533;&#65533;&#65533;&#65533;&#65533;&#65533;&#65533;&#65533;o&#65533;e
&#65533;&#65533;[&#65533;&#65533;4&#65533;0 `5l&#65533;:&#65533;&#65533;=&#65533;(@&#65533;&#65533;%&#65533;H&#65533;&#65533;VDl&#65533;&#65533;&#65533;	&#65533;&#65533;&#65533;&#65533;k&#65533;p@&#65533;.N$&#65533;&#65533;$&#65533;@&#65533;.&#65533;&#65533;@&#65533;&#65533;N&#65533;&#65533;YP&#65533;&#65533;vX&#65533;&#65533;&#65533;&#65533;Q&#65533;k&#65533;&#65533;&#65533;&#65533;_P@&#65533;&#65533;&#65533;&#65533;&#65533;&#65533;`k&#65533;&#65533;rH&#65533;&#65533;&#65533;_s&#65533; F&#65533;&#65533;Im&#65533;&#1190;s&#65533;&#65533;&#1550;&#65533;! &#65533;&#65533;-&#65533;`N&#769;v&#65533;D&#65533;&#65533;Ul &#65533;&#65533;v&#65533;-$&#65533;s@&#65533;&#65533;&#65533;-&#65533;&#65533;9G&#65533;&#65533;A&#65533;&#65533;&#65533;&#65533;&#65533;&#65533;&#65533;&#65533;&#65533;O%&#65533;&#65533;n&#65533;^&#65533; Y&#65533;d&#65533;^&#65533;&#65533;ABD&#65533;\6&#65533;u&#65533;&#65533;&#65533;&#65533; 5&#65533;9&#65533;&#65533;4"&#1830;z&#65533;&#65533;&#65533;&#65533;^	Bb&#65533;&#65533;v&#65533;OU&#519;&#65533;&#65533;&#65533;&#65533;+&#65533;S+`K,X/&#65533;&#65533;&#184;!&#65533;&#65533;&#65533;^o1&#65533;/&#65533;&#65533;&#65533;(&#65533;&#65533;.PZy&#65533;P&#140;&#65533;\&#65533;&#65533;&#65533;@&#65533;&#65533;&#65533;"\&#65533;&#65533;z&#65533;%,&#65533;&#65533;&#65533;c&#65533;TV#T-T=&#65533;J=UU&#65533;Ni&#65533;$p&#65533;&#65533;&#65533;OM&#65533;b&#65533;Pu&#65533;OMp&#65533;T&#65533;&#65533;&#65533;`	&#65533;&#65533;&#65533;#%`&#65533;&#65533;&#65533;&#65533;&#1634;'$&#65533;&#65533;&#65533;n&#65533;&#65533;/&#65533;>1&#65533;&#65533;&#65533;&#65533;;!&#65533;R&#65533;@&#65533;c&#65533;lj&#537;&#65533;F&#65533;&#65533;Xj&#65533;&#65533;&#65533;Z&#65533;&#65533;j6/qQ&#65533;,&#65533;&#65533;X&#65533;#0&#65533;&#65533;&#65533;T"@$&#65533;i&#65533;&#65533;`&#65533;&#65533;FE&#65533;&#65533;.16&#65533;&#65533;4o&#65533;&#65533;+&#65533;&#65533;&#65533;H&#65533;*&#65533;AkT&#65533;\K&#65533;$Re&#65533;&#65533;\U&#65533;1UA)  &#65533; r&#65533;&#65533;&#65533; &#65533;&#65533;&#65533;&#65533;Vv&#65533;&#65533; 
&#65533;&#65533;&#65533;dMD&#65533;&#65533;L&&#65533;N&#65533;d&#65533;&#65533;&#65533;&#1481;&#65533;	&#65533;@&#65533;&#65533;&#65533;T B,@_BDD< ` 	&#65533;&#65533;&&#65533;&#65533;T&#65533; &#65533; &#65533;@Nb&#65533;fU@g-l8@&#65533;UZ&#653;h&#65533;&#65533;A8&#65533;Z&#65533;&#65533;&#65533;V&#65533;&#65533;&#65533; &#65533; d9@_N kU&#65533;X&#65533;&#65533;:&#65533;_&#65533;rD0&#65533;EXh&#65533;&#65533;&#1132;&#65533;@rZ&#65533;&#65533;&#65533;&#65533;
P&#65533;j&#65533;&#65533;/+&#65533;B&#65533;l D@&#65533; &#65533;&#65533;sR&#65533;&#65533;N&#65533;&#1951;&#65533;&#65533;_O&#65533;&#65533;&#65533;6'QP-&#65533;%4s&#65533;&#65533;At`&#65533;@&#65533;-4&#65533;`4s&#65533;&#65533;&#65533;A&#65533;&#65533;GtG/tt&#65533;V&#65533;@?Xp&#65533;tG&#65533;g&#65533;&#65533;PC&#65533;&#65533;&#1958;&#65533;&#65533;&#65533;%}t&#65533;Y t&#65533;-&#65533;2&#65533;&#65533;&#65533;,`Ao-&#65533;0~&#65533;&#65533;Q&#65533;Q/`t&#65533;M,&#65533;&#772;E&#65533;XYd&#65533;A&#65533;F$&#65533;jOM&#65533;=&#65533; &#65533;"D&#65533;#DU&#65533;J&#65533;&#65533;a&#65533;]&#65533;$$&#65533;?&&#65533;)!O&#65533;&#65533;&#65533;&#65533;&#65533;&#65533;V&#65533;T&#65533;&#65533;&#65533;\&#65533;&#65533;u^C&#65533;^{&#65533;&#65533;0U&#65533;(&#65533;&#148;&#65533;G&#65533;&#65533;&#65533;>!S&#65533;@&#65533;?)	&#65533;&#65533;H0&#65533;&#65533;&#65533;o&#65533;&#65533;+&#65533;&#65533;(d(%&#65533;&#65533;V&#65533;&#65533;&#65533;u&#65533;#&#65533; H&#38206;od&#65533;6&#65533;&#65533;&#65533;#&#65533;&#65533;&#65533;	L&#65533;dH&#65533;&#65533;&#65533;-&#65533;*&#65533;o&#65533;\&#65533;E&#65533;&#65533;]U&#65533;"&#65533;-+n3U&#65533;&#65533;&#65533;Fd&#65533;&#65533;*&#65533;&#65533;&#65533;>Y&#65533;&#65533;&#1280;$L&#65533;\&#65533;	I&#65533;/"H&#65533;y&#65533;&#65533;&#65533;&#65533;rH&#65533;AQ&#65533;\&#65533;&#65533;&#65533;&#65533;&#385;&#65533;&#65533;&#65533;L]I&#65533;&#200;1&#65533;!&#65533;Z&#65533;o&#65533;I&#65533;A&#65533;&#65533;R&#65533;&#65533;9h&#65533;bQ#&#65533;5E>UOY&#65533;`&#65533;@n&#65533;&#65533;i1&#65533;su&#65533;&#65533;qWp$&#65533;&#65533;&#65533;S&#65533;-U&#65533;{&#65533;&#65533;Z&#48570;&#65533;j&#1227;K&#65533;&#65533;&#65533;&#1483;j&#65533;I&#65533;v&#65533;A&#65533;A&#65533;&#504; r &#1537;&#1221;&#65533;&#65533;X]&#65533;-&#65533;&#796;&#65533;
&#65533;L
&#65533;&#65533;cy	&#65533;2&#65533;I]&#65533;&#65533;T&#65533;_&#65533;(e&#65533;H&#65533;`@b&#65533; &#1673; &#1012;@&#65533;@&#65533;&#65533;'&#65533;&#65533;	H&#65533;x\&#65533;&#65533;U&#65533;&#640;gm T&#65533;&#65533;@&#65533;&#65533;&#65533;&#65533;L&#65533;J@AT 1&#65533;&#65533;&#1324;l&#65533;sgq@&#65533;&#65533;&#65533;&#65533;I&#1464;r&#65533;w9
&#65533;&#65533;&#65533;;&#65533;&#65533;l &#65533;N&#65533;?&#65533; &#65533;B&#65533;&#65533;&#65533;&#513;N&#65533;N&#65533;-Q&#65533;_&#65533;NH&#65533;&#65533;&#65533;t&#65533;|&#65533;O$&#65533;M&#65533;:&#65533;&#65533;4H&#65533;W%&#65533;&#65533;P5&#65533;&#65533;N&#65533;:&#65533;&#65533;&#65533;&#65533;&#65533;&#65533;&#65533;&#65533;z&#65533;&#65533;&#65533;sFu&#65533;&#65533;&#65533;&#65533;&#65533;\w6t&#65533;&#65533;z&#65533;&#1985;O&#65533;&#65533;.&#65533;k{B&#65533;&#65533;O&#65533;&#65533;W;&#65533;&#65533;&#65533;&#65533;tO&#65533;zH&#65533;&#65533;&#65533;&#65533;OH&#65533;&#65533;&#65533;;&#65533;&#65533;D&#65533;.&#65533;&#65533;&#65533;:&#65533;&#65533;(&#65533; &#65533;qFB &#65533;&#65533;&#65533;&#65533;&#65533;&#65533;&#65533;rI&#65533;&#65533;&#65533;=&#65533;&#65533;Ty$&#65533;;&#65533;&#65533;7&#65533;&#65533;!&#65533;&#65533;Y&#65533;&#65533;g&#65533;&#1109;&#65533;Ir&#65533;&#65533;&#65533;&#65533; T+E6&#65533;$&#65533;#&#65533;`5&#1236;A&#65533;{&#65533;Gxt&#65533;x|&#65533;,0&#65533;&#65533;&#65533;&#65533;/h6&#65533;&#65533;&#65533;. &#65533;{&#65533;&#1049;5&#741;&#65533;&#65533;qD&#65533;&#65533;&#65533;&#65533;&#65533;&#65533;F) &#65533;&#65533;&#65533;UY&#65533;C>C&#65533;F&#65533;u&#65533;Cd&#65533;&#65533;Drqn&#65533;L}}&#65533;x&#65533;sq&#65533;r&#65533;&#1479;j&#65533;&#65533;&#65533;c1&#65533;&#65533;=&#65533;&#65533;&#65533;X)%d&#65533;'&#65533;H&#65533;&#65533;&#65533;^&#65533;&#65533;[&#65533;I&#65533;/&#65533;&#8256;&#65533;&#65533;c&#65533;%&#65533;;0&#65533;&#65533;wMU&#65533;&&#65533;&#575;&#65533;G&#65533;&#65533;&#65533;7&#65533;"Q&#65533;2&#65533;O&#65533;o&#65533;:&#65533;&#65533;\+o-&#65533;&#65533;&#65533;`k&#772;&#796;&#65533;`qG&#65533;&#65533;!&#65533;$Hb&#65533;&#65533;&#1654;&#65533;<&#65533;&#65533;/&#65533;2&#65533;&#65533;&#65533;jS&#65533;xw&#65533;&#451;k&#65533;&#65533;|&#65533;&#65533;1U&#65533;&#65533;&#65533;A&#65533;x&#65533;2}&#65533;&#65533;&#65533;_&#65533;&#65533;&#65533;&#65533;&#65533;&#65533;&#65533;&#65533;&#65533;&#65533;&#65533;A&#65533;&#65533;&#65533;&#65533;&#65533;&#65533;$&#996;V&#1452;a&#65533;&#65533;S>&#65533;M:eL&#932;(&#996;YR@&#65533;&#65533;$@&#65533; &#65533;&#65533;"X&#65533;&#65533;&#65533;C&#65533;$B&#65533;(a&#65533;D&#65533;%@&#65533;(1&#65533;6d&#560;AC&#65533;	#'&#65533;&#65533;&#263;*H&#65533;@&#65533;&#135;7x&#65533;Xq&#65533;E&#65533;,&#65533;&#65533;&#65533;&#65533;&#65533;&#65533;,&#65533;&#65533;&#65533;@&#65533;&#65533;
4`&#65533;T&#65533;	&#65533;J%&#65533;&#65533;G!B$&#65533;`7&#65533;&#65533;&#65533;&#65533;)PI P`A&#65533;_&#65533;&#65533;&#65533;c&#65533;&#65533;&#65533;z&#65533;&#65533;&#339;'&#65533;={&#65533;,x&#65533;&#65533;z&#65533;&#65533;I&#65533;g&#65533;<&#65533;&#65533;&#65533;yGN&#65533;;v&#65533;t&#65533;&#65533;&#65533;&#849;&#65533;&#65533;LX&#65533;&#65533;&#65533;{&#65533;&#65533;'4:y&#65533;&#1681;&#65533;w&#65533;9sx&#65533;&#65533;&#65533;;&#65533;e9&#65533;&#65533;i&#65533;-&#65533;&#65533;_&#65533;&#65533;^&#65533;&#65533;1&#65533;&#236;'.&#65533;'&#65533;a&#65533;&#65533;t&#65533;&#65533;&#65533;q&#65533;&#65533;x&#65533;^&#65533;&#65533;O&#65533;}I&#65533;8&#65533;t&#65533;x&#65533;Jvo&#65533;t&#65533;:p&#65533;4(&#65533;?&#65533;&#65533;;&#65533;&#65533;&#65533;7&#65533;&#65533;&#65533;&#65533;;&#65533;&#65533;BQdEI&#272;A	&#65533;5&#65533;&#65533;
2&#65533;Ns/&#65533;&#65533;&&#65533;M6&#65533;&#1763;;&#65533;&#65533;0&#65533;6kN&#65533;&#65533;!&#65533;&#65533;1D&#65533;H&&#65533;&#65533;M8&#65533;UP1%&#65533;UN!&#65533;IRLQ&#65533;&#65533;V&#65533;l&#65533;Yj&#65533;%&#65533;Yj&#65533;%_&#65533;&#65533;&#65533;/&#65533;&#65533;e&#65533;WT1&#65533;&#65533;Q:&#65533;&#65533;E9$F&#65533;SN7	D&#65533;&#65533;&#65533; &#65533;&#65533;&#65533;D&#65533;@s4Ei&#65533;&#65533;CU4QDMt&#65533;Da&#65533;&#65533;&#65533;DA$NG&#65533;&#65533;&#65533;J&y&#65533;&#65533;G$&#65533;$QE!&#65533;&#65533;9q$T7E&#65533;&#65533;H"q&#65533;)&#65533;&#65533;&#65533;I*&#65533;&#65533;X&#65533;l&#65533;&#65533;TD&#65533;&#65533;PHA&#65533;&#65533;3SIMRB&#65533;&#65533;g;&#65533;$&#65533;J,&#65533;DK,&#65533;J&&#65533;\]1&#65533;&#65533;J$&#65533;DODa&#65533;UT)&#65533;N8&#65533;[q&#65533;&#65533;D&#65533;|&#65533;&#65533;X&#65533;}&#65533;ByU&#1986;&#65533;&#65533;`Ga&#65533;&#65533;EXU&#65533;&#65533;E$&#65533;PC@ <&#65533;CB5&#65533;&#65533;&#65533;Ey&#65533;&#65533;&#65533;&#65533;&#65533;&#65533;&#65533;>&#65533;&#65533;&#65533;5&#65533;:d&#65533;E&#65533;^&#65533;&#65533;u&#65533;&#65533;&#65533;&#65533;`&#1955;&#65533;&#65533;&#65533;k&#65533;&#65533;'c&#65533;:&#65533;&#65533;;&#65533;&#65533;P&#65533;&#65533;@@X	&#65533;&#65533;B@&#65533;&B !&#65533;T&#65533;&#65533;&#41388;&#26663;8&#65533;&#65533;&#65533;&#65533;B&#65533;&#65533;&#65533;.8&#579;&#65533;Q&#65533;&#65533;&#65533; &#65533;&#65533;&#65533;&#65533;&#65533;.&#65533;`
*&#65533;&#65533;&#65533;C&#706;
,&#544;V&#65533;&#65533;R a&#65533;F&#1568;&#65533;)&#65533;&#65533;&#65533;(&#65533;&#65533;@&#65533;&#65533; &#65533;&#65533;&#65533;F&#65533; &#65533;&#65533; &#65533;&#65533;&#65533;&#1696;&#65533; G&#65533;&#65533;&#65533;&#65533;&#65533;&#65533;20H&#65533;"P@&#65533;H&#65533;&#65533;&#65533;@`#&#65533;&#824;&#65533;#&#65533;&#65533;&#65533;&#65533;&#65533;pv&#65533;z&#25270;&#781;7&#65533;0&#65533;=&#65533;d&#65533;&#65533;&#65533;&#65533;@&#291;&#65533;>&#65533;&#65533;&#65533;&#65533;&#65533;&#65533;&#65533;&#65533;&#65533;&#65533;/&#65533;&#65533;&#65533;&#65533; &#1936;&#65533;&#65533;&#65533;&#65533;=F&#65533;&#65533;g&#49159;=&#65533;;4&#65533;YY3&#65533;Y&#65533;fl&#65533; &#65533;'&#65533;&#65533;A<t&#65533;&#194;f#&#65533;&#65533;&#65533;~&#65533;4cs&#65533;E0&#65533;&#65533;&#65533;`>&#65533;&#65533;m&#65533;Kb&#65533;P&#65533;&#65533;&#65533;&#391;r&#65533;C&#65533;P4&#65533;l&#65533;8&#65533;&#65533;&#65533;&#65533;&mH&#65533;&#1200;4&#65533;&#65533;e0&#1328;&#65533;6&#65533;&#65533;_\&#65533;&#65533;PF5&#65533;&#65533;o &#65533;^B3&#65533;8&#65533;!&#65533;&#65533;&#65533;&#65533;4&#65533;&#65533;'~&#65533;&#65533;!&#65533;&#65533;F@BW&#65533;&#65533;(N&#65533;
U)M&#65533;P&#65533;&#65533;&#65533;%&#65533;WX&#65533;&#65533;&#65533;E.l&#65533;&#65533;_#LaS&#65533;&#65533;u&#65533;Ph&#65533;&#65533;&#65533;&#65533;&#65533;TJE&#65533;&#65533;y&#1030;p&#65533;A&#65533;P&#65533;b&#65533;f&#1608;X&#65533;*V&#65533;&#65533;&#65533;&#65533;H&#65533;&#65533;`&#65533;&#65533;&#65533;.E%&#65533;I&#65533;&#65533;\&#65533;&#65533;W$ &#65533;&#65533;C&#330;&#65533;&#65533;&#65533;&#65533;%	&#21145;&#65533;&#65533;Q&#65533;&#65533;&#65533;-K&#65533;b&#65533;&#65533;&#65533;&#65533;+Z&#65533;&#65533;%&#65533;b]&#65533;&#65533;*&#65533;&#65533;
%&#65533;b&#65533;&#65533;&&#65533;e	cV&#65533;&#65533;&#65533;&#65533;&#65533;"&#65533;&#65533;ST&#65533;:%b&#65533;&#65533;O&#65533;&#65533;&#65533;8&#65533;)B&#65533;	L&#65533;s&#65533;h3!&#65533;&#65533;&#65533;p&#65533;&#65533;!a2	Y&#65533;:&#65533;q&#65533;Bb)&#65533;hIO&#65533;&#65533;B&#65533;&#65533;v&#1037;&#65533;&#65533;&#65533;?&#65533;`z qS&#65533;&#65533;&#65533;&#65533;yF&#65533;&#65533;"&#65533;&#65533;C&#65533;&#65533;&#65533;4&#65533;F&#65533;&#65533;&#65533;T&#65533;#3&#65533;&#65533;&#65533;&#65533;/Kv&#65533;&#65533;&#65533;\&#65533;17c&#65533;b&#65533;p&#65533;3<!jY;
B&#65533;&#65533;a`)A
.&#65533;&#65533; ")@&#65533;F&#65533;&#65533;&#65533;&#65533;` &#65533;&#65533;64&#65533;&#65533;&#65533; K,&#65533;&#65533;&#65533; &#65533;&#65533;I$&#1745;&#65533;d&#65533;p&#65533;&#65533;&#65533;$&#65533;&#65533;&#65533;&#65533;3&#65533;Ha2@&#65533;	F&#65533;]`(K(&#65533;H @&#65533;ai'&#65533;&#65533;n$` &#65533;&#65533;&#65533;&#65533;p&#65533;mB&#65533;&#65533;&#65533;}&#65533;&#65533;&#65533;&#65533;&#65533;, lk^
 P!e&#65533;&#65533;]&#65533;c&#65533;&#65533;,1&#65533;&#65533;P7&#295;<&#65533;&#65533;F&#65533;	&#972;&#221;&#65533;&#65533;&#65533;Cy&#65533;M8&#65533; &#292;=d&#65533;U&#65533;&#65533;&#65533;&#65533;8l&#65533;/^:&#65533;>&#65533;&#65533;0/s&#65533;&#65533;J&#65533;&#65533;&#65533;RD&#65533;&#65533;&#65533;_lc&#65533;g&#65533;{ &#65533;&#65533;VAxBRg&#65533;L&#65533;&#65533;&#65533;&#65533;&#65533;Q3A&#65533;t&#65533;v=	&#65533;i&#65533;&#65533;SzkVUf&#65533;&#65533;&#65533;&#65533;n:#&#65533;/&#65533;&#65533;&#65533;&#65533;&#65533;&#65533;4?$&#65533;x&#65533;M&#65533;&#65533;&#65533;4&#65533;_&#65533;&#65533;&#65533;e/&#65533;&#65533;g3&#65533;l1&#65533;Ul&#65533;&#65533;&#65533;"&#65533;&#65533;q._d&#65533; &#65533;&#65533;?I4&#65533;&#65533;hKci&#65533;8&#65533;&#65533;LQhC&#65533;]Qz-ja&#65533;]&#65533;&#65533;&#65533;&#65533;0&#65533;&#65533;&#65533;` #&#65533;&#65533;'&#65533;&#65533;j9S&#65533;&#1564;F&#840;E&#65533;:H&#65533;B&#65533;&#65533;A&#65533;qa&#65533;&#65533;&#65533;&#65533;&#65533;L&#65533;5,&#65533;&#65533; &&#140;&#65533;U&#65533;&#65533;U&#65533;&#65533;&*q0}A&#65533;&#65533;c&#65533;"VkS&#65533;JV&#65533;&#65533;$&#65533;M&#65533;h&#65533;&#65533;&#65533;H&#65533;&#65533;RQ
Q&#65533;&#65533;B;&#1913;
s&#65533;&#65533;&#1764;&#65533;&&#65533;t	&#65533;ASV &#65533;&#65533;&#65533;&#65533;]k&#65533;=&#65533;d&#65533;&#65533;&#1353;j&#65533;Kal&#65533;N&#65533;#&#65533;&#65533;d!&#65533;)x &#65533;G&#65533;&#65533;&#65533;@&#65533;MS 5zT&#65533;&#65533; &#65533;<&#65533;&#65533;&#65533;L&#65533;`&#65533;:&#65533;@>&#1597;&#65533;&#65533;&#65533;I&#922;&#65533;&#65533;&#65533;r&#65533;&#65533;&#65533;&#65533;&#65533;<&#65533;&#65533;&#65533;Y&#65533;_&#65533;&#65533;&#65533;&#65533;v&#65533;&#65533;9&#65533;MY&#65533;&#65533;&#65533;&#65533;&#65533;&#65533;,&#65533;&#65533;@&#65533;=<&#65533; 1&#65533;_{&#65533;&#1644;%&#65533;dC&#65533;
JP&#65533;&#65533;&#65533;(&#65533;&#65533;(&#65533;&#65533;&#65533;mh&#65533;Ld&#65533;&#65533;m!&#65533;&#65533;&#65533;&#65533;'k7x&#65533;s&#65533;]	V'&#65533; .@	$B&#65533;&#65533;`OPBR@&#65533;&#65533;$&#65533;&#65533;&#65533;&#65533;4&#65533;&#65533;&#65533;n&#587;@&#65533;^&#65533;&#65533;&#65533;&#65533;	p&#65533;H*PyP&#65533;#&#65533;@t&#65533;&#65533;&#65533;F&#65533;&#65533;-f# &#65533;&#65533;&#65533;&#65533;&#65533;&#65533;E;(6mh&#65533;9S&#65533;&#65533;&#65533;&#1156;&#65533;&#65533;&#65533;9u/&#65533;&#65533;&#65533;&#65533;&#65533;e|&#65533;x&#65533;&#65533;&#65533;&#65533;&#1087;"&#65533;&#65533;~&#65533;|&#65533;f47D&#65533;{h8&#65533;&#65533;&#65533;)&#65533;&#65533;V&#65533;&#65533;&#65533;'0&#65533;&#1519;hV&#65533;&#65533;&#1396;1&#65533;)1d&#65533;cB&#65533;&#65533;i>$&#65533;&#65533;`&#65533;b1&#1935;&#65533;d,~&#65533;K&#65533;&#65533;&#65533;0,g&#65533;&#65533;&#65533;&#65533;=&#65533;Hr&#65533;&#65533;`&#65533;&#65533;&#65533;|CF(3&#65533;/&#65533;r@&#65533;@&#65533;&#65533;&#65533;&#65533;&#65533; &#65533;&#65533; &#65533; &#65533;@&#65533; &#65533; &#65533;&#1568;&#65533;&#65533;&#65533;&#65533;&#65533;l&#65533;D&#65533;&#65533;&#198;6&#65533;&#65533;/h&#65533;
&#65533;&#65533;(6&ba&#65533;jMW.&#65533;F&#65533;
i&#65533;&#65533;&#65533;&#65533;&#65533;&#65533;pA&#65533;~&#65533;,)L&#65533;&#65533;rAr&#65533;h&#65533;Ra&#65533;ZP&#65533;&#65533;b&#65533;N&#65533;$&c&#65533;/0 &#65533;V&#65533;\-&#65533;Fj&#65533;ER0&#65533;1&#65533;MB&#65533;	&#65533;B&#65533;&#65533;R.e&#65533;&#65533;0Q&#65533;BV%RL
&#65533;$.G6&#65533;OJB&#65533;wDGHj`*&#65533;&#65533;)Z1^&#65533;&#65533;&#65533;&#65533;&#65533;m&#65533;&#848;J&#65533;0a&&#65533;P&#65533;(Gj&#65533;q&#65533;&#65533;\2&#65533;X&#65533;&#65533;&#65533;f&#65533;1&#65533;&#65533;&#65533;&#65533;n&#65533;&#65533;~&#65533;&#65533;&#65533;&#682;&#65533;&#65533;&#65533;j@&#65533;&#65533;rj&#65533;&#65533;$&#65533;$#:$&#65533;&#36879;&#65533;&#65533;jgr&#65533;bJl&#65533;&#65533;&#65533;&#65533;&#65533;
&#65533;&#65533;&#65533;K:R&#65533;er&#386;&#65533;&#65533;,&#65533;&#65533;&#65533;b&#65533;O&#65533;Vmw&#65533;&#65533;&#65533;&#65533;&#65533;l@&#65533;&#65533;&#778;	N`#:@&#65533;&#65533;b&#65533;&#65533;bH&#65533;kD "T&#65533;&#65533;&#65533;j&#65533;8&#65533;&#65533;@&#65533;&#65533;&#65533;-" &#65533;@&#65533;&#65533;<&#65533;&#65533;&&#65533;&#65533;TO&#65533;,&#65533;&&#65533;nxF&#65533;&#65533;!<&#65533;F&#65533;&#65533;&#65533;&#65533;\&#65533;&&#65533;&#65533;&#65533;&#65533;
&#65533; /b&#65533;u*&#65533;#&#65533;'&#65533;&#65533;#. &#65533;Bg\&#65533;$@Pg)&#65533;*H&#65533;&#65533;&#65533;&#65533;&#65533;&#65533;&#65533;&#65533;&#65533;nKv&#65533;j&#65533;&#65533; `u&#65533; ` &#1954;&#65533;
&#65533;V&#65533;	&#1568;1&#65533;&#65533;/&#65533;&#65533;&#65533;d&#206;&#65533;&#65533;A(&#12682;i\D&#65533;pn&#65533;&#65533;&#65533; &#65533;;T&#65533;J&#65533;hNH{&#1195;&#65533;~&#65533;&#65533;6&#65533;0ZDT&#65533;;
Cfc3&#65533;&#65533;E&#65533;gh&#65533;&#65533;&#65533;&#65533;<&#65533;h&#65533;>d&#65533;&#65533;E&#65533;G&#65533;&#1448;&#65533; &#519;&#65533;`7&#65533;&#65533;&#65533;f&#65533;1Js1&#65533;C&#65533;b&#65533;&#65533;#&#65533;q&#65533;0,&#65533;:&#65533;&#65533;*&#65533;h&#65533; &#65533;2&#65533;F;&#65533;&#65533;3&#65533;'&#65533;&#65533;&#65533;&#65533;&#65533;lO
&#65533;&#65533; AV&#65533;&#65533;&#65533;&#65533; z08&#65533;g&#65533;&#65533;&#65533;xc;&#65533;&#65533;&#65533;X&#65533;&#65533;&#65533;&#65533;"0&#65533;&#65533;c&#65533;&#65533;&#65533;$
aQF&#65533;&#65533;-J&#65533;DJX&#429;caK&#65533;D|A&#65533;L&#65533;n&#65533;l&#65533;&#65533;>a&#65533;0&#65533;&#65533;LM7fW&#65533;&#65533;8&#65533;?&#65533;&#65533;E5G&#65533;q1f&#65533;&#65533;SQN	GW&#65533;MJG
&#65533;M6f&#65533;&#65533;&#65533;5&#295;&#65533;&#65533;{
&#65533;a&#65533;&#65533;&#1318;&#65533;H&#65533;A&#65533;&#65533;:&#65533;X<Ad%<A&#65533;T&#65533;Hj&#65533;&#65533;<M&#65533;wd&#65533;0fmFat&#65533;z&#65533;.AB&#65533;I&#65533;F&#65533;&#65533;&#65533;\&#65533;&#65533;&#65533;&#65533;FI&#65533;&#65533;&#65533;&#65533;HuJ5&#65533;BR@&#1383;&#65533;&#65533;&#65533;&#65533;b8&#65533;&#65533;1&#65533;pQ/5@&#65533;&#65533;A&#65533;&#65533;&#65533;@&#65533; &#65533;`4+&#65533;z&#65533;&#65533;&#65533;&#65533;U&#65533;&#65533;T&#65533;&#65533;L 5s&#65533;&#65533;.Q&#65533;&#65533;A&#65533;&#65533;~&#65533;&#65533;".&#65533;$G(o&#65533;&<&#65533;&#65533;rG,4&#65533;&#65533;&#65533;mv&#65533;mv&#65533; & &#65533;&#65533;1&#65533;`	&#65533;&#65533;n&#65533;f&#65533;o:h&#65533;: G&#65533;v&#65533;&#65533;H ~&#65533;&#65533;5&#65533;P`@&#65533;r@	&#65533;&#65533;	f`]K&#65533;sp&#65533;"G&#65533;_&#65533;&#65533; 2&#65533;&#65533;@g,&#65533;by&#65533;&#65533; D&#65533;&#65533;&@&#65533;@&#65533;) &#65533;p>'6&#65533;" (&&#65533;&&#65533;T&#65533;&#65533;Z&#65533;&#65533;X&#65533;"6`N'&#65533;&#65533;y&#65533;x`jJ=&#65533;2b/&#65533;Lf&#65533;&#65533;
u=&#65533;&#65533;&#65533;&#65533;fJ&#65533;:&#65533;C2&#65533;&#65533;e&#65533;&#65533;&#65533;N&#65533;
QL:&#65533;&#65533;&#65533;&#65533;&#230;`&#65533;&#65533;;&#65533;1&#65533;#=&#65533;&#65533;&#65533;06&#1127;8&#65533;V6&#65533;Oi&#65533;C &#65533;&#65533;B&#65533;7&#1952;&#1664;&#65533;&#65533;#7&#65533; 1Zf&#65533; #:ZFhV&#65533;&#65533;"&#1026;TNh&#65533;&#65533;&#65533;&#65533;fd&#65533;&#648;&#65533;>4:&#65533;K7&#65533; &#65533;"D	5&#65533;&#65533;@b&#65533;!#E&#65533;'F&#65533;6&#65533;&#65533;x&#65533;h&#65533;lf&#65533;H&#65533;U&#65533;&#65533;K&#65533;&#65533;t&#65533;G&#65533;&#65533;G&#65533;&#65533;J&#65533;E&#65533;VAA&#65533;&#65533;&#65533;Z&#65533;f&#65533;*&#38022;&#65533;&#65533;*-L2&#65533;&#65533;8&#65533;&#65533;&#65533;FD&#65533;&#65533;&#65533;&#65533;&#65533;2E&#65533;5
C2jq&#65533;&#65533; &#65533;	EJcB&#65533;V&#65533;T&#65533;&#65533; &#65533;a|U
nPqHO	S7&#65533;&#65533;zjdnIQ&#65533;&#65533;"&#65533;HA&#65533;&#65533;4]ZDo&#65533;&#65533;\!\a&#65533;Z&#65533;&#65533;m1&#65533;
&#65533;B&#65533;)&#65533;!&#65533;$E&#65533;"F&#65533;.&#65533;>!F&#65533;ID&#65533;&#65533;&#65533;&#65533;,A&#65533;&#65533;&#65533;&#512;&#65533;&#65533;&#65533;
xOC&#65533;B2&#65533;?&#65533;#lg&#65533;b&#65533;n&#65533;d:&#65533;&#65533;8&#65533;M<Q&#65533;:&#65533;u&#65533;yIF&#65533;al&#65533;&#65533;D&#650;&#65533;&#65533;@&#65533;2N&#65533;&#65533;&#65533;&#65533;W5V&#65533;&#65533;d*&#65533;}&#65533;I&#65533;&#65533;b&#65533;(&#8586;&#65533;V&#65533;;&#65533;&#65533;`&#65533;&#65533;&&#65533;F&#65533;p&#290;W&#65533;*o&#65533;&#65533;&#65533;.&#65533;K$&#65533;$&#65533;&#65533;&#65533;"&#65533;&#65533; `&#65533;
&#65533; &#65533; 2&#65533;@&#65533;@&#65533; 
&#65533;`b @&#65533;&&#65533;&#65533;&#65533;[&#65533;P&#65533;X&#65533; &#65533;]%&#65533;T@R&#65533;&#65533;&#65533;
&#65533;&#65533;h n"d&#65533;h X`&B!&#65533;&#65533;8@&#65533;RO*pk&#65533;&#65533;&#65533;&#65533;4@+&#65533;&#65533;PpP&#65533;F&#65533;b&#65533;	&#65533; &#65533;&#65533;&#65533;&#65533;&#65533;L&#65533;&#65533;	h &#65533;rm&#65533;G@l&#65533;&#65533;&#65533;I&#65533;&#65533;4&#65533;<&#65533;/F&#523;9&#65533;f&#1795;8~&#65533;&#65533;&#65533;?&#65533;&#65533;X$&#65533;xff&#65533;&#65533;?&#65533;CU&#65533;&#65533;&#65533;5Q&#65533;&#65533;&#65533;U
&#65533;<&#65533;dL&#387;&#65533;&#65533;&#65533;$&#65533;&#65533;1&#65533;&#65533;&#65533;n&#65533;/&#65533;&#65533;(3=N&#65533;@&#65533;&#65533;&#65533;&#65533;
&#65533;`&#65533; &#65533;&#65533;&#65533;&#65533;&#65533;&#128;X&#65533;&#65533;&#825;C&#65533;&#65533;R&#65533;&#65533;1&#65533;&#65533;&#19338;&#65533;&#48748;&#65533;>&#65533;d?:&#65533;&#65533;@sPQ,&#65533;&#65533;&#65533;&#65533;&#65533;&#65533;j&#65533;&#65533;j	&#65533;D&#65533;&#65533; &#65533;&#65533;&#65533;P3~J&#65533;&#45332;&#65533;&#65533;Vp&#65533;&#65533;e\&#65533;4&#65533;H&#65533;\&#65533;u&#717;f7&#65533;&&#65533;rw&#65533;&#65533;&#65533;&#65533;&#65533;&#65533;ja&#65533;&#65533;wI@T&#65533;&A&#65533;&#65533;&#65533;?&#65533;NL:&#65533;vd&#65533;&#65533;Z&#65533;GQNh&#21986;&#65533;,a"!&#65533;&#65533;&#65533;Z,&#65533;&#65533;Z%&#65533;1&#65533;&#65533;&#65533;&#65533;&#65533;&#65533; {&#65533;F1G&#65533;&#65533;E&#65533;E&#65533;Q<&#65533;Z&#65533;:V*aK&#65533;2!]J&#65533;bAjw`alA &#65533;&#65533;>&#65533;M&&#343;&#65533;L&#65533;!a&#65533;6&#65533;"&#65533;6(&#65533;I,&#65533;&#65533;e&#1586;&#65533;&#65533;Q&#65533;.&#65533;at&#65533;&#65533;&#65533;&#65533;P*$H'&#420;&#65533;&#65533;R&#65533;/B7&#65533;&#65533;G&#65533;&#65533;LqR&#1796;&#65533;&#65533;ix&#65533;&#65533;&#1724;&#65533;&#65533;&#65533;c\&#65533;&#65533;Y&#65533;|&#65533;E&#65533;&#65533;&#65533;M&#65533;&#1368;&#1318;&#65533;(&#65533;3S&#65533;&#65533;F&#65533;&#65533;&#65533;pD<]&#65533;&#65533; v  &#65533;&#65533;&#65533;&#65533;/ r&#65533;&,&#65533;&#65533;F&#65533;|b&#65533;m&#65533;&#65533;(TG&#65533;&#65533;@&#65533;PN&#65533;Z7&#288;
&#65533; 
&#65533;&#65533;~ n&#65533;r t h@&#65533;b &#65533;N&#65533;&#65533;#&#65533;&#65533;E@&#65533; &#65533;&#65533;v&#65533;&#65533;&#65533;z&#65533;x&#65533;f&#65533;T ^,: &#65533;0&#65533;"&#65533;b`+m'\O&#65533;0`X@d&#65533;"&#65533;|`&#65533;`	&#65533;&#65533;&#65533;&#65533;F&#65533;&#1103;&#65533;&#65533; l@2 &#201;k+-&#65533;&#65533;&#65533;!&#65533;&#65533;&#65533;&#65533;J#5E&#65533;bhE&#65533;&#65533;&#65533;`&#65533;h}&#65533;r&#65533;&#65533;}&#65533;?vV&#65533;&#65533;9&#65533;&#65533;&#65533;?=eF&#65533;E]&#65533;Qt&#65533;&#65533;&#65533;&#65533;N&#65533;&#269;S&#65533;;J&#65533;&#65533;T&&#65533;&#65533;&#65533;`&#65533; &#65533;&#65533;	&#65533;&#65533;
&#416;V&#65533;D&#65533;&#65533;$&#65533;&#65533;f5&#65533;&#65533;4,&#65533;j&#65533;&#65533;/t&#65533;&#65533;&#65533;v&#65533;&#65533;&#65533;{&#65533;&#65533;&#65533;&#65533;CZ	tmT@&#65533;Va &#65533;&#65533;k&#1615;&#1887;c<&/J&#65533;{6&#65533;&#65533;&#65533;&#65533;$%&#65533;J&#65533;M&d&#65533;|&#297;&#65533;D2a[&#65533;&#65533;L&#65533;&#65533;^&#65533;&#65533;&#65533;&#65533;&#65533;&#65533;|&#65533;t&#65533;&#65533;!&#65533;|A&#65533;s&#65533;&#65533;&#65533;&#65533;4&#65533;&#65533;jA\&#65533;&#65533;PAx7&#65533;[ fH&#65533;&#65533;t+&#65533;&#65533;&#65533;&#65533;&#65533;
&#65533;G&#65533;	Y%_(&#65533;&#65533;[6an~H>&#65533;p>&#65533;7&#65533;X&#65533;6a&#65533;g&#65533;&#1416;I&#65533;&#65533;R0dBFQde&#65533;&#65533;&#65533;'Db&#65533;&#65533;Vt%&#65533;&#65533;X:&#65533;O&#65533;dz&#65533;&#666;&#65533;\&#65533;J&#65533;&#65533;>&#65533;&#65533;F&#65533;E&#65533;&#65533;m&#65533;&#65533;&#599;&#65533;&#65533;[&#65533;&#65533;&#65533;mB&#65533;z^&#65533;&#65533;`a&#65533;&#65533;Tl&#1687;VE&#65533;&#65533;R&#65533;&#65533;&#65533;&#65533;&#65533;5dB8&z&#65533;&#65533;&#65533;^&#65533;x&#65533;0&#65533;($`<8&#65533;&#65533;&#65533;&#65533;&#65533;&#65533;&#65533;&#65533;M`&#65533;&#65533;&#65533;&#65533;&#65533;&#65533;(.}&#65533;T}C&#65533;&#65533;,&#65533;&#65533;[&#65533;P&#65533;hc@F&#65533;Uf&#65533;&#65533;&#65533;&#65533;&#65533;&#65533;&#65533;%&#65533;M&#65533; v L&#65533;^&#65533;&#65533;&#65533;&#65533;p&#65533;&#65533;=&#65533;k&#65533;*@&#65533;&#65533;&#65533;&#231;b&#65533;B &#65533;&#65533; PFJ&#65533;BOH&#65533;&#65533;&#65533;@&#65533;&#65533;&#65533;&#1056;&#65533;&#65533;D&#65533;&#65533;&#65533;c&#65533;&#65533;&#65533;T@&#65533;0&#65533; 
&#65533;@X '&#65533;u&#65533;u&#65533;l ^ #<  4\&#65533;P&#65533; &#65533;D&#65533;&#65533;&#65533;&#65533;&#65533;	Hp&#65533;@&#65533;B&#65533;&#65533;&#21208;2i&#65533;&#65533;&#65533;S&#65533;&#65533;?&#65533;	Z)h&#65533;!D&#65533;-&#65533;3&#65533;H	&#65533;&#65533;&#65533;B&#65533;&#65533;&#65533;:O&#65533;<|&#65533;&#65533;Y&#65533;&#65533;OR&#65533;&#65533;&#65533;C&#65533;&#65533;R?}&#65533;&#65533;Q
he&#1302;&#65533; -D&#65533;&#65533;&#65533;|&#65533;"&#310;-&#65533;@L&#65533;F&#65533;J&#65533;&#65533;]&#65533;&#65533;H&#65533;&#697;}	L&#65533;paB{&#65533;2&#65533;&#65533;&#65533;b&#65533;}&#65533;&#65533;&#65533;$X&#65533;=y?&#65533;(&#65533;&#195;&#65533;&#65533;&#65533;)R&#65533;a&#65533;e&#65533;>&#65533;
&#65533;&#65533;&#65533;&#65533;8l&#1064;&#65533;&#65533;&#65533;o &#65533;z&#65533;&#65533;&&#65533;g&#990;&#65533;X#'_&#65533;5<&#65533;&#65533;&#65533;&#65533;&#65533;&#65533;<w&#65533;&#825;&#65533;&#65533;&#65533;&#65533;&#65533;&#65533;&#65533;&#1569;S&#65533;?-)r$&#65533;R%I&#65533;"QrT(,I:&#65533;&#65533;t&#65533;&#65533;?&#65533;<&#65533;=w&#65533;u|&#65533;&#65533;)&#65533;&#65533;Y&#65533;	&#65533;&#65533;!&#65533;,&#65533;&#65533;"&#65533;T!"&#65533;(&#65533;$&#65533;Xr&#583; j&#1161;&&#65533;h&#65533;I(&#65533;&#65533;&#65533;
+&#65533;&#65533;&#65533;"+&#65533;&#65533;&#65533;&#65533;+&#65533;&#65533;&#1163;/&#65533;&#65533;&#65533;/&#65533;&#1832;&#65533;-@&#65533;c/&#65533; IK,&#65533;&#65533;&#65533;
*&#65533;|&#65533;&#65533;%&#65533;8"!&#65533;&#65533;8&#65533;H#U2&#65533;&#65533;#RR &#65533;&#65533;H&#65533;2&#65533;&#65533;#h>&#65533;&#65533;a%&#65533;d&#65533;	'&#65533;&#65533;&#65533;&#65533;'&#65533;&#65533;&#65533;&#605;&#65533;&#65533;2
)&#65533;&#65533;"&#671;&#65533;&#65533;&#65533;'&#65533;&#65533;&#65533;XI$&#65533;&#65533;&#65533;h{&#65533;p8	$VJ8&#65533;&#65533;&#65533; r&#549;&#65533;$R&#39240;$&#65533;H&#65533;&S&#65533;&#65533;T	%&#65533;`"&#65533;'&#65533;|BJ*&#65533;&#786;&#65533;/&#65533;&#65533;K.&#65533; 	&#65533;*Mf&#65533;&#34377;Z&#65533;&#65533;&&#65533;d&#65533;&#65533;&&#65533;XR&#65533;$&#65533;LB	&#65533;&#65533;T&#65533;&#65533;'&#65533;&#65533;i-&#65533;&#65533;&#65533;9&#65533;%&#65533;&#65533;w&#65533;%&#65533;H&#65533;,&#65533;&#65533;@&#65533;&#1971;&#65533;&#65533;&#65533;#&#65533;&#534;&#518;&#65533;@&#65533;H"R&#65533;&#65533;&#65533;&#65533;&#65533;"&#65533;&#65533;{LX&#65533;&#65533;&#65533;&#65533;3R&#65533;&#65533;g&#65533;j&#65533;&#65533;&#65533;&#907;&#65533;!g&#65533;i&#65533;0&#52183;F&#65533;&#65533;&#65533;Z&#65533;rHJG|)&#65533;jH!/&#65533;Y&#65533;&#65533;&#65533;&#65533;&#65533;&#65533;&#65533;[e"&#65533;&#65533;&#65533;&#65533;)&#65533;&#65533;&#65533;!E4&#65533;&#65533;\&#65533;&#65533;`&#65533;A#&#65533;&#65533;&#65533;
&&#65533; &#65533;p&#65533; p&#65533;,TAXp@@&#65533;m&#65533;1&#65533;`&#65533;d&#65533;e&#65533;3&#65533;P&#65533;b tX&#1090;-&#65533;&#65533;
%&#65533; &#65533;%&#65533;&#65533;&#65533;	#&#65533;`BHqC
&&#65533;6&#65533;`:&#65533;C7&#65533; C
#pP,&#65533;L&#65533;Ba7&#65533;&#65533;DA&#65533;&#65533;|&#65533;&#65533;m&#65533;&#65533; &#65533;@&#65533;HJlIUW^&#65533;&#65533;+I#~&#65533;&#65533;	&#65533;~&#65533;&#65533;&#65533;D&#65533;&#65533;G&#65533;&#65533;&#65533;&#65533;XM&#65533;&#65533;&#65533;Jz&#65533;%&#65533;&#65533;u&#65533;&#65533;Tg~&#65533;&#65533;^&#65533;IEWuTuv6&#1668;y&#65533;&#65533;\,I&#65533;&#65533;R&#65533;&#65533;&#65533;&#65533;^&#65533;&#65533;o&#65533;alII&#65533;b&#65533;R&#65533;&#65533;\&#65533;&#65533;V&#65533;b &#65533;&#65533;&#65533;G:|&#65533;Lt&#65533;R&#65533;&#65533;&#65533;&#65533;)x&#65533;&#65533;&#65533;&#65533;-h&#65533;
O&#65533;&#65533;`&#65533;\&#65533;1{&#65533;C&#65533;&#65533;7&#65533;&#65533;t&#65533;&#65533;_&#65533;&#65533;&#65533;D&#65533;)&#65533;&#65533;&#65533;&#65533;"&#65533;&#65533;&#65533;9&#65533;Cr&#65533;2&#65533; &#65533;Pt &#65533;QD;&#65533;?&#65533;&#65533;&#65533; &#65533;6&&#65533;P&#8851;p$1&#65533;<&#65533;&#65533;o&#65533;&#65533;sd&#65533;2&#65533;q$&#1537;Np"#&#65533;&#65533;E|&#1419;!&#65533;&#65533;&#65533;<&#65533;a&#65533;&#547;#,&#65533;&#65533;Mp&#65533;~&#65533;&#65533;8&#65533;Q&#65533;B&#65533;0&#65533;*\&#65533;HV&#65533;&#65533;&#65533;&#65533;.x&#65533;^&#65533;&#65533;&#65533;.r%I_ c&#65533;&#65533;-j!W&#65533;F&#65533;z&#65533;"a%HD&#65533;&#65533;`%{&#65533;&#328;B&#65533;fLb&#20914;&#65533;&#65533;KTi&#65533;&#65533;
&#65533;'<&#65533;@&#65533;&#65533;{B&#65533;*La
e&#65533;&#9801;T$*J1&#65533;PpbYY&#65533;D6&#65533;&#65533;,mF&#65533;J&#65533;&#65533;&#65533;"&#65533;&#65533;:~3&#65533;+9&#65533;/&#65533;0&#65533;T&#65533;&#65533;&#65533;'PD&#65533;S&#65533;
&#65533;&#65533;0j&#1355;\&#65533;&#65533;&#65533; &#65533;(4&#65533;&#65533;m&#65533;&#38365;x&&#65533;P^V"&#65533;&#65533;&#65533;&#1461;&#65533;
O&#65533;q&#65533;&#65533;&#65533;&#65533;J&#65533;&#65533;a&#65533;+&#65533;&#65533;V&&#65533;MH&#65533;.&#65533;8&#65533;&#65533;`%
-BL&#65533;z&#65533;;&#65533;&#65533;G&#65533;&#65533;85S,KU&#65533;D&#65533;&#65533;&#65533;&#65533;#&#65533;J&#65533;/&#65533;e&#65533;R&#65533;&#65533;)9o&#65533;C&#65533;!m&#65533;&#65533; N&#65533;2&#65533;(&#65533;LhZ&#65533;P&#459409;&#65533;RW&#65533;&#1340;<f&#65533;2&#65533;r&#65533;	^:)&#65533;&#65533;>&#65533;!&&#65533;0&#1025;&#65533;&#65533;&#65533;&#65533;&#65533;P&#65533;&#65533;&#65533;@*&#65533;]S`&#65533;P(2&#65533;&#65533;T`&#65533;&#65533;CB@&#65533;1&#49258;(&#65533;K&#65533;&#65533;&#65533;	&#65533;S&#65533;D&#65533;&#65533;&#65533;@R[&#65533;	D`&#65533;&#65533;&#65533;|%A	l &#65533; ,x&#65533;t&#65533;&#65533;&#65533;`BhB&#65533;0&#65533;/l&#65533;
D&#65533;&#65533;,b &#65533;, P "&#65533; &#65533;B&#65533;u&#65533;&#65533;v%&#65533;X&#65533;&#65533;+&#65533;&#65533;&#65533;&#65533;~&#65533;tF0/&#65533;R"&#65533; l&#65533;X "0&#65533;l&#65533;&#65533;&#1027;&#65533; &#65533;;&#65533;*9&#65533;&#65533;r&#65533;&#65533;&#65533;&#65533;|&#65533;&#65533;&#65533;R&#65533;=&#65533;8/za&#65533;&#65533;#?&#65533;&#65533;E&#129;&#65533;s&#65533;3&#65533;&#65533;}m&#65533;&#65533;[&#65533;&#65533;d&#65533;&#65533;&#65533;&#65533;&#65533;"&#65533;=,&#65533;&#65533;&#65533;&#65533;q&#65533;&#867;&#65533;&#65533;p&#65533;*&#65533;&#65533;&#65533;&#65533;&#65533;Am&#65533;&#65533;&#65533;&#65533;&#65533;e&#65533;&#65533;&#1603;&#65533;&#65533;&#65533;&#65533;h&#65533;&#65533;&#65533;&#353;c&#65533;&#65533;&#65533;&#65533;&#65533;&#65533;9y&#65533;2&#65533;&#65533;P;&#65533;AmP&#65533;&#65533;&#65533;&#65533;&#65533;d&#65533;q&#1043;&#65533;Q5*&#65533;&#65533;T&#65533;&#65533;&#65533;&#65533;&#65533;!&#65533;&#65533;q&#65533;&#65533;g&#65533;G?|&#65533;alX&#65533;&#65533;&#65533;&#65533;3&#65533;X,&#65533;yU
]&#65533;&#65533;&#65533;hB;1&#65533;aN&#65533;&#65533; &#65533;2OA&#65533;C:r+b&#330;^1Q&#65533;h&#65533;&#1541;/tQZ&#802;&#65533;&#65533;&#65533;g1Z&#1314;&#65533;&#65533;&#65533;&#65533;Vq
Ql&#65533;&#65533;@$&#65533;&#65533;EH&#65533;G&#65533;n&#724;&#65533;h&#684;n^&#65533;M&#65533;&#65533;D0C&#65533;&#65533;Q&#65533;&#65533;&#65533; E3W&#1098;&#65533;&#65533;&#65533;&#65533;&#65533;R&#65533;&#65533;i&#65533;&#65533;&#65533;$&#65533;&#65533;&#65533;&#65533;&#65533;,H&#65533;&#65533;&#65533;t&#65533;&#65533;r&#65533;&#65533;y&#65533;BX&#65533;#>&#65533;&#65533;GPBU&#65533; &&#65533;E&#65533;
H^&#65533;&#65533;/vqZ&#546;&#65533;&#65533;&&#65533;&#65533;&#65533;lL&#65533;X&#65533;2&#65533;&#65533;+&#6532;SP&#65533;&#65533;&#65533;01&#65533;&#65533;&#65533;&#65533;M&#65533;&#65533;xH&#65533;&#65533;&#65533;(B,ST[&#65533;&#65533;&#65533;A&#65533;wv&#65533;i$&#1173;&#65533;R&#65533;J&#65533;&#65533;&#65533;J&#65533;-T3&#65533;)&#65533;&#65533;&#65533;f&#65533;N&#65533;&#65533;&#65533;c&#65533;+&#65533;&#359;&#65533;&#65533;w&#65533;&#65533;&#1794;&#65533;&#65533;4&#65533;&#65533;B&#65533;&#65533;&#65533;&#65533;45&#65533;&#65533;&#65533;&#65533;&#65533;&#65533;{X&#65533;=&#65533;w&#65533;C&#65533;r&#65533;&#65533;&#1334;B&#65533;a	-&#65533;&#65533;0&#65533;&#65533;&#65533;&#65533;&#65533;@N&#65533;&#65533;&#65533;&#65533;"&#65533;&#65533;`&#65533;#&#65533;&#65533;Y&#65533;@&#65533;8&#65533;&#65533;u&#65533;&#65533;<&#65533;-&#65533;&#65533;c&#65533;&#65533;&#65533;K!B&#65533;&#65533;&#65533;S&#65533;&#65533;&#65533;&#65533;&#65533;&#65533;&#65533;v&#65533;&#65533;D&#65533;4&#65533;&#65533;*p&#65533;&#65533;&#65533;V2&#65533;&#65533;&#65533;&#65533;.&#65533;#&#65533;&#65533;@!&#65533;`!&#65533;@u&#65533;&#65533;&#65533; P&#65533; &#65533;	Pw!y@&#65533;&#65533;"&#65533;&#65533;&#65533;&#65533;JK&#65533;&#65533;&#65533;&#65533;/&#65533;6D&#65533;P&#65533;	@&#65533;x&#65533;b&#65533;&#65533;9 u&#65533;_x&#65533;=}&#65533;>}&#65533;&#65533;?%&#65533;~&#65533;&#65533;6a&#65533;Qb	&#65533;&#65533;wp&#65533;_&#65533;?&#65533;&#65533;&#65533;z&#65533;&#65533; k&#65533;~&#65533;pGU&#65533;&#65533;>&#65533;&#65533;&#65533;s&#65533;&#65533;&#65533;>*&#65533;>U&#65533;p!Bcr pq&#65533;&#65533;p&#65533;m@B&#65533;&#65533; &#65533;06=E&#65533;gi&#65533;K&#65533;a&#65533;q66G>&#65533;a\A&#65533;@4Dg&#65533;NDG&#65533;DH `&#65533;g&#65533;CF&#65533;e&#385;e&#65533;&#65533;RTK&#65533;v%&#65533;&#65533;M&#65533;&#65533;~0n&#65533;cn0=&#65533; jte&#65533;&#65533;&#65533;&#65533;A`m&#279825;T&#65533;&#65533;M2&#65533;&#65533;&#65533;U&#65533;&#65533;&#65533;&#65533;&&#65533;Qui&#65533;V
&#65533;H
&#65533;&#65533;HK&#65533;"&#65533;&#65533;
&#65533; J&#65533;p&#65533;&#65533;&#65533;&#65533;TH&#65533;j&#65533; I&#65533;
&#65533;&#65533;jI&#65533;H&#65533;P
&#65533;,&#1700;.&#65533;2&#65533;g&#65533;E&#65533;&#65533;&#65533;&#65533;n&#65533;'&#65533; Q&#65533;$Q22M&#65533;&#65533;"&#65533;hk&#65533;6&#65533;pJ&#724;m&#65533;&#65533;&&#65533;@q&#65533;&#65533;&#65533;&#65533;0W&#65533;0&#65533;vQg!&#65533;&#65533;os&#65533;&#1032;&#65533;Hi&#65533; 
&#65533;&#65533;
&#65533;t&#65533;&#65533;&#65533; &#65533;&#65533;+&#65533;&#65533;mM&#65533;	E&#65533;&#65533;aq&#65533;&#65533;!&#65533;&#65533;&#65533;&#65533;&#1906;qg&#65533;5Q&#65533;&#65533;	oR&#65533;"-&#65533;&#65533;Q&#65533;&#65533;&#65533;&#65533;&#1552;'	&#65533;zAG&#65533;&#65533;Pr&#65533;&#65533;`11o&#65533; &#1828;&#65533;&#65533;&#65533;J&#65533;&#65533;N&#1992;&#65533;&#65533;&#65533;%&#65533;&#65533;J&#65533;To&#65533;"&&#65533;&#65533;6&#65533;4N&#65533;)4&#65533;Eps xb&#65533;0$&#65533;&#65533;&#65533;)&#65533;h1&#65533;vj'&\&#65533;Y&#65533;1OIU&#65533;1&#65533;&#65533;S&#65533;"&#65533;0&#65533;&#65533; T@&#65533;&#65533;&#65533;&#65533;W& 5 "0{~&#65533;x8&#65533;`&#65533;1`P&#65533;w&#65533;a&#65533;U@T&#65533;&#65533;&#65533;Q&#65533;y&#65533;&#65533;&#65533;&#65533;1&#65533;PS`I&#65533;|) &#65533;}&#65533;|*6 OpR#&#65533;5 2pR&#65533;d&#65533;~@&#65533;&#65533;&#65533;&#65533;1j O`#pa5q :&#65533;  &#65533;&#65533; &#65533;}&#65533;u 	 /&#65533;t&#65533;1r&#65533;&#401;&#65533;w&#65533;3&#65533;&#65533;\&#65533; %ps&#65533;&#65533;&#65533;&#65533;&#65533;rQb$va&#65533;&#65533;`o&#65533;&#65533;&#65533;;V&S$*c5{a&#65533;q&#65533;F&#65533;&#65533;kQ)o`?&#65533;&#65533;T&#65533;&#65533;&#65533;&#65533;&#65533;Ab&#65533; K&#65533;&#65533;&#65533;C&#65533;D=&#65533;Bm&#65533;;&#65533;*fm&#65533;Va&#553;d `VQ&#65533;&#65533;&#65533;H&#65533;g#&#65533;F&#65533; A&#65533;dW&#65533;C&#65533;y&#65533;Qi&#65533;bF6 t&#65533;&#65533; Xff&#65533;C&#1841;?&#65533;v&#65533;fl&#65533;vl&#65533;&#65533;-&#65533; y&#65533;BBF&#65533;&#65533;\8&#65533;&#65533;&#65533;g&#65533;&#65533;1&#65533;0&#65533;&#65533;&#65533;&#65533;&#65533;&#65533;"!ti&#65533;Os
}&#65533;&#65533;8Q|#&#65533;P
&#65533;@n&#65533;&#65533;&#65533;&#65533;&#65533;&#65533;j&#65533;&#65533;p&#65533;&#65533;PJ&#65533;&#65533;L&#65533;&#65533;
|&#65533;&#65533;&#65533;n&#65533;&#65533;&#65533;Pr&#65533;$,&#65533;&#65533;-&#65533;&#65533;&&#65533;&#65533;	&#65533;&#65533;P&#65533;&#65533;&#65533;&#1272;q&#65533;R,w"&#65533;P
&#65533;&#65533;
&#65533;&#65533;
&#65533;&#65533;&#65533;&#65533;p&#65533; J&#65533;$nKP&#65533; 
&#65533;q&#65533;X)&#65533;Vor&&#65533;&#65533;/i&#65533;&#65533;&#65533;.&&#65533;v&#65533;&#65533;J&#65533;*&#65533;`m&#65533; &#65533;&#65533;#&#65533;r+&#65533;&#65533;k&#65533;&#65533;
&#65533;&#2716;Pr &#65533;!&#65533;&#65533;G&#65533;R,%.&#65533;Q&#65533;F'&#65533;z
&#1542;-&#65533;@m&#65533;&#272;&#65533;bq&#65533;xr &#65533;,&#65533;mPB&&#65533;IG\&#65533;&#65533;&#65533;e[&#65533;n&#65533;&#65533;&#65533;"&#65533;EHw.&#65533;&#65533;&-&#65533;M&#65533;/&#65533;&#65533;J&#65533;&#65533;(&#65533;&#65533;S<et<&#65533;s&#65533;&#65533;B&#65533;6R1sSfr&#65533;qH&#65533;wTNF)&#65533;G&#65533;!blw&k)E&#65533;h&#65533;&#65533;!e"&#65533;}&#65533;J&#65533;e&#65533;4(&#65533;(`&#65533;'[!$&#65533;4!&#65533;C&#65533;t&#65533;I&#65533;&#65533;5%Py&#65533;&#65533; 3 z&#65533;T&#65533;b&#65533;&#65533;&#65533;pU&#65533;&#65533;IP]&#65533;O@<`20p{ED Y g M`P]&#65533;:&#65533;@FDJ&#65533;E&#65533;&#65533;T` Fp[{S!`
P &#65533;}
&#65533; &#65533;i&#65533;z&#65533; 0 050&#65533;&#65533;FV&#65533;`^!&#65533;&#65533;h0%&#65533; &#65533;&#65533; 	p6&#65533;&#65533;&#65533;&#65533;&#65533;&#65533;!b&#65533;&#65533;&#65533;&#65533;i&#65533;(@&#65533;&#65533;~&#65533;9G&#65533;&#65533;&#65533;&#65533;&#337;dR&#65533;L&&#65533;&#65533;cU&#65533;E&#65533;h&17c&#65533;&#65533;k`&#65533;Q&#65533;&#65533;q='TD&#65533;&#65533;
&#65533;&#65533;&#65533;q&#65533;.&#65533;c/&#65533;gpk&#65533;co0&#65533;&#65533;=&#65533;~&#1555;&#65533;&#65533;Q&#65533;&#65533;y!&#65533;G C*&#65533;^f9J=&#65533;y=f&#65533;Yiq&#65533;gqdq&#65533;u(>g&#65533;&#65533;B&#65533;&#65533;-y&&#65533;&#65533;M&#65533;D	&#65533;&#65533;'&#65533;&#65533;	&#65533;&#65533;6'&#65533;gt&#65533;'&#65533;=&#65533;&#1217;y&#65533;&#65533;&#65533;l&#65533;R/Z&#65533;!&#65533;L&#65533;h-&#1396;&#65533;lj&#65533;&#65533;f&#65533;&#65533;$&#65533;t&#41586;&#65533;
&#65533;Z&#306;@&#65533;&#65533;m&#65533;&#65533;m&#2022;&#65533;&#65533;&#65533;vk&#65533;&#65533;
&#65533;pL&#65533;&#65533;$p&#65533;&#65533;-IH&#65533;&#65533;&~&#65533;i&#65533;&#65533;$wP8L&#65533;&#65533;@&#65533;&#65533;&#65533;u&#65533;O&#65533;&#65533;&#65533;T&#295;&#65533;
&#65533;VM	&#65533;,w&#65533;&#65533;&#65533;&#65533;&#65533;&#65533;0&#65533;dR&#65533;&#65533;(&#65533;&#65533;K&#65533;&#65533;R&#65533;	7O{r
&#65533;P&#65533;&#65533;&#65533;O&#240;O&#65533;&#493;&#65533;$&#65533;&#65533;PY&#65533;&#65533;&#65533;&#65533;&#1242;*&#65533;R&#65533;P&#65533;&#65533;&#65533;&#65533;LE
&#65533;TL&#65533;&#65533;&#65533;&#65533;Bi(bQY&#65533;&#65533;&#914;Q&#65533;D"&#65533; %1&#65533;&#65533;&#65533;'C&#65533;A&#65533;&#65533;,&#65533;Lq&#65533;VP&#65533;$	 &#65533;-2e&#65533;&#1796;E&#65533;lX&#65533;&#65533;o&#65533;.&#65533;%&#65533;4K&#65533;g-	o&#65533;&#65533;J.)K;&#65533;&#65533;(&#1804;(.%7e&#65533;G&#65533;&#65533;&#65533;l&#65533;H&#65533;UL&#65533;&#65533;&)&#65533;&#65533;@@&#65533;I&#65533;&#65533;&#65533;&#65533;}%&#65533;L# X#p6qp6b@$pWC&#65533;$&#65533;xvP5@|`v&#65533;&#65533;&#65533;&#65533;)&#65533;&#65533;&#65533;&#65533;J&#65533;q&#65533;r&#65533;a&#65533;]pM =0Q&#65533;}&#65533;~&#65533;G&#65533;%&#65533;3&#65533;K Z{=U&#65533;Bv&#65533;7f&#65533;&#65533;&#65533;3&#65533;&#65533; &#65533;5!&#65533;y&#65533;W&#65533; &#65533;&#65533;Tp|&#65533;&#65533;&#65533;m&#65533;)&#65533;9 _&#65533;%^ &#65533;&#65533;2&#65533;&#65533;&#65533;&#65533;&#65533;&#65533;a&#65533;^&#65533;Ya&#65533;1&#65533;&#65533;&#65533;&#65533;&#65533;hA&#65533;&#65533;oa&#65533;0ln&#65533;&#65533;qS\?sQXP&#65533;&#65533;&#65533;a^&,&#65533;S&#65533;BL&#65533;&#65533;=v&#1657;&#65533;j@&#65533;u&#65533;_&#65533;[W&#65533;Fd&#65533;&#65533;rAf&#65533;&#65533;&#257;-$y&&#65533;Dhct&#65533;>=&#65533;L&#65533;&#65533;&#65533;&#65533;&#1107;&#65533;&#65533;,Ae&#65533;&#65533;3U&#65533;&#65533;(&#65533;&#65533;r	&#65533;&#65533;&#65533;&#65533;&#65533;	&#65533;p&#763;&#65533;&#65533;d@&#65533;&#65533;&#65533;&#65533;!G&#65533;&#65533;&#134;&#1125;&#65533;n,0&#65533;J&#65533;&#65533;&&#65533;Tm&#65533;*t2&#65533;|R&#65533; g&#65533;&#65533;$&#273;&#65533;k&#65533;&#65533;
FL&#65533;&#65533;n&#65533;&#65533;
&#65533;&#65533;&#65533;FI&#65533;x$0b
~R'&#65533;:O&#65533;&#65533;&#65533;&#65533;D&#65533;&#65533;&#65533;Psb'd&#65533;n&#65533;X&#65533;&#65533;&#43628; &#65533;&#53873;&#65533;&#65533;&#65533;I&#65533;&#65533;4&#492;&#65533;`&#65533;G%'&#65533;%&#65533;&&#65533;&#65533;.g&#65533;(&#65533;&#65533;so6&#65533;{&#65533;X&#65533;R&#65533;&#65533;	&#65533;h
&#65533; &#65533;&#65533;&#65533;&#65533;O&#65533;&#65533;&#65533;&#65533;#w:&#65533;&#65533;FmV\'&#65533;RM&#65533;*&#65533;R#&#65533;&#65533;&#65533;&#65533;Vmp:M&#65533;]'&#65533;d&#65533;#R&#65533;
^-W&#65533;	&#65533;&#65533;	&#65533;&#65533;&#65533;&#65533;lH&#65533;f&#65533; 1[2&&#1773;n&#65533;&#65533;	n&#65533;,&#65533;lh2	&#65533;&#65533;&#65533;&#65533;&#65533;&#1616;&#65533;x&#65533;:l&#65533;l&#65533;&#65533;&#65533;>s&#65533;Kp&#65533;&#65533;&#65533;&#65533;Ig&#65533;*~%h&#65533;omx&#65533;Ro&#65533;&#65533;l&#65533;0&#65533;6T_&#65533;)B&#65533;G&#65533;0u&#65533;F &#65533;&#65533;7'p&#65533;8&#65533;&#65533;'`1&#65533;e rM #px&#65533;&#65533;&#65533;e&#65533;W!`6`&#1095;&#65533;1+;&#65533;&#65533;&#65533;_Pa&#65533;&#65533;&#65533;a&#65533;&#65533;t&#65533;h&#65533;s &#65533; o&#65533;&#65533;e&#65533;V&#65533;@O`~p2&#65533;&#65533;r&&#65533;-KZ.rh&#65533;Zpi+.&#65533;&#65533;&#65533;EcP4&#65533;u 0 &#65533;&#65533;q&#65533;S1&#65533;&#65533;&#65533;&#65533;&#65533;&#65533;&#65533;)z&#65533;80&#65533;k5`L&#65533;&#65533;yU&#65533;^&#65533;{&#65533;n&#65533;#&#65533;(zX&#65533;UAh&&#65533;&#65533;&#65533;&#65533;}1&#65533;&#65533;z&#65533;&#65533;&#65533;Fja&#65533;&#1571;&#65533;>S!>z&#65533;eu&#65533;-1&#65533;~&#65533;&#65533;kBd&#65533;:&#65533;g&#65533;g`f&#65533;i`b&#65533;`&#65533;p&#65533;&#65533;&#65533;&#65533;t&#65533;a&#65533;&#65533;|&#65533;Cm&#65533;S&#65533;+&#65533;D&#1025;&#65533;f&#65533;gE&#65533;@
*`8&#65533;F&#353;B&#65533;=&#65533;gqF&#65533;1a&#136;h&#65533;&#65533;&#65533;&#65533;&#65533; m&#65533;&#65533;'&#65533;
&#65533;%&#65533; 7C&#1532;&#255;&#65533;C&#65533;&#65533;!&VDq&#65533;&&#65533;]zE&#65533;H-l&#65533;&#65533;FL!g'&#65533;m&#65533;-p&#65533;&#65533;t:&#65533;&#65533;@#&#65533;Z&#65533;J|J&#65533;&#65533;"&#65533;&#65533;&#65533;vJJ&#65533;&#65533;&#65533;}&#65533;*V&#65533;&#65533;&#65533;o&#65533;&#65533;&#65533;&#65533;&#65533;&#65533;|&#65533;Ql&#65533;&#65533;&#65533;&#65533;u&#65533;&#65533;&#65533;&#65533;&#65533;w&#1676;&#65533;D&#452;2&#65533; &#65533;&#65533;&#65533;&#65533;&#65533;&#65533;&#65533;K&#65533;&#65533;!&#65533;s&#65533;&#65533;&#65533;&#65533;&#65533;J&#65533;&#65533;&#65533;-"&#65533;*&#65533;$+&#65533;&#65533;&#65533;&#65533;&#65533;&#65533;&#65533;+G&#65533;"&#65533;V
&#65533;&#65533;
&#65533;6Q&#65533;p&#65533;&#65533;&#65533;,&#65533;&#65533;9\&#65533;&#65533;&#65533;&#65533;v&#65533; &#65533;&#595;(R&#65533;D}&#65533;t&#65533;&#65533;$J&#65533;8u&#65533;&#65533;&#65533;M9&#65533;&#65533;&#1123;K&#65533;*Y&#65533;&#65533;&#65533;HJ&#65533;&B&#65533;H&#65533;&#65533;&#65533;G&#65533;Vr8&#65533;&#65533;%J&#65533;lV&#660;R&#65533;H&#65533;\&#65533;|$I%&#65533;I&#65533;1B&#65533;&#65533;&#65533;&#1189;&#65533;xE
&#65533;FI&#65533;&#65533;JE&#65533;&#65533;!C&#65533;&#65533;&&#65533;H&#65533;!&#65533;Ea&#65533;.Bt(RG&#65533;z&#65533;E&#65533;G/Z&#65533;&#65533;{"D H&#65533;XAb&#65533;
 _&#65533;4&#148;&#65533;P %J&#65533;&#65533;&#65533;&#65533;&#65533;&#65533;#L&#1032;r&#65533;P!&#904;-Z&#65533;"E&#65533;&#65533;|&#65533;B&#65533;N&#65533;B&#65533;%R&#65533;&#65533;&#65533;&#65533;&#65533;&#65533;-&#65533;&#65533;&#65533;,#C{&#65533;&#65533;&#65533;3h&#65533;>| B>&#65533;&#65533;I&#65533;6m&#65533;di&#65533;#C&#65533;&#65533;&#65533;&#65533;&#65533;&#65533;5e&#65533;0&#65533;Q&#65533;&#65533;
@&#65533; &#65533;A&#65533;X&#65533;&&#65533;@&#65533;&#65533;&#65533;7&#65533;&#65533;"C&#65533;9s&#65533;&#204; P &#65533;&#65533;&#65533;&#65533;&#65533;CD&#65533;Cd&#65533;@&#65533;	&#17460;$&#65533;A&#65533;&#65533;&#65533;&#65533;
+$d&#65533;>&#65533;&#1539;&#65533;&#65533;&#65533;&#65533;&#65533;&#65533;&#65533;&#65533;&#65533;>f&#65533;F?P&#65533;#&#65533;<`,&#65533;>l&#65533;&#65533;&#65533;:&#65533;&#65533;&#65533;:&#65533;&#65533;C&#65533;i&#1795;&#65533;;&#65533;Hr&#65533;&#65533;d&#65533;#?N&#65533;&#65533;7&#65533;0&#65533;8&#65533;&#65533;&#65533;!sA &#65533;&#65533;&#65533;`S5&#65533;&#65533;&#65533;2&#65533; &#65533;&#65533;/&#65533;C&#65533;/&#65533;&#65533;&#65533;2&#65533;&#65533;&#65533;)c$4&#65533;&#65533;&#65533;&#65533;&#65533;&#65533;8&#65533;CA&#65533;C&#65533;&#65533;&#65533;I&#65533;Tr&#65533;&#65533;&#65533;$Yl&#65533;E=&#65533;#&#65533;TS	&#65533;C&#65533;;&#65533;&#65533;2&#65533;1&#65533;&#65533;&#65533;,DH&#65533;&#65533;&#621;&#65533;8&#65533;&#65533;J)(&#65533;N0&#65533;&#65533;E,C
]-B&#65533;8E>&#65533;&#65533;&#1013;&#65533;Y#\)a&#65533;&#65533;&#65533;$&#65533;N:&#65533;RJA&#65533;RF	w}-&#65533;\S&#65533;u7&#65533;Q
BWV^&#65533;EY`i%&#65533;Wd&#65533;&#342;Yd&#65533;&#65533;&#65533;[&#65533;a%TPI&#65533;Xj&#65533;&#65533;&#65533;[t&#65533;&#65533;Y^iE&#65533;TR9e&#65533;O<&#65533;RF%&#65533;&#65533;C!H{&#65533;&#65533;&#65533;&#65533;{&#65533;N:&#65533;Wb&#65533;&#65533;&#65533;^|&#65533;&#65533;&#65533;{&#65533;%&#65533;Zd&#65533;&#341;&#65533;^&#65533;c&#65533;Kqy&#65533;RLY&#65533;M0&#65533;d'H&#65533;&#65533;Z&#65533;&#65533;G&#65533;&#65533;)&#65533;*&#65533;kK0&#65533;d6H&#65533;D &#65533;)^Kae\&#65533;&#65533;E&#65533;`~&&#65533;]l&#65533;&#65533;Zb&#65533;8`U&#65533;-&#65533; vC	&#21704;4&#612;&#65533;A!&#65533;{&#65533;U&#1492;tK	&#65533;&#65533;&#65533;h &#65533;]n<&#65533;]!&#65533;&#65533;q&#65533;0&#65533;i&#65533;G&#65533;&#65533;H\N2I{$K2&#65533;]Nh&#1686;&#65533;&#65533;0&#65533;D Of&#65533;&#65533;EiD&#65533;&#65533;,&#65533;)&#65533;"y&#65533;kH^&#65533;&#65533;K&#65533;&#65533;&#65533;&#65533;(&#65533;&#65533;&#65533;&#65533;6&#65533;&#65533;^z&#65533;*D&#65533;&#65533;&#65533;&#65533;Md-&#65533;&#65533;g&#65533;J&#205;&#65533;&#65533;&#65533;?&#65533;;&#65533;BTx^&#65533;&#65533; $@A
L&#65533; 
s0&#65533;l(Q6$a%@
L0&#65533;&#65533;&#65533;.H
X@6Be&#65533;
X&#65533;&#65533;&#65533;C &#65533;P&#65533;&#65533; &#65533;&#65533;L&#65533;z&#65533;&#65533;S&#65533;&#65533;!&#65533;4&#65533;?%&#65533;&#65533;&#65533;A '&#65533;@&#65533;l&#678;	O&#65533;&#65533;&#65533;X&#291;&#65533;&#65533;&#65533;3&#65533;a;h&#65533;&#65533;&#65533;&#65533;D&#65533; `@&#65533; &#65533; 
&#65533;&#65533;|X&#65533;$&#65533;?&#65533;&#1612;&#65533;&&#65533;A&#65533;&#65533;@`&#65533;&#65533;&#65533;mhM!6&#65533;&#65533;d&#65533;L&#65533;&#515;&#65533;&#65533;9&#1569;*r&#65533;&#65533;!e&#65533;!&#65533;5&#65533;I&#65533;3&#65533;&#65533;IZ}HU&#65533;Hu&#65533;&#65533;JE&#65533;,N&#65533;&#65533;&#65533;:&#65533;!u&#65533;&#65533;&#65533;&#65533;5&#65533;!oX&#65533;&#65533;&#65533;84r&#65533;&#65533;&#65533;&#65533;K7&#65533;a[ C&#65533;@Li&#65533;8x&#1169;&#65533;&#65533;2&#65533;ae@&#65533;&#65533;9&#65533;anX&#65533;&#65533;0*hAW&#65533;&#65533;&#65533;&#65533;8ls&#65533;t&#65533;&#65533;&#65533;!&#65533;
J&#65533;&#65533;&#65533;&#65533;&#65533;9&#65533;&#65533;h8&#65533;&#65533;&#65533;J&#65533;&#65533;UyS Q*A&#65533;2z&#65533;&#65533;&#65533;t&#65533;&#65533;F&#65533;*Y&#65533;	<&#65533; N5&#65533;&#65533;T5U &#1096;HXB&#65533;&#65533;DO"&#65533;&#65533;&#65533;&#65533;&#65533;^'&#65533;&#65533;&#65533;&#65533;&#65533;&#65533;5&#65533;p&#65533;$!&#65533;,&#65533;&#65533;M&#65533;&#65533;JM&#65533;&#65533;&#1957;|8&#65533;&#65533;(&#65533;&#65533;
U&#65533;&#65533;&#65533;V&#65533;&#65533;&#65533;U&#65533;&#65533;dIHA&#65533;&#650;}&#65533;BJ[Z,(V&#65533;&#65533;)li&#65533;P&#65533;)N&#65533;
&#65533;&#65533;&#65533;g&#65533;&#65533;E&#65533;h&#65533;
&#65533;6&#65533; &#65533;&#65533;&#65533;&#65533;4&#65533;&#65533;+UU&#65533;&#65533;D!
w&#65533;T&#65533;&#65533;/&#65533;!&#65533;&#65533;&#65533; &#65533;.na&#65533;&#65533;.mi&#65533;&#65533;&#65533;&#596;J&#65533;T&#65533;U&#65533;@)Q&#65533;"	&#65533;8&#65533;w#&#65533;&#65533;&.a&#65533;&#65533;\rY&#65533;&#65533;N&#65533;tG&#65533;&#65533;&#65533;&#65533;@&#65533;&#65533;l&#65533;&#65533;_c&#65533;F&#65533;&#65533;1^&#65533;"&#65533;&#65533;&#65533;&#65533;&#65533;j
&#65533;J&#65533;s&#65533;S&#65533;&#65533;{&#65533;&#65533;6u&#65533;&#65533;}&#65533;Dd&#65533;i&#65533;&#65533;&#65533;hm&#65533;|%,&#65533;&#65533;&&#65533;&#65533;LX*&#65533;&#65533;d&#65533;&#65533;aw&#65533;+&#65533;f&#65533;&#65533;&#1540;L&#65533;g&#65533;A&#65533;&#65533;&#65533;p&#65533;$X&#65533;&#65533;&#65533;'a&#65533;js&#65533;{o{QI&#65533;R Q&#65533;&#65533;&#65533;y&#65533;n\b&#65533;IX&#65533;-fF &#65533;	C&#65533;&#65533;*d&#65533; &#65533;!&#65533;&#65533;'p^^&#65533;&#65533;&#65533; *(>&#65533;&#65533;"&#65533;G&#65533;&#65533; &#65533;&#65533;&#65533;&#65533;"@A&#65533;_ &#65533;&#1280;w0&#65533;&#994;@&#65533;!I&#65533;&#65533;&#65533;&#1076;&#65533;&#65533;yi"!&#65533;&#1064;R&#65533;&#65533;&#65533;&#65533;`&#65533;a&#65533;&#65533;5#.&#65533;DL$&#65533;y&#65533;&#65533;T&#263;%&#65533;&#65533;ep&#65533;`&#65533;&#65533;&#65533;e f&#65533;&#65533;<&#65533;&#65533;&#65533;nC&#65533;0hyH8&#65533;1&#65533;&#65533;&#65533;X&#65533;&#65533;&#65533;0p&#65533;&#65533;&#65533;&#65533;N4&?&#65533;W&#65533;B&#1168;
&#65533;&#65533;L?RT&#65533;&#1095;'&#65533;&#65533;S`&#65533;&#65533;&#65533;&#65533; &#65533;(&#65533;<&#65533;Iz&#65533;&#65533;&#65533;0lPF
&#65533;E/&#65533;Pe+iMq`&#65533;&#65533;1&#65533;&#65533;Kk0&#65533;8&#65533;I5&#65533;&#65533;\&#65533;&#65533;&#65533;&#65533;m3(&#65533;M&#65533;&#65533;&#65533;P&#65533;3&#65533;&#65533;lC&#65533;9&#65533;X&#65533;!&#65533;r&#65533;&#65533;&#65533;@&#65533;#$&#65533;
&#15106;&#65533;&#65533;&#65533;&#65533;&#65533;7C@&#65533; P]&#65533;&#65533;k&#65533;8;&#65533;&#65533;&#65533;6lj&#65533;&#65533;+$&#65533;&#65533;dg:.&#65533;:&#65533;hJ&#65533;"%&#65533;d&#65533;"&#65533;N&#65533;T&#65533;&#65533;&#65533;m2&#65533;&#65533;&#65533;]&#65533; 0$&#65533;&#65533;L&#65533;XDIY
&#1972;&#65533;&#65533;5k&#65533;('&#65533; X,e&#65533;&#65533;&#65533;.&#65533;&#65533;&#65533;&#65533;"n&#65533;GT&#65533;&#65533;-&#65533;&#65533;&#65533;m'&#65533;&#65533;a&#65533;&#65533;R&#65533;&#1852;&#65533;5&#65533;&#65533;&#65533;Bs&#65533;&#65533;&#65533;&#65533;&#65533;&#65533;VZ4l{X&#65533;tK&#65533;\&#65533;"&#65533;%\&#65533;N!w&#449;&#10861;PZ&#65533;V&#65533;
&#611;&#65533;i&#65533;&#65533;&#65533;&#65533;&#1354;Z&#65533;g&#65533;0z1&#65533;^&#65533;&#65533;X&#65533;&#65533;
&#65533;b]&#65533;J&#65533;&#682;V&#65533;J4&#65533;&&#65533;s&#65533;&#65533;&#65533;C&#65533;`&#65533;0I&#65533;6	&#65533;&#539;pC"'
S&#65533;&#65533;&#65533;&#65533;&#65533;rq&#65533;&#65533;c&#65533;E&#65533;&#1034;&#65533;&#65533;&#65533;&#65533;q#&#65533;&#65533;A&#65533;&#65533;vu&#65533;&#65533;&#65533;&#65533;&#65533;&#65533;&#65533;V&#65533;M&#65533;K&#65533;]"E2&#65533;&#65533;&&#65533;&#65533;&#65533;&#65533;&#65533;&#65533;&#65533;g3&#65533;?%y&#65533;&#65533;&#65533;&#65533;J &#65533;&#65533;&#65533;&#65533;+&#65533;1&#65533;A&#65533;B@>&#65533;&#65533;&#65533;I>&#65533;&#65533;&#65533;&#65533;&#65533;x&#65533;&#1544;kH&#65533;&#65533;&#36938;&#65533;)&#65533;&#65533;&#65533;`&#65533;&#65533;&#65533;&#65533;2&#65533;1&#65533;&#1039;&#65533;&#65533;H&#65533;B&#1539;&#65533;&#65533; &#65533;Z&#65533;&#65533;&#65533;&#65533;&#65533;p&#65533;&#65533;&#65533;(&#65533;?&#65533;,&#513;&#65533;&#65533; &#65533;&#65533; `$0Bx4&#65533;+&#65533;&#65533;&#65533;<8,x&#65533;,&#65533;&#65533;&#65533; AJ&#65533;A&#65533;: &#65533;7&#65533;&#65533;gR38&#65533;'&#65533;&#65533;&#65533;K&#65533;&#65533;#&#65533;&#65533;4&#65533;&#65533;&#65533;.&#65533;&1 7&#65533;?&#65533;Xb&#65533;5B&#65533;)&#65533;&#65533;>`&#65533;" &#65533;(&#65533;&#65533;8&#65533;0 `&#65533;&#65533;&#65533;Xb&#65533;@&#65533;<&#65533;6$&#65533;&#65533;Q&#65533;;&#65533;&#65533;N&#65533;&#65533;` 8 &#65533;) &#65533;H&#65533;&#65533;iS&#65533;F&#643;;h&#65533;/&#65533;(&#65533;&#65533;7&#65533;4J&#65533;EQ&#65533;BH&#65533;?&#65533;\&#678;7x4&#65533;&#65533;&#65533;&#65533;&#65533;&#65533;&#65533;*&#65533;X&#65533;&#65533;#&#65533;&#65533;6p&#65533;!&#65533;&#65533;z&#65533;&#65533;8&#65533;x&#65533;&#65533;6f8`&#65533;3/9/&#65533;1 &#65533;1 &#65533;c&#65533;00Gs&#65533;. &#65533;&#65533;+205&#65533;&2&#65533;*x(&#65533;&#65533;-p&#65533;3s&#65533;s
&#65533;382&#65533;-&#1555;(X&x&#65533;)&#65533;&#65533;&#65533;&#65533;*&#65533;H*&#65533;,&#65533;&#65533;,&#65533;&#65533;<0&#65533;&#65533;1&#65533;.&#65533;1&#65533;/p&#65533;s<&#65533;4&#65533;&#65533;(P&#65533;&#65533;&#65533;H+&#65533;/&#65533;&#530;&#65533;zd&#65533;8&#563;&#65533;&#65533;&#65533;{(&#65533;&#65533;&&#65533;&#65533;8p%<0&#65533;#D4&#65533;"*&#65533;&#65533;&#65533;&#65533;H&#65533;!&#1706;&#65533;&#65533;&#65533;&#65533;!&#65533;K&#65533;O &#65533;&#65533;&#65533;&#65533;&#9611;&#65533;&#65533;H&#65533;MxB %9&#65533;&#65533;@
&#65533;&#65533;)&#65533;!@&#65533;&#65533;&#65533;_A&#65533;&#65533;&#65533;s&#65533;&#764;<&#65533;&#65533;A&#65533;&#65533;&#65533;&#65533;&#65533;&#65533;&#65533;&#65533;*V&#65533;XW&#65533;&#65533;&#65533;&#65533;Z&#65533;UP+&#65533;&#1625;Z&#65533;&#65533;"&#65533;&#65533;QV@&#65533;&#65533;&#65533;&#65533;RX&#65533;Y&#65533;&#65533;Wp&#65533;&#65533;M&#65533;T=&#65533;iLVh&#65533;X&#65533;&#65533;&#41339;	&#65533;&#65533;&#65533;
&#65533;Q&#65533;k*`i&#977;&#65533;&#65533;&#65533;&#65533;&#65533;!0&#65533;00&#65533;)*\!@&#65533;&#65533;&#65533;X&#65533;s&#2017;JR&#65533;&#65533;&#1605;`&#65533;&#65533;&#65533;&#65533;&#65533;$&#65533;&#65533;<s&#65533;K&#65533;l.'
?&#65533;&#682;&#65533;k&#65533;&#65533;&#65533;&#65533;	&#65533;&#65533;&#27204;M&#65533;&#65533;&#65533;y&#65533;$N&#65533;=M&#65533;&#65533;&#65533;O&#65533;&#65533;&#65533;&#65533;I0&#65533;O&#65533;&#65533;&#65533;
-&#65533;{&#65533;H`&#65533;C&#65533;]$&#65533;&#65533;&#65533;0&#65533;3*&#65533;X	&#65533;&#65533;&#65533;&#65533;&#65533;
	&#65533;&#65533;&#65533;&#65533;&#65533;
D )&#65533;p&#65533;&#65533; &#65533;&#65533;&#65533;&#65533;&#65533;&#65533;	;&#65533;4&#65533;&#65533;&#65533;&#65533;B&#65533;3&#65533;(&#65533;&#65533;%&#65533;&#65533;P&#65533;&#65533; &#65533;&#65533;&#65533;&#65533;-C&#65533; &#65533;?&#65533;0&#65533;&#65533;&#65533;&#65533; ;&#65533;&#65533;&#65533;?&#65533;&#65533;JA&#65533;&#65533;7&#1538;)&#65533;&#65533;1&#65533;&#65533;'&#65533;&#65533;=&#65533;&#65533;6(&#65533;0PY&#182;9&#65533;6&#65533;%7d&#65533;d&#65533;&#65533;9&#65533;<x4&#65533;#&#65533;Q&#65533;  &#65533;&#65533;&#65533;5P&#65533;9 &#65533;@&#65533;&#65533;;&#65533;&#65533;b;&#65533;@ &#65533; &#65533; pDDC `&#65533;c&#65533;QQ>&#65533;&#65533;4&#65533;4V&#65533;&#2032;&#65533;*X&#65533;&#65533;&#65533;0E 
87xK&#65533;'5&#65533;W&#65533;&#65533;-&#65533;&#65533;">&#65533;&#65533;vZE?p&#65533;B&#65533;5/I&#65533;&#65533;&#448;&#65533;&#65533;cd%&#65533;&#65533;&#65533;7&#65533;&#384;(60zK&#65533;&#65533;&#65533;&#65533;&#65533;'&#65533;{&#65533;!&#65533;FV&#65533;&#65533;Eb&#65533;40&#65533;^&#65533;.&#65533;1&#65533;&#65533;1&#65533;4S/`&#65533;:940&#65533;:&#65533;&#65533;&#65533;&#65533;&#65533;$!@(&#65533;.&#65533;Io{&#65533;4@&#65533;r+-`#p&#65533;'(&#65533;#&#65533;&#65533;&#65533;,&#65533;&#65533;(`&#65533;(&#65533;&#65533;&#65533;&#65533;&#1157;c8&#65533;9-&#65533;&#65533;*&#1538;,&#65533;H&#65533;-G.&#65533;&#65533;$(&#65533;&&#65533;X&#65533;+'&#65533;&#65533;I-&#65533;&#65533;{&#65533;&#65533;/0&#65533;,u&#65533;qPy&#65533;O&#65533;&#65533;8&#65533;&#65533;&#65533;m&#65533;N&#658;7&#65533;&#65533;}&#65533;&#65533;&#65533;&#65533;&#65533;$&#65533;D&#65533;&#904;JG&#65533;&#65533;&&#65533;&#65533;&#65533;a)'&#65533;K&#497;&#65533;&#65533;q&#65533;L(&#65533;&#65533;&#65533;&#65533;&#65533;&#65533;^&#65533;IHQ&#65533;&#65533;pA&#1792;4;qA&#65533;v&#65533;JO&#65533;&#65533;y)|&#65533;&#65533;&#65533;[&#65533;&#65533;&#65533;&#65533;&#65533;&#65533;&#65533;yQ`;&#65533;Q&#65533;&#65533;&#65533;&#65533;&#65533;&#65533;&#804;aU&#65533;X&#65533;&#65533;&#65533;&#65533;Y&#65533;&#1171;&#778;&#65533;*&#65533;&#65533;&#65533;sy&#65533;`&#65533;&#65533;&#65533;&#65533;&#65533;&#65533;&#44229;&#65533;E&#65533;W&#65533;&#65533;&#65533;&#65533;&#65533;a&#65533;^&#65533;&#65533;&#5856;&#65533;^&#65533;X &#65533;&#65533;9?&#65533;&#65533;?M@&#65533;K&#65533;&#1903;&#65533;=&#65533;
&#65533;N&#65533;*&#65533;&#65533;&#65533;&#65533;&#65533;&#65533;&#65533;&#65533;RhZ&#65533;`&#65533;_&#65533;&#65533;&#65533;&#65533;:&#65533;~&#65533;&#715;&#1743;9?&#65533;&#65533;&#65533;&#65533;r&#65533;&#65533;z;vq&#65533;&#65533;8&#65533;&#65533;3&#65533;N&#516;H&#65533;&#65533;M0P8&#65533;q&#65533;M&#65533;&#65533;&#65533;&#65533;&#65533;&#65533;&#65533;+&#65533;L&#65533;&#65533;&#65533;&#65533;&#65533; &#65533;&#65533;&#65533;&#65533;&#65533;&#65533;&#65533;&#65533;&#154;HXA&#65533;1&#65533;`&#1146;&#65533;n&#65533;
LA&#65533;&#65533;&#65533;s`&#65533;0&#65533;&#65533;p&#65533;1BP(_&#65533;&#65533;&#65533;p&#65533;<&#65533;&#65533;&#65533;&#65533;Aj&#65533;`&#65533;&#65533;;&#65533;yJ)&#65533;&#65533;/ &#65533;Q&#65533;&#65533;&#65533;&#65533; &#65533;$9X&#65533;#&#65533;.&#65533;&#65533;&#65533;@:@&#65533; &#65533;p&#65533;;@&#65533;F&#65533;&#65533;
1&#65533;;s&#65533;&#65533;&#65533;.(i&#65533;%$&#65533;&#65533;l%&#398;&#65533;F8hs=&#65533;8&#65533;X&#65533;5n&#65533;&#65533; &#65533;7&#65533;&#65533;&#65533;&#65533;&#65533;&#65533;&#65533;&#65533; )P&#65533;i&#65533;6{"TKS(D(&#65533;8x`&#65533;C+&#65533;&#513;7&#65533;&#65533;&#65533;&#65533;U&#65533;<&#65533;&#65533;F&#65533;3d;h&#65533;0&#65533;
x&#65533;&#65533;h&#65533;`&#65533;6&#65533;&#65533;:&#65533;&oTL&#65533;=&#65533;&#65533;: &#65533;v&#248;W(;8&#65533;Ky&#65533;1`8t&#65533;&#65533;&#65533;t84`v&#65533;'5&#65533;&#65533;&#65533;_6IS&#65533;y,&#65533;&#65533;3&#65533;uM5&#65533;@&#65533;4&#65533;&#65533;^8n"&#65533;hu&#65533;o&#65533;&#65533;W&#65533;&#65533;&#65533;u&#65533;&#65533;&#65533;&#65533;&#48709;&#65533;&#65533;;&#65533;,&#65533;H+&#1026;&#65533;$&#65533;4`'8`&#65533;UI6|&#65533;*&#65533;H&#65533;&#834;-&#65533;,&#1538;s&#65533;&#515;&#65533;&#65533;c&#65533;t&#65533;&#65533;.h+&#65533;-&#65533;&#65533;&#65533;u&#65533;&#1346;&#65533;`:&#65533;0&#65533;&#65533;t&#65533;&#65533;v6I2@&#65533;6`&#65533;&#65533;&#65533;&#65533;y&#65533;&#65533;fd&#65533;&#65533;7&#65533;&#65533;&#65533;3ds4&#65533;&#65533;y&#65533;E&#65533;&#65533;&#65533;&#65533;&#65533;e"&#65533;,&#65533;&#178;&#65533;&#65533;I&#65533;&#65533;&#65533;8)&#65533;t&#65533;&#1092;Jp&#65533;H&#65533;&#65533;&#65533;x&#65533;q&#65533;&#65533;a&#65533;m&#65533;&#65533;&#65533;&#65533;}&#65533;&#65533;&#1111;&#65533;&#65533;V&#65533;&#65533;&#65533;DPP*&#61207;&#65533;&#65533;+&#148;&#65533;&#65533;&#65533;&#65533;&#65533;W&#65533;&#65533;&#65533;&#65533;^&#65533;&#309;&#65533;&#65533;\S8&#65533;z&#65533;&#741;k&#65533;z,&#65533;r+&#65533;&#65533;&#65533;&#65533;&#65533;-&#65533;	&#65533;&#1157;&#65533;&#65533;\&#65533;&#65533;&#65533;&#773;&#948;&#65533;&#65533;D?&#65533;&#65533;&#65533;&#65533;&#65533;&#65533;&#65533;u/&#1202;&#65533;&#65533;r-&#65533;&#65533;&#65533;&#65533;hJjS&#65533;L_&#65533;-&#65533;&#65533;&#65533;kM&#65533;%&#65533;Y&#65533;&#956;&#65533;&#65533;&#65533;\&#65533;&#636;&#65533;+j&#65533;{&#65533;&#65533;
&#65533;&#65533;I[&#65533;&#65533;&#65533;&#65533;%&#65533;&#65533;Px=&#65533;&#65533;&#65533;ak&#65533;&#65533;&#65533;&#65533;&#65533;&#2036;Cm&#65533;&#65533;&#65533;9&#65533;&#65533;b	&#54960;	&#65533;z&#65533;&#65533;&#65533;B&#1066;@d&#65533;!&#65533;&
&#65533;Q&#65533;P&#65533; )&#65533;q
&#65533;x&#65533;&#65533;&#65533;i1K&#65533;x(&#65533;&#65533;2&#1064;*:"B8t&#1160;&#65533;&#65533;8&#65533;&#65533;&#65533;&#1520;&#65533;&#65533;34!2Y&#65533;;0)&#65533;&#65533;&#65533;&#65533;&#65533;&#65533;&#65533; &#65533; ,X&#65533;e&#65533;BF>&#65533;&#65533;5&#65533;8&#65533;&#65533; c&#65533;&#65533; &#65533;5&#65533;ja
&#65533;I&#65533;2@Y,L}47|'x&#65533;,Y&#65533;~&#65533;&#65533;?&#65533;UJ&#65533;&#65533;&#65533;?P&#65533;Ch&#65533;4&#65533;&#65533;&#65533;&#65533;&#65533;&#65533;&#65533;&#65533;.p&#65533;:&#65533;Ri&#65533;&#65533;R>&#65533;>P%&#65533;&#65533;F>4&#65533; &#65533;&#65533;&#65533;V&#65533;&#65533;^b&#65533;$&#65533;MJi;P*&#65533;&#65533;&#65533;&#65533;` CK 	h/&#65533;; 84^&#65533;5&#65533;&#65533; u2&#65533;&#65533;, &#65533;.07&#65533;&#65533;~&#65533;&#65533;6@&#65533;.&#65533;ui4G&#65533;{&#65533;K&#65533;'c&#65533;&#65533;<$9, W/ s&#65533;^&#65533;u&#65533;&#742;hm&#65533;6`&#65533;o&#65533;&#65533;F&#65533;&#65533;N&#65533;9t&#65533;Go;H&#65533;,=1&#65533;.&#65533;&#65533;hw&#65533;&#65533;k&#65533;&#65533;&#65533;t6X&#65533;'	2&#65533;&#65533;&#65533;&#1270;y&#65533;&#65533;k7&#65533;&#65533;&#65533;eG3:&#65533;&#65533;s&#65533;wx&#65533;1&#65533;Yj4&#65533;&#758;l&#65533;&#65533;X&#65533;W6P97T&#65533;'&#65533;&#65533;~6!&#65533;&#65533;0u5&#65533;&#65533;}&#65533;&#65533;gS&#65533;&#65533;&#65533;+&#65533;&#65533;&#65533;E&#65533;&#65533;&#65533;&#65533;&#65533;&#65533;&&#65533;>?a&#65533;&#65533;&#65533;@&#65533;&#65533;A&#65533;&#65533;&#1877;&#65533;&#65533;	A&#65533;&#65533;Y&#65533;H&#65533;	&#65533;&#65533;&#65533;&#65533;&#65533;&#65533;&#65533;j&#65533;h"Q@&#65533;&#65533;Q&#65533;X8&#65533;&#65533;&#65533;b&#65533;T`.&#65533;&#1557;&#65533;&#65533;&#1258;Th&#65533;&#65533;>&#65533;&#65533;e]W &#65533;&#65533;&#645;&#65533;&#1733;&#243;&#65533;Zx&#65533;&#65533;C&#65533;&#65533;&#65533;&#65533;el&#65533;&#65533;&#65533;9=&#65533;&#65533;_&#65533;&#65533;&#65533;&#65533;z_&#65533;>a0&#65533;&#65533;'{&#65533;&#65533;1&#65533;&#65533;:&#65533;&#65533;&#65533;&#65533;]-&#65533;a&#65533;&#65533;&#65533;,&#65533;E&#65533;&#65533;&#65533;&#65533;&#65533;&#65533;=&#65533;~&#65533;LH&#1542;&#65533;&#65533;`&#65533;&#65533;7&#65533;&#65533;:&#65533;X&#65533;&#65533;&#65533;&#65533;;Z&#65533;X`L&#65533;&#65533;&#65533;&#65533;&#65533;&#65533;+j&#65533;A}'
k&#65533;&#65533;&#65533;&#65533;P}&#65533;B&#65533;^&#65533;R&#65533;&#65533;&#65533;dZ&#1750;&#65533;i"&#65533;&#65533;&#65533;&#65533;&#65533;&#65533;&#65533;&#65533;&#65533;&#65533;&&#65533;&#65533;&#65533;j&#65533;t#A&#65533;&#65533;&#65533;&#65533;$	&#65533;&#65533;,&#65533;KR&#65533;ON&#65533;&#65533;
J&#65533;&#65533;U03I&#65533;p21&#65533;&#65533; Z	&#65533;P&#65533;&#65533;&#1603;l&#65533;?8L@&#65533;$IY&#65533;9&#65533;"&#65533;&#65533;Q&#65533; %D|&#1056;&#65533;&#65533;%^&#1072;i&#65533;&#925;<y&#65533;&#65533;bd&#65533;
"B&#65533;0&#65533;"&#65533;	!@&#65533;&#65533;qE&#65533;&#65533;E&#65533;	b&#65533;&#462;7i&#65533;t&#65533;&#65533;&#859;9s &#65533;&#65533;&#231;&#65533;=&#65533;&#65533;&#65533;&#65533;h?I&#65533;&#65533;h6]&#65533;P)#&#65533;@v&#65533;(&#65533;QC&#65533;&#65533;&#65533;,p(&#65533;'"&#65533;?&#65533;&#65533;&#65533;&#65533;&#65533;%)"0`&#65533;@&#65533;9&#65533;L&#65533;&#65533;7N2f&#65533;<&#1849;&#65533;h<w"&#27715;&&#65533;4H`&#65533;&#65533;$h&#65533;&#1025;&#1222;M4m&#65533;&#65533;$&#65533;&#65533;2Z&#65533;(A&#65533;&#65533;&#664;6r&#1928;&#65533;2F&#65533;4X&#65533; i"&#65533;M6b&#276;I&#65533;&#65533;&#65533;m6d&#65533;&#65533;&#65533;&#65533;L&#65533;&#65533;&#65533;&#1132;a&#65533;fM&#65533;&#65533;&#65533;&#65533;D?&#65533;fx5&#65533;&#1480;&#65533;&#65533;&#65533;&#65533;;p&#1040;	&#65533;^05&#65533;&#65533;&#65533;&#65533;&#65533;4&#65533;&#728;IS}&#65533;&#65533;aGO} &#148;{&#65533;A&#65533;j&#65533;w&#65533;&#65533;9&#65533;]C&#65533;&#65533;}&#65533;&#65533;p&#65533;&#65533;&#65533;o&#65533;!&#65533;~f&#65533;&#65533;&#65533;&#65533;&#65533;Fw&#65533;&#65533;`t&#774;!p&#545;S3&#65533;DGv,&#65533;#&#65533;x(fG15&#65533;Nt&#65533;&#65533;#&#65533;&#65533;&#65533;o&#65533;&#65533; &#65533;8&#65533;H"&#65533;$&#65533;H#YRie#&#65533;T&#65533;&#65533;'&#65533;&#65533;2f)&#65533;&#65533;I&#65533;)&#65533;&#65533;RJ(&#65533;db&#65533;&&#65533;x&#65533;I'&#65533;`R	%y&#65533;y	'u&#65533;&#65533;g$Z*r&#65533;!&#65533;&#65533;&#65533;#&#65533;&#65533;&#1639;&#65533;&#65533;&#65533;"&#65533;'&#65533;X&#65533;g%&#65533;b&#65533;'&#65533;&#65533;&#65533;&#65533;*&#65533;&#65533;2.&#65533;&#65533;b&#65533;&#65533;&#65533;K+&#65533;&#65533;&#65533;&#65533;)&#65533;&#65533;r&#65533;&#65533;&#65533;|&#65533;e&#65533;bJ&#65533;&#65533;&#65533;"j&#65533;&#65533;&#65533;&#65533;+&#65533;&#65533;B&#65533;&#65533;&#65533;&#65533;K0&#65533;&#65533;2j&#65533;&#65533;&#65533;R&#65533;&#65533;&#65533;&#65533;&#65533;**&#65533;&#65533;Bl&#65533;&#65533;&#65533;&#1163;0&#65533;&#65533;zK.&#65533;&#65533;([&#65533;-&#65533;&#65533;.&#65533; &#65533;K.&#65533; &#65533;K&#65533;&#65533;&#65533;2&#65533;+&#65533;&#1723;*&#65533;&#65533;`B&#65533;$&#65533;&#65533;9&#65533;#&#65533;&#65533;g%x&#65533;&#65533;&#65533;!&#65533;2&#65533;H$&#65533;<0&#65533;G&#65533;$&#65533;@&#65533;0&#65533;&#65533;X&#65533;&#39344;&#1538;,&#65533;&#65533;*j&#65533;&#65533;&#65533;&#65533;&#65533;,&#65533; &#65533;&#65533;&#65533;&#65533;&#65533;:K+&#65533;&#65533;&#65533;&#65533;f&#65533;&#65533;((tv&#65533;	&#65533;&#65533;xB&#65533;(g&#65533;:
(&#65533;l&#65533;	(&#65533;<&#65533;&#65533;&#65533;=&#65533;&#65533;&#924;H&#65533;I&#1167;FZp&Go&#65533;I%&#65533;<"&#65533;&#65533;&#65533;&#65533;&#65533;&#65533;[c&#65533;"&#65533;H	#&#65533;&#65533;&#65533;6&#334; &#65533;Gy&#65533;&#21889;&#65533;&#65533;&#65533;$aO"	#&#65533; &#65533;"&#65533;&#65533; &#65533;q&#65533; &#65533;&#65533;H&#2002;<&#65533;H!&#65533;&#65533;&#65533;&#65533;x&#65533;&#1287;O&#65533;^!&#65533;$^&#65533;a2H!&#65533;&#65533;&#65533;&#65533;&#65533;>&#65533;&#1112;&#65533;&#65533;&#65533;N>&#65533;&#1094;o )q&#1313;9Q&#65533;&#65533;&#65533;&#65533;8&#65533;&#65533;B7&#65533;&#65533;%&#65533;&#65533;\0R&#1798;as&#65533;&#65533;`@&#65533;C!| B$&#65533;&#65533;&#65533;@ &#65533;&#65533;B`&#65533;a&#65533; &#65533; &#65533;&#65533;j&#65533;A&#65533;`x!t&#65533;&#65533;&#65533;&#65533;&#65533;&#65533;	&#65533;tDQ Z&#65533;&#65533;&#65533;&#65533;sH&#65533;&#1312;'(aq&#65533;&#65533;&#65533;&#65533;9X&#65533;	&#65533;(&#65533;&#65533;&#65533;KH&#65533;&#65533;&#65533; 6&7d&#65533;B
&#65533;&#65533;&#65533;&#65533;%&#65533;&#65533;&#65533;&#65533;|&#65533;8` C&#65533;&#65533;H1;*&#65533;&#65533;&#65533;`  \&#65533;u&#65533;&#65533;&#1792;+&#65533;&#65533;)zpC&#65533;`&#65533;& &#65533;	X8C&#65533;-&#65533;&#65533;&#65533;&#65533;Bv&#65533;1&#65533;!q0C&#65533; &#65533;&#65533;(4kx&#65533;&#65533;&#65533;&#65533;&#65533;6&#65533;2&#65533;b&#65533;&#65533;!&#65533;n&#65533;&#65533;i&#65533;,&#65533;Go&#65533;N&#65533;&#65533;&#65533;!!&#65533;w&#65533;&#65533;.H&#65533;!H&#65533;&#65533;&#65533;&#65533; 7&#65533;!">Q&#65533;&#65533;"&#65533;9&#65533;&#65533;&#65533;6&#1161;'}d-&#392;&#65533;q&#65533;^d&#65533;[&#43288;&#65533;K&#65533;Q &#65533;:SG&#65533;q&#65533;&#65533;&#65533;&#65533;i&#65533;R&#65533;.&#65533;&#204;<&#65533;&#65533;&#65533;ae&#65533;!&#1416;E(b&#65533;xD$&#1142;rv&#65533;Ka"S*dF
3&#65533;m&#1668;&8A&#65533;P0m&#65533;0&#1566;&#65533;&#65533;&#65533;Lh&#65533;N&#65533;&#65533;B/&#65533;E0TJ&#65533;&#65533;&8&#65533;	G&#65533;b>&#65533;%.&#65533;ON&#65533;s&#65533;&#65533;+Z&#65533;
Y&#65533;B&#65533;&#65533;&#65533;&#65533;L&#65533;&#65533;T&#65533;B&#65533;@E<M&#65533;(~&#65533;&#65533;b&#65533;+b1&#65533;p&#65533;T&#65533;&#65533;,d&#65533;2l&#65533;"\&#65533;&#65533;0~&#65533;f&#65533;*&#65533;<E*V&#65533;
a&#38184;&#65533;&#1686;0&#65533;&#65533;e&#65533;&#10554;`.z&#65533;&#65533;&#65533;&#65533;&#65533;/z&#65533;\&#299;W&#65533;x&#65533;+&#65533;&#1354;N&#65533;"_&#65533;&#65533;&#65533;&#65533;&#65533;$	&#65533;Nw&#65533;#a&#65533;E&#65533;&#65533;&#65533;D&#65533;"&#65533;7&#65533;V&#65533;_{&#65533;&#65533;&J!UY&#65533;+&#65533;&#65533;8j&#65533;~&#65533;Y_&#65533;&#65533;&#65533;&#65533;E,d!&#65533;`&#65533;V&#65533;&#65533;&#65533;E*l&#65533;ZW&#65533;&#65533;L&#65533; E(&#65533;&#65533;&#65533;&#65533;1&#65533;g&#65533;8&#65533;MQaON v&#65533;&#65533;&#65533;&#65533;&#65533;O<j&#65533;&#65533;&#966;&#65533;&#65533;J&#65533;5&#65533;&#65533;&#65533;%$&#456;FLb&#65533;&#65533;+&#65533;a&#65533;"K&#65533;Hx&#65533;	&#65533;&#65533;&#65533;9&#65533;)&#65533;&#65533;&#65533;&#65533;U1=&#65533;s&#65533;&#65533;5!&#65533;&#65533;&#65533;&#65533;&#65533;{J 
q%&#133;L&#65533;&#65533;&#65533;pn7-9&#65533;&#65533;&#65533;&#65533;:&#65533;%&#65533;&#65533;CD">(IwpcQ&#65533;&#65533; 8$&#65533;h&#65533;B&#65533;@2&#65533;&#65533;,&#65533;&#65533; &#65533; &#256;.&#65533;&#65533;` &#65533;l&#65533;&#65533;@f`&#65533;?&#929;'y&#65533;&#65533;&#65533;&#1030;.$! &#65533;@N&#65533;&#65533;x"
\&#65533;&#65533;'&#65533;&#65533;&#65533;&#65533;&#65533;&#65533;&#65533;';&#65533;&#65533;S&#65533; 	&#65533;) &#65533;_Z&#65533;2'&#65533;D&#1795;&#65533;&#65533; 5&#65533;A&#65533;CV&#65533;&#65533;"&#65533;&#65533;&#65533;n&#65533;|&#65533;&#65533;/&#65533;"&#65533;*&#65533;&#65533;"&#65533;&#65533;&#65533;R @*X&#65533;c&#65533;&#65533;&#65533;&#65533;&#65533;DB&#65533;f&#65533;&#65533;&#65533;j&#65533;&#65533;J&#65533; &#65533; 8&#65533; x&#65533;&#65533;&#65533;&#65533;b6S"&#65533;&#65533;%&#65533;3&#1057;&#65533;&#65533;s&#65533;X&#65533;-T&#65533;
iHF&#65533;C&#65533;2Cq&#65533;`+&#65533;"9<{'9*%&#65533; &#65533;&#65533;m&#65533;-&#65533;%4&#65533;&#65533;&#65533;$&#65533;&#65533;+:s&#65533;&#65533;&#65533;B#&#65533;H"&#65533;&#1809;&#65533;$r&#65533;3&#65533;(&#65533;1R&#65533;$&#65533;r&#65533;;1&#65533;&#1975;&#65533;3&#65533;&#65533;&#65533;(I&#65533;&#65533;&#65533;&#65533;&#65533;&#65533;&#65533;&#65533;EH&#65533;7&#65533;&#65533;&#65533;&#65533;&#65533;&#65533;I&#65533;&#65533;&#65533;&#65533;&#65533;&#65533;&#65533;&#65533;&#65533;&#65533;iC Qt6&#65533;&#65533;&#65533;tM>]HP"&#65533;g<I!
&#65533;~b&#65533;P&#65533;(dU'&#65533;&#65533;&#65533;&#65533;&#65533;g%.&#65533;&#65533;K &#65533;_)79&#386;&#65533;QQ(m&#65533;&#65533;&#65533;>&#65533;&#65533;3Q&#65533;&#65533;&#65533;&#170;&#65533;L&#65533;R_&#65533;&#65533;Wr]TUa&#65533;&#65533;&#65533;s&#65533;p&#65533;Hk.&#65533;&#65533;&#65533;To%i&#65533;r&#65533;a 5[&#65533;&#65533;*NQ&#65533;R&#65533;"&#65533;(&#65533;:-&#65533;~Un]a&#65533;p&#65533;&#65533;&#65533;&#1437;&#65533;/+&#65533;|*&#65533;y&#65533;&#65533;&#65533;kRZ&#65533;&#65533;&#65533;0&#65533;&#65533;&#65533;o&#65533;&#65533;D&&#65533;&#65533;yJHBn&#65533;`&#65533;&#65533;@&#65533;Q&#65533;&#65533;bk&#65533;4Q&#65533;&#65533;&#674;&#232;;&#65533;o{a&#65533;&#743;&#65533;*&#65533;P&&#65533;&#65533;b0&#65533;&#65533;&#65533;&#65533;&#65533;&#65533;:&#65533;&#65533;hG&#65533;&#65533;&#65533;F
&#65533;&#65533;B&#65533;&#65533;&#65533;:)&#65533;&#65533;&#65533;ok&#65533;/[&#1608;N&#65533;>qBR&#65533;&#65533;&#65533;#&#65533;&#65533;,&#65533;&#65533;b&#65533;-&#65533;B&#65533;PE&#65533;v&#65533;C!:&#65533;9&#65533;e6&#65533;&#65533;|&#65533;! #&#65533;M&#65533;&#65533;&#65533;#&#65533;&#65533;&#65533;"&#65533;&#65533;&#65533;|9&#65533;&#65533;&#1303;X&#12814;&#65533;(&#65533;&#65533;&#65533;&#65533;&#65533;B &#65533;W&#65533;Eb&#65533;[T&#65533; &#65533;&#65533;mWQ&#65533;&#65533;&#65533;&#65533;[&#65533;&#65533;d&#65533;&#65533;A&#65533;&#65533;&#65533;&#65533;&#65533;&#65533;&#65533;&#65533;&#65533;&#65533;<F&#65533;&#65533;&#65533;@
&#65533;&#65533;&#65533;t&#65533;H P@&#1024;d&#65533;&#65533;&#65533;&#65533;I@&#65533;&#65533;&#65533;$Y
&#65533;&#65533;&#65533;&#65533;
&#65533;&#65533;&#65533;&#65533;
&#65533;&#65533;dA&#65533;&#65533;&#65533;&#65533;&#65533;&#65533;gx+&#65533;AR&#65533;&#65533;&#65533;&#65533;|&#65533;_&#65533;}&#65533;&#65533;&#65533;Q+&#65533;&#65533;&#65533;&#65533;&#65533;O&#65533;&#65533;&#65533;A&#65533;A&#256;,&#65533;&#65533;9&#65533;
X&#65533;&#65533;b&#513;~h&#65533;DF&#1285;]&#65533;H@&#65533;&#65533;&#65533;&#65533;&#65533;&#65533;&#65533;GN &#65533;M&#65533;(&#65533;&#65533;3]&#65533;&#65533;@&#65533;@@<@8@	&#65533;H\&#65533;&#65533;&#65533;&#65533;Y&#65533;&#65533;Hi "&#65533;A&#65533;&#65533;&#65533;&#65533;dR#&#65533;&#65533;.i&#65533;&#65533;PX&#65533;&#65533; &#616;&#65533;!&#658;&#65533;&#65533;S(j&#65533;P&#65533;&#65533;}&#65533;,)9EZ&#65533;R&#65533;&#65533;[Z&#65533;2)S4&#65533;&#65533;&#65533;&#65533;&#1561;&#65533;&#65533;#@
E&#65533;))M&#65533;&#65533;B&d&#65533;&#65533;&#65533;&#65533;&#65533;1&#65533;@&#65533;3%I&#65533;&#65533;&#1618;&#65533;&#65533;&#65533;&#65533;	&#65533;%	&#65533;]&#65533;&#65533;&#65533;!,&#65533;&#65533;1L:&#65533;&#65533;&#665;$`&#65533;&#65533;&#65533;T&#65533;dB&&#65533;A1&#65533;l'&#65533;&#65533;$@B&#65533;T
b&#65533;$&#65533;&#65533;&#65533;&#65533;$uEBD&#65533;&#1260;|)&#65533;B&#65533;&#65533;&#1251;&#65533;&#65533;S&#65533;&#65533;)&#65533;&#65533;+&#65533;Q&#65533;&#1449;&#65533;+&#65533;&#65533;\&#65533;Uj&#65533;&#65533;&#65533;&#65533;&#65533;&#65533;&#65533;&#65533;&#65533;,`&#65533;.&#65533;&#65533;.&#65533;&#65533;&#65533;&#65533;,&#65533;&#65533;U&#65533;&#65533;/&#65533;&#65533;Z&#65533;&#65533;&#65533;B]&#65533;&#65533;&#796;&#65533;+&#65533;&#65533;^&#65533;&#65533;&#65533;i&#1394;&#65533;&#754;$^/&#65533;&#65533;.p&#763;&#65533;.&#65533;e&#65533; U&#65533;_\&#65533;K&#65533;ye&#65533;&#65533;&#39251;#\&&#65533;&#65533;&#65533;&#65533;xM$&#65533;&#65533;e:&#65533;b]&#65533;&#65533;&#65533;d&#65533;eL&#65533;&#65533;_&#65533;au&#65533;(&#65533;+&#65533;&#65533;-&#65533;&#65533;&#65533;&#65533;&#65533;&#65533;&#65533;VE&#65533;g&#65533;U&#65533;de+&#65533;&#65533;&#65533;&#65533;k&#65533;&#65533;&&#65533;$&\&#65533;%`BqgLn&#65533;&#65533;%E&#342;'PB"&#65533;&#65533;d&#65533;L$(&#65533;q'tQ&#65533;%N&#65533;Mv&#65533;&#65533;x&#65533;&#65533;"\	f&#65533;&#65533;J&#65533; &#65533;&#65533;6u&#65533;&#65533;&#65533;8N&#65533;&#65533;\I&#65533;&#65533;Sc&#65533;&#65533;&#65533;-&#65533;2&#65533;&#65533;&#65533;i&#65533;&#65533;&#65533; &#65533;}&#65533;&#65533;h&#65533; E&#65533;	B&#65533;&#65533;+&#65533;&#65533;&#65533;EK&#65533;&#65533;&#65533;i&#65533;&#65533;@I&#65533;&#65533;&#65533;)&#65533;A&#65533;P&#65533;<&#65533;aQ$&#65533;&#65533;D&#65533;&#65533;&#65533;&#65533;&#65533; t&#65533;l&#65533;P@(&#65533;&#65533;@xAhQ|&#65533;b&#65533;Qt&#65533;
hap&#65533;&#65533;&#65533;H&#65533;&#65533;P&#65533;&#65533;&#65533;&#65533; &#65533;'&#65533;&#65533;p-}&#65533;&#65533;q&#65533;&#65533;|&#65533;Fe&#65533;&i&#551;e&#65533;&#65533;P&#65533;[0=&#65533;&#65533;	&#65533;&#65533;&#65533; (&#65533;$&#65533;e&#65533;&#65533;0&#65533;d&#65533;g&#65533;4A&#65533;@,&#65533;@'*jl&#65533;8&#65533;A&#65533;nc)&#65533;E\P&#65533;&#65533;&#65533;/&#65533;&#65533;lAd@ $&#65533;$@&#65533;&#65533;lS&#65533;&#65533;&#65533;O &#65533;&#65533;&#1367;?&#65533;b&#65533;cK(&#65533;+%Lh&#65533;&#65533;&#65533;Z&#65533;[O&#65533;^&#65533;'&#65533;a$&#65533; EZ&#65533;&#65533;&#65533;&#65533;D&#65533;&#65533;[&#65533;)d&#65533;&#65533;&#1627;6&#65533;&#65533;AT&#65533;&#65533;&#65533;&#65533;&#65533;E&#65533;%I@&#65533;&#65533;&#65533;&#65533;&#65533;&#65533;_h&#65533;&#65533;"	&#65533;&#65533;+&#65533;&#65533;&#65533;&#65533;9&#65533;-&#65533;Z0&#840;+^&#65533;A&#65533;k&#65533;i$3&#65533;Np[&#65533;&#65533;&#65533;&#65533;&#65533;&#65533;&#65533;,fFf&l#<&#65533;%&#65533;&#65533;E&#65533;&#65533;&`&#65533;Dl>&#65533;\p&#65533;	&#65533;HN^&#65533;&#65533;|&#65533;&#65533;&#65533;&#65533;&#65533;&#65533;&#65533;u	&&#1820;&#65533;H&#65533;*&#65533;&#65533;+t&#65533;)&#65533;&#678;&#65533;],^Z&#65533;&#65533;,8&#65533;V&#65533;&#65533;+&#65533;
&#65533;&#1555;(&#65533;&#65533;T&#65533;]&#65533;&#65533;m&#65533;
-&#65533;U&#65533;KY&#65533;&#65533;&#65533;&#65533;&#65533;(MT&#65533;&#760;B&#65533;^&#65533;&#65533;9^&#65533;&#1602;&#65533;,a.g&#65533;&#65533;&#65533;&#65533;&#65533;&#65533;T&#65533;&#65533;p
&#65533;\&#65533;Ee&#65533;$h&#65533;t!&#65533;&#65533;S"&#65533;m&#65533;  .`&#2012;&z&#65533;&#65533;%&#65533;%@WL&#65533;BR&#65533;JY&#65533;&#65533;-&#65533;%&#65533;&#65533;&#65533;f&#65533;&#65533;d&#65533;V&#65533;B&#65533;&#790;&#65533;\y&#65533;f&#65533;=LZBD	&#65533;(&#65533;&#65533;&#65533;d$|W",&#65533;h:W&#65533;&#65533;&#65533;T
&#65533;&#65533;&#65533;&#65533;&#65533;$tM&#65533;&#65533;X&#65533;&#65533;&#65533;#&#65533;n# B|&#65533;&#65533;i&#65533;D-&#65533;&#65533;"TI&#65533;dfN&#65533;&wR&#65533;B	V&#65533;%&#65533; &#65533;!$X&#65533;*&#65533;&#65533;&#65533;!&#65533;&#65533;S&#65533;&#65533;=&#65533;&#65533;v&#65533;&#65533;&#65533;&#65533;P&#65533;RRxN|&#855;&#65533;n&#65533;{&#65533;&#65533;p&#65533;&#65533;&#65533;MPh&#65533;g&#65533;&#65533;&#65533;&#65533;&#65533; 
&#65533;@\@p &#65533;8 &#65533;@&#65533;&#65533;n&#65533;k0&#65533;&#65533;X&#65533;&#65533;(\&#65533;&#1576;&#65533;&#65533;&#65533;&#1552;	8&#65533;&#65533;&#65533;)&#65533;n&#50064;&#65533;&#520;&#65533;&#65533;&#65533;lZsD&#65533;&#65533;&#65533;&#65533;b&#65533;&#65533;&#63493;Q|&#65533;]P&#65533;I&#65533;&#65533;&#65533; &#65533;
T&#65533;&#65533;&#65533;E`&#65533;&#65533;@&#65533;,&#65533;&#65533;&#65533;&#528;&#65533;!@h@	&#65533; &#513;&#65533;&#65533;&#65533;O,&#65533;/a&#65533;&#65533;&#65533;k&#65533; &#65533;O&#65533;Ax&#65533;&#65533;&#65533;(&#65533; &#65533;&#65533;F&#65533;&#65533;#&#65533;&#65533;l&#65533;&#65533;&#65533;z!"&#65533;&#65533;&#65533;l&#65533;&#65533;&#1933;}-&#65533;&#65533;&#65533;&#65533;&#65533;k<&#1443;[8&#65533;Q&#65533;?&#65533;&#65533;&#65533;&#65533;"O&#1279;&#65533;&#65533;&#65533;4k&#65533;&#1153;&#65533;&#65533;&#65533;$&#65533;&#65533;>&#65533;+&#65533;+&#65533;)&#65533;5&#65533;0&#65533;&#65533;&#65533;!&#65533;0&#65533;&#65533;&#65533;&#65533;16&#65533;&#65533;&#65533;&#65533;&#65533;&#65533;&#65533;k/-I&#65533;&#65533;}&#65533;&#65533;&#65533;&#65533;*&#65533;&#65533;&#65533;&#1854;&#65533;&#510;/&#65533;&#65533;MfM&#65533;&#65533;&#65533;&#65533;&#65533;&#65533;S?&#65533;&#65533;&#2020;&#65533;&#65533;v&&#444;&#65533;&#65533;&#65533;N&#65533;&#65533;l&#65533;&#65533;)&#65533;fU&#65533;&#65533;+&#65533;-N-&#65533;z,&#65533;&#65533;J&#65533;&#65533;P&#65533;&#1642;I*&#65533;&#65533;+&#65533;&#65533;- .R)&#65533;&#65533;_8&#65533;,&#65533;&#65533;[&#65533;L&#65533;2-&#65533;&#65533;&#1837;&#65533;&#65533;n&#65533;][&#65533;B.&#65533;/&#65533;]&#65533;&#65533;.pm&#65533;&#65533;J&#587;&#65533;&#65533;&#65533;&#65533;J]~e&#65533;-&#65533;D&#65533;&#65533;-l:	{&#65533;"&#65533;$%LL&#65533;-&#65533;OF&#65533;c)V%&#65533;&#65533;l]D&#1878;*&#65533;&#65533;=&#1986;[a&#65533;A&#65533;e&#65533;u&#65533;&#65533;&#65533;(0&#65533;D]_%&#65533;du&#65533;&#65533;hjn&#65533;&#65533;&#65533;M&#65533;&#65533;&#65533;@B$&#65533;-&#65533;gP&#65533;&#65533;ij&#65533;&#65533;'&#65533;&#65533;&#65533;&&#65533;&#65533;?&#65533;	&#65533;&#65533;fTPkn%X&#65533;#o&#65533;&#65533;N&#65533;8&#65533;&#65533;,h!&#65533;&#637;M&#65533;x&#65533;$&#65533;&#65533;'&#65533;&#65533;$0B&#65533;8&#65533;|1&#65533;!&#65533;&#65533;&#65533;%"&#65533;'{:&#65533;&#65533;&#65533;&#65533;&#65533;&#65533;8&#65533;&#65533;&#65533;&#65533;&#65533;&#65533;S o&#65533;D&#65533;&#65533;A+&#65533;&#65533;#5D&#65533;A&#65533;2I&#65533;&#65533;\&#65533;&#65533;&#65533;x&#65533;G !d&#65533;T&#65533;H@p&#65533;,&#65533;&#1025;P&#513;&#65533;(g &#65533;&#65533;4A&#65533;&#65533;h&#65533;&#65533;^@T0\p&#65533;&#65533;&#65533;A&#65533;&#65533; &#65533;C&#65533;}&#65533;g!&#65533;6C&#65533;`L&#65533;At&#65533;M&#65533;O&#65533;&#65533;5&#1601;O&#65533;&#65533;&#65533;&#65533;A&#65533;&#65533;&#65533;$&#65533;' T pw@&#65533;L@&#784;]&#65533; <@ A&#65533;A &#65533;R$}i &#65533;&#65533;&#65533;&#65533;&#1707;&#489;&#65533;&#1792;&#65533;&#65533;&#65533;e0&#65533;	xA&#65533;&#65533;&#65533;&#586;$&#65533;P&#65533;&#65533;	&#65533;&#65533;&#26874;&#65533;&#65533;&#65533;P&#65533;&#65533;c#&#65533;&#65533;;&#65533; &#65533;&#65533;&#65533;q&#65533;&#65533;*&#65533;&#434;,&#65533;8#&#65533;c,/d&#65533;&#65533;k&#65533;k2&#65533;&#1786;&#65533;O,$&#65533;\2c&#1267;e&#65533;jq/&#65533;&#1614; &#1229;&#65533;E&#65533;&#65533;&#65533;*G&#65533;Cf[&#65533;&#65533;+-g&#65533;5U&#65533;4&#65533;&#65533;&#65533;,&#65533;CAW&#65533;&#65533;jFT&#65533;s&#861;&#600;&#65533;&#65533;Q&#65533;&#65533;&#65533;z&#65533;&#65533;\5&#65533;.&#65533;33&#65533;&#65533;F3;&#1133;%d&#972;B*&#65533;;&#65533;&#65533;&#65533;&#65533;=&#65533;8&#65533;&#65533;&#65533;NU9&#65533;L^&#65533;eP	^Y&#65533;&#243;Z&#65533;^&#65533;&#65533;&#65533;,&#65533;7&#65533;B&#958;
&#65533;&#65533;&#65533;>M&#65533;T&#65533;&#65533;U&#65533;Jb&#65533;BAg.&#65533;z&#65533;&#65533;&#65533;&#65533;&#65533;KC&#65533;&#65533;&#65533;|]&#65533;&#668;SVT&#65533;&#65533;	qqS&#65533;Fgt:]&#65533;|BJ&#65533;&#65533;&#65533;&#65533;_9Q&#65533;u"T&#65533;`&#65533;T{&#65533;&#65533;B)|&#65533;pnB&#65533;&#65533;&#65533;&#65533;&#65533;
&#65533;&#65533;W&#65533;&#170;&#65533;UZ&#65533;ovn&#65533;]_HO&#65533;&#490;-u&#65533;&#65533;&#65533;&#65533;	R&#65533;&#65533;&#65533;&#65533;&#65533;@&#65533;	>	&#65533;&#65533;&#65533;Q'A]&#65533;&#65533;M&#65533;a&#65533;&#65533;,&#65533;_&#65533;p
&#65533;U&#65533;e6C-&#65533;&#65533;4&#65533;&#65533;$[&#65533;&#65533;u&#65533;&&#65533;&#65533;&#65533;&#65533;`B$4`&#65533;<<}&#65533;&#65533;ta&&#65533;&#65533;m&#65533;~&#65533;&#65533;&#65533;S&#65533;&#65533;!&#65533;&#65533;&#65533;&#65533;&#65533;&#65533;J&#65533;5 Jd&#65533;&#65533;&#65533;&#65533;&#65533;&#65533;&#65533;c&#65533;&#65533;AD&#65533;@t&#65533;	8&#65533;p&#65533;F @&#65533;&#65533;&#65533;x&#65533;dE&#65533;e&#65533;&#65533;&#65533;&#65533;&#65533;&#65533;@&#65533;P@&#65533;F&#65533;&#65533;wX 8&#65533;&#768;&#65533;&#65533;!&#65533;&#65533;F&#65533;lt&#65533;&#65533;S&#65533;&#65533;fh&#65533;&#65533;&#65533;&#65533;&#65533;&#65533;&#65533;0&#65533;k&#65533;&#65533;}&#65533;b1&#65533;&&#65533;&#257;&#65533;&#65533;&#65533;&#1060;   @et"^&#65533;&#65533;X&#65533;&#65533;&#65533;A&#65533;&#65533;)#=&#65533;&#65533;&#65533;&#1750;&#65533;&#65533;&#65533;&#65533;&#65533;&#65533;&#65533;AX .&#65533;(&#65533;@hw&#65533;&#65533;j&#65533;6&#65533;AK4EPP&#65533;.I&#65533;&#65533;Z&#329;H&#65533;&#65533;,&#65533;S&#65533;1&&#65533;[B&#65533;>&#65533;x&#65533;&#65533;&#65533;A&#65533;xO0&#65533;&#65533;9&#65533;&#65533;&#65533;&#65533;@&#65533;>&#65533;&#65533;&#65533;)GD4&#1394;&#65533;^&#65533;&#65533;&#65533;&#53771;&#65533;p&#65533;Ty&#65533;&#65533;Z&#65533;&#65533;&#525;|y&#65533;9$6E$+&#65533;v&#65533;a&#65533;"&#65533;9&#65533;&#65533;&#65533;F&#65533;U&#65533;y==,@x5&#65533;T&#65533;&#65533;&#65533;&#65533;&$8J&#1319;N&#65533;4Y&#65533;DI&#65533;&#65533;F&#65533;5&#65533;$	R&#65533;&#65533;-B&#65533;&#65533;&#1124;&#65533;+a&#65533;&#65533;&#1322;Y&#65533;`&#626;u&#65533;V&#65533;V&#65533;\&#618;e&#65533;gO[&#65533;`&#354;&#65533;&#65533;T&#65533;T&#65533;r&#65533;&#65533;U&#65533;V&#65533;f&#1106;Jk'&#65533;[&#65533;&#65533;&#65533;&#65533;E3&#65533;+YTm&#1370;-&#65533;c&#65533;&#65533;2UjT(O3&#65533;E&#65533;&#65533;*&#65533;&#65533;&#65533;&#65533;&#65533;&#65533;X&#65533;&#65533;>o&#65533;&#65533;+x&&#6069;d1u&#65533;t*R&#65533;<y&#65533;&#65533;&#65533;[M&#65533;.Ur&#65533;H&#65533;#&#65533;1bihP&#65533;@&#65533;1&#65533;4&#65533;Q&#65533;C&#65533;`&#65533;>&#65533;&#65533;6"E&#65533;'Ul&#65533;h&#65533;&#65533;K&#65533;@&#65533;j&#65533;&#65533;Q&#65533;&#65533;b&#65533;&#65533;&#929;&#65533;l	&#65533;&#65533;&#65533;'&#1076;l&#65533;:&#65533;D&#593;hG&#65533;&ud&#65533;&#65533;R&#65533;L&#65533;&#65533;TF%
&#65533;&#65533;M&#65533;8y
%JT(&#65533;&#65533;&#65533;&#65533;>&#65533;&L&#65533;*	&#65533;I"&#65533;D&#65533;*&#65533;@J&#65533;&#65533;&#65533;.&#65533;$7I$&#65533;&#65533;&#65533;EI$Fi&#65533;B)&#65533;&#65533;2&#65533;&#65533;&#65533;&&#65533;D&#65533;&#65533;&#65533;&#65533;.I0&#65533;P&#65533;a#&#1105;H(&#65533;0&#65533;#qD&#65533;E&#65533;d$&#65533;EN&#65533;q7gLH&#65533;P&#65533;$&#65533;pA&#65533;$d6D&#65533;RK&#65533;2$dC8&#65533;&#65533;%X&#65533;&#65533;&#65533;4&#65533;&#65533;&#65533;,&#65533;@h@&#65533;&#65533;h&#65533;@&#65533;&#65533;&#65533;>&#65533;&#65533;C&#65533;=&#65533;&#65533;&#65533;<&#65533;h&#65533;&&#65533;&#65533;&#65533;8&#65533;&#65533;&#65533;G&#1740; &#65533;
F&#65533;
3&#65533;CS<&#65533;&#65533;#;&#65533;&#65533;=&#65533;&#65533;3M&#65533;&#65533;CU@&#65533;&#65533;CO<&#65533;#&#65533;=&#65533;&#65533;&#65533;&#65533;N=&#867;S>&#65533;<&#65533;&#65533;9&#65533;(A&#65533;H&#65533;&#65533;e&#65533;5 d&#65533;E ~&#65533;B;f&#1859;OZi&#65533;TUU5&#65533;U&#65533;;&#65533;C9&#65533;&#65533;&#65533;&#65533;>&#65533;&#65533;-b&#65533;&#65533;&#65533;&#65533;M&#65533;&#65533;P(&#65533;@&#65533;&#65533;&#65533;&#65533;;@&#65533;&#65533;R&#65533;&#65533;T&#65533;_&#65533;(8<<&#65533;t\; N&#65533;O^&#65533;,U&#65533;>&#65533;UP>&#65533;&#65533;X`&#65533;&#65533;So&#65533;y&#65533;o&#65533;7eq&#65533;e&#65533;T&#65533;&#65533;E&#65533;:&#65533;&#65533;:b&#65533;9V\&#65533;&#65533;sa&#65533;&#861;c:&#65533;&#65533;&#34885;>&#65533;i&#65533;ye&#65533;&#229;C&#65533;7&#65533;h&#65533;8&#909;&#65533;7&#65533;8&#65533;\8&#65533;>&#65533;\9&#65533;&#65533;5&#1819;&#65533;&#65533;&#65533;&#52349;6gP&#65533;H&#204;&#65533;(&#612;&#65533;M.&#65533;D&#65533;L.&#65533;&#65533;&#65533;K&#65533;&#65533; R"h&#65533;RNY&#736;RL9&#65533;&#65533;P*&#65533;&#65533;&#65533;8:&#65533;F-&#65533;&#65533;3G&#65533;&#65533;&#65533;$&#65533;&#65533;$&#65533;Vd&#65533;I&#65533;&#65533;lr%&&#65533;&#65533;*&#65533;Yl&#65533;&#39460;^aj&#65533;&#65533;&#866;&#65533;:\t&#65533;&#65533;&#65533;|&#65533;	/&#65533;j
&#65533;&#65533;L!rN&#65533;&#65533;&#275;Q&#65533;r&#65533;&#65533;t&#65533;%&#65533;]z&#65533;E&#65533;&#65533;j:&#65533;S&#65533;&#65533;TLi&#65533;&#65533;O@&#65533;&#65533;&#65533;N4&#65533;0F&#65533;&#65533;m&#65533;AS&#65533;&#65533;*&#65533;&#65533;&#65533;C
)&#65533;-8E<"7&#65533;&#65533;$&#65533;	Q&#65533;&#65533;&#65533;&#65533;+&#65533;&#144;R&#65533;Bz/&#65533;&#65533;X&#65533;&#186;&#65533;Y&#65533;&Li&#65533;Z&#65533;&#65533;KD&#65533;r&#65533; &#65533;&#65533;&&#65533;N&#65533;-,
B&#65533;&#65533;	&#65533;q&#65533;&#65533;\'<&#65533;>P&#65533;2&#65533;&#65533;&#65533;e &#65533;f*a_&#65533;&#65533;&#1312;&#65533;\&#8659;&#65533;[%(B&#65533;G<"z&#65533;Hl&#225;&#65533;L&#65533;5&&#65533;z&#65533;W&#688;&#65533;xDhB&#65533;$&#65533;&#65533;FA&#65533;	?2E9rh&#65533;&#65533;&#65533;&#65533;8&#65533;C&#65533;&#65533;&#65533;"vc&#65533;d&#65533;6&#65533;&#65533;!="&#65533;(&#65533;H|&#65533;&#65533;N&#1025;d&#65533;&#65533; %+&#65533;&T&#65533;H L&#65533;&#65533;@PI&#65533;&#65533;&#65533;F@&#65533;&#65533;
5&#65533;@ 0KZ`&#65533;&#65533;%,&#65533;&#65533;&#65533;&#65533;rT&#65533;8&#65533;?&#65533;*O&#65533;&#65533;&#65533;1=&#65533;&#65533;S&#65533;
&#65533;,&#1567;z&#65533;'v&#65533;&#65533;U&#65533;l&#65533; &#65533;#&#65533;`	&#65533;V&#65533;&#65533;i z)&#65533;,0&#65533;&#65533;P&#65533;&#65533;&#65533;Tz"&#65533;&#65533;&#65533;;M`&#65533;&#65533;&#65533;&#65533;P$&#65533;&#65533;g&#65533;&#65533; &#65533;&#65533;}&#65533;&#65533;&#65533;beOZ&#65533;j{&#65533;;s&#65533;&#65533;&#65533;}&#65533;&#65533;&#65533;&#65533;t&#777;mK&#65533;&#65533;&#65533;1&#65533;&#65533;+&#65533;T\&#65533;T&#65533;/\&#65533;l\1s)&#65533;De3Qlg<[&#65533;&#65533;6&#65533;&#65533;&#65533;mfD3&#65533;j&#65533;&#1160;&#65533;4\3&#1242;&#65533; &#65533;&#65533;&#65533;XS&#65533;&#65533;6&#65533;&#65533;,&#65533;_&#65533;T&#65533;8t-q&#65533;C&#65533;&#65533;&#65533;3&#65533;A5vs'&#899;	&#65533;&#65533;&#65533;&#65533;&#65533;R&#65533;&#65533;R&#65533;.&#65533;&#65533;kA&&#65533;&#65533;S&#65533;|+|&#65533;e&#65533;&#65533;E	M&#65533;"C&#785;IN&#65533;"&#65533;")&#1187;EWfQ&#65533;&#65533;<x&#1321;E&#65533;&#65533;&#65533;Vlv&#65533;&#65533;&#65533;&#65533;X*&#765;[&#65533;&#65533;K^&#65533;Z&#65533;B(&#65533;a&#65533;*H&#65533;&#65533;z&#713;
.|&#65533;&#65533;&#65533;[&#65533;&#65533;~&#65533;K/&#65533;&#509;&#65533;&#18615;&#65533;n&#65533;`&#65533;Y&#65533;&#65533;&#65533;!&#65533;&#65533;&#65533;&#1527;	&#65533;&#65533;&#65533;6%	l&#65533;0b&#65533;B&#65533;&#65533;@ /&#65533;&#65533;&#65533;|wI&#65533;&#65533;cI"&#65533;&#65533;PB&#65533;&#65533;(&#65533;x&#65533;&#65533;U&#65533;B&#65533;&#65533;Ib&#65533;&#65533;&#65533;&#65533;,:&#65533;&#65533;/r&#65533;&#65533;&#65533;n&#65533;&#65533;hZ-X&#65533;mE;|K[&#65533;7R&#65533;&#65533;|	!&#65533;U&#65533;&#1526;&#65533;p 	&#65533;L[&#65533;&#65533;&#65533;2&#65533;<&#65533;&#65533;&#65533;&&#65533;J&#65533;&#65533;?&#65533;	][! &#65533;&#65533;&#65533;&#65533;&#65533;&#65533;+6&#65533;nqn(:&#65533;	&#162;1&#65533;&#65533;){WcL&#65533;5&#65533;b`'"X	&#65533;7&#65533;&#65533;H&#65533;U#&#65533;Q&#65533;";&#65533;y&#65533;&#65533;A&#65533;K&#65533;&#65533;nP&#65533;\ &#1024;2&#65533;L&#65533; 0&#65533;&#65533;`&#65533;d&#65533;r&#65533;&#65533;n)AD&#65533;F8&#65533;"&#65533;&#65533;
P&#65533;&#65533;&#65533;&#65533;&#65533;&#65533;5 )&#65533;!&#65533;D&#65533;zuJb*S&#1242;&#65533;5?&#65533;&#65533;&#65533;%&#65533;g&#65533;<&#65533;&#65533;&#65533;&#65533;P&#65533;&#65533;&#65533;SXA7&#65533;&#65533;z &#65533;&#65533;&#65533;p'S&#1194;b~&#65533;&#65533;:&#65533;Q&#65533;&#65533;a&#65533;[&#65533;&#65533;8P&#65533;8 &#313;&#65533;&#65533;@&#65533;&#65533;&#65533;Kf&#65533;l	&#65533;&#65533;=kYE&#65533;]Qm&#65533;i&#65533;>CYG&#65533;u3z&#1428;a&#65533;&&#65533;Je&#65533;)&#65533;mJW&#65533;n&#1638;&#65533;E&#1298;&#65533;&#65533;&#65533; &#65533;Y&#65533;&#65533;R&#65533;TB&#65533;i&#65533;$&#65533;&#65533;&#65533;s&#65533;&#65533;E}&#65533;&#65533;&#65533;&#65533;T&#65533;	&#65533;hl&#65533;CW&#65533;*&#1396;A&#65533;&#65533;H&#888;T&#65533;&#693;7&#65533;&#65533;ko`&#65533;XMx&#65533;&#65533;&#65533;&#65533;&#65533;&#65533;-&#65533;f&#65533;WS&#65533;b&#65533;&#65533;8&#65533;&#65533;O&#65533;&#65533;&#65533;&#65533;&#65533;:O&#65533;d&#65533;&#65533;&#65533;&#65533;&#65533;'!&#65533;$>&#65533;b 5(>&#65533;E*&#65533;&#65533;&#65533;&#65533;E,>&#65533;&#65533;&#65533;%&#65533;&#65533;&#65533;&#65533;&#65533;&#65533;&#65533;Q	&#65533;&#65533;s&#65533;&#65533; &#65533;"&#65533;&#453;&#65533;SJ&#65533;V&#65533;&#65533;!&#65533;&#65533;IW&#65533;&#65533;&#65533;B&#65533;&#65533;/|&#65533;&#65533;&#65533;&#65533;&#65533;&#65533;;)&#65533;Or&#65533;[&#65533;&#65533;&#1906;6Y&#65533;&#65533;&#65533;&#65533;&#65533;&#65533;>o&#65533;D&#65533;4 &#65533;\(CX&#652657;&#65533;&#65533;%&#65533;&#65533;&#65533;&#65533;&#65533;F A&#339;&#65533;e&#65533;8M&#65533;&#65533;&#65533;&#65533;+&#65533;v^WJPf&#65533;{&#65533;&#65533;&#65533;/&#65533;}&#65533;k&#65533;&#656;&#65533;%&#65533;&#65533;D&#65533;s&#65533;1&#65533;&#65533;qHi&#65533;&#65533;I1&#65533;Ue-N}&#65533;&#65533;a&#65533;oE&#65533;&#65533;y&#65533;e&#65533;&#65533;|k&#65533;b&#65533;Vt&#65533;L&#65533;&#65533;<&#65533;&#65533;$6&#65533;&#65533;&#65533;&#65533;Mo&#65533;&#65533;&#65533;&#65533;C&#65533;&#65533;`&#65533;G{&#65533;&#65533;[h}&#65533;&#65533;Hh&#65533;&#65533;&#65533;6/$&#65533;DD&#65533;L5zD#&#65533;&#65533;&#65533;J&#65533;&#65533;3&#65533;h6F&#65533;&#384;\&#65533;. &#65533;4@*i&#65533;j&#65533;t &#65533;&#65533;&#65533;F&#65533;J&#65533;&#65533;&#65533;&#65533;N&#65533;5&#65533; &#65533;`L&#65533;&#65533;&#65533;@$&#65533; @riE &#65533;&#65533;&#65533; ,&#65533; &#65533;&#65533;T&#65533;c&#65533;d&#65533;&#65533;	[&#65533; A&#1284;i&#65533;6J&#65533;&#65533;E&#65533;0&&#65533;&#65533;	Z@d&#65533;&#65533;:&#65533;&#65533; &#65533;)d&#65533;&#65533;` &#65533;&#65533;nb*W .&#1984;&#65533;]&#65533;&#65533;	J&#65533;  &#1702;&#65533; VB%oeS&#65533;&#65533;&#65533;&#65533;&#65533;&#65533;&#65533;e&#65533;&#65533;&#65533;[&#65533;I&#65533;&#1577;&#65533;l%QJTf&#65533;\&#65533;&#65533;&#65533;&#65533;JTNU&#65533;bBe`N&#65533;S&#65533;gDEWP
&#65533;b
Tq!fUfQ&#65533;f&#65533;eS&#65533;%T&#65533;\&#65533;*T&#65533;&#65533;&#65533;8&#65533;&#65533;f&#65533;&#65533;j&#65533;&#65533;&#65533;&#65533;&#65533;&#65533;j&#65533;
&#65533;&#65533;&#65533;&#65533;&#65533;&#65533;J&#65533;F&#65533;Fnk&#65533;&#65533;&#65533;l&#65533;&#65533;&#65533;`&#65533;h.&#65533;c&#65533;^H&#65533;
&#65533;T&#65533;4k&#65533;6&#65533;|x&#65533;x&#65533;8\&#65533;&#65533;l&#65533;&#65533;O&#65533;RD"&#65533;&#476;&#65533;&#65533;R'&#65533;&#65533;(&#65533;&#65533;&#65533;&#65533;BurG&#65533;l&#65533;&#65533;2&#65533;&#65533;&#177;/H'`'&#65533;&#65533;&#65533;t&#65533;!&#65533;&#65533;nb&#65533;D't&#65533;&#65533;K&#65533;a&#65533;&#65533;&#65533;"0`*:&#65533;#c:*&#65533;P&#65533;&#65533;&#65533;&#65533;&#65533;L&#65533;!C&#65533;&#65533;l&#65533;H&#65533;r&#65533;C&#65533;'G$&#65533;0&#65533;&#65533;,&#65533;D&#65533;&#65533;B&#65533;&#65533;&#65533;k"0&#65533;Zbx&#12384;&#65533;:ZA&#65533;
r1&#1214;&#65533;k&&#65533;&#65533;' &#518;&#65533;h&#65533;&#65533;/ &#65533;&#65533;&#65533;Z$&#65533;&#65533;b&#65533;4K&#65533;J&#65533;&#65533;4K-&#65533;
9"&#65533;2&#65533;HE&#65533;&#65533;$%&#65533;&#65533;&#65533;&#65533;&#65533; &#65533;/&#65533;&#65533;A&#65533;&#65533;&#65533;&#65533;&#65533;$R&#65533;&#338;&#65533;&#1411;&#65533;&#65533;&#65533;G8!@`&#65533;&#65533;D&#65533;&#65533;xL ?!2&#65533;"N&#65533;&#65533;NB&#65533;LH&#65533;.&#65533;(&#65533;&#65533;$#N/&#65533;&#65533;D)Y36b&#65533;2&#65533;5a&#65533;&#65533;`
t&#65533;2&#65533;&#65533;(&#65533;&#65533;&#65533;&#65533;&#65533;N&#65533;	&#65533;@&#65533;&#65533;&#65533;bpJ&#65533;%&#65533;k&#65533;&#65533;&#65533;@	h&#65533;4&#65533; &#65533;&#65533;;&#65533;&#65533;&#65533;*&#65533;R`&#65533;&#65533;@&#65533;&#65533;&#65533;&#65533;&#65533;&#65533;Jc
&#65533;SP&#65533;pO&#65533;&#65533;_P&#65533;>&#65533;&#65533;SP&#65533;&#65533;&#65533;&#65533; 
D&#65533;X&#65533;&#65533;^(&#65533;z fE&#65533;&#65533;&#65533;&#65533;&#65533;N&#65533;&#65533;&#65533;&#65533;&#65533;F&#65533;&#65533;&#65533;&#65533;&#65533;&#65533;&#65533;`&#65533;f &#65533; &#65533;h&#65533;&#65533;&#65533;v&#65533;h&#65533;&#65533;U&#65533;&#65533;D&#65533;&&#65533;&#1677;SnVN\&#65533;&#65533;hh&#65533;&#65533; k&#65533;j&#65533;&&#65533;BQ&#65533;,4]bFj&#65533;F`&#65533;&#65533;Di&#65533;Fwj&#65533;\*Fcff&#65533;&#65533;\&#65533;qm&#262;&#65533;jF&#65533;j&#1824;K&#65533;&#65533;K&#65533;&#65533;k&#65533;&#65533;D&#65533;&#65533;j&#1664;&#65533;&#65533;&#65533; &#65533;&#65533;G&#1728;kB&#65533;D&#65533;j&#65533;&#65533;&#65533;&N&#65533;&#65533;G&#65533;&#65533;t&#736;&#65533;dh&#65533;v&#65533;n&#65533;&#65533;&#65533;&#65533;&#65533;&#65533;n&#65533; U&#65533;,"&#65533;&pr&#65533;&#65533;&#65533;&#65533;&#65533;-&#65533;><"2&#65533;s4&#65533;&#65533;Z&#65533;Z&#65533;&#65533;'&#65533;&#65533;&#65533;&#65533;&#65533;&#65533;t&#65533;&#65533;r&#65533;^&#65533;)`&#65533;U_&#65533;U]&#65533;&#65533;b&#65533;&#65533;b&#65533;x&#65533;W#k,v&#65533;t&#65533;Bt&#65533;X&#65533;U_&&#65533;:^B&#65533;Cz%U&#65533;&#65533;&#65533;.x`&#65533;*dA(v+X&#65533;#W!!&#65533; &#65533;"T&#65533;'I&#65533;E&#65533;&#65533;B&#65533;&#65533;&#65533;0'$hCC&#65533;U)&#65533;&#65533;v^&#65533;##T/&#65533;(a&#65533;&#65533;&#65533;k&#65533;v&#65533;wJ&#31930;"$&#65533;Ou~o&#65533;&#65533;&#65533;&#65533;r&#65533;: &#65533;-(&#65533;!0!&#65533;$&#65533;}B&#65533;>dH&#65533;D&#65533;\W&#65533;.&#65533;k&#65533;Z&#65533;,&#65533;&#65533;&#65533;,v&#65533;B&#382;&#65533;&#65533;$t&#65533;&#65533;&#65533;A&#65533;&#65533;2&#1322;&#65533;&#65533;<0c1a&#65533;&#65533;T&#65533;/%V&#65533;2&#65533;o&#65533;&#65533;d?hq&#65533;&#65533;?(&#65533;C&#65533;$&#65533;<
U&#65533;u=&#65533;&#65533;/S&#65533;NB&#65533;RO&#65533;$A&#975;&#65533;&#65533;&#65533;K&#65533;&#65533;&#65533;5c&#65533;5G&#65533;I^D&#65533;&#65533;&#65533;@
h@4&#65533;&&#65533;&#65533;%nG@&#65533; PIB$&#65533;dJ&#65533;O&#65533;&#65533;
&#65533;&#65533;@&#65533; ^ *&#65533;&#65533;&#854;$&#65533;B &#65533; 
&#65533; &#65533; 5^&#65533;5&#65533;
XX&#65533;T&#65533;D&#65533;&#65533;_&#65533;VpEU0FCI&#65533;&#65533;&#65533;&#65533;z&#65533;<&#65533; &#65533; &#65533;Rj 	&#65533;&#65533;ab*e&#65533;&#65533;A&#65533;d &#65533;&#65533;&#65533;S*[D&#65533;x&#65533;q&#65533;&#65533;&#65533;6&#65533;&#65533;p7n&#65533;&#65533;&#65533;D5&#65533;ld&#65533;b&&#65533;&#65533;lX&#65533;1xj`&#65533;U&#65533;&#65533;|kFG&#65533;&#65533;&#65533;&#65533;M&#65533;&#65533;TW&#65533;&#65533;*cj|&#65533;FT&#65533;I&#65533;8&#65533;m&#65533;fQ&#65533;&#65533;H&`&#65533;
&#65533;,&#65533;&#65533;fhj&n&#65533; &#65533;`&#1536;N&#65533;1&#65533;qh&#65533;)&#65533;+&#65533;1M&#65533;&#65533;N&#65533;&#65533;&#65533;v&#65533;
l&#65533;&#644;&#65533;&&#65533;&#65533;&#65533;k&#65533;tk&#65533;~&#65533;&#65533;L&#65533;@n&#65533;&#65533;&#65533;"!&#65533;-	R&#65533;&k&#65533;&#65533;z&#65533;b&#65533;QQ&#65533;1&#65533; pX&#65533;"g7&#65533;&#65533;&#65533;&#65533;!&#65533;&#65533;&#65533;&#65533;(x&#65533;&#65533;&#65533;Us&#65533;vV&#65533;Z&#753;&#65533;&#65533;+^&#65533;&#65533;j&#65533;&#65533;N&#65533;v&#11400;&#65533;&&#65533;&#65533;1&#65533;X&#65533;&#65533;&#65533;'{&#65533;&#65533;&#65533;u &#65533;&#65533;&#1164;&#65533;x&#65533;,xlu#q&#65533;&#65533;&2&#65533;.LA&#65533;&#65533;O&#65533;&#65533;0&#65533;$~&#65533;&#65533;k&#65533;&#65533;F&#65533;&#65533;&#65533;&#65533;#4/&#65533;*&#65533;RA)d":|&#65533;&#65533;&#65533;X&#65533;&#65533;&#65533;8&#65533;B*&#65533;xJRwVKJr&#1443;=xCb&#65533;c&#65533;V&#65533;~&#65533;&#824;x&#65533;&#48338;'!&#65533;>&#65533;&#65533;&#65533;$&#65533;&#65533;P&#65533;u&#65533;$~c&#65533;&#1290;?&#65533;x&#65533;&#65533; W&#65533;76a&#65533;$&#65533;*Eg&#65533;V(&#65533;&#65533;lp@Ar(&#4744;d&#65533;*&#65533;'j&#65533;lSs&#65533;&#65533;Xsl]&#65533;&#688;&#65533;&#65533;^&#65533;&#65533;&#65533;&#798;c&#65533;3L&#65533;&#65533;L&#65533;&#65533; &#65533; >&#65533;&#65533;<&#65533;@&#65533;L*I&#65533;@&#65533; &#65533;&#65533;&#65533;oCW
Oc&#65533;&#65533;&#65533;&#65533;&#65533;&#65533;&#65533;`&@&#65533;&#65533;p&#65533;&#65533;R&#65533;&#65533;&#65533;w:&#65533;&#65533;&#65533;&#65533;6*&#65533;&#65533;Ik&#65533;%f &#65533;+&#65533;c&#65533;r@ Y&#65533;X&#65533;&#65533;&#65533;&#65533;p{&#65533; P&#65533;3&#65533;hF&#65533;&#65533;&#65533;&#65533;e{&#65533;&#65533;&#65533;&#65533;D&#65533;&#65533;&#65533;&#65533;@j ` &#65533;x&#65533;&#65533;&#65533;\&#1286;&#65533;&#65533;&#65533;Z&#65533;&#65533;FTv&#65533;&#65533;}_&#65533;E&#65533;aej&#65533;
l&#65533;4&#65533;
J]
&#65533;Q&#65533;f8g"&#65533;&#65533;4&#65533;&#65533;%T&#65533;&#65533;&#65533;%*&#65533;n&#65533;[&#65533;Z&#65533;@E&#65533;-&#65533;kD&#65533;&#65533;&#65533;&#1280;&#65533;Jub&#65533;&#65533;&#65533;B;b&#65533;&#65533;&#65533;t&#65533;#f&#65533;2&#60090;*k\&#1781;&#65533;&#65533;jv&#65533;&#65533;&#65533;&#65533;o{&#864;&#65533;@2g&#65533;&#25496;=G&#65533;B&#65533;xd&#65533;p{zA&#65533;')&#65533;&#65533;$&#65533;&#65533;C&#65533;036US&#65533;%&#65533;&#65533;r&#65533;&#65533;&#65533;&#65533;>h&#65533;&#65533;t&#430;Z&#65533;:&#65533;&#188;&#65533;.&#65533;n&#65533;&#1371;&#65533;&#65533;&#65533;zB&#65533;|&#65533;&#65533;w`g)&#65533;&#65533;+>+&#65533;&#766;&#65533;&#65533;&#65533;X|!X&#65533;&#65533;&#65533;&#65533;&#65533;'o&#65533;z!&#65533;&#65533;++&#834;&#65533;"&#1852;&#65533;&#65533;(&#65533;5&#65533;&#65533;&#65533;g<!&#65533;#&#20131;&#65533;&#65533;&#65533;]&#65533;VC0&#65533;&#65533;(&#65533;&#65533;&#65533;&#65533;&#65533;,A&#65533;)&#65533;W&#65533;"&#65533;fb&#65533;&#65533;u~&#65533;r&#65533;,^"a&#65533;&#65533;8\&#65533;-$&#65533;8&#65533;&#65533;&#65533;&#65533;4&#65533;^(}~&#65533;na&#65533;&#65533;x(&#65533;&#65533;Z/&#65533;&#1571;b&#65533;r:&#65533;2\Nf&#65533;&#65533;S&#14522;&#252;f&#65533;&#600;'&#65533;&#65533;&#65533;fS&#65533;f%b&#320;C9&#65533;"Wo&#65533;&#65533;I9\&#65533;&#65533; &#65533;&#65533;a&#1000;&
&#65533;[b>&#65533;&#65533;&#65533;&#65533;&#65533;p6<a&#65533;&#65533;&#65533;f&#65533;f&#65533;5	C^&#65533;&#65533;LD&#65533;&#65533;5"&#65533;&#65533;&#65533;&#65533;&#65533;T&#65533;.)4`: P&#65533;H&#65533;&#65533;&#65533;&#65533;P:-&#65533;4&#65533;&#65533;Uh&#65533;&#65533;&#65533;o&#65533;&#65533;6
&#65533;&#65533;@&#65533;@`&#65533;2 &#65533;&#65533;0&#65533;M&#65533;S&#65533;`&#65533; &#65533;&#65533;&#65533;&#1428;\&#65533;
&#65533;&#65533;&#65533; &#65533;S&#65533;IaZ&#65533;{1x&#65533;&#65533;d&#65533; &#65533;&#65533;4 ,&#65533;h&#65533;&#65533;@&#65533;&#1897;\&#65533;z&#65533;&#65533;@hL1&#65533;&#65533;*&#65533;nq&#65533;*&#65533;&#65533;I8&#65533;&#65533;@&#65533;Z0&#65533;&#65533;&#65533;&#1686;&#65533;m&#65533;F&#65533;&#65533;&#65533;5.&#65533;&#65533;W&#65533;&#65533;fLV.&#65533;&#65533;?&#65533;&#65533;&#65533;&#1988;j&#65533;&#65533;J&#12266;fN&#65533;E&#65533;F&#65533;C&#65533;m&#65533;tf&#65533;&#423;X^&#65533;*&#65533;&#65533;&#65533;&#65533;f&#65533; ~&#65533;&#65533;&#65533;&#65533;OE&#65533;f&#65533;ql&#65533;]&#65533;&#65533;m&#65533;&#65533;&#65533;&#65533;&#65533;C&#65533;&#65533;&#65533;*&#65533;&#65533;*&#65533;&#65533;&#65533;&#65533;&#65533;&#65533;&#65533;&#832;&#65533; &#65533;<)X&#65533;&#65533;&#65533;&#65533;&#65533;r+_5wt&#1592;,e&#65533;&#65533;&#65533;#&#65533;&#65533;#"X&#65533;&#65533;5u&#338;<&#65533;
&#65533;.&#19080;&#65533;p&#65533;&#65533;&#65533;k"&#65533;n,,&#65533;&#65533;&#167;&#65533;&#65533;&#65533;&#65533;&#65533;&#65533;&#65533;,|<1Vu&#65533;&#65533;:&#65533;\&#65533;'r1rb'&#65533;&#65533;&#937;&#65533;&#65533;&#447;G&#65533;;&#65533;q&#65533;&#65533;, &#65533;:&#65533;&#65533;vB&#65533;J&#65533;5&#65533;&#65533;&#65533;rA@&#65533;4&#65533;&#207;&#65533;;6&#65533;&#65533;5)&#65533;)&#65533;1'B&#65533;&#65533;&#65533;&#65533;&#65533;cs&#463;&#65533;&#65533;0&#65533;&#65533;x&#65533;g&#65533;&#65533;C&#65533;&#65533;R&#65533;Sd&#65533;R&#65533;b1&#65533;&#65533;&#65533;&#65533;&#65533;)&#65533;&#65533;&#65533;&#65533;|h&#65533;&#65533;&#65533;&#65533; &#65533;a,"&#65533;&#65533;&#65533;&#65533;T&#65533;}~c&#65533;&#65533;g&#65533;C2Kac&#65533;&#65533;'`&#65533;&#65533;&#65533;&#65533;&#65533;&#65533;5&#65533;?&#65533;&#65533;U+U&#65533;H&#65533;
&#65533;)&#65533;(Q&#65533;:q&#65533;T)&#1254;K&#65533;*Z&#65533;&#65533;&#65533;P&#65533;&#65533;;z&#65533;xH&#65533;&#65533;CHP!D&#65533;y(&#1054;7Z~&#65533;&#65533;&#65533;&#133;93| &#65533;&#65533;#^&#65533;&#65533;&#65533;&#65533;&#65533; ?}&#65533;&#65533;&#65533;'&#65533;&#1320;~PZ=&#65533;gO<u&#65533;T&#65533;&#65533;C&L&#65533;&#65533;C&#65533; :|X&#65533;#
;NQ&#65533;&#1123;&#65533;&#65533;&#1958;~&#65533;j&#835;7`=[&#65533;>&#65533;&#65533;N&#65533;9s&#65533;&#65533;1&#65533;/;t&#65533;E&#65533;	J&#65533;&#65533;Q&#65533;1&#65533;&#65533;v K^,&#65533;&#65533;8mZ&#65533;a&#65533;q&#65533;&#209;&#65533;&#65533;AL&#65533;&#65533;+p&#65533;&#65533;&#65533;&#65533;9r&#65533;7^&#65533;&#65533;b&#65533;&#475;;o&#65533;&#65533;&#65533;sfF]z&#65533;9&#65533;{&#65533;&#65533;<uw;&#65533;&#65533;/NGyx&#65533;&#65533;q&#65533;&#65533;&#65533;&#65533;p&#65533;D&#65533;&#65533;&#65533;8&#65533;;&#65533;&#65533;$7&#65533;&#65533;y&#65533;&#65533;&#65533;&#65533;|&#65533;&#65533;A`j&#65533;&#65533;F&#65533;'G&#65533;&#65533;&#65533;&#65533;{&#65533;W&#65533;&#65533;&#65533;w&#65533;l&#65533;&#65533;&#65533;f&#65533;H&#65533;e&#65533;&#65533;E&#65533;&#65533;&#65533;,&#65533;&#65533;&#65533;JA&#65533;&#65533;&#65533;J*4&#65533;&#65533;
-&#65533;&#65533;b&#65533;-;&#1970;&#65533;/&#65533;&#1227;.&#65533;&#65533;&#65533;..&#65533;&#65533;
+&#65533;&#65533;R&#65533;A&#65533;&#65533;P'&#65533;d&#65533;I&&#65533;TbQE&#65533;\&#65533;%&bf&#585;'&#65533;&#65533;rJ&#65533;j&#65533;r&#65533;&#65533;&#65533;&#65533;&#65533;&#65533;+&#65533;&#65533;&#65533;
,&#65533;&#65533;"K,&#65533;&#65533;B&#65533;,&#65533;&#65533;&#65533;&#65533;w&#65533;9&#733;y&#65533;RK-y&#65533;&#65533;&#65533;#&#65533;&#65533;&#65533;&#1640;-&#65533;&#65533;&#65533;&#65533;<&#65533;2,&#65533;&#65533;&#65533;*&#65533;&#65533;&#65533;&#65533;+&#65533;D&#65533;#&#65533;&#65533;&#65533;&#65533;.&#65533;&#65533;y&#65533;:&#65533;j&#65533;&#65533;N*&#65533;&#65533;&#65533;&#65533;&#65533;J+&#65533;R&#65533;&#29812;&#65533;rJ)pK&#65533;'V&#65533;)&#65533;%&#65533;X2&&[N&#65533;#&#65533;,&#65533;H"&#65533;&#65533;&#65533;!&#65533; &#65533;#&#65533;2&#65533;$&#65533;X&#65533;&#65533;C&#65533;TR&#600;&#65533;&#65533;2c+&#65533;6Z(-&#65533;&#65533;&#65533;j/&#65533;"i$&#65533;&#65533;&#65533;:'&#65533;0&#65533;&#65533;(o&#65533;"
(&#65533;p&#65533;I'&#65533;&#65533;"&#65533;+r&#65533;#.&#65533;&#65533;/&#65533;H&#65533;n&#65533;&#65533;&#65533;h&#65533;(&#65533;&#65533;
)&#65533;&#65533;e&#157;x&#65533;2&#669;&#65533;&#65533;&#65533;&#65533;&#65533;&#65533;&#65533;&#65533;&#65533;]&#65533;&#65533;%_&#65533;&#65533;	'&#65533;l&#65533;n&#65533;f&#65533;&#65533;&#65533;+&#65533;&#65533;&#1163;/&#65533;&#65533;*&#65533;&#65533;(&#65533;&#65533;&#65533;m&#65533;&#65533;	&&#65533;D	%&#65533;&#65533;&#65533;2K&#65533;&#65533;&#65533;
AE)%&#1306;H&#1289;&&#65533;Q$&#65533;&#65533;&#65533;Q&#65533;&#65533;&#65533;!&#65533;2&#65533; &#65533;&#65533;&#65533;&#65533;!z&#65533;&#65533;&#65533;&#65533;&#65533;He4!&#65533;d&#65533;A&#65533;s&#65533;S'&#65533;&#65533;&#65533;r&#65533;SS].U~&#65533;a &#65533;&#65533;G^Y&#65533;1&#65533;<&#65533;&#1025;0&#65533; &#65533;&#65533;&#65533;&#65533;D\&#65533;&#65533;&#65533;&#65533;M7LN}&#65533;&#65533;U&#65533;x&&#65533;m&#65533;S&#65533;&#65533;&#65533;vqr&#65533;&#65533;&#65533;Ux&#65533;Fc&#65533;&#625;_a&#65533;Y7&#65533;q&#65533;&#1361;W&#65533;&#1105;&#65533;&#65533;F|&#65533;&#65533;&#737;&#65533;&#65533;#8&#65533;Fz&#65533;&#65533;A&#65533;&#65533;&#65533;%&#65533;&#65533;&#65533;G&#65533;&#65533;C&#65533;&#65533;&#65533;&#65533;8&#65533;B&#65533;&#65533;&#1279;&#65533; &#65533;|&#65533;)&#65533;&#65533;<&#65533;&#65533;|&#65533;&#65533;_r&#65533;&#65533;&#65533;&#65533;&#65533;1&#65533;&#65533; 	(@&#65533;&#65533;!>&#65533;&#65533;qX&#65533;&#65533;&#65533;&#65533;{&#65533;Ixd m&#65533;&#65533;&#65533;&#65533;&#65533; &#65533;(&#65533;=lX&#65533;&#65533;7&#65533;p51\MY&#65533;@&#65533;P&#65533;,\&#65533;qT$&#65533;&#65533;k&#65533;b&#65533; 0p&#65533;&#65533;&#65533;Z&#65533;RQ
T&#65533;&#65533;I&#65533;z&#65533;.~&#65533;\&#65533;&#65533;&#65533;&#517;&#65533;&#65533;1a&#65533;b^&#65533;&#65533;&#334;h&#65533;&#65533;MiH&#65533;l&#65533;%/a&#65533;+&#65533;&#65533;%.a2Q&#65533;N&#65533;&#1755;P&#65533;
&&#65533;	&#65533;&#65533;E&#65533;&#65533;X&#65533;K&#65533;&#65533;&#65533;&#65533;&#1403;HIX&#65533;rV&#65533;%)G&#65533;&#65533;D&#65533;&#65533;E&#65533;&#65533;T&#65533;&#65533;&#65533;&#65533;a&#65533;pE-ydG:&#65533;&#65533;&#65533;&#65533;&#65533;&#65533;bHZ&#65533;B&#65533;&#65533;&#1029;(iqKNI&#65533;SrJf&#442;f
S&#65533;&#65533;&#65533;kTjH&#65533;&#65533;&#65533;&#65533;4&#65533;J2&#65533;&#65533;#&#65533;&#65533;&#65533;DB#&#1410;&#65533;$&#65533;U5J\&#65533;"&#65533;&#65533;8AA
5&#65533;&#65533;&#65533;&#65533;f&#65533;AL] &#65533;&#65533;W&#65533;&#65533;9&#65533;&A&#65533;k&#804;*N&#65533;&#65533;&#65533;"H&#65533;H0A&#65533;F&#1858;&#65533;&#65533;E-eFV&#65533;&#65533;&#65533;(&#65533;
oB$&#65533;l&#65533;K[&#65533;&#65533;tmBj&#65533;&#65533;&#65533;%X&#65533;2Nd&#65533;&#65533;`d'F&#65533;
X&#1282;&#65533;&#65533;Q&#65533;*`&#65533;&#65533;&#65533;PR+&#1064;&#65533;T&#65533;!&#65533;&#65533;DDB&#1098;P&#657;&#65533;.B&#65533;)V%5&#65533;&#65533;`&#65533;&#65533;&#65533;%&#549;	K&#65533;Sq&#65533;[&#65533;v&#65533;&#65533;(%&#65533;&#65533;&#65533; &#65533;&#65533;&#65533;=w&#65533;BV&#65533;&#65533;p`&#65533;&#65533;~&#65533;&#65533;&#65533;	g&#65533;&#65533;Q&#65533;&#65533;&#65533;&#65533;&#65533;sS&#1628;U>g&#65533;&#65533;&#65533;&#65533;&#65533;&#65533;&#65533;&#65533;@`@ &#65533;B&#65533;&#65533;`#X&#65533;P&#65533;9&#65533;&#65533;X&#65533;"Q&#65533;&#65533;&#65533;| &#65533;&#65533;L&#1159;&#65533;H&2S&#65533;&#65533;&#65533;&#65533;&#65533;sy&#65533;_&#65533;&#65533;&#65533;&#65533;A&#65533;&#65533;tP&#65533;#&#1168;G&#65533;&#65533;+&#65533;&#65533; :&#65533;&#65533;;&#65533;Cd.8Y&#65533;MVwP&#65533;D &#65533; &#65533;&#65533;&#65533;&#65533;&#65533;r&#65533;&#65533;YLz&#65533;K&#65533;G@&#65533;QO~&#65533;&#65533;&#65533;W6&#65533;I&#65533;a28&#65533;&#65533;w&#65533;&#65533;ALd&#65533;k&#65533;&#65533;F9&#65533;&#65533;&#65533;#&#65533;&#65533;&#65533;&#65533;y&#65533;&#65533;V4|&#65533;7&#65533;=H&#65533;&#962;W&#65533;&#65533;}H:r!k8&#65533;&#453;&#65533;Yw&#65533;&#65533;&#65533;Thg('B&#65533;&#65533;N&#65533;	&#65533;&#65533;&#65533;f'&#65533;V&#65533;&#65533;&#65533;bH&#65533;8U&#65533;&#65533;&#65533;L@nl&#65533;(&#65533;&#65533;t*&#65533;D&#65533;&#65533;L&#65533;&#65533;)N;&#65533;Q&#65533;MXn*&#65533;)>U'C&#65533;b&#65533;s&#65533;S&#65533;&#65533;|&#65533;Aa&#65533;&#65533;wJ&#1314;&#65533;&#807;G&#65533;&#923;&#65533;&#65533;_&#65533;&#65533;&#65533;BF&#65533;.E&#65533;aq&#65533;Z&#65533;KU&#724;&#65533;&#65533;ru+L&#65533;&#65533;T&#65533;P&#1308;&#65533;&#65533;
V&#65533;5&#65533;	&#65533;&&#65533;e&#65533;UkX&#65533;&#1621;Lv&#65533;M&#65533;&#65533;&#65533;f&#65533;&#65533;9&#65533;&#65533;&#65533;F&#65533;&#65533;&#65533;&#65533;5$"!&#65533;/i&#65533;&#65533;&#65533;B&#65533;4&#65533;&#65533;&#65533;Vt&#65533;&#1252;}&#65533;+ib{&#65533;&#65533;&#65533;)M&#65533;H&#65533;d&#65533;&#65533;&#65533;	#b&#65533;"&#65533;&#65533;&#65533;&#272;D&#65533;RI,&#65533;&#65533;&#65533;S&#65533;&#65533;1&#65533;&#65533;&#65533;&#65533;&#65533;&#65533;&#65533;&#65533;&#1388;|&#65533;{&#65533;&#65533;rV&#65533;&#65533;&#65533;Na&#65533;K&#65533;&#65533;&#65533;(J&#65533;
[L&#65533;&#65533;&#65533;/z&#65533;&#65533;&#65533;&#65533;-\&#65533;&#65533;Q)j&#65533;&#1482;X&#1131;&#65533;i&#65533;S&#65533;&#65533;&#65533;&#65533; &#65533;&#65533;O&#65533;&#65533;lX&#65533;&#65533;Z&#65533;&#65533;V&#65533;	b&#65533;4&#65533;&#65533;&#65533;A&#1528;&#65533;&#65533;&#65533;&#65533;C&#65533;&#65533;&#65533;1&#65533;&#65533;3&#65533;Y*&#65533;V2h&#65533;t&#65533;&#65533; &#65533;}&#65533;C.&#35390;>&#65533;&#65533;&#65533;&#65533;1&#65533;v&#65533;:&#65533;&#65533;L&#65533;&#65533;0 ,@&#65533;&#65533;X &#65533; 80&#65533;`&#65533;;B$&#65533;&#65533;&#65533;Iv&#65533;9&#65533;&#65533;Ey&#65533;1&#1381;^&#65533;!o&#65533;&#65533;&#65533;&#65533;&#65533;&#65533;&#65533;B&#65533;uX&#65533;uK3B:&#65533;&#65533;`&#65533;&#1927;	&#65533;&#229577;&#65533;rAw&#168;A
5&#65533;&#65533;h&#1024;h Kh&#65533;&#65533;#!&#65533;o&#65533;&#65533;2&#65533;&#65533;&#65533;S>G&#65533;&#1203;&#65533;&#65533;&#65533;&#65533;&#65533;}4&#65533;V4&#65533;^w}&#65533;SN&#65533;h&#65533;&#65533;o&#65533;1&#65533;&#65533;&#65533;&#65533;&#65533;c&#65533;s&#65533;&#65533;v &#65533;&#65533;&#65533;&#65533;?&#65533;'&#65533;&#65533;&#1999;c&#1824;&#65533;&#1296;&#65533;&#1235;1&#65533;&#65533;&#65533;c8LG&#65533;&#65533;!&#65533;&#65533;~&#65533;{&#65533;A&#65533;i&#65533;f&#65533;&#65533;IUo*&#65533;r&#65533;&#65533;%P&#884;&#65533;@GD&#65533;&#65533;@T{DJ&#65533;%l&
*WH+S&#65533;&#65533;%&#65533;&#65533;	&#65533;`0+&#65533;2&#518;
&#65533;f&#65533;
&#65533;&#65533;J&#65533;@&#65533;&#65533;&#65533;(&#65533;&#65533;L&#65533;TJ68&#65533;&#65533;&#65533;&#65533;5;&#65533;}"H&#65533;&#65533;j&#65533;&#65533;M&#65533; &#65533;P&#65533;&m&#65533;d&#65533;&#65533;5&#65533;&#65533;
8&#65533;"&#65533;V&#65533;&#65533;$)&#65533;&#65533;P_&#320;l&#65533;
`&#65533;h&#65533;&#65533;/&#65533;&,Q2&#65533;&&#65533;,&#65533;&#65533;&#65533;&e,:&#65533;V&#65533;&#65533;k&#65533;&#65533;&#65533; -&#65533;2	&#65533;&#65533;U&#65533;%	&#65533;3lv&#65533;&#65533;&I6M5x&#65533;u&#65533;)&#65533;&#65533;(&#65533;&#65533;I&#65533;&#65533;)&#65533;&#65533;F&#65533;`I&#65533;&#65533;)R&#65533;&BeP&#65533;&#65533;(&#65533;
&#65533;&#65533;
M&#65533;
&#65533;4&#65533;i&#65533;n&#65533;%&#65533;RS&#65533;XS&#65533;`&#65533; 	(&#65533;&#65533;2&#65533;&#65533;2&#65533;t
&#65533;p&#65533;&#65533;Gyd1S&#65533;Ggq&#65533;V&#65533;h&#65533;&#65533;&#65533;&#65533;&#65533;&#65533;
&#65533;dF	#&#65533;&#65533;q,&#65533;	
+3\&#65533;ro&#65533;7&#65533;&#65533;9&#65533;(&#65533;&#65533;&#65533;[Raypi&#65533;'&#65533;:&#65533; @&#65533;`"`P&#65533;w&#65533;Y&#65533;G\R!_&#65533;&#65533;&#65533;e&#65533;&#65533;w&#65533;&#65533;y&#65533;ub@'&#65533;:&#65533;g&#65533;<&#65533;=p&#65533;4`9Q&#65533;z&#65533;-&#65533;[(&#65533;&#65533;&#65533;{pA&#887;|&#65533;&#65533;&#65533;&#65533;#&#65533;U&#65533;1Y[!}6&#65533;9I^&#65533;&#65533;?&#65533;W\&#65533;&#65533;-&#65533;&#1061;&#65533;&#65533;WC "&#65533; &#65533;&#65533;'&#65533;_0~&#65533;@	f&#65533;&#65533;&#65533;!X&#65533;&#1777;/	&#65533;&#65533;&#65533;&#65533;Az&#65533;1F^&#721;&#65533;`ji!k!&#65533;E&#65533;&#65533;&#65533;&#65533;&#65533;=&#65533;&#65533;&#65533;q,&#65533;&#65533;&#65533;&#65533;1&#65533;CM&#65533;&#1137;B&#65533;i|Bc\i&#65533; &#65533;cn&#65533;&#65533; 
%j6Rr&#65533;&#65533;n&#65533;&#65533;*Uv*B2q&#65533;r*&#65533;0$Fs*&#65533;&#65533;e&#65533; #6&#65533;j#2&#65533;	'h`"k!C%&#390;&#65533;&#65533;
&#65533;&#65533;R'&#65533;X'{&#65533;)&#65533;&#65533;&#65533;I&#65533;&#65533;'&#65533;R(sv&#65533;&#65533;R&#65533;)&#65533;&#65533;f&#65533;y&#65533;+&#65533;&#65533;(Uf&#65533;&#65533;&#65533;&#65533;&#65533;f`&#65533;1&#65533;lu&#65533;m&#65533;&#65533;"hXj&#65533;6g&#1430;)&#65533;&#65533;&&#65533;&#65533;&#65533;&#65533;V&#65533;Vr&#65533;65B,&#502;	c&#65533;	&#65533;r2%&#65533;e&#65533;%&#65533;	&#65533;&#391;&#65533;3&#65533; p&#65533;&#65533;	fblh&#65533;h&#65533;dRo*&#1268;J&#65533;&#65533;$U&#65533;/&#65533;b&#65533;&#65533;(&#65533;&#65533;/&#65533;&#65533;$&#65533;h
&#65533;&#65533;&#65533;&#65533;&#65533;&#65533;&#65533;&#65533;=&#65533;'C&#65533;SXO&#65533;&#65533;&#65533;&#65533;&#65533;&#65533;iu3a&#65533;&#65533;(	&#65533;d7&#65533;&#65533;R	&#65533;&#65533;S&#65533;&#65533;d&#65533;@&#65533;mE&#65533;&#65533;&#65533;&#65533;5Nb
Ub6aF.W&#65533;&#65533;T#l&#65533;)&#65533;&#65533;)&#65533;&#65533;&#65533;eSk&#65533;&#65533;&#65533;Nm574&#65533;;q5&#65533;&#65533;s~&#65533;Y&#65533;QA^&#65533;"`p 	&#65533;8@&#65533;D&#65533;r&#65533;\w&#65533;7|PLaz&#65533;&#65533;|S&#65533;&#65533;8&#65533;&#65533;i&#65533;G&#65533;-040NR0RYpx&#65533;~&#65533;}g7%&#65533;|&#65533;xV:&#65533;&#65533;&#65533;&#65533;&#65533;^&#65533;&#65533;&#919;<&#65533;&#65533;&#65533;&#65533;&#65533;&#65533;@&#65533;&#65533;u&#65533;Q)P&#65533;x&#65533;^Zq<&#65533;&#65533;spU 0&#65533;)&#65533;&#65533;$&#65533;<&#65533;&#65533;&#65533; &#65533;!A&#65533;&#65533;{&#65533;&#65533;C&#65533;&#65533;&#65533;z9&#65533;&#65533;:~v<&#65533;Jb&#65533;QC&#65533;&#65533;]&#65533;G&#65533;&#65533;&#65533;&#65533;>&#65533;&#65533;`&#65533;
&#65533;&#65533;aB&#65533;A>D&#65533;&#65533;7C&#65533;&#65533;&#65533;#|&#65533;&#65533;&#65533;@&#65533;gy&#65533;&#65533;|&#65533;&#65533;c&#65533;wE&#65533;B	d&#65533;V&#65533;A&#65533;'&#65533;&#65533; 
8B'O&#65533;fL"*&#65533;2&#65533;&#65533; &#65533;&#65533;P&#65533;x&#65533;0kT{q&#65533;p)&#65533;&#548;"sR&#65533;&#65533;\bS	2S&#1203;&#65533;&#65533;&#65533;9%&#65533;&#65533;I&#65533;D*&#65533;&#65533;A8*&#65533;t&#65533;&#65533;8'N&#65533;&&#1892;0)&#65533;015	];	&#65533;p&&#65533; &#65533;&#65533;&&#65533;g&#65533;
-R^&#65533;F&#65533;&#1285;&#1428;JMB&#1700;&#65533;&#65533;VQ&#65533;@&#65533;"[8&#65533;&#65533;&#65533;Hh6&#65533;q.]&#65533;&#65533;&#65533; 	=&#65533;2&#65533;S&#65533;.&#65533;&#65533;&#65533;_&#65533;)&#65533;&#65533;i&#65533;&#65533;N)&#65533;"P&#65533;&#65533;Qo;Mh&#65533;&#65533;&#65533;8&#65533;&#65533;&4&#65533;RK&#65533;&#65533;&#65533;&#65533;&#65533;v09&#65533;)&#65533;>eV2E&#65533;&&#65533;5J&#65533;|X&#65533;`N&#65533;K	&#65533;&#65533;R&%&#65533;h&#65533;&#65533;@T4&#65533;Q&#65533;Q&#65533;+&#65533;`
s(&#65533;=:l&#65533;&#65533;h&#65533;&#65533;&#65533;m&#65533;t&#65533;&#65533; %"CR&e0s	&#65533;&#65533;&#65533;&#65533;&#65533;-&#65533;&#65533;9ye7i
&#65533;&#65533;%u{ ^o5&#65533;&#65533; 
&#65533;@`20k&#65533;&#522;^&#65533;&#65533;&#65533;&#65533;[&#65533;&#236;&#65533;EY&#65533;&#65533;&#65533;@]e <p&#65533;&#65533;&&#65533;P l&#65533;@h&#65533;lp&#65533;&#65533;&#65533;&#65533;&#65533;&#65533;w&#65533;&#65533;&#65533;&#65533;9~|1&#65533;aa&#65533;&#65533;u0&#65533;Y4&#65533;ay&#230;&#65533;YqAQ&#65533;Z&#65533;9}<z&#65533;&#65533;&#65533;j@A <&#65533;&&#65533;1@&#65533;&#65533;@&#65533;q &#1345;W$B&#65533;?&#1105;c&#65533;AB&#65533;&#65533;&#65533;\.i7&#65533;_&#65533;&#65533;Dt`&#65533; &#65533;&#65533;n&#65533;&#65533;&#65533;*$&#65533;&#65533;b&#65533;q}T&#65533;&#65533;&#65533;&#65533; 4&#65533;!&#65533; m&#65533;DDbm` &#65533;]&#65533;1&#65533;;&#65533;ilk2&#65533; *s&#65533;
&#65533;h&#65533;&#65533;&#65533;&#65533;&#65533;&#65533;BeV&#65533;S&#65533;G&#65533;\L&#65533;T&#65533;2P&#65533;r\;.	jR]V&#65533;&#65533;&#65533;e&#65533; 023&#65533;d&#65533;&#65533;'&#65533;'&#65533;$)&#65533;&#65533;(yr&#65533;'&#65533;e&#65533;{R&#65533;&#65533;	f&#65533;%&#65533;V&#65533;~&#65533;-&#65533;&#65533;&#65533;&#65533;	&#65533;P&f&#10087;`&#65533;&#65533;,R&#65533;x
&#1787;&#65533;&#65533;"Y&#65533;&#65533;&#65533;"&#65533;ob&#65533;&#65533;v*&#65533;&#65533;&#65533;&#65533;F&#65533;\&#65533;c&#65533;5&#65533;&#65533;&#65533;	C
#&#65533;V&#65533;pN&#65533;P7!&#65533;&#65533;@&#65533;#6&#65533;&#65533;	&#65533;&#65533;f&#65533;L&#65533;&#65533;&#65533;
&#65533;&#65533;$&#65533;l&#65533;&#65533;&#65533;&#65533;&#756;FH{R(Y&#65533;&#65533;v&#161;&#1204;&#65533;j&#65533;,%iRr8&#65533;&#65533;5&#65533;#g#Z&#65533;:&#65533;,&#65533;,4&#65533;3&#65533;i%&#65533;&#65533;&#65533;&#65533;vV&#65533;&#65533;k&#65533;[S&#1138;&#65533;&#65533;p&#180;&#65533;&#65533;&#65533;V	&#65533;&#65533;O&i&#65533;(T|$&#65533;@/&#65533;&#65533;&#65533;I&#65533;5u&#65533;	O:&#65533;&#65533;|R!
&#65533;&#65533;&#65533;.&#65533;i&#65533;&#65533;
Y&#65533;&#65533;P&#65533;1&#65533;	&#65533;&#65533;&#65533;&#65533;*&#65533;WVq&#65533;h
&#65533;&#65533;&#65533;L&#65533;&#283;#{&#65533;K`&#65533; vZ`&#65533;2&#65533;q&#65533;\&#65533;\&#65533;&#65533;&#65533;&#65533;W&#65533;&#65533;s<:&#65533;&#65533;
8&#65533;9u0O&#65533;(&#65533;0{T&#65533;&#65533;pP~&#65533;'	&#65533;`&#65533;&#65533;&#65533;x&#65533;&#150;&#65533;9;w&#65533;&#65533;&#65533;&#65533;&#65533;*&#65533;|&#65533;&#65533;A&#65533;&#65533;&#65533;&#65533;&#1682;&#65533;]87sv&#65533;&#65533;&#65533;&#65533;9UA&#65533;&#65533;&#65533;q Q&#65533;I0=&#65533;:&#65533;&#65533;e&#65533;&#1761;&#65533;&#65533;&#302;&#65533;@&#65533;&#65533;&#65533;&#65533;&#65533;kY&#65533;&#65533;&#65533;&#65533;&#65533;&#65533;&#65533;&#65533;S&#65533;&#65533;&#65533;A>\&#65533;0&#65533;>&#65533;&#65533;&#65533;&#65533;Z}&#65533;A&#65533;&#65533;z&#65533;&#65533;q&#65533;2&#65533;&#65533;q&#65533;&#65533;!-C&#65533;D&#65533;,!&#65533;&#65533;C&#65533;1&#65533;lP&#65533;=&#65533;b&#65533;ly&#65533;!~ &#65533;.&#65533;&#65533;&#65533;\#t&#65533;%&#65533;tL&#65533;&#65533;&#65533;&#65533;LDG&#65533;p&#65533;&#65533;v)&#65533;&#65533;&#65533;#&#65533;0&#65533;3&#65533;{&#65533;&#65533;&#65533;E&#65533;&#65533;&#65533;rH2nV&#65533;L+)v&#65533;&#65533;G&#36457;&#65533;I&#65533;&#65533;U&#65533;
&#65533;0k&#65533;PU^kNq&#65533;-&#65533;&#65533;y(	&#65533;(&#65533;&#65533;&#1779;&#65533;Rx&#65533;&#65533;&,&#65533;&#65533;
&#65533;D&#65533;&#65533;&#65533;&#65533;,j&#65533;e&#65533;H$+&#65533;&#65533;
M:&#65533;a&#65533;&#65533;S&#65533;&#65533;	&#65533;`	&#65533;&#65533;&#65533;$s&#65533;P[&#65533;&#65533;	&#65533;l&#65533;&#65533;		1&#65533;nN&#65533;&#65533;t&#65533;&#65533;d&#65533;H&#65533;&#1785;\&#65533;(G&#65533;&#65533;V&#65533;&#65533;h
l(oLn&#65533;0&#65533;/&#65533;&#65533;)h&#65533;1S&#65533;&#65533;%&#166;%&#65533;&#65533;V&#65533;&#65533;5&#65533;N'&#65533;@&#65533;7*	&#65533;p&#65533;&#65533;	&#65533;&#65533;S&#65533;&#65533;&&#65533;&#65533;U&#65533;&#65533;&#65533;&#1205;&#65533;-+P&#65533;&#65533;L&#65533;\&#65533;&#65533;)5&#65533;&#65533;D&#65533;&#65533;&#563;m&#65533;I;&#65533;#*&#65533;/&#65533;&#65533;5&#65533;&#65533;	&#65533;&#65533;&#65533;@&#65533;"iWqWws8&#65533;s&#65533;&#65533;N^&#65533;}&#65533;z 7&#65533;&#65533; ea&#65533;  \@&#65533;&#65533;&#65533;&#65533;&#65533;F&#65533;t&#254;&#65533;<&#65533;<&#239;&#65533;H&#65533;&#65533;p Z0/&#65533;&#65533;As &#65533;U|@&#65533;p[&&#65533;s&#65533;zYzA&#65533;|&#65533;&#65533;c<&#65533;A>&#65533;'&#65533;)&#595;&#65533;qa)	&#65533;&#65533;u&#65533;&#65533;
8&#65533;&#65533;&#65533;&#65533;&#65533;&#65533;n8&#65533;v&#65533;&#65533;N&#65533;EPL&#65533;k&#65533;&#65533;&#65533;&#65533;&#65533;2d&#65533;b&#65533;&#632;&#65533;*}&#65533;A`&#65533;< $&#65533;&#65533;&#65533;C	&#944;&#65533;&#65533;c&#65533;U&#65533;&#65533;:&#65533;4&#65533;&#65533;&#65533;&#65533;&#65533;j&#65533;]&#2005;&#65533;A&#1920;O&#65533;s&#65533;&#65533;&#65533;z&#65533;rc!f|&#65533;&#65533;&#65533;@ZD&#65533;\Dk&#65533;D&#65533;'&#65533;~ &#65533;&#65533;&#65533;&#65533;&#65533;&#65533;V&#65533;hP&#65533;&#65533;|2'Z*&#65533;`4q&#65533;&#65533;y&#65533;&#65533; &#65533;&#65533;&#65533;&#65533;9{&#65533;&#65533;&#65533;&&#65533;&#65533;	&#65533;)&#829;<&#65533;\j&#65533;o&#65533;&#65533;&#65533;dx+&#65533;&#65533;&#65533;M&#65533;&#65533;O&#65533;(&#65533;iP&#1100;
,x,&#65533;&#65533;&#65533;&#65533;l&#65533;|&#65533;-b&#65533;&#65533;P5&#65533;r&#65533;&#65533;	&#65533;cR&#65533;)&#65533;T&#1146;r&#65533;&#65533;&#65533;m,(&#65533;R&#65533;&#65533;&#312;&#65533;N&#65533;*M{&#65533;	;5&#65533;3&#65533;:&#65533;5&#65533;&#65533;&#65533;H&#65533;*Dh&#65533; B&#65533;A&#65533;&#65533;&#65533;&#65533;(R&#65533;<&#65533;&#65533;c)S&#65533;X&#65533;B&#65533;&#65533;U&#65533;V&#65533;f&#65533;r&#65533;
&#65533;&#65533;&#65533;&#65533;d&#65533;&#65533;&#65533;2V&#65533;Z&#65533;n&#1154;k-[&#65533;d&#65533;DY&#65533;h+V&#65533;V&#65533;\u&#65533;&#65533;&#65533;S&#65533;H&#65533;Z&#65533;&#65533;&#1387;&#65533;&#65533;lm&#65533;:f+U&#65533;Di&#65533;&#65533;R&#65533;L&#65533;(&#65533;&#65533;T	-&#65533;&#65533;&#65533;:&#65533;Mk&#65533;&#65533;&#1915;&#65533;$M&#65533;&#65533;	S%K&#65533;k&#1716;&#65533;&#65533;a&#65533;&#65533;&#65533;7&#65533;:&#65533;J&#1453;]&#65533;&#65533;&#65533;&#65533;&#65533;&#65533;\&#65533;v&#65533;&#44363;&#65533;/a&#192;&#65533;&#65533;|&#65533;&#1451;&#65533;&#65533;<e&#65533;4&#65533;R&#65533;&#65533;&#65533;N&#65533;rJj&#65533;G&#65533;OS&#65533;ju&#65533;&#1453;Z<[&#65533;RU\U*S&#65533;R&#65533;&#65533;&#65533;"D&#65533;!j8(P A&#65533;_&#65533;&#65533;&#1082;?&#65533;&#271;t=&#65533;?&#65533;g$gJ&#65533;(H&#65533;0A&#65533;3&#65533;&#65533;y&#65533;&#65533;&#65533;>&#65533;&#65533;C=&#65533;;&#65533;<?L&#65533;&#65533;=&#65533;@>&#65533;&#65533;A=&#65533;&#65533;CA &#65533;&#65533;0&#65533;`A&#65533;h#B>&#65533;&#65533;&#65533;&#65533;5&#65533;h&#65533;;&#65533;&#65533;<AI&#65533;&#65533;0&#65533;=*&#65533;&#65533;<*&#65533;#<&#65533;&#65533;&#65533; +&#1297;&#65533;<&#65533;c;&#65533;&#65533;&#65533;H#&#65533;`H=&#65533;/;B
a&#65533;.&#65533;P&#65533;A&#65533;&#65533;c&#65533;&#65533;,"3>&#65533;@c'&#65533;8&#65533;	*&#65533; # &#65533;C9&#35331;&#65533;9&#65533;&#65533;&#65533;%&#65533;&#65533;B&#65533;&#65533;&#65533;7&#65533;&#65533;6Tt&#65533;&#65533;G&#65533;(&#65533;O@&#65533;&#65533;sOK&#65533;T7V&#65533;8&#65533;&#65533;3H"&#65533;&#65533;&#65533;R<&#65533;&#65533;&#65533;&#65533;;&#65533;&#65533;&#65533;86&#65533;tO=%&#65533;U:r&#65533;uW=i&#65533;&#65533;U-&#65533;S&#65533;:2-vU>W&#65533;cYB&#65533;&#65533;QH &#65533;&#65533;&#65533;6&#1800;U&#65533;7&#1792;#&#65533;F&#65533;&#1046;&#65533;&#65533;&#65533;v4&#65533;X&#65533;&#65533;78]QN&#1221;U&#65533;lAu#&#65533;EU&#65533;&#65533;y&#65533;U&#65533;X&#65533;`&#65533;2d{&#65533;Zpb	&#65533;&#65533;	&&#65533;^|&#65533;ea[p&#65533;%&#65533;&#65533;	M&#65533;&#65533;^p&#65533;&#65533;&#65533;&#65533;*&#65533;&#65533;B&#65533;$&#65533;&#65533;H&&#65533;&#65533;&#65533;&#65533;F&#65533;&#65533;&#65533;Y&#65533;&#65533;&#65533;	&#65533;&#65533;$&#65533;Fb&#65533;Yj&#65533;*8&#65533;&#65533;~&#65533;&#65533;&#65533;d&#65533;%&#65533;&#65533;&#65533;
'Y\ae&#65533;R<&#65533;$&#65533;&&#65533;&#65533;FQ&#17414;b&#65533;&#65533;B$zd&#65533;I*&#65533;d&#65533;OD&#65533;&#65533;PLg&#65533;N&#65533;&#65533;U&#65533;&&#916;&#65533;TK&#65533;&#65533;Q&#65533;&#10544;&#65533;-&#65533;&#65533;&#65533;FA&#65533;&#65533;=&#65533;&#65533;5&#65533;]&#196;N6%&#65533;IY&#65533;k.&#65533;F&#65533;&#65533;"&#65533;72y#&#65533;L)&#65533;&#65533;OB&#65533;&#65533;_1:&#65533;O&#65533;y&#65533;&#65533;dz%&#65533;&#65533;&#65533;&#65533;&#39481;G&#65533;&#65533;&#65533;&#65533;&#65533;k)&#65533;&#65533;&#65533;&#65533;&#65533;UP&#65533;&#531;&#65533;/&#65533;&#65533;M&#65533;"&#65533;&#65533;&#65533;4&#65533;$&#65533;&#65533; &#65533;&#65533;&#65533;&#65533;&#65533;&#65533;&#65533;K4a&#65533;&#65533;N`&#65533;&#65533;Q&#65533;B&#65533;&#65533;V&#65533;&#65533;&#65533;\&&#65533;&#65533;&#65533;`&#65533;z&#613;&#65533;&#65533;&#65533;x&#65533;`&#65533;8&#65533;K&#65533;j*&#65533;&#65533;N&#65533;&#65533;t&#65533;&#65533;&#65533;&#65533;&#65533;V:U/hGk&#65533;QH2&#65533;T&#65533;"&#65533;H&#65533;!&#65533;&#65533;2&#65533;K&#65533;&#65533;&#65533;&#65533;t&HA&#65533;y&#535;&#65533;"B&#65533;!R&#65533;A	,&#65533;H&#65533;>x&#65533;&#1055;&#65533;&#65533;~&#65533;Qz&#65533;&#65533;&#65533;qB6b&#65533;&#65533;&#65533;@ ?<iH=&#65533;!&#65533;&#65533;7<A5(BX&#65533;;&#65533;&#65533;^&#1538;&#65533;P8&#1825;&#65533;[t!&#65533;!J&#65533;F&#65533;C&#65533;&#65533;&#65533;&#65533;;&#65533;AR&#65533;Q&#65533;&#65533;&#65533;&#65533;UB&#65533;&#65533;&#65533;&#65533;&#65533;"&#65533;&#65533;E&#65533;8&#65533;CN&#65533;&#65533;&#65533;&#65533;L'&#65533; &#65533; &#65533;0D&#65533;E&#65533;&#65533;&#65533;09&#65533;&#65533;Oq&#65533;C&#65533;&#65533;dJR&#65533;2P&#65533;*&#1443;&#65533;&#1350;5&#274;&#65533;*&#65533;VU&#65533;k&#65533;RT&#154;C&#65533;&#65533;4&#65533;a&#65533;&#65533;Z&#1184;&#65533;pKE&#65533;&#65533;O&#65533;&#65533;cH&#65533;&#65533;tu
&#65533;T&#65533;&#65533;Xy'j&#65533;R&#65533;&#65533;Z&#65533;&#65533;&#65533;+a%S&#65533;&#65533;&#65533;&#65533;&#65533;D&#65533;;&#65533;&#65533;&#65533;RW&#65533;b&#65533;)WRk&#65533;&#1666;&&#65533;f&#65533;&#65533;3&#65533;A)&#65533;V&#65533;&#65533;&#65533;NE&#65533;&#65533;&#65533;&#65533;+g&#65533;&#65533;3&#65533;a&#65533;&#65533;`	&#65533;&#65533;&#65533;bg&#65533;&#65533;V^AQ&#65533;Rt+&#65533;
&#65533;n&#65533;]&#65533;T&#65533;&#65533;/63_&#65533;4&#65533;&#65533;&#65533;&#65533;*&#65533;2&#65533;&#65533;bo*S&#65533;m8&#65533;&#65533;O&#65533;&#65533;;}Y'&#65533;&O&#65533; &#65533;kE*&#65533;b&#65533;&#65533;&#65533;$&#65533;&#65533;	qxsQ&#65533;!Oi<yXN!&#65533;N d/&#65533;pD#&#65533;Q=&#65533;&#1102;!>&#65533;HTB'C&#65533;['&#65533;&#65533;&#65533;&#65533;&#65533;O;&#65533;HhA&#1692;B&#65533;&#65533;0YO;&#65533;&#1245;z&#65533;f&#65533;&#65533;%&	&#65533;&#65533;t&#65533;&#65533;k)>&#65533;8JD&#65533;&#65533;hK&#65533;&#65533;&#65533;&#65533;&#65533;=&#65533;r\&#65533;&#65533;"&#1096;Hp5&#65533;&#65533;D&&#65533;25&#65533;&#65533;&#65533;)&#65533;I*&#65533;R&#1110;&#65533;d(5&#65533;L&#65533;&#65533;&#65533;&#65533;&#65533;&#65533;+&#65533;J&#908;&#65533;&#65533;&#22308;(M&#65533;&#65533;)P&#65533;&#65533;&#65533;&#65533;(&#65533;C&#65533;&#65533;(&#65533;
T&#65533;&#65533;y&#65533;\[&#65533;&#65533;&#65533;&#65533;.&#65533;)la	G8&#65533;&#65533;Dd&#65533;&#65533;&#65533;&#598;m{&#65533; &#65533;bJ&#65533;
&#65533;G))1&#65533;->*&#1169;n&#65533;3&#65533;&#65533;&#65533;.&#65533;&#65533;] c &#65533;\Q@&#65533;&#65533;&#65533;8.r&#1462;S&#65533;&#65533;&#65533;&#65533;&#65533;p&#65533;E1ZXeF&#65533;&#65533;& &#65533;&#65533;&#65533;$:&#65533; &#65533;&#65533;&#65533;d&#65533;&#65533;&#65533;:~&#65533;C:&#65533;&#65533;>&#65533;&#65533;<&#65533;H&#65533;&#65533;&#65533;;&#65533;A*&#65533;@&#65533;&#65533;&#65533;(&#65533;JP&#65533;1&#65533;'&#65533;aBR&#65533;&#1075;&#65533;H"&#1137;BO&#65533;&#65533;(&#65533; &#65533;&#65533;2&#65533;&#65533;&#65533;)H&#65533;fP&#65533;&#65533;00h!Ne&#65533;&#65533;&#65533;&#65533;&#65533;A,"&#65533;UD!&#65533;&#65533;&#65533;	&#65533;DU2&#1358;J&#65533; &#65533;sGH&#65533;&#65533;v&#65533;,A&#65533;AJ&#1971;"&#707;!AC&#65533;!O &#65533;&#65533;%&#65533;X&#65533;&#65533;zP&#65533;&#65533;&#65533;&#65533;'T!a`&#210;)D=*[&#65533;&#65533;T&#65533;z)&#65533;6&#1579;\&#65533;&#1398;\&#65533;)Rf&#46689;&#65533;&#65533;h&#1640;y&#65533;Z\&#65533;d&#65533;&#65533;&#65533;P&#65533;&#65533;&#65533;Q&#65533;&#65533;&#65533;0ck~}&#65533;&#65533;&#65533;&#65533;&#65533;C&#65533;&#65533;-_Z&#65533;]&#65533;^&#65533;&#65533;&#65533;5&#65533;&#65533;o&#65533;
T&#65533;v)&#65533;0Mj&#65533;&#65533;&#1820;z&#65533;&#65533;&#65533;-.`&#65533;&#65533;]&#65533;&#65533;&#65533;B&#65533;p&#65533;3&#65533;&#65533;\&#65533;&#28147;&#65533;MK&#65533;&#65533;&#819;&#65533;&#65533;&#65533;&#65533;Y&#65533;&#65533;&#65533;&#65533;t&#65533;C&#65533;&#1834;&#65533;&#65533; &#65533;+&#65533;&#65533;I&#65533;&#65533;&#65533;&#65533;B&#65533;&#65533;-Z!]&#65533;&#65533;&#65533;m&#65533; I)H&#65533;&#65533;&#1764;me&#65533;D&#65533;]N]&#65533;FX&#65533;&#65533;&#65533;+o\&#65533;Q&#65533;)&#65533;QN+*,&#65533;(m+<&#65533;I*J&#65533;NT&#65533;&#65533;&#65533;&#65533;W&#65533;&#65533;&#65533;p&#65533;&#65533;&#65533;&#65533;$&#1306;&#65533;&#65533;&#65533;&#65533;y#E&#65533;&#42644;&#65533;&#65533;&#65533;6"&#65533;)'&#1818;>&#65533;&#65533;e&#2043;Z&#65533;&#65533;&#65533;b&#65533;1+&#65533;'0&#65533;G&#65533;&#65533;&#65533;&#65533;%&#65533;f9&#65533;}p&#65533;&#65533;x=&#65533;&#65533;&#65533;H&#65533;qAM&#65533;&#65533;n&#65533;&#65533;&#65533;&#65533;x&#65533;&#65533;
V &#65533;;Y&#65533;&#1806;&#65533;&#65533;&#65533;n&#65533;:o&#65533;&#65533;&#65533;B$&#65533;&#65533;k*`a_&#65533;&#65533;\&#65533;&#65533;&#65533;I&#65533;6&#65533;jo{&#65533;;l#&#65533;&#65533;&#65533;&#65533;&#65533;so&#65533;&#65533;&#65533;&#65533;]k&#65533;&#65533;\$&#65533;R&#1930;(&#1077;F&#65533;&#65533;&#261;n&#1994;&#65533;&#65533;$M&#65533;&#65533;{1&#1164;	&#65533;^&#65533;U=a&#65533;L&#65533;-u&#65533;p&#65533;#L&#65533;&#65533;&#65533;i&#65533;&#65533;E&#65533;!~[T&#65533;"j&#65533;&#65533;j"&#65533;6b.y&#65533;&#65533;^&#65533;&#65533;YA&#65533;1&#65533;#	y!%&#65533;6&#65533;&#1536;h&#65533;&#65533;&#65533;`&#65533;&#65533;/&#65533;&#65533;(c&#65533;	&#65533;	4g&#65533;&#65533;E&#65533;&#65533;>&#65533;&#65533;&#65533;;&#65533;&#65533;X&#65533;&#65533;A1A:(&#65533;&#65533;<`2 1@3-&#65533;+&#65533;(&#65533;*&#65533;&#65533;/h&#65533;; &#65533;D&#571;&#65533;;@h&#65533;E&#65533;&#65533;A#&#65533;&#65533;I&#65533;B&#65533;;r !+&#65533;B&#1091;&#65533;I&#65533;*&#65533; "&#65533;&#65533;&#65533;&#65533;&#65533;&#65533;&#65533;	<h&#65533;0&#65533;&#65533;*&#65533;/86&#65533;7&#65533;&#65533;&#65533;g&#65533;&#65533;ys&#65533;6&#65533;'&#65533;J&#65533;W&#65533;&#65533;i&#65533;&#65533;o&#65533;x&#65533;pa9&#65533;P&#65533;rI&#65533;fS[J&#65533;8&#65533;&#65533;g&#65533;D@&#65533;'~Q7&#65533;B5Rz&#65533;\&#65533;6Bx&#65533;&#65533;x&#65533;L<E&#65533;Z(fDO&#65533;&#65533;L$Duy&#65533;g&#65533;7;d|&#1207;;&#65533;D]&#65533;ETK&#65533;N&#65533;5UCa&#65533;5@&#65533;&#65533;	&#65533;IF&#1305;&#65533;&#65533;&#65533;&#65533;s&#65533;&#65533;&#65533;&#65533;`&#1048;&#65533;&#517;&#1016;&#65533;&#65533;&#65533;KR0&#65533;8&#65533;R&#65533;&#65533;&#65533;&#65533;&#65533;X&#65533;&#65533;St&#65533;&#65533;Y&#65533;&#65533;0;&#65533;!&#65533;&#65533;Z
&#65533;i?&#65533;h&#65533;&#65533;c &#65533;K&#496;	h&#65533;Zh&#65533;C&#65533;K&#1547;&#65533;&#65533;&#65533;&#65533;I&#65533;&#65533;p&#65533;&#65533;8&#65533;&#65533;&#65533;&#65533;c&#65533;;&#65533;j&#65533;&#65533;C&#65533;&#65533;8.&#65533;p8T@&#65533;&#65533;Z&#65533;9&#65533;p+&#65533;8 &#65533;r:c&#65533;F&#65533;,&#65533;a&#65533;:&#65533;&#65533;&#65533;&#65533;&#65533;&#1170;C&#65533;&#65533;FpH(&#65533;&#65533;,&#65533;b/L&#65533;&#65533;&#65533;&#65533;&#65533;S&#400;&#65533;&#65533;p&#65533;&#65533;Q&#65533;&#65533;q&#65533;&#65533;&#65533;&#65533;&#65533;&#65533;-Z
&#26736;&#65533;k	&#65533;A&#65533;&#65533;&#65533;&#65533;&#65533;q?&#65533;&#65533;
&#65533;0&#65533;&#65533;&#65533;u&#65533;Lh;&#65533;&#65533;L&#1054;&#65533;&#65533;&#65533;E@H{&#65533;BI&#65533;D&#65533;&#65533;&#65533;
/I&#65533;&#65533;&#65533; &#65533;p&#65533;~Ti&#65533;&#65533;&#65533;&#65533;` &#65533;&#1040;> C&#65533;^&#65533;&#65533;Zh&#65533;&#65533;1&#65533;O(O&#65533;&#65533; 	&#65533;&#65533;Q&#65533;&#65533;&#65533;.&#65533;&#65533;&#65533;
&#65533;
&#65533;&#65533;GW@&#65533;P&#65533;&#65533;JxD&#65533;&#65533;q&#65533;&#65533;&#65533;!&#65533;H&#65533;<&#65533;&#65533;'2@&#65533;&#65533;&#65533;28&#65533; &#65533; 
&#65533; 	&#1024;&#65533;8&#65533;&#65533;"&#657;$"(Q&#65533;&#65533;&#65533;'&#65533;0&#165;^&#65533;&#65533;Pa+Q2<x5&#65533;*`#H&#65533;'&#65533;&#65533;)&#65533;-&#65533;6&#65533;&#65533;&#65533;&#65533;&#65533;"&#65533;1&#65533;&#65533;@+&#1809;Q&#65533;&#65533;=Q'!)>&#65533;&#65533;+&#818;?&#65533;##B&#65533;&#65533;&#65533;<&#65533;J&#1230;CX&#65533;&#65533;&#65533;A0&#65533;&#65533;SC&#1027;6 /&#65533;/ 4&#65533;5D\(z&#65533;5h&#65533;&#65533;(y&#65533;%?&#65533;UD}'_*&#65533;lI|R&#65533;&#65533;b&#65533;c:7j(pq&#65533;e&#65533;&#65533;&#65533;&#65533;5 I&#65533;&#65533;T&#1701;dZ&J&#65533;&#65533;&#65533;d)RQ,Rx
&#65533;dJ&#65533;wRmiA&#65533;<&#1638;,&#65533;&#65533;,&#65533;&#65533;}&#65533;5{&#65533;'*j&#65533;T&#65533;V)&#65533;^R%:&#65533;&#65533;cR'0Z&#65533;&#65533;jQH&#65533;;.pt-&#65533;&#65533;&#65533;&#65533;&#65533;&#65533;&#65533;&#1055;k&#65533;&#65533;
&#65533;&#65533;#&#65533;&#65533;&#65533;T0&#65533;&#65533;&#65533;S&#65533;;;]&#65533;&#65533;&#65533;v*Q&#65533;G&#1968;
&#65533;G&#65533;&#65533;0S`&#65533;&#65533;	&#65533;&#65533;&#65533;&#65533;[.&#65533;$?P&#33086;c&#65533;H`&#65533;D&#65533;=&#65533;&#1682;&#65533;T&#65533;2&#65533;&#65533;&#65533;P(J&#65533;&#65533;&#65533;+G&#65533;&#65533;)M&#65533;&#65533;&#8459;&#65533;&#65533;&#65533;jIx&#65533;&#65533;&#65533; &#65533;&#65533;EpI&#65533;&#65533;&#65533;&#65533;X&#65533;9&#65533;j&#65533;&#65533;&#65533;a&#65533;Z&#65533;&#65533;&#65533;hUe&#65533;&#65533;&#65533;L&#65533;&#65533;D&#65533;&#65533;
&#65533;&#65533;&#65533;F5&#65533;&#65533;V@&#65533;&#65533;&#65533;z&#65533;-&#65533;&#65533;L&#65533;s8&#6832;z&#65533;	&#65533;&#65533;&#65533;&#1890;&#65533;&#65533;&#65533;&#65533;&#65533;t&#65533;&#65533;"&#755;s&#65533;&#65533;&#282;&#65533;&#65533;;J&#65533;&#65533;&#65533;*&#65533;h&#65533;C0DP&#65533;&#65533;{KX&#65533;&#65533;&#65533;&#65533;K&#65533;&#65533;&#65533;&#738; L&#65533;&#65533;&#1517;&#65533;&#65533;&#536;&#65533;&#65533;&#65533;LL&#65533;&#65533;_p&#65533;&#65533;a	&#65533;&#65533;&#65533;P`&#65533;&#65533;4U&#65533;&#65533;U&#65533;h&#65533;w=&#65533;`&#447;4&#65533;&#65533;FP&#1540;Jh&#65533;B(2<#&#65533;P&#65533;&#65533;&#65533;&#65533;e1gq&#65533;&#65533;&#65533;4&#65533;&#65533;0&#65533;&#65533;&#65533; 03&#65533;&#65533;'j&#65533; q&#65533;
i*C&#65533;	&#1105;c&#65533;;&#65533;EU#DTN@ A&#65533;9`&#65533;1&#65533;&"H&#65533;&&#65533;&#65533;+&#65533;2&#65533;&#65533;U&#65533;L&#65533;&#65533;&#65533;&#65533;;4&#65533;&#65533;&#65533;
&#65533;&#65533;&#65533;$&#65533;&#65533;+&#65533;&#65533;A!$&#65533;&#65533;Y&#65533;&#65533; "&#65533;&#65533;&#65533;A&#65533;B >&#65533;{C&#1539;9X3(&#65533;&#65533;&#65533;_&#65533;E~R&#65533;BD&#65533;&#65533;<IEy&#65533;'&#65533;5l&#65533;D&#65533;(L&#65533;&#65533;&#65533;6&#65533;%i&#65533;v&#65533;&#65533;>a&#65533;J&#65533;&#65533;;I&#65533;t&#65533;&#65533;T&#65533;<Q&#65533;=&#65533;RS&#166;)%&#65533;\&#65533;&#65533;P&#65533;RQL&&#65533;,&#65533;Xk&#65533;TB&#65533;\&#65533;RMD^&#65533;Pb&#65533;&&#20310;&=6D&#65533;&#65533;5-%8&#65533;&#65533;e9&#65533;6&#65533;S&#65533;q;-9&#65533;p&#65533;&#65533;B&#65533;&#65533;&#65533;\&#65533;`k&#824;&#65533;&#886576;&#65533;&#65533;&#65533;;9&#65533;I&#65533;&#65533;&#65533;S&#65533;S&#511;1;&#65533;)&#65533;&#65533;&#65533;&#795;&#65533;&#675;@&#65533;&#65533;a<&#65533;&#65533;<&#65533;&#65533;&#65533;&#65533;&#65533;8&#65533;&#65533;J&#1369;&#65533;&#65533;ZV&#65533;&#65533;J:&#65533;&#65533;&#65533;&#65533;&#65533;:&#743;&#65533;&#65533;SF&#65533;Q&#65533;&#65533;&#65533;L &#65533;&#65533;&#65533;&#785;4&#65533;F`&#65533;&#65533;4+&#65533;&#65533;"&#65533;&#65533;&#65533;&#1591;&#65533;Fc&#65533;&#1116;&#65533;&#65533;V&#65533;\&#65533;&#1612;1&#65533;&#65533;U&#690;&#65533;"&#65533;b&#65533;e\&#65533;&#65533;@&#65533;&#65533;9&#65533;M&#65533;JF&#65533;&#65533;&#65533;K&#65533;&#65533;&#65533;&#65533;&#65533;&#65533;&#541;&#65533;&#572;M&#65533;F&#65533;&#65533;&#65533;&#65533;&#1416;,&#65533;3>&#65533;
/&#65533;LVFx&#65533;.<o&#860;V}&#65533;9&#65533;&#528;=&#65533;&#65533;S*&#65533;&#65533;&#65533;&#65533;&#65533;0a&#1055;&#65533;&#65533;>_0)&#65533;&#65533;&#65533;Wps&#264;p&#65533; ]F&#65533;t&#65533;l&#65533;n&#65533;S&#65533;PT&#65533;-nM&#65533;&#65533;N)&#65533; &#65533;&#65533;&#65533;!"&#65533;&#65533;h&#65533;3A&#65533;V&#65533;&#65533;,&#65533;&#65533;*A&#65533;3`&#65533;&#65533; c&#65533;&#1025;,&#65533;&#65533;8&#65533;&#65533;&#65533;&#1283;5&#65533;&#65533;AB&#65533;M&#65533;4C&#65533;&#65533;Z&#65533;[Z@&#65533;$&#65533;=&#65533;=&#1553;7&#65533;&(&#65533; X&#65533;+0&#65533;2&#65533;7sA&#65533;/&#514;,&#65533;&#65533;3`&#65533;=h[|V&#65533;&#65533;&#65533;2&#65533;&#65533;b1'&#1828;#@&#65533;&#65533;c&#65533;&#65533;(&#65533;@$&#1267;
&#1651;&#65533;&#65533;L&#65533; &#65533;$1&#65533;&#65533;&#40532;XA`&#65533;;8&#65533;t&#613;6H&#65533;}&#65533;&#65533;UD$^v&#65533;&#65533;&#65533;&#65533;u&#65533;&#65533;&#65533;&#65533;&#65533;XR&#65533;]z&#65533;v&#65533;Rvy&#65533;&#65533;&#65533;&#65533;&#65533;&#65533;[&#65533;&#65533;i&#65533;&#65533;OTX&#65533;&#65533;iB&#257;&#65533;j&#65533;.^z&#65533;'&#65533;nkv&#65533;E&#65533;&#65533;&#65533;&#65533;&#65533;&#65533;F!4&#65533;&#65533;&#65533;&#65533;&#65533;&#65533;&#65533;&#65533;&#65533;G&#65533;>&#65533;gk&#65533;T&#65533;&#65533;b&#65533;0``R&#65533;&#65533;%6&#459;T&#65533;}D&#65533;=&#65533;\&#65533;&#65533;&#65533;&#65533;&#65533;&#65533;&#65533;&#65533;&#65533;&#65533;<&#65533;&#65533;
&#65533;&#65533;
>&#65533;cQG&#65533;G&#65533;y=&#65533;&#65533;+&#65533;v&#401;&#65533;(&#65533;&#65533;*^u&#65533;&#65533;&#65533;&#65533;R@&#65533;&#1158;J&#65533;&#65533;&#65533;uL&#65533;&#65533;&#65533;.L&#65533;&#65533;P6&#65533;&#65533;(&#65533;g&#65533;&#65533;q	c-w&#65533;&#65533;&#65533;?&#65533;N9&#65533;&#65533;d&#65533;&#65533;j%&#1410; N&#65533;&#65533;&#65533;V&#65533;i&#65533;Gz]&#65533;;&#65533;,+44}42&#65533;*&#65533;l2f&#65533;g#;F`G&#65533;&#65533;&#65533;)&#65533;&#65533;&#65533;&#65533;;x&#65533;/&#65533;&#624;}&#65533;&#65533;&#65533;B&#65533;&#65533;&#65533;&#65533;
K*&#65533;&#65533;&#65533;&#65533;&#65533;8`&#1541;[&T&#65533;D	&#65533;
&#65533;&#65533;l&#65533;H&#1593;&#65533;&#65533;R&#59803;&#65533;&#945;&#65533;2b2&#65533;&#65533;n1&#65533;&#65533;I&#65533;2,K&#65533;P&#65533;&#65533;&#65533;{-&#65533;&#65533;	&#65533;&#65533;_ &#65533;_P&#65533;&#1613;&#65533;&#65533;&#65533;Z.&#65533;&#65533;mYh
&#65533;4&#65533;^6*&#65533;&#65533;H&#65533;9Z&#65533;&#65533;&#65533;:&#65533;&#65533;&#23276;r&#65533;(&#65533;Es&#65533;'I&#65533;:&#65533;@-&#65533;3&#65533;50&#65533;&#65533;eA&#65533;<j&#65533;7&#65533; @&#65533;&#65533; &#65533;&#65533;x&#65533;%H+&#65533;&#65533;*&#65533;&#65533;#&#65533;$&#65533;'&#65533;0"&#65533;b	&#65533;"&#65533;&#65533;sZi$&#65533;#EZ&#65533;=&#65533;7(.&#65533;,&#65533;N&#1655;1&#65533;,&#65533;'&#65533;&#65533;/H9&#65533;@&#65533;&#65533;h&#1828;&#65533;jV$>h&#65533;<"&#65533;"&#65533;3<&#65533;tC&#1107;&#65533;&#65533;&#65533;&#1395;$&#65533;2&#65533;&#65533; &#65533;&#65533;&#65533;F&#65533;I&#65533;&#65533;&#65533;;&#65533;&#65533;c&#65533;&#65533;I4}#6}	&#65533;aS&#65533;S&#65533;o&#65533;Q&#65533;^&#65533;EkWkV&#65533;Ro[&#65533;t&#65533;&#65533;gr&#65533;Z&#65533;&#65533;&#65533;E&#65533;&#65533;R@a&#65533;&#65533;vUD&#65533;&#65533;z&#65533;&#65533;l&#65533;v(&#65533;jVC&#65533;&#65533;&lfs&#65533;&#65533;&#65533;Qy&#65533;&#65533;*e&#65533;{K&#65533;&#65533;}%&#65533;UQl&#65533;n&#599;&#65533;G3&#65533;]0&#65533;&#65533;&#65533;._&#65533;2&#65533;&#65533;&#65533;a&#65533;&#65533;8$oL]@Lj&#1797;&#65533;&#65533;8B&#65533;&#65533;&#65533;E&#65533;&#65533;&#233;&#65533;qa&#65533;`8&#65533;:f&#65533;	&#65533;&#65533;L&#65533;&#65533;9ME	|&#65533;&#65533;&#65533;m&#65533;z?&#65533;&#65533;_&#65533;&#1266;&#65533;d&#65533;&#65533;&#65533;&#65533;D&#65533;.&#65533;&#65533;I&#65533;&#65533;x+rL&#65533;&#65533;"a&#65533;&#820;&#65533;&#65533;&#65533;6;&#65533;&#65533;&#65533;F&#65533;F&#65533;X&#65533;&#65533;4J&#65533;i&#49681;&#65533;&#65533;&#65533;2&#65533;&#65533;,"14&#65533;ux&#65533;&#65533;\#&#65533;AII@&#65533;&#65533;&#65533;&#65533;)n&#65533;&#65533;Y&#65533;&#65533;	{&#65533;.&#65533;&#65533;:&#65533;p&#65533;	:V&#65533;j&#65533;&#65533;
.&#65533;:&#65533;O&#65533;I&#65533;&#65533;{&#65533;-~:/&#65533;XX!pE&#65533;-&#65533;&#65533;&#985;&#65533;&#65533;)&#65533;n&#65533;&#65533;lz&#65533;&#65533;&#65533;&#65533;&#65533;&#65533;W&#65533;l&#65533;&#65533;&#65533;\&#65533;\
W&#65533;&#65533;&#65533;F&#65533;cn&#65533;&#65533;c&#65533;&#65533;f&#65533;&#65533;&#65533;w&#65533;&#65533;c&#65533;&#65533;&#65533;&#65533;&#65533;&#65533;Ah&#65533;lN@#&#65533;@S&#65533;U&#65533;&#65533;$&#65533;&#65533;s&#65533; &#65533;&#65533;\&#65533;&#65533;
&#65533;/@&#65533;&#65533;
&#65533;&#65533;&#65533; &#65533;-&#65533;&#65533;1HOt&#65533;g&#65533;&#65533;#P&#65533;:t&#65533;&#1849;SgN&#65533;=~&#65533;&#65533;&#65533;&#65533;G&#65533;<w&#65533;&#65533;&#579;&#65533;"&#65533;&#65533;1fL8&#461;&#65533;A&#65533;"-&#65533;GN)I&#65533;0&#65533;&#65533;
4m&#65533;&#65533;&#65533;&#65533;g&#65533;&#65533;| F&#65533;&#65533;&#65533;N&#65533;z~&#65533;&#65533;&#65533;?{&#65533;&#65533;&#65533;&#65533;'*&#65533;=|&#65533;&#65533;&#65533;)&#65533;O&#65533;@&#65533;j&#65533;&#65533;&#65533;P&#65533;&#65533;&#65533;e&#65533;&#1323; A&#65533;&#65533;&#65533;c&#65533;NG:t&#65533;Qc&#65533;6l&#1716;&#65533;&#65533;&#65533;7n&#65533;&#65533;isX&#65533;8&#65533;&#1425;&#65533;1e&#65533;s(7v&#65533;&#65533;f&#65533;r,K.&#65533;&#65533;&#65533;q&#1976;!\&#65533;&#65533;9&#65533;&#65533;<x&#65533;&#65533;7&#65533;I&#65533;F&#65533;`&#65533;&#65533;o&#65533;&#65533;X&#65533;g&#948;1w'6&#933;G+w&#65533;&#65533;&#65533;l&#65533;k&#65533;&#65533;&#65533;&#65533;L&#65533;&#65533;&#65533;O?=&#65533;&#65533;8&#65533;G&#65533;&#65533;}}M&#65533;2c:}E&#65533;&#65533;(Q&#65533;:u&#65533;?&#65533;)U&#65533;Y&#65533;"&#65533;,&#65533;HK-&#65533;&#65533;&#65533;&#65533;-&#65533;&#65533;&#65533;0&#65533;$&#65533;&#65533;/&#65533;&#65533;b&#65533;-&#65533;&#65533;&#65533;,&#65533;&#65533;&#65533;
*&#65533;&#65533;r&#65533;)&#65533;&#65533;H&#65533;('&#65533;R
*&#65533;&#65533;B&#65533;+&#65533;&#65533;&#65533;&#65533;*&#65533;&#65533;&#65533;&#65533;&#65533;&#65533;&#65533;&#65533;&#65533;&#65533;&#65533;;jH&#65533;,&#65533;&#65533;&#65533;&#65533;)&#65533;J'&#65533;l&#65533;(&#65533;&#65533; ,&#65533;&#65533;J&#65533;&#65533;&#65533;&&#65533;P"I%&#65533;XB&#65533;$&#65533;@&#65533;H$&#65533;(bH!&#65533;&#65533;&#65533;$&#65533;HB&#65533;%on&#137;&&#65533;h&#65533;(&#65533;&#65533;b*&#65533;&#65533;&#65533;&#65533;)'&#65533;_(&#65533;m&#65533;	'G&#65533;~&#65533;&#65533;"&#65533;&#65533;&#65533;dR&#65533;$d&#1172;N&#65533;D&#65533;&#65533;^4&#65533;Q}&#65533;&#65533;&#65533;<M&#65533; &#65533;r&#65533;"&#65533;2Hv&#1574;Fj&#65533;1&#65533;Az&#65533;Q"&#65533;$&#65533;&#65533;$&#65533;&#65533;&#65533;h(&#65533;&#65533;&#65533;&#65533;&#65533;&#65533;&#65533;&#648;4&#65533;&#65533;b&#65533;&#65533;&#65533;8c)&#65533;l&#65533;&#65533;%&#65533;P&#65533;&#65533;'&#65533;,&#65533;&#65533;+&#65533;X&#65533;-&#65533;&#65533;&#65533;0&#65533;&#65533;&#65533;&#65533;-&#65533;l&#65533;&#65533;*M&#65533;&#65533;a)&#65533;&#65533;RJ}&#65533;)&#1673;&#65533;&#65533;&#65533;I&#65533;_6&#65533;&#65533;&#65533;"&#65533;&#65533;Y!LXh&#65533;E&#65533;"&#65533;&#65533;&#65533;H$&#65533;\&#65533;I&#65533;'&#65533;&#65533;&#65533;'&#65533;&#65533;&#65533;d&#65533;1F&#65533;J&#65533;&#65533;Hn/&#65533;&#65533;&#65533;&#65533;&#65533;&#65533;8L/&#65533;&#65533;&#65533;&#65533;&#760;&#65533;&#65533;r-&#65533;&#65533;bJ}&#65533;*&#65533;C&#65533;&#65533;'rb&#65533;-%&#65533;XrI&&#65533;lL
&#65533;&#65533;&#65533;&#65533;
+&#654;&#65533;I&#65533;&#65533;("&#65533;D=]&#65533;Oz&#65533;aTa&#65533;a&#65533;]bkd&#65533;ge&#65533;&#65533;&#65533;]&#65533;&#65533;eBwt$U&#65533;&#65533;B< &#65533;pDr&#65533;A&#65533;v`&#65533;&#65533;^&#65533;&#65533;&#65533;@_&#65533;A&#65533;cu&#65533;WA-*\?&#65533;&#65533;=&#65533;u&#65533;8BI%&#65533;$2]&#65533;E0!&#65533;\|!Fj&#257;&#65533;O\&#65533;&#65533;V[ae*Yj&#65533;&#65533;x&#65533;
&#65533;&#65533;Y&#65533;0&#65533;&#65533;&#65533;&#65533;o&#65533;Fyt^}Fx&#65533;1Glo&#65533;q&#65533;cp&#65533;a&#65533;f\&#65533;&#65533;w&#65533;&#65533;&#65533;u&#65533;)F&#65533;rp&#65533;q&#65533;&#65533;&#65533;!&#65533;k&#65533;&#65533;&#65533;&#65533;&#65533;&#65533;?&#65533;hn&#65533;&#65533;|o(&#65533;&#65533; &#65533;&#65533;&#65533;!&#65533;&#65533;2&#65533;_ &#65533;&#65533;&#65533;&#65533;{r&#65533;K&#65533;`&#65533;2&#65533;!l0&#65533;l&#65533; &#65533;Y&#65533;O0&#65533;&#65533;fJX&#65533;&#65533;&#65533;&#65533;aC&#65533;5&#65533;`o&#65533;A&#65533;x&#65533;e&#65533;&#65533;C(&#65533;&#144;&#65533;&#721;!k&#65533;&#1243;6&#65533;&#65533;b&#65533;&#65533;|L&#65533;	Ot&#65533;J&#65533;&#65533;&#65533;'DQ
&#65533;@9r&#65533;n3[x&#65533;&#65533;&#65533;&#65533;&#65533;&#65533;&#65533;/^HdZT&#65533;)Ja"P&#65533;bgO&#65533;X(&#65533;&#420;g&#65533;b"c+r&#65533;&#65533;r&#65533;&#65533;d+&#65533;&#65533;&#65533;&#65533;)&#65533;&#65533;D&#65533;&#65533;35T&#65533;F&#65533;Y'.&#65533;F4&#65533;&#65533;&#65533;&#65533;$ &#65533;HL&#65533;&#65533;`&#65533;!z5&#65533;E&#393;&#65533;&#1303;*e&#65533;b9&#53924; &#65533;&#65533;&#65533;&#65533;&#65533;)&#65533;P&#65533;Xd&#65533;&#65533;T+U&#65533;&#65533;&#65533;&#65533;&#65533;&#65533;&#976;&#65533;&#65533;J&#65533;&#65533;@&#65533;&#65533;&#65533;!&#65533;`&#65533;&#65533;"4&#65533;	wxC&#65533; &#65533;0&#65533;Am&#65533;&#65533;&#65533;&#65533;?4,&#65533;&#65533;&#65533;&&#65533;SE&#65533;&#65533;BZ&#530;%&#65533;&#65533;&#65533; &#65533;&#65533;&#65533;&#1444;"a&#65533;Kl&#65533;&#65533;&#65533;&#65533;&#65533;&#65533;,&#65533;E^&#65533;&#65533;&#65533;&#65533;-$?5&#65533;C&#65533;t"&#65533;J`&#65533;^&#65533;&#65533;(&#65533;3,&#65533;&#65533; S&#65533;&#65533;&#65533;+&#65533;XD$*a&#65533;)&#43490;&#65533;r&#65533;#S&#65533;G&#65533;&#65533;&#65533;&#65533;&#65533;&#65533;.&#65533;A!1&#65533;&#65533;A/c&#65533;&#65533;&#65533;P=&#65533;&#65533;&#210;i&#65533;h&#65533;&#65533;&#65533;ZGs&#65533;&r)
&#65533;&#872;?;J&#65533;&#65533;&#65533;T&#65533;F&#65533;D#>&#65533;F27;&#65533;a&#65533;\Z&#14007;V&#65533;2&#65533;JZ&#65533;Z&#65533;'&#65533; P@&@&#65533;`	b&#65533; &#65533;&#65533;&#65533;@bo&#65533;&#65533;CW&#65533;	&#65533;&#65533;
Q&#65533;&#65533;&#65533;&#23691;&#65533;&#65533;&#65533;:&#65533;&#65533;&#65533;`)-D&#65533;&#65533;&#65533;&#65533;F&#65533;B&#65533;0*P&#65533;
b&#65533;&#65533;&#65533;&#148;&#65533;LanI&#65533;ZR&#65533;&#65533;)&#65533;&#65533; rk&#65533;&#65533;
&#65533;|&#65533;
O:6&#65533;ho&#65533;l&#65533;&#65533;&#65533;b]&#46727;=h8&#65533;&#65533;&#65533;&#65533;&#65533;b&#65533;&#65533;&#65533;&#65533;l&#65533;dC&#65533;`&#65533;&#65533;1&#65533;&#65533;9M|Y#&#65533;&#65533;-&#65533;&#65533;w&#65533;&#65533;&#65533;&#65533;&#65533;&#65533;!&#65533;&#65533;`&#65533;&#65533;&#65533;%&#65533;&#65533;&#65533;>&#65533;&#65533;&#65533;
&#65533;]8&#65533;Y&#65533;l&#65533;&#65533;&#1897;&#65533;_FS&#65533;&#65533;&#65533;E&#65533;o&#65533;3B&#65533;&#65533;F6&#65533;1b&#65533;&#215;&#65533;&#65533;&#65533;0pj&#65533;5&#65533;&#65533;;8&#65533; &#65533;&#1744;&#65533;0t&#65533;&#65533;&#65533;T&#65533;D&#65533;v&#65533;q>P&#65533;&#65533;b1&#65533;ZX&#65533;H/vQ3]&#65533;C;&#65533;j)^&#65533;&#65533;.&#65533;[)&#65533;&#65533;*V&#65533;A2&#832;&#65533;P&#1330;J$#&#65533;&#65533; &#65533;&#65533;T&#65533;f&#65533;&#65533;D&#65533;|&#65533;"&#65533;F<&#147;&#65533;S&#65533;&#65533;E0&#65533;&#65533;x&#65533;&#65533;&#65533;&#65533;G&#65533;Q>&#65533;j&#65533;(&#65533;/M&#65533;3_U&#65533;&#278;2&#65533;	Ld"Q&#65533;(8&#65533;UChg3&#65533;&#65533;&#65533;]&#65533;&#65533;&#65533;&#65533;U&#65533;&#65533;&#65533;&#1704;&#65533;!G&#65533;&#18438;1|&#65533;a(6&#65533;=sBD&#65533;P&#65533;%&#65533;&#1332;&#65533;&#65533;kD!j&#65533;)&#65533;&#65533;&#65533;w&#65533;&#65533;&#65533;&#280;&#65533;&#65533;%Jh&#65533;&#65533;+"(u&#65533;&#65533;[&#65533;b&#702;8Y&#65533;b&#65533;&#65533;>&#65533;bjy&#65533;S&#65533;&#65533;&#65533;3&#65533;J&#65533;h&#65533;&#65533;$#&#65533;&#65533;C&#65533;&#65533;&#65533;&#65533;&#1390;a&B"]	&#65533;X&#65533;&#65533;S.Mc<&#1240;&#65533;&#65533;,R&#65533;&#65533;&#65533;N&#65533;E-&#65533;&#65533;&#65533;&#65533;&#620;&#701;X&#65533;&#65533;&#485;\&#65533;k&#65533;&#65533;&#65533;}>&#65533;&#65533;*&#65533;&#65533;XK&#65533;&#65533;>1z&#65533;:q"I1g&#65533;&#65533;p&#65533;EV&#65533;iX&#65533;^&#65533; v&#65533;&#65533;&#65533;!.uxf&#65533;"&#65533;&#65533;&#65533;Pv&#65533;&#65533;r&#65533;]&#65533;'&#65533; r&#65533;K&#272;&#65533;l &#65533;[@@(&#65533;&#65533;n&#65533;&#65533;B&#65533;&#65533;&#65533;&#65533;k&#65533;!&#65533;&#65533;&#65533;t$&#65533;&#65533;&#65533;F*&#65533;&#65533;&#65533;&#65533;G&#65533;&#65533;X
3@&#65533;D&#65533;&#65533; &#65533;<
UCd&#65533;:? &#65533;w&#65533;&#65533;&#65533;&#65533;&#65533;&#65533;&#65533;&#65533;&#65533;kn&#65533;&#65533;b&#65533;&#65533;p&#65533;&#65533;&#65533;&#65533;H7&#65533;&#65533;10&#512;&#65533;4,&1&#65533;/&#304;&#65533;&#65533;f&#65533;u&#65533;7&#65533;&#65533;A	&&#65533;0&#65533;&#65533;&#58005;&#65533;&#65533;&#65533;T&#65533;5&#65533;a&#65533;u&#65533;_4`&#65533;&#65533;l&#65533;&#65533;&#1872;&#65533;bp&#65533;:&#65533;&#65533;&#65533;w&#65533;&#65533;&#65533;^&#65533;a &#65533;*&#65533;B&#65533;`&#65533;&#65533;a 7&#65533;&#65533;&#65533;&#65533;&#65533;&#65533;O&#65533;&#65533;A&#484;&#65533;&#65533;X&#65533;}_&#65533;e&#65533;&#65533;&#65533;X[&#65533;	&#65533;z|P&#65533;P&#65533;w&#65533;&#65533;&#65533;&#65533;&#1616;e&#65533;*&#65533;&#65533;%&#65533;&#65533;&#65533;=&#65533;&#65533;&#65533;BO&#65533;L&#65533;&#65533;(C&#65533;&#65533;&#65533;&#65533;&#65533;&#65533;&#65533;&#65533;(&#65533;&#65533;&#1762;8J,&#65533;&#65533;&#65533;&#65533;Y&#65533;&#65533;)&#275;&#65533;&#65533;&#65533;D&#65533;&#1206;\)&#65533;&#65533;2&#65533;*&#65533;&#65533;&#1123;d&#65533;$0&#65533;&#65533;&#65533;&#65533;(1B&q&#1178;Ta&#65533;&#65533;&#65533;&#65533;`&#65533;q&#5129;&#65533;&#733;&#573;&#65533;&&#65533;&#65533;&#65533;T&#65533;&#1179;&#65533;I&#65533;a'&#65533; $B&#65533;&#65533;yQ&#65533;Q&#65533;C&#65533;A&#65533;&#65533;&#65533;s&#65533;M&#65533;&#65533;&#65533;&#65533;&#65533;S9&#65533;&#65533;&#65533;1[@&#65533;MI+&#65533;	$&#65533;&#65533;]&#1788;&#65533;&#65533;F&#65533;&q&#65533;&#65533;T'a&#65533;&#65533;,XH.&#65533;&#65533;/&#65533;B.&#65533;T.&#65533;&#65533;-&#65533;&#65533;&#65533;&#65533;$&#65533;&#1095;&#65533;&#65533;K&#65533;a&#65533;&#65533;\R&#65533;&#65533;&#65533;&#65533;&#65533;",&#65533;/z&#65533;&#65533;)B!&#65533;&#65533;h&#65533;&#65533;Y&#65533;!&#65533;&#65533;&#65533;&#65533;&#65533;}&#65533;4&#65533;!&#65533;u(>&#65533;-&#65533;B*&#65533; &#65533;/00&#65533;&#65533;/ C&#65533;&#65533;&#65533;&#65533;&#65533;&#720;u&#65533;&#65533; }|&#65533;Y&#65533;"&#65533;&#65533;`&#65533;+&#65533;V&#65533;*B  Ef&#65533;M&#65533;&#65533;&#65533;e0 &#65533;`&#65533;&#65533;&#65533;&#65533;&#65533;\d&#65533;&#65533;cd&#65533;l&#65533;&#65533;@@@&#65533;&#65533;&#65533;XA&#65533;&#65533;&#65533;&#65533;&#65533;&#65533;k,]B&#65533;&#65533;&#65533;&#65533;&#65533;F&#65533;&#65533;B&#65533;UJ&#65533;&#65533;J&#65533;Z&#65533;&#65533;&#65533;&#65533;&#65533;&#65533;a&#65533;&#65533;Ad&#65533;8&#65533;A8&#65533;&#65533;&#65533;llp&#65533;Z&#65533;A&#65533;A&#65533;]L"dZ1DG&#65533;R|&#65533;NX&#65533;m&#65533;&#360;&#65533;l&#65533;&#65533;"&#1537;&#65533;&#65533;&#65533;{&#65533;W&#65533;F&#65533;M&#65533;&#65533;I&#65533;&#65533;v&#65533;&#65533;p&#65533;&#65533;l&#65533;c&#65533;X&#65533;&#65533;W&#65533;C&#1037;&#65533;&#65533;tb&#65533;&#65533;lh&#65533;h&#65533;Oz&#65533;V&#65533;&#65533;z &#65533;&#65533;E&#65533;&#65533;ulPiH`&#65533;&#65533;&#65533;w@&#65533;&#65533;A&#65533;&#65533;&#65533;&#65533;zX&#65533;lH &#65533;&#65533;W&#65533;&#65533;m%&#65533;&#65533;&#65533;&#65533;Oc<u&#65533;&#65533;AW~&#65533;&#65533;&#65533;&#65533;&#65533;_&#65533;"a&#65533;%&#65533;&#65533;f&#65533; c&#65533;f&#65533;&#65533;^&#65533;&#65533;&#679;&#65533;&#65533;&#65533;|&#65533;&#65533;D&#843;T&#65533;5&#65533;&#65533;I&#677;&#65533;&#65533; }aE&#65533;GUq	&#65533;q&#182;|Y&#65533;&#65533;L&#65533;&#65533;B&#1211;&#65533;*&#65533;&#1630;H&#65533;z~&#548;&#65533;&#65533;1&#733;1&#65533;&#65533;&#65533;'`B$&#65533;!$B&#65533;'&#65533;m&#65533;$&#854;0b&#65533;&#65533;&#65533;~&#65533;&#65533;l&#65533;'T&#65533;>&#65533;&#65533;&#65533;"&#65533;	(Q&#65533;}Z&h&#65533;&#65533;&#65533;	e&#65533;$$F&#65533;&#65533;Nl&#65533;<&#65533;t&#65533;
	&#65533;&#65533;&#65533;&#65533;&#65533;&#65533;y&#65533;W&#65533;&o&#65533;&#450;I&#65533;&#65533;&#65533;&#65533;&#1601;&#65533;!&#65533;&#65533;%p,&#65533;&#65533;&#65533;	v&#65533;&#65533;&#65533;&#65533;&#65533;~l&#1752;$$D(U&#65533;&&#65533;&#65533;#1g&#65533;UY&#65533;&#706;&#65533;&#134;&#65533;H&#65533;&#65533;g}&#65533; T)&#678;e	&#65533;M&#65533;&#65533;L&#65533;&#65533;&#1770;|!&#65533;&#65533; 4\[l&#65533;I&#65533;!4&#133;fB;&#65533;&#1314;|&#65533;&#65533;&#65533;&#65533;x&#65533;&#65533;&#65533;&#65533;&#65533;K.&#65533;&#65533;&#65533;-&#65533;.&#65533;/&#65533;&#65533;tZ&#65533;&#65533;yH&#65533;4&#712;&#65533;&#1288;|&#65533;&#65533;&#65533;	FI&#65533;&#65533;`\* &#526;&#65533;'&#65533;&#65533;&#65533;M&&#65533;&#65533;&#65533;H&#65533; &#65533;&#65533;4&#65533;~&#65533;X&#65533;[_&#65533;O`0&#65533;&#65533;l&#65533;&#65533;1&#65533;@&#65533; @&#65533;]&#65533; d&#65533;&#65533;hW&#65533;&#65533;1_ &#65533;&#65533;&#65533;$F&#65533;&#65533;&#65533;Y+al&#389;um&#65533;%&#65533;&#65533;b&#65533;&#65533;AXAN.&#65533;&#65533;N&#65533;&#65533;&#65533;&#65533;o&#65533;b&#65533;9&#65533;^h&#65533;&#65533;g&#65533;&#65533;Q&#65533;H&#65533;&#65533;&#65533;I&#65533;U"&#65533;tx&#65533;W,&#65533;&#65533;&#65533;&#65533;Q&#65533;nXJ&&#65533;4Gb&#65533;7}&#65533;&#65533;^R&#65533;P"&#65533;
4\&#65533;&#65533;w&#65533;_&#65533;&#365;&#65533;h}&#65533;&#65533;A&#65533;~&#65533;l&#65533;n&#65533;&#65533;]&#65533;&#65533;t&#65533;l&#65533;xA&#65533;&#65533;&#65533; y&#65533;z&#65533;&#65533;&#65533;dP_&#65533;&#65533;l&#65533;,&#65533;v,{&#65533;&#65533;j&#65533;)&#65533;F 5&#65533;{a_&#65533;j&#65533; &#65533;Sc&#262;
I&#65533;&#65533;N`&#65533;&#65533;A&#65533;~&#65533;$,8lbGj&#65533;&#65533;v&#65533;&#65533;&#65533;&#65533;&#65533;&#65533;&#65533;l&#65533;X&#65533;c'(&#65533;&#65533;&#65533;&#65533;&#1312;)&#65533;H+&#65533;BsUC&#65533;&#65533;&#65533;&#65533;u&#65533;&#65533;h&#65533;Ky&#65533;&#65533;&#65533;&#65533;(&#583;&#65533;L$)*&#65533;&#65533;&#65533;&#65533;Y"!$&#65533;&#1098;&#65533;&#65533;4&#65533;&#290;&#65533;Zj&#65533;Z&#65533;0&#65533;!&#65533;&#65533;&#65533;&#65533;i&#65533; M&#65533;&#65533;B<&#65533;#&#65533;&#65533;G&#65533;&#65533;i&#65533;r&#65533;Fa&#65533;&#65533;(&#65533;F}&#65533;&#65533;,&#1173;d&#1302;&#521;%H#&#65533;I&#65533;jA2gL&#65533;m&#65533;H&#65533;A&#65533;AWnAH&#65533;&#65533;J&#65533;&#65533;&#65533;&#1630;&#65533;&#65533;8&#65533;&#65533;&#65533;&#65533; (B$ ,9&#65533;&#65533;9&#65533;)&#65533;B&#65533;hT&J!&5$TB&T&#65533;&#65533;&#65533;&#65533;[&#65533;&#65533;&#65533;D&#65533;`<&#65533;&#65533;]g/E
.Ja&#65533;&#65533;I"&#65533;&#65533;&#65533;&#65533;IJ&#65533;E x&#65533;U@&#65533;N`&#65533;Y&#65533;!0$L&#65533;&#65533;n&X&#784;&#65533;&#65533;&#65533; &#65533;&#65533;U&#824;&#65533;t.8&#65533;KA&#65533;&#65533;#>b*h&#65533;-&#65533;&#65533;&#65533;"mB&#65533;&#65533;&#65533;K&#65533;&#65533;&#65533;'\B#&#65533;&#65533;&#65533;f&#65533;&#65533;ll&#65533;xuA&#902;&#65533;uH w&#65533;&#65533;&#65533;&#65533;&#65533;A%&#65533;&#65533;&#65533;@ &#65533; @\@	&#65533;&#65533;|Xz&#1264;&#65533;&&#65533;qGa&#65533;w!_&#65533;&#25013;&#65533;&#526;&#65533;&#65533;&#65533;F3&#65533;&#65533;9e^ &#65533;Ap&#65533;X&#65533;HM&#1574;y&#369;abm&#65533;h&#65533;c&#65533;&#65533;P&#65533;$Lb&#65533;&#65533;&#65533;&#65533;W&#65533;P&#65533;&#65533;rl[l6&#65533;Vn&#65533;&#65533;X&#65533;&#65533;a&#65533;&#65533;_&#65533;B&#65533;&#65533;u&#65533;&#65533;&#65533;&#65533;X =&#65533;&#65533;}`&#65533;&#65533;&#65533;&#65533;x&#65533;1{(W&#65533;l"XW&#65533;~%&#65533;&#65533;P&#65533;P3`&#65533;&#65533;&#65533;/ &#65533;2&#65533;&#65533;&#65533;&#65533;f&#65533;A&#898;&#65533;&#65533;&#21507;&#65533;(Q&#65533;&#65533;e.&#65533;_|&#65533;&#65533;;&#65533;&#65533;i&#65533;X&#65533;fX&#65533;i&#65533;&#65533;)&#65533;&#65533;&#65533;mz&#65533;}&#65533;&#65533;&#65533;&#65533;8&#65533;m&#65533;Y&#65533;&#65533;'&#65533;T&#65533;*
<"&#722;&#65533;&#576;&#65533;&#65533;B,&#65533;&#65533;Dj&#65533;l&#65533;[&#615;&#65533;&#65533;%|	$&#65533;&#65533;
&#65533;&#65533;&#65533;&#65533;&#65533;&#65533;De&#65533;&#65533;&#65533;&#1163;RE&#65533;&#65533;4&#679;&#65533;(&#65533;&#65533;h&#65533;$@&#65533;\" &#65533;&#65533;T&#65533;pB(&#65533;&#65533;&#65533;&#65533;&#65533;*&#65533;&#65533;h&#65533;%p&#65533;&#65533;&#65533;&#65533;l&#65533;I&#65533;&#65533;&#65533;&#855; &#65533;&#65533;iU/j&#65533;&#65533;MW&#65533;&#65533;&#65533;$&#65533;hc&#65533;&#65533;&#65533;&#65533;H$&#65533;A8A&#65533;&#65533;&#65533;&#65533;l&#65533;&#65533;fw&#65533;&#65533;AB#PL&#65533;:&#664;.(|&#402;(T&#65533;&#65533;&#65533;$&#65533;i&#65533;-&#65533;&#65533;jK(&#65533;&#65533;&#977;&#65533;z&#38569;g&#65533;&#65533;'&#65533;&#65533;C&#65533;R&#65533;&#65533;4&#65533;&#65533;&#65533;&#13888;EYD&#65533;D&#65533;&#1209;&#65533;&#65533;<:&#65533;&#65533;&&#65533;R&#65533;f&#65533;|&#65533;&#65533;Pi&#65533;&#54602;&#65533;*&#65533;&#65533;&#65533;[&#65533;&#65533;&#790;&#65533;&#65533;.&#65533;B-&#65533;B&#65533;\&#65533;&#65533;&#65533;&#65533;(&#65533;\&#65533;&#65533;&#614;NU&#65533;v	&#65533;n&#65533;(hUy&#65533;&#65533;)&#65533;`&#33922;'PB"&#65533;&#65533;&#65533;r&#65533;n&#65533;P&#65533;&#65533;O7qAh&#65533;[&#65533;&#65533;&#65533;eu&#65533;&#65533;&#65533;\D&#65533;&#65533;&#1792;0&#65533;@<&#65533;&#65533;&#65533;HA&#65533;
&#65533;!&#65533;&#65533;&#65533;rwE&fb&#65533;^0&#65533;&#65533;&#65533;q&#65533;a&#65533;&#65533;}/&#65533;&#65533;Ae&#65533;&#65533;&#65533;&#65533;LE&#65533;A&#65533;&#65533;\A|x&#65533;&#65533;&#65533;,&#65533;&#65533;&#65533;"&#65533;&#65533;f&#65533;n8f{es\&#65533;&#65533;$&#65533;&#65533;&#65533;hlAl&#65533;&#65533;&#65533;e&#65533;&#65533;W&#65533;W&#65533;f&#65533;&#65533;P&#65533;&#65533;&#1656;&#65533;&#65533;m&#65533;-G&#65533;&#65533;&#65533;&#65533;e&&#218;O&#65533;&#1374;^&#65533;&#65533;B&#65533;zs&#65533;U,&#65533;&#65533;P&#65533;z&#65533;l&#65533;&#65533;&#65533;Ql&#65533;<8&#65533;&#1631;t&#65533;&#65533;&#65533;&#65533;e&#65533;8b&&#65533;&#65533;R_&#65533;v&#65533;],J
&#65533;t&#65533;&#65533;rT+&#65533;A\9Gn&#65533;w&#65533;.t&#65533;&#65533;&#65533;&#982;m&#65533;&#65533;&#65533;wq&#65533;f&#65533;&#65533;q&#65533;&#65533;;&#65533;x&#65533;S&#65533;ZL&#65533;Y*-&#65533;R~&#273;&#65533;&#65533;&#65533;	Z&#65533;&#65533; &#65533;,&#65533;z-&#65533;&#1114;}.~&#65533;m&#65533;x&#602;&#65533;&#65533;)1"&#65533;&#65533;K<}&#522;|&#65533;&#65533;&#65533;&#65533;&#418;)4{<&#65533;&#65533;!eLM&#65533;|4&#65533;|&#65533;&#65533;&#65533;v&#65533;%p&#65533;.z{N&#65533;$&#65533;(&#65533;H&#65533;R'&#65533;&#4572;&#65533;&#65533;l&#65533;&#65533;&#65533;^&#65533;&#65533;g&#65533;#l&#1152;N&#65533;"&#65533;Jm&#65533;&#65533;t&#65533;&#65533;8m&#65533;Z&#65533;An&#65533;OqA&#65533;&#65533;&#65533;&#65533;&#65533;HA0x<&#65533;Gc&#65533;-+&#65533;&#65533;&#65533;  &#65533;:&#65533;b'^TmB&#65533;PB&nR&#65533;&#65533;"e3&#700;&#65533;+&#65533;b&#65533;&#65533;&#65533;&#65533;&#65533;<&#65533;&#65533;+&#65533;"~&#65533;&#65533;`%<&#65533;K&#65533;#&#65533;&#65533;h&#65533;N&#65533;]&#65533;&#65533;&#65533;&#65533;&#65533;=&#65533;9&#65533;&#65533;&#65533;"&#65533;Rg'&#65533;&#65533;k&#65533;&#683;&#65533;&#65533;&#508;&#65533;&#65533;&#65533;/(&#65533;&#65533;&#65533;&#65533;/|c8&#65533;&#65533;B&#65533;s&#65533;u&#65533;(`	F&#65533;!&#65533;_&#65533;&#65533;&#65533;~&#65533;z&#65533;~a&#65533;G'@!&#65533;xf&#65533;&#65533;3&#65533;@Gi&#65533;&#65533;`&#65533;&#65533;pA)&#65533;v&#65533;&#65533;&#65533;3hP&#65533;&#65533;3&#65533;T&#65533;&#65533;( t 0&#65533;p&#65533;&#65533;3m"&#65533;aJ&#65533;i&#65533;&m&#65533;&#65533; 
_&#65533;A?&#65533;&#65533;&#65533;Gf&#65533;&#65533;&#65533;&#65533;&#65533;9&#65533;&#65533;&#65533;)&#65533;2c3&#65533;&#65533;&#65533;&#65533;&#65533;V&#65533;&#65533;&#65533;&#1702;&#65533;M&#65533;pr&#65533;&#65533;lWz&#65533;&#65533;uG&#65533;X1&#65533;%&#65533;{&#65533;&#65533;f{&#65533;rHqm*`&#65533;Ml\/&#65533;v&#65533;W^&#65533;&#65533;&#65533;E&#65533;Kf&#65533;&#65533;&#65533;cD&#65533;*3f&#65533;&#65533;&#65533;}g&#65533;&#65533;P&#65533;&#65533;&#65533;&#321;c&#65533;&#65533;D8n&#904;&#65533;&#65533;8q6&#65533;&#65533;M&#65533;7!&#65533;&#65533;&#65533;f7q&#65533;&#65533;&#65533;&#65533;G&#65533;&#65533;;u&#65533;84&#65533;&#65533;&#65533;&#65533;&#65533;q&#65533;&#65533;&#65533;&#65533;&#65533;&#65533;&#65533;r&#65533;&#65533;xqM&#65533;2;y&#65533;4&#65533;&&#65533;2C&#732;Q&#65533;cP4%&#65533;&#65533;F"C9t&#65533;&#65533;y&#65533;+&#65533;5g&#65533;=S&&#65533;U&#65533;T&#65533;*5*&#65533;'O&#65533;B&#65533;&#65533;&#65533;m[P&#65533;F&#65533;:&#65533;&#65533;U+V&#65533;b&#65533;&#65533;%KV&#65533;W&#65533;^&#65533;&#65533;&#65533;T&#65533;X).%J&#65533;&#65533;L&#65533;0Y&#65533;$	RfG&#65533;9&#65533;&#65533;&#65533;(R&#65533;I&#65533;m
&#65533;)R&#65533;U&#65533;.&#65533;
U)&#65533;&#65533;Q&#65533;:E:T&#65533;O&#65533;<&#65533;[z4Z&#65533;&#65533;8e&#65533;&#65533;#&#65533;&#725;;&#65533;iR&#65533;K&#65533;>&#65533;&#65533;&#65533;7U&#65533;P&#65533;(E&#65533;D)'N&#65533;&Ez&#296;&#1123;H&#65533;.q&#65533;&#65533;&#65533;&#65533;&#596;+Q&#65533;O&#65533;&#65533;&#65533;I&#65533;)tG&#65533;7"rC@&#65533;&#1840;&#65533;@&#65533;&#65533;&#65533;&#230;&#65533;&#65533;@B4&#65533;#&#65533;&&#65533;&#65533;a&#65533;3&#65533;a&#65533;(&#65533;&#65533;'&#65533;&#65533;8&#65533;A&#65533;&#65533; &#65533;0&#65533;&#65533;Aq&#65533;&#65533;L6qOL4&#65533;&#65533;Mt&#65533;M&#65533;K*&#65533;&#65533;&#65533;6kI*&#65533;d-&#65533;d;&#65533;&#65533;&#65533;d&#65533;E&#65533;VVI/URY&#65533;+&#65533;&#65533;&#65533;1Ub&#65533;&#65533;6&#65533;&#65533;&#65533;&#65533; yD&#65533;C
&#65533;>&#65533;x&#37777;Hr*&#65533;9&#65533;&#206;<&#65533;&#65533;&#65533;A!&#65533;D&#65533;,&#272;DYFY$&#65533;#=)eX&#65533;&#65533;&#65533;[l&#65533;&#65533;Z&#65533;&#65533;&#65533;&#65533;Kw&#65533;&#65533;^v&#65533;&#65533;&#65533;'	&#65533;WV9E&#65533;0y&#65533;u&#65533;Z&#65533;&#65533;&#1149;&#65533;F;&#65533;&#65533;@&#65533;&#65533;&#65533;&#65533;&#65533;8&#65533;(q&#65533;1&#65533;&#65533;&#65533;&#65533;.&#65533;&#65533;&#65533;0&#65533;c2&#65533;H&#65533;#	&#65533;U&#65533;&#65533;&#65533;&#25603;&#65533;&#65533;hJ&&#65533;&#65533;&#65533;[7&#808;b(&#65533; ,@&#65533;.&#65533; &#590;7&#65533;H&#175;&#776;&#1036;&#65533;&#1152;&#678;&#65533;_&#65533; *&#134;&#1224;
"5&#65533;p7&#65533;@&#65533;(&#65533;&#65533;BC(1&#65533;&#65533;&#65533;&#65533;&#2032;&#65533;"&#65533;&#272;v&#65533;&#65533;(j8&#65533;c&#65533;6rj&#65533;&#65533;&#65533;H&#65533;9&#36371;&#65533;:&#65533;&#65533;Am9.&#65533;&#65533;&#65533;c+&#65533;&#65533;&&#65533;&#37736;&#1984;#&#41514;&#65533;H&#65533;&#65533;@&#65533;&#65533;&#65533;&#65533;ZCb/&#65533;&#65533;B2|&#152;&#65533;&#65533;&#65533;2&#65533;&#65533;&#65533;8&#65533;F&#65533;z!&#65533;-{&#1831;&#65533;9"8v^0t&#62243;A&#65533;&#65533;&#65533;&#65533;
&#65533;@&#65533;&#65533;N)&#65533;&#65533;i"9'l&#65533;&#65533;&#65533;&#65533;9&#65533;W&#65533;&#65533;&#65533;^&#65533;&#65533;&#65533;1&#65533;&#65533;&#65533;tKr|&#65533;&#65533;&#65533;&#65533;&#65533;&#65533;&#65533;P0@&#65533;&#65533;[&#65533;&#65533;&#65533;wa&#65533;
7\j7H&#65533;
&#65533;}1&#65533;&#65533;.&#65533;#-O@yP&#65533;|&#65533;&#65533;H9eUP&#747;&#65533;&#65533;&#65533;~&#65533;U&#65533;&#65533;&#1972;Pz&#65533;$&#65533;&9o&#65533;4)$H.&#65533;&#65533;&#65533;&#65533;&#65533;M6&#65533;\&#65533;&#65533;&#1522;47&#65533;&#65533;mod&#65533;&#65533;&#65533;&#65533;t&#65533;&#65533;P&#65533;&#65533;IP&#65533;&#65533;&#273;&#65533;b&#65533;&#65533;i&#65533;&#65533;p&#65533;"&#65533;JhB&#65533;PN&#65533;	&#65533;&#65533;&#65533;y)&#65533;h""z&#65533;&#65533;U&#65533;W87&#65533;A&qW&#65533;01l&#65533;BA&#65533;&#65533;&#65533;&#65533;&#65533;@	T&#65533;B&#65533;&#65533;&#65533;D$'e C&#65533;"5&#257;&#65533;P&#65533;#&#65533;s$Y&#65533;F&#65533;&#65533;D&&#180;&#65533;	&#65533;\&#65533;\&#65533;D&#65533;&#65533;&#65533;IL0<a&#65533;&#65533;*&#65533;g=T(&#65533;&#65533;IE&#65533;TPo&#65533;!&#65533;&#65533;&#65533;B&#65533;$&#65533;&#65533;&#65533;&#65533;&#65533;&#65533;&#65533;|&#65533;*O&#65533;&#65533;$72&#65533;9&#1569;&#65533;X&#65533;&&#65533;$@&#65533;&#65533;X"
A &#65533;&#65533;&#65533;(&#65533;&#65533;=Xtj&#65533;p&#65533;\&#65533;
J&#65533;"&#65533;&#65533;E.la&#65533;X&#65533;r{&#65533;9&#65533;&#65533;<&#65533;	L&#65533;>&#65533;P&#65533;2&#65533;&#65533;	g:&#65533;-&#65533;&#65533;&&#65533;&#1224;A&#65533;&#65533;&#65533;&#65533;@&#65533;-P&#65533;T&#65533;&#65533;&#1570;&#1397;nA.%&#65533;&#65533;&#65533;&#65533;p&#65533;k\&#65533;\&#65533;&#65533;p&#65533;5&#65533;AF&#65533;&#65533; &#65533;&#65533;Z&#65533;&#65533; =&#65533;k<|X&#65533;&#65533;&#65533;&#65533;u&#65533;g&#65533;&#65533;a&#65533;Z&#65533;&#226;&#65533;&#65533;%u&#65533;Vtr&#65533;&#65533;&#65533;]&#65533;m&#65533;&#65533;F&#65533;u&#65533;&#65533;&#65533;[[
D&#65533;&#65533;>&#65533;As&#65533;&#65533;
&#65533;fRS&#65533;&#65533;&#65533;"7&#65533;hV&#65533;V/T!cX&#65533;fRO&#65533;8x=&#65533;I&#65533;E&#65533;/&#65533;a+?A&#65533;&#65533;2&#65533;&#65533;c&#65533;&#65533;l&#65533;)&#65533;&#65533;9&#65533;C&#65533;;T&#65533;r\&#65533;JW:'&#65533;&#65533;X&#65533;@n&#65533;V&#65533;&#65533;V&#65533;&#65533;&#65533;`&#65533;&#65533;&#65533;&#65533;r&#65533;,ta&#65533;@&#65533;&#65533;&#65533;&#65533;&#65533;Z&#65533;0&#65533;r&&#65533;&#65533;&#1794;&#65533;L&#65533;%&#65533;@&#1442;e &#65533;&#65533;x&#65533;&#65533;&#65533;&#65533;v&#65533;e[e&#65533;P'&#65533;n&#65533;&#65533;
(D&#65533;&#65533;?&#65533;Bm&#65533;&#65533;(&#65533;&#65533;&#65533;`b&#65533;&#65533;&#65533;)j&#65533;
T&#65533;e&#65533;&#1886;bP&#65533;%&#65533;.6&#65533;&#65533;':&#65533;	&#65533;Ab&#65533;&#65533; 1Dx&#65533;&#65533;=&#65533;&#65533;m(D1&#65533;<&#65533;&#65533;5&#65533;iM&#65533;&#65533;&#65533;
&#65533;&#65533;&#65533;y&#65533;a.[h&#46519;x&#65533;G&#65533;)&#65533;s"Q&#65533;IX&#65533;Ugcu&#65533;&#65533;[&#65533;|""TD)q&#65533;K@&#65533;&#65533;"~u&#65533;&#1968;E-sa&#65533;d,Q&#65533;&#65533;*&#65533;D&#65533; &#65533;&#1612;w:&#65533;M&#65533;a~u&#65533;[&#65533;&#65533;-D&#65533;	M&#65533;B&#65533;&#65533;&&#65533;&#65533;%rpJ>v"&#65533;!&#65533;&#65533;&#65533;}q&#65533;N&#65533;f&#65533;&#65533;Q|&#920;&#65533;&#65533;&#65533;&#65533;&#588;&#65533;.!&#65533;&#65533;qt&#65533;&#65533;o&#714;)&#65533;&#65533;&#65533;^fY&#65533;&#65533;?0A&#1590;&#941;&#65533;%&!	G$B&#65533;.&#65533;&#65533;&#65533;;xXG&#65533;&#65533;C&#65533;&#65533;C<&#65533;&#65533;@"A6&#65533;	$} &#65533;&#65533;&#65533;G\&#65533;b&#65533;q&#65533;lQ&#65533;&#65533;&#65533;T&#65533;&#65533;&#65533;.va)[&#65533;&#65533;TQ&#65533;&#65533;b&#65533;@c&#65533;&#65533;ipXT3&#65533;&#65533;e|8&#65533;&#65533;" &#65533;9&#65533;j&#65533;&#405;&#65533;&#65533;P&#65533;*m&&#65533;SMAw&#65533;&#65533;%&#65533;&#65533;&#65533;3&#65533;&#65533;
G&#65533;&#65533;R&#65533; T!w&#65533;C &#65533;&#65533;&#65533;&#65533;y:]6k&#65533;+&#65533;y&#65533;&#65533;&#405;&#65533;&#65533;L<YX&#65533;U&#65533;A&#65533;b&#65533;&#65533;$&#65533;&#1206;&#65533;Z&#65533;w&#65533;V&#65533;L&#65533;&#65533;&#65533;&#65533;&#65533;%0&#65533;&#65533;M&#65533;&#65533;6&#65533;n &#65533;&#65533;&#65533;>5&#65533;[M@&#65533;&#65533;&#816;&#1540;&#65533;AgH&#65533;&#65533;S&#65533;&#65533;dk]&#1538;&#65533;0&#65533;&#65533;.ee;P:^&#65533;r&#65533;;pr&#65533;i&#65533;&#145;<&#356;@o&#65533;	&#65533;z&#65533;&#65533;&#65533;c	k&#65533;&#65533;@[&#65533;g&#65533;cd@&#65533;&#65533; 4T&#65533;&#65533;_&#65533;=&#65533;~&#65533;&#65533;&#65533;&#65533;Z@&#65533;fw2&#65533;&#65533;K&#65533;&#65533;&#65533;
j1R&#65533;e&#65533;!d;&#1482;&#65533;}&#556;.H&#65533;h&#65533;&#65533;&#65533;&#65533;&#65533;&#65533;&#65533;&#65533;&#65533;&#65533;&#834;&#1456;&#65533;g&#65533;&#65533;e&#65533;&#65533;p&#65533;&#65533;&#1586;E&#65533;&#65533;5&#65533;+&#65533;&#65533;X&#65533;5S&#1183;&#65533;X&#65533;UX&#65533;&#65533;7&#65533;]&#65533;3&#65533;a&#65533;V&#65533;x" &#65533;>&#65533;!&#65533;&#65533;"%6&#65533;[S&#65533;/&#65533;&#65533;&#2005;&#65533;[&#65533;V&#65533;&#24356;xw&#65533;&#65533;x&#65533;1&#65533;8?&#65533;&#1388;Zx&#65533;#;s<&#65533; &#366;4&#65533;M&#65533;&#65533;9&#65533;A&#65533;"5&#65533;&#65533;&#65533;&#65533;IR&#65533;C&#65533;&#65533;&#65533;&#844;&#65533;&#65533;&#65533;:@&#65533;cjo&#641;T"&#65533;&#644;&#65533;O|K&#65533;  5&#65533;&#65533;
&#65533;I&#65533; &#65533;&#65533;&#65533;(&#65533;&#65533;nt&#65533;&#65533;&#65533;&#65533;&#1024;&#65533; &#65533;}&#65533;&#65533;&#65533;$&#65533;&#536;lVfe&#65533;&#65533;9&#65533;&#65533;d&#65533;&#65533;&#65533;&#65533;&#65533;&#65533;&#65533;&#65533;&#65533;i{P0{V%&#65533;&#65533;&#65533;&#65533;&#65533;g8&#65533;&#65533;&#65533; A&#65533;&#65533;
&#65533;&#65533;$&#65533;&#65533;&#65533;&#65533;H&#146;&#65533; &#65533;mAA&#65533;&#65533; &#65533;E&#65533;`&#65533; &#65533;&#65533;D&#65533;&#65533;&#65533;&#65533;l&#65533;jeA&#65533;h&#598;j&#65533;&#65533;&#944;&#65533;~&#65533;&#65533;p[!H&#65533;4&#65533;&#65533;&#65533;&#65533;&#65533;|&#65533;&#65533;&#65533;&#65533;&#65533;&#65533;H<&#65533;&#65533;&#65533;&#65533;&#65533;Og&#65533;$O~&#65533;g&#65533;&#65533;&#65533;&#65533;$N&#65533;,\x&#65533;&#65533;&#1568;&#65533;&#65533;
&#65533;D&#63532;&#65533;8&#65533;&#65533;&#65533; 
&#65533; 	&#65533; &#65533; &#65533;&#65533; &#65533;&#65533;&#65533;*N&#65533;&#65533;&#65533;``&#65533;&#65533;&#65533;&#65533;&#65533;&#65533;@&#65533;&#65533;&#65533;&#65533;&#65533;E&#65533;&#65533;&#65533;&#739;N&#65533;+&#65533;E&#65533;&#65533;&#65533;X&#65533;&#65533;u&#65533;&#65533;&#806;[l&#65533;jn&#65533;kF&#65533;&#65533;&#65533;b+&#928;&#65533;$'f&#65533;BctJ#&#65533;&#936;n&#65533;&#65533;&#65533;&#393;.nj&#65533;/f&#65533;)&#65533;x-&#65533;&#65533;o&#65533;0@H*&#65533;"&#65533;&&)&#65533;&#65533;&#65533;>&#753;&#65533;&#65533;v&#65533;Jw&#65533;@v&#65533; &#65533;&#65533;&#65533;&#65533;ll&#65533;e&#300;B!&#65533;&#65533;'&#65533;B&#65533;&#65533;&#65533;&#65533;&#65533;JY&#294;+&#65533;R&#65533;X&&#65533;2&#65533;s&#65533;&#675;&#1834;!~&#65533;i|&#65533;@&#65533;&#65533;"&#65533;&#65533;(&#65533;1(x&#65533;m&#65533;n&#65533;b&#65533;&#65533;&#65533;&#65533;PR&#65533;&#65533;@&#65533;&#65533;&#65533;&#65533;
#&#65533;jQZ&#65533;&#65533;(&#65533;b_&#65533;&#65533;&#65533;qt&#65533;&#65533;&#65533;&#65533;&#65533;,&#65533;+&#65533;n(&#65533;&#65533;F!&#65533;~&#65533;&#65533;-&#65533;#&#65533;&#65533;Ft&#65533;4&#65533;&#65533;yFO5^C&#758;,5&#65533;&#65533;,&#65533;&#65533;~B!&#65533;XO`F&#65533;&#65533;P&AJ&#65533;&#65533;b&#65533;&#65533;k1&#65533;k&#65533;p&#65533;J&#65533;&#508;&#65533;)&#65533;&#65533;&#189;&#65533;g&#65533;&#65533;|&#65533;D=&#1928;&#65533;&#65533;&#65533;&#65533;QV#&#65533;>&#65533;:&#65533;+6:a6hA=&#771;?&#65533;&#65533;R):&#65533;CL&#65533;c&#65533;rK&#65533;:&#65533;F2A&#65533;&#65533;&#65533;&#65533;&#65533;dn&#65533;Xtm&#65533;nP&#65533;jJg&#65533; &#65533;&#65533;b!.&#65533;p&#65533;Q &#65533;&#65533;
&#65533;&#65533;D&#65533;&#65533;&#65533;$&#65533;&#65533;&#65533; &#65533; &#65533; F&#65533;C.&#65533;+G&#65533;&#65533;2&#65533;&#65533;&#65533;$9&#65533;&#65533;&#65533;&#65533;@!&#65533;&#13288;&#65533;$1&#65533;&#65533;$&#65533;&#1202;'Kb#8&#65533;&#1021;~C|&#65533;&#65533;4&#65533;pP&#65533;&#65533;@]&#65533;&#65533;T&#65533;A&#65533;8&#65533;&#65533;`&#65533;!&#65533; :.d&#65533;&#65533;&#65533;
$&#65533;`&#65533;}@&#65533;.&#65533;$>&#65533;$&#1332;G>c&#65533;&#1072;&#65533;ja CFeajT\&#65533;:&#65533;&#652;#&#65533;P&#65533;f&#65533;&#65533;&#65533;b&#65533;&#65533;2&#65533;)V&#65533;&#65533;&#65533;&#65533;$&#1061;#&#65533;&#65533;|&#65533;[d&#65533;n&#65533;&#65533;`8f&#65533;&#65533;&#65533;Z&#65533;0g&#65533;&#65533;]&#65533;&#65533;&#905;&#65533;&#65533;&#65533;&#65533;&#65533;&#65533;&#65533;&#65533;&#65533;&#65533;&#65533;&#65533;P:SQjs&#65533;`&#65533;&#65533;&#65533;&#65533;&#65533;&#65533;&#65533;&#65533;&#65533;&#65533;'&#65533;&#362;K&#65533;&#65533;&#65533;+&#65533;&#65533;&#65533;&#65533;&#65533;&#65533;\&#65533;
&#65533; &#65533;&#65533;	&#65533;@&#65533; h&#65533;l&#65533;Qf&#65533;&#65533;
&#65533;&#65533;b|&#65533;nk$&#65533;w&#65533;&#65533;&#65533;&#65533;&#65533;j&#65533;n@&#65533;iDn&#65533;ALU+4&#65533;(0
J&#65533;&#65533;%F&#146;&#65533;%&#65533; gn&	&#65533;&#65533;&#65533;&#65533;Z&#65533;tJ&#65533;^v&#65533;&#65533;i&#65533;j&#65533;.F&#65533;p&#65533;q&#65533;JP5+v&#65533;"v&#65533;eKQ$Z&#65533;&#65533;R&#65533;&#65533;fk:NZU]U(&#774;&#65533;|'j&#65533;5
&#65533;*&#65533;iY&#65533;%&#65533;d&#65533;&#65533;&#65533;*&#457;&#65533;[&#65533;&#65533;[&&#65533;8&#65533;&#65533;8&#65533; ~&#65533;
&#65533; &#65533;eD&#65533;N&#65533;P&#65533;nQ)V&#65533;nh&#65533;&#65533;X&#65533;&#65533;&#8358;&#65533;n&#65533;&#65533;&#65533;PD7&#65533;&#65533;+&#1250;&#65533;&#65533;f&#65533;&#65533;~y&#65533;'4&#65533;Bo&#65533;&#65533;S&#65533;vc1a3&#65533;Bua&#65533;&#65533;F&#65533;z&#65533;&#65533;h&#65533;S&#65533;&#65533;g5&#65533;B{&#65533;&#65533;4&#65533;&#65533;'8>&#65533;&#65533;"!&#65533;9&#1832;&#65533;H&#65533;sBA&#65533;n&#65533;i&#65533;-,a@ISD1&#65533;3&#65533;&#65533;&#65533;;&#65533;&#65533;$&#65533;1k&#65533;&#65533;&#65533;0&#65533;*l2 h!`&#65533;&#65533;\&#65533;	&#65533;G.p~&#65533;v&#65533;"&#65533;&#65533;b8bA&#65533;&#65533;&#65533;&#65533; &#65533;&#65533;
&#65533;&#65533;&#65533;&#65533;RA&#65533;u&#65533;J&#65533;&#65533;
&#65533;&#65533;
&#65533;@Z&#65533;4%A~&#65533;&#65533;*#&#65533;
h<&#65533;&#65533;&#65533;#&#65533;3$a&#65533;Na/&#65533;&#65533;W&#386;/h&#65533;Z&#65533;&#65533;(&#65533;F&#65533;&#65533;&#65533;G~&#65533;&#65533;d+&#65533;&#65533;k&#65533;M&#65533;tM^&#65533;C&#65533;&#65533;&#65533; N&#65533;`
&#65533;&#65533;&#65533;@&#65533;@&#65533;&#65533;W&#65533;`Y&#1280;&#65533;&#65533;&#65533;&#65533;yh7{bFO&#65533;w&#65533;Uf&#65533;Rp&#65533;~q&#65533;Rn&#65533;&#65533;&#65533;jPA&#65533;'cu&#65533;&#65533;8&#65533;&#65533;=&#65533;7&#65533;&#65533;G#S&#65533;&#39258;&#65533;W&#65533;t&#65533;%W&#65533;	&#65533;p&#1628;&#65533;\&#65533;B&#65533; &#65533;~u&#500;L&#65533;Z&#65533;6&#65533;lz?"&#65533;\&#65533;&#65533;C:&#65533;C4k-mf"&#65533;&#65533;&#65533;&#65533;&#65533;:&#65533;&#65533;x_y-%&#65533;&#65533;&#65533; &#65533;I
&#65533;&#65533;&#65533;&#65533;
T&#65533;&#65533;U&#65533;&#65533;&4&#65533;]&#65533;!Ou&#65533;<&#65533;&#65533;&#65533;&#65533;&#65533;
l&#65533;,#&#25586;&#65533;&#65533;&#65533;&#65533;W=&#65533;z&#65533;$H&#65533;q"&#65533;!fb &#65533;&#65533;'~B&#65533;t&@&#65533;I$	&#65533;&#65533;&#65533;S#&#65533;EB&#65533;&#65533;&#65533;,&#65533;&#65533;&#65533;.`&#65533;&#65533;Z&#65533;&#65533;&#65533;	&#65533;&#65533;dVF&#65533;&#65533;&#65533;VJft2&#65533;(v]&#65533;U&#65533;&#65533;.#&#65533;&#65533;z&#65533;&#65533;ND&#65533;J@&#401;&#65533;&#65533;@&#65533;&#65533;E_z[~mC]&#65533;&#65533; &#65533; &#65533; Z&#518;b1+&#65533;2&#65533;u&#65533;.&#65533;n&#65533;+FD&#65533;&#65533;1\&#65533;e!&#65533;&#65533;b&#65533;&#65533;Y:j&#65533;"&#65533;&#65533;&#1186;&#65533;&#65533;6C&#65533;5&#226;2&#65533;,fw&#65533;i&#65533;G&#65533;&#65533;c&#65533;&#65533;&#65533;"&#65533;&#65533;&#65533;&#65533;&#65533;&#65533;&#1696; &#65533;P"&#65533;&#65533;&#65533;,F&#65533;J&#65533;&#65533;&#65533;D&#65533;&#65533;&#65533;&#65533;&#65533;K&#65533;&#65533;&#65533; &#65533;&#65533;&#65533;j(IzG&#65533;c&#65533;`&#65533;R&#65533;/M&#65533;&#65533;B&#65533;&#65533;&#65533;<s&#65533;
&#65533;6&#65533; &#65533;$h&#65533;"&#65533;L$!:&#65533;+V&#65533;&#65533;>"A
&#65533;&#65533;r&#65533;&#65533;&#65533;@&#65533;~&#65533;)&#65533;&#65533;)*&#65533;p&#65533;&#65533;&#65533;&#65533;l&#65533;&#65533;&#65533;&#65533;J&#65533;h&#65533;O|P&#1482;&#65533;
&#65533;`&#65533;&#65533;&#952640;	&#65533;@&#426;&#65533;&#65533; &#65533;&#65533;&#65533;<&#65533;&#65533;+_EG&#65533;&#65533;2&#65533;<6#=&#65533;&#65533;8&#65533;X&#65533;/c&#65533;&#150;f&#65533;/f!U`&#65533;?-&#65533;&#65533;+&#65533;&#65533;&#65533;,&#65533;i&#65533;&#65533;6<aaM&#65533;&#65533;
&#65533;&#65533;&#65533;&#65533;&#65533;&&#65533;&#65533;N.O>&#65533;&#65533; &#65533;&#65533;g &#65533;&#65533;&#65533;&#65533;`&#65533;@Co&#65533;&#1152;&#65533;&#65533; &#65533; &#65533;aB&#65533;F&#65533;&#65533;&#65533;&#65533;:>&#65533;ZwkzA&#65533;t&#65533;&#65533;r&#65533;:M|A.&#65533;\&#65533;<&#65533;&#65533;&#65533;V&#65533;H:&#65533;q&#65533;2.&#65533;F.Pa&#65533;&#65533;Wu&&#65533;&#65533;w$&#65533; &#65533;&#65533;q&#65533; `&#65533;N#&#65533;@gj.&#593;&#65533;&#65533;>B$&#65533;&#65533;&#65533;&#65533;&#65533;&#65533;O&#65533;&#65533;&#65533;Z*&#65533;t&#65533;a@&#65533;72aA4&#65533;@&#65533;&#65533;ndF&#65533;&#65533;&#65533;(&#65533;&#65533;&#65533;&#65533;.D&#65533;h&#65533;$&#65533;&#65533;[b&#65533;ql\.&#65533;&#65533;`&#65533;!&#65533;&#65533;&#65533;	&#65533;&#65533;l&#65533;m(x&#65533;&#65533;&jz&#65533;;&#65533;m&#65533;&#65533;<\&#65533;&#65533;*r&#65533;Qn&#65533;&#65533;&#65533;b&&#65533;[&#65533;{"}&#65533;&#65533;&#65533;b$&#65533;P/&#65533;&#65533;&#65533;&e\&#65533;@&#65533;&#65533;&#65533;&#65533;Ff&#65533;BYR&#65533;&#65533;o&#65533;mr_&#65533;&#65533;&#65533;&#65533; RF&#65533;&#10854;}G!&#65533;&#65533;S&#65533;S@&#65533;&#65533;&#65533;E$&#65533;&&#65533;7$vN|F&#454;5%&#65533;&#65533;&#65533;&#65533;&#65533;6.&#65533;&#65533;&#65533;D&#65533;&#65533;&#65533;b&#65533;&#65533;&#65533;u^U&#962;m&#65533;&#65533;"dZk&#288;&#65533;&#65533;z&#65533;G&#65533;&#65533;&#65533;n&#65533;Hk[Vsr&#65533;&#65533;H&#65533;&#65533;"&#65533;&#65533;D5h&#65533;&#65533;j&#65533;&#65533;8&#65533;&#65533;v&#65533;@&#65533;&#65533;M,!&#65533;zb&#65533;&#65533;B&#65533;&#65533;D&#65533;&#65533;^}&#65533;D&#65533;J.]/&#65533;K-o&#65533;*&#65533;&#65533;8&#65533;K&#65533;uR&#418;/<&#1020;@a(&#65533;&#65533;&#65533;&#65533;&#65533;`w&#65533;*4O&#65533;&#65533;&#65533;RI$&#65533;&#65533;&#65533;cQ^&#65533;&#65533;&#65533;DQ(&#65533;i$&#65533;B&#65533;v&#65533;."8r#v&#65533;A&#65533;&#65533;&#65533;&#65533;&#65533;fY&#65533;&#65533;K&#65533;&#65533;D"&&#488;&#65533;&#65533;
&#65533; 
&#65533;&#65533;	&#65533;@&#65533; 	&#65533;&#65533;	&#65533;`&#65533;`&#65533;&#65533;`&#65533;|&#65533;&#5060;&#65533;&#65533;?&#65533;&#65533;>&#65533;&#516;&#65533;&#65533;:Pa&#65533;&#65533;1#0&#65533;&#65533;&#65533;&#65533;hJ&#65533;&#65533;&#65533;&#65533;DiK&#65533;)=D! Am&#65533;7$&#65533;&#65533;&#65533;{&#65533;8p&#65533;Fg&#65533;&#65533;&#65533;&#65533;O&#65533;v&#65533;`&#65533; n1&#65533;&#65533; &#65533;&#512;&#65533; &#65533;&#65533;&#65533;&#65533;d&#65533;&#1683;&#65533;&#65533;C&#65533;&#65533;&#65533;&#65533;W~!&#65533;A&#65533;&#65533;t&#65533;~&#65533;r&#65533;&#65533;a*-Tax&#65533;&#65533;&#65533;&#65533;U&#65533;&#65533;&#65533;&#65533;}&#65533;&#65533;>&#65533;h5%&#65533;b&#65533;tp&#65533;#&#778;*&#65533;u&#65533;&#65533;e&#65533;F_&#65533;%D~&#65533;tf&#65533;&#65533;&#65533;8&#65533;&#65533;&#65533;&#65533;g&#65533;&#65533;Z&#65533;a&#65533;;&#65533;Ib"&#65533;@&#65533;&#65533;}&#65533;&#65533;&#679;;n&#65533;&#1770;"&#65533;o&GG&#65533;*&#65533;vc&#65533;&#65533;&#65533;&#1550;&#65533;&#65533;i!&#65533;&#65533;t&#65533;C&#65533;E&#65533;&#65533;&#65533;n&#65533;&#65533;&#65533;&#65533;&#65533;&#65533;&#65533;|&#65533;=9[QE:&#65533;&#65533;nH&#65533;&#65533;jm&#65533;NKS&#65533;&#65533;&#65533;ebnQ&#65533;&#65533;`(&#26894;&#65533;sb&#65533;U&#65533;&#65533;&#65533;&#65533;u&#65533;&#65533;&#65533;&#65533;_&#65533; @&#65533;&#65533;;&#30526;Fb&#65533;f&#65533;&#65533;{&#65533;b&#65533;&#65533;Nbj&#65533; &#1452;i&#65533;&#858;&#65533;h&#792;A&#65533;&#65533;:u&#65533;&#1561;G&#65533;8o&#1976;Isf&#65533;6l&#65533;t4s8n&#65533;ASFa&#577;o&#65533;&#65533;&#65533;C&#65533;&#65533;=x$&#1433;&#65533;&d&#65533;2c&#65533;|&#65533;:w&#65533;&#1025;&#1222;&#65533;&#65533;&#1912;i&#65533;&M&#65533;hF*,&#65533;2M&#65533;3^&#1240;&#65533;&#65533;&#65533;#H&#65533;A&#65533;&#65533;&#65533;&#923;4e&#524;&#65533;K&#65533;L'P&#65533;L&#65533;&#65533;S&#65533;M&#65533;6q&#65533;d&#65533;%K&#65533;c&#65533;&#65533;I&#65533;K&#65533;_&#148;&#65533;&#65533;(S&#65533;T&#65533;Ru&#65533;&#65533;)&#65533;|A&#65533;"E&#65533;(M&#65533;-Qz&#65533;&#65533;&#65533;<o&#65533;&#65533;yC'&#65533;&#65533;F&#65533;&#65533;j&#65533;&#65533;)&#65533;&#65533;&#2047;C&#65533;&#65533;D&#1811;&M&#65533;@&#65533;&#65533;&#65533;wt&#65533;&#996;&#65533;&#65533;%|&#65533;N&#65533;*Aj&#296;&#65533;&#65533;&#65533;H&#65533;7uBm	S&#65533;&#744;R&#65533;&#1195;7&#1318;I&#65533;
&#65533;&#65533;@&#65533;&#65533;&#65533;N&#65533;8{&#65533;&#65533;H#&#65533;(&#65533;H"&#65533;&#65533; "&#65533; b!&#65533; &#65533;&#65533;Gq&#65533;4P&#65533;m&#65533;&#65533;"&#65533;&#65533;F$rt&#65533;j&#65533;&#65533;Fs&#65533;a9&#65533;AG&#65533;&#65533;FY&#65533;&#65533;&#65533;k&#65533;&#65533;"wLt&#65533;ctq&#65533;F1&#65533;B&#65533;&#65533;&#65533;G4!&#65533;]&#65533;A&#65533;&#65533;82&#65533;%&#65533;Y&#65533;&#65533;a&#65533;dB%d&#65533;)&#65533;#&#65533;LB&#65533;$&#65533;LR&#65533;%&#65533;}&#65533;&#65533;+&#65533;&#65533;&#65533;
+&#65533;&#138;*&#65533;&#65533;B&#65533;&#65533;t&#65533;"(,&#65533;&#65533;b&#34924;&#65533;&#65533;&#65533;)&#65533;G&#65533;`w&#65533;
'&#65533;,"&#65533;&#65533;A&#65533;d&#65533;=&#65533;8r&#65533;h&#65533;&#65533;&#65533;&#65533;G&#65533;"!s&#65533;&#65533;&#65533;&#65533;RdQ&#65533;| &#65533;&#65533;cp&#65533;&#65533;&#65533;&#65533;&#65533;!&#65533;8"In&#989;&#65533;&#65533;+&#65533;&#65533;2K,&#65533;&#65533;b&#65533;-&#65533;&#65533;&#65533;&#65533;.&#65533;&#65533;.&#65533;&#65533;&#65533;&#65533;&#65533;&#65533;K-&#65533;&#65533;'&#65533;&&#65533;&#65533;H&#65533;*&#65533;&#65533;w&#65533;&#65533;&#65533;X&#65533;`r	&#65533;!{&#65533;&#65533;&#65533;h&#65533;&#65533;"&#65533;"&#65533;%&#65533;b&#65533;q&#65533;&#65533;I-e&#1031;6~&#65533;!\c&#65533;1"&#65533;e&#65533;&#65533;O&#65533;&#65533;Fn&#65533;&#65533;G &#65533;&#65533;n&#65533;!&#65533;\e&#65533;!&#65533;&#65533;&#65533;`#&#65533;PR&#601;&#65533;&#65533;4v&#65533;C fu&#65533;d&#65533;&#65533;a&#65533;&#65533;UDT&#65533; &#65533;t&#65533;&#65533;;7}"V&#65533;x&#65533;b&#65533;&#65533;Q&#65533;H&#65533;A&#65533;F>&#65533;&#65533;&#65533;c&#65533;&#65533;"H d&#65533;&#65533;`%&#65533;Y&#65533;&#65533;&#65533;&#65533;f&#1992;&#65533;Ob&#65533;Z&#65533;`&#65533;XX&#65533;&#65533;&#65533;^x&#65533;&#65533;Xt1&#65533;c&#65533;&#65533;_4&#65533;8&#65533;`&#65533;&#65533;v\l&#65533;E^T&#65533;Dua&#65533;&#65533;\t\&#65533;&#65533;&#65533;U-l&#65533;&#65533;S&#65533;&#65533;)tP&#65533;&#65533;"&#65533;1&#65533;Bc&#65533;&#65533;U&#65533;q&#1569;z&#824;&#65533;&#65533;w&#65533;&#65533;aJcd&#65533;+&#1208;&#65533;
1&#65533;:&#65533;I&#65533;}JY)&#65533;&#65533;&#65533;V&#65533;auZ+BT+1&#65533;&#65533;t\4&#65533;c&#65533;I^9&#65533;&#65533;Xd&#65533;h&#65533;&#887;&#65533;p&#65533;&#65533;&#504;N|b4&#65533;&#65533;'tS&#65533;$&#65533;&#64644;&&#65533;C&&#65533;e&#65533;)L&#65533;
&#916;&#65533;4&#65533;&#65533;(&#65533;c&#65533;Qx&#65533;&#65533;&#65533;#A&#65533;>&#1025;g&#65533;
&#1920;&#65533;B@2n&#65533;&#65533;n&&#65533;&#65533;&#65533;l&#65533;0&#65533;&#65533;D`8&#65533;	Iy&#65533;&#65533;&#65533;&#65533;&#65533;p|3&#65533;&#65533;|b&#65533;8w&#65533;a&#65533;&#65533;&#65533;&#65533;D=&#65533;&#65533;X'&#65533;&#65533;&#65533;&#65533;#&#65533;<&#65533;&#65533;{ D&#65533;.&#65533;NH&#65533;8&#257;
A&#65533;:&#65533;&#65533;u&#65533;&#65533;&#65533;&#65533;L&#65533;y&#65533;Jx&#65533;&#65533;&#65533;$,&#65533;&#65533;&#65533;WR&#65533;H&#65533;)&#1828;&#65533;&#65533;&#65533;!{&#65533;&#65533;&#65533;2&#65533;5&#65533;!ZPBt&#65533;&#65533;&#65533;&#65533;&#65533;>B&#65533;&#65533;&#65533;*x!s&#65533;!&#65533;6&#65533;&#65533;M:&#260;jcI8"M&#65533;&x3&#65533;&#808;&#65533;&#65533;`EgR&#65533;&#65533;3&#65533;&#65533;@f&#65533;&#65533;&#1639;d"3&#65533;&#65533;(E(&#65533;&#1161;nb&#65533;M;&#65533;&#65533;#
&#65533;G<&#65533;&#65533;v&#65533;#&#65533;:A%*&#65533;&#65533;&#65533;&#65533;&#65533;&&#65533;>&#65533;!&#65533;\&#65533;&#65533;&#65533;&#65533;1&#65533;a'm &#65533;&#65533;&#65533;/&#65533;&#65533;x&#65533;!&#1096;Id&#65533;7&#65533;0&#65533;1]![&#546;Y&#65533;&#645;/~&#65533;]&#65533;&#65533;&#65533;&#65533;V/t&#65533;`&#65533;"&#65533;&#65533;E+J&#65533;&#65533;,B?&#65533;X&#65533;"&#65533;&#65533;*&#65533;^l&#65533;&#65533;$"&#65533;C&#65533;&#65533;i&#65533;&#65533;&#1424;&#65533;&#1801;&#65533;bh&#65533;&#65533;F4&#65533;&#65533;I)&#65533;&#65533;X&#65533;&#65533;3/pat:B&#65533;J&#65533;R6B^&#65533;6|&#65533;&#65533;&#65533;&#65533;;&#65533;&#65533;b&#65533;&#65533;2u&#65533;zC&#65533;pF&#65533;&#65533;c@U&#65533;PG$&#65533;&#65533;<miPCC]L&#65533;&#65533;MmP&#65533;VHb:&#65533;&#65533;Mg
9&#65533;&#65533;&#65533;`&#65533;&#65533;HE&#65533;M&#65533;`&#65533;&#65533;H&#65533;^&#65533;l`&#65533;&#65533;X&#65533;&#65533;&#65533;&#65533;&#65533;&#65533;l!"&#65533;\&#65533;P&#65533;-`^&#65533;&#65533;B&#65533; &#65533;&#65533;m&#65533;
W&#65533;[&#176;&#65533;.p!tA&#65533;&#65533;o&#65533;0&#1233;A(&#65533;&#65533;B"0&#65533;(.h[&#65533;&#65533;J&#65533;&#65533;	&#65533;&#65533;&#65533;&#65533;&#1426;&#65533;&#65533;&#65533; &#65533;K	\&#65533;V&#65533;&#537;DWa&#65533;9&#65533;"8&#801;w&#65533;&#65533;&#65533;&#65533;6&#65533;&#65533;&#65533;&#65533;&#65533;~#&#65533;0&#65533;&#65533;&#65533;%b&#1583;&#65533;&#65533;&#65533;&#65533;,&#65533;;C"K&#65533;X&#65533;e$&#65533;@i&#65533;Ub&#1214;&#65533;|d{!&#65533;JG&#65533;B6uNO&#65533;:&#65533;&#65533;&#65533;&#65533;&#65533;&#65533;&#65533;&#65533;&#65533;&#65533;&#65533;H
&#65533;x&#65533;&#65533;x&#65533;&#65533;&#65533;&#65533;]&#65533;L&#65533;&#65533;&#65533;*&#65533;&#65533;&#65533;&#65533;4&#65533;	E(E&#65533;&#65533;|&#65533;L*L!&#65533; U&#65533;&#65533;(l&#65533;C"&#65533;&#65533;4f&#65533;&#65533;&#65533;)&#65533;]&#65533;&#65533;G&#65533;&#65533;C&#65533;@&#65533;b&#65533;&#65533;Z &#65533;&#1652;*z&#65533;&#65533;b'&#65533;&#65533;(2&#65533;"&#65533;c&#65533;&#65533;F=&#65533;!B&#65533;r&#65533;&#65533;&#65533;&#65533;Q&#65533; &#65533;*?&#65533;1#&#65533;r_bO&#65533;&#65533;&#65533;W"&#65533;&#65533;&#65533;p0PI&#65533;&#65533;ux&#65533;|G\&#65533;P&#65533;a~!1>&#65533;&#65533;7:@&#65533;&#65533;`:@&#65533;&#65533;d'H&#65533;
[C&#65533;&#65533;D0&#65533;&#65533;&#65533;`.&#65533;&#65533;!f&#65533;MW&#65533;ar&#65533;s&#65533;fj&#65533;\*F1&#65533;&#65533;&#65533;b3&#65533;a&#354;&#65533;&#65533;&#65533;h&#65533;&#65533;x2E&#65533;&#65533;&#65533;LPb&#65533;A&#65533;&#65533;&#65533;&#65533;`I;&#520;v&#65533;&#65533;XE W&#65533;!&#65533;&#65533;\&#65533;/&#65533;&#65533;	LXv&#65533;01d&#65533;
T&#65533;B&#65533;p&#65533;T'B&#65533;&#1604;'"&#65533;
W&#65533;&#65533;&#65533;&#65533;&#371;lq&#65533;&#65533;\&#65533;&#65533; &#65533;Hy&#65533;-&#65533;&#65533;&#65533;&#65533;H&#65533;	9&#65533;&#65533;Gh&#65533;&#65533;i&#65533;b&#65533;.xQ&#65533;&#65533;&#65533;h&#65533;KA<&#65533;O*&#65533;&#65533;p&#65533;&#65533;&#65533;d&#65533;&#65533;#S&#65533;&#65533;XR&#65533;&#65533;&#65533;dxZ&#65533;8Lb&#65533;&#65533;&#65533;&#65533;w&#1027;&#65533;P &#65533;&#65533;X&#65533;&#65533;0-Xm&#65533;[&#65533;&#65533;&#65533;&#65533;8&#65533;go&#65533;aK&#65533; &#65533;D*0&#65533;&#65533;Zd/&#65533;9&#65533;b&#65533;&#65533;&#1478;&#65533;#&#65533;&#65533;d&#65533;&#65533;I&#65533;&#65533;&#65533;F&#65533;/b&#65533;&#65533;&#65533;&#65533;&#65533;&#65533;!&#65533;&#65533;&#65533;A&#65533;0&#65533;&#65533;&#65533;?&#65533;&#65533;Z&#65533;&#65533;n&#65533;&#65533;&#65533;MU&#65533;&#65533;&#65533;&#65533;R&#65533;&#65533;&#65533;e.TC&#65533;&#65533;&#65533;V&#65533;&#65533;&#65533;&#65533;&#65533;>&#65533;{&#65533;&#65533;&#65533;5&#65533;][x&#65533;&#65533;&#1805;a(&#65533;E&#65533;&#65533;6=2`7&#65533;?&#65533;&#65533;&#968;b7&#65533;&#65533;Ca7sI&#65533;>&#65533;:&#65533;&#65533;&#65533;n&#65533;KX&#65533;&#65533;&#65533;&#65533;&#65533;&#65533;x&#65533;&#65533;&#65533;&#65533;@[&#65533; &#65533;Z&#65533;&#297;0&#65533;]a
&#65533;e8f`]@0U&#65533;&#65533;3&#65533;&#65533;[&#65533;&#65533;=A5x7&#65533;&#65533;T&#65533;5&#65533;S*a#h!bn#"c{i&#65533;[\&#65533;b@&&#65533;`a&#65533;B&#65533;ZtSd&#65533;l&#65533;&#65533;&&#65533;A
&#65533;&#65533;A-&
c&#65533;M0&&#65533;&#65533;e&#65533;&#65533;&#65533;&#65533;fEufUdP&#65533;`.&#65533;&#65533;&#65533;&#65533;&t,&#65533;&#65533;TK:&#65533;&&#65533;&#65533;C?d@4B$B&#65533;&#65533;	&#65533;1&#65533;S&#65533;&#65533; &#65533;mR	&#65533;&#65533;	&#65533;Cj&#65533;	&#65533;P &#65533;`kw&#65533;&#65533;z`V& "S!&#65533;hb&#65533;&#65533;q&#65533;&#65533;U&#65533;&#65533;:k&#65533;qj{ps T&#65533;VA&#65533;Fx&#65533;z&#65533;r1San &#65533;o&#65533;j&#65533;&#65533;j&#65533;&#65533;te&#65533;R@;p9&#65533;&#65533;HJ=F&#65533;K&#65533;S&#65533;|&#65533;&#65533;PWe&#65533;%&#65533;a	3&#65533;l_A&#65533; fED&#65533;pn

4&#65533;
&#65533;P
&#65533;E&#65533;x
&#65533;&#65533;A&#65533;&#65533;&#65533;Pm&#65533;qn	&#65533;;&#65533;C&#65533; 	B &#65533;&#65533;&#65533;"!&#65533;$&#65533;vNj&#65533;%v|0O&#65533;"p|`j&#65533;&#65533;BC&#65533;Q`V&#65533;HpKPa&#65533;u&#65533;&#65533;&#65533;&#65533;&#65533;&#65533;&#65533;&#65533;&#65533;&#65533;&#65533;
	&#65533;B&#65533;&#65533;(Wr&#65533;r&#65533;&#65533;&#65533;-&#65533;@&#65533;&#65533;
&#65533;0&#65533;&#65533;BT&#65533;&#65533;&#65533;`rd ,SK?hW&#65533;&#65533;d&#65533;IB&#65533;)=&#65533;6&#65533;&#65533;U?&#65533;7=&#65533;6!(&#65533;&#65533;0&#65533;&#65533;~&#65533;^&#65533;&#65533;#Mior&#65533;*O&#65533;FpJ&#65533;U&#65533;WLp>&#65533;EZ0:b&#65533;k&#65533;_&#65533;H&#65533;&#65533;E&#65533;&#65533;R&#65533;>&#65533;5&#65533;y&#65533;&#65533;]H&#65533;tV5{I=`y&#65533;&#65533;x$RH<&#65533;>&#65533;^*&#53441;N&#65533;<P#y&#65533;&#65533;8V>"""&#65533;<	q{&#65533;8&#65533;&#65533;&#65533;=&#65533;7]T3&#65533;8h \P`Z :&#65533;S&#65533;Y&#65533;Z&#65533;&#65533;&#65533;T@"v&#65533;)525&#65533;9	&#65533;&#741;&#65533;&#65533;&#65533;_&#65533;U:?&#65533;|&#65533;&#65533;8d&#65533;Uy&#65533;8&#65533;3ucU{&#65533;[&#65533;&#65533;9\&#65533;T&#65533;&#65533;&#65533;7?\&#65533;V7R&#65533;@V&#65533;&#65533;&#65533;;&#65533;w&#65533;v&#65533;r[&#65533;U&#65533;&#65533;&#65533;u&#649;a &#65533;&#65533;&#65533;&#65533;&#65533;&#65533;8&#65533;&#65533;0&#65533;&#65533;9&#65533;Y&#65533;&#65533;w3&#65533;V#&#1255;&#65533;e&#65533;<&#65533;&#65533;<&#65533;&#65533;&#65533;$Xf&#65533;&#65533;&#65533;=D&#65533;&#65533;&#65533;vK&#65533;Q&&#65533;&#65533;,&#65533;b}q&#65533;'&#65533;_&#65533;	&#65533;&#65533;&#65533;&#65533;&#65533;Pl&#65533;e&#65533;Z&#65533;c&#65533;Z lpj&#65533;F&#65533;&#65533; 
&#65533;&#65533;&#132;&#65533;Pem	&#65533;L&#65533;&#65533;Es&#65533;@&#65533;&#65533;&#65533;E&#65533;&#65533;&#65533;&#65533;fv&#65533;&#65533;&#65533;&#65533;.'4&#65533;&#65533;&#65533;&#65533; &#65533;&#65533;q &#65533;uv&#65533;<&#65533;vP+&#65533;Q+&#65533;&#65533;{&#65533;j&#65533;{&#65533;B&#65533;!!=Yq&#65533;r&#65533;j&#65533;&#65533;&#65533;%Ab&#65533;b&#65533;&#65533;&#65533;	&#65533;;&#65533;>&#65533;&#65533;/&#65533;&#65533;bg*{&#65533;I&#65533;&#65533;!`@MP9 1 2P<&#65533;8&#65533;@0E _&#65533;itp&#65533;&#65533;U&#65533;.&#65533;&#65533;&#65533;1A&#65533;&#65533;	jx@,&dN&#268;	d&#65533;t&B&#65533;{!)&#65533;!&#65533;
&#65533;&#65533;(]&#65533;&#65533;&#65533;&#65533;@G&#65533;&#4643;B*H&#65533;&#65533;cGv9&#65533;>:<&#65533;&#65533;*&#65533;1&#65533;&#65533; &#65533;plV&#65533;7&#65533;0&#1065;:&#65533;6`9M&#65533;j&#65533;j4 VV&#65533;&#65533;!&#65533;&#65533;m&#65533;&#65533;@r&#65533;&#65533;&#65533;Pr&#65533;z&#65533;&#65533;
&#65533;&#65533;&#65533;"&#65533;+&#594;&#65533;&#65533;&#1866;&#1857;&#65533;&#65533;&#65533;&#65533;C<n&#65533;!&#65533;b;I6&#65533;5&#65533;&#65533;mP&#65533;!E&#65533;[``!uds&#65533;&#1077;#p	&#65533;&#65533;&#65533;`&#65533;?&#65533;4P>&#65533;N&#65533;@&#65533;7`3&#65533;&#65533;:0G&#65533;$&#65533;JK&#65533;d&#65533;&#65533;A&#65533;}&#65533;4S&#65533;6T&#65533;A&#65533;&#65533;&#65533;4_#>&#65533;U\pyY&#65533;]``&#65533;&#65533;_A&#65533;u&#65533;FrYk&#65533;V&#65533;V&#65533;U&#65533;W&#65533;6&#65533; &#65533;Yq\&#65533;&#65533;|&#65533;&#65533;9I&#65533;JE&#65533;&#65533;&#65533;]&#65533;&#219;t&#65533;YqT&#65533;&#65533;9&#65533;&#65533;`&#65533;s&#65533;&#65533;c h9&#65533;&#65533;&#65533;%9?A:&#65533;?&#65533;k@&#65533;\&#65533;&#65533;&#1955;T&#65533;+]d&#65533;7">&#65533;&#65533;\z&#65533;&#65533;&#65533;U:&#1463;&#65533;&#65533;&#65533;&#65533;&#65533;9] &#65533;&#65533;i:M3Uq4&#65533;&#65533;&#65533;&#65533;{Y"A&#65533;bf`&#65533;&#65533;b&#65533;&#65533;&#65533;V&#65533;&#65533;&#65533;9&#65533;u&#65533;&#65533;&#13992;{\&#65533;:"&#65533;8\&#65533;u8O&#65533;u&#65533;S&#65533;?!&#65533;=&#65533;{bHW &#65533;&#65533;/f&#65533;&#65533;KM&#65533;h	&#65533;&#65533;.:%	&#65533;&#65533;&#65533;&#65533;E&#65533;hfN&#65533;&#65533;&#65533;&#65533;a&#65533;	&#65533;&#65533;f&#65533;q)&#65533;d`Q@R&#65533;^&#65533;r&#65533;b&#65533;x&#65533;j&#65533;J&#65533;`&#65533;&#65533;h&#65533;&>'&#65533;p&#65533;lX6,&#65533;&#65533;nXf&#65533;b&#65533;&#65533;f&#65533;&#65533; A&#65533;&#65533;&#65533;M&#65533;&#65533;&#65533;<|&#65533;&#1566;2&#65533;"G&#65533;^&#65533;6v&#65533;&#65533;IA#@_3B1&#65533;$Ta=qZw@&#65533;3h&#65533;e#&#65533;H:A;^j&#65533;&#65533;p&#65533;"+&#65533;-&#65533;&#65533;Fx*j@9S 70r\&#65533;
2&#65533;;&#65533;F &#65533;Ul y 7&#65533;,3	&#65533;&#65533;&#65533;&#65533;&#65533;M`&)&#657;&#65533;Q&#65533;1BC&#65533;M~A&#65533;
&#65533;E
&#65533;&#65533;^&#65533;	&#65533;&#65533;s2		&#65533;&#65533;s&#65533;:&#65533;v&#65533;qp&#65533;N{I51vJ&#65533;N&#65533;&#65533;Fw&#65533;*&#65533; &#65533;z&#65533;&#65533;p&#65533;&#65533;nPZ01&#65533;&#65533;&#65533;+&#65533;- 5 Qo <~ G&#65533;`.&#65533;r&#65533;&#65533;&#65533;	&#65533;&#65533;
&#65533;&#65533;&#65533;&#65533;&#65533;&#65533;&#65533;,&#65533;@&#65533;&#65533;&#65533;&#65533;0&#65533;&#65533;
&#65533;&#65533;&#65533;sr &#65533;&#65533;&#65533;&#65533;!"&#65533;&#65533;&#65533;ud&#717;&#65533;!&#65533;Y1&#65533;&#65533;ZsY+&#65533;&#65533;bz(&#65533;&#30197;v;(&#65533;g0&#65533;&#65533;&#65533;&#1056;&#65533;yc&#65533;B0J; M&#65533;?@+&#65533;.&#65533;*&#65533;*`&#65533; 5@9PS &#65533;o&#65533;&#65533;X&#65533;7&#65533;&#65533;&#65533;&#65533;s7&#65533;0&#65533;;]&#65533;k&#65533;&#65533;X +&#65533;&#65533;&#65533;X&#65533;&#65533;Y&#65533;uc&#65533;&#65533;c7&#65533;5&#65533;&#65533;_&#65533;&#65533;8&#65533;e&#65533;&#65533;&#65533;d&#469;9&#65533;&#65533;A&#65533;&#65533;&#65533;&#65533;[GE@H&#65533;&#65533;;-` &#65533;&#65533;&#65533;r&#65533;&#65533;&#65533;&#65533;}Xw&#65533;&#65533;C&#65533;]&#65533;(F>&#65533;&#65533;K2&#65533;C&#65533;u&#65533;9&#65533;s&#65533;I=]&#65533;s#|&#65533;4D&#65533;gC&#65533;$&#65533;&#65533;N&#65533;Vv3&#65533;&#65533;&#65533;&#65533;&#65533;&#65533;&#65533;0:&#65533;?;&#65533;3&#65533;&#65533;=b&#65533;!^&#65533;TG4&#65533;&#65533;{{9k&#65533;&#65533;&#65533;X}&#65533;X&#65533;&#65533;#C&#65533;}&#565;&#1727;&#65533;&#65533;%Q&#65533;&#65533;&#1861;6&#65533;&#65533;VEO&#65533;&#65533;&#1030;&#65533;&#65533;s&#65533;&#65533;&#65533;&#618;2&#65533;p.&#1187;&#65533;&#65533;&#65533;R&#65533;&#65533;	G&#65533;q!&#65533;	&#65533;!&#65533;&#65533;&#65533;&#65533;&#65533;&#65533;&#65533;-&#65533;@g&#65533;P RP&#65533;byD&#65533;jj&#65533;&#65533;~&#65533;&#65533;z&#65533;&#65533;@2&#65533;&#65533;&#65533;.>WA&#65533;g&#65533;&#65533;1&#65533;j&#65533;=&#65533;Km&#65533;S>	T(&#65533;&#65533;	&#65533;&#65533;G4&#65533;| &#65533;BP^`eI&#842;&#65533;f|&#65533;&#65533;&#65533;&#65533;&#65533;&#65533;~&#65533;C&#401;&#65533;u O&#65533;&#216;&#65533;&#65533;"&#65533;Fx&#65533;&#65533;=&#65533;&#276;r&#65533;1D&#1651;=lqo&#65533;f&#65533;S&#65533;apH&#65533;;&#65533;90&#65533;1`< J;&#54864;&#65533;&#65533;s&#65533;D &#65533;	&#65533;`L&#65533;2
&#616;m-&#65533;@&#65533;&#65533;&#65533;&#65533;&#65533;&#65533;f *f'&#65533;	&#65533;&#65533;&#65533;&#65533;&#900;&#65533;LX&#65533;&#65533;&#65533;d&#65533;&#65533;U&#65533;Ic&#65533;&#65533;&#65533;~@&#65533;3&#65533;tb&#65533;&#65533;V&#65533;&#65533;~o&#65533;P0:0-`%&#65533;/ 9&#65533;W0&#65533;+&#65533;&#65533;2&#65533;&#65533;v.&#65533;&#65533;	&#65533;&#65533;
&#65533;@&#65533;`R&#65533;&#65533;'&#65533;
&#65533;&#65533;,%	
&#65533;&#65533;(&#1712;&#65533; &#65533;lj*n:b&#65533;*&#1594;h&#65533;&#65533;&#65533;C_m	&#65533;&#65533;=&#65533;#
&#65533;&#65533;$r&#65533;V&#65533;!k 1&#65533;sO&#65533;yU!>l##z&#65533;*| _&#65533;vS&#65533;vQ&#65533;@%p-&#65533;# "@%0#&#65533;&#65533;%`(&#65533;U&#65533;&#65533;h&#65533;&#65533;&#65533;&#65533;&#217;&#65533;&#65533;&#65533;&#65533;0
&#65533;&#65533;u&#1659;&#65533;{[@Po9&#65533;7&#65533;3Y&#65533;&#65533;&#65533;?\&#65533;&#65533;[C&#65533;&#65533;&#65533;R2&#65533;/&#65533;&#65533;&#65533;&#65533;W&#65533;K&#65533;;&#65533;&#1385;}a&#65533;b&#65533;&#65533;{&#65533;&#65533;}`&#65533;&#65533;&#65533;c2&#65533; &#65533;0iP
&#65533;!&#65533;&#65533;&#65533;U8&#65533;Y&#65533;R&#65533;&#65533;I&#65533;&#65533;&#65533;?&#65533;'&#65533;&#65533;&#65533;&#65533;(&#65533;]8&#65533;!&#65533;&#65533;&#65533;&#65533;>Ro:&#65533;&#657;&#65533;]=&#65533;d&#65533;`*&#65533;&#65533;I&#65533;?&#1989;?&#65533;B&#65533;&#65533;&#65533;4&#65533;If~u1&#65533;&#65533;9'&#65533;&#1636;&#215;6&#65533;&#65533;&#65533;&#65533;;R1u:hl#&#65533;!2ap[SP&#65533;&#65533; &#65533;&#65533;&#65533;&#65533;V&#65533;I!#&#33319;&#65533;*&#65533;R&#65533;|&#1855;d&#65533;7&#65533;!&#65533;:4A&#65533;&#65533;M6Gx5#m&#65533;``P&#65533;&#65533;}&#65533;V&#65533;+&#65533;U&#65533;S&#65533;&#65533;gq&#65533;&#65533;8&#65533;&#65533;&#65533;&#65533;s,&#65533;&#65533;&#65533;N&#65533;&#65533;&#233;2&#523; S5&#65533;f&#65533;&#65533;s&#65533;@|&#65533;NyO&#65533;&#65533;V\
&#65533;=&#65533;"N&#1110;&#65533;&#65533;Y_&#65533;;&#65533;y5!&#65533;)&#65533;!p&#65533;,z&#65533;&#65533;>(Q6&#65533;N&#65533;&#65533;?3.I!&#65533;)&#65533;&#65533;=&#65533;&#65533;&#65533;wO&#65533;C ;P2&#65533; &#65533;&#133;&#65533;:zq&#65533;&#65533;&#65533;.b&#940;&#65533;Cg&#65533;&#65533;F&#65533;"Y&#692;&#65533;S&#65533;S&#65533;Bm&#65533;&#65533;	&#65533;&#65533;O&#65533;Lv&#65533;	%I-'Q&#65533;&#65533;&#65533;&#65533;0m&#1692;4	#F&#65533;&#65533;&#65533;G&#65533;>~&#65533; t&#65533;&#65533;#F&#65533;&#65533;&#5351;6g&#540;y&#65533;&#65533;O&#65533;?z&#65533;&#65533;k&#65533;P>[&#65533;&#65533;&#65533;N:t&#65533;&#65533;&#65533;C&#65533;&#991;&#65533;q&#65533;T1&#65533;&#65533;&#328;%T&#65533;&#65533;&#65533;cH(U&#65533;&#65533;	&#65533;&#65533;&#65533;4p&#65533;&#65533;&#65533;#&#65533;&#65533;%N&#65533;J&#65533;j&#65533;&#65533;T&#65533;L7i&#1170;$&#65533;&#65533;):Th&#65533; &#65533;Q&#65533;&#65533;^+gN&#65533;&#65533;c!&#65533;&#1422;&#65533;7m&#1592;&#65533;72&#65533;&#724;1&#65533;&#65533;&#65533;6k&#1456;i'7m&#1448;1C&#65533;&#65533;v&#65533;&#801;#GM1&#65533;&#1660;&#65533;&#65533;^N&#65533;7p&#65533;&#65533;iK[&#65533;&#65533;>v&#1164;!f&Dt&#65533;0&#65533;H&#65533;&#65533;&#65533;@&#65533;4&#65533;&#65533;&#65533;\ &#65533;
0&#65533;&#514;
(&#65533;&#65533;&#137;&&#65533;&#65533;&#65533;&#65533;/&#65533;&#65533;.&#65533;&#65533;b&#65533;1&#65533;&#65533;"+&#65533;&#65533;&#65533;
,&#65533;&#1058;/&#65533; c&#65533;4&#65533; &#203;.&#65533;&#65533;&#65533;&#65533;&#1041;GG&#65533;1&#344;D&#65533;`2&#65533;$&#65533;&#65533;-HT&#65533;&#65533;4&#65533;8C&#65533;,&#65533;K,2&#65533;;&#65533;&#65533;&#65533;&#65533;&#65533;I&&#65533;&#65533;&#65533;&#65533;&#65533;&#65533;,<4L9&#65533;3&#65533;;&#65533;(cB3&#65533;H#&#65533;&#65533;&#65533;KC&#65533;&#65533;<&#65533; &#65533;A&#65533;pC5&#65533;h&#65533;<&#65533;RG.&#65533;&#65533;&#65533;
*&#65533;&#65533;b&#65533;I&#65533;C9&#65533;|&#65533;&#65533;<&#65533;c&#65533;7&#65533;kC&#65533;5&#65533;&#65533;rK1&#65533;&#65533;B&#65533;2&#65533;P&#65533;&#65533;n&#65533;&#65533;4&#65533;&#65533;;&#65533;&#65533;&#251;SSe&#65533;&#65533;&#65533;&#552;s&#65533;:&#65533;`&#65533;&#65533;f&#65533;S&#65533;O&#65533;p5&#65533;L1&#65533; &#65533;&#65533;2B&#65533;&#65533;&#65533;3&#65533;&#65533;.7&#65533;D&#65533;&#65533;O&#65533;L&#779;/&#65533;E&#65533;&#65533;&#65533;nt&#65533;VZ&#65533;s&#65533;^F&#65533;c&#65533;8d&#65533;&#65533;&#65533;5&#65533;X&#65533;&#65533;&#65533;PC-&#65533;&#65533;&#65533;&#65533;$&#65533;M8&#65533;+xJ(&#65533;pr&#65533;,&#65533;0&#65533;8&#65533;&#65533;CE&#65533;&#65533;D&#65533;&#65533;#>&#65533;2$&#65533;F&#65533;&#65533;%H &#65533;&#65533;&#65533;!&#65533;&#65533;7&#65533;&#65533;&#65533;,&#65533;&#65533;&#65533;B&#65533;&#65533;&#65533;&#65533;C&#65533;&#65533;8&#205;7&#65533;h&#65533;TV&#1496;&#65533;d&#65533;?&#65533;.&#65533;&#65533;&#65533;&#65533;<&#65533;HtWE&#65533;x&#65533;9&#65533;&#65533;c&#65533;<&#65533;&#65533;&#65533;.AV&#65533;&#65533;&#65533;&#65533;HcQ&#65533;&#65533;@X
+&#65533;&#65533;q&#65533;\&#65533;&#65533;&#65533;nf&#65533;uvUs&#65533;&#65533;&#65533;N&#65533;&#65533;&#65533;T&#65533;+&#65533;<&#65533;&#65533;&#65533;&#65533;&#16444;&#65533;&#65533;&#65533;&#65533;.&#65533;&#65533;&#65533;p&#65533;&#65533;&#65533;&#65533;&#65533;&#65533;!6&#664;q&#65533;*&#65533;pB	!|&#65533;\x&#65533;l&#65533;&#65533;'z&#65533;&#65533;&#65533;*&#65533;&#65533;b&#65533;6&#65533;&#65533;&#65533;#&#65533;&#274;K0&#65533;$Ey9Ha^&#65533;D	@&#65533;&#65533;&#65533;&#65533;z&#65533;&#65533;_&#65533;>&#65533;&#65533;&#65533;9V&#65533;S&#65533;8&#65533; &#65533;z&#1440;&#65533;&#65533;?&#65533;&#65533;&#65533;&#65533;9:F&#65533;&#65533;>&#65533;&#65533;k=&#65533;&#65533;^&#65533;Q&#65533;0p&#65533;&#414;&#65533;&#65533;&#65533;(xp&#65533;&#65533;&#65533;&#65533;&#65533; }aAP&#65533;&#65533;&#65533;C&#65533; &#65533;&#65533;0L&#65533;&#65533;mm&#65533;!q&#65533;E0B'L&#65533;!&#65533;&#65533;&#65533;&#65533;.g&#1610;  &#65533;&#65533;&#65533;&#65533;Qa&#65533;W&#65533;&#65533;0&#65533;8,"%&#65533;&#65533;&#65533;&#65533;:&#65533;&\&#65533;9&#65533;&#65533;$3&#65533;&#65533;Yo&#65533;&#65533;@&#65533;&#65533;Qr&#65533;&#65533;P&#311;&#65533;(&#65533;&#65533;<p&#65533;&#65533;&#65533;&#65533; q)&#65533;&#65533;M&#65533;&#65533;1Xa	C&#65533;&#65533;^ &#65533;&#65533;&#65533;&#65533;v&#65533;@*@&#65533;t`*x~&#65533;*HA
PPq0&#65533;)taM&#65533;*Q&#65533;0)4&#65533;H&#65533;&#65533;&#65533;)&#65533;^x&#65533;&#65533;&#65533;&&#840;buCFt*`aG^&#65533;&#65533;&#65533;&#65533;(%ZIQ&#65533;*&#919;&#65533;&#1078;,&#65533;&#65533;hP"&#65533;&#65533;%/&#65533;rG2&#65533;&#65533;&#65533;&#65533;q&#65533;n]&#65533;&#65533;&#65533;&#65533;&#65533;&#65533;&#65533;8gU&#65533;4&#65533;C&#65533;&#65533;&#65533;ix`&#65533;C&#65533;(&#65533;U&#65533;&#166;,F&#65533;)&#65533;iS\&#65533;&#65533;0&#65533;&#65533;&#65533;8&#65533;!&#65533;x&#65533;&#65533;u&#65533;mE
&#65533;&#65533;&#65533;S&#65533;&#65533;&#544;C&#65533;UAg&#65533;&#50263;&#65533;&#65533;&#65533;8&#65533;\&#65533;&#2002;S&#65533;!&#65533;U=&#65533;rD$R6&#65533;'&#65533;&#65533;E&#65533;u&#65533;\&#65533;s&#65533;&#65533;A&#65533;&#1472;&#65533;&#65533;&#65533;Y&#65533;&#65533;N&#65533;#&#561;&#65533;YQ&#65533; &#65533;-&#65533;&#65533;D&#65533;B&#65533;88%l
&#65533;&#65533;&#65533;&#65533;&#65533;A&#837;u@C&#65533;&#1408;4QJ_&#65533;^ &#65533;w&#65533;>\&#65533;b
&#65533;&#364;&#65533;3&#65533;&#65533;g&#65533;&#65533;&#65533;h&#65533;-]YeF2
&#65533;9D&#65533;&#65533;HCc&#65533;&#17448;&#65533;$&#65533;G&#65533;&#1506;&#65533;&#65533;&#65533;}QG:&#65533;&#65533;Uv&#65533;d&#65533;-HA!S&#65533;&#65533;;&#65533;&#65533;#&#65533;pvIh&#65533;&#65533;M&#65533;5rm&#65533;S&#65533;&#65533;&#65533;&#65533;&#65533; 0&#65533;}&#65533;&#65533;Cl&#243;/&#761;&#502;&#65533;&#599;&#234;&#65533;&#65533;6&#65533;G6&#65533;q("0$V&#65533;T&#65533;&#65533;&#65533;#!=&#65533;~0$8&#65533;&#65533;U&#65533;&#65533;&#65533;&#65533;{&#65533;/&#65533;&#65533;1&#65533;&#65533;^!&#65533;&#65533;&#65533;a&#1020;&#65533;&#65533;&#65533;&#65533;R&#65533;;&#65533;&#65533;&#65533;&#65533;&#65533;Z*&#65533;$&#65533;3?52&#65533;[&#65533;&#65533;^`&#65533;/-T&#65533;&#65533;&#65533;&#65533;@&#65533;Yl_&#65533;&#65533;&#65533;&#65533;77eC&#65533;&#65533;&#65533;&#65533;5&#65533;&#65533;B&#65533;&#65533;T&#65533;&#65533;@+Xh&#65533;!0A	D &#65533;&#65533;)P&#65533;
V&#65533;.&#65533;&#1715;&#65533;&#65533;&#65533;N1m&#65533;&#65533;&#65533;&#65533;&#1620;j6&#65533;z&#65533;N\M&#65533;p&#65533;&#33482;&#65533;x&#65533;/&#65533;n&#65533;U&#65533;&#65533;m["w&#3452;&#65533;&#65533;&#65533;(D&#65533;c&#65533;4|&#65533;D&#65533;&#65533;&#65533;&#65533;|&#65533;a&#1625;U&#65533;&#65533;d]!
H&#65533;v&#65533;&#65533;&#65533; -X&#65533;b&#65533;&#65533;&#65533;@ (Af@&#65533;&#65533; DhB[&#65533;&#65533;! !	U&#65533;&#65533;aeT&#797;Aa	&#65533;&#65533;P&#65533;&#65533;&#65533;&#65533;U&#65533;&#1100;&#65533;++2&#65533;V&#65533;&#65533;&#65533;Z&#65533;&#65533;w&#65533;c`&#65533;&#65533;e'&#65533;LvWO~ir&#65533;&#65533;)$&#65533;G&#804;&#65533;&#65533;&#65533;$U&#65533;&#65533;t&#65533;'&#65533;&#65533;*&#65533;&#65533;&#65533;=qp&#65533;#i6]!&#65533;\&#65533;v0G&#65533;&#65533;&#65533;&#65533;_&#65533;&#211;&#65533;&#65533;!u%&#65533;
&#65533;{&#65533;&#65533;&#65533;&#65533;&#65533;4 &#65533;-7&#65533;V&#65533;&#65533;S&#65533;]&#65533;&#65533;`X&#65533;c&#65533;&#65533;2y&#65533;&#65533;F~K&#65533;&#65533;&#65533;&#65533;&#65533;a&#829;-&#65533;2&#65533;*&#65533;&#65533;&#65533;I&#65533;&#65533;&#65533;i&#65533;&#65533;4&#65533;S1&#65533;f&#65533;&#65533;&#65533;P,`>
L&#65533;&0&#65533;6KEA8&#65533;&#65533;hQ&#65533;ja&#65533;&#65533;&#591;&#65533;&#65533;&#65533;7'H&#65533;
\8&#65533;,&#65533;Y-&#1069;F^&#65533;&#65533;&#65533;q&#65533;~(&#65533;`&#65533;&#65533;&#65533;l+E'<&#65533;&#65533;&#65533;{&#65533;&#65533;0&#65533;CX0d&#996;p&#65533;
&#65533;l
&#65533;Z$#&#65533;"&#65533;&&#65533;g&#65533;J&#65533;&#65533;&#65533;`b&#65533;&#65533;&#65533;#&#65533;+&#65533;G%-&#65533;Q'T&#65533;R&#65533;X&#65533;P&#65533;&#65533;&#65533;Ib&#65533;RT&#514;&#65533;#&#65533;&#65533;+&#65533;&#65533;}&#65533;&#1132;&#65533;*&#65533;&#745;&#65533;&#65533;r&#65533;&#65533;&#65533;&#65533;5&#65533;&#65533;&#65533;&#65533;l&#65533;&#848;&#65533;R}&Grp&#65533;w&#65533;f&#65533;2SUxj(i&#65533;Y&#65533;	&#65533;qS&#1015;&#65533;!&#65533;&#65533;&#65533;&#384;l&#65533;#&#65533;&#65533;&#65533;&#65533;c0o &#414;&#65533;4&#65533;&#65533;&#1361;&#65533;&#65533;nt&#65533;&#65533;&#65533;&#65533;JU&#65533;~c&#65533;&#65533;a&#65533;m&#65533;q[v)&#65533;q&#65533; &#65533;&#65533;&#1360;&#65533;W!&#65533;&#65533;;&#65533;&#65533;%a&#65533;&#65533;.&#65533;&#65533;&#65533;&#65533;@&#65533;	G&#65533;&#65533;J&#65533;!&#65533;!H&#65533;&#176;W&#65533;7&#65533;&#65533;&#65533;3&#65533;\1&#65533;&#65533;&#65533;&#65533;38&#65533;&#169;&#65533;1&#65533;a&#65533;,Q&#65533;9@<0&#65533;T&#1623;&#65533;&#65533;&#65533;&#65533;&#65533;&#65533;>H&#345;"q!=3&#65533;&#65533;&#65533;[&#65533;&#65533;b&#65533;&#65533;d&#65533;&#65533;&#65533;(&#65533;.`%*x&#65533;#8&#65533;&#65533;	"X#&#65533;&#65533;&#65533;"`&#65533;&#65533;&#65533;8$ &#65533; %&#65533;&#65533;+&#65533;&#65533;&#65533;#&#65533;eJ6&#65533;&#65533;&#65533;&#65533;'H&#65533;&#637;&#65533;j&#65533;&#65533;&#65533;&#65533;b&#65533;&#65533;0AT;&#65533;!P&#65533;&#65533;&#65533;/&#531;&#65533;96&#65533;;(U&#65533;&#65533;*2&#65533;&#65533;&#65533;@w&#65533;&#65533;P1&#65533;&#65533;fR&#65533;&#1899;&#65533;4	1h"&#785;&#65533;&#65533;P&#65533;`2&#65533;.&#65533;C&#65533;&#65533;IC7(>&#65533;	&#65533;j&#65533;E&#65533;&#65533;&#65533;&#65533;&#65533;{&#65533;X&#65533;&#65533;&#65533;&#65533;&#65533;&#65533;&#65533;@k&#65533;&>&#65533;&#65533;&#65533;&#65533;&#65533;0&#619;&#65533;&#65533;<h&#65533;&#65533;x&#65533;&#65533;&#65533;7F&#65533;6&#65533;&#65533;&#65533;&#65533;&\&#65533;&#65533;&#65533;F7H&#65533;&#65533;x&#65533;&#65533;&#65533;&#65533;&#65533;9&#65533;&#65533;&#65533;&#65533;&#65533;&#65533;-&#65533;&#65533;gq&#409;&#65533;&#65533;q&#65533;VR&#65533;&#65533;&#65533;&#65533;Y&#65533;]J-Vy1-h&#65533;,&#1085;&#65533;:*'Y]&#65533;&#65533;&#65533;3&#65533;@.|&#770;(&#65533;&#65533;&#65533;7&#65533;&#65533;&#65533;&#65533;?&#65533;C&#238;&#65533;*&#65533;&#65533;&#65533;,&#65533;&#65533;(hW&#1282;I&#65533;&#65533;*&#65533;	&#65533;A&#65533;P~&#65533;&#65533;&#65533;&#65533;&#65533;&#65533;&#65533;"&#65533;/ &#65533;&#1777;-x&#65533;&#65533;&#65533;+V3|k&#65533;&#65533;S&#65533;jC&#65533;&#65533;&#65533;=(&#65533;&#65533;L&#65533;&#65533;&#65533;H&#65533;&#65533;I!8Y&#65533;5c&#65533;&#65533;&#65533;&#65533;BZ)&#59437;%&#65533;-&#65533;{&#65533;';&#65533;D|C03F&#65533;6&#65533;&#65533;. &#65533;K&#65533;&#65533;<&#761;&#65533;,PX&#65533;&#65533;jq&#65533;&#65533;:23&#65533;[&#65533;e&#65533;&#65533;&#65533;&#65533;&#65533;&#65533;Ry&#65533;&#65533; &#65533;a&#65533;E&#65533;0&#65533;Y&#694;&#65533;>&#65533;8&#65533;e&#65533;p9&#65533;J&#65533;&#65533;]&#65533;*j&#65533;&#65533;j&#65533;2k&#65533;&#65533;&#65533;&#14900;&#65533;&#65533;'h&#65533;&H&#65533;&#65533;&#65533;'X."  H1&#65533;k&#65533;,xGKc&#65533;L&#65533;"(#H&&#65533;9L&#65533;H&#65533;&#65533;&#65533;G!K&#65533;&#65533;&#65533;&#65533;&#65533;&#65533;`&#65533;a&#65533;&#65533;&#636;&#65533;$&#65533;4(&#65533;&#65533;&&#65533;&#65533;r&#65533;&#65533;&#65533;&#65533;)j&#65533;&#65533;&#2759;&#65533;&#65533;_&#65533;&#65533;_S&#65533;&#65533;&#65533;&#65533;&#65533;&#65533;Y&#65533;-&#1085;&#65533;&#65533;&#65533;)yGv&#65533;?%&#1568;&#65533;y&#65533;*&#65533;&#65533;$&#65533;&&#65533;&#65533;R&#65533;&#65533;&#65533;$0&#1756;&#969;|*&#65533;&#65533;&#65533;&#65533;&#65533;$Q&#65533;;K&#65533;&#65533;x"&#65533;$&#65533;&#65533;5i&#65533;&#65533;`K&#65533;S&#65533;&#65533;&#65533;&#65533;&#65533;&#1145;&#65533;B.&#65533;&#65533;&#1050;:%&#65533;0H&#65533;&#65533;&#65533;<&#65533;G&#65533;&#65533;&#1107;	&#65533;7&#65533;&#65533;>&#65533;
:&#65533;&#65533;&#65533;3&#65533;(&#65533;&#65533;&#1795;'&#65533;&#65533;-&#65533;&#65533;|&#65533;&#65533;&#65533;lA&#65533;&#65533;SRK&#275;&#22058;&#65533;&#65533;&#65533;&#65533;&#65533;&#193;&#65533;&#65533;&#65533;P&#65533;]&#65533;x&#65533;&#65533;&#65533;:&#65533;]&#65533;&#65533;&#150;A&#65533;=&#65533;el&#65533;&#65533;R`&#65533;JgI&#65533;&#65533;+&#65533;b&#65533;L|&#65533;&#1568;
%&#65533;5d&#65533;b&#65533;&#65533;`\?&#65533;&#65533;%5S&#65533; &#65533;s&#65533;S&#65533;&#65533;&#65533;&#65533;&#1152;&#65533;&#65533;.L<&#65533;a&#65533;&#65533;&#65533;+2&#65533;&#65533;5&#635;j&#65533;v&#65533;&#65533;&#65533;Y&#65533;&#65533;&#65533;&#65533;&#65533;&#65533;"/&#65533;5O&#65533;&#65533;&0q&#65533;5	&#65533;&#65533;&#65533;H+&#65533;&#65533;&#65533;&#1658;w&#65533;&#65533;&#65533;tE.&#1561;(`+.&#65533;TU&#65533;;&#65533;&#65533;U&#65533;C&#65533;&#65533;&#65533;6R%-`'wz&#65533;w&#65533;&#65533;&#65533;&#65533;c&#65533;UP&#65533;I/&#65533;'-X7&#65533;&#65533;,&#65533;&#65533;&#65533;&#65533;&#65533;&#65533;&#65533;q%&#65533;&#65533;hN4y&#65533;r&#65533;&#65533;
<)L&#65533;&#65533;e&#65533;[i&#65533;?&#65533;c&#65533;6&#65533;.&#65533;&#65533;&#279;
&#65533;Q&#65533;&#1523;UH&#65533;5&#65533;&#65533;1&#65533;&#65533;&#65533;9&#65533;&#65533;&#65533;8A&#1027;8`&#65533;&#65533;	)&#65533;0&#65533;&#65533;&#65533;/&#65533;K&#65533;&#1742;&#65533;&#65533;>&#65533;&#65533;"&#65533;
2&#65533;Z&#65533;&#65533;&#65533;V&#65533;&#65533;&#65533;&#65533;q&#65533;I&#65533;&#65533;6&#65533;&#65533;;&#65533;&#65533;W&#65533;&#65533;&#65533;&#65533;U&#65533;&#1273;Ii&#65533;)X!&#65533;%&#65533;&#65533;&#65533;&#65533;~&#65533;&#585;&#65533;,&#65533;I&#65533;Br&#65533;&#65533;&#870;b&#65533;;.p&#65533;p&#65533;&#65533;_&#65533;Kj<&#65533;&#65533;&#65533; &#65533;&#65533;&#65533;"&#65533;W&#65533;&#65533;Y&#718;&#65533;&#65533;&#65533;&#65533;&#65533;|!Rxm&#65533;&#65533;&#65533;&#65533;h&#65533;&#65533;<(q&#65533;&#65533;.*6"&#65533;&#65533;c&#65533;&#65533;Z&#65533;J&#65533;G&#65533;<&#65533;(&#65533;&#65533;&#1859;&#361;u&#589;&#65533;&#65533;&#65533;H]&#65533;9K&#65533;m&#65533;&#65533;I&#65533;&#65533;Z&#65533;U&#65533;&#65533;&#65533;T&#65533;o-&#1721;9&#65533;S&#65533;?&#65533;&#65533;YP&#65533;U&#65533;sU&#65533;{&#65533;&#65533;&#770;W&#65533;D&#65533;<&#65533;J2&#65533;AX4&#65533;&#65533;&#65533;&#1330;&#365;&#65533;&#151;9&#65533;&#65533;&#65533;&#65533;&#65533;&#65533;aNXcD3X&#65533;&#65533;>&#65533;-&#65533;&#1047;&#65533;H~&#65533;&#1954;/&#65533;&#65533;&#65533;a&#65533;&#65533;>&#65533;&#65533;7`]&#65533;&#65533;&#65533;c&#65533;&#526;&#65533;2&#65533;&#65533;Z&#65533;&#65533;&#65533;&#65533;&#65533;>,q&#65533;&#65533;&#65533;&#65533;YC&#65533;&#65533;&#65533;&#65533;&#65533;&#65533;J&#65533;&#65533;>&#65533;!&#65533;&#65533;'s&#65533;A&#65533;B&#65533;5&#65533;&#65533;sW'&#65533;&#65533;&#65533;&#65533;+&#65533;r}&#65533;&#65533;Z&#65533;u&#65533;2`95&#65533;r&#65533;&#65533;[2&#65533;&#65533;&#65533;&#65533;8&#65533; K&#65533;&#65533;Qu1E&#65533;&#65533;&#65533;R&#1213;&#65533;&#65533;K&#65533;&#65533;jE&#65533;R&#65533;_k&#65533;w&#65533;&#637;&#65533;3&#65533;R&#65533;.&#65533;[&#65533;K;&#65533;&#65533;&#65533;!&#65533;a&#65533;&#65533;&#65533;(<=5&#65533;&#65533;&#65533;7&#65533;s&#65533;&#65533;&#65533;[w&#65533;a=&#65533;&#1232;&#65533;&#65533;*&#402;&#65533;G&#65533;$&#65533;&#65533;L&#65533;I?i&#65533;5&#65533;&#65533;&#65533;&#1114;&#65533;&#65533;&#65533;&#8329;&#65533;&#65533;:&#1621;"..|&#65533;X"&#65533;Ya&#65533;&#65533;zSe&#65533;&#65533;>&#65533;&#65533;&#65533;z	sT&#65533;&#65533;!&#65533;&#65533;&#65533;&#65533;&#65533;&#65533;&#65533;-~q&#65533;&#65533;`&#65533;&#65533;&#65533;&#65533;&#65533;&#65533;&#65533;&#65533;&#65533;	'"&#65533;<&#65533;0&#65533;&#65533;&#65533;&#65533;>&#65533;&#712;pd!&#65533;-&#65533;x&#65533;k&#65533;&#436;
&#65533;2O9^D-&#65533;%&#65533;$r&#65533;Dc&#65533;&#65533;&#65533;&#706;&#65533;&#65533;&#65533;X&#1270;q&#65533;&#65533;L(1,Rz&#65533;&#65533;&#65533;&#1594;&#65533;&#65533;&#65533;&#65533;&#65533;/}	.lS&#65533;)&#65533;:&#65533;&#65533;4&#65533;&#65533;-y&#65533;5&#65533;4&#65533;:&#1236;:&#65533;&#65533;k&#65533;6145uzJ&#65533;&#65533;B*_&#65533;1l&#65533;&#65533;B&#65533;C&#65533;s&#65533;&#16029;!O&#229;7&#65533;MvV&#65533;&#65533;&#65533;&#65533;q&#65533;b&#65533;gm&#65533;9&#65533;&#65533;&#65533;&#65533;G&#65533;|f&#65533;&#65533;t&#65533;&#65533;&#65533;Jt&#65533;Z5@&#65533;f&#65533;d&#65533;&#65533;`&#65533;'q&#65533;&#65533;&#65533;4&#65533;c&#65533;
&#14158;&#65533;kw&#65533;&#65533;-&#65533;&#65533;&#65533;&#65533;j&#65533;&#4343;&#65533;&#65533;9&#65533;&#65533;g&#65533;&#65533;&#65533;&#65533;&#65533;X&#65533;&#65533;Z-&#65533;p&#65533;&#65533;&#65533;q&#65533;5&#25622;_
&#65533;o&#65533;aH`&#65533;id&#65533;&#65533;&#65533;&#65533;&#65533;&#65533;&#65533;h&#65533;Ri{&#65533;f2k&#65533;w&#65533;>H&#65533;&#65533;N&#65533;1&#65533;&#65533;
v&#65533;Q]&#65533;&#65533;J9&#65533;&#65533;F&#65533;ey&#65533;b`&#65533;8&#65533;&#1622;&#65533;h[5&#65533;&#65533;2&#65533;.&#65533;J&#29198;j&#65533;&#65533;r)r&#65533;F\&#65533;&#65533;&#65533;6G&#65533;&#65533;uI&#65533;X&#65533;&#65533;I&#65533;Q&#65533;&#65533;&#65533;c&#65533;&#65533;W$&#65533;
~&#65533;9&#65533;&#65533;m'&#65533;&#65533;0&#65533;dmo\&#65533;,L&#65533;v&#65533;Z!~s&#65533;R&#65533;c &#65533;ARj&#65533;&#65533;&#65533;r&#65533;g&#65533;*&#65533;&#65533;-T9&#65533;Y&#569;&#65533;&#65533;&#65533;&#65533;&#65533;Q&#65533;W&#65533;&#65533;%&#65533;u?y<h&#65533;&#65533;&#65533;G&#65533;&#65533;Z&#65533;&#65533;eff&#65533;#?&#65533;i&#65533;&#65533;&#65533;&#65533;i=x/&#65533;&#65533;&#65533;&#65533; &#65533;&#65533;%&#65533;? &#65533;&#65533;@B@&#65533;DP&#65533;&#65533;8&#65533;&#65533;o&#65533;V&#65533;&#65533;6
&#65533;o&#65533;&#65533;d&#65533;&#65533;&#65533;&#65533;y&#65533;@(&#65533;&#1592;&#65533;&#65533;&#607;&#65533;:&#65533;&#65533;&#65533;/&#65533;e&#65533;&#1381;&#65533;sq&#65533;G"/&#65533;&#65533;&#610;&#65533;&#65533;8&#1045;&#65533;&#1206;&#65533;y&#65533;&#65533;&#65533;&#65533;&#65533;
&#65533;&#65533;&#1709;>#&#65533;&#65533;<&#1549;&#65533;!l&#745;&#65533;&#65533;&#65533;&#65533;T&#65533;}&#65533;'$
&#65533;o&#65533;B>d&#65533;&#65533;&#65533;Bc#&#65533;&#65533;H&#65533;W&#65533;=&#65533;WZ&#65533;F&#65533;&#65533;&#65533;&#65533;V&#65533;O&#65533;E&#65533;&#65533;J&#65533;%&#65533;&#65533;&#65533;&#65533;X&#65533;e-c&#65533;[D&#65533;&#65533;&#65533;_+c&#65533;s&#65533;(&#65533;&#65533;&#65533;&#65533;&#65533;&#65533;&#65533;2&#65533;&#65533;YGY&#65533;&#65533;e&#65533;e&#65533;]R
&#65533;xT&#65533;&#412;&#65533;&#1071;R&#65533;6&#65533;&#65533;&#65533;zi&#65533;&#65533;H^N&#65533;(&#65533;&#65533;&#65533;i&#65533;&#65533;riG&#65533;S0&#65533;&#1928;&#65533;T&#65533;+4&#65533;)&#65533;&#65533;&#65533;f&#65533;&#65533;^p:^&#65533;bUlAm&#65533;^rm&#65533;^&#65533;]&#65533;&#65533;@&#65533;&#65533;&#65533;qge&#65533;&#65533;)&#65533;Kuh&#65533;E&#65533;&#35684;&#65533;&#65533;.`N&#65533;XGq&#65533;&#27843;<2&#65533;>&#65533;&#65533;q&#65533;&#65533;d&#65533;&#65533;&#65533;7&#65533;g&#65533;IT&#65533;&#65533;&#65533;&#65533;7u&#65533;2x&#65533;&#65533;_&#65533;rA+I[I&#65533;&#65533;&#65533;m&#65533;s&#65533;&#65533;a2&#65533;&#65533;&#65533;cno&#65533;V&#65533;5&#65533;&#65533;K&#1992;&#65533;D-W2&#65533;&#65533;&#65533;&#65533;;&#65533;&#65533;r&#65533;&#65533;&#65533;&#65533;&#65533;&#65533;@.mW&#65533;;A&#65533;&#65533;&#65533;?g&#65533;J&#65533;<&#65533;&#65533;&#65533;+&#65533;&#65533;8zY&#580;S3&#65533;&#65533;LF&#65533;8&#65533;o&#65533;&#65533;m&#65533;&#65533;&#65533;+&#65533; &#65533;&#65533;&#65533;&#65533;&#65533;p{&#65533;`&#65533;&#65533;@&#65533;&#65533;&#65533;&#1959;!&#65533;DP"&#65533;A&#65533;&#65533;&#65533;&#65533;^d.&#65533;&#65533;&#65533;d&#65533;!&#65533;&#65533;&#65533;)&#65533;){&#65533;&#65533;&#65533;&#65533;&#65533;&#65533;x
&#65533;&#65533;1&#65533;&#65533;&#65533;&#65533;TL&#65533;u&#65533;&#65533;@-&#65533;&#65533;6&#65533;&#65533;Nf&#65533;Y0d&#65533;: &#65533;&#65533;&#25415;&#65533;8@{&#65533;&#65533;>&#65533;&#65533;&#65533;&#65533;&#65533;g&#65533;&#65533;&#65533;fH&#65533;&#65533;@e7&#65533;w&#65533;&#65533;&#65533;pm&#65533;&#65533;}&#65533;&#65533;&#65533;&#65533;&#65533;&#1277;w&#65533;Pl&#65533;&#46091;Wr&#65533;zd&#65533;&#65533;+&#65533;&#65533;j&#65533;9&#65533;,.{&#65533;=X*|t&#65533;&#586;l&#65533;6&#65533;&#65533;&#65533;J&#65533;#<&#65533;H&#65533;L&#65533;-H(&#1606;$&#65533;ls&#65533;&#65533;&#65533;&#65533;e&#65533;%&#65533;6&#65533;[@)&#65533;m*&#65533;&#65533;S&#65533;&#65533;&#65533;s\&#19005;&#65533;&#65533;&#65533;gx:&#65533;(IU&#65533;&#65533;i&#65533;vkm&#65533;R&#65533;km;&#65533;&#65533;n&#65533;&#65533;&#65533;uv)&#65533;% &#65533;&#65533;/1&#65533;e&#65533;X&#65533;&#65533;K&#65533;f&#65533;&#65533;&#65533;&#65533;&#65533;*&#65533;&#65533;k&#1976;&#65533;Z&#65533;&#1912;T&#65533;a&#65533;&#65533;<04i&#1192;a&#65533;&#65533;7m&#1444;X&#65533;&#65533;7l&Rd3p&#65533;&#65533;3h&#65533;0T&#65533;&#65533;"E&#65533;h&#1052;&#65533;&#65533;2&#65533;,<C&#65533;&#65533;&#65533;_&#276;&#65533;Y&#65533;&#924;h>&#65533;&#65533;&#65533;LN&#65533;e&#65533;&#276;9f&#791;.\&#65533;2&#65533;&#11531;&#65533;06&#65533;&#65533;A&#65533;e&#65533;/)k&#65533;&#65533;M&#1072;ak3&#65533;T0W&#65533;b&#65533;5&#65533;N&#65533;&#1500;&#65533;&#65533;&&#65533;&#65533;h<&#65533;ik&#65533;&&#65533;G&#65533;T&#732;)2&#65533;&#65533;I&#65533;&#65533;&#65533;&#65533;c7q&#65533;&#553;s&#65533;&#65533;;s(&#65533;&#65533;&#742;&#859;8o&#65533;&#65533;&#65533;3&#65533;&#65533;,&#1352;&#65533;yf&#65533;7r&#65533;@&#65533;&#65533;3c6pD&#65533;&#65533;&#65533;&#65533; &#65533;6q&#11545;(&#65533;2e:&#65533;&#65533;&#65533;&#65533;st&#65533;&#65533;&#65533;&#1651;&#65533;&#65533;?|&#65533; &#65533;&#65533;{v>|&#65533;&#65533;&#65533;C&#65533;&#924;9&#65533;S&#65533;I&#65533;&#65533;&#65533;=&#65533;&#65533;&#65533;&#65533;&#65533;&#65533;>&#65533;&#65533;c&#65533;3G&#65533;W&#65533;&#65533;&#65533;w&#65533;&#65533;I9&#65533;&#65533;`&#65533;&#65533;vPg<qdZj&#65533;To&#65533;Q&#65533;t&#65533;&#65533;mr&#1025;&#65533;l&#65533;1&#65533;nld&#65533;&#65533;}es&#65533;'&#65533;g &#65533;V&#65533;YOy8&#65533;Nb&#65533;%Vdy&#65533;Qd&#65533;5FL1&#65533;ESd&#65533;Th&#65533;&#65533;&#65533;Uh&#65533;$Nu&#1605;V&#65533;&#65533;&#65533;&#65533;e&#65533;U&#65533;&#65533;]&#65533;x&&#65533;^8&#65533;&#65533;&#65533;_v&#65533;&#65533;QD!&#65533;Nn&#65533;&#65533;XL&#65533;PT&#65533;u&#65533;)&#65533;RH	&#65533;U^9&#65533;&#65533;~V&#65533;EcyS`&#65533;acS&#65533;&#65533;c&#65533;I&#65533;!$[&#50757;PD1&#65533;\\1OAuaa&#65533;&#65533;&#65533; ^M6u!&#65533;^&#65533;XTQa&#65533;ed&#65533;l&#65533;YSai&#65533;&&#65533;d &#1349;&#65533;fJk$&#65533;[X1&#65533;&#65533;R+JG}qU&#65533;CE&#65533;#S^&#65533;QX&#65533;9VQi&#65533;&#65533;&#65533;&#65533;_<A&#65533;F_+6&#1482;f %[&#650;&#343;cj &#65533;^}&#65533;K&#65533;iH&#65533;aXh&#65533;&#65533;&#65533;Xa@K&#65533;&#65533;&#65533;1&#65533;&#65533;&&#65533;&#65533;&#65533;&#65533;&#65533;@!&#65533;<&#65533;Ph&#65533;&#65533;E&#65533;&#65533;n&#65533;&-Wj2&#65533;E&#65533;!,&#65533;b&#65533;8R&#65533;&#65533;&#65533;&#65533;"&#65533;&#65533;@C)&#65533;&#65533;Rc8&#65533;&#65533;p&#65533;&#1349;!&#65533;&#65533;\pF&#526;4&#65533;&	k&#65533;S{&#65533;&#65533;o@&#65533;z&#65533;^!-b&#65533;&#5194;.!i)Xl&#65533;&#65533;aqxY&#65533;&#65533;&#65533;&#65533;!4u&#65533;&#65533;7B&#381;(&#65533;q&#509;*N}&#65533;ps&#65533;G&#65533;&#1865;d&#65533;&#369;&#65533;&#65533;&#65533;+&#65533;4ly&#65533;&#65533;s&#65533;&#65533;7z~&#65533;&#65533;}~&#65533; &#65533;&#65533;&#65533;]&#65533;&#65533;&#65533;&#1927;~x&#65533; h&#65533;&#65533;&#65533;&#65533;&#65533;&#65533;7^&#65533;&#853;&#65533;f&#65533;!&#65533;&#65533;=&#65533;qG&#65533;z&#1809;&#65533;&#65533;&#65533;&#65533;8&#65533;C&#65533;&#65533;&#65533;P&#65533;p(&#65533;&#65533;&#65533;&#65533;&#65533;Ec6&#65533;&#65533;[&#65533;&#65533;FUa&#65533;!,&#65533;-c&#65533;&#65533;aj0&#65533;&#65533;&#65533;&#65533;&#65533;&#65533;g&#65533;&#65533;&#65533;o&#65533;&#65533;\6&#65533;&#65533;=&#65533;6`^&#65533;1pX&#65533;&#65533;&#65533;)&#65533;Jb8&#65533;JE(S9&#65533;TW&#65533;&#158;&#645;&#65533;RiU&#65533;&#65533;U&#65533;b&#65533;/&#65533;&#65533;&L&#65533;&#65533;f&#65533;/d&#65533;
[&#65533;>&#65533;&#65533;&#65533;&#65533;lUx&#65533;&#65533;0&#65533;&#65533;&#65533;W&#65533;B)P&#65533;OA&#65533;B&#65533;&#65533;+h&#65533;O &#65533;S&#65533;&#65533;Cj&#65533;R&#65533;	&#65533;p&#65533;&#65533;&#65533;P}-&#65533;	TN&#65533;&#65533;/x!&#65533;&#65533;B&#65533;&#65533;&#65533;(f&#65533;
YTv1&#65533;+d0&#65533;a&#65533;%=&#65533;e&#65533;2W&#65533;&#65533;T$@&#65533;&#65533;R3&#65533;^&#400;&#65533;&#65533;&#65533;aY&#65533;&#682;&#65533;C-hEZ`cA&#65533;%,P&#65533;
V&#65533;&#65533;)&#65533;&#65533;I&#65533;&#65533;&#65533;}dR&#65533;h&#65533;&#65533; &#65533;#&#65533;CC^&#65533;V&#65533;&#65533;&#65533; &#65533;&#65533;P8&#65533;&#65533;&#65533;&#65533;H-&#65533;ZA2&#65533;{&#65533;#U&#65533;&#684;&#65533;&#65533;&#65533;&#65533; &#65533;b&#65533;&#65533;&#65533;C&#65533;&#65533;M&#384;&#65533;&#65533;g&#65533;&#65533;G&#65533;H&#65533;bx^F3/&#65533;`&#65533;&#65533;ANg,BL&#65533;&#65533;2&#65533;aC&#65533;&#65533;'>&F,&#65533;&#65533;&#65533;b&#65533;&#65533;&#65533;k&#65533;K&#65533;g t&#65533;3&#65533;l)J&#65533;&#65533;&#65533;&#65533;&#65533;x&#65533;^A&#65533;DS&#65533;&#65533;k&#65533;&#65533;&#65533;fI&#65533;g&#65533;&#65533;&#819;&#65533; &#65533;WW&#65533;"&#65533;:Pgz&#65533;&#65533;&#65533;&#65533;&#65533;&#65533;|&#65533;,DI&#65533;k.&#65533;&#65533;o3&#521;&#65533;&#65533;.c&#65533;&#65533;&#65533;D1&#65533;&#65533;y&#65533;c=&#65533;xu&#65533;&#65533;&#65533;&#65533;S&#65533;&#65533;P&#65533;y&#65533;&#65533;DT&#210;&#65533;&#65533;F5&#65533;&#65533;H&#65533;X&#65533;&#65533;&#65533;&#65533;&#65533;&#65533;9&#65533;&#1194;V&#65533;&#65533;nt|~&#65533;&#65533;=&#65533;7&#65533;&#65533;u&#65533;&#65533;W&#65533;&#821;&#65533;&#65533;&#65533;&#65533;P3S8&#65533;K&#65533;QNY&#65533;&#1223;&#65533;&#65533;f._&#65533;alU&#65533;&#65533;(&#65533;^&#65533;&#2054;&#65533;&#65533;![&#65533;&#65533;&#65533;&#65533;	2&#65533;
QZ&#65533;JL&#65533;&#65533;&#65533;EY{&#65533;&#65533;RY&#65533;@v]_&#65533;&#65533;&#65533;&#65533;d&#65533;&#367;/&#65533;&#65533;&#65533;BL\&#65533;&#65533;
vb&#65533;~&#65533;"4&#65533;
&#65533;J&#1630;L&#359;J7e&#65533;]%&#65533;d&#65533;$Rp)Yp&#65533;R&#65533;u&#65533;&#65533;|A&#65533;S&#1186;&#65533;&#65533;'&#65533;t&#65533;G6&#65533;&#65533;&#65533;'<!
v&#65533;&#65533;&#65533;&#65533;&#65533;&#65533;B&#65533;&#65533;Y`%V&#65533;&#65533;P&#65533;:IVO&#65533;# a&#65533;&#65533;O	&#65533;*&#65533;u&#65533;KJ**U&#65533;&#65533;V&#65533;&#65533;&#65533;K&#65533;I&#65533;&#65533; &#65533;3&&#65533;FhC3&#65533;n&#980;&py&#65533;U&#1642;&#65533;&#65533;&#65533;*
~&#65533;&#65533;X&#65533;&#65533;r&#65533;-k&#65533;we&#65533;&#65533;&#65533;&#1834;&#65533;&#65533;&#65533;SE&#65533;_Xh&#65533;x&#65533;&#65533;6&#65533;&#65533;mB&#65533;?&#65533;&#65533;,G&#65533;d23&#65533;X,i&#65533;*o&#65533;&&#65533;JJK&#65533;&#65533;$&#65533;&#65533;&#65533;2,&#65533;&#65533;	ph&#65533;$og&#65533;&#65533;@s3/&#65533;gC&#65533;I&#65533;&#65533;&#1611;&#65533;G&#65533;[&#65533;&#65533;&#65533;&#65533;5&#65533;g6	&#65533;F
&#65533;h&#65533;F&#65533;&#65533;x&#65533;&#65533;;&#65533;7C&#481;&#65533;&#65533;&#65533;&#65533;&#65533;&#846;&#65533;M&#65533;*&#65533;&#65533;&#65533;F&#65533;&#65533;&#65533;&#65533;&#1171;&#65533;&#65533;&#65533;^&#65533;&#65533;&#65533;&#65533;&#1523;&#333;&#304;r &#65533;&#65533;&#65533;&&#65533;&#260;M"&#65533;%@&#65533;p2&#65533;,&#65533;&#65533;,&#65533;&#1465; #&#65533;&#65533;&#65533;C&#65533;&#65533;3&#65533;&#65533;&#65533;!CG&#65533;&#65533;Yu\&#65533;&#65533;&#65533;&#65533;!&#65533;O&#65533;&#65533;&#65533;i&#65533;&#65533;P&#65533;h&#65533;&#65533;7;@&#65533;C>5&#65533;nW&#65533;X&#65533;>z0+ !Ax'?&#65533;q&#65533;^&#65533;c&#65533;&#65533;&#65533;G&#65533;&#65533;&#65533;&#65533;*G&#65533;&#65533;&#65533;H:Sej&#65533;&#65533;&#1527;&#65533;&#65533;&#65533;&#65533;&#65533;&#65533;&#65533;&#65533;&#1031;@&#65533;&#65533;&#65533;&#65533;&#65533;&#65533;&#65533;&&#65533;\	E&#65533;&#65533;.&#65533;&#65533;*&#904;'0&#65533;tO&#65533; }&#65533;&#65533;0G&#65533;&#65533;,&#65533;&#65533;&#65533;KV&#65533;&#65533;ui`&#65533;&#65533;&#65533;&#65533;7P &#65533;O&#65533;W&#65533;A<B5&#65533;&#65533;SY&#65533;B&#65533;&#1028;$&#65533;=&#65533;&#65533; &#65533;*U&#65533;WT&#65533;hB&#65533;&#65533;`&#65533;V	o&#1575;&#65533;&#65533;7&#65533;&#65533;R&#65533;&#65533;%K&#65533;	Jb&#65533;&#65533;!b|1y&#65533;N&#65533;&#65533;(&#65533;&#65533;S&#65533;w&#65533;&#65533; &#65533;&#65533;&#65533;]{v&#261;)&#65533;wf.&#65533;S&#65533;&#65533;a&#332;jy6{Qr&#65533;&#65533;&#65533;0&#65533;W&#65533;;&#65533;p&#65533;?)1&#65533;HP&#65533;&#65533;&#65533;&#65533;b!&#65533;>&#65533;a&#65533;&#65533;&#65533;ah&#65533;&#65533;&#65533;QH&#65533;&#1440;/&#65533;`R}&#65533;[6&#65533;&#1796;&#65533;&#65533;	&#65533;)[&#65533;&#65533;&#65533;&#65533;&<A
&#65533;&#65533;B&#65533;&#65533;^&#65533;S&#65533;&#65533;&#65533;&#65533;&#65533;&#65533;%&#65533;r, SR),|&#65533;&#65533;=3&#65533;P-&#65533;&#65533;&#65533;&#65533;&#65533;&#65533;M&#65533;&#65533;Mf&#65533;Av&#65533;P&#65533;tA	a&#65533;&#65533;&#65533;&#65533;&#65533; &#65533;@&#65533;&#65533;A&#65533;&#65533;A&#65533;&#65533;q&#65533;&#65533;&#65533;'}&#65533;&#65533;R&#65533;&#65533;I&#65533;qT&#65533;&#65533;!&#65533;&#65533;^&#65533;L&#65533;
&#65533;Y&#65533;&#65533;&#65533;&#65533;&#65533;&#65533;	&#65533;&#65533;loTD&#65533;@&#65533;d&#65533;H&#65533;q&#65533;&#65533;r` O&#845;&#65533;&#454;d&#65533;A$&#65533;tT&#65533;u&#65533;&#65533;&#65533;&#65533;F>&#65533;g&#65533;F&#65533;&#65533;&#65533;&#65533;&#294;&#65533;FQ&#65533;&#65533;91&#65533;&#65533;&#65533;f&#65533;G{&#65533;&#65533;&#65533;ADe@&#65533;fxN&#65533;pUD&#65533;S8&#65533;&#65533;A&#420;&#65533;l&#65533;@&#65533;&#585;&#65533;&#65533;&#65533;&#65533;	&#65533;	*&#65533;&#65533;&#65533;8&#65533;&#518;<&#65533;9&#65533;&#65533;x&#65533;&#65533;z&#34920;&#65533;&#65533;p&#48398;}&#65533;etH&#65533;}"K=&#65533;&#65533;%&#65533;&#65533;&#65533;&#332;&#65533;s(\&#65533;Q!&#65533;a&#65533;&#65533;&#65533;` &#65533;q B!&#65533;&#65533;&#65533;&#65533;&#65533;&#65533;&#65533;&#65533;0-*&#65533;&#65533;e&#1793;l%&#65533;&#65533;Xa ^Of:&#934;a&#65533;&#65533;a&#65533;&#65533;!&#65533; &#65533;&#65533;&#65533;&#1807;&#65533; &#65533; k&#65533;&#65533;[d&#65533;&#65533;&#65533;|$&#65533;&#65533;&#65533;&#65533;&#65533;[&#65533;&#65533;kT&#65533;X&#65533;&#65533;B0D&#65533;&#65533;&#65533;[\
"5&#65533;kd&#65533;&#65533;&#65533;&#65533;&#65533;&#65533;U&#65533;	V,&#65533;&#788;w&#65533;&#65533;&#65533;&#65533;C*&#65533;&#65533;PX&#65533;&#1046;&#65533;_&#65533;&#65533;&#65533;&#65533;&#65533;&#65533;Q&#65533;8&#65533;&#65533;&#65533;&#1876;T&#65533;%&#65533;&#65533;0Q&#65533;%&#65533;&#65533;(&#65533;&#65533;&#65533;]XAT8E&#65533;&#65533;Y&#65533;&#65533;&#65533;&#65533;(&#65533;&#65533;%&#65533;\^&#65533;eQRQ&#65533;&#65533;QY&#65533;&#65533;]&#337;&#65533;&#65533;@&#65533;&#65533;I&#65533;'Q&#65533;'U&#65533;&#65533;AI~E&#65533;}&#65533;&#65533;&#65533;&#65533;
&#65533;$Q@A&#65533;&#65533;R@&#65533;tdH&#65533;&#1030;&#65533;e&#65533;&#65533;&#65533;d&#65533;!DH&#65533;&#65533;&#65533;&#65533;K&#65533;X&#65533;&#65533;%&#65533;&#65533;&#65533;A	 &#65533;8A&#65533;yR)]	X&#65533;%M
&#65533;x	&#65533;&#65533;Q&#65533;&#65533;&#65533;T&#65533;T&#65533;&#65533;&#65533;Y&#65533;&#65533;&#65533; 1&#65533;	j&#65533;dDD&#65533;H&#65533;`  &#65533;&#65533;&#65533;<&#65533;.Lj&#65533;Kk	&#65533;gM[^&#65533;&#65533;&#65533;&#65533;&#65533;&#1184;t&#65533;&#65533;dT&#65533;EfV&#65533;&#65533;&#65533;x&#65533;&#285;&#65533;ZTdx&#65533;]&#65533;D&#65533;&#65533;&#65533;Q&#65533;gJ&#65533;Uf&#65533;X&#65533;&#65533;&#65533;&#65533;&#65533;&#65533;;&#603;%F!&#54043;&#65533;,"32#`&#65533;&#65533;&#65533;,\[&#65533;&#65533;&#65533;&#65533;:Z&#65533;&#65533;&#65533;&#65533;,&#65533;&#65533;XG&#65533;&#952;5&#65533;9&#65533;tD&#65533;&#65533;H&#65533;Ha&#65533;&#65533;&#65533;&#65533;&#65533;`&#65533;H&#65533;&#65533;Z&#65533;&#65533;&#65533;6GfHF8&#707;=&#65533;&#65533;M&#65533;&#65533;&#461;Zm&#65533;r&#65533;dlH&#65533; &#65533;- ,&#1409;&#65533;&#65533;}0&#65533;|&#65533; &#65533;v&#65533;&#65533;s&#65533;&#65533;*&#65533;v&#65533;&#65533;&#65533;&#65533;g&#65533;4&#65533;&#65533;&#65533;&#65533;&#65533;~)v&#65533;gx&#65533;!(B#@B$,&#65533;&#621;&#65533;&#65533;&#65533;&#65533;"$"&#65533;V&#65533;&#65533;&#65533;&#65533;\&#65533;\ d&#65533;&#65533;Ze<b&#65533;&#65533;G':&#65533;#&#65533;&#65533;&#65533;T&#65533;&#65533;&#65533;-%&#65533;F&#65533;&#65533;&#65533;&#65533;&#65533;AX&#65533;E&#65533;&#65533;&#65533;&#65533;/&#65533;H&#65533;&#65533;V&#65533;&#65533;&#65533;#&#65533;&#65533;&#65533;&#65533;&#65533;&#65533;&#65533;&#65533;&#65533;1&#65533;F7&#65533;bhDC&#65533;Y0!F+&#65533;&#65533;&#65533;&#65533;#G&#793;&#65533;j&#65533;&#65533;V"&#65533;&#65533;W&#65533;&#65533;&#65533;hT0&#65533;%9&#65533;&#38828;b'&#65533;E&#65533;`M9&#360;&#65533;9&#1305;&#65533;D]d&#65533;&E&#65533;V&#65533;&#65533;H&#65533;&#65533;1A4A&#65533;)^MN&#65533;o~&#65533;C}A&#65533;l&#65533; &#65533;&#65533;&#65533;&#65533;&#65533;&#65533;&#65533;&#65533;j,&&#65533;:&#65533;&#1591;&#65533;&#65533;}&#65533;&#65533;&#65533;&#65533;)]&#1952;&#65533;&#65533;TI&#65533;8	)&#65533;&#65533;&#65533;X&#65533;&#65533;+&#65533;&#65533;	A&#65533;&#65533;"&#65533;&#65533;&#65533;e&#65533;&#65533;&#65533;&#65533;&#65533;&#65533;)&#65533;&#65533;&#65533;R_&#65533;x&#65533;!&#65533;&#65533;1&#65533;&#65533;&#65533;&#65533;&#65533;3%P&#65533;&#65533;Qv&#65533;J&#65533;j&#65533;&#65533;k&#65533;]&#65533;h&#65533;&#65533;&#65533;LH&#65533;YMq&#65533;R&#65533;MB&#1555;&#65533;&#65533;&#65533;Js&#65533;&#65533;}&#65533;O&#65533;&#65533;R&#65533;&#65533;_&#65533;S&#65533; &#65533;kaM&#65533;&#1935;l&#65533;\&#65533;&#1796;&#65533;&#65533;n&#65533;[u&#65533;]&#340;i&#65533;VP&#65533;J&#20492;au&#65533;{&#65533;M&#65533;&#65533;&#65533;m&#65533;&#65533;&#65533;8&#65533;&#65533;&#65533;Q&#65533;9&#1550;&#65533;
&#65533;Z&#65533;dhd|&#65533;T&#948;&#65533;&#65533;&#1262;&#65533;d\&#65533;&#65533;&#65533;*&#65533;u&#65533;&#65533;.f`&#65533;&#65533;&#65533;&#65533;TX&#65533;H&#65533;)s&#65533;&#65533;-&#65533;&#65533;&#65533;b&#65533;*n&#65533;&#1166;u&#65533;Y&#65533;&#65533;iv&#65533;-&#1160;q&#65533;A&#65533;(&#65533;&#65533;&#65533;&#65533;&#65533;&#65533;A]&#65533;&#65533;e&#65533;&#65533;,n^&#65533;&#65533;&#65533;&#65533;&#65533;&#65533;q&#65533;&#65533;&#65533;&#1314;!\)!&#65533;&#65533;x&#65533;&#65533; &#808;&#65533;B &#65533;&#65533;5.&#1345;Ji&#65533;&#65533;w&#65533;h&#65533;"4&#65533;&#65533;*!&#65533;b&#65533;/!p)&#65533;&#65533;|&#65533;!$B#D&#65533;%`&#65533;$,"&#140;b/ "0&#65533;#&#65533;&#65533;#<&#65533;&#65533;:B#0B"T/!!&#65533;&#1804;&#65533;&#65533; &#65533;h_1&#65533;Y&#65533;+6ms&#65533;Gx&#65533;.&#65533;&#65533;&#65533;q&#65533;&#65533;&#65533;&#65533;*&#728;=P&#65533;l&#65533;o&#65533;&#65533;?&#65533;jD&#65533;&#65533;|&#65533;&#65533;&#65533;&&#413;&#65533;&#65533;&#65533;{&#65533;&#65533;&#65533;&#1299;&#65533;&#65533;&#65533;hT&#1078;&#65533;&#65533;,]&#65533;&#65533;&#1568;`3u&#65533;&#65533;&#65533;H&#65533;&#65533;&#65533;&#65533;&#65533;&#65533;&#65533;&#65533;bf&#65533;&#65533;&#65533;&#65533;{&#65533;&#65533;x&#65533;I&#65533;&#65533;I&#65533;
&#65533;&#65533;T&#65533;&#2002;Sx&#65533;&#65533;'&#856;Qfq&#65533;P&#65533;&#65533;&#65533;&#65533;]&#65533;&#65533;C&#65533;&#65533;"&#65533;S&&#65533;&#65533;`&#65533;&i&#1118;`%&#65533;&#65533;&#1201;%Q*&#676;&#65533;q&#65533;0&#65533;U&#65533;&#65533;&#65533;&#65533;&#65533;'&#65533;&#65533;E+'
&#65533;p&#65533;&#65533;&#65533;&#65533;&#160;&#316;&#672;&#65533;%&#65533;&#65533;
&#65533;^&#65533;&#536;]&#65533;&#65533;&#65533;&#65533;&#65533;&#65533;8&#65533;we&#65533;tl&#65533;&#65533;Ead&#65533;&#65533;x&#65533;&#65533;&#65533;&#65533;^&#65533;
&#65533;
T?&#65533;&#65533;2&#65533;="&#65533;^'&#65533;m&#65533;Pe&#65533;fu&#65533;&#65533;e+V&#65533;T&#65533;;!&#65533;&#65533;&#565;&#65533;&#65533;&#65533;&#1924;&#870;&#65533;r0&#65533;*.&#65533;&#65533;5Zvr&#65533;&#65533;YF&#65533;@a&#65533;FaS1#r&#65533;&#65533;&#65533;&#65533;\ P&#65533;&#65533;&#65533;6&#65533;&#65533;&#65533;&#65533;&#65533;60&#65533;V*&#65533;[2]h&#65533;&#65533;r&#65533;&#65533;H&#65533;(&#65533;fW&#65533;&#65533;O!G&#65533;qDH&#65533;Y61&#65533;&#65533;&#65533;E&#65533;&#65533;&#65533;&#246;&#65533;MD&#65533;o&#65533;A(NU)&#65533;Ji T&#65533;&#65533;&#65533;A&#65533;=&#65533;&#65533;d&#65533;C&#65533;&#1743;*&#65533;`!&#1369;s&#65533;D&#1305;&#65533;&#65533;H`&#65533;&#65533;p&#65533;&#65533;&#65533;ZGHRi&#65533;&#65533;e&#519;&#65533;x&#65533;&#65533;pyTGB5&#1199; &#65533; &#65533;o"0&#65533;F&#65533;$L$,&#65533;!pi&#65533;u&#65533;B&#65533;&#65533;&#65533;&#44046;&#65533;&#65533;"!&#65533;"0B#&#65533;o56/&#65533;"()$L&#65533;$T&\ZOB$4"&#65533;nE#&#65533;"&#65533;&#65533;"p&#65533;&#65533;2"&#65533;&#65533;&#65533;&#65533;S&#65533;o&#65533;&#65533;4 &#65533;Z&#65533;Pe&#65533;&#65533;&#65533;$&#65533;^u&#65533;$R*Rh&#65533;&#65533;X&#65533;*<&#65533;DBT&#65533;&#65533;8c&#65533;&#65533;-/Ra&#65533;&#65533;_&#65533;"&#65533;6&#65533;h&#65533;&#65533;X9"J_&#997;"&#65533;&#65533;	&#65533;i&#65533;&#65533;B&#65533;&#65533;&#65533;&#65533;`&#65533;(&#65533;&#65533;Y&#65533;-&#65533;&#65533; t&#65533;!&#65533;M`&#65533;&#65533;&#65533;&#65533;&#65533;&#65533;&#65533;L&#65533;&#65533;D&#65533;)&#65533;&#65533;2&#65533;&#65533;AA$&#65533;e&#65533;}+v&#65533;j&#65533;&#65533;&#65533;&#65533;&#65533;&#65533;l&#65533;&#65533;&#65533;&#65533;&#65533;&#65533;&#65533;&#65533;$&#65533;P#&#65533;&#65533;k&#65533;&#65533;A&#65533;9P&#65533;]&#65533;*-1&#65533;&#65533;IP^&#65533;&#65533;&#65533;&#65533;vC&#65533;R&#65533;P&#65533;&#299;&#65533;a&#65533;&#65533;&#60522;&#65533;aM&#65533;&#65533;I	&#65533;&#65533;R&#65533;&#65533;yw&#65533;&#65533;&#65533;&#65533;M&#65533;&#65533;&#65533;&#65533;&#65533;YI&#65533;&#65533;V&#65533;27&#65533;z&#360;H@&#65533;w&#65533;&#65533;Q&#65533;&#65533;&#65533;H&#65533;a&#369;&#65533;&#65533;j|S&#65533;	&#65533;;}&#559;&#65533;&#65533;h&#65533;[&#65533;&#1051;S&#65533;l&#65533;# &#65533;&#65533;gI&#1387;I&#1826;&#65533;&#65533;;&#65533;M&#65533;D&#65533;&#262;&#65533;&#65533;2&#65533;l(&#65533;f&#65533;B&#65533;Sl&#65533;D&#65533;&#65533;KEG63.&#65533;^v&#65533;	&#65533;$Mga,&#65533;&#65533;Jw2H-w&#65533;&#65533;&#600;&#65533;
&#65533;Si&#65533;E&#65533;@&#65533;mM&#65533;o|&#65533;&#65533;>	&#65533;/I&#65533;iP(&#65533;&#65533;&#65533;	&#65533;&#65533;&#65533;&#65533;&#65533;&#65533;(&#65533;&#65533;6c:j&#65533;p&#65533;G|&#65533;&f#&#65533;Us&#1258;&#65533;&#65533;&#65533;&#1331;lp&#65533;>&#65533;Z&#65533;&#65533;&#65533;&#65533;m&#65533;s&#1793;&#65533;&#65533;.qc&#65533;&#65533;M&#65533;z&#65533;$&#65533;T&#65533;&#65533;b,&#65533;n&#65533;"T&#65533;&#65533;&#65533;&#65533;z5#{"<iw&#65533;&#468;&#65533;&#65533;&#65533;&#65533;&#65533;&#65533;&#65533;&#65533;&#65533;Vo!0&#65533;Xc&#65533;&#65533;&#65533;o$P%D$<B#&#815;v&#65533;&#65533;V/&#65533;#D&#65533;&#65533;B&#65533;RKB$0&#65533;&#65533;]i&#65533;'&#65533;!&#65533;&#65533;&#65533;&#65533;&#65533;&#65533;&#65533;&#65533;&#65533;&#65533;!q&#65533;RY&#65533;&#65533;&#65533;o&&#65533;h&#1238;N|:&#475;&#65533;z&#65533;&#65533;&#1793;y&#65533;gZi&#65533;&#65533;&#65533;&#65533;&#65533;G&#65533;d&#65533;&#65533;&#65533;&#65533;&#65533;&#65533;e(.L&#65533;c&#65533;[&#65533;n&#65533;&#65533;&#65533;]&#261;&#65533;\yf4&#1701;K&#65533;Dh&#65533;&#65533;&#65533;&#65533;8&#65533;l&#20095;&#65533;S$&#65533;&#65533;x&#595;&#65533;&#65533;%AA$&#65533;&#65533;&#65533;&#65533;&#65533;H6QKA&#65533;&#344;#&#65533;7j&#65533;V\&#65533;&#65533;&#65533;&#65533;f&#65533;VJ&#65533;N&#65533;5lQ|KQ&#65533;&IBI&#65533;&#65533;&#1156;&#65533;K&#65533;&#65533;&#65533;&#65533;QdE&#65533;,&#65533;Q~d!&#65533;-R&#65533;~
&#65533;O}L&#65533;&#65533;&#1631;$&#65533;D&#65533;&#65533;z;,R&#65533;2 u&#65533;&#65533;&#65533;&#65533;&#65533;|c&#65533;:&#65533;&#1016;&#65533;&#193;&#65533;~_Mf&#65533;%&#65533;&#65533;&#65533;&#65533;k&#65533;3IW&#65533;&#65533;nxN<a&#65533;&#65533;&#65533; &#65533;&#392;&#65533;&#65533;&#65533;s&#65533;G&#65533;GV]A&#65533;&#65533;&#65533;&#65533;M&#65533;h&#65533;&#65533;&#65533;&#497;&#495;IGt&#65533;&#65533;&#65533;5!&#65533;TD&#65533;O&#65533;&#65533;U&#65533;_]&#65533;&#65533;O&#65533;}b&#65533;&#65533;IT&#65533;&#65533;&#65533;0AM`&#65533;.&#65533;&#65533;J&#65533;P&#65533;&#65533;&#65533;A&#65533;&#65533;@&#65533;b&#312;&#65533;hG&#2511;&#65533;c&#65533;&#65533;V&#65533;v]D&#65533;&#65533;`]&#65533;}&#65533;&#65533;A@&#65533;i&#65533;f&#858;4g&#928;I&#65533;&#65533;&#65533;6p&#65533;&#1577;#&#65533;"72l&#65533;&E9s&#65533;&#65533;q&#65533;MI4g&#792;9&#13325;&#65533;8t&#65533;&#1041;c&#65533;L8o&#1576;9h&#65533;&#792;1i&#65533;\&#65533;F&#30349;o&#65533;&#65533;&#65533;sG=&#65533;w&#65533;$&#361;&#65533;h&#65533;8HC"&#65533;S&#462;D:_a&#65533;&#65533;'&#65533;&#65533;t&#65533;&#801;&#65533;&#65533;!C&#65533;&#65533;&#65533;O&#65533;=N&#65533;&#65533;)&#65533;5&#65533;&#65533;!&#65533;&#65533;,&#65533;k&#65533;q&#65533;v&#1844;&#65533;@&#65533;&#65533;&#65533;G&#65533;&#65533;=~&#65533;!&#834;&#65533;&#65533;&#65533;2&#65533;C&#65533;1R&#65533;&#65533;&#65533;C&#65533;&#65533;&#65533;<(&#65533;&#1782;&#65533;&#65533;&#65533;&#1223;t&#65533;&#65533;r&#65533;&#2115;x`&#65533;y&#65533;&#65533;&#65533;&#65533;&#65533;Ol?|&#65533;&#65533;&#65533;&#65533;'&#65533;A&#65533;&#65533;&#65533;&#65533;g&#65533;&#65533;&#65533;&#1847;[^n&#65533;&#65533;A&#65533;s&#1521;zg&#65533;>&#65533;&#65533;,&#65533;y^&#65533;z&#65533;&#65533;&#65533;_&#65533;H&#65533;e 0@3&#65533;pC-&#65533;&#65533;&#65533; 6d&#1061;:&#65533;0&#65533;
&#65533;70"&#65533;NB&#65533;&#65533;&#65533;&#65533;&#553;&#65533;4x*C&#65533;/&#65533;8&#65533;&#65533;/T&#65533;&#65533;&#65533;&#65533;-&#65533;&#65533;b&#65533;.&#65533;(&#65533;*&#65533;&#65533;;12 $c1&#65533; &#203;-&#65533;&#65533;&#65533;
,b&#65533;&#65533;&#65533;%Y&#65533;0|&#65533;r2&#65533;@c&#276;:C&#65533;.&#65533;&#65533;"E0&#65533;#&#65533;0&#65533;&#65533;&#65533;2&#65533;&#231;2P&#65533;IE/&#65533;2&#65533;-`&#65533;&#65533;K.&#65533; C%3|&#65533;bI/&#65533;&#65533;@	&#65533;(&#65533;&#65533;&#65533;E&#65533;PR&#65533;,&#65533;&#65533;b&#65533;6&#65533;&#546;
*&#65533;&#65533;&#65533;+&#65533;d1&#65533;_&#65533;&#65533;O@]&#65533;&#65533;G&#65533;4UU/&#65533;#&#65533;0y4&#65533;W&#65533;bP(	L&#65533;$&#65533;&#1808;C&#65533;9&#65533;PN&#65533;9&#65533;c&#65533;)&#65533;@T&#65533;)&#65533;&#65533;B&#65533;|&#65533;&#837;r&#65533;&#65533;&#65533;&#65533;D?<0&#65533;
*#0&#65533;&#65533;&#65533;&#65533;&#65533;v7.&#65533;#-&#65533;>	&#65533;66&#65533;&#65533;v&#65533;&#65533;&#65533;p&#65533;&#65533;&#65533;&#65533;&#65533;:&#65533;
C&#65533;:B,&#65533;&#65533;
^&#65533;&#65533;&#65533;K&#65533;;&#65533;&#65533;&#65533;|&#65533;&#841;D2&#65533;3&#65533;3&#1416;&#65533;&#65533;&#65533;&#65533;(&#1542;&#65533;"&#65533;:&#65533;5&#65533;/&#65533;X&#65533;^&#65533;\&#65533;(&#65533;&#65533;n(2&#65533;&#65533;s&#65533;4&#65533;P&#65533;24&#65533;^z&#65533;"Zz+&&#65533;&#65533;3&#688;&#65533;&#65533;7&#65533;&#65533;c&#65533;=&#65533;q&#65533;:&#65533;Y-90&#65533;&#65533;h7&#65533;:J&#65533;&#65533;*l&#65533;%&#65533;&#65533;J;-&#65533;&&#65533;&#65533;&#65533;&#65533;&#65533;&#65533;k~;lk&#65533;z&#65533;&#65533;TJ&#65533;$5&#65533;H&&#65533;&#65533;x&#65533;&#65533;&#65533;
&#65533;$&#65533;&#65533;&#65533;)&#65533;&#65533;&#21000;&#65533;&#65533;&#65533;BN&#65533;&#65533;&#65533;
&#65533;&#65533;eV&#65533;&#65533;&#65533;sw&#65533;&#65533;w&#65533;:&#65533; &#65533;&#65533;&#65533;j&#65533;&#65533;,&#65533;&#65533;#-&#65533;-&#1687;&#65533;&#65533;&#925;&#45685;&#65533;#9&#65533;&#65533;&#33022;&#65533;&#65533;&#65533;&#65533;&#65533;&#65533;&#65533;&#65533;L.&#65533;j
3&#65533;LC&#65533;CAd&#65533;&#65533;l&#65533;&#65533;9&#65533;A&#65533;&#65533;&#65533;$&#65533;&#65533;&#65533;&#65533;&#65533;e&#65533;C&#65533;&#65533;0&#65533;)&#65533;&#65533;&#65533;{&#65533;&#65533;&#65533;2Y&#65533;&#65533;-&#65533;&#1906;&#65533;&#65533;&#65533;6&#65533;4&#65533;&#65533;&#65533;lC&#65533;@&#65533;2&#65533;&#65533;&#65533;&#65533;c&#65533;&#65533;lm*&)	JR&#65533;&#65533;)i&#65533;&#65533;&#65533;x&#65533;&#65533;w&#65533;C&#65533;&#65533;,&#65533;7]!&#65533;*&#65533;PV&#65533;F]mHT"&#65533;&#65533;^h+.t&#65533;PP:C&#65533;&#65533;pqyaG&#65533;K&#65533;-(	F&#65533;
&#1171;&#65533;TQ&#65533;%Z&#65533;|&#65533;&#65533;&#65533;Ub&#1236;&#65533;E2&#65533;aG &#65533;&#1158;&#65533;&#65533;*1&#65533;&#65533;\e,&#1528;&#65533;h&#65533;'&#65533;&#65533;&#65533;&#65533;&#65533;"&#65533;Q)&#65533;&#65533;&#65533;&#65533;4\&#65533;d&#65533;&#65533;mu&#65533;+&#65533;&#65533;&#65533;Sn&#65533;&#1251;&#65533;4&#65533;B&#65533;TK&#65533;&#65533;"	% &#65533;ET&#65533;Q&#65533;&#65533; &5&#65533;!)
D#&#65533;&#65533;&#65533;h&#65533;2&#65533;&#65533;+XS&#65533;&#65533;&#7746;&#175;k&#1899;B{[&#65533;K&#65533;&#65533;&#65533;
&#212;&#65533;&#65533;&#65533;'&#65533;+&#1596;Z&#65533;-l)&#65533; h0
(&#65533;&#65533;&#65533;&#65533;@&#65533;/&#65533;;HF&#65533;pB&#65533;&#65533;H&#65533;&#65533;&#65533;3&#65533;
L):D&#65533;&#65533;&#65533;&#65533;n;&&#65533;O&#65533;.grDsx^|&#65533;G&#65533;&#65533;&#65533;&#65533;g&#65533;&#65533;&#65533;f&#65533;XE&#65533;FXS&#65533;&#65533;&#65533;&#65533;:C|&#65533;?&#65533;1	&#65533;&#65533;&#65533;3&#65533;&#65533;&#65533;#&#65533;S&#65533;&#65533;$&#65533;5p&#65533;?i0&#65533;3=f&#65533;&#65533;,&#259;*&#65533;>&#65533;&#65533;&#65533;r&#65533;K&#65533;MkF&#65533;dr$"&#65533;&#65533;&#735;&#65533;&#65533;=&#65533;&#65533;L*H1&#65533;eD&#1246;&#65533;<&.&#65533;&#65533;&#65533;&#65533;&#65533;)!&#65533;&#1797;9&#65533;1M!&#65533;&#65533;&#65533;&#65533;^O&#65533;iS&#65533;0&#65533;C$&#65533;5qq
&#65533;&#65533;&#65533;&#65533;&#65533;t01	&#65533;Y
W&#65533;]&#65533;w&#65533;^~&#65533;&#65533;&#993;&#65533;n&#65533;)&#65533;o2&#65533;&#65533;&#65533;<&#65533;&#65533;d&#65533;&#65533;&#65533;Xg&#65533;&#65533;&#65533;s&#65533;R9&#65533;&#1703;&#65533;&#65533;&#65533;}P&#65533;&#65533;&#65533;&#65533;k)&#65533;&#65533;&#65533;&#65533;&#65533;/&#65533;X,&#65533;&#65533;&#65533;7&#65533;b&#65533;&#65533;YDg J&#65533;&#65533;&#969;&#65533;T'&#65533;<&#1583;&#65533;&#65533;4&#65533;&#65533;%mCtX&#65533;}&#65533;3&#65533;)qfP&#65533;.wq&#65533;&#65533;&#65533;k&#65533;(Y&#65533;L&#65533;&#65533;%D1&#65533;J&#65533;I1&#65533;'b&#65533;&#740;D4&#65533;1oXCO|"^
&#33125;&#65533;&#65533;&#65533;(&#65533;&#65533;&#65533;,&#65533;&#65533;"&#65533;`	N&#65533;(ZI&#65533;&#65533;~&#611;5&#65533;$V@&#65533;&#65533;&#65533;&#65533;7&#65533;d!O&#65533;	I&#65533;&#65533;&#65533;*e&#65533;Q&#65533;&#65533;&#1426;6&#65533;,Jd(P&#65533;nb&#65533;&#65533;f&#65533;Or\$&#65533;X&#65533;9&#65533;RJQ&#65533;&#65533;&#65533;&#65533;&#65533;&#65533;7&#65533;+A&#65533;&#65533;I&#65533;V&#65533;GU&#65533;&#53628;v3.&#65533;J+&#65533;#&#65533;s%L&#65533;d+#9&#65533;3(0k&#65533;K|&#65533;&#1176;&#65533;(I&#65533;&#65533;^ V&#65533;A&#65533;&#65533;7&#65533;&#65533;+(&#65533;B&#65533;45&#33899;\HD/3&#65533;Wfr!&#65533;&#65533;TWi&#65533;8	&#65533;&#65533;p&#65533;:&#65533;*&#65533;&#65533;&#65533;@,&#65533;&#65533;E&#65533;p&#65533;~&#65533;5} &#65533;"&#65533;?&#65533;&#65533;.&#1081;&#65533;&#65533;&#65533;B U&#65533;&#65533;U&#65533;&#65533;Cj&#65533;&#65533;&#65533;&#65533;e&#65533;fA&#65533;&#65533;&#65533;L<&#65533;i&#65533;f&#65533;V7&#65533;|B,}&#65533;&#65533;&#65533;J&#65533;&#65533;&#65533;&#65533;|rh4eD&#65533;&#65533;&#65533;&#65533;<&#65533;&#65533;O&#616;z&#65533;=x&#65533;;&#65533;\&#65533;&#65533;&#65533;&#65533;&#65533;a2&#65533;&#65533;h&#65533;"&#65533;&#65533;&#65533;A&#65533;X&#65533;[&#65533;qKO&#65533;&#65533;&#65533;BQ&#65533;t9&#65533;&#65533;"&#65533;M&#65533;CL&#65533;&#65533;&#65533;w\A&#65533;&#65533;a&#65533;"a&#65533;z&#65533;3&#65533;&#65533;c	a&#65533;&#65533;&#65533;y&#65533;Nr&#65533;&#65533;&#65533;&#582;6e&#65533;&#329;]&#65533;~'"&#65533;@&#316;1&#65533;&#65533;x&#65533;&#65533;&#65533;g
&#65533;&#65533;s5&#65533;yMd$&#65533;&#65533;G&#65533;&#65533;&#65533;^gN>&#65533;&#65533;H&#65533;+z&#65533;&#65533;g&#65533;&#65533;&#1321;v&#65533;N&#65533;{&#65533;&#65533;N}&#65533;&#65533;S&#65533;]L&#65533;f&#65533;&#65533;&#65533;!v&#65533;&#65533;&#65533;&#65533;Q&#65533;|ed&#65533;O|`&#65533;&#65533;&#65533;%f+ &#65533;&E&#65533;"&#65533;&#65533;&#65533;&#65533;&#65533;&#65533;&#811;6&#65533;&#65533;J&#1538;&#65533;&#65533;E7&#65533;&#22973;&#65533;F&#65533;w&#65533;k&#65533;&#65533;k]&#941;&#65533;t&#65533;^-(
FU&#65533;}&#65533;&#65533;E&#65533;\/&#65533;FH&#65533;&#65533;E8PP*&#65533;A&#2039;&#65533;=&#65533;m&#65533;*Vf&#65533;&#65533;&#65533;&#65533;PZ&#65533;&#65533;&#65533;&#65533;\kg\&#65533;&#65533;?@&#65533;PG*&#65533;'&#65533;`&#65533;c&#65533;&#65533;-X&#65533;H]`&#65533;&#65533;P]&#65533;&#65533;aLCZ;&#1655;&#65533;&#65533;&#65533;*&#65533;&#65533;1T	]j&#65533;s,^&#65533;$&#65533;&#65533;P&#65533;&#65533;3&#65533;&#65533;*`&#65533;R&#65533;M&#65533;e:&#65533;&#65533;&#65533;&#65533;}R&#394;L&#65533;}&#65533;&#65533;^&#316;BV&#65533;&#638;&#65533;m&#65533;F&#932;&#65533;%&#1292;&#65533;2 &#65533;&#65533;]&#65533;O &#65533;&#65533;o&#65533;&#65533;D&#934;i&#65533;&#65533;&#65533;x&#65533;g-Nf+^&#65533;.&#65533;B&#9922;&#65533;t&#2101;P&#65533;<&#65533;!A!&#65533;&#65533;=&#65533;&#65533;&#65533;h,f&#65533;&#65533;"&#65533;+d&#65533;"r&#65533;&#65533;|&#65533;&#65533;2&#65533;&#65533;uC&#65533;g&#65533;
&#65533;&#65533;&#:&#65533;j&#65533;&#65533;f&#65533;&#65533;=&#65533;&#65533;&#65533;'R!&#65533;&#65533;70&#65533;&#65533;&#397;&#65533;&#65533;A&#65533;&#65533;K3&#65533;J{n&#65533;:A&#65533;&#65533;&#65533;+&#65533;&#19505;&#65533;&#65533;3&#65533;&#65533;6&#65533;#/&#65533;@&#65533;&#65533;A5&#65533;mQ&#65533;&#65533;c&#65533;m&#652;+&#65533; &#65533;"&#65533;5&#65533;&#65533;&#65533;!"&#65533;&#65533;&a &#65533; !#A&#65533; &#65533;&#65533;B1&#65533;X.&#1192;&#65533;J&#1188;&#65533;: d&#65533;#&#65533;j&#65533;X&#65533;&#333;Zc&#65533;T&#65533; !&&#65533;,a&#65533;,U&#65533;R!&#65533;&#65533;&#65533;d&#65533;-&#65533;0&#65533;$9NA&#65533;&#65533;*!-1&#65533;&#65533;>&#65533;?&#65533;h&#65533;1&#65533;&#65533;Q+&#65533;(&#65533;&#65533;1!=&#65533;&#65533;&#65533;&#65533;d&#65533;&#65533;&#65533;&#65533;&#65533;a3&#65533;>.AzB&#65533;&#2012;q&#65533;&#65533;=&#65533;&#65533;X,&#65533;&#803;B.&#65533;&#65533;!&#65533;#5Qr	&#65533;&#65533;&#65533;&#65533;$A&#65533;&#65533;&#65533;&#65533;&#65533;&#65533;&#65533;-&#65533;.&#65533;91[fo&#65533;&#65533;G&#65533;&#65533;b&#65533;&#65533;!&#1410;&#65533;J&#65533;&#65533;&#65533;&}D&#65533;&#65533;&#65533;*&#65533;&#65533;&#65533;L&#65533;d&#65533;Vdcv&#65533;&#65533;&#63532;&#65533;v
&#65533;&#65533;&#168;&#65533;z&#65533;@&#65533;c&#65533;/&#65533;&#65533;&#794;&#65533;I1&#65533;&#65533;%&#65533;(tH&#65533;x&#310;&#65533;N,&#65533;B&#65533;&#65533;&#65533;&#65533;0d&HB&#65533;8L&#65533;(&#65533;)&#65533;&#65533;&#65533;&#65533;j&#65533;&#65533;D&#65533;b&#65533;id!P&#164;S@"h&#65533;~IHV&#65533;&#65533;]&#65533;f&#65533;p&#65533;1&#65533;&#65533;&#65533;&#65533;`k":KnbG&#65533;f	rF&#65533;s.tl&#65533;6lJ&#65533;I4&#65533;/d&#65533;^nB6Fap&#65533;&
&#160;&#65533;Nt
&#65533;&#65533;&#65533;V&#65533;&#65533;2iR&#65533;i&#65533;&#65533;+'&#65533;jBa0$`&#65533;%0&#65533;f)&#65533;i)x&#65533;)&#65533;&#65533;l 
s&#65533;W&#65533;1&#65533;&#65533; &#65533;^ &#65533;,t&#65533; D&#65533;&#65533;&#65533;^&#65533;G=|[&#65533;	&#65533;"&#65533;&#65533;&#65533;,&#65533;^$G&#65533;0*x&#32960;&#65533;&#1464;	x&#65533;g@&#65533;&#65533;&#1384;&#65533;&#15370;<+#;CA&#65533;,&#65533;Br&#65533;b9&#65533;:&#65533;&#65533;(&#65533;p&#1974;py&#65533;&#65533;&#65533;&#65533;&#65533;`&#240; &#65533;&#65533;&#65533; R&#65533;5P&#65533;E&#65533;&#65533;$&#65533;&#65533;&#65533; &#65533;&#65533;v&#65533;&#65533;&#65533;&#65533;!N&#65533;&#65533;G&#65533;'/&#65533;&#65533;&#65533;#&#65533;1E[c&#65533;&#65533;<cA&#65533;q&#65533;&#65533;&#65533;&5&#65533;!?.&#65533;&#65533;#3q&#65533;QAQ(&#65533;.a$A&#65533;/&#65533;&#65533;&#65533;&#65533;&#65533;&#65533;L'&#65533;I&#65533;A%&#65533;&#65533;1&#65533;M&#65533;QL&#65533;&#65533;L&#65533;r+qL&#65533;&#65533;.!0&#65533;L3!.&#65533;LKQI5&#65533;G&#65533;4&#65533;&#65533;L-qO;&#65533;&#65533;&#65533;5&#65533;&#65533;&#65533;&#65533;&#65533;-&#65533;-6&#65533;&#65533;&#65533;(&#65533;IU&#65533;&#14129;&#1984;qS&#65533;&#65533;&#65533;&#65533;&#65533;LQN;&#65533;G&#65533;&#65533;&#65533;&#65533;&#1442;0
&#65533;&#65533;&#65533;4&#65533;&#65533;&#65533;&#65533;^&&#65533;&#65533;C&#65533;&#65533;`&`&#65533;G&#65533;&#1160;&#65533;W&#65533;&#65533;+&#65533;&#65533;7&#8426;&#65533;&#65533;"&#711;A&#65533; H2&#65533;&#65533;VDL&#65533;&#65533;&#65533;2&#65533;|&#65533;&#65533;B0[&#65533;&#65533;&#65533;`&#65533;Q&#65533;H&#65533;U_&#65533;@V&#65533;Bfk&#65533;&#65533;&#65533;&#65533;&#65533;%&#65533;&#65533;'&#673;>&#65533;10bo&#65533;$&#65533;$&#65533;&#65533;&#65533;lP.&#65533;E2&#65533;&#65533;&#65533;&#65533;&#65533;<,&#65533;.&#65533;ZV&#65533;^(NRh~d&#65533;&#65533;$LVv\d(Ll&#65533;&#65533; &#65533;YV).&#65533;&#65533;h&#65533;^JnB&#65533;edp&#65533;&#794;?e"&#65533;&#65533;&#65533;6&#65533;&#65533;&#65533;j&#65533;cTm&#65533;L 6K6o&#65533;&#65533;&#65533;X&#65533;&#65533;&#65533;.pn&#700;&#65533;&#564;&#65533;&#382;&#65533;&#65533;&#65533;&#65533;&#65533;&#65533;&#65533;Zn&#1466;&#65533;&#65533;v'^(9&#65533;dg6&#65533;&#65533;&#65533;b8Z&#729;|E&#65533;$&&#65533;:dW&#65533;f&#65533;&#65533;%&#65533;&#65533;FH&#33054;&#65533;U&#65533;&c&#65533;&#1461;&#1157;^T&#65533;&#65533;lNB&#65533;@nB&#65533;n&#65533;&#65533;o&#65533;B$X&#65533;N&#53134;&#1700;&#65533;7&#65533;p/j&#65533;0b&#65533;S#&#65533;&-&#65533;&#65533;/.j9&#65533;N&#65533;&#65533;&#65533;&#65533;&#65533;1 KD&#65533;&#65533;{&#65533;M U&#65533;&#65533;2&#65533;tD'&#65533;&#65533;-&#65533; 	5&#65533;&#65533;&#65533;Gu&#65533;4$A2&#65533;&#65533;&#65533;>&#65533;&#65533;f&#65533;&#65533;&#65533;xE&#65533;>&#65533;&#65533;&#65533;$.6&#65533;C&#52995;1&#65533;&#65533;n&#65533;&#65533;+SS&#65533;&#65533;&#65533;H3Q$5QN&#65533;&#65533;n	&#65533;-C&#65533;h&#65533;&#65533;WK&#65533;&#65533;z&#65533;q#S&#65533;&#65533;&#65533;&#1936;$A&#65533;xJ&#65533;&#65533;W&#65533;5n&#813;.&#65533;&#65533;&#65533;J&#65533;&#65533;&#65533;ANMU"a~C2%mG&#65533;&#1986;$&#65533;&#65533;:~&#65533;&#65533;w&#65533;M&#65533;&#65533;72~&#670;&#65533;&#65533;S&#65533;!RU2&#65533;&#65533;y&#65533;&#65533;X&#65533;1&#65533;3`.&#65533;-&#65533;HW:d{Cc&#65533;&#65533;&#65533;&#65533;\n&#65533;mLg&>&#65533;?r&#65533;&#65533;&#65533;&#65533;G&#65533;HU&#65533;&#65533;L&#65533;&#65533;&#65533;&#65533;DjD\j(&#700;p&#65533;K&#65533;`
T,&#65533;&#65533;&#65533;L&#65533;&#65533;|&#65533;F&#65533;&#65533;&#65533;&#65533;&#65533;%mfb6&#65533;@H&#65533;o&#65533;$!
y!&#65533;&#65533;D&#65533;$&#65533;&#65533;`&#65533;&#65533; &#65533;('&#65533;&#65533;0&#65533;&#65533;`
&#65533; &#65533;1&#65533;H&#65533;&#65533;&#65533;&#776;\&#65533;o&#65533;&#65533;&#65533;H&#65533;&#65533;&#65533;I&#65533;&#65533;
N%&#65533;&#65533; &#65533;@&#65533;&#65533;x&#65533;%M&#65533;U6
'&#65533;&#65533;i&#65533;&#65533;&#65533;&#65533;@&#65533; Y'&#65533;&#65533;&#217;h)^&#65533;3b&#65533;8&#65533;&#65533;&#65533;eR7orZ&#1554;JTb&#65533;&#65533;\$o&#65533;&#65533;&#942725;b%&#65533;yC&#65533;&#65533;R&#65533;G&#65533;D&#65533;&#65533;p&#65533;"&xk&#992;&#65533;&#1250;&#63297;b&#65533;xon&#65533;^&#65533;&#65533;&#65533;&#65533;.&#65533;&#65533;DDC&#65533;&#65533;\EL\&#65533;$&#65533;&#65533;&#65533;$&#971;&#65533;J&#65533;&#65533;&#65533;@&#65533;S&#65533;&#65533;&#65533;D&#65533;h-&#65533;Nv&#65533;&#65533;&#394;_Bj"&#65533;x&#65533;>&#65533;0{&#65533;&#65533;&#65533;ZU&#65533;
&#65533;&#65533;^&#65533;&#1292;&#65533;EEd&#65533;&#65533;&#65533;A8&#65533;<;'m&#65533;g&#65533;.|&#65533;&#65533;1+ &#65533;M&#65533;h&#65533;6&#65533;-/B:&#65533;&#65533;:y&#65533;9&#65533;|&JT&#65533;&#65533;hQ&#65533;&#65533;&#65533;
&#948894;#t&#65533;i&#65533;&#65533;b&#65533;&#707;2.)&#65533;&#65533;w&#65533;&#65533;B&#65533;#o8&#65533;&#65533;7&#65533;X.%;&#65533;Y0&#65533;&#65533;&#65533;&#65533;U&#65533;5&#65533;&#65533;&#65533;n&#65533;:<&#65533;C&#65533;p	&#65533;&#65533;Ka3&#65533;&#65533;Cgcu&#1968;&#65533;T&#65533;-&#65533;jD&#65533;&#65533;y&#65533;&#65533;:a	Mc&#65533;&#65533;4&#65533;N	&#65533;&#65533;&#65533;&#65533;&#65533;"&#65533;&#65533;&#883;;t&#65533;&#65533;&#65533;&#65533;E&#65533;.&#65533;yI&#65533;&#65533;(&#65533;&#65533;4C{xC&#65533;4&#65533;&#65533;&#65533;&#65533;)&#65533;6'5:$&#65533;S&#65533;&#65533;&#65533;f+[&#65533;J6&#65533;o&#65533;k_&#65533;O&#65533;&#65533; S&#65533; &#65533;&#65533;&#65533;KeF&#65533;dE2&#65533;&#65533;&#65533;&#65533;&#65533;&#65533;&#65533;I&#65533;&#65533;&#65533;&#65533;f&#1376;&#65533;&#65533;Un&#65533;\&#65533;&#65533;&#65533;&#1685;O&#65533;U&#65533;&#65533;&#65533;-&#65533;"r&#65533;&#65533;&#65533;v^.&#65533;&#65533;F&#528;&#65533;lc&#65533;&#65533;&#65533;N&#65533;&#65533;&#65533;&#65533;&#65533;&#65533;&#65533;&#65533;,&#65533;&#65533;`
&#65533;&#65533;	&#65533;&#65533;	&#65533; &#65533;&#65533;U&#65533;O&#65533;|d__OXD&#65533;&#65533;&#65533;&#65533;fh\\D&#65533;vF_&#65533;&#65533;&#65533;~&#629;&#1427;&#65533;&#65533;&#65533;ak+%:&X*-&#65533; l&#65533;&#65533;@D&#926;&#65533;&#65533;4\M*&#65533;l3$9&#65533;&#65533;F &#65533;&#65533;|&#65533;&#65533;f&#65533;v)&#65533;k&#65533;&#65533;^&#65533;b&#65533;&#65533;d&#65533;&#65533;(PmC&#65533;Y&#65533; &#65533;&#565;&#65533;n,cv&#309;&#65533;[iX&#65533;Z&#65533;&#65533;&#65533;&#65533;&#65533;LW&#65533;&#65533;&#761;p&#65533;O&#65533;&#65533;&#1162;e&#65533;&#65533;&#65533;&#65533;'n&#65533;&#65533;&#65533;&#65533;!&#65533;&#65533;&#65533;$M>&#65533;&#65533;&#65533;/&#65533;&#65533;X&#65533; `&#65533;&#1604;[&#65533;&#65533;$$&#65533;&#65533;N&#65533;6 &#65533;&#65533; k&#65533;&#675;9&#65533;&#65533;*&#65533;)&#65533;&#65533;^*&uC&#65533;q&#65533;&#65533;6&#65533;&#65533;t@B&#65533;&#65533;&#65533;"&#65533;&#65533;"&#65533;#_&#65533;MR&#65533;&#65533;&#65533;:&#65533;&#65533;\&#65533;&#65533;C&#65533;&#65533;&#65533;&#65533;&#240;&#675;@m#&#65533;&#65533;&#65533;U&#65533;'m&#65533;&#65533;ts&#65533;.&#65533;"D"oL]&#65533;~&#65533;&#65533;&#65533;C&#65533;&#65533;C&#65533;.&#65533;&#65533;&#65533;gZ?4&#65533;4&#65533;&#1768;&#65533;M&#65533;&#65533;&#65533;h&#65533;9czN&#65533;KM<&#65533;&#65533;B&#250;&#65533;V&#65533;<&#65533;x&#1206;&#65533;&#65533;&#65533;&#1753;&#65533;&#2009;j&#65533;&#65533;J&Kz&#65533;&#65533;&#65533;&#65533;&#65533;bX.&#65533;M&#65533;t&#65533;&#1568;&#65533;hW&#65533;\=>~&#65533;1zb&#65533;&#65533;s&#65533;&#65533;&#65533;&#65533;U,&#65533;V&#65533;c&#1628;s?0$&#65533;&#65533;&#65533;\&#65533;&#65533;&#65533;&#65533;4o\&#65533;&#65533;\&#65533;&#65533;n&#65533;&#65533;&#65533;H&#65533;&#65533;hG&#65533;k&#65533;&#736;&#65533;&#65533;&#65533;<&#65533;&#65533;>&#65533;1&#65533;
&#65533; J&#65533;Dt&#565;&#65533;&#65533;&#65533;x&#65533;&#65533;&#16902;&#65533;x&#65533;&#65533;(&#65533;)L&#65533;&#65533;&#65533;&#65533;&#65533;z&#65533;&#65533;&#184;P&#65533;&#65533;*&#65533;9&#65533;&#65533;&#65533;ApJ&#531;&#65533;H&#315;&#65533;(W&#65533;@U&#65533;t&#65533;&#65533;&#65533;J&#65533; g&#65533;@
&#65533;&#65533;	&#65533;@&#65533; Y&#65533;&#65533;
&#65533;@&#65533;6&#65533;/j&#65533;!x"W&#65533;i]&#65533;l&#65533;H&#65533;&#65533;&#65533;&#65533;b&#65533;&#1633;&#65533;&#65533;%&#65533;&#65533;f&#65533;E&#65533;&#65533;W&#65533;7&#65533;%1&#65533;&#65533;=jvq&#147;&#65533;&#65533;*&#65533;h&#1378;#&#65533;Jn&#65533;s&#65533;	&#65533;,1_nh&#65533;&#65533;>&#65533;7&#65533;&#65533;*&#65533;!&#65533;&#65533;h&#65533;b1&#65533;F&#65533;h&#65533;&#65533;`&#65533;&#65533;&#65533;Z&#65533;&#1801;&#65533;&#65533;&#65533;Z&#65533;d_*&#65533;&#65533;ld?w&#1255;&#65533;&#65533;&#65533;^E&#65533;\&#65533;{>&#65533;&#65533;dFv$&#65533;&#65533;&#65533;fEQh&#65533;&#65533;&#65533;&#65533;&#65533;*\&#65533;&&#65533;Ul&#65533;K2c&#65533;&#65533;&#65533;&#65533;&#65533;&#65533;&#65533;r/&#65533;^&#65533;PM^c&#65533;Jmp&#65533; V'&#65533;B&#65533;@&#65533;v&#65533;&#769;&#12685;&#65533;8u&#65533;&#65533;&#65533;s&#65533;&#65533;&#65533;&#65533;o&#65533;&#569;&#65533;Q&#65533;7p&#65533;9&#65533;c&#65533;&#65533;4j&#1328;9yrM&#65533;3e&#928;1&#65533;f&#65533;B:w&#65533;&#1593;YgN&#65533;&#65533;q&#65533;&#65533;A&#550;&#65533;&#65533;&#65533;&#65533;4&#65533;&#65533;&#65533;w
&#921;C&#65533;&#65533;:u&#65533;&#65533;Z&#65533;&#65533;>}&#65533;&#65533;&#65533;&#65533;&#65533;R;9}v&#65533;&#65533;PO&#65533;&#65533;w&#65533;X&#65533;J&#65533;N<m&#65533;J&#65533;&#1574;&#65533;5j&#65533;&#65533;M&#65533;&#65533;e:z&#65533; 
h!C&#65533;
"4hP&#65533;D&#65533;	&#65533;
&#65533;OW&#65533;~&#65533;$6&#65533;&#65533;C&#65533;=r&#65533;(ujE&#65533;e&#1948;&#65533;3 A&#65533;
9h&#989;&#65533;w&#65533;t&#65533;8&#65533;>&#65533;&#65533;&#65533;&#65533;&#65533;&#65533;5&#65533;$Hr&#65533;A&#1067;[&#65533;.(y&#65533;?}&#65533;&#65533;&#1139;'l&#65533;?&#1791;F&#65533;]&#65533;eD&#65533;&#65533;&#65533;&#65533;&#65533;C&#65533;&#65533;&#65533;i&#65533;FNC&#65533;&#65533;5?D&#65533;V&#65533;~&#65533;&#65533;MoQ&#65533;&#65533;%&#341;&#65533;&#65533; &#65533;&#65533;nN&#65533;aG]n&#65533;G%&#65533;d&#65533;i(&#65533;f&#65533;AF&#65533;bt&#65533;&#65533;]l&#65533;be&#65533;&#65533;FO&#65533;X_!&#65533;Fd&#65533;&#65533;&#65533;eI\t&#65533;Y,&#65533;d&#65533;[|&#65533;c`&#65533;abH&#65533;WTa&#342;TX&#65533;&#65533;,jq-&#65533;&#65533;&#65533;b&#65533;QeYr&#65533;hbQWl&#65533;E&#65533;V&#50757;X&#65533;iE\|&#65533;&#65533;pJ&#400;&#65533;)RI%&#65533;&#65533;&#65533;&#65533;&#65533;V&#65533;&#65533;)&#65533;xb&#65533;&#65533;X&#65533;&#65533;E&#65533;a&#65533;Q&#65533;^&#65533;IL&#65533;B &#65533;Th!F&#65533;.&#65533;&#65533;&#65533;1F&#65533;&#65533;&#65533;t&#65533;b&#65533;e&#65533;b&#65533;!&#432;&#65533;&#65533;&#65533;&#65533;&#65533;:"I'=
&#65533;&#65533; &#65533;D&#65533;*&#65533;a%&#65533;~&#65533;("*&#65533;F|&#65533;m^%&#65533;&#65533;&#65533;y&#65533;&#65533;&#65533;&#65533;&#65533;B&#65533;^&#65533;&#65533;&#65533;&#65533;.~&#65533;&#65533;Y}&#65533;&#65533;[R&#65533;Q.Gl&#65533;F&#65533;&#65533;&#65533;
&#404;&#65533;&#65533;&#65533;&#65533;TTq&#65533;H&#65533;q&#65533;&#65533;&#65533;a&#65533;"&#65533;&#65533;&#65533;o&#65533;a&#65533;n+&#65533;Do&#65533;O&#865;&#65533;N&#65533;"&#65533;aDA&#65533;Yb&#65533;&#65533;^&#65533;&#65533;UL&#65533;&#65533;uv&#677;&#65533;&#65533;b1] -&#65533;T&#65533;&#65533;&#65533;&#65533;v&#65533;&#343;&#65533;Nq&#65533;&#65533;.&#1161;&#65533;&#1028;&#65533;&#65533;&#65533;&#65533;&&#65533;&#65533;Sr&#65533;\Q&#65533;Q&#65533;&#65533;R~&#65533;&#65533;[D,&#65533;&#65533;1&#65533;&#65533;A8&#65533;@&&#65533;t]&#65533;I&#398;&#65533;+&#65533;l&#65533;&#65533;J&#65533;&#65533;&#65533;&#65533;0&#65533;&#65533;Z$&#65533;ZX&#65533;&#65533;&#65533;:&#65533;&#65533;&#65533;&#65533;'&#65533;&#65533;l&#65533;&#65533;.G&#65533;&#65533;o&#65533;&#65533;1&#65533;jnF&#65533;d&#65533;A&#65533;&#65533;&#65533;&#65533;&#65533;&#65533;M&#65533;U&#65533;l&#65533;R&#65533;
&#65533;l&#65533;Q&#65533;D&#65533;d&#65533;=&#65533;&#65533;r
v&#65533;&#65533;W&#65533;r&#65533;"&#44015;&#65533;#&#65533;L"	$&#65533;0&#65533;Hk~,7P&#65533;x&#65533;&#65533;Uw&#65533;&#1094;4XIs&#65533;y&#65533;&#65533;&#65533;&#65533;8&#65533;y&#65533;c&#65533;&#65533;@&#65533;6&#65533;sL&#65533;.&#65533;=DT&#65533;1&#65533;&#65533;&#65533; 0;&#65533;(&#65533;9Lz&#65533;&#65533;&#65533;IB&#65533;h&#65533;
_&#65533;&#65533;HT&#65533;&#65533;_ &#65533;&#65533; &#65533;&#65533;&#65533;?t&#65533;I]&#65533;A&#65533;&#65533;&#65533;&#65533;&#65533;f&#65533;&#65533;&#65533;yOBT}&#65533;&#65533;&#65533;&#65533;\Cm)&#65533;|&#213;<&#65533;&#65533;y &#65533;&#65533;&#65533;&#65533;W&#65533;1x&#65533;W&#1688;&#65533;&#560;&#65533;7&#65533;&#65533;&#65533;bCE&#65533;&#65533;&#65533;&#65533;&#65533;E)&#65533;&#65533;Kx5&#65533;<&#65533;q&#65533;y&#65533;&#65533;&#65533;z&#65533;".@M
P8B&#65533;&#65533;#&#65533;	&#65533;b&#1314;)Hl\&#65533;TIJa
&#65533;dB&#65533;&#65533;&	&#65533;&#65533;&#65533;&#65533;&#65533;T&#65533;&#65533;o]h&#65533;+]9&#65533;X&#65533;P&#65533;&#229;F,-\MG&#65533;&#65533;v&#65533;#&#65533;RKR&#65533;&#65533;&#65533;&#65533;(SK&#65533;d&#1014;`&#65533;_Ra&#65533;S&#65533;&#65533;&#65533;&#65533;&5WB&#65533;&#65533;&#65533;&#65533;&#65533;*&#65533;pSZ&#65533;l&#65533;Z-#&#65533;(&#65533;&#65533;&#65533;e,&#65533;9'&#65533;&#65533;&#65533;|&#65533;&#65533;&#65533;&#65533;/&#65533;JJ)&#65533;&#65533; w93&#65533;V&#65533;+h&#65533;&#65533;&#65533;&#65533; &#65533;&#65533;&#65533;I&#65533;&#65533;&#65533;$!l0&#65533;&#65533;d*w&#65533;&#65533;EV&#65533;&#65533;4&#65533;&#65533;#aB&#65533;&#65533;`&a&#1714;HE&#65533;\&#65533;&#65533;&#65533;&#65533;&#65533;A&#65533;nZg&#65533;&#65533;&#65533;&#65533;h&#65533;$&#65533;&#65533;B&#816;&#65533;8&#65533;yU&#65533;&#65533;&#65533;&#65533;-$I^&#65533;&#1121;&#65533;&#1065;&#65533;}&#65533;&#65533;U&#65533;&#65533;U&#65533;4&#65533;-@5TAJQ>&#65533;&#65533;%&#65533;&mM&#65533;S&#65533;&#65533;&#1324;f&#65533;KZ&#65533;&#65533;"&#65533;@&#65533;&#65533;&#65533;3&#65533;&#65533;&#65533;H&#65533;&#65533;H/q]&#65533;C&#65533;&#65533;&#65533;&#65533;$&#65533;*&#65533;8&#65533;1.&#65533;(k&#65533;&#65533;&#65533;&#65533;aq@:&#65533;o&#65533;&#65533;&#65533;!+IR&#1858;&#65533;2&#65533;V4&#65533;&#626;|$U&#65533;Z&#65533;&#65533;A&#65533;;&#65533;w&#65533;5&#65533;Y&#65533;&#65533;&#1526;^&#65533;&#65533;&#65533;Q&#65533;*&#65533;-&#65533;4&#65533;^E&#65533;[&#65533;&#65533;&#65533;p7@&#65533;f]&#65533;~&#65533;&#65533;P&#65533;&#65533;&#65533;&#65533;&T&#65533;	&#65533;|#&#65533;&#65533;b&#65533;&#65533;MD
Q&#65533;&#65533;&#65533;;&#809;I&#65533;&#65533;&#65533;A#|&#65533;a&#65533;&#65533;&#65533;&#65533;L??&#65533;&#65533;r&#65533;B&#65533;8&#65533;&#65533;v&#65533;&#65533;vE3ZdKQ&#65533;&#65533;?"=&#65533;P
U&#65533;&#65533;&#65533;f)|D#&#65533;X&#65533;&#65533;7s&#65533;&#872;R&#65533;&#65533;&#65533;&#65533;Pc&#65533;C`2&#369;Nyt&#65533;&#65533;&#65533;"o&#65533;\&#65533;&#65533;&#65533;=(ek(&#65533;&#65533;2&#65533;&#648;=&#60150;&#65533;&#65533;N&#65533;&&#65533;&#65533;&#65533;M&#65533;Z&#1250;&#65533;&#65533;-&#65533;&#65533;&#890;&#65533;O{&#65533;$9&#65533;&#65533;ST0&&#65533;&#65533;'0a	N&#65533;&#418;&#65533;U%&#65533;	Ox&#65533;%e8&#65533;3UP&#65533;BU&#65533;0f'4&#65533;&#65533;Y&#65533;&#65533;&#65533;&#65533;&#65533;B&#65533;
Rh&#65533;&#65533;&#65533;&#65533;3&#65533;@)z&#65533;|"S&#65533;&#532;(&#65533;*&#65533;=&#65533;&#65533;&#65533;&#65533;&#65533;N]!c&#65533;&#65533;&#65533;F7(&#65533;&#65533;	c.&#65533;&#65533;9&#65533;&#65533;&#65533;>&#65533;&#901;N&#65533;U&#65533;d&#65533;&#65533;v&#65533;	H@&#151;&#65533; &#65533;C7a&#65533;e&#65533;&#65533;&#364;&#65533;.&#281;&#65533;A&#65533;QS&#65533;&#65533;&#65533;d+[&#65533;~&#65533;&#65533;@#&#65533;Y
UHTa$&#65533;!;T]&#1588;&#390;&#65533;&#65533;&#65533;~6bI&#65533;[&#65533;&#65533;
&#65533;&#1361;H&#65533;
&#65533;&#65533;"7&#65533;r&#65533;&#65533;%FB&#65533;&#65533;&#65533;-&#65533;/d&#617;G*T&#65533;&#65533;&#65533;$(A	K&#65533;&#1367;&#65533;&#65533;1B&#65533;HL_&#65533;&#1572;&#65533;&#65533;6&#65533;&#65533;&#65533;I&#183;&#65533; &#230;&#65533;&#65533;&#5262;&#65533;&#65533;&#65533;&#65533;7&#65533;&#65533;b&#65533;&#65533;/9&#65533;(;&#1383;Z&#65533;/&#65533;&#65533;U*&#65533;&#65533;o&#65533;&#65533;&#1146;&#65533;5&#65533;R&#65533;ci&#65533;&#65533;&#65533;&#65533;&#65533;&#65533;#S&#65533;Jx&#65533;&#65533; &#65533;>&#65533;5y&#65533;]^&#65533;=&#418;$(z9&#65533;B22&#347;&#65533;d&#65533;d&#65533;&#158;&#65533;&#65533;4&#65533;&#65533;';i&#65533;&#65533;&#65533;|&#65533;&#65533;l e&#65533;&#65533;&#1285;Z&#65533;$&#65533;&#65533;&#65533;&#65533;}&#65533;5&#65533;&#65533;&#65533;&#65533;&#65533;\&#65533;N"&#65533;&#65533;q$&#539;Y&#65533;F&#65533;P&#65533;n&#65533;y&#65533; &#65533;&#263;&#65533;&#65533;&#65533;\&#65533;&#65533;&#65533;&#65533;;i&#65533;&#65533;^V&#65533;0&#439;*rq &#65533;&#65533;B&#65533;&#65533;1&#65533;Dwt,&#65533;&#65533;&#65533;^-&#65533;&#65533;&#65533;&#65533;`&#65533;{C^&#65533;Q&#65533;<&#65533;-&#65533;nT2&#65533;&#65533;&#65533;g&#65533;\&#65533;a&#65533;&#65533;C&#65533;|g
&#65533;}pLb&#65533;&#1542;&#65533;(&#65533;&#65533;a{sg<&#65533;&#65533;&#65533;&#65533;&#65533;&#65533;*J&#65533;'&#65533;F&#65533;&#65533;&#65533;&#65533;3&#65533;&#65533;&#65533;&#65533;&#65533;B -&#65533;&#65533;C&#65533;&#65533;&#65533;Bd7u(&#65533;Z&#1253;u"T0&#65533;p&#65533;9YIRs&#65533;#q&#65533;+&#65533;DF@&#65533;J&#65533;dK&#65533;R1&#65533;&#65533;3&#65533;"L/&#65533;4L&#65533;$e"sX&#65533;S I+J GPf+&#65533;t()&#65533;4&#65533;6:&#65533;&#65533;gc&#65533;&#65533;&#65533;G`&#65533;lP@&#65533;E(&#65533;G&#65533;&#65533;Is&#65533;&#65533;J&#65533;&#65533;K`&#65533;Tq&#65533;5P`fJ&#65533;&#65533;&#65533;&#65533;f&#1526;m')8+X@md&#65533;&#65533;Vp&#65533;R&#65533;E@&#65533;FE&#65533;&#65533;&#65533;C&#65533;&#65533;&&#65533;&#65533;)G&#65533;54&#65533;&#65533;xe&#65533;&#65533;lB`e&#65533;R&#1732;5&#65533;T&#65533;$&#65533;&#65533;f&#65533;K&#65533;&#212;I&#65533;s&#65533;&#65533;P&#65533;(x&#65533;C&#65533;#F&#65533;&#264;&#65533;8$b&#65533;k@&#65533;qZ%V]&#65533;&#65533;4L&#65533;d*b&#65533;X&#65533;G&#65533;&#65533;-o'&#65533;r)/&#65533;E&#65533;&#513;(EF&#65533;&#65533;M&#65533;&#65533;&!a%=&#65533;%&#65533;%#&#65533;&#65533;n3&#65533;v&#65533;U&#65533;er&#65533;-&#65533;&#65533;&#65533;&#65533;+&#65533;&#65533;&#65533;&#65533;|&#65533;.S&#65533;!3&#65533;} `&#65533;&#65533;&#65533;&#65533;}ma3Qb &#65533;&#65533;6&#1381;!&#65533;&#65533;a&#65533;&#65533;a&#65533;&#65533;&#65533;t&#65533;2+&#65533;d&#65533;3-&#65533;/&#65533;&#65533;&#65533;2*S#r&#65533;F x<C&#65533;\ &#65533;63Fc &&#65533;&#1165;Y&#65533;?Q&#65533;&#65533;a!I]d&#65533;6:11c1!r&#65533;&#65533;^&#65533;&#65533;&#65533;.}&#65533;&#65533;B8-&#65533;Fq&#65533;a2X&#65533;[&#65533;$&#65533;&#65533;&#65533;A&#1361;&#65533;\&#65533;_&#65533;=&#1911;&#65533;s&#65533;?&#65533;h0&#65533;UE9&#65533;>&#65533;6?a41bJ9WVQwQb&#65533;&#65533;cjj&#65533;Er R&#65533;&#65533;r?Q.U&#65533;T&#465;y&#65533;&#65533;3I#=&#65533;=bR&#65533;C&#65533;8&#65533;&#65533;$e&#65533;gr&#65533;#CR(&#65533;%.&#65533;".,!&#65533;r"&#65533;U&#1462;'PkV&#65533;1&#65533;c\&#65533;&#65533;&#65533;}gfC(>&#65533;"g5&#65533;%I&#65533;&#65533;&#65533;&#65533;$&#65533;&#65533;o0&#65533;i&#65533;r'&#65533;&#65533;*<jb&#65533;O`g&#65533;&#65533;f&#65533;&#65533;pM&#65533;)&#65533;f\[&Z&#65533;g&#65533;&#65533;qQ&#65533;S(+]Fm&#65533;rh&#65533;fhEx&#65533;m6J&#65533;%&#65533;v&#65533;&#65533;&#65533;iXp'&#65533;El&#65533;&&#65533;,&#322;T&#65533;#d&}&#65533;jubU&#65533;&#65533;S &#65533;s&#1318;h*xr2*H'&#65533;&#65533;&#65533;7&#65533;&#65533;&#65533;&#65533;y&#65533;&#65533;&#65533;YpQ&#65533;E`J&#65533;&#65533;fm&#65533;r&g&#65533;&#65533;&#65533;1&#65533;%c%&#65533;&#65533;&#65533;&#65533;85;&#65533;"%&#65533;'&#65533;?&#65533;&g&#65533;&#65533;")gp%TR&#65533;&#65533;T(]&#65533;i&#65533;F&#65533;&#65533;i>#*&#65533;&#65533;&#65533;d&#65533;&#65533;&#65533;&#65533;oI&#65533;&#65533;8E"H&#65533;&C&#65533;$&#65533;'&#65533;&#65533;n?eU jS&#65533;&#65533;3G7&#65533;t&#65533;&#65533;&#65533;(!t&#65533;&#65533;:{!;B0#&#709;&#65533;^i&#65533;&#467;&#65533;Qz&#65533; >&#65533;&#65533;`&#65533;	&#65533;&#65533;`&#65533;@G&#65533;&#65533;&#65533; &#65533;&#65533;&#65533;!&#65533;&#65533;	&#65533;&#65533;&#65533;&#65533; 	&#65533;&#65533;&#65533; z@mP&#65533;&#65533;B<Q&#65533;&#65533;5b&#65533;G7dg&#65533;&#65533;1b&#65533;&#65533;&#65533;&#65533;f&#65533;s#|&#65533;&#65533;b&#65533;!f&#65533;<u&#65533;&#65533;&#65533;b&#65533;~&#65533;&#65533;&#65533;Gb&#65533;&#65533;&#65533;&#65533;<qQ&#65533;&#65533;&#65533;G&#65533;"fD} !&#65533;G&#65533;Q&#65533;&#65533;;132B:&#65533;`_&#65533;&#65533;&#65533;G&#65533;&#65533;}&#65533;t&#65533;a'6^&#65533;&#65533;?" &#65533;&#65533;V&#65533;&#65533;Qq]y&#1619;x 0Q&#65533;q&#65533;&#65533;@&#65533;&#65533;=&#65533;~b&#65533;=Y. c&#65533;zq:3\;&#18573;|&#65533;7N3\&#65533;E.q~&#65533;%^2M&#65533;&#65533;p&#65533;s%(2:p&#65533;%uIUm\s&#65533;Ss&#65533;&#65533;s &#65533;K&#65533;5&#65533;&#65533;Q&#65533;T&#65533;&#65533;&#65533;Z&#1107;8Z&#65533;&#1124;1Y&#201;&#65533;h*&#65533;&#65533;4WL^&#65533;T&#65533;'P&#65533;JV&#65533;&#65533;&#65533;&#65533;Yz&#65533;]SMv&#65533;&#65533;&#65533;Q2&#65533;&#65533;&#65533;&#65533;&#65533;&#258;D&#1569;E&#65533;&#65533;2x&#65533;]&#65533;&#65533;r&#65533;JW&#3454;&#65533;46l&#65533;&#65533;+z&#65533;&&#584;"Z&#65533;&&#65533;,&#65533;&#65533;J&#65533;&#65533;N&#65533;&#65533;J&#65533;&#65533;s&#65533;2%g&#65533;Fqg&#65533;&#65533;t&#65533;]&#65533;7&#65533;&#65533;&#65533;&#65533;CP&#65533;XS&#65533;&#65533;I&#65533;&#65533;T6&#65533;&#65533;+~Fqd&#1332;I&#65533;5&#65533;D CG&#65533;&#65533;&#65533;5`p&#65533;'ce&#65533;&#65533;"&#65533;[9&#65533;&#65533;0(W&#65533;tm&#65533;/&#65533;O&#65533;HYU&#436;jD&#65533;j&#65533;4(&#65533;FE&#65533;IQ&#65533;2&#65533;=&#65533;Kc4L&#65533;&#65533;&#65533;Sn&#65533;&#65533;s&#65533;$h&#65533;\s&#65533;*&#65533;Od&#65533;1&#65533;0&#65533;&#65533;&#65533;&#65533;&#65533;6&#65533;&#65533;&#65533;&#65533;/=!0"&#65533;&#65533;&#65533;&#65533;&#65533;&#65533;&#1649;C&#65533;&#65533;&#65533;@&#65533;eG	&#65533;&#65533;&#65533;C&#65533;~R&#65533;T&#65533;} ~&#65533; iv)r&#65533;3&#65533;;&#65533;&#65533;n&#65533;&#65533;&#65533;&#65533;&#65533;JQ'93Ya@&#65533;~ &#65533;&#65533;U)w@&#65533;&#65533;]&#65533;q&#65533;&#65533;&#65533;et~&#65533;&#65533;~G&#65533;|
F&#65533;&#65533;&#65533;&#65533;*s&#65533;1	&#65533;qD&#65533;qb&#1633;P&#65533;[&#65533;!Ly&#65533;&#65533;>&#65533;&#65533;&#65533;&#65533;&#65533;}&#65533;&#65533;q&#453;&#65533;A&#65533;&#65533;]&#65533;:!&#65533;G&#65533;
&#65533;&#65533;&#65533;&#65533;Z&#65533;	&#65533;&#65533;`&#65533;&#65533;@&#65533;&#65533;1	,&#65533;&#65533;	&#65533;&#65533;!da^dAuA]1f\Y.&#65533;&#65533;&#65533;C&#65533;&#65533;!b&#65533;G
)3&#65533;&#65533;A&#65533;&#65533;&#65533;3&#65533;&#65533;Z&#65533;&#65533;&#65533;&#65533;{w&#546;3&#65533;&#65533;&&#65533;c)ad)&#65533;&#65533;G&#65533;rT&#65533;6z&#65533;;&#65533;+=8&#65533;&#65533;&#65533;(&#65533;X&#65533;+/AX&#65533;&#65533;<&#65533;(&#65533;$4Ab&#65533;ZpQ&#65533;&#65533;R&#150;&#65533;P&#65533;pV&*N&#65533;-Z+&#1352;d&#65533;VwyRU&#65533;FHS&#65533;Jm&j&#65533;y&#65533;g{&#34827;k&#65533;&&#65533;D&#65533;&#65533;F&#65533;"*grQ&#65533;&#65533;r[&#65533;&#65533;Gk&#65533;&#65533;&#65533;%UY&#65533;j r&#65533;m&#65533;&#65533;&#65533;v&#65533;X&#65533;e)P&#260;h{&#65533;k%; &#546;"&&#65533;&#65533;"&#65533;.&#65533;Z2&#65533;1@Q
At\9&#65533;l3&#65533;S&#65533;&#65533;&&#65533;&#65533;&#65533;Fu&#65533;'<&#65533;uQ&#65533;2VR&#65533;nT&#65533;FPpG`L&#65533;	&#65533;,t&#65533;OIMU%&#970;&#65533;Ya&#3615;&#65533;6I&#65533; &#65533;&#65533;&#65533;&#65533;&#65533;t*u2L&#65533;R&#65533;V!&#65533;Gj&#65533;6&#65533;q&#65533;Sp&#65533;m&#65533;#9&#65533;&#65533;8&#65533;&#65533;&#65533;
@&#65533;&#65533;W1&#343799;HD!&#433;|&#65533;&#65533;4&#65533;5&#65533;!eAz&#65533;&#1706;&#65533;e&#65533;:F0v&#65533;&#65533;&#65533;,"&#65533;&#65533;&#65533;Q&#65533;&#65533;&#531;nR(`&#65533;&#65533;q&#65533;&#65533;&#65533;,7&#65533;!&#65533;&#65533;&#65533;:W&#65533;x&#65533;&#65533;&#65533;&#65533;&#65533;&#65533;l&#65533;v !&#65533;nL&#65533; Bz&#65533;s&#65533;~pvA4&#65533;&#65533;&#65533;&#65533;&#65533;&#65533;&#65533;Py&#65533;!A&#65533;r&#65533;`&#65533;&#65533;&#65533;f&#65533;&#65533;&#65533;&#65533;}&#65533;&#65533;&#65533;C&#65533;a~&#65533;`&#65533;a&#65533;&#65533;&#65533;&#65533;&#65533;&#65533;B&#65533;&#65533;	&#65533;0	&#65533;&#65533;&#65533;&#558;&#942;&#65533;&#65533;>&#65533;	&#65533;p8&#65533;Ol/TC|&#65533;!&#65533;Q&#65533;q&#65533;&#65533;&#65533;M&#457;`A&#65533;M&#65533;&#65533;		-&#65533;&#65533;&#65533;=&#65533;&#65533;]&#65533;GD~&#65533;c|&#65533;;vD&#65533;&#65533;&#65533;&#65533;&#65533;&#65533;@#&#591;&#65533;&#65533;H&#65533;@D&#65533;AP4&#65533;&#65533;A&#65533;&#65533;&#1896;&#177;C&#65533;&#65533;&#65533;&#65533;`&#65533;P&#65533;QT&#65533;&#65533;K/@Q&#65533;&#65533;&#65533;{n&#65533;/x&#65533;.q&#65533;|g_vxA&#65533;&#951;cy&#65533;&#65533;;9;&#65533;&#65533;&#65533;e&#65533;&#65533;(+!,&#374;pq'$&#65533;d0&#65533;}&#65533;sF&#65533;,c&#65533;S&#65533;Z	1v9t&#65533;&#65533;y&#65533;&#65533;&#65533;d1f&#65533;JXH&#65533;&#65533;&#65533;&#65533;&#65533;O3
&#65533;O&#65533;&#65533;&#65533;&#65533;'U&#65533;a0&#65533;\}&#65533;&#65533;&#1152;&#65533;t&#65533;9&#65533;#u
&#65533;_&#65533;&#247;&#65533;&#65533;3&#65533;-&#65533;&#65533;FYY&#65533;Mq-&#65533;%t&#65533; &#65533;!sF&#136;^&#65533;F5&#65533;>1x&#1459;&#65533;&#65533; C&#65533;G&#65533;l@&#65533;7B&#65533;&#65533;rI&#65533;z&#65533;&#65533;RF&#65533;&#65533;"A]&#65533;&#65533;!&#65533;&#65533;;&#65533;w&#65533;&#65533;&#65533;Gg&#65533;oK`&#65533;&#65533;&#65533;$I&#65533;tT%&#65533;.r&#65533;b&#65533;&#65533;c 8=&#65533;&#65533;;\u5R&#65533;&#290;&#65533;&#65533;&#65533;B$lr&#65533;&#65533;&#65533;a@&#65533;Eq"1&#65533;&#65533;'&#65533;[zuY&#65533;&#65533;q{&#65533;{j&#65533;G&#65533;`&#65533;=P|&#65533;&#65533;&#65533;
$&#65533;&#65533;0>1a&#65533;g){Zz;&#63925;l&#65533;&#65533;&#65533;-&#65533;d:0&#65533;YQ35&#1461;+0Wy0c&#65533;M&#65533;&#65533;
k^t&#65533;&#65533;&#65533;&#65533;=&#65533;&#65533;}PT7&#65533;&#65533;6kD&#65533;&#65533;Sa{p&#65533;&#65533;&#65533;&#1387;&#65533;,&#65533;&#65533;&#65533;ms&#65533;&#65533;&#65533;&#363;G&#65533;a7|{6W&#65533;&#65533;&#65533;W&#65533;&#65533;&#65533;&#65533;&#65533;&#65533;&#65533;&#65533;&#65533;A&#65533;&#65533;!&#65533;&#65533;&#65533;z&#65533;I>&#65533;G{%&#65533;&#65533;=&#65533;&#65533;&#65533;&#1525;a!&#65533;&#65533;:&#65533;&#65533;&#65533;s&#65533;&#65533;&#65533;}&#65533;&#31168;^&#65533;_~
&#65533;&#65533;P&#65533;J&#65533;}I	8{M&#65533;Iw&#65533;Ft&#65533;]Od&#65533;&#65533;&#65533;&#65533;:&#65533;AA&#65533;Gn&#65533;7rQ0&#65533;&#65533;&#65533;G&#65533;}&#65533;Wcx&#309;&#65533;suq&#65533; G1&#65533;&#65533;Z"&&#65533;%&#65533;+9&#65533;4&#65533;U@&#65533;|%_&#65533;)&#65533;&#65533;'&#65533;&#65533;Y&#65533;gyP?&#65533;(*&#65533;&#65533;c]&#65533;(A&#65533;XH&#65533;[x&#65533;&#65533;&#65533;7&#65533;f&#520;&#416;&#65533;/\&#65533;\&#65533;&#133;&#65533;&#65533;1h&#1184;L1_&#65533;8&#65533;R&#65533;&#65533;+U&#65533;`&#65533;&#65533;&#356;&#199;b&#404;)c&#65533;&#65533;4g&#65533;d&#65533;&#65533;&#65533;2f&#65533;&#65533;\&#65533;&#423;O7o&#65533;&#65533;&#65533;&#65533;G&#65533;&#65533;<w&#65533;&#1041;&#65533;&#858;4.&#740;&#65533;GN&#65533;8p&#1976;a&#65533;&#65533;LE&#65533;&#65533;&#65533;i&#65533;&#428;Y5l&#65533;n&#65533;	g&#65533;:v&#65533;&#65533;i&#65533;&#65533;&#792;&#65533;f&#812;&#65533;&#65533;7&#924;:s&#2032;&#1657;&#65533;&#859;&#65533;o&#1712;QsF&#65533;`6&#65533;)C&#65533;&#65533;D3c<(&#396;&#65533;5l&#65533;pU&#65533;"d&#65533;`&#65533;p&#65533;&#65533;e&#65533;&#65533;-_&#548;q&#65533;Y&#65533;Y&#65533;&#65533;6n&#65533;^&#65533;&#65533;40[&#65533;&#65533;\&#65533;&#65533;&#65533;&#65533;2g
&#65533;OW&#65533;Fb&#65533;&#65533;r&#65533;&#65533;&#65533;&#199;&#990;<F&#65533;&#1945;&#65533;ukW1[&#65533;<i&#65533;&#270;&#65533;9o&#65533;&#65533;S&#65533;?&#65533;Bdh&#65533; A &#65533;c&#65533;?&#65533;&#65533;c78&#65533;&#195;&#65533;?&#65533;&#65533;n=nS&#65533;&#65533;&#65533;&#65533;&#65533;#&#65533;B
$&#65533;>&#65533;X&#65533;&#65533;;$A $&#65533;B
I&#65533;B&#1648;&#65533;?&#65533;&#65533;c&#65533;&#65533;&#65533;&#65533;:&#8234;&#65533;7{&#65533;;&#65533;D!o&#65533;&#65533;:&#65533;&#41832;&#65533;8&#65533;&#65533;v&#65533;&#65533;9&#65533;h#&#65533;JK&#65533;1&#65533;&#65533;X&#205;&#65533;&#65533;&#65533;?&#65533;&#65533;:&#65533;&#65533;F&#1814;&#65533;&#65533;M&#65533;&#65533;$J&#65533;9%&#65533;p<&#65533;lN=&#65533;&#65533;c&#65533;A
1&#65533;&#65533;?&#812;&#65533;B&#65533;&#65533;R&#1275;&#65533;&#65533;&#65533;M8&#65533;0&#65533;B	$&#65533;&#65533;)A=&#65533;T&#65533;&#65533;*&#65533;C&#65533;&#65533;>&#65533; &#65533;&#65533;S&#65533;E@&#65533;&#65533;F5&#65533;3&#65533;&#65533;sD&#65533;RD&#65533;E{&#65533;4C`}&#65533;&#65533;&#65533;EQ&#65533;?&#65533;&#65533;M&#65533;QK&#272;B &#65533;u&#65533;&#65533;&#65533;&#65533;e&#65533;&#65533;&#65533;>N&#65533;&#65533;&#65533;>&#65533;&#1027;MZ&#65533;&#65533;=&#65533;&#65533;DV$$&#65533;&#65533;`&#65533;&#65533;p&#65533;A&#65533;&#65533;&#65533;(?,&#1359;e?&#65533;&#65533;#&#65533;@U&#65533;&#65533;`&#65533;	&#65533;Wa&#65533;&#65533;&#65533;&#65533;7&#65533;&#65533;x&#65533;(6&#65533;&#65533;&#65533;&#65533;&#65533;&#741;&#65533;&#65533;&#65533;(&#65533;&#65533;#&#65533;TW&#65533;>&#65533;&#65533;&#65533;&#65533;&#65533;&#65533;&#65533;%1&#65533;&#65533;)/&#65533;&#65533;5&#65533;~KK4&#65533;F&#65533;&#65533;3&#65533;`&#65533;$,&#65533;&#65533;&#65533;i+`&#65533;H!*&#65533;&#65533;&#10312;&#65533;l2&#65533;&#65533;&#65533;+&#65533;,&#65533;i&#65533;&#702;f&#65533;&#65533;4B&#65533;&#65533;z\&#65533;&#65533;&#65533;&#65533;&#65533;+m&#65533;\&#65533;&#65533;&#65533;&#65533;2$&#65533;b&#596;&#65533;B
,&#65533;&#65533;B
&#65533;R&#65533;&#65533;90&#65533;v&#65533;&#65533;&#65533;j-//&#65533;S16&#65533;&#810; [J&#65533;&#65533;&#65533;&#65533;&#65533;&#65533;&#65533;&#65533;@,1&#65533;J&#65533;&#65533;&#65533;h&#65533;&#65533;&#65533;u&#65533;&#1767;&#65533;&#65533;PL&#65533;&#65533;`{K(-?&#65533;$w&#65533;{&#65533;&#65533;4&#65533;&#65533;&&#65533;gc%&#65533;,&#65533;&#65533;&#65533;&#65533;&#65533;=&#65533;2s&#2014;z&#65533;42iz&#65533;&#65533;>&#65533;&#65533;:&#65533; &#65533;&#65533;&#65533;&#65533;&#65533;&#65533;7&#65533;&#65533;0&#65533;"&#65533;K7&#65533;P?&#65533;'+&#65533;&#65533;&#65533;&#65533;A&#65533;&#65533;&#65533;&#65533;X&#65533;&#65533;V&#65533;pT&#65533;6&#65533;&#65533;[&#65533;&#65533; !f.&#65533;J&#65533;&#65533;@KE&#65533;AGI&#65533;&#65533;&#65533;<&#65533;&#65533;\&#65533;&#65533;V&#65533;"t&#65533;&#65533; bU&#65533;&#65533;mH%&#65533;K-&#65533;&#1538;&#65533;&#65533;&#65533;&#65533;&#65533;ZLe&#65533;J&#65533;&#65533;P&#65533;>&#65533;&#65533;;&#65533;&#65533;V&#148842;&#65533;&#65533;,_RLP&#65533;&#65533;&#65533;2&#65533;=r&#65533;&#65533;&#65533;2&#65533;7&#65533;E&#65533;&#65533;&#65533;
	&#65533;-q&#65533;*`&#65533;&#65533;&#65533;X&#65533;Y&#65533;IQy&#65533;&#65533;T&#65533;G,&#65533;&#65533;&#65533;&#65533;&#65533;E&#65533;&#65533;&#65533;T&#65533;&#65533;&#65533;F(bE&#65533;IVz&#65533;&#65533;&#65533; 	&#65533;9N\&#65533;B&#65533;6&#65533;[&#65533;j&#65533;r&#65533;=&#65533;\&#65533;&#65533;&#65533;&#65533;&#1568;&#65533;\&#65533;&#65533;T&#65533;&#65533;&#65533;!&#65533;&#65533;X&#65533;&#256;0&#65533;&#65533;&#65533;
>n&#65533;	&#65533;&#65533;&#65533;&#65533;&#65533;[&#65533;&#65533;V&#65533;&#65533;(&#65533;&#65533;a&#65533;&#65533;&&#65533;&#65533;<
&#65533;&#65533;"&#65533;.&#65533;(.&#65533;e&#65533;>H&#65533;R&#65533;(r&#65533;[&#65533;&#65533;R&#65533;d&#65533;&#65533;E&#65533;d&#65533;&#65533;H&#65533;&#65533;z&#65533;&#65533;A&#65533;&#1702;&#65533;&#65533;&#65533;&#65533;-y&#65533;&#65533;&#65533;J'xE&#65533;&#65533;&#65533;&#65533;tq&#65533;&#65533;&#59628;{ZET&#65533;&#65533;b&#65533;$&#65533;&#65533;&#65533;k&#65533;&#65533;c\3&#65533;&#65533;.4&#65533;KCZ&#65533;(&#65533;/l&#65533;gy&#65533;&#65533;C&#65533;&#65533;&#65533;&#65533;B&#65533;W&#65533;&#65533;b&#65533;&#65533;s&#65533;b&#65533;&#65533;&#65533;&#65533;5a&#65533;&#65533;t&#65533;"&#65533;Ttxp&#65533;
OS&#65533;&#65533;&#65533;K&#65533;&#65533;&#65533;FZ&#65533;&#65533;&#65533;&#65533;D&#65533;&#65533;B&#65533;&#65533;&#65533;&#65533;&#65533;&#65533;$&#65533;k&#65533;k&#65533;'&#1365;&#65533;Dh&#65533;&#65533;S&#65533;&#65533;6-UTs&#65533;q&#65533;j&#65533;J&#65533;L'31&#65533;JXg&#65533;Dg::&#65533;[&#65533;$P%&#65533;&#842;C&#65533;^L&#65533;&#214;&#65533;i&#65533;x1yL&#65533;*&#65533;&#65533;4&#65533;&#65533;R&#65533;&#802;&#65533;/<&#65533;
&#65533;w&#65533;&#65533;n&#65533;Yt&#65533;#&#65533;&#65533;&#65533;&#65533;d&#65533;J&#65533;hC&#65533;*&#65533;	&#65533;&#65533;&#65533;&#65533;&#65533;&#65533;&#65533;&#319;1&#65533;&#65533;&#65533;[&#65533;&#65533;&#65533;L&#65533;&#1432;D&#65533;&#65533;&#65533; -.
&#65533;Kv&#65533;&#199;&#65533;IL&#65533;Cd&#65533;x&#65533;&#65533;MZja&#65533;&#791;&#65533;b&#65533;@&#65533;P&#65533;&#65533;M<&#65533;&#1210;&#65533;&#65533;&#274;u&#65533;y&#65533;?&#65533;&#65533; dD&#65533;<&#65533;'C&#1421;&#65533;&#65533;8&#65533;&#65533;&#65533;&#65533;%Qv&#65533;oq&#65533; F&#65533;i&#65533;|&#65533;&#1736;&#65533;>H&#65533;Vm<XQ&#1386;Q&#65533;+&#65533;&#22832;wV&#65533;IS&#65533;&#65533;&#65533;&#65533;D$q&#65533;@-B&#65533;&#65533;&#264;U&#65533;C&#65533;&#65533;&#65533;(>&#65533;""	G0&#65533;&#65533;&#65533;n&#65533;&#65533;;&#65533;1\zH&#65533;#&#65533;&#65533;&#65533;&#65533;&#65533;;&#65533;&#65533;&#65533;V&#65533;&#65533;D"C&&#65533;&#6526;&#65533;&#65533;&#65533;(&#65533;&#65533;$Q&#65533;R|&#65533;w&#65533;0W&#65533;&#65533;&#65533;"&#65533;(=&#1793;&#65533;.3&#65533;li&#65533;&#65533;&#5525;%"&#65533;&.?&#65533;J?&#65533;&#65533;&#65533;&#65533;@9&#65533;&#65533;j&#65533;Ia&#65533;j%$&#65533;X.&#65533;&#65533;R&#65533;D&#65533;&#65533;`&#65533;&#65533;&#65533;&x&#565;,&#65533;R3.ry$m&#65533;&8}P&#65533;&#65533;&#65533;&#1231;&#65533;&#65533;cE&#947;Q"*&#65533;2&#65533;&#65533;*	*ne4!&#65533;)<&#65533;H&#1564;TX&#65533;&#65533;&#65533;&#65533;&#65533;&#65533;D&#65533;&#65533;x)dv!&#65533;Y&&#65533;5&#65533;h+\&#65533;H:&#65533;1p&#65533;
&#65533;&#65533;Tj&#65533;&#1416;a|[&#65533;Q&#65533;&#65533;3&#65533;&#65533;&#65533;4=&#661;&#65533;&#65533;&#65533;&#65533;i&#65533;&#65533;Y&#65533;s2X&#65533;\hZ\&#65533;,T&#65533;
VX&#65533;L&#65533;&#65533;&#2012;&#65533;&#65533;&#1099;j&#65533;#r&#65533;&#65533;&#65533;[J&#65533;p-&#65533;&#65533;./&#65533;K&#65533;D&#65533;S&#117764;a&#65533;&#65533;&#65533;&#65533;&#65533;&#65533;&#65533;&#65533;&#65533;-&#65533;:&#65533;&#65533;@&#65533;&#65533;F&#65533;&#65533;&#65533;~wV,&#65533;&#65533;&#65533;&#65533;N&#65533;n3&#65533;&#65533; &#65533;*X&#65533;_U&#65533;&#1300;&#65533;&#65533;E:&#65533;&#65533;&#65533;&#65533;$&#1066;&#65533;Sy&#65533;Cc&#65533;p&#65533;&#65533;J&#65533;&#1348;f&#65533;`&#65533;J&#65533;[&#65533;&#65533;&#65533;4&#65533;&#1700;&#65533;FA&#65533;d&#492;&#65533;&#65533;&#65533;pAn@s&#65533;&#65533;B"#B&#265;X&#65533;e&#65533;NKl?&#65533;2D&#65533;d&#65533;kE&#65533;&#65533;!A	LlB&#65533;x"\DLB&#65533;}WJ.&#65533;~&#65533;L@&#65533;&#65533;&#65533;%D"F&#65533;&#65533;>=&#65533;YH&#65533;n"&#65533;!f&#65533;&#65533;&#65533;&#65533;&#65533;&#65533;[&#65533;&#65533;&#65533;;sX{:&#65533;e;A&#65533;g	7&#65533;&#65533;+&#65533;|y'&#65533;1g8&#65533;?&#65533;&#65533;R&#65533;W&#19915;L&#65533;()njV&#65533;*&#65533;&#328;G4B&#65533;&#65533;&#65533;>$ &#65533;};&#65533;W2&#65533;&#65533;&#65533;&#65533;&#65533;@b#&#472;&#65533;8c&#65533;&#65533;&#65533;d&#65533;&#65533;&#65533;d&#65533;"B&#598;J&#65533;!Z&#65533;]E&#65533;&#65533;G&#65533;G&#65533;#12  &#621;s9&#65533;&#65533;S&#65533;&#1578;&#65533;&#65533;&#65533;j&#65533;Y&#65533;2&#65533;&#65533;e&#65533;!r&#65533;&#65533;@&#65533;5J&#65533;&#65533;&#65533;"&#65533;&#65533; &#65533;&#65533;$!
&#65533;&#65533;X&#65533;@&#65533;<&#65533;&#65533;&#65533;&#65533;2&#65533;&#65533;&#65533;{B&#65533;%1&#65533;&#65533;&#65533;ij:&#65533;a;&#65533;&#65533;&#65533;&#65533;&#65533;&#65533;i&#65533;&#65533;&#65533;G&#65533;+4	&#65533;]&#65533;&#65533;5&#537;&#65533;&#65533;	&#39438;&#65533;&#65533;&#65533;Z&#65533;9&#65533;1$&#65533;&#65533;'&#65533;&#65533;&#65533;8&#65533;Q&#65533;p	&#65533;:&#65533;&#280;5&#65533;&#65533;"&#65533;&#65533;
QAH4X&#65533;&#65533;7-&#1538;,(&#65533;&#65533;R&#65533;&#65533;&#65533;&#1054;h&#65533;&#65533;&#65533;*&#65533;a;&#65533;&#65533;8&#65533;&#65533;0:q*!&#65533;i&#65533;&#65533;"&#65533;&#1100;&#65533;p&#65533;0,.D&#65533;&#65533;"&#65533;&#65533;&#1610;&#65533;h8/a&#65533;eK7&#65533;a&#65533;P&#65533;&#65533;yE&#65533;x&#65533;&#65533;B&#65533;&#1490;&#65533;~&#65533;uSC&#65533;&#65533;8.&#65533;&#65533;)x*C&#1289;&#65533;~&#65533;:&#65533;&#65533;4&#65533;J#&#65533;&#65533; p&#65533;&#65533;#&#65533;1&#65533;H&#65533;"z:&#65533;S&#65533;&#65533; &#65533;&#65533; 	%)&#65533;1	&#65533;&#65533;&#65533;&#65533;h&#65533;&#65533;P&#65533;Y&#65533;%&#65533;&#65533;&#65533;&#65533;&#65533;7&#65533;&#313;&#65533;&#65533;&#65533;1&#65533;+&#65533;)&#65533;&#1052;8&#65533;/&#65533;&#65533;%<Y&#65533;&#65533;X&#65533;2&#65533;/&#65533;*X&#65533;7&#65533;&#65533;qA!&#65533;&#65533;D&#65533;&#65533;Dh&#65533;GH&#65533;A&#65533;I&#65533; "$1&#1232;&#65533;&#65533;C&#65533;.&#65533;r&#65533;&#907;L&#65533;O&#65533;L&#65533;&#65533;E&#65533;&#65533;3&#65533;K2&#65533;&#65533;1F0=&#65533;0E1&#65533;+&#65533;&#65533;&#65533;g)&#65533;2	&#65533;&#65533;&#65533;A&#634;&#65533;&#65533;c&#65533;&#65533;&#65533;&#65533;@&#65533;&#65533;$&#65533;L&#65533;K&#65533;&#65533;&#65533;K&#65533;&#65533;&#65533;&#65533;&#65533;&#65533;0F&#65533;|&#65533;&#65533; &#65533;0g&#65533;&#65533;&#65533;&#65533;@&#65533;&#65533;&#65533;J1 &#65533;&#65533;&#65533;r&#65533;&#65533;&#65533;&#65533;h&#65533;Hx&#65533;;&#65533;{&#65533;E&#65533;KGhK&#65533;z&#65533;&#65533;i	!V&#65533;&#65533;>&#65533;HV&#65533;&#65533;*&#65533;&#65533;&#46448;&#65533;;G&#65533;&#826;&#65533;#H&#65533;K&#65533;I&#65533;K&#65533;L&#65533;&#1276;&#65533;I&#65533;1A&#1685;]&#65533;<A&#65533;&#65533;&#65533;&#65533;&#1120;vB&#814;&#65533;;C&#65533;T&#65533;/C&#65533;&#65533;&#65533;5&#65533;>B&#65533;nI&#65533;sA&#65533;Q&#65533;&#65533;&#65533;2;!&#65533;&#65533;&#65533;&#65533;E&#65533;&#65533;&#65533;&#65533;b&#65533;&#65533;&#65533;&#65533;&#65533;&#65533;&#65533;/&#65533;H&#65533;&&#65533;w4":&#65533;&#65533;X":&#65533;&#65533;+&#65533;&#65533;d
$&#65533;&#65533;R&#65533;&#65533;B&#65533;=&#65533;&#65533;5&#65533;_&#65533;&#65533;&#65533;&#65533;:&#65533;&#65533;H>(&#65533;E&#65533;/&#65533;I&#65533;q&#65533;"&#65533;&#65533;&#65533;p&#65533;y&#65533;,&#65533;r&#65533;&#65533;P&#65533;!"&#65533;@&#65533;&#65533;&#65533;&#65533;&#65533;`&#65533;&#65533;&#65533;!&#65533;x&#65533;QD&#65533;h&#65533;&#65533;&#65533;&#65533;&#65533;&#65533;x&#65533;&#65533;&#237;ILE+M	&#65533;K$,&#65533;_&#65533;)&#65533;&#65533;rC&#65533;&#65533;h&#65533;I&#65533;&#65533;[H&#65533;&#65533;&#65533;&#65533;	94G ;8~&#65533;G4&#65533;I&#65533;]S&#65533;&#65533;&#65533;&#65533;&#65533;&#65533;&#65533;&#65533;&#1024;&#65533;&#65533;&#65533;&#65533;)&#65533;&#65533;&#65533;&#65533;1&#65533;&#65533;Fo9K&#65533;&#1585;ty&#65533;!R!/&#65533;&#1133;&#65533;&#65533;&#65533;Cx&#65533;&#65533;pzF&#65533;&#65533;&#65533;&#65533;h&#65533;<&#65533;m&#65533;&#65533;&#65533;&#65533;+&#65533;&#65533;&#65533;&#65533;j&#65533;&#65533;&#65533;&#65533;&#65533;R&#65533;&#65533; &#65533;&#65533;8&#65533;_&#65533;O&#65533;&#65533;){&#65533;&#144;&#65533;&#65533;.h&#209;(q#&#65533;&#65533;4&#65533;gi3)&#65533;K&#65533;&#65533;?&#65533;A&#65533; K&#65533;&#65533;1&#65533;^&#65533;;&#65533;&#65533;&#65533;{&#703;&#65533;EhF ?&#65533;&#65533;:X&#65533;7&#65533;&#65533;&#65533;t&#65533;&#65533;&#65533;:&#65533;&#65533;&#65533;&#65533;&#65533;%&#65533;G&#65533;>m&#65533;0I&#65533;&#65533;&#65533;&#65533;L&#65533;&#800;
"&#65533;D+

Dv&#65533;O&#65533;d2&#65533;d&#65533;&#65533;&#65533;=g&#65533;W$&#65533;Hp&#65533;&#65533;&#65533;$%{MrA &#65533;'U&#65533;&#65533;&#65533;.S&#65533;+&#65533;&#65533;\&#65533;E&#65533;#_&#65533;&#65533;*]&#65533;&#65533;@3&#65533;{&#65533;B`&#65533;&#65533;&#65533;UI&#65533;D&#65533;&#65533;G&#65533;&#65533;&#65533;&#40596;j&#65533;&#65533;i&#65533;G&#65533;&#65533;I&#65533;&#65533;K&#65533;J@<M&#65533;&#65533;N&#65533;&#65533;&#65533;&#65533;P&#65533;&#65533;&#65533;&#65533;L&#65533;&#65533;J@&#65533;o&#65533;&#1012;I&#65533;X&#65533;s&#65533;k&#65533;&#65533;&#65533;&#899;&#65533;&#65533;T&#65533;Fh&#65533;&#65533;I&#65533;&#65533;N&#65533;l&#65533;&#65533;&#65533;9UN&#208;&#65533;&#65533;&#65533;&#65533;&#796;Z&#65533;&#65533;&#65533;`&#65533;.&#1188;!&#65533;,fm>b&#65533;&#65533;@&#65533;&#65533;1&#65533;-&#1779;&#65533;1C&#65533;&#65533;C-&#65533;
$&#65533;,&#65533;W9W&#65533;`&#65533;&#65533;nb&2b&#65533;&#65533;{&#65533;JYO21&#65533;u&#65533;&#65533;&#65533;&#65533;D&#65533;&#1686;&#65533;&#65533;u&#65533;&#65533;&#65533;[&#65533;K&#65533;U6&#65533;;&#65533;&#65533;&#65533;Hb&#65533;o&#65533;&#65533;&#65533;&#65533;&#65533;	U.&#65533;&#65533;y&#65533;&#65533;Q&#65533;+&#65533;@&#65533;&#65533;&#65533;&|&#65533;p&#65533; &#65533;]&#65533;&#65533;'&#65533;&#65533;<&#65533;&#65533;`&#65533;&#65533;&#65533;&#65533;&#65533;&#65533;B&#65533;&#65533;&#65533;&#671;&#65533;8&#65533;&#65533;&#65533;&#65533;DJ&#65533;&#65533;&#65533;&#65533;3h&#65533;i&#450;&#65533;&&#65533;&#65533;&#65533;&#65533;X&#65533; &#65533;&#65533;`&#65533;&#65533;&#65533;&#65533;&#65533;P&#65533;Y&#65533;&#65533;&#65533;&#65533;P&#65533;&#65533;&#65533;&#65533;&#65533;Z8&#65533;&#65533;G&#881;D&#65533;|&#1332;Z&#65533;YD$&#65533;(&#65533;&#65533;9AZ&#65533;&#1736;&#65533;&#65533;C&#65533;&#65533;'&#65533;&#65533;+&#65533;&#65533;OSq&#65533;&#65533;E-&#65533;&#65533;)&#65533;y-,&#1186;\&#65533;&#65533;&#65533;T&#65533;@8&#65533;&#65533;
&#65533;&#1291;&#65533;&#65533;x&#65533;&#65533;%p*&#1591;,&#65533;?&#65533;&#65533;&#65533;&#65533;&#65533;&#65533;9&#65533;E&#65533;`B:&#65533;&#65533;>>S`gt&#65533;tA&#65533;FQ&#65533;t&#65533;#}&#65533;`&#65533;P&#65533;&#65533;6&#65533;_0&#65533;FRC&#65533;z&#65533;T&#65533;#!&#65533;&#25915;&#65533;&#65533;1&#1982;D&#65533;&#65533;&#65533;&#65533;&#969;&#65533;&#65533;s&#65533;9&#65533;&#65533;I&#65533;@&#1057;`B&#65533;8&#65533;&#65533;r&#65533;&#65533;S&#65533;&#6672;&#65533;&#65533;k&#65533;&#1892;&#1791;&#65533;2d&#65533;&#65533;j&#65533;&#65533;&K&#65533;&#65533;ML&#65533;&#65533;&#65533;=&#65533;X&#65533; &#65533;&#65533;a3H&#65533;>&#65533;&#65533;&#65533;&#65533;&#65533;&#65533;@n&#65533;&#65533;Jh&#65533;<&#65533;T&#65533;&#65533;T	K&#65533;Z&#65533;&#65533;&#65533;&#65533;|&#65533;&#65533;%&#65533;L&#65533;J&#65533;&#65533;&#1196;L&#65533;J&#65533;&#65533;[&#65533;p&#65533;&#65533;X.&#65533;&#65533;?&#65533;+&#65533;kY&#65533;&#65533;&#65533;p]&#65533;Ab&#65533;&#65533;n&#65533;&#65533;$J1D&#65533;`&#65533;&#65533;m&#65533;0&#65533;&#65533;F0=&#65533;&#65533;$f&#65533;9T&#65533;cN%&#65533;&#65533;C&#65533;Kp%&#65533;&#65533;&#65533;8&#65533;&#65533;&#65533;&#65533;HvI&#65533;LX&#65533;&#65533;]~)&#65533;n&#65533;Pk.&#65533;&#65533;&#65533;&#65533;&#65533;|&#30332;I&#65533;T&#65533;h&#65533;%bA&#1616;?&#599;;&#65533;%&#65533;&#65533;&#65533;[&#65533;"&#65533;&#1086;p&#65533;Z&#65533;&#65533;&#411;&#65533;Y&#65533;&#65533;P&#65533;&#65533;&#65533;&#65533;&#65533;&#521;&#65533;&#65533;	5P&#65533;P&#65533;vS8&#65533;I&#65533;&#65533;x&#65533;&#1213;&#65533;P&#65533;5&#65533;&#65533;&#65533;&#65533;,&#65533;8&#65533;&#65533;&#65533;,&#65533;C&#65533;&#65533;&#65533;&#65533;&#65533;j&#65533;&#65533;(&#65533;H7&#1281;&#65533;&#65533;&#65533;&#65533;&#65533;&#65533;&#65533;&#65533;Z76&#65533;&#65533;p&#65533;&#65533;&#65533;&#65533;&#65533;&#65533;&#65533;1	.M&#65533;&#65533;&#65533;(#|&#65533;-y&#65533;&#65533;y&#65533;&#1035;&#65533;&#33376;@&#65533;a&#65533;&#65533;&#65533;&#65533;&#65533;&#65533;&#595;&#65533;T&#65533;&#65533;&#65533;&#65533;&#65533;&#761;&#272;&#65533;&#65533;&#65533;Q&#65533;&#65533;&#65533;`&#65533;&#65533;h&#65533;&#65533; 4&#65533;&#65533;Q&#65533;prMa&#65533;&#65533;&#65533;&#65533;&#65533;&#1674;F&#65533;&#65533;&#65533;#&#65533;=&#65533;
&#65533;&#65533;&#65533;&#65533;&#65533;&#1112;&#65533;&#65533;&#65533;
0&#65533;&&#65533;,&#65533;{S&#65533;&#65533;.&#65533;&#146;	&#65533;&#65533;&#65533;&#65533;"&#372;`&#65533;&#65533;/T&#65533;&#65533;h&#65533;T3&#65533;&#65533;&#65533;&#65533;&#65533;&#65533;&#65533;&#65533;&#65533;&#65533;&#65533;&#65533;E&#65533;&#65533;
B+60&#65533;G&#65533;&#65533;e&#65533;&#65533;&#1053;&#65533;4	Jo	&#65533;/&#65533;F&#65533;&#65533;h&#65533;&#65533;&#65533;&#65533;8l9&#65533;jt&#65533;&#65533;&#65533;&#65533;B&#65533;&#65533;_x&#65533;&#65533;&#1033;&#65533;X&#65533;a;&#65533;&#65533;+&#65533;&&#65533;k9<&#1122;&#65533;m&#65533;F&#65533;b&#65533;&#65533;
&#1968;8&#65533;p6-&#65533;*4&#65533;&#65533;&#65533;N=S4J&#65533;&#65533;9&#65533;$K&#65533;T&#65533;V%&#65533;MhA&#65533;&#65533;&#65533;&#65533;2;&#65533;&#65533;&#65533;&#65533;&#65533;$&#65533;&#65533;g&#65533;;&#65533;c&#65533;+&#65533;&#65533;@&#65533; b&#65533;@A&#65533;&#65533;&#65533;p2&#65533;&#65533;&#65533;E)&#65533;&#65533;&#65533;fG&#65533;>&#65533;CRY&#65533;&#65533;&#65533;&#65533;N0m&#1228;&#65533;&#65533;+&#65533;K&#65533;{Ae&#65533;$S*&#65533;
&#65533;&#65533;&#358;>]&#65533;t&#1468;>A?d&#65533;&#1603;&#65533;ho\&#65533;=&#65533;$G9&#65533;IC&#65533;qr&#65533;&#65533;:&#65533;f&#65533;W&#65533;G&#1264;l&#65533;0sOZ&#65533;,&#65533;&#65533;L&#65533;}&#65533;)&#65533;&#65533;&#65533;R&#65533;i&#1730;&#65533;P)&#65533;&#65533;&#65533; &#65533;&#65533;)&#65533;a&#65533;^&#65533;F&#65533;&#498;k&#65533;&#65533;)&#520;&#65533;&#65533;q&#65533;&#65533;&#65533;&#65533;&#65533;8&#65533;&#1602;+X`&#65533;b&#65533;&#65533;&#65533;&#65533;E&#65533;&#65533;j&#65533;&#65533;&#141;&#46657;X&#65533;&#65533;&#65533;TV\&#65533;&#65533;&#65533;&#65533;&#65533;&#65533;&#65533;
&#65533;&#65533;&#1290;&#65533;1.&#65533;z&#65533;h&#65533;K-&#65533;&#65533;)&#65533;&#65533;&#65533;&#760;(&#65533;p&#65533;&#1541;'&#65533;&#65533;&#65533;&#65533;&#65533;{"l&#65533;X&#65533;&#65533;&#65533; &#65533;&#65533;&#65533;&#65533;&#65533;&#65533;&#65533;&#65533;	5&#65533;&#65533;&#65533;&#65533;&#65533;&#65533;&#65533;&#65533;I5+&#65533;&#2001;3&#65533;&#65533;,&#65533;&#65533;T&#65533;&#65533;&#65533;&#65533;@%&#65533;&#65533;&#65533;7&#65533;&#65533;1&#65533;&#362;&#65533;&#65533;&#65533;&#65533;2&#65533;83&#969;&#65533;&#65533;&#65533;&#65533;&#65533;H&#65533;&#65533;&#65533;
7p&#65533;88&#65533;&#65533;&#65533;&#65533;&#65533;&#65533;&#65533;&#65533;&#65533;&#65533;&#65533;9&#65533;
&#65533; j&#65533;&#44696;&#65533;
&#65533;&#65533;&#65533;&#65533;&#65533;{&#65533;&#65533;&#65533;,&#65533;&#65533;
&#65533;`&#65533;&#65533;n&#65533;8&#1550;&#65533;pR=)&#1163;&#65533;&#65533;j&#1067;P&#65533;&#65533;8&#65533;&#65533;&#65533;&#65533;&#1446;&#65533;&#65533;\&#65533;&#65533;&#21102;bt&#65533;&#1181;&#65533;w&#65533;&#65533;&#65533;&#65533;&#65533;`-&#65533;&#65533;&#65533;&#65533;&#65533;&#65533;&#65533;&#33628;V&#65533;9&#65533;&#65533;&#65533;&#65533;&#65533;ut&#65533;4d{&#65533;&#65533;z&#65533;P&#65533;&&#65533;&#65533;&#65533;&#65533;.&#1026;-&#65533;mK&#65533;t&#65533;!0
&#65533;&#65533;SL&#65533;&#65533;?q&#65533;A1@z&#65533;"=#/y&#65533;+&#65533;&#65533;KW&#65533;&#65533;W&#65533;b&#1134;:3&#65533;&#65533;&#65533;&#65533;&#65533;&#1879;H&#1699;T)&#65533;;&#65533;&#65533;&#65533;&#65533;&#65533;&#65533;&#65533; &#65533;qt&#65533;Z%v1&#65533;&#65533;=&#65533;gg&#65533;&#65533;=&#65533;o&#65533;b;&#65533;&#65533;&#65533;s&#65533;&#65533;/&#65533;&#1896;&#65533;~&#65533;jI=r&#65533;@3&#65533;&#65533;&#5161;&#65533;e&#65533;zq&#65533;&#65533;15&#63875;&#65533;&#65533;8&#65533;X	/&#65533;&#65533;2$&#65533;P&#65533;D2S&#65533;&#65533;c&#65533;&#65533;7k&#1052;1s&#25370;5i&#65533;&#65533;&#65533;3e&#384;&#65533;&#65533;&#65533;&#65533;,^&#1080;&#65533;#2&#65533;&#65533;2\&#65533;T&#65533;&#65533;r&#660;&#65533;R&#65533;T&#65533;be&#661;-Whn&#65533;F&#65533;0`z&#65533;&#65533;Ec&#65533;*Y&#65533;x&#65533;&#65533;%&#65533;3h&#65533;A3&&#65533;&#65533;0T}Vc&M5n&#1960;&#65533;X&#65533;&#65533;&#65533;H9b&#65533;&#65533;&#65533;-Y&#65533;z	&#65533;e&#65533;1v&#336;y&#65533;&#65533;&#792;&#65533;&#736;1CM&#65533;2i&#65533;&#65533;I&#65533;X&#65533;6&#65533;&#65533;T&#65533;&#65533;&#1546;c/+&#65533;|&#65533;&#65533;&#65533;c&#65533;&#65533;&#65533;)&#65533;&#65533;s&#1966;jN&#65533;^&#65533;F&#65533;&#65533;k&#65533;&#65533;&#65533;&#65533;&#65533;M&#65533;6&#1776;9}&#65533;/v&#65533;&#65533;A&#65533;&N8q&#65533;&#65533;&#579;&#65533;&#65533;&#65533;oh&#729;#G&#65533;:v&#65533;&#1041;&#65533;M&#65533;3;&#65533;&#65533;"&#65533;5m&#65533;,[Q&#792;&#65533;h&#65533;_<&#65533;f&#65533;&#65533;7s&#65533;&#1233;.'&#65533;&#1841;&#65533;&#65533;a&#65533;@v&#65533;&#65533; &#65533; HH!&#65533;"&#65533;|&#65533;&#65533;&#1713;QR_ &#65533;&#65533;e&#65533;&#65533;G &#65533;&#65533; },&#65533;&#65533;y&#65533;Gz&#65533;&#65533;&#65533;&#65533;Rw&#65533;&#65533;&#65533;&#65533;&#65533;c&#65533;&#65533;<&#65533;G&#65533;}&#65533;&#65533; &#65533;r&#65533;#&#65533;XrI%&#65533;<&#65533;#&#65533;$&#65533;&#65533;!&#65533;2&#65533;&#65533; &#65533;G&#65533;Z&#65533;&#65533;&#65533;r+.&#65533;&#65533;&#65533;&#1533;&#65533;&#65533;~&#65533;&#65533;&#451;b&#65533;&#65533;G &#65533; &#65533;&#65533;!&#65533;&#65533;% &#65533; &#65533;&#65533;&#65533;&#65533;|&#65533;&#65533;&#65533;uu&#1313;&#464;&#65533;&#65533;Gyt&#65533;&#65533;r&#65533;
T&#65533;@swG&#65533;&#65533;au&#65533;)u&#65533;&&#65533;&#65533;q&#65533;&#65533;&#65533;`m|*&#65533;r&#65533;N'Ru&#65533;&#65533;&#65533;q&#65533;&#65533;FRCox&#65533;&#65533;&#65533;&#65533;Fl&#65533;&#65533;&#65533;qp&#1590;&#65533;Bi&#65533;&#65533;ki<&#65533;C&#1009;&#65533;ae&#65533;UFp\f&#65533;q$&#65533;&#484;Y&#65533;&#65533;&#65533;^&#65533;\t0w&#65533;j9&#65533;!&#65533;(&#65533;#&#65533;,&#65533;H!w&#65533;%z&#65533;H&#65533;hXuQc&#65533;&#65533;&#65533;y&#65533;&#65533;Q&#1913;&#65533;&#65533;q&#65533;&#65533;I%&#65533;D&#65533;G&#65533;}t&#623;&#65533;b&#65533;!&#65533;&#65533;1&#65533;v&#65533;&#65533;Ug&#65533;&#65533;i&#65533;zV&#65533;os&#65533;M]&#65533;v&#65533;(fs&#65533;9|&#65533;TR&#65533;&#65533;&#65533;&#65533;u&#65533;&#65533;&#65533;j&#802;a&#65533;j&#65533;&#65533;&#65533;Z&#65533;&#65533;w&#65533;N&#65533;&#65533;ntd&#65533;&#65533;^gm&#65533;O&#65533;T&#65533;p$&#65533;"&#65533;&#65533;5&#65533;&#65533;NA&#65533;&#65533;&#65533;]h&#65533;&#65533;Sl<&#65533;&#65533;&#65533;&#65533;&#65533;:&#65533;*&#65533;&#540;&#65533;vh&#1503;y&#65533;&#65533;&#65533;k&#65533;9QU&#65533;&#65533;n&#65533;8`&&#65533;O[&#65533;&#65533;&#65533;[3&#65533;&#65533;\Z&#65533;=0qY;-YS&#65533;=&#65533;a1&#65533;&#65533;&#65533;&#65533;&#65533;i&#65533;-&#65533;_&#65533;&#65533;&#65533;&#65533;%T]AQ&#65533;z&#65533;&#65533;&#65533;_&#65533;X8o`&#65533;&#65533;s&#65533;JG&#65533;b&#65533;h&#65533;	1&#65533;&#65533;S	uUW&#65533;]&#65533;T`&#65533;%ed&#65533;&#65533;&#65533;&#65533;&#65533;=&#65533;&#65533;&#65533;:&#65533;X3&#65533;&#65533;i&#65533;&#65533;&#65533;&#65533;&#65533;%&#65533;;&#65533;&#65533;&#65533;&#2030;&#65533;C&#65533;aE&#65533;&#65533;&#65533;&#65533;&#65533;J&#65533;a q&#65533;i&#65533;@&#65533;x&#65533;5!&#65533;&#65533;vf=&#65533;&#65533;'@&#65533;
T><&#65533;i&#65533;M&#65533;&#65533;&#65533;&#65533;u&#65533;&#65533;&#65533;!t&#65533;(-h&#65533;&#65533;Y&#65533;z!&#65533;!&#65533;&#65533;&#65533;%*	G&#1547;Ph&#65533;Y&#65533;&#65533;h(&#65533;X&#65533;5l&#65533;&#65533;%C8&#65533;K8&#274;&#65533;t'&#65533;0&#65533;&#65533;&0a&#65533;I8&#65533;&#65533;P&#65533;qE0&#65533;&#65533;&#65533;$&#65533;&#65533;Cbbw&#65533;P&#65533;,&#65533;=&#65533;!l&#65533;&#65533;	A5U&#65533;&#65533;&#65533;W#&#65533;DB&#65533;&#65533;&#65533;&#65533;&#65533;&#65533;@>&#65533;t&#65533;b&#65533;&#1044;&#65533;CulEH
&#65533;&#65533;F&#65533;&#65533;&#65533;&#65533;&#65533;D&#65533;&#65533;&#65533;	B&#65533;&#49359;&#65533;&#65533;o&#65533;&#65533;A&#65533;D&#65533;&#65533;Pd&#65533;s)L~&#65533;&#1103;&#65533;f&#65533;&#65533;&#65533;&#65533;&#65533;pzuX&#65533;&#65533;B&#65533;<&#65533;&#65533;Go&#65533;&#65533;&#65533;&#65533; &#65533;P&#65533;`&#65533;&#65533;t&#65533;: &#641;&#65533;&#65533;&#65533;&#65533;&#65533;D&#65533;Ii	h2D&#65533; A&#65533;E&#65533;+&#65533;P&#1188;"aO9&#65533;&#65533;F&#65533;&#65533;&#65533;gvx &#65533;
&#65533;&#4638;
&#65533;S&#65533;&#65533;&#65533; &#65533;OB"&#65533;U%<&#65533;!&#65533;B&#65533;2&#65533;D&#65533;&#65533;g&#65533;&#65533;Y&#65533; &#65533;N&#65533;&#65533;iE%}&#65533;!&#1848;&#65533;B&#65533;&#65533;b&#65533;&#65533;Ip&#65533;&#65533;&#65533;|&#65533; &#65533;+\&#65533;&#65533;&#65533;h3:&#65533;Iw&#65533;&#65533;t2&#65533;U&#65533;B&#65533;&#65533;lT&#65533;&#65533;U&#65533;&#65533;`&#65533;"45&#65533;B6&#65533;&#65533;m&#65533;w&#65533;&#65533;r,&#65533;Eq3:&#65533;&#65533;&#65533;&#65533;&#65533;&#65533;&#65533;&#65533;A'^&#65533;&#65533;&#65533;&#65533;&#65533;3&#65533;&#65533;&#65533;&#65533;&#65533;&#65533;&#65533;&#65533;&#65533;7&#65533;j&#65533;	&#65533;tW0&#65533;&#65533;	&#65533;`6&#65533;&#65533;Q&#65533;&#65533;&#734;&#65533;<&#65533;K&#65533;&#65533;&#1615;mX#24&#65533;)&#65533;:&#65533;7&#65533;*X
V<&#65533;&#65533;&#65533;&#65533;&#65533;e&#65533;8&#65533;I&#65533;jk&#65533;	5&#65533;5Qy&#65533;&#65533;&#65533;&#65533;&#1360;&#65533;&#65533;R&#65533;^&#65533;B&#65533;e&#65533;&#65533;i&#65533;&#65533;&#65533;b&#65533;0&#65533;&#65533;&#65533;w&#65533;&#65533;Np&#65533;&#65533;&#65533;&#65533;jX&#65533;9&#65533;k&#65533;?H&#65533;v?&#1145;&#65533;&#65533;hdMO0q&#65533;aVW&#1955;&#65533;&#1608;&#65533;O&#65533;&7&#65533;e&#65533;9&#65533;&#65533;bq&&#65533;i&#65533; Z&#65533;9iy&#65533;&#65533;V9&#65533;*#&#65533;EL&#65533;&#65533;R&#878;c&#65533;</&#65533;,d&#65533;s&#65533;&#65533;&#65533;&#1180;&#65533;&#65533;&#65533;&#65533;q&#65533;8&#65533;QN&#65533;&#65533;r&#65533;&#65533;E<B&#65533;&#65533;D#&#65533;&#65533;/A&#1328;&#65533;&#65533;&#65533;&#65533;&#65533;&#65533;&#65533;/)_&#65533;(DK&#65533;8/(&#65533;0K[&#65533;X&#65533;&#65533;&#65533;&#65533;X&#277;&#65533;(&#65533;&#65533;!A,&#65533;&#65533;&#1028;%Is&#65533;F&#65533;&#65533;S&#65533;T&#65533;{&#65533;&#65533;Q&#65533;g"	HD&#65533;&#704;&#1539;&#65533;&#1189;"_&#65533;9&#65533;&#65533;`~&#65533;&#65533;.b,i-&#65533;&#65533;&#65533;/&#65533;0_]l'&#326;4&#65533;HV&#65533;&#65533;&#65533;&#65533;e&#65533;G%&#65533;K
&#1665;L&#65533;9&#65533;&#65533;&#65533;&#65533;xR>M/D&#65533;N&#65533;'#1&#65533;HH&#65533;&#65533;&#65533;5'<&#1097;Np"I&#132;&#65533;(1&#65533;G4&#65533;&#65533;&#65533;&#65533;&#65533;G=&#65533;H&#65533;C&#65533;&#65533;$"&#65533;lgC&#65533;l&#65533;g$Cd&#65533;&#65533;&#65533;&#65533;Y&#65533;!&#65533;&#65533;&#65533;&#65533;i&#65533;Yl&#65533;&#65533;&#65533;l&#65533;6&#65533;&#65533;X#&#65533;&#65533;@&#65533;&#65533;&#65533;x&#65533;&#65533;Uim,F&#65533;uz&#65533;D&#65533;&#65533;.&#65533;&#65533;GyTr&#65533;`&#65533;&#65533;&#65533;V&#65533;&#65533;&#1247;&#65533;&#65533;&#65533;&#65533;&#65533;G@aU.w&#65533; &#928;a*t_~&#65533;&#65533;&#65533;&#65533;&#65533;&#65533;&#65533;A&#65533;@&#65533;S&#65533;_&#426;&#65533;"&#1033;"x&#65533;Z&#65533;m;j&#65533;&#65533;S&#65533;&#65533;&#65533;&#65533;&#65533;&#65533;&#65533;&#65533;Z&#65533;&#65533;>&#65533;}&#65533;
&#65533;&#65533;&#65533;&#65533;}&#65533;Q&#65533;&#65533;&#65533;C.&#65533;9&#65533;&#65533;3D!&#65533;&#65533;L&#65533;&#65533;&#1247;&#65533;&#65533;
f&#65533;&#65533;&#65533;&#65533;k&#65533;&#65533;&#65533;y&#65533;#&#65533;zw&#65533;L&#65533;&#65533;?C~'E&#65533;-7&#65533;&#65533;e &#15885;h&#65533;}xg&#65533;&#65533;|&#65533;&#65533;&#65533;&#65533;&#65533;&#65533;u&#65533;&#65533;c&#65533;&#65533;&#65533;&#65533;][&#65533;&#65533;]&#65533;=&#65533;&#65533;`&#65533;&#65533;&#65533;&#65533;@&#65533;!&#65533;7&#65533;&#65533;&#65533;&#65533;&#65533;/0&#65533;&#65533;&#1622;&#65533;&#65533;mYx&#65533;Qq&#65533;&#65533;&#65533;&#65533;4X&#65533;&#65533;@&#65533;&#65533;ko@S&#212;&#65533;5$&#65533;&#65533;j&#65533;&#65533;&#65533;P|4&#65533;&#65533;_ah&#65533;Z&#65533;&#65533;{&#65533;\&#65533;&#65533;&#1312;&#65533;IAVzW&#65533;&#65533;%%%&#65533;&#65533;&#65533;VD#I(&#65533;&#65533;&#65533;&#1176;&#65533;&#65533;Fs&#65533;)&#65533;C&#65533;&#65533;&#65533;&#65533;O&#65533;&#65533;&#1246;D&#65533; B!&#65533;&#65533;I&#65533;&#65533;&#65533;&#65533;,&#65533;&#65533;P &#65533;#X&#65533;&pY$,&#65533;&#65533;Y&#65533;&#65533;&#65533;&#65533;9&#65533;,&#65533;E&#65533;}Z-B	&#65533;&#65533;&#65533;UBAB"&#65533;HA	:Y&#65533;8 &#65533;T
"&#65533;&#65533;#&#65533;&#65533;&#65533; &#65533;&#65533;&#65533;&#65533;&#65533;&#1563;&#65533;&#65533;&#65533;&#65533;Q&#65533;&#65533;X&#65533;(H&#65533;&#17608;&#65533;&#705;(&#65533;%B	&#65533;!H&#65533;&#65533;$&#65533;%P&#65533;#&#65533;&#65533;&#65533;&#65533;&#65533;&#65533;D&#65533;&#65533;&#65533;&#65533;$&#65533;!&#65533;l'|B(&#65533;&#65533;(&#65533;&#65533;)&#65533;)&#65533;(&#65533;&#65533;'p&#65533;&d&#146;H&#65533;$P&#65533;&#65533;i&#65533;&#65533;&#65533; &l&#173;mB&#65533;&#65533;&#1682;&#65533;Z&#65533;&#65533;Q&#65533;&#65533;&#732;&#65533;Q&#65533;&#1816;&#65533;d&#65533;&#65533;&#65533;*)&#65533;!&#65533;x&#1115;&#65533;R&#65533;&#65533;Q#0b&#65533;9&#65533;&#600;%h&4&#1746;H&#65533;j &#65533;IB5&#65533;&#65533;&#65533;_&#65533;&#65533;b~a&#65533;&#65533;&#1212;4&#65533;#4&#65533;&#65533;&#65533;&#65533;&#65533;&#65533;	&#65533;&#65533;&#65533;8&#65533;	&#65533;&#65533;&#596;10&#65533;u&#65533;L&#65533;&#65533;&#65533;G&#65533;T&#65533;&#65533;A~k$&#65533;&#65533;,&#65533;&#65533;&#176;&#65533;&#65533;&#65533;&#65533;&#65533;&#65533;&#65533;&#65533;&#65533;7.&#65533;&#65533;tS&#65533;&#65533;S&#65533;&#65533;q&#65533;&#808;&#65533;&#65533;b&#65533;c&#65533;p&#684;|&#65533;b&#65533;&#65533;E&#65533;&#65533;hM{\R!d&#65533;AP&#65533;&#65533;&#65533;&#65533;y5&#65533;&#65533;x&#65533;&#65533;`8$R%O9&#65533;<
&#65533;&#65533;D&#65533;W&#65533;&#65533;
&#65533; &#65533;y(&#65533;QUD&#65533;&#65533;^&#65533;=&#65533;v!&#65533;6&#65533;&#65533;&#65533;&#65533;FpM&#65533;X&#65533;t4EK&#65533;&#65533;bEF&#65533;YEO&#65533;$U,y&#65533;(B,&#65533;I&#65533;&#65533;&#65533;D$&#65533;&#65533;T&#65533;&#65533;&#1069;E]&#65533;R2Y&#65533;&#65533;O&#65533;L&#65533;&#65533;&#65533;&#65533;&#65533;&#65533;&#65533;&#65533;&#65533;&#1420;,&#816;dMk<&#65533;D&#65533;Epl&#65533;9&#65533;&#65533;&#65533;S&#65533;Ai	&#65533;&#65533;9__PK_&#65533;&#65533;&#65533;a&#65533;h&#65533;@&#65533;&#65533;a&#65533;&#65533;&#65533;&#65533;&#65533;b]&#65533;Yx&#65533;&#65533;7&#20557;&#65533;X&#65533;0 &#65533;Q&#65533;$!8T&#65533;&#1601;&#65533;&#65533;1&#65533;&#65533;&#65533;"4X&#65533;&#65533;Q1&#65533;=&#1597;&#65533;&#65533;!(&#65533;#iR&#65533;&#65533;&#65533;$&#65533;&#1309;&#65533;&#65533;&#936;Z	&#65533;&#65533;&#543;&&#65533;&#1083;&#65533;&#1761;&#65533;"4&#65533;&#65533;(&#65533;&#65533;&#65533;5B&#65533;&#65533;&#65533;+&#65533;"#&#65533;&#65533;"&#65533;&#65533;&#905;&mf&#65533;NB$(&#65533;]&#1781;)&#65533;=&#65533;&#65533;%&#65533;f"D&#65533;%`&#146;&#65533;gx&#65533;&#65533;EB%h&#65533;&P&#65533;&&#65533;'2&#65533;"^&#65533;*&#65533;&#65533;X&#65533;Y!&#65533;g&#65533;Q&#65533;I&#130;F[&#65533;&#65533;'p~'2&#65533;#&#65533;&#65533;&#65533;<}`&#65533;"~rh'|&#65533;(&#65533;B&#65533;&#65533;&#65533;'&#65533;&#65533;(&#65533;&#65533;'"-&#65533;#&#65533;&#65533;.&#65533;`%&#65533;[j'x(&#65533;'T&#65533;&#65533;&#65533;I&#65533;&#65533;&#65533;=&#65533;R+&#65533;R	}&#65533;j&#65533;S"B&#65533;&#65533;&#65533;f&#65533;Xs&#65533;&#65533;&#65533;E&#65533;+:&#139;&#65533;&#65533;&#65533;-h&#65533;Q&#65533;}&#65533;"&#65533;&#65533;&#65533;&#65533;Ea	&#65533;f&#65533;&#65533;K&#65533;H&#65533;-h&#65533;&#65533;(&#65533;&#65533;&#65533;&#65533;&#65533;#-&#65533;&#65533;a&#65533;Ay&#1118;&#65533;&#65533;&#65533;`&#65533;&#65533;\&#65533;&#65533;&#65533;&#65533;&#65533;&#65533;&#65533;qZ&#65533;&#65533;&#65533;u&#65533;]&#65533;qGmT$&#377;&#65533;v<M&#65533;!&#65533;&#65533;@&#65533;BT&#65533;&#65533;!&#65533;o%&#65533;&#1097;&#65533;xe&#65533;sK&#65533;&#65533;&#65533;&#65533;4&#65533;A&#65533;8f{&#65533;Vg&#65533;&#65533;x&#65533;&#1316;Dd&#2013;$B&#65533;&#65533;~&#17843;X&#65533;O&#65533;E&#65533;FL&#65533;&#65533;&#65533;&#65533;&#65533;C&#65533;&#65533;&#65533;]&#65533; I&#65533;&#65533;A&#65533;GQf&#65533; &#65533;&#65533;"&#65533;\\&#65533;(Eaa&#65533;O&#65533;H\i&#65533;B4&#65533;B&#65533;FLdFLD&#65533;&#65533;&#1448;&#43698;*&#1896;&#65533;&#65533;&#65533;DnE&#65533;)&#65533;Pm&#65533;&#1128;^d&#65533;ClF&#65533;p&#65533;X&#65533;Ad&#65533;&#65533;VD&#65533;&#65533;&#65533;]!&#65533;2&#65533;&#65533;&#65533;5&#668;l&#65533;DAH&#65533;&#65533;&#65533;$&#65533;n&#65533;:^&#65533;&#65533;%Fc&#65533;Jl&#65533;e&#65533;E{|&#65533;&#65533;&#65533;i&#65533;&#65533;X&#65533;&#65533;&#65533;K8&#65533;]&#65533;&#65533;&#65533;&#65533;&#65533;&#65533;&#65533;A&#65533;
&#65533;&#65533;\&#65533;,,D&#65533;D&#65533;&#65533;&#65533;&#65533;J`8&#65533;&#65533;x&#65533;4j&#65533;&#65533;&#65533;DP&#65533;&#65533;&#65533;&#65533;&#65533;C&#65533;A&#65533;H L&#65533;&#65533;!H&#65533;&#65533;X&#536;&#65533;!&#65533;&#65533;&#65533;&#65533;&#65533;&#65533;&#65533;IR&#65533;	9&#65533;&#65533; &#65533;&#65533; /z'$&#65533;&#65533;&#65533;&#65533;&#65533;N&#65533;&#65533;&#65533;&#1161;>U&#65533;&#65533;(&#65533;q&#65533;&#65533;&#65533;P"P&#65533;&&#65533;&#65533;&&#65533;&#65533;&#65533;d&#65533;> &#65533;tI&#65533;&#65533;&#65533;&#65533;&#65533;&#65533;Q&#65533;Yi%&#65533;&#65533;&#65533;&#65533;&#65533;b&#65533;%(&#597;&#65533;&#1128;&#65533;&#65533;#0e&#65533;&#33276;K#&#65533;&#65533;&#65533;&#65533;+&&#65533;&#65533;&#65533;&#65533;&#65533;.:&#65533;(6	&#65533;Bv&#65533;m&#65533;&#65533;)&#65533;"&#65533;y&#65533;%dB!&#65533;&#65533;&#65533;&#65533;&#65533;&#360;&#65533;&#65533;ab&#65533;~fBeB&#65533;yB&#65533;z&#65533;N(&#401;-.&#65533;&#65533;&#65533;!B&#65533;&#65533;&#65533;&#728;&#65533;&#65533;&#65533;&#65533;HmZ&#65533;&#65533;Qg)%\&#65533;{&#65533;&#65533;&#1768;&#65533;/^`&#65533;&#1126;&#65533;&#65533;<&#65533;&#65533;&#65533;&#65533;&#65533;&#65533;&#65533;&#41486;&#65533;&&#65533;#%A&#65533;X&#788;%&#672;=c&#65533;&#65533;&#646;&#65533;Jr@. &#25284;-G&#65533;&#65533;&#65533;&#65533;L -&#65533;&#65533;&#65533;H&#65533;Ex&#65533;&#65533;&#65533;&#201;*&#1261;&#65533;&#65533;0&#65533;l&#65533;&#65533;	}&#65533;D&#65533;L&#65533;&#65533;U`r&#65533;9&#65533;d&#65533;bMndYPEb*&#65533;{q&#65533;j&#1543;&#65533;&#65533;Z&#65533;&#65533;&#65533;&#65533;&#65533;&#65533;&#65533;E&#65533;&#65533;&#65533;&#65533;p&#65533;Sa&#65533;pm&#65533;&#65533;
&#65533;&#65533;&#457;&#422;&#65533;&#65533;&#65533;E&#65533;j&#65533;u&#65533;&#65533;&#65533;P&#65533;qc&#65533;j&#65533;&#65533;S^&#65533;]&#65533;PD&#65533;&#65533;$&#65533;&#65533;&#65533;N&#65533;&#65533;j&#65533;&#65533;&#65533;Zh&#65533;&#65533;&#65533;&#65533;&#65533;&#65533;q&#65533;&#65533;&#65533;L&#65533;&#65533;&#65533;&#65533;u&#65533;&#65533;&#65533;aFh&#65533;&#65533;s&#65533;^(&#65533;&#65533;&#65533;&#65533;L&#65533;&#65533;,k&#65533;u&#65533;(&#65533;&#65533;&#65533;&#65533;h&#65533;&#65533;&#65533;[l&#65533;&#65533;O[&#65533;&#687;&#65533;&#65533;&#39605;&#1798;&#65533;W&#65533;&#1100;&#65533;`&#65533;G&#60586;&#65533;&#65533;qP&#65533;&#65533;&#65533;&#16821;&#65533;P&#65533;&#65533;&#65533;HAdF&#65533;<&#65533;$&#65533;&#65533;$&#65533;<,TAlAc&#65533;E&#65533;&#65533;&#65533;&#65533;j&#833;dA&#65533;&#65533;D&#65533;&#65533;&#65533;&#65533;A`A&#65533;8&#942;&#65533;&#65533;X&#65533;&#65533;As&#65533;A&#65533;Q&#65533;&#65533;&#65533;&#65533;&#65533;B&#65533;&#65533;&#65533;&#65533;)&#1944;!,&#65533;)&#1749;6(p&#65533;&#65533;&#65533;t&#65533;&#65533;~_&#65533;LI&#65533;&#65533;&#65533;&#65533;&#65533;&#65533;Q&#65533;&#65533;&#65533;A&#65533;&#65533;&#65533;&#65533;p&#679;&#65533;S vQ"q'
&#65533;:r&#65533;&#65533;&#65533;g&#65533;H&#65533;&#65533;!v&#25600;&#65533;&#519;&#65533;&#1724;`!N&#65533;&#65533;&#65533;.:&#65533;&#65533;&#65533; &#65533;)#&#65533;&#65533;""&#65533;M&#775;|&#65533;5&#1172;&#65533;&#65533;n&#65533;{VA&#140;5	&#65533;&#65533;}r(&#65533;&#65533;B(\/'&#65533;&#65533;&#65533;u'pY&#65533;Z&#65533;+&#65533;&#746;&#65533;&#65533;&#65533;P&#65533;&#65533;TAA&#65533;$&#65533;!F&#65533;&#65533;N&#65533;%&#65533;&#65533;&#65533;!&#65533;&#65533;''l&#65533;&#65533;Y&#65533;&#65533;&#65533;v.TvB&#65533;&#65533;&#65533;&#65533;mg&#65533;-q^&#65533;f&#65533;&#65533;&#1982;&#65533;Q&#65533;&#65533;&&#65533;C&#65533;&#65533;&#65533;]&#65533;&#65533;&#65533;&#1825;&#65533;&#65533;&#65533;&#65533;)&#65533;&#22045;D&#65533;&#65533;&#65533;rHsiGQ&#65533;
&#65533;&#65533;d&#65533;I&#65533;b&#65533;&#65533;&#65533;Z&#65533;&#65533;&#65533;&#65533;,&#65533;!&#463;%#&#65533;&#65533;6r)&#65533;&#65533;qu&#65533;J^&#65533;&#65533;>"U&#65533;1&#65533;&#65533;&#65533;M&#65533;&#65533;j&#65533;&#65533;S f&#65533;&#65533;&#65533;&#65533;&#65533;&#65533;DL&#65533;V4&#65533;`~&#65533;&#65533;E&#65533;&#65533; N&#502;wP&#65533;E&#65533;&#65533;&#65533;C&#65533;q&#65533;&#65533;kdX&#65533;48&#65533;&#65533;P&#65533;&#65533;.hi&#65533;/&#65533;`&#65533;MfDb&#65533;7V&#65533;>K&#65533;V&#65533;!&#998;&#65533;&#65533;&#65533;&#65533;A\&#65533;&#65533;
z&#65533;7&#65533;&#65533;&#420;]&#65533;x&#65533;&#65533;48<&#65533;&#65533;  A&#65533;A@K&#65533;t&#65533;h-v7jH\&#65533;&#65533;c&#65533;S&#65533;m&#65533;&#65533;&#65533;+&#65533;&#65533;&#65533;&#65533;&#65533;&#65533;&#65533;N&#65533;Ui&#65533;y&#65533;&#889;&#65533;&&#65533;jPA,&#65533;&#65533;@,&#65533;DK&#65533;L&#65533;8K<&#65533;D&#65533;&#65533;X&#65533;D&#65533;T&#65533;HG2&#65533;&#65533;TA4&#65533;\ADXAh&#65533;&#65533;PA&#65533;&#65533;lA 4&#65533;&#65533;&#65533;&#65533;&#65533;&#65533;&#65533;&#65533;&#65533;&#65533;&#65533;B.&#65533;&#50338;&#65533;^&#65533;&#65533;H!&#65533;&#65533;F&#65533;&#65533;_~&#65533;u&#65533;=&#65533;&#65533;&#65533;&#65533;&#65533;l&#65533;/&#65533;&#65533;&#65533;hC&#65533;&#65533;&#65533;`&#65533;@ &#65533;&#65533;8T9&#65533;&#65533;&#65533;	&#65533;!% &#65533;j;VC&#65533;&#65533;&#65533;&#65533;&#65533;J&#65533;_G&#65533;&#65533;)&#65533;[&#65533;&#65533;_^&#65533;&#65533;k)&#1095;(&#65533;1vZ&#65533;&#65533;['F&#65533;&#65533;(5&#65533;'&#1199;&#65533;&#65533;~v&#65533;&#65533;&#65533;&#65533;&#65533;&#65533;b&#65533;e)&#65533;&#65533;n(&#65533;&#65533;&#65533;&#65533;&#65533;&#1160;&#65533; &#65533;v&#65533;&#65533;#&#849;&#65533;&#65533;&#65533;&#65533;Z&#65533;&#483;&#65533;%J	g&#65533;&#1093;&#65533;	&#65533;&#65533;H&#65533;&#65533;P&#65533;&#65533;Xf&#65533;_.!a&#65533;5H&#65533;&#65533;&#65533;&#65533;%&#1616;4&#65533;&#65533;:&#65533;YJ&#65533;&#65533;&#65533;t&#65533;&#65533;&#65533;yTC&#65533;z&#65533;&#65533;&#65533;SqhwB&#65533;2u&#65533;rl &#65533;&#257;q&#65533;%&#65533;&#65533;	S&#65533;&#65533;&#65533;s&#65533;&#65533;&#65533;&#65533;&#65533;&#65533;^&#65533;
&#201;&#65533;$P&#65533;:;&#65533;<&#65533;s&#65533;&#65533;&#65533;&#65533;K&#65533;-&#65533;&#1031;&#65533;@O&#65533;&#65533;&#65533;^ DY&#65533;&#65533;&#65533;&#65533;&#65533;hG&#65533; MgLERp&#65533;w {!Y\&#65533; &#65533;&#65533;H&#65533;S&#65533;&#65533;A&#65533;W">&#65533;pN&#65533;N[&#65533;&#65533;&#65533;>&#65533;&#65533;&#65533;Ot&#65533;X&#65533;G>l&#65533;E&#65533;&#65533;&#65533;&#65533;&#65533;&#65533;ET:w&#65533;A~|]&#65533;s&#65533;0&#65533;&#65533;&#65533;&#65533;%&#65533;&#&#65533;O&#65533;&#65533;&#65533;&#65533;&#1541;\`&#65533;HA<+A&#65533;$A&#65533;&#65533;ePz&#65533;&#65533;e&#65533;J&#65533;&#65533;&#65533;K&#65533;cw&#65533;L[=&#65533;$&#65533;&#65533;&#65533;&#65533;&#65533;wC&#65533;\&#65533;&#65533;&#65533;%&#65533;&#65533;&#1007;&#65533;H&#65533;&#65533;L &#276;/O&#65533;`1S&#65533;&#65533;&#65533;/K&#65533;&#65533;CK4d&#65533;P&#5286;&#65533;&#65533;(E&#65533;&#65533;9sF&#65533;m&#65533;X&#65533;&#65533;&#65533;-R"&#65533;IC&#65533;&#65533;1g&#65533;\&#65533;&#65533;&#65533;7W&#65533;&#65533;&#65533;sg&#65533;1l&#1980;&#65533;#&#65533;&#65533;;w&#65533;&#65533;q&#647;&#65533;<v&#65533;a&#65533;&#65533;R;u&#65533;&#65533;&#65533;&#65533;&#65533; ?P&#65533;&#65533;&#65533;3&#65533;N&#65533;;v&#65533;&#65533;9&#65533;gO&#65533;=O&#65533;	Tw!&#65533;v	
&#65533;&#65533;&#65533;&#65533;&#65533;&#65533;-&#65533;H&#65533;"F&#65533;-Jl&#65533;&#65533;=x&#65533;&#65533;&#65533;&#65533;A&#65533;"&#65533;&#65533;+&#65533;"D&#65533;I&#65533;$&#65533;Q&#65533;C&#65533;X:&#65533;(&#65533;!&#1411;&#65533;&#1422;&#65533;Gn&#65533;=~&#65533;&#65533;u!C&#201;$ho&#65533;@&#65533;@&#65533;S'N&#65533;j&#1056;I&#65533;&#65533;&#65533;&#65533;q&#65533;x&#65533;hQ&#65533;E&#65533;&#65533;&#65533;f&#65533;&#529;&#65533;I&#65533;#&#65533;7M	>&#65533;L&#65533;0&#359;&#318;Q#H&#65533;&#65533;?&#65533;&#65533;&#65533;SD6DL&#65533;C1$&#65533;B 	D&#65533;&#65533;zp&#65533;&#65533;&#52158;&#65533;&#65533;&#65533;&#65533;D&#65533;0@D&#65533;+&#303;&#65533;&#65533;8ID&#65533;&#65533;Z#nD&#65533;bl&#879;&#65533;&#65533;"d&#65533;?&#65533;0Q9&#65533;&#65533;&#65533;&#26626;&#65533;&#28331;MG>&#65533;(r&#65533;>&#65533;&#65533;&#65533;J&#65533;:&#26115;&#65533;&#65533;&#65533;=&#65533;&#65533;&#873;&#65533;&#65533;&#65533;C9&#65533;k:&#65533;&#65533;?&#65533;&#515;M&#65533;&#65533;	&#65533;5&#65533;)+9&#1920;C&#65533;)&#65533;&#65533;&#65533;&#65533;&#65533;3O&#65533;&#65533;tk&#65533;=&#65533;D&#65533;&#65533;&#65533;&#65533;-&#65533;'&#65533;b&#65533;'&#65533;&#58883;)&#65533;&#188;4&#65533;7&#65533;&#65533;N&#65533;&#65533;h#&#65533;&#65533;D=#&#65533;&#65533;&#65533;T:&#65533;&#659;0&#65533;HK&#65533;&#65533;&#65533;&#65533;T&#65533;P&#65533;(C/&#65533;&#1589;&#65533;0&#65533;HC&#65533;5B&#65533;&#65533;[&#65533;&#65533;&#65533;&#65533;d{5&#65533;&#65533;/|5&#65533;`&#65533;vZN&#65533;]&#65533;Z8&#65533;&#65533;&#65533;5&#65533;&#65533;]&#65533;&#65533;B&#65533;0&#65533;&#65533;&#65533;d&#65533;&#65533;&#65533;\1&#65533; cW-&#65533;&#65533;"&#65533;&#65533;@&#65533;V5&#65533;&#65533;&#65533;&#65533;5&#65533;s&#65533;&#65533;&#65533;&#1058;&#65533;)&#65533;/&#65533; &#65533;8&#65533;&#65533;&#65533;&#65533;0&#65533;s#n)&#65533;T&#65533;4&#65533;&#65533;@cZ4Hu&#65533;X&#65533;&#65533;c&#65533;&#65533;N&#65533;S$o&#65533;&#65533;b-&#65533;x&#65533;&#65533;xY&#65533;1&#568;&#65533;&#65533;&#65533;e#`h&#65533;`&#65533;8&#65533;:&#65533;6(&#65533;+&#65533;&#323;&#65533;8&#65533;"S&#1227;&#65533;&#65533;&#65533;&#65533;3&#65533;&#65533;&#47903;&#65533;&#1420;0&#65533;&#65533;3&#65533;&#65533;&#65533;&#65533;_&#65533;&#65533;s&#65533;&#65533;&#65533;
(&#65533;&#514;&#65533;%~X&#65533;
-&#65533;&#65533;"
$&#65533;c&#65533;*R&#65533;&#65533;.&#65533;Xc&#65533;)&#65533; &#65533;	-&#65533;C&#65533;4&#65533;H{&#65533;&#65533;&#65533;"&#65533;)&#65533;@&#204;.&#65533;&#65533;"&#65533;&#65533;&#65533;=&#65533;&#65533;c&#65533;8&#65533;bC&#65533;,&#65533;EC_&#65533;&#65533;(JS4&#65533;`9&#65533;&#65533;&#65533; &#65533;&#1329;_7j&#65533;&#65533;L&#65533;&#65533;&#65533;&#65533;&#65533;&#65533;&#65533;&#1290;&#65533;&#65533;&#65533;<v3&#65533;=&#1564;&#65533;&#65533;&#65533;&#65533;&#65533;H&#65533;9&#65533;D)D&#65533;&#65533;&#65533;&#65533;M6&#65533;&#65533;}&#65533;&#65533;&#65533;&#65533;> &#65533;P&#65533;&#65533;4;&#65533;&#65533;&#65533;r&#65533;&#65533;E&#65533;&#65533;<&#65533;&#65533;th&#65533;R&#65533;&#65533;<&#65533;&#65533;&#65533;5&#65533;&#65533; &#65533;&#1500;&#65533;P&#65533;+&#65533;l&#65533;&#65533;6P&#65533;2&#65533;S&#65533;&#65533;&#253;&#268;&#65533;5&#65533;&#65533;&#65533;"&#65533;S&#65533;&#65533;&#65533;&#65533;&#65533;$(Q&#65533;JL&#65533;?&#65533;P&#65533;&#65533; &#65533;&#65533;d&#65533;3HX&#541;E&#65533;&#65533;,&#65533;T&#65533;d&#65533;&#65533;0&#65533;&#1091;R&#65533;&#65533;&#65533;&#65533;H3&#65533;&#65533;&#65533;X&#65533;&#65533;&#65533;h<&#65533;8D"&#65533;&#65533;&#65533;,1&#65533;1!l&#65533;G&#65533;Blf&#65533;&#65533;!&#65533;&#65533;&#65533;&#65533;&#65533;HF"_e&#65533;4&#65533;o;QYK&#65533;`u*8&#65533;Ji9&#1387;&#65533;&#65533;&#65533;)a&#65533;xo&#65533;F&#65533;&#65533;&#65533;ib&#65533;&#65533;SI&#65533;&#65533;b&#65533;[J&#65533;?5Ix&#65533;&#65533;&#65533;&#65533;O&#65533;&#65533;&#65533;&#65533;,i,JZTY&#65533;&#65533;'&#65533;ezW&#65533;&#65533;R&#65533;+XU&#65533;U&#65533;&#787;&#65533;&#65533;p&#65533;6&#65533;&#65533;b&#65533;&#65533;&#65533;&#65533;&#65533;Oa&#65533;a]&#65533;&#1382;&#65533;&#65533;8&#65533;&#65533;^_C&#65533;&#65533;&#65533;&#65533;`&#65533;
&#65533;&#65533;&#65533;&#65533;L&#65533;N5&#65533;q&#65533;t&#65533;&#65533;vg4E&#65533;N&#65533;+&#65533;K&#65533;&#428;r&#65533;&#65533;&#65533;zY&#65533;&#65533;p&#65533;-&#65533;&#65533;&#65533;#&#65533;&#65533;&#65533;f&#65533;~&#65533;&#65533;X&#65533;:&#65533;&#65533;-pZ&#65533;v&#65533;&#65533;&#65533;&#65533;55&#55099;+
&#65533;*V7&#65533;&#65533;_&#65533;&#65533;\&#65533;B&#65533;;*2xx&#65533;eUl&#65533;&#65533;X-&#65533;&#65533;g>&#65533;0&#65533;0&#65533;u&#65533;L&#65533;3}&#65533;&#65533;&#65533;A&#65533;#"&#65533;&#65533;&#65533;&#65533;4|&#65533;&#65533;v;0&#65533;&#65533;
&#65533;&#184;&#65533;&#65533;g&#65533;&#65533;V7&#65533;&#65533;&#65533;&#65533;3&#65533;&#65533;&#362;&#65533;&#65533;&#65533;&#65533;) &#65533;&#65533;K(&#65533; &#65533;"8&#65533;	G(B&#65533; &#65533;/L&#65533;
b([J&#65533;`+&#65533;@HK^&#65533;+}&#65533;!_c&#65533;&#65533;&#65533; nzk
DHB\/x%6\!o`&#65533;&#65533;&#65533;(T&#65533;b&#65533;&#65533;A&#65533;%&#65533;,,aD-&#65533;p&#65533;[XW&#586;Z&#65533;P&#65533;c&#65533;&#65533;x&#65533;&#65533;^&#65533;1&#65533;&#65533;&#65533;q&#65533;Ce&C&#65533;&#65533;]&#65533;:&#65533;&#65533;^&#65533;=&#1000;iQ&#65533;
\&#65533;D&#65533;&#65533;&#65533;)&#65533;&#65533;&#782;2&#65533;&#65533;%xN	&#65533;&#65533;@]&#65533;Do&#65533;q&#65533;:&#65533;&#65533;&#65533;)&#65533;*+f&#65533;C&#65533;p&#65533;&#65533;&#65533;PQ.&#65533;&#65533;&#65533;&#65533;y&#65533;h&#65533;AUXr&#65533;()&#65533;>Blq5.&#65533;kb&#65533;&#65533;8"&#65533;q!&#65533;&#65533;&#65533;:&#65533;&#65533;`&#65533;&#65533;&#65533;&#65533;05m&#65533;A&#65533;&#65533;&#65533;yE^4T&#65533;&#65533;&#65533;&#65533;&#65533;&#65533;&#65533;Q&#65533;^Q&#65533;&#65533;*&#65533;&#1417;&#785;&#661;&#65533;&#65533;&#65533;ikjtcHH&#530;&#65533;&#65533;cd&#65533;F&#65533;&C&#65533;ALb&#65533;&#65533;&#65533;o-Ja&#65533;Y&#65533;\e)&#65533;r@&#65533;j&#65533;&#65533;)2&#65533;&#65533;s5&#65533;VW5&#65533;&#65533;&#65533;\&#65533;uD&#65533;Yh&#65533;-b^&#65533;&#65533;&#65533;&#65533;(&#65533;1JiZ&#65533;&#1236;W
Q&#65533;&#65533;&#65533;&#65533;~&#65533;&#65533;(WYJ&#676;&#65533;&#65533;7I&#65533;&#65533;%-&#65533;&#65533;_WNE&#65533;T5&#65533;V&#65533;&#65533;O%0o&#65533;&#65533;)q+U_:&#65533;&#1421;&#65533;g&#65533;dr%&#65533;&#65533;I&#65533;&#65533;-WO&#65533;&#65533;uBm&#65533;D)&#65533;&#65533;&#65533;1U&#65533;*W&#586;&#65533;&#65533;p&#65533;)h&#65533;f&#65533;&#65533;V&#65533;&#65533;&#65533;J&#65533;&#65533;&#65533;&#65533;&#758;&#65533;&#65533;y&#65533;&#65533;f)1W&#65533;&#65533;5%L&#65533;&#65533;&#65533;T&#65533;&#65533;&#65533;&#65533;Z;&#65533;&#65533;9&#65533;-1&#65533;LLY&#65533;&#65533;&#65533;e46&#65533;+&#65533;&#65533;&#65533;&#65533;&#65533;n&#65533;V&#65533;;Hu&#65533;&#65533;o&#65533;.&#65533;r&#65533;&#65533;&#65533;@&#65533;pu!T&#65533;C&#65533;u)&#65533;&#65533;
T&#65533;Y&#437;&#65533;&#65533;1&#65533;&#65533;&#65533;&#65533;N[&#65533; &#65533;&#65533;&#65533;&#65533;&#65533;&#65533;$&#65533;&#1184;$	T &#65533;&#65533;&#65533;'&#65533;&#65533;`T&#65533;&#65533;&#65533;&@&#65533;&#65533;6G* K&#65533;&#65533;&#65533; )<&#65533;
&#65533;&#65533;&#65533;S&#65533;p&#65533;%T&#65533;&#65533;&#65533;&#65533;&#65533;*&#65533;&#65533;n&#65533;&#65533;`&#65533;&#10337;P0&#65533;&#65533;&#65533;&#65533;PAS"f&#65533;`&#65533;,t&#65533;q&#65533;&#65533;'8&#65533;-s
&#65533;&#65533;mhf]7&#65533;&#65533;&#65533;J&#65533;IL>&#65533;C>>8<U)&#65533;G)&#65533;/yF&#65533;
q&#65533;Ia&#65533;&#65533;&#65533;&#65533;#!&#65533;&#65533;&#65533;&#65533;&#65533;&#65533;&#65533;+&#65533;|?&#65533;C&#65533;qU6&#65533;&#65533;&#65533;?}&#65533;&#65533;c&#65533;:&#65533;!&#65533;xD%2&#65533;&#65533;KD&#65533;}&#65533;&#65533;x&#65533;@&#65533;<&#65533;&#65533;&#65533;&#65533;Y~&#65533;&#65533;&#65533;&#65533;i&#65533;oK9&#65533;f&#65533;&#65533;v&#65533;^&#65533;&#65533; Qhu&#65533;r&&#65533;=L&#65533;g&#65533;j&#65533;&#65533;z6_&#65533;&#65533;3;&#65533;&#65533;&#65533;&#65533;&#65533;l&#65533;zh2&#65533;i&#65533;C:&#65533;&#65533;&#65533;Nv&#656;&#65533;V|&#65533;,&#65533;BU&#935;&#65533;&#65533;Nd&#65533;&#65533;KC&#65533;l@Dd3&#65533;&#65533;;X	.&#65533;$,&#65533;C&#65533;&#65533;@&#1152;&#65533;&#65533;&#65533;]p&#65533;(\"c&#65533;#`8F:&#65533;[&#65533;#%$&#65533;&#65533;V&#65533;&#65533;&#1358;vr-X&#65533;&#65533;,b&#65533;O&#1804;&&#65533;&#65533;.&#65533;&#65533; &#65533;&#65533;U&#65533;&#65533;zfc&#65533;&#65533;Jj&#65533;&#302;d&#970;&#65533;_&#65533;&#65533;hZL&#65533;&#65533;&#65533;x OhP&#65533;R	x&&#65533;&#65533;dh&#65533;PO&#65533;&#65533;j&#65533;ja&#65533;&#65533;&#65533;>&#65533; \&#65533;&#65533;&#65533;&#65533;Y&#65533;&#1583;m&#65533;&#65533;	&#65533; &#65533;f&#65533;W&#65533;&#65533;eaT
&#65533;QM$&#65533;&#65533;&#65533;*&#65533;&#65533;%&#65533;t&#65533;g &#65533;x&#65533;\&#65533;!N+&#1592;&#65533;&#65533;&#65533;&#65533;&#65533;&#65533;	&#65533; N&#65533;&#65533;:&#65533; 
&#65533;&#65533;&#39040;
&#65533;&#65533;&#65533;N	Z&#65533;&#65533; o&#65533;@&#65533;&#65533;&#1536;&#65533;&#65533;&#65533;&#65533;`"&#65533;p&#65533;Xh&#65533;B&#65533;ec&#65533;F&#65533;I&#65533;&#65533;&#65533;:&#65533;BSG"&#65533;&#65533;&&#65533;&#65533;0&#1760;J&#485;&#65533;&#65533;I&#65533;&#65533;p&#65533;&#65533;&#65533;%&#1666;&#65533;&#65533;0&#65533;&#65533;&#65533;&#65533;
 &#65533;e&#65533;
&#65533;&#65533;&#65533;&#65533;!&#65533;&#65533;'&#1285;\
&#65533;&#65533;&#65533;kXg&#65533;&#65533;&#65533;&#65533;&#164;_6&#407;&#65533;B&#65533;&#65533;&#65533;`'&#65533;@
&#65533; &#1861;q&#65533;&#65533;&#65533;&#65533;	&#65533;&#65533;&#2764;@&#65533; &#65533;&#65533;@&#65533;&#65533;&#65533;&#65533;&#65533;&#65533;u&#65533;&#65533;	&#65533;&#65533;&#1536;&#65533;`&#65533;@h&#65533;&#65533;FQ&&#65533;m"&#65533;@	&#65533;&#65533;&#65533;J&#65533;&#65533;&#65533;	&#65533;`_&#65533; \&#65533;`&#65533;&#65533;[&#65533;%&#65533;&#65533;f#&#65533;L&#65533;&#65533;&#65533;&#65533;XN%5&#65533;-&#65533;@&#65533;E(&#65533;&#65533;r&#65533;KhF&#838;FS&#65533;)&#65533;&#65533;PE&#65533;;&#65533;b90&#65533;6&#65533;H7&#65533;&#65533;&#65533;&#65533;.&#65533;&#65533;&#65533;@&#65533;;(&#65533;O~&#65533;&#65533;&#900;D!\&#65533;/[&#65533;(&#65533;&#65533;`&#65533;&#65533;&#65533;&#65533;&#65533;k&#65533;&#65533;k&#65533;&#65533;&#65533;)&#65533;&#65533;M0&#65533;&#65533;lj&#65533;&#65533;$'&#65533;&S&#65533;@&#65533;&#65533;&#65533;&#65533;0&#65533;g3R	0&#65533;$&#65533;&#65533;&#65533;&#65533;&#65533;e'&#65533;&#65533;&#65533;2`.&#65533;:&#65533; h&#65533;pJ&#65533;f:@&#65533;x&#65533;d&#65533;&#65533;OhI)&#1984;&#65533;"&#65533;U&#65533;38&#65533;&#65533;+&#65533;GJ\&#821;&#65533;+K&#903;&#65533;&#1835;3&#65533;R&#65533;Z&#65533;x&#65533;2)&#65533;G-\&#65533;&#65533;>&#65533;[&#65533;&#65533;&#65533;&#65533;1afBN&#65533;&#65533;R&#65533;]&#65533;&#65533;#FZ&#128;\&#65533;M(&#65533;m	&#65533;&#65533;&#65533;t+
&#65533;rNR&&#65533;&#65533;&#65533;C&y&#65533;J&#65533;@;=&#65533;u&#65533;V&#65533;&#65533;&#65533;&#65533;W&#65533; &#65533;&#65533;h&#65533;I&#65533;&#65533;]h&#65533;Z&#65533;&#65533;S&#65533;%&#65533;*&#65533;Z&#65533; &#65533;&#65533;w&#65533;&#65533;&#65533;pr%&#65533;@
tN]&#65533;-Y&#65533;m&#65533;QEu&#65533;`&#65533;@
&#65533;&#65533;&#65533;&#65533;~ &#65533;&#65533;&#65533;&#65533;q2&#65533;nf
FK.&#65533;&#65533;F&#65533;8Fc"&#1248;&#65533;%%&#65533;qofC&#65533;c&#65533;&#65533;o&#65533;P5&#65533;&#65533;W&#65533;&#65533;\nGI&#65533;j]F?r	
K	&#65533; 	&#65533;&#65533;L&#65533;&#65533;&#65533;&#65533;	&#65533; &#65533;4n(&#65533;&#65533;LJo&#65533;&#65533;&#512;&#65533;<N&#65533;Tp"$L&#1692;*&#65533;>NW&#65533;M&#65533;.&#65533;(&#1440;&#65533;H&#65533;&#65533;&#65533;*kHn;.&#65533;&#65533;!&#65533;q&#65533;H&#65533;]&#65533;_&#65533;$&#65533;J\&#1541;J7&#65533;&#65533; 
&NS!&#65533;`F
&#65533; 
&#65533;&#65533; &#65533;&#65533;&#65533;W&#65533;&#605;&#65533;Q"&#65533;sX&#65533;W&#65533;&#65533;[&#65533;&#65533;M&#65533;"	&#65533; &#65533;F&#65533;&#65533;S?&#65533;#&#65533; Y&#65533;` &#65533;`&#65533;!&#65533;&#65533;&#65533;o&#65533;Ja&#65533;&#65533;&#1644;@#&#65533;@&#65533;&#65533;(&#65533;7&#65533;@ZQ
h&#65533;&#65533;&#65533; &#65533;&#65533;&#65533;&#65533;N&#65533;&#65533;&#65533;&#65533;&#65533;z&#65533;:B&#356;8&#65533;V\&#65533;W^o&#65533;&#65533;d&#65533;&#65533;&#65533;[&#65533;&#65533;&#65533;Xtj&#65533;D&#65533;\&#65533;:J&#65533;&#65533;&#65533;N>&#65533;N.&#65533;&#65533;&#65533;s&#65533;&#65533;&#65533;;&#65533;h&#65533;&#930;&#65533;v&#65533;H&#65533;r&#65533;~&#65533;&#1108;B&#65533;'c&#65533;C,z&#65533;+&#65533;m9s&#65533;'*,&#65533;B&#65533;&#65533;=&#65533;A&#65533;&#65533;Q^&#65533;&#65533;&#65533;d&#65533;&#65533;&#65533;&#65533;d&#65533;&#65533;`/&#65533;&#65533;&#148;R,&#65533;F;&#65533;&#65533;IP.&#65533;&#65533;a&#65533;&#65533;z&#65533;&#65533;-&#65533;&#65533;?-&#65533;*&#65533;&#65533;(&#1282;*^e&#65533;&#65533;DU2&#65533;&#65533;&#65533;&#65533;&#65533;E+I&#65533;&#65533;gyg&#65533;&#65533;&#65533;h&#65533;&#65533;L&#65533;&#65533;&#65533;L&#65533;,&#65533;&#65533;&#65533;4&#65533;&#65533;|&#65533;gn'&#65533;&#65533;&#65533;)OW5!J&#65533;d*&#65533;K&#65533; `&#65533;&#65533;&#65533;0&#65533;n&#65533;g&#65533;&#65533;&#65533;&#65533;&#338;B&#65533;&#65533;&#772;&#65533; &#65533;&#65533;&#65533;n&#65533;f
h&#65533;r&#65533;>L&#65533;>&#65533;&#65533;l&#65533;&#65533;8&#65533;&#65533;zG&#65533;&#65533;&#65533;l&#65533;&#65533;g&#65533;&#65533;IH-&#65533;^&#65533;&#65533;f&#65533;&#65533;&#65533;&#65533;&#65533;&#65533;_RM&#65533;&#65533;kn&#65533;#&#768;&#65533;&#915;&#65533;l&#65533;&#65533;&#65533;PxW*WJ&#65533;^&#65533;&#65533;tW&#65533;&#65533;k&#65533;&#65533;&#65533; 
.k&#65533;&&#65533;&#65533;D&#65533;&Z K&#65533;hb&#65533;&#65533;f
&#65533;*&#65533;nR&#65533;FR&#65533;xb&#65533;
&#65533;&#65533;&#65533;f>&#65533;&#65533;&#65533;&#996;&#65533;J&#65533;&#65533;PE&#65533;&#65533;!&#65533;`&#65533;&#65533;&#65533;n&#65533;I&#65533;qt%&#65533;&#65533;&#65533;&#65533;&#65533;&#65533;~
&#65533;
&#65533;&#65533;v&#65533;&#65533;	>&#65533;T/&#65533;T&#65533;&#65533;
2&#65533;&#65533;&#65533;&#65533;&#65533; 	&#65533;&#65533;	P&#65533;-w&#65533;&#65533;&#65533;&#65533;2&#65533; &#65533;&#65533;&#65533;&#65533;
&#65533;w&#65533;&#65533;&#65533;&#156;&#65533;&#65533;J&#65533;n&#65533;<&#65533;w&#65533;&#65533;f&#65533;&#65533;!&#65533;&#65533;&#65533;&#65533;&#65533;`&#65533;&#65533;x&#65533;W&#65533;Wj&#65533;&#65533;&#65533;p&#65533;&#65533;&#65533;n&#65533;&#65533;&#65533;%&#65533;&#65533;&#65533;&#65533;&#65533;&#65533;&#65533;
&#65533;&#65533;	&#65533;`$&#65533;`&#65533;:&#65533;
>&#65533;&#65533; &#65533;&#65533;@
f&a&#65533;L&#65533;b&#65533;&#65533;
&#65533;&#65533;
&#65533;@L&#1152;"&#65533;.&#65533;&#65533;&#65533;&#65533;&#65533;&#65533;&#65533;&#65533;&#65533;j"&#65533;&#65533;l&#65533;&#65533;`
&#65533;&#65533;&#65533;)&#65533;&#65533;
&#65533;&#65533;&#65533;&#65533;&#65533;&#65533;`d&#65533; &#65533;&#65533;	&#65533; n$&#65533;r&#65533;q&#800;
&#65533;&#65533;
&#65533;e$&#65533;&#65533;q&#65533;R
~4)"&#65533;&#65533;&#65533;&#65533;&#65533;&#65533;r&#65533;>&#65533;&#65533;6r&#65533;&#65533;&#65533;&#65533;@&#65533;Zsw2&#65533;&#65533;`&#65533;Q&#65533;&#65533;j,Q&#65533;$N&#65533;(J&#65533;&#65533;&#65533;G~4c6&#65533;&#65533;m&#65533;&#138;D&#65533;&#65533;&#65533;&#65533;&#65533;&#65533;hK,h&#65533;,tDVE$&#65533;&#65533;&#65533;&#65533;&#65533;G&#65533;K&#65533;&#65533;&#65533;M&#65533;&#65533;+rhd&#65533;&#65533;&#65533;&#65533;I&#65533;&#65533;Id&#65533;&#65533;}DVH&#65533;&#65533;L,'&#65533;&#65533;>&#65533;u&#65533;&#65533;+&#65533;"&#1106;&#65533;,&#65533;u&#65533;b7&#65533;$&#65533;dEL\L&#360;&#65533;&#65533;YK
&#65533;&#65533;&#65533;&#65533;w&#65533;&#65533;!?Dc8&#65533;&#65533;8&#65533;Js&#65533;d&#65533;&#65533;&#65533;&#65533;&#65533;y&#65533;&#65533;&#65533;*G;k4&#65533;g&#196;&#65533;&#65533;&#65533;al&#65533;#0&#65533;a&#65533;f&#65533;&#65533;U&#65533;	&#65533;O&#65533;9j&#65533;r&#65533;&#65533;&#65533;&#65533;vJ81-&#214;&#65533;sk&#65533;sY&#65533;&#65533;&#65533;&#25572;&#65533;(lkT&#65533;F&#65533;&#65533;&#65533;
:&#65533;E&#65533;&#65533;k&#65533;&#65533; &#510;n&#65533;&#65533;\&#65533;&#65533;&#65533;<!&#65533;&#2018;&#65533;Hu%k&#65533;*&#65533;&#65533;f&#65533;&#65533;&#35744;&#65533;&#65533;Mv&#65533;&#65533;8GM&#65533;E&#65533;&#65533;eX8u&#65533;&#65533;e&#65533;NP&#65533;&#65533;+&#65533;&#65533;&#65533;&#65533;&#65533;&#65533;&#65533;&#65533;&#65533;&#65533;K&#65533; 	X
x&#65533;n
&#65533;%&#65533;&#65533;Tg&#65533;O)&#65533;&#65533;&#65533;&#65533;&#65533;&#65533;yk&#65533;&#65533;]&#65533;-&#65533; &#65533;yJo&#65533;&#65533;E&#2000;eR&#65533;&#65533;&#65533;&#65533;ZW&#1285;&#65533;&#22886;&#65533;&#65533;&#65533;&#65533;s<5z/+[fs&#1769;@&#65533;j\&#65533;&#65533;&#65533;`
HQD]&#65533;T51&#65533;&#65533; YT;&#65533;&#65533;z&#65533;&#65533;&#65533;&#65533; &#65533;~&#65533;&#65533;r&#65533;&#65533;&#65533;&#65533;&#1354;&#65533;k&#65533;X&#65533;E&#65533;&#65533;&#65533;&#65533;&#65533;&#65533;&#65533;s&#65533;&#65533;&#65533;&#65533;&#65533;&#65533;g$Te&#65533;&#65533;"&#65533;&#65533;&#65533;BKM%&#65533;	&#65533;&#65533;W&#65533;&#65533;&#65533;T	&#65533; |&#65533;"&#65533;&d&#65533;&#65533;$&#65533;Fl&#65533;e&#61336;'&#65533;&#65533;&#65533;&#65533;m&#65533;&#65533;	&#65533;@X&#65533;&#65533;
&#65533;&#883;&#65533;&#65533;&#65533;p_&#65533;&#65533;&#65533;f&#65533;&#65533;&#65533;&#65533;&#65533;&#65533;1I&#65533;&#65533;&#65533;&#65533;
&#65533;T<&#45099;@
&#65533;&#65533;&#65533;&#65533;	mk&#65533;&#65533; O*&#65533;&#65533;&#65533;	)y I:&#65533;&#65533;&#65533;&#65533;&#65533;&#65533;mx&#65533;&#65533;c)K6&#65533;-&#65533;c*&#65533;G*8	&#65533;&#65533;`!m&#65533;&#65533;}n&#65533;&#65533;>&#65533;&#65533;&#65533;B&#65533;&#65533;C&#65533;6p&#65533;&#65533;#&#65533;HPa&#65533;%&#65533;&#65533;&#65533;&#65533;&#928;&#65533;'&#65533;`&#65533;i&#65533;&#65533;&#65533;{V&#65533;&#65533;h|6&#65533;G&#65533;&#937;&#65533;&#65533;&#65533;)&#65533;&#65533;-&#65533; l4rdm&#65533;&#65533;&#65533;LiQ.v&#65533;&#65533;3&#65533;p&#65533;&#65533;0&#1916;&#65533;&#65533;&#65533;)&#1414;&#65533;&#65533;B&#65533;&#65533;&#65533;&#65533;(&#65533;&#974;V&#65533;&#65533;&#65533; _&#65533;4&#65533;!&#65533;&#65533;"&#65533;1af&#65533;wC0@&#65533;9&#65533;L&#65533;&#65533;&#1194;&#65533;[N&#65533;&#65533;&#1485;T&#65533;LXnw&#65533;l&#65533;&#65533;&#65533;&#65533;mm&#65533;(&#65533;',W&#65533;k&#65533;&#65533;&#65533;&#65533;&#65533;+V&#65533;G0eG&#1192;6&#65533;Gn	: &6sI&#65533;&#65533;&#65533;&#65533;I{&#65533;6&#65533;&#65533;&#65533;&#65533;&#65533;j&#65533;&#65533;&#65533;! Vo=&#65533;&#65533;&#65533;&#65533;&#1965;9U&#65533;T&#65533;&#65533;|&#65533;&#65533;@5Y&#65533;U&#65533;&#65533;k&#65533;:Y&#65533;&#65533;SYX&#65533;e0&#65533;G&#65533;&#65533;&#19744;&#65533;&#65533;A&#65533;&#65533;&#65533;Jn&#65533;&#65533;"ut<z%8&#65533;n9&#65533;`8G&#65533;&#65533;0&#65533;&#65533;&#65533;Q&#65533;&#65533;Hp&#65533;&#65533;K&#65533;&#65533;&#65533;N5=&#65533;j&#65533;~&#65533;&#65533;&#65533;&#65533;^&#65533;&#65533;9&#65533;Y$&#65533;]&#430;&#65533;&#65533;&&#65533;&#65533;v&#65533;&#65533;&#65533;&#65533;&#65533;
&
8&#65533;g&#65533;[&#691;7&#65533;&#65533;%&#65533;1&#65533;&#65533;&#65533;e&#65533;&#65533;&#65533;f&#65533;&#65533;x&#65533;&#65533;#&j)	W&#65533;~&#65533;W&#65533;&#65533;V&#65533;%&#1346;%$&#65533;k0&#65533;&#65533;=&#65533;&#65533;&#65533;#_>&#65533;,&#65533;q&#65533;53&#65533;4&#65533;]&#65533;&#65533;&#442;Q&#65533;$&#65533;&#1474;&#65533;X&#479; Z&#65533;p&#65533;&#65533;=&#65533;x7&#65533;&#65533;s&#65533;&#65533;@&#65533;5&#65533;&#256;&#65533;5&#65533;&#65533;a&#65533;&#65533;>9&#65533;&#65533;&#65533;&#65533; [&#27055;H&#59415;&#65533;+&#65533;`fJ&#65533;&#65533;&#65533;a&#65533; z&#617;3m(+&#65533;&#65533;&#1696;y&#65533;L&#746;w&#65533;1-&#65533;&#65533;h&#65533;&#65533;i[&#65533;?e&#65533;&#65533;&#1570;	&#65533;D&#65533;&#65533;&#65533;&#65533;,&#65533;G&#65533;&#17883;g&#65533;&#1448;&#65533;@&#65533;&#65533;0&#65533; d4&#65533;&#65533;A&#65533; &#65533;&#1635;&#65533;&#65533;7j&#65533;p&#65533;&#1189;-_&#136;A&#65533;&&#65533;E9v&#65533;&#65533;!&#65533;G&#65533;A&#65533;	&#65533;GN&#65533;9y 	dH&#1122;E&#65533;
	h`&#65533;<8&#65533;&#65533;&#65533;C0&#65533;&#65533;&#65533;#&#65533;&#65533;6&#65533;(&#65533;&#65533;&#65533;DP&#65533;&#65533;C&#65533;&#991;?	&#65533;&#65533;c&#65533; :v&#65533;t&#65533;&#65533;&#65533;U?z&#65533;.&#1896;g#&#65533;:_&#65533;&#65533;q&#65533;&#65533;2`&#65533;l&#1138;%L7q&#65533;&#65533;&#65533;3V&#65533;><&#65533;&#65533;Y&#65533;N1e&#920;ic&#65533;&#65533;&#65533;D&#65533;"i&#65533;&#65533;(&#65533;!A{~&#65533;&#65533;g ;v&#65533;&#1033;&#65533;f&#65533;k7r&#65533;&#1577;#&#65533;(&#65533;9Eo&#705;3&#1485;&#65533;9w&#65533;&#1041;&#65533;Z&#65533;A&#65533;k&#65533;&#569;&#65533;&#65533;&#65533;Y=&#65533;&#65533;&#65533;&#65533;sO&#65533;<&#65533;&#1388;y3'l>X&#65533;&#65533;&#65533;&#65533;&#65533;4&#65533;&#65533;O&#65533;v&#65533;&#65533;8&#65533;&#65533;9t&#65533;&#750;#&#65533;M4 &#65533;&#65533;n&#65533;&#65533;F&#65533;	&#65533;No&#65533;&#65533;&#65533;d&#65533;&#65533;de&#65533;&#65533;&#65533;g&#65533;!c&#65533;!&#65533;fh&#65533;F&#65533;E&#197;&#65533;&#65533;n&#65533;&#65533;&#65533;&#65533;&#65533;]&#65533;Qj&#65533;aG&#65533;&#65533;n&#65533;q&#65533;&#65533;&#65533;l&#65533;U&#65533;c&#65533;&#65533;Ecx&#65533;&#65533;G&#65533;a&#65533;d,6&#65533;XLQE[&#65533;&#65533;e&#65533;&#65533;&#65533;}_&#65533;&#65533;i&#65533;&#65533;XR&#65533;&#65533;VHP<&#65533;O&#1545;gTTq&#65533;UD&#65533;Wp	&#390;d&#65533;9!&#65533;&#65533;&#65533;`&#65533;`t&#65533;&#65533;_H&#65533;&#65533;`x&#65533;bD.&#65533;!&#65533;&#65533;b&#65533;!&#65533;&#65533;&#65533;h&#65533;&#65533;!&#65533;Im&#65533;&#65533;f&#65533;6cCZT1&#65533;Zh&#65533;&#65533;&#65533;&#65533;&#65533;tR&#65533;E&#65533;btq&#65533;&#65533;&#65533;k&#65533;&#65533;>&#65533;&#65533;1&#65533;&#65533;&&#65533;&#65533;&#65533;&#65533;&#65533;&#65533;&#65533;!&#65533;k&#65533;aQsaH&#65533;&#65533;&#65533;&#65533;x(&#65533;>&#65533;&#65533;&#442;D&#65533;&#65533;&#65533;&#65533;&#65533;j&#1478;o&#65533;;_&#65533;&#65533;&#65533;&#65533;&#65533;&#65533;&#65533;&#65533;A&#65533;tB&#65533;&#65533;D&#65533;&#65533;&#65533;'l&#65533;&#65533;_&#65533;&#65533;&#238;&#65533;&#1763;&#65533;h<&#65533;&#65533;:&#65533;&#65533;B&#65533;B]&#65533;&#65533;&#65533;d\&#65533;)&#65533;1&#65533;x$&#65533;Mf&#65533;&#65533;`&#65533;&#65533;&#65533;&#65533;B&#65533;&#65533;&#65533;f&#65533;hP&#65533;p&#65533; &#65533;&#65533;&#65533;l&#65533;%s&#65533;&#65533;q&#65533;I&#65533;&#1361;&#65533;&#65533;&#1468;&#65533;&#65533;A&#65533;5&#65533;H#&#65533;&#65533;&#65533;&#65533;&#65533;r&#65533;n&#65533;&#65533;&#65533;&#65533;&#65533;&#1905;&#65533;a&#65533;&#65533;v&#65533;z4&#65533;4&#65533;y&#65533;"&#65533;T&#65533;&#65533; |&#65533;&#65533;[E&#65533;yg&#65533;VmQ&#65533;Gu&#65533;]&#65533;&#65533;n&#65533;J}&#65533;$&#65533;&#65533;&#65533;&#65533;M7!&#65533;Hw&#65533;&#65533;oy&#65533;Q^"&#65533;x6HM|&#65533;&#65533;&#65533;&#65533;b&#65533;&#65533;s&#65533;&#65533;X:Y&#65533;G&#65533;UV&#65533;{i{&#65533;&#65533;&#65533;zTHA	&#65533;&#65533;i`&#65533;&#65533;NTq&#65533;|G&#65533;&#65533;Tbl&#65533;G|m&#65533;A&#65533;VL&#65533;h f&#65533;&#65533;&#65533;&#1857;&#65533;&#65533;?&#65533;E&#65533;&#65533;F&#65533;&#1121;Gx&#65533;&#65533;!&#65533;&#65533;!&#65533;R7&#65533;&#65533;&#65533;p&#65533;&#65533;&#65533;Jg`C&#65533;e&#65533;&#65533;-4?&#65533;	&#65533;&#65533;&#65533;&#65533;&#65533;ak)" &#65533;&#65533;&#65533;;&#65533;&#65533;&#65533;X&#65533;!&#65533;3&#65533;&#344;&#65533;,&&#65533;{&#65533;&#65533;&#65533;aU&Qc&#65533;5 pd&#65533;&#1943;"5-I]&#65533;/&#65533;&#65533;&#65533;&#65533; &#65533;&#65533;in&\OP&#65533;&#65533;2t&#65533;C# &#65533;PV),daBN#P&#65533;&#406;&#65533;58Q"BY$&#65533;&#65533;HFL&#65533;&#65533;&#65533;}&#65533;&#65533;.&#65533;&#65533;P&#65533;/&#65533;&#65533;j<2P&#65533;&#65533;&#65533;&#65533;.l!Vp&#65533;&#65533;@&#65533;&#65533;&#65533;M]xXC&#65533;&#65533;&#65533; R&#65533;\&#65533;B&#65533;&#65533; '&#65533;M`B0&#65533;&#65533;&#65533;&#65533;B&#65533;&#65533;P&#65533;#8&#65533;
_b&#65533;&#65533;y&#65533;)I&#65533;Zk&#65533;&#65533;9&#65533;&#65533;&#65533;	M&#65533;&#65533;pJ[Z&#65533;P]&#65533;&#65533;&#65533;&#65533;&#65533;K5&#65533;Y&#65533;]&#65533;&#65533;&#65533;D&#65533;[_&#65533;#!u	%$&#65533;	&#65533;&#65533;$&#65533;&#65533;&#65533;%.\&#65533;XR&#65533;&#65533;&#65533;&#65533;K*&#65533;i	H`9&#65533;\&#65533;&#65533;&#65533;&#65533;&#65533;&#1297;&#65533;zHE&#65533;&#65533;&#65533;&#65533;&#65533;jAQY&#65533;&#1486;&#65533;6&#65533;&#65533;&#65533;-&#65533;!P9&#65533;Cf&#65533;&#65533;E&#65533;@Q&#65533;L&#65533;&#65533;&#65533;M&#65533;&#1848;&#65533;"&#65533;K;&#65533;&#1248;k&#824;&#65533;)	&#65533;?&#65533;#&#856;&#65533;-	5DRJd&#65533;&#65533;6&#65533;Rmm&#65533;*&#65533;&#65533;&#65533;&#65533;&#22179;x53&#65533;&#65533;)&#65533;&#65533;&#65533;B&#65533;&#65533;P&#65533;`&#65533;,&#65533;	YP&#65533;&#150;&u#&#65533;7&#65533;&#65533;&#1142; &#65533;3&#65533;t&#65533;*e&#65533;&#65533;P&#65533;&#65533;i;&#65533;2&#65533;=&#65533;t&#65533;&#65533;&#65533;6_&#65533;Nj&#65533;r&#65533;?&#65533;.s&#65533;&#65533;&#65533;&#65533;f3!&#65533;jG&#65533;4&#65533;&#65533;::&#65533;&#65533;&#65533;i[&#65533;&#199;&#65533; &#65533;,&#65533;&#65533;&#65533;!q&#65533;&#65533;&#65533;&#65533;\M&#65533;`8(&#65533;f()K!QY&#65533;&#65533;F8E&#65533;]J&%&#65533;&#65533;&#65533;&#65533;&#65533;&#65533;Q&#65533;&#65533;N/-&#65533;w&#65533;p&#65533;&#65533;eO-&#65533;&#65533;^&#65533;&#65533;&#65533;-&#65533;&#65533;&#65533;&#65533;&#65533;&#1900;&#65533;\&#65533;&#65533;!h&#65533;$&#65533;&#65533;&#65533;U&#65533;&#65533;>D&#65533;&#65533;p&#65533;&#65533;&#65533;4Nl<b&#65533;Ady>a&#65533;&#65533;&#65533; &#65533;	(9&#65533;1&#65533;]&#65533;&#65533;uD1&#65533;U,A&#65533;&#65533;&#65533;MLE-&#65533;&#65533;&#65533;&#65533;&#65533;G8&#65533;)&#65533;&#65533;Tv&#65533;&#65533;1;&#65533;	&#65533;&#1936;&#65533;&#65533;M
f&#65533;&#65533;&#65533;&#65533;0/&#65533;&#65533;&#65533;B&#65533;xUN+&#65533;&#65533;##&#65533;,*&#65533;&#65533;&#65533;&#65533;&#65533;&#65533;g&#65533;&#65533;&#65533;&#65533;&#65533;&#65533;j&#65533;K&#65533;&#65533;&#65533;&#65533;&#65533;A6&#1360;&#65533;&#65533;&#65533;0&#1864;F&#65533;ay&#65533;.&#65533;:&#65533;B&#65533;&#656;&#65533;2U&#65533;+&#1617;@&#65533;&#65533;&#65533;c&#65533;&#65533;I^a
P&#1554;&#65533;&#172;&#65533;"&#65533;
&#65533;&#65533;S&#65533;&#65533;P&#65533;&#65533;1N&#65533;:&#65533;(&#65533;&#65533;$@!	<&#65533;xp!BHB&#65533;&#65533;&#65533;H&#65533;&#65533;&#65533;&#1061;&#65533;4&#65533;AVacSxB&#65533;@"(	@&#65533;&#65533;&#65533;)&#65533;Z&#65533;BJ~`8&#65533;l(&#65533;&#65533;Jb&#1163;&#65533;Rd9&#65533;H&#65533;&#65533;&#65533;&#65533;(&#1082;&#65533;&#65533;&#65533;Q$	9kd&#65533;&#65533;&#65533;J(&#65533;&#65533;&#65533;&#65533;&#65533;<&#65533;&#65533;0&#65533;ej!Sw(/2sj&#65533;&#65533;&#65533;&#1179;&#65533;&#65533;_b&#65533;(&#65533;&#65533;&#65533;&#65533;#yx&#65533;&#65533;:&#65533;&#65533;&#65533;-n.&#65533;!D@&#65533;&#65533;&#65533;t&#65533;&#65533;&#65533;&#65533;&#65533;&#65533;&#65533;&#65533;&#65533;&#65533;&#65533;&#65533;&#65533;4C&#65533;PCe&#65533;L&#65533;&#65533;BR&#65533;D8&#65533;%&#65533;&#65533;&#65533;&#305;&#65533;&#65533;&#676;
&#65533;E&#65533;&#65533;=GE&#65533;&#65533;\ &#65533;&#65533;}&#1968;&#65533;:&#65533;V&#1560;&#65533;E&#933;&#65533;S&#65533;r&#65533;&#65533;0&#65533;&#65533;[&#65533;@U&#65533;&#65533;&#65533;&#835;&#65533;ubJ&#65533;33&#65533;%[[J&#65533;#&#65533;<&#65533;&#65533;1O8&#65533;U#]&#65533;&#65533;}&#1009;f
U&#65533;&#65533;&#65533;v&#65533;&#65533;(&#65533;&#65533;&#65533;&#65533;'&#65533;&#65533;&#65533;&#20397;&#65533;Nj"=&#65533;`&#1331;l&#65533;&#65533;X&#65533; &#65533;A&#65533;N&#65533;Q[E&#65533;+6{&#65533;#&#65533;kK&#65533;&#65533;'&#65533;&#65533;O&#65533;&#65533;&#65533;=8&#65533;'&#65533;!2+:&#65533;&#65533;&#65533;U({&#65533;/&#1882;&#65533;&#65533;&#65533;a7&#65533;&#65533;&#65533;I&#65533;&#65533;8>5|-Q&#65533;&#65533;&#1626;&#65533;&#65533;x
&#65533;&#65533;&#65533;C&#65533;nqx&#65533;C+&#65533;&#65533;&#65533;&#1281;&#65533;)&#65533;yB"&#65533;>e6&#65533;Y&#65533;R&#65533;&#65533;&#65533;&#65533;}%?&#65533;&#195;&#65533;&#65533;^&#65533;&#65533;{&#65533;&#65533;&#65533;&#65533;o&#65533;#&#65533;&#65533;&#65533;0n@C&#65533;&#65533;&#65533;&#65533;D{<8&#65533;&#65533;!fv(&#65533;&#1506;2N&#65533;&#65533;&#65533;&#65533;&#65533;Aj&#1975;&#65533;&#65533;&#65533;G/T&#65533;Zz&#65533;HV&#65533;M&#65533;t&#65533;R3&#65533;p6&#65533;!*&#65533;EiT/=&#65533;D&#65533;&#65533;p&#65533;R&#65533;D&#65533;&#65533;3&#65533;&#65533;pN%]&#65533;+c h+M&#65533;J&#65533;|&#65533;r[&#65533;c#Gr&#65533;Bp&#65533;&#65533;$&#65533;v_fk&#65533;&3&#65533;bQ&#65533;K&#65533;&#65533;&#65533;>&#65533;&#65533;&#65533;&#65533;$3U&#65533;f&#65533;&#65533;-U3G&#65533;&#65533;&#65533;Y&#65533;&#65533;F@I&#65533;D >&#65533;B&#65533;&#65533; HW #cej&#65533;&#65533;$c&#65533;)&#65533;&#65533;ar&#65533;$KnWP&#65533;V&#65533;&#65533;&#65533;&&#65533;RkULk&#65533;0HQp+8&#65533;&#65533;!&#65533;f&#65533;"K#&#65533;o&#65533;H&#1522;o&#65533;n&#65533;r-4-&#65533;!	$DiuA&#65533;&#65533;t&#65533;&#65533;d.&#65533;&#65533;&#65533;r&#65533;&#65533;&#65533;.-&#65533;&#65533;2&#65533;4 &#65533;2&#65533;a&#65533;&#65533;&#65533;W#B$&#65533;&#65533;~&#65533;TO Y VUv(}AF&#65533;!k2-&#65533;cd&#65533;=p6U@jpc}t(&#440;T0h&#1314;P %s&#65533;f&#65533;}[PP`b&#65533;T.&#65533;R,I&#65533;&#65533;&#65533;X'&#65533;D'&&#65533;&#65533;8V&#65533;2&#65533;a&#65533;S&#65533;&#65533;&#65533;-&#65533;2x&#65533;'T&#65533;2B?6&#143;&#65533;&s&&#65533;&#65533;&#65533;=6&#65533;)&#65533;hA6u#2C&#65533;:&#65533;Pr &#65533;EA1&#65533;qX&#65533;"xb&#65533;&#65533;s&#65533;&#65533;&#65533;/qz1&#65533;&#65533;="C`&#65533;Q&#65533;/&#65533;QxZ&#1105;ZqQ2&#65533;[ID0	&#65533;:o1<&#65533;c}&#65533;&#65533;Z0D&#65533;!&#65533;\&#65533;&#65533;?&#65533;a=&#65533;@&#65533;3A&#65533;3A&#65533;aQ&#65533;&#65533;&#65533;>b1^&#65533;&#65533;9&#65533; &#65533;&#65533; 	&#65533; 	"4h&#65533;&#65533;&#65533;&#65533;&#65533;W&#65533;&#65533;&#65533;&#65533;&#65533;&#65533;&#65533;72&#65533;Y&#65533;&#65533;/&#65533;!&#65533;&#65533;'\DtQ&#65533;&#65533;&#65533;!4&#65533;Xj&#65533;*&#65533;h$bCt&#625;d&#65533;G&#65533;&#65533;&#65533;&#65533;6;"&#65533;;e###?&#65533;S,&#144;D&#65533;353&#65533;&#65533;c&#65533;&#65533;&#65533;X?Q&#65533;!&#65533;&#65533;-'IRPHl&#65533;&#65533;LC&#65533;&#65533;&#65533;&#65533;&#65533;&#65533;&#65533;&#65533;3e)2r&#65533;/&#65533;&#65533;j&#142;&#65533;&#65533;( Y1&#65533;LaPy&#65533;&#65533;&#65533;	G&#65533;F@IQ&#1029;&#65533;&#65533;&#65533;&#65533;&#65533;&#65533;&aNQs&#65533;&#65533;N&#65533;&#65533;M&#1769;&#65533;Z0kYp&#65533;&#65533;)&#65533;&#65533;8X@'M0B&#65533;LJ>p&#65533;E&#65533;&#65533;V 'Q&#65533;&#65533;&#65533;&#65533;C&#65533;&#65533;,H3V&#65533;Xe&#65533;b&#65533;&#65533;)+lr,&#65533;tsR'R0,&#65533;*&#65533;&#65533;&#65533;M&#65533;I&#65533;7&#65533;-&#65533;6&#65533;M&#65533;&#65533;	&#65533;P b&#65533;	,t2&#65533;Ts3&#65533;W'y}b 7V,j&#65533;6:G&#65533;&#65533;&#65533;4&#65533; d&#65533;I&#65533;&#65533;I&#65533;8&#65533;#ua!&#65533;V !&#65533;   ,    &#65533;] &#65533; &#65533;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J&#65533;&#65533;&#1123;H&#65533;*]&#692;&#65533;&#1255;P&#65533;J&#65533;J&#65533;&#65533;&#1379;7'&&#776;aH&#65533;&#65533;H&#65533;&#65533;R&#65533;&#1651;2&#7747;'&#1979;x&#65533;&#1981;&#65533;;Wn<&#65533;&#65533;&#65533;&#65533;&#65533;(1k&#1285;
<&#65533;aa&#65533;*^&#824;&#65533;&#65533;&#464;QF&#65533;\&#65533;&#65533;&#728;3k&#1932;9"&#65533;&#65533;&#65533;&#65533;&#65533;M&#65533;&#65533;&#65533;&#1256;S&#65533;^&#890;&#65533;&#65533;&#65533;>	&#65533;6&#65533;&#65533;&#65533;&#659;K&#65533;&#65533;&#65533;&#65533;&#2007;&#65533;,<&#65533;&#571;&#65533;W&#65533;U~W&#65533;r&#65533;&#65533;&#65533;&#65533;&#65533;q&#65533;<1
&#65533;>q&#65533;&#65533;&#65533;&#65533;&#203;&#65533;O&#65533;&#65533;&#65533;&#65533;&#65533;&#65533;^&#1022;&#65533;&#65533;&#65533;&#65533;&#65533;&#735;O&#65533;5&#65533;&#65533;&#65533;&#65533;&#65533;'_&#1638;C&#65533;&#65533;&#65533;n&#65533;&#65533;&#65533;exYC&#65533;-&#65533;&#65533;`&#65533;&#65533;'&#65533;VH&#65533;B&#65533;m&#65533;]O&#1313;&#65533; &#65533;(&#65533;$&#65533;x&#65533;C'&#65533;&#65533;M	-&#1314;W &G&#65533;&#65533;%&#65533;v&#65533;&#65533;&#65533;<&#65533;&#65533;E]m&#65533;aE]&#65533;&#65533;H&&#65533;&#65533;?%f&#65533;a(F&#65533;Xa&#65533;&#65533;GWV&#65533;&#65533;C61&#65533;&#65533;`&#65533;i&#65533;l&#65533;m&#65533;a^'&#65533;l&#65533;&#65533;&#65533;id&#65533;&#65533;&#65533;5&#65533;&#65533;Wx&#65533;%&#65533;o&#65533;&#65533;&#30656;*&#34820;&#65533;%&#65533;Vy&&#65533;&#65533;f&#65533;&#65533;F&#65533;#b&#65533;jh&#65533;D&#65533;Jz&#65533;~&#65533;&#65533;&#65533;i&#65533;&#65533;&#65533;*&#43558;i&#65533;&#65533;&#65533;&#65533;&#1462;&#65533;&#65533;yRF&#65533;&#65533;&#65533;=&#65533;x)&#65533;&#65533;~y&#65533;&#65533;?Vd&#65533;E&#65533;&#65533;&#1559;&#65533;[&#65533;&#65533;%&#65533;&#65533;&#65533;&#65533;&#65533;8&#1386;&#65533;&#65533;buh&#65533;&#65533;&#65533;b&#65533;&#65533;Ur&#65533;&#65533;:r&#65533;Pav&#65533;&#65533;&#65533;&#65533;&#65533;>(&#65533;(&#65533;&#65533;&#65533;[&#65533;g&#65533;~&#65533;&#65533;&#65533;&#65533;&#65533;&#47992;&#65533;Z&#65533;v&#65533;*j&#65533;p&#65533;&#65533;&#65533;W*&#65533;T&#65533;&#65533;&#65533;&#65533;!&#65533;&#65533;&#1907;&#65533;W&#65533;&#65533;kqW&#65533;B&#65533;,&#65533;w&#65533;&#65533;&#65533;&#65533;1|&#65533;&#65533;&#65533;Zl&#65533;^&#65533;&#65533;'&#65533;o&#65533;&#65533;&#750;&#65533;&#65533;&#65533;&#65533;&#65533;&#65533; &#65533;s&#65533;hgH&#65533;i&#65533;Y&#65533;6&#65533;3M&#65533;&#65533;`&#65533; &#65533;xP&#65533;07&#65533;t&#65533;j&#65533;&#65533;&#65533;J&#65533;l0&#65533;&#65533;&#65533;Y1XF&#65533;&#65533;&#65533;t_&#65533;;s&#65533;O&#65533;-Z&#65533;Z&#65533;,m&#65533;[&#65533;&#65533;&#65533;I&&#65533;RK&#65533;&#65533;RIe&#65533;&#65533;&#1855;&#65533;&#65533;\wXu{T#ui&#65533;&#1608;'n&#65533;&#65533;&#65533;
1&#65533;_9l&#65533;&#65533;VK&#65533;r&#65533;&#65533;h&#65533;N*&#65533;yU&#65533;&#65533;)&#65533;&#65533;&#65533;&#65533;&#65533;&#65533;&#65533;+&#65533;&#65533;&#65533;&#65533;t&#30586;J&#65533;&#494;W&#65533;	Zi&#65533;&#65533;&#65533;&#65533;&#65533;O&#65533;&#65533;&#65533;r&#65533;&#65533;&#65533;&#65533;&#307;&#1146;]>&#65533;&#65533;B7&#65533;%B&#65533;&#65533;&#65533;&#65533;&#65533;&#65533;I&#65533;-Eo&#65533;47^&#1823;U7&#65533;5i\8&#65533;&#65533;&#65533;&#65533;c&#65533;&#65533;A&#65533;&#65533;v&#65533;>&#65533;&#65533;&#65533;
j&#629;&#65533;Y&#65533;t&#65533;9<p&#65533;&#65533;J&#65533;&#65533;&#65533;&#65533;&#65533;&#65533;  &#65533;@&#65533;9&#65533;&#65533;&#65533;<&#65533;&#65533;X}&#65533;x&#65533;[O&#65533;0(&#65533;&#65533;&#65533;<&#1824;&#65533;:(&#65533;2&#65533;&#65533;l&#65533;_	C&#65533;4&#65533;&#65533;*&#65533;)&#1531;fH&#65533;V&#65533;@4&#65533;&#65533;)&#65533;&#65533;/</&#65533;P&#65533;&#65533;&#65533;&#65533;~y$,/&#65533;]&#65533;D&#65533;&#65533;&#65533;-OlK]&#65533;&#65533;&#314;&#65533;&#65533;%xK&#65533;&#65533;2&#65533;H}&#65533;c&#65533;&#65533;&#65533;&#65533;&#65533;Q&#65533;&#65533;Y&#65533;&#65533;&#295;&#65533;&#65533;Im}&#65533;2&#65533;&#65533;DD!&#65533;W=&#803;7&#65533;5r&#65533;&#65533;&#65533;&#65533;&#65533;&#65533;&#65533;&#65533;&#1649;$.&#65533;K&#65533;&#65533;&#65533;&#65533;w&#549;&#65533;&#65533;|&#65533;[)IEZ&#65533;&#65533;Y&#65533;&#65533;&#65533;	&&#65533;sB&#65533;&#65533;t&#65533;B~m&#65533;&#65533;&#65533;&#1933;&#65533;f&#65533;S&#65533;'g&#65533;&#65533;T&#1392;&#753;Ij&#65533;&#65533;4e~hV&#65533;[&#65533;m&#65533;&#65533;dZ)QIbz0M&#65533;&#65533;,&#65533;&#65533;3&#65533;Yf&#65533;<3&#65533;&#65533;&#65533;j&#65533;&#65533;&#65533;&#65533;&#65533;@8&#65533;&#1041;n&#65533;$#I&#65533;r&#65533;&#65533;M'&#65533;&#376;&#65533;&#65533;&#65533;&#65533;V2C&#27804;t&#65533;&#65533;&#65533;#&#65533;N&#65533;&#65533;87v&#278316;&#65533;&#65533;&#65533;&&#65533;&#65533;&#65533;I&#65533;&#65533;&#65533;v&#65533;&#65533;&#65533;{.4Z&#65533;z&#1137;ph&#65533;&#65533;&T&#65533;
(C&#65533;&#1639;&#143;&#65533;&#1474;&#65533;G&#65533;&#65533;'&#553;&#65533;&#65533;L&#65533;=&#65533;&#65533;:&#65533;&#65533;h&#65533;9cJSv&#564;&#65533;&#65533;iNo*SJ&#65533;&#65533;4&#65533;[\b&#65533;&#65533;&#65533;m:4&#65533;&#65533;`&#65533;0&#65533;&#65533;l6&#65533;&#65533;S&#65533;J&#65533;R&#65533;&#65533;&#65533;h1&#65533;&#65533;9&#65533;:&#65533;&#65533;&#65533;&#65533;s/&#65533;&#65533;uUa&#65533;&#65533;m"&#65533;&#65533;
Rf&#65533;u*kTK&#38186;&#65533;gO_&#1386;&#65533;&#65533;&#664;
&#65533;&#65533;&#65533;&#65533;_I&#65533;&#65533;H3`rs&#65533;L&#65533;'c&#65533;&#65533;&#65533;5]a_&#65533;&#65533;F&#65533;&#65533;6&#65533;lL&#1489;&#65533;ux&#65533;&#65533;1&#65533;,95kNI&#1076;X<&#65533;j&#65533;&#65533;&#65533;>k&#65533;kDh&#65533;&#65533;&#65533;&#65533;&#65533;&#65533;&#65533;&#694;&#65533;&#149;&#65533;x&#65533;`rnrQ&#65533;&#274165;i&#65533;&#65533;h&#65533;nF&#65533;k&#65533;&#65533;&#65533;#Ab[l3&#276;o&#65533;\y0&#65533;&#65533;&#1726;&#65533;&#65533; &#65533;&#65533;&#1962;uXj&#65533;4F&#65533;&#65533;&#65533;;&#65533;(q&#65533;%t-f=&#65533;S&#65533;&#65533;&#254;&#65533;mf/&#65533;&#1240;&#65533;3&#65533;&#65533;uKsXb-&#65533;&#65533;&#1415;&#65533;&#65533;e.#&#65533;&#716;&#65533;&#65533;&#65533;&#65533;ew"&#65533;&#65533;&#65533;&t&#65533;&#65533;!_&#65533;&#65533;&#65533;{&#65533;&#65533;U&#65533;&#65533;@&#65533;*&#65533;lR&#65533;q\&#15636;&#65533;}&#65533;_&#65533;T&#65533;&#65533;&#65533;]&#65533;&#1624;y&#65533;&#65533;&#65533;&#65533;pl&#65533;[&#65533;&#65533;&#43871;U&#65533;C&#65533;;&#65533;&&#65533;q&#65533;&#65533;&#65533;&#65533;ux&#65533;&#65533;Ov&#65533;g9{&#65533;u&#65533;&#65533;&#65533;&#65533;/:&#65533;&#65533;M:9&#65533;&#65533;r&#65533;&#60825;&#65533;gZ&#65533;&#65533;&#65533;&#65533;'&#65533;&#65533;y&#65533;g&#65533;I&#65533;A&#65533;*&#65533;Ye0o&#65533;&#65533;^<	&#65533;&#65533;&#65533;&#65533;g_&#65533;&#65533;&#65533;3B&#65533;fo&#65533;J&#65533;Vf=i"&#65533;&#65533;&#65533;N&#65533;[I&#65533;&#65533;&#65533;&#65533;P&#65533;GA&#65533;7&#65533;&#65533;3&#65533;&#65533;&#65533;":&#65533;w&#65533;&#65533;&#65533;W [&#65533;&#65533;8&#65533;&#65533;&#65533;i}&#1361;&#65533;t4&#65533;&#1463;&#65533;&#65533;&#65533;i-&#65533;*O&#65533;&#65533;:&#65533;&#65533;L&#65533;T&#65533;E&#65533;&#65533;f&#65533;&&#65533;s-&#65533;&#65533;&#1026;&#65533;Q1[&#65533;&#65533;&#65533;&#65533;N&#65533;&#1718;s&#806;&#65533;9&#65533;&#65533;r{)f&#65533;&#65533;&#65533;&#65533;U&#65533;&#65533;~&#65533;&#65533;&#65533;ow&#65533;&#1463;t3&#65533;&#65533;&#65533;f&#65533;&#65533;&#65533;D&#65533;N&#65533;&#65533;~&#65533;&#65533;&#65533;&#65533;&#65533;&#65533;E&#65533;,&#65533;n&#65533; &#65533;P&#1658;&#65533;X&#65533;/&#65533;&#65533;-s&#1262;&#65533;V&#65533;.JO&#65533;&#65533;seI`N'Yw&#65533;&#65533;&#65533;&#65533;&#1535;&#65533;&#65533;&#65533;E&#65533;k){6&#65533;&#65533;H&#65533;}&#65533;&#65533;k&#65533;&#65533;W&#65533;&#20260;\.)`&#65533;&#65533;&#65533;;&#953;3!&#65533;V&#65533;&#65533;&#65533;&#1787;&#65533;u.]&#65533;Av&#65533;&#65533;oqFb&#550;&#65533;mvP&#65533;&#65533;&#65533;&#65533;:&#65533;V&#65533;{X_v&#65533;u0Q&#235;j6&#65533;]&#65533;1&#65533;O&#65533;Bt&#65533;*&#987;&#65533;&#65533;&#65533;&#65533;Uw&#65533;L&#65533;&#65533;&#65533;&#65533;,&#65533;g55&#65533;W\&#65533;&#65533;&#65533;U&#65533;;$&#65533;o&#65533;&#65533;]K&#65533;&#65533;@&#65533;&#65533;=&#65533;&#65533;+&#65533;&#65533;&#65533;&#65533;eGi&#65533;&#65533;&#65533;%&#65533;&#65533;h&#65533;&#65533;&#65533;&#65533;&#65533;4~p.&#65533;l&#65533;&#673;&#65533;&#65533;&#65533;H&#65533;1x9R&#65533;&#65533;&#65533;&#65533;&#65533;&#65533;=&#65533;&#65533;&#65533;&#65533;7Y&#1021;&#65533;&#65533;&#65533;&#65533;x&#65533;&#65533;&#65533;&#65533;l&#65533;&#65533;&#65533;&#65533;\&#65533;&#65533;v&#65533;(&#65533;}5&#65533;&#65533;&&#65533;7&#65533;~&#65533;&#65533;G&#65533;j]z&#65533;;&#65533;k&#65533;=?&#65533;8&#65533;4&#65533;&#65533;Z&#65533;&#65533;d(#^&#65533;-&#65533;r}w&#65533;&#1239;&#65533;&#65533;&#65533;&#65533;&#65533;lO!&#65533;HqR&#65533;&#65533;&#65533;&#65533;&#65533;&#65533;&#65533;&#2047;&#65533;Gn&#65533;&#65533;&#65533;bb&#65533;4&#65533;<v4E&#65533;f&#65533;cA&#65533;L&#65533;DK&#65533;&#65533;b&#65533;v&#65533;h&#65533;}&#65533;&#65533;d&#65533;&#65533;'f&#65533;&#65533;&#65533;17hH&#65533;?x&#65533; &#65533;&#65533;&#65533;&#65533;&#65533;,8f%&#65533;t&#65533;&#65533;h&#65533;$4&#65533;&#65533;5&#65533;7c&#65533;&#65533;Q1&/?Dc&#65533;74&#65533;1{N&#65533;j&#65533;%&#65533;&#65533;e^;#6TCt&#65533;G>&#65533;&#65533;LcAom&#65533;@N&#65533;S&#65533;&#65533;Y(&#65533;r(&#65533;d&#65533;&&#65533;Y&#65533;&#65533;&#65533;&#65533;&#65533;&#65533;&#65533;D&#65533;4Z&#65533;U&#65533;iXN46Ir1&#65533;sXE{1&#65533;9t&#65533;2Y&#65533;7&#65533;UZBm&#65533;t&#65533;'>i&#65533;ff&#65533;&#65533;&#65533;&#65533;8&#65533;&#65533;sn{&#65533;z&#65533;&#65533;DP$IR@J&#65533;jS&#65533;&#65533;&#65533;{&#65533;&#65533;Nw&#65533;Rd&#65533;tA&#65533;&#65533;x&#65533;&#65533;&#65533;yAT2&#65533;xQ&#65533;U&#65533;&#65533;&#65533;+N&&#65533;&#65533;[!F%&#65533;co&#65533;xFw&#65533;&#65533;h&#65533;&#65533;.&#65533;&#65533;rtvO8=&#65533;s&#65533;7$s&#65533;&#65533;Y&#65533; &#65533;&#65533;7r&#65533;Fe&#65533;uSq3&#65533;Hr&#65533;&#65533;>&#65533;f&#65533;3&#65533;_&#65533;&#65533;H&#65533;G&#65533;t&#65533;&#65533;#&#65533;^&#65533;l&#65533;&#65533;t&#65533;n&#65533;2Bc2Hd'L&#65533;L8&#65533;V&#1047;&#65533;&#65533;d4&#65533;H&#65533;q&#65533;4&#65533;&#65533;&#65533;5&#65533;&#65533;H&#65533;&#65533;tQ&#65533;&#1542;i(&#65533;y&#65533;+&#65533;@&#65533;P'K&#65533;+fv3!&#65533;&#65533;LbW&#65533;b#&#65533;n&#65533;&#65533;:&#65533;&#466;eQT&#1031;b&#65533;&#65533;X,&#65533;&#65533;&#65533;&#65533;X&#65533;&#65533;&#65533;&#65533;X&#65533;Xxa&#65533;r&#65533;E&#65533;&#65533;&#65533;&#65533;&#65533;&#65533;O\&#65533;&#65533;&#65533;eH&#65533;che?&#334;g&#1097;&#65533;&#65533;&#65533;W}MAGb&#65533;9&#65533;&#65533;(`;i&#65533;&#65533;&#65533;e&#65533;I&#65533;hE&#65533;8`c&#65533;&#65533; 4I&#65533;$&#65533;r9&#65533;Y&#65533;&#65533;h&#65533;,&#65533;]&#65533;dQ&#65533;&#65533;zy7&#65533;&#65533;u&#65533;&#65533;G&#65533;&#65533;&#65533;&#65533;w&#65533;B4:&#37908;TS&#65533;&#65533;d&#65533;&#65533;x&#65533;&#65533;Yo8&#65533;&#65533;&#65533;@&#65533;&#65533;@&#65533;&#65533;@&#592;p&#65533;&#65533;&#65533;eS&#65533;&#65533;S&#65533;u&#65533;)h&#65533;9I&#65533;D@.(~&#65533;&#65533;e`&#65533;n?&#65533;c&#65533;J&#65533;V)&#65533;&#65533;"&#65533;J&#65533;&#65533;&#65533;k&#65533;&#65533;;3&#65533;&#65533;w&#65533;&#65533;&#65533;Hg&#65533;9N0&#65533;~4TrSt&#65533;&#65533;
t&#65533;&#65533;X&#65533;o&#65533;&#65533;&#65533;&#65533;~&#65533;&#65533;x&#65533;&#1629;&#65533;&#605;k&#65533;&#65533;&#590;&#65533;&#65533;&#65533;C&#65533;!&#22622;&#65533;&#65533;J&#65533;&#65533;&#65533;&#65533;&#65533;K&#65533;W&#65533;&#65533;Q&#65533;?&#65533;&#65533;l&#65533;Yw&#65533;&#65533;&#65533;	d&#65533;iGA{/&#65533; &#65533;&#65533;p\&#65533;&#65533;&#65533;r&#65533;xN&#65533;_UIYM&#65533;&#65533;Wx&#37398;cEj&#65533;&#65533;E&#65533;&#65533;&#65533;hs~8X&#65533;;&#65533;F&#65533;"G&#65533;c-/&#65533;\&#1441;m&#65533;&#65533;&#65533;&#65533;&#65533;'S&#65533;vY,&#65533;St&#1635;&#65533;t_8&#65533;_:&#65533;DJ&#65533;&#65533;WNDI&#65533;&#65533;IT{&#65533;5Q&#65533;%|qR&#65533;y&#65533;&#65533;^*&#65533;&#65533;&#65533;&#65533;&#65533;#R&#65533;z
(&#65533;&#65533;(&#65533;&#65533;K&#65533;&#65533;&#65533;&#65533;)A{&#65533;H&#65533;k&#65533;v&#65533;&#65533;&#65533;Y&#65533;XI&#65533;N&#65533;&#65533;p&#65533;&#65533;&#65533;&#65533;&#65533;&#65533;&#65533;x&#65533;~&#23834;&#65533;&#65533;&#65533;Y&#65533;9T&#65533;&#1233;&#65533;&#65533;t2&#1046;L&#65533;6;&#65533;C&#65533;&#65533;sx&#65533;5 9&#65533;&#278;&#65533;&#65533;EZ&#873316;)&#65533;jeJ&#65533;&#65533;&#65533;Z&#65533;&#65533;&#65533;x&#65533;)k"&#65533;r&#65533;&#65533;&#65533;&#65533;Z&#65533;;&#65533;&#19738;&#65533;X&#65533;&#65533;	\&#65533;cW4Ist&#65533;T&#65533;6&#65533;&#65533;&#65533;vA)$v&#65533;a&#65533;&#65533;{;4&#65533;`&#65533;zw&#65533;"C&#65533;&#65533;kbP&#65533;j*O&#65533;w94&#65533;+&#65533;&#65533;D-Qyd&#65533;k[&#65533;&#65533;&#65533;&#65533;J&#65533;m!&#65533;3&#65533;*&#1898;2&#65533;&#65533;&#65533;&#65533;C&#65533;&#65533;&#65533;&#65533;&#65533;t&#65533;&#65533;&#65533;&#65533;&#65533;E"z&#65533;va\&#65533;&#65533;&#65533;&#65533;&#65533;&#65533;&#599;&#65533;x=&#65533;&#65533;.!&#65533;&#65533;*&#65533;N9S&#65533;&#65533;&#65533;E&#686;&#65533;&#65533;5&#660;;&#65533;&#65533;p`8&#65533;`&#65533;&#65533;&#65533;C&#65533;YOy&#65533;{&#65533;Xw&#65533;{&#65533;xBR&#65533;&#65533;&#65533;	RF&#65533;C&#65533;X,N&#65533;&#65533;y&#556;&#65533;H&#65533;>3&#65533; &#65533;Z&#65533;c&#65533;?W&#65533;&#65533;&#65533;#&#65533;&#65533;RDC&#65533;&#65533;&@&#65533;iI&#65533;qc&#65533;&#65533; &#65533;H&#65533;&#65533;&#65533;*&#65533;)&#65533;$&#65533;k+&#65533;&#65533;&#65533;@&#65533;&#65533;yRrD_SuZ&#65533;H&#65533;
&#65533;q&#65533;&#65533;&#65533;qkN&#65533;9&#65533;z&#65533;&#65533;&#65533;&#65533;&#65533;4@&#65533;9&#65533;&#65533;Q&#65533;&#65533;&#65533;q#&#65533;3&#65533;&#65533; !&#65533;.2&#65533;X&#65533;i&#65533;&#1702;>k&#65533;&#65533;Y&#1192;&#65533;&#65533;Zk'g&#65533;N&&#65533;@	y&#65533;zx&#65533;&#65533;k$&#65533;&#65533;&&#65533;c&#65533;b&#65533;r%7e:&#65533;xsN&#65533;&#1562;&#65533;&#65533;IXb3(&#65533;&#65533;&#65533;i&#65533;W&#65533;&#65533;4&#65533;&#65533; &#65533;&#1627;J&#65533;J&#65533; &#65533;5&#65533;&#473;T&#65533;@&#65533;&#65533;&#65533;dlG&#65533;&#65533;&#65533;oHc&#65533;&#65533;&#1716;0&#65533;&#65533;
_&#65533;&#65533;&#65533;&#65533;&#65533;]&#65533;S&#65533;&#65533;2J&#65533;&#65533;j&#65533;^8&#65533;&#65533;&#65533;*&#65533;_Ij&#65533;=&#65533;7+&#65533;<&#65533;&#65533;:&#65533;&#65533;KZ&#65533;&#675;&#65533;&#65533;B	&#65533;K&#65533;:%Z&#65533;&#65533;
&#65533;&Qx&#65533;6a&#65533;<E&#1765;&#65533;G7&#65533;7&#65533;&#65533;x&#65533;&#46826;<z&#65533;&#65533;&#1397;&#65533;&#65533;&#65533;^X&#65533;$&#65533;(&#65533;&#65533;!G&#65533;&#65533;&#65533;]&#65533;0&#826;#&#65533;&#65533;&#65533;[&#65533;?&#65533;r&#1622;&#39211;&*&#65533;w&#65533;&#65533;&#65533;&#65533;&#65533;u&#65533;42z&#65533;G&#65533;R}H&#65533;&#65533;&#65533;L$&#65533;R&#65533;&#65533;&#65533;&#1479;#&#65533;&#440;&#65533;,&#65533;nq&#1255;&#65533;9&#65533;&#65533;6&#65533;O&#65533;x&#65533;6&#65533;Kk&#65533;&#65533;_R&#65533;&#65533;&#762;a;&#65533;&#65533;&#65533;&#65533;C&#65533;=&#65533;66&#65533;&#65533;&#65533;r&#65533;\S&#65533;&#65533;&#65533;b(.7&#65533;c&#65533;&#65533;|&#65533;V&#65533;&#65533;&#65533;&#65533;&#65533; #<&#65533;U<W&#65533;&#65533;lmA&#65533;3|X{W&#65533;&#65533;&#65533;&#65533;&#65533;e&#65533;&#65533;&#65533;&#65533;&#65533;&#418;<&#65533;r&#65533;k&#65533;Kr^&#48807;{&#65533;&#65533;&#65533;&#65533;O&#442;&#65533;&#65533;&#65533;_&#65533;&#65533;&#65533;K&#65533;?&#65533;&#12871;&#65533;&#65533;<E&#65533;:E&#65533;T&#65533;&#65533;&#65533;&#65533;&#65533;&#65533;&#65533;*&#65533;&#1498;l&#578;&#65533;+&#65533;?g&#65533;eZKsX{1&#65533;=&#65533;r^!&#1411;L&#65533;&#65533;;BN&#65533;&#65533;&#65533;&#65533;&#65533;&#65533;'&#65533;_H&#65533;&#65533;K&#65533;&#65533;&#65533;&#65533;f&#65533;)&#65533;r&#65533;,&#65533;&#65533;&#140;&#65533;&#65533;&#65533;&#65533;f&#65533;&#65533;&#65533;&#65533;y&#1748;Pi&#65533;&#65533;&#65533;-{&#65533;s&#65533;NL&#65533;MC&#65533;E&#65533;&#65533;&#65533;_$R&#65533;R&#65533;x&#65533;[&#65533;h&#553;!\e1&#65533;&#65533;^&#65533;&#65533;&#65533;jk'&#65533;&#65533;&#65533;&#65533;C&#65533;&#65533;&#65533;+&#65533;Y.+&#65533;P&#65533;=&#983;&#65533;2&#65533;&#65533; Z&#65533; &#65533;N&#65533;&#65533;&#65533;Z&#65533;]&#65533;&#65533;.&#65533;&#65533;&#65533;&#65533;R<&#65533;zK&#65533;&#65533;&#65533;&#65533;~&#65533;&#65533;l&#65533;&#65533;&#676;&#65533;&#65533;&#65533;@&#65533;&#65533;`&#65533;@&#65533;&#65533;&#65533;M&#65533;P&#65533;&#65533;b&#65533;&#65533;QmO&#65533;&#65533;#&#65533;&#65533;P&#65533;0&#65533;&#65533;&#65533;&#65533;7s&#65533;(]&#65533;&#1792;(E&#65533;&#65533;rr=&#65533;t=&#65533;+&#65533;~jy&#65533;&#65533;j&#65533;&#65533;V{&#65533;cu&#65533;&#65533;v&#65533;j&#65533;zz&#1544;&#65533;p&#65533;&#65533;l&#1163;@&#377;e&#65533;
&#65533;&#65533;&#65533;&#418;&#65533;&#65533;#&#65533;&#65533;&#65533;&#498;&#65533;&#65533;$&#65533;&#1625;&#65533;&#65533;

&#65533;M&#1913;d&#65533;&#1316;&#65533;&#65533;&#65533;~u]&#65533;&#65533;&#65533;y&#65533;&#673;&#65533;&#1276;H&#65533;I&#65533;&#65533;&#65533;MF&#65533;&#1065;&#65533;i&#65533;p&#65533;u&&#65533;T#&#586;X&#65533;&#65533;&#65533;{&#665;&#65533;&#65533;&#65533;&#65533;&#65533;{&#65533;&#65533;&#1474;&#65533;&#219;b&gF-&H&#65533;&#65533;*&#65533;&#65533;&#65533;&#65533;0U&#65533;M&#65533; &#65533;&#65533;&#65533;&#65533;&#65533;&#65533;Mc=&#65533;&#65533;&#65533;&#65533;&#65533;&#65533;0&#65533;&#65533;&#65533;&#65533;&#65533;&#65533;]&#65533; T&#65533;L8&#65533;BxT&#65533;&#65533;&#65533;&#65533;_"&#65533;&#65533;&#65533;&#65533;cX&#65533;=&#65533;D&#799;&#65533;#&#65533;
&#65533;Q|&#65533;q)&#65533;OY&#65533;	
&#65533;p\&#65533;&#65533;-&#65533;&#65533;&#65533;\&#65533;&#65533;m&#65533;S&#65533;&#65533;&#65533;&#65533;&#65533;[&#65533;&#65533;*&#65533;
N&#65533;&#44343;&#65533;&#65533;*&#65533;k$&#65533;&#65533;H:&#65533;V	|m&#65533;Oi&#65533;(&#65533;a&#65533;&#65533;P&#1839;eY&#65533;K&#65533;.&#850;W&#65533;&#65533;&#1373;&#65533;&#65533;&#65533; &#1514;(W&#65533;RM&#65533;S]&#65533;&#65533;X&#65533;&#65533;U&#65533;&#65533;W&#65533;&#65533;dM&#65533;`&#65533;&#65533;&#65533;-ZN&#65533;fN&#65533;&#65533;[&#65533;&#65533;Z&#65533;G&#65533;&#65533;;&#65533;1&#65533;4&#65533;&#65533;&#30467;&#65533;&#65533;&#65533;9&#65533;&#1656;S7jSz&#65533;_&#65533;9I&#65533;&#65533;&#65533;&#65533;/&#65533;&#65533;u:(&#65533;j&#65533;&#65533;T&#65533;U&#65533;&#65533;I&#65533;n(&#65533;&#65533;k&#65533;<r&#65533;&&#65533;#.&#65533;&#65533;&#27355;&#65533;&#65533;&#1890;&#65533;&#65533;M&#65533;&#936;&#65533;&#65533;E:&#65533;&#65533;I&#65533;s&#65533;&#65533;&#65533;&#439;&#65533;e&#65533;,&#65533;&#65533;:&#65533;&#65533;&#65533;hZ&#65533;&#65533;_&#65533;Uq%'}G&#1794;E&#65533;&#65533;@&#65533;&#65533; &#65533;&#65533;&#65533;&#57466;,&#65533;&#65533;&#65533;&#65533;&#65533;I&#65533;L&#65533;KMn&#65533;)&#65533;Q&#65533;&#65533;&#65533;M&#65533;d&#65533;&#65533;=&#65533;&#65533;&#65533;&#65533;M&#65533;g^&#65533;&#65533;m&#65533;&#65533;=&#65533;&#65533;&#65533;&#65533;&#65533;&#65533;&#65533;&#65533;>&#65533;!\lw17p&#65533;&#65533;F&#65533;&#65533;&#65533;A&#65533;&#65533;&#65533;&#65533;q&#1060;&#65533;&#65533;&#65533;P&#65533;Ci&#65533;G&#65533;{&#65533;&#65533;h`1&#65533;'&#65533;z&#65533;%&#65533;S&#65533;{R&#65533;RP&#65533;&#65533;A&#65533;&#65533;&#65533;&#65533;+&#65533;&#918;&#65533;&#7574;&#65533;#&#65533;&#65533;'/&#65533;%&#65533;&#65533;6|&#65533;7l&#65533;e\&#65533;(&#65533;Kk&#65533;&#65533;.&#65533;N&#65533;S8&#65533;&#65533;;oe&#65533;M&#65533;&#65533;L&#65533;K&#65533;"=&#65533;&#1976;@Hu&#65533;&#65533;/E&#65533;&#65533;&#65533;^&#65533;CYW&#65533;b9&#65533; `n&#65533;=~&#65533;=&#65533;&#65533;&#65533;&#65533;&#65533;E&#65533;O&#65533;&#65533;&#65533;&#65533; &#65533;&#65533;[&#65533;&#65533;[&#65533;&#65533;&#65533;&#65533;&#65533;&#65533;m&#65533;b&#65533;i.&#65533;x/&#65533;z&#65533;&#65533;&#65533;{/&#65533;&#65533;>&#65533;&#65533;&#1402;F&#65533;s&#65533;@F#+W&#65533;.&#1763;&#65533;R)&#65533;3'&#65533;&#65533;&#65533;&#65533;&#65533;&#65533;+&#65533;&#65533;&#65533;&#65533;U	u&#65533;sT&#235;:&#65533;&#65533;&#65533;>&#65533;&#65533;&#65533;uq&#65533;&#65533;&#65533;&#65533;h&#65533;0&#65533;&#65533;&#65533;(&#65533;&#65533;&#65533;n&#65533;&#65533;&#65533;&#65533;&#65533;&#65533;&#65533;&#65533;&#65533;&#65533;&#65533;&#65533;|&#944;&#65533;&#65533;&#65533;x%&#65533;k&#65533;k&#65533;S~&#952;U&#65533;&#65533;&#65533;&#65533;&#65533;&#65533;&#65533;&#65533;_8&#65533;&#65533;&#65533;&#65533;&#65533; &#65533;&#65533;&#65533;&#65533;,&#65533;&#65533;&#65533;m&#65533;&#65533;K&#65533;/_xs+&#65533;&#65533;&#65533;]&#65533;%b~&#374;&#65533;&#65533;~&#65533;&#65533;&#525;&#65533;&#830;&#65533;E>&#65533;M&#65533;&#65533;c&#869;&#65533;9&#1073;&#65533;&#65533;&#65533;V aO&#65533;&#65533;{&#65533;&#65533;&#65533;&#215;P&#65533;B&#65533;>&#65533;Q&#65533;D&#65533;-^&#280;Q&#65533;F&#65533;!&#65533;&#65533;&#65533;&#1980;x&#65533;&#1713;c&#65533;.]:u&#65533;&#1185;;w&#65533;r&#65533;&#665;+7N&#65533;&#65533;q:y&#65533;g&#65533;9&#65533;E&#65533;&#65533;&#65533;-\&#65533;o&#65533;&#65533;&&#65533;&#65533;fN&#65533;&#65533;b&#65533;c&#65533;&#65533;];w]&#65533;&#65533;&#65533;'O&#65533;<z&#65533;&#65533;,&#65533;"H{#&#65533;&#1179;7.=&#65533;r&#65533;&#643;/^&#65533;xx&#65533;&#65533;&#65533;&#65533;5&#65533;;&#65533;&#65533;&#65533;,\&#65533;&#65533;X&#397;&#65533;s,&#65533;,\&#530;&#65533;>&#65533;\yl]&#857;1_&#65533;Z4cx`&#65533;&#65533;;&#1579;W&#65533;&#65533;&#65533;&#65533;l&#65533;&#65533;&#65533;&#65533;&#621;&#65533;g&#65533;t&#65533;r&#65533;J&#65533;.{&#65533;&#65533;\&#65533;p&#65533;&#367;G&#65533;r&#65533;J&#65533;&#65533;&#65533;&#65533;{&#65533;&#65533;&#65533;t&#65533;&#65533;_b&#65533;&#65533;\&#65533;9s&#65533;q&#65533;&#65533;&#65533;&#65533;&#65533;&#65533;&#65533;&#411;'O4&#65533;x&#65533;&#65533;O&#510;&#65533;z&#65533;&#65533;Ub&#1885;_&#65533;&#65533;&#1720;]&#65533;6l1&#65533;&#65533;)&#65533;,D0&#65533;)-&#65533;&#65533;&#65533;:&#65533;&#65533;&#65533;*&#65533;B %D,5M&#65533;&#65533;/
!&#65533;K&#65533;&#65533;&#812;3'k&#65533;&#306;&#65533;J0$&#65533;&#1282;1Fg&#65533;&#65533;Fo&#65533;(-{&#65533;&#65533;A&#65533;t[G&#65533;&#65533;&#65533;+&#988;&#65533;l:&#65533;&#65533;rj&#65533;&#65533;(&#65533;)&#65533;&#65533;&#65533;	&#65533;&#65533;&#65533;&#65533;i&#65533;&#65533;~j&#65533;&#65533;&#65533;d&#682;&#65533;vNl1&#65533;&#65533;&#65533; B&#65533; &#65533;&#65533;&#65533;8&#65533;l&#65533;&#65533;&#65533;&#65533;&#65533;&#65533;&#65533;&#65533;*&#65533;>!&#65533;&#65533;=K,&#65533;&#65533;&#65533;J.&#65533;&#538;&#65533;P!SR&#65533;K.&#65533;-&#65533;&#65533;&#65533;&#65533;3&#65533;&#65533;&#1937;&#65533;&#65533;&#65533;VS6Ri+u6&#65533;Rji&#65533;V&#65533;&#65533;8YeM&#65533;&#65533;&#65533;V&#65533;u&&#11299;&#65533;W\smNW&#65533;jr'r&#65533;&#65533;&#65533;&#65533;do&#65533;Yd&#65533;]RY&#65533;to&#65533;&#65533;`&#65533;W\&#65533;q&#65533;&#1750;&#65533;&#65533;/\&#65533;P&#65533;&#65533;=&#65533;+O:d&#65533;]/&#65533;,2<{&#65533;&#65533;&#65533;?D7&#65533;|M&#65533;&#65533;y&#29548;&#65533;&#65533;&#65533;&#65533;R&#65533;Ml&#65533;,&#65533;&#65533;L&#65533;M&#65533;&#1412;8b&#65533;'&#65533;&#65533;b6&#65533;g$AA=&#65533;&#1367;&#65533;&#1404;c&#65533;&#65533;R&#65533;)&#65533;-9&#65533;&&#65533;&#65533;RK*&#65533;zY&#65533;.&#65533;%&#988;&#65533;&#65533;B&#65533;&#65533;&#1205;&#65533;&#899;&#65533;&#1568;&#65533;	&#65533;&#65533;&#65533;3z&#65533;&#65533;+,1&#65533;&#65533;K&#65533;&#65533;n4&#65533;I&#65533;k3Q&#65533;&#65533;j&#65533;&#65533;ZS&#65533;&#65533;e&#65533;&#65533;zAu&#65533;&#65533;bc&#65533;5S&#65533;sL&#65533;;&#65533;&#65533;U&#65533;&#65533;/g&#65533;&#956;&#65533;&#65533;&#65533;<&#65533;q=&#65533;o&#65533;&#65533;&#1275;&#65533;"G&&#65533;Xd&#65533;TJ&#65533;&#65533;T&#65533;q&&#65533;%R&#65533;&#797;c&#65533;9W&#65533;7&#65533;n&#65533;s&#65533;&#65533;;&#1780;@&#65533;d&#65533;,&#65533;&#65533;U&#65533;u&#65533;{&#65533;3&#65533;7&#65533;w&#65533;&#65533;^mq4&#65533;&#65533;k{4&#65533;x&#65533;&#65533;&#65533;g&#65533;,&#65533;>z&#39399;c&#65533;&#65533;&#65533;&#65533;&#1210;&#65533;d&#65533;&#65533;&#65533;&#65533;&#65533;z_&#65533;&#65533;&#65533;&#65533;&#616;&#65533;&#65533;&#65533;&#65533;&#65533;&#65533;&#65533;&#65533;&#511;)|&#65533;&#65533;&#65533;Og&#65533;$&#65533;7&#65533;&#65533;LK&#1032;F&#65533;&#65533;&#65533;&#65533;uT&#65533;V7)&#65533;%-4q&#1332;/F&#65533;(SJ&#65533;&#65533;c.&#65533;A&#65533;&#65533;m*D%	&#65533;&#65533;&#65533;&#65533;&#65533;&#65533;&#65533;7&#65533;&#65533;WDE&#65533;&#65533;,g/&#1807;oZ+&#65533;	&#65533;X&#426;&#65533;q >&#65533;0&#65533;&#65533;jVwl5Dl&#65533;d(&#65533;J&#65533;&#65533;&#65533;MeJG&#65533;"&#65533;&#65533;&#65533;&#65533;I&#65533;&#65533;=qV&#65533;lb&#65533;`&#65533;&#65533;[&#633;&#65533;t&#65533;&#65533;&#65533;&#65533;p+&#65533;i&#65533;`T&#65533;&#65533;@&#65533;e[&#1113;&#65533;Ff&#1027; &#1094;,&#65533;&#65533;&#65533;1@&#65533;&#65533;<&#65533;@&#65533;&#65533;&#65533;&#65533;"=(&#65533;Xj]H&#65533;$9IJV#/be"&#65533;FV&#65533;d4&#65533;U&#65533;w&#65533;&#65533;&#65533;&#65533;|>&#65533;R&#65533;&#65533;&#65533;&#65533;&#65533;m&#65533;|Z&#65533;&#65533;r&#65533;1&#65533;v&#65533;T&#65533;&#65533;&#65533;&#65533;&#65533;&&#65533; &#65533;&#65533;&#65533;%&#65533;(&#65533;&#65533;EM&#65533;,&#718;&#65533;&#65533;&f&#137;Rt,&#65533;#&#65533;"j"&#65533;&#65533;&#65533;&#65533;&#65533;f)hGFv&#65533;^&#65533;T&#65533;&#65533;W&#65533;&#65533;*?&#65533;J&#65533;V&#65533;&#65533;1u&#65533;&#65533;&#65533;4&#65533;	;&#65533;,qd&#65533;&#731;&#65533;sC&#65533;&#65533;r<&#65533;U&#65533;B&#65533;r&#65533;&#65533;	&#65533;b&#65533;JW&#65533;&#65533;&#65533;&#65533;&#65533;P&#65533;2&#1164;V,&#65533;NFg8&#65533;pi&#65533;cWkR&#65533;&#65533;&#65533;,OJ&#65533;&#65533;0X(&#65533;&#1189;&#65533;&#65533;c&#65533;&#65533;5&#65533;u&#65533;/&#65533;&#65533;&#65533;&#65533;t&#65533;&#1697;&#65533;S&#65533;&#65533;,9T&#65533;U&#65533;&#65533;D&#718;&#65533;&#65533;=V&#65533;&#65533;[wk&#65533;@&#65533;&#65533;&#65533;'J&#65533;&&#65533;,&#65533;B]fJ&#65533;&#65533;S8&#65533;&#607;&#65533;J&#65533;@&#65533;&#65533;&#65533;!Y&#65533;	4&#65533;]&#65533;&#65533;B&0&#65533;&#65533;&#65533;]&#65533;&#1390;&#65533;&#65533;&#65533;Y&#65533;&#1338;&#65533;&#65533;&#65533;]&#65533;{&#65533;&#65533;X&#1512;&#65533;M&#65533;N&#65533;&#65533;&#65533;&#65533;&#65533;&#65533;&#65533;&#65533;l&#65533;e&#65533;&#65533;&#65533;f&#65533;2&#147;&#65533;&#65533;1]fA:&#65533;&#65533;U&#65533;8&#65533;&#65533;'&#65533;(-&#65533;y&#65533;q&#65533;&#684;&#65533;&#65533;&#969;&#1924;(&#65533;
B&#65533;&#647;&#65533;&#65533;J&#65533;-&#65533;.79&#65533;zuV=&#65533;SC'&#65533;&#65533;&#65533;&#65533;g&#65533;&#65533;Jj&#65533;K&#65533;&#65533;xUCQK&#65533;'&#65533;&#65533;&#65533;&#65533;B&#65533;&#65533;&#65533;&#65533;&#65533;&#65533;&#65533;0&#65533;I&#65533;&#447;&#65533;4AB5jz&#1403;&#1930;e&#65533;$&#65533;&#65533;l&#65533;&#33015;&#65533;&#65533;&#65533;WM&#65533;B&#65533;
3&#65533;&#65533;&#65533;*5&#65533;j&#65533;&#65533;-&#65533;&#65533;&#65533;T&#65533;K&#65533;&#1940;&#65533;'&#65533;L&#65533;&#65533;&#136;&#65533;&#65533;&#65533;&#65533;&#65533;s&#65533;&#1217;&#65533;&#65533;&#65533;GuN@un&#65533;Z&#65533;H&#65533;&#65533;_&#65533;&#65533;Pw&#65533;&#65533;&#65533;O&#65533;Fn&#65533;&#65533;(&#776;&#65533;u&#65533;8&#65533;&#65533;
&#65533;@A&#65533;&#65533;{R&#65533;&#65533;K2&#65533;0g&#65533;a1&#65533;&#65533;&#65533;&#65533;!&#65533;{|&#2012;84(&#65533;xYT&#65533;
*c)f&#65533;s&#65533;jE&#65533;&#65533;6Z&#65533;&#65533;[&#65533;&#65533;&#65533;&#65533;n&#65533;]&#65533;&#65533;&#1369;f3&#65533;q&#65533;&#65533;$&#65533;&#65533;&#65533;@&#65533;&#65533;&#65533;&#65533;&#65533;&#65533;)MgJ^w&#65533;&#65533;&#65533;2&#65533;Lm&#65533;z`&#65533;&#65533;&#65533;&#65533;&#65533;&#65533;^F7&#65533;&#65533;1&#65533;6y&#65533;p&#65533;P<<&#65533;l&#65533;&#65533;J&#65533;Q&#65533;&#65533;&#65533;c(&#65533;&#65533;&#65533;U[.H&#65533;9'Y&#65533;)&#65533;pF&#65533;dc&#65533;&#65533;E]&#65533;&#65533;&#65533;qa[&#65533;W4&#65533;&#65533;!mA&#65533;&#65533;&#65533;V]&#65533;&#65533;]&#65533;&#332;[&#65533;&#65533;}%&#65533;&#65533;&#65533;&#65533;jhs&#65533;&#65533;8&#65533;:&#65533;&#65533;Go&#65533;&#65533;&#65533;&#65533;Z&#65533;D%E&#65533;2&#65533;*&#65533;;I&#2009;&#65533;O&#65533;8&#65533;&#65533;o&#65533;:&#65533;-&#65533;&#65533;"&#65533;&#65533;2E)&#65533;~&#701;&#65533;R&#65533;xo&#1653;u&#1815;&#65533;F&#65533;&#65533; +G&#65533;&#65533;&#65533;e&#65533;&#65533;Q&#65533;&#65533;/>%&#65533;&#1392;';&#65533;&#65533;w&#65533;b6v&#65533;&#65533;&#65533;y4&#1181;&#65533;yrhr&#65533;v&#65533;&#65533;&#65533;h&#65533;&#65533;&#65533;&#65533;&#1617;&#65533;Z&#65533;B&#65533;^&#65533;&#65533;|&#65533;&#65533;t.&#350;&#65533;&#65533;&#65533;Tu&#65533;&#65533;^&#65533;&#65533;[q#+ahM(&#65533;l0hL#`&#65533;&#65533;&#65533;)M&#65533;n/^&#65533;k'uh&#65533;&#65533;&#65533;&#65533;&#65533;i&#65533;&#336;&#65533;&#65533;9=uK@Zm&#65533;*&#5805;=w&#65533;[&#65533;W&#65533;&#65533;&#65533;b&#65533;+&#65533;6&#65533;&#65533;&#65533;4&#65533;&#65533;[.&#65533;{K
&#65533;m&#65533;&#65533;&#65533;&#65533;T&#65533;&#65533;&#65533;&#65533;&#65533;c&#65533;s&#65533;&#65533;q&#65533;&#65533;E&#65533;,&#65533;&#65533;>&#65533;&#65533;EOF&#65533;&#65533;&#65533;\>&#65533;6&#65533;@&#65533;&#65533;&#65533;&#65533;&#65533;&#65533;&#65533;8<]?&#65533;&#65533;&#65533;&&#65533;&#65533;&#65533;&#65533;&#65533;#&#65533;Y_m&#65533;&#65533;&#65533;&#65533;&#750;&#65533;&#65533;&#65533;&#65533;w&#65533;&#65533;.&#231;&#65533;&#65533;&#65533;&#65533;&#65533;y&#65533;d&#65533;q|'&#65533;&#65533;%Y&#65533;_[0&#65533;&#65533;&#65533;&#65533;&#65533;&#65533;&#65533;&#65533;lz&#65533;&#65533;cg&#822;qo&#65533;m&#65533;m&#1805;2~&#65533;
&#65533;&#65533;_&#65533;t&#65533;V$&#65533;&#65533;&#65533;&#65533;1&#65533;PY&#65533;&#65533;#&#65533;&#65533;&#65533;&#65533;&#65533;&#65533;i!&#65533;&#65533;0#
t&#1746;&#50408;&#54489;&#65533;&#65533;
&#65533;"<|c&#65533;&#65533;&#1271;&#1330;&#65533;&#65533;*&#65533;*&#65533;(&#65533;X&#65533;&#65533;H&#65533;&#65533;184+&#65533;&#65533;&#65533;&#65533;&#65533;&#65533;&#65533;&#65533;7B&#65533;&#65533;&#65533;?&#65533;&#65533;B&#65533;!17Z&#65533;&#65533;&#65533;x1&#65533;&#65533;&#65533;8&#65533;&#65533;&#65533;&#65533;3&#65533;Di&#65533;&#65533;(d&#65533;&#65533;&#65533;Xcx&#65533;&#65533;&#65533;%&#65533;//+&#65533;&#65533;&#65533;/
&#65533;&#65533;&#65533;&#65533;	2&#65533;&#65533;%!&#65533;&#65533;q&#65533;&#65533;K&#65533;&#65533;&#65533;k&#65533;&#65533;&#65533;&#65533;#&#65533;2&#65533;&#65533;&#65533;5&#65533;0F&#65533;%&#65533;&#7839;!&#65533;&#65533;&#65533;&#65533;1&#65533;s&#65533;[*&#65533;[&#65533;&#65533;&#65533;&#65533;n&#65533;0&#65533;&#65533; y&#65533;J&#65533;DO4<2&#65533;&#65533;&#65533;&#65533;&#65533;@&#65533;&#65533;2&#65533;&#65533;&#65533;&#65533;07&#65533;&#65533;ST7&#65533;&#65533;&#65533;&#65533;CE*y&#65533;W&#65533;EV&#65533;-+&#65533;&#65533;&#65533;&#65533;&#65533; 80&#65533;&#65533;&#65533;:&#65533;&#65533;I<3X&#65533;&#65533;`&#65533;&#65533;&#65533;!&#65533;&#65533;
&#65533;&#65533;+ L h2$	bFg\&#65533;J&#65533;&#65533;3&#65533;&#65533;9&#65533;C4DE&#1136;=&#65533;&#65533;p&#65533;&#65533;&#65533;&#65533;wq,&#65533;ZA&#65533;>#y&#65533;&#65533;	dQ&#65533;&#65533;&#1076;&#65533;&#65533;&#65533;d&#65533;v&#65533;&#65533;x&#65533;&#65533;~l&#65533;&#65533;&#65533;&#65533;t#&#65533;:&#65533;&#65533;8&#65533;&#65533;&#65533;0&#65533;&#221;Y&#65533;qLa3&#65533;&#65533;c&#65533;&#65533;&#65533;&#1748;?2S@&#65533;&#65533;&#65533;(&#65533;&#296;&#65533;8&#65533;&#65533;&#65533;&#65533;\A&#65533;dA&#65533;h&#65533;*&#65533;r-
&#65533;p&#65533;&#65533;a
&#65533;&#65533;&#65533;&#65533;&#65533;&#65533;&#65533;+&#65533;o &#672;&#65533;&#65533;&#65533;l
z&#65533;I&#65533;t
&#65533;TJ&#65533;s&#65533;wL&#65533;&#65533;x$-&#65533;"&#592;1&#65533;&#65533;4I&#65533;&#65533;J&#65533;,&#618;&#65533;T&#65533;&#65533;&#65533;&#65533;&#65533;4K&#65533;&#65533;=&#65533;,&#65533;&#65533;&#65533;&#566;\&#65533;q&#65533;&#65533;&#570;&#65533;&#736;Ic&#65533;:&#65533;&#65533;&#278;,&#65533;K&#65533;!&#65533;X&#65533;b&#755;<&#65533;k&#65533;&#65533;I&#65533;/$&#65533;&#324;&#65533;&#65533;&#1161;&#380;&#65533;&#65533;ly&#65533;J"b&#1621;_i&#65533;3&#65533;D&#65533;&#65533;&#65533;&#65533;a&#65533;0c[=$&#803;Dd&#871;&#65533;&#65533;F&#65533;&#65533;a&#65533;&#65533;&#65533;&#1741;&#65533;&#65533;7&#65533;(-B&#65533;'&#65533;R*&#65533;&#65533;&#65533;d&#65533;b(&#331;&#65533;&#65533;&#351;l
&#65533;4&#65533;&#65533;&#65533;
&#65533;&#65533;&#65533;#&#65533;&#65533;&#65533;&#65533;/&#65533;&#65533;"&#65533;&#65533;_&#65533;<&#65533;&#65533;N&#65533;&#65533;&#65533;&#65533;|&#277;&#65533;	&#65533;&#65533;?&#65533;AEb)&#65533;d&#65533;Dz&#65533;:&#65533;&#65533;}/&#65533;C&#65533;)&#65533;r&#65533;&#233;K&#65533;CZ&#250;&#65533;&#65533; &#65533;&#65533;&#65533;Q&#65533;&#65533;<,t&#65533;&#65533;T&#65533;\$8~&#777;&#65533;>x|@&#298;&#65533;&#65533;>&#65533;&#65533;&#65533;EITs3&#65533;?&#1352;z&#65533;?&#65533;8hs&#65533;&#65533;&#65533;&#65533;r'&#65533;&#65533;&#65533;&#65533;&#65533;&#65533;X	s&#65533;n&#65533;n&#65533;&#65533;n&#65533;&#65533;&#65533;2z&#754;&#65533;&#65533;QycJ&#65533;&#65533;I&#65533;9R&#65533;&#65533;};&#65533;#&#65533;|&#65533;Rl&#65533;&&#65533;@&#1890;P&#65533;&#65533;&#65533;]&#65533;&#65533;&#65533;H&#623;&#65533;J&#65533;&#65533;&#65533;&#65533;R&#65533;II.&#65533;*&#65533;&#65533;&#65533;&#65533;&#65533;p&#65533;!&#65533;A&#65533;A&#65533;&#65533;&#65533;6}&#65533;7=Q#&#65533;&#65533;]$&#65533;dK?Z&#65533;fsH&#65533;&#65533;">&#65533;#&#65533;B5TI&#65533;b&#65533;8,&#65533;X&#65533;M\&#65533;J&#65533;Q&#65533;2|&#65533;&#65533;2/2&#65533;L(&#65533;&#65533;MO&#65533;(&#234;&#1916;T&#65533;U'B2\&#65533;N&#65533;&#65533;&#65533;9&#65533;&#65533;C}&#65533;&#65533;&#65533;&#65533;&#1467;F&#65533;i&#65533;&#846;r&#65533;&#65533;&#65533;&#65533;&#65533;J&#65533;m&#65533;&#65533;g&#65533;h`fxi&#65533;&#65533;k&#65533;&#65533;n&#65533;&#65533;n&#65533;j&#65533;&#65533;i&#65533;gX&#65533;f&#65533;&#65533;nR&#65533;TN&#65533;&#65533;Q&#65533;&#65533;Ip&#65533;2&#65533;VoH&#65533;&#65533;&#65533;V&#65533;dE&#65533;b&#831;c&#65533;]&#1109;&#65533;&#65533;N&#65533;&#65533;&#65533;&#65533;&#65533;&#65533;H{O&#65533;Q&#988;&#65533;s:#}&#65533;F:, &#65533;&#65533;&#65533;5&#65533;&#65533;&#65533;X;&#65533;&#65533;kM&#1675;56&#65533;&#65533;&#65533;&#65533;&#65533;%?y;<&#65533;&#65533;t&#65533;&#65533;&#65533;&#65533; X&#1616;&#65533;&#65533;=&#65533;&#65533;&#65533;&#65533;&#65533;ncP&#65533;&#65533;&#65533;5&#65533;N&#65533;h&#65533;&#65533;&#65533;&#65533;&#65533;zGr&#65533;-pq3xp&#65533;&#65533;Y&#65533;&#65533;H&#29358;E"9z&#65533;&#65533;&#65533;&#65533;&#65533;r&#65533;m&#65533;e b&#65533;]&#1541;`&#65533;&#65533;e&#65533;l&#65533;k&#65533;&#65533;g0&#65533;&#65533;&#65533;[pW&#65533;jP&#65533;&#65533;a&#65533;&#65533;T&#1781;e&#1782;u&#1783;U[}&#65533;&#65533;&#65533;&#65533;~s&#65533;)&#65533;&#65533;]S&#65533;2&#65533;/=@&#65533;K&#65533;&#65533;&#65533;u&#65533;&#1775;&#65533;4Z&#65533;B&#65533;8M&#65533;&#65533;h\A&#65533;8>uKs&#622;&#65533;&#65533;St&#65533;&#1847;&#65533;&#65533;'&#65533;&#65533;&#65533;&#65533;&#65533;]`B6NIP&#65533;&#65533;&#1357;yO&#65533;eC&#65533;&#65533;3&#65533;&#65533;'C&#65533;&#65533;D&#65533;&#65533;r%&#65533;EW&#1330;&#65533;&#65533;m&#65533;&#65533;BC&#65533;&#65533;(&#65533;x&#65533;&#65533;]&#65533;&#65533;+&#65533;&#65533;&#65533;V%	&#65533;=&#65533;E&#65533;&#65533;&#65533;,&#65533;&#65533;&#65533;m]y&#65533;q&#65533;iXc_&#65533;&#65533;&#65533;&#1861;^c`ghe8a&#65533;]&#65533;&#65533;Y@&#65533;FR0&#65533;m&#65533;2*&#65533;&#608;&#65533;&#65533;4W+&#65533;&#65533;&#65533;&#65533;&#443;&#65533;&#65533;_&#65533;=W&#65533;m<&#65533;&#65533;Qb&#65533;&#65533;&#1890;&#65533;ZL3&#65533;>&#65533;&#65533;&#65533;b,&#65533;&#65533;W}&#65533;&#65533;&#764;Lm&#65533;`O&#65533;17&#65533;&#65533;
&#65533;&#65533;&#65533;C&#65533;d$&#65533;&#226;&#65533;&#65533;&#65533;O&#65533;&#65533;F&#65533;q&#1572;&#65533;\&#65533;A[&#65533;&#65533;DG&#65533;&#65533;&#65533;&#65533;&#65533;&#65533;&#65533;&#65533;W=&#65533;!]&#1332;S@&#65533;&#65533;&#65533;&#65533;&#65533;&#65533;&#65533;&#65533;T
u%&#65533;&#65533;R$=Jw&#65533;&#65533;&#625;&#65533;&#65533; &#65533;ZZ&#65533;%&#65533; &#65533;v&#65533;&#1228;&#1326;&#65533;&#65533;@.&#65533;RP&#65533;&#65533;&#65533;&#65533;ea&#65533;&#65533;\&#65533;&#65533;^&#65533;&#65533;\&#517;_&#65533;8&#65533;^&#65533;&#65533;Z&#65533;XH&#65533;P&#65533;&#65533;5&#65533;@pi&#65533;&#65533;&#65533;&#679;&#65533;&#65533;G&#65533;&#65533;&#65533;&#65533;R&}&#65533;'%Jp&#65533;&#65533;+&#65533;*	&#65533;&#469;O&#65533;&#533;\/&#65533;&#1790;&#65533;5&#65533;>.=e0JS&#65533;X\&#533;S&#65533;&#1266;&#65533;&#65533;$&#65533;&#65533;&#65533;\&#65533;&#65533;s&#65533;S%D&#65533;m@4&#65533;0&&#65533;!n&#65533;+&#65533;&#65533;Y*Zz>^&#65533;U&#65533;L&#65533;<&#65533;&#65533;TP&#65533;-&#65533;5&#65533;ru&#65533;&#65533;&#65533;2Rt"&#65533;&#65533;1:#&#65533;&#65533;b&#913;&#65533;26e,&#65533;&#65533;s&#65533;O&#65533;&#65533;6&#65533;&#65533;k`&#65533;&#65533;&#65533;[&#65533;Y&#65533;[&#65533;&#65533;&#65533;&#65533;Xp&#65533;UPT&#65533;&#65533;H&#65533;2H &#65533;B&#65533;&#65533; `&#65533;&#65533;&#65533;&#65533;N&#65533;&#65533;&#65533;&#65533;l&#65533;&#65533;F&#65533;&#65533;m&#65533;p &#65533;.&#313;&#65533;&#65533;z3n3&#65533;&#65533;FG&#65533;&#65533;&#65533;&#65533;&#65533;ti&#65533;l&#65533;&#65533;L&#65533;i&#65533;&#65533;&#65533;&#65533;O&#65533;|=&#1139;&#65533;]?&#65533;j&#65533;&#65533;&#65533;&#65533;&#65533;&#65533;XO&#65533;&#65533;&#65533;3&#1683;w !6&#65533;&#65533;1>&#65533;j&#65533;&#65533;>&#65533;g&#65533;&#65533;&#65533;&#65533;P&#65533;&#65533;g)&#65533;)&#65533;	"&#65533;d&#65533;5&#65533;I&#65533;R&#65533;&#65533;&#65533;.&#65533;
&#65533;U&#65533;&#65533;j&#65533; &#65533;&#65533;D&#65533;z#&#65533;'&#65533;&#65533;&#65533;&#65533;&#65533;r&#65533;7mx&#65533;a&#65533;ZxV0&#65533;Vx&#65533;Y&#65533;&#65533;Wh&#65533;VP&#65533;R R &#65533;LH&#65533;9&#65533; &#65533;&#65533;&#65533;08m&#65533;f&#65533;m&#65533;&#65533;&#65533;n&#16690;&#65533;&#65533;&#65533;&#65533;>S&#65533;&#65533;Ee&#271;&#65533;&#65533;/O&#65533;mO^&#65533;&#65533;-&#65533;9K&#65533;j&#1472;&#65533;&#65533;&#65533;&#65533;(&#65533;&#65533;#&#65533;&#65533;&#65533;+/&#65533;n&#65533;&#65533;f&#65533;0N^av&#65533;&#65533;s&#65533;&#654;L&#65533;Q&#65533;&#65533;&#65533;E&#65533;|<&#65533;n&#65533;&#65533;&#1330;&#65533;&#65533;&#65533;&#65533;&#65533;&#65533;&#65533;&#65533;&#28580;&#65533;	&#65533;c&#65533;B\f\&#65533;'&#65533; Vlpd\xU8S@&#65533;UpX&#65533;&#65533;&#65533;FS Q &#65533;K85h&#65533; &#65533;&#65533;&#65533;Gmpm&#65533;&#65533;/`&#65533;$E/3&#65533;&#65533;&#65533;&#65533;&#65533;y&#65533;Mo&#65533;`&#65533;&#1622;&#2006;g&#65533;&#65533;&#1505;.&#65533;&#245;&#65533;&#65533;&#65533;&#65533;eT |&#65533;&#65533;^y
&#65533;4K3ZJ&#65533;&#1641;!&#65533;&#65533;"O&#65533;&#65533;y0H&#65533;&#65533;C&#65533;&on&#65533;&#65533;H&#65533;N&#65533;&#65533;&#65533;R&#65533;L3&#65533;&#65533;|
&#65533;&#65533;@&#65533;&#65533;@&#65533;i&#65533;&#65533;&#65533;&#65533;&#65533;h&#65533;y#_srDU&#65533;&#65533;&#1808;*&#65533;&#65533;-p&#65533;&#65533;b_&#65533;V8&#65533;&#65533;>U0l&#65533;N&#65533;P&#65533;E&#65533;&#65533;'&#65533;&#65533;&#65533;$p&#65533; H=`j0&#65533;&#65533;%=&#1762;&#65533;2&#65533;&#65533;&#65533;&#65533;&#65533;@&#65533;?&#65533;&#65533;`&#65533;.u&#65533;&#65533;&#65533;0&#65533;&#65533;D&#65533;bi,-k	pn&#65533;k&#65533;X&#65533;H&#65533;&#1805;&#65533;s+@Y&#65533;B&#65533;&#65533;sV&#65533;&#2025;&#65533;7r&#65533;]0bB]&#65533;f/f&#65533;t&#65533;&#65533;{&#65533;&#65533;<&#65533;n&#65533;&#790;&#65533;&#65533;&#65533;2&#65533;&#65533;n&#65533;&#65533;&#65533;W<)&#65533;&#65533;'&#65533;S&#65533;&#65533;afwv&#65533;&#65533;5&#65533;X&#65533;E&#1293;z&#65533;	r&#65533;h]d='THT8&#65533;&#65533;&#65533;R&#65533;N&#65533;<&#65533;&#65533;&#65533;E_'&#65533; p&#65533;Q&#65533;t&#65533;&#65533;n[&#65533;2&#65533;^W&#65533;B<&#65533;&#65533;90&#65533;]a8\&#65533;&#65533;&#65533;&#65533;"B&#65533;&#65533;-&#65533;&#65533;&#65533;P&#65533;dAL&#65533;"&#65533;&#65533;lk&#65533;XU7s&#65533;dl&#65533;&#65533;L;&#65533;=&#65533;6K&#65533;k&#65533;M&#65533;&#65533;`0
vy&#65533;R&#65533;q&#65533;=d|&#65533;&#65533;L&#65533;&#65533;&#65533;&#1579;#&#65533;u&#65533;zs&#932;&#65533;U=&#65533;z&#65533;(&#193;&#1188;m&#65533;m0&#65533;&#65533;&#65533;&#65533;&#65533;&#1890;&#65533;&#65533;
&#1345;&#65533;gw#&#65533;?&#65533;425&#65533;p&#518;&#65533;&#65533;&#65533;f&#65533;O&#65533;.&#65533;P0&#65533;P&#65533;&#65533;M&#65533;@!&#65533;&#65533;&#65533;&#65533;@&#65533;$&#65533;I &#65533;n&#65533;&#65533;`&#65533;l&#65533;&#65533;&#65533;+i%&#65533;&#65533;G&#65533;&#65533;B&#65533;&#65533;&#65533;J&#65533;%vm0&#65533;&#65533;&#65533;7&#65533;&#65533;(&#65533;-w[&#65533;&#65533;&#65533;b,&#65533;3&#65533;rQ?&#65533;=&#65533;A&#65533;x&#65533;&#7997;&#65533;mT&#65533;F&#65533;q.n&#65533;[&#65533;&#65533;&#65533;&#65533;Qo&#1328;&#65533;]&#65533;&#65533;&#65533;&#65533;=f*;SM,d&#65533;"&#65533;&#65533;R&#65533;&#65533;R&#65533;&#65533;UW&#65533;&#65533;&#65533;O|@&#65533;	&#65533;&#65533;&#1419;&#65533;&#65533;&#65533;&#65533;@ &#65533;&#65533;j9	&#65533;Cr &#65533;o&#1498;&#65533;5&#65533;&#65533;U&#65533;P&#65533;*%&#65533;S&#65533;&#65533;&#65533;0M&#1715;&#65533;:x&#65533;"&#65533;&#463;*yV9&#65533;.&#65533;o&#65533;&#65533;&#65533;&#65533;&#65533;7&#65533;0W&#65533;N&#65533;8&#65533;:o&#65533;&#65533;S&#65533;r&#65533;
WN(&#1121;&#65533;&#797;k&#65533;]:u&#65533;&#1449;&#65533;:&#65533;*&#1449;&#65533;&#1589;k&#65533;&#65533;&#65533;&#1452;W&#1381;+[5&#65533;&#65533;j&#1522;=g&#65533;Q&#65533;&#65533;&#65533;UZ&#65533;n&#1187;t&#65533;&#65533;kT(_&#65533;M&#65533;&#65533;	V&#65533;lT&#65533;[&#1785;k&#65533;&#65533;&#65533;x&#65533;&#65533;E&#65533;g&#65533;2f&#724;7&#65533;s6&#65533;:tRCG}&#65533;lY&#65533;hS&#65533;zuq&#65533;&#65533;\wuyre&#65533;&#65533;.o&#909;&#65533;&#65533;&#65533;&#65533;&#65533;&#65533;&#883;L&#65533;&#65533;z&#661;&#1779;w&#65533;{&#993;S&#65533;n&#65533;:&#65533;&#65533;&#1719;s&#65533;&#65533;&#65533;{&#65533;&#65533;&#1129;&#65533;o&#65533;<z&#65533;&#65533;&#1523;o/==&#65533;&#65533;&#65533;&#65533;&#1271;~&#65533;&#65533;&#65533;z&#267;&#65533;&#65533;L&#65533;*Zn&#853;K?&#65533;&#65533;I)&#65533;&#65533;&#1154;41&#65533; O}&#65533;CSP%&#65533;c&#65533;&#65533;S&#65533;=&#65533;y&#65533;!&#65533;!fw&#65533;r&#65533;&#65533;&#65533;&#65533;d&#65533;&#65533;F&#65533;ai&#65533;38&#65533;D&#65533;&#65533;0&#65533;&#65533;&#65533;+&#65533;&#65533;&#65533;&#65533;C&#65533;P&#65533;$&#65533;&#65533;(HD&#65533;&#65533;&#65533;I&#65533;&#65533;J|1*&#768;C&#65533;K/%&#65533;JX&#65533;d&#65533;N\&#65533;&#65533;&#65533;O&#65533;&#65533;^w&#65533;&#65533;ai&#65533;&#65533;&#65533;TU&#65533;&#65533;&&#65533;_&#65533;&#65533;Wc&#65533;&#65533;f&#65533;P&#65533;&#65533;&#65533;[&#65533;	&#65533;&ap&#65533;%!&#65533;EI&#65533;W]{j(\&#65533;&#65533;YajQ&#65533;&#65533;UW&#65533;fOc&#65533;\&#65533;<&#65533;&#65533;&#65533;d&#65533;&#65533;6'Vd&#65533;i&#65533;iz&#65533;&#1250;h&#65533;&#65533;*&#65533;U`aX&#65533;c&#65533;&#65533;&&#65533;&#65533;&#65533;w&#65533;&#65533;&#65533;F&#65533;+&#65533;&#65533;Z&#65533;&#65533;&#821;G&#65533;&#65533;&#65533;*k&#65533;}6]s&#65533;4W^&#65533;&#65533;-&#65533;&#65533;t&#65533;&#65533;=&#65533;&#65533;&#65533;&#65533;&#65533;&#1482;;n&#65533;&#65533;&#65533;cb&#65533;s&#65533;&#65533;&#65533;]_v	&#65533;71&#363;&#1212;&#65533;&#65533;&#1237;S&#1157;&#1220;L&#65533;*T_&#65533;#=&#1426;{0&#65533;&#65533;&#65533;&#65533;\q)v&#65533;&#65533;&#65533;C&#65533;7&#65533;D&#65533;L15&#65533;B&#65533;A&#65533;&#65533;&#65533;&#65533;'&#65533;$R&#65533;!&#65533;PR&#65533;&#65533;P&#65533;&#65533;&#65533;I&#65533; &#65533;O&#769;&#65533;7]&#65533;&#65533;`&#65533;Y&#65533;lSM(&#65533;&#65533;8
&#65533;3O:&#65533;3a\t&#65533;&#65533;&#65533;O9&#65533;4&#1324;&#65533;5&#65533;&#65533;&#65533;9&#65533;&#65533;R&#65533;F&#65533;[\&#65533;&#65533;W&#65533;&#65533;&#65533;s&#65533;&#65533;d&#65533;&#65533;&#65533;NDh6&#65533;I+&#65533;&#65533;P&#65533;&#65533;&#65533;TOU&#65533;&#65533;&#65533;&#65533;&#65533;|&#65533;Y&#65533;&#65533;&#65533;&&#65533;g&#65533;&#65533;9&#65533;&#65533;&#65533;&#65533;y&#65533;U=&#65533;x:&#65533;&#65533;&#65533;&#65533;&#1932;&#65533;:8&#65533;&#65533;g&#65533;&#65533;&#65533;w&#65533;&#65533;n&#65533;&#65533;&#65533;&#65533;~&#65533;i&#65533;&#65533;	&#65533;&#65533;&#65533;&#65533;V;&#65533;x&#1390;^&#65533;&#65533;&#65533;\=&#65533;"W&#1847;&#65533;'&#481;&#65533;&#65533;?<t&#65533;;&#65533;&#65533;&#65533;u&#65533;_J&#65533;&#65533;&#65533;J&#65533;&#65533;&#65533;&#65533;}t_:&#65533;;&#65533;h&#65533;&#65533;&#65533;O^~&#65533;5,j&#65533;&#65533;J&#65533;&#65533;8&#65533;HCc0&#65533;&#65533;&#65533;.&#65533;&#65533;&#65533;J+&#65533;t&#65533;!&#65533;RH &#65533;&#65533;&#65533; &#65533;&#65533;e-&#65533;AG&#65533;@&#65533;)&#65533;&#65533;g+OB&#65533;&#65533;&#65533;&#65533;@BS&#65533;&#65533; &#65533;	h&#65533;&#65533;a&#65533;$B5&#65533;&-z&#65533;&#65533;&#65533;b&#65533;&#65533;t-/pi&#65533;&#65533;R&#65533;}&#65533;&#65533;&#65533;&#65533;&#65533;2{[&#65533;^[&#226;HY&#65533;R&#65533;&#65533;["C8&#460;j,
"&#65533;&#65533;&#65533;TAN+s
&#65533;V`&#65533;!&#65533;0&#65533;&#65533;&#65533;&#6309;&#65533;&#65533;Ze&#65533;S&#65533;AN&#65533;8&#65533;h&#65533;&#65533;&#65533;&#65533;&#598;s&#65533;&#65533;&#65533;&#65533;.\n,^&#65533;&#165;-&#1873;&#65533;8&#441;&#823;&#65533;u&#65533;A&#65533;&#65533;=&#65533;&#65533;e&#65533;&#65533;&#65533;t&#65533;%M&#65533;&#65533;&#65533;N$I9H&#65533;@&#65533;Y(&#65533;&#65533;J&#65533;#$(&#65533;&#65533;0z&#65533;&#65533;3&#65533;&#65533;&#65533;"&#65533;&#65533;j$&#65533;&#65533;&#65533;&#65533;E.z&#65533;]&#65533;oG&#65533;&#65533;&#65533;%&#65533;D&#65533;aE&#65533;zP@"&#65533;D&#514; &#65533;ACw&#65533;&#65533;l7A&#65533;&#1596;$&#65533;0&#65533;iK/&#65533;R&#65533;&#65533;&#65533;&#65533;ynp&#65533;f9&#65533;&#65533;&#65533;&#65533;!&#65533;b&#65533;&#65533;&#65533;/&#65533;0&#65533;6&#65533;&#65533;4&#65533;&#65533;&#65533;pP&#65533;&#65533;&#65533;ZZ&#65533;&#65533;"Rn6&#65533;&#65533;&#65533;&#65533;&#65533;&#65533;ER&#65533;&#65533;&#65533;,&#65533;\&#65533;}b&#65533;zhl&#65533;Q&#65533;.F&#65533;&#65533;&#65533;(F/&#664;&#65533;8&7&#65533;L&#65533;'&#65533;&#65533;A&#65533;':&#65533;^~p&#65533;F5&#740;&#65533;)^K&#65533;3&#65533;&#65533;&#65533;u&#65533;2]&#65533;pGJ?G7&#65533;&#65533;L&#65533;&#65533;&#65533;&#65533;O&#65533;&#65533;&#65533;3}NI&#65533;&#65533;&#1297;&#65533;&#65533;\&#65533;&#65533;&#487;&#1537;&#65533; E&#65533;,&#65533;&#65533;U'&#65533;&#65533;&#65533;pi(&#65533;<&#65533;R&#65533;&#65533;7&#65533;m&#65533;L=+&#65533;}&#65533;&#65533;R"&#65533;JL&#65533;8&#65533;&#65533;b &#65533;&#65533;&#65533;E/|&#65533;Y&#65533;"&#65533;&#65533;'41	C&#65533;&#65533;
7Pbp&#65533;#<&#65533;cu&#65533;#|A&#65533;&#65533;&#740;M&#65533;&#65533;&#65533;a&#65533;Mh&#65533;Uyv&#65533;&F&#65533;&#65533;&#65533;4&#65533;>2Q<&#65533;R&#52372;&#65533;8&#65533;)[&#65533;&#1570;&#65533;LD&#65533;&#1245;&#65533;&#65533;m&#65533;&#65533;Uh&#65533;P&#65533;D([R&#65533;&#701;&#65533;V&#65533;&#65533;b&#65533;2&#65533; &#65533;&#65533;&#65533;&#65533;"j.1&#65533;&#65533;Fo&#65533;&#65533;l&#1175;&#65533;I&#65533;Nn&#65533;&#65533;v-&#65533;&#65533;o+&#65533;0E&#65533;&#65533;ZW&#65533;&#21775;&#65533;&#65533;&#65533;&#65533;&#38949;-:&#65533;.x&#65533;&#65533;cI&#65533;&#65533;n&#65533;&#65533;&#65533;&#65533;9&#1135;&#65533;&#65533;k*&#65533;&#65533;&#65533;&#65533;]&#65533;&#65533;<&#65533;:v&#65533;/!&#65533;e"L&#65533;&#65533;,{&#65533;mh&#65533;&#65533;t&#65533;&#65533;_9qI&#65533;&#65533;&#65533;&#65533;Y&#915;&#65533;0&#65533;&#65533;s&#65533;&#65533;&#65533;4&#65533;&#65533;P&#65533;8&#65533;&#65533;&#65533;&#65533;&#65533;&#65533;&#65533;.f&#65533;
&#65533;&#65533;&#65533;&#65533;&&#65533; &#65533;|&#65533;+&#65533;A&#65533;|&#65533;@V&#65533;&#65533;p@,B&#65533;|'Q6&#1775;&#65533;&#65533;&#65533;Z&#65533;&#65533;&#65533;&#65533;)&#65533;&#65533;n&#65533;&#65533;3g&#65533;&#65533;3&#65533;m0&#65533;3&#65533;[6+&#65533;&#65533;&#65533;&#65533;&#65533;*
p&#65533;&#65533;&#65533;&#65533;_bS8&#65533;&#65533;&#65533;)Z&#65533;&#65533;b&#65533;Jc*&#65533;&#65533;&#65533;&#65533;s&#65533;,&#65533;`&#1586;&#960;&#1129;&#65533;m.&#300;(+&#65533;P&#65533;n&#65533;&#65533;&#65533;7&#65533;[Q&#65533;&#65533;R&#65533;~c,&#65533;l&#881;|&#65533;&#65533;{&#65533;&#65533;;4r&#65533;&#65533;&#65533;&#65533;5K&#65533;&#350;&#65533;&#65533;&#65533;jO&#65533;:&#65533;&#65533;&#65533;V&#65533;&#65533;&#65533;D&#375;&#65533;&#65533;z&#65533;&#65533;V&#65533;Z&#65533;w;&#65533;&#65533;I8&#65533;&#1258;&#65533;&#65533;&#65533;+k	&#65533;&#603;#a; &#1270;$z&#1315;&#65533;i&#65533;&#65533;/&#65533;A&#65533;,&#65533;&#65533;&#65533;&#493;&#65533;7n9&#65533;X&#65533;8&#65533;&#65533;b C~&#65533;&#65533;%-_&#65533;
S&#65533;&#65533;&#65533;&#65533;&$&#65533;+ !;&#65533;~&#65533;&#65533;&#65533;3x&#65533;^ &#65533;&#65533; T&#65533;&#65533;0&#65533;r&#65533;ysv&#65533;2&#65533;3&#65533;&#65533;V&#65533;6&#249;&#65533;&#65533;7&#65533;m&#65533;CKz&#65533;'dZ'&#65533;&#65533;&#65533;&#65533;&#65533;1&#65533;^&#1564;&#65533;t&#65533;&#65533;&#65533;y3&#65533;&#65533;&#65533;&#65533;&#65533;&#240;&#65533;&#65533;)&#65533;5&#65533;&#65533;&#60838;M&#65533;]&#65533;&#65533;&#1545;E[o&#65533;u&#65533;"&#65533;&#65533;&#65533;	&#65533;J_u&#65533;U&#65533;&#65533;&#65533;&#65533;&#65533;&#65533;-JE'&#65533;#&#65533;&#65533;p&#65533;&#65533;&#65533;&#65533;8&#313;&#65533;&#65533;&#65533;&#65533;&#65533;&#65533;&&#65533;8&#451;*&#65533;p&#65533;&#65533;&#65533;.&#65533;K&#65533;F&#65533;	8&#816;&#65533;&#65533;h&#65533;/&#65533;&#65533;&#65533;&#65533;&#65533;&#65533;&#65533;&#65533;$&#65533;rPOc&#65533;&#65533;]a&#65533;GP&#25958;&#669;i&#65533;8&#65533;&#65533;e)*^U&#65533;&#65533;x&#65533;&#65533;&#65533;z&#65533;;&#641;ec&#65533;&#1029;&#65533;ayZ&#65533;&#65533;&#65533;hx'<&#65533;	E bx&#65533;C&#65533;P&#65533;/@&#65533;6&#65533;&#65533;@&#65533;&#65533;&#65533; U &#65533;1&#65533;r&#65533;0&#1279;&#65533;+:&#65533;&#65533;B0&#65533;_&#65533;&#65533;}&#65533;]Sh&#65533;&#65533;&#65533;&#65533;meV&#65533;&#65533;V&#65533;&#65533;&#65533;&#65533;&#65533;&#1633;&#65533;j&#65533;&#65533;&#65533;5&#65533;o&#65533;&#65533;&#65533;&#65533;&#65533;&#419;y&#65533;x`&#65533;&#65533;Xl&#65533;>&#65533;&#65533;A&#65533;&#2008;Q]q&#65533;&#65533;&#1781;&#65533;:&#65533;&#65533;i&#65533;S&#65533;E&#65533;&#65533;&#65533;c&#65533;P&#65533;]&#65533;&#144;&#65533;s&#65533;Z&#65533;U&#65533;Nf&#65533;&#65533;&#65533;&#65533; &#1202;&#65533;N&#65533;&#30543;nh&#65533;[I&#65533;&#65533;pNjNt&#65533;K&#65533;y&#65533;ml&#65533;O&#65533;f&#65533;&#65533;&#65533;R&#65533;&#65533;&#65533;&#65533;UP&#65533;&#65533;&#65533;R&#65533; &#65533;&#65533;&#65533;`J&#65533; &#65533;9&#65533;&#65533;j&#65533;&#65533;hq&#65533;&#65533;%&#65533;]&#65533;&#65533;U&#65533;&#65533;=&#65533;&#65533;9\1&#65533;0&#65533;/<&#65533;-&#514;+&#65533;B(T"(|B`M&&#65533;+&#65533;&#65533;&<B"&#65533;&#65533;,A&#512;
&#65533;@
&#65533;&#65533;&#65533;@@&#65533;20Rke&#65533;jM&#65533;\&#65533;M:&#65533;&#65533;&#65533;&#65533;V&#65533;&#65533;hIJ&#65533;V&#65533;D=&#65533;0^U8&#1029;&#65533;AR&#65533;Mi=&#65533;-&#65533;&#65533;,
JRTcoI&#65533;gE#&#65533;&#65533;&#1440;Ire?&#65533;&#65533;&#65533;&#65533;t&#65533;&#65533;r&#65533;#&#65533; &#65533;j&#65533;&#65533;&#65533;#&#65533;,&#65533;&#65533;&#65533;F8&#65533;&#65533;&#65533;#&#65533;l&#65533;K;&#65533;V&#65533;&#65533;&#65533;UeJ&#65533;^!&#65533;&#65533;&#65533;]&#65533;	&#65533;&#65533;&#65533;d&#65533;P&#65533;&#65533;0X&#65533;&#65533;T&#65533;@&#65533;&#65533;DMa&#65533;U&#65533;r`E1&#65533;&#65533;xF]&#65533;&#65533;d
&#65533;E&#65533;J.&#65533;IV^Ef&#65533;&#65533;&#65533;}&#65533;y&#65533;&#65533;&#65533;Jh&#65533;&#65533;&#65533;N&#65533;&#1620;&#65533;oyPSP'iJrMb&#65533;<$&#65533;24&#65533;0&#65533;0&#65533;.&#65533;B-&#65533;&#65533;)&#65533;'|&#65533;(&#65533;&#65533;'|)&#770;280&#1026;*&#65533;+&#65533;&#65533;&#65533;&#65533;A&#65533;&#65533;&#65533;@l&#65533;&#65533;@&#65533;&#65533;4&#65533;&#65533;&#65533;&#65533;&#1887;&#65533;d&#65533;/n&#65533;g&#65533;&#18081;D&#65533;&#65533;a&bB&#65533;&#65533;&#65533;&#65533;<&#65533;c&#65533;fQ&#65533;]&#65533; 
&#65533;$a&#65533;p&#65533;&#65533;eJ&#65533;f&#65533;d&#65533;&#65533;m&#65533;<&#65533;&#65533;&#65533; fq]\&#65533;P&#65533;IV0Ri&#65533;&#65533;Y&#65533;Fi&#65533;&#65533;&#65533;&#65533;&#65533;N&#65533;&#1631;IQS&#65533;ETp&#65533;&#2032;&#65533;&#65533;!eR&#65533;&#65533;&#1901;&#1368;pD&#65533;f&#65533;HB&#65533;&#65533;P&#65533;?qF&#65533;<&#65533;&#65533;w&#65533;cs&#65533;K=&#65533;i&#65533;]&#20000;&#65533;&#65533;&#65533;?	T&#65533; &#65533;z&#1185;H&#65533;^9&#436;!&#65533;&#65533; &#65533;p*&#65533;|&#65533;&#65533;S&#65533;N&#65533;&#65533;:&#65533;&#65533;&#65533;&#65533;Y0BPPj&#65533;&#65533;&#65533;&#65533;%A'&#65533;&#65533;&#65533;<&#65533;&#65533;&#65533;1&#65533;">%&#65533;/&#1794;,&#65533;)8\&#65533;&#65533;W&#65533;&#65533;)&#65533;&#65533;,&#65533;*p&#65533;+&#258;+&#65533;$B\&#65533;0&#65533;&#65533;2|CN&#65533;
E&#1844;&#65533;RXk%fW#&#65533;f&#65533;&#65533; &&#65533;&#65533;)&#65533; &#65533;&#65533;&#65533;&#65533;&#65533;;&#65533;-&#65533;c;&#65533;KX&#65533;c&#65533;&#65533;V&#65533;9&#65533;&#65533;&#65533;&&#65533;E8q&#65533;&#1753;&#65533;&#1477;fG&#65533;F
&#65533;f[ &#65533;qi&#65533;P&#65533;&#65533;l&#65533;&#65533;	&#65533;&#65533;&R&#65533;&!&#65533;8&#65533;f@&#65533;&#65533;'&#65533;&#65533;&#65533;&#65533;&#65533;}:&#65533;&#65533;$&#65533;nNFBy&#65533;x&#65533; E}&#65533;"&#65533;&#65533;&#65533;f&#65533;&#65533;&#65533;&#65533;&#65533;&#65533;w&#65533;&#65533;?j&#1122;2&#65533;&#65533;t*&#65533;Zc&#65533;I{&#65533;&#65533;dt&#65533;q&#65533;HY&#65533;&#65533;&#65533;t&#65533;XTh&#65533;&#65533;Q&#65533;&#65533;)Z&#65533;d&#65533;q&#65533;&#65533;&#65533;&#65533;&#65533;=&#515;:&#65533;&#65533;50&#65533;&#65533;0C.&#65533;()&#65533;&#65533;&#65533;='<+'H&#65533;&#65533;A B'&#65533;B)&#65533;&#65533;*P"*&#65533;B"&#65533;A$&#65533;B1\9@j&#65533;9&#65533;l"&#65533;e6 &#65533;vP_t&#65533;&#65533;eWJ0&#65533;K&#65533;&#65533;&&#65533;&#65533;*&#65533;&#65533;&#65533;:&#65533;&#65533;&#65533;&#65533;&#65533;P
&#65533;&#65533;Z&#65533;&#65533;<&#65533;&#65533;&#65533; k&#65533;&&#65533;B&#65533;\&#65533;&#65533;l&#65533;G&#65533;&#65533;&#65533;f&#65533;* &#65533;}&#65533;`&#65533;&#65533;&#65533;&#65533;d~&#65533;i&#65533;^G&#65533;$[&#65533;&#65533;&#65533;(g&#65533;gDat}&#65533;UH&#65533;t&#65533;]<&#65533;#j&#65533;&#65533;&#157;&#65533;``&#65533;Bl>=&#65533;&#65533;e&#1501;`&#65533;&#65533;J&#65533;AT&#65533;&#65533;lV&#65533;
Te&#65533;p&#65533;!&#65533;&#65533;&#65533;Ab&#65533;&#65533;!u&#65533;T&#65533;#R&#65533;I&#65533;PO&#65533;g&#65533;&#65533;&#65533;nt&#65533;Y&#65533;&#65533;&#65533;<&#65533;C7L&#65533;E&#65533;S&#65533;&#65533;/@e/&#65533;B+&#65533;B(`&#65533;&#65533;U&#65533;#,&#65533; &#65533;A<&#65533;X&#65533;&#65533;$x&#65533;&#65533;&#65533;&#65533;*&#65533;B&P&#65533;-h&#65533;:$&#65533;!&#65533;J&#65533;	&#65533;b&#65533;`a Eje&#65533;om&#65533;6&#65533;&#65533;;e	&#65533;HRav7t&#65533;a&#65533;&#65533;&#65533;n&#65533;*)&#65533;&#65533;PR&#1043;R&#65533;MX&#65533;r&#65533;c&#65533;&#65533;jR&#65533;m=Z&#65533;&#65533;/&#65533;V&#65533;z&#65533;&#65533;&#65533;&#65533;Z&#65533;&#65533;/&#65533;Z*&#65533;&#1961;&#65533;&#65533;e6MX&#65533;m&#65533;&#65533;l&#65533;m&#65533;JY&#65533;&#65533;&#638437;f4&#1953;N&#65533;&#65533;y &#65533;F*U&#65533; &#65533;l&#65533;*&#65533;&#65533;&#65533;&#1013;[&#65533;&#65533;g*&#65533;&#65533;$&#65533;&#65533;y&#65533;h&#65533;z&#1698;R&#65533;_&#65533;&#65533;/~n&#65533;!&#65533;&#65533;p&#65533;=|&#650;&#65533;e&#65533;&#65533;&#65533;&#65533;Y&#65533;&#65533;%&#65533;&#427;&#65533;o&#65533;&#65533;&#65533;},&#65533;&#65533;NC2d&#65533;0C&#65533;&#65533;B.&#65533;&#143;Q&#65533;Y:&#1843;Z"&#65533;&#65533;&#65533;&#65533;@
&#65533;@,&#65533;A%x&#65533;g&#65533;_`&#65533;&#65533;2&#65533;&#65533;&#65533;&#65533;&#65533;~
y&#65533;&#65533;&#65533;&#65533;ZP/^Hl&#65533;&#65533;&#65533;&#65533;&#65533;K7l&#65533;6&7h7x7lC&#65533;.a&#65533;$&#65533;d&#65533;j&#65533;eg&#65533;&#65533;&#65533;Fqj.&#65533;&#65533;n&#65533;.&#65533;j*h&#65533;&#65533;>&#65533;1y&#65533;&#65533;&#65533;&&#65533;i&#65533;<&#65533;
&#65533;S&#65533;N,&#65533;QJ&#65533;*&#65533;0|l[&#65533;}&#998;&#65533;&#65533;y&#65533;!G&#65533;F9f&#65533;&#467290;&#65533;(&#65533;2&#65533;l)9&#65533;#&#65533;&#65533;&#383;&#65533;
&#1165;&#1216;#&#65533;P&#65533;&#65533;&#65533;&#65533;&#65533;&#65533;,(g&#65533;l&#65533;t }&#65533;&#65533;&#65533;&#65533;&#65533;!&#65533;d&#65533;^&#65533;&#65533;&#65533;&#65533;Q&#65533;&#65533;I5s&#65533;&#65533;C&#65533;&#65533;&#65533;&#65533;#&#65533;&#65533;4&#65533;&#65533;6&#65533;&#65533;&#65533;l;&#65533;d$K&#65533;&#65533;&#1027;9&#65533;&#65533;7`&#65533;4<&#206;3,C1&#65533;&#65533;/&#65533;B&#65533;H&#65533;&#137;B'T&#65533;"&#65533;&#65533;&#65533;&#65533;&#65533;&#65533;|&#65533;&#65533;&#65533;h&#65533;P&#65533;'0&#65533;Dt&#65533;+XC=X&#65533;&#65533;<&#65533;&#65533;&#65533;&#65533;&#841;?&#65533;)&#65533;&#65533;&#65533;:&#65533;V&#65533;&#65533;E&#65533;&#65533;V&#65533;D&#65533;&#65533;.&#65533;.7&#65533;&#65533;I&#65533;q&#65533;&#65533;+&#65533;&#65533;&#65533;W]R&#65533;
E&#65533;&#65533;[&#65533;&#65533;r;&#65533;rX&#65533;,v&#65533;&#65533;N[&#65533;&#65533;&#65533;l&#942;&#704;Fo&#65533;&#65533;4&#65533;&#383;&#65533;&#65533;&#966;r[t&#860;
&#65533;U&#65533;U&#65533;&#65533;&#65533;&#65533;&#65533;&#65533;&#65533;&#65533;'8O&#65533;A&#65533;&#65533;&df|&#692;9&#65533;&#65533;`	&#65533;/Vfj&#65533;+^R&#65533;!&#65533;&#65533;m&
&#65533;&#65533;#&#65533;&#65533;&&#65533;&#65533;,^{&#65533;a&#65533;&#65533;&#65533;*W&#65533;FT&#65533;&#65533;	&#65533;&#65533;oxOCp&#65533;&#65533;&#65533;K&#65533;G&#65533;&#65533;&#65533;|&#65533;&#65533;&#65533;h&#65533;$&#65533;&#65533;&#65533;&#65533;&#65533;&#65533;&#65533;&#65533;S{&#65533; &#65533;&#65533;n&#65533;o&#65533;&#247;&#65533;jV#=&#65533;C5C3P5L5<&#65533;1&#65533;34&#65533;""&#65533;+&#65533;&#65533;*Pb(D&#65533; &#65533;X&#65533;&#65533;@&#65533;&#65533;&#65533;@\ &#65533; &#65533;!p=c&#65533;%&#65533;-lC&#65533;6v"&#65533;&#65533;#5&#65533; &#65533;
&#65533;uj&#65533;&#65533;&#65533;k&#65533;)J&#65533;1&#65533;w&#65533;r19&#65533;&#65533;e&#65533;&#65533; Gl_&#65533;&#65533;&#65533;&#65533;92&#65533;&#65533;lY&#65533;&#65533;&#65533;7&#65533;7>&#65533;l&#65533;&#65533;&#65533;&#65533;&#65533;&#65533;o&#16072;&#65533;&#65533;&#65533;#&#65533;&#65533;&#65533;},s&#280;&#65533;2g&#65533;&#65533;o&#65533;&#65533;[&#65533;&#65533;}&#65533;&#65533;&#65533;F@&#65533;&#65533;U|&#65533;?&#65533;c&#65533;&#65533;nj&#65533;(&#65533;bij&#65533;8&#65533;&#65533;&#65533;&#65533;&#65533;8&#65533;L&#65533;&#65533;&#65533;&#65533;q&#65533;P&#65533;X&#65533;9<a &#65533;&#65533;=&#65533;
	}&#65533;k&#65533;&#65533;mD&#65533;qB&#65533;&#65533;xl&#65533;gs&#65533;&#65533;&#65533;&#65533;&#65533;7&#65533;&#65533;&#65533;^&#65533;&#65533;Wdo&#65533;&#65533;&#65533;Oq=9` &#65533;5cU&#65533;@&#65533;3&#65533;l&#65533;HEWh=L&#65533;i/&#65533;=&#65533;&#65533;5 &#65533;0&#65533;2,&#65533;20&#206;&#65533;&#65533;+&#65533;&#65533;,&#65533;&#178;f&#65533;&#65533;t&#65533;AA&#65533;@
&#65533;&#65533;x&#65533;h@&#65533;@&#65533;A#h'h&#65533;&&#65533;&#65533;.x&#65533;&#65533;@&#65533;&#65533;&#65533;U&#65533;%&#65533;x9&#65533;&#65533;&#65533;&#1460;P=&#65533;&#65533;&#65533;cH&#65533;&#65533;I&#65533;&#65533;6&#65533;&#65533;aV&#65533;&#65533;+&#65533;6&#65533;&#65533;&#65533;&#1076;a&#65533;I&#65533;&#65533;&#65533;9&#65533;my&#36902;&#65533;S@{P&#65533;&#1067;/5*w&#65533;f&#65533;&#65533;&#65533;;&#65533;&#598;
&#437;s{&#65533;&#65533;x&#65533;&#65533;T&#65533;&#65533;.&#65533;&#65533;&#65533;&#65533;z&#65533;~&#65533;S&#65533;&#65533;&#65533;,&#65533;&#1531;&#65533;&#65533;&#65533;&#65533;&#65533;&#65533;bX&#65533;&#65533;&#65533;zQVl&#1689;*&#65533;&#65533;&#1958;&#65533;"&#65533;K&#65533;&#65533;8&#65533;&#65533;&#65533;&#65533;u&#65533;6&#65533;[&#65533;&#65533;*89&#65533;/x&#65533;&#65533;Vp&#65533;*&#65533;&#65533;&#681;&#1158;&#65533;j&#65533;&#65533;BX&#65533;J&#65533;.&#65533;<&#65533;&#65533;-v&#65533;prv&#65533;!K&#65533;aI&#65533;eq&#65533; &#65533;5&#65533;WH!{Y&#65533;&#65533;&#65533;=lC;&#65533;S
&#65533;^&#65533;B-&#65533;&#65533;)&#65533;&#65533;&#65533;B&#65533;A$A&#65533;&#65533;&#65533;&#65533;&#65533;&#505;&#65533;
&#65533; &#65533;3&#65533;&#65533;HAH'x(&#65533;&#65533;.t&#65533;i&#65533;&#65533;&#65533;o&#65533;&#65533;&#65533;&#65533;&#65533;&#65533;&#65533;&&#65533;xK&&#65533;Ciz&#65533;=&#65533;&#65533;n&#65533;u&#65533;_Z&#65533;o,&#65533;&#65533;&#65533;&#65533;&#65533;&#65533;!&#65533;F&#65533;s&&#65533;S&#65533;&#65533;&#65533;&#65533;&&#65533;K~&#65533;&#65533;V&#65533;;|&#65533;<N$&#65533; 
 P&#65533;nJ&#65533;&#65533;Br&#65533;&#65533;&#65533;&#65533;V3^&#65533;&#65533;&#65533;&#65533;s%S.&#65533;%{u&+&#65533;r&#65533;|&#65533;Xt&#65533;&#65533;3&#65533;&#65533;&#65533;\VM&#634;&#375;&#65533;6&#65533;5&#65533;&#65533;]4&#65533;&#65533;&#65533;V&#1448;&#65533;&#65533;V47&#65533;zA&#65533;2&#65533;_G&#65533;/&#65533;XH&#65533;&#65533;&#65533;&#65533;gF&#65533;W&#65533;&#65533;`7&#65533;&#65533;|&#65533;&#65533;&#65533;H7&#65533;SO&#65533;&#65533;&#65533;0&#65533;&#65533;R&#65533;&#65533;bP&#65533;<~&#65533;@&#65533;8&#65533;`A&#65533;&T&#65533;&#65533;aC&#65533;	&#65533;ilXE&#65533;&#65533;|&#65533;5&#725;&#65533;R&#65533;&#65533;&#65533;#;b&#65533;(&#65533;&#65533;&#65533;)J&#65533;&#65533;a&#65533;%&#65533;&#65533;q&#65533;&#65533;*T&#65533;&#65533;&#65533;3x&#65533;&#65533;P{&#65533;&#65533;&#1115;'o&#65533;Ry&#65533;&#65533;{/&#65533;&#65533;&#65533;v&#65533;&#65533;e]&#65533;&#65533;+&#65533;s&#32538;3W&#65533;&#1849;r&#24462;%7N\[&#65533;&#65533;&#65533;&#325;&#65533;.&#65533;o&#65533;&#65533;z&#65533;&#65533;&#65533;n|&#65533;&#65533;&#65533;&#65533;w/^p&#2044;&#65533;&#65533;;&#65533;&#65533;&#65533;&#65533;&#65533;&#718;5&#65533;&#65533;ke&#65533;]&#65533;~&#65533;
6s&#65533;&#788;&#65533;yF&#65533;ns&#65533;_OK>&#65533;&#1715;f&#799;_k&&#1914;&#65533;&#65533;&#65533;j&#597;#&#65533;[7&#65533;&#65533;g&#65533;&#65533;MN&#65533;j&#65533;&#65533;q&#1021;&#1457;n&#65533;m&#65533;&#1365;>&#1902;&#1847;&#65533;&#762;V&#494;&#65533;;&#65533;S&#65533;"o&#65533;&#65533;C&#65533;&#65533;&#65533;&#65533;&#65533;~)&#65533;&#65533;J&#65533;O/<{y&#65533;&#65533;S*&#65533;?&#65533;&#65533;&#65533;&#65533;/&#65533;&#65533;$0&#65533;&#65533;&#65533;;&#65533;&#65533;&#65533;j6&#65533;P#&#65533;	)&#65533;&#65533;&#65533;p&#65533;&#65533;&#65533;&#65533;&#65533;&#65533;03<L&#65533;&#65533;4&#65533;&#65533;&#310;&#65533;c&#825;&#65533;c&#65533;9&#65533;&#65533;&#65533;7&#994;q-&#65533;n&#65533;&#65533;3ux\&#65533;u&#65533;Yp&#65533;&#65533;&#65533;&#65533;*&#65533;&#65533;&#65533;&#65533;&#65533;&#65533;Q&#65533;&#65533;'&#65533;*uB&#65533;&#65533;J&#65533;F&#65533;Q&#65533;-&#65533;&#65533;Q&#65533;&#65533;lGL0&#65533;&#65533;&#65533;w&#65533;9P&#65533;&K&#65533;&#65533;&#65533;h,&#65533;Bp&#65533;&#65533;&#65533;N;	S&#65533;Np&#1682;&#65533;&#65533;t&#65533;j'Iw&#65533;O&#65533;z&#65533;C&#65533;&#65533;&#65533;&#65533;k&#65533;&#65533;G!&#65533;&#65533;&#65533;c&#65533;&#65533;T&#65533;&#65533;&#65533;&#65533;&#342;YfiEN,9&#65533;8&#1584;"&#65533;z&#65533;@&#65533;@R&#65533;&#65533;,&#65533;&#65533;> &#141;D61ERV&#65533;&&#65533;&#65533;&#65533;C&#65533;&#65533;z&#65533;:0M5&#65533;&#65533;&#65533;&#65533;H44&#65533;d&#65533;&#65533;	K&#65533;&#65533;&#65533;&#65533;&#65533;No&#65533;+\;&#65533;&#65533;&#65533;&#65533;4&#65533;m&#65533;'L&#65533;w&#65533;&#65533;&#65533;]K;gJu<&#65533;&#1203;&#65533;&#65533;&#65533;&#65533;MG&#1634;&#65533;&#65533;&#65533;&#65533;3&#65533;L&#65533;&#65533;r|3&#65533;&#65533;&#65533;-G&#65533;&#65533;q8&#65533;8&#65533;&#65533;&#65533;&#205;&#65533;&#1878;B&#65533;D&#1774;&#65533;!&#65533;&#65533;&#65533;HQV&#65533;{Xny&#65533;&#65533;&#8431;&#65533;&#65533;d&#65533;Y&#65533;&#65533;in&#65533;?&#65533;&#65533;&#65533;g&#65533;B&#65533;Z&#65533;&#65533;&#65533;&#65533;9A&#65533;&#65533;>s&#65533;1&#65533;&#266;J&#65533;&#338;p&#952;&#65533;z&#298;&#65533;&#65533;&#65533;C&#65533;&#65533;&#65533;.&#1851;&#65533;&#65533;Z&#1019;&#61082;l&#65533;&#65533;N;C{&#65533;Zk&#321;[n&#1992;&#65533;)&#65533;bGo&#65533;G&#65533;&#65533;&#1637;&#65533;v&#65533;A&#65533;x&#65533;&#65533;{-&#65533;&#65533;&#65533;&#65533;&#65533;]t&#65533;z\r&#605;&#65533;&#65533;&&#65533;&#65533;&#65533;&#65533; &#65533;&#65533;&#65533;O+&#65533;&#65533;&#65533;&#65533;-m&#65533;&#339;&#65533;&#65533;&#65533;&#65533;/&#65533;&#65533;U&#65533;&#65533;&#1114;&#65533;s&#65533;&#1124;*&#65533;&#65533;k&#65533;&#65533;&#65533;}OY&#65533;&#65533;!&#65533;&#65533;h&#65533;&#65533;&#65533;E^&#65533;	F&#65533;XP1&#340;O")D7&#65533;&#65533;	 z&#65533;&#65533;R&#65533;@&#65533;:&#65533;`&6&#65533; &#65533;
0&#65533;A4EOLi&#65533;{&#65533;c&#65533;#&#1124;&#65533;&#65533;Z&#65533;;&#1549;&#65533;&#65533;Y&#65533;:&#65533;)b&#65533;Am&#65533;m&&#65533;]o&#65533;3&#65533;&#65533;&#65533;KpZ&#65533;V&#65533;&#65533;%&#65533;&#65533;24&#65533;f&#65533;u&#65533;&#65533;e&#65533;&#65533;&#65533;&#65533;n&#65533;&#65533;&#1444;&#65533;3&#65533;3]&#65533;&#65533;5&#65533;ao&#65533;&#40347; 
qa&#65533;&#65533;![&#65533;6&#65533;6&#65533;co&#65533;v&#65533;&&#65533;&#65533;@&#65533;&#65533;&#584;'&#65533;b&#65533;Q&#442;&#65533;&#1343;0&#65533;@&#65533;)P&#65533;&#65533;&#65533;3Ek&#65533;T&#65533;%&#65533;&#65533;&#65533;;&#65533;&#65533;&#65533;$g&#65533;=&#65533;0T&#65533;Xt&#65533;&#65533;&#65533;&#65533;&#65533;)1&#65533;&#9656;&#65533;&#65533;6H@&/&#65533;4&#65533;&#65533; &#65533;H&#165;D&#65533;&#65533;A&#65533;.&#65533;1&#65533;; &#65533;&#65533;&#1845;.&#65533;&#65533;&#65533;J&#65533;C&#65533;&#65533;Fc&#65533;&#65533;&#65533;k59&#65533;MY&#65533;V&#65533;&#65533;&#65533;Mr&#1076;T'KF'uw&#65533;_&#65533;&#65533;n&#65533;	m&#65533;d&#65533;&#65533;1&#65533;&#65533;L&#65533;&#65533;O&#62370;&#65533;C-&#65533;(X&#65533;&#65533;5&#65533;ivl&#65533;&#65533;&#65533;&#65533;-v&#65533;<Txb&#65533;&#65533;D &#65533;@,,&#65533;3&#65533;A&#65533;&#65533;&#65533;&#65533;@!&#65533; lu&#65533;x&#65533;&#65533; `&#65533;&#65533;>d&#65533;&#65533;)&#65533;&#65533;a-d&#65533;&#65533;&#65533;&#65533;}&#65533;&#65533;4R&#65533;&#1977;J'	J&#65533;&#65533;&#65533;&#1474;&#65533;&#65533;&#65533;f&#65533;H&#65533;CD$&#65533;&#65533;&#65533;&#65533;H&#65533;&#65533;&#65533;q&#65533;2&#65533;&#65533;&#65533;&#65533;&#65533;f&#65533;&#1283;L&#65533;&#65533;&#65533;
&#65533;8&#65533;&#65533;3&#65533;&#65533;&#65533;W~c&#65533;7u&#65533;EeeO]&#65533;S]&#65533;Gn&#65533;&#65533;&#65533;F&#65533;&#65533;}z&#65533;s*&#65533;>&#65533;&#65533;*&#65533;](&#65533;q'M&#65533;CJQXfMlB&#65533;&#65533;D9
y&#65533;)&#65533;&#65533;&#65533;'&#65533;&#65533;+&#65533;&#65533;&#65533;&#65533;3M&#65533;o<#&#65533;z&#65533;4f&#65533;&#65533;gE&#65533;&#65533;&#19368;&#65533;&#65533;l&#65533;N"&#65533;262&#65533;0e&#65533;j13.FJ'&#65533;&#65533;&#65533;dtNZI&#65533;i71KW:&#65533;7Oz&#1043;&#65533;%&#65533;*'8/e&#65533;2&#65533;&#1120;&#65533;&#65533;&#65533;/-6&#65533;!&#65533;C-&#65533;K&#65533;r&#65533;.&#65533;&#65533;K<&#65533;e0&#65533;!W&#65533;&#65533;V<&#65533;Hc&#65533;&#65533;(&#65533; 5
-f&#65533;h&#65533;w&#1402;V&#65533;&#65533;&#65533;F/h&#65533;V&#65533;"&#65533;&#65533;%A;&#65533;!I&#65533;&#65533;r&#65533;&#65533;	8P&#65533;I &#65533;&#65533;&#65533;&#65533;g^p&#65533;&#65533;&#65533;/&#65533;&#65533;&#65533;1&#785;&#65533;&#65533;H&#65533;&#65533;<,`hQ&#65533;CK&#65533;&#65533;-)&#65533;6JNR.'21&#65533;0&#65533;"&#65533;H&#65533;pZ&#65533;&#65533;&#65533;4[&#65533;GKr&#65533;le&#65533;&#65533;Ni&#65533;1&#65533;&#894;&#65533;&#65533;PvE&#65533;&#65533;5&#65533;	&#65533;%&#65533;H8SU&#65533;s&#65533;&#65533;&#65533;&#65533;&#65533;&#65533;1&#65533;&#65533;&#65533;&#65533;D&#65533;e&#65533;,&#65533;iw&#65533;&#65533;D-j&#65533;&#65533;>X6&#65533;&#65533;/fz&#65533;v&#65533;|a&#65533;Y&#65533;E&#65533;&#65533;&#65533;&#65533;W&#65533;*&#65533;&#65533;so&#65533;&#65533;$Gjk&#65533;&#65533;^&#65533;RH:m&#1458;&#65533;6&#65533;&#65533;!&#65533;&#65533;&#65533;i&#65533;&#65533;&#65533;a&#65533;F"MoZ.R&#65533;)&#65533;&#65533;{u)&#65533;&#65533;n&#1173;d&#65533;&#65533;b&#65533;^&#65533;&#65533;W&#65533;WC&#65533;&#65533;H&#65533;&#65533;OK&#65533;&#65533;#&#65533;R&&#65533;&#1633;&#65533;.&#65533;&#65533;&#65533;Ek0z)&#65533;`&#65533;&#65533;&#65533;&#65533;gK&#65533;m&#65533;&#65533;qH{+&#65533;BX&#65533;&#65533;/?c&#65533;f[&#65533;&#65533;2g1&#65533;0&#65533;-Z&#65533;
R&#65533;&#65533;&#65533;&#323;&#65533;&#65533;&#65533;`:&#65533;&#65533;&#65533;&#65533;&#65533;&#65533;`%! _&#65533;A&#65533;&#65533;{`&#65533;@&#65533;&#65533;L&#65533;&#65533;&#65533; E(V!&#65533;w&#65533;&#65533; &#65533;&#65533;xr&#65533;fUe&#65533;Brb&#65533;E&#65533;z-&#65533;Op&#65533;&#65533;&#65533;,Yr&#65533;*&#65533;&#65533;O&#65533;&#65533;&#65533;G&#65533;q!&#65533;&#65533;s&#65533;&#65533;Bk~&#65533;&#65533;&#65533;=&#65533;P&#65533;&#65533;&#65533;W?&#65533;2@&#65533;&#65533;&#65533;[&#65533;C&#65533;9Y8k&#65533;&#65533;S&#65533;&#65533;xv&#65533;&#65533;SW&#65533;h&#65533;&#65533;hE^&#65533;&#65533;&#65533;&#65533;V&#65533;ze&#65533;&#65533;d&#65533;&#65533;&#65533;&#65533;&#65533;i&#65533;?e&#65533;&#65533;&#65533;&#65533;':E&#65533;&#65533;&#65533;;&#65533;&#65533;&#65533;&#65533;&#65533;4&#65533;&#65533;&#65533;&#65533;~&#65533;9&#65533;&#65533;&#65533;U&#65533;W&#65533;&#65533;&#65533;A&#65533;f&#65533;&#65533;5&#331;&#65533;&#65533;&#65533;&#65533;4"A&#65533;%&#65533;&#65533;?&#65533;&#65533;&#65533;&;#&#65533;&#65533;&#65533;*&#65533;&#65533;&#65533;^z&#65533;;&#646;M8=)&#65533;::&#65533;ZL&#65533;&#65533;&#621;E&#65533;&#1427;&#65533;&#65533;*&#1869;&#65533;&#65533;{$b&#65533;.$E|&#65533;~9&#65533;&#65533;	&#65533;&#65533;&#65533;F0&#65533;&#65533;&#65533;aV0.&#65533;m&#65533;eD&#65533;&#65533;&#65533;]c&#65533;L&#65533;q&#65533;%&#65533;&#65533;&#65533;&#65533;&#65533;~&#65533;&#65533;&#65533;&#65533;&#65533;&#16902;/d&#1098;St&#65533;&#65533;@&#65533;&#65533;&#65533;%&#65533;@0&#65533;&#65533;p&#65533;! &#65533; H,&#65533;&#65533;i&2&#65533;2 `j@ &#65533;>aL!$aj&#65533;&#65533;(&#65533;g&#65533;&#65533;&#65533;P&#1420;&#65533;*j&#65533;&#65533;.p't&#65533;&#65533;&#65533;m<O&#65533;&#65533;,&#65533;F`$&#65533;N&#65533;I&#65533;&cN&#65533;,&#659;V&#65533;&#65533;N&#65533;&#65533;&#65533;&#65533;&#65533;&#65533;&#65533;8J&#65533;|&#65533;`hhul&#1484;p&#65533;|0&#65533;r&#65533;J&#65533;&#65533;V&#65533;J&#456;&#65533;&#65533;tJk<&#65533;[&#65533;&#65533;&#65533;&#65533;&
&#65533;&#65533;&#65533;&#65533;;&#65533;H>&#65533;h&#65533;&#65533;je&#65533;Bjg&#65533;&#65533;&#65533;&#65533;H&#65533;L&#65533;hpH&#65533;&#65533;H&#65533;&#65533;&#65533;8N&#65533;pAn&#65533;I G&#65533;to@Km 	v/u&#65533;\&#65533;N&#65533;&#65533;+&#521;&#65533;&#65533;k(&#65533;n&#41230;L&#65533;N/&#65533;
&#65533;j&#65533;T.n&#65533;&#65533;H&#65533;n&#65533;&#65533;jdNN&#65533;&#65533;z)&#65533;\q&#65533;&#65533;&#65533;&#65533;&#65533;O&#65533;&#65533;&#65533;&#65533;4&#65533;[:&#65533;&#65533;&#65533;b&#65533;v&#65533;&#65533;nC&#65533;\lo&#65533;i&#65533;H&#65533;b&#65533;&#65533;&#784;x&#65533;&#65533;&#65533;&#65533;xaPa"&#65533;&#65533;&#65533;	z \&#65533;&#65533;&#65533; p 8`}&`&#65533;g6 &#65533;8&#65533;&#65533;2&#65533;&#65533;@$&#65533;F&#65533;>&#65533;&#65533;&#65533;&#65533;0&#65533;&#65533;&#65533;&#65533;l&#784;b&#65533;*~F&#65533;&#65533;&#65533;sNo&#65533;&#65533;mzKW&#65533;&#65533;Q&#65533;&#65533;&#65533;&#802;&#65533;&#65533;&#1668;1&#65533;&#65533;#&#65533;&#65533;&#65533;@&#65533;&#65533;&#65533;&#65533;i<](	&#65533;J	&#65533;&#65533;f&#65533;n&#65533;&#65533;&#802;,&#65533;lFv	CR&#65533;tJ&#65533;&#65533;&#65533;"k&#65533;&#65533;&#65533;c&#65533;&#65533;&#65533;&#65533;&#65533;&#65533;s&#65533;&#65533;&#65533;.&#65533;l &#65533;&#65533;(&#396;&#65533;&#1932;&#65533;&#65533;(&#65533;&#65533;h&#65533;d*&#65533;&#65533;h&#65533;&#65533;&#65533;&#65533;&#65533;q&#65533;&#65533;6&#65533;Fl&#65533;6m&#65533;Q/&#65533;&#65533;&#65533;&#65533;&#946;-/w&#65533;&#65533;&#65533;&#65533;6c^&#65533;K4&#65533;`&#65533;TM&#65533;p	&#65533;%&#65533;$2&#65533;FHqw&#65533;&#736;&#65533;B&#65533;&DZ&#65533;0&#65533;&#65533;1&#65533;-23&#65533;&#65533;&#65533;H&#65533;P%u&#65533;&#65533;4&#65533;&#65533;&#65533;hrf&#65533;M&#1812;&#65533;!&#65533;&#65533;&#65533;Ap!!&#65533;&#65533; &#65533;&#65533;&#65533;`&#65533;] | 	&#65533; B&#65533;4`)&#65533;7&#1361;.`"&#65533;N&#65533;&#1536;&&#65533;E&#65533;(&#65533;D&#65533;&#417;&#65533;R=&#65533;&#65533;&#65533;&#65533;e(L&#65533;%Y&#65533;&#65533;&#65533;~d&#65533;&#65533;E&#65533;&#65533;!&#65533;&#65533;H&#65533;&#65533;z&#65533;&#65533;&#65533;&#65533;&#65533;8&#65533;G&#65533;&#65533;s&#65533;&#65533;H&#65533;>&#65533;N&#65533;h.?&#65533;&#65533;.&#65533;&#65533;&#65533;&#65533;&#65533;&#65533;%+&#65533;X2&#65533;0#9t&#65533;B&#65533;2&#1762;&#65533;x/&#65533;P'v:&#65533;&#41010;&#65533;$&#65533;(O&#65533;I&#65533;&#65533;&#65533;&#270;&#65533;J&#65533;&#65533;&#65533;M;&#65533;s&#65533;&#65533;&#65533;h&#65533;dL&#1790;&#65533;;&#65533;I&#65533;)*bp?&#65533;S&#65533;P0&#65533;&#65533;&#65533;/$hG&#65533;&#65533;|&#65533;&#1562;&#1604;&#65533;1&#65533;H&#65533;&#1337;$&#1282;&#65533;1ZD&#65533;b&#65533;&#65533;z-d&#65533;&#65533;&#65533;&&#65533;|&#65533;&#65533;mt&#65533;&#167;E&#65533;&#65533;t&#65533;/&#65533;:&#65533;t&#65533;M'G&#65533;C&#65533;&#65533;&#65533;H&#65533;tH&#65533;&#65533;&#65533;&#65533;e&#65533;&#65533;TI&#65533;&#65533;&&#65533;&#65533;7&#65533;&#65533;Fms&#65533;%!&#65533;L&#65533;&#65533;&#65533;&#65533;C?t(&#65533;&#65533;&#65533;&#65533;AT&#65533;&#65533;&#65533;&#65533;	z@X`T`Z`&#65533; 	r&#65533;2&#65533;2&#65533;2 }4&#65533;&#65533;4@(@&&#65533;b&#65533;	&#65533;@7&#65533;>a(a:&#65533;&#65533;&#65533;&#65533;~&#29338;&#65533;|&#65533;)&#65533;#?&#65533;B&#65533;G&#65533;l&#65533;M&#65533;&#65533;&#65533;&#65533;a&#65533;&#65533;&#65533;&#65533;&#65533; &#65533;&#65533;&#65533;&#65533;5&#65533;&#65533;;.&#65533;&#65533;&#65533;&#65533;&#65533;>C&#65533;&#65533;n${&#65533;&#65533;&#65533;u\&#65533;6&#65533;&#65533;&#65533;4,[+&#65533;&#65533;&#65533;["&#65533;'1&#65533;G&#65533;^&#65533;u^&#65533;'&#65533;&#65533;&#65533;VH&#65533;&#65533;M
%>&#1166;4&#65533;&#794;&#1211;&#65533;&#65533;P&#65533;&#65533;Y8r&#65533;`&#65533;a&#65533;p&#65533;F&#65533;o^N$&#65533;&#65533;:3&#65533;p&#65533;,!q&#65533;&#65533;$I&#65533;u&#65533;&#65533;&#65533;/&#65533;fqu&#65533;K&#65533;&#65533;&#65533;mV,&#65533;&#65533;v&#65533;5B&#65533;&#65533;F&#65533;s&#65533;&#65533;0h&&#65533;#&#65533;T&#65533;&#65533;B&#65533;&#65533;0&#65533;&#65533;&#65533;F&#65533;D&#65533;c{&#65533;0Z&#65533;d&#65533;6ee1&#65533;L60&#65533;&#65533;./&#65533;&#65533;&#65533;&#65533;F1Q&#65533;&#65533;h;&#65533;&#65533;I v&#65533;pF`[&#65533;Y&#65533;`B=&#65533;&#65533;&#65533;&#65533;&#65533;a^&#65533;&#65533;&#65533;&#65533;`Ra`H@F&#65533;t |`0&#65533;&&#65533;.`:&#65533;&#881;&@UC &#65533;&#65533;&#65533; .&#65533;6Aa.A&#65533;&#65533;y5P&#65533;&#65533;&#65533;^f&#65533;FYB&#65533;&#65533;"d%&#65533;&#65533;!4&#65533;&#65533;!&#1665;4J&#65533;cOu-&#65533;&#65533;,J&#65533;
&#65533;*&#65533;&#65533;*?R$&#65533;&#65533;ZCf&#65533;&#65533;f&#65533;,vvf&#65533;&#65533;@&#65533;&#65533;&#65533;&#65533;4&#65533;Oi-&#65533;&#65533;&#65533;(&#65533;A&#65533;&#65533;&#65533;&#65533;&#1194;&#65533;&#65533;_&#65533;0wvf&#65533;&#65533;Jm&#65533;`&#65533;v &#65533;&#65533;r&#65533;&#65533;&#65533;odPxC2pbK&#65533;4J&#65533;&#65533;&#65533;x&#65533;k$O&#65533;({a&#65533;&#65533;/&#65533;&#65533;&#65533;u&#65533;B&#65533;~I&#65533;&#65533;&#65533;W&#65533;&#65533;&#65533;/&#65533;&#65533;&#65533;&#65533;&#65533;&#65533;s&#65533;I&#65533;BN&#65533;&#65533;VJ4&#65533;.&#65533;2L&#65533;W(3~#&#65533;>&#65533;&#65533;PN&#65533;&#65533;Vv&#65533;&#65533;h&#65533;&#65533;&#65533;&#65533;&#1556;&#65533;&#65533; X&#65533;%&#65533;&#65533;TM&#65533;&#65533;0&#65533;04&#65533;>&#65533;.cIC&#65533;A&#65533;&#65533;S&#65533;&#65533;&#65533;l&#65533;JP&#65533;&#65533;&#65533;a&#65533;&#65533;A0&#65533;&#65533;d&#65533;V&#65533;&#65533;)b@~@F&#65533;(&#65533;j3&#65533;&#65533;q&#849;^ 	&#65533;`&#65533;@,&#65533;:&#65533;$&#65533;$A&#65533;&#65533;(&#65533;0&#65533;&#65533;&#65533;l&#65533;6&#65533;\f>&#65533;c&#65533;&#65533;&#65533;&#65533;2&#65533;"&#65533;&#1825;6&#65533;&#65533;&#65533;&#65533;.&#65533;&#65533;&#65533;n41#&#65533;&#65533;#&#65533;.&#65533;
K[&#65533;&#65533;X=pb&#65533;[/&#65533;&#65533;,&#65533;yq(y_&#65533;x&#1336;Jz&#65533;&#65533;0eD&#65533;-}y2%tAs&#1194;&#65533;&#65533;3&#65533;&#65533;&#65533;|&#65533;&#65533;}&#65533;&#65533;&#65533;X2+i+:&#65533;+32&#65533;B&#65533;&#65533;ep&#65533;R&#65533;&#65533;2BRNA&#65533;n&#65533;*&#1323;*&#65533;&#65533;%0x\&#65533;u&#65533;&#1629;&#65533;&#65533;&#65533;&#65533;&#65533;&#65533;&#65533;&#65533;
|Y&#65533;5D&#65533;G&#65533;W&#65533;&#1956;&#65533;&#65533;&#65533;&#65533;&#65533;y&#65533;2fC&#65533;h&#65533;<v&#65533;X&#65533;&#65533;uR&#65533;/&#65533;9&#65533;1z&#65533;&#65533;!G&#65533;&#65533;&#65533;&#65533;&#65533;W,_&#65533;h&#65533;T&#65533;Z&#65533;l&#65533;t&#65533;&#1784;H}&#65533;0&#65533;!&#65533;&#65533;Af!&#65533; P&#65533;&#65533;I Z%l&#65533;&#65533;J@&#65533;.&#65533;4 q-`&#1457;UUP@&#65533;&#65533;&#65533;&8!B&#65533;&#65533;&#65533;A&#65533;&#65533;&#65533;!*<&#65533;&#65533;&#65533;&#65533;d&#65533;B&#65533;
&#65533;`hA &#65533;&#65533;&#65533;g&#65533;&#65533;^&#65533;&#65533;&#65533;&#1064;&#65533;&#65533;&#65533;&#978;&#65533;h&#65533;0M&#65533;&#65533;*?&#922;k&#65533;&#65533;&#65533;&#65533;&#65533;&#65533;&#65533;&#432;&&#65533;NQ&#65533;&#65533;&#65533;&#65533;&#65533;BRD0#&&#65533;HOw9&#65533;d&#65533;Ye9&#65533;<;&#65533;&#65533;&#65533;&#65533;2)&#65533;P@&#65533;&#65533;&#65533; &#65533;&#65533;B(&#65533;NK&#65533;\[&#65533;b#&#65533;78&#65533;4vm,&#65533;&#65533;&#65533;/&#65533;b&#65533;.&_&#65533;&#65533;&#65533; x&#65533;&#65533;o&#65533;&#65533;u&#65533;;&#65533;&#65533;&#65533;&#65533;&#65533;8&#65533;
SOAF5BXs&#65533;t6T&#65533;&#492;&#65533;1&#65533;9&#65533;&#65533;&#65533;&#660;&#65533;0&#65533;&#65533;8kn&#1777;&#65533;&#65533;&#65533;&#65533;[&#65533;'X&#65533;&#65533;&#65533;&#65533;&#65533;&#65533;-&#65533;H.\&#65533;72)y&#65533;&#65533;z$$&#65533;&#65533;&#65533;D&#65533;&#65533;&#65533;w&#65533;*&#65533;&#65533;y&#65533;A&#65533;&#65533;&#65533;N&#65533; @&#65533;N l&#65533;B&#65533;&#65533;&#65533;S?&#65533;V( &#65533;4&#65533;&#65533;3&#65533;T&#753;/@~@&#65533;a.ABA4&#65533;&#65533;&#65533;<&#65533;&#65533;	&#65533;&#65533;o &#65533;&#65533;(&#65533;&#65533;8lZb$j&#65533;0&#65533;&#65533;&#65533;a@!~&#65533;~&#65533;<A&#65533;a&#65533;&#65533;o&#65533;1vdJ&#65533;L&#65533;d&#65533;&#65533;&#65533;&#65533;&#65533;D&#65533;~&#65533;Z&#65533;&#65533;8n5&#65533;B&#65533;&#65533;&#1787;&#65533;&#65533;"&#65533;<&#947;&#65533;&#65533;&#65533;&#65533;&#65533;&#65533;IM&#65533;'&#65533;&#65533;&#65533;&#65533;&#65533;'Ok&#65533;:&#65533;&#65533;&#65533;V&#65533;4&#65533;OV>&#65533;c&#65533;"tE&#65533;&#1133;&#65533;&#65533;!&#65533;&#65533;n&#65533;&#65533;J&#65533;Y&#65533;f&#65533;f&#65533;&#65533;vg/&#65533;,&#65533;&#65533;9&#65533;AJ&#1305;&#65533;,I&#65533;5z&#65533;&#65533;y0&#65533;&#65533;&#1359;&#1461;&#65533;&#65533;'z&#65533;Y6qD@d&#65533;pdyQ&#65533;Y-tr-G&#65533;&#65533;7&#65533;&#1314;&#65533;H&#65533;\&#65533;&#65533;A&#65533;&#65533;\&#65533;C&#65533;&#65533;&#65533;$:&#65533;[&#65533;&#65533;U&#65533;&#1397;&#65533;&#65533;a&#65533;&#65533;&#65533;&#65533;E&#65533;&#65533;&#65533;&#65533;*&%WR&#65533;A&#65533;&#65533;&#65533;7&#65533;&#65533;&#65533;=;Y&#65533;Q&#65533;&#65533;&#65533;&#65533;a&#65533;A a
\@VB&#65533;&#65533;A&#65533;&#65533;_&#65533;r&#65533;@&#65533;q&#65533;&#65533;&#65533;x&#277;&#65533;h&#65533;&#65533;&#65533;a*&#65533;<!.a&#65533;&#65533;&#65533;d&#65533;&#65533;/&#65533;&#65533;l)&#65533;&#65533;&#65533;&#65533;&#15317;DLBCB&#65533;&#65533;&#65533;!&#65533;&#65533;d&#65533;&#65533;@&#65533;&#65533; 	V&#65533;Z&#65533;&#65533; &#65533;a&#65533;&#65533;\8&#65533;&#65533;&#65533;}^&#65533;&#65533;&#65533;2&#65533;&#65533;&#65533;Nr&#65533;s&#65533;1h&#1577;&#65533;kw&#65533;{&#65533;&#65533;&#65533;M&#65533;Jc&#65533;&#65533;&#65533;&#65533;$&#1351;&#65533;-&#65533;2&#65533;&#65533;$a&#65533;&#65533;yg&#65533;&#304;?&#65533;&#65533;0&#65533;K&#477;2 G&#65533;%&#65533;y&#65533;=&#65533;&#65533;&#65533;+=&#65533;&#65533;&#65533;i&#65533;g_&#65533;`y&#65533;&#65533;h7&#1310;&#65533;&#65533;f.&#65533;&#65533;h&#65533;&#65533;&#65533;L&#65533;A#.&#65533;5l&#65533;&#65533;&#65533;&#65533;&#1729;&#65533;{u&#65533;=&#65533;`]&#65533;&#65533;&#65533;&#65533;&#65533;M#0,8.&#65533;#&#65533;&#65533;&#65533;2&#65533;fq&#65533;&#65533;Y.y0Ky&#65533;&#65533;t&#65533;&#65533;O&#1863;&#65533;&#65533;&#65533;P&#65533;&#65533;&#1762;C?&#65533;&#65533;&#65533;/&#65533;&&#65533;&#65533;4IsR+o&#65533;&#65533;x;&#65533;)&#848;e&#65533;a&#65533;&#65533;&#65533;&#65533;B&#65533;z@V>&#65533;G&#65533;F f &#65533;K q^&#65533;"&#65533;p&#65533; r&#65533;&#65533;&#65533;&#65533;X&#65533; bS%G&#65533;(&#65533;
'&#65533;B|&#65533;&#65533;&#65533;ch&#65533;^&#65533;z&#65533;&#65533;&#579;&#65533;&#65533;&#65533;&#65533;v&#65533;&#1197;s7&#65533;&#65533;&#65533;x&#65533;&#65533;&#65533;	&#65533;d&#65533;w&#65533;&#1853;c&#65533;]9q&#65533;a&#65533;F,&#65533;&#65533;F&#65533;&#65533;&#65533;-Ht&#65533;&#65533;A&#65533;.&#65533;bQ#g&#1913;r&#65533;&#669;C&#65533;N*&#1422;&#65533;&#933;&#65533;&#65533;&#65533;&#65533;v-&#758;|	/&#65533;&#1717;&#1010;l&#65533;&#65533;&#65533;&#65533;vr&#65533;&#1661;k&#65533;c&#1454;|&#725;3g&#65533;/`&#65533;&#65533;&#65533;>W8&#65533;T&#65533;~&#65533;~&#65533;x0c&#65533;U&#65533;V%'.&#65533;fq&#65533;&#65533;&#65533;&#65533;&#65533;&#859;&#65533;o&#65533;E&#65533;&#65533;&#429;&#65533;7&#1322;M&#65533;.&#65533;&#65533;&#1567;5&#65533;#Gn&#65533;&#65533;&#1784;qg&#65533;&#65533;&#65533;&#65533;&#65533;U&#65533;&#65533;=&#65533;u&#65533;X&#65533;)&#22116;W/&#65533;&#197;&#1323;[&#65533;&#65533;=&#65533;&#65533;&#65533;&#65533;1&#65533;&#65533;}&#65533;&#65533;z&#65533;&#65533;??Q&#65533;<&#65533;&#65533;[t?~|x&#65533;&#65533;],&#65533;n&#65533;&#65533;x&#65533;g&#65533;&#65533;&#65533;W&#65533;x\&#65533;&#65533;&#65533;&#65533;&#65533;3m&#65533;`&#65533;>a&#65533;&#65533;&#65533;&#65533;h&#65533;C&#65533;&#65533;&#65533;&#65533;&7&#1700;&#65533;&#65533;6&#65533;t&#65533;&#65533;h&#65533;b&#65533;(r&#13127;*&#65533;("&#65533;1&#65533;&#65533;!&#65533;&#65533;V"&#65533;&#65533;&#65533;&#65533;8V&#65533;&#65533;:&#65533;H&#65533;W:\!&#65533;&#65533;_&#65533;&#65533;&#65533;&#65533;&#65533;&#1621;9Kn&#65533;&#65533;&#65533;&#65533;84eI&#65533;&#65533;^j&#65533;&#65533;&#65533;X&#65533;xZ&#65533;2&#65533;&#65533;b&#65533;-~xf&#65533;fn&#65533;&#65533;k&#65533;H&#65533;&#65533;&#65533;(&#65533;8M&#65533;	%&#65533;B&#65533;&#65533;&#65533;:&#65533;)W&#65533;}&#65533;&#65533;'&#65533;s&#65533;U&#65533;|&#65533;M&#65533;&#65533;v&#65533;&#65533;3&#65533;8&#1540;s&#65533;8&#65533;&#65533;&#65533;D | B&#65533; &#65533;&#65533;&#65533;	#&#65533;0&#65533;`p&#65533;D&#65533;@&#65533;
&#65533; &#65533;&#65533;X&#65533; &#65533;"&#65533;&&#65533;TB&#65533;$&#65533;`&#65533;&#65533;0&#65533;Lw&#65533;=]&#65533;;Y&#65533;&#65533;c&#65533;7&#65533;|S;&#65533;#&#65533;;&#65533;&#65533;&#65533;&#65533;}&#65533;&#65533;&#65533;L&#65533;hs5&#65533;&#65533;$p<a&#65533;@&#65533; ,t&#65533;AX&#65533;t&#65533;&#65533;&#65533;H3&#65533;^E&#65533;&#1361;]:(;f&#65533;&#65533;;$&#65533;4&#65533;&#65533;/&#65533;&#65533;~&#65533;&#65533;&#2016;C&#65533;N&#65533;"&#65533;Lr&#65533;&#6&#65533;&#65533;&#65533;&#65533;&!gbHf&#802;&#65533;&#65533;ex&	X&#65533;)7	&#65533;&#65533;=#&#65533;$&#65533;+GV}&#65533;=Z&#65533;&#65533;.&#65533;&#65533;&#65533;&#65533;<&#65533;&#65533;CQK4^E&#65533;WuH&#65533;&#65533;5&#1481;z&#65533;h[&#65533;&#65533;\&#65533;&#65533;&#1488;`ie0&#65533;&#65533;av&#65533;_&#65533;1&#65533;&#65533;g&#65533;u&#65533;g&#65533;dV[&#1884;&#65533;]&#65533;&#65533;|&#65533;-&#65533;&#65533;x&#65533;&i&#65533;)>&#65533;i&#65533;qy&#17455;&#65533;&#65533;/j&#65533;&#65533;&#65533;&#65533;&#65533;&#65533;&#65533;&#65533;&#65533;I&#65533;&#65533;&#65533;}&#65533;7g>&#65533;wcQ&#65533;-bT&#65533;&#65533;&#65533;8x&#65533;&#65533;&#65533;n&#65533;'&#65533;qy
&#65533;&#65533;h&#65533;	&#65533;&#65533;S&#65533;&#22027;&#65533;&#65533;&#65533;&#65533;&#65533;&#65533;8&#65533;&#65533;OO}&#65533;&#65533;&#65533;V&#65533;&#65533;Y&#65533; o&#65533;&#65533;&#65533;W&#65533;&#65533;&#65533;h/76Kc&#65533;&#65533;&#65533;[&#65533;3z4=&#65533;9&#65533;t&#65533;Jog<&#65533;`CS0&#65533;`| T&#65533;&#65533;	N&#65533;&#65533; \A&#65533;&#65533;&#65533;\%0&#65533;`@&#65533;  &#65533;pa&#65533;0&#65533; &#65533;&#65533;H`B&#65533;&#65533;&#65533;$4a	?,b&#65533;&#65533;Tu&#65533;,&#65533;q&#65533;&#65533;&#65533;&#65533;4&#65533;&#65533;f,&#65533;&#65533;xF3&#65533;&#1101;r&#65533;&#65533;,&#65533;kG:lg&#65533;i<&#65533;&#65533;&#65533;&#65533;,T&#65533;	A&#65533;!	18A	@&#65533;&#65533;`)&#65533;J&#65533;&#65533;&#65533;\ &#65533; &#1584;&#65533;b&#65533;&#65533;&#65533;&#65533;U&#65533;&#65533;"&#65533;|&#65533;&#65533;&#65533;\&#65533;6&#65533;&#65533;&#65533;O&#65533;I_Y&#65533;;&#1189;#ut&#65533;W&#279;&#65533;&#65533;8&#65533;K$&#65533;&#65533;W&#65533;&#65533;&#58493;3P&#65533;&#65533;&#65533;&#574;\&#65533;n&#65533;&#65533;&#65533;l&#65533;'&#65533;&#1108;u&#65533;&#65533;&#65533;27S
&#29808;&#65533;&#65533;&#65533;|&#65533;&#65533;,ra&#65533;3sJ&#65533;&#65533;&#65533;L&#65533;!&#65533;k&#65533;/igam&#65533;&#65533;d&#65533;{&#65533;s&#65533;&#65533;&#65533;&#65533;a&#65533;&#65533;&#65533;&#65533;1&#65533;&#65533;&#65533;@&#65533;&#38467;(&#65533;&#65533;*eu[&#65533;&#65533;^N+ys&#65533;&#1668;Y(;$'n&#65533;HE&#65533;&#1820;;&#65533;	O&#65533;h&#65533;&#65533;|&#65533;&#65533;2&#65533;!T6&#65533;A,&#208;&#65533;<&#65533;&#65533;&#65533;&#65533;gJ&#65533;8&#969;&#1028;&#65533;&#65533;M&#65533;T&#65533;C&#65533;&#65533;P&#1316;SN
^&#65533;&#65533;y&#65533;&#65533;&&#65533;&#65533;B&#65533;&#65533;3&#65533;&#784;&#65533;4%&#65533;&#65533;&#65533;&#65533;&#65533;#5I&#1859;&#65533;&#65533;&#65533;5&#65533;&#65533;Jx&#65533;! AME&#65533;&#65533;&#65533;.(Btp&#65533;P&#65533;U&#65533;&#65533;&#65533;&#65533;	&#65533;&#65533;d &#65533;"&#65533;C &#65533;&#65533;&#65533;D&4!	Ht&#65533;R&#65533;)&#65533;&#65533;`&#65533;G$&#929;&#65533;&#65533;&#1484;a&#65533;&#65533;&#65533;&#65533;&#65533;'D1&#65533;V&#65533;&#65533;&#65533;&#65533;9&#65533;$&#65533;oXC&#65533;&#65533;,Z
F&#65533;y &#65533;p&#65533;p&#65533;&#65533;@@8&#65533;	2&#65533;.&#65533;\&#65533;0&#65533;'&#65533;Qr!&#65533;d	&#65533;&#65533;]&#65533;f&#65533;&#65533;E&#65533;fq&#65533;]&#65533;i&#65533;>-&#65533;;c&#65533;)&#65533;&#65533;3&#65533;(&#65533;v*C&#65533;qf%&#2220;Aa&#65533;f9AyN&#65533;&#65533;s7&#65533;&#1292;57&#65533;[&Q&#1273;&#65533;&#65533;a&#65533;n$;&#676;&#65533;y&#65533;Dz	&#65533;&#65533;&#65533;&#65533;~&#65533;-&#65533;y&#65533;F&#65533;&#65533;T&#65533;$[&#65533;&#994;&#65533;&#65533;@&#65533;&#65533;&#65533;_&#65533;+G&#1657;Rn&#65533;&#1117;nG&#65533;&#65533;	q^&#65533;&#65533;F&#65533;<&#65533;Ox&#65533;;g&#65533;&#65533;&#65533;&#65533;&#65533;&#65533;s&#65533;FQ&#65533;0g=u&#65533;&#65533;4Z&#65533;&#65533;&#65533;&#59993;&#65533;5&#65533;p&#65533;&#65533;Z&#1499;&#65533;&#65533;&#65533;p&#65533;&#65533;&#65533;`&#65533;1&#65533;q&#65533;K0&#65533;F4&#65533;&#65533;x&#65533;&#1595;&#65533;&#509;&#65533;&#65533;&#65533;{&#65533;&#65533;$!C>&#65533;x&#65533;.sy&#65533;&#65533;&#65533;&#65533;&#65533;6g$&q{&#65533;G^&#65533;&#65533;C&#65533; G5&#65533;a
9a&#65533;:&#65533;@e@&#65533;@1(&#65533;n`&#65533;ux&#65533;`&#65533;l&#65533;Qh&#65533; &#65533;F0&#65533;&#65533;&#65533;$1	J@&#65533;&#65533;&#65533;&#65533;&#65533;`Y&#65533;&#65533;T&#65533;&#65533;&#65533;&#65533;A&#65533;u&#65533;C&#1856;F.$!(l!f&#65533;&#65533;"q&#65533;S4&#65533;&#65533;&#65533;6&#65533;QWT&#65533;o&#65533;C&#65533;&#65533; &#1568;&&#65533;@* 	D&#65533;`&#65533;&#65533;&#65533;&#65533;h`&#65533;@>&#65533;:tb&#65533;&#65533;&#65533;&#65533;&#65533;i}&#65533;/&#65533;&#65533;/&#65533;&#65533;&#65533;&#65533;&#65533;6&#65533;c&#65533;&#65533;^&#1414;&#65533;&#65533;&#65533;&#65533;&#65533;&#65533;&#65533;c&#65533;r&#65533;T&#65533;{&#65533;ET9&#65533;&#65533;&#850;&#65533;)&#65533;&#65533;&#65533;vO&#65533;%q&#65533;1*&#65533;&#65533;J&#65533;M27&#65533;&#65533;&#65533;&#41123;;~&#65533;&#65533;&#65533;Q&#65533;J&#65533;e&#753;&#65533;&#65533;<)&#65533;&#65533;x?r&#65533;~#O&#65533;XM&#65533;D&#65533;&#65533;&#65533;E[&#65533; TZ&#65533;9I&#65533;S&#65533;hf&#65533;&#65533;s+Ut&#65533;d&#65533;&#65533;&#65533;*&#65533;&#65533;&#65533;S&#65533;DW&#65533;&#65533;&#65533;<l&#65533;/&#65533;&#65533;&#65533;&#65533;&#65533;&#65533;&#65533;+q)&#65533;&#65533;&#65533;&#65533;&#65533;8i=&#65533;Y&#65533;&#65533;&#65533;cf&#65533;]7O&#65533;>&#1631;&#65533;&#65533;&#65533;>&#65533;P&#65533;&#65533;k&#998;v&#65533;&#65533;&#65533;bV>)&#65533;&#65533;sp#&#65533;&#65533;p`*&#65533;@&#65533;&#65533;j&#65533;Z&#65533;&#65533;&#65533;1&#65533;&#65533;j&#65533;<&#65533;8&#65533;a&#65533;@#&#65533;X&#65533;&#65533;"&#65533;2&#65533; B 4&#65533;&#65533;&#65533;&#65533;G~&#65533;&#569;&#65533;&#65533;
=A=0&#65533;&#65533;&#65533;-8&#65533;&#65533;F2&#65533;&#65533;Z&#65533;bi(v`\&#65533;&#1024;60&#65533;9&#65533;
&&#3432;B&#65533;|`SX&#65533; J&#65533;&#65533;o&#65533;a&#65533;>&#65533;&#65533;&#65533;&#65533;A&#65533;1%[&k9&#65533;1&#65533;&#65533;&#65533;&#65533;6&#65533;r&#65533;'&#65533;%&#65533;T&#65533;&#65533;&#65533;v&#65533;&#65533;Q&#65533;I&#1268;3>S]&#65533;t&#65533;&#65533;#&#65533;q3zr &#65533;[&#65533;&#1216;c&#65533;3&#65533;Qe2&#65533;'Hzt4&#65533;&#65533;q&#65533;
&#65533;q&#65533;%h&#65533;.r&#65533;4&#65533;&#65533;d?A&#65533;Q&#65533;a&#65533;&#65533;ca&#65533;68 &#65533;&#65533;[&#65533;nSaJ&#65533;&#65533;n&#65533;u;Cx7&#65533;&#65533;`&#65533;&#65533;P&#65533;3"&#65533;<7:&#65533;&#65533;`&#65533;&#65533;9B&#65533;"&#1600;&#1552;V&#65533;&#65533;Z&#65533;&#65533;[x&#65533;]&#65533;&#65533;&#65533;"cha&#65533;s&#65533;&#65533;&#65533;`W`k&#518;&#65533;$q&#65533;&#65533;F&#65533;a&#739;`u&#65533;<&Jx&#65533;&#65533;&#65533;;&#65533;&#1331;&#65533;&#65533;H&#65533;=&#65533;7pqT1e&#65533;&#65533;nK&#65533;v&#65533;ubr&#65533;&#65533;Q6&#65533;X/Q&#65533;*]&#65533;5&#65533;4&#65533;&#65533;&#65533;&#65533;Np&#65533;) !P&pf&#65533;&#65533;(0 `,@ &#65533; &#65533; p &#65533;JPyp&#65533;&#65533;U&#65533;	&#65533;@	#T	&#65533;&#65533;&#65533;&#65533;q&#65533;G&#65533;;E&#65533;&#65533;	&#65533;^&#65533;&#65533;3dJX&#65533;&#65533; f0&#65533;&#65533;&&#65533;&#65533;&#65533;Vv&#65533;Pi&#65533;i&#65533;C&#65533; @&#65533;&#65533;@&#65533;'}&#65533;g&#65533;&#65533;w}&#65533;&#903;&#65533;Gg`	&#336;&#65533;0&#65533;(#G&#65533;f>&#65533;&#65533;&#65533;DnEn&#65533;&#65533;&#65533;&#65533;~s&#65533;&#65533;&#65533;R&#65533;&#65533;&#65533;_&#65533;&#65533;[&#65533;&#65533;_&#65533;`&#65533;&#65533;\0	&#65533;&#65533;a&#65533;&#65533;:&#65533;&#65533;[&#65533;&#65533;&#65533;6WD&#65533;&#65533;&#65533;&#65533;&#65533;#&#65533;&#65533;>&#65533;p,)d&#65533;H&#65533;;&#65533;FI&#65533;DS&#65533;('&#65533;&#65533;&#65533;RrI&#65533;&#65533;UL&#65533;&#65533;"&#514;)^0&#65533;^(&#65533;&#65533;es6&#65533;a&#65533;&#65533;&#65533;&#65533;&#65533;'&#65533;&#65533;[T&#65533;2wNb&#65533;<&#65533;&#1351;o&#65533;&p&#65533;-&#65533;&&#65533;&B&#65533;&#65533;&#65533;`Yx&#65533;`&#65533;&#65533;&#65533;&#65533;X&#1560;&#65533;y&#65533; OZ'&#65533; Q9&#65533;&#65533;H8&#65533;e&#65533;:&#65533;t&#65533;t&#65533;93&#65533;J&#65533;&#65533;`e&#65533;&#65533;"&#65533;s&#65533;&#65533;NDQ&QIt2&#65533;&#65533;&#65533;Q&#65533;'P2[hw>&#65533;4n-n&#65533;&#17513;U1&#65533;&#1153;&#65533;&#65533;&#65533;@R&#65533;%&#1034;&#65533;gS&#1367;XPP&#65533;  +J&#65533;pp&#65533;&#65533;&#65533;&#65533;&#65533;hB&#65533;&#65533;	&#65533;@	&#65533;@t&#65533;?&#65533;,pP&#65533;&#65533;&#65533;p&#65533;&#65533;&#65533;G0q&#65533;&#65533;&#65533;@&#65533;p&#1056;
c&#65533;&#65533;&#65533;&#65533;&#65533; &#65533;&#65533;v`]&#65533;_ EpG&#65533;-&#65533;/}"*}"*&#65533;&#65533;Y F&#65533;&#65533;SXt&#65533;9&#65533;Pd 
&#1424;&#65533;+&#65533;]Pb$&#65533;eZ&#65533;1fCw&#65533;&#1046;i3&#65533;&#65533;Iu&#65533;uQ&#65533;&#65533;]&#65533;!oc&#65533;&#65533;ubLWM	R;&#65533;'&#1125;p+#!xp&#65533;&#65533;&#65533;&#65533;n24q&#65533;]&#65533;^&#65533;B?.r:V&#65533;h&#65533;'&#65533;!&#65533;{&#65533;&#65533;^)&#65533;&#65533;cr'&#65533;7$A}&#65533;>&#65533;C1QFZ&#65533;U_{&#65533;&#65533;o&#65533;A8)38&#65533;&#65533;&#65533;&#65533;c}&#65533;c&#65533;&#65533;&#65533;&#65533;sM&#65533;&#65533;&#65533;3&#65533;&#65533;&#65533;&#65533;"W&#65533;&#65533;&#1632;Y&#35504;&#65533;&#65533;Y8&#65533;&#65533;&#65533;&#65533;&#65533;&#65533;N&#65533;a&#65533;&#65533;&#65533;bha&#65533;'K&#65533;"&#65533;s;&#65533;R`&#65533;&#65533;8vH!&#65533;&#65533;bk&#65533;7b`&#65533;z&#65533;&#65533;&#65533;&#65533;A&#65533;:v&#65533;&#65533;&#65533;c{Hc&#65533;&#65533;&#65533;&#65533;&#65533;;zn&#65533;I&#65533;	&#65533;&#65533;(1&#65533;C6F&#65533;&#65533;&#65533;&#65533;d&#65533;&#65533;v&#65533;:e&#65533;&#65533;&#65533;&#65533;@3&#65533;&#65533;&#65533;x}"p&#65533;&#65533;"&#65533; 00&#65533; ` 1&#65533;k&#65533;&#65533;&#65533;&#65533;&#65533;&#65533;&#65533;&#65533;&#65533;&#65533;&#65533;P	&#65533;`	&#65533;&#65533;Z&#65533; $&#65533;)0&#65533;`&#962;k&#65533;&#65533;"%Q1&#65533;&#1888;z`&#65533; &#65533;&#65533;W&#65533;&#65533;
&#65533;	&#65533; 	&#65533;&#65533;	&#65533;k&#65533;1&#65533;&#65533;V&#65533;F&#65533;&#65533;l&#887;l[tf&#65533; &#65533;&#65533;&#65533;&#65533;*&#65533;&#65533;7s&#65533;
&#65533;&#65533;F&#65533; &#65533;HK&#65533;&#65533;&#65533;&#65533;0")&#65533;vdnD&#65533;&#65533;rydSr&#65533;&#65533;o&#65533;cb&#65533;3;&#65533;DF&#65533;=&#65533;&#65533;#&#65533;&#65533;/&#65533;2&#65533;I&#65533;&#65533;&#177;&#65533;D&#65533;_Tj3&#65533;q&#65533;&#65533;&#65533;mtD(&#65533;:&#65533;(&#65533;KoJ[9V1h3H&#65533;
&#65533;ge&#65533;6&#65533;fi/&#65533;eq^&#65533;E5&#65533;&#65533;-h&#65533;/h&#65533;%?&#65533;&#65533;&#65533;&#65533;&#65533;#w&#65533;r&#65533;&#65533;&#65533;&#65533;&#65533;&#65533;]!K&#65533;;qb&#65533; &#65533;&#65533;&#65533;dN&#65533;&#65533;=&#1866;P&#65533;&#65533;soR&#65533;Ag&#65533;*&#65533;&#65533;&#65533;"&#65533;&#65533;&#65533;&#19160;&#65533;"&#65533;*"&#65533;&#65533;&#65533;&#65533;3&#171;l2"&#65533;K& &#65533;7&#65533;z\QW!a"&#65533;&#65533;&#65533;&#65533;t&#65533;&#1257;&#65533;&#65533;P~&#65533;&#65533;&#65533;&#1751;&#65533;&#65533;&#65533;&#65533;PVGJ'&#65533;$&#65533;&#65533;'<&#65533;_&#65533;&#65533;Qs(ngC&#65533;G&#65533;c3&#65533;&#65533;w&#65533;(('&#65533;Pu   )0x&#65533;G, /&#65533; &#65533;&#65533;9&#65533;,P 6&#65533;Q&#65533;&#65533;P&#65533;&#65533;&#65533;&#65533;&#65533;&#65533;&#65533;&#65533;&#65533;&#65533;	&#65533;&#65533;yp&&#65533; &#65533;/#&#65533;a &#65533; &#65533;&#65533;&#65533;iCd&#65533;&#65533;&#65533;&#65533;P&#65533;&#65533;@&#65533;P&#65533;&#65533;
&#65533;&#65533;	&#65533;&#65533;
&#128;&#65533;@
&#65533;`4&#65533;t6&#65533;*&#65533;X&#65533;&#65533;&#65533;)#&#65533;-&#65533;&#65533;&#65533;\&#65533;&#65533;H&#65533;:e0&#65533;t@
&#65533;0&#65533;%(&#65533;&#65533;=&#65533;&#65533;&#65533;&#65533;B&#673;<Z&#65533;_)&#65533;&#65533;3d@bZ:q7;qR@&#14712;W&#65533;3&#65533;&#65533;$&#65533;&#65533;&#721;+o&#65533;&#65533;&#65533;&#65533;&#65533;:=2&#65533;&#65533;&#65533;&#65533;h~v&#65533;&#65533;&#65533;W&#65533;]&#65533;&#65533;R&#1237;r&#65533;^#_d&#65533;&#65533;l&#65533;&#65533;&#65533;&#65533;>kQe&#65533;@&#65533;.&#65533;s&#65533;&#65533;&#65533;F&#65533;&#65533;C&#945;[&#65533;Tv&#65533;U&#65533;^&#65533;6n &#65533;G&#65533;9&#65533;9_&#1558;H*&#65533;#&#65533;q[&#65533;&#65533;2&#65533;{&#65533;&#65533;&#65533;h8&#65533;&#65533;J&#65533;&#1061;C&#65533;2&#65533;&#65533;&#65533;&#65533;&#1662;&#65533;&#65533;&#65533;&#65533;&#65533;&#65533;[&#65533;&#1104;&#65533;&#65533;}&#65533;-&#65533;&#65533;&#65533;&#65533;&#65533;&#65533;	&#65533;&#65533;zad8&#65533;!R:
&#65533;&#1193;A1]c&#65533;&#65533;y&#65533;&#65533;@&#65533;P
p7P&#65533;&#65533;#&#65533;&#263;&#65533;&#65533;&#65533;&#65533;&#1419;&#65533;&#65533;i&#65533;>6J&#65533;&#65533;q&#246;&#65533;&#65533;&#65533;x&#65533;F&#65533;|>D&#65533;&#65533;&#65533;L&#65533;:e&#65533;&#65533;&#65533;&#65533;&#65533;&#65533;c&#65533;[&#65533;&#65533;0&#65533;P%&#65533;[D"&#65533;&#65533;0&#65533;'&#65533;C%T$@5&#65533;&#65533; *&#65533;_&#65533;y &#65533;`F\h&#65533;&#65533;&#65533;6h&#65533;&#65533;&#65533;&#65533;&#65533;q&#65533;' A&#65533;&#65533;Et &#65533;R&#65533;\V&#65533;&#53288;&#65533;&#65533; m@&#65533;P	&#65533; p`a&#65533;ep&#65533;&#65533;{0A&#65533;&#65533;F&#65533;c&#65533;&#65533;&#65533;l$&#65533;)&#65533;&#65533;&#65533;-&#65533;$*!@$pS.&#65533;&#65533;G@&#65533;~&#65533;&#65533;&#65533;ri&#65533;&#65533;fq&#65533;&#65533;&#65533;F&#65533;&#65533;&#65533;&#65533;p	(&#65533;-&#1957;&#65533;H&#65533;&#65533;&#65533;&#65533;u!E&#65533;&#65533;&#65533;&#65533;&#65533;&#65533;&#65533;M&#65533; &#65533;&#65533;&#65533;Z;&#65533;&#65533;&#65533;&#65533;&#65533;b&#65533;;&#65533;&#65533;&#65533;6+i&#65533;S&#65533;&#65533;-`&#65533;&#65533;~b&#65533;e&#2035;&#50411;c&#65533;jJG#1&#65533;3&#65533;^&#65533;&#65533;Qi3&#1582;&#65533;&#65533;-&#65533;&#65533;b&#65533;&#65533;m&#65533;d&#65533;(R&#65533;&#65533;&#65533;&#65533;&#65533;]&#65533;&#65533;&#65533;&#65533;&#65533;&#65533;&#65533;&#65533;{&#65533;&#65533;L&#65533;&#65533;7H&#65533;SGbM&#65533;&#65533;&#65533;&#65533;;K&#65533;&#65533;;&#65533;&#65533;I{&#65533;]&#65533;&#65533;&#65533;d7&#65533;&#65533;&#65533;&#65533;&#65533;o&#1178;	&#65533;V&#65533;aO&#65533;y&#65533;&#1376;&#65533;&#65533;P&#65533;&#65533;`Z^&#65533;&#65533;&#65533;_&#65533;y&#65533;`&#65533;&#65533;]&#65533;&#65533; &#65533;%-&#65533;-&#65533;=&#65533;C&#65533;NONO&#65533;&#65533;&#65533;1&#65533;72&#65533;&#65533;DJy&#65533;&#65533;:-&#65533;|J&#65533;Y&#65533;4&#65533;&#65533;$r:&#65533;i&#65533;&#65533;.&#65533;Qz&#65533;N&#65533;&#65533;L&#65533;j#&#65533;iR&#65533;&#65533;&#65533;&#65533;&#65533;$&#65533;&#65533;"&#65533;F&#65533;P&#65533;&#65533;@&#65533; &#65533;&#65533;l&#65533;&#65533;&#65533;b&#65533;&#65533;'&#65533;)*/|x&#65533;HT + -&#65533;pZ0&#65533;|@&#263;&#65533;&#65533; 	&#65533;=	&#65533;&#65533;&#65533;0	&#65533;p&#65533;&#65533;&#65533;FPp 
p&#65533; &#65533;w&#65533;A$&#65533;&#65533;&#65533;&#65533;@&#65533; ~&#65533;E&#65533;h@U&#65533;4 4&#65533;J0S M0.&#65533;)&#65533;&#65533;&#65533;#Pl61&#65533;01&#65533;&#564;~}&#1639;E&#65533;&#65533;q&&#65533;p&#65533;&#65533;&#65533;d&#65533;&#65533;&#1123;1&#65533;&#1904;&#65533;&#65533;Ij2\zICb:&#65533;D&#65533;&#65533;&#65533;4&#65533;&#2036;q&#65533;&#65533;&#65533;&#65533;&#1893;&#65533;&#65533;&#65533;&#65533;6=&#65533;&#65533;)9&#65533;&#65533;!U&&#65533;&#65533;M&#65533;&#65533;&#65533;g&#65533;[B&#65533;&#65533;&#65533;\4Sfw&#65533;&#65533;+&#65533;&#65533;&#1468;Z&#65533;&#65533;&#65533;&#65533;&#65533;&#65533;&#984;&#65533;fCs&#65533;&#862;&#65533;&#65533;&#65533;&#65533;*&#65533;&#65533; q&#65533;w&#65533;&#65533;C&#65533;J&#65533;&#65533;1$&#65533;=-&#65533;-&#65533;&#65533;g&#65533;&#65533;&#65533;&#65533;l&#65533;&#65533;7}33&#65533;`&#65533;+&#65533;&#65533;	&#65533;&#65533;&#65533;$&#65533;&#65533;p&#65533;&#25833;&#65533;k&#65533;&#21161;&#65533;%&#65533;&#65533;n&#65533;&#1115;&#65533;&#65533;&#65533;;&#65533;]&#65533;/ra6&#65533;&#138;#}ci&#65533;&#65533;&#371;&#1287;`&#65533;&#65533;&#65533;B&#65533;z&#65533;&#65533;&#65533;&#65533;c&#65533;&#65533;b0c<&#65533;&#2028;&#65533;]&#65533;{o&#65533;&#45604;\&#65533;v?&#65533;LD3&#65533;&#65533;\&#65533;&#65533;&#65533;&#65533;&#65533;K?&#65533;&#65533;&#65533; &#65533;&#65533;h&#65533;P&#65533;@?&#65533;&#65533;@
o&#65533;7&#65533;*&#65533;&#65533;d&#1845;&#65533;&#65533;&&#65533;&#65533;&#65533;-@/ J@&#65533;x {&#65533;~P&#65533; &#65533;&Q&#65533;$&#65533;&#65533;$&#65533;&#65533;)R(&#65533;&#65533;	
 &#65533;&#65533;&#197;8&#65533;`&#65533;&#65533;&#65533;&#65533;^&#65533;&#65533;&#65533;F&#65533;3m&#65533;&#65533;}&#65533;(&#65533;F&#65533;&#65533;&#65533;<t&#65533;x&#65533;bE	 >t&#65533;&#65533;AD	*\&#65533;&#65533;&#65533;CG0j&#65533;&#65533;E&#65533;A&#65533;&#65533;&#65533;A&#65533;QJQ|&#65533;B
&#65533;^&#65533;&#1181;c&#65533;&#65533;\9r&#65533;&#801;&#65533;{&#65533;.:&#65533;&#65533;&#1193;K&#65533;&#65533;&#65533;&#65533;tx&#65533;%\&#65533;\&#65533;rp&#625;%7N&#65533;&#65533;&#65533;&#8065;&#65533;&#65533;e&#657;&#65533;E&#65533;\y&#65533;g&#793;&#325;&#65533;<z3&#65533;&#65533;&#65533;&#653;&#65533;&#65533;1&#65533;q&#65533;&#65533;&#870;M&#65533;&#65533;&#65533;&#65533;n&#885;5&#65533;&#65533;q&#65533;&#1391;!C&#65533;:&#65533;i&#1190;K?&#65533;:&#65533;s&#65533;p&#65533;#V&#65533;&#65533;n_&#65533;&#65533;&#65533;&#1589;s&#65533;&#65533;]<y&#65533;&#65533;&#1131;W&#65533;&#65533;=|&#65533;&#1391;G&#65533;&#65533;&#1981;&#65533;&#65533;&#65533;&#595;&#65533;;w&#65533;&#1713;[&#65533;&#65533;l&#65533;&#65533;&#65533;&#65533;&#65533;&#65533;K&#65533;&#65533;&#65533;SP&#65533;&#65533;\g&#65533;&#65533;pBv&#65533;&#65533;.&#65533;-&#65533;&#65533;B&#65533;KPA&#65533;{K&#65533;gK@&#65533;&#65533;MEM$&#65533;&#65533;&#65533;&#65533;m&#65533;&#65533;\k&#65533;4qb#'2&#65533;4&#65533;&#65533;&#65533;F&#65533;G&#764;1&#65533;Ho&#65533;&#6555;n&#65533;&#1606;I'&#65533;|&#65533;&#65533;%&#65533;&#65533;&#65533;&#65533;+&#65533;&#65533;&&#65533;-&#65533;&#1106;K0&#65533;&#65533;K/&#65533;&#65533;&#65533;k&#65533;A&#65533;5&#65533;&#65533;f&#65533;6&#65533;&#65533;&#65533;k&#65533;t&#65533;6&#65533;&#65533;3O7&#65533;&#65533;M5&#65533;&#65533;3MA&#65533;&#65533;r%&#65533;&#65533;&&#65533;*&#65533;&#65533;&#65533;%&#65533;dRRn&#65533;\&#65533;IL3&#65533;&#1307;I'&#65533;3&#65533;B&#65533;&#65533;PI&#65533;TSU&#1371;&#65533;~$&#65533;U&#65533;(R&#65533;V&#65533;&#65533;&#65533;VXy&#65533;U&#65533;&#65533;xU&#890;&#1840;;g&#65533;&#65533;&#65533;&#65533;&#65533;/;&#65533;N&#65533;&#65533;&#65533;'g&#65533;v&#65533;&#65533;&#819;&#65533;Zl&#1115;&#65533;&#65533;^*&#611;&#65533;+&#65533;&#65533;C&#65533;f&#65533;iou&#65533;a&#65533;&#65533;:A&#65533;BH&#65533;&#65533;&#65533;D8&#65533;8&#65533;&#65533;:@&#65533;&#65533;&#65533;B&#65533;)&#65533;H&#65533;?&#65533;&#65533;&#207;B&#65533;&#65533;aJ*&#65533;&#65533;&#65533;!aD&#65533;>&#65533;pa@&#65533;&#65533;
2&#65533; &#65533;&#65533;&#65533;Yny&#65533;&#65533;QN9&#65533;U\q%&#65533;]&#65533;9&#65533;UAbV&#65533;&#65533;&#65533;V`Aj2&#65533;&#65533;=&#65533; i&#65533;mn&#65533;&#65533;|&#65533;&#65533;n&#65533;&#65533;&#65533;N!&#65533;&#65533;&#65533;&#65533;&#65533;8&#65533; T8!&#65533;&#65533;apb_&#65533;&#65533;&#941;&#65533;&#65533;`$&#65533;-&#1642;k&#65533;&#65533;&#65533;&#65533;&#65533;&#378;wl&#65533;&#65533;H&#65533;&#65533;P'&#65533;pYI&#65533;&#65533;&#65533;&#65533;#'.&#65533;\&#65533;1&#65533;&#65533;usK&#65533;&#65533;M&#65533;.&#504;$7&#65533;&#65533;&#65533;&#65533;Q&#65533;&#65533;r|8&#65533;ZK&#65533;u_e&#65533;.&#65533;&#65533;&#65533;&#65533;g&#39111;&#65533;z&#65533;S&#65533;&#65533;&#2031;&#65533;&#65533;{&#65533;&#65533;>&#65533;&#65533;&#1743;?&#65533;&#65533;k&#65533;&#65533;&#1311;&#65533;K5&#65533;&#65533;~&#65533;&#65533;&#65533;.&#65533;&#65533;Bq@b&#65533;&#1787;&#65533;G&#65533;&#65533;&#65533;&#65533;&#65533;&#65533;L&#65533;pX#&#65533;&#65533;&#65533;_<&#65533;&#65533;G&#65533;&#65533;~&#65533;&#748;2&#65533;4&#65533;&#65533;I&#65533;4&#65533;&#1195;Ju*V}CURb`&#65533;&#65533;&#65533;Ja	Kh&#65533;&#416;&#65533;D(
^&#65533;&#65533;&#1656;&#409;:hA&#1161;Nr&#65533;S5&#65533;Q&#65533;5&#65533;&#65533;M&#65533;&#65533;&#65533;
I&#65533;&#65533;&#65533;&#581;oZa&#65533;$B9&#65533;0&#65533;O&#65533;&#411;&#65533;t(E])&#65533;&#1688;&#65533;&#65533;&#65533;A":I&#65533;KT&#65533;#&#65533;#Iu#&#65533;?&#65533;"&#65533;&#65533;*,&#65533;&#65533;t[&#65533;&#65533;h.&#65533;&#65533;&#65533;&#492;r&#65533;&#65533;&#65533;H.&#65533;&#65533;&#65533;]&#534011;&#65533;(/{&#65533;9&#1294;w<&#65533;Y&#65533; &#65533;&#65533;&#65533;&#65533;&#65533;&#65533;&#65533;&#65533;<&#65533;!$z&#65533;ac$F B&#65533;&#65533;7&#65533;&#65533;&#65533;&#65533;G=&#65533;qP&#65533;&#65533;	4X&#65533;&#65533;F 6&#65533;@[&#65533;&#65533;D< * &#65533;&#65533; D&#65533;n@&#65533;&#65533;&#65533;?&#65533;&#65533;&#65533;&#65533;@(q	Md&#65533;b&#65533;&#65533;&#65533;"&#65533;&#65533;	 &#65533; y  &#65533;&#65533;&#65533;&#65533;&#65533;(@&#65533;	OpB&#65533;&#65533;':&#65533;	F}&#65533;C&#65533;&#65533;X&#65533;' A;M&#65533;&#65533;&#65533;hd&#65533;&#65533; :&#65533;&#65533;&#65533;&#65533;.&#65533;Az&#65533;&#65533;U&#65533;:&#65533;&#65533;`&#65533;&#65533;`%(&#65533;,&#65533;&#65533;2`&#65533;|! &#65533;`&#65533;Z&#65533;Co&#65533;H&#65533;&#65533;H?2J}&#65533;cMI&#65533;&#1167;&#65533;o}&#65533;I&#65533;F&#65533;&#65533;*T&#65533;&#65533;"&#65533;&#65533;S&#65533;B1&#65533;V&#65533;)-&#65533;&#65533;&#65533;&#65533;&#65533;$&#65533;Uo<gR&#65533;r&#65533;S4&#65533;&#39140;&#65533;S&#65533;&#65533;f2e&#65533;&#65533;e&#65533;&#540;_5&#65533;&#65533;&#65533;jtsu&#65533;&#65533;B&#1857;})&#65533;&#65533;&#65533;w&#307;&#65533;&#65533;&#65533;W&#65533;&#65533;&#65533;gCQcDu*[&#65533;JqQ&#65533;&#65533;&#65533;&#65533;&#65533; &#65533;9&#65533;&#65533;&#846;,g#&#713;Nq&#65533;*]'S&#624;&#65533;V`&#65533;be&#65533;x&#65533;Y5&#1458;&#65533;&#65533;,&#65533;
&#65533;W&#65533;
&#65533;&#65533;&#65533;b&#65533;%>j&#65533;&#65533;&#65533;.&#65533;A@&#1609;&#65533;&#65533;&#65533;&#65533;a&#65533;&#65533;&#65533;0&#65533;+&#65533;&#65533;U(&#65533;&#65533;P&#65533;&#65533;&#65533;&#65533;m[+&#65533;AJ&#65533;&#749;R&#65533;V&#65533;\&#65533;.&#65533;R&#65533;&#65533;&#65533;M-5]MU7&#65533;Y&#65533;)&#65533;&#65533;&#65533;&#65533;	4T%&#65533;Ox^&#65533;Z&#65533;&#65533;&#65533;Ict&#65533;#;&#65533;&#65533;&#65533;6&#65533;&#65533;&#65533;&#65533;"&#65533;
&#65533;1&#65533;V&#635;&#65533;	&#65533;<&#65533;Q&#65533;=&#65533;&#65533;Q&#65533;aL&#65533;v&#65533;&#65533;;&#65533;&#65533;&#65533;&#65533;+ &#65533;'&#65533; */HA;&#65533;)&#65533;3&#65533;&#65533;&#65533;&#65533;W:&#65533;&#65533;@!&#65533;&#65533;&#65533;)R!&#65533;I&#65533;aq&#1027;.&#65533;F@&#151;&#65533;&#65533;&#65533;$&#65533;F&#65533;&#65533;&#65533;&#65533;&#65533;X@)0B&#65533;KKH&#65533;&#65533;&#65533;r$ &#65533;HH"r&#65533;&#65533;&#65533; $&#65533; Pe8&#65533;p&#27885;SD&#65533;E&#65533;&#65533;&#65533; Q&#65533;Z&#65533;&#65533;L&#65533;&#1824;3&#65533;&#65533;b&#1077;O2&#65533;c+&#65533;&#65533;BL&#65533;x`?&#65533;C-&#65533;&#65533;&#65533;rd&#65533;&#65533;&#65533;&#65533;G&#65533;&#65533;&#65533;&#65533;vvV&#65533;kl&#65533;HFNUW&#65533;S&#65533;n&#65533;Q&#65533;0.&#65533;1&#65533;r]&#65533;V&#65533;^Q&#65533;6&#65533;P&#65533;&#65533;&#65533;z&#65533;&#65533;VU&#65533;&#65533;q&#65533;&#65533;3&#65533;&#65533;&#65533;&#65533;z;VX+&#65533;&#65533;<&#65533;&#65533;w&#65533;T&#65533;[&#65533;&#65533;&#65533;C>&#65533;k&#451;&#65533;B &#65533;&#65533;&#1321;&#65533;&#65533;)e{&#65533;S&#65533;73hjI&#65533;zn4z&#65533;&#65533;5&#65533;.&#65533;&#1885;&#65533;v&#65533;&#1787;&#65533;7&#65533;&&#65533;i{&#65533;&#65533;&#1891;&#65533;i&#65533;&#65533;U5&#65533;|`&#65533;$H&&#65533;&#65533;)&#65533;&#65533;uSlN'&#65533;&#65533;)N{&#65533;&#65533;&#65533;Px'&#1854;&#65533;&#65533;&#65533;&#65533;&#65533;i&#65533;&#65533;&#65533;,9<&#65533;j&#65533;&#65533;	^r&#65533;;I&#65533;&#65533;2&#65533;M&#65533;&#283;&#65533;:&#65533;&#65533;{&#65533;&#65533;V'&#65533;&#65533;&#65533;&#1189;&#1657;&#65533;U:&#65533;R&#65533;W&#1811;Q9x#_t&#65533;&#65533;&#65533;y&#65533;<&#435;&#65533;&#65533;&#65533;cw&#65533;&#65533;&#1461;
I&#65533;&#65533;&#1315;&#65533;h&#65533;&#65533;&#65533;&#65533;!$&#65533;	IBN&#65533;&#65533;7p!
K0&#65533;|&#65533;&#65533;&#65533;&#65533;,&#65533;{P&#65533;p&#65533;&#65533;&#65533;&#65533;v&#65533;'&#65533;&#65533;&#65533;D)R&#65533;
Y&#65533;&#65533;C&#65533;&#65533;&#65533;+g&#1623;&#65533;&#65533;0q	G&#513;&#65533;&#65533;&#65533;`Zx&#65533;&#65533;&#65533;;&#65533;&#65533;x&#65533;#&#65533;&#65533;E4&#65533;&#65533;&#65533;&#65533;&#65533; &#65533; !&#65533; ,P&#65533;t*y(&#65533;&#65533;.&#65533;&#65533;&#65533;&#65533;4&#65533;sx`g&#65533;&#65533;G&#65533;v&#65533;&#65533;$&#65533;tb#&#65533;&#65533;&#65533;_&#65533;&#65533;&#65533;!&#65533;Ad&#65533;l&#65533;4&#65533;f&#65533;&#65533;&#65533;~&#65533;[&#65533;&#65533;&#65533;ie&#65533;*(>&#65533;&#65533;E&#65533;&#65533;&#65533;M]&#65533;&#65533;&#65533;@#s#7&#65533;&#65533;&#65533;&#65533;.,R&#65533;Z;&#714;&#65533;&#65533;9&#65533;b&#65533;&#65533;&#65533;&#65533;&#65533;&#65533;@&#65533;&#65533;d&#65533;w&#65533;&#65533;&#14196;&#65533;&#65533;A&#65533;&#65533;&#65533;i&#65533;&#65533;&#65533;&#65533;&#65533;&#65533;&#65533;&#1130;&#65533;K	&#65533;&#65533;ALa,&#65533;&#65533;,&#65533;P&#65533;&#65533;1/&#65533;&#1748;I&#65533;A5M&#65533;"&#65533;A&#65533;Ax&#65533;&#65533;L&#65533;z&#65533;)&#65533;&#65533;&#65533;&#65533;&#65533;s&#65533;&#65533;s&#65533;&#65533;&#65533;DA&#65533;&#65533;b&#65533;QC&#65533;&#65533;&#65533;&#65533;!&#65533;3&#65533;&#65533;&#65533;&#65533;&#198;#&#206;&#65533;8>&#609;&#65533;cC5&#65533;8&#65533;&#46289;&#65533;* 
&#65533;:4&#65533;.$&#65533;&#65533;&#65533;B$&#65533;&#65533;)1&#65533;M&#65533;.&#65533;Z&#65533;&#65533;&#65533;&#65533;&#65533;&#65533;I&#65533;r37^&#65533;t&#301;&#65533;&#65533;&#65533;A&#65533;a&#65533;&#65533;&#65533;H&#65533;&#65533;>&#65533;#&#65533;&#65533;&#65533; &#65533;l&#65533;&#65533;&#1993;p`&#65533;d`c&#65533;Y&#65533;&#65533;<&#65533;!&#65533;"`&#65533;&@&#65533;&#65533;&#65533;&#65533;&#65533;&#65533;&#65533;@&#65533;&#65533;&#65533;&#65533;&#65533;[vB&#65533;A&#65533;&#65533;x&#650;P&#65533;&#65533;&#65533;;pNXZ&#65533;W&#65533;X@&#65533;M:&#65533;>H&#65533;H&#65533;&#65533;&#65533;L&#65533;KGL&#65533;O&#65533;GhX&#65533;&#65533;&#65533; &#65533;H3&#65533;BH&#65533;HD&#65533;&#65533;D8&#65533;B&#65533;A0C&#65533;<0&#65533;) &#65533;&#65533;&#65533;&#65533;&#65533;&#65533; 	&#65533;&#65533;&#65533; &#65533;&#65533; 	&#65533; 
&#65533;&#65533;H&#65533; &#65533;&#65533;&#1537;&#65533;&#65533;&#65533;)%(&#65533;&#65533;&#65533;&#65533; 
&#65533;&#65533;&#1559;&#65533;&#65533;=&#65533;&#65533; &#65533;&#65533; &#65533;&#65533;?&#65533;h&#65533;&#65533;&#65533;"&#65533;&#65533;P &#65533;PB&#65533;&#65533;&#65533;&#65533;BL! &#65533;&#65533;A,BMa@T""bJ&#65533;&#65533;J#&#65533;)&#65533;&#65533;&#65533;(&#65533;K)&#65533;PsAd,&#65533;&#65533;9F*&#1384;&#65533;)$&#65533;&#65533;&#65533;&#65533;&#65533;&#65533;&#65533; &#65533;&#65533;:&#65533;&#65533;&#65533;a&#65533;&#65533;&#65533;&#65533;K&#65533;v&#65533;&#65533;&#65533;$Q&#65533;&#65533;&#65533;.&L&#65533;&#65533;'&#65533;7{;&#65533;u&#65533;$&#65533;&#65533;+&#65533;?'JD&#65533;&#65533;&#65533;:&#65533;%b9&#65533;
L&#65533;d"&#772;'<L&#65533;L&#65533;4"&#65533;&#65533;L&#65533;&#65533;+ZB&#65533;2&#65533;&#65533;C-&#65533;|&#65533;&#65533;.d&#65533;&#5779;Z"&#65533;R&#65533;&#65533;3.&#65533;&#65533;&#65533;&#65533;&#65533;&#65533;,&#65533;&#65533;N4<&#65533;&#65533;Z8&#65533;&#65533;A&#65533; &#65533;
!rN&#65533;&#65533; 
Z.&#65533;K".&#65533;L'&#65533;&#65533;J-&#65533;Z&#65533;&#65533;D&#65533;&#65533;&#65533;&#1664;^&#65533;*&#65533;&#65533;&#65533;&#65533;&#65533;&#65533;*&#65533;[&#65533;`dAc&#1231;&#65533;&#65533; &#65533;K&#65533;E&#65533;&#199;x&#65533;&#65533;W&#515;9&#65533;8&#65533;&#65533;*Xx&#65533;&#65533;&#65533;!&#65533;&#65533;&#65533;&#65533;&#577; &#65533;&#65533;0&#65533;&#65533;&#65533;&#65533;&#1088;&#65533;2&#65533;&#65533;%`&#65533;&#65533;&#65533;&#65533;(4&#65533;R@&#65533;VxWhU8S&#65533;&#65533;C&#65533;&#65533;9&#65533;AX&#65533;&#65533;%M&#65533;&#65533;QOR&#65533;FX&#65533;0&#65533;&#65533; &#65533;&#65533;:&#65533;A(C&#65533;&#65533;A&#65533;? A&#65533;<&#65533;&#65533;?&#65533;&#65533;;P&#65533;)xE#&#65533;&#65533;3&#65533;)&#65533;&#65533;`&#65533;&#65533;&#65533;&#65533;lIhH&#65533;&#65533; (&#65533;&#65533;&#65533;H&#65533;&#65533;&#65533;&#65533;k$ &#65533;&#65533;<(&#65533;:&#65533;&#65533;	&#65533;&#65533;
(&#65533;&#65533; @&#65533;&#65533;&#65533;pH8`i&#65533;q&#65533;&#65533;Wq@K&#65533;'&#65533;?&#1436;L&#65533;&#65533;&#65533; &#65533;&#65533;&#134;&#65533;$L&#65533;&#65533;*UU]U&#908;&#65533;&#65533;dM&#65533;l&#65533;,-&#65533;&#210;R&#65533;&#65533;%&#65533;&#65533;S&#65533;&#65533;&#65533;+&#65533;L#5&#65533;&#65533;&#65533;&#65533;6&#65533;+&#65533;&#1103;c#+e3&#65533;$0&#65533;A&#65533;&#65533;&#65533;&#65533;&#65533;&#65533;Ql&#65533;&#65533;&#1138;&#65533;&#988;M	zE!&#65533;L&#65533;&&#1129;&#65533;&#65533;BQ&#65533;&#65533;(	"&#65533;C&#65533;&#65533;Z-,&#65533;&#65533;pm;&#65533;&#65533;
&#65533;T"&#65533;B-&#65533;J'\J&#65533;sJ&#65533;T&#65533;&#65533;&#65533;N&#65533;&#65533;?&#65533;&#703;~&#65533;L&#65533;<L"L&#65533;&#65533;&#65533;-U&#65533;*&#65533;&#1938;!0&#65533;&#65533;&#65533;!&#65533;-&#65533;&#65533;&#65533;&#65533;&#65533;&#65533;&#845;m&#65533;&#65533;&#65533;6&#65533;&#65533;&#65533;;&#65533;&#65533;2Y&#65533;KYZ.&#65533;&#65533;&#65533;V&#65533;&#65533;B#&#65533;"&#65533;&#65533;&#65533;&#65533;p&#65533;&#65533;&#65533;&#65533;&#65533;&#65533;&#1627;`5:6&#158;&#65533;8&#488;&#65533;&#65533;&#65533;}&#65533;&#65533;&#65533;&#65533;e&#65533;&#65533;&#65533;&#65533;gy:&#65533;h&#65533;&#65533;&#65533;&#65533;X&#65533;'@&#65533;(8&#65533;&#65533;&#65533;#&#65533;&#65533;&#65533;&#65533;&#65533;&#65533;&#65533;&#65533;N&#65533; &#1536;7&#1216;X&#65533;	&#65533;&#65533;$&#65533;/&#65533;#&#65533;&#65533;`&#65533;7&#65533;UPVhVPT0S&#65533;E&#65533;9&#65533;&#65533;@`&#65533;,&#65533;GP&#65533;|\H&#65533;2N&#65533;&M&#65533;&#65533;A&#65533;4X&#65533;4&#65533;&#65533;-X;&#65533;&#65533;;&#65533;&#1373;8h&#65533;5h&#65533;7X3@&#65533;c3&#65533;[)&#65533;&#65533;/&#65533;HH&#65533;7@&#65533;!&#65533; &#65533;&#65533;HPT&#65533;y&#65533;&#65533;&#858;&#65533;&#65533;&#65533;:&#65533;>&#65533;!&#65533;&#65533;&#65533;&#65533;&#65533;@(y&#65533; &#65533;m&#65533;&#65533;&#65533;&#65533;H&#65533;&#256;x&#65533;E&#65533;&#65533;&#65533;<XiP&#65533;$B&#65533;&#65533;W&#65533;&#65533;P&#65533;&#65533;y&#65533;k ^dx&#65533;jX{&#326;&#65533;&#65533;C[&#65533;WTU.o}&#65533;.&#65533;&#1475;c`[eW&#65533;&#65533;&#65533;U&#65533;|&#65533;&#65533;&#33426;&#1220;&#797;&#65533;&#65533;)a&#65533;`&#65533;&#65533;&#65533;&#65533;&#65533;&#128;&#65533;&#65533;&#1115;&#65533;&#65533;&#65533;&#65533;&#65533;&#65533;&#65533;&#1309;&#65533;@&#65533;f&#65533;&#65533;h&#65533;+&#65533;&#65533;&#65533;j&#65533;y&#65533;2:&#65533;<z&#65533;Y"*&#65533;Q&#65533;Ka&#65533;o&#65533;&#65533;&#65533;&#65533;&#65533;b@&#65533;&#65533;>y&#65533;&#65533;&#65533;&#65533;&#65533;&#65533;&#65533;&#65533;&#1508;b6&#65533;&#65533;&#65533;b&#1032;&#65533;Y&#65533;a|&#65533;D&#65533;,&#65533;&#65533;
2c&#65533;&#65533; :&#65533;&#65533;&#65533;j&#65533;&#65533;&#65533;5&#65533;6&#929;&#65533;&#65533;5&#65533;&#65533;9&#65533;&#65533;:&#65533;c&#646;5&#65533;c&#65533;jc>&#65533;6c?&#65533;&#65533;4&#402;.&#65533;B&&#65533;Y&#65533;=.&#65533;7 Y&#65533; &#65533;&#1697;OKF&#65533;cY&#65533;a&#65533;&#65533;8&#65533;&#65533;",&#65533;&#65533;e&#65533;M&#65533;&#65533;j$&#65533;&#65533;Z~^&#65533;( &#65533;&#65533;&#65533;&#65533;&#1575;X&#65533;&#65533;&#65533;&#321;&#65533;<C&#65533;&#65533;&#65533;&#65533;&#65533;	&#65533; wT"(&#65533;90&#65533;*(&#65533;&#1537; h&#65533;6&#65533;R(&#65533;U[T &#65533;F&#65533;&#65533;8&#65533;&#65533;&#65533;uFH@&#65533;&#65533;40&#65533;5&#65533;@@Fx&#65533;EX&#65533;K@a&#65533;&#65533;i &#65533;J&#65533;&#65533;01&#65533;g1&#65533;&#65533;,&#65533;+&#65533;&#65533;&#65533;&#65533;*&#65533;.&#65533;,&#514;5&#65533;8&#65533;&#65533;N`&#65533;Q&#65533;"&#65533;&#65533;&#65533;&#1314;&#65533;C&#65533;p&#65533;&#65533;&#65533;k&#65533;&#65533;&#1961;1& &#577;&#65533;&#65533;&#65533;`&#65533;&#65533;&#65533;&#65533;&#891;&#65533;_&#65533;&#768;&#65533;PT
&#65533; &#65533;&#65533;8&#65533;&#65533;&#65533;,.L#&#65533;&#65533;&#65533;J&#65533;?"'YS&#65533;Qx&#65533;[(&#65533;k&#65533;&#65533;D^.7&#65533;&#65533;9&#65533;V&#65533;b&#1700;&#65533;&#65533;,&#65533;&#160;T}&#65533;m&#65533;N&#65533;m&#65533;&#65533;&#811;&#65533;&#65533;&#65533;5J&#756;&#65533;&#65533;&#65533;&#65533;&#65533;8&#65533;&#65533;&#1461;&#65533;&#65533;&#65533;&#65533;r&#65533;~6hm&#65533;1&#65533;&#65533;@A&#65533;WS7&#252;&#65533;\&#65533;o&#65533;&#65533;&&#65533;&#65533;&#65533;^&#65533;l&#65533;&#65533;&#65533;&#65533;7&#65533;&#65533;4Q.&#65533;&#65533;&#65533;O&#65533;&#65533;b&#65533;j&#65533;&#65533;&#65533;&#65533;&#65533;&#614;Wp&#65533;`&#65533;U&#65533;J'&#65533;A&#65533;&#65533;5&#65533;*&#65533;&#373;&#65533;&#65533;.T&#65533;&#65533;Mu&#65533;&#1724;&#1720;&#65533;k&#65533;&#65533;&#65533;&#65533;8&#65533;&#65533;&#842;n&#65533;+n
&#65533;Cn*n5&#65533;&#65533;&#65533;&#65533;&#65533;&#65533;&#65533;&#65533;&#65533;&#65533;V&#65533;&#646;X&#65533;&#65533;&#65533;<&#65533;L&#65533;&#65533;&#65533;P&#65533;&#65533;=&#65533;&#65533;&#65533;#&#65533;&#65533;&#65533;&#65533;&#65533;#&#65533;0&#65533;F&#65533;&#65533;&#65533;K&#65533;&#65533;&#65533;d%&#65533;&#65533;y&#65533;&#65533;C+V&#65533;o&#65533;(&#65533;``&#65533;)&#65533;&#65533;&#65533;&#65533;e&#1575;Nz&#65533;&#65533;X&#65533;&#65533;&#65533;&#65533;&#65533;[Tx&#65533;&#65533;&#65533;h&#65533;3x0&#65533;&#65533;&X&#65533;$X&#65533;)`G&#65533;P S(R8&#65533;TH&#65533;Q&#65533;&#65533;?X1H9&#65533;X"&#65533;<`&#65533;0&#65533;&#65533;(x)&#65533;06(&#65533;S&#65533;>&#65533;_ J8&#65533;=&#65533;6P(O)&#65533;,&#65533;+&#65533;3@;&#65533;&#65533;>&#65533;6P&#65533;<&#65533;&#65533;:&#65533;&#65533;(&#65533;&#65533;&#1344;D&#65533;
&#65533;`&#65533;&#65533;x&#65533;&#1370;&#1537;&#65533;&#65533;&#65533;&#65533;
"&#65533;&#65533;&#65533;p`&#65533;%X&#600;4pH
&#65533;&#65533;&#65533;B-f&#65533;>xj&#65533;op&#65533;!&#65533;)'&#65533;XE&#65533;n&#902;j&#65533;K&#65533;F&#65533;&#65533;KHd&#65533;ni&#65533;&#65533;k&#65533;&#65533;UwN&#65533;l&#65533;TYo&#65533;&#758;&#65533;Z&#65533;&#65533;\&#65533;&#65533;&#65533;&#65533;&#65533;V&#65533;V&#65533;-&#65533;W&#65533;>&#65533;Y&#65533;&#65533;
D&#65533;V&#65533;&#65533;y&#65533;3hW&#65533;&#65533;&#65533;!a&#1696;&#65533;b{&#65533;&#65533;&#65533;/&#65533;&#65533;DkYe&#65533;h&#65533;&#65533;&#65533;&#65533;pv&#65533;V&#65533; ,W&#65533;K&#65533;dlw&#65533;&#16006;&#65533;&#65533;&#65533;&#65533;&#65533;&#65533;<c&#65533;$&#65533;?&#65533;-&#65533;d&#65533;&#65533;&#65533;~&#65533;&#65533;Cb &#65533;T&#65533;b,&#65533;4{+&#65533;&#65533;&#65533;?&#65533;.B&#65533;&#65533;7&#65533;9fc|&#65533;w9.d&#65533;&#65533;
!&#65533;&#65533;&#65533;&#65533;&#65533;&#65533;&#65533;&#65533;&#847;'&#65533;}&#65533;x&#65533;?&#65533;&#65533;&#65533;w&#65533;&#160;|}o&#65533;&#65533;&#65533;&#65533;&#65533;od&#65533;Z&#65533;&#65533;&#65533;a&#65533;6L<&#65533;	&#65533;&#65533;&#65533;k)&#65533;&#65533;&#65533;d&#65533;@Vm/e&#65533;&#65533;@&#65533;ZU&#65533;&#65533;&#65533;&#65533;{pb &#65533;+ &#65533;&#65533;&#65533;&#65533;H&#65533;&#65533;	y"&#65533;1&#65533;&#65533;&#65533; &#2027;&#65533;C&#1308;&#65533; P 
(&#65533;&#65533;&#65533;.&#65533;+&#65533;&#65533;/&#65533;,&#1026;6@&#65533;K&#65533;O&#65533; -S@\M 3&#65533;&#65533;$h&#65533;/&#65533;E&#65533;H 8&#65533;&#65533;&#65533;h&#65533;X&#65533;4&#65533;ah&#65533;okk@X&#65533;&#65533;F8DHFh&#65533;&#65533;%&#65533;-&#65533;&#65533;5 &#65533;L8&#65533;Nx&#65533;8&#65533; &#65533;&#65533;&#65533;&#65533;h&#65533;@&#1317;&#1098;&#65533;x&#65533;&#1127;&#65533;:&#382;&#65533;&#65533;&#65533;&#65533;&#31937;&#65533;&#65533;&#65533;&#65533;&#65533;&#65533;&#65533;
@&#65533;6T@&#65533;&#65533;C&#65533;&#65533;&#65533;5&#65533;L&#65533;J,&#65533;&#65533;&#65533;:&#65533;n&#65533;&#65533;&#65533;&#65533; h&#1029;JA&#65533;=p&#65533;[pj&#65533;&#65533;S&#65533;&#65533;&#65533;hj&#65533;X&#65533;!&#65533;&#534;&#65533;A&#65533;&#1522;a+H[&#65533;k
&#65533;	|x0&#65533;B&#65533;F&#65533;&#65533;&#1114;&#65533;j-r&#65533;x&#65533;!&#257;&#65533;i&#65533;&#1421;&#65533;6n&#65533;^&#65533;&#65533;N&#858;&#65533;&#789;w&#65533;&#990;>&#65533;Y&#65533;\9&#65533;&#12946;;j.i9&#65533;&#65533;&#1321;K&#65533;n&#65533;v&#65533;&#1853;&#65533;'&#65533;^&#65533;&#65533;]&#65533;&#65533;w&#65533;={c&#65533;&#1379;7o&#65533;<y&#65533;&#1969;&#65533;&#65533;&#65533;Nr&#65533;&#129;&#65533;&#65533;&#65533;&#65533;m&#1718;F)x0&#65533;&#134;#d&#65533;X0&#65533;l&#65533;^&#65533;&#65533;&#65533;&#593;-s&#65533;&[d&#599;9o&#65533;,&#65533;3i&#349;Ek&#65533;&#65533;\Y&#65533;d&#455;S&#65533;|&#65533;7p&#65533;n&#65533;Vv[&#65533;R&#65533;&#65533;&#2046;y&#65533;n8&#65533;&#65533;&#65533;iO&#65533;&#65533;8&#65533;px&#65533;C~&#65533;&#65533;&#65533;s}&#65533;2d&#726;z}Md&#65533;&#65533;&#65533;&#65533;O&#65533;,2=x&#65533;&#65533;&#65533;'&#65533;9&#65533;{&#65533;&#65533;&#65533;-&#65533;&#65533;&#65533;&#65533;&#65533;E/&#65533;XK~&#1426;J0!&#65533;&#65533;Lx&#65533;$&#65533;8&#65533;&#65533;T&#65533;@5U&#65533;&#206;U&#65533;d&#1569;&#65533;PeX!&#65533;&#65533;cVY&#65533;&#65533;"<&#65533;&#65533;b<,r&#1365;Ye&#65533;U&#65533;&#65533;7&#65533;h&#65533;:&#65533;P&#65533;&#65533;9&#65533;&#65533;C2&#65533;	(&#65533;p.&#65533;p
%t&#65533;&#65533;&#65533;X0A\0&#65533;&#65533;H&#1024;&#304;D`&#65533;A&#65533;q&#65533;q]&#65533;&#65533;&#65533;%&#65533;x&#65533;I(&#65533;&#65533;&#65533;J,&#65533;&#65533;BI]&#65533;&#65533;c$&#65533;&#65533;&&#65533; &#65533;?&#65533;pGH&#65533;&#65533;"&#65533;&#65533;Ca;Z&#65533;&#65533;&#65533;2&#65533;&#65533;&#65533;)&#65533;4&#65533;L&#65533;&#65533;`&#65533;&#65533;ix&#65533;+&#65533;pA,&#65533;@ZZ&#65533;A &#65533;*&#65533;	+&#65533;@&#65533;5&#65533;&#65533;-&#65533;&#65533;&#65533;6&#65533;`C>a&#65533;=&#65533;&#65533;&#65533;&#65533;&#65533;C)&#65533;B%d&#65533;AU^Y&#65533;T0&#65533;&#65533;Pp\b&#1027;&#65533;`3N7&#65533;&#65533;U&#65533;t&#65533;Qg[lYY5&#65533;1&#65533;&#65533;4&#65533;&#65533;&#65533;#&#65533;B&#65533;.&#65533;L3&#65533;L&#65533;2&#65533;45&#65533;&#65533;&#65533;x&#65533;&#65533;gh&#65533;F_&#65533;&#65533;&#65533;7&#65533;&#65533;Yf&#65533;&#65533;&#65533;J(q&#65533;Ss&#65533;M&#65533;&#1300;&#65533;s&#65533;&#65533;&#65533;&#65533;A&#65533;TW9C5&#65533;NI&#65533;&#65533;&#65533;T&#65533;&#65533;&#65533;s:Z&#65533;&#65533;^}&#65533;=&#65533;&#65533;#&#65533;&#65533;&#1331;U=l&#65533;&#65533;U&#65533;&#65533;l&#65533;8&#65533;!7)&#65533;$&#65533;&#65533;o&#65533;H EQBi&#65533;&#65533;5s&#65533;T&#65533;k&#65533;if&#65533;&#65533;pn&#65533;Jk&#65533;&#65533;&#65533;&#65533;&#65533;7&#65533;&#65533;&#65533;8&#65533;5Q^&#65533;&#65533;5}&#65533;&#65533;&#65533;&#65533;x&#65533;&#65533;&#65533;6&#65533;&#65533;$&#65533;&#65533;&#2019;&#65533;&#65533;7&#65533;}TR&#1961;&#65533;&#65533;:A&#65533;]&#65533;&#65533;r&#65533;~&#65533;&#65533;y&#65533;&#65533;&#65533;&#65533;&#65533;&#65533;Kk&#65533;Mn&#65533;&#65533;&#65533;&#65533;&#65533;?&#65533;&#65533;S&#65533;=;&#65533;&#65533;&#65533;&#65533;)^u&#65533;&#65533;g&#65533;&#65533;;&#65533;&#65533;C&#65533;&#65533;&#65533;&#65533;s5&#65533;ha=&#65533;Y]&#65533;?V&#65533;&#65533;&#65533;o&#65533;&#65533;&#65533;<&#65533;9&#65533;`2&#65533;&#65533;+"&#65533;&#65533;X.x&#65533;
J&#65533;&#65533;,&#65533;&#65533;&#65533;R4@&#65533;-M P&#65533;&#65533;&#65533;&#65533;&#65533;5&#65533;A&#65533;&#65533;@/&#65533;&#65533;&#65533;&#65533;(FA&#65533;R&#65533;b&#65533;&#65533;&#65533;+H	:D&#65533;@&#1538;">&#65533;	Ox&#65533;&#65533;&#65533;&#262;3%&#65533;Z&#65533;u|&#65533;&#936;&#65533;$&#24581;&#65533;@0h&#65533;
f&#65533;&#65533;&#65533; & &#65533;@&#65533;H &#65533;[&#65533; 4&#65533;&#65533; &#65533;x&#65533;&#65533;`H/&#65533;c&#65533;t&#65533;F#&#65533;&#65533;5&#65533;&#65533;r&#65533;&#65533;&#65533;&#65533;+	V&#65533;&#65533;&#65533;&#65533;``(&#65533;oU&#65533;V&#65533;&#65533;:&#65533;&#65533;&#65533; &#65533;p&#65533;K&#65533;&#65533;&#65533;!o^&#65533;&#65533;H5(&#65533;&#65533;k4&#65533;&#65533;&#65533;'4&#65533;
d&#65533;&#65533;&#65533;&#65533;4&#65533;q&#65533;f\Lu&#65533;&#733;I&#65533;&#65533;1&#65533;w&#65533;&#65533;&#65533;IJ&#1741;&#65533;&#65533;{C&#65533;&#65533;&#65533;
&#65533;&#65533;&#65533;1&#65533;&#65533;P&#65533;&#65533;&#65533;&#65533;@&#65533;@&#65533;Qnb&#65533;&#65533;5o&#65533;&#65533;&#542;V&#65533;#&#65533;&#65533;&#65533;,3b&#65533;&#65533;&#65533;&#65533;&#65533;/.M;G&#65533;&#65533;&#65533;L&#65533;:&#65533;*&#65533;C&#540;&#65533;3&#65533;&#65533;&#65533;<&#1241;,c&#65533;&#65533;~\&#65533;&#65533;
F5&#65533;t&#65533;&#65533;u&#65533;&#65533;&#65533;&7i&#65533;pd6&#65533;5&#65533;rG&#65533;M&#65533;&#65533;&#65533;&#65533;&#65533;&#65533;l5&#65533;&#65533;Jd&#974;&#65533;E7&#65533;	vP&#65533;!&#65533;=M&#65533;z<&#65533;&#65533;pf&#65533;&#65533;O|&#65533;&#65533;&#1057;&#65533;42D&#65533;&#65533;&#65533;&#65533;&#65533;&#65533;&#65533;&#65533;Hl&#65533;S&#65533;&#65533;@&#65533;L^L&#65533;&#1188;&#65533;r&#65533;L&#65533;&#65533;&#65533;E)&#65533;[^&#65533;V&#65533;&#221;k!&#65533;=&#65533;RW&#65533;&#65533;&#65533;}&#65533;&#65533;+_&#65533;QS&#65533;8&#65533;&#65533;l&#65533;&#65533;&#65533;p@ A	P&#65533;&#65533;&#65533;` &#65533;&#65533;2&#65533;&#65533;j &#65533;&#65533;&#65533;&#65533;&#65533;5&#65533;ax"&#65533;9&#65533;&#65533;u&#65533;&#65533;'@!
R&#65533;"&#65533;`E*Ja
P8&#65533;\&#65533;&#65533;&#65533; 	Mdb7&#65533;D%q&#65533;A&#65533;f&#65533;)&#65533;&#65533;&#65533;&#65533;&#65533;&#65533;8&#65533;,PA
E&#65533;&#65533;48A"?&#65533;&#65533;(&#65533;J&#65533;&#65533;6@&#65533;8&#65533;&#65533;0&#65533;&#65533;&#65533; 0(&#65533;&#65533;&#65533;&#65533;&#65533; 4&#65533;&#65533;] &#65533;i&#65533; A&#65533;&#65533;&#65533;&#65533;,0	I)p&#65533;&#65533;&#65533;&#65533;@)] ]&#65533;&#65533;e&#1093;&#65533;	g&#65533;0&#65533; h&#65533;&#65533;r&#65533;&#65533;&#65533;&#65533;&#65533;&#65533;&#65533;&#65533;&#65533;&#65533;v&#65533;5&#1616;F2vV&#65533;&#65533;&#65533;xF&#65533;&#65533;h8&#65533;bKUOS&#65533;&#65533;&#65533;&#65533;&#65533;&#65533;&#65533;A.&#65533;N{<&#65533;&#65533;5&#65533;DK#&#65533;&#65533;FA&#65533;K&#65533;P&#65533;&#65533;M&#65533;&#65533;&#65533;C+
]&#65533;B&#65533;&#65533;=&#65533;31ZJ&#65533;6&#65533;s&#65533;&#236;+&#65533;G\&#65533;&?&#65533;yl&#65533;Y&#65533;i&#65533;&#65533;&#65533;/jK&#65533;7&#65533;7Q&#141;n0	))]wL&#65533;&#65533;&#65533;&#65533;)&#65533;&#65533;jG&#65533;1"v&#65533;&#65533;&#65533;&#65533;&#65533;y&#65533;$N&#65533;$&#65533;<[&#65533;&9&#65533;&#65533;&#65533;&#65533;&#65533;&#65533;&#65533;&#65533;$&#65533;&#65533;&#65533;"&#65533;8Q&#65533;f&#65533;&#65533;&&#65533;E=&#65533;Cc#&#1141;&#57889;;2]/&#65533;&#65533;&#65533;&#65533;&#65533;;&#65533;&#65533;&#65533;&#65533;	&#65533;5I&#65533;}kb/c&#65533;3&#65533;'7R&#65533;#&#65533;&#1915;&#65533;V&#65533;&#65533;m&#65533;|-&#65533;ji3&#65533;&#65533;r5&#65533;&#65533;5&#65533;&#65533;N&#65533;=&#65533;&#65533;
9&#65533;0&#65533;&#65533;&#65533;X&#65533;P&#65533;&#65533;&#65533;&#1719;&#65533;&#65533;&#65533;&#65533;v&#65533;&#65533;`{SP&#65533;:&#65533;Av&#65533;C &#65533;<&#65533;Al&#65533;%B!
&#65533;B&#65533;&#65533;$&#65533;G&#65533;h&#65533;&#65533;#:q&#65533;J&#65533;&#65533;#&#65533;% &#65533;&#65533;>&#65533;a\D+&#65533;&#65533;o`&#65533;p&#65533;&#800;*&#65533;&#65533;&#1536;4`&#65533;
 ]d&#65533;@&&#65533;&#65533;$` c&#65533;(&#65533;&#65533;&#65533;=&#65533;&#65533;j &#65533; &#65533;B&#65533;&#65533;U@&#65533;&#65533;@m&#65533;An&#65533;u&#65533;&#65533;&#65533;&#65533;` &#65533;&#65533;>&#65533;&#65533;&#65533;&#65533;f&#65533;&#321;/ZI>&#65533;0G&#65533;g&#65533;2&#65533;M&#65533;P9]&#65533;&#65533;&#65533;&#1029;1&#65533;&#65533;&#65533;&#65533;no!&#65533;&#561;&#65533;&#65533;7\&#65533;&#65533;Vv&#32973;&#65533;g&#65533;&#65533;&#1616;&#65533;&#65533;&#65533;-&#65533;&#65533;,&#65533;&&#65533;&#65533;&#65533;Pj&#65533;&#65533;-e&#65533;(&#65533;&#65533;&#65533;8&#65533;&#65533;<&#65533;9&#65533;&#65533;KD&#65533;&#65533;3&#65533;&#65533;&#65533;\&#65533;&#65533;y&#933;hx&#65533;>e:&#65533;I&#65533;&#863;&#65533;&#65533;Uy:&#700;ad@&#65533;j&#65533;&#65533;&#65533;&#65533;@t5&#1543;a&#49499;{&#65533;7&#65533;KLT&#65533;&#65533;O&#65533;([&#65533;&#65533;R&#65533;&#65533;&#65533;-&#65533;=)M&#1100;&#65533;&#65533;p &#65533;n&#65533;k&#65533;T{$&#65533;PM&#65533;&#65533;9`&#65533;&#65533;RM`&#65533;&#65533;&#65533;&#65533;L&#65533;&#65533;&#65533;P&#1650;)&#65533;Gd&#65533;SI&#524;F&#65533;&#65533;Lul&#65533;&#65533;LI=&#65533;&#65533;&#65533;H<&#65533;&#65533;\&#65533;W&#65533;SY&#65533;`&#65533;&#65533;&#65533;&#65533;&#65533;&#1402;&#65533;&#65533;&#65533;&#65533;=&#65533;&#65533;1&#65533;DK&#65533;&#65533;&#65533;Q	&#65533;&#65533;&#65533;&#65533;&#65533;&#65533;x&#65533;fA|@l&#65533;&#65533;H@&#65533;@x&#65533;&#65533;&#65533;&#65533;A&#65533;A&#65533;&#65533;A&#65533;&#65533;A D&#65533;&|&#65533;(&#65533;V(<&#65533;&#65533;&#65533;&#65533;&#65533;&#65533;&#65533; XB+a&&#65533;'&#65533;(&#65533;R%$&#65533;&#65533;&#65533;&#65533;"&#65533;&#65533;/&#65533;.&#65533;&#65533;&&#65533;l&#65533;t&#65533;&#65533;&#65533;F&#65533;&#65533;a&#65533;&#65533;X&#1540;Ia5&#65533;&#65533;` c9
&#65533;
&#65533; &#65533;&#65533;&#65533;Q&#65533;&#1879;&#65533;&#65533;&#65533;&#65533;&#65533;&#65533;&#65533;&#65533;&#65533; X&#65533;&#65533;&#65533;
 c&#65533;&#65533;@&#1097;&#65533;UX{c&#65533;&#65533;	 &#65533;&#65533;2h&#65533;&#65533;X&#1323;&#65533;&#65533;&#65533;&#65533;&#65533;6L2&#65533;,&#65533;X.&#65533;4&#65533;dz`&#65533;I&#65533;Ad&#65533;:&#42258;&#65533;&#65533;&#65533;&#65533;T:&#65533;&#65533;U&#65533;&#65533;&#65533;VGq&#65533;Qt&#65533;&#65533;D&#65533;&#65533;&#65533;&#65533;&#65533;&#65533;&#65533;}SM&#65533;&#65533;)&#65533;&#65533;&#65533;#&#65533;Q&#65533;&#65533;&#65533;&#65533;&#65533;9&#65533;&#65533;&#65533;&#65533;&#65533;M<&#65533;&#65533;&#65533;&#65533;&#65533;&#65533;&#65533;\&#65533;&#65533;&#65533;&#65533;D&#65533;&#65533;l&#65533;`(&#65533;&#65533;&#65533;ET&#65533;&#65533;&#65533;l(&#65533;` ^&#65533;Y&#65533;t&#65533;&#65533;D&#65533;&#1608;&#65533;NL]0E&#65533;Y5&#65533;_N&#65533;A"$>&#65533;&#65533;&#65533;I&#65533;&#65533;&#65533;&#65533;/&#1870;&#65533;2&#65533;&#65533;TST&#65533;&#65533;U*&#65533;0&#1613;&#65533;)&#65533;.1&#65533;&#65533;&#65533;&#65533;&#65533; &#65533;L:&#65533;&#65533;9<M&#65533;&#65533;&#65533;yE&#65533; a\&#65533;e\&#65533;C:&#65533;0X&#65533; 0&#65533;&#65533;&#65533;|@`
ff&#639;=(&#65533;`&#65533;&#65533;@T&#65533;&#65533;|&#65533;&#65533;&#65533;pA&#65533;&#65533;!,&#65533;$&#65533;&`B#&#65533;4A&#65533;\A&#65533;!4&#65533;$\&#65533;p&#65533;&#65533;&#333;Bl&#65533;q%&#65533;&#65533;&#65533;&#65533;&#65533;%&#65533;&#65533;(d&#65533;"&#65533;A&#65533;&#65533;&#65533;|&#65533;&#65533; p hXwP$q@&#65533;&#65533;j&#65533;
&#65533; &#65533;@&#65533;&#65533;@v&#65533;&#65533;&#65533;m,&#65533;Q &#65533;&#65533;&#65533; &#65533;&#65533;&#65533;&#65533;&#65533;&#65533;b	&#65533;yKu&#65533;&#65533;&#65533;"i $I&#65533;&#65533;Y&#65533;&#65533;&#65533;&#65533; 	&#65533;&#65533;&#65533;B1\&#65533;K&#65533;KL&#65533;E(&#65533;Rn`&#65533;J`C3&#65533;*&#65533;,&#65533;B3x&#65533;&#65533;&#65533;S&#65533;M/&#65533;&#65533;SV%&#65533;\e2QeJn%1-&#65533;&#65533;&#65533;A&#65533;&#65533;&#65533;&#65533;O^Y@*&#65533;&#65533;d&#65533;P&#65533;&#65533;=&#65533;_&#65533;}&#65533;L&#65533;&#65533;4&#65533;&#65533;!&#65533;&#65533;HY&#65533;&#65533;;&#65533;\&#65533;E&#65533;&#65533;&#65533;&#283253;MK&#65533;Db&#65533;`&#65533;v&#65533;&#65533;&#65533;j&#65533;wL)N%y&#65533;&#65533;C&#65533;&#65533;&#65533;BF&#65533;&#65533;&#65533;>&#65533;&#65533;&#65533;
"(>rT>&#65533;t,d8&#65533;&#65533;TNJ]&#65533;J%&#65533;@&#1676;&#65533;&#65533;?&#65533;&#1244;&#65533;A&#65533;&#65533;K%u&#65533;SCi&#65533;1U^&#65533;&#65533;]&#65533;&#65533;&#65533;&#65533;&#65533;&#65533;<&#65533;Z&#65533;<:*&#65533;Bk&#65533;&#65533;@&#65533;&#65533;m&#65533;_&#65533;H&#65533;&#65533;&#65533;&#65533;9&#65533;&#65533;&#65533;|&#65533;<&#65533;&#65533;&#65533;e&#65533;&#65533;&#65533;&#65533;;&#65533;&#65533;&#65533;@
&#65533; &#65533;@&#65533;&#65533;@ &#65533;&#65533;&#1578;&#65533;~bH&#65533;&#65533;i&#65533;&#65533;H&#65533;0&#65533;&#65533;&#65533;&#65533; 0&#65533;&#65533;&#65533; &#65533; 4&#65533;# &#65533;#X&#65533;$(&#65533;&#65533;,Ap&#65533;0
&#65533;A#D&#155;&#65533;Pk&#65533;B&#65533;&#65533;&#65533;'x&#65533;&T&#65533;!&&#65533;&#65533;-&#65533;& Bi&#65533;!(B#<B# &#65533;&#65533;&#65533; 
x&#65533;&#65533;&#65533;&#65533;&#65533;&#65533;&#65533;h&#65533;&#65533;&#65533;&#65533;&#65533;&#65533;M&#751;V&#65533; &#1856;&#65533;y&#65533;w&#65533; d&#65533;@	&#65533;b&#1309;	t|&#65533;@&#65533;&#65533;&#65533;&#65533;,	&#65533;&#65533;&#65533;M&#65533;Q&#65533;&#65533;&#65533;&#65533;f&#65533;&#65533;&#65533;&#65533;&#65533;&#65533;X#6&#65533;'&#65533;&#65533;&#65533;&#65533;&#65533;k &#65533;	b&#65533;_LC1&#65533;(&#65533;&#65533;(&#65533;&#65533;/&#65533;44P&#65533;&#65533;i&#786;&#327;&#65533;&#65533;Lx&#65533;GxT&#65533;fd&#65533;x&#43130;Lk0)&#65533;&#65533;4&#65533;&#65533;&#65533;&#65533;6&#65533;R&#65533;&#65533;&#65533;&#65533;&#65533;&#65533;`^pU&#65533;m*s&#65533;&#65533;H&#65533;`&#346;&#65533;`&#1380;&#65533;u&#65533;&#65533;&#65533;&#65533;&#65533;&#285;U&#65533;&#65533;&#65533;&#248082;&#65533;$2&#65533;&#65533;GdD&#65533;J.&#65533;D&#65533;*D&#65533;&#65533;&#65533;Ip&#65533;)]&#65533;&#65533;&#65533;"eL&#65533;&#65533;&#65533;u&#65533;&#65533;~Z&#65533;E&#1874;Z7&#65533; &#65533;M&#65533;&#65533;&#65533;&#65533;&#65533;&#670;&#65533;4&#65533;&#65533;&#65533;DN&#65533;&#65533;&#65533;&#65533;&#65533;u&#65533;ad%&#65533;m&#65533;&#65533;Q&#65533;</&#1920;&#65533;&#65533;^&#65533;y^&#65533;)&#65533;&#65533;y&#65533;&#65533;&#65533;&#65533;&#65533;&#65533;&#65533;No&#65533;&#65533;&#65533;&#65533;@&#65533;&#65533;&#65533;&&#65533;&#65533;f&#65533;&#65533;&#65533;=&#65533;&#23130;&#65533;&#65533;&#65533;Q&#65533;&#65533;3&#65533;&#65533;&#65533;&#65533;@&#65533;A&#65533;&#65533;B~
&#65533;&#65533;@&#65533;4@&#65533;&#65533;, t	&#65533; &#65533;$B$ #H&#65533;"&#65533;AXA A&#65533;&#65533;@ &#65533; B$`'t'&#65533;p'&#65533;&#65533;'&#65533;&#65533;SB&&#65533;&#65533;J0C&#65533;|Bl&#65533;.&#65533;&#65533;.&#65533;1&#65533;&#65533;+,&#65533;&#65533;&#65533;B&#65533;$&#65533;<&#65533;( &#65533;&#65533;&#65533;w&#65533;@&#65533;&#65533; &#65533;-&#65533;&#65533;&#65533;&#65533;&#65533;&#65533;}&#65533;&#65533;&#65533;&#65533;&#65533;Q%&#65533;&#65533;sn&#65533;&#65533;&#65533;@	&#65533;&#65533; l@&#65533;x&#65533;L ]&#65533;!&#65533;&#65533;Qh&#65533;d&#65533;0p&#65533;&#65533;t&#65533;&#65533;"eDAn&#65533;Q&#65533;4<mC8&#65533;/&#65533;'D&#65533;&#65533;,&#65533;0&#65533;0$C4hD _&#65533;&#65533;^&#65533;&Z&k&#65533;&s&#65533;&#65533;5&#65533;&#65533;&#65533;&#65533;&#65533;&#65533;NN&#65533;&#65533;&#65533;&#65533;&#65533;d9&#65533;n&#65533;&#65533;&#65533;&#65533;n&#65533;&#65533;&#65533;&#65533;&#65533;hZN&#65533;Z&#65533;&#65533;&#65533;:YMY&#65533;&#65533;[&#65533;&#65533;&#65533;D&#65533;&#65533;hR&#65533;rphF&#65533;&#65533;&#65533;_&#65533;m&#65533;*&#65533;_<&#65533;&#65533;bH3&#65533;FW&#65533;&#65533;&#65533;&#65533;&#1586;Y&#65533;F&#65533;&#65533;7&#65533;T7&#524;&#65533;&#65533;&#65533;s&#65533;&#65533;EA&#65533;&#65533;&#65533;&#65533;&#65533;&#65533;d&#65533;&#65533;&#65533;&#1668;&#65533;h&#65533;I%;&#1484;4u&#65533;&#18307;&#65533;&#65533;p`TolU&#65533;&#65533;Bs(&#65533;S&#1607;g&#65533;T&#65533;`Oy&#65533;&#65533;ItS&#65533;F&#65533;&#65533;&#65533;A&#65533;&#65533;D?&#65533;F? FS&#65533;G+&#65533;v|&#65533;)I&#65533;&#65533;&#65533;E&#65533;&#65533;>&#65533;&#65533;&#65533;&#65533;&#65533;LS$&#65533;4&#65533;,_W i&#65533;e&#65533;'&#65533;&#65533;
d&#65533;zj&#65533;x&#65533;&#65533;&#65533;T&#65533;D&#65533;&#65533;D&#65533;0z	+	L&#65533;T&#65533;'&#65533;,&#65533;h&#65533;&#65533;A!L&#65533;#D&#65533;$,&#65533;&#257;xA` &#65533;q&#65533;@&#65533;$t&#65533; f&#65533;&#65533;&#65533;&#65533;&#1552;	S&#65533;&C&#65533;&#65533;&#65533;4,&#65533;4&#65533;&#65533;6 &#65533;Z&#65533;&#65533;3&#65533;&#65533;4l &#65533;J(2&#65533;0&#65533;D&#65533;&#65533;&#65533;}&#65533;%&#65533;&#274;I&#65533;&#65533;&#65533; e&#65533;\K&#65533;&#65533; fV&#65533;
&#65533;@%I
&#65533;&#65533;&#65533;r&#65533;&#65533;&#65533;&#65533;&#65533; &#65533;&#65533;i&#65533;&#65533;&#65533;&#65533;e&#65533;&#65533;@&#65533;
\&#65533;%@&#65533;Q&#65533;8d&#65533;tx&#65533;6&#65533;&#65533;5P&#65533;3,&#65533;3TBP2&#1538;)h%P(&#65533;0&#65533;01$&#65533;&#65533;B&#65533;2@C)=&#65533;By4D&#65533;xp2&#65533;\&#65533;Rim&#65533;e4&#65533;84&#65533;q&#65533;F&#65533;$&#65533;&#65533;mZ &#908;&#65533;N&#65533;Z&#65533;Q)&#65533;&#65533;p s&#65533;&#65533;9<&#65533;T&#65533;U&#65533;F&#65533;&#65533;Y&#65533;&#65533;T$[p&#65533;Ef&#65533;&#65533;&#65533;iN&#65533;&#65533;&#65533;&#65533;n&#65533;&#65533;Rs&#65533;&#65533;(,#&#65533;&#65533;(&#1930;wo&#65533;Y&#65533;&#65533;d&#65533;&#65533;1GM&#65533;&#65533;&#65533;5&#65533;&#65533;&#65533;?&#65533;&#65533;?@&#65533;4	9Sx&#65533;]8&#501;&#65533;T&#65533;n&#65533;&#65533;T&#65533;E&#65533;&#65533;NJ9&#65533;&#1255;U[&#65533;F&#65533;4&#65533;&#65533;&#65533;M&#65533;Pm(&#65533;&#65533;N&#65533;go&#65533;F&#65533;f<t&#65533;&#65533;&#65533;t&#65533;0y&#65533;&#65533;k&#65533;B4eb&#65533;CY&#65533;?q&#65533;G&#65533;hp&#65533;DS&#65533;<&#65533;t&#1204;&#65533;&#65533;&#65533;&#1376;&#65533;&#65533;N&#65533;S&#65533;m&#65533;<&#65533;&#65533;Zq&#65533;&#65533;&#65533;/l &#65533;` b&#65533;&#62852;&#65533;zAPt&#65533;&#65533;D&#65533;zm&#65533;&#1536;A| 1hI&#65533;&#65533;&#65533;$H%Pk &#65533;&#65533;AP&#65533;&#65533;@XAD&#65533;&#65533;&#65533;Pk&#65533;&#65533;k&#65533;
oB#@&#65533;.&#65533;&#65533;;&#65533;F&#65533;<&#65533;8&#65533;(&#65533;&#65533;&#65533;r&#65533;&#65533;&#65533;,@Z&#65533;H&#65533;h&#65533;&#65533;y&#384;yz]&#65533;Q&#65533;&#65533;h&#65533;,&#65533;&#65533;&#65533;Y@%M&#65533;&#65533; &#582;g!&#65533;&#65533;&#65533;&#65533;U!&#65533;l&#65533;s&#65533;&#65533;&#1997;W&#65533;&#65533;[	&#65533;&#65533;*D&#65533;Q&#65533;&#192;"&#65533;&#65533;_&#65533;&#65533;Q&#65533;-5Ct'&#65533;3 &#65533;,&#65533;B'd)&#65533;&#65533;1&#65533;&#527;<38&#65533;10&#65533;4t&#65533;yo&#65533;&#65533; /&#65533;&#65533;X{&#65533;&#65533;&#65533;&#508;&#65533;<&#65533;'&#65533;h&#65533;N&#65533;l&#65533;&#65533;9H&#65533;&#267;&#65533;&#65533;&#65533;=&#65533;&#65533;&#65533;xK&#65533;rI&#1394;&#65533;L&#995;&#65533;2&#65533;&#65533;"&#65533;Z&#65533;&#65533;[<;PH&#65533;H&#65533;&#65533;+&#65533;=-&#65533;&#65533;&#65533;&#65533;rslls7&#65533;&#65533; (F%s&#1779;&#65533;&#65533;&#65533;}F&#65533;&#65533;&#65533;?NGY&#65533;LxW&#65533;-&#65533;1xA&#65533;&#65533;<&#65533;&#65533;&#65533;c;CH;&#65533;3O&#65533;L;d;&#65533;&#65533;)H&#65533;M&#65533;F&#65533;H&#65533;3&#65533;&#65533;.X-&#65533;&#65533; B&#65533;1&#65533;&#65533;&#65533;,&#65533;&#388;>A&#65533;&#65533;&#65533;Gy&#65533;Lfx&#65533;&#65533;&#65533;E&#65533;~HL&#65533;&#65533;&#65533;cF&#65533;&#65533;&#65533;&#65533;&#65533;9&#65533;&#65533;&#65533;2&#65533;hd&#65533;&#65533;&#65533;&#65533;w&#65533;:&#65533;&#65533;&#65533;&#65533;4&#65533;&#65533;Y&#65533;Y&#65533;2&#65533;$z&#65533;s&#65533;&#65533;&#65533;S\&#65533;=&#65533;&#65533;Z4z&#65533;&#65533;Yi&#65533;&#65533;&#261;&#65533;&#65533;&#65533;9`&#65533;(4&#65533;	&#65533;&#65533;4&#65533;&#65533;6&#65533;8@CP0&#65533;&#65533;qH D&#65533;8 \&#65533;	&#65533;@&#65533;@
X d&#65533;	2l&#65533;&#65533;&#65533;&#865;F&#65533;!
&#65533;&#65533;7]&#65533;01&#65533;#G5&#65533;4u&#772;&#65533;R&N&#65533;>&#65533;
&#1385;R >&#65533;&#65533;&#65533;&#65533;&#65533;&#65533;&#65533;&#65533;w&#65533;&#65533;&#1627;W&#65533;&#1643;Gx&#65533;A&#65533;a&#65533;	,X&#65533; #P&#65533;&#65533;&#65533;*T4b&#65533;&#65533;AG4&#65533;&#1176;&#65533;4jX&N&#65533; &#65533;&#65533;(L&#65533;&#65533;A&#65533;	$B&#65533;(A&#65533;C&#65533;&#65533;jj&#65533;P!hP
&#65533;b(&#65533;aB&#65533;1&#65533;&#65533;&#65533;V.&#65533;7n&#1782;q&#65533;&#65533;M[6l&#65533;2_&#65533;&#65533;&#65533;&#65533;h&#996;U&#65533;V&#65533;2a&#65533;d&#65533;R5&#65533;g&#65533;&#65533;9[&#65533;lY&#65533;e&#742;i&#65533;&#65533;&#65533;&#65533;j&#1388;-|x&#65533;&#65533;&#519;7wN&#1818;&#65533;&#36835;'&#65533;|&#65533;z&#65533;&#65533;&#1197;&#65533;&#65533;&#65533;93&#65533;k&#65533;&#65533;U&#65533;\&#65533;&#65533;7&#65533;&#65533;}s&#65533;&#65533;7p&#65533;&#137;G&#65533;~|&#65533;&#65533;&#65533;{&#65533;&#65533;?=&#65533;P&#65533;&#65533;&#65533;gs&#65533;9t&#65533;Ygv&#65533;q&#30553;&#65533;gz&#65533;&#65533;&#65533;&#65533;&#65533;pC{6&#65533;G&#65533;&#65533;q&#477;v&#1537;Pt,&#65533;&#65533;q&#393;&#65533;&#65533;&#65533;&#65533;s&#65533;&#65533;&#65533;&#65533;@&#65533;&#65533;&#65533;&#65533;&#65533;o&#65533;9&#65533;&#65533;&#65533;&#65533;&#65533;&#65533;&#65533;|&#65533;=&#65533;&#65533;&#65533;&#65533;&#65533;j&#65533;&#65533;&&#65533;&#65533;&#65533;q&#65533;1&#65533;&#65533;,&#65533;K/&#65533;4&#65533;r&#65533;a&#65533;&#65533;s&#65533;$&#65533;&#65533;.&#1740;&#65533;M6&#65533;L&#1052;1&#65533;<P&#65533;7GG&#65533;&#65533;@@&#65533;&#65533;@SL6&#65533;Tp&#65533;9&#65533;&#65533;O&&#65533;&#65533;&#65533;&#65533;J)&#1382;&#65533;&#65533;&#65533;&#65533;m&#65533;&#65533;&#65533;n&#65533;&#65533;>o&#65533;M=&#366;9QQ%&#65533;T&#65533;&#65533;&#65533;&#65533;l&#65533;&#65533;&#65533;&#65533;&#65533;&#65533;lU&#65533;d]&#65533;;&#2036;&#65533;&#65533;U&#65533;&#65533;M1=&#65533;md&#65533;r&#65533;i&#65533;B&#65127;&#65533;j&#65533;&#65533;&#65533;C{&#65533;&#65533;&#65533;Cz&#65533;&#65533;zH&#65533;'&#65533;&#861;&#65533;zJ&#65533;&#65533;&#65533;w&#65533;&#65533;w&#65533;=&#65533;&#65533;z&#65533;eG&#65533;|&#65533;9'u&#65533;%&#65533;Qt&#65533;&#65533;%F&#65533;&#65533;&#65533;
L(x&#65533;a&#65533;&#65533; &#65533;&#65533;&#65533;&#65533;0&#65533;@AL&#65533;&#65533;&#65533;&#65533;&#65533;&#65533;8&#65533; &#65533;/&#65533;H&#65533;&#65533;E!&#65533;A&#65533;&#65533;&#65533;.&#65533;hb&#65533;&#65533;&#65533;&#65533;I*&#65533;d&#65533;M,&#65533;&#65533;&#65533;N<	E&#65533;N(	d&#65533;In&#65533;%{d&#65533;&#65533;u&#65533;&#65533;e8&#65533;&#65533;h,&#65533;&#65533;&#65533;
(&#65533;&#65533;$&#65533;&#65533;Z&#65533;&#65533;&#65533;[t&#65533;!&#65533;&#65533;&#65533;+,&#65533;&#65533;B&#65533;&#65533;D&#65533;&#65533;*e_\&#65533;.&#65533;&#65533;,&#65533;`e&#65533;&#65533;&#65533;&#65533;3&#65533;&#65533;&#65533;&#65533;6a&#65533;^&#65533;&#65533;&#65533;&#65533;d=&#65533;T&#65533;4Cn&#65533;i&#65533;)&#65533;&#65533;`x&#65533;&#65533;_&#65533;&#65533;&#65533;&#1308;&#65533;&#65533;&#65533;d&#65533;OS&#65533;[&#65533;n&#65533;&#65533;c&#65533;u&#65533;WO5&#65533;&#65533;&#65533;7l*&#65533;&#65533;l(&#65533;&#65533;&#65533;&#65533;&#65533;l&#65533;&#65533;&#65533;&#65533;&#65533;H&#65533;kRH&#65533;&#65533;[R&#65533;?&#65533;MpA&#1217;p&#65533;	)&#65533;&#65533;\9&#65533;v&#65533;&#65533;Ew&#65533;wSdgE&#65533;B&#65533;&#65533;#1&#65533;GK&#65533;&#65533;&#65533;&#65533;#&#65533;	&#65533;&#65533;&#65533;}&#65533;&#65533;F&#65533;#HT&#65533;}"&#65533;e&#65533;I&#65533;G&#65533;&#65533;&#65533;&#65533;&#65533;&#65533;&#65533;#B&#65533;LT&#65533;
h&#65533;&#65533;&#65533;M&#65533;jP&#65533;&#1568;5&#65533;HQ1b&#65533;&#65533;D&#65533;C&#65533;&#65533;&#65533;&#65533;+Hq&#65533;	PP|b9&#65533;SC+&#65533;L&#65533;RS&#65533;*x&#65533;&#65533;&#65533;? &#65533;'S&#1245;NV&#65533;Icx&#65533;C4&#65533;Q&#65533;h\&#65533;x0&#65533;:&#65533;|T&#65533;&#65533;&#65533;&#65533;&#65533;F&#65533;&#65533;&#65533;:&#65533;&#65533;&#65533;r&#65533;&#65533;&#65533;a&#65533;FX&#65533;&#1123;&#65533;&#65533;x:d=&#65533;<&#65533;&#65533;|&#65533;d&#65533;&#65533;M&#65533;~&#65533;&#65533;&&#65533;&#65533;&#599;|&#65533;&&#65533;W&#65533;F&#65533;!&#65533;y&#65533;&#65533;2&#1477;&#65533;&#65533;&#65533;&#65533;&#65533;W &#65533;&#65533;t&#65533;&#65533;Aib&#65533;&#65533;t&wc5&#65533;@&#65533;b&#65533;&#65533;D `&#65533;(&f&&#65533;&#65533;&#65533; &#65533;"&#65533;D&#65533;&#65533;\  &#65533;&#65533;&#65533;&#65533;Rx"&#65533;&#65533;E8&#65533;&#65533;@&#65533;&#65533;,8&#65533;>&#65533;&#65533;&#65533;K$&#65533;E&#65533;DIB&#65533;Ndb&#65533;&#65533;5&#65533;a&#65533;z&#65533;#&#65533;p&#65533;&#65533;&#65533;@"&#65533; &#65533;
r
X &#65533;&#65533;	X&#1079;&#65533;&#65533;0p&#65533;&#65533;R&#65533;&#65533;2&#65533;&#65533;R&#1719;&#65533;&#65533;`u&#65533;
J l`l(&#65533; &#65533;&#65533;&#65533;&#1620;~&#65533;1&#65533;Fx h&#65533;\4p@&#65533;&#65533;&#1192;&#65533;G&#65533;a&#65533;:&#65533;q&#65533;1&#65533;&#65533;^&#65533;&#65533;&#65533;&#65533; &#65533;&#65533;&#65533;C&#65533;i&#65533;&#65533;0&#65533;f&#65533;H&#555;2&#65533;&#65533;&#65533;&#65533;[&#65533;&#65533;G&#65533;M&#461;tUN3&#65533;1^F&#65533;&#65533;Q&#65533;`&#65533;&#65533;A!Q&#65533;G&T,&#65533;&#65533;&#65533;&#65533;&#65533;I@r,	)&#65533;&#65533;6&#65533;H&#65533;&#65533;&#65533;&#65533;&#65533;fR&#65533;&#65533;&#65533;&#65533;&#65533;(&#65533;?W&#65533;rE&#65533;&#65533;e&#65533;&#65533;DC"&#65533;K\b&#1218;r&#65533;C&#65533;&#65533;&#65533;  &#65533;&#65533;$#0qqF&#65533;}&#65533;&#65533;&#65533;#ziPx&#65533;&#65533;&#65533;&#65533;&#65533;&&#65533;F&#65533;m&#65533;lq&#65533;K&#65533;^&#65533;&#65533;&#65533;&#65533;%m&#65533;@&#1906;E9&#65533;&#65533;&#65533;x&#65533;.&#65533;h&#65533;&#661;&#1123;&#65533;&#65533;&#65533;&#1462;i&#65533;
&#65533;&#65533;|&#65533;{&#65533;&#65533;p&#65533;&#65533;&#65533;&#65533;&#65533;d&#65533;&#65533;&#65533;?&#65533;&#65533;d&#65533;g)c&#65533;&#482;&#65533;\&#65533;GFY&#65533;*&#65533;w&#65533;&#65533;&#65533;&#65533;,&#65533;3&#65533;it$&#65533;&#65533;&#65533;&#65533;4&#65533;&#65533;&#65533;&#65533;&#65533;&#65533;&#65533;I&#65533;&#65533;F&#65533;&#65533;&#65533;&#65533;&#65533;&#979;&#65533;&#65533;&#65533;c&&#65533;&#65533;d&#65533;<&#65533;I&#65533;&#532;&#65533;\%&#65533;&#65533;E.&#65533;&#65533;D)Z&#65533;nU&#65533;&#65533; &#65533;&#65533;&#65533;&#65533;S&#65533;t&#65533;[&t&#65533;&#65533;v&#65533;A"P&#65533;&#65533;Z.&#65533;L&#65533;&#65533;&#65533;,&#65533;.O&#65533;&#65533;&#65533;\&#65533;
P&#65533;(&#65533;H p&#65533;&#65533;7@&#65533;&#65533;&#1031;=&#65533;&#65533;&#65533;D"&#65533;&#65533;&#65533;*,&#65533;@&#65533;A&#65533;&#65533;I&#65533;hI&#65533;&#65533;(@&#65533;4O&#65533;b&#224;5d#lt&#65533;&#65533;&#65533; &#65533;&#65533;&#65533;&#288;"2&#65533;&#65533;p&#65533;.%P&#65533;C&#65533;B&#65533;&#65533;&#65533;&#65533;&#65533;0&#65533;&#65533;h &#65533;&#65533;`1&#65533;&#65533;&#65533;&#65533;&#65533;&#65533;&#65533;+&#65533;i2  8jR=&#65533;f;-&#65533;!&#65533;*&#65533;B&#65533;\&#65533;&#65533;(	&#65533;P]@C&#65533;&#65533;#-U&#65533;#R3&#1368;&#65533;3&#65533;1&#65533;aC&#65533;hF5&#65533;an:&#65533;&#65533;;&#65533;&#65533;&#65533;&#1101;&#65533;EZ8&#65533;^^/&#65533;&#65533;s&#65533;HH&#65533;&#65533;&#65533;&#65533;$o&#775;&#65533;P&#65533;&#65533;&#65533;&#65533;(P&#65533;&#65533;&#65533;&#65533;k&#65533;G&#65533;&#1528;)"&#65533;&#65533;!	&#65533;(&#65533;%
h&#65533;&#65533;&#65533;mmD&#65533;;&#65533;&#65533;&#65533;&#65533;&#65533;!&#65533;&#65533;E&#65533;&#65533;v&#65533;&#65533;s&#65533;&#65533;`.&#65533;xo?w&#65533;_&#52826;z~Y*A&#65533;mm}&#65533;q&#65533;t1&#65533;Z&#65533;&#65533;&#1433;&#65533;|}&#65533;a&#65533;,&#65533;&#65533;&#65533;&#65533;"&#65533;|&#65533;<&#65533;&#65533;&#1659;^&#65533;*&#65533;>Pl&#65533;osxC~i&#65533;&#65533;y&#65533;;&#65533;&#65533;&#65533;"&#65533;&#65533;&#65533; CmxY&#65533;O>O`&#65533;&#65533;8&#65533;&#65533;&#65533;2&#65533;&#65533;&#65533;&#65533;&#65533;W&#65533;&#65533;[&#65533;&#65533;&#65533;&#65533;&#65533;&#65533;W&#65533;&#65533;x&#65533;&#65533;&#65533;w&#65533;&#65533;H&#65533;p&#65533;&#187;&#65533;&#1337;?&#65533;&#65533;e&#65533;&#65533;&#65533;&#65533;3z&#65533;&#65533;om&#65533;Z&#65533;&#65533;&#461;&#65533;%.&#65533;&#65533;&#65533;&#65533;&#65533;O&#65533;t&#65533;&#37575;&#65533;&#65533;&#65533;&#65533;&#65533;ts&#65533;&#65533;&#65533;0@0&#65533;d&#65533;&#65533;h[&#65533;"&#65533;&#65533;@&#65533;&#65533;&#65533;&#65533;&#65533;p&#65533;&#65533;(&#65533; d6&#65533;&#65533;&#65533; &#65533;9n{A&#65533;&#65533;&#65533;(\&#65533;q &#65533;"&#65533;)4p&#65533;	&#65533; 	&#65533; &#65533;&#65533;&#65533; (&#65533;.!$F&#65533;<a&#65533;DXP&#65533;&#65533;&#65533;&#65533; .Al&#65533;&&#65533;
R R&#65533;
&#65533;&#65533;
t`&#65533;&#65533;J:&#65533;D &#65533;B&#65533;&#65533;"f@&#65533;Fr&#65533;nP&#65533;T &#65533;*h&#65533;&#65533;&#65533;&#65533;D&#65533;,D&#65533;(`&#65533;&#65533; &#65533;&#65533;&#65533;m<  &#65533;2
8&#65533;&#65533;&#65533;*1&#65533;"&#65533; *&#65533;0&#65533;*&#65533;(8`&#1056;&#65533;A&#65533;&#65533;
= &#65533;&#65533;<&#65533;&#65533;&#65533;&#65533;&#65533;M&#65533;A&#65533;&#65533;&#65533;&#65533;&#65533;&#65533;&#65533;&#65533;-&#65533;<&#65533;&#65533;:o&#65533;2&#65533;&#65533;&&#65533;&#65533;B&#65533;&#65533; 	&#65533; K&#65533;K&#65533;&#65533;&#65533;G$&#65533;&#65533;&#65533;&&#65533;&#65533;&#9097;(P&#65533;&#65533;@&#65533;$F<&#65533;&#65533;&#65533;d&#65533;&#65533;&#65533;Aj&#65533;&#65533;*&#307;>&#65533;~<&#65533;&#65533;v&#65533;6&#65533;&#65533;P&#65533;\&#65533;&#65533;(B&#65533;,B&#65533;n&#65533;v&#65533;.&#65533;^P&#65533;&#65533;&#65533;\	_xQ&#65533;&#65533;&#65533;&#65533;&#65533;o&#65533;~&#65533;XH&#65533;&#65533;&#65533;&#65533;&#65533;o&#65533;&#65533;~LnE&#65533;&#1147;"&#315;&#65533;%~(&#277;j1[&#263;,hM Q&#65533;HK &#65533;&#65533;&#65533;&#65533;&#65533;n&#65533;a	Ebi&#65533;&#65533;&#65533;&#65533;&#65533;_&#548220;&#65533;F &#65533;H&#65533;&#65533;&#65533;+&#65533;&#65533;c&#65533;(#&#65533;&#65533;gH&#65533;c&#65533;&#65533;&#65533;<&#65533;R4&#65533;&#65533;&#65533;&#65533;3&#65533;&#65533;&#41834;&#65533;w&#65533;&#65533;&#65533;UDo&#65533;N#&#65533;&#65533;HUH&#65533;&#65533;&#65533;j&#65533;&#65533;<^&#65533;&#65533;A&#65533;&#65533;&#65533;&#65533;&#65533;!DrO&#65533;Bd0&#65533;'w&#65533;v&#65533;&#65533;^li&#65533;&#65533;O_&#65533;)&#65533;1&#65533;&#65533;!0&#65533;H&#65533;&#65533;&#65533;&#644;&#65533;(&#65533;&#65533;a&#65533;&#65533;"&#65533;,&#65533;(,&#65533;&#65533;/&#65533; &#65533;&#65533;  &#65533;&#65533;mf #r`&#65533;&#65533;&#65533; &#65533;&#65533;&#65533;&#65533; &#1034;&#65533;| &#65533; &#65533;"aPFC&#65533;V&#65533;N&#65533;&#65533;@|&#65533;&#65533;&#65533;
&#65533;&#65533;&#65533;&#65533;&#65533;l &#65533;@&#65533;&#65533;&#65533;&#65533;:&#65533;-0'F&#65533;~&#65533;b&#1061;R3,Z&#65533;J&#65533;&#65533;&#65533;&#65533;&#65533;&#65533;itm~`BM*@&#65533;, 0N&#65533;/(&#65533;l&#1538;a"@+fc&#646;r( &#274;b&#65533;JAR&#65533;&#65533;&#65533;=&#65533;&#65533;&#65533;&#65533;&#65533;&#65533;!&#65533;&#65533;&#65533;&#65533;&#1876;&#65533;&#65533;&#65533;&#65533;&#65533;3&#65533;&#65533;&#65533;
&#1872;&#65533;z&#65533;&#65533;&#1683;&#65533;V&#65533;>}&#65533;3&#65533;&#65533;&#65533;&#65533;&#65533;H(n&#65533;6&#65533;&#65533;&#65533;H&#65533;&#65533;&#65533;.&#65533;@&#65533;d&#65533;&#65533;&#65533;>0Q&#65533;&#65533;hPEP&#65533;k&#65533;&#65533;b&#65533;}&#65533;&#65533;8KU1&#65533;&#65533;g&#65533;^1]&#65533;E&#65533;~&#65533;&#65533;1EL&#65533;&#65533;LEw+i&#65533;E&#65533;Ej&#65533;&#65533;H&#65533;&#65533;&#65533;B&#65533;NB&#65533;&#65533;_~NA&#65533;&#65533;k_t&#65533;&#65533;x&#65533;GWk&#65533;&#65533;&#65533;&#65533;#D&#558;q&#65533;|1(S	&#65533;Rd(on&#65533;/&#65533;n&#65533;&#65533;&#65533;J&#65533;(&#65533;&#65533;&#65533;&#177;&#65533;f&#65533;~xC&#65533;e]^4&#65533;&#65533;D &#65533;^hI&#65533;$&#65533;^&#65533;LM&#65533;&#65533;N&#65533;&#319;D&#65533;&#65533;&#65533;&#1425;&#65533;&#65533;W,&#65533;t&#65533;&#65533;P,&#65533;&#680;22&#65533;&#65533;&#141;=&#1523;Q&#65533;P&#65533;&#65533;c8H&#65533;Lo8FL<&#65533;&#65533;"i&#65533;&#65533;HV,R`&#65533;&#65533;f&#65533;B&#65533;]p&#65533;&#440;&#65533;&#133;UI&#17680;~T&#65533;Yd&#65533;j&#65533;&#65533;&#65533;n_&#65533;Q&#65533;AX&#65533;P&#65533;"/&#26168;,c&#1068;d&#65533;/Y&#65533;&#65533;2f&#65533;&#65533;&#65533;d&#65533;&#65533;&#65533;&#65533;&#65533;B&X&#65533;&#65533; &#65533;&#65533;&#65533;&#65533;R&#1076;bl&#65533;&#65533;&#65533;&#65533;&#65533; Ah,aB<&#65533;T&#65533;ZaL&#65533;&#65533;t@:&#65533;Q&#65533;D&#65533;&#65533;@&#65533;&#65533;&#65533; 
&#65533;@&#65533;&#65533;C p&#65533;&#65533;^S5'&#65533;&#65533;&#65533;u&#65533;&#65533;&#65533;&#65533;|&#65533;)\ 0&#65533;* &#1152;HaV&#65533;&#65533; , &#65533;5.j1@X'*0&#65533;L(&#65533;O.`pj `Z%&#65533;^@Na&#1806;&#65533;&#65533;&#65533;P&#65533;&#65533;&#65533;&#65533;&#65533;j&#65533;S&#65533;:Uj&#65533;&#65533;N&#65533;"&#65533;&#65533;&#65533;&#65533;j7&#781;&#65533;&#65533;t,&#65533;&#65533;z&#305;&#65533;&#65533;&#65533;&#65533;@nA%&#65533;l?@q3LVhP&#65533;P&#65533;hK&#65533;Nn&#65533;&#65533;&#65533;&#65533;&#65533;&#65533;Q&#65533;VD&#65533;%&#65533;&#65533;&#65533;&#65533;b&#65533;L]&#1364;&#1573;\w&#65533;%^&#65533;r-&#65533;&#65533;&#65533;zR&#65533;T&#229;rQ&#65533;q&#65533;&#65533;&#65533;&#65533;&#65533;t&#65533;&#65533;E&#65533;&#65533;&#65533;&#65533;&#65533;&#65533;&#65533;&#65533;&#65533;2I&#65533;&#65533;J/iE&#65533;1F&#65533;t&#65533;&#65533;`&#65533;MQKG_l&#65533;&#65533;Z&#65533;NON&#65533;&#65533;&#65533;&#65533;&#65533;&#65533;]&#65533;L&#65533;4&#65533;&#65533;&#65533;&#65533;&#65533;&#65533;&#65533;&#65533;&#65533;Z&#65533;&#65533;z.B=O&#65533;(C&#65533;@@&#65533;w&#65533;&#65533;&#65533;F&#65533;&#65533;{&#65533;&#65533;?&#65533;:KG&#65533;&#65533;#"&#65533;p&#65533;"&#65533;&#65533;VV0C%/&#65533;VJ&#65533;&#65533;H!#&#65533;!Ul&#65533;&#65533;&#65533;|&#65533;CF&#65533;M&#65533;&#741;&P&#65533;Z&#65533;GD&#65533;&#65533;&#65533;&#65533;Uy&#65533;&#65533;4&#65533;n&#65533;&#65533;V&#65533;V&#65533;nt&#65533;.&#1569;p&#65533;J@&#65533;&#65533;&#65533;&#65533;51lJ&#65533;d:&#65533;d&#65533;O&#65533;&#65533;&#65533;8f N&#65533;r&#65533;p*&#65533;F X&#65533;bS&#65533;&#65533;n`
&#65533;&#65533;&#65533;&#65533;&#65533;l &#65533; &#65533;r&#65533;
&#65533;&#65533;!&#1589;,A>&#65533;&#65533;^Ya`&#65533;&#65533;
J&#65533;&#65533;c`z`&#65533;&#65533;~&#65533;-6&#65533;&#65533;8V&#65533;&#65533;&#65533;&#65533;&#65533;&#65533;m`&#65533;'&#65533;b&#65533;b!&#1421;U F g}&#65533;Ta&#65533;a&#65533;&#65533;!&#65533;``&#65533;&#65533;D&#65533;6Q&#65533;l*
&#65533;&#65533;5j&#65533;&#65533;,&#65533;&#65533;&#65533;&#65533;&#65533;&#65533;&#65533;&#65533;|2R&#65533;A&#65533;&#65533;<&#65533;ATC&#65533;!&#65533;&#7315;{&#65533;&#65533;}k&#65533;%k&#65533;Rv=&#65533;P-cY +m&#65533;wA&#65533;K#&#65533;F&#65533;&#65533;m&#65533;&#65533;N&#65533;&#65533;D(&#65533;&#65533;&#65533;&#65533;9(O&#65533;&#65533;A&#65533;&#65533;_L&#65533;&#65533;&#65533;&#65533;C;&#65533;&#65533;e&#65533;DY&#65533;&#65533;Hi]&#65533;&#65533;U},CN&#65533;&#65533;&#1977;D&#1029;U&#65533;B&#65533;eF&#65533;Yx&#65533;&#65533;&#65533;l&#65533;&#65533;&#65533;qN&#65533;2&#65533;tEW&#65533;&#65533;&#65533;&#65533;huus7tM.V&#65533;lB&#65533;OJ&#65533;&#349;]&#65533;&#65533;f&#20652;Bb&#65533;&#65533;&#2009;\.&#65533;Ry&#65533;D&#65533;y&#65533;&#1989;\&#177;&#65533;&#65533;&#65533;&#65533;k&#65533;&#65533;&#903;&#65533;&#65533;&#65533;&#65533;&#65533;B&#65533;@n&#65533;&#65533;v&#65533;&#65533;&#65533;A&#65533;m&#65533;&#65533;I
&#65533;&#65533;~&#304;&#65533;&#65533;&#65533;&#65533;&#65533;?&#65533;&#65533;&#65533;p
&#65533;&#65533;&#65533;&#65533;&#65533;&#65533;&#65533;F&#65533;&#65533;&#1456; &#65533;h=&&#65533;&#65533;hK&#514;xh&Sn&#65533;&#65533;&#409;pa&#65533;J)M&#65533;F&#65533;)&#65533;:&#65533;&#65533;&#65533;&#65533;&#65533;H&#65533;kK&#65533;~aD 4 &#65533;Hm9&#65533;&#65533;&#65533;-e&#65533;-s8 -:&#65533;T&#65533;@&#65533;`&#65533;&#65533;&#65533;Z_&#65533;&#65533;f&#65533;`&#65533; 
0&#65533;&#65533;T&#65533;&#65533;&#65533;(a&#65533;6!.A:AJA1S&#65533;XA@&#65533;&#65533; ' &#65533;>&#65533;v&#65533;2&#65533;X-&#65533;&#65533;W&#65533;F &#65533;&#65533;[&#65533;&#65533;;8&#65533;&#65533;&#65533;b_ &#65533;&#1862;oR &#65533;E /B A&#65533;Z&#65533;%&#65533;4A&#65533;&#65533;&#65533; &`f&#65533;&#65533;&#65533;&#65533;&#65533;&#65533;Ga$&#65533;&#65533;:  F&#65533;&#65533;a&#65533;&#65533;M&#65533;&#65533;mQ&#65533;rDDD&#65533;&#65533;&#65533;&#65533;&#65533;&#65533;&#65533;&#65533;7&#65533;&#65533;H;&#65533;}q&#65533;S,C&#65533;$i&#65533;,Y&#65533;VYJ&#65533;:O&#65533;&#65533;&#65533;&#65533;&#65533;(&#65533;?[\&#65533;"&#65533;>&#65533;G&#65533;&#65533;&#65533; &#65533;C|n&#65533;&#65533;&#65533;4Kl&#65533;}6+v&#65533;&#65533;~&#65533;&#65533;&#424;e&#65533;&#65533;|&#65533;&#65533;&#65533;{&#65533;U&#65533;&#65533;~F	pK&#65533;pypo&#65533;x&#65533;&#1793;s&#65533;'&#65533;OEl&#65533;q1&#65533;Tk&#65533;T&#65533;nh&#65533;&#65533;&#65533;A&#65533;.I&#65533;>&#65533;u&#65533;&#65533;&#65533;&#65533;!&#65533;&#65533;&#65533;1&#65533;.IJ1	&#65533;LD&#65533;&#65533;&#65533;&#773;&#65533;&#65533;yr1&#65533;\d&#796;&#65533;&#65533;L+&#65533;2:&#65533;&#65533;&#65533;&#65533;&#65533;J{&#65533;>&#1088;&#65533;&#65533;:&#65533;&#65533;`H&#65533;a&#65533;Z&#705;&#339;&#65533;&#65533;B&#65533;&#65533;6&#65533;&#65533;H|&#65533;H&#65533;Dm$O&#65533;Nn}&#65533;tX&#65533;&#65533;&#65533;m&#65533;&#65533;I&#65533;HH&#65533;&#65533;*&#65533;&#65533;d&#65533;^&#65533;&#378;&t2&#65533;b&#65533;&#65533;y&#50522;&#65533;_&#65533;&#65533;&#65533;d&#65533;shH&#65533;K&#65533;O&#65533;lL\&#65533;a&#65533;&#65533;F&#65533;
&#65533;7Y&#65533;&#65533;&#65533;l8&#65533;&#65533;&#65533;&#65533;< &#65533;&#65533;^&#65533;Dj&#65533;&#65533;&#65533;f^ &#65533;&#65533;&#65533;pxT &#65533;S &#65533;&#65533;[&#65533; "&#65533;T&#65533;F &#65533; A,&#65533;BB.&#65533;0&#65533;&#65533;OA1U&#65533;R&#65533;5&#65533;t &#65533;&#65533;.N&#65533;8@Z&#65533;sB&#65533;b&#65533;,x&#65533;&#65533;A&#65533;R L@&#65533;X5Y@&#65533;&#65533;k&#65533;&#65533;&#65533; &#65533; &#65533;&#65533;D&#65533;'&#65533;&#65533;x&#65533;h&#65533;T!&#65533; &#65533;&#65533;:`&#65533;&#65533;&#65533;&#65533;j0
&#65533;@&#1278;&#65533;&#65533;. 0&#65533;&#65533;!&#917;&#65533;&#65533;&#65533;EE&#65533;&#257;;&#65533;&#65533;&#65533;&#65533;a&#417;&#65533;
&#65533;Ad&#65533;&#65533;&#65533;&#65533;?&#65533;z&#65533;&#65533;D}%r&#65533;&#65533;&#65533;&#65533;p&#65533;&#65533;&#65533;~&#65533;?&#65533;&#65533;|n}&#65533;
&#65533;t=&#65533;B&#65533;]&#65533;H
$&#65533;&#65533;&#65533;{&#65533;(@@,&#65533;H"&#65533;&#65533;&#65533;A4&#65533;-C&#65533;&#65533;&#65533;J&#65533;G&#65533;&#65533;&#65533;&&#65533;&#65533;&#65533;&#634;&#65533;C&#65533;&#65533;&#65533;&#65533;&#65533;N&#65533;2(g&#65533;V&#65533;qK&#65533;E&#65533;4&#65533;	&#65533;&#65533;V7t&#1372;(:&#65533;&#590;&#65533;^&#236;&#65533;H&#65533;$&#65533;6&#65533;Tg&#65533;&#65533;Wi&#65533;&#65533;<&#65533;&#65533;&#65533;&#65533;\&#65533;37&#65533;&#65533;&#65533;&#65533;V&#65533;&#65533;&#65533;&#65533;A&#65533;TH&#65533;/B&#65533;N&#65533;x]H&#65533;&#51623;(&#65533;&#65533;+&#65533;'&#65533;&#65533;_&#65533;&#65533;&#65533;&#65533;$Z &#1061;;g&#65533;\9t&#65533;&#1457;[&#65533;n&#65533;&#65533;t&#65533;&#777;&#65533;[&#65533;&#65533;&#1780;m&#65533;&#65533;&#65533;[&#65533;p&#65533;&#533;3G&#65533;&#65533;9r&#65533;&#405;C)r&#65533;Js&#65533;&#65533;C&#65533;P&#65533;&#839;&#1781;S&#65533;&#65533;&#65533;;x&#65533;&#65533;	:O&#65533;w&#65533;&#65533;&#65533;1d&#65533;n&#65533;&#196;&#65533;h&#65533;<G&#65533;9&#65533;&#65533;\&#65533;&#65533;ZN&#65533;8&#65533;&#65533;N=&#65533;&#65533;*U&#65533;e&#65533;V}yV&#65533;&#65533;Ph^l&#33793;B0&#65533;&#65533;&#65533;C	3v&#65533;c&#65533;#G&#65533;&#65533;&#65533;b!G~&#65533;(&#65533;$&#65533;(D&#65533; B&#65533;g&#65533;&`@q&#65533;&#65533;&#65533;#8Z&#65533;q&#65533;D&#65533;>]&#65533;&#65533;I&#65533;%J&#65533;0u"&#65533;&#65533;U+V&#65533;N&#65533;&#65533;&#65533;&#65533;>&#65533;X&#65533;b&#65533;<H&#65533;&#65533;&#65533;s&#65533;&#65533;&#1587;c&#65533;|&#65533;&#331;&#65533;&#65533;&#195;w&#1122;&#65533;x,D&#65533;&#65533;&#65533;&#65533;&#65533;l &#65533;L&#65533;&#65533;&#65533;&#65533;k&#1384;U&#65533;m&#65533;&#65533;7A|P&#65533;h&#65533;l`&#65533;*&#65533;P&#65533;h&#65533;&#65533;&#65533;/&#65533;DPL&#65533;t&#65533;M&#65533;&#65533;U9&#65533;ls&#65533;5&#65533;U&#65533;4&#1688;&#65533;&#1031;&#65533;CRW&#65533;h&#65533;q&#65533;&#65533;;z&#65533;c7>z&#65533;&#65533;l&#65533;H&#65533;N8&#65533;#&#915;P>&#65533;7M&#65533;Q&#65533;L~&#65533;dEQ&#65533;e&#65533;^N&#65533;&#65533;7I&#65533;&#65533;M&#65533;q&#65533;7&#1768;&#614;&#65533;&#1920;&#65533;&#1107;"ue&#65533;@&#65533;&#65533;<&#65533;&#65533;#=&#65533;(>&#65533;jh&#65533;&#65533;&#65533;Ch&#65533;&#65533;&#65533;c&#65533;&#65533;&#65533;Fj&#65533;=&#65533;N&#65533;h&#65533;&#65533;&#65533;h=&#65533;z&#65533;&#65533;&#65533;j*&#65533;P~&#65533;&#1001;&#65533;&#1703;&#65533;H&#65533;&#1299;N:&#65533;&#65533;;M&#65533;c&#65533;&#65533;K5&#1360;Cu&#65533;P&#65533;1Q%U&#65533;&#65533;NT""LT&#65533;&#65533;l&#65533;&#65533;H&#1228;3&#65533;T&#65533;L2&#65533;(&#65533;4&#65533;l&#65533;&#65533;|L&#65533;&#65533;&#65533;&#65533;&#65533;cn&#65533;|&#65533;&#1703;P&#65533;&#65533;Cj&#65533;&#65533;[&#65533;&#65533;~&#411;&#65533;&#65533;E&#65533;J&#65533;&#65533;&#65533;&#45044;&#1466;&#1035;0&#65533;&#65533;A&#65533;&#65533;&#65533;I1&#65533;ULcE&#65533;lYV&#65533;DR&#65533;&#65533;@&#65533;a&#65533;q<&#65533;&#760;&#65533;8OjeNB
l&#65533;&#65533;?&#65533;{TRJ}<&#65533;&#377;d8_&#65533;&#65533;a&#65533;"&#1497;&#65533;&#65533;#A&#65533;q&#65533;4{,&#65533;&#65533;&#65533;&#1323;&#65533;&#65533;&#65533;Z&#65533;0Z(&#65533;&#65533;U&#65533;%&#65533;&#65533;U$&#1481;&#65533;U&#65533;[R&#65533;%l&#65533;&#65533;SH	&#65533;%	T&#65533;	/&#65533; &#65533;I0EM4&#65533;S@&#65533;G &#65533;DA&#65533;@1D=&#65533;0&#65533;&#65533;}`&#65533;&#65533; &#65533;P&#65533;f&#65533;Q[<q:,q&#65533;$&#65533;pb&#65533;%&#65533;`R&#65533;$&#65533;X&#65533;[*&#65533;&#65533;&#65533;&#65533;)&#65533;&#65533;&#65533;IH&#65533;0&#65533;&#65533;)&#65533;&#65533;x &#65533;&#65533;}&#65533;&#65533;&#65533;7&#65533;<&#65533;&#65533;A&#677;`*&#65533;7&#65533;
*&#65533;&#65533;&#65533;
+&#65533;&#65533;&#65533;w&#65533;&#464;&#65533; &#65533;dc&#65533;&#65533;ZN&#65533;&#65533;7&#65533;&#65533;d&#916;&#65533;(M,&#65533;&#65533;QE-lA t&#65533;$``&#65533;8&#65533;!D&#65533;^&#65533;4&#1697;&#65533;&#65533;c0&#65533;&#65533;&#65533;mX&#65533;5&#65533;q&#65533;r0D!&#65533;rJ&#65533;&#65533;b&#65533;&#65533;I+YG&#65533;lF&*&#1616;Lq&#65533;!&#65533;r&#65533;&#65533; q&#65533;C&#65533;&#527;&#65533;$&#65533;&#65533;&#65533;F5&#65533;&#65533;&#65533;&#65533;X3#&#65533;&#65533;J&#65533;R&#65533;(E%N	IBR&#65533;&#65533;&.&#65533;I#_lSG&#65533;&#65533;&#65533;&#65533;&#65533;L,&#595;OPe/A&#41796;z&#65533;&#65533;&#65533;H)L&#65533;&#65533;w&#65533;GP&#65533;/>&#1707;&#65533;(&#65533;*
&#65533;&#65533;u&#65533;r^&#65533;&#65533;d&#339;&#65533;&#65533;&#65533;Vz&#65533;&#1390;&#65533;,aQ&#65533;Yj&#65533;&#65533;&&#65533;&#65533;&#65533;&#65533;&#65533;&#65533;*'&#65533;&#956;&#65533;b&#65533;&#65533;(/ja^#&#65533;&#65533;F8&#65533;&#65533;0uDr&#65533;>q&#65533;&#65533;&#65533;&#175;A&#65533;&#65533;A&#65533;&#65533;D&#65533;v&#664;&#65533;$&#1385;&#65533;&#65533;DV&#65533;&#65533;IC`&#65533;"&#65533;&#65533;VE&#65533;IM<&#65533;X&#65533;&#65533;&#65533;&S&#65533;IN&#65533;&#65533;&#65533;`&#65533;&#65533;&#65533;&#65533;&#65533;&#65533;>9&#65533;&#65533;&#65533;B&#65533;&#65533;&#65533;u&#65533;H+]&#65533;
&#65533;D&#65533;&#65533;uJ/&#65533;&#65533;H<	&#65533;&#65533;&#65533;&#65533;$0I&#65533;&#65533;&&#65533;&#65533;&#65533;c-&#65533;,&#65533;W&#385;&#65533;i&#65533;I&#65533;S&#65533;6&#65533;&#65533;L&#65533;-&#65533;&#65533;&#65533;^&#65533;&#65533;&#65533;&#65533;&#1474; &#65533;K&#65533;&#65533;&#65533;+HA
W&#65533;&#65533;)&#65533;&#65533;!apA&#65533;&#65533;~  &#65533;&#65533;5&#1025;z&#65533;&#65533;&#65533;&#65533;&#65533;&#65533;.p&#65533;8&#65533;&#65533;X&#65533;! &#65533;&#65533;6\a&#65533;&#65533;&#65533;%*&#65533;&#65533;J&#65533;&#65533;&#65533;'BQ
U&#65533;"&#65533; )&#65533;
L&#65533;&#65533;'&#65533;&#65533;&#65533;&#65533;&#65533;~@A&#65533;&#65533;(@&#65533;
&#65533;&#65533;&#65533;&#65533; &#65533;,&#1047; &#65533;( &#65533;
&#65533;&#194;&#65533;&#65533;&#65533;&h)	N&#1026;&#65533; 	|&#65533;7&#65533;"%2u&#65533;&#65533;p&#65533;6&#65533;"q&#65533;&#65533;&#65533; &#65533;5&#65533;!GP&#65533;8&#65533;&#65533;&#65533;@&#65533;&#65533;&#65533;@:&#65533;j&#65533;&#65533;@p&#65533;
&#65533;&#65533;%X&#65533;H&#65533;&#65533;&#65533;R&#65533;x6&#65533;%&#65533;<&#65533; &#1749;&#1242;&#65533;\&#65533;&#1705; P&#65533;7&#65533;&#65533;%+}&#65533;&#65533;eo&#65533;&#65533;&#948;&#65533;b&#65533;He&#687;~&#65533;&#65533;&#65533;&#65533;&#65533;7Hh&#65533;&#65533;&#65533;A&#65533;&#65533;&#65533;mJ&#65533;F&#65533;1&#65533;E&#65533;'&#65533;&&#65533;H)EU&#65533;R&#65533;&#688;&#65533;.&#1385;Nq&#65533;&#215;&#660;&#65533;&#65533;&#65533;&#65533;x&#65533;K&#65533;&#65533;LU&#65533;&#65533;&#65533;Kt&#65533;&#65533;&#65533;0&#65533;&#65533;$o&#615;&#65533;&#65533;&#65533;)&#65533;&#65533;&#65533;&C&#65533;&#65533;&#65533;XF&#65533;&#1074;&#65533;k&#65533;m$&#65533;&#65533;F3&#65533;!f&#65533;&#65533;&#65533;2&#65533;!K&#65533;e&#827;8&#1445;&#65533;&#65533;b.qRU)&#65533;W&#65533;&#65533;&#65533;&#65533;Ia8&#201;&#65533;&#65533;&#65533;&#65533;&#65533;&#65533;&#65533;&#65533;bfRX&#65533;*&#65533;&#65533;3i&#65533;&#65533;S4s&#65533;gf&#65533;^&#65533;&#65533;&#65533;&#65533;
9O&#65533;jOcN&#1375;FE*&#65533;&#65533;+&#65533;M&#65533;Q&#65533;.N&#65533;&#65533;Hg'!&#65533;|&#65533;&#65533;&#65533;&#65533;&#65533;&#65533;b+&#65533;H &#212;&#65533;lX9&#65533;'O&#65533;-6&#65533;&#65533;LK &#65533;F&#65533;V5&#65533;&#65533;0g-&#65533;X&#65533;^x&#65533;&#65533;&#65533;&#65533;V@&#65533;&#65533;&#65533;< &#65533;`/&#65533;&#65533;b&#65533;BN&#65533;&#65533;+&#65533;-	G@L&#65533;&#65533;&#65533;`C&#65533;\l&#65533;&#65533;U1P&#65533;	J`&#65533;v `&#65533;A	Kd&#65533;H&#65533;&#43016;&#65533;Rv&#65533;@&#65533;#Q&#65533;&#65533;&#65533;B&#65533;N\K&#65533;
Z&#65533;bH(&#65533;b9`&#65533;	&#65533;&#65533;9w)&#65533;$0\ &#65533;&#65533;&#65533;4&#65533;&#65533;&#65533;&#65533;#0
Pp&#65533;&#65533;z&#1985;,
&#643;&#65533;&#65533;&#499;)HA&#65533;&#65533;
j&#65533;2D#&#65533;&#65533;7&#65533;&#65533;e,&#65533;(&#1670;5&#65533;a&#65533;Q&#65533;"&#65533;xn/&#1296;&#65533;	0&#65533;P&#65533; Pd  _zL&#65533;&#65533;x&#65533;&#65533;;&#65533;q&#46661;$lp/&#65533;@&#65533;A&#65533;mq&#65533;*&#65533;H3&#65533;&#65533;&#65533;&#65533;&#65533;3&#65533;&#1052;&N.V&#65533;&#65533;fZ&#65533;ed&#1171;(&#65533;x'mt&#65533;4&#65533;HE&#65533;D&#65533;&#65533;&#65533;&#65533;&#65533; &#65533;5&#65533;&#65533;&#65533;&#65533;&#518;4&#65533;s&#65533;&#65533;&#65533;&#65533;b&#65533;&#65533;&#65533;&#65533;&#65533;&#65533;&#65533;E&#65533;|&#65533;%Z
&#65533;&#65533;zJ&#65533;&#65533;8&#65533;&#65533;&#65533;&#65533;Q&#65533;B&#65533;&#65533;&#65533;qN&#65533;sD&#65533;&#62575;&#65533;<&#65533;&#65533;&#65533;d&#65533;&#65533;&#65533;&#65533;D6&#65533;&#65533;5&#65533;&#65533;J<&#65533;&#65533;,&#65533;U&#65533;&#65533;&#65533;&#65533;?~&#65533;9&#65533;V8&#65533;X9&#65533;&#65533;_&#65533;&#65533;&#65533;0<8&#65533;Q&#65533;)k&#65533;W	:peN&#65533;&#65533;&#272;&#65533;wH&#65533;d}&#65533;&#65533;bd&#65533;)ff|&#65533;|&#65533;*(6&#65533;&#65533;2.&#65533;fL&#65533;b*f&#65533;&#65533;'&#65533;&#65533;'&#65533;&#65533;&#65533;Gffi&#65533;i&#65533;!&#65533;(&#65533;&#65533;L&#65533;&#65533;0Lwtb&#65533;&#65533;*MqMN&#65533;M&#65533;R1&#65533;&#65533;IdP&#65533;6k&#65533;x;$E&#65533;&#65533;x&3]"U^$]&#65533;&#65533;%;8ke&#65533;&#65533;&#65533;Q&#65533;dA&#65533;r+K&#65533;&#65533; 	W`p &#65533;n$`K0YPl&#65533;c&#65533;[@S&#65533;X@Q K0E T&#65533;q2&#65533;B%T;@3&#65533;TK&#65533;7 -&#65533;=.`" P&#65533;&#65533;#;&#65533;&#65533;	&#65533;	&#65533; 	&#65533;0	&#65533;&#65533;&#65533;&#65533;&#65533;&#65533;U&#65533;&#65533;&#65533;@
&#65533;&#65533;p&#65533;P
&#65533;&#65533;
&#65533;@K@&#65533;&#65533; {&#65533;&#65533;&#65533;0 7p&#65533;&#65533;
&#65533;R&#65533;a,p#&#65533;,&#65533;)0.&#65533;&#65533;&#65533;&#65533;=&#65533;%&#65533;@&#65533;&#65533;:&5&#65533;&#65533;&#1632;&#65533;&#65533;&#65533;&#65533;&#65533;&#65533; 
p&#65533;i 
&#65533;p&#65533;&#65533;- %&#65533;R@X&#65533;<*&#65533;=&#65533;. &#65533; '&#65533;&#65533; &#65533;PR&#65533;D&#65533;&#65533;&#65533;&#65533;&#65533;&#1168;-&#65533;&#65533;&#65533;&#65533;@&#65533; ~&#65533;&#65533;K1M35&#36164;;(?j&#65533;&#65533;^X`h&#65533;zn&#65533;p&#65533;_[&#65533;^B&#65533;^r&#65533;^W&#65533;_Iy&#65533;&#65533;&#65533;&#65533;yh&#65533;y&#65533;X{&#786;&#65533;
&#65533;)|&#65533;&#65533;(&#65533;'&#65533;>&#65533;&#65533;&#65533;(:9&#65533;>if&Hb&#65533;R/(&#65533;&#65533;LD&#65533;&#65533;&#65533;&#65533;{&#65533;R|&#65533;.'&#65533;L&#65533;v*o&#405;n&#65533;[6gz&xT&#65533;&#65533;&#65533;F&#65533;&#65533;&#65533;&#65533; K&#65533;&#65533;!x&#65533;-&#65533;b&#65533;b*N&#596;.)&bF&#595;&#65533;)&#65533;&#65533;)E&#65533;f6&#65533;g&#65533;b/&#65533;&#65533;)ibeVG &#65533;(&#65533;&#1491;B&#65533;{&#65533;&#128;&#65533;yf&#65533;&#65533;W)u&#65533;h&#65533;&#65533;*&#65533;&#65533;cO&#65533;e5`&#65533;&#65533;C&#65533;&#65533;7&#65533;&#65533;y5TF_A2&#65533;j&#65533;3&#65533;&#65533;1&#65533;r1RHb2K&#65533;&#65533;5&#65533;&#65533;v`&#65533;ja!]#"NA&#65533;`&#65533; L&#65533;3 %&#65533;W8&#65533;Y&#65533;h&#65533;j@5UVpU&#65533;&#65533;P&#65533;&#65533;&#65533;D&#65533;:p6P&#65533;&#65533;&#65533;&#65533;He&#65533;=&#65533;9p7&#65533;&#65533;&#65533;a$`r	&#65533; 
&#65533; 
&#65533;0
&#65533;&#65533;	&#65533;P	&#65533;&#65533;&#65533;0&#65533;@&#65533;&#65533;&#65533;	&#65533;&#65533;&#65533;	l&#65533;
&#65533;
&#65533;&#65533;
&#65533;`
&#65533;&#65533;<&#65533;&#65533; &#65533; 0&#65533;&#65533;H&#65533;UrR &#65533;u&#65533;u &#65533;Y$&#65533;&#65533;r/&#65533;00&#65533;0&#65533;*&#65533;r+&#65533;$&#65533;=@&#65533;&#65533;&#65533;p&#65533;&#65533;&#65533;v&#1664;&#65533;
&#65533;`ip&#65533;`
&#65533;&#65533;&#65533;&#65533;&#65533;&#65533;	&#65533;	Y&#65533;X0&#65533;&#65533;W&#65533;&#65533;(:&#65533;30 &#65533;&#65533;@_153{&#65533;&#65533;x8&#65533;Z&#65533;t&#65533;p&#65533;0&#65533;p&#65533;p&#65533;V~&#1476;~3&#65533;Y5Ij&#65533;&#65533;B&#65533;v&#65533;;dy&#65533;&#65533;&#65533;&#65533;yADDO$y&#65533;&yU&#65533;&#65533;Tt$&#65533;'$l&#65533;&#65533;Z`&#1600;&#65533;&#65533;&#65533;&#65533;Fku'	&#65533;^&#65533;F&#65533;r(&#65533;Vy|&#65533;&#65533;|&#65533;g&#65533;&#65533;&#65533;&#65533;f&#65533;&#65533;&#65533;&#65533;&#65533;y|}&#65533;&#65533;c&#65533;z&#65533;&#65533;&#1610;G&#65533;&#65533;a&#65533;&#1197;&#65533;&#65533;{&#65533;&#65533;&#65533;U&#65533;&#65533;&#65533;|E!&#65533;&#65533;'1&#65533;&#65533;&#65533;p&#65533; &#65533;&#65533;N&#65533;&#65533;&#65533;&#65533;&#65533;&#65533;&#65533;Kk4H+&#65533;&#65533;&#65533;&#24748;b&#65533;&#65533;&#65533;&#2042;&#65533;&#471;&#65533;&#65533;'(F&#65533;)Q&#65533;H)&#65533;4>&#65533;r&#65533;&#65533;&#65533;&#65533;&#65533;&#65533;&#65533;F&#65533;&#65533;&#65533;&&#65533;.&#65533;L&#65533;EIQj&#65533;4]&#65533;
kVRz6$&#65533;&#65533;_%3UP&#65533;D&#65533;&#65533;2&#65533;&#65533;M>&#65533;\&#65533;&#65533;e&#65533;&#65533;&#65533;j8X&#65533;R}&#65533;&#65533;p&#65533;&#65533;]`&#65533;&#65533;O&#65533;C&#65533;&#1993;\0f`b&#65533;SpY0&#65533;	O&#65533;H?&#65533;&#65533;8 7&#65533;6 9&#65533;5@&#65533;{:05&#65533;9zV&#65533;k%
&#65533; 
N&#65533;&#65533;&#65533;&#65533;&#65533;&#65533;vpy&#65533;&#65533;@&#65533;	&#65533;&#65533;&#65533;
Z
&#65533;&#65533;p&#65533;&#65533;
&#65533; = &#65533;&#65533;&#65533; z&#65533;&#65533;(7P&#65533;r wq&#65533;&#65533;"0>%`l&#65533;&#65533;&#65533;&#1251;!&#65533;Y!&#65533;P&#65533;	&#65533;&#65533;&#65533;KMc&#65533;p&#65533;p	w&#65533;, C&#65533;&#65533;&#65533;&#65533;X&#65533;F&#65533;R 	&#65533;P&#65533;`	dp0@&#65533;.P3&#1059;6 &#65533;&#65533;&#65533;`z&#65533;E&#65533;&#65533;&#65533;&#65533;@&#65533;`$t&#65533;&#65533;&#65533;0&#65533;0Kg&#65533;&#65533;&#65533;&#65533; &#65533;&#65533;t^&#65533;&#65533;&#65533;
&#65533;&#65533;&#65533;u&#65533;&#65533;`&#65533;&&#65533;&#65533;&#65533;%'&#65533;&#65533;&#65533;&#65533;&#65533;C)&#65533;,&#65533;&#65533;&#1424;&#65533;&#65533;z&#65533;F&#65533;&#65533;*~9&#65533;&#65533;@&#65533;&#65533;"&#65533;&#65533;&#65533;&#65533;'X&#65533;z9b4|LX&#65533;>&#65533;G&#65533;&#65533;&#65533;&#207;&#65533;&#65533;?	&#65533;&#65533;Z&#65533;;a&#65533;fB)&#65533;#&#65533;)&#65533;W.7&#65533;&#1888;&#352;&#65533;@&#65533;&#65533;N&#65533;&#65533;&#65533;&#65533;&#65533;P&#65533;&#65533;&#65533;N	&#65533;v&#65533;&#65533;y/&#65533;2&#65533;&#65533;bm$)&#1453;&#65533;i&#65533;g&#65533;f&#65533;&#65533;G&#65533;&#65533;H>&#65533;&#65533;R&#65533;E&#65533;&#65533;~G&#65533;)bF&#65533;&#65533;Hy&+&#65533;L&#1156;,&#65533;2&#65533;1,&#65533;5&#65533;x&#65533;&&#65533;QB6&#65533;&#65533;&#65533;|FN&#65533;g+&#65533;&#65533;8&#65533;FqZ&#65533;$/&#65533;,&#65533;&#65533;&#65533;&#65533;P&#65533;&#1744;
~@J&#65533;)pS`&#65533;@N:@&#65533;[&#65533;&#65533;v&#65533;Z`V&#65533;&#65533;;Q&#65533;I0m&#65533;;p&#65533;&#1974;&#65533;&#65533;<&#65533;&#65533;&#65533;Y&#65533;&#65533;&#65533;8@0 Y&#65533;CV&#65533;&#65533;	&#65533;&#65533;rPd`k v&#65533;&#65533; 	&#65533;po&#65533;K
&#65533;&#65533;
&#65533;&#65533;
&#65533;P
zP;po&#65533;Ap&#65533; &#65533;&#65533;0&#65533;	&#65533;&#65533;$w@r&#65533;&#65533;&#65533;&#65533;+&#65533;s&#65533;<&#65533;&#65533;9.@#&#65533;&#65533;`&#65533;&#65533;/&#65533;&#65533;&#65533;&#65533;&#65533;&#65533;&#65533;0
&#65533;b0k&#65533;m&#65533;jpB &#65533;< &#65533;&#65533;&#65533;0
&#65533;&#65533;U&#65533;" 
&#65533;  R&#65533;n&#65533;&#65533;0
&#65533; CE&#65533;C&#65533;&#65533;y&#65533;)&#65533;&#65533;&#65533;p&#65533;&#1072;&#65533;&#65533;&#65533;&#65533;&#65533;&#65533;&#65533;fs
u&#65533;Vx_&#65533;&#65533;&#65533;&#1705;&#65533;G&#628;&#65533;&#1454;&#65533;xQ&#65533;#&#65533;&#65533;&#65533;x]&#65533;&#65533;y&#65533;&#65533;DTm&#65533;U&#65533;&#65533;&#182;&#65533;&#65533;E@&#65533;D&#65533;&#65533;0&#65533;&#65533;`&#65533;b&#218;&#65533;&#65533;J/&#65533;Wg(l&#65533;'&#65533;y}U&#65533;&#65533;l&#65533;C&#1700;m(&#65533;(&#65533;t&#65533;&#65533;&#65533;`&#65533;&#65533;&#65533;&#65533; D&#1632;{\&#65533;[(rt(&#65533;&#65533;|v&#65533;G&#65533;4&#65533;&#65533;&#65533;&#394;&#65533;{&#65533;|D}&#65533;&#65533;h&#65533;&#65533;Al&#65533;&#65533;&#65533;&#65533;H|&#65533;<)|GY*&#65533;&#65533;'&#65533;g&#65533;+&#450;+&#65533;&#65533;&#65533;*^>&#65533;&#65533;&#65533;0&#65533;&#65533;&PO&#65533;&#65533;j&#65533;&#65533;N1&#65533;(&#65533;&#65533;&#65533;5&#65533;2&#65533;DI&#34831;+&#65533;p&#65533;%&#65533;P&#65533;~&#65533;&#65533;Mg&#65533;&#65533;&#65533;&#65533;q&#65533;#&#65533;$&#65533;&#65533;h&#65533;&#65533;&#65533;	y '&#65533;#&#65533;&#65533;]@&#65533;d \&#65533;e&#65533;&#65533;;&#65533;&#65533;&#65533;&#65533;K&#65533;&#65533;-&#65533;/&#65533;T904P&#65533;-n&#65533;4&#65533;&#65533;hp}&#65533;x&#65533;&#65533;&#65533;&#65533; k&#65533;@&#65533;U mp&#65533;&#65533;&#65533;&#65533;	&#65533;Pp&#65533;0W&#65533;&#65533;
&#65533;&#65533;
&#65533;&#65533;	`0M&#65533;&#65533; 	i &#65533;q&#65533; = &#65533;9i~9&#65533;&#65533;&#65533;&#65533;h&#65533;)&#65533;&#65533;&#65533;#&#65533;&#65533;&#65533;+&#65533;&#65533;&#65533;:&#65533;&#65533; &#65533;&#65533;&#65533;&#65533;&#65533;@&#65533;&#65533;&#65533;&#65533;T&#65533;I&#65533;: >Dp&#65533;&#65533;
&#65533;&#65533;&#65533;&#65533;	&#65533;&#65533;	u&#65533;&#65533;  >p&#65533;&#65533;&#65533;&#65533;&#1840;$:d&#65533;U&#65533;$)&#65533;&#65533; \&#65533;&#1404;&#65533;&#65533;&#65533;&#65533;&#65533;i]&#65533;jQ(&#65533;E&#65533;&#65533;&#65533;&#65533;&#65533;&#65533;&#65533;&#65533;&6&#65533;w&#65533;\&!	&#65533;&#65533;&#65533;%9&#65533;>&#65533;z&#65533;]&#65533;}_C&#65533;QuBQv&#65533;f&#65533;o&#65533;}&#65533;&#65533;2b+&#65533;c&#65533;.g\v&#65533;l4&#65533;&#65533;&#65533;&#65533;=&#1886;&#65533;fs\&#65533;&#65533;z&#65533;&#65533;&#65533;f&#65533;	&#65533;&#65533;&#65533;&#65533;&#65533;*&#65533;&#65533;*&#65533;&#65533;&#65533;&#65533; &#65533;&#65533;L&#65533;&#65533;&#65533;0t&#1344;&#65533;`&#65533;&#65533;&#65533;&#65533;&#65533;J|&#65533;	&#65533;6Ld&#65533;)&#65533;&#65533;&#65533;<&#65533;)V&#482;&#65533;)h*&#65533;L&#65533;.&#65533;W&#65533;D>b	&#557;H9&#65533;&#65533;&#65533;G?&#65533;dh10&#65533;g&#65533;W&#2040;&#65533;4&#65533;|&#65533;Js+&#65533;*&#65533;&#65533;&#634;&#65533;B&#65533;&#65533;&#65533;&#65533;&#65533;&#65533;w&#65533;'&#65533;*&#65533;&#65533;7f&#65533;&#65533;^&#65533;&#65533;&#65533;&#65533;$8&#65533;i&#65533;3N&#65533;&#65533;e&#65533;7g&#65533;&#65533;&#65533;&#65533;&#65533;&#65533;p&#65533;Q&#65533;&#65533;&#65533;&#65533;pe`& )&#65533;S&#65533;\&#65533;l` mn&#65533;&#65533;&#65533;|B 0&#65533;m7P&#65533;&#65533;i&#65533;8p&#65533;&#65533;&#65533;&#65533;InL&#22481;?&#65533;K&#65533;&#1542;7;5w*&#65533;A`y &#65533;&#65533;&#65533;p	&#65533;&#65533;	&#65533;0&#65533;&#65533;&#65533;
&#65533;P
&#65533;&#65533;P@&#65533; 
&#65533;&#65533;a&#65533;&#65533; &#65533; &#65533;&#65533;&#65533;&#65533;}@7Zr&#593;$&#65533;;z,&#65533;&#65533;&#65533;[&#65533;? `aP
&#65533;p&#65533;&#65533;&#65533;&#65533;4M&#65533;-&#848;&#65533;&#65533;&#65533;.&#65533;0`^0&#65533;&#65533;&#65533;&#65533;
&#65533;p&#65533;&#65533;e&#65533;e`&#65533;&#1056;&#65533;0K !&#65533;7o&#65533;&#137;7n&#65533;p&#65533;&#65533;H&#65533;8q&#1874;&#65533;&#65533;u&#65533;&#1717;k&#65533;x&#65533;
&#1420;[&#65533;o&#65533;#	n9&#65533;&#65533;X6<H&#65533;&#65533;&#583;#&#265;&#65533;&#65533;&#580;&#65533;&#65533;P\&#860;E	r&#65533;v4&#65533;7&#65533;3Kz&#65533;&#65533;&#65533;T&#65533;v&#65533;M&#65533;V&#65533;[&#65533;a&#214;&#65533;k&#1585;b&#65533;&#65533;&#65533;&#65533;U&#65533;6&#65533;m&#65533;A&#65533;y&#65533;:u&#65533;&#1585;k&#65533;&#65533;<y&#65533;&#65533;&#65533;8&#65533;z&#65533;&#65533;&#65533;w&#65533;<&#65533;&#65533;&#65533;=&#65533;&#65533;&#65533;&#65533;]&#65533;z#_&#65533;&#65533;8c&#65533;}&#65533;%&#65533;G&#65533;pa{&#65533;&#65533;]&#65533;&#65533;j&#330;3&#65533;[&#65533;l&#425;G#&#65533;}&#65533;>{&#65533;&#65533;&#65533;&#65533;&#65533;<wx&#65533;&#323;&#65533;.&#65533;r&#1013;&#65533;&#65533;&#65533;&#65533;9q&#65533;&#1174;s'Ox={&#65533;&#65533;&#65533;]5=&#65533;&#65533;&#863;&#65533;6&#65533;&#910;&#65533;v&#65533;&#65533;&#65533;&#65533;|w|&#65533;&#723;oy&#65533;&#65533;&#65533;&#65533;&#65533;l&#65533;&#65533;&#65533;&#65533;&#65533;&#65533;,&#65533;&#65533;&#65533;&#65533;&#65533;&#65533;&#65533;w&#1817;&#65533;&#65533;&#1713;&#65533;&#65533;,&#65533;&#65533;u*&#65533;o>
%&#65533;0D&#65533;&#1648;DO&#65533;p&#65533;t&#65533;&#65533;8&#65533;&#65533;.&#65533;\&#65533;&#65533;&#65533;&#65533;yl&#65533;G5D	&#65533;Y&#65533;l&#65533;1Gt&#65533;&#65533;&#65533;r&#65533;YG&#65533;t&#65533;1&#65533;&#65533;&#65533;&#539;&#65533;&#65533; &#65533;&#475;M&#65533;x!&#65533;&#65533;CH&#65533;&#65533;B
(z0&#65533;&#65533;&#65533;&#65533;.&#65533; -&#65533;&#65533;
=&#65533;xB&#65533;!~&#65533;&#65533;  &#65533;A&#65533;v&#65533;a&#65533;x&#65533;A&#65533;t&#65533;a&#65533;t&#65533;&#65533;&#65533;r&#65533;&#65533;&#65533;Bc&#65533;a&#65533;H&#65533;@ &#65533;&#65533;H&#65533;&#65533;&#65533;&#65533;&#65533;G(&#65533;&#65533;Y1&#65533;$RJ9E&#65533;V &#65533;&#65533;&#65533;4.Y&#65533;SH&#65533;C.h &#65533;&#65533;&#65533;&#65533;,&#65533;&#65533;RA&#65533;&#65533;&#65533;8&#65533;&#65533;<&#65533;6i&#65533;THa&#65533;: !Z	G&#65533;Y&#65533;&#65533;D&#65533;lC%&#65533;9&#65533;)&#65533;D&#65533;&#65533;knA$	fx&#65533;5&#65533;&#65533;c&#65533;UR&#65533;&#346;q&#65533;Y&#65533;Ul9&#65533;o&#65533;!&#65533;&#65533;&#65533;"&#65533;&#65533;q&#65533;1'(&#65533; &#65533;In&#65533;&#65533;&#343;c&#65533;&#65533;&#65533;&#65533;ez&#65533;f&#65533;(&#65533;&#65533;pb&#65533;&#65533;&#65533;	&#65533;&&#65533;l6&#65533;&#65533;n&#65533;&#1638;&#65533;&#65533;&#65533;>&#65533;&#65533;&#65533;&#65533;&#65533;'&#65533;&#65533;9&#65533;&#65533;qJ&#65533;j&#65533;&#65533;&#905;"p
&#65533;&#65533;&#65533;y&#65533;&#65533;(&#65533;&#65533;"Z+&#65533;&#65533;:;&#65533;k&#65533;&#65533;&#410;k&#65533;&#65533;&#65533;H&#65533;&#65533;&#65533;Z"&#65533;Z&#65533;(7&#65533;K&#65533;&#65533;,p&#65533;L#&#65533;&#65533;&#65533;&#943;&#65533;oM&#65533;&#65533;u&#65533;@=&#65533;&#65533;&#65533;&#65533;+&#65533;&#65533;&#65533;&#65533;&#1740;s&#65533;j&#65533;,?&#65533;&#65533;&#65533;/&#65533;&#65533;&#65533;u&#65533;&#65533;&#65533;&#65533;M&#65533;&#65533;&#1945;&#65533;&#65533;&#65533;PC&#65533;&#65533;)&#65533;&#15262;v&#65533;yIvGMv&#65533;{C&#65533;0&#65533;&#65533;3&#65533;SK&#65533;0&#65533;}#8&#65533;+&#65533;4&#20067;&#65533;7&#65533;D&#65533;/)&#65533;&#65533;&#1875;&#65533;?&#65533;&#65533;f&#65533;r&#65533;&#65533;	&#65533;|&#65533;&#65533;&#65533;&#65533;	!&#65533;1&#65533;&#65533;!&#65533;/&#65533;&#1479;&#65533; &#65533;&#65533;&#65533;&#65533;~!&#65533;&#65533;J&#65533;&#1135;>&#65533;&#65533;QlV?&#65533;u&#65533;q&#65533;!M=.&#65533;#&#65533;&#65533;&#65533;K:>B&#65533;&#65533;&#65533;&#1113;9&#65533;at&#65533;&#65533;D+&#65533;&#65533;&#65533;&#65533;&#65533;&#65533;e&#65533;z&#65533;&#65533;k&#65533;bq\bC0&#65533;&#65533;D&#65533;!Z&#65533;&#65533;~&#1026;&#65533;@U&#65533;B&#65533;&#65533;-d&#65533;
j&#65533;&#65533;B&#65533;`$CHB~&#65533;&#1568;6XT&#65533;X&#65533;&#65533; =&#65533;AnpF&#65533;&#65533;7&#65533;&#65533;\&#65533;&#65533;&#65533;@ &#65533; 8`&#65533;&#65533; &#65533;&#65533;&#65533; 	Mh&#65533;&#65533;&#65533;&#65533;&B1
\&#65533;&#65533;&#65533;&#65533;&#65533; Q&#65533;&#65533;&#65533;xE$&#65533;&#65533;&#65533;H&#65533;x&#65533;>&#65533;-d ] &#65533;&#65533;&#65533;2&#65533;&#65533;&#65533;+&#65533;&#65533;&#65533;&#1301;&#65533;&#65533;&#65533;&#65533;	V&#65533;&#65533;&#65533;&#65533;&#65533;&#65533;;&#65533;!&#65533;&#65533;d&#65533;D&#65533;&#65533;&#1492;L&#65533;ux&#65533;r4&#65533;&#65533;U&#65533;b&#65533; 1f&#65533;&#65533;nD#&#65533; &#65533;\&#65533;&#65533;&#65533;d&#65533;0&#65533;&#65533;&#65533;&#65533;w&#65533;$!C&#65533;[7&#65533;&#65533;_&#65533;P&#65533;1&#65533;&#65533;&#65533;]CLiK&#1148;&#65533;&#65533;@&#65533;*E&#65533;JB&#65533;&#65533;24&#65533;&#65533;)ZYF&#65533;V&#65533;&#65533;&#65533;.T&#65533;&#65533;&#65533;,:&#1169;b&#65533;&#65533; &#65533;JI2&#65533;&#65533;Y&#65533;gDk
C1&#65533;&#65533;&#65533;&#65533;t-Y&#65533;7&#65533;f4&#65533;&#65533;%&#65533;&#1307;]&#730623;NpGE&#65533;`~&#1245;&#65533;6&#65533;7&#65533;&#65533;&#65533;h`'&#65533;+&#65533;A&#65533;&#65533;&#65533;]zd&#65533;h&#65533;}&#65533;&#65533;&#65533;&#65533;G=&#65533;#&#65533;p(>&#22032;H&#65533;&#65533;&#65533;&#65533;h8&#65533;&#65533;C	&#65533;g:&#65533;a&#65533;(K&#65533;&#65533;lf3&#65533;&#65533;&#65533;&#65533;E&#65533;Mh,&#65533;&#65533;&#65533;e&#65533;;O%&#65533;&#65533;&#65533;&#65533;&#65533;&#65533;f1&#65533;&#1035;&#65533;!&#65533;&#65533;9{&#65533;O5&#65533;&#65533;6&#65533;A&#65533;&#65533;#d"	}&#65533;8&#65533;&#65533;[&#65533;\&#65533;&#65533;&#65533;&#65533;&#65533;
&#65533;&#65533;lu:&#65533;$&#65533;&#65533;\&#65533;!u&#65533;.ZG}$&#65533;&#65533;&#65533;J01&#65533;&#65533;&#65533;&#65533;&#65533;C{&#65533;&#28276;#&#65533;9&#65533;&#65533;&#65533;aC&#65533;(1&#65533;!&#65533;lx&#65533;I&#65533;&#65533;2&#65533;&#65533;&#65533;qT&#65533;`&#65533;&#65533;&#65533;y&#65533;&#65533;h&#65533;z&#65533;9i&#65533;&#65533;&#65533;S&#1281;i&#65533;" !1laX&#65533;B:#l&#65533;]&#65533;&#65533;&#65533;&#65533;*&&#65533;	I&#65533;&#65533;&#65533;&#65533; A	F &#65533;u&#65533;&#65533;=&#65533;&#65533;&#65533;xpb&#65533;R:&#65533;Aj&#65533;&#65533;&#65533;:&#65533;&#65533;^&#65533;&#65533;&#65533;'&#65533; &#65533;&#65533;&#65533;&#65533;~h&#65533;$ i	N&#65533;&#65533;V&#65533;h-B&#65533;&#65533;+&#65533;&#65533;&#65533;P&#65533;c&#65533;	=Da&#978;&#65533;2&#65533;&#65533;` Z&#2018;&#65533;&#65533;: &#65533;U&#65533;&#65533;h&#65533;&#65533;R&#65533;&#65533;k*hAd@BD&#65533;vq&#65533;&#65533;,4&#65533;&#65533;&#65533;&#65533;&#65533;&#1179;q&#1777;G&#65533;&#65533;&#65533;&#65533;&#1714;&#65533;&#65533;&#65533;y-&#65533;9&#65533;4&#65533;(d&#65533;.&#65533;J&#65533;jr&#65533;&#65533;&#65533;&#65533;p&#65533;0&#65533;Q&#65533;b&#65533;&#65533;&#65533;&#65533;E.&#65533;Q^&#65533;0T&#65533;@&#65533;&#65533;Ko&#65533;&#65533;&#65533;&#65533;hUKZ&#65533;&#397;&#65533;(&#65533;(&&#1356;F7&#65533;]&#65533;j&#65533;^(A&#65533;&#28008;U&#65533;&#65533;L+&#65533;&#65533;rBm&#65533;a&#65533;l:&#65533;&#65533;:]jD&#65533;o&#65533;mPS&#65533;-Y&#686;&#65533;&#65533;&#65533;&#691709;&#65533;]&#65533;}&#65533;m&#65533;J[&#65533;i&#65533;&#65533;&#65533;&#65533;r&#65533;4&#65533;&#65533;~&#65533;&#65533;c6#A&#65533;
V&#65533;&#65533;y&#65533;&#65533;&#65533;&#65533;&#65533;&#65533;&#1738;&#65533;1&#65533;w&#65533;&#65533;a3G:&#65533;&#65533;9
F&#65533;F&#65533;s&#65533;g&#65533;&#511;		&#65533;~&#65533;&#65533;L&#65533;&#65533;4&#65533;&#65533;E&#65533;67?e&#65533;8&#65533;&#65533;&#65533;&#65533;&#65533;&#65533;&#65533;md&#65533;'&#65533;&#65533;3G&#65533;&#65533;Q&#65533;)&#65533;&#65533;0E&#65533;6x&#65533;&#65533;
s&#65533;,7}c&#844;&#65533;(T&#65533;.&#65533;&#65533;&#65533;&#65533;&#65533;&#65533;)H'8&#65533;@&#65533;>&#65533;&#65533;O&#65533;1_s&#65533;v()&#65533;*&#65533;&#65533;3&#65533;a&#65533;RH&#65533;v&#65533;&#65533;#D!_@c&#65533;4&#65533;&#65533;f\&#65533;&#61470;<&#65533;nC&#65533;1&#65533;&#65533;L<&#65533;&#65533;
D&#65533;&#65533;s0&#196;&#65533;H(&#65533;@&&#65533;A&#65533; .x&#65533;]&#65533;&#65533;&#65533;&#65533;&A?&#65533;&#65533;n&#65533;&#65533;&#65533;&#65533;e&#65533;qp&#65533;&#65533;9&#1664;<&#65533;&#65533;&#65533;X&#65533;&#65533; 3&#65533;d@&#65533;&#65533;+&#65533;
< &#65533;)B&#65533;&#65533;&#65533;Kh&#65533;&#65533;E)T&#65533;
U@&#65533;
I&#65533;&#65533;'Ja
\&#65533;&#65533;&#65533;&#65533;X&#65533;L&#1025;4&#65533;&#39062;h% &#65533;X&#65533; &#1024;&#65533;&#65533;&#65533;%4(&#65533;?&#65533;&#65533;&#65533;@&#65533;O&#65533;w&#65533;&#65533;b:&#65533;2&#65533;&#65533;84y2&#65533;&#65533;cP&#65533;6h&#65533;$&#1112;K&#65533;&#65533;h'&#65533;!&#65533;&#65533;&#65533;M{'&#65533;q&#65533;&#65533;u
&#65533;q&#65533;bPgp&#65533;g&#65533;&#65533;g&#65533;_Pm&#65533;[&#65533;(&#65533;&#1705;&#65533;&#65533;BJ&#65533;)&#65533;H&#65533;&#65533;&#65533;&#65533;&#65533;&#65533;6&#65533;&#65533;o&#65533;(&#65533;&#43564;P&#65533;&#65533;)&#65533;&#65533;&#65533;&#65533;4&#1320;&#65533;R&#65533;&#65533;`)&#65533;&#65533;&#199;rC&#65533;h&#65533;i&#65533;
&#65533; &#65533;&#65533;&#65533;64&#65533;(1&#65533;6&#65533;&#65533;r@4(&#65533;,&#65533;&#65533;,w&#65533;&#65533;B&#65533;E|7&#65533;&#65533;&#65533;zh7&#65533;&#65533;&#65533;&#1105;&#408;&#65533;-L&#65533;&#1130;!.&#65533;[&#65533;&#65533;&#65533;&#65533;&#65533;&#65533;&#1743;&#65533;-&#65533;8&#65533;&#65533;-9&#65533;&#65533;r&#65533;&#65533;&#65533;w`&#65533;&#65533;&#65533;PCjz&#65533;&#65533; &#65533;&#28728;&#1698;&#65533;&#65533;jE&#65533;&#65533;&#65533;c&#65533;B&#65533;@&#65533;a&#65533;c&#65533;&#65533;&#65533;z&#65533;&#65533;&#65533;&#65533;&#65533;&#65533;&#65533;&#737;.J&#65533;.&#65533;&#65533;&#65533;&#65533;7&#1073;&#65533;&#65533;&#65533;&#65533;&#65533; &#65533;D&#65533;@&#65533;&#65533;g
C&#65533;&#65533;*&#65533;&#1562;fl9a&#18428;F&#65533;b:&#65533;&#65533;&#65533;&#65533;&#65533;'5L+&#65533;~D4}&#5620;4&#65533;&#208;&#65533;&#65533;9&#65533;v&#65533;&#256;&#65533; &#65533;9&#65533;aXL(:&#65533;#&#65533;"&#65533;5&#65533;E&#65533;\&#65533;&#65533;o&#65533;g8&#65533;l&#65533;&#65533;X&#65533;&#65533;&#65533;&#65533;&#65533;&#65533;&#65533;&#65533;v&#1542;_&#65533;&#65533;:@/&#65533;)&#65533;,&#65533;&#65533;<&#65533;H&#65533;1.&#32930;&#65533;&#65533;&#65533;"/&#65533;=  &#65533;&#513;&#739;&#65533;&#65533;&#65533;&#65533;&#65533;`Ey&#65533;s1x&#65533;&#65533;&#65533;K&#65533;&#65533;&#65533;`&#65533; H !3&#65533;
&#65533;&#65533;*&#65533;H&#65533;O&#65533;Q8W`N&#65533;&#65533;J"&#65533;&#65533;$T &#65533;?P	X&#65533;	x&#65533;X&#65533;&#65533;
&#65533; $&#65533;j&#65533;&#65533;&#65533;&#65533;H&#65533;p&#65533;&#65533;&#65533;&#65533;#8B&#65533;&#65533;&#65533;&#65533;&#65533;&#65533;&#65533;&#65533;&#65533;x&#65533;&#65533;P&#65533;eHB&#65533;\&#65533;!&#65533; &#65533;&#65533;&#65533;i&#65533;Q&#65533;h&#65533;Q&#65533;&#65533;R&#65533;&#65533;&#65533;f0&#65533;zo&#65533;&#65533;e a&#65533;&#65533;&#65533;&#65533;(&#65533;h(&#65533;q&#65533;&#65533;Tm&#65533;&#65533;&#65533;
&#65533;&#65533;&#65533;,&#65533;&#942;&#65533;&#65533;&#65533;l&#65533;f&#65533;[&#65533;&#65533;&#65533;D&#1005;0O?&#821;&#65533;&#65533;&#65533;&#65533;&#65533;M&#65533; nc
&#65533;H&#65533;
\&#65533;C&#65533;&#65533;R3&#870;;7&#65533;s&#65533;y&#65533;&#65533;&#65533;A&#65533;&#65533;DFt7&#65533;HDv&#65533;/&#65533;t&#282;&#65533;&#65533;&#65533;&#65533;&#65533;19&#65533;q &#65533;&#65533;Gx<&#65533;&#65533;X&&#65533;&#65533;&#65533;&#65533;}&#65533;:y&#65533;-&#65533;&#65533;Gu&#1048;zs`t&#65533;'&#65533;,&#65533;u&#65533;&#65533;&#65533;&#65533;&#65533;&#65533;&#65533;A&#65533;P&#65533; &#65533;x:&#65533;()&#65533;s&#65533;&#65533;S:&#65533;&#65533;&#469;&#65533;&#65533;&#65533;&#65533;)9&#65533;3,+&#65533;*&#65533;#&#65533;	&#65533;&#65533;&#65533;&#65533;A&#65533;:4&#65533;\&#65533;Q|:&#65533;+ &#65533;)&#65533;&#65533;&#65533;9S*IF5&#65533;&#65533;&#65533;4

&#65533;&#65533;A&#65533;&#65533;&#497;&#65533;Al:{Y&#65533;k-&#65533;&#65533;&#65533;Q &#65533;&&#65533;&#65533;rHS 3&#65533;&#65533;"x&#65533;&&#65533; #&#65533;&#65533;/`<PP&#65533;&#65533;b&#65533;&#65533;&#65533;&#65533;&#65533;I&#65533;&#65533;&#65533;,'&#65533;&#65533;wi&#65533;P&#65533;2&#65533;5&#65533;&#65533;)&#65533;&#65533;Y 83(.&#65533;1&#65533;&#65533;&#65533;&#65533;&#65533;(x&8&#65533; $8 &#65533;&#65533;4&#65533;#7&#65533;&#65533;J8"#&#65533;>4&#65533;&#65533;&#65533;&#4289;k&#65533;&#65533;ou1;Kg&#65533; P&#65533;@&#65533;
&#65533;*&#65533;2&#65533;3V&#65533;Zh&#65533;3`+`&#65533;,LRHU8*&#65533;&#65533;&#65533; &#65533;&#65533;s&#65533; s&#65533;&#65533;	&#65533; &#65533;$3X3&#65533;7$&#65533;&#65533;L@&#65533;&#65533;L8&#65533;&#65533;U&#65533;r`/O&#65533;7*D&#65533;'x&#65533;&#65533;&#65533;&#65533;[`C&#65533;c&#65533;&#65533;&#1908;&#65533;:\&#65533;&#65533;!&#65533;&#65533;&#65533;K&#65533;&#65533;&#65533;&#65533;:&#65533;1&#65533;p@&#65533;h&#65533;&#65533;&#65533;k&#65533;&#65533;&#65533;c	&#65533;&#65533;
&#65533;&#65533;&#65533;(&#65533;&#65533;`&#65533;&#174;&#65533;Z&#65533;&#65533;B&#65533;&#65533;N&#65533;H&#196;B&#65533;Z;O&#65533;d&#65533;&#65533;(&#65533;((&#65533;B&#65533;qp	&#65533;&#1588;&#65533;1&#65533;<d(&#65533;&#65533;&#65533;	&#65533;&#65533;D["=&#65533;&#65533;&#65533;&#65533;&#1256;FQ]&#65533;&#65533;9&#65533;&#65533;&#65533;PDu*&#65533;	&#65533;&#65533;&#65533;&#65533;&#65533;&#65533;&#65533;#,&#65533;R&#65533;q&#65533;&#1033;&#501;&#65533;&#65533;&#65533;&#65533;&#65533;+&#65533;&#65533;&#605;&#65533;&#719;Y&#65533;(&#65533;:&#65533;&#65533;&#65533;&#65533;&#65533;	&#65533;&#65533;.&#65533;&#65533;]&#65533;&#65533;&#65533;5&#65533;&#65533;
;}Q&#65533;&#65533;&#65533;s|&#65533;&#65533;RG&#65533;&#1739;&#65533;J&#65533;5&#65533;@&#1914;&#65533;2&#65533;	4&#65533;+&#480;]&#65533;:&#35707;&#65533;&#65533;/&#65533;:&#65533;&#65533;&#65533;&#1751;!&#65533;&#65533;/&#65533;>&#65533;^&#65533;&#65533;t(&#65533;&#65533;(&#65533;
&#65533;&#65533;k&#65533;Q&#65533;'&#65533;Y	&#65533;&#65533;Y&#65533;&#65533;&#65533;O&#65533;&#65533;&#65533;&#65533;&#65533;M4i&#65533;
&#65533;&#65533;,&#65533;*&#65533;&#65533;*&#65533;&#65533;v&#65533;d&#65533;8p&#65533;&#65533;P&#65533;&#65533;X&#65533;&#65533; &#65533;&#65533;&#65533;%&#65533;58&#65533;U&#65533;&#65533;y&#65533;:&#65533;&#65533;&#65533;B&#65533;r&#65533;ahM 4&#65533;&#65533;,&#65533;,z&#65533;&h&&#65533;"(&#65533;&#1035;&#65533;W&#65533;aN&#65533; %&#65533;&#65533;`&#65533;o&#65533;1#&#65533;&#65533;&#65533;&#65533;#&#65533;&#65533;&#65533;&#65533;&#65533;1&#65533;1J&#65533;1&#65533;&#1024;
p&#65533;&#65533;k&#65533;&#514;@&#65533;&#65533;QPW&#517;V&#65533;(&#65533;6&#65533;&#65533;V0&#65533;Q LUPC&#65533;&#65533;&#65533; 	&#65533;&#65533;&#65533;&#65533;	 &#65533;	p&#65533;&#65533;&#65533;ii3Xz3DF3(P&#65533;h&#65533;&#65533;&#65533;8 &#65533;&#65533;|&#65533;&#65533;&#65533;4&#65533;&#65533;_&#65533;&#65533;&#65533;&#65533;X@&#65533;J&#65533;&#65533;h`	&#65533;a&#65533;&#65533;&#65533;l&#65533;Mw&#65533;&#65533;(Y&#65533;&#65533;&#1729;;4&#65533;kb&#65533;o&#65533;&#65533;r&#65533;&#65533;&#65533;b&#1542;T&#65533;C&#65533;x&#65533;&#65533;`&#65533;^&#1222;/&#65533;&#65533;d6eNO&#65533;&#65533;6&#65533;UOcn&#26306;f_#&#65533;&#65533;$CpC&#65533;\&#65533;&#65533;o&	&#65533;&#65533;&#65533;j&#65533;f&#65533;]&#65533;&#65533;&#65533;`&#1776;&#65533;^&#65533;&#65533;1\&#65533;B&#65533;+&#65533;&#65533;&#65533;&#65533;&#65533;&#65533;&#65533;&#65533;b*&#65533;M*&#233;&#65533;
&#65533;y&#65533; &#65533;8&#65533;)&#1377;{&#65533;&#65533; H&#798;&#65533;&#1657;&#65533;M&#65533;&#65533;E*B&#65533;&#65533;Mw&#65533;P'&#65533;&#1955;#&#65533;A.&#65533;C`,SRa&#65533;Z&#65533;
1^&#65533;U&#65533;&#65533;&#65533;R&#65533;;&#65533;&#65533;&#65533;&#65533;=&#65533;&#65533;S"F&#65533;&#65533;hJ_&#65533;&#917;&#536;&#65533;+&#65533;&#1618;&#65533;&#65533;&#65533;Fj\&#65533;6jN
&#65533;&#65533;	&#65533;&#65533;f&#65533;&#53829;pe&#65533;y&#65533;&#65533;'WVM&#65533;&#65533;{j&#65533;&#65533;A-&#65533;&#65533;&#65533;z	&#65533;&#65533;w &#65533;^p0&#1537;>B&#65533;&#65533; &#65533;&#65533;	&#65533;u&#65533;h&#65533;8&#65533;u&#65533;&#65533;Q&#65533;&#65533;&#65533;&#65533;&#65533;vH&#65533;n &#65533;T&#65533;&#65533;@&#1539;8&#65533;)&#65533;&#65533;&#65533;&#65533;&p&#65533;!&#65533;&#65533;&#65533;3 1 &#65533;/&#514;%&#1085;!&#65533;=&#65533;&#752;&#65533;&#65533;|&#65533;&#65533;b&#513;&#65533;&#65533;@&#65533;n&#65533;&#65533;&#65533;J&#65533;&#65533;&#65533;&#65533;&#1622;&#65533;p&#65533;>&#1728;
&#65533;&#65533;@&#65533;(&#65533;pK+ Q`VX&#65533;I&#65533;&#65533; C&#65533;U&#65533;&#65533;&#65533;KT0>&#65533;&#65533;HXA&#65533;&#65533;&#65533;d
&#65533; k&#65533;&#65533;&#65533;&#65533; &#65533;&#65533;k9XZ"&#65533;== &#65533;p&#65533;&#65533;l&#65533;&#65533;\&#65533;|&#65533;	&#65533;&#65533;M&#65533;&#423;P&#65533;&#65533;Q&#65533;&#65533;f&#65533;&#1860;&#65533;v&#65533;:&#65533;C&#65533;e&#65533;L&#65533;&#995;&#65533;&#65533;E&#65533;_&#65533;&#65533;U&#65533;o&#65533;&#65533;&#65533;&#65533;2&#65533;"&#65533;&#65533;&#65533;(2&#65533;N&#65533;y&#65533;&#65533;&#65533;Blxq&#65533;T&#65533;&#65533;&#65533;&#65533;c&#65533;q&#65533;&#65533;Z&#65533;&#65533;&#65533;&#65533;&#457076;&#65533;&#65533;Z&#65533;2&#65533;m&#65533;&#1639;0g&#65533;&#65533;[&#65533;,&#65533;0Dg&#65533;1&#65533;;&#65533;&#65533;~&#65533;9J&#65533;&#65533;&#65533;Q&#65533;*4:&#65533;BK&#65533;"&#65533;&#65533;Y&#65533;&#65533;@&#65533;&#65533;&#65533;&#65533;&#65533;+&#336;&#65533; 
&#65533;&#1034;^zN&#338;+&#65533;&#65533;&#65533;&#65533;&#65533;P&#65533;J\u3z&#65533;9&#65533;@-&#65533;&#65533; &#65533;&#65533;&#65533;]&#65533;&#65533;&#65533;kDlf"&#65533;&#65533;&#65533;&#65533;T;&#588;&#65533;Q&#65533;&#1565;&#65533;I&#65533;&#65533;&#65533;&#65533;&#65533;t&#65533;&#65533;M&#65533;A=5&#65533;&#65533;,&#65533;&#65533;S&#65533;&#65533;&#65533;&#65533;U&#65533;&#65533;^&#65533;q&#65533;j&#65533;&#65533;jp&#65533;&#65533;&#65533;u&#65533;"&#65533;M{&#65533;&#65533;&#65533;j97&#65533;&#65533;(&#65533;i&#65533;^&#65533;f&#65533;IHz!!)&#65533;&#65533;cYX&#65533;0&#65533;:&#65533;P&#65533;:&#65533;&#65533;
&#65533;&#65533;X$ `&#65533;&#65533;q`&#65533;"&#65533;&#65533;EF&#65533;&#65533;g&#65533;&#65533;QP;P&#65533;3+&#65533;>&#65533;""&#65533;&#65533;&#65533;&#65533;`&#65533;)&#65533;&#65533;&#814;)0&#65533;&#65533;W&#65533;<*K&#65533;m&#32872;&#65533;k&#65533;`>&#65533;&#65533;&#65533;&#65533;&#65533;&#65533;&#65533;T&#65533; 
&#65533;&#65533;H&#65533;0&#65533;&#65533;&#65533;xQxU&#1540;=&#65533;&#65533;&#65533;N@T&#65533;&S 9&#65533;&#65533;d@&#65533;&#65533;&#65533;&#65533;&#65533; &#65533;&#1024;&#65533;&#65533;3&#65533;&#65533;&#65533;&#65533;HN|&#65533;&#65533;/&#516;jp&#1092;&#65533;d&#65533;(&#65533;_&#65533;&#65533;g &#65533;&#65533;&#65533;&#65533;&#65533;&#989;&#1626;&#65533;I	`&#65533;&#65533;y&#65533;p&#65533;&#65533;&#65533;)d &#65533;j&#65533;Y&#65533;&#65533;&#65533;&#65533;o&#65533;z&#65533;&#65533;&#65533;&#65533;&#65533;*&#65533;&#65533;q&#65533;&#65533;&#65533;&#65533;.&#65533;Z&#65533;&#65533;&#65533;AOf&#65533;f5&#65533;q&#65533;&#65533;&#65533;ZK&#65533;&#65533;=&#31941;&#65533;l&g&#65533;&#65533;&#65533;$Gg&#65533;&#65533;jA&#65533;^&#65533;&#65533;&#65533;q&#65533;&#65533;&#65533;&#65533;z&4;&#65533;%_A\}}i!0u&#65533;&#65533;&#65533;&#65533;S*&#65533;&#65533;s&#474;D&#65533;<&#65533;&#65533;&#65533; 9pd&#65533;&#38739;<&#65533;&#65533;&#65533;&#65533;&#65533;s&#65533;(&#65533;&#65533;&#65533;&#65533;&#65533;x&#523;&#65533;s&#65533;&#65533;&#65533;~&#65533;z&#65533;&#65533;&#65533;i&#65533;&#65533; Z&#65533;&#65533;&#65533;_&#65533;E&#65533;]&#65533;6F5-Fc&#65533;Rc$_;&#65533;t&#1909;&#65533;&#65533;;M&#65533;}&#65533;&#65533;&#65533;@&#65533;q&#65533;&#65533;<&#65533;&#65533;)&#65533;&#65533;&#65533;o&#2044;yH&#65533;`&#65533;&#65533;&#201;k&#65533;pD&#65533;&#65533;9$W&#65533;&#65533;&#65533;s&#65533;&#1065;[&#65533;&#65533;9&#65533;&#65533;:&#65533;K&#65533;&#65533;v&#65533;&#1713;k&#626;%;&#65533;/[&#65533;Kw&#65533;&#65533;9&#65533;&#2014;&#65533;zdf&#657;,T&#65533;81"&#65533;&#65533;J&#65533;&#65533;Pa&#65533;	Q&#65533;2&#65533;-&#65533;;w&#65533;&#65533;&#65533;T&#65533;&#65533;&#48876;&#65533;&#65533;-&#65533;&#65533;&#65533;&#65533;=r&#65533;x&#65533;
\(L&#65533;Qr&#65533;G*2&#65533;h#F&#65533;B&#65533;&#65533;Q&#65533;&#65533;&#65533;}&#65533;aC&#65533;.^&#65533;&#65533;&#65533;&#65533;&#65533;&#65533;4h&#65533;&#65533;&#1123;&#462;&#65533;_&#65533;.m&#65533;ti+D\&#65533;&#65533;&#65533;(cj&#65533;Egx&#65533;&#65533;JU&#65533;Q&#65533;H&#65533;)&#65533; <p&#65533;&#65533;0&#65533;&#65533;
8X&#65533;>&#4231;2p&#1072;&#65533;&#199;&#65533;&#131;1&#65533;&#65533;&#65533;&#65533;&#65533;-&#267;1&#65533;#G.~9&#65533;&#65533;&#65533;&#65533;&#65533;6&#65533;&#65533;&#65533;8&#65533;5&#65533;_&#65533;&#4131;A&#65533;&#65533;'&#65533;|i&#65533;&#65533;G&#65533;0cL6&#65533;8&#9507;2&#65533;\&#65533;M9&#65533;`t&#65533;&#65533;&#65533;"&#65533;u3c7&#65533;l&#65533;M6&#65533;h&#65533;&#65533;&#65533;<&#65533;6&#65533;X&#65533;M&#65533;&#65533;&#65533;&#846;?Yd&#65533;F^C&#65533;MJ&#65533;&#65533;6&#65533;&#65533;X&#65533;&#65533;Sj)&#65533;67R&#65533;&#844;`z 7&#65533;&#65533;f&#65533;Tz&#65533;&#65533;\n3c&#65533;a&#65533;I&#65533;C8&#65533;s&#65533;H&#65533;&#65533;Kz&#65533;#&#65533;<&#65533;&#65533;&#65533;<&#65533;&#65533;&#65533;;&#65533;&#65533;&#65533;&#65533;:&&#65533;&#65533;9&#65533;^D&#65533;E&#65533;g&#65533;|&#1865;NI&#65533;&#65533;&#65533;<&#65533;&#65533;C&#65533;=&#65533;&#65533;sj&#65533;&#65533;&#65533;z*&#65533;&#65533;&#65533;&#65533;&#65533;&#65533;&#65533;:+>&#65533;&#65533;zk&#65533;&#65533;&#65533;SO&#65533;&#65533;
&#65533;&#47617;
;*=&#65533;&#65533;&#65533;&#65533;&#65533;3&#65533;&#65533;&#65533;z>&#65533;&#65533;J&#65533;&#65533;&#65533;&#65533;(<&#65533;&#419;&#65533;&#65533;R&#65533;-&#65533;&#65533;z+&#65533;=&#65533;&#65533;*O<&#65533;&#65533;&#65533;U&#65533;&#65533;^{-&#65533;&#65533;&#65533;&#65533;&#65533;&#65533;&#65533;&#65533;&#65533;&#65533;{&#65533;`&#65533;&#65533;gL|&#65533;&#65533;J0|0L&#65533;&#65533;&#65533;&#220;&#65533;&#65533;&#65533;&#65533;&#65533;Dz&#65533;G
&#65533;}&#65533;&#65533;QDu\&#65533;8&#65533;&#65533;"C
"H&#65533;&#65533;)&#65533;&#65533;&#65533;&#65533; &#65533;1&#65533;<&#65533;&#65533;&#65533;5&#65533;N&#1767;iH+*8&#65533;HA&#65533;\yT&#65533;M&#65533;&#1549;6&#65533;&#65533;&#65533;!`&#65533;p3&#65533;@Y
G-	Z&#65533;P&#65533;
)&#65533;`&#65533;
4&#65533;$&#65533;&#65533;&#65533;&#65533;0&#65533;$&#65533;5O&#65533;&#65533;&#65533;5&#65533; &#65533;+&#65533;&#65533;&#65533;v&#65533;&#65533;U(&#65533;O<&#65533;&#65533;@&#65533;D&#65533;y&#65533;&#65533;Ah&#65533;&#65533;$&#65533; &#65533;3&#1280;&#65533;&#65533;&#65533;p&#65533;c9&#65533;0Ze5x&#65533;&#65533;&#65533;y4&#65533;p5j&#65533;&#65533;C
L&#65533;&#65533; &#65533;&#65533;g&#65533;2K(w &#65533;&#65533;$&#65533;&#65533;bJ)&#65533;&#65533;	#]&#65533;&#65533;&#65533;y d &#65533;l&#65533;AP@A&#65533;x&#65533;&#65533;&#65533;(&#65533;t &#65533;R&#65533;/&#65533;I2@&#62225;&#65533;&#65533;&#65533;&#65533;~&#65533;<&#65533;E&#65533;&#65533;&#65533;&#65533;(&#65533;&#65533;  	&#65533;&#65533;Q&#65533;>&#65533;xTI&#65533;&#65533;f$c&#65533; &#65533;&#65533;&#65533;&#65533;&#65533;f4&#65533;&#65533;&#65533;&#65533;&#65533;:&#415;&#65533;&#65533;Le&#65533;&#65533;&#65533;#%]Cn9R	G&#65533;B&#65533;&#65533;GBR&#65533;&#65533;&#65533;1B-&#65533;&#65533;J5&#65533;&#1167;f&#65533;&#65533;&#65533;p&#65533;X&#65533;R&#65533;&#65533;t&#65533;*&#65533;M[:&#65533;&#65533;d&#65533;9h&#65533;W&#65533;&#65533;z&#65533;^&#65533;
KV&#1969;&#65533;&#65533;E&#65533;g&#65533;&#65533;|&#65533;C2&#65533;&#65533;&#65533;*&#65533;&#65533;F&#65533;&#65533;v	KU&#65533;&#65533;&#65533;&#65533;g&#65533;&#65533;&#65533;&#65533;B&#65533;&#65533;U&#65533;z1&#65533;T&#65533;&#65533;&#65533;&#65533;U&#65533;*V&#65533;&#65533;ce&#65533;ziqO&#65533;&#494;&#65533;qH;R&#1168;&#65533;"&#65533;Q&#65533;&#65533;g&#65533;1&#65533;&#65533;&#65533;EU&#65533;tj&#65533;&#65533;:&#65533;&#65533;&#65533;~!k%|z%,c&#65533;J&#65533;`&#65533;#[&#65533;&#65533;&#188;X&#65533;&#65533;&#65533;#&#65533;&#65533;&#65533;&&#65533;1&#65533;&#65533;&#65533;"&#65533;&#65533;&#65533;~B&#65533;&#65533;&#65533;&#65533;&#65533;6&#65533;T&#65533;`&#65533;?&#65533;&#65533;&#65533;M&#65533; P7&#65533;T&&#65533;q&#65533;E*&#65533;8A2yG&#65533;&#65533;F}&#65533;"&#65533;ub&#65533;&#65533;O8&#65533;&#65533;lD&#65533;&#65533;&#65533;D&#65533;P&#65533;&#65533;@&#65533;q&#65533;
H&#65533;&#65533;&#65533;MI1&#65533;	&#65533;&#65533;&#65533;`	]X&#65533;&#65533;&#65533;&#65533;D`b&#65533;pF]&#65533;
QPBj&#65533;&#65533;@&#65533;:&#65533;!h&#65533;&#65533;&#65533; &#65533;"4&#65533;	E &#65533;~&#65533;R&#65533;@.H&#65533;*P
@&#65533;&#65533;&#65533;B0&#65533;&#65533;`s&#65533;&#65533;&#65533;J&#65533;&#65533;&#65533;`9&#65533;&#65533;fx&#65533;&#65533;&#65533;1&#65533;&#65533;&#52394;&#65533;X&#65533;&#65533; p&#65533;&#65533;&#65533;&#65533;&#65533;&#65533;&#65533;A&#65533;&#65533;5q&#65533;W&#65533;<0&#65533;P&#65533;	&#65533;7	H&#65533;9 &#65533;N&#65533;ztg&#65533;&#65533;&#65533;&#65533;4&#65533;&#65533;
X&#65533;H_&#65533;0o&#65533;g&#65533;&#65533;M&#65533;X&#65533;
&#65533;&#65533;&#65533;&#65533;#&#65533;&#65533; n6&#65533;&#65533;  &#65533;&#65533;9!&#65533;&#65533;3$)&#65533;&#65533;.Q6&#1376;F6&#65533;&#65533;&#65533;y&#65533;&#65533;&#1611;&#65533;!#n&#65533;0&#65533;&#65533;(&#65533;<_hk<iIG
&#65533;r&#65533;+&#65533;&#65533;Z&#65533;&#65533;`nr&#65533;&#65533;&#65533;.&#65533;&#65533;&#65533;N&#65533;.	&#65533;d&#65533;&#65533;	GO&#65533;&#65533;k&#65533;)E)&#65533;&#65533;%S6&#65533;T&#65533;_rDa11I&#65533;&#65533;&#65533;{&#65533;&#65533;`[a&#65533;&#65533;xi&#65533;y6~&#65533;&#65533;8&#65533;&#65533;&#65533;S|J&#65533;&#65533;&#65533;&#65533;8&#65533;KWp&#65533;']e&#65533;A&#65533;&#1107;6&#65533;&#65533;&#65533;EER&#65533;#U&#65533;&#65533;	&#65533;&#65533;rmx&#65533;r&#65533;&#65533;y&#65533;J&#65533;&#65533;&#65533;)&#65533;&#65533;H5&#65533;J&#65533;V&#65533;]I+&#65533;{&#65533;&#65533;&#65533;,t&#65533;k]&#65533;x&#65533;&#65533;&#65533;&#65533;&#65533;&#65533;&#65533;V&#65533;&#65533;W\&#65533;&#65533;&#65533;DO&#65533;&#65533;&#65533;/&#65533;W&#65533;&#65533;Ul&#65533;&#65533;A&#65533;&#65533;,&#65533;&#65533;N&#65533;N^X.&#65533;i&#65533;&#65533;Qd&#65533;
&#65533;&#65533;&#65533;T&#65533;9&#65533;&#65533;&#65533;~&&#65533;4&#836;&#65533;!m#A&#65533;%&#65533;&#65533;&#65533;&#65533;&#65533;\&#65533;&#65533;p&#65533;/F&#65533;/A1P&#65533;d@&#65533;&#65533;&#65533;&#65533;&#65533;Bp&#65533;@&#65533;&#65533; 	R&#65533;&#65533; *hA`x&#65533;$T&#65533;m&#65533;&#65533;`&#65533;9&#257;b&#65533;BZ@$&#65533;&#65533;o&#65533;&#65533;&#65533;|&#65533;"0&#65533;Ych&#65533;O\&#65533;`&#65533;&#65533;&#65533;` 2&#65533;f`&#65533;az3&#65533;K&#65533; &#65533;&#65533;7&#65533;&#65533;&#65533;#3&#65533;&#65533;&#65533;&#65533;4&#65533;&#65533;&#65533;b&#65533;&#65533;&#65533; h&#65533;&#65533; &&#65533;&#65533;&#65533;~ &#65533;N&#65533;&#65533;&#65533;HE&#65533;H&#65533;D&#65533;a&#65533;AT&#65533;W&#65533;NN{&#65533;@2&#65533;`@v&#65533;&#65533;&#65533;&#193;l@{x&#65533;&#65533;&#245;&#65533;@h(&#65533;G&#65533;&#65533;f&#65533;~&#1113;&#65533;g&#65533;&#65533;&#65533;&#65533;&#65533;&#1804;&#65533;&#1151;y&#65533;&#65533;&#65533;&#65533;&#65533;&#65533;N&#65533;&#65533;&#65533;J&#65533;&#65533;0G8w&#65533;&#611;pv&#65533;;&#65533;&#65533;&#65533;!S&#65533;h&#65533;&#65533;&#65533;&#65533;Nw&#65533;&#1389;&#65533;	&#65533;k\&#65533;2W&#65533;&#65533;].&#65533;&#65533;&#65533;&&#65533;&#65533;J&#65533;h&#65533;&#65533;&#65533;&#65533;&W&#65533;r&#1761;qy&#65533;#&#65533;&#65533;WJA&#1169;{&#65533;hC&#65533;,&#65533;&#65533;nFZKl&#65533;%&#65533;&#65533;&#65533;&#65533;eT&#65533;&#65533;&#65533;lB&#844;P&#65533;TT<&#65533;&#65533;&#609;&#65533;&#65533;?JH&#65533;&#65533;&#65533;&#65533;p&#65533;
&#65533;,{]&#65533;&#65533;_&#65533;&#65533;&#65533;&#65533;.v&#65533;j&#65533;&#1170;d&#65533;<&#65533;&#65533;@kY&#65533;&#65533;&#65533;&#65533;&#65533;&#65533;zx&#65533;&#65533;&#65533;&#65533;&#65533;F8&#65533;&#65533;&#65533;j&#65533;=&#65533;&#65533;&#65533;&#65533;&#65533;+&#65533;[&#65533;_&#65533;&#65533;&#65533;w_&#65533;&#65533;&#65533;&#65533;&#65533;&#65533;V&#65533;&#65533;0&#65533;@&#65533;&#65533;&#65533;&#65533;&#65533;&#65533;Z&#65533;&#65533;-&#65533;&#65533;$	&#65533;&#65533;&#65533;R}&#65533;&#65533;&#65533;&#65533;W- &#1682;&#65533;&#65533;&#65533;&#65533;D&#1156;&#65533;	&#65533;1a&#65533;&#65533;(D6&#65533;I|&#65533;G&#65533;&#65533;&#65533;iA&#514;0&#864;e&#65533;7$&#65533;&#65533;&#65533;	7&#65533;CDq&#65533;]4C(&#65533;&#65533;<&#65533;&#65533;&#65533;&#65533;@<F&#65533;@	l&#65533;&#65533;&#65533;
&#65533;@`&#65533;&#329;@B&#65533; 	&#65533;@&#409; &#65533;&#65533;&#65533;t&#65533;&#65533;@&#65533;&#65533;@h&#65533;&#65533;t&#65533;&#65533;&#65533;&#65533;< A,&#65533;&#65533; &#65533;)F&#65533;&#65533;&#65533; &#65533;&#65533;(@8 \&#65533;&#65533; i8R&#65533; b&#65533;&#65533;&#65533;&#65533;[&#65533; o&#65533;&#65533; &#65533;&#65533;&#65533; &#65533;XMi&#65533;Nd&#65533;&#65533;&#65533;&#65533;&#65533;&#65533;h&#65533;^M&#65533;( |&#65533;%&#65533;&#65533;$&#65533;&#65533;$A &#65533;&#65533;+&#65533;&#65533;)Dq&#65533;&#65533;&#65533;V&#65533;@&#65533;&#65533;^=&#65533;Tt\&#65533;&#65533;&#65533;&#65533;&#65533;&#65533;,&#65533;&#65533;,&#65533;&#65533;&#65533;E&#65533;  D A&#65533; 
&#65533; @&#65533;;0J&#65533;&#65533;&#65533;&#65533;U
1&#65533;o&#65533;L0&#65533;3&#908;o&#1609;0]0&#65533;D&#65533;&#65533;&#65533;G&#65533;&#65533;\&#65533;&#65533;0X8	7&#65533;&#65533;&#65533;&#65533;0=&#65533;5N&#65533;&#65533;P&#65533;&#65533;\&#1229;&#65533;&#65533;&#65533;&#65533;!&#1936;&#65533;	&#65533;&#65533;r	v&#54294;&#65533;&#65533;&#65533;>"u&#65533;&#65533;5&#65533;&#65533;A&#65533;M=&#65533;&#1737;&#65533;y5&#65533;QIwM$&#65533;&#65533;1YG&#65533;&#65533;9&#65533;&#65533;5&#65533;dY&#65533;&#65533;C/m
&#65533;&#797;\k&#65533;M&#65533;&#65533;\&#65533;.&#65533;&#65533;:&#65533;&#65533;~&#65533;	J~1Y&#65533;&#65533;&#65533;&#65533;\&#65533;&#65533;$O&#65533;f&#65533;&#65533;&#65533; &#65533;&#65533;&#65533;&#65533;&#1554;&#65533;&#1594;dQRBY&#65533;&#65533;J&#65533;&#65533;&#737;&#65533;&#65533;H&#65533;7&#65533;&#65533;&#65533;&#65533;;$J))Y &#331;&#65533;t&#65533; }&#65533;&#65533;	&#65533; X&#65533;&#65533;d&#65533;N&#65533;R&#65533;&#65533;&#65533;&#65533;&#65533;&#65533;k&#65533;	&#184;&#65533;+&#65533;&#65533;&#65533; &#65533;p&#65533;I\&#14644;&#65533;&#65533;&#65533;&#65533;,X`&#65533;D-&#65533;b2 \*&#65533;I&#65533;L|6&#65533;d3&#65533;A&#65533;&#65533;8&#65533;Y&#65533;$&#65533;&#65533;&#65533;&#65533;&#65533;i&#65533;&#65533;d&#65533;Y&#65533;~ q5&#65533;3&#65533;B$xA&#65533; &#65533;N&#65533;&#65533;@&#65533; g&#65533;&#65533;,&#65533;&#1536;
&#65533;&#65533;&#65533;\&#65533;&#65533;@&#65533; 	&#65533;&#65533;&#517;G	&#65533;	&#65533;"&#65533;&#65533;&#65533; 	&#65533;4&#65533;8A&#65533;&#65533;D&#65533;&#65533;&#65533; A@[ &#65533;@f&#65533;&#65533;&#65533; p&#65533;T&#65533;4&#65533;0&#65533;|&#65533;&#65533;&#65533;&#65533;&#65533; &#1280;?&#65533; &#65533;~R&#65533;e&#65533;&#65533;g|Nl&#65533;&#65533;&#65533;P&#65533;&#65533;lN?&#65533;lF&#65533;&#65533;&#65533;$*&#65533;&#257;(&#65533;&#65533;0&#65533;\&#65533;"&#65533;B+&#65533;&#65533;(.&#65533;&#1792;]&#65533;&#65533;&#65533;&#65533;&#65533;T&#65533;&#65533;D@d x&#65533;x0G&#65533;n&#65533;c&#65533;"uD&#65533;4 &#65533;&#65533;&#65533;@&#65533;&#65533;4&#65533;-a&#65533;1F&#65533;&#65533;a&#65533;&#65533;<SDp&#65533;3Q&#65533;}4DF&#65533;^&#65533;&#65533;\/1/miH&#65533;H&#65533;C8T7&#65533;&#65533;&#256;&#224;i&#65533;84&#65533;&#320;&#65533;&#65533;2V&#65533;J&#65533;&#65533;7\I&#65533;&#65533;I<d&#65533;&#65533;&#65533;&#65533;&#65533;&#65533;&#65533;&#65533;&#65533;&#65533;&#65533;&#65533;)r&#65533;&#65533;j&#65533;>&#65533;!js&#65533;&#1888;a&#65533;>Wu)&#65533;&#65533;S&#65533;V*&#65533;,^&#65533;(&#65533;&#65533;&#65533;&#65533;&#65533;~XJ&#65533;I:`G&#65533;&#65533;&#65533;&#65533;&#65533;&#65533;&#65533;:&#65533;&#65533; n)&#920;Y&#65533;XEJg&#65533;&#65533;&#65533;F&#65533;C&#65533;%&#65533;!J&#65533;&#65533;&#65533;Y&#65533;&#65533;@&#65533;&#65533;&#65533;+&#65533;&#65533;C(&#65533;J&#65533;&#65533;&#65533;Y&#65533;&#65533;O+ZR&#65533;&#65533;;&#65533;&#232;B&#65533;&#65533;	&#65533;P&#65533;&#65533;&#65533;R&#65533;&#65533;_,H&#65533;&#65533;V&#65533;D&#65533;}&#65533;N&#65533;)&#65533;R(&#65533;&#2035;&#65533;&#65533;V iM&#65533;&#65533;&#65533;4&#65533;&#65533;G&#65533;&#65533;C&#1245;&#65533;&#65533;&#65533;&#65533;H&#65533;&#65533;I2&#65533;&#65533;&#65533;G&#37699;&#65533;p&#65533;&#65533;&#426;&#166;`&#65533;4&#65533;&#65533;&#65533;l&#65533;&#65533;f$WT&#2023;&#65533;&#302;&#65533;IMd&#65533;&#65533;Y)1	W&#65533;P&#65533;C&#65533;e&#65533;z&#65533;~H i Ap6X&#65533;u&#65533;&#65533;&#65533;p&#65533;&#65533;L	2&#65533;&#65533;8&#65533;&#65533;&#65533;aMIF&#1408;&#65533;
 &#65533;DHA&#65533;&#65533;&#65533;&#65533;&#65533;w&#65533;\sl &#65533;VR&#65533;h&#65533;&#65533;&#65533;@&#65533; &#65533; 
	&#65533;&#65533;h&#65533;&#65533;tw&#65533;&#65533;B#&#65533; &#65533;&#65533;&#65533;&#65533; 
&#65533;&#65533;J@l &#65533; @P&#65533;	&#65533;&#65533;&#65533;&#65533;&#65533;&#65533;&#65533;R-b&#65533;&#65533;PM&#65533;P	bR"&#65533;[e&#65533;@o&#65533;i&#65533;&#65533;S&#65533; &#65533;a&#65533;,@d[B)&#65533;&#65533;&#65533;@&#65533;&#65533;$<&#1800;&#65533;&#65533;(`&#65533; &#65533;Tp&#65533;N&#1803;.@@&#65533;+v u!u&#65533;\&#729;\R&#65533;&#65533;&#65533;t&#65533;B&#65533;A3&#65533;&#65533;&#65533;&#65533;RM &#65533;:&#1927;&#65533;&#65533;&#65533;&#65533;&#65533;&#65533;&#65533;&#65533;&#65533;&#65533;j&#262;&#65533;&#65533;&#25046;r&#65533;&#65533;>J&#65533;&#65533;60T&#65533;&#65533;&#65533;8xC&#65533;Y&#65533;7&#65533;&#65533;&#65533;&#65533;&#65533;&#65533;&#65533;&#65533;}&#65533;&#65533;D&#298;&#65533;&#65533;&#65533;&#65533;&#65533;:&#65533;-	A&#65533;&#65533;>&#65533;/s&#65533;&#65533;C$&#65533;D&#65533;t&#65533;$&#65533;&#1955;&#65533;&#65533;&#65533;+&#65533;&#65533;J0S&#65533;
e0 ?$&#65533;&#65533;&#65533;&#65533; &#65533;&#290;&#65533;&#65533;&#65533;j&#65533;&#65533;SR;&#65533;G&#65533;&#65533;&#140;D&#65533;=&#65533;&#65533;f&#65533;L&#1858;&#65533;&#65533;&#1249;&#65533;&#65533;&#65533;e&#65533;( &#65533;&#146;&#65533;&#65533;k&#65533;&#65533;&#65533;&#65533;&#65533;&#65533;&#65533;&#65533;d&#65533;&#65533;R&%&#65533;\Y&#65533;YX&#65533;&#1124;;&#65533;&#65533;&#65533;\&#65533;&#329;8&#65533;&#247;n&#65533;&#65533;&#65533;]2&#65533;t&#65533;&#65533;4JG&#65533;0&#65533;W&#65533;&#65533;&#65533;&#65533;&#65533;~&#65533;+&#65533;q^&#65533;&#65533; &#65533;&#65533;&#65533;&#65533;h&#65533;&#65533;D&#65533;&#65533;e8J&#65533;&#1253;SgI&#146;&#769; &#65533;j&#65533;&#65533;\&#65533; &#65533;0&#65533;&#933;$&#65533;&#65533;/&#65533;&#65533;&#65533;*D&#65533;&#65533;|&#65533;L!k1i&#65533;&#65533;AuU6lS&#65533;(&#65533;I&#65533;ir&#65533;5&#65533;#&#65533;A&#65533;[&#65533;&#65533;&#65533;5&#65533;	&#65533;&#65533;
4&#65533;A&#65533;&#65533;&#65533;&#65533;4&#65533;&#65533;&#65533;"&#65533;&#65533;&#65533;e&#65533;&#65533; 3&#65533; V&#65533;a&#65533;&#65533;&&#65533;&#65533;!&#65533;x&#65533;L&#65533;gf&#65533;ao&#65533;r-&#65533;@Q&#65533;@-&#65533;&#65533;l&#65533;:@&#65533;&#65533;@4h8&#65533;&#65533; ~f&#65533;&#65533;&#65533;&#65533;&#65533;!&#65533;&#65533;n&#65533;&#1783;-(&#65533;&#1536;&#65533;<&#65533;&#65533;&#65533;&#65533;&#65533;,&#65533;{N&#65533;(&#65533;&4&#65533;&#65533; '&#65533;B*&#65533;b\&#65533;&#65533;',B&#65533;&#65533;l&#65533;w&#65533;<&#65533;&#65533;'&#65533;'@@FN&#65533;i s|&#65533;x&#65533;"	&#65533;&#65533;Q&#65533;&#65533;QDg	&#65533;G&#65533;&#65533;1&#65533;&#65533;~&#65533;&#65533;&#65533;paf
&#65533;,R&#65533;&#65533;/&#65533;#&#65533;&#65533;&#65533;X#&#65533;S&#65533;SK&#65533;8`1 &#65533;4,&#1236;&#65533;/5TC7&#65533;&#65533;mKZ2&#65533;&#65533;0&#65533;&#65533;&#65533;&#65533;	w&#65533;&#65533;&#65533;c&#65533;&#65533;&#65533;(^>&#65533;PCF0&#65533;&#65533;&#65533;u&#65533;&#65533;5W&#65533;Hp_&#65533;u	]&#65533;&#65533;u*r5W&#65533;L&#65533;<A&#65533;*K^6] &#622;V&#65533;&#65533;&#199;pd&#65533;&#65533;&#65533;pv(&#65533;&#65533;G&#65533;&#65533;&#65533;&#65533;pE&#65533;&#260;&#65533;&#65533;Kbr&#65533;&#65533;&#65533;}&#65533;U5br,m&#1270;&#65533;&#65533;&#689;&#65533;&#699;&#65533;&#65533;o&#65533;6&#65533;y&#1968;
&#65533;L&#65533;6Q&Y&#65533;d&#65533;I&#65533;8&#1046;&#65533;&#65533;&#65533;&#295;&#65533;%Sb&#1151;d&#65533;&#65533;&#65533;&#65533;V&#65533;&#65533;5&#65533;3&#65533;&#27773;&#65533;qK&#65533;&#65533;Ae&#65533;h&#65533;BP&#65533;Q&#65533;&#65533;&#65533;&#65533;&#65533;q\&fL&#65533;&#65533;+&#65533;&#65533;&#270;&#65533;dVf"'&#65533;~&#65533;'?]&#65533;&#65533;*l&#65533;D~{/lCD&#65533;b&#65533;MX&#1920;=DU/&#65533;I.x:Z&#65533;&#65533;&#553;&#766;])&#65533;&#65533;|&#65533;&#65533;H&#65533;&#65533;6,&#65533;)&#513;&#65533;g&#65533;&#65533;&#65533;&#65533;&#65533; &#65533;&#65533; &#65533;A&#65533;&#65533;&#65533;`AL&#65533;&#65533;PAb
DN &#65533;&#65533;&#65533;&#65533;&#65533;@1&#2016;&#65533;.&#65533;&#65533;$h&#65533;h&#65533;0#&#65533;\&#65533;&#65533;bD&#65533;&#65533;&#65533;h&#65533; &#65533;&#65533;	&#65533;@	t&#65533;H &#65533;&#65533;&#65533;@ &#65533; &#65533;}&#65533;&#65533;&#65533;n6Ft&#422;&#65533; o`&#65533;U&#65533; &#65533;&#65533;&#65533;x&#65533;&#65533;&#65533;"&#896;&#65533;6&#65533;&#65533;&#65533;&#65533;P@X5 \&#65533;"B<A&#1537;'&#65533;&#65533;)&#65533;&#65533;*&#65533;B\&#65533;B%&#65533;&#65533;T&#65533;p&#65533;&#65533;&#65533;I&#65533;&#65533;^I&#65533;X@&#65533;\&#65533;c&#65533;y&#65533;&#65533;&#65533;&#65533;`&#65533;&#65533;@&#65533;&#65533;Q&#65533; &#65533;&#1032;&#65533;P&#65533;&#65533;&#65533;&#65533;&#65533;&#65533;C
0m&#65533;S&#65533;6&#65533;(&#65533;&#65533;.&#65533;&#65533;8\C2C5&#65533;&#65533;Cxu5p&#65533;&#586;&#515;&#65533;&#65533;n&#65533;&#65533;&#65533;&#65533;6&#65533;&#65533;A#&#65533;"]`&#65533;h&#65533;&#65533;I6U&#65533;>&#65533;&#65533;A&#65533;#?0S&#65533;>J0W&#65533;&#65533;{&#65533;0=Q&#65533;&#65533;&#65533;&#65533;L&#65533;&#65533;&#65533;{8&#65533;&#65533;Kq&#65533;&#65533;<hSJ&#65533;&#65533;&#65533;Rp'&#65533;Y&#65533;&#65533;&#65533;w{&#65533;&#65533;&#65533;&#65533;#&#65533;qm&#65533;L&#65533;6&#65533;6<Zzd&#65533;&#65533;&#65533;<q&#65533;Z.&#65533;7&#65533;C&#65533;&#65533;&#65533;&#65533;&#65533;N9@P&#65533;&#65533;C&#65533;&#65533;&#65533;<\&#65533;&#65533;O&#65533;&#65533;&#955;&#65533;${&#65533;&#65533;j&#65533;:R.&#65533;$&#65533;&#65533;Fdln&#65533;&#65533;&#65533;&#65533;&#685;&#65533;&#65533;0YR&#65533;&#65533;-u&#65533;&#65533;&#65533;&#65533;&#65533;%&#65533;I&#65533;&#65533;(r&#65533;Oio	&#65533;%W&#65533;3&#335;&#65533;&#1619;=&#65533;&#65533;k&#65533;&#65533;H&#65533;&#65533;&#65533;&#3182;&#65533;p--&#768;y&#65533;5<C&#65533;LC9&#65533;Y8&#65533;l&#65533;&#65533;&#65533;4&#1794;#p&#65533;&#65533;@h&#65533;&#65533;&#65533;#L&#65533;\&#65533;&#65533;&#65533;&#65533;P&#65533;\&#65533;tTP&#65533;,&#65533;@|m
&#65533;&#65533;&#65533; &#65533;Z.&#65533;&#65533;B7&#65533;&#65533;3<(4&#65533;&#65533;0/&#65533;l&#65533;l>!-&#1216;9&#65533; 3&#65533;&#65533;z@&#65533;V<&#65533;&#65533;&#65533;B&#65533;_&#65533;&#65533;
&#65533;! &#65533;@&#65533;&#65533;8&#65533;&#65533;0(&#1356;&#65533;3&#65533;f&#65533;&#36289;?`&#1536;&#65533;&#65533;s&#65533;A&#65533;&#65533;^ &#65533;"&#65533;&#65533;(&#65533;0B*&#65533;)&#65533;*&#65533;q|&#65533; DA
&#65533;&#65533;xL@8&#65533; &#4163;&P&#65533;&#65533;&#65533;a&#65533;>&#65533;@1&#65533;&#65533;D!B&#65533;"cF'Dx&#65533;P&#65533;U6s&#65533;&#677;T&#65533;&#65533;&#65533;s)&#985;KI&#65533;Ks1Y&#65533;#7nM&#65533;>k&#65533;&#65533;&#65533;s&#65533;&#65533;p&#65533;&#269;&#65533;t&#65533;P&#65533;=u&#65533;&#65533;f-&#65533;1k&#65533;&#129;&#65533;*&#65533;[&#65533;i&#940;%&#65533;
ni&#1457;Z&#65533;&#65533;$&#65533;&#65533;&[&#65533;+&#65533;.&#65533;&#65533;V&#65533;&#1846;Y&#65533;f&#65533;&#65533;M&#65533;7o&#1848;y&#65533;&#943;7&#199;s&#1222;&#65533;&#65533;&#65533;&#1520;]&#65533;fre&#65533;&#65533;*G&#65533;V&#65533;&#65533;&#65533;j&#65533;)_&#65533;&#65533;&#65533;&#65533;&#667;-G6r6&#495;&#65533;a&#758;p&#65533;n&#65533;&#65533;&#65533;.,x+&#998;&#65533;^&#65533;&#65533;&#65533;&#65533;z&#463;&#65533;3^&#65533;&#65533;<y&#65533;&#65533;{&#65533;&#65533;<&#65533;&#1521;g&#1486;=&#65533;tw&#2047;&#65533;[&#494;&#65533;&#65533;u&#65533;&#1209;&#65533;Y&#65533;e&#65533;s&#65533;&#1309;&#65533;?];w&#65533;&#65533;cG|&#65533;&#65533;&#6254;&#65533;w&#65533;&#65533;&#65533;w0&#65533; &#65533;k&#65533;A&#65533;k&#65533;&#65533;&#65533;{&#65533;&#65533;&#65533;&#65533;G&#65533;&#65533;&#1465;.:&#65533;{P&#65533;&#65533;&#65533;#&#65533;<&#65533;&#65533;kO&#65533;rdr&#695;&#65533;&#65533;&#65533;j&#65533;&#65533;
&#65533;)r&#769;Ot\R&#65533;&#65533;A&#65533;&#65533;9x&#1921;&#65533;&#65533;&#65533;,2&#65533;&#65533;&#65533;A'u&#1153;&#65533;&#65533;)&#53447;A+&#65533;&#1776;&#65533;&#65533;&#65533;&#65533;+&#65533;&#65533;&#65533;&#65533;r-/Yl&#65533;&&#65533;&#156;K)&#65533;&#65533;&#65533;)/&#65533;&#305;&#65533;&#65533;&#65533;&#65533;{2&#65533;'&#65533;A&#65533;>&#65533;&#65533;&#65533;N(&#65533;IG&#65533;&#65533;&#65533;&#65533;&#65533;s&#65533;&#65533;f^tf&#65533;q&#65533;YSkd&#65533;&#65533;1l&#65533;&#65533;'&#65533;`"	 z&#65533;&#65533;&#65533;N !&#176;&#65533;.&#65533;&#1059;&#65533;;&#65533;#1&#184;B&#65533;)&#65533;@C&#65533;.&#65533;&#65533;b
Ha&#65533;-&#65533; &#65533;h&#65533;a&#65533;&#65533;$&#65533;s&#65533;&#65533;e$&#65533;&#65533;"&#65533;&&#65533; &#65533;&#65533;&#65533;A&#65533;h&#65533;A&#65533;&#65533;!\@aX@#.&#65533;&#65533;&#65533;.x &#65533;H &#65533;(("&#65533;pb	d&#65533;&#65533;`&#65533;_8&#65533;&#65533;cN&#65533;&#65533;Eb\PA&#65533; &#65533; &#65533;&#65533;#&#65533;'JX&#65533;NVA&#65533;&#65533;&#65533;O.&#65533;H&#65533;P&#65533; &#65533; &#65533;&H&#65533; lFH^.&#65533;&#65533;&#65533;&#65533;,&#65533; Z(@&#65533; &#65533;=X&#65533;&#65533;6&#1184;#:q&&#65533;s&#65533;&#1842;.&#65533;&#65533;zN9&#65533;d1.&#65533;&#65533;:
-&#65533;&#65533;"l&#65533;&#65533;&#65533;.&#65533;&#65533;&#65533;&#65533;N&#65533;/&#65533;&#65533;&#65533;
&#65533;d&#65533;&#65533;&#65533;g&#65533;h&#65533;&#65533;&#65533;M&#65533;v#&#65533;M8ONH#&#65533;RN&#261;sS8&#197;&#65533;jo&#65533;q&#65533;&#65533;5&#65533;<&#65533;&#65533;&#65533;J&#65533;L6&#65533;B/&#65533;&#65533;&#65533;G&#1882;l&#65533;&#38707;&#65533;(&#65533;\&#65533;&#65533;f&#65533;&#1846;&#65533;&#65533;&#65533;&#65533;q&#65533;0&#65533;&#65533;J&#65533;r&#65533;&#65533;F&#65533;x&#65533;3&#65533;:"&#65533;&#65533;&#65533;&#65533;&#65533;qn&#65533;&#39503;&#65533;J+tgB"&#65533;!&#65533;(&#65533;LG|&#65533;&#65533;T&#65533;<&#65533;L&#65533;R{&#65533;&#65533;&#65533;&#65533;"&#65533;S&#65533;&#65533;&#65533;&#65533;&#65533;H&#65533;&#65533;&#65533;}&#65533;&#274;&#65533;&#65533;&#65533;&#65533;&#65533;Q&#65533;&#65533;S&#65533;r&#65533;&#65533;&#65533;&#65533;&#65533;Y&#65533;r&#65533;#&#65533;&#65533;q~&#65533;C&#65533;&#65533;&#65533;&#65533;B&#65533;#>&#65533;Q&#65533;br&&#65533;&#65533;$*=Q
Z&#65533;&#65533;&#65533;7&#65533;&#65533;-&#65533; N&#65533;88&#65533;$O5&#65533;a_&&#65533;P&#65533;&#65533;&#65533;{&#263;&#65533;r&#65533;&#65533;,e9V&#65533;R&#65533;&#65533;q&#65533;8!K&#65533;26#"&#65533;&#65533;mM&#65533;&#65533;B&#65533;m1>&#65533;i&#65533;;&#65533;&#65533;&#65533;Ai&#65533;&#65533;&#65533;&#65533;x&#65533;&#65533;&#65533;&#65533;d&#1856;&#65533;/ZQ
^p&#65533;P&#65533;&#65533;6s;ot&#65533;+&#65533;8&#65533;u&#65533;"&#65533;&#65533;\&#65533;&#65533; 
&#65533;&#65533;&#65533;?,"&#65533;H&#65533;,f&#65533;R&#65533;&#65533;&#65533;&#65533;"&#65533;&#65533;;&#65533;&#65533;gH&#65533;&#65533;&#65533;H&#65533;&#65533;h&#65533;h &#65533;P&#65533;
N&#65533;&#65533;-&#65533;q&#65533;b<&#65533;KH&#65533;&#65533;&#65533;&#65533;#&#65533;[>&#65533;r&#65533;&#65533;&#65533;&#65533;&#65533;&#220;&#65533;T&#65533;&#65533;&#65533;&&#65533;~&#65533;x= X&#65533;`&#65533;P .&#65533;&#65533;&#65533;  &#65533;`&#65533;5&#65533;&#65533;(&#65533;0u&#65533;s&#65533;.H&#65533;E8P&#65533; +&#65533;&#65533;&#65533; P!&#65533;`&#65533;&#65533;PV&#65533;SL&#65533;A&#65533;&#65533; ``h&#65533;@&#65533; <T!a&#65533;L$ A&#65533;6&#65533;&#65533;| &#65533;&#65533;	L &#65533;H&#65533;&#65533;(8&#65533;&&#65533;&#65533;*:&#65533;"\&#65533;t&#352;&#1285;FG&#65533;&#65533;&#65533;2&#65533;&#65533;&#65533;&#65533;&#1944;3&#65533;&#65533;m&#65533;m&#65533;&#65533;@J7&#65533;a&#65533;fl&#65533;p{&#65533;&#65533;m&#65533;&#65533;y&#580;d&#65533;&#65533;V&#65533;S#&#65533;e&#65533;gI!&#65533;&#65533;nh&#65533;1&#65533;b&#65533;f(&#65533;&#1412;F&#65533;&#65533;9&#65533;]A&#65533;&#65533;&#309;&#65533;&#65533;&#65533;&#65533;&#65533;\]&#65533;&#1584;F6&#65533;Y&#65533;ak&#65533;X&#65533;\5&#65533;&#65533;6&#65533;Q&#65533;&#65533;&#65533;G<&&#65533;&#65533;|&#1809;&#65533;md&#65533;&#65533;&#65533;g&#65533;7!&#65533;I0@&#65533;&#65533;^&#65533;&#65533;&#65533;Evto<z&#65533;&#65533;&#65533;$&#65533;&#65533;z	&#65533;mm &#65533;8o&#65533;*&#65533;&#65533;&#65533;&#65533;&#65533;&#65533;$&#65533;&#65533;&#65533;&#65533;&#65533;B&#65533;&#65533;u&#65533;C&#65533;INr&#65533;&#65533;[&#65533;&#65533;H&#65533;3P<D&#295;&#65533;&#65533;h?i&#65533;P{v"&#65533;-&#65533;&#65533;m&#65533;e&#65533;&#65533;"&#65533;&#65533;&#65533;!-^&#65533;&#65533;&#65533;&#65533;6&#65533;&#65533;&#65533;&#65533;A&#65533;&#65533;t&#65533;9&#65533;a1d/&#65533;x(B&#65533;|&#65533;Es&#65533;&#65533;&#65533;F&#65533;3	&#65533;N&#65533;&#65533;Ox&#65533;&#65533;&#65533;&#65533;&#65533;}R#r#5&#65533;l&#65533;&#65533;E3`z&#65533;&#65533;&#65533;&&#65533;&#65533;&#518;2N!+<!	&#65533;&#65533;AF&#65533;&#65533;`s&#65533;&#65533;'>&#1099;j&#65533;cN&#65533;&#65533;&#65533;4&#65533;&#65533;[&#65533;&#65533;&#65533;&#65533;&#65533;&#52231;3H&#65533;T&#65533;D/&#65533;Q
1&#65533;R&#65533;&#65533;&#65533;	f&#65533;&#65533;@&#65533;&#65533;&#65533;&#65533;'@&#65533;&#65533;L&#65533;z&#65533;n&#65533;y&#65533;7&#65533;A&#65533;	&#65533;&#65533;&#65533;,(A&#65533;> z&#65533;Kx=&#65533; 
|&#65533;/&#65533;&#65533;&#65533;&#65533;&#65533;P&#65533;&#65533;a&#65533;&#65533;]&#65533;H&#65533;+&#65533;(8`&#65533;	H`&#65533;&#65533;&#65533;p&#65533;&#65533;&#65533;PE&#65533;PF
S&#65533;&#65533;G&#65533;@p&#65533;	4 &#65533;&#65533;6 &#65533;	Z&#65533;7&#65533;&#65533;&#65533;y#5&#65533;&#65533;A0Xz&#65533;&#65533;!vK&#65533;&#65533;h&#65533;5&#65533;&#65533;V&#65533;&#65533;E&#65533;L&#1806;}%7&#65533;&#65533;1+l&#65533;&#65533;&#65533;&#65533;6&#65533;	&#65533;`F5&#65533;&#65533;&#65533;7&#65533;l&#65533;{&#65533;&#65533;1&#65533;&#65533;&#65533;f&#65533;&#65533;&#48117;&#65533;*&#65533;&#65533;&#65533;m&#65533;;&#65533;&#65533;&#1207;&#65533;&&#65533;~qSZ&#65533;*&#65533;&#1136;n&#65533;&#1568;&#65533;>g&#65533;&#65533;Q*&#65533;;5&#65533;&#65533;&#65533;Wc&#65533;&#65533;&#65533;8d&&#1978;&#65533;_|s&#65533;&#65533;8&#65533;dg;&#65533;&#65533;0&#1720;j&#65533;Bp(&#65533;&#1984;T:L&#65533;!&#65533;&#65533;&#65533;`&#65533;2&#65533;1&#65533;	&#1679;&#65533;MG&#65533;&#65533;&#65533;W&#65533;&#65533;|&#972;&#65533;&#65533;&#65533;~&#65533;&#65533;&#65533;&#65533;&#65533;H[W&#65533;~&#65533;&#65533;&#65533;&#65533;g&#65533;^_&#1118;&#65533;&#65533;w&#65533;;&#65533;&#65533;&#65533;&#65533;=&#65533;&#65533;#G&#65533;}&#65533;L&#65533;&#65533;&&#65533;&#65533;:&#1041;&#65533;<&#65533;3Z
&#65533;z&#65533;&#65533;N&#65533;C&#65533;&#65533;&#65533;&#65533;&#1639;&#65533;F&#65533;D&#65533;IQ"&#65533;h&#65533;&&#65533;"Q/{&#65533;&#65533;&#65533;&#65533;^&#65533;&#65533;&#65533;/&#65533;&#65533;&#65533;n&#65533;zX&#65533;&#65533;&#65533;&#65533;0&#65533;&#65533;~s&#65533;9&#1457;&#65533;5&#65533;&#65533;9`&#42839;&#65533;&#65533;&#65533;&ejO&#65533;x$&#65533;1J)&#65533;}&#65533;&#743;&#65533;&#65533;H&#1539;&#65533;IJzXy.&#65533;&#65533;&#65533;K7&#65533;&#65533;
A,&#65533;&#65533; &#65533;&#65533;&&#65533;o&#65533;(&#65533;&#65533;&#65533;&#65533;`"&#65533; &#65533;&#65533;t~p&#65533;J&#65533;b&#65533;H&#65533;4"&#65533;e$&#65533;&#65533;&#65533;E+L!8!8!N&#65533;@&#65533; &#65533;r&#65533;&#65533; &#65533;&#65533;&a&&#65533;&#65533;&#65533;&#65533;A8&#65533;	&#65533;&#65533;&#65533; 
&#65533;`&#65533;z n&#65533;x&#65533;p o@^&#65533;&#846;IP`*&#857;HJ<&#65533;, @&#65533;&#65533; &#65533; &#65533; &#65533;& B d |&#65533;D&#22296;&#65533;&#65533;&#65533;N@*&#65533;hpN`&#65533;&#65533;T`+&#65533;B&#65533;4&#65533;!&#65533;&#65533;4@&#65533; 
``&#65533;@B&#65533;R&#65533;Ja4&#65533;&#65533; @"&#65533;&#65533; j&#65533;&#65533; &#65533;&#65533;b&#65533;( &#65533;"@!6 &#976;&#65533;B`&#65533;R *&#65533;&#65533;v&#65533;&#65533;&#65533;)&#646;&#65533;&#65533;&#65533;7&#65533;$&#65533;bM&#1318;/&#65533;&#65533;&#65533;*&#65533;j&#65533;&#65533;&#41484;&#65533;&#65533;a&#65533;!&#65533;a&#65533;&#65533;3&#65533;&#65533;&#65533;&#65533;&#65533;&#65533;m&#65533;<&#65533;OQ.&#65533;"q&#65533;&#65533;("&#65533;7&#65533;&#65533;z&#65533;0&#65533;&#65533;p&#65533;*&#65533;&#65533;J&#65533;r&#65533;&#65533;&#65533;a&#65533;X&#65533;t0&#65533;s&#65533;&#65533;&#65533;L&#65533;&#65533;2:g4JC&#65533;&#65533;&#65533;!&#657;&#65533;&#65533;n3&#65533;&#65533;&#65533;&#65533;&#65533;&#65533;3$W&#65533;uH'4&#65533;&#65533;5&#65533;uc&#65533;^&#65533;66&#65533;'|&#65533;&#65533;h&#65533;&#65533;&#65533;|D?&#383;&#897;&#65533;&#65533;A&#65533;&#65533;&#65533;!&#65533;nD02#&#65533;&#704;,&#65533;#&#65533;D&#65533;<2$-&#65533;&#65533;F&#65533;&#65533;$&#65533;<V+<Z&#65533;H&#65533;&#65533;@&#65533;n&#65533;&#65533;G&#65533;#&#65533;v"&#65533;&#1153;&#65533;&#65533;F&#65533;n&#65533;A&#65533;dB&#65533;(&#65533;g&#65533;J+&#65533;L&#65533;&#54162;&#65533;&#65533;dG&#65533;ok&#65533;&#65533;)^D&#65533;&#65533;&#65533;&#65533;&#65533;&#702;J&#65533;&#65533;&#65533;kw&#65533;s&#65533;&#65533;&#65533;J/&#65533;&#65533;3d&#65533;&#65533;j&#65533;&#65533;&#65533;&#65533;&#65533;|&#65533;E&#65533;&#65533;vDG&#65533;&#65533;&#65533;&#65533;>&#65533;&#65533;&#65533;!&#65533;&#65533;&#65533;&#65533;&#65533;%&#65533;ao&#65533;&#65533;&#1980;aa&#65533;\aJ&#65533;,N&#65533;oN!&#65533;&#65533;&#65533;&#65533;d&#65533;< P@&#65533;&#65533;h&#65533;&#65533;&#65533;&#65533;&#65533;&#65533;apad&#65533;NA:!,`A&#65533;&#65533;&#65533;FA&#65533;&#65533;B&#65533;&#65533;`
&#65533;\&#65533;^&#65533;&#65533;!&#65533;&#65533;&#425;	&#65533;@&#65533;&#65533;	&#65533;&#65533;[x&#65533;f@v \&#65533;&#65533;&#65533;\&#65533;e]&#65533;P#< ~&#65533;(`&#65533;_&#65533;`:&#65533;j v f&#65533;\Z&#65533;#Z@H&#65533;Z F`KEZ&#65533;&#65533;m&#65533;L&#65533;,&#65533;&#65533;.&#65533;&#65533; v &#65533;@6aB&#65533;Ba(&#65533;>!&#65533; &#65533; &#65533;&#65533;&#65533;_&#65533;&#65533;  &#65533;;b&#65533;&#65533;edD&#65533;&#65533;&#65533;&#65533;H @1 &#65533;&#65533;&#65533;aH&#65533;&#65533;Q&#65533;r#&#65533;&#938;&#65533;&#65533;&#65533;r&#65533;&#65533;T+r&#65533;&#65533;L&#65533;0&#65533;-&#65533;0g+&#65533;!&#65533;&#65533;&#65533;Q&#65533;/&#65533;a&#65533;!&#65533;&#65533;&#65533;&#65533;A&#65533;r&#65533;&#65533;&#65533;$F&#65533;1&#65533;&#65533;L&#65533;q&#65533;b&#65533;5&#65533;&#65533;&#65533;&#65533;tV&#65533;MM&#65533;M&#65533;&#65533;J&#65533;&#65533;&#65533;&#65533;&#65533;-&#65533;&&#528;!&#65533;&#65533;,n4.v(&#65533;V&#65533;&#65533;G&#65533;&#65533;&#65533;M&#65533;&#65533;&#65533;A&#65533;&#65533;&#1410;?&#65533;ax!&#65533;a!&#65533;.TEuTG&#65533;&#65533;H5TcH$&#65533;&#65533;&#65533;=(&#65533;&#65533;`V9(&#65533;&#65533;d&#65533;Bu&#65533;G&#65533;X&#65533;U&#65533;h&#51086;P&#65533;.&qrG&#65533;&#65533;F&#1185;&#65533;&#65533;&#65533;&#65533;&#65533;&#65533;&#65533;A2&#65533;&#65533;'&#65533;Xr&#65533;2&#567;&#65533;&#65533;T	&#65533;>8h&#65533;&#65533;/&#65533;&#65533;'&#65533;b(&#65533;bkx&#65533;&#65533;&#65533;f*&#65533;&#65533;&#65533;fn&#65533;&#65533;&#65533;m&#65533;tm&#65533;J&#65533;ky&#65533;,&#65533;t&#65533;&#65533;&#65533;$&#65533;g?&#65533;OTu5|&#65533;&#65533;=&#65533;&#65533;&#65533;zhxH1&#65533;N&#65533;'&#65533;&#65533;x&#65533;q1lR&#65533;&#1568;`&#65533;0up&#65533;1&#65533;A&#65533; 2S&#65533;D&#65533;@&#65533;&#640;v&#65533;&#65533;&#65533;'&#65533;A&#65533;&#65533;a&#65533;~&#65533;|!&#65533;&#65533;1&#65533;a&#65533;X&#65533;&#65533;&#65533;&#65533;&#65533;&#65533;@!JAg&#65533;*&#65533;A &#65533;&#796;&#65533;	&#65533;&#65533;&#65533;&#65533;&#65533;&#65533;Lr@&#65533;r@B%h d&#65533;h&#65533;&#65533;R &#65533;,&#65533;d&#65533;!2&#65533;x&#65533;&#65533;zj
&#65533; &#65533; `&#65533;t@p &#65533;`&#65533;R&#65533;
W P&#65533;
&#65533;]L X>J)&#65533;,&#65533;X`	&#65533; 
n`&#65533;&#65533;NF"<7,&#65533;&#65533; &#65533; @ &#65533;&#65533;&#65533; $&#65533;&#65533;&#65533;
o5mq&#65533;pm* L&#65533;&#65533;> $b>*K&#65533;@&#65533;&#65533;&#65533;Q&#65533;&#65533;&#65533;&#65533;&#65533;ad&#65533;&#65533;l&#65533;&#65533;`_&#65533;"&#65533;&#65533;n&#65533;]&#65533;
0|&#65533;.|C&#65533;&#65533;&#65533;&#65533;A&#65533;A&#65533;&#65533;&#65533;&#65533;&#65533;ay&#65533;&#65533;&#65533;&#65533;&#65533;hCsh&#65533;g&#65533;m&#65533;&#65533;#&#65533;&#65533;D]&#65533;^&#1354;7&#65533;&#65533;&#65533;&#65533;q4&#65533;A'&#65533;t&#65533;u&#65533;QNK&#65533;&#65533;&#65533;&#65533;a3&#65533;&#65533;&#34209;&#65533;&#65533;&#65533;a&#65533;!FC&#65533;&#65533;&#65533;b&#65533;z&#65533;&#65533;&#65533; +6K^&#65533;&#65533;#?n&#65533;&#65533;
$&#65533;RBO&#65533;&#65533;&#65533;&#65533;&#65533;&#65533;&#65533;DU&#65533;&#65533;>&#903;&#65533;S&#65533;-&#65533;X&#65533;&#65533;&#65533;&#65533;f5.G&#65533;&#65533;&#65533;D&#65533;&#65533;(`e&#65533;$&#835;W&#65533;r-;&#65533;&#65533;JdJ&#65533;A)T"&#65533;x%&#65533;A&#65533;&#65533;&#502;&#65533;&#65533;4&#65533;}&#65533;{X&#65533;A&#65533;&#65533;&#65533;N&#65533;&#65533;&#1031;I&#65533;x>&#65533;u[&#65533;&#65533;&#65533;&#65533;2&#65533;k eL&#65533;D&#65533;&#65533;l&#65533;&#65533;&#429;rB&#65533;L&#65533;,&#65533;&#1406;&#1796;&#65533;r$V&#65533;/&#65533;,&#65533;&#65533;I&#65533;o=\&#65533;&#65533;'&#65533;&#65533;&#65533;)&#65533;M%%%&#65533;&#65533;&#65533;&#65533;&#65533;&#65533;}&#65533;&#160;&#65533;&#65533;&#65533;&#65533;&K&#65533;AJa&#65533;`x`F&#65533;&#65533;&#65533;&#65533;na&#65533;N%&#65533;A&#65533;&#65533;&#65533;vx&#65533;&#65533;Bh&#65533;t!&#65533;&#65533;dA&#65533;JF&#65533;&#65533;&#65533;&#65533;&#65533;P&#65533;&#65533;@&#65533;L9}I&#65533;&#65533;2}I&#65533;B&#65533;k@n&#65533;a\&#65533;TR @?
^|&#65533;g&#65533;&#65533;@&#65533;&#65533;6`f0&#65533;^&#65533;&#65533; &#65533;D p &#65533;r&#65533;&#65533;^0(R&#65533;P`&#65533;&>&#65533;&#65533;q-@&#65533;t &#65533;&#65533;&#65533;&#65533;&#65533;@&#65533;HaD&#65533;<&#65533;<&#65533;a&#65533;&#65533;&#65533; &#65533;)&#65533;&#65533;&#65533;&#65533;rM*`t! @&#65533;DO&#65533;E&#65533;F &#65533;/&#65533;&#65533;>&#65533;`&#65533;
&#65533;&#65533;&#65533;&#65533;a&#65533;&#65533;A&#65533;}&#65533;&#65533;&#65533;&#65533;z&#65533;AE#&#65533;&#1841;&#65533;&#65533;&#65533;@&#65533;&#65533;lg&#65533;&#65533;12dcsf&#65533;&#65533;&#65533;&#65533;v&#1450;&#65533;f&#65533;&#65533;A&#65533;&#65533;t!&#65533;&#65533;&#65533;!&#65533;&#65533;&#65533;?3~&#65533;&#65533;&#65533;&#65533;&#65533;z3&#65533;7&#65533;[cz&#65533;&#65533;&#65533;-&#65533;&#65533;u&#65533;\#&#65533;&#65533;&#65533;&#65533;1G=&#65533;&#65533;}[9&#65533;&#1847;&#65533;M@&#65533;I&#65533;&#65533;&#65533;&#65533;C&#65533;&#65533;S[&#65533;&#65533;&#65533;4&#65533;!&#65533;&#65533;4&#65533;&#2018;&#65533;&#65533;&#65533;&#65533;&#65533;&#65533;&#65533;&#65533;&#65533;&#65533;zu,&#65533;5b&#65533;3&#65533;Ay&#65533;7&#65533;&#65533;a&#65533;Ax&#65533;&#65533;
&#65533;AX&#65533;[&#65533;ij&#65533;Z&#65533;g&#65533;&#65533;X{&#769;&#65533;A&#65533;&#65533;dV&#65533;dG:>t&#65533;&#65533;&#1371;&#65533;:&#65533;&#65533;n&#518;`U&#65533;*/&#65533;&#65533;&#65533;&#65533;&#65533;&#65533;&#65533;L&#65533;H&#65533;&#65533;c&#65533;o&#65533;&#65533;v&#65533;j&#524;&#65533;&#65533;_&#65533;&#1155;&#955;&#65533;&#65533;&#65533;&#65533;&#65533;Q'0&#65533;&#65533;B_&#65533;&#65533;&#65533;,<&#65533;J$%3<T&#334;&#65533;d&#249;&#65533;R5&#65533;F&#65533;&#65533;&#65533;&#65533;;Y&#65533;&#65533;&#65533;_B&#65533;&#65533;C'&#65533;&*R(&#65533;&#65533;&#65533;H&#65533;+)&#65533;F&#65533;BS&#65533;,&#65533;
#Y&#65533;z&#65533;E&#65533;J&#65533;&#65533;4n&#170;&#65533;&#65533;&#65533;&#65533;F&#65533;&#65533;&#65533;&#65533;W&#65533;&#65533;&#65533;&#65533;&#65533; &#65533;&#65533;*&#65533;&#65533;&#65533;Q&#65533;&#65533;4A&#288;	&#65533; &#65533;&#65533;&#65533;&#65533;&#65533;&#1664;&#65533;!&#65533;&#65533;`&#65533;&#65533;&#65533;'&#289;&#65533;!v&#65533;&#65533;&#65533;&#65533;aR&#65533;>!Z!l&#65533;@3g&#65533;&#65533;D&#65533;&#65533;&#65533;	&#65533;&#65533;&#65533;&#65533;&#65533;&#65533;&#65533;L&#65533;&#65533;m&#65533;:&#65533;(MpO&#65533;:&#65533;dl!2&#65533;&#65533;j&#65533;&#65533;hB&#65533; `&#65533;&#65533;&#65533;|&H&#65533;>]&#65533;&#65533;&#65533;oq T&#65533;#T&#65533;&#1204;&#65533;&#65533;;&#65533;(@L&#65533;&#65533;&#65533;Z 	&#65533; F&#65533;HA@!B&#65533;<&#65533;l ~&#65533;nq:&#65533;&#65533;i &#65533;Jt@M4&#65533;v&#65533;Z|Zw&#65533;&#65533;	&#1309;&#65533;0&#65533;&#65533;&#65533;zA&#65533;:&#65533;&#65533;&#65533;&#65533;&#65533;&#65533;&#65533;a&#65533;~&#65533;&#65533;&#65533;&#65533;&#65533;&#65533;&#65533;&#65533;[&#65533;~&#65533;)&#65533;D8&#65533;&#65533;&#65533;&#65533;&#65533;&#65533;&#65533;&#65533;&#65533;:&#65533;&#65533;&#65533;A2b&#65533;&#65533;9X&#65533;&#65533;XAX&#65533;&#65533;&#65533;Y&#65533;&#65533;&#65533;r&#65533;f~&#65533;w&#65533;b1l&#65533;&#65533;!z5&#65533;&#65533;o&#65533;&#65533;}&#65533;0`'9#&#65533;ay&#65533;&#65533;Aza&#65533;^p&#65533;j&#65533;4Y&#65533;d&#65533;p&#65533;&#65533;&#65533;&#65533;&#65533;&#65533;&#65533;&#65533;&#65533;&#65533;&#65533;-&#65533;r{}&#65533;q38&#65533;R*&#65533;N&#65533;!&#65533;u&#65533;&#65533;u&#65533;&#65533;&#65533;&#65533;+&#65533;&#65533;!&#39137;&#65533;a&#65533;&#65533;~y&#65533;;&#65533;&#65533;&#65533;&#65533;&#65533;&#65533;&#65533;&#65533;&#65533;&#65533;!x&#65533;va4a&#65533;R!&#65533;>&#65533;&#65533;B&#65533;(B)&#65533;4!2(Ax&#65533;&#62610;@&#65533;&#65533;;&#65533;&#65533;&#65533;&#65533;&#289;>h&#65533;&#65533;&#65533;&#65533;.m&#65533;8&#65533;&#65533;t&#65533;y&#65533;L&#65533;&#65533;`&#65533;x&#65533;kl&#65533;&#65533;&#65533;~cN\h&#65533;&#65533;8&&#65533;&#65533;=&#65533;&#65533;&#65533;hPj&#65533;-&#65533;X&#65533;"gr&#65533;&#65533;&#65533;"&#65533;|&#65533;#&#65533;$O&#65533;&#65533;[Q2&#65533;&#65533;&#65533;&#65533;&#65533;x&#65533;&#65533;&#65533;&#65533;>X&#65533;[G&#65533;_`&#65533;5&#65533;c"\w&#65533;&#65533;&#65533;&#65533;&#65533; "\8p&#65533;&#265;#N&#65533;8r&#65533;&#653;3&#65533;&#65533;&#65533;9r&#65533;}&#65533;&&#65533;&#397;&#65533;y&#65533;&#65533;"&#527;&#65533;J&#65533;&#1814;&#65533;&#65533;5l)Wf&#1254;&#65533;%7n1&#65533;m&#65533;&#65533;&#65533;&#65533;n&#1982;y&#65533;&#65533;gI&#65533;4&#65533;uC&#65533;&#65533;&#65533;&#663;0c^&#65533;f,X&#65533;a&#65533;Z1&#65533;&#163;H&#65533;B&#65533;&#65533;[&#65533;&#65533;&#65533;+K&#65533;&#65533; &#65533;&#65533;&#65533;2&#65533;0&#65533;&#65533;Em&#65533;8&#65533;&#65533;&#65533;]H&#65533;&#65533;&#65533;&#65533;&#65533;&#65533;&#65533;&#65533;l&#65533;jYj&#65533;&#65533;-Z&#65533;&#65533;&#65533;&#65533;&#65533;0]&#65533;&#65533;&#65533;&#1585;&#65533;&#65533;=h&#312;&#65533;c&#65533;&#65533;i&#65533;&#65533;1&#65533;&#65533;i/^&#65533;&#65533;&#65533;&#65533;	!@&#65533;&#65533;&#65533;.P&#65533;&#65533; &#65533;%^&#65533;&#65533;1&#196;,P&#65533;`&#65533;&#65533;0&#65533;pA&#65533;&#65533;6^&#65533; &#65533;B&#65533;&#65533;&#65533;i{X&#65533;D
&#65533;&#65533;@%&#65533;&#65533;(P&#65533;@&#65533;&#65533;&#65533;&#38113;).4<P&#65533;@&#65533;`&#65533;0&#65533;&#65533;sL@A&#65533;UP&#65533;Jal&#65533;A#&#65533;&#65533;&#65533;l&#65533;&#65533;@&#65533;@%&#65533; C&#65533;/&#65533;&#65533;&#65533;0TIc&#65533;R&#65533;&#65533;&#65533;&#65533;&#65533;0/&#65533;(&#65533;&#65533;:&#65533;L4&#65533;&#65533;L4&#65533;&#65533;L&#65533;4&#65533; 95&#65533;<YM5&#65533;8&#65533;&#65533;2&#65533;4S&#65533;&#65533;<&#65533;RK(&#65533;&#65533;&#65533;
-&#65533;&#1554;&#65533;/.3L-&#65533;&#65533;/&#65533;C&#65533;J&#65533;4&#65533;&#65533;&#65533;4&#65533;H#&#65533;1&#65533;<&#65533;&#65533;0&#65533;<&#65533;&#65533;0&#65533;&#65533;&#65533;&#65533;3&#65533;#2&#65533;&#65533;&#65533;K.&#65533;&#65533;&#65533;-&#65533;&#65533;B_'&#65533;l&#65533;&#65533;%&#65533;8&#65533;&#65533;"&#65533;\&#65533;	)&#65533;&#65533;rK/Y&#65533;&#65533;1&#65533;&#65533;k.&#65533;&#65533;K-&#65533;&#1714;U&#65533;&#65533;RL2&#65533;&#65533;K&#65533;&#360;8k/&#65533;L&#65533;&#65533;.=&#65533;r&#65533;/&#65533;(&#65533;&#65533;&#65533;&#65533;bK/&#65533;&#65533;b&#65533;&#65533;&#65533;&#65533;&#65533;&#65533;,&#65533;&#65533;&#65533;&#65533;+&#65533;&#65533;b&#65533;(&#65533;&#65533;b&#65533;'&#65533;d&#65533;&#65533;%&#65533;*b&#65533;!&#65533;(r&#65533; &#65533;&#65533; &#65533;H&#65533;}&#65533;v&#65533;Q&#65533;n&#65533;&#65533;&#65533;8&#65533;&#65533;;7q&#65533;&#65533;&#65533;&#65533;&#65533;&#65533;9&#65533;S&#65533;8&#39987;&#65533;:&#65533;&#65533;&#65533;&#65533;&#65533;&#65533;&#65533;9$&#65533;2&#65533;"&#65533;|&#65533;&#65533;%&#65533;s&#65533;-O&#65533;&#65533;&#65533;L$&#65533;&#65533;8$&#65533;\&#65533;,9;&#65533;E&#65533;C	M&#65533;8{%&#65533;sD7&#65533;&#65533;&#65533;&#65533;&#65533;&#65533;<&#65533;9.&#65533;&#65533;&#65533;&#65533;Z&#65533;&#65533;u:&#65533;&#65533;q&#65533;&#65533;4&#65533;W7&#65533;p&#65533;76&#65533;9&#65533;|&#65533;&#65533;(&#65533;&#65533;:&#65533;&#65533;q&#65533;vw&#65533;&#65533;&#65533;_&#65533;&#65533;&#65533;:&#65533;&#65533;&#65533;&#65533;&#65533;*&#65533;&#65533;u&#65533;$&#65533;&#65533;&#65533;&#846;7$Q&#65533;6&#65533;Lv&#65533;B&#65533;r&#587;&#65533;&#65533;&#25371;&#65533;xCA&#65533;&#65533;C&#65533;&#65533;&#65533;&#65533;S&#65533;&#65533;&#65533;B;$&#65533;@	D{&#65533;&#65533;&#65533;&#65533;&#65533;E&#65533;&#65533;B&#884;&#65533;6&#65533;d&#65533;&#65533;5&#65533;<&#204;4&#65533;4&#65533;L&#65533;&#65533;4CM&#65533;&#65533;	&#65533;5&#65533;\&#65533;R6&#65533;&#244;&#65533;M3q&#65533;&#65533;7&#65533;&#65533;d&#65533;&#65533;;&#65533;|5&#65533;8C5&#864;&#65533;&#65533;.&#65533;s(v4&#65533;O&#65533;I(&#65533;&#65533;1&#65533;+LA	:h&#65533;< &#65533;@
&#65533;&#65533;E3&#65533;&#65533;=m &#65533;{&#65533;IJ&#65533;X&#65533;c&#65533;PF-P
P&#65533;b&#65533;&#65533;&#65533;&#65533;&#65533;&#65533;&#65533;21#&#65533;&#65533;&#65533;v &#65533; &#65533;&#65533;&#65533;y&#65533;f&#65533;&#65533;8&#65533;Al&#65533;&#65533; 4&#65533;|&#65533;&#65533;&#65533;&#65533;&#65533;:&#1025;<Qp&#65533;&#65533; &#65533;@@ d`&#65533;&#65533;&#65533;&#65533;&#65533;&#65533; D&#65533;&#65533;@V@&#1012;&#65533;4&#65533;&#65533;x&#65533;&#65533;`"0A	h&#65533;&#65533;&#65533;&#65533;	s&#65533;(>&#65533;HOtb&#65533;&#65533;&#65533;&#65533;&#65533;` x&#65533;%T  @&#65533;&#65533;@(&#65533;&#65533;@HT&#65533;P(`&#65533;R&#65533; &#65533;	T&#65533;&#65533; |D-;&#65533;&#65533;&#65533;&#65533;&#384;&#65533;1&#65533;_&#65533;&#65533;&#65533;(&#65533;1&#65533;&#65533;^&#65533;V&#65533;4f.l&#65533;NE&#65533;S&#65533;&#65533;~4&#65533;^&#65533;~21&#65533;&#65533;&#65533;ac&#1184;&#65533;3&#65533;&#65533;&#65533;e(&#65533;&#65533;P&#65533;7&#65533;&#65533;&#65533;]&#65533;&#65533;Ka&#65533;.t1?c&#65533;&#65533;&#65533;D)r&#1100;e0&#65533;&#65533;&#65533;g&#65533;&#65533;&#65533;e,:r&#65533;0&#65533;&#1099;_&#65533;&#65533;&#65533;/&#65533;&#587;]&#65533;b&#65533; !'<&#65533;F8&#65533;&#65533;0&#318;&#65533;RB&#65533;|&#65533;C&#65533; B &#65533;&#65533;&#65533;&#296;2&#65533;&#65533;N|&#65533;xDM#a	K8&#65533;^&#65533;`D$$&#65533;FDB&#65533;&#65533;D&(&#65533;ITb&#65533;&#65533;D%&#65533;&#65533;*&#65533;H8&#65533;[U"qB&#65533;+&#65533;&#65533;2!&#65533;Cb&#65533;&#65533;&#65533;\&#65533;&#65533;:&#65533;a&#65533;&#65533;&#65533;&#65533;&#65533;8&#65533;&#65533;w&#65533;C&#65533; :&#65533;&#65533;jP&#65533;&#65533;&#65533;&#65533;6&#65533;!m@lb&#65533;&#65533;6&#65533;ak`&#65533;"{&#65533;2xC&#65533;p&#65533;&#65533;Z&#65533;&#65533;&#65533;_k&#65533;9&#65533;qj&#65533;&#65533;!+Y&#65533;8W&#65533;&#65533;&#65533;q&#65533;C&#65533;h+&#65533;&#65533;&#844;r3s]&#65533;N&#65533;&#65533;&#65533;"
.p&#65533;K\q -v&#65533;HB&#65533;&#65533;4&#65533;B/y&#65533;&#1038;&#28188;5NjV&#65533;-l&#65533;1&#65533;&#65533;&#65533;&#65533;&#65533;&#1542;&#65533;Ls&#65533;6s&#65533;;&#65533;@&#65533;&#1937;&#65533;&#65533;&#65533;&#65533;&#65533;&#65533;X&#65533;&#65533;&#65533;&#65533;&#65533;qiE&#65533;&&#65533;&#65533;&#65533;V&#65533;yC&#65533;&#65533;&#65533;)8e{/&#65533;&#65533;&#65533;&#65533;&#65533;&#65533;t&#65533;&#47259;&#65533;&#65533;6&#65533;g&#65533;B&#65533;K&#65533;&#65533;&#65533;$&#1456;&#65533;5&#65533;&#65533;i@c&#65533;&#65533; 2Z&#65533;g4&#65533;&#65533;`&#65533;1&#65533;D)&#65533;3J<Fq&#65533;_"&#65533;&#5464;&#65533;&#65533;P2&#65533;&#65533;d&#65533;N&#65533;&#65533;&#65533;3~9&#65533;_&#65533;b&#65533;E#&#816;&#65533; c&#65533;&#65533;&#65533;`',a5P&#65533;Ap&#65533;&#769;&#936;&#65533;&#65533;&#65533;h&#65533;&#65533;4&#65533;s&#65533;&#65533;&#65533;_&#258;&#65533;h2`&#65533;&#65533;L|&#65533;cJU&#65533;&#65533;&#65533;e&#65533;"&#65533; F(&#65533;`&#65533;3&#65533;AZ&#65533;9&#65533;@A&#65533;&#65533;tp#&#65533;z&#65533;:&#65533;tVP&#65533;z =&#65533;&#65533;&#65533;y&#65533;x &#65533;%hA&#65533;P&#65533;@1X&#65533;	H&#65533;3& @( &#65533;&#65533;&#65533;&#65533;&#65533; /&#65533;#l@&#65533;&#65533;&#399;&#65533;&#65533;&#65533;2&#65533;&#65533;4$&#65533;&#65533;&#33062;8&#65533;	KP&#65533;&#65533;&#65533;&#65533;F&#65533;
&#65533;f&#65533;v@d&#65533;D@&#65533; 0pU^ &#65533;&#65533;nX&#65533;&#65533;&#65533;:(&#65533;u	T&#65533;&#65533;p&#65533;9P&|A&#65533;eZ&#65533;&#65533;&#65533;,V&#65533;&#65533;k&#65533;(E*TrU&#65533;b&#65533; &#65533;*dQY&#65533;&#65533;&#65533;&#65533;/b&#65533;_&#65533;|&#65533;3&#65533;&#65533;W&#65533;&#65533;c&#1065;&#65533;&#65533;3&#65533;	#&#65533;&#65533;&#65533;%@&#65533;
X&#65533;&#65533;&#65533;p&#65533;,l&#65533;Vp&#65533;&#65533;&#65533;,*sa&#65533;UcZ,R&#65533;&#65533;&#65533;&#65533;&#65533;d7)&#65533;&#65533;&#65533;Mp"?&#65533;xDX&#65533;:&#65533;A&#65533;s&#65533;&#65533;&#65533;8&#289;w&#65533;&#65533;&#65533;&#65533;&#65533;&#65533;&#65533;&#65533;&#65533;r&#65533;&#65533;&#65533;&#65533;R;&#65533;&#7105;&#65533;&#65533;&#65533;p2&#65533;&#65533;&#65533;&#65533;m&#65533;&#65533;&#65533;.>p&#65533;&#65533;9&#65533;&#618;!g0&#65533;0&#65533;!&#65533;&#65533;W&#65533;z&#1475;&#65533;\&#65533;B&#65533; )\!Z&#65533;&#65533;&#65533;P,p&#65533;&#65533;'&#65533;&#65533; /&#65533;~&#65533;_@&#65533;&#65533; &#65533;2H&#65533;e0&#65533;&#65533;P&#65533;5d&#65533;&#65533;Hi&#65533;&#65533;&#65533;&#65533;-n&#65533; &#65533;3&#65533;1o&#65533;&#65533;9&#65533;&#65533;&#65533;*&#65533;4&#65533;&#65533;_"&#65533;&#65533;?&#65533;&#65533;&&#65533;&#65533;Q&#65533;g&#65533;&#65533;&#65533;{\&#65533;4V\&#65533;;&#65533;S&#65533;\&#65533;&#65533;&#65533;{&#65533;t&#65533;;9&#65533;1&#65533;Q&#65533;u9&#65533;3&#65533;&#65533;`=&#65533;0&#65533;&#1536;6&#65533;S[pS7+&#65533;7)&#65533;8&#65533;&#65533;`&#65533;&#65533;~&#65533;#5&#65533;W3I&#65533;3&#65533;X\&#65533;&#65533;3&#65533;&#65533;&#65533;&#65533;g&#65533;&[$&#65533;&#65533;C&#65533;2x&#65533;&#65533;&#65533;2C&#65533;Ec&#65533;h:&#65533;&#65533;&#65533;]&#65533;5;u1"!b&#65533;&#65533;&#65533;`&#1184;mVd&#65533;`NG&#65533;h&#65533;&#65533;bMvN&#65533;&#65533;<E&#65533;N&#65533;&#65533;'&#65533;&#65533;`N&#65533;\&#65533;<5=&#1155;cx<l&#65533;<&#1748;Ma&#65533;N&#65533;47&#65533;&#65533;&#65533;&#65533; 
~pS&#65533;C V`S&#65533;>P1`fQT\ 	&#65533;&#65533;t&#65533;s&#65533;p'&#65533;&#65533;&#65533;x&#448;N&#65533;&#65533;
&#65533;&#65533;&#65533;&#65533;&#65533;&#65533;	&#65533;`
&#65533; +c&#65533;&#65533;MQs&#65533;&#65533;	spB&#65533;E&#65533;4ti/&#65533;&#65533;&#65533;&#65533;&#65533;&#65533;&#65533;2 D7&#65533;C.&#65533;G&#65533;&#65533;&#65533;D&#65533;&#65533; VT &#65533; 0&#65533;p&#65533;&#65533;;&#65533;5&#65533;*P &#65533; 
P &#65533;&#65533; &#65533;D&#65533;JpQ&#65533;&#65533;e&#65533;J&#65533; $&#65533;&#65533;&#65533;	&#65533;@
&#65533;&#65533;	&#65533;P	&#65533;@	&#65533;0	&#65533;&#65533;9&#65533;&#65533;&#65533;n 	o&#65533;&#65533;&#65533;&#65533;o&#65533;&#65533;o&#65533;&#65533;&#65533;D  #&#65533;!&#65533;'&#65533;&#65533;80&#65533;&#65533;	;uU=&#65533;&#65533;&#65533;#&#65533;\R&#65533;0R`e&#65533;@&#65533;Dy&#65533;p&#65533;*&#65533;@	L
&#65533;p
&#65533;p&#65533;&#65533; )&#1602;&#65533;&#65533;&#65533;&#65533;(S&#65533;(\IE&#65533;U&#65533;&#65533;"&#65533;&#65533;	&#65533;p	&#65533;@
&#65533;h&#65533;&#65533;	j&#65533;	&#65533;&#65533;&#65533;	&#65533;&#65533;-L&#65533;
&#65533;@
&#65533;0U&#65533; 	&#65533;&#65533;@&#65533;o&#65533;&#65533;Wsk&#65533;n0wPn&#65533;h&#65533;y&#65533;&#65533;&#65533;&#65533;&#65533;k&#65533;&#65533;&#65533;&#65533;&#65533;Id`}&#65533;&#65533;|&#65533;7&#65533;e&#65533;&#65533;a&#65533;Y&#65533;|&#65533;&#65533;z&#65533;&#65533;|&#65533;Ga&#65533;&#471;&#65533;a&#65533;Y&#65533;&#65533;&#65533;&#65533;Y&#65533;]&#65533;Wp[&#65533;U`&#65533;I&#135;T&#65533;&#65533;Y&#65533;|X&#65533;S0&#65533;T &#1001;Z&#65533;&#65533;&#65533;z&#65533;&#65533;zc&#65533;|&#743;z_&#65533;|cP&#65533;&#65533;I}&#65533;&#65533;g`X&#65533;&#65533;&#65533;&#65533;7.&#65533;9v&#65533;6#9'&#65533;&#65533;V`&#65533;&#65533;]6C&#65533;&#65533;W9&#65533;&#65533;
&#65533;J^&#65533;G6S&#65533;&#1536;O8&#65533;v&#65533;1?&#65533;&&#65533;J&#65533;:&#65533;&#65533;+&#65533;&#65533;&#65533;0&#65533;&#65533;&#65533;&#65533;60&#65533;^&^R&#65533;&#65533;3rA=3&#65533;&#65533;8:4<&#65533;&#65533;;&#65533;\P&#65533;\a&#65533;x&#65533;s&#65533;&#65533;&#65533;:I8&#65533;&#65533;:=8\i3;A<&#65533;&#65533;&#65533;&#65533;&#1013;Vc&#65533;7&#65533;\SSa&#65533;pFq"&#65533;&#65533;&#65533;>&#65533;&#65533;>&#704;<&#65533;&#65533;+f&#65533;jx&#65533;&#65533;n&#65533;&#65533;&#65533;>s&#65533;Pu&#65533;&#576;dj&#65533;y*c&#65533; g&#768;p&#65533;&#65533;u&#65533;&#65533;&#65533;+&#65533;d.R:G&#65533;&#65533;T&#65533; k0B&#65533;EJ&#65533;MP&#65533;D&%p{&#65533;
p*&#65533;&#65533;&#65533;h&#65533;+i&#65533;K&#1828;&#65533;&#65533;&#65533;&#65533;
&#65533;p&#65533;&#65533;
&#65533;&#65533;	&#65533;P&#160;"&#65533;`&#65533;&#65533;0?&#65533; &#65533;&#65533;K@K@&#65533;<&#65533;e&#65533;f&&#65533;&#65533;&#65533;!1&#65533;&#65533;8&#65533;9&#65533;0&#65533;{&#65533;&#65533;&#65533;&#65533;!&#65533;&#65533; &#65533; &#65533; &#65533;V8`2 0&#65533;
&#65533;&#65533;  b &#65533;&#65533;&#1037;bI&#65533;qF@a&#65533;&#65533;&#65533;
&#65533;P
&#65533;0
&#65533;&#65533;	&#65533;p	&#65533;&#65533;\p$0`&#65533;&#65533;&pF&#65533;t `&#65533;po&#65533;o$&#65533;o&#65533;&#65533;G(&#65533;&#65533; $&#65533;p$&#65533;&#65533;: xpV&#65533; ~ &#65533;|@W}&#65533;z&#65533;RzP&#65533;{0w&#65533;O&#65533;v&#65533;Wy&#65533;~`!&#65533;&#65533;&#65533;O&#65533;&#65533;
]K
&#65533;&#65533;`&#65533;&#65533;!
Q&#65533;&#65533;
&#65533;&#65533;
&#65533;p
&#65533;&#65533;
&#65533;Bve7
&#65533;&#65533;	&#65533;P	&#65533;02R&#65533; }&#65533;~&#65533;| &#65533; U&#65533;0	&#65533; &#65533;&#65533;&#65533;&#65533;&#65533;F&#65533;xl&#65533;&#65533;w&#65533;e&#65533;f ]&#65533;&#65533;&#65533;&#65533;&#65533;&#65533;&#65533;h &#65533;&#65533;&#65533;&#65533;9Y&#65533;Y&#65533;	&#65533;&#65533;&#65533;\0|&#65533;&#65533;U&#65533;&#65533;&#65533;&#65533;&#65533;|&#65533;g&#65533;&#745;&#65533;&#65533;&#65533;)&#65533;&#65533;G|&#65533;&#65533;]&#65533;&#65533;\&#65533;W&#65533;WP&#65533;[`W`{&#65533;&#65533;&#65533;&#65533;&#65533;g&#65533;W&#1193;UP&#65533;k&#65533;&#65533;`0yjPz&#65533;7&#65533;e0_&#65533;^&#65533;|&#65533;y|&#65533;7}d&#65533;&#65533;&#65533;7&#65533;f&#65533;&#65533;[/ZB&#65533;2/C&#65533;-&#1567;&#65533;&#65533;n&#65533;_V&#65533;8&#65533;&#1379;Ac5&#65533;_&#65533;&#65533;&#65533;d&#65533;<&#65533;a&#65533;&#65533;I&#65533;\V&#65533;&#65533;';H&#65533;&#65533;&#192;&#65533;&#65533;6&#65533;C&#65533;#<;N#&#65533;&#65533;&#65533;&#1408;%&#65533;&#65533;@g&#65533;p8&#65533;%&#65533;1&#65533;u[c&#225;GS2&#65533;&#65533;0&#65533;&#65533;P&#1443;&#65533;&#65533;[&#65533;a&#65533;Eq&#65533;&#65533;K|&#65533;>&#65533;1&#65533;=4<&#65533;# q7&#65533;&#65533;&#65533;c4&#65533;gY&#65533;<&#65533;P&#65533;&#65533;&#65533;c$^&#65533;$&#65533;&#65533;`&#65533;&#65533;%7s&#65533;{QXc&#65533;&#65533;&#65533;,&#65533;<&#65533;3M&#65533;(&#65533;z%&#65533;&#65533;&#65533;~&#65533;&#65533;gc&#65533;D%nj&#559;&#65533;&#65533;&#65533;&#65533;b&#65533;&#65533;dr&#65533;bU&#65533;&#65533;l&#65533;&#496;d&#65533;&#65533;Nh"(&#65533;D+&#65533;&#65533;&#65533;@&#65533;&#65533;u&#65533;]O&#65533;&#65533;6.&#65533;.&#65533;p&#65533;&#65533;P&#65533;&#65533;&#65533;&#65533;dJ&#1413;&#65533;&#65533;P&#65533;&#65533;B66&#65533;&#65533;&#65533;p&#65533;@4B#-OD&#65533;
&#65533;0D0&#65533;&#65533;&#65533;&#65533;&#65533;&#65533;.&#65533;&#65533;hG6&#65533;C:&#65533;&#65533;Q&#65533;-&#65533;&#65533;	EM&#65533;j@#{F
&#65533;&#65533; &#65533;\P)&#65533;&#65533;&#65533;&#1106;&&#65533;&#65533; 	 &#65533;}E2l&#65533;&#65533;&#65533;D&#65533;&#65533; 
i&#727;&#65533;&#65533;
g&#65533;&#65533;&#65533;P&#65533;3&#65533;$`p&#65533;&#65533;&#1049;&#273;&#65533;X &#65533;&#65533;&#65533;o&#65533;F&#65533; *`}&#65533;&#65533;" p'&#65533;&#65533;p&#65533;& a`&#65533;&#65533;&#65533;B&#65533;V/E&#65533;G&#65533;T&#65533;G}&#65533;zP&#65533;K&#65533;&#65533;&#65533;x&#65533;T&#65533;05h&#65533;&#65533;p&#65533;&#65533;R &#65533;H&#65533;0&#65533;&#65533;%&#65533;&#65533;A&#65533;&#1217;0&#65533;/&#65533; &#65533; &#65533;&#65533;}&#65533;&#65533;gX&#65533;uY&#65533;7Y&#65533;s &#65533;e&#65533;y-&#65533;~&#65533;Xh&#65533;&#65533;&#65533;&#65533;a&#65533;pz&#2027;&#65533;&#65533;&#65533;&#65533;&#65533;&#65533;&#65533;)c@&#65533;&#65533;&#65533;&#65533;&#65533;yw0&#65533;5&#65533;	&#65533;&#65533;z&#65533;G{&#839;&#65533;&#65533;k&#65533;`0&#65533;&#65533;&#65533;a`&#65533;&#65533;&#65533;&#65533;&#1707;&#65533;&#1651;-y&#65533;&#65533;&#65533;9{&#65533;&#65533;&#65533;&#65533;&#65533;&#65533;&#65533;k{&#65533;&#65533;{&#65533;&#65533;zbP&#65533;;Y&#65533;&#65533;&#65533;&#65533;e&#65533;&#65533;&#65533;&#65533;I&#65533;&#65533;G}&#65533;m&#65533;b`&#65533;&#65533;gfPg&#65533;&#65533;#9&#65533;9&#65533; &#65533;&#65533;[23&#65533;&#65533;&#65533;	,36&#65533;]&#65533;&#65533;&#65533;&#65533;&#65533;3&#65533;&#65533;a&#65533;&#65533;&#65533;&#65533;&#65533;&#65533;3@C4F*&#65533;&#768;&#65533;&#65533;&#1920;	&#1856;&#65533;&#65533;&#65533;&#1184;<&#65533;&#65533; <$V&#65533;&#65533;}&#65533;0&#65533;'q*&#65533;&#65533;&#65533;&#65533;]&#65533;(H&#65533;p&#65533;&#1360;=7A&#65533;0&#65533;L&#65533;:&#65533;6&#65533;&#65533;&#65533;&#65533;3&#65533;&#1779;=2Q&#65533;3&#65533;&#65533;4&#65533;D&#65533;&#65533;&#65533;&#65533;%^&#65533;B.z&#65533;&#65533;zB&#65533;%~&#65533;&#65533;0&#65533;&#1248;_X&#65533;X&#65533;dC&#65533;&#65533;&#65533;@/V&#65533;P&#65533;4&#65533;b|=*&#65533;&#65533;&#65533;&#65533;`%D&#65533;NhX&#65533;z&#679;&#65533;&#65533;]&#65533;&#65533;&#65533;&#65533;&#65533;&#65533;&#65533;{&#65533;(p&#65533;s&#65533;&#65533;&#65533;D&#65533;y&#65533;&#65533;&#65533;&#65533;&#65533;H&#65533;N&#65533;tE#&#65533;&#65533;&#65533;&#65533;&#65533;0Ow&#65533;sT&#65533;`i&#65533;G&#65533;2 &#65533;/;&#65533;y&#65533;
&#65533;NX&#65533;N&#65533;&#65533;dH&#65533;h&#65533;&#65533;&#65533;&#65533;
&#65533;&#65533;&#65533;&#65533;&#65533;&#65533;&#65533;&#65533;&#65533;M&#65533;\&#65533;#&#65533;>h&#65533;&#65533;Z&#65533;&#65533;m&#65533;&#65533;&#65533;&#65533;&#65533;&#2028;&#65533;j4&#65533;=&#65533;&#65533;&#65533;LtOEO&#65533;&#65533;&#65533;&#65533; &#65533;&#65533;&#65533;&#65533; &#65533;F&#65533;&#65533;&#65533;z,&#65533;l&#65533;*0&#65533;&#1327;&#65533; &#65533;&#65533; &#65533;.&#65533;&#65533;&#65533;&#65533;W&#65533;y &#65533; 	&#65533;&#65533;v&#65533;p&#65533;@^&#65533;&#65533;x)p &#65533;n &#65533;I
&#65533; Po&#65533;&#65533;&#65533;&#65533;F&#65533;&#65533;&#1192;&#65533;J$&#65533;&#65533;n&#65533;&#65533;&#65533;C0u WtE&#65533;.E&#65533;cQ&#65533;&#65533;z&#65533;&#65533;-_&#65533;J&#65533;&#65533;#Xr%&#65533;1&#65533;&#1490;u&#65533;&#65533;w}j&#65533;&#65533;&#65533;&#65533;&#65533;&#65533;l&#65533;&#65533;%w&#65533;9xr&#65533;j`&#65533;k|b&#1054;Q&#2014;&#65533;&#65533;&#65533;[&#65533;{&#65533;&#65533;c&#65533;y&#65533;X&#65533;&#46830;&#65533;|&#65533;&#1918;&#65533;g&#65533;&#65533;w&#65533;&#65533;&#65533;&#65533;&#65533;Xp&#65533;xvwwo&#65533;&#1725;&#1653;-&#65533;K&#65533;&#65533;&#65533;&#1762;&#65533;&#65533;&#65533;&#65533;&#65533;-y&#65533;&#65533;&#65533;&#1111;&#65533;&#65533;'}&#65533;&#65533;M}&#65533;+&#65533;&#65533;&#65533;&#65533;}&#65533;c&#65533;&#1708;&#65533;&#65533;&#65533;&#1659;&#65533;&#1787;^p&#1718;&#65533;&#65533;&#65533;UX&#65533;m&#65533;&#27230;&#65533;&#1530;&#65533;}&#65533;&#65533;&#65533;&#65533;&#65533;&#65533;}&#65533;cP&#65533;P&#204;&#65533;&#65533;0S&#65533;&#65533;<&#65533;0J&#65533;&#65533;&#65533;&#65533;]`&#65533;/:=&#65533;$*&#65533;&#65533;&#65533;&#65533;J&#65533;R8\>(8&#65533;_T&#65533;:&#65533;m5&#65533;^S&#65533;\;1&#65533;}&#65533;&#65533;&#1647;=(1=l&#65533;>&#65533;`&#65533;@(&#65533;P,J&#65533;rZ&#65533;&#65533;&#65533;v&#65533;(&#65533;&#65533;&#65533;&#65533;`&&#65533;`-&#65533; Q&#65533;s&#320;&#65533;&#65533;+&#65533;_=V&#1648;&#278;&#65533;Z&#65533;e&#1256;1kVm&#65533;2g&#1380;){V&#1714;h&#1372;)&#65533;&#65533;,!&#65533;f&#594;&#65533;&#65533;&#65533;&#65533;^&Q3&#65533;&#65533;X1`&#65533;&#65533;&#65533;Y&#65533;&#65533;Kc5]C&#65533;&#65533;&#65533;Kb&#65533;^Z&#65533;(&#65533;d&#65533;j&#65533;&#65533;M&#65533;&#65533;&#65533;"&#65533;&#65533;&#65533;&#65533;&#65533;&#65533;b8&#65533;9{&&#65533;3d&#672;5C&#65533;l,2f&#65533;5&#65533;&#65533;lk&#65533;d_&#65533;Bk&#65533;l&#65533;ek&#65533;r&#65533;&#65533;Ul&#1907;f&#65533;&#65533;]&#65533;&#65533;&#65533;Ec&#258;&#65533;&#661;K/&#440;l&#65533;Be&#65533;&#65533;&#65533;J&#65533;\&#65533;B&#65533;&#65533;2\&#65533;&#65533;&#65533;&#65533;&#65533;L&#65533;&#65533;&#714;51&#65533;&#65533;&#65533;X&#65533;&#65533;&#65533;K&#65533;f^&#65533;`]&#65533;&#65533;*Qa&#65533;t&#65533;Z&#65533;z&#65533;.a&#65533;&#65533;&#65533;&#65533;&&#591;2`&#65533;@1&#65533;&#65533;&#65533;,`&#272;&#65533;]&#65533;7f&#65533;&#65533;&#65533;C:u!@&#65533;&#65533;.d&#65533;`a&#65533;&H&#65533;&#65533; A&#65533;P 
&#65533;&#65533;&#65533;FP&#65533;`&#65533;!:P0&#65533;6&#1024;2&#65533;&#65533;0&#65533;&#65533;@JXa&#65533;X"&#65533;3&#65533;&#65533;c&#65533;H&#1635;&#65533;!&#65533;x&#901;&#65533;&#65533;`&#65533;&#65533;0`&#65533;=&#65533;&#65533;&#65533;
*&#65533; &#65533;
& &#65533;@ADH&#65533;&#65533;Bp&#65533;BPa3&#65533;&#65533;#<&#65533;&#65533;&#65533;&#65533;;&#65533;c&#65533;9&#65533;0&#65533;&#65533;:&#65533;&#65533;;&#65533;&#65533;;&#65533;s&#65533;:&#65533;#N;&#412;#&#65533;7&#1792;&#65533;&#65533;3&#65533;0C&#65533;/&#65533;&#65533;4&#65533;C&#65533;2&#65533; #4&#1664;&#65533;&#65533;:&#65533;S:&#65533;c&#65533;3&#65533;&#65533;&#65533;1&#65533;(cTRK&#203;B&#65533;&#65533;"U/&#1024;#9&#65533;&#65533;3&#65533;2&#65533;&#65533;&#65533;1NCQ=&#65533;&#65533;`&#65533;&#65533;&#65533;2&#65533;&#65533;&#65533;X/&#65533;(C6&#65533;&#65533;&#65533;&#65533;;&#65533;h&#204;2&#65533; &#65533;O&#65533;(&#65533;P0&#65533;8&#65533;.nW&#65533;p&#65533;&#65533;&#65533;&#65533;`&#65533;&#65533;&#65533;Tv&#65533;&#65533;]j&#65533;&#65533;&#65533;&#65533;/&#65533;#&#65533;1&#65533;c&#65533;c&#65533;&#65533;&#65533;l&#1349;&#65533;&#65533;F&#65533;&#65533;&#65533;0-4&#65533;[y%&#65533;&#65533;q&#65533;]W^/*&#476;r&#65533;&#65533;s&#65533;A&#65533;&#65533;r&#65533;&#40476;n&#65533;1&#65533;l&#65533;9'&#65533;s&#65533;!&#65533;&#65533;s<&#65533;&#65533;&#65533;e&#65533;&#65533;fsr&#65533;8&#65533;[&G&#65533;E&#65533;x&#65533;&#65533;c&#65533;&#65533;1:h&#65533;&#65533;Gq&#145;&#65533;&#65533;&#65533;f&#65533;l&#65533;&#65533;&#65533;&#65533;&#27035;o&#65533;&#65533;&#65533;&#65533;&#65533;G&#65533;n&#65533;&#30452;&#65533;&&#65533;&#65533;m&#65533;&#65533;&#65533;&#65533;k&#65533;&j&#65533;&#65533;F&#65533;&#65533;&#65533;Q(&#65533;&#65533;&#65533;&#65533;&#65533;g&#65533;)&#65533;f&#65533;&#65533;&#65533;&#65533;d&#65533;+&#409;d&#65533;&#65533;&#65533;$b&#65533;I\&#65533;3&#65533;e&#65533;^&#65533;&#65533;E_&#65533;&#65533;e&#65533;_&#65533;&#65533;e`&#65533;&#65533;&#65533;&#65533;[&#65533;g&#65533;&#65533;[!iL&#65533;&#65533;&#65533;&#65533;&#65533;&#65533;&#65533;&#65533;&#65533;k&#65533;
c(&#65533;e&#65533;1&#65533;_t&#1125;&#65533;:&#65533;&#65533;&#65533;&#17155;&#65533;&#775;&#65533;&#65533;&#65533;&#1390;&#65533;dNj&#65533;8&#65533;&#65533;&#65533;J&#65533;&#50403;&#65533;h&#65533;&&#65533;`&#65533;&#65533;&#65533;&#65533;3&#65533;&#823;W&#409;&#65533;&#65533;&#65533;h&#65533;g&#65533;&#65533;&#65533;f(&#65533;&#65533;`F2&#65533;&#65533;e&#65533;-&#65533;&#65533;S&#65533;&#65533;&#65533;d&#65533;&#65533;&#65533;(F@&#65533;&#65533;0&#65533;&#65533;#&#65533;2(&#65533;b$C&#216;\/pQZ&#65533;B&#65533;&#65533;&#65533;cdq&#65533;Od"&#65533;&#65533;&#65533;(^&#65533;&#65533;G&#65533;&#65533;	;&#65533;n&#65533;)&#65533;&#65533;&#65533;&#65533;Q&#65533;w&#65533;&#65533;&#65533;&#65533;3&#65533;.Z&#65533;&#65533;&#65533;5&#65533;qds&#65533;&#65533;`.&&#65533;&#1541;/&#65533;&#65533;=ax&#65533;P &#65533;hL&#65533;J:A^&#65533;F&#65533;<(7&#65533;Az&#65533;&#65533;&#65533;3&#65533; $`{<&#65533;X&#65533;@&#65533;&#65533;	T&#65533;&#65533;&#65533;&#65533;#&#65533;&#65533;'&#65533;&#65533;@2&#1025;&#65533;&#65533;-&#65533;lPD&#65533;#h8&#65533;T C&#65533; $&#65533;\&#65533;!8&#65533;n &#65533;&h&#65533;P[ &#65533;&#65533; &#65533;!&#65533;  &#65533;"' &#65533;&#65533; >&#65533;Q3)&#65533;&#65533;!Q&#65533;=k&#65533;&#65533;&#65533;r&#65533;$&#65533;&#65533;&#65533;`'7&#65533;&#65533;Nw&#65533;&#65533;b&#65533;*Y&#65533;&#65533;Rnr&#65533;&#65533;&#65533;t;&#65533;&#65533;N&#65533;&#1246;&#65533;&#65533;I&#65533;g&#65533;T&#65533;@*b&#65533;&#65533;Sa C&#65533;$2YJO{r&#65533;&#65533;&#65533;&#65533;}&#65533;Tf&#65533;&#65533;&#65533;&#65533;&#65533;&#65533;P&#65533;!ix&#65533;&#65533;&#65533;6&#65533;!f&#535;&#65533;&#360;Q&#65533;!W_ W&#65533;4&#65533;R&#65533;`%&#65533;i`&#65533;&#9257;9 &#65533;d&#65533;z&#65533;+[K^0&#65533;&#65533;&#65533;&#65533;EP&#65533;z&#65533;&#65533;"hJC&#65533;.v&#65533;Z&#65533;&#65533;&#1518;~U&#65533;k%&#65533;W@&#65533;&#250;&#65533;&#65533;z&#65533;k]P&#65533;i&#65533;&#65533;&#65533;&#65533;&#65533;&#65533;&#65533;
3V&#65533;J&#65533;/.&#65533;&#65533;G&#65533;&#65533;1&#65533;&#65533;lg$3&#65533;T&#65533;&#65533;&#65533;&#65533;,&#65533;S&#65533;&#65533;86&#65533;t&#65533;cix&#65533;&#65533;&#65533;\&#65533;&#65533;&#65533;&#65533;Dle3&#65533;2&#65533;&#65533;&#65533;g"&#65533;X&#65533;&#65533;&#65533;qc&#65533;&#65533;&#65533;@&#65533;&#65533;hhD&#65533;8H&#65533;1&#65533;k&#65533;V&#65533;&#65533;E&#65533;iW&#65533;&#65533;&#65533;&#65533;'&#65533;`&#65533;4&#65533;&#65533;&#65533;i8q&#65533;h&#65533;1&#65533;1&#65533;&#65533;&#65533;&#65533;x.1
l&#65533;q\&#65533;&#65533;&#65533;E1N"_&#65533;&#65533;&#65533;&#65533;0&#65533;g&#65533;&#65533;z79&#65533;F0&#65533;&#65533;D&#65533;X&#65533;&#65533;&#65533; &#65533;q&#65533;&#65533;]&#65533;&#65533;&#65533;&#65533;&#65533;&#65533;&#65533;&#596;&#65533;&#65533;hN6&#65533;%&#65533;w{&#65533;&#1409;7z&#65533;1&#65533;&#65533;&#65533;&#65533;&#693;&#65533;&#65533;&#65533;C&#65533;XNrD&#65533;&#65533;&#65533;&#65533;&#65533;i&#65533;&#65533;G&#65533;,&#65533;&#65533;}4&#65533;"h<&#65533;&#65533;13&#65533;&#65533;&#65533;.c&#65533;&#65533;\B<&#65533;&#65533;b&#65533;&#65533;&#65533;&#65533;[&#65533;&#65533;&#65533;&#65533;=qbD\H&#65533;&#65533;p&#65533;+bQ&#65533;&#65533;&#65533;&#65533;D"&#65533;&#65533;&#65533;= "s&#65533;z&#65533;&#65533;|&#65533;)h&#65533;.X9&#65533;&#581;*V1&#65533;X&#65533;&#65533;&#65533;P&#65533;-&#65533;&#65533;=`&#65533;B&#65533;&#65533;&#65533;/|&#65533;&#65533;]&#65533;$&#65533;&#65533;C&#65533;&#65533;&#65533;
Z08&#65533;3&#65533;&#65533;}&#65533;&#65533;&#65533;+({&#65533;&#65533;\ I&#65533; `9$e&#65533;&#65533;&#65533;&#65533;~&#65533;~"&#65533;iW:&#65533;@ t&#65533;&#65533;&#65533;<.&#65533;&#65533;^&#65533;&#65533;&#65533; 0&#65533;6P&#65533;Xr&#65533;PO&#65533;&`&#65533;x@.8A&#65533;P&#65533;"&#65533;!&#65533;&#65533;,/&#287;(&#65533;&#65533;&#65533;<&#65533;)+&#65533;&#65533;5^3(&#65533;&#65533;&#65533;1`&#65533;SZ&#65533;GC&#65533;D&:&#65533;)Sv&#65533;&#65533;M&#65533;&#65533;8&#65533;&#65533;&#65533;Mh&#65533;&#65533;]'y|y)&#65533;&#582;5$\&#65533;(FZ4&#65533;a&#65533;l&#65533;&#65533; +2&#65533;&#65533;x&#65533;=.&#65533;3&#65533;*&#65533;h&#65533;hH&#65533;&#65533;&#65533;h&#65533;x5UbU+&#65533;&#65533;:&#65533;?,&#65533;KY&#65533;T&#65533;&#65533;&#65533;&#65533;5&#65533;&#65533;Z
&#65533;KW&#65533;+t&#65533;&#65533;Xdp8&#65533;T&#1711;&#65533;&#65533;&#65533;&#65533;PmT^&#65533;&#65533;&#65533;&#65533;&#65533;Z&#65533;j&#65533;&#65533;&#65533;ta-&#65533;&#65533;zJ&#65533;5&#65533;t&#65533;K&#65533;&#65533;t!&#65533;&#65533;&#65533;x&#65533;&#65533;`J&#1570;&#65533;j&#65533;%&#65533;&#65533;F&#65533;&#65533;
&#65533;q&#65533;c&#65533;eo6&#65533;&#65533;&#65533;&#65533;E&#65533;k&#65533;5 G&#65533;&#65533;.}&#1240;&#65533;&#65533;YljP&#65533;&#65533;`&#65533;6&#65533;&#65533;6np&#65533;m&#65533;}7&#65533;&#65533;l&#65533;vn&#65533;&#65533;&#65533;&#65533;x&#65533;?&#65533;l/F&#65533;Q&#65533;&#65533;A&#65533;&#65533;>&#65533; D&#65533;0&#65533;r&#65533;o<Q&#65533;/|&#65533;&#65533;&#65533;!&#65533;qk&#65533;&#65533;&#65533;&#65533;&#65533;&#65533;b.v&#65533;&#65533;&#65533;&#65533;[&#65533;&#65533;&#65533;&#65533;.n1&#65533;`&#65533;o&#65533;_&#65533;&#65533;'w~&#65533;&#65533;&#65533;u&#65533; &#65533;&#65533;&#65533;8}&#65533;&#65533;&#65533;&#65533;&#65533;&#65533;7b&#65533;&#2031;&#65533;I,&#65533;OG&#65533;/`(&#65533;ah&#65533;&#65533;0&#65533;&#735122;(/&#65533;	&#65533;&#65533;&#65533;&#65533;&#65533;&#65533;&#65533;&#65533;&#409;&#65533;&#65533;K&#65533;&#793;&#65533;&#65533;cH&#65533;&#65533;&#65533;cH&#65533;c&#1584;&#65533;(&#65533;&#65533;1A&#65533;Y"&#65533;/&#65533;K&#65533;&#65533;A&#65533; &#65533;&#65533;X&#65533;1&#65533;&#65533;h&#65533;&#65533;0&#65533;&#65533;A&#65533;&#65533;	 b&#65533;
&#65533;&#65533;@b0>&#65533;&#65533;YXBY&#65533;&#65533;Z&#65533;Vx&#65533;&#65533;"[PN&#65533;&#65533;B&#65533;9&#1027;<@&#65533;*0&#65533;X#&#65533;*&#65533;&#65533;G&#65533;W&#65533;&#65533;^&#65533;>&#65533;[&#65533;5&#65533;&#65533;&#65533;&#633;&#65533;UH&#65533;U@R Tx[&#65533;"&#65533;&#65533;&#65533;&#65533;&#65533;^&#65533;&#65533; c&#65533;aX&#65533;C!="&#65533;A&#65533;$@&#65533;Dh&#65533;&#65533;x&#65533;&#65533;&#65533;x@&#65533;&a&#65533;]k%V&#65533;&#65533;0&#65533;	&#65533;&#65533; x&#65533;&#65533;&#65533;&#65533;n&#65533;` 	&#65533; P&#65533;&#65533;&#65533;&#65533;&#65533;al&#65533;FL&#65533;]&#65533;c&#65533; 0E&#65533;  iT ^`+h&#65533;x`% &#65533;&#65533;@&#65533;9 &#65533;E	x&#65533;Z&#65533; 5&#1536;$&#65533;&%)&&#65533; (E&#65533; &#65533;&#65533;6&#65533;&#65533;&#65533;(X&#65533;8~&#65533;'&#65533;{&#65533;&#65533;&#65533;&#65533;&#65533;&#65533;(&#65533;7&#65533;&#65533;Gs&#65533;&#65533;~&#65533;&#65533;J&#65533;&#65533;[&#65533;&#65533;&#65533;&#528;&#65533;(3H&#65533;&#65533;&#65533;H5&#65533;H&#65533;d&#65533;&#65533;8&#65533;k&#65533;6@&#65533;&#65533;&#65533;&#65533;&#65533;3&#65533;H&#65533;&#65533;H&#65533;39&#65533;&#65533;&#65533;F&#65533;PQ&#65533;z&#65533;S	`&#65533;I-&#65533;,&#1538;&#65533;&#770;- &#65533;&#65533;&#65533;Q)1&#65533;&#65533;.x&#65533;&#65533;&#65533;&#65533;&#65533;)UA&#65533;c&#38297;&#65533;&#65533;&#65533;J&#65533;&#65533;|&#65533;&#65533;&#65533;{8v&#65533;ry&#65533;{T	[J&#65533;a9.&#65533;&#65533;&#65533;:O&#65533;&#65533;\&#65533;&#65533;'&#65533;j&#65533;&#1703;&#65533;&#65533;+=&#65533;&#65533;&#521;&#65533;&#65533;&#65533;&#1788;&#65533; A&#65533;`&#65533;l&#65533;&#65533;+m&#65533;d&#517;"&#65533;d&#65533;h&#65533;Tp&#65533;]p&#65533;&#65533;X&#65533;\&#65533;&#65533;&#65533;L&#1004;&#65533;&#65533;Z&#65533;&#65533;]D.&#65533;_8&#65533;r<&#65533;&#65533;&#65533;&#65533;&#65533;I&#65533;&#11401;&#65533;&#65533;&#65533;&#65533;&#65533;&#65533;&#1582;+&#65533;&#65533;I&#65533;^&#65533;&#65533;&#65533;.&#65533;$N&#1600;&#65533;&#65533;&#65533;&#65533;&#65533;	`P&#65533;&#65533;0&#65533;/&#65533;\&#65533;&#65533;j&#65533;*@]&#65533;.^&#65533;&#65533;&#1756;Z&#65533;&#65533;&#65533;[&#65533;&#65533;\ &#65533;&#65533; <&#65533;&#65533;&#472;&#65533; kO&#65533;l&#65533;9k&#65533;<&#65533;&#65533;\&#65533;&#65533;;&#65533;&#65533;&#65533;&#65533;&#65533;&#65533;&#65533;&#65533;&#65533;O&#65533;3&#65533;&#65533;&#65533;&#65533;&#65533;&#65533;&#65533;\&#65533;U&#65533;&#65533;KO&#65533;&#65533;&#65533;&#65533;&#65533;&#65533;&#65533;&#65533;&#65533;&#65533;&#65533;&#65533;&#1221;<&#65533;3&#65533;&#65533;&#65533;A/5&#65533;&#65533;&#65533;&#65533;&#65533;&#65533;&#65533;&#65533;&#65533;&#65533;/&#46255;#&#1692;&#65533;&#65533;&#65533;&#65533;l&#65533;&#65533;JNM&#65533;&#65533;,&#65533;&#65533;Q&#65533;&#65533;\&#65533;[&#65533;&#65533;Z&#65533;&#65533;"c&#65533;&#65533;(T`&#65533;'rX&#1598;[P&#65533;P&#65533;&#65533;D&#65533;&#65533;=&#65533;3&#65533;#&#65533;X&#65533;3 K0&#65533;{O.&#325;&#65533;O]&#65533;&#65533;V8Q&#65533;Q8V&#65533;[&#65533;&#65533;&#65533;&#65533;&#65533;&#65533;&#65533;&#65533;7u&#65533;5&#65533;X&#65533;&#65533;4&#65533;&#65533;'&#65533;o&#65533; 'q&#65533;j2&#65533;&#65533;B%TfK&#65533;@S&#65533; &#65533;X&#65533;\&#65533;  q%P Y\ &#65533; n&#65533;&#65533;Wj&#65533;&#65533;P&#65533;&#65533; `&#65533;&#65533;)U8r %(&#65533;&#65533;  &#65533;&#65533; H rT&#65533;h&#65533;H&#65533;&#65533;*&#65533;$X&#65533;&#65533;!i&&#65533;P 9&#65533;&#65533;&#65533;&#65533;I5K
7>&#65533; a5O&#65533; &#65533;3&#65533;&#65533;"In&#65533;&#1426;&#65533;&#65533;W&#65533;GYq&#65533;n-H|&#1784;W&#65533;8&#65533;&#65533;n&#65533;Aa9&#65533;&#65533;&#65533;j&#65533;F&#65533;Q&#65533;wYI&#65533;C8&#65533;&#65533;&#65533;&#65533;$vY&#65533;&#65533;D&#65533;&#65533;[&#608;&#65533;|&#38314;;&#65533;#&#65533;&#65533;+&#65533;,&#65533;I.&#65533;*&#65533;-&#514;)&#65533;&#65533;&#65533;&#65533;&#65533;+(d9&#65533;&#65533;j&#65533;&#65533;#JO;&#65533;&#65533;-&#65533;&#65533;,&#65533;l&#65533;:&#65533;&#65533;&#65533;p&#65533;&#65533;&#65533;&#65533;W&#65533;&#65533;{&#65533;[&#65533;'&#65533;$J~&#65533;&#65533;m&#1563;}&#65533;yQI&#65533;&#65533;b9&#65533;&#65533;:&#65533;*W&#65533;&#65533;&#65533;&#65533;d&#65533;^&#65533;^&#65533;W&#65533;&#65533;[&#65533;if&#65533;&#65533;Ea&#65533;&#65533;TH&#65533;X&#65533;c[0&#65533;O0X&#558;&#65533;WH&#65533;S8&#65533;UPT8&#65533;TP&#65533;S(S8&#65533;&#65533;T&#65533;Zh&#65533;&#1273;&#65533;&#65533;&#65533;&#65533;&#65533;&#65533;&#65533;&#65533;^8>&#65533;	!&#65533;&#65533;H&#65533;&#65533;&#65533;&#65533;e&#65533;&#65533;&#65533;&#65533;?a(&#65533;&#65533;&#65533;&#65533;C&#65533;&#65533;&#65533;&#65533;Q&#65533;	@&#65533;@0&#45651;@&#65533;&#645;&#65533;t&#65533;X&#65533;&#65533;T0Q(&#65533;Vx&#65533;^P\&#65533;	&#65533;Q]&#65533;	&#65533;\@3Y&#65533;[&#65533;Yx&#65533;&#65533;@&#65533;RBT\\&#65533;&#65533;&#65533;?&#1089;&#65533;&#65533;&#65533;&#65533;/&#65533;]&#65533;sC`(&#65533;@,D&#65533;Q&#65533;&#65533;&#65533;\&#65533;^&#65533;&#65533;&#65533;]^&#65533;&#65533;&#65533;&#65533;&#65533;/UB/M!&#65533;&#65533;#&#65533;&#65533;W82%D&#65533;M&#65533;&#65533;&#65533;7,&#65533;&#65533;e&#1233;3&#65533;l&#65533;&#65533;h&#65533;&#65533;&#65533;1&#65533;&#65533;&#65533;._&#65533;&#65533;&#65533;i]&#65533;&#65533;&#65533;-&#65533;&#65533;&#65533;.&#593;&#65533;	?V`&#65533;&#65533;&#65533;xS1E&#65533;S &#65533;O&#65533;N S8&#65533;^&#26437;U JH@&#65533;&#65533;.`&#65533;"@&#65533;*H&#65533;A&#516;T&#65533;&#65533;d&#65533;b&#65533;%&#65533;]&#65533;m&#65533;&#65533;1!&#65533;U&#65533;R&#65533;V8&#65533;&#65533;b7&#65533;&#65533;&#65533;&#65533;&#65533;&#65533;]&#65533;&#65533;Q&#65533;!P&#65533;&#65533; 0&#65533;&#65533;&#65533;o&#65533;&#65533;cb+&#65533;pS&#65533;4U&#65533;GX&#65533;$9E`&#65533;h 8$	P$Fr h&#65533;Hb M&#65533;TN=5	p p&#65533;
 	)&#65533;H&#65533;X;&#65533;&#65533;&#65533; &#65533;D&#65533;%Y&#832;F&#65533;X&#65533;3&#65533;&h&#65533;&x&#65533;P&#65533;&#65533;&#65533;s&#65533;&#65533;l3&#65533;&#65533;&#65533;E&#65533;&#65533;&#65533; E&#65533;{t&#65533;kB&#65533;X&#65533;&#65533;hT&#65533;&#65533;(&#65533;&#65533;7&#65533;&#65533;&#65533;&#65533;9i&#65533;8&#65533;&#65533;>18&#65533;[&#1486;&#65533;&#65533;m&#65533;&#65533;X&#65533;&#65533;&#65533;&#65533;&#65533;@)&#65533;&#65533;&#65533;(D&#65533;K&#65533;&#65533;f&#65533;K&#65533;x-&#65533;t&#65533;&#65533;Da&#65533;&#65533;&#65533;H&#65533;T&#65533;&#65533;&#65533;&#65533;:&#65533;&#65533;(ja&#65533;&#65533;]&#65533;&#65533;&#65533;,&#65533;U&#65533;&#65533;&#65533;&#65533;^KTi&#65533;UA&#65533;})&#65533;|	&#65533;.&#65533;&#65533;6&#65533;&#65533;
&#65533;R)&#65533;L&#65533;&#65533;g&#65533;z(&#65533;N&#65533;&#65533;&#65533;&#65533;&#65533;>XD&#1641;Ey&#65533;r&#65533;1&#65533;&#65533;&#65533;K&#65533;[&#65533;wu&#65533;&#65533;&#65533;&#65533;&#65533;#HrE86&#65533;&#65533;2&#65533;}&#65533;N@&#65533;]&#65533;&#65533;;[&#65533;&#65533;&#65533;X&#65533;&#65533;X&#65533;&#65533;U&#65533;]Q(\[ &#65533;&#65533; &#65533;8;>\p&#65533;WM\&#65533;&#65533;1%&#65533;Th&#65533;X&#65533;&#65533;&#65533;j&#65533;&#65533;9,&#65533;;&#65533;O&#65533;&#65533;L&#65533;&#65533;&#65533;&#65533;L&#65533;Q0&#65533;RR&#65533;k&#65533;&#65533;&#65533;Q(&#65533;&#65533;U&#65533;&#65533;N&#43275;&#65533;P&#65533;&#65533;D&#65533;&#329;3m&#65533;\&#65533;`]&#65533;
&#65533;#A$&#65533;&#65533;C&#65533;P&#1489;&#65533;&#65533;:&#65533;\&#65533;N&#65533;&#65533;E0E@&#65533;C&#65533;&#65533;P&#65533;&#65533;&#65533;&#65533;/b&#65533;&#65533;9&#65533;~&#65533;(4k-2#&#65533;&#65533;5&#65533;S8&#65533;&#65533;&#65533;&#65533;&#65533;P1&#65533;&#65533;&#65533;&#65533;O&#65533;y&#65533;&#65533;&#65533;&#65533;	n&#65533;F&#65533;;#PA&#65533;&#65533;&#65533;8&#65533;n&#65533;6k&#65533;f!Yx&#65533;"{&#65533;f&#65533;5&#65533;&#65533;=&#65533;>U&#65533;44&#65533;&#65533;I&#65533;9K&#65533;&#65533;\&#65533;N	&#65533;	&#65533;&#65533;F&#65533;&#65533;Q&#65533;^&#65533;&#65533; &#65533;&#65533;&#65533;n&#65533;&#65533;&#65533;&#65533;&#65533;&#65533;&#65533;<&#65533;&#65533;<3!&#65533;&#65533;&#1925;&#65533;\&#65533;YP&#65533;Q &#65533;N&#65533;K&#65533;&#65533;L&#65533;3&#65533;L&#516;O&#65533;%&#65533;G&#65533;7&#65533;&#65533;&#65533;;pP&#65533;&#65533;&#65533;&#65533;&#65533;&#65533;E7`'&#65533;&#65533;&#65533;&#65533;jVX&#65533;N &#65533;_)&#65533;&#65533;^B&#65533;.R&#65533;&#65533;"`)	&#65533;N&#65533;&#65533;8&#65533;45^8&#65533;&#65533;*g5&#65533;VF&#65533;H&#65533;&#1103;d&#65533;W&#65533;&#65533;EH&#65533;%1&#65533;&#65533;H&#65533;&#65533;&#65533;Y
&#65533;&#65533;<N#Tn&&#65533;&#65533;@e	&#65533;sp&#65533;&#65533;( '&#65533;&#65533; &#65533;&#65533;0&#65533;e( P5&#65533;&#65533;V&#65533;&E&#65533;&u&#65533;&#65533;D&#65533; 9&#65533; .&#65533;&#65533;<&#1556;p~&#65533;jv&#65533;&#65533;f:&#65533;}+&#65533;Rw&#65533;L&#65533;q&#65533;9qF&#65533;zY&#65533;&#65533;&#65533;+&#65533;&#65533;38&#1668;&#65533;&#65533;u&#65533;&#65533;u&#65533;&#65533;s(3&#65533;&#65533;&#65533;&#65533;8&#65533;3v?&#65533;uw&#65533;&#65533;&#65533;&#65533;:Q&#65533;8Z&#65533;9b&#65533;&#629;&#65533;T&#65533;KO&#65533;&#1653;+&#65533;.&#65533;&#65533;&#65533;5&#65533;Q9&#65533;s&#65533;&#65533;3;2&#65533;&#65533;&#65533;u&#65533;&#65533;&#65533;boww&#65533;8&#65533;K&#65533;W&#65533;&#65533;&#65533;&#65533;86&#65533;&#652;:h_&#65533;&#65533;&#65533;&#65533;^G&#539;&#65533;X1k){&#65533;ue_ZJ&#65533;&#65533;Xh_Xx&#65533;Y&#65533;1MT&#65533;&#65533;R PR@S&#229;&#65533;XX^MY&#65533;[VxX &#65533;5&#65533;SH"&#65533;[Q&#65533;&#65533;Pp&#65533;N&#1540;L&#65533;&#65533;&#452;J&#65533;HxI&#65533;&#65533;I&#65533;&#65533;M&#65533;p&#65533;&#452;&#65533;&#65533;M&#1540;M&#65533;&#65533;R(yZx&#65533;&#1085;
&#65533;&#65533;&#65533;P\7}&#65533;&#65533;=&#876;&#65533;&#65533;[ &#65533;,&#65533;&#65533;( &#65533;&#65533;&#65533;&#65533;q&#65533;&#65533;&#65533;&#1105;&#65533;&#65533;h&#65533;&#65533;&#65533;L1&#65533;&#65533;&#1212;&#65533;X R&#1941;?&#65533;>&#65533;ApO`B2_8_&#65533;&#65533;>&#65533;&#65533;no&#65533;'&#65533;qU&#65533;C&#65533;wj&#65533;~&#65533;}&#65533;&#65533;7k<N&#65533;&#65533;&#65533;<&#65533;&#301;O&#65533;&#65533;&#65533;\&#65533;>	&#65533;_&#65533;&#65533;^&#65533;e&#65533;&#65533;&#65533;N&#349;.&#65533;<!"}&#65533;^&#65533;&#65533;&#65533;&#65533;wBVX|(l&#65533;:\&#65533;W&#65533;&#65533;&O&#65533;|&#65533;|&#65533;%&#65533;&#65533;&#65533;&#65533;b &#65533;&#65533;!&#65533;&#65533;&#65533;|&#65533;&#65533;|/
&#65533;&#65533;&#65533; &#65533;&#65533;~&#853;&#65533;[&#65533;&#65533;&#416;&#65533;&#65533;&#65533;&#1015;^&#65533;2&#65533;&#65533;&#245;&#65533;Y`^%\B&#65533;O&#65533;QpkN&#1028;&#65533;&#65533;K&#65533;IHC@&#65533;G&#65533;kI@&#65533;>&#65533;&#65533;0Se&#665;>&#65533;<&#65533;j%K,Y&#65533;j&#65533;&#1130;e&#65533;&#65533;Z&#65533;\&#65533;Z&#65533;q&#65533;*T&#65533;F&#65533;&#65533;&#65533;&#65533;&#65533;(S&#65533;N&#65533;&#65533;&#42216;Q&#65533;Z&#65533;&#65533;&#65533;&#65533;&#1255;P&#65533;J	&#65533;R#D&#65533;(N&#65533; !t&#65533;&#65533;(X&#65533;`&#65533;b&#65533;/&#65533;&#65533;p&#65533;&#132;&#65533;4\&#65533; &#65533;&#65533;0t&#65533;&#65533;AkL&#65533;&#65533;&#65533;&#65533;&#65533;b&#1024;&#65533;&#65533;&#65533;&`&#65533;0A&#65533;&#65533;<&#65533;A&#65533;&#65533;b&#65533; &#65533;&#65533;&#65533;L&#65533;0c&#65533;G&#65533;XI&#65533;C	,d&#1072;&#65533;
X&#65533; Ao+d&#65533;@&#65533;&#65533;&#65533;&#65533;!t&#65533;%N&#65533;&#65533;&#65533;&#65533;3m&#65533;&#537;3&#65533;&#65533;&#65533;&#65533;&#65533;&#65533;&#1049;#g&#65533;:&#65533;&#65533;&#769;&#65533;|z8q&#65533;&#65533;&#65533;&#65533;&#65533;;7m&#1304;)Sf&#65533;0d&#1311;A&#65533;&#65533;&#65533;&#65533;0c&#520;&#65533;&#65533;&#65533;l&#1724;&#65533;xr&#65533;&#65533;F&#65533;&#65533;q&#65533;j&#65533;&#1478;o&#65533;&#65533;&#65533;&#65533;J&#65533;&#65533;&#65533;&#65533;af&#65533;q&#65533;&#65533;&#65533;&#65533;&#65533;|h&#65533;&#65533;&#392;i&#535;&#65533;|&#65533;&#65533;&#65533;&#65533;&#65533;b&#65533;j(Xc&#65533;i&#65533;GF|h0&#65533;&#65533;h&#65533;a&#65533;6&#65533;(_z5
&#65533;"&#65533;nx`&#65533;l<a&#65533;&#65533;&#65533;&#65533;v[j!&#65533;&#23393;F&#65533;lT&#65533;&#65533;&#65533;B:!r&#65533;)'v&#65533;E&#1501;&#65533;nxG&#65533;&#65533;m8&#65533;&#396;&#65533;Xr&#65533;,&#65533;&#65533;r
)&#65533;&#65533;&#65533;
F&#65533;&#65533;&#65533;(&#65533;&#65533;I&#65533;&#65533;&#65533;JF&#65533;H&#65533;&#65533;+&#65533;&#65533;
(&#65533;&#65533;&#65533;&#65533;(&#65533;t&#65533;	K&#65533;&#65533;B&#65533;(&#65533;&#65533;&#65533;&#65533;%&#65533;T"&#65533;#&#65533;T+%&#65533;<&#65533;$&#65533;&#65533;&#65533;&#65533;&#65533;F&#65533;&#43927;&#65533;l"J*&#65533;&#1058;0&#65533;&#65533;&#65533;-&#65533;4T&#65533;,&#65533;r&#65533;&#65533;&#65533;&#65533;b&#65533;&#65533;&#1954;K0&#65533;C&#65533;0&#65533;&#65533;&#65533;&#65533;&#65533;~&#65533;.&#65533;2K-&#65533;Zd&#65533;+&#65533;z&#65533;*&#65533;&#65533;k(+&#65533;&#65533;&#65533;	&#65533;&#65533;&#65533;q}	'&#65533;&#65533;R&#65533;,&#65533;&#65533;L.&#65533;&#65533;&#65533;K.&#65533;&#65533;&#65533;n+&#65533;&#65533;&#65533;)&#65533;tz&#65533;*&#65533;p&#65533;
&#65533;E&#65533;
&#65533;&#65533;&#65533;2&#65533;&#65533;&#65533;&#65533;&#65533;&#65533;&#65533;K.&#65533;Z&#65533;&#65533;&#65533;&#65533;&#65533;&#65533;&#65533;&#65533;&#694;</&#65533;5&#65533;4&#65533;&#65533;2&#65533;&#65533;&#65533;d</&#364;0&#65533;t&#65533;F&#65533;&#65533;&#65533;,&#1582;&#816;&#249; &#65533;.&#65533;&#65533;&#65533;&#65533;&#65533;&#65533;#L0a&#65533;Mv0.&#65533;&#65533;&#65533;&#65533;&#65533;&#65533;&#65533;o&#65533;&#65533;0.&#65533;(,&#65533;-&#958;b&#65533;B&#65533;&#65533;&#65533;&#65533;&#65533;&#65533;&#1923;&#65533;l&#65533;&#361;0&#65533;&#65533;*&#65533;&#65533;&#65533;&#1208;(&#65533;xr	$&#65533;8r&#65533;y&#65533;a~ Bb&#65533;&#65533;"&#65533;&#65533;&#65533;M&#65533;&#65533;RJ)&#65533;&#65533;b1)&#65533;&#65533;4&#65533;&#65533;p&#65533;	&#65533;&#65533;(&#65533;H#&#65533;Tb&#65533;&#65463;Z&#65533;#&#65533;&#65533;&#65533;+&#65533;DB	&&#65533;&#65533;&#65533;%&#65533;&#65533;&#65533;	<	Q&#1375;&#1026;
#&#65533;&#65533;&#65533;SO&#65533;&#65533;B	&#65533;&#65533;&#65533;&#65533;@t &#65533;X,p@g&#65533;&#65533;D@t&#65533;&#65533;&#65533;.i&#65533;&#65533;'&#65533;0@&#65533; X6&#65533;&#65533;&#65533; b&#65533;&#65533;&#65533;
&#65533;&#65533;&#65533;&#65533;&#65533;&#65533;&#65533;!&#65533;`&#65533;L&#65533;&#65533;>	0&#65533; 0&#65533;T&#1562;&#65533;&#65533;&#65533;0&#65533;+a&#65533;2`(F)pAl&#65533;&#65533;%&#65533;	cx&#65533;u&#65533;c75&#65533;&#1329;&#65533;2'&#65533;&#65533;&#65533;!Bo&#65533;"	&#65533;&#65533;&#65533;'&#65533;Y&#65533;&#65533;&#65533;&#65533;1&#65533;_C&#65533;&#65533;&#65533;,h@o&#65533;P&#65533;&#65533;7&#65533;&#65533;&#65533;&#65533;1&#65533;m8&#65533;&#65533;S&#65533;	}IBY&#65533;&#65533;&#65533;&#65533;&#65533;G&#65533;(&#65533;&#65533;9Ny&#65533;tF:&#129;F&#65533;&#65533;)$&#65533;?<&#65533;
t&#65533;8&#65533;g;&#1233;#&#65533;&#65533;&#65533;&#65533;9&#65533;&#65533;A&#65533;4b&#65533;m&#65533;U&#65533;&#65533;%&#65533; W.&#65533;B:&#65533;$J&#65533;X&#65533;&#65533;&#65533;)N&#65533;
Td&#65533;u&#65533;&#65533;&#65533;&6&#65533;&#65533;Lp&#65533;&#65533;8&#608;X&#458;Rtb&#65533;&#65533;f)>&#65533;&#65533;K0ST&#65533;&#65533;D&0aN&#65533;Q"&#65533;H&#65533;&#65533;I&#65533;X&#65533;3V&#65533;&#65533;&#65533;&a&#65533;I&#778;&#65533;0'4&#65533;\&#65533;U&#2022;F&#65533;&#65533;e&#65533;&#65533;&#65533;&#65533;&#65533;v!e$&#65533;&#65533;&#65533;&#65533;%&#65533;&#65533;&#65533;"Y&#65533;E,&#65533;6&#65533;&#65533;&#65533;&#65533;u&#65533;&#65533;GHq1Vt&#65533;&#65533;H&#65533;#Q&#65533;>&#65533;!v&#65533;&#65533;!1	Ld&#65533;&#65533;x&#65533;-^ve&#65533;!z&#65533;W&#65533;V&#1098;D&#65533;L&#65533;X*S&#65533;jT&#65533;-D&#65533;&#65533;&#65533;.&#43786;&#65533;B&#65533;&#65533;pVT&#65533;Z[&#65533;f&#65533;&#65533;h&#934;&#65533;^Ty&#65533;eT&#65533;JV&#65533;&#65533;2B#&#65533;R1vT&#65533;&#65533;bE&#65533;+&#65533;RaTC5$&#65533;&&#65533;&#65533;,F&#65533;Y&#1026;&#65533;]&#65533;&#65533;{7\&#65533;&#65533;g&#65533;&#65533;,&#65533;&&#65533;U&#65533;&#65533;,G_&#65533;&#65533;W&#65533;&#65533;|E&#65533;GF&#65533;)P&#65533;#&#65533;[&#65533;&#65533;J&#65533;&#65533;&#1218;&#65533;&#65533;E(<&#65533;LQAN$&#65533;&#65533;'4a&#65533;H8b&#65533;&#65533;8&#65533; &#65533;&#65533;&#65533;<&#65533;At&#65533;&#65533;&#65533;0&#65533;Ip"&#65533;&#65533;&#65533;&#65533;</&#65533;&#65533;&#65533;.O&#65533;&#1389;D&#65533;&#65533;Y&#65533;IL&#65533;&#65533;@&#65533;!&#65533;G4&#65533;&#65533;xD&#65533;&#65533;D B&#65533;&#65533;&#65533;{&#7880;E&#65533;&#65533;&#65533;&#65533;&#65533;`&#65533;&#65533;&#65533;R&#65533;7T&#65533;L&#1026;&#65533;&#65533;(M&#65533;&#65533;&#65533;2&#65533;&#65533;&#65533;&#65533;&#65533;V(&#65533;|&#65533;e1&#65533;&#65533;&#65533;B&#65533;&#65533;d&#65533;6&#65533;&#65533;B&#65533;&#65533;&#65533;&#65533;&#65533;&#65533; W&#1024;&#65533;F6&#65533;&#1600;	J &#65533;&#65533;&#65533;&#65533; p@a	O &#65533;8&#65533;&#65533;X&#65533;&#65533;&#65533;
_&#65533;&#65533;	&#65533;&#65533;&#65533;&#65533;&#65533;&#65533;&#65533;)4&#65533;An&#65533;%`a_&#65533;&#65533;&#65533;&#65533;&#65533;.&#65533;q&#65533;Cr&#65533;&#65533;&#65533;&#65533;:&#1121;e&#65533;4&#65533;
Q&#65533;&#65533;&#65533;&#65533;&#65533;&#65533;&#65533;&#65533;&]&#65533;&#65533;yO&#65533;&#920;'G&#65533;&#65533;&#936;&#1808;&#65533;&#65533;G5&#65533;9E4b&#65533;&#65533;`iKg&#463;u&#65533;&#65533;&#65533;&#65533;D&#65533;&#65533;$&#65533;rpt&#65533;|i&#65533;&#65533;Y;wT&#65533;r&#65533;&#65533;&#65533;&#65533;&#65533;&#65533;t&#65533;Gi&#65533;MO&#65533;&#65533;&#65533;&#65533;&#65533;&#65533;i&#65533;&#65533;&#65533;&#65533;Amxd)&#65533;&#65533;t&#65533;KVZ&#65533;&#65533;&#65533;t&#65533;ew&#65533;@B&#65533;e&#65533;&#65533;TH&#65533;&#65533;&#65533;&#65533;&#65533;(D&#65533;:P&#65533;&#65533;&#65533;&#65533;U&#65533;&a&#65533;M&#65533;&#65533;&#65533;#E*T
K\b`&#65533;&#1860;$&#65533;&#65533;N`m&#65533;&#65533;&#65533;&6&#65533;]w&#65533;*&#65533;&#65533;&#65533;&|k&#65533;L&#65533;&#65533;&#65533;&#65533;^^&B%[R&#65533;B&#65533;&#65533;&#65533;/|&#1607;`<Z&#65533;&#65533;&#65533;.j&#65533;[&#65533;&#65533;(E-:.`&#65533;bn(&#65533;&#65533;Z&#65533;&#65533;
&#65533;llu{&#1895;@&#65533;&#65533;:A&#65533;&#65533;&#65533;`&#65533;{1@&#65533;9&#65533;D"&#65533;&#65533;&#65533;BR&#65533;&#1180;&#65533;&#65533;0m#I&#65533;&#65533;	&#65533;&#65533;&#65533;t#%&#65533;E+&#1285;&#327330;"&#65533;E&#1245;&#65533;&#65533;&#65533;&#65533;B&#65533;&#65533;X&#571;R&#65533;&#65533;&#65533;n&#65533;&#65533;&#65533;*+UK#M&#65533;03"u&#65533;&#65533;buTO:&#65533;/&#65533;&#65533;S&#65533;&#65533;&#65533;s&#65533;&#65533;(Fu&#65533;=>&#65533;o&#65533;&#65533;\B&#65533;a&#65533;&#65533;&#65533;&#65533;|&#65533;7/&#65533;S&#65533;J_&#65533;&#65533;)&#65533;lw&#65533;&#65533;&#65533;*&#65533;&#65533;&#65533;>&#65533;&#65533;G&#1834;W&#65533;&#65533;U;'&#65533;&#65533;J&#65533;- &#65533;&#65533;>&#65533;A&#65533;&#65533;&#65533;\e&#65533;&#65533;#&#65533;&#65533;]&#65533;&#65533;&#65533;kt&#65533;&#2045;&#65533;@&#65533;p&#65533;&#65533;E(&#65533;&#65533;<&#65533;&#65533;"&#65533;+&#65533;&#65533;g&#2044;&#229;&#65533;"! &#65533;&#65533;(, &#65533;W@&#65533;&#65533;	&#65533;$`&#65533;&#829;&#65533; &#65533;. &#65533;&#65533;&#65533;&#65533;J&#65533;\&#65533;&#65533;&#65533;L &#65533;&#65533;$ Z&#65533;&#65533;|&#65533;&#65533;F	(&#65533;&#65533;&#65533;Q&#65533;&#65533;&#65533;[@&#65533;(&#65533;k&#65533;_|&#65533;
&#65533;&#65533;u L &#65533;&#65533;@&#65533;&#65533;@&#65533;<A&#65533;&#65533;\ &#65533;&#65533;U&#65533;h< &#65533;@>&#65533; n@ &#65533;&#65533;&#65533;&#65533;&#65533;1&#65533;S&#256;0A&#65533;&#65533;&#65533;&#65533;&#65533;@<&#65533;&#65533;&#65533;X&#65533;&#65533;A&#65533;1GaGy&#257;&#65533;&#65533;&#65533;&#65533;,&#65533;&#65533;A&#65533;y&#65533;-&#65533;&#65533;&#65533;&#65533;&#65533;&#65533;9&#65533;&#65533;&#65533;&#614;&#65533;&#65533;*&#65533;&#1156;<&#1710;&#833;&#65533;&#65533;sD .G5&#65533;&#65533;&#1704;&#65533;A&#65533;w8&#65533;rTtTe&#65533;"!b"*&#65533;&#65533;&#65533;G&#65533;A&#65533;&#65533;&#65533;&#65533;$&#1132;ys8v&#65533;Gt&#1025;$6&#65533;%f&#65533;r&#65533;)&#65533;&#65533;xR*&#1634;#UR&#65533;x&#65533;$|I,n&#65533;,&#65533;&#1104;&#65533;A
&#65533; $|B&#65533;&#65533;v1&#65533;l&#65533;N3&#65533;&#65533;&#65533;=]MD&#41730;&@$P&#65533;&|'X$&#65533;W$&#65533;&&#65533;[;&#54526;\w&#65533;N%&#65533;&#65533;&#65533;&#65533;%&#65533;&#65533;&\&#65533;&#772;&#65533;&#65533;B.$&#65533;-(&#65533;-l&#65533;f&#65533;&#65533;&#65533;&#65533;&#65533;X&#65533;CX@=TDY&#65533;/&#65533;0\&#1337;$T.&#1026;g*&#65533;&#65533;&#65533;5&#672;h&#65533;L&#65533;&#65533;&#65533;&#65533;#&H&#65533;&#65533;&#65533;\  &#65533;&#65533;!$&#65533;|E&#65533;%t&#65533;Y&#65533;i&#65533;j&#65533;H&#65533;&#1440;<&#65533;k&#65533;&#65533;8&#65533;&#65533;JD&#65533;'&#65533;&#65533;&#65533;&#65533;&#65533;&#65533;0MG&#65533;B&#65533;4&#65533;j&#65533;&#65533;j&#65533;&#65533;&#364;*$%*He&#548;]&#65533;&#65533;Q&#65533;Jm&#65533;R1&#65533;1Q&#65533;S&#65533;&#65533;M<&#65533;'&#65533;e&#65533;
'l&#65533;Z6S4&#65533;N3&#65533;&#65533;8i^6&#65533;&#65533;G&#65533;&#65533;]&#65533;NLd&#65533;HdS&#65533;&#65533;&\&#65533;e&#170;&#65533;&#65533;$H&#65533;a"&#65533;vUWuM&#65533;a&#65533;c&#65533;[c&#65533;&#65533;$&#65533;J&#65533;&#65533;&#65533;=$&$&#65533;{5&#65533;}1_g&#65533;ffJ&#65533;=&#65533;&#65533;W7vc$&#65533;Sp!&#65533;!&#65533;&#65533;&#65533;&#65533;^x&#65533;&#65533;p!&#65533;&#65533;&#65533;&#65533;&#65533;&#65533;&#65533;#|&~Q&#65533;g&#65533;W|1&#65533;p)&#65533;&#65533;W"|&#65533;{'~g"&#65533;&#65533;!&#65533;!&#65533;g&#641;&#1024;&#65533;@&#65533;&#65533;&#65533;O@X&#65533;u&#65533;o &#65533;O &#65533;	&#65533;&#65533;Q&#65533;&#65533;
&#65533; &#65533;	&#65533;Ud&#65533;VD&#65533;@\d&#65533;&#65533;E: &#65533;&#65533;&#65533;&#65533;&#65533;@&#65533;&#65533;`m4] &#65533;&#65533;	: 0@[l`@&#65533;&#65533;X|`@&#65533;&#65533; &#65533; &#65533;&#65533;&#65533;&#65533; |&#65533;0P&#65533;!&#65533;5 &#65533;&#65533;&#65533;x&#403;&#65533;FX0&#65533;&#65533;i@~&#65533;&#65533;
&#65533;@
&#65533;@&#65533;&#65533;O&#65533; &#65533;&#65533;&#65533; &#65533;`	&#65533;&#65533;	&#65533;@D&#65533;<&#65533;x&#65533;&#65533;&#65533;&#65533;&#65533;&#65533;Av&#65533;A&#65533;&#1113;(&#65533;&#1601;t&#1710;&#65533;"v&#524;&#65533;HR&#65533;%&#65533;u(&#65533;x&#65533;RTGvH&#65533;&#65533;&#65533;&#65533;&#65533;&#65533;Z&#65533;0&&#65533;ZtP-&#65533;"&#65533;)Q$f&#933;m&#65533;%&#65533;&#65533;&#65533;	j&#65533;*Q&#65533;&#65533;T&#65533;&#513;&#65533; *&#65533;A&#65533;&#65533;&#65533;&#65533;&#65533;&#65533;J&#65533;&#65533;&#65533;&#65533;y8x&#65533;Y)&#584;&#65533;&#65533;&#65533;z&#65533;&#65533;&#65533;[&#65533;&#65533;&#65533;&#65533;&#65533;&#65533;v&#550;&#65533;)&#65533;&#65533;&#65533;y&#65533;&#65533;"@&#65533;&&#65533;&#65533;&$%@&#65533;&#65533;hB&&#65533;#&#65533;S&#65533;IB& \&#65533;&#65533;V%&#65533;&#65533;#XB&#65533;&#65533;
&#65533;A`&#65533;c;&#65533;S;&#65533;&#1260;&#65533;S&#65533;&#65533;S&#65533;Eo&#65533;D&#65533;&#1628;+DD&#65533;&#65533;E&#65533;T&#65533;B&#65533;&#65533;&#65533;LOAdE&#65533;0x&#65533;/C/LK&#65533;&#258;T&&#65533;)&#65533;oykP&#65533;&#65533;=&#65533;eo5&#65533;# &#65533; &#65533;$  &#65533; B ~5jZ&#65533;&#65533;'&#65533;&#65533;D&#65533;n9+>1S:&#65533;[&#65533;^+&#65533;&#65533;S&#65533;@S6&#1430;H&#65533;&#65533;&#426;&#65533;n&#65533;&#65533;&#65533;&#65533;&#1471;&#65533;&#65533;(&#65533;+&#65533;
^&#65533;&#65533;&#834;d&#35914;&#65533;&#65533;&#65533;&#65533;D&#65533;&#65533;&#65533;;&#65533;&#65533;S&#65533; &#65533;&#65533;jB&#65533;)m'&#65533;V&#65533;UpO&#65533;B&#65533;&#65533; gKR&#65533;&#445312;&#65533;&#65533;M&#65533;&#65533;&#65533;a:&#65533;&#65533;&#65533;&#65533;%&#65533;&#65533;^&#65533;&#65533;xi_# x&#65533;m;&#65533;
&#65533;&#65533;&#65533;m=&#65533;_K&#65533;&#65533;R&#65533;&#65533;oj&#65533;#&#65533;m&#65533;Bq&#65533;&#65533;&#65533;uK&#65533;f&#65533;).h&&#65533;!B&#65533;B&#65533;&#65533;&#65533;&#65533;&#65533;&#65533;g&#65533;&#65533;
&#65533;&#65533;&#65533;&#65533;&#65533;d&#65533;&#65533;&#65533;&#65533;	&#1320;P&#65533;&#65533;&#65533;&#65533;&#65533;&#65533;p&#65533;aH&#65533;$ D@ J@,@4@ZX&#65533;&#65533;QO&#65533;E&#65533;&#65533;E&#65533;F&#65533;E m &#65533;<@k&#65533;Fy@i&#65533;4@&#65533;@|O&#65533; &#65533;@	h&#65533;&#65533;ov@|2@&#65533;y&#65533;&#65533;P0F&#65533;R@8&#65533;&#65533;&#65533;q&#65533;&#65533;&#65533;&#65533;
&#65533;@	&#65533;@&#65533;&#65533;&#65533;&#65533;&#65533;&#65533;( &#65533;f &#43904;Q&#65533;@&#65533;A&#65533;B"&#65533;@&#65533;?(&#65533;a&#65533;j&#65533;&#65533;&#65533;)&#65533;*ZG&#65533;A`&#65533;&#65533;&#65533;.H-&#65533;&#65533;&#65533; &#65533;&N&#65533;!&#65533;&#65533;&#65533;]&#65533;\%"x(Gs&#65533;*b["	&#65533;0by G"&#65533;AxA&#65533;&#65533;&#65533;&#65533;%~!&#65533;,G"&#65533;&#65533;+&#65533;&#65533;&#65533;&#65533;&#65533;B&#65533;&#1739;&#65533;&#65533;&#65533;&#65533;I&#65533;&#65533;&#65533;&#65533;&#65533;IY&#65533;3&#65533;S&#65533;wd&#455; &#65533;#4&#65533;`&#65533;&#65533;>&#65533;&#682;<&#65533;"@&#174;P&#65533;a&#65533;=&#65533;S&#65533;D&#65533;$&#65533;1%@&#65533;zQ&#65533;&#65533;&#65533;&#65533;J&#65533;&#1002;&#65533;j&#65533;:&#65533;&#65533;&#65533;[6&#65533;&#65533;&#65533;&#65533;&#320;&#1172;&#65533;&#3093;,p&#65533;&#65533;@&#65533;GY&#65533;C&#65533;&#65533;.&#65533;B&#593;0&#1067;0 C/,TE&#65533;&#65533;0}d3&#65533;&#65533;t&#65533;[&#65533;&#65533;&#1093;,&#65533;&#65533;*l&#65533;B B&#2010;&#65533;7~&#65533;=&#65533;&#65533;fR&#170;&#65533;&#65533;'&#65533;O&#65533;&#65533;g&#65533;}&#65533;&#65533;oR&#65533;&#65533;&#65533;a&#65533;&#65533;a
&#65533;&#65533;^02irf&#65533;&&#65533;&#65533;1bV8&#65533;D&#65533;sL&#65533;&#65533;P&#65533;&#65533;&#65533;&#65533;m5&#65533;J0mv&#1875;&#65533;&#434;&#65533;*s&#65533;r&#65533;#&#1812;&#65533;&#65533;&#65533;%&#65533;:Z&#65533;&#65533;a&#65533;H&#65533;=&#65533;&#65533;:!&#65533;q&#65533; &#65533;J&#65533;&#65533;-&#65533;r=&#65533;8Y&#65533;av&#65533;$\&#65533;&#65533;&#65533;^&#65533;&#65533;&#1965;t&#65533;a&#65533;&k&#65533;1#h&#65533;i&#65533;1&#65533;&#65533;&q2&#65533;e&#65533;1Bw&#65533;Bs&#65533;Ji&#65533;H&#65533;w&#65533;z&#65533;&#65533;q&#65533;&#65533;C&#65533;Wf&#65533;&#65533;tsB&#65533;!'|&#65533;W&#65533;JgQ&#65533;f&#65533;&#65533;kB.!&#65533; &#65533;&#65533;&#65533;A&#65533;&#968;&#65533;p&#65533;&#65533;	&#65533;&#65533;`&#65533;Q$
	&#65533;&#65533;V&#65533;.p`&#65533;&#65533;h&#65533;&#65533;&#65533;H&#65533;&#65533;&#65533;&#65533;&#65533;z&#65533;&#65533;&#65533;R4&#65533;&#65533;_&#65533;&#65533;&#65533;a`@ P`w&#65533;cH 8  Fn`&#65533;&#65533;z &#65533; &#1536;&#65533; &#65533;&#65533;&#65533;&#65533;8&#65533;b&#65533;&#65533;'8 }&#65533;&#65533;&#65533;&#65533;&#65533;'&#65533;&#65533;&#65533;O&#65533;&#65533;	&#65533;S|O&#65533;&#65533;&#65533;&#65533;'W&#65533;&#65533;&#65533;h&#65533; B&#65533;AXp&#65533;&#65533;&#65533;&#65533;)$&#65533;60`N&#65533;b)&#65533;>&#65533;%&#65533;Z$
&#65533;&#65533;a%&#65533;)&#65533;ua"&#937;&#65533;la!&#65533;&#65533;%&#65533;Y&#65533;&#65533;K&#65533;rwq_&#65533;&#65533;&#65533;&#65533;m7tt&#65533;{w{K&#65533;<&#65533;$&#65533;&#65533;A&#65533;&#65533;&#65533;	&#65533;&#65533;&#65533;"&#65533;Zzga&#65533;*w&#65533;&#65533;#~&#65533;&#65533;&#65533;&#65533;wlb"&#65533;!&#65533;&#65533;&#65533;&#65533;)&#65533;i&#65533;a&#65533;y&#65533;"&#65533;S8#&#25047;f&#65533;&#65533;&#65533; &#65533;t&#65533;&#65533;h&#65533;Hf&#65533;j&#65533;<&#65533;&#65533;:&#65533;&3&#65533;&#65533;:g&#65533;&#65533;|&#65533;&#65533;W&#65533;`&#65533;&#65533;t&#65533;ly&#65533;SV&#65533;!^&#65533;`V+l&#65533;&#65533;&#65533;M&#65533;P&#65533;@&#1666;&#65533;P&#65533;DEy&#65533;&#65533;&#65533;/&#65533;&#65533;C&#65533;B*&#65533;=j%&#65533;Wx&#65533;&#65533;"B &#65533;&#65533;&#65533;y1_7&#65533;W!B&#150;&#65533;&#65533;
&#65533;T&#65533;W&#65533;&#65533;n&#65533;&#65533;&#65533;&#65533;"@nt&#65533;z&#65533;$Wq&#65533;&#65533;{&#599;&#65533;if&#65533;&#65533;x&#65533;&#65533;p&#65533;&Qc&#65533;&#65533;a&#65533;mV_&#65533;&#65533;&#65533;&#65533;&#65533;&#65533;&#65533;$&#65533;jM&#65533;&#65533;&#1494;&#65533;H&#65533;:c^&#65533;&#65533;&#65533;;m&#65533;&#1638;&#65533;&#65533;&#65533;&#1850;&#65533;7FW(&#65533;B',r95&#65533;<&#65533;&#65533;&#65533;>&#65533;S&#65533;&#65533;^&#65533;&#65533;&#65533;&#65533;&#65533;8&#185;&#65533;u}&#65533;oQ&#65533;&#65533;&#65533;l&#65533;K&#65533;<&#65533;S&#65533;&#65533;S&#65533;]i&#65533;K
nm&#65533;&#65533;=&#1480;#&9F;&#65533;&#65533;45&#65533;&#65533;&#65533;&#13139;{&#65533;B&#65533;nm&#65533;&#65533;&#65533;B&#65533;&#65533;{&#65533;&#65533;&#65533;!&#65533;&#65533;&#65533;C&#65533;&#65533;Fu&#65533;&#65533; 4l&#65533;"&#65533;&#65533;&#65533;|&#65533;`&#65533;&#65533;&#65533;&#65533;&#65533;&#1071;&#65533;&#65533;&#65533;
x&#65533;&#65533;&#65533;R&#65533;'&#65533;o&#65533;&#65533;<&#65533;p&#65533;V&#65533;&#65533;
&#65533;&#65533;*P&#65533;~&#65533;&#65533;&#65533;
&#65533;&#65533;&#1998;&#65533; h&#65533;&#65533;l@&#65533;c&#65533;^&#65533;a$&#65533;&#65533;8&#65533;&#65533;j &#65533;&#65533;@&#65533;&#65533;&#65533;
&#640;
&#65533;&#65533;@&#65533;r6&#65533;p &#65533;&#65533;&&#65533;&#65533;~&#65533;&#65533;._TY^&#65533;&#65533;&#65533;&#65533;&#65533;
X&#65533;&#65533;&#65533;T&#65533;&#65533;l&#65533;&#65533; @@&#65533;&#65533;
&#65533;&#65533;4&#65533;4&#65533;&#65533;&#65533;t&#65533;p&#65533;ya&&#65533;&#65533;	&#65533;A&#65533;&#65533;A&#65533;&#65533;&#65533;x&#65533;A&#65533;&#1533;&#65533;w&#65533;&#65533;&#65533;a0&#681;&#2039;&#65533;&#65533;&#65533;&#65533;c&#65533;u&#65533;A&#65533;&#65533;=rE*&#65533;]&#65533;&#65533;&#65533;&#65533;x&#65533;&#65533;s &#65533;#&#65533;&#65533;&#2043;w7&#65533;&#65533;&#65533;&#65533;D&#65533;LI~&#1811;>&#65533;&#65533;&#65533;K~y&#65533;&#65533;&#65533;'&#65533;;&#65533;&#65533;&#65533;}9>&#65533;"W&#65533;~&#51710;&#65533;&#65533;&#65533;%&#65533;&#65533;y&#1367;RC:&#65533;v&#65533;s!TB&#65533;&#65533;&#65533;A&#65533;&#65533;9&#65533;&#65533; &#65533;; H&#65533;R?&#65533;&#65533;&#65533;&#65533;&#65533;&#65533;&#65533;&#65533;&#65533;&#65533;q&#65533;T&#65533;yp&#65533;&#65533;7&#65533;&#65533;
<^n&#65533;s)&#65533;D&#65533;&#1233;&#65533;&#1467;&#65533;&#65533;&#1581;&#65533;.|20l&#65533;0p&#65533;/\&#65533;. -X&#65533;\&#65533;&#65533;&#65533;&#65533;#F&#65533;	4&#65533;&#65533;!D&#65533;&#10439; A&#65533;2d&#65533;&#65533;&#65533;? &#65533;&#65533;s&#1167;F&#65533;&#65533;@F<&#65533;&#65533;&#65533;&#65533;&#65533; Az&#65533;h&#65533;"E&#65533;@J$R&#65533;G&#65533;%Z&#65533;&#65533;N&#65533;&#65533;&#65533;F&#65533;&#65533;&#1318;&#1188;;.*&#65533;hQ&#65533;&#65533;:2z&#65533;&#65533;&#65533;&#65533;&#65533;(iU&#65533;&#65533;R&#65533;F}
.&#65533;Q&#65533;D&#65533;&#65533;&#65533;&#65533;&#65533;'&#65533;&#65533;:q&#65533;t&#65533;%&#65533;&#65533;$AJ&#692;M&#65533;A%Q&#65533;t&#65533;&M&#65533;B&#65533;%Ew.&#65533;M&#65533;0&#65533;Y&#65533;L&#65533;0U2&#65533;&#65533;gL&#65533;S2m&#65533;&#1188;I&#65533;%&#65533;}4&#65533;0&#65533;&#65533;&#65533;'9}&#308;f&#65533;&#65533;&#65533;&#65533;k&#65533;&#65533;i&#65533;QMG&#65533;1G&#65533;&#65533;y&#65533;&#65533;&#65533;&#65533;&#436;jU&#65533;&#65533;&#65533;&#65533;_&#65533;&#65533;&#65533;&#65533;wC&#65533;m$&#65533;&#1056;?~H&#305;|&#65533;&#65533;&#65533;;&#65533;&#65533;O~&#65533;&#65533;&#65533;&#65533;>&#65533;@&#65533;&#65533;&#65533;&#65533;&#65533;&#65533;&#65533;$&#65533;9$&#65533;/tB(&#65533;&#65533;&$aB^X&#65533;D A&#65533;PH&#65533;&#65533;G0aD0&#65533; &#65533;8@&#65533;&#65533;q&#65533;&#65533;&#65533;&#65533;
0&#65533;`BCL&#65533;NH&#65533;La&#65533;0&#65533; &#65533;%&#65533;&#65533;&#65533;&#65533;	&&#65533;@&#65533;(&#65533;&#65533;@&#65533;@&&#65533;&#65533;H&#65533;f&#65533;!h&#65533;&#65533;*&#65533;R&#65533;	"&#65533; &#65533;	,&#65533;@P&#65533;&#65533;l&#65533;&#65533;&#65533;$&#65533;`OX&#65533;;&#65533;&#65533; &#65533;<&#65533;&#65533;!S8&#65533;&#65533;J&#65533;&#65533;<&#530;&#65533;&#65533;&#65533;@&#65533;&#65533;s&#65533; &#65533;fH&#65533;>&#65533;&#65533;c9&#65533;&#65533;Z&#65533;&#65533;#V9&#26659;;h&#65533;&#65533;=&#65533;C&#65533;=&#65533;&#65533;&#65533;;~-&#65533;&#65533;&#65533;&#65533;@V&#65533;h&#65533;c7&#1552;&#65533;V;&#65533;&#65533;8x&#65533;&#65533;^&#65533;&#65533;&#65533;p&#65533;&#65533;&#65533;X`	T&#65533;c&#65533;&#65533;&#65533;h&#477;W&#65533;\&#65533;w&#65533;p&#65533;&#65533;&#65533;n&#65533;&#65533;5Z<&#65533;&#65533;5&#65533;q&#65533;&#65533;&#65533;&#65533;&#65533;%&#65533;&#65533;1&#65533;&#65533;&#65533;\Y&#65533;+.&#65533;&#65533;>.Bv&#65533;;*&#65533;&#65533;kY^Z&#65533;%Y&#65533;=46&#65533;&#65533;<&#65533;Ew`i&#65533;&#205;<&#65533;pO&#65533;&#65533;2&#65533;&#65533;@&#65533;	&#65533;&#65533;&#65533;YmifC&#65533;&#65533;&#65533;xc&#65533;\&#65533;5Y\&#65533;&#65533;W&#65533;8t&#65533;w&#65533;~&#65533;&#65533;7&#65533;&#65533;e&#65533;&#65533;U&#65533;ad&#65533;&#30705;bI&#65533;&#65533;&#309;K6&#65533;&#65533;PFQ&#65533;RB&#65533;&#65533;2&#65533;Pa&#65533;&#65533;VZqZl&#65533;&#65533;p&#65533;y	&#65533;]x&#65533;&#65533;\z&#65533;e&#65533;Z`i&#65533;UL&#65533;H)&#65533;$)&#65533;&#65533;&#65533;&#65533;(&#65533;&#65533;K&#65533;#A&#65533;	&#65533;&#253;&#65533;\/&Fh&#65533;$&#65533;&#65533;dO&#65533;&#65533;&#65533;d&#65533;J&#65533;&#65533;j&#65533;&#65533; &#65533;M&#65533;&#65533;&#65533;&#65533;&#65533;&#65533;H&#65533;RJ&#65533;&#65533;&#65533;VH,&#65533;"&#65533;=&#65533;&#65533;0&#4372;UV1&#65533;&#65533;&#2018;&#65533;&#65533;&#65533;&#65533;/eP<&#65533;N&#65533;/M6&#65533;|O&#65533;G&#65533;O*&#65533;&#65533;&#65533;&#65533;&#274;L(#%&#65533;UP1%&#65533;&#65533;f#J&#65533;&#65533;&#65533;&#65533;$z&#65533;;&#65533;=z_&#65533;&#65533;Pdg&#65533;&#65533;&#65533;Hu~#&#65533;*&#65533;!ar&#65533;&#65533;&#65533;&#65533;9&#65533;&#65533;h&#65533;z4&#65533;b&#65533;'&#65533;&#65533;&#65533;iH&#220;&#65533;%$	]It,=&#65533;&#65533;U&&#65533;&#65533;&#65533;H&#65533;&#65533;q$;&#1856;&#65533;HDd&#65533;&#65533;Y3&#65533;&#65533;EEt	Kb	#D &#65533;0iSZ#J&#1026;&#65533; #&#65533;T&#65533;&#65533;  &#65533;Z&#65533;&#65533;-]&#65533;&#65533;&#65533;gt AY`&#65533;<P&#65533;&#65533;`)&#65533;&#65533;&#65533;\&#65533;&#65533;&#65533;:&#65533;T@J:&#65533;@.&#65533;A&#65533; &#65533;&#65533;$ I@&#65533;&#65533;`g&#65533;PH&#65533;&#65533;	&#65533;h@'9-@&#65533;&#65533; p&#65533;9%&#65533; &#65533;&#65533;%&#65533;,&#65533;P&#65533;`c&#488;&#65533;X ,$. &#65533;&#65533;&#65533;P&#65533;`&#65533;&#65533;`	p&#65533;&#65533;&#65533;&#65533;&#65533;[&#65533;W &#65533;&#65533;&#65533;&#65533;E+&#65533;&#65533;|X&#1011;
&#65533;b&#65533;aH&#65533;&#65533;&#65533;&#65533;N&#65533;&#65533;&#65533;&#31381;&#65533;&#65533;&#65533;&#65533;:&#65533;&#65533;&#65533;y b&#150;H4<&#65533;k^%g&#65533;(J&#65533;{&#65533;jop&#65533;%&#65533;*&#65533;&#65533;d&#65533;&#65533;Z&#65533;&#65533;&#65533;&#65533;&#65533;&#65533;MDP&#65533;Tw&#65533;>&#65533;&#65533; s&#65533;&#65533;&#65533;&#65533;&#65533;&#65533;o8&#35784;&#65533;&#65533;Z&#65533;&#65533;)&#65533;&#65533;&#65533;&#65533;&#65533;`&#65533;)&#65533;&#65533;&#65533;o&#65533;,Y&#65533;&#65533;h&#65533;&#65533;3&#65533;&#65533;{&#65533;CN&#1744;4&#65533;a`C&#1040;6&#65533;ajX&#65533;Z&#1226;2&#65533;I&#65533;j&#1168;4&#65533;&#65533;&#65533;y5k&#65533;&#65533;o&#65533;JY&#65533;&#131;&#65533;X&#65533;&#65533;&#65533;,&#65533;)&#65533;&#65533;&#65533;d8&#65533;P&#65533;&#65533; D)&#65533;YR&#65533;&#65533;&#65533;]&#65533;+&#65533;dA&#65533;Z&#65533;&#65533;q&#65533;-0&#65533;`&#65533;B&#65533;&#65533;.p!9V&#65533;&#65533;&#65533;&#65533;&#65533;% A&#65533;A&#1799;g&#65533;&#65533;!&#298;*&#65533;&#65533;9&#65533;&#65533;$I~>&#1489;&#1481;&#65533;(H&#65533;^b!!&#65533;&#65533;EE16q&#65533;V&#65533;G&#65533;&#1660;&#65533;&#65533;vc&#13606;&#65533;&#65533;y_K&#65533;&#65533;V&#65533;&#65533;&#1092;&#65533;&#65533;)&#65533;&#65533;
U&#65533;&#65533;&#65533;(E&#65533;TQ_&#65533;&#65533;&#65533;&#65533;&#65533;&&#65533;&#457;&#65533;T&#65533;0&#249;&#65533;V?&#65533;(&#65533;&#65533;x&#65533;h&#65533;V&#65533;&#65533;&#65533;&#65533;&#1540;%&#65533;&#65533;&#65533;&#65533;&#65533;&#65533;JX&#65533;&#146;&#65533;|&#65533;#&#65533;I&#65533;
_RbClq#&#65533;&#65533;	&#65533;&#65533;pD&#65533;H1H\&#65533;&#65533;&#65533;&#65533;v&#65533;&#65533;HW&#65533;&#65533;Vc&#65533;&#65533;&#65533;&#65533;3&#65533;&#65533;&#292;&#65533;chI&#65533;`6&#65533;&#65533;t&#1027;K_&#65533;,c&#65533;SbAT"&#65533;&#65533;C&#65533;&#65533;Gc&#65533;&#65533;&#65533;	&#65533;&#65533;&#65533;HX&#65533;(9&#65533;L&#65533;&#65533;-8&#65533;&#65533;*D&#65533;6&#65533;1&#65533;!0&#65533;
4&#258;7~&#65533;H@7&#65533;H&#65533;<@-X&#65533;&#65533;T&#65533;hBj!&#65533;&#65533;&#65533;&#65533;,Y&#65533;@&#65533;&#65533; &#65533;&#65533;L&#65533;
T&#65533;&#65533;&#65533; &#65533;~P&#65533;&#537;&#65533;'&#65533; &#65533;&p&#65533;$M &#65533;&#65533;-&#65533;  &#65533;F&#65533;&#65533;&#65533;&#65533;&#65533;u&#65533;&#1063;10&#65533;h&#65533;Cn&#65533;@&#65533;&#65533;&#65533;HLJ)&#65533;X@` &#65533; pA&#1168;-_&#364;XVY&#65533;T&#65533;&#65533;&#65533;&#65533;#&#65533;y7&#300;-t5&#47479;&#65533;&#65533;CG&#65533;&#859;&#65533; &#65533;&#1407;Tov&#65533;&#65533;?#&#65533;$&#65533;2&#65533;&#65533;&#1162;\u&#65533;&#65533;&#149;&#65533;Xu&#1310;[X&#65533;&#65533;%&#65533;7`&#65533;K&#65533;R&#65533;E&#65533;&#65533;&#65533;&#65533;"V&#65533;&#65533;&#65533;&#65533;R+&#65533;&#1394;
&#65533;.&#65533;&#65533;&#65533;&#65533;+k&#65533;p&#65533;&#65533;03l&#65533;{&#65533;&#65533;&#65533;&#65533;j&#65533;^e&#65533;A&#65533;J&#65533;C`E&#65533;&#65533;&#65533;&#65533;&#65533;&#65533;`k&#65533;p&#65533;&#65533;&#65533;&#65533;Y&#65533;:&#65533;&#65533;2&#65533;&#65533;hO{&#1521;&#65533;v&#65533;&#65533;&#65533;&#65533;&#1452;nu&#65533;)&#65533;&#65533;!1D"h2KhB}&#65533;&#65533;)N&#65533;^S^&#65533;u&#65533;&#65533;ZT&#65533;Y|V&#65533;&#65533;0J+&#65533;&#65533;&#65533;&#65533;.la&#65533;Z&#258;&#65533;&#65533;B&#65533;&#65533;B&#65533;'@2&#65533;q&#65533; &#442;&#65533;8D&#65533;&#65533;Q&#65533;&#65533;1&#65533;&#65533;g<g&#65533;IV,8;&#1640;M~&#65533;?oS&#65533;&#65533;&#65533;&#65533;&#65533;&#65533;&#65533;BLH&#65533;&#65533;09&#65533;>&#65533;&q=P&#65533;O&#65533;(dQA&#65533;&#65533;&#65533;&#65533;&#65533;`&#65533;,'&#65533;&#1115;f5&#65533;k&#65533;"&#65533;&#65533;;&#65533;&#65533;'&#65533;&#65533;&#65533;%6&#65533;>&#65533;&#65533;&#65533;&#65533;P&#65533;(8q	&#65533;&#65533;D,&#65533;&#65533;""&#65533;&#65533;&#65533;pl&#65533;&#65533;&#65533;p&@b&#996;&#65533;h=&#65533;H;G&#65533;&#65533;?&#65533;&#65533;lj&#65533;h&&#65533;~A&#65533;&#232;&#65533;&#65533;&#65533;$F&#65533;vh="F&#65533;&#65533;@&#65533;&#65533;&#65533;&#65533;&#65533;`l&#65533;,&#65533;j&#65533;@&#65533;L&#65533;l0aR&#65533;?&#65533;-XV&#65533;&#25208;&#65533; &#65533; &#65533;$&#65533;
&#65533;D N`BV&#65533;D&#65533;X@C\`T$X@Y &#65533;>&#65533;&#65533;&#65533;
&#65533; &#65533;`&#65533;&#65533;`R`&#65533;&#65533;l&#65533;6&#65533;&#65533;+)Ki&#65533;8&#65533;&#65533;&#65533; &#65533;=M&#65533;P&#65533;`&#65533;&#65533;&#65533;F&#65533;&#65533;j&#65533;&#65533; 	^&#65533;R @ $ &#65533;-&#65533;&#65533;8-J(&#65533;&#65533;T&#65533;N&#65533;`&#65533;&#65533;&#65533;&#65533;&#65533;K:&#65533;0&#65533; B&#65533;&#65533;-"@&#65533;&#65533;~&#65533;&#65533;I&#65533;&#65533; . &#65533;@&#65533;`&#65533;&#65533;&#65533;&#65533;Ju&#65533;E&#65533;\&#65533;"F&#65533;&#65533;&#65533;&#65533;C&#65533;b<&#65533;L*A&#25160;&#65533;Ls&#422;&#65533;%&#65533;&#65533;&#65533;&#65533;&#65533;L&#65533;Tgc&#65533;JY
jd&#65533;&]&#65533;V&#65533;&#65533;&#65533;Q&#65533;&#65533;&#65533;&#65533;Y&#65533;&#65533;[&#65533; eN&#65533;&#65533;z&#65533;&#65533;&#65533;&#65533;&#65533;e
XX\&#65533;&#65533;efe W&#65533;&#913;fI&#65533;&#65533;V&#65533;&#65533;&#65533;&#65533;&#65533;&#65533;&#65533;&#65533;H&#65533;&#65533;&#65533;&#65533;z\&#65533;d&#65533;&#65533;&#65533;&#65533;&#65533;&#65533;&#65533;&
&#65533;&#65533;&#65533;&#1162;&#65533;&#65533;*&#65533;&#938;&#65533;&#65533;&#33454;&#65533;`&#65533;&#65533;&#1568;[&#65533;.&#65533;&#1792;'&#65533;&#65533;.&#65533;j&#65533;fVF&#65533;&#65533;H
:@B:&#65533;g&#65533;,&#65533;z&#65533;&#65533;B&#65533;&#1835;&#65533;Na&#65533;&#65533;&#65533;|az&#65533;&#65533;&#65533;R6&#65533;~&#65533;n&#65533;&#65533;>OF&#65533;|2!&#65533;#hhh<&#65533;&#65533;>&#65533;&#65533;.P&#65533;V/}&#440;N/&#65533;\'&#65533;R&#65533;%&#65533;C"&#65533;"~&#65533;+&#65533;&#65533;b!FL15&#65533;&#65533;B1S1_&#65533;#n&#65533;#@&#65533;&#65533;d&#65533;=&#65533;>\&#65533;(n&#65533;m@&#65533;&#65533;&#65533;8A&#65533;
&#65533;L&#65533;&#65533;&#65533;&#65533;&#65533;&#65533;:&#65533;#3&#65533;3c&#65533;&#65533;Z"&!&#65533;@&#65533;&#65533;+&#65533;&#65533;&#65533; &#65533;;&#65533;J0&#65533;&#65533;'@h&#65533;"&#65533;c&#65533;&#65533;dO9&#65533;&#65533;&#65533;J&#65533;&#1882;&#65533;U&#65533;M&#65533;e*^$&#65533;j&#65533;&#65533;!p&#65533;&#65533; &#65533;q4&#65533;&#65533; &#65533;@&#65533;@&#65533;r&#65533;&#65533;c&#65533;&#65533;m&#65533;&#65533;3&#65533;&#65533;&#65533;b?x&&#65533;&#65533;&#65533;&#65533;&#1443;&#160;D@I*i&#65533;:IBMH &#65533;&#65533;&#65533;R@DT&#65533;H&#65533;BI &#65533;6 &#65533;DiD "&#65533;&#672;&#1952;
&#65533;&#65533;&#1032;$&#65533;M( G*&#65533;&#65533;$&#65533;&#65533; 2`0&#65533;E%&#65533;&#65533;U BG&#65533;v&#65533;	&#65533;@	j&#65533;C@ z&#65533;<&#65533;2 &#1370;&#65533;Bq&#65533;&#65533;&#65533;b&#65533;&#65533;e&#65533;  Q*&#65533;.&#65533;I&#65533;$G&#65533;&#65533;E&#65533;&#65533;K&#65533;&#65533;0&#65533;E+@&#65533;>Q&#65533;&#65533;&#65533;O&#65533;&#65533; &#65533;&#65533;I*&#65533;&#65533;@&#65533;b&#65533;ll&#65533;NY|&#65533;!&#65533;&#65533;F&#65533;&#1938;&#65533;V&#65533;u&#65533;&#65533;&#65533;V&#65533;QK&#65533;&#65533;&#65533;&#65533;Z&#65533;f&#65533;&#65533;V&#65533;&#65533;&#65533;&#65533;S]&#65533;eTY\&#65533;Xt&#65533;&#65533;%&#65533;&#65533;&#65533;$&#65533;1X&#65533;&#65533;V&#65533;YH&#65533;&#65533;&#65533;i`&#65533;,]&#65533;&#65533;&#65533;&#65533;i[&#65533;&#65533;#)n&#65533;&#65533;_&#65533;E\l&#65533;YTn&#65533;1&#65533;&#65533;H&#65533;W&#65533;c&#65533; ^R&#65533; &#65533;&#65533;%#&#65533;N&#65533;!x&#65533;&#65533;&#65533;&#1920;k&#65533;&#65533;#2]=RkR&#65533;'&#65533;&#65533;&#65533;%&#65533;F;&#65533;&#65533;&#65533;&#65533;J&#65533;&#65533;&#65533;&#65533;lg'v&#65533;&#65533;3&cn&#65533;&#65533;T&#65533;^&#65533;^&#65533;L&#65533;&#65533;&#65533;f&#65533;rv&#65533;|Aq&#65533;RqN+&#65533;&#65533;&#65533;b!-&#65533;=&#65533;6a&#65533;%V"&&#65533;&#65533;&#65533;X&#65533;xP&#65533;Z&#65533;u`&#65533;2&#65533;=*3"&&#65533;f&#65533;2`'&#65533;0$ad&#65533;<&#65533;#&#65533;B&#65533;&#65533;&#65533;2],f&#963;7&#65533;X&#65533;tvh&#65533;b&#65533;(&#65533;z4!5&#65533;4&#65533;D&#65533;T&#7546;&#65533;&#65533;F>a(&#65533;&#65533;;&#65533;&#65533;iS/&#65533;:j&#65533;63&#65533;&#65533;&#65533;f.&#679;&#65533;hc&B"&#65533;6<&#65533;gs&#65533;Z6m&#65533;6&#65533;&#65533;CRQg&#65533;=xo&#65533;&#65533;$&#65533;x&#65533;"Tf?z&#65533;gxp@&#65533;(p&#65533;>&#65533;@&#65533;&#65533; &#65533;"&#65533;`&#65533;@&#65533; #r&#65533;tXv9&#65533;vuY&#65533;_&#65533;&#208;&#65533;t&#65533;s>y&#65533;$&#65533;@H zNr&#65533;I=MK &#65533;&#65533;P&#65533;P@&#65533;H`&#65533;&#65533;&#65533;&#65533;&#65533;$&#65533;&#65533;t	@&#65533;&#65533;&#65533;"@&#65533;&#65533;	&#65533;&#65533;n $&#65533;&#1320;%&#65533;F&#65533;$T&#65533;6@&#65533;8MB&#65533;&#65533;&#65533;&#65533;T&#65533;N@&#65533;`
&#65533;`	v&#65533;N&#65533;&@<d6 DF@&#65533;4&#65533;S&#65533;4Nz&#65533;&#65533;DC&#65533;&#65533;&#65533;&#1302;.xE&#65533;n-&#65533;mNf&#65533; 
&#65533;&#65533;<qNs	&#65533;,@&#65533;&#65533;X&#65533;&#65533;M&#65533;&#65533;&#604;&#1193;\&#65533;#F&#65533;"&#65533;h@jUZ&#65533;%&#65533;H:&#65533;QcH&#65533;<kx&#824;&#65533;&#65533;&#65533;&#65533;x?Z&#65533;"2&#65533;q?2&#65533;u&#65533;c&#65533;&#65533;&#65533;?&#151059;Y&#65533;&#65533;d*&#27076;&#65533;&#65533;&#65533;3&#65533;$N]yr&#65533;N&#65533;&#65533;[b&#65533;i0fl&#65533;&#65533;q&#65533;~8S	&#65533;hT&#65533;&#2000;1&#65533;&#65533;<&#65533;T)R&#65533;&#65533;@&#65533;E&#65533;R:&#65533;&#65533;z&#65533;7&#65533;$&#65533;
&#65533;Xfd&#65533;1&#65533;&#65533;&#65533;&#65533;&#65533;&#65533;O&#65533;e&#65533;&#65533;&#65533;5:&#65533;;
&#65533;'&#65533;wH&#65533;&#65533;*a4.AD&#65533;-&#65533;-Xab&#65533;r&#65533;&#470;Y&#65533;b&#65533;v&#65533;,&#65533;bQk,Q&#65533;qt&#65533;,ca{DA@a.&#65533;0h&#65533;N&#65533;b&#65533;P&#65533;&#65533;&#65533;&#65533;(k(&#65533;&#65533;c/5>~&#65533;&#65533;j&#65533;&#65533;&#65533;&#65533;(&#65533;&#65533;6x&#65533;0&#825;&#65533;&#65533;O&#65533;&#65533;&#65533;l&#65533;#<&#65533;C)y&#65533;#&#65533;&#65533;5a&#65533;&#65533;n&#65533;&#65533;Z&#65533;(&#65533;&#65533;/&#65533;&#65533;1&#65533;VL&#65533;baWA&#65533;&#65533;"A'&#65533;6=`3i&#65533;4(8&#65533;&#65533;&#65533;&#65533;/&#65533;?&#65533;&#65533;C&#65533;&#65533;&#65533;&#65533;k &#65533;&#65533;&#65533;!>&#65533;mjc&#65533;R&#65533;k.m&#65533;9&#65533;2^
&#65533;T&#65533;p&#65533;CA\&#65533;9&#65533;y&#65533;&#65533;&#65533;lk&#65533;h&#65533;&#65533;&#65533;Y&#65533;&#65533;&#1206;a|e&#65533;
&#65533;&#65533;&#65533;!@&#65533;!boh_o&#65533;&#65533;V&#65533;&#65533;n&#65533;#~"<&#1187;&#65533;&#65533;?&#65533;:6$<&#65533;&#65533;x " &#65533;&#65533;&#65533;&#65533;T&#65533;&#65533;A&#65533;
#m&#65533;,&#65533;E&#65533;TFyI&#65533;&#65533;T r`A
&#65533;e&#65533;e&#544;&#65533;&#65533;{&#65533;`d&#65533;Kt$&#65533;&#65533;&#65533;B&#65533;R-&#65533;&#65533;`@~[&#65533;&#65533;6D&#65533; &#65533;&#65533;	&#65533;&#65533;4T&#65533;f&#65533;b &#65533;&#65533;&#65533;&#65533;6&#65533;wS&#65533;&#65533;&#65533;dP6&#65533;P&#65533;&#65533;T.&#65533;&#65533;&#65533;i&#65533;&#65533;&#65533;M&#65533; F&#65533;&#65533;f&#65533; &#65533;&#847;&#65533;l1&#65533;&#65533;&#65533;-&#65533;hf&#65533;&#65533;`&#65533;&#678;\f^&#65533;I;&#65533;eW&#65533;E&#65533;<F&#65533;&#65533;&#65533;&#65533;?QP&#65533;&#65533;Me4"g6]N&#65533;X7&#65533;i&#65533;&#65533;&#65533;&#65533;&#65533;#@&#65533;&#65533;&#65533;&#65533;+&#65533;&#65533;%wezFa&#524;?F&#65533;&#65533;&#65533;&#65533;?WFw&#65533; &#65533;&#65533;@&#65533;&#65533;v&#65533;?<bhR&#65533;[&#65533;&#65533;&#65533;Yf&#65533;QR&#65533;Y&W&#65533;x&#65533;&#65533;i#&#65533;&#65533;&#65533;Rb#&#65533;&#65533;F&#65533;F6^&#65533;&#1930;&#65533;d&#65533;a$&#65533;&#65533;eU&#65533;&#65533;h&#65533;&#65533;&#65533;&#65533;&#65533;F,"&#65533;&#65533;+&#65533;&#65533;+~&#65533;1&#65533;2}&#65533;&#65533;-&#65533;&#65533;&#65533;XAdAa&#65533;&#65533;&#65533;vn!x&#65533;&#65533;&#65533;&#65533;rl&#65533;s&#65533;&#65533;&#65533;&#65533;N&#65533;BF&#65533;nO&#65533;'&#65533;B2&#65533;e&#1818;&#65533;&#65533;<2&#65533;d&#65533;9&#65533;ok&#65533;)&#65533;&#65533;&5&#65533;'2.&#65533;
&#65533;&#65533;&#65533;0lg&#65533;&#162;&#65533;&#65533;+&&#65533;'l&#65533;>&#65533;9",S3&#739;&#65533;+ &#65533;O}:a36&#65533;&#65533;&#65533;&#65533;c&#65533;&#65533;l&#65533;&#65533;&#65533;&#65533;Fa&#65533;&#65533;&#65533; W&#65533;&#65533;&#65533;v<&#65533;"9&#65533;2 &#65533;<A&#65533;G&#65533;n&#65533;&#65533;8&#65533;vtc0j&#65533;&#65533;l~&#65533;&#65533;&#65533;m&#65533;&#65533;LVX&#65533;&#885;&#65533;l&#65533;&#554;n,6cs&#65533;&#65533;(T&#65533;hKL:&#65533;}%Z&#65533;"R&#65533;&#65533;_=03h
&#65533;&#65533;`&#65533;&#65533;&#65533;?&#65533;d&#65533;c&#65533;3&#65533;&#65533;z&#65533;e&#65533;&#65533;&#65533;9&#65533;K&#65533;&#65533;&#65533;&#65533;&#65533;f&#65533;&#65533;&#65533;&#65533;g*&#65533;/&#65533;&#65533;&#65533;&#65533;
n`@&#65533;$`&#65533;;)&#65533;&#520;&#65533;&#65533;7y&#65533;&#65533;E(`&#65533;:&#65533;K&#65533;# @&#65533; &#65533;l&#65533;K&#65533;&#65533;&#65533;e&#65533;@&#65533; 	&#65533; d&#65533;P[&#1156;^@&#65533;D&#65533;&#65533;&#65533;
Id&#65533;V &#65533;W@&#65533; &#65533;`v&#65533;b f | ~ `&#65533;@&#65533;C6IB&#65533;E;XF&#65533;&#65533;N&#65533;&#65533;Tp&#65533;&#65533;&#65533;:&#65533;&#65533;,&#65533;&#65533;k&#65533;G&#65533;(&#65533;&#65533;&#1082;d&#65533;N&#65533;I&#65533; j &#1024;&#65533;&#1536;t&#1547;&#65533;&#65533;&#65533;{&#65533;&#65533;E&#65533;Q&#65533;&#65533;&#65533;&#65533;&#65533;3&#65533;X&#65533;#&#65533;&#65533;&#65533;fp&#628;y&#65533;R&#65533;iQ&#65533;el&#65533;[63Y&#65533;&#65533;N&#65533;S&#65533;&#65533;#u&#65533;{K@&#65533;Q&#65533;&#65533;U&#65533;L?30&#65533;&#65533;&#65533; &#65533;&#65533;	&#65533;@
&#65533; &#65533;&#65533;=:&#65533;9&#65533;v&#65533;c&#65533;&#65533;&#65533;"p&#65533;6&#65533;an&#65533;4&#65533;Sot|&#65533;&#65533;s#=0AB&#65533;&#65533;&#65533;&#65533;~vvd&#65533;o&#65533;V&#65533;&#65533; &#65533;J&#65533;&#1485;eep&#65533;&#65533;&#65533;&#763;&#65533;c&#1763;'1d'9xV&#65533;;=}@&#65533;/<aR&#65533;o:kr&#65533; Z&#65533;&#65533;&#65533;&#65533;&#65533;/]&#65533;l&#65533;&#65533;&#65533;&#65533;W&#65533;\&#65533;&#65533;2&#65533;&#65533;V&#65533;Y&#65533;V&#65533;B&#65533;'L&#65533;-Jt&#65533;&#65533;E&#65533;&#65533;TdH&#65533;@&#65533;
&#604;Y&#65533;&#65533;&#65533;&#65533;=&#65533;&#65533;H'OF&#65533;1b&#65533;(&#65533;&#65533;J&#65533;4m&#1700;I&#65533;&#65533;O=&#65533;&#44340;&#65533;L&#65533;$I&#65533;&#65533;&#529;V&#65533;&#65533;&#65533;T&#65533;R&#65533;C&#65533;&#65533;y&#65533;&#65533;!&#65533;4&#65533;2&#65533;&#65533;&#65533;F&#65533;(m&#65533;&#65533;&#65533;(Q&#65533;V&#602;Uk&#65533;C&#65533;&#65533;^&#65533;b&#65533;q%&#65533;*&#65533;&#65533;&#65533;r&#65533;ZC&#65533;&#65533;j&#65533;D&#594;&#1194;&#65533;&#65533;&#65533;"Ej&#65533;(P&#65533;<y\&#65533;)RQ&#916;&#65533;:&#65533;&#65533;h&#65533;W&#65533;C-+&#65533;]&#65533;&#65533;&#19913;*4h&#65533;F&#65533;$Ertrv&#65533;&#65533;&#1059;W&#941;V&#65533;&#65533;&#65533;)_6&#65533;Qp&#65533;&#65533;&#65533;&#65533;FD\&#65533; B&&#65533;[W&#65533;&#65533; A&#65533;&#65533;&#65533;&#65533;'&#65533;yB&#65533;&#65533;&#1764;+y&#65533;M&#65533;&#65533;p&#65533;&#65533;]&#65533;&#65533; &#65533;&#65533;&#65533;y&#65533;&#65533;E&#65533;X&#65533;&#65533;&#65533;
D@Ap&#65533;&#65533;|	*&#65533;&#65533;&#65533;!&#65533;`"\@&#65533; `&#65533; &#1024;L AH&#65533;&#65533;&#65533;&#65533;!&#65533;&#65533;!!&#65533;x&#65533;!@&#65533;&#65533;&#65533;m&#65533;1f&#65533;&#65533;F\8&#65533;&#65533;	&&#65533;`+&#65533;&#65533;&#65533;&#65533;0&#65533;-&#65533;&#65533;BV&#65533;C
(&#65533; C=&#65533;&#65533;&#65533;8&#65533;p`&#65533;AL&#65533;&#65533;	$&#65533;&#65533;&#65533;
@ &#65533;H&#65533; &#65533;&#65533;X&#14544;BA&#65533;@&#65533;@&#65533;?A&#65533;W`q&#65533;VP&#65533;4l&#65533;g(&#65533;&#65533;&#65533;$`Bf&#1809;{&#65533;&#65533;G&#65533;&#65533;A&#65533;&#65533;&#65533;&#65533;&#496;&#65533;&#65533;&#65533;&#65533;&#65533;%+&#65533;y&#65533; |&#65533;&#65533;Q&#65533;K&#65533;&#65533;&#65533;&#65533;d&#65533;&#65533;&#65533;&#566;&#65533;&#65533; &#65533;&#65533;&#65533;&#65533;&#65533;&#65533;:k&#65533;&#65533;&#65533;i_&#65533;&#65533;:&#65533;l&#65533;&#65533;!2&#65533;pl&#65533;&#65533;-&#65533;&#65533;R&#65533;&#65533;&#214;&#65533;m&#65533;~&#50247;~8+n&#65533;J[p&#65533;&#28763;lw&#65533;&#65533;&#65533;R,1W&#65533;A&#65533;&#439;l |&#65533;Q&#65533;o&#65533;&#1094;|&#65533;&#1735;k&#65533;&#65533;&#65533;
K&#65533;&#65533;&#65533;&#65533;$8&#65533;&#1095;&#65533;&#65533;&#65533;&#65533;s&#65533;&#65533;z&#65533;&#65533;&#65533;-r&#65533;]E=&#65533;$&#65533;D&#65533;"&#65533;&#65533;&#65533;&#65533;n&#65533;&#65533;Ft&#65533;q&#65533;&#65533;^&#65533;&#65533;&#65533;{&#34887;&#65533;f&#65533;&#65533;&#65533;&#65533;a&#1754;6&#65533;&#65533;Y&#65533;'&#65533;Pw9&#65533;\%&#65533;&#65533;&#65533;&#65533;S&#65533;&#65533;&#65533;&#65533;&#65533;&#65533;&#65533;&#65533;&#65533;+&#65533;K+&#65533;#&#65533;&#65533;+&#65533;&#65533;&#65533;/&#65533;@tK.&#65533;&#65533;&#65533;KD&#65533;&#65533;"9&#65533;&#65533;2K,&#65533;&#65533;&#65533;J)&#65533;L&#65533;&#65533;c&#65533;x&#65533;HW&#65533;&#65533;&#65533;{1MVd&#65533;s&#65533;Y$Y=M&#65533;$&#65533;&#65533;&#65533;%&#65533;d&#65533;&#65533;_&#65533;&#65533;"
i&#65533;4O&#65533;i&#65533;{&#65533;%&#65533;HRTl&#65533;?&#65533;#&#65533;8R&#65533;Yi&#65533;}{Iu1&#65533;V&#65533;&#65533;&#65533;]&#65533;&#65533;xs?&#65533;&#2015;&#65533;BJ)&#65533;&#65533;bK.&#65533; #&#65533;/&#65533;&#65533;B&#65533;+&#65533;X&#65533;&#65533;)>&#65533;&#65533;&#65533;=&#65533;&#65533;&#65533;&#65533;&#65533;&#65533;A&#65533;o}&#65533;D&8&#65533;&#65533;<&#65533;/&#65533;)M(&#65533;&#65533;&#65533;&#65533;j|&#65533;&#65533;&#65533;x'B&#65533;&#65533;P9<&#65533;&#65533;&#65533;&#65533;=&#65533;&#65533;&#65533;2&#65533;1&#65533;"xW&#65533;&#65533;4&#65533;&#65533;&#65533;&#65533;&#65533;l&#65533;>&#65533;&#65533;}vi&#65533;eT27E&#65533;%%s&#65533;OR&#65533;3&#65533;Z&#65533;S$B&#65533;&#65533;z&#65533;C&#65533;&#65533;@&#65533;&#65533;4h&#65533;&#65533;{"&#65533;&c&#65533;"r&#65533;{&#65533; &#65533;&#65533;&#65533;s&#65533;L&#65533;&#65533;&#65533; &#65533;&#65533;P&#65533;P&#65533;&#65533;>&#65533;h&#65533;&2&#65533;H &#65533;&#65533;&#65533;C"&#65533;@&#65533;&#65533;&#872;&#65533;&#65533;&#65533;,&#65533; P&#65533;\ &#65533;&#65533;`&#65533;&#65533;-F&#65533;Z&#16624;&#65533; &#65533;e`&#65533;V&#65533;&#65533;&#65533; !&#65533; @@&#65533;&#65533;`.8&#65533;
&#65533;&#65533;  &#65533;`"X&#65533;p&#65533;&#65533; :&#65533;&#65533;r0&#1792;8&#65533;
&#65533;&#65533;T&#65533;&#65533;&#65533;@&#65533;&#65533;&#65533;&#65533;h&#65533;8@&#65533;D R,B &#65533;X&#65533; &#65533;&#65533;	`H&#65533;&#65533;[&#65533;&#65533;v&#65533;&#65533; \&#65533;Rx@ (&#1824;E&#65533;&#65533;&#65533;
&#65533;/&#65533;&#65533;G]&#65533;2&#65533;L&#65533;#&#65533;&#65533;\&#65533;8&#65533;&#65533;XD&#65533;D&#65533;&#65533;6&#65533;]&#842;OL&#65533;RA&#65533;a&#65533;bFSJ&#65533;v%&#65533;]&#65533;&#65533;&#65533; 0&#65533;&#65533;&#65533;&#65533;?&#1878;&#65533;x&#65533;3&#65533;&#65533;&#65533;ex&#65533;&#65533;X6&#65533;<&#65533;gWe;*J&#65533;&#65533;+=&#65533;A^&#514;&#65533;&#65533;*&#65533;&#65533;w&#65533;&#65533;v&#65533;&#65533;<&#65533;A&#65533;s&#65533;C&#65533;P&#65533;u&#65533;&#65533;&#65533;k&#65533;&#65533;&#65533;-&#65533;quWg&#65533;&#65533;r,&#65533;,&#65533;Aw&#65533;C&#65533;&#65533;p&#65533;<&#65533;&#65533;c&#65533;H&#65533;
&#65533;Ipf&#65533;H! &#65533;8&#65533;&#65533;n&#65533;&#65533;&#65533;&#65533;<&#65533;3gg&#65533;*xe&#65533;&#65533;&#65533;l&#65533;&#65533;&#1834;u&#65533;Df2J|&#65533;$.&#65533;N&#65533;&#65533;&#65533;&#65533;?&#65533;&#65533;&#65533;&#65533;&#65533;-d&#65533;
W0&#65533;&#65533;&#65533;,vq]&#65533;&#65533;&#65533;&#65533;&#65533;q!b&#65533;&#65533;&#65533;&#65533;&#65533;-j&#65533;W&#65533;b&#65533;`*P&#65533;	&#65533;&#328;O
u&#65533;4&#65533;&#65533;&#65533;&#65533;&#65533;&#65533;$~&#473;J`B&#65533;&#65533;&#65533;R:&#65533;<&#65533;6&#65533;&#65533;@&#65533;Tq&#65533;&#65533;&#65533;&#65533;y&#65533;&#65533;
'2!B&#65533;b/6Q&#65533;^r&#65533;R&#65533;&#45351;&#65533;&#65533;Y&#65533;R&#65533;&#65533;&#65533;+&#65533;&#65533;Iq
V&#65533;&#65533;&#65533;&#65533;0&#65533;!&#65533;_&#65533;&#65533;&#65533;'
&#65533;;	&#65533;&#65533;d&#65533;x&#65533;
R\K&#65533;N&#65533;5&#1632;&#65533;&#65533;`&#65533;l&#65533;o&#65533;&#65533;&#2030;R	Ko)&#65533;&#65533;&#65533;{&#65533;"dI&#65533;p(^&#65533;D&#65533;,&#1850;z!"/5|D"L:&#65533;B&#65533;&#65533;(&#65533;&#65533;&#65533;&#65533;&#226;@"%(A&#65533;r&#65533;,f&#65533;&#65533;&I&#65533;Y&#65533;&#1819;&#1832;&#65533;~&#65533;&#65533;&#65533;:&#65533;&#65533;f&#65533;b&#65533;&#65533;HF9&#1753;&#65533;	sx&#65533;gA&#65533;R&#65533;&#65533;&#65533;&#65533;&#65533; &#65533;H&#65533; &#65533;< H&#65533;`)XA	N&#65533;&#65533; 1A6#&#65533;ja&#65533;&#65533;&#528;&&#65533;&#65533;H&#65533;B&#65533;Hmr&#65533;&#1765;e&#65533;&#65533;  T&#65533;&#65533;@&#65533;" X&#1026;&#65533;&#65533;,&#65533;A&#65533;@&#65533;`+&#65533;Ad&#65533;n&#65533; 
]&#65533;&#65533;&#65533;&#65533;&#65533;6&#65533;&#65533;&#65533;V&#65533;*h@&#65533;&#65533; h@&#65533;A&#65533;&#65533;&#1966;B&#65533;&#65533;&#65533;4(C z.A|&#65533;=&#65533;T&#65533; &#65533;x&#65533;( <&#65533;&#65533;:&#65533;&#19463;N&#65533;&#65533;&#65533;&#65533;&#65533;&#55157;X&#65533;&#65533;&#65533;2N9&#65533;&#65533;&#65533;T&#65533;%&#65533;LL&#65533;&#65533;&#65533;&#65533;&#65533;&#65533;&#65533;&#65533;&#65533;&#65533;&#65533;r&#65533;&#65533;&#65533;?&#65533;&#65533;MSm&#65533;+[&#65533;4:&#65533;&#65533; &#65533;9&#769;uj&#65533;6&#65533;Z&#1903;&#65533;&#65533;&#65533;&#65533;&#65533;&#65533;&#65533;4&#65533;!&#65533;&#876;h&#65533;pW&#65533;&#65533;&#65533;&#65533;&#65533;&#65533;&#65533;&#65533;3&#65533;>+&#65533;.&#65533;&#65533;&#65533;z6&#65533;&#65533;m&#65533;w&#65533;&#65533;&#65533;&#65533;&#65533;3&#65533;&#65533;_ &#65533;e&#65533;{&#65533;h&#65533;&#65533; &#65533;5hm&#65533;~=&#65533;&#65533;&#65533;&#65533;&#1523;i&#65533;X&#65533;l&#65533;&#65533;&#65533;{y'l&#65533;K&#65533;J&#65533;PB&#65533;RE&#65533;R&#65533;&#65533;&#65533;&#65533;&#65533;h&#65533;+&#65533;
U&#65533;&#65533;&#65533;&#65533;&#65533;,&#65533;\&#65533;"&#65533;&#65533;&#65533;bfA&#65533;&#65533;%f&#65533;&#65533;&#65533;&#65533;,&#65533;&#65533;T&#65533;&#65533;&#65533;&#65533;p&#65533;l a4v&#65533;|&#65533;&#65533;&#65533;&#65533;B&#65533;{K.&#65533;@&#65533;<&#65533;&#65533;&#65533;&#65533; +Z&#65533;&#65533;T&#19967;&#65533;&#65533;&#65533;&#65533;Ex&#65533;&#65533;&#65533;&#65533;&#65533;O&IZV&#65533;&#65533;HH&#65533;&#65533;*&#65533;&#65533;1	FF_&#65533;
&#65533;@&#65533;&#65533;&#65533;0&#65533;&#65533;(&#65533;
&#65533;&#65533;	&#65533;&#65533;	"$e&#65533;S&#65533;&#65533;;&#65533;!_&#65533;&#65533;s&#65533;5&#65533;&#65533;zt&#65533;&#65533;^&#65533;&#65533;&#65533;&#65533;&#65533;	&#65533;A|&#1090;I&#65533;&#65533;0	O&#65533;h&#65533;B&#65533;A&#65533;1S&#65533;<&#65533;&#65533;&#65533; 2w&#65533;&#65533;&#65533;]q@&#65533;3N&#195;m&#65533;7&#65533;'&#65533;^D})&#65533;h&#65533;7.d&#65533;&#65533;f&#65533;Jt&#65533;p5pw&#65533;247&&#65533;&#65533;&#65533;&#65533;sc^L4&#65533;%&#65533;c&#65533;77q&#1286;jhD&#65533;m&#65533;$pi&#65533;'&#65533;fH&#65533;$H$&#65533;G&#65533;,&#65533;W&#65533;:&#65533;&#65533;I&#65533;xp&#65533;&#65533;%&#65533;f&#65533;&#65533; -E&#129;&#65533;1S&#65533; $Cr&#65533; n&#65533;B&#65533;&#65533;t%"%`&#65533;&#65533;&#65533;(p- L`9&#65533;&#65533;f(&#65533;,&#65533;LK0r@T0&#65533;&#65533;2&#65533;&#65533;W&#65533;E&#65533;5&#65533;*p%@"&#65533;&#65533;&#65533;"4B &#65533;4q&#65533;f p & u@},&#65533;I&#65533; &#65533;&#65533;&#65533;`W&#65533;&#65533; 1B&#65533;)&#65533; Pk&#65533;&#65533;&#65533;e&#65533;5$&#65533;$5R&#65533;&#65533;'&#65533;v#gBG@&#65533;/&#65533;EbS B&#65533;2%&#65533;Iu0B&#65533;k]V&#65533;A;&#65533;&#65533;P&#65533;R/&#65533;.&#65533;R3&#65533;b4p&#65533;&#65533;$EUur <r&#65533;wn&#65533;gt00vW&#65533;F&#65533;u@w W&#65533;&#65533;YpW&#65533;&#65533;6p&#65533;1!&#65533;,A&#65533;Y&#65533;"r&#65533;&#65533;T&#65533;&#65533;2&#65533;Uvo&#65533;Y&#65533;&#65533;w{&#65533;wZ#S&#65533;5z&#65533;I&#65533;&#65533;h&#65533; &#65533;&#65533;tPn&#65533;&#65533;&#65533;3yzp+f&#65533;3fSy{I&#65533;&#65533;gTlep&#65533;uCZ&#65533;D_&#65533;^|&#65533;	&#65533;&#65533;c&#65533;!&#65533;G&#65533;`
&#65533;&#65533;
&#65533; {&#65533;
&#65533;P&#65533;&#65533;9&#65533;:&#65533;w&#65533;&#65533;[q&#65533;
&#65533;y
&#65533; &#65533;&#65533;8&#65533;q
&#65533; d&#65533;Xzc=&#65533;&#65533;&#65533;SXQ3e>4&#65533;~&#65533;&#65533;`&#65533;&#65533;A&#65533;&#65533;&#65533;&#65533;&#65533;{&#65533;@&#65533;&#65533;
&#65533;&#65533;AD&#65533;&#65533;=&#65533;&#65533;@BD&#65533;&#65533;4&#65533;cFXa&#65533;@o&#65533;Z&#65533;&#65533;^&#65533;@
&#65533;p{&#65533; ]&#65533;&#65533;&#65533;?&#65533;&#65533;S1`&#65533;&#65533;+;~&#65533;&#65533;}&#65533;#|?&#65533;	
I&#65533;}&#65533;&#65533;&#65533;&#65533;&#65533;!&#65533;&#65533;p&#65533;&#65533;&#1056;&#65533;&#65533;&#65533;&#65533;&#65533;iDQ&#65533;c&#65533;p&#65533;&#65533;q&#65533;o&#1036;&#65533;&#65533;&#609;x&#65533;&#65533;&#65533;&#65533;&#65533;&#65533;Y&#65533;hd&#65533;&#65533;DvA}&#65533;Dfa&#65533;&#65533;$e&#65533;E&#65533;&#65533;f&#65533;!&#65533;D%J&#65533;&#65533;&#65533;=&#65533;&#1123;&#65533;HQs!q&#65533;f2J&#65533;q %@&#65533;&#65533;`H&#65533;"&#65533;&#65533;/ jZ&#65533;@&#65533;&#65533;&#65533;`+&#65533;G{b&#65533;_&#65533;b&#65533;QD&#65533;-&#65533;,&#65533;,x&#65533;Q&#65533;E`'&#65533;&#65533;G&#65533;&#65533;&#65533;L(&#65533;&#65533;(&#65533;Gb.&#65533;I&#65533;q&#65533;&#65533;&#65533;,/&#65533;]!&#65533;$&#65533;b&#65533;UL&#65533;G`?`/0")0(&#65533;&#65533;&#65533;/&#65533; !&#65533;{&#65533;Q~&#65533;1&#65533;QRy&#65533;,0&#65533;&#65533; &#65533;V &#65533;g&#65533;&#65533;y@&#65533;.7&#65533;&#65533;-7L*68&#65533;t7&#65533;-&#65533;&#65533;kh&#65533;QC&#65533;,&#65533;q&#65533;&#65533;&#65533; /pR&#65533;R&#65533;ia @&#65533;R&#65533;&#1162;&#65533;&#65533;&#65533;&#65533;3&#65533;S.3&#65533;&#65533;&#65533;&#65533;w@a&#65533;gm&#65533;&#65533;&#65533;&#65533;Wk0Og&#65533;&#65533;&#65533;&#65533;-&#65533;-&#65533;,&#65533;&#65533;&#65533;,!C&#65533;0&#65533;/'%,&#65533;3&#65533;"&#65533;{)WF&#65533;R&#1186;yK&#65533;&#65533;&#65533;&#65533;Ut&#65533;&#65533;&#65533;5t@uE2t&#65533;A	&#65533;&#65533;&#65533;>&#65533;	&#65533;@	&#65533; {&#65533;OBUveSwd#v{4&#65533;&#65533;s4&#65533;e&#65533;@T&#65533;bTxAB&#65533;&#65533;	&#65533;3
P18&#65533;7&#65533;&#65533;y
&#65533;&#65533;&#65533;	&#65533;
&#65533;\A&#65533;8&#65533;&#65533;&#65533;&#65533;&#65533;0?&#65533;){&#65533;p&#65533;&#65533;c:&#65533; 
*&#65533;&#65533;5tX&#65533;&#65533;EA<<&#65533;&#65533;[&#65533;4&#65533;=&#65533;?&#65533;`[&#65533;
h&#65533;&#65533;&#65533;&#65533;] &#65533;
&#65533;&#65533;
&#65533;&#65533;_&#65533;@{	&#65533;I&#65533;T&#65533;&#65533;ho&#65533;V&#65533;&#65533;<&#65533;a4&#65533;"&#65533;&#65533;&#65533;	&#65533;&#65533;
&#65533;`&#65533;Pb&#65533;&#65533;&#65533;&#65533;&#65533; &#65533;&#65533;
&#65533; 
&#65533;:A&#65533;}+&#65533;E6A&#65533;&#65533;<&#65533;&#65533;[&#65533;@~&#65533;1
Z<&#65533;P<Z<&#65533;&#65533;&#65533;&#65533;0`@[C-&#65533;4da,&#65533;fDt&&#65533;&#65533;@{&#65533;w&#65533;GA&#65533;X(&#65533;;&#65533;u&#65533;N&#65533;&#65533;&#1751;&#65533;&#65533;i&#65533;;aPs&#65533;&#65533;&#65533;&#1703;&#65533;&#65533;&#65533;&#1443;&#65533;&#65533;q&#65533;&#65533;@&#65533;Q7%A&#65533;&#65533;.&#65533;O6#&#65533;&#65533;&#65533;eD&#65533;'r",&#65533;i&#65533;:O#	&#65533;0T&#65533;&#65533;&#65533;&#65533;&#65533;&#65533;&&#65533;%&#65533;4% &#65533; 9&#65533;yPs&#65533;.&#65533;'[
 &#65533;z&#65533;&#65533;&#65533;!7`yP&#1441;&#65533;&#65533;&#65533;D'S&#65533;S&#65533;dG0&#65533;&#1547;!&#65533;"0&#65533;C&#65533;&#65533;2/&#65533;&#65533;DH&#65533;d&#65533;y&#65533;&#65533;&#65533;&#65533;`&#65533;&#65533;&#65533;&#492;&#65533;d8Xz k Oh&#65533;d&#65533;ZPR&#65533;AP(&#65533;	0 &#65533;&#65533;&#65533;&#65533; AP9&#65533;v&#65533;uM&#65533;&#65533; &#65533;j &#65533; ,Pz&#65533;&#65533;&#65533;+&#65533;&#65533;qAS2GR&#65533;&#65533;&#65533;B$5e&#65533;&#65533;&#65533;E&#65533;Bx#&#65533;$n&#65533;&#65533;+&#65533;I&#65533;,&#65533;!z&#65533;"&#65533;g&#65533;&#65533;)g&#65533;#&#65533;&#1570;S&#65533;&#65533;+&#65533;&#65533;&#65533;$#&#65533;j&#65533;k&#65533;&#65533;n&#65533;&#65533;g&#65533;k0)&#65533;,&#65533;R.1i&#65533;R&#65533;&#65533;,&#65533;$,c&#65533;&#65533;&#65533;+f&#65533;sE&#65533;&#65533;&#65533;UK)x&#65533;&#65533;YE0&#65533;&#65533;d&#65533;&#65533;y&#65533;54K4&#65533;Z3&#65533;@$:c4&#65533;ZR&#65533;	B&#65533;&#65533;&#65533;2&#65533;[5&#65533;H&#1237;;,&#65533;pS&#65533;b&#65533;5&#65533;&#65533;&#65533;QCb&#65533;F:&#65533;&#65533;c^[&#65533;&#65533;z&#27098;&#65533;E&#65533;&#65533;&#65533;&#65533;&#65533;&#65533;@&#65533;P:&#65533;&#1370;&#65533;&#65533;&#65533;&#65533;~&#65533;UBM&#65533;&#65533;A&#65533;&#65533;&#65533;Z?&#65533;^&#65533;`&#65533;P	&#65533;@cW&#65533;/&#65533;^&#65533;7c&#65533;&#65533;<&#65533;p&#65533;&#65533;&#246;&#65533; ]&#65533;Ep&#65533;
&#65533;&#65533;`
&#65533;&#65533;-&#65533;qY&#65533;o&#65533;D&#65533;9[&#65533;7&#65533;Q&#65533;&#65533;Y&#65533;(q&#497;&#65533;	&#65533;&#65533;
&#65533;p&#65533;0$&#65533;&#65533;&#65533; |D&#65533;
&#65533;&#65533;&#65533;3&#65533;&#65533;s&#65533;&#65533;&#65533;&#65533;2&#65533;2&#65533;&#65533;&#65533;G&#65533;>&#65533;7	&#65533;Z9[&#65533;&#65533;	F&#65533;&#65533;&#1305;`'&#65533;&#65533;OcX(z&#65533;&#65533;&#65533;R^	&#65533;0&#65533;&#65533;&#65533;&#65533;&#65533;!-e^A&#65533;\A&#65533;T&#65533;&#1787;&#65533;&#65533;M&#1761;m&#65533;v&#65533;=Pc&#65533;_&#65533;f&#65533;h&#65533;}C&#65533;&#65533;*Jp
'&#65533;^gq&#65533;S&#65533;>&#65533;0W&#65533;'&#65533;l+0M%&#65533;l&#65533;&#65533;5&#65533;&#65533;@2&#65533;mP&#65533;`n&#65533;* &#65533;&#65533;i p*0j03&#65533;s &#65533;&#65533;}S6&#65533;4&#65533;&#65533;L0&#65533;1M&#65533;;&#65533;=&#65533;.@-&#65533;S&#65533;1xUF&#65533;&#65533;T&#65533;G&#65533;]&#65533;S&#65533;rA&#65533;	[%&#65533;	&#65533;&#65533;&#65533;E-&#65533;8&#65533;hgP:&#65533;&#65533;&#65533;o&#65533; ?P&&#65533;&#65533;&#621;2t0&#65533;$&#65533;p &#65533; &#65533;npf&#65533;&#65533;*&#65533;A/&#65533;&#65533;&#65533;&#65533;&#65533;3&#65533;xuv;&#65533;R&#65533;R.+&#65533;.&#65533;-&#65533;&#65533;&#65533;b&#65533;&#65533;&#65533;&#65533;.9U-&#65533;z&#65533;&#65533;b-&#65533;"ZM&#65533;WT&#65533;X&#65533;Xkpg&#65533;&#65533;ng&#65533;}&#65533;+m.rx~E:&#65533;ImQpa&#65533;- &#65533;19w4&#65533;4W&#65533;T_&#65533;&#65533;&#65533;&#65533;2&#65533;.Z&#65533;0|&#65533;6~&#65533;$&#65533;q0D&#65533;&#65533;&#65533;&#755;&#65533;&#65533;&#65533;|!&#65533;
&#65533;&#65533;	N&#65533;&#65533;pR&#65533;&#65533;S&#65533;&#65533;u&#65533;tN*JxC&#65533;&#6205;&#65533;&#65533;m./&#65533;&#65533;&#65533;{&#65533;&#1193;3&#65533;&#65533;+&#65533;&#65533;c
sK&#65533;&#65533;
&#65533;&#65533;
&#65533;)&#65533;p&#65533;&#65533;&#65533;&#1262;&#65533;8&#65533;&#65533;&#65533;&#65533;&#65533;~&#65533;G&#65533;&#65533;&#65533;&#65533;&#65533;&#65533;
&#65533;&#65533;:&#65533;+`&#65533;&#65533;};A&#65533;&#65533;A&#65533;&#65533;&#65533;&#65533;d&#65533;&#65533;&#65533; 
&#65533;@&#65533;&#65533;^&#65533;&#869;&#65533; |&#65533;5&#65533;&#65533;&#505;&#65533;$&#65533;&#65533;&#65533;&#63803;@&#65533;>z&#65533;&#65533;&#65533;F&#65533;`&#65533;G&#65533;:&#65533;;&#65533; 
&#65533;&#65533;
&#65533;;b&#65533;&#65533;9&#65533;]&#65533;&#65533;
&#65533;`
&#65533;&#65533;	IV=k&#65533;FDXV&#65533;5&#65533;&#65533;&#65533;|!?&#65533;1&#65533;&#65533;&#65533;A&#65533;?&#65533;?&#65533;&#65533;&#65533;&#65533;&#65533;}&#65533;&#65533;-&#65533;&#65533;&#65533;&#65533;7a&#65533;35uaf&#65533;E< &#65533;&#1225;&#1733;&#65533;^+H&#65533;&#65533;=;&#65533;&#65533;&#65533;&#65533;3&#65533;&#65533;&#65533;&#1805;M}&#65533;W&#65533;uO&#65533;&#65533;8&#65533;Q#z&#65533;=&#65533;&#65533;&#65533;&#65533;&#65533;g&#65533;f&#65533;&#65533;e=&#261;&#1953;&#65533;&#65533;&#65533;o&#65533;&#65533;,p&#65533;&#65533;&#65533;&#65533;/&#65533;)p'&#1035;$.&#65533;b&#65533;&#65533;&#65533;&#65533;&#65533;&#65533;E&#65533;&P"&#65533;4'0H &#65533;#&#65533;F&#65533;Y&#65533;Z&#65533; W&#1866;0_@cpez`&#65533;_dP^&#65533;nd0&#65533;&#65533;&#65533;&#65533;cI0@0N@}&#65533;&#65533;/!S&#978;o&#65533;&#65533;@&#65533;&#65533;_&#65533;P
&#65533;&#65533;}&#65533;50&#65533;;&#65533;&#65533;&#65533;tCp@ &#65533;&#65533;"&#65533; > &#65533;"N
r\N/ ahP&#65533;%+$(`&#65533; A]5b&#65533;HQ&#65533;C&#65533;&#65533;Hh&#65533;!E&#65533;&#65533;8H&#1056;&#65533;&#65533;HbD&#65533;&#65533;EB&#65533;&#65533;8(&#65533;=v&#65533;&#1337;&#65533;&#65533;&#65533;?x&#65533;&#1295;O@?&#65533;&#65533;&#65533;&#462;&#65533;=;y
D&#65533;PE&#65533;#&#65533;#HP&#65533;@#]&#65533;&#65533;&#65533;&#65533;<M&#65533;B&#65533;1&#65533;&#1376;|&#65533;&#65533;i&#65533;'&#65533;8l&#1184;&#65533;k&#65533;L3h&#776;1&#65533;i?/eB&#65533;x->}&#65533;^&#65533;I&#65533;&#65533;d&#65533;.&#65533;-*w&#65533;&#65533;;&#65533;s:F&#65533;gO&#65533;<z&#65533;&#65533;>&#65533;&#65533;'P&#65533;m&#65533;&#65533;a&#65533;vc>w&#65533;&#65533;&#65533;=&#462;&#65533;?&#65533;1j&#65533;&#65533;J&#65533;8]&#65533;&#65533;&#65533;S&#65533;O&#65533;D}j&#65533;S&J&#65533;m-j&#65533;%L&#65533;&#65533;&#65533;/(e&#65533;D&#65533;&#65533;G&#65533;4&#65533;&#65533;&#65533;G&#65533;$&#65533;h&#65533;&#65533;&#65533;2-&#65533;&#65533;&#65533;~R&#65533;@5&#65533;/@R&#65533;&#1231;&#65533;RRY&#65533;SVq&#341;Wf&#65533;WZ&#65533;&#65533;&#65533;
S1%VP1E&#65533;V\&#65533;&#65533;[F&#65533;e&#65533;	[I&#65533;&#65533;&#65533;@&#65533;&#65533;Q^&#65533;&#65533;kNO&#65533;&#65533;&#274;L8&#65533;qGLt&#65533;&#303;OFY&#65533;&#65533;Xjq&#65533;[&#65533;&#65533;E&#65533;Wd&#65533;%
<EUL&#65533;/&#65533;G	e&#65533;J&#1307;&#65533;=&#65533;1&#65533;L&#65533;yd&#65533;H&#65533;G"Q&#65533;&#65533;0!2&#65533;4/&#4372;Ub&#65533;&#65533;az&#65533;&#65533;`x&#65533;%&#65533;cAEEO.&#65533;rM&#65533;(R&#65533;N<g&#65533;&#65533;Ii&#65533;J8&#65533;q&#65533;&#65533;&#65533;t9N8&#65533;&#65533;TSEEN&#65533;J&#65533;&#65533;&#274;&#65533;4&#65533;d5yD&#65533;&#65533;v&#65533;&#65533;V&#1275;&#65533;&#65533;(I.&#65533;J0&#65533;&#65533;/&#65533;&#65533;&#65533;&#65533;8&#65533;M&#65533;&#65533;K6&#629;R9eM&#65533;f&#1508;oYm'&#65533;&#65533;N37&#65533;p!&#65533;&#65533;&#65533;H"&#65533;Hp&#65533;&#65533;&#65533;4&#1476;&#65533;2&#65533;&#65533;&#65533;MI&#65533;&#65533;&#65533;&#65533;:&#65533;5oDVb&#65533;B&#1424;B~&#65533;p&#65533;&#65533;&#65533;PNP&#65533;a&#65533;=I$&#65533;J$&#65533;:&#65533;&#65533;B8a&#65533;*&#65533;`&#65533;~P&#65533;&#65533;H&#65533;Td&#65533;&#65533;&#65533;&#65533;&#65533;<bD&#65533;C&#688;B&#65533;:&#65533;d&#65533;B&#65533;8&#65533;/&#65533;K	&#65533;+&#65533;9&#65533;&#65533;&#65533;&#65533;&#65533;&#65533;&#65533;&#65533;AI&#65533;OJY&#65533;Z`I&#65533;&#65533;L&#65533;&#65533;&#65533;&#65533;)&#65533;&#65533;&#65533;&#65533;&#65533;'4 &#65533; &#65533;6` v`&#65533;&#65533;Aj6$&#65533;&#65533;&#65533;;?&#65533;&#65533;8`&#65533;&#65533;&#65533;H)&#65533; &#65533;I&#65533;!&#65533;&#65533;&#65533;H&#1162;&#65533;&#65533;P&#65533;*&#65533;5BJ&#65533;;&#65533;&#206;<&#65533;&#652;&#65533;Pcl(&#65533;Rc&#782;5&#1296;v;&#65533;&#1027;&#65533;&#65533;&#65533;&#65533;}<H;&#65533;&#65533;&#65533;r&#65533;&#65533;?&#65533;&#65533;C&#65533;6&#65533;&#65533;p&#65533;=&#65533;&#65533;&#65533;$&#65533;&#65533;&#65533;C)9&#65533;&#65533;3;&#65533;8&#65533;&#65533;&#65533;&#203;/&#65533;h&#65533;&#65533;8&#65533;hMz&#65533;&#65533;&#2028;&#65533;&#65533;z&#65533;k&#65533;&#65533;&#65533;&#65533;&#65533;>&#65533;&#65533;&#65533;3e&#65533;x&#65533;&#65533;&#65533;l&#65533;4CQ&#65533;N#&#65533;&#65533;&#65533;&#65533;1X&#65533;&#65533; &#65533;9&#65533;|&#65533;!A+I8kG&#65533;&#65533;D&6&#65533;&#65533;P&#65533;&#1029;-&#65533;&#65533;&(&#65533;DL%&#65533;&#65533;H&#65533;@&#65533;&#65533;&#65533;n<+Q&#65533;&#65533;	H@&#65533;=&#65533;c&#65533;#(A,N|"&#65533;(&#65533;&#65533;&#65533;E&#65533;&#65533;&#65533;8E)D
P<&#65533;&#65533;HEWA!W&#65533;B&#65533;&#65533;&#65533;&#65533;^&#65533;W&#65533;Bj&#65533;*P&#65533;
U&#65533;BHJR&#65533;&#65533;&#65533;&#65533;,n&#65533;R&#65533;(@1HB&#1168;&#65533;|")B!&#65533;T&#65533;h&#65533;&#65533;/z&#65533;[&#65533;&#65533;&#65533;&#65533;&#65533;,&#65533;&#65533;F
&#65533;"&#65533;&#65533;H&#65533;&#65533;&#65533;M&#65533;J=&#65533;&#65533;{&#65533;&#65533;&#65533;"N&#65533;*&#65533;*q&#65533;&#65533;&#65533;=&#65533;zz,&#65533;	O&#65533;-&#65533;&#65533;d/&#65533;!&#65533;_&#65533;&#65533;&#1541;1e&#65533; ErB&#65533;&#65533;D&#65533;"0&#65533;&#65533;T<&#65533;&#65533;4&#65533;"yJ&#65533;&#65533;&#65533;3&#65533;&#65533;&#65533;A&#65533;&#65533;T&#65533;&#772;
;&#65533;f&#65533;X&#65533;&#65533;+K&#65533;	O&#65533;&#65533;F&#1418;D{&#65533;4&#65533;Kh&#65533;&#65533;&#65533;dq.q&#65533;bK[&#65533;L&#65533;
yD	&#65533;%&#65533;&#65533;&#65533;%&#1284;5&#65533;&#65533;W&#1690;e-U&#65533;/3&#65533;&#65533;&#65533;&#65533;4&#65533;"&#65533;&&#65533;&#65533;&#65533;&#65533;&#65533;&#65533;&&#65533;&#65533;u&#65533;I&#33498;&#65533;&#65533;&#65533;&#65533;1&#65533;H	&#65533;W`&#65533;&#65533;&#65533;7x
Np&#65533; (A&#65533;&#65533;&#65533;E&#65533;&#65533;&#65533;c&#65533;PB&#65533;&#65533;&#65533;&#65533;&#65533;B5&#65533;BP&#65533;&#65533;&#65533;a #&#65533;uD&#65533;Q&#65533;&#65533;d&#65533;H&#65533;&#65533;&#65533;+&#65533;&#65533;J"&#19118;"b*\"&#65533;&#65533;@DR&#65533;&#65533;&#65533;$)w&#65533;&#65533;Kfb<DH&#65533;yj&#65533;-v&#1099;]&#1538;&#65533;XE'&#65533;&#65533;&#65533;&#65533;D6&#65533;&#65533;&#65533;J
1&#65533;0&#65533; z&#65533;&#65533; .&#65533;ay &#65533;I
1&#65533;CB#q&#65533;&#65533;4 8&#65533;d`&#65533;<4"&#65533;-&#65533;U&#65533;&&#65533;@&#65533;Ak8&#65533;&#27697;B&#65533;&#65533;"&#65533;1FLb&#253;"&#65533;&#65533;&#65533;&#65533;X&#65533;=&#65533;&#65533;&#65533;&#65533;&#65533;^&#65533;B&#65533;&#65533;&#65533;vz0&#65533;f&#65533;&#65533;&#65533;7&#65533;v8)g&#65533; 8&#65533;&#65533;o&#65533;C&#65533;P&#65533;4&#65533;&#65533;l&#65533;&#65533;&#65533;@7&#65533;&#65533;_&#65533; &#65533;&#65533;&#65533;&#65533;&#65533;.&#65533;N&#65533;&#1030;3&#65533;ag@&#65533;&#65533;8&#65533;qx&#65533;&#65533;&#65533;+`&#65533;}] &#65533;0&#65533;&#65533;&#65533;&#65533;&#65533;u&#65533;^&#65533;^&#65533;6&#65533;&#65533;&#65533;&#65533;&#65533;&#1083;:&#65533;&#65533;zi &#65533;&#65533;&#65533;&#65533;&#65533;&#65533;&#747;&#65533;Y&#65533;&#65533;&#65533;&#65533;&#65533;e&#65533;lF3&#65533;:&#65533;n)up/\&#65533;Fd&#65533;>&#65533;*&#65533;'D1
&#65533;l&#65533;&#65533;&#65533;4!&#65533;/&#65533;:&#65533;Y&#65533;&#65533;&#65533;&#65533;&#65533;&#65533;\&#65533;
1L&#65533;r&#65533;&#65533;&&#65533;	N&#65533;&#65533;&#65533;`&:t&#65533; &#65533;b)&#65533;&#65533;
t VX&#65533;&#65533;&#65533;+,t$Y&#65533;&#65533;&#65533;n+&#65533;
X*&#65533;&#65533;hR+B9
H&#65533;&#65533;&#65533;s\&#65533;@c&#1033;z&#65533;&#65533;Mq&#65533;#&#65533;B&#65533;&#65533;0&#65533;&#65533;^&#65533;P&#65533;&#65533;&#65533;&#65533;&#65533;YAhA&#65533;&#65533;?&#65533;&#65533;&#65533;)&#65533;&#1644;&#65533;8&#65533;]&#1690;&#65533;+5,i&#65533;&#65533;&#65533;b&#65533;&#65533;:A
V&#65533;&#65533;~&#65533;0&#65533;]&#65533;&#65533;&#65533;&#65533;E&#65533;U1&#65533;&#65533;PbMB&#65533;&#65533;PxX0&#65533;B:&#65533;Y&#65533;~&#572;&#65533;VYb&#65533;&#65533;1&#65533;&#65533;;&#65533;&#65533;K\bH&#65533;&#65533;&#308;&#65533;T/&#65533;&#65533;
Us
&#65533;$2&#65533;	K<V&#65533;&#65533;	mgmBX|&#65533;N$A&#65533;?B&#65533;&#65533;z&#65533;S&#65533;&#65533;eUKVy&#65533;h&#65533;&#65533;&#358;9M&#65533;Mk&#65533;9&#65533;l%+n&#65533;&#65533;Z&#65533;Kk%&#65533;2&#65533;k&#65533;&#65533;"&#65533;&#65533;P&#65533;`;&#65533;A&#65533;y &#65533;N&#65533;b, &#65533;&#65533;pE&#65533;&#65533;&#65533;XD$
&#65533;&#65533;$&#65533;&#65533; 0&#65533;&#65533;"&#65533;&#65533;l#&#65533;&#65533;&#1030;#&#65533;&#65533;=&#65533;Q"2&#65533;&#65533;7havXm&#65533;&#65533;&#1685;&#65533;&#65533;A+&#65533;K&#65533;&#65533;g?&#65533;&#65533;&#65533;&#65533;Q&#65533;K|&#65533;&#65533;&#65533;E04&#65533;&#65533;b&#65533;@x&#65533;&#9425;&#65533;d&#65533;f&#65533;&#65533; Z`.&#65533;&#65533; &#65533;&#65533;&#65533;&#379;&#65533;&#65533;F&#65533;&#65533;&#65533;d`&#65533;&#65533;_@tpBd&&#65533;&#65533;N&#65533;0&#65533;0@&#65533;S8&#65533;&#65533;&#65533;&#309;\S&#65533;&#65533;&#65533;Y&#65533;k3&#65533;&#65533;P&#65533;=&#65533;&#65533;&#65533;K&#65533;Cw&#65533;B&#65533;"&#65533;&#65533;&#65533;&#65533;&#65533;&#65533;6&#65533;e/|Q&#65533;&#912;&#65533;)L&#65533;ih&#65533;6X3&#65533;*&#65533;/ &#65533;;&#65533;&#65533;6H3 &#65533;Z41*&#65533;*0&#65533;2`8&#65533;&#65533;P-&#65533;(&#65533;-&#65533;&#65533;-&#65533;#&#65533;&#65533;	&#65533;&#65533;&#65533;H.&#65533;&#65533;zA&#65533;&#65533;09@&#65533;@&#65533;5`&#65533;T&#65533;1&#65533;.&#65533;$&#65533;6p&#65533;&#65533;&#65533;&#65533;1 &#65533;2&#1693;&#65533; 
&#65533;&#65533;&#65533;&#65533;&#65533;&#65533;;&#65533;&#65533;2 &#65533;&#65533;&#270113; &#65533;D&#65533;~r'b!&#65533;D&#65533;&#65533;&#65533;&#65533;&#65533;aA&#65533;&#65533;z&#65533;a&#65533;I`&#65533;R&#65533;&#65533;1&#65533;&#65533;&#65533; &#184;/Q&#65533;"&#65533;&#65533;J&#65533;L`!(:&#65533;S&#65533;"@&#162;&#65533;ER #L##X8#X0&#65533;&#65533;Vx&#65533;U&#65533;9RY&#65533;4&#466;&#65533;Y&#65533;&#65533;X &#65533;-j&#65533;&#65533; &#65533;O
&#65533;)42j&#65533;Cc&#65533;&#628;G&#65533;^&#65533;^&#65533;&#65533;a&#65533;^&#65533;$^&#65533;$M&#65533;&#65533;
&#65533;,&#65533;AjD.&#65533;N&#65533;&0!&#65533;&#65533;&#65533;&#65533;&#65533;rAZ&#65533;&#65533;&#65533;&#743;F)&#65533;&#65533;K&#65533;&#65533;(&#65533;&#1718;&#65533;&#65533;a&#65533;[&#65533;]&#65533;ZxO
#S&#65533;0&#260;t:&#65533;&#65533;K(nZ&#65533;,&#65533;&#65533;P0&#65533;&#65533;k1&#65533;3&#65533;&#65533;N(&#65533;(hy&L&#65533;&&#65533; 3gb&#65533;&#65533;(`&#65533;&#65533;&#65533;&#65533;&#65533;C?&#65533;%Fk&#65533;F`9!t2&#65533;ay'&#65533;&#65533;k&#65533;8&#65533;bC ? E&#65533;&#65533;ri%h&#65533;&#65533; )}J&#65533;:a&#65533;&#65533;,!n&#65533;&#65533;J&#65533;U"&#65533;I7&#596;&#65533;z&#65533;5&#65533;&#65533;&#65533;6&#65533;&#65533;2Y&#65533;>&#65533;$&#65533;&#65533;&#65533;&#65533;&#65533;&#65533;H&#65533;"&#65533;&#65533;&#65533;3_A)E0&#65533;@&#65533;'8 &#65533;&#65533;*p&#65533;&#65533;&#65533;F@&#65533;&#65533;&#65533;&#65533;&#1211;&#65533;&#65533;&#65533;8&#65533;,&#65533; <&#65533;&#65533;I&#65533;&#65533;&#65533;&#65533;3&#65533;07&#65533;8&#65533;6h&#65533;"&#777;&#65533;x0:&#65533;#&#65533;&#65533;*&#65533; &#65533;1&#65533;H&#531;U&#65533;&#65533;\&#65533;^0M@&#65533;&#65533;P&#65533;&#65533;&#65533;:&#65533;&#1198;9&#65533;H&#65533;&#65533;! P  l;p&#65533;&#65533;x&#65533;&#65533; &#65533;&#65533;@@"&#65533;&#65533;&#65533;;&#65533; &#65533;+ !&#65533;0&#65533;/<x&#65533;0&#65533;'&#65533;7&#1539;&#65533;&#65533;	=&#65533;&#65533;&#65533;
B&#65533;
;&#65533;&#65533;&#65533;&#65533;&#65533;&#65533;&#65533;&#65533;&#65533;&#65533;	=&#65533;2&#65533;&#65533;&#1553;&#65533;@&#65533;&#65533;&#65533;0&#65533;&#65533;&#692;	&#65533;9p40&#65533;0@P028&#65533;2&#65533;-&#65533;/&#65533;:2 .@&#65533;&#65533;&#65533;4/&#65533;(p(&#65533;&#65533;- &#65533;0 &#65533;%A/ &#65533;+,&#65533;&#65533;-&#65533;&#65533;* &#65533;'&#65533;&#65533;&#65533;&#65533;+&#65533;- 1*(1&#65533;,&#65533;&#65533;.&#65533;&#65533;&#65533;0&#65533;%&#65533;0&#65533;-&#65533;/(&#65533;-&#65533;&#65533;(&#65533;&#65533;&#65533;&#65533;*&#65533;&#65533;,&#65533;&#65533;1H&#65533;&#65533;&#65533;&#65533;< &#65533;&#65533;&#65533;&#65533;&#1074;&#65533;&#65533;3H&#65533;9X<&#65533;&#65533;&#65533;|4&#65533;2&#65533;L:&#65533;`&#65533;(I&#65533;8&#65533;D&#65533;&#65533;&#65533;&#65533;&#387;2L&#65533;j&#65533;&#65533;&#161;&#65533;&#65533;*&#65533;L&#65533;&#65533;Y&#1668;V&#65533;&#524;&#65533;&#65533;g&#65533;R&#65533;&#65533;R0S&#65533;&#65533;PU&#65533;P&#65533;P$'&#1679;&#65533;&#65533;F+#Z&#65533;4X&#65533;&#65533;B&#65533;D&#1104;T&#65533;WE%)&#65533;WE&#65533;,*R-U&#65533;"U&#65533;M&#65533;y&#65533;&i&#65533;y&#65533;Z&#65533;XEH&#65533;<&#65533;t&#65533;`&#65533;&#65533;&#65533;cj&#65533;&#65533;9
&#65533;O0'/as&#65533;I&#65533;&#65533;f&#65533;&#65533;&#65533;&#65533;&#65533;;E&#65533;Fwc&#65533;&#65533;U&#65533;&#65533;[&#65533;A&#1605;@!&#65533;9Y7`EF{&#65533;&#65533;&#65533;x&#65533;O &#65533;&#65533;y#&#65533;&#65533;&#65533;}e&#65533;TM&#65533;&#65533;&#65533;&#65533;&#65533;&#65533; &#65533;}C!&#65533;d&#65533;H&#65533;He&#65533;h	&#65533;8q&#65533; UI&#65533;Jy&#65533;V&#65533;&#65533;&#65533;&#65533;&#401;+&#65533;>(%&#65533;&#65533;Z&#65533;S&#65533;&#65533;(&#65533;&#65533;&#65533;;q&#496837;'ws&#1307;&#65533;&#65533;G&#65533;&#65533;&#65533;&#65533;2&#65533;TY&#65533;&#65533;2&#65533;&#65533;&#65533;v&#1881;&#65533;5E8x&#65533;&#65533;&#65533;&#65533;&#65533;&#65533;)p&#65533;&#65533;&#65533;&#65533;@&#514;:`&#65533;&#65533;&#65533;&#65533;&#65533;&#65533;:&#65533;&#65533;0&#65533;&#65533;&#65533;p&#65533;&#65533;&#65533;0&#65533;&#65533; &#65533;&#65533;(&#65533;&#65533;&#65533;&#1458;&#65533;9&#206;6&#65533;&#65533;2(&#65533;2&#65533;?&#65533;&#65533;
&#65533;+E&#65533;&#65533; &#65533;1@8x<&#65533;8&#65533;k/&#65533;&#65533;<&#65533;&#65533;&#65533;&#65533;&#65533;&#65533;&#65533;&#1233;M&#527;&#65533;&#65533;N&#65533;&#65533;Eh	&#65533;&#65533;&#65533;&#65533;&#1612;&#65533;0.,&#65533;
`&#65533;&#65533;&#65533;&#1538;&#65533;&#65533;.&#65533;&#65533;:&#65533;&#65533;&#65533;&#65533;?p*p  &#65533;&#65533;	4&#65533;*t&#65533;|9&#65533;&#65533;7/@5U&#65533;8&#559;&#65533;q&#65533;=&#65533;: A)&#65533;&#65533;"&#65533;&#65533;&#65533;H.!&#781;&#65533;&#65533;&#65533;&#65533;&#65533;,U&#65533;6&#1035;&#65533;&#65533;4&#65533;O&#65533;^6&#65533;R&#65533;&#65533;&#65533;&#65533;\38Q.@&#65533;&#65533;RU&#65533;&#65533;-M&#65533;
&#65533;P1 &#65533;#!8(&#65533;&#65533;"&#65533;+d5&#65533;&#65533;4&#65533;"&#65533;!&#65533;"`)&#65533;&#65533;&#65533;,&#65533;*&#65533;&#65533;)&#65533;&#65533;(&#65533;)&#65533;&#65533;-&#65533;&#65533;)&#65533;(m&#65533;-&#65533;&#65533;&#65533;&#65533;-xa-&#65533;&#65533;&#65533;&#65533;&#65533;%0&&#65533;&#65533;&#65533;&#65533;*&#65533;(&#65533;&#65533;!&#65533;&#65533;&#65533;&#65533;&#65533;p&#65533;	:2&#65533;&#65533; :@,&#65533;4&#65533;&#65533;&#65533;&#65533;6&#65533;02&#65533;&#65533;+&#65533;-&#65533;m&#65533;&#65533;3F&#65533;3R	&#65533;&#65533;8XE&#65533;g&#65533;r&#65533;M(Y&#65533;&#65533;J&#65533;&#65533;&#65533;&#137;+&#65533;&#65533;&#65533;&#65533;&#65533;|)&#65533;A&#65533;'U&#65533;d<H&#65533;(&#65533;HE&#65533;&#65533;O&#65533;$T&#1762;Aj&#65533;.&#65533;T@OR&#65533;&#65533;YY&#65533;#8r&#65533;X&#65533;<&#65533;&#65533;&#261;&#65533;&#65533;Xp&#65533;T&#65533;&#65533;F|DLTVhId#I&#65533;&#65533;\&#517;[&#65533;&#65533;3j&#65533;J*7^&#65533;]&#65533;&#65533;&#65533;&#65533;^&#65533;&#65533;&#65533;$a&#65533;&#65533;b&#65533;&#65533;&#65533;Z&#65533;Tb9hSg<&#65533;T&#65533;&#65533;&#65533;&#418;\"N&#65533;T&#65533;%^\,^&#1285;B&#65533;&#65533;&#65533;&#65533;NR,e,R.&#65533;z2U&#65533;&#65533;&#65533;&#65533;&#65533;&#65533;D&#65533;O&#65533;&#448;8&#65533;R&#65533;J&#65533;0s&#65533;!h!q&#65533;(&#65533;&#65533;~&#65533;c&#65533;e&#65533;>^&#65533;|QZ&#65533;&#65533;Q&#65533;c&#65533;,&#65533;8(0&#708;HH&#65533;&#65533;8G&#65533;h&#663;I&#1041;&#65533;D&#65533;&#65533;&#65533;)&#65533;&#65533;I&#65533;:&#65533;&#65533;N&#65533;&#65533;&#65533;&#65533;XqE(&#65533;8&#65533;*&#65533;&#65533;&#1554;&#65533;&#65533;4&#65533;\j&#65533;F@&#65533;&#1451;&#65533;J&#65533;;&#65533; 9&#65533; &#65533;&#65533;&#65533;&#65533;&#65533;&#65533;&#65533;&#65533;8 &#65533;&#1024;&#65533;)h@h&#65533;D&#65533;
&#65533;&#65533;:&#65533;&#65533; h&#65533;&#65533;&#65533;Z&#65533;&#65533;&#65533;&#65533;&#65533;+&#65533;&#65533;&#65533;&#65533;&#65533;&#65533; &#65533;>&#65533;&#65533;6pP.&#65533;&#65533;8&#65533;&#65533;8&#65533;&#65533;&#65533;&#65533;&#65533;
]&#65533;&#65533;`3X;&#65533;&#65533;&#65533;1&#65533; &#65533;@&#65533;&#65533;&#65533;1&#65533;`&#65533;85&#65533;`5H2 &#65533;4&#65533;=&#65533;&#65533;&#65533;&#65533;&#65533;&#65533;&#65533;&#65533;&#65533;6&#65533;&#65533; &#65533;&#65533;&#65533;&#65533;H2&#65533;&#65533;&#65533;&#65533;&#1027;&#65533;,&#65533;[&#65533;&#65533;9&#65533;&#65533; &#65533;* &#65533;&#65533; &#65533;&#65533;!0&#65533;&#65533;&#65533;p&#65533;&#65533;4&#65533;P205x&#828;&#65533;&#65533;&#65533;4&#65533;&#65533;&x&#65533;&#65533;9R&#65533;YA&#65533;&#65533;&#65533;^&#65533;&#65533;&#65533;-&#65533;&#65533;)&#65533;&#65533;f&#65533;5&#65533;&#65533;$&#65533;&#65533;&#65533;5&#65533;&#65533;4&#65533;o &#65533;&#65533;K&#65533;&#65533;z7X1x&#65533;'&#1922;.&#65533;P&#65533;&#65533;&#65533;&#65533;2(Q10Q-&#65533;&#65533;&#65533;&#65533;4&#65533;R_&#65533;"&#65533;27 )&#65533;x&#65533;&#65533;R+&#65533;&#65533;&#65533;/&&#65533;*p&#65533;&#65533;&#65533;%&#65533;pMc-xq&#65533;&#65533;'&#65533;&#65533;&1&#65533;\ 7P>P56&#65533;/&#65533;/-&#65533;#{&#65533;80&#65533;%7&#515;&#65533;&#65533;
>&#65533;&#65533;7&#65533;A&#65533;&#65533;&#65533;2&#65533;v&#65533;<1U&#65533;U4~&#65533;>&#1348;JF&#65533;&#65533;8>&#65533;&#1575;&#65533;&#441;&#65533;&#65533;Z&#65533;&#65533;Y&#65533;Q&#65533;-&#65533;G &#65533;dO&#65533;y,	&#65533;E
&#65533;Q4A&#65533;&#65533;T[#o&#65533;D[p&#65533;
yO&#65533;&#65533;s&#228;m&#884;KC&#65533;inmVCA&`&#65533;w^w&#65533;Wt&#65533;&#65533;p7_&#65533;&#65533;^&#65533;&#65533;k%&#65533;w&#65533;&#65533;@&#65533;lb&#65533;r&#65533;&#65533;j&#65533;&#65533;&#65533;cf&#65533;3}DW&#65533;`&#65533;W|ug&#65533;4G&#65533;&#65533;&#65533;&#65533;&#65533;*&#65533;7&#65533;I&#65533;y:&#65533;77C&#65533;s&#65533;S&#65533;&#65533;&#65533;<&#65533;&#65533;&#65533;&#65533;Qa9&#65533;&#65533;7&#65533;8a&#65533;69&#65533;&#65533;\&#65533;&#65533;e&#65533;&#65533;~j&#65533;&#65533;&#65533;qf&#65533;F`&#65533;&#65533;=|&#65533;K&#65533;&#1668;&#65533;c&#65533;5$"G&#65533;&#65533;
&#65533;h&#65533;&#65533;&#65533;&#65533;@&#65533;&#65533;&)&#65533;&#65533;&#65533;&#65533;&#65533;&#65533;&#1297;@&#65533;&#65533;C&#515;.8&#65533;&#65533;&#65533;&#65533;&#65533;&#65533;&#65533;&#65533;&#65533;&#65533;&#65533;&#65533;&#65533;&#65533; 01@-&#65533;;&#461;/&#65533;1*&#65533;H&#65533;&#65533;&#65533;&#65533;[&#65533;S&#65533;&#65533;:&#65533;
&#65533;&#65533;	&#65533;&#65533;&#65533;&#65533;1&#65533;,&#65533;0&#65533;&#65533;/5&#65533;0&#65533;j&#65533;&#65533;&#65533;9p&#65533;&#65533;&#65533;B&#65533;&#65533;;&#65533;&#65533;&#65533;C&#65533;&#65533;&#196;&#145;>&#65533;0x&#65533;!&#1537;&#65533;&#1025;&#65533;&#65533;x&#65533;2&#65533;&#515;&#65533;H&#65533;
=x&#65533;+&#65533;( &#65533;N&#65533;h&#65533;6&#65533;&#65533;&&#65533;&#65533;0&#65533;&#65533;&#65533;&#65533;&#65533;&#65533;&#65533;(&#65533; &#65533;:&#65533;&#65533;&#65533;0&#65533;48&#65533;A9&#65533;&#65533;&#278;5&#65533;,&#65533;&#65533;(&#65533;/8&#65533;d&#65533;&#65533;3&#65533;)h(&#65533;&#65533;	&#65533;&#65533;&#65533;&#65533;4(&#65533;&#65533;&#65533;.&#65533;a&#65533;1&#65533;&#65533;&#65533;&#65533;&#65533;1P&#65533;&#65533;R&#65533;A&#65533;&#575;&#65533;~&#65533;&#65533;&#65533;98!&#65533;&UQ&#65533;^&#65533;k&#65533;&#65533;o&#65533;&#65533;~&#65533;&#65533;_&#65533;&#65533;1-&#65533;&#65533;<8.2&#65533;&#65533;P&#65533;&#65533;&#65533;&#65533;&#65533;s&#65533;&#757;\&#65533;&#65533;0^,8PL&#65533;4m&#65533;&#65533;&#65533;cN&#65533;&#65533;m&#1572;9c&#65533;&#793;&#65533;&#65533;&#273;&#65533;Q&#65533;:w&#65533;&#65533;c&#65533;$8i&#260;1&#65533;O?&#65533;&#65533;&#65533;&#65533;&#65533;G&#65533;C;:&#65533;a&#65533;G&#65533;&#65533;EAU&#65533;&#65533;&#65533;(Q&#65533;H&#65533;RJ&#65533;i&#65533;O&#65533;8e&#65533;&#65533;i&#65533;&#65533;N&#65533;0Y&#65533;&#65533;&#1387;%L&#65533;&#65533;Z&#65533;&#65533;&#65533;#F&#65533;%Z{&#65533;-"G^+]&#65533;&#65533;I&#65533;&L&#65533;.a&#65533;&#65533;)o&#65533;M&#65533;B=%uJ+W&#65533;h&#1386;Ek&#1452;X&#65533;Z&#65533;b&#65533;&#65533;T)Q&#65533;@q5&#65533;3)S&#65533;R&#65533;&#65533;e&#65533;4&#65533;&#1269;f&#65533;rkV&#65533;&#1336;x&#65533;&#65533;&#65533;&#65533;X&#65533;Z&#65533;Bu&#65533;*U&#65533;V&#65533;&#65533;,kw+&#1522;b&#65533;&#65533;&#65533;&#65533;&#1518;\&#65533;w&#65533;&#65533;u&#65533;V.]&#65533;&#65533;&#65533;
&#65533;/_&#65533;s&#65533;&#65533;]u,&#660;Y&#65533;B&#65533;*UfOy&#65533;~&#65533;&#65533;Q&#65533;&#65533;&#65533;&#65533;&#1503;&#65533;H&#65533;"&#65533;@"&#65533;Y&#65533;4&#65533;&#65533;:&#65533;$^&#65533;
)&#65533;&#65533;R&#65533;.&#65533;&#65533;&#65533;Va/&#65533;&#65533;v&#65533;zz&#539;*&#153;RXa&#65533;&#65533;&#65533;V}m&#65533;`g&#65533;<%J(&#65533;|&#65533;W_cur&#13152;&#65533;&#65533;c(N&#65533;"&#65533;T;&#648;"&#65533;&#65533;UbI&&#65533;&#65533;&#65533;&&#65533;`R#U&#65533;T2	$&#65533;I2 %WJBW&c&#65533;(e%&#65533;D&#65533; ~&#65533;h&#65533;&&#65533; "&#65533; &#65533;&#65533;U&#65533;7&#65533;$&#65533;L&#65533; &#65533;&#65533;&#65533;&#65533;&#65533;!&#65533;&#65533;&#65533;g!ob&#65533;"&#65533;&#65533;GI&#65533;&#65533;,b&#65533; &#65533;2H &#65533; &#65533;|&#65533;T&#65533;&#65533;2&#548;&#65533;9("&#65533;,&#65533;&#547;&#65533;&#65533;Q) m&#65533;&#65533;p&#65533; |&#65533;!Gz&#65533;&#65533;Ge$&#65533;7&#65533;&#65533;&#65533;3&#65533;&#65533;&#65533;	#|&#65533;&#65533;&#65533;Ci&#1569;&#65533;&#65533;>&#65533;&&#849;&#65533;C&#65533;P&#65533;	(&#65533;p&#65533;	&#65533;+&#65533; &#65533;+&#65533;P&#65533;j&#65533;&#65533;$&#65533;&#65533;&#65533;}&#65533;1&#65533;h&#65533;&#65533;k&#65533;A!&#65533;&#65533;I:&#1601;&#65533;$&#65533;&#65533;}X&#65533;&#493;&#65533;FUX&#65533;|&#65533;aGw LS}&#65533;aF;&#65533;@C&#182;&#65533;&#65533;><a&#65533;&#65533;0&#65533;n&#65533;}&#65533;&#65533;E(@@9# &#65533;b&#65533;Q&#65533;oLGJn&#65533;A&#65533;y&#65533;QGv=&#65533;$r&#65533; &#65533;@
  )(&#65533;&#65533;q&#65533;&#65533;F-&#65533;&#65533;k&#65533;1I8AEl&#801;F\|&#65533;&#65533;cX&#65533;DM&#65533;&#65533;&#65533;&#65533;Q&#65533;d&#65533;&#65533;!ne8&#65533;&#65533;k&#65533;19&#21807;&#65533;&#65533;EiH&#65533;y&#65533;wGt&#65533;A^&#65533;&#65533;xf&#65533;1&#65533;&#65533;lD&#65533;&#65533;&#65533;W&#65533;Qj$&#65533;z&#65533;i &#65533;&#65533;&#65533;v&#65533;GL&#65533;&#65533;&#65533;d&#65533;q&#65533;&#65533;h&#65533;&#65533;&#65533;cK4Q&#65533;m&#65533;&#65533;&#65533;&#1267;&#65533;&#65533;&#65533;3&#65533;&#65533;lL&#65533;n&#65533;Gq&#65533;&#65533;&#65533;}&#65533;sCx&#65533;t&#65533;q&#65533;&#65533;&#65533;&#65533;v4&#65533;SCJ&#1985;&#65533;&#65533;z&#65533;&#65533; %H&#65533;&#33042;HQ&#65533;&#65533;h3&#65533;&#65533;^&#65533;	j&#65533;&#65533;&#65533;O%0Q&#65533;&#65533;<b-&#65533;H&#65533;!a&#65533;@5Q&#65533;8&#65533;QT&#65533;KXI&#65533;&#65533;&#65533;XH&#65533;R&#65533;B&#65533;)&#65533;-p&#65533;&#65533;&#65533;&#65533;b2&#65533;Q&#65533;)JA&#65533;)%*&#65533;1&#65533;&#65533;`a&#65533;[,q;&#65533;i&#65533;nL&#65533;&#65533;[&#65533;&#65533;&#1541;&#65533;z&#65533;
&#65533;&#65533;&#65533;&#65533;&#65533;&#65533;+d&#65533;&#65533;ZH&#65533;&#65533;&#65533;&#65533;iv`&#65533;g&#65533;&#65533;&#65533;&#65533;0x&#65533;&#65533;&#65533;0&#65533;&#65533;&#65533;/rQE_&#65533;05&#65533; c&#65533;V&#65533;&#65533;&#129;&#65533;&#65533;&#65533;~"&#65533;&#65533;&#65533;_&#65533;&#65533;#A&#65533;B$&#65533;NT:#&#65533;IG,&#65533;A&#65533;K(Ja&#65533;Y&#65533;&#65533;&#1541;.L&#65533;E[&#1058;5z&#65533;+&&#1243;&#1202;)R!&#65533;&#65533;$N(i)OETpi&#65533;M&#65533;G3&#65533;&#65533;R>&#65533;&#65533;&#65533;,	G8&#65533;&#276;&&#65533;%&#65533;`&#65533;Nw&#65533;&#65533;&*(&#884;,&#65533;@&#65533;q#Y'&#65533;P&#65533;J&#65533;8&#65533;#qEE&#65533;&#65533;&#65533;"&#1095;?H&#65533;x&#65533;C&#65533; &#65533;EDB&#65533;&#65533;&#&#65533;RI&#65533;&#65533;&#65533;&#65533;&#65533;&#65533;&#65533;pF&#65533;N&#65533;0&#65533;&#65533;p&#65533;=,&#65533;a1iS!6q&#65533;&#65533;
&#65533;$&#65533;NAL&#65533;&#65533;L !?&#1281;h&#65533;&#65533;&#65533;Z&#65533;&#65533;}&#577;!&#65533;&#65533;xP&#65533;&#65533;&#65533;&#65533;.h
B &#65533;h&#65533;"&#65533;&#65533;&#65533;&#65533;&#65533;&#65533;arh&#65533;&#65533;&#65533;/6&#65533;&#65533;	7P	P&#65533;&#65533;&#65533;@=}AX&#1026;x&#65533;&#65533;+I&#65533;0&#1753;A a@&#65533;Lj0&#65533;.&#65533;R&#1859;&#65533;&#65533;&#65533;I&#65533;&#65533;&#65533;&#896;&,&#65533;
b&#65533;&#65533;&#65533;W&#65533;UJ&#65533;	&#65533;C&#65533;P^k&#65533;u&#65533;&#65533;&#65533;=&#65533;La&#65533;&#65533;&#65533;&#65533;&#65533;&#65533;&#65533;&#65533;	&#65533;&#65533;
&#65533;&#1086;3&#65533;&#65533;Q&#65533;&#65533;B&#65533;&#65533;?~&#65533;&#65533;v#&#65533;&#65533;*&#65533;&#65533;&#65533; `&#65533;H&#65533;a&#65533;&#65533;S&#65533; <X*p@&#65533;&#1682;&#65533;*hA&#65533;U&#65533;&#65533;p:&#1332;
I@B&#65533;&#65533;`&#65533;6&#65533;&#65533;&#65533;k+&#1152;7&#65533;Rk&#65533;_D&#65533;g>&#278;&#65533;|oX&#65533;|&#65533;{&#65533;&#65533;&#65533;WNkC[&#736;&#65533;&#65533;&#65533;&#65533;&#65533;&#65533;Wb&#65533;&#65533;&#65533;-8&#65533;&#65533;k&#65533;&#65533;&#65533;@&#65533;g55&~H&#65533;&#65533;79&#1969;$&#65533;JQ
&#65533;&#65533;5d~@&#65533;&#65533;&#65533;&#65533;&#65533;&#65533;$|6ijM&#65533;&#65533;.&#65533;&#65533;v&#65533;H&#65533;G&#65533;&#65533;&#65533;/&#65533;KC1&#65533;&#65533; &#65533;&#65533;&#65533;|6&#65533;@&#65533;a&#65533;&#1540;gJ&#65533;S<e&#65533;&#65533;'6!&#65533;O&#65533;H&#65533;&#65533;&#65533;~&#65533;&#65533;&#623;&#65533;I(e&#65533;"&#65533;&#65533;`b&#65533;&#65533;Q&#65533;&#65533;"&#65533;	v&#65533;[v&#65533;a&#65533;&#65533;&#65533;B&#65533;E;d&#65533; &#65533;M&#65533;L)X1&#65533;;&#65533;&#65533;m&#65533;&#65533;0&#65533;:&#65533; &#65533;0&#65533;&#65533;&#65533;&#65533;P&#65533;N&#65533;VFY&#1794;&#65533;&#65533;&#65533;E,e&#65533;&#65533;&#65533;&#65533;"&#65533;&#65533;&#65533;.nq&#65533;^T&#65533;:&#65533;&#65533;y&#65533;&#65533;&#65533;@G:~D&#65533;&#65533;W&#1118;&#65533;&#144;`~$&#65533;&#65533;lJ<"&#65533; J&#65533;&#65533;	M&#65533;&#65533;-&#65533;%.&#65533;	R &#65533;&#65533;&#65533;&#65533;0&#65533;aEa&#65533;;C&#65533;)&#65533;+&#65533;&#65533;Y&#65533;f!R&#65533; &#65533;&#65533;&#65533;Z"&#65533;a9 R|Y
&#65533;|b&#65533;&#65533;3&#65533;$&#65533;&#1573;E0&#65533;&#65533;3;&#65533;NE:&#65533;L&#65533;&#65533;$'!q&#65533;2&#65533;AAP&#65533;&#65533;y&#65533;p:bQ&#65533;2D"&#65533;&#65533;NI:J&#65533;x&#65533;"*&#65533;&#65533;&#65533;T&#65533;&#65533;&#65533;f#&#65533;&#1174;>	&#160;6&#65533;h&#65533;a&#65533;E0&#65533;P&#65533;&#65533;&#65533;&#65533;A5jP#&#65533;&#65533;&#65533;&#65533;=`T&#65533;&#65533;&#316;&#65533;@Q&#65533;&#65533;L^sh&#65533;&#65533;P8&#65533;&#65533;bH&#65533;&#65533;p&#65533;!&#65533;T>&#1537;x&#65533;&#65533;` x{:&#65533;&#65533;Daj&#65533;/&#65533;&#65533;&#65533;&#65533;&#65533;^8&#65533;&#65533;&#1965;&#65533; &#65533;BA&#65533;p&#65533;2&#1290;&#65533;&#65533;K&#65533;&#65533;p&#65533;5&#65533;Ac@&#65533;&#65533;0&#65533;@&#65533;&#65533;&#65533;{D&#65533;&/&#65533;>&#65533;&#65533;&#65533;&#65533;Se&#625;&#65533;&#65533;&#250;(&#65533;W&#65533;&#65533;zPC~p&#65533;&#65533;@&#65533; 0&#65533;l&#65533;&#65533;0D &#65533;&#65533;&#65533;4`&#65533;X i&#65533;&#65533;\&#65533;&#65533;MC&#65533;`&#65533;&#65533;;&#65533;|&#65533;&#65533;&#65533;&#65533;&#65533;&#65533;&#65533;@&#65533;&#65533;h&#65533;A|&#65533; $&#65533; 0&#65533;a&#65533;H&#65533;&#65533;l`&#65533;&#65533;&#65533;&#65533;&#65533;&#65533;V}&#65533;xAtAK&#65533;&#65533;K)O&#65533;&#65533;vD&#65533;&#65533;x&#65533;&#65533;&#65533;O&#65533;PK&#65533;&#65533;&#65533;M&#65533;&#65533;&#65533;&#65533;M&#65533;D&#65533;&#65533;&#65533;&#65533;&#65533;&#65533;bm&#65533;&#65533;K&#65533;XIX&#65533;&#65533;&#65533;&#65533;	&#65533;I&#65533;J&#65533;U	&#65533;&#65533;&#65533;w&#1098;N&#65533;DI&#65533;&#65533;&#65533;&#1212;&#65533;*]&#65533;&#65533;&#65533;&#65533;&#65533;M4&#65533;I&#65533;X
&#65533;&#65533;&#65533;N&#65533; M&#65533;t&#65533;J&#65533;&#65533;&#65533;&#65533;DH&#65533;&#65533;&#65533;&#65533;&#65533;&#65533;&#65533;&#65533;&#65533; B!|&#1217;&#65533;&(&#65533;&#65533;&#65533;&#399;I&#65533;a&#65533;X &#65533;g&#65533;'`&#65533;!&#65533;#&#65533;'YS$`&#65533;&#65533;&#65533;&#65533;H&#65533;.y&#65533;(&#65533;&#65533;&#65533;B*&#65533;&#136;DE
&#65533;P&#65533;&#21509;&#65533;&#425;M&#65533;&#65533;G*&#65533;&#65533;p&#65533;&#65533;)&#65533;*&#65533;&#65533;&#65533;Bu&#65533;&#65533;/&#65533;B&#65533;&#65533;[,4&#65533;ltG&#65533;&#65533;/&#65533;&#65533;,&#65533;&&#65533;&#65533;*&#65533;Bel&#65533;b&#1026;&#65533;->&#65533;+G&#65533;&#65533;&#65533;0C/&#65533;&#165;&#65533;/&#65533;&#65533;v&#65533;B&#65533;/c*eHj4&#65533;-&#65533;&#65533;,&#65533;yQ%&#65533;&#65533;'@&#65533;5&#65533;&#605;&#65533;&#65533;6j&#65533;5}c&#65533;HB:#&#65533;&#65533;&#65533;I&#65533;i&#65533;f&#1782;&#65533;&#65533;+&#65533;0&#65533;&#65533;0&#65533;	&#65533;&#65533;&#65533;&#65533;*&#65533;&#65533;>&#674;>&#65533;&#65533;&#65533;&#65533;&#65533;&#65533;&#65533;THE&#65533;mB%,&#65533;5&#65533;&#65533;&#65533;&#65533;H!~&#65533;0&#65533;&&#65533;&#65533;&#65533;&#65533;&#65533;eB&#65533;d&#65533;&#65533;m&#65533;Fb&#65533;}h&#65533;?=BjR8&#65533;?1&#671;&#65533;&#65533;$&#65533;I&#65533;&#65533;&#65533;!&#65533;O&#65533;&#65533; &#65533;&#1242;&#65533;&#393;$#&#65533;&#65533;!&#167;,&#65533;#&#65533;	&#65533;,&#65533;!d&#65533;O&#65533;J&#65533;&#65533;&#65533;lT_&#155;&#65533;"&#65533;&#65533;&#65533;&#65533;&#65533;lJ&#65533;H&#65533;G&#65533;&#65533;&#65533;A&#65533;&#65533;&#65533;8&#65533;[&#1566;&#65533; &#65533;C&#65533;D&#65533;eXT&#65533;D&#65533;&#65533;&#65533;,A&#256;&#65533;]&#65533;&#65533;&#65533; &#65533;|@&#65533;&#65533;| 	&#1024;h&#65533;&#65533;`V&#65533;&#65533;&#65533;&#65533;A&#65533;&#65533;@&#65533;&#65533;
&#65533;&#65533;X&#65533;&#65533;&#65533; 
&#65533;@`&#65533;&#1064;&#65533;&#65533;&#65533;A&#65533;&#65533;&#65533;&#65533;k&#1857; &#65533;	&#65533;&#65533;&#65533;&#65533;&#65533;0&#65533;A&#65533;L&#65533;&#65533;XJ^yTI&#65533;&#65533;&#65533;JL&#65533;:0A&#65533;&#65533;X&#65533;@ ( &#65533;@x\P&#65533;&#65533; D&#65533;&#65533;M&#65533;
@ B$&#65533;h&#828;&#65533;&#65533;&#65533;&#65533;I&#65533;J&#65533;&#65533;@&#65533;	D 0&#65533;h&#65533; \@lI&#65533;A&#65533;&#65533;&#65533;u^&#65533;&#65533;&#65533;&#65533;&#65533;&#65533;&#65533;&#65533;&#65533;K&#65533;&#65533;&#65533;&#65533;&#65533;hN&#65533;MSM&#65533;&#65533;$&#65533;C&#65533;&#65533;aI&#536;I&#65533;&#65533;4U&#65533;P&#65533;L&#65533;J&f&#65533;&#836;&#65533;&#65533;&#65533;L&#65533;&#65533;&#65533;TX&#65533;&#152;&#65533;&#65533;K&#65533;&#65533;&#65533;z"!&#65533;&#65533;&#65533;&#65533;&#65533;(&#65533;&#65533;&#65533;Y&#65533;I(&#65533;R&#65533;&#65533;&#65533;&#65533;&#65533;K&#65533;&#65533;&#65533;&#65533;&#65533;&#65533;&#1184;l&#65533;D&#65533;&#65533;D&#65533;&#65533;,&#65533;&#65533;I&#65533;&#65533;'&#65533;p&#65533;D&#65533;#T&#65533;&#65533;DBF&#65533;)Z'<&#65533;^&#65533;Y&#65533;&#65533;]&#65533;&&#65533;W&#65533;Ef&#65533;P	&#65533;%&#65533;"&#65533;B%XB](&#65533;)&#65533;&#65533;,&#65533;eT&#65533;-E&#65533;&#65533;b&#65533;&#65533;,,&#65533;+&#65533;&#65533; &#65533;e&#65533;&#65533;o&#65533;&#65533;+,2B(BG&#65533;&#65533;kLQ.&#65533;&#65533;w&#65533;y&#65533;|(&#65533;"
&#65533;*&#65533;&#65533;+,*&#65533;R&#65533;+&#65533;b&#65533;&#65533;&#65533;.&#65533;/j.&#65533;Y.&#65533;*&#65533;&#65533;&#65533;&#65533;&#65533;&#65533;&#65533;R!&#65533;b%&#65533;BS,&#65533;(T&#65533;}4&#1330;&#65533;$&#65533;&#65533;&#585;$&#65533;qRCI&#65533;&#65533;5\&#65533;e&#65533;}0&#65533;%Ld&#65533;&#65533;'&#65533;B&#65533;-&#65533;&#65533;0&#65533;&#65533;&#65533;y&#65533;Q&#65533;&#65533;&#65533;{F+&#65533;&#65533;"fl&#65533;5&#65533;I&#1761;&#1029;`dS'&#65533;&#65533;&#65533;&#535;&#65533;&#1044;X&#65533;#&#65533;&=&#65533;$&#65533;&#65533;&#65533;&#65533;&#65533;IS?&#65533;YD&#180;5&#65533;$D&#162;&#65533;\V&#65533;&#65533; deU&#65533;&#65533;&#65533;Ai&#65533;Ay&#65533;&#65533;&#65533;&#65533;I&#65533;(B$dWhI&#65533;4&#65533;&#65533;(J!&#65533;&#65533;&#516;^)&#65533;J9JX&#65533;$&#65533;M&#1203;&#65533;A!&#65533;&#522;&#65533;&#65533;&#65533;&#65533;&#65533;&#65533;G&#1290;n&#65533;hM&#65533;A	&#1930;J&#65533;&#65533;&#456;&#65533;&#65533;&#65533; &#65533;P&#65533;&#65533;&#65533;&#65533;e&#1792;&#65533;@
x@\&#65533;&#65533;&#65533;x&#65533;
A&#65533;ADDN&#65533;&#65533;T&#724;&#65533;v&#65533;	&#65533;&#65533; 	&#65533;&#65533;&#1729;&#65533;&#65533;&#65533;@&#65533;Y&#65533;@&#65533;E&#65533;&#65533;&#65533;-&#65533;i&#65533;&#65533;&#1800;&#65533;8&#65533;&#65533;-&#65533;&#65533;&#65533;&#65533;&#1489;:&#65533;Ht^I&#65533;&#65533;&#65533;&#65533;]&#1593;&#65533;&#65533;t&#65533;A&#65533;
L@(@$&#65533;@l@&#65533;&#65533;&#65533;&#65533; \ &#65533;&#65533;&#65533;&#65533;&#65533;&#65533;&#65533;l&#65533;&#65533;2W&#65533;&#65533;D&#65533;l&#65533;&#65533;&#65533;&#65533;`&#65533;@8&#65533;	 &#65533;&#65533;E&#1866;GQT&#65533;&#65533;&#65533;&#65533;&#65533;k&#65533;U&#65533;&#65533;&#65533;5&#65533;&#65533;L&#65533;J&#65533;o&#65533;&#65533;&#65533;\(&#65533;V&#65533;&#65533;&#65533;	&#65533;&#65533;HmIi&#65533;&#65533;&#65533;&#65533;&#65533;D&#65533;&#65533;&#65533;&#65533;A&#65533;&#1541;&#65533; m&#65533; &#65533;&#27147;.&#1270;W&#65533;,-&#65533;&#23503;&#22543;&#65533;&#65533;Y&#65533;~&#65533;&#65533;&#65533;&#65533;a&#65533;&#65533;&#65533;&#65533;&#65533;'&#65533;&#65533;b&#65533;O&#65533;e)&#65533;&#1807;&#65533;t&#65533;6M&#65533;D&Pa&#65533;B&#65533;&#65533;&#65533;Ud&#65533;^h/&#65533;&#535;&#865;&#65533;(R&#65533;
Z`R&#65533;*&#65533;&#65533;&#65533;"&#65533;&t&#65533;(&#65533;,$&#65533;n8&#65533;&#65533;+&#65533;&#10730;k&#65533;Pe&#65533;&#65533;)$F&#65533;&#427;&#65533;'&#65533;"&#65533;m&#65533;v<Qn&#65533;&#65533;&#65533;UZ&#65533;9&#65533;+&#65533;B2&#65533;F!&#65533;&#65533;,&#65533;Q.zq#&#65533;0&#65533;Z&#65533;&#65533;P&#65533;]&#65533;yxb&#65533;F>&#65533;&#65533;@R&#65533; &#65533;&#65533;H&#65533;&#65533;&#65533;H&#65533;7&#65533;&#65533;&#65533;B&#65533;&#65533;t&#65533;&#65533;&#65533;&#65533;&#65533;&#65533;Wh&#65533;&#1953;&#65533;H&x&#65533;R|Fr&#65533;|&#65533;&#65533;c&#65533;&#65533;z&#530;&#65533;&#65533;)b"b&#65533;&#65533;%V"TL&#65533;!&#65533;$&#65533;z&#372;&#65533;$T&#65533;U`&#65533;	&#65533;l&#65533;&#65533;S&#65533;&#65533;&#65533;=&#65533;8&#65533;&#65533;!J&#65533;*&#65533;]l&#65533;,JF&#65533;&#65533;&#65533;&#65533;$G&#65533;&#65533;O&#1589;&#65533;&#65533;&#65533;~\	e&#65533;NI&#65533;q&#65533;uE&#65533;>&#65533;6&#65533;&#65533;&#65533;"T&#65533;T\m{&#65533;&#65533;3R&#65533;r&#65533;&#65533;&#65533;.&#65533;&#65533;&#65533;&#65533;|h&#65533;@&#65533;&#65533;&#65533;&#65533;A&#65533;&#65533;&#65533;x&#65533;&#65533;gA&#65533;U&#65533; ^&#65533;&#65533;&#65533;d L JK&#65533;&#65533;&#65533;\i&#65533;&#65533;&#1894;&#65533;D&#65533;&#65533;&V&#65533;&#65533; t \&#65533;&#65533;&#65533;&#65533;@A&#65533;&#65533;&#65533;-&#1688;&#65533;&#65533;E&#65533;&#65533;&#65533;[f_&#65533;&#65533;&#65533;&#65533;4&#65533;"V&#65533;tL&#65533;L&#65533;&#65533;L&#65533;&#65533;f&#65533;R&#65533;&#65533;^L&#65533;&#65533;L&#65533;\@&#65533;	oi&#65533;`@`&#65533;4 &#65533;&#65533;&#65533;%@&#65533;@&#65533;&#65533;&#834;oA1EU
x&#65533;tf&#65533;&#65533;MlA&#65533; &#65533;&#65533;&#65533;&#65533;5&#65533;A&#65533;&#65533;&#65533;|hIH&#65533;&#65533;$Mx^aJ&#65533;&#65533;&#460;&#65533;&#65533;&#65533;$&#65533;&#65533;&#65533;V&#65533;`	Lo^&#65533;n&#65533;o&#65533;D&#65533;&#65533;p&#1176;&#65533;&#65533;&#1553;&#65533;&#65533;&#65533;&#65533;` i&#65533;.&#65533;I&#65533;&#65533;z`b&#65533;&#65533;akz&#65533;&#65533;&#65533;Os&#65533;D&#65533;9&#65533;&#65533; c&#20754;~&#65533;&#65533;&#65533;&#65533;&#65533;&&#65533;&#65533;&#65533;~2&#65533;G&#65533;&#65533;&#65533;&#65533;X&#65533;&#65533;D()K&#65533;%&#65533;g&#65533;RTE&#65533;y&#137;dY&&#65533;&#1038;&#65533;:&#65533;&eZ&#65533;G&#65533;bl&#65533;]2&#1479;&#65533;&&#65533;&#65533;&#65533;UZ-<&#65533;>*&#65533;,&#65533;"s,&#65533;k&#65533;Z&#65533;b&#65533;a(Zd&#65533;&#65533;,&#65533;F- c&#1777;.&#65533;&#65533;(&#65533;,&#65533;Bd|&#65533;"o&#65533;&#65533;)&#65533;g&#65533;&#1662;&#65533;Pr&#65533;&#65533;32v&#65533;&#65533;/Qx&#65533;l&#65533;qt$&#65533;#&#11982;&#65533;&#1104;&#65533;&#65533;&#65533;_8&#65533;%`r&&#65533;&#65533;?&#65533;a&#65533;&#65533;&#65533;Q_&#65533;8q&#65533;0&#65533;)&#1153;dr)&#65533;& Qf y,&#65533;&#65533;&#65533;j&#65533;&#65533;9jD&#65533;>B&#65533;?&#65533;"&#65533;&#65533;&#65533;H^T&#149;(&#65533;yrn&#65533;Il1-	 &#65533;&#65533;F^&#65533;9i&#65533;H	&#65533;&#65533;&#65533;G]&#65533;&#65533;&#65533;&#65533;l&#341;&#33380;&#65533;&#65533;N&&#65533;&#65533;[zTN&#65533; &#65533;dC&#65533;&#65533;&#65533;DK"Xs&#65533;h&#65533;&#65533;0&#65533;U&#65533;2_(K&#65533;&#900;&#65533;&#65533;&#65533;!De! &#23774;\&#961;PXN&#65533;:&#65533;P&#65533;R2&#65533;
j&#65533;&#65533;o&#65533;l&#65533;.Lg-&#65533;&#65533;a&#65533;K&#65533;&#65533;B&#65533;&#65533;4A&#65533;@	&#65533; &#65533;@&#1650;&#65533;	&#65533; &#65533;R&#65533;L t@|&#65533;m]&#65533;Z&#65533;<&#65533;BX&#65533;&#598;&#65533;&#65533; 	&#65533;u_b&#65533;eY&#65533;
&#65533; 8&#65533;&#65533;|u&#65533;&#65533;]&#65533;\&#65533;&#65533;D&#65533;&#65533;&#65533;&#65533;A&#65533;pTa]&#65533;&#65533;&#65533;&#65533;&#65533;&#65533;&#65533;&#65533;&#65533;&#65533;Xv&#1025;H&#65533;X@&#65533;d&#65533;&#65533;&#65533;<&#65533;&#65533;[&#65533;
4A&#65533;&#65533;&#65533;PT&#65533;	ONXK&#65533;&#65533;F&#65533; &#769;&#65533; dKvi=g&#65533;&#65533;&#65533;4&#65533;$L&#65533;&#65533;o&#65533;&#65533;&#65533;&#65533;&#1023;&#65533;&#65533;&#1164;&#65533;&#65533;&#65533;{&#65533;r
&#65533;&#65533;K&#65533;^%&#65533;&#65533;&#65533;v&#65533;&#65533;&#65533;&#65533;&#65533;MP!q&#65533;&#65533;Y&#65533;&#65533;&#65533;&#65533;
g&#65533;`hq&#65533;
&#65533;&#65533;&#65533;&#65533;p;&#65533;0&#65533;&#65533;&#65533;m
&#65533;=n&#65533;&#969;&#65533;g&#65533;&#65533;W&#65533;&#65533;&#65533;G<&#5254;O&#65533;&#399;&#65533;&#65533;&#65533;&#65533;)&#65533;]isy&#65533;AI&#65533;&#65533;%&#65533;&#65533;(&#65533;&#1039;&#65533;H&#65533;p&#65533;f<P&#65533;jB~&#1783;&#65533;X&#65533;&#65533;&#65533;&#65533;}0l&#65533;\I&#65533;9^&#65533;(t&#65533;&#65533;&#65533;F$v&#65533;&#65533;&#1130;&#65533;b	&#65533;,*&#65533;&#65533;&#65533;&#65533;8cd&#65533;&#65533;&#65533;&#65533;&#65533;&#65533;c&#65533;&#65533;;&#65533;5c$&#65533;)&#65533;Ev&#65533;b&#65533;&#65533;&#65533;&#65533;=&#65533;&#65533;x&#65533;&#65533;#&#65533;bz&#65533;Sh&#65533;&#65533;&#65533;8D6IY`,8&#65533;&#65533;]zT&#65533;\A&#65533;&#513;&#1045;&#65533;&#628;&#65533;&#65533;P$@P&#65533;&#65533;&#65533;&#65533;SG&#65533;%
U+Y&#65533; &#1186;5k&#65533;D&#65533;&#65533;\&#65533;&#1208;&#65533;&#65533;FV&#65533;L&#65533;&#65533;&#65533;M&#65533;*	&#65533;&#65533;&#65533;$K&#65533;$9j&#65533;H&#65533;J&#65533;>&#65533;R(*&#65533;B&#65533;&#65533;:&#65533;&#65533;d&#65533;R&N&#65533;&#65533;~&#65533;I'N&#65533;^F&#65533;&#65533;&#65533;K77q
&#65533;&#65533;&#65533;&&#65533;&#65533;,	&#65533;46%&#65533;H2&#65533;t&#65533;hQ"E&#65533;&#65533;&#65533;O A&#65533;&#65533;j$&#65533;RSM&#65533;$E&#65533;T&#65533;jUL+)BTh&#65533;B&#65533;!R&#65533;V&#65533;&#65533;H&#65533;^V&#65533;&#65533;&#65533;&#65533;&#65533;@&#65533;m+y&#1121;A&#65533;&#65533;&#65533;dB&#65533;?>d&#65533;&#65533; &#65533;&#65533;p&#65533;&#65533;&#65533;&#65533;N&#65533;:v&#65533;&#65533;&#65533;&#219;>z&#65533;&#65533;D&#65533;&#65533;'X&#65533;h&#65533;&#65533;D&#65533;2P&#65533; &#65533;&#65533;)s&#65533;&#65533;&#65533;&#65533;O]&#65533;|&#65533;&#65533;&#777;C&#65533;&#65533;=|&#43305;&#65533;>&#65533;@&#65533;&#65533;&#331;(B@a&#65533;*&#65533;&#65533;&#65533;&#65533;&#65533;&#65533;&#65533;&#65533;;&#65533;#&#65533;7&#65533;PB8&#65533;x&#65533;&#65533;5&#1664;#A&#65533;#2&#65533;X&#65533;9&#65533;&#65533;:&#65533;c=&#65533; d.W&#65533;=&#65533;&#1571;<&#65533; /&#65533;4&#65533;&#65533;&#65533;(&#65533; &#65533;rH"&#65533;4@&#65533;h&#65533;?&#65533;&#65533;&#65533;=&#65533;&#65533;&#65533;&#65533;&#65533;E9&#65533;&#65533;&#65533;?&#65533;&#65533;CJ&#65533;D>&#952;&#65533;&#65533;$&#65533;$&#65533;&#65533;&#65533;&#65533;7=&#65533;&#65533;#L&#65533; &#65533;&#65533;&#65533;&#65533;p&#65533;&#65533;&#65533;r&#65533;A&#65533;&#65533;/&#65533;&#65533;&#65533;il&#65533;&#65533;&#65533;&#65533;I&#65533;:N&#65533;K&#65533;P&#65533;RM&#65533;&#65533;t&#65533;N&#65533;<h&#65533;&#65533;A&#65533;&#65533;d&#65533;TLYMUU&#65533;D&#65533;CFL&#364;c&#65533;&#65533;&#65533;&#65533;&#65533;&#65533;&#65533;&#227;&#65533;&#372;C&#65533;A&#65533;&#65533;&#65533;SI&#65533;&#65533;dO&#65533;R&#65533;9&#65533;&#65533;&#65533;Y9&#65533;&#65533;&#65533;Yh&#65533;&#65533;&#65533;@U=&#65533;&#65533;i&#65533;&#65533;&#65533;&#65533;&#65533;&#65533;2
&#65533;I &#65533;.&#65533;RPQ&#65533;&#65533;OB&#1097;^&#65533;<*&#65533;&#65533;<&#65533;&#65533;*L6&#65533;d&#65533;L &#65533;d%G"&#65533;D&#65533;I&#65533;j&#65533;&#65533;&#65533;n&#65533;&#65533;&#1453;d&#65533;QTi&#65533;Xj&#65533;%&#65533;&#65533;8r&#65533;Yj&#65533;&#65533;cyE#&#65533;[Y&#65533;RH&#65533;VD&#65533;Yh&#65533;Zn&#65533;&#65533;[z&#65533;&#342;&#65533;m&#65533;&#65533;XH&#65533;&#65533;Zj&#65533;&#65533;i[h&#65533;%#T~&#65533;&#65533;&#65533;:&#65533;$RJ1%&#65533;iy&#65533;i&#65533;&#65533;&#65533;&#65533;&#65533;&#65533;&#65533;~:&#65533;W^&#65533;(RH&#65533;&#1491;&#65533;B	8&#65533;HaK4Ef3&#65533;oB&#65533;$&#65533;7Ws&#65533;&#65533;i&#65533;D&#65533;&#65533;&#65533;E&#65533;]&#65533;QRY&#65533;&#65533;I&#65533;SZ&#65533;eh&#65533;&#65533;=t&#65533;;&#65533;TL)%&#65533;|.&#65533;&#65533;I$Q&#65533;&#65533;K&#65533;&#65533;&#65533;:&#65533;w&#65533;QH%&#65533;&#65533;&#65533;
`&#65533;y&#65533;}&#65533;&#65533;@&#65533;&#1508;M&#65533;g%&#65533;R&#65533;&#17580;&#65533;&#65533;&#811;N&#65533;ZW&#65533;&#65533;cj&#65533;I`_)C
)&#65533;&#65533;A&#65533;-&#65533;H&#65533;&#65533;&#65533;$M2&#65533;&#65533;$&#65533;.)&#65533;&#65533;y&#65533;&#65533;FA&#65533;&#65533;H&#65533;&#65533;&#65533;.&#65533; &#1561;E,&#65533;3o&#65533;&#65533;#*3&#65533;V&#65533;y&#65533;_e@&#65533;C&#65533;&#65533;6&#65533;&#65533;&#65533;&#65533;&#65533;C&#293;5}pC&#65533;`&#65533;&#65533; "(AT&#65533;x&#65533;&#65533;&#65533; 0&#65533;0&#65533;x&#65533;C&#65533;$&#65533;&#65533;&#65533;&#65533;Rd&#65533;&#65533;&#65533;&#1920; &#65533;&#65533;&#65533;&#65533;B&#65533;B&#65533;&#65533;" &#65533;s&#65533;&#65533;>&#773;F&#65533;!&#1381;xS:&#65533;z&#65533;&#65533;o&#65533;t&#65533;?D&#65533;7w&#532;&#65533;&#65533;s&#65533;P&#65533;I&#65533;Z#&#65533;&#65533;&#65533;0&#65533;&#65533;
/&#65533; p$6%&#65533; &#65533;&#65533;;m&#65533;T&#65533;&#65533;&#65533;&#65533;E&#65533;7.KQ_&#65533;&#65533;&#65533;	Ip@&#65533;0A&#65533;&#65533;&#65533;&#65533;&#65533;&#65533;b&#65533;<&#65533;A&#65533;C&#65533;&#65533;&#65533;%<d&#65533;F2&#8418;*&#25100;d&#65533;%&#65533;&#65533;)&#65533;
&#65533;_&#935;&#65533;*g&#65533;&#660;R&#65533;N5&#65533;g&#65533;a\ZZ&#65533;&#65533;j&#65533;&#65533;aGX&#65533;&#65533;&#1203;&#65533;U&#65533;b&#65533;&#65533;K&#65533;e,&#65533;&#65533;+,&#65533;&#65533;T&#65533;P&#65533;&#65533; M&#65533;Bo&#65533;&#65533;&#65533;&#65533;&#65533;+iIZ&#65533;&#65533;=&#65533;&#65533;&#65533;o&#65533;HhH&#65533;`&#65533;Ww&#65533;K^&#65533;]&#65533;&#65533;&#65533;(V&#65533;D'&#65533;&#65533;&#65533;&#65533;$0&#1755;D&#65533;&#65533;&#65533;&#1412;(&#65533;&#65533;D(2&#65533;1Y`&#65533;t"&#65533;&#65533;,tF2Y&#65533;&#65533;#&#65533;I&#65533;TA3&#65533;ji:&#65533;Y&#65533;&#65533;&#65533;4&#65533;=&#65533;ZD&#65533;5&#65533;&#65533;&#65533;j&#65533;&#65533;&#65533;'DA&#65533;S&#65533;&#65533;f&#65533;&#65533;&#65533;n&#65533;&#65533;\ M[-&#65533;Q&#470;]&#65533;-&#65533;E#]+P!&#65533;O&#65533;&#65533;'&#65533;&#65533;F(&#65533;&#65533;&#543;&#65533;W&#65533;&#65533;&#65533;fp.&#65533;&#65533;c"&#65533;&#65533;&#65533;&#65533;&#65533;0&#65533;a&#65533;&#65533;G&#65533;&#65533;&#65533;&#65533;)&#65533;&#65533;R&#65533;&#65533;s&#65533;&#65533;&#65533;,TV:&#65533;n,&#65533;IE&#65533;zG&#65533;&#65533;LE{&#65533;i
'2&#65533;&#65533;&#65533;n&#65533;&#65533;&#65533;(&#65533;ARw&#65533;&#65533;!&#65533;&#65533;&#65533;I&#65533;&#65533;;&#65533;&#65533;&#65533;&#65533;_H&#65533;&#65533;S&#65533;&#65533;&#65533;Xm*&#65533;&#65533;&#65533;h&#65533;'&#65533;&#65533;&#65533;$v6&#65533;#&#65533;&#65533;oX&#1428;&#65533;&#65533;O&#65533;&#1457;O&#65533;&#65533;%
&#65533;u&#65533;M0%&#65533;_w&#65533;&#65533;QH&#65533;%%&#65533;&#65533;&#65533;XI@&#65533;Q&#65533;"*8_&#65533;&#65533;+os&#65533;&#65533;&#65533;F"&#735;[A/Da.&#65533; : &#65533;&#65533;xbv*&#65533;&#65533;&#65533;&#65533;e&#65533;&#65533;&#65533;z&#65533;F"p&#65533;&#65533;&#65533;&#65533;&#65533;&#65533;0&#65533;!&#65533; 2&#65533;+&#65533;<P&#65533;.&#1569;Q2&#975;&#355;(?n&#65533;4&#65533;&#65533;q3&#65533;@@&#65533;&#65533;&#65533;S&#65533;2E&#65533;'&#65533;&#65533;t&#65533;&#65533;a$&#65533;&#65533;P&#65533;A	0&#1024;i&#65533;AZ&#65533;r`&#65533;&#65533;&#65533;&#65533;T&#65533;p&#65533;|&#65533;jU&#65533;&#65533;qlO&#65533;&#65533;&#65533;B&#65533;A	X '&#65533;&#65533; 
&#65533;&#65533;&#65533;8qI#&#65533;RQ'&#65533;s&#65533;&#65533;)%Z&#65533;r&#65533;&#65533;&#65533;T&#65533;?&#65533;)]R&#65533;&#65533;n&&#65533;&#65533;8*8&#65533;&#65533;&#65533;D&#65533;&#65533;&#65533;&#65533;L+&#65533;[*&#65533;&#65533;&#65533;e"f-&#65533;8&#65533;&#65533;5&#65533;<Nj&#65533;Zv &#65533;3&#65533;&#65533;;p&#65533;[&#65533;z&#65533;&#65533;x:&#65533;O&#678;&#65533;&#65533;9&#65533;g&#65533;s&#65533;&#1214;&#65533;&#65533;&#65533; &#65533;&#65533;}BCg&#65533;&#65533;i&#65533;(&#65533;vW&#65533;x&#65533;&#65533;wHI&#65533;&#65533;&#65533;&#65533;9e_W&#65533;&#65533;P<
>}O&#65533;(&#65533;6&#65533;&#65533;J&#65533;&#65533;&#65533;&#65533;&#65533;&#65533;Y&#65533;d&#65533;1&#65533;E&#65533;t&#65533;&#65533;&#65533;Zq&#65533;&#65533;&#65533;,g'+&#65533;&#65533;:V&#65533;[&#65533;&#65533;&#65533;&#65533;$&#65533;&#65533;aV&#65533;+	k1&#65533;&#65533;&#65533;&#65533;&#65533;p&#65533;/|&#65533;_h&#65533;0&#65533;.&#65533;&#65533;&#65533;&#65533;-&#65533;&#65533;&#65533;ga3V&#65533;b&#65533;@i+&#65533;&#65533;	&#65533;M&#65533;&#65533;S~&#65533;&#65533;&#65533;	.&#65533;&#65533;&#65533;nb&#65533;8&#65533;.&#65533;,&#65533;Y&#65533;&#65533;&#65533;&#65533;&#65533;t&#65533;]T&#1864;&#65533;yr&#65533;&#917;&#65533;&#65533;&#65533;&#1388;&#65533;k&#65533;
S&#65533;"&#65533; EP&#65533;&#37979;$&#65533;s
(&#65533;&#65533;
&#65533;&#65533;k&#65533;&#65533;ly&#65533;&#1732;&#65533;6f&#65533;&#65533;&#1787;&#65533;&#65533;&#65533;&#65533;$&#65533;&#65533;X&#65533;&#1338;n0'&#65533;^&#65533;j&#65533;H&#65533;%a&#65533;&#65533;&#65533;&#1813;&#65533;&#65533; &#65533;&#65533;EP&#65533;&#65533;&#65533;&#65533;l&#65533;{&#65533;&#65533;&#65533;M&#65533;&#65533;|&#65533;~D&#65533;_&#65533;G&#65533;&#65533;&#65533;&#65533;M&#65533;&#65533;&#65533;&#65533;8&#65533;&#65533;&#65533;&#65533;&#65533;k&#65533;&#65533;|&#65533;$c8&#65533;f&#65533;&#65533;&f&#65533;&#65533;&#65533;.@&#65533;	d >&#65533;&#65533;&#65533;&#65533;<&#65533;X&#65533;&#1015;:&#65533;&#65533;&#65533;A78&#65533;"&#65533;!.&#65533;&#65533;:&#65533;&#65533;&#65533; &#65533; &#65533;@&#65533;&#65533; &#65533;&#782;&#65533;&#65533;K(7xi&#65533;&#65533;&#65533;N&#65533;&#65533;"&#65533;&#65533;@F8-&#65533;&#65533;#&#65533;Z&#65533;&#65533;&#65533;
x&#65533;`&#65533;&#652; $`&#65533;@&#65533; &#1246;&#65533;H&#65533;T&#65533; Q&#132;&#65533;D&#65533;&#65533;DQ&#65533;&#65533;&#65533;, 	 &#65533;&#65533;&#65533;R	&#65533;4e&#65533;&#65533;&#65533;&#65533;U<%&#65533;&#948;i&#65533;&#65533;&#65533;&#65533;&#65533;7&#65533;&#65533;&#65533;z&#65533;N&#65533;&#65533;	/&#1586;&#65533;U&#65533;&#65533;D&#65533;0&#65533;VE&#65533;&#65533;e&#65533;^&#65533;&#65533;@%T&#292;&#65533;&#65533;I&#65533;&#65533;P&#65533;M&#65533;&#65533;e&#65533;|
1&#65533;T&#65533;&#65533;&#65533;&#65533; &#65533;@&#65533;&#65533;LAZi&#65533;&#65533;I&#65533;DB&#65533;&#65533;&#65533;&#65533;O&#65533;-A&#65533; &#65533;&#65533;&#65533;&#65533;&#65533;&#65533;A&#65533;&#65533;&#65533;&#65533;`&#65533;4))B&#65533;b&#65533;PA&#65533;>&#65533;Fb/&#65533;&#65533;{&#65533;&#65533;&#65533;&#65533;&&#65533;n{&#1413;(4&#65533;&#65533;Xk!&#65533;Nl&#65533;.&#65533;mQ&#65533;`a&#65533;"&#65533;"`&#65533;m>"&#65533;4bP&#65533;&#65533;"&#65533;dZFN&#65533;&#65533;i:&#65533;"&#65533;Jlna|A&#65533;JeT&#65533;&#65533;^*&#65533;Jux&#65533;k`&#65533;r&#65533;&#65533;&#65533;&#1041;&#65533;&#65533;x&#65533;z&#65533;gva&#65533;.+lXnv&#65533;ta&#65533;*&#65533;&#65533;&#947;L]&#65533;^F&#65533;&#65533; !&#65533;o-&#65533;&#65533;|H&#65533;5k&#65533;&#65533;&#65533;!&#65533;&#65533;{&#65533; &&#65533;&#65533;&#65533;32&#65533;F&#65533;!^A&#65533;TFP&#65533;V&#65533;g*uq%&#65533;#NJ&#65533;^&#65533;L&#65533;&#65533;&#65533;&#65533;&KG&#65533;x&#65533;&#65533;V!$]&#65533;S&#65533;eP&#65533; Nu&#65533;'&#65533;J&#65533;Ek&#65533;&#65533;^&#65533;&#65533;$&#65533;&#65533;~(&#65533;j&#65533;&#65533;j&#65533;b2&#65533;&#65533;Bz&#65533;&#65533;+5oBo]&#65533;]&#65533;" U&#65533;x&#65533;&#65533;m&#65533;g_PB%!a0&#65533;N&#65533;2&#1143;Fk,&#65533;,W&#65533;d&#65533;%h-&#65533;G1#4@&#65533;*&#65533;3&#65533;'5l&#65533;&#65533;d&#65533;|&#65533;F&#65533;
j`P&#65533;> 4&#65533;R&#65533;H@8&#65533;" @ &#65533; &#65533;&#65533;]&#65533;Q&#65533;&#65533;1c#5G&#65533;&#65533;
&#65533;&#65533;&#65533;c,&#65533;0&#65533;<&#65533;&#65533;8 &#65533;6&#65533;r 
&#65533;@&#65533;&#65533;&#256;&#65533;&#65533;P&#65533;&#65533;&#65533;&#65533;&#65533;C&#65533;&#65533;&#65533;,&#65533;&#65533;&#65533;&#65533;&#648;Nn&#65533;&#65533;&#65533;&#65533;R&#65533;&#65533; &#65533; &#65533;&#65533;L&#65533;`&#65533;&#65533; &#65533;@&#65533;&#65533; &#65533;lQ&#65533;&#65533;Wd&#65533;o&#65533;&#65533;&#65533;	&#65533;e&#65533;&#65533;&#65533;8&#65533; &#65533;&#65533;0&#65533;&#65533;&#65533;H@N`&#65533; gFX&#65533;J&#65533;#	&#65533;PS,&#65533;B&#65533;)K&#65533;	&#65533;z&#65533;&#24605;&#65533;&#65533;&#65533;DU&#65533;&#65533;dC&#65533;E8&#65533;d&#65533;&#65533;&#65533;S&#65533;&#65533;x&#65533;CCTY\&#65533;7h4B&#65533;p
k4Kl&#65533;W&#65533;&#65533;&#1442;&#65533;&#65533;c&#65533;`D&#65533;E\&#65533;&#65533;\&#65533;	IS&#65533;&#65533;&#65533;&#65533;&#65533;&#65533;I&#65533;4&#65533;&#65533;%&#1632;&#65533;&#65533;YX)&#1630;&#65533;A&#1664;*d&#1024;&#65533;&#65533;&#65533;l&#65533;xv&#65533;bF&#65533;X&#65533;#&#65533;&#65533;&#65533;'0&#65533;&#65533;P&#65533;/6&#65533;&#65533;\q{&#65533;&#65533;&#65533;.&#65533;x&#65533;k&#65533;&#65533;$]&#65533;&#65533;&#65533;-&#65533;&#1678;&#65533;&#65533;P&#65533;%[&#65533;&#65533;X&#7422;&#65533;&#65533;fv&jv&#65533;&#65533;z&#65533;&#65533;nelid&#65533;e/(If&#65533;A&#65533;&#65533;TKU~a&#65533;&#65533;F&#65533;.&#65533;bA&#65533;~&#65533;iJ&#426;&#65533;d@&#65533;&#65533;&#1586;&#65533;\F&#65533;&#65533;"&#65533;3&#65533;f&#65533;&#65533;p&#65533;&#65533;
A&#65533;&#65533;&#765;F&#65533;&#65533;%(&#65533;&#65533;:!P&#65533;c2&#65533;&#65533;p&#65533;&#65533;&#65533;c\&#65533;t&#65533;[&#65533;4d&#65533;&#65533;tN&#65533;&#65533;&#65533;,&#65533;&#65533;{+&#65533;&#65533;&#65533;&&#65533;*&#65533;FeuQ&#65533;&#65533;t&#65533;&#65533;&#65533;Fn&#65533;_&#65533;&#65533;&#65533;&#65533;&#65533;&&#65533;Bz&#65533;&#484;`&#65533;`0&#65533;uF{,/&#65533;&#65533;E&#65533;
5^Pf&#65533;&#65533;+&#65533;B{z`&#65533;&#65533;^&#65533;&#65533;w&#65533;b&#65533;tz.&#65533;%v&#65533;5bA&#65533;&#65533;o&#65533;&#65533;1&#65533;&#65533;o
&#65533;&#1666;|&#65533;&#1007;&#65533;&#65533;Q`&#65533;&#65533;&#65533;&#65533;&#65533;&#65533;&#65533;(n&#65533;B&#65533;T@F`4#`T&#65533;	&#65533;@&#65533;&#65533;pp&#65533; F&#65533;q&#65533;&#65533;x $&#65533;&#271;,&#65533;7&#65533;&#65533;:&#65533;2&#65533;n 
&#65533; 6H&#65533;&#65533;&#65533;&#65533;&#65533;&#65533;PJP	Jz&#65533;K&#65533;&#65533;&#65533;&#65533;&#65533;&#65533;L	&#65533;p&#65533;W&#65533;#L&#65533;I&#65533;&#65533;&#65533;<&#65533;&#65533;&#65533;
f`x&#65533;H&#65533;l &#65533;`&#65533;P&#65533;&#65533;&#65533;&#65533;$M&#1162;&#65533;&#65533;&#65533;&#65533;&#65533;&#65533;&#65533;&#65533; &#65533;&#65533;4`&#65533;&#65533;DH8&#65533;&#65533; 7&#1204;&#65533;=&#65533;i&#65533;P&#65533;&#65533;&#65533;N&#65533;e&#65533;&#65533;&#65533;&#1486;&#65533;O&#65533; C^)&#65533;&#65533;-CO&#65533;X
&#65533;C&#65533;&#65533;X&#65533;iw&#65533;&#65533;y&#65533;wC&#65533;#&#65533;i&#1500;&#65533;VZ&#65533;G&#65533;&#65533;A&#65533;&#65533;O&#65533;&#65533;B&#65533;&#65533;&#65533;~wH&#65533;&#65533;&#65533;&#1536;|&#65533;&#65533;Z &#65533;O&#65533;7&#65533;&#65533;w|!|!$&#65533;&#65533;}&#65533;&#65533;&#65533;\&#65533;&#65533;tE{&#65533;K&#983;&#65533;&#65533;&#65533;&#65533;j&#65533;&#65533;&#1810;8)#+tF&#65533;(&#65533;r&#65533;&#65533;E+&#65533;&#65533;&#65533;&#65533;B &#65533;&#65533;&#65533;\&#65533;&#65533;{6&#65533;]&#1044;&#65533;+Mg&$UF(/&#65533;,&#65533;U&#65533;&#65533;U&#65533;&#65533;&#65533;&#1189;:f&#65533;&#65533;&#65533;&#65533;.KjB%e&#65533;8l&#689;~!L&#65533;T&#65533;&#65533;x!*.&#65533;r&&#65533;pA&#65533;qr&#65533;d&#65533;&i&#65533;&g"8u<Q&#65533;&#65533;&#65533;Ma>,&#65533;k&#65533;c&#65533;:&#65533;e&#65533;&#65533;pS6f&#65533;&#65533; &#65533;&#65533;j&#65533;,6RZC&#65533;Xa&#65533;&"&#65533;&#65533;V&#65533;&#65533;[S&#65533;e&#65533;&#65533;w&#65533;f &#65533;&#65533;<&#65533;\y&#65533;+`&#65533;dw&#65533;R!&#65533;-B&#65533;&#65533;8&#65533;Sf(i2&#65533;&#65533;&#65533;&#65533;8Y_6&#65533;*^1c+F&#65533;P&#65533;#&#65533;&#65533;}&#65533;&#65533;*2X,&#17723;2&#65533;JA^&#65533;irFg&#65533;
&#65533;xK(0a&#65533;w9~&#65533;jwr-&#65533;J&#65533;y&#65533;+1&#65533;&#65533;&#65533;u &#65533;&#65533;&#65533;&#65533;S&#65533;&#65533;j&#65533;#&#65533;&#65533;&#65533;q&#65533;&#65533;Z&#65533;1 &#65533;.&#65533;&#65533;&#65533;&#65533;&#50117;X&#65533;hO jl( T&#65533;&#65533;&#65533;&#644;5WCp(&#65533;LN&#65533;&#304;&#65533;5&#65533;&#65533;`F&#65533; &#65533;y0`&#65533;< b,z &#65533; &#903;6&#65533;9&#65533;&#65533;&#65533;[&#65533;HFp)&#65533;&#65533;b&#65533;&#65533;&#1266;&#65533;&#1342;&#65533;
&#65533;C&#65533;&#65533;W|m5	A2
&#65533;&#65533;&#65533;&#65533;&#65533;&#65533;& v@
&#65533;@&#65533;&#65533;S:&#65533;&#65533;J&#65533;0T&#65533;&#65533;&#65533;F4&#65533;\&#65533;&#65533;&#65533;&&#65533;A&#65533;&#65533;`T&#65533;G&#65533;  P&#65533;	&#65533;`RP&#65533;p&#65533;X0TCa&#589;`m&#65533;j4&#1580;D=(D|&#65533;`D^M&#65533;&#65533;&#65533;UrK}&#65533;&#65533;&#65533;%\x&#65533;&#65533;&#607;&#65533;i[&#549;TZ&#65533;&#65533;&#65533;&#65533;~&#65533;A&#65533;&#65533;\&#65533; &#65533;@D&#65533;&#65533;&#65533;&#65533;&#65533;J&#65533;7&#1786;m&#65533;	1&#65533;&#65533;&#65533;&#65533;&#65533;I;&#65533;(&#305;!dJ&#65533;B &#65533;B&#65533;7E*$&#65533;&#65533;`&#65533;`&#65533;&#65533;&#65533; &#65533;&#65533;&#65533;*fL&#65533;^&#65533;&#1322;2n&#65533;1&#65533;^&#65533;&#65533;'&#65533;&#65533;$&#65533;R,&#65533;G`&#58685;L&#65533;&#65533;&#65533;&#65533;m&#65533;L&#65533;&#65533;Jj&#65533;&#65533;f0&#65533;~j&#65533;;&#65533;c&#65533;i&#65533;g 8&#65533;>.&#65533;/n&#65533;`r#F&#65533;vf&#65533;&#65533;&#65533;&#65533;&#65533;&#65533;8tA~&#65533;&#65533;f
&#65533;&#65533;&#65533;&#65533;<niD&#65533;s&#65533;&#65533;c2&#65533;[g&#65533;eN!M{g&#65533;&#65533;b&#65533;f&#65533;&#65533;
&#65533;&#65533;&&#65533;&#65533;j&#65533;&#65533;k&#65533;&#65533;Z&#65533;&:2b&#65533;&#65533;FV&#65533;{&#65533;&#65533;r&#65533;&#65533;&#65533;fMw&#65533;&#65533;&#65533;N&&#65533;&#65533;xO &#65533;_&#65533;&#65533;k>&#65533;r^&#65533;i&#65533;#&#65533;&#65533;(&#65533;&;&#65533;&#65533;&#65533;"`//a_k`/wB!*o.w&#65533;&#65533;PA&#65533;w&#65533;<&#65533;m&#65533;&|&#229;&#65533;:vN&#65533;^5&#65533;n&#65533;&#65533;&#65533;&#65533;Y&#65533;&#65533;U&#65533;f&#65533;9&#65533;&#65533;/&#65533;&#65533;*&#65533;a3&#65533;`&#65533;@&#65533;&#65533; &#65533;&#65533;9?T`&#65533;6&#65533;N@	&#65533; @,&#65533;&#65533;ENc&#65533;&#65533;&#65533;1p&#65533;&#65533;&#65533;&#233;&#65533;@	f&#65533;"``(&#65533;&#65533;&#65533;&#65533;|hA&#65533;``&#65533;&#65533;&#65533;&#65533;&#65533;|5&#65533;9&#65533; Z|&#65533;&#65533;&#65533;E&#65533;i&#65533;&#1530;&#65533;&#65533;&#65533;P&#65533;&#65533;&#65533;&#65533;f&#65533;Ep&#65533;|&#65533; &#65533;+ 0@&#65533;&#65533;&#65533;&#65533;&#65533;j$;&#1512;D&#65533;X<=&#65533;&#65533;&#65533;)&#65533;&#65533;~]s&#65533;@
b&#65533; &#65533; &#65533;&#65533; &#65533;b&#65533;&#65533;&#65533;&#65533;&#65533;	{&#65533;IU&#65533;&#359;A&#65533;:&#65533;{&#65533;&#65533;q&#65533;&#65533;&#1356;&#65533;[&#65533;eZ~&#65533;&#1515;]Z&#65533;&#65533;&#65533;d&#65533;p%&#861;A&#3950;oe&#65533;&#65533;M&#65533; &#65533;@&#65533;#&#65533;&#65533;&#65533;K$<$&#65533;:\
K&#65533;)ZZ&#65533;&#65533;
q&#65533;"$&#65533;1&#65533;Q7&#928;&#65533;)&#65533;&#65533; w&#65533;&#65533;g&#65533;&qaV_&#65533;L&#65533;'&#65533;5&#65533;2&#65533;&#65533;Rk&#65533;&#65533;9a&#65533;&#65533;Y&#65533;K&#65533;&#65533;&#65533;O&#65533;&#65533;b}'&#65533;&#65533;%&#65533;%Un&#65533;\&#65533;Sg&#4551;~&#65533;x&#65533;&#65533;&#65533;&#65533;&#65533;dJ&#445;&#714;|&#65533;&#65533;&#65533;&#65533;&#65533;!{a&#65533;t&#65533;&#286;&#65533;f&#65533;&#65533;&#65533;&#65533;!"&#65533;&#65533;J&#65533;&#65533;&#65533;Wj&#65533;,+&#65533;u&#65533;&#65533;&#65533;$&#65533;&&#65533;>y&#65533;&#65533;N&#65533;&#65533;&#65533;!&#65533;&#65533;"-fb.Q&#65533;,+&>&#65533;&#65533;Xa&#65533;/&#65533;&#65533;&#65533;&#65533;U&#65533;8&#65533;NfiRfQ&#65533;^&#65533;RF&#65533;&#65533;xy&#65533;mk=&#65533;7&&#65533;&#65533;&#65533;&#65533;d&#65533;>&#65533;&#65533;^0&#44312;"&#65533;&#65533;"&#65533;&#65533;"Z/&#65533;^&#65533;&#65533;d&#65533;&#65533;&#65533;rnr&#65533;&#65533;2&#65533;z&#65533;+&#65533;T8&vA&#65533;&#65533;j&#65533;k&#65533;&#65533;qy&#65533;~&#65533;;&#65533;!&#65533;t6&#65533;$S&#65533;&#65533;&#65533;$&#65533;G&#65533;\&#65533;q3F&#65533;&#65533;&#65533;&#65533;&#65533;&#65533;&#1370;#c&#65533;N&#65533;1&#65533;&#64476;&#65533;.&#65533;&#65533; B`4&#65533;&#65533;7&#65533;&#65533;&#65533;&#65533;X&#65533;<&#65533; &#65533;K&#65533;?&#65533; BdHPAA&#65533; &#65533;yP&#65533;&#65533;~&#65533;&#65533;&#65533;&#65533;&#65533;&#991;&#65533;v&#65533;T!R&#65533;D&#65533;X&#65533;&#65533;!D&#65533;'Z&#65533;0"p&#65533;&#65533;>z.f&#65533;hO&#65533;9q&#65533;&#1073;s'&#65533;<5&#65533;&#1875;OP;;&#65533;&#65533;&#65533;C&#65533;&#65533;;t&#65533;:&#65533;&#65533;sh&#65533;&#65533;S&#65533;@&#65533;&#65533;&#65533;f&#65533;>&#65533;&#65533;A&#65533;G&#65533;M&#65533;&#65533;&#65533;&#65533;'&#65533;&#65533;=c&#65533;&#65533;&#65533;&#65533;4&#65533;T<I&#65533;&#65533;X&#65533;&#1321;u&#65533;&#65533;#uO&#65533;>j&#65533;&#65533;&#65533;&#65533;&#65533;&#65533;>D&#65533;1iR&#65533;L&#65533;x&#65533;&#65533;*h&#65533;q&#65533;&#65533;D<'&#65533;&#65533;&#65533;H&#65533;&#65533;MJ&#65533;&#65533;&#65533;&#65533;o&#65533;d&#65533;&#65533;T(&#65533;&#65533;B&#65533;\Na&#65533;Q&#65533;&#65533;&#65533;&#65533;&#65533;&#35497;&#65533;v1&#65533;&#65533;&#1323;/&#65533;&#397;O&#65533;A&#65533;L>Gj&#65533;=&#65533;&#65533;&#449;&#65533;:&#65533;&#65533;&#65533;&#65533;&#65533;	&#65533;&#65533;&#65533;&#65533;&#65533;&#65533;~&#65533;Mv&#65533;&#65533;&#1632;1Ce&#65533;&#65533;_v&#65533;(&#65533;&#65533;&#65533;J&#65533;&#65533;&#65533;&#65533;J,&#65533;&#65533;B!&#65533;&#65533;&#65533;&#65533;.&#65533;&#65533;a-&#65533;&#65533;B
)&#65533;x&#65533;I'&#65533;X&#65533;&#65533;&&#65533;T&#65533;	'&#65533;TBI&#65533;1F&#65533;$&#65533;&#264;&#65533;&'f&#65533;I(&#65533;&#65533;&#65533;&#65533;)&#65533;&#65533;&#65533;&#65533;)&#65533;&#65533;"&#65533;'&#65533;&#65533;"*&#65533;@&#1568;+&#65533;&#65533;&#65533;+Q&#65533;BK&#65533;&#65533;&#65533;&#565554;tIK,&#65533;&#65533;&#65533;&#5428;&#65533;&#65533;&#22129;&#65533;&#165;&#65533;ZVXK,V&#65533;&#65533;&#642;A.&#65533; ,VxK&#65533;&#65533;&#65533;	&#65533;-&#65533;&#65533;&#65533;J&#65533;nj)&#34754;&#65533;&#65533;9&#65533;,&#65533;@&#65533;&#65533;m&#65533;2K+&#65533;&#65533;X&#657;#z&#65533;i&#65533;&#65533;X"c&#65533;1N	#&#65533;,&#65533;&#65533;"&#65533;b&#65533;"&#65533; &#65533;&#65533;"&#65533;&#65533;&#65533;$0&#65533;j%&#65533;&#65533;&#65533;d+&#65533;&#65533;	&#737;ojy&#65533;&#65533;&#438;&#65533;%&#65533;&#65533;&#65533;&#65533;$&#65533;&#65533;&#65533;&#65533;&#65533;)&#65533;&#65533;&#169;&#65533;&#65533;lRb&#65533;&#65533;&#65533;&#65533;
&#65533;&#65533;&#37555;&#65533;&#65533;&#65533;_&#65533;&#65533;&#65533;&#65533;P&#65533;	'&#65533;\&#65533;&#65533;&&#65533;\&#65533;&#65533;&#65533;&#65533;&#65533;I%&#65533;p&#65533;&#65533;&#65533;&#65533;j2&#65533;&&#65533;&#65533;[o&#65533;&#65533;&#65533;&#65243;,&#65533;&#65533;,&#65533;&#65533;/&#65533;*&#65533;,&#1094;8m&#65533;&#65533;|Bb&#65533;&#65533;&#65533;r&#65533;/&#65533;&#65533;il&#65533;&#65533;&#65533;d&#65533;&#65533;Xrm&#65533;&#65533;&#65533;j&#43654;Bs&#65533;6&#65533;|3!
&#65533;sD	B&#65533; &#65533;t&#65533;L&#65533;&#65533;AP@&#65533;&#65533;&#65533;R&#65533;&#65533;Bj&#65533;&#65533;&#65533;GD&#65533;"&#65533;3 Xt&#65533;_&#65533;X&#65533;t&#65533;&#1351;]v&#65533;1&#65533;.T&#65533;&#65533;\&#1025;&#65533;$&#65533;&#65533;&#65533;&&#65533;`m&#65533;A&#65533;?&#65533;wT&#65533;&#65533;&#65533;&#65533;&#65533;&#65533;`&#65533;&#65533;T&#65533;%&#65533;V&#65533;-uy&#65533;&#65533;&#65533;u&#65533;6k&#65533;q&#65533;&#65533;u&#65533;&#65533;aU&#65533;&#65533;Nt&#65533;&#65533;&#65533;aa&#65533;&#65533;&#65533;N&#65533;K&#65533;[\w4&#65533;^&#65533;7p&#65533;b&#65533;&#65533;pp&#65533;axa&#65533;a&#65533;o_E&#65533;&#65533;nX&#65533;y&#65533;&#65533;G&#65533;&#65533;;N}&#65533;&#65533;UGm&#65533;&#65533;F&#65533;&#65533;V&#65533;&#65533;&#65533;EeG&#65533;y&#65533;.&#65533;z&#65533;E~&#65533;&#65533;&#65533;&#65533;{&#65533;3&#65533;&#65533;&#65533;&#65533;&#65533;&#65533;&#65533;w@7&#65533;&#65533;|l&#65533;z&#65533;&#65533;5&#65533;!_C&#65533;`&#65533;P&#65533;&#65533;b&#65533;BZ&#65533;)&#65533;&#65533;&#65533;.|a&#65533;&#65533;&#65533;&#65533;&#1682;+RQ
Q&#65533;&#65533;&#65533;&#65533;D&#65533;:&#65533;&#65533;&#65533;&#65533;E&#65533;ZQ&#65533;zxCi&#65533;G&#65533;8E*&#65533;x&#65533;:&#65533;b&#65533;&#65533;)P&#65533;
U&#65533;&#65533;K&#65533;&#1220;f!'W&#65533;B\&#65533;&#65533;E&#65533;&#65533;0fid&#65533;TeA&#65533;.&#65533;BY&#65533;&#65533;h&#65533;V&#65533;&#65533;&#65533;0R=&
&#65533;B&#65533;&#65533;&#368;&#65533;&#65533;(-R&#65533;"&#65533;&#65533;d&#65533;.&#578;&#65533;&#65533;&#65533;&#65533;*H&#65533;$H&#65533;&#65533;]&#1642;!1&#65533;IL&#65533;J&#65533;h&#65533;&#65533;b&#65533;&#65533;D,&#9447;B#&q&#65533;wQ&#65533;^&#65533;&#65533;$&#65533;&#65533;&#65533;-z1T&#65533;/tq[&#65533;Q&#65533;[Z&#65533;"IK[&#65533;&#65533;p\c&#65533;&#65533;#eJD&#65533; &#65533;(&#65533;
SL&#65533;L&#65533;&#65533;&#65533;'J&#65533;&#65533;f&#65533;%,&#65533;5IO&#65533;0E&#65533;&#65533;&[T&#65533;Lfb&#65533;&#65533;&#65533;X&#65533;r&#65533;NW&#65533;&#65533;E3'&#65533; Q&#65533;b&#65533;&#65533;&#65533;.zP&#65533;&#65533;qC&#65533;R*L&#65533;&#65533;&&#65533;&#65533;&#65533;&#65533;(Z&#65533;X&#65533;&#65533;&#65533;&#65533;X&#65533;9&#65533;&#65533;&#65533;0(4Q	}&#65533;&#65533;&#65533;&#65533;&#65533;&#65533;$ &#65533;F&#65533;&#65533;&#65533;&#65533;&#65533;&#65533;p&#65533;BM&#65533;&#65533;iC AS&#65533;&#65533;x@CT&#65533;T&#65533;i&#65533;>&#65533;&#65533;x 8&#65533;&#65533;"2C&#65533;&#65533;Bsy&#65533;2&#65533;&#65533;#&#65533;&#65533;]2&#65533;8X&#65533;/&#65533;,p&#65533;d&#65533;!&#65533;L@&#65533;"H&#65533;k&#65533;&#65533;_0&#65533;&#65533;&#65533;Eu&#65533;&#65533;&#65533;V&#65533;r&#65533;&#65533;&#65533;D~&#65533;&#65533;Lr&#52245;&#65533;\&#65533;&#65533;&#65533;&#65533;Kbs&#65533;9&#65533;&&#65533;<MNapS&#65533;,&#65533;s&#65533;AP&#65533;&#65533;&#65533;&#1857;8&#65533;L_<&#65533;&t&#65533; &#65533;]8&#65533;&#65533;/&#65533;&#65533;<&#65533;#&#65533;B3&#65533;&#65533;&#65533;6&#65533;OT&#65533;#&#65533;&#65533;NN8CQ
n&#65533;2z&#65533;M&#65533;&#65533;6&#65533;&#65533;&#65533;&#65533;&#65533;3&#65533;&#65533;&#65533;o&#65533;B&#65533;&#65533;&#65533;&#65533;&#65533;q&#65533;p&#65533;&#65533;&#65533;G4z1&#65533;t&#65533;&#65533;&#1938;f6=&#65533;S&#65533;7&#65533;&#65533;G}&#65533;}&#65533;~zR&#65533;&#823;'&#65533;&#65533;}xk&#65533;&#301;&#65533;?g &#65533;&#65533;&#1104;&#65533;yY{&#65533;/p&#1099;`&#65533;&#65533;&#65533;&#65533;0T&#65533;G-&#65533;&#65533; &#65533;;&#65533;)Khbe&#65533;&#65533;W==
LIH&#65533;&#65533;h&#65533;N&#65533;
c&#65533;+\&#65533;<&#65533;+&#65533;%,eSL\&#806;&#65533;;$&#65533;&#65533;&#38636;&#1167;&#65533;&#65533;&#65533;"&#65533;k&#65533;&#65533;/&#65533;&#65533;&#65533;au&#65533;R&#65533;&#65533;&#1182;&#65533;4&#65533;tk&#65533;:~c+&#65533;&#65533;d$1&#65533;^&#65533;d&#65533;&#65533;K&#65533;It2&#65533;&#65533;&#65533;&#65533;!	I&#65533;&#65533;&#65533;&#65533;&#65533;&#65533;e0O&#65533;&#65533;&#65533;@-&#65533;<H]&#65533;&#65533;&#65533;&#65533;E0&#65533;(k&#65533;CZ&#65533;0z&#65533;&#65533;	qH&#65533;&#65533;&#1170;&#65533;&#65533;
S,&#65533;X&#65533; &#65533;&#65533;Z&#65533;8&#65533;S&#65533;&#1074;&#65533;&#65533;H:&#65533;h&#65533; H[v&#65533;M&#65533;s&#65533;&#65533;&#65533;&#65533;&#65533;W&&#65533;3&#1523;DzN(N&#65533;Y\(&#65533;&#65533;&#65533;&#65533;&#65533;tD&#65533;&#65533;$=&#65533;&#65533;&#65533;bp&#65533;P&#65533;J&#65533;&#65533;P&#65533;t&#65533;&#65533;5&b$&#65533;E&#522;&#65533;&#65533;P&#65533;Kc
S&#65533;&#65533;&#65533;&#65533;&#65533;&#65533;&#65533;AlP&#65533;	<&#1025;T &#65533;8`&#65533;
t&#65533;F &#65533;"B&#65533;Y$"&#65533;&#44330;U&#65533;&#65533;[#y&#65533;+ h&#65533;6l&#65533;/ &#65533;&#65533;4&#65533;-'&#65533;&#65533;&#65533;P&#65533;4&#1569;>&#65533;&#65533;=&#65533;&#65533;&#65533;m&#65533;3&#65533;&#65533;&#65533;&#65533;&#65533;&#65533;N&#65533;&#65533;&#65533;&#65533;&#65533;J&#65533;&#65533;&#65533;sz&#65533;C&#65533;[&#65533;&#65533;&#65533;uW5K&#65533;g&#65533;&#65533;&#65533;&#65533;j&#65533;pAOF&#65533;&t=&#65533;&#65533;&#65533;5&#65533;&#65533; &#65533;&#65533;
&#65533;K&#65533;"W&#65533;&#65533;|&#65533;i&#65533;u&#65533;&#65533;?&#65533;;&#65533;u&#65533;&#65533;&#65533;&#65533;&#65533;&#65533;.&#65533;a&#65533;&#65533;m&#65533;:&#65533;&#65533;&#65533;+t&#65533;&#65533;W&#65533;N&#65533;&#65533;'+C&#65533;V&#65533;&#65533;&#65533;&#65533;&#65533;&#65533;&#65533;&#65533;'&#65533;&#65533;gy&#65533;P.&#65533;&#65533;&#65533;&#65533;&#65533;&#65533;G&#65533;&#65533;&#65533;W&#65533;&#65533;S&#65533;s&#65533;64p&#65533;kX&#65533;&#65533;&#65533;']&#65533;)4/",_T&#65533;&#65533;&#954;&#65533;`&#65533;&#65533;&#65533;&#65533;>&#1313;&#65533;&#65533;9+q	N(&#65533;c&#65533;D(&#65533;&#65533;&#65533;LA&#65533;H&#65533;&#65533;q"}iLJa&#65533;&#65533; !&#65533;&#65533;	B6&#65533;&#65533;f4&#65533;&#65533;&#65533;
"a&#65533;&#65533;&#65533;&#65533;2&#65533;&#65533;R&#65533;"&#65533;O&#65533;&#65533;&#65533;&#65533;xE>&#65533;J&#65533;&#65533;"&#65533;&#65533;B&#65533;&#65533;Q&#65533;R2D&#65533; &#65533;E&#65533;IHR|&#65533;tO6&#65533;	C&#65533;|&#65533;&#65533;	+C	&#65533;	7R'	8	4Bg&#65533;&#65533;J&#65533;0D&#65533;&#65533;|&#65533;PD&#65533;cyBm&#65533;"L&#65533;P&#65533;&#65533;a&#65533;".2L&#65533;2.&#65533;TG&#65533;&#65533;gt&#65533;D*&#65533;&&#65533;&#65533;G&#65533;&#65533;}&#65533;&#65533;}&#65533;&#65533;&&#65533;&#65533;~&#65533;~&#65533;&#448;cFf#u	&#65533; D&#65533;d&#65533;&#65533;`	&#65533;&#65533;C&#65533;&#65533;.&#65533;	*R&#65533;&#65533;P&#983;
&#65533; {&#65533;&#65533;&#65533;&#65533;&#65533;K&#65533;&#65533;a&#65533;q2&#65533;&#1060;P&#65533;D|&#65533;4E&#1863;}&#65533;&#65533; &#65533; CE&#65533;$X0:B	&#65533;&#65533;*&#65533;@U&#65533;@31&#65533;&#65533;&#65533;r5u31&#65533;
o&#65533;&#65533;6r@1&#65533;pJ&#65533;T&#65533; &#65533;5gp~ QEV&#65533;&#65533;YD&#65533;sz0&#65533;&#65533;v&#65533;&#65533;&#65533;~wS&#65533;. &#65533; &#65533; &#65533;&#65533;$&#65533;<&#65533;`|&#65533;S&#65533;&#65533;d3&#65533;6`&#65533;XL&#65533;W&#65533;&#65533;s&#65533;&#65533;[u0;&#65533;&#65533;&#65533;?pQ&#65533;&#65533;?&#65533;&#65533;z&#65533;&#65533;x&#65533;J!=UQ&#65533;a&#65533;&#65533;Z&#65533;&#65533;RGt&#65533;Ui&#65533;sy&#65533;c&#65533;@ &#65533; 	)" e&#65533;%&#65533;G^&#65533;w&#65533;&#65533;^X\&#65533;&#65533;&#65533;&#65533;q\&#65533;&#65533;&#741;j'D&#65533;8?@&#65533;&#1413;&#65533;?&#65533;E&#65533;&#65533;!;Yq&#65533;7ZR&#65533;&#65533;&#65533;5&#65533;@l&#65533;8&#65533;\&#65533;E&#769;n&#65533;y&#65533;&#65533;@&#65533;&#65533;_&#65533;&#65533;&#65533;L!Y&#65533;q>4`&#65533;&#65533;`Ch&#65533;&#65533;B&2&#65533;&(&#65533;%&#65533;
O&#263;C-&#65533;&#65533;$&#65533;b&#65533;&#65533;&#65533;|K2"&#65533;&#65533;|&#65533;&#65533;g,4&#65533;cqb&hBjBedr.xI&b2a&#65533;&&#65533;&#65533;b&#854;d&#65533;&#65533;P&#65533;&#65533;		f&#65533; mL&#65533;#O2&&#65533;2&#65533;zh2&#1922;%mGV&#65533;m&#65533;&#65533;&#65533; &#65533;$V&#65533;
&#65533;I&#65533;p0&#1474;k&#65533;&#65533;	nI"&#65533;*("/?t+4	T&#65533;+&#65533;&#65533;)&#65533;&#65533;&#1399;
w&#65533;&#65533;&#65533;l&#65533;%&#65533;pvh~&#65533;'`IH&B'G&#65533;1{V}sTD&#65533;R&#65533;x9&#65533;&#65533;&#65533;
&#65533;&#65533;
&#65533;'&#65533;&#65533;&#65533;k&#65533;&#65533;"?&#65533;/'r+&#65533;r#&#65533;&#154;(Rf&#65533;&#65533;P	&#65533;~&#65533;
&#65533;&#65533;!&#65533;`h&#65533;&#65533;&#65533;'&#65533;-&#65533;&#65533;&#65533;&#65533;&#65533;F&#65533;&#65533;eQ&#65533;&#65533;&#65533;
&#65533;B0&#65533;)H	&#65533;pA&#65533;pCc&#65533;
4B#6&#65533;5>&#65533;_t&#65533;a"&#65533;  P&#65533; &#65533; '\&#65533;u&#65533;Y&#65533;p|&#65533;:&#321;&#65533;&#65533;&#65533;1&#65533;g8&#65533;&#65533;8y 6sL`!0&#65533;&#65533;k&#65533;&#65533;!&#65533;4p[&#65533;}@SATq&#65533;&#65533;H1H&#65533;s&#65533;&#65533;:AA&#65533;&#65533;^r&#65533;\&#65533;J&#65533;&#65533;O&#65533;&#1574;&#65533;&#65533;&#65533;@=I?&#65533;Xq?&#65533;9-&#65533;xy&#65533;:Y'o| &#65533;_x/
&#65533; &#65533;H`4&#65533;qB&#65533;v&#65533;v&#65533;&#65533;@q'y&#65533;u&#65533;&#65533;=u&#65533;_*&#65533;]1XLG&#65533;&#65533;&#65533;&#65533;&#65533;&#65533;&#1258;k&#65533;&#65533;w9&#65533;
&#65533;&#65533;s&#65533;:&#65533;z&#65533;CX&#65533;HuI&#65533;jz1&#65533;&#65533;>&#65533;&#65533;@&#65533;&#65533;G&#65533;Sa&#65533;&#65533;&#65533;&#65533;i`T&#65533;'$POfa&#65533;&#65533;(&#65533;B&#65533;&#65533;M&#65533;re&#65533;&#65533;&#1629;u&#65533;$&#65533;&#65533;L&#65533;	&#65533;ig&#65533;&#65533;$&#65533;&#65533;$&#65533;6C&#65533;&#65533;L&#65533;

E
&#65533;&#65533; &#65533;&#65533;Hp4FiD&#65533;&#65533;&#65533;F&#65533;9(+&#65533;[RF&#65533;(H
&#65533;&#65533;$&#65533;gC&#65533;&#65533;&#65533;b&#65533;|&#65533;:f&#65533;&#65533;+BEZ&#65533;d-v&#65533;&#65533;d&#65533;zx,$&#65533; |h$&#65533;b&#65533;&#65533;&#65533;&#65533;&#65533;#eN/b	&#65533;p&#65533;&#65533;#YRkN&#65533;&#65533;&#65533;|$&#539;Kb
G{&#65533;/&E%E&#65533;~&#65533;6Q&#65533;p{}t&#65533;G&#65533;&#65533;&#1692;&#65533;(;G&#65533;&#65533;&#65533;&#65533;&#65533;DE"E&#65533;
&#65533;B!dB&#65533;&#65533;Q&#65533;pP&#65533;&#65533;Lo&#65533;&#65533;&#65533;P&#65533;&#65533;L4dC&#65533;@&#65533;&#65533;P&#65533;%%#7B*&#65533; 	&#65533;&#65533;J&#65533;$D&#65533;&#65533;OF&#65533;D&#65533;&#65533;
&#65533; *&#65533;&#65533;&#65533;&#65533;&#65533;4L%G&#65533;&#65533;&#65533;&#65533;&#65533;k`&#65533;L&#65533;&#65533;
r,&#65533;"&#65533;E2-r&#65533;&#65533;
&#65533;&#65533;	&#65533; &#65533;&#65533;vS&#65533;XS&#65533;K2eS&#65533;&#65533;&#65533;W&#65533;X&#65533;T&#65533;F&#65533;S p&#65533; &#65533;&#65533;&#65533;0MelJuqU&#65533;5&#65533;&#65533;s&#65533;\U6&#65533;&#65533;z&#65533;5}`m&#65533;I &#65533;&#65533;&#65533; '&#65533;2&#65533;T&#65533;y&#65533;&#65533;&#65533;&#65533;5&#65533;&#65533;W&#65533;&#65533;Y]e&#65533;&#65533;W&#65533;&#65533;&#65533;%&#65533;&#65533;9&#65533;&#65533;&#65533;!&#65533;&#65533;&#65533;<&#65533;Hr&#65533;&#65533;&#1832;&#65533;u&#65533;EG^&#65533;q&#65533;&#65533;&#65533;d&#65533;&&#65533;@&#65533;&#65533;S&#65533;&#12393;&#65533;A&#65533;&#65533;>&#65533;&#65533;uY&#65533;&#65533;&#65533;&#338;&&#65533;Y&#65533;{!&#65533;&#65533;&#65533;&#65533;;&#65533;&#65533;&#65533;5&#65533;Y&#65533;&#65533;w&#65533;&#65533;&#65533;J&#65533;&#65533;&#65533;&#164;J&#65533;&#1491;&#65533;&#65533;=&#65533;&#65533;BY&#65533;e&#65533;!z&#65533;<&#65533;x0&#65533;Y&#65533;&#65533;=&#65533;k&#65533;z&#65533;A&#65533;`&#65533;ka&#65533;van&#65533;B&#65533;&#65533;G&#65533;&#65533;Ab&#65533;$&#65533;/?&#65533;	)v&#65533;&#65533;D-~&#65533; &#65533;&#65533;P'&#65533;Q+&#65533;,a&#65533;hR&#65533;c&#65533;&#65533;!Y&#46895;&#65533;P&#65533;&#65533;	&#65533;&#65533;kXRqf+=&#65533;)&#65533;&#65533;a&#65533;&#65533;&#65533;&#65533;&#65533;&#65533;&#65533;&#65533;,&#65533;&#65533;
XB&#65533;{&#65533;&#65533;&#65533;&#65533;
&#2025;&#65533;z&#65533;&#65533;&#65533;i&#1858;
#/&#65533;7&#65533;&#65533;"&#65533;.&g&#65533;&#65533;"&#65533;p&#65533;&#65533;I&#65533;&#65533;&#65533;)&&#65533;&#65533;f,&#65533;`&#65533;:&#65533;O^&#65533;d&#65533; a&#65533;&#65533;e&#65533;&#65533;!&#65533;p,&#65533;I3&#65533;&#65533;IV
&#65533;@mXvm&#1865;iK&#65533;l&#65533;Bk&#65533;&#65533;&#65533;&#65533;&#174;&#65533;#xKO&#65533;&#65533;C&#65533;I	jVg&#65533;&#65533;m&#65533;)&#65533;&#65533;+&#65533; )S&#65533;&#65533;[a&#65533;&#65533;$&#65533;hC2&#65533;L&#65533;&#65533;O&#65533;&#65533;$2&#65533;	&#65533;&#65533;&#65533;&#65533;b&&#65533;d&#65533;&#65533;$I&
&#65533;@	&#65533;&#65533;&#65533;&#65533;&#65533;C&#65533;r&#65533;[3&-&#65533;&#65533;r1&#65533;&#65533;F&#65533;&#65533;&#65533;~pf`%&#65533;&#65533;0&#65533; a&#65533;e&#65533;&#65533;Z&#65533;|&#65533;&#65533;D&#65533;&#65533;Z&#65533;WQFa&#65533;c&#65533;UF&#65533;r}&#65533;T@G&#65533;&#65533;(&#65533;'&#65533;;fPXs&#65533;_C&#65533;&#65533;&#65533;^&#65533;3/&#65533;:.&#65533;W;&#65533;p}Zq&#65533;xU&#65533;\&#65533;&#65533;&#65533;&#65533;&#65533;&#65533;{9&#65533;&#65533;&#65533;&#65533;Q&#65533;&#65533;S&#1675;i&#65533;=P.`"&#65533;V!0LPa!?<&#65533;XX&#65533;&#65533;>&#65533;&#65533;&#65533;r&#65533;:&#65533;c&#1323;*w&#65533;&#487;&#65533;E\mJ;&#65533;&#65533;U&#65533;x&#65533;uY't&#65533;}&#65533;]C&#65533;4&#65533;&#65533;&#65533;&#65533;&#65533;&#65533;\&#65533;&#65533;u&#65533;_&#65533;v&#65533;Mz&#65533;J&#65533;&#65533;}&#65533;5&#65533;&#65533;S&#65533;&#65533;@k&#65533;b&#65533;&#65533;Hr{&#65533;&#65533;O&#65533;{&#65533;-&#65533;&#65533;@h&#210;&#65533;E&#65533;]C+b	&#65533;w&#65533;&#65533;&#65533;$2&#65533;&#65533;&#65533;|'XDu&#65533;&#65533;[.&#65533;&#65533;&#953;H&#65533;&#65533;&#65533;&#65533;&#65533;&#65533;
&#65533; &#65533;*R	&#65533;&#65533;m/"g&#65533;&#65533;&#65533;&#65533;&#65533;&#65533;2+k&&#65533;LOt
.&#65533;F&#65533;A|&#65533;&#65533;&#65533;t&#65533;)K&#65533;U'_&#65533;P2
&#65533;&#65533;G&#65533;i&#65533;&#65533;&#1111;O&#65533;&#598;&#65533;&#17951;&#65533;&#65533;&#65533;r&#65533;tN&#65533;&#65533;&#65533;u&#65533;F&#65533;G&#65533;)J(E[&#65533;&#65533;a$L,DB&#65533;&#65533;HX&h&#65533;&#65533;H&#65533;&#65533;&#65533;L&#65533;&#65533;&#65533;:$&#65533;&#65533;&#65533;WF)&#65533;&#65533;&#65533;^&#65533;Du[&#65533;&#65533;&#65533;&#65533;&#65533;D&#65533;6NX8	~&#65533;J_&#36064;r/&#65533;&#65533;&#65533;m02&#65533;c&#65533;/-2&#65533;&#65533;$&#65533;&#166;!&#65533;D%{&#65533;&#65533;$&#65533;p&#65533;&#1853;&#65533;&#65533;p&#65533;&#65533;N^&#65533;9b&#65533;&#65533;&#65533;.&#65533;&#65533;&#65533;F&#65533;&#65533;E&#19819;&#65533;	&#65533;0&#65533;!=SC&#200;'&#65533;&#65533;&#65533;&#65533;A6&#65533;7F'6w&#65533;;&#65533;&#65533;&#65533; &#65533;&#65533; &#65533;&#65533;T&#65533;&#65533;&#65533;UA&#65533;&#65533;&#65533;&#65533;uat8&#65533;&#65533;H!&#65533;V6d1&#65533;&#65533;P_@'&#65533;&#65533; p @'&#65533;1&#65533;3 O&#65533;i@|&#65533;n\zuFo&#65533;&#65533;Ystg6l&#65533;?&#65533;a&#65533;&#65533;&#65533;.&#65533;&#65533;&#911;Q&#875;&#65533;e&#65533;DQ&#65533;.&#65533;&#65533;&#65533;&#65533;n&#65533;Np?`/&#65533;(&#65533;6&#65533;c &#65533;&#801;&#65533;&#65533;&#65533;&#65533;H&#65533;&#65533;&#65533;n&#65533;;&#65533;+&#65533;l&#65533;&#65533;&#65533;o&#65533;C&#65533;&#65533;5&#65533;&#65533;E,y&#65533;&#65533;;&#242;&#65533;&#65533;xaX+&#65533;&#65533;&#65533;&#1853;&#65533;s~M&#65533;i&#65533;&#65533;&#65533;&#341;&#65533;&#65533;e=&#65533;&#65533;1&#65533;1z&#1347;y&#65533;&#65533;+&#65533;=&#65533;&#65533;h&#1071;e[&#65533;&#65533;d}&#65533;!&#65533;&#65533;h&h&#65533; &#65533;&#65533;)(\b&#65533;&#65533;'I&#65533;WN&#65533;&#65533;&#65533;JB&#65533;C&#65533;&#65533;&#65533;P&#65533;dt&#65533; &#65533;cS&#65533;%&#65533;&#65533;&#65533;`&#65533;%&#65533;&#65533;&#65533;6.&#65533;&#65533;&#65533;&&#65533;&#65533;	'&#1157;&#65533;3&#65533;&#65533;&#65533;&#65533;&#65533;&#65533;4&#985;+
&#65533;|f'&#65533;&#65533;&#65533;&#65533;,&#65533;&#65533;l}f&#65533;&#65533;&#65533;&#65533;&#65533;L|&#65533;L&#65533;"
&#65533;/S(#\&#65533;P&#65533;\	&#65533;p1U&#65533;p&#65533;&#65533;)&#65533;&#65533;c&#940;l&#65533;&#65533;&#14249;E&#65533;	&#844;&j&#65533;[;H&#65533;&#65533;%&#65533;&#65533;=&#65533;&#65533;&#65533;&#65533;}&#65533;$4&#65533;&#65533;$&#65533; &#65533;`
o&#65533;O&#65533;|+!#&#65533;&#65533;.&#65533;&#65533;rf#42	w&#65533;	&#65533;t-&#65533;`C&#65533;&#65533;&#65533;@|!&#65533;`&#65533;}h&#65533;TM&#65533;r&#65533;&#65533;!s&#65533;&1&#65533;a&#65533;&#65533;&#65533;&#65533;&#283;(v&#65533;&#65533;X&#65533;r%&#65533;&#65533;-&#65533;&#65533;`&#65533;j&#65533;&#65533;*V&#65533;L&#65533;*5&#65533;S&J&#65533;!"$&#1055;?&#65533;D"T&#65533;&#1056;@&#65533;	2&#65533;H&#65533;~&#65533;&#65533;&#1635;'O={&#65533;&#65533;&#65533;&#65533; 8SV40&#65533;&#65533;A&#65533;.&#65533;&#65533;B&#65533;&#991;>|&#65533;&#932;&#65533;&#65533;&#65533;>O&#65533;&#65533;	4&#65533;&#65533;&#65533;@0&#65533;&#65533;&#65533;&#65533;&#65533;&#1394;4&#65533;:&#65533;!(8&#65533;&#65533;&#65533;&#65533;;d&#65533;&#65533;&#65533;&#65533;3t&#65533;*$&#65533;&#65533;Y&#65533;&#65533;&#65533;&#65533;&#65533;&#65533;&#65533;xO<x&#65533;&#1084;&#65533;G&#65533;;&#65533;5k&#65533;S&#65533;&#65533;&#65533;&#539;Eg&#65533;L&#65533;rd&#725;u&#65533;&#65533;&#65533;T&&#65533;&#65533;9+&#1756;&#65533;&#1580;H&#65533;,&#65533;&#65533;&#65533;	&#65533;:f&#65533;TiB&#65533;G&#65533;4~H)S&#65533;&#65533;9q&#1976;&#65533;GNt8n&#65533;&#457;3&#65533;&#65533;&#65533;:&#65533;&#65533;&#65533;&#65533;n&#65533;t&#65533;xZG&#65533;c:&#65533;&#34512;1&#65533;&#65533;>&#510;&#65533;&#65533;n&#1724;&#65533;>&#65533;&#65533;&#65533;=&#65533;&#65533;&#65533;&#65533;;&#923;&#65533;3&#65533;&#65533;cA&#65533;&#65533;&#65533;&#1955;C<&#65533;&#65533;&#65533;B&#65533;*<&#65533;&#65533;&#65533; o:8&#65533;&#65533;N&#65533;8D&#65533;&#65533;&#65533;&#65533;0&#65533;&#65533;&#65533;x&#65533;&#65533;5&#65533;&#65533;&#65533;&#65533;&#65533;&#283;&#65533;&#65533;L&#65533;;&#65533;N&#65533;qDQ&#65533;17&#65533;(cT`9!&m&#65533;e&#65533;^|&#65533;&#65533;_&#65533;_v&#65533;E&#65533;[r&#65533;&#65533;&#65533;\Y%&#65533;SH13PB	&#339;OF&#65533;&#65533;QD!eQ@&#65533;<=E&#65533;9&#65533;&#65533;$&#65533;Q&#65533;T&#65533;V
m&#65533;Xha&#65533;&#65533;Y&#65533;DLY`&#65533;e&#65533;H'&#65533;&#65533;-uyT&#65533;X&#65533;t%&#65533;R@&#65533;&#65533;J$y&#65533;Fq&#65533;&#65533;E1iA)&#65533;F &#65533;&#65533;K2&#65533;&#65533;&#65533;O&#65533;&#65533;u4&#65533;,&#65533;UXae&#65533;bu&#65533;W&#65533;DE&#65533;VV9&#65533;RL&#65533;&#65533;&#65533;P>&#65533;L.&#65533;&#65533;]&#65533;$&#65533;&#65533;RN!s&#65533;N4&#65533;d&#65533;K(q&#65533;\7	&#65533;&#65533;M*y$D!&#65533;H6%PjI&#65533;&#65533;\URy&#65533;&#65533;cR&#65533;XC-HW^&#65533;&#65533;&#65533;Yb&#65533;&#65533;&#1098;&#65533;t&#65533;X:&#65533;%&#65533;f&#65533;&#1032;&4N&#65533;E&#340;T&#65533;ViY&#65533;&#65533;]j&#65533;&#65533;&#65533;UF&#65533;sLt&#65533;Tw1&#1124;&#65533;K&#65533;&#65533;d&#65533;M8Y7&#65533;J&&#65533;DJ&#65533;&#65533;&#65533;R&#65533;&#65533;&#65533;S&:%&#65533;Q@&#65533;&#65533;Zh_&#65533;e&#65533;Y0F&#65533;a&#65533;&#65533;e&#65533;_x&#65533;&#65533;^&#65533;&#65533;^v&#65533;&#65533;`&#65533;&#407;ZZ)&#65533;LQ&#65533;&#65533;&#65533;yU&#65533;&#65533;N6EAEYDMH&#65533;W&#65533;u9"U*?&#65533;J&#1640;#&#65533;&#65533;&#65533;+A&#65533;&#65533;)&#65533;&#65533;=&#65533;&#527;&#65533;&#65533;J}&#65533;&#65533;&#65533;"&#65533;6&#65533; a&#65533;&#65533;&&#65533;@f&#65533;&#169;&#65533;&#65533;&#65533;&#1317;&#65533;&#65533;&#65533;&#65533;^"&#1935;&#65533;r&#65533;H&#65533;&#65533;t:&#52570;p$&#65533;=&#65533;&#65533;b&#65533;B&#65533;&#65533;F&#65533;!#&#65533;Hb	&&#65533;&#65533;&#65533;&#65533;;=,?t&#65533;	&#65533;&#65533;@&#65533;&#65533;,&#65533;&#65533;&#65533;&#65533;F&#65533;#2&#65533;l&#65533;_>&#65533;&#65533;@x&#65533;IM
&#65533;&#65533;D&#65533;*1&#65533;&#65533;&#65533;2&#65533;&#65533; /+&#65533; &#1719;@&#65533;&#65533;tHC&#65533;&#1028;$&#65533;E&#65533;B&#65533; ;@&#65533;Do&#65533;&#65533;@$"&#65533;&#65533;&#65533;&#65533;&#65533;&#65533;u&#65533;P&#65533;&#65533;&#65533;>v(~&#65533;s&#65533;&#65533;Bu &#65533;M&#65533;c~&#65533;/bC&#65533;D>&#65533;&#65533;6&#37642;6&#65533;:dQ&#65533;Z&#65533;a&#65533;h &#65533; &#65533;>7c&#65533;hF&#65533;d5&#65533;&#65533;vn&#65533;#R&#65533;F&#65533;aav&#65533;#'&#65533;ai@&#65533;&#65533;&#65533;&#65533;hGr&#65533;&#65533;\&#65533;&#65533;&#65533;G&#65533;1$&#65533;iHFr&#65533;Eg8R*<FLf&#65533;&#65533;&#65533;/t&#1099;`&#65533;Mm&#65533;&#65533;&#65533;p&#65533;&#65533;&#1890;s&#369;&#65533;D'm&#65533;&#65533;&#65533;&#65533;&#65533;&#65533;&#65533;&#65533;&#1333;;&#65533;W*&#65533;e'&#65533;&#65533;&#65533;@&#65533;"Y&#65533;-&#65533;&#65533;&#65533;LV,b&#65533;&#65533;&#370;h&#65533;&#635;&#65533;&#65533;Q&#65533;*&#65533;&#65533;	KLb&#65533;`&#65533;"&#65533;&#65533;&#65533;D&#65533;&#65533;$&#65533;&#65533;!&#1096;HL&#65533;&#65533;H&#65533;&#65533;7Km&#65533;&#65533;M&#65533;&#65533;&#65533;)&#65533;U8&#65533;\&#65533;E&#65533;&#65533;&#65533;&#65533;mB&#65533;&#65533;&#65533;2&#65533;4QlX&#65533;&#65533;&#65533;'&#65533;6&#65533;w&#65533;+^&#65533;&#65533;"&#65533;U%B&#65533;&#65533;D&#65533;&#65533;&#65533;O&#65533;&#65533;bL&#65533;b(I&#65533;&#65533;&#65533;-k&#65533;&#65533;&#65533;&#65533;&#65533;Lg.$Q &#65533;&#65533;&#65533;V9c&#65533;s &#442;'&#65533;l&#65533;S&#65533;@&#65533;&#65533;H&#65533;&gV&#65533;W Y&#65533; ('F&#65533;+L4&#65533;&#65533;&#65533;D%0&#65533;	<)-&#65533;&#65533;&#36596;i&#65533;&#65533;&#65533;Z"&#65533;&#65533;0&#65533;&#65533;&&#1602;&#65533;&#65533;`&#65533;+[&#1110;&#65533;]&#65533;2o&#65533;F/&#65533;t&#65533;a&#65533;&#65533;h&#65533;)&#65533;y8P&#65533;&#1183;&#65533;&#43485;z%&#65533;b&#65533;&#65533; K&#65533;&#65533;,pZ&#966;&#65533;&#65533;&#65533;G&#1145;&#65533;&#65533;&#65533;aT`&#211;&#65533;=F2z&#65533;H&#65533;&#65533;&#65533;|&#65533;$&#65533;&#65533;f&#65533;&#65533;E &#65533; &#65533;&#65533;>t%t&#65533;;mK&#65533;w&#65533;&#65533;&#65533;, I&#65533;G~c&#65533;&#65533;&#65533;o7&#65533;!&#65533;&#65533;&#65533;?&#65533;&#65533;
?P4&#65533;&#65533;&#65533;	Y &#65533;P*xA&#65533;9&#65533;!6&#65533;&#65533;&#65533;x&#65533;.&#65533;h&#65533; &#65533;&#65533;AED&#65533;e$@!Q&#65533;&#65533;M&#65533;?&#65533;&#65533;7&#65533;m&#65533;`?&#65533;&#65533;&#65533;+&#65533;&#1568;&#65533;@&#65533;(@
R&#65533;B&#65533;?3r';-&#65533;Ou&#65533;&#65533;&#65533;81&#65533;&#65533;&#65533;&#65533;&#65533;&#65533;&#65533;&#65533;6&#65533;&#65533;&#65533;&#1745;&#65533;a&#65533;&#65533;DA&#65533;&#65533;&#65533;nB7&#296;&#65533;&#65533;&#1295;h&#65533;&#20391;A&#65533;&#65533;w&#65533;<$$&#65533;&#65533;&#65533;2P&#65533;&#65533;&#65533;&#65533;&#65533;&#65533;&#65533;&#65533;&#65533;&#65533;~&#65533;&#65533;&#65533;.r"&#65533;U&#65533;&#65533;3&#65533;A&#65533;0R&#65533;&#800;o9&#65533;&#1137;w&#65533;&#65533;co&#65533;Er&#65533;&#65533;&#65533;&#65533;cq&#65533;&#65533;&#65533;&#65533;&#65533;&#65533;&#65533;gf&#65533;&#65533;&#65533;&#65533;&#65533;&#65533;vq&#65533;&#65533;&#65533;"K&#65533;x[.ra&#65533;2$&#65533;'t	(S&#65533;&#65533;dv&#65533;&#65533;4&#65533;	N|B&#65533;&#65533;&#644;&&#65533;&#65533;&#65533;R&#65533;&#65533;&#65533;&#65533;&#65533;"&#65533; &#65533;&#65533;&#65533;&#65533;&#65533;O&#65533;&&#65533;B&#65533;@E)B&#65533;&#65533;J&#65533;
U&#65533;&#65533;&#65533;!
+&#65533;&#65533;v&#65533;&#65533;`&#65533;&#65533;&#65533;&m.&#1673;&#65533;DxmmTl&#65533;&#65533;V`E&#65533;&#65533;Nt&#65533;[&#65533;h$0&#65533;&#65533;t&#65533;5&#65533;&#65533;)D&#65533;&#65533;qW&#65533;&#65533;&#65533;&#65533;&#65533;&&#65533;&#65533;4I&#65533;&#65533;&#65533;&#65533;%zVjOxB&#65533;E&#65533;&#65533;M&#65533;T#&#1836;&#65533;E&#65533;&E&#65533;H&#65533;:d&#65533;j85+&#65533;&#65533;h&#65533;&#65533;&#65533;&#1186;&#65533;CRa&#65533;1&#65533;&#10690;b&#65533;&#65533;.&#65533;Y&#65533;`E&#65533;&#65533;&#65533;&#1064;&#65533;&#65533;i&#65533;0&#65533;#&#65533;o&#65533;U&#65533;&#65533;&#65533;D&#65533;&#65533;E&#65533;y&#65533;+&#65533;&#65533;&<Q&#65533;U&#65533;&#65533;.;&#65533;&&#65533;v&#65533;&#65533;&#65533;&#65533;8t^&#65533;&#65533;&#65533;^\&#65533;n&#65533;H&#65533;^s1V&#65533;bO]&#65533;&#65533; eK&#293;k&#65533;&#65533;2+&#65533;V	2g&#65533;3&#65533;&#65533;&#65533;&$&#65533;}yD~&#65533;&#65533;lg&#65533;"&#65533;&#1206;&#65533;9&#1841;&#65533;m&#65533;&#65533;&#65533;&#65533; &#65533;L &#65533;( &#65533;@
&#65533;&#65533;&#65533;=&#65533;X0$&#65533;EHP'&#65533;&#65533;&#65533;o&#65533;4&#65533;&#65533;&#65533;P&#65533;&#65533;U&#65533;&#65533;I&#65533;P&#65533;%&#65533;&#65533;&#65533;&#65533;p &#65533;3&#65533;&#65533;i &#65533;&#65533;&#65533;C,B&#65533;&#65533; &#65533;6&#65533;&#65533;&#65533;&#65533;&#65533;&&#65533;aLR&#65533;C"&#65533;02&#65533;/Mh&#65533;&#65533;&#65533;&#65533;_?5j&#65533;&#65533;&#65533;&#65533;&#65533;&#65533;&#65533;&#65533;&#65533;&#65533;&#65533;c&#65533;&#65533;&#1170;&#65533;H&#65533;2<I^&#65533;P&#65533;GA
X&#65533;&#65533;d&#65533;"&#65533;&#65533;'&#65533;&#65533;Wd&#65533;&#65533;<&#65533;&#65533;;&#590;&#65533;##6#&#65533;.$&#65533; &#65533;<&#65533;&#65533;8H1?b!-S&#65533;&#65533;&#65533;&#65533;&#65533;"&#65533;A&#65533;2-&#65533;2&#65533;&#65533;&#65533;@&#65533;B
&#65533;LA%&#65533;@<#+$&#65533;&#65533;$
&#65533;&#65533;&&#65533;@2&#1265;=2&#65533;2(4K&#65533;Q$7&#65533;&#65533;&#65533;&#65533;4&#65533;A%L&#65533;B$L&#65533;&#65533;&#65533;#	&#65533;&#65533;&&#65533;&#65533;&#65533;&#2358;&#65533;_&#65533;&#65533;R&#65533;]&#65533;&#65533;[&#65533;\c&#65533;WH*T&#65533;+;a&#65533;4&#65533;M;&#65533;h&#1749;&#65533;&#65533;9<a&#65533;&#65533;&#65533;&#65533;&#65533;&#65533;&#65533;&#65533;&#65533;c&#65533;)SP&#554;&#65533;&#65533;&#65533;BZP&#65533;&#65533;&#65533;&#65533;&#65533;&#65533;&#65533;n
'C(&#65533;&#65533;I&#65533;A(C&#65533;DD`&#65533;G&#65533;vR&#65533;i8Q[&#65533;L&^;&#65533;&#65533;&#65533;\&#65533;%&#65533;&#147;_&#65533;z&#65533;(&#65533;qF&#65533;&Fp&#65533;H`&#65533;6&#65533;P&#65533;&#65533;{\&#65533;^&#65533;&#65533;z&#65533;&#65533;&#65533;&w&#65533;&#65533;|&#65533;7J&#65533;&#65533;&#65533;&#65533;S&#65533;[b&#65533;RhVx&#65533;&#65533;zL&#65533;0a&#65533;2&#65533;&#65533;Y`&#65533;&#65533;q&#65533;B&#65533;&#65533;&#3592;0&#65533;&#65533;&#65533;6L5S &#65533;Zk&#65533;&#65533;&#65533;&#65533;YXJ&#65533;4&#65533;"7I&#65533;&#65533;7&#65533;sEX&#65533;x)&#65533;&#65533;&#65533;9L&#65533;&#65533;&#65533;&#65533;7urnr&#65533;zF*&#65533;F&#65533;&#65533;$drB&#65533;&#65533;&#683;`&#1042;_&#65533;&#65533;O&#65533;]&#65533;`&#65533;\ ;R&#65533;&#65533;=	,5&#65533;71Q&#65533;6M&#65533;&#65533;N&#65533;Q,i&#65533;&#65533;hy&#65533;&#65533;8V&#65533;&#65533;w&#65533;&#65533;F8&#65533;&#65533;&#65533;&#1241;
&#65533;p>&#65533;:&#65533;:&#65533;&#65533;8&#65533;&#65533;K	B0&#65533;@h&#65533;(&#65533;&#65533;X 8 `  &#65533;1&#65533;&#907;&#65533;&#65533;&#65533;&#65533;&#65533;&#65533;&#65533;&#65533;&#16307;&#65533;!&#65533;@&#65533;&#65533;&#65533;/&#65533;&#65533;<&#65533;	=(&&#65533;&#65533;&#65533;&#65533;8&#65533; &#65533;&#65533;&#65533;&#65533;>(EX&#65533;D0/&#65533;&#65533;&#65533;&#65533;;-? &#65533;&#65533;&#65533;&#528;.:&#65533;&#65533;&#65533;&#65533;(&#65533;&#65533;&#65533;&#543;&#65533;&#65533;&#65533;&#65533;>&#65533;K&#65533;&#65533;&#65533;<R&#65533;&#65533;&#65533;$c &#65533;&#1027;&#65533; &#65533;A&#65533;&#65533;9H&#65533;&#65533;/&#65533;2H<J&#65533;[5P&#65533;;b&#65533; &#65533;6#&#65533;&#65533; &#65533;&#65533;&#65533;&#65533;-c&#65533;63N1&#65533;&#65533; "&#65533;#5&#65533;3'&#145;$##&#65533;&#65533;-&#65533;q3+&#65533;!&#65533;&#65533;0&#65533;&#65533;&#65533;&#65533;&#65533;&#65533;&#65533;1&#65533;&#65533;&#65533; N&#65533;A&#65533;&#65533;&#65533;&#65533;#>B1&#65533;?&#65533;O&#65533;|O&#65533;&#65533;O&#65533;&#65533;#&#65533;OC&#65533;&#65533;58&#65533;^AG&#65533;z&#65533;FaB&#65533;&#184;R4-&#65533;.&#65533;:&#65533;&#228;&#65533;Q8&#65533;&#65533;Q0U@&#65533;I&#65533;%:&#65533;](o&#65533;&#65533;NX&#65533;&#65533;&#65533;=A&#65533;V&#65533;w&#65533;8&#65533;C&#65533;^c7&#65533;CPGiUrT&#65533;E>D 6&#65533;P-&#65533;2'EP&#65533;f&#65533;e&#65533;&#65533;&#65533;R&#65533;P&#65533;&#65533;PY&#65533;&#65533;&#65533;&#65533;&#65533;&#65533;&#65533;&#65533;N&#65533;&#65533;q9&#65533;&#65533;mZ&#65533;E8DXU&#65533;&#65533;M&#65533;%8&#65533;`|&#65533;Kte|&#65533;&#65533;&#65533;&#65533;I8Y&#65533;&#65533;&#65533;&#65533;(;&#65533;&#65533;t&#65533;Q&#65533;Z7["&#65533;&#65533;ij&#65533;&#65533;gJdrG&#65533;c&#65533;&#65533;&#65533;&#221;J&#65533;&#65533;!&#65533;Z&#65533;)t&#65533;&#65533;&#65533;&#65533;&#65533;&#134;&#65533;&#65533;&#65533;l&#1209;v&#65533;&#65533;&#65533;d6H&#65533;&#65533;Ry&#65533;sc&#65533;RGp&#65533;&#65533;x&#65533;G&#65533;7Y8iD&L:2,&#203;&#65533;B&#65533;|+&#65533;&#65533;&#65533;&#65533;&#65533;&#65533;&#65533;O&#1707;&#65533;:&#65533;]&#65533;@&#65533;CP)&#65533;&#65533;,P`Va
T>&#65533;&#65533;&#65533;g!&#65533;N&#65533;&#65533;H@&#65533;&#800;&#65533;&#65533;,&#65533;&#65533;&#1097;&#65533;?&#65533;&#65533;&#515;>P	&#65533;> &#65533;&#65533;P	@&#65533;&#65533;0 &#65533;&#65533;` H &#65533;+&#65533;&#65533;&#65533;
r	z&#65533;&#65533;@ &#65533;&#65533;/&#65533;&#65533;p&#65533;)3&#65533;,&#65533;&#65533;&#65533;HO9 :`2&#65533;&#65533;(0&#65533;%Pu&#65533;9&#65533;@0&#65533;&#65533;2&#65533;&#65533;&#65533;&#65533;&#1724;=&#65533;Kj13&#65533;&#65533;0&#65533;&#65533;&#65533;&#65533;&#65533;&#65533;)&#65533;L&#65533;&#65533;&#65533;X&#2122;&#65533;4&#65533;Z/;&#65533;@/"	&#65533;%?&#65533;&#65533;&#65533;#&#65533;&#65533;&#65533;&#65533;&#65533;5@3;41!&#65533;N"&#65533;&#65533;6&#65533;&#65533;#l"8&#65533;&#65533;.
&#65533;$&#65533;&#65533;25&#65533;&#65533;)&#65533;&#65533;&#65533;	&#65533;&#65533;&#65533;&#43281;,JA&#65533;#&#65533;Z6&#65533;&#65533;&#65533;&#65533;&#65533;@-N&#65533;M!&#65533;#K\&#65533;&#65533;#&#65533;C&#65533;Y,&#65533;@Y@&#65533;=2&#65533;&#65533;&#65533;&#65533;&#65533;\9&#65533;Y&#65533;+&#65533;[^&#65533;?&#65533;&#65533;909&#65533;^&#65533;BE&#65533;(&#65533;&#65533;&#65533;&#65533;&#65533;&;&#65533;&#65533;8@&#65533;&#65533;I&#65533;&#65533;&#65533;J;8&#65533;&#65533;Q&#65533;Y%&#65533;&#65533;&#65533;o):&#65533;&#65533;"&#65533;m&#1316;	&#65533;W8&#65533;PXK&#65533;Q0&#65533;&#65533;%&#65533;0&#65533;0U[aSS+&#65533;lY&#65533;}b:&#617;&#65533;=&#65533;N3&#1123;s&#65533;&#65533;&#65533;7&#65533;&#65533;&&#65533;tC(R#&#65533;GP&#65533;M&#65533;E&#65533;DH&#65533;&#65533;nq&#65533;&#65533;RD&#65533;T&#65533;Zi&#65533;-&#65533;DX`&#65533;9J(&#65533;4y'&#241;%&#65533;&#65533;&#65533;&#65533;U&#65533;&#65533;&#390;&#65533;I&#65533;&#65533;B&#65533;F&#65533;<\&#65533;IK&#65533;z&#65533;c&#65533;&#65533;G-&#65533;
&#65533;L(&#65533;nF&#65533;&#65533;f&#65533;&#65533;Q&#65533;a&#65533;&#65533;]&#65533;XL':&#65533;9&#65533;&#65533;Uh$&#65533;&#65533;C&&#65533;r&#65533;&#65533;]U&#65533;^&#65533;H&#65533;V&#65533;Vi&#65533;&#574;&#65533;R&#65533;&#65533;QO&#65533;f%&#65533;4LCR&#65533;M'&#65533;&#65533;C&#65533;&#65533;U&#65533;&#65533;&#65533;&#65533;GX&#65533;&#65533;&#736;&#65533;&#65533;&#65533;&#65533;&#65533;x&#65533;&#65533;&#65533;Z	@J&#1162;&#65533;&#65533;<X&#65533;&p&#65533;P&#65533;p &#65533; H&#65533;6x
2>&#65533;[?&#65533;3-&#65533;H&#65533;&#65533;.&#65533;C&#65533;*zL&#65533;(&#65533;&#831;&#65533;&#65533;9&#1538; 8&#65533; 1p&#65533;&#65533;&#65533;&#62988;&#65533;&#65533;&#65533;&#65533;&#65533;&#65533;<&#65533;@'$&#65533;&#65533;&#65533;!&#65533;&#65533;&#65533;&#65533;&#65533;&#65533; &#65533;1&#65533;&#65533;=MWF&#65533;&#65533;1&#65533;&#65533;]c&#65533;|	&#65533;&#65533;&#65533;&#65533;	&#65533;}AC&#65533;=&#65533;&#65533;&#65533;&#65533;&#65533;&#65533;#48&#65533;&#65533;1#&#65533;E&#65533;&#65533;&#65533;&#65533;&#65533;&#65533;&#65533;0&#848;&#65533;&#65533;\B&#65533;&#65533;=b&#65533;&#65533;&#65533;&#65533;&#65533;&#65533;&#65533;&#65533;	&#65533;&#65533;378&#65533;&#65533;\&#65533;&#65533;&#65533;!$I&#65533;&#65533;AIbgp&#65533;2&#65533;\&#1136;&#65533;&#65533;\;&#65533;@&#65533;&#65533;%&#1762;}&#65533;g&#65533;&#65533;&#65533;&#65533;&#65533;&#65533;e&#938;]3I5z&#65533;&#65533;&#65533;&#65533;&#65533;\&#65533;:\&#65533;&#65533;&#65533;$&#65533;&#65533;&#65533;&#65533;`V&#65533;&#65533;)&#65533;k9&#65533;1&#65533;&#65533;&#65533;=QM^&#65533;C&#65533;&#65533;F&#65533;c&#65533;&#65533;&#1430;?y&#409;&#65533;&#65533;V&#1269;2l&#65533;T;`&#65533;&#65533;E&#65533;^W&#65533;^s&#65533;aYHx&#597;&#65533;q'7!&#65533;l+&#65533;3&#65533;&#65533;	&#65533;&#65533;N])&#65533;&#65533; x6FP&#65533;&#65533;hJ&#65533;5&#65533;0&#65533;9x&#65533;&#65533;W\&#65533;XTS/&#343;&#65533;D0e&#65533;6/r*&#65533;&#65533;&#65533;&#477;&#65533;&#65533;&#65533;&#65533;V6\&#65533;,C&#65533;`&#65533;&#65533;j&#65533;&#65533;&#566;L&#65533;&#65533;l&#65533;z&#1954;&#65533;^&#65533;2iLl&#65533;4Q&#65533;&#65533;xLVR&#65533;&#65533;M&#65533;&#65533;{&#65533;a~&#65533;Gm27T&#65533;S1&#65533;&#65533;&#65533;2&#65533;uk&#65533;&#65533;&#65533;&#591;S&#65533;V&#1080;zjj&#65533;&#65533;&#65533;&#521;d&#65533;&#65533;F&#65533;4&#65533;&#65533;5&#65533;&#65533;3=88AI&#65533;&#65533;o[&#65533;Od&#65533;o<&#207;LI{A&#65533;A&#65533;,&#65533;,&#65533;&#65533;K&#1352;c&#65533;9&#65533;&#65533; &#65533;t&#65533;&#592;&#65533;*&#65533;x P &#65533;&#65533;&#65533;(&#65533;&#600;	&#65533;&#65533;	&#65533;:=x&#1901;&#65533;&#65533;&#65533;&#664;
>&#65533;&#65533;	&#592;&#65533;P&#65533;&#928;&#65533;[&#65533;"&#65533;&#65533;&#65533;4@&#65533;`0p&#65533;(&#693;-&#65533;3X&#65533;8&#515;?&#65533;&#65533;X&#65533;&#65533;&#65533;&#65533;e
&#65533;&#65533;&#65533;&#65533;
!-&#65533;&#65533;e<0&#65533;&#65533;&#65533;J&#65533;0K&#65533;Y&#65533;&#65533;*&#65533;&#65533;&#65533;&#65533;<Z&#65533;&#65533;&#65533;*&#801;&#65533;"&#65533;u&#65533;&#65533;&#839;&#65533;#&#65533;&#65533;M&#65533;&#65533;*&#65533;3-&#65533;t&#65533;&#65533;ug&#65533;}&#65533;z&#65533;&#65533;
&#65533;g&#65533;(&#65533;&#65533;N&#65533;&#65533;	A&#65533;[6o&#65533;l&#65533;'&#65533;&#65533;&#65533;t3&#65533;&#65533;&#65533;&#65533;&#65533;{v"&#65533;&#65533;&#65533;6W&#65533;&#65533;.&#65533;D&#65533;s?'t &#65533;&#65533;;1&#65533;&#65533;z&#65533;S&#65533;&#586;&#65533;&#65533;'Q&#65533;GS&#65533;\&#65533;&#65533;,&#65533;&#65533;^&#65533;&#65533;W&#65533;&#65533;&#15877;&#65533;&#65533;A&#65533;&#65533;A&#65533;l&#65533;6&#65533;<&#65533;T&#65533;&#65533;s&#65533;&#65533;&#65533;&#65533;n&#312;1&#65533;\B&#65533;&#65533;P$~&#65533;X&#65533;8&#65533;&#12564;&#65533;G5}&#65533;VA|&#65533;&#65533;&#65533;Eg&#65533;&#65533;q&#65533;&#65533;+E5&#65533;&#65533;H&#65533;&#65533;4	&#65533;&#65533;&#65533;&#65533;?&#65533;4&#65533;GV9&#65533;&#65533;&#525;&#65533;X-D`&#65533;X&#65533;&#65533;"m&#65533;&#65533;C``&#65533;%&#65533;=	d+L:&#65533;&#65533;&#65533;&#65533;E0&#555;&#65533;&#65533;	&&#65533;&#65533;BHc&#65533;&#65533;&#65533;&#65533;=4&#65533;&#65533;&#65533;%3q,&#65533;I&#38420;S&#65533;&#65533;(&#225;B&#65533;m&#65533;C&#65533;l&#65533;&#65533;8&#65533;5Y(H 6f&#65533;9&#65533;&#65533;E&#65533;&#65533;(W&#65533;IL&#65533;~&#65533;_&#1284;P&#65533;Q&#65533;&#65533;a!u|jqT&#65533;&#65533;Z&#65533;&#65533;H^ &#65533;&#65533;u\&#65533;&#65533;V&#1191;^&#65533;M&#65533;P&#65533;&#65533;M&#65533;*&#65533;&#170;&#65533;&#65533;&#570;O&#65533;&#65533;IX&#65533;&#65533;z&#65533;&#65533;ZX&#1932;*&#65533;&#65533;&#65533;{&#65533;{&#65533;&#65533;&#65533;&#65533;&#1027;9&#65533;(&#65533;
` A&#65533;&#65533;&#65533;.&#65533;&#65533;qY&#65533;&#795;&#65533;o&#65533;&#65533;B&#65533;&#65533;&#65533;h+&#65533;>&#65533;&#65533;"&#65533;L&#65533;&#1569;(&#65533;&#65533;0HEb&#65533;5 0&#65533;&#65533;/&#65533;&#65533;|&#65533;(&#65533;&#65533;'r&#65533;&#65533;P&#65533;$&#65533;&#65533;&#65533;&#65533;&#65533;Pe&#65533;&#65533;&#65533;&#65533;&#65533;_K&#65533;0X&#65533;;&#65533;&#65533;3=&#65533;&#65533;:.&#65533;&#906;
&#65533;G?&#65533;h&#65533;&#65533;&#65533;&#65533;&#65533;&#65533;&#65533;x&#65533;O&#65533;&#65533;&#65533;&#65533;&#65533;E@A&#65533;qg&#65533;&#65533;&#65533;&#65533;h&#65533;H&#65533;C&#65533;&#65533;7&#65533;&#65533;&#65533;&#65533;%#[3&#65533;&#65533;^\&#65533;&#65533;Z7`&#65533;&#65533;]\s&#65533;&#65533;&#65533;sis8&#65533;&#65533;2=g&#65533;&#65533;A:3&#65533;c&#65533;&#65533;&#1329;C&#65533;&#65533;h&#65533;x&#1254;&#859;8q&#65533;&#65533;&#65533;f!&#65533;
&#65533;Q&#65533;fM&#265;f&#384;&#65533;&#65533;&#65533;R&#65533;N&#65533;b&#65533;
-Y&#65533;d&#1386;u&#65533;0^&#65533;n&#1650;&#65533;&#727;/]&#65533;~&#65533;&#65533;&#65533;&#65533;&#1517;Z&#65533;R&#65533;&#65533;&#23189;&#65533;S&#65533;T&#65533;2Ej&#1320;&#65533;&#65533;P&#65533;:&#65533;tU*Q&#65533;@1%&#65533;&#65533;*U)S&#65533;V&#65533;:	&#65533;&#625;&#65533;h	u&#65533;
&#65533;QT&#65533;<u&#65533;&#65533;iT&#65533;R&#65533;D&#65533;&#65533;U&#65533;V&#65533;XkI&#65533;&#65533;&#65533;&M&#65533;(MJi"C&#65533;
2&#65533;h&#65533;F&#65533;&Q&#65533;&#65533;i&#65533;M&#65533;:}&#65533;&#65533;+&#65533;&#65533;&#65533;&#65533;%&#65533;zT&#65533;OX&#65533;&#65533;5&#65533;&#627;&#65533;P&#65533;U&#65533;&#644;&#65533;"B&#65533;&#65533;&#65533;&#65533;(P&#65533;A&#65533;	Jn<&#65533;&#65533;B&#65533;b~H&#1122;&#65533;	&#65533;&#65533;Gw={&#65533;&#65533;&#65533;#&#65533;uF&#65533;&a&#65533;&#65533;	&#65533;(P&#65533;l&#65533;&#65533;)4&#65533;R&#65533;V%E&#65533;&#65533;&#65533;V&#65533;N&#65533;+&#65533;&#65533;&#65533;'W&#65533;&#65533;i&#65533;&#65533;&#1290;'&#65533;S-&#65533;&#65533;4&#65533;+&#65533;&#65533;2&#65533;&#65533;&#65533;`R&#65533;&#65533;VJ&#65533;&#65533;&#65533;&&#65533;&#65533;fX%&#65533;<&#65533;e&#65533;&#65533;&#65533;r&#65533;r&#65533;&#65533;!&#65533;&#872;H$&#65533;y"&#642;!&#65533;w&#65533;H&#674;Vi#&#65533;SL&#65533;&#65533;&#65533;0&#65533;@9&#65533;0&#65533;&#65533;tS/&#65533;&#65533;&#275;O&#65533;&#65533;r&#65533;)K&#65533;
*I&#65533;&&#65533;&#65533;&#65533;&#65533;&#65533;&#65533;`&#65533;u&#65533;Ih&#65533;&#65533;&#10243;&#65533;A&#65533;&&#65533;L&#65533;!&#65533;y&#65533;G&#65533;&#65533;x{&#65533;q&#65533;&#65533;w&#65533;1&#65533;&#65533;t&#65533;&#34752;R&#65533;hv&#65533;A&#65533;t&#65533;q&#65533;pxq&#65533;P&#65533;&#65533;
@&#65533;Bl&#65533;&#65533;Gx&#65533;&#65533;&#65533;&#65533;&#65533;1\ &#65533;:h&#65533;{&#65533;&#65533;&#65533;&#65533;&#65533;*&#681;&#65533;&#65533;&#65533;&#65533;(&#65533;&#65533;r&#65533;hn&#65533;&#65533;)n&#65533;Qf&#65533;!&#65533;f&#65533;&#65533;ya&#65533;z&#65533;$&#65533;D&#65533;#&#65533;p&#65533;&#65533;
&#65533;&#65533;&#65533;&#65533;&#65533;(v&#65533;&#1130;&#65533;&#65533;&#4575;&#65533;&#65533;&#65533;]&#65533;&#65533;&#65533;&#65533;)&#65533;&#65533;&#65533;&#65533;&#65533;&#65533;&#65533;0&#65533;&#65533;&#65533;1&#65533;&#65533;:&#65533;GpW&#65533;&#65533;w~\&#65533;&#65533;&#65533;&#65533;ld;&#65533;q&#801;&#65533;&#65533;vD<&#65533;r&#65533;&#65533;FAA&#65533;h&#65533;&#65533;&#65533;&#65533;A9&#65533;&#1843;&#65533;&#65533;&#65533;&#65533;s&#65533;<P&#65533;&#65533;&#65533;&#65533;Qp&#65533;a/&#65533;&#65533;&#65533;G&#65533;&#65533;&#65533;P&#65533;&#65533;&#65533;[/d&#65533;&#65533;O&#65533;A&#65533;A)_j&#65533;t ]&#65533;/&#65533;&#809;&#65533;n@+&#65533;W&#65533;&#65533;w&#65533;&#65533;C5&#65533;&#65533;\&#65533;g&#65533;&#65533;&#65533;9_&#65533;7&#65533;p&#65533;=&#65533;&#1408;&#65533;6Ci&#65533;&#65533;&#65533;&#65533;Kt&#65533;&#65533;c4"&#65533;&&#65533;&#65533;b^&#65533;&#65533;!-&#65533;&#49291;&#65533;2&#65533;&#65533;&#65533;L&#65533;&#1810;&#65533;/&#65533;&#1234;a&#65533;&#65533;&#65533;
WQ&#65533;"b&#65533;&#65533;&#65533;R&#65533;}&#65533;&#65533;" &#65533;t&#65533;2&#65533;&#65533;*&#65533;&#65533;&#65533; ,&#65533;5&#65533;Y&#65533;B&#65533;&#65533;[&#65533;&#65533;&&#65533;&#65533;&&#65533;) &#65533;5KI&#65533;&#65533;b&#65533;(&#65533;&#65533;)&#65533;%&#65533;&#65533;(	f&#65533;0&#65533;&#65533;&#65533;&#65533;!b^$&#65533;PR	&#65533;&#65533;&#999;M&#65101;}&#65533;&#65533;&#65533;/&#65533;&#65533;D%&#65533;&#65533;&#65533;8&#65533;&#65533;L&#65533;h3j
`6a	!&#65533;]}&#65533;Nx<&#65533;D&#65533;!P&#213;&#65533;1C$&#65533;2.BD! &#65533;&#65533;;&#65533;aoq&#65533;&#65533;&#65533;P+B")&#65533;D%2&#65533;&#65533;&#65533;&#65533;&#65533;!&#65533;)&#65533;&#65533;&#1128;&#65533;yD&#65533;&#65533;X&#546;HU&#65533;&#65533;&2&#65533;	M&#65533;F&#65533;&#65533;&#65533;&#65533;DY&#65533;b/|&#65533;&#65533;&#65533;(vhN&#65533;#&#65533;W&#65533;	 &#165;w&#65533;&#65533;%&#65533;&#65533;G4b&#65533;#&#65533;&#65533;&&#65533; &#65533;V&#65533;&#65533;q&#65533;Kp&#65533;=G&#65533;&#65533;&#65533;&#65533;D!&#65533;&#65533;&#65533;?b&#65533;WF"Z&#65533;&#65533;7y0~!a&#65533;&#65533;&#65533;&#65533;&#65533;rA&#65533;[&#65533;D@&#65533;#E&#65533;>&#65533;&#65533;&#65533;@&#65533;8&#65533;&#65533;&#65533;&#65533;\&#65533;3&#65533; &#65533;&#65533;P&#65533;&#65533;&#65533;0D &#65533;&#65533;&#65533;;&#65533;X|x&#65533;&#65533;&#65533;L&#65533;&#65533;&#65533;jT&#65533;7&#65533;U&#65533;^w&#65533;&#65533;`&#65533; `&#65533;&#65533; x&#65533;"&#65533;C&#65533;&#65533;+>|a&#65533;&#65533;W&#65533;&#65533;y&#65533;:&#65533;&#65533;Uy OF0&#65533;	Y&#65533;&#65533;T&#65533;&#65533;&#65533;5&#65533;\&#65533;&#65533;&#65533;&#65533;&#65533;.p&#65533;c`C&#65533;pG<&#65533;&#65533;XW&#65533;&#65533;&#65533;&#65533;&#65533;&#65533;W&#65533;r&#1598;&#65533;&#65533;&#65533;@	&#65533;])-&#65533;&#65533;8&#65533;&#65533;&#65533;"9&#65533;&#65533;SK&#65533;e(&#65533;&#65533;&#65533;s@&#1648;&#65533;&#65533;bi&#65533;OwP&#65533;&#1680;&#65533;&#65533;&#65533;&#65533;Wx&#65533;C&#65533;0&#65533;!\&#65533;5&#65533;&#65533;&#1133; D&#65533;&#65533;N&#65533;v&#65533;<-&#65533;b]&#65533;&#1058;&#65533;2&#65533;&#65533;ah0&#65533;&#65533;&#65533;&#65533;&#65533;V&#65533;&#65533;&#65533;&#65533;&#1603;&#65533;&#1040;&#65533;&#65533;lG&#65533;B&#65533;&#1412;&#65533;A&#65533;&#732;C(&#501;7&#303;^&#65533;&#1314;&#65533;&#65533;2&#65533;yU&#65533;Ed&#65533;8&#65533;9d &#65533;&#65533;&#65533;&#65533;&#65533;0dsf($&#65533;5&#65533;&#1685;"i0-g&#1648;Y&#65533;.D&#65533;n&#65533;\2&#65533;94&#65533;&#65533;[cf,&#65533;&#65533;N&#65533;&#65533;.EI&#65533;&#65533;C&#65533;&#65533;&#65533;&#65533;&#65533;&#65533;&#65533;(&#65533;&#65533;[&#65533;&#65533;?PIM&#65533;B1
&#65533;&#65533;)J!*Zq&#65533;Xt))&#65533;+&#65533;&#65533;&#65533;d&#65533;&#65533;&#376;k&#65533;&#65533;&#65533;<&#65533;&#65533;&#65533;&#65533;6t&#65533;z[R&#65533;B,j&#65533;# 1	&#65533;u&#65533;7yd&#65533;d	J\&#65533;&#65533;&#65533;Lh&#65533;
&#65533;+&#65533;&#65533;\&#65533;&#65533;&#65533;&#65533;&#65533;@&#65533;&#65533;M&|+@&#49029;&#65533;&#65533;&#65533;"!&#65533;&#65533;&#65533;&#65533;&#65533;&#65533;A]+&#65533;N&#65533;0&#65533;&#65533;Dt&c&#65533;&#65533;&#65533;m8&#65533;&#128;&#65533;&#65533;&#417;z&#65533;Cq
&#65533;&#65533;g|&#65533;&#65533;N&#65533;DX	?&#65533;k&#65533;Yx&#65533;&#65533;QXpE&#65533;&#65533;&#257;&#65533;&#65533;F}CJ&#65533;&#65533;&#65533;:&#1311;.&#65533;*&#65533;Y&#65533;5&#65533;N8&#65533;&#65533;pD#&#65533;\&#65533;&#65533;&#65533;)8E.&#65533; &#65533;&#65533;&#65533;&#65533;&#65533;&#65533;&#65533;L&#65533;&#65533;R&#65533;%(*!a"%&#65533;&#65533;Y$&#65533;&#65533; F0v1i`&#65533;&#185;&#65533;&#65533;.V&#65533;&#65533;&#65533;M&#1469;M&#65533;<&#65533;	W"&#1385;&#65533;D&#65533;&#65533;&Q&#65533;&#870;&#65533;0&#65533;8&#65533;&#65533;&#65533;&#65533;!b&#65533;&#65533;:UCFi
_&#65533;&#65533;&#65533;&#41367;&#65533;&#65533;l9KY&#65533;;&#65533;&#65533;	4&#65533;&#65533;$&#65533;&#65533;L`I0&#65533;&#65533; &#65533;<&#65533;&#65533;_&#65533;&#65533;&#65533;u&#65533;z&#65533;As&#65533;&#65533;=S&#65533;&#65533;&#65533;&#65533;k_&#65533;1&#1340;y&#65533;&#65533;&#65533;&#65533;k&#65533;:>&#65533;&#65533;`&#65533;'Ha
V&#65533;B&#65533;&#65533;&#65533;;&#65533;:&#65533;&#590;&#65533;&#65533;=&#65533;>$3&#65533;&#65533;&#65533;&#65533;9R\&#65533;&#65533;C.&#65533;q:&#65533;&#65533;&#65533;&#65533;7	&#65533;&#65533;&#65533;0&#65533;&#65533;g&#65533; &#65533;R&#65533;&#65533;&#65533;J&#65533;&#65533;&#65533;&#65533;&#65533;o&#65533;i&#65533;&#65533;&#65533;/&#65533;&#65533;b&#65533;k&#65533;&#960;-3&#65533;&#65533;h&#65533;&#65533;&#65533;&#65533;V&#65533;&#65533;&#65533;5&#65533;ps&#65533;&#65533;&#358;4&#65533;&#65533;&#65533;s&#65533;:&#65533;&#65533;i&#65533;!&#65533;"C&#65533; &#65533;&#1202;!`?ZB0w&#65533;/&#65533;&#65533;ihl+W9&#65533;&#65533;&#65533;&#65533;u&#65533;&#65533;]&#65533;n&#65533;&#65533;&#65533;=r&#65533;+&#65533;C&#65533;&#65533;&#65533;7D&#65533;&#65533;mn&#65533;P&#65533;'&#65533;&#65533;$C&#65533;O9&#65533;&#65533;&#65533;&#65533;?7<&#65533;(?&#65533;1|&#65533;&#65533;&#65533;D&#65533;&#65533;2>&#65533;&#65533;&#65533;&#65533;O&#65533;dr_&#65533;&#65533;$&#1634;&#65533;s&#65533;R&#65533;@&#1126;PQ+Pq&#65533;)&#65533;+.&#65533;&#65533;4[iP&#65533;&#65533;&#65533;8i&#65533;&#65533;&#65533;0&#65533;u&#65533;ta&#65533;X7*&#65533;?M*&#65533;B&#65533;O`b&#908;&#65533;$&#65533;&#65533;_HT&#65533;&#65533;&#65533;&#65533;&#65533;&#65533;&#65533;&#1574;&#65533;&#65533;n&#65533;[&#201;*b"&#65533;&#65533;{3&#65533;5&#65533;&#65533;L&#65533;_&#65533;&#65533;#&#65533;7q	&#65533;&#65533;&#65533;3&#65533;~&#65533;&#65533;&#65533;U&#65533;&#65533;&#65533;&#65533;Av<&#65533;&#65533;Ax&#65533;&#65533;&#65533;&#65533;&#65533;ML&#65533;!,&#65533;y`h&#65533;&#65533;&#65533;&#65533;&#65533;&#65533;&#65533;&#65533;Qd&#65533;9&#517;&#1559;(&#65533;p&#65533;%&#65533;W&#65533;E&#65533;%\/&#65533;&#65533;+&#65533;D&#65533;&#65533;&#65533;,&#1538;M&#65533;B&#65533;&#65533;&#65533;&#65533;P&#65533;&#65533;d&#65533;&#65533;hPX\&#65533;&T&#65533;&#65533;5&#65533;#8#(Bc<&#65533;r&#65533;&#525;d&#65533;	AF!&#65533;"H&#65533;&#65533;_S&#65533;&#65533;&#65533;&#65533;&#65533;	5&#65533;]&#65533;Nr&#65533;N/&#65533;/&#65533;!/&#65533;r&#65533;B.&#65533;&#65533;&#65533;&#65533;Xx{&#65533;&#65533;k&#65533;@O)&#65533;&#65533;&#65533;&#65533;Hf\&#65533;$Y&#65533;&#65533;&#65533;&#65533;_||B&H&#65533;"&#65533;&#420;&#65533;A&#65533;6&#65533;&#65533;3E&#65533;6&#65533;]B$&#796;M&#65533;&#65533;&#65533;&#65533;&#65533;&#65533;&#65533;&#65533;
h&#65533;0&#65533;D@&#1280;&#65533;&#65533;&#65533;T&#1919;&#65533;PI
&#65533;$&#65533;&#65533;&#65533;&#65533;9&#65533;1&#65533;P&#65533;&#65533;&#65533;T2u&#65533;&#65533;&#65533;&#1785;&#65533;[&#65533;&#65533;H&#65533;4&#65533;\8`&#65533;P&#65533;%b&#65533;&#65533;&#65533;w&#65533;&#65533;h\&#65533;&#65533;p&#65533;T2q1&#65533;&#65533;&#65533;r,&#65533;r&#65533; &#65533;_&#280;&#65533;Z&#65533;A[&#65533;&#65533;&#65533;b=b	&#65533;`&#65533;&#65533;j&#65533;L&#65533;aN&#65533;&#65533;&#65533;<&#65533;&#65533;&#65533;&#65533;&#65533;&#65533;&#65533;&#65533;&#65533;&#1869;&#65533;&#65533;]&#2005;MC&#65533;&#65533;U&#65533;A&#65533;&#65533;&#1366;&#65533;Q&#65533;&#65533;&#65533;6&#65533;&#1715;&#65533;&#65533;&#65533;y&#65533;&#65533;&#65533;&#1561;&#65533;&#65533;&#65533;&#65533;F&#65533;&#65533;&#65533;D&#65533;&#65533;&#65533;<$&#65533;l&#65533;D&#65533;&#65533;0&#65533;D`MR&#65533;&#65533;&#65533;&#65533;&#65533;&#65533;<$^?&#65533;&#65533;m&#65533;&#65533;i&#65533;&#65533;&#65533;a&#65533;&#65533;V&#65533;$&#65533;&#65533;&#65533;lN&#65533;i&#65533;V]`&#65533;d&#65533;&#65533;&#65533;E}&#65533;G&#65533;&#65533;&#65533;D&#65533;%&#65533;I&#33092;&#65533;`&#65533;&#65533;&#65533;(&#65533;Q\&#65533;I&#65533;&#65533;&#65533;+&#65533;G&#65533;&#65533;I&#65533;t	&#65533;&#65533;&#65533;&#65533;&#65533;&#65533;z&#65533;*&#65533;|dSPPYz&#65533;`&#65533;(&#65533;&#65533;&#65533;M_#L_e<&#65533;&#65533;$&#65533;$HB%tB&#65533;&#65533;&#65533;&#65533; &#65533;R@Xk&#65533;&#65533;&#65533;&#65533;&h&#393;&#65533; &#65533;&#65533;v&#65533;l&#65533;&#65533;o&#65533;&#65533;`LG&#65533;&#65533;&#65533;(&#65533;&#65533;A?N&#65533;&#65533;-&#65533;d&#65533;M&#65533;ABy&#65533;K&#65533;V&#65533;D`&#65533;)!\ z&#65533;GS@&#65533;&#65533;&#65533;B&#65533;4&#65533;b&#26524;&#65533;&#65533;&#65533;lB% ]&#65533;&#65533;&#65533;)&#65533;%r&#65533;&#65533;^&#65533;&#65533;/&#65533;-&#65533;&#65533;_&#65533;B&#65533;&#65533;&#65533;i<&#65533;&#65533;&#65533;\&#65533;w
XeB&#65533;d"&#65533;O!$&#65533;H&#65533;G"&#65533;&#65533;VBzl!&#65533;5&#65533;u&#65533;W&#65533;&#65533;w&#65533;&#1938;&#65533;&#65533;.&#65533;z&#65533;N&#65533;&#164;&#65533;B&#65533;&#65533;RP&#65533;1$1Hi&#65533;`&#65533;\E~&#35437;&#65533;#&#65533;&#65533;&#65533;ET<&#65533;\jB$(&#65533;!&#65533;K&#65533;&#65533;&#65533;/*Kw&#65533;&#65533;&#65533;f&#65533;&#65533;Ym
&#65533;&#1547;$nGH&#65533;&#65533;@$&#65533;H@&#65533;&#65533;@h&#65533;&#65533;W9&#675;&#65533;&#65533;c&#65533;LC&#65533;AU&#65533;R&#65533;&#65533;&#1803;cei&#65533;&#1025;&#65533;&#65533;>&#65533;&#65533;Al&#65533;dA@&#65533;&#65533;t&#65533;|A\&#65533;&#65533;&#65533;&#65533;G&#65533;LP&#65533;&#65533;w&#65533;J&#65533;j&#65533;&#65533;l&#65533;&#65533;?}&#65533;&#65533;S&#65533;&#65533;&#701;&#65533;&#5917;&#65533;&#65533;&#65533;]&#65533;&#65533;&#65533;&#65533;$&#65533;&#65533;dh&#65533;&#65533;&#65533;I&#65533;&#65533;&#768;&#65533;`&#65533;j&#65533;Aqj&#65533;k}&#65533;&#65533;&#769;&#65533;_&#65533;d&#65533;&#65533;&#819;x*&#65533;&#65533;&#65533;EN&#1301;&#65533;&#65533;P &#65533;&#65533;Y$A&#65533;*A&#65533;&#65533;Oj&#65533;&#65533;&#65533;&#65533;X&#65533;,&#65533;h&#65533;*im&#65533;&#1029;&#65533;&#65533;&#65533;*&#65533;@+&#65533;&#65533;&#65533;B&#65533;Ula$&#65533;,D&#65533;&#65533;k&#65533;&#65533;L&#65533;&#65533;$&#65533;I&#65533;&#65533;i&#65533;&#6934;&#65533;&#875;&#65533;&#65533;&#65533;D&#65533;&#65533;nn+&#65533;^&#1301;&#65533;,&#65533;
&#65533;&#65533;&#65533;&#65533;e&#65533;&#65533;&#65533;&#983;,R&#65533;&#65533;Q&#65533;&#65533;&#65533;&&#65533;&#65533;&#54112;R&#65533;&#65533;&#65533;&#65533;&#65533;&#65533;&#65533;&#65533;0^&#65533;&#65533;R&#65533;5&#65533;&#65533;&#65533;V&#65533;E)X&#65533;'&#65533;,)&#65533;.Z&#710;&#65533;&P&#65533;#(&#65533;&#65533;&#65533;.BaF&#65533;&#65533;&#65533;.&#65533;~&#65533;&#65533;&#65533;&#65533;0AwR&#65533;YQ&|&#65533;]&#65533;)&&#65533;&#65533;a&#65533;&#65533;Vm$$&#65533;o&#65533;&#748;&#65533;&#65533;&#65533;&#65533;=&#65533;&#65533;&#65533;&#65533;&#65533;&#65533;A&#65533;&#65533;I+S9`&#65533;&#5988;J~)&#65533;&#65533;
a&#65533; &#65533;&#65533;&#65533;&#1688;lE{u&#65533;&#65533;&#65533;PE&#65533;&#65533;&#65533;~Q&#65533;&#65533;\^&#65533;Q[&#65533;a.&#65533;E&#65533;P&#65533;t~&#65533;&#65533;H&#65533;4&#65533;&#65533;&#65533;&#65533;U&#530;]&#65533;&#65533;W&#65533;5&#65533;"&#65533;&#65533;
5&#65533;s$d
5&#65533;$h&#65533;&#65533;&#65533;j&#1543;&#65533;t`WT.&#65533;*&#65533;&&#65533;a&#65533;,&#65533;&#65533;&#65533;/d_&#65533;&#65533;&#65533;&#65533;&#65533;"&#65533;&#65533;&#65533;&#65533;&#65533;&#65533;!a&#65533;U&#65533;&#65533;}&#65533;F%QR&#65533;*<_&@&#65533;v&#65533;&#65533;&#65533;&#65533;3qJ&#65533;&#65533;&#65533;&#65533;&#65533;g&#65533;V&#65533;&#65533;&#65533;&#65533;=&#65533;k&#65533;^
w&#65533;&#65533;T&#65533;0&#65533;D&#65533;&#65533; \&#65533;d&#65533;I&#65533;&#65533;A&#65533;&#65533;&#65533; AFMn&#65533;^E&#65533;&#65533;&#65533;#Y&#65533;L&#65533;:&#65533;&#65533;T]&#65533;&#65533;&#65533;&#65533;&#65533;&#65533;&#65533;&#65533;&#65533;C&#65533;UA@AxA&#65533;&#65533;&#65533;&#65533;&#65533;A&#65533;2&#65533;&#65533;&#65533;&#65533;&#65533;&#676;i2&#1638;$&#65533;&#65533;(&#65533;|
B&#65533;A&#65533;&#65533;&#65533;&#65533;&#65533;>&#65533;$m&#65533;*&#65533;z&#65533;&#65533;U&#65533;V&#65533;&#65533;&#65533;,&#65533;=&#65533;&#65533;&#65533;E B&#65533;&#1841;&#65533;P&#65533;&#65533;[&#65533;&#65533;&#65533;:p&#1593;&#65533;&#65533;&#65533;&#65533;&#65533;&#65533;H3&#65533;}h&#65533;lA&#65533;&#65533;&#65533;&#65533;&#65533;K&#65533;c*P&&#65533;&#1225;&#65533;Wj?qE&#65533;!C&#65533;&#65533;"g&#65533;&#65533;&#1257;&#65533;Te1n	&#65533;&#65533;k&#65533;*>&#65533;q2&#65533;
&#65533;&#65533;&#65533;h&#65533;$)?&#65533;<zM&#65533;&#65533;&#65533;k&#65533;P&#65533;&#65533;B0&&#65533;&&#65533;&#65533;$!z&#65533;&#65533;A&#65533;&#65533;&#65533;&#65533;&#65533;&#65533;&#65533;&#65533;&#65533;^I&#65533;&#65533;W&#65533;&#65533;Q z&#65533;&#65533;&#65533;&#603;}&#65533;x&#65533;&#65533;t&#65533;E/&#65533;^&#65533;&#65533;Y>&#65533;&#65533;&{&#65533;&#65533;&#65533;BwQ&#340;&#65533;1&#65533;h&#65533;9F9&#65533;-&#65533;&#65533;ZWtm&#65533;Z&#321;&#65533;0a%l&#65533;T&#65533;&#65533;>%&#65533;%&#65533;&#65533;nT&#65533;&#65533;U&#65533;#&#160;&#65533;J2&#1789;&#65533;D&#65533;&#65533;@TLApA|&#65533;&#636;&#65533;&#65533;&#65533;G&#65533;&#65533;"L&#65533;&#65533;tt&#65533;&#65533;;&#65533;w&#65533;G+&#65533;&#65533;&#65533;?&#65533;X
1&#65533;#&#65533;&#65533;&&#65533;&#65533;*,n&#65533;JH,p&#65533;&#65533;&#65533;}$H&#65533;5&#65533;&#65533;\&#65533;Iq&#65533;&#65533;L&#65533;&#65533;!&#65533;!0&#65533;&#65533; Q&#65533;8&#65533;&#65533;&#65533;	5B&#65533;&#65533;&#65533;%&#65533;I&#65533;}&#65533;&#65533;&#65533;&#65533; &#65533;,&#612;&#65533;*&#65533;r&#65533;t&#65533;1&#65533;*l&#65533;&#65533;x&#65533;l&#65533;w&#65533;&#65533;&#65533;&#65533;&#65533;&#65533;&&#65533;Hu&#65533;&#65533;&#65533;p%0v@&#65533;&#65533;&#65533;&#65533;&#65533;Lo&#65533;&#65533;&#65533;W1r&#65533;&#65533;UZ]&#65533;&#65533;0J@Ax&#65533;$ &#65533;X &#65533;&#65533;l&#65533;&#1835;zA\&#65533;&#65533;\&#1281;*?~*kG&#65533;&#65533;&#973;*&#65533;&#65533;&#65533;&#65533;0&#65533;u&#867;8&#65533;&#65533;w.B!&#65533;&#65533;&#65533;A@D&#65533;tATQ]R&#65533;&#65533;&#65533;Y&#65533;&#65533;n&#65533;iv&#65533;&#815;p&#65533;&#65533;A&#65533;uAx&#65533;w+&#65533;&#65533;&#65533;&#65533;&#65533;&#65533;&#65533;&#65533;&#65533;hqt&#65533;bK&#65533;n&#65533;&#65533;i&#65533;&#65533;dnF&#65533;&#65533;&#65533;&#65533;&#1116;z_&#65533;&#65533;&#65533;&#65533;v&#65533;&#65533;0tK+~w+&#65533;&#65533;&#65533;&#65533;y&#65533;i&#65533;&#65533;d&#65533;&#65533;L&#65533;&#65533;&#65533;&#1709;&#65533;&#536;Ays&#65533;lGG&#1899;&#65533;"x&#65533;&#65533;&#65533;&#65533;&#65533;&#65533;&#65533;&#65533;&#65533;&#65533;8g&#65533;&#65533;L$&#65533;b&#65533;w&#65533;&#65533;&#65533;&#65533;'I&#65533;2{&#65533;8&#65533;Z$&#65533;&#65533;P&#65533;&#65533;&#65533;&#65533;Ub&#65533;+&#65533;&#65533;,&#65533;&#65533;U&#307;T&#65533;&#65533;V&#65533;&#65533;hngB}&#65533;&#65533;/&#65533;&#65533;&#65533;~&#65533;q	U4&#65533;&#65533;&#65533;&#65533;&#65533;&#65533;_&#65533;h&#65533;&#65533;YIoE&#65533;&#65533;&#65533;4&#65533;&#65533;&#65533;9&#65533;&#65533;&#65533;4&#65533;&#65533;&#65533;3&#65533;OYgQ&#65533;>&#65533;!&#159;#&#65533;"Lfu<&#65533;q&#65533;{&#65533;QL&#65533;%l&#65533;&#65533;&#65533;YB&#65533;&#65533;&#65533;&#65533;&&#65533;&#65533;&#65533;&#65533;&#65533;&#65533;$&#65533;&#65533;`T&#65533;&#65533;k&#65533;=OB&#65533;&#65533;&#65533;w&#65533;&#1638;&#65533;E&#65533;&#65533;&#684;&#65533;;&#65533;h&#65533;8A4&#65533; 4&#65533;p&#65533;&#65533;&#65533;>n&#65533;&#65533;R&#65533;&#65533;&#65533;>&#65533;&#65533; <5%$&#65533;m&#65533;B&#1110;&#65533;&#65533;&#65533;&#65533;Ix&#65533;D&#65533;&#914;ibf&#65533;&#65533;y"&#65533;$&#65533;`(&#65533;&#65533;xWr&#65533;&#65533;Z&#65533;u&#65533;&#65533;UL&#65533;&#1751;Q&#65533;F)&#65533;F&#65533;&#65533;&#65533;&#65533;"B &#65533;P&#65533;B
&#65533; ! &#65533;F&#65533;&#65533;>_pm&#65533;&#65533;&#65533;G&#65533;&#65533;yb	b	&#65533;&#65533;&#65533;&#65533;/&#65533;&#149;&#65533;&#65533;&#65533;&#65533;&#65533;&#65533;&#65533;&#65533;*<_&#65533;&#65533;&#65533;>sg&#65533;&#65533;&#65533;gX&#65533;&#65533;&#65533;&#65533;Q&#1285;&#65533;m&#65533;h&#65533;$$&#65533; @&#65533;a&#65533;&#65533;&#65533;&#65533;&#65533;&#65533;M&#65533;&#65533;&#65533;&#65533;-ikNH$&#65533;&#1811;c&#65533;&#65533;x&#65533;&#65533;&#65533; &#65533;,&#65533;X 
 &#65533;&#65533;&#65533;&#65533;&#65533;&#65533;i&#65533;&#65533;R}I&#65533;&#65533;t]&#65533;;%F^&#65533;&#65533;U&#65533;&#65533;&#65533;E&#65533;/&#871;)9&#65533;"&#65533;&#65533;&#65533;&#65533;@&#65533; @A&#65533;Z&#65533;&#65533;&#65533;&#65533;P`&#65533;&#65533;&#65533;&#65533;&#65533;:RjN[52$&#65533;&#65533;&#65533;&#65533;Q-&#65533;P&#65533;A&#65533;Al&#65533;p&#65533;y]&#65533;&#65533;&#1411;&#65533;&#65533;J&#65533;I&#65533;V&#65533;?&#65533;DH&#65533;$dc&#65533;d!&#65533;z&#65533;&#65533;D&#65533;&#65533;&#65533;S=c>c&#65533;$BaTU&#65533;&#1678;&#65533;&#65533;$&#65533;&#65533;&#65533;&#65533;~&#65533;X&#65533;F&#65533;&#65533;&#65533;&#65533;Cts&#65533;d>&#65533;&#65533;	&#65533;$&#65533;rma&#65533;&#65533;&#65533;)B &#65533;W&#65533;&#65533;=.&#65533;U&#65533;.6U&#65533;&#1992;&#65533;0&#65533;&#65533;Sq&#65533;Sq&#65533;&#65533;&#65533;&#1485;&#65533;&#65533;&#65533;&#65533;*&#65533;&#65533;&#65533;RJ&#65533;&#65533;&#65533;j&R7&#65533;&#406;&#65533;&#65533;&&#65533;E<K/&#65533;&#65533;+`&#65533;&#65533; &#300;W&#65533;,&#65533;
U)T&#65533;N&#65533;*&#65533;%M&#65533;,Q&#65533;H&#65533;&#65533;&N&#65533;:u&#65533;&#65533;U&#528;I&#65533;L&#65533;p*&#65533;S&#65533;2$EJ&#1319;&#65533;?&#65533;zy&#65533;T*&#65533;&#65533;>q&#65533;4&#65533;#&#65533;CI&#65533;&#65533;H&#65533;#J&#65533;B&#65533;"&#65533;&#65533;AV&#65533;L9&#65533;&#65533;&#1369;7Qj&#65533;b&#65533;L&#65533;^&#65533;t&#65533;EH&#65533;&#65533;^&#65533;&#65533;H&#1054;;w&#65533;Ic&#65533;6{&#1660;&#65533;S&#65533;9r&#65533;Y&#65533;&#65533;&#65533; &#65533;&#65533;&#65533;&#65533;&#65533;&#65533;&#65533;,c&#1340;)&#65533;&#434;&#65533;&#65533;k&#916;&#65533;l&#65533;L&#65533;3l&#65533;&#65533;&#65533;S&#65533;&#65533;$J&#65533;<&#65533;&#65533;&#65533;&#65533;Q&#65533;T&#65533;
&#65533;	&#65533;&#65533;I&#65533;&#65533;.:tHQ&#1100;&#65533;F&#65533;Z&#65533;Z&#65533;i&#338;&#65533;&#42282;&#65533;Q[&#65533;&#65533;U$B&#65533;&#65533;cv&#65533;i(&#65533;GF-Rd(&#65533;&#65533;=&#65533;&#65533;&#65533;&#65533;3&#65533;&#65533;&#65533;:x&#65533;&#65533;!&#65533;&#65533;Q[&#1871;]&#65533;&#65533;@N&#65533;&#65533;*&#65533;Zl&#65533;&#65533;`t&#65533;&#65533;&#65533;q&#65533;&#65533;\l&#65533;&#65533;]~&#65533;]&#65533;&#65533;&#65533;[j&#65533;&#341;m&#65533;e&#65533;VR	eL,&#65533;&#65533;E&#65533;&#65533;$,L&#514;&#65533;&#65533;&#65533;l&#65533;&#65533;6L$A&#271;;&#65533;&#1036;/5B&#65533;K&#65533;&#65533;(&#65533;/8&#65533;xC1&#65533;&#65533;/&#65533; &#65533;5&#65533;8&#65533;5&#65533;P&#65533;&#65533;&#65533; &#65533;8&#1208;&#65533;0&#65533; $ &#65533;)&#65533;h#8&#65533;&#65533;L4<&#65533;&#65533;,&#65533;M&#65533;/&#65533; &#65533;&#65533;&#1336;&#65533;4&#1800;c&#65533;%1&#65533;&#65533;&#65533;3 =#&#65533;&#65533;&#1960;c? &#65533;&#65533;&#65533;&#65533;;D<A&#1568;"&#65533;&#65533;xB.&#65533;&#65533;B*&#65533;0#<&#65533;&#65533;&#65533;c&#65533;YU&#15420;r&#65533;*&#65533;h&#65533;&#65533;&#65533;&#65533;&#1027;Xb&#65533;+&#65533;7&#65533;&#65533;(&#65533;DW6&#65533;(/&#65533;`&#65533;&#65533;3&#65533;4&#65533;`&#65533;hc&#65533;7~E&#65533;/6&#65533;&#65533;f&#65533;&#65533;&#65533;&#65533;&#65533;&#65533;0&#65533;&#65533;5&#65533;&#65533;&#139;z&#65533;&#65533;&#65533;&#65533;&#65533;&#65533;.]&#65533;84&#65533;&#65533;&#65533;=,4&#65533;&#65533;]c&#65533;&#65533;&#65533;&#65533;+&#65533;Fx&#1031;&#65533;<&#65533;&#65533;&#65533;&#65533;&#65533;&#65533;2&#65533;+&#65533;&#65533;;&#65533;&#65533;&#1799;&#65533;0#`&#65533;&#65533;;&#65533;&#65533;&#16212;&#65533;&#65533;;>&#65533;&#65533;;RN&#65533;<&#65533;HT&#65533;r&#65533;&#65533;OH&#65533;&#65533;&#65533;d&#65533;&#901;&#65533;&#65533;,%=&#65533;\#&#65533;4zN&#65533;&#65533;&#65533;&#65533;/8&#309;&#65533;{&#65533;&#65533;I6&#65533;&#65533;PB&#65533;&#65533;P&#65533;&#65533;&#65533;TI&#65533;Yby&#65533;mX\Y%UX&#65533;&#65533;&#65533;Uz&#65533;&#65533;>&#65533;$&#65533;L0&#65533;d&#65533;H 9FL6&#65533;&#275;&#65533;J9%&#65533;TL&#1179;&#65533;M&#65533;|&#65533;TI&#65533;%&#65533; &#65533;&#65533;&#65533;kr&#65533;&#65533;&&#65533;R$<&#65533;&#65533;q&#65533;&#65533;[&#65533;&#1151;PJY)sUN&#65533;&#65533;5&#41235;&#65533;#&#65533;&#17519;0<&#65533;&#65533;y&#65533;&#65533;EL&#818;&#552;&#65533;UC&#65533;&#65533;?&#65533;#`&#65533;&#65533;&#65533;&#65533;j&#65533;&#34819;&#65533;&#65533;&#65533;	!z&#1537;&#65533;j&#65533;a!&#65533;&#65533;b&#65533;5&#65533;D4Q&#65533;&#65533;p&#1331;1&#65533;#&#65533;6&#65533;8-?J&#65533;:&#65533;x&#65533;&#65533;&#65533;L@a&#65533;Nd&#65533;&#65533;&#65533;D&#65533;z&#65533;D b&#65533;&#65533;&#65533;&#65533;&#65533;&#65533;&#65533;&#65533;&#65533;&#65533;xv6&#65533;7&#625;&#65533;nw!&#65533;&#50578;&#65533;&#65533;b&#65533;&#65533;&#65533;<&#1105;LH"u&#65533;&#65533;J#Q&#65533;&#65533;&#65533;&#65533;&#65533;&#65533;Y&#65533;.&#65533;&#1345;&#65533;H&#65533;&#65533;&#65533;E$&#65533;&#65533;&#65533;Z
&#65533;&#65533;O&#65533;&#65533;&#65533;&#65533;-t&#65533;&#65533;\P&#65533;&#65533;&#65533;,&#65533;&#65533;Y&#1826;C&#65533;&#65533;&#65533;.:&#65533;&#65533;!W&#65533;Bn3a)z:&#65533;&#65533;S&#65533;E,&#65533;	&#65533;x&#65533;l&#65533;&#65533;&#65533;Mn&#65533;B&#65533;&#65533;&#65533;&#65533;(&#65533;&#65533;P',&#65533;&#65533;Na&#65533; %zM&#65533;3dP&#65533;&#65533; -ta)&#65533;CC&#65533;&#8595;&#65533;j&#1811;S&#65533;&#65533;8`&#65533;&#65533;
&#65533; 8&#65533;!u&#65533;&#1211;&#65533;H["&#65533;at&#65533;R&#65533;g&#65533;&#65533;&#65533;&#65533;w&#65533;K_&#65533; 2pI&#726;&#65533;&#65533;&#65533;&#65533;>&#65533;&#65533;&#65533;8&#65533;&#65533;&#65533;A&#65533;aH &#65533;&#65533;&#65533;)X&#65533;
U&#65533;B&#65533;&#65533;:&#65533;v&#65533;C`&#65533;&#65533;<&#65533;!djhX&#65533;&#26182;&#65533;&#65533;K*[Y&#65533;&#1054;<&#65533;gVkC&#65533;&#65533;@2&#65533;ZFK#&#65533;&#389;.&#65533;&#65533;d&#340;&#65533;D&#65533;@I&#65533;<m/u2&#65533;&#65533;/&#65533;&#65533;&#65533;}t&#65533;&#65533;&#65533;&#65533;&#65533;M&#65533;&#65533;` &#245;&#65533; L\)3a&#65533;&#65533;K&#65533;~E&#1098;&#65533;S&#65533;&#1890;gN&#65533;Jzr{r&#65533;&#65533;&#65533;PL&#65533;&#65533;)[&#65533;&#65533;C&#65533;YT&#65533;&#65533;K&#65533;iC6iOG&#65533;&#65533;&#65533;&#65533;&#65533;&#65533;&#65533;#&#65533;&#65533;U&#65533;a&#65533;&#65533;z&#65533;%Ziu&#65533;&#65533;&#65533;&#1359;&#65533;`&#65533;[&#65533;~*&#65533;_K&#65533; &#65533;0&#65533;&#65533;&#65533;&#65533;&#65533;&#65533;&#65533;&#65533;&#65533;M
{&#65533;&#65533;W%&#65533;EU&#65533;&#65533;4&#65533;&#65533;&#65533;&#65533;&#65533;1&#65533;&#65533;&#65533;&#65533;(D!&#65533;&#65533;&#65533;#:9E&#65533;HR&#65533;@&#65533;*}&#65533;&#65533;CF&#65533;NP&#65533;"&#65533;@&#65533;&#65533;&#65533;I&#1585;#{$&#65533;&#65533;V&#65533;&#65533;&#65533;&#65533;&#65533;&#65533;&#65533;&#65533;lYr&#65533;u&#65533;&#65533;&#65533;&#65533;&#65533;61\NX&#65533;!&#65533;&#65533;&#65533;&#65533;(&#65533;F<)B^X&#65533;&#154;&#1626;&#65533;&#65533;n&#65533;&#65533;[E.&#65533;&#65533;LnGY&#65533;W,&#65533;	N(O[&#65533;&#65533;4q&#65533;&#205178;;&#65533;&#65533;&#65533;&#65533;&#65533;&#65533;&#65533;&#65533;C+[+&#65533;1\&#65533;	EB&#65533;l&#65533;&#65533; !L&#65533;&#65533;$&#65533;4u&#161;&#65533;&#65533;&#65533;k&#65533;&#65533;R3&#65533;&#65533;~@&#65533;&#65533;{^&#65533;7#3b&#65533;W^&#65533;>&#65533;&#65533;A&#65533;#&1	&#65533;ZbhK&#65533;&#65533;&#65533;&#65533;8Y&#65533;gi,&#65533;&#65533;&#1846;o&#65533;&#65533;l'6a	B&#65533;5&#65533;&#65533;FZ&#65533;D&#65533;&#65533;[~&#65533;&#65533; &#65533;&#65533;-&#65533;(&#65533;!&#65533;&#65533;b&#65533;&#65533;)&#65533;&#65533;
Q&#65533;B&#65533;&#65533;I\"&#65533;&#65533;CAnybA&#65533;v&#65533;&#65533;["&#65533;&#65533;r	OlG<&#65533;&#589;H&#65533;&#65533;ue&#65533;&#65533;C(3&#65533;/&#65533;&#65533;&#65533;&#65533;&#65533;0&#65533;*x&#65533;&#65533;`&#65533;p&#65533;Av&#65533;-}&#65533;.&#65533;&#65533;fE&#65533;Z&#65533;ab&#65533;&#65533;\&#65533;&#65533;h&#65533;M^&#65533; !&#65533;/&#1345;Q&#65533;&#65533;&#1454;+&#65533;%&#65533;&#65533;&#65533;&#65533;&#65533;&#65533;&#65533;&#65533;&#65533;&#65533;&#65533;&#65533;3&#65533;jZ&#65533;t&#65533;k7|iwD&#65533;&#65533;&#65533;B&#65533;&#65533;d&#65533;&#65533;&#65533;&#65533;!(!
&#65533;&#65533;h&#65533;&#65533;$&#65533;&#65533;&#65533;R&#65533;&#65533;~&#65533;lw&#65533;+(&#65533;&#65533;\&#65533;c&#65533;,&#65533;&#65533;&#65533;&#65533;&#65533;=&#65533;0x&#65533;&#65533;b@&#225;*Z&#65533;CA&#65533;&#65533;&#65533;LJ&#65533;&#65533;&#65533;&#65533;&#732;aB&#65533;&#65533;4&#65533;&#65533;&#992;y&#65533;K&#366;&#1328;&#65533;&#65533;&R\&#65533;&#65533;$6&#65533;&#65533;&#65533;&#65533;2&#65533;lk&#65533;N&&#65533;&#65533;&#65533;+NlPC&#65533;@,xa&#65533;|&#65533;&#65533;f&#65533;&#65533;}&&#65533;&#65533;&#65533;}&#65533;T&#65533;;&#65533;&#65533;OD&#65533;U&#65533;O	[&#65533;7,&#65533;b&#65533;v&#65533;g&#65533;&#65533;p&#65533;:&#65533;Z&#65533;&#65533;+g
&#65533;&#65533;=M=R&#65533;+&#65533;&#65533;.i&#65533;&#65533;
P&#65533;&#65533;&#65533;&#65533;&#65533;&#65533;|b&#65533;2&#65533;&#65533;&#65533;N&#65533;YR&#1070;&#65533;S&#65533;&#65533;Tb#:%&&#65533;%\$&#65533;&#65533;Cb&#65533;8&#65533;#.1&#65533;&#65533;$:!&#65533;n&#65533;3&#65533;&#65533;&#65533;&#65533; k&#65533;
L&#65533;6&#65533;&#65533;p&#65533;&#65533;z&#65533;&W&#65533;H&#65533;&#65533;&#65533;&#65533;Q&#65533;p}G&#65533;O<n&#65533;Eq	w&#65533;IT&#65533;&#65533;Mq#&a&#65533;NL&#65533;y&#65533;&#65533;i&#65533;^&#65533;<"&#65533;&#65533;&#65533;wa?&#65533;A&#65533;&#65533;ib;U&#65533;Z&#872;j &#65533;&#65533;p*D&#65533;	Mp&#65533;&#65533;`%H&#65533;&#65533;{&#65533;\F&#65533;&#65533;5&#65533;&#65533;&#65533;&#65533;&#65533;&#65533;&#65533;G&#65533;E&#65533;&#65533;&#65533;&#65533;i&#65533;'&#65533;&#65533;&#65533;(AP&#65533;&#65533;AA&#65533;\,&#65533;2A.&#65533;8&#1446;v>&#65533;6$&#65533;n@&#65533;&#65533;t&#65533;&#65533;*N!&#65533;&#65533;5&#65533;&#65533;FE(!x&#65533;A&#65533;&#65533;)&#65533;&#65533;&#65533;&#65533;d&#65533;&#65533;K&#65533;@&#65533;7&#65533;&#65533;&#65533;o&#65533;&#65533;&#65533;!!&#65533;&#65533;&#65533;&#65533;dAn&#65533;C*Bd&#65533;lB&#65533;L*&#65533;"RA%L&#65533;RH&#65533;o5G6&#65533;5`&#65533;&#65533;*&#65533;tl&#65533;&#65533;RDM&#65533;`&#65533;
+&#65533;&#65533;&#65533;&#65533;&#65533;`&#65533;&#65533;J"&#65533;2&#65533;	3&#65533;I&#65533;RP&#65533;&#65533;2he&#65533;&#65533;)&#65533;F&#65533;&#65533;@&#65533;&#65533;n`&#65533;&#65533;&#65533;  !b&#65533;&#65533;&#65533;@\&#65533;ex(&#65533;&#65533;&#65533;&#65533;&#65533;&#65533;U"q&#1570;&#1002;&#65533;&#65533;Z&#65533;&#944;&#65533;bK&#65533;
&#65533;EQ&#65533;&#65533;&#65533;&#65533;&#65533;@&#65533;&#65533;R!V&#65533;&#65533;&#1536;Z&#65533;&#65533;
&#65533;&#65533;	&#65533;&#65533;
&#65533;`&#65533;x)&#65533;B&#65533;&#65533;i=ldj&#65533;[d&#65533;H&#65533;P&#65533;&#65533;&#65533;&#1225;&#65533;0&#65533;&#1880;&#65533;&#65533;&#65533;&#65533;[&#27104;D&#65533;2&#1034;0*&#65533;&#65533;&#65533;&#65533;g&#65533;:j&#65533;&#65533;&#65533;@[&#65533;&#65533;&#65533; &#65533;L&#65533;N&#65533;J&#65533;&#65533;Q/&#65533;&#65533;0&#65533;0a@&#65533;&#65533;&#65533;&#65533;cjd&#65533;`{e&#65533;&#65533;&#65533;_&#65533;&#65533;&#65533;ze&#65533;z&#681;$&#65533;&#65533;&#65533; &#65533;H&#65533;j&#65533;Q&#65533;&#65533;EY")&#65533;&#65533; d&#65533;FH&#65533;&#65533;&#65533;"&#65533;&#65533;O&#65533;&#65533;&#65533;`&#65533; &#65533;&#65533;4Cbbpe&#65533;&#65533;&#65533;&#65533;%&#65533;ih&#65533;&#65533;!&#977;&#65533;V
_&#65533;&#65533;@#&#65533;&#65533;%;&#65533;2d3&#65533;]&#65533;]8&#65533;3&#65533;&#65533;8&#65533;.8*(&#65533;f&#65533;`&#65533;)F&#65533;&#65533;t";&#65533;&#65533;&#65533;9&#65533;&#65533;&#65533;l&#65533;L&#65533;&#65533;`&#65533;&#65533;&#65533;&#65533;&#65533;&#65533;&#65533;Fr4&#65533;&#65533;h&#65533;rhl!&#65533;&#65533;&#65533;6&#65533;&#65533;\c+,hl(&#65533;6&#65533;&#65533;,&#65533;' &#1218;&#65533;&#65533;&#65533;s0eg-W&#65533;@!7
G%&#65533;&#65533;&#65533;|P&#65533;&#65533;D&#65533;&#65533;nl&#1323;&#65533;-&#65533;&#65533;-&#65533;&#65533;&#65533;&#65533;%d&#65533;FR&#65533;&#65533;&#65533;H$&#65533;YRe	&#65533; 	&#65533;&#65533;
&#65533;	D&#65533;{&#65533;&#65533;&#65533;&#65533;&#65533;&#65533;&#65533; &#65533;@&#65533;!&#65533;6N&#65533;$&#65533;,z&#65533;$b1&#65533;&#65533;&#65533;&#65533;&#65533;!&#65533;*af&#65533;&#65533;b.[a;&#65533;;&#65533;f&#65533;&#65533;&#65533;-&#65533;&#65533;&#65533;6s&#65533;&#65533;&#65533;&#65533;#&#65533;&#65533; a&#65533;&#65533;/&#1065;a&#65533;A&#65533;&#65533;&#65533;!Sh1&#65533;&#65533; &#65533;Z&#65533;8&#65533;3&#65533;&#65533;9&#1420;&#850;&#65533;&#850;&#65533;&#65533;sB&#65533;sB]&#65533;!&#65533;&#65533;w&h#&#65533;&&#65533;F!&#65533;@D;&#65533;t2t&#65533;v#a&#1193;&#65533;~$&#65533;J&#65533;.Q&#65533;&#65533;&#65533;F&#65533;&#65533;&#65533;au&#65533;'e&#65533;m.&#65533;&#65533;et&#65533; &#65533;&#65533;
&#65533;&#65533;&#65533;&#65533;&#65533; &#65533;@g&#65533;&#65533;&#65533;&#65533; &#65533;&#65533;&#65533;&#65533;&#1795;&#65533;&#65533;&#672;U&#65533;44&#65533;&#65533;&#65533;H&#65533;&#65533;&#65533;I&#65533;&f0(&#65533;P
_&#65533;$&#65533; gv&#65533;c&#65533;&#65533;R&#65533;&#65533;&#65533;&#65533;&#65533;&#65533;&#65533;f&#65533;&#65533;&#65533;&#1971;g&#65533;)3&#65533;5&#65533;&#65533;&#65533;=l&#65533;{V&#65533;.
)&#65533;i*I&#65533;ZyM&#65533;&#65533;&#65533;R&#65533;I&#65533;$&#65533;&#65533;&#65533;&#65533;a&#65533;J(&#65533;&&#65533;&#65533;&#65533;g&#65533;&#65533;F&#65533;&#65533;K~&#65533;5&#65533;&#65533;&#65533;@h.c&#65533;&#65533;&#65533;&#65533;E/*\&#65533;4&#65533;F&#65533;f&#65533;&#65533;&#65533;0	R&#65533;Dap&#65533;&#65533;&#65533;+&#65533;&#65533;&#65533;ZJP&#65533;&#65533;&#65533; f&#65533;uW&#65533;&#65533;*%&#65533;&#65533;&#65533;&#65533;`7&#65533; &#65533;&#65533;tOpe&#65533;,#fO&#65533;&#65533;[<&#894;&#65533;&#65533;&#65533;<nYMN&#65533;8&#65533;"1+b&#65533;&#65533;(&#65533;!&#65533;&#65533;).$'%voV&#65533;&#65533;pB|&#65533;&#65533;&#65533;&#65533;ia&#65533;&&#65533;ld%&&#65533;
&#65533;F2&#65533;
Q&#65533;&#65533;BDX&#65533;&#65533;"iD&#65533;h&#65533;&#65533;p&#65533;&#65533;-p)&#65533;THl&#65533;&#65533;&#65533;&#65533;&#65533;&#65533;A&#65533;&#65533;~6&#65533;&#65533;&#65533;&#65533;p&#65533;x&#65533;&#65533;&#65533;i&#65533;s &#65533;&#65533;E`&#65533;&#65533;&#1283;&#65533;&#65533;.j&#65533;&#65533;3&#65533;&#65533;&#65533;&#65533;45&#65533;g&#65533;&)	&#65533;&#65533;
&#65533;&#65533;	&#65533;&#65533;
&#65533;&#65533;&#65533;n&#65533;&#65533;&#65533; &#65533;`&#65533;@&#65533;c8&#65533;&#65533;&#65533;H&#65533;&#65533;J&#65533;&#65533;Z&#65533;(&#65533;H7&#65533;3Sa81A&#65533;0;T^&#65533;&#1192;B	&#65533;m@&#65533; l&#65533;*L&#65533;da"/W&#65533;(&#65533;s=k&#65533;?&#65533;TK&#65533;b&#65533;&#65533;)&#65533;&#65533;R&#65533;&#577;bw&#65533;f&#65533;&#65533;"J&#65533;&#65533;&#65533;4&#65533;n&#65533;&#65533;H&#65533;"&#65533;&#65533;F&#65533;,BiA&&#65533;7&#65533;&#65533;*b&#65533;>GC+:&#65533;lB&#65533;*&#65533;wd"E&#65533;&#65533;a#&#65533;e&#65533;i&#65533;jJ&#54559;&#65533;&#65533;&#65533; &#65533;&#65533;@&#65533;&#65533;d&#65533;fjE&#65533;&#65533;&#65533;l&#65533;z4&#65533;&#65533;^i=&#65533;@	&#65533;&#65533;&#65533;&#65533;=&#65533;`n&#65533;&#65533;&#65533;T&#65533;&#65533;&#1809;&#65533;mXd&#65533;&#65533;M &#65533;&#65533;fP&#65533;/&#65533;&#65533;P&#65533;&#65533;&#65533;
&#65533;@
&#65533;&#65533;&#65533;4FZ&#65533;d&#65533;<&#65533;7&#65533; &#24607;&#65533;w&#65533;&#65533;&#65533;.&#1546;&#65533;4X&#65533;&#65533;mP&#65533;&#65533;&#65533;n&#65533;V\"0#a&#65533;&#65533;j&#65533;&#65533;\&#65533;&#65533;T&#65533;28&#65533;\.f&&#65533; &#350;v	&#65533;&#65533;&#65533;}&#65533;`j&#65533;{&#65533;&#65533;6&#65533;&#65533;d]
$)&#65533;A&#65533;9J\&#65533;&#65533;T&#65533;&#65533;&#65533;p%&#65533;&#65533;&#65533;K
*&#65533;\4c&#65533;kS&#65533;&#65533;3I&#648846;&#65533;&#65533;V_R&#65533;&#65533;J&#65533;&#65533;f`	&#65533;&#65533;K&#2008;J&#65533;
&#65533;&#65533;&#65533;Jf&#65533;\&#65533;&#65533;&#65533;:)[&#65533;&#662;&#65533;
&#65533;&#65533;&#1220;&#1184;&#65533;&#65533;9&#65533;&#65533;&#65533;&#65533;W&#65533;&#65533;Q&#65533;n&#65533;x&#65533;5&#65533;(k+&#65533;&#65533;)&#65533;&#65533;&#65533;B&#65533;&#65533;&#65533;D&#65533;b<"!&#65533;
&#65533;p&#65533;N&#65533;&#65533;&#65533;Tvv&#65533;l':>&#65533;8&#65533;&#65533;*z&#65533;qgaD+&#65533;&#65533;&#65533;lHgl&#65533;&#65533;9&#65533;&#65533;&#65533;X&#65533;&#65533;&#65533;<&#65533;j&#65533;&#65533;&#65533;D&#65533;%>&#65533;$a&#65533;8&#65533;&#756;&#65533;&#65533;F*&#65533;&#65533;6pX$&#65533;6&#65533;+&#65533;&#65533;&#65533;&#65533;X&#1443;j&#65533;h&#65533;&#65533;4&#65533;*&#65533;Tf&#65533;%N4&#65533;D&#65533;&#864;&#65533;&#65533;&#1204;&#65533;&#65533;&#672;Y&#65533;&#65533;&#65533;RJ&#65533;&#65533;&#65533;
&#65533;&#65533;
&#65533; NC&#65533;&#65533;n&#65533;B"&#65533;+#(&#65533;,O&#65533;l&#65533;&#65533;&#65533;&#65533;$!<!fa&#65533; \&#65533;&#65533;&#65533;w&#65533;&#65533;B&#65533;bBL&#65533;&#65533;&#65533;ob&#65533;&#65533;&#898;k&#65533;&#65533;s&#1389;&#65533;&#65533;F&#65533;=&#65533;&#65533;J&#65533;&#65533;&#65533;$qHR&#65533;&#65533; &#65533; `&#65533;&#65533;M$AB!:TB:&#65533;z&#65533;c&#65533;T 
&#65533;p&#65533;&#65533;;&#65533;C&#65533;F9b&#65533;&#65533;DP&#65533;6&#65533;&#65533;h&#65533;/&#65533;#&#65533;&#65533;5Z&#65533;&#65533;2(x&#65533;&#65533;Y&#65533;	&#65533;&#65533; &#65533;Z&#65533;j&>@&#65533;&#65533;&#65533;&#65533;&#65533;dD&#65533;&#65533;eXF}&#65533;t>&#65533;&#38502;v=&#65533;&#65533;k&#65533;R&#65533;&#65533;Yy&#65533;,&#65533;&#65533;&#65533;&#65533;v-p&#65533;&#1572;K$&#65533;WJJY&#65533;&#65533;&#65533;&#65533;&#65533;&#65533;	&#65533; 6&#65533;&#65533;
&#65533;&#65533;V&#65533;5i&#65533;&#65533;&#65533;DC[(&#349;&#65533;"&#65533;q&#65533; &#775;weN&#65533;5E*eJ&#65533;fj&#23349;&#65533;&#65533;&#65533;&#65533;&#65533;0&#65533;&#65533;/&#65533;`0&#65533; &#65533;`&#65533;7&#65533;&#65533;F&#65533;j&#65533;jt&#65533;H.&#65533;&#65533;&#65533;&#65533;bZ&#65533;O&#65533;.&#65533;&#65533;e&#65533;.&#65533;i2&#65533;X&#65533;&#65533;I*&#65533;!&#65533;&#65533;&#65533;&#65533;&#65533;^&#65533;&#65533;\b&#65533;1)&#65533;&#65533;a>&#65533;&#65533;iz&#65533;E&#65533;&#65533;&#65533;HT&#65533;&#65533;&#65533;W&#65533;&#297;&#65533;@&#65533;&#65533;a&#65533;IX&#65533;&#65533;&#65533; &#768;&#65533;@&#65533;D&#65533;&#65533;&#65533;Y&#65533; .&#65533;-&#65533;H(&#65533;\&#65533;&#65533;&#65533;&#65533;@&#65533;&#65533;&#65533;h*W&#65533;&#65533;P+&#65533;&#65533;&#65533;5P&#1969;&#65533;B&#65533;&#65533;_=T&#65533;n&#65533;2&#65533;r:&#65533;:l'W&#65533;&#65533;
&#65533;&#906;(&#65533;H
W&#65533;`&#65533;&#65533;&#65533;&#65533;&#65533;v&#65533;rhC%p+:,&#65533;n&#65533;&#232;a&#65533;D&#65533;&#65533;
A&#65533;G&#65533;.s&#65533;&#65533;Eb&#65533;&#65533;&#65533;2&#65533;&#65533;&#65533;fhc<=&#65533;&#65533;R&#65533;g{#&#65533;&#65533;>#&#65533;&#65533;&;"&#65533;&#65533;p~v&#65533;&#65533;,&#65533;+&#65533;&#65533;&#65533;&#65533;i&#65533;&#65533;f&#41461;&#65533;KNwKg&#65533;[&#65533;$3r)&#1873;d"&#65533;L:&#65533;8:&#1840;&#65533;&#65533;`b!~&#65533;&#65533; 'og&#65533;4ap&#65533;&#65533;&#65533;3-&#65533;<&#65533;&#65533;&#65533;&#65533;&#65533;&#65533;&#65533;&#65533;bA&#65533;&#65533;&#65533;&#65533;&#65533;@jA&#65533;&#65533;&#65533;I&#65533;5=&#65533;&#65533;fk4&#65533;/=,%"&#65533;?&#65533;&#65533;/0&#65533;&#65533;J&#65533;l?&#65533; &#1920;Z&#65533;&#65533;&#65533; &#65533; &#65533;<&#65533;t5&#65533;&#65533;&#65533;&#65533;"&#65533;&#65533;f&#65533;@&#65533;&#65533;&#65533;d&#65533;<&#65533;&#65533;k!|&#65533;|&#65533;&#65533;$v&#65533;mwr&#65533;yp&#65533;&#65533;J&#65533;-ay8&#65533;&#65533;$&#65533;&#65533;n&#65533;&#65533;0&#65533;V&#65533;Qe&#65533;&#65533;=&#65533;&#65533;&#65533;&#65533;T$i&#65533;5a&#65533;&#65533;&#65533;&#65533;bV*
&#65533;P&#65533;&#65533;X&#1833;&#65533;dQ&#65533;0&#65533;u&#65533;/&#65533;&#65533;&#65533;0!L&#65533;&#65533;I&#65533;&#65533;!.&#65533;$&#684;FZ8	Wt&#65533;H&#65533;&#65533;&#65533;JF[&#65533;N&#65533;*&#65533;&#65533;&#65533;&#65533;&#65533;&#65533;&#65533;&#65533;&#1598;&#65533;&#65533;&#65533;`Ig&#65533;V&#65533;&#65533;f&#65533;&#65533;&#65533;&#65533;J&#65533;Q&#65533;B&#65533;kG&#65533;{&#65533;m&#65533;&#65533;P&#65533;0CR&#65533;&#65533;]
&#65533;&#65533;&#65533;&#65533;6&#65533;&#65533;&#65533;&#65533;V#&#65533;&#65533;&#65533;v&#65533;&#65533;&#65533;&#65533;P&#65533;(I]&#65533;&#65533;U
&#65533;&#65533;?&#65533;&#65533;&#65533;`&#65533;&#65533;&#65533;&#768;&#1654;u&#65533;&#65533;&#1571;&#65533;&#65533;&#65533;&#65533;'`*&#65533;&#65533;&#702;&#65533;&#65533;D&#65533;"&&#65533;8R8_&#65533;p%i2&#65533;(QH*b2J/rE&#65533;&#65533;&#65533;K&#65533;&#65533;X&#65533;)&#65533;&#65533;&#1616;[&#65533; &#65533;&#65533;&#65533;&#65533;FM&#65533;4j&<&#65533;&#396;&#65533;h&#928;ASF&#65533;.`&#65533;h&#65533;hF&#65533;5 &#65533;LLC&#65533;&#65533;&#65533;3j&#65533;|L&#65533;&#65533;&#65533;&#65533;6m&#65533;&#65533;!&#65533;&#65533;&#65533;&#65533;*N&#65533;E&#65533;F2b&#65533;4&#65533;&#65533;&#65533;S'NH&#65533;&E&#65533;&#65533;(P&#65533;6m&#65533;&#65533;&#38120;Q&#65533;L&#65533;&#1722;&#65533;&#65533;R&#65533;D}&#65533;&#65533;	&#65533;QP&#65533;.Q&#65533;&#16912;&#65533;8"&#1132;&#65533;&#65533;gP"G&#65533;@&#65533;25&#65533;/&#65533;T&#65533;&#65533;&#65533;-&#65533;J&#65533;aU]Y&#65533;&#65533;&#65533;)&#65533;&#65533;&#65533;J&&#65533;&#65533;%&#65533;&#65533;ivdi&#65533;&#65533;PPC&#65533;&#65533;&#65533;J,W&#65533;OEN&#65533;&#65533;&#1056;A&#65533;i^&#65533;!@b$i%L&#65533;,I&#65533;&#65533;Qf&#844;A&#65533;&#65533;&#65533;Q&#65533;D&#65533;&#643;&#65533;&#65533;8r&#65533;ac&#65533;&#65533;&#65533;&#65533;3*?&#65533;d&#65533;&#65533;M&#65533;8s&#65533;&#65533;&#65533;&#65533;g&#65533;:p&#1572;9&#65533;&#65533;C6i&#65533;\3F&#724;(UT&#65533;MX Ndqy&#65533;%&#65533;Le'&#65533;Xb&#65533;&&#65533;T&#65533;Y&#65533;&#65533;t&#65533;&#65533;$&#65533;y&#1569;$&#65533;&#65533;&#65533;&#65533;(&#65533;&#65533;RK,&#65533;&#65533;&#65533;&#65533;V&#65533;&#65533;"&#65533;+&#65533;&#65533;B&#65533;,3&#65533;BK-<&#65533;&#65533;J&#65533;&#65533;<&#65533;
_&#65533;&#65533;"&#65533;_&#65533;X&#65533;&#65533;k&#65533;{}&#65533;&#65533;p&#65533;!&#65533;Lr&#65533;A&#65533;y&#65533;&#65533;n~&#65533;&#65533;F\&#65533;&#65533;&#65533;&#65533;R&#65533; {&#561;&#65533;Gr&#1281; wIr	'&#65533;&#65533;&#138;+&#65533;&#65533;H&#65533;,&#65533;&#65533;2K-&#65533;z.&#65533; 3&#65533;0&#65533;&#65533;bK.&#65533; &#65533;.&#65533;&#65533;rZ&#65533;&#65533;&#65533;BJ'&#65533;&#65533;#&#65533;<&#65533;&#65533;V&#65533;ag&#65533;D&#65533;&#65533;$&#65533;&#65533; &#65533;&#65533;a&#65533;p&#65533;&#65533;`dQ&#65533;^&#65533;&#65533;F&#65533;&#65533;Et&#65533;i&#65533;!&#65533;u&#65533;qG&#65533;&#65533;1&#65533;&#65533;&#65533;!&#65533;&#65533;x&#65533;amz&#65533;&#65533;2!&#65533;&#65533;&#65533;yXW&#65533;|88&#65533;'E&#65533;&#65533;'&#65533;l&#65533;&#65533;$&#65533;&#65533;&#65533;&#65533;&#65533;LmpG&#65533;&#65533;&#65533;a&#65533;^|1e&#65533;&#65533;&#65533;@ph)&#65533; &#65533;1K!&#65533;Q&#65533;1&#65533;jthY&#65533;&#65533;u&#65533;&#65533;&#65533;&#65533;!2|&#8548;}i&#65533;D&#65533;y&#65533;es&#65533;&#65533;Aa&#65533;e&#65533;L&#65533;&#65533;y&#1786;P&#65533;&#65533;J&#65533;c&#65533;^&#65533;!&#65533;"&#65533;IW&#65533;h&#65533;&#65533;Lh$M&#65533;Zh&#65533;EA}&#65533;h&#65533;&#65533;W&#65533;&#65533;EW<t&#65533;F&#65533;&#65533;&#65533;&#65533;,&#65533;1&#65533;&#65533;shw+,&#65533;&#65533;w'&#65533;&#65533;&#65533;&#65533;&#65533;&#65533;Tk&#65533;9t&#65533;&#65533;&#65533;o&#65533;&#65533;NoJ&#65533;&#65533;qT&#65533;-{|T&#65533;&#65533;u&#65533;&#65533;dFG&#65533;Ww&#65533;&#65533;&#65533;&#65533;&#65533;&#65533;&#65533;o&#65533;&#65533;Ea&#65533;&#65533;&#65533;I].0J+&#65533;/w&#65533;<~Z&#65533;&#65533;&#65533;&#65533;&#65533;&#65533;h&#65533;&#65533;&#65533;&#65533;i&#65533;$&#65533;d&#65533;%&#65533;k~'&#65533;k&#65533;&#65533;&&#65533;`b!&&#65533;T&#65533;(&#65533;&#65533;&#1198;c&#65533;&#65533;2&#65533;&#65533;\r	&&#65533;T"	$&#65533;(&#65533;^&#65533;&#65533;&#65533;&#65533;z&#65533;&#65533;!q&#65533;&#65533;|&#8288;&#65533;(&#65533;&#65533;&#65533;&#65533;H&#65533;&#65533;&#65533;&#65533;_&#65533;J&#65533;T&#65533;&#65533;&#65533;T:Q	&#65533;,":&#65533;h$(&#65533;>Mh&#65533;V&#65533;
*F&#1226;&#65533;&#65533;&#65533;&#65533;x"&#65533;-@&#65533;&#65533;&#65533;0!Q&#65533;;&#65533;&#65533;&#65533;pDs"	H8&#65533;6&#65533;&#65533;N	&#65533;@&#65533;&#65533;y&#65533;&#65533;&#65533;&#65533;&#65533;E&#65533;;&#65533;&#65533;&#65533;&0Z&#577;Kzxv&#65533;@&#65533;&#65533; !&#1009;f&#65533;&#65533;3|&#65533;
M@BT!&#65533;B &#65533;P&#65533;&#65533;&#65533;A&#65533;&#65533;R&#65533;G	Y&#65533;&#65533;&#65533;x&#65533;&#65533;&&#65533;I&#65533;&#65533;C&#65533;&#65533;$&:&#65533;&#65533;&#65533;&#65533;&#65533;&#65533;a+T&#1134;&#65533;&#65533;F&#65533;p*]&#65533;V&#65533;&#65533;G-RE&#65533;D&#65533;&#65533;|&#65533;&#65533;p&#65533;!&#1124;&#65533;H&#65533;&#65533;&#65533;&#1499;^b&#65533;8&#65533;&#65533;| &#65533;  &#1095;<&#65533;A]&#65533;&#65533;&#65533;&#65533;D(&#65533;}&#65533;&#416;88&#65533;Au&#65533;&#65533;(R&#65533;&#65533;VJ&#65533;&#65533;&#65533;l&#65533;_&#65533;b&#65533;F&#65533;v&#65533;^&#65533;&#65533;&#65533;&#65533;&#65533;-d&#65533;U|&#65533;&#549;"aE(&#65533;&#65533;&#65533;&#65533;&#65533;&#65533;PK&#65533;&#65533;&#65533; &#65533;&#8336;4&#65533;]&#65533;&#800;&#65533;/&#65533;&#65533;n&#65533;X&#52147;&#65533;&#65533;<&#65533;SHJ&#65533;E&#65533;&#65533;&#65533;4;&#562;&#65533;&#65533;&#65533;&#65533;>(&#65533;&#65533;z`&#65533;tB&#65533;:&#65533;&#65533;&#65533;&#65533;&#65533;2&#65533; 
&#65533;l(C&#65533;&#65533;5&#65533;_&#65533;&#65533;&#65533;&#65533;/&#65533;a&#65533;&#1347;#yl"&#65533;&#65533;&#65533;d"&#210;H[&#65533;&#65533;hM  &#65533;Z&#65533;`&#8628;Ls&#65533;	k&#59943;&#65533;&#65533;u_&#65533;XK>G&#65533;a&#65533;E&3&#604;&#65533;&#65533;JV&#65533;TgNF&#65533;&#65533;&#65533;&#65533;z&#65533;[&#65533;&#65533;&#65533;P0&#65533;&#65533;&#65533;^&#65533;,&#65533;&#65533;/`m>&#65533;&#876;&#65533;&#65533;&#65533;*P\&#65533;&#65533;&#65533;-&#65533;&#65533;ig3&#65533;&#65533;&#65533;J[&#65533;(&#65533;w<&#65533;&#65533;6B8&#65533;&#65533;q-&#65533;V`o5,2&#65533;j&#65533;&#65533;&#52231;,3u&#65533;Vu6L&#65533;&#65533;n?&#65533;&#296;&#65533;&#65533;![RV&#10246;&#65533;X&#65533;$&#65533;Z&#65533;&#65533;2&#65533;Aw&#65533;&#212;&#65533;D&#65533;&#65533;`';m &#65533;&#65533;N&#65533;\&#65533;j&#65533;!&#65533;]&#65533;I&#65533;0&#65533;&#65533;&#65533;1&#1453;&#65533;&#65533;~!&#65533;&#65533;&#65533;&#65533;I&#65533;#&#65533;&#50593;&#65533;&#65533;&#65533;&#65533;&#65533;&#183;?&#65533;eX|&#65533;D&#65533;&#65533;?Sp&#65533;2}&#65533;&#260;8&#65533;a&#65533;9B&#65533;&#65533;r&#65533;&#153;&#65533;~@&#65533;#~!&#65533;&#65533;&#1541;>&#65533;
&#65533;"&#65533;&#65533;b%2&#65533;Q<&#65533;&#65533;N8%&#65533;&#65533;WfP&#65533;&#65533;GX&#65533;&#65533;xaU&#65533;B&#65533;S&#65533;&#65533;&#65533;&"&#65533;@`1[&#65533;)&#65533;&#65533;&#65533;&#65533;:&#65533;)&#65533;1&#65533;&#65533;&#65533;&#65533;EbM&#65533;&#65533;Cu@&#65533;6&#65533;&#65533;<&#65533;QB&#65533;H&#65533;&#65533;mX&#65533;&#65533;&#65533;9&#65533;&#65533;&#65533;b1&#65533;&#65533;&#65533;I&#65533;&#65533;Aa&#65533;&#65533;&#65533;% =&#65533;&#65533;&#65533;{&#65533;#@&#65533;gp&#65533;&#65533;Q&#65533;&#65533;&#65533;&#65533;&#65533;*AIGX&#1169;Z_'&#65533;GU&#65533;&#65533;]&#65533;&#65533;e&#65533;)&#65533;&#65533;]y&#65533;Vdy&#65533;Q|"C&#65533;&#65533;D&#65533;&#65533;r	G&#65533;&#65533;&#65533;&#65533;&#65533;p&#65533;fW&#65533;&#65533;Vu&#65533;Cn&#65533;&#65533;&#65533;5t&#65533;
YC&#65533;&#65533;&#65533;j[&#65533;&#65533;&#65533;p&#65533;F&#65533;xB&#65533;\&#65533;&#65533;&#65533;&#65533;P&#65533;&#65533;&#65533;/t&#65533;(^&#65533;&#65533;&#65533;E;&#65533;J&#65533;&#65533;&#65533;0-5!&#1025;&&#65533;E($B4*&#65533;&#65533;XD"&#65533;&#65533;&#65533;:$&#65533;&#65533;&#65533;&#65533;&#65533;&#65533;IDa&#65533;&#65533;&#65533;&#65533;&#65533;&#65533;&#65533;&#65533;!CZ&#65533;^2&#65533;&#812;a~&#65533;y&#65533;&#65533;&#65533;&#65533;=&#1313;&#65533;e e&#65533;&#65533;&#65533;Xkc^BDtd,&#65533;1p!V&#65533;&#65533;&#65533;&#65533;&&#65533;-j&#65533;!&#65533;G&#65533;0aK%&#65533;&#65533;\l`&#2037;&#65533;&#65533;&#65533;&#65533;Z#=&#65533;nw[be&#1019;&#65533;&#65533;ZF&#65533;&#65533;jsg&#65533;&#65533;&#65533;&#65533;-&#65533;y<+&#65533;F&#65533;v&#65533;&#65533;&#65533;X&#65533;&#65533;&o6,T&#65533;&#65533;&#65533;=[&#65533;&#1579;S&#65533;
[&#65533;&#65533;&#65533;&#304;y&#65533;M&#65533;Y&#65533;B&#65533;F&#65533;&#65533; E&#65533;&#65533;&#65533;&#65533;&#65533;&#65533;K&#65533;'=&#65533;&#65533;Uu&#65533;;&#65533;&#65533;&#65533;&#65533;&#65533;&#65533;&#65533;&#42227;&#65533;&#65533;x&#65533;&#65533;&#65533; &#65533;<&#65533;t&#65533;r&#65533;&#65533;n&#65533;}&#65533;p&#65533;&#65533;&#65533;&#65533;"&#65533;&#65533;&#65533;&#65533;&#25547;&#65533;0dA&#65533;dPCd*&#65533;64%&#65533;n&#65533;&#65533;P&#65533;&#65533;E&#65533;pII\&#65533;&#65533;&#65533;&#65533;h&#65533;eW&#65533;v8c0Zi&#65533;Z&#65533;#aU,n9g@	&#65533;t/&#65533;k&#65533;&#65533;!&#65533;>V&#65533;&#65533; K'&Mv&#65533;&#65533; 	/c&#65533;&#65533;x&#65533;&#65533;hs&#65533;&#65533;&#65533;&#65533;@	&#65533;Ie	&#65533;d!&#65533;	&#65533;>0&#65533;@Xa?&#65533;
L&
D&#65533;	F8&#65533;c	 &#65533;q&u&#65533;*&#65533;&#65533;&#65533;C!&#65533;&#65533;	&#65533;	&#65533;P.&#626;&#65533;PjF&#65533;|~'D?Dj&#134;&#65533;&#65533;z`]&#65533;0&#388;1&#65533;&#65533;[&#65533;&#65533;%|h&#65533;0&&#65533;04#&#65533;&#65533;71&#65533;S&#65533;&#65533;2@8Z&#65533;&#65533;&#65533;&&#65533;D%iU&#65533;A&#65533;B? j&#65533;&#65533;G &#65533;VHz&#65533;&#65533;&#65533;&#65533;&#65533;&"&#65533;&#65533;	&#65533;&#65533;&#65533;&#65533;&#65533;A&#65533;>!$l&#65533;&#65533;
&#65533;$'&&#65533;&#65533;&#65533;&#65533;&#65533;&#65533;3&#65533;&#65533;&#65533;
&#65533;&#65533;&#65533;X(
&#65533; I&#65533;H&#65533;&#65533;Kf&#65533;$&#65533;&#65533;|&#65533;++&#1633;h&#65533;&#65533;Dcb`yUp\&#65533;^&#65533;A^&#65533;&#65533;O&#65533;l&#65533;0&#65533;&#65533;&#65533;p	&#65533; 
&#65533;*R(&#65533;T(&#65533;&#65533;&#65533;&#65533;&#65533;&#65533;N&#65533;&#65533;&#65533;&#65533;&#65533;p7q&#65533;	&#65533;g&#65533;&#65533;&#65533;%*&#65533;&#65533;!2"&#65533;&#65533;KpHR&#65533;d3&#65533;c@<&#65533;Sd&#65533;&#65533;&#65533;F&#65533;sy&#65533;:J&#65533;{1&#65533;<'zf:&#65533;"_&#840;T&#65533;YT&#65533;&#65533;n_p0&#65533;b&#65533;S@&#65533;npi W&#1043;X l&#65533;LX2&#65533;S]|&#65533;~cLQ&#65533;g
&#65533;&#65533;&#65533;[&#65533;1=&#65533;&#65533;Oex03&#65533;&#65533;Q+n&#65533;V&#65533;!S!&#65533;%4'&#65533;rh&#65533;[k&#65533;\&#65533;E&#65533;v(!&#65533;&#65533;4a0~P&#65533;Ue70&#65533;E{c@0&#65533;w7^ {&#65533;u~&#65533;@a6X#vQx|&#65533;m&#65533;&#65533;/&#65533;&#65533;&#65533;<pwf&#65533;&#65533;%c&#65533;{&#65533;&#65533;Q&#65533;31&#65533;&#65533;u&#65533;&#65533;4er&#21616;'&#65533;CW}&#65533;c&#65533;eZ&#65533;&#65533;Z`&#65533;[))W&#65533;&#65533;&#65533;&#65533;&#65533;&#65533;Y&#65533;Z&#65533;&#65533;zk&#65533;e&#65533;2oR&#65533;`q1&#65533;(Zx&#65533;8X	&#65533;&#65533;,]&#65533;}&#65533;&#65533;3&#65533;3T&#65533; &#65533;T&#65533;Zhy&#65533;Sqr:s&#65533;9&#65533;&#65533;=F1&#65533;&#65533;&#138;I&#65533;&#65533;e&#65533;&#65533;}a&#65533;BG&#65533;3	&#65533;&#65533;&#65533;pl6u&#65533;j`@&#65533;Q&#65533;&#65533;q&#65533;&#65533;&#515;&#65533;&#65533;&#65533;`k&#65533;&#65533;>T&#65533;@H&#65533;@da&#65533;#
&#65533;&#65533;"&#65533;&&#65533;DP&#65533;`I"UH&#65533;&#65533;&#65533;&#65533;&#65533;8y &#65533;&#65533;Ky&#65533;%|&#65533;RW&#65533;&#65533;x&#65533;&#65533;H&#65533;{&#65533;1y&#65533;8]&#65533;2#tw&#65533;g&#65533;&#65533;N\&#65533;^&#65533;&#65533;1&#65533;&#65533;5=&#65533;&#65533;b2|&#65533;~`&#65533;&#65533;&#65533;*&#65533;F\G >&#65533;:&#65533;>&#65533;;&#65533;?PK&#65533;Mpb&#65533;t&#65533;PI&#65533;P&#65533;ve&#65533;P&#65533;&#65533;4b&#65533;kH&#385;&#65533;&#65533;pAF?&#65533;`$&#65533;&#65533;I&#65533;k&#65533;&#65533;&#65533;&#65533;>&#65533;&#65533;&#65533; id-0&#65533;|O&#65533;R&#65533;&#65533;,&#65533;"'|&#65533;&#65533;&#65533;&#65533;pP\PP&#65533; BY}YH`&#65533;Qo`D&#31246;&#65533;fA&#65533;#&#65533;&#65533;N&#65533;0&#65533;&#65533;&#65533;N&#65533;&#65533;&#65533;&#65533;&#65533;&#65533;&#65533;t&#65533;g
&#65533;&#65533;	&#65533;!&#65533;&#65533;q6P&#65533;&#65533;&#65533;A&#65533;Oo&#65533;-q&#65533;1&#65533;&#65533;u&#65533;&#65533;3&#65533;i\f&#65533;"X7A&#65533;x&#65533;9&#65533;ra8&#65533;&#65533;7&#1346;&#642;-&#65533;&#65533;1o@Z KpF&#65533;Qp&#65533;&#65533;&#65533;M@>MP&#65533;V 6U&#65533;I&#65533;LPa&#65533;x&#65533;&#65533;&#1110;&#212;&#65533;0gd&#1042;9u&#65533;5234	&#65533;HS&#65533;&#65533;U`&#65533;}+&#65533;R &#65533;&#65533;V&#65533;mg&#65533;&#65533;}&#65533;0!1&#65533;&#65533;0:=&#65533;:Ss5o&#65533;I&#65533;&#65533;&#65533;&#65533;&#65533;&#1647;c`&#65533;Qa&#65533;xi&#65533;=&#65533;a&#65533;&#65533;&#65533;&#65533;-9R^dR&#65533;u0&#1113;c&#65533;&#65533;&#65533;E[&#65533;q3=&#65533;_nt&#65533;&#65533;Y}Yes6c&#65533;ZK&#65533;z&#65533;*&#65533;]d&#65533;6l&#65533;4&#65533;&#502;&#65533;V0R0U&#65533;[`&#65533;&#65533;xh&#65533;4&#65533;&#65533;Uq[Aq7a=A=C^oh&#65533;&#65533;&#1628;&#65533;3&#65533;i&#65533;f&#65533;&#65533;2L&#65533;m&#65533;s6Zl&#65533;_i1&#65533;a2r(&#65533;&#65533;BE&#65533;	&#65533;H>&#65533; k&#65533;1&#65533;"r&#65533;L&#65533;>&#65533;&#65533;&#65533;a&#65533;&#65533;De>F&#65533;	&#65533;&#65533;&#65533;v6D~&#65533;nB}&#65533;V &#65533;G.&#65533; u&#65533;D&#65533;&#65533;&#65533; *N&#65533;3X	"F&#65533;9&#65533;d&#65533;d&#65533;	&#1424;*&#65533;jR&#65533;&#65533;q9	&#65533;V&#65533;&#65533;	jM&#65533;&#65533;&#65533;&#65533;pn&#65533;&#65533;0{^"&#65533;&#65533;&#65533;L&#65533;&#65533;&#65533;&#65533;&#65533;b&#65533;&#65533;E&#65533;&#65533;V&#65533;S3U.r`9&#65533;	^s-;R&#65533;"3&#65533;&#65533;Vo'25&#65533;/I.&#65533;9&#65533;"m&#65533;3`=&#65533;4p+RLJ&#65533;&#65533;y&#65533;&#65533;&#65533;&#65533;&#65533;&#65533;&#65533;	 &#26719;Wqd&#65533;{&#65533;&#65533;&#65533;#&#65533;A&#65533;&#65533;I&#65533;&#65533;A&#65533;KALF!&#65533;{I&#177;&#1556;|-&#65533;1q&#65533;11l-S&#65533;&#65533;&#65533;j&#65533;&#65533;`&#65533;P{&#65533;cpM`BjF@<`3&#65533;BH&#65533;@u&#65533;&#65533;&#65533;?0t&#65533;H&#65533;&#65533;&#65533;
&#65533;t(&#65533;&#65533;&#65533;&#65533;&#65533;&#65533;R&#65533;&#65533;P)&#65533;0$&#65533;0/&#65533;&#65533;&#65533;&#65533;uq&#65533;+E&#65533;[&#65533;g&#65533;([.&#65533;&#65533;3)3V;&#65533;&#65533;1T[6&#65533;Qf&#65533;6&#65533;&#65533;z-&#65533;T&#65533;\&#65533;%^&#65533;&#65533;/_&#65533;;P5&#65533;&#294;f>0D&#65533;7&#65533;?HD >&#65533;D&#65533;8&#65533;B&#65533;V`&#65533;&#65533;E}X|&#65533;:CU|b&#65533;{&#65533;&#65533;k;&#65533;&#65533; &#65533;&#65533;&#65533;6'f&#65533;CO&#65533;&#65533;`&#65533;&#65533;wz&#65533;&#65533;&#65533;`f&#65533;u&#65533;mS0c&#65533;&#65533;q"&#65533;&#65533;&#65533;&#65533;&#65533;i&#65533;&#65533;&#65533;!q3O&#65533;&#65533;O&#65533;T&#1081;5)&#65533;;Y&#65533;&#65533;x&#65533;&#65533;	5	&#65533;&#65533;1L&#65533;&#1499;[&#65533;Q>`&A89W{*&#65533;&#65533;Rm f&#65533;u&#1051;&#65533;4}y&#65533;&#65533;&#65533;Z&#65533;&#65533;^r&#65533;;&#65533;&#1499;N&#65533;4}&#630;'&#65533;QZ&#65533;Z&#65533;&#65533;Y066~=y] &#65533;V`Z&#65533;Uz@=&#65533;s7&#65533;'&#875;&#65533;&#65533;&#65533;&#65533;;}5}UE+=w~E&#65533;&#65533;QO}&#437;T{&#1905;&#65533;&#65533;W&#65533;&#65533;&#65533;&#65533;P'&#65533;=&#65533;"&#65533;&#65533;&#65533;&#65533;&#65533;JN&#65533;bdq>&#65533;&#65533;P&#65533;@c&#65533;*9D&#65533;f|&#65533;zX&#65533;&#1766;&#65533;kP&\&#65533;&#2182;b(&#65533;&#65533;M&#65533;
Y&#65533;&#399;4&#65533;&#65533;*&#65533;s&#65533;&#65533;&#65533;&#65533; g&#65533;!g.&#65533;&#65533;D&#1053;I&#65533;a&#65533;&#65533;&#65533;&#65533;$6&#65533;~&#65533;NR&#65533;c&#562;:&#65533;&#65533;&#65533;7&#65533;&#6464;%X&#65533;G8&#65533;&#65533;|c&#65533;"&#65533;&#1379;&#65533;NG.&#754;&#65533;&#65533;&#65533;%&#65533;y&#65533;&#65533;&#65533;&#65533; s.0&#65533;0p&#65533;T@&#65533;:&#65533;9P009&#65533;9&#65533;&#65533;&#65533;T&#65533;b&#65533;t&#65533;&#65533;I&#65533;&#657;H2&#65533;FAO?ER
&#65533;8AOq?&#65533;>2&#65533;&#65533;0&#65533;#jd&d&#65533;)>N"&#65533;0&#65533;&#65533;11&#65533;|&#65533;R&#65533;&#65533;&#65533;L3&#65533;E&#65533;<&#65533;J{P&#65533;Y&#65533;B`2p4&#65533;)&#65533;/pC_&#65533;^ L)&#65533;&#65533;&#65533;&#65533;A&#65533;&#65533;&#65533;&#65533;Q&#65533;&#65533;&#65533;&#65533;O&#65533;`&#65533;&#65533;&#65533;R6&#65533;
&#65533;&#65533;l&#65533;B&#65533;&#65533;k&#65533;&#65533;&#65533;&#65533;P&#65533;&#65533;\&#65533;&#65533;-&#65533;&#65533; 3f&#65533;&#65533;&#65533;8s<?&#65533;&#65533;V&#65533;~&#65533;Zw+S&#65533;A!&#65533;dG9.8[&#65533;jy.&#65533;d>&#65533;;&#65533;&#65533;Cp:&#65533;1006&#65533;:p3&#65533;+&#65533;0&#65533;&#65533;-@A a&#65533;&#65533;a#[{)&#65533;H&#41961;Zw}0&#65533;E&#65533;&#65533;6S&#1043;&#65533;YT&#65533;&#65533;&#65533;^&#65533;&#65533;&#65533;K[L&#65533;&#65533;[&#65533;W&#65533;&#65533;hK{tC7&#65533;&#65533;&#65533;&#65533;L&#65533;&#65533;;&#65533;+&#65533;[&#65533;Y&#65533;7ElvWk7&#65533;^_&#65533;&#65533;T&#65533;Z&#65533;&#65533;Q&#65533;&#505;T&#65533;r&#65533;G&#65533;&q&#65533;&#65533;&#65533;rn&#65533;5&#65533;&#65533;&#65533;&#65533;&#65533;&#65533;K&#65533;Z&#65533;4![v;&&#65533;A87&#751;}&#48628;e\&#65533;	&#65533;&#65533;&#210;&#65533;&#65533;&#65533;&#65533;|&#65533;{@q\^&#65533;FA0lk\Ps3&#65533;&#65533;&#65533;M7[{&#1443;&#65533;"}#&#1883;&#65533;&#65533;&#65533;&#65533;Yg&#65533;49zU&#65533;6&#65533;5y9[IR,&#65533;2~;0&#65533;&#65533;&#65533;&#65533;&#65533;6=&#65533;i&#65533;3w#n&#65533;1&#65533;&#65533;&#1697;&#65533;7&#65533;&#65533;&#65533;B&#65533;&#65533;>&#65533;#/&#65533;?38&#65533;CP9r&#65533;Ev&#65533;_P&#65533;Q &#65533;g&#65533;&#594;@E*&#65533;}&#65533;&#621;&#65533;&#383;&#65533;&#65533;Pjk&#65533;&#65533;P &#65533;&#65533;&#65533;&#65533;&#65533;&#65533;&#65533;&#417;q?.	&#65533;&#388;&#65533;b&#65533;&#65533;&#65533;&#65533;&#65533;L&#65533;/d0y&#65533;&#65533;&#487;3S&#65533;&#65533;14'&#65533;$&#65533;&#65533;ag&#65533;>&#65533;4&#65533;&#65533;l5iu'x&#65533;h~L&#65533;=&#65533;&#65533;yi&#65533;q9&#65533;Cxp&#65533;,&#978;&#65533;&#65533;&#65533;s&#65533;&#65533;&#65533;A@0&#65533;&#65533;.22&#65533;kN&#65533;+&#65533;{&#65533;&#65533;p&#65533;&#65533;HbL
&#65533;&#65533;
`&#65533;&#65533;a
&#134;b&#65533; &#65533;K(m&#65533;#&#65533; &#1129;&#65533;'&#65533;	&#65533;&#19027;&#65533;K&#65533;V&#65533;&#65533;H&#65533;D&#65533;&#65533;!"&#65533;9m&#1180;I&#65533;fN;w&#65533;&#65533;&#65533;&#65533;N&#595;&#65533;&#65533;>}l
&#65533;g&#65533;7`&#65533;&#65533;1&#65533;E&#65533;#P&#65533;&#65533;!&#65533;4o&#65533;&#65533;&#65533;&#65533;&#65533;D&#65533;$a&#65533;&#65533;&#65533;S&#65533;R&#65533;d&#1394;&#65533;&#46575;\&#65533;^&#65533;&#65533;5&#65533;&#65533;Z[&#65533;b&#65533;U&#65533;'K&#65533;*$P>{&#65533;&#65533;&#611;&#65533;O&#65533;@&#65533;B\hPJ<s&#1976;q&#65533;F&#65533;d6&#65533;&#1504;1c&#858;&#661;)w^&#65533;&#65533;L&#65533;n&#65533;&#65533;y&#65533;3g&#65533;&#65533;&#297;&#65533;&#65533;&#65533;&#65533;i&#65533;&#817;&#65533;'0&#65533;@{&#65533;&#65533;&#65533;2&#65533;&#65533;%F&#65533;&#65533;p&#65533;&#65533;&#65533;1d&#65533;`&#65533;C:&#65533;q"&#65533;/e&#65533;x&#65533;BE
-_&#404;A_F&#65533;0d&#1415;q&#2021;&#65533;.^&#272;AO&#65533;&#65533;4f&#65533;hP&#65533;.&#65533;&#65533;&#65533;&#65533;-&#65533;&#65533;&#139;1&#65533;&#252;1&#65533;&#65533;"B/&#65533;&#226;
+&#65533;&#65533;&#65533;&#65533;-&#65533;&#65533;&#65533;&#65533;)&#65533;(&#65533;2&#65533;&#65533;"&#65533;&#65533;c>.V<p.&#65533;c&#65533;X&#65533;:&#65533;x&#65533;&#65533;5v&#1841;&#65533;&#65533;&#65533;&#65533;=U&#65533;=/&#65533;&#207;&#65533;5&#65533;".&#65533;@C7&#65533; l#5&#65533;pQ5&#65533;&#65533;C&#65533;7&#65533; QA&#65533; &#65533;	&#65533;[&#65533;E1RT&#65533;3&#65533;p&#65533;&#718;&#65533;x&#65533;&#65533;6&#1920;7.&#65533;&#780;&#65533;@&#65533;?&#65533;&#65533;Q&#65533;B&#65533;C&#65533;:n\&#65533;&#65533;&#65533;&#65533;&#65533;S7&#65533;&#65533;/&#65533;@AR&#65533;<&#65533;l1&#65533;&#65533;&#65533;L/R?&#65533;&#65533;&#65533;&#65533;;1`lMT5&#65533;@&#65533;5&#65533;&#65533;&#65533;L&#65533; &#65533;&#203;4&#65533;#&#65533;5$&#65533;T&#65533;&#65533;x&#65533;&#65533;&#65533;	-45vD&#65533;&#65533;	&#65533;&#65533;&#65533; &#65533;43%&#65533;&#65533;oo&#65533;c&#65533;&#65533;&#65533;&#65533;c&#65533;D&#65533;&#65533;K(&#65533;&#65533;C&#65533;&#65533;J*&#65533;$Hi&#65533;I.&#65533;d&#65533;L&qd&#65533;C&#65533;#&#65533;;&#65533;&#65533;-&#65533;&#65533;&#65533;	(&#65533;&#65533;P3&#65533;hCQ&#65533;&#65533;&#65533;A!&#65533;&#65533;&#65533;;&#65533;DY&#65533;&#65533;&#65533;U&#65533;d&#65533;1$&#65533;>&#58883;&#65533;;&#65533;&#65533;&#65533;AIyERv&#65533;&#1949;a$&#65533;Q&#590;8&#65533;&#65533;0&#65533;u&#65533;&#65533;6 {&#65533;4&#65533;&k&#242;TQ&#65533;&#65533;&#65533;&#65533;&#65533;Po&#65533;3&#65533;;/&#65533;W9&#65533;l&#65533;&#1600;#7&#65533;&#65533;@&#65533;&#65533;;&#65533;&#40031;fU:&#65533;8M:8B&#65533;&#65533;&#65533;X&#65533;&#65533;/&#65533;&#65533;&#136;`p&#65533;&#65533;]&#65533;a&#65533;|&#65533;&#65533;%&#65533;&#65533;-&#65533;@&#65533;E&#65533;&#32976;s#&#65533;$&#65533;M@!&#340;R@&#65533;*QDQH&#65533;N&#65533;&#65533;^{{&#65533;&#65533;&#65533;t)&#65533;=w&#65533;w&#65533;&#65533;"E&#65533;&#65533;&#65533;A>F&#65533;Cb*&#65533;&#65533;&#65533;&#65533;&#65533;&#65533;&#65533;&#65533;&#65533;&#65533;;t&#1251;&#65533;&#65533;r&#65533;#;&#65533;&#65533;7=h&#65533;&#65533;5&#65533;`&#65533;Z&#65533;&#65533;D8&#65533;&#65533;&#65533;X&#65533;&#65533;&#65533;]&#65533;C&#65533;:&#65533; &#65533;Ey&#65533;&#65533;MDQ&#65533;+^&#65533;&#65533;&#65533;&#65533;&#65533;&#65533;&#65533;(J&#65533;&#65533;R&#65533;&#65533;&#65533;&#65533;&#65533; &#65533;&#65533;&#65533;&#65533;$z+&#65533;YT&#65533;=&#65533;'&#65533;^6&#65533;';&#65533;&2U&#65533;&#65533;&#65533;&#65533;&#65533;&#65533;<&#65533;Q&#219;t468&#65533;!7&#65533;&#65533;&#65533;&#1184;&#65533;&#65533;&#65533;az&#65533;&#65533;&#65533;&#65533;6&#65533;&#65533;&#65533;c&#65533;&#65533;&#65533;&#65533;0&#65533;0h!
G&#65533;AP@&#65533; &#65533;&#65533;@&&#65533;&#65533;H`&#65533; &#65533;&#65533;0Y&#65533;	H &#65533;&#65533;Py&#65533;A&#65533;"&#65533;&#65533;6$&#65533;&#65533;%(B*&#65533;&#65533;&#65533;&#65533;)&#65533;&#65533;hM%J&#65533;&#65533;0!0rY&#514;&#65533;&#65533;P&#65533;+&#65533;Z&#65533;B&#65533;`&#65533;yAT\kP&#65533;&#65533;9&#65533;D&#65533;Y&#65533;m&#65533;&#65533;&#65533;g&#65533;A&#65533;4&#304;J&#65533;&#65533;&#65533;L&#65533;T&#65533;Ty&#65533;&#1132;J>&#65533;AC&#65533;p&#65533;&#65533;&#65533;&#65533;xp&#65533;&#65533;@&#65533;8@J&#65533;Y &#65533;f&#65533;&#65533;&#65533;&#65533;3H&#65533;&#65533;&#65533;n&#65533;vr&#65533;&#65533;<&#709;&#65533;qc&E+&#900;&#65533;V&#65533;:&#65533;G&#65533;sM&#65533;}&#65533;$&#65533;Z&#65533;&#65533;&#65533;&#65533;&#65533;&#1140;&#65533;?&#1164;7&#65533;&#65533;&#65533;&#65533;[hO>&#1104;&#65533;4T&#65533;&#65533;Q%&#1152;&#65533;&#65533;t&#65533;m&#65533;:-e)2&#65533;QW&#65533;!C8&#65533;&#65533;N&#65533;&#65533;@j&#65533;OZ&#65533;&#65533;Dy)2g+[&#944;&#65533;*t&#65533;&#65533;&#65533;L&#65533;&#65533;&#65533;&#65533;(I&#65533;$&#65533;*&#65533;&#65533;l	q&#1027; 
&#65533;HD&#65533;&#65533;&#65533;&#65533;&#65533;&#65533;3F(&#65533;*&s&#65533;$(&#65533;D"z&#65533;&#65533;&#65533;B3&#65533;&N!
P +&#65533;&#65533;0&#65533;&#65533;Qj&#65533;&#65533;&#327;&#65533;&#65533;&#65533;%&#1195;^_P&#65533;r&#65533;~&#65533;&#65533;&#65533;&#65533;;&#65533;&#65533;hP&#65533;x&#65533;9B&#65533;CT<&#65533;&#65533;&#65533;>4&#65533;15&#234;&#65533;$I-	[&#65533;&#65533;Z&#65533;&#65533;&#65533;)&#732;&#65533;
&#65533;&#65533;F&#65533;&#65533;g&#65533;j&#65533;}	JQ&#65533;6o&#1633;~MVI&#22583;9&#65533;-f^&#65533;&#65533;&#65533;#&#65533;&#65533;v*&#65533;]O&#65533; &#65533;$&#65533;&#65533;&#65533;{&#65533;l&#65533;&#65533; &#65533;NpX:D&#65533;*da&#65533;m&#65533;C&#65533; TD<&#65533;&#65533;&#65533;D%.!	yY&#65533;&#65533;&#65533;xDz&#65533;C"&#65533;6#L^_&#65533;&#65533;&#1534;&#65533;u&#65533;^V[&#65533;z&#65533;	J&#549;&#65533;&#257;7:&#65533;kI&#65533;&#65533;=4&#65533;&*&#65533;CM'&#65533;&#65533;A`&#65533;B&#65533;@| !&#65533;Qf`&#65533;&#65533;I&#65533;&#65533;&#65533;2d&#65533;&#65533;v&#65533;&#65533;"&&#65533;	N&#65533;b&#65533; o&#65533;R<D&#65533;&#65533;&#65533;0&#65533;!&#65533;;&#65533;&#65533;&#65533;O%&#65533;&#65533;^&#65533;"U&#65533;&#65533;/y&#65533;&#65533;&#65533;`&#65533;7&#65533;PH`&#65533;H5&#65533;7*Uimy&#65533;&#65533;pB0:&#65533;!W&#65533;,&#65533;&#65533;M5j=&#65533;&#65533;&#65533;2l
Pl&#65533;@&#65533;a&#65533;Y&#65533;&#65533;*hA`0&#65533;&#65533;$&#65533;&#65533;$F&#65533;&#65533;3&#65533;&#65533;&#65533;-&#65533;B&#65533;&#65533;)L&#65533;&#65533;S&#65533;&#656;&#65533;Iq&#65533;<&#65533;&#65533;r&#65533;&#65533;&#65533;&#65533;J&#65533;'T &#65533;&#65533;&#65533;&#65533;J&#65533;K&#65533;vS&#65533;&#65533;&#65533;#u&#1169;&#65533;Q&#65533;&#810;99M&#65533;&#65533;4&#65533;@&#65533;,&#65533;r&#65533;&#65533;)&#65533;&#65533;3H&#65533;&#65533;gH&#65533;&#65533;8&#65533;=:&#65533;&#65533;&#394;&#65533;&#65533;p&#65533;:&#65533;iWY&#65533;&#65533;&#65533;$M&#65533;~
&#65533;o&#1070;/&#65533;&#65533;&#65533;Xe&#414;$&#65533;&#65533;&#65533;#(&#65533;&#65533;&#65533;A&#65533;&#65533;&#65533;wJ&#65533;1&#65533;{&#65533;SSC&#160;&#65533;&#65533;&#65533;&#65533;Y&#65533;IOh&#65533;$&#65533;&#65533;&#65533;&#65533;U&#65533;&#65533;"$1&#65533;Z&#65533;k@&#679;i|&#65533;~gf&#65533;&#65533;O&#65533;&#803;5&#65533;J&#65533;1d0P2N&#65533;&#65533;&#297;&#65533;ATm&#65533;p&#65533;&&#65533;Op&#65533;"Wm&#65533;&#65533;&#65533;gI&#65533;&#65533;3&#65533;&#65533;&#65533;&#1545;Nz&#65533;&#65533;&#65533;-`a5&#65533;&#65533;&#65533;&#65533;&#65533;&#65533;&#65533;eq0&#65533;&#65533;&#65533;I-\a
P&#65533;&#65533;1ef&#65533;&#65533;&#65533;&#65533;O>&#64809;&#65533;&#65533;P&#65533;x&#65533;p&#65533;&#16410;!.&#65533;{~=&#65533;z&#65533;&#65533; &#65533;&#65533;A&#65533;&#946;&#65533;l&#65533;w&#65533;&#65533;"i!&#65533;&#65533;@&#65533;^&#65533;&#65533;&#65533;OCq&#65533;b&#65533;&#65533;`&#65533;&#65533;&#65533;
UUe%R&#65533;&#65533;a&#65533;&#65533;i&#65533;&#65533;&#65533;&#65533;&#65533;#M&#65533;&#65533;o&#65533;_&#65533;&#65533;&#65533;&#65533;&#65533;&#65533;&#65533;<&#65533;&#65533;|&#65533;&#65533;#?8>&#65533;&#65533;&4a<&#1333;&#65533;&#65533;`&#65533;F&#65533;&#65533;&#65533;&#65533; &#65533;^&#65533;l,&#65533;&#65533;&#65533;b&#65533;&#65533;MOz&#65533;&#65533;<&#1391;~#&#65533;&#65533;&#65533;&#65533;&#65533;OU~&#65533;&#65533;a4&#65533;&#65533;(&#65533;&#65533;$5&#65533;&#35907;&#65533;@&#65533;&#65533;&#65533;&#65533;&#65533;-&#65533;+ &#65533;&#65533;&#65533;`&#65533;&#65533;&#65533;&#65533;&#65533;&#65533;&#65533;"x&#65533;&#65533;+&#65533;&#65533;,&#65533;&#65533;- 8&#65533;> &#65533;A&#65533;B?&#37488;&#65533;&#65533;-&#65533;&#4625;&#65533;&#65533;&#65533;:&#65533;$&#65533;&#65533;&#621;&#65533;&#65533;&#65533;b&#65533;&#65533;p&#65533;b""%"&#65533;&#65533;&#65533;p&#65533;&#65533;&#1630;&#65533;&#65533;&#65533;&#65533;&#65533;&#660;9(&#65533;=P&#65533;3x&#65533;Pa&#65533;&#65533;s&#65533;&#65533;&#65533;&#65533;&#65533;&#1256;&#395;,e&#65533;&#65533;'0&#65533;8.P&#65533;H&#65533;>cC&#65533;&#65533;&#65533;'P&#65533;%  P&#65533;&&#65533;&#65533;5&#65533;&#65533;>.&#65533;&#65533;'x&#65533;$X>(x>&#1602;2&#65533;7;bUR&#65533;a&#65533;&#65533;&#65533;&#65533;&#65533;&#65533;+p&#65533;C&#65533;,&#65533;>Q%U[71&#65533;q&#65533;&#65533;&#1237;#&#65533;&#65533;&#65533;#,ckZ&#65533;}&#65533;L1&#65533;9$$<&#65533;R&2&#65533;&#1194;&#65533;*WAg&#65533;&#65533;&#65533;&#65533;&#65533;Q&#65533;!&#65533;H&#65533;;&#65533;2.Q7&#65533;K&#65533;&#499;&#65533;&#65533;-&#65533;&#65533;X&#65533;'JA&#65533;&#65533;)l&#65533;'T1&#65533;1&#65533;Z&#65533;s&#65533;)Z&#65533;&#65533;&#65533;&#65533;JY&#65533;&#65533;k&#65533;&#65533;&#65533;&#65533;&#65533;&#65533;()&#65533;&#65533;h&#65533;1h&#65533;&#65533;8U&#65533;&#65533;&#65533;n:&#65533;{&#65533;&#65533;;y&#65533;}D&#65533;&#65533;&#65533;&#65533;:&#65533;&#65533;s&#65533;&#65533;&#65533;&#65533;Q&#65533;T$&#65533;*&#65533;&#65533;&#65533;r&#65533;&#65533;k!47&#65533;&#65533;&#65533;&#65533;K&#65533;*L&#65533;&#65533;&#65533;(&#65533;U:2&#65533;&#65533;P9$/&#514;$H,P&&#65533;ATQ&#65533;#-3P6Y@ &#65533;(&#65533;*&#65533;&#65533;K&#65533;&&#65533;&#65533;fH2&#65533;&#65533;&#65533;&#65533;:&#65533;{&#65533;)&#65533;Y&#65533;&#65533;r!&#696;&#65533;1&#65533;g$&#65533;&#65533;"&#65533; &#65533;&#65533;)e&#65533;2&#1160;&#65533;.K-&#65533;&#65533;)&#65533;&#65533;Wc6&#65533;&#65533;&#65533;I&#65533;<&#65533;D&#65533;a&#65533;&#65533;&#65533;8&#65533;S8&#65533;&#65533;K&#65533;2&#65533;&#65533;8%&#65533;z&#65533;&#65533;&#65533;&#65533;&#65533;&#65533;1&#65533;*&#65533;5&#65533;&#65533;&#65533;!933W&#65533;q&#65533;M&#65533;>&#39652;eE	&#65533;&#65533;_q&#65533;&#65533;&#65533;,&#65533;&#65533;X0&#65533;0
&#1235;&#65533;&#65533;M&#65533;&#65533;&#65533;&#65533;:+&#65533;L&#65533;&#65533;&#141;&#1458;&#65533; &#65533;&#65533;&#65533;-&#65533;N*A	&#65533;&#65533;&#65533;&#65533;&#65533;&#65533;&#65533;&#65533;&#65533;&#65533;3X&#65533;$@f&#65533;&#65533;&`&#65533;"&#65533; @&#65533;d.&#65533;&#65533;#h&#65533;&#65533;*&#65533;
C$&#65533;!H&#65533;&#65533;2t&#65533;0&#65533;,&#451;&#65533;&#65533;&#65533;+L&#65533;5&#65533;&#65533;"&#65533;&#65533;F{r&#65533;8&#65533;&#65533;_&#65533;0&#65533;&#65533;A&#65533;&#249;&#65533;&#65533;&&#65533;&#65533;&#65533;&#65533;&#65533;SZM2)Y?)&#65533;	}%&#65533;&#65533;&#65533;>&#65533;(2Q&#65533;;\>'0#&#1072;&#65533;&#65533;&#65533;pQ&#65533;&#65533;O0(&#65533;&#65533;0&#65533;&#65533;$&#65533;T9&#65533;)p&#65533;'&#65533;&#65533;(&#65533;&#65533;Y&#12470;TLJ)&#65533;&M9,P"`1,&#65533;&@;&#65533;&#65533;RJ)&#65533;ki&#65533;&#65533;OJ&#65533;%t|I&#65533;S[&#65533;&#65533;&#3393;&#65533;&#65533;&#65533;&#65533;&#65533;&#65533;&#65533;[&#65533;&#65533;&#65533;&#65533;H&#65533;&#65533;`&#65533;&#65533;`&#65533;.&#65533;RO&#65533;N&#65533;4*&#65533;&#65533;.&#65533;:9,7&#65533;&#65533;1&#65533;k&#65533;Q&#65533;X&#65533;[7&#65533;Q&#65533;(&#65533;&#65533;&#65533;&#65533;((&#65533;&#534;>&#1114;&#65533;-&#65533;&#65533;&#1115;T$&#65533;&#65533;&#65533;@&#65533;&#65533;2'{\F&#65533;&#65533;T%&#65533;5}&#65533;&#65533;&#65533;&#65533;&#65533;&#65533;R&#65533;&#65533;&#65533;&#65533;&#1235;c&#65533;8&#65533;&#65533;&#65533;c&#1617;8&#65533;L:&#65533;;x&#65533;&#65533;1&#65533;&#65533;&#65533;,&#65533;5f&#65533;F&#65533;&#65533;&#65533;&#65533;&#1761;&#65533;&#65533;&#65533;|&#65533;&#65533;&#65533;a&#65533;0u&#65533;c&#65533;z&#65533;.p&#65533;)&#65533;&#65533;&h&#65533;.u&#65533;/&#65533;%Q&#65533;qI&#184;H&#65533;D.&#371;&#65533;D'1r&#65533;&#65533;&#65533;l&PaK&#65533;&#65533;&#65533;&#65533;<&#65533;&#65533;&#65533;&#65533;&#65533;&#65533;R&#65533;&#65533;r&#65533;&#65533;$&#65533;&#1585;&#65533;&#65533;x&#65533;W&#65533;&#65533;&#65533;e&#65533;&#65533;{&#65533;<J:&#65533;&#65533;XAm&#65533;v&#65533;O&#65533;&#65533;!&#65533;&#65533;&#65533;+&#65533;&#65533;8r2&#65533;]&#65533;7&#65533;&#65533;&#1414;&#65533;&#65533;}&#65533;f&#65533;,p&#65533;I'&#65533;&#65533;4&#1721;D;f&#65533;&#65533;&#65533;&#65533;&#965;Q&#65533;!6&#65533;(&#65533;NW&#65533;&#65533;&#65533;&#211;	&\f[&#65533;&#65533;c&#65533;&#65533;&#65533;P(8&#65533;&#659;&#65533;&#65533;+Xi&#65533;Z&#65533;Y&#65533;&#65533;;&#65533;8!"&#65533;;!&#65533;&#872;%,&#65533;&#65533;&P&#65533;u}&#65533;&#65533;&#65533;&#65533;M&#65533;#0&#65533;"0&#65533;#&#65533;&#65533;&#65533;&#65533;&#65533;a&#65533;&X&#65533;# &#65533;#&#65533;&#65533;b|&#65533;&&#65533;&#65533;&#65533;&#65533; &#65533;\9K,&#65533;P7&#1372;&#65533;}&#65533;TI&#65533;&#65533;&#65533;&#65533;&#65533;&#65533;Gdq&#65533;g&#375611; &#65533;(%&#65533;&#65533;	&#65533;&p&#19829;&#65533;&#65533;.&#65533;&#65533;f$^4W&#65533;&#65533;5&#65533;x&#65533;&#65533;`&#65533;M&#65533;&#65533;%&#65533;&#65533;! &#65533;$&#65533;R'`%8$X&p^&#65533;&#65533;&#65533;&#65533;&#65533;&#43151;&#65533;sY&#65533;&#65533;,&#65533;.&#65533;&#65533;W&#65533;&#1217;&#65533;&#65533;&#65533; &#65533;*Yb)'Xu=&#65533;l&#65533;&#65533;eB&#65533;L$P&#65533;&#65533;g&#1212;&#65533;&#65533;&#65533;&#65533;X&#65533;B&#65533;t&#65533;V&#65533;&#1285;&#652;&#65533;&#65533;,&#65533;&#65533;&#65533;&#65533;&#65533;(&#65533;&#65533;;z&#655;Ui&#65533;V&#65533;.&#65533;&#65533;(K&#65533;&#65533;a5&#65533;G&#65533;M&#65533;&#65533;m&#65533;&#65533;&#65533;B&#65533;&#65533;&#65533;&#65533;!&#315;b&#65533;&#65533;|GKI&#65533;;&#65533;&#65533;&#65533;&#65533;&#65533;&#65533;'Om&#65533;&#65533;&#65533;&#65533;&#65533;&#65533;rSB)&#65533;&#65533;!&#65533;$%&#65533;y!R&#65533;&#65533;p&#65533;|&#65533;4`&#1370;&#65533;&#65533;&#65533;xH&#65533;&#65533;&#65533;&#65533;&#65533;&#65533;!&#65533;&#65533;&#65533;{-:0&#65533;&#65533;&#65533;&#65533;XK&#834;&#65533;+&&#65533;{&#65533;&#65533;&#65533;&#65533;)&#65533;4B&#65533;	H&#65533;&#65533;&#65533;&#65533;&#65533; &#1621;&#65533;&#65533;Kn]&#65533;)@$XAtM&#65533;&#65533;&#65533;Fb&#65533;s&#65533;J8&#65533;&#65533;&#65533;&#65533;&#65533;66l1&#65533;&#65533;5&#65533;3 $&#65533;;RO&#65533;&#65533;`$O&#65533;&#65533;G&#65533;K&#729;&#65533;G&#65533;&#65533;CJ7IeY6,&#65533;F!t&#65533;&#65533;&#65533;Mg&#65533;&#65533;&#65533;'&#65533;&#65533;&#65533;&#65533;&#65533;&#65533;&#65533;&#65533;&#65533;&#65533;3&#592;&#65533;&#632;]	&#65533;+&#65533;&#65533;&#65533;&#65533;O&#65533;&#65533;S&#65533;&#65533;&#65533;XK&#65533;	&#65533;{(Q!5&#65533;&#65533;>p&#65533;;x&#65533;&#65533;&&#65533;Y&#65533;&#65533;}&#65533;&#65533;sH&#65533;&#65533;&#65533;&#65533;&#65533;&#65533;!&#65533;&#65533;&#65533;&#65533;&#65533;&#65533;H&#65533;f<&#65533;&#65533;w&#65533;J]:&#65533;&#65533;p-(&#65533;&#65533;YL&#65533;K&#581;&#65533;RqT,&#65533;(0&#65533;& Df<^&#65533;>&#65533;&#65533;W7V&#65533;]&#65533;&#65533;&#65533;`)&#65533;&#716;s&#65533;&#65533;h&#65533;;&#65533;&#65533;&#65533;27&#65533;,&#65533;Y@&#65533;}&#65533;&#65533;&#65533;,&#65533;&#65533;P&#65533;J&#888;&#65533; &#65533;-&#65533;Zl&#65533;&#65533;&#65533;H&#65533;&#65533;&#65533;&#65533;&#65533;=&#65533;5&#65533;4&#65533;E&#65533;&#65533;D:&#65533;x&#65533;&#65533;&#65533;&#65533;*NDe&#65533;&#65533;\&#641;$&#65533;)&#65533;&#65533;&#65533;&#65533;&#65533;.&#65533;4RH&#65533;&#65533;&#65533;&#65533;!.&#65533;&#65533;&#65533;F&#65533;R'1&#65533;+&#65533;&#1158;q&#65533;k&#65533;<R&#65533;V&#65533;,Xc'A&#65533;vf"&#65533;&#65533;&#65533;_&#65533;s&#65533;%V&#65533;3&#65533;&#65533;&#65533;&#1050;&#65533;&#65533;&#65533;E&#65533;&#65533;&#65533;;Y&#65533;k9&#65533;&#65533;&#65533;<&#65533;&#65533;k{Y5MSQY&#65533;&#65533; &#65533;[&#65533;&#65533;&#65533;%&#289;&#65533;&#65533;?&#65533;&#65533;-&#65533;&#65533;&#65533;@&#65533;,cE&#65533;U&#65533;&#65533;&#65533;Zm~j->F-&#65533;&#65533;&#65533;&#65533;&#65533;M&#65533;&#1843;-&#65533;P&#65533;&#65533;Y&#65533;&#65533;z&#65533;=)&#1736;c&#65533;1Vn&#65533;&#65533;&#65533;l1&#65533;fU&#65533;&#65533;a46&#962;&#65533;S&#65533;|31x&#65533;&#520;&#65533;b[H&#65533;&#65533;W&#65533;&#65533;&#65533;K&#65533;!&#65533;:&#65533;&#65533;Hm&#65533;lQX&#65533;Y&#179;&#65533;Y&#65533;&#65533;J&#65533;&#65533;2(Z&#65533;hNjv&#65533;Oz&#65533;&#1877;mK&#65533;j&#479;&#65533;`&#65533;&#65533;e&#65533;$&#65533;&#65533;&#65533;f_&#65533;&#65533;(Y&#65533;&#65533;&#65533;2&#65533;#1&#65533;9z&#65533;&#65533;H&#1154;5W&#65533;fa&#65533;]&#1223;s&#65533;&#65533;&#65533;&#65533;&#65533;_&#65533;&#65533;7&#65533;&#65533; &#65533;"&#65533;&#65533;&#65533;fj&#65533;&#65533;,&#65533;&#1232;O,&#65533;P(2&#65533;&#65533;&#65533;&#65533;&#65533;S&#65533;&#65533;&#65533;&#1794;&#65533;&#65533;	=&#65533;&#65533;&#65533;		&#65533;&#65533;&#65533;&#65533; &#65533;&#1545;&#65533;	s&#65533;&#65533;;&#65533;&#65533;?&#65533;+"&#234;&#65533;&#65533;&#65533;&#65533; 2&#65533;*9&#65533;&#65533;&#65533;*7&#65533;&#65533;&#65533;&#65533;&#65533;&#1886;&#1659;&#65533;&#65533;&#65533;&#65533;=!TbX&#65533;&#65533;?&#65533;&#65533;g(1&#65533;'p&#65533;&#681;,&#65533;LS&#65533;`&#65533;=&#65533;%&#65533;,Y&#65533;&#65533;&#1889;&#65533;1Kwu8&#65533;&#65533;&#32353;&#65533;J&#65533;&#65533;i&#65533;&#65533;n&#65533;&#65533;&#65533;BS*&#65533;"&#65533;&#1040;!&#65533;=&#65533;A&#65533;&#65533; &#65533;{]R2&#65533;xSVk&#65533;V^&#65533;&#65533;+&#65533;&#65533;&#65533;&#65533;_&#65533;&#65533;q&#65533;&#1553;&#65533;&#65533;X&#65533;[&#65533;{AY
&#65533;&#65533;<&#65533;&#65533;&#65533;Wj7&#65533;1&#65533;&#65533;;$&#65533;=&#65533;&#1040;&#65533;&#65533;uw&#65533;&#65533;vG&#65533;&#65533;&#1680;{&#65533;P)&#65533;d^&#374;\&#65533;&#65533;&#65533;&#65533;X&#65533;&#65533;6U&#516;&#65533;JK&#65533;&#65533;[&#65533;&#65533;|DN9&#65533;~O&#65533;1,(&#65533;&#65533;&#65533;&#65533;]&#1242;&#65533;&#1292;&#65533;&#65533;&#65533;&#65533;&#65533;2&#65533;i&#65533;?_&#65533;:&#65533;7&#65533;&#65533;&#1566;3&#65533;&#65533;&#65533;&#65533;a!&#65533;,kc&#65533;&#65533;&#65533;+B&#65533;&#65533;&#65533;p&#65533;&#65533;q&#65533;&#65533;I&#65533;&#65533;&#65533;;&#65533;k-&#65533;&#65533;9&#65533;n|&#65533;q&#65533;&#65533;'&#1320;&#65533;(&#147;[&#65533;.&#65533;&#1707;x&#65533;&#65533;&#65533;1Fg&#65533;!&#65533; &#65533;$&#65533;&#65533;&#65533;&#65533;&#65533;&#65533;u&#1635;b*&#65533;e&#65533;&#65533;&#65533;o&#65533;<LP]&#65533;Ay&#1556;&#65533;_&#65533;&#65533;&#65533;N&#65533;&#65533;&#65533;hY<&#65533;&#65533;0N&#65533;&#65533;&#65533;&#962;R&#65533;&#65533;&#65533;&#65533;H&#65533;r&#1370;E&#65533;&#65533;>&#65533;A	=C&#65533;&#65533;[&#65533;S&#65533;&#65533;&#615;&#65533;4&#65533;&#65533;&#455;K&#65533;&#65533;O{=&#65533;&#65533;.Y/&#65533;c&#65533;&#65533;&#65533;&#65533;&#65533;l8Uv&#65533;;&#65533;&#65533;	&#65533; '&#65533;&#65533;&#65533;[I&#65533;*&#65533;&#65533;SP&#65533;&#65533;&&#572170;&#65533;"&#65533;&#65533;+&#65533;j0ryP&#65533;I&#65533;&#65533;&#65533;&#65533;&#65533;&#51260;w!&#65533;wy&#65533;:&#65533;&#65533;&#65533;	B&#35964;&#1033;&#65533;&#65533;&#65533;&#65533;~_&#65533;	&#65533;oqn&#65533;&#65533;>&#65533;.&#65533;-Rz8&#65533;Ihz&#65533;-&#65533;T&#65533;&#65533;&#65533;&#739;&#65533;&#65533;"6o&#65533;&#65533;&#611;&#65533;&#65533;2
&#736;q#&#65533; &#65533;>}&#65533;&#65533;&#65533;&#65533;&#65533;@&#65533; &#65533;&#1619;'&#989;9o&#1720;&#65533;c&#65533;>|&#65533;&#65533;3'N80&#65533;&#540;&#614;&#65533;&#65533;nr&#65533;a&#65533;&#858;5&#65533;&#65533;&#1144;&#65533;&#65533;&#450;{&#65533;\&#65533;&#65533;&#462;&#65533;5d&#65533;p&#65533;&#65533;%&#65533;&#65533;\&#65533;V&#1906;&#65533;+0c&#65533;n&#65533;JM&#65533;8/&#65533;i&#65533;&#65533;&#65533;&#65533;r&#65533;T&#65533;:&#65533;&#65533;6q&#65533;&#65533;AC&#65533;.&#65533;0]&#65533;r&#65533;"vC4
&#1124;17&#65533;&#65533;&#65533;]&#65533;3F&#65533;&#65533;-&#65533;7s&#65533;&#65533;E&#65533;&#65533;^&#65533;j&#65533;BeJ/c&#1084;&#65533;'ah&#65533;
&#65533;&#1190;&#65533;pv&#65533;3j&#65533;&#65533;y&#65533;Fn3i&#65533;&#1836;&#65533;z&#65533;O73&#1900;Q&#1272;L&#65533;&#65533;h&#65533;&#65533;|&#65533;&#65533;O4f&#65533;&#65533;&#65533;{t3&#65533;&#65533;3&#286;&#65533;&#65533;6&#65533;i&#65533;&#65533;y&#65533;&#65533;&#65533;&#65533;&#65533;S&#65533;x&#65533;&#65533;&#65533;&#65533;&#65533;l&#65533;}&#65533;nA	&#65533;&#65533;h&#65533;&#65533;&#65533;Bg&#65533;u&#65533;&#65533;&#65533;IO&#65533;&#1118;{&#377;GOl(7RP&#65533;q\|&#65533;&#65533;VI4&#65533;&#65533;lW&#65533;m-*&#65533;vp&#65533;&#65533;V&#65533;>&#65533;&#65533;7&#65533;&#65533;&#65533;&#284;v&#65533;&#65533;Lq &#65533;a&#65533;	&#65533;'&#65533;aT"&#65533;&#325;j&#65533;&#65533;&#65533;&#65533;&#65533;m&#169;&#454;&#65533;Yg`&#65533;E`&#65533;&#65533;cb&#65533;&#65533;&Vd&#65533;&#65533;Xcb 6F&#65533;&#65533;&#65533;&#65533;PI&#65533;&#65533;&#65533;.&#65533;&#65533;fwgD&#65533;&#65533;_t&#65533;9b&#65533;`t&#65533;6&#65533;&#65533;>ui&#65533;b&#65533;&#65533;F&#65533;&#65533;9&#65533;&#65533;~&#65533;)&#65533;so&#65533;1&#43534;&#65533;Fl&#65533;$&#65533;&#65533;&#65533;d&#65533;t&#65533;&#65533;&#65533;q=u9*\&#65533;&#65533;l4&#65533;&#65533;n&#65533;j&#65533;&#65533;&#65533;&#65533;Jhp&#65533;&#65533;:&#65533;6&#65533;&#65533;F{Ai&#65533;b&#65533;sX;+&#65533;s&#65533;Q&#65533;}&#65533;-H&#1858;{Gv&#65533;qn{&#65533;&#276; &#65533;F&#65533;"H &#65533;&#65533;&#65533;!&#65533;Z&#263;&#65533; &#65533;G&#65533;&#65533;&#65533;&#65533;&#65533;~&#65533;&#65533;E&#65533;&#65533;&#65533;&#65533;&#65533;&#467;u&#65533;&#65533;&#65533;&#65533;&#65533;s&#65533;5&#65533;&#65533;@&#377;&t&#65533;&#65533;&#65533;&#65533;aL9&#65533;&#65533;X&#65533;	u!&#65533;&&#65533;T&#65533;&#65533;&&#65533;I&#65533;qnAOB	%-]&#65533;&#65533;K$d&#65533;&#241;&#657;&#1258;#=&#65533;&#65533;&#65533;&#65533;Gj&#65533;&#637;&#65533;WA&#65533;&#65533;qu&#65533;zD&#65533;t&#65533;&#65533; Ud&#65533;&#65533;&#65533;`\iq[daE&#65533;[h!&#26122;&#65533;xSom&#65533;&#65533;y;f(&#65533;&#65533;&#65533;&#65533;&#65533;`&#65533;&&#65533;_m&#65533;E&#65533;_&#65533;&#65533;e&#65533;&#65533;&#65533;i&#65533;&#65533;&#65533;VZXn&#65533;UTq&#65533;fWX&#65533;Yx&#65533;vYb&#65533;&#65533;Wo&#65533;&#65533;Fol&#65533;&#65533;s&#65533;i&#65533;&#65533;k
&#65533;(\jbu&#65533;&#1230;&#65533;&#65533;&#65533;-&#1278;&#65533;&#65533;&#65533;&#1529;]&#1873;a&#65533;v&#65533;n&#65533;q|&#65533;&#65533;FO*&#65533;&#65533;[&#65533;&#65533;&#65533;&#65533;\&#65533;&#65533;u	&#65533;&#65533;q&#65533;i&#65533;&#65533;y&#65533;&#65533;(&#65533;&&#65533;&#65533;&#65533;&#65533;5&#65533;&#65533;{&#65533;&#65533;&#65533;&#65533;&#65533;&#65533;&#65533;&#65533;@&#65533;!&#1929;|&#65533;&#380;&#65533;}.&#65533;&#65533;{&#65533;v&#65533;&#65533;&'C&#65533;pHR,&#65533;&#65533;*:&#65533;&#65533;&#65533;U,Yh[u&#65533;&#65533;&#65533;&#65533;&#1029;/ fQ&#65533;&#65533;&#65533;&#65533;&#65533;&#65533;*&#65533;h&#65533;&#65533;&#65533;q&#1541;&#65533;,&#65533;&#65533;&#65533;B&#65533;&#65533;1&#65533;pQ&#65533;Z&#65533;&#65533;&)M&#368;&#65533;y&#65533;&#65533;3&#65533;Eq&#65533;&#65533;&#65533;&#65533;&#65533;&#65533;&#65533;&#65533;6&#65533;y\&#65533;&#65533;&#65533;'rJ8&#65533;Q&#982;&#65533;&#65533;' }&#65533;&#65533;&#65533;y&#65533;&#65533;&#65533;Y&#65533;'L&#65533;Ir&#65533;#&#65533;&#65533;&#65533;L&#65533;_&#65533;&#1152;&#65533;Y&#65533;/_h&#1939;&#65533;&#65533;(&#65533;&#65533;&#65533;&#65533;X#$&#65533;V&#65533;j&#1081;2&#1645;&#65533;&#65533;A]&#65533;&#9727;BJ&#65533;&#65533;&#65533;%&#65533;&#65533;&#1347; &#65533;&#65533;.uA&#65533; z`
&#65533;&#65533;&#65533;&#65533;&#65533;L&#65533;]&#65533;G&#65533;v&#65533;dJ7&#65533;9&#65533;[&#65533;&#1564;75gS&#65533;T&#65533;&#65533;"&#65533;BDL/&#65533;&#65533;m&#65533;&#65533;b&#65533;|&#1156;&#904;F&#65533;*o#&#65533;cZL8&#65533;=&#65533;(>&#1977;&#65533;&#65533;65&#65533;0GPh&#49729;&#65533;&#65533;&#65533;&#65533;/&#65533;&#65533;g&#65533;$&#65533;&#65533;q&#65533;Y&#65533;B&#65533;&#65533;)XaW&#65533;&#65533;&#65533;&#65533;&#65533;&#65533;A&#65533;XZ&#546;&#65533;&#65533;/ Q!c&#65533;a&#65533;$+L&#65533;&#65533;i&#65533;&#65533;0&#65533;
Y&#65533;B&#65533;p6)D&#65533;&#65533;,&#65533;&#65533;&#65533;&#65533;&#65533;&#65533;&#65533;&#65533;*&#65533;&#65533;
Z&#65533;&#65533;&#65533;+&#65533;&#65533;&#65533;j&#65533;PL"&#65533;E0u&#65533;&#65533;B&#65533;&#65533;&#65533;0Hf&#65533;-&#65533;&#65533; 0$&#65533;'&#65533;&#65533;w&#65533;&#1010;&#65533;PM5K&#614;(0&#65533;|&#65533;G\&#65533;&#65533;&#65533;&#65533;*&#870;zgi&#65533;&#65533;`&#65533;&#168;&#65533;.&#65533;!:&#65533;&#65533;1"&#918;9I5&#65533;&#1100;4&#65533;cI&#65533;4&#969;H&#65533;n&#65533;&#65533;&#65533;&#65533;&9"&#65533;&#65533;&#65533;&#65533;N&#490;&#65533;A&#65533;vl42:j&#65533;M&#65533;Z&#65533;@.;-&#65533;&#65533;&#65533;&#65533;aVsv&#65533;&#65533;&#65533;&#65533;&#65533;wu&#65533;&#65533;c&#538;*&#65533;&#584;	z&#65533;~b&#65533;G&#65533;Q&#65533;&#65533;&#65533;&#688;&#65533;&#65533;Q&#65533;i&#65533;&#65533;&#65533;Q&#65533;&#65533;Q&#65533;+C&#65533;&#65533;<L&#65533;&#65533;&#65533;&#65533;r&#65533;J&#65533;&#777;&#65533;!&#65533;e@T&#65533;.#&#65533;&#65533;&#65533;M&#65533;r8!&#65533;&#65533;&#65533;X&#1370;U&#65533;$f&#65533;&#65533;b&#65533;U&#65533;&#65533; &#65533;&#65533;{.&#65533;&#65533;&#65533;X1CLr&#65533;j&&#65533;b"&#65533;Ot&#65533;&#492;&#65533;t&#65533;'&#859;&#65533;&#65533;`b&#1991;&#65533;&#65533;&#65533;[&#65533;D$"&#65533;O&#65533;&#65533;_&#65533;&#65533;D&#65533;&#65533;&#65533;N&#65533;&#65533;f=s1&#1150;&#65533;oM],&#65533;VJ&#65533;&#65533;0&#65533;&#65533;!T9S&#65533;4&#65533;$&#65533;t&#65533;^&#65533;&#65533;&#1516;&#65533;xpZ&#65533;&#65533;I&#65533;:&#65533;&#65533;oAG&#65533;&#65533;&#65533;`&#65533;&#65533;1&#65533;&#65533;Me&#65533;&#1226;&#65533;&#65533;J=&#65533;&#65533;Lr&#1215;&#65533;sow&#65533;&#65533;m&#65533;'&#65533;X+&#65533;&#65533;$&#65533;&#65533;&#65533;O&#65533;iqxI&#65533;&#65533;N&#65533;&#65533;&#65533;]&#65533;r\Y&#65533;&#1598;&#65533;9-p&#65533;L&#65533;&#65533;&#65533;d';6&#65533;vpT1&#65533;&#65533;&#65533;&#65533;+P
P&#65533;B&#65533;PhFk&#65533;
T&#65533;&#65533;i&#65533; &#65533;P[A
P&#65533;&#65533;&#65533;@&#65533;-`t&#65533;S&#65533;&#65533;&#65533;@&#65533;&#65533;_.&#65533;#&#65533;!w&#65533;&#65533;^&#65533;&#1776;&#65533;&#65533;*P.&#65533;&#65533;5Ww&#65533;&#65533;j&#65533;*&#65533;&#65533;&#65533;Ut&#65533;&#65533;&#65533;h&#65533;&#65533;+j&#65533;B&#65533;&#65533;&#65533;&#65533;E=&#65533;J&#65533;&#65533;&#1768;&#65533;"&#65533;
&#65533;&#65533;&#65533;&#65533;&#65533;&#65533; 9&#65533;&#415;&#65533;f&#65533;V&#65533;}&#65533;m&#65533;&#65533;&#65533;w&#65533;g;K&#65533;o&#65533;=&#65533;`&#65533;&#65533;&#65533;&#65533;%V=&#65533;~^;&#65533;9&#65533;@&#65533;&#65533;&#65533;&#570;B&#65533;E
U&#65533;&#800;z&#65533;&#65533;&#65533;&#65533;`&#65533;&#65533;	{&#65533;&#1324;&#9544;&#65533;9&#65533;&#65533;w"=&#65533;&#65533;&#65533;C&#65533;.&#65533;&#65533;&#65533;S7&#65533;&#65533;S&#65533;&#65533;&#65533;&#1481;&#65533;zFg&#65533;&#65533;&#65533;&#440;&#65533;&#65533;1P&#65533;y&#65533;;df	&#65533;&#65533;jCa&#65533;@&#65533;4&#65533;\.&#65533;&#65533;[&#65533;w&#65533;f5f&#65533;&#65533;&#65533;&#65533;&#65533;S&&#65533;&#1883;QS&#1403;&#65533;&#65533;a(&#65533;&#1906;C|&#65533;&#65533;&#65533;&#65533;p&#65533;&#65533;&#65533;&#65533;PD&#65533;djrF&#65533;&#65533;&&#65533;3]&#65533;&#65533;&#65533;;&#65533;&#65533;_3&#65533;&#65533;&#65533;&#65533;NR&#65533;&#65533;k-&#65533;I&#65533;t8c&#65533;9&#65533;&#65533;=-uI&#65533;&#65533;&#65533;Jk#[	&#65533;c&#65533;&#65533;&#65533;OD&#65533;&#65533;q&#65533;p6&#65533;&#65533;w&#65533;%b&#65533;&#65533;&#65533;&#65533;&#65533;&#1868;\o0&#65533;&#1710;&#65533;&#65533;&#65533;&#65533;&#65533;&#65533;&#65533;&#65533;&#65533;&#65533;&#65533;l\A7&#65533;&#65533;&#65533;z&#65533;%J&#65533;GC&#65533;&#65533;&&#65533;5&#65533;&#65533;&#65533;&#65533;&#65533;w&#65533;$&#65533;&#1041;&#65533;&#65533;&#65533;&#1956;&#65533;&#65533;&#65533;&#65533;&#65533;&#65533;&#65533;&#772;&#65533;Q&#65533;&#65533;v|&#65533;\&#65533;&#65533;=&#65533;<&#65533;&#1768;`&#410;&#65533;&#65533;WPThl&#444;&#65533;M&#65533;P&#65533;&#65533;L&#65533;&#65533;M&#65533;)J\&#65533;&#65533;gX f&#795;t&#65533;>&#1134;}&#601;@F&#65533;hAx&#65533;&#65533;aALj$ BAJ&#65533;FJi&#65533;Ud&#352;&#65533;M&#65533;&#65533;&#65533;E&#65533;EATV&#65533;&#65533;e&#1888;m&#65533;dTN&#65533;&#65533;&#65533;U&#65533;&#65533;E&#65533;I&#65533;M&#65533;h&#65533;&#65533;&#65533;<O&#65533;B&#65533;&#65533;Tp;&#65533;&#65533;&#65533;^
&#65533;mP&#65533;&#65533;i&#65533;Le&#65533;&#65533;8&#65533;AEA@mF&#65533;!&#65533;BuU&#1925;&#65533;&#65533;%E&#65533;&#65533;&#65533;Ip&#65533;Js&#65533;&#65533;&#65533;@&#65533;#n	U&#65533;o9&#1948;&#65533;M&#65533;&#65533;&#65533;ft&#65533;@&#65533;&#65533;&#65533;&#65533;&#65533;D&#65533;c&#65533;&#65533;	i&#65533;{d&#65533;a&#689;q&#65533;&#65533;&#65533;&#65533;&#65533;&#65533;H&#65533;&#65533;|P&#65533;&#65533;p&#65533;^X&#65533;&#65533;L&#860;&#65533;&#65533;J&#65533;&#65533;&#65533;&#65533;(&#65533;&#65533;4&#65533;&#65533;iP1&#644;&#65533;&#65533;|a&#65533;^&#65533;&#65533;&#1132;&#65533;5&#644;&#65533;&#65533;T&#65533;r&#65533;&#65533;(&#65533;&#65533;D&#65533;&#65533;&#65533;/B&#65533;&#65533;M&#65533;q&#65533;O&#65533;1&#65533;&#65533;&#65533;&#65533;&#65533;C&#65533;J&#65533;(&#65533;&#65533;&#65533;&#65533;&#65533;&#494;<&#65533;f &#65533;&#65533; &#392;ck$TpT&#65533;K&#65533;EI&#596;&#65533;0D&#65533;&#65533;&#65533;^,&#65533;&#65533;&#65533;&#65533;D&#65533;lP&#65533;&#65533;V%&#65533;&#1360;&#1216;&#65533;#&#65533;-&#65533;&#65533;&#65533;&#65533;&#65533;X+_&#65533;&#65533;&#65533;&#1978;&#65533;&#65533;&#65533;Y&#65533;&#65533;&#65533;&#65533;@&#65533;A&#65533;&#65533;&#65533;7B&#65533;&#1372;&#65533;N^&#65533;&#65533;&#65533;c&#65533;@&#65533;AQ&#65533;  &#65533;&#65533;&#65533;J&#64279;&#65533;,&#529;&#65533;&#65533;&#65533;&#65533;&#65533;&#18230;x&#65533;"&#65533;&#65533;&#65533;&#65533;U9&#65533;&#65533;&#50211;	G&#65533;i	)&#405;&#65533;&#624;&#65533;&#65533;k&#65533;&#65533;q&#65533;&#65533;&#65533;A`&#1038;&#65533;&#409;&#65533;#jPDM&#65533;&#65533;f8[<A&#65533;&#65533;0jP&#65533;&#65533;&#65533;|&#65533;&#65533;d&#65533;&#65533;8&#65533;&#65533;&#65533;&#65533;p&#65533;&#65533;&#65533;&#65533;T&#65533;-&#65533;?&#65533;&#65533;Gq&#65533;@&#65533;&#1672;&#65533;a&#65533;&#1498;&#65533;I&#60688;v&#65533;&#65533;&#65533;|&#65533;\&#65533;k.&#65533; &#65533;xZk&#404;&#65533;a&#65533;
&#65533;?j&#65533;&#65533; {E&#65533;e\Q\&#65533;N&#65533;&#65533;)&#65533;JU&#65533;r&#65533;&#1705;=&#65533;0&#65533;0At.F?a&#65533;E&#65533;&#65533;&#866;&#65533;J&#65533;&#65533;q;&#65533;&#471;&#65533;&#65533;h.&#65533;&#65533;tI&#65533;&#65533;&#65533;&#65533;&#65533;QH&#65533;,&#65533;&#65533;&#65533;LU&#65533;<AL&#65533;|&#65533;&#65533;&#65533;&#65533;[Y&#65533;\&#65533;&#65533;&#65533;&#65533;Ift&#65533;&#65533;&#65533;&#54946;&#65533;&#65533;P%t&#65533;&#65533;Ub&#65533;&#65533;I}%U\&#65533;&#65533;$h&#65533;&#65533;&#484;&#65533;&#65533; &#65533;QBx&#65533;@&#65533;$T&#65533;&#65533;&#65533;)i&#65533;*&#65533;H{&#65533;&#65533;&#65533;xG&#65533;<O\8ep&#65533;&#65533;zGx&#1613;_d;&#21337;U$LP&#65533;r &#65533;&#65533;&#65533;9H&#988;&#65533;&#65533;KX&#65533;A&#65533;D2a&#65533;p&#715;&#65533;&#65533;&#65533;&#65533;d&&#65533;&#65533;\M&#65533;Q&#65533;&#65533;&#49525;8&#65533;&#65533;&#65533;A&#65533;&#65533;&#65533;D&#65533;%&#65533;D&#65533;=&#65533;&#65533;&#65533;&#65533;&#65533;&#65533;&#65533;&#1132;&#65533;0&#65533;L&#65533;&#65533;&#65533;D&#65533;M&#65533;&#65533;&#65533;&#65533;l&#65533;}&#65533;&#65533;&#65533;&#65533;&#65533;&#65533;LG&#65533;&#65533;#&#65533;u#
	_&#65533;&#65533;&#65533;I&#65533;K8v&#65533;p4I&#65533;&#65533;&#65533;&#65533;&#65533;&#1537;&#65533;p&#65533;Nz&#65533;&#65533;&#65533;&#65533;&#65533;Md&#65533;&#65533;&#65533;&e&#65533;J&#65533;&#65533;`HF&#1665;&#65533;&#65533;6&#1623;&#65533;&#1166;&#65533;&#65533;	y&#65533;&#8297;A&#65533;DD&#65533;&#65533;&#65533;x&#65533;7&#65533;d&#65533;&#65533;W&#65533;&#65533;Gh&#65533;&#65533;&#65533;\&#65533;OT&#65533;^&#1793;&#65533;	&#65533; &#65533;&#513;#u&#65533;&#65533;E&#65533;&#65533;PV@&#65533;X&#65533;&#65533;&#65533;&#65533; &#65533;&#65533;&#65533;Wx&#65533;&#65533;&#65533;&#65533;&#65533;LR=	 &#65533;eq&#65533;&#65533;%&#65533;&#65533;V&#65533;z)&#65533;M
p&#65533;%&#65533;`
{B&#65533;J}A&#65533;`.AG&#65533;&#65533;&#65533;i&#65533;&#65533;xf&#65533;&#65533;SB&#65533;&#65533;pT&#65533;d&#65533;|&#65533;&#65533;&#65533;&#65533;T&#65533;&#65533;N&#18471;IAB	Na&#65533;p&#65533;Er&#65533;J&#65533; &#65533;2A&#65533;&#65533;T&#946;&#65533;"&#1804;&#65533;`&#65533;Ph&#65533;&#65533;zb&#65533;z&#65533;U&#1029;&#65533;P&#65533;le&#65533;&#65533;!&#65533;?Qt&#65533;Ii&#65533;($&#65533;&#65533;<&#65533;&#65533;&#65533;&#65533;e&#65533;&#65533;Y&#65533;?Q&#65533;&#65533;iZ&#65533;&#65533;?U&#65533;U4&#65533;&#65533;&#65533;&#65533;&#65533;&#65533;&#65533;b&#65533;&#65533;&Fd4&#65533;~J&#65533;&#65533;&#65533;&#65533;`AiA&#65533;&#65533;l&#922;&#65533;T&#65533;&#65533;`m&#65533;&#65533;&#599;&#65533;&#65533;!MT	rN&#65533;&#65533;&#65533;&#65533;i&#65533;e&#65533;8&#309;^&#960;&#65533;L&#65533;&#65533;&#65533;&#65533;&#65533;&#65533;mx&#65533;&#65533;&#65533;&#65533;&#65533;u&#65533;&#65533;4&#65533;X&#65533;&#65533;&#65533;&#65533;m&#65533;&#65533;:[jRd|&#898;&#65533;&#65533;&#65533;&#65533;&#1321;&#65533;`W&#65533;&#65533;&#65533;&#65533;	5&#65533;&#65533;&#65533;} &#65533;p&#65533;&#287;N&#65533;&#65533;!&#65533;&#65533;N$&#65533;8&#65533;\&#65533;&#65533;&#65533;|-&#65533;&e&#65533;&#65533;%&#65533;L&#65533;&#65533;*L~X&#65533;&#65533;J&#65533;&#65533;&#65533;&#65533;,&#65533;&#65533;AJ&#65533;&#65533;&#1448;&#65533;G&#65533;&#65533;@&#65533;I&#65533;&#65533;L&#65533;&#65533;&#715;&#65533;&#65533;PItH&#65533;&#65533;&#65533;Zi&#65533;&#65533;.&#65533;P&#65533;	{&#65533;O&#65533;&#65533;&#553;2&#65533;*&#65533;8&#65533; &#65533; &#65533;0G&#65533;*E&#65533;I%
B&#65533;&#65533;A&#65533;&#65533;L&#65533;K&#65533;K &#65533;&#65533;&#65533;&#65533;&#65533;&#65533;y&#65533;&#65533;&#65533;~R&#65533;%&#65533;
&#65533;o&#65533;&#1793; &#65533;!8&#65533;$<&#65533;" &#65533; $%&#65533;&#65533;&#65533;D&#65533;&#65533;&#65533;&#65533;LSL&#65533;E&#65533;KE&#65533;&#65533;&#65533;&#65533;&#65533;I&#65533;L&#65533;&#65533;&#65533;'yR&#65533;d&#65533;&#4614;&#65533;Y/9
&#65533;j&#1504;Ad&#65533;j&#65533;&#65533;&#65533;D%in&#65533;&#65533;&#65533;&#65533;O\&#65533;&#65533;&#65533;G&#65533;
A&#65533;!&#65533;&#65533;n&#65533;&#65533;{x&#65533;[j
w0&#65533;t &#65533;hAZ&#65533;N&#65533;&#65533;g&#65533;\n&#65533;*&#65533;g"&#65533;&#65533;D&#65533;@&#65533;&#873;&#65533;&#1762;&#65533;	&#65533;&#65533;#&#65533;&#65533;1&#65533;&#65533;fU&#65533;&#65533;&#65533;&#65533;&#65533;&#5820;nK&#65533;T&#65533;!t&#65533;&#65533;m&#65533;&#65533;&#65533;n*JV&#65533;2h@&#65533;&#65533;h]	&#65533;&#65533;~z&#65533;&#65533;n-&#1323;e&#65533;&#65533;V&#65533;
E&#65533;
&#65533;&#65533;P&#65533;A]&#65533;8{&#65533;7&#65533;&#65533;r&#65533;&#65533;&#65533;Z&#65533;Z/-n&#65533;3C&#65533;t>&#65533;\&#65533;_U-&#65533;	W&#65533;3&#65533;&#65533;f&#65533;&#65533;&#65533;&#65533;e&#65533;&#65533;&#65533;Vh&#65533;!&#65533;&#587;&#65533;&#65533;&#65533;&#65533;&#65533;W&#65533;&#65533;&#65533;&#65533;'&#65533;L3&#65533;&#65533;,&#65533;Z&#65533;&#65533;&#65533;&#65533;$&#65533;&#65533;&#65533;&#65533;
&#65533;N.&#65533;&#65533;&#65533;x&#65533;E&#65533;&#65533;&#65533;&#65533;&#65533;9:&#65533;&#65533;V&#65533;&#65533;u&#65533;&#65533;&#65533;&#65533;W&#1657;&#1487;(&#65533;&#1597;O&#65533;&#65533;&#65533;RG&#65533;j&#65533;&#65533;e&#65533; b&#65533;|&#65533;	&#65533;{&#65533;&#65533;%MHR
&#65533;iG&#65533;"&#65533;&#65533;zp0&#65533;Q&#65533;&#65533;&#65533;U&#65533;V&#982;&#65533;Q&#65533;&#65533;0_J&#65533;KH&#65533;M8A#[&#65533;&#65533;&#65533;pq&#65533;D&#65533;Z)&#65533;*&#65533;&#65533;D!&#65533;{&#65533;&#65533;&#65533;5&#65533;&#1369;&#65533;&#599;+&#65533;&#65533;&#65533;&#65533;-\&#65533;^&#65533;T&#65533;U&#65533;x&#65533;-uDR&#65533;&#65533;w<OG&#65533;PH&#65533;SH&#775;<&#65533;Mr&#65533;I&#65533;&#65533;uHI&#65533;F&#65533;Q&#65533;/Q&#65533;R&#65533;&#65533;&#65533;Q&#65533;0&#65533;pRK&#65533;&#65533; B!&#65533;!&#65533;&#65533;v
&#65533;p &#65533;&#65533;F&#65533;R(q&#65533;&#65533;&#65533;D&#65533;"LB&X&#65533;$8"&#65533;&#65533; &#65533;o&#65533;m&#65533;"4&#65533;#8&#65533;&#65533;L7&#65533;&#65533;6!&#1547;!&#560;&#65533;&#65533;v &#65533;q&#65533;&#65533;E&#65533;vy&#65533;O+&#1192;Y&#65533;&#65533;Ou&#65533;&#665;&#65533;&#65533;&#65533;f&&#65533;&#65533;:%&#65533;&#65533;`L&#65533;&#65533;W&#65533;d &#65533;RA&#65533;&#65533;7f&#65533;&#65533;&#65533;&#65533;&#65533;&#65533;&#65533;fJ&#65533;	%&#973;&#65533;M|&#65533;&#65533;!&#65533;V&#65533;&#65533;&#65533;7&#65533;&#65533;T&#65533;&#65533;&#65533;Q&#65533;&#65533;l&#65533;:/3c.&#1353;&#65533;&#65533;&#65533;&#65533;&#65533;t2P&#65533;&#65533;N&#65533;L&#65533;N&#65533;Ae&#65533; &#65533;&#65533;&#65533;&#65533;B&#65533;&#65533;T&#65533;JaJe&#1881;&#65533;&#65533;B/Y&#65533;&#65533;E&#65533;\1X&#65533;&#65533;2.B&#65533;&#65533;@&#65533;A&#65533;&#65533;4nL9&#65533;|BlN&#65533;!&#65533;6&#65533;|&#65533;!&#65533;&#65533;&#65533;)&#65533;&#65533;q(&#898;yj&#65533;rD&#65533; *&#65533;^&#65533;&#65533;V9X|&#65533;`&#65533;&#65533;&#65533;EU&#65533;ZX|&#65533;&#65533;&#65533;&#663;&#818;&#65533; hg&#65533;&#65533;=&#430;!hE&#65533;&#65533;RT&#65533;]d-tz&#65533;_&#65533;&#65533;&#65533;&#65533;&#65533;
&#65533;&#65533;&#65533;8&#65533;PsU&#65533;&#65533;&#65533;&#65533;u&#65533;S;^&#65533;&#65533;&#65533;eX&#437;&#65533;&#1223;&#65533;QRp&#65533;o&#65533;&#65533;&#65533;&#65533;;uc&#65533;&#65533;J&#65533;&#65533;@&#65533;&#65533;&#65533;#u&#65533;a\Q&#65533;&#65533;&#65533;&#65533;x&#65533;&#65533;&#65533;Xw&#578;&#65533;P&#65533;&#65533;&#65533;&#65533;P*22%;&#65533;AY&#65533;&#65533;&#65533;Dk ME.%&#65533;&#65533;&#65533;Mp1&#65533; &#407;q&#65533;&#65533;l&#65533;X&#65533;A&#65533;(&#65533;&#65533;m&#471;%&#277;&#65533;&#65533;I.E&#65533; &#65533;`)gI&#65533;&#65533;&#65533;&#65533;&#65533;&#65533;p&#65533;&#65533;&#65533;&#65533;|&#65533;pbL&#65533;&#65533;N2&#65533;&#65533;&#65533;H&#65533;Xc3]&#65533;@&#65533;&#65533;&#65533;u&#65533;&#65533;&#65533;&#65533;Kv+&#65533;i&#65533;jMtsq!&#65533;uC&#65533;#,&#65533;"&#828;"B!&#65533;o&#203;&#65533;&#65533;&#767;&#65533;&#65533;j&#65533;"8&#65533;#&#65533;&#65533;!&#3903;B!$#=#4$H&#65533;$P&#65533;$(B&#65533;&#65533;&#65533;&#65533;&#65533;!4B#,&#65533;"8#$&#65533;"0Bv3&#65533;&#65533;&#65533;6&#65533;&#65533;&#65533;!$B"B&#65533;&#65533;b&#65533;<"52	&q&#65533;3J&#2001;M&#65533;]k&#65533;S&#65533;-&#1543;8&#65533;&#65533;/&#65533;&#65533;&#65533; q&#65533;&#65533;&#65533;&#65533;&#798;&#65533;&#65533;N&#65533;&#65533;&#65533;IMya&#65533;&#65533;&#65533;\Y&#65533;Y&#65533;&#65533;&#65533;K&#65533;G(&#65533;&#206;OZ&#65533;Q&#65533;&#65533;&#65533;&#65533; &#65533;&#65533;&#65533;&#1262;&#1503;P&#65533;&#65533;i&#65533;l@&#65533;{&#65533;&#65533; &#65533;n<\&#65533;&#1515;g&#65533;&#65533;&#65533;&#65533;&#65533;&#65533;A&#65533;&#65533;nm&#65533;&#65533;&#65533;4&#65533;l&#65533;s&#65533;&#65533;lb&#65533;&#65533;&#2042;&#65533;&#1463;&#65533;&#65533;v&#65533;&#65533;&#65533;l->4E&#65533;&#65533;Do-e&#1713;Gy&#65533;G&#65533;&#65533;&#65533;&#154;&#65533;PI3&#65533;M&#65533;&#65533;&#65533;&#65533;&#65533;&#65533; bfEm!X&#65533;!&#65533;o&#65533;&#1370;&#65533;*[@&#65533;@x&#65533;&#133; &#65533;/b&#65533;|&#65533;&#65533;J&#65533;,Z&#65533;T&#65533;&#65533;&#65533;&#65533;1e&#920;)#&#65533;b&#65533;&#65533;a&#792;&#65533;KC-^&#65533;&#65533;)S&&#65533;&#65533;2c*"&#65533;8&#65533;&#65533;&#661;d&#65533;x,&#65533;Re5?&#1376;&#65533;&#65533;F&#65533;9s&#65533;&#65533;&#65533;&#65533;G&#65533;&#65533;6&#65533;l&#65533;&#65533;&#65533;#G&#65533;;v&#65533;&#1697;C5&#65533;5d&#65533;&#65533;&#65533;&#65533;MU:g&#65533;@&#65533;&#65533;&#65533;M&#1388;X&#65533;&#537;*gM&#65533;.^&#65533;YN&#65533;9t&#65533;&#1577;&#65533;h\&#65533;t&#65533;&#265;&#65533;&#857;4o+V,&#65533;=y&#65533;&#65533;s'&#65533;&#65533;;&#65533;&#2032;i&#65533;f&#65533;&#65533;6n&#1700;&#741;K&#991;{&#1530;&#65533;'&#65533;&#65533;2Z&#65533;`\&#1222;6&#65533;d&#65533;&#65533;f&#65533;&#65533;M&#65533;5m&#65533;&#65533;-;t3g&#65533;&#65533;&#65533;"&#396;&#65533;&#65533;j&#65533;&#65533;~&#65533;&#65533;&#65533;&#65533;5&#65533;&#65533;>MS|&#65533;eB&#65533;&#1320;>&#65533;4B&#65533;`&#65533;&#65533;E&#65533;,\&#804;y/T4d\zo9&#65533;&#65533;&#65533;&#65533;Dl&#65533;&#515;?&#65533;&#65533;c&#65533;:fs&#65533;5&#65533;N&#65533;&#65533;&#65533;pc&#65533;&#65533;&#65533;p&#65533;8&#65533;-.&#65533;&#65533;b+&#65533;&#65533;P&#588;&#65533;X&#65533;5&#65533;&#65533;&#65533;F&#65533;b&#65533;1&#65533;&#65533;&#65533;Xc&#65533;C&#65533;&#65533;:6&#65533;#3&#65533;&#65533;J&#65533;!&#65533;C&#65533;&#65533;&#65533;&#65533;?&#65533;&#65533;&#65533;A@1$&#65533;E)dA!$*&#65533;(&#65533;&#65533;3&#65533;&#65533;C&#65533;&#65533;&#65533;&#65533;&#65533;<&#65533;dC1&#65533;&#65533;AY&#65533;A
AdE&#65533;l&#273;A&#65533;>&#65533;&#65533;@&#65533;G q&#65533;&#65533;H4&#65533;I&&#65533;d&#65533;C&#40208;O	)D&#65533;E&#65533;&#65533;2&#65533;)&#65533;(S&#875;&#65533;(&#65533;&#65533;"&#65533;c&#65533;D&#65533;M&#65533;&#32771;&#65533;&#65533;xM&#65533;7&#65533;X&#65533;&#65533;&#1010;&#65533;3Y&#65533;&#65533;s<&#65533;&#65533;=`&#65533;&#65533;8&#65533;&#65533;l3&#65533;&#65533;&#65533;&#206;9tu2&#65533;<>&#65533;&#65533;8&#65533;&#65533;M6&#65533;P&#65533;&#65533;&#1310;&#65533;jD:&#65533;&#65533;l&#65533;&#65533;6&#309;&#65533;&#65533;&#65533;&#65533;\&#65533;i&#65533;F&#65533;&#65533;5:#&#65533;2&#65533;*&#65533;5&#65533;^&#65533;H 0&#65533;P&#65533;D&#65533;&#65533;&#65533;&#65533;&#140;&#65533;&#41099;,&#65533;&#65533;
(&#65533;9&#65533;&#65533;r&#611;&#65533;&#65533;&#65533;"&#65533;.&#65533;R&#65533;
,&#65533;#=&#65533;&#65533;&#65533;&#65533;j"Cg&#65533;B2&#65533;&#65533;&#65533;&#65533;b
+&#65533;&#65533;&#10253;&#65533;m
,&#65533;&#65533;>&#65533;&#1026;&#65533;&#65533;(&#65533;+&#65533;Kc&#65533;&#65533;&#65533;&#65533;*>&#65533;Bd)&#65533;&#65533;&#65533;&&#65533;&#65533;&#1026;&#65533;*&#65533;&#65533;"&#65533;)T&#65533;K&#65533;/.B&#65533; &#65533;w&#65533;o&#65533;1&#65533;&#442;&#65533;)^&#65533;B&#65533;/&#34820;WTY&#65533;&#65533;&#65533;&#65533;&#65533;g&#65533;&#65533;&#65533;&#65533;%6&#65533;hU1&#65533;&#65533;bh,&&#65533;b.&#65533;&#65533;%&#1121;+&#1917;&#65533;&#65533;"&#65533;&#65533;2&#65533;&#65533;F4|b&#65533;`&#65533;8S&#65533;&#65533;&#65533;5c&#65533;+8z&#65533;:&#65533;&#65533;&#65533;,+nC\&#65533;-,&#65533;&#65533;&#65533;&#65533;&#65533;&#530;&#876;&#65533;>&#65533;#&#65533;&#65533;&#65533;&#65533;+&#65533;&#65533;&#65533;0&#65533;&#65533;4F;&#65533;{c=&#65533;&#65533;3p5K&#65533;&#65533;&#65533;&#65533;&#65533;&#65533;&#65533; 
&#65533;&#1534;[c]6&#65533;&#65533;&#65533;*&#65533;&#65533;&#65533;&#65533;&#65533;W&#65533;Z&#65533;&#65533;&#65533;&#65533;&#65533;<&#577;&#65533;h&#65533;&#65533;&#65533;4&#65533;(/!Cuhd0&#65533; E^&#297;xx3&#65533;&#65533;]&#65533;g&#65533;&#65533;c&#65533;c&#65533;&#65533;&#65533;n;&#65533;+&#1135;N3&#65533;&#65533;MEF&#65533;2&#65533;U*G&#65533;u&#65533;*C&#65533;&#65533;WJ&#65533;&#1289;&#65533;'&#65533;&#65533;i&#1570;&#65533;&#65533;(&#65533;D&#65533;I&#65533;#&#65533;&#65533;&#65533;F&#65533;&#65533;W&#65533;D4&#65533;X5&#65533;&#65533;&#65533;b,&#65533;8 H_&#65533;Y&#816;t&#65533;;&#65533;LKJP&#65533;&#65533;p9}&#65533;&#65533;&#65533;&#65533;$&#65533;#&#65533;MFwX&#65533;&#65533;l&#65533;"&#182;X&#65533;&#65533;X}`T &#65533;&#65533;&#65533;&#65533;	+D&#65533;&#65533;&#65533;&#65533;&#65533;;&#65533;aQ&#65533;"&#65533;&#65533;?e&#65533;O&#65533;p#8Q&#65533;&#65533;K&#65533;2&#65533;!aA&#65533;&#65533;J&#65533;r#&#65533;&#65533;'&#65533;8&#65533;k3y&#65533;&#65533;*&#616;jY&#405;&#65533;&#18257;&#65533;&#65533;<&#65533;IJ|J&#65533;&#65533;!&@&#65533;T1&#65533;&#65533;&#65533;D&#65533;)&#65533;&#65533;2&#65533;&#65533;[i&#65533;y&#65533;&#65533;&#65533;&#65533;&#65533;&#65533;&#65533;6&#65533;`&#65533;&#1198;&#65533;I&#65533;&#65533;&#65533;`&#65533;8&#65533;FW&#65533;&#65533;`&#65533;`Y&#523;?AC{4&#65533;&#65533;&#65533;&#65533;,)	&#65533;p&#65533;&#65533;Mp]&#777;&#65533;&#65533;+&#65533;&#65533;
Y&#65533;&#65533;C&#65533;p&#65533;&#65533;q$mY(Z&#65533;S?&#65533;&#65533;&#65533;&#1112;&#65533;h&#378;&#65533;&#479;&#65533;&#65533;&#65533;&#65533;&#65533;&#65533;`&#65533;(:&#65533;1)X&#65533;&#65533;k&#1730;#&#65533;&#65533;(&#65533;5b&#65533;N&#144;&#65533;&#65533;&#65533;mi&#65533;y&#65533;&#65533;h&#65533;&#261;d&#65533;
k&#194;E3&#65533;1lu&#65533;+IHK(&#65533;&#65533;&#65533;&#65533;%r0&#65533;&#65533;&#65533;"&#65533;U&#65533;s&#65533;#&#65533;&#65533;
&#65533;&#985;tu>&#65533;^&#1698;&#65533;;&#65533;m&#65533;&#65533;&#65533;#<nTZ&#65533;&#65533;&#65533;&#65533;&#65533;&#65533;4&#65533;il&#65533;&#65533;&#65533;=P6&#250;&#65533;&#65533;0&#65533;&#65533;KW9`&#65533;U9&#65533;,&#65533;y&#65533;&#65533;T<{"iE.&#643;&#65533;Q&#65533;&#65533;&#65533;&#65533;h&#65533;t&#65533;&#65533;0&#65533;&#65533;&#65533;&#669;&#65533;0`&#65533;!d&#65533;&#65533;T2%X&#65533;&#65533;C&#65533;2&#65533;&&#65533;t&#65533;e&#65533;'&#65533;&#65533;	&#65533;a~23]c&#65533;&#65533;*&#65533;&#65533;(&#65533;&#65533;&#65533;&#65533;&#65533;&5&#65533;&#65533;#GS&#65533;&#65533;Y&#65533;&#65533;&#65533;F&#65533;&#65533;N9&#65533;7&#65533;x&#65533;e7&#65533;]&#65533;m&#65533;&#65533;p&#65533;&#1128;&#65533;Wl&#65533;v&#65533;F&#65533;o*V9R&#65533;&#65533;&#65533;&#65533;&#65533;Z&#65533;&#65533;W&#65533;0&#1338;&#65533;l8&#65533;&#65533;&#65533;dw&#65533;&#65533;,&#65533;yB&#65533; &#65533;&#65533;&#65533;&#65533;6OcV&#65533;&#65533;n&#65533;X.&#65533;A&#65533;_&#65533;&#65533;w&#65533;&#65533;&#65533;Z&#65533;O&#65533;&#65533;&#65533;u&Y&#65533;Z&#65533;&#65533;&#65533;.}&#65533;&#65533;+&#65533;&#65533;O&#65533;D&#65533;&#65533;&&#65533;6&#65533;&#65533;&#65533;&#65533;&#65533;&#869;(r+a&#65533;c&#65533;#&#65533;H&#65533;{8&#65533;&#1127;C&#65533;*&#65533;8"&#65533;\&#65533;U&#65533;rY&#65533; &#1255;@5&*Is)L&#65533;&#65533;wxSw"
&#65533;&#65533;&#65533;C&#65533;&#65533;&#65533;&#65533;)O+&#65533;n&#65533;&#65533;&#65533;&#65533;dD)kL&#65533;&#16630;&#65533;&#65533;&#65533;9&#65533;SM&#65533;&#65533;J&#65533;w/l9w[&#65533;&#65533;&#65533;&#65533;&#65533;g&#65533;&#1969;&#1927;P3&#65533;&#65533;F&#65533;&#65533;&#65533;&#65533;&#65533;&#65533;0&#65533;@&#65533;&#65533;=&#65533;1&#65533;:&#65533;R&#65533;&#1592;a&#65533;&#65533;3&#65533;@&#65533;&#65533;".&#65533;a$*&#65533;&#65533;8&#65533;&#65533;&#65533;&#65533;D{&#65533;@&#65533;V&#65533;&#65533; \&#65533;&#65533;,b&#65533;&#65533;y&#65533;&#65533;T&#65533;[K&#65533;&#65533;&#65533;]0&#65533;@\&#65533;&#65533;&#65533;/1,&#1840;&#65533;1&#65533;&#65533;&#65533;zl
&#65533;&#65533;`&#65533;g&#65533;k[&#65533;HXx&#65533;&#65533;{?&#65533;&#65533;&#65533;&#65533;R&#65533;&#65533;&#65533;&#65533;[5jQg&#65533;&#65533;e&#65533;&#65533;guCx*7~&#65533;T&#65533;?)A&#65533;&#698;[&#65533;(&#65533;&#65533;&#65533;&#65533;&#65533;&#65533;&#65533;
&#65533;[O&#65533;&#65533;&#65533;&#65533;Z6&#65533;&#65533;'q`B7&#65533;&#65533;&#65533;W&#65533;I&#65533;HR&#65533;!r&#65533;&#1599;&#65533;&#65533;&#1922;&#65533;&#65533;&#65533;&#65533;&#65533;&#65533;&#65533;SLe|&#65533;&#65533;&#65533;$1&#65533;&#65533;&#65533;N&#65533;&#65533;R&#65533;a"&#65533;UH&#65533;&#65533;&#65533;&#1394;&#65533;_&#65533;[b&#65533;9V&#65533;&#65533;&#65533;&#65533;>&#65533;`&#65533;&#65533;{&#65533;&#65533;D&#65533;W&#65533;&#65533;&#65533;<b&#65533;N&#65533;cT&#65533;vmD&#65533;}CMq&#65533;S.&#65533;,^&#65533;*r,V&#65533;sx+3"5&#65533;g&#65533;ZZ~&0xxP%&#65533;-&#65533;&#65533;&#1459;&#65533;&#65533; &#65533;R&#65533;6l&#65533;m&#65533;n{&#65533;&#65533;%&#65533;A&#65533;&#652;;&#65533;y@&#65533;&#65533;)le6&#65533;<;&#65533;J&#65533;h:T.&#65533;&#65533;a&#65533;[&#533;&#65533;&#65533;&#65533;-&#65533;0&#65533;w&#65533;&#65533;L&#65533;!&#65533;&#65533;F&#65533;y&#65533;p>:&#65533;&#65533;&#65533;5&#65533;a&#65533;&#65533;&#65533;3_&#65533;&#65533;&#65533;6&#65533;&#65533;q&#65533;&#65533;&#65533;b&#65533;3&#65533;&#65533;R&#65533;&#65533;|&#65533;&#65533;(&#65533;&#65533;&#65533;&#65533;7o&#65533;>4O&#65533;jT&#65533;D&#65533;&#65533;&#65533;
&#65533;S:e&#65533;&#65533;S&#65533;LLR&#65533;0CV&#65533;@x&#842;&#65533;&#65533;*&#65533;)&#65533;Z\0&#65533;,X&#65533;&#65533;&#65533;dA&#65533;&#65533;U&#65533;&#65533;&#65533;&#65533;7J#C&#65533;c&#65533;\&#65533;&#65533;&#65533;&#767;\&#65533;/ 1&#65533;&#65533;&#1236;&#65533;W&#65533;&&#65533;m<&#65533;&#194;&#65533;&#65533;;&#65533;&#767;&#65533;&#65533;o&#65533;&#65533;B&#1088;#&#65533;c&#65533;&#65533;i8<4&#65533;I&#65533;J&#267;&#295;f J&#1598;@&#65533;^&#65533;&#65533;&#65533;&#65533;+&#65533;92&#65533;&rb&#65533;&#65533;&#65533;&#65533;&#65533;&#65533;&#65533;
g&#549;tz&#65533;p&#65533;~^&#65533;f&#65533;&#65533;&#65533;&#65533;c/&#65533;&#65533;hf&#65533;&#65533;=|&#65533;&#65533;J&#65533;&#65533;a&#65533;&#65533;D&#65533;&#65533;&#65533;-%"+rt&#65533;"C#&#65533;&#65533;&XJZ&#65533;+6B&#65533;&#65533;V&&#65533;&#65533;&#65533;T&#65533;&#65533;Q&#65533;Xf&#65533;f *&#65533;e&#65533;&#65533;e&#65533;j:&#65533;&#65533;&#65533; &#65533;"&#1808;~&#65533;CR&#65533;4&#65533;g#2pn&#65533;<&#65533;&#65533;&#65533;j&#65533;b&#65533;&#65533;&#65533;&#65533;&#65533;&#65533;&#65533;&#65533;P&#65533;
&#65533;&#65533;<"rh&#65533;%&#65533;&#65533;1 (&#65533;p&#65533;|&#65533;e?&#65533;vd&#65533;0&#65533;&#65533;&#65533;&#65533;\r-&#65533;J'&#65533;&#65533;l&#65533;&Q&#65533;&#65533;&#65533;&#1314;&#65533;&#65533;&#65533;&#65533;"&#65533;x&#65533;&#65533;&#65533;&#65533;&#65533;&#65533;ADk&#65533;x#&#65533;|&#65533;~&#65533;-r"b&#65533;&#65533;'&#65533;&#65533;/:&#65533;&#65533;@5l
&#65533;N&#65533;&#65533;'(&#65533;H&#65533;&#65533;"&#65533;&#65533;&#65533;]&#65533;&#65533;P&#65533;f&#65533;&#1000;&#65533;V|&#65533;&#65533;n+&#65533;&#65533;&#65533;6&#65533;HD?&#65533;`f&#65533;&#65533;&#65533;E0 &#65533;H&#65533;&#65533;&#65533;&#65533;M&#65533;EU	VX&#65533;&#65533;&#65533;I&#65533;&#65533;&#65533;Pi&#65533;D&#65533;&#65533;&#65533;DU&#65533;&#65533;&#65533;&#65533;&#65533;AT&#65533;Qp&#832;&#65533;n&#65533;&#65533;&#345;&#65533;`O&#65533;&#65533;NA&#65533;&#65533;oJ&#65533;&#65533; &#65533;&#65533;&#65533;`N&#65533;P&#65533; &#65533;&#65533;&#65533;r&#65533;&#65533;B&#65533; &#65533;dL $&#65533;z&#65533;&#65533;&#65533;&#65533;B !&#65533;p A&#65533;&#65533;&#65533;&#65533;&#65533;&#65533;&#65533;DU&#65533;rQ&#65533;,&#1044;&#65533;lK>I&#65533;&#65533;&#812; !+)S+9&#65533;K&#65533;O&#65533;&#65533;%&#65533;,&#65533;v&#65533;d&#65533;&#65533;3&#65533;/O~/&#65533;&#65533;NM&#65533;G&#65533;&#65533;&#65533;H&#65533;k(&#65533;I+j&#65533;&#65533;Z&#65533;$&#1034;L&#65533;&#65533;&#65533;b&#65533;&#65533;T&#65533;&#1168;D. &#65533;(&#65533;(&#65533;n&#65533;##&#65533;&#65533;&#65533;%C8&#65533;&#65533;&#65533;&#65533;&#65533;&#65533;&#65533;E*8#*&#65533;,.&#65533;&#65533;4&#65533;"(v`&#1077;TL&#65533;&#65533;&#65533;4&&#65533;:&#65533;
!&#65533;&#65533;&#65533;&#65533;%(&#65533;&#65533;&#65533;1~"C&#65533;&#65533;&#65533;Jg&#65533;&#65533;p$tn&#65533;C:i&#65533;&#65533;&#65533;&#65533;2&#65533;&#65533;&#65533;&#65533;3&#65533;`&#65533;&#65533;y&#65533;&#578;6&#65533;?&#65533;B%`&#65533;&#65533;&#65533;#&#65533;3&#65533;PK&#65533;u(h&#65533;&#65533; &#65533;>&#65533;&#27300;&#65533;&#65533;&#65533;&#65533;&#481;&#65533;*=&#65533;&#65533;&j&#65533;9RT"&#65533;Dm?4&#65533;&#65533;&#65533;&#65533;c%BaGxt&#65533;<41&#65533;&#65533;A&#483;fd&#65533;A&#65533;g:&#65533;&#65533;&#65533;&#65533;#&#65533;&#65533;&#195;t&#65533;Z&#65533;fB&#65533;t&#65533;Q&#65533;J&#65533;]&#65533;b&#65533;
.&#65533;`&#65533;P&#65533;"-&#65533;&#65533;&#65533;+&#65533;&#65533;t&#65533;c&#65533;(2&#65533;pD&#65533;&#65533;i&#1398;&#251;|b7&#65533; }jL3,C&#65533;p&#65533;&#65533;"&#65533;*&#65533;{B&#255;&#653;&B&#65533;'0&#65533;7&#65533;&#65533;1~v&#65533;&#65533;Gbk+H&#65533;&#65533;B*&#65533;&#65533;6d&#65533;M&#65533;h&#65533;&#1451;&#62635;&#1060;i(&#65533;&#65533;&#65533;&#65533;&#65533;&#65533;&#65533;&#918;B&#65533;&#65533;	&#65533;&#65533;`N&#65533;I&&#65533;	&#65533;&#65533;&#65533;A$&#65533;5[&#65533;&#65533;O&#65533;L'&#65533;&#65533;Y&#65533;$&#65533;&#65533;Q&#65533;2&#65533;/&#65533;&#65533;dX&#65533;(&#65533;&#65533;i&#65533;&#65533;$(&#65533;K&#65533;2)&#65533;(U&#65533;2&#65533;&#1827;&#65533;&#65533;O&#65533;&#65533;A$!A+&#65533;&#65533; %T&#65533;&!"&#65533;&#65533; A&#65533;&#65533;&#65533;]&#65533;$&#65533;&#65533;&#65533;U&#1589;&#65533;&#65533;T&#65533;Jn&#65533;&#65533;&#65533;&#65533;B&#65533;*S+&#65533;u+&#65533;5&#65533;&#65533;&#65533;`3IP%<&#65533;&#65533;T&#65533;Ud&#65533;^&#65533;&#65533;\a!RvK&#65533;da&#65533;^&#65533;&#65533;_&#65533;&#65533;^	!J&#65533;*&#65533;g-&#65533;g1a4&#65533;~&#65533;h+&#65533;e&#65533;`&#65533;u&#65533;Od7vP$%c&#65533;^&#65533;u&#828;&#65533;&#65533;h&#65533;8&#65533;J&#65533;&#65533;&#65533;&#65533;Z&#65533;gZ&#65533;kQ&#65533;`&#65533;6c&#65533;uS@e&#65533;&#65533;RKZ&#65533;&#65533;&#1461; %*&#65533;&#65533;&#65533;&#65533;&#1004;&#65533;v4S&#65533;&#65533;&#65533;0rs&#65533;&#65533;&#65533;&#335;&#65533;&#65533;4&#65533;&#182;f&#65533;V&#65533;w&#65533;&#65533;&#65533;sZ&#65533;5/#&#65533;tE\4c>&#65533;nh&#65533;1KD&#65533;s&#65533;*$B&#65533;&#65533;u&#933;&#65533;4&#65533;(&#65533;&#65533;G&#65533;cO&#65533;$DH&#65533;9&#65533;&#65533;&#65533;&#65533;@&#65533;&#65533;&#65533;r&#65533;jv&#802;+&#65533;&#65533;&#65533;"D&#65533;&#65533;&#65533;&#65533;#&#132;&#65533;at&#10442;&#65533;,TL{"&#65533;&#65533;P(&#65533;&#65533;;6$!&#1296;(&#65533;&#65533;&#65533;rnFk">&#65533;9n&#65533;&#65533;&#65533;&#65533;&#65533;\h&#65533;f&#65533;=&#65533;/&#65533;E&#65533;&#1033;&#65533;n"uX&#65533;&#65533;n&#65533;E*k&#730;&#65533;	&#65533;tD i&#65533;&#756;i) 3&#65533;6&#65533;h8&#65533;<bc6L+-&#65533;.&#65533;&#65533;,&#65533;B.`K&#65533;&#525;&#65533;&#65533;&#65533;&#65533;&#65533;C:&#65533;z~&#65533;]~&#65533;C@M&#65533;&#65533;B&#65533;&#65533;C`x&#65533;\F&#65533;;N&#65533;&#617;L&#65533;n&#65533;&#65533;&#65533;q&#65533;&#65533;&#65533; (&#65533;#&#65533;B&#65533;CD&#65533;nwA4-&#65533;&#65533;&#65533;&#65533;&#65533;B&#65533;&#65533;.&#65533;r1&#65533;&#1358;&#65533;2&#65533;	L&#65533;l&#65533;&#65533;%^&#65533;IM&#65533;&#65533;&#65533;&#65533;&#65533;.&#65533;&#65533;Te&#65533;,g&#65533;K~,&#65533;&#65533;2:&#65533;&#65533;"&#65533;4&#65533;/&#65533;&#65533;o&#65533;&#65533;zH&#65533; &#65533;&#65533;N
A&#65533;R&#65533;2&#65533;^e-&#65533;$&#65533;][&#1427;&#65533;&#65533;&#65533;5iSI/&#65533;&#65533;Td&#65533;DL&#65533;&#65533;3&#65533;,;&#65533;l9&#65533;*&#65533;LQ&#65533;&#65533;ZdU&#65533;fa]&#65533;U&#65533;a]&#65533;uP.&#65533;y&#65533;Uf&#65533;R&#65533;u&#65533;&#65533;!a&#65533;!!N&#65533;\1&#65533;zV&#65533;S&#65533;&&#65533;*!&#65533;90&#65533;&#65533;vh1a&#65533;&#65533;9SR6`&#65533;&#65533;`&#65533;r|&#65533;&#65533;e&#65533;g1&#65533;1&#65533;&#65533;O&#65533;O&#65533;rcO&#65533;Br1!&#65533;dEJX&#65533;`&#65533;&#65533;yP&#65533;5+&#65533;V+=&#65533;&#65533;u_e9S6E&#65533;5;c)&#65533;&#65533;5WukvMdA&#65533;&#65533;&#65533;&#65533;L&#65533;m%x&#65533;-N&#65533;AU&#65533;&#65533;q&#65533;&#65533;&#65533;
&#65533;o&#65533;X&#40971;~'&#65533;&#65533;kB&#65533;"&#65533;&#65533;\&#65533;&#65533;B&#65533;&#65533;z&#65533;&#65533;t"&#65533;T&#65533;M&#65533;@j&#65533;&#65533;4&#65533;`K&#65533;b&#65533;g&#65533;&#65533;0&#65533;&#65533;&#65533;&#65533;`&#65533;#&#65533;&#65533;E:m&#65533;1J&#479;
&#65533;@&#65533;&#262;&#65533;&#65533;h\B&#65533; gd<&#65533;#J&#65533;T&#65533;Ka&#65533;&#65533;'&#65533;&#65533;&#65533;B&#65533;#&#65533;&#65533;&#65533;&#65533;!&#65533;&#65533;8l&#65533;&#65533;&#65533;T&#65533;&#65533;@P&#65533;&#65533;Q&#65533;4&#65533;Dw&#65533;&#65533;h%&#65533;&#65533;6&#65533;C$&#65533;"&#1540;&#65533;&#65533;&#1669;&#65533;i&#65533;&#1716;&#65533;&#65533;&#65533;&#65533;&#65533; Nh&#65533;N&#65533;&#65533;[&}/f&#65533;&#1699;!&#65533;hX&#65533;&#51467;xhcxOK1&#65533;b&#65533;&#65533;e&#65533;U&#65533;[&#65533;(&#65533;&#65533;0&#65533;n&#65533;&#65533;xL&#65533;&#65533;&#65533;l&#65533;&#65533;=&#65533;""G	&#65533;&#65533;_5&#65533;&#65533;&#65533;H&#65533;a'&#65533;"(&#65533;&#65533;9&#65533;s:G&#18206;z4-3.&#65533;&#65533;T&#65533;|&&#264;ii&#65533;l&#65533;&#65533;4&#65533;&#65533;&#65533;&#65533;{&#65533;&#65533;&#65533;[&#65533;&#65533;&#65533;&#65533;WEI-QQ&#65533;&#65533;,&#65533;&#65533;VA&#65533;&#65533;p&#65533;S&#65533;&#65533;,8^&#65533;@&#65533;#D#&#65533;&#65533;K"Y`&#65533;v&#65533;&#65533;&#65533;N&#65533;lW&#1900;&#65533;&#65533;&#65533;T/&#65533;&#1012;3[&#65533;q&#65533;&#65533;&#65533;P&#65533;.&#65533;R&#65533;&#65533;X&#65533;Y&#65533;&#65533;&#65533;E&#65533;&#65533;l&#65533;&#65533;c&#65533;]'A&#65533;&#65533;&#65533;!A&#65533;&#65533;YnA&#65533;lQ\m3&#65533;R"&#65533;S&#65533;c&#65533;&#65533;&#65533;Y]{&#65533;&#65533;!&#65533;+&#65533;`O&#65533;_&#65533;e!a&#359;&#65533;&#65533;&#65533;,&#65533;&#65533;S&#65533;d\	pXuv&#65533;&#65533;5&#65533;&#1165;&#65533;Y&#65533;&#65533;&#65533;
\&#65533;&#65533;&#65533;tV&#65533;&#65533;v&#65533;&#1398;j&#65533;n	PL&#65533;&#65533;V&#65533;&#207;+&#65533;&#65533;&#65533;&#65533;o&#65533;/Y&#65533;oW&#65533;&#65533;&#65533;\Vm&#48549;D&LD&#65533;IZ&#65533;&#65533;6&#65533;.`&#65533;<<&#65533;
&#65533;&#65533;52&#65533;&#65533;&#65533;jb$2=&#65533;"Gd&#65533;&#65533;&#65533;B&#65533;-&#65533;"B&#65533;"DY&#65533;&#65533;Z&#65533;&#65533;#&#65533;&#65533;lxe)&#65533;&#65533;&#65533;&#65533;&#65533;PC&#65533;&#65533;&#65533;m/2&#65533;&#65533;&#65533;&#65533;'&#65533;kz&#65533;&#65533;
&#65533;&&#65533;&#65533;&#65533; ^f]&#65533;J&#65533;
&#65533;5&#65533;.&#65533;&#65533;:	&#65533;J&#65533;F&#1708;&#65533;&#65533;&#65533;""&#65533;&#65533;+m\nmV&#65533;e&#1190;&#65533;Y&#65533;&#65533;u&#65533;7&#65533;&#65533;&#65533;C*&#65533;&#65533;&#65533;,&#65533;s&#65533;&#65533;=]&#65533;&&#65533;]&#65533;&#65533;&#65533;=oDR&#1506;Ax&#65533;&#65533;]&#65533;{n[?&#65533;&#65533;4&#65533;&#65533;`&#65533;&#65533;c&#65533;.V&#65533;&#65533;O&#65533;&#1487;&#65533;&#65533;&#65533;%y&#65533;&#65533;+.&#65533;J&#1602;2rM&#1474;F&#65533;&#65533;|<[&#65533;&#65533;&#65533;eTdC&#65533;m#&#65533;f&#65533;7&#65533;@(b1r&#65533;#:&#65533;&#65533;g&#65533;R&#65533;T&#65533;&#65533;%&#65533;t(&#65533;d}&#65533;/&#65533;j&#65533;+&#65533;dq&#65533;&#577;&#65533;+&#65533;'^&#65533;o%&#65533;&#65533;)&#65533;l&#65533;(*&#65533;'&#65533;&#65533;U&#65533;.&#65533;&#65533;I&#65533;&#65533;&#65533;,	&#65533;b&#65533;&#65533;N,|(&#65533;&#65533;%^Z3&#65533;
-&#65533;r&#65533;&#65533;\&#65533;"&#65533;T&#65533;/&#65533;&#940;i&#65533;7?\.ER&#65533;&#65533;0&#65533;'&#65533;	&#65533;&#65533; )Je&#65533;?&#1370;&#65533;%&#65533;&#65533;&#65533;';&#65533;&#65533;i&#65533; &#65533;~&#65533;&#65533;^&#65533;&#65533;_%&#65533;&#65533;&#65533;5]!&#65533;Y~&#65533;,Q	&#862;&#65533;K*9&#65533;&#691;&#65533;&#65533;&#65533;&#65533;&#65533;&#65533;T&#65533;1&#65533;`*sb'&#65533;H&#65533;,&#65533;&#65533;&#65533;$&#959;&#65533;Y&#65533;I&#65533;&#65533;>&#65533;&#265;&#65533;OO&#12058;@&#65533;&#65533;&#65533;&#65533;O&#65533;R&#65533;)1&#65533;/A&#65533;Mx&#65533;&#404;&#65533;&#65533;&#256;&#65533;&#65533;:&#65533;>+,C&#65533;&#65533;4*&#65533;g<W>&#360;&#65533;4&#65533;1`&#65533;&#65533;&#65533;Fh&#65533;`
&#65533;&#65533;&#65533;0&#65533;%r&#65533;<&#65533;&#65533;&#65533; ".^&#544;I&#65533;&#923;6l&#1168;&#65533;&#331;,Z&#65533;&#65533;C&#26711;.]&#65533;&#65533;)&#65533;c&#65533;1d&#800;Q&#65533;&#65533;L5,&#65533;&#65533;&#65533;S'&#65533;5!&#1132;q'&#65533;&#65533;9&#1912;Y&#65533;&#65533;6kR&#65533;#0&#65533;&#65533;t&#65533;u&#65533;+U&#65533;|9&#65533;FN:l&#65533;&#65533;&#65533;&#65533;	&#65533;*X&#65533;X&#65533;&#65533;&#65533;3i&#1460;A1&#65533;&#65533;&#65533;a&#65533;T&#65533;&#65533;e&#65533;&#65533;d&#65533;&#65533;"pA&#65533;Y&#65533;\)&#65533;%q&#65533;&#364;=&#65533;&#65533;I&#65533;j&#1432;&#65533;K7&#65533;6ov&#177;<&#65533;&#65533;&#65533;3'&#65533;&#65533;T&#65533;3&#65533;O6j&#912;>S&#65533;[7oj&#65533;<3&#65533;&#1173;&#1788;Q&#65533;&x&#65533;68&#65533;(&#65533;c\&#65533;i&#65533;>&#65533;+W&#65533;fhp&#65533;k&#1568;!S&&#65533;Q1rK&#65533;t&#65533;&#65533;;t&#65533;iI&#65533;&#65533;&#65533;&#65533;jV&#65533;q&#65533;9s&#65533;&#529;&#713;&#65533;&#65533;p&#65533;Dq'&#65533;&#65533; &#65533;4[s&#1281; L[}vFThU6&#65533;R`t&#65533;jL&#65533;z&#65533;Jf&#65533;&#65533;IkT'\&#65533;*
&#65533;}&#65533;&#65533;a&#65533;z&#65533;&#65533;&#65533;"&#65533; &#65533;R&#65533; &#65533; b&#65533; &#65533;"&#65533; &#65533;&#65533;&#65533;G&#65533;B!&#65533; &#65533;&#65533;RNI&#65533;y&#65533;1&#65533;u,&#65533;&#65533;&#65533;~&#65533;%&#65533;_qr&#1041;&#65533;~&#65533;&#65533;&#65533;R&#65533;q&#65533;x&#65533;&#65533; &#65533;!&#65533;(&#65533;&#65533;#&#65533;0&#65533;H&#65533;&#65533; RH&#65533;&#65533;&#65533;&#65533;&#468;}&#65533;&#65533;G&#65533;{&#65533;)%5&#65533;&#65533;( D&#65533;v&#65533;)&#65533;&#65533;|&#65533;Gz&#65533;Us&#65533;J&#65533;r&#65533;&#65533;&#65533;&#65533;&#65533;qpdY&#65533;&#65533;&#65533;&#1722;$"&#65533;<&#65533;&#65533;!x&#65533;&#65533;t&#65533;yGs{&#65533;~&#65533;&#65533;d&#65533;&#65533;&#65533;&#65533;&#65533;&#65533;D:-&#65533;&#65533;r"&#65533;0&#65533;&#65533;#&#65533;LB&#65533;$&#65533;&#65533;&#65533;&#65533;"&#65533;&#65533;(&#65533;*Y&#65533;&#65533;NR&#529;&#65533;&#65533;A/&#65533;&#65533;&#65533;[m&#65533;&#65533;R&#65533;&#65533;&#65533;&#65533;&#65533;m!9&#65533;&#65533;&#65533;zh&#65533;y&#65533;&#65533;x&#65533;Zy&#65533;&#65533;`&#65533;&#30081;u&#65533;h&#65533;&#44473;h&#65533;&#65533;&#65533;'m&#65533;&&#65533;h&#65533;&#65533;~&#65533; v"$&#65533;pb9rJ&#65533;py&#65533;&#65533;&#65533;s&#65533;6&#65533;&#65533;e`&#65533;`Rh&#65533;Q&#65533;xs&#65533;&#65533;&#65533;e&#65533;&#65533;&#65533;tG}&#65533;&#65533;hg&#65533;1Fb^dQSHAEYPJx"P&#65533;e&#65533;&#65533;A"&#65533;&#65533;]0-&#65533;&#65533;k&#65533;1"&#1697;u&#65533;V&#65533;h&#65533;&#65533;]d&#65533;&#65533;&#65533;&#65533;i}&#65533;[&#65533;1T&#65533;&#65533;)&#65533;&#646;o&#65533;&#65533;&#65533;&#65533;Bl&#65533;mZn&#65533;&#65533;&#1928;&#65533;UC&#65533;&#65533;&#65533;&#65533;&#65533;im&#65533;a&#65533;[<ADOD!&#65533;P=&#65533;&#65533;n&#65533;1O&#65533;&#1608;l&#65533;E\C8&#65533;,&#65533;IT&#965;&#65533;K&#65533;&#65533;oo4&#65533;&#65533;&#65533;QV}0&#625;|P&#65533;%#X&#65533;&#65533;=~&#65533;&#65533;=&#65533;l8u&#65533;e&#1083;&#65533;er0$\|&#65533;&#65533;&#65533;=rE&#65533;&#65533;b&#65533;&#65533;ku&#65533;&#65533;&#65533;&#65533;v&#65533;y<j&#65533;7&#65533;&#65533;n&#65533;&#65533;9(P&&#65533;&#648;&#65533;&#65533;&#65533;t	r&#65533;;&#65533;&#65533;&#65533;&#65533;&#65533;&#65533;&#300;H&#65533;&#65533;&#65533;&#65533;&#65533;+Pa&#65533;$t&#65533;&#65533;b)P&#1465;	&#65533;&#65533; &#65533;(&#65533;E/IH,d@&#65533;@&#65533;#?&#65533;!&#65533;T/Xn/&#65533;@2&#65533;&#65533;&#65533;6&#65533;&#65533;&#65533;B&#65533;&#65533;A<D&#65533;QTl&#65533;&#65533;D&#65533;&#65533;&#65533;=&#65533;&#65533;!&#65533;&#65533;&#65533;*&#65533;'>&#1097;\p&#65533;&#65533;&#65533;&>;1Q&#65533;05-&#65533;8&#65533;S}&#65533;W6&#65533;&#65533;!&#65533;&#65533;&#1298;&#65533;t+>0&#65533;T*T&#65533;&#65533;&#65533;&#65533;&#65533;&#65533;}&#65533;NmU&#65533;&#65533;&#65533;D&#65533;,?	&#65533;&#65533;&#65533;&#65533;!r'&#65533;&#65533;x&#65533;&#65533;4&#65533;f:7&#65533;&#65533;A&#65533;xv&#65533;KG&#65533;XD#a"&#65533;(Xs&#65533;&#1193;&#65533;')&#65533;Y&#65533;DX&#65533;0e#6m&#65533;]&#65533;&#65533;&#65533;&#65533;LF("&#65533; &#65533; p$@Ii&#65533;Q&#65533;
v&#65533;>,lF&#65533;&#65533;&#65533;&#65533;&#65533;	&#65533;_vJ&#65533;m&#65533;&#65533;&#65533;#LY*G&#65533;<"&#65533;&#65533;&#65533;w&#65533;`Br &#65533;`&#65533;XIb&#65533;&#65533;&#65533;Kz&#65533;S&#65533;&#65533;&#65533;^&#65533;&#65533;&#65533;&#65533;a&#65533;)J&#65533;&#65533;&#210;&#65533;#(&#65533;L&#65533;&#65533;&#65533;&#65533;F?&#65533;Dq&#65533;C&#65533;H&#65533;&#65533;uA*[ &#65533; #&#1776;&#65533;C 
&#65533;&#65533;&#65533;&#997;_&#65533;&#65533;&#65533;P&#65533;+h&#65533;sZ&#65533;&#65533;&#65533;P&#65533;&#65533;6H!&#65533;&#65533; &#65533;u&#65533;g&#65533;&#65533;&#65533;2Dd-~&#65533;&#65533;&#65533;6.`&#65533;?&#65533;&#65533; V&#65533;B&#65533;,J1&#65533;I&#65533;&#65533;&#65533;D&#65533;&#65533;YJB&#65533;0&#269;n&#65533;+&#65533;a<&#65533;&#65533;&#65533;X&#65533; h(&#65533;&#65533;&#65533;#&#65533;G@&#65533;&#65533;V:&#65533;&#65533;!t&#65533;Y&#65533;
'&#65533;L=D&#65533;h&#65533;R&#65533;&#65533;`F76	&#65533;bE&#65533;&#1968;&#419;!&#65533;a&#65533;&#1095;&#50473;*&#65533;@+&#65533;&#65533;jnq\	&#65533;ng>&#65533;&#65533;Xq-&#65533;&#65533;&#65533;&#65533;&#65533;92&#65533;&#65533;`f&#65533;&#65533;,dn&#65533;%&#65533;d&#65533;&#65533;&#65533;6&#65533;0V&#65533;&#65533;&#65533;&#65533;&#65533;&#65533;5s!R&#65533; &#65533;4&#65533;g}ih&#65533;&#65533; F&#65533;&#65533;&#65533;7H&#65533;&#65533;z&#65533;J0\&#65533;_8p&#65533;DS&#65533;$l2<*&#65533;&#65533;=&#65533;sW&#65533;&#65533;&#65533;&#65533;P-h&#65533;
U0G&#65533;6&#65533;oK&#65533;&#65533;9&#65533;&#65533;ib&#65533;&#1664;6&#65533;3&#65533;"k&#65533;&#65533;CmX&#65533;/`&#65533;*p$&#65533;&#65533;&#65533;S&#65533;&#65533;&#65533;4&#65533;I	n.r&#65533;,e](&#65533;&#65533;&#65533;!&#65533;4{n&#65533;Z&#65533;<&#65533;&#65533;&#656;&#65533;oN&#65533;P&#65533;&#65533;&#65533;&#65533;UB+Q^m&#65533;&#65533;&#65533;&#65533;\'@&#65533;qM&#65533;&#65533;\&#65533;&#65533;&#65533;!b&#65533;,&#65533;&#1936;;1&#65533;a)&#65533;1&#65533;~j&#65533;&#65533;XuF&#65533;c&#65533;&#1558;&#65533;&#65533;&#65533;&#65533;&#65533;&#308; &#65533;`&#65533; <d&#65533;&#65533;&#65533;d&#65533;&#65533;.&#65533;&#65533;8&#65533;&#65533;&#65533;
&#270;&#65533;B=k&#1172;n&#1441;&#65533;&#65533;&#65533;a)&#65533;&#65533;&#65533;J&#65533;!&#65533;*6E&#65533;,3&#65533;&#65533;&#65533;&#65533;1uE2Q&#65533;&#65533;&#65533;&#65533;X&#65533;&#65533;&#65533;&#65533;&#65533;&#65533;&#65533;;&#65533;&#986;&#65533;jR&#65533;&#65533;d&#65533;FH"&#65533;&#65533;&#65533;%&#65533;u&#65533;K&#65533;&#65533;&#65533;&#65533;&,	EjR&#65533;F&#65533;l&#1004;F&#65533;F&#65533;! &#65533;.-I&#65533;M*R&#65533;&#65533;&#65533;BH&#65533;wX&#65533;N.&#65533;&#65533;	N&#386;&#65533;&#65533;S5&#129;&#65533;#uy]}&#473;&#65533;)D&#65533;&#65533;&#65533;k&#65533;&#65533;&#65533;&#1411;&#65533;&4yiZ&#65533;6&#65533;&#65533;&#65533;n&#65533;&#65533;P&#65533;&HA
	&#65533;&#65533;&#133;&#65533;N)+&#65533;^&#65533;&#65533;*H!
&#65533;&#65533;&#65533;Ro&#65533;&#65533;,&#65533;&#65533;&#423;`&#65533;-|-&#65533;&#65533;&#65533;&#65533;&#65533;$&#65533;&4&#65533;E[&#65533;&#65533;&#65533;<&#65533;YXp&#1504;R&#65533;1pV&#65533;&#65533;&#65533; D`&#65533;&#65533;`&#65533;m&#65533;k&#65533;&#65533;9G&#65533;&#65533;S&#65533;&#65533;&#65533;f&#65533;&#65533;&#65533;^&#2010;X&#65533;e&#65533;&#65533;Fl&#65533;_XkO(&#65533;&#65533;&#65533;&#65533;"0Ai&#65533;H&#65533;VZM.&#65533;tSO&#65533;&#65533;v&#65533;&#65533;&#65533;&#65533;&#65533;&#65533;	&#65533;&#65533;Y&#982;wL&#65533;&#65533;3&#65533;&#65533;0&#65533;&#65533;N&#65533;=&#65533;&#65533;&#65533;2"_/P=k&#65533;OB&#65533;&#65533;&#65533;&#65533;&#65533;jk&#65533;H&#65533;&#65533;&#65533;&#65533;&#65533;hR&#65533;EB[&#65533;V&#65533;#&#65533;&#65533;&#543;&#65533;0?&#65533;&#65533;&#65533;r&#65533;R&#65533;&#29752;&#65533;&#65533;&#65533;&#65533;N&#65533;f&#65533;&#65533;&#65533;&#65533;&#65533;T&#65533;&#65533;)&#65533;9&#65533;&#65533;&#65533;Niz&#1973; &#65533;1 &#65533;# b&#65533;\&#65533;<&#65533;&#65533;&#65533;D&#65533;&#65533;&#65533;W-&#65533;&#65533;&#772;&#65533;&#65533;%&#65533;"&#65533;6&#65533;g"&#65533;!(&#65533;&#65533;+g&#65533;T&#65533;c&#65533;&#65533;^1&#65533;Qwrme&#65533;&#65533;~&#65533;E&#65533;9e&#65533;;]&#65533;~&#1217;$A&#65533;Lac&#65533;3&#1331;x&#65533;q,&#65533;4&#65533;f&#65533;G[\(&#65533;&#65533;=,&#65533;b!E0&#65533;3C8RHU"&#65533;&#65533;w I&#65533;&#65533;FZ1,v&#65533;$&#65533;&#65533;xLX&#65533;#O&#65533;n5&#65533;&#65533;&#65533;/j&#65533;$H&#65533;t&#65533;&#65533;&#65533;2&#65533;cQ &#65533;H&#65533;V,2B#&#65533;L&#36101;&#65533;4-Fj&#1636;&#65533;*&#65533;Th&#65533; 0e&#65533;&#65533;&#65533;	&#65533; 	&#65533;&#65533;&#65533;&#65533;8	&#65533;&#65533;&#65533;&#65533;&#65533;+Cm&#65533;&#65533;&&#65533;&#65533;mR4&#65533;6&#65533;&#65533;&#65533;<&#65533;,&#65533;#N2&#65533;0&#65533;V21&#65533;5\&#65533;%&#65533;RMk&#65533;(&#65533;to&#65533;a&#65533;u &#65533;&#65533;9TVc5&#65533;y"2 &#65533;&#65533;!y&#65533;&#65533;i&#65533;C&#65533;zAsVU&#65533;T&#65533;K&#65533;u8&#65533;S&#65533;7^&#65533;S&#65533;M&#65533;R&#65533;U^ 5/VTaS O&#65533;N&#65533;&#65533;P `&#65533;A]&#65533;c\624&#65533;&#65533;&#65533;S=uMgGu&#65533; G&#65533;&#65533;rP&#65533;c;&#65533;&#65533;6&#65533;S<uO`X&#65533;GH09&#65533;`7E&#65533;Y&#65533;}&#65533;TIP&#65533;N&#65533;&#65533;&#65533; &#65533;&#65533;&#65533;&#65533;SQ&#65533;6/&#65533;IgS&#65533;9y&#65533;&#65533;S&#65533;SQ&#65533;E`B&#65533;B&#65533;2&#65533;&#65533;&#1381;x&#65533;&#65533;&#65533;3E&#65533;7&#65533;&#65533;91R&#65533;&#65533;T&#65533;9&#65533;R&#65533;&#65533;&#65533;6G&#65533;CC(&#65533;&#65533;W"+;Ah&&#65533;N!&#65533;&#1429;{&#65533;^UQ&#65533;IP~wX&#65533;caG&#65533;/i1i&#65533;"&#65533;&#65533;3@;(&#65533;4A4G&#65533;E&#65533;&#65533;M&#65533;&#65533;&#65533;&#65533;E&#65533;V<&#65533;!Q@&#65533;T`s{B{&#65533;&#65533;&#65533;!E&#65533;|&#1617;G&#65533;&#65533;&#65533;k&#65533;&#65533;!3{ n&#65533;&#65533;2&#65533;&#65533;iG&#65533;t@(&#65533;?&#65533;C;3&#65533;bI_(E&#65533;&#65533;r&#65533;hGx&#65533;&#65533;&#65533;t&#65533;Q"(&#65533;XP&#65533;~E'w*&#65533;V&#65533;&#65533;A&#65533;R$&#65533;x&#65533;&#65533;"D&#65533;"&#567;&#65533;&#65533;1(&#65533;&#65533;Y&#65533;#&#65533;btI&#65533;R&#65533;J&#65533;&#65533;&#65533;4b&#65533;7&#65533;&#65533;&#65533;4y	^e&#65533;&#65533;&#1667;,&#65533;Z0&#65533;H&#65533;&&2&#65533;(&#65533;?&#65533;2)z`&#65533;&#65533;E&#65533;&#65533;k&#65533;dh&#65533;M&#65533;I&#65533;6'["g&#65533;&#65533;h&&#65533;&#65533;&#65533;K&#65533;&#65533;(4&#65533;vv1&#65533;BE+&#65533;(&#65533;&#65533;,&#65533;&#65533;&#65533;&#65533;&#65533;$&#65533;&#65533;$&#65533;B-D&#65533;0&#1574;m&#65533;&#65533;n&#65533;&#65533;T&#65533;&#65533;&#65533;&#65533;MK"l&#65533;&&#65533;&#65533;?a&#65533;&#65533;%ec
&#65533;&#10331;3Qp&#65533;g<&#65533;#&#65533;%U&#65533;sDt!>W_&#65533;Aq &#65533;vo&#65533;&#65533;=&#65533;fI&#65533;&#65533;&#65533;}r&#65533;&#65533;XI Gs&#65533;3H&#65533;r4&#65533; Y&#65533;rQ6W&#65533;&#65533;i u_&#65533;&#65533;X aC{*&#65533;&#65533;J&#65533;&#65533;&#65533;J&#65533;S*&#65533;sQ!Y`&#65533;&#65533;8R&#65533;&#65533;H&#65533;?6&#65533;c]M&#65533;5&#65533;&#65533;`&#1624;`V&#65533;&#65533;T&#65533;rO`]&#65533;k&#65533;q&#65533;js&#65533;&#65533;r&#65533;&#65533;&#65533;J&#65533;&#65533;k&#65533;v?&#65533;T/yw&#65533;&#65533;>&#65533;A &#65533;6&#487;~&#65533; h&#65533;`=7&#65533;&#65533;&#65533;Tagw&#65533;5'?&#65533;aEive{6!h uL&#65533;cT@a&#65533;&#65533;6&#65533;S5&#65533;&#65533;z&#65533;H H&#1037;&#65533;&#1703;&#65533;&#65533;TGX&#65533;
!|N`&#65533;5J}&#65533;&#65533;&#65533;&#65533;sm&#65533;&#65533;8&#65533;wS&#65533;&#65533;E+&#65533;tx&#65533;`&#65533;H&#65533;I&#65533;V&#65533;3)Q	$p:&#65533;
&#65533;s&#65533;&#65533;r&#65533;&#65533;&#25160;&#65533;'+K(C&#65533;x '&#65533;&#65533;H&#65533;$)&#65533;&#65533;&&#65533;b27&#65533;)~&#65533;O
q&#65533;"%n&#65533;0.&#65533;W&#65533;&#65533;;n1(&#65533;D&#65533;&#65533;n+&#65533;%,&#65533;&#65533;[&#65533;&#65533;&#65533;&#1162;&#65533;&#65533;n1s4&#65533;E&#65533;&#65533;&&#65533;&#390;;&#65533;&#65533;&#65533;&#65533;&#65533;&#65533;&#65533;q&#65533;&#65533;&#65533;&#65533;Q&#65533;&#65533;S&#65533;&#65533;9&#65533;adg&#65533;&#65533;y\&#65533;2W&#65533;D&#65533;8&#65533;/&#65533; $v*R&#65533;&#65533;&#65533;2#5r0dX&#65533;&#65533;md&#65533;&#65533;&#65533;&#65533;/xp4&#65533;&#65533;I$FeD\r2'q&#65533;*&#65533;=X&#65533;bQ&#65533;Tm&#65533;UdNHr\S&#65533;[&#65533;&#65533;&#65533;&#65533;&#65533;7d&#65533;&#65533;%&#65533;C&#65533;&#65533;&#373;(6;u&#65533;ES;Ce&#65533;&#65533;&#65533;&#65533;7&#1015;&#65533;Qq&#65533;&#1569;4y&#65533;ti&#65533;U&#65533;&#65533;S&#65533;{`&#65533;&#65533;G&#65533;t[&#65533;&#65533;u&#65533;7&#1363;H%q&#65533;&#65533;a&#65533;&#65533;[:&#65533;S2Y&#65533;JE&#65533;N&#65533;&#65533;`R&#1037;]&#65533;s7U:R&#65533;S&#65533;x&#65533;Q&#65533;&#65533;&#65533;d&#65533;\&#65533;U#5&#65533;&#65533;
w&#65533;&#32270;a&#65533;&#65533;l&#65533;&#65533;&#65533; e&#1108;&#65533;;&#65533;	&#65533;&#65533;`!6&#65533;&#65533;Q&#65533;S !Qq&#65533;G@\&#65533;&#65533;&#33489;ecT&#65533;&#65533; &#65533;L &#65533;&#65533;sU`&#65533;2D&#65533;MW1V&#65533;&#65533;&#744;rY&#65533;
	VR&#65533;C&#65533;<&#65533;C&#65533;&#65533;&#65533;5@&#1811;&#65533;5s&#65533;S;&#1362;&#1483;T\ &#65533; 	&#65533;Qp]&#65533;&#65533;~&#65533;AXD^&#65533;udY&#65533;!&#65533;ZA&#65533;YuM&#65533;&#65533;e&#65533;I&#65533;{&#65533;&#65533;]'&#65533;&#65533;&#65533;d&#65533;&#65533;V&#65533;A9I&#65533;[&#65533;&#65533;<e$&#65533;&#65533;X&#65533;&#65533;&#65533;G&#1825;&#65533;-E@kq&#65533;&#65533;&#65533;#;T%By&#65533;&#65533;&#65533;&#65533;&#65533;&#65533;"-&#65533;=Z?Z1&#65533;&#65533;&#65533;i {&#65533;h&#65533;+&#65533;L&#65533;bn&#65533;&#65533;&#65533;&#1366;N&#65533;$M&#65533;%Ak'&#65533;Rm0&#65533;&#65533;+&#65533;FmJ^FV&#65533;EA&#678;IQ
&#65533; &#65533;&#65533;&#65533;R4h&#65533;B)n&#65533;5s ;&#65533;m>jb&#65533;QAZL&#65533;&#65533;$&#65533;KM&#65533;&#65533;(p&#1568;&#65533;3X"2&#65533;h_&#65533;&#65533;#v,&#65533;'l&#65533;&#865;&#65533;&#65533;&#1204;&#65533;&#65533;&#65533;&#65533;&#65533;&#65533;I&#65533;&#65533;E[!E&#65533;&#65533;&#65533;>&#65533;-&#65533;-&#65533;&#65533;&#65533;"i&#65533;X&#65533;&#65533;L&#65533;k&#65533;4' &#65533;&#65533;U\&#65533;Iw&#65533;=&#65533;UFw&#65533;.i&#65533;)&#65533;2&#65533;Mc2&#65533;&#1099;]9&!76&#65533;8&#65533;e&#65533;&#65533;qo&#65533;C6&#65533;&#65533;X^&#65533;j@{Q&#65533;&#65533;%&#65533;%&#65533;fN&#65533;Sz&#65533;4SAa)&#65533;]&#65533;5&#65533;&#65533;4&#65533;`&#65533;z`a&#65533;&#65533;&#65533;68&#65533;7$x&#65533;]&#65533;U&#65533;&#65533;&#65533;g&#65533;7&#65533;y&#65533;rY&#65533;tk&#65533;&#65533;&#65533;&#65533;&#65533;&#65533;cS&#65533;&#65533;:r&#65533;&#65533;&#65533;&#65533;&#65533;E&#65533;\0td&#65533;[vZ-&#65533;&#65533;UW&#65533;&#65533;&#65533;&#65533;J&#65533;,&#65533;w&#65533;&#65533;&#65533;&#65533;&#65533;ZC#&#65533;5S&#65533;&#65533; &#65533;&#65533; N1iu&#65533;&#65533;v&#65533;x`	Fu&#65533;&#65533;&#65533;&#65533;&#65533;k&)&#1511;)&#65533;`&#65533;s&#65533;qda&#65533;D&#65533;>&#65533;?&#65533;&#65533;&#65533;&#65533;&#65533;&#65533;_&#65533;`&#65533;W&#65533;&#65533;&#1254;&#65533;&#65533;X 6p4"hA&#65533;&#65533;t6D&#65533;k&y&#65533;&#65533;S!B w&#65533;*g:R1[S&#65533;&#65533;}&#65533;&#65533;6&#65533;My&#65533;&#65533;@&#65533;&#65533;&#65533;8&#65533;U&#65533;Za&#65533;5Wy&#65533;S&#65533;V&#65533;&#65533;7N&#65533;og&#65533;&#65533;ae&#65533;9&&#65533;H&#65533;3d&#65533;ab<&#65533;H4&#65533;&#65533;q&#65533;w&#65533;&X&#65533;&#65533;p&#65533;V&#65533;Hn&#65533;$#&#65533;&#65533;P&#65533;t\?&#65533;2&#65533;&#65533;V&#65533;2&#65533;8E&#1099;&#65533;&#65533;bfq@7&#65533;&#65533;%&#65533;|Q&#1780;j&#65533;&#1159;S&#561;&#65533;&#65533;<&#65533;T&#65533;0D&#65533;&#551;&#65533;`&#65533;P.&#65533;rO~'*&#65533;N&#65533;&#65533;m<&#65533;)W6&#65533;#/&#65533;&#65533;&#65533;a&#65533;,&#65533;N&#65533;d-d&#65533;Lt&#65533;&#65533;&#65533;&#65533;Z&#65533;&#65533;&#65533;Y&#65533;&#10811;n&#65533;&#65533;&#65533;&#65533;&#65533;'&#65533;&#65533;L&#65533;&#65533;&#65533;&#65533;i&#65533;0&#65533;&#65533;-}&#65533;&#65533;&#65533;p&#65533;&#65533;&#65533;&#65533;z )k&#65533;&#65533;&#65533;	&#65533;G&#65533;X(E2-6&#65533;&#65533;B&#65533;&#65533;H'_xP&#65533;D#v&#65533;&#65533;&#65533;&#65533;Q
]o 3&#65533;l,1&#65533;^&#65533;&#65533;%B'`&#65533;<&#65533;&#65533;*&#65533;!&#65533;&#65533;&#65533;uW<&#65533;a&#65533;w&#65533;_&#65533;}&#65533;%&#65533;qZ&#65533;&#65533;;&#65533;3e&#65533;&#65533;#&#65533;N=e&#65533;Q)&#65533;k&#65533;&#65533;Y&#65533;@&#65533;e&#65533;f9&#65533;&#65533;&#318;s	+&#65533;&#65533;P&#65533;f&#65533;]|LYF&#65533;3A&#65533;=5&#65533;U@&#65533;&#65533;sS0&#65533;&#65533;aE&#65533;n&#65533;&#65533;`~yu&#65533;! &#65533;1WrC&#65533;qg4"^&mqo&#65533;'&#65533;~&#65533;9&#65533;B&#65533; &#65533;&#65533;'&#65533;&#65533;I&#65533;7&#65533;^&#65533;A&#65533;&#65533;v5&#65533;G&#65533;?`M&#65533; g&#65533;&#65533;&#65533;&#65533;&#65533;&#65533;&#65533;&#1525;,&#65533;Q*Q9A8l&#65533;S&#65533;.&#65533;*&v&#65533;S&#65533;p &#65533;f&#65533;&#65533;8=<&#65533;3&#727;4QK%W}!&#65533;HAu&#65533;7M&#65533;{\&#65533;&#65533;)yj&_U&#65533;&#65533;#&#65533;&#193;r&#65533;&#65533;,&#65533;&#65533;rU&#65533;8C5&#65533;Og>e&#65533;39Ae&#65533;&#65533;h&#65533;&#65533;&#65533;&#65533;&#65533;Ff2A&#65533;&#65533;w&#65533;&#65533;A &#606;@&#65533;&#65533;k&#65533;P&#65533;&#65533;$&#65533;&#65533;&#65533;&#65533;r\&#65533;Z&#65533;!#&#65533;&#65533;&#65533;t&#65533;r2&#65533;&#65533;&#65533;Al pr43&#65533;3&#1246;0&#65533;&#65533;!&#65533;B	&#65533;F4&#65533;R^&#65533;e&#65533;&#65533;G&#65533;,1&#65533;<3WbUOy&#65533;K;M&#65533;&#65533;BK&#65533;&#65533;>&#65533;q~@&#65533;0(A&#65533;d&t&#65533;1w&#65533;),&#65533;&#65533;&#65533;4&#65533;&#65533;&#65533;$<&#65533;&#65533;/&#65533;khb&#65533;#&#65533;&#65533; &#65533; 1R&#65533;!B&#65533;&#65533;'&#65533;<z&#65533;&#1825;X&#65533;b&#65533;>&#65533; 4h&#65533;&#65533;D&#65533;
!\&#65533;&#65533;I@&#65533;>*r$)R&#65533;F&#65533;&&#852;&#65533;&#65533;&#65533;!E"q.rTI&#65533;&L&#65533;&#65533;y&#65533;&#463;&#65533;A	&#65533;:&#65533;&#528;&#65533;A&5J4(&#65533;&#65533;HF&#65533;&#65533;H&#65533;"D&#65533;T"[h&#65533;&#65533;x&&#65533;&#627;'&#65533;&#425;R&#65533;&#65533;&#65533;#&#65533;&#65533;&#1675;t&#65533;&#1561;#gN<|4j&#65533;3&#65533;&#65533;&#65533;&#65533;&#65533;&#65533;e&#824;O&#65533;@&#65533;&#65533;&#65533;xcd&#65533;|&#65533;&#65533;q&#1222;&#65533;6n&#65533;&#65533;i&#65533;f&#65533;3g&#1464;&#65533;&#65533;:&#65533;k&#926;&#1780;y&#65533;&#65533;&#65533;Z&#65533;t&#65533;=&#65533;&#65533;:|&#65533;&#65533;$R&#65533;b<v&#65533;,&#65533;&#65533;&#65533;5k&#65533;&#65533;&#1326;c&#65533;&#65533;&#65533;&#991;&#1916;i&#65533;FM&#65533;3d&#388;&#65533;&#1157;&#65533;&#65533;6e&#676;&#65533;&#65533;{&#65533;2^&#144;	&#65533;&#65533;~&#65533;/b&#65533;xs&&#65533;i&#65533;h+@&#1720;c&#65533;&#65533;1&#65533;&#1218;
+&#65533;&#514;&#65533;+&#65533;&#65533;b&#65533;+&#65533;&#65533;B
)&#65533;&#65533;b
,&#65533;(&#65533;>0&#65533;P&#65533;2&#65533;&#65533;&#65533;C&#65533;X&#65533;&#65533;-P,&#65533;1&#65533;(&#65533;4&#65533;0C=4&#65533;x&#65533;&#65533;&#208;o&#65533;/&#65533;#&#65533;2&#1040;.&#65533;9&#65533;&#65533;cI=&#65533;&#65533;K9&#65533;&#65533;&#65533;&#65533;3&#65533;C&#65533;&#65533;&#65533;&#65533;&#65533;K&#65533;&#65533;e4&#65533;&#65533;&#65533;0#&#65533;&#65533;&#1928;&#65533;&#65533;&#65533;5&#65533; &#203;.&#65533;8&#65533;&#65533;&#65533;B&#65533;&#65533;@cD0&#65533;&#65533;D0&#65533;0&#204;4&#65533;x@?&#65533;&#65533;&#65533;0&#65533;X#&#65533;&#65533;&#65533;E&#65533;&#65533;k4&#65533;L&#65533;oGG&#65533;T&#65533;=&#65533;&#65533;$Q&#65533;&#65533;|&#65533;&#65533;H6&#65533;(q&#65533;*&#65533;&#65533;&#65533;/&#65533;;-&#65533;&#65533; &#65533;
&#65533;8&#65533;&4&#65533;B0&#65533;8&#65533;&#65533;2&#65533;&#65533;&#65533;Q(&#65533;pB
%&#65533;&#65533;&#65533;&#65533;*&#65533;&#65533;&#65533;&#65533;&#65533;R&#65533;"&#65533;,&#65533;&#65533;5&#65533;C&#65533;&#65533;&#65533;&#65533;&#65533;59&#65533;KUu<&#65533;&#65533;(&#65533;&#65533;>&#624845;&#65533;H&#205;9&#65533;&#65533;&#65533;&#65533;&&#65533;&#65533;c`(&#65533;&#65533;w>&#65533;tSL5&#65533;C^?&#65533;8%BA&#65533;A
&#65533;k&#65533;<&#65533;R&#65533;&#65533;tKcC4&#65533;&#65533;&#206;;&#65533;k&#65533;&#65533;&#65533;p&#65533;:;&#65533;&#65533;&#65533;3&#1552;&#65533;&#65533;0&#65533;,&#65533;3P&#65533;/DV&#65533;&#65533;&#65533;&#65533;;&#65533;}&#65533;=8&#65533;&#65533;&#65533;H&#65533;N&#65533;(&#65533;&#65533;&#65533;&#65533;&#65533;&#65533;&#65533;X4&#1440;&#65533;&#65533;&#3482;&#65533;C&#65533;&#65533;&#65533;&#65533;3&#65533;&#11811;&#65533;@&#65533;&#65533;cm7&#65533;&#65533;,&#65533;k;&#65533;&#65533;%?&#65533;&#65533;&#65533;&#65533;;&#65533;&#65533;&#65533;&#65533;&#65533;&#65533;!&#65533;&#65533;&#65533;	&#65533;	&#65533;&#65533;En"&#65533;P&#65533;HI&#65533;&#65533;&#65533;&#65533;?0S&#65533;@GI%&#65533;y&#65533;FaDtG&#65533;&#65533;&#65533;&#65533;1DF&#65533;&#65533;EA&#65533;&#65533;#&#65533;*&#65533;&#65533;c8&#65533;&#65533;xK&#65533;&#65533;&#65533;&#65533;pC&#65533;R&#65533;&#65533;k&#65533;&#65533;&#65533;H&#65533;0C(&#65533;&#65533;~'&#65533;!&#65533;&#65533;&#65533;+9;"&#65533;$&#65533;&#65533;<&#65533;BI&#65533;&#65533;"&#50126;1&#65533;,A&#65533;!&#65533;Q&#65533;&#65533;=&#65533;&#65533;m&#65533;&#65533;Y
&#65533;:&#65533;&#65533;&#65533;&#65533;&#65533;l`l&#65533;&#65533;a&#65533;&#65533;&#65533;&#65533;&#65533;aR{[&#65533;f&#65533;&#65533;m4n&#33558;&#65533;3&#65533;aLmX&#65533;&&#541;&#65533;&#65533;jc&#65533;&#65533;&#65533;pja&#65533;b&#208;&#65533;&#65533; &#65533;5&#65533;!_&#65533;:&#65533;x&#65533;0&#65533;0Fg@C&#65533;5K:w&#65533;@&#65533;&#65533;&#65533;`
&#227;\&#65533;&#65533;+\Z&#65533;&#65533;&#65533;&#65533;u&#65533;y&#65533;E&#65533;&#65533;&#65533;&#65533;&#65533;bP&#65533;
&#65533;&#65533;&#65533;U&#65533;&#65533;t&#65533;O&#416;/bIQ&#65533;&#65533;CE&#65533;"&#65533;&#65533;&#65533;K&#65533;&#1241;4&#65533;L)#&#65533;b&#65533;u&#65533;%&#65533;(:#k&#65533;&#65533;t3&#65533;&#65533;aK&#65533;)&#65533;&#65533;X5 0g&#65533;&#65533;N&#65533;&#65533;&#65533;&#65533;5&#65533;\I,bu"&#65533;&#65533;&#65533;y&#65533;o&#65533;&#65533;&#1288;&#65533;HE4C|&#65533;&#65533;n&#65533;&#65533;]b(&#1297;(&#65533;&#65533;a&#65533;45&#1164;&#65533;&#65533;&#65533;h&#65533;&#65533;Td*&#65533;&#65533;
X&#65533;&#65533;u(&#725;&#65533;BM&#65533;&#65533;&#65533;/&#65533;\&#65533;4&#65533;IC*g&#65533;&#65533;&#65533;]A([ C&#65533;BcI-&#65533;3&#65533;&#65533;fk&#65533;&#65533;'&#65533;a&#65533;&#65533;K&#65533;m&#1462;6&#65533;&#65533;"&#65533;&#65533;&#65533;T&#65533;&#65533;&#65533;?r&#65533;&#65533;3&#65533;R>r1@&#65533;&#65533;&#65533;&#65533;&#65533;&#65533;&#26404;7&#65533;K&#65533;Z&#65533;&#65533;&#65533;&#385;;g&#65533;q&#65533;&#65533;H	J&#65533;&#65533;i&#65533;&#65533;&#65533;7t&#65533;l_^&#65533;,&#65533;&#65533;&#65533;4n&#65533;&#65533;H&#65533;&#151;&#65533;J&#65533;f&#65533;&#65533;JC&#65533;T&#65533;&#65533;&#65533;Iz&#65533;&#65533;&#65533;70*
th &#65533;&#65533;&#65533;!&#65533;a&#65533;&#65533;I&#65533;&#65533;&#65533;xP4S&#65533;&#65533;R&#65533;/6&#65533;Mn&#65533;&#65533;HR&#65533;&#65533;&#65533;&#869;It&#65533;&#65533;rV&#65533;&#65533;)iI&#65533;ND&#65533;&#65533;&#1271;l&#65533;s&#65533;h&#65533;"&#65533;D8&#65533;)$a&#65533;:V&#65533;&#2001;&#1002;
&#65533;\&#65533;&#65533;5&#65533;}mn&#65533;c&#65533;&#65533;2&#1583;&#65533;&#65533;q&#58600;&#65533;&#65533;8&#65533;&#65533;e&#65533;\J&#65533;W?&#65533;^&*&#65533;&#65533;c&#65533;&#65533;5&#65533;yo&#65533;&#65533;&#65533;&#65533;D&#65533;&#65533;&#65533;&#65533;d*&#65533;JR&#65533;&#65533;&#65533;&#65533;	.!&#65533;h&#65533;C,u&#65533;&#65533;&#65533;&#6135;&#1100;H&#65533;&#585;on&#65533;&#65533;&#65533;&#132819;Y'&#65533;8S)&#65533;&#65533;&#65533;&#65533;&#65533;&#65533;0&#65533;&#65533;Z7&#65533;&#65533;&#65533;&#65533;K\&#65533;&#65533;[&#919;N&#65533;"&#65533;&#65533;&#65533;u#&#65533;QY&#65533;b&#65533;&#65533;&#65533;;&#65533;&#1332;<&#65533;&#654;z&#65533;&#65533;Z&#1714;&#65533;l&#65533;&#65533;}b9&#65533;&#65533;&#65533;&#65533;>.RQ&#65533;&#65533;E*H&#65533;B&#65533;&#1167;&#65533;A&#65533;&#65533;F&#65533;&#65533;/&#65533;&#65533;3&#65533;&#65533;&#65533;5&#65533;qkI&#1378;q&#65533;=&#65533;d&#65533;&#65533;3&#65533;&#65533;O&#65533;Z&#65533;&#65533;&#65533;&#65533;&#65533;`*;&#65533;&#65533;&#65533;&#1482;&#65533;&#65533;&#65533;yfd&#65533;&#65533;&#65533;&#65533;D&#65533;#&#65533;4&#65533;&#65533;5&#65533;&#65533;p&#65533;}D+Zy&#65533;Pcx&#1303;&#65533;$(&#65533;Y&#65533;r&#65533;&#65533;&#65533;U(&#65533;&#65533;li&#65533;&#65533;&#65533;&#65533;&#65533;&&#65533;&#65533;Q&#65533;&#65533;&#65533;&#65533;a&#65533;H&#65533;dM&#1680;>&#65533;&#65533;:w&#65533;&#65533;&&#65533;&#65533;&#65533;&#65533;&#65533;l&#65533;&#65533;P&#65533;!,
&#65533;*&#65533;&#65533;&#65533;&#65533;'&#65533;hI&#65533;&&#65533;&#65533;&#65533;&#294;&#65533;&#65533;Y&#65533;q&#65533;&#65533;C/&#65533;ul&#65533;J&#65533;F&#65533;gFV&#65533;`&#65533;&#65533;&#65533;=&#65533;&#65533;&#65533;u&#65533;&#65533;&#65533;&#65533;rX&#65533;!'f&#65533;&#1824;oT&#65533;&#65533;#&#65533;&#65533;&#65533;(&#65533;Y&#65533;&#65533;&#65533;&#65533;&#65533;;&#65533;N&#65533; r&#65533;&#65533;&#65533;v&#65533;{&#65533;]&#65533;7&#65533;&#65533;'p&#65533;K&#65533;B&#65533;&#65533;&#65533;7&#65533;#&#65533;!&#65533;&#65533;&#65533;&#65533;s&#65533;uh&#65533;P&#65533;y${&#65533;&#65533;&#65533;S&#65533;&#65533;&&#65533;&p&#65533;&#65533;J&#65533;G&#65533;&#65533;o&#65533;&#65533;wU&#65533;&#65533;&#65533;&#65533;M/&#65533;&#65533;&#65533;e&#65533;&#65533;&#65533;1&#65533;&#65533;L&#65533;&#65533;&#65533;s&#65533;&#65533;&#65533;&#65533;&#65533;o&#65533;&#65533;i&#65533;u@&#1456;&#1128;&#65533;y&#65533;&#65533;b&#65533;W7&#65533;#&#65533;.GA&#65533;&#65533;&#65533;'Z1e&#65533;-&#65533;x&#65533;&#65533;&#65533;&#34921;&#65533;&#65533;&[:&#65533;[&#65533;Ru0&#65533;&#65533;&#65533;f&#65533;&#65533;[&#65533;d&#65533;&#1929;-&#65533;/&#65533;&#65533;+&#65533;}&#65533;&#65533;:&#65533;&#65533;26Y9&#65533;&#65533;nwI&#65533;&#65533;dv&#65533;3&#65533;&#65533;&#65533;&#65533;&#65533;S&#65533;&#65533;{&#65533;t&4&#65533;&#65533;&#65533;,&#65533;&#65533; &#65533;&#65533;&#65533;d&#65533;z&#223;&#65533;O)f&#65533;&#65533;X:M#&#65533;#(*&#65533;&#65533;e "&#65533;u(;&#65533;&#65533;?&#65533;&#65533;&#17725;#&#65533;wQ&#65533;&#65533;&#65533;&#65533;&#65533;&#65533;&#65533;N%^\s"q&#65533;p-ha
O&#65533;B&#65533;0+1&#65533;&#659;&#65533;Z&#1424;&#65533;D+.X?CL%&#65533;g&#65533;A&#65533;&#65533;>&#65533;&#65533;o&#65533;&#65533;&#65533;(&#158;&#65533;&#65533;&#65533;&#65533;Qs#7&#65533;&#65533;&#65533;&#65533;&#65533;#&#65533;&#65533;&#1704;&#65533;$ZO&#65533;&#65533;s&#65533;&#65533;&#65533;&#65533;:&#65533;&#65533;&#65533;&#38111;A&#65533;&#65533;&#65533;(&#65533; 
"&#65533;&#65533;;&#65533;&#65533;A=&#65533;&#65533;?8&#1209;&#65533;a&#65533;&#65533;&#537;&#65533;&#65533;?&#1111;O1&#65533;&#65533;1&#65533;&#65533;&#65533;&#65533; &#65533;&#65533;.&#65533;4&#538;&#65533;&#65533;&#65533;i&#65533;&#2009;&#65533;&#65533;&#65533;&#65533; !0&#65533;&P&#65533;$`'x-&#65533;&#65533;!i)&#65533;&#65533;&#65533;&#65533;&#65533;&#65533;b&#65533;&#65533;&#65533;&#65533;8&#65533;&#65533;!/&#65533;)/&#65533;9&#65533;&#65533;&#65533;	&#65533;`&#65533;a&#65533;&#65533;I&#65533;&#65533;4&#65533;&#65533;&#65533;d&#65533;&#65533;&#65533;&#65533;&#65533;&#65533;&#65533;&#65533;&#65533;*&#65533;>p&#65533;&#65533;&#65533;0&#65533;1SC&#65533;&#1037;&#65533;&#65533;&#65533;	r&#65533;&#65533;3&#65533;&#65533;$b&#65533;~,&#65533;/%A&#65533;&#65533;{&#65533;&#65533;&#65533;&#65533;&#65533;fK&#65533;I{&#65533;{@&#65533; :A &#65533;E(&#65533;a&#65533;&#65533;&#65533;&#65533; &#65533;&#65533;&#65533;&#65533;&#65533;&#65533;&#65533;&#65533;CH&#65533;&#65533;&#65533;&#65533;@&#65533;6&#65533;6&I&#65533;&#65533;
&#65533;&#65533;i&#65533;&#65533;&#65533;>&#65533;8&#65533;&#4646;	&#65533;9&#65533;A&#65533;&#65533;&#65533;6&#65533;-&#1657;&#65533;&#65533;&#65533;)[&#65533;&#65533;&#65533;P&#65533;&#65533;&#1119;&#65533;	&#65533;&#65533;x&#65533;&#65533;&#65533;&#65533;x&#65533;6&#65533;<x&#65533;&#65533;&#65533;&#65533;:&#65533;&#65533;!&#65533;&#65533;&#65533;D&#65533;H&#65533;`&#65533;&#65533;&#65533;-&#65533;Z&#65533;o&#65533;&#65533;&#65533;S)E&#65533;&#65533;&#65533;@y&#65533;&#65533;&#500;a&#65533;&#65533;&#65533;:&#65533;z&#65533;&#178;.&#65533;&#65533;&#206;ZC\&#65533;~,&#65533;&#65533;&#65533;P&#65533;&#65533;x&#65533;&#65533;98&#65533;&#65533;884&#65533;;&#65533;&#65533;c&#65533;Rt"D%&#65533;&#65533;2	&#65533;fJ&#65533;&#65533;?6&#65533;Q15 sq&#65533;4&#65533;&#65533;&#65533;!&#65533;,&#65533;8hG&#65533;Z&#65533;d&#65533;%0p&#65533;.&#65533;&#65533;&&#65533;&#65533;&#65533;&#65533;I&#65533;&#65533;&#65533;k&#65533;&#65533;=&#1187;uLJ7&#545;T&#65533;&#65533;r&#65533;7&#65533;&#65533;jy&#65533;.&#65533;&#65533;*`&#65533;_Z&#65533;&#65533;a>&#65533;&#65533;&#65533;e&#65533;&#65533;&#65533;&#65533;&#65533;&#65533;0:&#65533;&#65533;#={<Yr&#65533;d)=&#65533;D?&#65533;&#65533;&#1411;&#65533;{JJ&#65533;T&#65533;<&#65533;A&#65533;bpi&#65533;&#65533;&#65533;%&#65533;@&#65533;Vj%(:&#65533;&#65533;X&#65533;&#65533; %&#65533;xL>&#617;TR&#65533;&#65533; VB&#65533;"jo&#65533;s)(&#65533;{&#65533;9?&#65533;K=&#65533;&#65533;Q&#65533;&#65533;&#65533;&#65533;*!&I&#65533;&#65533;,&#65533;r\&#65533;&#1544;&#65533;&#65533;&#65533;&#65533;)&#65533;&#65533;l:&#65533;&#65533;&#65533;&#65533;&#65533;&#65533;&#65533; *&#65533;
 &#65533;y&#65533;&#65533;&#65533;&#65533;&#65533;&#65533;&#65533;&#65533;&#19544;&#65533;L&#65533;D&#65533;F&#65533;NF&#65533;&#65533;&#65533;H\&#65533;F&#65533;&#65533;L&#65533;&#65533;&#65533;	D&#65533;N&#65533;&#65533;&#267;&#65533;7&#193;&#65533;QT&#65533;;&#65533;&#65533;A08&#65533;&#65533;&#65533;&#670;&#1066;&#65533;'D&#65533;&#65533;X&#65533;}[&#65533;&#1612;V&#1623;=t:KQ)&#1112;&#65533;&#65533; &#65533;	&#65533;&#65533;Q	&#65533;G+&#1816;&#65533;&#65533;&#65533;&#65533;&#65533;&#65533;&#65533;NtN&#65533;kN&#65533;y(&#65533;y&#65533;MA&#65533;&#978;(&#65533;A&#65533;&#65533;*&#65533;&#65533;$&#1090; &#65533;&#65533;LQe$&#65533;&#65533;@&#65533;>&#65533;&#65533;F&#65533;(&#310;&#65533;&#65533;:&#65533;)&#65533;&#65533;@C@&#65533;&#65533;0&#65533;acD&#65533;Y&#65533;&#65533;P&#65533;D&#65533;&#65533;9&#65533;x&#65533;&#65533;&#65533;&#65533;&#65533;&#65533;{&#65533;&#65533;&#65533;&#65533;&#65533; &#65533;x&#65533;&#65533;&#65533;&#65533;Q&#65533;{|&#65533;&#392;&#65533;=H&#65533;`&#65533;tS&#65533;y&#65533;&#65533;&#65533;&#65533;9
+&#65533;&#65533;&#65533;&#3658;Q&#65533;S&#65533;(N$&#65533;&#65533;Z&#65533;P&#65533;&#65533;&#65533;)&#65533;&#65533;!<&#1496;&#65533;&#65533;)A&#65533;E&#65533;&#65533;&#65533;t&#65533;&#65533;&#65533;&#65533;	)&#65533;&#65533;&#65533;&#65533;8*&#65533;&#65533;<<&#65533;&#65533;P&#65533;7&#65533;1&#65533;&#65533;&#65533;4&#65533;L<"b&#65533;&#65533;\&#65533;9JRG&#65533;&#65533;j&#472;&#65533;5ZsP&#374;^"&+r&#65533;#;&#65533;'z>4&#65533;3&#65533;1&#65533;&#65533;&#65533;(!H&#65533;&#65533;&#65533;&#65533;&#1824;&#65533;&#65533;&#65533;h#AI&#65533;#?&#65533;&#595;&#1817;&#65533;&#65533;$Z&#65533;&#65533;&#65533;&2&#65533;c&#65533;&#65533;&#65533;&#65533;)&#65533;&#65533;Z}:J&#65533;&#65533;+&#65533;&#65533;m&#65533;"&#65533;=&#65533;&#65533;*?&#65533;&#65533;&#65533;*&#65533;aWj&#65533;&#65533;:&#65533;sA&#65533;&#65533;&#65533;M&#65533;&#65533;&#65533;&#65533;6&#65533;;(&#65533;&#65533;#{&#65533;&#65533;&#65533;H&#65533;&#1284;&#65533;|&#65533;&#65533;&#65533;&#65533;[&#65533;&#65533;&#1562;r&#65533;o&#65533;7&#65533;&#65533;&#65533;&#1696;&#65533;&#65533;&#65533;&#1050;tyF&#65533;&#65533;!\&#65533;&#65533;&#65533;&#65533;(&#65533;S&#65533;q"&/&#65533;HY&#65533;u&#65533;CcID
&#65533;&#65533;$&#65533;=8&#65533;&#65533;*AX&#1135;&#65533;&#65533;&#65533;0&#65533;&#65533;&#65533;&#65533;&#65533;L&#65533;Fp&#65533;Gp&#65533;&#65533;&#65533;J&#65533;&#65533;N&#65533;&#65533;L&#65533;&#65533;F&#65533;&#1709;&#65533;&#65533;G &#65533;&#65533;[&#65533;p&#65533;?&#65533; &#65533;&#65533;@:&#65533;&#65533;;&#65533;&#65533;*&#65533;	C&#65533;z&#279;&#65533;&#65533;KJ&#65533;D&#65533;]&#65533;C&#65533;7&#65533;&#65533;5YS&#65533;x&#65533;&#65533;&#65533;&#65533;L&#65533;:&#210;&#65533;&#65533;&#1162;&#65533;&#493;&#65533;@&#65533;&#65533;&#65533;7&#65533;&#65533;&#65533;&#65533;&#65533;&#65533;Dp,&#65533;&#65533;&#332;r&#65533;VY&#65533;#|&#65533;&#65533;&#65533;&#65533;@&#65533;O4&#65533;Q&#65533;&#65533;1&#65533;S&#65533;&#65533;R%y&#65533;&#65533;&#65533;hs&#65533;p&#65533;ctR&#65533;&#65533;&#65533;&#65533;&#65533;&#65533;&#65533;&#65533;~&#65533;&#65533;E&#65533;N&#65533;&#65533;
&#65533;&#65533;K&#65533;&#65533;&#65533;i&#65533;0&#65533;:&#65533;]&#65533;&#65533;&#65533;&#65533;&#65533;%&#65533;B&#65533;R&#65533;&#65533;R&#65533;H&#65533;&#65533;&#65533;&#65533;D&#65533;&#65533;&#1126;=8&#345;&#65533;&#65533;&#65533;%96@&#65533;&#65533;y&#65533;&#65533;&#65533; :&#65533;&#65533;&#65533;&#65533;H&#65533;	&#65533;A&#65533;&#65533;z,&#65533;&#65533;&#65533;<.&#65533;&#65533;G&#65533;	5&#65533;NQ&#65533;&#65533;Z/j&#65533;E9&#65533;?8&#65533;&#65533;&#284;P&#65533;&#65533;&#65533;t&#65533;E&#65533;+w*&#65533;H&#65533;TQ&#65533;$!&#65533;&#65533;,&#65533;cC&#65533;X&#65533;~&#65533;7&#65533;I&#65533;&#65533;@%&#65533;2&#65533;&#65533;c5H&#65533;!&#65533;&#65533;x(&#65533;&#1138;&#1272;e90&#65533;&#65533;4&#65533;'j>E#>&#65533;*]$&#65533;&#65533;&#65533;9&#65533;U6&#65533;y&#65533;&#65533;&#65533;P&#65533;&#65533;&#65533;&#65533;V&#65533;&#65533;&#65533;&#65533;&#65533;&#65533;#2Qm&#65533;0&#65533;:,&#65533;M&#65533;&#65533;&#65533;&#65533;&#65533;&#65533;k&#65533;&#65533;#K-&#65533;&#65533;&#65533;&#65533;H&#65533;&#65533;U&#65533;s4	&#65533;&#65533;/&#1602;z=&#65533;&#65533;i&#65533;&#65533;&#65533;*&#65533;9&#65533;{d].&#65533;&#65533;&#65533;,&#65533;*g[H&#65533;E&#65533;&#65533;&#65533;&#65533;Z&#651065;&#65533;&#65533;&#65533;7>&#65533;a&#65533;y&#65533;|&#65533;&#65533;&#65533;&#65533;&#65533;&#65533;&#65533;&#65533;&#65533;&#65533;&#65533;&#65533;&#65533;a!Ii&#65533;PU%-&#65533;=&#65533;&#65533;M&#65533;HM&#65533;,3&#65533;z&#65533;3p&#65533;)6<&#65533;)}Y&#65533; &#65533;&#65533;>z&#65533;&#65533;&#65533;)&#65533;&#65533;&#65533;x&#1578;&#1708;&#65533;y&#170;p&#908;9R&#65533;E'&#856;z&#65533;?P	&#21211;IE&#65533;=&#65533;
&#65533;;&#65533;`,E&#65533;&#65533;&#65533;=&#65533;=&#65533;&#65533;&#65533;&#65533;(v&#65533;*&#65533;&#65533;&#65533;,7&#65533;G&#65533;*CB&#65533;_&#65533; &#65533;&#65533;q&#65533;8&#65533;&#65533;&#65533;&#65533;&#65533;&#65533;	&#65533;P&#65533;&#65533;&#65533;&#65533;&#65533;{&#16611;&#65533;N&#570;&#1417;P&#65533;^&#65533;&#65533;8&#65533;i&#65533;6&#65533;H<&#65533;eO&#65533;&#65533;(&#65533;}
.&#65533;xH&#65533;&#65533;e&#65533;C&#65533;&#65533;b&#65533;&#65533;`,&#65533;&#65533;_H&#65533;&#1691;V&#65533;L&#65533;&#65533;&#65533;	&#65533;&#772;JP&#65533;K&#65533;&#65533;&#65533;
I&#65533;K&#65533;&#65533;&#65533;p&#65533;&#65533;&#65533;&#65533;&#65533;&#65533;N&#65533;&#65533;	&#466;Z&#65533;u^&#957;&#65533;&#65533;4&#65533;&#65533;e&#65533;&#65533;(&#65533;&#65533;&#65533;&#737;&#65533;&#65533;&#65533;C&#65533;&#65533;Z&#65533;v&#65533;(&#65533;&#65533;&#1192;&#65533;9&#65533;&#65533;?`,&#65533;&#65533;&#65533;&#65533;&#65533;&#65533;&#65533;7Dh&#65533;&#65533;Z&#65533;&#65533;&#65533;&#65533;}
&#65533;iA&#65533;^&#65533;&#65533;u&#65533;[+&#1865;&#65533;N&#65533;-l	6EdD&#65533;4&#65533;&#65533;&#65533;&#65533;&#65533;!&#65533;&#65533;&#65533;&#1135;H&#65533;&#65533;[&#65533;0e_,%&#65533;&#65533;JV&#65533;P&#65533;&#65533;&#65533;S&#65533;j_&#65533;R&#65533;&#1651;&#65533;B!&#65533;&#573;^b3H&#65533;&#65533;	&#65533;R}"I&#65533;>&#65533;&#65533;-&#65533;!S&#65533;&#65533;&#1352;&#65533;0&#65533;&#65533;&#65533;&#65533;{&#65533;(:c&#65533;XYO&#805;$&#65533;ae3(LSLU9&#65533;#<)(a&#65533;'j)j=,&#65533;>&#47856;r&#65533;1&#65533;r&#65533;&#1051;/&#65533;&#65533;&#65533;&#65533;&#65533;&#65533;T9&#65533;}"6&#65533;7&#65533;#&#65533;&#216;_r&#65533;+&#1308;5&#65533;&#302;&#65533;&#65533;&#65533;
&#65533;eD&#65533;&#65533;L<&#65533;d&#65533;&#210;&#65533;	ZJJ&#65533;&#65533;&#65533;KC&#65533;&#65533;&#65533;l&#65533;&#65533;&#65533;&#1614;YN%&#65533;"&#65533;F4&#65533;"&#65533; s=&#65533;{*x&#65533;&#194;
q<;&#65533;&#65533;:(pbZ#)"0&#65533;'P&#65533;1&#65533;$2&#65533;&#65533;&#65533;&#65533;&#65533;&#841;&#65533;&#65533;&#65533;&#65533;e#&#65533;H&#65533;&#65533;&#65533;A-ED&#65533;&#65533;@+&#65533;/D &#65533;%&#65533;&#1056;&#65533;j&#65533;&#65533;]&#65533;~K&#65533;&#65533;&#65533;mE	&#65533;&#65533;<(&#65533;L&#65533;IY&#65533;5&#65533;&#65533;&#65533;&#197;&#65533;&#65533;&#65533;RM&#10719;M&#65533;&#65533;&#1526;`&#65533;&#65533;O&#65533;&#65533;&#65533;?&#65533; &#65533;&#65533;*]&#65533;&#65533;},&#1350;-&#65533;b_&#1226;:&#65533;&#65533;&#65533;)&#65533;&#65533;/(&#65533;&#65533;1X&#65533;:&#65533;&#65533;	&#65533;V&#1865;r^E@l&#65533;&#65533;&#65533;J&#65533;F&#65533;&#65533;&#65533;a&#65533;r&#65533;	O&#65533;&#65533;&#65533;&#65533;&#65533;\&#65533;&#65533;&#65533;H&#65533;&#65533;IPvJ&#65533;&#65533;&#65533;&#65533;&#65533;&#65533;&#65533;d&#65533;jI&#65533;&#65533;e&#65533;&#65533;&#65533;&#65533;&#65533;&#65533;E&#65533;G&#65533;&#65533;&#65533;&#65533;jHp&#65533;&#65533;0&#65533;6&#65533;a&#1739;&#65533;&#65533;p&#65533;&#65533;5&#65533;&#65533;&#65533;h
cG&#1960;Nv&#65533;]&#65533;B&#65533;&#65533;&#65533;&#65533;r&#65533;&#65533;6&#65533;a&#65533;]&#65533;&#65533;,&#65533;(&#65533;E&#358;k&#65533;&#65533;&#562;&#65533;&#65533;&#65533;8&#65533;&#65533;&#65533;O4OK&#65533;EIt-&#65533;&#65533;&#65533;H&#65533;&#65533;&#604;&#65533;=&#65533;,ic&#65533;&#65533;\&#65533;~&#65533;&#65533;&#65533;b&#65533;&#65533;v&#65533;)D&#1812;&#65533;f&#65533;&#65533;&#65533;E6M&#65533;D>*G&#65533;&#65533;&#65533;<L&#65533;!n&#65533;{&#65533;&#65533;&#65533;&#65533;&#65533;w&#65533;'6&#65533;Y&#65533;atR)&#65533;(V&#65533;8Y&#65533;&#65533;&#65533;>&#65533;"*&#65533;/
&#547;&#65533;
&#65533;&#65533;&#65533;&#65533;&#65533;&#1080;&#65533;&#65533;&#65533;e1e)&#65533;&#65533;@&#65533;\&#65533;&#65533;&#65533;.&#65533;&#65533;&#65533;>k&#65533;W&#65533;&#65533;&#65533;g{&#65533; &#65533;"1&#65533;SzL3&#65533;&#65533;&#65533;;&#65533;&#65533;X&#65533;{&#65533;&#65533;&#65533;&#65533;&#65533;P&#65533;&#65533;Q&#65533;&#65533;&#65533;&#65533;Qe&#65533;4&#65533;&#65533;*LH"4&#65533;&#65533;&#942;&#65533;&#65533;:9&#65533;&#65533; 4&#65533;r&#65533;T&#65533;&#1372;&#65533;&#65533;&#65533;&#65533;&#65533;&#65533;&#65533;"&#65533;?&#65533;&#65533;&#65533;&#65533;&#65533;n&#65533;&#65533;&#65533;&#65533;&8&#65533;&&#65533;nj!"&#65533;&#65533;&#65533;X'S&#65533;&#65533;&#65533;&#65533;2&#65533;/&&#65533;@,&#65533;&#65533;&#65533;&#65533;&#11934;&#65533;&#65533;k&#65533;hVR&#65533;&#65533;&#317;&#65533; &#65533;&#468;|J&#65533; &#65533;&#1093;&#65533;T&#65533;I)nC
&#65533;&#65533;&#65533;&#65533;&#769;q&#65533;r%&#65533;Ar&#65533;*&#65533;&#65533;'s&#65533;&#65533;o?&#65533;L&#65533;S&#65533;&#65533;&#65533;03&L&#65533;,^&#268;!CfB3h&#1192;Y&#65533;&#65533;&#65533;2h&#1724;&#65533;#&#65533;&#65533;={&#65533;&#65533;&#65533;M6j&#65533;H4sf&#65533;&#65533;7s&#65533;&#777;&#65533;Q&#65533;K;1&#65533;&#65533;i&#65533;&#65533;7t&#65533;&#540;&#65533;&&#65533;/Y&#65533;\&#65533;&#65533;&#65533;K&#65533;b&#65533;&#65533;&#65533;&#65533;P&#65533;AV&#65533;&#65533;&#65533;O&#65533;AT"4H >{&#65533;&#65533;&#65533;&#65533;g-&#65533;@&#65533;Q5t&#65533;&#65533;&#65533;B&#65533;&#65533;&#65533;&#65533;u&#1055;=x&#65533;|&#291;&#65533;&#991;&#65533;&#65533;!Jl&#65533;&#65533;D&#65533;%Z&#65533;h2eG&#65533;)b&#65533;8r#G&#65533;)J&#65533;&#65533;&#65533;&#65533;X&#65533;qU&#65533;N&#65533;2g&#65533;&#1065;&#65533;q&#990;>Z&#65533;&#65533;&#1875;g7&#65533;;&#65533;&#65533; &#65533;v8b&#1106;
&#65533;&#65533;N;|24&#65533;&#65533;&#65533;&#65533;&#65533;&#65533;n&#65533;&#65533;U&#65533;&#65533;uk &#65533;&#65533;&#65533;&#65533;&#65533;g&#65533;&#65533;&#65533;L/&#65533;/h&#65533;&#65533;&#65533;&#65533;&#65533;&#65533;8 &#1844;&#65533;&#65533;&#65533;&#65533;Y&#65533;&#65533;&#65533;^}&#65533;1o08&#65533;&#65533;nw&#65533;Q&#65533;Ot&#65533;a&#65533;Y&#65533;&#65533;frh&#65533;&#65533;&#65533;Il&#65533;&#65533;N<&#65533;&#65533;"&#65533;&#65533;!G&#65533;u&#65533;d&#65533;bt&#65533;Y`&#65533;c]&#65533;&#65533;&#65533;`)Fb|&#65533;TLq&#65533;&#65533;ROz&#65533;E
&#65533;Q&#65533;b&#65533;1&#65533;Ek&#65533;qe0&#65533;Z&#65533;`TI&#65533;Ci&#65533;&#65533;f&#65533;'&#65533;QFDv&#65533;&#65533;wZ&#65533;qEO$&#65533;Dwf&#65533;dSMJ&#400;d&#65533;&#65533;E`&#65533;&#65533;&#65533;@j>&#65533;&#65533;&#65533;&#65533;&#65533;qef&#65533;&#65533;PEgt&#65533;&#65533;f&#65533;&#65533;&#65533;~Z&#65533;&#65533;&#65533;&#65533;:F&#65533;\p&#65533;&#65533;NB%&#65533;&#65533;&#65533;&#65533;&#65533;&#65533;&#65533;J&#65533;*}&#65533;&#65533;f6&#65533;&#65533;d&#65533;&#65533;#&#65533;&#65533;&#1799;r0KSN.&#65533;A&#65533;&#65533;&#65533;1&#65533;l&#65533;&#65533;&#65533;&#65533;wb)&#65533;&#65533;&#420;(1hd4&#65533;(c&#65533;&#65533;FOq&#65533;&#65533;&#65533;&#65533;&#65533;F&#65533;h"*&#65533;p&#1841;aZo!8f&#65533;&#65533;EWXQ&#65533;JD&#65533;&#65533;[|1Fi&#65533;&#65533;&#65533;&#65533;&#65533;&#65533;&#302;&#65533;&#4489;lp&#65533;i&#65533;u&#65533;&#65533;'oq&#1077;&#65533;^&#65533;Sf&#65533;!#&#65533;u&#65533;tu&#65533;&#65533;]&#65533;&#65533;&#65533;Gow&#65533;V&#450;&#65533;&#65533;&#65533;S&#65533;&#65533;&#65533;O'&#65533;&#65533;&#1201;&#65533;a&#65533;&#65533;&#65533;&#65533;&#65533;n&#65533;y&#65533;&#65533;xd&#65533;&#65533;p&#65533;&#65533;&#65533;:H#&#65533;
2&#65533;`j&#281;&#65533;4)&#65533;&#65533;&#65533;~&#65533;&#65533;i&#65533;&#65533;&#65533;&#65533;`&#65533;&#65533;wKy&#65533;}%&#65533;k&#65533;&#65533;S&#65533;E|&#65533;V^&#65533;i&#65533;M&#65533;a&#65533;&#65533;m&#65533;!&#65533;&#65533;%&#65533;!-f&#65533;&#65533;&#65533;Jg&#65533;K&#65533;&#65533;&#65533;&#308;&#65533;Y&#65533;L1In&#65533;&#65533;F&#65533;^da&#65533;hV	&#65533;&#65533;h&#817;Ga&#65533;&#65533;n&#65533;y&#65533;Zz0g&#65533;&#65533;&#65533;a&#65533;E&#65533; &#65533;&#65533;1&#65533;w&#65533;&#65533;7&#65533;&#65533;\&#65533;&#65533;.&#65533;u&#65533;&#65533;Y&#65533;&#65533;A&#65533;v&#65533;%V~X&#65533;&#65533;&Wt&#65533;a&#65533;m&#65533;&#65533;a ^~&#65533;&#65533;&#65533;&#65533;&#65533;A&#65533;g&#65533;&#65533;!&#65533;&#65533;Mx&#65533;_nhc&#65533;&#65533;H/5>&#65533;&#65533;&#65533;&#65533;<&#65533;&#65533; b{&#65533;R/&#65533;&#65533;?&#41562;&#65533;&#65533;&#65533;&#65533;&#65533;&#65533;&#65533;#&#65533;&#65533;&#65533;&#65533;@;0&#65533;/&#65533;&#1613;@$&#65533;8&#262;^pp&#65533;m&#65533;&#65533;]&#65533;DZ&#65533;C&#65533;&#65533;8&#65533;w&#1736;&#65533; 7&#65533;!)&#65533;!&#65533;F&#65533;&#65533;o &#65533;&#65533;B.&#65533;&#65533;i&#65533;J&#65533;
&#65533;&#65533;E&#65533;&#65533;&#65533;aY&#65533;&#65533;&#65533;"&#65533;3J&#65533;
&#65533;&#65533;&#160;&#65533;&#65533;(C)i)C
R&#65533;&#65533;X&#65533;Uu!b1&#1178;<&#65533;&#65533;$e&#65533; ]x&#1552;:O&#65533;i!&#65533;[&#65533;&#65533;~&#65533;&#65533;?]&#65533;NPX&#65533;3)&#65533;F0%&#65533;N"&#65533;"`rH&#65533;&&#65533;.rS&#65533;&#1380;0u*T&#65533;&#42313;j&#65533;3I&#65533;LVi&#65533;j&#65533;&#65533;&#65533;&#712;1"$&#65533;&#65533;&#5380;&&#65533;y&#65533;&#65533;ZIT&#65533;&#65533;f&#65533;=hl8I&#65533;4&#65533;&#65533;QN\&#65533;S&#65533;P&#65533;.LEk&#65533;\&#65533;6u$&#65533;I&#65533;&#65533;&#65533;V&#65533;('
Q&#65533;&#65533;y{Y'&#341;&#65533;h&#65533;&#65533;&#65533;[&#65533;2&#65533;&#65533;E&#65533;&#65533;k(&#65533;&#65533;b)`A&#65533;cHC&#65533;`&#65533;&#65533;d
*	2&#65533;&&#132;Y&#65533;kM&#65533;&#65533;&#65533;I&#65533;Tq%K[&#65533;&#3078;3p&#65533;0~&#65533;O &#65533;H@"&#65533;&#65533;&#65533;$@&#65533;&#65533;&#65533;B&#65533;h&#65533;"H#&#65533;&#65533;&#65533;&#384;Z&#65533;&#65533;&#65533;&#65533;&#65533;&#65533;f&#65533;&#65533;&#65533;Cp&#65533;G,B1x&#65533;C&#800;&#65533;&#65533;&#65533;&#65533;&#65533;&#65533;C&#65533;R&#65533;>&#65533;xx+&#65533;&#65533;j!= &#65533;*&#65533;&#65533;&#65533;&#65533;&#65533;&#65533;&#65533;&#1857;9&#65533;G&#65533;W&#65533;&#65533;&#65533;&#65533;&#65533;&#206;&#65533;r&#65533;&#705;&#65533;o&#65533;:	YkR&#65533;,&#65533;&#65533;%y	&#65533;*&#65533;!&#65533;&#65533;$,a&#65533;&#65533;t)&#65533;L&#65533;VIlDz&#65533;&#65533;z&#65533;&#65533;!FJC&#65533;&#65533;	&5&#65533;0C&#65533;^~>rC&#65533;)&#65533;0&#65533;&#65533;&#65533;&#65533;B$B&#65533;&#65533;-"x&#65533;&#65533;1&#65533; D &#65533;&#1179;&#65533;e&#65533;q&#65533;&#65533;(&#65533;&#65533;&#65533;gf&#65533;=&#65533;x&#65533;B&#65533;&#65533;&#65533;A7(mv&#65533;&#65533;B&#65533;z&#65533;B&#1606;9&#65533;|&#65533;&#65533;Dc3&#65533;F&#65533;&#785;W2d&#65533;>&#65533;.+&#65533;jm&#65533;&#65533;]=&#65533;&#65533;h^&#65533;H&#65533;&#710;&#65533;&#65533;!ik&#726;-&#65533;&#65533;&#65533;Xh$&#65533;d&#1273; &#65533;jIlR&#65533;:&#65533;&#65533;&#65533;@9&#65533;&#438;~&#65533;&#200;<X&#65533;&#1412;&#65533;`&#65533;&#65533;0S&#1592;$Kkn&#65533;\&#65533;.&#65533;&#65533;<0Q&#65533;w&#65533;&#65533;EQ&#65533;5&#65533;TXr&#65533;&#65533;&#65533;`&#65533;*h&#65533;fX&#65533;l=&#65533;2&#65533;aZd v&#65533;\&#1614;` R&#65533;&#65533;&#65533;9c&#65533;"&#65533;r&#65533;&#65533;&#65533;&#65533;~&#1096;f%0!&#65533;&#65533;&#65533;&#65533;"[v&#65533;R(]&#65533;Jb&#65533;&#65533;/y	&#65533;v&#65533;&#65533;&#65533;)&#65533;4ttIS&#65533;lb'&#65533;&#65533;W&#65533;&#65533;S/{e&#65533;&#65533;&#65533;&#65533;Rf&#65533;Zn&#65533;[E&#65533;/&#65533;-&#65533;&#1577;N$
&#65533;&#65533;0&#65533;/q&#65533;&#1034;Z&#65533;&#65533;&#65533;&#65533;$(&#65533;&#65533;`&#65533;&#65533;&#65533;&#322;"]&#65533;&#65533;&#65533;]&#65533;V&#65533;s3&#65533;l&#65533;&#65533;0p&#65533;K&#65533;a&#65533;
&#65533;&#65533;&#65533;&#65533;E	&#65533;"&#65533;&#65533;&#65533;&#65533;1s.uy7&#65533;&#65533;W&#65533;&#65533;&#65533;&#65533;FL&#65533;&#65533;x&#65533;f&#65533;?/&#65533;&#65533;Z&#65533;&#65533;&#65533;&#65533;&#65533;:&#65533;&#65533;}&#65533;M4&#1210;5&#65533;k*&#65533;&#65533;!&#65533;&#1176;&#65533;;3&#65533;AD&#65533;&#65533;H&#65533;&#65533;&#65533;&#65533;&#65533;"&#65533;&#65533;&#65533; &&#1854;&#65533;Zx&#65533;;&#65533;&#65533;h&#915;&#65533;&#65533;&#65533;a~&#65533;L&#643;&#65533;Z&#65533;,&#65533;&#65533;Xm&#65533;&#65533; &#65533;&#65533;&#65533;&#65533;#>&#65533;&#65533;&#65533;X&#65533;{&#65533;Z[&#65533;&#65533;&#65533;&#65533;&#65533;&#65533;&#65533;&#65533;&#65533;&#65533;&#65533;<&#65533;&#65533;)&#65533; &#65533;hG&#738;?&#65533;&#65533;GH&#65533;&#65533;&#65533;&#65533;QS&#65533;&#65533;hFR8&#65533;dF)&#65533;P&#1893;&#65533;5Gj&#65533;&#65533;&#65533; W&#65533;&#65533;&#65533;&#65533;&#65533;$&#65533;&#65533;o&#65533;&#65533;&#65533;.&#65533;&#65533;W&#65533;&#65533;&#1224;HD&#65533;=GX&#65533;'&#1951;&#65533;&#65533;B^_&#65533;&#65533;&#65533;&&#65533;&#65533;&#65533;p&#65533;&#12213;&#65533;&#65533;,&#65533;s_S&#65533;	=>&#1313;oo&#65533;x&#65533;&#65533;&#65533;&#65533;g&#65533;i&#65533;u&#65533;&#65533;&#1530;6&#65533;!&#65533;\&#65533;>&#65533;&#65533;@>&#65533;&#65533;&#65533;&#65533;&#65533;X&#65533;4&#65533;&#65533;&#1234;T&#65533;&#1846;v&#65533;&#65533;&#150;+]
&#65533;Mex&#65533;&#65533;t&#65533;&#65533;f&#65533;8&#65533;&#65533;}+&#65533;n&#65533;&#65533;j&#65533;g&#65533;&#65533;&#65533;&#65533;&#65533;&#1419;&#65533;&#65533;&#65533;S&#65533;&#65533;sm&#65533;B&#57949;&#65533;
Ma&#65533;YE&#65533;&#65533;&#65533;&#65533;&#660; &#65533;'&#65533;!&#65533;&#65533;&#65533;HJ&#65533;&#274;xX&#65533;&#65533;&#1685;&#65533;[&#65533;&#65533;&#65533;yd&#65533;E|&#65533;&#65533;N&#65533;&#65533;Kg&#65533;&#65533;&#65533;%&#1545;&#65533;&#65533;&#65533;Ds-&#65533;ITs&#65533;
&#352;&#65533;&#65533;&#65533;&#65533;&#65533;,&#65533;&#65533;5&#65533;&#65533;,&#65533;	&#65533;&#65533;&#65533; &#293;P&#65533;d]I`&#1012;&#65533;N&#65533;&#65533;L&#65533;&#537;&#65533;&#65533;&#65533;EL&#753;&#65533;Pv&#65533;&#65533;2&#65533;&#65533;-&#65533;;-&#65533;&#65533;bu&#2026;&#65533;&#65533;&#65533;P&#65533;N&#65533;&#65533;<QJ&#65533;&#65533;K&#65533; !Q&#65533;&#65533;!a&#65533;&#65533;c&#65533;UH&#65533;I&#65533;&#65533;&#65533;&#65533;G&#65533;&#65533;&#65533;]P&#65533;&#65533;VSE&#65533;&#65533;yO}&#65533;A 0B$L&#377;&#65533;P&#65533;&#65533;&#65533;&#65533;&#65533;]&#602;&#65533;l&#65533;\&#898;&#65533;M&#65533;&#65533;&#65533;&#65533;&#65533;&#65533;&#65533;y0&#65533;&#65533;L[&#65533;^&#65533;A&#65533;&#65533;I#&#65533;&#65533;pf&#65533;&#65533;e&#65533;&#65533;Z&#1570;&#65533;&#65533;"&#65533;&#65533;&#65533;&#65533;&#65533;M&#65533;&#65533;Z}D&#65533;&#65533;&#65533;&#65533;!&#65533;uU&#65533;XP&#65533;&#65533;	&#65533;-&#65533;&#65533;m	&#65533;!8%\B&hB%(&#187;)&#65533;U0Fn5B&#65533;)B8&#65533;&#65533;/6f(&#65533;"<&#65533;-&#65533;"P&#65533;V&#65533;&#65533;&#65533;3]&#65533;&#1572;]&#65533;Y&#65533;&#1356;p &#65533;&#65533;\t&#65533;\&#65533;."X&#65533;&#65533;b<&#65533;}_&#65533;C&#65533;O&#65533;&#65533;V&#65533;\(&#65533;&#65533;&#65533;&#65533;E&#65533;&#65533;Tb&#65533;&#65533;]D&#65533;&#65533;	&#65533;#HB%`&#65533;&l&#65533;'|BIzB'&#65533;d'h&#65533;%TB%P%&#65533;&#65533;$xd%&#65533;&#65533;$PB&#65533;)&#65533;K&#65533;$#b&#65533;%H&#65533;YFhl!4E&#65533;e&#65533;&#65533;h|#O&#65533;&#65533;&#65533;B~&#65533;&#65533;{&#65533;86e&#65533; &#65533;d8$P&#65533;ON$&#961;#FV&#65533;W&#65533;S!&#65533;#D&#65533;i&#65533;&#65533;&#65533;&#65533;T&#65533;b&#65533;&#65533;&#65533;1Ot&#65533;M&#65533;&#65533;&#65533;]G&#65533;&#65533;Y&#65533;&#1356;&#65533;Fcm"&#65533;DV&#65533;&#65533;&#65533;&#65533;$&#65533;_&#65533;n@&#65533;&#65533;&#65533;&#65533;&#65533;Ml&#65533;&#65533;]yH{&#65533;&#65533;&#65533;T&#65533;&#65533;&#65533;|&#65533;&#65533;&#65533;&#65533;Y&#65533;A&#65533;&#65533;&#1672;&#65533;C&#65533;&#65533;H&#65533;&#266;&#1536;Y9&#65533;SElY&#65533;&#65533;&#65533;8X&#65533;LZ9K&#65533;0Pm&#65533;&#65533;&#65533;&#65533;P&#65533;
&#65533;l&#65533;t`&#65533;E&#65533;&#65533;&#603;&#65533;&#65533;&#65533;&#65533;&#65533;&#65533;&#65533;s&#65533;Hz&#65533;dAg&#65533;&#65533;&#65533;&#65533;&#65533;Fz&#65533;&#65533;&#65533;&#1168;N&#65533;@&#65533;`&#65533; z&#65533;mI&#65533;&#65533;M{&#65533;&#564;&#65533;&#65533;D&#65533;&#1744;&#695;&#65533;&#65533;&#65533;&#65533;&#65533;NT&#65533;]&#1153;`&#65533;@&#65533;&#65533;&#65533;&#65533;`J&#65533;NO&#65533;&#65533;x&#65533;&#65533;Sm&#65533;&#65533;8&#65533;auZ&&#65533;i&#883;&#65533;&#65533;&#65533;L&#65533;Bp&#65533;&#2032;~z&#65533;&#65533;&#881;p&#65533;m&#65533;%&#65533;	&#65533;D&#65533;&#309;dJ&#65533;&#1046;YM&#65533;&#65533;&#65533;&#65533;e&#65533;&#65533;}&#65533;&#65533;&#65533;jM{&#65533;&#65533;&#65533;&#65533;&#65533;&#65533;x&#65533;PAo&#65533;W&#65533;&#65533;WH&#65533;p b&#65533;&#65533;&#65533;Y&#65533;&#65533;!D&#65533;T:]fH&#65533;#,&#65533;%:"&#65533;bW]`F&#65533;&#65533;&#65533;U&#65533;V&#65533;G&#65533;&#65533;  B&#605;&#65533;U2,2&#65533;a&#65533;U>L^&#65533;$&#65533;\X&#65533;\f&#65533;$H$4&#65533;n1B&#65533;&#65533;\&#65533;Fft&#65533;Ny&#65533;NE&#65533;X&#65533;3&#65533;p&#65533;Ga&#65533;&#65533;p$&#161;z&#65533;&#65533;S?BDN&#65533;$$^g&#65533;&#65533;fh&#65533;O&#65533;) &#65533;&#65533;m%Fn&#65533;cdti&#65533;cL&#65533;%T&#65533;$H&#65533;K&#65533;n&#65533;&#65533;X&#42401;fe&#65533;&#65533;$5nB'|(&#65533;&#65533;(&#65533;&#65533;(&#65533;B)&#65533;&#65533;)&#65533;B(|'d&#65533;%\BHj&#65533;%LHZ&#65533;%X#KV&#65533;%&#65533;d'x&#65533;&&#65533;d&#65533;&#65533;*&#65533;	&#65533;:&#65533;&#65533;Lm&#65533;\&#65533;b`&#65533;R&#65533;&#65533;&#65533;%&#65533;&#65533;y!X&#65533;7&#65533;&#65533;&#65533;&#65533;#&#65533;&#65533;&#65533;&#65533;&#65533;&#65533;&#65533;~kKR&#160;&#65533;++6&#65533;&#65533;&#65533;&#65533;&#65533;a&#65533;&#65533;F&#475;:&#65533;E%&#65533;:&#65533;&#65533;=)&#65533;&#65533;&#65533;X&#1373;&#453;z&#65533;z&#65533;E&#65533;|&#65533;&#65533;<&#514;&#65533;,j^&#65533;&#65533;-&#65533;&#65533;|&#65533;>qO}t&#65533;&#1493;M&#65533;&#771;L&#65533;&#65533;(&#65533;&#65533;&&#65533;X{M&#65533;&#65533;K&#65533;O4&#65533;[&#65533;&#1592;&#65533;&#65533;&#65533;
"JB4&#65533;&#65533;`&#721;H&#65533;&#65533;AQQ&#65533;&#65533;&#1080;&#65533;@&#65533;B&#1705;T&#65533;&#65533;N&#1936;&#65533;&#65533;&#65533;&#65533;&#65533;&z&#65533;PM&#65533;&#65533;&#65533;b&#65533;&#65533;)&#65533;&#65533;&#65533;)}J&#65533;&#65533;&#1169;&#610;&#65533;&#65533;N&#65533;s*&#1768;P&#65533;~-&#65533;U&#65533;CD&#65533;I &#65533;&#65533;V&#65533;0&#65533;-&#65533;HU&#65533;\I'&#65533;&#65533;&#65533;&#65533;HY&#65533;`2!e!&#65533;&#65533;@&#65533;&#65533;B&#65533;\E&#65533;&#65533;&#65533;&#1780;&#65533;
&#65533;p&#65533;&#65533;&#948;\V&#1220;&#65533;&#65533;	A&#65533;H&#65533;&#65533;BQ&#65533;&#65533;N&#65533;|&#65533;H&#65533;&#65533;&#65533;&#65533;&#65533;e&#65533;&#39844;&#65533;&#65533;&#65533;L&#65533;~&#65533;&#604;&#65533; L&#65533;F &#65533;`&#65533;&#65533;&#65533;&#65533;jb&#65533;S&#1493;XFa&#65533;N&#65533;9+&#65533;&#65533;&#65533;"&#65533;$`&#65533;$&#65533;FO&#65533;&#65533;p #x$Q&#1515;N&#347;B\&#65533;&#65533;T&#65533;&#65533;#&#65533;&#65533;&#65533;q)U&#65533;#i$B&#65533;&#65533;&#65533;&#65533;y&#65533;a&#65533;+G~FEF&#65533;&#65533;E &#65533;E&#65533;&#65533;&#65533;MS&#65533;T&#65533;&#65533;&#65533;&#65533;\B&#65533;Nd$H&#65533;&#65533;j&#65533;&`&#65533;M&#65533;&#65533;A&#65533;G&#65533;&#65533;&#65533;J&#65533;$&#65533;&#65533;$@&#65533;:&#65533;U&#65533;kn&#65533;&#65533;&#65533;p;qM&#65533;&#65533;>&#183;R$d&#65533;$p&#40710;l&#65533;"&#65533;GZc&#65533;&#65533;B'p&#65533;'X&#65533;'4&#65533;'x&#65533;'&#65533;&#65533;(&#65533;)&#65533;B&#65533;&#1188;n9hp*&#65533;r&#65533;&#65533;n&#65533;&p&#65533;&#65533;&#65533;B'&#65533;d&#65533;&#65533;=\?&#65533;"&#65533;V&#65533;fy &#65533;[~0X&#65533;)tD&#65533;O~F&#65533;m&#65533;&#65533;&#65533;1%`&#65533;G&#65533;$&&#65533;K&#65533;}&#65533;!8i&#65533;T&#65533;&#65533;L&#65533;&#65533;&#65533;&#65533;nr$&#65533;n&#65533;&#65533;+&#65533;&#1012;&#65533;iGVhH`&#65533;[}&#65533;&#65533;&#65533;&#65533;&#65533;0&#65533;mE&#65533;%C&#25004;&#324;N&#65533;&#65533;;&#65533;G V0&#65533;&#65533;&#1492;H&#65533;J&#65533;j&#65533;|P&#65533;&#65533;&#1256;UbF&#65533;_&#65533;K&#65533;F&#65533;L$M&#65533;&#65533;&#65533;L&#65533;p&#633;dQ)Sx&#65533;'I&#65533;k&#65533;&#398;m&#65533;_T&#65533;&#65533;&#65533;&#65533; &#610;P&#65533;&#1786;&#777;ET&#65533;&#65533;L&#65533;P&#65533;6&#65533;&#836;&#65533;&#65533;&#65533;&#65533;.&#1582;TJ&#65533;
&#65533;-iR&#65533;&#65533;JD&#65533;&#65533;&#65533;&#65533;@&#65533;&#65533;&#65533;&#65533;h&#65533;&#65533;&#65533;&#791;JB&#65533;A&#65533;&#65533;)J&#65533;|G#V&#65533;&#65533;E&#65533;&#862;&#65533;&#59872;&#65533;A[K&#65533;&#65533;&#65533;&#1122;U&#65533;&#65533;t&#65533;uL&#65533;9&#65533;&#65533;&#65533;&#65533;&#65533;\&#65533;0&#65533;L0&#65533;&#65533;\&#65533;&#65533;&#65533;M}&#65533;&#65533;&#65533;Z4i&#65533;3&#65533;&#65533;&#65533;)4&#65533;:&#1415;&#65533;&#65533;Nh&#65533;&#65533;&#65533;&#65533;&#65533;H&#65533;&#65533;&#65533;&#65533;p&#65533;&#65533;&#1162;&#65533;&#65533;TA&#65533;`&#65533;
&#65533;h&#65533;b&#65533;&#65533;sl&#65533;D &#65533; &#65533;>&#65533;EQH&#65533;&#65533;TJ&#65533;&#65533;&#65533;&#65533;D\&#65533;&#65533;A&#65533;&#65533;<&#65533; ,&#65533;&#65533;ba&#65533;A&#65533;&#1569;x%Xm&#65533;&#65533;U &#65533;&#65533;&#65533;A",L)^&#65533;g<&#65533;{Fn&#65533;&#65533;&#65533;&#65533;!&#65533;Gp &#65533;&#65533;~&#65533;}&#65533;#&#65533;&#65533;X] &#65533;&#65533;v]&#65533;p&#65533;&#65533;ui.&#65533;&#65533;<&#65533;1*l&#65533;%P&#65533;&#65533;&#65533;jK&#65533;&#65533;'&#65533;8^g&#65533;OWxg&#65533;N&#65533;{2N&#65533;&#65533;&#65533;&#201;\Yj$4Bo&#65533;i#L$|&#65533;&#65533;nB&`&#65533;H&#65533;&#65533;InBO&#65533;w'&#65533;&#65533;f&#65533;O&#65533;&#65533;Mj+&#65533;&#65533;7&d&#65533;&#65533;d&#65533;d$&#817;&#65533;ie&&#65533;&#65533;&#65533;6B!&#65533;&#65533;&#65533;Pxc&#65533;&#65533;&#939;&#65533;F&#65533;&#65533;^&#65533;&#65533;"\yo%&&#65533;&#65533;&#65533;&#65533;&#65533;&#65533;!e&#65533;&#65533;&#65533;^]H&#65533;UB*&#65533;&#65533;&#65533;r*&#65533;&#65533;0&#65533;&#65533;*idj!^&#65533;&#65533;E_&#65533;ki&#65533;k&#65533;&#65533;&#65533;&#65533;
]&#65533;&#65533;^z$&#65533;nWMv]&#65533;&#65533;&#65533;0&#65533;u&#65533;y&#65533;X&#65533;&#65533;&#65533;&#65533;	&#322;^]g}&#1047;UP&#65533;Pj&&#65533;&#460;tna&#65533;&#65533;&#65533;F&#65533;&#65533;&#65533;&#1728;&#65533;h]&#65533;&#65533;&#596;&#65533;&#727;p
&#65533;x&#264;@H%&#65533;&#1836;&#65533;Q&#65533;&#607;'&#65533;@&#65533;H&#65533;&#65533;&#65533;&#65533;&#65533;&#65533;&#65533;&#65533;&#65533;&#65533;A&#65533;0&#65533;b&#65533;&#65533;SK&#65533;&#65533;N&#65533;&#65533;4&#65533;<&#65533;&#65533;&#65533;n).&#65533;&#65533;:&#65533;p&#1617;(&#65533;&#65533;&#65533;&#1158;m&#785;D7&#65533;&#65533;&#65533;L&#65533;&#65533;&#65533;0}&#65533;1&#65533;&#65533;&#65533;&#65533;	D0&#65533;y&#65533;M&#65533;&#65533;\&#65533;:{&#65533;&#65533;&#65533;&#65533;QfT&#65533;mAD&#65533;8&#65533;G&#65533;	&#484;&#65533;&#15752;&#65533;HslL&#1328;&#65533;&#604;P&#65533;'iZ&#65533;z&#65533;&#65533;&#65533;Dv&#65533;&#65533;\&#65533;i&#65533;ez]&#65533;(3&#65533;&#1897;&#65533;&#65533;&#65533;&#65533;l&#65533;N&#65533;&#65533;tR`&#1194;&#65533;&#65533;C&#65533;d&#65533;$&#65533;&#65533;&#65533;AG&#65533;&#65533;$L A&#65533;&#65533;&#65533;O&#65533;4&#65533;A4&#65533;4&#65533;4&#65533;&#65533;&#65533;&#65533;&#65533;&#65533;ftA,A@d&#65533;&#65533;H&#65533;&#65533;x&#65533;A &#65533;A&#65533;&#65533;&#65533;&#65533;&#65533;&#65533;&#65533;&#65533;&#65533;&#65533;&#65533;XFU&#65533;bW&#65533;&#65533;^&#65533;&#65533;n&#65533;&#65533;&#65533;&#65533;`&#65533;\v&#65533;\{&#65533;&#65533;&#65533;wN&#65533;o &#65533;&#65533;&#65533;N`&#65533;X&#65533;&#65533;X&#65533;&#65533;H&#65533;[&#65533;*&#65533;w&#65533;&#65533;&#65533;&#65533;\"&#65533;J&#65533;\&#166;N&#65533;p&#65533;&#65533;&#65533;&#65533;:&#65533;~&#65533;w3&#65533;u&#65533;&#65533;&#65533;YB&#65533;&#65533;&#65533;F]&#65533;&#11753;b8*e&#65533;&#65533;cvO&#65533;&#65533;&#65533;&#65533;Kjs&#65533;&&#65533;&#65533;&#65533;&#65533;&#65533;I2&#65533;'p&#65533;&#65533;&#65533;qJ^&#65533;z&#65533;T#P&#65533;&&#65533;&#65533;&X|&#65533;&#65533;&#65533;w^ ]>&#65533;&#65533;#\&#65533;&#65533;&#65533;&#65533;&#65533;&#65533;_B&#48126;OZFb&#65533;&#65533;&#65533;,F%O2&#65533;j|HD&&#65533;&#65533;&#65533;&#65533;
2L&#65533;&#65533;/N&#65533;&#65533;&#65533;2&#65533;&#65533;cWP&#65533;{&#65533;&#65533;w&#65533;&#65533;$&#65533;&#65533;H&#65533;&#65533;&#65533;+&#65533;&#65533;&#65533;r,&#65533; D&#65533;;w&#65533;&#1033;&#65533;&#65533;M&#65533;5h&#924;I&#230;&#65533;l:|&#65533;&#463;&#65533;>z&#65533;&#65533;&#65533;c&#65533;N9&#1660;&#65533;#'NB9w&#65533;&#65533;&#65533;&#65533;&#65533;>{&#65533;&#65533;&#65533;s&#65533;$;;w&#65533;&#65533;&#65533;g&#65533;<z&#65533;&#65533;&#65533;H&#65533;&#924;8p&#65533;&#65533;&#65533;&#65533;j&#65533;2d&#532;)&#65533;&#65533;i&#65533;9w&#65533;~&#65533;)&#65533;&#65533;B3e&#940;QX&#65533;K2b&#65533;&#65533;!&#65533;/c&#65533;&#65533;&#65533;&#65533;&#65533;eL&#1394;n&#65533;&#65533;3&#65533;N3a&#65533;t	&#65533;&#65533;M&#65533;pH&#65533;9&#65533;fM&#65533;&#65533;o&#65533;&#65533;&#65533;r&#65533;&#65533;&#65533;1^&#65533;Z&#65533;&#65533;p&#65533;1`&#65533;j&#65533;BE&#65533;&#65533;*[*[n&#1893;-&#65533;&#752;&#65533;R]&#65533;&#65533;2*V&#65533;TC&#65533;&#65533;K&#65533;&#65533;&#65533;&#65533;1dH&#65533;&#199;3]&#65533;&#65533;M&#65533;&#1632;&#65533;J&#65533;&#65533;&#65533;2f&#65533;r&#65533;&#65533;9u&#65533;2ce&#65533;%C&#65533;&#65533;&#65533;&#65533;&#65533;)&#65533;&#65533;S&&#65533;&#65533;n&#3609;(\'&#65533;&#65533;xC&#65533;&#65533;&#65533;&#1580;&#65533;&#65533;Z&#65533;&#972;&#65533;P&#65533;8&#65533;&#65533;<&#65533;&#65533;5c#;&#65533;&#65533;&#65533;9&#65533;&#65533;#Y&#65533;p&#65533;8&#65533;&#65533;K&#65533;
&#65533;&#65533;:&#65533;p&#65533;&#65533;&#65533;
+&#65533;&#65533;b&#65533;+&#65533;@&#65533;&#65533;&#65533;2&#65533;.&#65533;&#65533;&#65533;5&#65533;&#65533;B6&#65533;&#65533;&#65533;"&#65533;-&#65533;0&#65533;-&#65533;&#65533;B&#65533;)&#65533;&#65533;&#65533;)&#65533;@&#65533;	&&#65533;(&#65533;&#65533;&&#65533;&#65533;"
%&#65533;&#65533;&#65533;&#65533;5&#65533;&#65533;c&#65533;&#1312;&#137;&#1354;&#65533;"8&#65533;#,&#65533;&#65533;
&#65533;&#1440;C/Vkc&#65533;0z&#65533;&#652;8&#65533; &#65533;&#65533;D1d&#65533;AD#>&#65533;&#65533;c&#65533;&#65533;&#65533;&#1076;&#65533;&#65533;&#65533;&#65533;&#65533;&#65533;&#65533;p1>^&#65533;#T@b
&#65533;L&#65533;&#65533;&#65533;&#65533;>B&#65533;&#65533;@	D&#65533;>j&#65533;&#65533;:&#65533;h(&#65533;&#65533;*N&#65533;&#65533;&#65533;&#65533;A
1&#272;CI$&#65533;E&#65533;&#65533;Hq&#65533;&#65533;E9&#65533;AX&#65533;&#65533;r&#65533;%D&#65533;^&#65533;A,&#65533;5&#65533;AY&#65533;[j&#65533;MB&#65533;&#65533;&#65533;A&#1640;&#65533;Z&#65533;&#65533;&#65533;Oo-7#]!&#65533;&#65533;Y&#65533;&#65533;EA$&#65533;D&#65533;&#65533;&#65533;J&#65533;&&#65533;&#65533;H"&#65533;dH:&#65533;&#65533;&#65533;L:&#65533;dM6&#65533;&#17622;A&#65533;eN4&#65533;&#65533;K,&#65533;&#65533;L.&#65533;&#65533;nQ&#65533;J6&#65533;&#65533;Ml&#65533;v&#65533;)&#65533;B&#65533;&#65533;&#43355;.d&#1695;^&#65533;I@&#65533;&#65533;H&&#65533;D&#65533;+&#65533;$G9&#65533;&#65533;@1D_w&#65533;FD&#65533;&#65533;&#65533;-&#65533;ni&#37782;&#65533;&#65533;]g&#65533;&#1680;&#65533;&#65533;&#65533;&#65533;A&#1438;;&#1701;&#333;uWwY&#65533;&#65533;VZ&#916;#<,&#65533;H&#65533;:&#65533;(&#65533;S?&#1853;&#65533;x&#65533;&#65533;#&#65533;9&#65533;;&#65533;(Ue&#65533;C$8&#65533;@&#65533;&#65533;&#65533;(J5&#65533;X&#65533;/S7&#65533;&#65533;&#65533;UL&#65533;S&#65533;&#65533;&#65533;Q;&#65533;M&#65533;&#65533;&#65533;&#65533;}&#65533;sD&#65533;gB.X&#65533;oJ&#65533;&#65533;$R&#65533;v4&#65533;&#1892;8&#65533;&#65533;C)&#65533;&#65533;&#65533;&#65533;>&#65533;&#65533;&#65533;/&#65533;5&#65533;2c&#65533;&#65533;&#65533; &#65533;&#65533;-&#65533;&#65533;&#65533;&#65533;&#65533;&#65533;(&#65533;?7&#65533;H&#65533;_&#65533;&#65533;a&#514;4Lf-`C^&#65533;B&#65533;1&#65533;&#65533;Z&#65533;&#65533;&#65533;(&#65533;Q&#65533; A/l&#65533;~gJ&#65533;|T?&#65533;&#65533;&#65533;~&#65533;Bvt.&#65533;&&#65533;&#65533;a&#65533;?3&#65533;"&#65533;3&#65533;&#65533;&#65533;&#65533;N&#65533;KN&#65533;&#65533;E>&#65533;&#65533;gF|&#65533;&#65533;&#786;&#65533;9$&#65533;V&#65533;&#65533;&#65533;&#65533;&#65533; &#65533;(
NH&#65533;P&#65533;#,&#65533;	P&#65533;&#65533;P,h&#65533;b0&#65533;&#65533;&#65533;&#65533;&#65533;&#65533;&#65533;QH#c&#65533;&#476;&#65533;A>&#65533;&#65533;C&#65533;&#65533;dF&#65533;c&#65533;&#65533;"&#65533;&#65533;&#65533;!&#65533;&#65533;_&#65533;&#65533;:+&#65533;a&#65533;&&#65533;Q&#65533;&#65533;x&#65533;&#65533;D*k8C&#65533;B&#65533;#y!Z&#65533;&#65533;BZ&#176;&#65533;&#65533;&#65533;o&#65533;&#65533;AL&#65533;`&#65533;*&#65533;!
&#65533;\&#65533;&#65533;&#65533;%T&#65533;K&#65533;B&#65533;P)`Ag &#65533;P&#65533;&#65533;&#65533;aD&#65533;&#65533;&#65533;&#65533;&#65533;8&#65533;$&#65533;q&#65533;&#65533;@&#65533;/&#65533;!l0&#65533;(&#65533;$!`&#65533;&#65533;&#65533;60%Y&#65533;&#65533;&#65533;&#65533;<&#65533;)%{A&#65533;&#65533;|9&#65533;%.&#65533;&#65533;&#65533;tU&#65533;A`
&&#65533;R&#65533;>A-F@&#65533;L&#65533;,G=D&#65533;(&#65533;&#65533;&#65533;&#65533;&#65533;&#65533;&#65533;&#65533;&#65533;&#1640;&#65533;&#65533;5"lCW >&#65533;+K&#65533;W4&#5424;2&#65533;&#65533;tV&#65533;&#65533;&#65533;h&#65533;&#65533;r&#65533;-]&#65533;&#65533;&#65533;;S&#65533;&#65533;&#492;&#65533;t&#65533;C&#65533;&#65533;&#65533;X&#65533;KR&#65533;BCj)yl&#65533;&#65533;&#65533;&#1460;&#65533;5J\&#65533;&#65533;&#65533;&#65533;&#65533;&#65533;&#65533;(&#65533;&#65533;LTl&#1674;&#306;&#65533;&#65533;E$-Z&#342;$&#65533;&#65533;H&#65533;-&#65533;M&#65533;+!!)&#65533;]7&#65533;i&#65533;&#65533;A+&#65533;`D#&#65533;&#65533;D&#10227;&#65533; &#65533;&#65533;6&#65533;!&#65533;[55&#65533;&#65533;q&#65533;.m^r[ZM	&#65533;&#65533;X&#65533;$t$uM&#65533;&#65533;&#65533;&#772;&&#65533;*WL&#65533;ZT&#65533;&#65533;JU&#65533;"&#65533;Wx&#65533;&#65533;S&#65533;B/Am&#65533;|&#65533;&#65533;&#65533;&#65533;D1&#65533; ,&#65533;B&#65533;B&#65533;C&#65533;d&#65533;&#65533;$&#65533;&#65533;UiEv:&#65533;&#65533;s&#65533;&#65533;$&#65533;&#65533;P&#65533;
&#65533;&#65533;c	Q&#65533;&#65533;;&#65533;&#65533;$!&#329;&#65533;&#65533;H&#65533;&#65533;&#65533;4B+2&#65533;&#65533;p&#65533;&#65533;&#65533;&#65533;'&#131;A1l&#65533;4Y&#65533;KYd&#65533;&#65533;&#65533;&#65533;&#65533;&#65533;&#65533;Ig&#65533;&#65533;&#65533;&#65533;*&#65533;&#65533;m&#65533;&#65533;!{
%Y&#65533;&#65533;X&#65533;X&#65533;~(&#65533;fH\&#65533;|&#65533;V&#65533;&#65533;&#65533;r&#65533;LfR1~&#65533;~&#65533;&#65533;,,&#65533;N&#65533;}&#65533;S8&#1398; &#65533;3]HN"#e&#65533;?&#65533;&#65533;&#65533;\&#65533;+?&#65533;&#65533;B&#65533;N q&#65533;)D
P&#65533;&#65533;&#65533;@&#65533;)`a&#65533;$&#65533;&#65533;;&#65533;&#65533;G2y|&#65533;D,|&#65533;&#65533;9g)&#65533;_z&#65533;i&#65533;&#65533;Fe0ii1&#65533;&#50327;&#65533;9&#65533;&#65533;Vs|&#65533;Sh&#65533;&#65533;(&#65533;&#65533;&#65533;&#65533;&#65533;"&#65533;.g&#65533;GT&#65533;tob&#65533;K&#65533;&#65533;F
L&#65533;~&#65533;&#65533;(DA>Q &#65533;
&#65533;0&#65533;3&#65533;!cH/&#65533;`K?&#65533;I&#65533;w&#65533;&#195;,&#65533;/lY&#65533;&#65533;`&#65533;T!
`&#65533;&#65533;t&#1027;)&#65533;:	P V&#65533;c&#65533;&#65533;yd9&#65533;&#65533;&#1862;&#65533;&#65533;&#65533;4&#65533;"&#679;&#65533;4e&#65533;&#65533;N'&#65533;&#65533;E&#65533;&#65533;@P&#65533;&#65533;&#65533;&#65533;;&#65533;&#65533;&#65533;V&#65533;U)&#65533;&#65533;BTV&#65533;J#4Q&#65533;d&#65533;d=&#65533;&#65533;&#65533;&#65533;&#65533;CRN&#65533;&#65533;&#65533;&#65533;`&#65533;
&#65533;P\&#65533;&#65533;&#65533;-&	+&#65533;&#65533;D&#65533;	N&#65533;
M>&#65533;&#65533;X	b&#65533;&#1946;&#65533;&#65533;f&#65533;&#65533;&#65533;&#65533;)Wy&#300;&#65533;-BL&#65533;D&#65533;k&#65533;P&#65533;&#436;&#65533;&#65533;*t&#65533;&#65533;&#1388;&#65533;&#65533;/&#65533;&#65533;6a&#65533;&#65533;&#65533;=e&#65533;YAys&#65533;^U&#65533;&#65533;&#65533;4u&#65533;nY&#65533;"*Ku&#65533;&#65533;&#65533;iu&#65533;&#1590; &#65533;&#65533;&#65533;L&#65533;#Gl&#65533;&#65533;v)&#65533;.Z&#65533;R&#65533;:{&#65533;v&#65533;&#65533;(&#1854;U&#65533;I&#65533;d&#65533;T(!&#65533;$&#65533;x&#65533;:&#65533;'1t&#65533;\&#65533;;&#65533;&#65533;&#65533;)m&#65533;&#65533;&#65533;&#65533;c&#65533;]Nx&#65533;v(M<2&#65533;v&#65533;&#65533;C&#589;;&#65533;&#65533;&#65533;&#65533;}S&#65533;	&#65533;&#65533;&#65533;<e}&#65533;&#65533;*&#65533;NqD$&#65533;&#65533;&#1038;&#65533;&#65533;)&#65533;&#65533;R&#65533;xG&#65533;&#65533;&#65533;b6&#65533;-`&#65533;G`Xs&#65533;&#65533;7&#65533;&#65533;@&#65533;&#65533;'H&#65533;&#65533;&#65533;&#65533;q&#65533;&#65533;&#65533;7&#65533;uM&#65533;#&#65533;&#65533;WJ^&#65533;&#65533;
%&#65533;&#65533;&#65533;&#65533;&#576;/&#65533;}&#65533;&#65533;&#65533;&#65533;C$2&#65533;&#65533;&#65533;&#65533;&#65533;(l)&#65533;]&#65533;uY&#65533;W&#65533;&#65533;G1"""&#65533;&#448;&#65533;'&#65533;p"@x"&#65533;&#65533;G&#65533;6&#65533;&#65533; &#65533;&#65533;@&#25029;(&#65533;&#65533;r&#65533;; I&#65533;2&#65533;c2&#65533;&#65533;VD8&#65533;&#65533;z&#65533;&#65533;&#65533;&#65533;&#65533;v&#192;&#65533;!&#65533;&#65533;:&#65533;&#65533;&#65533; &#65533;&#1071;4&#65533;D&#65533;G4F&#182;&#65533;&#192;j'&#65533;&"B&#419;b&#65533;"!&#65533;c&#65533;G&#65533; Gxc&#65533;&#396;&#65533;@
&#65533;&#65533;&#65533;@4&#65533;&#65533;&#1216;@&#65533;&#65533;&#65533;&#65533;L&#65533;b
&#65533;D)&#65533; &#65533;&#65533;&#65533;	&#65533; 	&#65533;&#65533;&#65533;&#65533;~h)&#65533;c&#65533; &#65533;`&#65533;&#65533;~&#65533;(&#65533;&#65533;&#65533;&#65533;&#1252;&#65533;
&#65533; 	|&#65533;z&#65533;
&#65533;&#65533;
&#65533;&#65533;&#65533;&#65533;&#65533;&#65533;$&#65533;&&#65533;o&#65533;&#65533;C8cE&#65533;&#65533;&#288;0&#65533; ;&#65533;&#158;&#65533;g&#65533;
&#65533;@Z&#65533;,&#65533;mw
&#65533; :&#65533;8BU&#65533;@w.&#65533;B&#65533;&#65533;#fKwp+X&#65533;&#328;&#231;&#65533;-&#65533;`&#65533;@T\Q&#65533;g&#65533;&#65533;Cs&#65533;&#65533;#*	&#65533;&#65533;&#65533;&#65533;F_x&#65533;&#65533;&&#65533;&#65533;&#65533; F&#65533;<&#65533;&#65533;`+P&#65533;&#65533;b&#65533;&#65533;&#65533;&#65533;&#65533;&#65533;jb&#65533;
jRl&#65533;p&#65533;&#65533;&#65533;&#65533;U&#65533;&#65533;&#65533;&#65533;.&#65533;&#65533;j&#65533;/6N&#65533;.'X&#65533;&#65533;E<s&#65533;&#65533;8.&#65533;&#65533;+@&#65533;i&#65533; &#65533;&#65533;\&#65533;\V&#65533;v&#65533;&#65533; ,&#65533;&#65533;&#65533;
&#1765;&#65533; &#65533;&#65533;k&#65533;g&#65533;i.&#65533;\&#65533;q&#65533;&#65533;&#65533;a(f&#65533;&#65533; &#65533;@<j&#65533;<j&#65533;&#65533;&#65533;f|&#65533;C"&#65533;&#65533;&&#65533;&#65533;M&#65533;&#65533;
m"$&#65533;CD&#65533;&#65533;&#65533;*&#65533;&#65533;&#65533;&#65533;V&#65533; 
&#65533;&#65533;*S&#65533;&#65533;&#65533;vB&#65533;*&#65533;DL&#65533;*7g&#65533;r&#65533;*bwD"&#65533;&#65533;&#18312; &#65533;&#65533;&#65533;H"&#65533;0"&&#65533;`&#65533;&#65533;5&#65533;r&#65533;8&#1554;YOXRB&#65533;&#65533;b3&#65533; 5&#65533;&#65533;*&#528; &#65533;&#65533;g&#65533;&#65533;"&#65533;>&#65533;A&#65533;R:0&#65533;3s&#65533;CEd&#65533;&#65533;?&#65533;c&#65533;d(&#65533;&#65533;&#1250; 5(&#65533;*&#65533;r&#65533;&#65533;&#65533;&#65533;h&#65533;{$~(~J&#65533;L&#65533;h&#65533;*&#65533;~&#65533;&#65533;&#1320;!p&#65533;&#65533;&#65533;,&#65533;&#65533;&#65533;M&#65533; {&#65533;/T&#65533;&#65533;X&#65533;&#65533;~H&#65533;&#65533;&#65533;&#65533;.&#65533;"&#184;&#65533;&#65533;&#65533;6h;.&#65533;&#65533;"&#65533;)&#65533;S&#65533;6s*&#65533;i&#65533;3&#65533;.J&#65533;x&#65533;&#65533;&#65533; 5vd58&#65533;H4&#65533;#'&#65533;l&#65533;&$Xj&#65533;=#&#65533;}&#65533;&#65533;;&#65533;`
&#681;h;&#65533; &#65533;`&#65533;&#65533;
&#65533;&#65533;&#65533; &#65533;@K&#65533; &#65533;&#65533;b&#65533;V&#65533;d$RlK&#65533;&#65533;
&#1700;&#65533;&#65533;4&#65533;`,&#65533;&#65533;&#65533;&#65533;	&#65533; 	L-&#384;
&#65533;&#65533;&#65533;&#65533;C&#65533; &#65533;p	&#65533;@2&#65533;&#65533;
p&#65533;	&#65533;&#65533;&#65533;/{&#65533;&#65533;&#65533;&#65533;&#65533;&#65533;0(/&#65533;&#65533;E&#65533;&#65533;&#65533;!&#65533;&#65533; &#65533;&#65533;&#65533;&#65533;B?V&#65533;wd$&#246;"u`&#65533;&#65533;&#65533;&#866;&#65533;&#65533;&#65533;&#65533;M+cq&#65533;\$)c!z&#65533;*lR%&#65533;f&#65533;&#65533;8&#65533;4&#65533;l&#65533;F"IO&#65533;&#1335;&#65533;&#65533;&#65533;&#65533;&#51210;&#65533;;&#65533;H(&#65533;&#65533;#&#65533;-C&#65533;&#65533;D&#65533;&#65533;Rl%W>&#65533;q&#65533;&#482;x&#65533;W|"C<&#65533;3b&#65533;&#65533;j&#65533;&#65533;&#65533;Xz&#65533;|"&#65533;&#65533;cX&#65533;&#65533;w&#65533;%&#1686;B1
GY&#65533;&#65533;&#65533;r8&#65533;&#65533;|8&#65533;Q&#65533;
&#65533;l&#65533;&#65533;
A&#65533;P&#65533;^A&#65533;X&#65533;&#65533;j&#65533;&#65533;&#65533;)&#65533;vJ1&#65533;&#65533;!&#65533;&#65533;ls&#65533; &#65533;vJ&#65533;&#65533;&#65533;&#65533;&#65533;bZ&#65533;&#192;<&#65533;&#65533;\v&#65533;k6&#65533;{&#65533; &#65533;&#65533;Bf&#65533;R.W/D&#65533;"&#65533;t&#65533;&#65533;&#65533;&#65533;&#65533;&#65533;G&#65533;&#65533;z&#65533;&#65533;T&#65533;"$&#65533;&#65533;C&#65533;9Nu&#576;&#65533;"&#65533;&#65533;&#65533;GB&#65533;&#65533;&&#65533;&#65533;|B"
&#65533;&#65533;bO&#65533;p&#65533;&#1831;3'#~JI-&#65533;K&#65533;&#65533;&#65533;<&#65533;@&#65533;|D9&#65533;OZ#A"&#65533;&#65533;l&#65533;&#65533;tv&#65533;t1y&#65533;&#65533; S230&#65533;&#65533;@&#65533;&#65533;&#65533;o&#65533;&#65533;
>&#65533;
|d&#65533;&#65533; }&#65533;[M&#65533;&#65533;&#65533;@&#65533;&#65533;2I(&#65533;&#65533;@i&#65533;&#65533;
&#65533;&#65533;&#65533;
&#65533;&#65533;&#65533;&#65533;v&#65533;&#65533;T&#65533;cv&#65533;{"$T}:&#65533;&#65533;&#65533;&#65533;gZ&#65533;v&#65533;SN&#65533;&#65533;&#65533;*&#903;&#65533;2.&#65533;&#65533;6&#65533;G&#65533;&#65533;b(&#65533;&#65533;&#65533;D&#65533;H&#65533;*&#65533;&#65533;G&#65533;.6S&#1370;I&#65533;XHcO&#65533;&#65533;r&#65533;&#65533;@q&#65533;`&#65533;&#65533;&#65533;q#&#65533;"&#65533;1&#65533;@8&#65533;g&#65533;&#65533;]wo{&#65533;)&#65533;[7&#65533;&#65533;&#42387;C&#65533;&#65533;	&#65533;.&#65533;&#65533;&#65533;&#65533;q&#65533;r&#65533;&#65533;&#65533;`&#65533;u"c&#416;
&#65533;0&#65533;`
&#65533;&#65533;
&#544;`&#65533;F&#65533;&#65533;L&#65533;P&#65533;&#65533; 	&#65533;&#65533;	&#65533;
&#65533;@	&#65533;&#65533;A&#65533; &#65533;`&#65533;&#65533;hl&#256;
&#65533; &#65533;Hw&#65533;&#65533;&#65533;@&#65533;C&#202;&#65533;&#65533;@HH.Z8&#905;X.I_l?&#65533;,&#65533;h8
.C&#65533;XR&#65533;&#65533;&#261;&#65533;8N]E&#1962;R&#65533;X#Xg<&#65533;&#65533;&#65533;/&#65533;Z&#65533;]
&#65533;,&#65533;N&#65533;Z!B&#65533;&#65533;`@&#65533;1^&#65533;&#65533;&#65533;1\&#65533;m&#65533;&#65533;! c&#65533;&#65533;&#65533;D &#65533;&&#65533;B4&#65533;&#65533;&#65533;d&#65533;B&#65533;"&#65533;T&#65533;&#65533;&#65533;&#65533;^&#65533;"&#65533;&#65533;&#1516;&#65533;L[&#65533;&#65533;T/)&#65533;5!&#65533;&#65533;t&#65533;&#65533;8>&#65533;&#65533;&#65533;&#65533;&#65533;<&#65533;&#65533;T&#65533;-&#65533; &#65533;&#65533;&#65533;&#65533;9&#65533;&#65533;^Bat&#65533;&#65533;&#65533;8&#65533;&#65533;%&#65533;&#65533;&#65533;&#65533;@&#65533;&#65533;N&#65533;&#65533;&#65533;V&#65533;,&#65533;&#65533;-&#65533;&#65533;&#65533;&#65533;{&#65533;&#65533;b5&#65533;H&#65533;&#65533;-&#1160;Q IB0l10i"&#1683;"&#65533;`Y&#65533;&#65533;&#65533;`2P&#65533;&#65533;7?E-&#65533;&#65533;&#65533;&#65533;&#65533;L:&#65533;R_&#65533;&#65533;&#65533;&#65533;&#65533;P&#65533;&#65533;&#65533;&#65533;&#65533;&#65533;,"&#65533;&#65533;&#65533;sm'&#65533;&#65533;B5>wO&#65533;fC&#65533;&#65533;&#306;&#65533;&#65533;&#65533;&#65533;C&#65533;0~&#748;&#65533;&#65533;lE&#65533;&#1027;q{C4&#65533;&#65533;d&#65533;&#65533;@ 9/lC/&#1423;&#65533;&#65533;b;M&#65533;+&#65533;&#65533;&#65533;:&#65533;@5&#65533;&#65533;2&#65533;)"&#65533;&#65533;&#65533;&#65533;@&#65533;L&#65533;&#65533;	&#65533; &#65533;#&#65533;&#65533;	&#65533;@&#65533;&#65533;	&#65533;&#65533;&#65533;&#65533;@&#65533;&#65533;&#65533;~&#65533;&#65533;&#65533;&#65533;B&#65533;
U$&#65533;&#65533;s3(&#65533;8H&#65533;&#65533;#?&#65533;G&#65533;&#65533;&#65533;H$-Y&#65533;&#65533;&#65533;:<#9&#65533;&#65533;2&#65533;&#65533;Gx&#261;&#65533;y4jh5_&#65533;5D&#65533;7J&#65533;
2-&#1264;&#65533;2&#65533;x&#65533;&#65533;-L&#1222;~&#65533;&#65533;&#65533;pC&#65533;2&#65533;$L!8&#65533;!>&#65533;!CCt&#65533;&#65533;P&#804;&#65533;&#65533;&#65533;&#681;3
H&#65533; 
&#65533;&#65533;&#928;
&#65533; 
&#65533;@N&#65533;"&#65533;&#65533;&#65533;&#65533;&#65533;~&#65533;&#65533;(&#65533; 
&#65533;
B&#588;&#65533;	&#65533;&#65533;
^h
&#65533;&#65533;	&#65533;3&#65533;&#65533;&#65533;&#65533;	&#65533;:"R)&#65533;@27i&#65533;c&#65533;k&#65533;&#65533;4&#65533;&#65533;*&#65533;&#65533;o&#65533;&#65533;u&#65533;[&#65533;&#65533;!&#65533;#&#65533;&#65533;&#65533;&#200;&#65533;^&#65533;&#65533;^	&#65533;&#65533;&#65533;p&#65533;&#65533;j&#65533;S&#65533;&#65533;&#65533;6"&#65533;&#551;:xo&#65533; &#65533;E&#65533;&#65533;#N&#65533;t&#65533;&#65533;&#65533;&#65533;_jb&#65533;&#65533;x&#65533;&#65533;(zr-&#65533;&#65533;&#65533;B&#65533;&#65533;&&#65533;&#65533;}3&#65533;C&#65533;&#328;	a&#65533;&#65533;&#65533;&#65533;1&#65533;&#65533;uP&#65533;N&#65533;Q3"&#65533;&#65533;[&#65533;X&#65533;T&#65533; &#65533;F&#65533;&#65533;'&#65533;&#65533;&#65533;m&#65533;pdE&#65533; &#65533;%&#65533;&#65533;*"&#65533;h&#65533;&#65533;&#65533;&#609;&#65533;5a%SC&#1039;&#65533;l&#463;&#65533;&#65533;r&#65533;%)&#65533;C*JS&#65533;&#65533;M&#65533;g&#65533;&#65533;s&#65533;.3&#65533;&#65533;&#65533;x&#65533;&#65533;8&#65533;-&#65533;&#65533;W&#65533;&#65533;&#65533;&#65533;[i&#65533;&#65533; BeJ&#65533;&#65533;dy9vp&#1208;&#65533;&#2331;8j&#65533;!.&#65533;&#65533;&#65533;&#65533;&#65533;8-W&#65533;&#65533;o*$.8&#65533;506&#65533;&#268;*&0/?&#65533;3&#65533;&#65533;&#65533;(At&#13104;&#65533;&#65533;t9jG&#672;&#65533;&#65533;&#65533;v&#65533;K&#65533;Ti&#328;&#65533;&#65533;&#65533;G&#65533;&#65533;&#65533;HL/&#65533;H&#65533;&#65533;&#1806;<&#65533;&#65533;&#65533;&#65533;&#65533;2&&#65533;&#65533;'&#65533;&#65533;&#65533;X[l-r&#65533;;=9	&#65533;&#65533;&#65533;7HE&#65533;&#65533;c&#65533;&#65533;	&#65533;&#65533;&#65533;&#65533;&#65533;	&#65533; 	&#65533;`&#65533;M&#65533;&#65533;c5j&#65533;H5&#65533;&#418;n'&#65533;&#65533;&#50373;P&#65533;&#678; &#65533;&#65533;;T4&#65533;x,"4&#65533;&#65533;	,&#65533;&#65533;b&#65533;p&#65533;&#65533;;T&#65533;[&#65533;&#65533;&#65533;'&#65533;L&#65533; &#65533;&#65533;C&#65533;&#65533;&#399;&#65533;zz&#65533;Z&#65533;/CtC&#65533;&#65533;&#65533;c&#65533; 
&#65533;&#65533;&#65533;VS&#65533;4nP&#1117;&#65533;&#65533;&#65533;&#65533;&#65533;{Q&#65533;5&#65533;.&#65533;}/G	I4&#65533;&#65533;$B*b&#65533;x&#65533;J&#65533;O. &#65533;!&#384;&#65533;&#704;|&#65533;&#65533;B&#65533;&#65533;B&#65533;&#65533;]&#65533;rI&#672;&#65533;&#65533;&#65533;&#65533;&#65533;` &#65533;r&#65533;&#65533;&#65533;@
&#65533; -&#65533; &#498;&#1806;&#65533; &#65533;&#65533;&#65533;&#65533;8&#65533;&#65533;&#65533;&#65533;@B&#206;&#65533;&#65533;
&#65533;`+&#65533;&#65533;&#65533;&#734;t&#65533;l/q&#65533;U&#65533;&#65533;&#65533;"&#1732;&#65533;&#65533;D&#65533;BOv"N>&#65533;#&#65533;cDom&#65533;&#434;&#65533;f&#65533;J&#65533;a&#65533;`]&#65533;?8&#65533;Gm'&#65533;&#65533;&#65533;/&#65533;&f&#183;&#65533;@&#65533;c&#65533; 6&#65533;v[&u&#65533;&#65533;&&#65533;&l"&#65533;W	&#65533;g&#65533;t&#65533;Y&#65533;&#65533;5D&#65533;&#65533;E&#65533;$&#65533;,|&#65533;&#65533;&#65533;&#65533;Cd&#65533; Z&#290;&#65533;&#863;&#65533;&#65533;&#65533;g&#65533;&#65533;&#65533;+9&#65533;&#65533;&#65533;&#65533;&#65533;!&#65533;&#65533;&#65533;&#65533;l&#65533;&#65533;_&#702;c&#65533;&#65533;<&#65533;9b%&#65533;K&#65533;&#65533;n&#65533;S&#65533;>&#65533;:&#65533;1@&#65533;&#65533;&#65533;o%&#65533;(&#65533;MP&#65533;&#65533;&#65533;utb&#65533;&#65533;&#65533;"bL&#65533;&#1416;&#1098;I:&#65533;!&#65533;'7&#65533;!&#1960;&#65533;&#65533;c&#65533;&#1669;&#65533;&#65533;&#65533;&#65533;&#65533;&#65533;&#65533;&#65533;?
1&#65533;&#65533;&#65533;i&#65533;q&#65533;mq&#65533;A:&#65533;&#65533;&#65533;"&#65533;&#704;4&#65533;&#65533;&#65533;Bi7&#65533;&#65533;4&#65533; A&#65533;&#65533;r&#65533;&#65533;&#65533;&#65533;|<&#65533;5*#<%&#65533;&#65533;\&#65533;&#65533; 5&#65533;Y&#65533;&#65533;@O&#65533; &#65533;&#65533;&#65533;&#65533;&#65533;L1]&#65533;b&#65533;I(P&#65533;<&#65533;XE&#65533;&#65533;)Z&#128;&#65533;%)W&#65533;t&#65533;&#65533;&#65533;&#65533;2(Q&#65533;&#65533;&#1157;&#65533;&#534;V*r&#65533;)r&#65533;&#65533;.`&#400;)s&3'&#728;I&#65533;&#65533;&#65533;LP&#65533;f&#512;&#65533;&#65533;&#65533;&#65533;*X&#65533;x&#65533;&#65533;e&&#65533;,Z&#65533;H&#65533;&#65533;U&#65533;)P&#65533;Y&#65533;u
&#65533;-h&#65533;z&#65533;0T&#65533;<={e&#65533;&#1531;M&#65533;y"eJ&#529;9w&#65533;CU&#65533;&#65533;1`&#65533;P&#65533;&#65533;L6g&#65533;&#65533;A&#805;&#65533;T1&#65533;&#65533;&#65533;Aj1U&#65533;&#65533;&#65533;&#65533;d&#65533;%&#65533;d&#65533;a&#65533;&#65533;&#65533;\&#65533;`4&#65533;FxK&#65533;+U&#65533;&#65533;&#65533;&#65533;*,T&#65533;&#65533;&#65533;&#65533;&#65533;H&#65533;&#65533;B&#65533;>&#65533;1&#65533;&#65533;&#65533;S*j>&#65533;&#65533;&#65533;&#65533;5&#1585;&#65533;&#65533;&#65533;&#65533;&#65533;w._&#936;Q&#65533;&#65533;&#65533;m&#65533;&#1049;'&#65533;*QBj&#65533;&#65533;%L&#65533;1T&#65533;-&#65533;EJ&#65533;.b&#65533;&#65533;E[&#65533;A&#65533;E&#65533;&#65533;PLa&#65533;Q,&#65533;&#65533;c&#65533;&#65533;]`q&#65533;jc&#65533;!&#65533;a&#65533;&#65533;m|&#65533;&#65533;]&#65533;!G#&#65533;X&#65533;p&#65533;8&#65533;q&#65533;h&#65533;1&#65533;Q&#65533;s&#65533;8@&#65533;Qx&#1537;&#65533;|&#65533;H*&#65533;&#459;q&#65533;q&#65533;v&#65533;&#65533;&#65533;B&#65533;!&#65533;&#65533;&#65533;&#65533;R"&#65533;&#65533;Yf#&#65533;0&#65533;&#65533; ~&#65533;&#65533;2 t&#65533;&#65533;&#65533;m&#65533;1&#65533;g&#65533;&#65533;&#65533;1Fh&#65533;&#65533;&#65533;w0&#65533;Gy&#65533;&#65533;&#65533;w&#65533;1&#65533;o&#65533;q &#65533;b&#65533;!&#65533;&#65533;&#65533;&#65533;@S&#65533;&#65533;&#35364;2jG&#65533;-&#65533;H&#65533;o&#65533;&#65533;&#65533;cp&#65533;Q&#65533;y&#65533;&#65533;%&#65533;&#65533;&#65533;~&#65533;&#65533;&#65533;&#65533;:GmT&#65533;&#394;D&[dK2&#65533;GD&#65533;&#65533;$}&#65533;&#65533;&#65533;&#65533;&#65533;H&#65533;n&#65533;+&#65533;w&#2119;&#65533;mR&#65533;f&#65533;}&#65533;&#65533;&#65533;&#65533;	&#65533;G&#65533;&#65533;&#65533;#&#65533;,&#65533;&#65533;#&#65533; RH &#65533;B&#65533;&#65533;`
"&#65533; t&#65533;{&#490;1&#65533;&#65533;&#65533;O&#65533;(&#65533;0&#65533;&#65533;&#65533;&#65533;&#65533;&#65533;&#65533;&#65533;1&#65533;&#65533;RY&#65533;yQ&#65533;&#65533;$&#65533;y&#65533;&#65533;c&#65533;&#65533;&#65533;&#65533;&#65533;x&#65533;&#65533;&#417;t&#1569;&#65533;b&#65533; &#65533;z&#65533;&#65533;K&#65533;1&#65533;&#65533;*&#65533;&#65533;&#65533;!&#65533;&#65533;&#1406;&#1651;&#65533;u&#65533;&#65533;j.&#65533;&#1094;&#65533;&#65533;!&#65533;D&#65533;&#65533;&#65533;&#65533;Yn&#65533;&#65533;&#65533;&#65533;&#65533;Q,Qj<&#65533;&#65533;/&#65533;&#65533;g&#65533;&#65533;&#65533;k]h&#65533;!}\x&#65533;&#65533;&#65533;&#65533;&#65533;5Rr&#65533;&#1393;&#65533;F[m&#65533;&#65533;&#65533;&#65533;f_&#65533;Tez[\&#65533;w&#65533;&#65533;p&#65533;s&#65533;&#65533;&#65533;Y!&#65533;Ja&#65533;j&#65533;&#65533;oE&#65533;f&#65533;&#65533;&#65533;&#65533;`_&#65533;&#65533;!\|{x&#65533;&#65533;`H&#65533;&#65533;&#65533;!&#65533;iN&#65533;pC=&#65533;&#65533;o&#65533;&#65533;Z&#65533;&#65533;F&#65533;&#65533;&#65533;&#65533;&#65533;X\&#65533;&#65533;&#65533;&#65533;T&#65533;&#65533;&#65533;&#65533;[o&#65533;&#65533;4]&#65533;&#65533;t&#65533;&#65533;?&#65533;`6&#65533;&#1120;b&#65533;&#65533;Q`&#65533;1&#1368;&#65533;f&#65533;&#65533;{e\ &#65533;0&#65533;&#65533;&#65533;m<i0
P&#65533;t&#65533;U&#65533;'&#65533;#&#65533;&#65533;&#1536;&#65533;5&#65533;&#65533;X&#65533;J 8&#65533;Z&#65533;koK
\&#65533;@&#65533;&#1316;&#65533;*h&#65533;B&#65533;&#65533;&#65533;$(&#65533;	O&#65533;&#65533;aX&#65533;-`&#65533;
&#65533;Q\N&#326;	&#65533;@<&#65533;O&#65533;;&#65533;b&#394;&#65533;&#65533;&#65533;&#65533;7&#65533;DS&#65533;&#65533;0&#65533;1&#65533;epf&#65533;VL&#65533;&#65533;&#65533;)&#65533;&#65533;K&#65533;A&#65533;0&#65533;&#65533;I&#65533;
a&#65533;&#65533;[d&#65533;hW&#65533;&#65533;&#65533;0 &#65533;/ZC&#65533;&#65533;+#i&#65533;Q&#65533;t&#65533;&#65533;8&#65533;&#65533;E&#65533;&#65533;&#65533;&#65533;&#65533;p5&#65533;4&#65533;U &#65533;&#65533;?&#65533;aa&#65533;j&#65533; &#65533;E(&#65533;&#65533;X!l6&#65533;B&#9499;*&#65533;&#65533;&#65533;u&#65533;K&#65533;&#65533;&#65533;&#65533;&#65533;=&#65533;&#65533;5&#65533;&#65533;B&#65533;=&#65533;!f&#65533;&#65533;C&#65533;&#1351;,&#65533;&#65533;&#65533;&#65533;&#65533;&#65533;&#65533;&#65533;0ej_}&#65533;Y&#65533;\&#65533;j&#65533;Q&#65533;W&#65533; &#65533;&#65533;8&#65533;QT&#65533;<&#65533; l&#65533;+@&#65533;i&#65533;&#65533;bR&#65533;&#65533;&#65533;.C&#65533;A\&#65533;&#65533;C&#65533;&#65533;&#65533;&#65533;$]&#65533;&#65533;J&#65533;0&#65533;&#429;n&#65533;&#65533;!&#65533;&#65533;0"G&#65533;SI&#65533;Bh&#65533;&#65533;&#65533;<&#65533;n?QC&#65533;&#65533;C$&#9425;x&#65533;"&#65533;&#65533;fAr&#65533;&#65533;gC&#65533;e!6&#65533;&#65533;+&#65533;0w&#65533;&#65533;SQ&#65533;R>&#65533;&#65533;&#133;&#65533;&#65533;v&#65533;C&#65533;&#65533;%]&#65533;Z&#65533;&#65533;g&#65533;&#65533;d9X&#65533;XF&#643;&#65533;d&#65533;D,&#65533;&#65533;W#&#65533;4J:&#65533;R&#65533;>s&#65533;&#65533;f&#65533;p!&#65533;O&#65533;&#65533;(&#65533;&#65533;Pf&#65533;&#65533;&#65533;+&#65533;y&#65533;&#65533;a&#65533;:&#65533;2&#65533;&#65533;&#65533;T&#65533;qA&#65533;K&#65533;&#65533;y&#65533;8X&#65533;i&#65533;&#65533;&#65533;e&#65533;&#65533;&#65533;\&#65533;D&#65533;&#65533;&#65533;b&#309;&#65533; &#65533;_X&#65533;KT#&#65533;W&#65533;&#479;d&#65533;ac&#65533;&#65533;&#65533;U&#65533;&#65533;y&#65533;&#65533;&#65533;
\&#65533;B&#65533;`&#65533;&#65533;&#65533;&#65533;
&#65533;k&#65533;f&#65533;&#65533;&#65533;&#65533;D,"K&#65533;&#65533;&#65533;&#65533;Vn'!&#65533;&#65533;&#65533;&#65533;FNgpMl&#65533;[A&#65533;An&#65533;P&#65533;'&#65533;&#65533;UC&#65533;d&#65533;&#65533;&#65533;l&#65533;&#65533;&#2013;&#65533;&#1860;&#220;&#65533;euaH&#65533;&#1952;W&#65533;&#65533;aA&#65533;&#65533;B4B&#65533;&#65533;d)&#65533;&#65533;\
&#65533;&#65533;&#65533;jk&#65533;[&#30463;&#65533;&#65533;&#65533;zC&#65533;z&#65533;&#65533;	&#65533;PS&#65533;N&#65533;&#65533;A&#65533;-A>O&#65533;FPx&#65533;,RK &#65533;|B8&#65533;&#65533;&#65533;zr&#65533;B&#65533;pS&#427;&#65533;&#65533;%k)&#65533;N^&#65533;&#65533;xhPrC`r&#65533;&#65533;2&#65533;&#65533;'FTH&#65533;5@&#65533; S1I%c&#65533;|!8&#65533; <B&#65533;&#65533;&#65533;#&#65533;T&#65533;&#65533;)$&#65533;H&#65533;&#65533;f&#672;1&#65533;lPJ&#65533;&#65533;&#65533;0o&#65533;k&#65533;&#65533;A5&#65533;&#65533;&#65533;&#65533;j0&#65533;&#65533;!F#&#65533;c&#65533;&#65533;&#65533;;&#65533;&#65533;,y&#65533;f &#1365;1UI&#65533;E&#1397;&#65533;&#65533;B3&#65533;&#65533;SH&#65533;%*]&#65533;b&#36052;e2&#65533;a&#65533;&#65533;j&#65533;&#65533;r%&#65533;q&#65533;,&#65533;S&#65533; D&#65533;sA&#65533;b)S&#65533;&#65533;&#65533;%&#65533;*Gp<.&#65533;&#65533;D&#65533;&#65533;(&#65533;&#65533;&#65533;&#65533;n&#65533;4#&#65533;$%fN&#65533;&#65533;d&#1008;E&#65533;c&#853;Qz&#65533;&#65533;B&#65533;$kHb&#65533;&#65533;0D!X&#65533;&#65533;l	&#65533;&#65533;5Cz&#65533;e&#533;&#65533;;\>c&#65533;&#65533;f&#65533;&#65533;&#65533;J&#65533;l&#65533;!R&#65533;i&#65533;&#65533;[R&#54682;&#65533;&#65533;BK&#65533;&#65533;T?&#65533;&#15644;$.FE&#65533;J&#65533;&#65533;v&#65533;'&#65533;&#65533;&#65533;&#65533;&#65533;&#65533;"&#65533;&#65533;&#65533;6&#65533;&#65533;&#65533;oY0!5&#65533;&#65533;mk&#65533;&#65533;N&#65533;&#65533;&#65533;&#437;WY()cx&#65533;Zz7&#65533;(&#65533;&#65533;`&#65533;&#65533;&#65533;3q!	L&#65533;bh&#65533;&#65533;&#1862;&#65533;&#65533;p/+&#65533;&#65533;b<2yO&#65533;&#65533;b&#65533;h&#65533;&#65533;&6%&#65533;AN&#65533;&#65533;&#65533;\&#65533;&#65533;&#65533;&#65533;&#1648;&#65533;&#65533;uauk&#65533;y&#65533;&#65533;+&#65533;&#65533;&#65533;&#65533;i&#65533;&#65533;&#65533;%.X&#65533;&#65533;RH&#1541;&#65533;&#65533;&#65533; q&#65533;&#65533;&#65533;&#65533;%&#65533;A&#65533;A~  &#65533;K`&#65533;p&#65533;&#65533;&#65533;P&#65533;&#65533;&#65533;x&#1470;&#65533;9+&#65533;&#65533;9&#770;&#65533;&#65533;&#65533;&#65533;Y&#65533;	L&#65533;&#65533;&#65533;&#65533;&#65533;&#65533;&#65533;$&#65533;&#65533;&#65533;&#65533;Y&#65533;8&#65533;&#65533;0u;&#65533;w/Y&#65533; g&#65533;&#65533;&#65533;MpC&#65533;&#65533;
 A&#65533;&#65533;&#65533;&#65533; '0!
RX&#65533;$&#65533;&#65533;&#65533;&#65533;@&#65533;#P}y&#65533;&#65533;&#65533;.PmxX{`{&#65533;P'f&#565;&#65533;&#65533;&#65533;&#65533;E(&#65533;Ur&#65533;&#65533;F&#65533;v&#65533;C<u&#65533;&#2887;il&#65533;EZ&#65533;&#65533;T&#2029;&#65533;&#65533;@t1&#1874;v&#65533;1&#65533;&#65533;'&#65533;&#65533;v:&#65533;\^&#65533;EU&#65533;^U?&#65533;SX&#65533;S?y3(&#65533;e&#65533;l &#65533;6&#65533;@&#65533;&#65533;1B3&#65533;&#65533;&#65533;{Blgd&J&#65533;Z&#65533;EP{&#65533;&#65533;&#65533;&#65533;&#65533;&#65533;&#65533;<&#2005;U&#65533; Zp&#65533;o&#65533;8!<&#65533;U(THO&#65533;4z&#65533;<[P&#65533;3&#466;g]&#65533;0&#65533;&#65533;sJ2.&#65533;&#65533;*rp?&#65533;&#65533;&#65533;ba&#65533;}&#65533;wv1*&#65533;F3=E0&#65533;"Lm8q&#65533;&#65533;/&#65533;6Nk|`q&#65533;.3Q&#356;+l&#65533;3/B#\AOc(&#65533;0} /&#65533;0'_&#65533;m&#65533;$5&#65533;RJ&#65533;+uO&#65533;6%sv33*&#65533;ULrhn&#65533;&#65533;%M&#65533;/<&#65533;P3Uj0?i 3&#65533;M&#65533;&#65533;s&#65533;h&#65533;&#65533;2Y&#325;V&#65533;S8&#65533;L&#65533;&#65533;+&#65533;&#65533;-&#65533;&#65533;gAdY&#65533;&#65533;M&#65533;&#65533;+&#65533;2#?.&#65533;6L&#1144;3&#65533;&#65533;"=D&#65533;3hp,x &#65533;`/&#65533;&#65533;&#65533;0'&#65533;$&#65533;&#65533;4&#65533;&#65533;z&#65533;&#65533;^X@4(&#65533;&#65533;&#65533;EL&#65533;y&#65533;&#12538;W[F(.S&#65533;&#65533;,&#65533;&#65533;pK&#65533;d2&#65533;|&#65533;t
X[&#65533;&#65533;V0`&#65533;Ad 5o&#65533;&#65533;vl&#65533;_&#65533;Q&#65533;La<&#65533;W=DATCA&#65533;17&#65533;c91&#65533;2$aE4&#65533;&#65533;-sc&#65533;&#65533;5{_IPJT&#65533;:&#65533;&#65533;:1&#65533;&#65533;QQ&#65533;I0&#65533;&#65533;9&#65533;?&#65533;Ky&#65533;&#753;x&#65533;&#65533;&#65533;GB&#65533;YQ>&#65533;KU&#65533;N&#65533;C G&#65533;A H&#65533;|&#65533;^&#65533;"cA0$&#65533;&#65533;9&#65533;&#65533;Z&#65533;&#65533;x&#65533;]&#65533;y&#65533;1R&#65533;R&#65533;|e&#65533;&#65533;{JPK&#65533;H`L&#65533;E@M&#65533;a&#65533;IF&#65533;&#65533;;&#65533;aX)d1&#65533;<1{QP"&#65533;_;&#65533;c@&#65533;6T
&#65533;3yh&#65533;v&#65533;&#65533;&#65533;&#65533;&#65533;,&#65533;\9&#65533;C0SW&#1618;g&#258;6p&#65533;&#1633;&#65533;F3,lpC&#65533;v&#65533;fxg=&#65533;qC&#65533;Q&#65533;&#65533;&#65533;&#65533;A<&#65533;S^&#65533;&#65533;@&#65533;s?1dP&#65533;&#65533;y&#65533;)Q?&#65533;;&#65533;&#65533;7&#65533;e&#65533;&#65533;1&#65533;`k`&#65533;&#65533;u ^[0&#65533;qQ&#65533;&#65533;&#65533;&#65533;&#65533;&#65533;YUA`&#65533;&#65533;o&#65533;6&#65533;A=m&#65533;&#65533;^ &#65533;QCF&#65533;@e5=FW8&#65533;=&#65533;G&#65533;&#65533;N&#65533;11&#65533;&#65533;
u&#65533;&#65533;'hB&#65533;Wyl&#65533;#B&#65533;(&#65533;T%-bs&#65533;&#65533;n&#65533;&#65533;M_)&#65533;&#65533;1&#65533;&#65533;MUbv{f5IE&#65533;&#65533;$&#358;&#65533;<#O&#65533;$l&#65533;"h4hg&#65533;M&#1282;N&#65533;15&#65533;#&#65533;,&#65533;k4#0u(0&#65533;&#65533;h&#65533;R&#65533;&#65533;Bg'%&#65533;%*YUPgZh&#65533;&#65533;%oH&#65533;&#65533;&#65533;&#65533;Q&#65533;&#65533;J&#65533;t*|v2&#65533;&#65533;8sJ&#65533;&#65533;$,&#65533;V&#65533;3-5,|&#65533;g
I&#65533;`&#65533;T&#65533;M&#65533;&#65533;GT:6&#65533;2"Pk&#65533;&#65533;&#65533;=&#65533;&#65533;&#65533;c&#65533;&#1373;|&#65533;A&#65533;&#65533;&#65533;v&#65533;&#65533;GTd&#65533;e,F&#65533;"&#65533;&#65533;$&#65533;&#65533;&#65533;BC&#65533;&#65533;&#65533;.}&#65533;&#65533;{&#65533;&#65533;&#65533;&#65533;&#65533;&#65533;s	&#65533;M7E&#65533;6?&#65533;&#65533;&#65533;d|"<<DT&#65533;&#65533;C9l<'!dB&#65533;>u&#65533;&#65533;qC&#65533;&#65533;]O&#65533;=7&#65533;<&#65533;&#65533;9&#65533;u	&#65533;7&#65533;CL !&#423;|L&#65533;&#65533;a&#65533;&#65533;&#65533;S6Yn&#65533;&#65533;_&#65533;E&#65533;B&#65533;>	&#65533;@PM |}&#1991;&#65533;<?Q;A&#65533;&#65533;&#65533;]&#65533;(&#65533;SS2&#65533;8&#65533;&#65533;D qAB2&#65533;&#65533;7&#65533;&#65533;w&#65533;&#65533;&#65533;=&#65533;&#65533;EA&#65533;d8A}-&#65533;d&#65533;&#65533;:`&#65533;&#65533;Sf&#65533;&#65533;|&#65533;#&#65533;Bi&#65533;@_ :??&#65533;O;>&#65533;&#65533;y&#65533;YO&#65533;&#65533;&#65533;<&#65533;&#65533;2}&#65533;&#65533;:&#65533;&#65533;&#65533;p\&#1757;&#65533;&#65533;&#65533;p&#65533;&#65533;&#65533;&#65533;#?_e&#65533;y&#1987;&#65533;$&#65533;&#65533;&#65533;>&#65533;A&#65533;sv&#65533;i&#65533;&#65533;&#65533;Mo&#65533;`&#65533;&#65533;n&#65533;&#65533;5V#v&#65533;IF&#65533; &#65533;@&#65533;'*&#65533;|v&#65533;:&#65533;S^&#65533;&#65533; &#65533;]&#65533;&#65533;&#65533;)q1&#65533;Ac&#65533;&#65533;&#65533;&#65533;w&#65533;w&#65533;#&#65533;(&#1114;n&#65533;[&#65533;u&#65533;&#65533;@&#65533;&#65533;&#65533;%&#65533;&#65533;&#65533;&#65533;&#65533;Y*&#65533;1o&#65533;c&#65533;Co5v?3#&#65533;&#65533;l6%5%S&#393;&#65533;&#65533;&#1541;/&#65533;0s&#65533;.&#65533;&#65533;I&#65533;&#65533;&#65533;3<&#65533;&#65533;E
0&#65533;p&#65533;+)&#65533;J#d
' )&#65533;a&#65533;&#65533;&#875;&#65533;tmZ&#65533;+t&#65533;&#65533;byj$&#1064;&#65533;&#65533;&#65533;1&#65533;R2Qz&#65533;&#65533;&#65533;L&#65533;&#65533;)&#65533;[&#65533;&#65533;&#65533;@	&#65533;&#65533;&&#65533;dU&#65533;&#65533;kMb&#65533;&#1622;&#65533;&&#65533;&#65533; &#65533;&#65533;k&#65533;&#65533;&#65533;&&#65533;1DTK&#65533;)&#65533;&#65533;&#65533;&#65533;&#65533; O&#65533;1&#65533;h(&#65533;}U!P&#65533;Z&#65533;c&#65533;CF1|&#65533; M&#65533;*v61&#65533;&#65533;q&#65533;&#65533;X&#65533;&#65533;F&#65533;&#65533;Sl&#1691;&#65533;-&#1906;ghV_W&#65533;&#456049;BV&#65533;f&#65533;&#65533;|{&#65533;]x&#65533;&#65533;%!&#65533;&#65533;&#65533;&#65533;)&#65533;]%&#65533;&#65533;&#65533;8i&#65533;&#65533;*CtL&#65533;9&#65533;)Y-&#65533;W&#65533;&#65533;B&#65533;&#418;&#65533;]&#65533;!yA ?8Z&#65533;&#65533;Sy&#65533;U&#65533;&#65533;&#65533;r~&#813;&#65533;Y\&#65533;{F&#65533;=&#65533;&#65533;&#65533;&#65533;= &#65533;v&#65533;&#65533;S&#65533;B&#65533;&#65533;v2&#65533;&#65533;&#65533;@B&#206;,&#65533;&#65533;&#65533;&#65533;x&#65533;t&#65533;~&#65533;&#65533;L &#65533;b&#65533;>&#65533;&#65533;_&#65533;&#65533;_&#65533;E5&#65533;&#65533;SC&#65533;&#65533;&#65533;	 &#65533;&#65533;\&#1315;&#65533;&#65533;z&#65533;<&#65533;&#65533;O&#65533;{&#65533;&#65533;W^&#65533;,&#65533;&#65533; &#65533;&#65533;&#65533;&#65533;u1&#65533;g&#65533;&#65533;&#65533;&#65533;&#65533;	5?&#65533;j&#65533;&#65533;&#65533;XpF&#65533;&#65533;&#474;&#1784;&#65533;&#65533;\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65533;{/&#65533;&#1718;o&#1906;M;&#65533;&G&#65533;Y&#65533;.T&#567;&#65533;&#1929;c\&#560;&#65533;&#65533;&#200;+^&#65533;2b&#65533;z(#K&#65533;L&#65533;&#65533;&#65533;&#65533;&#65533;|&#65533;&#65533;&#65533;&#992;C&#65533;M&#65533;&#65533;&#65533;&#1256;S&#65533;&#65533;&#65533;&#65533;u`&#139;Cv\&#65533;&#65533;&#65533;&#1751;&#65533;&#65533;ywJ&#1919;&#1774;.&#65533;&#65533;&#241555;&#1480;&#65533;!F&#65533;&#65533;uF&#65533;>&#1071;&#65533;&#65533;&#1587;k&#65533;&#957;&#65533;&#65533;&#65533;&#65533;W&#65533;&#65533;O&#65533;&#65533;&#65533;&#65533;&#65533;&#1259;_&#65533;&#65533;&#65533;&#65533;&#65533;&#65533;&#65533;_&#572;&#65533;&#53558;&#65533;Fh&#65533;#&#65533;%QD&#65533;~f&#65533;C&#65533;%&#65533;&#65533;&#65533;V&#65533;&#65533;{&#65533;=&#65533;&#65533;D&#65533;5h&#65533;f&#65533;&#65533;XU&#65533;`&#65533;]D&#65533;C	&#65533;&#65533;&#65533;M5t"B*&#65533;b&#65533;&#65533;(&#13097;eEQW[&#65533;&#65533;&#65533;<&#65533;&#65533;&#65533;@:&#65533;&#65533;C61&#65533;F&#65533;1&#65533;$&#65533;&#65533;!&#65533;&#65533;E^ED$&#65533;AVi&#65533;B&#65533;6&#65533;k&#65533;a&#65533;&#65533;`&#65533;&#65533;&#65533;^NI&#1554;Qf&#65533;&#65533;WRF&#65533;&#65533;_b&#65533;)&#65533;t&#65533;i&#65533;x6E&#65533;Vx&#65533;&#65533;gHS&#65533;)&#65533;J&#6216;N&#65533;&#65533;&#65533;&#65533;1j&#65533;|&#65533;^&#65533;&#65533;&#65533;&#65533;Vj&#39270;-&#65533;(&#65533;&#65533;&#1127;&#10208;&#65533;g&#65533;&#65533;&#65533;&#65533;6VtW#&#65533;ZQV&#65533;&#65533;&#65533;Zd&#65533;&#65533;&#65533;i&#65533;&#65533;y&#65533;&#65533;&#48060;b&#65533;&#65533;&#65533;9&#65533;&#65533;b&#65533;&#306;Y$N&#65533;&&#65533;!_&#65533;&#65533;&#65533;&#65533;&#65533;D~&#65533;k&#1242;&#65533;&H)&#65533;W,&#65533;&#65533;N&#65533;&#65533;&#65533;&#65533;&#65533;&#65533;&#65533;&#65533;&#65533;lk&#65533;{-&#65533;&#65533;&#65533;&#65533;M&#65533;&#65533;(&#65533;cVD&#1066;&#65533;&#65533;gA&#65533;
&#65533;I&#65533;z&#65533;U&#65533;&#65533;&#65533;k&#65533;&#65533;&#65533;&#65533;A&#65533;&#65533;&#65533;k&#65533;a&#65533;&#65533;f&#65533;&#65533;&#1611;&#65533;&#363;)j&#65533;t&#65533;Rx&#65533;}&#65533;nQG&#65533;i4p&#65533;A&#65533;&#65533;cCV&#65533;&#65533;&#829;&#65533;&#65533;A[&#651;&#65533;&#65533;8&#65533;&#65533;&#1700; &#65533;h&&#541;&#65533;G&#65533;o/&#65533;E&#65533;.6ks&#65533;L[&#65533;&#65533;3<,&#65533;Zq&#65533;&#65533;F(&#65533;%&#65533;&#65533;a&#65533;T&#65533;&#1468;&#65533;&#65533;&#65533;c-VM&#65533;&#186;U&#65533;l&#65533;&#65533;Z&#65533;&#65533;&#65533;)&#65533;&#65533;i&#65533;J&#65533;&#65533;C&#65533;-pFK6&#65533;&#65533;&#1728;&#65533;&#65533;&#65533;&#65533;n&#65533;Q&#65533;n&#65533;&#65533;&#65533;n/1&#1938;&#65533;k&#65533;&#65533;&#65533;e&#65533;&#65533;]*n&#65533;3&#65533;w&#65533;&#65533;S&#65533;&#1648;&#65533;&#65533;&#1447;y&#65533;$~&#65533;g&#65533;&#65533;&#65533;&#665;&#65533;&#65533;&#65533;N&#65533;&#65533;i&#65533;&#65533;xZ&#65533;&#452;&#65533;&#65533; &#65533;&#65533;&#65533;&#65533;O&#65533;&#65533;&#65533;H7&#65533;&#65533;y5&#65533;86/&#65533;&#65533;1&#65533;n&#65533;$&#65533;&\<&#65533;&#65533;&#65533;R&#65533;m&#65533;Oq&#1923;&#65533;&#65533;&#65533;&#1555;&#65533;=&#65533;&#2039;&#65533;&#65533;n&#65533;I&#65533;&#65533;j)X_&#65533;i)&#65533;&#65533;]&#1711;&#65533;&#65533;k)i&#65533;&#65533;&#65533;N &#65533;&#1498;&#65533;&#65533;&#65533;`&#864;:j)~&#65533;{_'&#65533;.&#65533;&#65533;X7&#65533;&#65533;u&#65533;I%r&#65533;[Bwh&#65533;&#65533;'a\V&#65533;&#65533;j&#65533;%&#65533;+&#65533;&#65533;X&#65533;-&#1380;&#65533;y"&#65533;Q&#65533;&#65533;V&#65533;&#65533;)&#65533;n&#65533;:&#65533;&#65533;&#65533;&#65533;&#65533;nP2S&#65533;5&#65533;&#65533;&#65533;&#65533;k&#65533;RR&#65533;*ZT&#65533;&#65533;&#65533;&#65533;&#65533;&#65533;)%-)&#65533;;&#65533;&#5045;&#65533;&#1100;&#65533;&#65533;&#1522;&#65533;1&#65533;1{p&#65533;c&#65533;&#65533;&#65533;&#65533;&#65533;&#65533;u&#65533;"Xu&&#1299;&#65533;&#65533;Q_&#65533;&#65533;#)f&#65533;&#65533;&#65533;.i&#65533;c&#65533;!%t&#65533;E:Ri&#65533;&#65533;$&#65533;&#65533;CF2&#65533;D&#65533;&#65533;&#65533;&#65533;&#65533;&#65533; &#65533;3~&#65533;P&#65533;&#65533;'J,&#65533;&#65533;c&#65533;R&#1910;&#65533;&#65533;J&#65533;S&#65533;d&#65533;&#65533;&#65533;&#65533;Z&#65533;>&#65533;&#65533;&#65533;B&#65533;^&#65533;&#65533;&#65533;&#65533;%Y&#65533;=~o831&#65533;+A&#65533;D&#65533;i&#65533;_Q&#1801;&#65533;&#65533;&#65533;I}M3&#65533;#b&#65533;&#65533;&#531;&#842;E&#65533;&#65533;&#65533;&#65533;6v&#65533;,>&#65533;&#65533;&#65533;&#65533;&#65533;7&#65533;-&#65533;-_&#65533;'(&#65533;	&#65533;n&#65533;G&#65533;?&#65533;&#65533;&#65533;&#65533;0&#65533;&#735;~&#65533;&#65533;&#65533;i&#706;&#65533;^-&#65533;&#65533;'6&#65533;&#65533;&#65533;(;&#65533;&#65533;PvX&#1314;m&#65533;E'JQ_&#65533;&#65533;&#65533;mL&#65533;\&#65533;&#65533;V&#65533;&#65533;e:&#65533;&#65533;2&#65533;A2&#65533;dB&#1843;&#65533;&#65533;R&#65533;&#65533;tt&#65533;d&#65533;bJ&&#65533;6])&#65533;&#65533;b&#65533;I	V&#65533;4L&#65533;d&#65533;6&#65533;%a%b&#65533;&#65533;&#65533;&#65533;t(&#65533;ySMk&#65533;SDI&#65533;/&#65533;&#65533;G"&#15528;&#65533;&#65533;rc&#65533;&#65533;Y&#65533;&#232;&#65533;s&#65533;&#65533;`&#65533;:i&#1082;&#179;a
&#65533;\1&#65533;Q&#65533;&#65533;&#239;&#65533;&#65533;:$*&#1599;Jt&#65533;&#65533;&#65533;&#65533;&#65533;X&#502;&#65533;&#65533;[&#65533;&#65533;F&#65533;&#65533;f%1&#65533;&#65533;&#65533;,&5&#65533;&#65533;&#65533;&#65533;UFBPKC&#65533;&#1117;i&#65533;&#65533;4]G&#65533;w&#65533;&#65533;J	oW$&#65533;cI&#65533;&#65533;?&#65533;ukHJ&#65533;dg;&#65533;L&#1882;R&#65533;&#65533;&#65533;K&#65533;&#65533;&#65533;&#65533;Il9c&#65533;q&#65533;&#65533;&#65533;&#65533;(&#65533;r}&#65533;&#65533;9&#65533;J&#1886;"&#65533;d]+&#65533;G&#65533;H&#1599;&#65533;#&#65533;-&#65533;w;Q&#65533;j&#65533;&#65533;]&#65533;b&#65533;&#65533;&#65533;&#1642;&#65533;7p%j#e&#65533;Y&#65533;&#65533;&#65533;+n&#243;&#65533;&#65533;&#65533;PB{&#65533;Vj&#65533;(&#65533;&#65533;&#65533;&#65533;]&#65533;&#65533;&#65533;&#65533;&#65533;D&#65533;.&#65533;&#65533;
&#65533;&#831;W&#65533;o&#65533;V&#65533;Z&#65533;&#65533;&#65533;&O&#65533;&#65533;&#65533;G&#65533;&#65533;&#472;&#65533;"&#65533;&#65533;,/L&#65533;f'&#65533;T+K&#65533;&#1032;jt&#65533;PG`s&#65533;c&#65533;&#65533;&#450;=&#65533;&#65533;m&#65533;&#718;.6&#65533;&#65533;cJf"&#65533;&#65533;F&#65533;&#65533;Ye&#65533;_^&#65533;&Q&#65533;#&#65533;&#1018;!&#65533;p&#65533;=&#65533;/t&#65533;R&#65533;&#65533;&#65533;n#&#65533;&#65533;J&#65533;f&#65533;a&#1848;&#65533;&#65533;7a&#65533;Md#&#65533;&#65533;9&#65533;&#65533;&&#65533;OK&#65533;1&#65533;`&#65533;&#65533;|g&#65533;&#65533;&#65533;&#887;A&#65533;&#65533;&#65533;L+-&#1223;s-h&#1572;&#65533;w&#65533;&#65533;.7&#65533;]&#65533;#9&#65533;&#65533;:&#1153;&#65533;t&#65533;&#65533;&#1318;&#65533;&#65533;&#65533;&#65533;&#1098;&#65533;&#13066;&#65533;^&#65533;&7&#65533;&#65533;}VWl&#1925;9&#65533;&#65533;I&#65533;#S&#65533;&#65533;&#65533;&#434;&#65533;&#65533;gC&#65533;&#65533;&#65533;&#65533;o&#65533;>*X&#65533;k&#65533;K&#65533;:&#65533;&#437;2&#65533;v&#65533;n{&#65533;&#1722;&#65533;&#65533;&#65533;&#317;&#65533;&#65533;h&#65533;7em&#65533;&#65533;&#65533;&#65533;&#65533;&#65533;&#65533;.&#65533;&#65533;&#47503;\&#65533;&#65533;&#65533;&#65533;&#65533;&#65533;n&#65533;.3&#65533;N&#65533;+&#65533;"<&#65533;&#65533;&#637;`&#65533;&#65533;&#65533;&#65533;&#65533;&#142;&#65533;&#1320;~&#65533;&#65533;G&#65533;U&#65533;&#1698;&#65533;&#65533;0&#65533;&#65533;&#65533;q.&#65533;9&KbX4<b&#65533;r&&#65533;&#483;&#65533;m&#65533;.&#65533;0&#65533;&#956;WG&#65533;&#65533;&#65533;\&#65533;&#65533;&#65533;t&#65533;&#65533;%&#65533;1k&#65533;&#65533;K&#65533;G&#65533;&#65533;&#65533;qK&#65533;6&#65533;&#65533;B*{&#65533;Z&#65533;0f_>o&#65533;&#65533;&&#65533;D&#65533;S&#65533;&#65533;&#65533;&#708;&#65533;e&#65533;l&#65533;&#65533;&#65533;&#65533;&#65533;y#[&#65533;&#232;&#65533;MwZ&#65533;9F:x&#65533;c&#65533;C&#65533;C6&#65533;a&#65533;&#65533;&#65533;_~&#65533;&#65533;cc&#65533;1&#65533;&#65533;&#65533;0&#65533;&#65533;D&#65533;&#65533;[&#65533;&#65533;6&#1717;{-&#65533;&#65533;,M{&#65533;r&#65533;5&#65533;m&#65533;&#65533;^&#65533;&q&#65533;&#65533;&#65533;&#65533;x~&#65533;&#65533;&#65533;&#65533;&#65533;&#65533;s&#65533;&#65533;&#65533;&#65533;&#65533; 	O9YE{6&#65533;&#65533;L&#65533;:#&#65533;hFY&#65533;cH&#65533;]v&#65533;&#65533;.&#65533;&#65533;W&#65533;3&#65533;&#65533;t&#65533;~&#65533;&#65533;k&#65533;&#65533;zW&#65533;5&#65533;(b}y^&#65533;{&#65533;&#65533;]#&#65533;/G&#65533;K&#65533;&#65533;&#65533;}&#65533;{&#65533;&#65533;*wg8&#65533;&#65533;&#65533;'^&#65533;&#65533;{m &#65533;&#65533;rf&#65533;&#304;&#65533;7_\&#65533;l&#65533;&#65533;9!&#65533;|FgtH&#65533;&#65533;g~uLG&#65533;EG&#65533;&#65533;r&#65533;&#65533;=&#65533;WF&#65533;&#65533;P&#65533;&#65533;&#65533;$n&#65533;#c(&#65533;gJ-@sI&#65533;H&#65533;&&#65533;&#65533;-U&#65533;Jm&#65533;~:&#65533;^&#65533;&#65533;&#65533;&#65533;V&#65533;G+*&#65533;:&#65533;w|&#65533;&#65533;&#65533;3to&#65533;v&#65533;&#65533;vrws&#65533;C&#65533;c&#65533;vw&#65533;&#65533;X&#65533;&#65533;Q&#212;X|&#1348;&#65533;&#65533;B&#65533;&#65533;F &#65533;FX(r&#65533;76g!g&#65533;&#197;#7]wx&#65533;&#65533;t7R&#65533;l&#65533;&#65533;{SwUH$I&3z&#65533;F&#65533;G&#65533;&#65533;Bx&#65533;&#65533;H6xn&#65533;B"&#65533;&#65533;$d&#65533;&#65533;(Bz&#65533;]%L&#65533;&#65533;&#65533;^u(R/&#65533;&#65533;&#65533;e&#65533;y&#65533;&#65533;<&#65533;f'&#65533;&#65533;*&#65533;Vl&cn&#65533;5&#65533;&#65533;4&#65533;	79cs\&#65533;P&#65533;&#65533;C&#934;&#65533;hw&#65533;(&#65533;~&#65533;&#65533;v&#65533;V&#65533;&#65533;6j&#65533;&#65533;w}uQ&#65533;XtX&#65533;g&#65533;FhdF&#65533;u&#65533;&#65533;5GP&#65533;&#65533;&#65533;?&#65533;&#65533;&#65533;sc61&#65533;Xc&#65533;@&#65533;7$&#65533;&#65533;%p&#65533;VIk&#65533;gar&#65533;=w&#65533;F&#65533;q&#65533;&#65533;Fm'x{8&#65533;(G{&#65533;pO&#65533;&#65533;&#65533;&#65533;&#65533;&#65533;h&#65533;(~wx&#65533;Y/&#65533;grSVe&#65533;FQa9&#65533;M&&#65533;&#65533;7&#65533;2&#65533;&#65533;&#65533;3&#65533;&#677;zP&#65533;n&#65533;#m&#65533;R8&#65533;H]&#65533;&#65533;5xXdp7&#65533;&#65533;&#65533;}&#65533;&#65533;&#260;B&#65533;td&#65533;>&#65533;X&#65533;U&#65533;&#65533;&#65533;&#65533;&#65533;&#65533;&#65533;t&#65533;&#65533;E)M&#627;/I&#65533;1PSf&#65533;&#65533;*&#270;&#65533;U&#65533;?&#65533;&#65533;&#65533;&#65533;>&#65533;&#65533;&#65533;xd,&#65533;&#65533;L&#65533;KG&#65533;&#65533; &#65533;HC&#65533;&#65533;&#65533;2{BE"1&#65533;A7&#65533;&#65533;&#65533;768D&#65533;&#65533;&#65533;-&#65533;f&#65533;%&#65533;F&#65533;}&#65533;&#65533;c&#65533;(jK(&#65533;&#65533;g&#65533;&#65533;x>v&#65533;>&#65533;i&#65533;&#65533;&#65533;&#65533;gcDV&#65533;4&#65533;&#65533;&#65533;&#65533;&#65533;&#65533;XG&#65533;3&#65533;&#65533;hI&#65533;&#65533;&#65533;&#65533;a&#65533;&#65533;2aQa&#65533;&#65533;&#65533;&#65533;h&#65533;b8&#65533;4U&#65533;&#65533;i&#65533;&#65533;i&#65533;&#65533;&#65533;&#65533;|~Y&#65533;kQ&#65533;Idw&#65533;&#65533;h&#65533;l!~&#65533;&#65533;]&#65533;ic&#65533;&#65533;]uX&#65533;5&#65533;&#65533;&#65533;&#65533;&T&#65533;&#65533;&#65533;&#65533;&#65533;5&#65533;&#65533;9&#65533;&#65533;&#65533;&#65533;(&&#65533;&#65533;3)&#65533;&#65533;a&#65533;&#65533;m&#65533;v&#65533;m`_&#65533;&#65533;;&#65533;d&#65533;,F&#65533;[&#65533;'&#65533;p&#65533;&#65533;&#17477;&#65533;&#65533;`j&#65533;F&#65533;>&#65533;}&#65533;ez0&#65533;TH&#65533;7X&#65533;&#65533;'dB&#65533;&#65533;^&#65533;B&#65533;&#65533;Gif&#65533;b77:Q|&#65533;&#65533;M4hU34=&#543;&Ic&#65533;&#65533;W&#65533;6&#65533;&#65533;&#65533;i&#65533;G^&#65533;w&#65533;Q&#65533;(&#65533;o&#65533;j&#65533;xj&#65533;&#65533;ppI&#65533;!&#65533;QP)B0!b&#65533;&#65533;7	fo&#65533;&#65533;<&#65533;5<9b7&#65533;;&#65533;&&#65533;&#65533;c&#65533;ZE	:y&#65533;)&&#65533;C*{&#65533;&#65533;&#65533;$4!&#65533;R&#65533;2e&#65533;	9&#65533;]&#65533;e&#65533;g&#65533;&#65533;&#65533;&#65533; &#65533;Ft	>IFk&#65533;&#27003;>/$GAxQ&#65533;&#65533;w&#65533;&#65533;&#65533;&#1562;&#43558;nG&#65533;&#65533;s&#65533;H&#65533;&#65533;*&#1413;T&#65533;&#65533;Y-r-^&#65533;:&#65533;&#65533;&#65533;&#65533;}&#1355;&#65533;&#65533;Q&J&#65533;H&#65533;&#65533;&#65533;U}%&#65533;&#65533;&#598;&#65533;5&#65533;&#65533;vUj&#65533;&#65533;Xqgj&#65533;h&#1702;&#65533;g&#65533;&#65533;hG8W+*&#65533;>&#1641;u$&#65533;&#65533;&#65533;&#65533;&#65533;*&#65533;HU&#65533;&#65533;RT&#65533;|&#65533;&#65533;F&#65533;&#65533;wk&#65533;&#65533;^f5&#65533;&#65533;AD&#65533;,&#65533;5&#65533;s&#65533;6&#65533;sWh&#65533;X&#65533;;&#65533;E}&#65533;=Fn&#65533;&#65533;&#65533;e&#65533;&#65533;p&#65533;iwg&#65533;&#65533;#&#65533;z"&#65533;&#65533;bJ&#65533;&#65533;%&#65533;&#65533;&#1543;&#65533;&#65533;&#65533;&#65533;JL&#65533;&#65533;&#65533;&#65533;<*?
&#65533;<QO&#65533;&#65533;+P&#65533;DZy8|&#65533;&#65533;&#65533;&#65533;
&#65533;w&#65533;j&#65533;$&#65533;&#65533;&#65533;&#65533;e&#65533;&#65533;fq&#65533;q&#65533;P
+^Fx&#65533;&#1482;&#65533;k&#65533;&#65533;z&#65533;k&#65533;&#65533;&#65533;B&#65533;z&#65533;&#480;\&#65533;x&#65533;&#65533;&#65533;&#65533;&#65533;&#65533;&#65533;L&#65533;b&#65533;.e&#65533; &#65533;/g3&#65533;)&#65533;&#65533;&#65533;b&#65533;MBJ&#65533;^&#65533;.&#1673;$&#65533;i&#65533;*&#65533;&#65533;I&&#65533;F;&#65533;&#65533;]nY&#65533;&#65533;`&#65533;&#65533;&#65533;&#65533;&#65533;*x&#65533;&#65533;u&#65533;&#65533;1A[=h&#65533;B&#65533;yc&#1687;6FGZZ&#65533;&#65533;&#65533;CFi&#65533;&#65533;e&#65533;FjKctG&#65533;&#65533;as&#65533;&#65533;&#65533;&#65533;4&#65533;RI&#65533;f&#65533;&#65533;&#65533;t&#65533;&#65533;~j&#1397;q&#65533;Fi&#65533;}&#65533;5&#65533;&#65533;&#65533;&#65533;&#65533;&#65533;&#65533;&#65533;i&#65533;f&#65533;kq9&}Oj&#65533;(jo&#65533;&#65533;Z&#65533;&#65533;{&#65533;O&#65533;&#65533;v&#65533;&#65533;G;&#65533;&#65533;&#65533;>&#65533;r&#65533;j&#65533;&#65533;&#65533;&#1221;&#65533;C&#65533;&#65533;i4&#65533;R&#65533;6&#65533;&#65533;K&#65533;K&#65533;|&#65533;&#65533;&#65533;&#65533;=&#65533;&#65533;&#65533;&#65533;=&#65533;&#65533;&ko&#65533;z&#65533;&#65533;&#11510;&#65533;0ca6&#65533;3&#65533;&#65533;L&#65533;&#65533;&#65533;{&#1747;&#65533;`k&#65533;s&#65533;g&#65533;&#65533;&#65533;q&#65533;&#65533;}(Y&#65533;&#65533;x9&#65533;d5.J&#65533;&#65533;Rjqy&#478;P&#65533;&#65533;MI&#65533;&#65533;&#65533;&#65533;.!&#65533;&#65533;57&#65533;JC&#65533;&#65533;&#65533;Q2&#65533;u&#65533;y&#65533;6_&#65533;]&#65533;&#65533;=+L&#65533;&#65533;cGx&#65533;&#65533;{&#65533;&#65533;&#65533;&#65533;&#65533;&#65533;&#65533;j&#65533;&#65533;E&#65533;&#65533;&#65533;&#13041;R[&#65533; &#65533;W;&#65533;&#65533;&#1774;&#65533;&#65533;&#65533;&#65533;&#65533;&#65533;&#65533;&#65533;&#65533;&#65533;&#65533;&#65533;j;:&#65533; :&#65533;>&#65533;t
&#65533;&#65533;&#65533;:Y&#65533;f&#65533;+&#65533;G&#65533;&#65533;2&#65533;<|k`&#65533;L&#65533;&#65533;X	&#65533;_&#65533;?.&#65533;LF&#727;&#65533;f&#65533;&#65533;&#65533;p&#65533;&#65533;}&#65533;M&#65533;Q&#65533;Zw&#65533;&#65533;&#65533;&#65533;&#65533;&#65533;K&#65533;&#65533;XG4&#65533;&#65533;&#65533;0&#65533;d@&#65533;+&#65533;&#65533;gw&#65533;Zc&#65533;*&#65533;&#65533;&#65533;}&#65533;&#65533;&#65533;~'Gz&#65533;&#65533;&#65533;j"s&#65533;&#65533;8v&#65533;&#65533;&#65533;U&hb;&#65533;#&#65533;&#65533;S>o&#65533;&#65533;mW&#65533;&#65533;&#680;&#1031;&#65533;&#65533;l&#65533;:&&#65533;g&#65533;&#606;&#65533;c;&#65533;c&#65533;&#65533;c&#65533;:&#65533;Q;w;&#65533;&#65533;qY&#65533;&#65533;&#65533;&#65533;&#65533;Zxm&#65533;[n&#65533;c&#65533;&#65533;&#65533;&#65533;mT&#65533;t&#65533;&#65533;]z~&#65533;&#65533;1K1%&#65533;&#65533;|2K&#65533;&#65533;eA&#582;Y&#65533;rK&#65533;&#65533;&#802;&#795;&#65533;zDKT'Q,&#65533;=zX&#65533;u&#65533;&#65533;&w&#65533;F&#922;&#65533;&#65533;;V&#65533;\&#65533;7&#65533;K&#65533;&#65533;]w&#65533;&#65533;&#65533;Aq&#1597;&#65533;F&#65533;&#65533;&#722;w&#65533;&#65533;&#65533;L&#65533;&#65533;&#65533;&#65533;!&#65533;E&#65533;LT&#65533;/&#65533;K&#65533;&#65533;&#65533;K&#65533;&#65533;
L&#65533;&#65533;&#65533;8F&#65533;F&#65533;&#65533;&#65533;&#65533;}&#65533;=&#65533;&#65533;&#432;!,&#65533;;&#1132;&#817;&#65533;;L&#65533;y&#65533;&#65533;&#65533;&#65533;&#24934;&#65533;&#65533;&#65533;_&#65533;LB\&#314;&#65533;W&#65533;6&#1875;&#65533;&#1725;&#65533;&#1672;&#65533;&#65533;7&#65533;&#65533;&#65533;&#65533;&#65533;&#856;&#65533;2&#65533;&#65533;&#35140;&#65533;&#65533;&#65533;x&#65533;&#65533;&#65533;O}&#65533;&#65533;P&#65533;@&#65533;`&#65533;&#65533;q&#65533;&#65533;&#1302;&#65533;&#65533;&#65533;&#65533;&#65533;R&#65533;&#65533;Q&#65533;&#65533;&#65533;p&#65533;e&#65533;&#65533;Z&#65533;&#65533;+&#65533;&#65533;&#65533;X&#65533;$`x&#65533;Wc&#1720;&#65533;F}&#65533;&#65533;iz&#65533;&#1532;8&#65533;q{&#65533;\J&#65533;zT&#65533;3&#65533;&#65533;v&#1544;&#65533;&#65533;Lz&#65533;&#65533;&#65533;&#65533;&#65533;&#65533;Yz^&#65533;&#65533;Nk&#65533;&#65533;{&#65533;&#65533;&#65533;&#663;&#65533;&#1631;&#65533;&#1625;-&#65533;!z&#422;|&#65533;LqoY&#65533;&#65533;&#65533;&#65533;|&#65533;QI&#65533;&#495;&#837;&#65533;&#65533;lJ&#65533;&#65533;&#65533;&#1672;&#65533;&#1483;&#65533;F&#65533;|~&#65533;\&#65533;@&#65533;&#393;&#679;&#65533;&#65533;&#65533;&#65533;&#65533;>&#65533;8>&#65533;&#65533;&#65533;&#65533;F9Jfm&#65533;&#65533;&#1791;&#65533;kZ&#65533;&#65533;D#xB&#65533;j&#65533;&#59185;&#65533;&#65533;0&#65533;&#65533;&#65533;&#65533;&#65533;&#65533; &#65533;&#65533;0&#65533;&#65533;&#65533;&#65533;&#65533;&#65533;&#65533;`&#65533;m&#65533;M&#65533;&#65533;]&#65533;=&#65533;&#65533;&#65533;&#65533;&#65533;&#65533;&#65533;L&#65533;&#65533;&#65533;@&#65533;&#65533;]+&#65533;}&#65533;&#65533;v&#65533;&#65533;&#65533;
&#65533;&#65533;&#1783;&#65533;&#65533;	&#65533;&#65533;&#65533;&#65533;Hi&#65533;&#65533;&#65533;,L&#65533;9&#65533;j<j&#65533;&#65533;&#65533;&#65533;&#65533;R&#65533;&#65533;&#65533;&#65533;&#65533;q$l&#65533;&&#65533;w&#65533;&#65533;&#65533;[&#65533;'N^&#65533;&#65533;&#65533;f&#65533;o&#65533;U&#65533;y:,&#65533;)&#1671;&#65533;&#65533;&#65533;&#65533;&#65533;y7&#65533;{@Pfw&#1894;&#65533;&#65533;&#65533;&#65533;&#65533;&#65533;n&#65533;&#65533;-VM&#65533;e]&#65533;Vm&#65533;OM&#65533;&#65533;]&#65533;U=&#65533;O^&#65533;X&#65533;R&#65533;&#65533;X&#65533;&#65533;X&#65533;&#65533;&#65533;&#65533;&#65533;XS!4	&#65533;=X8&#1778;X&#65533;&#65533;g&#65533;7F&#65533;&#31387;&#65533;E&#65533;&#65533;&#65533;&#1535;&#1588;k	U=&#472;&#65533;8&#65533;&#911;&#65533;-&#65533;&#65533;&#65533;H&#65533;&#65533;&#65533;&#65533;k&#1637;&#65533;&#65533;)&#65533;&#65533;'&#65533;&#65533;&#65533;+&#65533;&#65533;&#65533;&#65533;%&#65533;&#65533;<v&#65533;&
&#65533;r&#65533;&#65533;#*&#65533;7&#65533;n)&#65533;m&#1789;h&#65533;-&#65533;&#65533;&#65533;&#65533;&#42347;&#65533;&#65533;J&#65533;7c9&#1619;&#65533;Y&#65533;I&#65533;&#65533;&#65533;&#65533;&#65533;yG&#65533;&#848;&#65533;&#65533;z&#65533;G&#65533;?K&#65533;[Q9&#65533;&#65533;&#65533;&#65533;&#65533;M&#65533;&#65533;&#65533;&#65533;N&#65533;O&#65533;&#65533;Q&#65533;&#65533;&#65533;N&#65533;&#65533;n&#65533;&#65533;&#65533;&#1806;&#65533;&#65533;&#65533;&#65533;&#65533;&#65533;&#65533;&#65533; 8&#65533;&#65533;s(&#65533;w&#65533;&#65533;&#65533;&#65533;w&#65533;W&#65533;&#65533;&#1250;&#65533;xd(&#65533;\&#65533;&#65533;d&#65533;&#65533;&#65533;$dL:&#65533;&#65533;&#65533;[&#65533;|&#65533;&#65533;&#151;&#65533;ij&#10993;o&#65533;&#65533;_&#65533;&#65533;&#65533;&#65533;_&#65533;&#65533;Y&#65533;&#65533;&#65533;&#65533;&#65533;&#65533;&#65533;&#65533;&#65533;&#65533;*&#65533;&#65533;&#65533;&#65533;f|q&#65533;&#65533;&#65533;&#65533;&#65533;&#65533;&#65533;&#65533;x?&#65533;/&#65533;t&#65533;&#65533;l&#65533;&#65533;&#65533;
&#65533;;&#65533;F &#65533;(&#65533;&#973298;5&#65533;D2&#65533;&#65533;=&#65533;u&#65533;Q&#65533;8&#65533;&#1054;&#65533;S&#65533;&#65533;&#65533;-&#65533;&#65533;&#65533;&#65533;&#65533;&#65533;&#65533;&#65533;}&#65533;&#65533;&#65533;&#65533;&#65533;&#65533;X&#65533;&#65533;&#65533;\&#65533;h}&#65533;&#65533;&#65533;&#65533;&#452;R&#65533;4&#65533;&#65533;&#65533;aJ&#65533;&#65533;&#65533;z&#65533;&#65533;&#65533;&#475;&#65533;(&#65533;&#65533;\&#65533;2&#65533;>&#65533;z&#65533;CY&#65533;&#65533;&#65533;&#65533;&#65533;&#65533;&#65533;&#65533;3&#65533;&#65533;&#65533;PE&#65533;&#65533;}&#65533;&#65533;&#664;&#65533;&#65533;*w&#65533;&#65533;&#65533;&#65533;&#65533;&#65533;&#65533;&#65533;P+&#65533;&#65533;&#65533;&#65533;O&#65533;&#65533;&#65533;&#65533;&#65533;&#65533;&#65533;d&#65533;&#65533;Z&#1437;&#65533;&#65533;h&#65533;&#65533;Sm&#65533;S-we&#65533;&#65533;&#65533;&#65533;&#1962;&#65533;&#65533;&#65533;&#65533;&#65533;Fh&#65533;&#65533;&#65533;&#65533;U&#65533;ht&#65533;&#65533;\&#65533;?&#65533;&#65533;-&#65533;&#65533;&#65533;&#65533;&#65533;&#65533;"5&#65533;&#65533;&#65533;&#65533;A&#65533;&#65533;rK&#65533;c&#65533;&#65533;&#65533;&#65533;d&#991;nd&#65533;I&#65533;&#65533;&#65533;A&#65533;&#65533;tw&#65533;&#65533;&#1374;&#65533;Tm&#65533;eZ&#65533;&#65533;&#65533;iO&#65533;&#65533;}&#65533;&#65533;&#65533;&#2000;&#65533;&#65533;p&#65533;&#65533;&#65533;&#65533; Q&#65533;9r&#65533;&#797;C&#65533;N&#1914;u&#65533;=t&#65533;^<y&#65533;&#65533;&#1131;&#65533;&#65533;&#65533;=&#65533;&#65533;<~R&#65533;H&#65533;&#65533;&#65533;C&#65533;&#65533;bJ&#65533;+Q&#65533;{G&#65533;;&#65533;5iF&#65533;&#65533;&#65533;&#65533;;x&#65533;&#65533;&#65533;&#65533;isb<x+&#65533;wT&#65533;&#1188;&#65533;D&#65533;&#65533;^SyRQ"&#65533;&#65533;&#65533;*&#1449;T&#65533;~[4&#65533;&#817;4&#65533;&#65533;&#65533;&#65533;&#65533;]Z&#65533;&#65533;&#1585;[&#65533;6b&#65533;&#65533;&#65533;&#65533;u&#718;&#65533;^u&#65533;&#65533;M&#65533;&#65533;&#65533;`&#133;>&#65533;q`&#328;
~X0b&#645;&#65533;,x&#65533;&#65533;e&#65533;_GN&#65533;9s&#65533;1&#65533;<&#65533;\h&#1173;]'\&#65533;&#65533;&#65533;&#65533;t{m&#65533;K7&#1846;<&#65533;Rd&#65533;1&#65533;p&#65533;[&#65533;W<k&#65533;&#65533;G&#65533;-t&#65533;&#969;f[&#65533;M&#65533;&#65533;t&#65533;&#1857;&#65533;&#65533;&#1557;+&#65533;&#65533;&#65533;&#65533;SY<&#65533;=|&#65533;&#65533;/_&#65533;|&#65533;&#65533;&#65533;&#65533;&#479;_&#65533;~&#65533;&#65533;&#65533;&#65533;&#65533;#z&#65533;!&#65533;&#65533;&#65533;&#65533;K&#65533;Q&#65533;4&#65533;LG&#65533;&#65533;g&#65533;q*<&#65533;&#65533;&#65533;N[M=&#65533;o&#65533;'&#65533;=,&#65533;A&#65533;&#65533;&#751;u&#65533;bG&#65533;&#65533;&#65533;:o&#65533;&#65533;:P>&#65533;&#65533;&#65533;&#65533;.&#65533;&#65533;G/&#65533;*&#65533;&#65533;&#65533;'&#65533;&#65533;j,&#65533;&#65533;"&#65533;I(S&#65533;1&#65533;&#65533;&#65533;Z&#65533;J&#65533;&#65533;d&#65533;&#65533;&#65533;&#65533;CN&#750;&#65533;&#65533;&#813;&#65533;C&#65533;&#65533;&#65533;&#65533;,&#65533;M&#65533;&#1570;+&#65533;&#65533; &#65533;K&#65533;&#65533;&#65533;&#65533;@&#65533;lS&#65533;!&#65533;s-P&#65533;&#65533;ap1@&#65533;CG&#65533;D#;T&#65533;&#65533;BM&#65533;&#65533;
&#65533;&#65533;AJ%&#65533;&#65533;&#65533;&#65533;&#65533;r5&#65533;&#1029;l&#65533;&#65533;&#65533;n&#65533;&#65533;E<{kS&#65533;,1&#65533;&#65533;8&#65533;rH&#65533;&#65533;&#65533;R<&#65533;&#65533;&#65533;2J&#65533;&#65533;k5&#65533;V&#65533;&#65533;&#65533;I5&#65533;&#65533;&#65533;&#65533;&#65533;L&#613;/&#356;&#65533;&#65533;&#65533;&#65533;&#65533;&#65533;p&#65533;1[m&#65533;&#65533;[o&#65533;&#65533;&#65533;&#65533;~&#65533;&#65533;-&#65533;d,S&#65533;&#65533;&#65533;7&#65533;&#65533;&#65533;O'&#65533;pF&#65533;D&#65533;=&#65533; &#65533;Z(&#392;&#65533;l&#65533;&#65533; &#65533;&#65533;=&#65533;&#65533;)&#65533;&#65533;&#1355;&#65533;&#65533;&#65533;$&0:&#65533;zb&#65533;4&#65533;t&#65533;K&#65533;&#65533;&#65533;K&#65533;&#65533;&#65533;&#65533;&#65533;F&#65533;&#65533;94&#65533;c&#65533;,&&#581;&#65533;U&#1378;y&#65533;&#65533;&#65533;|HU&#65533;o&#65533;yO&#65533;j]&#65533;Z&#65533;l4&#65533;?;&#65533;&#65533;&#65533;&#65533;fzi&#65533;5K&#65533;&#65533;&#65533;&#65533;&#65533;>&#65533;&#65533;&#65533;eCx&#65533;&#65533;W&#65533;&#65533;&#65533;&#1623;&#65533;HI#&#65533;i&#65533;	S&#65533;/&#65533;K&#65533;&#65533;>s&#65533;y&#65533;!Z&#65533;&&#65533;z&#65533;&#65533;K&#65533;&#65533;S&#65533;&#65533;&#65533;T&#65533;W&#65533;&#65533;&#65533;5&#65533;&#65533;w&#65533;&#1595;G&#65533;q5&#65533;&#65533;&#65533;d/q&#65533;
&#65533;&#65533;&#65533;&#65533;&#1469;j?&#65533;\&#65533;?=t&#65533;G&#65533;&#65533;&#65533;!d&#65533;&#65533;K&#65533;z]=&#65533;&#65533;)&#65533;0v&#65533;&#65533;&#65533;DK&#65533;&#65533;v
/]1&#65533;&#65533;`&#65533;&#65533;&bI&#65533;&#65533;?&#65533;|&#65533;&#65533;9&#65533;[&#65533;jM&#65533;&#65533;&#65533;&#585;T&#65533;&#65533;&#65533;Lh&#65533;&#65533;8&#65533;&#65533;&#65533;&#1688;&#65533;&#65533;&#65533;O&#65533;:&#65533;..*&#65533;&#65533;&#65533;&#65533;7&#65533;&#65533;&#65533;uc(~&#65533;o&#65533;&#65533;&#65533;&#65533;&#65533;@H#&#65533;I9&#65533; &#65533;B&#65533;&#65533;H@&#65533;&#1025;&#65533;%&#65533;&#65533;&#65533;p*3&#65533;&#65533;bw&#65533;&#65533;&#65533;mpv%&#65533;W&#65533;&#65533;e/&#65533;hv&#65533;&#65533;&#65533;&#65533;8c)&#65533;jT&#65533;j&#65533;&#65533;&#65533;&#65533;&#65533;&#65533;/`{&#65533;&#65533;&#65533;&#65533;>&#65533;8&#200;&#634;B1&#65533;a&#65533;9I&#65533;t&#65533;&#65533;2&#65533;1q:&#65533;;b&#65533;rD&#65533;&#65533;o|&#65533;&#65533;&#65533;&#65533;F&#65533;&#65533;&#65533;tAj&#65533;{H7F2&#65533;&#1100;g,	&#65533;&#65533;3`&#65533;&#65533;-1L&#65533;e8&#65533;&#65533;y&#65533;&#65533;&#65533;&#65533;O"&#65533;ND&:&#1094;0&#65533;B&#653;Nt*&#65533;&#65533;&#65533;&#65533;&#65533;&#917;&#65533;a&#65533;&#65533;&#65533;#9w#&#65533;52&#65533;j&#65533;&#65533;&#65533;4g&#65533;y&#65533;>&#65533;&#1944;&#65533;&#65533;&#65533;HV&#65533;)OT2&#65533;&#65533;Uj/*iO&#65533;&#65533;%&#65533;&#65533;}sy&#65533;&#65533;&#65533;&#65533;&7&#65533;|c._&#65533;&#65533;&#65533;&#408;&#65533;9&#65533;&#65533;g&#65533;~&#65533; &#65533;&#65533;&#65533;"&#65533;hN&#65533;S]&#65533;&#65533;&#65533;&#65533;|&#65533;&#65533;&#65533;&#1480;&#65533;&#65533;;{&#65533;&#65533; xd15&#65533;
`&#65533;&#65533;_ fC&#65533;
7&#65533;&#65533;&#65533;`F.&#253;J*+)&#65533;&#65533;4F&#65533;F&#65533;pHD&#65533;eE-&#65533;=&#65533;&#65533;w&#65533;"8'n&#65533;V6Z&#65533;%&#1144;Q&#65533;v&#1315;&#65533;&#65533;&#65533;I`2&#65533;&#65533;&#65533;&#65533;&#65533;R&#65533;&#65533;j*/~&#65533;-&#65533;&#65533;&#65533;# sBz&#65533;(3&#65533;!&#65533;&#65533;&#65533;&#65533;c&#65533;&#65533;%&#65533;&#65533;I&#65533;n&#65533;&#65533;7I$&#65533;9&#65533;6&#65533;&#65533;&#65533;&#65533;&#65533;n&#65533;&#65533;&#65533;&#65533;z&#65533;&#65533;jV&#65533;(2X~&#65533;M&#65533;a&#65533;&#65533;&#65533;8'&#65533;!&#34283;&#65533;M&#65533;r7&#65533;r&#65533;	b&#65533;&#65533;E4&#65533;&#65533;t3&#65533;&#65533;]/(&#65533;jV&#65533;u&#65533;*&#65533;a&#65533;M&#65533;&#65533;&#65533;9&#65533;%S&#65533;Ih&#65533;&#65533;W&#65533;&#65533;&#65533;&#65533;&#65533;&#65533;(&#65533;n&#65533;,&#65533;r&#65533;&#1460;&#65533;I&#65533;o&#65533;IO^EJ&#65533;&#65533;-e&#65533;&#1841;'V&#2024;o&#65533;c&#65533;&#65533;&#65533;Zd9gWZD&#1804;&#65533;&#65533;,&#65533;6&#63743;np&#65533;K&#65533;{&#65533;#(z:+&#65533;d3&#65533;&#65533;d3C&#65533;<'&#65533;d:N&#65533;Qk!B*&#65533;n&#65533;&#65533;&#65533;"&#65533;7-&#65533;&#65533;)y&#65533;&#65533;&#65533;&#65533;2&#65533;T&#65533;m&#65533;&#65533;&#65533;&#65533;%1&#65533;#&#65533;	I#&#65533;&#65533;&#65533;8&#65533;&#65533;X"&#65533;h&#65533;'E&#65533;Z\&#65533;&#43879;"&#65533;^d`/&#65533;g&#65533;&#65533;&#65533;a&#65533;v&#65533;&#65533;&#65533;&#65533;tP&#65533;&#65533;&#65533;&#65533;sb&#65533;&#65533;&#65533;:&#838;!&#65533;a&#65533;&#1051;&2q7UL&#65533;q&#65533;(_&#65533;&#1309;&#65533;	K&#65533;y&#65533;&#65533;R&#65533;]Le&#65533;&#65533;&#818;&#65533;&#65533;[&#65533;&#65533;~fH&#65533;A&#65533;Izs&#65533;V&#65533;(&#65533;&#65533;&#65533;&#65533;+&#65533;&#65533;&#65533;&#178;&#65533;&K&#65533;&#426;&#65533;&#65533;&#65533;`#Oir^l^&#65533;6\2&#65533;&#65533;&#798;sOR&#565;&#1436;1&#65533;6}&#65533;p`O<&#65533;w&#65533;&#65533;c&#65533;<&#65533;&#65533;&#65533;}j3U&#65533;&#65533;&#65533;&#65533;/&#65533;KI&#65533;Dy&#65533;)&#65533;,&#65533;(&#65533;&#65533;W0&#65533;=o&#65533;&#65533;eOq&#65533;&#65533;&#65533;IR&#65533;8&#65533;V&#998;&#65533;FZ"V$&#65533;O&#65533;&#65533;&#65533;&#65533;oN&#65533;&#65533;&#65533;{&#65533;&#65533;'U&#65533;&#65533;&#65533;&#65533;K&#65533;&#65533;zl&#1369;&#65533;9c&#65533;]r&#65533;&#65533;{&#65533;l/&#65533;&#65533;&#65533;'&#65533;&#65533;&#65533;;&#65533;&#65533;(&#65533;Lg&#1384;3&#65533;E&#65533;ZZ&#65533;"&#65533;[{78&#65533;I&#65533;&#65533;&#65533;,&#1302;&#65533;&#1895;&#65533;&#674;&#65533;&#65533;&#65533;&#65533;&#65533;Os&#65533;&#65533;&#65533;&#65533;:&#1900;J&#65533;&#65533;&#65533;s0&#885;&#65533;gFx&#65533;&#65533;&#65533;&#65533;,&#65533;&#65533;!&#65533;&#65533;&#65533;myJ&#1540;V)&#65533;:&#65533;A&#65533;x&#65533;&#65533;4&#65533;&#65533;&#65533;&#65533;?&#65533;Q&#65533;&#65533;a&#65533;&#65533;&#65533;&#65533;L1JR&#65533;I&#65533;t3&#65533; &#65533;&#65533;&#65533;&#65533;J&#65533;&#65533;wF&#65533;&#65533;Q&#65533;&#65533;n$&#65533;&#65533;s&#65533;&#65533;&#65533;FG&#65533;&#1570;]R9)&#65533;&#65533;&v{&#65533;&#65533;&#65533;4sa.&#65533;&#65533;W'&#65533;&#65533;xa&#65533;&#65533;&#65533;>!&#65533;5>&#65533;S&#65533;]&#65533;HM&#65533;iv&#65533;&#65533;.&#65533;#&#65533;&#65533;.ww<B&#65533;&#65533;`?5&#65533;&#65533; &#65533;&#65533;&#65533;k&#65533;&#65533;&#65533;'&#65533;r&#65533;&#65533;4L9w&#65533;'kz&#65533;(q&#65533;IM$J#]&#65533;99&#65533;|S4&#65533;&#65533;&#65533;aI&#65533;&#65533;&#65533;C'&#65533;&#65533;0&#65533;&#65533;mL~&#65533;&#65533;+&#65533;<&#65533;>_x&#65533;e?{Gr&#65533;z]F;&#65533;&#65533;k	&#65533;&#65533;(&#65533;s&#65533;Uz&#65533;=&#65533;&#65533;x&#65533;ne"&#65533;&#65533;D&#65533;Z&#65533;9&oz&#65533;jb&#65533;&#65533;-zZ&#65533;&#65533;C;y&#65533;&#65533;&#65533;!a&#65533;F&#22265;/&#65533;:)&#65533;&#65533;&#1967;$V&#65533;&#549;&#65533;&#65533;z&#65533;oC&#65533;&#65533;<?&#65533;1&#65533;L`Kx]&#65533;&#65533;&#65533;&#65533;&#49321;&#65533;&#65533;&#65533;@"&#65533;:&#65533;&#65533;&#65533;"&#65533;?&#65533;h[&#65533;h&#65533;&#65533;&#1680;&#65533;	$&#65533;&#65533;&#65533;.&#65533;&#65533;&#65533;&#1859;8&#65533;&#65533;?&#65533;&#65533;A&#65533;[&#65533;&#65533;K&#65533;&#65533;&#5226;@&#65533;X&#65533;&#65533;&#65533;
D&#65533;&#65533;kA&#65533;(-\&#65533;yK&#65533;&#65533;#&#65533;T&#65533;7t&#1742;&&#65533;&#65533;&#65533;&#65533;&#65533;!$&#65533;!&#65533;&#65533;&#536;&#65533;q&#65533;>&#65533;G&#65533;+&#65533;&#65533;+D&#65533;)&#65533;H&#65533;&#65533;&#65533;9J&#65533;&#65533;&#65533;&#65533;&#65533;&#65533;&#65533;&#65533;&#65533;\&#65533;&#65533;E&#65533;&#65533;&#65533;&#65533;?Q&#65533;&#65533;8&#65533;&#65533;&#65533;&#65533;&#65533;&#65533;R&#65533;&#65533;	8&#65533;$&#65533;9&#65533;Q&#65533;&#65533;'+&#65533;&#65533;&#65533;&#65533;&#65533;a&#65533;&#65533;&#65533;&#65533;&#1146;cBt&#65533;&#65533;24C&#65533;&#65533;&#65533;&#65533;&#65533;&#65533;&#65533;&#65533;&#65533;&#1251;&#65533;&#6351;&#65533;L&#65533;&#65533;&#65533;8&#65533;&#65533;&#38587;PE{@j1(&#65533;)-&#65533;&#65533;cE&#65533;,EqEWt&#65533;X$DB4&#65533;&#65533;D&#65533;&#65533;&#65533;z&#65533;\&#65533;E&#65533;a%*&#65533;g!&#65533;`&#65533;&#65533;&#65533;r-+&#65533;Z&#65533;&#65533;&#65533;+&#65533;9&#65533;&#65533;&#65533;&#65533;"&#65533;&#65533;k&#65533;&#65533;&#65533;&#65533;&#65533;&#65533;x&#65533;:?i&#65533;&#65533;=&#65533;&#1663;&#65533;&#65533;I&#501;&#739;<&#65533;?u$&#65533;x&#65533;&#65533;b&#65533;
2&#65533;&#65533;<&#65533;&#16210;#$&#65533;&#65533;&#500;&#65533;)&#65533;a&#65533;&#65533;&#65533;&#65533;8&#65533;/;D&#65533;DoL&#65533;&#65533;+0r&#65533;&#65533;&#65533;8&#65533;&#65533;&#65533;&#65533;&#65533;37d&#65533;&#65533;&#65533;&#65533;&#65533;&#65533;G&#65533;&#65533;&#65533;&#65533;&#65533;&#65533;#qX6o0Io`&#65533;g'&#65533;o`I&#65533;l&#65533;&#65533;&#65533;&#65533;&#65533;&#65533;I&#65533;$I&#65533;T&#65533;&#65533;&#65533;C&#65533;w4&#65533;&#65533;G&#65533;@&#65533;\T&#232;&#65533;&#65533;&#549;&#65533;&#65533;&#65533;&#65533;H&#65533;&#65533;H&#65533;dJD0&#65533;&#65533;7&#65533;&#684;&#65533;7$&#65533;`H&#65533;&#65533;&#65533;&#65533;j?&#65533;&#65533;&#65533;
&#65533;&#65533;*&#564;TK&#65533;s/5&#65533;$i&#65533;+&#65533;&#65533;H&#65533;: &#65533; &#65533;&#65533;+&#65533;&#65533;K&#65533;&#65533;T&#65533;&&#65533;&#268;*|.	&#65533;&#65533;I&#65533;&#65533;,'LG&#65533;&#65533;&#65533;+&#65533;&#65533; &#65533;&#65533;&#65533;&#65533;r&#65533;R{%&#65533; &#65533;%&#65533;&#65533;,aB&#65533;A&#65533;G&#227;EX&#65533;&#65533;&&#65533;5xa))&#18831;s&#65533;&#65533;&#65533;&#65533;D&#65533;Q&#65533;&#65533;&#65533;&#65533;&#65533;&#1628;;&#65533;q&#65533;M&#65533;&#258;.&#65533;&#771;&#65533;&#65533;&#65533;q&#65533;g&#65533;Z&#65533;Ut&#65533;&#65533;&#65533;&#65533;&#610;&#65533;&#65533;7&#65533;&#65533;NE&#65533;&#65533;&#65533;b&#65533;&#65533;&#65533;;&#65533;&#65533;&#65533;&#65533;&#65533;Nl4&#1138;&#65533;a&#393;
c&#65533;h|&#22634;&#65533;&#65533;&#65533;&#65533;D&#65533;&#65533;+&#65533;&#65533;h
&#65533;&#65533;&#65533;&#65533;&#65533;&#65533;,s&#1343;&#65533;L&#479;&#65533;1&#65533;,&#65533;
&#65533;O&#65533;&#1702;-&#65533;s,x&#65533;m&#65533;&#65533;	&#65533;&#65533;&#65533;&#65533;&#65533;&#65533;&#65533;&#65533;K&#65533;A&#65533;&#65533;&#648;TJ&#65533;&#65533;0&#65533;L&#65533;&#1641;1&#65533;m&#65533;&#65533;I&#65533;l&#1115;d&#596;&#65533;Q&#65533;&#65533;&#65533;&#65533;Er|&#65533;&#65533;C&#65533;&#65533;&#65533;&#65533;&#65533;HB&#1127;&#65533;&#522;$R#}J&#65533;&#65533;nAr&#65533;&#686;\
&#65533;kA&#65533;M&#65533;&#65533;3&#65533;&#65533;.]&#65533;&#46650;&#65533;4K&#65533;&#65533;-&#65533;&#65533;&#65533;3ES&#65533;&#65533;y&#65533;a&#65533;&#65533;&#65533;&#65533;!&#65533;XT&#65533;&#65533;&#65533;SGq&#65533;&#65533;|.&#65533;&#65533;&#65533;&#65533;&#65533;&#65533;&#65533;2&#65533;&#65533;	&#65533;&#65533;&#65533;S&#220;&#65533;&#65533;y&#65533;Q&#65533;}&#65533;h&#65533;I&#65533;&#65533;&#65533;F&#65533;&#700;,;&#65533;&#65533;&#65533;&#65533;S&#65533;&#578;E&#65533;X&#65533;p&#65533;&#65533;l&#65533;&#65533;j0&#65533;k&#1030;n &#65533;&#65533;"&#65533;&#65533;n&#65533;l&#65533;h&#65533;&#65533;$I&#65533;|1&#669;&#65533;&#65533;M&#65533;'_mI&#65533;&#65533;I&#65533;&#65533;&#65533;U&#65533;V&#1740;M&#65533;&#65533;1&#292;&#65533;&#65533;&#65533;+2&#65533;'X&#65533;&#65533;R&#65533;&#65533;&#65533;lN&#65533;&#65533;&#65533;&#65533;&#65533;Y,&#65533;DL&#65533;S&#1121;&#65533;&#65533;"%[:UB&#65533;b<&#65533;&#65533;&#65533;&#65533;tF-k&#65533;&#65533;W&#65533;(&#65533;&#65533;&#65533;&#65533;N&#65533;s
&#65533;&#65533;&#65533;&#65533;&#65533;&#1281;%&#65533;naH{&#65533;&#65533;C&#65533;7Rn&#65533;&#65533;&#65533;&#65533;9&#65533;&#65533;Q&#65533;I[&#65533;&#65533;=&#65533;&#264;P&#65533;SA&#65533;*&#65533;&#65533;8H&#65533;&#65533;&#65533;n&#813;W&#65533;&#65533;&#65533;&#65533;>p&#65533;&#65533;&#65533;s &#65533;m&#65533;&#65533;iX&#65533;b&#65533;Yb@h&#65533;&#65533;lP&#1366;&#65533;l&#65533;j&#65533;iH&#65533;ah&#65533;l&#65533;&#65533;&#65533;&#65533;&#65533;&#1114;t&#1703;&#65533;&#1704;&#65533;&#596;&#65533;&#1130;&#65533;f%,&#65533;&#65533;&#65533;&#65533;R&#65533;&#1098;&#65533;\s&#674;lR&#65533;&#65533;%&#65533;&#691;&#65533;&#65533;&#65533;<&#65533;&#65533;&#65533;}s&#65533;T
x&#65533;&#65533;&#65533;%&#65533;d&#65533;&#65533;&#65533;F&#65533;l&#65533;&#65533;&#65533;[&#65533;U5&#65533;&#65533;&#65533;a&#65533;&#65533;&#65533;&#65533;U&#65533;&#65533;&#1871;&#65533;1&#65533;&#65533;&#1801;&#65533;D]&#1293;1&#65533;&#65533;&#65533;&#65533;C&#1342;&#65533;&#65533;&#3899;O<1p&#65533;&#65533;>&#65533;&#65533;m&#65533;&#65533;&#65533;4&#65533;&#1825;&#65533;e\&#65533;&#65533;:&#65533;6}&#65533;L&#1018;&#39515;&#65533;&#65533;s&#65533;&#65533;DD&#65533;&#65533; o&#65533;hPc&#65533;&#65533;bH&#65533;g&#65533;&#65533;&#65533;&#65533;m&#65533;&#65533;&#65533;&#65533;` X([X&#65533;m e&#65533;&#65533;b&#65533;M&#65533;&#65533;&#65533;&#65533;&#65533;Mb&#65533;&#65533;&#65533;;&#47795;&#1561;&#65533;zD&#65533;&#65533;&#65533;XD\&#65533;&#65533;o-Mq-&#65533;Om>4&#65533;V&#65533;&#65533;V&#65533;&#65533;B&#65533;&#65533;E|&#65533;&#65533;v&#65533;&#65533;&#65533;&#65533;'u&#65533;&#65533;(&#65533;{&#65533;&#1336;&#65533;&#65533;>t`&#65533;&#65533;&#65533;~&#65533;W&#65533;&#65533;&#65533;-&#65533;&#1050;`&#65533;&#65533;OzO|&#65533;&#65533;&#65533;&#65533;&#65533;N&#65533;&#1030;,&#65533;&#65533;&#65533;7&#65533;&#65533;&#65533; &#65533;xDP&#65533;+&#65533;&#65533;&#65533;QI&#65533;&#241;Bz&#65533;&#65533;L&#65533;&#65533;&#65533;(&#65533;;L&#65533;&#65533;&#65533;&#65533;XYMR&#65533;0&#65533;p&#65533;&#65533;5&#65533;&&#65533;cpg(&#65533;cxd&#517;Xh&#65533;U8&#65533;GK&#65533;i(qXZg{&#65533;2&#65533;&#65533;MI&#65533;,&#65533;Vu@&#65533;&#65533;U&#65533;&#65533;0&#65533;X &#65533;1&#65533;q&#680;&#65533;&#65533;Si&#1590;U&#65533;&#65533;+4p&#65533;&#65533;;f&#65533;&#65533;A&#65533;&#65533;&#65533;)&#65533;&#65533;&#65533;&#65533; &#65533;7~Ca&#65533;d&#65533;(&#1839;$&#65533;}&#65533;&#65533;&#173;&#65533;O&#65533;&#65533;&#65533;&#65533;N&#65533;&#65533;&#65533;&#65533;&#65533;cY&#65533;&#1576;_m=&#65533;N&#65533;K&#65533;|&#65533;&#65533;S&#1524;&#65533;&#65533;&#65533;b%E@&#65533;&#65533;\&#65533;&#65533;0&#65533;a&#1106;L&#65533;d&#65533;:&#65533;&#879;&#65533;8&#65533;U&#65533;&#65533;&#65533;1&#65533;$&#65533;g_&#1541;]&#65533;&#65533;i&#65533;h&#65533;^&#65533;&#65533;[&#65533;\&#65533;&#65533;XP&#65533;P&#65533;&#65533;A0*HH&#65533;&#65533;M&#65533;&#65533;&#65533;YF&#65533;&#65533;D&#65533;&#65533;&#65533;&#65533;&#65533;_&#65533;tg&#65533;&#65533;&Ar&#65533;+&#65533;&#65533;&#65533;k&#1100;SE&#65533;&#65533;-&#65533;TND:&#65533;S&#65533;.M&#65533;E&#65533;t&#65533;&#65533;&#65533;W&#65533;/&#65533;"Z&#65533;9&#65533;$&#65533;L&#65533;&#65533;&#65533;&#1310;&#1633;&#65533;&#65533;&#65533;y&#65533;W&#65533; &#65533;&#65533;39&#65533;Vi&#65533;&#65533;P&#65533;o&#65533;Ty&#65533;9U&#65533;&#65533;&#462;L!tc{&#65533;&#1683;&#65533;&#65533;1&#65533;&#65533;VN96P&#65533;&#65533;&#65533;1&#65533;^i&#65533;&#65533;&#65533;[&#65533;&#65533;&#65533;sy&#65533;p&#1030;h&#65533;[&#65533;&#65533;Z&#65533;&#65533;&#65533;&#65533;j[&#65533;Zx&#65533;VhU0TP&#65533;Op< #&#65533;$h&#65533;V&#65533;&#65533;?u6&#65533;&#65533;&#65533;FI&#65533;&#65533;&#65533;7v&#65533;&#65533;D &#65533;'?6e&#65533;l&#65533;&#65533; l&#65533;\&#65533;&#65533;F&#65533;&#65533;&#65533;c&#65533;xh&#65533;&#65533;J&#65533;&#65533;&#65533;:&#65533;B&#65533;<&#65533;f&#65533;&#65533;pd&#65533;"&#65533;R&#65533;q&#65533;&#65533;&#65533;v&#65533;&#65533;;&#65533;K^&#65533;o&#65533;4&#65533;!A&#65533;,|&#65533;&#65533;&#65533;&#762;&#65533;&#65533;&#65533;&#65533;&#65533;&#65533;x&#65533;&#65533;Nt,	&#65533;&#1918;&#65533; &#65533;&#1126;Q*N2&#65533;&#65533;Q&#65533;>9o&#65533;a&#65533;[&#65533;&#65533;X&#65533;&#65533;Z&#65533;&#65533;&#42373;&#65533;VT(&#65533;Q&#65533;OP7&#65533;&#65533;!&#65533;!+&#65533;c&#65533;&#1548;M&#65533;&#65533;&#65533;&#65533;^&#65533;&#65533;m&#1889;&#848;&#65533;&#65533;+Y&#65533;&#65533;pS&#65533;&#65533;P9c&#65533;/&#249;&#1333;@ A&#65533;&#65533;&#65533;&#65533;1&#65533;&#65533;&#65533;f&#65533;&#65533;&#65533;E*A&#65533;&#65533;|5&#65533;&#65533;.&#65533;__2&#65533;Uql,c&#65533;:2h&#65533;/N{=&#65533;Fq&#65533;&#65533;1&#65533;&#65533;&#65533;&#65533;C&#65533;&#65533;B<&#65533;'|I@&#65533;V&#65533;l&#65533;&#362;;I&#65533;&#65533;&#65533;&#671;&#65533;&#65533;&#65533;&#65533;o\SRH0&#65533;?&#65533;&#65533;k0\&#65533;&#65533;YxW&#65533;Z&#65533;W&#65533;YhV`&#65533;T0R&#65533;Nx&#65533;9&#65533;&#65533;&#65533; X!@=ph&#65533;&#65533;t&#65533;c&#65533;&#65533;6&#65533;,@<&#65533;=&#65533;&#65533;&#65533;K&#1621;-&#65533;&#65533;7&#65533;3&#65533;&#65533;&#65533;"&#65533;$Q&#65533;)QI)F?&#65533;G&#65533;&#65533;&#65533;0C@&#65533;p&#65533;&#65533;
*U&#65533;&#65533;&#65533;&#65533;&#65533;&#65533;&#65533;6&#65533;&#65533;&#65533;&#1260;&#65533;&#65533;&#65533;&#65533;*U&#65533;K\$&#65533;u&#65533;&#65533;(&#65533;&#65533;c&#65533;$&#65533;&#65533;v&#65533;A&#891;jM&#65533;&#65533;MW&#65533;&#65533;&#65533;lguvU&#65533;&#65533;&#65533;&#65533;Q]&#65533;&#65533;Y&#65533;L&#65533;&#65533;x&#1004;&#65533;D)mX&#65533;_&#65533;&#65533;WP&#65533;Uh&#65533;W&#65533;rVX&#65533;T@&#65533;S8S(RI&#65533;-&#65533;&#65533; &#65533;" &#65533;(&#65533;5&#516;dX&#65533;&#65533;9W&#65533;&#65533;qr&#65533;&#65533;&#65533;$>&#65533;&#65533;&#65533;VW?W&#65533;&#65533;b&#65533;&#65533;&#65533;&#65533;&#65533;J &#65533; &#65533;&#65533;H&#65533;KK&#65533;&#65533;&#65533;l&#65533;&#65533;&#65533;&#65533;9&#65533;?&#747;|lT<&#65533;&#65533;&#65533;<&#65533;1Gs&#65533;&#65533;&#65533;Tk&#65533;B&#1510;&#65533;z&#65533;&#65533;$&#65533;&#65533;&#65533;L7&#65533;{&#65533;&#65533;A&#65533;&#19060;LBihzO&&#65533;Z&#65533;&#65533;&#65533;&#65533;&#65533;?`&#65533;{&#65533;&#65533;:&#65533;&#65533;&#65533;&#65533;jU&#65533;n&#65533;h&#65533;&#65533;&#65533;&#65533;9kLQ&#65533;e&#65533;z&#65533;Z/&#65533;n
&#65533;&#65533;&#65533;&#65533;j@_&#65533;&#65533;V0U&#65533;.W&#65533;Ss&#65533;&#65533;nP&#65533;@Xk&#65533;%@!&#65533;" E&#65533;&#65533;&#65533;z&#65533;gWE&#65533;&#319;z&#303;Z&#65533;$j&#1569;&#65533;vb>3&#65533;&#65533;@gR&#1656;,&#65533;L&#65533;&#65533;&#65533;VQ&#65533;&#65533;|&#65533;&#1403;V&#65533;&#65533;&#65533;&#1100;J&#65533;g&#65533;&#65533;[&#65533;&#1778;&&#65533;A&#65533;TO&#65533;:&#65533;[&#65533;&#187;H&#65533;^l&#65533;r&#65533;~}&#65533;&#878;%&#65533;R&#65533; $81&#65533;&#65533;&#65533;&#65533;a&#65533;:n&#65533;r&#65533;juy&#65533;#I&#65533;&#65533;^@&#1929;M&#65533;&#1433;&#65533;&D&#65533;&#65533;S&#65533;&#65533;z&#65533;&#1487;0;&#65533;&#65533;&#159;&&#65533;m&#65533;h&#65533;jW&#65533;v&#65533;&#65533;&#65533;tg&#65533;O&#65533;P &#65533;K(3(&#65533;&#65533; &#65533;$P&#65533;&#65533;,&#65533;x&#65533;;G.&#65533;7p&#65533;%\&#65533;-&#264;!:T&#65533;&#65533;Dq&#65533;"j&#65533;&#65533;Q&#65533;8r&#65533;&#525;W&#65533;&#1849;s&#65533;&#529;C&#65533;]:u&#65533;f&#1196;i&#65533;&;v7o&#65533;K&#65533;&#65533;&#724;B&#65533;&#65533;4&#65533;R&#65533;H&#65533;$M&#65533;,W&#65533;&#65533;&#529;NK:m&#65533;&#65533;&#65533;&#1296;I&#65533;5zT(:&#65533;2s&#65533;d&#1518;&#65533;&#65533;&#65533;i&#2033;eO&#1848;r&#65533;&#323;&#65533;N&#65533;&#65533;v;&#65533;{&#65533;&#1263;&#991;&#65533;&#65533;&#65533;\&#65533;f&#65533;&#266;&#986;U&#65533;&#65533;&#65533;;xu&#65533;Q&#65533;&#65533;&#65533;&#65533;e&#65533;&#65533;&#65533;&#1195;&#65533;&#65533;&#65533;={&#65533;B&#2043;&#65533;&#65533;4&#65533;&#1322;W&#65533;n&#65533;&#65533;5&#65533;&#1586;g&#65533;6}&#65533;6>&#1848;i&#65533;&#65533;&#65533;{v&#65533;&#65533;&#133;&#65533;.n&#65533;8&#65533;&#65533;G&#1243;7O<w&#65533;&#65533;&#65533;=7rH&#65533;1.&#65533;&#65533;0\&#65533;&#65533;&#1976;'&#65533;&#65533;8&#65533;O&#65533;&#65533;&#65533;&#65533;&#65533;&#65533;cy&#65533;D+&#65533;o&#65533;>~&#1444;G{&#65533;gWzb&#65533;c]7&#65533;@&#65533;&#65533;0&#65533;&#65533;&#65533;
&#65533;&#65533;&#65533;B
(&#65533;p&#65533;I&&#65533;l&#65533;&#65533;!j8qC=&#65533;&#65533;&#65533;KaDld&#65533;K5E&#65533;Bud&#65533;y&#65533;&#34634;1&#1720;&#65533;&#65533;92&#65533;&#65533;W+&#65533;&#65533;UX&#65533;	9dODy$&#65533;}&#65533;WTQ]9YIQY&#65533;U&#65533;&#65533;eu&#1870;!U&#65533;&#65533;&#65533;zM=&#65533;J1&#1232;&#65533;h&#65533;Yi&#65533;&#65533;l&#65533;&#65533;&&#65533;&#65533;&#65533;u&#65533;L2&#65533;&#65533;:&#32564;&#65533;_0&#65533;d&#65533;Nh&#65533;&#280;&#65533;&#65533;%Yt&#65533;&#65533;E&#1634;p&#1669;&#65533;;&#65533;&#65533;u&#65533;<&#65533;X&#65533;Y=&#65533;&#1875;&#65533;n&#65533;y&#65533;iq&#65533;&#1619;[h&#65533;&#65533;f*}&#65533;&#65533;&#65533;&#65533;&#65533;&#65533;jh&#65533;&#65533;S&#65533;=&#65533;9&#65533;i&#65533;&#65533;&#65533;
&#65533;p&#65533;&#65533;&#65533;;:&#65533;e&#65533;U&#65533;l^C,2&#65533;7&#65533;6&#65533;l&#65533;&#65533;q&#65533;Qz&#1545;#RJ0&#65533;&#65533;&#65533;<&#65533;&#65533;&#65533;-&#65533;&#65533;&#65533;&#65533;g&#65533;&#65533;&#65533;N&#65533;|SM2&#65533;&#65533;&#65533;&#65533;-&#65533;&#65533;R&#65533;,&#65533;&#65533;&#65533;I%&#65533;$&#65533;&#65533;#&#65533;P&#65533;I&#65533;>&#65533;H0&#65533;W&#1073;&#65533;4&#65533;&#65533;&#65533;]x.n&#65533;F&#65533;Z&#65533;l&#65533;
&#65533;s&#65533;v&#65533;u&#65533;1x&#65533;tr&#65533;&#65533;P&#65533;&#65533;'&#65533;{Z&#65533;R&#65533;1&#65533;&#65533;9N&#65533;&#65533;&#65533;&#65533;F&#65533;D,&#65533;$&#65533;&#65533;&#65533;%ew&#65533;D&#1314;Wr&#65533;C&#65533;'e&#65533;'I&#65533;g&#65533;&#65533;&#65533;)&#65533;`&#65533;%_[&#65533;A&#65533;5^ &#65533;&#65533;W:&#65533;&#65533;Y&#65533;Id&#220;&#65533;L&#41269;&#65533;e5&#65533;[ &#65533;&#65533;;Y&#65533;&#65533;&#65533;Zo&#65533;&#65533;[&#65533;Y&#65533;&#65533;&#65533;&#65533;&#65533;:j&#65533;&#65533;&#32234;&#65533;&#65533;&#65533;&#65533;&#65533;m&#65533;&#65533;j8l&#65533;6&#65533;&#65533;&#65533;>W&#65533;spuF8&#65533;{&#65533;&#1702;&#65533;&#65533;j&#65533;^&#222;&#65533;&#65533;&#65533;%k&#65533;&#65533;&#65533;~my!+d&#65533;&#65533; &#65533;&#65533;6|&#65533;t[&#65533;&#65533;&#65533;&#65533;jh&#65533;a&#65533;&#65533;^&#65533;hM1&#65533;&#65533;r&#65533;-&#65533;,?+&#65533;h&#65533;!&#65533;&#65533;&#65533;#&#65533;&#65533;aE&#65533;`&#65533;=&#65533;(&#65533;=\&#65533;4&#5411;&#65533;&#65533;&#65533;&#65533;&#65533;y&#65533;=&#65533;&#65533;&#65533;&#65533;r&#65533;&#65533;r&#65533;G"]&#65533;&#65533;%&#65533;&#65533;&#65533;+`&#65533;&#65533; &#65533;&#65533;&#65533;&#65533;&#65533;*Ls&#65533;T:B%	Z&#65533;E&#65533;&#65533;&#65533;R&#65533;
&#65533;&#65533;R&#65533; &#65533;&#65533;&#65533;Pe)K&#65533;&#65533;&#168;&#65533;&#65533;%-&#1249;I	&#65533;B!m%Y&#65533;6&#65533;&#65533;&#65533;p:h&#43098;&#65533;&#65533;&#186;&#65533;%2E&#65533;&#65533;&#65533;>&#65533;&#65533;&#65533;&#65533;&#65533;&#65533;&#65533;Y&#65533;n&#65533;#E&#65533;&#905;&#65533;&#65533;i&#65533;r9&#65533;&#65533;q&#604;&#65533;&#65533;*'&#65533;&#65533;W&#65533;&#65533;=&#65533;&#65533;&#65533;&#65533;&#65533;'&#65533;I&#1868;*&#1424;&#65533;hF&#65533;QOM&#65533;u*b,# s&#1387;4&#65533;)&#65533;8&#65533;7&#65533;&#65533;b&#65533;&#65533;/~q&#65533;W&#65533;&#65533;&#65533;&#65533;&#65533;&#65533;&#65533;B&#65533;a	; &#65533;B&#65533;0$4&#65533;	i&#65533;&#65533;7&#65533;fG;j&#65533;%&#65533;&#65533;&#65533;&#65533;&#65533;&#65533;#&#65533;h&#65533;&#682;&#65533;G&#65533;f&#65533;&#65533;&#65533;p%&#65533;&#65533;&#65533;&#1220;B&#225;$&#65533;(Pz&#65533;V&#65533;&#65533;&#65533;UP)AO&#65533;hIKgJ&#1027;^J&#65533;a&#65533;&#65533; &#65533;Mnk&#65533;&#65533;2&#65533;&#65533;(
&#65533;R6&#65533;&#18905;&#65533;&#65533;>$&#65533;&#1794;U(BY&#65533;&#65533;h&#65533;&#65533;Z&#65533;BDJa&#65533;qcd&#65533;h&#65533;qq*V&#65533;&#65533;A&#65533;s&#65533;&#65533;&#26603;&#65533;]C:Q&#362;&#65533;&#65533;&#65533;l%&#65533;I&#65533;&#65533;Mm&#65533;G&#65533; &#65533;P&#65533;BTU&#65533;!&#65533;C&#65533;M&#65533;C&#65533;&#65533;!Y^V&#65533;&#65533;&#65533;&#65533;"
&#65533;&#65533;&#65533;2&#65533;&#65533;1&#65533;&#65533;&#65533;#&#65533;&#65533;7*&#65533;&#65533;&#65533;&#65533;&#65533;&#65533;&#65533;t&#65533;#&#65533;P#/]&#65533;b&#65533;P*<Q	H,&#65533;{8&#65533;j&#65533;&#65533;,&#65533;<&#65533;&#65533;v0&#65533;&LA&#65533;`I4sy&#65533;&#65533;Hh&#65533;T&#65533;\9"&#65533;&#65533;&#65533;t&#65533;D&#65533;kH&#65533;&#65533;kK&#65533;&#65533;&#65533;U&#694;&#65533;&#65533;g^i&#65533;S&#65533;&#65533;X&#65533;&#65533;&#65533;&#65533;&#65533;&#65533;\3&#65533;L8&#65533;&#65533;J&#65533;= h&#65533;&#1191;&#65533;t&#65533;P&#65533;A&#65533;t&#65533;8(&#65533;&#65533;SmD1f c&#65533;&#65533;&#65533;j&#65533;&#65533;j&#65533;&#65533;B&#65533;&#65533;&#65533;OHk&#1108;&#65533;&#65533;&#65533;-&#65533;&#65533;+&#65533;Q&#65533;&#65533;&#65533;R&#65533;k&#65533;JD*&#65533;B
&#65533;Xe&#1120;&#65533;:lN5E&#65533;&#938;&#65533;]&#1819;w&#65533;&#65533;P&#65533;M&#65533;&#65533;&#65533;y&#65533;ZwqUL&#65533;v&#65533;K&#65533;&#65533;r\&#65533;J&#65533;^3&#65533;&#65533;D&#65533;F&#65533;&#65533;&#65533;&#65533;j&#65533;K&#65533;&#65533;&#65533;%a[S&#65533;&#65533;K&#65533;&#65533;F8&#65533;&#65533;&#65533;9&#65533;&#65533;Tdc&#65533;X^-h&#65533;U&#65533;&#65533;&#65533;D$&#65533;&#65533;0&#65533;&#65533;.xA&#65533;&#65533;&#65533;&#65533;&#65533;@0&#65533;&#65533;&#65533;&#65533;&#65533;8&#65533;"=&#65533;k&#54662;&#65533;&#65533;&#65533;R&#65533;&#65533;S&#65533;&#65533;2&#65533;A&#65533;M&#742;Fn&#65533;&#65533;j7;&#65533;&#65533;0&#65533;(K&#65533;&#65533;T&#65533;&#65533;&#65533;&#65533;o&#474;&#65533;,BhD&#65533;&#65533;I&#65533;i?
&#65533;&#65533;EZ&#65533;J/5A&#65533;=&#65533;Y&#65533;&#65533;(&#65533;&#65533;,&#65533;Y&#65533;&#65533;&#65533;&#1258;&#65533;&#65533;&#65533;sO&#65533;43?&#65533;-lfZ&#65533;>&#1531;E&#65533;&#65533;&#65533;&#65533;&#65533;Z&#65533;h&#65533;&#65533;\&#65533;&#65533;M&#65533;&#65533;&#65533;'/&#65533;\&#65533;g?&#65533;in&#65533;-<&#65533;t&#65533;Q&#65533;&#65533;Leu&#315;(&#65533;n&#65533;&#65533;&#65533;&#65533;+
81&#65533;j&#1070;&#65533;&#65533;&#65533;:E&#65533;"&#65533;&#65533;&#65533;&#65533;&#65533;&#65533;Z&#65533;&#65533;&#65533;X&#65533;%&#65533;sCr&#65533;?#&#65533;|&#65533;L&#65533;Z&#65533;&#65533;&#65533;~&#65533;<&#1297;Hh(&#65533;&#65533;&#65533;/v&#65533;&#65533;[&#546;&#65533;&#65533;E&#65533;0&#65533;A&#65533;&#65533;	/(&#65533;hp&#65533;@=&#65533;An@&#65533;&#65533;&#65533;BhBp&#65533;&#65533;&#65533;l&#65533;&#65533;&#1443;u&#65533;\&#65533;&#65533;&#65533;&#65533;Y&#65533;&#65533;^&#65533;&#65533;&#65533;,oDE&#65533;)_&#65533;&&#65533;`&#65533;&#65533;&#65533;X&#65533;&#65533;e&#65533;&#65533;Y~-&#65533;K&#65533;w&#65533;&#65533;q)&#65533;v&#65533;&#65533;&#65533;&#65533;&#65533;I&#65533;&#65533;&#65533;i&#65533;8a&#65533;&#65533;`&#65533;&#65533; &#65533;0Jj&#65533;U&#65533;VC=&#65533;&&#65533;&#65533;&#65533;&#65533;&#65533;T&#65533;&#65533;&#65533;E&#65533;h&#65533;7&#65533;C&#65533;&#65533;o&#65533;i&#65533;&#65533;u&#65533;&#65533;Q&#65533;t&#65533;&#65533;i&#65533;&#65533;&#65533;(&#65533;&#65533;&#65533;J.&#65533;&#65533;&#65533;s&#65533;&#65533;&#65533;&#65533;X&#65533;&#65533;ETz&#65533;&#65533;&#65533;x&#65533;&#65533;&#65533;]&#65533;&#65533;tP&#65533;5&#65533;|SW&#65533;z&#65533;,R&#65533;k&#65533;&#65533;b&#65533;:&#65533;&#65533;&#65533;&#65533;s.&#65533;&#65533;!&#65533;&#65533;R&#65533;&#65533;&#65533;DC&#65533;Y<b&#65533;&#65533;c&#65533;&#65533;[:u&#65533;&#1754;&#65533; &#452;&#65533;aa]&#65533;&#65533;&#65533;E,&#65533;nJ@b`&#65533;&&#65533;$&#65533;d&#65533;&#65533;&#65533;]&#65533;&#65533; M&#65533;&#65533;.TR&#65533;&#65533;LE) OIdOR&#65533;&#65533;-*7&#65533;&#524;&#65533;&#65533;&#65533;+7&#65533;&#65533;ryXD&#65533;<6&#65533;J&#65533;&#65533;~&#65533;I2&#65533;&#65533;'&#65533;&#65533;&#65533;~g&#65533;o&#65533;s=q&#65533;&#65533;&#65533;&#1670;&#65533;&#65533;&#65533;mbK	&#65533;&#65533;&#65533;&#65533;M&#65533;&#65533;&#65533;t&#65533;6!&#65533;kX&#65533;&#65533;6&#65533;&#65533;&#65533;&#65533;H&#65533;&#65533;y&#933;&#65533;i&#65533;wu&#65533;&#65533;&#65533;&#65533;\&#65533;	]l&#65533;a]&#65533;mT]&#65533;Ie&#65533;&#65533;Z&#65533;t&#1293;t&#65533;&#65533;Y&#65533;&#65533;&#65533;&#65533;&#753; I
G&#65533;&#65533;xa	&#65533;&#615;]e&#65533;&#65533;&#65533;&#65533;P&#65533;&#65533;&#65533;E&#65533;~T&#65533;&#65533;&#65533;&#65533;&#65533;&#65533;&#65533;&#65533;J&#65533;e&#65533;&#65533;&#65533;&#65533;_%&#65533;&#65533;	&#65533;q&#1370;&#65533;=&#65533;C:l&#65533;4<C&#65533;&#65533;/d[/\&#65533;,&#65533;&#65533;)&#65533;B(|&#132;T&#65533;#$B! &#1793;&#65533;&#65533;&#65533;&#65533;&#65533;&#65533;&#65533;
&#65533;@&#65533;&#65533;&#65533;@&#65533;A/HR&#65533;&#65533;A&#65533;SX&#65533;"B&#65533;&#65533;A__=&#65533;&#65533;&#65533;&#65533;&#65533;-D&#65533;&#65533;x&#65533;Q&#65533;l&#65533;I@"&#65533;&#65533;&#65533;,&#65533;&#65533;&#65533;ZTHE2A*f&#65533;&#65533;@&#65533;&#65533;&#65533;&#65533;&#65533;&#65533;&#65533;P&#65533;P`&#65533;&#65533;&#1037;&#65533;n&#65533;&#65533;a&#65533;Y`&#65533;I&#65533;EM&#65533;YE+&#65533;&#65533;&#1292;&#65533;&#65533;&#65533;a&#65533;	&#65533;&#65533;	c&#65533;&#65533;S _#&#65533;2"i&#65533;S&#65533;&#65533;	&#65533;y&#65533;~K&#65533;Y&#1900;&#65533;9&#65533;Et&#65533;&#65533;z&#65533;]&#1749;&#65533;dx&#65533;\&#65533;I8&#65533;&#65533;&#65533;yM3&#65533;P`&#65533;&#65533;p&#65533;&#65533;&#65533;E&#65533;&#65533;&#65533;&#65533;&#65533;&#65533;&#866;&#65533;@&#65533;&#65533;>&#65533;&#65533;e]H&#65533;7&#65533;AYT&#65533;C~&#65533;I&#65533;T.&#65533;&#65533;-&#1781;&#65533;&#65533;&#65533;;&#65533;=dQ&#1091;:pC3C1&#65533;&#65533;/&#65533;&#65533;. &#65533;/&#65533;&#65533;,&#65533;B)&#65533;&#65533;'xB'&#65533;$&@&&#1794;20C/&#65533;'&#65533;&#65533;%&#65533;H&#65533;&#65533;&#65533;&#65533; 	&#65533; d@&#1537;0&#65533;&#65533;&#65533;&#65533;=&#65533;I,&#65533;&#65533;&#65533;&#65533;&#65533;&#65533;e&#65533;&#1364;u&#65533;&#65533;B@Z&#65533;&#65533;Z&#65533;e&#65533;hYwP_&#65533;&#65533;HH&#65533;O&#65533;_&#65533;qeK\&#65533;(~&#65533;&#65533;qF&#65533;N6&#65533;&#65533;`&#65533;&#65533;M&#65533;&#65533; &#65533;&#65533;k&#1637;&#65533;&#65533;W&#65533;&#65533;P&#65533;&#1629;&#65533;&#65533;&#65533;}&#65533;&#65533;&#65533;e&#65533;&#65533;&#65533;&#65533;czY&#65533;_R&#65533;g8$IG&#65533;&#65533;&#65533;&#65533;9&#65533;z&#65533;]&#65533;Z>&#65533;&#65533;&#358;1
&#65533;&#65533;&#65533;	&#65533;&#65533;&#1454;&#65533;&#65533;&#65533;&#65533;	&#65533;=c&#65533;&#65533;"
&#65533;i&#65533;&#65533;=&#65533;&#65533;%g&#65533;&#65533;&#65533;	&#65533;&#65533;l&#65533;&#65533;&#65533;fm&#65533;&#65533;&#1585;&#65533;;&#65533;C&#65533;1a"&#65533;&#65533;&#65533;&#65533;,M,&#65533;HW&#65533;&#65533;&uB&#65533;=&#259;:&#65533;&#65533;5 C0&#65533;00&#65533;&#65533;/X&#65533;-&#65533;B*@N~(|B'l&#65533;) &#65533;300&#65533;B*&#65533;&#65533;*pB#|&#65533;&#65533;&#65533;&#1024; &#65533;&#1793;(Te&#65533;P&#65533;K&#65533;R&#65533;"&#65533;Lc&#65533;&#65533;&#65533;&#65533;h`&#65533;&#65533;&#141;&#65533;M&#65533;[&#65533;([&#65533;&#65533;x&#65533;'\.&#65533;&#65533;&#777;&#65533;&#65533;VT&#65533;4&#65533;&#65533;2&#65533;h&#65533;&#65533;&#65533;&#65533;&#65533;&#65533;&#65533;&#65533;&#65533;&#65533;&#65533;&#65533;&#65533;O|&#65533;&#65533;&#65533;/&#65533;&#65533;&#65533;%&#25780;&#65533;&#65533;$"&#65533;&#65533;( 1&#65533;&#65533;&#65533;"Q&#65533;&#776;&#65533;b&#65533;&#65533;5r&#65533;&#65533;&#65533;&#65533;B&#65533;&#65533;&#65533;&#65533;&#65533;dJn|&#65533;st&#65533;E:&#65533;&#65533;)gr&#41313;&#65533;&#65533;&#65533;&#65533;\ 2^>R&e&fd&#65533;d`&#65533;&#65533;	&#65533;*&#65533;
^&#65533;&#65533;;&#65533;&#65533;
A&#65533;n]=&#65533;gzn&#65533;s&#65533;&#65533;n
&#65533;&#65533;}&#1996;~DYM &#65533;|P*&#65533;J]&#65533;&#65533;7`C4&#65533;|&#935;0&#65533;&#65533;&#65533;&#65533;M&#65533;&#65533;y(&#65533;&#65533;M&#65533;B* h(&#65533;d(&#65533;+`U)p&#65533;"&#65533;&#65533;\&#65533;$B*C6&#65533;&#228;&#65533;9
&#65533;&#65533;4>fK&#65533;%&#65533;f]&#65533;Y&#65533;&#65533;&#65533;~+[&#65533;&#972;&#65533;&#65533;&#65533;&#65533;&#65533;J,&#65533;eV&#65533;&#905;&#65533;&#65533;z&#26542;&#65533;&#65533;&4"&#65533;&#65533;P+&#65533;&#65533;+&#65533;&#65533;&#65533;Bc&#65533;&&#65533;fZ&#48866;
&#21344;m&#65533;&#65533;Lj&#65533;*GpHA&#65533;
&#65533;] &#65533;G&#65533;&#65533;&#65533;b&#540;=&#65533;f>&#65533;faiu&#65533;"&#65533;)I&#65533;]c&#65533;&#65533;W &#65533;&#65533;&#1634;o&#65533;q&#65533;n&#65533;&#65533;8&#65533;&#65533;2&#65533;Y&#65533;&#65533;&#65533; %X&#65533;&#65533;&#1306;*&#65533;<&#65533;i&#65533;&#65533; VG#rV&#65533;&#65533;&#65533;&#65533;y&#65533;&#65533;-&#1768;&#65533;j&#65533;&#65533;G&#65533;&#65533;&#65533;:&#65533;&#65533;7\&#65533;V&#65533;|&#65533;&#65533;&#65533;&#65533;&#65533;(&#65533;a'&#65533;d'`%H#&#65533;&#65533;&#65533;AB%|B&#65533;&#65533;*&#65533;&#65533;(0<+&#65533;6&#65533;&#65533;&#65533;&#65533;&#65533;FG&#65533;yM&#65533;&#65533;&#65533;&#65533;N	&#65533;&#65533;R)&#65533;_&#65533;C&#65533;v7t&#65533;7H.&#65533;J.&#65533;p&#65533;7d&#65533;&#65533;ey&#65533;&#65533;&#65533;&#65533;Q&#65533;3iI*"&#65533;k&#65533;&#65533;&#65533;&#65533;*2&#65533;.]&#65533;x&#65533;&#550;&#65533;O&#65533;+&#65533;.1&#65533;&#65533;&#65533;&#65533;&#65533;&#65533;6&#65533;&#65533;.&#65533;&#65533;&#65533;&#65533;&#65533;q)2&#65533;)8&#65533;&#65533;&#65533;&#65533;&#65533;"G&#65533;L&#65533;&#974;&#65533;&#65533;&#65533;&#65533;&#65533;&#1250;&#160;M&#65533;k&#65533;&#65533;&#61106;&#65533;&#65533;S&#65533;zDVV&#65533;1&#351;F&#65533;N&#65533;&#65533;&#65533;&#65533;"
&#65533;&#65533;F*&#65533;E&#65533;&#65533;&#65533;&#65533;&#65533;z&#65533;&#1322;s@G&#65533;j&#65533;&#65533;ld&#65533;&#65533;&#65533;xtD&#65533;Eh&&#65533;&#65533;&#65533;&#65533;&#65533;&#65533;:&#65533;7\C5HC2pm&#65533;^&#65533;-p[+&#65533;''XB&#65533;X$ &#65533;&#65533;&#65533;4A&#1280;&#65533;A <&&#65533;&#65533;'&#65533;*|&#65533;'&#65533;9&#65533;&#232;JQ&#65533;c&#65533;&#65533;&#65533;&#65533;&#65533;b&#65533;X&#65533;E&#65533;.&#65533;&#65533;&#789;&#65533;\)&#65533;&#65533;r&#65533;6l&#65533;3&#65533;6tC7l&#65533;G&#65533;&#65533;&#65533;&#65533;&#65533;&#356;W&#65533;&#65533;_&#65533;&#65533;q&#65533;&#65533;dESx/&#59823;&#65533;&#65533;Z>&#65533;1&#65533;&#65533;&#65533;0&#65533;&#65533;&#65533;+'f1e&#65533;m1&#65533;e&#65533;I,?&#65533;Z&#65533;2l&#65533;&#65533;&#65533;Ca&#65533;&#65533;&#65533;&#65533;&#65533;,&#65533;&#1705;&#65533;9#&#65533;&#65533;+&#65533;V)ER&#65533;L&#65533;&#65533;"&#65533;&#65533;&#65533;u&#65533;&#65533;&#65533;&#65533;&#65533;&#65533;&#65533;&#65533;n&#65533;&#811;n&#65533;&#65533;&#65533;&#65533;&#65533;ZX&#65533;e&#65533;&#65533;&#65533;&#65533;&#65533;Z&#65533;+OA&#65533;&#65533;.G&#65533;.&#65533;-&#65533;&#684;&#65533;]&#65533;FB1G\&#65533;&#65533;&#65533;VZ&#65533;-&#65533;<&#65533;&#65533;&#65533;:t&#65533;6d&#65533;5P5L&#65533;3,3@&#65533;|1&#65533;.&#65533;B&#65533;]&#65533;*&#65533;&#65533;&TB#&#65533;&#65533;@&#65533;&#65533; 
&#65533;@&#65533;&#65533;A$l&#65533;&#65533;(hB(4=&#65533;JQ&#65533;Dbf&#65533;&#65533;]&#65533;&#65533;9=iWT&#65533;1j&#65533;|&#65533;&#65533;b=&#65533;&#65533;Vn&#65533;J&#65533;&#65533;f&#65533;Fg4&#65533;OU"&#65533;~&#65533;&#65533;&#936;&S#&#65533;n:&#65533;2&#65533;&#65533;&#65533;&#65533;&#65533;##	Ar&#65533;&#65533;h&#65533;&#1360;M&#65533;&#1661;&#65533;.&#65533;&#65533;&#65533;&#65533;`U&#65533;w&#65533;_r2h&#65533;N&#65533;&#65533;&#65533;H&#65533;&#65533;&#65533;&#65533;X]&#65533;v&#65533;F&#65533;izm&#65533;&#65533;/&#65533;&#65533;&#65533;_&#65533;u5&#65533;&#65533;&#65533;E&#65533;%&#65533;U	VZ&#65533;/&#65533;nb&#65533;k&#65533;&#65533;".&#65533;&#65533;oZ&#65533;*&#65533;2&#43230;#z&#65533; {&#65533;&#65533;&#1553;#&#65533;&#65533;f&#65533;m&#65533;<&#65533;@&#65533;r&#65533;0&#484;&#65533;&#65533;$Z3&#65533;A&#65533;F	.&#65533;2&#65533;p&#65533;Xf&#65533;&#65533;&#65533;&#65533;&#65533;&#65533;&#65533;&#65533;h*&#65533;3{Jr&#65533;1&#65533;J&#65533;3D2&#65533;3<&#65533;&#65533;j0&#65533;&#44098;)&#65533;&#65533;)&#65533;B(X"&#65533;`&#65533;&#65533; &#65533;@	&#65533; |@&#65533;&#65533;&#65533;%&#65533;&#65533;(t&#65533;%HB',&#65533;<&#65533;F8&#65533;#\&#65533;&#65533;>&#65533;&#65533;&#65533;&#65533;&#65533;.&#65533;&#65533;&#65533;T&#65533;bYE&#65533;eS1KqG&#65533;&#65533;&#65533;&#65533;&#65533;&#65533;&#65533;&#65533;]&#945;&#65533;&#65533;&#65533;V&#65533;&#65533;Zgu&#65533;E&#65533;&#65533;&#65533;+{&#65533;1&#65533;&#65533;&#65533;i&#65533;b&#65533;Y&#65533;&#65533;+&#1874;\&#65533;q9&#65533;&#26458;>&#65533;uaZ&#65533;?8&#65533;?&#65533;sI&#65533;j&#65533;T&#65533;T&#65533;&#65533;&#65533;&@&#65533;)&#65533;j)&#65533; &#65533;".&#65533;N&#65533;3&#65533;L&#65533;
Va&#65533;\&#65533;&#65533;&#65533;hIi&#65533;_S&#65533;&#65533;&#65533;KE&#65533;C&#65533;0l&#65533;6&#65533;p&#65533;&#65533;>&#65533;&#65533;WU&#65533;&#65533;4&#65533;"&#65533;@rq&#65533;	&#1929;&#65533;j&#65533;&#65533;~&#65533;&#65533;_&#65533;&#1993;#>9&#65533;&#65533;&#65533; &#65533;&#65533;&#65533;&#65533;&#65533;&#1090;&#65533;FPt&#65533;<&#65533;&#65533;G&#65533;&cc&#65533;&#65533;bWg;&#65533;;&#65533;&#65533;4&#1063;0&#65533;0 CC2(&#65533;1&#65533;&#65533;&#65533;&#1090;+&#65533;B(&#65533;&#65533;$@B!&#65533;&#65533;d &#65533;&#65533;&#65533;
&#65533; t@`&#65533;&#65533;&#65533;&#65533;A#&#65533;&#65533;&P&#65533;%&#65533;&#65533;4&#65533;t&#65533;c&#65533;&#382;&#65533;&#65533;"4&#65533;M&#65533;&#65533;&#65533;/&#65533;v`PE.G[t&#65533;&#65533;&#65533;&#65533;"&#65533;&#65533;7&#65533;.	&#65533;A&#65533;%[&#65533;u&#65533;M &#65533;&#65533;&#65533;wy0~&#65533;&#65533;&#65533;,&#65533;*V&#65533;.;5&#65533;1r&#65533;&#65533;&#65533;.&#65533;&#65533;&#65533;zH&#65533;&#65533;Wb&#65533;b&#65533;`&#17285;Cu-&#65533;&#65533;F&#65533;&#65533;&#65533;&#65533;&#65533;/Zu&#65533;&#65533;Y&#65533;&#65533;&#65533;b'&#65533;&#65533;i9&#65533;k&#65533;v&#65533;&#65533;&#65533;&#65533;&#65533;Y&#65533;&#65533;|eG~%X<^6&#65533;q&#65533;&#65533;1&#65533;-&#65533;M&#65533;V&#65533;&#65533;HW&#65533;z&#65533;&#65533;&#65533;&#65533;2b&#65533;&#65533;&#65533;&#65533;W&#65533;&#65533;6>&#65533;&#243;;&#65533;&#65533;&#65533;v&#65533;#b&#1894;&#65533;w&#65533;k[&#65533;&#65533;3&#65533;&#65533;GP&#65533; &#65533;&#65533;=&#65533;C60&#65533;&#65533;v&#65533;&#65533;&#65533;v}*+&#65533;&#65533;(lB$ B &#65533;&#65533; &#65533;&#65533;&#65533;&#65533;@
&#65533;@t&#65533;\@&#65533;@@&#65533;T'h&#65533;%x,\&#65533;-&#65533;&#440;&#65533;]"kMu&#65533;&#65533;J&#13252;&#65533;c&#65533;&#65533;Gp&#675;%7l&#65533;&#65533;B&#65533;x&#65533;&#65533;&#65533;%&#640;q&#65533;&#65533;&#65533;&#65533;&#65533;&#65533;&#482237;&#65533;&#65533;1q&#65533;&#65533;&#65533;:f]&#65533;&#65533;&#65533;v&#65533;&#65533;=&#65533;F&#65533;&#65533;;XV&#65533;&#65533;+&#65533;&#65533;&#1706;4&#65533;&#65533;&#65533;&#65533;&#65533;M&#65533;&#65533;&#65533;__&#934;&#65533;<&#65533;c&#65533;N&#65533;&#65533;'&#65533;&#65533;8&#65533;e;&#65533;&#65533;e.!&#65533;&#65533;&#65533;&#65533;&#65533;~]&#65533;R&#65533;&#65533;8+&#65533;&#65533;55m`&#65533;&#65533;&#65533;&#65533;&#65533;r&#65533;&#34080;&#65533;m&#65533;3&#65533;&#65533;&#65533; p&#46277;&#65533;&#65533;Q&#65533;ic&#65533;&#65533;<&#1952;&#902;&#65533;&#65533;&#65533;&#65533;h&#29070;h&#65533;&#65533;&#65533;&#65533;X&#65533;&#65533;[&#65533;$&#65533;:-/H&#65533;&#65533;|XT&#65533;&#65533;&#65533;o&#65533;9<&#65533;&#65533;<&#65533;&#65533;B.&#65533;@&#65533;ju
'L&#65533;&#65533;&#65533;)sE	&#65533;"6V&#65533;&#65533;&#65533;&#65533;
#>p&#65533;&#65533;&#65533;&#65533; ly
&#65533;	&#65533;+j&#65533;&#65533;T&#65533;&#65533;%&#65533;{&#65533;R&#65533;&#65533;g&#65533;&#65533;<y&#65533;p&#651;O&#65533;Nx&#61494;c&#65533;.]Q&#65533;&#65533;&#1053;;g&#65533;\9&#65533;&#65533;&#65533;--GN&#65533;&#1848;&#65533;&#65533;bN+Wq&#65533;&#65533;}&#65533;.&#65533;p&#2044;y&#65533;&#65533;m&#65533;nl&#1230;&#65533;&#65533;&#1516;&#65533;&#65533;}&#65533;T)&#65533;&#65533;M&#65533;&#65533;&#65533;&#65533;t&#65533;&#65533;&#65533;&#65533;&#65533;p&#1253;&#65533;B&#65533;J&#65533;&#1320;&#65533;&#65533;]\X1b&#219;3&#65533;\29&#65533;&#65533;&#65533;&#65533;N&#65533;&#65533;&#65533;&#65533;&#1126;&#65533;FF=[&#65533;&#65533;qw&#65533;&#65533;&#65533;J&#65533;wo&#65533;\&#65533;re}&#1692;_u&#65533;&#1589;s&#65533;&#65533;&#65533;z&#991;&#1731;&#1618;zu&#65533;&#1521;gwY&#65533;>&#65533;&#65533;&#65533;?&#65533;&#65533;&#65533;xz&#65533;&#65533;&#65533;,}&#65533;<z&#65533;{&#65533;tos~|&#65533;&#65533;{&#65533;&#65533;&#65533;;&#65533;&#65533;&#65533;Q&#65533;uCG&#65533;&#65533;+'&#65533;&#65533;J&#65533;&#65533;&#65533;&#65533;&#65533;&#65533;Z&#65533;&#65533;"&#65533;,&#194;&#65533;&#1986;&#65533;&#65533;*r&#65533;&#65533;K7&#65533;&#65533;5&#536;*1E&#1452;&#65533;&#65533;-E&#65533;
&#65533;&#65533;&#65533;P&#65533; &#65533;s&#65533;&#65533;&#65533;&#65533;&#65533;&#65533;w|&#65533;&#65533;&#65533;&#65533;IR&#65533;&#65533;Sr&#65533;&#65533;&#65533;!&#65533;(#&#65533;3&#65533;.&#65533;&#65533;&#65533;-qT&#65533;Gw&#65533;	SL&#65533;&#65533;1r&#65533;&#65533;&#65533;$&#65533;&#65533;&#65533;&k&#65533;4u;&#65533;9&#65533;z+-;=&#65533;P&#65533;&#65533;&#65533;L3&#65533;&#65533;&#65533;&#65533;{I&#65533;CMT&#65533;E&#65533;&#65533;jt&#65533;%&#65533;I&#65533;&#65533;%&#65533;Zh&#65533;&#340;P@&#65533;dF
&#65533;c+&#65533;&#65533;&#65533;vhAV a&#65533;F &#65533;#<&#65533;&#65533;&#65533;- &#65533;&#65533;RBIy]&#65533;&&#65533;&#65533;&#65533;&#65533;&#65533;&#65533;&#65533;I'&#65533;&#65533;&#65533;&#65533;&#65533;&#65533;&#1002;K&#65533;&#65533;&#65533;&#65533;U&#65533;&#65533;Y+&#65533;1p&#65533;q&#65533;-0\&#13981;R&#65533;oC#&#65533;&#65533;&#65533;&#65533;M,]*=[3^w&#65533;%15&#65533;Tt&#65533;&#65533;Ex&#65533;&#65533;&#65533;2&#65533;&#65533;&#65533;&#65533;&#65533;&#65533;d&#65533;&#65533;&#65533;&#65533;}&#65533;&#65533;,&#65533;&#65533;&#65533;{=&#65533;V&#65533;c&#65533;)&#65533;z&#65533;&#65533;&#637;&#65533;E~Od&#65533;H&#65533;&#65533;&&#65533;&#65533;&#65533;e&#65533;v&#65533;&#65533;'&#65533;|
&#65533;&#65533;&#65533;/L &#65533;B&#65533;Y&#65533;&#65533;.&#65533;{&#65533;,&#65533;&#65533;&#1866;,&#65533;}&#65533;-&#65533;&#65533;^k-&#65533;|&#65533;:8&#65533;&#65533;&#65533;8&#65533;J&#65533;&#65533;&#65533;n&#65533;R1&#65533;u+1&#65533;&#65533;&#65533;&#65533;&#65533;&#65533;&#65533;&#65533;&#65533;&#65533;&#65533;&#65533;wvr&#55183;:&#65533;&#65533;p&#65533;&#65533;&#65533;s&#65533;&#65533;&#65533;-<&#65533;&#65533;91&#65533;L&#65533;&#65533;&#65533;$#q&#65533; &#790;&#65533;n&#65533;y&#65533;&#65533;i&#65533;+j&#65533;&#65533;i&#65533;&#65533;&#65533;&#65533;G&#65533;&#65533;Y&#65533;&#65533;;&#65533;a&#65533;}Qz&#65533;&#65533;E&#65533;Hw&#65533;%&#65533;Y^a&#340;N,&#65533;D&#65533;@&#65533;8C&&#65533;&#65533;&#65533;&#65533;v&#1025;D !&#65533;:&#65533;&#65533;2&#65533; #X&#65533;&#65533;MH!&#65533;R&#65533;&#65533;'cDgR]&#65533;&#65533;&#65533;&#65533;?&#65533;&#65533;&#65533;&#65533;y&#65533;&#65533;Y&#65533;&#65533;^pi&#65533;&#65533;.&#65533;&#1714;,&#470;&#65533;&#65533;%Fh&#65533;R&#65533;&#1380;e%&#65533;q&#65533;i&#65533;&#65533;&#65533;d&#65533;f&#65533;&#65533;^K&#65533;M&#65533;&#65533;/g&#65533;~&#65533;&#65533;*&#65533;&#65533;&#65533;&#65533;k&#65533;&#65533;&#65533;&#65533;L&#65533;&#65533;&#65533;&#65533;4&$&#65533;&#65533;5&#65533;&#65533;&#65533;7H;W&#65533;f&#65533;&#65533;#9&#793;&#65533;{
&#65533;&#65533;&#65533;&#590;&#65533;&#1465;x&#65533;c&#65533;&#65533;&#65533;L&#65533;+Y&#65533;Q(&#65533;.>&#65533;&#65533;&#65533;c&#65533;2&#65533;&#65533;X?&#65533;b&#65533;&#65533;T&#65533;&#65533;$&#65533;(&#65533;+&#65533;9&#65533;&#65533;&#65533;i1&#65533;ZL;&#65533;&#65533;&#65533;"&#65533;&#65533;P&#65533;slAK\&#65533;&#27939;&#65533;&#65533;&#65533;p&#65533;c&#65533;&#65533;&#65533;&#65533;&#65533;&#65533;IZY&#65533;Wl&#65533;<&#65533;%-&#65533;nJJN;&#65533;h&#65533;&#65533;&#65533;nk&#65533;&#65533;&#65533;&#65533;E&#65533;g&#65533;&#65533;[W&#140;q&#65533;&#65533;A,&#65533;6&#65533;Y8'nl&#65533;&#65533;Xe+&#65533;5&#65533;	&#65533;N]\&#65533;a&#65533;d1&&#65533;&#65533;=&#65533;P_&#65533;&#65533;XDa&#686;&#65533;PF/l&#65533;)Z&#65533;&#65533;&#65533;0&#65533;'.&#65533;C&#65533;a&#65533;Bx@&#65533;&#65533; BH&#65533;&#65533;@@+`&#65533;&#65533;@<&#65533;&#65533;&#65533;@	r&#65533;&#65533;(F&#65533;Q&#65533;&#65533;R&#65533;?&#65533;2%+f&#65533;&#65533;&#65533;(&#65533;&#65533;u &#65533;}&#717;&#65533;AG6z&#65533;Ps&#65533;C'&#65533;&#65533;&#65533;&#65533;&#204;&#65533;&#65533;&#65533;&#65533;&#65533;&#65533;&#65533;6&#65533;&#65533;vAAXP&#812;&#65533;)&#65533;Ya&#65533;&9&#65533;&#364;&#65533;o-&#65533;IWX&#682;P&`e&#65533;jT&#65533;A&#65533;TD'&#65533;&#65533;B&#65533;!&#65533;&#65533;%l"&#65533;&#65533;{&#65533;E&#65533;&#65533;D&#65533;&#65533;tjK<&&#65533;&#65533;&#65533;&#65533;&#18511;&#65533;&#65533;#&#65533;)&#65533;of1&#65533;"&#65533;'3&#65533;&#65533;Y&#65533;&#65533;&#985;&#65533;&#65533;&#65533;qiMMaQ&#65533;&#65533;&#65533;&#65533;u&#65533;p&#65533;&#65533;&#65533;49&#65533;E&#65533;e&#65533;&#65533;&#65533;&#65533;&#65533;F&#65533;Qh&#65533;&#65533;V&#65533;.&#65533;&#65533;(
&#65533;XH q&#65533;1odl&#65533;&#65533;e L*&#65533;&#65533;G&#65533;7&#65533;&#65533;&#65533;0&#65533;8MUC&#54185;&#65533;&#65533;[&#65533;&#65533;;&#65533;r&#65533;&#65533;qJE8&#65533;G	&#65533;V&#65533;&#65533;&#65533;X&#65533;&#65533;&#65533;H&#65533;&#65533;&#65533;&#65533;=&#1441;c&#65533;&#65533;p&#65533;3E&#65533;	I,Bs &#65533;5w@&#65533;&#65533;&#65533;I8Z NYU&#65533;#&#65533;&#65533;@Z&#65533;w&#65533;&#65533;&#65533; E-&#65533;qFy&#65533;<&#65533;&#65533;&#65533;&#39464;"&#65533;&#65533;L&#65533;&#65533;&#65533;&#65533;,&#65533;&#65533;&#65533;x&#65533;&#65533;&#65533;f+&#65533;&#65533;&#65533;&#65533;|#&#65533;&#65533;HM&#65533;#&#356;3e=&#65533;\[&#65533;&#65533; &#65533;Y=f4&#65533;&#65533;&#65533;Q&#65533;&#65533;&#65533;&#65533;(&#286;&#65533;&#776;[8&#65533;&#65533;&#65533;&F&#65533;1&#65533;g|P&#65533;ZH.4&#52548;s&#1059;&#65533;&#65533;beZ"w&#65533;L&#65533;
&#65533;&#65533;&#65533;&#65533;>G6(&#65533;&#65533;&#65533;T&#65533;~&#1815;&#65533;&#65533;&#65533;'&#65533;@&#65533;&#62965;\&#65533;-	L&#65533;W&#65533;"9u(&#65533;&#65533;&#65533;&#1051;&#65533;H&#65533;&#65533;&#65533;&#65533;&#65533;~&#65533;&#65533;\&#65533;e&#65533;:&#65533;y&#65533;q&#65533;&#65533;"]&#65533;/I)&#65533;&#1720;d&#65533;HR&#65533;&#65533; &#65533;&#65533;&#65533;+L &#65533;Pi3&#65533;I&#65533;GLbK&#65533;u&#65533;Q)t&#65533;&#65533;&#65533;iN&#65533;TEW&#65533;
&#65533;&#65533;l9&#65533;&#65533;v&#65533;mq5&#65533;&#65533;&#65533;&#65533;&#65533;&#65533;M&#65533;2n&#65533;K&#65533;.&#65533;H&#65533;6&#65533;m>&#65533;&#576;2_&Y&&#65533;6&#1298;&#65533;x&#65533;y&#65533;&#65533;&#65533;&#65533;&#65533;+\&#65533;&#65533;R|b&#65533;p!&#65533;P)&#65533;5&#65533;A` &#65533;&&#65533;) A9?@+&#65533;&#65533;V&#65533;~&#65533;&#65533;@&#65533;P&#65533;&#65533;&#65533;8&#65533;,&#65533;&#65533;z,&#65533;&#65533;&#65533;'&#874;&#65533;&#65533;&#65533;Hg&#65533;&#65533;(U[T&#65533;&#65533;z2mR&#65533;&#65533;qi&#65533;&#65533;;c&#65533;	.&#530;k&#65533;&#65533;u&#65533;gA&#65533;&#65533;&#65533;|&#65533;&#65533;&#65533;&#65533;&#65533;h#&#880;k`:&#65533;M&#65533;I4"&#65533;h&#65533;2&#1201;&#65533;J&#65533;`7&#65533;&#65533;&#65533;s&#272;&#65533;2hO+&#65533;bE&#65533;&#404;&#65533;l"f&#65533;&#65533;S]&#65533;&#598;&#65533;&#65533;L&#65533;&#65533;&#65533;W&#65533;&#65533;&#65533;&#65533;}&#65533;&#65533;2&#65533;&#65533;&#65533;v&#65533;m\&#1165;yS&#65533;&#65533;Z&#65533;&#1257;sw&#65533;&#65533;#&#65533;&#65533;&#65533;&#1458;]ju&#65533;c&#65533;&#65533;&#65533;P&#65533;C49&#65533;ij}6&#65533; &#65533;gz#&#65533;&#65533;E&#65533;\&#65533;&#65533;&#65533;QcL&#65533;R&#65533;&#65533;&#65533;&#65533;|&#65533;&#65533;Vv&#65533;&#65533;(&#65533;&#65533; &#65533;"!q&#65533;9[&#65533;&#65533;7&#65533;rzU&#65533;&#1173;&#65533;7=&#65533;&#65533;.&#65533;3&#65533;S&#65533;&#65533;R&#65533;&#65533;n]"x&#65533;&#65533;J&#65533;^"&#65533;&#65533;J&#65533;&#65533;=&#65533;q&#65533;_&#65533;b&#65533;H&#65533;',!	G "c&#65533;&#65533;x&#65533;&#65533;&#65533; A`R d&#65533;&#65533;&#65533; :&#65533;&#65533;&#65533;l&#65533;-&#65533;&#65533;&#65533;&#65533;Q&#65533;b&#65533;&#65533;&#65533;-&#65533;&#65533;&#65533;&#65533;~&#65533;=OW~v&#65533;H&#65533;C&#65533;pF(p&#65533;J&#65533;D&#65533;&#65533;[vl&#65533;&#65533;&#65533;b&#65533;&#65533;&#65533;&#1116;dL,&#65533;n&#65533;&#65533;&#780;&#65533;e&#65533;$&#741;&#65533;&#65533;Lj&#65533;Uhp:&#65533;&#65533;B&#677;Bj&#65533; &#65533;i&#65533;ln#D&#65533;&#65533;&#65533;Gl&#65533;&#65533;B&#65533;&#398;&#65533;a&#65533;&#65533;rh&#65533;t&#65533;&#65533;&#65533;$&#65533;&#65533;(&#65533;&#1001;^"&#65533;&#65533;&#65533;&#65533;A&#65533;&#65533;n&#65533;*&#65533;f&#65533;
&#65533;N&#65533;~(&#65533;&#65533;&#758;.&#65533;&#65533;Pn8P&#65533;&#65533;b*&#65533;vchJ]&#65533;&#65533;&#65533;pj&#65533;&#65533;&#65533;&#65533;&#65533;0&#65533;&#65533;!&#65533;/J&#65533;&#65533;V&#65533;&#65533;c&#65533;
&#65533;&#65533;&#65533;\.&#65533;&#65533;&#65533;Er&#232;>K&#65533;&#65533;N&#65533;D&#65533;&#65533;F&#65533;,F&#65533;&#65533;H&#65533;rN/&#65533;`&#65533;-^&#65533;&#65533;,&#65533;&#65533;&#65533;jk&#65533;
&#65533;bN&#388;&#65533;&#65533;&#257;&#65533;&#65533;*&#65533;&#65533;F&#65533;&#65533;!Hb&#65533;t&#65533;&#65533;&#1550;Pc&#65533;!&#65533;&#65533;|hA6&#65533;&#65533;&#65533;`&#65533;&#65533;&#1788;&#65533;X&#65533;f &#65533;&#65533;B&#65533;8 &#65533;.`&#65533;6`&#393;4@d &#65533; 2a&#65533;D!&#65533;J!&#65533;!X&#65533;K	&#65533;&#65533;	E&#65533;e&#65533;&#65533;&#65533;m&#65533;&#65533;)&#65533;dO&#65533;*,&#65533;<&#65533;g*r&#65533;2&#65533;&#65533;&&#65533;L&#65533;0 &#65533;P)f&#65533;&#65533;&#65533;\&m&#65533;X&#65533;`&#65533;K&#65533;&#65533;*&#65533;/"&#65533;\&#65533;6|j7&#65533;&#65533;,&#65533;l&#65533;&#65533;H&#65533;&#65533;&#65533;BL&#65533;&#65533;e&#65533;FKg=&#65533;&#65533;cq&#65533;&#65533;M&&#65533;A&#65533;L&#65533;&#700;&#647;&#65533;&#65533;L&#65533;&#65533;&#65533;&#65533;&y&#65533;&#65533;&#65533;&#65533;&#1476;d&#254;&#65533;&#65533;6&#65533;&#65533;b0&#65533;&#65533;f&#65533;&#65533;&#65533;&#65533;&#65533;.&#65533;&#65533;0*&#65533;&#65533;pC(m&#65533;D&#65533;P&#65533;)&#65533;+;N!/m&#65533;B5<&#65533;"k&#806;&#65533;&#1168;&#65533;&#65533;&#65533;a&#65533;*&#65533;Vm&#65533;&#65533;&#65533;&#65533;&#65533;2&#65533;"&#65533;#&#65533;&#65533;&#65533;%&#65533;&#460;g&#65533;n&#65533;D&#65533;&#65533;&#65533;<&#65533;&#65533;&#65533;Z&#65533;P&#65533;&#65533;&#65533;&#65533;&#65533;l&#65533;2a&#65533;&#65533;@&#65533; &#65533;b&#65533;R&#65533;Z &#65533;&#65533;` &#65533;Q&#65533;&#65533;&#65533;&#65533;&#65533;oL&#65533;&#65533;&#65533;&#65533;K&#65533;&#65533;*&#65533;h&#65533;d&#65533;&^&#65533;u&#65533;&#65533;7&#65533;&#686;L~Poc&#65533;!-&#65533;A*&&#65533;X$uH&#19364;O,PG&#65533;&#65533;
m&;&#65533;,&#65533;&#430;&#65533;&#65533;&#65533;IX&#65533;&#65533;@&#65533;&#65533;&&#65533;0&#65533;<&#65533;&#65533;l&#65533;"&#65533;&#65533;"&#65533;&#65533;&#65533;&#65533;,&#65533;.&#65533;&#65533;<&#65533;&#65533;&#65533;n&#65533;2&#65533;@&#65533;&#65533;.F13@&#65533;gu&#65533;-e|&#65533;f&#65533;P&#65533;T;&#65533;&#65533;e &#65533;.Y4&#65533;&#65533;<Lo
&#65533;&#65533;Rd&#65533;<Q-&#65533;$&#65533;&#65533;C&#65533;&#65533;&#65533;L&#65533;`+.&#65533;&#65533;DYMsJ&#65533;D9&#65533;&#65533;&#65533;D&#65533;&#65533;&#65533;2M&#65533;Hl&#65533;B&#65533;&#65533;&#65533;B1&#65533;~&#65533;r&#65533;,2&#65533;f&#65533;k4R&#65533;l#&#65533;&#65533;CK&#65533;ES&#65533;IQ&#65533;`&#65533;C-gh -&#65533;lkp(/&#65533;&#65533;&#65533;v&#65533;@&#65533;
n|&#65533;&#65533;TR&#65533;^&#65533;%&#65533;&#65533;&#673;&#65533;&#65533;&#65533;\&#65533;a&#65533;&#65533;@d&#65533;Z`N&#65533;`&#65533;| R&#65533;&#65533;I6&#65533;(&#65533;+&#65533;4 u&#65533; &#65533;@0!B&#65533;2&#65533;2&#65533;&#65533;&#6026;M&#65533;&#65533;.&#65533;>&#65533;<&#65533;&#65533;'&#65533;'&#65533;&&#65533;\&#65533;a&#65533;&#65533;&#65533;0&#65533;!&#65533;^&#65533;&#65533;P&#65533;&#1210;&#65533;&#65533;Nn&#65533;3&#65533;t5&#65533;&#65533;,nB9&#65533;&#65533;&#65533;4h&#65533;9mt&#65533;&#65533;&#65533;^X&#65533;]&#65533;&#65533;&#65533;&#65533;&#65533;
DA*&#65533;2-x&#65533;Z&#65533;&#65533;&#65533;&#65533;&#65533;&#65533;?sf&#65533;&#65533;t\;&#65533;L&#65533;m}&#65533;+&#65533; jG r &#65533;&#65533;&#1958;&#65533;&#65533;r&#65533;&#1445;&#65533;J&#65533;"y&#65533;.&#65533;.*&#65533;&#65533; +&#65533;2&#65533;_ov`Y&#65533;`+1&#65533;&#65533;&#65533;*&#65533;2&#65533;h&#65533;&#65533;&#65533;&#65533; SoO!&#65533;0&#65533;HC&#65533;ZNrDr&#65533;i&#65533;&#65533;s&#65533;'e!Q&#65533;&qN
&#65533;`6a]Oag&#65533;<&#65533;&#65533;&#65533;&#65533;&#65533;=bi&#268;H&#65533;$3?~&#65533;=&#65533;&#65533;&#65533;&#65533;&#65533;A&#65533;&#65533;i&#65533;&#65533;|&#65533;&#65533; &#65533;@T&#65533;&#65533;J&#65533;j&#65533;t D&#65533;2&#65533;2&#65533;(`u&#65533;&#65533;l7&#65533;Q!5.&#65533;6&#65533;(&#65533;&#65533;.!&#65533;&#65533;u&#65533;c@&#65533;,&#65533;&#65533;0T&#65533;1&#65533;&#587;&#65533;&#65533;W=&#65533;&#641;j&#65533;&#65533;&#65533;&#65533;F&#65533;*lfL^Rl3&#65533;;&#65533;&#65533;'wr's&#65533;G6&#65533;!&#65533;q&#65533;,Ork&#65533;JwbOW"+&#65533;&#65533;(&#65533;-&#2034;_&#65533;&#65533;&#65533;&#65533;&#65533;&#65533;&#65533;Hr&#65533;L&#1153;&#65533;&#65533;&#65533;&#65533;&#65533;L&#597;% &#65533;%&#65533;&#65533;&#65533;`F&#65533;&#65533;&#65533; 1&#65533;&#452;gp&#65533;&#65533;&#1201;&#65533;&#65533;&#65533;J+,Pk&#1416;>m`&#65533;.j&#65533;f&#65533;-2'&#65533;N&#65533;|&#65533;&#65533;|_&#65533;&#65533;X&#65533;&#65533;&#951;E&#65533;&#65533;J5&#1168;2&#65533;&#65533;24&#272;18H0HK&#65533;J"[`&#65533;QeK&#65533;&#65533;Uv&#65533;&#65533;&#65533;d&#65533;&#65533;f&#65533;}Oo}&#65533;&#1473;%XE)x*&#65533;&#65533;$&#65533;O&#65533;<t&#65533;&#1351;&#65533;&#65533;J&#65533;&#65533;ix&#65533;&#65533;&#65533;!&#65533;a&#65533;!&#65533;&#65533;F&#65533;@	r&#65533;N&#65533;R&#65533;B&#65533;\ x`L@P	5.&#65533;&#1334;&#65533;&#65533;&#65533;H`&#65533;&#65533;&#65533;0,&#65533;(AFAP&#65533;1&#65533;&#65533;&#65533;&#65533;&#65533;uX&#65533;&#65533;&#65533;A&#65533;&#65533;r&#65533;,&#1064;&#65533;&#65533;~&#65533;&#1793;&#536;&#65533;,/&#65533;&#65533;&#65533;*&#65533;&#65533;>xw&#65533;&#65533;n{U(&#65533;&#65533;&#65533;d&#1221;&#65533;$6_&#65533;&#65533;~CP&#65533;&#65533;=&#65533;&#65533;"/&#65533;P&#65533;e&#65533;&#65533;a&#65533;{&#65533;&#65533;j&#65533;&#65533;o&#65533;&#65533; &#65533;~7x&#65533;;&#65533;&#65533;x&#65533; &#65533;D&#65533;RIR&#65533;+7&#65533;:&#65533;^}&#65533;&#65533;&#65533;&#65533;`.RC&#65533;j&#65533;&#65533;B)yY&#65533;&#65533;r&#65533;7s0G&#65533;&#65533;&#65533;&#65533;Q/&#65533;&#1527;&#65533;&#65533;&#65533;B&#65533;>%&#65533;a&#65533;&#1192;:&#65533;&#278;&#65533;rMtM&#1194;74_^,&#65533;&#65533;-&#65533;&#65533;&#65533;&#65533;&#65533;AF2&#65533;&#65533;y&#65533;&#65533;&#65533;&#65533;&#65533;&#65533;&#65533;Y&#65533;])f/&#1141;p&#65533;sN&#65533;&#65533;&#65533;&#65533;&#65533;&#65533;k&#65533;&#65533;s&#65533;&#65533;<&#65533;&#65533;&#65533;&#65533;!&#65533;&#65533;&#65533;&#65533;&#65533;&#65533; 	b&#65533;&#65533;W@F @&#65533;vxV {&#65533;&#65533;&#65533;&#65533;Xm+&#65533;f&#65533;
&#65533;&#65533; *&#65533;2a0aA&#65533;&#65533;|&#65533;&#65533;&#65533;&#215;X&#65533;j&#65533;&#65533;#&#65533;&#65533;?RI&#65533;$&#65533;&#65533;&#65533;&#65533;za&#65533;@&#65533;&#65533;&#65533;&#65533;&#65533;` &#410;&#65533;&#65533;&#65533;&#65533;'&#65533;es&#65533;*8&#65533;&#65533;:&#65533;&#65533;8&#1065;&#65533;&#465;&#65533;&#65533;&#65533;&#282;&#65533;&#65533;&#65533;Y&#65533;&#65533;&#65533;r&&#65533;&#65533;7&#65533;&#65533;r&#65533;kh&#65533;&#65533;&#65533;&#65533;e&#65533;&#65533;&#65533;c&#65533;E&#65533;&#65533;&#724;L&#65533;&#65533;&#65533;a&#65533;&#65533;<F&#65533;&#65533;(&#65533;&#65533;f4&#65533;&#65533;0v&#65533;>&#65533;&#65533;<&#65533;3L3&#65533;B&#65533;B|,&#65533;&#65533;F[&#65533;&#65533;jP&#65533;NJT&#65533;X}Qo&#65533;&#65533;&#65533;&#65533;&#65533;}_k&#65533;&#65533;B;{&#65533;&#65533;&#65533;+&#65533;&#65533;~5(%hIo&#65533;&#65533;&#65533;H&#65533;&#65533;-(~K&#65533;&#65533;&#65533;PvhI&#65533;&#65533;&#65533;&#1111;&#65533;I[&#65533;%&#65533;&#65533;&#65533;&#65533;&#65533;p,&#65533;j[&#65533;&#65533;&#65533;`&#65533;U9&#65533;&#65533;&#65533;&#1345;V1Yz&#65533;?&#1263;e&#65533;c`&#65533;&#65533;&#65533;&#65533;&#65533;D&#65533;a&#65533;&#65533;	d&#65533;J&#65533;&#65533;O &#65533;d l&#65533;(&#65533;4&#65533;P1 &#65533;&#65533;8@:&#65533;&#65533;&#65533;&#65533;`P&#65533;6An+&#65533; &#65533;&#65533;A&#65533;]&#65533;&#65533;z:&#65533;o&#65533;&#65533;k&#65533;&#1987;f&#65533;)Yd&#65533;&#65533;i&#65533;&#65533;&#65533;ab&#65533; &#65533;&#65533;\&#65533;&#65533;&#65533;&#65533;mo&#65533;k&#65533;Jt&#65533;K&#65533;&#65533;L&#65533;AA8&#65533;&#65533;D&#65533;}&#65533;n~&#65533;Y&#65533;r&#65533;&#65533;&#65533;e&#65533;&#65533;&#65533;&#65533;&#65533;&#65533;n&#65533;&#65533;e#&#65533;DN4&#65533;&#65533;&#65533;b&#65533;h&#65533;&#65533;&#65533;T&#65533;v&#65533;&#65533;&#65533;&#656;&#65533;jmf&#65533;0N&#65533;O&#65533;t%&#65533;}B&#65533;&#65533;&#65533;&#65533;&#65533;M%&#65533;&#65533;&#65533;c&#65533;S&#1643;&#65533;&#65533;4,&#65533;)&#65533;&#65533;&#65533;&#65533;*&#65533;AX&#65533;&#65533;&#65533;Z$&#65533;&#65533;y6&#65533;&#8365;-a&#65533;&#65533;&#65533;&#65533;9&#65533;&#65533;a&#65533;9}&#65533;1]&#65533;1&#65533;&#65533;v&#65533;&#65533;Ni&#65533;&#65533;]C5>)+;P&#65533;8&#65533;_&#65533;h&#65533;&#65533;qI*&#65533;&#65533;(&#65533;&#65533;9&#65533;}J&#65533;&#65533;&#65533;U&#1301;&#65533;&#65533;&#65533;&#1161;=&#65533;&#65533;y&#65533;&#65533;I}&#65533;&#65533;&#65533;&#65533;&#65533;&#65533;L&#65533;^&#65533;&#65533;&#65533;&#65533;4&#65533;	&#65533;J&#1019;&#65533;&#65533;Vc&#65533;&#65533;&#65533;&#65533;#&#65533;a&#65533; H&#65533;"Zz&#65533;&#65533;t `@&#918;&#65533;]&#1933;&#65533;&#65533;6&#65533;&#65533;`&#65533;&#65533;&#65533;"&#65533;:&#65533;~!&#65533;mo&#65533;&#65533;&#65533;&#65533;9&#65533;&#65533;&#65533;&#65533;&#65533;>&#65533;&#65533;&#65533;&#333;&#65533;A&#65533;&#65533;l&#65533;va&#65533;!ta&#65533; 	`@l !&#65533;&#65533;&#65533;"&#65533;&#65533;F&#65533;&#65533;JX]&#65533;&#65533;:~&#65533;
&#65533;&#65533;&#65533;D&#65533;<u&#65533;"E&#65533;2&#65533;&#65533;QK&#65533;i&#65533;j=66&#65533;&#37374;E&#1884;&#65533;(&#65533;&#1175;&#65533;&#65533;&#65533;&#65533;v&#65533;P&#65533;&#65533;&#65533;ybz&#65533;'T&#65533;E9}&#65533;&#65533;&#65533;&#65533;&#65533;&#65533;?&#65533;}&#675;X&#65533;&#65533;>&#522; &#65533;&#65533;&#65533;&#65533;0P&#65533;&#65533;6Y&#65533;V&#65533;g&#65533;&#65533;8&$&#65533;+&#65533;&#65533;&#65533;&#65533;&#65533;&#65533;&#65533;
`&#65533;&#65533;L/-&#65533;&#65533;|M&#65533;&#65533;9&#65533;M;&#65533;&#1783;&#65533;d&#65533;&#65533;B&#65533;&#65533;&#65533;4&#65533;&#65533;M&#65533;9#)jJws&#65533;62/b&#65533;b&#65533;2&#65533;&#65533;&#65533;&#23903;F&#65533;&#65533;&#65533;m&#65533;&#65533;&#65533;w*a&#65533;D.&#65533;&#65533;V&#65533;&#298;&#65533;&#65533;&#65533;&#65533;&#65533;t\WF&#65533;&#65533;V&#1540;&#65533;&&#65533;Q&#65533;&#65533;;ZA&#65533;&#65533;&#65533;O &#65533;;&#65533;B&#65533;h@z B&#65533;* ,&#2251; ( &#65533; &#65533;&#65533;!2&#65533;:&#65533;.&#65533;!&#65533;a&#65533;&#65533;&#65533; "&#65533;;v&#65533;&#661;;&#65533;&#65533;<x&#65533;&#1205;SH/&#65533;Dy&#65533;*&#139;&#65533;&#65533;];v&#65533;&#777;&#65533;V&#65533;-Q&#65533;&#65533;Z	R&#65533;4K`&#65533;&#65533;&#65533;!&#65533;8&#65533;xy[&#65533;&#65533;&#65533;8q&#65533;4g&#65533;&#32353;D&#997;K74&#1914;vL&#1913;k&#65533;4&#65533;&#65533;w&#65533;&#65533;{&#65533;*V&#65533;O&#65533;1e&#65533;n&#65533;&#1585;c=&#65533;.h9sE&#65533;&#65533;&#65533;Sh9r={&#65533;;&#65533;&#65533;&#1760;p&#65533;&#65533;&#65533;&#65533;&#65533;n&#65533;q;&#65533;.q&#65533;o&#1980;}c&#1848;q7n&#65533;&S&#65533;&#65533;&#65533;q&#65533;&#65533;&#65533;:+'n\O&#65533;&#65533;v&#65533;-H75&#65533;k&#65533;&#65533;;&#65533;N&#65533;:&#65533;Y/&#659;7&#65533;^={&#65533;&#65533;&#65533;&#65533;<&#65533;&#65533;&#65533;&#267;?n&#65533;&#65533;n|&#65533;&#65533;9=&#65533;&#65533;&#65533;&#65533;&#65533;&#65533;~;&#65533;&#65533;&#65533;&#65533;&#65533;Iu&#65533;&#65533;&#65533;F&#65533;&#65533;&#65533;!&#65533;&#65533;&#65533;&#65533;&#65533;sAE&#65533;#7nmi&#65533;&#65533;&#65533;&#1791;&#65533;&#65533;~&#65533;&#477;&#65533;&#65533;&#65533;&#65533;f
&#65533;&#65533;6&#65533;&#65533;Tf &#65533;&#65533;x&#205;6>a&#65533;&#65533;X&#65533;&#65533;.x!&#65533;&#65533;,Y&#65533;&#65533;&#65533;8&#65533;xbh&#65533;&#65533;&#1494;R&#65533;5&#65533;N&#65533; &#65533;^91&#65533;&#65533;&#65533;9&#65533;&#65533;#&#65533;&#65533;&#65533;&#65533; &#65533;7`c&#65533; F&#65533;&#65533;E&#65533;&#65533;d	&#65533;&#65533;6MR&#65533;d&#65533;n&#544;&#65533;UBy`&#65533; Yb|&#65533;&#65533;&#65533;&#65533;&#19461;"&#65533;&#65533;&#65533;F;Q&#65533;C&#65533;;]&#65533;v&#65533;&#65533;v&#65533;Y&#65533;&#65533;o&#65533;&#65533;f<&#65533;p#&#65533;9&#65533;C&#65533;0&#65533;&#65533;&#65533;
%&#65533; B&#65533;$&#65533;&#65533;&#65533;B&#65533; Bt&#65533;&#65533;&#65533;n&#65533;)	(@`&#65533;!H!&#65533;4RI&&#65533;d2&#65533;#&#65533;@&#65533;J6&#65533;&#65533;&#65533;[=&#65533;&#65533;&#65533;:&#65533;t&#65533;M6&#1864;cce&#65533;&#65533;u&#65533;#&#988;&#65533;V:&#65533;&#65533;M5&#65533;&#65533;&#65533;&#65533;!md&#65533;DQH&#65533;&#65533;
 d`P &#65533;IB&#65533;8&#65533;Cc&#65533;&#65533;&5V;&#65533;.&#65533;]V&#65533;9g<&#1969;&#65533;o&#65533;N&#65533;&#65533;Uyd&#65533;g&#1979;&#65533;^|n&#65533;&#65533;&#65533;&#65533;&#65533;T~&#65533;&#65533;&#65533;&#65533;&#65533;A&#65533;&#543;is&#65533;'&#65533;&#65533;&#65533;&#65533;0&#65533;&#65533;wP[g&#65533;E&#65533;&#65533;&#65533;&#851;'&#65533;.&#65533;&#65533;q&#65533;&#65533;&#65533;&#65533;n5C&#65533;&#65533;t&#65533;&#65533;3O&#65533;=&#65533;&#65533;3w&#65533;&#425;/VQ}0X&#65533;&#65533;&#1082;&#65533;&#65533;&#65533;_&#65533;m,&#65533;As&#65533;&#65533;&#1552;Y{6&#65533;a&#65533;!&#65533;u&#1501;&#65533;4&#65533;&#65533;d&#65533;&#65533;&#65533;a&#65533;&#65533;&#65533;&#65533;7&#65533;xYe&#65533;5&#65533;$&#1876;&#1917;&#65533;&#65533;zC&#525;&#65533;yo&#65533;77&#65533;e}8&#5241;&#1909;h&#65533;9&#65533;&#65533;h &#65533;g&#65533;&#65533;j7N&#65533;&#65533;&#65533;e"[j&#65533;Y=W&#1418;	&#600;&#1765;&#65533;&#65533;&#65533;&#1752;Y&#1421;&#37793;&#65533;:dA&#65533;w&#65533;&#65533;&#1998;{&#65533;&#65533;Nx&#65533;I2&#65533;&#16717;V&#65533;{S{&#65533;PE&#342;fS\Q&#65533;TU&#65533;M&#65533;&#65533;D&#65533;&#65533;&#65533;&#65533;z&#1955;'p&#65533;&#65533;&#65533;'H&#65533;@&#65533;&#65533;)&#65533;&#65533;&#65533;	"|&#65533;&#65533;&&#65533;&#65533;&#65533;UQX .&#65533;<&#65533;&#65533;
 pTa&#65533; &#65533;1&#65533;K`&#65533;&#65533;&#65533;&&#65533;^&#65533;C&#65533;&#65533;&#65533;&#65533;&#65533;u&#65533;&#65533;E,VA&#65533;ed&#65533;A&#65533;&#65533;9&#1313;&&#65533;m$&#65533; Ge&#65533;&#1100;c&#65533;&#65533;XE& A&&#65533;&@_&#65533;\&#65533;L &#65533;@	&#65533;&#65533;ZLcFI&#65533;V&#65533;&#1504;&#65533;i&#65533;a&#65533;k#&#65533;&#65533;mez&#65533;&#65533;&#65533;W&#65533;F&#65533;u&#65533;&#65533;iN<&#65533;&#65533;&#65533;b&#65533;&#65533;Hm&#65533;&#65533;#M&#65533;3&#65533;H&#65533; ;&#65533;&#65533;&#65533;&#65533;l&#65533;r&#65533;#&#65533;,&#65533;8&#65533;q&#65533;j&#65533;&#65533;&#65533;`x&#65533;F&#65533;!&#65533;x&#65533;&#65533;I&#65533;"&#65533;&#65533;&N&#65533;q&#940;&#65533;A&#65533;&#65533;&#65533;l&#65533;&#65533;&#65533;Y=|s&#65533;&#65533;p/&#65533;:sNu"&#65533;3Trgz&#65533;&#65533;Wx&#65533;&#65533;&#65533;b22&#65533;|&#534;#&#65533;a&#65533;GG"&#65533;&#65533;~&#65533;#^
&#65533;&#65533;X&#65533;&#65533;&#65533;&#65533;Q&#65533;{k&#65533;3&#65533;6&#65533;h*HC&#140;.)&#65533;&#65533;&#65533;>&#65533;&#65533;%g&#65533;&#1265;&#132;	u&#65533;&#65533;&#65533;<d&#65533;&#65533;Ii2V:&#65533;4=&#65533;c&#65533;&#65533;	&#65533;&#65533;0&#65533;&#65533;"fL#&#65533;&#65533;&#65533;s&#65533;4&#65533;k&#65533;&#65533;&#65533;&#65533;&#65533;&#65533;&#65533;f&#65533;&#65533;&#65533;=&#8270;p`&#65533;&#65533;HDlP&#65533;D&#65533;&#65533;&#65533;Q A	X&#65533;&#65533;@C&#65533;@4ENM @ @|a&#65533;H&#65533;!L&#65533;&#65533;JP&#65533;&#65533;(&#65533;J&#65533;{Rvpt&#65533;C&#65533;&#65533;D&#1056;V&#65533;&#65533;&#65533;1&#65533;&#65533;e&#65533;x1|[&#65533;&#65533;&#65533;&#65533;&#65533;"&#65533;0&#65533;(A$&#1536;&#65533;&#65533;&#65533;&#65533;DxA,`p 'H&#65533;bA&#65533;s&#65533;&#65533;!P\&#65533;&#65533;^S&#65533;&#65533;&#65533;&#65533;h&#65533;JX`90&#302;(j+
-c&#65533;[&#65533;gFZe&#65533;?&#65533;rY~&#1415;&#65533;&#65533;L&#65533;&#65533; T~&#65533;&#65533;d_'&#65533;n4#[&&#65533;&#65533;&#65533;A&#65533;&#65533;&#65533;&#65533;&#65533;8&#65533;&#65533;&#65533;o&#65533;&#65533;&#65533;{&#65533;&#65533;^q&#65533;K\R>&#65533;&#65533;&#65533;Y&#65533;n&#65533;E+Z1,&#65533;Kk&#65533;&#65533;v&#65533;&#65533; e/y$&#65533;&#65533;&#65533;X&#65533;&#65533;1&#65533;c&#65533;&#65533;N&#65533;^&#65533;@Fu&#65533;9g&#65533;zg7&#65533;9p&#1004;o}&#65533;&#2046;&#65533;v&#65533;C&#65533;e4&#65533;&#65533;&#836;?&#65533;9&#65533;N&#1430;M|2>&#65533;c&#65533;c`&#65533;:&#65533;1&#65533;&#65533;&#65533;&#65533;&#65533;f&#65533;7%&#65533;&#65533;2&#65533;&#1776;&#65533;q&#65533;&#65533;&#65533;wH&#65533;&#65533;n-&#65533;&#65533;&#65533;&#65533;&#65533;I&#65533;&#65533;"&#65533;&#65533;&#696;+&#65533;z&#65533;EpS&#65533;zD$O&#65533;&#65533;:&#65533;&#1100;[X&#65533;>p&#65533;	N`4&#65533;}*xT&#65533;+&#65533;)U&#65533;&#65533;&#65533;4 -8&#65533;&#65533;&#65533;F,"&#65533;`&#65533;# !&#65533;I8&#65533;&#65533;&#65533;&#65533;&#65533;&#1029;DDc&#65533;&#65533;&#65533;d&#65533;&#65533;&#65533;&#65533;&#65533;&#65533;&#65533;&#65533;&#65533;F/*&#65533;&#65533;#&#65533;{H&#65533;%L&#65533;&#65533;ehC4&#65533;&#65533;&#65533;5&#65533;&#65533;&#65533;F &#65533;|&#65533;&#65533;&#65533;I&#1632;&&#65533;@(&#65533;4@+&#513;d`&#65533;l&#65533;&#1024;Z&#65533;B&#65533;&#65533;&&#65533;)&#65533;Z&#65533;&#65533;&#65533;<&#65533;&#65533;&#65533;U&#65533;B&#65533;&#65533;&#457;&#65533;~&#65533;z&#65533;x&#65533;e.&#65533;&#65533;d6&#65533;&#65533;+&#65533;L&#65533;D"&#65533;&#65533;}9&#65533;&#1596;&#65533;&#65533;&bl&#65533;7&#65533;1r&#65533;&#65533;3&#1498;9&#65533;&#65533;y&#65533;&#65533;
%u{&#65533;:w&#65533;&#65533;&#65533;ds@&#65533;&#65533;&#65533;R&#65533;Bc&#65533;&#1128;&#65533;&#65533;&#65533;gx&#65533;&#65533;}&#65533;&#65533;&#65533;3?G.&#65533;	$&#65533;J&#65533;&#65533;Q&#65533;&#65533;&#65533;/&#65533;Lv>&#65533;&#65533;&#65533;e&#65533;>1p&#950;&#65533;&#65533;&#65533;&#623;	&#65533;$&#65533;2&#65533;&#65533;&#65533;x&#65533;:&#65533;N&]&#65533;J&#182742;&#65533;&#65533;9&#65533;&#65533;&#65533;=c*&#65533;g&#65533;(F&#65533;Oq,&#65533;&#65533;qc&#65533;&#65533;1&#65533;&#65533;&#1161;;&#65533;&#65533;&#65533;<&#65533;q^X&#65533;J&#65533;&#65533;XP&#65533;&#65533;r&#65533;&#65533;[&#65533;$&#65533; &#65533;&#65533;&#65533;$ &#65533;,`!&#65533;A&#65533;&#1032;HD&#65533;&#65533;xUY&#65533;,	G&#65533;&#65533;a&#65533;&#65533; v(&#65533;&#65533;&#65533;i(&#65533;&#65533;&#65533;&#65533;PD&#65533;x-0a'&#65533;&#65533;G&#65533;&#65533;*&#65533;
^4&#65533;`&#65533;2&#65533;!ZlbT&#65533;&#65533;P\ &&#65533;@&#65533;evMa&#65533;^_&#65533;&#65533;u&#65533;&#65533;[`D/&#65533;&#65533;r&#65533;i&#65533;f
&#65533;&#65533;b&#65533;&#65533;\&#65533;M&#1363;1&#65533;&#65533;"t&#65533;&#65533;-6&#65533;gl&#65533;Z&#65533;k&#65533;&#65533;e
m&#304;&#65533;}&#65533;&#65533;&#65533;&#65533;&#65533;&#65533;&#65533;&#65533;o}&#1386;&#65533;&#65533;@G&#65533;&#65533;T&#65533;&#65533;&#65533;6&#65533;&#65533;4<&#65533;x&#65533;&#65533;&#65533;&#65533;&#65533;&#65533;&#65533;&#65533;w'&#65533;&#65533;&#65533;&#65533;&#65533;
&#65533;&#65533;&#65533;\ES=^$]&#65533;t&#65533;!Fhbg&#65533;Fy&#65533;l7B6&#1860;&#65533;&#65533;$ &#385;&#65533;&#65533;;&#65533;ab&#65533;&#65533;a &#65533;_$h;ysq&#1600;&#65533;&#65533;+-&#65533;&#130;.&#514;/H&#65533;08&#65533;6&#65533;&#65533;5!&#65533;!&#65533;&#65533;L&#65533;&#65533;:2b&#65533;&#65533;^&#65533;&#65533;m&R9X&#65533;`&#65533;&#65533;&#65533;&#1345;&#65533;!;"Va&#65533;&#65533;&#65533;&#65533;S&#65533;&#65533;&#65533;&#65533;;l&#65533;C&#65533;&#65533;&#275;<&#65533;&#65533;&#65533;vC7&#65533;&#65533;J`0&#65533;Gc&#65533;&#65533;kV&#65533;2&#65533;&#65533;&#65533; 
n@4&#65533;*&#65533;d&#65533;&#65533;j&#65533;(p{%&#65533;$&#65533;i&#65533;j0j5&#65533;b`&#65533; 	:	&#65533;`	&#65533;P	&#65533; 	&#65533;&#65533;&#65533;p}&#65533;Y (&#65533;&#65533;0&#65533;&#65533;I&#65533;c&#65533;0&#65533;/&#65533;R&#65533;P&#65533;P
&#65533;`	&#65533; x z&#65533;&#65533;P	&#65533;`
&#65533;&#65533;&#65533;&#65533;| ]`.0!U W `&#65533;&#65533;8&#65533;&#65533;@I&#65533;(&#65533;&#65533;&#65533;>0j&#65533;&#65533;0&#65533;&#65533;e$&#65533;&#65533;O&#65533;k&#65533;&#65533;S&#65533;2P&#65533;o&#65533;p&#65533;4&#65533;ak&#65533;0+&#65533;&#65533;d&#65533;D`&#65533;6h&#65533;5[#hnxD%&#65533;F&#65533;&#65533;U&#65533;m&#65533;c%&#65533;l&#65533;fmx15&#758;&#65533;&#65533;&#65533;lYH&#65533;C<*&#65533;f&#65533;&#65533;f=cI&#65533;3&#65533;&#65533;&#65533;&#65533;o&#65533;V&#65533;&#757;[&#65533;Eg&#65533;!o&#65533;&#65533;&#65533;&#65533;&#65533;&#1153;&#65533;&#65533;&#903;2&#65533;abdk&#65533;&#65533;0K&#65533;0&#65533;5&#65533;&#65533;#<2&#65533;Z&#65533;&#65533;rW&#65533;&#65533;$MU&#65533;&#65533;&#65533;q&#1680;&#65533;p&#65533;b&#65533;&#65533;&#65533;`&#578;&#65533;&#65533;&#65533;`&#65533;&#65533;j&#65533;&#65533;a&#65533;&#65533;e&#65533;q1&#65533;N/7q*&#65533;"u&#65533;K&#65533;R&#65533;8wyZ&#65533;ON&#65533;q&#65533;AOY&#65533;!&#65533;&#65533;7"MZ&#65533;6&#65533;U"&#65533;~b&#65533;.P&#65533;!&#65533;R&#65533;qHt`&#65533;&#65533;y&#65533;y&#65533;Qa&#65533;IP&&#65533;C&#65533;&#65533;pP-&#65533;#&#65533;0.&#65533;.)&#65533;R&#65533; 0XP&#65533;&#65533;f&#65533;f&#65533;p	&#65533;&#65533;@&#65533;@	&#65533;p&#65533;&#65533;a&#65533;K@- Z0	&#65533;&#65533;&#65533;&#1219;tG&#2032;&#65533;
&#65533;`&#65533;`&#65533;`&#65533;&#65533;	&#65533;&#65533;&#65533; &#65533;0mPG&#65533;@&#65533;- eGU&#65533;&#65533;&#65533;(&#65533;&#65533;Y&#65533;&#65533;&#65533;!&#65533;&#65533; &#65533;&#65533;&&#65533;)`I&#65533;&#65533; 8&#65533;.&#65533;E&#65533;w|&#65533;f&#65533;Kj&#65533;t J/&#65533;Wwl&#65533;&#65533;	&#65533;}&#65533;#&#65533;R	q&#65533;&#65533;&#65533;";&#65533;O&#65533;$&#65533;&#65533;#`&#65533;&#65533;&#65533;&#65533;lc}ab&#65533;&#65533;TK&#65533;&#65533;15&#65533;9&#1764;1&#65533;qUtlr&#65533;&#65533;t&#65533;t;&#65533;[<&#65533;3?CI&#981;Pj3-&#65533;&#1635;&#65533;&#467;&#65533;1J&#65533;&#65533;\]Z]&#65533;7=t&#65533;QcOib&#65533;&#65533;H7"^&#65533;6&&#65533;V&#65533;e&#65533;"&#65533;aWx&#65533;&#65533;&#65533;&#65533;&#450;&#1154;R&#65533;^&#65533;+&#65533;&#65533;&#65533;&#65533;&#65533;&#65533;&#65533;&#65533;&#65533;!2_*&#65533;"&#65533;&#65533;%&#65533;&#65533;&#65533;!&#65533;N&#65533;yNi^&#65533;&#65533;&#65533;3aE&#65533;&#65533;\&#65533;[S&#65533;s&#65533;a&#65533;&#235;&#65533;&#65533;_&#65533;&#1259;&#65533;b&#65533;&#65533;&#65533;&#65533;gG&#65533;]&#65533;&#65533;m&#65533;&#65533;&#65533;<S&#65533;E&#1381;<&#65533;/&#65533;&#65533;n&#1189;&#65533;&#65533;	T &#65533;QJ&#65533;uz&#65533;'Pl&#65533;j0&#65533;(nE&#65533;0<&#65533;t`fVw&#65533;	&#65533;9	)A	&#65533;`	&#65533;&#65533;E&#65533;.@3P9&#65533;&#65533; &#65533;A&#65533;!&#65533;bE&#65533;P&#2032;&#65533;0
&#65533;  &#1920;&#65533;&#65533;&#65533; &#65533;
&#65533;@	u@~&#65533;-&#65533;V&#65533;(&#65533;&#65533;&#65533;B&#65533;&#65533; 0&#65533;&#65533;&#65533;"&#65533;>"&#65533;z&#65533;U&#65533;P&#65533;&#65533; H75I[&#65533;f&#65533;&#65533;k&#65533;&#65533;X&#1317;4&#65533;(0&#1461;n&#1749;nJz5 &#65533;f#&#65533;eC&#65533;m&#65533;V&#65533;&#65533;&#65533;8dX<m&#65533;9@&#1105;&#65533;&#65533;s&#65533;Y&#65533;&#65533;&#65533;WC&#65533;t&#65533;p&#65533;hI5&#65533;t&#65533;&#65533;
&#65533;&#65533;&#65533;&#65533;7&#65533;&#65533;@&#65533;&#65533;&#65533;q&#65533;D&#230;Ac&#65533;&#1585;c!J&#65533;&#65533;v&#65533;&#65533;&#65533;&#65533;\&#65533;o&#65533;&#65533;x&#65533;K&#65533;n&#65533;n&#65533;r&#65533;&#65533;&#65533;J&#65533;&#65533;b1|nA	&#65533;&#65533;&#65533;&#65533;`&#65533;&#65533;r&#65533;&#65533;!X&#600;
&#65533;&#65533;&#65533;K&#65533;&#65533;$&#65533;2(!rI&#65533;&#65533;R&#65533;R&#65533;&#65533;k&#65533;/hpi&#65533;&#65533;:&#65533;&#65533;!wC&#65533;KR&#65533;&#1499;&#65533;&#65533;:&#65533;m&#65533;M;&#65533;&#65533;MW&#65533;&#65533;;&#65533;VI%W)&#65533;-&#65533;&#65533;&#65533;9$,
&#65533;&#65533;Q&#65533;c|Dq&#65533;D7c&#65533;T/&#65533;&;&#65533;9!&#65533;&#65533;&#65533;!:&#65533;&#65533;&#65533;3&#65533;Q&#65533;&#65533;&#65533;!&#65533;60$&#65533;Z&&#65533;10&#65533;&#65533;(@&#65533;t@&#65533;tW&#65533;&#65533;&#65533;)&#4685;0	&#65533;&#65533;	&#65533;&#65533;^&#65533;:1 " &#65533; &#65533;&#65533;&#65533;&#65533;r&#65533;&#65533;&o&#65533;&#65533;&#65533;&#65533;p
&#65533; &#784;&#65533;&#65533; &#65533;&#65533;
&#65533; 
&#65533;&#65533;Z@6@1&#65533;`?(u)n&#65533;A&#65533;"0*P&#65533;"&#65533;(&#65533;(&#65533;"&#65533;\&#65533;)@$ `&#65533;	&#65533;&#65533;&#65533;&#65533;Z&#65533;2SpMBK%Zx&#65533;&#65533;&#65533;&#65533;by&#65533;Y&#65533;}D&#65533;5&#65533;W&#65533;Y2&#65533;`c&#65533;Z&#65533;D2W:&#65533;~@&#65533;&#599;|&#594;<&#65533;&#65533;&#65533;1w&#65533;"&#65533;<&#65533;&#65533;D&#65533;^&#65533;&#65533;la&#65533;&#65533;%&#65533;&#65533;&#65533;2&#65533;&#65533;3&#65533;P9&#65533;cA)=&#1977;&#65533;&#65533;Lqt&#65533;E&#65533;&#65533;Jl&#65533;&#65533;yv,_j3bj&#65533;9s&#65533;&#780;&#65533;x&#65533;l&#65533;&#65533;&#65533;&#65533;&#706;;&#65533;\D&#65533;q&#65533;4p&#65533;4'&#65533;"s1m&#65533;F&#65533;&#65533;5&#65533;&#65533;m&#65533;&#65533;&#65533;&#65533;C!B&#65533;&#65533;xs7)&#65533;&#65533;t&#65533;&#65533;&#65533;&#65533;&#65533;&#50589;&#65533;+`&#65533;&#65533;/&#65533;h&#65533;&#65533;&#65533;&#65533;&#65533;g	&#65533;&#65533;l&#65533;a	M&#65533;:&#65533;&#65533;&#65533;&#65533;&#1435;%&#65533;&#65533;r`&#65533;`&#65533;&#65533;m&#65533;v`&#65533;&#65533;""H&#65533;+&#65533;&#65533;#7&#65533;&#65533;:Cs&#65533;,&#1190;5&#65533;,&#44965;&#65533;J&#65533;h&#65533;&#65533;ga[&#1756;&#65533;&#65533;&#1132;R&#65533;&#65533;lB&#65533;@&#65533;`&#65533;@&#65533;&#65533;
&#65533;@&#65533;g@s&#65533;d&#65533;&#65533;'&#65533;&#65533;&#65533;&#65533;&#65533;&#65533;&#65533;*&#65533;( &#65533;&#65533;"3 )``B@c ~P&#65533;ff	&#65533;&#65533;&#65533;&#65533;f&#65533; 	&#65533;&#65533;{&#65533;,&#65533; &#65533;N}$&#65533;&#65533;`&#65533;&#65533;&#65533;&#65533;q&#65533;q&#65533;&#65533;
&#65533;&#65533;*&#65533;&#65533;	&#65533;&#65533;~@o&#65533;j`b&#65533;UM&#65533;A&#65533;`&#1391;&#65533; &#65533;&#65533;"P'&#65533;*@&#65533;.&#65533;n&#65533;(!&#1037;*@&#65533;KF' &#65533;.&#65533;[`&#65533;P&#1492;&#59492;&#65533;&#65533;cBpRTk&#65533;&#65533;G9&#65533;&#65533;,&#65533;&#65533;&#65533;&#65533;&#65533;HG}&#65533;&#65533;&#65533;&#65533;&#65533;&#65533;&#65533;Z`3&#1858;&#65533;&#65533;m&#65533;M&#1639;.B&#619;&#65533;_&#65533;0)Fj&#65533;H&#662;97&#65533;9	&#65533;Zf&#65533;&#65533;&#65533;&#65533;&#65533;&#65533;&#1963;&#65533;H&#65533;&#65533;&#65533;1F&#65533;'Q&#65533;8&#65533;o&#65533;q&#65533;&#65533;P5s&#65533;&#65533;,/&#65533;$&#65533;	&#65533; 7&#65533;&#65533;&#65533;pB&#65533;&#65533;&#65533;=#&#65533;&#65533;A)&#65533;&#65533;&#65533;8&#65533;&#65533;]&#65533;&#65533;%MqEIa&#65533;&#65533;&#1159;0)&#65533;&#65533;&#65533;l,&#65533;&#65533;L&#65533;&#65533;$&#65533;&#65533;t&#65533;&#65533;$&#65533;Lbqg&#39516;&#65533;&#65533;"&#65533;-&#65533;&#65533;`&#65533;`&#65533;&#65533; &#65533;&#854;gi&#65533;&#65533;&#1084;,X&#65533;G&#65533;&#65533;&#65533;M&#65533;&#65533;*&#65533;&#65533;+!&#65533;&#65533;&#65533;&#65533;&#65533;&#65533;&#65533;&#65533;!&#65533;&#1726;&#65533;&#65533;p1&#65533;&#65533;&#65533;&#65533;&#65533;&#65533;&#65533; H6&#65533;!&#65533;&#65533;&#65533;q&#65533;aQ&#65533;k&#65533;`/.&#65533;c2rQ&#65533;&#65533;Z+t&#65533;b J]&#65533;)&#65533;&#65533;.&#65533;&#284;J%&#65533; &#65533;P	&#65533;&#65533;{&#65533;	&#65533;&#65533;I5&#65533;=&#65533;&#65533;pF` `&#414;n&#65533;al-`&#65533;{&#65533;r&#65533;@&#65533;&#65533;d&#65533;&U&#65533;z&#65533;0&#65533;Pf&#65533;&#65533;w&#65533;&#65533;&#65533;&#65533;&#65533;^&#65533;&#65533;pZ&#65533;
&#65533; &#1400;)&#65533;&#65533;&#65533;&#65533;&#65533;&#65533;^&#65533;&#65533;&#65533;&#65533;&#65533;&#65533;p&#65533;n m Q`?&#65533;&#65533;&#65533;D&#65533;Q@O0.&#65533;{0&#65533;
&#65533;#P*30&#65533;01P&#65533;%&#65533;}{&#65533;&#65533;&#65533;/&#65533;+ O&#65533;&#65533;&#65533;&#65533;l&#65533;&#65533;O&#657;I&#65533;4A&#65533;&#65533;t&#65533;I&#65533;&#65533;db&#65533;W&#65533;&#65533;&#65533;&#65533;5&#65533;&#65533;5&#65533;H0&#65533;&#65533;&#65533;&#65533;.&#65533;&#65533;&#65533;L&#65533;/2&#65533;c&#65533;:&#65533;:aK#^&#65533;A1o&#1278;n&#65533;&#65533;&#65533;6&#65533;&#65533;&#65533;n&#65533;&#65533;&:&#65533;qI n\&#65533;&#65533;\F&#65533;&#65533;k&#65533;&#65533;&#65533;&#65533;ck&#65533;&#65533;S&#65533;&#2046;L=&#65533;SQ&#65533;&#65533;&#65533;V!&#65533;&#65533;&#65533;EL&#65533;4&#65533;&#278;&#65533;&#65533;1w&#65533;&#65533;h&#65533;&#65533;&#65533;8&#1832;!&#65533;&#65533;&#3364;&#65533;5_36&#65533;&#65533;8;&#65533;a&#65533;&#65533;&#65533;&#65533;+8&#65533;&#65533;&#65533;Z&#65533;&#65533;&#65533;&#65533;&#65533;n&#65533;&#65533;c&#65533;&#65533;K&#65533;&#65533;&#65533;?&#65533;S~&#65533;&#65533;V&#65533;&#65533;T&#65533;&#65533;&#65533;&#65533;28&#65533;[&#65533;&#902;&#65533;8&#65533;&#65533;_&#65533;&#65533;!fM&#65533;&#65533;&#65533;&#1677;`)&#65533;&#65533;&#65533;F&#65533;H&#65533;o&#65533;6a&#65533;&#65533;:&#65533;&#701;&#65533;o&#65533;v&#65533;&#65533;&#65533;&#65533;fd&#65533;&#65533;&#65533;D&#317;&#65533;&#65533;9E&#65533;/N&#65533;&#65533;T&#65533;&#65533;D&#65533;&#65533;e&#65533;]&#65533;L&#65533;&#65533;@&#65533;A&#176;T&#65533;C&#65533;=!`&#65533;$ (&#65533;0P&#65533;!&#65533;&#65533;9(&#65533;&#65533;%&#65533;]P&#65533;&#65533;y &#65533;&#65533;wi&#65533;&#65533;`&#65533;%&#65533;-"&#65533;F&#650;
@&#65533;0AB&#65533;S&#65533;&&#65533;&#65533;&#65533;`&#65533;06,Y5o&#6581;
DE&#65533;*Y&#65533;&#65533;&#65533;&#65533;&#65533;<v&#65533;&#65533;&#65533;&#65533;F @|&#65533;&#65533;&#4296;(T&#65533;&#65533;&#65533;C&#65533;&#65533;4`&#65533;&#65533;Q&#65533;&#65533;#t&#65533; A"&#65533;N&#65533;"HMA&#65533;&#65533;D&#316;&#65533;+7&#65533;\9rg&#1130;Mk&#65533;&#65533;9&#65533;&#65533;&#65533;&#65533;M&#65533;N]&#65533;&#65533;w&#65533;Cwn&#65533;_&#65533;p6&#65533;&#65533;\a&#65533;&#65533;&#393;S&#65533;8&#65533;p&#65533;&#65533;M&#65533;N&#65533;&#65533;&#535;&#65533;}&#65533;&#65533;&#65533;&#65533;7&#673;'[&#65533;l928&#1049;#&#65533;3[&#65533;&#65533;&#65533;q&#65533;&#65533;&#65533;>&#65533;vpm&#1732;&#1110;;Ln&#65533;k&#394;%&#65533;&#65533;V&#65533;&#65533;&#65533;S&#65533;&&#65533;xl&#65533;&#65533;&#998;-W&#65533;&#65533;[&#65533;&#65533;&#65533;&#65533;c&#65533;&#65533;&#1915;w&#65533;&#65533;&#603;G&#65533;&#65533;y{&#65533;&#65533;g&#65533;^&#65533;&#65533;{&#65533;&#65533;&#1243;'O&#65533;w&#65533;&#1841;[w&#65533;/`&#65533;&#65533;RL&#65533; &#65533;
&#65533;/&#65533;TpA&#65533;&#65533;Z&#65533;A&#65533;z&#1070;&#65533;&#65533;&#65533;&#1263;&#65533;3&#50171;uTP.&#65533;H4&#65533;&#65533;&#65533;<&#815;&#65533;2'&#65533;	&#65533;&#65533;@&#65533;|;K&#65533;cs&#65533;9&#65533;0{&#65533;&#65533;&#65533;<&#65533;G&#65533; &#65533;$&#65533;&#49563;m&#65533;&#65533;f&#65533;&&#65533;&#65533;rn&#65533;&#65533;rIm&#65533;&#65533;2&#65533;l&#65533;&#65533;R.&#65533;&#65533;RL0&#65533;Ll&#65533;&#65533;.&#65533;T&#65533;4&#65533;Y&#65533;Ml&#65533;&#65533;&#65533;7&#65533;&#65533;O<&#65533;T3&#65533;:&#65533;4S&#65533;5&#1276;&#65533;M@&#65533;D&#65533;Kn&#65533;&#65533;&#65533;m&#65533;tR&#65533;*&#65533;tI+&#65533;&#65533;t&#65533;M;C&#65533;8&#65533;P&#65533;t5&#1302;[&#65533;T&#65533;&#914;TuUV&#65533;,.&#65533;&#1290;&#65533;&#65533;W&#65533;&#65533;&#65533;&#65533;s-&#65533;&#65533;&#65533;\K&#65533;s&#65533;J'X&#65533;(&#65533;&#65533;/&#53941;&#65533;&#65533;v&#65533;&#65533;N&#65533;&#65533;&#435;oZ&#65533;&#691;'&#65533;z&#65533;&#65533;u&#569;F&#65533;=&#65533;&#65533;A&#65533;#&#65533;&#65533;&#65533;&#65533;M&#65533;&#65533;&#65533;p.&#65533;]$1#&#65533;f&#65533;&#65533;&#65533;HHaFH&#65533;&#65533;P &#65533;6&#65533;&#65533;&#65533;N&#65533;&#65533;!&#65533; "
1&#65533; D&#65533;; 9d&#65533;G&&#65533;&#273;Fi&#65533;H$&#65533;&#65533;&#65533;D&#65533;C @&#65533;&#65533;"&#65533;&#65533;\&#65533;b&#65533;[t&#65533;%SN&#65533;UV&#65533;E&#65533;a&#65533;&#65533;e>&#65533;&#65533;a&#65533;&#65533; BpPj&#65533;hx&#65533;~?&#65533;&#65533;&#65533;&#65533;D0&#65533;d&#65533;&#65533;&#65533;|&#65533;&#65533;N&#41321;O&#6813;n&#65533;LP&#65533;&#65533;60A&#65533;Iz&#65533;&&#65533;&#65533;&#697;,-&#65533; &#65533;m6&#129;=&#65533;p	W<@&#65533;:&#65533;~D&#65533;3PM=UT&#65533;B-&#65533;S&#65533;N%&#65533;]&#65533;-&#65533;q&#65533;&#65533;	&#65533;&#65533;&#65533;R&#65533;&#65533;q&#65533;B&#65533;&#65533;8&#20281;&#65533;&#65533;U!&#1237;G&#65533;|MG&#65533;..t$&#65533;&#65533;&#65533;&#65533;&#508;z&#65533;c&#65533;&#65533;&#65533;&#65533;{&#923;&#65533;&#65533;&#65533;&#65533;s&#65533;&#65533;aOk1&#65533;c3&#65533;`Kk|&#65533;&#743;&#65533;&#65533;&#65533;ND'&#65533;[&#65533;,UP&#65533;&#65533;&#65533;7&#65533;&#65533;&#65533;.2&#510;&#65533;,&#65533;q&#65533;/&#65533;&#65533; &#65533;&#65533;>&#65533;&#65533;nW&#65533;y&#65533;i<&#65533;!&#65533;T&#65533;&#65533;&#65533;hJ&#1386;L9&#65533;RR&#65533;&#1187;&#65533;&#65533;&#65533;-&#65533;)J&#65533;J&#65533;&&#65533;)Qn:&#65533;&#65533;';&#65533;)N&#1384;&#65533;&#65533;e&#65533;i&#65533;&#65533;5&#65533;S_&#65533;C&#65533;	&#65533;:&#65533;&#65533;ah&#65533;&#65533;)RP&#65533;&#65533;&#65533;&#65533;F&#65533;JK&#65533;"&#65533;&#65533;E,f&#65533;J&#65533;&#65533;&#65533;&#65533;3)&#65533;q&#65533;3&#65533;&#1570;q&#65533;h&#65533;V&#65533;&#65533;U&#65533;C&#65533;&#65533;b&#65533;F6nn4l&#65533;&#65533;&#27199;&#65533;&#65533;0}&#65533;&#65533;_ &#65533;&#65533;&#65533;&#65533;A&#65533;y&#65533;;&#65533;DR&#65533;Z&#65533;&#65533;G=&#65533;qt&#65533;&#65533;x&#65533;$&#65533;&#65533;&#65533;>&#65533;&#65533;&#65533;&#65533;:(&#65533;&#65533;0E*@&#65533;:h!	>&#65533;&#65533;&#65533;&#65533;&#65533;&#65533;kAU@&#65533;&#65533;0 P&#65533;&#65533;0&#65533;8&#1825;n0C&#65533;>&#65533;A&#65533;p&#65533;$(A	&#65533;5&#65533;&#65533;&#65533;&#65533;Q;@aH&#65533;&#65533;&#65533;< A&#65533;	Q&#65533;B&#65533;&#516;&4&#65533;	O&#65533;&#65533;&#65533;&#65533;&#65533;&#65533;#aD&#65533;;(A@@&#65533;&#65533; +pTX&#65533;&#65533;&#65533;&#65533;&#65533;&#65533;&#65533;?&#65533;&#65533;&#65533;"&#65533;>&#65533;&#65533;z&#65533;&#65533; hsA&#65533;&#65533;&#65533;` W&#65533;OF x /h&#65533; ha&#65533;&#65533;&#65533;C&#65533;&#465;&#65533;(&#65533;1;&#65533; &#65533;&#65533;:&#1037;^L&#65533;&#65533;&#65533;&#65533;%u19&#65533;!&#65533;Q&#65533;&#65533;&#65533;&#65533;`&#65533;;%9d&#65533;a&#65533;7&#65533;iN&#65533;&#65533;ZT&#65533;PQ&#65533;&#65533;RhdZA&#65533;&#65533;&#65533;7&#65533;rM&#65533;&#65533;?&#65533;e;&#65533;<&#65533;&#65533;&#65533;&#65533;@&#65533;&#65533;&#65533;&#65533;&#65533;-&#65533;&#65533;&#65533;z&#65533;P&#65533;&#65533;&#65533;T&#65533;d&#65533;SD&#65533;b&#65533;\&#65533;]&#65533;@&#65533;&#65533;a&#65533;&#65533;&#65533;&#65533;&#65533;Wfq&#65533;c&#65533;&#65533;99&#65533;.&#65533;&#65533;&#65533;&#65533;gC&#65533;&#65533;f&#65533;l&#65533;&#65533;G&#65533;&#65533;

&#65533;V&#65533;ZcX&#65533;&#65533;&#65533;)5&#65533;QV!&#65533;DHB&#65533;0M\&#65533;&#65533;&#65533;C&#65533;&#1030;&#65533;&#65533;a&#65533;&#65533;&#65533;:&#65533;&#65533;bskx&#65533;/5qM&#65533;&#65533;"&#65533;&#65533;dE&#57783;&#65533;P&#1698;&#65533;&#65533;&#65533;'E&#65533;Rjd/c&#65533;:*&#65533;&#65533;*&#65533;g=&#65533;iF&#65533;&#65533;&#65533;&#65533;&#1324;vT&#65533;&#65533;&#1538;&#65533;&#65533;&#1030;6&#65533;&#65533;&#65533; ;&#1294;&#65533;&#65533;&#65533;&#65533;^&#65533;&#65533;Q&#65533;&#65533;&#65533;#&#65533;&#65533;E-V&#1097;E&#65533;@&#65533;&#65533;~P&#65533;&#65533;&#65533;&#65533;&#65533;&#65533;`7&#65533;A[X&#65533;&#65533;&#310;&#65533;&#65533;&#65533;%&#65533;	f&#65533;0t8x&#65533;&#65533;&#1032;Lt&#65533;&#65533;&#65533;C&#65533;	B"&#65533;x&#65533;3%&#65533;Hh&#65533;+D&#65533;&#65533;&#65533;t&#65533; X&#65533;8`&#65533;&#65533;&#65533;&#65533;&,&#65533;!&#65533;H@L&#65533;%&#65533;7&#65533;!k@r&#65533;&#65533;\`>&#65533;U *&#65533;`&#65533;4A
\&#1077;&#65533;U&#65533;@B|&#65533;&#65533;&#65533;&#65533;`m&#65533;	F&#65533;&#1042;&#65533;6&#394;N2 &&#65533;!&#65533; G &#65533;&#65533;*!&#65533;6&#65533;&#65533;&#65533;&#65533;j\m_&#65533;M&#65533;&#65533;&#65533;:&#65533;&#65533;&#65533;55&#65533;&#65533;&#65533;&#65533;T{&#65533;&#65533;E0&#65533;&#65533;s&#65533;y&#65533;tZ&#1275;&#65533;9&&#65533;`dv&#65533;&#65533;&#65533;&#65533;2u&#65533;&#65533;&#65533;/&#65533;&#65533;G&#65533;XGW&#65533;M&#65533;&#65533;b!&#65533;~&#494;&#65533;&#65533;k|&#65533;&#65533;k1/>&#65533;	,&#65533;&#65533;&#14518;&#65533;*&#65533;&#65533;&#65533;&#65533;&#65533;&#65533;&#65533;&#65533;&#65533;HiRpX&#65533;@\A&#695;{&#65533;zpW%&#65533;&#65533;/&#65533;&#46618;&#65533;&#65533;V&#65533;^Txi&#65533;qX&#65533;1v&#65533;&#65533;&#65533;&#65533;<&#65533;&#65533;&#65533;&#1950;I&#65533;f2&#65533;u\C&#65533;&#65533;Nt"T&#65533;&#65533;&#65533;9&#65533;Os:&#65533;&#65533;]&#65533;&#65533;	&#65533;.&#65533;&#65533;&#65533;&#65533;&#65533;3q&#65533;&#65533;Ko&#1095;no-]	&#65533;R&#65533;5{A&#65533;&#65533;	&#65533;&#65533;&#65533;#&#65533;&#65533;pGY&#65533;,&#65533;G&#65533;y+&#65533;x3&#65533;&#65533;d&#65533;&#65533;&#65533;A&#65533;v&#1665;K&#65533;<&#65533;c{=9r&#65533;&#65533;lh&#65533;0&#65533; &#65533;0&#65533;&#65533;6&#65533;&#65533;.&#65533;&#65533;"Ab&#65533;ARb &#65533;&#65533;&#65533; &#65533;F&#65533;&#65533;d
sXD'N&#65533;&#65533;W&#65533;&#65533;&#65533;&#65533;C$fE(&#65533;&#65533;l&#65533;&#65533;&A	&#65533;C&#65533;n&#65533;&#65533;&#153; .O&#65533;5&#65533;B&#65533;`&#65533;HLS^D"&#65533;&#65533;&#65533;+&#65533;xP&#65533;&#65533;$&#65533;&#65533;&#65533;&#65533;4`&#65533;&#65533;v&#65533;@ A&#65533;)_&#65533;`_D&#65533;p&#65533;&#65533;O&#65533;K0&#65533;v&#65533;&#65533;&#65533; 3&#65533;hT&#65533;7&#65533;i&#65533;&#65533; V>&#65533; &#65533;&#65533;T&#65533;&#65533;s y[&#65533;&#65533;&#65533;&#65533;&#65533;&#65533;&#65533;&#65533;*&#65533;z8&#65533;&#65533; &#65533;8D#j'&#65533;&#65533;&#1898;&#65533;+&#65533;5G!#*Y&#65533;[&#65533;&#65533;8 D y;&#65533;A++&#65533;&#65533;6z&#65533;i&#658;&#65533;&#698;&#65533;1&#65533;H&#65533;	7&#65533; i9&#65533;&#65533;0&#65533;&#65533;j&#65533;#&#65533;&#65533;z8&#65533;&#65533;8$g&#65533;&#65533;q&#65533;&#1709;(&#65533;&#65533;F!/N&#65533;&#65533;&#65533;I,&#1066;&#65533;Z&#65533;&#65533;&#65533;&#65533;&#65533;`&#65533;&#65533;f#C2&#65533;f+&#65533;4&#65533;BOy-i&#65533;&#65533;C&#65533;5&#65533;&#65533;&#65533;&#65533;5&#65533;&#65533;L&#65533;&#65533;&#64660;:&#65533;j&#65533;&#65533;DA&#65533;&#65533;&#65533;K9&#759651;&#65533;C&#787;F&#65533;9&#65533;&#65533;9b&#65533;I&#65533;D&#65533;&#65533;&#65533;D6D4)D4&#65533;%DQ:1&#65533;Cj&#65533;*&#65533;"NA&#65533;g&#65533;&#65533;X&#65533;B&#65533;&#65533;Xl&#65533;&#65533;)&#65533;:&#65533;&#65533;&#65533;&#65533;&#65533;&#65533;&#65533;&#1696;&#65533;C&#65533;&#65533;&#65533;&#65533;&#1750;&#65533;(&#65533;&#65533;HF&#65533;{&#65533;z&#65533;&#65533;Z &#65533;)h`&#65533;
&#65533;F&#65533;I&#65533;&#65533;P&#65533;&#65533;&#65533;&#65533;&#65533;&#65533;8u&#65533;F&#65533;&#65533;X&#65533;&#65533;&#65533;&#65533;%&#65533;4&#65533;&#65533;LPZ&#65533;&#65533;Y&#65533;&#65533;YPM 8&#65533;@H&#65533;i&#65533;&;&#65533;&&#65533;J1h( P  &#65533;&#65533;,&#65533;C8&#65533;l&#65533;D&#65533;HC&#65533;?&#65533;?&#65533;<p&#65533;/x!&#1025;&#65533;@&#65533;&#65533;
&#65533;&#65533;&#65533;&#1087;&#65533;  &#65533;&#65533;&#65533;&#512;h&#65533;q&#769;&#65533;&#65533;	&#65533;s1"P$  `<(&#65533;	&#65533;&#65533;&#65533;@&#65533;&#65533;&#615;$x&#65533; :&#65533;l`&#65533;#&#65533;&#65533;&#65533;!&#65533;&#817;&#65533;&#65533;&#65533;B8T,D)iC-\&#65533;=&#65533;&#65533;&#65533;T&#65533;&#65533;L/TT&#65533;&#65533;&#65533;}&#65533;&#1128;&#65533;1&#65533;5R&#65533;&#65533;&#65533;&#65533;F&#65533;&#65533;&#65533;	&#65533;&#65533;&#65533;<J&#65533;&#65533;&#65533;pL&#65533;[&#65533;A&#1168;h9&#65533;rK7&#65533;y&#65533;&#65533;&#65533;&#65533;	&#65533;&#65533;h&#65533;&#65533;e[&#65533;*&#65533;%&#65533;"-&#65533;&#65533;&#65533;&#65533;&#65533;&#65533;9#W&#65533;*2&#65533;&#65533;&#65533;&#65533;G&#65533;&#65533;*&#162;&#65533;A1zA&#65533;Mr&#65533;TI*&#65533;&#65533;A&#65533;&#65533;M&#65533;&#65533;7&#65533;&#65533;4&#65533;&#65533;&#65533;J&#65533;+&#65533;"&#65533;S:&#65533;<!
&#65533;&#65533;&#65533;&#65533;.&#65533;&#65533;&#737;I&#65533;N&#65533;&#65533;&#65533;N&#65533;&#65533;&#65533;@	O&#65533;$&#65533;"&#48417;*&#65533;z&#65533;D&#65533;r&#65533;.&#292;/&#65533;$N1ZN&#65533;&#65533;@&#65533;"`\&#65533; &#65533;&#65533;&#65533; PV&#65533;&#65533;&#65533;&#65533;:&#65533;&#65533;&#65533; &#65533;&#65533;y&#720;f1$iB&#65533;LFFj$u&#65533;&#65533;7`&#65533;&#65533;T&#65533;&#65533;bX8)k<&#65533;&#65533;&#65533;&#65533;x?H&#201;&#65533;&#65533; )(&#1025; (#`&#65533;,5&#65533;&#65533;JT`&#65533;W`&#65533;!u&#65533;S&#65533;A&#65533;:&#65533;&#65533;Ex2&#65533;D&#515;&#65533;L&#1539;)0&#65533;&#65533; &#65533;/&#65533;@8>C(BA8&#65533;?&#1027;:&#65533;&#65533;9&#65533;8H/&#65533;&#65533;&#65533;&#65533;&#65533;!H&#65533;&#65533;&#65533;&#65533;&#65533;&#65533;	&#65533;&#65533;&#65533;&#65533;>)
&#65533; &#65533;&#65533;AQ&#65533;&#65533;&#65533;&#65533;d&#65533;q9&#65533;%(&#65533;&#65533;&#65533;x<&#65533;&#65533;&#65533; L?&#65533;&#65533;T&#65533;&#65533; &#65533; &#65533;&#65533;@&#65533;k&#65533;&#65533;&#65533;&#65533;tM&#65533;RUU}&#65533;,#2&#65533;fpl&#65533;M&#65533;&#65533;U(&#65533;&#65533;n&#1030;&#65533;:&#65533;&#65533;&#65533;&#65533;,&#65533;&#65533;&#65533;&#65533;$&#65533;n&#65533;)A&#65533;&#65533;&#65533;M,"&#65533;Hy&#910;+&#65533;&#65533;#c3&#65533;&#65533;C=;&#65533;Jd!&#65533;7d\&#446;rF&#1195;%&#65533;&#65533;m&#65533;&#65533;&#65533;M&#65533;"&#65533;&#65533;O&#65533;3&#65533;S&#65533;Kg&#1748;&#65533;p&#65533;}&#65533;&#65533;,&#65533;&#65533;&#65533;tN&&#65533;&#65533;>&#65533;CB&#65533;&#65533;&#65533;L&#65533;z=%&#65533;K&#65533;&#65533;&#65533;&#65533;&#1480;&#65533;&#65533;&#65533;&#65533;&#65533;l&#65533;&#65533;K3bE*BM`k&#65533;*&#65533;g&#65533;]&#65533;!&#65533;&#65533;&#65533;&#65533;&#43101;+&#65533;F&#65533;&#65533;&#65533;&#65533;&#65533;&#65533;&#65533;u&#1622;&#65533;!#&#65533;Y"&#65533;&#65533;>&#65533;&#65533;&#65533;&#65533;!:O=O&#65533;#.`&#65533;?&#65533;W&#65533;&#65533;&#65533;&#65533;T&#65533;&#65533;K&#65533;&#65533;&#65533;&#65533;&#1571;&#65533;&#65533;&#65533;&#65533;&#65533;@&#65533;&#65533;*&#693354;&#145;&#65533;&#65533;#&#65533;[&#65533; 7&#65533;b;&#65533;&#65533;+&#65533;&#65533;&#65533;{&#65533;p&#65533;DXr|&#65533;l\&#65533;&#65533;&#65533;&#65533;&#65533;h&#65533;&#65533;&#65533;&#65533;&#65533;&#65533;[&#65533;0&#65533;&#65533; &#65533; 
x
&#65533;&#65533;&#65533;&#65533;2 /&#65533;&#65533;)&#65533;&#65533;/X&#65533;AWp&#65533;VPT8&#65533;TH&#65533;S&#65533;&#65533;D&#65533;:&#65533;Ex2&#65533;q&#65533;&#65533;&#65533;L&#65533;N&#65533;&#65533;&#65533;&#65533;L&#65533;&#65533;-0&#65533;i&#65533;#&#65533;4&#65533;&#65533;>&#65533;&#65533;&#65533;&#65533;<&#65533;<&#65533;&#65533;:&#65533;&#65533;7`5(^3&#65533;)8&#65533;F#&#65533;&&#1538;1&#65533;)&#513; \=&#65533; &#65533;&#65533;&#65533;H)&#65533;*@&#65533;&#65533;&#65533;	E&#649;J$(&#65533;  {&#65533;F&#65533;+&#65533;&#65533;&#65533;	&#65533; &#65533;&#65533;&#65533;(&#65533;>&#65533;&#1945;&#65533;J&#65533;&#65533;D&#65533;&#65533;&#65533;0&#65533;Mg&#65533;&#65533;V&#1333;&#65533;-&#65533;2|K&#65533;MVmp&#65533;`&#65533;&#65533;[f&#65533;&#65533;"&#65533;&#65533;.8	VH&#65533;&#65533;M4&#1667;&#65533;.&#65533;:&#65533;&#65533;D&#65533;O+\:{EZ\M&#298;&#65533;&#874;&#65533;&#65533;&#65533;&#65533;&#65533;&#65533;&#65533;&#1720;R WD2$&#65533;(&#65533;e<&#65533;&#65533;b&#65533;&#65533;&#65533;&#65533;y&#65533;&#65533;&#65533;&#65533;&#65533;M,I&#65533;&#65533;4&#65533;+&#65533;&#65533;e5V+~V-&#65533;&#65533;,.&#65533;5&#65533;&#65533;&#65533;)&#65533;O&#65533;&#65533;Ov&#65533;&#65533;U&#65533;?,/&#65533;&#65533;Z&#65533;X&#65533;5&#65533;\/&#65533;Q&#65533;&#65533;B,&#65533;T&#65533;&#65533;&&#65533;l&#65533;&#51502;&#65533;&#65533;&#65533;B&#65533;ckd&#65533;&#65533;.B&#65533;6&#65533;:d&#65533;[d=i&#65533;C~&#65533;D&#65533;&#65533;IfdC&#65533;NZ.:&#65533;"E)&#65533;&#65533;n/Xy&#65533;&#65533;&#65533;&#65533;e&#65533;e),&#65533;&#65533;&#65533;&#65533;x&#65533;&#205;&#65533;y&#65533;yWVVf&#65533;x&#65533;aV&#65533;!f&#65533;y]&#65533;*&#65533;;:&#1403;K&#65533;F&#65533;`&#65533;&#65533;&#65533;&#65533;&#65533;&#65533;&#65533; L&#832;&#65533;&#65533;&#65533;&#65533;0>&#65533;Bh&#65533;-H&#65533;+&#65533;K&#65533;<U0TX&#65533;&#65533;\I&#65533;:&#65533;B&#65533;&#65533;#CX&#65533;H&#65533;P&#65533;O&#65533;&#65533;@&#65533;&#65533;A&#65533;&#65533;Q&#65533;F&#65533;&#65533;3&#65533;&#65533;0 &#65533;1x^3&#65533;;5(1 0&#65533;&#65533;&#65533;/&#65533;%(&#65533;)&#65533;4p&#65533;6&#65533;/&#1537;=&#65533;&#65533;&#65533;&#65533;&#65533;&#65533;0&#65533;`&#65533;&#65533;&#65533;&#65533;&#65533;E&#65533;&#65533; @&(&#65533;&#65533;&#1089;I&#193;H&#65533;&#65533;&#65533;&#65533;&#65533;&#1225;&#65533;&#65533; 
&#65533;f &#65533; &#65533;&#65533;&#65533;E&#65533;k&#65533;S&#65533;&#65533;$&#65533;&#65533;&#65533;&#65533;8?&#65533;&#65533;&#65533;&#65533;p&#65533;&#65533;\0&#65533;N&#65533;O&#65533;&#65533;g&#65533;H&#65533;&#65533;+&#65533;P&&#65533;&#65533;&#65533;W/&#65533;bE&#65533;&#65533;&#65533;b&#65533;V_U!E&#65533;&#65533;Q&#65533;&#65533;&#65533;S^&#65533;&#65533;&#65533;&#65533;&#65533;&#65533;&#65533;&#65533;&#65533;&#65533;&#65533;eX&#65533;Y$&#65533;B&#65533;QF&#65533;&#65533;&#65533;&#65533;y&#65533;dBC&#65533;&#65533;7)`&#65533;/S&#65533;&#47419;BV"&#65533;a&#1422;&#1427;+P&#65533;&#65533;V&#65533;&#65533;&&#65533;Z&#1766;&#65533;Hl&#65533;&#65533;&#65533;K&#65533;]`h#/&#65533;&#65533;&#65533;&#65533;R.-&#65533;<&#65533;&#65533;&#65533;&#65533;&#65533;7|k&#65533;i&#65533;&#65533;&#65533;&#65533;&#65533;&#65533;&#65533;&#65533;&#65533;&#65533;t9&#65533;&#65533;&#65533;&#65533;&#65533;9l&#65533;!&#65533;&#65533;&#65533;&#18606;j&#65533;n&#65533;&#65533;n&#65533;&#65533;!&#65533;>I&#65533;&#65533;^&#65533;v&#65533;&#65533;&#915;&#65533;Q&#65533;/	E&#65533;&#65533;&#65533;&#65533;&#65533;U&#65533;C/&#65533;^l	&#65533;&#65533;&#65533;0&#65533;&#65533;&#65533;D&#65533;>z&#65533;
&#65533;^&#65533;&#65533;&#660;&#65533;&#65533;&#65533;&#65533;b&#65533;p|@&#65533;^H)&#1537;&#513;&#65533;&#65533;&#65533;&#65533;P&#65533;&#65533;s&#65533;&#65533;&#65533;>&#65533;{	&#65533;3&#65533; &#65533; p;H&#65533;<()&#65533;&#65533;7xP(S &#65533;=&#65533;RPU&#65533;&#65533;@H1&#65533;&#65533;@@D=&#65533;8&#65533;&#65533;;&#65533;B8C&#65533;>&#65533;G&#65533;g&#65533;Ub`K0&#65533;@&#65533;&#65533;6p&#65533;5 &#65533;.&#65533;&#65533;(X&#65533;$X&#65533;(p\)&#1538;/&#65533;&#65533;(&#1026;&#65533;&#65533;-&#65533;*0&#65533;&#65533; &#65533;&#65533;@&#65533;
&#65533;&#65533;&#65533;&#65533;&#65533;G&#65533;&#65533;&#65533;&#65533;f&#65533;&#65533;&#65533;&#65533;!p&#65533;`&#622;yK&#65533;&#65533; &#65533;&#65533;&#165; =#\&#65533;&#65533;
&#65533; &#65533;B&#517;k&#65533;&#65533;:f&#65533;+&#65533;X\&#65533;&#65533;&#65533;u&#65533;:6&#65533;p&#65533;W&#65533;&#65533;G0@&#65533;&#65533;[h8&#65533;i&#65533;jPf&#65533;!&#65533;&#65533;&#65533;OE:E&#65533;l"l75&#65533;.G,&#65533;i&#65533;9&#65533;&#65533;&#65533;.!l&#65533;otO&#65533;(i&#65533;&#65533;p&#65533;<&#65533;&#65533;@&#65533;&#1752;w&#65533;&#65533;&#65533;we&#65533;X&#65533;wb&#65533;
%7"D&#65533;&#65533;{&#65533;d&#65533;&#65533;&#65533;&#1552;a&#65533;W&#65533;&#65533;M'&#65533;&#65533;~&#65533;&#65533;2&#65533;@&#65533;?&#65533;&#65533;&#3233;#&#65533;c&#65533;w&#65533;&#65533;&#65533;&#65533;&#65533;&#65533;&#65533;&#65533;@>&#65533;Q&#65533;&#65533;&#65533;&#65533;3&#65533;j&#65533;*&#65533;&#65533;&#65533;&#65533;&#65533;:b&#65533;*&#65533;&#65533;k&#65533;&#25378;M&#65533;&#65533;&#65533;&#65533;6	&#65533;&#65533;&#65533;&#65533;.&#51489; &#65533;y&#65533;&#65533;&#65533;&#65533;&#65533;d&#65533;?z&#65533;&#65533;&#65533;&#65533;9 *&#65533;!:&#65533;?~z1&#65533;&#65533;o!&#65533;&#65533;Cy)>&#65533;&#65533;&#65533;!&#65533;&#65533;$9{&#65533;&#65533;&#65533;
&#65533;`a&#65533;&#65533;&#65533;&#52487;&#65533;&#65533;&#65533;&#65533;_>Fsf&#65533;&#65533;{&#65533;E&#65533;k&#65533;H&#65533;&#65533;&#65533;&#65533;
p&#65533;&#65533;&#65533;
&#65533; L&#65533; &#65533;l&#65533;&#65533;&#65533;&#512;x&#65533;,&#65533;,&#65533;&#65533;&#65533;"&#65533;&#65533;7`&#65533;&#65533;Q &#65533;R8}'&#65533;B&#65533;%&#65533;7&#65533;&#65533;B; )X"&#65533;&#65533;#&#65533;-&#514;*&#65533;?H&#65533;h`&#65533;xp&#65533;s&#65533;iXe&#65533;NpG&#65533;.&#65533;}&#65533;&#65533;&#1537; &#65533; &#65533;!&#65533;1&#65533;.&#65533;(Pg8&#65533;&#65533;_&#65533;&#960;&#65533;&#65533;&#65533;=4&#65533;&#65533;I&#65533;&#65533;&#65533;&#65533;?&#65533;&#65533;r	&#65533;&#65533;;&#65533;4&#65533;&#65533;	Om&#65533;&#527;_&#65533;&#65533;@a&#65533;&#65533;3&#65533;P&#65533;&#65533;&#65533;6r&#1910;u&#14733;&#65533;7n&#65533;(Z&#65533;&#65533;&#65533;F&#65533;&#1780;&#65533;&#65533;Q&#65533;Dm&#1646;Y&#65533;&#65533;Y+K&#65533;&#65533;&#65533;&#65533;&#65533;iW&#65533;h&#458;+&#65533;5f;&#65533;&#854;(&#65533;k&#1648;&#65533;&#65533;dRkB&#65533;EZmjJ&#65533;S&#65533;9&#65533;4j&#1253;(&#65533;f&#65533;z&#65533;ZT&#65533;!)zK&#65533;&#65533;[&#65533;pl&#597;G&#65533;\\r&#65533;&#65533;&#65533;&#875;w/&#65533;rp&#65533;&#65533;E&#65533;n&#65533;:v&#65533;&#211;&#65533;X1&#65533;z&#65533;&#13004;&#65533;&#65533;={&#65533;(&#1771;Go&#65533;<&#65533;&#65533;&#1977;c&#65533;&#65533;9&#65533;&#65533;&#261;&#65533;&#65533;&#65533;[&#65533;n&#65533;&#65533;&#65533;&#65533;&#65533;1$&#65533;&#1718;o&#65533;}[&#547;&#65533;Lb#&#65533;-&#65533;5&#65533;&#325;&#65533;&#65533;&#65533;8&#65533;&#65533;&#321;&#65533;[&#65533;tm&#415;O&#2013;&#65533;6&#65533;&#1790;k&#65533;&#65533;&#65533;F&#65533;&#24157;w&#65533;&#65533;&#65533;&#65533;&#65533;W&#65533;'&#65533;&#65533;|&#65533;&#65533;Q&#65533;'_?~&#65533;&#65533;&#65533;&#65533;&#65533;j&#65533;E&#65533;&#65533;IF&#65533;&#65533;X&#65533;-e&#65533;W&#65533;0G&#65533;T&#65533;=a&#65533;^3!&#65533;:&#65533;&#65533;&#65533;eX&#65533;&#65533;&#65533;&#65533;&#65533;$&#65533;&#65533;&#65533;t&#65533;9&#65533;pKU^n&#19047;&#65533;Z &#65533;&#65533;^8s&#1861;N:C&#65533;&#65533;&#65533;`&#65533; &#65533;&#65533;a&#65533;0y&#1554;&#65533;&#65533;cd&#65533;G&#65533;SX&#65533;&#65533;(&#65533;&#65533;&#65533;&#65533;&#65533;&#65533;&#65533;_&#435;c&#65533;9v&#65533;dg&#65533;&#65533;&#65533;&#65533;l&#65533;
:&#65533;`&#65533;=&#65533;@ |&#65533;A&#65533;@&#65533;&#65533;	)&#65533;PBzbpAA\0A&#65533;N0&#65533;<pA
E`aERHESdA&#65533;&#65533;d&#65533;&#65533;'&#65533;&#65533;2
)&#65533;&#65533;&#65533;J)&#65533;&#65533;&#65533;M&#65533;&#65533;"&#65533;&#65533;&#65533;N&#65533;p&#65533;:&#65533;0~s&#65533;d&#65533;&#65533;&#65533;&#65533;;&#65533;s&#65533;+&#65533;L&#65533;&#65533;,&#65533;p
+&#65533;&#65533;9Q&#65533;?&#65533; 	4&#65533; H&#65533;(| &#65533;	/&#65533;`&#65533;;&#65533;&#65533;&#65533;5&#65533;&#65533;-&#65533;&#65533;&#65533;6&#65533;`C=&#65533;&#65533;&#65533;8&#65533;&#65533;n&#65533;4<;&#65533;&#65533;PB	"x&#65533;&#65533;&#65533;6:&#65533;tq&#65533;&#65533;&#65533;B&#65533;&#65533;&#65533;E&#65533;&#65533;&#65533;ZDi&#65533;&#65533;2Z#&#65533;x&#65533;}e&#65533;6&#65533;&#65533;J%&#65533; &#65533;H)&#65533;@&#65533;2&#65533;&#65533;&#65533;O&#65533;0&#65533;&#65533;.&#65533;!&#65533; .M\&#65533;&#65533;&#65533;\&#65533;&#65533;&#65533;R_Mu&#65533;.&#65533;y:z&#65533;|r&#65533;UNi&#22045;:k&#65533;6^h&#65533;&#65533;v&#1665;YX&#65533;&#65533;t&#65533;XcdJvO=&#65533;L&#65533;7>&#65533;&#65533;&#65533;Xg&#65533;&#65533;e&#65533;&#65533;&#65533;6N}`&#65533;L&#65533;v&#65533;SN9J^&#65533;&#65533;R\q&#65533;9&#65533;O9E&#65533;&#65533;+H&#65533;&#65533;&#65533;I&#65533;&#65533;D&#65533;&#65533;68&#65533;y&#65533;j&#65533;&#65533;W&#65533;~&#2032;e&#65533;|h&#65533;&#65533;&#65533;&#65533;&#65533;&#65533;&#65533;v&#739;&#65533;v9S&#65533;a&#65533;3&#65533;&#65533;VOq&#1980;&#65533;&#65533;O?T&#65533;&#65533;c&#65533;|P&#65533;&#65533;<&#65533;&#65533;&#65533;&#65533;&#65533;&#65533;'X&#65533;G&#65533;qt&#65533;m&#65533;&#927;&#65533;@&#65533;&#65533;a&#65533;0Y&#65533;&#65533;&#65533;&#65533;&#65533;&#65533;^.&#65533;3K*&#65533;&#65533;&#65533;&#20476;&#65533;c&#65533;h&#65533;e(S&#65533;80&#65533;T&#65533;+&#65533;r&#65533;BGx&#65533;r&#65533;&#65533;&#65533;&#65533;w&#65533;&#65533;&#65533;B0&#65533;f c&#65533;&#65533;.&#1025;T&#65533;&#65533;&#65533;&#65533;&#65533;&#65533;&#65533;
b&#65533;&#65533;&#65533;&#65533;2&#65533;&#65533;p&#65533;C &#65533;&#65533;Mt&#65533;&#65533;0U)Z1Vtbc&#65533;&#65533;&#65533;@&#65533;G$&#65533;&#65533;&#65533;&#65533;&#65533;p&#65533;&#65533;&#65533;-&#515;2&#65533;Q&#65533;y&#65533;&#65533;IL26&#65533;aC&#65533;#C &#65533;A] &#65533; &#65533;P 
P@&#65533;&#65533;&#65533;.&#65533;z&#65533;&#65533;&#65533;&#65533;&#65533;&#65533;&#65533;&#65533;&#65533;&#65533;;&#65533;d$o ]&#65533;@8&#65533;X`&#65533;&#65533;`*&#65533;fX1
d&#65533;&#65533;@&#65533;(
``P&#65533;2&#65533;&#65533;&#1600;-&#65533;&#65533;wF&#65533;m +W&#65533;6&#65533;&#65533;&#65533;W&#65533;&#65533;P/&#65533;1kP#&#65533;&#65533;&#65533;f5&#65533;&#65533;9&#65533;)&#65533;&#65533;^X&#65533;&#65533;<&#21587;y&#65533;_U&#65533;&#65533;M&#65533;9&#65533;;&#65533;\&#385;6&#65533;&#301;mFJ&#65533;&#65533;&#65533;&#65533;&#65533;&#397;&#65533;x&#65533;a&#65533;&#65533;&#65533;&#65533;}&#65533;&#65533;&#65533;&#65533;7nq&#65533;h&#65533;h&#65533;A&#65533;8.5&#65533;SKDb&#65533;2&#1217;&#65533;6&#65533;	&#65533;u8D"&#65533;&#65533;&#65533;h&#137;Ysx&#65533;&#65533;7#oh3&#1232;&#65533;&#803;%c&#65533;z4&#65533;&#65533;v4l&#65533;&#65533;{&#65533;&#1238;&#65533;&#65533;&#65533;vd#&#65533;&#65533;&#65533;!&#65533;*&#65533;P&#65533;&#65533;\2j&#65533;&#65533;&#1315;
N&#65533;&#65533;r&#65533;(&#65533;&#65533;&#1232;&#65533;2(8&Bi&#65533;&#65533;&#65533;RE&#65533;id}kZ&#65533;&#65533;1'&#65533;)&#65533;&#65533;Y&#65533;3R&#65533;&#65533;u&#65533;q&#65533;&#65533;bg&#65533;T&#65533;&#65533;V2&#65533;&#65533;&#65533;&#485;&#65533;&#65533;c&#65533;&#65533;&#34296;&j&#65533;k&#65533;=&#65533;D&#65533;6&#65533;&#65533;&#65533;&#65533;3&#65533;&#65533;&#65533;]?&#65533;	8&#65533;&#65533;&#65533;&#65533;&#65533;!&#65533;%$ 
 &#65533;&#65533; (`&#65533;d&#65533;@t&#65533;3&#65533;&#65533;r&#65533;C&#65533;&#65533;&#65533;?&#65533;&#65533;&#65533;&8
R&#65533;B&#65533;&#65533;&#65533;+D&#65533;&#65533;5$!_&#65533;C$D&#65533;	L0Bl&#65533;&#65533;j l&#65533;&#65533;J3&#65533;&#65533;&#65533;Tlb&#65533;&#65533;&#65533;pH&#65533;&#65533;@&#65533;0&#65533;(@ -&#65533;&#65533;"&#1024;D`Q&#65533;	T &#65533;&#65533;&#65533;x&#65533;a&#65533; &#65533;&#65533;&#65533;&s&#65533;&#65533;_5p&#65533;	&#65533;X&#65533;&#65533;"&#65533;S4`K&#65533;J&#65533;#&#65533;`-&#65533;L&#65533;zx&#65533;&#1246;&#65533;T&#65533;&#65533;;)J&#65533;&#65533;_&#65533;&#65533;h&#65533;-&#65533;&#1100;j&#65533;F&#65533;`&#65533;&#65533;&#65533;&#65533;:W&#65533;&#65533;UDi&#65533;&#1047;&#65533;&#65533;&#65533;5&#65533;1S3Z&#65533;#S&#65533;Nd<E&#65533;Q~&#65533;*Uq&#1039;.m&#65533;&#65533;7&#65533;&#65533;-&#1026;&#65533;&#65533;&#65533;&#65533;7!&#65533;ny&#65533;,d&#65533;&#19908;&#65533;q1&#65533;X?w;&#65533;&#65533;"&#65533;+	N;&#65533;"&#65533;4&#65533;CYfT&#65533;Y&#65533;,&#65533;&#65533;<g;Sb&#1248;&#65533;&#65533;&#65533;&#65533;&#65533;U&#65533;&#65533;bv$&#65533;&#65533;\~&#65533;&#65533;&#65533;&#65533;Z~&#65533;&#65533;K9&#65533;Zs&#65533;nl&#65533;0GS&#65533;Cl&#2041;&#65533;&#65533;!i&#65533;Qm&#65533;k&#65533;z&#65533;&#1446;&#65533;SH}So+&#1918;J&#65533;&#65533;&#65533;&#65533;Q&#65533;+&#1718;
&#65533;&#65533;&#65533;&#65533;&#65533;&#65533;s&#65533;C&#65533;&#65533;	&#65533;&#65533;&#65533;N&#65533;&#65533;+&#65533;<&#65533;&#65533;%&#65533;23&#65533;&#65533;`g#S&#65533;&#65533;"<&#65533;&#65533;&#65533;:x1&#65533;p&#65533;/&#65533;&#65533;
D&#65533;&#65533;&#1994;&#65533;NH&#65533;Ani@$&#65533;&#65533;%&#65533;J&#65533;&#65533;4&#65533;ajp&#65533;&#65533;?&#65533;!&#65533;8&#65533;"&#65533;Jl&#11943;HE4C&#65533;	B&#65533;b&#65533;C""Q&#65533;J`B&#65533;&#516;%A&#65533;)&#65533; @8C%h&#65533;Q\"`8&#65533;\0&#65533;b&#65533;\&#65533;&#65533;> CZf@&#65533;#&#65533;&#65533;\[&#65533;`&#65533;7&#65533;$&#65533;&#65533;P&#40979;&#65533;8&#65533;&#65533;j_;&#65533;&#65533;(&#65533;&#65533;&#65533;`+0%&#65533;c&#65533;'&#1970; &#65533;&#65533;&#65533;&#65533; &#65533;&#65533;
&#65533;x7&#65533;&#65533;M&#65533;/&#65533;&#65533;v&#65533;Zt9&#65533;b&#65533;&#65533;&#65533;&#65533;)P!]XY%
&#65533;
U&#173;nr;&#65533;'I&#65533;&#65533;'&#65533;&#65533;&#65533;&#65533;,&#65533;&#65533;&#65533;rnp"&#65533;6h&#65533;w&#57757;&#1018;&#65533;lyav@&#65533;B&#65533;A&#65533;Gv&#65533;'A&#65533;&#65533;&#65533;15&#65533;&#1113;!&#65533;&#65533;$&#65533;(Y&#65533;&#65533;&#65533;F&#65533;&#65533;&#65533;&#986;t7UPK&#65533;&#672;7{&#65533;&#65533;t5&#65533;&#65533;&#65533;&#65533;&#1044;nG&#65533;&#65533;N&#65533;GG&#65533;&#65533;Z&#65533;P&#65533;H~&#65533;&#65533;&#1159;&#65533;&#65533;&#1632;Z&#65533;&#65533;E:&#1393;&#65533;&#65533;8<U&#65533;=&#65533;P&#65533;&#65533;&#65533;&#65533;&#65533;t&#65533;D&#65533;&#65533;&#65533;4&#65533;Y&#65533;&#65533;&#65533;&#65533;&#65533;&#65533;`&#65533;y&#65533;&#65533;YJ&#65533;YZ&#65533;&#65533;&#65533;8&#65533;&#65533;&#65533;&#65533;&#65533;DH&#65533; &#65533;m`&#65533;&#65533;{&#65533;&#65533;&#65533;:&#65533;dE&#65533;&#65533;&#65533;=&#65533;L&#65533;M&#65533;&#65533;Qa&#65533;I=&#65533;&#65533;0&#65533;&#65533;&#65533;@&#65533;@
&#65533;&#65533;
&#65533;&#65533;&#65533;&#65533;	&#65533;&#65533;&#65533;m&#65533;&#65533;|@&#65533;&#65533;&#65533;&#65533;)
&#65533;@&#65533;A&#65533;&#65533;&#65533;&#65533;&#65533;&#65533; "(B&#65533;=&#65533;$\&#65533;'&#65533;B'@B&#65533;&#65533;&#65533;&#65533;,&#65533;$L%\&#65533;&#65533;}&#65533;'t&#65533;%&#65533;X&#65533;,A&#65533;%H"&#65533;&#65533;&#65533;Ap&#65533;&#65533;&#65533;A &#65533;&#65533;&#65533;&#65533;&#65533;m&#65533;&#65533;TL.*&#670;| &#65533;Q&#65533;&#65533;X&#65533;&#65533;@&#65533;&#65533;
$&#65533; &#65533;X&#65533;&#65533;&#65533;&#65533;&#65533; &#65533;&#65533;&#65533;&#65533;@J	&#65533;@&#65533;&#65533;&#65533;&#65533;&#65533;&#65533;&#65533;y&#65533;$&#65533;o&#65533;p&#1849;h &#400;K&#65533;A'4{x&#65533;w&#65533;&#65533;O&#65533;Fl&#65533;&#65533;H&#65533;/&#65533;)&#65533;,&#65533;&#65533;3d&#65533;EP&#65533;WLM&#65533;&#65533;&#65533;`&#65533;&#65533;&#65533;Y}YB&#65533;&#65533;C&#65533;&#65533;&#65533;&#65533;>&#65533;u&#65533;&#65533;&#65533;&#65533;&#65533;&#65533;&#65533;&#65533;&#65533;F&#65533;i`^&#65533;&#65533;&#65533;\&#65533;b&#65533;i_&#65533;&#65533;&#65533;&#65533;y&#65533;\&#65533;&#1924;&#65533;&#65533;%T&#65533;!&#65533;&#65533;&#65533;&#65533;0&#65533;&#65533;@N&#65533;D&#65533;&#65533;&#65533;&#65533;&#65533;&#1938;1&#65533;&#65533;<OO&#65533;&#65533;&#65533;
&#65533;&#65533;&#65533;&#65533;&#65533;J&#65533;&#65533;&#65533;&#65533;->Y^H&#65533;1&#65533;&#65533;&#65533;&#65533;&#65533;&#65533;&#65533;&#65533;F&#65533;&#362;A&#65533;;&#65533;&#65533;&#65533;&#65533;8U&#65533;&#65533;&#65533;e&#65533;&#65533;&#65533;R&#65533;&#65533;&#65533;e&#65533;&#65533;&#65533;:&#869;8&#65533;eM&#65533;&#65533;<A&#65533;&#1363;9(&#65533;;&#65533;I=&#65533;&#65533;Y&#65533;a"&#65533;&#65533;&#65533;&#65533;<,&#65533;&#65533;&#65533;R	&#65533;&#65533;,.LeFL&#65533;&#65533;&#65533;&#65533;P&#65533;&#65533;&#65533;&#65533;|@p &#65533;&#65533;m&#65533;@&#65533;A&#65533;A&#65533;&#65533;r&#65533;At1Bl"%T't&#65533;&#65533;"&#65533;A&#65533;(&#65533;&#65533;!4B%Z&#65533;%(]u&#65533;&X&#65533;#B&#65533;A&#65533;&#65533;8B#$&#65533;!&#65533;!D&#65533;(&#65533;&#65533;N@3*A(L&#65533;T Y&#65533;mefz&#65533;&#65533;&#65533;&#65533;&#65533;'=$&#65533;&#65533;&#65533;&#832;&#65533; &#317;&#65533;
&#65533;I&#65533;&#65533;&#65533;&#65533;&#65533; &#65533;@	&#65533; F\
&#65533;&#65533;dR&#65533;h&#65533;n!&#65533;&#65533;&#1298;l@|\hB&#65533;&#65533;*,&#65533;?&#65533;ZR&#65533;HG&#65533;D@&#65533;&#65533;D7P0&#65533;B(&#65533;&#65533;&#65533;&#65533;&#65533;2&#549;&#65533;&#1118;&#65533;&#65533;&#65533;9&#65533;%\&#65533;S8&#65533;&#65533;&#65533;&#293;&#65533;&#65533;[.&#1020;&#65533;&#65533;4_@1J&#65533;@U&#65533;6&#65533;&#65533;&#65533;&#65533;&#65533;&#65533;^&#1551;&#65533;$&#65533;=F&#65533;XFL&#65533;&#65533;&#65533;&#65533;h&#65533;M&#65533;iG&#65533;&#65533;&#65533;&#65533; v&#856;&#65533;&#65533;J&#65533;&#65533;$W&#65533;&#65533;sh[!HXutL&#65533;&#65533;&#65533;&#65533;&#65533;&#65533;]&#65533;G&#65533;&#796;)`a&#65533;&#65533;=~&#65533;&#65533;T9&#65533;RI&#65533;T&#65533;T&#1693;&#65533;_jH**&#65533;> V&#65533; &#65533;&#65533;	B&#65533;&#65533; A^&#65533;&#1384;&#1604;(&#65533;&#65533;&#65533;&#65533;zj&#65533;&#65533;Y&#65533;&#800;&#65533;&#18396;&#65533;&#65533;&#1524;&#65533;&#65533;&#65533;&#65533;W&#65533;>&#65533;&#65533;;&#65533;	=Lab&#65533;&#65533;R&#65533;=&#65533;&#65533;0&#65533;I&#65533;&#65533;&#65533;Pd&#65533;&#65533;&#65533;VH&#65533;0 ,&#65533;h&#65533;
A|@&#65533;
0&#65533;<
` 
&#65533; &#65533; &#65533;H#&#65533;Br.#&#65533;%`&#65533;$&#65533;P\A@&#65533;&#65533;tVB&&#35582;&#65533;
(&#65533;&#65533;'h%BR&#65533;+&#65533;0&#65533;&#65533;/ &#65533;10&#65533;5&#65533;&#65533;:p&#65533;:&#65533;&#65533;4&#65533;B%&#65533;A&#65533;&#65533;&#65533;M&#65533;D &#65533;&#65533;P!&#65533;&#1540;&#65533; H&#65533;&#65533;@D&#65533;h&#65533;1&#65533;&#65533;&#65533;@&#65533;@&#65533;h&#65533;U&#65533;&#1024;4&#65533;&#65533;	&#65533;&#65533;&#65533;Xx&#65533;&#65533;D	&#65533;@&#65533;&#65533;8"k&#1110;cA`&#65533;&#65533;&#65533;x&#65533;"&#1026;3pC&#65533;&#65533;vTV&#65533; I	G3&#65533;+pB%X&#65533;'&#65533;&#65533;.$&#65533;34&#65533;20&#65533;4&#65533; &#65533;!M&#65533;&#65533;&#65533;	&#65533; &#65533;&#65533;&#65533;r&#65533;&#65533;N&#65533;&#1838;m&#65533;&#65533; &#65533;&#65533;HN&#65533;&#415;&#65533;G&#65533;&#65533;&#65533;&#65533;&#65533;~&#65533;_8[&#65533;!U&#65533;&#462;&#65533;&#480;&#65533;&#65533;Jf&#610;1&#65533;<&#65533;&#65533;*&#420;&#65533;C;T&#65533;M&#65533;N&#65533;YF&#65533;O&#65533;&#1926;&#65533;&#65533;&#65533;)YE&#65533;&#65533;&#65533;&#65533;&#65533;.&#65533;&&#348;6&#65533;v&#65533;H&#65533;&#65533;I&#65533;&#65533;;V&#65533;&#65533;&#65533;&#65533;E
!&#65533;N&#65533;2&#65533;>%]4&#65533;T*.&#65533;<Ui&#65533;RU&#65533;&#65533;/&#65533;"&#65533;SF&#65533;&#60046;nx&#65533;&#65533;I&#65533;&#65533;&#65533;&#65533;&#65533;&#65533;6&#65533;&#65533;&#65533;&#57967;&#65533;hXh/&#65533;u/&#65533;*&#65533;&#65533;&#65533;o&#65533;&#65533;&#22218;._*e&#65533;Fb(&#65533;&#65533;ob\&#65533;<&#65533;&#65533;&#65533; *&#65533;@	&#65533;&#65533;	D.J $&#65533;D&#65533;,&#65533;&#65533; &#65533;&#65533;&#65533;&#65533;p%&#65533;&#65533;8&#65533;<@tl&#65533;M4&#65533;&#65533;&#65533;l&#65533;$&#65533;&%d&#65533;&(B\A&#65533;&#65533;\&#65533;P&#65533;$T&#65533;&&#65533;&|&#65533;&#65533;&#65533;B(t&#65533;#&#65533;&&#65533;7,Pb`g&#65533;<&#65533;4&#65533;&#65533;!lx 1 &#65533;&#65533;&#65533;\&#65533;'&#65533;&#65533;1&&#320;&#65533;&#65533;#A&#65533;&#65533;&#65533;%&#65533;&#65533;&#65533; &#65533;&#65533;&#305;&#65533;	&#65533;P&#240;&#65533;
(&#65533;'&#65533;&#65533;Q&#65533;&#65533;PpU@&#65533;&#65533;&#65533;&#65533;P&#65533;&#65533; &#65533;+LC&#65533;|&#65533;&#65533;&#65533;&#65533;G\o&#65533;&#65533;&#65533;3&#65533;&#65533;+tB$$&#65533;#p&#65533;+C1&#65533;0C3PC5l&#65533;o&#65533;&#65533;&#64865;r*&#65533;&#65533;*&#65533;&#65533;7e&#65533;!e&#65533; &#65533;/&#65533;&#65533;&#65533;Vf&#65533;&#65533;&#65533;N&#65533;&#65533;&#65533;&#65533;&#65533;=&#65533;&#65533;&#65533;&#65533;&#65533;&#65533;[&#65533;&#916;C&#65533;_f-Pg&#65533;&#65533;DU&#1302;&#65533;r&#65533;~&#65533;<^mwLDI&#65533;&#65533;E&#65533;V&#65533;Hu&#65533;H&#65533;&#65533;Ezu&#65533;&#65533;l &#65533;G&#65533;&#65533;&#65533;5&#65533;&#65533;&#582;&#760;&#65533;"/&#65533;&#65533;&#65533;-&#65533;N&#65533;&#65533;GF9&#65533;&#65533;4&#65533;&#65533;M @o`&#65533;*\HU&#65533;&#65533;Y&#65533;&#65533;*&#65533;j&#65533;T&&#65533;&#65533;&#65533;E&#65533;5&#65533;H&#65533;`s&#65533; W&#65533;&#65533;J&#65533;&#65533;q&#65533;&#65533;
&#65533;G&#65533;(B&#65533;&#65533;F&#65533;tH&#65533;&#65533;q&#65533;U&#65533;&#65533;&#65533;&#65533;]&#65533;J}&#65533;&#65533;&#65533;UL&#65533;3&#65533;&#65533;&#65533;9&#65533;;&#65533;&#65533;&#65533;&#65533;&#65533;O&#65533;&#65533;eu&#65533;^FB-&#65533;2&#65533;T&#65533;+&#65533;Q&#65533;&#65533;"@&#65533;\&#65533;&#65533;&#65533;g&#65533;E&#65533;8&#65533;o9&#65533;&#65533;PD &#65533;2&#65533;&#65533;@h&L&#65533;#D&#65533;i&#65533;A&#65533;#&#65533;&#65533;&#65533;&#65533;A#hB&\&#65533;&#65533;]B'&#65533;B&#65533;B(8&#65533; &#65533;5&#65533;&#65533;&#65533;&#65533;7&#65533;'&#65533;&#65533;&#65533;0&#65533;4 &#65533;8@&#65533;&#65533;&#65533;&#65533;&#65533;&#65533;(#0&#65533;&#65533;&#65533;&#65533;&#65533;&#65533;&#65533;&#65533;&#65533;&#65533;&#65533;WK
&#65533;&#65533;	&#65533;&#65533;	&#566;&#65533;&#65533;h&#65533;&#65533;&#65533;&#65533;&#65533;
PK
Jp&#65533;w&#65533;y&#65533;&#65533;&#65533;V&#65533;&#65533;&#65533;8&#65533;&#65533;Q&#65533;&#65533;&#65533;5p N&#65533;5g&#65533;:W&#65533;&#65533;&#65533;&#65533;4.x&#65533;"<B(&#65533;B2$&#65533;0&#65533;0&#65533;&#65533;3,C4&#65533;G[m&#65533;&#65533;&#65533;&#65533;&#65533;w|&#65533;&#65533;&#65533;&#65533;*&#65533;`Mu&#65533;&#65533;&#65533;m&#65533;&#65533;s8T&#65533;&#65533;&#65533;s&#65533;x&#65533;~&#65533;{!&#65533;&#65533;&#65533;9&#65533;&#65533;K&&#65533;K&#65533;&#65533;&#65533; &#65533;&#65533;v&#65533;&#65533;x&#65533;&#65533;h&#65533;&#65533;&#1614;F&#65533;&#65533;&#65533;yl&#1540;&#65533;&#65533;&#65533;&#65533;Y&#65533;$62&#65533;k&#65533;&#65533;&#65533;n&#65533;&#65533;v&#65533;M&#65533;&#65533;&#65533;&#263;[&#65533;8&#65533;
&#65533;&#65533;&#65533;#/\H&#65533;&#65533;&#370;9V9&#65533;:&#65533;~8[D/9&#65533;B&#65533;&#65533;/.s`U6&#65533;&#65533;{&#65533;H&#65533;&#65533;]V&#65533;&#65533;&#65533;L&#65533;&#65533;$s&#65533;&#65533;&#65533;&#65533;>O&#65533;&#65533;9&#65533;&#65533;R&#65533;`[&#65533;y&#65533;/&#65533;&#65533;.&#473;&#65533;&#65533;&#65533;&#65533;IXdm@&#65533;G&#65533;Gh&#65533;z&#65533;E@Al&#65533;8PW&#65533;F&#65533;*&#65533;&#65533;in&#65533;"&#919;&#515;=\$T&#65533;x&#65533;&#65533;a@&#65533;&#65533;&#65533;ff&#65533;&#65533;K&#65533;&#65533;&#65533;O@&#65533;&#65533;&#65533;&#65533;p,A4X&#65533;#\&#65533;%<B$&#65533;0%,B &#65533;&#65533;&#65533;0A&#65533;R&#65533;A"&#65533;0%H"&#65533;B(xB(&#65533;B#&#65533;(@&#65533;9&#65533;&#65533;&#65533;&#65533;:&#65533;%&#65533;&#65533;4Tqf&#65533;&#65533;R&#65533;&#65533;lj&#1644;pa&#65533;60&#65533;&#65533;S%Yk3#&#65533;&#65533;&#65533;x&#65533;H((&#65533;&#53219; &#65533; &#65533;k&#65533;&#65533;b&#65533;&#65533;P&#65533;&#65533;T&#65533; &#65533;.t&#65533;8&#65533;&#65533;G&#65533;6&#65533;a&#65533;4 0&#65533;&#65533;*T"+ C4<CNC3D&#65533;2C3lS&#65533;&#65533;%&#65533;$*&#65533;7&#65533;&#65533;|+&#65533;Z&#65533;(U&#572;W&#65533;&#65533;m&#65533;&#65533;0&#65533;r0C[&#65533;U[&#65533;&#65533;&#65533;r=sh&#65533;!i9!&#65533;`R&#65533;OGa&#65533;N&#65533;f&#65533; !I&#65533;&#65533;&#65533;&#65533;we&#65533;O|&#65533;V&#65533;&#65533;F&#65533;&#65533;&#65533;y =&#65533;&#65533;NU&#65533;5&#65533;&#799;&#65533;#&#65533;Q&#65533;3[&#65533;G&#65533;&#65533;}&#65533;&#65533;Gj &#65533;&#65533;&#65533;&#65533;=Q&#65533;&#65533;IUG&#65533;&#65533;]L&#65533;&#65533;"&#65533;&#65533;=*>`B&#65533;j&#65533;|@`&#65533;&#65533;&#65533;&#65533;&#65533;F*&#65533;@&#65533;=&#65533;$&#65533;lD&#65533;&#65533;&#65533;&#65533;&#65533;&#65533;C&#65533;9V&#65533;y2e&#65533;&#65533;&#65533;&#65533;&#65533;#&#65533;&#65533;&#65533;`&#65533;&#65533;~&#65533;&#65533;&#65533;&#65533;~&#65533;g&#65533;QH&#65533;&#65533;&#65533;P&#65533;:G;&#65533;&#65533;8&#65533;C;(1=@&#65533;VFg5&#65533;d@&#65533;g&#65533;&#65533;&#65533;o&#65533;&#65533;[&#65533;1=(g&#65533;I&#65533;&#65533;&#65533;T&#65533;C.&#65533;&#65533;X@4&#65533;&#65533;&#65533;a&&#65533;B@&#65533;P&#65533;,@&#65533;]  a&#65533;&#65533;&#65533;&#65533;&#65533;&#65533;&#65533;5,e&#65533; &#65533;$lMr&#65533;(&#65533;I&#65533;&#1203;F&#65533;"2Z&#65533;&#65533;%I&#65533; M&#65533;&#65533;iS&#65533;O&#65533;$b&#65533;:z&#65533;X&#1699;&#65533;<x&#65533;&#65533;&#65533;&#65533;
&#65533;&8P&#65533;&#65533;s&#65533;(`&#65533;`B&#65533;&#65533;.^&#65533;&#65533;1C5n&#65533;1#&#65533;4&#65533;&#1176;&#65533;i&#1584;*L&#65533;@Q&#8390;,P&#65533; "&#65533;(L&#65533;&#65533;;"&#65533;&#65533;@p&#65533;&#65533;A-P&#65533;n3l&#1024;&#65533;p&#65533; &#65533;0:&#65533;m\8o&#65533;(S&#1974;&#65533;[&#65533;n&#1846;i&#1270;-&#65533;&#65533;k&#1520;]&#65533;V5jk&#1242;%+&&#65533;U&#65533;r&#65533;6&#65533;&#65533;3g&#722;1&#1789;,Z5k&#65533;&#65533;c3nZ&#65533;&#65533;&#1193;&#65533;&#65533;&&#65533;|&#65533;s&#65533;&#1235;&#65533;&]&#65533;&#65533;&#65533;&#65533;&#65533;I&#65533;&&#65533;|&#65533;m&#65533;:c&#65533;&#65533;&#65533;8&#65533;&#65533;&#1603;N&#65533;&#65533;o&#65533;&#261;&#65533;v~&#65533;&#65533;&#65533;&#65533;&#65533;@&#65533;&#1339;&#65533;=qgr&#65533;1u&#65533;Y&#65533;&#65533;v&#65533;y&#65533;x&#65533;gz&#65533;&#1616;&#65533;&#65533;&#65533;pC{6&#65533;G&#65533;&#65533;q&#477;v&#65533;yPt\4&#65533;&#65533;&#65533;&#65533;>&#65533;l&#65533;&#65533;F&#65533;h&#65533;q?&#700;a&#65533;&#65533;&#65533;.&#65533;&#65533;&#65533; &#65533;&#65533;&#65533;$q'&#65533;i&#65533;@&o&#65533;&#65533;&#65533;*&#65533;Y0F+&#489;&#65533;&#65533;r&#65533;q&#65533;&#65533;s&#65533;DGLr4G&#65533;s&#65533;ApAs&#1804;&#65533;@&#65533;)&#65533;&#65533;8&#65533;&#1650;F&#65533;p&#65533;O>'&#65533;s>@&#65533;3N-&#65533;<&#65533;&#65533;7&#65533;y&#65533;&#65533;&#65533;R&#65533;H;#-&#65533;&#1198;&#65533;t&#65533;lF&#65533;FSJ3&#65533;4:&#65533;*U;P&#65533;&#65533;T&#65533;R&#718;S&#65533;PC&#65533;UQ&#65533;+n&#65533;&#65533;`%&#65533;&#65533;YKu&#65533;O&#65533;&#65533;FT&#65533;	o&#65533;&#65533;&#65533;&#65533;&#65533;<&#65533;&#65533;1G&#65533;v&#65533;&#65533;'z&#61031;&#65533;j&#65533;&#65533;&#65533;CjE&#65533;&#65533;Cz&#65533;&#65533;I&#65533;&#65533;BzH,]&#20566;BxNt&#65533;&#65533;&#1745;&#65533;u&#65533;L&#889;&#65533;&&#65533;`0&#65533;@&#65533;&#65533;&#65533; *&#65533;X &#65533;f@&#65533;	(8&#65533;@&#65533;>&#65533; AZh&#65533;FjIA&#65533;@&#65533; &#65533;&|&#65533;A,&#65533;p$&#65533;G&#65533;&#65533;&#65533;J0&#65533;&#65533;N0&#65533;$A\&#65533;&#65533;&#65533;y&#65533;bHd&#65533;&n@&#65533;&#65533;&#65533;&#65533;&#65533;&#65533;+&#65533;&#65533;(b +,&#65533;n
t&#65533;a&#65533;&#65533;[&#65533;&#65533;R &#65533;P&#65533; &#65533;&#65533;&#65533;`&#65533;&#65533;F &#65533;D&#65533;.&#544;j6&#65533; &#65533;~&#65533;z`&#65533;3&#65533; &#65533;&#65533;&#65533;N&#65533;I&#65533;&#65533;$&#65533;&#65533;&#65533;B&#65533;UR&#65533;&#65533;fc&#65533;f&#65533;_p&#65533;%&#65533;e&#65533;&#65533;j&#65533;A&#65533;j&#65533;I&#65533;&#65533;3.&#65533;K&#65533;&#65533;5t&#65533;p]&#65533;xU&#65533;.&#65533;&#65533;V&#65533;&#65533;UL&#65533;&#65533;<Rn&#65533;!/&#65533;&#65533;}&#65533;I=&#65533;gJ&&#65533;S|&#65533;s&#65533;;&#65533;2&#65533;&#65533;&#65533;&#65533;p&#152;J&#1296;Ck&#65533;&#65533;v&#65533;z&#65533;1w]x&#65533;I&#65533;&#65533;&#65533;M'&#65533;S&#65533;T&#65533;q&#65533;=	l&#65533;{&#65533;A&#65533;:&#65533;#Af&#65533;Q&#65533;&#65533;q%7&#65533;CR"Ii@&#65533;K&#65533;&#65533;s@20A&#65533;i`&#65533;8&#65533;&#65533;g&#65533;t&#65533;&#65533;d&#65533;91n&#65533;&#65533;q&#65533;}&#37322;&#65533;&#65533;&#65533;&#65533; 3&#65533;&#65533;P4&#65533;&#65533;&#65533;D.-&#65533;|[&#65533;&#65533;&#65533;&#65533;X&#65533;&#65533;&#65533;JX&#65533;a9&#65533;&#65533;&#65533;&#65533;IM`&#65533;Q&#65533;C&#65533;&#65533;gz&#65533;Q&#65533;f4&#65533;&#65533;&#65533;&#65533;nL&#65533;&#65533;8,7&#65533;8p&#65533;c&#65533;G;&#65533;J;&#65533;	$&#65533;6,&#65533;t&#65533;&#142;5&#65533;<&#65533;&#65533;w&#65533;&#65533;&#65533; !i&#65533;&#65533;\gSvt&#65533;w<&#65533;c}&3&#65533;)P9&#1073;&#65533;&#65533;v&#65533;&#65533;[&#65533;&#65533;&#65533;&#65533;&#65533;&#65533;om&#65533;~&#65533;e&#65533;&#65533;&#65533;.h=]%&#65533;&#65533;-&#65533;'&#65533;&#65533;&#875;^&#65533;&#65533;&#65533;&#65533;d&#65533;r&#65533;&#65533;&#65533;8&#65533;
&#65533;X@q?&#65533; *6&#65533;-&#65533;&#65533;<"&#65533;8$&#65533; h&#65533;H&#65533;&#65533;&#65533;6H&#65533;!:	H8Bg&#65533;8&#65533;&#65533;((&#65533;BpBa	Lh&#65533;&#65533;&#65533;DH:&#1097;&#65533;&#65533;&#65533;&#65533;P&#65533;&#65533;&#65533;&#65533;b&#65533;&#65533;	4XAV`&#65533;&#65533;`{&#65533; 6&#65533;&#65533;&#65533;*2&#65533;pP0%4&#65533;&#65533;b&#65533; !m[X(&#1666;&#65533;&#65533;&#65533;X8 &#65533; |A
Nlp&#65533; &#1890;Y&#65533;&#65533;0 &#65533;&#65533;&#65533;.&#65533;b0&#65533;\f&#65533;&#543;&#65533;\&#65533;&#65533;3~&#65533;&#65533;+U&#65533;gc&#65533; F.v!fL&#65533;S&#619;&#65533;4&#65533;Qj&#65533;&#65533;W&#65533;&#65533;%K&#65533;KF&#65533;&#65533;&#65533;&#65533;#	&#65533;&#65533;&#65533;&#65533;&#65533;9&#65533;X&#65533;&#65533;X&#840;&#65533;?8z&#65533;&#65533;&#65533;&#65533;='&#65533;&#65533;f&#65533;&#65533;+q&#1090;@tP&#65533;PT!eD&#65533;&#65533;&#65533;&#65533;V	"&#65533;o*&#65533;_&#65533;&#65533;0&#65533;&#65533;&#65533;m&#65533;&#65533;&#65533;&#65533; :&#65533;vA&#65533;`&#65533;&#65533;q&#65533;&#65533;&#65533;#0&#1170;&#65533;HY&#65533;hP&#65533;5&#65533; &#65533;X("&#65533;&#65533;6T&#1047;&#65533;#/n&#65533;&#65533;&#65533;%f&#65533;@{B&#65533;mQ&#65533;l+&.&#65533;&#1397;&#65533;&#65533;&#65533;N&#65533;&#65533;-&#65533;n(@/&#65533;WMs&#65533;{&#65533;&#65533;&&#65533;XMg2&#65533;&#65533;A4&#65533;gz&#65533;&#65533;x&#65533;w&#65533;X&#65533;3&#65533;&#65533;&#65533;'7&#65533;)E*&#65533;&#65533;&#65533;4lw&#65533;c&#65533;?v&#65533;8y&#65533;&#65533;&#65533;W&#65533;&#65533;Ro4q;ybP&#65533;G&#65533;W2nz&#65533;&#65533;&#65533;ih&#65533;&#65533;&#65533;&#65533;&#65533;&#65533;&#65533;\&#65533;&&#65533;&#65533;_;L&#65533;$&#65533;&#65533;&#65533;s&#65533;:Z&#65533;"&#1595;&#65533;\&#65533;-&#65533;&#65533;&#65533;p&#65533;`&#1108;f*&#65533;0p&#65533;&#65533;&#65533;@7&#65533;&#65533;f(&#65533; q>&#65533;&#65533;&#65533;&#65533; )&#65533; &#65533;`&#65533;C$d)&#65533;D$&#65533;8|!
NPB&#65533;&#65533;APB
	&#65533;&8&#65533;	Nl&#65533;Z)d&#65533;dLC&#34398;5D&#65533;&#793;/&#65533;<@&#65533;n&#65533;&#65533;@&#65533;dp&#65533;&#65533;&#65533;g;&#65533;\P6&#65533; &#65533;:&#65533;&#65533;n&#65533;&#65533;asA	b&#65533;p &#65533; &#65533;: &#65533;&#65533;&#65533;&#65533;@\Q&#65533;&#1857;0&#65533;&#65533;&#512;&#65533;,&#65533;T&#65533;`"&#65533;&#65533;Z@]hC&#65533;&#65533;&#65533;O&#65533;3#a&#65533;x&#65533;&#65533;@&#65533;0&#65533;&#65533;]&#65533;&#65533;&#65533;&#390;&#65533;>U&#65533;&#65533;}*&#280;&#65533;&#65533;&#65533;?\&#65533;&#65533;&#65533;W8&#65533;&#65533;&#65533;P>@&#65533;8~&#65533;D&#65533;j/O&#65533;)P&#65533;&#65533;G>;&#65533;&#65533;&#65533;&W&#65533;&#687;{>t&#65533;&#65533;(&#65533;%*&#65533;?}kZ&#65533;&#65533;%&#65533;&#65533;,&#65533;y&#843;&#65533;&#65533;k&#65533;&#763;&#65533;`7&#65533;aD&#65533;&#65533;&#65533;&#65533;&#65533;&#65533;CRQ &#65533;&#65533;^V&#65533;)&#65533;&#1169;N'"V&#65533;&#65533;fZ&#65533;w&#65533;&&#65533;&#65533;&#65533;M&#65533;&#65533;&#65533;&#65533;&#354;)&#65533;&#65533;&#65533;*&#65533;W&#1083;&#65533;u&#65533;&#65533;)&#65533;L&#993;&#65533;&#65533;9&#65533;}&#65533;DG_Hx&#65533;&#65533;&#65533;*:&#65533;&#65533;@28L&#65533;&#65533;&#65533;&#65533;&#65533;A&#65533;8V&#65533;&#65533;&#65533;&#65533;W1&#65533;9&#65533; K&#65533;&#65533;p#1&#65533;p&#65533;&#65533;
&#65533;&#65533;?N&#65533;&#65533;&#65533;&#65533;&&#65533;"NN&#65533;O&#65533;&#65533;PM&#65533;&#65533;w&#1933;&#65533;&#65533;&#65533;3&#65533;&#65533;&#65533;r.&#65533;&#65533;J!9&#65533;GFr<&#65533;s
QhB&#65533;hr&#65533;4=&#65533;a&#65533;:;z&#65533;``&#65533;&#65533;&#65533;&#65533;&#65533; &#65533;I&#65533;&#65533;< 0&#65533;Ph@&#65533;&#65533;&#65533; ` 7/pg&#65533;&#65533;&#65533;@&#65533;$2&#65533;$a&#65533; &#65533;&#65533;	&#65533;@|&#65533;&#65533;&#65533;&#65533;8b*&#65533;#8A.&#65533;F&#65533;H&#65533;&#65533;&#65533;&#65533;`&#65533;&#65533;@!b&#65533; 6 &#65533; j`(f2&#65533;&#65533;F`)T&#65533; .&#65533;&#65533;)DJ&#65533;B*&#65533;&#65533;&#65533;0&#65533;&#418;N&#65533;&#65533;^&#65533;&#65533;&#65533;M&#65533;fb&@&#1814;&#65533;&#1694;&#65533;&#65533;&#65533;-&#65533;&#65533;`"&#65533;&#65533;&#65533;&#65533;&#65533;&#65533;4&#65533;|J:@* &#65533;@&#65533;a&#65533;!2H&#65533;{&#753;D&#65533;DC&#65533;v&#65533;zA&#65533;A*Nr&#65533;&#65533;&#65533;&#65533;0&#65533;&#65533;".V&#65533;&#65533; Qg&#65533;&#65533;&#65533;E&#65533;&#65533;&#65533;{B&#515;"kI&#65533;=&#65533;&#65533;J&#65533;&#65533;&#65533;N&#65533;&#19690;KA&#65533;&#65533;&#65533;&#65533;(&#65533;&#65533;}D&#65533;&#65533;'&#65533;N&#65533;l&#65533;%X&#65533;'D`&#65533;&#65533;&#65533;&#65533;d&#65533;hk&#65533;&#65533;&#65533;&#65533;&#65533;&#65533;&#65533;A&#65533;&#65533;&#65533;&#65533;g&#65533;g&#592;&#65533;Ez&#65533;^&#65533;&#65533;M&#65533;$&#65533;&#65533;&#65533;K&#52658;k&#65533;,(&#65533;&#65533;&#65533;^n&#65533;&#1287;&#65533; &#65533;Dg+gKBz&#65533;&#65533;&#65533;&#1142;&#41919;&#65533;&#65533;&#65533;$&#65533;N&#65533;#&#65533;&#65533;&#573;&#65533;Q&#65533;&#65533;&#65533;&#65533;&#1415;&#65533;&#65533;GB~EP&#65533;&#65533;&#65533;&#654;1_Xd&#65533;&#1806;&#65533;&#65533;&#65533;&#65533;(>:q=D&#65533;I6&#65533;Hn$&#65533;&#65533;&#65533;<4&#65533;4r2*L&#65533;R&#65533;&#65533;8%&#65533;;Ltt/&#65533;&#65533;T&#65533;;&#65533;&#65533;9&#65533;'&#65533;`&&#65533;*&#65533;*E%&#65533;#@&#65533;&#65533;&#65533;&#65533;B&#65533;G&#65533;P)\&#65533;&#65533;&#65533;X\&#65533;C&#65533;L&#65533;Nd&#65533;d&#65533;}RE&#65533;&#65533;&#65533;&#65533;K&#65533;&#65533;+M&#65533;&#65533;&#65533; : &#65533;O&#65533;&#65533;O&#65533;@&#65533;&#65533;&#65533;o&#65533;&#914;&#65533;&#65533;&#65533; @a&#65533;&#65533;B@``h&#65533;t&#65533;&#65533;&#65533;&#65533;,&#65533; &#65533;A&#65533;&#65533;
&#65533;@z@&#65533;`
&#65533;&#65533;&#65533;$Ag2p7>pRa&#65533;\&#65533;&#65533;`&#65533;&#65533;&#65533;`&#65533; $ >`&#65533;@&#65533;@F *&#65533;:`@&#65533;L &#65533;&#65533;b	g
8&#354;&#65533;&#65533;B&#65533;&#65533;	&#65533;p-&#65533;o:&#65533;P&#65533;``&#65533;"&#65533;&#65533;p4@&#65533;&#65533;&#65533;-C`&#65533;&#65533;&#65533;&#65533;c:@;&#65533;a&#65533;!&#65533;&#2304;:&#65533;H"&#65533;3J&#65533;u&#65533;&#65533;&#65533;v&#65533;&#65533;&#65533;$&#65533;$%e&#65533;b&#65533;R&#65533;y\&#65533;TP&#65533;@V`&#65533;'NH.&#65533;%?eG6q&#65533;D&#65533;{&#65533;c&#65533;L&#65533;&#65533;&#65533;&#65533;&#65533;dMQ&#65533;N&#65533;&#65533;*e&#65533;&#65533;&#65533;&#65533;UK~n&#65533;r&#65533;&#65533;&#65533;&#65533;z.^&#65533;L&#65533;&#65533;&#65533;*&#65533;&#65533;&#65533;&#612;&#65533;&#65533;t&#65533;&#65533;/&&#65533;&&#65533;}l&#65533;H&#65533;R&#65533;Td!&#65533;&#65533;BK&#65533;&#1016;&#65533;K&#65533;&#65533;&#65533;&#65533;&#686;J&#65533;&#65533;&#65533;&#65533;&#65533;R} $E&#65533;tE&#65533;&#65533;E&#65533;&#65533;&#65533;G&#65533;&#1287;&#811;&#65533;&#65533;&#65533;&#65533;&#65533;&#65533;.&#65533;&#65533;4&#65533;xl&#65533;&#65533;&#65533;B`&#65533;B&#65533;2n&#65533;&#65533;&#65533;e&#65533;&#65533;&#65533;I&#65533;t&#65533;&#65533;E&#65533;N&#65533;Vq&#65533;(&#65533;&#65533;&#460;&#65533;&#65533;&#65533;&#65533;&#65533;B+&#65533;#&#65533;&#65533;&#1288;2&#1576;<&#65533;&#65533;&#65533;>&#65533;&#65533;&#522;&#65533;&#65533;TEuT&#65533;c8&#65533;#Ua&#65533;&#65533;$)&#65533;0&#65533;S=&#65533;&#65533;2&#65533;P&#65533;A&#65533;&#65533;(&#65533;!\&#65533;L~h&#65533;~~`kL&#1137; IK&#65533;&#1163;&#65533;n&#65533;&#65533;&#760;&#65533;&#65533;&#65533;	F&#65533;&#65533;,&#65533;&#65533;&#65533;&#65533;&#65533;6&#65533;&#65533;)&#65533;b&#65533;l&#65533;&#65533;&#65533;-d&#65533;&#65533;&#65533;&#65533;&#65533;u	&#65533; &#65533;&#65533;&#65533;S~&#65533;j &#65533; &#65533; exF&#65533;*&#65533;@AHAV&#65533;&#65533;&#65533;l&#65533;\`o&#65533;&#65533;F &#65533;&#65533;Hs
&#65533;&#65533;pJ T&#65533;&#65533;&#65533;)Z&#65533;&#65533;"8K&#65533;&#65533;>&#65533;d&#65533;&#65533;&#65533;~&#65533;xa r &#65533;&#65533;&#65533;&#65533;&#65533;" <&#65533;M/&#65533;&#65533;&#65533;&#65533;;&#65533;&#65533;&#874;	kB&#65533;g% &#65533;&#65533;&#65533;n&#65533;\$FF&#65533;&#65533;"&#65533;{./3&#65533;!&#65533;&#65533;A&#65533;&#65533;!&#65533;&#65533;2:&#65533;&#65533;4&#65533;Sq&#65533;&#65533;M&#65533;&#65533;LlmmLm#&#65533;&#65533;,nB=&#65533;&#65533;%N&#65533;&#65533;'&#65533;44&#45992;DK&#65533;|,&#65533;H&#65533;&#65533;tL&#65533;,&#65533;&#65533;E]&#65533;'&#65533;V&#65533;+q&#65533;&#65533;&#65533;\&#65533;&#790;v&#65533;O&#1509;Bl&#65533;&#65533;t)&#65533;k&#65533;H&#65533;&#65533;)gI&J&#65533;&#65533;I&#65533;&#65533;&#65533;&#65533;&#65533;&#785;Y&#65533;&#65533;&#65533;j&#65533;&#65533;OL
o&#65533;&#65533;1L&#65533;&#65533;A&#820;I&#65533;TG&#65533;!I&#65533;&#65533;&#65533;y#$&#65533;&#65533;&#65533;&#65533;1y&#65533;Qt&#65533;&#65533;D0&#65533;S&#65533;F&#65533;%]&#1925;&#65533;&#65533;X5v&#65533;&#65533;D&#442278;&#714;&#65533;(&#65533;&#65533;+&#65533;&#65533;?&#65533;&#65533;j3c? D#7#&#65533;&#65533;&#65533;&#65533;:&#65533;&#438;$+&#65533;2@&#65533;&#65533;H&#65533;&#65533;&#65533;&#65533;&#65533;P@#&#65533;#C&#65533;}CrB&#65533;&#65533;J&#65533;d&#65533;~&#65533;B2&#65533;[&#65533;&#65533;&#65533;&#65533;rZ,7C&#65533;GXek!&#65533;K&#65533;&#65533;&#65533;&#65533;1&#65533;&#65533;&#65533;&#65533;&#1697;6&#65533;D 6&#65533;Z'&#65533;a&#65533;&#65533;a&#65533;&#65533;&#65533;	&#65533;Rr&#65533;R&#65533;&#65533;&#65533;&#65533;o&#65533;&#402;&#65533;,X t&#65533;&#65533;k &#65533;&#65533;`&#65533;&#65533;&#65533;&#65533;@
&#65533;&#65533;&#65533;zM&#65533;&#65533;"A$a&#65533;B&#65533;D&#65533;L!
v&#65533;&#65533; D&#65533;&#65533;/&#301;&#65533;&#65533;	&#65533; |@j &#65533;B&#65533;V &#65533;^&#65533;&#65533;V&#65533;&#65533;G&#65533;&#1556;&#143;m&#65533;&#65533;L&#65533;d&#65533;XD  &#65533;X&#65533;	&#65533;@h&#65533;pA&#65533; 
L&#65533;p&#65533;I&#65533;|&#65533;,;&#65533;o0,&#65533;00&#65533;`&#65533;&#65533; n!&#65533;A&#65533;&#65533;P&#65533;&#65533;QE=&#65533;!&#65533;&#65533;&#65533;&#65533;*&#65533;&#65533;H,5Y&#65533;Q65H@&#65533;~9l&#65533;8&#600;?i?r<&#65533;&#65533;z&#65533;&#65533;Qi&#259;&#1827;&#65533;,&#65533;o&#65533;+K&#65533;&#65533;&#65533;&#65533;8&#65533;&#65533;k&#65533;&#65533;&#65533;A&#2996;&#65533;&#65533;&#65533;Ea&#65533;&#65533;&#65533;aqN&#65533;@&#65533;)g&#65533;&#65533;&#65533;&#65533;&#65533;E]h&#65533;F&#65533;&#65533;&#65533;z&#65533;&#65533;f	&#65533;&#65533;&#65533;&#612;r&#65533;&#65533;&#65533;&#65533;&#65533;&#1120;&#65533;&#65533;&#65533;:&#65533;/&#65533;&#65533;l&#65533;&#65533;T}Z&#65533;A$z&#1265;&#65533;IK&#65533;&#65533;F&#65533;&#65533;&#65533;`B&#65533;&#65533;I&#65533;t&#65533;&#65533;&#65533;A&#65533;FKDWI&#65533;&#65533;7&#65533;&#65533;]&#65533;'&&#65533;&#65533; &#65533;&#65533;&#65533;An&#65533;&#65533;&#65533;N|eJLn&#65533;Bt&#65533;%}e9&#65533;&#65533;#&#65533;#(&#65533;&#65533;#E&#65533;&#65533;&#1416;3&#65533;&#65533;H2&#65533;&#65533;~&#65533;&#65533;&#65533;&#65533;&#65533;&#65533;&#65533;4H&#65533;R&#65533;<0&#985;s&#65533;&#65533;&#65533;&#65533;&#65533;&#1556;L~"XFI&#65533;H&#65533;&#65533;]L&#65533;&#1940;&#65533;`&#65533;&#65533;&#65533;v&#65533;T+&#65533;z&#65533;`&#65533;&#65533;!N&#65533;@`6&#65533;&#65533;&#65533;|&#65533;&#65533;&#65533;&#65533;l&#65533;&#65533;&#65533;&#65533;&#65533;&#65533;2&#65533;&#65533;&#65533;&#1970;&#65533;&#65533;&#65533;&#65533;$&#65533;-R@*&#65533;&#65533;)n 
&#65533;&#65533;&#65533;@&#65533; V&#65533;d&#65533;+&#65533;&#65533;@&&#65533;2+&#65533;g&#65533;&#65533;J&#65533;3M&#65533;`Oa&#65533; F`k&#65533;
N&#65533;vH&#65533;&#65533;/L&#65533;&#65533;&#65533;&#65533;N`&#65533;{&#65533;&#65533;J@&#65533;;n&#65533;R&#1424;&#65533;&&#65533;[&#65533;f T&#65533;&#65533;&#65533;&#65533;A4&#65533;
r&#65533;` 4&#65533;(&#65533;-&#65533;9Ayv;&#65533;fp&&#65533;&#65533;@~&#65533;&#65533;&#37419;&#47499;M&#65533;!&#65533;!&#65533;&#65533;&#65533;A&#65533;a&#65533;!&#65533;&#65533;&#65533;&5&#65533;&#65533;&#65533;&#65533;&#65533;6&#65533;&#65533;%m7&#65533;Xhuz&#65533;&#65533;C&#65533;'P&#1107629;GCS;&#65533;>&#65533;&#65533;O&#65533;?B(|4&#521;&#1283;|&#65533;&#65533;&#65533;EkN~"x~&#65533;&#65533;)U	&#65533;vn&#65533;NwD&#65533;RW&#599;&#65533;&#577;&#65533;)&#65533;X5&#65533;)&#65533;&#65533;{iE&#65533;&#65533;N&#31676;&#65533;Q&#65533; 2&#65533;6_&#516;9&#65533;&#65533;!:"'&#65533;}&#65533;&#65533;&#1582;^&#65533;A&#65533;a&#65533;&#65533;x&#65533;T&#65533;&#65533;Z&&#1799;&#65533;s&#65533;&#65533;&#65533;&#65533;&#65533;dI&#65533;&#65533;X&#65533;&#65533;&#65533;&#65533;&#65533;B&#65533;o&#65533;R&#65533;&#65533;Mp&#65533;&#955;&#65533;&#65533;&#65533;&#65533;K&#65533;&#65533;c&#65533;"H&#65533;1&#65533;&#65533;Fn&#65533;%&#65533;&#65533;&#441;&#65533;n5h&#65533;&#65533;&#65533;&#65533;"C=tKa$-#&#65533;&#65533;H&#65533;&#65533;vR&#65533;&#1416;&#302;&#65533;p|&#65533;&#65533;&#65533;&#65533;&#65533;E&#65533;&#65533;G*[4&#65533;&#65533;&#65533;l&#65533;,K]&#65533;t&#65533;vqW&#65533;=&#65533;&#769;&#65533;!&#65533;&#65533;J/&#65533;&#602;&#65533;&#1199; &#65533;  &#65533;&#65533;&#65533;&#65533;&#65533;&#65533;&#65533;0
#&&#65533;&#65533;R&#65533;@`&#65533;{&#65533;&#65533;&#65533;)&#65533;m&#65533; 
A&#65533;@&#65533;:W@/&#65533;&#65533;&#65533;0&#65533;.(JART&#65533;hA&#65533;d@:@&#65533;P)&#65533;/{&#65533;B &#65533;V&#65533;&#65533;&#65533;&#65533;oz&#65533;D&#65533;c|J&#65533;&#65533;&#65533;0&#65533;g&#65533;8=&#65533;b 	&#65533; X&#65533;&#1185;&#65533;&#65533;&#65533;&#65533;&#65533;@&#65533;@&#65533; 	h&#65533;( b*&#65533;j,&#65533;fq&#65533;S-&#65533;&#65533;&#65533;&#65533;`P&#65533;f&#65533;o&#65533;&#65533;Dw&#65533;&#1286;&#644;&#65533;&#65533;&#65533;&#65533;8&#65533;a&#65533;A&#385;&#65533;i&#65533;&#65533;&#65533;&#1257;&#65533;&#65533;p&#65533;#&#65533;&#65533;&#65533;&#65533;$I&#65533;X&#65533;6&#65533;&#65533;%&#65533;&#65533;=&#65533;&#65533;&#65533;_&#65533;7&#65533;=&#65533;HD&#65533;&#65533;&#65533;&#65533;&#65533;&#65533;z&#65533;k&#65533;&#65533;zm&#65533;&#65533;y&#65533;sN&#65533;T&#65533;rY:&#65533;&#65533;&#65533;&#65533;=_[B&#65533;&#65533;]:&#65533;9&#65533;&#65533;}&#65533;&#65533;&#65533; &#65533;Ty&#65533;4&#65533; &#65533;J&#65533;&#65533;&#65533;&#65533;&#65533;&#65533;| 5&#65533;&#65533;|+&#609;&#65533;&#65533;&#65533;&#4984;&#65533;&#65533;&#65533;YhQ&#65533;O&#65533;&#65533;&#65533;&#65533;~.&#65533;&#65533;5&#65533;\&#65533;&#65533;M_&#65533;=&#65533; S!&#65533;q&#65533;&#65533;A&#65533;&#65533;V&#65533;&#65533;<&#65533;&#654;&#65533;&#65533;M.&#65533;&#65533;&#65533;&#65533;&#65533;\&#65533;&#65533;D&#65533;&#65533;&#65533;&#65533;0(&#65533;4&#65533;&#65533;B&#65533;&#65533;&DW$&#65533;&#65533; &#65533;}&#65533;Fp&#65533;A&#65533;&#65533;&#65533;&#65533;'&#65533;\9s#J47n&#65533;&#202;&#861;K&#65533;:&#65533;&#1353;&#65533;n];w&#65533;&#65533;&#339;&#65533;R&#1980;&#65533;&#65533;&#65533;&#65533;{&#65533;&#65533;;v&#65533;&#1317;S&#65533;Ng&#590;&#1117;;W&#65533;9s&#65533;&#65533;&#65533;&#65533;[:&#65533;Q&#65533;G&#65533;&#65533;&#65533;P&#65533;P&#65533;U&#65533;^5&#65533;Nd8_&#65533;&#65533;&#65533;&#65533;&#65533;A&#65533;	$@`&#65533;&#65533;&#65533;L&#65533;&#65533;&#65533;.&#65533;&T&#65533;xA#&#65533;5n&#65533;&#65533;&#65533;#&#65533;&#65533;&<x !&#65533;&#65533;&#65533;.^&#65533;"&#65533;":Vr&#65533; &#65533;&#65533;&#65533;aA&#65533;4i&#65533;K&#65533;2Y&#65533;$&#65533;T&#65533;T&#65533;X&#65533;&#65533;%&#724;&#65533;&'B&#65533;P&#65533;&#65533;&#65533;!@&#65533;Ha"&#65533;!~+&#65533;yr&#65533;A&#65533;&#65533;&#65533;E&#65533;&#1587;k&#2030;&#1861;ga<&#65533;&#65533;&#65533;&#65533;`9&#65533;'&#65533;I;L&#65533;1b&#65533;&#65533;&#65533; A&#65533;&#65533;&#65533;h+l&#65533;`-ZwI&#65533;&#65533;D&#65533;A8&#65533;@d&#65533;&#65533;&#65533;U&#65533;t&#65533;NH#&#65533;&#65533;&#65533;9&#65533;PS7&#65533;H3&#65533;6&#65533;&#65533;S&#65533;&#65533;(&#65533;sU&#65533;4E&#65533;8&#65533;(&#65533;7&#1984;3A8"8&#65533;&#65533;&#65533;&#65533;8n&#65533;&#848;&#65533;p&#65533;7&#65533;p&#65533;&#65533;J&#1208;&#65533;7&#65533;<&#65533;@Q&#1704;&#65533;&#65533;&#65533;&#65533;(&#65533;T>ye&#65533;Y&#65533;&#611;7d&#65533;if&#65533;L.&#65533;d7&#65533;&#65533;R%uT&#65533;&#65533;&#65533;<+&#65533;CO=|&#65533;&#991;&#65533;*&#65533;&#65533;&#65533;C&#65533;=&#65533;&j&#65533;=&#65533;&#65533;&#65533;'={&#65533;)&#65533;&#65533;>&#65533;&#65533;&#65533;fJi&#65533;&#65533;F&#65533;&#65533;&#65533;&#65533;&#65533;&#1298;<&#65533;&#65533;I*<&#65533;&#65533;ZJ&#65533;&#65533;&#65533;&#65533;I(&#65533;&#14985;&#65533;&#65533;&#65533;&#65533;8&#65533;&#65533;&#65533;P	!GCq$&#65533;&#65533;:&#65533;"R	U&#946;&#65533;2&#65533;4&#65533;C&#65533;1&#65533;&#65533;L2&#65533;8#M6&#2004;&#65533;&#65533;&#65533;&#1016;&#65533;Zj&#65533;&#65533;&#65533;<&#65533;&#65533;&#302;&#65533;&#54426;nK&#65533;/y&#65533;&#65533;/&#65533;+&#65533;K&#65533;&#65533;&#65533;/&#65533;&#65533;&#65533;t&#65533;&#65533;'&#65533;(&#65533;&#65533;&#65533;&#65533;Cy&#65533;&#65533;CQ&#65533;!5&#65533;C&#65533;J'&#65533;mLq&#65533;&#65533;X&#65533;TC&#65533;&#65533;&#65533;(&#65533;Tj&#65533;5&#65533;&#65533;bRaB&#65533;P&#65533;Ze(&#65533;&#65533;W5[&#1116;&#65533;&#65533;UI9Uh&#65533;M(&#65533;7&#65533;8RC5&#65533;,9JY&#65533;b&#65533;U'&#65533;$_M&#65533;&#65533;a]U&#65533;&#40730;M+s&#65533;&#65533;PP&#65533;8&#65533;@T&#65533;Ac,&#65533;`2&#65533;0C8&#65533;&#65533;&#65533;?&#65533;&#65533;&#65533;&#65533;>&#65533;`$&#65533;&#65533;&#65533;q#&#65533;&#65533;&#65533;&#65533;2&#65533;&#65533;|&#65533;&#1094;J&#65533;C:&#65533;&#1096;i&#65533;HBI%&#65533;X&#65533;Z(&#65533;&#65533;&#65533;
+&#65533;&#65533;&#65533;,&#65533;&#65533;a!&#65533;p&#65533;p&#65533;c&#65533;%4&#65533;&#65533;&#65533;k&#65533;&#65533;&#65533;&#65533;&#65533;&#65533;B/&#65533;&#65533;&#65533;,L&#65533;&#65533;
*&#65533; &#65533;^&#1791;&#65533;&#65533;C&#65533;&#65533;	4&#32275;N8Bz&#65533;&#65533;&#65533;,4&#65533;9&#65533;&#65533;&#65533;&#65533;R&#65533;@hQ`&#65533;g&#65533;g&#65533;&#65533;+A
8&#65533; \&#65533;,&#65533; &#65533;&#65533;5&#65533;*	&#65533;I&#65533;6&#65533;+	rD&#65533;&#65533;&#65533;&#65533;qk`C&&#1707;v&#65533;ut)&#65533;x&#65533;&#534;&#65533;7&#840;F&#65533;p&#1230;v&#65533;&#65533;&#65533;Fg"&#1233;&#65533;4&#65533;$q&#65533;I?&#65533;a7jd#"&#684;&#65533;8&#65533;R&#65533;4&#65533;&&#65533;Jt&#65533;c&#65533;&#65533;&#65533;H&#65533;B&#65533;&#65533;&#65533;&#65533;&#65533;!&#65533;F3s&#65533;&#914;&#65533;&#65533;&#65533;&#65533;]&#65533;&#65533;&#1384;Bq&#65533;Qp&#65533;SL&#65533;4&#65533;NA&#65533;^&#65533;&#65533;&#65533;BEGv&#331;&#65533;^&#65533;&#65533;#Kf&#65533;'&#65533;&#65533;kU(K&#65533;M&#65533;&#65533;HZ&#65533;JV@&#65533;`&#65533;&#65533;V2QlaA)
U&#65533;&#65533;&#65533;&#65533;xrg&#65533;&#65533;F2&#65533;1&#65533;_&#65533;B&#65533;&#65533;-nqJ`8#&#65533; &#65533;&#65533;&#65533;D"R%&#65533;0&#65533; w&#65533;&#65533;&#65533;C&#65533;~tI&#65533;&#65533;O&#65533;&#65533;]&#65533;JfM&#65533;&#65533;2Y9&#1241;8I#&#65533;!&#65533;x&#65533;g&#65533;&#65533;FL&#65533;&#65533;&#65533;&#65533;$&#65533;z&#65533;8&#489;&#65533;o&#65533;DE&#65533;Y;T&#65533;;%3OzT&#65533;&#65533;&#65533;!&#65533;NF"K&#65533;%&#65533;&#65533;58m&#65533;*&#65533;&#65533;&%5&#65533;&#65533;&#65533;&#65533;PaRI&#65533;T &#65533;&#65533;O~R;&#65533;&#65533;R&#65533;&#65533;Bp&#65533;&#65533;LY&#65533;'&#65533;&#65533;V2X&#65533;&#65533;&#65533;.&#65533;p&#65533;|@&#65533;@&&#65533; 	x&#65533;.&#65533;&#65533;&#65533;)L&#65533;	K&#65533;P&#65533;~ &#65533;$D&#65533;i&#65533;|@&#65533;(/XA&#65533;@&#65533;h&#65533;1"@Av&#65533;&#65533;1&#65533;&#65533;&#1027;&#65533;0&#65533;&#65533;&#65533;&#65533;&#65533;&#65533;&#65533;#&#65533;*&#65533;Ih&#65533;&#65533;&#65533;kL&#65533;:T&#65533;"&#65533;&#65533;Dt&#65533;&#65533;&#65533;?`L&#65533;T&#3008;&#65533;&#65533;:&#65533;W$-&#65533;&#65533;&#65533;P&#65533;&#65533;&#65533;&#65533;%`&#65533;cM&#65533;&#65533;&#65533;&#65533;+&#65533;Av&#65533;&#65533;)k&#65533;`S6&#65533;&#65533;qxD&#65533;&#65533;&#65533;QU&#65533;
6 &#65533;"&#65533;&#65533;@&#65533;?&#65533; 2&#65533;&#65533;&#65533;l@&#65533;&#65533;&#65533;$`@(Hq&#65533;C3&#65533;&#1131;H&#65533;&#65533;X&#65533;2&#65533;&#65533;ot&#65533;&#65533;&#65533;j&#65533;Y&#65533;g9&#65533;(F&#65533;D^(e)!E&#65533;&#65533;&#65533;&-&#65533;&#65533; Fb&#65533;&#65533;&#65533;&#65533;&#65533;&#65533;&#65533;&#65533;7!&#24431;&#65533;&#65533;&#65533;&#65533;-&#65533;H&#65533; &#65533;&#65533;&#65533;E71&#65533;i&#65533;:P&#65533;&#65533;\j&#65533;fT&#65533;&#65533;&#65533;M&#65533;&#65533;]{&#65533;p&#65533;&#65533;X&#65533;{&#65533;&#65533;&#65533;
&#65533;&#65533;,&#65533;x&#65533;U&#65533;I&#65533;T&#65533;*U&#65533;L&#65533;&#65533;&#65533;1"&#65533;y&#65533;	veX7&#65533;d&#530;1r&#65533;(&#65533;h&#65533;0|&#65533;b C&#65533;&#65533;0&#65533;&#65533;bDc&#65533;`&#65533;FN&#65533;Z&#65533;+\)6U<&#65533;u&#65533;&#65533;&#65533;X&#65533;~&#1328;&#65533;U&#65533;E5*Qf&#65533;&#65533;|/?vye-n&#65533;-e&#65533;`&#65533;&#65533;$&#65533;7&#65533;U&#65533;e&#65533;&#65533;v&#1577;&#65533;[&#65533;&#65533;Eh&#65533;&#65533;sp>&#65533;meFt&#65533;$&#65533;0&#65533;p&#65533;=&#65533;v&#65533;&#65533;+&#244;&#220;&#65533;nv&#65533;(Q&#65533;S&#65533;$&#65533;Am!-b
&#65533;H&#65533;&#65533;,&#65533;<E#&#744;&#65533;&#65533;&#65533;(&#65533;-<&#65533;x&#65533;&#65533;&#2552;&#65533;&#65533;&#65533;tU9&#65533;&#65533;&#65533;,&#65533; 8&#65533;A	&#1474;&#65533;	W&#65533;B&#65533;&#65533;&#65533;i[a
L&#65533;&#65533;P !	E&#65533;Q&#65533;&#65533;&#65533;&#65533;nI=&#65533;>&#65533;&#65533;(&#65533;&#65533;&#65533;&#65533;&#65533;JP&#65533;&#65533;&#65533;&#65533;&#65533;&#65533;H@&#65533;&#65533;p&#65533;&#65533;A	Nx&#65533;&#65533;1*V&#65533;&#65533;T&#65533;&#65533;0&#65533; &#65533; &#65533;&#65533;-&#65533; ]z&#65533;&#65533;
L&#65533;&#65533;8&#65533;&#65533;&#65533;[&#65533;g&#65533;.$@
L&#65533;&#65533;&#65533;&#65533;&#65533;&#65533;NT&#1922;&#65533;&#65533;@&#65533;&N&#65533;P
q&#65533;&#65533;#Q&#65533;8"&#65533;ll#+&#65533;F4&#65533;q&#65533;Y&#65533; E!&#65533;&#65533;&#65533;` p&#65533;0&#65533;&#65533;d h&#65533;2&#65533;X&#65533;&#65533; :&#65533;&#65533;&&#65533;&#65533;jMq&#65533;U&#529;b&#65533;&#65533;6&#65533;ap&#65533;&#65533;$&#65533;&#65533;f	&#65533;%&#65533;s&#65533;&#65533;&#65533;+&#65533;&#65533;Ei&#65533;&#65533;[/&#65533;&#65533;N&#65533;Q&#65533;~H&#65533;&#65533;[&#65533;:&#316;~sH&#65533;&#65533;&#65533;&#65533;MS&#65533;!A,O&#65533;&#65533;&#65533;B&#65533;&#65533;1&Z&#18484;t&#65533;&#65533;&U&#65533;^&#65533;&#65533;&#65533;=&#65533;G7.*&#65533;&#65533;&#65533;05GO&#65533;&#65533;&#65533;O&#65533; &#65533;K|&#65533;%&#65533;&#65533;I&#65533;h<Os&#65533;#,g&#65533;N&#65533;&#65533;j&#65533;&#65533;&#65533;&#65533;&#65533;&#65533;&#65533;hPC&#65533;&#65533;&#65533;T&#65533;&#142;&#59016;U&#65533;$&#65533;&#65533;e&#65533;&#65533;v&#65533;&#65533;h&#65533;}=&#65533;F|&#65533;&#65533;&#65533;|r&#65533;K&#65533;2&#65533;'&#65533;&#65533;aw$/&#65533;.&#65533;"/&#65533;F*~TfiV&#65533;&)&#65533;&#65533;F&#65533;&#65533;&#65533;&#65533;&#65533;&#65533;'&#65533;R|k&#65533;f&#65533;L&#65533;&#65533;N=&#65533;+@aM&#65533;&#65533;\)R*&#65533;"P&#65533;#&#65533;x&#65533;g5TFQ&#65533;F3&#65533;e&#65533;&#65533;OM!&#65533;C&#65533;Q&#65533;W&#65533;&#65533;QC&#65533;xF(KK&#65533;`&#65533;"&#65533;P	? *&#65533;"@+ =3&#65533;N&#65533;h&#65533;g ]&#65533;T0&#65533;&J#n3np&#65533;=&#65533;s&#65533;8&#1921;ts?@_&#65533;&#65533;&#65533;	&#65533;`	&#65533;&#65533;x&#65533;&#65533;&#65533;&#65533;&#65533;&#65533;&#65533;&#65533; 	&#65533;&#65533;	&#65533;&#65533;&#65533;&#65533;
&#65533;&#65533;
&#65533;&#65533;
&#65533;0
&#65533;&#65533;)0&#65533; m&#65533;R*u&#65533;&#65533;q &#65533;q&#65533;&#65533;p@}&#65533;&#65533;'&#65533;&#65533;,`#&#65533;&#65533;&#65533;&#65533;&#65533;&#65533;Y%pY&#65533;	&#65533;&#65533;&#65533;&#65533;P*&#65533;&#65533;M&#65533;&#1040;&#65533;&#65533;&#65533;&#65533;&#65533;p
&#65533;&#65533;&#65533;&#65533;Qr&#65533;&#65533;P 	&#65533; &#65533;}&#65533;&#65533;+&#65533;!&#65533;?  A&#65533;	&#65533;`&#65533;U&_bQI&#65533;I&#65533; &#65533;`yw&#65533;P&#65533;P&#65533;R'&#65533;g&#65533;RB&#65533;&#65533;5&#65533;&#65533;]&#65533;z/&#65533;&#65533;a&#65533;EZ&#65533;E&#65533;$&#65533;$Q`&#65533;&#65533;C\b^&#65533;eQ&#65533;U&&#65533;&#65533;z&#65533;w&#65533;ER&#65533;&#65533;&aub"&#65533;&#65533;`&#65533;&#65533;G&#65533;R(&#65533;{&#65533;&#65533;fhf&#65533;f7&#65533;&#65533;:&#65533;)&#65533;&#65533;Gmi&#65533;"iI&#65533;.&#65533;bL&#65533;"f|&#65533;a&#65533;Bfi+&#65533;.&#65533;&#65533;e(&#65533;h&#65533;&#65533;&#65533;*&#65533;&#65533;&#65533;&#65533;p&#65533;&#65533;&#65533;&#1877;&#65533;&#65533;p&#65533;&#65533;@&#65533;tM&#65533;&#65533;*+v&#65533;&#65533;i&#65533;&#65533;/\	O&#65533;&#65533;'dF&#65533;&#65533;wfn(6&#65533;&#65533;;	G%g2&#65533;b&#65533;2&#65533;F&#65533;&#65533;F&#212;&#65533;&#65533;&#65533;fx{Ai&#65533;&#65533;(&#65533;&#65533;&#65533;&#65533;&#65533;E&#65533;&#65533;x*&#65533;M9&#65533;sx-&#65533;1B&#65533;j	F3&#65533;L%&#65533;93&#65533;5A&#65533;48v,O&#65533;B&#65533;!Hx5&#65533;&#65533;kOS&#65533;EQPK&#65533;&A&#752;
&#65533;&#65533;&#65533; &#65533;&#65533;;*0>0J&#65533;j&#65533;m&#65533;`&#65533;UQPS&#65533;D8=`&#65533;6&#1054;7&#65533;=&#65533;}&#65533;&#65533;&#65533;&#65533;70+p7&#65533;P+ z&#65533;	&#65533;&#65533;p&#65533;&#65533;	&#65533;&#65533;&#65533;&#65533;&#65533;&#65533;t&#65533;&#65533;@&#65533; 	&#65533;&#65533;	&#65533;0&#65533;&#65533;&#65533;:&#65533;&#65533;&#65533;
&#65533;&#65533;
&#65533;@
&#65533; B&#65533;'&#65533;&#65533; p &#65533;E&#65533;`<0&#65533;u&#65533;q&#65533;&#65533;R\&#65533;R(w$$ps&#65533;&#65533;<0&#65533;T&#65533;&#65533;&#65533;&#65533;)Pv@&#65533;',s&#65533;&#65533;p&#65533;&#65533;&#65533;&#65533;q&#65533;&#65533;&#65533;P&#65533; 	&#65533;E&#65533;&#65533;`5&#65533;#p 0&#65533;*&#1054;. &#65533; &#65533;F
&#65533;V&&#65533;i&#65533;Et&#65533;EkYB&#65533;&#65533;&#1216;y&#65533;&#65533;&#65533;&#65533;&#1776;&#65533;&#65533;&#65533;$M&#1607;&#65533;&#65533;&#65533;c&#65533;&5&#65533;&#65533;kPck&#65533;&#65533;O,&#65533;C;4z&#65533;&#1513;&#65533;&#65533;y&#65533;*C5&#65533;y3E4dC&#65533;Wy(&#65533;&#1600;&#65533;%`Ib&#65533;&#65533;zU&#65533;3&#65533;&#65533;e&#65533;&#65533; (&#65533;g&#65533;Wf&#65533;GX&#65533;&#65533;&#65533;&#65533;&#65533;&#1561;&#65533;i&#65533;l$G~&#1300;/H&#65533;I{TG!&#65533;(&#65533;&#65533;&#65533;&#65533;&#65533;&#65533;&#65533;&#65533;F&#65533;j&#65533;&#65533;&#65533;("&#65533;'>&#65533;&#65533;&#65533;bH&#65533;&#65533;&#65533;&#65533;`&#65533; &#65533;P&#65533;&#65533;0t&#65533;@&#65533;H&#65533;7|&#65533;&#65533;D&#65533;&#65533;&#65533;&#65533;&#65533;)&#65533;&#65533;&#65533;&#65533;&#65533;&#65533;j&#65533;&#65533;&#65533;&#65533;$*&#65533;&#65533;&#65533;&#65533;&#65533;&#65533;&#65533;&#65533;z&#65533;&#65533;&#65533;&#65533;g(&#65533;"&#65533;&#65533;&#65533;&#65533;&#65533;T*&#65533;t&#65533;&#65533;&#65533;+E1'&#65533;dx&#65533;&#65533;&#65533;8CPR#&#65533;Z"&#65533;$&#65533;&#65533;&4&#65533;%+!!&#65533;!p&#65533;M&#43058;Kq&#65533;&#65533;	&#65533;Mh1N&#65533;4&#65533;&#65533;&#65533;p&#65533;p50v&#65533;3&#65533;:ZK Q&#65533;k&#65533;e&#65533;&#65533;	Z&#65533;C&#1030;>&#65533;2 12&#65533;&#65533;<pm&#65533;5 9&#65533;4@;`(Y+0&#65533;?P&#65533;`
&#65533;&#65533;	&#65533;&#65533;	&#65533;V&#65533;&#65533;|&#65533;b&#65533;t&#65533;&#65533;@&#65533;&#65533;&#65533;	&#65533; 
&#65533;&#65533;&#65533;&#65533;
&#65533;&#65533;
&#65533;&#65533;6`&#65533;7&#65533;"`
` n&#65533; P&#65533;&#65533;&#65533;&#65533;&#65533;&#65533;[&#65533;Hr`&#65533;&#65533;!&#65533;o&#1619;JeW&#65533;PP	&#65533;p*&#65533;&#65533;N(&#65533;&#65533;&#65533;&#65533;P	p&#65533;&#65533;
&#65533; &#65533;&#65533;ZP&#65533; 
}@1p9g&#65533;&#65533; p&#65533;3&#65533;&#65533;&#65533;&#65533;*P&#65533;&#65533;#_t&Sr_\&#65533;&#65533;&#65533;&#65533; &#1616;&#1216;&#65533;@&#65533;@&#65533;O<&#755;&#65533;&#65533;I&#65533;&#65533;&#65533;&#65533;&#65533;&#65533;Bf&#65533;&i$&#65533;&#65533;I&#65533;&#65533;&#65533; Ci_&#65533;&#65533;&#65533;&#65533;&#65533;&#65533;E&#65533;y,&#65533;&#65533;&#65533;&#65533;|,&#65533;&#65533;&#65533;&#65533;(&#65533;&#65533;)m&#65533;)1&#1088;2&#919;&#65533;g&#65533;i&#65533;&#65533;&#65533;G>&#65533;&#223;y&#65533;@&#65533;&#65533;&#65533;&#65533;&#65533;D&#65533;9&#65533;&#65533;A&#65533;&#65533;&#65533;b&#65533; &#65533;P&#144;&#1296;&#65533;&#65533;*&#65533;&#65533;&#65533;iy&#65533;&#65533;)&#65533;I&#65533;&#65533;")&#65533;&#65533;&#65533;a&#65533;&#65533;
(&#65533;&#65533;&#65533;&#65533;=9aa\f&#65533;&#65533;&#65533;.&#65533;]'&#65533;b&#65533;&#65533;&#65533;E&#65533;&#65533;z&#65533;o&#65533;G-&#65533;L,&#65533;+$d4&#65533;&#65533;+&&#65533;i&#65533;&#65533;i&#642;&#65533;&#65533;#J&#65533;&#65533;&#65533;BCF&#65533;T&#65533;v&#65533;+&#65533;gB(&#65533;&#65533;&#65533;g&#65533;03-{IC1,&#65533;&#65533;-&#65533;&#65533;
&#65533;; s@0\&#65533;/&#65533;5&#65533;U&#65533;c&#1077;c&#65533;U`U b&#65533;&#65533;&#65533;?`&#65533;&&#65533;&#65533;i&#65118;7p&#65533;&#65533;&#1822;9&#65533;2 ,&#65533;<&#65533;} 	&#65533;p	&#65533;#	&#65533;&#65533;&#65533;&#65533;m ^`q&#65533;&#65533;`	&#65533;&#65533;	gu&#65533;	&#65533;
J
&#65533;0,0i0L&#65533;&#65533; &#65533;K 0&#65533;&&#65533;u&#65533;&#65533;;2&#65533;\&#65533;[8&#65533;&#1123;*&#65533;r)&#65533;A&#65533;X*&#65533;&#65533;w`&#65533;`&#65533;b&#65533;&#820;&#65533;&#65533;&#65533; &#65533;&#65533;P&#65533;b&#65533;&#65533; &#65533;0&#65533;&#65533;\&#65533;P&#65533;&#65533;0&#65533; Gp?&#65533;&#65533;!P( :`-@,P&#65533; Y&#65533;Ewj`M&#65533;D4&#65533;$&#65533;`&#65533;&#65533;&#65533;&#1104;&#65533;&#160;&#65533;&#65533;&#65533;,&#65533;&#65533;t"I&#65533;&#65533;&#65533;&#65533;jT&#65533;Q&#65533;R&#65533;FqkI&#1906;&#65533;&#65533;y&#65533;?&#65533;U&#65533;&#65533;:3&#65533;&#65533;Bwj&#65533;&#65533;&#65533;&#65533;&#65533;DD&#1194;&#65533;&#1706;&#65533;&#65533;&#65533;&#1536;&#65533;&#65533;C&#65533;&#65533;za&#65533;)&#65533;&#65533;&#65533;
)&#65533;'&#65533;&#487;&#65533;1f&#65533;&#65533;~&#65533;&#65533;]vH&#65533;&#879;qT|/1&#65533;C&#65533;&#65533;A&#316;&#65533;&#65533;{|&#65533;&#65533;&#65533;G&#65533;&#65533;]&#65533;&#65533; &#65533;1&#65533;h&#65533;P&#2000;&#1440;&#65533;&#65533;&#65533;&#65533;&#65533;&#65533;&#65533;-<&#65533;}r)39&#65533;{&#65533;	&#65533;m&#304;&#65533;&#65533;&#65533;&#1657;&#65533;&#65533;&#65533;&#175;&#65533;'&#65533;Hl&#65533;&#65533;&#65533;&#65533;&#65533;-&#65533;5&#65533;&#65533;&#1210;|E#B&#65533;M&#65533;:!&#65533;&#65533;g&#65533;&#65533;+&#65533;&#65533;WQ'/(&#65533;2&#65533;&#65533;&#65533;cI&#65533;&#65533;j1H'5fN&#65533;&#65533;h&#65533;R&#65533;~&1&#65533;'&#1893;&#65533;%&#65533;&#65533;&#65533;}}&#1543;&#65533;&#65533;&#65533;Pn&#65533;5&#65533;&#65533;V&#65533;&#65533;`T&#65533;!P&#65533;&#65533;F&#65533;&#65533;hh&#65533;b&#65533;C0L&#65533;&#65533;t&#65533;,N&#65533;D&#65533;x&#65533;750&#65533;,&#65533;<&#65533;&#65533;=1&#65533;p&#65533;{&#65533;z&#65533;x&#65533;^&#65533;ZjP&#65533;&#65533;&#65533;&#65533;	&#65533;&#65533;	&#65533;&#65533;V&#65533;`
&#65533;&#65533;
&#65533;&#65533;>&#65533;t@	&#65533;&#65533;9&#65533;&#65533; 	&#65533;Pv'&#65533;?&#65533;&#65533;&#65533;&#65533;8&#65533;Aryul&#65533;;&#65533;()&#65533;X&#65533;a&#65533;"&#65533;O
&#65533;&#65533;&#65533;`&#65533;gH&#65533;u&#65533;&#65533; 
&#65533;&#65533;;&#65533;N&#65533;&#65533;
&#65533;M&#65533;&#65533;&#65533;zWy&#65533;40}u&#65533;B UPS&#65533;&#65533;p^L&#65533;&#65533;db&#65533;&#65533;&#65533;^&#65533;&#65533;&#65533;&#65533;&#65533;Qm&#65533;@&#65533;A&#65533;&#65533;"&#65533;I&#65533;1&#65533;&#65533;&#233;k`&#65533;W&#65533;_pj&#706;%&#65533;#&#65533;&#65533;&#65533;#&#65533;>^<%2K&#65533;=2&#65533;&#65533;&#65533;&#65533;&#65533;&#1066;o)&#65533;&#65533;0&#65533;#l`&#65533;$'&#65533;&#65533;&#65533;ga&#65533;&#65533;(&#65533;&#65533;&#65533;q&#65533;*&#65533;$&#65533;xf+v&#65533;&#65533;4&#65533;W)*;|&#65533;:)&#65533;&#65533;GP&#65533;{f6&#65533;;&#65533;&#65533;Si&#65533;&#65533;&#65533;&#65533;&#65533;2*&#65533;&#65533;&#65533;P&#61422;&#65533;&#65533;^&#65533;&#65533;%&#65533;&#65533;&#65533;&#65533;&#65533;&#65533;_ac\&#65533;&#65533;2&#65533;c&#65533;)&#65533;&#65533;&#65533;Ui&#65533;&#65533;&#232;2H&#65533;}_&#65533;/w&#1324;&#65533;&#65533;&#65533;&#65533;&#65533;a@&#2028;p*6?&#65533;)&#65533;<+&#65533;B&#65533;5&#65533;&#65533;&#65533;&#65533;&#65533;&#65533;&#65533;&#65533;t&#65533;/,&#65533;@+3+#u&#65533;&#65533;&#65533;L&#65533;$&#65533;N&#65533;&#65140;&#65533;w&#65533;-&#65533;&#65533;&#65533;&#65533;pP&#12509;|+&#65533;&#65533;'!;&#65533;&#65533;&#65533;0
j&#65533;)pN&#65533;[*	&#65533;&#65533;+&#65533; &#65533;RpV&#65533;f&#65533;Z&#65533;&#65533;&#65533;P&#65533;J&#65533;G&#65533;&#65533;:p&#988;&#65533;&#65533;&#65533;&#65533;&#65533;&#65533;&#65533;&#65533;&#65533;7>4 mG&#65533;&#65533;nB`F&#65533;4&#65533;6h&#65533;&#65533;@&#65533;&#65533;:&#65533;&#65533;&#925;@&#22816;
&#65533;`Y`h 	&#65533;P
&#65533;&#65533;2@	&#65533; e~ p&#65533;/&#65533;q&#65533;&#65533;&#65533;&#65533;q7&#65533;q&#65533;&#65533;&#65533;a&#65533;A&#65533;&#65533;89&#863;*&#65533;%d&#65533;&#65533;.+&#65533;2&#65533;B&#65533;J&#65533;&#528;&#65533; 	&#65533; q&#65533;&#65533;m`6@ !A&#65533;&#65533;[&#1190;&#65533;&#65533;&#527;&#65533;&#65533;&#65533;&#65533;&#801;M&#65533;@&#65533;&#65533;&#65533;M&#65533;&#65533;7p&#65533;&#265;&#923;7p%&#337;#&#65533;&#65533;Jo&#65533;Bn{&#65533;k2h&#1326;Y3f&#65533;&#1590;&#65533;&#65533;4&#65533;&#65533;&#65533;&#65533;8&#65533;&#65533;>~&#65533;&#65533;&#65533;o-{&#65533;&#65533;&#65533;[&#65533;&#65533;U&#65533;&#65533;4zT&#65533;&#1443;I&#65533;Z&#65533;&#397;&#65533;H&#65533;d&#65533;2u&#65533;T&#65533;&#1703;M&#65533;N&#65533;&#65533;&#65533;l&#1584;e&#65533;{M&#65533;&#1979;&#65533;&#65533;&#65533;&#1910;07&#65533;&#65533;%W&#65533;&#1849;t&#65533;&#1585;k&#65533;&#65533;&#65533;x&#65533;&#65533;&#65533;&#215;Y&#65533;&#65533;{&#65533;&#65533;&#65533;WO&#65533;hz&#65533;&#38230;&#65533;Zu&#65533;w&#65533;Y&#65533;{&#1486;&#65533;&#65533;v&#65533;a&#65533;&#413;7<&#1405;U&#65533;&#65533;&#1981;&#1063;&#65533;&#65533;&#65533;O&#65533;r&#65533;&#65533;&#7779;&#65533;&#65533;<z&#65533;I_&#65533;>&#65533;&#65533;&#65533;&#65533;&#65533;I&#65533;~&#65533;&#65533;t&#65533;v&#65533;&#803;K&#65533;N&#65533;xv&#65533;&#65533;i&#65533;&#65533;&#65533;\&#65533;&#65533;&#1927;&#65533;&#65533;&#65533;&#65533;&#65533;i&#65533;&#65533;&#65533;&#65533;&#65533;0&#65533;&#65533;P{M9&#65533;*[&#65533;w&#65533;Nx&+&#65533;a&#65533;&#65533;7&#65533;&#65533;C&#65533;&#65533;&#65533;y&#65533;&#65533;9l&#65533;&#65533;&#65533;$d&#65533;Dwc&#65533;1&#65533;J&#65533;-E&#65533;i&#65533;1g41&#65533;u&#65533;I&#65533;&#65533;w&#65533;&#65533;g&#65533;p2OT&#65533;1&#604;&#65533;lDqD&#65533;&#65533;&#65533;f&#65533;&#1053;x&#65533;&#65533;&#65533;s&#65533;&#65533;x&#65533;&#65533;f&#65533;i&#65533;iL'g;RD&#65533;&#65533;&#65533;&#65533;4&#65533;{&#65533;9`8&#65533;&#65533;*&#65533;h&#65533;HYC&#65533;:&#65533;&#65533;+&#65533;&#65533;5&#65533;&#32907;,&#65533;&#65533;&#65533;'&#65533;&#65533;&#137;$&#65533;&#65533;&#65533;&#65533;f&#65533;&#65533;d&#65533;af&#65533;&#65533;&#65533;f&#65533;af&#65533;A&#65533;j&#65533;&#65533;RTe8&#65533;WG&#65533; *p 0&#65533;A?9&#65533;&#65533;I,&#65533;$XL:	&#65533;&#65533;RH&#65533;&#65533;/&#65533;&#65533;&#65533;R\q&#65533;>&#65533;&#65533;@	 H&#65533;&#65533;&&#65533; &#65533;2&#65533;`&#65533;@ &#65533;&#65533;.&#65533;`0&#65533;@&#65533;&#65533;!BA^zC0&#65533;]zM`&#65533;&#582;&#65533;&#65533;:&#65533;&#65533;cT't&#65533;'&#65533;a&#65533;&#65533;&#65533;jh&#65533;&#65533;&#65533;x&#65533;]&#65533;&#65533;%&#65533;]&#65533;!&#65533; &#65533;&#65533;Jv&#65533;&#65533;&#65533;&#65533;Dj&#611;&#65533;4
	q&#65533;)&#65533;&#65533;p`'&#65533;fz&#65533;Ee&#65533;&#65533;&#65533;&#65533;cr!&>o&#65533;&#65533;f&#65533;&#65533;&#65533;r&#65533;&#26961;j&#65533;&#65533;&#65533;&#65533;Z&#65533;I&#563438;W&#65533;&#65533;G&#65533;z&#65533;&#65533;&#65533;.{&#52315;&#65533;&#65533;f&#65533;&#65533;&#65533;&#65533;&#65533;
&#65533;&#65533;k&#65533;&#65533;&#65533;&#65533;&#65533;&#65533;&#65533;&#65533;&#65533;?"&#65533;<o&#65533;&#65533;H&#65533;6C&#65533;&#65533;&#65533;q&#65533;&#65533;&#65533;&#65533;q&#65533;'G&#65533;&#65533;34&#65533;&#65533;&#65533;&#65533;&#65533;O&#65533;&#65533;&#65533;4&#65533;&#65533;&#65533;/&#65533;M&#65533;EW.&#65533;&#65533;&#65533;&#65533;&#65533;K&#65533;r2&#65533;.&#65533;&#65533;&#1683;&#65533;&#65533;t&#65533;&#34940;&#65533;&#1155;&#1244;&#65533;!&#65533;&#65533;&#65533;&#65533;&#65533;y'uT&#65533;&#65533;x{&#65533;Q&#65533;r4:&#477;y&#65533;&#65533;&#65533;&#65533;&#65533;&#65533;~&#65533;&#65533;D&#65533;^&#65533;z'&#947;&#65533;-r&#65533;&#65533;O&#65533;&#65533;&#65533;&#65533;N&#65533;&#65533;S{F&#1745;&#65533;&#65533;&#65533;a&#65533;_2&#65533;]&#65533;&#65533;&#65533;&#65533;&#65533;O6&#65533;9&#65533;&#65533;Vt&#65533;&#65533;&#65533;~&#65533;! &#65533;(!&#65533;/J&#65533;&#65533;&&#65533;u&#65533;&#195;=&#65533;&#65533;m&#65533;@P~&#65533;&#65533;O&#65533;D&#65533;z&#65533;'a&#65533;&#65533;Q:&#65533;a&#65533;q&#65533;S:&#65533;&#65533;v&#65533;C&#848;8&#65533;d&#65533;B&#65533;7&#65533;aa&#65533;X(f&#65533;&#65533;D&#65533;q@&#289;[&#65533;&#65533;	@&#65533; `&#65533;](&#65533;&#65533;-PA
N@&#65533;&#65533;&#65533;&#65533;!&#65533; R<&#65533;,e&#65533;&#65533; <&#65533;&#65533;&#65533;&#65533;=&#65533; &#65533;7&#65533;#n&#65533;)&#65533;&#65533;&0&#65533;>&#65533;&#65533;
4 X@z&#65533;A8&#65533;&#65533;&#65533;D%&A&#65533;a&#65533;&#1028; &#65533;U&#65533;B&#65533;8%&#65533;&#65533;l &#65533;:&#65533;&#65533;&#65533;&#65533;2 &#65533;8&#65533;&#65533;&#65533;&#65533;&#65533; .K&#65533;&#65533;&#65533;&#65533;( AL&#65533;En`&#65533;!K:&#65533;&#65533;&#65533;[&#65533;&#65533;"&#65533;2&#65533;`&#65533;8&#65533;&#65533;
D&#65533;a)`&#65533;p&#65533;L&#65533;&#65533;&#65533;8F4`"J&#65533;&#65533;&#65533;XE1&#65533;13&#65533;&#65533;C$`JI\&#65533;&#65533;r&#1312;F	&#65533;Gr&#65533;^&#772;&#65533;p&#65533;4&#65533;&#65533;Qa\j&#65533;!&#65533;X&#65533;V&#65533;,-,MZ&#65533;&#65533;4&#65533;&i&&#65533;&#65533;>Z5&#65533;&#65533;&#65533;#1s&#65533;&#65533;>:&#1208;P%,6&#65533;(&#65533;&#65533;&#65533;&#65533;@-3&#65533;)&#65533;D*&#65533;h&#65533;I&#65533;&#65533;&#65533;X&#65533;r,&#65533;<O&#65533;M&#65533;&#65533;8&#65533;V&#1386;W&#65533;*&#65533;:&#65533;&#65533; owj&#65533;P&#65533;B&#65533;?&#65533;&#556;gE&#65533;c
'&#65533;u&#65533;AB&#65533;&#65533;&#58131;&#65533;&#65533;\&#65533;s&#65533;G;&#65533;&#65533;w &#65533;3&#65533;hO: &#65533;%&#65533;&#1091;&#65533;@&#65533;8&#65533;&#65533;<&#65533;dHCTZO&#65533;&#65533;&#1244;&#1776;&#65533;L(lNj&#65533;&#65533;&#65533;uv|&#65533;&#65533;jg>&#217;5&#65533;&#65533;@&#65533;]&#65533; &#65533; &#65533;&#65533;`H*!&#65533;P+&#65533;&#65533;&#65533;Fg&#65533;&#65533;&#65533;&#65533;&#65533;&#65533;&#65533;r:&#65533;Ro)+;a&#1078;&#65533;&#65533;fm]$&#65533;6&#1529;&#65533;&#65533;L&#65533;&#1166;9&#65533;&#65533;&#65533;wD3&#65533;-&#65533;0E&#65533;h&#65533;1x&#65533;dD#&#65533;@G;8dlx&#65533;&#65533;&#65533;&#65533;1&#65533;&#65533;B4&#65533;cB&#65533;&#65533;&#65533;&#791;&#65533;&#65533;&#1795;&#1136;&#65533;&#65533;&#65533;B&#65533;f&#65533;&#65533;&#65533; f&#65533;`[C&#1184;&#65533;1^&#65533;QK &#65533;&#65533;&#65533;!&#65533; R>&#65533;#D&#65533;&#65533;&#1792;&#65533;&#65533;&#65533;EbK&#65533;j7&#65533;At`&#65533;&#65533;0h&#65533;5@&#65533;&#65533; 8&#65533;P&#65533;Kh&#65533;&#65533;&#65533;"&#65533;*L&#65533;&#65533;7l&#65533;&#65533;&#65533;&#65533;*N&#65533;&#65533;U&#65533;&#65533;FP&#65533;@&#65533;&#65533;
X&#65533;&#65533;4W4&#65533;&#65533;q&#65533;&#65533;\&#65533;<0&#65533;&#65533;&#65533;&#65533;\&#65533;&#65533;S&#65533;&#65533;"(&#65533;
R&#65533;-&#65533;&#65533;Z&#43023;
G&#65533;&#65533;&#65533;&#65533;<6|&#65533;<&#65533;&#65533;EP&#65533;&#65533;h'&q&#65533;Z&#65533;"&#65533;&#65533;&#65533;8&#65533;k$&#65533;&#65533;&#65533;49\&#65533;&#65533;i&#65533;m!J?&#65533;*8s&#65533;&#65533;(&#65533;q&#65533;/~&#65533;h$&#65533;&#65533;0F-&#65533;q&#65533;&#65533;t*TS[U6&#65533;&#65533;&#65533;&#65533;t&#65533;_&#65533;&#65533;&#65533;&#65533;m$%qKL&#65533;6mj&#65533;lX#6a&#65533;&#65533;&#65533;&#65533;me$		&#65533;Y&#65533;&#65533;&#65533;&#65533;&#65533;p)&#65533;J&#65533;&#65533;&#65533;&#65533;&#65533;Cp:&#65533;&#53810;:oz&#65533;{3&#65533;;_&#65533;(G_&#829;&#65533;7l`q&#65533;&#65533;&#65533;5a&#65533;K.t&#65533;+&#65533;F&#65533;&#65533;A&#65533;&#65533;w&#65533;$q&#65533;@j&#65533;eT&#65533;&#65533;&#65533;&#65533;(;&#65533;&#65533;&#65533;&#65533;#&#883;&#65533;s\&#65533;@&#65533;F&#65533;&#65533;f&#65533;&#65533;&#65533;M&#65533;?g&#65533;&#65533;&#65533;&#65533;q&#65533;9&#65533;n&#65533;&#65533;&#65533;&#65533;&#524;&#65533;&&#65533;B&#498;&#65533;&#1852;!	7[&#65533;f&#65533;+&#65533;&#65533;&#65533;&#65533;&#65533;y0tm.&#65533;&#65533;&#65533;&#65533;&#65533;
&#65533;&#65533;nN!&#65533;//EU&#65533;&#65533;&#65533;&#897;X&#65533;P]y
CO&#65533;&#65533;u<&&#65533;Y&#65533;:a&#65533;&#65533;&#65533;6&#65533;&#65533;iudpt&#65533;&#65533;&#65533;b&#65533;C"<af&#65533;&#65533;1&#65533;0/;&#65533;1g&#65533;&#65533;}&#65533;&#65533;/p&#65533;B&#911;&#65533;&#65533;&#65533;&#65533;9&#65533;&#65533;Y&#65533;B&#65533; SbH&#65533;&#65533;`&#65533;/\a
N8B&#65533;&#65533;#&#65533;&#65533;&#209;&#65533;1&#65533;_&#65533;&#65533;&#65533;6&#65533;A&#65533;&#65533;R&#65533;&#65533;dd&#65533;&#65533;&#65533;@5&#65533;&#65533;X&#65533;-:` `&#65533;b@&#65533;/&#65533;&#65533;&#65533;&#65533;&#273;&#65533;&#65533;&#65533;O&#65533;&#65533;	^&#65533;&#65533;'b&#1098;U&#65533;&#65533;&#65533;&#65533;&#65533;&#65533;BL0.@@@3&#65533; 
&#65533; &#65533;&#65533;\&#65533;%&#65533;&#65533; q&#65533;&#65533;&#65533;&#65533;x&#65533;&#65533;@-&#65533;@&#65533;&#65533;c8&#65533;A,&#65533;{.v&#65533;&#65533;&#65533;:th&#65533;&#65533;S[>&#65533;]&#65533;&#65533;f(&#65533;ex&#65533;g&#65533;&#65533;&#65533;q&#65533;pX
&#65533;b&#65533;P&#65533;&#65533;&#65533;	T+(r0&#65533;T&#65533;&#65533;&#65533;(&#65533;&#65533;n&#65533;b h&#65533;j&#65533;&#65533;k`&#65533;&#65533;&#65533;&#65533;A&#65533;&#65533;&#65533;&#65533;B&#65533;&#65533;&#65533;*&#65533;1&#795;&#65533;&#65533;l&#65533;&#65533;e&#65533;&#65533;&#65533;&#65533;&#65533;*&#65533;&#65533;:&#65533;a&#65533;&#65533;I&#65533;&#65533; )7&#212;rC&#65533;&#65533;h&#65533;&#65533;&#65533;@&#65533;?&#65533;&#65533;&#65533;&#65533;!&#65533;&#65533;&#65533;&#65533;C&#65533;&#1192;&#65533;(t&#65533;&#65533;R&#65533;&#65533; &#65533;Z&#65533;Q&#65533;&#433;&#65533;z&#65533;&#65533;&#1032;&#65533;&#65533;&#65533;&#1265;&#65533;&#65533;`&#65533;h-&#1912;&#65533;&#65533;&#65533;&#65533;C&#65533;*&#65533;&#65533;&#65533;21E&#65533;&#65533; &#65533;&#4983;b9&#65533;&#65533;&#65533;&#1377;&#65533;&#65533;st&#65533;&#65533;Vs As&#65533;n&#65533;'t"
&#65533;8.j&#65533;)A&#65533;2&#65533;&#65533;c&#65533;&#65533;&#65533;@[8&#65533;S&#65533;_\&#65533;K&#875;&#65533;&#65533;&#65533;{&#65533;&#897;8&#65533;h&#65533;.
&#65533;&#65533;&#65533;&#65533;&#65533;Z-"&#65533;C&#65533;&#65533;C&#65533;&#621;u&#1574;&#65533;&#65533;E&#65533;3&#65533;&#65533;&#65533;&#65533;"&#65533;&#65533;&#65533;&#65533;Y;&#65533;Y&#143;&#65533;4&#65533;{&#65533;&#65533;&#65533;&#65533;&#65533;l&#65533;&#65533;:&#65533;&#65533;&#65533;&#65533; a&#65533;D&#65533;,u(&#65533;lXa&#65533;&#65533;S&#65533;?8% &#65533;& &#65533;?&#65533;[8&#65533;f@&#65533;^Hq&#65533;d&#65533;v&#540;&#817;&#65533;#&#65533;&#65533;&#65533;&#65533;+*&#65533;&#65533;&#1096;t&#65533;&#65533;S0&#65533;&#65533;<h0H&#65533;)&#65533;,&#65533;&#65533;"&#65533;f&#661;4(3,&#65533;&#65533;S&#65533;0&#193;&#65533;1&#65533;&#65533;+1&#65533;&#513;Q&#577;I&#65533;1s&#65533;&#65533;&#65533;&#65533;&#65533;K&#41665;H&#65533;X  L&#65533; &#65533;;H&#65533;&#708;NS(I&#514;0Hx&#65533;V&#65533;?h&#1604;;x&#65533;&#65533; &#65533; &#65533; `&#65533;
 &#65533;	&#65533; &#65533;33c&#768;v&#65533;&#65533;2#&#65533;&#65533;;&#65533;3&#65533;&#65533;L&#65533;&#65533;b&#65533;U;&#65533;&#65533;I'&#65533;;&#65533;[&#65533;%4&#65533;m &#65533;:&#65533;e &#65533;k5&#65533;&#65533;&#65533;&#65533;1&#65533;&#65533;&#900;j&#65533;RK&#65533;%&#65533;AHl&#65533;&#65533;h5&#65533;n&#65533;d@&#65533;i&#65533;&#65533;&#65533;bHj(O&#65533;906k&#65533;&#65533;J*f&#65533;4L&#65533;&#253;&#4861;&#65533;&#65533;&#65533;&#65533;&#65533;&#65533;&#65533;&#65533; &#65533;!&#65533;u&#65533;e&#65533;&#65533;&#33316;&#65533;N&#65533;(&#65533;&#65533;,&#65533;nC&#65533;&#65533;&#65533;M&#65533;&#65533;G&#65533;&#65533;8&#65533;:&#65533;+J&#1769;&#65533;&#65533;&#65533;9&#65533; &#65533;M&#65533;]&#65533;&#65533;&#65533;&#65533;&#65533;&#65533;1&#65533;&#65533;&#65533;&#65533;b&#65533;&#65533;j8&#678;&#65533;&#65533;&#65533;J&#65533;&#65533;&#65533;&#65533;&#65533;Ii&#65533;&#65533;!&#65533;&#65533;&#65533;&#65533;'t&#65533;&#65533;rh&#65533;&)p&#65533;,9&#65533;:&#65533;&#65533;W&#826;&#65533;&#65533;&#65533;&#65533;&#65533;&#517;)&#65533;&#65533;H'Y&#65533;&#65533;+4&#65533;&#1248;&#65533;&#65533;&#65533;&#65533;q&#65533;Q$&#65533;Q&#65533;k&#65533;&#65533;&#65533;&#65533;&#65533;&#65533;&#1125;3&#65533;
&#65533;8Q&#65533;s;&#65533;&#65533;M&#65533;&#65533;W&#65533;&#65533;&#65533;&#65533;s&#1338;;&#65533;&#65533;&#65533; D&#65533;&#65533;&&#65533;SDR&#65533;j&#547;&#65533;N&#336;&#65533;w;&#65533;&#65533;&#65533;&#65533;K&#65533;&#65533;i&#65533;&#1276;Zl&#65533;&#65533;uq`&#65533;UH9*P&#65533; x&#765;&#65533;&#65533; &#65533;&#65533;2&#65533;F&#65533;&#65533;Khg&#65533;&#65533;c&#65533;&#65533;&#65533;&#1369;&#65533;&#65533;ZG&#65533;&#65533;p&#65533;oP&#65533;V&#65533;3 &#65533;0H0(&#65533;&#65533;)&#65533;&#65533;(Hh&#65533;&#513;+3 /&#65533;4&#1213;$8&#65533;! &#65533;&#65533;&#1793;:&#641;&#65533;N&#65533;&#65533;&#65533;v&#65533;&#65533;w&#65533;&#65533;&#65533;&#65533;{&#65533;&#65533;&#65533;&#65533;{&#65533;&#65533;z5K;&#65533;&#65533;&#65533;	p&#65533;`&#65533;&#65533;&#65533;`FH&#65533;N@&#65533;V&#65533;@&#65533;&#65533;!&#65533;OPVHT`h!&#65533;F&#65533;&#65533; &#65533;
@&#65533;^&#65533; u&#65533; 	(&#65533;&#65533;&#65533;%4&#65533; T3&#65533;&#65533;\
&#65533;H&#65533;P&#65533;&#65533;![&#65533;u`&#65533;D,&#65533;Y&#65533;1&#65533;-&#65533;&#65533;&#1269;K&#65533;&#65533;QH`P&#1030;&#65533;E&#1196; &#65533;&#65533;X&#65533;&#65533;&#1703;p&#65533;&#65533;j7$UB&#65533;:Z&#65533;&#65533;$&#65533;&#65533;Q&#65533;m 	&#65533;&#65533;_ j&#65533;&#65533;,D&#65533;B8&#65533;&#65533;&#65533;5&#65533;&#65533;&#65533;5&#65533;[&#65533;&#65533;O&#65533;2&#65533;&#65533;|&#1084;&#65533;O&#65533;\&#65533;&#65533;&#381;&#65533;5&#65533;(
&#65533;&#65533;&#65533;&#65533;-&#65533; &#65533;AJ&#65533;&#65533;&#65533;.&#65533;s&#65533;&#1642;t\&#65533;&#1488;&#65533;R&#65533;&#65533;H&#65533;	&#65533;&#65533;%Q&#65533;z&#65533;a]t&#65533;8&#1410;&#65533;&#65533;&#65533;&#65533;&#65533;&#65533;&#65533;&#65533;&#65533;&#65533;9G&#65533;&#65533;&#65533;&#1717;&#65533;&#65533;&#65533;y8ypt;&#65533;3B&#65533;&#65533;*&#65533;&#65533;%&#65533;D=&#65533;BS;&#344;;&#65533;&#65533;H&#65533;&#65533;&#1163;&#1837;&#65533;"&#65533;&#65533;J&#65533;&#65533;q&#65533;&#65533;F&#65533;&#65533; k&#65533;;&#65533;B&#1338;K&#65533;o&#65533;&#65533;&#65533;&#65533;:&#65533;&#65533;&#65533;&#65533;&#65533;\&#65533;D&#65533;&#65533;m.&#65533;&#65533;&#65533;l&#65533;&#65533;@A>\&#1701;5ZH-&#65533;&#65533;lZ&#65533; J&#65533;&#2018;}&#65533;&#65533;&#65533;&#65533;&#65533;&#65533;&#65533;&#65533;&#65533;H&#65533;&#65533;&#65533;u&#65533;&#65533;&#65533;	&#65533;j&#65533;P&#65533;&#65533;(&#1537;j]&#65533;H&#65533;&#65533;*6&#65533;Nh&#65533;]&#65533;y&#65533;&#65533;&#65533;P&#65533;]&#65533;.&#65533;s&#65533;&#65533;]&#65533;r&#65533;+&#65533;&#65533;'h&#65533;&P&#65533;&@ &#65533;p!h*&#65533;+&#65533;=" $P&#65533;!&#65533;&#65533;&#65533;&#1025;&#65533;&#65533;&#65533;&#65533;~UK`K`>&#65533;&#65533;&#65533;&#65533;&#65533;&#65533;1&#65533;&#65533;@>&#65533;cSq@F&#65533; P p &#65533;;&#65533;N &#65533;VhF8&#65533;'&#65533;&#65533;BH&#65533;VP&#65533;R(&#65533;e&#65533;S&#65533;&#65533;4xX&#65533;&#65533;[&#65533; 
&#65533; x&#65533;	&#65533; &#1028;&#65533;&#65533;&#1842;5&#65533;&#65533;4&#65533; hB&#65533;0&#65533;6s&#65533;&#65533; '&#65533;&#65533;f(&#428;&#65533;&#298;mZM&#65533;N	&#65533;&#898;&#65533;^X&#65533;9H&#65533;b&#65533;Z&#65533;&#65533;S&#65533;&#65533;p&#65533;&#1695;&#65533;Z&#65533;%&#65533;H\&#65533;&#65533;}7t(&#65533;m&#65533;&#65533;g&#65533;Q&#65533;j&#65533;(&#1286;&#65533;&#65533;
@&#65533;C&#65533;&#65533;&#65533;&#65533;T6&#65533;&#65533;&#65533;z&#65533;5&#65533;gz&#65533;&#1016;P*y6&#1853;&#1142;~F*;&#65533;[&#65533;
)8T&#65533;&#65533;&#65533;&#65533;&#65533;f&#65533;Cb&#65533;&#1844;&#65533;&#65533;v#`&#65533;S&#65533;&#1567;lZ!&#1373;&#65533;&#65533;&&#65533;&#65533;&#65533;&#65533;"&#65533;?e&#65533;&#65533;&#65533;hQ&#65533;&#65533;&#65533;&#65533;&#65533;&#65533;I&#65533;&#65533;Q&#65533;SE&#65533;&#65533;:9]G&#65533;&#65533;]&#65533;I&#65533;&#65533;/&#65533;&#65533;&#65533;!&#65533;&#65533;&#65533;&#65533;a&#65533;&#65533;19)&#65533;&#65533;&#65533;&#65533;i&#65533;0&#65533;&#65533;&#65533;i;/]&#65533;&#65533;D&#65533;&#65533;:A&#65533;-n&#65533;:&#65533;[&#65533;&#65533;&#65533;<&#65533;_&#65533;4&#65533;l`	4n&#65533;<&#65533;&#65533;&#65533;u&#65533;&#65533;D&#65533;&#65533;D&#65533;e&#1712;5(&#65533;&#65533;\T&#65533;tHa&#65533;k&#65533;&#65533;&#65533;&#65533;<B&#65533;&#65533;&#65533;&#65533;d&#65533;&#65533;&#36139;&#65533;0-&#65533;&#65533;&#65533;&#65533;)&#65533;&#65533;&#65533;s&#65533;&#65533;]&#65533;>#&#65533;&#65533;&#65533;&#65533;DX&#65533;H&#65533;!(&#65533;%x&#65533;Q&#65533;y&#65533;&#65533;Y&#65533;&#1544;*!&#65533;&#65533;ru&#65533;bA&#65533;5&#65533;=3&#65533;&#65533;&(#p&#65533;&#65533;&#65533;&#65533;&#65533;&#65533;<&#65533;5z&#65533;"&#65533;&#65533;  &#65533;J)&#65533;&#65533;&#65533;&#65533;c&#65533;&#65533;1N9&#65533;}&#65533;2N&#48369;&#65533;&#65533;&#65533;&#65533;K0&#65533;k&#65533;
&#65533;H 	@&#65533;&#65533;'&#65533;K0&#65533;W&#65533;78(`&#65533;K&#65533;V0R&#65533;P(&#65533;U G&#65533;&#65533;|&#1088;&#65533; &#1212; g&#65533; &#65533;&#65533;&#65533;<MP@]B&#65533;Ej%
&#65533;eH&#65533;t&#65533;Y&#65533;&#65533;&#65533;8&#65533;b&#65533;&#65533;&#65533;\&#65533;z^&#65533;&#65533;Y&#65533;F&#65533;M(&#65533;bP&#65533;&#65533;@&#65533;[&#65533;&#142;&#65533;&#65533;$&#65533;JB&#65533;&#65533;&#65533;q&#65533;&#65533;f&#65533;&#65533;q0jr&#1030;gH&#65533;d&#65533;&#65533;&#65533;&#65533;&#65533;&#65533;"D&#301;O&#65533;T6&#65533;&#65533;&#65533;&#65533;a&#65533;.&#65533;4&#65533;&#65533;d&#65533;C=&#65533;g2&#65533;&#65533;2&#65533;5&#65533;&#1704;&#65533;QPh&#65533;&#65533;&#65533;)&#65533;&#65533;&#65533;2&#65533;,&#65533;=&#65533;_&#65533;&#65533;&#2013;&#65533;1&#65533;(M&#65533;LUHV+&#1680;&#65533;&#65533;r&#65533;,&#65533;]&#65533;}]&#65533;-&#65533;
&#65533;Q1&#65533;K&#65533;E&#65533;&#65533;&#65533;&#65533; &#65533;&#65533;&#65533;&#1629;&#65533;&#65533;V&#39658;&#65533;&#65533;&#65533;.I&#65533;b&#65533;DC"Q&#65533;&#65533;&#65533;&#65533;3 &#65533;&#65533;&#65533;&#65533;X&#65533;X&#65533;&#65533;"&#141;&#65533;&#65533;&#65533;&#65533;r_D&#65533;E-(s&#65533;&#65533;c&#65533;&#65533;&#65533;]k$&#65533;f&#65533;{&#65533;&#65533;M&#65533;T&#65533;HB%|&#65533;,&#65533;&#65533;&#65533;Am&#65533;&#65533;&#65533;vo&#65533;&#65533;z6&#65533;&#65533;&#65533;)w&#65533;hK&#65533;t&#65533;&#65533;x&#3942;&#1296;&#65533;M&#65533;E"&#65533;&#1408;m&#65533;`
&#65533;l8Wh5x`07&#65533;&#65533;Xp&#65533;&#65533;&#65533; 0&#65533;&#65533;&#65533; !&#1539;X&#65533;&#65533;&#65533;&#65533;Eh&#65533;&#1521;&#65533;&#65533;&#65533;h&#1541;O&#65533;&#65533;1&#65533;&#65533;-&#65533;,&#65533;'N"(%&#65533;b&#1537;0&#65533;&#65533;&#65533;&#65533; &#65533;&#65533; &#65533;H&#65533;xK&#65533;F&#65533;&#65533;&#65533;>&#65533;H&#65533;&#65533;&#65533;&#65533;&#62356;&#65533;&#65533;g&#65533;&#65533;&#433;D&#65533;&#65533;&#65533;h&#65533;C~&#65533;&#65533;D@U&#65533;&#65533;+&#65533;&#65533;+(R&#65533; G&#65533;O&#65533;T&#65533;A&#65533;&#65533; &#65533;&#65533;&#65533; &#65533;U&#65533;&#65533;&#65533;&#65533;&#65533;&#65533;&#65533;&#65533;&#65533;]
&#65533; zi3&#65533;&#65533;p&#65533;5&#65533;t&#65533;"&#65533;k'
&#351;&#65533;r&#65533;&#65533;]hWX&#65533;&#65533;&#65533;&#65533;	&#65533;$D&#65533;8&#65533;&#65533;8&#65533;QK|f&#65533;HD&#65533;u hPi&#1542;&#65533;&#65533;&#65533;o&#65533;&#65533;f0i8&#807;}!&#52643;&#65533;&#212;&#65533;&#65533;&#65533;&#65533;/&#65533;O&#65533;&#65533;r44&#65533;3&#65533;g{P;'~&#65533;&#65533;&#65533;(&#65533;a&#65533;0<&#65533;&#65533;-&#1800;&#65533;[&#65533;}&#65533; &#65533;E&#65533;&#65533;&#1873;G&#65533;v&#65533;&#65533;e&#65533;f&#65533;#&#65533;T&#65533;]&#65533;l&#65533;&#65533;B#&#65533;&#65533;&#65533;&#65533;(&#65533;&#65533;)&#65533;uK&#65533;Q&#65533;&#65533;&#65533;&#1017;&#65533;&#65533;&#65533;&#65533;&#65533;KO&#65533;&#65533;x&#65533;&#65533;&#65533;+h&#65533;&#65533;=|
2ThO^<y&#65533;&#65533;&#65533;k&#65533;&#65533;&#65533;x&#65533;$&#1467;&#65533;&#65533;#&#528;"C&#1707;Wo&#65533;x&#65533;]&#65533;&#466;&#65533;v&#65533;&#1981;s7&#65533;&#65533;Lx:u&#65533;&#65533;)oD&#65533;6u&#65533;&#65533;&#65533;u&#65533;&#1581;S&#65533;&#60026;&#65533;&#65533;2]&#65533;T&#65533;S&#65533;X&#1249;;&#65533;&#65533;+X&#65533;&#65533;&#65533;9&#65533;&#65533;&#65533;9r&#65533;&#661;S&#65533;v&#65533;8&#65533;p&#65533;&#869;;N\&#65533;o&#65533;&#65533;&#65533;&#65533;&#65533;7&#65533;o&#65533; &#65533;f&#65533;0b&#65533;&#65533;{+&#65533;X&#65533;^p&#65533;&S&#65533;<&#65533;&#65533;&#65533;k&#1370;;g&#65533;&#65533;9t&#65533;&#65533;*&#65533;
&#65533;4L&#65533;I&#1373;n&#65533;&#65533;i&#65533;VA&#65533;&#65533;&#65533;I-V&#65533;D&#65533;)T&#65533;&#65533;&#65533;a&#65533;&#65533;'R&#65533;&#65533;&#65533;&#136;&#65533;Y&#65533;&#65533;m&#65533;g=&#931;m&#65533;S&#65533;.&#65533;7a&#65533;&#65533;Y3&#65533;&#65533;+S&#65533;4)BD&#65533;&#65533;"A|&#65533;c
&X&#65533;&#65533;&#65533;>&#65533;&#65533;&#65533;4&#65533;`;&#65533;&#65533;/&#65533; &#65533;9&#65533;C;&#65533;&#65533;C&#65533;U&#65533;&#65533;
2&#65533;&#65533;!&#65533;(&#65533;,&#65533;0B@&#65533;&#65533;,&#65533;&#65533;<&#65533;A&#65533;'}&#65533;B&#65533;&#65533;&#65533;J+&#65533;&#65533;B&#65533;(&#65533;&#65533;bIK&#65533;&#65533;A
(&#65533;&#65533;P&#65533;\&#65533;Lpe| &#65533;I&#65533;A[z0&#65533;(&#65533;p&#65533;o\&#65533;&#65533;&#65533;D&#65533;NZp&#65533;&#65533;V9pmW&#65533;q&#65533;u'9&#65533;|s5&#65533;tsW8&#65533;&#65533;e(`&#65533;&#65533;&#65533;a&#65533;%&#65533;`&#65533;V6&#65533;fku&&#65533;&#65533;H#h[&#65533;&#65533;&#65533;#&#65533;6&#65533;3M&#65533;u&#65533;%&#39015;&#65533;&#65533;7&#1912;&#65533;&#65533;&#65533;&#65533;l&#65533;&#65533;&#65533;f&#65533;&#65533;&#65533;&#65533;&#65533;5&#65533;&#65533;M6&#65533;^&#65533;M&#65533;&#65533;[,&#65533;&#65533;&#65533;J&#52341;r&#65533;l&#65533;&#65533;6&#65533;&#876;&#65533;n&#65533;b&#65533;<+7&#65533;V[&#65533;6&#65533;j;m&#65533;&#65533;v&#1752;dtUZ&#65533;Wd&#65533;&#65533;&#65533;OY7QP5Yt/RMq&#65533;9&#65533;z&#65533;&#65533;w&#65533;%&#65533;&#10789;[l&#65533;&#65533;:&#65533;#&#65533;<&#65533;t&#65533;QA&#65533; 4&#65533;Hi&#65533;&#65533;B&#65533;T1=@E<=?&#65533;D&#65533;I![gD;&#65533;#PJ&#65533;L&#65533;qA	5&#65533;C"OL&#65533;&#65533;&#65533;A&#65533;&#65533;&#65533;%MTrDH&#65533;&#65533;r&#65533;#&#65533;&#65533;&#65533;(ET&#65533;:&#65533;LN4Y&#65533;j2&#65533;&#65533;&#65533;v&#65533;&#65533;&#885;&#65533;O1<W&#65533;&#65533;&#65533;eZ&#65533;z&#65533;V[&#65533;&#65533;)&#65533;]u&#65533;&#65533;&#65533;&#65533;&#65533;&#65533;`&#65533;&#65533;%N`&#65533;&#65533;=8d&#65533;1&#65533;h&#65533;&#65533;6&#65533;w&#65533;z&#65533;&#65533;&#65533;&#3065;&&#65533;&#65533;R&#65533;&#65533;Y&#65533;5&#65533;h&#65533;&#65533;6&#65533;<)&#65533;&#65533;&#65533;>&#65533;0&#65533;&#777;&#65533;ephr&#65533;&#65533;&#65533;&#65533;[&#65533;&#65533;~|&#65533;3&#65533;xCW9;&#65533;U&#65533;cM2&#65533;&#65533;&#65533;	!r&#65533;!FZL&#65533;&#65533;J$QDJ 1}&#65533;&#65533;&#65533;H0A(&#800;&#65533;8&#65533;&#65533;:&#559;&#65533;04"&#65533;P&#65533;&#65533; &#65533;&#65533;,&#65533;&#65533;&#65533;&#65533;oDQN &#65533;@`-R&#65533;.&#65533;&#65533;:&#65533;"e&#65533;A&#65533;p
W&#65533;b&#65533;(&#65533;(DQ&#65533;SD&#65533;=&#65533;T&#65533;D O&#65533;&#1172;&#65533;&#65533;s%
T&#65533;va&#65533;@&#65533;&#65533;&#65533;&#65533;&#65533;!	N&#65533;:l`4&#65533;7&#65533;&#65533;6&#65533;&#301;-&#65533;&#1826;H'v&#65533;&#65533;&#65533;BT&#65533;"&#65533;(F&#65533;U&#65533;&#65533;[d$E&#65533;&#65533;&#65533;&#65533;_&#65533;j&#65533;9&#65533;!l|&#65533;N&#65533;&#65533;9&#65533;&#1101;g&#65533;&#65533;H&#65533;9&#65533;d&#65533;&#65533;P&#65533;P})\&#65533;&#65533;b&#65533;
W&#65533;&#65533;&#1391;&#65533;&#65533;+l$&#65533;&#65533;&#65533;4d6&#65533;a&#65533;a-RW&#65533;&#65533;&#65533;&#65533;UHc&#65533;j&#65533;&#65533;|&#65533;&#65533;&#65533;&#65533;&#65533;Ye2Zo&#65533;)&#65533;&#65533;&#65533;n,&#65533;rN&#65533;&#65533;X&#65533;&#142;&#65533;L&#65533;d"s&#65533;M&#422;/&#65533;y%n &#65533;&#65533;&#65533;(&#65533;a&.y$:&#65533;q&#65533;&#65533;&#65533;&#65533;b)#&#65533;hf3&#65533;y&#65533;!&#65533;&#65533;G&#65533;b3&#65533;&#65533;&#65533;$"&#65533;I-b&#65533;<e&&#65533;&#65533;&#65533;<R&#65533;&#65533;mv&#65533;f4&#199;=Df&#65533;w&#65533;&#65533;&#65533; &#65533;<&#65533;1&#65533;}rl$&#65533;&#65533;:&#65533;O&#65533;t&#65533;L&#65533;&#65533;&#65533;V&#65533;&#65533;\G%5y&#65533;Q&#65533;&#65533;&#65533;N&#65533;(&#65533;&#65533;DYr&#1130;&#65533;D*&#65533;
K&#65533;&#65533;&#65533;&#65533;K&#65533;&#65533;-|z&#65533;\&#65533;HF&#65533;&#65533;TSl&#745;FEFV&#65533;jLa&#65533;e&#65533;&#65533;9U&#65533;(o&#65533;&#65533;&#65533;&#65533;x&#65533;&#65533;$&#65533;&#65533;md&#65533;&#65533; &#65533;+&#65533;&#65533;"&#65533;>&#65533;&#65533;&#44507;p&#65533;&#65533; &#65533;&#65533;&#65533;`&#65533; (&#65533;n@&#65533;+&#65533;!&#65533;&#65533;/&#65533;QGU
&#1856;&#65533;.@A&#65533;6xw&#65533;C&#176;'!A &#65533;{&#65533;@ X&#65533;C&#65533;;&#65533;&#519;%&#65533;&#65533;`1&#65533;&#65533;&#65533;d&#65533;&#65533;&#65533;&#65533;&#65533;}&#65533;&#65533;&#65533;&#65533;  &#65533;*&#65533;&#65533;&#65533;&#65533;&#65533;&#65533;@&#65533;&#65533;`O0D*&#65533; @A&#65533;&#65533;+PQ
R&#65533;&#65533;&#65533;PE#&#65533;&#65533;0&#65533;P@&P&#65533;&#65533;D&#65533;&#65533;&#65533;6p&#65533;x@M&#65533;&#65533;&#65533;&#65533;T`&#65533; +p6 X&#65533;&#65533;hGW&#65533;6&#65533;&#65533;\&#65533;NR&#65533;S&#65533;&#65533;1&#65533;H2&#65533;B&#65533;l&#65533;&#65533;&#264;&#65533;2s&#65533;S&#65533;&#65533;Ah,&#65533;&#65533;&#65533;&#65533;&#65533;i&#65533;&#65533;Ia:F&#65533;>&#65533;&#65533;&#65533;h&#65533;&#65533;&#65533;&#65533;,Ek&#65533;&#65533;&#1453;&#65533;&#65533;kHR&#65533;&#65533;&#262;5&#65533;Q&#65533;Y&#65533;'&#65533;EHD&#65533;xX&#1442;V&#65533;&#65533;5&#65533;&#65533;JZ&#65533;<&#65533;\%.t&#65533;&#65533;&#65533;KL&#65533;&#65533;&#65533;y};5AMi&#65533;&#65533;&#65533;,&#65533;_&#65533;&#65533;&#65533;&#65533;&#65533;(&#744;&#713;&#65533;P&#65533;&#65533;&#65533;&#65533;3d&#65533;,&#65533;&#65533;&#65533;&#65533;q&#65533;&#65533;L&#65533;9&#65533;)&#65533;&#65533;&#65533;$b}&#65533;&#65533;
&#65533;&#65533;u&#65533;dyvf&#65533;&#65533;&#65533;yL&#65533;&&#65533;(&#65533;2&#65533;4~Rzc&#65533;&&#65533;1]&#65533;D&#65533;&#65533;:&#65533;&#65533;&#65533;&#926;Ek^&#65533;&#65533;NT&#65533;UGD#.&#65533;&#1533;&#65533;,&#65533;'&#65533;&#65533;3&#65533;&#65533;
g&#65533;<k&#65533;&#65533;3&#65533;B&#65533;&#65533;&#65533;0&#1072;-+k&#65533;&#65533;G1G&#65533;&#65533;&#65533;0&#65533;8&#65533;b&#65533;&#65533;-VF[&#65533;&#65533;&#65533;2&#65533;&#65533;If&#65533;]T%8&#60840;&#65533;Fr&#65533;&#65533;(&#65533;\C:&#65533;0K&#65533;&#65533;^&#65533;&#65533;@X&#65533;&#65533;o&#65533;@*`A&#65533;&#65533;6&#65533;&#65533;&#65533;@&#65533;%@&#65533;Q0<&#65533;&#65533;D &#65533;@$ &#65533;s &#65533;&#65533;&#65533;&#65533;&#65533;(F&#65533;&#65533;&#65533;!&#65533;+&#65533;0P&#65533;U +(`&#65533;BK&#65533;&#65533;&#65533;@&#65533;&#65533;gip&#1312;B<&#65533;&#65533;&#65533;nP`6D1&#65533;&#65533;&#65533;c^&#65533;&#65533;<&#65533;nP &#65533;&#65533;&#65533;&#65533;v&#65533;8X&#65533;&#65533;`&#65533;&#65533;@
Q&#65533;"EAX&#65533;&#65533;H`&#65533;&#65533;3`
P&#65533;&#65533;c:/k&#65533;5q&#65533;&#65533;&#65533;m &#65533;&#65533;&#65533;&#65533;&#65533;I`8&#65533;&#1102;&#65533;q&#908;HuK/&#1621;&#65533;}9&#65533;W&#65533;[&#65533;&#65533;h&#65533;2`&#65533;&#65533;&#65533;&#65533;&#65533;&#65533;<5
&#65533;F&#65533;&#65533;&#65533;&#65533;&#65533;PJ&#65533;hF6&&#65533;&#65533;&#713;&#65533;&#2003;&#65533;sO(&#536;+&#65533;&#65533;b$&#65533;&#65533;&#65533;bl&#65533;X&#65533;&#65533;W1&#65533;e<I&#65533;Kr&#65533;&#65533;8~&#65533;&#65533;9&#65533;&#65533;S&#722;&#65533;Od&#65533;&#65533;&#65533;&#65533;&#65533;W&#1168;5&#65533;&#65533;&#65533;&#65533;UJQ&#65533;r1&#65533;&#65533;Tg&#65533;&#65533;<BTj&#65533;
&#1578;&#65533;&#65533;t,&#65533;O&#65533;AZ&#65533;x`&#65533;&#65533;&#65533;2&#65533;&#65533;(;&#65533;&#65533;N&#771;I&#65533;&#65533;O&#65533;&#65533;&#65533;- &#65533;&#65533;&#65533;X&#65533;<4&#65533;P&#65533;N&#1028;v&#65533;Dw`&#65533;FD&#65533;9T&#65533;&#65533;&#340;&#65533;&#65533;DT&#65533;E`u(&#65533;,18h8&#65533;&#65533;&#65533;UATrS&#65533;X&#65533;&#664;`&#65533;l`

&#65533;F&#65533;&#65533;L&#65533;)&#65533;&#65533;M N W<U&#65533;&#65533;&#65533;&#65533;N&#65533;&#65533;&#65533;)&#65533;Sh&#65533;/&#65533;&#723;E&#65533;h&#65533;&#65533;Y\&#65533;&#65533;`&#65533;JU\&#65533;=i&#509;0EV&#65533;W&#65533;&#65533;&#1964;J^$NQ[&#65533;&#65533;a&#65533;R&#65533;<&#65533;&#65533;&#65533;J&#65533;u&#65533;^&#65533; &#65533;ct&#208;&#65533;X5C&&#257;&#65533;&#65533;&#65533;&#65533;@&#1157;&#65533;
x&#65533;h `&#65533;t&#65533;&#65533;&#65533;[&#65533;&#65533;&#65533;@&#65533;&#65533;O&#65533;&#65533;,&#65533;\Ol&#65533; &#65533;&#65533;l&#65533;&#65533;&#65533;&#65533;D&#65533;`$&#65533;,Vc&#65533;&#65533;&#65533; &#65533;&#65533;a&#65533;&#65533;P &#65533;&#65533;
&#65533;&#65533; $#&#65533;P&#571;&#320;&#65533;&#65533; &#65533;&#65533;&#65533;&#65533;&#1024;&#65533;&#65533;&#65533;&#65533;&#65533;&#65533;&#65533;lb&#65533;&#768;&#65533;&#65533;yI@$&#65533;&#65533;&#65533;\&#65533;$lAp&#65533;$&#65533;-&#65533;B+&#65533;&#65533;*&#65533;&#65533;(&#65533;&#65533;%&#65533;&#65533;&#65533;&#65533;&#65533;@	\ 9&#65533;&#65533;Q&#65533;$&#470; &#65533;Xm	A  `&#65533;&#65533;&#65533;	t&#65533;&#65533;&#1612;!&#65533;M&#65533;&#65533;&#65533;&#1823;W&#65533;Z&#65533;&#65533;&#65533;d&#65533;&#361;tJ&#65533;&#65533;&#65533;8&#65533;&#65533;J&#65533;&#65533;&#65533;^Hv&#65533;&#40003;946x1&#65533;T7&#65533;CT&#65533;H&#65533;&#65533;&#65533;&#65533;Kz&#65533;&#683;P&#65533;(&#65533;&#65533;&#65533;&#65533;&#65533;$Y&#65533;&#65533;&#65533;&#65533;9%&#65533;<&#65533;!"&#65533;&#65533;,&#1166;&#65533;&#694;&#65533;
&#65533;M&#65533;&#65533;-&#65533;&#65533;&#65533;XF_&#65533;&#65533;&#65533;&#65533;&#65533;.F&#65533;&#65533;&#65533;RaW&#65533;S&#65533;&#65533;Ph&#65533;N&#65533;&#65533;&#65533;&#65533;&#65533;8<Y&#65533;&#65533;+&#65533;Q
L&#65533;I&#65533;&#65533;&#65533;LX&#65533;&#65533;&#1620;-&#65533;&#65533;&#65533;&#65533;DQ&#65533;&#65533;eZf&#65533;|&#65533;&#65533;L&#65533;9&#65533;&#65533; E&#65533;&#65533;&#65533;d&#65533;&#764;OhD;&#65533;&#65533;8l6t&#65533;f&#65533;C&#65533;!TB&#65533;&#65533;&#65533;&#65533;f&#65533;t&#65533;m&&#65533;&#65533;E&#65533;DR&#65533;&#65533;&#65533;`&#65533; &#65533;&#65533;5&d&#65533;Q$&#65533;iP&#65533;&#65533;^&#65533;i&#65533;&#65533;&#65533;r&#65533;&#65533;v&#65533;&#65533;&#65533;t&#65533;[K&#65533;&#65533;%&#23601;&#65533;&#65533;!&#65533;&#1213;&#65533;&#65533;&#65533;h&#65533;F&#54450;&#65533;I&#65533;D&#65533;&#65533;)&#65533;b&#65533;l&#65533;5&#65533;&#65533;&#65533;&#65533;|^(&#65533;`5(,&#65533;A&#65533;&#65533;&#65533;&#65533;
&#65533;&#65533;p&#65533;@&#65533;&#65533;@
&#65533; &#65533;&#65533;&#65533;&#65533;@e@h&#65533;&#65533;		
&#65533;&#65533;&#65533;n@&#65533;&#65533;
&#65533;&#65533;f&#65533;@&#65533;&#65533;	&#65533;&#65533;&#65533;&#65533;$A&#257;&#65533;AD&#65533;&#65533;A|&#65533;.&#65533;&#65533;`H&#256;i&#65533;<&#65533;X@&#65533; &#512;}&#65533;&#65533;,(&#65533;&#65533;&#65533;&#65533;&#65533; &#65533;&#65533;"c&#65533;]&#65533; 9&#65533;&#941;N&#1145;&#65533;&#65533;&#65533;@#&#65533;&#65533;
DV&#65533;<&#65533; &#65533;$&#65533;%&#65533;&#65533;&#65533;&#65533;&#65533;+&#65533;=&#65533;&#65533;&#65533;W'H&#65533;@&#65533;&#65533;&#65533;P <&#65533;~j<Ixe&#65533;q@&#65533;tW&#65533;`"$>@D&#65533;&#65533;Iod&#65533;/&#65533;D;h&#65533;OB&#65533;&#65533;&#65533;W8&#65533;&#65533;&#65533;&#65533;}&#65533;^&#65533;E&#65533;,[&#65533;aNQ&#65533;Pz'X&#65533;&#65533;:&#65533;&#65533;5@O&#65533;I&#65533;8TC3\C9&#65533;&#876;&#65533;&#1520;&#65533;&#65533;&#65533;&#65533;e,&#65533;&#65533;&#65533;&#65533;&#65533;&#65533;&#65533;R&#65533;&#65533;
&#65533;U&#65533;Y&#65533;&#65533;&#65533;&#65533;&#65533;T+&#65533;qk&#65533;&#65533;&#65533;5&#792;&#65533;&#65533;%&#65533;%Q&#65533;&#65533;f_&#65533;z&#65533;r&#65533;&#65533;m&#65533;&#65533;K&#65533;X&#65533;&#65533;>9&#65533;%`&#65533;,`&#65533;CUx&#65533;~&#65533;&#65533;E&#65533;_&#65533;&#65533;K]&#65533;g&#71604;Eh&#65533;&#65533;tR'&#65533;\&#65533;hZ&#65533;vP,&#65533;f&#65533;e D&#65533;Y&#65533;&#65533;&#65533;f.)&#65533;e"&#65533;&#65533;&#65533;&#65533;=&#65533;&#65533;7&#65533;&#65533;*&#65533;J&#65533;&&#65533;\&#65533;E&#65533;&#65533;&#806;'zMR&#65533;&#65533;&#65533;&#65533;f&#65533;&#65533;&#65533;&#65533;H&#65533;p&#65533;t&#65533;&#65533;Tx&#65533;&#65533;&#65533;&#65533;&#6830;&#65533;&#65533;&#65533; &#65533;J1`H&#65533;&#65533;&#65533;*\x\\m&#65533;R&#685;&#65533;&#65533;&#65533;t&#7888;,wL&#65533;&#65533;1&#65533;
Q&#65533;kh J&#391;&#65533;m&#65533;&#1548;u_&#65533;E&#65533;<&#65533;6&#65533;x&#247;l&#65533;3&#770;$&#65533;A&#65533;&#65533;P#f&#65533;H&#65533; 
&#65533;&#65533;&#65533;&#65533; <&#65533;&#65533;@E&#65533;[ye&#65533;d&#65533;&#65533;&#65533;$n &#65533;&#65533;D&#65533;&#65533;@&#65533;&#65533;@	l 	&#65533;&#65533;&#65533;&#65533;H&#65533; &#65533; ,A0&#65533;.&#65533;&#65533;&#65533; &#65533;&#881;@X&#65533;0&#65533;,i&#65533;@&#65533;P#&#65533;x&#65533;Rc&#65533;&#65533;&#65533;&#65533;&#65533;&#65533;&#65533;&#65533;&#65533;&#65533;&#65533;&#65533;0n&#65533;X#&#65533;v&#65533;gM/
h&#65533;&#65533;<@@$&#65533;$n&#65533;@&#65533;*&#65533;&#65533;)&#65533;&#65533;	(l&#65533;&#65533; &#65533;&#65533;&#65533;&#65533;N@$&#65533;D $&#65533;L &#1877;T&#65533;wu&#65533;v1&#65533;&#65533;PLjY&#65533; &#65533;&#65533;9&#65533;&#65533;vr&#945;q&#65533;Y8&#65533;/&#65533;M&#65533;&#65533;F!,&#65533;&#65533;&#65533;&#65533;&#65533;dL~&#65533;&#65533;&#65533;Y&#65533;C882D&#65533;6&#65533;C&#65533;X&#65533;74&#65533;/<C&#65533;d&#65533;&#65533;l&#65533;~&#65533;q&#1426;&#65533;"*u&#65533;&#65533;UZFX&#65533;&#65533;Xb&#65533;S#!&#65533;&#65533;&#65533;X&#65533;Yq{&#65533;&#65533;m1!&#664;&#728;&#65533;n&#65533;&#65533;Y&#65533;Xv&#65533;?&#65533;&#65533;&#65533;[
"(]\&#65533;&#65533;&#65533;8|&#65533;&#65533;zS&#65533;&#65533;~&#65533;
.&#65533;Rd&#65533;&#65533;j!&#63149;=&#65533;&#65533;&#65533;^-&#65533;&#1652;&#65533;T`&#886;&#65533;R\&#65533;eTN&#65533;&#65533;p&#65533;&O|,&#65533;&#65533;&&#65533;DvH&#65533;f&#65533;&#65533;W&#65533;:&#65533;&#65533;&#65533;&#65533;T&#65533;x&#65533;&#742;&#802;&#65533;Q`&#65533;t2&#1516; YT&#65533;&#65533;&#65533;&#65533;-z.S&#65533;&#65533;&#1643;Q&#65533;&#65533;&#65533;&#65533;ujGw&#1284;N &#65533;&#65533;&#65533;&#65533;h&#65533;X&#65533;*[<&#65533;4&#65533;M&#65533;&#65533;^&#65533;j&#65533;&#65533;&#65533;W&#65533;X&#65533;$L&#65533;M/W&#65533;j&#65533;:&#65533;*~&#65533;&#65533;Le$&#65533;1&#65533;&#65533;k&#65533;&#65533;L&#65533;Rqq6t&#65533;k&#65533;g &#65533;+[&#1122; U7$C&#65533;&#65533;&#65533;(&#65533; &#65533;&#65533;`&#38480;&#65533;	&#65533; A4&#65533;&#65533;P&#65533;&#65533;&#65533;&#65533;&#65533;&#65533;@
&#65533;&#1533;&#65533;&#1917;&#65533;U&#65533; &#65533;&#1536;<&#65533;&#65533; o&#65533;@l&#65533;A&#65533;`&#65533;&#65533;&#65533;($&#65533;,&#65533;.f&#65533;&#65533;&#65533;&#65533;H&#65533;&#65533;8 &#65533;H&#65533;#&#65533;&#65533;&#65533;&#65533;&#65533;t&#65533;&H0]&#65533;|&#65533;XiS&#65533;4&#65533;&#65533;#&#65533;&#65533;&#65533;1&#65533;@u&#65533;\&#65533;&#65533;&#65533;@
&#65533;8 @\&#65533;&&#65533;&#65533;I&#65533;&#65533;*0&#65533;&#65533;&#65533;&#65533;&#65533;&#65533;&&#65533;x x&#65533;o&#65533;&#65533;&#65533;0@, &#65533;&#65533;\ &#65533;m&#1533;&#65533;&#65533;&#65533;&#65533;	D&#65533;&#65533;&#65533;@o&#65533; 	&#65533;@	XA,&#65533;&#65533;e&#65533;W&#65533;&#65533;G&#65533;&#65533;s>&#65533;Y&#65533;1&#841;&#65533;&#65533;E"'&#65533;k&#65533;&#65533;W&#65533;z8&#65533;&#65533;4d&#65533;7&CC1L&#65533;&#65533;&#65533;&#65533;&#1545;&#65533;&#875;}m&#65533;A&#65533;&#65533;&#65533;|&&#65533;&#65533;(&#65533; &#65533;
&#1615;&#65533;&#684;d&#65533;t3&#21509;K']k&#65533;-&#65533;&#65533;lw&#65533;&#65533;
&#65533;&#65533;&#65533;U&#65533;X&#65533;&#65533;
&#65533;&#65533;w&#65533;&#65533;0&#65533;"&#65533;&#65533;=&#1785;4&#65533;&#65533; Lh&#65533;&#65533;&#65533;1"&#65533;&#490;Zfz&#65533;T&#65533;-&#65533;.&#65533;!P&#65533;6&#65533;&#65533; &#65533;M&#65533;7x&#65533;&#65533;&#65533;&#65533;n&#65533;Q&#65533;,^V&#65533;D|S&#1220;Ce&#65533;&#65533;7&#65533;'&#65533;&#65533;-&#65533;&#65533;;&#65533;&#65533;h&#65533;&#65533;&#65533;r&#65533;8&#65533;;@&#65533;&#65533;&#65533;&#1508;f&#65533;&#65533;Dj &#65533;>s&#65533;&#65533;&#65533;=&#65533;Z&#65533;&#65533;=xwL&#65533;&#65533;a&#65533;u^&#65533;&#65533;tD4UL&#65533;&#65533;&#65533;K\&#65533;UH&#65533;j&#530;&[L"&#65533;&#65533;_8N_&#65533;&#1636;&#65533;&#65533;&#65533;0&#65533;&#65533;-ix&#65533;&#65533;	&#1778;&#65533;&#65533;&#65533;l-k/l~)[8.ZnC&#65533;}yZ&#807;0&#696;&#65533; &#65533;#&#65533;A\ A&#65533;&#65533;&#65533;@<&#65533;X&#65533;&#65533;&#65533;&#65533;\&#65533;|&#65533;&#65533;&#65533;&#65533;@&#65533;&#65533;&#65533;&#65533;&#65533;&#65533;t&#65533;&#65533;&#65533;&#65533;&#65533;pt	T(&#65533;!&#65533;\&#65533;z<&#65533;&#65533;&#65533;.&#65533;,A&#65533;&#505;O&#16270;d&#65533;&#65533;D&#65533; p&#65533;&#65533;&#65533;@0&#65533;&#65533;lH&#65533;&#65533;[&#65533;&#512;&#65533;ro&#65533;&#65533;rb&#65533;&#65533;uV9&#65533;2fH&#65533;=&#65533;&#65533;&#65533;l@4 D&#65533;
&#65533;'&#65533;&#65533;8T&#65533;I)&#65533;B=&#65533;&#65533;*`&#65533; 4 v&#65533;p4&#65533;&#65533;T&#65533;&#65533;&#65533;T&#65533;&#65533;&#65533;&#65533;&#65533;[&#65533;&#65533;&#65533;vU&#65533;&#65533; 	Ld
&#65533; &#65533;&#65533;5&#65533;&#65533;g&#65533;W&#65533;&#65533;&#65533;&#65533;6&#65533;&#65533;eH&#65533;&#327;&#65533;k{&#65533;o-&#65533;&#65533;9J&#65533;9|&#65533;5LC5&#65533;f&#65533;&#65533;7`&#65533;4d&#65533;J&#685;&#65533;&#65533;E8&#65533;E&#65533;&#65533;&#65533;K&#649;&#65533;4[J>&#65533;L1&#65533;9&#65533;)&#65533;:+&#65533;V&#65533;g&#65533;&#65533;&#65533;X&#65533;&#65533;x;=&#65533;G&#65533;KqZf&#65533;Z&#65533;&#65533;a&#65533;7|&#65533;u|8&#65533;%Bx`&#65533;&#65533;&#1120;,w&#65533;&#65533;z&#65533;&'.]&#65533;Fk&#65533;&#65533;W&#65533;6&#65533;&#65533;&#65533;&#65533;&#65533;&#65533;&#65533;\2.&#65533;8&#1372;&#65533;i~8&#65533;&#65533;Dp&#65533;Z(&#65533;&#65533;f&#65533;&#231;~l&#1802;8&#65533;&#842;7Rfs&#65533;&#65533;&#65533;b&#65533;&#1616;3&#31798;&#65533;&#65533;vK&#65533;&#65533;hh&#65533;v&#65533;s$/&#65533;&#65533;&#65533;&#65533;u`7&#65533;&#65533;c6Z&#65533;8&#65533;O&#65533;L&#65533;&#65533;j&#65533;;W&#65533;`PJ&#65533;j&#65533;&#65533;&#65533;&#65533;H&#65533;R&#65533;^3&#65533;Ys&#65533;Z&#65533;ar&#65533;&#65533;&#65533;&#65533;![:&#65533;&#65533;h&#65533;8p&#65533;5L4H&#65533;&#65533;Ig&#65533;CE&#65533;&#65533;X&#65533;2&#65533;B &#65533;&#65533;@A&#65533;@&#65533;&#65533;
&#65533; Y&#65533; &#65533;A&#65533;&#65533;&#65533;&#65533;&#65533;&#65533;P|&#65533;&#65533;@@&#65533;Q#.Z&#65533; &#65533;A&#332;4`&#65533; &#65533;#&#397;)&#65533;&#65533;s&#65533;&K&#65533;'K&#65533;92&#527;"G&#65533;&#65533;&#65533;&#65533;&#65533;&#65533;J&#65533;/^&#65533; &#65533;&#65533;$8X&#65533;&#65533;%^&#65533;&#513;&#65533;F6t&#65533;&#65533;qC&#65533;.`&#1080;q&#65533;U1jP&#65533;&#65533;W_&#65533;&#65533; *C&#65533; &#65533; &#65533;M&#65533;3>&#65533;@*&#65533;*&#65533;Q&#65533;N&#65533;2EJ!'&4&#65533;&#65533;a&#197;	0&#65533;9a C&#65533; &#65533;&#331;(R&#65533;x&#65533;"	&#65533;6ta&#65533;&#65533;&Hx(&#65533;X&#65533;t&#65533;&#541;3W&#65533;6ms&#65533;p&#14765;&#65533;v&#65533;&#1779;&#65533;&#65533;&#1883;&#65533;&#65533;&#65533;&#65533;&#65533;&#65533;N.ys&#65533;&#65533;&#133;7N&#65533;&#65533;&#65533;&#873;_G&#65533;\un&#1184;Y&#65533;&#65533;M:rq&#65533;=&#65533;F:8&#65533;&#65533;}{&#65533;8&#65533;&#635;&#65533;&#65533;&#65533;&#65533;&#65533;r&#65533;&#1391;&#65533;&#65533;&#38795;&#65533;&#65533;p&#65533;&#65533;&#65533;o&#65533;&#6555;&#65533;&#65533;OA	!\&#65533;&#65533;m&#65533;&#65533;l&#65533;&#65533;&#65533;k&#65533;&#65533;&#65533;?&#65533;F&#65533;&#65533;&#65533;&#65533;&#65533;i&#65533;E&#65533;&#65533;&#65533;GDQE&#65533;&#65533;&#65533;l:&#65533;Q&#65533;&#65533;&#65533;&#65533;&#65533;nTpA&#65533;&#25806;&#65533;r&#65533;)'&#65533;o&#65533;y&#65533;&#65533;z&#60519;&#65533;+&#65533;&#65533;&#65533;&#65533;y&#65533;g&#65533;.&#65533;&#65533;&#65533;v&#1665;GKy&#65533;LS&#65533;4&#65533;&#65533;r&#65533;x&#65533;y'&#65533;x&#65533;&#1833;&#65533;Nw&#65533;Y&#65533;&#65533;t&#65533;QGtt&#65533;&#65533;&#65533;&#65533;pKg&#65533;CM&#65533;2&#65533;a&#65533;&#65533;G&#65533;N9'&#65533;3NK&#65533;&#65533;x&#65533;&#65533;&#65533;O#&#65533;&#65533;&#65533;G&#65533;,&#65533;&#65533;:3e'&#65533;&#65533;	&#65533;&#65533;v&#65533;iM/&#65533;Is&#65533;<&#65533;&#65533;&#65533;F&#65533;L&#65533;U	&#65533;&#65533;&#65533;3&#65533;r&#65533;C0&#65533;V&#65533;y&#65533;&#65533;&#65533;&#65533;&#65533;n&#65533;bqCGO^Q&#65533;T&#65533;9&#65533;tG&#65533;1]&#65533;&#65533;>&#65533;Qg&#65533;E{&#65533;&#65533;Sx&#65533;m&#65533;&#65533;s&#65533;=&#65533;&#65533;&#65533;&#65533;S&#65533;&#65533;&#65533;&#65533;wPe&#65533;&#65533;&#65533;I&#65533;{2:&#65533;&#65533;&#65533;w@~sK&#65533;&#65533;>Vw&#65533;`&#65533;&#65533;Qt&#65533;DGn&#65533;&#65533;&&#65533;d&#65533;&#65533;&#65533;>q&#65533;1g&#65533;o&#65533;&#65533;&#65533;&#65533;&#65533;0gh&#65533;&#65533;&#65533;/&#65533;8&#65533;`Xa,&#65533;&#65533;&#65533;&#65533;&#65533;0&#65533;M&&#65533;$E&#65533;/&#65533;&#65533;&#65533;
*&#65533;&#65533;"+|@&#65533;#l A&#65533;p(Il@&#65533;&#65533;`&#65533;c)&#65533;
(&#65533;8B$&#65533;0b"~&#65533;&#65533;f&#65533;a&#65533;&#65533;a&#65533;	&#65533;>a&#65533;&#65533;&&#65533;`P R&#65533;!&#65533;p&#65533;&#65533;r&#65533;&#65533;o&#65533;`&#65533;!&#65533;1&#65533;&#65533;&#65533;p&#65533;&#65533;s&#65533;l&#65533;&#65533;&#65533;&#65533;&#65533;^BA&#65533;@ &#65533;,&#65533;C&#65533;#&#65533;(&#65533;VP!&#65533;w&#65533;K&#65533;&#273;2Xp &#65533;8&#2050;	$&#65533;&#65533;	c&#65533;&#65533;&#65533;&#65533;zV@&#65533;L&#65533;L&#65533;&#65533;2&#65533;`B(&#65533;&#65533;:&#65533;&#65533;Z&#65533;1'&#65533;&#65533;&#65533;&#65533;&#1984;M&#439;&#65533;cK&#65533;&#65533;Y &#65533;&#65533;@&#65533;d&#65533;&#65533;'>3&#65533;|x0&#65533;&#65533;&#65533;<|&#65533;7&#65533;&#65533;e\cB&#65533;A`5&#65533;&#65533;lt&#65533;Hj&#65533;&#65533;*&#65533;&#65533;-&#65533;:&#65533;&#65533;&#65533;&#65533;&#65533;(_&#65533;&#1043;*-&#65533;&#65533;>
!&#65533;&#65533;$ a&#65533;E-&#65533;Q&#65533;\d&#65533;ld#FbQ&#65533;&#65533;C!Q&#65533;&#1552;&#65533;&#65533;&#65533;&#65533;C&#65533;&#65533;GB&#65533;&#65533;&#65533;1&#65533;&#65533;&#65533;&#65533;&#65533;&#65533;6&#65533;&#65533;)w&#65533;I&#65533;p&#65533;&#65533;!&#65533;wt&#65533;&#65533;J&#65533;&#65533;&#65533;&#65533;&9&#65533;J&#65533;d&#65533;&#65533;*w&#65533;&#65533;\~T&#65533;&#65533;H&#65533;M,O&#65533;j&#1314;&#65533;t&#65533;;&#65533;q&#65533;i&#65533;&#65533;#!	&#65533;x&#65533;&#588;qr&#65533;%&#65533;&#65533;(G&#65533;q&#65533;k&#65533;c&#65533;65Ix&#65533;C[&#65533;&#65533;&#65533;Q?&#65533;#Jm&#65533;&#65533;&#65533;T&#65533;L&#65533;	&#65533;&#65533;&#65533;&#65533;{&#65533;&#65533;<&#65533;k&#65533;~"&#65533;&#65533;&#897;1&#65533;(&#65533;&#65533;&#65533;&#65533;y&#65533;y&#65533;c &#65533;&#65533;k&#65533;&#65533;W&#65533;0&L`FP&#65533;&#65533;&#65533;&#65533;&#1636; &#65533;&#65533;&#65533;&#65533;#:&#65533;&#65533;e5A&#65533;N{&#65533;&#65533;?10&#65533;&#65533;&#65533;Mor3&#65533;eL&#65533;Jb&u&#65533;&#65533;&#65533;%S&#65533;&#65533;D&#65533;z&#65533;a&#65533;Q&#65533;&#65533;&#65533;nT&#65533;&#65533;03&#65533;a&#65533;r&#65533;sc&#65533;&#65533;&#65533;&#65533;&#65533;*o(cvC&#65533; &#65533;&#65533;u&#65533;&#65533;&#65533;p&#65533;&#65533;@&#65533;"&#65533; &#65533;C{&#65533;OPB&#65533;XD &#65533;0&#65533;+La
J&#65533;&#65533;Z&#65533;&#65533;&&#65533;AhPd&#65533;&#65533;'&#65533;&#65533;&#65533;H%.&#35845;&#65533;B$#!I|&#65533;U&#65533;&#65533;&#65533;7xILB0&#65533;x&#65533;&#65533;&#65533; `&#65533;<&#65533;!h&#65533;|!L&#65533;t1&#65533;&#65533;&#65533;"&#65533;&#65533;&#65533;r/&#65533;&#65533;&#65533;V&#65533;b&#65533;&#65533;U.p&#65533;&#65533;B&#65533;&#65533;3&#65533; p &#65533;&#65533;\`&#65533;&#65533;&#65533;W&#65533;"z&#65533;)$&#65533;!d &#65533; &#65533;(&#1099;&#65533;cnRp "(_XQ&#65533;&#65533;&#65533;&#65533;!(&#65533;	L&#65533;&#65533;&#65533;&#65533;&#65533;&#65533;FB&#65533;! ~&#65533;oI&#65533;&#65533;wj&#65533;&#65533;&#65533;RG&#65533;&#65533;A&#65533;|&#65533;;!$%&#65533;H&#65533;&#65533;&#65533;w&#4301;&#65533;]&#65533;=G&#65533;6&#65533;&#65533;&#359;B&#65533;&#65533;KB &#65533;P&#65533;&#65533;eVt&#675;&#65533;mf@,&#65533;&#65533;v&#65533;&#65533;Aq#C>&#65533;&#1034;r&#65533;"'&#65533;D$Zp&#65533;(&#65533;OXE+&#65533;0&#65533;x&#65533;&#65533;i#&#65533;&#65533;&#65533;&#65533;&#65533;&#65533;&#65533;&#65533;&#65533;&#65533;&#65533;&#1039;&#65533;&#65533;&#65533;G	t&#65533;~:&#65533;A&#65533;!q&#65533;&#65533;&#65533;r&#65533;&#65533;&#65533;&#65533;o&#65533;)I&#65533;&#65533;&#65533;&#65533;l1&#65533;&#65533;'<	X&#65533;&#65533;&#65533;C	/L-&#65533;Rp&#65533;&#65533;&#65533;&#65533;&#65533;&#65533;KeRO&#65533;$-&#65533;H2&#65533;#]&#65533;&#65533;;fsu&#65533;&#65533;&#65533;&#65533;&#65533;&#65533;l&#65533;&#65533;Jr
&#498;L#&#65533;&#65533;l&#65533; &#65533;kX&#1578;&#65533;v&#65533;@&#65533;&#65533;Yy&#65533;&#65533;&#65533;,&#65533;&#65533;H&#65533;&#1971;&#65533;sCE&#65533;&#65533;B:&#65533;"&#65533;&#65533;&#65533;/&#65533;&#1835;&#65533;"&#65533;&#65533;X&#65533;&#65533;&#65533;o6&#65533;i&#65533;&#65533;&#65533;&#65533;&#65533;"&#65533;WK&#1514;LyA&#65533;&k&#65533;/|&#65533;&#65533;&#65533;O&#65533; &#65533;6&#65533;!U;&#65533;&#65533;&#65533;&#1174;&#512; &#65533;<&#65533;4$&#65533;&#65533;&#65533;Fr&#65533;&#65533;&#65533;j,&#65533;&#65533;+$a&#65533;.X!\&#65533;BZ@&#65533;'&#65533;&#65533;(&#65533;f&#65533;&#65533;%|&#65533;v&#65533;&#65533;5&#65533;&#65533;AP|!
S&#65533;H&#65533; &#65533;&#65533;nX&#65533;A&#65533;&#65533;&#65533;&#65533;&#65533;{+0&#65533;niB8&#65533; G&#65533;6&#65533;&#65533;	E&#65533;7&#65533;z&#65533;&#65533; 8&#65533;8b&#65533;8&#65533;@o8&#65533;&#65533;a_&#65533;&#65533;&#65533;&+&#65533;a &#65533; &#65533;&#65533;D&#65533;&#65533;&#65533;U&#65533;B&#65533;&#65533;](&#65533;8 &#65533;&#65533;p D z8&#65533;&#65533;u
L&#65533;1 &#65533;n&#65533;>&#65533;&#65533;&#65533;&#65533;#PA
B&#65533;7&#65533;b^$~&#1017;0&#65533;k&#65533;&#65533;&#65533;&#2045;&#65533;&#348;%M&#65533;	&#65533; &#65533;&#65533;@Z&#65533;z&#65533;a&#65533;(p&#65533;7|R&#65533;!&#65533;mPc&#65533;!&#65533;1&#65533;@&#727;&#65533;&#65533;&#65533;_v&#65533;B&#65533;&#65533;W&#65533;"&#65533;&#65533;&#65533;&#65533;&#65533;Fk&#201;&#65533;0&#65533;&#65533;&#65533;C&#65533;%&#65533;&#65533;D&#65533;p5&#65533;{&#65533;S#Gj&#65533;&#65533;W&#65533;&#65533;'&#65533;&#65533;C@bb&#65533;&#65533;x&#65533;&#65533;j&#65533;&#65533;<&#65533;B&#65533;Q&#65533;C&#1099;d&#65533;zq&#65533;&#65533;&#65533;t&#65533;,<&#65533;a&#65533;Hn&#65533;&#65533;&#65533;&#483;'&#65533;&#1576;S&#65533;&#65533;<$&#65533;u~v&#65533;&#65533;&#65533;&#65533;&#65533;U&#65533;&#65533;Hq&#65533;&#65533;&#65533;&#65533;&#65533;&#65533;&#65533;?j;uRidG&#65533;E&#641;d&#65533;&#65533;A&#65533;&#65533;&#766;eN&#65533;&#982;&#65533;&#65533;&&#65533;M &#65533;&#65533;&&#65533;H&#65533;TN&#65533;&#65533;&#65533;o&#65533;Vm6&#65533;&#65533;9&#65533;)&#65533;&#65533;$Z&#65533;AD/&#65533;m&#65533;&#65533;&#65533;N&#65533;HC/&#65533;i&#65533;:d&#65533;&#65533;&#65533;Gr0&#65533;&#65533;&#65533;od&#1795;@&#65533;P&#65533;O&#65533;lC&#1352;&#65533;r&#13298;&#65533;OdC&#1402;L&#65533;|&#65533;P&#65533;&#65533;;&#65533;&#65533;Z&#65533;&#65533;!&#65533;h&#65533;|A&#65533;&#65533; I&#65533;&#65533;7&#65533;&#65533;NA&#65533;&#65533;Dj&#65533;R@:&#65533;` 
&#65533;&#65533;~&#65533;&#65533;&#65533;&#65533;&#65533;&#65533;&#65533;!&#65533;af&#65533;XA&A&#65533;,!&#65533;`&#65533; 2&#65533;&#65533;A&#1536;	&#65533;&#65533;&#65533;&#65533;f&#65533;a
&#65533;&#65533;
&#65533;&#65533;&#65533;&#65533;&#65533;&#65533;&#65533;&#65533;&#65533;&#65533;&#65533; x&#65533;&#65533;&X&#65533;3f"&#65533;j&#65533;&#65533; 
&#65533; &#65533;:`P (x&#65533;z &#65533;&#65533;r"Z P&#65533;&#65533;"&#65533;&#65533;T&#65533;T&#65533;&#65533;N.N&#65533;Z@J@<@(@'"`&#65533;&#65533;
Z&#65533;-&#65533;z&#65533;&#65533;&#65533;DA&#65533;@&#65533;&#65533; &#65533;&#65533;&#65533;*&#65533;&#65533;&#65533;'r&#65533;'" 0&#65533;&#65533;&#65533;&#65533;$@&#65533;8&#65533;&#1586;n&B&#65533;L&#65533;&#65533;J&#65533;3f&#65533;&&#65533;&#65533;!&#65533;&#65533;&#65533;(&#65533;&#65533;&#65533;>@&#65533;9&#65533;&#65533;&#65533;&#65533;kB&#65533;&#65533;
-%)I&#65533;i&#65533;a&#65533;&#65533;&#65533;&#65533;&#65533;A=&#65533;&#65533;&#65533;!<&#65533;&#65533;&#65533;&#65533;&#65533;&#202;&#65533;&#65533;&#65533;YX&#65533;&#65533;&#65533;&#65533;&#65533;>8&#65533;$&#65533;&#65533;&#65533;&#65533;&#65533;<u&#65533;ELDF&#65533;2ET&#65533;ZD&#65533;&#65533;"&#65533;&#65533;&#65533;&#65533;,&#65533;A&#65533;&#65533;&#65533;+&#65533;!&#65533;&#65533;&#65533;&#65533;&#65533;&#65533;&#65533;Et&#65533;G2L*&#65533;&#65533;)&#65533;&#65533;U&#65533;A&#65533;~%&#385;<&#65533;&#65533;PH)&#65533;
h&#65533;&#65533;&#65533;&#65533;&#65533;&#65533;&#65533;&#65533;&#65533;&#65533; 32&#65533;,&#65533;v&#65533;O&#65533;/&#65533;0335s3	&#65533;&#65533;&&#65533;N&#65533;L3{&#65533;[>&#65533;&#65533;&#65533;5b&#65533;a&#65533;&#65533;<&#65533;A&#65533;&#65533;&#65533;&#65533;&#65533;1)%&#65533;DeSns&#65533;&#65533;,&#678;7&#65533;L&#65533;2?s&#65533;&#65533;O&#65533;&#65533;?&m&#65533;&#65533;&#65533;=&#65533;2Bh&#65533;m&#65533;&#65533;S&#65533;.g&#65533;a0&#65533;*?d*MOHm&#65533;Hf&#65533;\,]0&#65533;&#1284;&#65533;2K&#65533;&#65533;`#c&#65533;P7&#65533;c&#65533;&#65533;&#65533;&#65533;&#65533;	7&#65533;%"(*a&#65533;&#65533;d:&#65533;&#65533;&#129;d!&#65533; &#65533;*GF&#65533;&@@&#65533; n&#65533;&#65533;&#65533;&#65533;&#65533;t&#65533;b&#65533;R&#65533;D&#65533;8&#65533;J&#65533;&#65533;&#65533;^&#65533; b&#65533;&#65533;!a&#65533;&#65533;`8Z&#65533;&#65533;A&#65533;&#65533;&#65533;&#65533;&#65533;&#65533;	<	&#65533; &#65533;z &#65533; 	&#65533;fs&#65533;fof&#65533;oR&#65533;D&#65533;4 &#65533;<&#65533;p @&#65533; &#65533;&#65533;&#65533;..&#65533;qr`ol &#65533;JLa&#65533;"r&#65533;&#65533;I	&#65533;&#65533;*&#65533;Z &#65533;T`J`&#65533;.&#65533;&#65533;@`&#65533; 	F`	&#65533;&#65533;&#65533;H&#65533;<&#65533;&#65533;`&#65533; &#65533;&#65533;&#65533;K&#65533;&#65533;"@&#65533;p&#1450;J&#65533;&#65533;\k0&#65533;&#65533;|&#65533;'l&#65533;>&#65533;&#65533;&#65533;&#65533;a&#65533;d&#65533;&#65533;&#65533;&#65533;\&#65533;A>&#65533;AH&#65533;`j&#65533;>->&#65533;Ilu&#65533;N&#65533;&#65533;$:}u&#65533;&#65533;2&#65533;!&#65533;A&#65533;&#65533;E&#65533;&#65533;&#65533;&#65533;&#65533;&#65533;&#65533;&#65533;&#65533;&#65533;BB&#65533;&#65533;C&#65533;oAd&#65533;>*&#65533;^J0&#65533;l<Xu:&#65533;$&#65533;FO&#65533;RO;g&#65533;&#65533;&#65533;U&#65533;b&#65533;&#65533;&#65533;5&#65533;&#65533;&#65533;&#65533;&#65533;a&#65533;&#65533;A&#65533;A]&#65533;aO&#65533;bD&#65533;&#140;h`M&#65533;&#65533;t/a&#65533;&#65533;&#65533;&#65533;+D&#65533;,NH&#65533;&#1445;Q&#65533;&#65533;X&#65533;cV&#1569;&#65533;&#65533;Y&#65533;!&#65533;&#65533;&#65533;cA&#65533;c&#65533;&#65533;cC6O,&#65533;2&#65533;&#65533;&#65533;PV&#65533;&#65533;&#1317;&#65533;&#65533;i&#65533;TVe1f&#65533;\&#65533;&#65533;&#65533;QHM&#65533;&#65533;OXxV&#65533;F&#65533;&#65533;&#65533;aY|6&#65533;&#65533;&#65533;&#65533; &#65533;&#65533;i&#65533;,0R&#65533;v&#65533;$&#37684;o&#65533;&#65533;$&#65533;&#65533;&#65533;@&#65533;]
&#65533;bz	f&#65533;&#65533;h&#65533;	&#65533;&#65533;&#65533;-a&#65533;&#65533;Z&#65533;&#65533;=D&#65533;&#65533;&#65533;&#65533;aYU&#65533;&#65533;&#65533;-#&#65533;;&#65533;&#236;(:&#65533;.@&#65533;&#65533;2	J&#65533;N&#855;&#65533;&#65533;a&#65533;&#65533;I&#65533;&#65533;7&#65533;r&#65533;&#65533;+&#65533;&#477;L&#65533;&#65533;&#65533;A&#65533;Xa&#65533;&#65533;\&#65533;a&#65533;&#65533;&#65533;&#65533;uA&#1408;	t&#65533;b&#65533;3B@&#65533;,@&#65533;@l&#65533;&#929;&#65533;A&#1700;!&#65533;a&#65533;&#65533;\j&#65533;&#65533;&#65533;A&#65533;!&#65533;&#65533;A4&#65533;|a=&#65533;&#65533; &#65533;&#65533;&#65533;P&#65533;t&#65533;xA&#65533;A
a&#65533;&#65533;G&#65533; 
&#65533; 	&#65533;&#65533;&#65533;~&#65533;&#65533;&#65533;&#65533;j +&#65533;&#65533;rj&#65533;&#18100;B9 p&#65533;&#65533;{&#65533; &#65533; &#65533;:&#65533;R&#65533;j`sr e&#65533;3&#65533;&#65533;&#1204;O&#65533;&#65533;&#65533;&#65533;&#65533;&#65533;16` v&#65533;	&#65533;&#65533;"&#65533;@La~gB!JA&#65533;&#65533;	4@   &#65533;5q&#65533;&#65533; `R%&#65533;b&#65533;&#65533;&#65533;&#65533;\&#65533;.&#65533;&#65533;&#65533;&#65533;&#65533;g4&#65533;GT]&#65533;	 A&#65533;A&#65533;&#65533;x&#65533;!&#65533;&#65533;&#65533;AtE<d&#65533;&#65533;&#65533;G&#65533;A&#65533;&#65533;[&#65533;&#65533;Z%&#65533;@h&{&#65533;nMp&#65533;&#65533;&#65533;A&#65533;k&#65533;&#65533;&#65533;&#65533;A&#65533;a_&#65533;&#65533;&#1458;&#65533;&#65533;L*)l&#65533;@&#65533;B&#65533;&#65533;&#65533;:&#65533;&#65533;&#65533;Xn2W&#65533;v&#65533;&#65533;&#65533;&#65533;,D&#65533;aw&#65533;&#65533;]&#65533;D&#65533;!&#65533;&#65533;!&#65533;^&#65533;&#65533;D&#65533;r&#65533;&#65533;&#65533;a&#65533;&#65533;a&#65533;&#65533;&#65533;&#65533;pts&#65533;`q&#65533;o&#65533;r&#65533;&#65533;sG<d*{&#65533;&#65533;0DC&#65533;&#65533;&#65533;he&#65533;]&#65533;6&#65533;&#65533;&#65533;a&#65533;&#65533;&#65533;&#65533;&#513;89&#65533;&#65533;&#65533;\6q&#65533;I&#65533;&#65533;&#65533;&#65533;&#65533;v	&#65533;	&#65533; Eq&#65533;%&#65533;&#65533;&#65533;P&#822;P&#65533;&#65533;2Wib&#65533;2&#65533;=1S&#65533;&#65533;d>&#65533;@&#65533;Dj&#65533;&#65533;aS.%8&#65533;&#65533;Q&#65533;&#65533;&#65533;.&#65533;&#65533;&#65533;9&#65533;&#65533;/&#65533;&#65533;,&#65533;&#65533;IO&#65533;&#65533;&#65533;&#65533;<Qm=M	b&#65533;&#65533;~:&#65533;~&#65533;N>&#65533;n&#65533;&#65533;N&#65533;l&#65533;
F&#65533;&#65533;&#65533;&#65533;&#65533;&#65533;W!&#838;F&#65533;df&#65533;f&#65533;E&#65533;&#65533;&#218;&#65533;&#65533;
&#65533;&#65533;&#65533;&#59716;0&#65533;H&#65533;d`5&#65533;&#65533;
&#65533;T&#65533;.*&#65533;&#65533;&#65533;&#65533;ab&#65533;&#65533;&#65533;
&#65533;&#65533;k&#65533;<&#65533;&#65533;&#65533;&#65533;^&#65533;&#65533;6L&#65533;&#65533;&#65533;&#65533;`&#65533;a&#65533;!b&#65533;&#65533;&#65533;d!as&#65533;x&#65533;a&#65533;&#65533;
&#791;	&#65533;&#65533;	&#65533; &#65533;| &#65533;&#65533;uf&#65533;%.n&#65533;X&#65533;&#65533;f!ukJ)&#65533;0&#65533;&#65533;Q&#65533;&#65533;QM&#65533;>&#65533;n@v&#65533;v&#65533;&#65533;&#65533;&#1326;&#65533;!&#65533;X&#65533;4&#65533;&#65533;&#65533;\n&#65533;&#65533;&#65533;g&#65533;&#65533;&#65533;
&#65533;&#65533;&#65533;`L&#65533;>&#65533;&#65533;C?A$&#65533;x&#65533;&#65533; .&#65533;x^x&#65533;&#65533;y&#65533;g&#65533;3&#65533;&#65533;&#65533;2&#65533;SC nR&#65533;&#65533;g&#65533;Z&#65533;	&#65533;`&#65533;x&#65533;!&#65533;&#65533;&#65533;&#65533;&#65533;&#65533;&#65533;!&#65533;&#65533;&#65533;&#65533;!Y&#65533;a&#65533;&#65533;!&#65533;,9&#65533;aOF,9^&#1778;:9&#65533;-&#65533;8laW&#65533;Z3&#65533;a&#65533;s&#238;!z&#65533;j&#65533;&#65533;{&#65533;{&#65533;&#65533;&#65533;!~&#65533;!F&#65533;&#65533;E&#65533;&#65533;&#65533;&#65533;`&#65533;$&#65533;&#65533;&#65533;[&#65533;&#65533;&#65533;&#65533;&#65533;3$El&#65533;&#65533;&#1237;&#65533;a&#229;&#65533;&#65533;M&#65533;&#65533;&#65533;&#65533;c&#65533;!&#65533;A&#65533;&#1877;&#65533;a&#363;&#65533;^&#65533;-[$USU&#65533;U\&#65533;&#65533;&#65533;&#313;&#65533;x&#65533;&#65533;&#65533;9<-&#65533;2Fh&#65533;C&#65533;&#65533;&#65533;&#65533;&#65533;&#65533;&#65533;&#65533;&#529;<&#591;&#65533;%HJ&#65533;Qn	&#65533;|&#65533;O~&#65533;&#65533;&#65533;&#65533;&#65533;&#65533;A^&#65533;O^]\&#1440;|i&#65533;&#65533;&#65533;&#65533;<&#65533;)&#65533;We&#65533;&#65533;&#65533;	&#65533;&#65533;&#65533;&#65533;I&#65533;&#65533;&#65533;y&#65533;>06&#33115;&#65533;S&#65533;1&#65533;&#65533;UVb&#65533;&#65533;&#65533;&#65533;&#65533;e&#65533;&#65533;fU&#65533;&#65533;*A.d<&#65533;&#65533;&#161;hU,J4&#65533;4&#65533;T&#65533;&#65533;&#65533;4&#65533;&#979;*&#65533;p&#65533;&#65533;&#65533;&#65533;Yb^&#1440;f&#65533;&#65533;d&#65533;	&#65533;&#65533;&#65533;&#65533;&#600;&#65533;&#254;&#65533;#C0&#65533;H2V&#65533;;&#65533;G~H&#65533;V&#65533;k&#65533;B&#65533;	&#65533;9(m&#65533;R(&#65533;&#65533;@&#65533;	?&#65533;&#65533;&#65533;&#65533;'=(&#65533;N0C&#65533;!&#65533;A&#65533;a&#65533;&#65533; dA=:&#65533;j&#65533;P&#65533;`&#65533;&#65533;p@gB&#65533;&#65533;N@	&#65533;&#65533;&#65533;&#65533;&#1145;&#65533;5U&#65533;&#65533;&#65533;#&#65533;&#65533;&#65533;a&#65533;&#8010;&#65533;ZZ&#65533;tA&#65533;&#65533;&#65533;&#65533;!&#65533;&#65533;`&#65533;>b&#65533;&#65533;~|&#65533;j '+&#65533;jr0&#65533;)&#65533;&#65533;&#65533;:@&#65533;&#65533;~Yx&#65533;t &#65533;|&#65533;\@r6GX^uK&#65533;&#65533;M&#65533;&#65533;&#1089;]&#65533;&#65533;&#65533;u&#65533;&&#65533;R`
H;&#65533;&#65533;PA&#65533;}'>&#65533;8Aah`&#65533; &#65533;&#65533; &#65533;&#65533;&#65533;t&#1975;]&#65533;4 0`|F &#65533;/&#65533;u&#65533;0 &#65533;&#65533;d&#65533;&#65533;&#65533;&#65533;uza|Axk&#65533;&#65533;&#65533;A&#65533;&#65533;A&#65533;>&#65533;&#65533;|&#597;&#65533;&#65533;?&#65533;&#601;<&#65533;&#65533;&#65533;R&#65533;&#65533;&#65533;&#65533;&#65533;&#65533;6&#65533;.5&#65533;&#65533;r&#65533;&#65533;&#65533;C&#65533;{&#65533;z&#65533;a&#65533;&#65533;&#65533;&#65533;&#65533;t!\a&#65533;&#65533;c&#65533;&#65533;&#65533;&#54847;&#65533;!&#65533;&#65533;At&#65533;H;&#65533;A&#65533;&#65533;&#65533;&#65533;&#65533;o&#65533;&#65533;&#65533;A="9V&#65533;&#65533;&#65533;&#65533;w&#65533;&#65533;&#65533;wat&#65533;lnA`&#65533;\&#65533;d&#65533;>2&#65533;&#65533;X&#65533;&#65533;&#599;&#65533;Ldt/&#65533;&#65533;&#2047;&#65533;&#65533;&#65533;EYw&#65533;a?F&#287;&#65533;&#65533;"&#65533;X#&#65533;&#65533;&#541;&#65533;&#65533;&#65533;&#65533;&#65533;\ &#65533;&#65533;&#65533;b&#470;9[vlX0&#65533;&#256;&#65533;&#65533;e+&#1451;V&#65533;V&#65533;&#65533;h&#65533;T&#65533;&#65533;&#65533;P&#65533;"5jT(N&#65533;&#145;K&#65533;&#925;Jx&#65533;&#65533;t&#65533;n]&#65533;&#65533;*&#2021;&#65533;Y4s&#65533;&#1185;S&#65533;3PtB}&#65533;S&#65533;&#65533;'R&#65533;I&#65533;%
&#65533;&#65533;T&#65533;&#65533;&#65533;Q-7&#65533;\&#1389;X&#65533;r%7&#65533;&#65533;&#1450;Y&#65533;u-&#65533;u&#65533;9&#65533;&#65533;&#1670;&#65533;&#65533;&#1686;&#65533;X&#65533;e&#65533;&#65533;k&#65533;\&#65533;sD}&#65533;M+&#65533;&#65533;&#1126;K&#1389;;&#65533;&#65533;p&#2036;]&#65533;&#1421;&#1782;k&#1594;&#65533;&#65533;JTf&#65533;&#860;&#65533;&#65533;d&#65533;&#65533;av1&#65533;&#65533;&&#65533;.e&#65533;&#65533;/7&#65533;&#65533;&#65533;&#65533;~&#65533;&#65533;[&#65533;&#1980;S&#65533;&#65533;&#65533;&#65533;;&#65533;Z&#65533;&#65533;&#65533;V5&#65533;u&#65533;&#65533;q&#65533;&#129;N&#65533;&#65533;&#65533;&#983;3W.&#65533;&#1579;&#65533;&#65533;1&#65533;&#65533;&#65533;&#65533;&#65533;&#65533;&#16217;?&#65533;^<&#65533;&#65533;&#65533;&#1719;&#65533;-&#65533;|&#65533;&#1518;&#65533;&#1478;?~&#65533;m&#65533;=&#65533;&#65533;y&#65533;y&#65533;8&#1972;&#65533;|&#65533;es&#65533;5&#65533;T3&#65533;3&#65533;s/&#65533;&#65533;&#65533;&#65533;&#65533;&#65533;/&#65533;S&#65533;!t&#65533;a&#65533;A&#1536;l&#65533;Au&#65533;&#65533;&#65533;7&#65533;c8&#65533;9&#65533;E&#65533;&#65533;5&#65533;&#65533;&#65533;+&#65533;lC&#65533;8&#65533;(&#65533;&#65533;'&#65533;C&#65533;0&#65533;#1&#65533;&#65533;&#65533;3&#65533;&#65533;&#65533;&#65533;J&#65533;^&#65533;&#65533;C3&#65533;C4&#65533;&#65533;4&#65533;&#65533;0&#65533; C0&#65533;&#65533;&#65533;!&#65533;&#65533;g&#65533; x&#65533;&#65533;P &#65533;D&#65533;X A(p t@&#65533;
c&#26627;7&#65533; &#65533;-&#65533;&#65533;,&#65533;&#65533;&#65533;(&#65533;&#65533;&#166;"&#65533;&#65533;T`&#65533;T&#65533;BO&#65533;&#65533;&#65533;&#65533;&#65533;
H&#65533;&#65533;&#65533;'&#65533;L&#65533;,P&#65533; (&#65533;@&#65533;`&#65533;	&#65533;&#65533;x&#65533;AL&#65533;j&#65533;&#65533;j&#65533;&#65533;h&#65533;A#&#65533;&#65533;&#65533;	&#65533;&#65533;&#65533;&8&#65533;,	9&#65533;0&#65533;<&#65533;K0&#65533;&#1931;o&#65533;&#65533;&#65533;L&#65533;&#65533;
&#65533;B &#65533;$1&#65533;4M2&#65533;0&#65533;2&#65533;<#&#65533;1&#65533;LS&#65533;&#65533;&#65533;R#&#65533;2&#65533;,&#65533;2
30&#65533;&#65533;&#65533;	'&#65533;&#65533;&#65533;&#65533;.&#65533;,&#65533;/&#65533;&#65533;&#65533;&#65533;+L#&#65533;1&#65533;@s&#65533;1&#65533;4&#65533;&#65533;4&#65533;`&#65533;&#65533;0&#65533;8&#65533;&#65533;2C&#65533;&#65533;&#65533;$&#65533;0	&#65533;&#65533;-&#65533;&#65533;&#65533;J)&#65533;t&#65533;	'&#65533;`&#65533;&#623;&#65533;&#65533;&#65533;&#65533;$&#65533;&#65533;&#65533;J,&#65533;&#65533;&#65533;K0&#65533;&#65533;&#695;&#65533;]&#65533;.
&#1874;&#65533;B&#65533;&#65533;&#1168;.&#65533;&#65533;.=&#65533;$/v&#65533;&#65533;&#65533;&#65533;&#65533;&#1842;-&#65533;&#65533;K-&#65533;LN9-&#65533;S&#65533;,&#65533;&#65533;&#65533;&#65533;)&#65533;&#65533;&#65533;&#65533;+&#65533;&#65533;r&#65533;H&#65533;&#65533;&#65533;&#65533;&&#65533;PI#&#65533;,&#65533;&#65533;!&#65533;2H &#65533;&#65533;.{!&#65533;Hw&#65533;&#65533;8&#65533;6&#65533;;&#65533;&#65533;g&#65533;&#65533;F&#65533;L&#65533;l34&#1564;&#65533;P&#65533;<&#65533;&#65533;mPY&#65533;&#65533;&#65533;c?&#65533;&#65533;mv&#65533;x&#65533;\&#65533;)&#65533;#s&#65533;Y&#65533;VV:&#65533;&#65533;#Z&#1273;&#65533;&#65533;&#65533;m5]&#65533;&#65533;WUr&#65533;yE&#65533;slg-&#65533;+_&#65533;&#65533;@&#65533;{&#65533;&#65533;&#65533;Zh&#65533;&#65533;tC>&#1976;T&#65533;r&#65533;4&#65533;0@&#65533;P&#65533;&#65533;&#65533;&#65533;&#65533;4&#65533;Ij>&#65533;&#65533;"&#65533;/sQfnC@&#65533;&#65533;&#65533;8&#65533;&#65533;_p&#65533;&#65533;=&#65533;&#65533;0S&#65533;Z&#65533;#&#65533;&#65533;/+-K&#65533;&#65533;&#65533;s&#65533;&#65533;H&#65533;k&#65533;w&#65533;&#65533;&#1640;@Sz"#np&#65533;A&#65533;q&#65533;5&#65533;&#65533;&#65533;f@&#65533;&#1000;&#65533;4&#65533;&#65533;k`c&#65533;&#1592;&#65533;|&#65533;&#65533;&#65533;&#65533;Q&#65533;&#65533;&#65533;&#65533;7&#65533;&#65533;m`&#65533;&#1512;&#65533;A&#65533;&#396;c#&#65533; &#65533;)&#65533;&#65533;&\A&#65533;@&#65533;)&#65533;&#65533;4p&#65533;	A&#65533;&#65533;&#65533;H &#65533;x&#65533;&#65533;&#65533;&#65533;&#65533;&#65533;&#65533;&#65533;p&#65533;=X&#65533;x&#65533;&#65533;&#65533;[&#65533;B&#272;F6&#65533;&#65533;&#65533;]&#65533;"&#65533;&#65533;&#65533;&#65533;&#65533;0&#65533;&#65533;&#65533;&#65533;8F(&#65533;&#65533;(h&#65533;_&#65533;n&#65533;3&#65533;@=&#65533;pP&#65533;&#65533;0S^&#65533;&#65533;@Ox&#65533;@0&#65533;T@&#65533;&#65533;4&#65533;&#65533;!&#65533;@` &#65533;&#65533;"&#65533;
^&#65533;&#65533; 7@&4&#65533;&#1282;&#65533;&#65533;,&#65533;&#65533;:&#65533;|&#65533;#&#65533; &#65533;@8A&#65533;0EFB&#65533;P`T&#65533;&#65533;&#65533;D&#65533;&#65533;&#65533;&#65533;p&#65533;N
O<  &#65533;T&#65533;&#65533;Ui &#65533;4&#65533;&#65533;&#65533;&#257;&#65533;&#65533;)@O&#65533;.
&#65533;&#65533;
&#65533;&#65533;&#65533; &#65533;&#65533;&#1296;&#65533;&#65533;&#65533;&#65533;/&#65533;
&#1384;Ju&#65533;q&#65533;E-&#65533;l&#1121;&#65533;2i&#65533;&#65533;&#65533;&#65533;&#65533;&#65533;E&#65533;d<&#65533;
#&#65533;1&#65533;&#65533;g0&#65533;0X30&#65533;&#65533;jDCc&#65533; &#65533;1&#65533;&#1099;]&#65533;&#65533; '@]&#65533;&#169;&#65533;PH/~&#65533;T\b&#65533;(&#65533;&#65533;&#65533;&#65533;&#65533;B6&#65533;8+e&#65533;d&#65533;e0C&#65533;&#65533;+U&#48523;[&#65533;&#65533;&#65533;&#1668;%&&#65533;G4B&#65533;#&#65533;&#65533;1&#65533;&#65533;&#65533;}&#65533;&#65533; &#65533;B(&#65533;&#65533;&#65533;&#65533;$.&#65533;&#65533;^aB&#65533;u$$1	&#65533;&#65533;&#453;D$$&#65533;\&#65533;e&#65533;&#65533;&#65533;&#65533;$"A	&#65533;b&#65533;&#65533;H-#&#65533;&#65533;D&#1070;&#65533;&#65533;m&#65533;&#65533;>&#65533;&#65533;v&#65533;&#65533;C&#65533;&#65533;&#65533;!t&#65533;&#65533;&#59399;&#65533;&#1953;&#65533;&#65533;/&#65533;8&#65533;&#65533;l`C&#65533; 8&#65533;&#65533;n&#65533;&#65533;&#65533; &#65533;9&#65533;&#65533;jHC7&#65533;1<&#65533;u&#65533;3&#65533;!&#65533;&#65533;&#65533;h`&#65533;T&#65533;&#65533;&#65533;&#65533;&#65533;&#65533;&#65533;/*&#65533;&#841;a&#65533;&#65533;&#65533;/9ha&#65533;&#65533;&#65533;w&#65533;&#65533;&#65533;/,F,&#65533;&#65533;")<8&#689;\z<&#65533; &#65533;XAt&#65533;&#65533;&#65533;&#65533;&#65533;&#65533;&#65533;o;Dq&#65533; &#65533;d#-j&#65533;&#65533;&#65533;W&#65533;^&#65533;&#65533;&#65533;
S~&#65533;&#65533;E&#65533;*F&#65533;X&#65533;x&#65533;#&#65533;&#65533;+&#417;s&#65533;rg&#768;p&#65533;A)q&#65533;d\&#65533;@s&#65533;9r!4&#65533;Xc&#65533;&#65533;x~&#65533;u&#65533;&#65533;&#65533;&#65533;&#65533;&#65533;#&#65533;D&#65533;iH&#65533;&#65533;~F2&#65533;&#65533;d(&#65533;&#65533;PF4&#65533;&#65533;M&#65533;&#65533;&#65533;&#65533;&#65533;[]&#65533;&#65533;&#65533;&#1198;&#65533;F&#208;q3&#65533;J	&#65533;&#65533;&#65533;+&#65533;%&#65533;	j &#65533;w&#65533;&#65533;&#65533;0&#65533;T&#65533;&#65533;tAJ&#65533;0&#65533;&#65533;H&#65533;4&#65533;i&#65533;&#65533;&#65533;&#65533;&#65533;&#1588;&#65533;&#65533;&#65533;&#65533;X&#65533;&#65533;&#65533;&#65533;#0`&#65533;
S&#65533;&#65533;&#65533;&#65533;W1&#65533;z&#65533;&#65533;&#65533;B&#65533; &#65533;&#65533;&#65533;&&#65533;&#65533;&#65533;2&#340;&#65533;&#65533;&#65533;9&#65533;A,&#65533;5Q&#65533;&#65533;&&#65533;&&#65533;.p&#308;&#65533;&#65533;&#65533;:%L=&#65533;P &#65533;&#65533; 	`@&#65533;t&#65533;&#65533;fp&#65533;&#65533;&#65533;1h&#65533;2&#65533;&#65533;	O&#65533;J&#65533;Z&#65533;&#65533;&#65533; &#65533;(&#65533;(~&#65533;&#65533;N|&#65533;&#65533;#&#65533;&#1027;&#65533; /HA$p&#65533;&#65533;&&#65533;&#65533;&#65533;$&#65533;&#65533;iU&#65533;&#65533;&#65533;&#65533;"&#65533;w3'XA	B&#65533;&#65533;&#65533;&#65533;&#65533;&#65533;&#65533;
&#65533;&#65533;&#65533;[c&#65533;&#65533;x&#65533;&#65533;dQ&#65533;X&#65533;b&#65533;|&#65533;&#65533;&#65533;&#65533;
S&#65533;|&#65533;&#65533;&#1595;+f&#65533;k\&#65533;&#65533;&#65533;($&#65533;&#65533;&#65533;R7&#65533;&#65533;P3&#65533;&#65533;a&#65533;&#65533;@{&#65533;2&#65533;!/~&#65533;"&#65533;0+B&#65533;	O&#65533;&#65533;&#65533;&#65533;,nQX&#65533;&#65533;&#65533;x)T&#65533;&#65533;^&#65533;&#65533;&#65533;&#65533;&#65533;&#65533;vY&#65533;&#65533;&#65533;&#65533;&#65533;,\&#65533;&#65533;]&#65533;B&#65533;&#65533;D&.&#65533;&#65533;P&#65533;B&#65533;P!&#65533;&#65533;=&#65533;&#65533;w&#65533;&#65533;0 &#705;&#65533;&#65533;&#65533;&#65533;`8&#65533;!&#65533;C&#65533;&#65533;&#65533;<&#65533;a&#65533;o`&#1808;2&#65533;am`p&#65533;@~x&#65533;_s&#65533;~&#65533;`&#65533;~&#65533;wf@b&#65533;&#65533;_&#65533;[@&#65533;&#65533;^&#65533;Z&#65533;V RpY&#65533;HRPZ&#65533;'&#65533;&#65533;+&#514;]p&#65533;\&#65533;`&#65533;e@&#65533;4&#65533;j&#65533;&#65533;g&#65533;jpe@c&#65533;&#1984;&#65533;&#65533;<%&#65533;A&#65533;&#65533;s&#65533;h1ef1&#65533;ADR&#65533;D$&#65533;Rh2&#65533;hn!g7Vh&#65533;f?:&#65533;&#65533;`#&#65533;`&#65533;&#65533;>3r&#65533;g&#65533;?&#65533;s&#65533;i&#65533;! &#65533;u&#65533;!&#865;&#65533;&#65533;>te&#65533; y&#65533;&#65533;@m&#65533;&#65533;0J2Be;&#65533;&#65533;3	$&#65533;MdQ&#65533;3d&#65533;&#65533;hq&#65533;&#209481;&#65533;>&#65533;X?&#65533;&#65533;{&#65533;A&#65533;&#65533;AG&#65533;C3@Zq&#65533;&#65533;P&#65533;&#65533;&#65533;L&#1413;&#65533;3&#65533;q!?&#65533;&#65533;dN XJ&#65533;&#65533;0&#65533;P&#992;&#65533;0&#65533;HG&#65533;&#65533;0j&#624;j%V&#65533;&#1036;&#65533;@&#65533;`j&#65533;&#65533;&#65533;&#65533;&#65533;0&#65533;f&#65533;&#65533;&#65533;8&#65533;&#1496;d&#65533;G&#65533;&#65533;&#65533;s&#65533;&#65533;0
&#65533;&#65533;L&#65533;W oP&#598;O&#65533;2 &#65533;0c@	&#65533;`&#65533;&#65533;@&#65533;&#65533;&#65533;&#65533;&#65533;&#65533;Y&#590;&#65533;`&#65533;@&#65533;&#65533;y&#65533;&#65533;
&#65533;&#65533;
t&#65533;c0&#65533;$&#65533;&#65533;$&#65533;vD B>`L&#65533;d&#468;L5&#65533;&5P8`Lr2/&#65533;$ zB-&#65533;&#65533; (&#65533; 
@# 9&#65533;Oem~&#65533; ` 	&#65533; &#65533; 0&#65533;*01&#65533;&#65533;R+dRs&#65533;&#65533;!"@<).+&#65533;k&#65533;	&#65533;&#65533;+&#65533;&#65533;5&#65533;&#65533;	&#65533;`	0D&#65533;&#65533;&#65533;&#65533; u&#65533;"&#65533;q&#65533;(!qDI&#65533;&#65533;u0r&#65533;&#65533;z2<	#`'&#65533;B&#65533;a 	&#65533;&#65533;W&#65533;p5&#65533;&#65533;	&#65533;u]&#65533;&#65533;&#65533;&#65533;&#65533;&#65533;&#65533;`&#65533;&#65533;&#13999;&#38536;P&#65533;`&#65533;&#65533;:&#65533;0	&#65533;&#65533;	&#65533;@
&#65533; )&#65533;8&#65533;`8&#65533;W&#65533;P&#65533;&#65533;&#65533;6&#65533;`9&#65533;&#65533;$&#65533;03&#65533;&#65533;&#65533;&#65533;&#65533;@&#65533;&#1353;
&#65533; ]&#65533;P
&#65533;&#65533;:%&#65533;	&#65533;&#65533;	&#65533;&#65533;&#65533;p	&#65533;P|&#65533;&#65533;
&#65533;)n&#65533;&#65533;
&#65533;&#65533;:&#65533;@	&#65533;&#65533;&#65533;@&#65533; &#65533;&#65533;0_&#65533;&#65533;v&#65533;i&#65533;&#65533;eu l&#65533;v&#65533;n&#65533;&#65533;`Faj&#65533;`k&#65533;cb@88c@d&#65533;a@&#65533;a &#65533;'&#65533;&#65533;&#65533;&#65533;?&#65533;\&#65533;(`&#65533;Z&#65533;&#65533;&#65533;[pW&#65533;&#65533;'xTp!&#65533;YPU&#65533;X0R`#H(S`X&#65533;^ &#65533;a@&#65533;!:&#65533;&#65533;+&#65533;J&#65533;fph&#65533;g&#65533;&#65533;h^&#65533;&#65533;0&#65533;j&#65533;&#65533;/&#65533;&#65533; &#65533;&#65533;=#&#65533;!cG&#65533;&#65533;x>^Xc&#257;&#65533;&#65533;n1l!Dy&#65533;?2&#65533;h9&#65533;&#65533;hx&#65533;8EP&#65533;c&#65533;&#65533;&#65533;F&#65533;&#65533;! &#65533;!&#65533;j&#65533;&#1937;&#65533;&#65533;&#65533;&#65533;&#65533;&#65533;j&#1344;&#65533;&#65533;&!C&#65533;&#65533;Cw&#65533;f&#65533;&#65533;&#65533;&#65533;>&#65533;c[X&#65533;f?&#65533;a&#65533;L&#65533;&#65533;&#65533;&#65533;oq&#65533;&#65533;H&#65533;j&#65533;&#65533;&#65533;^&#65533;Y&#65533;|:&#65533;A&#65533;&#65533;&#65533;h&#65533;&#65533;$&#1568;&#65533;&#65533;&#65533; Y&#65533;he;^&#65533;&#65533;3&#65533;&#65533;Z$Aq&#65533;G&#65533;=&#704;h&#65533;&#65533;&#65533;&#65533;4i&#65533;&#65533;&#65533;&#1036;J&#1228;&#65533;&#65533;&#65533;&#65533;&#65533; &#65533;p&#65533;&#65533;&#524;&#65533;8V&#65533;8V&#65533;&#65533;ke&#65533;G&#239;&#65533;8{&#65533;0a&#65533;&#65533;&#65533;^&#65533;T&#65533;H&#65533;&#65533;&#65533;&&#65533;&#65533;>@&#65533;p&#65533; &#65533;&#65533;@&#65533;"k&#65533;eHo&#65533;PK&#65533;&#65533;i&#65533; &#65533;0
&#65533;&#65533;
u&#65533;&#65533;F0&#65533;2H&#65533; G ? @&#65533;&#436;L-&#65533;L-&#65533;g&#65533;Do8&#65533;;&#1619;y&#65533;,&#65533;*&#65533; P &#65533; &#65533;&#65533;&:=U&#65533;yR&#65533; &#65533; P @ &#65533;NpN;&#65533;0&#65533;&`$&#65533;&#65533;Dr&#65533;&#65533;/&#65533;&#65533;&#1051;&#65533; &#65533;&#65533;	&#1253;	&#65533;0Y&#65533;parp0&#65533;.QGNp &#65533; &#514;&#65533;&#65533;BP&#65533;"&#65533;&#65533;@&#65533;"&#65533;ty&#65533; @&#65533;&#65533;&#65533;&#65533;&#65533;`&#65533;&#65533;&#65533;
&#65533;&#65533;	&#65533;&#65533;&#65533;0&#65533;&#65533;~&#65533;{&#65533;&#65533;_&#65533;&#379;z &#65533;&#65533;K&#65533;z &#65533;w&#65533;y&#65533;&#65533;&#65533;&#65533;&#65533;&#65533; 	&#65533;&#65533;	&#65533;&#65533;&#5983;&#65533;&#65533;&#1643;&#65533;&#65533;P
&#65533;&#65533;9&#65533;&#65533;&#65533;&#65533;&#65533;
*&#65533;&#65533;&#65533;&#65533;0t&#65533;P	&#65533; &#65533;&#65533;E;&#65533; &#65533;&#65533;0&#65533;&#65533;{P&#65533;p	&#65533;&#65533;&#65533;&#65533;	&#65533;0	&#65533;&#65533;&#65533;&#65533;&#65533;|&#65533;w &#65533;&#65533;kPae&#65533;&#65533;c&#65533;U&#65533;&#65533;!&#65533;`&#65533;_&#65533;&#65533;e&#65533;jP`&#65533;\a||&#65533;2(&#65533;&#65533;\&#65533;&#65533;T&#65533;0&#65533;Z`V`&#65533;)&#65533;(&#65533;1&#65533;.&#65533;&#65533;-&#65533;6|&#65533;_&#65533;8&#65533;4<&#65533;WP-&#65533;&#65533;XT&#65533;C:&#65533;Vp[ &#65533;H&#65533;&#65533;&#65533;&#65533;f&#65533;&#65533;f`c ``&#65533;>&#65533;&#65533;?&#65533;_&#65533;&#65533;9f*&#65533;%6&#65533;e&#65533;CI&#960;k&#65533;0&#65533;&#65533;Hco6c&#1537;&#65533;V&#65533;buZc&#65533;&#65533;T&#65533;d&#65533;xD&#65533;&#65533;c&#65533;&#65533;&#65533;F&#65533;D&#65533;&#807962;>&#65533;&#65533;DU&#65533;&#810;&#65533;M&#65533;l&#65533;&#65533;`&#1632;E2&#65533;|&#65533;&#65533;m$=&#65533;@D#&#65533;J&#65533;&#65533;&#65533;&#65533;3|1&#65533;&#65533;&#65533;&#65533;e&#65533;&#65533;ta&#65533;&#65533;A&#65533;^&#65533;&#752;&#65533;&#65533;p&#65533;&#65533;&#65533; J&#65533;&#65533;F&#65533; &#65533;&#65533; G&#65533;&#65533;&#65533;&#924;&#65533;\G&#65533; &#65533;0k&#65533;e&#65533;1&#65533;`&#65533;&#65533;&#65533;J&#65533;@ hxw&#65533;&#65533;y8i&#65533;&#65533;e&#65533;a&#65533; F&#65533;X&#65533;V91&#65533;{j&#65533;&#65533;0i&#65533;&#65533;&#65533;&#65533;&#65533;y&#392;k&#65533;j&#65533;&#65533;&#65533;"&#65533;&#65533;&#65533;z&#65533;&#65533;8j&#65533;&#65533;I&#65533;P	~pX&#65533;IpE@C&#65533;&#65533;&#65533;VP(&#65533;&#65533;&#65533;
&#65533;p3&#65533;j&#65533;d&#65533;Vht6c&#65533;&#65533;
&#65533;&#65533;&#65533;+&#65533;&#65533;
X&#65533;7+s&#65533;7&#65533;pKC&#65533;&#65533;&#65533;+&#65533;rGpjp`BM30M&#65533;hv&#65533;'&#65533;SW&#65533;&#65533;@O&&#65533;(G&#1156;7&#65533;&#65533;)P%0` OP &#65533;&#65533; 	0uPu&#65533;r&#65533;&#65533;&#65533; &#65533;Bp&#65533;&#65533; &#65533; &#65533; 
&#65533;k	&#65533;&#65533;Q@`&#65533;&#65533;L, &#65533;r-&#65533; &#770; &#65533;} @3&#65533;*&#65533;&#65533;&#65533;&#65533;pS&#65533;&#65533;&#65533;c&#65533;;&#65533;u&#65533;&#65533;X&#65533;&#65533;&#65533;:&#65533;&#65533;&#65533;&#65533;;&#65533;&#65533;&#65533;&#65533;&#65533;&#65533;&#65533;&#1712;]&#65533;&#65533;&#65533;&#155;&#65533;}{&#65533;&#65533;&#1731;^&#65533;c&#65533;p[&#65533;`&#65533;&#65533;&#65533;&#1783;%&#65533;U^&#65533;)~ &#65533;Y&#65533;@&#65533;&#65533;c&#65533;~`o&#65533;f &#65533;
:`&#65533;`&#65533;&#65533;'`&#65533;&#65533;&#65533;&#65533;`&#65533;&#65533;&#65533;`0eP&#65533; &#1698;E&#65533;&#65533;x&#65533;b&#65533;&#65533;fp&#65533;&#65533;&#65533;`&#65533;&#65533;<&#65533;&#65533;&#65533;&#65533;,&#65533;b&#1058;'&#65533;`&#65533;&#65533;%&#65533;&#65533;&#65533;^p&#65533;&#1697;&#65533;_l&#65533;&#65533;&#65533;e@&#65533;`&#65533;
&#65533;'&#65533;!H&#65533;!&#65533;`&#65533;&#65533;i|&#65533;jW&#65533;&#65533;<&#65533;&#65533;a&#65533;&#1697;h&#65533;5&#65533;/&#1664;&#65533;&#65533;&#65533;:&#65533;&#65533;&#65533;&#65533;&#65533;Q&#65533;&#65533;&#65533;&#65533;&#65533;&#65533;{A&#65533;I4&#65533;}?F$&#65533;!&#513;|gp&#65533;>pFc&#65533;
&#65533;&#65533;
&#65533;&#65533;&#65533;HD&#65533;>K&#295;c&#65533;&#751;d&#65533;Hk^&#65533;mQ&#65533;Zn&#65533;&#65533;@&#65533;t.m&#65533;i&#1600;#&#65533;&#65533;&#65533;s%+jm&#65533;H&#65533;dd&#65533;j&#65533;&#65533;7&#65533;q&#65533;q&#65533;&#650;G&#65533;Gs&#65533;&#65533;z&#65533;~ \f&#65533;_$u&#65533;&#65533;i&#65533;V&#65533;&#65533;i&#65533;&#65533;^&#65533;&#65533; 4s&#65533;&#65533;N2&#65533;&#65533;0&#256;k&#65533;u4&#65533;P&#65533;&#65533;8&#65533;&#65533;&#65533;&#65533;l&#774;&#65533;F_&#65533;i&#65533;&#65533; &#65533;&#65533;3&#432;0&#65533;d&#65533;d&#65533;FO&#65533;&#65533;![&#65533;&#65533;&#65533;&#65533;&#65533;.&#65533;&#44719;&#65533;&#65533;&#65533;&#65533;&#65533;&#65533;&#65533;.&#65533;d&#65533;Hc3H&#65533;&#65533;i&#65533;&#65533;
&#65533;pi &#65533;&#65533;M)&#65533;&#65533;2&#65533;a`	&#65533;&#65533;b&#65533;4b&#65533;YJs&#65533;&#65533;&#65533;1&#65533;&#65533;
&#65533;&#65533; 	&#65533;0nx&#65533;K7M0&#65533;&#65533;	l&#65533;AF0&#65533;n&#65533;&#65533;Of&#65533;;&#65533;L;&#65533;&#65533;,&#65533;MM&#65533;p&#65533;N&#65533;$&#65533;SI&#65533;&#65533;b&#65533;&#65533;4P&#65533;;`L2 *"&#65533;&#65533; `&#65533;
&#65533; &#65533;b l&#65533;&#65533;Ri&#65533;P O&#65533; &#65533;>&#65533;&#65533;P	&#65533;&#65533;&#65533;YS
&#65533;P	}P?\&#65533;)&#65533;M&#65533;RR&#65533;b i&#65533;,PAy&#65533;B&#65533;&#1630;&#65533;7Uu{'&#65533;[) &#65533; N*Pn&#65533;&#65533;e&#65533;{&#65533;^&#65533;&#65533;;&#65533;&#65533;mv&#65533;&#65533;y&#65533;&#65533;&#65533;&#65533;&#65533;&#65533;&#65533;&#65533;&#65533;&#65533;v~&#65533;Us0&#65533;&#65533;}rp&#65533;&#65533;&#65533;&#65533;~&#65533;;&#65533;&#65533;~s ~ &#65533;&#65533;'&#65533;)h&#65533;&#1953;-~9.&#65533;3z&#65533;/&#65533;bp&#65533;&#65533;Y&#65533;&#65533;_ &#65533;(n&#65533;i\&#65533;@|&#65533;^ &#65533;[&#65533;&#65533;_@i&#65533;o &#65533;&#65533;}p&#65533;&#65533;48&#65533;bL&#65533;&#65533;X&#65533;(&#65533;+&#65533;~&#65533;&#65533;w&#65533;hP&#65533;5&#65533;&#65533;gPa&#65533;H&#65533;5&#65533;&#65533;?&#65533;Y&#65533;&#65533;&#65533;&#65533;&#65533;O&#65533;,~&#65533;j&#65533;&#65533;&#65533;f&#1188;9CfL&#65533;/a&#520;IH&#65533;&#65533;^&#65533;0L8&#65533;&#65533;6r&#65533;&#65533;m&#65533;&#65533;q&#65533;&#65533;r&#65533;D&#65533;&#65533;v&#65533;2h&#65533;&#785;+g&#65533;&#65533;J&#65533;a&#65533;&#65533;X&#65533;&#65533;8q&#65533;<&#692;9&#65533;&#65533;8&#65533;=G&#65533;)NdKrEE&#65533;d&#65533;&#65533;&#65533;&#977;"&#601;[&#65533;e&#553;T]&#65533;D:&#65533;jQ&#65533;&#65533;q&#65533;&#65533;Y&#65533;i&#1378;&#65533;v2g&#1302;&#65533;
f&#65533;&#65533;1c&#546;QcvY3k&#1370;%SVXY&#65533;a&#65533;&#65533;&#65533;X0_&#65533;&#65533;	&#65533;&#65533;&#65533;b&#65533;&#65533;K&#1465;&#65533;in&#65533;M&#65533;&#65533;&#65533;f&#1382;-sVM&#65533;&#65533;g&#1376;-&#65533;V&#857;&#65533;&#65533;&#65533;@&#65533;eV&#65533;o&#65533;&#65533;&#528;Qf&#65533;&#65533;&#65533;b&#65533;&#65533;&#65533;&#65533;]&#65533;w&#65533;M&#65533;&#65533;0_&#196;#&#65533;K}zfb&#65533;23Fly&#65533;&#472;Q&#65533;Z&#65533;&#65533;&#65533;&#65533;&#65533;n&#65533;N&#65533;|1e&#1186;&#65533;&#65533;&#1650;&#65533;&#65533;af6&#65533;&#65533;a.h{&#65533;d&#65533;/&#65533;&#65533;&#65533;&#65533;@gl&#65533;&#65533;&#65533;? l&#65533;&#65533;&#65533;&#65533;&#65533;&#65533;&#65533;^b&#65533;&#65533;ZX&#65533;d&#65533;? &#65533;#&#65533;3&#65533;&#65533;A&#65533;b&#65533;&#65533;&#65533;z&#65533;W&#65533;AN&#65533;&#65533;$&#65533;b&#65533;&#65533;[Z&#65533;&#65533;X<&#65533;&#65533;b&#65533;!&#65533;&#65533;[z&#65533;J,&#65533;&#65533;&#65533;aD&#65533;C
!r&#65533;A&#65533;r&#65533;&#65533;`&#65533;&#65533;Lh&#65533;!j&#65533;A&#65533;8u&#65533;&#65533;FR!&#65533;2&#65533;&#65533;&#65533;>/&#1536;&#65533;*&#65533;&#65533;0&#65533; &#65533;@"}&#65533;&#65533;Px&#65533;t&#65533;&#65533;XP!&#65533;F&#65533;@*&#65533; &#65533;(`UV=@&#65533;x &#65533;
L&#65533;a	+&#65533;&#65533;C&#65533;H2	%S&&#65533;C~PBd8!
&pVxU&#65533;&#65533;&#65533;C&#65533;&#65533;s&#65533;0&#65533;>a@&#65533;B&#65533;&#65533;,&#65533; +&#1712;&#65533;9&#17923;&#65533;:&#65533;&#65533;~&#64003;&#65533;9&#65533;c`&#65533;6&#65533;;&#65533;U&#65533;;&#65533;&#65533;<&#65533;c&#65533;8&#65533;p&#205;62&#65533;xc8*f#&#65533;2&2cd4&#1544;&#65533;&#65533;&#65533;w8>.c&#65533;&#592;&#65533;&#65533;i6&#65533;2&#65533;&#65533;1&#65533;&#65533;&#65533;g1`&#65533;&#65533;4&#65533;mc&#65533;5&#65533;0&#65533; &#65533;&#65533;g&#65533;&#65533;&#65533;&#65533;1&#65533;&#65533;y&#65533;/&#65533;&#65533;3&#65533;`9&#65533;C&#65533;7&#65533;8&#65533;&#65533;1&#65533;6(&#45308;&#32907;.&#1798;[&#65533;.&#1950;&#65533;&#65533;&#1998;;&#65533;G&#65533;&#65533;&#65533;o&#65533;f&#65533;&#65533;nz&#65533;&#65533;&#1058;
*&#65533;&#65533;&#65533;&#499062;Z&#65533;/&#65533;|p&#65533;oN[k2&#65533;&#65533;&#1824;&#65533;&#65533;H&#65533;A&#65533;&$&#65533;&#65533;&#65533;&#65533;%&#65533;&#65533;qkn&#65533;&&#65533;&#65533;&#65533;9&#65533;&#65533;t&#65533;A&#65533;&#65533;]:&#65533;*&#65533;&#65533;&#1194;w&#65533;=*&#65533;&#65533;&#65533;j	y&#65533;&#65533;&#65533;*'&#65533;&#65533;	'&#65533;&#65533;&#65533;o&#65533;&#65533;&#65533;o&#65533;&#582;&#65533;&#65533;&#65533;F&#65533;l&#65533;&#65533;&#65533;&#65533;F&#65533;&#65533;&#65533;&#65533;&#65533;&#65533;|m&#65533;??&#65533;&#65533;&#65533;&#1094;i&#65533;&#65533;&#65533;i&#65533;&#1248;F4X@hPc&#65533;H&#65533;&#65533;A&#65533;&#65533;c&#65533;&#65533;E%&#65533;i&#65533;&#65533;(3nc&#65533;aC&#65533;&#65533;&#65533;E/(&#65533;&#65533;_0g>&#65533;/,&#65533;&#65533;` c.&#65533;0&#65533;1e4&#65533;&#65533;XF3&#65533;&#65533;&#65533;&#65533;&#65533;&<&#65533;&#65533;&#65533;1&#65533;d&#65533;&&#65533;&#65533;!&#65533;Q&#65533;J&#65533;&#848;&#65533;}&#65533;_&#65533;&#65533;.&#65533;X&#65533;0&#65533;&#65533;+&#65533;0&#65533;&#65533;&#65533;&#65533;C&#65533;&#65533;&#65533;1&#65533;ZbcE&#65533;&#65533;'&#65533;&#65533;\&#65533;&#65533;&#65533;&#65533;H&#65533;-&#65533;5&#65533;P&#65533;2&#65533;1?&#65533;&#65533;@1&#65533;&#65533;&#65533;C>c&#65533;t&#65533;&#65533;&#65533;&#65533;@.&#65533;&#65533;HF3&#65533;&#65533;K:&#65533;6&#65533;( $&#65533;(IJZ&#65533;&#65533;<&#65533;0&#65533;&#65533;#S&#65533;B&#65533;&#65533;&#65533;+T&#65533;&#65533;D&#65533;&#65533;&#65533;&#65533;&#65533;&#65533;&#65533;&#65533;4&#65533;@[&#65533;(xB-&#1616;.Y2e/lX&#65533;b&#65533;(E'Da&N&#65533;JZ:&#65533;&#65533;Yb&#65533;&#65533;Uh`o&#65533;&#65533;.&#65533;&#65533;r`&#65533;&#65533; 5H&#65533;h&#65533;&#65533;&#65533;1x&#65533;
J &#65533;h &#65533; 0&#65533;d&#65533;&#65533; &#65533;&#65533;8 P@&#65533; D !@9Y&#65533;&#65533;&#65533; 5zR`&#65533;&#65533;[&#1034;TI&#1024;,&#65533;p&#65533;0&#65533;&#65533;&#65533; P&#65533;B&#65533;&#65533;&#65533;?bW&#65533;
&#65533; &#65533;%)&#65533;@&P&#65533;X`X@&#65533;&#65533; H&#65533;&#65533;G&#65533;'20&#65533;}~ [5WN&#65533;|&#65533; &#65533;v&#65533;8 &#65533;o&#65533;C&#65533;&#65533;%&#65533;&#65533;&#65533;!&#65533;&#65533;&#65533;V&#65533;&#65533;_&#65533;&#1532;&#65533;&#65533;&#65533;&#65533;sxC&#65533;pX&#65533;&&#65533;mx&#1696;3"e8C&#65533;&#65533;&#65533;&#65533;uqp&#65533;&#65533;&#65533;0&#65533;3&#65533;6&#65533;&#65533;&#65533;&#65533;A&#65533;V1L&#65533;ff8&#65533;&#65533;jX5(&#65533;f&#65533;&#65533;^F:&#65533;&#65533;&#65533;&#65533;B*&#65533;94&#65533;&#65533;&#65533;&#65533;&#65533;&#65533;2&#65533;&#65533;,&#65533;U&#65533;Bs&#65533; &#65533;-&#65533;&#1465;&#65533;&#65533;Y&#1834;+&#65533;f7&#65533;&#65533;#]B&#65533;&#65533;U&#65533;q&#65533;&#65533;&#65533;r&#65533;&#65533;&#65533;&#1710;&#65533;&#65533;&#65533;C&#1014;&#65533;&#65533;&#65533;&#65533;!_&#65533;&#65533;&#65533;&#65533;&#65533;b`C&#65533;&#65533;&#65533;&#65533;&#65533;1&#65533;&#65533;&#65533;du&#65533;8&#65533;3&#65533;&#65533;&#65533;l$&#65533;&#65533;&#65533;&#65533;'&#65533;L&#65533;(&#65533;(G:&#65533;&#65533;&#65533;xy-	U\&#65533;,a&#65533;&#65533;&#65533;&#65533;1=&#65533;qo~&#65533;h6&#65533;&#65533; h&#65533;7&#65533;Q&#65533;&#65533;&#65533;i&#65533;&#65533;5&#65533;&#65533;&#65533;Y&#65533;&#65533;d&#65533;&#65533;?&#65533;i&#65533;&#65533;&#65533;i &#65533;.&#344;&#65533;4t&#65533;&#65533;&#65533;5&#592;&#65533;4&#65533;&#65533;B&#65533;H&#65533; /r&#65533;\&#1794;
&#65533;.~q&#65533;d@&#65533;&#65533;&#65533;c'&#65533;f2&#1680;&#65533;&#65533;&#65533;e&#65533;|C6B&#65533;>&#65533;&#65533;22&#65533;&#65533;!&#65533;&#65533;6>&#65533;c3&#65533;&#65533;>&#65533;&#65533;<&#65533;&#65533;b&#65533;,&#65533;a&#65533;9&#65533;onc&#65533;%]iL&#65533;&#65533;H&#65533;&#65533;L&#65533;&#65533;X&#65533;g@&#65533;3&#65533;j&#65533;O4tHf &#65533;9J&#65533;&#65533;1&#65533; &#65533;(&#65533;&#65533;&#65533;&#33505;&#65533;1&#65533;&#65533;:C&#65533;v&#65533;M&#65533;&#65533;CO&#65533;&#65533;&#1556;&#65533;
ex&#65533;Z&#65533;&#65533;(&#65533;%&#65533;IX&#65533;&#65533;<B&#65533;b`$&#65533;&#65533;&#65533;&#65533;&#65533;s>&#1867;\dK&#65533;&#65533;&#65533;1a1&#65533;]&#65533;&#956;r&#65533;L%+&#65533;{&#65533;x&#65533;C&#65533;S&#65533;&#65533;
C&#65533;&#65533;n &#65533;\&#65533;0&#65533;A&#65533;&3&#65533;&#65533;>&#65533;lp#&#65533;&#65533;\h&#65533;<&#65533;Ul&#65533;&#65533;@&#65533;&#65533;&#65533;>*#&#65533;@A &#65533;r "&#65533;	Z&#65533;w&#65533;&#65533;2&#65533;AV&#65533;&#65533;&#65533;;&#65533;y&#65533;&#65533;4k&#65533;@D&#1164;k 5&#65533;tp$a
V&#65533;&#65533;\&#65533;&#65533;z+&#65533;&#65533;Z&#65533;&#65533;&#65533;&#65533; &#65533;N&#65533;&#65533;&#65533;&#622;U&#65533;rU"XW&#65533;G %&#65533;a&#65533;rmk&#65533;&#65533;p1&#65533;&#65533;b&#65533;X&#65533;&#65533;&#65533;&#65533;9&#65533;k`&#65533;r&#65533;&#65533;5&#65533;&#65533;*V&#65533;&#65533;&#65533;&#1184;&#65533;&#1454;a&#65533;y&#65533;&#65533;&#65533;&#65533;&#65533;5&#65533;&#65533;&#65533;j@&#1172;&#65533;&#65533;&#65533;&#65533;&#493;YkckY&#65533;&#1868;f2&#65533;&#65533;&#65533;V9&#65533;&#1581;np&#65533;&#65533;6&#65533;5X&#65533;&#65533;}}j&#65533;@&#65533;&#65533;Mfi&#65533;&#65533;j&#65533;z&#1415;!n&#65533;&#65533;&#65533;&#1268;&#65533;&#65533;&#65533;G&#65533;i`&#65533;=x&#65533;]&#65533;yAj;kf&#65533;&#65533;4&#65533;M&#65533;=&#65533;~&#65533;b&#1753;&#65533;&#65533;g&#65533;&#65533;3&#65533;1&#65533;Q&#65533;m&#65533;&#65533;&#65533;|&#781;{&#65533;&#65533;&#65533;s5&#65533;&#65533;H
&#65533;	n&#65533;&#65533;e&#65533;l&#65533;k&#65533;&#65533;g&#65533;?n&#65533;	n&#65533;&#65533;&#65533;3&#65533;
&#65533;&#65533;&#65533;&#65533;$ k&#65533;&#65533;&#1240;?l&#65533;/m&#65533;?&#65533;&#65533;@&#65533;m(&#65533;jHA&#1165;=J2&#65533;d&#65533;&#65533;#+&#65533;>"&#65533;E
J&#65533;)ZJb&#65533;
&#65533;($&#1697;!&#65533;83&#65533;A&#65533;&#65533;&#65533;`&#65533;d &#65533;&#65533;&#65533;.&#65533;&#65533;[&#65533;[&#517;&#65533;^&#65533;&#65533;bh5.&#65533;a
&#65533;_(C3,CT:&#65533;z&#65533;&#65533;2z&#65533;&#65533;#6#&#65533;P&#65533;
!C:	b*CaJ!2B2&#65533;&#65533;@$&#65533;j: 4&#65533;H&#65533;3#`X&#65533;6&#65533;&#65533;#&#65533;&#65533;3L!#L#>&#65533;&#65533;DD&#352;&&#65533;&#65533;&#65533;8&#65533;"&&#65533;&#65533;&#65533;p&#65533;;$#dH&#65533;"&#65533;1(r?5j&#65533;<,&#65533;:9&#65533; h&#65533;&#65533;&#65533;CbH&#65533;B:&#65533;e0S&#65533;0&#1221;\&#65533;&#65533;Y&#65533;&#65533;W@R &#65533;JH&#65533;D`&#65533;F(7&#65533;&#65533;!&#65533;7H&#65533;0&#65533;K@&#65533;Y&#517;&#65533; p7[&#65533;&#65533;p&#773;Y`&#65533;Up&#65533;Y&#65533;&#65533;W T&#65533;7&#65533;&#65533;[&#65533;&#65533;2&#65533;&#65533;0k!0&#65533;2&#65533;7,&#65533;y&#65533;(&#512;L&#65533;&#65533;&#1576;&#65533;v&#129;&#65533;&#65533;NI&#65533; &#65533;&#65533; &#65533; @&#65533;R&#65533;&#65533;@&#65533;&#65533;&#65533;	&#65533;&#65533;Y	&#65533;`&#65533;`&#65533;h&#65533;&#65533; p&#65533;H@&#65533;&#65533;&#65533;&#65533;s&#65533;I&#65533;90&#65533;{&#65533; &#512;:g!&#65533;&#65533;8
h&#65533;  &#65533; H&#65533;P&#65533;)&#65533;&#65533;)(&#65533; &#65533;I&#65533;&#65533;EY&#65533;&#65533; &#65533;&#65533;&#65533;
&#65533;&#65533;k&#1600;&#65533;&#65533;(&#65533;&#65533;*&#65533;&#65533; &#65533;4 &#65533;7&#65533;&#65533;&#65533;&#65533;&#65533;&#65533;&#65533;&#65533;&#65533;7H&#65533;&#65533;<&#65533;&#434;+&#65533;L&#65533;*.{q&#65533;9&#65533;&#65533;{&#65533;&#65533;&#65533;t,5h&#65533;&#404;&#65533;5&#65533;<6&#572;&#65533;X/&#65533;&#1084;&#65533;&#65533;&#65533;c&#65533;&#65533;&#65533;&#65533;&#65533;&#65533;-&#65533;&#460;&#65533;&#65533;{&#65533;&#65533;3&#65533;&#65533;T=&#65533;@&#65533;&#65533;&#65533;&#65533;&#65533;z&#65533;&#913;&#65533;&#1314;>&#1667;&#65533;&#130;,&#65533;.&#2026;&#65533;0&#65533;&#65533;&#65533;L&#65533;&#65533;
&#65533;&#65533;&#65533;&#65533;M&#65533;)&#65533;&#65533;y&#65533;&#65533;N&#65533;&#65533;/&#65533;&#65533;&#864;&#65533;>&#65533;*&#5934;&#65533;&#65533;&#65533;&#65533;N&#65533;T-&#65533;A&#65533;[&#65533;X&#65533;H&#65533;&#65533;$&#65533;-4XO&#65533;&#65533;&#65533;K(+&#65533;23c&#65533;&#35854;&#65533;&#65533;f&#65533;Z&#65533;\&#65533;&#65533;&#65533;mP&#65533;{b&#65533;U&#65533;&#65533; WP&#65533;Z&#65533;b&#65533;&#65533;i&#65533;B[&#65533;Z&#65533;P&#65533;&#65533;\&#65533;,&#65533;&#65533;&#65533;&#65533;.&#65533;&#65533;&#65533;&#267;43*[&#65533;&#59406;`&#65533;&#65533;&#50209;,&#65533;&#1202;D&#65533;F&#65533;2&#358;_@&#65533;&#65533;&#65533;&#65533;]x!&#65533;!&#65533;&#65533;o<&#65533;&#65533;&#65533;"&#65533;&#65533;/d&#65533;c ]&#65533;\&#65533;]&#65533;Y&#65533;&#65533;Z&#65533;&#65533;,&#65533;,&#65533;z#7&#65533;"5&#65533;^ 32%Szs&#65533;&#65533;&#65533;\p!5&#65533;ROk&#65533;,&#65533;&#65533;8&#65533;3,qRzS&#65533;4]S&#65533;7&#65533;&#65533;&#65533;,&#65533;&#65533;S&#65533;P2&#65533;S_&#65533;R&#65533; 3(&#65533;Qr&#65533;&#65533;+&#65533;S
S&#65533;&#65533;D&#65533;&#65533;]&#517;S&#65533;]&#65533;<5!"&#65533;+!7]&#65533;&#65533;Q&#65533;&#65533;&#65533;,7B8&#65533;i&#65533;&#65533;c&#65533;>C&#65533;UR(R4Y&#65533;^&#65533;&#65533;z&#65533;&#65533;&#65533;Z&#65533;&#65533;Wp`mV8&#65533;O&#65533;&#65533;F8&#65533;A < &#65533;'&#65533;&#65533;&#65533;63&#65533;F&#65533;Tx&#65533;W&#65533;(-&#65533;0&#65533;&#65533;lE&#65533;[&#65533;U(S8THUp[&#65533;&#65533;_&#65533;&#65533;n&#65533;Vn&#65533;Bn&#65533;&#65533;S&#65533;,&#65533;0h=Y;~e9`&#65533;&#65533;&#65533;5&#65533;&#65533;&#65533;&#65533;d&#65533;=&#65533;&#65533;&#65533; &#65533;&#65533;&#65533;&#65533;&#65533;f&#65533; X&#65533;&#65533;sH(	h&#65533;&#65533;&#65533;&#65533;&#65533;8&#65533;	`&#65533;&#65533; &#65533;"&#65533;&#65533;&#65533;&#65533;;i&#65533;X0B:&#65533;&#65533; &#65533;&#65533;&#65533;8&#65533;&#65533; H&#65533;@&#65533;(&#65533;&#65533;&&#65533;&#65533;&#65533;&#65533;k&#65533; HI&#65533;i&#65533; 9&#65533;&#65533;&#65533;&#65533;
&#65533; &#65533;&#65533;&#65533;8&#65533;f&#65533;*x4 &#65533;a&#65533;&#65533;2&#65533;&#1899;,&#65533;;&#65533;&#65533;&#65533;1&#1741;I[&#65533;&#65533;&#65533;&#1147;&#65533;&#65533;7&#65533;&#65533;&#65533;M&#65533;&#65533;I&#65533;&#65533;&#65533;&#65533;&#65533;&#65533;&#65533;&#1114;&#65533;&#604;&#65533;&#65533;<&#65533;&#152;&#596;&#65533;&#65533;&#65533;&#65533;	?4&#65533;&#65533;&#65533;2&#65533;&#65533;i&#65533;&#65533;Y&#65533;&#65533;&#65533;q&#65533;&#65533;&#65533;\./&#65533;{,&#65533;&#65533;-&#65533;*&#65533;.&#65533;&#65533;*&#65533;&#65533;&#65533;-&#65533;&#65533;&#65533;&#1708;&#65533;P>&#65533;&#65533;&#65533;&#685;&#65533;&#65533;&#65533;&#65533;&#1445;&#65533;&#1326;&#65533;yN&#65533;c&#65533;&#65533;&#65533;&#65533;&#65533;&#65533;&#65533;&#65533;y&#65533;&#65533;&#65533;&#65533;&#65533;&#65533;&#65533;[^&#65533;&#65533;=&#65533;zN&#65533;&#65533;)}Z&#65533;Q)&#65533;&#65533;,&#65533;2]&#65533;&#65533;.&#65533;U8V&#65533;&#65533;[&#65533;=&#65533;$&#65533;`"	jT&#65533;&#65533;^&#65533;[&#65533;OXZ&#65533;&#65533;HS&#65533;T WUX&#65533;T@&#65533;U&#65533;&#65533;&#65533;S`NW&#65533;&#65533;Z&#65533;&#65533;S&#65533;%&#65533;&#65533;&#65533;&#65533;^x&#65533;&#65533;&#65533;]&#65533;&#65533;&#65533;.&#65533;B<&#65533;&#65533;&#65533;&#65533;BR&#65533;0&#65533;Q^ 71S1&#65533;&#65533;*&#65533;Q&#65533;&#65533;&#65533;&#65533;&#65533;&#65533;&#65533;F&#65533;&#65533;2U,T[&#65533;B]p&#65533;P&#65533;&#65533;O&#65533;&#65533;P(U&#65533;n&#65533;aK]Q7%C&#65533;&#65533;Z&#65533;N&#65533;Y8&#65533;\&#65533;R.&#65533;R\&#65533;B,&#179;L&#65533; &#65533;S_ &#65533;FtaJ&#65533;&#65533;&#65533;&#65533;&#65533;Po<&#65533;&#65533;B2&#65533;|&#65533;&#65533;(5&#65533;/&#65533;\&#65533;sV&#65533;&#65533;U`&#65533;IbZ&#65533;R&#65533;Y&#65533;&#65533;k3&#65533;\%&#65533;0.&#65533;&#552;&#65533;&#65533;	v&#65533;J3&#65533;6S&#65533;,&#65533;&#65533;x&#65533;F&#65533;B&#65533;0%&#65533;8&#65533;M&#65533;D_&#65533;&#65533;&#65533;&#65533;M&#65533;GZ&#65533;Wh&#65533;VpVr&#65533;U@P&#65533;&#65533;HX&#65533;B&#65533;1p&#65533;!&#65533;&#65533;)H&#65533;@&#65533;O8&#65533;&#65533;&#65533;Z&#65533;a!&#65533;&#65533;[&#65533;&#65533;\ fds%S(&#65533;S8W &#65533;"&#65533;B[0&#65533;a&#65533;&#65533;k&#65533;[&#65533;`U00&#65533;&#65533;8|}&#65533;@;&#65533;&#65533;`5&#65533;'&#65533;k&#65533;&#1556;&#65533;&#65533;&#1536; &#65533;&#1575;p&#65533;	(&#65533;&#65533;&#65533;{&#65533;&#65533;&#65533;l @&#595;R&#65533;W&#65533;&#65533;&#65533;&#65533;P&#65533;&#65533;&#65533;&#65533;&#65533;k&#65533;@&#65533;&#65533;&#65533;k&#65533;&#65533;J:&#65533;z(&#65533;&#1217;$&#65533;&#65533;*&#65533;&#65533;!&#65533;&#65533;0&#65533;&#65533;8&#65533;r*&#65533;&#65533;X&#65533;KIZI&#65533;&#65533;&#192;&#65533;&#65533;&#65533;K&#65533;&#65533;&#542;&#65533;&#65533;
&#65533;  &#65533;z&#65533;&#65533;&#317;&#65533;
.&#65533;&#65533;+&#65533;9&#65533;&#65533;Q&#65533;6&#1832;&#65533;;&#65533;&#65533;&#65533;&#65533;^+&#65533;M&#65533;&#1690;3H\&#65533;JM&#65533;8?&#65533;b&#65533;&#65533;&#65533;Z,&#65533;&#65533;+&#65533;&#636;&#65533;a-&#65533;f&#65533;&#65533;{<&#65533;&#65533;&#65533;&#65533;|&#65533;&#65533;-&#65533;I-&#65533;&#65533;&#65533;&#65533;&#65533;&#1602;&#65533;&#65533;,&#514;&#65533;&#65533;-&#65533;&#65533;-&#65533;,&#65533;&#65533;&#65533;&#65533;&#65533;&#65533;&#65533;&#65533;&#65533;&#65533;&#65533;&#65533;N&#65533;A&#65533;&#65533;&#65533;&#65533;&#65533;&#65533;3hk&#65533;&#65533;A&#65533;;&#65533;&#65533;&#65533;<&#650;,&#65533;TN&#65533;&#65533;&#65533;^&#65533;&#65533;&#65533;<&#65533;X&#65533;&#1368;&#65533;&#65533;;5xF&#65533;&#65533;W&#65533;TP&#65533;&#65533;\&#65533;&#65533;X&#65533;T^8&#65533;=WVP &#65533;Th&#65533;}&#65533;/&#65533;&#65533;3&#65533;[&#65533;f(&#65533;&#65533;&`WxVbfR(&#65533;T`T(R &#65533;P&#65533;O&#65533;&#65533;L&#65533;&#65533;~&#65533;K&#65533;O&#65533;&#65533;W&#65533;+&#65533;2&#65533;XQIe&#65533;F&#65533;B=S&#488;Tq3gx&#65533;&#65533;X`l#&#65533;&#65533;&#65533;&#65533;&#65533;wmp3#RF]&#65533;2&#360;T&#65533;&#65533;T $&#65533;&#65533;&#65533;>vP&#65533;CA8&#65533;G&#1540;U &#65533;,D&#65533;67]S+m&#65533;&f%5&#65533;5&#65533;&#65533;&#65533;c7&#65533;4<&#65533;&#65533;B&#65533;p&#65533;QJ5&#65533;_&#65533;p"&#65533;W1S&#65533; WTmp%&#65533;&#65533;Y&#65533;F&#65533;TS&#65533;S&#65533;r.&#65533;&#65533;&oUh&#65533;W&#65533;&#65533;R&#65533;Vn7;-&#65533;\&#65533;7	&#65533;B\p!&#65533;&#65533;-&#65533;&#65533;IVp&#65533;J&#65533;pp&#65533;(&#65533;&#65533;Q@US6T &#65533;&#65533;&#65533;}rZxUVe&#65533;V&#65533;&#65533;&#65533;&#65533;&#65533;Lx&#65533;? )&#65533;0&#1539;G&#65533;&#65533;O`l&#65533;&#65533;a&&#65533;*&#65533;.,7,&#65533;RX`6U`V&#65533;^b&#65533;/`Z&#65533;qd&#65533;&#65533;f&#65533;KX&#65533;`&#65533;@&#65533;rI;sYJx &#65533;h&#65533;&#65533;&#65533;8&#65533;&#65533; v&#65533; &#65533;8&#65533;}&#65533;&#65533;'s&#65533; &#65533;F&#65533;&#65533;Z&#65533;&#65533;U&#65533;F&#65533;*h&#65533;Ca 
&#65533; &#65533;c&#65533;4'8Y&#65533;&#65533;&#65533;@*&#65533;&#65533;x&#65533;&#65533;&#65533;&#65533;&#65533;&#65533;&#65533; &#65533;%&#65533;&#65533;,&#65533;"&#65533;&#65533;&#65533;&#65533;f&#65533; &#65533;&#65533;oK&#65533;&#65533;&#65533;x&#65533;&#65533;&#65533;&#65533;&#65533;u&#65533;&#65533;&#65533;&#65533;&#65533;p%x>&#65533;7XO&#65533;&#65533;&#309;&#65533;&#338;&#65533;y&#65533;8&#536;&#65533;J&#65533;&#65533;*&#65533;&#65533;&#65533;&#65533;s+&#180;;&#65533;Z&#65533;2H&#65533;)&#65533;&#65533;<&#65533;&#64217;&#65533;Z^&#65533;&#65533;&#65533;&#65533;;,&#522;<&#65533;m^&#65533;6&#47199;&#803;O&#65533;S>&#65533;;&#65533;4&#65533;e&#65533;&#65533;&#65533;&#65533;&#65533;&#65533;/&#65533;&#65533;]&#65533;&#65533;=&#65533;i>&#65533;&#65533;sm&#65533;&#65533;&#65533;&#1933;>&#65533;&#65533;&#65533;&#65533;,&#65533;mz&#65533;_&#65533;6&#65533;{&#65533;&#65533;&#65533;
\&#65533;gM&#65533;&#65533;<&#65533;`^&#65533;&#65533;&#65533;l&#65533;&#65533;&#65533;&#65533;&#65533;a&#65533;&#65533;&#65533;&#65533;&#65533;&#65533;LD&#65533;R VQ`&#65533;Z&#65533;2HW&#65533;=e&#65533;>&#65533; O QX|&#65533;&#65533;^S&#65533;a8&#65533;&#65533;V&#65533;&#65533;WX&#65533;&#65533;|R&#65533;r-Q &#65533;Po&#65533;^oM&#65533;&#65533;J&#65533;J&#65533;H&#65533;I&#65533;&#65533;G&#65533;}K&#65533;P(&#65533;V&#65533;&#65533;z`&#65533;&#65533;d&#65533;cX&#65533;c[&#65533;&#65533;'&#65533;F9&#65533;aD&#65533;&#65533;&#65533;#(&#65533;&#65533;9&#65533;T~&#65533;\@Y &#65533;_&#65533;&#65533;W&#65533;&#65533;&fb&#65533;&#65533;&#65533;
}Y&#65533;c&#65533;b&#65533;X &#65533;R&#65533;J0>H?8J k&#65533;Z&#65533; &#65533;&#65533;l&#65533;0_&#65533;n&#65533;&#65533;eK&#65533;&#65533;X&#65533;Z&#65533;&#65533;r&#65533;j&#65533;&#65533;X&#65533;Z&#65533;&#65533;&#65533;1C[&#65533;x&#65533;
)r&#65533;.&#65533; G&#65533;&#65533;&#65533;&#65533;.^+[&#65533;bY&#65533;V.\&#65533;h&#602;U&#65533;&#65533;-[&#65533;x&#65533;&#65533;&#65533;&#65533;,&#65533;F&#65533;^&#65533;&#1546;&#65533;RU&#65533;&#65533;&#65533;:&#65533;t*&#65533;S&#65533;X&#65533;&#65533;:U&#65533;*W&#65533;h&#65533;&#65533;%4%&#65533;^&#65533;&#65533;&#65533;&#65533;+&#65533;&#1685;&#65533;&#1458;&#65533;%w&#65533;&#65533;_t	#&#65533;W0b&#330;&#65533;&#65533;&#65533;0&#65533;k&#65533;&#65533;&#65533;&#65533;`B&#65533;<i&#65533;EK(-&#65533;&#65533;k&#65533;&#65533;E&#65533;&#65533;Z&#65533;&#65533;:eJ&#65533;&#1351;&#65533; &#65533;:&#65533;i&#65533; 8^&#65533;&#65533;&#65533;&#65533;&#65533;P&#65533;\&#65533;r&#65533;&#65533;&#65533;&#1970;&#65533;&#65533;&#65533;+&#1252;:m&#65533;&#65533;I&#65533;&#65533;&#925;&#65533;"%j&#1320;&#65533;LUu]T%7?Z&#65533; &#65533;&#65533;&#65533;4taB&#65533;&#65533;6p&#1848;&#65533;&#65533;&#65533;7h&#65533;X&#65533;&#8457;6h&#65533;&#65533;X &#65533;L&#65533;&#65533;| BP&#65533; 0&#65533;&#65533;P&#65533; HP&#65533; V&#65533;&#65533;hAt &#65533;"&#65533;&#65533;,&#65533;`BP`"&#65533;&#65533;h`&#65533;@ 5&#65533;&#65533;VD1&#65533; \P&#65533;X0&#65533; p@8&#65533;@&X&#65533;&#65533;x#	(&#65533;7&#65533;)zpS&#65533;qGq&#65533;&#65533;m&#65533;&#65533;h&#65533;qF{&#65533;Gs&#65533;!&#65533;nj'&#65533;&#65533;&#65533;p&#65533;&#65533;(~6&#39122;&#409;Fa&#65533;&#65533;&#65533;f&#65533;aFk&#65533;qb&#65533;AF&#65533;&#65533;&#65533;&#65533;&#65533;&#65533;&#65533;&#65533;&#65533;&#65533;&#161;h&#65533;j&#65533;aj&#65533;J&#65533;&#65533;&#65533;&#1703;&#65533;&#65533;&#65533;,&#65533;&#65533;&#65533;j*h|z&#65533;g&#65533;&#65533;k&#65533;&#65533;&#65533;d&#65533;&#65533;&#65533;i<Kl&#65533;&#1538;&#65533;&#422;&#65533;&#65533;&#65533;&#65533;b{&#65533;{f&#65533;&#65533;&#65533;j&#65533;&#946;*&#65533;m&#65533;:&#34606;&#65533;&#65533;&#65533;&#65533;B&#65533;&#65533;&#65533;ag&#65533;k&#65533;&#65533;&#65533;&#65533;&#65533;+&#65533;r &#65533;&#65533;t&#65533;aGs &#65533;k&#65533;n&#65533;[#&#65533;pr&#65533;&&#65533;&#65533;RY+&#65533;&#65533;&#65533;&#65533;*&#65533;&#65533;L&#65533;&#675;x&#65533;I'/{&#65533;'&#65533;d
+&#65533;&#65533;&#65533;
)&#65533;&#65533;&#65533;2)&#65533;lr	&&#65533;&#65533;2&#65533;&#673;xs&#796;dRI%&#65533;<&#65533;$&#65533;<&#65533;&#65533;&#1294;<2&#65533;&#1241;t"&#65533;)&#65533;&#1538;&#65533;/&#65533;&#65533;bK,&#65533;DE&#65533;S&#65533;&#65533;&#65533;S&#1590;&#65533;}KO4&#65533;Wa&#65533;VXa&#65533;&#65533;$&#65533;&#1845;8&#65533;*&#65533;&#65533;R8*&#65533;&#65533;"+&#65533;&#65533;]&#65533;&#65533;C&#65533;@&#65533;J*&#65533;;&#65533;+&#65533;&#65533;&#65533;	&&#65533;P&#136; y&#65533;a&#65533;<&#65533;	)&#1513;&#65533;&#65533;f>&#65533;7&#1842;&#65533;6&#65533;C&#65533;&#65533;&#65533;&#65533;)&#65533;Q&#65533;&#65533;&#50623;2&#65533;&#2047;&#65533;7&#65533;#&#65533;&#65533;&#65533;-|O&#65533;&#65533;B&#65533;+&#65533;K&#65533;[&#65533;Y&#65533;&#65533;&#65533;&#1930;*&#65533;&#65533;Bq&#1987;&#65533;R&#65533;&#65533;r&#65533;&#65533;&#65533;s&#65533;&#65533;,&#65533;&#65533;R&#65533;&#65533;&#65533;&#65533;&#65533;&#65533;-&#65533;&#65533;Rv&#65533;&#65533;&#65533;"&#65533;B&#65533;&#65533;&#65533;X&#65533; &#65533;,&#65533; &#65533;.pA&#65533;` &#65533;5&#65533;&#65533;M&#65533;?&#65533;&#65533;"w&#987;ER&#65533;&#65533;&#65533;&#65533;yopWI&#65533;)T&#65533;
Q$&#65533;e&#65533;0&#65533;&#680;C&#65533;PT&#65533;q&#65533;&#65533;&#65533;q&#65533;e&#65533;(&#65533;(>Q4&#65533;&#65533;&#65533;p&#65533;E(@1P,G&#65533;&#65533;&#65533;#	JT&#65533;J\"+	H&#65533;hM&#65533;O&#65533;D$&#65533;&#65533;7#&#65533;QB \&#65533;F! &#65533;
^ &#65533;3&#65533;&#65533;f&#65533;&#65533;P0&#65533;&#65533;&#65533;!Oy2&#65533; @@A&#65533;@>&#65533;
H 8&#65533;`&#65533;@@x&#65533; 2&#1025;(`R&#65533;& &#65533;P&#65533;&#65533;2&#65533;<&#65533;	j$y&#65533;&#65533;&#65533;
 C!0&#65533;&#65533;)4A0&#1536;&#65533;&#65533;?N T&#65533;&#65533;&#65533;&#65533;&#1169;0Q)&#65533;8&#65533;43(&#65533;&#65533;&#65533;7&#65533;+`&#1028;&#221;&#65533;U&#65533;e&#65533;&#65533;W&#65533;2T&#65533;&#65533;&#65533;H&#65533;!&#65533;ZX&#65533;&#65533;&#65533;88&#65533;iX&#65533;>&#65533;O&#65533;&#65533;c&#65533;&#65533;&#65533;&#65533;.U&#65533;kQ&#65533;4g&#65533;&#65533;&#65533;ou
&#65533;&#65533;Bg9&#65533;p(m&#65533;&#65533;&#65533;2&#65533;&#65533;0&#65533;0o&#129;&#65533;s&#65533;&#65533;&#65533;&#65533;&#1063;&#65533;&#65533;&#65533;`&#65533;gF*&#906;&#65533;I&#65533;&#65533;&#65533;hD&#1632;Q&#65533;&#42678;:&#65533;&#65533;&#65533;Q~.,&#65533;&#1236;h7&#65533;D/z&#65533;t&#65533;q&#65533;&#65533;+}&#65533;ab
M&#65533;&#65533;&#65533;&#1091;B&#65533;&#65533;"&#65533;"(A	&#65533;u&#65533;&#65533;K&#65533;	&#65533;S&#65533;&#65533;&#65533;&#65533;&#516;$"q&#65533;KTb&#65533;&#65533;&#65533;&b&#65533;&#65533;aE5\(0A	&#65533;&#65533;&#65533;&#65533;&#65533;&#65533;0&#65533;&#65533;&#65533;jbsb&#65533;$&#65533;&#65533;T&#65533;>&#65533;&#65533;&#65533;'Bq
V&#65533;&#128;f&#65533;E-`!&#65533;&#397;o&#65533;&#65533;&#65533;&#65533;~&#65533;&#65533;Z&#65533;&#65533;P&#65533;1&#65533;&#65533;&#65533;a&#65533;O!alRw&#65533;j'*;,&#65533;&#1134;&#65533;T&#65533;&#65533;)%;&#65533;TP&#65533;
&#65533;y&#65533;&#65533;h&#65533;";,&#65533;{&#65533; $&#65533;	Q&#65533;.#&#65533;&#65533;EQd&#65533;&#65533;&#65533;vw&#65533;&#65533;&#65533;m-7&#65533;&#65533;IP&#65533;{&#65533;,&#65533;g&#884;O&#65533;>&#65533;.n&#65533;&#65533;&#65533;&#65533;E-r&#65533;&#65533;&#65533;&#65533;&#65533;&#65533;Iy&#65533;&#65533;&#65533;X&#65533;F7&#65533;PESR&#65533;&#65533;&#65533;b&#65533;&#65533;'7&#65533;&#65533;&#65533;p&#65533;ot&#65533;&#65533;&#65533;&#65533;&#65533;&#65533;&#1019;&#65533;8"
&#65533;n&#65533;&#65533;Hp$&#65533;X&#65533;\.#&#65533;&#65533;H&#65533;&#65533;&#65533;.&#899;*&#65533;m+RQ&#65533;&#65533;&#65533;"&#65533;&#65533;*(j&#65533;Npbe&#65533;a&#65533;rCo&#65533;&#65533;&#65533;j$&!4L&#65533;5&#65533;`&#65533;"q&#65533;&#65533;&#65533;&#65533;&#65533;q&8&#65533;&#65533;Kp&#65533;G&#65533;&#65533;W&#65533;&VK&#65533;&#65533;J&#65533;D#&#65533;E,b&#65533;x&#274;&#65533;6W&#65533;&#65533;H3#&#65533;&#65533;&#65533;4&#65533;&#65533;sh&#65533;&#65533;R&#65533; &#65533; 'K&#65533;&#65533;@&#65533;&#65533;^&#65533;V &#65533;&#65533;q&#65533;&#65533;y&#65533;&#65533;&#65533;9/&#65533;	&#65533;&#65533;@PH+5 ?
u0&#1025;d&#65533;&#65533;&#65533;Z&#65533; ,`C&#65533;@ 
`&#65533;&#65533;@?0&#65533;&#65533; &#65533; -@&#1056;HG&#65533;`&#65533;%&#65533;&#65533;v&#65533;T&#65533;(&#65533; P@&#65533;Q&#65533;|&#65533;&#65533;7&#65533;&#65533;CPD&#65533;@IHB&#65533;&#65533;3&#65533;&#65533;r&#65533;Xhup&#65533;&#65533;Z&#65533;&#1830;K&#65533;M&#65533;&#1089;&#65533;2X&#65533;&#65533;i0JE&#65533;Y&#65533;2&#1514;&#65533;E&#65533;&#65533;&#65533;&#65533;X&#65533;vC&#65533;E&#65533;`&#65533;a\&#65533;Z&#65533;&#65533;.&#65533;]&#65533;&#65533;a&#65533;z&#65533;^r&#65533;N&#13796;&#65533;%,9&#65533;&#65533;QA&#65533;&#65533;&#65533;.s&#65533;&#1505;&#65533;&#65533;&#65533;T9e&#65533;&#65533;&#65533;&#65533;a/&#65533;d&#65533;*E&#65533;I&#65533;&#65533;"&#65533;B%,n&&#65533;N9&#853;FO.(;&#53984;p&#65533;(&#65533;[,F&#65533;&#1252;k&#65533;
&#65533;&#65533;H<&#65533;&#65533;sv&#65533;U15&#65533;$
aHP&#65533;&#65533;&#65533;&#65533;&b<&#65533;&#229;b&#65533;&#65533;D'&#65533;&#65533;&#65533;IH&#873;&#65533;&#65533;&#65533;&#65533;&#65533;&#65533;&#65533;M&#65533;&#65533;&#65533;&#65533;&#65533;&#65533;&4f&#65533;iy&#484;8,rQ&#65533;&#65533;&#65533;&#65533;"&#257;HQ\A&#65533;&#65533;w~&#65533;&#492;/&#65533;&#65533;g&#65533;&#65533;A&#65533;!&#65533;`&#65533;l0OhC&#65533;0&#65533;&#65533;E&#65533;&#65533;&#65533;&#65533;v&#65533;&#65533;JV&#65533;!&#65533;'g&#65533;|0&#65533;#&#65533;&#65533;&#65533;&#65533;&#65533;&#65533;{&#65533;;-Z&#65533;&#65533;&#65533;&#65533;/|'_+b!&#65533;&#65533;&#65533;!iE&#65533;"&#65533;;&#65533;Z&#65533;&#65533;3&#65533;e&#65533;v&#65533;&#65533;z_&#65533;&#65533;&#65533;&#65533;&#65533;&#65533;g&#65533;G?]x&#65533;,@&#65533;&#65533;M)t&#65533;S&#65533;&#65533;m&#65533;u8&#65533;V&#65533;'&#65533;&#65533;"M&#65533;8`&#65533;B&#65533;Bm&#65533;T&#65533;j&#65533;&#65533;&#65533;&#65533;&#65533;(p&#65533;&#65533;!&#65533;&#744;&#65533;
&#65533;`&#65533; &#65533;W%G&#65533;&#544;&#65533;qB&#65533;%aa&#65533;&#65533;&#65533;`X=QM$PB$8B&#65533;	&#65533;$&#65533;U#,"&#65533;! #8&#65533;"B &#49243;&#65533;&#65533;"H&#65533;_M&#65533;!az&#65533;*"&#65533;&#65533;.&#65533;&#65533;.B"B",&&#65533;:&#65533;" &#65533;!&#65533;"&#65533;&#65533;.&#65533;`&#65533;@	&#65533;&#65533;	&#65533;&#65533;&#65533; &#65533;&#65533;&#65533;&#65533;&#65533;
&#65533;&#65533;&#65533;&#65533;	&#10429;&#65533; "!N&#65533;&#65533;&#65533;I&#65533;&#65533;&#65533;T&#65533;@.&#1191;%@%1&#65533;&#65533;&#65533;Qy@&#65533;&#65533;Z&#65533;&#65533;T&#558;1@&#65533;&#65533;8&#65533;` &#65533;l &#65533;&#65533;	&#65533; 
&#65533; (]&#65533;&#65533;&#65533; 
&#65533;  &#65533;LL&#65533;@X&#65533;(*&#65533;Z.)@!1@&&#65533;2&#65533;6b&#65533;&#65533;&#65533; &#65533;@&#65533; $X&#65533;A4&#65533;Ry&#697;&#65533;J@&#65533;&#65533;&#65533;&#675;&#65533;A&#65533;\P&#1601;&#65533;ALD&#65533;I&#65533;&#65533;c:&#65533;&#65533;>&#604000;&#65533;&#65533;&#65533;&#65533;q&#65533;&#65533;&#65533;&#65533;M&#65533;[9&#1353;&#65533;&#65533;T&#65533;&#65533;A&#65533;&#65533;&#65533;&#540;&#65533;&#65533;
&#65533;&#65533;&#65533;AFb&#65533;&#65533;`&#65533;D&#65533;&#65533;=&#65533;cO)&#65533;?L&#65533;t&#65533;&#65533;l&#65533;&#65533;$KJ&#65533;F&#65533;&#65533;KB&#65533;G&#65533;&#65533;&#65533;&#65533;&#65533;D&#65533;K&#65533;&#65533;&#65533;0JM&#65533;$8=&#65533;PE&#65533;&#65533;&#65533;&#65533;LJ&#65533;&#65533;D1&#65533;&#65533;&#65533;T&#65533;@&#65533;&#65533;L&#65533;&#65533;@B&#65533;XTF&#65533;?&#65533;&#65533;&#65533;&#65533;A!&#65533;]&#65533;=&#65533;&&#65533;(0&#65533;`%&#65533;mB&\&#65533;$,&#65533; B&#65533;&#65533;#@&#65533;%d&<^(&#65533;&#65533;&#65533;5B%M'@M]9&#1929;&#65533;&#65533;&&#65533;U!&#65533;&#65533;V&#1504;&#65533;+&#65533;M&#65533;&#65533;&#65533;R&#65533;&#65533;&#65533;XDF&#65533;&#65533;&#65533;&#65533;&#65533;&#65533;/&#65533;f&#65533;g&#65533;^&#65533;h&#65533;ByE&#65533;C&#65533;V&#65533;&#65533;P&#65533;}&#65533;&#65533;&#65533;&#65533;l&#65533;Nt &#65533;&#65533;f&#65533;&#65533;&#65533;n%B!&#65533;La&#65533;&#65533; #H&#65533;&#65533;i&#65533;q&#65533;N)&#65533;&#65533;&#65533;&#65533;&#65533;&#65533;uH&#65533;&#65533;&#65533;&#65533;&#65533;&#65533;&#65533;U&#65533;&#65533;sb&#65533;U0Xs&#65533;U&#65533;&#65533;Xs&#664;)&#65533;&#65533;&#65533;UtGtWC&#65533;N&#65533;&#65533;&#65533;&#65533;&#65533;&#65533;$&#65533;giU&#65533;&#65533;Xr&#65533;&~&#65533;&#65533;i&#65533;&#65533;&&#65533;U&#65533;&#65533;X^=^~&#65533;&#65533;~&#65533;F&#65533; &#65533;Z.&#65533;=&#65533;&#65533;LM1&#65533;&#65533;U&#65533;ah&#65533;&#65533;#&#1616;UM~U&#65533;B&#65533;v&#65533;$@B&#5961;fh&#65533;&#354037;&#65533;#&#65533;Y!&#65533;(!&#65533; B &#65533;&#65533;&#65533;	&#65533;&#65533;&#65533;"H&#65533;%&#65533;$&#65533;&#65533;&#65533;&#65533;&#1617;")"i&#65533;&#65533;&#65533;&#857;&#65533;&#65533;&#5749;&#65533;&#65533;%&#65533;"&#65533;aF)"&#65533;a!"&#65533;&#65533;,t&#1135;&#65533;&#65533;&#20960;&#65533;&#65533;!Z.v#0&#65533;&#65533;&#65533;@&#65533;&#65533;&#65533;&#65533;&#65533;&#65533;A h@P"&#65533;&#65533;&#65533;PR&#65533;*&#65533;,n&#65533;&#65533;&#65533;&#65533;H&#65533;&#65533;&#65533;&#65533;A&#65533;L&#65533;+&#65533;Q&#65533;$&#65533;X&#65533; &#65533;&#65533;~&#65533;&#65533;T@&#65533;&#65533;&#65533; &#65533;&#36922;1&#65533;&#65533; 
H@@[&#65533;}	%B&#65533;@&#65533;&#65533;&#65533;&#65533;&#65533;&#65533;}&#65533;&#65533;&#65533;	&#65533;&#65533;G	&#65533;@&#65533;&#65533;@&#65533;&#65533;&#65533;,`A&#65533;z&#65533;&#65533;&#65533;&#65533;&#65533;&#65533;&#766;&#65533;A&#65533;X&#65533;&#65533;&#65533;L&#65533;$&#65533;LL4&#65533;&#65533;&#65533;&#65533;&#65533;uT&#65533;&#65533;\8u&#1913;&#65533;9&#65533;&#857;L9]&#65533; &#671;xkP&#65533;&#65533;&#65533;d&#65533;&#65533;\&#65533;
&#1793;&#65533;&#65533;&#65533;&#65533;&#65533;&#20006;k&#65533;&#65533;&#65533;&#65533;D&#830;&#65533;&#65533;&#65533;$&#65533;)&#65533;&#65533;&#65533;A@&#65533;cK&#1153;:&#65533;&#65533;&#65533;&#65533;&#65533;K.T&#65533;&#65533;&#1855;.&#65533;&#1314;tk&#65533;&#65533;&#701;&#65533;+&#65533;hK&#65533;y,&#65533;&#65533;&#65533;&#65533;&#65533;	&#65533;&#65533;Q&#65533;&#702; &#65533;R&#65533;&#65533;p&#65533;"8!&#65533;&#65533;]'&#65533;`&#65533;g&#65533;&#65533;"&#65533;&#65533;&#65533;&#65533;&#65533;&#65533;&#65533;&#65533;#P&#65533; &#65533;#$&#65533;#X&#65533;&#65533;&#65533;&#65533;.&#65533;&#65533;	!&#65533;&#65533;_&#65533;$fa&#65533;U%p(&#65533;&#65533;&#65533;&#65533;R&#65533;*&#65533;&#65533;P&#65533;r&#65533;g&#65533;g&#65533;&#65533;}&#65533;`|0&#65533;_zE&#65533;&#65533;a&#65533;&#65533;&#65533;&#65533;&#65533;&#65533;&#400;&#65533;&#65533;L&#65533;!&#65533;&#65533;&#65533;p&#65533;$(Yo
 &#65533;&#65533;&#65533;&#65533;!$B#t(&#65533;nZf^j&#65533;&#1084;&#65533;&#65533;&#65533;&#65533;
V&#65533;&#65533;e~j&#65533;%8&#65533;X&#65533;a&#65533;U&#65533;`mp&#65533;zP&#65533;&#65533;&#65533;&#65533;&#65533;&#65533;a&#65533;&&#65533;&#65533;&#65533;f9&#1353;&#65533;na&#65533;n&#65533;:&#65533; &#65533;&#65533;&#65533;V&#65533;&#65533;$&#65533;Y#&#65533;&#65533;&#65533;A&#65533;!X&#65533;z!#h&#65533;&#865;!X&#65533;!x&#65533;&#65533;v&#65533;za&#65533;&#65533;`_&#65533;v&#65533;&#65533;&#65533;P&#65533;&#65533;L&#65533;&#65533;.&#65533;&#65533;&#65533;j&#65533;&#65533;&#65533;&#65533;&#65533; &#65533;&#65533;&#65533;&#65533;ja&#65533;\&#65533;&#65533;&#161;&#65533;:&#65533;&#65533;&#65533;&#65533;&#65533;&#65533;&#65533;Y6&#65533;&#65533;&#417;&#65533;!&#65533;A!&#65533;ni!h0!&#65533;A&#65533; &#65533; 
4"&#65533;&#65533;	&#65533;&#65533;&#65533;	 &#65533;&#65533;>"&#65533; 
8&#65533;&#65533;&#550;)&#65533;&#65533;!&#65533;"%&#554;&#65533;&#65533; @%&#65533;&#65533;&#65533;&#65533;#e&#65533;.&#65533;"&#65533;(&#65533;(&#65533;&#65533;&#65533;(=&#65533;K&#65533;&#65533;G&#65533;&#65533;&#65533;'2R&#65533;&#65533;&#65533;&#65533; &#65533;@&#65533;&#65533;-##y&#524;&#65533;Z"&#65533;p&#65533;^&#65533;&#1712;&#65533;&#65533;&#65533;&#65533;&#65533;
&#65533;@	&#65533;H	&#65533;@&#65533;&#65533;@&#65533; 4A&#65533;A&#65533;]]G&#65533;R&#5345;&#65533;[&#65533;L&#65533;&#65533;&#65533;I&#668;B&#65533;7&#65533;AKZ&#65533;&#65533;&#65533;&#65533;SJ&#178;$&#65533;&#65533;=FLO&#65533;&#65533;
&#65533;I&#65533;&#65533;)&#65533;2F&#65533;cJ&#65533;&#65533;%&#65533;d&#65533;m&#65533;Ff&#65533;&#65533;&#65533;&#65533;&#65533;d(&#65533;NF&#65533;Jz&#65533;K&#65533;r8)&#65533;&#65533;&#65533;&#65533;&#65533;&#65533;<&#65533;T&#65533;%Cr&#65533;@&#65533;Q&#65533;&#65533;3&#65533;2&#65533;&#65533;r&#65533;P&#65533;9iTBz&#65533;&#65533;&#65533;&#65533;&#65533;#K&#65533;[K&#65533;KH&#65533;d:&#65533;R&#65533;&#65533;x&#65533; &#65533;"!_&#65533;&#65533;&#65533;&#65533;m&#65533;>U!0&#65533;%B>&#65533;&#65533;"Q&&#65533;%&#65533;iY&#65533;&#65533;&#65533;P& &#65533;&#65533;u$P&#65533;&#65533;>Q_)taZ&#65533;&#65533;u&#65533;&#65533;"&#65533;cM&#65533;M&#65533;-&#65533;&#65533;&#65533;&#65533;0&#65533;x&#65533;MX&#65533;&#65533;&#65533;E/&#65533;y&#65533;,&#65533;&#65533;&#65533;L&#65533;&#1958;%&#65533;!&#65533;&#65533;:&#65533;e!%&#65533;]&#65533;&#65533;(&#65533;i# &#65533; &#65533; &#65533;&#65533;&#65533;&#65533; &#65533;!Hp&#65533;UM&#65533;jh95&#65533;b&#65533;&#65533;:&#65533;&#65533;&#65533;W&#65533;&#65533;~U&#65533;	&#65533;Z&#1117;&#65533;Y1&#65533;&#65533;&#65533;&#65533;:5iYV/&#65533;&#65533;&#65533;tLg&#65533;(Gx&#65533;'<&#65533;S&#65533;/&#65533;&#65533;&#65533;&#65533;&#65533;]&#65533;&#65533; &#65533;&#65533;`$!&#65533;f&#65533;&#65533;V&#65533;<[&#65533;<&#65533;&#65533;b6`&#65533;h&#65533;&#65533;h_&#65533;YFo&#65533;&#65533;^&#65533;&#1628;&#65533;#&#65533;!oev&#65533;2&#65533;^&#65533;U&#65533;Mt&t_&#65533;Uc+&#65533;_76T&#65533;&#65533;&#65533;-4i&#65533;O&#65533;&#65533;&#65533;a"0&#65533;"&#65533;&#65533;&#65533;4N&#65533;&#65533;#a*&#65533;&#65533;&#65533;(&#65533;!&#65533;&#27861;&#65533;&#65533;&#65533;&#65533;rwo&#65533;f&#65533;Z&#65533;!&#141;&#65533;s &#65533;&#65533;&#65533;&#5660; .&#65533;&#65533;
&#65533;&#65533;&#65533;&#65533;@&#65533;&#65533;G&#65533;&#65533;0&#65533;&#65533; &#65533;@.&#65533;&#65533;&#65533;&#65533;d@D&#65533;PH4 %I &#65533;aI&#65533;dI&#65533;&#65533;&#65533;&#65533;&#65533;&#65533;&#65533;&#65533;*&#65533;&#65533; &#65533;&#65533;&#65533;\@&#65533;&#65533;Z&#65533;? &#65533;H	,&#65533;&#65533;@&#65533;@&#65533;&#1686;P &#65533;@&#65533;&#65533;&#65533;&#65533;&#65533; &#65533;@&#65533;w&#65533;R&#65533; H&#65533;&#65533;&#65533;T&#65533;&#65533;Z&#65533;}&#65533;dR&#65533;&#65533;b&#65533;&#65533;&#65533;&#65533;{&#65533;&#65533;y&#704;&#65533;&#65533;&#65533;&#1536;<&#65533;&#65533;&#65533;&#65533;A&#65533;A&#65533;Tv&#1497;F,&#65533;&#65533;&#65533;&#65533;\-UKz2&#292;Pe&#65533;&#65533;&#65533;&#65533;d&#65533;&#65533;,>V&#65533;LE&#65533;=&#65533;&#65533;J&#65533;+&#65533;$&#65533;md%&#65533;A&#65533;&#65533;9&#65533;&#65533;\&#65533;l&#65533;l&#65533;zy&#65533;&#65533;I&#65533;&#65533;K&#65533;&#65533;&#65533;&#65533;A&#65533;&#65533;A&#65533;A&#65533;&#65533;$&#65533;ky&#65533;&#65533;T&#65533;*&#65533;&#65533;&#65533;{y&#65533;&#65533;'':&#65533;&#65533;&#65533;,0&#65533;K&#65533;Vy4&#65533;\&#65533;Tr&#65533;72&#65533;2z &#65533; &#65533;]@&#65533;&#65533;J&#65533;&#65533;PD/B&#65533;&#1693; &#65533;&#11706;&#65533;&#65533;%D&#65533;6&#65533;&#65533;B&#65533;%,t&#65533;&#65533;n&#65533;6$&#65533;&#65533;"&#65533;&#65533;&#65533;a&#65533;&#65533;r&#65533;&#65533;&#65533;&#65533;&#65533;^&#65533;&#65533;&#65533;q|&#65533;C&#65533;&#65533;&#65533;&#65533;&#65533;^&#65533;&#65533;B.&#65533;/p&#65533;&#65533;4']&#65533;&#65533;&#65533;&#65533;&#65533;&#65533;>&#65533;&#65533;&#65533;h&#65533;&#65533; 0a&#65533;&#65533; &#65533;"&#65533;&#65533;BPB&#65533; h0&#65533;^&#65533;&#65533;[&#65533;"&#65533;&#65533;!&#65533;!v&#65533;&#65533;-&#65533;.mbCo&#65533;:U<&#65533;&#65533;N7!&#65533;&#65533;/&#65533;m&#65533;a9MaO&#65533;\&#65533; &#65533;f&#65533;7gmdU&#65533;l&#65533;&#65533;K&#65533;&#65533;/&#65533;U&#65533;&#65533;&#65533;5&#1267;&#65533;qM&#65533;p&#65533;M&#65533;V&#65533;=^&#65533;&#65533;&#65533;&#65533;&#65533;&#65533;aJ&#65533;&#65533;f!`&#975470;&#65533;TC&#65533;bQ&#65533;]&#65533;&#65533;&#65533;&#65533;[a&#65533;v&#65533;3&#65533;&#65533;-=$0&#65533;"p&#65533;&#65533;&#25633;&#65533;&#65533;I&#65533;&#65533;I&#65533;T&#65533;&#65533;&#65533;z&#65533;[0r&#65533;&#65533;7;&#65533;&#616;W*!&#65533;"&#65533;&#1861;!&#65533;&#65533;Y&#65533;
&#65533;&#65533;&#65533;&#65533; &#65533;&#62310;&#65533;&#65533;@&#65533;x7	 Z&#65533;&#65533; &#65533;&#65533;"2Z >&#65533;&#65533;&#65533;G	&#65533;&#65533;&#65533;xZ!&#65533;$5&#65533;&#65533;&#65533;&#65533;y&#65533;&#65533;&#65533;
&#65533;&#65533;"&#65533;@&#65533;&#65533;&#65533;Q&#65533;"z&#65533;*#9q< &#65533;L@&#65533;&#65533;&#65533;&#65533;&#65533;="&#65533;@&#65533;@&#65533;&#65533;l&#65533;5&#65533;&#65533;Z'[ &#65533;Tb%J&#65533;-]#y(&#65533; &#65533;~$.Z&#65533; &#65533;&#65533;&#65533;(&#65533;&#65533;&#65533;&#65533;&#65533;&#65533;,&#65533;&#65533;&#65533;&#65533;I&#65533;l&#65533;&#65533;r#&#65533;N&#65533;&#65533;&#65533;|&#65533;''9&#65533;_2&#65533;A&#65533; &#65533;;w&#65533;&#65533;&#65533;s&#65533;N;&#65533;&#1841;3'&#65533;&#65533;8	&#65533;&#65533;8&#65533;&#65533;&#65533;;x&#65533;&#65533;&#65533;&#65533;&#65533;&#65533;G&#65533;;z&#65533;R&#65533;F&#65533;v&#65533;Td&#65533;&#65533;&#65533;J&#65533;3?&#27753;g>{&#65533;&#1025;'c&#65533;&#65533;?v&#787;r&#65533;@&#65533;k&#65533;t&#65533;sO&#1315;K&#1185;S'&#65533;&#428;[&#65533;&#521;&#65533;&#65533;!E&#65533;$]&#65533;t&#65533;%H&#65533;&#65533;&Bd&#65533;P ?y&#65533;&#1049;3&#491;&#65533;&#65533;&#65533;&#65533;&#65533;&#65533;&#991;@&#65533;2&#65533;&#65533;&#65533; &#325;&#65533;`&#131;
J&#65533;`&#202;=zI&#65533;K&#65533;4}uz&#65533;&#1252;J&#65533;2&#65533;5&#65533;S&#65533;W&#65533;z&#65533;J&#65533;-&#1915;m&#65533;&#65533;,&#65533;^&#65533;&#128;&#65533;&#65533;&#65533;&#65533;.[&#65533;Z&#65533;:%j&#65533;G&#65533;&#65533;%D&#65533;P"E&#65533;
=&#65533;&#65533;&#65533;&#990;;t&#1441;#&#65533;&#65533;@&#65533;&#65533;&#65533;O&#65533;P&#65533;?~U&#65533;|&#65533;&#1057;C&#65533;:&#65533;H&#65533;qG&#65533;&#65533;&#65533;Ey&#65533;3&#65533;<&#65533;&#65533;G"&#65533;D	)d0A&#65533;&#1616;&#65533;E&#65533;:&#272;B&#65533;2D"&#65533;$&#65533;M@!&#340;&#65533;L%&#65533;PD9-&#65533;g&#65533;&#65533;O>&#65533;K(&#65533;$Y&#65533;Hi&#65533;&#65533;&#65533;T&#65533;&#65533;$&#65533;&#65533;+&#65533;&#65533;PBE&#65533;+w&#65533;M0&#65533;EK&#65533;&#65533;&#65533;K2&#65533;dJ/+Y&#65533;&#65533;6&#1620;$&#65533;I ,&#65533;&#65533;&#65533;&#65533;NH&#65533;,&#65533;H(&#65533;$&#65533;?)&#65533;&#65533;$&#65533;&#65533;&#65533;O#<&#65533;HH1&#65533;D<DD&#65533;F:&#65533;&#1075;&#65533;0@DH<,DBDD&#65533;TE&#1562;4&#65533;B&#65533;&#65533;&#1563;&#65533;&#65533;&#65533;&#65533;LVy&#1019;&#65533;fe5&#65533;&#65533;f&#65533;&#65533;>&#65533;&#65533;8&#65533;&#65533;aLH!&#65533;Lx&#65533;PHAZ^&#65533;&#65533;LP&#65533;&#65533;NX&#65533;J>&#65533;&#65533;&#65533;8&#65533;&#65533;v@@&#65533;&#65533;]&#65533;	"&#65533; 	*&#544;&#65533;JW&#65533;Rx&#65533;F&#65533;\6&#65533;&#65533;&#65533;
&&#65533;&#65533;&#65533;	&&#65533;7&#65533;
 p&#65533;&#65533;~A@W &#65533;&#65533;&#65533;Nx&#65533;&#65533;Q&#65533;&#65533;&#65533;^ a&#65533;%~&#65533;\&#65533; &#65533;8&#65533;^	$&#65533; &#65533;hf&#65533;	X&#65533;&#65533;&#65533;1&#65533;&#65533;2&#65533; Ph&#65533;&#65533;Pp&#65533;k_X&#65533;&#65533;*&#65533; Z&#65533;&#65533;&#65533;*&#65533;hc&#65533;&#65533;&#65533;&#65533;7&#1928;&#65533;"&#65533;&#571;&#65533;%&#65533;&#65533;&#65533;%&#65533;&#819;J&#65533;;&#65533;&#65533;i&#65533;T&#65533;&#65533;&&#65533;l&#65533;0=&#65533;&#65533;&#65533;&#65533;7&#1544;&#65533;&#65533;&#827;&#65533;z&#65533;&#65533;&#65533;&#65533;&#65533;Xby:&#65533;!&#585;BJ&#65533;&#65533;&#65533;&#65533;&#65533;&#65533;&#65533;&#65533;C/&#65533;J&&#65533;&#65533;x&#65533;<&#65533;&#65533;&#65533;?&#65533;e&#65533;&#65533;&#65533;t&#156;&#65533;&#65533;8|&#65533;&#65533;:&#65533;&#65533;&#65533;&#65533;'&#65533;&#65533;&#65533;&#65533;&#65533;&#65533;Vo
&#65533;&#65533;rJ &#65533;&#65533;&#65533;&#65533;!&#65533;&#65533;&#65533;&#65533;Dyr
&#65533;l&#65533;<&#65533;&#65533;3&#65533;PC4&#65533;06&#65533;`&#65533;~&#65533;&#65533;o&#65533;9&#65533;&#65533;&#65533;&#65533;n&#65533;&#65533;&#65533;D&#1215;&#65533; &#65533;&#65533;&#65533;"Lu&#65533;'Q&#65533;&#65533;&#65533;'B1
P|B&#65533; &#65533;(&#65533;&#65533;	&#65533;"5&#65533;@+Z&#65533;&#65533;&#65533;&#65533;&#65533;&#65533; 0v&#65533;&#65533;` C*&#65533;&#65533;-d&#65533;
Th0&#65533;X&#65533;!&#695;;>&#65533;gr&#65533;H7q~q&#65533;Cd &#65533;&#65533;&#65533;&#65533;X&#65533;&#65533;O (cX&#1607;&#65533;)&#65533;"&#65533;&#65533;$GL(_&#65533;Y&q$M&#65533;%&#65533;h$&#65533;$
E&#65533;B#"H&#65533;1?&#65533;&#65533;D'@q
&#65533;&#65533;&#65533;)&#65533;KQHC2&#65533;&#65533;&#65533;6&#65533;&#65533;&#65533;&#65533;@&#65533;&#258;*D&#65533;#&#65533;&#65533;&#65533;&#65533;%,&#65533;	M&#65533;&#65533;4E!U#
mBb&#65533;D*&#852;&#65533;5&#65533;&#65533;&#65533;&#65533;&#1167;&#65533;&#65533; &#65533;&#65533;&#65533;t&#65533;29&#65533;&#65533;@&#65533; &#65533;&#65533;&#65533;M&#65533;b&#65533;0&#65533;9&#65533;bNr&#65533;l&#65533;[&#65533;?&#65533;&#65533;=&#65533;@Du&#65533;&#65533;&#65533;&#65533;p&#65533;:&#65533;&#65533;&#65533;&#65533;8&#65533;&#65533;&#65533;VQq1&#2017;&#65533;&#65533;J&#65533;U:&#65533;&#65533;N #E(&/X&#65533;&#743;&#65533;&#1721;&#65533;&#65533;&#65533;&#65533;iH
>`&#65533;\ X&#65533;&#65533;&#65533;.hA
H&#65533;-8&#65533;["@&#65533;8&#65533;&#65533;&#65533;]!m&#65533;P&#65533;~}`8&#65533;&#65533;&#65533;&#65533;&#65533;+H&#65533;X&#65533;&#1060;U &#65533;8&#65533;&#65533;(p&#65533;`&#65533;&#65533; &#65533;6&#65533;&#65533;&#65533;f0&#65533;&#65533;&#65533;+&#65533;&#65533;X &#65533;,&#65533;;}&#65533;V#&#65533; |&#65533;eP&#65533;.&#65533; &#65533;6 &#65533; &#65533;&#641;&#65533;j&#65533;&#65533;QU	&#65533;j-&#65533;&#65533; a&#65533;&#65533;&#65533; X 0(&#65533;&#160;&#65533;&#65533;&#65533;% &#65533;&#65533;b&#65533;&#65533;&#65533;&#65533;&#65533;e#DTHM~&#65533;&#65533;&#65533; !&#65533;&#65533; &#65533;&#65533;&#65533;k&#65533;&#65533;U"&#65533;&#65533;p$x&#65533;[Ar&#65533;q&#65533;v1V&#65533;&#65533;&#65533;&#65533;0vtsC&#65533;&#687758;)x &#65533;&#65533;&#65533;:&#65533;a>&#65533;&#65533;&#65533;K&#65533;&#65533;&#65533;&#65533;&#65533;&#65533;Q2[&#65533;&#65533;N'&#65533;{^&#563;&#65533;%&#65533;&#65533;&#65533;&#1736;P@b&#65533;&#65533;&#563;&#65533;	=&#65533;&#723;&#922;&#65533;phV&#65533;&#65533;&#65533;CX&#65533;&#65533;E&#65533; &#65533;&#65533;&#65533;:x&#65533;f&#65533;&#65533;&#65533;&#65533;5&#65533;!iXC&#65533;&#65533;w`4&#65533;&#65533;gH&#65533;&#65533;5&#65533;&#65533;.C&#1040;`&#65533;}&#65533;}&#65533;0&#65533;&#678;>p.&#65533;P&#65533;cy&#65533;N&#65533;h&#65533;0.e&#65533;d&#65533;&#65533;07'&#65533;/&#65533;!&#65533;&#65533;&#65533;8&#65533;&#65533;E.lQ&#65533;&#65533;&#65533;&#65533;&#65533;K&#65533;jgM'&#65533;G&#65533;&#65533;cIB&#899;&#65533;&#65533;=&#65533;3>&#65533;a&#65533;=&#65533; &#65533;&#136;&#65533;1_&#65533;&#65533;&#65533;&#65533;&#65533;G&#65533;)4&#65533;p&#65533;*a&#65533;&#65533;&#65533;qHE&#65533;L&#65533;&#27428;:&#65533;1B&#65533;&#65533;T&#65533;&#65533;LfF&#65533;&#65533;)RABU&#65533;B&#65533;p&#65533;&#65533;&#65533;D'&#65533;E&#65533;&#65533;D&.Q	@y&#65533;Pg,Tg6&#65533;&#65533;&#65533;&#65533;@P2K&#65533;&#65533;&#65533;U&#65533;"&#65533;&#65533;&#65533;&#65533;&#1980;I
&#65533;	Hs6&#65533;&#65533;&#65533;LO%&#65533;C&#1689;&&#65533;L&#65533;&#65533;&#65533;&#65533;=&#65533;I&#65533;*&#65533;,&&#1551;v&#65533;s&#65533;&#65533;&#65533;;r&#1646;&#65533;&#65533;&#65533;V1>L&#65533;&#65533;:_&#65533;&#65533;q93&#65533;&#65533;&#65533;&#65533;&#65533;&&#46302;&#65533;&#65533;&&#65533;&#65533;O&#65533;ns&#65533;$&#65533;;/&#65533;m'&#65533;&#65533;y&#65533;&#65533;L&#65533;&#65533;&#65533;\=\&#65533;-jM&#65533;&8&#65533;
PP&#65533;&#65533;&#65533;;kZ$&#65533;	(&#641;	0 "uW&#65533;&#65533;&#65533;@
H&#65533;&#65533;
B&#65533;&#65533;x&#65533;XZ&#65533;$&#65533;&#1028;&#65533;&#65533;1&#1984;&#65533;&#65533;&#65533;s&#65533;i&#65533;&#65533;&#65533;8&#65533;t&#65533;7&#65533;n&#1069;&#65533; 1&#65533;@&#65533;z&#65533;&#65533;M@Q&#65533;*&#65533;&#65533;U&#65533;1`@k@&#65533;&#65533;l@&#65533;i6&#65533;-g&#65533; &#65533;rA&#65533;&#65533;U&#65533;\ x&#65533;&#65533;*0&#65533;&#65533;^hp&#65533;&#65533;)&#65533;/o&#65533;&#201;y&#65533;&#65533;t&#65533;%s&#65533;&#65533;\G4|&#65533;&#65533; E&#65533;P6&#65533;&#65533;&#65533;&#65533;7s&#65533;&#65533;	S0&#65533;&#65533;{&#65533;&#65533;v&#65533;M&#65533;w&#65533;&#65533;0/t&#65533;&#65533;&#65533;&#65533;&#65533;TO&#65533;&#65533;DK8&#65533;u&#317;&#65533;}G&#65533;&#65533;&#65533;&#65533;&#65533;&#65533;w&#65533;&#65533;&#65533;&#65533;&#65533;&#65533;&#65533;&#65533;&#65533;&#65533;%&#65533;&#65533;&#65533;ou?&#65533;&#65533;)X&#65533;&#65533;|&#65533;&#65533;&#65533;&#1021;&#65533;.r@&#65533; &#65533;B&#65533;A&#65533;&#65533;&#65533;;?5&#65533;^&#196;E&#1798;&#65533;&#65533;&#65533;&#65533;g&#65533;&#65533;&#65533;p&#65533;4@&#65533;}&#65533;C&#65533;@&#65533;&#65533; &#65533;&#65533;&#65533;&#65533;q&#65533;&f&#65533;=(c&#65533;&#65533;$&#65533;8!&#65533;4HY&#65533;5\c&#65533;
	V&#65533;L&#65533;7pA|!&#65533;a&#65533;c&#65533;!8nA7j&#65533;FA&#65533;&a&#65533;&#138;&#65533;&#65533;00&#65533;&#65533;&#65533;.o<&#65533;&#65533;&#65533;c&#65533;d&#65533;&#65533;&#65533;&#65533;&#65533;&#65533;C&#65533;&#65533;cD&#65533;C MF&#65533;j&#65533;I&#770;&#65533;'6EO$B&#65533;0A2&#65533;d&#65533;&#65533;&#65533;&#65533;|&#65533;T&#65533;&#65533;-&#65533;TD&#65533;ENc6X&#65533;&#65533; I&#65533;&#65533;&#65533;V&#65533;&#65533;d-&#65533;@pM;&#65533;&#65533;0@p&#65533;&#65533;&#65533;&#65533;&#65533;DAX&#65533;H&#65533;*&#65533;B&#65533;3A&#65533;T&#65533;&#65533;_PU&#65533;h0$q&#65533;&#65533;#&#65533;^K2"&#65533;12&#65533;&#65533;&#65533;&#65533;i&#65533;&#65533;&#745;&#65533;\EC&#65533;&#65533;&#65533;l&#65533;`&#65533;&#65533;_&#65533;&#65533;&#65533;-0&#65533;	&#65533;&#65533;&#65533;)&#65533; &#65533;&#65533;&#65533;&#65533;/>&#65533;O'&#65533;)&#65533;&#65533;cw&#65533;G&#65533;&#65533;&#65533;&#596;&#65533;&#1734;&#65533;&#65533;f&#65533;&#65533;M&#65533;&#65533;\&#65533;\l*L \F\&#65533;&#65533;e.&#65533;[&#65533;&#65533;[N&#65533;R`H&#65533;(&#65533;f4&#65533;]8L&#65533;
&#65533;&#65533; 	z&#65533;&#65533;&#65533;e0&#65533;&#65533;:&#65533;&#65533;6&#65533;N&#65533;&#65533;>&#65533;&#65533;P&#65533;*@^
\*&#65533;B@&#65533;%f!K&#65533;&#65533;&#65533;v &#65533;&j&#65533;4@g&#65533;*&#65533;8@&#65533;*&#65533;&#65533;j" t&#65533;e&#65533;&#65533;&#65533;ZR&#65533;xJRn%1&#65533;iF`NF N`!=` &#65533;Eb&#65533;*&#65533;"&#65533;N &#65533;&#65533;&#65533;&#65533;,&#65533;x~&#65533;&#65533;l&#65533;&#65533;&#65533;&#65533;b&#65533;&#1961;&#65533;&#65533;<&#65533;&#65533;gv&#65533;(I&#65533;&#65533;&#65533;&#65533; #*G&#65533;&#65533;&#65533;b&#65533;&#65533;&#65533;(
&#65533;)&#65533;f<&#1798;&#65533;&#65533;B(&#1419;or&#65533;
&#65533;&#65533; m&#65533;`#H)g&#65533;&#65533;vv&#65533;ydg&#65533;l&#65533;<&#65533;w&#65533;'&#1920;t&#65533;&#65533;&#65533;&#65533;&#65533;&#65533;&#1803;&#65533;&#809;&#65533;&#760;&#818;&#65533;&#65533;&#65533;&#65533;&#65533;&#65533;&#65533;&A&#65533;&#65533; "&#1952;0&#65533;}&#65533;Opl&#35320;&#65533;&#65533;&#65533;b3&#65533;&#65533;&#65533;&&#65533;t&#65533;`m&#65533;&#65533;~&#65533;8&#65533;+&#65533;&#65533;HT(e@&&#65533;Od	&#65533;&&#65533;&#65533;L&#65533;&#65533;P&#65533;N&#65533;&#65533;N!Z!&#65533;t&#65533;z&#65533;v&#65533;7&#65533;c8Xv&#65533;&#65533;LK6&#65533;$T&#65533;&#65533;S&#65533;&#65533;,	&#477;&#65533;I*,&QT&#65533;&#65533;&#65533;Z%&#65533;c&#65533;&#65533;&#65533;6d&#65533;&#65533;B&#65533;&#65533;A5%&#65533;!&#65533;&#65533;&#65533;C&#65533;&#526;&#65533;&#65533;BD1DeD&#65533;DAA&#65533;L<	E4&#65533;<!Ja&#65533;V<&#65533;Ja8&#65533;&#65533;p;C1rt14&#65533;V2CT&#65533;l"&#65533;6AE&#65533;EF&#65533;*&#65533;@&#65533;;Fd&#65533;&#65533;&#65533;S4TR&#65533;?&#64329;&#65533;1K&#65533;&#65533;&#65533;&#327;&#65533;)*pL&#65533;Q&#65533;13&#65533;i%&#65533;r&#65533;&#65533;o&#65533;i&#65533;@9q&#65533;&#65533;&#65533;G&#65533;&#65533;bX&#65533;&#65533;&#65533;
&#65533;@t&#65533;&#1782;&#65533;MY&#65533;L&#65533;&#65533;&#1891;1r&#65533;1&#65533;&#65533;W&#65533;&#65533;=:4&#65533; j@&#65533;\&#65533;8&#65533;T j&#65533;%&#65533;&#65533;&#65533;&#65533; N&#65533;FL &#65533;6 n&#65533; M &#65533;lf&#65533;`	t`<&#65533;x
&#65533;* b8 &#65533;&#65533;,&#65533;b"&#65533;&#65533;&#65533;&#65533;2 &#65533;;&#293;&#65533;(&#65533;	&#65533;&#65533;V&#65533;q&#65533;&#65533;&#65533;&#65533;4 &#65533;B2&#65533;b.W&#65533;&#65533;&#65533;Jb `&#65533;&#65533;%y&#65533;g$&#65533;WgfbB&#65533;&#65533;H Y:  Q&#65533;&#65533;P&#65533;v&#65533;b&#65533;&#23290;Fl&#65533;&#65533;&#65533;Lb :&#65533;!2k&#65533;&#65533;&#65533;&#65533;&#65533;&#65533;#&#788;&#65533;i4a&#65533;/J,&#65533;&#65533;33&#65533;.h&#65533;&#65533;&#65533;&#813;-&#841;&#65533;&#65533;&#65533;&#65533;&#65533;&#65533;&#65533;&#65533;&#65533;&#65533;y&#65533;&#65533; &#65533;R&#65533;&#65533;&#65533;K&#65533;+&#65533;B"'BrN&#65533;y&#65533;t&#65533;D&#65533;n&#65533;r&#65533;<&#65533;&#65533; b2&#65533;v&#65533;/m&#65533;<&#65533;&#65533;&#65533;&#65533;&#65533;j&#65533;*x"-&#751;l&#1315;&#65533;4&#65533;.&#65533;&#65533;KLg&#65533;&#65533;6&#1639;7&#65533;g7&#65533;&#65533;&#65533;N&#65533;"N&#65533;n&#65533;g F&#65533;&#65533;Np&#65533;0&#65533;m&#65533;0&#1318;&#65533;.&#65533;kAH[c&#65533;\&#65533;6Z&#65533;E&#65533;9&#65533;s<=&#65533;&#65533;&#65533;}!&#65533;~Ar&#65533;3[&#65533;pd&#65533;&#65533;P&#65533;	R(eB&#65533;&#65533;&#65533;f?&#65533;mx&#65533;q&#65533;&#65533;HV&1?HE?\WH&#65533;A&#65533;&#65533;B&#65533;&#65533;N&#65533;&#65533;SAA&#65533;&#65533;R&#65533;>&#65533;U&#65533;&#65533;&#65533;HT&#65533;&#65533;&#65533;&#65533;&#65533;O&#65533;&#65533;o3&#65533;&#65533;&#65533;Z&#65533;1LaF&#65533;se&#65533;~%&#65533;&#65533;r&#1970;&#65533;&#65533;&#65533;H&#65533;$&#65533;FaF&#65533;&#65533;I&#65533;d&#65533;*C?&#65533;&#65533;wC&#65533;0L&#65533;C
A.c&#65533;&#65533;W&#65533;w>Z&#65533;&#65533;&#65533;&#65533;\&#65533;/&#65533;&#65533;&#65533;&#65533;&#65533;&#65533;JM&#65533;MUjX2&#65533;&#65533;&#65533;{&#65533;Wg&#65533;&#65533;&#65533;&#65533;<L&#65533;&#65533;&#128;&#65533;&#65533;&#65533;&#65533;rE&#65533;t&#65533;!:&#65533;&#65533;&#65533;&#65533;&#65533;vD8@A&#65533;&#65533;@~&#65533;&#65533;P&#65533;2`YpRR X&#65533;&#65533;R \Z] h
>
&#65533;4&#65533;&#65533;`&#65533;`&#65533;TD&#65533;@&#65533;`	z &#65533;&#65533;5&#65533;b&&#65533;v* &#554;&#65533;&#65533;.&#65533;:@&#65533;1\&&#65533;?&#65533;&#65533;@
&#65533;&#65533;^``&#65533;\ &#65533;f&?&#65533;&#65533;6`\.&#65533;i.@ %y&]&#65533;&&#65533;'&_&#65533;n&#65533;&#65533;(&#709;. !&#65533;n&#65533;&#65533;$&#65533;5&#65533;&#65533; &#65533;( x&#65533;&#65533;U&#65533;&#65533;&#65533;&#65533;&#65533;&#65533;R&#65533;&#65533;wj&#65533;@g&#65533;
&#65533;o&#1929;{&#65533;&#65533;M&#65533;&#65533;&#65533;&#658;,&#841;&#65533;&#65533;&#65533;0&#65533; &#65533;&#65533;&#65533;&#65533;&#65533;&#65533;1&#65533;0&#65533;0&#65533;v\&#47004;&#65533;,&#65533;-&#65533;4&#65533;ogp&#65533;y&#65533;w&#65533; N&#65533;!Z"&#65533;N&#65533;&#65533;l&#65533;b&#500;&#65533;&#65533;&#65533;f&#65533;&#65533;&#65533;&#65533;&#65533;&#65533;I*&#65533;O&#65533;DQ&#65533;&#65533;)&#65533;&#65533;&#65533;x&#65533; "&#65533;&#65533;2a&#65533;0A a*&#65533;BXD&#65533;m &#65533;4	b&#65533;k&#65533;y&#65533;&#65533;2K&#65533;^6'BX&#65533; $&#65533;&#65533;D&#65533;DC6a$HG&#65533;B&#65533;&#65533;^ad&#65533;&#65533;&#65533;L&#65533;&#65533;r}Ar#wrg&#65533;r&#65533;C&#65533;f)
&#65533;&#65533;B'&#65533;R&#65533;&#65533;~_&#65533;&#65533;&#65533;c&#65533;&#65533;#?&#65533;&#65533;=&#65533;&#65533;T$A&#65533;-&#65533;B&#65533;&#65533;&#65533;&#65533;I,Mj&#65533;B%&#65533;&#65533;&#65533;s&#768;&#65533;&#65533;&#65533;x/12&#65533;&#65533;+&#65533;{@JV)&#65533;&#65533;w`Afa&#65533;_!&#65533;caT-$&#65533;-T%1&#65533;&#65533;&#65533;Mu&#65533;tW&#65533;0Ap5H(H}!	&#65533;q&#65533;&#65533;:!	d&#65533;&#65533;&#706;&#65533;&#65533;MGWE0&#65533;&#65533;&#65533;*&#65533;Vx&#9507;&#65533;&#1792;q=<tBTG&#65533;&#65533;&#65533;&#65533;&#65533;#;&#65533;&#65533;&#65533;.&#65533;`v&#65533;)&#65533;&#65533;4&#65533;	&#65533;&#65533;	&#1634;&#65533;&#65533;&#1515;Q&#65533;R&#65533;c&#65533;&#65533;&#65533;?&#65533;&#65533;&#65533;&#65533; a&#65533;&#65533;&#65533;0&#65533;&#65533;&#65533;=`'C&#65533;&#2002;&#65533;&#65533;b&#686;&#65533;&#65533;	.&#65533;P&#65533;*@&#65533;qUq&#65533;&#65533; &&#65533;:&#65533;I&#65533;&#65533;57&#65533;
&#65533; 	~`N&#65533;&#65533;(&#65533;&#65533;-&#65533;0n. &#65533;&#1380;P&#65533;j #Y &#65533;&#65533;&#21263;&#65533;&#65533;&#65533;q@r&#65533;`@X@b&#65533;v&#65533;&#65533;&#65533;S&#65533;y&#65533;&#65533;
%&#65533;j&#65533;%'&#65533;h2&#65533;&#65533;y_&#65533;\^&#65533;\&#65533;. &#65533;&#65533;&#687;6`&#65533;&#65533;{&#65533;&#65533; &#65533;&#65533;&#65533;&#65533;&#65533; &#65533;8+&#65533;&#65533;&#65533;)l&#65533;g&#65533;&#65533;&#65533;&#65533;&#65533;F/:&#65533;b#cE&#65533;L&#65533;Lj&#65533;&#65533;&#65533;&#1065;x&#65533;&#65533;CW&#65533;&#65533;x&#65533;/&#65533;L3q&#65533;&#65533;&#65533;
e&#65533;&#65533;v:&#65533;&#65533;&#65533;:&#65533;&#65533;&#65533;U^&#65533;&#1312;&#65533;@&#65533;@&#65533;&#65533;&#65533;?&#65533;;T&#65533;#&#65533;>x?&#65533;&#65533;&#65533;&#65533;&#65533;&#65533;a*f1s&#65533;e<d&#65533;&#65533;g2A&#65533;2P&#65533;B&#65533;$t&#65533;u&#65533;&#65533;&#65533;\9X&#65533;&#65533;)&#65533;&#65533;&#807;&#65533;&#247;>&#65533;&#65533;R&#65533;&#65533;&#65533;&#65533;L$h&#65533;r&#65533;&#65533;D!&#65533;L&#65533;^Abaz[A&#65533;u&#65533;`al&#65533;q}!&#65533;&#65533;Z9n!XZ&#1715;&#65533;R&#65533;H!$&#853;"&#65533;:&#65533;	&#65533;&#65533;&#65533;;&#65533;&#1159;&#65533;-&#65533;&#65533;'&#65533;w&#65533;&#65533;
&#1608;, %&#65533;&#65533;K&#1181;k&#65533;L&#1292;kS&#65533;F&#65533;&#65533;B
e&#65533;@t&#65533;&#65533;I&#65533;&#65533;&#836;w&#65533;&#65533;B#&#65533;4AGVDb&#65533;j&#1607;}`!f&#65533;&#65533;z&#65533;&#65533;S&#65533;H&#65533;cP&#65533;C&#65533;&#65533;&#65533;&#65533;&#65533;&#65533;&#65533;a&#65533;&#688;k1BBc&#65533;aM&#65533;&#65533;CO&#65533;&#65533;&#65533;>>D14DC4&#65533;&#65533;,h&#65533;x2&#65533;Sa&#65533;'&#65533;&#65533;&#65533;l;&#65533;&#65533;&#65533;?&#65533;&#65533;z-&#65533;p;BE&#65533;xO&#65533;C1&#65533;,U&#65533;~5&#65533;2,f~&#65533;Z&#65533;&#65533;L%t&#65533;&#33147;&#65533;&#65533;c&#65533;&#65533;n&#65533;&#53258;4&#65533;&#65533;&#65533;&#65533;D&#65533;&#65533;&#65533;&#65533;[ &#65533;Z%<0&#1835;@&#65533;/y&#65533; &#65533; &#65533;&#361;{&#65533;: A&#65533; &#65533;&#65533;
&#65533;&#65533;l`#q&#65533;&#65533;&#65533;&&#65533;\&#65533;8&#65533;W&#65533;f&#65533;T&#65533;H&#65533;n	&#65533;&#65533;&#65533;&#65533;`t`|&#65533;L&#65533;v&#65533;&#65533;&#65533;xF&#65533;&#65533;&#65533;a&#65533;x&#65533;&#65533;.&#65533;@&#65533;ud(&#65533;t?_PR&#65533;?|[&#65533;.&#65533;&#65533;% &#65533;&#65533;N&#65533;&#65533;Z&#65533;\&#65533;&#65533; 
 ,&#65533;&#65533; c&#65533;&#65533;&#256;&#65533;`&#65533;&#65533;&#65533;GB+>&#65533;xB!&#65533;&#65533;&#65533;m'&#65533;&#507;&#65533;K0X&#65533;&#65533;&#65533;Cd&#65533;i&#65533;-&#65533;&#65533;&#65533;&#65533;&#65533;Vb&#65533;{&#65533; 
"4H&#65533; Bd&#65533;&#65533;C&#65533;&#65533;b A)&#65533;&#1255;&#991;&#65533;&#65533;&#65533;&#7399;dI>}&#65533;|&#65533;&#65533;&#65533;&#65533;&#65533;-W.&#65533;&#65533;&#65533;bC&#65533;&#65533;&#65533;&#65533;Y#F&#65533;*P&#65533;d9C&#65533;&#65533;A&#65533;%:4<u&#65533;&#537;&#65533;&#65533;&#65533;&#65533;}&#65533;&#65533;&#65533;&#1265;&#65533;<zF&#65533;\&#65533;rf&#65533;>z&#65533;n5j&#65533;<z&#65533;j&#65533;R&#65533;L&#65533;2U&#65533;)&#65533;&#65533;z&#65533;&#1569;S&#65533;&#925;&#200;&#1777;s&#65533;<&#65533;#Kv&#65533;VO&#65533;&#65533;&#65533;&#65533;&#65533;1&#65533;&#65533;B&#65533;!B&#65533;&#65533;&#65533;&#65533;F&#65533;M&#65533;&#65533;&#65533;S&#65533;&#1501;<&#65533;&#659;lR&#65533;V&#65533;&#65533;&#1898;&#65533;&#65533;V&#65533;h&#1402;&#65533;&#65533;/\&#65533;l&#65533;&#65533;&#65533;&#65533;.\&#65533;n&#65533;*&#65533;&#65533;V,W&#65533;V&#65533;B%&#65533;'M&#65533; 5ZJz#F&#65533;3&#65533;F@&#65533;R&#65533;X&#65533;&#65533;D&#65533;2T&#65533;&#65533;&#65533;H&#65533;LR	&&#65533;l&#65533;&#65533;'&#65533;$Jm&#65533;l&#10243;&#65533;}W&#65533;$&#65533;D&#65533;&#65533;#:&#65533;&#65533;"&#65533;,&#65533;&#65533;"K"&#65533;g&#65533;&#65533;HPE&#65533;P&#65533;C&#65533;8&#65533;!&#65533;H2	%vi&#65533;I(&#65533;&#65533;&#65533;.&#65533;&#65533;&#65533;Ku&#65533;&#65533;"&#65533;+&#65533;&#65533;&#65533;I%&#65533;H&#65533;&#65533;&#65533;&#65533;&#34953;P&#65533;X"&#65533;TR &#65533;&#65533;&#65533;"&#65533;'&#65533;&#65533;&#65533;I'&#65533;\B&#65533;$2&#65533; &#65533;Jz&#65533;&#65533;H#&#65533;&#65533;&#65533;z&#65533;b&#65533;&#65533;&#65533;,&#65533;x.r&#65533;CQ&#65533;&#65533;$&#65533;&#65533;&#481;&#65533;j&#65533;&#65533;.e&#65533;&#65533;&#65533;t&#65533;&#65533;"r"&#65533;&#2004;&#65533;%&#65533;&#65533;&#65533;&#65533;'!&#65533;&#65533;TS&#65533;&#65533;&#65533;7%&#65533;)&#65533;&#65533;}0&#65533;PR&#65533;5&#65533;b!&#65533;Jt&#65533;&#65533;&#65533;&#65533;&#65533;&#65533;C&#65533;&#1061;HM&#65533;@LPt&#65533;&#65533; &#65533;P&#65533;
)&#65533;&#65533;&#65533;*&#65533;"&#65533;0B\PA(&#65533;@&#65533;&#65533;&#65533;&#65533;{&#65533;&#65533;&#65533;&#65533;&#65533;p&#65533;A&#65533;&#65533;;HV&#65533;9f&#65533;n&#65533;&#65533;&#65533;i&#65533;!FM&#65533;&#65533;,?&#65533; &#65533;
'&#65533;&#65533;&#65533;&#65533;&#65533;&#65533;&#65533;
1,&#65533;&#65533;@&#65533; C5&#65533;0G&#65533;&#65533;6&#65533;&#65533;&#65533;
T0T&#65533;l&#65533;&#65533;L&#65533;&#65533;
p&#65533;&#65533;;'&#65533;@&#65533;&#65533;D`t$&#65533;&#65533;P`&#65533;|&#65533;&#65533;&#65533;OS 
@p&#65533;&#65533;(&#65533;@&#65533;&#65533;&#65533;7x!&#65533;z&#65533;&#65533;(y&#65533;&#65533;iA&#65533;w&#65533;&#65533;&#65533;K\u&#65533; &#65533;&#65533;&#65533;&#65533;&#65533;bu4&#65533;]UHf!H! $&#65533;H)&#65533;QA
-T&#65533;&#65533;&#65533;]Tb&#65533;|V&#65533;"&#65533;0&#65533;h&#65533;itx&#65533;z&#65533;&#65533;G&#65533;&#65533;1&#65533;zh&#65533;H"&#65533;&#65533;"&#65533;&#65533;&#65533;&#65533;&#65533;dhAE&#65533;Dm&#65533;R|]&#65533;&#65533;q&#65533;&#65533;Fl&#65533;&#65533;&#65533;&#65533;h&#65533;&#65533;&#65533;F$q&#65533;&#65533;Y*q5&#65533;[&#65533;&#65533;&#65533;&#65533;&#65533;&#65533;q&#65533;&#65533;(RW%&#65533;&#65533;	&&#65533;P&#65533;H&#65533;o&#65533;!q&#65533;&#65533;Xb&#65533;&#65533;&#65533;&#1869;&#65533;&#65533;&#65533;&#65533;S&#65533;&#740;%v#&#65533;&#65533;&#65533;c&#65533;z&#1866;1&#65533;y!	K&#65533;&#65533;&#65533;&#65533;Dlf3
/q&#65533;&#65533;`&#65533;+^&#65533;&#2036;&#65533;&#65533;&#65533;&#65533;tt&#65533;&#65533;&#65533;&#65533;&#65533;&#65533;&#65533;.|&#65533;]&#65533;&#65533;&#65533;&#1029;/xaW&#65533;;&#65533;&#65533;&#65533;'&#65533;&#65533;&#65533;&#65533;&#65533;?&#65533;&#65533;z.*A&#65533;JN&J&#65533;i&#65533;&"5&#65533;&#65533;D%.&#65533;	&#65533;`0&#65533;8&#65533;)LQ&#65533;Q&#65533;&#65533;h&#65533;`l2&#65533;&#65533;K I2&#65533;$A&#65533;Gh&#65533;&#65533;`&#65533;!&#65533;&#65533;z&#65533;	!Q&#65533;W~(HD4&#65533;L5&#65533;(N&#65533;
Z&#65533;p&#65533;&#65533;&#65533;.^(&#65533;V&#65533;&#65533;H&#65533;&#65533;K3?z&#1167;&#65533;t&#65533;&#65533;,&#65533;	&#1636;	B&#65533;&#65533;j&#65533;	M\&#9584;&#65533;&#65533;^&#25121;92&#65533;C&#65533;,OD&#65533;&#65533;G4&#65533;N&#65533;&#65533;&#65533;y&#65533;y&#65533;\&#65533;&#463;G|&#65533;q(a&#65533;&#35923;&#65533;&Ghh&#65533;&#65533;0&#65533;&#65533;&#65533;m(W%*&#65533;&#65533;J4M!&#65533;^y&#65533;&#65533;&#65533;D+&#65533;j?&#548;f.&#65533;H&#65533;A3=&#65533;&#65533;&#65533;&#65533;(C&#65533;! p@&#65533;,&#65533;x mV	R&#65533;&#65533;&#65533;@> &#65533;&#65533;@Yh&#65533;&#65533;&#65533;&#65533;M &#65533;R&#65533;Fp&#65533;H&#65533;Q	H&#65533;C9&#65533;b&#65533;&#65533;&#65533;&#65533;&#65533;4&#65533;&#65533;2&#65533;p&#65533;&#65533;&#65533;	T&#65533;&#65533;&#65533;&#65533;J&#65533;&#65533;n&#65533;&#65533; 7&#65533;A&#65533;&#65533;&#65533;IP&#65533;|@&#65533;&#65533;@;B&#65533;&#65533;%L5d5p&#65533;
P@|&#65533;&#65533;&#65533;: &#65533;&#65533;&#65533;8&#65533;&#65533;^&#65533;&#65533; p@0&#65533;P&#65533;&#65533;E&#65533;&#65533;&#65533;0@&#65533;
p&#65533;&#65533; &#65533;y&#65533; 	&#65533;&#65533;&#65533;&#65533;&#65533;&#65533;&#65533;{&#65533;d&#65533;&#1425;&#1497;Vo	&#65533;j&#65533;)@&#65533;&#65533;"&#65533;'K+W&#65533;T$T
&#65533;HR&#65533;#&#65533;N&#65533;d!$&#65533;.&#183;&#65533;8&#65533; &#65533;&#65533;lS&#65533;&#65533;F(btO
'&#65533;X&#65533;&#65533;&#65533;n3|&#65533;&#65533;e$&#65533;&#65533;&#65533;&#65533;v%&#65533;&#65533;m&#65533;=&#1313;e&#65533;&#65533;&#65533;&#65533;'\&#65533;&#65533;UiEX&#65533;;&#65533;&#65533;k`&#65533;&#65533;&#65533;%&#65533;l&#65533;Ji&#65533;7&#65533;lEu&#65533;IL\>&#65533;=&#65533;!z&#65533;#ht&#65533;MD&#65533;&#65533;&#65533;&#65533;#=&#65533;&#65533;n&#65533;&#65533;&#65533;&#65533;&#65533;&#65533;&#65533;X&#65533;&#65533;A&#65533;&#1846;k&#9380;&#65533;E+0i&#586;&#643;)&#65533;&#65533;&#65533;v&#65533;lj&#65533;Q&#65533;&#65533;&#65533;r)R&#65533;
&#65533;&#65533;B>&#65533;Mp&#65533;S^&#65533;&#65533;&#65533;&#65533;&#65533;/&#65533;&#65533;_@':&#561;&#65533;&#65533;
U&#65533;bK&#65533;&#65533;!	&#65533;G=&#1635;&#65533;&#65533;L(&#65533; B5r&#65533;&#65533;"&#65533;##&#65533;X&#65533;&#65533;&#65533;*X&#65533;&#65533;T&#65533;&#65533;A2&#65533;i&#65533;0Y&#65533;&#65533;H
&#65533;&#65533;&#65533;CfH|HQ&#65533;|&#65533;~B&#65533;&Y9&#65533;V&#65533;&#65533;&#65533;&#65533;#&#65533;&#65533;&#65533;&#65533;unQIT&#65533;&#65533;a&#65533;&#65533;&	&#65533;\&#65533;&#65533;s2$&#65533;&#65533;O&#65533;&#65533;h&#65533;&#65533;&#65533;
&#65533;p&#65533;&#65533;&#65533;&#65533;&#65533;2|&#65533;&#65533;&#1111;&#65533;&#596;y&#34980;&#65533;&#65533;&#65533;o-E+`J&#65533;3&#65533;&#65533;&4Es':&#65533;&#65533;&#65533;6V&#65533;&#65533;&#65533;}'&#65533;@&#65533;>&#65533;K&#65533;&#65533;&#65533;(&#65533;&#65533;_"pH&#65533;&#1952;BP&#65533;CUQ&#65533;E3&#65533;j&#65533;x&#65533;&#65533;3&#65533;sU5&#65533;tqD&#144;&#65533;&#65533;L&#65533;&#65533;A)ZQ&#65533;`&#65533;$&#65533;&#65533;	&&#65533;&#65533;&#65533;$&#65533;@&#65533;&#65533;L`E;&#65533;JJ&#65533;8&#65533;T&#65533;&#65533;&#65533;&#65533;
#H&#65533;f&#65533;)&#65533;&#65533;&#65533; H&#65533;T&#65533;
&#65533;&#65533;,&#65533;&#65533;&#65533;.0
&#65533;`!4&#65533;&#65533;/&#65533;&#65533;h0&#65533;@	^&#65533;&#65533;&#65533;&#1084;&#65533;s&#65533;!1&#65533;LF&#65533;&#65533;&#65533;&#65533;&#65533;P&#65533;.T&#65533;	Nh&#65533;&#65533;&#65533;'H&#65533;m&#65533;&#65533;.d&#65533;	;(&#65533;&#65533; &#65533;&#65533;&#65533;&#65533; &#1024;&#65533;&#65533;&#65533;k&#65533;j@&#65533;{&#65533;,&#65533;IHCK&#65533;p&#65533;;&#65533;ap&#65533;&#65533;&#194;&#65533;2&#65533;&#65533;&#65533;&#65533; Qr&#1190;B&#548;&#65533;"&#65533;&#65533;\&#65533;T&#65533;7&#737;~>&#65533;&#65533;&#998;v&#65533;&#65533;&#65533;&#65533;r&#65533;[&#65533;Zt"&#65533;#&#65533;"&#65533;O&#65533;3W[&#65533;&#65533;M&#65533;X1&#65533;[&#65533;8Le&#1575;C&#1918;&#65533;&#1509;$&#65533;Z&#65533;&#65533;&#65533;&#65533; b&#30017;g&#65533;J&#65533;&#65533;&#65533;af1&#65533;&#65533;oA&#65533;&#65533;&#65533;&#65533;&#65533;&#65533;"&#65533;&#65533;_H&#65533;&#65533;&#65533;8&#65533;&#65533;&#65533;An&#65533;h&#65533;&#65533;&#65533;3&#65533;>&#65533;b&#65533;h&#65533;&#65533;u&#65533;l&#65533;_Z'@h@_Q7oQ7 &#65533;b&#65533;AZ&#65533;&#65533;76&#65533;N&#65533;6L&#65533;2L&#65533;0	&#65533;PJ\&#65533;%&#65533;&#65533;k?&#65533;c&#65533;&#65533;
&#65533;pB$&#65533;&#65533;p&#65533;&#65533; &#65533;p3&#65533;BAx&#65533;&#65533;0T&#65533;B=8G%&#65533;^&#65533;	&#65533;`&#65533;!&#65533;&#65533;j&#65533;&#65533;I2E&#1350;i&#65533;&#65533;!2#&#65533;`GdF	&#65533;&#65533;	&#65533;J2&#65533;&#65533;
&#65533;&#65533;
&#65533;0F&#65533;F&#65533;@
&#65533;k0&#65533;	n&#65533;h4&#65533;&#65533;I&#65533;L&#65533;M&#65533;tO&#65533;aM6&#65533;m&#65533; &#65533;	&#65533;p
)T&#65533;&#65533;&#65533;&#65533;&#65533;C&#65533;F
&#65533;&#65533;	&#65533;&#65533;j&#65533;&#65533;&#65533;&#65533;!&#65533;&#65533;(&#65533;)&#65533;GZ&#65533;	&#65533;&#65533;kf&#65533;J>&#65533;J`&#65533;&#65533;&#65533;&#65533;&#65533;&#65533;	&#65533;	{&#65533;&#65533;M&#65533;	&#65533;&#65533;o&#65533;m&#65533;BN&#65533;p!&#65533;&#65533;i>&#65533;&#65533;FG&#65533;QO&#65533;&#65533;L&#65533;&#65533;L*&#1548;&#65533;&#65533;&&#65533;&#65533;&#65533;$&#65533;&AAw&#65533;m&#65533;&#65533;s&#65533;m0}&#65533;8&#65533;&#65533;&#1284;G&#724;&#65533;&#65533;1(t&#65533;&#65533;&#65533;&#65533;!L&#65533;"&#65533;"O&#65533; 	&#65533;&#65533;C &#738;q&#65533; 3 -%"&#65533;V&#65533;<&#65533;I&#65533;&#65533;x&#65533;&#65533;Q5c,`%Us +&#579;[Q"&#65533;)&#65533; E&#65533;&#65533;+"&#65533;j&#65533;&#65533;U`1&#65533;&#65533;"P(&#65533;+&#65533;#&#65533;L 2&#65533;&&#65533;<&#65533;&#65533;/pD&#65533;n {&#65533;&#65533;&#65533; 	&#65533; 
&#65533;&#65533;
=^
&#65533;&#65533;&#65533;&#65533;t m&#65533;f&#65533;n&#65533;u0&#65533;`&#65533;&#65533;x`oJ&#65533;&#65533; P a&#65533;30 &#65533;'3&#65533;-&#65533;&#65533;X&#65533; p.` &#65533;N&#65533;a&#65533;u&#65533;A~t&#65533;6F&#65533;<~&#65533;7&#65533;&#65533;&#65533;M&#65533;!+&#65533;&#65533;|q"+&#65533;z&#65533; E&#65533;t&#65533;&#65533;&#65533;A&#65533;&#65533;9Rr&#65533;4&#65533;&#65533;&#65533;"	&#65533;\&#65533;Sz3&#65533;Z&#65533;5*.&#65533;7&#65533;~	f? v&#65533;p o&#65533;n u >&#65533;&#65533;h~qC7&#65533;qb&#65533;Qe&#65533;O&#65533;bZ!8&#65533;y
&#65533;=&#65533;AS/&#65533;_!>os@a!&#65533;n)@&#65533;Qr&#65533;<g&#65533;_&#65533;0kv&#65533;>&#65533;D	&#65533;#:x&#65533;/m t &#1225;&#65533;%&#65533;&#65533;Ib&#65533;&#65533;&#65533;c"&#65533;QE&#65533;Os2A&#65533;&#65533;	]&#65533;Ak&#65533;#3&#65533;&#65533;&#65533;
&#65533;@d&#65533;`
!&#65533;&#65533;0$&#65533;&#65533;@&#65533;&#65533;P&#65533; &#65533;q
&#65533;pB&#65533;&jB&#65533;&#65533;
&#65533;&#65533;$Bg&#65533;x&#65533;hT(&#65533;&#65533;!Vx!3&#65533;h4&#1154;&#65533;
&#65533;&#65533;	2&#65533;&#65533;&#65533;p
&#65533;&#65533;&#65533;
~&#65533;&#65533;&#65533;g&#65533;F
&#65533;&#65533;&#65533;v&#65533;$|&#65533;&#65533;|&#1100;K!O&#65533;&#65533;&#65533;`M&#65533;&#65533;&#65533; &#65533;vQkW&#65533;8&#65533;`e&#65533;QI&#65533;t$&#65533;pjzKr&#65533;&#65533;&#65533;@W&#65533;G&#65533;&#65533;L:&#65533;&#65533;
&#65533;&#65533;A&#65533;`A&#65533;&#65533;a&&#65533;&#65533;	&#65533;I&#65533;&#1142;&#65533;m&#65533;o&#65533;&#65533;&#65533;&#65533;&#65533;zo&#65533;&#65533;&#65533;q&#65533;j&#65533;s&#65533;&#65533;&#65533;L&#65533;&#65533;}8p&#65533;Df&#65533;&#65533;pY&#65533;KYd&#65533;wO&#65533;x&#1176;l&#65533;F&#65533;&#65533;G&#65533;~ &#65533;&#65533;&#65533;)&#65533;b&#65533;&#65533;&#65533;&#65533;&#65533;&#65533;XD&#65533;&#65533;*&#65533;"R&#65533;&#65533;&#65533; DpQ&#65533;rtU&#65533;p&#65533;&#65533;&#65533;!P5&#65533;p&#65533;X @(&#65533; 	&#65533; &g3&#65533; ,'&#65533;+&#65533;&#65533;wpzb&#65533;U9&#65533;V&#65533;WS&#65533;A&#65533;%&#65533;Pk&#65533;-"&#65533; @5@`"&#65533;[-&#65533;H&#65533;j&#65533;_&#65533;&#65533;R&#65533;`&#65533;aTd}vj&#65533;&#65533;&#65533;&#65533;&#65533;&#65533; &#65533;!/)&#65533;'y`&#65533;0 &#65533;.&#65533;C&#65533;wR&#65533;B@&&#65533;]&#65533;  &#65533;&#65533;.VP&#65533;R_RQxZ&#65533;W:&#65533;&#65533;&#65533;)\&#65533;C&#65533;&#65533;|&#65533;&#65533;&#65533;&#65533;&#65533;&#65533;!&#65533;\[}&#65533;"&#65533;z&#65533;&#65533;q<&#65533;&#65533;&#65533;&#65533;&#65533;&#65533;{&#65533;E^&#65533;&#1628;n&#65533;4&#65533; Rq&#65533;&#65533;&#65533;/m&#65533;h =r&#65533;&#65533;&#65533;,&#65533;.&#65533;&#65533;&#65533;&#65533;&#65533;5&#65533;&#65533;
&#65533;&#65533;&#155;c&#65533;=|&#65533;`x@&#65533;&#65533;Kv&#65533;&#65533;1&#65533;&#65533;s'&#65533;v0&#65533;&#65533;D$+ &#65533;&#65533;&#65533;&#65533;E&#65533;`	&#65533;h&#65533;Evp&#65533;&#65533;&#65533;#q&#1753;]&#34428;&#65533;&#65533;Z&#65533;&#65533;"&#65533;&#65533;&#65533;&#65533;r'&#65533;Xa&#65533;*D&#65533;&#65533;
B&#65533;&#65533;
jjC&#65533;&#65533;CA2)j&#65533;&#65533;q&#65533;&#65533;&#65533;
&#65533;Ad&#65533;&#1091;&#65533;p&#65533;'
&#65533;&#65533;
&#65533;&#65533;	&#65533;Ja&#65533;&#65533;2 W&#65533;&#65533;{ &#65533;R&#65533;E&#65533;je&#65533;&#65533;dXag(
&#65533;&#65533;{&#65533;
&#65533;&#65533;|&#446;&#65533;0&#65533;&#65533;
&#65533;0
&#65533;&#65533;>&#65533;&#65533;]&#65533;&#65533;&#65533;XL&#65533;&#65533;M<
(&#65533;&#65533;j&#65533;RrT&#65533;uDGY4&#65533;&#65533;&#65533;
2&#65533;&#65533;&#65533;0&#65533;p&#65533;0&#65533;`I&#65533;&#65533;F&#65533;kG GGg&#65533;{.&#65533;@&#65533;	&#65533;`&#65533;=v&#65533;&#65533;&#65533;kK&#65533;&#65533;J&#65533;` \rF&#65533;,!|AKu&#65533;&#65533;j&#65533;i-&#780;&#400;R&#65533;@&#65533;&#65533;&#65533;rP&#65533;q&#65533;_&#65533; G&#65533;$	v&#65533;&#65533;_&#65533;G&&#65533;&#393;p(2b&#65533;rtGs\G`&#65533;&#383;&#65533;k&#265;&#65533;nB&#65533;&#65533;A&#65533;(@|!&#65533;D&#874;!O&#1672;o&#65533;!)&#65533;2i0&p-@5&`&#65533;W@u&#65533;$ &#65533;0pj&#65533;q&#65533;+&#65533;@&#65533;&#65533; p,&#65533;&#65533;2&#65533;I&#65533;&#65533;&#65533;&#65533;&#65533;<Wt!&#65533;&#65533;"&#65533;&#65533;(JV`&#65533;?&#65533; &#65533;wQ&#65533;&#65533;'9M&#65533;N&#65533;(G&#65533;B@b&#65533;w&#65533;&#65533;&#65533;&#65533;&#65533;1	&#65533;&#65533;&#65533;&#65533;&#65533;&#65533;}f
&#65533; &#65533;&#65533;\D	&#65533;@&#65533;5&#65533;)eq&#65533;&#65533;&#65533;@J&#65533;=k &#65533; &#65533;\@S&#65533;U&#65533;=&#65533;0K&#65533; B&#65533; &#65533;E&#65533;&#65533;&#65533;&#65533;;~0&#65533;&#65533;&#1532;&#65533;&#1653;&#65533;&#65533;AHD&#65533;"&#65533;9&#65533;
&#65533;&#65533;G&#65533;E&#65533;"\&#65533;&#65533;Z&#65533;1g&#65533;&#65533;&#65533;!'&#982;&#65533;u:&#65533;&#65533;[&#65533;e&#65533;&#65533;&#65533;x#8&#65533;&#65533;&#65533;&#65533;/&#65533;&#65533;p&#65533;_gpj@&#65533;&#65533;&#65533;{&#65533;8e\&#65533;"&#65533;&#65533;i}&#65533;/a&#65533;Z3&#65533;&#65533;Q&#65533;A&#65533;&#65533;7&#65533;R&#65533;\7x&#65533;&#65533;SB&#65533;9&#65533;&#65533;&#65533;J&#65533;&#65533;	&#65533;&#65533;&#65533;9&#65533;^&#65533;K&#65533;&#65533;z&#65533;qix&#65533;&#65533;&#65533;Rd&#65533;	&#65533;&#65533;cft#Kj&#65533;3FnHF?V
&#65533;0&#65533;&#65533;&#65533;&#65533;&#65533;{?&#65533;d&#65533;1&#65533;&#65533;&#65533;
&#65533;&#65533;&#65533;&#65533;&#65533;&#65533;
&#65533;&#65533; &#65533;	=d[&#65533;ka&#135;$&#65533;fB	Q&#65533;Q&#65533;&#65533;>6d|&#65533;&#65533;&#65533;!e<$&#65533;&#65533;&#65533; TdO*
&#65533; &#65533;&#65533;&#65533;&#153;&#160;&#65533;&#65533;&#65533;ttl4#c"&#65533;&#65533;hJ	&#65533;&#65533;c&#65533; &#65533;&#65533;C&#65533;P&#65533;7<$&#65533;&#65533;
&#65533; 
&#65533;m&&#65533;JA!&#65533;O\&#65533;+(&#1846;v&#65533;&#65533;m&#65533;&#65533;&#65533;k&#429;&#65533;^b&#65533;&#65533;a!d&#65533;h&#65533;&#65533;lXh &#65533;&#65533;&#65533;&#65533;Kp i&#65533;ld&#65533;&#65533;X7} &#65533;&#65533;f"&#65533;^J&#65533;&#65533;pL#+L&#65533;*&#65533;&#65533;&#65533;&#65533;(n&#65533;g&#65533;&#65533;&#65533;$&#65533;AA&#65533;AAy$	&#65533;G&#65533;&#65533;c
GRf&#65533;&#65533;I&#65533; &#65533;DeL!.&#65533;f&#65533;z!y&#65533;@ r"&#65533;,&#65533;.@-#0TC&#65533;,(&#65533;Spe?&#65533;R&#65533;&#65533; B&#65533;&#65533;2Ic3@%q9 &#65533;&#65533;&#65533;&#65533;&#65533;m&#65533;&#65533;(&#311;*&#65533; Y@N&#65533;&#65533;FkQ&#65533;p@7&#65533;^&#65533;r&#65533;J &&#65533;&#65533; d&#65533;&#65533;&#65533;rE&#65533;0"&#65533;&#65533;&#413;@&#65533;R&#65533;%RX&#65533;&#65533;&#65533;*&#65533;&#65533;:&#65533;'&#65533;&#65533;cv&#65533;&#65533;&#65533;&#65533;B 	&#65533;A&#65533;d&#65533;&#65533;&#65533;an&#65533;&#65533;&#65533;r&#65533;&#65533;5&#65533;&#65533;6@e&#65533;\&#627;&#65533;&#245;8&#65533;&#1182;&#65533;&#65533;&#65533;&#65533;	&#65533;&#65533;&#65533;"&#581;8&#65533;&#65533;\&#65533;&#65533;+&#65533;AOh&#65533;&#65533;&#65533;q&#65533;)&#65533;&#65533;{&#65533;&#65533;9k[\&#65533;&#65533;&#65533;&#65533;&#65533;6&#65533;&#65533;&#65533;&#65533;g =&#65533;h d&#61020;&#65533;&#65533;&#65533;{&#65533;&#65533;&#246;&#65533;7&#65533;&#65533;5;X&#65533;:	&#65533;&#65533;&#65533;&#65533;#}@&#65533;&#65533;k`&#20062;&#65533;&#65533;t&#65533;Qd&#65533;	&#65533;&#65533;c&#65533;&#65533;	&#65533;&#65533;K&#65533;b9&#65533;&#65533;&#795;&#65533;~*Y&#65533;n&#65533;&#65533;L b&#1830;&#65533;/&#65533;K&#65533;&#65533;Kdi&#65533;J&#65533;&#65533;&#65533;^
J&#65533;&#1657;&#65533;B&#65533;&#65533;>&#65533;&#1094;{&#65533;T&#1022;&#65533;&#65533;
&#65533;&#65533;8d*J&#65533;L&#65533;~m&#1635; &#65533;&#65533;&#65533;&#65533;gTh&#65533;&#65533;E&#65533;&#65533;&#65533;[&#65533;&#65533;&#65533;\&#65533;&#65533;5&#65533;&#65533;&#65533;&#65533;8&#65533;&#65533;p&#65533;&#65533;&#65533;I&#1470;U&#65533;
&#65533;&#65533;&#65533;&\&#647;9nG&#65533;T%&#65533;&#65533;s&#65533;E{Xf&#65533;" 4R!&#40774;&#65533;&#65533;&#65533;&#65533;B&#65533;&#65533;&#65533;0&#65533;&#65533;&#65533;
nx
&#65533;&#65533;F\&#65533;&#65533; &#65533;&&#65533;E&#65533;	&#65533;&#65533;E&#65533;&#65533;k&#65533;&#65533;&#65533;d[&#1162;f&#65533; &#65533;d&#65533;&#65533;2&#65533;|8&#65533;&#65533;&#65533;&&#65533;&#65533;E&#65533;&#519;_&#65533;G&#65533;p	??&#65533;j&#65533;vA%&#65533;&#65533;&#65533;&#65533;i&#65533;&#65533;H&#65533;&#65533;&#1253;r&#65533;&#65533;&#1663;&#65533;[Z	&#65533;&#65533;&#65533;L)&#65533;&#65533;|H&#65533;&#65533;&#265;&#65533;&#65533;j&#65533;	&#65533;?Y&#65533;&#65533;&#65533;&#65533;K&#65533;&#65533;y&#65533;&#65533;&#996;LeZE&#65533;&#65533;&#65533; &#65533;Q&#65533;E&#65533;!r&#65533;H&#916;(J&#65533;`&#65533;F&#65533;-P&#65533;Hq&#65533;&#65533;B&#65533;&#65533;aE&#928;F&#65533;&#65533;&#65533;&#131;&#65533;
4d&#544;&#65533;8h&#65533;&#65533;&#65533;&#735;D&#65533;1R&#65533;h#&#65533;&#65533;Ajd&#65533;&#65533;A&#65533;@&#65533;H!&#65533;e&#65533;&#65533;<f&#65533;&#65533;&#65533;F=&#65533;8&#65533;&#65533;fO&#65533;&#65533;D&#65533;&#65533;\&#65533;&#65533;&#65533;&#462;!Y&#65533;*DH&#65533;?&#65533;
!Z&#65533;&#34850;H&#65533;:&#65533;U
&#65533;)Q&#65533;:a&#65533;D&#65533;&#65533;?&#65533;&#65533;&#65533;&#1635;&#65533;&#65533;@&#65533;:&#65533;h&#1052;%0`@@&#65533;[&#65533;8Jl(&#1055;=s&#1424;&#65533;&#65533;c&#326;4Pp;&#65533;:&#65533;&#65533;&2Hh&#65533; Bq&#65533;2t&#65533;&#65533; A&#65533;*:>&#65533;x!&#65533;&#1361;+~\&#65533;c<v&#65533;&#65533;+&#65533;9]?~&#65533; &#65533;&#711;O&#65533;?&#65533;2&#569;c?}(_&#65533;&#65533;D&#65533;.&#65533;=&#65533;&#18095;>&#65533;&#1571;@&#65533;k&#65533;9A&#65533;k&#65533;>&#65533;DO<&#65533;p3&#65533; &#65533;?&#65533;&#65533;1&#65533;&#65533;#&#65533;&#1003;,&#65533;&#65533;&#65533;&#65533;<&#65533;T&#65533;&#65533;&#65533;&#65533;+&#65533; &#65533;&#65533;&#65533;&#65533;;&#51747;;&#65533;&#65533;P&#65533;&#65533;&#65533;&#65533;2=\E?T&#65533;&#65533;=&#1459;O&#65533;'!&#65533;C&#65533;"&#65533;$&#65533;J2&#65533;/&#65533;&#65533;$RF&#339;L,IL&#65533;&#65533;&#65533;&#65533;:7&#2020;&#58428;&#65533;&#65533;(F&#65533;lD&#65533;&#65533;&#65533;CqDJ*&#65533;&#65533;PF!&#65533;&#65533;P&#65533;&#65533;0&#65533;&#65533;&#65533;M&#65533;&#65533;UR1%W6m&#65533;NW9&#65533;&#65533;N;U&#65533;TX&#65533;4&#65533;Vd&#65533;&#65533;U[j&#65533;&#65533;TJ!&#65533;&#65533;/;&#65533;D&#65533;DQ&#65533;4&#65533;F=EPn&#65533;R&#65533;K
&#65533;&#275;/=&#65533;&#65533;L]&#65533;&#65533;Uio&#65533;&#342;Y^&#65533;VVA%SY#&#65533;M,&#626;\J&#65533;&#65533;dH&#65533;,&#65533;&#65533;G-7&#65533;&#65533;&)W&#1891;&#65533;&#65533;&#65533;S\&#65533;E`~&#65533;e&#65533;`~&#65533;&#65533;&#65533;VNIeR&#65533;&#65533;&#65533;&#65533;s#I&#65533;:&#65533;n9&#65533;&#65533;H*&#65533;&#65533;&#65533;`'%&#65533;&#65533;P&#65533;&#65533;&#65533;&#65533;L&#65533;&#65533;DYL.&#65533;d&#65533;KX&#1444;sg&#65533;w&#65533;GY&#65533;K8&#65533;Dr&#65533;ud&#65533;G()&#65533;gN&#65533;&#65533;RGPC&#65533;I&#65533;e&#65533;J&!&#65533;&#65533;&#65533;&#65533;z)a&#65533;j&#65533;'&#65533;&#65533;L\&#65533;Y&#65533;t&#65533;&#65533;)v&#65533;im&#65533;&#65533;&#65533;&#65533;'Q&#1703;&#65533;&#65533;&#65533;I&#65533;&#65533;&#65533;l$PI&#1550;&#65533;n&#65533;&#65533;f$:&#65533;B&#65533;&#65533;&d&#65533;`&#65533;Afx&#65533;F0&#65533;D&#65533;&#65533;p&#65533;&#65533;B&#65533;W&#65533;<&#65533;&#65533;a&#65533;
f&#65533;`&#65533;2&#65533;&#65533;&#65533;&#65533;:P&#65533;&#65533;=a[&#65533;?&#65533;&j&#65533;}g$H&#65533;&#65533;	%&#65533;&#65533; A&#65533;XC&#65533;-&#65533; &#65533;8&#65533;&#65533;c&#65533;&#65533;&#65533;D3&#65533;&#65533;c&#65533;=A&#65533;=&#65533;&#65533;&#65533;H$&#65533;&#65533;E=&#65533;&#1169;5&#65533;D&#65533;&#65533;&#65533;&#65533;5<&#65533;&#515;&#65533;&#65533;&#65533;H^&#65533;C&#65533;P&#65533;&@&#65533;&#65533;` &#65533;&#65533;&#65533;&#65533;&#65533;&#65533;@&#65533;&#65533;&#65533;&#65533;X@ &#65533;
&#65533;&#65533;XA&#65533;x&#65533;&#65533;&#1300;&#65533;@G@D&#65533;(#&#65533;>N&#65533;_e T&#65533;?&#65533;&#65533;D
J&#65533;&#65533;N&#65533;&#65533;!y`&#65533;&#65533;&#65533;&#65533;<&#65533;&#65533;~<&#65533;&#211;&#65533;&#65533;&#65533;N&#65533;>&#65533;qL
&#65533; 7L&#65533;&#65533;x&#65533;sR&#65533;5&#65533;&#65533;&#1106;&#65533;P&#65533;5&#65533;_&#65533;&#65533;6&#65533;qb&#65533;&#65533;&#65533;"&#65533;&#65533;p&#65533;Kr&#65533;&#30242;'B&#65533;1}&#65533;&#65533;&#65533;H:&#65533;{ &#65533;pR$&#65533;&#65533;A%&#65533;&#203;&#65533;&#65533;&#65533;=&#65533;&#65533;&#65533;=&#65533;Q&#65533;c&#65533; &#65533;U&#65533;&#65533; &#65533;&8,&#65533;|&#65533; L)&#65533;0I&#65533;p&#65533;P&#65533;Pz&#65533;&#65533;7&#65533;oO&#65533;S&#896;&#65533;w%D/&#65533;&#1291;!&#65533;cE&#65533;K&#65533;%&#65533;H1&#65533;R&#65533;"&#65533;+&#65533;"&#65533;Q&#65533;&#65533;b2U*P&#65533;&#65533;l&#65533;&#65533;p&#65533;R&#65533;&#65533;l]J&#65533;J7Y&#65533;*X&#65533;B&#65533;Ha&#65533;Q&#65533;&#65533;W&#65533;&#65533;&#65533;)jR&#65533;JX&#65533;&#65533;5&#65533;&#65533;&#65533;h&#65533;a&#65533;h&#65533;+f&#65533;^&#65533;&#65533;&#65533;&#65533;.ZEY&#65533;&#65533;&#65533;L&#65533;6&#65533;M}&&#65533;0.&#65533;Y&#65533;$8JH'E&#65533;I&#65533;F(&#65533;&#65533;&#65533;&}I&#65533;&#65533;O&#65533;&#65533;&#65533;&#65533;E0&#65533;&#65533;^&#65533;&#65533;&#65533;&#65533;&#65533;&#65533;+T&#65533;
T&#65533;R\&#65533;@&#42562;&#65533;&#65533;`&#65533;&#65533;>&#65533;I&#65533;&#65533;8&#65533;PT&#65533;&#65533;&#65533;&#65533;&#65533;H&#65533;&#65533;&#65533;&#1898;gI&#65533;&#65533;8&#65533;	&#65533;f?3&#65533;$&#65533;w>Kti&#65533;"&#65533;&#65533;&#65533;&#421;&#65533;ubg&#65533;#	&#65533;Z"&#65533;&#65533;&#65533;&#65533;.&#65533;Uea-k~%&#65533;&:&#1139;KL&#65533;xR&#65533;$&#932;&#1464;&#65533;u&#65533;qs&#65533;,a&#1654;&#65533;&#65533;Ii&#65533;Q&#65533;&#65533;R&#65533;dcS[kJO&#41534;&#65533;&#65533;&#65533;&#65533;D&#65533;w&#65533;&#65533;&#65533;H	&#65533;&#65533;&#65533;u?&#65533;A(b&#65533;l&#65533;#	`&#65533;5&#65533;i&#65533;&#65533;&#65533;!&#65533;@&#65533;d&#65533;# Ah2&#65533;&#65533; 8A&#9224;s&#65533;dp l&#65533;&#65533;&#65533;&#65533;&#65533;.&#65533;*S&#65533;Bo&#65533;&#65533;=tGDr`&#65533;3`&#65533;M2&#65533;&#65533;&#65533;B("&#65533;q&#65533;&#65533;&#65533;_&#65533;&#65533;&#65533;QT&#65533;0&#65533;[b@&#65533;&#65533;?&#1825;{u &#1170;&#65533;C\&#65533;&#65533;&#65533;&#65533;<&#65533;R&#65533;-&#65533;&#65533;$&#65533;&#65533;{@Z&#65533;&#65533; &#65533; &#65533;p&#65533;&#65533;&#65533;=&#65533;Y&#65533;&#65533;&#65533;&#65533;7`&#65533;&#1041;&#65533;p&#65533;&#65533;&#7728;&#196;XM&#65533;C&#65533;&#65533;&#65533;&#65533;9P}hD&#632;&#65533;>9&#65533;w&#65533;0&#65533;B>2&#1803;&#65533;9&#65533;&#65533;Gux&#288;8&#65533;!&#65533;vX&#65533;&#65533;0&#65533;6&#65533;!_FP&#65533;r&#65533;H=&#1313;:C&#1568;"&#65533;&#65533;&#65533;&#65533;&#65533;P&#65533;+x&#65533;X&#1026;&#65533;&#65533;B+Q29d&#65533;&#61447;#&#65533;F&#65533;&#65533;&#65533;7&#65533;!t &#65533;#&#65533;W&#65533;P&#65533;Tv&#65533;&#65533;&R&#65533;&#65533;&#65533;&#65533;!&#65533;&#65533;&#263;1O&#65533;&#1689;&#490;&#65533;,a1&#65533;&#65533;eB&#65533;Z&#65533;&#65533;5&#65533;E&#65533;N&#65533;L&#65533;&#65533;&#1698;<B&#65533;&#65533;&#65533;]"&#65533;&#65533;%Kl&#65533;}&#65533;&#65533;T*&#65533;&#65533;O^&#65533;b&#65533;&#65533;*&#65533;'&#65533;L&#65533;f&#65533;&#65533;&#65533;,&#65533;&#65533;-V&#65533;S[&#65533;Zg&#65533;j&#65533;&#65533;~o&#65533;e&#65533;&#65533;)&#65533;=*nE&#65533;&#65533;t&#65533;&#65533;&#65533;&#65533;*SX&#65533;&#65533;&#65533;&#65533;&#65533;,ja\&#65533;&#65533;&#65533;&#65533;/ &#1450;Y\&#65533;&#65533;&#65533;J&#65533;AE&#849;&#65533;&#65533;f&#65533;F&#65533;5&#65533;3&#65533;e"&#65533;Y*&#65533;m&#65533;&#65533;	&#65533;&#65533;"&#65533;&#65533;&#65533;0&#65533;&#4800;&#65533;&#65533; g&#65533;&#65533;&#65533;&#65533;p&#65533;&#65533;J&#65533;&#65533;!&#65533;Wsc<&#65533;'E&#65533;t&#65533;bd^&#65533;&#65533;&#48374;vi&#65533;a/&#65533;&#65533;_&#949;&#65533;&#65533;5~q&#65533;&#65533;&#65533;&#65533;&#65533;3&#65533;&#65533;&#856;Y&#65533;&#65533;&#65533;&#65533;u2O4,&#65533;5&#65533;&#65533;&#65533;_z?&#65533;w&#65533;j&#65533;&#65533;m&#65533;lZK&#65533;Q&#65533;&#65533;&#65533;&#65533;&#65533;&#65533;|&#65533;&#65533;&#65533;&#65533;L&#65533;s&#65533;&#65533;&#65533;&#65533;&#1498;&#65533;/&#65533;w!e('E&#65533;&#65533;&#65533;&#65533; AH&#65533;&#65533;&#65533;&#65533;&#65533;&#65533;&#65533;.@&#65533;2w&#65533;@a&#65533;C$2!	&#65533;jv&#65533;B>;&#65533;`(&#65533;.N&#65533;]a&#65533;@L&#65533;&#65533;1k&#65533;&#65533;({&#65533;v"&#65533;&#65533;.d&#65533;}&#65533;&#65533;&#65533;@&#65533;>v&#65533;aM&#65533;&#65533;&#65533;>t&#65533;&#65533;&#65533;+D#&#65533;u[&#65533;&#65533;*W&#65533;&#65533;&#65533;q&#65533;&#65533;daQ&#65533;&#65533;?&#65533;&#65533;5&#65533;&#65533;J&#65533;&#65533;4&#65533;&#65533;r$8&#65533;  @&#65533; &#65533;1&#65533;&#65533;&#65533;&#65533;&#65533;G&#65533;A&#65533;&#65533;>h%  &#65533;* &#65533;&#65533;*&#65533;A&#65533;p&#65533;&#65533;&#65533;
S/&#65533;&#65533;6&#65533;&#65533;&#65533;&#65533;&#65533;&#65533;&#65533;Cp*Y&#65533;y$'&#1699;,&#65533;5
!<&#65533;&#65533;9&#65533;(&#65533;5:&#65533;&#65533;hBR$78&#65533;20&#65533;-L6`&#65533;5@&#65533;/`&#65533;$&#65533;&#65533;0 &#65533;5&#65533;7,&#65533;-(&#65533;6&#65533;&#65533;:&#1553;1&#65533;&#65533;9&#65533;Es&#65533;8`&#65533;0&#65533;J&#65533;/&#65533;&#65533;2 C-D&#65533;3&#65533;+&#65533;(&#65533;&#65533;/&#65533;+&#65533;-&#65533;&#65533;*&#65533;6#&#65533;6&#65533;&#65533;!&#65533;B6h&#65533;<l&#65533;4&#65533;&#65533;L&#65533;&#65533;6P2&#65533;&#65533;?&#65533;D&#65533;&#65533;8&#65533;4!&#65533;&#65533;&#65533; <&#65533;&#65533;Y&#65533;&#65533;
&#65533;S&#65533;8&#65533;&#65533;G&#65533;,&#1604;&#65533;&#65533;S&#1173;j&#65533;&e	FS&#65533;;M8+&#65533;&#65533;L&#65533;ORE&#65533;:&#65533;&#65533;&#65533;(&#65533;&#65533;&#65533;x&#65533;J&#65533;&#65533;z&#65533;c&#65533;&#65533;r&#65533;&#65533;Q0&#65533;&#65533;&#16012;&#65533;p&#65533;&#65533;&#65533;&&#65533;r&#1830;n&#65533;&&#65533;s&#65533;XH:|J&#65533;&#65533;c&#65533;X&#65533;i&#65533;q2&#65533;jzG&#65533;+&#65533;t&#65533;&#65533;&#680;&#65533;&#65533;&#65533;W&#1556;&#65533;z&#65533;&#65533;r&#65533;&#65533;&#65533;&#65533;&#65533;^&#65533;&#65533;&#65533;&#1669;[&#65533;Y&#65533;n9&#65533;|r&#65533;&#810;v&#65533;&#65533;)&#65533;&#65533;&#65533;&#65533;&#65533;O2&#65533;n4&#65533;&#65533;&#65533;L&#65533;Rh&#65533;Z&#65533;&#65533;&#694258;Y&#65533;(VPt4FP&#65533;/&#65533;i&#65533;&#65533;&#65533; q&#65533;+AF&#65533;&#65533;G)G&#65533;&#1770;&#65533;&#65533;&#65533;`4PB&#65533;&#65533;&#580;&#65533;&#65533;Mp9&#65533;&#65533;,&#65533;&#65533;+&#274;F&#65533;&#65533;&#65533;&#65533;p,&#65533;+&#65533;&#65533;&#65533;&#65533;&#65533;&#65533;#&#65533;1)x&#65533;?&#65533;&#65533;&#65533;&#65533;,ry)&#65533;$A`&#65533;&#65533;J)&#65533;*&#65533;&#65533;&#65533;&#65533;&#65533;&#65533;A&#65533;H&#65533;@&#65533;H
Yr&#65533;&#65533;R&#65533;&#65533;&#65533;9
&#65533;)&#65533;2)z&#65533;yQ&#65533;\J/&#65533;pE&#515;1p&#65533;&#65533;&#65533;$@#&#65533;&#65533;&#65533;&#65533;J&#65533;&#65533;&#65533;.&#65533;&#65533;98&#65533;&#65533;&#65533;&#65533;P&#65533;=&#65533;&#1564;&#65533;&#65533;&#65533;&#65533;&#65533;&#65533; &#65533;&#65533;)&#65533;&#65533;&#1563;&#65533;,&#65533;C&#1071;&#65533;X&#65533;&#65533;&#65533;6&#65533;&#65533;p>&#65533;j&#65533;&#65533;>p3H&#65533;M<42H8&#65533;R&#65533;3#&#65533;C&#65533;/D&#65533;u&#1112;\]Q&#65533;ER&#65533;V&#65533;T&#65533;E+&#65533;4&#65533;&#65533;;&#1026;&#65533;&#65533;( &#65533;@&#65533;&#1160;&#65533;&#65533;&#65533;3&#65533;W&#65533;&#65533;&#65533;?   &#65533;8 &#65533;0 &#65533;&#65533;-&#65533;P3:&#65533;E=&#65533;&#65533;4 &#65533;-&#65533; 90&#65533;q&#65533;#&#65533;"A&#65533;<pFk&#65533;:&#65533;9&#65533;9&#65533;!(&#65533;EG&#65533;;&#65533;9&#65533;P7&#65533;&#65533;6X37&#65533;)&#65533;&#65533;5&#65533;&#65533;A&#65533;&#65533;&#65533;&#65533;F&#65533;0&#65533;1&#65533;0&#65533;*&#65533;.&#65533;-&#65533;-&#65533;.&#65533;0@"K368=&#65533;+&#65533;*&#65533;0&#65533;3.&#1538;?&#65533;030D-&#65533;&#65533;)&#65533;,&#65533;(&#65533;&#65533;+&#514;,&#65533;&#65533;*&#65533;&#65533;,18&#65533;>5&#65533;1&#65533;&#65533;.&#65533;T<-&#65533;K&#65533;4&#65533;L&#65533;&#65533;/x&#65533;9&#65533;&#65533;-&#65533;R204X&#65533;8&#65533;A&#65533;!&#65533;p&#65533;&#65533;&#65533;#&#65533;t&#65533;8 &#65533;X&#65533;<&#65533;&#65533;4Q&#65533;&#65533;8&#65533;qD&#65533;&#65533;&#65533;aY&#65533;&#65533;R,&#65533;&#65533;&#65533;&#65533;&#65533;!&#466;&#65533;&#65533;[&#65533;&#65533;&#65533;&#65533;@Ko&#65533;&#65533;	rk&#65533;K(&#65533;d&#65533;&#962;*&#65533;q&#65533;t&#65533;&#65533;S&#65533;x{WS&#65533;*U&#65533;Ni&#65533;M&#65533;Z&#567;&#65533;*&#65533;SQ&#65533;S&#65533;Ij&#65533;&#65533;W&#65533;P&#65533;&#65533;&#65533;K&#65533; '&#65533;S7H1&#65533;sB&#65533;{J(Z&#65533;X&#65533;&#65533;Z&#65533;&#65533;X&#65533;&#65533;W&#65533;[&#65533;\&#65533;`&#65533;&#65533;V&#65533;[&#65533;Ww&#65533;LIXZi3&#65533;r&#65533;,&#65533;&#65533;&#65533;K&#612;!x&#65533;y	M&#65533;&#65533;,&#65533;&#65533;Tx&#65533;~|&#65533;q&#65533;&#65533;&#65533;&#65533;K&#65533;&#65533;k&#65533;&#65533;)&#65533;&#65533;<&#65533;&#65533;Ix&#65533;p4&#65533;&#65533;Jy&#65533;&#65533;E&#65533;&#65533;&#65533;r&#12566;L&#65533;&#65533;A&#65533;&#65533;Z&#65533;;&#65533;H&#1750;R&#65533;t&#65533;Y&#65533;A&#65533;A%&#65533;&#65533;&#65533;h&#65533;&#65533;&#65533;&#65533;&#65533;&#65533;&#65533;Z&#65533;&#65533;&#1789;&#65533;F &#65533;&#65533;	,&#65533;&#65533;&#65533;&#65533;&#65533;m&#65533;&#65533;&#65533;Y&#65533;&#65533;yy&#65533;&#65533;&#347;&#573;<&#65533;&#65533;6n#&#65533;wq&#65533;C&#65533;&#65533;1&#65533;&#65533;y&#1288;&#65533;FP&#65533;?&#65533;:&#65533;&#65533;<(&#65533;(&#65533;&#65533;&#65533;["&#65533;=&#65533;&#65533;&#65533;I&#65533;&#65533;&#65533;&#65533;95&#65533;&#65533;&#65533;&#65533;&#65533;&#65533;&#1539;4P0&#65533;@&#65533;&#65533;]&#65533;!&#65533;&#65533;]|&#65533;&#65533;&#65533;&#65533;&#65533;>X,@&#65533;$&#65533;90&#65533;&#65533;&#65533;B9P0&#65533;+&#65533;0&#65533;-&#65533;&#65533;/V[&#65533;)D&#65533;JZ&#65533;EP&#65533;&#65533;K6&#65533;&#65533;&#65533;U&#65533;TX&#65533;[&#65533;&#65533;__&#65533;ON&#65533;&#65533;&#65533; $B2R58 &#65533;&#65533; &#65533;&#65533;8&#65533;&#65533;1&#65533;7pQ&#65533;B&#65533;&#65533;;&#65533;&#65533;&#65533;&#65533;&#65533; &#65533;&#65533;&#65533;&#65533;&#65533;'&#65533;&#65533;*&#65533;ZO<&#65533;7H&#65533;3p&#65533;Q3$&#65533;R< 3R&#65533;I&#65533;3D5&#65533;&#65533;&#65533;3'&#65533;RY&#65533;*&#65533;&#65533;&#65533;Ec&#65533;4x4-<&#65533;.&#65533;L,2&#65533;8&#65533;&#65533;Q4#.&#65533;&#65533;6b&#65533;/U&#65533;&#65533;*&#65533;.0C!O5X&#65533;/.&#65533;&#65533;&#65533; &#65533;!8&#65533;'&#65533;&#65533;?&#65533;3CF[&#65533;2&#65533;)@"X)&#65533;&#65533;)&#65533;-&#65533;&#65533;G&#834;)hC,&#65533;)pd)&#65533;.&#65533;&#65533;)&#65533;.&#65533;&#65533;-pT-0&#65533;S&#65533;*(&#65533;.&#65533;&#65533;Ge-&#65533;&#65533;S&#65533;&#65533;0H&#65533;*&#65533;BA&#1667;&#65533;&#65533;;p&#65533;@5=&#65533;6&#65533;>0B@ &#65533;9`&#65533;1&#65533;&#65533;-&#65533;&#65533;b&#65533;&#597;&#65533;rG2&#65533;/&#65533;g+&#65533;&#65533;&#65533;1&#65533;&#65533;	&#65533;&#65533;&#65533;&#65533;&#65533;P&#244;&#65533;:V&#65533;Gh<&#65533;bA*&#65533;Z&#65533;&#65533;LH&#65533;&#65533;t&#1446;jz6&#65533;z&gIW&#65533;&#65533;&#65533;&Y&#65533;gY&#65533;&#65533;Z&#65533;X&#65533;2&#65533;&#65533;e&#65533;]&#65533;\8X&#65533;&#65533;s&#65533;&#65533;Y&#596;szHN&#65533;S8'O&#65533;X|&#65533;g&#65533;&#65533;&#65533;&#65533;G&#65533;&#65533;H&#65533;&#65533;)_h(&#65533;m&#65533;~&#65533;GuVY&#65533;&#65533;'g:&#65533;&#65533;,&#65533;)&#65533;MI&#642;9&#65533;&#65533;&#65533;&#65533;B)&#65533;&#65533;&#65533;RP~&#65533;&#65533;&#65533;&#65533;|&#65533;&#1548;2&#65533;R0&#65533;&#65533;&#916;S&#65533;&#65533;L&#65533;S&#65533;&#65533;%T:Ffi&#65533;y&#65533;&#65533;[aFP&#65533;F&#65533;&#65533;J\Y&#65533;&#65533;&#685;&#18028;~&#65533;j&#65533;-&#65533;%.&#65533;&#65533;r&#65533;b1Isii-9&#65533;&#65533;&#65533;9p&&#65533;&#65533;&#65533;*&#65533;bFJx&#65533;&#65533;o&#65533;&#65533;&#65533;&#65533;&#65533;n&#65533;&#65533;p&#65533;V&#65533;&#65533;&#65533;&#65533;&#6887;&#65533;&#65533;&#65533;
&#65533;-&#827;&#65533;&#65533;&#65533;&#65533;&#65533;D&#65533;^&#776;%&#65533;&#65533;+&#65533;&#65533;&#65533;&#65533;A&#65533;&#65533;8&#65533;' &#65533;&#65533;=$(&#65533; &#65533;&#65533;&#65533;&#65533;Z&#65533;x@&#65533;/&#65533;&#65533;`2&#65533;H&#65533;&#65533;p&&#65533;&#65533;&#65533;&#65533;i&#65533;&#65533;&#65533;"&#65533;&#65533;#@&#65533;[&#65533;&#65533;&#65533;&#65533;x&#65533;>&#65533;.P&&#65533;4 3)L35[37P&#65533;B|&#65533;3P&#65533;6h&#65533;3 &#65533;a&#65533;&#65533;!X=2&#65533;,Y&#65533;Ep&#65533;&#65533;&#65533;4&#65533;}&#65533;G\&#65533;aPc&#65533;ZPO&#65533;IX&#65533;B&#65533;&#65533;&#65533;&#65533;e>&#65533;1&#65533;	 &#65533;&#65533;&#65533;&#65533;<&#65533;&#65533;"&#65533;;&#65533;Q &#65533;$#&#65533;)P &#65533;&#65533;&#65533;&#65533;&#65533; &#65533;&#65533;8<&#65533;)&#65533;=&#65533;&#65533;#M&#65533;T&#65533;&#65533;Id&#65533;!c43&#65533;&#65533;'h&#65533;(&#65533;d/ 1(&#65533;v&#65533;58&#65533;30&#65533;1 .&#65533;.@#4x&#65533;7X4)&#65533;@M&#65533;-gU7&#65533;4c&#65533;V&#65533;``&#65533;S(5c4&#65533;a>&#65533;0&&#65533;O&#65533;-U@-h&#65533;+&#65533;&#65533;;%&#65533;(^&#65533;7(&#65533;7&#65533;&#65533;0|c'&#65533;+&#65533;&#65533;+ &#65533;<&#65533;sG&#65533;d2&cLcC,x&#65533;R&#65533;&#65533;-_D&#65533;tR&#65533;&#65533;IM&#65533;M]#3&#65533;U-&#65533;8&#65533;&#65533;	=5#$R&#65533;&#65533;<U7 &#65533;&#65533;
-#-&#65533;&#65533;:&#65533;P&#65533;	&#65533;u[&#65533;&#65533;&#65533;&#65533;&#65533;q&#65533;&#65533;;&#65533;)&#799;X&#65533;&#65533;6&#65533;&#65533;m&#210;-a,&#65533;&#65533;&#65533;/&#65533;&#65533;g&#65533;&#900;P8&#65533;}&#65533;&#65533;NiZ6&#65533;&#65533;:&#65533;&#65533;7XyHi&#65533;&#65533;&#65533;&#65533;G~&#65533;&#65533;^&#65533;&#65533;&#65533;&#65533;&T9&#65533;kw&#65533;&#1302;T&#65533;7h&#65533;&#1537;&#65533;}w&#65533;[Y&#65533;&#65533;] &#65533;&#65533;&#65533;&#65533;&#65533;TY&#65533;&#65533;&#65533;&#65533;&#65533;&#65533;&#65533;M&#65533;&#65533;&#65533;&#65533;&#65533;&#65533;&#65533;&#65533;Hh&#65533;\&#65533;oZ&#65533;&#65533;&#65533;`&#65533;&#65533;&#65533;&#65533;m&#65533;&#65533;yU(&#65533;&#65533;m&#65533;Z&#65533;&#65533;q6Gi&#65533;rgz&#65533;wl&#65533;F&#65533;`&#65533;&#65533;|&#65533;g&#65533;&#65533;`&#65533;&#65533;f&#65533;&#65533;d<&#65533;&#65533;&#65533;&#65533;&#65533;crU&#65533;M0&#65533;&#65533;&#65533;&#1456;	=&#65533;&#65533;&#65533;&#65533;3&#65533;&#65533;&#65533;ml&#65533;`&#65533;&#65533;&#65533;&#65533;o&#65533;&#65533;<&#65533;9&#65533;&#65533;Zkd&#65533;&#65533;&#65533;F&#65533;)&#65533;&#65533;&#65533;&#65533;	&#65533;&#65533;
&#65533;&#65533; &#65533;X?8&#65533;&#65533; &#65533;&#65533;&#65533;&#65533;?&#65533;&#65533;&#65533;&#65533;PQ?&#65533;&#65533;{A&#65533;, &#1453;%&#65533;&#1900;&#65533;&#65533;A&#65533;&#65533;&#65533;)&#65533;7H&#65533;&#65533;X&#65533; 8p&#65533;&#65533;&#65533;+x&#65533;&#65533;&#65533;=&#65533;r 4h&#65533;p&#65533;&#65533;&#65533;&#65533;&#65533;?p&#65533;5&#65533;&#65533;#&#65533;&#65533;4&#65533;&#65533;(&#65533;`~&#65533;U&#65533;`CBu&#65533;&#65533;>&#65533;C ;&#65533;&#65533;:xoDh&#65533;&#65533;A&#828;0&#65533;gl&#65533;O &#65533;~&#65533;` &#65533;b@&#65533;\ &#65533;i&#65533;&#65533;&#65533;&#65533;&#65533;&#65533;?&#65533;&#65533;)&#65533;&#65533;&#65533;&#65533;V&&#65533;&#65533;&#65533;&#65533;}&#65533;&#65533;VN$@(&#65533;" 
  a&#65533;&#1337;&#65533;&#65533;?~&#65533;&#1817;&#65533;f&#65533;4k&#65533;&#65533;&#65533;&#65533;f&#65533;5g&#65533;t&#65533;B&#65533;&#531;,^&#65533;t&#65533;&#65533;e&#65533;&#65533;5k&#1980;1S&#65533;&#65533;&#65533;)S&#65533;P&#65533;&#65533;&#65533;E&#65533;&#65533;6l&#1180;1&#65533;&#65533;'&#1055;g&#1336;&#65533;&#65533;&#65533;&#65533;7q&#65533;&#65533;&#65533;&#331;&#65533;1_&#65533;]cF&#65533;0ez&#65533;&#65533;
&#65533;&#65533;d&#148;&#65533;2T&#65533;r&#65533;&#65533;A&#65533;&#65533;&#991;=t&#1680;&#65533;R&#65533;&#1980;x&#65533;&#65533;&#65533;R&#358;&#637;|&#65533;,&#65533;&#65533;p^1g&&#65533;i&#65533;MO3g&S
&#65533;&#65533;;w6s&#65533;&#65533;1X&#65533;&#65533;&#65533;&#65533;&#65533;&#65533;&#65533;>{&#65533;&#65533;&#65533;s'3l;t&#65533;&#521;C	S&#65533;R&#65533;v&#65533;5&#65533;T&#65533;N&#65533;0i&#65533;d&#65533;&#1254;L&#65533;(1g^&#65533;R&#65533;M&#65533;&#65533;Kz)&#1187;E&#65533;
:d&#65533;P&#65533;B&#65533;M&#692;&#65533;x'N&#65533;&#999;&#65533;t&#65533;&#65533;&#65533;L&#65533;D&#65533;b&#65533;&#65533;>&#65533;&#65533;&#65533;Y&#65533;BUJ(&#65533;t&#65533;&#65533;o&#65533;&#65533;r&#65533;*&#65533;&#65533;R-&#65533;&#65533;b&#65533;B&#65533;`,&#65533;&#65533;&#65533;"&#65533;,&#65533;&#65533;bK.&#65533;&#65533;&#1163;.&#65533;&#65533;&#65533;+&#65533;&#65533;&#65533;&#65533;*&#65533;\X&#65533;-&#65533;&#65533;r&#65533;*&#65533;&#65533;&#65533;&#65533;*&#65533;&#65533;r/&#65533;&#65533;"a.&#65533;&#65533;"a&#65533;&#65533;&#65533;c&#65533;&#65533;&#65533;&#65533;-&#65533;Ra~1&#65533;rJ)&#65533;&#65533;&#65533;'&#65533;&#65533;WIs&#65533;T&#65533;$YJr]&#65533;a6&#65533;&#65533;&#65533;&#65533;\&#65533;"&#65533;0&#65533;u\Z&#65533;&#65533;'&#65533;&#65533;RK.&#65533;|&#65533;&#65533;&#65533;&#65533;&#65533;K+2&#65533;"#&#65533;z&#65533;)&#65533;&#65533;b&#65533;&#65533;&#65533;FJo&#65533;&J(&#65533;|&#1161;'&#65533;|
&#65533;&#65533;&#65533;w&#65533;&#65533;&#65533;i&#65533;	'&#65533;W)(&#65533;D&#65533;	&#65533;&#65533;&#65533;&#65533;&#65533;Ujr'&#65533;aI&#65533;%&#65533;Y&#65533;&#65533;'&#65533;T&#65533;k%&#65533;&#65533;W&#65533;$`I&#65533;&#65533;&#65533;&&#598;&#65533;&#65533;"&#65533;<&#65533;$&#65533;b&#65533;#&#65533;"&#65533;!&#65533;2Hz$d&#65533;#&#65533;&#65533;N&#65533;%&#65533;&#65533;@&#65533;&#65533;"&#65533;4b&#65533;#&#65533; rH"&#65533;;,%&#65533;$B&#65533; &#65533;R!&#65533;H\y&#65533;&#65533;&#65533;!&#65533;4&#65533;&#65533;!&#65533;&#65533;~&#65533;&#65533;p &#65533;&#65533;o!&#65533;&#65533;&#65533;&#65533;&#65533;G &#65533;"&#65533;B&#65533;p:&#65533;&#65533;>&#65533;&#65533;0&#65533;p	!t&#65533;&#65533;/&#65533;&#65533;&#65533;i&#65533;&#65533;&#65533;s`&#65533;|&#65533;Q&#65533;|&#65533;A+&#65533;&#65533;
&&#65533;&#65533;/&#65533;&#65533;&#65533;	'&#65533;&#1027;{,d&#65533;>&#65533;&#65533;kz&#65533;1&#65533;g&#65533;&#65533;&#65533;U&#65533;q&#65533;&#65533;x&#65533;V&#65533;a&#437;{<1  &#65533;&#1095;&#65533;~&#65533;AFS`q&#65533;z&#65533;!&#65533;(&#65533;"&#65533;d&#65533;&#65533;#&#65533;p&#65533;
,&#65533;&#65533;&#65533;c-&#65533;xb&#65533;_l&#65533;a&#65533;q&#65533;&#65533;p&#65533;&#65533;3X&#65533;@&#65533;`@	N&#65533;7&#1136;&#65533;&#65533;&#65533;|&#65533;&#65533;f|2j&#65533;&#65533;n&#65533;&#65533;	l`n&#1841;G&#1068;&#65533;&#65533;T4Ec&#65533;&#65533;e(&#65533;_<1DGx&#65533;&#65533;m&#65533;FdL&#65533;&#65533;Df&#65533;I\d5?d&#65533;&#65533;&#65533;&#65533;iH&#65533;&#65533;&#65533;(@&#65533;4F%&#65533;&#65533;&#65533; &#65533;&#65533;&#65533;/+a&#65533;t"&#65533;&#65533;&#65533;!&#65533;W&#65533;&#65533;&#65533;P2&#65533;Ad0B&#65533;6\F3	&#65533;&#65533;`8&#65533;&#65533;'&#65533;	P&#65533;&#65533;6&#65533;a}&#65533;&#65533;Z&#65533;>&#65533;!&#65533;P`&#65533;8&#65533;&#65533;u&#65533;ME&#65533;P&#65533;8,oh&#65533;&#65533;&#65533;3:&#1057; &#65533;&#65533;&#65533;&#65533;&#65533;&#65533;&#65533;&#65533;h9&#65533;A&#65533;&#65533;&#65533;&#65533;&#65533;n&#65533;&#65533;(L&#65533;&#1932;b&#65533;&#65533;&#65533;r&#65533;&#65533;&#65533;*abVa&#65533;Drf	Gp)&#65533;&#65533;&#65533;w*&#65533;C0Br&#65533;2e))&#65533;&#65533;&#65533;&#65533;'H&#65533;&#65533;V&#65533;&#65533;&#65533;&#65533;&#65533;d%_dIJ&#65533;&#65533;&#65533;&#65533;&#65533;'@a&#65533;R&#65533;2&#65533;&#65533;.&#65533;t&#65533;T&#65533;b&#65533;&#65533;&#65533;,^Z&#65533;bE&#65533;&#517;/~&#65533;&#65533;?&#65533;8E&#65533;Z1K&#65533;&#65533;&#65533;&#65533;0&#65533;*&#65533;` c&#65533;&#65533;/&#65533;&#65533;\<3I&#65533;e.s&#65533;Z&#65533;D&#65533; &#65533;&#65533;\u&#65533;&#65533;&#65533;{&#65533;D&#65533;(1&#65533;I<&#65533;&#65533;&#65533;D9&#65533;iG&#65533;&#65533;&#65533;&#65533;&#65533;#&#65533;qD0b]&#418;&#65533;F&#65533;&#65533;X&#65533;&#65533;&#65533;&#65533;&#65533;.&#65533;\&#546;&#65533;D&#65533;vC&#65533;5&#65533;&#65533;&#65533;XE&#65533;5&#65533;B&#65533;&&#65533;&#65533;B&#65533;&#65533;&#65533;(&#65533;&#65533;&#65533;4&#65533; J&#65533;'8&#65533;P8&#653;&#65533;:&#65533;&#65533;&#65533;)SJ&#65533;&#65533;&#65533;&#65533;D&#65533;$&#65533;%F0&#65533;&#65533;:&#1498;&#65533;&#65533;>Jb\~T&#65533;"&#65533;E 5\&#65533;&#65533;"&#65533;4&#65533;ukq&#65533;C&#65533;&#65533;HDbLm&#65533;W11&#65533;4&#65533;^+D&#65533;&#65533;5T?
Bh&#65533;&#65533;jP&#65533;-> &#65533;&#65533;3 R&#65533;?&#65533;b&#65533;
&#65533;T&#65533;&#65533;&#65533;&#65533;!r&#65533;B&#65533;&#65533; &#65533; 6&#65533;&#65533;z`&#65533;&#65533;@3x&#65533;X0&#65533;x`(A&#65533;&#65533;&#65533;2&#65533;&#65533;$h!&#65533;&#65533;&#65533;PE=&#545;D`&#65533;	X&#65533;&#65533;&#65533;1&#65533;&#65533;`vxacx&#65533;R&#65533; &#65533;&#65533;&#65533;A&#65533;V&#65533;&#65533;0+&#65533;&#65533;&#65533; &#65533;&#391;&#65533;t&#65533;v`&#65533;C&#65533;&&#65533;&#65533;|&#65533;n&#65533;C&#65533;&#65533;&#65533;)(&#65533;	]@C&#65533;&#65533;&#65533;AT&#65533;_&#1498;&#65533;!q	SX&#65533;&#65533; &!&#65533;, &#65533;1&#65533;&#65533;&#65533;&#65533;&#65533;.&#65533;&#65533;&#65533;&#65533;C&#1296;&#65533;xx&#65533;&#65533;&#65533;)"1r`[&#65533;d&#65533;&#65533;; &#65533;_z&#65533;>&#1024; y |&#65533;&#65533;9&#65533;&#65533;y&#65533;&#65533;&#65533;#,&#65533;
d&#65533;&#65533;C&#176;5x&#65533;	B&#65533;&#65533;`9&#65533;a+&#65533;&#65533;Zx&#65533;&#65533;&#65533;&#65533;hH&#65533; e)&#65533;Af&#65533;2&#65533;&#65533;&#65533;&#65533;LYu&#65533;&#65533;&#65533;2&#65533;&#65533;{f&#65533;&#65533;&#65533;&#65533;&#65533;&#65533;&#65533;lHIX&#65533;6yixr&#65533;&#65533;&#65533;8&#65533;&#65533;j&#533;&#65533;re)&#65533;nw&#65533;&#65533;N&#65533;&#65533;5&#65533;p&#65533;"&#65533;{2&#65533;<&#65533;*/ex&#65533;k&#65533;P&#65533;E&#65533;q3F&#65533;m&#65533;B:\&#65533;&#1308;&#65533;M&#65533;}&#65533;&#65533;&#65533;&#65533;&#65533;s&#65533;"&#65533;&#65533;&#65533;Ih&#65533;&#65533;d&#65533;&#65533;P&#65533;Rp&#65533;&#65533;s.&#65533;H&#25387;K&#65533;&#65533;c"&#65533;&#65533;D4&#65533;U(&#65533;y&#65533;&#65533;<IJT&#65533;&#295;@
T&#65533;B&#65533;,fWhh&#65533;z&#325;dQ&#65533;c&#65533;*&#65533;x&#65533;*V&#65533;[&#65533;bH&#65533;&#65533;&&#65533;z&#65533;#[&#65533;"&#65533;,`&#65533;m[&#65533;&#65533; &#65533;/[&#65533;&#65533;&#65533;?&#65533;w&#65533;^&#65533;&#65533;U&#65533;bN&#65533; &#65533;0&#65533;}&#65533;&#65533;&#65533;&#65533;/xq]|&#1818;&#65533;.L&#65533;&#65533;X&#65533;B&#65533;M2Q"51lxfB9&#65533;&#65533;&#65533;&#65533;&#65533;&#65533;&#65533;J&#465;&#65533;ZNs&#389;&#65533;gu&#65533;L-&#65533;%&#65533;4&#65533;Jh&#65533;y-:&#65533;&#65533;c&#65533;&#65533;&#65533;-Z&#65533;&#65533;&#65533;P&#65533;&#65533;&#65533;&#65533;&#1631;BEjU&#65533;h&#65533;Na&#65533;N}&#65533;T/&#65533;(D&#65533;)&#65533;&#65533;&#65533;&#54362;&#65533;p6Q)&#65533;N&#1315;0&#65533;v!&#65533;G&#65533;Q&#65533;(&#65533; &#65533; &#65533;C0&#65533;q&#65533;&#65533;&#65533;w&#65533;&#65533;2n&#65533;`&#65533;&#65533;&#65533;1&#65533;&#65533;u&#65533;&#65533;o&#65533;&#65533;&#1392;>L&#65533;p&#65533;#abb&#65533;&#65533;&#65533;mA&#65533;R\&#65533;&#65533;.B&#65533;&#65533;[&#65533;&#65533;&#65533;&#65533;&#65533;&#65533;&#65533;&#65533;&#65533;&#65533;u&#65533;&#65533;&#65533; !1Bt&#65533;&#65533;[&#65533;&#65533;&#65533;&#65533;:&#65533;$h&#65533;&#65533;l&#65533;&#65533; &#65533;>&#65533;&&#818;&#65533;3&#65533;@j&#65533;-&#65533;A2a&#65533;&#65533;@&#65533;W&#65533;5&#65533;&#65533;C&#65533;&#65533;&#65533;&#65533;&#65533;@,xA&#65533;@&#65533; &#65533;&#65533;
&#65533; &#65533;&#65533;&#65533;&#65533;&#65533;J&#65533;&#65533;&#65533;&#65533;B&#65533;A&#65533;O&#65533;A\&#65533;A0&#65533;&#380;
j&#65533;&#65533;Lt5&#65533;&#65533;4&#65533;U&#65533;&#65533;&#769;`&#65533;R&#65533;&#65533;[&#65533;&#65533; &#65533;&#65533;&#65533;&#65533; B$D&#65533;'PB!&#65533;&#65533;dAH&#65533;
&#65533;&#65533; |&#65533;&#65533;&#65533;&#65533;x&#65533;@&#65533;&#65533;&#65533;&#65533;&#65533;&#65533;l&#65533;&#65533;&#65533;p&#65533;&#65533;&#65533;&#65533;&#65533;&#65533;`&#1089;0&#65533;&#65533;&#65533;&#65533;&#65533;&#65533;&#65533;&#65533;&#65533;z&#65533;L_&#65533;d&#65533;&#65533;A&#65533;&#65533;L&#65533;&#65533;&#65533;T&#65533;`A&#65533;&#65533;&#65533;]&#65533;iI&#65533;&#65533;&#65533;&#65533;U&#65533;&#65533;xY_&#65533;&#65533;Nl\"x&#65533;&#865;&#65533;&#65533;&#65533;&#65533;A&#65533;&#65533;&#65533;f|&#1121;&#65533;&#65533;&v&#65533;&#65533;&#65533;&#65533;pF!&#65533;&#65533;&#65533;"&#65533;&#65533;&#65533;i&#65533;1&#65533;b&#65533;&#65533;&#65533;l&#65533;&#65533;&#65533;&#65533;&#65533;Q&#65533;lx&#65533;&#65533;&#65533;&#65533;-&#65533;k&#65533;&#937;U&#65533;fL&#65533;&#65533;u&#65533;2&#65533;A&#65533;&#869;&#65533;&#65533;]Zk&#65533;M&#65533;q&#65533;A&#65533;&#65533;&#65533;0&#65533;r&#65533;!&#65533;&#65533;&#65533;z&#65533;JJ&#65533;(&#65533;&#65533;(G&#65533;&#1884;N&#65533;#&#65533;&#532;&#65533;U&#65533;&#65533;h&#65533;$&#65533;K%l}(7&#65533;&#65533;+&#65533;&#65533;&#65533;&#65533;&#65533;&#65533;@&#65533;H-&#65533;-&#65533;[B&#65533;[-u[1&#65533;&#65533;&#65533;G/&#65533;.&#65533;.&#65533;.&#65533;&#65533;/&#65533;[B&#65533;R-&#65533;&#65533;&#65533;H3&#65533;,&#65533;&#65533;*&#65533;&#65533;7!&#65533;D&#65533;&#65533;}xd&#65533;&#65533;G&#65533;]d&#65533;&#65533;A&#65533;&#65533;&#65533;&#65533;..\&#65533;&#65533;E&#65533;E&#65533;&#65533;6&#65533;&#65533;&#65533;&#65533;&#65533;}&#65533;&#173;&#65533;'II&d&#603;h&#65533;:=&#1393;5&#65533;&#65533;&#65533;T%&#65533;G&#65533;&#65533;&#65533;S&#65533;&#65533;9-]&#65533;&#65533;#\B&#65533;&#65533;&#65533;&#1221;*&#1543;,&#65533;&#65533;	C0&#65533;&#65533;&#65533;&#65533;B&#65533;-&#65533;&#65533;&#65533;&#65533;&#1473;&#65533;n *&#65533;&#65533;}B&#65533;&#65533;`)L&#65533;&&#65533;&#65533;a&#65533;z&&#65533;&9&#65533;
J&#65533;&#65533;^&#65533;&#65533;z&#65533;t&#65533;J(&#65533;&#681;&#65533;G`f&#65533;9B#x&#65533;%d&#65533;#&#65533;&#65533;f&#65533;&#65533;&#65533;&#65533;`_&#65533;&#65533;&#65533;&#65533;&#65533;&#65533;&#65533;R&#65533;&#65533;8&#65533;{B"&#65533;P=&#65533;f&&#1398;&#65533;x8&#65533;&#65533;&#65533;&#65533;&#65533; h&#767;&#65533;&#65533;i&#65533;>&#65533;v&#65533;&#65533;v&#65533;K&#65533;)&#65533;B &#65533;9^&#65533;&#65533;&#65533;4ZQ8c\=&#65533;&#65533;B &#65533;&#65533;=&#65533;&#65533;&#65533;Xt&#65533;&#65533;@&#65533;&#65533;&#65533;&#65533;&#65533; {&#65533;&#65533;e&#65533; &#65533;@
&#65533;&#65533;g&#65533;&#65533;&#65533;&#65533;\&#65533;b&#65533;m&#65533;&#362;&#65533;A&#65533;A&#65533; 	&#65533;&#65533;
&#65533;&#65533;&#65533;&#65533;&#65533;&#65533;&#65533;&#65533;P&#65533;&#65533;&#65533;&#65533;E&#65533; &#65533;&#65533;&#65533;t&#65533;&#65533;&#65533;Px&#65533;$&#65533;&#65533;&#65533;+&#65533;&#65533;&#65533;&#65533;F&#65533;,&#65533;3&#65533;ZE&#65533;AB&#65533;Y&#65533;&#65533;&#65533;&#65533;s&#65533;&#65533;&#65533;&#65533;)&#65533;%`&#65533;"&#65533;DA&#65533;g&#65533;&#65533;
&#65533;&#65533;x l@&#65533; &#65533;<!@&#65533;&#65533;N&#65533;&#65533;&#65533;&#65533;&#65533;&#65533;DDftF&#65533;&#65533;A|&#65533;8Q&#65533;@ &#65533;&#65533;XL@TA _&#65533;q&#65533;&#65533;&#65533;&#65533;&#65533;&#65533;<&#65533;&#65533;&#65533;&#65533;hPO<&#65533;&#1350;&#65533;U&#65533;&#65533;&#65533;&#65533;u&#65533;&#65533;&#65533;&#65533;+&#65533;&#65533;D&#65533;&#65533;&#65533;j<#g\&#65533;&#65533;&#65533;&#65533; jt*&#40773;T)&#65533;w&#65533;&#65533;tIU&#65533;&#65533;k\&#65533;k&#65533;Z4&#65533;&#65533;4>#5&#65533;"&#65533;/&#65533;&#65533;&#65533;N&#65533;0&#65533;j+&#65533;F&#65533;&#65533;M5&#65533;ZP&#65533;&#65533;,c&#65533;&#65533;3F&#2029;&#65533;&#65533;&#65533;&#65533;mZ&&#65533;Ff&#65533;&#65533;&#65533;Dy&#65533;B@&#65533;&\&#65533;|&#65533;&#65533;Y
A&D&#65533;&#65533;}&#65533;&#65533;Y&#65533;N]&#65533;lG&#65533;4Uyp&#65533;'&#65533;+&#65533;I&#65533;B&#65533;&#65533;*&#65533;&#65533;(&#65533;&#49042;&#65533;*&#65533;&#65533;BR&#65533;K&#65533;c+&#65533;K&#65533;&#65533;&#65533;&#65533;~P-&#65533;B*&#65533;d.&#65533;5M-&#65533;&#65533;&#65533;<&#65533;&#65533;&#144;&#65533;&#65533;*&#65533;B&#65533;&#65533;&#65533;&#65533;&#65533;R&#65533;+X&#65533;&#65533;&#65533;&#65533;&#65533;&#65533;H&#65533;&#65533;%/&#65533;B.&#65533;6&#65533;&#65533;&#65533;&#65533;5&#65533;&#65533;&#65533;F&#65533;A&#65533;&#65533;&#1437;&#65533;/%H&#65533;FI(x&#65533;8&#65533;&#65533;#&#65533;&#1355;"$L&#65533;D&#65533;&#65533;`&#65533;N&#65533;&#65533;&#65533;
&#65533;u&#65533;SW&#65533;&T&#65533;&#65533;2&#65533;(&#65533;e,&#1051;&#65533;Z&#65533;.&#65533;m&#649;&#65533;&#1421;&#65533;n&#65533;F&#65533;&#65533;XJ&#65533;!&#65533;'&#65533;cb&#65533;&#65533;Y&#65533;&#65533;&#65533;&#65533;&#65533;&#65533;-&#65533;&#65533;&#65533;&#65533;&#9301;`BJ%&#65533;b&#65533;&#65533;'l&#65533;8&#65533;&#65533;&#65533;&#65533;;jk&&#65533;
'&#557;&#65533;&#65533;&#65533;$\^&#65533;&#65533;&#65533;# Bwf&#65533;&#65533;&#65533;U&#65533;\K&#65533;&#65533;&#65533;&#65533;&#959;&#65533;&#65533; &#65533;ft&#65533;&#65533;!0B&#65533;K&#65533;E&#65533;%DnRM&#65533;udG! Bq&#65533;&#65533; &#65533;&#65533;&#65533;&#65533;
&#65533;&#65533;>i&#65533;g&#65533;`&#65533;&#65533;&#65533;__&#65533;Mf&#65533;#+B&#65533;j&#65533;Ujj&#65533;
&#65533;F&#65533;&#65533;&#65533;&#65533;
&#65533;@	&#65533; 4(&#65533;oc&#65533;&#65533;l&#65533;@d@&#65533;&#65533; h&#65533;&#65533;r&#989;&#65533;&#65533;&#65533;F&#65533;'&#65533;&#65533;ND"`&#65533;&#65533; &#65533;&#65533;&#65533;&#65533;'&#65533; &#1384;&#65533;&#65533;&#65533;&#65533;e&#65533;&#65533;&#65533;F&#65533;h&#65533;&#65533;AS&#65533;O&#65533;F&#65533;&#65533;&#65533;eR&#65533;Z&#65533;$&#65533;&#1702;&#65533;&#65533;B X&#65533;-&#65533;U&#65533;V&#65533;&#1350;&#65533;9&#65533;&#65533;b&#65533; &#65533;8A&#65533;&#65533;&#65533;&#65533;&#65533;r@X@0&#65533;<@&#65533;&#65533; 	\&#65533;&#65533;&#65533;&#65533;P&#65533;4@&#65533;&#65533;P'0[\l&#65533;&#65533;&#65533;^&#65533;&#65533;&#65533; &#65533;&#65533;@X&#65533;8BtAc&#65533;&#65533;&#65533;&#65533;&#65533;&#1848;&#65533;&#65533;&#65533;U&#65533;b&#65533;BOk M
M&#1792;&#65533;&#65533;V&#65533;&#448681;*&#65533;j&#65533;&#65533;&#1536;x&#65533;&#65533;&#65533;&#65533;b&#65533;1&#65533;*!C&#65533;&#65533;?_&#65533;&#65533;qk&#290;f|W2R&#65533;&#65533;Q,&#&#1792;&#65533;&#65533;(&#65533;$2&#65533;M&#65533;&&#65533;&#65533;&#65533;J#&#65533;&#65533;k&#65533;q&#65533;JQ&#65533;4o&#65533;F&#65533;wQc/r&#65533;&#65533;&#65533;&#65533;&#65533;mr&#65533;pb&#65533;&#283;&#65533;&#65533;&#605;&#65533;d&#65533;Bz&#65533;&#65533;j&#65533;&#65533;~&#65533;f&#1699;&#65533;&#65533;:$&#65533;&#626;5K#R&#65533;&#65533;&#188;I&#65533;,&#65533;&#65533;7O&#1154;&#65533;&#65533;*&#65533;C$0!eY&#65533;s&#65533;&#65533;$&#65533;%6'$H&#65533;&#65533;&#11064;&#65533;&#65533;) H&#1781;&#65533;x&#65533;J
&#65533;,4$%S+y&#65533;M&#65533;&#65533;/X&#65533;*&#65533;6'4-&#65533;&#65533;&#65533;&#65533;GY~&#65533;&#65533;2
&#65533;p&#65533;&#65533;B&#58852;&#730;@&#65533;&#65533;&#864;l&#1683;N&#65533;&#65533;&#65533;<&#65533;W5&#65533;S&#65533;	$D&#65533;&&#65533;(H&#65533;&#65533;B)&#65533;&#65533;+&#65533;BN&#65533;&#65533;&#657;dC&#65533;e&#65533;H&#65533;&#65533;1&#660;&#65533;&#65533;#&#65533;&#65533;&#65533;=&&#65533;&#65533;S&#65533;<&#65533;&#65533;&#65533;-&#65533;&#65533;&#65533;&#65533;&#65533;{&#65533;&#65533;R&#65533;&#65533;&#65533;=U[G:U%f&#65533;&#599;LB&#65533;&#1266;&#65533;"&#1326;&#65533;\&#65533;&#65533;&#65533;&&#65533;0[&#65533;&#65533;&#65533;&#65533;&#65533;u&#65533;A]y&#65533;8[`&#65533;&#65533;t&#1290;{&#65533;S?&#65533;;-!&#65533;&#65533;&#65533;&#65533;(&#65533;X&#65533;&#730;\&#65533;!(L&#65533;(&#65533;&#65533;&#65533;&#65533;&#65533;@W&#65533;&#65533;&#880;z&#65533;A&#65533;fl2(g.&#65533;&#65533;&#65533;&#65533;&#65533;&#65533;&#65533;&#65533; g&#65533;&#65533;&#65533;&#65533;&#65533;&#65533;&#65533;&#65533;&#65533;
&#65533;&#65533;t@}&#65533;g&#65533;&#65533;U&#838;':&#65533;&#65533;&#65533;EY&#65533;&#65533;q&#65533; &#65533;@	&#65533;&#65533;l&#65533;&#65533;&#65533;&#1046;&#65533;@x&#65533;&#65533;&#65533;&#65533;&#65533;&#65533;&#1612;D&#65533;&#65533;&#65533;&#65533;AHE&#65533;`O&#65533;OdH&#65533;D&#65533;&#65533;D&#65533;'&#65533;&#65533;4&#65533;&#282;&#65533;i&#65533;U&#65533;m&#65533;&#65533;)
&#65533;&#65533;`&#65533;@&#65533;&#65533;&#65533;&#65533;
x@@ <&#65533;&#65533;X&#65533;,@ &#65533;&#65533;&#65533;&#65533;8&#65533;hA$&#65533;$g&#65533;f&#1311;&#58886;&#65533;&#65533;&#65533;0&#65533;(A$&#65533;&#65533;Ti&#65533;&#65533;&#65533;&#65533;j(&#65533;ldr=c&#65533;_&#65533;F"&#65533;q&#65533;&#65533;t&#65533; &#65533;&#65533;&#65533;Lj&#65533;&#65533;1&#65533;l"O/k&#65533;&#9167;&#883;J2&#65533;D59+&#65533;&#65533;&#65533;
&#65533; W.Z&#65533;&#65533;"-{a-&#653;(n"&#65533;&#65533;&#65533;&#65533;k-^9&#65533;&#1756;&#65533;l&#65533;&#65533;'Z	;"m`&#65533;g&#65533;b&#65533;&#65533;0-w&#65533;&#65533;e&#65533;&#65533;&#1032;&#65533;H&#65533;l9&#65533;9z&rhI;j&#65533;H;KQA&#65533;&#65533;i&#65533;W&#65533;&#65533;&#65533;
'X3&#65533;J&#65533;G&#65533;&#65533;Q\&#65533;d&#65533;&#65533;&#65533;~&#65533;&#17632;KR\8S&#1187;&#65533;FJlM&#65533;+&#65533;\O&#65533;&#65533;I&#65533;B&#65533;&#65533;9J&#65533;&#65533;o&#65533;,&#65533;Z&#65533;,&#65533;&#65533;&#65533;&#65533;d&#65533;&#65533;~\P&#65533;&#65533;&#65533;dBo&#729;dD=4)&#65533;&#65533;Q4&#65533;&#65533;&#65533;&#65533;&#65533;-g&#65533;	m.Nw\&#65533;"&#50426;-sh+&#65533;rB&#65533;&#65533;J&#65533;&#65533;*&#65533;R<c3,&#65533;D*J&#65533;&#65533;]&#1853;&#65533;^F&#65533;(&#65533;&#65533;'G&#65533;&#65533;V&#65533;Qy&#65533;&#65533;y f`&#65533;
&#65533;&#65533;&#491;&#65533;q,%;&#65533;\&#65533;&#557;&#65533;stf&#65533;c&#1749;<&#65533;f.N&#65533;&#65533;&#65533;u&#65533;K&#65533;o&#65533;&#65533;&#65533;&#65533;&#65533;&#65533;&#65533;&#65533;&#65533;#X&#65533;&#65533;&#65533;&#65533;&#65533;&#65533;:&#65533;:1&#65533;E&#65533;&#65533;&#65533;$N"(&#186;TuN}&#65533;&#65533;3&#65533;&#65533;&#65533;&#65533;0^&#65533;@W&#65533;&#65533;&#65533;&#65533; &#65533;&#65533;&#65533;&#65533;&#907;&#65533;&#65533;&#65533;&#65533;M+fPA&#65533; x&#65533;
&#65533;&#65533;&#65533;&#65533;&#65533;@	$h
&#65533;&#65533;x &#65533;&#65533;_ A&#65533;&#65533;G/&#65533;&#65533;&#65533;&#65533;&#65533;A&#65533;A&#65533;&#65533;&#65533; &#1415;&#65533;&#65533;@&#65533;&#65533;&#65533;iW&#65533;&#65533;&#65533;&#65533;&#65533;&#65533;&#65533;&#65533;&#65533;/	a&#65533;&#65533;D&#65533;*"d&#65533;&#65533;&#65533;0&#65533;N&#65533;&#65533;&#65533;&#65533;&#65533;&#65533;&#65533;TKX&#65533;!&#65533;&#65533;)&#65533;b&#65533;z&#65533;&#1960;&#65533;&#65533;&#65533;wd@$ &#38104;&#65533;L&#65533; &#65533;w&#65533;&#65533;&#65533;&#65533;AB&#65533;fD&#65533;&#65533;l&#65533;djj&#65533;&#65533;&#65533;&#65533;&#65533;&#65533;At@W)O&#65533;&#65533;&#65533;	&#65533;b&#65533;C&#65533;l&#65533;&#65533;z&#65533;&#65533;&#65533;&#65533;q&#65533;&#65533;x&#65533;I&#65533;7L&#65533;I&#65533;O&#65533;&#65533;&#65533;x&#65533;&#65533;
&#65533;6&#65533;&#65533;&#65533;&#65533;4&#65533;Q!&#65533;&#65533;#c&#65533;&#65533;wE&#65533;&#65533;-Wg(&#65533;~&#65533;z&#65533;/&#65533;y&#65533;V&#65533;&#65533;y&#65533;6&#65533;1@&#1337;c&#65533;&#65533;&#65533;&#65533;8q&#65533;&#65533;9&#65533;&#65533;!&#65533;:t&#65533;&#65533;yH&#65533;&#65533;&#65533;&#65533;&#65533;!8&#65533;&#65533;&#65533;/&#65533;&#65533;&#65533;&#65533;8m&#65533;t
&#65533;*U)R&#65533;D&#65533;&#65533;&#1289;fM&#65533;&#65533;6m&#65533;i&#65533;&#65533;%K&#65533;$=r4&#65533;Q$JG&#65533;&#65533;&#65533;#F&#65533;E&#65533;d	&#65533;Q&#65533;`&#65533;&#65533;Jk&#65533;+W&#65533;f&#65533;j5&#65533;UV[&#65533;j&#1098;&#65533;&#65533;*Vd&#498;Re&#660;*&#65533;w&#65533;~={&#65533;&#65533;/]gN[&#726;.^&#65533;&#65533;&#65533;m&#65533;*U&#65533;N&#65533;@u&#65533;*&#65533;Q&#65533;J&#65533;b&#65533;&#65533;&#1388;Z&#65533;`&#610;E0._&#65533;p&#65533;&#65533;&#65533;&#65533;&#65533;[&#65533;k%LK&#1785;&#65533;B&#65533;&#65533;{j&#65533;(Q&#65533;;i&#65533;&#65533;SR$G&#65533;%2$HP!B&#65533;&#65533;&#65533;&#65533;i"D&#65533;D&#65533;&#65533;&#16892;+R&#65533;&#65533;$J&#65533;&#65533;&#65533;c&#65533;D&#65533;&#65533;KP&#65533;D&#65533;W&#65533;p&#1709;&#65533;g&#65533;z%]&#65533;0-&#65533;&#65533;t&#65533;D&#65533;K4&#65533;&#65533;&#65533;&#65533;&#8467;&#65533;,&#65533;D&#65533;Qz&#65533;&#65533;&#65533;&#65533;jz&#65533;*&#65533;8&#617;&#65533;}&#65533;$N>)&#65533;N2&#65533;&#65533;&#65533;X&#65533;<5&#65533;&#65533;	3I0FL*a&#65533;&#65533;F&#65533;&#65533;<&#65533;&#65533;&#65533;&#65533;D&#65533;+D;&#65533;idC&#65533;&#65533;&#65533;&#65533;L&#65533;H"&#65533;&#65533;G|LJG&#65533;Kd&#65533;F&#65533;&#65533;&#65533;J*I
&#65533;I&#65533;tDIEaDD&#65533;T&#65533;#&#65533;&#65533;nA&#65533;?a&#65533;&#65533;@ &#65533;O&#65533;&#65533;:@&#65533;&#65533;&#206;4&#65533;&#65533;bB&#65533;&#65533;\&#65533;TB(&#65533;&#65533;6&#65533; J&#65533;a	/&#65533;&#547;=&#65533;&#65533;&#65533;O@&#65533;&#65533;>`&#65533;&#65533;7&#65533;h#&#65533;&#65533;&#65533;&#65533;&#65533;&#65533;@&#65533;&#65533;&#65533;Vp&#65533;Ta~p:&#65533;&#65533;c&#65533;;&#65533;P&#65533;i=&#65533;&#65533;&#65533;&#65533;p&#65533; 8&#65533;`&#65533;7&#65533;&#65533;C&#65533;h&#65533;P&#65533;2&#1304;:&#65533;&#65533;c>&#65533;&#65533;9&#65533;&#65533;&#65533;@m&#65533;g&#65533;&#65533;c&#65533;>&#65533;&#65533;&#65533;@&#65533;&#65533;c4&#65533;&#65533;b*`&#65533; (@b&#65533;&#65533;&#65533;b
0&#65533;&#65533;&#65533;&#65533;VjW&#65533;<&#65533;Hh&#65533;;&#65533;&#65533;C&#65533;&#65533;&#65533;#&#65533;D&#65533;c&#65533;8&#65533;b&#65533;0a&#65533;7&#65533; d&#65533;<&#65533;&#65533;&#65533;&#65533;=4&#65533;H&#65533;^&#65533;&#1699;&#65533;&#65533;`X&#57551;&#65533;&#65533;&#65533;P&#65533;P@&#65533;&#65533;c&#65533;&#65533;Q&#65533;&#65533;kw&#65533;&#65533;C<09#&#65533;&#65533;&#65533;&#65533;&#65533;h&#65533;m&#65533;&#65533;F&#65533;nT&#1918;#&#65533;T&#65533;~&#65533;&#65533;&#65533;{&#65533;&#65533;&#65533;&#1678;&#227;&#65533;("&#65533;)&#65533;{ &#65533;&#65533;:Z&#65533;&#65533;H!&#65533;.&#65533;i&#65533;&#65533;&#65533;&#65533;6&#65533;&#65533;#kG&#65533;&#65533;&#65533;`C&#65533;&#65533;0{&#65533;
e&#65533;&#614;Mf&#65533;&#1063;+&#65533;dIx&#65533;DL3&#972;&#65533;&#65533;F"aJ&#65533;U2e&#65533;W&#65533;g~,&#65533;\&#65533;+&#65533;&#65533;h&#65533;%zUNI.V&#65533;co&#65533;&#65533;&#65533;&#65533;,\py&#65533;&#65533;&#65533;&#65533;&#65533;3X&#65533;g+R@&#65533;L
&#65533;O&#65533;Q&#65533;b&#65533;X<C&#65533;z&#65533;s&#65533;O&#65533;&#65533;E.Rs>&#65533;&#65533;"+&#65533;XK+T1&#65533;y&#65533;&#65533;(&#65533;)x&#65533;9B&#65533;{&#65533;!1&#65533;?-#u&#65533;C&#65533;A&#65533;+:&#65533;A&#65533;wBC&#65533;&#65533;&#65533;&#65533;I&6&#65533;&#65533;&#65533;&#65533;u&#65533;&#65533;f&#65533;S&#65533;&#65533;&#65533;&#65533;X&#65533;&#65533;)R&#65533;
%&#65533;&#65533;%&#65533;&#65533;Ba &#65533;\&#65533;&#65533;P&#1048;&#289;&#65533;L&>&#65533;C&#65533;&#65533;t&#1092;v&#65533;bN6&#65533;&#65533;87("&#65533;X&#65533;0&#65533;d&#65533;pS# q&#65533;&#632;<*N&#65533;&#65533;&#65533;;&#65533;-&#65533;(&#65533;&#65533;#&#65533;&#1224;&#65533;&#65533;J&#65533;&#65533;'&#65533;&#65533;m&#65533;GB&#65533;U*&#65533;F&#65533;H&#65533;&#65533;&#65533;R&#488;&#65533;(&#65533;P&#65533;"&#1668;J&#65533;&#65533;&#65533;MPa"&#65533;DY&#690;;s&#65533;e!&#65533;cY&#65533;&#65533;&#65533;C&#65533;&#65533;&#65533;&#65533;&#65533;&#65533;R&#1026;&#65533; &#65533;&#65533;&#65533;(&#65533;&#65533;&#65533; ZP&#65533;L&#65533;&#65533;&#65533;	,P&#65533;J&#65533;&#65533;6&#65533;&#65533;&#65533;gx6&#65533;&#65533;&#65533;&#65533;*P&#65533;@ &#65533;&#65533; 	Zx&#65533;&#65533;/&#65533;&#65533;&#65533;p&#65533;&#1160;&#65533;N&#65533;&#914;X$&#65533;&#1191;&#65533;&#65533;&#2719;&#65533;Ml_s[AU&#65533;&#65533;&#65533;le&#65533;&#65533;&#65533;5&#65533;&#65533;ao&#65533;B\&#65533;&#65533; b&#65533;&#65533;&#65533;@ p a&#65533;&#65533;&#65533;&#65533;7&#65533;-&#65533;#xx&#65533;&#65533;v&#65533;}b;&#65533;&#65533;F&#65533; &#65533;&#65533;&#65533; X&#65533; x&#65533;Me&#65533;*&#65533;&#65533;&#625;&#65533;o*&#65533;&#65533;M&#65533;65&#65533;*Q&#65533;&#65533;&#65533;W&#65533;02&#65533;&#1389;m&#65533;&#65533;&#65533;&#65533;F&#65533;T&#65533;adpl&#65533;j&#65533;&#65533;&#789;&#65533;zZ&#65533;&#65533;F8&#65533;&#65533;&#65533;&#65533;&#1442;&#65533;_&#65533;8&#65533;"&#65533;&#65533;&#65533;H("4&#65533;N.ox&#65533;A&#65533; &#65533;8&#65533;&#65533;&#65533;Kk2&#65533;	&#65533;"#1ZG$&#65533;&#65533;&#65533;rdqoH&#65533;:&#65533;&#65533;S&#65533;&#65533;&#65533;pIo*3A&#65533;|&#65533;&#65533;b&&#65533;&#65533;&#65533;K&#65533;$)*&#65533;oC&#65533;;&#65533;E&#65533;&#65533;&#65533;&#65533;'BA
&#54085;y&#65533;&#65533;Y&#65533;&#65533;&&#65533;&#65533;&#65533;&#65533;u&#65533;C&#1911;&#65533;&#65533;y&#65533;s-t&#65533;@&#65533;&#65533;&#65533;|&#65533;MZ&#65533;&#65533;&#65533;&#65533;&#65533;"8#B&#65533;(P&#65533;=&#65533;i&#65533;&#65533;&#65533;Exm&#65533;Y(&#65533;&#65533;&#65533;EkJ&#65533;_&#65533;&#65533;F&#65533;i&#65533;)>I&#65533;&#65533;&#65533;72y&#65533;C6&#65533;&#65533;9z"ZT&#65533;&#65533;&#65533;&#65533;Be&#65533;&#65533;N!&&#65533;T^&#65533;%f&#65533;/&#65533;&#65533;O&#65533;&#65533;nI&#65533;)JQ
S&#65533;b3&#65533;&#65533;&#65533;,&#65533;"&#65533;&#65533;&#65533;&#65533;&#65533;&#65533;*Z|U&#65533;&#65533;&#65533;E&#65533;&#65533;&#65533;X&#65533;5&#65533;&&#65533;]#)N1dC&#65533;D&#65533;5&#65533;Lh&#65533;&#65533;&#65533;&#65533;(&#65533;&#65533;K&#65533;&#65533;&#65533;Y&#65533;&#65533;&#65533;U2Q&#65533;*&#65533;&#65533;&#65533;$&#65533;&#65533;&,&#65533;<&#65533;&#65533;&#65533;w&#65533;&#65533;&#65533;~T&#65533;N&#65533;$F&#65533;&#65533;&#65533;&#65533;&#65533;&#65533;	5&#65533;&#65533;&#65533;?J&#65533;&&#65533;<#M&#65533;&#65533;&#65533;\JT&#65533;&#65533;&#65533;;&#65533;&#65533;)&#65533;&#65533;R%&#65533;&#65533;EiN3&#987;Q&#65533;Bt&#65533;;&#65533;`&#65533;!&#65533;p#&#65533;`%&#65533;&#65533;&#65533;Nb&#65533;&#65533;W&#65533;&#65533;,&#65533;&#65533;r&#1066;&#65533;&#65533;t&#1387;,;&#65533;&#65533;&#65533;`&#65533;t@&#65533;"(&#65533;.&#65533;`A&#65533;B&#65533;&#65533;Ma&#65533;L&#65533;h&#65533;&#1776;&#65533;:5{qU_^&#65533;Nj&#1046;YT_X&#65533;&#65533;N&#65533;&#65533;m&#65533;Imr&#65533;&#65533;b&#65533;&#65533;p  v&#1162;1&#65533;PX&#65533;&#1397;&#65533;^d"vZV&#65533;&#65533;n&#65533;%&#65533;c&#65533;&#65533;&#65533;&#65533;L&#65533;b&#65533;&#65533;&#65533;&#65533;&#1535;&#1665;&#65533;&#65533;M&#65533;66w&#65533;M&#65533;&#65533;&#65533;:&#65533;E&#65533;&#65533;&#65533;&#65533;kdm&#65533;&#65533;&#65533;Y&#65533;3&#65533;&#65533;&#877;o]&#65533;\&#65533;&#42009;Bn&#65533;d-+&#1698;&#65533;&#65533;&#65533;mmv&#65533;'&#65533;D~&#65533;&#65533;&#65533;&#65533;J&#65533;&#65533;&#65533;&#65533;W&#65533;&#65533;"1Hd![&#65533;&#65533;V&#65533;#&#65533;z&#65533;&#65533;&#500;&#65533;y=&#65533;i?&#65533;C&#65533;i-Dp0&#65533;J4&#65533;DT&#65533;"&#700;&#65533;mA+jP&#65533;&#65533;D&#65533;&#65533;B&#65533;KTB&#65533;I&#65533;&#65533;&#65533;o&#65533;&#65533;&#65533;_&#65533;&#65533;X&#65533;&#65533;&#65533;@p&#65533;L&#65533;q&#65533;&#65533;&#65533;&#65533;&#65533;r&#65533;,B&#65533;&#65533;/v&#65533;00&#65533;p=Z&#65533;&#1848;&#65533;&#65533;7&#65533;Q.+ba^&#65533;&#65533;&#65533;F0&#65533;&#65533;&#1339;&#65533;4&#65533;&#709;l&#65533;] &#65533;5&#65533;&#65533;&#65533;+&#65533;<
-&#1545;&#65533;1&#65533;+&#65533;Ti99g\&#65533;&#65533;EU&#65533;&#65533;Y"<lb&#65533;*+&#65533;JT:&#65533;&#65533;)h&#65533;&#65533;&#65533;Eo)&#65533;&#65533;&#30873;&#65533;Do&#65533;&#789;E,&#65533;&#65533;-&#65533;G&#65533;H8&#65533;h&#65533; m&#65533;~&#65533;b,&#65533;\&#65533;%Da2&#65533;(&#65533;D&#65533;j"&#65533;&#65533;&#65533;~*#>($&&#65533;&#65533;7jK&#65533;&#65533;16!J&#65533;RdE&#65533;&#65533;t&#65533;&#65533;~&#65533;&#65533;&#65533;&#65533;&#65533;&#65533;&#65533;&#65533;H&&#BDvj&#65533;&#65533;~Bwd:D+&#65533;&#65533;&#65533;(ML&#65533;M&#65533;&#65533;G&#65533;&#65533;&#65533;cx4&#65533;
&#65533;&#65533;&#65533;C
&#65533;&#65533;&#65533;`I&#65533;<&#65533;MdI&#65533;&#65533;	t&#65533;h&#1072;X@X^`>&#65533;&`.&#65533;z&#65533;
&#65533; E&#1588;&#65533;O&#65533;P:8k&#65533;0P!&#65533;&#65533;&#65533;`F&#65533;@&#65533;X&#65533;&#65533;&#65533;Mt&#65533;&#65533;	&#65533;&#65533;eeE&#65533;`%&#65533;&#65533;e&#65533;M&#65533;Ijt*&#65533;T&#65533;&#65533;X&#65533;_dN&#65533;,&#65533;`&#65533;
_&#65533;&#65533;_&#65533;%&#65533;@&#65533; 
&#65533;@d&#65533;D&#65533;(g0&#65533;&#65533; &#65533; &#65533;&#65533;l&#1670;&#65533;Nl &#65533;&#65533;&#65533;&#65533;&#65533;&#65533;0`P&#65533; &#65533;&#65533;&#65533;&#65533;%r&#65533;
#&#65533;&#65533;&#65533;&#65533;&#65533;&#65533;&#65533;m&#65533;
&#65533;&#65533;*#&#65533;.#VNh&#65533;)U&#65533;&#65533;lDF&#65533;&#65533;tn&#65533;&#65533;&#1119;&#479;K$&#65533;&#65533;&#65533;&#415;&#65533;Qh&#65533;&#65533;&#65533;4&#65533;]&#65533;&#65533;f&#65533;&#65533;F&#65533;&#65533;q$&#65533; &#65533;&#65533;Z&#65533;&#65533;"Z&#65533;&#65533;"-+!!jr&#1038;#K[$&#65533; &#65533;&#65533;&#65533;&#65533; \4&#65533;&#65533;@%T&#65533;`!&&#65533;&#1018;N&#65533;%p&#65533;2*&#65533;tKDp&#65533;&#275;p$)&#65533;jDEn&#65533;Ap+A&#65533;&#65533;u&#65533;`&#65533;Za&#65533;.l,{&#65533;,&#65533;&#65533;&#514;&#65533;&#65533;t&#65533;,@&#65533;jar&#65533;&#65533;&#65533;&#65533;&#65533;&#65533;-f&#65533;l&#476;*&#65533;&#65533;1&#65533;K&#65533;:#&#65533;+&#65533;&#65533;&#65533;r&#65533;&#65533;&#65533;"6&#65533;&#65533;&#65533;&#65533;&#65533;0t&#65533;v&#65533;&#65533;&#65533;&#65533;&#65533;Ta&#65533;Ba&#65533;(&#65533;&#65533;L&#65533;2a8h&#65533;&#65533;&#65533;&#65533;&#65533;j&#65533;&#65533;N&#65533;eh<vd(&#65533;L&#65533;&#65533;J&aD&#65533;/&#65533;&#65533;&#65533;z&#65533;Hy\&#65533;&#65533;l&#65533;(&#65533;K&#65533;R.&#65533;&#65533;&#65533;b6&#65533;"&#65533;p&#65533;Do~pH&#65533;&#65533;8&#65533;K>&#65533;r&#65533;F!&#65533;\&#65533;u&#65533;c&#65533;jD&#65533;&#65533; Mg&#65533;8&#65533;&#65533;&#65533;&#65533;&#65533;&#65533;l&#65533;&#65533;*&#65533;p8&#65533;&#65533;&#65533;L&#65533;&#65533;)&#65533;&#65533;(aD&#65533;&#65533;^&#65533;u"&#65533;C&#300;>&#65533;38&#65533;'&#65533;H&#65533;&#65533;&#65533;?'H'	&#65533;&#65533;&#65533;&#65533;:&#65533;;p&#65533;&#65533;2&#65533;M&#65533;C<&#65533;0&#65533;&#65533;#&#65533;Bm&#65533;&#65533;&#65533;&#65533;&#65533;&#65533;&#65533;&#65533;&#65533;<&#65533;&#65533;&#65533;iXR&#65533;&@6&#65533;&#65533;&#65533;&#65533;&#65533;c&#65533;&#65533;Nbt=LF&#65533;&#65533;3&#65533;&#65533;Nt
&#65533;&#65533;L&#65533;@&#65533;R`T&#65533;H&#65533;iN&#65533;&#65533; &#65533;`-&#65533;`&#65533;i&#65533;:&#65533;]&#65533;&#65533;&#65533;;j&#65533;&l&#65533;4&#65533;&#1910;&#65533;&#65533;F&#65533;&#65533;&#1972;
O&#65533;/&#65533;`&#65533; &#65533;@	j`0&#65533; &#65533;\&#65533;	&#1312;$&#65533;J&#65533;~Fn&#65533;&#65533;W&#65533;J&#65533;e&#65533;*&#65533;&#65533;xQ&#65533;0&#65533; " &#65533;&#65533;&#65533;|&#14724;&#65533;I&#65533;&#65533;&#65533;Ka&#65533;n&#65533;&#65533;&#65533;&#65533;N&#65533;&#65533;E&#65533;~.o*5h&#65533;	P&#65533;&#65533;&#65533;&#65533;lj&#65533;&#65533;1&#65533;H#mZ&#216;&#65533;&#65533;&#65533;&#65533;q&#65533;&#65533;&#65533;&#65533;
G$&#65533;&#65533;J"&#65533;&#65533;&#65533;d&#65533;@&#65533;&#65533;&#65533;FZ<&#65533;U[&#65533;#&#65533;!&#65533;&#65533;&#65533;5\&#65533;!&#65533;.Z&#65533;.&#65533;&#1952;r&#65533;#&#65533;%\&#65533;&#65533;&#65533; &#1312;&#65533;e&#65533;R"&#65533;b4\&#65533;Z&#65533;&#65533;&b&#65533;v`d@)&#65533;L&#65533;$&#65533;~&#65533;(,!2u&#65533;_&#65533;&#65533;ud&#65533;&#65533;&#65533;&#65533;-P!&#65533;&#65533;&#65533;&#65533;&#65533;0&#65533;&#65533;GHo,&#65533;&#65533;6zll4b&#65533;3&#65533;K1&#65533;&#65533;7k&#65533;X&#65533;1&#65533;,&#65533;"&#65533;&#65533;&#65533;&#65533;v/&#65533;&#65533;/H1&#65533;l&#65533;&#65533;~&#65533;&#65533;`C&#65533;d&#65533;&#65533;&#65533;&#65533;&#65533;=0!&#360;O>7!w&#65533;&#65533;AK&#65533;aT&#65533;A
A(@f&#65533;&#65533;J&#65533;&#65533;)|&#65533;3&#65533;&#65533;h&#65533;&#65533;B-^&#65533;]c&#65533;&#65533;.&#65533;=(h&#65533;@&#65533;&#65533;&#65533;C&#65533;,&#65533;b&#65533;6do c&#65533;A&#65533;U&#65533;t&#65533;1|&#65533;&#65533;h&#65533;H&#65533;{&#65533;&#65533;&#65533;^k^_'&#65533;~&#65533;&#65533;C(&#522; &#65533;Ip&#65533;<&#65533;H@3a&#65533;&#65533;Lp&#65533;SE&#65533;&#65533;8&#65533;&#65533;G&#65533;&#65533;&#65533;B&#65533;^&#65533;%&#65533;&#65533;&#65533;&#65533;s&#65533;&#65533;&#65533;P&#65533;&#57805;&&#65533;&#65533;0	&#65533;&#65533;F&#65533;&#65533;L&#65533;Bgj+&#65533;&#65533;^v&#65533;$&#65533;\H&#65533;Zw!&#65533; B 4&#65533;C/@&#65533;&#65533;&#65533;I2&#65533;. &#65533;&#65533;&#65533;&#65533;-&#1540;_&#65533;Fet;DM&#65533;&#65533;&#65533;&#65533; &#65533;&#65533;&#65533;T&#65533;D`|E&#65533;&#65533;&#65533;<&#65533;f&#65533;&#65533;&#65533;&#65533;&#65533;}%&#65533;&#65533;&#65533;&#65533;

&#65533;%&#65533;&#65533;Ql&#65533;&#65533;*Q&#65533;I&#65533;&#65533;&#65533;D&3&#65533;O&#65533;&#65533;&#65533;T&#65533;l&#65533;&#65533;@&#65533; F&#65533;  L 	&#65533;@&#65533;jh&#65533;j&#65533;&#1546;&#65533;Le&#65533;
&#65533;>n&#65533;&#65533;
d&#65533;z&#65533;b&#65533;v&#65533;L&#65533;&#65533;*h&#65533;S&#15470;0&#65533;d"+\&#65533; %Q&#65533;&#65533;8KV}&#65533;"C"<Go&#65533;E&#65533;."k&#65533;<k&#65533;&#65533;&#65533;&#65533;:&#65533;&#65533;G&#65533;Z&#65533;&$&#65533;&#65533;&#65533;&#65533;5"&#65533;V&#65533;&#65533; &#65533;@&#65533;+&#65533;&#65533;vX&#65533;&#65533;&#65533;&#65533;X!n&#65533;&#65533;$k&#65533;&#65533;&#65533;&#65533;&#65533;N&#65533;qX&#65533;&#65533;X!&#65533;X&#65533;&#65533;X&#65533;&#65533;&#65533;&#65533;&#65533;&#65533; &#65533;&#65533; o[AjvAn!&#65533;r&#65533;^L@d&#65533;C8!E&#65533;&#65533;x&#65533;,&#65533;&#65533;&#65533;,p&#65533;:a\&#65533;%J!&#65533;&#65533;"{R&#65533;%v&#65533;&#65533;&#1970;{^&#65533;.z&#65533;)a&#65533;ae26&#65533;2 &#65533;&#65533;}^y4&#65533;&#65533;-H-
&#65533;p&#65533;&#65533;+67&#65533;&#65533;nA&#65533;v&#65533;/\x&#65533;!&#65533;&#65533;|>eoa0&#65533;,ja-&#65533;0@&#65533;z&#65533;B&#65533;C&#65533;V&#65533;o&#65533;O3*&#65533;d&#65533;&#65533;c,&#65533;&#1276;&#65533;	&#65533;&#65533;&#65533;&#65533;)j&#65533;&#65533;(&#65533;&#65533;Lb3&#65533;c&#65533;&#65533;7&#65533;&#65533;}bk&&#65533;37J&#65533;.>a&#65533;&#65533;)&#65533;&#1017;ll&#65533;G'qkw+&#65533;&#65533;&#65533;9&#65533;L&#65533;dS}^&#65533;&#65533;P&#65533;1&#65533;&#65533;&#65533;&#65533;~An"@/&#65533;&#772;&#65533;@r'_ok&#584;&#65533;&#65533;&#65533;&#65533;?k+&#65533;y~r&#65533;w<I&#65533;N&#65533;&#65533;&#65533;6&#65533;&#65533;&#65533;#2$&#65533;$d&#65533;&#65533;&#65533;F!&#65533;V!a&#65533;y&#65533;/&#65533;&#65533;?_w'&#65533;Bm&#65533;&#65533;&#65533;,&#65533;H&#65533;&#65533;&#65533;$&#65533;&#857;H.&#65533;H&#65533;&#65533;x&#65533;@&#65533;&#65533;S4&#65533;S&#65533;&#65533;N P&#65533;8 L &#65533;&#65533;THP&#65533;&#65533;P&#65533;T&#65533;C:&#65533;zk &#65533;&#65533;`	Z B`J 6&#65533;`&#65533;4&#65533;, &#65533;@&#65533;&#65533;Zk&#65533;jRN#H&#65533;&#65533;&&#65533;0&#65533;OQ5&#228;F&#65533;&#65533;&#65533;&#65533;&&#65533;r&#65533;PE&#65533;&#65533;_.j&#65533;&#65533;#&#65533;`&#65533;`j (&#65533;Vn&#65533;K&#65533;&#65533;l(&#65533;W&#65533;&#65533;&#65533;%gD&#65533;&#65533;@&#65533; &#65533;&#65533;,&#65533;&8&#65533;&#65533;R&#65533;u&#65533;&#65533;F&#65533;&#65533;&#65533;&#1073;&#65533;&#716;&#65533;E&#65533;G&#65533;e&#65533;&#65533;&#65533;&#65533;&#65533;[&#65533;#?b$&#1326;&#65533;MGs&#65533;&#65533;&#65533;<Rs&#65533;;pL&#954;M&#65533;%k&#65533;&#65533;&#65533;&#65533;%Z0&#65533;&#65533;&#1336;Y!&#65533;[&#1304;&#65533;&#65533;&#65533;&#65533;.GZKZ&#65533;X&#65533;X1&#65533;&#65533;&#65533;0&#65533;&#65533;&#65533;P&#65533;[&#65533; &#65533;&#65533;&#65533;XK]&#65533;>&#65533;z&#65533;&#65533;#1`&#4636;&#65533;n&#65533;H&#65533;&#65533;&#65533;~&#65533;5_P2&#65533;l^&#65533;o1&#65533;l)&#65533;'?&#65533;o&#65533;&#65533;&#65533;&#65533;&#65533;:&#65533;+:&#65533;6:c-Pv&#65533;I&#65533;&#65533;&#65533;K-[Y&#65533;&#65533;gk&#65533;g&#65533;j&#65533;&#65533;y/z&#65533;&#65533;G&#65533;^&#65533;f&#65533;<0&#65533;&#65533;a&#65533;&#65533;&#65533;&#65533;&#65533;&#65533;(&#65533;~&#65533;&#65533;&#65533;&#65533;P&#65533;BE-&#65533;+-3&#1732;x&#41748;I&#65533;&#65533;&#65533;&#162;&#474;&#65533;>&#1035;-N!&#65533;!&#65533;&#65533;#.&#65533;&#65533;a&#65533;B4Z!&#65533;&#65533;y&#65533;&#65533;_&#65533;c2)&#65533;&#65533;P&#65533;&#611;y?"6&#65533;&#65533;'2&#65533;&#65533;&&#65533;H&#65533;&#65533;r_&#65533;2&#851;hB&#65533;&#65533;&#65533;tO&#65533;&#65533;&#65533;Y$'&#65533;7q&#65533;&#65533;&#65533;&#65533;M!)&#65533;b+&#519;^!-jCT&#65533;&#65533;&#65533;&#65533;&#65533;C&#65533;F&#65533;0(4I9`&#65533;&#65533;z&#65533;ii&#65533;&#65533;
&#65533;F&#65533;-F&#65533;$9&#413;&#65533;&#65533;&#65533;`<&#65533;6&#65533;0@&#65533;qP`P`H&#65533;~`&#65533; zo&#65533;&#65533;&#65533;:k&#65533;#&#65533;-Q&#65533;`
h&#65533;D&#65533;V ,@&#65533;>&#65533;,`&#65533; &#65533;&#65533;&#65533;&#65533;&#1314;&#65533;&#65533;_&#65533;"&#65533;l&#65533;m&#65533;&#65533;"
&#65533;&#65533;ZF&#65533;J[>&#65533;&#65533;&#65533;RF:&#65533;&#65533;&#65533;&#65533;&#65533;&#65533;`t&#65533;o&#65533;&#65533;&#65533;}&#65533;&#65533;1&#65533;"&#65533;&#65533;&#65533;&#65533;&#65533;4&#65533;`&#65533;-&#65533; &#65533;*&#65533;&#65533;&#65533;lJ&#65533;&#65533;A&#65533;sH&#65533;&#65533;.U&#65533; s$b&#65533;&#65533;X&#65533;V;$&#65533;&#65533;&#65533;pD&#65533;L&#65533;$H&#65533;"&#65533;[&#65533;&#65533;&#1968;&#65533;[&#65533;&#65533;&#65533;#&#1438;&#65533;L&#65533;[&#65533;%[&#1339;#&#65533;u!&#65533;&&#65533;
&#65533;&#65533;"!&#65533;dD&#65533;$&#65533;&#65533;&#65533;&#65533;.&#65533;3'&#65533;6r#&#65533;&#65533;[&#65533;&#65533;&#821;&#65533;mE&#65533;&#1600;&#65533;fA&#65533;{&#65533;S0&#65533;,a&#65533;\&#65533;^1&#65533;&#65533;&#65533;&#65533;&#65533;$&#1508;#3&#1427;&#65533;&#65533;&#1539;&#65533;&#65533;&#65533;)7w&#65533;&#65533;&#65533;&#65533;&#65533;&#65533;&#65533;	&#65533;&#65533;&#65533;&#65533;&#65533;&#65533;&#65533;&#65533;&#65533;cA&#65533;&#65533;_4 c<#&#65533;&#65533;??
&#65533;&#65533;&#65533;&#65533;%&#65533;&#65533;&#65533;Vk&#65533;&#65533;&#65533;S&#65533;{&#65533;&#65533;/&#65533;&#65533;&#65533;&#65533;kx&#65533;&#65533;Y-&#65533;&#65533;&#384;?6&#65533;3&#65533;&#65533;1V&#65533;=ps.r&#65533;&#868;J&#65533;z&#65533;&#65533;&#65533;&#65533;&#65533;A&#65533;&#65533;#H&#65533;(&#65533;4	AL&#65533;D&#65533;Rk&#65533;,Y&#65533;d&#866;e+&#15180;&#65533;d&#65533;r&#65533;&#65533;&#1320;Q&#65533;@&#65533;&#65533;$&#65533;S&#65533;Z&#65533;j&#65533;&#1386;T&#65533;X&#65533;|Q+R&#65533;8e&#65533;t)&#65533;&#65533;J&#65533;4}E
)&#65533;R&#65533;V&#65533;&#65533;e&#65533;&#65533;&#360;c&#65533;b&#65533;JU+U&#65533;D&#65533;&#65533;I&#65533;&#65533;M&#65533;L~&#65533;t&#65533;`%L&#65533;*&#65533;d&#65533;&#65533;AK&#65533;4u&#65533;T&#65533;kYP&#65533;&#65533;n&#148;&#65533;.^P&#65533;J&#65533;rKV-&#65533;&#65533;f&#1642;&#65533;J&#65533;&#65533;&#65533;&#65533;&#65533;Z&#932;i&#65533;]OW&#65533;&#65533;&#65533;1V,&#65533;&#65533;R&#65533;d&#65533;jT&#65533;&#65533;&#65533;9q&#65533;t&#65533;RBG&#65533;%R&#65533;&#65533;(&#65533;&#65533;C&#65533;J&#65533;&#65533;A&#65533;&#65533;:&#65533;P A&#65533;*4&#65533;9!&#65533;&#65533;&#65533;E&#65533;2l&#65533; D&#65533;"&#423;&#65533;Q&#65533;&#65533;>&#65533;&#65533;
&#1310;&#65533;&#65533;&#65533;&#65533;&#65533;&#65533;&#65533;&#65533;&#65533;x&#65533;?&#65533;&#65533;&#65533;A&#65533;&#65533;X&#65533;@&#65533;x(&#65533;&#65533;&#65533;&#65533;&#65533;!&#65533;`&#65533;BH &#65533;&#65533;&#65533;y&#1793;&#65533;&#65533;v&#65533;1o&#65533;1Gx&#65533;&#65533;,&#65533;&#65533;&#65533;!&#65533;HGu&#65533;q&#65533;&#65533;cz&#65533;&#65533;!r&#65533;&#65533;w&#65533;"$&#657;&#65533;#&#65533;q&#65533;|d&#65533;&#65533;s&#65533;&#65533;9&#65533;"&#65533; &&#65533;e&#65533;[&#65533;(%1&#65533;&#65533;~&#65533;&#65533;@&#1040;B0p&#65533;&#65533;&#65533;& &#65533;}&#65533;&#65533;&#65533;u&#65533;1&#65533;&#65533;&#65533;8&#65533;8>&#65533;y&#65533;t&#65533;q0&#65533;'&#65533;A&#65533;,&#65533;&#65533;&#65533;&#65533;\&#65533;y&#65533;&#65533;J*&#65533;7Zc&#65533;s&#769;&#14341;&#65533;&#65533;d&#65533;6&#65533;&#65533;&#65533;&#65533;&#65533;
G&#65533;&#65533;:&#65533;&#65533;&#65533;&#65533;)
&#65533;&#65533;&#65533;q&#65533;h&#65533;Yr((&#65533;&#65533;b&#65533;&#65533;&#65533;Bji&#65533;&#1438;(G&#65533;&#65533;Z&#65533;+&#65533;n&#65533;&#65533;Fk&#65533;&#65533;Ff&#65533;qFh&#65533;&#65533;F&#65533;p&#65533;&#65533;+&#65533;&#1074;0&#65533;&#19601;-&#65533;&#65533;&#65533;.&#65533;&#65533;+&#65533;&#65533;&#151;`wiR&#65533;%&#65533;d&#65533;&#65533;&#65533;n&#65533;EI&#154;&#65533;&#65533;(&#65533;&#65533;&#65533;T*&#65533;&#65533;&#65533;
*&#65533;&#65533;&#65533;&#65533;)Z&#65533;&#65533;&#65533;E&#65533;&#65533;&#65533;&#65533;)&#65533;&#65533;1&#586;1,&#65533; K-&#65533;&#65533;&#65533;&#65533;=K&#65533; &#65533;K&#65533;G&#65533;&#65533;)*&#65533;&#65533;P)&#65533;l&#65533;c&#65533;kK&#65533;&#65533;&#65533;3G=C&#65533;e.&#65533;&#65533;uF7&#65533;Dt*"&#65533;3,WI&#65533;R&#1353;O4&#65533;#&#65533;H"&#65533;#&#65533;0&#65533;&#65533;s&#65533;&#65533;vw&#1996;4	&#65533;k
&#556;H&#65533;,&#65533;\]u&#65533;_c&#65533;2&#65533;+&#65533;&#65533;&#65533;)/&#372;&#65533;)&#65533;&#65533;&#65533;J,R&#65533;&#65533;&#65533;]&#65533;`b	Q	s
&#65533;+]K-Ww&#65533;&#65533;U&#65533;&#65533;&#65533;
WIy&#65533;Qq&#65533;&#65533;AD	&#65533;&#65533;A&#65533;pb&#65533;'}&#65533;u<&#65533;w&#65533;&#65533;&#65533;S&#65533;eD&#65533;&#785;M&#1431;k&#1427;^&#65533;&#65533;K&#1397;t&#1290;&#65533;&#65533;&#65533;&#65533;&#65533;&#65533;e&#65533;A&#65533;4&#65533;n&#65533;&#65533;&#65533;[p&#65533;&#1367;\r&#65533;&#65533;&#65533;{&#65533;2&#65533; &#65533;&#65533;q&#65533;X&#65533; Ox6p|&#65533;'@&#65533;&#65533;&#65533;&#65533;Q&#65533;~&#65533; &#65533;?&#65533;h&#65533;&#65533;&#65533;&#65533;&#65533;&#65533;nF&#65533;&#65533;&#65533;&#1029;&#65533;@&#65533;&#65533;&#65533; &#65533;@f&#65533;"!&#65533;IJZ&#65533;}&#65533;6&#65533;XL"&#1328;&#65533;D,f&#65533;K&#65533;&#1297;d&#65533;&#65533;U-&#65533;[Z&#65533;&#65533;&#65533;D&#65533;T&#65533;rx&#65533;&&#356;X&#65533;*U&#802;&#65533;x&#65533;,&#65533;qL>&#65533;C&#65533;0&#65533;+!&#65533;@&#65533;&#65533;<&#65533;&#65533;h&#65533;C&#65533;&#65533;#;D&#45754;&#65533;&#65533;NU&#65533;8&#65533;&#65533;&#65533;&#65533;"&#65533;h&#65533;H&#65533;&#586;&#65533;:&#65533;&#65533;&#65533;*LJ&#65533;&#65533;&#65533;b&#65533;`&#65533;&#65533;&#65533;&#65533;V&#65533;X&#65533;#J&#65533;!SN$&#65533;&#65533;JSV&#65533;&#65533;&#65533;R&#65533;o&#65533;&#65533;[&#65533;&#65533;BW/&#65533;x,7&#65533;&#65533;f(&#65533;1&#65533;P3&#65533;&#65533;l&#65533;&#65533;&#65533;&#65533;9] C&#65533;&#65533;&#65533;r&#1099;l&#65533;&#65533;&#65533;&#65533;&#65533;*<&#65533;P&#65533;&#65533;&#65533;&#65533;&#65533;]&#65533;&#65533;&#65533;&#65533;&#65533;-&#65533;
'&#65533;r&#65533;P&#65533;&#65533;b/&#65533;f*Pa&#65533;&#65533;&#65533;&#65533;)&#65533;H,&#65533;6T&#65533;)&#65533;HF&#65533;F&#65533;t&#65533;1&#65533;-zP&#65533;U&#65533;g&#65533;M&#65533;`&#65533;&#65533;Q&#65533;/&#65533;(&#65533;&#65533;&#65533;8&#65533;<&#65533;&#65533;E/&#65533;&#65533;P&#65533;BT#&#65533;&#65533;&#65533;v&#65533;&#65533;Y&#65533;l&#65533;A&#65533;B6&#65533;&#65533;&#65533;+&#65533;L'Q.&#65533;&#898; $&#65533;`&#65533;"qCE,&#65533;n&#65533;x&#65533;&#65533;"&#65533;vZf&#65533;&#65533;&#65533;D&#65533;P&#1145;&#65533;hUqU&#65533;&#65533;.v&#65533;&#65533;&#65533;L&#65533;1&#65533;&#65533;)FYaX&#65533;&#916328;h?ea&#65533;T&#65533;&#65533;+&#65533;&#65533;&#65533;':&#65533;&#65533;w&#65533;&#65533;r0&#65533;&#65533;&#65533;H&&#65533;.&#65533;VAMiZb
Qx&#65533;acK&4S&#65533;L&#65533;.&#65533;a&#65533;&#65533;Kl&#1426;>&#65533;&#65533;&#65533;&#65533;&#65533;g&#65533;&#65533;	r&#65533;%)&#65533;)X&#65533;&#1418;&#65533;&#171;&#65533;&#65533;Eh(&#65533;
&#65533;&#65533;&#65533;x&#65533;f>q&#65533;R&#65533;N$u&#65533;-nAW&#65533;5<y&#65533;cyW&#65533;J&#65533;&#65533;}z&#65533;&#65533;!q
&#871;~&#569;&#65533; &#44508;&#65533;&#65533;7{C>P
$&#512;&#65533; 4P&#65533;h&#65533;&#65533;O|&#65533;&#1223;?h}&#65533;&#65533;~&#65533;&#65533;)&#65533;&#65533;C|&#65533;&#1223;6X!/ &#65533;C&#65533;&#65533;!x2p&#65533;&#65533;B &#65533;&#65533;&#65533;C&#65533;&#65533;&#65533;a&#65533;hD&#65533;&#65533;T&#65533;&#65533;5&#65533;&#65533;&#65533;&#65533;A$&#65533;&#65533;h&#65533;H*&#65533;&#65533;ld&#65533;&#65533;I&#65533;&#1690;T3&#65533;-&#65533;&#65533;K<&#689;&#65533;x&#65533;&#65533;&#65533;&#65533;&#65533;f&#65533;&#65533;&#65533;&#65533;d&#65533;N&#65533;0 $&#65533;&#65533;#pAq&#65533;&#65533;&#65533;&#65533;&#65533;M&#65533;&#65533;W&#65533;&#65533;&#65533;*&#353;ey&#65533;S>3&#65533;F&#65533;g1K&#65533;&#65533;&#1388;\U&#65533;BAk&#65533;&#65533;:&#65533;*u&#65533;I&#65533;9&#65533;&#65533;&#65533;b&&#65533;U&#65533;`1iV&#1706;&#65533;(M&#65533;&#65533;Za&#65533;&#65533;&#65533;#m-I&#65533;\Cdf&#65533;&#65533;&#65533;x&#65533;&#65533;d0>&#65533;&#65533;fVm@C&#65533;a&#65533;Z&#65533; i5qq&#1493;&#65533;l&#65533;&#65533;k&#65533;:AP&#65533;&#65533;/&#65533;xll&#65533;&#65533;&#65533;yvMA++&#65533;&#65533;&#65533;&#65533;&#1284;d&#65533;y,$rQ&#65533;8&#65533;1&#65533;&#65533;&#65533;&#465;k3&#65533;# &#65533;
&#32525;&#1424;/&#65533;(&#65533;iNa&#65533;&#65533;&#65533;&#65533;{&#65533;&#65533;&#65533;&#65533;2"&#65533;&#65533;.n&#1677;k&#65533;,&#65533;c&#65533;D&#65533;&#65533;&#65533;&#65533;&#65533;.&#65533;2a[o&#65533;&#65533;&#65533;%4&#65533;&#65533;&#65533;Qb&#65533;wk$$	&#65533;'pj9&#65533;&#65533;&#65533;b1&#65533;xn4/&#65533;&#65533;-&#65533;}&#65533;&#65533;&#65533;&#65533;&#65533;x&#65533;&#65533;N&#65533;&#65533;<&#65533;0&#65533;+R6&#65533;&#65533;&#65533;d&#2003;&#65533;Y[&#65533;&#65533;ZM&#65533;&#65533;6&#65533;Nq&#65533;N0&#65533;&#65533;5Z&#65533;[&#65533;a&#65533;X[&#65533;J&#65533;tT&#65533;$mh&#65533;2&#65533;&#65533;b&#65533;]&#65533;0t&#363493;d&#65533;&#65533;]6s&#65533;&#65533;&#65533;&#65533;)&#65533;&#65533;&#65533;&#1342;wo&#65533;&#65533;U&#1518;Q&#65533;k,	&#65533;&#65533;&#65533;}&#65533;&#65533;Ot&#65533;']&#65533;&#506;&#65533;&#65533;&#65533;?7&#65533; .P&#65533;z &#65533;&#1168;&#65533;&#65533;&#65533;C	&#65533;&#65533;&#65533;<&#65533;&#65533;&#65533;j&#65533;&#65533;&#65533;#(a>&#65533;&#65533;D&#65533;	&#65533;&#65533;&#65533;/&#65533;8&#65533;B*&#65533;&#65533;&#65533;&#65533;ad&#65533;&#65533;&#65533;=&#65533;&#65533;&#65533;&#65533;&#65533;&#65533;&#65533;&#65533;&#65533;&#65533;&#65533;&#65533;&#65533;&#65533;O&#65533;&#65533;V&#1315;&#65533;ID&#65533;PyHW&#65533;RG&#1527;&#65533;&#65533;&#65533;&#65533;&#65533;S&#65533;&#145;&#65533;&#65533;&#65533;&#65533;6&#65533;)&#65533;&#65533;&#65533; &#65533;T M6@&@&#65533;H&#65533;(:&#65533;&-&#65533;tE&#65533;D$&#65533;"O&#65533;~2&#65533;c&#65533;%I&#65533;)&#65533;Bb&#65533;!$%["H&#65533;B"&#65533;)&#65533;&#65533;I7&#65533;I&#65533;&#65533;*h~&#65533;4-&#65533;&#65533;&#65533;&#65533;En&#65533;+&#65533;&#65533;KB&#65533;h &#65533;h&#65533;&#65533;E&#65533;2-&#65533;&#65533;h&#65533;&#65533;I&#65533;&#65533;&#65533;RLh&#65533;L&#852;g&#65533;&#65533;gP&#65533;&#65533;n&#65533;&#65533;&#65533;&#65533;M-eMX=&#65533;&#65533;&#65533;4&#65533;&#65533;YV&#65533;b!YBq>&#65533;&#65533;&#65533;&#65533;&#65533;O&#65533;&#65533;.&#65533;'S&#65533;7&#65533;&#65533;&#65533;M&#65533;X5gm&#65533;&#65533;&#65533;X&#2020;2&#65533;nc&#65533;&#65533;[&#65533;E0&#65533;`9&#65533;!&#65533;&#65533;rHX&#65533;&#65533;2&#65533;!&#65533;65'S3&#65533;
&#65533;&#65533;&#65533;&#65533;p&#65533;M+&#65533;w&#65533;S&#65533;>@&#65533;&#65533;&#65533;\&#65533;	
!	&#65533;&#65533;>&#65533;	&#65533;0	UA11]HZ&#65533;5
"&#65533;m&#65533;&#65533;RI&#65533;]&#65533;&#65533;&#65533;P&#65533;[&#65533;&#65533;[&#65533;&#1096;&#65533;&#65533;[1%\bC
&#65533;en-qO&#65533;U2&#65533;w3RP&#65533;U&#65533;&#65533;&#65533;&#65533;5:&#65533;&#65533;pY@a&#65533;&#65533;8&#65533;&#65533;UUT8N\Z&#65533;lL&#65533;
QcM&#65533;&#65533;e3'&#65533;&#1560;H&#65533;W&#65533;A&#65533;&#65533;XW&#65533;&#65533;!&#65533;&#65533;r&#65533;&#65533;&#65533;6C&#65533;pG]&#65533;&#65533;&#65533;&#65533;C]&#65533;!&#65533;&#65533;ax&#65533;&#65533;&#65533;`[&#65533;$`P&#65533;&#65533;0 @ q&#65533;_ &#65533;!&#727;_&#65533;4(A&#65533;#@2&#65533;S&#65533;_&#65533;}@&#65533;Fc&#65533;&#65533;&#65533; &#65533;&#65533;.D/ U&#65533;|&#65533;{v&#65533;8&#65533;|f&#65533;'dB"[&#65533;>&#65533;bB*&#65533;aFta`&#65533;a$bc&#65533;&#65533;#(FgE%.2&#65533;2&#65533;Ef<F&#65533;xae&#65533;),&#65533;y&#65533;pC&#65533;&#65533;FP  &#65533; &#65533; z&#65533;Y&#65533;&#65533;vg&#65533;,&#65533;&#65533;f&#65533;&#65533;cD&#65533;&f6dZ&#65533;$>&#65533;$D&#65533;}&#65533;"&,"*&#65533;&#65533;aY4(&#65533;&#65533;*&#65533;c&#65533;R&#65533;+&#65533;aHI~6h&#65533;&#65533;E&#65533;b"&#65533;&#65533;*&#65533;v-&#65533;&#65533;&#65533;&#65533;JhV*&#65533;&#65533;e&#65533;&#65533;(&#65533;6R"&#65533;k&#65533;&#65533;&#65533;V-&#65533;2&#65533;E&#65533;
&#65533;&#65533;&#65533;&#65533;&#65533;&#65533;&#65533;/&#65533;&#65533;3e&#65533;2&#65533;Cve&#65533;&#65533;w&#65533;tqpG1&#65533;&#65533;u&#65533;xn"&#65533;V&#65533;C4&#65533;94&#65533;s5?c220&#65533;s3&#65533;&#65533;&#65533;&#65533; 0&#65533;@N&#65533;&#65533;X	&#65533;0uW<'&#65533;k&#65533;
-ss1!6ZQP&#65533;&#65533;l%#vf&#65533;
&#65533;2&#65533;&#65533;W&#65533;$tf&#65533;6j&#65533;&#65533;&#65533;p&#65533;Ct!&#65533;&#65533;c	&#65533;a<)J&#65533;&#65533;3a&#65533;0&#65533;4&#65533;&#65533;5&#65533;&#1035;OC&#65533;&#65533;&#65533;&#65533;1sPa&#65533;2&#65533;&#65533;2&#65533;&#65533;&#65533;&&#65533;P3;&#65533;&#65533;&#65533;&#65533;C&#65533;&#1720;&#65533;	qp&#65533;0&#65533;#81<&#10850;&#65533;&#65533;8w&#65533;&#65533;&#65533;5;&#65533;W&#65533;&#65533;&#65533;)S7N&#65533;&#1230;&#65533;&#65533;3S&#65533;C>&#65533;sp&#65533;&#65533;&#65533;A	yw7|&#65533;&#65533;&#65533;&#487;|z&#65533;&#65533;{&#65533;R&#65533;@0&#65533;&#65533; 
&#65533;3 k`&#65533;&#65533;&#65533;&#65533;Wb&#65533;&#65533;)(z!"zXy_&#65533;&#65533;|0E0%P&#65533; &#65533;Z&#65533;#&#65533;2&#65533;P&#65533;&#65533;w|&#65533;%&#65533;*&#65533;d#&#65533;&#65533;/&#65533;C&#65533;&#65533;&#65533;&#65533;&#65533;*?&#65533;C]&#65533;E&#186;*Wt&#65533;&#65533;2,&#65533;j%&#65533;&#65533;JL&#1323;@baWT&#65533;c&#65533;%d&#65533;Ft|&#834;#&#65533;JB&#65533;A&#65533;&#65533;YPp 	p&#65533;&#65533; 0O`o&#65533;,&#1650;H&#65533;9&#65533;w&#65533;!{@a&#65533;$IH&#257;&#1386;*&#65533;&#1497;&#65533;dF'&#65533;}t"V&#65533;bB(&#65533;&#65533;&#65533;&#65533;R*&#65533;&#65533;[I&#65533;&#283;&#65533;&#65533;"&#65533;E&#1775;&#65533;:)X)?&#65533;K&#633;h`&#65533;&#65533;pRJ8M&#1364;&#65533;&#1732;P&#65533;3oQ(&#65533;&#65533;&#65533;	Q&#65533;&#65533;&#65533;&#65533;&#65533;Q&#65533;F&#65533;%!N&Q&#65533;C&#65533;&#65533;V&#65533;V!&#65533;U&#65533;&#65533;P&#65533;em6&#65533;!&#65533;5E&#65533;&#65533;&#65533;Y|av1&#65533;E&#65533;&#351;&#65533;&#65533;&#65533;M&#65533;&#65533;l&#65533;&#65533;Vi&#65533;Vf3&#65533;&#65533;V&#65533;`4Q&#65533;1=&#65533;&&#65533;&#65533;&#65533;&#65533;&#65533;N{Ct&#65533;#q1&#65533;f&#65533;&#65533;&#65533;&#65533;&#65533;&#65533;63P&#65533;8&#65533;Z&#65533;&#65533;&#65533;&#65533;&#65533;Mb&#65533;M&#65533;&#65533;&#65533;P&#65533;&#65533;&#65533;&#1011;8 &#65533;1sei2&#65533;
&#65533;sm&#65533;p2&#65533;q20&#65533;&#65533;&#65533;6&#65533;&#1565;w&#65533;[|a&#65533; &#65533;&#65533;&#65533;&#65533;&#65533;n1	&#65533;B%TA':&#65533;&#65533;WLn&#65533;&#65533;&#65533;&#65533;&#65533;&#65533;T5&#65533;&&#65533;&#65533;"1&#65533;&#65533;[&#65533;&1)&#65533;,&#65533;9&#65533;#&#65533;&#65533;&#65533;N&#65533;&#65533;&#65533;&#65533;@	x&#65533;Q&#65533;Y&#65533;&#65533;&#1406;&#561;&#65533;&#65533;&#65533;|Yp  &#65533;&#65533;&#65533;Ht&#65533;#6)&#65533; $<2$&#65533;$@"%&#65533;Af&#65533;&#65533; &#65533;Bf&#65533;H&#65533;&#65533; 
&#65533; &#65533;g&#65533;"@)?0g&#65533;&#65533;&#65533;%02B&v&#65533;&#65533;_0,&#65533;*#FE&#65533;&#65533;&#65533;&#65533;eNc&#65533;2&#65533;&#65533;%P&#65533;0V&#65533;&#65533;G&#65533;&#65533;	%HR&"&#65533;J&#65533;E&#65533;:$]R&#65533;_&#65533;a_$&#65533;p  0&#65533;a&#65533;W&#65533;e$)&#65533;2H&#65533;M&#1152;/&#65533;&#65533;&#65533;&#65533;&#283;b&#65533;<lD&#65533;:*&#65533;"0&#65533;:K&#65533;)f\&#65533;)<&#65533;a&#65533;&#65533;&#65533;N4"&#322;)i&#65533;b&#65533;f&#705;5R,&#65533;yJ&#65533;B*&#65533;9&#65533;&#65533;"E&#65533;b*_&#65533;)&#65533;&#65533;$&#65533;&#65533;&#65533;&#65533;&#65533;&#65533;&#65533;&#65533;&#65533;2&#65533;p/&#65533;"&#192;&#65533;&#65533;&#65533;&#65533;Qq&#65533;&#65533;;Y&#65533;kQ
&#65533;`<Aule&#65533;&#65533;#&#65533;jgZm7&#65533;:&#1638;m4&#65533;&#653;sr&#65533;0&#65533;
&#65533;&#65533;	y%&#65533;&#65533;&#65533;&#65533;&#65533;7&#65533;0&#65533;y&#65533;kz&#65533;v&#65533;
31W&#65533;&#65533;
6&#65533;9's&#65533;i6huVge&#65533;@
yAN+j&#65533;hckuW&#65533;&#65533;&#65533;1&#65533;&#1331;&#65533;&#65533;&#993;@u&#65533;&#65533;&#65533;&#709;&#65533;4%&#65533;&#1570;s&#1190;Pm75&#65533;&#65533;j&#65533;#&#65533;R&#65533;"&#65533;&#65533;&#65533;<&#65533;&#65533;r&#65533;&#65533;[J1&#65533;&#65533;&#65533;f5%&#65533;&#938;p
&#65533;0O&#65533;&#65533;&#65533;Ewuw&#65533;y&#65533;	qApH&#65533;|Y&#65533;&#65533;&#1274;&#65533;=)&#65533;&#65533;&#65533;&#65533;&#65533;&#65533;<&#65533;&#65533;j&#65533; b&#65533;/&#1211;
&#65533;F;&#65533;&#65533;6!&#65533;&#65533;-&#65533;U&#65533;&#65533;&#65533;VEX&#65533;@
&#65533;&#65533;l&#65533;6&#65533;&#65533;&#65533;|&#65533;&#65533;&#65533; &#65533;&#65533;&#65533;&#65533;!|&#65533;y~P_&#65533;"&#65533; 	&#65533; 03&#65533;n&#65533;&#65533;&#65533;&#65533;C,|7&#65533;&#65533;&#65533;&#65533;aB 4&#1571;_&#65533;'x&#65533;QP&#65533; &#65533;&#65533;&#65533;&#65533;$&#65533;1&#65533;O&#65533;~&#65533;{x&#65533;_&#65533;_!&#65533;{j&#65533;&#65533;&#65533;g%f$&#65533;&#65533;D&\&&#65533;&#65533;&#65533;&#65533;W$AE&#65533;G&#65533;&#65533;b}&#65533;-&#65533;&#65533;ODzd&&#65533;&#65533;&#65533;]b&#65533;V&#65533;y&#65533;&#65533;As N&#65533;2&&#65533; &#65533;^&#65533;&#65533;&#65533;&#65533;&#65533;&#515;&#65533;"?&#65533;&#65533;:R%h&#65533;!Q$&#65533;M&#9958;~[&#10958;|&#65533;&d&#65533;&#65533;&#65533;&#65533;}~&#65533;&#65533;D&#65533;&#65533;a&#65533;&#65533;&#65533;Cvp+&#65533;B&#65533;&#65533;L&#65533;&#65533;&#65533;v&#65533;eY&#65533;&#624;&#65533;aV&#65533;"&#65533;M&#65533;&#65533;)&#455;L&#65533;&#65533;&#65533;-&#65533;&#65533;b&#65533;&#65533;`R&#65533;&#65533;&#65533;&#65533;&#65533;&#569;&#65533;&#65533;s&#65533;&#65533;+u7{&#732;AZ&#65533;X<&#65533;H&#65533;&#65533;6v[Sj&#65533;O&#1123;&#65533;&#65533;4T!=&#65533;&#819;Q&#65533;&#65533;&#65533;!t}k	&#65533;3&#65533;&#65533;r&#65533;&#65533;&#65533;&#65533;&#65533;&#65533;&#65533;Y+:$1NGA&#65533;&#65533;FX&#902;2Z&#65533;M&#65533;cO21P.&#65533;k&#65533;&#65533;	&#275;W&#65533;v
&#65533;&#65533;&#65533;X&#65533;eF&#65533;&#65533;P&#65533;AN&#65533; 	sCt&#65533;&#65533;TX&#65533;&#65533;/&#1118;&#65533;9&#65533;&#65533;K&#65533;&#65533;&#65533;$3&#65533;&#65533;&#65533;]U5&#65533;&#65533;&#65533;3`&#65533;&#65533;&#65533;N&#65533;a&#65533;&#65533;&#65533;&#65533;
&#65533;&#65533;&#65533;K&#65533;H&#65533;&#65533;%Y@1<&#65533;&#65533;&#65533;&#65533;pY&#571;&#65533;h\X&#65533;&#65533;{&#65533;&#65533;&#65533;
&#969;M&#65533;/&#65533;&#65533;&#65533;&#65533;&#65533;K&#65533;&#65533;+&#65533;-1&#65533;$1^&#65533;Y&#65533;&#65533;S!&#65533;[&#65533;l&#65533;
&#65533;&#65533;&#65533;9W&#65533;&#65533;p&#65533;&#65533;&#65533;!]&#65533;&#13315;7!&#65533;Q?&#615;&#65533;&#65533;L&#65533;&#65533;&#65533;&#65533; p &#65533; 3&#65533;~&#65533;&#65533;Q&#65533;&#65533;&#65533;&#65533;E|&#65533;&#65533;_j"&#65533;&#65533;Ca&#65533;'&#65533;~0| ap.&#65533;`&#65533;D&#65533;!@&&#65533;8 c0&#65533;=&#65533;%&#65533;&#65533;&#65533;EB&#65533;&#65533;&#65533;&#65533;2~&#65533;&#65533;D<&#65533;&#65533;Cb&#65533;&#65533;"&#65533;#f`&#65533;&#65533;&#65533;u&#65533;-v&#65533;&#65533;}\9&#65533;&#65533;T&#1810;&#65533;&#65533;&#65533;VIaBav&#65533;\&#65533;HP:&#65533;)&#65533;6PR&#65533;l0&#65533;p<&#65533;%bg&#65533;_h&#65533;2&#65533;$&#65533;&#65533;D=&#65533;a4K&#65533;F&#65533;&#65533;!4&#65533;&#65533;U&#65533;&#65533;&#65533;rc26f"&#65533;&#65533;,vi&#608;$z &#65533;Jb"&#65533;&#65533;&#65533;"g&#65533;R+&#65533;fuJ&#65533;d&#3090;&#65533;h&#437;2J&#65533;&#65533;"j&#65533;&#65533;~&E&#65533;&#592;&#65533;+)2lpFK#&#65533;&#65533;P/&#65533;&#65533;&#1449;/&#65533;&#729;&#65533;'1&#65533;C&#65533;&#65533;lJ00N1t&#65533;&#65533;lz&#65533;&#65533;&#442;2&#65533;&#65533;&#396;m:&#65533;\o&#65533;&#65533;&#65533;&#444;8
&#65533;&#65533;&#65533;&#65533;r&#65533;&#65533;vsT&#65533;`&#65533;`&#65533;&#65533;p&#65533;&#65533;&#65533;S&#515;k,]&#65533;77;Y&#65533;&#65533;3&#65533;1`-&#881;QU@&#65533;&#65533;M&#65533;	5&#1889;&#65533; 	&#65533; &#65533;&#65533;&#65533;&#65533;&#65533;&#65533;`b&#65533;4&#65533;4c<&#65533;9&#65533;&#65533;9*&#65533;1*]&#65533;&#1160;82o&#65533;&#65533;&#65533;`&#65533;&#65533;U&#65533;`&#65533;Y&#65533;Z&#65533;RU*&#65533;&#65533;N&#65533;@&#65533;&#65533;)&#1320;P&#65533;P&#65533;r&#65533;&#65533;@X&#65533;d&#65533;j&#65533;
U)R&#65533;@Ed&#65533;i&#1253;J&#65533;d&#940;&#65533;&#65533;&#65533;&K&#65533;n&#65533;&#1796;&#594;&#65533;&#65533;&#65533;4u&#65533;&#65533;&#65533;&#65533;Q&#65533;I&#65533;&#65533;u
U*V&#65533;j&#65533;&#65533;%l&#65533;&#65533;_&#65533;pm&#65533;&#65533;KX/&#65533;&#65533;x&#65533;E+&#65533;+W&#65533;N&#65533;b[
&#65533;*S(&#65533;b,Z7&#65533;'&#65533;&#65533;J&#65533;b&#65533;0-W&#65533;&#65533;&#65533;mK*T&#65533;J&#65533;&#65533;%2Th&#65533; A&#65533;T&#65533; B&#65533;&#65533;&#65533;\&#65533;&#65533;&#737;&#65533;&#65533;&#65533;S:&#65533;i>&#65533;Se&#65533; &#65533;@F;&#65533;2&#65533;&#65533;?}&#65533; &#65533;S&#65533;&#65533;&#65533;>&#65533;+G&$&#65533;&#65533;&#65533;&#65533;&#65533;&#65533;&#65533;Q=&#65533;&#65533;5Qf&#65533;&#1536;&#65533;B&#65533;@&#65533;Gqc	&#65533;6t&#65533;&#65533;S'&#65533;&#65533;~&#65533;&#65533;&#1443;g}&#65533;&#65533;{&#65533;&#65533;&#65533;&#65533;&#65533;&#65533; p&#65533; &#65533;(&#65533;&#65533;&#65533;SP&#65533;&#65533;#&#65533;&#65533;R&#65533;&#65533;&#65533;=&#65533;&#65533;O?&#65533;&#65533;+&#65533;>&#65533;&#65533;&#65533;C&#65533;&#65533;&#65533;&#65533;3&#65533;L&#65533;c&#65533;&#65533;&#65533;?>&#65533;&#65533;#&#65533;4&#65533;&#65533;"&#65533;$&#65533;&#65533;&#65533;!&#65533;&#65533;&#65533;5&#65533;@;&#65533;C&#65533;9~&#65533;c7&#1928;&#65533;&#65533;&#65533;&#65533;&#65533;&#65533;;&#65533;&#65533;p&#65533;>&#65533;(PJ+&#65533;CH"&#65533;&#65533;6&#65533;&#65533;pc&#65533;%&#65533;&#65533;#&#65533;&#65533;&#65533;#H9&#65533;x&#65533;8&#65533;&#65533;#&#65533;&#65533;N<&#65533;&#307;@(&#65533;CN.&#65533;lSI= &#65533;L&#65533;:&#65533;P7&#65533;\R&#65533;6uT:&#65533;`&#65533;5&#65533;hC&#65533;M&#65533;SA&#65533;x&#65533;&#65533;F=&#65533;&#65533;Q&#65533;hcL9E&#65533;T&#65533;:&#65533;r&#65533;:~&#65533;C2LYe\t&#65533;&#343;^v&#65533;&#65533;]p&#65533;&#342;[&#65533;&#65533;&#65533;XZ^ae&#65533;&#65533;Fe&#65533;&#65533;(&#65533;&#33993;&#65533;%&#65533;Qb&#65533;&#65533;N,&#65533;&#65533;&#65533;&#1910;S&#65533;&#65533;(Yd&#65533;E&#65533;cmA(&#65533;&#65533;l&#65533;&#65533;&#65533;{&#65533;&#65533;X]|&#65533;&#65533;&#65533;&#65533;]&#65533;Q<&#65533;dH&#65533;$&#65533;GidD&#65533;l&#65533;I&#65533;Hd&#65533;d(PB&#65533;&#65533;<&#65533;8\R&#65533;Z&#65533;d&#65533;O^ET&#65533;&#65533;J&#65533;&#65533;(&#65533;H&#65533;(&#65533;&K8&#65533;k&#65533;j?yi&&#65533;$&#65533;d&#65533;&#65533;&#65533;&#65533;&#65533;&#65533;!&#65533;d&#65533;&#65533;E&#65533;&#65533;TI&#65533;UZy&#65533;&#65533;&#65533;2&#65533;&#65533;;z-XHJ9&#65533;W&#633025;8&#65533;w&#65533;w&#65533;&#65533;&#65533;&#65533;n&#65533;[&#65533;,&#65533;&#65533;&#65533;tWqE_Zd&#65533;E!hc&#65533;&#65533;&#1800;&#65533;&#65533;$&#65533;L,&#65533;&#65533;Nn&#1700;qM0&#65533;$&#65533;&#65533;'&#1988;&#65533;&#65533;jys&#65533;9&#65533;
^\&#65533;&#65533;^&#65533;!&#65533;a~Q]&#65533;`&#65533;	&#65533;*&#65533;}&#613;Zf&#65533;&#65533;UrW&#65533;&#65533;gOz&#65533;&#65533;jE&#65533;&#65533;&#65533;&#65533;N&#65533;&#65533;^&#65533;&#65533;!&#1883;O&#65533;Q:&#65533;DG 6d&#65533;B4&#65533;,&#65533;&#65533;&#65533;&#65533;N4&#65533;&#65533;&#65533;&#65533;@19&#65533;(a&#65533;	@&#65533; n&#65533;&#65533;&#65533; &#65533;7&#65533;F&#65533;{&#65533;&#65533;G&#65533;&#65533;&#65533;&#65533;Q&#65533;&#65533;&#65533;f4|&#65533;N&#65533;Z&#65533;=>&#65533;!O&#65533;
2 &#65533; 
d &#65533;,&#65533;&#65533;L&#65533;&#65533; &&#223;Yh=&#65533;&#65533;&#65533;~&#65533;&#65533;&#65533;&#65533;I&#65533;&#65533;i&#65533;c &#7174;5&#65533;O{&#65533;C&#1447;E(d&#65533;t&#65533;&#65533; &#65533;?&#65533;a`}&#65533;3&#65533;&#65533;'9T&#65533;+&#65533;&#65533;QG&#65533;z&#65533;C&#65533; &#65533;&,&#65533;FXBv&#65533;8&#65533;H\R&#979;&#65533;&#65533;8	jH&#65533;&#65533;&#65533;&#65533;P+=80KRb&#65533;,t&#65533;;y&#65533;H~&#65533;&#65533;&#65533; &#65533;7&#65533;&#65533;V&#65533;&#65533;&#65533;t&#65533;&#65533;&#65533;:	&#65533;&#65533;&#65533;T&#65533; ILfR&#65533;&#65533;dd}&#65533;t&#65533;-&#65533;&#65533;KwR&#65533;&#65533;&#65533;&#65533;&#65533;&#65533;&#65533;&#65533;&#65533;&#219;&#65533; )R%RQ&#65533;&#65533;&#1584;5djUq&#65533;T$&#65533;&#65533;&#65533;H&#914;T&#65533;L&#65533;%K%&#338;&#65533;nR&#65533;&#65533;&#65533;P
&#65533;h(&#65533;(P&#65533;Z&#1538;*&#65533;&#65533;/&#65533;&#65533;x&#1890;YaV&#65533;X&#509196;B&#65533;&#65533;&#65533;&#65533;)&#65533;O4&#65533;&#65533;E>&#65533;N`&#65533;)&#47382;)T&#65533;&#65533;&#65533;By&#65533;&#550;A&#65533;&#65533;&#65533;&#65533;
&#65533;&#65533;&#65533;&#65533;&#65533;&#65533;/&#65533;&#290;&#65533;&#65533;&,1	&#65533;A&#65533;X&#65533;"&#65533;@&#65533;&#65533;&#65533;&#65533;&#65533;%&#65533;&#65533;	&#65533;%#F&#65533;&#65533;J&#65533;
&#65533;&#65533;&#65533;Y&#65533;&#65533;&#65533;&#65533;h&#65533;
tI%&#65533;&#65533;D>/A&#65533;IUC&#65533;&#65533;&v&#65533;3Qx1A&#65533;&#65533;*&#65533;&#65533;N&#65533;D&#65533;x&#65533;$&#65533;&#65533;&#65533;&#65533;MQ&#65533;Z&#65533;&&#65533;&#65533;&#65533;&#65533;&k&#65533;G&#65533;&#65533;&#65533;&#852;&#65533;0&#65533;&#65533;B`J&#1269;&#65533;M &#65533;&#65533;E&#65533;&#65533;j5R&#65533;&#65533;[&#65533;8T:R&#1487;&#65533;&#65533;Y&#65533;,&#65533;:W&#65533;M$&#1442;O]jP)QT&#65533;^&#65533;q/&#65533;&#65533;b3&#65533;&#65533;N&#65533;&#65533;&#571;&#65533;&#65533;&#65533;_d&#65533;&#65533;&#1546;/Zw&#65533;&#65533;#VQ-k&#65533;&#65533;x5-b+&#65533;I&#65533;20wnk&#65533;&#65533;(&#65533;&#1623;&#65533;&#65533;&#65533;$p)&6&#65533;&#65533;&#388;&#65533;&#65533;	Ds&#65533;3&#65533;&#65533;p&#65533;B&#65533;qXH]&#65533;1'{f&#65533;&#65533;$&#65533;  @6&#65533;&#65533;&#65533;*j1>&#65533;1&#65533;o:&#255;('&#65533;&#65533;sH&#65533;D
Y&#65533;&#65533;&#65533;&#18437;&#65533;&#65533;&#65533;@8&#1025;|`,&#65533;&#1936;&#65533;&#65533;IF3&#65533;Yb&#65533;&#65533;c	G>O&#10439;0&#65533;!b)J&#65533;&#65533;i&#65533;:&#65533;&#65533;ZI&#269;&#65533;FC	&#65533;3/F&#65533;?4&#65533;&#2007;&#65533;(V&#65533;&#65533;^&#65533;&#321;V&#65533;&#65533;&#65533; &#65533;(L&#65533;
[&#65533;`E&#65533;%&#65533;&#65533;[&#65533;&#65533;&#65533;&#164;&#65533;I&#65533;&#65533;%&#65533;t'_z&#65533;Jv&#65533;&#65533;Z&#65533;KW&#65533;QJ&#65533;&#65533;&#65533;\&#65533;&Q&#65533;&#65533;nv&#1371;]eG;xx&#65533;d&#65533;(&#65533;&#65533;!V&#65533;&#65533;r9&21jS&#65533;N&#65533;l&#65533;&#65533;5&#65533;&#65533;g&#549;&#65533;\u&#65533;-&#65533;R&#65533;&#65533;:3&#65533;&#65533;&#65533;E&#65533;&#1117;&#65533;#&#65533;&#1664;*8GyK&#65533;b&#65533;&#65533;0R&#65533;&#65533;&#1596;E.&#65533;	c&#65533;+&#65533;&#65533;&#369;h&#65533;&#65533;"H1WnU28NH&#65533;%&#65533;k\&0q	h&#65533;(I&#1960;&#65533;W&#65533;B$&#65533;&#65533;Y8&#65533;&#65533;&#65533;V&#65533;&#65533;/{k&#65533;&#65533;	j/s&#65533;&#65533;&#65533;K&#65533;#&#65533;&#65533;D &#65533;&#65533;H&#65533;rE&#65533;&#65533;X&#65533;&#65533;&#65533;'Q b&#65533;&#65533;T&#65533;/]UC&#65533;&#65533;UQ&#65533;k&#65533;&#65533;&#65533;a:A&#65533;&#65533;D&#65533;_&#65533;"1&#65533;M&#65533;&#1373;IE&#65533;"4&#65533;A&#65533;&#65533;&#65533;I28M %\&#65533;&#65533;&#65533;v&#65533;S&#65533;&#947;i&#65533;HZ&#65533;g
&#65533;S&#65533;&#65533;&#65533;9&#65533;&#65533;m&#65533;&#65533;&#65533;&#65533;)C&#65533;J&#65533;&#65533;q&#65533;&#65533;&#65533; &#65533;&#65533;[&#65533;x&#65533;-&#65533;&&#1686;&#65533;DL&#65533;.qG@&#65533;h&#65533;&#65533;&#65533;Pp&#65533;JT=&#17904;&#65533;(8&#65533;Y&#65533;&#546;&#65533;Z&#65533;5&#65533;k&#65533;&#65533;&#65533;6+&#65533;&#65533;/v&#65533;&#65533;&#65533;z_&#65533;Z&#65533;&#65533;&#65533;
&#65533;&#65533;&#65533;&#65533;<&#65533;&#65533;&#65533;4!2S@&#65533;&#65533;&#65533;<&#65533;*&#65533;Qh&#65533;&#65533;PD&#65533;&#65533;@&#65533;&#65533;:82D&#65533;<&#65533;&#65533;&#65533;XiKf&#65533;g&#65533;&#65533;B&#65533;ah&#65533;P&#65533;&#65533;&#65533;
nhQ&#65533;&#65533;&#65533;z&#65533;&#65533;&#65533;E&#65533;h8&#199;&#65533;?&#65533;qR~x?>
&#65533;s&#65533;X&#65533;&#65533;@&#65533;&#65533; F&#65533; Px"Q&#65533;&#65533;&#65533;&#65533;}"&#65533;Y&#65533;&#65533;Zh&#65533;Or&#65533;&#65533;c&#65533;&#65533;3&#65533;&#65533;&#65533;&#65533;&#65533;&#65533; &#65533;&#65533;J~&#65533;Rd*=&#65533;5k!&#65533;>>&#65533;&#65533;&#65533;&#65533;?&#65533;&#65533;@&#65533;7 -&#65533;&#65533;)&#65533;*&#65533;*&#65533;&#65533;-5PW&#65533;&#65533;L
&#65533;cz6h&#65533;1&#65533;#L&#65533;b&#65533;&#65533;E#8&#65533;&#65533;<c9&#65533;&#65533;6`&#65533;LXY&#65533;R&#65533;Fi%T&#65533;#GyT1B7&#65533;&#65533;;&#65533;&#65533;&;B8&#65533;&#65533;g&#65533;3&#65533;2&#65533;C&#65533;2GQ[&#65533;&#65533;-&#65533;&#65533;GS&#65533;30&#65533;2(3H,&#65533;B/&#65533;!&#65533;&#65533;0&#65533;BMQ4P.tC:&#65533;A:DF&#65533;7i&#65533;L1&#65533;&#65533;Xcl:&#65533;]&#65533;&#65533;&#40301;@D&#65533;&#65533;&#65533;D&#65533;&#65533;&#65533;&#65533;&#65533;&#65533;r&#65533;w&#1195;&#65533;H&#65533;hC&#65533;
+&#65533;1&#65533;&#65533;C&#65533;&#65533;&#65533;&#65533;&#65533;;&#65533;&#65533;&#65533;R&#65533;9&#65533;&#65533;5cI&#65533;b&#65533; &#65533;	&#65533;R&#65533;z)C&#65533;&#65533;C&#65533;7zK|&#65533;&#65533;&#1195;N$
&#65533;@&#65533;&#65533;H&#65533;&#65533;&#1197;&#65533;a&#65533;&#65533;&#65533;&#65533;&#65533;
&#65533;NX&#65533;&#65533;&#65533;&#65533;&#65533;&#65533;F&#65533;&#65533;&#65533;&#65533;&#65533;H&#65533;J&#65533;&#65533;&#65533;s&#65533;&#225;&#65533;&#65533;&#65533;&#273;H&#65533;&#65533;&#65533;&#65533;j&#65533;-m&#65533;T&#65533;&#65533;9P<&#65533;&#65533;&#65533;p[&#65533;&#65533;'&#65533;T&#65533;&#65533;H4&#65533;Q&#65533;9&#65533;&S\&#65533;&#65533;A	H&#65533;v3&#65533;&#65533;&#65533;&#65533;aFp&#65533;&#65533;9&#65533;&#65533;&#65533;&#65533;&#65533;&#65533;&#65533;M&#65533;[l+&#65533;,&#65533;w	&#65533;&#65533;h&#65533;[&#65533;^8&#65533;&#65533;&#65533;o&#65533;_&#65533;&#65533;&#65533;P&#306;&#65533;l&#65533;&#65533;&#65533;&#65533;&#65533;&#65533;&#65533;-eL6&#65533;&#65533;&#65533;&#65533;&#65533;&#65533;oKTh<&#65533;&#65533;&#65533;P&#65533;&#65533;Qz+C&#65533;E]|Jz&#65533;&#65533;&#65533;&#65533;&#65533;&#65533;&#65533;&#65533;&#65533;=0&#65533;&#65533;&#65533;A(7&#65533;p 0&#65533;P&#65533;@2&#65533;#&#65533;;&#547;&#65533;i.&#65533;H$
&#65533;&#65533;&#65533; ?&#515;;&#65533;&#65533;&#65533;2&#65533;>&#65533;&#65533;(&#65533;&#65533;h H &#65533;&#65533;&#65533;&#65533;pp&#65533;0&#65533;>&#65533;K&#65533;&#65533;&#65533;*&#1091;&#65533;&#65533;&#65533;?&#65533;&#65533;?@&#659;&#65533;&#65533;&#65533;&#894;&#1811;j?(i &#65533;Gr&#65533;&#65533;yM
c&#65533;<&#65533;&#65533;Z&#627;4&#65533;&#65533;&#65533;&#65533;&#65533;&#1299;&#65533;?@&#65533;A&#1539;7H2&#65533;,&#65533;0&#1538;&#65533;&#65533;4`&#65533;fzDJ&#65533;V&#65533;F[/!&#65533;6&#65533;&#65533;4&#65533;%Y&#65533;&#65533;J&#65533;&#65533;6&#65533;&#65533;,&#65533;&#65533;Z&#65533;&#65533;QABC&#65533;&#65533;E&#65533;&#65533;D&f&#65533;&#65533;S&#65533;&#65533;W&#65533;C9YBhz&#65533;V&#65533;CC*O<4O}4[&#65533;&#65533;38PJP5|&#65533;O&#65533;49P	-&#65533;$&#65533;@A&#65533;C&#1364;4/&#65533;&&#65533;'[&#65533;&#65533;]&#65533;&#65533;B&#65533;
e'&#1194;&#65533;&#65533;&#65533;&#65533;iQ&#65533;I&#65533;wJ*&#65533;&#679;M&#516;&#65533;&#65533;&#65533;&#65533;&#65533;'~&#65533;R8&#65533;&#65533;Z(w&#65533;6&#65533;&#65533;&#65533;&#65533;UX(Z&#65533;&#65533;&#65533;\&#65533;&#65533;^&#65533;s&#65533;ZhS&#65533;d&#65533;E&#65533;E&#65533;R-mHx.&#65533;&#65533;a&#65533;iF&#65533;q&#408;&#65533;)&#65533;&#65533;eF&#65533;hG&#65533;&#65533;J&#65533;&#65533;&#65533;I&#65533;QJE&#65533;&#65533;L&#556;&#65533; &#65533;dS&#65533;k*&#65533;&#65533;,&#65533;hH&#65533;&#65533;&#65533;Hh-&#65533;Hl\&#65533;=&#65533;&#65533;&#65533;J&#65533;}|&#65533;&#65533;Q&#65533;h"&#65533;&#65533;3&#65533;&#468;Y&#65533;&#65533;&#65533;i&#65533;e(y	&#65533;y&#65533;2,&#65533;&#65533;)L&#65533;&#65533;&#65533;q&#65533;l.T&#65533;&#65533;&#538;&#460;&#65533;Q&#65533;&#65533;"&#65533;&#65533;{	&#65533;ATR&#65533;B&#65533;&#65533;x^Q&#65533;&#65533;^&#65533;'&#65533;&&#65533;&#51868;&#65533;&#596;&#65533;&#65533;&#65533;&#65533;Dm[&#65533;&#65533;&#65533;)EJW&#65533;&#65533;CP&#65533;&#65533;Wr&#65533;R&#65533; &#65533;X&#65533;&#65533;&#65533;&#1660;&#65533;&#65533;&#65533;/&&#65533;&#65533;B&#65533;$H&#65533;
P&#65533;@  &#65533;9&#65533;&#65533;&#65533;&#65533;?P?&#65533;x&#65533;K&#65533;&#939;M:&#65533;&#131;?&#65533;K&#65533;&#65533;6&#65533; &#65533;	P&#65533;&#65533; 0`&#65533;&#65533;'&#65533;5&#65533;&#65533;"
&#65533;&#65533;&#65533;&#65533;&#1680;)&#65533;&#65533;<&#65533;0@&#65533;&#65533;Z&#65533;;&#65533;&#65533;&#65533;`X&#65533;&#65533;&#65533;&#65533;&#65533;(q&#65533;&#65533;**&#65533;jY&#65533;&#65533;&#65533;:&#65533;&#65533;&#65533;R%!@:i&#65533;&#65533;3&#65533;&#65533;&#65533;C&#65533;A&#65533;&#65533;;&#65533;&#65533;J[&#65533;4@&#65533;&#65533;&#65533;&#65533;&#65533;O&#65533;t&#65533;3s&#65533;"&#65533;J&#65533;1&#65533;&#65533;d&#65533;&#65533;6H&#65533;}B&#65533;}&#65533;.&#65533;;(&#65533;eZ&#65533;D5&#65533;L&#65533;T&#65533;A&#65533;&#1012;M&#65533;9"&Eq&#65533;7&#65533;#8{B&#65533;&#65533;#&#65533;e5/&#306;&#65533;[&#65533;&#65533;&#65533;&#65533;?&#65533;X1&#65533;&#65533;}BE&#65533;&#65533;&#65533;=&#65533;8&#65533;&#65533;&#65533;&#65533;&#65533;:(&#65533;e5(1&#65533;&#65533;r&#65533;&&#65533;nBI&#65533;&#65533;:&#65533;Y&#65533;Hd&#65533;&#65533;&#65533;&#65533;&#65533;&#65533;L &#65533;i&#65533;7&#65533;Bl&#1270; &#65533;&#65533;&#65533;&#65533;+&#65533;&#65533;R8&#1210;R&#65533;`&#65533;x&#65533;&#65533;XP&#65533;&#65533;G&#65533;QJ]&#65533;7CH&#65533;E`&#65533;I&#65533;o&#1304;&#65533;c&#65533;&#65533;1&#65533;bDF&#65533;O&#65533;&#65533;&#65533;I&#65533;{SJ&#1576;&#699;&#65533;&#65533;&#65533;F&#65533;*&#65533;&#65533;&#65533;KX&#65533;&#65533;Z&#65533;H&#65533;&#65533;H@&#479;&#65533;&#65533;&#65533;.E&#65533; &#65533;&#65533;&#65533;&#65533;&#65533;&#65533;&#65533;&#65533;&#65533;G}
&#65533;&#65533;+&#65533;;&#65533;&#65533;RQl_p+	L&#65533;'&#65533;m&#65533;,h&#1355;&#65533;&#65533;H&#65533;&#65533;&#65533;
7>U&#65533;&#65533;&#65533;g&#65533;&#65533;A&#65533;&#65533;&#65533;[&#65533;F&#65533;H&#65533;&#65533;&#65533;J&#65533;
MX&#551;&#1196;t&#65533;9^&#65533;&#65533;&#65533;&#376;&#65533;&#65533;Z&#65533;
&#65533;$V&#65533;&#65533;d&#65533;]&#65533;&#65533;&#65533;-'&#65533;&#65533;&#65533;j&#65533;i!&#12588;&#65533;vr&#65533;&#65533;&#65533;I&#65533;(U&#65533;8&#647;&#65533;&#65533;D&#65533;c;&#65533;cy%&#65533;x]&#65533;&#65533;&#65533;&#65533;0&#65533; ?&#65533;&#65533;&#65533;&#65533;&#65533;x&#65533;&#65533;>`'h&#65533;&#65533;1@ &#65533;&#65533;A&#65533;&#65533;&#1518;L&#65533;&#1628;&#65533;&#65533;&#65533;L&#65533;!H2&#65533;F[&#65533;LQ&#65533;=&#65533;. &#65533;	&#65533; &#1024;8&#65533;&#65533;&#65533;&#1025;"p&#65533;-h#&#65533;&#65533;&#65533;m&#65533;&#65533;K&#65533;&#65533;\&#65533;&#65533;&#65533;&#65533;&#65533;&#65533;5&#65533;.&#65533;&#65533;H&#65533;&#65533;X&#65533;&#65533;K!&#1699;&#65533;&#65533;&#65533;&#65533;&#65533;&#65533;&#65533;&#65533;@&#65533;&#65533;#&#65533;&#65533;&#65533;<&#65533;*&#65533;KN&#65533;&#65533;&#65533;?&#65533;&#65533;`n&#65533;&#65533;\\8C&#65533;cb&#65533;&#65533;G&#65533;&#65533;&#65533;H&#65533;x&#65533;&#65533;&#65533;d&#65533;40Cw&#65533;\&#65533;UV&#65533;&#65533;V&#65533;N&#65533;&#65533;&#65533;q^&#65533;%&#65533;&#65533;&#65533;&#65533;*K&#65533;&#65533;&#1300;&#65533;$&#65533;{nV&#65533;3&#65533;m[[&#65533;N&#65533;\&#65533;u&d~&#65533;&#65533;&#65533;&#65533;&#65533;M&#65533;&#65533;e&#65533;&#65533;&#65533;&#65533;7&#65533;&#65533;L&#65533;B&#65533;&#65533;`=&#65533;Z&#65533;oZ&#65533;^	&#65533;b&#65533;^&#65533;&#65533;&#65533;&#65533;+&#65533;&#65533;c[&#65533;}&#47710;H&#65533;uJ&#65533;&#65533;,&#65533;V(&#65533;,&#65533;&#35486;+&#65533;&#65533;&#684;T&#65533;^&#65533;&#65533;&#65533;p&#65533;X@&#65533;&#65533;&#65533;:&#65533;y-5W&#65533;U_X&#65533;:Y5)ikv&#283;&#65533;	^&#65533;&#65533;&#65533;&#65533;`&#65533;K&#65533;I]&#65533;)h&#65533;SH&#65533;&#65533;&#65533;1!&#65533;	WG&#65533;*&#65533;&#65533;&#65533;-&#65533;8&#65533;3k&#65533;&#65533;&#65533;&#65533;C&#65533;f&#65533;B&#65533;<&#65533;(DPF&#65533;&#65533;&#65533;&#65533;`FM	&#65533;c&#65533;&#65533;&#65533;&#65533;&#65533;k(&#65533;&#65533;&#65533;G&#65533;&#65533;&#65533;&#65533;&#65533;&#65533;&#65533;<&#65533;&#65533;&#65533;R J&#65533;
&#623;Q&#65533;D&#65533;&#65533;MA&#65533;	&#65533;H&#65533;]\&#2028;s&#65533;G&#65533;:&#65533;&#132;E&#65533;&#65533;S&#2002;&#65533;`&#65533;&#65533;&#578;(&#65533;&#65533;&#462;&#65533;&#65533;&#65533;LIbM&#65533;ozI&#65533;&#65533;&#65533;E&#65533;&#65533;&#65533;&#65533;&#65533;fd&#65533;&#65533;E)&#65533;(&#65533;&#65533;&#65533;*&#65533;&#65533;S&#34675;+J&#65533;&#65533;V&#65533;l&#544;/&#65533;fW%&#65533;j&#65533;&#65533;P&#65533;&#65533;&#65533;@/&#65533;&#292;;&#65533;&#65533;&#65533;&#65533;&#65533;` &#65533;&#65533;03&#65533;I&#65533;&#65533;af&#65533;&#65533;&#65533;>H>%&#65533;(&#65533;&#65533;&#65533;&#65533;&#65533;A&#65533;&#65533;&#65533;-T&#65533;&#65533;&#65533;4&#65533; X&#65533;p&#65533;&#65533; &#65533;&&#65533;,&#65533;)&#65533;&#65533;1&#65533;&#65533;S&#65533;&#65533;o6>&#65533;k&#65533;&#65533;&#65533;++&#65533;W]&#1069;h"Q&#65533;&#65533;&#65533;^&#65533;5&#65533;&#65533;d3&#65533; &#65533;#5i!&#65533;&#65533;&#65533;Z	&#65533;&#65533;1&#65533;&#65533;dP@&#65533;&#65533;a&#65533;&#65533;%&#65533;H)H92&#65533;q&#65533;&#65533;&#65533;A&#65533;v&#65533;&#65533;e"]T&#65533;unO43&#65533;VQ&#65533;N&#65533;&#65533;br&:&#65533;g+shc&#65533;B&#65533;&#65533;dJ]Y&#65533;O&#65533;D4S&#65533;&#65533;'&#65533;&#65533;E&#65533;&#65533;&#65533;]Pg
HY&#65533;&#65533;MtD&#65533;h/q&#65533;70PJsOUY&#65533;&#65533;kQ&#65533;&#65533;^']&#65533;&#65533;\&#65533;b&#65533;&#65533;;&#65533;Fa&#65533;&#65533;5%&#65533;&#65533;]&#65533;F&#65533;'
&#65533;&#65533;&#65533;&#65533;&#65533;R&#65533;&#65533;6&#65533;&#65533;&#65533;=m&#65533;O&#65533;&#65533;&#65533;&#1142;$&#65533;RV O&#65533;&#65533;&#65533;C&#65533;&#65533;H&#65533;&#65533;&#65533;C`&#651;i&#65533;&#65533;&#65533;8&#65533;&#65533;&#65533;&#139;ia8&#65533;p
&#65533;16~#&#65533;&#65533;Q6&#65533;J&#65533;&#65533;&#65533;&#65533;&#65533;]&#65533;&#65533;&#65533;bJ&#65533;i&#65533;&#65533;&#65533;&#65533;&#65533;jT_:&#65533;c&#65533;&#65533;o&#65533;]&#65533;&#65533;B&#65533;Ch&#65533;&#65533;&#65533;h&#65533;&#65533;l&#65533;&#65533;Y&#65533;5&#467;&#65533;&#65533;eg&#65533;&#65533;2.&#65533;9&#1239;9&#65533;&#65533;&#65533;&#65533;&#65533;a&#65533;&#65533;&#65533;&#65533;k&#65533;&#65533;:&#65533;&#65533;&#65533;&#65533;&#65533;a&#65533;^&#65533;wc&#2017;&#65533;&#65533;&#65533;[U&#65533;1*&#65533;&#65533;&#65533;I&#65533;&#65533;&#65533;&#1421;&#65533;&#65533;l&#65533;n[&#65533;&#65533;&#43963;]&#65533;&#65533;.&#65533;&#65533;&#1546;V0&#65533;3&#65533;&#65533;&#65533;j&#65533;&#65533;iu	&#65533;x*N&#65533;&#65533;&#65533;QH&#65533;&#65533;.&#65533;N8u[&#65533;&#65533; &#65533;g.&#65533;&#65533;&#65533;?&#65533;)&#65533;{&#65533;&#65533;g3&#65533;&#65533;/0&#65533;&#65533;&#65533;
p&#65533;&#65533;&#65533;!(;&#65533;&#65533;&#1136;&#65533;&#65533;&#65533; /&#65533;&#65533;&#65533;&#65533;&#65533;!&#65533;YL&#65533;&#65533;Lb&#65533;8q&#65533;&#65533;6&#65533;&#65533;#p&#65533;
X&#65533;&#1538;7)&#65533;.&#1026;2&#65533;&#65533;>&#65533;&#65533;&#65533;R!&#65533;&#65533;&#65533;l&#65533;fV+&&#65533;u&#65533;P&#65533;&#65533;&#65533;&#65533;N*&#65533;&#65533;&#65533;Z&#65533;hzK&#15408;g&#65533;}&#65533;o&#65533;?&#65533;)34+T&#65533;<&#65533;&#65533;&#567;&#65533;I&#65533;g^&#65533;&#65533;$&#65533;$I&#65533;&#65533;5DA1&#65533;&#65533;?A&#65533;7\&#65533;|&#65533;@&#65533;N&#65533;&#65533;&#65533;&#65533;G&#65533;O&#65533;&#65533;-&#65533;&#65533;}&#65533;%&#65533;&#65533;c&#65533;&#65533;&#65533;=&#65533;6\[G&#136;&#65533;&#65533;&#65533;&#65533;&#65533;&#65533;l&#65533;&#65533;&#65533;#g!C9s&#65533;4&#65533;&#65533;&#65533;N:r&#65533;$X&#65533;&#65533;8&#65533;!&#65533;F&#65533;&#65533;5h&#664;9&#65533;&#65533;$&#65533;7l&#65533;t"&#65533;&#858;&#65533;&#65533;&#65533;&#65533;u&#65533;&#65533;^&#65533;v&#65533;&#65533;&#65533;WM&#65533;&#65533;d&#65533;j&#65533;J&#65533;&#65533;T&#65533;N&#65533;&#65533;u&#65533;(R&#65533;R&#65533;*&#65533;E&#65533;&#65533;(Q&#65533;>q&#65533;D&#65533;*V&#65533;V&#65533;2&#65533;&#65533;&#65533;&#65533;X&#65533;f&#65533;&#65533;E&#65533;Y&#65533;[Au&#65533;&#65533;i&#1321;Ul&#65533;&#650;[&#65533;&#65533;+U&#65533;:Y&#692;&#65533;&#65533;I&#65533;5&#65533;&#65533;&#65533;E&#65533;%&#65533;&#65533;x3%L&#65533;+a&#65533;&#65533;i)S&#65533;&#65533;&#65533;e&#65533;U&#65533;&#1326;&#65533;&#65533;&#65533;&#65533;I&#65533;P&#65533;&#65533;v&#65533;D	&#1186;B&#65533;&#65533;&#65533;&#65533;(&#65533; B&#65533;	T&#65533;&#1057;B&#65533;A&#65533;&#65533;h&#1122;&#650;*t<w&#65533;'&#65533;&#65533;&#1058;G&#65533;4&#65533;&#65533;d[=*&#65533;[&#65533;&#65533;E&#65533;&#65533;&#65533;*&#65533;&#65533;h&#65533;Ix&#65533;)&#65533;&#65533;&#65533;[&#1364;Zf&#65533;&#65533;V+&#65533;&#770;&#65533;}t&#65533;e&#65533;&#65533;O&#65533;&#65533;
ZheE^&#65533;l&#65533;IbZR&#65533;c&#65533;%&#65533;&#65533;!&#65533; "&#65533;!&#65533;)&#65533;#&#65533;HBI%&#65533;h&#65533;I'&#65533;&#65533;wJ&#65533;{L&#65533;e&#65533;+;&#65533;&#65533;&#65533;&#65533;&#65533; X&#65533;-&#65533;&#65533;&#65533;0G"&#65533;&#65533;0&#65533;&#65533;&#65533;/&#65533;&#3219;-&#65533;&#65533;&#65533;&#65533;]&#65533;|r&#65533;{&#65533;&#65533;&#65533;&#65533;)&#65533;|&#65533;%.j&#65533;&#65533;%&#65533;&#65533;rU&#65533;&#65533;"&#65533;'&#65533;`&#65533;"&#65533;&#65533;w&#65533;&#65533;{&#65533;Q&#65533;v&#65533;A&#65533;&#65533;&#65533;Py&#65533;Gu&#1537;&#65533;&#65533;z&#65533;&#65533;w&#65533;Y&#65533;phQD!XA&#65533;0t&#65533;&#65533;&#65533;&#65533;&#65533;&#4573;|&#65533;q&#65533;w&#65533;&#65533;  &#65533; &#65533;&#65533;&#1900;}&#65533;&#6691;&#65533;&#65533;G&#65533;&#65533;&#1095;&#65533;&#65533;RZ&#65533;w$&#65533;&#65533;t&#65533;F-\&#65533;@=p1&#482;m&#65533;&#65533;&#65533;\&&#65533;&#65533;&#65533;&#65533;
&#65533;y&#65533;&#65533;A4&#65533;|&#65533;&#506;rPdG&#65533;&#65533;&#65533;&#65533;&#65533;6
)&#65533;&#65533;:&#65533;h&#65533;&#65533;&#65533;i&#65533;&#65533;&#65533;&#65533;k&#65533;u0&#65533;&#63338;&#65533;Z0&#65533;&#65533;
&#65533;G&#65533;&#65533;&#65533;&#65533;o&#65533;&#65533;Fi&#65533;B&#65533;&#65533;&#65533;&#65533;&#65533;PC)&#65533;&#65533;&#65533;E&#65533;P&#65533;
&#65533;&#65533;&#65533;Bq&#65533;l2G&#65533;G&#65533;&#65533;&#65533;/&#65533;07&#65533;o&#65533;,&#65533;&#65533;&#65533;&#65533;m&#65533;a&#65533;HK&#272;D2&#65533;&#65533;&#65533;&#65533;X&#65533;&#65533;Q&#65533;Ic&#65533;DF#M&#65533;&#65533;&#65533;&#65533;&#65533;&#65533;y&#65533;&#65533;&#65533;&#65533;&#65533;,&#65533;,&#65533;4&#65533;&#65533;&#65533;&#65533;LTP&#65533;i&#65533;&#65533;&#65533;J&&#65533;&#65533;F&#65533;*&#65533;Afp"
+&#65533;&#65533;5~A&#65533;R&#65533;-&#65533;uy/&#65533;&#65533;&#65533;[&#65533;&#65533;&#138;&#65533;&#65533;DUWUYe&#65533;i>&#65533;&#65533;&#65533;{&#65533;&#65533;rJ*&#65533;&#65533;&#65533;&#36159;"K,&#65533;&#65533;&#65533;(&#65533;&#65533;&#65533;+&#65533;&#65533;lB&#65533;&#65533;%&#65533;XB&#65533;$&#65533;<&#65533;H$&#65533;4&#65533;&#65533;"&#65533; &#65533;&#65533;$&#65533;_&#65533;%1j&#65533;	z&#65533;&#65533;vU*&#65533;&#65533;&#65533;(&#65533;&#239;em&#65533;m&#65533;&#65533;&#65533;&#65533;&#65533;&#65533;&#65533;'&#65533;&#65533;J'&#65533;H&#65533;&#65533;&#65533; U&#65533;Zb&#65533;p&#65533;&#65533;D4&#65533;&#65533;p&#65533;"&#65533;|E*Q&#65533;&#65533;Uq1C(&#65533;&#65533;Q'@
P&#65533;"B&#65533;#&#65533;&#65533;N&#65533;&#65533;&#65533;D&#65533;@n&#65533;\&#65533;Xq&#65533;&#65533;`(F&#65533;@&#65533;)&#65533;&#1162;U&#65533;&#65533;@&#65533;&#65533;E,&#65533;&#65533;;	&#65533;0&#65533;@4&#65533;*&#65533;s&#65533;&#65533;N>SyM&#65533;.&#65533;	&#65533;H{&#65533;C&#65533;v&#65533;=&#65533;&#65533;&#65533;&#65533;@D"a&#65533;It&#65533;~&#65533;&#65533;])Hg
&#65533;9&#65533;&#65533;+&#65533;*Rq&#65533;&#65533;(&#65533;&#65533;&#65533;.0&#65533;&#65533;?i&#65533;&#65533;&#65533;&#65533;&#65533;&#65533;&#65533;&#65533;"'F!&#65533;&#65533;K&#1109;&#65533;uQ&#65533;&#65533;&#65533;W&#65533;IHf&#65533;&#65533;&#65533;&^&#65533;&#65533;&#65533;&#65533;&#65533;A=&#65533;'4!	F&#65533;+&#65533;&#65533;Udhj&#65533;&#65533;:\&#65533;fwp&#65533;&#65533;E&#65533;<&#65533;&#65533;L&#65533;&#65533;	, &#65533;L&#65533;4p&#65533;&#65533;`/>&#65533;&#65533;&#65533;C&#65533;&#65533;d&#65533;&#65533;	_&#65533;&#65533;f&#65533;$5)_	,&#65533;&#65533;&#65533;&#65533;JeM&#65533;E,Rw&#65533;&#65533;&#65533;@L&#65533;&#65533;	l&#65533;&#65533;&#65533;@/< &#65533;&#65533;8&#65533; &#65533;&#65533;q&#65533;
8&#65533;&#65533;&#65533;&#65533;&#65533;&#65533;(<gV~&#65533;&#227;&#65533;&#65533;&#65533;&#65533;N&#65533;jX&#65533;&#65533;*&#65533;b&#65533;*&#65533;5v&#65533;;&#65533;&#65533;a&#65533;&#65533;&#65533;&#65533;H&#65533;&#65533;Os&#65533;5K&#65533;:p&#65533;eX&#65533;K&#65533;`&#1237;Dm/&#65533;)K&#65533;&#65533;&#65533;5!+&#65533;Y&#65533;0&#65533;&#65533;&#65533;&#65533;	&#65533;P)&#65533;[&#65533;pS&#65533;&#65533;!&#65533;4&#65533;&#65533;&#65533;&#65533;jis&#65533;Kvv&#65533;&#65533;&#65533;K&#65533;F:6&#65533;&#65533;&#65533;&#65533;4Kj&#65533;&#65533;&#65533;5&#65533;&#65533;&#65533;&#65533;i&#65533;B&#65533;&#65533;&#65533;e5q&#65533;&#65533;i&#65533;2&#65533;6qzCk&#65533;&#65533;&#65533;&#65533;&#65533;hY&#65533;+b&#65533;&#65533;&#65533;3&#65533;A%&#65533;&#65533;&#65533; &#65533;&#65533;&#65533;&#65533;a&#65533;-!)R&#65533;W&#65533;b&#65533;Q&#65533;&#65533;-F{&#65533;&#65533;PiG&#65533;]&#65533;&#65533;&#65533;&#65533;&#559;&#65533;"*&#65533;&#65533;R&#65533;&#65533;&#1193;B>&#65533;h&#65533;i!&#65533;&#65533;H)&#65533;UMm&#65533;,q&#65533;4&#65533;&#1828;H<B&#65533;&#65533;&#65533;#"!&#65533;G4&#65533;&#65533;9D&#65533;&&#65533;&#1088;&#65533;&#65533;&#65533;&#65533;&&#65533;&#65533;Q&#65533;B&#65533;X/{CQ\&#65533;bb|&#65533;&#65533;D&#65533;0&#65533;&#65533;p&#65533;&#65533;&#65533; &#65533;&#65533;&#65533;&#65533;5+P&#65533;&#65533;&#65533;&#65533;P&#65533;@&#65533;&#65533;,z&#65533;"&#65533;<&#65533;n&#65533;H&#65533;&#65533;&#65533;.&#65533;QzDa&#65533;&#65533;&#65533;&#65533;&#65533;c}>&#65533;Z}&#65533;&#65533;&#65533;&#65533;&#65533;`&#65533;	Q&#65533;&#65533;G&#65533;]&#65533;}l&#1145;W$&#65533;)&#65533;`&#65533;&#65533;h&#65533;#	I&#65533;&#65533;"~!)D&#65533;_&#65533;`b7&#65533;X&#65533;v&#65533;&#65533;&#65533;&#65533;&#65533;&#65533; &#65533;&#65533;F&#65533;E&#65533;&#65533;y#i&#65533;3&#65533;v&#65533;&#65533;1[B;&#65533;?&#65533;j&#65533;E/&#65533;&#65533;^cs;)&#65533;&#65533;&#65533;&#65533;HR|&#65533;&#65533;e&#65533;U&#65533;
MTBz&#1363;&#267;&#65533;&#65533;"Npi&#65533;J&#65533;&#65533;T&#65533;G &#65533;&#65533;&#65533;-E&#65533;z&#65533;&#65533;!&#65533;2&#65533;&#65533;&#65533;&#65533;&#65533;aR&#65533;&#65533;t&#65533;&#65533;-&#65533;h@P&#65533; 	a`C&#65533;&#619;&#65533;4&#65533;l&#65533;&#65533;N &#65533;&#65533;e0E&#65533;V&#65533;uF&#65533;l&#65533;&#65533;&#65533;&#65533;&#65533;B#e&#65533;8&#65533;A
4 A&#65533;&#65533;D&#65533;!&#65533;}0u&#65533;hAbV&#65533;$&#65533; &#441;PT&#65533;&#65533;&#65533;$&#10670;a&#65533;&#13883;W&#65533;&#661;&#65533;&#425;/=&#65533;T&#65533;"&#65533;[&#65533;V&#65533;&#577;a&#65533;M&#1343;&#65533;&#65533;&#38113;,&#65533;nPd&#720;6&#65533;&#65533;&#65533;&#65533;X&#65533; &#65533;3L&#65533;&#65533;9>2&#65533;\d GZCE&#65533;&#65533;&#65533;&#65533;&#65533;&#65533;&#65533;&#65533;@`;&#65533;!_vp&#65533;&#65533;&#65533;&#65533;<&#65533;&#65533;&#65533;8&#65533;p&#1414;4&#65533;!_CJ4n&#65533;&#65533;w<&#65533;Z%0&#65533;&#65533;&#23035;Y&#65533;&#65533;Q&#65533;&#532;&#65533;&#65533;j&#65533;j k`&#65533;X&#65533;&#65533;&#65533;&#65533;P3	&#65533;S&#65533;p&#65533;r&#65533;p+_yP"S&#65533;&#65533;&#65533;&#65533;&#65533;k&#65533;xA4[&#65533;&#65533;I)&#65533;&#65533;&#65533;&#65533;&#65533;&#65533;w&#65533;v^&#1674;&#65533; &#65533;B.a&#65533;&#65533;XA*R&#65533;&#65533;&#65533;4&#65533;/&#65533;&#65533;&#65533;&#65533;&#65533;R;&#65533;&#65533;&#65533;G&#65533;&#65533;o&#1279;&#65533;&#566;&#65533;/&#65533;4A&#65533;G&#65533;&#65533;z&#65533;&#65533;&#65533;&#65533;'XGH&#65533;&#65533;&#65533;&#65533;&#65533;&#65533;&#65533;&#65533;s^&#65533;&#65533;&#65533;&#65533;&6&#65533;&#65533;&#65533;e&#65533;&#65533;&#65533;1&#65533;	Nh&#65533;&#65533;&#65533;&#65533;&21&#65533;F&#65533;V5&#65533;Tj&#65533;8&#65533;&#65533;&#65533; y&#65533;&#65533;J=l&#65533;g$8=&#65533;%B0"&#65533;8&#65533;&#65533;&#65533;&#65533;&#65533;C&#65533;u&#65533;{c&#65533;&#65533;"&#65533;&#339;&#65533;&#65533;&#65533;.$(1&#65533;&#65533;&#65533;&#65533;0&#65533;*&#65533;,&#65533;,&#65533;.&#65533;&#65533;&#65533;-&#65533;9&#65533;n&#65533;X&#65533;&#65533;Y&#65533;&#65533;T&#65533;&#65533;\&#65533;%L&#65533;1&#65533;ZFs8&#65533;w(&#65533;s&#65533;"&#65533;D&#65533;8&#65533;bdIm&#65533;&#65533;DH+dES&#65533;+&#65533;-&#65533;/&#65533;B/&#65533;B.&#65533;&#65533;&#65533;/&#65533;&#65533;.`N&#65533;DI&#340;&#65533;o9&#65533;$Q&#65533;&#65533;M&#65533;(t&#65533;&4_&#65533;h&#1625;&#65533;W'&#65533;B&#65533;P^&#65533;&#65533;&#65533;X&#65533;W!,[&#65533;0&#1317;&#65533;&#65533;4
&#65533;T&#65533;&#65533;K&#65533;&#65533;D&#65533;&#65533;&#65533;	K&#65533;&#65533;&#65533;&#65533;&#65533;&#65533; @ 8&#65533;\&#65533; &#65533;A&#65533;TD&#65533;L&#65533;TG&#65533;&#65533;&#65533;P&#65533;&#65533;&#65533;&#65533;Fe&#65533;&#65533;
&#65533;&#65533;&#618;(&#1757;&#65533;J&#65533;&#65533;T<&#65533;&#65533;&#65533;&#65533;A&#65533;&#65533;S&#65533;&#65533;&#65533;vxx&#65533;&#685;$G?q&#65533;&#65533;&#65533;Bep$&#65533;'&#65533;&#65533;&#65533;t&#65533; &#65533;&#682;hU&#809;d&#65533;R&#65533;P-&#65533;&#65533;P&#65533;&#65533;&#65533;&#65533;&#65533;X&#65533;_&#65533;E&#65533;e&#65533;H&#65533;@&#65533;4&#65533;pc&#1749;&#65533;&#65533;7&#65533;*5&#65533;&#65533;H&#65533;b&#65533;&#65533;BP&#65533;("&#65533;Y&#65533;&#65533;y&#65533;7z&#65533;&#1016;&#65533;&#65533;&#65533;&#65533;&#65533;&#65533;&#65533;c7V&#65533;&#65533;&#65533;&#65533;&#65533;M&#65533;A&#65533;&#65533;D&#65533;&#65533;F&#65533;&#65533;&#1133;&#65533;H &#65533;AVE4&#65533;a&#65533;&#65533;&#65533;DC&#65533;A&#65533;L&#65533;&#65533;&#65533;`y&#65533;b&#65533;&#65533;D&#65533;FhV&#65533; df&#65533;`&#65533;d&#65533;tLJ &#65533;K&#65533;&#65533;&#65533; &#65533;J<6rcN&#65533;$7&#65533;TJT&#65533;&#65533;&#65533;A\&#1420;x&#65533;&#65533;&#65533;&#65533;&#65533;&#65533;&#65533;QkE&#65533;&#65533;&#65533;zdI&#65533;MRj&#270;&#65533;&#1122;]&#65533;&#65533;d&#65533;Z&#65533;&#65533;n&#65533;&#150;&#65533;B{&#65533;&#65533;i&#65533;Y&#65533;&#65533;*&#65533;G&#65533;x`d\WuM&#65533;[J&#65533;&#65533;&#65533;&#65533;m&#65533;&#65533;pW&#65533;&#65533;&#65533;E&#65533;&#65533;&#65533;W^pB&&#65533;&#65533;&#65533;&#65533;&@	%&#65533;&#65533;TBbVB$&#65533;R&#65533;&#65533;&#65533;&#65533;U-	M&#65533;&#65533;&#65533;&#65533;A&#65533;&#65533;[=y&#65533;&#65533;TC&#65533;T&#65533;&#65533;Q &#65533;`$&#65533;&#65533;{&#65533;&#65533;i&#1809;U2Z_&#65533;P&#65533;&#65533;&#65533;&#65533;Q&#65533;&#65533;&#65533;nh&#65533;&#65533;xBl&#65533;G&#65533;I-&#65533;&#65533;/&#65533;&#65533;&#65533;&#896;<&#65533;&#65533;,S&#65533;&#1570;eES&#65533;O&#65533;Z~&#65533;sZ&#393;(&#65533;t*&#65533;"8y,B#h&#65533;&#65533;&#65533;l&#65533;&#65533;'&#65533;` &#65533;_r'h	Io&#65533;&#65533;.&#65533;0&#65533;z/&#65533;&#65533;&#65533;0&#65533;&#65533;|V&#65533;&#65533;&#65533;&#65533;&#65533;&#65533;m&#65533;Y<kP&#65533;&#65533;&#65533;&#65533;&#65533;x&#65533;EX6&#65533;&#65533;&#65533;&#1046;xB%0B!&#65533;J&#65533;&#65533;&#65533;&#65533;P"&#65533;&#65533;&#65533;$&#65533;&#65533;a&#65533;A&#65533;&#65533; &#65533;"
&#65533;HJt&#65533;&#65533;&#65533;&#65533;H@P &#65533;@t&#65533;&#753;NV\&#1220;&#65533;&#65533;&#65533;&#65533;0&#65533;&#65533;J&#65533;&#65533;Ap&#65533;&#1769;x&#1263;&#65533;5T&#65533;&#65533;
&#65533;&#65533;&#65533;&#65533;&#65533;D&#65533;A&#65533;&#65533;&#65533;&#65533;&#65533;&#65533;&#65533;&#65533;&#65533;&#65533;[,j&#65533;&#65533;&#65533;&#1295;&#65533;&#65533;Z&#65533;%&#681;&#504;|b&#65533;X&#65533;&#65533;,&#1331;&#65533;D&#65533;&#65533;1&#65533;&#65533;&#65533;&#65533;&#65533;&#65533;A&#65533;J&#65533;&#65533;&#1344;&#65533;&#65533;&#65533;K&#65533;&#65533;&#65533;&#65533;&#245;&#65533;|&#65533;A&#65533;&#65533;&#65533;$4&#65533;&#65533;9&#65533;\&#65533;M&#65533;ZM&#65533;&#65533;&#65533;&#65533;<b*J&#65533;Ap&#65533;6f&#65533;HX&#65533;&#65533;&#65533;\O&#65533;\`9&#65533;|#8&#65533;#7&#65533;_e]&#65533;a&#65533;&#65533;&#65533;:&#65533;"&#65533;M&#1369;&#65533;@tDH&#65533;*9&#65533;&#65533;V&#65533;&#65533;xc$&#65533;&#65533;%+&#65533;p&#65533;I&#65533;&#65533;&#65533;8$JZ&#1081;&#341;&#65533;&#65533;i&#65533;&#65533;]&#65533;i&#65533;&#65533;&#1386;D&#65533;&#65533;&#1813;Pma&#65533;&#65533;~&#65533;~&#65533;&#65533;`&#65533;&#187;&#65533;N&#65533;&#65533;Q&#65533;&#65533;&#65533;&#65533;&#65533;O&#65533;&#65533;FSD`&#65533;&#65533;&#65533;&#65533;i&#65533;&#65533;&#65533;&#65533;N~2^&#65533;A&#65533;&#65533;pI&#65533;O&#65533;A`&#65533;&#647;&#65533;\crO1Yt&#65533;&#65533;&#65533;&#65533;&#65533;'`&#162;&#65533;E&#65533;WT&#65533;(&#65533;&#155;&#65533;&#65533;x'&#2009;dB&#65533;&#65533;W&#65533;`N&#65533;&#65533;&#65533;&#65533;S,.9&#65533;&#65533;&#65533;&#811;&#65533;
&#65533;^UMm*&#65533;&#65533;&#65533;&#65533;(V\AMG&#65533;&#65533;&#65533;y<B&#65533;&#65533;&#65533;&#65533;GS&#65533;&#185;&#65533;&&#65533;R9&#65533;&#65533;O&#65533;&#65533;$&#65533;&#65533;b&#65533;&&#65533;&#65533;V&#65533;&#65533;&#65533;-t,&#65533;N&#65533;bE&#65533;G&#65533;&#65533;X&#65533;&#65533;&#65533;&#65533;&#65533;d&#65533;%&#65533;8&#65533;&#65533;&#65533;&#65533;$&#65533;(&#149;e&#65533;"8&#65533;!&#65533;Q&#65533;V&#65533;q&#65533;zU&#65533;&#65533;&#65533;&#65533;&#65533;,&#65533;.&#65533; /&#65533; &#65533;&#65533;&#65533;.&#1538;.&#65533;&#65533;-$&#65533;rN&#65533;B&#65533;&#65533;a&#65533;&#65533;H)&#65533;&#65533;z&#65533;&#65533;&#65533;&#65533;a>&#65533;}R **&#65533;&#65533;P)|&#65533;&#65533;6&#65533;&#65533;J&#65533;4&#65533;&#65533;&#65533;&#65533;&#65533;&#65533;&#797;&#552;A&#65533;&#65533;"*;.&#65533;&#65533;(d&#65533; &#65533;d \&#65533;h&#65533;&#65533;A d7F&#65533;&#1737;Nu&#65533;&#65533;&#65533;S&#65533;b3Z&#65533;MC&#65533;D`&#65533;&#65533;&#65533;&#65533;&#65533;&#65533;|&#65533;&#65533;AH&#65533;&#65533;&#65533;A&#65533;&#65533;&#65533;H&#65533;x&#65533; 6y&#65533;=&#65533;
E2"&#65533;&#65533;&#65533;&#65533;&#65533;&#727;&#65533;&#65533;7&#65533;&#65533;&#65533;&#1547;9&#65533;T&#65533;Xc]D&#65533;&#65533;$O&#361;O&#65533;`&#65533;h&#65533;&#65533;&#65533;&#65533;&#65533;)&#65533;}cd]&#65533;&#65533;j&#65533;`\A&#65533;&#65533;&#65533;=&#65533;Aj&#65533;@&#65533;&#405;d&#65533;&#65533;&#65533;N&#65533;&#65533;?&#65533;6&#65533;&#65533;&#65533;;&#65533;&#65533;&#65533;4&#65533;l&#65533;Ah&#65533;&#65533;&#65533;A&#65533;B&#65533;&#65533;5Z&#65533;I&#65533;&#65533;5&#65533;&#65533;&#65533;j\G&#65533;&#65533;B&#65533;X&#65533;&#65533;&#145;0G(o&#65533;&#65533;&#65533;Kl&#65533;E&#65533;&#65533;&#1268;At&#65533;N]&#65533;K&#65533;&#65533;&#65533;'dJ&#65533;&#65533;&#1952;&#65533;$&#65533;&#65533;D&#65533;T&#65533;&#867;h&#65533;&#65533;
k5Z
+m&#65533;]&#65533;l$W&#65533;&#65533;&#65533;m`&#65533;BQ&#65533;&#65533;j&#65533;&#65533;V|&#65533;&#65533;&#65533;m&#65533;&#65533;&#65533;&#65533;&#65533;N&#65533;&#65533;&#22661;&#65533;&#65533;&#65533;&#65533;&#65533;&#65533;e&#65533;&#65533;&#65533;#=%&#65533;&#65533;VU&#65533;&#65533;aXB$PtH&#65533;E&#65533;c&#65533;H&#65533;&&#65533;&#65533;n&#65533;%&#566;Fz&#65533;&#65533;kT&#65533;&#65533;q&#65533;_n&&#1688;|&#65533;bN&#65533;&#65533;&#65533;%-B&#65533;m&#65533;f*&#65533;&#65533;&#65533;&#65533;&#65533;&#65533;&#65533;&#65533;&#65533;pAd&#65533;&#1061;&#1196;M&#65533;1&#65533;&#65533;uh&#65533;&#65533;&#65533;&#65533;!&#65533;#h&#65533;&#65533;Y5GE0&#65533;f#96&#65533;&#65533;5&#65533;&#65533;H)&#65533;+P&#65533;&#65533;&#65533;\(&#65533;/&#65533;&#65533;i&#65533;&#65533;&#65533;4&#65533;N&#65533;&#65533;lc`OvU&#65533;&#65533;pWu&#65533;Hvr|&#65533;&#65533;&#65533;&#65533;OT&#65533;Xl&#65533;%o&#65533;&#65533;E&#65533;&#65533;Q.&#65533;&#65533;/&#65533;O&#793;&#65533;&#65533;Bo&#1191;&#65533;&#65533;(&#65533;&#65533;T&#65533;&#65533;(f%&#65533;Wl&#65533;	A'&#65533;&T&#65533;&#65533;|e&#65533;b&#65533;&#65533;IE'D&#65533;e&#65533;&#65533;ByS&#65533;&#65533;LH&#65533;&#65533;At&#65533;&#65533;&#65533;&#377;&#65533;&#1364;&#65533;&#65533;&#65533;=&#65533;A&#65533;@&#65533;,&#65533; @8 D&#65533;D&#65533;&#65533;&#1057;&#307;z&#65533;a#&#65533;&#65533;Q\&#65533;&#65533;+7&#669;B&#65533;&#65533;&#65533;U&#65533;M&#65533;&#65533;w&#65533;J&#65533;xAxA&#65533;&#65533;&#65533;3&#65533;A pWJ&#65533;X&#65533;&#65533;Hj&#65533;&#65533;&#65533;&#65533;1&#229;AX&#65533;Q&#65533;@&#65533;M&#65533;&#65533;&#65533;&#65533;&#65533;&#65533;p&#65533;T&#65533;Pr&#65533;5\&#65533;&#65533;&#65533;&#65533;A&#65533;&#309;&#65533;&#65533;&#65533;&#65533;4o&#65533;JkB&#65533;DfIrd&#65533;&#65533;B&#65533;&#65533;$&#65533;	&#65533;&#1181;&#65533;&#65533;&#65533;&#65533;&#65533;TAz?&#65533;d&#65533;j&#65533;&#65533;gwAP&#65533;H&#65533;&#65533;&#65533;&#65533;&#65533;/i#&#65533;&#1709;&#65533;$;7&#65533;~&#65533;&#65533;&#1345;3&#65533;&#65533;&#1213;&#65533;8&#65533;]&#65533;&#65533;&#65533;&#65533;&#65533;i&#2024;&#1781;&#65533;&#65533;vd&#65533;DvK+`&#65533;&#65533;,&#65533;&#65533;&#65533;&#65533;&#65533;"D>:w&#65533;V9*&#290;&#65533;c&#65533;&#65533;iHX&#65533;&#65533;~&#65533;&#65533;Ww	+&#65533;&#65533;N&#634;&#65533;D&#65533;,eq:&#65533;]&#65533;n&#1687;&#65533;&#65533;_w&#65533;&#65533;&#65533;=&#65533;&#65533;&#65533;&#65533;&#65533;&#65533;&#65533;&#65533;&#65533;Y8&#65533;&#65533;&#65533;#&#65533;k&#65533;.&#65533;&#65533;:&#65533;k&#65533;&#65533;!&#151;#Bu&#65533;&#1112;\'&#65533;&#65533;&#65533;&#1738;!&#65533;&#65533;U&#65533;&#65533;6;&#65533;&#65533;`&#65533;b&#65533;	&#65533;&#65533;&#65533;`$&#65533;^&#65533;&#65533;!,&#65533;&#65533;&#65533;6&#65533;&#65533;dH&#65533;&#65533;P&#65533;@L&#65533;|A&#65533;jAt&#65533;&#65533;&#65533;3&#65533;0L&#65533;

Z&#65533;%4&#65533;CR&#65533;&#65533;&#65533;&#65533;H&#65533;&#65533;&#1051;dB&#65533;&#65533;&#65533;%xH&#65533;&#65533;'&#65533;&#1038;&#65533;.&#65533;&#65533;.$&#65533;Q&#65533;--KqV&#65533;&#65533;&#65533;&#65533;&#65533;&#65533;&#65533;&#65533;ziH&#65533;&#65533;9uq&#65533;s&#65533;S&#65533;&#65533;&#65533;'&#65533;^&#65533;%&#65533;LK&#65533;m(&#65533;e&#65533;&#1350;(&#65533;&#65533;S&#65533;&#65533;&#65533;&#65533;&#65533;/C&#65533;y.R&#65533;&#65533;z&#65533;&#65533;&#65533;+d&#65533;R&#65533;7w &#65533;&#65533;&#65533;&#65533;&#65533;&#65533;&#65533;;'|&#65533;U&#65533;&#65533;&#65533;&#1054;&#65533;&#65533;&#65533;&@&#65533;!&#65533;&#65533;&#65533;&#65533;[C&#65533;0I&#65533;p&#65533;
&#65533;&#65533;j&#65533;vDPj&#65533;AJ&#65533;&#65533;A&#65533;
P ,&#65533;L@<AX\&#65533;16&#65533;&#65533;{&#65533;&#65533;A:q&#65533;&#65533;&#917;&#65533;&#65533;<&#65533;k7D&#65533;&#65533;S&#65533;*&#65533;&#65533;&#65533; &#65533;&#65533;&#65533;d6&#65533;&#65533;`&#65533;`&#65533;wA&#65533;&#65533;A&#65533;A!0&#65533;=&#65533;"&#65533;)&#65533;4
$&#65533;EMfEJ&#65533;&#65533;B&#65533;&#65533;&#65533;H&#65533;J	&#875;&#65533;&#65533;&#65533;At&#65533;7X&#65533;q&#65533;f&#65533;\#&#65533;_&#65533;&#65533;?$&#65533;Nm&#65533;k&#65533;&#65533;
&#65533;&#65533;&#65533;\sf\&#65533;&#65533;k]&#65533;^&#65533;X&#65533;&#65533;&#5661;&#65533;&#65533;_]&#65533;&#65533;#_&#65533;&#65533;&#65533;<8&#65533;#&#635;&#65533;dd&#65533;t&#65533;&#65533;&#65533;&#65533;&#65533;&#65533;6 &#65533;S&#950;&#65533;&#65533;pA&#65533;&#65533;&#65533;g&#65533;l&#65533;h&#65533;&&#65533;&#65533;&#65533;LGX&#65533;&#65533;&#65533;&#65533;Q&#65533;q&#65533;&#65533;0&#65533;&#65533;&#719;&#65533;&#65533;&#241;&#65533;&#65533;&#65533;A&#65533;I~&#65533;Xk&#65533;dU&#65533;&#65533;/&#65533;&#1237;&#65533;&&#65533;O&#865;G0&#65533;$h&#278;x&#65533;&#65533;&#65533;B&#65533;&#65533;]-&#65533;&#65533;&#65533;&#65533;V_&#65533;g)&#65533;I&#65533;&#65533;y%t&#65533;z&#65533;&#65533;&#65533;&#65533;VV&#65533;&#65533;V&&#65533;Vnt&#65533;}eW&#65533;&#65533;qy5&#65533;&#296;P&#65533;2Q&#65533;&#65533;aB&#65533;&#65533;"M&#65533;dI&#65533;N&#65533;T&#65533;&#65533;&#65533;
&#65533;*U&#65533;Fu&#65533;&#65533;)TGQ&#65533;0Az&#65533;&&#65533;&#65533;&#65533;:I&#16649;RL&#65533;1%=r$&#65533;&#65533;I&#65533;&#1683;&#65533;N&#65533;8k&#932;as&#65533;Q&#65533;c&#65533;@b&#65533;	!G&#65533;<&#65533;&#165;&#65533;&#65533;6p&#65533;iN&#65533;&#65533;j&#65533;&#65533;&#65533;&#65533;FNZ:y R&#65533;H&P&#65533;>&#65533;&#65533;K&#65533;&&#65533; G&#65533;&#65533;;&#65533;n&#65533;M&#65533;.m&#65533;T)&&#65533;F&#65533;6a&#65533;&#265;T*&#65533;&#65533;d&#65533;&#65533;&#65533;W&#65533;Z&#65533;\YLU&#65533;/&#65533;R&#65533;/&#65533;&#65533;&#65533;j&#65533;)S&#65533;0b&#65533;LJ`&#65533;&#404;t&#1414;&#65533;&#65533;!B&#65533;&#65533;'&#65533;&#65533;y&#65533;&#65533;	t&#65533;&#65533;&#792;&#65533;6&#65533;B&#65533;
&#65533;(P&#65533;@u,&#65533;&#692;&#65533;Y&#65533;l&#65533;&#65533;&#65533;+&#65533;wa&#65533;&#65533;&#65533;&#65533;=&#65533;[&#65533;&#65533;&#65533;:&#65533;^s&#65533;W&#65533;N&#65533;Bz&#65533;&&#274;z&#65533;&#65533;J&#65533;I&#65533;N&#65533;
&#65533;O&#65533;
&#65533;&#65533;.&#65533;&#65533;&#65533;&#273;B&#65533;&#65533;C&#65533;7&#65533;b#3&#65533;(&#65533;&#65533;2&#65533;0&#65533;7&#65533;X&#65533;&#65533;&#65533;&#65533;&#65533;&#65533;0&#65533;&#65533;&#65533;3&#1824;c&#65533;&#65533;hc&#65533;<&#65533;&#65533;#:&#65533;C&#65533;J&#65533;&#65533;J&#65533;&#65533;
3&#65533;#,&#65533;q&#65533;52&#65533;&#65533;&#65533;&#65533;x7&#65533;BC&#65533;,74'&#65533;\K&#65533;&#770;#-9&#65533;8&#65533;J&#65533;4<&#65533;9&#65533;&#2255;=&#65533;h&#65533;,&#65533;&#65533;b&#65533;,&#65533;&#65533;4&#65533;&#65533;#&#65533;D&#65533;DH&#65533;S7&#65533;&#65533;&#65533;E&#1242;c&#65533;7&#65533;&#33964;-?&#65533;&#65533;&#65533;&#17955;;&#65533;&#65533;#=D&#65533;9&#65533;&#65533;&#65533;&#65533;-&#65533;&#65533;&#65533;.&#65533;0C&#65533;&#65533;`&#651;1&#65533;&#65533;?t&#65533;&#65533;&#65533;&#65533;tc&#65533;&#65533;&#65533;
k&#65533;'&#65533; &#65533;2&#65533; 3-&#65533;&#65533;H&#13090;*&#65533;2&#65533;(&#65533;d&#65533;&#65533;&#1519;&#65533; &#65533;i7&#65533;0%GD&#65533;5&#65533;-W&#65533;&&#65533;&#65533;&#65533;5&#65533;&#65533;&#65533;4&#65533;p&#65533;&#65533;2&#65533;q&#65533;3&#65533;&#717;3&#65533;"&#65533;CX&#2016;&#65533;;@&#65533;&#65533;`&#65533;&#65533;a;&#65533;0&#65533;&#65533;&#65533;&#65533;&#65533;&#65533;9"&#1940;b}&#65533;4Xf&#65533;cx&#65533;&#65533;&#65533;z;<&#65533;&#65533;zaM&#65533;&#65533;(&#65533;c&#65533;&#65533;$&#65533;&#65533;X&#65533;X/&#65533;&#65533;&#65533;3&#65533;&#65533;&#65533;&#65533;6&#65533;p+&#65533;q&#65533;r&#65533;0&#65533;2&#416;&#65533;&#65533;H1&#65533;UN{E&#65533;&#65533;c&#65533;:WXIE&#65533;&#65533;O)&#24241;&#65533;&#65533;1K&&#65533;&#65533;&#65533;%a&#65533;:QDC&#65533;TP1ej&#65533;&#65533;&M&#65533;TV&#65533;&#65533;&#65533;&#65533;,Z&#65533;&#1732;N2&#65533;d&#65533;N>	&#65533;/W&#65533;&#65533;BQ&#65533;&#65533;G&#65533;n&#65533;L2&#65533;&#65533;&#65533;\&#65533;[&#65533;&#65533;&#65533;&#65533;K&#65533;&#65533;.&#65533;&#65533;&#65533;&#65533;RIAM2i|&#65533;LG&#65533;6&#65533;&#65533;&#65533;&#65533;&#65533;F&#65533;T$&#65533; &#65533;(q&#65533;Jcd+&#65533;&#65533;&#65533;"&#65533;&#65533;a&#65533;&#65533;8&#65533;*2&#65533;&#65533;w&#65533;2+&#65533;Y)&#65533;&#65533;}#&#65533;@t&#65533;LXj,&#65533;&#65533;&#65533;&#65533;%N&#65533;e:&#65533;/&#65533;K()&#65533;&#65533;H<&#65533;D&#65533;NB!&#65533;&#65533;&#1550;-f&#65533;&#65533;o~1&#65533;&#65533;&#65533;&#394;&#65533;ad# &#65533;*NA
Q&#65533;&#65533;.&#65533;&#65533;&#65533;&#65533;
&#65533;6G(&#65533;&#65533;&#65533;&#205;n&#65533;&#65533;;&#65533;Sv&#65533;&#65533;`&#65533;&#65533;&#65533;dm)L&#65533;8Q&#65533;&#65533;ub&#65533;&#65533;&#65533;,j&#65533;&#65533;]&#65533;&#65533;&#65533;&#65533;/x&#65533;]&#1794;&#65533;&#65533;&#65533;,hD^&#65533;"=&#65533;&#65533;E&#1458;&#65533;
&#65533;&#65533;&#834;&#65533;&#65533;&#65533;%&&#65533;E B&#65533;&#65533;$&#65533;&#65533;&#65533;?L&#65533;/n&#65533;&#65533;t&#65533;?O&#1328;v&#65533;H&#65533;&#65533; &#65533;4LjR&#65533;&#65533;&#65533;I&1&#65533;b(&#65533;&.&ehd`&#65533;&#65533;&#65533;5&#65533;@&#65533;&#65533; &#65533;'&#65533;&#65533;*&#65533;A&#65533; &#65533;6&#65533;&#65533;h&#1627;X&#65533;&#65533;&#65533;I&#65533;aQq&#65533;&#65533;&#65533;&#65533;&#65533;(`&#65533;&#65533;g&#65533;&#65533;.&#65533;&#65533;M!&#65533;)7t&#65533;5&#65533;a-~&#65533;C&#65533;&#65533;&#65533;/P&#65533;&#65533;&#65533;B&#65533;&#65533;;&#65533;7&#65533;&$f&#65533;&#65533;Q&#65533;`&#65533;&#65533;&#65533;H&#65533;$<:&#65533;I&#65533;&#65533;&#65533;&#65533;&#65533;&#65533;P	8&#292;$&#65533;&#65533;-l&#65533;&#65533;2&#65533;f&#65533;-d!Z &#65533;x&#65533;&#65533;Xy/D!&#65533;W&#65533;&#65533;&#65533;+3&#65533;&#65533;a&#65533;&#1492;&#65533;&#65533;M,q)&#65533;&#65533;D&#65533;&#65533;&#65533;&#65533;&#65533;c'&#65533;&#65533;&#65533;`.5&#65533;&#65533;&#65533;\&#65533;D&#65533;Jd&#65533;&#65533;+&#65533;&#65533;&#1080;&#65533;2h&#65533;
X&#65533;&#65533;&#1184;&#65533;&#65533;&#65533;&#65533;YB&#65533;J&#65533;&#65533;-_&#65533;&#65533;Q0&#1684;P!5&#65533;FEQR&#65533;&#1044;&#65533;&#65533;&#65533;&#65533;St&#65533;&#65533;&#832;&#65533;&#65533;D9)Eb0&#65533;&#65533;4&#65533;&#65533;0&#65533;&#65533;,&#65533;b&#65533;&#65533;&#1792;<.&#65533;D&#65533;&#65533;A&#65533;&#65533;&#65533;&#65533;&#65533;&#65533;$W&#65533;&#65533;J&#65533;&#65533;&#65533;U&#65533;&#65533;&#1244;&#65533;/&#65533;&#65533;!&#65533;&#65533;D_&#65533;C8&#65533;	Np&#65533;&#65533;&#65533;*R&#65533;&#65533; &#65533;%0&#65533;&#65533;#&#65533;&#65533;G&#65533;&#65533;q&#65533;&#65533;&#65533;*LA6&#970;f5&#65533;=&#65533;*Dk&#65533;&#65533;&#65533;k&#65533;&#65533;#&#65533;A4~Bn&#65533;&&#65533;R;&#65533;)&!7&#65533;&#65533;#T&#65533;&#448;"2,&#65533;@0&#65533;K&#65533;O0&#65533;&#65533;HI&#65533;\G@"%&#65533;&#65533;rY&#65533;E&#65533;&#65533;V&#65533;&#65533;pD&#65533;q@&#65533;!QG1&#65533; +&#1709;3s	C &#65533;&#65533; &#65533;&#65533;`CX&#65533;&#65533;`/7LR&#65533;
J&#65533;&#65533;&#65533;]&#65533;u}&#65533;[1&#65533;&#65533;&#65533;&#65533;&#65533;&#65533;&#65533;&#65533;qw&#1851;F9&#65533;&#65533;&#65533;&#65533;2&#65533;&#65533;&#65533;&#65533;$&#65533;h&#65533;+:&#65533;X&#978;&#65533;/&#65533;a&#65533;&#65533;$s7&#65533;V0&#65533;&#65533;	u!&#65533;&#1613;&#65533;3&#65533;9&#65533;`0&#65533;
&#65533;&#65533;&#65533;LB&#65533;	i$r&#65533;&#65533;IT&#65533;&#65533;&#65533;&#65533;+^1&#65533;&#65533;<y3&#65533;&#65533;&#65533;e&#65533;&#65533;[&#65533;&#65533;&#65533;@l+R&#65533;YR&#65533;q&#65533;h# D&#65533;&#65533;&#65533;&#65533;@&#65533;l@Q]&#65533;lb~&#65533;xD!&#65533;P&#65533;3h)V#&#65533;&#158;&#65533;&#65533;+Taa &#65533;&#65533;&#65533;T"&#65533;z&#65533;+I[Z&#65533;&#65533;&#65533;&#65533;
H&#65533; &#65533;&#65533;&#1062;9&#65533;Wh+&#65533;&#65533;.-<&#65533;`4&#65533;y 9&#65533; *<&#65533;&#65533;&#65533;&#65533;&#65533;&&#65533;w&#65533;&#65533;Bd1$&#65533;&#65533; >&#65533;A{&#65533;Z&#65533;P6&#65533;A&#65533;&#65533;*&#65533;V&#65533;)t&#65533;&#65533;&#65533;&#65533;&#65533;&#65533;&#65533;k&#65533;&#65533;u N9?ejT[ie&#65533;&#65533;B&#65533;&#65533;&#65533;&#65533;&#65533;Y&#65533;&#65533;&#65533;0&#65533;G&#65533;&#65533;&#1647;&#65533;&#65533;&#65533;&#65533;@&#65533;0&#65533;j&#65533;Zt&#65533;d&#65533;!t&#65533;&#65533;&#65533;Q&#65533;E&#65533;&#65533;%eQ&#65533;T&#65533;&#65533;,&#65533;&#65533;*M&#65533;"jR&#65533;>&#65533;&#65533;u&#65533;!V&#65533;&#65533;Ph&#65533;d
^3&#65533;&#65533;&#65533;m<&#65533;x\V&#65533;&#65533;&#65533;d-%&#65533;NuJC&#65533;&#65533;&#65533;&#65533;v7&#65533;ie&#65533;	&#1174;&#65533;&#65533;Z&#65533;&#850;/a}&#65533;&#65533;}K&#1972;d&#65533;&#65533;0&#65533;/8&#65533;d2&#65533;&#65533;&#65533;B&#65533;&#65533;&#65533;!+UU&#65533;B`&#65533;C&#65533;&#65533;`&#65533;&#65533;[v&#65533;&#65533;&#65533;&#65533;X&#65533;D&#65533;&#65533;	#&#65533;E8&#65533;&#65533;&#65533;&#65533;6&#65533;&#65533;&#65533;mg&#65533;Y&#830301;&#65533;>&#1001;`&#65533;Y"&#65533;&#385;"&#65533;&#65533;m&#65533;0&#65533;A&#65533;&#65533;O&#65533;&#65533;&#65533;D&,&#65533;&#65533;	vUk&#65533;*JA&#65533;&#65533;|&#65533;&#65533;_LXWf&#2034;&#65533;|&#65533;3&j&#65533;&#65533;&#65533;&#65533;w&#65533;0&#65533;&#65533;p&#65533;&&#65533;&#65533;&#65533;&#355;j@&#65533;&#65533;&#65533;]Wa
S&#65533;&#65533;&#65533;&#1028;&8&#65533;	P&#65533;&#65533;>&#880;&#65533;G&#65533;&#65533;J&#65533;S&#65533;a>&#65533;&#65533;&#65533;&#65533;&#65533;&#65533;"&#65533;&#65533;>&#65533;4&#65533;&#65533;&#65533;&#65533;m&#65533;e&#65533;I^&&#65533;aV&#65533;n`&#65533;&#65533;&#65533;&#1463;&#65533;s4ss{*H
&#65533;&#65533;%&#65533;]D"a&#65533;&#65533; B&#65533;F&#65533;P&#65533;&#65533;`&#65533;&#65533;&#65533;x&#65533;&#65533;&#65533;wa&#65533;&#264;&#65533;&#65533;n6A&#65533;\!&#65533;&#65533;&#65533;&#65533;=hakd&#65533;&#65533;`ah!=n&#65533;&#65533;pa&#65533;&#65533;4N&#240;&#65533;&#65533;*as&#65533;:'"GrP&#65533;"&#65533;&#65533;Nq&#65533;&#65533;4H&#65533;~&#65533;x&#65533;\&#65533;j`&#65533;B&#65533;di&#65533;&#65533;&#65533;|	&#65533;$&#657;>)&#65533;&#65533;&#65533;h&#65533;&#65533;Fa&#65533;-&#65533;&#65533;m&#65533;&#65533;&#65533;,&#65533;&#65533;4F-&#65533;` &#65533;!&#65533;x#&#65533;&#65533;&#65533;&#65533;&#65533;&#65533;&#65533;l)S^
&#65533;$&#65533;&#65533;M&#65533; x"&#65533;S&#65533;q&#65533;J&#1184;	&#65533;&#65533;M&#65533;&#65533;&#65533;&#65533;&#65533;`jM&#65533;&#65533;`&#65533;,&#65533;%S&#688;8&#65533;&#65533;&#65533;H&#65533;&#65533;@&#65533;&#65533;&#65533;&#65533;I&#65533;I&#65533;ni&#65533;&#65533;@&#65533;&#65533; &#65533;&#65533;&#65533; F&#65533;&#65533;,
&#65533;i&#65533;&#65533;&#549;^1a1&#65533;&#65533;`&#65533;Z&#65533;p&#65533;&#65533;*&#65533;&#65533;&#65533;(^&#65533;&#65533;&#65533;&#65533;Q&#65533;&#65533;&#65533;%
eN=DZH&#65533;&#65533;X1&#65533;&#65533;&#65533;_&#65533;jD&#65533;&#1908;&#65533;
&#65533;&#65533;V|&#65533;Jb&#977;&#65533;B&#65533; &#65533;do\&E&#65533;&#65533;&#65533;>j&#65533;`&#65533;&#65533;j&#65533;>*&#65533;&#65533;&#65533;h&#65533;eJ&#65533;$S&#65533;&#65533;&#1073;&#65533;&#65533;&#65533;a1&#65533;&#65533;&#1066;&#65533;d&#65533;K**&#65533;Lj+&#65533;d&#65533;.&#288;8&#65533;(&#65533;&#65533;&#65533;&#65533;I&&#65533;jR{)&#65533;&#65533;&#65533; &#65533;&#65533;
&#940;&#65533;^&#65533;&#65533;&#65533;&#65533;5Z&#1025;&#65533;#&#65533;&#65533;/&#65533;&#65533;&k&#65533;&#65533;
&#65533;4&#65533;F&#65533;>>CtZ&#65533;&#65533;HL&#65533;V&Mk8&#65533;"8&#65533;jP&#65533;/&#65533;&#65533;%`&#65533;.`k&#65533; &#65533;&#65533;h&#65533;L"~2A&#65533;&#65533;&#65533;X&#65533;3R!?*A'jpv&#65533;gm&#65533;&#65533;&&#65533;&#65533;&#65533;.2a&#65533;&#780;67&#65533;'Qb-Lf&{&#65533;&#65533;R&#65533;$E&#65533;L
&#65533;&#65533;
&#65533;hT&#65533;&#65533;&#65533;
y&#65533;d|I&#65533;&#65533;&#65533;!&#65533;&#65533;&#65533;j&#65533;&#65533;
D6&#65533;&#65533;&#65533;&#65533;PB&#65533;Z''3&#65533;!&#65533;&#65533;&#65533;5Kp6&#65533;48L6&#65533;&#65533;>BC)/&#65533;5K6a&#65533;&#65533;+7 a!&#65533;38&#65533;`&#65533;pJ&#65533;
!'&#65533;s&#65533;&#65533;*&#65533;&#65533;Ax&#65533;'DA&#216;&#65533;&>4&#65533;;6C&#65533;H<k!=p&#65533;&#65533;!Vp&#65533;NK6#&#65533;&#748;k},"&#65533;AD&#65533;#PA&#65533;R&#65533;\k&#65533;rC&#956;&#65533;&#65533;6&#65533;&#65533;&#65533;`-~&#65533; Ex\	&#65533;&#916;<D9&#65533;@{&#176;&#65533;FE&#65533;&#65533;&#65533;,&#65533;&#65533;&#65533;*DQ&#65533;&#65533;cF&#65533;z&#65533;&#65533;*&#65533;A&#65533;&#65533;&#65533;P&#65533;&#65533;&#65533;&#65533;>$&#65533;PI_&#65533;D&#65533;:J+&#65533;M&#65533;`F&#65533;&#65533;&#65533;&#65533;&#1792;&#65533;&#65533;&#65533;&#65533;I&#65533;&#65533;M&Q&#65533;&#65533;D8&#65533;&#65533;&#65533;N&#65533;B&#65533;&S&#676;&#65533;jM&#65533;&#65533;&#1280;&#65533;&#65533;&#930;^^&#65533;&#65533;o&#65533;&#1028;&#65533;Q&#65533;&#65533;B&#65533;&#65533;D&#65533;&#65533;&#954;&#65533;&#65533;&#65533;N&#65533;m&#1782;&#65533;C&#65533;)&#65533; &#65533;&#65533;&#65533;&#65533;i*&#65533;Ri&#22404;&#65533;V&#65533;&#65533; &#65533;b&#927;&#65533;JR&#65533;&#65533;i&#65533;`WP&#65533;&#65533;K&#65533;n&#65533;j#?
L&#65533;dfM&#65533;%Z&#65533;&#65533;+&#65533;&#65533;[6&#65533;&#65533;U&#65533;&#671;&#1056;O&#65533;&#65533;&#65533;*Vz&#65533;Vo&#65533;&#65533;,&#65533;&#65533;&#65533;\&#65533;K6DE&#65533;&#65533;E&#65533;&#65533;2&#279;dM\&#65533;&#65533;+hQ&#65533;4M_&#65533;^RGi&#65533;&#65533;&#65533;Z&#65533;K
&#65533;+&#65533;&#65533;)&#65533;@%&#65533;/&#65533;Hn&#65533;&#65533;j&#65533;&#65533;o&#65533;&#65533;#&#65533;l]b&#65533;&#65533;&#65533;A&#65533; 
3&#65533;rD&#65533;NoJa&#65533;(&#65533;&#65533;n&#65533;&#65533;\I&#65533;o\&#65533;o&#65533;&#65533;&#65533;&#65533;h&#65533;&#65533;4&#65533;&#65533;,A&#65533;!&#65533;Ob-&#65533;Fa_&#65533;U&#65533;H&#65533;,9&#65533;&#65533;&#65533;&#65533;F|K&#65533;v&#65533;&#65533;(.%BA&#65533;B,&#65533;&#65533;4omj1"&#65533;A&#65533;.&#65533;&#65533;@D&#65533;eF&#65533;FS&#65533;&#65533;_&#65533;&#65533;D[ii&#65533;&#65533;&#65533;`
&#65533;@	&#65533;@&#65533;&#65533;gl&#667;d	iqE&#65533;&#65533;&#65533;`&#65533;&#65533;&#65533;-&([b&#872;q&#65533;&#65533;!&#65533;&#65533;4&#65533;&#65533;$&#65533;|&#65533;^&#65533;'AA&#65533;.BXCp&#65533;&#65533;3&#65533;l&#65533;V&#65533;&#65533;?&#65533;_%&#65533;>(4&#65533;&#65533; &#65533;&#65533;&#65533;n&#65533;&#65533;-8&#65533;q&#65533;&#65533;&#65533; A;&#65533;!^Ar	&#65533;:"I&#65533;z#$arH9&#65533;`uw&#65533;@P&#65533;\a&#65533;&#65533;(L=nAtA9lkZk&#65533;6-E&#65533;&#65533;&#65533;v<'qg:&#65533;&#65533;&#65533;>e&#65533;1&#65533;&#65533;&&#65533;
a&#1608;C&#65533;&#65533;ejm&#65533; =&#65533;1&#65533;:r&#65533;&#65533; &#65533;N&#65533;&#65533;:&#65533;S&#65533;aJma8s6{&#65533;-&#65533;&#65533;&#65533;8&#65533;&#65533;8!&#65533;`&#65533;&#65533;pP&#65533;&#65533;C&#65533;&#65533;S&#65533;&#65533;&#65533;&#65533;$&#65533;&#65533;&#65533;R)V&#65533;m"W81S'&#65533;&#65533;&#65533;&#65533;	&#65533;&#65533;
&#65533;&#65533;&#65533;&#65533;)1&#65533;&#65533; ?1&#65533;niY?&#65533;&#65533;t&#65533;&#65533;I&#65533;`&#65533;&#322;&#65533;&#65533;&#65533;&#65533;&#65533;g*j`@e&#65533;&#548;(&#65533;&#618;&#65533;&#65533;P&#65533;&#65533;	&#65533;&#65533;(&#65533;&#65533;&#65533;K
&#65533;i &#65533;&#65533;|-A&#65533;&#65533;&#65533;C&#65533;I&#65533;&#65533;&#65533;6&#65533;t&#1756;p&#65533;&#65533;*&#65533;&#65533;&#65533;&#65533; &#65533;&#65533;
&#65533;@&#65533;~&#65533;&#65533;gE&#65533;*&#65533;O&#65533;jQ&#65533;&#65533; rX&#65533;.&#65533;y&#65533; &#65533;4#7rC&#65533;u&#65533;&#65533;&#551;&#65533;&#65533;&#65533;:&#65533;&#65533;&#65533;&#65533;	&#65533; &#65533;`&#592;RV&#65533;&#65533;&#65533;L&#65533;Kd&#65533;&#65533;Ru,&#65533;&#534;pX&#65533;
&#65533;&#65533; Y&#65533;&#65533;i&#65533;&#65533;{&#65533; &#65533;&#65533;Kt&#65533;mV/&#65533;_2&#65533;iU&#65533;%&#65533;A&#65533;b: g4&#65533;s&#65533;>&#65533;*my&#65533;zah&#65533;8..2&#65533;@&#65533;l&#65533;&#65533;&#65533;LL&#65533;&#65533;V5&#65533;&#65533;&#65533;&#65533;4&#65533;,&#65533;&#65533;u,c0nr-&#65533;rP*&#65533;0&#65533;1>&#65533;>&#65533;&#65533;&#65533;5@&#65533;rj@~&#65533;,K&#65533;\&#65533;x7q&#65533;y&#65533;&#65533;&#65533;6j&#65533;V&#65533; #	&#65533;a&#65533;&#65533;%'rS&#65533;
&#65533;9%&#65533;+d]&#65533; &#65533;&#65533;&#65533;&#65533;&#65533;&#65533;&#65533;l%&#65533;&#65533;i&#65533;&#65533;&#65533;&#65533; &#65533;X&#65533;" &#65533;k7&#65533;shkv&#65533;&#65533;f&#65533;o&#65533;&#65533;4el&#65533;.&#65533;<&#65533;5&#65533;l&#65533;xh&#65533;&#65533;<i:&#65533;><&#65533;j8+&#65533;Bc$H&#65533;&#65533;uN8{7 GH8A7a&#65533;&#65533;&#65533;tg-&#65533;&#65533;&#264;&#65533;4N&#65533; F&#65533;&!c&#230;O&#65533;H>&#65533;#&#694;&#65533;p&#65533;<&#65533;&#65533;jaiacA=&#65533;&#1709;Y&#65533;D&#65533;-!&#65533;&#65533;&#65533;&#65533;&#65533;
&#65533;&#65533;G"&#65533;&#65533;^&#184;2&#65533;|'&#65533;DTv&#65533;h &#1586;&#65533;&#65533;&#1028;&#650;&#65533;&#65533; $&#65533;&#65533;&#65533;P~&T &#65533;}&#65533;&#65533;p&#65533;&#65533;&#65533;N&#65533;&#1513;&#65533;&#65533;;&#65533;&#65533;&#65533;lv&#65533;&#65533;&#65533;&#65533;I&#65533;&#65533;ZP&#65533;&#65533;&#65533;&#65533;&#65533;&#65533;>f&#65533;%E&#65533;m&#65533;&#1920;&#65533;C&#65533;&#65533;ca&#65533;`&#65533;&#65533;	&#65533;bU4&#65533;&#65533;&#65533;zQ&#65533;&#65533;c"&#65533;'&#65533;S&#65533;&#65533;T&#65533;&#65533;3&#65533;V&#65533;b&#65533;J->e&#65533;0&#1634;&#65533;&#1390;D&#65533;&#1884;&#65533;Z5d
&#1489;Cn&#65533;Q&#65533;&#65533;4&#65533;&#65533;D`&#65533;BKdQ&#65533;&#65533;&#65533;fN&#65533;&#65533;M&#65533;&#65533;eO&#65533;&#65533;&#65533;&#65533;&#65533;&#65533;ro&#65533;iFT&#65533;db.V{&#65533;&#65533;&#65533;&#65533;&#65533;b&#65533;L&#65533; &#65533;t&#65533;x&#65533;&#65533;&#65533;]R&#65533;&#65533;&#65533;&#65533;&#65533;&#65533;w&#65533;&#65533;Vp&#65533;&#133;,J&#65533;&#65533;(Y&#65533;&#65533;&#65533;6&#65533;&#65533;&#65533;&#65533;D&&#65533;g&#65533;&#65533;&#65533;&#65533;*&#65533;f Of&#1576;d&#65533;&#65533;&#289;&#1709;&#65533;H&#44860;U3&#65533;b,?b,$n&#65533;&#65533;?&#65533;&#65533;&#65533;&#65533;&#65533;&#65533;>"a
&#65533;Ui&#65533;A"AD&#65533;?&#65533;c&#65533;&#65533;f&#65533;&#65533;S`&#65533;&#65533;&#518;j&#65533;&#65533;"\&#65533;>&#65533;`C&#65533;&#65533;&*&#65533;P&#65533;d&#65533;&#65533;#b&#65533;Vs&#65533;&#65533;nhHA&#65533;4d&#52875;&#65533;3'.!&#65533;.&#65533;&#65533;&#65533;l&#65533;~&&#65533;0&#65533;R&#65533;<H&#65533;&#65533;&#65533;Zh&#65533;&#65533;K2&#65533;&#65533;HdQ>&#65533;&#65533;D&#65533;&#65533;V&#65533;a\&#65533;\FfX&#65533;^Nr&#65533;`<&#65533;I&#65533;&#65533;
&#65533;@&#65533;&#65533;X&#65533;&#65533;2!0&#65533;&#65533;%4h&#65533;&#65533;s/&&&#65533;+&#65533;rmLB&#65533;&#65533;q&#65533;rZ&#65533;uw&#1331;h&#65533;&#1562;W&#65533;&#65533;&#65533;6n&#65533;&#65533;(&#65533;/@&#65533;&#65533;w7p&#284;&#65533;WT&#65533;&#65533;b&#65533; r&#65533;w&#65533;&#65533;&#65533;&#65533;c&#65533;&#65533;&#65533;4&#65533;&#65533;
&#65533;Drl#&#65533;&#65533;.&#65533;7,<&#346;&#65533;Vw&#65533;Q3P&#65533;&#65533;hw&#1722;?0^&#65533;&#65533;E&#65533;0&#65533;g&#65533;7&#1015;&#65533;&#65533;0H0&#65533;}'&#65533;&#65533;&#65533;a&#65533;&#65533;&#65533;\:&#65533;&#1174;&#65533;&#65533;"&#65533;&#65533;b&#663;&#65533;F&#65533;&#65533;*&#65533;&#65533;&#65533;&#65533;z'}b&#65533;$Q&#65533; !&#65533;U=?&#65533;vH&#65533;&#65533;&#65533;&#65533;&#65533;&#65533;&#65533;&#65533;,&#65533;XG%&#65533;&#65533;&#65533;W&#65533;&#65533;&#65533;[&#65533;qn&#65533;&#65533;M&#1314;&#65533;?&#65533;&#65533; 
&#65533;&#65533;&#65533;&#65533;	Z&#65533;&#65533;rEJ&#65533;8|&#65533;&#65533;Z&#65533;'&#65533;S&#65533;
&#65533;b&#65533;&#65533;&)&#65533;nW&#65533;[&#65533;&#65533;&#65533;&#65533;&#65533;D&#65533;&#65533;&#65533;&#65533;&#65533;A.&#65533;:&#65533;&#65533;-&#65533;$&#65533;W&#65533;\vt,2DCByS&#65533;&#65533;dP&#65533;XaE&#65533;&#65533;X&#65533;.P&#65533;Q&#65533;&#65533;&#65533;PZne&#65533;,&#65533;&#65533;&#65533;&#65533;X&#65533;&#65533;1m&#331;&#65533;&#65533;&#65533;.&#65533;&#65533;&#65533;&#65533;T&#65533;&#65533;b&#340;"S_R&#65533;Bcf&#65533;4G&#65533;T&#571;	&#65533;&#65533;I,`&#65533;V&#65533;&#65533;&#585;X*e	I}&#65533;I&#65533;&#65533;J &#65533;&#65533;&#65533;&#65533;O&#65533;J&#65533;R&#65533;&#673;&#65533; &#524;(&&#65533;.&#65533;,i&#65533;&#304;&#65533;&#65533;M&#65533;8y
E&#65533;&#65533;)U&#65533;Bu&#65533;&#65533;&#65533;O&#65533;>&#65533;&#65533;T&#65533;"A{&#65533;&#65533;i&#1222;&#65533;@&#65533;Y&#65533;T*&#65533;R&#65533;T&#65533;"5&#65533;')T&#65533;J&#65533;LU&#65533;&#65533;(R9Y&#65533;Z&#65533;&#65533;*T<}&#65533;&#65533;)&#65533;S&J&#65533;9&#65533;&#1082467;I&#65533;6&#65533;&#65533;&#65533;i&#14949;&#65533;Z&#65533;bE&#65533;TN&#65533;*th#F&#65533;$&#65533;&#65533;F&#65533;&%&#65533;ti&#65533;$I&#65533;=&#65533;&#65533;h&#65533;&#65533;&#65533;&#65533;&#65533;*B&#65533;&#65533; >y&#65533;qN6l&#1176;&#65533;&#65533;&#859;7&#65533;&#1344;~C&#65533;&#65533;=~&#65533;&#65533;SgN&#65533;7n&#1580;&#1661;[M&#65533;4&#65533;&#1232;&#65533;rE&#65533;+W&#65533;[&#65533;&#65533;&#661;,[&#65533;&#65533;&#65533;&#65533;&#65533;O&#65533;J&#65533; &#65533;&#65533;&#65533;&#65533;&#65533;R%L&#65533;&#65533;g&#65533;d&#65533;%&#271;$	6&#990;R&#65533;H&#65533;:&#65533;2&#65533;&#65533;&#65533;&#65533;&#65533;&#65533;&#65533;o&#65533;V&#65533;&#65533; &#65533;B&#65533;+&#65533;&#65533;b&#65533;Z*&#65533;&#65533;SBM&#65533;%&#65533;2&#65533;z&#65533;&#65533;y&#65533;q&#65533;&#65533;&#593;u&#65533;&#65533;&#65533;&#65533;!&#65533;&#65533;Gd&#65533;&#65533;&#65533;&#65533;,&#65533;H"&#65533;&#65533;&#65533;!}&#65533;!&#65533;P&#65533;	(&#65533;&#65533;&#65533;JZ&#65533;&#65533;bd+&#65533;&#65533;&#65533;- &#65533;&#65533;0&#65533;&#65533;L0Q&#65533;&#65533;.&#65533;&#1570;&#65533;&#65533;&#65533;&#65533;&#65533;&#65533;(&#65533;X2&#600;d&#65533;&#65533;#&#65533;G&#65533;%y&#65533;X&#65533;pB$&#65533;&#65533;x&#65533;Q&#65533;t&#65533;&#65533;&#65533;^l&#65533;`&#65533;&#65533;&#65533;m&#65533;Q`&#65533;q&#65533;&#65533;&#65533;A&#65533;x&#65533;!&#485;r&#289;&#65533;&#65533;w&#65533;a!&#65533;y&#65533;!&#65533; &#65533;B&#553;&#65533;&#65533;&#65533;&#65533;&#65533;&#65533;&#65533;1&#65533;}$"&#65533;%&#65533;|&#145;'&#65533;Ur	&&#65533; 2Hr&#65533;&#65533;EUl&#65533;&#65533;&zk&#65533;&#65533;&#65533;cD&#65533;&#65533;}&#65533;F&#65533;&#161;mnh&#65533;&#65533;b&#65533;g&#65533;&#65533;,u&#65533;&#65533;G!&#65533;0&#65533;&#65533; hTqA(QEZ&#65533;&#65533;e&#65533;&#65533;rHG&#65533;p&#65533;&#65533;ok&#65533;1&#484;z&#65533;&#65533;v&#65533;&#65533;&#65533;&#65533;&#65533;aa&#65533;&#65533;&#65533;&#65533;&#65533;:&#65533;i&#65533;vG&#505;&#65533;&#65533;j&#65533;&#65533;&#65533;&#390;oh&#65533;&#65533;&#65533;&#65533;	&#65533;[j&#65533;&#65533;m&#65533;&#65533;&#65533;&#65533;&#65533;oh&#65533;&#65533;&#65533;&#65533;&#65533;@k&#65533;Tt&#1122;i4kZ&#65533;&&#65533;&#65533;F&#65533;
&#65533;_&#65533;A&#65533;&#475;f&#65533;F&#675;&#65533;&#65533;&#65533;&#65533;2&#65533;&#65533;(e&#65533;q&#65533;&#65533;9m&#65533;&#65533;e&#65533;&#65533;@&#65533;&#444;F&#65533;6&#65533;&#65533;&#65533;&#65533;&#65533;&#65533;r&#65533;l&#65533;&#65533;&#65533;&#65533;&#65533;1Gvn&#65533;J}#{p&#65533;&#65533;,&#65533;,&#65533;&#65533;&#65533;j&#65533;&#65533;vF&#65533;g&#65533;9&#65533;g&#65533;t&#1501;&#65533;L&#65533;&#65533;&#65533;&#65533;&#65533;&#65533;s&#65533;&#65533;&#65533;a&#65533;AF&#1497;&#65533;HF&#65533;r&#65533;&#65533;&#65533;`t1([ MI%&#65533;Xr&#65533;&#65533;&#65533;/&#65533;&&#65533;&#65533;R&#65533;E&#65533;t&#65533;	a&#65533;ng&&#65533;9b z&#65533;&#65533;Y&#65533;s&#65533;&#65533;"&#1541;rO&#65533;&#65533;&#65533;&#65533;&#65533;o&#65533;&#65533;Q(&#65533;/~)&#65533;&#65533;rJ)&#65533;&#65533;&#65533;)&#65533;&#65533;_?G=i&#65533;II&#65533;&#65533;&#65533;d&#65533;&#65533;G&#65533;g&#65533;&#65533;&#65533;DF&#65533;S&#65533;B)7	&#65533;'8&#65533;&#65533;&#65533;B}!`^j&#65533;&#65533;&#65533;"&#65533;9O#&#65533;&#65533;E(b&#65533;H"AA&#65533;&#65533;Cl&#65533;&#65533;!:&#65533;&#65533;}&#65533;nvC7&#65533;&#65533;&#65533;&#65533;&#65533;&#65533;&#65533;&#65533;@8U&#65533;e&#65533;&#65533;&#65533;f3&#65533;`M^&#65533;B&#65533;&#65533;#&#65533;&#65533;Lx&#65533;&#65533;&#65533;&#65533;m!s&#65533;&#65533;z&#65533;&#65533;Nlz&#235;DB&#65533;&#65533;K&#65533;&#65533;&#65533;&#65533;
$&#65533;&#65533;K$p"&#65533;`,&#65533;&#65533;
&#65533;&#65533;/H&#65533;&#65533; )H&#65533;&#65533;{D&#65533;Z&#65533;8?&#65533;&#65533;&#65533;"&#65533;&#65533;D%aUY&#65533;Bw&#65533;n&#1696;&#65533;G&#577;R	_ &#65533;<&#65533;&#65533;Ei&#65533; &#65533;&#65533;D&#65533;&#65533;N&#65533;&#65533;&#65533;p&#65533;&#65533;Tb&#65533;p&#65533;g&#65533;<&#65533;B&#65533;&#65533;E-&#65533;9[&#65533;bO&#65533;0&#65533;&#65533;]&#65533;&#65533;&#65533;&#65533;&#342;l!&#65533;V&#65533;&#65533;&#65533;&#65533;%&#65533;&#65533;n6&#132;vq&#65533;&#1763;+M&#65533;1&#580;%$&#65533;&#65533;?n`kH&#65533;,G&#65533;0&#65533;.&#65533;h`&#65533;&#65533;&#65533;&#65533;n&#65533;&#65533;Y&#65533;&#65533;&#65533;&#1824;&#65533;&#65533;&#65533;a&#65533;&#65533;P&#65533;Z&#65533;0?8&#65533;&#65533;&#65533;&#65533;&#65533;&#65533;&#65533;5&#65533;&#65533;4o&#515; X		I&#65533;G0&#65533;&#65533;D#&#1095;:H,&#65533;V&#65533;@D7&#65533;st&#65533;&#65533;&#65533;&#65533;1&#65533;ar&#65533;&#8991;l&#437;2P&#65533;^&#65533;B&#65533;&#65533;H&#65533;&#65533;{&#65533;
&#65533;&#65533;0+8A	G8&#65533;p&#65533;&#65533;aZlx&#65533;&#65533;&#25658;&#65533;&#65533;&#65533;fk&#65533;&#65533;8d&#65533;M6Q33&#65533;M&#65533;v&#65533;&#65533;i&#65533;Z&#65533;9&#65533;6&#65533;&#65533;pYt&#65533;&#65533;kP&#65533;&#65533;0&#65533;g	C&#65533;&#65533;`6&#65533;d>&#65533;`&#65533;&#65533;+`&#65533;@*&#65533; &#65533;&#65533;N&#65533;
X b&#65533;&#65533;&#212;&#1612;n`&#65533;&#65533;FKZ&#65533;&#65533;i}s&#65533;n&#65533;N>-Ze[&#65533;&#65533;Pf&#65533;x&#65533;O&#65533;&#65533;Ln&#65533;/D6=aa9&#65533;&#65533;&#65533;n8c&#65533;&#65533;#&#65533;UH%&#65533;&#65533;-y&,D&#65533;
]&#65533;&#65533;&#65533;&#65533;A`X&#65533;&#65533;ip-&#65533;n&#61208;&#65533;&#65533;&#65533;:&#65533;&#65533;&#65533;&#65533;nwKY&#65533;&#65533;&#65533;I&#65533;&#65533;vo&#65533;M&#65533;&#65533;&#65533;2Z&#65533;&#65533;&#65533;`&#65533;&#65533;&#65533;&#65533;Ua
&#65533;&#65533;&#65533;d&#65533;r&oy<&#65533;D&#65533;&#65533;	M&#65533;&#65533;&#65533;@&#65533; 0cCD&#65533;&#65533;&#65533;&#65533;#*&#65533;<PLP(~&#65533;&#65533;&#65533;O&#1327;"&#65533;&#65533;&#1355;G&#1150;&#65533;&#65533;D^&#65533;#&#65533;&#65533;C&#65533;%]&#65533;&#1028;w0&#65533;	&#65533;&#65533;&#65533;"&#65533;&#65533;&'&#65533;EB&#65533;&#65533;N&#65533;&#65533;&#65533;&#65533;!&#65533;H1C&#65533;&#65533;&#65533;%7&#65533;&#65533;V&#65533;l7"o\&#65533;;i&#65533;&#65533;&#65533;8{&#65533;m&#65533;&#65533;!&#65533;&#65533;z&#65533;nK&#65533;;&#65533;&#65533;Z&#65533;&#65533;~&#65533;&#65533;@HX&#65533;~`&#65533;&8&#65533;
`H&#65533;&#65533;&#65533;#&#65533;Xx&#65533;&#65533;&#65533;&#65533;&#65533;x&#65533;&#65533;Lx&#65533;^&#65533;&#65533;G
@&#65533;b&#65533;;&#65533;&#65533;&#65533;&#65533;&#65533;HFJ2OL&#65533;&&#65533;&#65533;&#65533;&#65533;&#65533;&#723;1sIYf&#65533;&#65533;n&#65533;&#65533;&#65533;&#65533;%&#65533;>&#65533;&#65533;}&#65533;C&#65533; &#65533;&#65533;&#65533;a&#65533;H&#65533;&#65533;R&#65533;q&#65533;&#65533;8&#65533;#&#65533;CT&#65533;"&#65533;[&#65533;,d&#65533;
aSK&#65533;&#65533;E0&#65533;1&#65533;aPi&#65533;&#65533;&#65533;&#65533;TM&#65533;|"&#65533;#dD&#65533;{&#65533;&#65533;E&#65533;0=t&#65533;x&#291;&#65533;JD&#65533;&#65533;&#65533;C&#65533;]76wm41&#65533;&#65533;&#65533;II&#65533;l=\&#65533;&#65533;&#65533;&#65533;&#65533;1&#65533;,&#65533;Z}&#65533;&#135;8&#65533;)&#65533;a}&#65533;&#65533;]&#65533;&#65533;u&#65533;g&#65533;&#65533;&#65533;r&#65533;%u&#65533;&#312;&#65533;*`&#65533;E"&#65533;&#65533;	&#65533;&#1000;&#65533;?m&#65533;Z&#65533;v-9&#65533;&#65533;&#65533;H&#1768;&#65533;~-D&#65533;&#65533;&#65533;&#65533;+0&#65533;I&#65533;B&#65533;&#65533;&#65533;6lF&#65533;&#65533;aQ&#65533;&#65533;&#65533;&#65533;&#65533;r&#65533;&#65533;Zfu'&#65533;&#65533;F&#65533;&#65533;:&#65533;1&#65533;{&#65533;&#65533;&#65533;&#65533;+T&#65533;
T&#65533;&#65533;&#65533;n&#65533;&#65533;&#65533;tw&#65533;&#65533;l&#65533;0G&#65533;&#65533;&#65533;&#65533;&#65533;)&#1013; Tf&#65533;&#65533;&#65533;V&#65533;\&#65533;&#65533;.&#65533;]r &#65533;&#639;&#65533;N&#65533;Vq&#65533;[/4&#65533;u&#65533;&#65533;&#65533;&#65533;.8<&#65533;L&#65533;&#65533;&#65533;Pc&#65533;&#1069;E7n&#1182;vS8&#65533;&#65533;U&#65533;&#65533;M~avfa
K&#65533;&#65533;c&#65533;&#1042;&#65533;&#65533;g&7fy&#65533;&#65533;4Z&#65533;&#65533;wY&#65533;m{&#65533;q&#65533;V&#65533;&#65533;&#65533;&#65533;p&#65533;&#1819;3T&#65533;bf&#65533;|+&#65533;&#65533;14{mm&#65533;[U3TH&#65533;[\PR&#65533;&&#65533;pa&#65533;16
&#65533;&#65533;&#65533; <&#65533;F	&#65533; &#65533;&#65533;&#65533;*&#65533;&#65533;&#65533;	&#65533;&#65533;	&#65533;1	&#65533;q	&#65533;&&&#65533;&#65533;FD&#65533;$cc!>3(&#65533;+b"	&#65533;&#65533;`&#65533;j&#65533;+&#65533;p>&#65533;0
&#65533;c
&#851;	&#65533;&#65533;a&#65533; #&#65533;&#65533;x'w *u&#65533;B=&#65533;es&#65533;e&#65533;Q&#65533;qsw)t&#65533;f&#65533;,&#65533;B.s&#65533;&#65533;&#65533;_h`:&#65533;&#65533;U&#65533;&#65533;*}&#65533;V&#65533;&#65533;_1c:t&#65533;{&#65533;anS0h&#65533;VJ&#65533;B&#65533;> E&#65533;}U&#65533;&#65533;h0|P&#65533; 	&#65533;&#65533;ijR	&#65533;FX	&#65533;&#65533;
&#65533;b!
&#65533;h+&#65533;&#65533;$&#65533;p
8
Fh
&#65533;&#65533;&#65533;&#65533;
:1$&#65533;p
&#65533;qM&#65533;&#65533;KEab&#65533;$&#65533;@=GI&#65533;k&#65533;B|&#65533;2&#65533;r!$C%e&#65533;USi +UJq&#65533;&#65533;&#65533;q&#65533;&#65533;&#65533;&#65533;&#65533;&#65533;s&#65533;&#65533;PL&#65533;$Z&#65533;&#65533; &#65533;&&#65533; o&#65533;M\bM`R&#65533;&#65533;&#65533;&#65533;&#65533;'&#65533;&#65533;&#65533;&#65533;D	&#65533;	n&#65533;F&#65533;&#65533;&#65533; &#65533;&#65533;p&#65533;/&#65533;Rj&#65533;wZ&#65533;,&#65533;RQ&#65533;&#65533;7k&#65533;I&#65533;G1&#65533;b3wS0DDq"&#65533;{&#65533;&%Zz&#65533;&#65533;yg&#65533;7j&#65533;;}.&#65533;&#65533;g Z`x&#65533;g^&#65533;y&#65533;&#65533; Q&#65533;av&#65533;50&#65533;&#65533;Y&#65533;&#65533;1 &#211;&#65533;~&#65533;)c&#65533;bv&#65533;&#65533;(a&#65533;&#65533;&#65533;&#65533;&#65533;|&#65533;&#65533;'{2&#65533;&#65533;-&#65533;&#65533;&#65533;pGg&#65533;R8&#65533;&#65533;Ch&#65533;C&#65533;C!"~&#65533;V&#65533;&#65533;,5Off0&#65533;&#65533;3&#65533;&#65533;3&#65533;&#65533;;&#65533;SS&#65533;S&#65533;T5&#65533;E&#65533;w&#65533;mf_&#65533;}kX6|&#65533;&#65533;&#65533;59&#65533;.O#&#65533;c/&#65533;B1U&#65533;(&#65533;#{&#1746;6PC55&#65533;5,&#1113;icD&#65533;|&#65533;5:w;mfm&#65533;"9a&#65533;YT&#65533;ETsC[ &#65533;&#65533;#&#65533;]P/W&#65533;;&#65533;7I&#65533;q&#65533;:&#65533;"c&#65533;,&#65533;&#65533;&#65533;2&#65533;&#65533;IrZu)&#65533;&#65533;-D&#65533;1Z2&#65533;s1k)TW0&#65533;&#65533;#Ds&#65533;!s&#65533;&#65533;lo&#65533;XnFOa0&#65533;Ta9HG&#65533;&#65533;&#65533;&#65533;&#65533;&&#65533;Cd&#65533;@&#65533;&#65533;b&#65533;p&#65533;&#65533;&#65533;dI&#65533;&#65533;fj@&#65533;&#65533;Q&#65533;p&#65533;&#65533;&#65533;o&#65533;Y&#65533;&#65533;Q	&#65533;&#65533;	&#65533;B!&#65533;	nb4fF&#65533;@ptp%&#1283;Y&#1439;&#65533;a+&#65533;&#65533;	&#65533;&#65533;&#65533;&#65533;&#65533;&#65533;@*1&#65533;&#65533;&#65533;~0D#|&#65533;A;*&#65533;&#16469;&#65533;p&#65533;&#65533;(yW&#65533;3q&#65533;)w&#65533;&#65533;&#65533;Oyb!UI8&#65533;G&#65533;wSW&#65533;&#65533;1&#65533;*}&#65533;&#65533;&#65533;X&#65533;?&#65533;&#65533;&#65533;E&#65533;=`&#65533;@ U&#65533;&#65533;j@&#65533;&N&#65533;i&#65533;	&#65533;&#65533;&#65533;+&#65533;&#65533;"aH8
Q&#65533;@&#65533;<&#65533;&#65533;;&#65533;&#65533;&#65533;;&#65533;q
&#65533;D&#65533;8&#65533;A	&#65533; a&#65533;&#65533;&#65533;q!&#65533;&#65533;)x&#65533;&#65533;*&#65533;Rl*&#65533;?ES&#65533;b7&#1399;&#65533;&#65533;g0~&#65533;A&#65533;0+&#65533;1&#65533;&#65533;&#65533;&#65533;&#65533;&#65533;&#65533;&#65533;8&#65533;&#65533;&#65533;&#45454;&#65533;M&#65533;d&#65533;P&#65533;&#65533;&#65533;	&#65533;c&#65533; 	&#65533;px!&#65533;]&#65533;&#65533;&#65533;+&#23625;&#65533;x&#65533;&#65533;&#65533;&#65533;l&#65533;&#65533;8J90&#309;&#65533;&#65533;l77&#65533;&#65533;S&#65533;&#65533;[&#65533;U|6&#65533;&#65533;Cg&#65533;&#65533;)&#65533;&#65533;e`J`&#65533;&#65533;EX0Tc&#65533;O&#65533;G&#65533;&#65533;&#65533;'EM&#65533;I&#65533;G&#65533;R&#65533;k&#65533;&#65533;#&#65533;r00}#&#65533;c&#65533;:&#65533;{&#65533;aQnw3s&#65533;qk&#65533;5&#65533;&#65533;tl&#65533;&#65533;f&#65533;&#65533;*8&#65533;&#65533;&#65533;&#65533;$&#65533;&#65533;&#65533;I&#65533;&#65533;&#65533;:Sm&#65533;~D	3&#65533;b{&#65533;>&#65533;&#65533;&#65533;Q&#65533;}&#65533;&#65533;&#65533;;&#65533;SO35&#65533;&#65533;BS;&#65533;lSg~~	y`&#65533;p&#65533;U&#65533;&#65533;)}&#65533;
5&#65533;yQg&#65533;O>5u&#65533;9&#65533;r6&#65533;&#65533;&#65533;UzQ&#65533;2uJG&#65533;mg&#65533;&#65533;%&#65533;Pf&#65533;~&#65533;&#65533;7K#9\&#65533;x&#65533;&#65533;I7a0YV&#65533;@&#65533;&#65533;gZ&#65533;s&#65533;B6k&#65533;fq&#65533;4cWu9S7-&#65533;&#65533;s|9;&#65533;&#65533;7&#65533;&#65533;8&#65533;k &#65533;&#65533;&#65533;&#65533;&#65533;c&#65533;H&#996169;&#65533;&#65533;i(z&#65533;&#65533;&#65533;&#65533;2:&#65533;&#65533;&#65533;q;&#65533;Q&#65533;&#65533;&#794;&#65533;&#65533;Y&#65533;&#65533;b|&#65533;&#65533;Ta&#65533;&#65533;&#65533;;&#65533;&#65533;&#1028;v&#65533;O&#65533;&#65533;:S&#65533;y&#65533;&#65533;&#65533;A&#65533;&#65533;&#65533;&#65533;&#65533;&#65533;&#65533;&#65533;&#65533;&#65533;&#65533;M&#65533;&#65533;F&#147;&#65533;gdNtjN!A&#65533;&#65533;j&#65533;&#1568;=6&#65533;` &#65533;-&#65533;+A=&#65533;&#65533;M_	&#65533; ,'&#65533;w&#65533;5&#1473;S&#65533;;&#65533;&#65533;&#529;)&#65533;LC&#65533;&#65533;!&#65533;
0&#65533;&#65533;,&#65533;&#65533;G5~"\x'&#65533;&#65533;&#65533;&#65533;&#65533;a&#65533;&#65533;v)rv)&#65533;&#65533;!3l Q &#65533;B >P&#198;BF\&#65533;]&#65533;2&#65533;&#65533;&#65533;&#65533;`&#65533;&#65533;&#65533;E&#65533;'&#65533;b&#65533;J&#65533;&#65533;K&#65533; A&#65533;!$&#65533;&#65533;<&#65533;SM&#65533;&F&#65533;&#254;&#65533;&#65533;&#65533;&#65533;3	&#65533;P| &#151;&#65533;&#65533;&#65533;&#65533;w&#65533;&#65533;~&#65533;5&#65533;.$5&#65533;h&#65533;M&#65533;K&#65533;&#65533;J &#65533;E0E&#65533;Y&#1036;4W&#65533;&#65533;k&#65533;&#65533;<&#65533;R
&#65533;&#65533;
&#65533;PL&#65533;f&#65533;&#65533;&#65533;&#65533;&#65533;&#65533;n&#65533;6o&#65533;P&#65533;`&#65533;&#65533;8	&#65533;&#65533;c^&#65533;x&#65533;&#65533;&#65533;&#65533;o&#65533;*	&#65533;&#65533;&#65533;&#65533;&#65533;&#65533;0&#65533;r&#65533;&#65533;)&#65533;X&#65533;1f&#65533;)&#65533;&#65533;,&#65533;&#9745;e{&#665;U&#65533;&#65533;B8U&#65533;{j&#65533;M 8@4p?&#65533;R@_7=p:P&#65533;:&#65533;E :&#65533;0l4&#65533;Hpc`mV	V&#754;6g&#65533;#9&#65533;e6&#65533;&#65533;&#65533;&#65533;&#65533;t&#65533;sZ&#65533;S&#65533;)&#65533;6&#65533;&#65533;&#65533;'&#65533;w&#65533;e;f&#65533;l&#65533;&#65533;W&#65533;R1qsQ&#65533;W&#65533;&#65533;&#65533;UZ&#65533;uZ&#65533;&#65533;Lz~&#65533;^&#65533;g&#65533;&#65533;Cz&#65533;&#65533;&#65533;|d&#65533;(&#65533;&#65533;&#65533;74&#65533;&#65533;s&#65533;T~&#65533;&#65533;Q&#65533;;&#65533;V&#65533; &#65533;h&#65533;.&#65533;t&#65533;-&#65533;&#65533;&#65533;tb&#65533;9&#65533;5P&#65533;:b&#13836;&#65533;t&#65533;&#65533;Iz&#65533;SMZI&#65533;z[&#65533;Xt&#65533;&#65533;&#65533;CX&#65533;-A/&#65533;b&#65533;>&#65533;&#65533;=7&#65533;&#65533;x4E`V&#65533;:&#65533;&#65533;:<&#65533;&#1028;;ZXPUA&#65533;W&#65533;&#65533;&#65533;P&#65533;7Z&#65533;"&#65533;CU0&#65533;ut&#65533;&#65533;&#65533;;&#65533;`u&#65533;&#65533;&#65533;&#65533;&#65533;&#65533;rq&#65533;)&#65533;&#65533;C&#65533;'&#65533;&#65533;^&#65533;&#65533;@:&#65533;&#65533; e&#65533;"2&#65533;&#65533;&#65533;	&#65533;tF	T		
f&#65533;j (&#65533;&#65533;&#65533;2q 5&#65533;&#65533;&#65533;^m>&#65533;o&#906;&u&#65533;&#65533;&#65533;A=&#65533;&#65533;<&&#527;X&#65533;&#65533;&#65533;&#65533;%dB&#65533;mB&#65533;&#65533;&#65533;N(&#65533;&#65533;B&#65533;p@$qs`&#65533;3&#65533;!&#65533;a&#65533;0&#65533;&#65533;&#65533;'6$^&#65533;&#65533;&#65533;&#65533;&#65533;Z&#65533;&#65533;&#65533;G2&#65533;6&#65533;&#65533;&#65533;P&#65533;&#65533;&#65533;<):&#65533;9&#65533;&#65533;'&#65533;&#65533;[0&#65533;4&#65533;:Ph<&#65533;:&#65533;8&#65533;E Z i&#65533;|4&#65533;&#65533;x&#65533;&#65533;<D&'%&#65533;&#65533;s&#65533;
z
&#65533;@
&#65533;@&#65533;&#65533;&#65533;e&#65533;&#65533;4&#65533;868vN9&#65533;F&#65533;&#65533;&#65533;&#65533;&#1058;V&#65533;'E&#65533;(&#65533;e&#65533;-a&#65533;00Ts&#65533;p&#65533;&#65533;i&#65533;`&#65533;@&#65533;<&#65533;9P6&#65533;;&#65533;G a&#65533;&#65533;&#65533;~&#65533;.&#65533;Jb!
9q&#65533;R &#65533;pLV&#65533;&#65533;&#65533;&#65533;&#65533;&#65533;&#65533;LY&#65533;&#65533;&#65533;&#65533;
UQA&#65533;m+t+t*&#65533;[&#65533;V&#65533;&#65533;1&#65533;)&#65533;1X2&#65533;&#65533;1j&#65533;1&#65533;&#65533;17&#65533;ut&#65533;3&#65533;&#65533;vT{)&#65533;t&#65533;&#65533;zBg&#65533;s[KpE@EpI`<p6 / 8P/&#65533;0&#65533;+ 4&#65533;*&#65533;4&#65533;P&#65533;l&#65533;-&#65533;w&#65533;&#65533;I7&#65533;|9Q&#65533;4`&#65533;q&#65533;_q/W5&#65533;&#65533;]pcQ&#65533;r;&#65533;&#65533;&#65533;&#65533;V&#65533;@&#65533;zC1T&#65533;}&#65533;&#65533;I&#65533;&#65533;[`&#65533;2/&#65533;&#65533;&#65533;=W&#65533;&#65533;Q-\&#65533;c(&#65533;56D&#65533;&#65533;%T_`&#65533;&#65533;&#65533;Z0u&#65533;&#65533;[&#65533;[&k&#65533;&#65533;&#65533;7&#65533;&#65533;7GW&#65533;&#65533;5Z&#65533;&#343;&#65533;^X&#65533;&#65533;U&#65533;|&#65533;&#65533;&#65533;;&#65533;&#65533;W&#65533;&#65533;&#65533;'&#65533;;&#65533;&#65533;W&#65533;&#65533;]QS&#65533;&#1525;'&#65533;&#65533;&#65533;&#65533;3&#62359;&#65533;G5/&#65533;z&#65533;A&#65533;&#65533;z&#65533;&#65533;&#65533;/&#65533;)&#65533;;(&#65533;&#57549;&#65533;'S&#65533;%S&#65533;;&#65533;&#65533;b&#65533;&#65533;&#65533;~+&#1616;&#65533;&#65533;9&#65533;^5&#65533;&#65533;&#1467;.G&#65533;(Y9f`&#65533;&#1652;&#65533;5u&#65533;&#65533;e&#65533;&#65533;&&#65533;&#65533;&#65533;&#65533;<&#65533;&#65533;x<'B&	&#65533;&#1793;&#65533;i&#65533;&#65533;UYT&#65533;a&#65533;&#65533;&#65533;Q&#65533;.]&#65533;&#65533;uq&#65533;&#65533;&#65533;@&#65533;&#65533;&#65533;&#65533;&#1806;&#65533;&#65533;&#65533;j*&#65533;b&#65533;&#65533;&#1695;k"d~&#65533;`&#65533;@I.t~&#65533;|&#65533;F&#65533;&#65533;A.z&#65533;'&#65533;&#65533;fO&#65533;&#65533;&#65533;&#65533;:[nW&#65533;z&#65533;S:&#65533;8s&#65533;2&#65533;&#65533;/&#65533;G&#65533;I_&#65533;)7&#65533;,&#65533;T&#65533;&#65533;ej3&#65533;&#65533;.&#65533;5&#65533;F X&#65533;y&#65533;e&#1563;&#65533;&#65533;`&#65533;4&#65533;T&#65533;&#65533;&#65533;q&#65533;&#65533;&#65533;&#65533;|JA&#65533;&#65533;	&#65533;S&#65533;@2&#65533;&#65533;R&#65533;&#65533;Q<A&#65533;R_qi&#65533;4	&#65533;&#65533;=*&#1133;&#65533;"K&#65533;&#65533;B7&#65533;&#65533; H&#65533;?&#65533;&#65533;G&#65533;&#65533;5[&#65533; &#65533;&#65533;c&#393;2p&#65533;@E&#65533;5q&#65533;&#65533;)t&#65533;&#65533;F&#65533;*a&#65533;&#65533;	&#1320;R&#65533;D&#65533;j%&#65533;/`&#65533;p&#1914;&#65533;k&#1519;_&#65533;n&#898;5&#65533;&#65533;,V&#65533;:a&#65533;&#65533;hQ!A&#65533;&#65533;&#65533;&#65533;&#65533; B&#65533;%Z&#65533;H+&#65533;D&#65533;
&#65533;:s&#65533;&#65533;q&#65533;F&#65533;&#1717;l&#1590;q&#65533;6u&#1772;9C&#65533;5l&#1320;I8p&#2040;q&#65533;&#521;&#65533;&#65533;&#65533;:y&#65533;&#65533;&#65533;C&#65533;&#65533;&#65533;>{&#65533;&#1577;'&#65533;)Gz&#65533;h&#65533;&#65533;&#65533;&#65533;]&#65533;&#65533;&#65533;A&#65533;#&#65533;H&#65533;&#65533;%/^&#65533;\&#65533;&#65533;3e&#65533;x	&#65533;&#1740;2&#65533;&#65533;&#65533;&#65533;2&#65533;&#65533;&#65533;2&#65533;&#65533;/&#65533;<L&#65533;.\&#65533;x9&#65533;&#65533;&#65533;&#65533;g&#1448;1#&#65533;K&#65533;&#65533;&#65533;X&#65533;R&#65533;&#65533;+&#35655;9S&#65533;&#65533;&#1339;`&#65533;&#65533;EK&#65533;)&#65533;&#65533;l&#65533;B&#65533;-&#65533;c&#65533;n&#65533;0&#65533;k&#65533;&#65533;&#65533;&#65533; &#65533;&#65533;&#65533;8&#65533;&#65533;&#65533; c9&#65533;&#65533;&#65533;"&#65533;p&#65533;0&#65533;h9&#65533;Z&#65533;&#65533;/&#65533;(c&#65533;&#65533;:/&#65533; &#65533;&#65533;i&#65533;p&#65533;&#65533;&#65533;pE12&#65533;&#65533;&#65533;5&#1040;06&#65533;&#65533;&#65533;&#65533;4&#1288;&#65533;&#65533;&#65533;~,&#186;&#65533;#&#65533;&#65533;&#65533;X&#65533;7&#65533;,,&#65533;7&#65533;`#&#65533;2v&#65533;&#65533;61&#65533;P&#65533;-&#65533;p&#65533;K7&#65533;xC3&#65533; 2
&#65533;7'&#65533;&#65533;&#65533;&#65533;C&#65533;&#65533;&#65533;&#65533;@3DC"&#65533;c&#65533;&#65533; &#65533;Q&#65533;&#65533;-&#65533;$%&#65533;&#65533;&#65533;9&#65533;z&#65533;H&&#65533;Lc&#65533;&#65533;&#65533;&#65533;-&#65533;&#65533;"&#65533;&#65533;v&#65533;T
&#65533;&#65533;&#65533;S4&#65533;&#65533;&#65533;Q&#65533;&#65533;&#65533;9&#65533; &#65533;F$&#65533;&#65533;H	+D&#65533;$M2&#65533;DH"&#65533;&#65533;i&#65533;&#65533;&#65533;D&#1603;&#65533;8+&#65533;x&#65533;)&#65533;&#65533;&#65533;2&#65533;l#&#65533;:&#65533;&#65533;&#65533;AD&#65533;? 	&#65533;*&#65533;FZ&#65533;&#65533;E&#65533;u$&#65533;Gq&#65533;E&#65533;A&#65533;c&#65533;M&#65533;&#65533;2>&#65533;&#65533;wEa&#65533;H &#65533;X&#65533;H&#65533;j&#65533;?&#65533;&#65533;&#65533;8&#65533;&#65533;6&#65533;&#65533;&#65533;&#65533;K.]tK&#65533;&#65533;&#65533;ZT&#65533;&#65533;&#65533;0&#65533;<&#65533;%&#65533;&#65533;&#65533;e&#65533;_V&#65533;9&#35363;:&#65533;&#65533;&#65533;.u&#65533;8&#65533;.&#65533;&#65533;&#65533;&#65533;&#799;]&#65533;&#65533;&#65533;2&#65533;&#65533;&#65533;#|&#65533;&#65533;n&#65533;&#65533;T&#65533;&#65533;&#65533;XB&#65533;T&#65533;7&#65533;&#65533;#&#65533;>&#65533;J,&#65533;$&#65533;&#65533;>&#65533;oPD&#65533;N>&#65533;NT&#65533;$a&#65533;&#65533;&#65533;&#65533;G$&#65533;&#65533;nL.&#65533;&#65533;r&#65533;+&#65533;D&#65533;G&#65533;:&#272;By&#1425;Fa&#273;GAD&#65533;>&#65533;0&#65533;P&#65533;&#65533;&#65533; &#65533;;&#65533;&#1027;&#65533;?(&#65533;#&#65533;&#65533;l&#65533;=&#65533;&#65533;c.&#65533;"&#65533;Z+&#65533;z("&#65533;&&#65533;&#65533;&#140;&#65533;&#65533;#&#65533;=&#65533; $H&&#65533;&#65533;K<1%&\r&#65533;&#341;UP9&#65533;VZ1&#65533;&#65533;RBQ&#65533;RB&#65533;&#274;HY&#65533;A(&#65533;&#65533;&#65533;7z&#65533;"A"&#65533;>&#65533;aP&#65533;&#65533;&#1230;&#65533;&#65533;*Q&#65533;&#65533;&#65533;RR&#65533;&#2085;7dif&#65533;&#65533;&#65533;&#65533;&#65533;&#65533;&#65533;j&#65533;&#65533;&#65533;&#65533;)&#65533;&#65533;&#65533;&#65533;?&#65533;	4&#65533; &#65533;P&#65533;)-(B&#65533;&#65533; $&#65533;&#65533;$Ph&#65533;!8A&#65533;&#65533;&#65533;,\a
N0&#65533;&#65533;p&#65533;&#65533;&#1036;F*TlC-d&#65533;*T&#65533;&#65533;c&#65533;Y&#65533;a&#65533;y#u&#65533;3&#65533;.&#65533;,gp#&#65533; *\&#65533;
QW~&#65533;0HTU&#65533;
&#65533;&#65533;&#65533;P2&#65533;&#65533;TT&#65533;B!&#65533;p&#65533;R&#65533;'9zJc&#65533;8&#65533;0&#65533;'a&#65533;&#65533;$&#65533;  &#65533;&Pi&#65533;<&#65533;!&#65533;Iy&#65533;!&#65533;&#65533;&#65533;&#65533;&#65533;&#65533;nQ&#65533;|&#65533;S&#65533;&#65533;&#65533;q&#65533;Q&#65533;m&#65533;&#65533;&#65533;&#65533;&#65533;fAh&#65533;`&#1342;C&#65533;&#65533;&#65533;e&#65533;&#65533;&#65533;q&#1313;i(Q&#65533;&#65533;RX&#65533;&#65533;,d&#65533;&#65533;&#65533;&#65533;<v&#65533;&#65533;&#65533;TC\&#65533;2&#65533;&#65533; F&#65533;&#65533;&#65533;&#33926;2&#65533;&#65533;&#65533;Rd|JV3+y&#65533;e&#892;&#65533;(&#65533;F	&#65533;&#65533;:mc&#65533;&#65533;&#65533;!2&#65533;A-&#65533;&#65533;&#65533;&#65533;@4&#65533;&#65533;Aia&#213;&#65533;&#166;E&#65533;7X&#65533;c~~I&#65533;&#65533;&#42931;&#65533;R|&#65533;&#1062;&#65533;&#65533;Z&#65533;&#65533;$&#65533;&#65533;6&#65533;&#65533;t&#65533;&#65533;$
1z&#65533;a} &#65533;!H&#1160;&#65533;&#65533;K	L&#65533;!&#65533;&#840;&#65533;F&#65533;&#65533;&#65533;&#65533; (Ha&#65533;T&#65533;f$&#65533;&#65533;&#65533;a&#65533;&#65533;&#65533;&#65533;ef&#65533;&#65533;&#65533;Nn~&#65533;)&#65533;?&#65533;&#211;&#65533;&#65533;&#1296;&#65533;&#65533;jB&#734;b&#65533;=>&#65533;&#65533;&#65533;&#65533;"&#65533;&#65533;&#65533;HC&#65533;&#65533;&#65533;&#65533;&#65533;&#65533;`&#65533;4[&#65533;&#917;36M&#65533;&#65533;D&#65533;&#65533;w&#65533;&#65533;"&g8&#65533;&#65533;&#65533;&#65533;&#65533;&#65533;<&#65533;&#65533;_&#65533;&#713;&#65533;v&#65533;&#65533;!&s	&#65533;,&#65533;Aya&#65533;O8&#65533;z&#65533;&#65533;&#65533; ,0Ay&#1027;!4!
Q&#65533;&#65533;&#65533;z&#65533;r&#65533;!p&#65533;HD&#65533;&#65533;F&#65533;&#65533;$&#1266;%.&#65533;ga&#65533;G% &#65533;"&#65533;w&#188;&#65533;@&#65533;y&#1403;^&#65533;
&#65533;c&#65533;&#65533;&#65533;%&#65533;&#65533;&#16390; D &#65533;&#65533;&#65533;;hi&#65533;CY&#65533;w&#65533;  &#65533;&#65533;&#65533;&#65533;%&#65533;M&#65533;&#65533;&#65533;j&#65533;&#65533; (&#65533;hP&#1536;M&#65533;&#65533;p&#65533;&#65533;5&#65533;a&#65533;&#65533;U &#65533;&#65533;P&#65533;"&#65533; &#65533;',&#65533;&#65533;i&#65533;+
&#65533;
&#65533;&#65533;&#65533;&#65533;&#65533;7&#65533;&#65533;3Y^&#65533;&#65533;&#65533;v5&#65533;)&#65533;&#65533;C&#65533;&#65533;&#65533;&#65533;c&#65533;U=&#65533;&#65533;[&#65533;T`&#65533;&#65533;&#65533;&#65533;>0&#65533;J&#65533;&#65533;e&#65533;&#65533;i}&#65533;^K&#65533;&#65533;9&#567;^&#65533;&#65533;&#65533;&#65533;'&#65533;)&#65533;E&#65533;g`&#65533;p&#65533;`&#65533;&#65533;&#65533;"=0&#65533;&#65533;&#65533;&#65533;0!=]&#1547;b&#65533;&#65533;-Xa
RH&#65533;~i&#65533;&#1892;&#65533; &#65533;&#65533;&#65533;&#65533;&#65533;PC&#65533;jV&#65533;&#65533;&#65533;&#65533;((a&#65533;U&#65533;4&#65533;&#65533;&#65533;&#65533;)X&#65533;IRt&#65533;&#65533;,&#65533;&#65533;
[P&#65533;lsF{&#65533;&#65533;&#65533;&#65533;c&#65533;&#65533;8j-p&#65533;
X&#2691;&#65533;&#65533;Y&#65533;:&#65533;~&#65533;3&#65533;az &#65533;{e&#65533;@&#65533;a&#65533;mX&#65533;-I&#65533;&#65533;XRA&#65533;&#65533;B&#65533;&#1029;j&#65533;)&#65533;_EZ&#65533;&#65533;P&#1623;&#65533;&#596;5z&#906;&#65533;C&#65533;31g9n3&#65533;&#65533;N&#292;&#65533;g8&#65533;B&#65533;&#65533;?&#65533;EM&#65533;&#65533;&#65533;\g&#65533;h9&#65533;&#1005;+&#65533;H=!
&#65533;a&#65533;Z&#65533;kik&#65533;&#65533;P&#65533;&#65533;T"6&#65533;&#65533;&#65533;&#593;h&#65533;&#65533;R"&#50256;i&#65533;e&#65533;&#65533;\w&#65533;/H&#65533;I@&#65533;&#65533;&#65533;&#65533;&#65533;&#65533;&#65533;Og&#65533;J&#65533;p&#65533;9&#65533;!X&#65533;&#65533;&#65533;@&#65533;t&#65533;\&#65533;oC&#65533;P6&#65533;!{h&#65533;&#65533;X&#65533;fXr&#65533;&#65533;T&#65533;9&#65533;&#65533;%.M&#65533;j&#65533;&#65533;&#65533;&#65533;^.XY&#65533;&#65533;|&#65533;o&#1558;\57@MKn&#65533;+&#65533;&#65533;}&#65533;&#65533;&#65533;(&#65533;]7&#65533;&#65533;&#65533;&#65533;i&#65533;&#65533;&#65533;,Xa&#65533;\X&#65533;&#65533;B&#65533;&#1405;D)0&#65533;1=&#65533;(t&#895;&#65533;&#65533;&#65533;&#65533;*;&#65533;f1&#65533;'JX&#65533;9x0&#65533;U~&#65533; &#65533;&#65533;.&#1846;	J8B&#65533;&#65533; &#65533; : &#65533;&#65533;&#65533;&#65533;Z_&#65533;&#65533;&#65533;#v&#65533;&#65533;&#65533;&#65533;&#65533;&#65533;=&#65533;!&#65533;;&#65533;@&#65533;&#65533;&#65533;&#65533;&#65533;&#65533;&#65533;&#65533;&#65533;&#65533;&#65533;&#65533;?&#65533;1`&#65533;~.o&#65533;/&#65533;&#65533;V&#65533;D &#65533;&#65533;&#65533;<&#65533;&#65533;x!&#65533;a&#65533;90&#65533;&#65533; &#65533;&#65533;&#1110;}&#65533;&#65533;&#1675;X!&#65533;-`&#65533;&#65533;&#65533;p&#65533;&#65533;&#65533;&#65533;&#65533;&#65533;!P(&#65533;$y&#65533;-8s&#65533;8&#65533;&#65533;I*&#65533;&#65533;&#65533;&#65533;:H&#65533;&#65533;&#65533;&#65533;&#65533;+&#65533;&#65533;&#65533;0<u);&#65533;&#65533;&#65533;J&#65533;&#65533;&#65533;&#65533;&#1682;&#1686;7&#65533;&#65533;&#65533;6&#34107;j&#65533;23&#65533;Y$3x&#65533;<&#65533;&#65533;&#65533;8H&#65533;[&#65533;+&#65533;&#65533;&#2025;Bq*&#65533;&#65533;&#1568;O&#65533;+@&#65533;&#65533;&#65533;&#65533;Q&#65533;&#65533;&#65533; &#65533; &#65533; X&#65533;(&#65533;&x&#65533;%&#65533;3&#65533;%&#65533;&#65533;,&#65533;&#65533;X&#65533;4)p%&#65533;&#65533;(&#65533;,x#&#65533;8&#65533;t&#65533;-S%&#65533;&#65533;1&#65533;b.K&#65533;*(8>'&#65533;"&#65533;+&#65533;p&#65533;&#65533;/&#65533;&#65533;&&#65533;&#65533;v&#65533;&#923;$&#65533;b&#65533;.&#65533;&#65533;z&#65533;&#65533;&#65533;&#65533;a&#65533;&#65533;T&#65533;&#65533;+&#65533;&#65533;&#26640;%A<&#2024;&#65533;&#65533;&#65533;1&#65533;,&#1026;&#65533;p&#65533;&#65533;@7@&#65533;&#65533;&#65533;&#65533;0&#65533;I&#65533;&#65533;3&#65533;Pz$+ &#65533;f|&#65533;&#65533;*&#65533;7&#65533;#P&#65533;5/&#1677;&#11801;hR&#65533;y&#65533;&#65533;(&#1113;&#65533;>wTF&#65533;G&#65533;3&#65533;D&#65533;&#65533;&#139;&#65533;&#65533;&#65533;N&#65533;	&#65533;&#65533;&#1682;&#65533;&#65533;&#65533;&#5138;&#65533;&#65533;&#65533;;&#65533;&#65533;O&#65533;F&#65533;&
&#1127;1X)&#65533;x-&#65533;&#65533;'&#65533;&#1213;&#65533;&#65533;&#65533;&#65533;&#65533;&#65533;k&#65533;&#65533; t&#65533;&#65533;!&#65533;J&#65533;5&#65533;F&#65533;&#65533;O&#65533;&#65533;&#65533;k&#65533;4P&#65533;N&#65533;#Z&#65533;*&#65533;j(u&#65533;&#65533;&#65533;K&#65533;b&#65533;&#65533;'&#65533;&#65533;1`&#65533;0&#65533;K&#65533;&#65533;_&#65533;&#65533;&#14506;&#65533;&#65533;&#65533;&#65533;#&#402;&#65533;D&#65533;&#65533;&#65533;&#65533;Y&#496;&#65533;&#65533;&#65533;&#65533;&#65533;R&#65533;&#65533;[Y&#601;&#65533;p.4K@&#1102;&#65533;&#65533;G&#65533;&#65533;I&#65533;&#65533;D&#1807;*&#65533;`&#65533;&#65533;&#65533;X&#65533;&#65533; &#65533;&#65533;&#65533; &#65533;&#65533;&#65533;y&#1851;k&#65533;fR&#65533;9&#65533;+;,&#65533;a&#65533;&#65533;26&#65533; m&#65533;&:&#65533;&#65533;*&#65533;&#65533;&#65533;&#65533;&#65533;&#65533;&#65533;g&#65533;&#65533;*&#65533;j&#65533;&#65533;&#65533;&#65533;;J&#65533;&#65533;3<2&#65533;I8z&#65533;&#65533;&#65533;
&#65533;;8-7&#65533;&#65533;lHE&#165;k\)&#65533;;&#65533;&#65533;&#65533;&#65533;
&#65533;&#65533;&#1195;&#65533;2&#65533;&#65533;b&#65533;&#660;<&#65533;?Yb-8 &#65533;&#65533; &#65533;&#65533;&#65533;&#65533;&#65533;)0&#65533;"&#65533;&#65533;&#1025;&#65533;&#65533;"P&#65533;!&#65533;&#65533;&#65533;&#520;&#65533;&&#65533;@:&&#65533;&#65533;&#65533;:&#65533;37&#65533;&#14998;&#258;&#65533;'&#65533;7K&#65533;3&#65533;&#65533;x&#65533;x#$0&#65533;&#65533;ma&#65533;&#65533;&#1110;&#65533;D&#65533;;&#1599;&#65533;&#65533;&#65533;&#65533;&#65533;&#65533;&#65533;
&#65533;']9&#65533;&#65533;&#15828;&#65533;&#65533;&#65533;&#65533;&#65533;&#65533;&#65533;J&#65533;<&#65533;k&#65533;&&#65533; @&#65533;&#65533;&#1153;&#65533;Q&#65533;&#65533;&#65533;&#1136;&#65533;&#65533;p&#65533;&#65533;&#65533;J! &#65533;%x&#65533;(&#65533;4&#65533;&#65533;&#65533;,&#65533;&#65533;&(&#65533;!`((&#65533;fc&#65533;4&#65533;&#65533;7P&#65533;&#65533;&#1580;&#65533;@&#65533;`&#65533;&#65533;&#65533;O#h&#65533;&#65533;&#65533;&#65533; &#65533;&#65533;R&#65533;*&#65533;&#65533;.&#65533;<&#65533;&#65533;&#65533;58&#65533;:r*m&#65533;&#65533;NH{&#65533;P[&#65533;^&#65533;E&#65533;&#65533;&#1282;&#65533;O&#65533;d&#65533;&#65533;&#65533;&#65533;:*HD0H&#65533;&#65533;bB&#65533;&#65533;7c&#65533;&#65533;&#43061;*&#65533;4&#1090;Z&#65533;&#65533;&#65533;0$X&#274;&#65533;Z&#65533;R&#65533;2&#65533;*P&#65533;\&#65533;7&#65533;&#65533;&#65533;h&#65533;%!&#65533;%&#65533;&#65533;&#65533;U&#65533; &#65533;&#65533;Q&#65533;&#65533;&#65533;K&#65533;"6(&#65533;&#65533;*J&#65533;AI&#65533; (\I&#65533;+&#65533;&#65533;6&#65533;NiK&#65533;P&#65533;&&#65533;3&#65533;&#65533;&#65533;&#1470;@&#65533;&#65533;&#65533;k&#65533;<&#65533;p&#65533;&#65533;r&#65533;e&#65533;8&#65533;rJ,y &#65533;&#65533;Nc&#65533;l&#65533;&#65533;u&#65533;*&#65533;&#1666;&#65533;&#65533;Ou&#65533;'H.H&#65533;D&#65533;&#65533;&#65533;&#65533;&#65533;JK&#65533;q#*&#65533;&#65533;%M&#65533;&#65533;-&#1059;+&#65533;&#65533;*b.&#65533;6?&#65533;'p&#65533;&#65533;Y&#65533;;Y]&#65533;&#65533;O&#65533;&#65533;M&#65533;$&#65533;&#65533;&#65533;}&#65533;&#65533;$/&#65533;J`&#65533;&#65533;&#65533;&#65533;]|&#65533;&#65533;< )&#65533;H5CR&#65533;&#915;&#65533;&#65533;0$Y&#65533;<}R&#1636;&#65533;&#65533;<&#65533;&#65533;&#65533;(&#65533;&#537;EyZH&#65533;ZH&#65533;&#65533;|(e{Y !&#65533;O:X_&#65533;D=&#65533;Y&#65533;&#65533;&#65533;4&#65533;&#65533;&#65533;&#65533;i&#65533;&#65533;n#&#65533;&#65533;P$&#65533;&#65533;*6Q&#65533;:&#65533;&#65533;&#65533;&#65533;:&#65533;&#65533;c&!II&#65533;@!*&#65533;FK&#65533;m&#65533;&#65533;&#65533;&#65533; ;&#65533;&#65533;&#65533;&#65533;&#65533;&#65533;I8 q=&#65533;&#65533;b&#65533;&#65533;&#65533;K&#65533;&#65533; $Lc&#65533;&#63234;'h&@#@&#65533;$8#0""xd&#65533;%P&#65533;&#65533;M&#65533;&#65533;&#65533;q1&#65533;2&#65533;&#65533;&#65533; 6&#65533;&#65533;&#65533;&#65533;"&#65533;&#65533;}&#65533;&#65533;'(&#65533;=n:&#65533;&#65533;&#65533;&#65533;&#65533;&#65533;&#65533;&#65533;&#65533;&#65533;&#65533;dr&#65533;&#65533;&#65533;2v&#65533;&#65533;&#65533;Y2&#65533;&#65533;RO&#65533;&#65533;5&#65533;K&#65533;&#65533;&#65533;&#65533;M=z&#65533;&#65533;&#65533;&#65533;&#65533;K&#65533;e&#65533;+5E&#65533;E%X&#65533;%&#65533;$X&#65533;#" ]$0.H&#65533;'&#65533;&#65533;(8&#657;R%&#65533;&#65533;&#65533;?r&#65533;&#65533;u&#65533;&#65533;YJ1&#65533;&#65533;&#65533;&#65533;&#65533;&#65533;&#65533;c&#65533;&#65533;)&#65533;&#65533;%(&#65533;#8$p&#65533;;&#65533;)&#65533;&#65533;VD&#65533;;&#65533;&#65533;&#65533;&#1858;,&#65533;&#65533;K&#65533;&#65533;4&#65533;&#65533;&#65533;aZ&#65533;&#65533;&#65533;9RYU*)&#65533;&#65533;pB7SR&#65533;&#65533;(&#65533;&#65533;I&#65533;&#65533;&#65533;,&#65533;&#65533;&#65533;&#65533;0&#65533;&#65533;&#65533;*&#65533;&#65533;&#65533;&#65533;&#65533; &#65533; #9&#65533;&#65533;
'6x&#65533;B1&#65533;f&#65533;&#65533;&#550;&#65533;Q&#65533;&#1275;&#65533;Y&#612;L%&#65533;NB&#65533;Y&#65533;&YYL!U";&#65533;C&#65533;&#842;(&#65533;'&#65533;&#65533;Ky<&#65533;&#65533;&#65533;&#65533;{&#65533;/Q&#589;S&#702;eE&#65533;&#168;)&#780;&#65533; H&#211;6H&#65533;&#65533;%Nj94&#65533;&#65533;&#65533;&#65533;9&#65533;&#65533;&#65533;`&#65533;'k$N&#65533;&#65533;-&#65533;S&#65533;"G&#65533;&#65533;$.P.&#65533;]&#65533;d&#65533;dsa9&#65533;SQ-&#891;b&#186;&#65533;&#65533;2&#65533;&#65533;&#65533;&#65533;&&#65533;dE&#65533;8&#65533;&#1549;&#1992;4&#65533;&#65533;&#65533;&#65533;M&#65533;&#65533;9&#65533;&#65533;&#65533;&#65533;gL&#65533;H&#65533;0&#65533;&#65533;&#65533;+P&#65533;&#65533;DK&#65533;&#65533;0&#65533;&#65533;&#65533;&#65533;f&#65533;&#65533;;&#65533;&#65533;d5&#65533;%&#65533;&#65533;&#65533;EV&#65533;:F&#65533;]%dS7+&#65533;&#65533;&#65533;7N&#65533;&#65533;K&#65533;&#1460;&#65533;&#65533;&#65533;&#65533;}&#65533;&#65533;&#65533;&#65533;Z&#65533;&#65533;;h>&#65533;Fvg&#65533;&#65533;&#801;&#65533;(;,&#65533;&#65533;nJ&#65533;#&#65533;&#65533;}h>^&#65533;&#65533;:&#65533;&#65533;5&#65533;&#65533;#3-9&#65533;&#65533;t&#65533;v}&#65533;&#65533;&#65533;76N:Ad6PAYe-&#65533;T\>AK%&#65533;&#65533;"!@p&#65533;DE&#65533;%`{&#65533;D&#65533;&e&#65533;y&#65533;dkKMO)(Ms&#65533;2{z&#65533;&#65533;)@&#65533;&#65533;&#65533;&#65533;&#65533;&#65533;&#1549;3&#65533;AF7&#65533;K&#65533;B&#65533;2&#65533;&#65533;&#65533;&#65533;ugS&#65533;&#65533;&#65533;9&#65533;l&#65533;gy&#65533;E&#65533;&#65533;&#65533;&#65533;&#271;&#65533;&#65533;&#65533;&#65533;(&#65533;&#65533;H{)&#65533;&#1849;{S*&#65533;&#65533;X&#65533;`^ee&#65533;&#65533;&#65533;&#65533;&#65533;&#65533;&#65533;&#65533;&#65533;&#65533;&#65533;H&#65533;&#1736;f8&#65533;&#65533;'XO&#65533;;(&#65533;&#65533;&#65533;vS&#65533;&#65533;f~&#65533;&#65533; &#65533;&#65533;&#65533;&#65533;&#65533;	f!f&#65533;.&#65533;&#65533;&#65533;{&#65533;&#1338;&#65533;h&#65533;&#65533;&#65533;6R&#65533;&#65533;,H.&#65533;&#65533;&#1307;A&#65533;kd&#65533;4<&#65533;&&#65533;&#65533;FI&#65533;(&#65533;&#65533;;&#65533;z&#65533;&#65533;&#65533;A&#65533;u&#65533;3&#65533;c&#65533;Y&#65533;G&#65533;&#1090;\&#65533;&#65533;&#65533;'$Q0-&#65533;&#65533;&#65533;'c&#65533;&#65533;&#65533;&#65533;&#65533;;,&#65533;&#65533;M!&#65533;&#65533;D&#65533;&#65533;Q&#65533;;&#65533; &#65533;&#65533;&#65533;$'&#65533;&#65533;^$,&#65533;t&#65533;&#65533;&#65533;2(&#65533;&#65533;@U&#65533;g&#65533;&#65533;&#65533;&#65533;&#65533;F"k&#65533;&#65533;&#65533;&#65533;&#65533;&#65533;"9,&#65533;7uNfH&#65533;&#24633;&#65533;4&#65533;p&#65533;&#65533;&#1115;2&#65533;p&#65533;7A&&#65533;&#65533;&#65533;x6-&#65533;g&#65533;2P&#65533;&#65533;.&#65533;&#65533;&#65533;O&#65533;IH&#65533;&#65533;&#65533;U&#65533;;j&#65533;kD&#65533;~A&#65533;+&#65533;P< &#65533;4&#65533;&#65533;&#65533;&#65533;&#65533;&#65533;x&#65533;]&#65533;(&#65533;KA&#65533;&#65533;!&#65533;&#65533;9&#65533;$&#65533;&#65533;&#65533;W~Y]t&#1663;f`&#65533;K+1&#65533;&#65533;&#65533;&#65533;&#65533;4H&#65533;D&#65533;&#65533;&#133;C&#65533;&#65533;(,&#65533;&#65533;&#65533;<&#65533;&#36795;&#65533;&#65533;&#65533;&#65533;&#65533;J&#65533;&#65533;&#65533;&#65533;&#65533;#I&#65533;&#1428;&#65533;!&#65533;&#65533;&#65533;*&#65533;&#65533;&#65533;&#65533;&#65533;	&#65533;&#65533;z &#65533;+&#65533;&#65533;&#14732;&#65533;&#65533;FO&#65533;&#65533;&#65533;g&#65533;&#65533;&#65533;^#&#65533;&#65533;.&#65533;&#65533;&#65533;}&#65533;CZMCiJ&#65533;&#65533;1w(&#65533;&#65533;&#65533;&#65533;`&#65533;&#65533;&#65533;&#65533;&#65533;&#65533;(&#65533;&#65533;&#65533;&#65533;2-&#65533; 9&#65533;L&#65533;&#65533;(&#635;*&#65533;&#65533;Q:$d&#65533;8&#65533;t&#65533;#&#65533;&#65533;/Q&#65533;v|&#65533;&#65533;;=9&#65533;&#65533;&#65533;[bB&#65533;sYv)^&#1367;&#65533;&#65533;&#65533;&#1824;&#65533;&#65533;2&#65533;&#65533;c&#65533;a&#65533;%&#65533;d&#65533;&#65533;&#144;T&#65533;&#65533;&#65533;E I&#65533;&#65533;# &#65533;5'H&#65533;#`r!&#351;&#65533;&#65533;<&#65533;"q&#65533;u&#61459;&#65533;)p&#65533;q&#65533;-&#65533;8Y^&#65533;m&#65533;H&#1684;&#65533;&#1742;<&#65533;&#1447;_&#65533;z&#65533;w
&#65533;9q^&#65533;&#65533;,"Q&#65533;&#65533;T)&#1748;l&#65533;&#65533;&#65533;&#571;@!&#65533;43&#65533;&#65533;&#65533;!&#65533;7]l(:y&#65533;Y&#65533;&&#1251;&#65533;&#65533;&#65533;G&#65533;
'j&#65533;+&#65533;&#65533;&#65533;&#65533;&#65533;a&#65533;k&#65533;&#65533;&&#65533;&#65533;&#65533;&#65533;4{/&#65533;&#65533;&#65533;&#65533;.F9:&#65533;c&#1708;&#861;&#1746;&#65533;&#65533;0&#65533;&#65533;&#65533;C&#65533;'M!&#65533;FB&#65533;7<.&#65533;t&#65533;&#1681;+;&#65533;H

&#65533;/T&#65533;cz&#65533;Cm&#65533;&#65533;&#65533;Pi`&#65533;Gs&#65533;&#65533;x&#65533;m{&#65533;0&#65533;&#65533;D&#65533;k9&#65533;U'yR&#65533;&#65533;&#65533;&#65533;nKE&#65533;l&#65533;'+&#65533;3&#65533;&#65533;&#65533;&#65533;&#1486;&#65533;&#65533;^&#65533;(rR*e&#65533;&#65533;&#65533;&#65533;&#65533;&#65533;N&#65533;&#65533;=&#65533;mA&#65533;&#65533;'&#65533;&&#65533;&#65533;&#65533;&#65533;dsf&#65533;&#65533;(&#65533;V&#65533;&#65533;&#65533;(	o6&#65533;&#65533;	i&#65533;&#65533;&#65533;&#65533;&#65533;&#65533;ti=0&#65533;p&#65533;Av!&#65533;&#65533;&#65533;&#65533;&#65533;4&#65533;C&#65533;&#141;&#65533;&#488;&#65533;&#65533;Q*&#65533;8&#65533;D&#65533;B DH&#65533;&#65533;zA&#65533;&#65533;O=u&#65533;&#65533;&#611;g&#65533;?|&#65533;D&#65533;G&#65533;;w&#65533;8&#65533;(&#65533;:s&#9220;c&#65533;&#858;5j&#1324;i&#65533;&#65533;5d&#65533;P&#65533;r&#65533;K2e&#812;<sF&#65533;1]&#65533;pCMK8&#65533;&#65533;c&#65533;T;&#65533;a&#65533;&#65533;&#65533;;} &#65533;&#1255;OD&#65533;&#65533;&#65533;&#65533;hGN8$&#65533;p&#16903;&#65533;:a&#65533;&#65533;Z&#65533;n7p&#1976;&#65533;&#65533;&#65533;&#65533;o&#65533;7t&#65533;2dh ?z&#65533;&#65533;&#565;&#65533;:t&ON&#461;&#1364;-&#65533;&#65533;q&#65533;FM4,&#65533;&#65533;&#65533;E&#65533;/a&#944;tC&#65533;)U5d&#524;&#65533;&#65533;&#65533;6n/cXc&#65533;C&#65533;&#857;&#1651;&#65533;p&#1602;s&#65533;&#65533;1&#65533;C&#65533;)3;&#65533;0c&#65533;o&#65533;&#65533;E:&#65533;&#65533;&#65533;&#196;&#65533;EK&#65533;(T&#65533;\&#65533;&#65533;|+Dq&#65533;&#65533;2J&#65533;*[&#424;&#65533;&#65533;&&#65533;&#65533;&#65533;&#65533;s&#65533;q&#65533;&#65533;&#65533;wQ]&#65533;&#65533;_i\&#65533;&#65533;_n&#65533;!&#65533;Uefi&#65533;e&#1477;&#65533;f&#65533;qF&#65533;&#65533;a&#65533;&#65533;&#65533;&#65533;mP&#65533;Si&#65533;1[&#65533;&#65533;!&#65533; a&#65533;oH&#65533;_*"U&#65533;&#65533;&#65533;&#65533;&#65533;e&#65533;v&#65533;nHmh&#65533;a|q&#65533;Ni&#65533;&#65533;*&#65533;&#65533;IK&#65533;&#65533;&#65533;Gp&#65533;&#65533;^z&#65533;&#65533; &#65533;hAX&#65533;&#65533;aq&#65533;AZ&#65533;;&#65533;H&#65533;p&#65533;&#65533;&#65533;h&#65533;v`&#65533;#B&#461;O&#65533;&#65533;&#65533;I&&#65533;&#65533;%&#65533;&#65533;`Jo&#65533;&#65533;&#1305;d:UG.&#65533;$&#65533;TN=&#65533;&#65533;]&#65533;&#65533;&#65533;[lh&#65533;&#65533;J`&#65533;d&#65533;hGN'&#65533;]&#65533;]&#65533;w[K&#65533;($w&#65533;&#65533;&#65533;g&#65533;1F`&#65533;J&#65533;&#65533;&#65533;F&#646;h&#65533;&#65533;&#65533;&#65533;&#65533;6&#65533;,&#65533;&#65533;Ew+&#65533;h8[&#65533;
&#65533;eb&#65533;)&#65533;&#65533;l&#65533;i&#65533;Y&#65533;a&#65533;6&#1718;&#65533;2&#65533;m&#65533;&#65533;&#65533;&#65533;&#65533;Nh&#315;&#65533;N&#65533;&#65533;k'&#65533;&#65533;n6&#65533;^h&#65533;&#65533;&#65533;&#65533;&#65533;&#65533;^&&#65533;&#65533;&#65533;&#65533;&#65533;&#65533;&#65533;0&#65533;A*&#65533;,&#65533;&#65533;&#65533;k&#65533;&#65533;&#65533;/&#65533;&#65533;&#65533;Z6zF&#65533;0&#65533;$&#65533;1&#65533;&#65533;&#65533;&#65533;e&#65533;Q[1&#65533;&#65533;du&#1793;&#65533;C{P&#65533;W&#65533;rH!&#65533;"&#65533;&#965;"H C&#65533;&#65533;&#65533;&#65533;<&#65533;t &#65533;Y&#65533;GMG&#65533;4 &#65533; 4&#65533;&#65533;L&#65533;&#1606;&#65533;`&#65533;|Y&#65533;&#65533;$&#65533;	&#65533;A&#65533;\&#65533;&#65533;&#65533;&#65533;E"_h&#65533;&#65533;&#65533;J:_&#65533;5&#65533;M=E&#65533;C|&#65533;qQFniJ&#65533;d)&#65533;&#65533;#e&#65533;&#65533;r&#65533;r&#65533;&#65533;$&#65533;i&#65533;&#65533;&#65533;f&#65533;[&#65533;q&#65533;Bu&#65533;&#65533;&#65533;{PJ&#65533;#&#65533;epn&#65533;O&#65533;&#65533;,&#65533;&#65533;&#65533;+&#65533;&#65533;	*>l&#65533;&#65533;&#65533;&#65533;g&#65533;1&#65533;n&#65533;q&#285623;}&#65533;&#65533;&#65533;{&#65533;^VhQ&#65533;_|&#65533;EV\&#65533;&#65533;V&#65533;_&#65533;&#65533;7&#65533;&#65533;WdA&#65533;k&#65533;]&#65533;~`&#65533;QcL&#65533;r&#65533;&#65533;&#65533;&#65533;&#65533;&#65533;lPc&#65533;`&#65533;&#65533;6X&#65533;&#65533;&#65533;&#65533;g*&#65533;&#65533;&#65533;&#65533;B&#65533;&#65533;
&#65533;&#65533;x&#65533;m&#65533;&#65533;&#65533;X5&#65533;^&#65533;8|r&#65533;&#348;&#65533;*g+o&#65533;&#149;&#65533;&#65533;`&#65533;&#65533;&#65533;&#65533;a&#65533;&#65533;z&#65533;$	&#65533;*O&#65533;&#65533;&#65533;&#65533;&#65533;&#65533;5-1&#65533;&#837;+u&#65533;&#65533;*n&#65533;&#65533;&#65533;2&#1101;&#65533;6
&#65533;4&#1239;&#65533;	lM&#65533;&#65533;&#65533;&#65533;&#65533;&#933;$E@AUPv&#65533;,4&#65533;-&#65533;&#1847;Z&#65533;3&#65533;-U&#65533;&#380;&#65533;&#65533;AH.Z&#65533;&#65533;&#65533;&#65533;\&#65533;.z&#65533;#&#65533;*%&#65533;&#65533;&#65533;&#65533;[=A&#65533;&#65533;W%(5z$$&#65533;&#65533;&#65533;j%&#65533;&#65533;M&#65533;&#65533;"z	IN&#65533;U&#65533;&#65533;&#65533;"&#65533;0@&#65533;U&#65533;&#65533;$&#65533;-&#65533;*&#65533;a&#1276;T)KY&#65533;&#65533;b&#65533;&#51462;&#65533;&#65533;&#65533;&#65533;&#592;&#65533;&#65533;&#65533;&#65533;&#65533;&#65533;&#65533;&#65533;r\&#65533;Ac&#65533;0U&#65533;?a&&#65533;[&#65533;&#65533;&#65533;&#65533;&#65533;$c&#65533;&#65533;!&#65533;&#1424;1tA&#65533;'&#65533;&#1808;+&#65533;&#165;&#65533;i&#65533;c5&#65533;&#65533;8&#65533;h&#65533;&#764;B(&#65533;M&#65533;$&#65533;&#65533;h$r{&#65533;Z&#1264;&#65533;&#65533;&#256;ekcJ&#65533;&#65533;O&#65533;T&#65533;&#65533;&#65533;'B&#65533;&#65533;5&#65533;&#65533;&#65533;$&#65533;&#65533;&#65533;|&#65533;]&#65533;&#65533;?n&#348;&#65533;&#65533;hj!jC&#65533;B&#65533;&#781;&#65533;&#65533;L&#65533;&#65533;Spv&#65533;\&#652;Tj&#65533;Z&#65533;&#500;8HRN&#65533;&#65533;Z`&#65533;&#65533;W:(&#65533;&#65533;	o&#65533;&#65533;&#65533;o&#65533;S&#65533;&#65533;&#65533;&#65533;&#65533;k&#65533;NKM%U&#65533;&#65533;%&#65533;&#65533;5&#65533;&#65533;&#65533;#&#65533;dI>&#65533;+J&#65533;&#65533;&#442;&#65533;&#65533;&#65533;&#65533;!b&#65533;Qy-P&#65533;
Y&#65533;B[&#65533;W&#65533;1p&#65533;}Z&#65533;&#65533;&#65533;W&#65533;)d<Q&#65533;+`&#65533;&#65533;&#65533;&#65533;D&#65533;<y&#65533;B&#65533;&#65533;@$&#65533;&#65533;7|&#1681;ld&#65533;&#65533;)(&#65533;&#65533;&#65533;&#65533;nR&#65533;I&#65533;&#65533;
<R&#65533;,n"i&#65533;&#65533;3%k&#65533;&#65533;@&#65533;)&#65533;5&#65533;&#65533;&#65533;&#65533;M$&#65533;&#65533;^:&#65533;&#65533;&#65533;&#65533;~v&#65533;&#65533;&#65533;&#65533;fz&#65533;&#65533;d&#65533;&#65533;V&#65533;l&#65533;=T&#65533;&#65533;h&#65533;#g!%%&#279;#i&#65533;U&#65533;&#65533;%d2&#65533;J&#65533;%J&#65533;&#65533;l&#65533;+&#65533;&#65533;E#&#65533;Y&#1938;&#65533;<Q&#65533;&#65533;^(&#65533;&#65533;&#65533;/-&#65533;&#65533;&#65533;s&#65533;&#65533;3&#65533;l&#65533;&#65533;&#65533;(&#65533;vF&#65533;&#65533;&#65533;&#970;&#65533;&#65533;&#65533;z&#65533;&#65533;b&#65533;2W&#65533;&#65533;&#65533;&#1584;&#65533;&#65533;rN&#65533;4&#65533;`&#65533;<LA&#65533;K&#65533;&#65533;&#2005;&#65533;U&#65533;&#65533;!&#65533;&#65533;&#65533;p=&#65533;&#65533;I&#65533;*aa&#65533;K{&#65533;&#65533;&#65533;ka&#65533;2g&#65533;x&#65533;&#65533;&#65533;&#65533;j%`,E&#705;&#65533;&#65533;y&#65533;^cO3&#65533;&#65533;S/t&#65533;&#65533;&#65533;l&#65533;&#65533;&#65533;&#61712;I&#65533;&#65533;&#65533;&#65533;&#65533;N$&#65533;&#65533;#F&#65533;`^2&#65533;?&#65533;&#12052;&#65533;s&#65533;&#65533;h&#297;&#65533;%7&#65533;!y&#65533;W&#65533;&#135;&#65533;9,&#65533;A&#65533;&#65533;&#65533;&#65533;nf&#65533;t&#65533;,b&#65533;&#65533;&#65533;&#800;-4&#65533;&#65533;p&#65533;9&#65533;*&#65533;&#65533;&#65533;F&#65533;&#65533;&#65533;&#65533;(&#315;90&#65533;&#65533;&#65533;%6{m!O~&#226;Dj&#65533;&#65533;H&#65533;&#65533;&#1700;M&#65533;&#65533;6C&#65533;d4,&#65533;LJ^&#65533;;&#65533;&#65533;	&#65533;L,&#65533;&#65533;u&#65533;N&#65533;g)v&#65533;&#218;&#65533;&#65533;;q9&#65533;t2G&#65533;KW&#65533;JP&#65533;&#65533;&#65533;f&#65533;[&#65533;&#1026;q&#65533;&#65533;*&#65533;k&#65533;&#65533;&#65533;&#65533;^&#65533;K&#710;&#65533;&#65533;&#65533;>+T!|&#65533;&#65533;&#65533;&#65533;)T&#65533;
&#65533;{7&#65533;&#65533;&#65533;'&#65533;&#65533;	R@&#3439;&#65533;)&#65533;&#65533;Yp&#65533;&#65533;&#65533;+&#1348;(Zch&#65533;m&#65533;&#65533;&#65533;&#65533;*V&#65533;]&#65533;&#1571;o+L\&#65533;2&#65533;&#65533;\mp&#65533;C&#65533;wk&#65533;S&#65533;&#65533;&#65533;&#65533;&#65533;[&#65533;&#1928;&#65533;b&#65533;&#642;&#1654;Q`&#65533;q.\&#65533;@&#65533;	&#65533;&#993;c&#65533;{|T&#65533;&#65533;&#65533;\&#935;Uqk&#65533;&#65533;q&#65533;&#65533;&#65533;&#65533;&#65533;XgI&#65533;Ks&#65533;d&#65533;E&#65533;=&#65533;l;&#65533;h&#65533;&#65533;&#65533;)&#65533;&#65533;&#65533;&#65533;&#65533;b&#1704;kC"&#65533;8IT&#65533;&#65533;Y&#65533;R&#65533;&#65533;&#65533;5&#65533;&#65533;&#831;&#65533;3&#65533;&#65533;u;&#65533;&#65533;&#65533;A)&#65533;&#65533;>&#65533;i&#65533;Y&#65533;2&#65533;&#65533;&#65533;&#1323;c9&#65533;&#65533;&#65533;w&#65533;.-&#65533;J&#65533;#&#65533;K\.&#65533;8&#1346;S@a&#65533;u&#65533;p0h&#65533;&#65533;iV&#65533;A&#65533;&#882;1uT&#65533;&#65533;&#65533;&#65533;9ev&#829;&#65533;O1&#65533;&#65533;&#65533;Sr&#65533;w&#65533;l&#65533;&#65533;&#65533;#&#65533;&#65533;r-EZ&#65533;&#65533;K&#65533;m
w&#65533;&#65533;Jg&#65533;&#65533;oF&#65533;R$&#65533;at&#65533;F&#65533;I;
&#65533;r&#65533;e&#65533;#&#65533;\&#65533;&#65533;&#65533;O&#65533;&#65533;&#65533;%0A&#65533;(&#65533;AUKh&#65533;&#65533;&#65533;<&#65533;&#65533;&#65533;&#65533;&#65533;&#65533;5&#860;&#65533;&#65533;Fh
&#828;Lc&#65533;&#65533;C&#65533;F8&#65533;&#65533;&#1363;[h&#65533;&#65533;&#65533;&#65533;HRF&#65533;LDP
J&#65533;J&#65533;\G%(&#65533;&#65533;T&#65533;e&#65533;&#65533;&#65533;&#65533;&#65533;PK&#65533;&#65533;
&#65533;[&#65533;G&#65533;q&#65533;T&#65533;&#65533;&#65533;IO&#1298;&#65533;a&#65533;&#65533;&#65533;VHY&#65533;8&#65533;&#65533;&#65533;&#65533;)&#65533;&#65533;&#65533;P&#65533;&#65533;RP&#65533;&#65533;&#1845;U&#65533;8AlXX&#65533; &#65533;i&#1805;lY&#65533;&#65533;Fz&#65533;	mt&#65533;jM]&#65533;1P"&#65533;p &#65533;&#65533;&#65533;r0&#65533;O&#65533;&#65533;n&#65533;&#65533;L&#65533;ga&#65533;&#65533;Uy&#65533;UqH!jO&#65533;&#65533;z\M &#65533;[&#65533;&#65533;]*a&#65533;i&#65533;&#307;$v&#65533;%&#65533;&#65533;~p&#65533;&#65533;]"&#65533;\&#1284;[}&#65533;&#65533;a&#65533;c&#65533;&#65533;liH&#65533;Y&#65533;p&#65533;&#65533;
&#65533;&#65533;H&#65533;[&#65533;r&#65533;
&#65533;l&#65533;&#65533;mV&#65533;&#65533;km&#65533;N&#65533;e&#65533;M&^[_&#65533;&#65533;&#65533;`&#65533;&&#65533;&#65533;itH&#65533;a&#65533;w,[&#65533;!&#65533;&#65533;&#65533;&#65533;s&#65533;Hg8T6&#65533;&#65533;&#65533;&#65533;n&#65533;H&#65533;M&#65533;7&#65533;&#65533;&#65533;&#65533;8
E&#65533;&#65533;{!&#65533;H&#65533;&#1029;&#65533;A&#65533;&#65533;&#65533;q&#422;&#65533;&#65533;}=	&#65533;&#65533;&#65533;&#65533;&#65533;&#488;&#65533;-D&#65533;&#65533;,&#65533;5&#65533;&#1923;TRM_&#65533;&#65533;%&#65533;&#698;&#65533;&#65533;&#65533;&#65533;T&#65533;J&#65533;&#65533;E&#65533;YF&#65533;&#65533;E^&#65533;g\&#65533;&#65533;	Cy&#65533;H&#22789;&#65533;&#65533;&#65533;&#65533;&#65533;}(Gi&#65533;&#65533;L&#65533;&#65533;&#65533;&#65533;%Y9J&#65533;=&#1857;H$&#65533;&#65533;&#65533;^d&#65533;T&#65533;Y&#65533;OL&#65533;@m&#65533;&#65533;&#1065;F&#65533;&#522;&&#65533;&#1816;SMR&#65533;&#65533;&#65533;SD
&#65533;&#65533;&#65533;N&#65533;D&#65533;IE&#65533;&#65533;I&#65533;&#65533;0Q&#1921;&#65533;&#65533;&#65533;g&#65533;e&#65533;c&#65533;&#65533;&#65533;&#65533;&#65533;u&#65533;&#65533;&#65533;eY&#65533;&#65533;&#65533;<&#65533;&#65533;-&#65533;\DY&#65533;$Zd_&#65533;!Q&#65533;&#65533;LF8&#65533;=&#65533;&#65533;&#65533;IW&#65533;T&#65533;&#65533;&#65533;&#65533;&#65533;PD &#65533;!&#65533;b&#65533;&#65533;&#65533;&#65533;7&#65533;oD&#65533;&#65533;&#65533;&#65533;&#1632;Hs&#65533;P&#65533;&#65533;Q&#65533;&#65533;N&#65533;&#65533;J$^P&#65533;s&#65533;J&#1805;&#65533;&#65533;q&#65533;8&#65533;&#24870;O&#65533;N&#65533;Q&#65533;m&#65533;&#65533;A?"&#65533;&#65533;5&#65533;(H&#65533;&#65533;&#65533;h&#65533;&#65533;KPt&#65533;&#65533;&#65533;&#65533;IN\&#65533;&#65533;&#65533;&#65533;&#65533;&#65533;&#65533;&#65533;&#65533;&#65533;`A&#65533;&#65533;H&#1167;&#65533;&#1787;#1jA#&#65533;mR&#65533;&#65533;!&#65533;&#65533;_&#65533;|L&#65533;&#65533;1&#65533;$&#65533;L&#65533;r&#1959;&#65533;&#65533;&#65533;&#327537;&#65533;"&#65533;&#65533;&#65533;&#65533;&#65533;f&#65533;N&#65533;p&#65533;&#65533;	%&#65533;&#65533;&#65533;&#65533;&#1013;&#65533;O&#65533;&#65533;(<,&#65533;}6&#65533;&#65533;&#329;&#1537;&#65533;Mk&#65533;T&#65533;&#65533;&#65533;&#65533;&#65533;b&#65533;&#65533;&#65533;&#65533;&#65533;j&#65533;&#65533;X&#65533;&#65533;A&#65533;&#65533;q!.&#65533;&#65533;b&#65533;q&#65533;{&#1035;&#65533;&#65533;&#65533;U(A&#65533;&#65533;U&#65533;&#65533;[&#65533;rG&#65533;&#65533;J#&#65533;\&#65533;O&#65533;M&#65533;j&#65533;&#65533;&#65533;x&#65533;&#65533;[&#65533;Y&#65533;&#65533;^&#65533;L_&#65533;&#65533;
jXR&#65533;8&#65533;fz&#65533;Fz&#65533;&#65533;&#65533;^FdQ&#65533;8&#65533;&#65533;'t&#65533;&#65533;&#65533;&#1894;&#65533; Su&#65533;Qr#O&#65533;E@&#65533;&#65533;&#65533;&#65533;H&#65533;&#65533;&#579;P&#65533;j&#65533;&#65533;q&#411;&#65533;&#65533;Y&#65533;%F(f&#65533;i&#65533;`&#65533;&#65533;Mf&#65533;D&#65533;&#65533;e.&#65533;&#65533;	&#65533;0k J )&#65533;=&#65533;&#65533;^&#65533;&#65533;&#65533;H(a&#65533;Tc&#65533;A&#1516;&#65533;HxW`&#65533;&#65533;F&#65533;c&#65533;X&#65533;&#65533;\I&#65533;&#65533;\#&#65533;M&#65533;[&#65533;)L&#65533;&#543;&#65533;\&#65533;&#65533;&#65533;&#65533;&#65533;I&#433;J&#65533;lF&#65533;uXp&#65533;&#65533;&#65533;	&#65533;&#65533;&#65533;MR&#65533;&#65533;}h&#65533;&#65533;$&#65533;&#65533;&#65533;d&#65533;	Sp&#65533;&#65533;&#65533;&#65533;&#65533;+[(&#65533;S&#65533;&#65533;&#65533;&#65533;&#65533;&#65533;L[&#65533;&#1625;&#65533;LJ&#65533;&#65533;=5&#65533;T&#65533;&#1327;&#65533;5N&#65533;&#65533;&#65533;%E(&#65533;&#65533;&#65533;A&#65533;&#65533;&#65533;&#65533;&#65533;&#65533;&#65533;&#65533;U&#65533;&#65533;&#65533;R&#65533;w&#65533;	&#65533;}X&#65533;&#65533;|&#65533;H&#65533;&#65533;&#65533;$&#65533;&#65533;&#65533;)&#65533;&#65533;^I&#65533;&#65533;9_E&#65533;T&#65533;&#65533;S&#65533;R&#65533;hR!AP&#65533;h&#65533;&#65533;&#65533;&#880;O]IA(<'T&#65533;&#65533;&#65533;&#65533;&#65533;`&#65533;&#65533;de-&#65533;&#65533;&#65533;d&#65533;&#65533;b]&#65533;]&#65533;&#65533;'J]x&#65533;y&#65533;Gh&#65533;&#65533;M&#65533;&#65533;9&#65533;&#65533;"&#65533;&#65533;!sA&#795;&#65533;&#65533;'y~&#65533; (jR&#65533;Erl&#65533;S&#65533;&#65533;!3Rbb&#65533;&#65533;e&#65533;&#65533;x&#65533;&#65533;&#65533;&#65533;&#65533;Rm8&#65533;&#65533;4&#65533;&#65533;&#65533;V$Yg&#65533;b&#1986;*&#842;&#65533;&#65533;$&#65533;&#1829;&#65533;&#233;&#65533;V1$&#65533;&#65533;&#65533;y&#65533;{&#65533;-z8+&#65533;&#65533;&#65533;F&#65533;&#65533;&#65533;&#23957;y>&#65533;-&#65533;TMN&#65533;*V$A&#65533;&#65533;!&#65533;&#65533;F@&#65533;M&#65533;d+I&#65533;&#65533;&#65533;YB&#65533;&#65533;&#65533;&#65533;ip&#65533;&#65533;&#65533;iH&#65533;@&#65533;#G&#65533;&#65533;&#147555;&#65533;L&#65533;A&#65533;&#65533;T 8&#65533;bm"&#65533;%rK&#65533;&#65533;L&&#65533;&#65533;&#65533;t&#65533; &#65533;&#65533;&#65533;8&#65533;#&#65533;F+_&#65533;&#65533;&#65533;p	&#65533;f&#65533;&#65533;&#65533;Q&#65533;&#65533;&#65533;FzF&#65533;&#65533;e&#65533;D&#65533;dL&#65533;T&#65533;T4F&#65533;NB&#65533;%F&#65533;&#65533;&#65533;f&#65533;&#65533;&#65533;Q&#65533;u&#65533;=i&#65533;&#65533;T&#65533;&#65533;&#65533;z&#65533;T,&#1348;&#65533;W&#65533;&#65533;X&#65533;&#65533;&#65533;&#65533;I&#65533;&#1544;T&#65533;DX&#2033;V$&#65533;&#65533;a&#65533;&#65533;&#65533;&#65533;&#65533;pL&#65533;&#65533; &#65533;i&#65533;g&#65533;&#65533;&#65533;A  &#65533;la&#65533;&#65533;^&#65533;W &#65533;&#65533;&#65533;&#65533;L&#65533;&#65533;SD,&#65533;0&#65533;&#65533;N&#65533;&#345;&#65533;&#65533;e&#65533;&#65533;F&#65533; &#65533;! &#65533;!&#65533;&#65533; Q( &#65533; M&#65533;MW&#65533;&#65533;{&#65533;q&#65533;&#65533;&#65533;Y&#65533;b&#65533;S&#65533;&#65533;:2&#65533;&#65533;&#793;&#65533;&#65533;&#1115;`
G&#1567;&#65533;&#65533;&#65533;Ay&#65533;-&#65533;LGNlP&#65533;&#65533;&#1066;&#65533;&#654;&#65533;A&#65533;&#65533;&#65533;&#65533;&#65533;&#65533;&#65533;&#65533;J&#65533;F1{&#65533;h&#65533;&#65533;>&#65533;&#65533;&#65533;&#65533;&#65533;&#65533;&#65533;&#65533;&#65533;&#65533;%&#65533;&#65533;&#65533;
&#65533;E&#65533;&#1788;!R&#65533;&#65533;&#65533;"h&#65533;j&#65533;&#65533;eKQ&#65533;
&#65533;&#65533;&#65533;p&#1354;B.7&#65533;"t&#65533;&#65533;&#65533;X&#757;&#65533;&#65533;HA&#65533;=AzL&#65533;&#65533;Z)I&#65533;W&#65533;&#1627;&#65533;&#65533;&#65533;&#65533;,'&#1832;&#65533;&#327;&#65533;&#1395;zH&#65533;&#65533;nQZ&#65533;&#65533;x&#65533;&#65533;IRu&#65533;&#65533;&#65533;&#65533;"n&#65533;&#65533;^&#65533;=&#65533;&#65533;F&#65533;s&#65533;H&#65533;&#65533;&#65533;&#65533;,&#65533;N&#65533;&#65533;&#65533;&#65533;&#1884;3&#65533;&#65533;&#65533;&#305;&#65533;&#65533;&#65533;(&#65533;`&#65533;&#65533;&#65533;&#65533;&#65533;&#65533;&#65533;th&#65533;p=OA&#65533;s|&#65533;&#65533;Ft&#65533;.tB&#65533;&#65533;&#665;O&#65533;&#65533;&#65533;&#65533;pc6g&#65533;i&#65533;'V[&#65533;&#65533;m&#65533;-f4&#65533;`QgDPzL\&#65533;&#597;&#65533;&#65533;&#65533;n IvL'H&#65533;&#65533;7~&#65533;J\c@D&#65533;&#65533;&#65533;&#550;&#65533;&#65533;O&#65533;&#65533;\&#65533;&#65533;&#65533;&#65533;K8G&#65533;i&#65533;0&#65533;V&#65533;&#65533;Uu&#65533;&#65533;&#65533;5d&#65533;f&#65533;U&#65533;jJ&#65533;$IQ~&#65533;!q&#65533;&#65533;,Y&#65533;x&#65533;-vi&#901;Z&#65533;N&#65533;N&#65533;@E&#65533;pdU&#65533;#A&#65533;&#65533;8&#65533;k&#65533;g&#65533;J&#65533;&#65533;&#65533;*Y@&#65533;#1r&#65533;&#65533;r&#65533;}&#65533;&#65533;A&#65533;&#65533;&#65533;qD&#65533;&#65533;f&#65533;)&#65533;&#65533;&#65533;I&#65533;d
N&&#647;&#65533;&#65533;>&#65533;% &#65533;NG&#65533;&#65533;DL&#65533;&#65533; &#65533;&#65533;&#65533;E&#65533;&#65533;Gr!"T&#65533;&#65533;p{G&#65533;&#65533;B&#65533;&#65533;&#65533;&#65533;{&#65533;&#65533;d&B#@&#65533;# &#65533;e^!kMaB",B#(",&#65533;"b@&#65533;~C{&#65533;7{&#65533;7$G&#65533;%1W$&#65533;&#65533;&#65533;&#65533;&#65533;&#65533;&#65533;I&#65533;&#65533;&#65533;&#65533;&#65533;F&#65533;&#65533;`&#65533;HA,&#65533;"=t&#65533;&#65533;&#65533;Qo&#65533;&#65533;k&#65533;wq&#65533;7&#65533;T&#65533;&#65533;&#65533;&#65533;&#65533;&#65533;&#65533;&#21961;&#1545;&#65533;&#65533;f&#65533;U&#65533;&#65533;F&#65533;5i&#65533;V]&#65533;m&#65533;Y&#14662;m&#65533;&#65533;&#757;&#65533;i@/Ve&#65533;&#65533;&#65533;&#65533; I&#65533;&#65533;t^&#65533;$&#65533;T%g&#27064;8&#730;&#65533;!UA&#1802;&#65533;&#65533;	&#65533;&#65533;&#65533;&#65533;A&#65533;5;&#65533;&#65533;!&#65533;(&#65533;&#65533;&#65533;&#65533;Q%&#65533;[_"&#65533;&#65533; n"&#65533;ztq&#65533;az#1&#60275;&#65533;&#65533;&#65533;&#65533;{|b&#583;N&#65533;&#65533;&#65533;Eq&#65533;Ua	n+Z&#65533;t&#65533;&#65533;-	&#65533;P	j4NK&#65533;$&#65533;&#65533;&#65533;y&#65533;&#65533;nq&#65533;&#65533;m&#65533;&#65533;&#60224;r&#65533;&#1196;&#65533;&#65533;&#41337;| &#65533;&#65533;&#65533;&#65533;ql/&#65533;&#65533;&#65533;&#65533;&#65533;&#65533;3&#65533;&#65533;&#65533;&#65533;L&#65533;&#65533;&#65533;&#65533;&#65533;&#65533;*#S&#65533;7&#65533;&#65533;K`&#65533;&#65533;,T&#65533;/m&#65533;&#65533;#&#65533;$&#65533; &#65533;&#65533;&#65533;&#65533;
&#65533;&#65533;R&#65533;&#65533;&#65533;&#65533;&#65533;&#65533;&#65533;D&#65533;&#65533;&#65533; &#65533;&#65533;&#65533;S&#65533;&#65533;P&#65533;Kl&#65533;F&#65533;H &#65533;5j&#390;,&#65533;,WP5P	&#65533;P&#65533;K&#65533;&#65533;&#65533;\&#65533;&#65533;&#65533;MP0&#65533;g&#65533;Z&#65533;&#65533;&#65533;-&#65533;y&#65533;UQTKN&#466;&#65533;&#65533;&#65533;&#65533;p&#65533;ST&#65533;T&#65533;|&#65533;&#8740;&#65533;&#65533;&#65533;&#65533;Ac&#65533;&#65533;0&#65533;ID&#65533;&#65533;iO#&#65533;&#65533;&#65533;&#65533;j&#65533;f&#65533;&#65533;&#65533;&#65533;6e&#65533;&#65533;&#65533;&#65533;1&#65533;K&#65533;&#65533;&#65533;	
&#65533;p&#65533;M&#65533;(T&#65533;#@&#65533;#(B" &#65533;!$B"&#65533;&#65533;&#65533;{ &#65533;=&#65533;~&#65533;`&#65533;D &#65533; @&#65533;"(&#65533;!&#65533;7W&#65533;!G&#65533;#D&#65533;&#65533;$L&#65533;$ 8#B D&#65533;>>&#65533;<&#65533;&#65533;&#1783;&#1927;>"&#65533;a{2"&#65533;@ &#65533;&#65533;T&#65533;&#65533;&#65533;	#&#65533;L&#65533;&#65533;&#65533;&#65533;&#65533;y`&#65533;&#65533;&#65533;&#65533;io&#65533;&#65533;J8j&#65533;&#65533;J&#65533;\&#65533;&#65533;/&#65533;DDFNjIONF&#65533;&#65533;p&#65533;T&#65533;&#65533;Y&#65533;&#65533;&#65533;mg&#65533;Y&#65533;&#65533;&#65533;&#65533;&#65533;&#65533;Q2&#65533;I&#65533;&#65533;&#65533;&#65533;<&#65533;B7&#65533;Qf gQ&#65533;&#65533;&#65533;&#65533;Q&#65533;&#65533;&#65533;&#65533;|RZ4&#65533;&#65533;&#65533;&#65533;.&#65533;@@P&#65533;&#65533;&#65533;&#727;.Zv&#65533;&#65533;EL&#198;c&#532;&#65533;Xf&#65533;2d&#65533;H&#65533;&#65533;1#F0]&#65533;&#65533;&#65533;&#65533;&#65533;&#65533;&#65533;,XPb&#65533;B&#65533;&#662;&#65533;&&#65533;P&#65533;&#65533;&#65533;&#65533;)P&#65533;H&#65533;&#65533;R&J-^&#65533;&#65533;&#65533;Be
&#65533;Q&#65533;`Y&#65533;%L&#65533;&#65533;\`V&#65533;&#65533;e&#65533;&#65533;+S&#65533;&#274;e&#65533;0d&#512;	&#65533;5h&#784;&#65533;E&#65533;&#517;^&#65533;&#65533;e&#1552;&#65533;&#65533;2&#240;&#65533;Z&#65533;
B&#65533;Z&#65533;T&#65533;&#65533;%&#65533;,U&#65533;T&#65533;r&#726;&#65533;&#65533;&#65533;QL\&#65533;`8V\&#65533;4&#65533;&#65533;y&#494;&#65533;&#65533;&#65533;&#21964;i&#65533;&#561;&#65533;'&#989;8k&#1182;Q&#65533;4k&#1720;&#65533;#g:s&#65533;I3&#65533;$0e&#932;&#65533;&#65533;N&#65533;9o&#65533;Dw&#65533;&&#65533;;v&#65533;&#1041;&#65533;&#65533;&#65533;7gz{[&#65533;&#65533;s&#65533;&#387;&#65533;&#65533;:q&#65533;&#65533;g&#65533;&#25369;&#65533;r&#65533;&#65533;1O]N8&#65533;&#65533;&#65533;&#65533;9&#65533;`#4&#65533;S&#65533;6&#912;H&#65533;H&#65533;B&#65533;4&#65533;[C&#65533;5&#65533;&#65533;&#65533;7&#65533;;&#65533;1B&#65533;44#&#65533;&#65533;&#65533; Q&#65533;&#65533;&#65533;,&#65533;&&#65533;&#524;/L&#65533;C3&#1410;&#65533;&#65533;b,&#65533;
&#65533;xc&#65533;5&#65533;&#1142;#o4q&#65533;|4&#65533;I&#65533;q&#65533;2&#65533;Hi&#65533;&#65533;&#65533;&#65533;B&#65533;+&#65533;&#65533;&#65533;&#65533;/&#65533;C&#65533;6&#65533;&#65533;c&#65533;8&#65533;&#65533;&#65533;&#65533;&#65533;60&#65533;&#65533;&#65533;46&#65533;&#65533;m&#65533;88l&#65533;&#65533;4&#65533;&#65533;&#65533;*)&#65533;`&#65533;
&#65533;&#1039;?m&#65533;&#65533;&#65533;&#65533;@&#65533;&#65533;&#65533;#81l&#65533;V&#65533;&#65533;S=&#65533;&#65533;&#65533;&#65533;7&#65533;X&#65533;:&#65533;&#65533;&#65533;@ &#65533;&#207;>&#65533;&#65533;&#65533;&#65533;=&#65533;&#65533;#&#65533;CI&#65533;B&#65533;&#65533;@i&#65533;>`&#65533;XX&#65533;&#65533;&#65533;O&#65533;&#65533;C>&#65533;D&#65533;A	&#1423;UY&#65533;CI&#65533;&#65533;F&#65533;eD&#65533;?h&#65533;CU@A&#65533;BID&#65533;E&#65533;&#65533;W&#65533;y&#65533;=&#65533;&#65533;D&#65533;)D&#65533;Byw&#65533;uw&#65533;&#65533;&#65533;=&#65533;`o@:&#65533;&#65533;&#65533;U?hm&#974;;&#65533;x&#1023;*;&#65533;R&#65533;6Vr&#65533;9&#65533;&#65533;#aV}-&#65533;&#65533;&#65533;&#1707;;&#65533;&#65533;&#65533;&#65533;Ykv&#65533;3&#65533;#&#65533;>&#65533;&#65533;&#65533;:.=&#750;1E&#65533;O5&#65533;(&#1708;&#65533;&#65533;&#65533;T&#65533;i&#65533;,&#65533;&#65533;S&#65533;&#1992;&#65533;&#1480;&#65533;B"&#65533;&#65533;q&#65533;&#65533;&#1018;&#65533; 3&#572;43&#65533;&#65533;&#65533;;&#65533;&#65533;&#65533;&#65533;&#65533;P3&#65533;&#65533;B*&#65533;&#65533;&#65533;P&#65533;&#65533;"&#65533;&#65533;&#65533;c&#65533;&#65533;&#65533;h&#65533;&#65533;(&#65533;&#65533;(3&#65533;&#65533;(q&#1144;((#&#545;&#65533;&#65533;&#65533;H&#65533;&#138;&#306;&#65533;i&#65533;&#65533;&#65533;&#65533;&#65533;/&#65533;[Z31&#65533;t&#65533;&#65533;&#65533;&#65533;)/2&#65533;(&#65533;&#683;&#65533;&#65533;&#65533;,6W
&#65533;-H&#140;/&#65533;,&#65533;l&#65533;&#65533;H&#65533;&#65533;&#65533;w&#65533;+&#65533;&#65533;BCq&#65533;&#65533;&#65533;&#65533;&#65533;&#65533;&#65533;&#65533;Bt&#65533;&#65533;&#65533;&#65533;&#65533;02&#65533;&#873;&#65533;M&#65533;&#65533;&#65533;C&#140;#&#65533;z&#65533;H-&#65533;&#65533;/1&#65533;M7&#65533;_&#65533;c7&#65533;f&#65533;&#65533;&#65533;a&#65533;&#65533;P&#65533;4&#65533;&#65533;$^ &#65533;&#65533;C&#65533;&#65533;i?&#1385;&#65533;&#65533;s;&#65533;)8gx&#65533;WP&#65533;&#65533;3&#65533;);R&#65533;~&#65533;&#219;&#65533;lgX&#230;~&#65533;&#65533;h'Q&#65533;&#65533;&#65533;&#65533;3&#65533;8hLH:&#65533;&#65533;&#65533;2&#65533;n=&#65533;&#65533;("&#65533;&#65533;H6&#65533;&#65533;&#65533;&#65533;&#65533;&#65533;&#65533;y&#10824;&#65533;b4&&#65533;&#65533;<	&#65533;C&#65533;G&#65533;&#65533;`H5+&#65533;&#65533;&#1968;&#65533;=&#65533;&#65533;,#J&#65533;&#65533;&#1064; 7&#65533;&#65533;l?"So&#65533;&#65533;&#65533;i&#65533;D&#65533;&#65533;&#65533;&#65533;&#65533;&#65533;b&#65533;9}&#65533;n&#65533;&#65533;&#65533;&#65533;&#65533;&#65533;IR&#65533;&#65533;L&#65533;&#1948;&#65533;?&#65533;&#65533;]&#65533;&#65533;:&#65533;eQ&#65533;M#1YG@&#65533;)&#65533;&#65533;&#65533;X&#65533;&#65533;&#65533;&#65533;&#912;bl<&#1034;&#65533;f=&#65533;AU&#65533;&#65533;U&#65533;&#820;&#65533;&#65533;&#65533;IRC&#65533; &#65533;&#65533;&#65533;&=~&#900;&#65533;&#65533;aY&#65533;j&#65533;s<&#34515;&#1889;V&#65533;&#65533;&#65533; &#65533;@PK&#65533;b&#65533;!&#65533;&#65533;/B\&#65533;^&#65533;4&#318;&#65533;&#65533;&#65533;o"&#65533;h&#65533;&#65533;&#65533;&#65533;&#65533;;x&#65533;t&#65533;&#65533;ZE+<&#65533;KV&#65533;&#65533;h&#65533;&#65533;Y>l=&#65533;q&#65533;&#65533;&#65533;c.t&#65533;&#65533; &#65533;&#65533;&#65533;&#65533;N&#65533;*V&#65533;D&#65533;&#65533;&#65533;)&#65533;W&#65533;&#65533;&#65533;{&#65533;&#65533;&#65533;&#65533;@&#65533;&#65533;Q&#65533;&#65533;j<&#65533;&#65533;C&#65533;&#65533;E&#65533;d&#65533;&#65533;%&#65533;rYR&#65533;MqNO&#65533;&#65533;}&&#65533;&#65533;'m_&#65533;&#65533; &#65533;E&#65533;6&#65533;&#65533;&#65533;"&#65533;&#1792;>&#65533;mI&#1147;a&#65533;&#261;,&#65533;h2&#65533;Y&#65533;|&#65533; ;&#65533;L6&#65533;C&#65533;&#65533;&#65533;&#65533;&#65533;|E&#65533;>&#200;A|7#3&#65533;&#65533;0U&#65533;INc=&#65533; &#65533;K!!&#65533;I
&#65533;/-$xaX&#65533;&#65533;d&#65533;s&#65533;&#65533;&#65533;K&#65533;&#65533;:&#65533;&#65533;.":EE63&#65533;%&#65533;&#65533;K^&#65533;&#65533;&#65533;&#65533;uO1I&#65533;.K&#65533;,ha&#65533;&#65533;&#545;&#1696;J<&#65533;&#65533;Xh&#65533;&#65533;&#65533;&#65533;&#65533;0&#65533;#OyPL&#1251;IJ&#65533;&#65533;&#65533;&#1745;.&#65533;&#65533;&#65533;a&#65533;p&#65533;&#65533;dL4:&#65533;&#1247;&#65533;!&#65533;&#65533;&#65533;&#65533;&#65533;&#65533;7&#65533;Q&#65533;7(L&#65533;&#65533;&#65533;l&#65533;&#65533;1&#65533;&#65533;,&#65533;=+g&#65533;&#65533;&#65533;&#65533;&#65533;&#65533;&#65533;Ef`C&#65533;&#65533;i&#65533;P5&#65533;y`&#65533;&#65533;dV&#65533;&#65533;&#65533;	#A&#65533;&#65533;x(&#65533;&#65533;uAY*)&#65533;&#65533;&#65533;&#65533;.F&#65533;&#65533;H*&#65533;&#65533;Q2Q&#65533;&#595;(3&#1717;&#65533;&#65533;&#65533;&#65533;.R&#65533;&#65533;&#65533;FL&#65533;!&&#65533;PC&#65533;X&#65533;>&#65533;&#65533;&#1739;aeR&#65533;&#65533;&#65533;&#65533;&#65533;&#65533;b&#65533;2&#65533;r&#50185;&#65533;X4S&#65533;&#65533;l&#65533;mMv^&#65533;&#65533;&#65533;TM&#65533;~&#65533;S&#65533;&#65533;&#65533;0	.P&#65533;I&#65533;c&#65533;&#65533;&#65533;Kw&#65533;&#65533;&#65533;&#65533;TZ&#65533;r&#65533;v&#65533;X&#65533;&#65533;&#65533;X&#1351;<&#65533;'j
&#65533;$&#65533;&#65533;2|m:&#65533;&#65533;&#65533;&#65533;&#65533;8&#65533;Q&#65533;&#65533;&#65533;1&#65533;J&#65533;&#65533;&#65533;*&#65533;b&#65533;~&#65533;&#65533;e&#65533;&#65533;
&#1252;5&#65533;&#65533;+B,&#65533;&#65533;&#65533;&#65533;&#65533;&#65533;%&#65533;U9&#65533;Xz&#65533;&#65533;&#65533; &#65533;b'&#65533;&#65533;r&#1648;&#65533;5Qb)+&#65533;1k&#1449;&#65533;-A&#65533;&#65533;&#65533;&#65533;&#65533;&#65533;.S4&#65533;&#890;C/&#65533;1V>&#65533;`&#65533;N&#65533;&#16819;m&#65533;N&#65533;<&#65533;v&#65533;&#65533;&#65533;&#65533;:&#65533;3kD5F&#1692;&#65533;T&#65533;&#1616;&#65533;&#65533;&#65533;&#482;m&#65533;FK&#673;&#65533;B2%jT&#65533;yN&#65533;		$&#65533;U&#65533;*4&#65533;h "&#1468;&#65533;!&#65533;2&#65533;T&#65533;&#1312;&#65533;buyK&#65533;&#54216;&#65533;y.k&#65533;&#65533;JB&#65533;&#65533;-X&#65533;u&#65533;{&#65533;&#65533;P&#1222; &#65533;!t&#65533;&#65533;X&#65533;&#65533;&#65533;$&#65533;eAP&#65533;>&#65533;+HO
Ux&#65533;&#65533;t&#65533;&#65533;Ep6e&#651;2&#65533;&#65533;&#65533;@&#65533;&#65533;W&#65533;8&#362;&#65533;x@Q&#65533;&#65533;G&#65533;&#65533;&#65533;{&#65533;AM&#65533;H{&#65533;%!E&#65533;&#65533;~&#65533;&#65533;&#65533;&#65533;+&#65533;&#65533;L&#65533;&#65533;&#800;&#65533;&#65533;~&#65533;&#65533;c&#65533;3&#65533;&#65533;\&#65533;&#65533;3&#65533;&#65533;&#65533;&#65533;Gh&#65533;&#65533;g&#65533;&#65533;^&#65533;&#65533;i4&#65533;&#2036;&#65533;pwY&#65533;2V&#296;&#65533;&K&#65533;W?j&#65533;R&#65533;P&#65533;7z&#65533;&#65533;|&#65533;	*&#65533;&#65533;&#65533;`g&#65533;&#65533;&#65533;T&#65533;<;)&#65533;$B&#65533;U&#65533;&#65533;&#65533;&#65533;IS&#65533;&#1270;&#65533;&#65533; &#65533;h&#65533;&#65533;&#65533;&#65533;$ &#65533;	&#65533;G.&#65533;&#65533;&#65533;]x&#65533;JV&#1781;C&#65533;&#65533;&#65533;~&#65533;&#65533;U{&#65533;&#65533;&#65533;=&#65533;&#65533;	&#65533;&#65533;usrP&#65533;&#65533;&#65533;&#1469;&#65533;&#65533;&#65533;S&#65533;`J7"&#65533;Mz&#65533;&#65533;&#65533;a&#65533;&#65533;&#65533;63SJ&#1251;&#65533;h&#65533;US&#65533;&#65533;-&#65533;8&#65533;a&#65533;j&#35492;e&#65533;>&#65533;&#65533;&#65533;i&#65533;&#65533;&#65533;&#65533;Tm&#65533;&#65533;&#65533;&#65533;&#65533; &#65533;&#65533;<&#65533;S&#1571;=vIhx	;f)= &#65533;V6&#65533;&#65533;v:&#65533;7e&#65533;&#65533;&#65533;=,&#65533; &#65533;e&#65533;U&#65533;)W&#65533;&#65533;x%&#65533;&#65533;&#65533;]&#65533;e&#65533;z&#65533;U6m&#65533;&#65533;&#65533;R&#65533;&#65533;&#65533;&#65533;&#65533;&#65533;&#65533;&#65533;&#65533;@R
&#65533;^H&#65533;&#65533;&#65533;&#65533;&#65533;&#963;&#65533;c?&#65533;C&#1536;$&#65533;~#8:0&#65533;&#65533;?D&#65533;&#965;&#65533;df&#65533;&#65533;&"9&#65533;(-&H&#65533;nr&#65533;cF(&#964;&#65533;"L&#65533; M&#65533;)M&#65533;&#65533;&#65533;&#938;&&#65533;&#65533;$#&#65533;T.&#65533;&#65533;"&#65533;I&#65533;&#65533;6&#65533;&#65533;tF!&#1794;)&#65533;&#65533;4&#65533;&#65533;}&#65533;&#65533;.&#65533;dn&#65533;h2&Qq&#65533;E&#65533;&#65533;ih-0&#65533;.n#:&#65533;C-&#65533;
!&#65533;/&#65533;&#65533;&#65533;n-"f&#65533;
B&#65533;(&#65533;6&#65533;B&#65533;*b&#65533;4&#65533;6J&#65533;&#65533; 0&#65533; H&#65533;Kz"&#65533;&#65533;&#65533; "NGH"(&#65533;hy&#65533;&#65533;)&#65533;&#60062;B<&#65533;B!B&#65533;&#65533;&#65533;&#65533;&#65533;)""&#65533;g&#65533;.&#65533;&#65533;&#65533;&&#65533; 
&#65533;N&#65533;"L &#65533;N"&#65533;&#65533;&#65533;&#65533;&#65533;$LQ&#65533;&#1190;.&#65533;D&#65533;"&#65533;&#65533;`0
"&#65533;h2&#65533;&#65533;&#65533;Q&#65533;&#65533;6&#65533;&#65533;@&#65533;&7&#65533;&#65533;&#65533;HeQ&#65533;-&#65533;&#65533;&#65533;&#65533;&#899;&#65533;&#65533;&#65533;&#65533;&#65533;&#247;&#65533;Q&#65533;&#200;>z&#1968;b&#65533;_&#65533;V&#65533;gPHO.&#65533;;&#65533;A(&#65533;K&#65533;&#65533;}""#VD&#65533;&#65533;h&#65533;&#65533;&#65533;&#132;,E?8&#65533;D2&#65533;m&#65533;%&#65533;FNL&#65533;&#65533;&#65533;&#65533;`&#65533;&&#65533;&#65533;v&#65533;&#65533;"&#65533;&#65533;F&#65533;&#65533;D&#65533;&#65533;c e&#65533;&#65533;&#65533;Wi&#65533;$&#65533;&#65533;&#65533;K*ce&#65533;@T<E&#65533;V&#65533;+0V&#65533;&#65533;&#65533;N&#65533;Z&#777;`&#65533;<&#65533;Y&#65533;&#65533;-&#65533;&#65533;&#65533;&#65533;&#65533;&#65533;&#65533;"lmN&#65533;eVm[&#65533;^A]&#65533;/}&#65533;&#65533;@=&#65533;&#65533;3&#65533;&#65533;%t&#65533;Zz&#65533;&#65533;i&#65533;e^&#65533;&#65533;&#65533;,&#65533;&#65533;k&#65533;&#65533;)&#65533;&#65533;EZ$mX&#65533;Y&#65533;&#65533;&#65533;00&#65533;&#65533;&#65533;&#65533;=&#65533;&#65533;I_
&#65533;Z&#65533;]@3&#65533;&#65533;&#65533;[&#65533;!9!1A&#65533; T^&#65533;&#65533;&#65533;e&#65533;&#65533;W(&#65533;WxO&#65533;H2&#65533;&#65533;f&#65533;dL&#65533;fee&#65533;n7&#65533;&#65533;&#65533;&#65533;;&#65533;&#65533;)&#65533;&#1294;&#65533;&#65533;YB&#65533;&#1320;&#65533;&#65533;&#65533;&#65533;6&#65533;T&#65533;g&#65533;&#65533;&#65533;&#65533;&#65533;&#65533;&#948;&#65533;&#65533;&#1952;A.b&#866;f&#65533;&#65533;&#65533;&#65533;&#65533;&#65533;&#65533;K&#65533;&#65533;H&#65533;#c@,&#65533;H)7&#65533;&#65533;B&#65533;G&#65533;gv&#65533;"&#65533;4XnJ&#65533;&#65533;&#65533;
#&#65533;&#65533;p(B#&#65533;&#65533;&#936;Tl#&#65533;&#65533;&#65533;h&#65533;&#65533;!DJ&#65533;&#65533;&#65533;Hd8&#65533;&#65533;
LNTE&#65533;I=w&#65533; Oh&#65533;&#65533;&#65533;B&#1056;&#65533;&#65533;`*&#65533;&#65533;*~&#65533;&#65533;H$&#65533;&#288;3&#290;)&#65533;~&#65533;E&#65533;&#65533;}&#65533;d2qv&#65533;12b&#65533;.&#65533;k&#65533;
&#65533;F&#65533;T$~bD&#65533;&#65533;!&#65533;&#8962;&#694;&#65533;6&#65533;&#65533;&#65533;&#65533;C&#65533;!&#945;2&#65533;I&#65533;&#65533;E&#65533;dk&#65533;$C$&#65533;&#65533;&#65533;H&#65533;'&#65533;t&#65533;&#65533;(&#65533;&#65533;@&#65533;&#65533;&#65533;	&#65533;&#65533;&#65533;&#65533;H&#65533;rKk&#1024;&#65533;&#65533;&#65533;&#65533;j&#65533;+&#65533;&#65533;&#65533;&#65533;&#65533;O,D7&#65533;,&#65533;&#65533;&i&#65533;&#65533;&#65533;4L&#65533;&#65533;&#65533;&#65533;&#65533;&#65533;492&#65533;p&#65533;&#65533;RP&#65533;&#65533;&#65533;=&#65533;&#65533;2&#65533;&#65533;&#65533;=f&#65533;&#1058;&#65533;jUj&#65533;)=&#65533;&#65533;T(&#65533; &#65533;-[	&#65533;&#65533;eWX&#65533;&#65533;&#65533;i&#65533;&#65533;&#65533;9&#65533;&#65533;X&#65533;&#65533;W&#65533;K&#65533;&#65533;&#65533;&#65533;&#65533;ex&#65533;&#65533;&#65533;iU&#65533;&#65533;3&#65533;&#65533;-&#65533;&#65533;/OPZ&#65533; &#1257;&#65533;&#65533;&#65533;E&#65533;&#65533;e^
!m&#65533;&#65533;&#65533;&#65533;&#65533;
&#65533;&#65533;&#65533; &#65533;&#65533;&#65533;&#65533;E&#65533;%&#65533;&#65533; &#65533;&#1957;&#65533;8*9=&#65533; !^&#65533;Jv&#65533;1a&#65533;&#65533;&#65533;e%! &#65533;!&#65533; &#65533;6&#65533;9&#65533;&#65533;&#65533;Z&#65533;Z&#65533;]&#65533;i1S&#65533;&#65533;r
A&#65533;&#65533;b&#65533;v9/3c&#65533;3	!&#65533;v&#65533;e^&#65533;d[6"a,&#65533;&&#65533;l&#854;0&#65533;&&#65533;0!2am&#65533;)ac&#65533;R&#65533;&#65533;!,an#&#65533;*Am5 wn&#65533;_&#65533;E&#65533;&#65533;&#65533;&#65533;(s1&#65533;"d&#65533;&#65533;&#65533;\p[&#65533;&#65533;/&#65533;&#65533;&#65533;V&#65533;Wn&#65533;&#65533;&#65533;&#65533;i&#65533;&#65533;a9S&#65533;p&#65533;&#65533; &#65533;&#65533;^&#65533;e]&#65533;%4&#65533;Wc(&#65533;&#65533;gVi,&#65533;&#65533;&#65533;&#65533;=3M<*g&#65533;&#65533;*&#65533;&#65533;&#65533;&#65533;&#65533;&#65533;;y&#413;V&#65533;&#65533;r`dg0TV&#65533;,&#65533;b4&#65533;.E 	&#65533;&#65533;&#65533;&#65533;j&#65533;z&#65533;AV&#65533;&#1558;D&#65533; R&#65533;&#65533;&#65533;l&#65533;y&#65533;$kRc&#65533;&#65533;@&#65533;&#65533;&#65533;&#65533;PI&#65533;"mJ&#65533;&#65533;&#65533;&#65533;uP&#65533;Rr:&#65533;@&#65533;0Q7Q&#65533;"L&#174;&#65533;&#65533;&#65533;&#65533;
&#65533;36&#65533;&#65533;y&#1446;&#65533;&#770;&#65533;&#65533;&#65533;"&#65533;&#65533;&#65533;qB&#65533;&#65533;D$Lx&#65533;q&#65533;w&#65533;L&#65533;	&#65533;O&#65533;
&#65533;X&#65533;&#65533;&#1782;--&#65533;Mq>&#65533;2&#65533;&#65533;SQ9l$&#65533;DQ&#65533;&#65533;D&#65533;P&#65533;y_	gJ&#65533;?&#65533;?&#65533;&#65533;|&#65533;(&#65533;&#65533;p&#65533;}&#65533;&#65533;&#65533;&#65533;&#65533;?1&#65533;:&#65533;&#65533;&#65533;+!o@j&#65533;R&#65533;o&#65533;&#65533;&#65533;&#65533;&#65533;&#65533;&#65533;@Z&#65533;&#65533;&#65533;`b	Sv5&#65533;Z&#65533;&#65533;
&#65533;N&#381;&#65533;&#65533;F&#1192;&#65533;RYoauJ9&#65533;&#65533;R&#65533;&#65533;D&#65533;&#65533;`&#65533;&#65533;av&#65533;&#65533;&#65533;:	&#65533;/&#65533;&#65533;8A\&#466;&#65533;&#65533;&#68631;f&#65533;,95}&#65533;P`&#65533;&#65533;&#65533;&#65533;)/&#65533;&#65533;*7&#65533;6`&#65533;%f&#65533;&#65533;&#65533;&#65533;=&#65533;D&#65533; &#65533;&#65533;_S4a1&#65533;%9&#65533;eo%&#65533;f&#65533;&#342;t&#65533;&#65533;c&#65533;E]s^&#65533;v&#65533;&#65533;sU<StK&#65533; !g&#65533;&#65533;&#65533;&#65533;XP&#65533;&#1062;&#65533;/&#65533;&#65533;nW&#65533;pEo`&#1273;kA&#65533;/&#65533;3;"wd&#65533;p&#65533;&#65533;.&#65533;l&#1526;.A6!&#65533;7&#65533;p'!&#65533;&#65533;&#65533;Y&#65533;&#1439;3&#65533;m&#65533;n9&#65533;6!n-!Nv9&#65533;I&#65533;&#65533;&#65533;_R&#65533;d!&#65533;:p%j&#65533;&#65533;e?\&#65533;&#65533;k3&#65533;i&#65533;E]a&#65533;=y&#1352;c&#65533;%\&#65533;&#65533;i&#65533;S`&#65533;E&#65533;&#65533;9&#65533;l#&#65533;&#65533;MVW$&#65533;&#65533;&#414;&#1193;&#65533;
&#65533;3&#65533;&#65533;&#65533;&#65533;WR&#65533;\Xi&#65533;f&#65533;&#65533;&#65533;eX&#65533;Zt&#65533;@&#1213;&#175;&#65533;&#65533;9X^F&#65533;&#65533;N&#65533;&#301;&#65533;Q&#65533;&#385;lf@&#65533;&#65533;u&#65533;hC&#680;&#522;qJ9&#65533;&#65533;&#65533;-&#65533;&#65533;(>[&#65533;&#65533;i&#65533;*&#65533;&#65533;~&#65533;8&#65533;&#65533;+&#430;&#65533;&#65533;&#65533;&#65533;&#65533;&#65533;(&#65533;&#65533;f&#65533;&#65533;q&#65533;&#1326;w4&#896;LTh&#65533;n&#65533;&#65533;&#65533;j&#65533;&#65533;!"n&#65533;~&#65533;)X&#65533;&#65533;$c$&#65533;B9&#65533;.&#65533;&#8366;&#65533;$0&#65533;$&#65533;&#65533;#&#65533;l&#65533;&#65533;x&#65533;Q0&#65533;g&#65533;p&#65533;&&#65533;&#65533;E&#65533;&&#65533;|&#65533;D&#65533;&#65533;NF3&#65533;&#65533;&#65533;l&#65533;&#65533;$&#65533;&#65533;&#65533;Z*&#65533;&#65533;(}s+i&#65533;$F&#65533;-hD&#33433;KZG&#65533;a(p&#606;&#65533;kn
&#65533;&#65533;&#65533;&#65533;@@F&#65533;&#40082;&#65533;o&#65533;l&#65533;b4&#65533;'&#65533;@&#65533;1&#1280;&#65533;&#65533;&#65533;&#65533;&#65533;&#65533;k&#1425;&#65533;(&#65533;k&#65533;&#65533;!&#65533;cC&#1027;(&#1734;&#65533;LFj&#65533;&#65533;U&#65533;&&#65533;&#65533;&#65533;&#65533;&#65533;Z&#65533;(&#65533;&#65533;&#65533;&#65533;&#65533; &#65533;@<&#65533;	ih&#65533;7%;,&#65533;<9&#65533;&#65533;E<&#65533;.S&#65533;e&#65533;&#65533;&#65533;&#65533;&#65533;9[c&#65533;&#65533;uYh&#65533;?&#1103;&#65533;&#65533;W&#65533;&#65533;57&#65533;&#65533;i_&#65533;F&#65533;&#65533;&#65533;&#65533;a&#65533;&#65533;.&#65533;9&#65533;I&#65533;&#65533;EYv&#65533;&#65533;&#1213;&#65533;b J>&#65533;Q&#65533;&#65533;&#65533;&#65533;&#1062;&#65533;i&#65533;&#65533;&#895;&#65533;:U&#65533;&#65533;a&#65533;k&#65533;d&#65533;&#65533;&#65533;&#65533;c!&#65533;Fz&#65533;&#65533;&#65533;+a&#65533;&#65533;b&#65533;&#65533;[~z&#65533;&#1438;&#65533;d&#65533;^&#65533;YF&#65533;$
A&#65533;&#65533;l%ac%A&#65533;&#65533;%`&#65533;Y`&#65533;3`#&#65533;a^T&#65533;fKW4K&#65533;&#65533;&#65533;&#65533;:&#65533;5Z&#65533;y3&#65533;e3&#65533;l&#65533;k3\&#65533;eW^z\&#65533;5&#65533;&#65533;&#65533;&#65533;_&#65533;&#65533;&#65533;&#1509;&#65533;&#65533;\X&#65533;EgEe&#700;&#65533;U\E&#65533;d/&#65533;&#1502;&#65533;X(j&#65533;\C&#65533;$qD&#65533;k&#65533;m&#65533;n&#65533;,&#65533;&#65533;BsLn$&#65533;b&#65533;&#65533;&#65533;&&#65533;&#65533;A2&#65533;O&#65533;&#65533;I&#65533;
,&#65533;&#65533;#&#132;M&#65533;CV&#65533;&#47878;&#65533;M$&#65533;&#65533;vR&#65533; &#65533;a;"&#65533; &#65533;N&#65533;&#65533;,h,&#65533;&#65533;&#65533;%&#65533;jC&#65533;B&#65533;Ln&#65533;&#65533;&#65533;&#65533;w&#65533;&#65533;wBcy&#65533;b46g&#65533;&#65533;F&#65533;&#65533;&#65533;&#65533;;)&#327;z&#65533;&#65533;&#65533;CG1&#65533;B&#65533;&#65533;q$L6&#65533;&#65533;mQ6%&#1454;O?NHV&#65533;&#65533;%&#65533;&#65533;&#65533;<&#1426;;S&#65533;;&#65533;&#65533;&#65533;&#65533;#&#65533;7:&#65533;<[(I1&#65533;&#65533;kO&#65533;|2nP<H&#65533;&#65533;&#65533;b8N2=&#65533;G&#65533;&#65533;p$&#65533;&#65533;/d&#65533;&#65533;&#390;&#65533;-2+F&#65533;d&#65533;&#65533;H&#65533;&#65533;H&#65533;C&#65533;cA&#819;&#65533;y&#65533;&#65533;&#65533;&#65533;j&#65533;\&#65533;&#65533;&#65533;T&#65533;&#65533;W	&#65533;!j&#230;5&#65533;rA"U&#65533;&#65533;&#65533;2t&#65533;H*&#65533;^&#65533;&#65533;&#65533;+G&#65533;&#65533;&#65533;9&#65533;fz&#65533;&#65533;&#65533;&#65533;]\&#65533;<e*A&#65533;&#65533;z&#65533;&#65533;&#65533;&#65533;we&#65533;X&#65533;&#65533;[&#65533;&#65533;\&#65533;o&#65533;&#65533;2&#65533;E&#65533;&#303;&#65533;>Ar&#65533;h-&#65533;&#65533;)&#1312;&#65533;&#65533;'&#65533;;&#65533;R*&#65533;&#65533;&#569;&#65533;Xz_&#65533;&#65533;&#65533;&#65533;`&#65533;&#65533;eC&#65533;bw&#65533;_&#65533;&#65533;c&#65533;&#65533;km&#65533;do=Ws&#65533;J&#65533;hS&#65533;&#65533;;b<{&#65533;&#65533;&#1635;G&#65533;?&#65533;5r&#65533;&#65533;#F&#65533;)&#65533;x&#65533;P&#65533;B&#65533;%&#65533;&#65533;&#65533;&#65533;"E&#65533;	:9(e @~&#65533;&#65533;(PJA+&#65533;&#65533;&#1603;'&#65533;N<y&#65533;&#65533;sO&#65533;@&#65533;Q&#18509;&#65533;R&#65533;&#65533;&#1255;=>&#65533;$&#1795;&#65533;&#65533;&#1282;}&#65533;&#65533;c&#65533;N:s&#65533;	,&#65533;/&#65533;&#65533;	{&#65533;&#65533;&#65533;:s&#65533;&#521;&#65533;f&#65533;5l&#1712;q&#65533;&&#65533;&#65533;7&#65533;&#2040;a&#65533;&#65533;b4f&#65533;x&#65533;r&#65533;/b&#804;I&#65533;&#65533;/&#65533;&#65533;l&#1452;&#65533;&#65533;r6&#65533;&#30493;&#65533;p&#65533;/_c&#65533;&#65533;&#65533;2e&#656;L&#65533;2fv&#65533;N&#65533;&#65533;t&#65533; &#65533;o3f&#65533;&#65533;~X&#857;&#65533;b&#412;Y,&#65533;2&#65533;2c&#65533;x'&#65533;3w&#65533;&#65533;&#208;A&#65533;F 9p&#1436;&#65533;K-&#65533;c&#65533;!s&#27866;&#65533;&#65533;&#65533;&#65533;&#65533;&#65533;`&#65533;&#65533;Zx&#65533;&#65533;_l&#65533;&#65533;\H&#65533;&#65533;Zp&#65533;f&#65533;&#320;c&#65533;q&#65533;&#65533;M7 w_tA!&#65533;\p&#65533;i&#65533;q&#65533;&#65533;&#65533;bi|&#65533;Yg&#65533;&#65533;V&#65533;1&#65533;c&#65533;&#65533;&#65533;6b&#65533;&#65533;!&#65533;}&#65533;}&#65533;W&#65533;&#65533;-&#65533;&#65533;m@e&#65533;~&#65533;aW&#65533;&#65533;bit8&#65533;&#65533;&#65533;F&#65533;&#65533;&#65533;&#65533;&#65533;w&#65533;qs&#65533;Xs3&#65533;&#65533;^&&#65533;]&#65533;G&#65533;&#65533;&#65533;_m&#65533;&#65533;&#65533;&#805;&#65533;&#65533;^&#65533;=&#65533;Ff&#65533;&#65533;aO9&#65533;1&#65533;&#65533;&#65533;&#65533;Q&#65533;&#65533;&#65533;&#65533;&#65533;t&#65533;&#65533;Q[hQ&#65533;PX!F&#65533;&#65533;&#65533;A&#65533;&#53667;&#65533;&#65533;H&#392;&#65533;&#65533;&#65533;&#65533;5n&#65533;g&#65533;mVG}&#65533;$&#65533;I&#65533; Bl"&#65533;&#65533;G&#65533;Qm&#65533;&#495;&#65533;~&#65533;&#65533;r&#65533;&#65533;U&#65533;ig&#65533;&#65533;&#65533;Xu&#65533;i&#65533;Ox&#65533;&#65533;Fj&#65533;>)&#65533;&#65533;&#65533;&#65533;&#65533;&#65533;&#65533;AV&#65533;&#429;&#1351; M&#65533;H!&#65533;$&#65533;I&#65533;&#65533;Ry&#65533;&#65533;G&#65533;7a&#65533;UK.&#65533;1UB<&#65533;z&#65533;&#65533;&#294659; &#65533;t6O&#65533;&#65533;&#65533;x&#65533;)&#65533;hO&#65533;A&#65533;&#65533;4&#65533;2&#65533;&#65533;G2&#65533;=&#65533;a&#65533;&#65533;&#65533;&#65533;&#65533;&#65533;&#65533;s&#964;l&#65533;In&#65533;&#65533;&#65533;&#65533;lQE&#65533;0&#65533;4$&#65533;$&#65533;QF&#1915;&#65533;"&#65533;2B&#65533;Ei4HL^rK*R&#574;1mq&#65533;&#65533;&#65533;G&#65533;C,HH&#65533;b&#65533;Iv&#65533;U&#65533;&#65533;B&#65533;&#1203;zX&#65533;&#65533;s&#65533;&#65533;&#65533; &#65533;UK~&#65533;t&#65533;&#65533;&#65533;+&#65533;
-&#65533;&#65533;RM&#65533;&#65533;&#65533;&#65533;g&#65533;&#65533;B&#65533;7&#65533;7o &#65533;&#65533;e&#65533;&#65533;&#65533;2&#65533;1A
&#65533;&#65533;Fb&#65533;&#65533;&#65533;&#65533;&#65533;&#65533;&#865;&#65533;!|&#65533;eQE&#65533;U\&#65533;&#65533;TD!E[&#65533;&#65533;Fj&#65533;rX&#65533;&#65533;&#65533;x&#65533;h&#65533;&#65533;u&#65533;t&#65533;v&#65533;&#65533;&#65533;qZ&#65533;^|1&#65533;j&#65533;Zsg\&#65533;&#415;o`&#65533;:&#65533;&#65533;&#65533;&#65533;Y&#65533;&#65533;{&#65533;%s&#65533;y&#65533;&#65533;&#65533;&#65533;&#65533;0&#65533;&#65533;&#65533;XG7&#65533;!Z&#65533;&#65533;&#65533;&#65533;)Ha
X&#65533;B&#65533;6&#65533;#H6&#65533;Im&#65533;&#65533;&#65533;-&#65533;&3&#65533;C&#65533;NH&#65533;1 &#65533;>&#1385;&#65533;&#65533; &#65533;Cm&#65533;&#65533;&#65533;&#65533;&#65533;&#65533;:L.k&#65533;gne#&#65533;&w&#65533;+b&#65533;&#65533;1&#65533;h@&#65533;&#65533;&#65533;7&#65533;&#65533;\&#65533;~&#65533;&#65533;a&#149;&#65533;,j1Oo&#65533;&#65533;&#65533;&#65533;&#65533;&#65533;'qm&#65533;}r &#65533;W&#65533; (%Z&#65533; &#65533;&#65533;&#65533;&#65533;&#65533;&#1565;a&#65533;&#65533;!&#65533;&#65533;&#65533;';&#65533;)&#65533;&#65533;Y&#504;1t&#65533;
&#315;]&#1072;&#65533;&#65533;&#65533;Ev&#65533;TO&#65533;U&#65533;&#65533;&#65533;&#65533;+a&#65533;C&#65533;:&#65533;&#65533;&#65533;&#65533;y&#65533;&#65533;&#65533;=&#65533;&#65533;&#65533;;&#65533;&#65533;,X&#65533;
X&#65533;&#65533;`&#65533;,xa6&#65533;&#65533;&#65533;D&#215;'&#65533;&#65533;6sd&#65533;.&#29916;&#1029;=m&#65533;!&#65533;&#65533;&#65533;G&#65533;]1Q&#65533;c&#65533;&#65533;&#65533;N;kx_q&#65533;&#65533;&#65533;&#65533;';&#65533;&#65533;&#787;&#65533;&#65533;-]gI&#65533;I&#65533;&#506;&#65533;&#65533;'&#47199;g&#65533;w&#65533;<&#65533;*9%&#65533;&#168;;&#65533;8y&#65533;&#65533;&#65533;&#65533;&#65533;&#65533;'0&#65533;&#65533;&#65533;&#65533;&#65533;4&#65533;p&#65533;&#65533;&#65533;&#65533;,&#65533;;h&#65533;%0&#65533;&#65533;&#910;&#434;D,&#65533;j&#65533;&#65533;&#65533;i'F&#65533;m&#65533;&#65533;&#65533;&#65533;@4A@e*&#65533;&#65533;&#65533;&#65533;P&#65533;&#65533;iD&#65533;e&#65533;L&#65533;&#1428;&#65533;)&#65533;#&#65533;X&#65533;!2&#179;A&#65533;m&#65533;a&#65533;&#65533;&#65533;&#65533;v7&#65533;P&#65533;`{&#65533;&#65533;DKJ&#65533;&#65533;&#65533;le&#65533;&#65533;~&#42070;}D&#65533;&#65533;&#65533;&#65533;(&#65533;^&#65533;M*I&#65533;A&#65533;&#65533;&#65533;+-b&#65533;C&#65533;&j9g&#65533;&#65533;rq3&#65533;&#65533;u4&#65533;4~&#65533;&#65533;&#65533;&#65533;&#65533;&#65533;$afK&#65533;9anj7 &#1696;&#65533;&#65533;K&#65533;&#65533;&#65533;&#65533;@:o&#65533;&#65533;&#65533;TW&#65533;&#65533;&#65533;-h&#65533;&#65533;T&#65533;&#65533;&#65533;&#65533;&#606;&#904;&#65533;S#ee0c&#65533;6&#65533;t&#65533;$&#65533;wx&#65533;B&#1681;&#65533;{&#65533;A&#65533;&#65533;&#65533;&#65533; &#65533;&#65533;&#65533;b&#243;&#65533;`6&#65533;&#65533;mUw&#65533;K&#65533;&#65533;9&#532;&#65533;&#65533;&#65533; 8&#65533;&#65533;`&#65533;&#65533;&#1027;  &#65533;	Q(m&#65533;(&#65533;&#65533;W&#65533;&#65533;Q!x&#65533;&#65533;&#65533;&#1522;&#65533;&#65533;l&#65533;H&#65533;U&#65533;}&#65533;&#65533;_c&#65533;&#65533;&#65533;&#65533;"&#65533;y&#1249;&#65533;&#65533;&#65533;&#65533;5&#1167;h&#65533;ma2N&#65533;|T&#65533;&#1964;/&#65533;&#65533;&#65533;&#65533;W(B&#964;cc&#1621;&#65533;s&#65533;	&#65533;&#65533;!T&#65533;&#65533;&#65533;&#65533;&#65533;q&#65533;<&#65533;f&#65533;'&#65533;&#65533;%1&#65533;[UJ&#65533;'@&#65533;&#65533;.$&#65533;&#65533;&#65533;S&#65533;&#65533;s9&#65533;&#65533;'&#65533;&#65533;X&#65533;&#65533;)1{&#65533;|=#&#225;&#65533;&#65533;$q&#65533;&#65533;3&#65533;&#65533;AyS(&#65533;&#65533;&#65533;&#65533;&#998;&#65533;
&#65533;&#65533;&#65533;&#65533;&#65533;-TA&#65533;&#65533;&#65533;h&#65533;&#65533;!&#65533;&#65533;&#65533;y&#65533;&#65533;Y&#65533;&#65533;>a:&#65533;&#65533;&#65533;<&#65533;&#65533;Z&#65533;&#65533;k&#65533;&#65533;&#1408;?&#65533;&#770;Nd&#65533;+&#65533;&#65533;&#65533;)S&#65533;u&#65533;P&#458;5r&#65533;%&#65533;dY&#65533;AZ!6&#65533;&#322;,&#65533; !&#65533;~!W&#1538;!&#65533;p&#65533;&#65533;a7&#65533;`&#65533;&#65533;&#65533;&#65533;&#65533;M\&#65533;&#65533;NNbv&#65533;&#65533;8&#65533;&#65533;'y&#65533;&#65533;&#65533; &#65533;K7&#65533;7?CtKU&#65533;&#65533;&#65533;&#65533;`'3&#65533;I	&#65533;<&#65533;!&#65533;jx&#65533;&#65533;&#2824;u$_&#65533;&#1040;&#65533;&#65533;&#65533; &#65533;N:dHMO&#65533;&#65533;&#65533;a=&#65533;3&#65533;&#1614;&#65533;&#58208;&#65533;$2&#65533;&#65533;	aDh&#65533;g&#65533;&#65533;j&#65533;L"&#65533;&#65533;&#65533;+(&#65533;J&#65533;&#518;&#65533;&#65533;2&#65533;&#65533;&#65533;$0&#65533;&#65533;IP&#65533;&#65533;D%0a	ID&#65533;&#65533;pKO&#65533;&#65533;&#65533;$(8[&#65533; &#65533;&#65533;&#1242;<&#65533;&#65533;0j&#65533;&#65533;&#65533;&#65533;&#65533;&#65533;^&#65533;g_&#65533;m&#65533;b&#65533;&#65533; &#65533;&#65533;&#65533;&#65533;&#65533;&#65533;J,&#65533;d8=3&#65533;Xf&#65533;&#65533;H&#65533;'&#65533;%*&#65533;&#65533;y&#65533;^&#65533;	&#65533;2?&#65533;'&#65533;&#65533;&#65533;:&#65533;&#65533;Y&#65533;z&#65533;&#65533;?/&#65533;&#65533;&#65533;I&#65533;mVH"S^&#65533;
&#65533;&#65533;&#65533;\f	&#65533;Y&#65533;T&#1026;&#65533;&#65533;&#32747;&#65533;&#65533;&#65533;&#65533;&#65533;&#65533;&#65533;qH&#65533;&#65533;&#65533;&#65533;&#65533;XA&#65533;6&#65533;>&#65533;&#65533;&#65533;&#65533;0!&#65533;`&#65533;BP&#152;&#65533;&#65533;&#65533;&#65533;&#387;d&#65533;&#65533;w"&#65533;JU$_&#65533;&#65533;&#65533;&#980;&#65533;&#65533;s&#65533;kv&#65533;>&#65533;&#65533;&#65533;5&#65533;Xw&#1160;&#65533;&#65533;)c|&#65533;
&#65533;&#65533;&#65533;}&#65533;&#65533;[&#65533;F\RO&#65533;&#65533;y&#65533;&#65533;]&#65533;s8&#65533;&#65533;&#65533;\&#65533;&#65533;-&#65533; &#65533;:&#65533;y&#65533;&#65533;Vc&#65533;)DA	&#65533;Ep&#65533;&#65533;B&#65533;3E&#1235;^&#65533;&#65533;&#65533;&#65533;&#65533;&#65533;N&#65533;'&#65533;e@&#65533;&#65533;b;&#65533;u>&#65533;E|&#65533;&#65533;&#1351;&#65533;&&#65533;&#65533;
&#65533;&#65533;#or+&#65533;Dv&#65533;ZY&#65533;!&#65533;fmrad&#65533;J&#65533;&#65533;&#65533;&#65533; &#65533;Ea&#65533;E&#65533;c:&#65533;D)r!Q]&#65533;&#65533;C}p/&#65533;&#65533;&#65533;&#65533;&#65533;X&#65533;&#65533;w&#65533;qrK&#65533;g&#65533;&#65533;p&#65533; &#65533;&#65533;;0&#65533;Gn&#65533;:&#65533;2N&#65533;&#65533;wN6x*&#65533;E &#65533;&#65533;&#65533;&#65533;fA&#65533;&#65533; F*&#65533;2D
&#65533;"d&#65533;'a&#65533;E&#65533;['Tf&#65533;$&#65533;&#65533;;eRLWTbkBh&#65533;&#65533;Uu&#65533;A&#65533;&#65533;a&#65533;HR&#65533;WD&#65533;&#65533;dy :
uHNVA&#65533;9&#65533;&#65533;7~P&#65533;Q1&#65533;s&#65533;I&#65533;A&#65533;&#65533;n&#65533;RO{&#65533;_&#65533;$6%&#65533;sBUTz:S/7g/&#65533;P77&#65533;&#65533;v6&#65533;,&#65533;&#65533;V&#65533;&#65533;7;&#65533;2&#65533;&#65533;&#65533;&#65533;q"7	&#65533;	&#65533; 	&#65533;	&#65533; 	&#65533;0&#65533; ]&#65533;^!-&#65533;b)1&#65533;4&#65533; &#65533;&#65533;P&#65533;&#65533;MA&#65533;W&#65533;&#65533;3q&#21120;&#65533;L&#65533;3/&#65533;81W
&#65533;;&#1457;&#65533;!+&#65533;A}&#995;%&#65533;&#65533;&#65533;sa&#65533;"&#65533;`&#65533;v"D&#65533;w&#65533;&#65533;P&#65533;dxN@^&#65533;&#65533;aP=s4"Z&#65533;J&#65533;)&#65533;>"&#65533;J+&#65533;JT &#65533;<&#65533;Q!Vp<Pp{Q&#65533;&#65533;4&#595;&#65533;$&#65533;&&#65533;&#65533;&#65533;J&#65533;dP&#65533;v&#65533;1]&#65533;&#65533;K2)&#65533;&#65533;&#65533;$&#65533;S&#65533;F>G@^gvv&#65533;&#65533;&#65533;V&#65533;<+i"$&#65533;fO0wd&#65533;YQ)&#65533;&#65533;&#65533;!X Z&#65533;$!&#65533;Q&#65533;1"&#65533;&#65533;'&#65533;D)!&#355;&#65533;V@Q&#65533;M&#65533;M&#65533;I[&#65533;A&#65533;&#65533;&#65533;&#65533;&#65533;&#65533;|&#65533;&#65533; &#65533;FH&#65533; &#65533;&#65533;*w&#601;&#65533;&#65533;&#65533;#&#65533;&#65533;X&#65533;3&#65533;B&#65533;&#65533;|&#65533;&#65533;&#65533;2ZO&#65533;FPF&#65533;NP&#65533;&#65533;&#65533;h&#65533;\&#65533;U=:&#65533;ll&#65533;
&#65533; *B#W$G&#65533;&#65533;k&#65533;&#65533;vCs&#65533;&#65533;mX;&#65533;;&#65533;"&#1473;*&#65533;U;&#65533;9"&#65533;&#65533;^&#65533;>&#65533;	W&#65533;&#65533;&#65533;1#(?&#65533;Qub&#65533;&#65533;&#65533;&#65533;&#65533;&#65533;&#65533;1&#65533;aU&#65533;.&#65533;<&#65533;n&#65533;	&#65533; &#65533;n7&#65533;&#65533;&#65533;&#65533;E#&#65533;E,"&#433;lx&#65533;"&#65533;>f&#65533;t&#65533;>a&#65533;Q+&#65533;3&#65533;&#65533;&#65533;&#853;|&#65533;Du&#65533;&#65533;&#65533;(&#65533;3:H"E&#65533;&#65533;#h v_&#65533;e#&#65533;<&#65533;r&#65533;c&#65533;"nB&#65533;A#&#65533;)&#65533;#&#65533;&#65533;+&#65533;Q&#65533;^&#65533;<f&#65533;f&#65533;&#65533;&#65533;&#65533;i&#65533;V;e@&#65533;1=:.T&#65533;.&#65533;T&#65533;&#65533;0&#65533;&#65533;"&#65533;S``U)q&#65533;(&#65533;CRB&#65533;,&#65533;x8&#1942;o&#65533;&#65533;&#65533;X&#65533;rX1&#65533;c&#65533;&#65533;r&#65533;0X&#65533;7&#65533;&#65533;&#65533;CQ&#65533;`&#65533;Kp&#65533;:1PPk&#65533;1&#65533;aAZ4&#65533;p&#65533;0	&#65533;@	N&#65533;&#65533;&#65533;&#65533;xt&#65533;&#65533;Gvb^&#1441;s&#65533;+]&#65533;a&#65533;&#65533;&&#65533;xw h`m&#65533;q><&#65533;&#65533;A&#65533;&#65533;c&#65533;1&#65533;&#65533;&#65533;F&#65533;~&#65533;c&#65533;gA
B]&#65533;#H&#65533;&#65533;{|Yg&#65533;xO*\4&Q@fS&#65533;f&#65533;+&#65533;&#65533;&#65533;&#65533;cU&#65533;&#65533;&"c&#65533;&#65533;&#65533;&#65533;&#65533;J&#65533;&#65533;Z&#65533;R&#65533;x&#65533;7|T<&#65533;ZU`&#65533;lv"Z0tK@H&#65533;G&#1045;OP&#65533;&#65533;&#65533;F&#65533;Eg&#65533;:&#65533;&#65533;*&#65533;Q&#65533;F@&#65533;&#65533;f&#65533;Jf&#65533;aR&#65533;&#65533;z&#65533;G]&#65533;j4f&#65533;&#65533;&#65533;&#65533;&#65533;7@@ N04&#65533;&#65533;&#65533;&#65533;&#65533;8!&#65533;&#65533;&#65533;:&#65533;t&#65533;&#65533;&#65533;&#65533;"f|&#65533;FP4u{&#65533;%+&#65533;&#65533;?y7yi&#1452;I G&#65533;&#65533;D &#65533;1&#65533;&#65533;&#65533;&#65533;FD}&#65533;&#65533;"&#65533;&#65533;k&#65533;K`&#65533;&#65533;4&#65533;]xkg&#65533;&#65533;g&#65533;&#65533;_"|y&#65533;;&#65533;WC&#65533;&#65533;@&#65533;&#65533;fB&#65533;jF$b&#65533;&#65533;&#65533;KK&#65533;#&#65533;&#65533;nRMg&#65533;Cf=&#65533;O&#65533;&#65533;pPo&#65533;U&#65533;&#65533;&#65533;&#65533; &#65533;@u&#65533;V&#65533;&#65533;&#65533;X@19,5R&#65533;C4j&#65533;by&#1093;dB&#65533;&#65533;&#65533;K&#65533;&#65533;_&#65533;&#1347;&#65533;,&#65533;&#65533;&#65533;&#65533;&#65533;"&#65533;&#65533;'p`&#65533;uad-bI&#65533;a&#65533;f98&#65533;.&#65533;m&#65533;q&#65533;G&#65533;X&#65533;E&#65533;3X&#65533;X&#65533;A_(Tm8N&#65533;&#65533;$Y&#65533;&#1276;&#65533;S&#65533;&#65533;Bb].&#65533;&#65533;t&#795;EAOu&#65533;:s(tv&#65533;&#65533;x#s&#65533;1k&#65533;:AO&#65533;W&#65533;&#65533;q`q&WA0T&#65533;H&#65533;&#65533;&#1119;&#65533;h&#65533;R&#65533;N&#65533;"P&#65533;(&#65533;+&#65533;E&#65533;N&#65533;&#65533;'%c&#65533;j:&#65533;&#65533;&#65533;yB&#65533;BF&#65533;!&#65533;_$$&#65533;$E{&#65533;!&#65533;5!&#65533; \&#65533;i&#65533;&#65533;&#65533;b&#65533;&#65533;&#65533;&#1367;&#65533;E6&#65533;&#65533;&#65533;;&#1369;&#65533;W&#65533;J&#65533;!&#65533;&#65533;&#65533;[&#65533;=&#65533;&#65533;&#65533;&#506;&#65533;&#65533;&#65533;I,&#65533;&#65533;&#65533;L&#65533;N&#65533;O }&#65533;]I,<&#65533;
R&#65533;<&#65533;&#65533;&#65533;	mS0&#65533;S\^4&#65533;&#65533;49&#65533;&#65533;
c<&#65533;k&#65533;&#439;'<&#1623;?&#65533;hQ&#65533;Y>&#65533;Y&#65533;&#65533;J&#65533;zxP`&#65533;&#65533;&#65533;M&#65533;<&#65533;&#65533;|	Y<n<&#65533;"&#65533;&#65533;&#65533;"y&#65533;<&#65533;&#65533;c&#65533;&#65533;J&#65533;t&#65533;V&#65533;&#65533;M&#65533;&#65533;Y,<R0&#65533;S&#65533;&#65533;&#65533;+I`G`&#65533;iLPZOV<&#65533;$<@&#65533;YH&#65533;&#65533;&#65533;&#65533;&#65533;H A&#65533;&#65533;&#542;$&#65533;&#65533;s&#65533;;a>&#65533;&#65533;$JA<a,h D&#65533;&#65533;&#65533;&#65533;&#65533;B&#65533;&#65533;&#65533;$&#65533;&#65533;&#65533;&#611;&#65533;>97y&#65533;&#65533;q&#65533;&#65533;P&#65533;R$)T;&#65533;&#65533;#:bD!&#65533;&#65533;&#65533;&#65533;&#65533;?&#65533;&#65533;e2&#65533;*&#65533;A&#65533;&#65533;&#65533;R&#65533;&#65533;&#65533;Fd&#65533;&#65533;&#65533;a`L&#65533;28&#65533;&#65533;&#65533;d&#65533;&#65533;&#65533;&#5838;&#65533;&#65533;&#65533;&#65533;iQp?c,a,&#65533;&#65533;,(&#65533;0Wa9_a)&#65533;7&#65533;s0&#65533;&#65533;o93&#312;&#65533;&#65533;.&#1588;#&#65533;s|&#65533;&#21510;&#65533;M&#65533;&#1121;a&#65533;V0&#65533;&#65533;&#65533;&1&#65533;d&#65533;&#65533;&#65533;&#65533;1 e:{@U&#65533;&#65533;W&#65533;&#65533;7nS&#65533;&#65533;m1&#65533;&#1125;&#1154;b&#65533;c&#65533;z&#65533;8&#65533;&#65533;V2&#65533;d&#65533;Xv&#65533;&#65533;&#65533;eV&#65533;R&#65533;M&#65533;Q&#65533;K&#65533;a&#65533;ORm)/E&#65533;s8'}6Ag/p]&#65533;0T1&#65533;q0k&#65533;-Dc&#65533;Xf.g&#65533;1sV^a &#65533;&#65533;&#65533;&#65533;&#65533;X&#65533;!;&#65533;&#65533;&#65533;&#65533;&#65533;&#65533;H&#65533;%Th&#1642;&#65533;X&#65533;UGP&#65533;&#65533; &#65533;4>&#65533;&#65533;h&#65533;&#65533;h4vh&#65533;fx&#65533;&#65533;J&#65533;?&#65533;7a28Z&#65533;&#65533;f&#65533;=&#65533;&#65533;Ccq&#65533;i&#65533;t]&#65533;&#284;&#65533;&#65533;q+&#65533;&#65533;-&#65533;whDc&#65533;m&#65533;S&#65533;S&#65533;E&#65533;59_p&#65533;&#65533;7&#65533;&#65533;fe&#65533;|g&#65533;bd&#65533;&#65533;&#65533;&#65533;&#65533;*&#65533;&#65533;&#65533;&#65533;j&#65533;&#65533;&#65533;&#65533;&#65533;Q0-K&#65533;D&#65533; R&#65533;&#65533;&#65533;n&#65533;&#65533;&#65533;&#65533;jT@&#65533;i&#65533;xYp&#864;&#65533;&#65533;&#65533;+|&#65533;v'r&#65533;&#65533;Z&#65533;&#65533;A&#65533;!&#65533;:&#65533;&#65533;f&#65533;y&#65533;&#65533;&#65533;&#65533;&#65533;&#65533;<&#1324;TAFk&#65533;[&#65533;K0&#65533;&#65533;D<&#65533;:Z&#65533;@&#32433;9k&#65533;GPM0&#65533;y&#65533;B&#65533;7&#65533;:y&#65533;0{&#65533;&#65533;&#65533;wC4&#65533;a-&#65533;&#1729;v&#65533;&#1900;T&#65533;&#65533;&#370;'&#65533;"&#65533;&#65533;&#65533;EJ&#65533;C&#131;&#65533;)&#65533;&#65533;g&#65533;&#65533;e&#65533;F&#65533;Q&#65533;&#65533;O&#65533;&#65533;o&#65533;&#65533;&#65533;G#7Rm&#65533;7KV~>>4&#65533;UT?&#65533;&#65533;>&#65533;4F3&#65533;=&#65533;&#65533;&#65533;&#65533;&#65533;[
y&#65533;S1Aa2&#65533;R.&#65533;&#1101;&#65533;'a%&#65533;ksP&#65533;b&#65533;&#65533;&#65533;vO&#65533;c1&#65533;&#65533;>X&#65533;&#1585;&#65533;`&#65533;&#65533;`&#65533;&#65533;'&#65533;i;Nt$W&#65533;"&#65533;$&#65533;&#65533;&#65533;&#65533;&#65533;&#65533;&#1408;%&#65533;n&#357;&#65533;HO&#65533;X&#65533;&#65533;{ez&#65533;$E=HQ&#65533;&#65533;.&#65533;Js &#65533;9&#65533;h&#65533;&#54211;&#65533;z :2&#65533;s&#65533;&&#65533;8&#65533;&#65533;&#65533;x&#65533;&#65533;&#65533;&#65533;&#65533;O=&#65533;,&#65533;fe&#65533;&#65533;&#65533;&#65533;&#65533;fe&#65533;n/Z&#65533;?UUtS!	&#65533;@	&#65533;&#65533;n&#65533;S&#65533;s@t&#65533;&#65533;&#65533;&#65533;i&#65533;NaS&#65533;&#65533;RK]QI&#65533;&#65533;&#65533;(&#65533;&#65533;&#65533;GWFbaT&#65533;s&#65533;&#65533;j&#65533;6&#65533;T&#65533;b&#65533;O&#65533;.J2}Q&#65533;&#65533;%&#65533;3:"&#65533;_'&#65533; &#65533;&#65533;&#65533;>&#65533; &#65533;&#65533;B>&#65533;!B&#65533;&#65533;c&#65533;Y&#65533;)a&#65533;v&#65533;&#65533;&#65533;&#65533;b&#2020;%!&#65533;&#65533;&#65533;&#65533;Q>&#65533;qzc{[&#65533;&#65533;"r&#65533;&#65533;c&#65533;&#65533;A<"Q&#65533;3&#65533;@uY;&#65533;Gh&#65533;&#65533;A&#65533;&#65533;j<&#711;,&#65533;&#65533;C!&#65533;&#65533;&#65533;Bk+&#65533;&#240;&#65533;&#65533;&#65533;[&#65533;*\&#65533;&#721;&#65533;&#65533;&#65533;Gk9,`&#65533;&#65533;&#65533;&#65533;!&#65533;&#65533;q&#65533;1&#65533;&#1623;&#65533;|v`&#65533;)&#65533;;c&#65533;&#65533;&&#65533;f&#65533;&#65533;&#65533;P&#65533;HPE&#65533;&#65533;
&#65533;&#65533;&#65533;&#65533;&#65533;/{&#65533;&#65533;&#65533;S&#65533;&#65533;V;E&#65533;&#65533;.&#65533;?&#1473;k&#65533;)&#65533;&#65533;~&#65533;&#65533;L$&#65533;&#65533;A&#65533;Y<&#65533;&#65533;L&#65533;&#65533;&#65533;m&#65533;V|yI$`&#65533;f&#65533;[pB&#65533;&#863539;&#65533;I&#65533; (&#65533; 6 B&#65533;&#65533;&#65533;&#65533;A&#65533;@B&#65533;F&#65533;bH.=oB&#65533;&#65533;&#65533;&#65533;&#65533;g&#65533;+R&#513;M&#65533;u&#65533;nPP&#65533;&#65533;.=&#65533;&#65533;&#65533; &#65533;,|&#65533;&#65533;&#65533;&#65533;:w&#65533;&#1297;&#65533;f&#65533;3g&#1332;i&#65533;&#65533;E7q&#65533;&#1585;C'NE&#65533;u&#65533;&#65533;&#65533;&#65533;&#65533;8m&#65533;D,#&#65533;&#65533;*1&#65533;\&#65533;"&#65533;L&#65533;5l&#65533;&#65533;&#65533;&#1267;c3a&#65533;|S&&#65533;7r&#65533;&#65533;Q
&#65533;&#65533;r&#65533;td&#65533;M&#422;n&#1312;9&#65533;&#65533;g&#65533;;y&#65533;&#65533;&#65533;&#65533;&#65533;&#65533;A&#65533;&#65533;&#1091;g&#923;&#65533;)&#65533;&#65533;&#65533;&#65533;P&#65533;C&#65533;&#65533;&#65533;Iy&#65533;M&#65533;&#65533;w&#65533;T&#65533;&#991;@&#65533;&#65533;D&#65533;&#65533;!Az&#65533;9&#65533;f&#859;:|"D&#65533;q&#65533;C&#65533;-zi&#65533;hD&#65533;&#65533;&#1667;Ga=y*&#275;'<}#V\Q"E&#65533;&#65533;&#65533;&#65533;&#65533;O&#65533;&#8533;+4&#33826;E&#65533;&#65533;&#65533;t"C&#65533;Q&#180;I&#65533;&#1285;&#65533;?WTztE&#65533;&#65533;V/&#65533;3&#65533;&#65533;&#65533; E&#65533;&#65533;iH&#65533;1'$^&#65533;Z&#65533;&#65533;rM,?&#65533;&#65533;m&#65533;&#65533;&#65533;&#65533;c&#65533;&#65533;&#274;&#65533;&#65533;&#65533;&#65533;C&#65533;&#65533;k,&#65533;
dC&#65533; &#39157;;j&#65533;c&#65533;&#65533;&#65533;&#65533;&#65533;B&#65533;&#65533;0&#65533;&#65533;&#65533;&#65533;&#65533;&#65533;&#65533;&#65533;&#65533;&#65533;0&#65533; &#65533;&#65533;&#65533;rj&#65533;&#65533;&#65533;`&#14435;(&#65533;k)&#65533; D&#65533;4&#824;&#65533;9&#65533;&#65533;&#65533;,&#328;&#65533;&#65533;&#65533;&#65533;i&#65533;&#65533;&#65533;&#65533;&#65533;)&#65533;&#65533;CF7&#65533;hC2&#65533;L&#65533;L5&#65533;&#65533;!/I&#65533;&#65533;&#65533;4&#65533;&#65533;&#65533;2&#65533;&#65533;B&#65533;&#65533;&#65533;sO>!:&#65533;G&#65533;&#65533;&#65533;&#65533;F2
&#65533;.&#65533;&#65533;b
)&#65533;&#65533;b
,&#65533;&#65533;"
(&#65533;&#65533;&#65533;&#65533;,&#65533;&#65533;t&#65533;/&#65533;&#65533;D&#65533;&#65533;b&#65533;TQ&#65533;&#65533;&#65533;,N&#834;&#65533;.:-&#65533;&#65533;2&#65533;&#65533;W&#65533;&#65533;&#65533;&#65533;:;/z&#65533;b&#65533;C&#65533;P#&#65533;8&#65533;zJ)&#65533;&#65533;&#65533;&#65533;3r&#649;&#65533;0&#65533;&#65533;s&#65533;Z&#65533;&#65533;b&#65533;-&#65533;&#65533;&#588;W&#65533;&#65533;B&#65533;a&#65533;&#204;;[&#65533;+&#65533;&#65533;
)&#65533;`&#65533;&#65533;%&#65533;&#65533;5&#65533;(&#65533;&#65533;:7&#65533;&#65533;&#65533;_&#65533;&#65533;&#65533;&#65533;2&#65533;LC&#65533;4&#65533;*3M&#65533;~&#65533;3Zh&#65533;P&#65533;&#65533;1&#65533;u&#65533;m&#65533;N3&#65533;&#65533;&#65533;&#65533;5&#65533;@w
&#65533;g&#65533;&#65533;v&#65533;cF&#65533;@b&#65533;%&#65533;&#65533;b&#65533;U[%C&#65533;W&#376;&#65533;&#65533;EE&#65533;*&#65533;&#65533;&#65533;&#65533;"&#65533;&#65533;&#1498;p$y&#65533;&#65533;&#65533;D&#65533;&#65533;/&#65533;,*1)Z&#65533;&#65533;8&#872;sV%&#65533;&#65533;&#65533;/U&#65533;&#65533;z&#992;&#65533;&#65533;5Ebj)	&#65533;&#65533;9<<&#65533;&#65533;&#65533;&#65533;=
\&#65533;&#65533;&#65533;&#65533;D&#65533;C6&#65533;H&#65533;#6&#65533;&#65533;0&#65533;7
&#65533;&#39446;&#65533;H!;&#65533;&#65533;K8&#65533;i&#65533;9&#65533;&#65533;&#65533;&#65533;X&#65533;&#65533;&#65533;&#65533;&#1396;&#65533;	o&#65533;\&#65533;p&#65533;cu&#65533;[_&#65533;#&#65533;&#65533;&#65533;&#65533;&#65533;&#65533;&#65533;D:&#65533;&#65533;&#61997;&#65533;h&#65533;&#65533;&#65533;&#65533;&#65533;h&#65533;C&#65533;&#65533;&#65533;&#65533;!&#65533;&#65533;<\&#65533;&#65533;&#65533;+&#65533;C<&#65533; 6&#65533;m&#65533;^&#65533;&#65533;&#7203;8&#65533;&#65533;&#65533;{&#65533;&#65533;
&#65533;&#65533;8&#65533;]&#65533;&#65533;6&#65533;&#65533;&#65533;^&#65533; qC&#65533;&#65533;;&#816;&#65533;7D0&#65533;&#65533;&#65533;FC&#65533;&#65533;1&#65533;D!&#65533;6"=&#65533;a&#65533;&#65533;? &#65533;&#65533;HKg&#65533;&#65533;G&#65533;&#65533;&#65533;&#65533;&#65533;
!&#65533;&#65533;&#65533;&#65533;&#65533;&#65533;  &#65533;&#65533;P1&#65533;+&#65533; :&#65533;B&#65533; &#65533;w&#65533;a&#707;&#65533;j&#65533;&#65533;&#65533;&#65533;8&#65533;QQ &#65533;&#65533;3 4&#65533;z&#65533;2F&#65533;">&#65533;&#65533;%&#65533;PA&#65533;&#65533;&#65533;&#65533;&&#65533;&#65533;wL&#605;m`S@lf&#65533;&#65533;&#65533;U4&#65533;&#65533;&#65533;&#65533;-&#65533;&#65533;&#17426;&#65533;&#65533;2%&#65533;J&#65533;&#65533;&#65533;&#65533;8&#65533;xj0&#65533;&#65533;8oa&#65533;aHS&#65533;&#1456;#&#65533;|&#65533;v&#65533;&#65533;034D&#65533;O&#65533;&#65533;$&#65533;&#65533;#&#65533;tn(D	B&#65533;&#65533;+&#65533;lY&#65533;B&#65533;&#65533;&#65533;0<&#65533;&#65533;C'&#65533; k%*U&#65533;&#65533;`&#65533;+T&#5521;&#65533;B&#65533;`4%&#65533;a3&#65533;&#65533;&#65533;nd&#795;&#65533;&#65533;fr:
O82&#65533;1&#65533;+&#65533;&#65533;_&#65533;&#65533;&#65533;&#65533;p&#65533;Lb&#65533;&#65533;-&#65533;&#65533;&#65533;_&#65533;&#65533;&#65533;l&#65533;&#65533;5&#65533;i&#65533;&#65533;&#1685;&#65533;`&#65533;&#65533;,&#65533;&#65533;m&#65533;&#65533;4&#65533;H_&#65533;a%&#65533;<$v&#65533;>z
Q&#65533;&#65533;&#160;&#65533;Y4&#65533;K`&#65533;&#65533;&#65533;&#65533;T0&#1577;&#65533;&#65533;,6&#65533;&#65533;=&#65533;NI&#65533;&#65533;&#65533;.&#65533;&#65533;&#65533;#^&#288;&#65533;*D&#65533;	S&#65533;.&#65533;&#65533;&#65533;1h&#65533;&#65533;Z&#65533;D5Jy&#65533;aH&#514;"&#65533;&&#65533;&#65533;&#65533;`f&#65533;&#1404;&#65533;0&#65533;9&#65533;q&#65533;=I*I&#65533;&+
&#65533;`;&#65533;_&#65533;&#1555;&#65533;&#65533;&#65533;`z:&#238;&#65533;`&#65533;&#65533;&p&#65533;&#65533;q&#65533;&#65533;&#65533;0-K&#65533;=&#65533;&#65533;0iBdYP&#65533;&#65533;&#65533;&#65533;&#65533;&#65533;uy&#65533;&#65533;&#65533;T&#65533;&#65533;&#65533;&#65533;%%gx&#65533;D&#65533;&#65533;<&#65533;&#65533;K&#65533;&#65533;&#65533;E(&#65533;&#65533;bOp8&#65533;C&#65533;&#1316;	M&#65533;t#P^;&#65533;&#65533;&#65533;&#65533;r&#65533;&#65533;&#9522;'Y
&#65533;&#65533;M&#65533;&#65533;&#65533;UG&#65533;&#65533;&#65533; F&#65533;E&#65533;&#65533;&#65533;&#65533;&#65533;@&#65533;u&#65533;KO&#65533;&#65533;[&#65533;&#65533;&#65533;"r&#65533;&#65533;n&#65533;E&#65533; &#971;&#65533;&#875;X!M&#65533;D&#65533;#&#65533;}JB&#65533;7!&#65533;~R&#65533;;B&#65533;&#65533;5q&#1744;U&#1343;	^&#65533;C&#65533;a !&#65533;&#65533;&#65533;&#65533;&#65533;P&#65533;&#65533;&#65533;^&#65533;&#65533;&&#180;&#65533;&#65533;~&#65533;m&#65533;&#65533;&#65533;2&&#65533;2_&#65533;&#65533;'"&#65533;&#65533;a,;&#65533;&#65533; a&#65533;&#40720;|&#65533;&#65533;a&#65533;&#65533;9;0&#65533;p&#65533;&#65533;&#65533;&#65533;IO&#65533;r&#65533;\&#65533;&#65533;7&#65533;>&#65533;&#65533;&#65533;&#65533;&#65533;/&#65533;&&#65533;m&#65533;'&#65533;F&#65533;&#65533;i+&#65533;W&#65533;W&#1960;&#65533;8ykS\&#65533;&#65533;L&#65533;0&#65533;e&#65533;M&#65533;Q:g*'&#65533;&#65533;8N&#65533;&#65533;I&#65533;6&#65533;&#65533;\m&#1175;&#65533;&#65533;&#65533;l&#65533;&#65533;&#65533;&#65533;&#65533;&#65533;8&#65533;7&#65533;Ukm&#65533;R&#65533;&#65533;&#65533; &#65533;&#65533;*@*Q&#65533;*T&#65533;=5&#65533;:&#65533;G&#65533;&#65533;&#65533;&#65533;\&#65533;g=&#65533;r&#65533;M&#65533;&#65533;&#65533;N2A&#65533;^z&#1447;&#65533;Zb&#727;&#65533;*&#65533;&#65533;B&#65533;&#65533;T&#65533; &#65533;Lh(&#1323;2vG&#65533;D&#65533;&#65533;RH&#65533;&#65533;&#65533;&#65533;P&#1474;	&#65533;3Qq~&#65533;s&#65533;!&#65533;IMQtS&#65533;2j&#65533;K&#65533;z&#65533;&#65533;I"&#65533;Sp7&#65533;}d+^&#1892;&#65533;&#65533;`8&#65533;A"&#65533;&#65533;)R&#9241;&#65533;\(u&#65533;&#65533;&#65533;&#65533;&#65533;QV&#65533;&#65533;&#65533;&#65533;4&#65533;&#65533;vtL\C.R&#65533;&#65533;	I*`&#65533;nR&#65533;&#65533;&#65533;@&#65533;!&#65533;&#65533;p&#65533;=>&#65533;1D&#1986;p&#224;&#65533;&#65533;	8&#65533;&#65533;&#65533;Z&#65533;+&#65533;,&#65533;&#65533;&#65533;$8&#2041;EZd&#65533;&#65533;&#65533;Rd&#65533;O&#65533;p&#65533;<9I{&#65533;&#65533;&#65533;*a&#65533;mn&#65533;&#65533;&#65533;&#65533; omO&#65533;&#65533;Y&#1090;&#65533;}&#1467;&#65533;m^&#65533;0&#65533;&#509;&#65533;1&#65533;>&#65533;_&#65533;B&#65533;#K&#65533;&#65533;By'i&#65533;B\&#65533;:9&#65533;&#65533;&#65533;C0&#65533;&#65533;k&#65533;&#65533; &#65533;E&#65533;&#65533;okg&#65533;&#65533;&#65533;&#65533;&#65533;-&#65533;&#65533;&#1430;]&#65533;&#65533;/1&#65533;z#&#65533;&#1857;&#65533;&#65533;&#65533;U&#65533;V&#65533;1D&#65533;p&#65533;#&#65533;B&#65533;E&#65533;&#65533;&#65533;&#65533;G:&#65533;&#65533;Up&#65533;`&#65533;\&#65533;&#65533;&#65533;M']w'&#65533;&#963;&#65533;!&#65533;;_&#65533;&#65533;&#1032;<&#65533;&#65533;&#65533;&#65533;&#65533;&#65533;&#65533;-&#65533;&#65533;&#65533;&#65533;M&#65533;&#65533;^&#65533;+{&#65533;6&#65533;1&#65533;&#65533;N\&#65533;&#65533; 6&#65533;A$&#65533;V&#684;&#65533;&#1030;&E&#65533;#!&#65533;m&#65533;&#65533;*&#65533;&#65533;0d_&#65533;&#1671;&#65533;>q&#65533;&#65533;i5'&#65533;<X&#65533;$&#65533;&#65533;&#65533;&#65533;&#65533;&#65533;VF
&#65533;&#65533;iO&#65533;S&#65533;{d&#65533;l&#65533;&#65533;u&#65533;W\&#65533;&#65533;&#65533;,&#65533;&#65533;P%W#@-/h&#65533;&#65533;&#1538;+&#1026;&#65533;&#65533;^&#65533;&#65533;p4:&#65533;J&#65533;>!&#65533;&#65533;4&#65533;&#65533;a
&#65533;&#65533;&#574;&#65533;
_&#65533;y&#65533;;&#65533;=&#65533;4i&#65533;f&#65533;4X&#65533;V&#1726;/&#65533;}&#65533;&#65533;&#65533;&#65533;Z(&#65533;&#65533;^)&#65533;C&#65533;R&#65533;&#65533;PJ&#65533;)&#65533;&#65533;&#65533;"%<.&#65533;&#65533;k	TA&#65533;I&#65533;&#65533;&#65533;&#65533;a;&#65533;&#1122;!	&#65533;A	i&#65533;&#65533;H&#65533;&#65533;&#65533;#&#65533;A&#65533;0&#65533;3&#65533;&#65533;&#65533;!=&#74136;&#65533;&#65533;&#65533;+h$X&#65533;'&#65533;-&#65533;&#65533;&#830;?&#65533;&#65533;&#65533;&#65533;
&#65533;@&#65533;>&#65533;*&#65533;&#65533;X&#65533;&#209592;&#65533;8>3H&#65533;&#65533;&#65533;&#65533;!AH&#65533;G&#65533;&#65533;GXC&#65533;&#65533;&#65533;&#15006;59&#65533;&#65533;"&#65533;&#65533;!&#65533;&#65533;6&#65533;&#65533;2&#65533;&#939;&#65533;&#1560;;&#65533;&#1145;&#65533;&#65533;7&#65533;*&#65533;3&#65533;&#738;$9*9p&#1083;&#65533;&#1345;&#65533;&#65533;&#65533;&#65533;&#65533;&#65533;1&#65533;&#65533;&#65533;q9&#65533;&#65533;&#65533;&#65533;<&#65533;&#65533;8&#65533;CH&#65533; &#65533;&#1283;E&#65533;&#65533;0Gz0&#65533;x0D &#65533;&#65533;&#158;R&#65533;&#65533;&#65533;&#65533;~&#65533;&#65533;j&#65533;0&#65533; &#65533;&#65533;1!?&#65533;,&#65533;c&#65533;&#530;&#65533;&#65533;'&#65533;&#65533;C&#65533;&#65533;&#1168;&#65533; &#65533;&#65533;&#65533;&#705;&#65533;&#65533;&#65533;&#65533;:&#65533;?0&#65533;&#65533; !&#65533;t/&#65533;&#65533; &#65533;!&#65533;&#65533;0&#65533;&#65533;F&#65533;&#65533;&#65533;H&#65533;b:&#65533;&#1034;&#744;/z&&#409;&#65533;<&#65533;&#65533;&#65533;!#&#65533;&#65533;h&#65533;&#1656;E&#65533;X8&#65533;&#65533;&#65533;:&#65533;&#65533;&#65533;:&#32417;&#65533;&#65533; &#65533;&#65533;&#65533;&#65533;;&#65533;&#65533;&#65533;n{&#65533;&#728;&#65533;Y&#65533;&#65533;&#65533;&#65533;Z&#209;J&#65533;&#65533;&#65533;&#65533;#&i{&#65533;&#65533;;&#65533;0&#65533;&#65533;9+R&#65533;&#65533;&#65533;h&#65533;i&#65533;Y&#65533;&#65533;&#65533;&#65533;&#65533;21=&#65533;&#65533;&#65533;&#65533;t&#65533;4&#65533;&#65533;&#65533;&#65533;&#787;&#1065;7&#65533;^D	2&#7275; &#65533;&#65533;&#65533;$@&#732;3&#65533;&#65533;&#65533;&#65533;&#65533;+&#65533;8&#65533;&\B&#65533;&#65533;&#812;&#65533;oz&#65533;[&#65533;'j&#65533;&#65533;&#65533;&#65533;&#65533;&#65533;&#65533;2j&#1180;Xi&#65533;&#65533;&#65533;&#65533;&#1412;@&#65533;&#65533;I&#65533;1&#65533;&#65533;&#65533;&#65533;J&#65533;M&#65533;&#65533;&#65533;Z&#65533;]&#638;&#65533;N<&#65533;&#65533;(&#65533;&#65533;1&#65533;&#65533;>&#65533;&#65533;&#65533;&#65533;&#65533;&#65533;3&#65533;&#65533;&#65533;R&#65533;&#65533;&#65533;_&#65533;>&#7443;f&#65533;&#65533;C)&#65533;~&#65533;&#65533;a)&#65533;b&#65533;&#65533;&#65533;	&#65533;mk&#65533;{&#65533;&#65533;&#65533;&#65533;&#65533;B^&#65533;&#65533;&#65533;8C&#65533;\&#65533;&#65533;	&#65533;&#65533;&#65533;.&#65533;&#65533;&#65533;([&#578;)P#h*&#65533;&#65533;&#65533;N&#65533;&#65533;&#65533;&#65533;@&#65533;A&#65533;E&#65533;9&#65533;&#1246;yl&#65533;l&#863;)K*&#65533;&#65533;&#65533;&#65533;&#65533;&#65533;&#65533;&#65533;8&#65533;F&#65533;M&#65533;P&#65533;K&#65533;G`F&#65533;HhFX&#65533;&#65533;A&#65533;&#65533;&#441;&#65533;&#65533;H&#65533;&#65533;&#65533;&#65533;&#65533;K&#65533;&#65533;`/&#65533;<G&#65533;r&#65533;Q&#65533;`&#65533;&#65533;	&#65533;	Q&#65533;&#65533;&#65533;?8&#65533;	&#685;&#65533;I&#65533;3$2&#65533;&#65533;4&#65533;&#65533;!&#65533;&#65533;&#65533;I1&#65533;&#65533;&#65533;&#65533;&#65533;&#65533;&#65533;J&#65533;&#65533;!9&#65533;&#65533;&#65533;.&#65533;&#65533;&#912; 	
EHu,&#65533;&#65533;&#65533;&#65533;&#65533;G&#65533;0&#65533;Y&#65533;&#65533;&#65533;&#65533;<&#65533;z &#65533;&#65533;o<&#65533;&#65533;&#65533;t&#65533;&#65533;&#65533;DhQOT!%I&#65533;)&#65533;&#65533;H&#65533;[&#65533;+|.&#65533;:@0&#65533;0V&#65533;&#65533;R0&#65533;S&#65533;S&#65533;B:y&#65533;&#65533;&#65533;U&#65533;d&#65533;&#65533;>&#65533;&#65533;S&#65533;	&#65533;&#65533;&#65533;&#65533;&#65533; <&#65533; T&#65533;9&#65533;&#448394;*T&#65533;&#65533;&#65533;'&#65533;+&#65533;&#65533;b&#65533;@8-&#65533; &#65533;&#65533;&#1850;&#65533;&#65533;S&#65533;&#65533;8&#65533;&#65533;'&#65533;&#65533;M&#65533;&#65533;&#898;&#1172;YY&#65533;&#65533;&#35434;&#65533;38}&#65533;(&#65533;&#65533;&#65533;<%&#65533;	&#65533;&#65533;0Y
9&#1034;&#65533;p&eT&#65533;&&#65533;9P&#65533;X&#65533;N&#1867;&#65533;&#65533;&#65533;&#65533;2i&#65533;.&#514;L&#65533;&#65533;&#65533;&#65533;	&#65533;&#1688;7&#65533;&#65533;Q&#65533;&#65533;&&#65533;&#65533;&#65533;6z&#65533;&#65533;&#65533;NX&#65533;&#65533;&#65533;&#1480;Lq&#65533;&#896;&#65533;?j$G&#65533;&#65533;%&#65533;&#65533;&#65533;&#65533;&#65533;&#65533;&#65533;&#65533;t&#65533;k&#65533;&#65533;}X&#65533;-&#65533;&#65533;&#65533;x)18*&#65533;i&#65533;6q#&#65533;&#65533;&#65533;!&#65533;&#65533;1q&#65533;&#649;&#65533;&#65533;&#65533;&#65533;&#65533;L&#65533;&#65533;&#65533;	-J&#65533;&#65533;&#65533;8Dr=&#65533;j&#1674;>&#65533;&#65533;&#1899;:&#65533;`e\IY&#65533;?&#65533;(&#65533;&#65533;&#65533;&#65533;P&#65533;k&#65533;6&#65533;&#65533;&#65533;q&#65533;Z&#65533;&#65533;y&#65533;iJ&#65533;&#65533;&#65533;&#39567;Z&#65533;Y&#65533;&#65533;qI&#18896;&#65533;&#65533;&#65533;.&#65533;HN&#65533;,&#1704;:<L&#65533;$`Hq&#65533;1&#65533;&#65533;&#65533;&#65533;(&#65533;!&#65533;XI&#65533;&#65533;L&#516;&#65533;&#65533;E`G&#65533;Ip&#65533;r&#65533;]o&#1871;&#65533;)&#65533;k])&#65533;'qCq&#65533;/)
&#65533;C`&#65533;G&#65533;D&#65533;&#65533;&#65533; &#65533;X&#65533;&#65533;I&#65533;&#65533;HXB(&#1520;&#65533;8=&#65533;	&#65533;&#65533;&#65533;0&#65533;&#65533;&#65533;E&#65533;@&#65533;&#65533;&#65533;&#65533;c0&#65533;T&#65533;&#65533;&#65533;Y&#65533;&#1336;&#65533;sT&#65533;&#65533;&#65533;&#65533;A:0&#65533;]&#65533;&#65533;!&#65533;&#65533;&#65533;&#65533;&#65533;&#65533;G	-&#65533;&#65533;&#65533;+&#65533;J&#65533;&#65533;8&#65533;&#304;&#65533;(:&#65533;&#65533;&#65533;&#65533;'Bo|&#65533;&#65533;E`H&#65533;&#65533;M&#65533;KH&#65533;&#65533;p"$R&#65533;&#65533;x]j&#65533;M
Z&#65533;4&#65533;&#65533;1JU&#65533;Q&#65533;&#65533;&#65533;&#235;jm.&#65533;Q&#65533;&#65533;&#65533;&#65533;&#65533;&#65533; &#65533;&#65533;*&#65533;A:G&#65533;&#65533;&#65533;H&#65533; &#65533;F&#65533;&#65533;=&#65533; S&#65533;h`&#65533;1&#65533;8&#65533;&#65533;&#65533;R&#65533;,;"&#65533;9&#1027;m&#65533;]H`&#65533;&#65533;h/&#65533;&#65533;&#65533;S5&#1718;&#65533;&#65533;I&#65533;&#65533;&#65533;)&#65533;`&#1777;)&#65533;faC&#65533;rI&#65533;&#65533;9&#65533;QF&#65533;&#65533;E&#65533;&#65533;&#65533;&#65533; &#65533;)&#65533;U,&#65533;&#65533;&#65533;&#65533;&#65533;]&#65533;&#65533;9x&#65533;W&#65533;2i&#65533;?&#65533;"&#65533;!&#65533;&#65533;&#65533;&#65533;A&#65533;&#65533;&#65533;&#65533;(&#65533;9&#65533;4&#65533;U&#65533;&#65533;&#65533;&#65533;[&#65533;Y&#65533;&#65533;&#65533;&#65533;&#65533;d&#65533;&#65533;"@>>&#65533;&#65533;&#65533;&#65533;&#65533;&#65533;&#65533;&#65533;&#65533;6z&#65533;&#65533;X&#65533;3&#65533;&#65533;Dkf&#369;&#65533;7r,|&#65533;*1XZ&#65533; M0H&#65533;;&#65533;Zs&#65533;&#1417;&#65533;Y&#65533;R&#65533;&#65533;D"&#65533;,&#892;&#65533;Y&#65533;+&#65533;&#65533;C&#65533;&#65533;&#65533;]e&#65533;b&#65533;&#65533;CH&#65533;&#65533;&#65533;&#1618;U&#65533;.Y&#65533;&#65533;-+36&#65533;E&#65533;&#65533;@&#65533;bh&#65533;&#65533;&#65533;&#65533;-&#65533;EF&#65533;&#65533;&#65533;&&#65533;U&#65533;&#65533;&#65533;&#1241;&#942;L&#800;&#65533;&#65533;&#65533;&#65533;`&#65533;&#65533;p?&#1072;	*<"R&#65533;	&#65533;0H&#65533;"8#@&#65533;'8&#65533;+(&#65533;W9&#65533;b&#65533;&#65533;&#65533;	&#65533;&#65533;&#65533;
*i&#65533;&#65533;&#65533;&#65533;m&#65533;&#65533;h&#65533;76h&#65533;&#65533;&#65533;[&#65533;=&#65533;&#65533;&#65533;&#65533;4}/&#65533; a&#65533;A&#65533;&#65533;&#65533;y#&#65533;
&#65533;&#65533;&#65533;8&#65533;R&#65533;{&#65533;p&#65533;%&#65533;&#65533;5>@&#65533;&#65533;&#65533;1&#65533;"&#65533;G:&#450;&#65533;,.&#65533;&#65533;&#65533;&#65533;&#65533;>p0MV}&#65533;!&#65533;&#65533;&#65533;f1>X&#1561;&#65533;x>_&#65533;K&#65533;j&#65533;&#65533;&#65533;&#65533;S&#65533;&#65533;&#65533;o&#65533;je5&#65533;P&#65533;`&#51023;H&#65533;&#65533;K&#65533;M&#65533;J&#65533;&#65533;J&#516;M&#1540;K&#65533;&#65533;:>&#65533;G`>-&#65533;&#65533;PG&#65533;&#65533;u&#65533;&#1710;^&#65533;&#65533;&#65533;n&#65533;IxQ!f&#65533;o&#65533;=&#65533;	/&#65533;&#65533;&#610;9?&#65533;&#65533;E&#65533;&#65533;F&#65533;&#65533;&#65533;`Q&#65533;&#65533;b b&#65533;Y&#65533;&#65533;&#20059;&#65533;`E&#65533;m&#65533;&&#65533;&#65533;&#65533;m&#65533;&#65533;&#65533; &#65533; j1&#65533;}&#65533;&#65533;&#65533;&#65533;^&#65533;&#65533;&#65533;	Um&#65533;GX&#1101;l e&#65533;&#65533;&#65533;&#65533;&#65533;K&#65533;h&#65533;&#65533;8#&#2034;0&#65533;zd&#65533;"&#65533;&#65533;P&#65533; &#65533;x&#65533;i&#65533;F&#65533;&#1629;/*&#65533;x:eE&#65533;H,&#65533;&#65533;&#65533;&#65533;A&#65533;&#65533;&#1620;,&#65533;&#65533;L7&#65533;&#65533;R&#65533;&#65533;I&#65533;K&#65533;&#65533;!&#65533;&#65533;&#65533;b&#65533;&#65533;&#375;&#65533;&#65533;&#65533;&#65533;h&#793;&#65533;&#604;g&#65533;f/&#65533;[&#65533;&#65533;W&#65533;'&#65533;6&#65533;&#65533;
xu&#65533;&#65533;&#65533;&#65533;&#65533;e&#65533;&#65533;&#65533;&#382;&#65533;&#65533;&#65533;&#65533;G&#65533;D	6&#65533;d&#65533;&#65533;&#65533;~&#65533;Cr&#65533;&#65533;a&#65533;Z&#65533;|n&#65533;&#1805;&#65533;_&#65533;&#2038;`-7&#65533;&#65533;j&#65533;&#65533;&#65533;*&#400;!&#65533;&#65533;&#65533;r&#65533;Q,7&#65533;)Ks&#65533;<&#65533;&#65533;Q5&#65533;&#65533;*L&#65533;E&#65533;>&#65533;&#65533;&#65533;1&#65533;G&#65533;(i&#32477;&#65533;I0&#65533;(- B&#65533;&#65533;2&#65533;r&#65533;&#65533;gYL&#65533;t&#65533;?b&#65533;7&#65533;&#1485;&#65533;&#65533;&#65533;&#65533;&#65533;<6&#1060;=(X&#65533;1&#65533;J&#65533;@&#65533;&#65533;hC&#65533;&#65533;&#65533;&#65533;W&#65533;|&#65533;&#65533;&#1098;z5&&#65533;#?4&#65533;&#65533;7Q4&#65533;&#65533;0-1&#65533;&#65533;&#65533;[&#65533;?!&#65533;)&#65533;&#65533;;&#65533;t&#65533;	&#65533;<&#65533;-&#65533;,&#410;&#65533;n&#65533;&#65533;Z&#1482;&#65533;&#65533;M&#65533;&#65533;z&#65533;gi:N&#65533;&#65533;+m&#65533;&#65533;o&#65533;&#65533;{G[&#65533;+&#65533;&#65533;/8( &#65533;&#65533;A&#65533;&#65533;&#65533;&#65533;u&#65533;&#65533;&#65533;~B&#65533;&#456;Q&#65533;/&#23568;&#65533;K&#65533;&#65533;&#65533;&#65533;&#65533;b&#65533;&#65533;5nI&#65533;m&#65533;&#65533;mJ&#65533;&#65533;Ix&#65533;&#65533;&#65533;&#65533;&#65533;&#65533;&#65533;Va W&#65533;M&#65533;Dp&#65533;I&#65533;yI&#65533;&#65533;N&#65533;Hpe&#65533;vd&#65533;&#65533;z;&#65533;&#65533;&#65533;cL&#65533;&#65533;&#1152;&#65533;&#65533;u&#65533;n&#65533;&#65533;aN&#65533;&#65533;&#65533;&#65533;&#65533;Y-m:&#65533;&#65533;	"&#65533;C&#65533;&#65533;<&#65533;&#65533; o&#65533;5&#65533;&#65533; &#376;&#65533;&#65533;&#65533;&#65533;&#65533;&#65533;&#65533;F&#65533;&#65533;n&#65533; &#65533;2&#1336;q&#65533;&#65533;&#65533;&#65533;&#65533;BP&#65533;&#65533;0jH2&#65533;E(&#65533;&#65533;&#65533;&#65533;&#65533;}&#288;&#65533;!&#65533;&#65533;&#65533;+&#65533;&#65533;&#65533;&#65533;K&#65533;!X$_&#65533;x-&#65533;&#65533;&#65533;&#65533;&#65533;W&#65533;:&#65533;&#65533;u&#65533;&#65533;2h&#65533;"Y&#65533;&#684;\&#65533;-&#65533;&#319;#&#65533;*&#65533;;4 &#65533;g3&#65533;&#65533;2&#65533;R7B&#65533;?s&#65533;&#65533;&#1172;&#65533;&#65533;?&#65533;&#65533;&#65533;&#65533;,?&#65533;Q4hy&#768;&#65533;&#65533;	&#65533;&#65533;A%*4&#65533;9&#65533;&#65533;*&#65533;&#65533;&#65533;C!w#&#65533;-.n?&#65533;&#1111;&#65533;&#65533;&#1874;m~,34&#828;&#65533;j&#65533;&#65533;&#65533;)&#65533;uC&#65533;&#65533;5&#65533;&#65533;&#65533;Y&#65533;&#65533;Bex&#65533;`&#65533;F4j&#65533;T&#65533;&#65533;&#65533;8r&#65533;<&#65533;&#65533;&#65533;;u&#65533;Is&#65533;&#65533;7n&#1176;&#7718;M7q&#65533;&#1025;&#65533;M&#65533;&#65533;j&#65533;!&#65533;&#65533;&#660;)U&#65533;\&#65533;&#65533;&#65533;K0a&#65533;,&#65533;c&#65533;N&#65533;9q&#65533;IC&#65533;/]&#65533;>&#65533;&#65533;&#65533;L&#65533;:x&#65533;`&#65533;c&#65533;&#65533;&#65533;]&#65533;}#p&#65533;@4f&#1192;)#&#65533;&#65533;*&#65533;L#&#65533;d&#65533;7o&#65533;eg%&#65533;6v&#65533;&#65533;&#65533;cq&#2002;q&#65533;\&#65533;s&#65533;"9p&#65533;@~C&#65533;e&#65533;n&#65533;&#65533;&#65533;&#1390;&#24967;&#65533;&#65533;&#65533;&#65533;&#65533;!&#65533;&#65533;a&#280;I&#1559;&#65533;&#65533;&#65533;h&#848;9&#65533;&#65533;a&#65533;3kO&#65533;9&#65533;%&#65533;8k&#65533;p,&#65533;&#30109;&#65533;_&#65533;M&#65533;t&#65533;5c&#65533;&#65533;&#65533;c&#65533;&#720;&#65533;NFd&#65533;&#65533;}&#65533;L'K&#65533;&#65533;&#1533;&#65533;&#65533;&#65533;&#65533;eK&#65533;)W&#65533;\&#65533;"&#65533;&#65533;O7x&#65533;4(&#1055;>|&#65533;&#65533;&#65533;G|&#65533;&#65533;&#65533;zh &#65533;z&#65533;&#65533;&#65533;&#65533;&#65533;&#65533; &#159;&#65533;{&#65533;&#65533;&#65533;R&#65533;&#65533;b&#65533;Y$}RH!&#65533;&#65533;&#65533;&#65533;G&#65533;&#65533;&#65533;&#65533;"&#65533;,&#65533;&#524;&#65533;&#65533;&#65533;"&#65533;8&#1187;"&#65533;$&#65533;&#65533;!&&#65533;"&#65533; &#65533;d!&#65533;&#65533;qd&#65533;v&#65533;|P&#65533;Gy&#65533;a&#65533;t&#65533;Q&#448;B&#65533;!E.&#136;"F&&#65533;c#5&#65533;&#65533;!IBH }&#65533;&#65533;a&#65533;t&#65533;&#65533;&#65533;&#65533;&#809;&#537;&.Y!&#65533;&#65533;'!&#65533;&#65533;)H &#65533;Q&#65533;&#65533;&#65533;&#65533;W&#536;&#65533;&#65533;x!&#65533;2&#65533;!&#65533;yH!&#65533;p&#65533;&#35010;&#65533;(&#65533;&#65533;&#65533;vZb&#65533;x&#65533;z&#65533;q%&#65533;/he&#65533;z&#65533;&#65533;Gz&#65533;&#65533;e&#65533;&#65533;&#65533;&#65533;"[Eu8v&#65533;`)&#65533;! &#230;i&#65533;&#65533;pbt&#65533;c&#65533;&#1107;Oc&#65533;q&#65533;&#65533;g&#65533;a&#65533;J&#65533;k&#65533;]d&#65533;e&#65533;!&#65533;&#65533;&#65533;&#65533;&#65533;KF\p&#1107;T&#65533;!'&#65533;skh4[&#65533;&#65533;E[|&#65533;W&#65533;&#65533;&#65533;TYX1}&#65533;&#65533;&#65533;i&#65533;TP&#65533;$U&#65533;&#65533;Y&#65533;1&#65533;`&#65533;a&#65533;&#65533;e&#65533;&#65533;&#65533;d&#65533;Q&#65533;&#65533;&#65533;G7&#2028;p&#65533;M}&#65533;&#65533;]p&#65533;&#65533;E&#65533;&#65533;&#65533;v&#65533;&#65533;`|&#1093;_@jf&#65533;&#65533;Z&#65533;i&#65533;&#65533;&#65533;&#65533;a&#65533;]sn8&#65533;&#65533;&#65533;b;&#65533;s&#65533;it&#65533;apD&#65533;&#65533;&#65533;j&#65533;&#65533;d&#65533;&#65533;ao$2&#65533;^&#65533;&#65533;Zb&#65533;&#65533;&#65533;Iu9&#65533;&&#65533;&#65533;Rl&#65533;&#65533;&#65533;&#65533;v&#65533;&#65533;!&#65533;4&#65533;H!~&#65533;&#65533;&#65533;\\Qr&#65533;&#65533;&#65533;l&#65533;F.B&#65533;&#65533;6&#640;k&#65533;&#65533;&#65533;&#65533;&#65533;Aj&#65533;&#65533;&#65533;&#65533;U&#65533;&#65533;t&#1407;&#65533;&#65533;\I&#65533;&#65533;&#65533;&#65533;&#65533;&#65533;&#65533;j&#65533;lF[\A&#65533;&#8686;x&#1809;&#65533;-&#65533;&#1584;yV&#65533;PWj&#65533;&#65533;&#65533;&#65533;&#65533;&#65533;&#65533;q &#65533;v&#65533;q&#65533;]&#65533;&#65533;q%&#65533;&#65533;&#65533;&#65533;&#65533;r&#65533;&#65533;&#65533;C	$$l&#65533;CE&#17428;|&#65533;:&#65533;&#65533;&#2043;&#65533;&#65533;&#65533;&#65533;^&#65533;&#65533;&#65533;&#65533;@@f&#65533;&#65533;&#65533;&#65533;&#65533; &#65533;r&#65533;,^a&#65533;&#65533;P3&#65533;&#65533;&#65533;p'A&#65533;&#65533;&#65533;#.&#65533;E,\&#65533;&#65533;&#65533;&#65533;&#65533;&#65533;e$$+	&#65533;&#180;.`L*[&#1026;z"&#65533;5&#801;O&#65533;&#65533;C&#65533; &#1317;h]IO(	Q&#65533;d&#65533;m&#65533;A&#65533;Z&#65533;l&#65533;&#65533;&#65533;&#65533;&#65533;%&#65533;Y&#65533;p&#65533;&#65533;&#65533;"&#65533;&#65533;&#65533;&#65533;&#1322;BiQ&#65533;&#65533;&#65533;4&#65533;GUOB`I&#65533;?&#65533;l	&#65533;&#65533;)5K&#1234;&#65533;]&#65533;3e&#65533;
&#65533;2&#65533;~&#65533;&#65533;9b~ &#65533;&#65533;* B|&#65533;&#65533;b&#65533;G&#65533;q&#65533;P&#65533;&#65533;&#65533;0&#65533;J4&#65533;&#65533;a&#65533;P&#65533;^&#65533;'&#65533;&#65533;R@&#65533;&#47457; !	)&#65533;h&#65533;X&#144;&#65533;&#65533;0&#65533;&#65533;nx&#65533;&#65533;&#65533;&#65533;.&#65533;%&#65533;?&#65533;&#65533;H&#65533;&#65533;F&#65533;($.r&#65533;u&#65533;&#65533;`g4(&#65533;&#65533;c&#1792;&#65533;1<&#65533;)[(&#65533;&#65533;&#65533;yn&#65533;h_&#65533;&#1408;&#65533;&#65533;&#65533;&#65533;&#65533;#A&#65533;FBr&#65533;y&#65533;lp4&#65533;&#65533;&#65533;&#65533;&#65533;&#65533;&#65533;u&#65533;b63K&#65533;&#65533;5&#65533;&#65533;qa$&#65533;B&#1142;`&#65533;i&#65533;
"&#329;&#65533;&#65533;&#65533;g_KZA&#65533;e&#65533;&#65533; w` &#65533;&#65533;&#1202;&#65533;&#65533;P^R&#65533; p&#677;&#65533;&#65533;&&#65533;&#65533;a&#65533;&#65533;i&#65533;&#65533;&#65533;&#65533;&#65533;\JK&#65533;&#65533;&#65533;&#65533;&#1629;\&#65533;K&#65533;&#65533;&#65533;&#65533;&#65533;&#65533;4&#65533;2	&#65533;d&#65533;&#65533;&#65533;#&&#65533;&#65533;d&#65533;&#65533;&#65533;Ao
R&#65533;B&#65533;0&#65533;&#65533;&#65533;s#&#1649;&#65533;&#65533;&#65533;B5&#65533;&#65533;m&#65533;R&#65533;Q&#65533;&#65533;&#65533;&#65533;\&#65533;&#65533;\UF4E<"&#65533;`&#65533;!&#65533;p7&#65533;&#65533;&#65533;,&#65533;&#1434;&#65533;&#65533;5$&#65533;l&#65533;Bq&#65533;-&#65533;&#65533;J&#65533;&#65533;&#1676;&#65533;&#529;&#65533;]<&#65533;&#65533;ef&#65533;&#65533;!Oa&#65533;&#65533;&#65533;X&#65533;&#65533;&#65533;&#65533;G$&#65533;&#65533;pD#&#65533;U&#65533;&#1162;&#65533;&#65533;&#65533;&#65533;&#1304;=A&#1175;&#65533;y!a&#65533; &#65533;&#65533;T&#65533;&#65533;&#65533;&#65533;'9%	E&#65533;&#65533;&#65533;`f&#65533;Z)3K&#65533;&#65533;&#65533;&#65533;Eb&#65533;dU&#65533;&#65533;&#65533;&#65533;V{`&&#65533;l&#65533;!UB&#65533;yS&#65533;&#65533;&#65533;&#1365;&#65533;E&#65533;i&#65533; r&#65533;&#65533;&#65533;&#65533;F 2CZ&#65533;&&#65533;&#1406;d!&#65533;&#65533; &#65533;&#65533;&#65533;&#65533;.&#65533;W&#65533;&#35142;&#65533;$]t&#65533;&#65533;&#65533;&#65533;&#65533;Z*A&#65533;&#65533;&#1226;&#65533;&#65533;&#65533;,*&#65533;X&#65533;D&#65533;&#65533;&#1085;&#65533;r&#65533;R&#65533;E'&#65533;/Z&#65533;%>o&#65533;N&#65533;&#65533;D&#65533;*R&#65533;V&#65533;I&#65533;&#65533;
8Qi&#65533;[&#65533;&#65533;D+D&#65533;&#65533;&#452;&#65533;!6&#65533;&#65533;"_&#65533;&#65533;Ez4&#65533;1&#1342;8&#65533;1&#65533;&#65533;&#65533;&#65533;&#65533;&#65533;p*&#65533;p&#65533;2`&#65533;&#544;&#65533;"&#65533;,~&#65533;.&#65533;y&#65533;&#65533;8v&#65533;&#958;&#65533;23~&#65533;&#65533;y&#65533; &#65533;W+&#65533; &#65533;%&#65533;"&#574;.&#65533;30&#65533;&#65533;&#65533;&#65533;&#65533;8o&#65533;&#65533;<(V&#1868;k4&#65533;:&#65533;L=&#65533;&#300;&#1029;1&#65533;&#65533;&#65533;E&#65533;&#65533; &#65533;J&#65533;y&#903;&#65533;*&#65533;&#696;&#65533;&#65533;&#65533;&#65533;&#65533;\&#65533;)&#65533;n&#65533;|%!!&#65533;ml$W&#65533;&#65533;&#65533;n&#65533;&#65533;&#65533;&#65533;&#65533;,h&#65533;
Sh&#65533;i&#65533;&#251;&#65533;&#65533;N&#65533;.g&#65533;[&#65533;&#65533;&#65533;/,i&#573;&#65533;a&#65533;&#65533;6&#65533;&#65533;&#65533;&#65533;&#65533;&#65533;i6l&#65533;&#65533;&#65533;&#65533;jp&#65533;&&#65533;&#65533;&#65533;6&#65533;L&#65533;o|&#65533;&#65533;Z#&#65533;&#65533;x&#65533;o&#65533;&#65533;&#65533;(2&#65533;&#65533;&#65533;e&#65533;G&#65533;&#65533;&#10397;&#65533;p&#65533;&#65533;a&#65533;&&#65533;&#65533;&#65533;&#65533;&#65533;&#65533;&#65533;L&#65533;l(&#65533;&#65533;-&#65533;&#65533;&#65533;&#65533;a&#65533;&#65533;5,)&#65533;r&#65533;&#65533;Q&#65533;4&#65533;&#65533;x\V&#690;_&#65533;4B&#65533;&#65533;?&#65533;M&#65533;#&#65533;We&#65533;&#65533;&#65533;S&#65533;8&#65533;&#65533;&#1519;>$~{&#65533;H&#1351;B&#65533; &#65533;&#65533;44&#65533;&#800;&#65533;8	]&#65533;h&#65533;#&1&#65533;H(&#65533;&#65533;P'&#265;&#65533;KI&#65533;w&#65533;&#65533;&#65533;&#65533;<Y&#65533;&#65533;3GC&#65533;$&#1337;[&#65533;?&#65533;FG2R&#65533;E>&#65533;&#65533;r&#65533;&#65533;&#65533;{&#65533;&#65533;HX&#65533;&#65533;xD"&#65533;&#65533;"i&#65533;G&#65533;&#65533;D&#65533;("Y&#1530;&#65533;X&#65533;"~d&#65533;J'WB&#65533;!
f*&#65533;&#880;CFV&#65533;%&#65533;&#9299;&#65533;&#65533;@&#65533;CuE&#65533;&#65533;&#65533;-A&#65533;&#65533;+&#65533;e&#65533;&#65533;N&#65533;X&#65533;&#65533;&#65533;iJR9!&#42146;&#65533;w&#1020;&#65533;> &#65533;DIZ$&#65533;&#65533;;>hN@
&#65533;&#65533;&#65533;&#65533;KavO&#65533;B&#1049;&#65533;&#65533;&#65533;!&#65533;I1&#65533;|I&#65533;*=
&#65533;&#65533;&#65533;T&#65533;~&#65533;&#65533;&#65533;L&#65533; D^&#65533; &#65533;&Y&#65533;&#65533;H&#65533;&#65533;&#65533;~0&#1109;&#65533;&#65533;&#65533;&#65533;&#65533; &#65533;Q&#65533;I&#65533;&#65533;<	&#65533;&#65533;&#65533;=F`&#65533;1d&#65533;&#65533;&#65533;<&#1745;&#65533;GW&#65533;Q&#65533;[&#65533;&#65533;Xg5Z&#1665;K&#888;&#65533;4a&#65533;&#65533; R&#1803;z&#65533;L&#65533;4T?]&#65533;&#65533;<&#65533;&#65533;de&#65533;u&#65533;Ep_&#65533;&#65533;&#65533;w4&#65533;&#65533;@ D&#65533;yD}&#65533;<&#65533;&#65533;&#65533;&#65533;&#65533;&#688; E&#587;&#65533;&#65533;&#65533;f&#65533;&#65533;&#65533;pM&#65533;Y&#65533;u&#65533;L&#856;&#65533;&#65533;&#65533;E&#65533;<&#65533;[&#65533;e&#65533;N&#65533;ER&#65533;&#65533;y<&#65533;2&#65533;Q5&#1764;&#65533;x&#65533;&#65533;wH&#1799;&#65533;#&#65533;&#65533;&#65533;5&#65533;W&#65533;`&#65533;AT&#65533;}&#65533;E&#65533;T&#405;O&#65533;H&#65533;&#65533;&#65533;&#65533;&#65533;&#65533;0&#65533;k&#65533;kt&#65533;dPx&#1025;&#65533;E&#65533;5&#391;	&#65533;E8F#5&#65533;c&#65533;`|\Wh&#65533;#E&#65533;x&#65533;ZE&#65533;&#65533;&#65533;"&#65533;1&#65533;&#65533;&#1852;&#65533;&#65533;d&#65533;b&#65533;&#624;V&#65533;&#65533;b-M&#65533;U&#1621;&#65533;&#65533;X&#65533;%&#65533;&#65533;&#65533;G]&#601;&#65533;&#65533;&#65533;)	 &#65533;R&#65533;&#65533;&#65533;&#65533;lE&#65533;x&#65533;&#65533;&#65533;:d]&#65533;&#65533;x&#65533;&#963;&#65533;]kl O&#65533; &#65533;&#65533;<Pk&#65533;&#65533;9&#65533;X&#65533;&#65533;
&#65533;&#65533;&#65533;&#65533;&#65533;#H&#65533;b-&#1448;&#65533;Q&=&#65533;:&#65533;&#1245;&#524;0&#65533;&#65533;H&#65533;&#65533;&#65533;&#65533;&#1545;&#65533;&#14296;&#659;Q&#589;&#65533;&#65533;1=&#515;#D&#65533;%x&#65533;'\$&#65533;Wu&#65533;@&#65533;#0&#65533;#,&#65533;"<B&#65533;	&#65533;T&#65533;&#1934;@B$HBV&#65533;"&#1545;&#65533;&#65533;&#65533;&#65533;&#65533;
2E&#65533;&#65533;&#65533;X&#1675;h&#65533;&#65533;&#65533;H&#65533;&#65533;Wx	&#65533;I&#1180;PR&#65533;EH&#65533;l&#65533;&#65533;$9J&#65533;&#65533;&#65533;~&#65533;&#65533;&#65533;&#65533;d$<B&#65533;	&#65533;&#65533;&#65533;&#65533;&#65533;&#65533;J#@&#65533;dV&`B&p&#65533;'t&#65533;fr'h&#65533;%TB%\&#65533;&`%&#65533;f$&#65533;&#65533;#<B[Wpa&#65533;%&#65533;#&#65533;^&#65533;"&#65533;&#65533;&#65533;&#65533;&#65533;&#65533;&#65533;&#65533;lB&#65533;#&#65533;HT&#65533;T&#65533;	!&#65533;&#65533;&#65533;!&#65533;#&#65533;&#65533;&#1857;&#65533;R&#65533;f&#65533;@%X&#65533;$HB%<&#65533;l&#65533;c&#65533;&#593;m:e#&#65533;&#65533;&#65533;E%&#65533;lN&#65533;&#65533;A!$&#65533;&#65533;&#65533;&#551;&#65533;^&#65533;	!&#65533;&#65533;UP&#65533;U`&#65533;&#65533;&#65533;&#65533;&#65533;&#1010;&#65533;&#65533;&#65533;(&#65533;k-&#65533;?^&#65533;&#65533;&#65533;Ai,&#65533;&#65533;&#65533;N&#65533;&#65533;&#65533;&#65533;T&#304;$&#65533;D&#65533;2&#65533;&#65533;V&#65533;^/NK&#65533;&#65533;	&#65533;&#65533;&#65533;Z&#65533;&#65533;\&#65533;&#65533;&#65533;
0&#65533;O]&#65533;&#65533;faX8&#65533;&#65533;O&#65533;b6&#65533;&#65533;A(&#65533;x&#65533;&#65533;DlH&#65533;#&#65533;&#65533;&#65533;F&#65533;Z
I&#65533;~&#65533;A	G&#65533;&#65533;&#65533;&#65533;F.&#65533;M&#65533;D&#726;@c&#65533;	K&#65533;}&#65533;dhEHK&#65533;E&#65533;&#65533;&#65533;&#65533;&#65533;&#65533;B"&#65533;u&#65533;*&#65533;b&#65533;H&#65533;&#65533; &#65533;,&#65533;cDFu&#65533;&#65533;y&#65533;aex&#65533;&#65533;&#65533;kA&#65533;&#65533;Yv&#65533;&#65533;IG	&#1417;D&#65533;	T&#65533;Dt&#65533;R&#65533;4R&#65533;!
&#65533;&#65533;.I&#65533;&#65533;&#65533;&#65533;$&#65533;&#65533;[s(d^&#65533;D&#65533;&#65533;&#65533;#&#65533;&#65533;.&#65533;&#65533;&#65533;&#65533;&#65533;<&#65533;@F&#65533; &#65533;&#65533;&#1551;&#65533;)&#65533;&#65533;n&#65533;2&#65533;M&#65533;=&#65533;&#65533;&#65533;V(K Y&#65533;P
&#65533;L&#572;&#1289;&#65533;&#65533;S@&#65533;&#65533;4ES&#65533;&#65533;t&#65533;CH&#65533;.&#65533;&#65533;&#65533;&#65533;&#65533;&#65533;oM%&#65533;S&#65533;&#65533;&#1837;I"&#65533;#&#65533;Y&#65533;&#65533; BPI&#65533;T&#65533;i
&#65533;&#1361;u&#65533;f&#65533;)&#65533;y&#65533;&#65533;&#65533;&#520;&#65533;J&#65533;vrd"&#65533;&&#65533;&#65533;&#65533;dJB&#65533;&#65533;&#65533;&#634;ZJcbNq-&#145;&#1289;Ij&#65533;&#65533;&#65533;&#65533;&#65533;N`&#65533;&#65533;kK&#65533;k&#65533;k&#65533;(e$<&#65533;%T&#65533;$&#65533;&#65533;J%&#65533;0&#65533;F&#65533;&#65533;&#65533;&#65533;&#65533;&#65533;J&#65533;IU&#65533;I\&#65533;#&#65533;&#65533;"8&#65533;$P&#65533;tR&#65533;T&#1702;&#65533;!BSF&#65533;UJ&#65533;&#65533;&#1629;%d&#65533;ej&#65533;&t&#65533;'&#65533;&#65533;(m(&#65533;(t&#65533;%X&#65533;ej&#65533;&#65533;Zf%&#65533;l&#65533;f&#65533;F&#65533;%d&#65533;&`&#65533;&#65533;=&#65533;&#65533;5&#65533;&#65533;H|&#65533;&#65533;aJ&#65533;&#65533;ek2eK*&#65533;&#65533;x
&#65533;4&#65533;$X&#65533;&#65533;9&#65533;o$&#65533;lh&#65533;&#65533;&\&#65533;n&#65533;g&#65533;+&#65533;X&#65533;jm&#65533;N&#65533;R&#65533;k&#65533;&#65533;W&#65533;g&dl&#65533;&#65533;RR&#65533;c&#65533;I&#65533;&#1609;&#65533;LD&#65533;d&#65533;L&#65533;&#65533;-&#65533;~&#65533;`z}/!R&#65533;I&#65533;&#65533;&#65533;&#65533;&#65533;&#65533;&#65533;`!&#65533;&#65533;&#65533;&#65533;)&#65533;&#1551;}.&#65533;1&#65533;&#65533;&#65533;{R]'2&#65533;&#65533;`&#65533;&#65533;R&#65533;l&#2014;p&#65533;`&#65533;c<&#593;&#65533;&#65533;&#65533;&#65533;e&#65533;&#65533;&#1600;&#65533;&#65533;	&#65533;&#1555;i&#65533;&#65533;(&#864;&#65533;Y8X%&#65533;J&#65533;&#65533;*&#65533;&#65533;&#65533;b8&#1521;&#65533;.&#65533;&#65533;f&#65533;VA~Ud&#65533;&#65533;PD
&#65533;b&#65533;&#65533;&#65533;&#65533;M
&#65533;l8j5GePG&#65533;&#65533;A&#1814;&#65533;!&#65533;8&#65533;UyHFFT&#65533;y "\4jm&#65533;&#65533;&#65533;&#65533;&#65533;&#1099;&#65533;&#581;&#65533;d&#65533;.n&#65533;1J&#65533;&#868;F&#65533;&#65533;&#65533;&#65533;&#65533;&#65533;&#65533;&#65533;Gl&#65533;/4U&#65533;,j_Fx&#65533;&#65533;a`&#65533;2>#&F&#1561;&#65533;&#65533;&#65533; &#65533;G&#65533;&#65533;I&#65533;&#65533;cX&#65533;&#65533;9&#65533;]//&#65533;&#65533;]T&#65533;&#65533;S&#65533;&#65533;S&#65533;&#65533;S&#65533;U&#65533;d-qC&#65533;UvKD@&#65533;&#65533;&#65533;&#65533;&#1175;X&#65533;&#65533;&#588;&#65533;&#65533;d&#65533;&#65533;&#65533;&#65533;&#65533;T&#65533;N&#681;(&#65533;&#65533;&#65533;&#65533;|&#65533;!@eV&#65533;&#65533;&#65533;&#65533;&#65533;&#65533;&#65533;aJ&#65533;l&#65533;&#65533;T&#65533;&#2022;&#65533;A&#65533;&#65533;H&#65533;}&#65533;&#65533;&#65533;&#65533;&#65533;`&#65533;Kb&#65533;&#65533;&#65533;&#65533;&#65533;TY;&#65533;1&#65533;e&#65533;&#65533;uk &#65533;&#65533;Pr&#65533;4Vf&#65533;$P-l&#65533;&#65533;&#65533;Z&#65533;pEk&#1889;fKF&#65533;"  -
+&#65533;&#65533;lrHf&#65533;&srVf&#65533;o&#65533;	U*&#65533;&#1774;f$&#65533;&#65533;&#65533;&#65533;X&#65533;&#65533;&#585;&#65533;q&#65533;&#65533;&#65533;& &#65533;&t&#65533;&#65533;Z&#65533;&t&#65533;Pz'D&#65533;$&#65533;&#65533;&#65533;ljFB%T-&#65533;j&#65533;&XB3&#65533;&#65533;p&#65533;&#65533;xB&#179;JB&#65533;&#65533;"&#65533;&#65533;&#65533;eP&#668; 	K&#65533;-&#65533;],euzJ<&#65533;&#65533;i&#65533;l%&#65533;&#65533;hv&#65533;&#1246;sS*V&#65533;q%^y~&#65533;&#65533;&#65533;)&#65533;IP~&#65533;&#1110;&&#65533;4&#65533;&#65533;0&#65533;&#65533;!&#65533;r &#65533;}9&#517;&#65533;&#65533;|&#65533;&#65533;t&#65533;j &#65533;-&#65533;!&#65533;H!Q&#65533;&#65533;d&#65533;&#65533;j&#65533;u&#65533;&#65533;u&#65533;&#65533; &#777;e\N&#65533;DC&#65533;X&#65533;&#65533;N&#734;hb&#65533;	&#65533;{&#65533;&h&#65533;&#1803;A&#65533;&#65533;8&#65533;q&#65533;*&#65533;&#65533;&#65533;&#65533;&#65533;=&#65533;&#65533;l&#65533;FU&#65533;<Eq&#65533;&#65533;&#65533;5&#65533;&#65533;&#65533;<&#1580; &#65533;&#65533;.&#65533;&#65533;&#1191;r&#65533;k!&#65533;&#65533;&#65533;&#65533;3L&#65533;&#65533;<uL&#65533;&#65533;|PH&#65533;&#329;&#65533;&#476;&#1884;&#841;R&#65533;	&#65533;i&#65533;&#65533;X&#65533;$>&#65533;&#65533;&#65533;p&#65533;&#65533;&#1204;&#1280;&#65533;&#65533;6LX+&#65533;&#65533;&#65533;g&#65533;&#65533;&#65533;&#65533;KO&#65533;eTjN&#65533;&#65533;|iS0q&#65533;&#65533;&#65533;&#62825;vM&#65533;&#65533;T&#65533;&#65533;&#65533;&#65533;i&#65533;&#65533;&#65533;K&#65533;jog&#65533;&#65533;&#65533;&#65533;wxS&#65533;&#65533;S&#65533;(0S&#65533;&#65533;&#65533;&#65533;P&#65533;&#65533;L&#65533;&#65533;&#441;4&#65533;&#65533;8&#65533;&#65533;T&#65533;|d\&#65533;&#65533;&#65533;GQA&#65533;TAx&#65533;[&#65533;&#65533;&#65533;&#65533;t&#65533;M&#65533;&#65533;&#65533;&#65533;UT&#65533;&#65533;d&#65533;&#65533;[&#65533;X&#65533;Z&#65533;&#65533;A&#65533;&#65533;@&#65533;&#65533;&#65533;J0&#65533;&#65533;V0Pk&#65533;&#65533;y}_&#65533;&#65533;] &#65533;&#65533;&#65533;0R&#65533;&#65533;&#65533;l&#65533;Q&#65533;
&#65533;&#65533;&#65533;&#65533;X&#65533;&#65533;/&#65533;&#65533;F.	WGi;&#65533;J&q&#65533;&#65533;&#65533;&#65533;<wi&#65533;&#65533;E$u+&#65533;&#65533;&#65533;g&#65533;&#65533;&#65533;&#65533;,*K&#65533;)c&#65533;&#65533;-e&#9033;b&#65533;&#65533;&#65533;X&#65533;&#65533;m&#65533;&#65533;&#65533;-&#65533;&#65533;j&#65533;ra*p&#65533;&#65533;&#65533;&#65533;&#65533;&#65533;oIk(&#65533;&#65533;I&#65533;+&#65533;&#65533;&#65533;&#65533;&#65533;B+%\&#65533;&x(H3&#65533;~3&#65533;&#65533;&#65533;9g&#65533;p&#1650;&#65533;9'fv&#65533;&#65533;v&&#65533;v&#65533;&XB$&#65533;&#65533;UZ&#65533;&#65533;&#65533;-&#65533;[&#65533;#&#65533;&#1505;&#34719;J&#65533;&#65533;g&#65533;f&#65533;oI&#65533;hb&#65533;%LB&#65533; 	&#65533;J&#65533;%&#65533;&&#65533;:&#65533;&#286;&#65533;j&#65533;&#65533;$F&#65533;&#65533;{&#65533;&#65533;C&#145;&#65533;2&#65533;&s&#65533;&#65533;l&#65533;->&#65533;&#65533;&#65533;	&#65533; 0&#65533;&#65533;&#65533;|&#65533;&#65533;..-&#65533;&#65533;R&#65533;&#65533;&#65533;k&#65533;>&#65533;Q83&#65533;3&#1413;&#65533;&#65533;d&#65533;!yd]TGILj%^&#65533;&#65533;f&#65533;&#65533;&#65533;D&#65533;&#65533;&#176;S&#65533;&#65533;.&#65533;&#65533;FK&#65533;w&#552;&#65533;V&#65533;X&#65533;V&#65533;D&#65533;}mQo&#277;^eT>&#65533;&#65533;8&#65533;K&#65533;&#65533;&#65533;&#65533;4i&#65533;0&#65533;&#65533;&#65533;<&#65533;`P&#258;3&#65533;&#65533;V&#65533;&#65533;0&#65533;|&#65533;Uy&#65533;\&#65533;L&#65533;=#bUV&#65533;V&#65533;&#65533;&#65533;&#65533;&#65533;T&#65533;M&#65533;&#65533;c&#65533;<&#65533;&#65533;j&#65533;&#65533;&#65533;M&#65533;;&#65533;&#65533;&#65533;&#65533;&#65533;UtC&#65533;&#65533;\6pT&#65533;CE&#1457;An]8&#65533;&#65533;|\&#65533;pD&#65533;j6&#65533;&#65533;s0{\&#65533;iu&#1304;&#65533;&#65533;&#65533;V&#65533;&#65533;&#65533;u&#65533;l&#65533;&#65533;E&#65533;:WA6&#65533;X&#65533;&#65533;B&#65533;]c&#65533;SA&#65533;asA&#65533;&#65533;&#65533;<A<&#65533;pT&#65533;&#65533;Zq8&#65533;&#65533;&#65533;[&#65533;6i&#65533;Fz&#65533;&#65533;&#65533;e&#65533;&#341;A&#65533;T 0&#65533;t&#65533;&#65533;`&#65533;&#65533;&#65533;H&#65533;<&#65533;&#65533;&#65533;D&#65533;4NX&#65533;U&#65533;&#65533;`AdO&#65533;RH&#65533;&#65533;&#176;&#65533;&#65533;&#65533;A&#65533;&#65533;Ac&#65533;&#65533;o&#65533;duI&#65533;&#1281;&#65533;&#65533;&#65533;&#65533;&#65533;&#257;$&#65533;e[&#1234;~&#65533;&#65533;&&#65533;&#65533;&#65533;&#65533;&#65533;&&#65533;.]&#65533;&#65533;J&#1409;X&#65533;4h&#65533;&#65533;g&#65533; &#65533;&#65533;d&&#65533;&#549;p&#65533;&#65533;%&#65533;&#65533;&#65533;&#65533;&#65533;Q&&#65533;&#1890;<&#643;&#65533;&#65533;!w:&#65533;"^E/&#65533;&#65533;&#933;I%IJOV&#65533;$}&#65533;&#65533;&#65533;"4B%t&#65533;(&#65533;&#65533;&L&#165;&#65533;&#65533;%K&#65533;:&#65533;
&#65533;&#65533;&&#65533;9q&#65533;&#1328;&#65533;&#198;&#65533;*Ej&#65533;(&#65533;$J&#65533;B&#65533;B&#65533;&#65533;"#D&#65533;&#65533;$$(&#65533; B&#65533;	*&#65533;&#65533;&#65533;I3%I&#65533;T)&#65533;&&#65533;&#65533;>m&#1172;&#65533;&#65533;$K9un&#65533;&#264;&#65533;"D&#65533;1Jt&#65533;P&#65533;D&#65533;&#65533;&#65533;&#65533;P!&#65533;&#65533;&#65533;"&#65533;&#65533;&#65533;"&#65533;D[&#65533;J&#65533;)&#65533;&#1122;C&#65533;&#65533;4&#65533;"&#65533;U&#65533;&#65533;&#65533;;&#65533;&#65533;>{&#65533;&#65533;&#65533;=|&#65533;&#1833;C&#65533;&#65533;<y&#65533; j&#65533;&#65533;&#65533;&#65533;~&#65533;&#65533;&#65533;M8s&#1489;&#65533;M&#65533;6k&#1052;1}fM8m&#1584;)&#65533;F&#65533;&#65533;&#65533;&#65533;&#65533;&#65533;&#65533;,&#65533;s7&#65533;u&#65533;A&#65533;&#65533;&#65533;~&#65533;&#65533;&#65533;S&#65533;&#65533;&#65533;w&#65533;&#65533;{&#65533;&#65533;e7&#65533;&#65533;p&#65533;&#65533;8&#65533;&#1837;&#65533;tW&#65533;&#65533;&#65533;&#65533;&#65533;&#65533;5&#65533;1&#65533;&#65533;&#65533;? Q&#796;N7kL&#65533;9&#65533;K~/^&#65533;&#65533;&#65533;&#65533;E&#65533;2&#65533;&#65533;0&#65533;&#65533;7&#65533;&#65533;&#65533;&#65533;&#65533;&#65533;&#65533;&#65533;&#65533;3TC3&#65533;&#65533;xc7&#65533;&#65533;c&#65533;>1&#65533;&#65533;&#65533;&#65533;&#138;)&#65533;&#65533;/&#65533;(&#65533;24&#65533;c&#65533;0&#65533; #?&#65533;&#65533;B&#65533;&#65533;FD2`&#65533;?.PT&#65533;&#65533;$&#65533;&#65533;#&#65533;&#65533;&#65533;b&#65533;&#1344;&#65533;8&#65533;,0&#65533;&#65533;C&#65533;&#65533;3&#65533;<*&#65533;t&#65533;&#65533;5&#65533;0#I&&#65533;&#65533;M6&#65533;`&#65533;&#1064;&#65533;&#247;&#65533;&#65533;P-&#65533;8"~B$&#65533;&#65533;"&#65533;&#65533;&#65533;&#65533;5Z&#65533;&#65533;K8&#65533;C&#65533;,&#65533;P#M&#65533;&#65533;&#65533;
+&#65533;&#65533;/&#65533;2&#65533;2&#65533;2&#65533;c&#65533;&#65533;&#65533;7&#65533;c&#65533;<\&#65533;&#65533;?&#65533;&#65533;&#65533;VZ&#65533;&#195;&#65533;;&#65533;&#65533;2?&#65533;&#65533;#0;&#65533;4&#65533;&#65533;&#1250;
)&#65533;`&#65533;#&#65533;&#65533;b0&#65533;&#65533;&#65533;&#65533;4&#65533;H&#65533;&#65533;Q&#65533;S&#65533;/&#65533;4&#65533;2&#65533;h#:&#65533;C&#65533;6&#65533; #&#65533;(&#632;	(&#65533;(&#65533;
$&#65533;(&#65533;*&#65533;&#65533;&#138;+&#65533;&#65533;"&#65533;0&#65533;&#65533;&#65533;&#65533;-&#65533;&#65533;&#65533;&#65533;&#65533;&#65533;&#65533;B&#65533;1&#65533;C&#65533;&#65533;\#(&#65533; &#65533;&#65533;(&#65533;&#65533;&#65533;#&#65533;:&#65533;&#65533;&#65533;B&#65533;&#65533;/v#&#65533;.&#65533;&#65533;l)&#65533;h&#65533;&#65533;7&#65533;&#65533;C8=r&#867;&#65533;?&#65533;d&#65533;@&#65533;&#65533;9&#1440;&#65533;&#65533;k&#65533;Xy&#65533;&#65533;iOV&#65533;&#65533;&#65533;Q,&#65533;#&#65533;&#65533;&#65533;&#65533;&#65533;&#65533;&#65533;Y&#65533;C&#31011;&#65533;&#65533;D)&#65533;&#65533;x^&#65533;h&#65533;SB&#65533;&#65533;=&#65533;&#65533;&#65533;&#65533;&#65533;"&#272;&#65533;
&#65533;&#65533;)E&#65533;;&#65533;&#65533;&#65533;&#65533;&#65533;2\&#65533;&#65533;21Wg&#65533;&#65533;h&#65533;RB&#65533;&#65533;C&#65533;^&#65533;%Ba&#65533;&#65533;L0&#65533;&#65533;E&#65533;^&#65533;H"&#65533;D(&#65533;>&#65533;&#65533;&#65533;8&#65533;&#65533;&#65533;L4&#65533;&#65533;L,&#65533;&#65533;JaDEi&#65533;K:&#65533;&#65533;M.&#65533;}&#65533;H&#65533;*&#65533;qC&#65533;i%&#65533;&#65533;&#1809;&#65533;yD#K,&#65533;&#65533;zJ&#65533;&#65533;&#65533;I&#65533;"[&#65533;&#65533;gI&#65533;&#65533;&#65533;F&#65533;)&#65533;&#65533;&#65533;&#475;v&#65533;k)+&#65533;&#65533;n&#39294;&#65533;"|B&#65533;?&#65533;&#65533;JZ&#1710;&#65533; &#65533;i|&#65533;U&#65533;&#65533; >XTNJ&#65533;&#65533;=&#65533;d&#65533;g&#65533;;&#65533;&#65533;&#65533;`&#65533;&#65533;&#65533;&#65533;c&#65533;y&#65533;9&#65533;!&#1444;m&#65533;&#65533;ll&#65533;,&#65533;&#65533;0s&#65533;ns=&#1324;A&#65533; &#65533;&#65533;@&#65533;{&#65533;&#65533;&#24622;&#65533;PV&#65533;I&#65533;X&#65533;&#65533;4&#65533;GhH&#65533;(&#65533;6l&#65533;&#65533;&#11246;&#65533;8&#65533;!&#65533;&#144;&#65533;&#65533;h&#65533;&#65533;iaC&#65533;&#558;&#65533;Aq&#65533;R&#65533;p&#65533;0|!\G&#65533;N&#65533;&#65533;T&#65533;&#65533;F+Z&#65533;&#65533;&#65533;&#65533;&#65533;!Qi(&#896;C&#65533;&#65533;S4&#65533;B&#65533;&#65533;&#261;-\&#65533;
<&#65533;&#65533;&#65533;&#65533;PIKv&#65533;]`xd&#65533;&#65533;!3,q&#65533;g&#65533;&#65533;H&#1641;B*&#65533;&#65533;!&#1440;&#65533;&#65533;+>&#65533;&#65533;Z&#65533;^&#65533;&#65533;9&#65533;&#65533;X!&#65533;&#65533;&#65533;&#65533;&#65533;&#65533;J&#65533;s&#65533;an&#65533;2
HBt&#65533;&#65533;!	&#65533;&#65533;"&#65533;&#65533;I&#65533;d&#65533;nxCupc&#65533;\&#65533;F0"&#65533;&#65533;4 V&#1671;&#65533;q&#65533;&#65533;&#65533;x3&#65533;AQ&#65533;$&#65533;nBS&#65533;[&#65533;0kS&#65533;&#65533;&#65533;&#65533;S%;&#65533;&#65533;&#65533;&#65533;&#65533;&#65533;&#65533;`&#65533;A&#65533;hY&#65533;&#65533;@,,c&#65533;&#65533;&#65533;&#416;&#65533;&#65533;GZ&#65533;&#65533;&#65533;p&#65533;h&#65533;A&#65533;&#65533;&#65533;&#65533;8'&#65533;&#65533;&#65533;&
P&#65533;P&#65533;&#65533;E&#65533;Th&#65533;&#65533; Ma&#419;qxZv4w&#65533;	X,H&#65533;/%&#65533; V&#65533;&#65533;&#65533;&#65533;&#65533;5|&W@&#65533;&#65533;&#65533;`&#65533;&#65533;&#65533;&#65533;W&#65533;&#65533;l&#65533;*h!UUz&#65533;&#40224;&#65533;&#65533;&#65533;%L&#65533;&#65533;Z&#65533;&#65533;&#65533;&#65533;q&#65533;&#65533;"&#65533;9D&#65533;p&#65533;Q&#65533;l&#65533;&#65533;+&#65533;&#309;&#65533;n&#65533;&#65533;&#65533;&#65533;
&#65533;&#65533;No|C&#65533;&#65533;&#65533;zC&#65533;o&#65533;&#65533;&#65533;*]I6d&#65533;&#65533;&#65533;2&#65533;&#65533;&#65533;&#65533;4&#65533;&#65533;$7&#65533;&#65533;&#65533;&#65533;&#1218;&#65533;&#65533; @&#65533;/&#65533;0&#65533;&#1970;R&#65533;&#65533;&#65533;&#65533;%&#65533;h&#65533;n&#65533;&#65533;y)&#65533;&#65533;%&q	&#65533;&#65533;$,&#65533;&#65533;H#>&#65533;&#65533;(B&#65533;-D#&#65533;;&#65533;&#65533;ye{&#65533;&#65533;!&#65533;"&#65533;E2&#65533;)g&#65533;&&#65533;&#65533;5&#377;H&#65533;m#&#65533;&#1694;&#65533;&#65533;$*'Q&#65533;V&#65533;&#65533;&#65533;l&#65533;k&#65533;[&#65533;
&#65533;&#65533;$2m)[ &#65533;&#65533;&#65533;%%&#65533;&#65533;{&#65533;`?&#65533;&#65533;j&#65533;_&#65533;&#65533;&#65533;BY&#65533;&#65533;&#65533;Up&#65533;&#65533;&#1546;&#65533;o&#65533;a&#65533;&#65533;&#65533;V&#65533;&#1647;}&#65533;&#65533;&#65533;8&#65533;S3&#1731;m&#65533;&#65533;&#65533;=&#65533;I&#65533;&#65533;"&#65533;&#65533;&#65533;zi&#65533;&#65533;C&#65533;fj&#65533;NJ &#65533;&#65533;&#752;!&#65533;&#65533;&#65533;S&#65533;C&#65533;)Qp&#65533;&#65533;c;X6&#65533;&#65533;y&#65533;bj&#65533;;&#65533;&#65533;Tf&#207;&#65533; &#1292;&#65533;4&#65533;O&#65533;<&#65533;&#65533;N&#328;&#65533;_<&&#65533;&#65533;&#65533;"@&1I %U&#65533;V3&#65533;&#65533;IDN&#65533;&#65533;#&#65533;@&#65533;:&#65533;&#65533;G&#65533;&#65533;&#65533;&#65533;&#1321;&v'0jH&#65533;(!2l&#65533;
R&#65533;B&#65533;p&#65533;E&#65533;7&#35469;&#65533;&#65533;s'&#1961;&#65533;&#65533;&#65533;&#65533;d&#65533;&#65533;,V&#65533;&#65533;&#217;&#65533;0.&#65533;kY&#65533;jB&#65533;`'@!
VX4&#65533;&#1980;!&#65533;gs&#65533;4&#65533;9&#65533;i4&#65533;5&#65533;	&#65533;&#65533;^&#65533;[c&#65533;Oz&#65533;c&#65533;&#65533;~&#65533;&#65533;)q&#1268;&#65533;Pf&#65533;k&#65533;I&#65533;&#65533;)g/F&#65533;2&#65533;3&#65533;qID&#65533;&&#65533;&#65533;&#65533;q&#65533;&#65533;#&#65533;4&- &#520;&#65533;&#65533;&#65533;&#65533;cOAZ&#65533;&#162;&#65533;1&#65533;&#65533;
GX&#65533;&#65533;&#65533;&#65533;'`&#65533;4uC&#65533;&#960;&#65533;2xA_R&#65533;&#65533;&#65533;&#65533;`*@&#65533;	NP&#65533;&#65533;&#65533;#-D!	T(C*&#480;-pD&#65533;Z&#65533;&#65533;&#65533;)&#65533;&#65533;&#65533;B&#65533;

BwVy&#65533;&#65533;Q&#65533;&#65533;cH5&#65533;&#65533;\&#65533;{)=&#65533;*&#65533;&#65533;&#65533;&#65533;&#65533;&#65533;&#65533;&#65533;&#15885;fT{_&#65533;8&#65533;&#65533;&#65533;)bU&#65533;b&#65533; &#65533;&#65533;&#65533;P>Zg&#65533;l&#65533;2&#65533;&#65533;I&#65533;&#65533;cPBa&#65533;`&#65533;&#398;&#65533;&#1115;&#65533; )&#65533;&#20808;&#65533;&#65533; &#65533;3&#65533;x&#65533;xK!	&#65533;&#65533;k<&#65533;\&#65533;&#65533;)&#65533;q-Y&#65533;&#65533;&#65533;}&#65533;&#65533;&#65533;&#65533;=&#65533;&#65533;&#65533;&#65533;&#65533;&#65533; bU+Z&#65533;qv&#65533;|3&#65533;P&#65533;8(&#65533;&#65533;6?&#65533;&#65533;Dd&#65533;[/oik[&#65533;&#65533;&#65533;'[&#65533;&#1096;C@6h&#65533;z&#65533;b&#65533;&#65533;&#65533;&#1068;&#65533;&#65533;&#65533;C>u&#65533;z&#65533;&#65533;U&#65533;ra&#65533;&#1278;k.&#65533;g&#65533;&#65533; &#65533;&#65533;&#65533;&#65533;K&#1684;&#65533;&#65533;n&#65533;&#65533;&#65533;,&#65533;\E&#65533;x&#65533;UO&#65533;d(h0&#182;.K&#65533;&#65533;&#466;&#65533;U~&#65533;3@&#65533;TT&#65533;&#65533;(&#65533;J&#65533;&#65533;&#65533;H&#65533;&#65533;&#65533;l&#65533;3&#65533;h7&#65533;&#839;&#65533;(b&#65533;&#65533;&#256;&#65533;&#65533;&#65533;&#65533; &#65533;I&#65533;&#65533;&#65533;Z
HH	&#65533;&#65533;&#65533;&#65533;&#65533;&&#65533;	D&#65533;&#65533;$D@&#421;T^&#65533;&#65533;)&#65533;&#65533;&#65533;&#65533;?I&#65533;&#65533;&#65533; &#65533;&#128;&#65533;&#65533;e&#65533;d&#65533;&#65533;&#65533;&#65533;&#65533; @i&#65533;&#65533;;&#65533;&#65533;&#65533;&#65533;&#65533;B
_&#65533;@
&#65533;&#65533;	&#65533;&#65533;&#65533;xD$&#65533;\"&#65533;<*&#65533;&#65533;&#803;&#65533;&#65533;DI-Q&#65533;,&#65533;&#65533;&#65533;&#65533;:&#65533;@&#640;&#65533;.&#65533;_&#65533; &#65533;`
2&#65533;
8	&#65533;&#65533;CE&#65533;&#65533;L&#65533;$q&#65533;I&#65533;&#65533;c3&#65533;]&#1935;&#65533;&#65533;&#528;L&#65533;&#65533;&#65533;&#65533;&#65533;H&#65533;Rj&#65533; &#65533; 
K
&#65533;b&#65533;&#65533;IH&#65533;i&#65533;&#65533;&#65533;U"/8*&#65533;N,&#65533;&#37071;&#65533;&#65533;X&#65533;&#65533;&#65533;Vd&#65533;&#65533;&#65533;&#65533;&#65533;
&#65533;&#65533;
&#65533;@&#65533;i&#65533;&#65533;&#65533;
f
&#65533; &#65533;Z&#65533;Q&#65533;&#65533;2&#65533;&#65533;&#65533;&#1344;&#65533;&#65533;&#65533;&#65533;	&#65533;&#65533;&#65533;&#65533;&#65533;
&#1960;&#65533;i&#65533;&#65533;(&#65533;&#65533;&#65533;&#65533;D&#65533; 
&#65533;&#65533;	&#65533; 
&#65533;@&#65533;&#65533;p
&#65533;`&#65533;`&#65533;H&#65533;&#65533;&#65533;&#65533;
&#65533;&#65533;&#65533;&#65533;>&#65533;&#65533;FCJ
&#65533; &#65533;Di&#65533;EHN&#65533;4&#65533;&#65533;&#65533;&#65533;&#65533;&#65533;&#65533; &#65533; f5<&#65533;B:p0&#65533;&#490;&#65533;0&#65533; Y&#65533;&#65533;&#65533; &#1962;&#65533;Jc&#65533;&#65533;&#65533; &#65533;)&#65533;2&#65533;i6h&#65533;&#1050024;D9<(&#65533;r&#65533;j&#65533;J/&#65533;NV&#65533;&#65533;8&#65533;B<&#65533;F,&#65533;:p&#65533;&#65533;b&#65533;&#65533;-&#65533;&#65533;+_+nx&#65533;&#65533;&#65533;&#65533;C"&#65533;&#65533;@&#65533;#H&#65533;D4B.&#65533;\&#65533;&#65533;&#65533;X&#65533;&#65533;~fW&#65533;.(&#65533;/&:Zh1&#65533;&#65533;j&#65533;H&#65533;F&#65533;&#65533;&#65533;&#65533;:&#65533;v&#65533;&#65533;&#65533;&#65533;&#65533;
a &#65533;&&#65533;&#65533;jg,J&#65533;&#65533;0M&#65533;|Hb&#65533;:&#65533;"!&#65533;&#65533;&#65533;2&#65533;&#65533;&#65533;&#65533;&#65533;=l&#65533;&#65533;&#65533;&#65533;N\[&#65533;*CX&#718770;R&#65533;"f:\5&#325;&#65533;:&#65533;@(3R&#65533;B@c&#65533;&#65533;&#65533;&#65533;,&#65533;~&0&#65533;&#65533;U&#65533;c&#65533;&#65533;&#65533;80)3&#65533;NZj&#65533;&#65533;&#65533;DK&#65533;c&#65533;l&#65533;&#65533;&#65533;s&#65533;&#65533;&#65533;Z&#65533;&#65533;
&#65533;03&#65533;IL&#65533;d&#65533;vQ>F&#65533;>&#65533;I&#65533;`
&#65533;&#65533;B&#65533;JD%<&#65533;h&#65533;jd&#65533;&#65533;@&#65533;HT8D&#65533;j&#65533;E&#65533;QB&#65533;JCQ &#65533;44&#65533;&#65533;dC&#65533;&#65533;)J&#65533;&#65533;2-I&#65533;&#65533;F&#65533;E&#65533;d0J&#65533;&#65533;HH&#544;B&#65533;_.&#65533;`&#65533;&#1714;&#65533;&#65533;Fe	q&#65533;D?&#65533;&#65533;&#65533;^=&#65533;.&#65533;:p&#1350;&#65533;T&#65533;&#65533;.j&#65533;&#65533;Gz&#65533;2&#65533;&#65533;4&#65533;&#65533;&#65533;&#65533;5&#65533;I+C	iD&#65533; D\dI&#65533;#&#65533;i&#1138;@?&#65533;D -E:&#65533;&#65533;MRi+&#65533; K6&#65533;&#65533;p)3&#65533;-&#1268;&#65533;&#65533;&#65533;@
(&#65533;K]D&#65533;&#65533;TS&#65533; )&#1740;&#65533;&#65533;&#65533;&#65533;I&#65533;&#65533;Tc&#65533;1	&#65533;@A&#65533;&#65533;&#65533;
&#65533; Y\&#65533;G&#65533;@	&#65533;&#65533;&#65533;&#65533;Y&#65533; &#1620; 	&#65533; &#65533;&#65533;	&#65533;@	&#65533; ,&#65533;D&#65533;P	&#65533; &#65533;D&#65533; 	&#65533;`
&#384;C&#65533; &#65533; T&#65533; &#65533;&#65533;-&#65533;&#65533;
&#65533;`&#65533;*&#65533;&#65533;QY&#65533;&#65533;T&#842;|&#65533;:Qrj&#65533;#&#65533;&#65533;O9 S &#65533;&#65533;8&#65533;&#65533;&#65533;6&#65533;&#65533;&#65533;&#65533;`&#65533;H&#65533;:Xq(&#65533;0&#65533;&#65533;&#65533;$! &#65533;&#65533;&#65533;&#65533;&#65533;&#65533;KF&#12886;#Kn&#65533;7n&#65533;\&#65533;&#65533;&#65533;`j&#65533;&#65533;N&#65533;*&#65533;K&#65533;&#65533;&#65533;&#65533;jhf&#65533;&#65533;&#65533;N&#65533;]&#65533;4&#65533;&#65533;&#65533;c}&#65533;&#65533;&#1716;;&#65533;)&#65533;,&#65533;N&#65533;.+#0&#65533;$W&#65533;&#65533;"&#65533;`&#65533;&#65533;&#65533;W&#65533;L&#65533;$K&#65533;&#65533;&#65533;h9&#65533;&#902;&#65533;&#65533;"&#65533;/&#65533;&#1958;&#65533;r&#65533;1X"2&#65533;jl&#65533;&#65533;"13&#65533;&#65533;4R&#712;&#65533;Bx#A&#740;&#65533;)&#65533;$&#65533;&#65533;B&#65533;&#65533;BFN6&#65533;5b&#65533;&#65533;&#65533;&#65533;&#65533; &#65533;I*&#65533;i&#65533;&#65533;%&#65533;&#65533;)&#65533;f&#812;&#65533;h&#65533;9h=&#65533;&#65533;2&#65533;($&#65533;&#65533;:#>0&#65533;U&#65533;N>&#65533;&#65533;&#65533;&#65533;&&#65533;&#65533;6&#65533;&#65533;&#65533;U&#65533;&#65533;&#65533;Je&#65533;B&#65533;+Q&#65533;0I&#65533;F&#65533;h>@q&#886;&#65533;&#65533;@Y4%&#65533;H&#65533;@&#65533;X5@&#65533;,&#65533;&#65533;&#65533;&#65533;B&#65533;T I&#65533;8D<&&#65533;8&#65533;V&#65533;&#65533;&#65533;E)Fn&#17514;&#65533;&#65533; I-!i&#65533;a4&#65533;&#65533;t}&#65533;H&#65533;O&#65533;?&#65533; &#65533;&#65533;(IL-5&#65533;;&#65533;&#65533;&#65533;r1`m&#65533;&#65533;&#65533;X&#65533;H&#65533;~&#65533;KA&#65533;Q&#65533;#&#65533;&#65533;L0&#65533;&#65533;"&#65533;&#65533;&#65533;&#65533;&#65533;&#65533;&#65533;&#65533;&#65533;&#65533;&#65533;
&#616;&#65533;&#65533;&#65533;EB%&#65533;&#65533;&#65533;&#65533;hTRI&#65533;62&#65533;&#65533;I&#65533;G&#65533;&#65533;	&#65533;&#65533;FV&#65533;E&#65533;&#65533;\d&#65533;&#65533;p&#34199;J&#1499;t&#65533;&#65533;&#65533;&#65533;AEM&#65533;`&#65533;	
&#65533;	&#65533;@&#65533;HI
&#65533;F&#65533;&#65533;&#65533;F0%&#65533;&#65533;&#65533;-&#65533;#B&#65533;&#65533;p4&#65533;&#65533;	4F&#65533;&#65533; &#65533;px?L&#65533;&#65533;
&#65533; U&#65533;&#65533;
&#65533; &#65533;&#65533; R&#65533;``&#65533;&#65533;	&#65533;S
&#65533;&#65533;&#1510;&#65533;/k&#65533; &#65533;&#65533;
&#65533;&#65533;m&#65533;&#65533;
&#65533; U&#65533;i&#65533;&#544;
&#65533;`&#65533; :b&#65533;6&#65533;&#65533;&#65533;&#65533;&#65533;pV&#65533;&#65533;&#65533;B&#65533;&#65533;fW$&#65533;&#65533;^&#65533;l&#65533;&#65533;
&#65533;&#65533;0&#65533;iUt&#65533;:d&#65533;T&#65533;A"(AxAT&#65533;N&#65533;r3&#65533;&#65533;3&#65533;s&#65533;&#65533;&#65533;:&#65533;@Q&#65533;t&#65533;&#495;&#65533;F&#615;^1&#65533;s&#65533;&#65533;&#65533;&#65533;,k:F&#65533;&#65533;&#65533;P&#65533;&#65533;F^&#65533;&#65533;pc&#65533;&#65533;&#54663;&#65533;&#65533;&#65533;&#65533;&#65533;Z&#65533;%O(9&#65533;&ng&#65533;&#65533;c&#65533;%&#65533;&#65533;8&#65533;&#65533;K&#65533;`m&#65533;&#65533;&#65533;&#65533;C=
%r&#65533;N&#65533;C&#65533;L0~l)Q&#65533;Lc+2\2&#65533;&#65533;:&#65533;&#65533;&#65533;&#65533;B>&#65533;&#65533;&#65533;S&#65533;(D&#65533;&#65533;F&#65533;D@^&#65533;q66&#65533;T>&#65533;&#65533;M@&#65533;&#65533;&#65533;C&#65533;&#65533;M&#65533;T&#65533;6pF(!&&#65533;6&#65533;*R&#65533;&#744;Dk&#65533;Z&#65533;&#65533;p&#65533;&#65533;0F@KZ&#65533;&#65533;&#203;&#65533;<&#65533;C&#65533;:&#65533;&#65533;&#65533;&#65533;;&#65533;6&#65533;&#65533;3&#65533;&#224;f$&#1200;&#65533;x&#65533;V&#65533;&#65533;E&#65533;&#223;&#65533;&#65533;&#65533;	L&#65533;&#65533;&#65533;.&#65533;fp&#65533;J&#65533;7&#65533;&#65533;i4&#65533;&#65533;I&#65533;&#65533;;He>&#65533;&#65533;_&#65533;W&#65533;'2F<D&#65533;9&#65533;&#65533;S&#65533;&#65533;E&#65533;&#65533;&#65533;?&#65533;D&#65533;&#65533;&#65533;&#58465;&#65533;&#65533;Y&#65533;&#65533;	`&#65533;&#65533;&#65533;U$U&#65533;&#65533;&#65533;v&#65533;N6&#65533;n&#65533;&#65533;&#65533;0&#65533;&#65533;&#65533;H&#65533;4&#65533;&#65533;@&#65533;&#65533;5&#65533;&#1728;&#65533;Iq*&#65533;&#65533;HL&#65533;&#65533;&#65533;&#1128;&#65533;&#65533;&#65533;&#65533;t&#1218;&#65533;Q-	&#931;&#65533;Q&#65533;&#65533;%C-F
&#65533;&#65533;&#65533;n[&#65533;&#65533;LT&#65533;K&#65533;DE&#896;\&#65533;&#65533;I&#65533;&#65533;&#65533;E
&#65533;&#65533;&#1713;
=&#65533;&#65533;&#65533;&#65533;&#65533;@YFH&#65533;>&#65533;&#65533;E&#65533;&#65533;P&#65533;`
H&#65533;&#65533;&#65533;&#65533;ERB&#65533;&#65533;&#65533; &#65533;&#448;U&#65533;&#65533;&#65533;&#65533;	T&#65533;&#65533;&#65533;c&#352;&#689;&#65533; &#65533;&#65533;
@&#65533;
D&#65533;&#65533;*
d&#65533;&#65533;&#65533;	&#65533;&#65533;&#65533;&#65533;&#65533;&#65533;&#65533;<&#1440;
&#65533; 	&#65533; P&#65533;x*Y&#355;T&#65533;@&#65533;&#65533;	&#65533;@Q<1=#4Tv#|&#65533;#&#65533;E3&#65533;&#65533;J&#65533;&#65533;7&#65533;K&#65533;&#65533;&#65533;r&&#65533;(/2&#65533;e's&#65533;&#824;3&#65533;V&#65533;&#65533;&#65533;&#65533;:P/0&#65533;q&#814;0&#65533;&#65533;V&#65533;= {&#65533;Po&#65533;Pk&#65533;c>&#580;&#65533;&#65533;&#65533;&#1792;.&#837;f&#65533;I&#65533;ML&#65533;<&#65533;&#1012;&#9347;DXI&#65533;&#65533;8&#65533;	5$R&#65533;&#65533;r&#965;&#65533;&#65533;&#65533;:&#65533;s&#65533;'8#f&#65533;&#65533;&#65533;'&#65533;&#65533;&#65533;+f&#65533;&#65533;&#770;eK&#65533;y&#65533;&#65533;&#65533;&#65533;.dL&#65533;ME3&#1052;&#317;&#65533;&#65533;:&#65533;>0Rr&#65533;<-&#65533;>IU 3<QB&#65533;e&#65533;&#1690;&#65533;c&#65533;&#65533;p&#65533;&#65533;1~{&#65533;;v&#65533;I{&#65533;&#65533;&#65533;!k<c&#65533;&#65533;|C&#65533;A&#585;@R&#65533;&#761;&#65533;&#65533;d&#65533;&#65533;&#65533;&#65533;7&#65533;&#65533;&#65533;dHh*D	&#65533;*E&#65533;E`&#65533;1&#65533;&#65533;CZ.%G&#65533;s&#65533;E&#65533;&#65533;&#65533;H&&#65533;?,	&#65533;&#65533;63&#65533;X&#65533;&#65533;&#1302;`&#65533;`&#65533;&#65533;&#65533;@&#65533;&#65533;&#65533;&#65533;&#65533;?<&#65533;ex&#65533;&#65533;&#65533;&#65533;u]&#1540;&#65533;E&#1943;&#65533;Kijq&#65533;&#65533;(&#65533;&#695;&#65533;&#65533;P&#65533;*&#65533;&#65533;&#65533;&#65533;F&#65533;&#65533;&#65533;&#65533;1&#1885; &#65533;&#65533;&#65533;U&#65533;&#65533;&#65533;&#65533;&#701;&#1803;&#65533;&#65533;
&#65533;&#1184;&#65533;&#65533;&#65533;l&#65533;@dS|
&#65533;>%&#65533;
&#65533;Q&#65533;C$J&#65533;(&#65533;&#65533;>x&#65533;m&#65533;cx&#65533;&#65533;&#65533;&#65533;*j&#65533;MQF&#65533;&#65533;I*&#65533;&#65533;&#65533;
&#65533; N$&#65533; n&#65533;:WZ&#65533;&#65533;&#65533; `5&#65533;1&#65533;\n
`&#954;&#65533;&#65533;	0&#65533;&#65533;&#65533;&#65533;&#65533;&#65533;&#65533;F&#65533;&#65533;&#65533;@&#65533;_&#65533;&#65533;t&#65533;-')@zw"&#65533;&#65533;e8&#1265; &#65533;&#65533;&#65533;&#65533;	&#65533;M&#65533;1]&#65533;@&#65533;d&#65533;&#65533;uZ"}&#65533;&#65533;&#65533;&#65533;&#65533;&#65533;&#65533;&#65533; &#65533;&#65533;
&#65533;&#65533;]&#65533; &#1800;&#65533;&#65533;`&#65533;&#65533;@EP
&#65533;&#65533;Z&#65533;m&#65533;
&#65533;&#65533;&#65533; &#65533;Rjh]u&#65533;	&#65533; ^&#65533;Q&#65533; &#65533;&#65533;&#1190;&#65533;&#65533;&#65533;&#65533;&#65533;&#65533;&#65533;5&#65533;&#65533;&#65533;5R&#65533;n%9
&#682;k&#65533;.&#65533;&#65533;9&#65533;l&#65533;&#65533;g&#65533;&#65533;&#65533;/,(&#65533;&#65533;&#65533;X&#65533;&#65533;EB&#65533;QT&#517;&#65533;o&#65533;&#65533;3&#65533;=~&#65533;B&#65533;r&#65533;0&#65533;&#65533;&#65533;&l6&#1295;D&#65533;40&#65533;&#65533;D&#65533;C"&#65533;YX&#65533;&#65533;8&#65533;&#65533;&#65533;?<&#65533;&#65533;d%&&#65533;&#65533; &#65533;&#1577;#&#65533;M6o&#65533;&#65533;&#1139;&#65533;&#65533;C&#65533;y&#65533;&#65533;&#65533;81&#65533;<&#65533;&#65533;&#1091;g&#6031; &#65533;&#65533;&#65533;s&#65533;&#65533;9t&#65533; j&#65533;R$I&#65533;5j&#65533;Q&#65533;=y&#65533;&#65533;&#65533;'&#65533;O&#65533;}&#65533;&#65533;s&#65533;&#65533;&#925;&#65533;&&#65533;&#65533;q&#65533;&#65533;2`&#65533;|&#65533;&#65533;e&#65533;5o&#65533;&#65533;&#65533;Y&#65533;N;K&#65533;&#65533;1&#65533;&#65533;&#65533;8r
&#65533;i&#65533;F&#38705;e&#1508;QS&#65533;&#65533;@:&#2004;m&#65533;F&#65533;4d&#392;cU&#857;1f&#65533;(F&#65533;&#65533;&#65533;6j&#1196;Y&#65533;&#65533;&#65533;9u&#65533;&#65533;Y&#65533;P!&#65533;?&#65533;&#65533;&#65533;C'&#65533;q&#65533;&#65533;q&#65533;v&#65533;d&#132;&#65533;&#65533;&#65533;1R&#65533;|c&#65533;&#65533;&#65533;g&#65533;g&#65533;&#65533;&#834;&#852;	&#65533;x1e&#65533;t&#65533;&#65533;&#660;,Z&#65533;T&#65533;&#65533;&#65533;
&#65533;)S&#65533;|/&#65533;<,&#1383;`&#65533;R&#65533;J.\&#65533;&#65533;&#1157;*V&#65533;{&#65533;2&#65533;>|.[|q&#65533;w&#65533;&#65533;&#65533;z&#65533;!_f&#65533;GA&#65533;E4&#65533;DC0ETh&#65533;&#65533;Uh&#65533;&#65533;&#65533;&#65533;Q5&#65533;r`&#65533;&#65533;&#65533;&#1992;#vd&#65533;&#65533;&#65533;&#65533;`&#65533;a&#65533;r;F&#65533;[RF}v&#65533;EYt1&#65533;KD&#65533;DK@&#65533;DL<qD&#65533;N&#65533;\"&#65533;D&#65533;DSp!&#65533;\<&#65533;s&#65533;u&#65533;&#65533;&#65533;&#65533;w&#65533;Vd'&#326;Q&#65533;w&#65533;|:&#65533;&#65533;&#65533;7&#65533;X&#65533;Y&#65533;&#65533;bg&#65533;}&#65533;u&#65533;&#13239;&#65533;FU&#65533;MU]~[Tq&#65533;bAU&#65533;&#65533;=*&#65533;&#65533;&#65533;&#1144;b&#65533;-&#65533;X&#65533;xU&#65533;^&#65533;W&#65533;&#65533;WgQ&#778;&#366;Zx&#65533;&#65533;[`1E&#65533;&#65533;u&#65533;&#65533;6&#65533;{&#65533;Fv&#65533;&#65533;'#&#65533;=>&#65533;lf&#65533;&#65533;&#65533;e&#65533;&#65533;QAr&#305;&#65533;r4&#65533;x&_0W&#65533;&#65533;i&#65533;&#65533;u&#65533;aG_&#65533;&#65533;D!&#65533;yF&#65533;&#65533;&#65533;L$&#65533;K!&&#65533;&#65533;&#65533;` &#65533;&#65533;&#65533;E1&#65533;g&#65533;&#65533;Fg&#65533;q&#65533;&#65533;&#65533;&#65533;c&#65533;&#65533;i&#65533;R&#65533;&#65533;&#65533;(&#65533;1&#65533;iv&#65533;&#65533;w&#65533;&#65533;&#65533;hWFyd&#65533;&#65533;&#65533;&#65533; 5&#65533;!&#65533;<2&#65533; &#65533;&#65533;&#65533;&#65533;H6H &#65533;D&#65533;G&&#65533;q&#1055;cL
&#65533;|f&#65533;!&#65533;:&#65533;&#65533;3h&#65533;&#65533;q&#65533;f}&#65533;!~@&#65533;h#qvE&#65533;&#65533;&#65533;W<&#65533;&#65533;@z&#65533;&#65533;&#65533;q`fw&#65533;&#65533;&#65533;&#65533;&#65533;o&#65533;&#65533;&#65533;j&#65533;G&#65533;&#65533;`w&#65533;&#65533;&#65533;FY&#65533;r&#65533;&#65533;t9&#65533;f&#65533;&#65533;a&#65533;B#&#65533;SH>&#65533;1RI&#65533;&#65533;&#65533;&#65533;&#65533;K&#65533;H	&#65533;#&#65533;&#65533;8&#65533;:&#65533;&#65533;&#65533;&#65533;4&#65533;&#65533;&#65533;x&#65533;=GN&#611;&#65533;&#65533;I&#65533;&#65533;Z&#65533;g&#805;vD}&#65533;QQ&#65533;&#65533;&#65533;&#65533;&#65533;|&#65533;&#65533;&#65533;W&#65533;&#65533;<~&#65533;&#65533;K&#65533;&#65533;y&#65533;At&#65533;&#65533;&#65533;6!&#65533;r&#65533;N&#65533;j&#65533;.&#65533;&#65533;&#65533;+ 62&#65533;&#65533;&#65533;aA&#65533;&#65533;e&#65533;&#1208;&#65533;&#65533;&#65533;$cYK&#65533;&#65533;f]&#65533;rv&#65533;k&#1538;: P'%&#65533;&#65533;&#65533;&#65533;&#65533;1&#65533;&#65533;&#65533;[&#65533;&#65533;z&#65533;&#65533;&#65533;)lH|&#65533;p&#65533;&#65533; (W&#65533;B
&#65533;&#65533;&#65533;&#65533;&#65533;&#65533;&#65533;b#&#65533;g`P&#65533; &#65533;B&#65533;&#65533;D&#974;w&#65533;88+XV&#65533;B&#65533; &#65533;(T=Z&#65533;&#65533;{&#65533;5P1&#65533;/gP&#65533;r&#65533;&#65533;&#65533;@q&#1127;&#65533;s&#65533;A&#65533;&#65533;Oh&#65533;_&#65533;"sF&#65533;&#65533;&#65533;&#65533;BU&#65533;4&#65533;&#65533;&#65533;&#65533;&#65533;&#65533;(H,&#65533;	O&#130;&#65533;&#65533;(&#65533;&#465;&#65533;&#65533;&#65533;1x2k&#65533;&#65533;&#65533;$5&#65533;&#65533;&#65533;\a&#65533;9:C&#65533;&#65533;&#65533;&#65533;x!&#65533;f2&#65533;&#65533;&#65533;l
&#65533;&#65533;&#65533;&#65533;\&#1032;&#65533;&#43873;/h&#65533;&#65533;;)&#65533;2&#65533;&#65533;/{&#65533;&#65533;d&#65533;rL&#1520;&#65533;i&#65533;c&#65533;l&#65533;&#679;&#65533;j: &#65533;&#65533;&#65533;&#65533;&#65533;)H&#65533;<L8&#65533;&#65533; &#65533;((A	d&#65533;)s&#517;0$F}IC&#65533;z3&#65533;jf+:&#65533;&#65533;&#65533;,&#65533;"&#65533;_NF)&#65533;ee&#65533;=&#65533;&#65533;Ad&#1037;n&#65533;&#65533;G	&#65533;&#65533;&#65533;&#65533;&#65533;+r
I&#65533;RxS/Pa&#65533;z&#65533;&#65533;&#65533;&#65533;!!@B&#65533;&#65533;&#65533;&#1884;&#65533;&#65533;&#319976;&#65533;)
a@[&#65533;4&#65533;H*&#65533;&#65533;`&#65533;&#65533;a&#65533;I&#65533;&#65533;&#65533;<&#65533;&#65533;Af@s&#65533;&#992;7&#65533;&#65533;gOC&#65533;&#804;&#65533;&#65533;}&#65533;&#65533;&#65533;z&#65533;&#65533;&#65533;h&#543;D&#65533;&#65533;&#65533;&#65533;&#65533;4&#65533;m&#65533;&#65533;8&#65533;  &#65533;&#65533;&#65533;!p1&#65533;&#65533; &#65533;&#65533;:&#65533;&#65533;&#65533;YMew&#65533;&#65533;&#65533;&#65533;(&#65533;&#65533;&#65533;&#65533;&#65533;%A&#65533;&#65533;IT&#65533;&#65533;&#65533;&#65533;&#65533;/&#305;&#65533;@z&#65533;?&#65533;&#65533;&#65533;'&#65533;&#65533;&#65533;&#65533;Y&#65533;4&#335;62CL&#65533;&#65533;&#65533;&#54260;&#65533;&#65533;&#65533;*&#65533;&#65533;9&#65533;v&#65533;C!&#65533;&#65533;<&#65533;&#65533;&#65533;&#65533;&#65533;&#65533;6A M4&#65533;&#65533;X &#65533;y&#65533;l+:aI&#65533;&#65533;&#65533;&#417;&#65533;(!
g&#65533;@:<U&#65533;&#65533;j6&#65533;&#65533;&#65533;&#65533;M	&#65533;&#65533;&#1030;e&#353;@W%&#65533;!&#65533;F&#19839;2I&#65533;!&#65533;(&#65533;&#65533;1D|&#65533;a2&#65533;:@&#65533;7|wx&#65533;D&#65533;&#65533;&#65533;4&#65533;&#65533;\&#65533;&#65533;y}}&#907;i;&#1853;&#65533;`/&#65533;5&#65533;&#65533;C&#65533;&#65533;&#65533;&#65533;D&#65533;P&#65533;f&#352;&#65533;&#65533;}&#65533;&#65533;sN4&#65533;f3N-&#65533;Q&#65533;&#65533;&#65533;YF&#65533;AS&#65533;&#65533;&#65533; :&#65533;Ax&#65533;+&#65533;&#65533;&#65533;&#65533;^&#65533;&#833;Cwl%&#65533;l&#65533;J&#65533;&#65533;<e&#65533;&#65533;&#65533;J&#65533;&#65533;&#65533;&#65533;&#65533;QS&#565;&#65533;PnA&#65533;^N&#65533;`3h&#65533;&#65533;&#65533;&#65533;\r&#65533;&#65533;&#65533;&#65533;&#65533;FXa&#65533;[&#65533;&#65533;&#65533;;jEp&#65533;a&#65533;z&#65533;+*\A
M&#65533;&#65533;&#65533;&#65533;C>g0P&#65533;#i&#65533;(8a
sZ$&#65533;&#65533;&#65533;r-,&#65533;Ea&#65533;&#65533;n2&&#65533;&#65533;&#65533;&#65533;0&#65533;	&#65533;|&#582;&#65533;&#65533;z&#65533;A&#65533;?&#65533;x&#65533;&#65533;&#65533;1&#65533;;&#65533;&#65533;:K&#65533;&#65533;&#65533;3&#65533;.&#65533;&#65533;6&#65533;&#65533;&Q&#65533;Q&#65533;&#65533;&#65533;*&#65533;<&#65533;^&#65533;&#65533;&#65533;&#65533;&#65533;p&#65533;*+&#65533;&#65533;,\&#658;Yl&#65533;&#65533;m&#65533;&#65533;&#65533;&#837;Y{3&#65533;@&#65533;&#65533;&#65533;ji&#65533;&#65533;&#65533;fL&#65533;&#65533;&#65533;&#65533;&#65533;&#65533;l&#65533;G/d&#65533;&#65533;$CS&#65533;&#65533;&#65533;&#65533;a5&#65533;&#65533;&#65533;&#65533;&m7&#65533;ys6&#65533;q\5A	O&#65533;B&#65533;#&#65533;2&#65533;&#65533;&#65533;&#65533;aU&#65533;&#65533;&#65533;e5z&#65533;L1&#65533;&#65533;6t&#65533;(&#65533;9&#65533;&#65533;&#65533;&#65533;&#65533;&#65533;-&#65533;&#65533;@&#65533;&#65533;Y&#65533;L&#65533;byF&#65533;DPr&#65533;mX#bk&#65533;&#65533;&#65533;@&#65533;&#65533;&#65533;h&#65533; &#65533;!&#65533;H&#65533;&#65533;"N&#65533;4&#65533;MVK^&#65533;&#65533;a&#65533;&#65533;+"&#65533;4E8\&#65533;XSv9&#65533;Z&#65533;(&#65533;@&#65533;&#65533;p&#65533;p&#65533;&#65533;O&#65533;b>&#65533;&#65533;or&#1112;&#65533;n&#65533;_m&#65533;!+N&#65533;&#65533;&#65533;&#65533;&#65533;qM&#65533;&#65533;F&#65533;&#65533;a&#65533;&#65533;+&#65533;&#65533;&#65533;4b8'b&#65533;S4lG|6&#65533;rP/	yj&#65533;p]&#65533;&#65533;A&#65533;t&#65533;	&#65533;&#65533;&#65533;b&#65533;%jTk&#65533;&#1214;&#65533;F8&#65533;&&#65533;&#65533;&#65533;{&#65533;&#65533;
&#65533;$&#65533;m&#1273;&#65533;&#65533;&#800;&#65533;[#&#65533;_&#65533;-xaQ&#65533;bNcR&#65533;&#65533;4xk&#65533;&#65533;W&#65533;&#1958;f"(SMZ(&#65533;O&#65533;N&#65533;&#1467;`CT&#65533;&#65533;&#65533;df3&#65533;&#65533;B&#65533;Wh&#65533;c&#65533;c%t&#65533;Tk&#65533;/G&#65533;6&#65533;d&#65533;'&#65533;&#65533;l&#65533;&#65533;@&#65533;z1.g&#65533;p5&#65533;'&#534;l&#65533;&#65533;&#65533;we&#65533;&-&#65533;G"O&#65533;F`0G@qK&#65533;&#65533;&#65533;&#65533;5`&#65533;&#65533;&#65533;&#65533; Wp[0'&#65533;!r&#1265;&#65533;F&#65533;tp&#65533;]&#65533;&#65533;V&#65533;A^&#65533;&#65533;l _@C"&#65533;E:&#65533;Bo&#65533;M &#65533;&#65533;&#65533;PN"D%R"&#65533;&#65533;HN&#65533;H&#65533;&#65533;.&#65533;!D&#65533;L ghC2&#65533;g
&#65533;&#65533;rix&#65533;&#65533;&#65533;l0&#65533;&#65533;\ K&#65533;&#65533;N&#65533;!D&#65533;p&#65533;b&#65533;&#65533;-&#65533;~!&#65533;&#65533;8(4&#65533;cEj&#65533;2&#65533;&#65533;=&#65533;s&#65533;!s&#65533;&#65533;}&#65533;&#65533;G&#65533;.&#65533;&#65533;BX&#65533;+&#1910;)&&#65533;&#65533;&#65533;eJhp&#65533;&#65533;5O!(&#65533;$O6r&#65533;&#65533;14&#65533;&#65533;&#65533;D&#65533;&#65533;&#65533;&#65533;W!&#65533;&#65533;J&#65533;S0:B#m&#65533;sb,&#65533;'&#65533;&#16889;vC"-&#65533;&#65533;$n&#65533;M"&#65533;#@F&#65533;&#65533;&#65533;iPPN&#65533;"&#65533;&#65533;P-t)&#1943;.&#65533;&#65533;g&#65533;8Rhf
&#65533;5W&#65533;1K&#65533;O&#65533;.&#65533;{!A~qY&#65533;&z&#65533;#&#65533;&#65533;,&#65533;&#65533;&#1447;&#65533;W&#65533;4&#65533;`&#65533; t"&#65533;&#65533;&#65533;\T&#65533;u&#65533;OfsP&#65533;'&#65533;&#65533;&#65533;P&#65533;&#65533;<-&#65533;&#65533;B&#65533;4&#65533;&#65533;o @=&#65533;8CqZ&#65533;#&#65533;&#65533;Z&#65533;tCY&#65533;&#65533;X&#65533;w1&#65533;Qn&#65533;&#65533;&#65533;&#65533;&#65533;&#307;4tsZsC&#65533;-&#65533;uU&#65533;&#65533;&#65533;&#65533;dJ&#65533;`g@&#65533;UBsU&#65533;e5$]_B&#65533;&#65533;&#65533;K&#65533;&#65533;O63fSx&#65533;3;&#65533;#?FQS&#65533;&#65533;5u&#65533;&#65533;s;&#65533;&#65533;&#65533;0`&#65533;&#65533;&#65533;&#65533;&#65533; q@lp&#65533;a&#65533;&#65533;1g&#65533;&#65533;'&#65533;8s&#65533;&#65533;&?&#65533;0&#65533;&#65533;&#65533;&#65533;5&#65533;,b&#65533;9&#65533;&#65533;wQ&#65533;^&#65533;&#65533;3v&#65533;&#65533;f&#65533;7l!&#65533;&#65533;$&#65533;BC&#1473;i&#65533;6Z&#65533;&#65533;&#65533;&#65533;&#1538;&#65533;q&#65533;h&#65533;&#65533;H&#65533;&#65533;O&#65533;&#65533;g&#65533;&#65533;c@?&#65533;$&#65533;r&#65533;&#65533;]o&#65533;&#65533;&#65533;&#65533;g &#65533;&#398;p&#65533;!:,`PH&#65533;d+&#65533;I&#65533;R(5&#65533;C '?&#65533;? H&#65533;N&#65533;T&#65533;vhh#&#65533;a&#65533;1I5E&#65533;&#65533;&#65533;'&#65533;&#65533;i&#65533;!U0P"&#65533;Xq&#65533;&#65533;{&#65533;&#65533;m&#65533;&#1921;&#65533;&#65533;h&#65533;&#65533;M&#65533;HII &#65533;C&#65533;N &#65533;hR&#65533;&#65533;&#1630;*&#65533;%BP!&#65533;&#65533;&#65533;&#65533;Ih&#65533;&#65533;1$U&#65533;&#65533;&#65533;tV&#65533;']0'&#65533;tE4&#65533;&#65533;f6&#65533;&#65533;&#65533;g&#65533;rf8
&#65533;q,&#65533;&#65533;.&#65533;&#65533;o+&#65533;n{&#65533;`&#65533;r&#65533;X&#65533;X&#65533;k&#65533;&#256;&#65533;&#65533;8
:iZ&#65533;H&#65533;'Sh)&#65533;M&#65533;&#65533;M9&#65533;&#65533;&#1057;G&#65533;&#65533;&#65533;C&#65533;&#65533;&#65533;&#65533;&#65533;&#65533;H &#65533;3&#65533;#3&#65533;*&#65533;&#1564;&#65533;&&#1537;.4&#65533;n&#65533;b&#65533;&#65533;"&#65533;O7&#524;&M&#65533;Q&#65533;&#65533;H&#65533;x$'z&#65533;&#65533;&#65533;+<ti&#65533;&#65533;x&#65533;nT&#65533;	&#65533;&#65533;&#65533;&#65533;*&#65533;"&#65533;M8&#65533;"x"&#65533;&#1180;&#65533;e&#65533;&#139;`P&#65533;h,&#65533;&#65533;K~&#65533;~`Cm`rk&#65533;,;&#65533;?&#65533;&#65533;&#65533;&#65533;38-&#65533;F7&#65533;3&#1939;T&&#65533;&#65533;&#65533;r`&#65533;s&#65533;?C7t&#1338;3")y&#65533;&#65533;&#65533;S&#65533;&#65533;2c;`&#65533;Xxawp X&#65533;p~&#65533;&#65533;A4&#65533;%&#65533;&#65533;3$A&#65533;&#65533;2&#65533;w&#1589;|Sw<&#65533;&#65533;y&#65533;#&#65533;&#65533;&#65533;&#65533;&#65533;p&#65533;a&#65533;_&#65533;&#65533;3&#65533;&#65533;&#65533;&#65533;;&#65533;&#65533;&#65533;g79!&#65533;&#65533;!&#65533;E&#65533;&#65533;&#65533;&#65533;2&#65533;#x\&#65533;wq2/&#65533;?&#65533;&#65533;`&#65533;&#65533;&#65533;p&#65533;&#65533;v&#65533;&#65533;G&#65533;&#65533;Z&#65533;d&#1059;&#65533;&#65533;&#65533;&#65533;B&#65533;-&#65533;*J&#65533;IH&#65533;T&#65533;&#65533;&#65533;dk&#65533;&#65533;&#65533;&#65533;>&#65533;a`UAnpL&#65533;!&#65533;q&#65533;g"&#65533;&#65533;&#65533;&#65533;M&#65533;F&#65533;$9'OOQh&#65533;1&#129;"+""&#65533;aZF&#65533;AL&#65533;&#65533;F&#65533;&#65533;Cb&#65533;q&#65533;1Zd&#65533;&#65533;F?&#65533;&#65533;&#65533;&#1044;F&#65533;&#65533;"zH&#65533;&#65533;iKPq&#65533;;?PJPeH&#65533;&#65533;*jV&#65533;&#65533;&#65533;R&#65533;#&#65533;fsr&#65533;&#65533;&#65533;/&#65533;&#65533;D&#65533;%C`K0i R&#65533;T}&#65533;&#65533;&#65533;&#65533;4&#65533;je&#65533;&#65533;&#65533;R&#65533;)&#1283;_&#65533;i&#65533;QP&#65533;K&#1084;&#65533;&#65533;R&#65533;.&#65533;;IN&#65533;&#65533;&#65533;{&#65533;K0&#65533;&#65533;&#65533;&#65533;m&#65533;IS#-T&#65533;&#65533;aP=~&#65533;&#65533;&#65533;H&#65533;.&#65533;g&#65533;1O&#65533;1K&#65533;LC&#1692;XTkhI&#65533;E&#65533;&#65533;!	&#65533;&#65533;p)&#65533;j&#65533;U&#65533;&#1203;&#65533;m&#65533;&#65533;&#65533;&#65533;&#65533;!n&#65533;&#65533;&#65533;&#65533;&#65533;&#65533;&#65533;'r?&#545;&#65533;QS&#65533;&#65533;&#65533;&#65533;&#65533;p&#65533;F&#65533;))t&#65533;&#65533;a&#65533;&#65533;+FHT#e&#65533;#&#65533;.?%&#65533;&#65533;A"&#65533;&#65533;&#65533;&#65533;f&#65533;&&#65533;R&#65533;&#65533;#5&#65533;Xq&#65533;P&#65533;'&#65533;&#65533;z&#65533;&#65533;&#65533;&#65533;&#65533;#&#65533;'&&#65533;&#65533;&[@O0&#65533;S&#826;S&#65533;.h&#65533;=&#65533;&#65533;!BS&#65533;,&#65533;R*D&&#65533;&#65533;&#667;&#65533;&#65533;5&#65533;FQ&#65533;Ebj&#65533;&#897;.4RH&#65533;~m%P&#65533;CK&#65533;7&#65533;j&#65533;&#65533;Y`&#65533;&#65533;2&#65533;1(B&#65533;a !9@"_ a &#65533;@~p6&#65533;\&#598;<}g&#65533;=.	&#65533;!&#65533;-&#268;d&#65533;rP ?&#65533;u&#65533;J<S&#65533;8&#65533;&#65533;Z!&#65533;_&#65533;3O&#65533;4*&#65533;^&#65533;P|&#65533;&#65533;&#65533;P?&#65533;P&#65533;&#65533;&#65533;3&#65533;&#65533;&#65533;&#65533;&#65533;&#65533;&#65533;&#65533;WW&#65533;\_&#1364;&#65533;&#65533;5&#65533;&#65533;&#65533;&#65533;&#65533;&#65533;&#65533;a&#578;cZ&#65533;lw9&#65533;z&#65533;!EF#e&#65533;&#65533;Ct&#65533;o&#65533;&#65533;Z&#65533;&#65533;oY N&#65533;W&#65533;'&#65533;&#65533;&#65533;	&#65533;&#65533;Nlrp&#65533;h&#65533;j&#65533;&#65533;&#65533;O&#65533;H#f&#65533;-&#65533;@&#65533;&#65533;&#65533;&#65533;.&#65533;N&#65533;&#65533;J1&#65533;&#65533;6&#65533;Z &#65533;&#65533;M&#65533;&#65533;H)&#65533;C&#65533;UG7&#65533;V`I&#65533;&#65533;&#65533;4&#65533;<&#65533;&#65533;&&#65533;T&#65533;&#65533;U&#65533;C&#65533;D&#65533;&#65533;&#65533;&#65533;&#65533;h&#65533;3&#65533;&#65533;;&#65533;&#65533;=D|&#65533;BIF I&#65533;%A&#65533;&#65533;&#762;Cl&#65533;&#65533;&#65533;&#65533; 7"e&#65533;&#65533;&#65533;@0\<&#65533;<&#65533;H&#65533;mT&#65533; &#65533;&#65533;&#65533;&#1809;#&#65533;#&#65533;hpBFg&#65533;&#65533;&#65533;'P&#65533;&#65533;^P;&#65533;!@I&#65533;$3'&#65533;&#65533;=&#65533;&#65533;i&#65533;&#65533;=,r&#65533;&#65533;&#65533;!&#65533;&#65533;(e y&#65533;,&#65533;8&#65533;&#65533;&#65533;'&#1185;&#65533;O&#65533;%?0&#65533;D@&#65533;S|vM&#65533;&#65533;&#1547;&#65533;&#65533;&#65533;&#65533;&#65533;|&#65533;&&#65533;&#1545;&#65533;63:"!-&#65533;!-&#65533;R&#65533;&#65533;&#65533;BjK&#65533;&#65533;d&#65533;C3&#65533;&#65533;D&#65533;i&#65533;&#65533;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c&#65533;{&#65533;.&#65533;&#1718;i&#65533;&#65533;&#65533;(1k&#1285;
&#65533;&#65533;&#65533;;&#65533;a_&#65533;
L&#65533;&#65533;&#65533;&#200;QFT\&#65533;&#65533;&#464;#K&#65533;9"&#65533;~&#65533;j&#65533;&#825;&#65533;&#65533;&#992;C&#65533;M&#65533;&#65533;&#65533;&#65533;>&#65533;&#65533;&#65533;&#65533;&#65533;&#395;K&#1699;L&#65533;&#65533;&#65533;r&#12732;&#65533;mynW&#65533;&#65533;&#65533;vJ&#65533;;&#65533;(&#65533;&#65533;N&#65533;&#65533;&#65533;N&#65533;&#65533;&#65533;&#65533;&#1587;k&#65533;n]:&#65533;&#65533;&#65533;&#203;&#65533;O&#65533;&#65533;&#65533;&#65533;&#65533;IG&#65533;&#65533;&#65533;&#65533;&#65533;&#46941;Po&#65533;&#65533;&#65533;&#1157;&#65533;&#65533;$Ez&#65533;(&#65533;t&#65533;&#65533;&#65533;B&&#65533;&#65533;&#65533;N&#65533;\&#65533;>&#65533;&#1794;Vh&#65533;f&#65533;&#65533;r&#65533;&#65533;C&#65533;-&#65533;M F&#65533;a|&#65533;&#65533;_:U`&#65533;0&#65533;&#65533;&#65533;E\YD&#65533;Z&#65533;$&#65533;<&#65533;&#65533;&#65533;T&#65533;&#65533;P_&#65533;&#65533;F$"Y&#65533;~~)&#65533;&#65533;:I&#65533;RV)&#65533;j&#65533;uG&#65533;&#65533;\v&#65533;&#65533;&#65533;&#65533;&#65533;C &#65533;g&#65533;&#65533;&#65533;i"&#65533;$&#65533;&#65533;p&#65533;)&#65533;t&#65533;i&#65533;wu&#65533;&#1374;&#65533;8&#65533;;5(&#65533;F&#65533;&#65533;jh&#65533;&#65533;&#65533;&#65533;h^&#65533;.:&#35092;V&#65533;^&#65533;F&#65533;i_k&#65533;&#39506;"j)&#65533;&#65533;&#665;&#65533;A	Q]&#65533;&#65533;U&#65533;6}&#65533;*&#65533;~&#65533;c&#65533;&#65533;&#65533;&#65533;g&#65533;&#65533;Z&#65533;&#65533;j5&#65533;&#65533;X&#42427;Z&#65533;!&#65533;'&#65533;f&#65533;&#65533;B&#65533;^&#65533;&#65533;\&#65533;9F,&#65533;&#1206;&#65533;&#65533;&#65533;&#65533;;&#1330;&#1870;&#65533;"&#65533;G:&#65533;&&#65533;ty&#65533;,&#65533;&#65533;&#65533;&#65533;]&#65533;&#65533;&#1931;&#65533;UD&#65533;&#65533;&#65533;&#65533;'&#65533;X&#65533;&#65533;&#65533;]&#65533;&#65533;[&#619;&#65533;&#187;&#65533;{P&#65533;&#65533;f&#65533;/&#65533;z&#65533;&#65533;.G~&#65533;0&#65533;&#65533;w&#65533;&#65533;C&#65533;,&#65533;&#65533;6&#65533;PG&#65533;j&#65533;[n&#65533;WY&#65533;*&#65533;L~&#65533;&#65533;i&#65533;&#65533;r&#65533;l&#65533;<7&#65533;.&#65533;&#65533;a&#65533;"&#65533;&#65533;&#1577;&#65533;#&#65533;1&#65533;=7}^&#65533;JW"&#65533;g&#65533;&#65533;&#65533;&#65533;&#65533;&#1240;K%&#65533;&#65533;5J^k&#65533;&#65533;d&#65533;h&#1512;&#65533;&#65533;N&#65533;=&#65533;8f5WB&#65533;%l&#65533;|l&#65533;&#65533;|&#65533;&#65533;&#65533;)O&&#65533;&#65533;G`&#65533;&#65533;[K&#65533;&#65533;&#65533;K&#65533;&#65533;&#1464;\5A&#65533;&#65533;&#65533;:G&#65533;&#65533;&#65533;q&#65533;&#65533;&#65533;&#65533;&#1482;&#65533;F""&#65533;4&#65533;Fg&)&#65533;'(&#65533;&#65533; &#65533;RZ&#65533;&#65533;4p&#65533;&#65533;&#65533;n&#65533;&#65533;S&#2010;g&#65533;&#65533;&#65533;&#65533;&#65533;xW|&#65533;&#65533;O;&#65533;&#65533;j6&#65533;[p&#65533;&#65533;<&#65533; &#65533;&#65533;+&#65533;O&#65533;&#65533;?&#65533;&#65533;&#1135;&#65533;=\&#65533;&#65533;Vl&#65533;&#65533;&#65533;yX&#65533;?]&#65533;&#65533;>&`%C&#65533;,&#65533;&#1469;&#65533;>k&#65533;&#1631;&#65533;u&#65533;&#65533;&#65533;&#65533;&#65533;R&#65533;&#65533;?&#65533;$&#65533;x&#65533;&#65533;&#1349;&#65533;&#65533;&#65533;o&#65533;&#65533; '&#65533;J%oq[&#65533;&#65533;&#65533;&#65533;&#65533;&#65533;&#65533;G[&#65533;b&#65533;fp-|G
&#65533;&#504;&#65533;U&#65533;U&#65533;&#65533;`%&#1909;
b&#65533;U&#65533;j&#65533;1r&#65533;"sC&#65533;&#65533;&#65533;&#65533;HD&#65533;&#65533;.m3&#65533;&#65533;&#65533;&FA&#65533;$x&#65533;"7&#65533;&Z1HxY&#65533;GR&#65533;&#65533;&#65533;h&#65533;z%t&#65533;
&#65533;!F&#65533;&#65533;&#65533;hL&#65533;
&#65533;F>&#973;&#1419;^&#1416;&#65533;&#65533;&#65533;No&#65533;Q&#65533;'1Qnd&#65533;Z&#65533;&#65533;I9&#65533;qi&#65533;$&#1671;4W&#65533;&#65533;5&#65533;&#65533;&#65533;&#65533;#	&#65533;&#65533;C&#65533;&#65533;4&#65533;% &#65533;&#65533;O;&#65533; &#65533;6&#65533;&#65533;&#65533;&#724;yC&#65533;*E&#65533;H=^&#65533;K!%HN2&#65533;&#65533;9&#65533;-aL&#65533;.w&#65533;v&#65533;&#65533;h&#65533;?=b&#65533;&#65533;&#65533;&#65533;&#65533;&#65533;h&#65533;	&#65533;&#841;l{&#65533;3&#65533;u+&#65533;M&#65533;&#1148;T6&#65533;&#65533;L&#65533;m&#65533;&#65533;&#65533;ay&#65533;&#1648;H&#65533;$&#65533;t#&#65533;mL3=&#65533;&#65533;&#65533;Y/p)&#65533;P&#65533;-&#1653;&#65533;&#1020;&#65533;&#647;&#65533;&#65533;&#65533;@&#65533;"&#65533;&#65533;%SzlI(&#65533;&#65533;^&#65533;&#1175;&#65533;t&#65533;C&#65533;&#65533;K&#65533;&#65533;&#65533;
&#65533;&#65533;&#537;2]&#65533;4^&#65533;&#679;1&#65533;~#&#65533;&#1467;RZ&#65533;&#65533;)G&#65533;&#65533;&#65533;&#65533;NS&#65533;&#65533;&#63812;1&#1472;

&#65533;20&#65533;&#65533;j&#65533;~T.zrN&#65533;&#65533;Ns&#65533;&#65533;B&#65533;&#65533;7}&#65533;B&#65533;RWjH~&#65533;Zj&#65533;wT&#65533;=,]U&#65533;&#65533;e&#65533;kD&#65533;&#65533;&#65533;S&#65533;&#1447;"&#65533;#.&#65533;&#616;K&#65533;Rtx&#65533;+E&#1617;&#65533;u&#65533;&#1198;id&#65533;.&#65533;=&#65533;&#65533;8`&#65533;&#65533;&#596;&#65533;&#65533;}5	&#65533;B&#65533;&#65533;&#65533;&#65533;'&#65533;H&#65533;&#65533;!jl&#65533;&#65533;&#65533;&#1617;"&#65533;U&#65533;b&#65533;$&#65533;&#65533;&#65533;+s&#65533;W&#65533;&#65533;<&#65533;&#65533;6&#65533;6u&#65533;&#65533;f[&#65533;&#65533;&#65533;&#65533;p&#65533;U&#65533;gg&#65533;O!9qU&#65533;&#65533;n&#65533;Z&#65533;@&#65533;&#65533;,&#65533;Gn[s&#65533;&#65533;&#65533;S&#65533;O&#65533;Pv&#65533;&#65533;&#65533;{&#65533;+_&#65533;&#65533;&#766;&#11643;~&#65533;hE&#65533;&#65533;b&#401;q&#65533;&#65533;&#65533;&#1028;&#65533;FzK&#65533;&#65533;&#65533;&#65533;&#65533;&#661;U&#65533;rSk-&#65533;&#65533;&#65533;\&&#65533;VI&#65533;-&#65533;&#65533;j&#65533;&#65533;,&#65533;mYX&#65533;&#65533;Z5(&#65533;&#175;&#65533;&#65533; e&#5589;&#65533;&#65533;/ua3&#65533;&#65533;&&#65533;&#65533;#&#65533;G,&#65533;b&#65533;&#65533;t&#65533;&#65533;&#65533;&#65533;5V&#65533;&#65533;&#65533;Tf&#65533;&#65533;.?(^&#65533;&#65533;&#65533;&#65533;&#555;:r&#65533;c&#65533;x=&#65533;hx&#65533;+&#65533;`&#65533;p&#65533;&#65533;&#65533;Z&#65533;H2&#65533;&#65533;&#65533;&#65533;&#65533;"&#65533;SE&#65533;&#65533;dU!&#65533;2&#65533;&#65533;&#65533;N&#65533;Xn=U&#65533;&#1071;&#65533;l&#65533;N&#65533;&#65533;.L&#65533;W&#65533;\&#65533;0&#65533;&#65533;$&#65533;&#65533;&#65533;&#65533;g&#65533;F7J&#65533;V&#65533;K7_&#65533; &#65533;;&#65533;&#65533;&#65533;&#65533;f&#65533;Imp&#65533;&#65533;V&#65533;&#65533;&#65533;&#65533;&#65533;&#65533;d&#65533;^&#65533;&#65533;&#65533;&#65533;*&#65533;H&#65533;&#65533;3p&#65533;&#65533;&#65533;&#65533;&#65533;&#65533;&#65533;&#65533;@G:&#65533;&#65533;Q&#65533;#;>u&#65533;Q&#65533;&#65533;N&#65533;r&#65533;f&#65533;&#65533;&#65533;>&#325;o7&#65533;&#65533;&#1416;&#65533;I	&#65533;*&#65533;&#65533;&#65533;k_&#65533;&#65533;&#65533;&#65533;Y#e&#65533;.&#65533;%&#65533;&#65533;&#65533;&#65533;&#65533;&#65533;Z&#65533;7&#65533;[&#65533;&#65533;v&#65533;nw[q&#65533;k\G&#65533;G&#65533;&#65533;1|&#65533;5&#65533;&#65533;@&#65533;P&#65533;H&#65533;s6&#65533;w&#65533;&#65533;&#65533;;&#65533;&#65533;$&#65533;&#65533;&#65533;&#65533;&#65533;[&#65533;&#65533;l&#358;&#65533;WlA/92K&#65533;&#65533;]&#65533;&#65533;&#1316;5&#65533;w&#65533;pT?<&#65533;&#65533;&#65533;k^&#65533;:X&#65533;&#65533;&#65533;r&#65533;Kz\&#65533;oqv$&#65533;g&#65533;WO.+`&#65533;&#65533;|&#750;aI3/&#65533;&#1332;u(&#65533;&#65533;qFB[g&#65533;q&#65533;C\ucG&#65533;&#65533;8&#982;&#65533;m&#65533;&#65533;K&#65533;&#65533;.&#65533;&#65533;&#65533;*&#65533;XJ&#65533;6a&#412;&#65533;&#65533;VY*&#1325;f&#65533;&#65533;&#65533;IY&#65533;v%&#65533;7&#65533;&#65533;n&#65533;s]&#65533;h&#65533;&#65533;nk&#65533;B&#65533;&#65533;&#65533;y=5:~&#65533;&#65533;&#65533;r&#65533;&&#65533;&#65533;^&#65533;&#65533;&#65533;&#65533;&D&#65533;Y&#65533;&#65533;X&#65533;&#65533;v#p/&#65533;&#65533;;&#65533;&#65533;&#65533;SP&#65533;&#65533;K&#65533;e&#65533;,&#65533;i&#65533;u&#65533;V#&#65533;s&#213;&#65533;&#65533;/&#65533;&#65533;&#65533;V&#65533;&#65533;&#65533;x&#65533;u&#65533;+&#65533;R&#65533;&#65533;8&#65533;&#65533;&#65533;U&#65533;&#1849;&#65533;&#65533;&#1011;&#65533;_&#1196;&#65533;}{&#65533;v1&#65533;^&#65533;3&#65533;/&#65533;&#65533;@ZLe&#65533;&#65533;&#65533;w&#65533;&#408;&#65533;'&#65533;&#65533;{&#65533;S&#65533;&#65533;&#65533;/&#65533;&#65533;&#65533;8&#65533;&#65533;z&#65533;&#65533;&#65533;&#65533;&#65533;&#65533;&#1799;m&#748;_&#65533;&#65533;&#65533;&#65533;&#65533;&#65533;Qy&#65533;>>V~L&#65533;~&#65533;eYBa(&H%&#65533;e&#65533;2&#65533;&#65533;Q&#65533;&#65533;&#65533;&#65533;&#65533;~&#65533;w8r&#65533;&#65533;&#65533;&#65533;&#65533;~d&#65533;HB"&#65533;F&#65533;&#449;%&#65533;&#65533;81fO&#65533;&#65533;3Hx3&#65533;&&#65533;&#65533;&#65533;:&#65533;&&#65533;\&#305;&#65533;&#65533;&#65533;s:&#65533;t$gG1&#65533;_&#65533;&#65533;\^&#65533;Zq&#65533;"="&#65533;F&#65533;&#65533;j&#65533;{&#65533;{&#65533;p&#65533;dx&#65533;'FG^&#65533;K|&#65533;Pn&#65533;x	5&#65533;d&#65533;&#65533;v^&#65533;&#65533;5-&#65533;5hA6kXK	&#65533;Xc&#65533;5l&#65533;BQ&#65533;O&#65533;a7i?To&#65533;N&#65533;&#65533;)&#1190;z2q^KXw&#65533;5B&#65533;&&#65533;d&#65533;K&#65533;&#65533;#{&#65533;"{K&#65533;&#65533;H&#65533;j&#65533;&#65533;&#65533;V&#65533;&#65533;&#1544;&#65533;&#65533;&#65533;s&#65533;hHbC|[A&#65533;&#65533;3N&#65533;f-Y&#65533;<&#65533;g\&#65533;6j&#65533;l8&#65533;r&#65533;X&#65533;&#65533;&#65533;EHpTVxLk&#65533;F&#65533;Uq&#65533;v&#65533;&#65533;6Q&#65533;j&#65533;%kmLhFc&#1541;&#65533;f&#65533;l&#65533;vW^#&#65533;FK&#65533;z&#65533;&#65533;s&#65533;&#65533;EB6&#65533;&#65533;&#1522;&#65533;&#65533;?$&#65533;e&#65533;uS&#65533;&#65533;G&#65533;I88tF'G_$&#65533;&#65533;&#65533;&#65533;&#65533;8cM8X &#65533;~&#1848;t&#65533;&#65533;&#453;I^&#65533;KI^c&#65533;&#1800;&#65533;>&#65533;^)R&#65533;cR&#65533;T&#65533;`&#65533;U(j&#65533;a&#65533;u&#65533;&#33608;&#65533;isT8%9t&#65533;'&#65533;N&#65533;%n&#1163;&#65533;&#65533;<&#65533;8&#65533;&#65533;W&#65533;~u&#65533;
&#65533;	&#65533;&#65533;&#65533;A&#65533;=f&#65533;A^&#65533;&#65533;&#324;&#65533;Z&#65533;&#65533;w&#65533;m8v&#65533;\6&#65533;M&#65533;U6]pU6.qBu]C&#65533;F[LnA&#65533;&#65533;&#65533;&#65533;&#65533;&#65533;oD&#65533;d&#65533;&#65533;W&#65533;&#65533;&#65533;P&#65533;&#65533;u&#65533;\X&#65533;MA&#65533;;&#65533;&#65533; &#65533;dP&#65533;&#65533;a&#65533;zdC6m&#65533;ZL97.&#65533;P&#65533;a&#65533;u&#65533;Ed&#1815;&#65533;|&#65533;wE&#65533;FtE&#65533;g8k&#65533;&#1229;&#1539;&#65533;&#65533;t&#65533;&#65533;)xDV&#65533;&#65533;&#65533;I&#65533;&#65533;_4=&#65533;&#65533;&#65533;&#65533;&#65533;&#65533;d=&#450;&#65533;)D&#65533;b&#65533;r/&R-%&#65533;&#65533;"&#65533;v5t&#65533;&#65533;A&#65533;&#65533;&#65533;IF&#65533;&#65533;&#65533;&#65533;&#65533;)xe$&#65533;&#65533;k&#65533;9&#65533; x&#65533;&#65533;W&#65533;&#1081;W&#65533;&#65533;i6&#65533;&#1065;&#65533;&#65533;&#30313;&#65533;hi&#65533;~V&#65533;&#1393;".&#65533;&#65533;|@I&#65533;P&#65533;&#65533;&#65533;c4&#65533;&#65533;&#65533;&#65533;&#65533;&#65533;&#65533;&#65533;&#65533;&#65533;&#65533;&#65533;5%&#65533;4&#65533;b&#65533;"&#65533;7I&#65533;i#&#65533;x&#65533;R&#65533;cJ&#65533;&#65533;&#65533;]&#19798;HY&#65533;*B&#65533;h&#65533;gI^B&#65533;&#65533;x&#65533;4&#65533;&#65533;B:	&#65533;($&#65533;&#65533;W&#65533;=1_u&#65533;)OfCI&#65533;&#65533;A)Le&#65533;&#65533;W&#65533;&#65533;f&#65533;yu&#65533;&#65533;eczx&#65533;p&#65533;4J&#65533;&#65533;v&#65533;&#65533;&#1571;6	&#65533;&#1683;f&#65533;tC| &#65533;O&#65533;&#65533;C}HO3&#65533;Y&#65533;r&#65533;DgLb&#65533;D&#65533;&#65533;&#65533;&#65533;&#65533;&#30675;r:&#65533;"&&#65533;Y4&#65533;T&#437;8&#65533;c=&#65533;]&#1943;&#65533;pm&#65533;q&#65533;&#65533;~M&#65533;!=&#65533;6G&#65533;vk&#65533;p&#65533;&#65533;&#65533;&#65533;u&#65533;	&#65533;&#65533;&#65533;&#1525;~&#65533;i&#65533;&#65533;&#65533;&#65533;`&#65533;&#65533;&#65533;&#65533;w&#65533;&#1498;:&#65533;=ET&#65533;'K&#65533;u87\F&#65533;F&#65533;4&#65533;&#65533;gx7&#65533;BZ&#65533;&#65533;&#65533;p&#65533;dc&#65533;)&#65533;&#65533;Z&#65533;&#65533;}P&#1574;m*&#65533;&#65533;&#65533;jY&#65533;&#65533;&#1766;f&#65533;2&#65533;&#65533;a&#65533;Ib&#65533;zf&#65533;4PN6&#65533;"&#65533;c-;&#65533;&#65533;&#65533;&#65533;cn&#65533;&#1414;&#65533;&#1703;.3>&#65533;-A&#65533;^*'Q&#65533;MTCyf&#65533;2x&#65533;&#65533;&#65533;$3&#65533;P&#65533;o&#65533;&#65533;Ux&#65533;&#65533;&#1377;&#65533;&#65533;-s&#65533;~&#65533;p&#65533;X=:&#65533;6&#1688;E&#65533;&#65533;$&#65533;Y&#597;V)&#65533;V
&#65533;b(&#65533;&#65533;7;~&#65533;y&#65533;&#266;J&#65533;&#65533;&#65533;NN&#65533;E&#21166;&#1656;P&#65533;&#687;&#65533;~&#65533;&#65533;&#65533;:x&#65533;
&#65533;5&#39334;&#65533;}&#65533;&#65533;
&#1699;<J&#65533;FIt&#65533;&#65533;5&#65533;WJ&#65533;5&#65533;&#65533;&#65533;x5K&#65533;_a,&#65533;&#65533;H&#65533;/'&#65533;'&#65533;&#65533;&#65533;&#65533;C&#65533;f&#65533;HD&#65533;&#1866;+&#65533;nb6&#65533;&#65533;~HF&#65533;c=y&#65533;z&#65533;&#65533;&#65533;7&#65533;j&#65533;&#1710;&#65533; j&#65533;^&#1545;&#65533;&#1450;rH&#65533;&#65533;U&#65533;Q$&#65533;&#65533;&#33784;&#65533;u&#1668;&#65533;&#65533;qk$ktK&#65533;h&#65533;&#65533;&#65533;id&#65533;&#65533;qH&#65533;2&&#65533;"H:&#65533;&#65533;&#65533;&#65533;&#65533;+&#65533;&#65533;&#65533;&#65533;:&#65533;7&#65533;&#1683;&#65533;&#65533;P&#65533;P&#65533;&#65533;q&#65533;&#65533;}<&#65533;j&#65533;&#65533;W&#65533;&#65533;&#65533;&#65533;	&#65533;7&#65533;&#65533;&#65533;}&#65533;+&#65533;&#65533;&#65533;m&#1722;&#65533;;&#65533;&#65533;&#65533;j&#409;&#65533;&#65533;&#1640;&#65533;)&#65533;&#1235;&#65533;&#65533;&#65533;&#65533;%&#65533;f&#65533;&#65533;&#65533;&#65533;*v]&#65533;&#65533;&#65533;&#65533;$E&#1253;B&#65533;&#65533;c-&#65533;&#65533;<XB&#65533;9&#65533;&#65533;)G&#65533;&#65533;&#65533;kn&#65533;-&#65533;,&#65533;&#1716;`&#65533;&#65533;&#65533;&#65533; K^_hW&#65533;&#65533;&#65533;&#65533;B,&#65533;&#65533;\xcxj`;&#65533;&#58016;U&#65533;K&#65533;&#65533;&#65533;&#828325;Z}&#65533;/1)B.&#65533;&#65533;&#65533;Zd"K&#65533;Y&#65533;&#65533;^&#65533;k&#65533;phv&#65533;&#65533;6 &#65533;a}b5&#65533;&#65533;wc&#65533;d&#65533;zU&#65533;&#65533;&#531;j&#65533;"&#65533;&#65533;k*&#65533;&#1957;&#65533;&Kj(q:&#65533;&#65533;
q)&#65533;&#65533;*&#65533;&#65533;S(qnJ&#65533;&#65533;[&#65533;:\&#65533;-{&#65533;&#65533;&#65533;&#65533;&#65533;&#65533;&#65533;'D&#65533;zV&#65533;&#65533;"yL&#65533;ME&#65533;*&#65533;5&#65533;,&#65533;g&#65533; &#65533;&#65533;H&#790;&#65533;&#65533;K&#65533;&#65533; &#65533;wr2<&#65533;A&#65533;&#38680;&#65533;i&#65533;&#65533;c&#65533;&#65533;jt
&#65533;u&#65533;|&#65533;c&#1530;&#65533;&#65533;&#65533;*&#65533;'F&#1352;&#65533;s"&#65533;&#65533;~&#65533;i*&#65533;Eo&#65533;&#65533;&#65533;d&#65533;Kj&#65533;~
&#65533;l&#65533; 	&#65533;&#1880;8&#65533;&#65533;`&#65533;!?}&#65533;u&f&&#65533;&#65533;&#65533;&#65533;b&#65533;!&#65533;&#65533;&#65533;G&#65533;Kw&#65533;q&#65533;&#65533;]',&#65533;&#65533;&#65533;&#65533;&#65533;&#65533;&#684;&#65533;?Vq&#65533;lq&#65533;&#65533;}ozj&#65533;&#65533;&#65533;~&#65533;&#656;&#65533;&#1817;h:&#65533;&#65533;>&#65533;&#65533;&#65533;&#65533;&#65533;&#65533;&#65533;w&#65533;mK)&#65533;X&#65533;9&#65533;&#65533;&&#1408;U&#616;&#1292;&#65533;hv&#65533;&#48865;u&#65533;^\)&#65533;5V	&#65533;Cv&#175;j&#65533;&#65533;&#65533;&#65533;&#355;}7q4&#65533;w{g&#65533;&#65533;&#1710;:&#65533;c&#65533;0W&#65533;&&#65533;&#65533;&#65533;2&#65533;&#65533;	L&#65533;&#65533;]&#65533;&#65533;&#65533;&#65533;&#65533;"D,`{&#65533;iq&#65533;V9X$l&#65533;&,&#65533;6&#65533;&#65533;p:&#65533;&#65533;&#65533;'&#65533;}&#65533;J&#65533;&#65533;K&#65533; &#65533;&#65533;&#65533;&#65533;%\&#65533;&#1683;#&#65533;Gy&#65533;&#37526;"{c&#65533;`&#65533;A&#65533;&#65533;B&#935;N&#65533;'sx&#65533;&#65533;&#65533;&#65533;V&#65533;&#65533;3&#65533;&#65533;D&#65533;)&#65533;&#65533;&#65533;&#65533;&#65533;&#65533;m&#1740;&#65533;&#684;{&#65533;&#65533;&#65533;P&#65533;@&#65533;&#65533;&#65533;&#1385;&#65533;p&#65533;&#65533;&#65533;&#65533;o
&#65533;YM&#65533;W&#65533;PM&#65533;VmR&#65533;j5&#65533;&#1268;vv&#65533;&#65533;{QIF&#1637;&#65533;&#65533;&#65533;j&#65533;&#65533;&#430;&#65533;&#65533;5&#65533;&#65533;KW&#65533;K&#65533;mbg&#65533;&#65533;&#65533;&#65533;o&#65533;&#65533;&#1551;c]fH&#65533;&#65533;i&#65533;5&#640;&#65533;&#65533;o&#65533;&#65533;,&#65533;&#65533;+&#65533;&#65533;
&#65533;&#65533;&#65533;&#65533;&#65533;&#1644;&#65533;&#1636;]&#65533;%=&#753;&#65533;}&#65533;&#65533;&#65533;}&#65533;&#65533;&#65533;&#65533;&#65533;&#65533;~&#65533;\&#65533;`$c&#65533;L&#65533;&#1722;&#65533;Pg~D&#65533;&#1432;&#65533;&#1707;$&#65533;&#65533;b(&#65533;@Z&#65533;a&n&#65533;&#65533;LH&#65533;&#65533;&#1827;&#65533;&#65533;&#171;ZbeI&#65533;BH}'&#65533;,W&#65533;&#65533;y&#65533;&#65533;`&#65533;&#65533;F&#65533;a]&#65533;WM&#65533; &#65533;0&#65533;0&#65533;&#65533;&#65533;P&#65533;&#65533;W=&#65533;&#65533;&#65533;&#65533;&#65533;&#65533;&#65533;&#65533;]&#65533;&#65533;&#65533;&#65533;P&#65533;&#65533;&#339;5=&#65533;/G&#65533;&#65533;B3Y&#65533;N&#65533;P&#65533;&#65533;&#65533;$k&#65533;<dDk&#65533;h&#65533;IY&#65533;&#65533;U&#65533;Z&#65533;&#65533;+&#65533;&#58067;#l&#65533;2J&#65533;&#65533;&#65533;&#65533;}&#65533;9&#65533;&#65533;'&#65533;&#1127;&#65533;&#65533;4&#65533;&#65533;0&#65533;]]&#65533;&#65533;q1&#946;9&#65533;&#65533;&#65533;S&#65533;
&#65533;&#65533;*+rh.]&#65533;&#65533;&#65533;E&#65533;A8&#65533;&#65533;;&#65533;l&#65533;]'&#65533;ck1&#65533;&#65533;&#65533;z7&#65533;S&#65533;T&#65533;&#65533;h]d&#65533;&#65533;&#65533;=&#65533;V&#65533;&#65533;d&#65533;&#65533;&#65533;&#65533;&#65533;&#65533;&#65533;&#65533;V]&#65533;^=jWF&#65533;&#65533;Jcj+&#443;k&#65533;&#65533;&#65533;&#42457;&#65533;j&#65533;;&#65533;]&#65533;&#65533;&#65533;wk&#796;	&#1620;&#65533;&#65533;+&#65533;&#65533;^dUV&#65533;&#65533;&#65533;&#65533;I&#65533;^&#65533;G&#65533;&#65533;&#65533;H&#1602;&#65533;&#1509;&#65533;G&#65533;b&#65533;&#65533;W.&#65533;&#65533;\&#65533;%N&#65533;&#65533;~&#1674;&#65533;&#384;G&#65533;\-&#65533;&#65533;&#65533;-&#65533;cS&#65533;&#1467;]&#46699;]&#65533;}&#65533;;&#65533;&#65533;&#65533;&#65533;&#65533;5&#65533;&#65533;&#65533;\@~&#65533;&#65533;&#65533;&#65533;&#65533;&#65533;pD&#65533;:&#65533;&#65533;+&#65533;;&#65533;|H(&#65533;&#65533;&#65533;&#65533;s&#65533;*&#65533;0&#65533;2ZjG&#65533;Y&#65533;&#65533;&#65533;]&#65533;&#65533;&#65533;&#65533;-&#65533;^.&#65533;T=&#65533;]&#65533;&#65533;~&#65533;&#65533;&#65533;&#65533;.&#65533;&#65533;^&#65533;&#65533;&#65533;&#65533;W#&#65533;~&#65533;&#65533;I&#65533;&#1397;&#65533;pA&#1807;&#37347;&#65533;&#65533;&#65533;jwA&#65533;-&#65533;&#65533;&#65533;m&#65533;&#65533;&#65533;a&#1111;o&#65533;&#65533;&#65533;.&#65533;_i&#65533;{&#65533;M&#65533;yw&#65533;:v&#65533;&#65533;;&#65533;a&#65533;&#65533;`&#65533;j"_&#65533;$&#65533;&#65533;nqW&#65533;&#65533;&#65533;1&#65533;&#65533;n&#65533;3&#2042;(&#65533;	:&#65533;<&#65533;&#65533;>&#65533;&#65533;/&#65533;c0^&#65533;&k&#62918;&#65533;&#65533;qC,rV&#65533;&#65533;W:&#65533;&#65533;U&#65533;&#65533;S&#65533;#&#65533;&#65533;oG&#3161;;&#1310;9&#65533;1&#65533;H&#65533;&#65533;h&#65533;`+&#65533;Um&#65533;&#65533;.&#65533;&#65533;&#65533;&#65533;M&#65533;o&#65533;&#65533;&#65533;&#65533;&#65533; &#65533;&#65533;&#65533;&#65533;&#65533;&#65533;&#65533;h&#65533;&#65533;&#65533;&#1710;&#65533;c7&#65533;X&#65533;5,&#65533;&#65533;&#65533;V&#65533;:@gg&#65533;&#1225;&#65533;&#65533;d&#65533;q"&#1551;xn&#65533;"&#65533;8:&#65533;`'&#65533;8&&#65533;&#65533;&#65533;&#65533;z&#65533;&#65533;P%&#65533;&#65533;O&#65533;v%&#65533;&#65533;W&#65533;V&#65533;&#65533;@&#65533;&#65533;&#65533;L&#1949;&#65533;&#240;?&#65533;&#65533;&#65533;&#65533;&#65533;&#65533;~&#65533;&#65533;&#65533;&#65533;&#65533;&#65533;&#65533;o&#65533;&#65533;&#65533;^&#65533;&#65533;Y&#65533;&#65533;&#65533;&#65533;&#65533;{&#65533;&#751;&#1466;?&#65533;&#65533;&#65533;&#65533;&#65533;&#44174;&#65533;&#65533;&#65533;&#65533;sz&#65533; &#65533;&#65533;&#65533;&#65533;&#65533;&#65533;@&#65533;v5&#65533;\&#65533;&#1971;i&#65533;&#872;E&#65533;&#1839;&#65533;&#65533;j&#65533;&#65533;?&#65533;u&#65533;i&#65533;&#65533;]_%
Xwl&#65533;qX&#65533;&#65533;&#65533;=&#65533; An&#65533;8p&#65533;&#277;+7n&#65533;Bq&#65533;:$&#65533;P&#65533;&#65533;p&#65533;&#65533;U&#65533;&#65533;`F&#65533;!&#65533;3wN&#65533;Ht&#65533;&#1453;c&#65533;&#65533;&#65533;&#661;&#65533;&#65533;&#611;W&#65533;&#65533;L{&#65533;&#65533;&#65533;&#281;S&#65533;N&#65533;=q&#940;G&#65533;&#65533;<&#65533;&#65533;&#65533;9&#65533;&#65533;<y&#65533;&#65533;&#65533;&#65533;&#65533;;&#65533;T[&#65533;k&#65533;&#1189;<&#65533;Q&#65533;VU&#1254;d&#65533;6=[V&#65533;Y&#65533;k&#65533;U&#65533;&#65533;mY&#65533;l&#65533;&#347;W&#65533;&#1958;R&#65533;&#65533;&#65533;&#65533;R&#65533;`&#65533;+&#1777;Ky&#65533;&#65533;`&#333;&#65533;;y&#65533;&#65533;t&#65533;(&#65533;\Wy&#65533;f&#925;7&#65533;&#65533;Z&#65533;&#65533;t&#65533;&#65533;Y&#65533;<&#65533;d&#65533;&#65533;&#65533;F&#65533;4&#65533;\&#65533;l&#65533;&#65533;&#65533;&#65533;&#65533;\&#65533;&#65533;&#65533;vK&#65533;x&#65533;&#65533;H&#65533;&#65533;^{n]&#65533;ri&#65533;&#859;&#65533;S9&#65533;`&#65533;Q&#65533;&#65533;m&#65533;&#65533;v&#65533;&#1915;+j&#65533;&#65533;&#1649;w&#65533;N}&#65533;>^&#65533;&#65533;&#64315;_U&#65533;z&#65533;^&#65533;J&#65533;&#65533;T/y&#65533;C&#65533;&#65533;&#65533;&#65533;&#65533;z&#65533;&#65533;|&#65533;&#65533;'d&#65533;A&#65533;0B	'&#65533;&#65533;B/&#65533;PA&#65533;&#65533;+&#65533;&#65533;QG&#65533;&#65533;L&#65533;&#65533;6&#65533;&#65533;Ch&#65533;p&#65533;&#65533;H&#65533;&#65533;\Lh&#65533;&#65533;&#65533;m\Q&#65533;&#65533;z7&#65533;,;i&#65533;&#65533;&#65533;&#65533;&#65533;&#65533;l&#656;&#65533;&#65533;&#65533;&#606;&#65533;<&#65533;-&#65533;&#65533;&#65533;&#65533;/&#65533;&#65533;Z0"&#65533;&#65533;0*/&#65533;,&#65533;)&#65533;&#65533;&#65533;o&#822;&#65533;,O&#65533;2&#65533;T&#65533;&#65533;6&#65533;3L&#65533;&#65533;&#65533;&#65533;N+&#65533;&#65533;k0&#65533;+&#65533;&#65533;&#65533;sO&#288;&#65533;0&#65533;&#65533;Cl&#65533;tqD&#1038;&#65533;&#818;G!}M&#65533;&#65533;:;&#65533;&#65533;&&#860;&#65533;t&#65533;&#65533;&#65533;p&#65533;mTR&#65533;&#65533;T&#65533;&#65533;&#65533;m8JI&#65533;tD&#65533;f21&#65533;RJ&#65533;%&#65533;&#65533;z*&#65533;&#65533;&#65533;.&#65533;&#65533;&#65533;n;&#65533;&#65533;&#65533;&#65533;&#65533;&#65533;|&#65533;+y&#65533;v&#65533;&#65533;x&#65533;&#65533;&#65533;*&#65533;&#65533;+&#65533;&#65533;&#812;+N7&#65533;-&#65533;&#602;n&#65533;&#65533;$&#65533;E7]u&#65533;e&#65533;]wqB&#1087;*&#65533;q&#65533;&#65533;&#65533;`C&#65533;DO=&#65533;&#1143;qv&#65533;&#65533;&#65533;e&#65533;&#65533;&#390;X<&#65533;&#65533;&#65533;&#65533;&#65533;V&#65533;a&#65533;&#65533;&#65533;3;&#65533;&#65533;-&#65533;&#1881;&#65533;&#65533;&#65533;#&#65533;|r;&#65533;
&#65533;&#65533;&#65533;&#65533;g&#65533;&#65533;&#65533;2o/&#65533;&#139;N&#65533;&#65533;L&#65533;f&#65533;f&#65533;.;&#65533;&#65533;&#65533;N&#65533;&#65533;%&#65533;&#65533;&#65533;&#65533;&#65533;S&#65533;u&#65533;&#65533;:&#65533;&#65533;&#65533;&#65533;&#1059;&#65533;|&#65533;E&#65533;#V&#65533;&#65533;&#1838;~&#65533;&#65533;&#1648;&#65533;&#65533;&#65533;g{&#65533;&#65533;G&#65533;#&#65533;&#65533;&#65533;&#65533;&#65533;&#262;a&#65533;1`rt|n&#65533;&#65533;6m&#65533;&#65533;-&#65533;Fe&#65533;{&#65533;&#540;&T&#65533;+&#65533;&#65533;S&#65533;&#65533;2\&#65533;e<J&#65533;p&#65533;V&#65533;&#65533;~f&#65533;r&#65533;&#65533;&#65533;V&#65533;&#65533;#:h&#65533;Z.&#65533;&#132;)&#65533;`&#65533;%&#65533;]&#65533;Wg&#65533;u&#65533;_&#65533;	d&#65533;U&#65533;&#65533;&#65533;"&#65533;&#65533;&#65533;&#65533;m&#65533;&#65533;z&#65533;""&#65533;E&#65533;0&#1192; &#65533;&#65533;&#65533;&#65533;&#65533;RRb&#65533;&#65533;&#65533;U&#65533;&#65533;h2&#65533;]&#65533;9&#65533;&#65533;&#523;&#65533;)&#65533;&#65533;d*h&#65533;&#65533;:j&#65533;:&#65533;3&#65533;&#65533;n!&#65533;2&#65533;&#65533;&#65533;w&#65533;-&#65533;{&#65533;=&#65533;&#65533;&#65533;&#65533;&#65533;&#65533;NT&#65533;&#65533;6@D!&#65533;i&#1169;&#65533;&#65533;j&#65533;&#65533;&#712;&#65533;4&#65533;&#65533;npS&#65533;&#65533;i*S&#65533;&#65533;#&#65533;&#65533;P&#65533;&#65533;S&#65533;&#65533;9"AP=&#964;1&#65533;Q&#65533;&#65533;&#142;,&#65533;&#65533;&#187;Q&#65533;&#65533;&#65533;:&#65533;T$&#65533;l""F-&#65533;&#65533;&#65533;Y&#65533;sn&#65533;&#65533;&#65533;&#65533;OV&#65533;NW&#65533;&#306;p&#65533;&#457;K&#65533;Y&#65533;c&#65533;&#65533;gpWtV&#6840;&#65533;&#65533;L&#1099;&#65533;&#65533;&#1436;&#65533;B&#65533;))q~PT&#65533;L&#65533; &#1589;&#1101;o&#65533;cwB&#65533;&#65533;=&#65533;8&#65533;&#65533;&#65533;&#65533;&#65533;&#65533;`&#65533;&#65533;F&#65533;&#65533;&#65533;&#65533;8D"&#65533;&#65533;7l&#65533;&#65533;v&#65533;w&#65533;I5@&#65533;=0b&#65533;&#65533;&#65533;0&#65533; &#65533;u&#1171;&#65533;&#65533;&#1489;86&#65533;5&#65533;&#65533;c&#65533;[&#65533;&#65533;&#65533;D:&#65533;&#65533;M&#1858;&#65533;w^)&#65533;&#65533;N\&#65533;.&#65533;&#357;&#1807;~&#65533;&#65533;&#754;z&#65533;E&#65533;sO&#65533;A	&#65533;
8&#65533;B1&#65533;V&#65533;"d\#&#65533;	&#65533;'&#65533;&#65533;&#65533;&#65533;P&#65533;MU&#65533;jU&#65533;'7g&#65533;~1&#65533;F9*d&#65533;p&#65533;&#65533;tV&#65533;"&#65533;\&#65533;&#65533;z&#65533;&#65533;G&#65533;&#65533;&#65533;jN&#65533;(K&#65533;pQ&#65533;Jf&#65533;Kb&#65533;=c&#65533;&#65533;x&#65533;&#65533;>_&#65533;&#65533;+&#65533;&#65533;&#65533;S&#65533;3L&#65533;&#65533;&#65533;+&#65533;&#65533;z&#65533;&#575;&#65533;&#65533;&#65533;s?&#65533;&#65533;&#65533;I&#65533;turDiJU&#65533;&#65533;}&#65533;5&#65533;&#65533;&#65533;q&#65533;&#65533;4&"Xm&#1558;0&#2021;&#65533;`oC';&#65533;&#65533;&#65533;&#65533;k$1I2E&#65533;K&#65533;&#65533;eHAeNL&#65533;J&#65533;&#65533;&#1172;'M&#65533;&#65533;&#65533;
Jrad&#65533;kP>V&#65533;Z+q&#65533;cv&#65533;&#65533;&#65533;&#65533;&#65533;.qo5&#65533;&#65533;@&#65533;&#65533;l&#65533;sC&#65533;+K&#65533;&#65533;&#65533;!6&#65533;V&#65533;&#65533;+_m%&#65533;&#65533;FS&#65533;&#65533;'&#65533;v&#475;&#8499;&#65533;&#65533;&#65533;&#65533;c&#65533;&#65533;r.&#65533;"&#65533;,&#65533;E&#65533;&#465;taAe&#65533;!&#65533;&#65533;#&#65533;}&#65533;U&#65533;I&#65533;&#65533;&#65533;Z&#65533;*p&#65533;U&#65533;&#65533;&#65533;&#65533;d&#65533;8{&#65533;&#65533;&#65533;&#1266;&#65533;&#65533;&#823;&#65533;&#65533;~+9&#65533;u.&#65533;{&#65533;&#65533;&#65533;&#65533;j&#65533;Ef&#65533;&#65533;K&#65533;;]&#65533;V&#65533;'&#65533;&#65533;&#65533;T&#65533;W&#65533;\JT&#65533;|&#65533;#&#65533;&#65533;S&#65533;&#65533;eQQI&#65533;CL&#65533;&#65533;o&#65533;U&#65533;&#65533;&#663;2&#65533;PU\0&#65533;/&#65533;]&#65533;]lB&#65533;T&#65533;WU&#65533;0&#612;++&#65533;W&#65533;&#65533;0iq9&#65533;]&#65533;&#65533;!&#65533;WrX&#65533;K&#65533;pE&#65533;&#65533;&#65533;i&#65533;D&#65533;t&#65533;	&#65533;Qp&#65533;W&#65533;&#65533;&#65533;&#65533;byS -&&#65533;&#65533;(&#65533;&#65533;&#65533;&#382;Q'D&#65533;&#65533;&#1611;L&#65533;&#65533;;&#65533;g&#65533;<~&#65533;&#65533;a$&#65533;&#65533;5&#65533;&#65533;&#65533;&#65533;6&#65533;&#65533;#&#65533;&#65533;9&#65533;&#65533;%*1*&#65533;Xs&#65533;C:o&#65533;I}E&#65533;p&#65533;&#65533;&#65533;+l&#65533;&#65533;&#65533;+^&#65533;&#172;&#65533;&#681;&#65533;&#65533;u&#65533;<g:&#65533;A&#65533;T`&#65533;C"Ar&#65533;&#65533;dg&#65533;HE*O&#65533;&#65533;&#65533;	E&#65533;&#65533;&#65533;&#65533;&#65533;&#65533;&#65533;lX&#65533;B_&#65533;r	&#65533;PQ&#65533;&#65533;&#65533;&#65533;T&#65533;&#65533;I*&#65533;M&#65533;$&#42206;&#65533;@&#65533;Z&#65533;_Y&#65533;L@bD&#65533;V&#65533;&#65533;*&#65533;&#65533;*Y&#65533;`Pf&#65533;$&#65533;2&#65533;+Me&#65533;s&#65533;6&#65533;R&#65533;_LH"Z&#65533;&#65533;&#65533;3&#65533;@&#65533;&#65533;S5&#65533;!&#65533;s'E&#65533;&#65533;HB&#65533;h&#65533;@6tA&#65533;&#65533;&#65533;o+!&#65533;&#65533;&#65533;t&#65533;&#65533;LJ9&#65533;&#65533;?Y&#65533;&#65533; &#65533;&#65533;n&#65533;&#65533;&#65533;7QL&#65533;&#65533;.
&#65533;&#65533;&#65533;~Q&#65533;&#65533;&#65533;z	&#65533;&#65533;&#65533;SE&#65533;&#65533;6[&#65533;&#65533;&#65533;<q&#65533;W<C&#65533;&#9267;"&#65533;&#65533;&#65533;A&#65533;R"&#65533;wc&#65533;&#65533;d;&#65533;#2dd"&#65533;&#65533;s~&#65533;RS&#65533;9&#65533;&#65533;9@w&#65533;*&#65533;&#65533;zG|&#65533;B/&#65533;&#65533;J&#885;X&#498;;]&#65533;&#65533;9&#65533;d&#65533;S&#65533;&#65533;S&#65533;r|u&#65533;e&#65533;G&#471;&#65533;@&#65533;&#962;V&#65533;&#65533;&#65533;&#65533;&#1947;&#65533;y|2&#65533;&#65533;&#65533;&#65533;&#65533;h&#65533;&#486;&#65533;D\&#65533;&#65533;&#65533;
&#65533;&#65533;&#65533;&#65533;qg&#65533;w&#65533;&#1704;&#65533;&#65533;&#65533;&#65533;&#65533;&#65533;w&#65533;d&#65533;F>7&#65533;:2&#65533;D&#65533;&#65533;&#65533;}d7&#65533;@&#65533;G&#65533;&#65533;&#65533;&#65533;0&#65533;Lr&#65533;-v&#65533;&#65533;&&#65533;&#65533;$&#65533;&#65533;32vk&#65533;&#65533;<&#65533;&#65533;f&#65533;U&#65533;&#65533;&#65533;&#65533;&#39640;&#65533;&#65533;&#65533;)&#65533;&#65533;&#65533;x&#65533;e?{%&#65533;l&#65533;&#65533;&#65533;Jn&#65533;&#65533;@~&#65533;&#924;0&#65533;&#65533;RdY&#65533;6D&#65533; Q&#65533;i&#1757;;&#65533;<&#65533;&#1092;&#65533;&#65533;az&#65533;&#65533;R^&#65533;*9&#65533;&#65533;&#65533;&#157;&#65533;&#65533;^C	&#65533;&#65533;&#65533;&#65533;[Xs&#65533;g&#65533;&#65533;s?&#65533;&#368;?&#65533;^&#65533;&#65533;&#65533;&#65533;M&#65533;FK&#65533;5&#65533;&#65533;&#65533;Z&#65533;/&#65533;&#65533;f&#65533;8n;&#65533;&#65533;&#65533;&#65533;&#65533;n7&#65533;&#65533;nc&#65533;oK&#65533;&#65533;(&#65533;&#65533;+&#65533;&#65533;&#65533;?&#65533; 1&#65533;R>&#65533;&#65533;&#65533;r&#65533;&#65533;j&#65533;&#65533;&#65533;&#65533;&#65533;&#1779;{+&#65533;&#65533;&#65533;&#65533; &#65533;&#65533;&#65533;&#65533;X&#65533;&#65533;&#65533;T&#65533;&#65533;&#65533;+D&#65533;&#65533;8&#65533;&#65533;&#65533;;&#65533;&#65533;&#65533;&#65533;&#65533;&#65533;\Z&#65533;D&#65533;&#65533;&#65533;&#65533; &#65533;&#65533;&#65533;&#65533; &#65533;0&#65533; $&#65533;&#65533;	!&#65533;9&#65533;&#144;&#65533;&#1344;~&#65533;7&#672;)&#65533;Y&#65533;M&#65533;9&#65533;&#65533;&#65533;(&#65533;8&#65533;)&#65533;&#65533;A&#65533;&#65533;&#65533;&#65533;&#65533;&#65533;h&#65533;&#65533;&#65533;(&#65533;&#226;Y&#739;;&#65533;`&#65533;.&#65533;C&#65533;p &#840;&#65533;&#65533; z&#65533;&#65533;&#1693;&#65533;&#65533;&#65533;&#65533;:7c&#65533;A&#65533;&#65533;F2&#65533;&#65533;&#65533;s&#65533;&#65533;&#65533;o&#65533;&#65533;&#65533;&#65533;L&#65533;;	&#1329;yJB&#65533;86&#660;Y&#65533;0&#65533;&#65533;&#65533;&#65533;9E1E&#65533;&#65533;&sEE&#65533;Cj&#65533;\)8&#65533;&#65533;(L*&#65533;J#&#65533;]&#65533;Y&#65533;.&#65533;Ee&#65533;&#65533;6&#65533;2)&#65533;+&#65533;K&#65533;)&#65533;&#65533;I&#65533;g&#65533;&#405;Ba&#65533;"&#65533;;&#65533;&#65533;6&#65533;I&#65533;&#65533;(&#65533; 4&#65533;&#65533;&#65533;&#65533;>#&#452;&#65533;F&#65533;&#1056;O&#65533;!l
&#65533;Qt&#65533;&#65533;3BV&#65533;'&#65533;&#65533;&#65533;*&#65533;jI&#65533;h%&#65533;1&#65533;&#65533;k&#65533;&#65533;:&#65533;&#65533;&#65533;&#1646;{s&#65533;&#65533;h4&#65533;SH&#65533;8&#65533;&#65533;&#65533;&#65533;&#65533;
&#65533;Fq&#65533;&#65533;t&#65533;C[@&#65533;Hn&#65533;p&#65533;&#65533;&#65533;&#65533;&#65533;&#65533;H&#65533;Io0&#592;&#65533;HoI&#65533;&#65533;&#65533;&#65533;&#65533;&#65533;&#65533;&#65533;&#65533;c&#65533;&#65533;T&#65533;&#65533;1&#65533;&#65533;$&#65533;&#65533;\Hx&#65533;I&#65533;qH&#65533;&#65533;&#481;d>&#65533;&#65533;&#604;&#65533;?&#65533;a	&#65533;&#65533;9&#65533;hJ&#65533;J&#65533;i&#65533;&#65533;k:Q?&#65533;#HwX8&#65533;&#65533;A}&#65533;&#687;t&#65533;&#65533;*c&#65533;=&#65533;&#65533;&#65533;C&#65533;&#65533;&#65533;&#65533;&#65533;&#1856;KnRU	&#65533;&#65533;J&#65533;&#65533;x&#1741;p&#800;*&#65533;&#65533;H&#65533;H&#65533;&#188;&#65533;A&#636;&#65533;1&#65533;&#65533;$&#65533;!&#65533;V"&#65533;&#65533;&#65533;&#65533;&#65533;P&#65533;Y&#65533;C&#65533;L&#65533;=&#65533;(E&#65533;I&#65533;&#65533;L#&#65533;&#65533;,&#65533;r'MD&#65533;&#65533;TM&#882;DLD&#838;&#65533;&#65533;&#65533;&#65533;&#65533;&#65533;&#65533;K&lK&#65533;&#65533;&#65533;&#65533;&#164;JT\&#65533;&#65533;IY&#65533;&#65533;&#65533;&#65533;NX&#65533;/&#65533;&#636;h&#65533;&#65533;&#1750;&#65533;Q&#65533;&#65533;=	&#65533;4&#65533;:8&#65533;P&#65533;h&#65533;9&#65533;&#65533;&#65533;."3&#65533;jF&#65533;&#65533;&#65533;&#65533;&#65533;T&#65533;&#65533;&#65533;)&#65533;&#669;|&#65533;&#65533;&#65533;&#65533;&#65533;&#65533;&#65533;&#65533;&#607;&#65533;&#65533;&#65533;4&#65533;&#65533;&#65533;&#65533;:&#65533;}&#65533;&#65533;&#65533;&#65533;&#65533;&#65533;&#65533;&#65533;
&#65533;\&#65533;&#65533;5&#65533;&#65533;&#65533;ON"O&#65533;&#65533;&#65533;&#65533;)&#65533;:b&#65533;L&#65533;r&#65533;&#1328;@&#65533;&#65533;&#65533;i#Mp&#65533;&#523;HI&#65533;&#65533;&#65533;&#65533;$&#65533;&#533;D@%Q-7&#65533;K&#65533;&#65533;&#65533;&#65533;&#65533;&#65533;&#65533;&#65533;<&#65533;&#65533;&#65533;I&#65533;J&#65533;&#65533;&#65533;&#65533;&#65533;&#65533;$J&#65533;&#65533;&#65533;&#65533;&#65533;Z&#65533;&#65533;xJ&#65533;xA6!lA#uA&#65533;&#65533;&#65533;&#65533;&#1193;&#65533;(&#65533;sJ&#65533;&#65533;&#65533;I&#65533;,&#65533;R&#65533;	+&#65533;&#65533;8&#65533;&#65533;L&#65533;zGXy!&#65533;1&#65533;$D&#65533;C&#65533;B&#65533;&#65533;&#65533;A&#65533;Y5&#65533;&#65533;&#65533;K&#65533;&#65533;M&#65533;p&#65533;&#1584;v&#65533;&#65533;&#65533;&#65533;-&#65533;&#65533;&#65533;&#65533;&#65533;&#65533;&#65533;&#65533;&#65533;Y&#1774;e
&#65533;{"U\&#65533;t&#65533;&#65533;&#65533;=US5-&#65533;&#65533; /&#65533;&#65533;&#65533;l#&#65533;0&#834;&#65533;D&#65533;&#65533;HR&#65533;&#65533;<&#1359;lMQ&#65533;KL&#65533;W5&#65533;U]&#65533;&#65533;&#65533;&#65533;DG$&#65533;'L&#65533;&#65533;Ul&#65533;&#65533;	&#7959;E&#65533;U`&#65533;UaVMq<(&#65533;+&#65533;$&#65533;d&#65533;W&#65533;L`&#65533;E(
&#65533;[&#65533;V&#65533;&#65533;&#65533;l%3%23l&#65533;d&#65533;:&#65533;&#1647;&#65533;:A5&#65533;sM&#65533;x!<
6&#65533;#&#645;&#65533;&#65533;&#65533;&#65533;&#65533;&#65533;&#65533; d@&#65533;Q&#65533;p;&#65533;6F&#65533;&#1528;Q&#65533;&#65533;&#65533;&#410;$&#65533;"&#65533;	E&#1501;&#65533;&#65533;&#65533;hR&#65533;&#65533;&#65533;&#65533;9&#65533;&#65533;r&#1284;dH&#65533; m&#65533;X&#65533;&#65533;n&#65533;D&#65533;&#65533;;o&#65533;n&#65533;o&#65533;U&#596;&#65533;&#65533;=&#598;u&#1623;&#65533;&#1624;&#65533;&#1622;I}'D&#172;h;&#65533;&#65533;&#65533;&#65533;&#1032;Q&#65533;|W&#65533;&#1868;&#65533;J@l/&#65533; &#1667;&#65533;QlD&#65533;&#65533;7&#65533;&#65533;&#65533;"R&#65533;&#65533;&#65533;&#65533;&#65533;A)&#65533;&#65533;&#65533;D?&#65533;&#65533;J=&#65533;Z&#65533;&#65533;&#65533;&#65533;!H+&#65533;&#65533;q}&#65533;SK&#773;U&#1781;&#65533;&#65533;Be&#65533;&#65533;&#65533;4&#65533;P&#65533;*&#65533;[U&#65533;&#65533;%d/&#65533;S&#65533;\&#65533;&#65533;&#65533;D&#65533;&#65533;:&#65533;&#65533;:&#65533;&#65533;m&#65533;	P&#65533;&#65533;&#65533;Z&#65533;&#65533;IX&#65533;&#1360;Or&#65533;&#65533;P%b)&#65533;&#65533;&#65533;:g&#65533;&#65533;&#65533;&#65533;+j&#65533;t o&#1542;k&#65533;g0&#65533;g&#65533;&#65533;k&#1030;m&#65533;&#65533;&#65533;&#65533;n&#65533;&#65533;i&#65533;hHb&#65533;&#65533;n8&#1632;R&#65533;U&#1910;&#65533;&#65533;&#763;&#65533;-&#65533;Vu&#65533;V&#65533;&#65533;&#65533;&#65533;]V&#65533;;&#65533;u&#65533;@r&#65533;&#65533;E&#65533;d&#65533;&#65533;&#65533;&#65533;X&#65533;W&#65533;[-&#65533;&#65533;X&#65533;}"VS&#65533;U&#65533;&#65533;'&#65533;}2&#827;&#65533;m&#65533;&#65533;&#65533;a&#65533;/&#65533;&#65533;&#65533;DF&#65533;&#65533;N&#65533;\&#65533;&#65533;t	&#65533;&#65533;m&#65533;&#65533;&#65533;m*[<&#65533;cL&#65533;&#65533;&#65533;&#65533;`&#65533;&#65533;&#65533;&#65533;&#65533;=&#65533;<Oz[O&#65533;O&#1832;SA&#65533;&#65533;m;%&#65533;&#12493;&#65533;&#65533;!5R&#65533;`&#65533;&#65533;&#65533;L&#65533;Bq&#65533;t&#65533;&#65533;j&#65533;]e&#65533;&#65533;bp&#65533;i&#65533;&#65533;j&#65533;&#65533;&#65533;&#65533;i`b`x&#65533;Q&#65533;&#65533;g&#65533;&#65533;l&#65533;&#65533;&#65533;WQR=&#65533;&#65533;J&#65533;!FQ~&#65533;&#65533;&#65533;&#65533;&#65533;&#65533;#=&#65533;&#65533;&#65533;P&#1841;X&#65533;HO-J&#65533;b&#65533;,J&#65533;I&#65533;&#65533;R&#65533;9&#1180;3&#65533;&#65533;&#65533;1&#65533;&#65533;&#65533;0&#814;-&#65533;&#65533;&#65533;&#65533;&#65533;&#65533;Z&#65533;H&#65533;@&#65533;&#65533;;&#65533;&#14691;#&#65533;F/!&#65533;D)&#65533;cu&#65533;&#65533;L&#65533;"&#65533;&#65533;&#65533;&#65533;&#65533;\o3&#65533;mkdP&#65533;&#65533;&#65533;z$&#65533;d&#65533;&#65533;&#65533;&#65533;&#65533;x&#65533;&#65533;&#1560;<ng&#65533;*&#452;&#65533;&#65533;R:4&#65533;!J&#65533;q&#65533;f0a&#65533;&#65533;]pe]&#65533;&#65533;`(&#65533;dP&#65533;c(&#65533;b&#65533;_&#65533;\&#65533;W&#65533;=h&#65533;Wx&#65533;&#65533;1&#65533;&#65533;;&#65533;&#65533;&#1460;&#65533;K\fGf&#65533;F^&#65533;^g&#65533;&#65533;f>f;&#65533;&#65533;&#65533;&#65533;&#65533;&#65533;&#65533;Bd&#65533;>S&#65533;gn&&#65533;&#65533;4&#65533;GSB&#65533;H]<t.&#65533;rNVp."&#65533;&#65533;<%&#65533;&#937;&#65533;&#65533;[D&#65533;&#65533;a&#65533;&#65533;&#65533;-FU&#65533;)&#65533;G&#65533;&#65533;/&#65533;5h&#65533;Nf&#65533;&#391;%K&#65533;Xj&#65533;&#65533;'FE&#65533;B&#65533;r&#65533;&#65533;&#65533;Hi&#65533;,&#65533;Y&#65533;&#65533;H&#898;;&#65533;l^&#65533;&#65533;L&#65533;>&#65533;&#65533;&#65533;&#65533;&#65533;&#765;&#65533;{&#65533;u(&#65533;n&#65533;&#65533;a&#1541;[&#65533;&#65533;&#65533;&#65533;i[&#65533;_&#65533;\&#65533;&#65533;Z&#65533;WXT&#65533;I&#65533;&#65533;* &#65533;D&#65533;9&#65533;&#65533;&#34405;&#42030;jff&#65533;&#65533;d&#65533;I&#65533;&#65533;E&#65533;X&#65533;&#65533;y&#47109;&#65533;6&#65533;ZzK*Rc&#65533;&#65533;A1s&#48013;&#65533;&#65533;b^&#65533;&#65533;{D&#65533;s&#65533; cf,)&#65533;&#65533; &#65533;O0t&#65533;S&#65533;&#65533;&#65533;L0T&#65533;~9&#65533;6U'&#65533;&#65533;&#65533;;&#65533;&#65533;=^&#65533;;&#65533;&#65533;&#65533;JE&#65533;&#65533;kJM&#65533;&#65533;&#65533;&#65533;N&#65533;B&#65533;&#65533;8v8&#65533;lP^&#65533;&#65533;&#65533;&#65533;Z&#65533;&#65533;X0jU@P&#65533;&#65533;> &#65533;&#65533;%&#65533;!&#65533;R&#65533;&#65533;&#65533;&#65533;';&#65533;h&#65533;j&#65533;5&#58325;&#65533;L$99D&#65533;P&#65533;&#65533;&#1269;&#65533;^V&#65533;.<t&#65533;&#65533;&g&#65533;~&#65533;&#65533;&#65533;&#65533;%{&#65533;&#65533;b.&#65533;s&#65533;\&#65533;&#1422;&#143;&#65533;&#65533;&#65533;&#65533;&#65533;[&#65533;&#65533;J&#65533;&#65533;a$o&#65533;&#65533;&#65533;&#65533;&#65533;&#65533;&#65533;&#65533;`&#65533;&#39279;&#1594;^&&#65533;8;>R&#65533;:&#65533;l&#65533;P&#65533;8&#65533;\&#65533;&#65533;W}1X&#65533;&#65533;&#65533;&#65533;o&#65533;&#65533;&#65533;&#65533;&#1753;&#65533;&#65533;h\&#65533;&#65533;&#65533;&#65533;nVHS Px&#65533;:&#65533; &#65533;&#65533;&#65533;&#65533;#Xd&#65533;&#65533;o&#1539;&#65533;H&#65533;&#65533;&#65533;FVY&#65533;&#65533;@&#65533;&#65533;~&#65533;&#65533;&#65533;&#65533;&#65533;q-&#65533;uo&#65533;&#65533;&#65533;*&#65533;I&#65533;&#1057;)o&#65533;&#65533;&#65533;@&#65533;&#65533;#+&#65533;r*&#65533;&#1632;n&#65533;&#1426;&#65533;&#65533;&#65533;&#65533;&#65533;&#65533;&#65533;<&#65533;&#65533;RC
&#349;&#65533;k?&#65533;xc1&#65533;-&#65533;k#-&#65533;K&#65533;&#65533;&#65533;;n:U&#65533;/&#1103;&#65533;&#65533;)&#65533;&#65533;&#65533;&#65533;,E&#65533;;eVfh~d&#65533;dfe<g&#65533;%o\xH&#65533;M&#65533;s	&#65533;&#65533;&#65533;&#65533;&#65533;&#65533;u0o&#65533;a&#65533;[xUhXPuXx&#65533;UXV8j&#65533;&#65533;I&#65533;&#65533;'&#1025;&#513;!&#65533;&#65533;!x&#65533;PP&#65533;&#65533;&#65533;&#65533;fUg&#65533;&#65533;g6vi&#65533;&#65533;&#65533;&#65533;?&#65533;!<&#65533;<<&#65533;&#65533;:&#60053;&#65533;v&#763;^t&#65533;f&#65533;&#65533;m&#65533;J&#65533;vS&#65533;&#65533;&#65533;&#65533;&#65533;\=&#65533;&#65533;t4&#65533;&#65533;&#30387;&#65533;&#65533;&#65533;2&I;e;&#65533;&#65533;h &#65533;v&#65533;k&&#65533;&#65533;==&#65533;&#65533;&#65533;|&#65533;&&#65533;&#65533;L'&#65533;&#754;&#65533;/&#65533;&#65533;.&#65533;&#65533;&#65533;&#65533;&#1812;&#65533;u&#65533;&#65533;&#65533;&#1910;&#65533;&#65533;fhf&#65533;F&#65533;&#65533;<Y&#65533;	&#65533;&#65533;&#65533;d;&#65533;&#65533;&#65533;`??&#65533;&#65533;X&#65533;s&#65533;&#65533;&#65533;fS@&#65533;VHqU0&#65533;&#65533;yR L.&#65533;&#65533;&#65533;&#65533;!p#.(&#65533;^xO&#65533;&#65533;&#65533;f&#65533;W&#65533;&#65533;7&#65533;hVz~-/M&#65533;&#65533;c&#65533;
&#65533;&#65533;&#65533;&#65533;&#65533;lW&#65533;A}&#65533;&#65533;&#394;&#65533;&#65533;&#65533;p&#65533;&#65533;&#65533;f%&#65533;X&#65533;&#65533;$&#65533;p&#65533;P&#65533;&#65533;Lc&#65533;&#65533;&#65533;&#65533;&#65533;BwT&#65533;&#65533;&#65533;r&#65533;&#65533;&#408;&#65533;&#65533;&#65533;-&#65533;_1&#65533;&#65533;&#135;&#65533;&#65533;&&#65533;OV&#65533;d&#65533;&#65533;&#65533;=&#1864;&#65533;&#65533;&#65533;&#65533;&#65533;L&#65533;&#65533;&#65533;,&#65533;&#65533; )f&#65533;&#65533;&#65533;&#65533;7|&#65533;&#65533;&#65533;2&#65533;9u(&#65533;o&#65533;f &#65533;[&#65533;VPV&#65533;&#65533;VH&#65533;S(&#65533;R&#65533;&#65533;R &#65533;Qh&#65533;4P&#65533;&#65533;&#65533;"h&#65533;'0!&#65533;&#65533;=&#65533;&#65533;&#696;&#65533;&#65533;&#65533;&#65533;&#65533;&#65533;&#65533;&#65533;&#65533;&#65533;&#65533;]&#727;&#65533;&#65533;hX&#1916;z7oWj&#65533;@&#65533;&#65533;8H&#65533;&#65533;ln&#45553;&#65533;12&#65533;&#65533;&#65533;&#880;&#65533;&#65533;H&#65533;i_&#65533;&#65533;s&#65533;&#65533;:&#65533;&#65533;n&#65533;&#65533;&#65533;&#331;&#65533;&#65533;&#65533;&#65533;&#65533;z!&#65533;&#65533; x&#65533;&#65533;&#587;&#65533;&#65533;w&#65533;)$&#65533;p&#65533;<z&#65533;&#65533;&#1651;w&#65533;&#65533;{&#65533;6r&#65533;&#65533;&#65533;#&#528;"G&#65533;,i&#65533;$J|7&#65533;T&#65533;&#65533;%&#792;/3&#1196;iS&&#924;:w&#65533;dY&#65533;&#65533;&#65533;&#65533;&#1841;c&#65533;.:t&#65533;&#397;&#65533;&#65533;&#65533;&#65533;p&#65533;}&#65533;&#65533;T&#65533;&#65533;&#65533;y&#65533;&#65533;&#65533;k&#65533;pN&#201;W&#65533;&#65533;r&#65533;&#933;S&#65533;n&#65533;&#65533;xr&#65533;&#65533;k&#65533;&#65533;.&#1980;z7&#1707;W&#65533;&#65533;<&#65533;&#65533;&#65533;&#65533;&#65533;&#65533;vM&#65533;2`&#65533;^&#65533;j&#65533;jU*S&#65533;>Q*&#65533;Hu&#65533;&#65533;&#65533;C&#65533;&#65533;%C&#65533;<&#65533;&#65533;*&#1640;SS&#65533;&#65533;&#65533;T&#65533;&#1585;W&#65533;&#65533;&#65533;:;&#65533;&#65533;&#1522;wG-[&#65533;&#65533;8r&#65533;&#65533;&#65533;+^&#65533;&#65533;tm&#65533;1o&#65533;&#65533;9&#65533;&#65533;&#65533;&#65533;!G&#65533;<&#65533;&#65533;&#65533;&#65533;n7&#65533;&#65533;p&#65533;&#65533;?&#65533;&#65533;Y&#65533;&#12523;/&#65533;&#65533;,Z&#65533;&#65533;&#65533;j&#65533;&#65533;&#65533;&#65533;[&#65533;&#65533;&#1906;k&#65533;&#65533;&#65533;@r	(A	&#65533;;&#65533;c&#65533;:n&#65533;&#65533;Tr*&#65533;&#65533;ul&#65533;&#65533;T[&#65533;&#65533;&#65533;av&#65533;&#903;&#65533;%x&#65533;;&#65533;&#65533;\&#65533;&#528;;!&#65533;"&#65533;&#65533;e&#65533;=&#65533;d&#65533;^9&#65533;8SE&#65533;`&#65533;#&#65533;]d&#1102;E&#65533;4&#65533;OI&#65533;%Q]8&#65533;$&#65533;2&#65533;&#65533;P
&#65533;&#65533;R&#65533;@5&#65533;&#65533;T&#65533;xcU^~&#65533;&#65533;d&#65533;&#65533;UR&#65533;&#404;Sf&#65533;&#65533;&#65533;&#65533;&#65533;=&#65533;Dy'&#65533;=U&#65533;D&#65533;&#65533;3&#65533; &#65533;.&#65533;&#65533;K+&#65533;&#65533;&#65533;I&&#65533;H"	%&#65533;d&#65533;&#65533;"mH&#1113;>1&#65533;?&#65533;&#65533;&#65533;&#65533;&#65533;&#1164;7b&#65533;F&#65533;T[&#65533;&N&#65533;&#65533;&#65533;Z&#65533;T&#65533;j&#65533;jV&#65533;&#65533;&#65533;&#65533;i&#10906;8L5&#65533;+S&#65533;u&#65533;uI{,&#65533;&#65533;*{&#65533;9&#65533;U&#1843;&#65533;&#65533;V&#65533;x&#65533;&#65533;&#65533;Rm&#65533;&#65533;&#65533;&#1874;ejnR&#65533;&#65533;T&#65533;&#65533;&#65533;+&#65533;&#65533;&#65533;&#65533;&#1459;&#65533;&&#65533;&#65533;r&&#65533;VQE&#65533;Y"&#65533; &#65533;8&#1308;C-&#65533; :&#65533;QXa&#65533;&#1174;s][H1&#65533;&#65533;&#65533;!&#65533;r.(&#65533;&#65533;&#65533;`&#65533;&#65533;&&#65533;&#65533;@&#65533;D4&#1118;6&#65533;&#65533;c&#65533;%&#65533;5$&#65533;&#65533;	&#65533;2&#65533;,&#65533;l&#65533;&#65533;*&#65533;LS&#65533;&#65533;l3D&#65533;&#65533;2&#65533;=&#65533;T#`&#65533;&#65533;&#65533;Q&#65533;w&#65533;&#65533;YQ%&#65533;g&#65533;)&#65533;&#65533;&#65533;&#65533;Upj!&#65533;_&#65533;&#65533;&#65533;&#65533;]&#65533;2&#65533;&#65533;a&#65533;L1&#65533;&#65533;&#65533;.&#65533;&#65533;&#65533;&#65533;(&#65533;P&#65533;&#65533;"&#65533;0"&#65533;$&#65533;&#65533;&#65533;9&#65533;&#65533;CB &#65533;C&#65533;D&#65533;&#65533;r8L&#65533;&#65533;+n&#65533;&#65533;&#65533;+&#65533;&#65533;F&#65533;jU&#65533;&#65533;&#65533;&#65533;&#1327;&#65533;&#65533;e&#65533;&#165;5_w&#65533;&#65533;,&#65533;&#1681;~z&#65533;&#65533;&#65533;F&#65533;xg&#65533;>\&#65533;&#65533;=&#65533;&#65533;&#65533;n&#65533;8&#65533;;N&#65533;&#65533;&#65533;.&#65533;&#65533;&#161;^&#65533;&#65533;&#65533;&#65533; &#65533;'&#65533;1&#65533;&#65533;c&#65533;&#65533;QZ7|&#65533;&#65533;&#65533;l[&w&#65533;&#65533;&#65533;&#65533;&#65533;&#65533;&#65533;&#65533;&#65533;&#65533;&#1377;r:&#65533;&#65533;&#65533;2&#65533;5#&#65533;\{=?&#65533;H7&#65533;?&#65533;(&#65533;&#65533;&#65533;&#65533;&#65533;WD 8&#65533;&#19200;&#65533;=&#19967;&#65533;&#65533;f|&#65533;&#65533;`.&#65533;&#65533;	I8&#65533;&#65533;J&#65533;&#65533;&#65533;&#65533;l&#65533;V&#65533;&#65533;&#65533;7/&#65533;&#65533;cub 
&#65533;&#65533;&#65533;z&#65533;&#65533;&#1840;&#65533;4&#65533;Aa &#65533;&#65533;&#65533;&#65533;,V1
FEB&#65533;P&#65533;$&#65533;0 !F(&#65533;&#65533;&#65533;#&#65533;&#65533;K8&#65533;&#65533;&#65533;N4&#65533;&#65533;&#65533;o`&#65533;&#65533;&#65533;T&#65533;)&#65533;I&#65533;u&#65533;&#1920;&#65533;6&#65533;i&#65533;&#65533;9j&#65533;+xm&#65533;^&#65533;&#65533;E&#65533;&#1153;&#65533;w&#65533;&#65533;cx&#65533;C.q &#65533;u&#65533;&#65533;&#65533;&#65533;&#65533;-&#65533;N&#65533;&#65533;&#65533;&#65533;@G=8a)`o&#65533;:&#65533;'&#65533;&#65533;&#65533;ky&#65533;kG~&#65533;4=&#65533;9&#65533;&#65533;^&#65533;&#65533;7&#65533;&#65533;aR&#65533;&#65533;&#65533;dQ&#65533;&#289;zMry&#65533;&#65533;3!`8&#65533;Y&#65533;&#65533;&#65533;&#65533;&#65533;&#65533;&#65533;t&#65533;&#65533;h%6&#65533;&#65533;MR&#65533;&#735;&#65533;&#257;y&#2014;$&#65533;&#65533;"!&#65533;&#65533;&#65533;&#65533;&#65533;e&#65533;g"&#65533;&#65533;l&#65533;&#863;&#1027;!&#65533;l&#65533;&#65533;&#65533;E\&#65533;&#65533;K&#65533;mp&#65533;A&#65533;=V&#65533;:&#65533;&#1122;xlM&#65533;&#1724;'J&#24654;o\c&#1104;a0~&#65533;&#65533;[J&#65533; '(&#1096;D &#65533;y&#65533;p&#65533;"!&#65533;J@&#65533;&#65533;8&#65533;H!&#65533; G&#65533;&#65533;&#23271;xnv&#65533;&#65533;&#65533;z&#65533;&#1508;
w&#65533;jM&#65533;zc&#65533;3jQK&#65533;&#65533;U{&#65533;&#65533;&#2016;&#65533;;&#65533;&#65533;&#65533;&#65533;&#65533;C&#65533;'i&#65533;&#65533;\&#65533;T&#65533;&#65533;4&#65533;&#65533;5&#65533;A&#65533;P&#1881;&#543;&#65533;u&#65533;QX&#65533;&#65533;w&#65533;&#65533;&#65533;&#65533;&#65533;&#65533;&#65533;s&#65533;&#65533;&#65533;D&#65533;&#65533;V&#65533;O&#65533;&#65533;U/SjU&#65533;&#65533;c&#65533;&#65533;&#65533;&#65533;b&#65533;&#65533;s&#65533;Db&#65533;'&#65533;&#65533;&#65533;d&#65533;_+X&#65533;&#65533;E&#65533;?&#65533;&#65533;&#65533;~"&#65533;\&#65533;&#65533;9&#65533;&#65533;W
&#65533;c*&#65533;&#65533;\&#65533;&#65533;(&#65533;.v&#65533;&#65533;@&#65533;X&#65533;&#65533;5&#65533;&#65533;&#65533;7dqb&#65533;&#65533;f2X&#65533;4&#65533;&#65533;&#65533;&#65533;Y&#65533;&#666;	&#65533;T&#65533;&#1890;&#65533;&#65533;&#65533;&#65533;5&#65533;d&#65533;&#65533;&#65533;&#65533;&#65533;+PQ&#65533;Q &#65533;A$&#65533;&#65533;&#65533;&#65533;@6&#65533;A&#65533;&#65533;&#65533;&#65533;&#65533;B`&#65533;p&#65533;m&#65533;]y&#1298;;W&#65533;&#65533;rk&#65533;g&#65533;&#65533;m&#65533;&#65533;&#373;&#643;f&#65533;9&#633;&#65533;s&#65533;tW&#65533;r&#65533;{|&#65533;&#65533;&#1641;&#65533;M&#65533;&#65533;]y&#65533;&#65533;&#65533;&#65533;&#65533;\&#65533;]&#65533;&#65533;L&#65533;&#65533;7V&#65533;;&#65533;L&#65533;&#65533;&#65533;&#57682;&#65533;&#65533;&#208;&#65533;&#65533;&#65533;S&#65533;&#65533;&#65533;&#65533;^&#65533;H&#65533;ay&#65533;&#65533;^&#65533;&#65533;&#1926;&#65533;e&#65533;tD&#65533;X&#65533;&#65533;]b&#65533;&#65533;&#1160;&#65533;&#65533;&#65533;&#65533;.X&6&#65533;&#65533;,,&#65533;&#65533;|L!&#65533;5c&#1170; 8&#65533;&#65533;Fh)&#65533;&#65533;9&#65533;&#65533;&#65533;l&#65533;_;&#65533;&#65533;(&#65533;&#65533;&#65533;o&#65533;CB&#65533;&#332;?&#65533;&#65533;&#65533;k&#65533;q^&#65533;&#65533;w&#65533;O&#65533;&#65533;1&#65533;&#1114;&#65533;0&#874;K_&#65533;&#65533;t&#65533;x&#65533;S &#65533;&#65533;&&#65533;&#855;y&#65533;&#65533;&#1616;4&#65533;A&#65533;aC&#65533;e&#65533;)H1N`&#65533;hCh`&#65533;&#65533;&#65533;3&#65533;x&#65533;&#65533;&#65533; 6 &#65533;&#65533;0V&#65533;i
&#65533;&#962;&#65533;&#65533;+&#65533;&#65533;%v&#65533;{t&#65533;&#65533;&#341;w&#65533;&#65533;&#65533;&#65533;e&#65533;&&#65533;&#1986;&#65533;&#1342;&#65533;S&#65533;&#65533;&#65533;M&#65533;]&#36975;2.&#65533;&#65533;&#65533;v#&#65533;6&#65533;&#65533;=.a&#65533;u&#65533;&#65533;U'&#65533;H&#63829;AjE]&#65533;,&#65533;p&#65533;&#65533;&#65533;n&#65533;^&#65533;&#65533;&#65533;A&#65533;&#65533;&#65533;k~6y&#65533;&#65533;!&#65533;&#65533;&#65533;k&#65533;E&#65533;&#65533;&#65533;&#65533;E&#65533;C&#1433;`&#65533;2@-&#65533;&#65533;t&#65533;e`5&#65533;&#65533;&#65533;&#1964;&#65533;&#65533;d<(&#65533;qV.$&#65533;$&#65533;1&"&#65533;D_F&#65533;8]&#65533;Tde~&#65533;Iw&#65533;1&#65533;&#65533;&#65533;}Y8Oh&#65533;M!&#65533;w69&#65533;&#65533;&#65533;Z&#65533;&&#65533;$&#65533;&#65533;mi&#65533;[&#65533;&#35189;<&#65533;&#65533;lXc&#65533;&#65533;&#65533;&#65533;0&#216;U&#65533;&#65533;&#65533;&#65533;D&1&#65533;)&#65533;&#65533;)xAj&#65533;&#65533;&#65533;&#65533;=`ux&#1027;(&#65533;&#65533;&#65533;PN&#65533;S&#65533;&#65533;&#65533;&#65533;&#65533;C]&#65533;8&#65533;y&#65533;j&#65533;Qv[&#65533;&#65533;&#65533;&#65533;t&#65533;7&#65533;&#958;&#65533;&#65533;&#65533;~&#65533;GC&#65533;&#65533;&#65533;N&#65533;&#65533;&#65533;&#65533;&#65533;&#65533;&#347;&#65533;uN&#65533;!K&#65533;`&#65533; &#65533;j&#65533;&#65533;'&#65533;`&#65533;&#65533;S&#65533;;z41V&#65533;Z=&#151;&#370;g&#65533;&#65533;~N&#65533;/&#65533;t&#65533;[&#65533;$&#65533;Y&#65533;g&#65533;T&#65533;;&#65533;&#1486;&#65533;&#65533;cX&#65533;&#65533;&#65533;2&#65533;&#65533;\&#65533;9&#65533;&#65533;v"&#65533;&#65533;&#65533;&#65533;(Q&#65533;&#65533;&#65533;U&#65533;Ds&#65533;&#981;&#65533;&#65533;&#65533;&#65533;&#65533;&#1551;f&#65533;$;e&#65533;&#1599;&#65533;&#65533;&#65533;&#65533;&#65533;=5&#65533;hE&#65533;d&#65533;&#65533;;&#65533;&#65533;&#1051;&#65533;J&#65533;&#65533;kH&#65533;M&#65533;&#65533;&#65533;&#787;&#65533;&#65533;&#65533;=&#65533;C8\44&#65533;3H&#65533;0&#65533;&#65533;0&#65533;-&#65533;*HF'&#65533;&8&#65533;&#65533;&#65533;$&#65533;&#65533; A&#65533;@&#65533; &#65533;&#65533;&#65533;&#65533;&#65533;h&#65533;*&#65533;CQHP&#65533;8&#65533;&#65533;L&#65533;&#65533;Y$&#65533;&#65533;&#65533;NN&#65533;WK&#65533;
;e&#65533;&#65533;&#65533;\&#351;&#65533;Sma&#65533;&#65533;&#641;Y[I&#65533;&#65533;&#65533;&#65533;QQ5E!!&#1200;!Q&#65533;zT&#65533;&#65533;5&#65533;&#65533;&#65533;LH&#65533;\&#65533;[&#65533;U&#65533;8&#65533;MHuhO#&#65533;&#65533;&#65533;0!}X&#65533;&#65533;&#65533;:&#65533;~ &#1798;L#2"&#65533;eG&#65533;&#65533;&#65533;E&#65533;&#65533;&#65533;I&#65533;|&#65533;&#65533;e`&#65533;&#1288;&#65533;l&#65533;&#65533;&#65533;&#65533;&#65533;e&#65533;&#65533;&#65533;f&#65533;&#65533;e&#65533;b&#65533;&#65533;&#65533;&#65533;x&#65533;&#65533;8&#65533;&#296;R&#65533;&#65533;bQ&#65533;&#65533;$L&#65533;&#65533;")YQ&#65533;&#65533;&#65533;&#65533;&#65533;&#65533;0&#65533;&#65533;HV/&#65533;eq&#1431;&#65533;H&#65533;L&#65533; j&#65533;-&#1348;c-&#65533;`dR&#65533;Q]&#65533;&#65533;q&#65533;Y&#65533;V&#65533;&#1311;&#65533;&#65533;3&#65533;=&#65533;&#65533;8@&#65533;1:~&#65533;&#65533;&#65533;-&#65533;B)L&#65533;&#1629;&#65533;&#65533;%L$L&#65533;&H&#65533;&#65533;&#65533;&#65533;A&#65533;&#65533;	&#65533; &#65533; &#65533;&#65533;&#1280;&#65533;:&#65533;K&#65533;5&#65533;&#65533;Z&#65533;&#65533;SP$DGD&#65533;Z&#65533;L^}UT\#&#65533;&#65533;H&#65533;$I&#65533;&#65533;H&#65533;&#65533;W&#65533;F&#65533;&#65533;MJi&#65533;E*k&#65533;	&#65533;5&#65533;&#65533;&#65533;d&#65533;i$q&#65533;&#65533;&#65533;P&#65533;&#65533;P&#65533;-&#65533;#&#913;Q&#1425;L&R&#65533;OO&#65533;&#65533;Ob&#65533;Q&#401;&#65533;&#65533;&#65533;E&#65533;7&#65533;&#65533;&#65533;&#65533;X&#65533;&#65533;L8&#65533;&#65533;4V&#65533;&#65533;3U&#65533;&#65533;5&#65533;q&#65533;A&#65533;&#65533; `&#65533;&#65533;KW&#65533;$&#65533;]A#:H#2"&#65533;8H&#224;O&#65533;&#65533;&#65533;&#65533;(&#65533;ZV&#65533;&#65533;M&#65533;&#65533;&#65533;&#65533;	&#65533;+&#65533;&#65533;M&#65533;&#65533;!I8&&#65533;&#65533;_&#65533;*a&#65533;&#65533;q&#65533;&#65533;=`L&#65533;&#65533;&#65533;Z&#65533;&#65533;a&#901;&#65533;4cWI=&#65533;&#65533;:&#65533;&#65533;6<2&#65533;&#65533;&#65533;]0&#65533;,&#65533;&#65533;(&#65533;m&#65533;&#65533;'hB'&#65533;&#65533;.&#65533;.x&#65533;$\$t&#65533;&#65533;&#65533;&#65533;	&#65533; &#65533;)&#65533;B;,SB&#65533;&#65533;:&#65533;'&#65533;!&#65533;&#65533;T&#65533;&#65533;&#65533;N&#65533;&#65533;z&#65533; &#65533;&#65533;e&#65533;I&#65533;&#65533;y&#150;&#65533;&#65533; &#65533;MuN!&#65533;{&#65533;&#65533;&#65533;&#65533;&#65533;!&#880;p&#65533;S&#65533;&#65533;zA"&#65533;&#65533;&#1212;S#6H&#65533;^^&#65533; bT&#65533;}&#65533;N1h&#65533;=&#65533;&#65533;&#65533;&#65533;T&#65533;&#65533;&#65533;&#65533;Z&#65533;&#65533;&#65533;&#65533;d&#65533;d&#149;&#65533;h&#1929;'&#65533;&#65533;,&#65533;&#65533;&#65533;d-&#65533;Q&#65533;&#65533;+&#65533;&#65533;&#65533;&#65533;&#65533;%&#65533;&#65533;&#65533;m#&#1384;&#65533;1&#65533;$&#65533;&#65533;&#65533;&#65533;6&#65533;&#65533;&#65533;h+&#905;&#65533;&#65533;F&#65533;&#65533;+&#168;&#65533;&#65533;&#65533;&#65533;7`_&#65533;&#65533;n&#65533;P&#65533;;h&#65533;&#65533;&#65533;&#65533;J&#65533;&#65533;&#65533;]e&#65533;&#530;&#65533;h&#616;=&#65533;&#65533;9xC6X5<&#65533;1&#65533;&#65533;:&#65533;&#65533;,&#65533;*&#65533;&#65533;(&#65533;i&#65533;&#65533;'&#65533;&#65533;/4&#65533;3&#65533;&#1724;,&#65533;B(@&#65533;&#65533;&#1280;
&#65533; ,&#65533;5&#65533;&#65533;
u_&#65533;&#65533;&#65533;&#65533;4RXEe|&#65533;&#65533;&#65533;bi&#65533;P$&#65533;M&#65533;&#65533;&#65533;&#1244;'&#65533;&#65533;&#30086;&#65533;E
KNzGE&(&#65533;pPd&#65533;-&#65533;&#65533;&#65533;Zj&#65533;&#65533;&#65533;#&#65533;&#65533;&#65533;jT&#65533;&#65533;&#65533;&#65533;$&#65533;,&#65533;&#65533;&#65533;,&#65533;U&#595;&#65533;6S`u"W&#65533;&#65533;&#65533;L&#65533;&#1372;&#65533;&#65533;_[&#65533;&#65533;,&#65533;&#981;$&#1014;&#65533;&#65533;t&#65533;&#65533;&#65533;&#65533;LH&#65533;e&#65533;8&#65533;Q&#1957;&#65533;2&#65533;^&#65533;&#65533;&#65533;&#65533;&#65533;Z&#65533;X&#65533;&#65533;&#65533;]Z&#65533;&#65533;&#65533;&#65533;I/!&#65533;	&#65533;.&#65533;&#65533;&#65533;u&#65533;&#65533;j&#65533;&#65533;&#65533;-&#65533;&#65533;&#65533;&#65533;@)&#65533;&#65533;=&#65533;&#65533;;&#65533;&#65533;9&#65533;C7p&#1882;*C1&#65533;&#65533;k&#65533;&#65533;-&#65533;B*h&#65533;&#1601;&#65533;l&#65533;'|B'h&#65533;&|B)&#65533;&#65533;+&#65533;)(h&#65533;&#1856;&#65533;&#65533; h&#65533;-D:&#65533;&#1433;&#65533;&#65533;&&#65533;&#65533;&#725;&#65533;&#65533;&#65533;&#65533;{VI)&#65533;Iq&#65533;&#65533;Uayv7t&#65533;7H&#65533;&#65533;p7\m&#65533;z&#65533;V&#65533;&#1294;d&#65533;,Nk&#65533;O&#65533;a$2a$&#65533;&#65533;&#55173;I&#65533;|&#65533;&#65533;&#65533;&#65533;&#7150;k#&#1953;]&#65533;&#65533;rR&#65533;&#65533;Bb&#65533;^&#1594;j&#65533;&#65533;&#65533;&#65533;JU&#65533;Z&#1698;&#65533;&#65533;&#65533;&&#65533;U&#65533;El9&#65533;&#65533;&#65533;&#65533;&#65533;
F&#65533;&#65533;h&#65533;&#65533;&#65533;&#65533;&#65533;&#65533;^&#65533;&#65533;&#44302;&#65533;&R&#65533;&#65533;.&#65533;&#1450;&#65533;e&#65533;&#65533;(&#65533;	&#65533;:&#65533;&#65533;&#65533;&#65533;&#65533;&#65533;D`&#65533;D&#65533;.&#65533;h"&#65533;`n;L&#65533;&#65533;&#65533;	z&#65533;W:u&#65533;&#65533;W&#65533;L&#65533;9D=@n&#65533;&#65533;&#65533;<&#65533;:&#65533;&#65533;Z&#65533;5TC5DC2&#65533;	&#65533;B&#65533;&#1282;+&#65533;`&H&#65533;&XB$H&#65533;!&#65533;X&#65533;&#65533;&#65533;$h&#65533;'|&#65533;&#618;&#65533;+p#|&#65533;/`&#65533;:&#65533;&#65533;	&#1874;&#65533;&#65533;	&#65533;&#65533;&#65533;i&#65533;a&#65533;&#65533;&#65533;&#65533;p&#65533;2&#65533;&#663;yr&#65533;6d-7lC7t&#65533;6H0[pK&#65533;&#65533;$66&#65533;Nv{MdH&#65533;&#65533;}&#65533;6&#65533;*&#65533;M&#65533;&#65533;&#65533;&#65533;
&#65533;&#65533;&#65533;m&#65533;&#65533;N|&#65533;p&#65533;&#65533;n&#65533;(p&#65533;&#65533;&#65533;&#65533;m%&#65533;&#65533;d&#65533;&#65533;&#65533;d*&#65533;&#65533;T&#65533;&#65533;-&#65533;&#65533;]&#65533;5&#65533;&#65533;&#65533;&#65533;&#65533;&#65533;v&#65533;&#65533;&#65533;&#65533;&#65533;]&#65533;|&#65533;&#65533;&#47630;|&#65533;g&#65533;&#65533;-S&#65533;G&#65533;*&#65533;&#65533;nC&#65533;&#65533;Q&#65533;&#65533;[&#65533;_&#65533;$&#65533;&#65533;&#65533;I3E&#65533;&#65533;&#830;J&#65533;&#65533;&#65533;j&#65533;[&#65533;&#65533;&#65533;&#65533;&#65533;CF&#65533;&#65533;J&#65533;"&#65533;yl&#65533;&#1352;&#65533;@&#65533;M0oO&#65533;;&#65533;&#65533;p=C5x 3H&#218;2C3&#65533;&#65533;0&#65533;&#65533;&#65533;&#65533;+&#65533;&#65533;Ay&#65533;&T$( &#1281;&#65533;&#65533; &#65533;&#65533;"\&#65533;'X*&#65533;&#65533;'T&#65533;-|&#65533;<\S&#65533;&#65533;Y&#65533;&#65533;%&#65533;&#65533;&#65533;K&#65533;&#65533;0z	&#65533;&#65533;&#65533;g&#65533;hInQ&#65533;&#1320;z-&#65533;J-&#65533;n37s&#65533;6|&#65533;H&#65533;&#65533;&#65533;%U&#65533;&#65533;&#65533;&#65533;N3&#65533;-O"&#65533;&#65533;&#65533;&#65533;&#685;QJ&#65533;&#621;<7&#65533;;&#2035;&#65533;s&#65533;3&#65533;03w&#65533;&#65533;&#65533;&#65533;~v&#65533;&#65533;,e&#65533;h&#65533;R^&#65533;&#65533;&#209;&#65533;2&#65533;&#65533;&#24200;&#65533;&#65533;P&#65533;^R&#65533;aJI&#65533;&#65533;&&#65533;Fo&#65533;p|&#65533;?e&#65533;r&#65533;""&#65533;&#65533;O&#65533;&#65533;<&#65533;&#65533;&#65533;C&#65533;&#533;\3Q+&#65533; r&#65533;]3&#65533;1 Lx&#65533;&#65533;[&#65533;Y&#65533;&#65533;&#65533;&#65533;
&#65533;&#65533;q&#65533;[&#65533;&#65533;&#65533;EK&#65533;G&#65533;;pC2&#65533;&#65533;.$C4(&#65533;18C4 CX?&#65533;1&#65533;0&#65533;&#65533;&#1090;;&#65533;B*&#65533;&#65533;&X&#65533;#&#65533;&#65533;$&#65533;,&#65533;&#65533;&#65533;&#65533;tA8&#65533;'&#65533;B.&#65533;&#65533;%P&#65533;/&#65533;CUw&#264;&#65533;q&#65533;&#65533;"&=&#65533;&#65533;`4&#65533;m&#65533;V6&#65533;&#65533;&#65533;rE&#65533;f&#65533;O0gWpI&#65533;*&#65533;j?s&#65533;&#65533;jS&#65533;&#65533;&#65533;E&#65533;E&#65533;&#65533;S&#438;j&#65533;3m&#1776;&#65533;V$&#65533;&#65533;&#1494;H&#65533;9H;&#65533;U&#65533;f &#65533;&#65533;/&#21650;&#65533;&#65533;q&#65533;&#65533;&#65533;&#65533;U&#65533;A(1&#65533;&#65533;&#65533;H&#65533;&#65533;.&#65533;D&#65533;&#65533;'&#65533;&#65533;&#65533;F{&#65533;'&#65533;&#65533;gx&#65533;';&#65533;&#65533;9&#65533;&#65533;&#65533;4h&#65533;&#65533;&#65533;v\&#480;)vh&#65533;"&#627;&#65533;~&#65533;.&#65533;&#65533;s&#65533;&#501;ea&#65533;"0jL&#65533;&#65533;&#65533;Et&#65533;<SB&#65533;&#65533;M3&#65533;&#65533;=&#65533;&#65533;&#65533;_&#65533;&#65533;&#65533;&#65533; 5w&#65533;&#65533;jaz"ry!r&#65533;EV&#65533;WZuo&#65533;C7.&#65533;&#65533;-&#65533;1$&#65533;12do(1J&#65533;&#65533;&#65533;)oB&\B$B&#65533;L&#65533;&#65533; &#65533;&#65533;&#65533;|@&#65533; t&#65533;Tmz&#65533;&T&#65533;&C0&#28947;=&#65533;&#65533;&#65533;&#2043;&#65533;&#65533;&#65533;&#65533;&#65533;p1&#65533;&#65533;)&#65533;S&#65533;Y&#65533;R&#65533;&#65533;v3&#1426;9&#1590;&#65533;zyy&#65533;b&#65533;&#65533;'&#65533;&#65533;-TV&#65533;&#65533;2&#65533;&#65533;&#65533;&#732;[7=L&#65533;S(?;(vc1z&#65533;&#65533;|&#65533;&#65533;&#65533;&#65533;&#65533;&#65533;f&#1754;&#65533;7&#65533;&#65533;&#1244;&#19928;&#65533;&#65533;-6&#65533;38&#65533;e&#65533;&#65533;&#65533;E&#65533;J&#65533;1)&#65533;&#65533;&#65533;&#65533;&#65533;w#&#1770;<EG&#65533;&#65533;G&#65533;*&#65533;W&#65533;&#65533;!DRo&#65533;&#65533;dWv&#65533;ddN&#65533;&#65533;d&#65533;&#65533;P&#65533;&#65533;`&#65533;&#65533;Zn&#65533;&#65533;*&#65533;&#1643;&#65533;&#65533;+&#65533;&#65533;&#65533;&#65533;&#65533;&#65533;&#65533;(&#65533;&#65533;&#65533;&#65533;&#65533;4F&#65533;e?&#65533;&#65533;&#65533;&#65533;L&#65533;&#65533;n&#65533;&#65533;%v&#65533;&#65533;&#65533;;P&#65533;-&#65533;&#65533;&#137;&#65533;
Ck&#65533; .&#65533;B/&#65533;B,&#65533;&#65533;'&#65533;&#65533;#&#65533;&#65533;&#65533;&#65533;D&#65533;h&#65533;&#65533;&#65533;@	&#65533; t&#65533;&#65533;&#65533;&#65533;&#65533;!l&#65533;(|&XB(0=&#65533;&#65533;
&#65533;f968	L}^)&#65533;`$q&#65533;&#65533;&#65533;&#1414;&#65533;&#65533;Igwvy&#65533;&#65533;&#65533;&#554;&#65533;&#65533;&#65533;&#65533;&#65533;&#65533;&#65533;3wn&#65533;|1&#923;&#65533;&#65533;&#65533;&#65533;&#65533;G&#65533;*H&#65533;*&#65533;zC&#19343;&#65533;eK$&#65533;&#65533;&#65533;&#65533;&#65533;<	{i;h&#65533;&#217;&#65533;&#65533;8t&#65533;%&#65533;&#65533;Y&#65533;1&#65533;E&#65533;&#1063;&#65533;%4&#65533;&#65533;&#65533;Z&#597;&#1825;&#65533;&#65533;&#65533;?&#65533;k&#65533;&#65533;&#65533;&#65533;g["&#65533;=&#65533;,&#65533;x&#65533;&#65533;g3w1&#65533;&#65533;&#65533;22&#65533;X&#65533;i	=&#65533;YQ&#65533;&#65533;k&&#65533;&#65533;&#65533;&#65533;&#65533;<1&#1723;&#65533;&#65533;&#65533;&#65533;&#65533;%VV&#65533;&#65533;&#65533;&#65533;&#65533;_
hNXP=&#65533;&#65533;&#65533;&#65533;ly&#65533;&#65533;&#65533;&#65533;&#65533;&#65533;Uz&#65533;xG&#65533;&#65533;<hC/&#65533;/&#65533;&#65533;/&#65533;`/&#65533;&#1282;,&#65533;,&#65533;&#65533;*&#65533;&#65533;'PB"&#65533;&#65533;&#65533;L&#65533;0&#65533; &#65533; @&#65533;&#65533;&#65533;{&#65533;| ,ADB(&#65533;&#65533;&#65533;&#65533;&#65533;&#65533;&#65533;R9&#65533;qYjq&#65533;&#30708;&#2030;&#65533;L&#65533;}-&#65533;S&#65533;&#65533;{I&#65533;&#65533;s&#65533;&#65533;&#65533;3&#65533;&#65533;&#65533;&#65533;m]&#65533;4@&#65533;;&#65533;.:&#65533;LW0a&#65533;s&#65533;&#665;{hN"&#330;f&#65533;&#65533;B&#65533;		~h&#65533;a9r&#65533;"V4&#65533;re&#65533;&#65533;&]&#65533;LYR&#65533;&#343;,e&#65533;'&#65533;'&#65533;p&#65533;&#65533;}N&#65533;P&#65533;=&#465;&#65533;HP&#65533;:v&#65533;&#1853;&#65533;'o&#65533;^=&#65533;V&#65533;&#65533;&#247;&#65533;kW&#65533;_&#65533;&#65533;;&#65533;,X{W&#65533;&#1179;7&#65533;ZzT&#65533;&#1435;'&#65533;m&#1717;&#65533;&#65533;V}+/&#65533;<&#65533;r&#65533;&#65533;&#65533;;&#65533;0&#65533;~&#65533;&#65533;s/&#65533;;w&#65533;&#1581;&#65533;&#65533;&#65533;#&#65533;&#65533;	s&#65533;&#48729;3&#992;&#65533;&#65533;}>&#1721;&#65533;O&#65533;&#3841;F&#65533;Z&#65533;&#65533;&#65533;Z&#65533;6:&#65533;'&#65533;qIM&#65533;&#65533;&#65533;"D&#65533;&#65533;&#65533;&#65533;^&#65533;&#65533;&#65533;&#65533;S&#65533;|&#65533;&#65533;v&#65533;CnO&#65533;&#65533;x&#65533;&#16203;&#65533;xr&#65533;&#597;&#65533;JVWP9y&#65533;&#65533;/&#65533;&#65533;&#65533;P9s&#65533;&#65533;S&#1806;~&#65533;&#65533;&#65533;&#65533;&#1231;&#65533;&#65533; &#391;&#65533;&#65533;CI3&#65533;~&#65533;&#65533;&#65533;&#65533;&#65533;['8&#65533;&#65533;H&#65533;&#58570;.&#65533;&#65533;'&#65533;{8&#1322;&#65533;AQ&#65533;&#65533;&#65533;&#65533;f&#65533;	&#65533;&#65533;\z&#65533;E&#65533;[z&#65533;&#65533;E&#65533;UTA&#65533;&#65533;P>&#65533;$&#65533;A&#65533;(%|&#65533;&#65533;Z(&#1157;H!F &#65533;>&#65533;&#65533;A:1&#65533;ODQf&#65533;:&#65533;&#243;&#65533;&#65533;0x&#65533;JL;&#65533;&#65533;&#827;&#65533;48&#65533;8MN&#65533;B[&#65533;N&#65533;&#65533;&#65533;&#65533;&#65533;n&#65533;&#65533;M&#65533;&#65533;TP&#65533;&#65533;[&#508;tR&#65533;&#65533;6&#65533;&#65533;QF*/&#65533;&#65533;&#1187;&#65533;!&#65533;&#65533;#&#65533;n&#65533;%&#1800;.%&#65533;:&#54136;OE5	&#65533;&#65533;&#9517;4&#898;[*<v&#65533;&#65533;
.&#65533;<&#65533;R&#65533;]&#506;gC0&#65533;bK&#65533;&#65533;&#65533;&#65533;Xa&#65533;&#65533;kX&#65533;&#65533;&#65533;&#46974;&#65533;&#23279;&#65533;&#65533;&#65533;0&#286;uV&#65533;w&#65533;&#65533;25)&#65533;&#65533;!&#65533;&#65533;c&#65533;'p@-]tC&#755;5v&#65533;
&#65533;y&#65533;&#65533;&#65533;z&#64887;^}&#65533;&#65533;&#65533;&#65533;{&#65533;&#65533;&#65533;(&#65533;&#9079;&#979;&#65533;&#65533;S&#65533;o&#1747;&#1380;.g &#65533;(n&#43595;#&#65533;&#65533;&#65533;&#65533;&#65533;O&#65533;&#65533;&#65533;ko&#65533;&#65533;&#65533;c&#65533;P&#65533;,;&#35977;0&#65533;&#65533;&#65533;&#65533;q*\&#65533;&#65533;Y2&#65533;&#65533;[&#65533;&#65533;&#65533;R&#65533;&#65533;&#1826;&#65533;7&#65533;;&#65533;f&#65533;&#65533;FA<aKwa&#65533;&#65533;Yc&#65533;,&#65533;&#65533;:&#65533;&#65533;&#65533;PC{&#65533;&#65533;z+_y[&#65533;&#65533;&#65533;^v&#65533;\h&#65533;e&#65533;YV)&#65533;N4&#65533;&#65533;B&#65533;H&#65533;
$|&#65533;a&#65533;&#65533;&#65533;&#65533;&#65533;H(&#65533;&#65533;B &#65533;p2&#65533;&#65533;&#65533;&#65533;&#65533;&#65533;R&#65533;&#65533;wr&#65533;&#755;&#65533;]v&#65533;&#65533;&#65533;d&#65533;Lo&#65533;&#65533;&#65533;2&#65533;.%&#65533;&#65533;u&#65533;jN&#65533;X#&#65533;v&#65533;&#1381;&#65533;t&#626;&#65533;h&#65533;&#65533;enf&#65533;C"ye&#65533;L&#65533;&#65533;(y&#65533;&#65533;&#65533;t&#65533;D&#65533;Oy\&#65533;GZ&#65533;\&#65533;v&#65533;&#1272;&#65533;C8&#9596;&#65533;~&#65533;&#65533;&#65533;&#65533;&#962;"8&#65533;&#850;&#65533;&#65533;&#65533;&#65533;cKC_&#65533;&#65533;~.&#65533;&#65533;&#1386;a&#65533;%&#65533;&#65533;&#65533;7 &#65533;&#65533;j~	&#1909;&#65533;A&&#65533;=+;&#65533;!L&#65533;8&#65533;3u&#65533;[#&#65533;&#65533;&#65533;&#65533;&#65533;^&#65533;Q&#65533;8^&#30368;&#65533;&#65533;i&#65533;&#1473;&#65533;&#65533;/~&#65533;P&#65533;&#65533;&#65533;]&#65533;^&#65533;&#65533;&#65533;&#65533;U4&#65533;&#65533;&#65533;&#65533;&#65533;)G<&#65533;&#65533;&#65533;&#65533;&#65533;&#65533;(&#65533;)!b&#65533;N&#65533;2FY&#65533;eq&#65533;&#65533;4b2&#65533;&#65533;u&#65533;&#65533;&#65533;z&#65533;&#65533;&#65533;Mv&#65533;&#65533;7&#65533;&#65533;1&#65533;&#65533;^&#65533;&#65533;&#65533;9&#1699;&#65533;&#65533;uk1&#1385;U&#65533;&#65533;!&#65533;&#65533;iC&#65533;&#65533;&#65533;&#65533;H&#65533;z&#65533;&#65533;&#65533;&#65533;0vA&#65533;W&#65533;&#65533;&#65533;8E(&#65533;01&#65533;H(&#65533;oC~P&#65533;&#65533;@B`BH Mnr&#65533;&#65533;&#65533;8P&#65533;&#65533;&#65533;&#65533;'B!&#65533;rl&#65533;~&#65533;&#65533;&#65533;&#65533;&#65533;N&#65533;L&#65533;b#MW&#65533;&#65533;5&#65533;8;I&#65533;kD&#65533;&#65533;&#65533;#&#65533;1&#65533;&#65533;&#65533;&#65533;&#65533;e&#65533;&#65533;&#65533;f&#65533;&#65533;=&#65533;c&#65533;&#65533;&#65533;&#65533;CDm.&#65533;70a^&#65533;&#65533;%Nl&#65533;	Y&#632;`&#65533;&#65533;7=&#65533;7&#1803;&#65533;:&#65533;gx*&#65533;&#65533;&#65533;&#65533;!0e&#65533;&#65533;3j&#65533;i&#65533;&#65533;&#65533;&#65533;1&#65533;-&#65533;&#65533;&#65533;&#65533;`Cw&#65533;[&#65533;&#24569;X1f&#65533;V&#65533;EJkZ&#1641;u&#65533;S:&#65533;&#65533;&#65533;=&#65533;&#65533;Tw&#65533;s&#1097;`/&#65533;&#65533;R&#65533;B&#65533;&#65533;_&#65533;&#65533;)	q&#65533;.&#65533;&#65533;=&#65533;&#65533;&#65533;&#65533;&#65533;&#65533;x&#65533;{K&#65533;3}h&#65533;k&#65533;G&#65533;$Os&#65533;&#65533;&#65533;&#65533;RgmR&#65533;&#65533;&#1532;rN&#65533;P";^V?e.&#65533;p&#65533;&#65533;&#65533;&#65533;&#65533;Y&#65533;q&#1445;&#65533;&#65533;u&#65533;&#65533;&#65533;`&#65533;F5QscQ&#65533;u&#65533;&#65533;
+&#65533;&#199;_X&#65533;&#1795;&#65533;hF0t!HW&#1168;&#65533;&#65533;$&#65533;9&#65533;&#65533;	@&#65533;(&#65533;&#65533;#8&#65533;+h'7&#65533;$\&#65533;.&#65533;&#65533;!:!&#65533;O&#65533;&#65533;&#65533;HG+&#65533;&#65533;?&#65533;=T0&#65533;&#65533;&#65533;&#65533;B&#65533;&#65533;h&#65533;&#65533;Y&#65533;H&#65533;W&#65533;&#65533;(&#65533;y&#65533;XgS\&#65533;&#65533;&#65533;i&#353;X&#65533;&#13625;f&#65533;V"&#65533;&#65533;4&#65533;2R&#65533;A&#65533;f&#65533;U&#65533;H'B&#65533; &#65533;!&#65533;3&#65533;&#65533;&#65533;&#720;&#65533;&#65533;&#65533;YqZ&#65533;&#1180;&#65533;w&#65533;&#65533;&#226;=}&#65533;&#65533;&#65533;&#65533;6&#796;&#65533;S&#65533;r&#65533;&#65533;&#65533;&#65533;&#65533;50&#65533;&#65533;6G&#65533;&#65533;&#993;&#65533;(v l&!&#65533;&#65533;0&#65533;(-&#65533;|N1 &#65533;&#65533;&#65533;&#65533;Ad<&#65533;&#65533;&#65533;N`X&#65533;&#65533;&#1070;&#65533;&#65533;&#65533;W&#65533;&#65533;&#65533;&#65533;&#65533;:E&#65533;jRCc&#65533;8O0&#65533;q	&#65533;[&#65533;1s"Q3i&#65533;+&#65533;&#63015;&#65533;&#65533;&#65533;x&#65533;&#788;&#65533;U&#65533;7&#65533;&#65533;&#65533;Uy&#65533;&#65533;&#65533;&#65533;&#65533;8&#65533;yY\&#65533;&#65533;&#1478;&#65533;mqZ&#65533;&#65533;V5-&#65533;
&#65533;&#65533;Q&#65533;&#50312;db4[&#65533;~&#65533;:&#843;&#65533;#&#65533;&#1042;&#65533;B	lG;xl&#65533;P6&#65533;&#65533;&#65533;X&#65533;&#65533;H&#341;.&#1096;A&#1281;&#65533;&#65533;&#65533;^P&#65533;;`A&9&#65533;| &#65533; 6&#65533;*"&#65533; (P&#65533;&#65533;l&#803;&#65533;&#65533;#R&#65533;]&#65533;&#65533;&#65533;X&#65533;/
&#65533;%H+xA&#65533;&#65533;&#65533;\3&#65533;&#65533;b&#65533;&#65533;b&#65533;	{{&#65533;&#65533;K&#65533;&#65533;&#65533;&#65533;&#65533;&#65533;[&#65533;0&#65533;&#65533;&#65533;fW&#65533;k&#65533;&#65533;&#65533;&#1759;M]&#65533;&#65533;.r&#65533;$&#65533;;u&#65533;&#65533;&#65533;%Uq&#65533;{&#65533;&#65533;&#65533;{{&#65533;&#65533;ol4y&#65533;N<&#65533;&#65533;&#65533;"&#65533;&#65533;Ze&#65533;&#65533;"&#65533;&#65533;&#65533;&#65533;+;v&#65533;C&#65533;&#65533;&#65533;DkiK&#65533;SmZe&#65533;x&#65533;&#65533;D&#65533;ji4;&#65533;&#65533;Al&#65533;A&#65533;V&#65533;&#615;&#65533;
&#65533;&#65533;^&#65533;"&#65533;&#65533;&#65533;&#65533;r&#65533;&#65533;&#65533;L&#65533;&#65533;g~B&#65533;&#65533;&#65533;&#65533;&#65533;K&#65533;s&#65533;n&#65533;p-"9&#1172;E&#341;#H-&#65533;&#65533;r&#65533;&#65533;ri&#65533;&#65533;T&#65533;z<&#65533;&#65533;3EH&#65533;|&#65533;&#65533;&#65533;&#65533;&#65533;<&#65533;nAIS&#65533;&#65533;&#65533;&#65533;0*&#65533;&#65533;g&#65533;&#65533;&#65533;S&#65533;L&#65533;&#65533;T&#65533;&#65533;&#443;'&#65533;\"i&#65533;&#65533;&#65533;|!&#65533;&#65533;&#65533;&#65533;&#65533;&#65533;=&#65533;&#65533;&#65533;f&#65533;&#65533;&#65533;5(6q	I$&#65533;i&#65533;&#65533;ea&#65533;&#65533;&#1728;<&#65533;A&#65533;&#65533;` &#65533;&#65533; &&#65533;da&#65533;&#65533;D(B&#65533;&#65533;O&#65533;&#65533;&#65533;\le&#65533;{&#65533;&#65533;&#247;<S&#65533;&#65533;u<b&#65533;OUCF9&#65533;s&#65533;&#65533;&#65533;&#65533;H&#65533;!]&#65533;E&#65533;l&#65533;	2?&#65533;&#65533;(&#65533;2&#65533;x&#65533;&#65533;&#65533;&#65533;&#65533;&#65533;&#65533;&#65533;&#65533;#&#65533;Sz&#1155;&#65533;c&#65533;&#65533;&#65533;&#65533;a&#65533;&#65533;&#65533;&#65533;&#65533;&#8217;&&#65533;*&#65533;&#65533;&#65533;p&#65533;J&#65533;&#810;`/ &#65533;C&#65533;k&#65533;&#65533;&#65533;&#65533;&#65533;$&#65533;&#65533;tK&#65533;1&#65533;A&#65533;jB&#65533;&#65533;F&#65533;2&#65533;I&#65533;&#65533;&#65533;&#65533;&#65533;&#65533;&#65533;X&#65533;&#65533;&#65533;&#65533;&#65533;ZHM&#65533;Q&#65533;&#65533;&#65533;&#65533;N#&#65533;g=$%&#65533;&#65533;&#65533;&#65533; &#65533;&#65533;NG&#65533;VFU&#65533;&#65533;S&#65533;O&#65533;&&#65533;~p@z&#65533;6r&#65533;8pHN&#65533;%&#65533;&#65533;&#65533;&#1326;	&#65533;&#65533;&#65533;&#1678;&#65533;&#807;]P()`&#65533;&#65533; &#65533;&#65533;&#65533;+&#65533;&#65533;&#65533;&#65533;-&#65533;&#65533;
ZO&#65533;jM &#65533;&#65533;&#65533;!&#65533;&#65533;va^aFa*!a&#65533; &#65533;&#65533;&#65533;4&#65533;p p&#65533;&#65533;@&#65533;8&#65533;0`6 P/x&#65533;&#65533;:aF(&#65533;&#65533;
M&#65533;0L&#65533;hX&#65533;&#65533;Y$&#790;,&#65533;&#65533;&#65533;&#65533;&#65533;&#65533;azF&#65533;&#65533;&#65533;&#65533;&#65533;R""*F&#1000;)*B&#1134;&#65533;j[&#65533;H&#65533;0f2&#65533;&#65533;P&#65533;(&#65533;&#65533;&#65533;&#1660;&#65533;&#65533;&#65533;z&#65533;q&#65533;L&#65533;&#65533;6C4Zj&#65533;&#65533;&#65533;-&#65533;f&#65533;&#65533;X&#65533;&#65533;5&#65533;Vx&#65533;&#65533;&#65533;&#65533;&#65533;+&#65533;&#65533;&#65533;;D&#65533;&#65533;~&#65533;&#65533;&#65533;B&#942;&#65533;&#65533;&#65533;,&#65533;&#65533;&&#65533;&#65533;-x%&#65533;&#65533;&#65533;&#65533;(x&#65533;w&#65533;2 D&#65533;&#1930;1&#65533;&#65533;&#265;Qv&#31326;&#65533;;&#65533;&#65533;.&#65533;\&#65533;N{&#65533;k&#65533;P&#65533;&#65533;&#65533;&#65533;\&#65533;g&#65533;Hc`&#65533;&#65533;N&#65533;*&#65533;d$&#1100;&#840;F&#65533;&#65533;5&#65533;q4&#65533;&#65533;&#65533;Z&#65533;O&#65533;&#65533;&#65533;v&#65533;j*&#65533;bk
&#65533;&#65533;&#65533;&#65533;&#65533;a&#65533;&#65533;z&#65533;&#65533;P$&#65533;!&#65533; l &#65533;&#65533;`&#65533;&#65533;@@-&#65533;2&#65533;6&#65533;H&#65533;N&#65533;&#65533;`&#65533;@&#65533;r<A6a&#65533;&#65533;?&#65533;~eC&#65533;'j&#65533;&#65533;'0&#65533;z&#65533;&#65533;&#65533;-V&#65533;&#65533;&#65533;L&#65533;"&#493;&#65533;&#65533;Cc&#65533;?,&#65533;&#65533;&#65533;&#65533;&#65533;D&#65533;&#1730;&#65533;&#1762;me&#65533;&#65533;&#65533;-2&#65533;&#65533;#&#65533;&#65533;=&#65533;&#65533;4H&#65533;P&#65533;u&#65533;&#65533;&#65533; &#65533;P&#65533;&#65533;h&#65533;'&#65533;&#65533;%&#65533;P&#65533;&#65533;&#65533;:&#65533;&#65533;*N'a3,&#65533;s`&#65533;&#65533;&#1713;&#65533;dtJ&#65533;
&#1251;&#65533;E10&#65533;Jg&#65533;/&#65533;&#65533;&#65533;bh&#65533;&#65533;Q(&#65533;&#65533;9Q0$&#65533;&#65533;&#65533;&#65533;i&#65533;j:M&#65533;$&#65533;H{i&#65533;&&#65533;vTB&#65533;&#25405;@&#65533;&#65533;
&#65533;&#65533;&#65533;&#65533;&#65533;&#13102;&#65533;9&#65533;&#65533;&#65533;E&#65533;&#65533;s
kc@&#65533;&#65533;&#65533;&#65533;S&#65533;&#65533;&#65533;$&#1386;:K&#65533;?&#65533;&#65533;?&#65533;&#65533;^l&#65533;@&#65533;&#65533;k>&#65533;k8&#65533;LV|&#65533;}&#65533;c&#65533;:'&#65533;6$&#65533;&#65533;&#65533;&#65533;&#65533;&#65533;&#65533;&#65533;V&#65533;8&#65533;&#65533;A&#65533; 	f&#65533;X`&#65533;V`^&#65533;&#65533;&#65533;B&#65533;dTF&#65533;5&#65533;(&#65533;.&#65533;T`	&#65533;@&#65533;rTk(&#65533;&#65533;&#65533;v&#65533;K&#65533;-&#65533;'+p/.&#27810;4&#65533;:&#65533;&#65533;f&#65533;a&#65533;&#65533;F&#65533;&.&#65533;&#65533;&#65533;aS&#65533;&#65533;KU&#65533;&#65533;&&#65533;Vx&#65533;&#65533;M&#65533;Qt&#65533;/&#296;i&#65533;&#65533;+&#65533;&#65533;%&#65533;&#36105;&#65533;&#65533;N&#65533;J=3&#65533;<&#65533;s8&#65533;k&#65533;Ssj?OpP&#65533;m&#65533;&#65533;G@T*&#65533;+46!U65&#65533;s&#65533;&#65533;LpM&#65533;&#65533;LgQ&#65533;p&#65533;&#65533;*xF&#955;&#1572;&#65533;^r&#65533;T&#65533;&#65533;J0IP	M
]&#65533;	&#65533;&#65533;&#65533;HV_&#65533;&#65533;Fv&#65533;&#65533;a&#65533;	&#65533;`&#65533;&#65533;`2V&#65533;&#65533;QN&#65533;&#910;&#65533;&#65533;&#555;&#65533;&#65533;&#65533;&#65533;L&#65533;&#65533;	&#65533;~NOD&#65533;&#65533;:&#65533;uL&#65533;T&#65533;%U&#65533;0V&#1230;Va&#65533;V&#65533;U&#65533;d.\w
4}&#65533;ZY&#65533;U~UKe&#760075;c&&#65533;:&#65533;&#65533;&#65533;''&#65533;&#65533;a&#65533;&#65533;&#65533;&#65533;&#65533;X&#65533;B&#65533; &#65533;&#65533;&#65533;&#65533;&#65533;Z IL&#65533;p&#65533;d 2&#65533;$&#65533;, +1&#65533;& &#65533;4 &#65533;&#65533;&#65533;?&#65533;,-&#65533;F&#65533;&#65533;A-&#65533;$&#65533;&#65533;RI,.&#65533;&#65533;9N&#65533;&#65533;#&#65533;&#419;&#65533;8T&#65533;&#65533;T0#&#65533;u[09t&f&#65533;#&#65533;&#65533;[&#65533;&#65533;hq&#65533;R&#65533;tc0&#65533;;&#65533;&#65533;&#65533;BY&#65533;oz&#65533;&#667;&#65533;&#65533;&#65533;&#65533;&#65533;&#65533;&#65533;8Ku^VN4sN W&#65533;&#65533;1Q&#65533;&#53240;1&#65533;&#65533;5R&#1910;+:&#65533;&#65533;d&#65533;&#65533;t&#65533;&#65533;&#65533;&#65533;&#65533;nA5&#65533;&#65533;+&#65533;&#65533;#Hu&#65533;Jc&#65533;&#65533;&#65533;l&#65533;%_&#65533;1&#65533;&#65533;V&#65533;N&#65533;&#65533;&#65533;&#65533;qw&#65533;&#65533;&#65533;&#65533;&#65533;&#65533;&#65533;&#65533;&#65533;K&#65533;8w&#65533;v&#65533;&#65533;Y&#65533;*&#65533;t(y&#65533;g&#65533;BC}XC^<S]^&#677;&#1674;U&#65533; &#65533;v)7wWr&#65533;&#65533;:&#65533;&#65533;&#65533;&#65533;K&#65533;&#65533;&#65533;2b&#65533;&#65533;&#65533;]&#65533;&#65533;&#65533;&#65533;&#65533;s&#65533;r&#65533;&#65533;&#65533;! &#65533;&#65533;!t&#65533;\&#65533;0&#65533;@b&#65533;B@IT@\`n Z 6&#65533;P&#65533;
q06c@H&#65533;&#65533;`&#65533;8&#65533;:A'&#65533;a&#65533;&#1058;&#65533;<&#277;(fk+t&#65533;&#65533;]&#65533;&#65533;&#1153;84&#65533;\a&#65533;Az&#65533;&#65533;Vy&#65533;O8&#65533;&#65533;&#65533;&#65533;N&#65533;&#1315;Li1B&#65533;tf+7mQ1&#65533;&#65533;t@&#65533;x.&#65533;g&#65533;e&#65533;S&#65533;&#65533;;&#65533;H&#65533;&#65533;(&#65533;o&#65533;&#65533;&#65533;M&#65533;X&#65533;v&#598;p&#65533;&#65533;&#65533;n&#65533;{&#65533;}&#65533;&#65533;&#65533;&#65533;&#65533;m&#65533;&#65533;&#65533;4LC&#65533;&#65533;&#65533;&#65533;SP&#65533;&#65533;<Duw&#65533;PR&#65533;O	&#65533;4&#65533;Q&#65533;b&#65533;Np&#65533;u&#65533;&#588;M&#65533;NN&#65533;h&#65533;&#65533;h&#65533;5r&#65533;f&#65533;&#1550;&#65533;
&#65533;q&#65533;T&#65533;p&#65533;0TT&#65533;&#65533;A&#65533;&#65533;L&#1476;&#65533;%&#65533;&#65533;N^&#65533;&#65533;&#65533;4&#65533;/6&#65533;&#65533;v%r&#65533;&#65533;&#65533;&#65533;&#65533;&#65533;uV&#65533;&#65533;hP&#65533;4&#65533;U&#65533;&#65533;TNN#&#65533;V&#65533;j&#65533;B &#65533;X&#65533;(. pl&#65533;&#65533;&#65533;A&#65533;&#65533;&#65533;l&#65533;P&#65533;&#256;^&#65533;B@&#65533;D`n&#65533;&#65533;p P &#65533;&#65533;&#65533;*@: bQo$ 8@&#65533;&#65533;&#65533; (a;!(&#65533;.!VIW&#65533; y&#65533;&#65533;b&#65533;#&#65533;&#65533;&#65533;&#65533;&#65533;PCi&#65533;a&#65533;N&#65533;&#65533;sU9&#65533;&#65533;r&#65533;&#65533;L&#65533;!i&#65533;f7&#65533;&#65533;p&#65533;&#65533;M&#288;b&#65533;L\&#65533;M&#65533;bO&#65533;)&#65533;&#175;&#65533;~&#65533;R4&#65533;;7&#65533;'&#65533;d&#65533;&#65533;&#65533;&#65533;&#65533;&#65533;&#65533;&#65533;&#656;&#223;&#65533;&#65533;5o&#329;&#65533;&#65533;D&#305;&#65533;]:&#65533;&#65533;&#65533;&#65533;&#65533;&#65533;9&#65533;&#65533;S&#65533;3dB"j&#65533;&#65533;x&#65533;-u&#65533;97c>&#65533;&&#65533;&#65533;&#65533;&#65533;&#65533;&#65533;&#65533;U&#65533;Tw&#38414;)&#1486;)&#65533;:&#65533;fih&#65533;&#65533;|&#65533;(~&#65533;&#65533;$&#65533;<&#65533;&#1439;&#197;&#65533;&#65533;"4&#65533;&#65533;&#744;&#65533;&#65533;&#65533;[&#65533;&#65533;^V
(&#65533;&#65533;&#65533;&#65533;H&#65533;&#65533;&#1678;&#65533;u7&#65533;&#65533;U&#65533;&#65533;(&#65533;-&#65533;A
&#65533;4&#65533;&#65533;&#65533;%7&#65533;"T&#65533;H&#65533;]e&#65533;c&#65533;/&#65533;Hk&#65533;&#65533;G&#65533;&#65533;&#65533;&#65533;K&#65533;A&#65533;&#65533;"&#65533;&#65533; &#65533;W&#65533;>&#65533;P&#65533;z&#65533;f |C&#65533;6&#65533;( 4&#65533;&&#65533;&#65533;&#65533;YF &#65533;&#65533;&#65533;&#65533;(!:&#65533;&#65533;T$a&#65533;!&#65533;&#65533;&#65533;&#65533;-&#65533;*&#65533;R&#65533;&#65533;sn&#65533;2&#545;&#65533;&#65533;&#65533;&#65533;&#65533;&#65533;,a&#65533; L&#65533;&#65533;aB&#65533;A&#65533;5&#65533;7&#65533;&#65533;%Z&#65533;&#65533;>|/B1&#65533;Z:&#65533;&#9285;&#65533;tM&#186;&#65533;&#65533;+&#65533;&#65533;#\&#65533;&#65533;[%T"#&#65533;3&#65533;KB%&#65533;&#45446;&#65533;&#65533;&#654;:2v&#65533;
&#65533;&#65533;w&#65533;r&#65533;&#65533;&#65533;Q&#65533;&#65533;W&#65533;W`&#65533;&#65533;&#65533;=&#65533;*&#65533;&#225;&#65533;&#65533;#y&#1489;&#65533;'Q&#65533;&#65533;{&#65533;&#65533;&#65533;&#65533;KuU7&#65533;&#65533;&#65533;&#65533;&#1539;x*l/&#65533;v&#65533;&#65533;y&#65533;&#65533;:r&#65533;X&#65533;\&#65533;X&#65533;9&#65533;&#65533;&#65533;Pv&#65533;&#65533;uw&#65533;S2"&#65533;y&#65533;x&#65533;&#65533;O|&#65533;x&#65533;$&#65533;&#65533;K5h&#65533;AyvLW&#65533;&#509;(&#65533;&#65533;&#65533;&#65533;&#65533;&#65533;&#65533;&#65533;&#65533;&#65533;Z;CV&#65533;&#65533;=&#65533;7&#65533;&#65533;Jj&#65533;&#65533;&#65533;&#65533;&#65533;&#65533;&#65533;X>\e&#65533;&#178;5&#65533;&#65533;&#65533;4&#65533;~&#65533;D&#65533;&#65533;9&#65533;&#65533;&#65533;X@4&#65533;n&#65533;(&#65533;&#65533;m&#65533;&#65533;O&#65533;	&#65533;`*&#65533;8!:&#65533;&#65533;h!&#65533;!&#65533;&#65533;F1&#65533;&#65533;&#65533;&#65533;s&#65533;&#138;5&#65533;&#65533;&#731;&#65533;AxAv&#65533;&#65533;&#65533;&#65533;&#65533;&#65533;
n@&#800;&#65533;&#65533;&#65533;&#769;#&#65533;&#65533;&#65533;4&#65533;&#65533;u&#65533;&#65533;&#65533;&#65533;&#65533;f(&#65533;Mc&#65533;2&#65533;i&#369;i<&#65533;&#65533;zjb&#1855;&#65533;&#1592;&#65533;}&#65533;&#475;&#65533;&#65533;&#65533;/&#1907;<V4&#65533;U&#65533;Il&#65533;&#65533; &#1479;&#65533;6&#65533;&#65533;&#65533;\k&#65533;&#65533;f&#65533;&#65533;/\s&#65533;?&#65533;'U&#65533;]Y&#65533;f&#65533;j&#65533;
t&#65533;J8&#65533;t&#65533;&#65533;.z <}a8&#65533;&#65533;&#65533;u=&#65533;c7&#65533;@>&#65533;&#65533;F&#65533;&#65533;&#65533;&W&#65533;&#65533;&#65533;&#65533;&#65533;a&#65533;Y^&#264;&#65533;U&#65533;&#65533;&#65533;_ b&#65533;&#29276;*dF&#65533;&#65533;{&#65533;&#65533;	'bb&#65533;&#65533;&&#65533;	vG&#65533;&#65533;$K&#1961;&#65533;l&#65533;>&#65533;[^&#65533;&#1756;&#65533;&#65533;1&#153;&#53461;G&#65533;b!&#65533;v &#65533;c&#65533;,M:k&#65533;&#1152;	0,&#65533;&#65533;!&#65533;&#161;&#65533;&#65533;&#65533;&#65533;&#65533;@	X J4)'T z L@b5&#65533;qh;&#1249;&#65533;&#65533;X`
&#65533;@&#65533;(:<&#65533;!R&#65533;&#65533;^c}&#65533;&#65533;,&#65533;&#65533;&#65533;&#65533;&#561;&#65533;2L&#65533;&#65533;A~&#65533;&#65533;!F!>A^^&#65533;&#65533;&#65533;R`r&#65533;
&#65533; z&#65533;&#65533;a2&#65533;&#65533;&#65533;&#57886;&#65533;&#755;&#65533;&#65533;&#65533;xo&#65533;N&#65533;J&#65533;tp&#65533;&#9954;&#65533;&#65533;&#65533;&#65533;&#65533;&#65533;&#65533;"&#65533;&#65533;&#65533;&#65533;&#65533;n&#65533;&#65533;&#2028;&#65533;&#1144;&#65533;x&#65533;T	ku 	&#65533;]R5&#65533;Gu&#65533;	&#65533;&#65533;&#65533; &#65533;LZ&#65533;m	&#65533;,&#65533;&#19420;&#1557; &#65533;&#65533;&#65533;&#65533;&#1435;'&#65533;&#65533;&#65533;y&#65533;&#65533;!&#65533;1&#65533;&#264;&#65533;&#65533;&#331;&#65533;&#925;&#65533;v&#65533;&#1589;&#65533;&#65533;n&#16017;$&#65533;K&#65533;Cw.&#65533;9t&#65533;N&#65533;|&#65533;&#65533;&#1848;r&#65533;&#521;&#65533;&#65533;3&#65533;&#925;<&#325;&#65533;&#65533;-&#65533;&#992;&#3841;&#65533;s&#65533;P&#65533;K&#65533;u&#65533;-&#65533;&#1321;&#1910;m&#65533;V&#65533;&#65533;7n&#1716;r&#65533;6&#65533;&#1585;b&#65533;v&#65533;z&#65533;&#65533;&#1385;l&#1602;&#65533;&#65533;Q&#65533;&#65533;&#65533;&#65533;<&#65533;N]:&#65533;-&#65533;&#65533;37&#65533;.&#65533;&#65533;&#65533;&#789;WXf&#65533;&#65533;)&#65533;|*r&#1829;A&#65533;m&#65533;&#65533;&#65533;R&#65533;m3Z-V&#65533;&#65533;&#65533;~&#65533;z&#65533;+7&#1122;9c&#65533;,&#65533;&#65533;&#135;3&#65533;&#65533;2]&#65533;u&#65533;&#1841;&#65533;&#65533;"F&#65533;+&#65533;&#65533;QaA{&#65533;&#65533;9&#65533;&#1822;<s&#65533;&#65533;6&#65533;d&#65533;H &#65533;&#65533; &#65533;"&#65533;H&#65533;&#65533;QaB0Lx&#65533;jd&#65533;&#65533;&#65533;I&#65533;<u&#65533;&#65533;#&#65533;4BJ5&#65533;&#65533;A&#65533;`&#65533;&#65533;&#65533;C&#65533;<&#65533;3M1&#65533;$&#65533;5&#1812;&#65533;B&#65533;4&#65533;PD&#65533;&#65533;E&#65533;&#65533;&#65533;N:&#25139;&#65533;5&#65533; S&#65533;"s&#65533;!&#65533;w&#769;F<&#65533;&#65533;&#65533;&#65533;&#65533;&#65533;&#65533;h&#65533;`&#65533;&#65533;F$^%&#164;&#65533;Hu&#1307;;&#65533;}&#968;&#65533;&#65533;#%&#65533;Oj&#65533;&#65533;H!&#65533;&#65533;[I~&#65533;&#65533;R&#65533;&#65533;&X`v&#65533;T&#65533;&#65533;b*V&#65533;l9I&#65533;&#65533;e&#65533;&#65533;5[96&#65533;T&#65533;K&#65533;&#65533;&#65533;&#65533;bw&#65533;4&#65533;GM	&#65533;<5&#65533;`&#65533;&#65533;.&#65533;h&#65533;&#65533;&#65533;c&#65533;s&#65533;&#65533;&#65533;=&#65533;c&#65533;r&#65533;&#65533;B&#65533;&#65533;C&#65533;Q&#65533;&#65533;&#65533;8&#65533;FKv&#65533;&#65533;o]&#65533;&#65533;W:(&#65533;&#65533;N:&#65533;&#65533;d&#65533;&#65533;&#65533;*SR&#65533;&#65533;o&#65533;4,\&#65533;&#65533;t,&#65533;&#65533;.&#65533;&#65533;&#65533;&#65533;&#65533;M&#65533;&#65533;6&#65533;+Pqy#&#65533;f&#1836;&#65533;VQu&#65533;m&#65533;&#8635;Y&#65533;&#65533;Y&#65533;&#65533;v&#65533;&#1400;&#65533;|&#65533;.&#65533;&#65533;%&#65533;&#65533;&#65533;F&#65533;L3&#65533;e&#65533;&#65533;&#65533;&#65533;0&#65533;7F&#65533;&#65533;&#65533;&#65533;&#65533;8u&#65533;&#65533;8&#65533;&#65533;Y&#65533;&#65533;^[m&#65533;l&#65533;&#65533;&#65533;T&#65533;&#1467;&#65533;k&#65533;r&#65533;"&#65533;&#65533;&#65533;g&#65533;&#65533;9&#65533;&#65533;&#65533;I&#942;&#65533;&#65533;2nI&#65533;&#65533;QGL&#65533;s&#43047;&#65533;&#65533;&#65533;;&#65533;&#65533;&#65533;1&#65533;&#65533;&#65533;&#65533;C&#65533;6&#65533;`L'mQ&#65533;
$|&#65533;$&#65533;&#65533;&#65533;
"&#304;D2&#65533;PAh&#65533;&#65533;8&#65533;@g'0&#65533;)$&#65533;&#65533;&#65533;&#65533;&#65533;#&#65533;p&#65533;I&&#65533;P"&#65533;!&#65533;&#65533;"N<&#65533;*&#65533;&#65533;:&#65533;&#65533;2K+&#65533;&#65533;"&#65533;4&#65533;d&#65533;:!}&#65533;&#65533;&#65533;C8&#65533;<&#65533;&#65533;1&#65533;&#65533;&#65533;&#65533;I c$ACQ&#65533;B&#65533;@PA	@&#65533;1J2&#65533;&#65533;b0&#65533;[&#65533;&#65533;&#65533;Tk&#65533;&#65533;bF?W&#65533;q<g&#65533;&#65533;&#65533;&#65533;&#65533;&#65533;:&#65533;&#65533;u&#65533;J&#65533;&#65533;&#65533;M0&#65533;&#65533;2&#65533;w&#65533;&#65533;&#65533;&#65533;&#65533;$>&#65533;&#1707;&#65533;&#65533;&#65533;&#65533;&#65533;&#65533;kOBI&#65533;l&#494;&#65533;\+&#65533;~&#65533;&#65533;&#65533;&#65533;?&#65533;&#65533;O+&#65533;&#65533;DA#Z=&#65533;&#65533;In&#65533;l`&#65533;0E)B&#65533; &#65533;&#65533;&#65533;A&#692616;&#65533;A&#65533;hD*&#65533;*&#65533;5&#65533;U&#65533;B&#65533;&#65533;w&#65533;4&#65533;&#65533;ac&#65533;R~&#65533;&#65533;&#1029;4&#65533;ad&#65533;2C&#65533;h&N&#65533;aMI&#65533;&#1308;k&#65533;D,&#65533;i@&#65533;&#65533;&#1368;&#65533;~&#65533;&#65533;&#65533;&#65533;&#65533;?`1&#65533;M3i&#65533;&#65533;&#65533;2&#65533;&#65533;,&#65533;Y&#65533;M&#65533;&#65533;&#1152;+5&#65533;1&#65533;X&#65533;&#65533;&#65533;&&#646;6&#65533;&#65533;&#65533;&#65533;d&#65533;&#65533;&#65533;&#65533;&#65533;I"&#65533;c/%&#65533;&#65533;9&#65533;p&#65533;8&#65533;aed&#65533;D&#65533;&#65533;ZP&#65533;X@(x&#65533;&#65533;&#245;"&#65533; &#65533;&#65533;2@&#65533;	H`	x@&#65533;&#65533;p b&#65533;!!C0&#65533;&#65533;&#65533;D%&#65533;&#65533;N&#65533;&#65533;&#65533;8&#65533;@K&#65533;C&#65533;P&#65533;%&#65533;c&#65533;^@&#65533;&#65533;&#65533;&#65533;7v&#65533;&#65533;&#65533;&#65533;&#65533;5&#65533;&#65533;e&#65533;&#65533; &#65533;'*1&#65533;6T&#65533;'&#65533;:&#65533;&#65533;`;`&#65533;.`pJ`a&#65533;D2&#65533;a&#150;&#65533;&#65533;jb&#65533;2E3:&#65533;Jv&#65533;&#65533;v&#65533;&#65533;T/D&#65533;&#65533;
&#65533;&#65533;0&#65533;&#65533;&#65533;Lx&#65533;&#638;&#65533;y&#65533;&#65533;	&#65533;&#65533;&#65533;!TP&#65533;&#65533;d&#65533;&#65533;F'
&#65533;I&#65533;&#65533;&#65533;&#65533; &#65533;&#65533;U&#65533;	>C2&#65533;&#65533;(&#65533;&#881;.&#1240;.&#65533;R&#65533;B&#65533;njS&#65533;&#65533;SUC&#65533;Ay\DD?N&#65533;XEB[)&#65533;K&#65533;&#65533;U&#65533;tQ^),_&#65533;&#1459;&#65533;&#65533;>hi&#65533;Z&#1282;&#65533;&#65533;"&#1457;zq&#65533;W&#65533;&#65533;&#65533;&#65533;2uy&#65533;&#65533;lm&#65533;&#65533;&#65533;&#65533;m&#65533;]&#65533;&#65533;V&#458;5,&#1612;U6%&#65533;&#65533;&#65533;&#65533;&#65533;U&#65533;m&#65533;b&#65533;&#65533;&#682;&#65533;&#335;&#65533;&#812;rX&#261;&#1143;8aT&#65533;h&#762;3 &#65533;&#65533;z%&#65533;G&#65533;&#65533;OU	&#65533;#&#65533;&#46675;@t&#65533;&#65533;%dC&#65533; &#65533;5&#65533;&#65533;&#65533;8&#65533;`'`&#65533;J&#65533;x@0x&#65533;h&#65533;#&#65533;&#65533;&#65533;@&#65533;&#65533;&#65533; (`&#65533;@&#65533;&#65533;C$&#65533;&#65533;&#65533;&#65533;$.&#65533;	&#65533;&#65533;&#65533;qH&#65533; &#65533;A&#65533;G&#65533;R&#65533;XG8&#65533;&#65533;&#65533;ZL&#65533;g&#65533;D+&#65533;&#1100;jxc1m&#65533;&#65533;7&#65533;&#65533;Z`b&#65533;XD&#65533;&#65533;+\!&#65533;;x&#65533;	>&#65533;&#65533;H@H&#65533;&#65533;P&#65533;Dn&#65533;j&#512;&#176;&#65533;d&#65533;#&#65533;C&#65533;fo&#65533;;&#47204;VK&#65533;^g&#65533;w<&#65533;&#65533;$&Y&#65533;&#65533;&#65533;&#65533;B&#65533;&#65533;|v&#65533;&#65533;Tur&#65533;&#65533;Tv&&#65533;&#65533;gc>,R&#65533;&#65533;U&#65533;
^&#65533;?&#65533;La!&#862;M&#65533;^]v|S&#65533;&#65533;&#65533;|&#65533;Z&#65533;Xr&#65533;+&#65533;rHS&#65533;&#65533;y&#65533;dNT&#65533;(uA&#65533;l"&#65533;&#65533;&#65533;&#65533;H+[&#65533;s&#65533;a:&#65533;B
E&#65533;&#19465;&#65533;&#65533;"&#65533;2&#65533;g.R&#65533;n-&#65533;&#65533;&#450;D&#968;1N&#65533;&#65533;&#65533;&#65533;&#65533;r&#65533;W&#65533;,05&#65533;	&#65533;2&#65533;gV&#65533;5K&#65533;&#65533;&#65533;&#65533;&#65533;0&#1120;&#65533;a&#65533;&#65533;&#65533;&#65533;&#65533;lR=W&#65533;e&#65533;&#65533;8&#65533;e&#65533;B2&#65533;,&#65533;&#65533;IO&#65533;&#65533;C&#65533;1g&#65533;bN&#65533;&#65533;R&#65533;&#65533;&#65533;#hA\&#65533;&#65533;&#65533;B&#65533;&&#65533;@&&#2035;&#65533;G&#65533;&#65533;&#65533;}&#51208;H8&#65533;&#65533;hD#1&#65533;tO&#65533;&#65533;&#65533;&#65533;&#65533; '&#65533;&#65533;)P=&#65533;vpc&#1344;&#65533;/0/$B&#65533;&#65533;3&#65533;Q&#65533;pdC&#65533;`&#65533;1p!
B`&#65533;LP&#65533;V&#65533;` &#65533;&#65533;&#65533;-$@&#65533;&#65533;`E&#65533;&#65533;
F&#65533;&#65533;e&#65533;l &#65533;5d&#65533;z
&#65533;H5a&#65533;;&#65533;3)E)&#65533;&#65533;&#65533;&#65533;i&#914;[&#65533;F&#65533;l&#65533;3&#65533;&#65533;&#65533;;+&#65533;L|&#65533;&#65533;&#65533;u&#65533;&#65533;E&#65533;A&#65533;I&#65533;'&#65533;t6&#65533;IHD&#65533;:&#65533;K&#65533;&#65533;@&#65533;&#65533;P&#65533;r&#65533;&#974;&#65533;&#65533;&#65533;}&#65533;lg&#65533;&#65533;&#65533;&#65533;270&#65533;t&#65533;'&#65533;!"&#65533;T;{&#65533;g&#65533;&#65533;wWAO&#65533;}Y*Lx&#65533;?"[u&#65533;&#65533;&#65533;e&#65533;Z&#65533;&#65533;nF^h&#65533;&#65533;\&#65533;%&#65533;&#65533;q\Q&#65533;V&#65533;Cv&#65533;!f&#65533;=&#65533;M_zl&#65533;^&#65533;&#65533;&#454;&#65533;&#1434;.&#65533;&#65533;c&#65533;&#2044;&#65533;&#65533;&#65533;&#65533;&#65533;e&#65533;&#65533;&#65533;W&#65533;*&#65533;&#65533;&#65533;]K&#65533;&#65533;&#65533;+Q&#65533;1&#17653;-&#65533;]l&#65533;&#65533;&#1555;&#65533;k&#65533;y&#65533;I&#65533;(&#65533;;&#65533;&#65533;&#65533;&#65533;H&#65533;YAb3W&#65533;h#&#65533;&#65533;>&#65533;3C&#65533;&#65533;Df&#65533;&#65533;|`&#65533;&#65533;&#65533;@	f@&#65533; *&#65533;AD&#65533;&#65533;&#65533; 0@&#65533;D&#65533;z&#65533;&#65533;		&#65533;`	&#65533;&#65533;&#65533;&#65533;&#65533; 	&#65533;&#65533;l&#65533;3&#65533;l`
&#65533;<u@&#65533;&#65533;&#65533;&#65533;s&#65533;&#65533;&#65533;&#65533;
&#65533;P	&#65533;&#65533;	&#65533;@	&#65533; 
&#65533;p&#65533;0&#65533; &#65533;&#65533;	&#65533;&#65533;t&#65533;9&#65533;)&#65533;%&#65533;g&#65533; &#65533; &#65533;&#65533;I&#65533; `'`"&#65533;!&#65533;0&#65533;u&#65533;	&#65533;&#65533;&#65533;O&#65533;&#65533;=&#65533;&#65533;h&#65533;!&#390;&#65533;<%&#65533;Y&#65533;&#65533;&#65533;&#65533;%!Z&#65533;7=Ir+l(t &#65533;/i&#65533;{V&&#65533;&#65533;x&#65533;b&#65533;&#65533;d&#65533;&#65533;xf&#65533;d&#65533;&#65533;&#65533;&#65533;h'yFUWVe7Qe&#65533;e'7ve&#65533;&#65533;>&#65533;&#65533;&#65533;&#65533;%&#65533;&#65533;=o&#65533;e$4&#65533;&#65533;v&#65533;b&#65533;A&#65533;&#65533;R&#65533;&#65533;)i&#65533;towwf9USr&#65533;@&#65533;&#65533;@&#65533;&#65533;!B%QkX&#65533;}&#65533;+&#65533;tx-S&#65533;A0>QC7&#65533;&#65533;&#65533;E&#65533;&#65533;D&#65533;&#65533;E&#65533;&#65533;h>F&#65533;z&#65533;&#65533;@z&#65533;&#65533;&#65533;&#65533;&#65533;Tz&#65533;&#65533;&#65533;&#65533;@D&#65533;hjc&#65533;D&#65533;vX&#65533;&#65533;B#&#65533;&#65533;E&#65533;Q&#65533;&#65533;&#65533;&#65533;&#65533;&#142;a&#65533;E&#65533;&#65533;&#65533;&#65533;jrR&#65533;j&#65533;Q&#65533;t2gJ&#65533;b&#65533;&#65533;&#65533;&#65533;9&#65533;`&#65533;`GSr4&#65533; 	[ $!&#65533;&#65533;&#1857;7`&#65533; &#65533;"&#65533;&#65533;q&#65533; &#65533; &#65533;5&#65533;k&#65533; n&#65533;F	&#65533;p	&#65533;`	&#65533;&#65533;&#65533;&#65533;&#65533; sP= 4&#65533;m@&#65533;)b&#65533;($~&#65533;Q"&#65533;&#65533;&#65533;&#65533;
&#65533;p
&#65533;&#65533;&#768;&#65533;&#65533; &#65533; 
&#65533;&#65533;	&#65533;&#65533;x&#65533;d&#65533;J&#65533;(&#65533;pp&#65533;&#65533;F&#65533;&#1303;~&#1623;&#65533; &#65533;! \&#65533;#&#65533;&#65533;&#65533;c&#65533;&#65533;`&#65533;&#65533;HR&#65533;&#65533;'&#65533;k'vqD"&#65533;&#65533;&#65533;&#65533;Lc>&#65533;8iH&#65533;i&#65533;v|t&#65533;'&#65533;90l&#65533;P&#65533;&#65533;&#65533;&#460;YGR&#65533;&#65533;u{R&#65533;Q|&#65533;&#65533;&#65533;&#65533;&v)&#65533;wf&#65533;vS&#65533;S&#65533;*&#65533;&#604;B&#65533; &#65533;y&#65533;!R&#65533;&#65533;&#65533;v&#65533;@q)&#65533;%)oW&#65533;"T&#65533;5TnfQ<&#65533;&#65533;s#&#65533;&#65533;dB(&#65533;=&#65533;RU&#65533;-&#65533;G,&#65533;FV&#65533;&#479;fu&#65533;2&#65533;&#479;q&#65533;&#1079;-&#65533;Wa&#65533;&#65533;Wz&#1632;&#1696;&#65533;&#1504;&#65533;&#65533;&#65533;&#65533;J&#65533;&#544;Vq&#65533;&#65533;&#65533;J&#65533;V&#65533;sE{&#65533;81E&#65533;U)#|)&#65533;&#65533;&#65533;IXWe,F&#65533;,&#65533;y&#65533;&#65533;}&#65533;b&#65533;&#65533;Y&#65533;&#65533;"}&#65533;A!-&#65533;CYO&#65533;=&#65533;s=kx=Z&#65533;5#&#65533;&#611;<&#65533;&#65533;O&#65533;e&#65533;&#65533;@&#65533;&#65533;
&#65533;&#65533;&#1856;*&#65533;&#65533; &#65533;&#65533;&#65533;&#65533;A`$&#65533;S&#65533;:"'&#65533;4 $&#65533;c&#65533;#&#65533;&#65533;&#65533;&#65533; @>&#65533;q &#65533;&#20498;@	1h	&#65533;&#65533;	&#65533; 	&#65533;P|PN&#65533;6&#65533;&#65533;-&#65533;&#65533;@o&#65533;&#65533;A!&#65533;f&#65533;P&#65533;&#65533;&#65533; &#65533;0&#65533;&#65533;&#1072;&#65533;&#65533;	&#65533;P&#65533;{&#65533;y `Q&#65533;>@.` &#65533;`\&#65533;I&#65533;q&#65533;&#65533;`p@6`&#65533;&#65533;&#65533;&#65533;"P+ 5&#65533;I&#65533;&#65533;&#65533;&#65533;&#65533;&#1626;&#65533;&#65533;+PUO$vs&#65533;#~&#65533;&#65533;&#65533;.6&g&#65533;/R'&#65533;Xe&#65533;&#65533;P&#65533;?&#65533;&#65533;/&#65533;(d8v&#65533;B&#65533;W&#65533;&#65533;5&#65533;&#65533;&#65533;c&#65533;&#65533;&#65533;&#65533;&#65533;&#65533;e}&#65533;3&#65533;&#65533;a>&#65533;@br&#65533;&#65533;y&#65533;S&#65533;va&#65533;(&#65533;&#65533;)&#65533;&#65533;A3&#65533;+&#65533; &#65533;e&#65533;&#65533;&#65533;9&#65533;&#65533;8^&#65533;&#65533;8u)&#65533;E&#65533;75&#65533;&#65533;&#65533;!{G&#65533;Ce<;"&#65533;3&#65533;U&#65533;\&#65533;%&#65533;C&#65533;+dE+&#65533;g/D&#65533;X1j&#65533;(&#65533;&C&#65533;&#65533;J*J&#65533;&#65533;&#65533;&#65533;Nk&#65533;O&#65533;PH&#65533;&#65533;`&#65533;c&#65533;&#65533;`!F&#65533;&#65533;_+j&#65533;&#482;&#65533;&#65533;f&#65533;&#65533;&#65533;&#65533;&#65533;h&#65533;&#65533;DIT&#65533;&#65533;5&#65533;&#1720;&#65533;&#65533;!Y&#65533;&#65533;&#65533;uu/&#65533;&#65533;3g]2k&#65533;&#65533;GW"&#65533;Y&#65533;!&#65533;&#65533;&#65533;&#65533;z&#65533;&#65533; &#65533;A&#1744;	O&#65533;$p+P[x5.&#65533;)P\P.0!0?&#65533;wp&#65533;&#65533;&#21889;&#65533;&	&#65533; &#65533;?&#65533;&#65533; L m-`&#65533;{p&#65533;!k&&#65533;6&#65533;&#65533;&#65533;`&#65533;&#65533;&#65533;Z&#65533;@
&#65533;&#65533;&#65533;cPVpI&#65533;8&#65533;#0&#65533;|&#65533;&#65533;TI&#65533;0a/&#65533;"&#65533;\&#65533;l&#65533;VZ&#65533;&#65533;&#65533;d&#65533;} &#65533;@&#65533;&#65533;y&#65533;&#65533;W&#65533;&#65533;&#65533;&#65533;*[f&#65533;&#65533;Gx&&#65533;T&#65533;&#12794;&#65533;I&#65533;&#65533;?J&#65533;z&#65533;&#65533;2&#65533;&#65533;&#65533;&#695767;&#65533;&#65533;&#65533;
02&#65533;u&#65533;&#65533;t&#65533;&#65533;&#65533;fR&#65533;&#65533;c&#1170;&#65533;,&#65533;\cvB'&#65533;&#65533;eA	&#65533;v&#65533;&#65533;&#65533;l&#65533;&#65533;&#65533;Y&#65533;&#65533;k&#65533;&#65533;O&#484; &#65533;3&#65533;&#65533;r	!&#65533;y&#65533;)&#65533;&#65533;R&#65533;&#65533;&#65533;&#65533;&#65533;&#65533;9|&#65533;&#65533;&#65533;3&#65533;&#25182;&#65533;&#65533;k&#65533;=&#65533;c&#65533;Uc&#65533;,n&#65533;&#65533;(&#65533;&#65533;g2s;2&#65533;&#65533;X&#65533;&#65533;X&#65533;&#65533;KK&#65533;zLL&#65533;8z}&#65533;&#65533;&#65533;X&#65533;&#65533;&#65533;&#65533;&#65533;&#65533;&#65533;x&#65533;&#820;&#65533;<&#65533;&#65533;qW&#65533;&#65533;-h$j&#65533;&#65533;V&#65533;&#1123;vV&#183;,&#65533;&#65533;,>&#65533;&#65533;&#65533;+&#65533;&,&#65533;L&#65533;&#65533;&#65533;:*j"zy&#65533;&#65533; S&#65533;&#65533;0z?&#50825;&#65533;u&#65533;.&#65533;TI:<Y&#65533;~&#65533;&#65533;<R(&#65533;&#65533;&#1680;&#65533;&#65533;X&#65533;i 	&#65533;&#65533;R&&#65533; &#65533; )&#65533;&#65533;u&#65533;&#65533;y&#65533;Z&#65533;!p)`%P&#65533;&#65533;&#65533;/p8 p&#65533;w_P&#65533;&#65533;&#65533;&#65533;&#65533;&#65533;&#65533;&#65533;&#65533;`&#1015;	&#65533;&#65533;&#65533;&#65533;& &&#65533;o0&#65533;&#65533;&#681;Ty&#65533;&#65533;P&#65533;0&#65533;&#65533;&#65533;0&#65533;`&#65533;0p&#65533;p pP`y@I&#65533;&#65533;6&#65533;&#65533;&#65533;"@Z&#65533;&#65533;(&#65533;&#65533;&#65533;,I&&#65533;&#394;&#65533;&p&#65533;* &#65533; &#65533;61,&#65533;	R4Q&#65533;&#65533;;&#65533;)g&#65533;3&#65533;&#65533;&#65533;s&#65533;&#65533;&#65533;$fB&#65533;&#65533;t&#65533;2&#65533;&#65533;0&#65533;(E&#65533;&#65533;&#65533;=Z&#692;&#65533;&#65533;&#65533;xW&#65533;dim&#65533;&#65533;X'[&#1864; &#65533;&#1286;&#65533;&#65533;&#1583;C02&#65533;k&#65533;&#1397;L0&#776;}&#65533;,g&#65533;b&#65533;&#65533;R%&#560;&#65533;)	&#65533;%&#65533;&#65533;&#65533;L{&#65533;#&#65533;&#65533;&#65533;&#65533;&#65533;&#65533;&#65533;&#65533;&#65533;$1"+&#65533;&#65533;J&#65533;&#65533;C%4&#65533;&#65533;3&#65533;x&#65533; =&#65533;x&#65533;g&#65533;&#65533;&#65533;&#65533;&#65533;xAP &#65533;&#65533;&#65533;i|&#65533;5&#65533;h;=
&#1815;&#65533;&#65533;v&#65533;C;&#65533;][&#65533;d!&#65533;K&#65533;&#65533;
&#65533;&#65533;&#65533;&#65533;`&#65533;@&#65533;&#1440;z&#65533;T&#1862;,&#65533;&#65533;z&#65533;]&#65533;&#65533;&#65533;&#65533;&#1693;&#65533;S&#65533;&#65533;&#65533;r&#65533;S&#65533;&#65533;&#65533;&#65533;&#65533;E&#65533;-&#65533;2?&#65533;8}s&#65533;oq&#65533;0dd$:&#615;&#65533;&#65533;1U/&#65533;1&#65533;&#65533;V&#65533;x&#65533;{m&#1526;y&#65533;k&#65533;tF&#65533;&#65533;&#65533;<&#65533;&#65533;&#65533;&#65533;&#65533;&#65533;@&#65533;P&#65533;0[&#65533;9`a&#65533;&#65533; &#65533;&#65533;&#65533;R&#65533;@&#65533;p	T @[&#65533;&#65533;-&#65533;&#65533;&#65533;&#65533;aC&#65533;)@&#65533;&#65533; &#65533;P@t&#65533;&#65533;&#65533;0&#65533;E9&#65533;A&#65533;&#65533;	&#65533;@k&#65533; ;&#65533;7	&#65533;P&#65533;	&#298;&#65533;&#65533;&#65533;&#65533;`&#65533;p
&#65533;&#65533;&#65533;&#65533;	&#65533;&#65533;
&#65533;&#65533;`[&#65533;q&#65533;g`zPq03&#65533;l#Y&#65533;&#65533;&#65533;!0%&#65533;[,pX&#65533;H.&#65533;&#65533;&#65533;a&#65533;&#618;&#65533;&#65533;z&#65533;&#65533;&#65533;
&#65533; &#65533;&#65533;P5&#65533;lR	~y1P&#65533;&#65533;&#65533;h&#65533;/#l&#65533;&#65533;&#65533;&#65533;i&#65533;j'Z&#65533;&#65533;&#65533;&#65533;&#65533;S&#65533;&#65533;4&#65533;)&#65533;&#1594;&#65533;&#65533;&#1710;=&#65533;]&#65533;U&#65533;84&#65533;mU&#65533;
R&#648;&#65533;&#724;&#65533;&#65533;&#65533;&#65533;&#65533;8lS&#65533;&#65533;&#65533;&#65533;b0&#65533;&#65533;X0vQ&#65533;ox&#65533;&#65533;&#65533;6c~&#65533;&#65533;3RZ&#65533;l&#65533;A9&#65533;&#65533;&#65533;~Z&#65533;=<&#65533;>x&#65533;)+&#65533;&#65533;Ir&#65533;yX&#65533;JU&#65533;+aBrm=>&#65533;&#65533;&#65533;B&#65533;&#65533;&#1122;,&#65533;&#65533; &#65533;&#65533;@;.@&#65533;J&#65533;E&#65533;M&#65533;&#65533;w\&#65533;&#65533;h&#65533; &#65533;&#65533;]&#65533;&#65533;-&#65533;&#65533;&#65533;&#65533;&#65533;/&#65533;O&#65533;&#65533;I&#65533;&#65533;Sk&#65533;ou&#1835;,.q&#65533;&#1969;yrR-&#65533;&#65533;&#65533;&#834;Ul'g&#65533;-A&#65533;&#65533;&#65533;y+j-cy]&#65533;	&#65533;/&#65533;g&#1785;q&#65533;&#65533;&#65533;bI
Z&#65533;&#65533;%&#65533;&#65533;!&#65533;&#65533;&#65533;&#65533; 	&#65533;@f0D&#65533;<&#65533;F`&#65533;&#65533;&#65533;~&#65533;&#65533;&#65533;0g&#65533;(01&#65533;l&#65533;l[/&#65533;&#65533;`&#65533;gNm&#65533;1 e0y&#65533;&#65533;&#65533;&#65533;[&#970;Pn&#65533;0n&#65533;&#65533;&#65533;&#65533;&#65533;8&#65533;&#65533;&#65533;aIIK &#65533;p3&#65533;@&#65533;0&#65533;&#816;&#65533;/=&#65533;0&#65533;&#65533;O&#65533;&#65533;P&#65533;&#65533;&#65533;P PPL C@(P 0&#65533;.p&#65533;9&#65533;5 &#65533;&#65533;Hn&#65533;&#65533;Ex &#65533;&#36655;~&#65533;x@&#65533;p&#65533; -	&#65533;>v&#65533;L&#65533;YI/g0&#65533;&#65533;#v&#65533;O&#65533;j&#65533;&#65533;g&#65533;dU&#65533;U.&#65533;,&#65533;>&#65533;&#65533;,W&#65533;&#65533;*&#65533;&#65533;&#65533;c~x&#65533;Ng&#65533;&#65533;p&#65533;?&#65533;&#65533;Ye&#65533;w&#2044;}&#65533;&#65533;7p&#65533;&#137;n!C&#65533;&#597;7n"9r&#65533;&#925;C&#65533;&#931;Gu&#65533;&#1721;{&#65533;^<y&#65533;&#65533;&#65533;ci&#65533;>&#65533;1e&#65533;&#65533;y&#65533;Kz&#65533;&#65533;&#579;&#65533;&#925;&#65533;v&#65533;&#1445;Cw&#65533;&#65533;&#1123;&#65533;&#65533;Y\*nb9&#65533;P&#865;+&#65533;Q&#65533;&#1359; &#65533;z\&#65533;&#65533;&#65533;&#1390;W&#65533;&#65533;]&#65533;n&#65533;&#1587;&#65533;&#1326;e&#65533;v&#65533;&#65533;&#65533;&#65533;z&#65533;z&#65533;&#65533;T&#65533;E&#65533;&#65533;&#1355;W*^s&#65533;*&#65533;Hq&#1290;&#65533;&#65533;c&#65533;&#65533;a&#65533;!t\&#65533;7&#793;3w&#65533;m&#65533;m&#1850;q=:47n&#1714;e&#1254;&#65533;&#65533;&#65533;&#1451;c&#65533;~-&#65533;&#65533;l&#1516;]&#65533;v&#65533;w&#65533;&#1917;[&#65533;&#65533;M8&#65533;&#65533;&#579;&#65533;&#902;&#65533;8&#65533;&#1722;&#65533;&#630;&#65533;&#65533;7&#65533;&#65533;&#65533;&#1419;&#65533;f-:ui&#932;K{&#65533;\>&#65533;&#65533;&#65533;&#65533;&#65533;c&#65533;<&#65533;{&#65533;	&&#65533;&#65533;C&#65533;&#65533;5&#65533;&#65533;&#65533;&#65533;&#65533;A&#65533; &#65533;&#65533;*&#65533;!&#65533;2+l&#65533;&#65533;6:j#&#65533;8&#65533;&#65533;#&#65533;:&#65533;
&#65533;uF"&#39378;&#65533;&#65533;$z&#65533;&#476;g&#65533;&#65533;%;&#65533;@&#65533;F&#65533;&#65533;pB&#65533;;4y&#65533;]&#65533;Ijt;&#65533;$bx!&#65533;B &#65533;P`&#65533;IR &#65533;*&#65533;&#65533;`F&#65533;aK$&#144;C<&#65533;dF&#65533;4&#65533;G$&#65533;&#273;FQd&#65533;8&#65533;xA &#65533;@&#65533;6&#65533;&#65533;&#65533;&#65533;$&#65533;e&#65533;QF]p&#65533;%\h&#65533;&#343;d&#65533;&#65533;FZ&#65533;&#65533;&#65533;&#65533;&#65533;.&#65533;&#65533;1r&#65533;A&#65533;&#65533;&#65533;:&#65533; &#65533;TE8&#65533;-m&#65533;&#65533;|&#65533;!&#65533;`p&#65533;&#65533;d2&#65533;QE&#65533;T@0a&#65533;6@&#65533;C~&#582;1&#65533;&#168;!&#65533;&#65533;J&#65533;&#65533;&#65533;*&#65533;6&#65533;&#65533;&#65533;&#65533;&#65533;,0&#65533;&#65533;ZJZ&#65533;&#385;&#65533;1&#65533;&#36591;Y&#65533;.C&#573;t&#65533;e&#65533;]o&#65533;U&#65533;&#65533;&#65533;&#65533;&#65533;(&#65533;&#65533;&#65533;&#65533;&#65533;&#65533;0&#65533;&#1520;r&#29559;&#65533;&#65533;&#65533;S&#65533;@&#65533;}&#65533;)&#65533;.&#65533;(&#65533;&#65533;1K&#65533;&#65533;N&#1673;&#65533;&#65533;&#65533;)&&#65533;@&#65533;&#65533;|&#65533;1&#65533;&#65533;yt&#65533;&#615;v&#65533;*&#732;q+2W&#65533;&#65533;&#65533;K&#65533;&#65533;$c&#65533;_&#65533;z&#65533;&#65533;g&#65533;&#65533;
`&#65533;&#65533;5&#65533;&#65533;&#65533;&#65533;_&#65533;{&#58977;g&#361;&#65533;&#65533;&#65533;&#65533;~&#65533;\&#65533;&#65533;&#65533;&#545;&#65533;&#233;&#65533;k&#65533;&#353;&#65533;a&#65533;&#65533;p&#65533;&#65533;&#65533;7g&#65533;,&#65533;&#65533;&#65533;&#65533;=&#65533;&#65533;@&#65533;4&#65533;&#65533;V&#65533;&#65533;&#1830;&#65533;&#65533;&#65533;W&#65533;&#65533;:&#65533;&#65533;&#65533;[&#65533;&#173;&#65533;&#65533;&#65533;&#65533;[|7&#65533;W&#65533;q&#65533;t&#65533;&#65533;8&#65533;(\q&#65533;_&#65533;o&#65533;&#65533;[n&#65533;&#1840;&#65533;&#435;m&#65533;1.&#65533;[O<&#65533;Z;u&#65533;iG&#65533;n&#65533;io&#65533;&#65533;y&#65533;=&#65533;&#65533;
&#65533; &#65533;&#65533;6~?&#65533;&#65533;&#65533;N&#65533;?&#65533;\&#65533;&#27251;&#65533;:&#65533;&#65533;&#65533;&#65533;[&#65533;&#65533;+vL*	&#65533;&#65533;L&#65533;&#65533;u&#65533;I$&#65533;.&#65533;pbT&#65533;PH&#65533;n&#65533;"&#65533;hB2&#65533;&#65533;&#65533;&#65533;&#65533;&#65533;&#65533;*(&#65533;B0D&#65533;!&#1024;,P
\&#65533;  &#65533;&#65533;&#65533;,&#65533;!t&#1027;&#65533;&#65533;&#65533;C(&#65533;Lej&#65533;# !	H0b&#65533;C<&#65533; $ &#65533;&#65533;@&0&#65533;&#65533;&#65533;@&#65533;+Va&#65533;P|J&#65533;(>&#65533;	JL"&#65533;&#65533;C``&#65533;t&#65533;3hA
X&#65533;&#65533;`a&#65533;&#65533;0p&#65533;,&#65533;I/&#65533;&#65533;t&#65533;&#65533;*V=&#65533;\%,	2R&#65533;&#65533;8&#65533;&#65533;0&#65533;&8AN&#65533;?&#65533;&#65533;P)&#65533;&#65533;<&#65533;&#65533;#k2&#65533;&#65533;,Y.&#65533;}&#65533;k&#65533;(&#65533;&%c&#65533;H&#65533;gm&#65533;+&#65533;&#65533;I<o&#65533;'x&#65533;)&#65533;)O&#65533;JS&#65533;+gW&#65533;&#65533;l&#1652;&#65533;L1b&#65533;&#65533;}^	&#65533;&#65533;R3&#65533;&#65533;&#65533;&#65533;&&#65533;&#65533;F)&#65533;&#65533;&#65533;,&#65533;&#65533;c'*i&#65533;MF6&#65533;&#65533;&#65533;d,I&#65533;Nz&#65533;&#65533;&#65533;&#65533;&#65533;&#65533;&#65533;;&#65533;&#65533;&#65533;&#65533;4[
&#65533;,-&#65533;DMg&#65533;&#65533;)&&#65533;&#65533;p&#65533;&#65533;)N&#65533;g&#65533;&#65533;g&#65533;&#65533;&#557; &#65533;<&#65533;|r&#65533;O&#65533;^
h|&#65533;%K&#65533;z&#65533;3h>&#65533;7&#65533;&#65533;&#65533;p&#65533;\G&#65533;Q&#65533;&#65533;t&#65533;&#65533;&#65533;&#65533;7&#65533;&#484;&#65533;K&#65533;o2w&#65533;&#65533;qnt&#65533;&#65533;L&#65533;#&#65533;&#65533;&#65533;t&#65533;9jR';&#65533;U&#65533;&#65533;&#65533;O?&#65533;&#65533;&#65533;&#65533;&#65533;&#65533;&#65533;k&#65533;&#65533;&#65533;&#65533;JR&#65533;!5[&#1772;J3P&#65533;&#65533;&#65533;b&#65533;O/&#65533;L&#65533;AE&#65533;&#65533;&#65533;&#65533;&#65533;Z&#65533;&#65533;&#65533;$&#65533;<D&#65533;2x|&#65533;&#514;^ &#65533;-&#65533;&#65533;%P&#65533;P@&#65533;&#65533; #&#65533;#:`6
&#65533;	Qh&#65533;~&#65533;)$(&#65533;:&#65533;&#65533;d&#65533;&#65533;8,vP&#65533;&#65533;&#65533;Pu&#65533;&#65533;&#65533;&#65533;=&#65533;hrD&#65533;k&#1732;&#65533;G@&#65533;PD&#65533;&#65533;&#65533;	&#65533;08@&#65533;((!&#65533;&#65533;'4q	J&#65533;I&#65533;&#65533;D%&#65533;8&#65533;&#65533;&#1117;8&#65533;&#65533;t@)0&#65533;O0A&#65533;&#65533;qI&#65533;&#65533;	T &#65533;1V&#65533;&#65533;&#65533;&#65533;&#65533;&#1824;1P&#65533;&#65533;&#65533;+&#65533;&#65533;&#65533;2P&#65533;" &#65533;&#65533;X&#65533;{&#65533;7&#1027;Fr>&#65533;a0<&#65533; &#65533;&#651;f&#65533;&#65533;B&#65533;&#65533;&#65533;a&#65533;w&#65533;O:3&#799;&#65533;&#65533;&#65533;=&#65533;s&#65533;&#65533;&#65533;1E&#65533;)&#65533;*&#65533;&#65533;&#408;&#65533;ff"*J&#65533;&#65533;jT&#734;R&#65533;&#65533;L]&#65533;&#1116;f&#65533;\&#65533;M&#65533;&#65533;d7&#65533;GN&#65533;&#1614;&#65533;&#65533;&#65533;(&#65533;&#65533;*&#65533;jw&#65533;&#1745;X]&#65533;&#65533;2&#65533;&#65533;i=&#65533;&#65533;zZ#s&#888;&#65533;&#65533;J&#65533;&#65533;&#65533;&#65533;6f30I&#65533;&#65533;u"&#65533; r[&#65533;&#65533;&#65533;&#24680;&#65533;&#65533;R^&#65533;(&#65533;a&#65533;e4&#65533;&#65533;&#65533;wx&#65533;&#65533;CW&#65533;&#65533;{&#65533;)rn&#65533;&#65533;&#65533;H&#65533;r1&#65533;s&#65533;&#65533;&#65533;&#65533;Ht&#65533;y4K&#65533;&#65533;&#65533;&#65533;AGv&#65533;&#65533;&#65533;PM}&#65533;&#1557;&#65533;t&#65533;&#65533;&#65533;{&#65533;8&#65533;?%NW9&#65533;&#1428;=&#65533;&#65533;<f&#825;&b&#65533;y&#65533;8&#65533;>^&#65533;&#65533;~&#65533;&#65533;Z&#65533;,&#65533;&#65533;N&#65533;1&#65533;&#65533;&#65533;&#65533;&#1816;&#65533;&#65533;P&#65533;&#65533;1X`W&#65533;&#65533;&#65533;&#65533;&#65533;%@/&#65533;&#65533;&#65533;&#65533;B@&#65533;&#65533; &#65533;&#65533;
\AA&#65533;P&#65533;&#65533;@Dp&#65533;)&#65533;&#65533;&#65533;&#65533;D&>&#65533;K&#65533;w&#65533;&#65533; &#65533;&#65533;E&#65533;P&#65533;D&#1492;&#65533;FD"s0"`&#65533;&#65533;&#65533;H&#65533; &#65533;CPb&#65533;h.%&#65533;&#65533;I<B&#65533;&#65533;&#65533;&#65533;&#65533;&#65533;+<&#65533;*&#65533;&#65533;&#1080;&#65533;2^w&#65533;&#65533;@A&#65533;&#65533;&#65533;4&#65533;&#65533;&#65533;;Ga	F&#65533;&#65533;&#65533;&#65533;@IT&#65533;%&#65533;.&#65533;&%&#65533;&#65533; &#65533;&#65533;n(E?&#65533;&#65533;DdL&#65533;&#65533;&#65533;&#65533;&#65533;46&#65533;&#65533;&#65533;&#65533;M&#65533;3&#65533;&#65533;T&#65533;&#65533;&#65533;K&#65533;Fq&#65533;w&#65533;R&#65533;&#540;Z&#65533;&#65533;&#65533;.&#65533;3&#65533;&#65533;&#65533;&#65533;&#65533;&#65533;?/&#65533;@&#65533;&	F&#65533;&#65533;T&#65533;b&#1176;<8&#65533;k9&#65533;+&#65533;&#65533;8&#65533;&#65533;.U1'&#65533;6&#65533;VU6D&#65533;)z<&#65533;&#65533;G&#417;&#65533;'&#65533;&#65533;
&#65533;&#65533;%&#65533;&#65533;G&#65533;&#65533;E&#65533;&#65533;&#2039;&#480;&#65533;w&#65533;{&#65533;b&#65533;k&#65533;&#65533;Y&#65533;j&#65533;)*&#65533;&#65533;&#65533;&#65533;&&#65533;&#65533;&#65533;&#65533;&#65533;&#65533;d&#65533;5&#65533;Wtv&#65533;C&#65533;J&#65533;&#1249;&#65533;&#65533;&#65533;9&#65533;&#65533;&#65533;_&#65533;&#65533;&#65533;&#65533;q&#65533;_&#65533;&#65533;&#65533;&#65533;)Q&#65533;&#65533;[?&#65533;&#65533;&#65533;85&#53093;R&#65533;&#848250;&#65533;H&#65533;&#548;Ib1&#65533;24&#65533;y
&#65533;&#65533;&#65533;&#65533;&#65533;x&#65533;&#65533;&#65533;&#1566;&#65533;	&#65533;J	&#65533;)&#65533;&#65533;&#65533;&#65533;mh=8&#65533;&#65533; &#65533;z&#65533;&#65533;&#65533;&#65533;&#65533; &#65533;&#65533;&#65533;&#65533;&#65533;&#65533;&#65533;&#65533; &#65533;&#65533;&#65533;&#65533;.&#65533;R&#65533;&#65533;kH&#65533;0&#65533;&#65533;J &#65533;V&#65533;&#65533;Y&#65533;WF&#65533;&#65533;3&#65533;z&#65533;H&#65533;&#65533;I&#65533;7&#65533;9J&#65533;&#65533;&#65533;&#65533;&#65533;B0&#65533; h =\&#65533;&#65533;&#65533;P&#65533;0&#65533;&#65533;C&#65533;&#65533;J&#65533;&#65533;&#65533;&#65533;&#65533;GX&#65533;&#65533;[C&#65533;&#65533;=&#65533;&#65533;-H!&#65533;&#65533;&#65533;&#65533;&#65533;S&#65533;&#65533;&#512;&#65533;&#65533;&#65533;&#65533; &9&#65533;H&#65533;&#65533;&#65533;&#65533;&#45160;S"&#65533;&#65533;"P&#65533;"&#65533;&#65533;6m##&#65533;&#65533;K&#65533;&#65533;&#65533;&#65533;&#722;&#65533;&#65533;&#65533;&#65533;]&#518;r&#65533;{>&#65533;&#65533;U&#65533;&#65533;&#65533;>el&#65533;`Z&#65533;&#65533;&#65533;T&#65533;;&#65533;&#65533;0&#65533;K&#65533;B&#65533;&#65533;I@&#1529;&#65533;&#65533;@*&#65533;&#65533;F&#65533;>&#65533;&#65533;&#65533;&#65533;*&#65533; +&#65533;qt&#65533;&#65533;&#65533;&#65533;Y&#65533;&#65533;&#65533;&#65533;&#65533;&#65533;}&#65533;&#65533;&#65533;&#65533;&#65533;!&#65533;f&#65533;&#65533;zp&#65533;&#65533;a&#65533;&#65533;@&#65533;mB&#65533;&#65533;&#65533;v &#65533;&#65533;&#65533;&#65533;&#65533;&#65533;&#65533;&#65533;=&#65533;p&#65533;&#65533;&#65533;&#65533;&#65533;&#65533;&#65533;&#267;&#65533;&#65533;&#65533;&#65533;&#65533;5{&#65533;T&#65533;&#65533;&#65533;&#65533;3<&#707;&#65533;&#65533;H&#65533;&#65533;&#65533;&#65533;<&#65533;&#65533;H&#65533;&#65533;C&#65533;UB<&#65533;)I&#65533;&#65533;5W&#65533;<&#65533;&#819;&#65533;&#65533;(@+&#65533;o&#65533;(&#65533;&#65533;&#65533;!J&#65533;	&#65533;&#65533;8J&#65533;RJ&#65533;{&#65533;&#65533;&#65533;&#65533;R)&#65533;`&#65533;&#65533;&#65533;&#65533;&#65533;&#65533;?&#65533;&#65533;)&#65533;l)&#65533;&#65533;&#65533;&#65533;&#20508;&#65533;&#65533;&#65533; &#65533;"&#65533;d&#65533;T&#65533;&#65533;&#65533;&#615;z&#65533;&#65533;{&#65533;&#65533;8A&#65533;j)&#65533;a&#65533;&#65533;	A&#65533;H&&#65533;K&#65533;&#65533;&#65533;&#65533;&#65533;h&#65533;vx&#65533;f{=&#65533;#z@]X&#65533;&#65533;0&#65533;^A&#65533;Hm&#65533;&#65533;$|&#65533;"D&#65533;N17&#65533;0&#65533;&#65533;6(&#65533;&#65533;&#513;#`*&#65533;8&#65533;J(&#65533;W&#65533;YxVH&#65533;SF&#65533;&#65533;:&#1027;B&#65533;8Ix&#65533;GX.&#65533;&#65533;L&#65533;&#65533;&#65533;&#196;L&#65533;+`(&#65533;0&#65533;&#65533; &#65533;/&#65533;@&#65533;&#65533;&#1378;&#65533;D@C @&#65533;&#65533;&#65533;:X&#65533;/p8&#65533;7&#65533;T&#65533;&#65533;&#65533;&#48256;&#65533;;&#65533;]&#65533;P&#65533;&#65533;&#65533;&#65533;!&#65533; &#65533;&#65533;Y&#65533;E&#65533;&#65533;&#65533;=&#65533; &#65533;&#65533;&#65533;&#65533;&#65533;&#65533;&#65533;X&#65533;A&#65533;&#65533;o&#65533;2&#65533;&#65533;&#65533; &#65533;<&#65533;&#65533;4&#65533;I&#65533;&#65533;H&#65533;&#65533;&#65533;&#65533;fpkx&#65533;m&#65533;&#1465;&#565;&#65533;H&#65533;dQ&#65533;d&#65533;&#65533;d5&#65533;&#65533;)&#65533;&#65533;n&#65533;&#65533;&#65533;&#65533;s&#65533;&#65533;&#65533;m&#65533;&#65533;X<&#65533;&#65533;&#65533;p&#65533;&#65533;&#65533;~!&#65533; &#65533;
&#65533;&#65533;&#65533;2&#65533;h+&#65533;<&#65533;k&#65533;	%&#742;&S&#65533;
u&#65533;
&#65533;&#65533;$&#65533;&#65533;8&#713;&#65533;&#65533;&#65533;I&#736;T&#65533;&#65533;)&#65533;&#65533;?l&#65533;&#484;&#65533;&#65533;&#65533;&#65533;&#65533;=S;&#65533;<&#65533;)&#65533;A@&#1448;&#65533;&#65533;A&#65533;&#65533;P&#65533;4<&#65533;&#65533;<Y;0&#65533;1&#65533;B&#65533;&#1977;&#65533;+&#65533;&#65533;&#65533;&#65533;&#1209;4&#65533;&#1756;&#65533;&#575;&#65533;&#65533;&#65533;&#65533;&#65533;&#65533;N&#65533;&#65533;Q)P&#65533;&#65533;R}&#65533;R&#65533;&#65533;P&#65533;&#65533;Q&#65533;J&#65533;&#65533;&#65533;#&#65533;&#65533;&#65533;4]S6&#65533;&#65533;&#1217;S&#65533;G&#65533;$&#65533;%&#65533;!&#65533;n&#65533;&#65533;&#1032;n&#65533;&#65533;H
&#65533;p&#65533;d&#65533;&#65533;&#65533;0V&#65533;*&#65533;&&#65533;X	&#65533;&#65533;|XaX%h&#65533; &#65533;&#65533;7=&#65533;&#65533;X&#65533;h&#65533;-2&#65533;1&#65533;`0&#65533; &#65533;&#65533;&#65533;0&#65533;!@&#65533;+3h=`&#65533;O`&#65533;Y&#65533;Z&#65533;&#65533;U@&#65533;S@"G&#65533;&#65533;:&#65533;&#65533;Ah&#65533;I&#65533;&#65533;6&#65533;L&#65533;XL&#65533;&#65533;IXC&#19203;$p&#65533;P&#65533;0&#65533;&#65533;,&#65533;&#65533;&#65533;"B8C&#65533;@&#65533;&#65533;&#65533;&#65533;7x7X&#65533;2&#65533;&#65533;*8&#65533;V&#65533;&#65533; &#65533;x&#65533;&#65533;&#65533;P&#65533;E&#65533;R&#65533;&#65533;&#299;x&#65533;&#65533;|&#65533; "&#65533;&#65533;&&#257;&#514;&#65533;&#65533;(=&#65533; 
 &#65533;&#65533;&#65533; bP&#786;&#65533;	H*&#65533;&#65533;b&#65533;&#65533;I3&#65533;H&#65533;!&#65533;^M&#65533;mT&#65533;>%&#65533;k0&#65533;Y&#65533;ykH&#65533;@M&#65533;D[@&#65533;&#65533;&#65533;&#65533;&#65533;&#65533;d&#65533;&#65533;{\&#65533;UQK&#65533;R&#65533;mh&#65533; &#65533;&#65533;&#65533;UU&#65533;G&#65533;&#65533;&#65533;&#65533;&#65533;i&#65533;%&#65533;&#65533;f:&#65533;b&#65533;&#65533; &#65533;&#65533;h&#65533;	&#65533;V,%&#65533;&#65533;&#1874;a	&#65533;q&#65533;w&#65533;=&#65533;&#218;&#65533;3<&#65533;&#65533;U&#333;\6&#65533;&#65533;&#65533;4&#65533;V&#65533;&#1121;&#65533;&#1139;&#65533;H&#65533;u5&#65533;4&#65533;pV&#65533;&#65533; 4@&#65533;&#65533;P&#65533;k&#65533;E&#65533;&#65533;:[&#65533;&#65533;@&#65533;kG&#65533;&#65533;&#65533;&#757;\l&#65533;&#65533;Y&#65533;&#65533;&#65533;)&#65533; &#65533;&#65533;&#65533;&#65533;p_&#65533;x_Yu&#65533;&#65533;?&#65533;&#65533;&#65533;&#65533;_&#65533;&#65533;_&#65533;&#65533;&#65533;l&#65533;&#65533;K&#65533;&#65533;&#65533;&#65533;@?~&#65533;=&#880;^&#65533;1:s&#65533;
&#65533;4

&#1616;&#65533;C&#65533;`&#65533;&#65533;`&#65533;kHna&#65533;&#65533;&#65533;&#65533;&#1046;&#65533;&#65533;X+&#65533;&#65533;&#1423;&#65533;	&#65533;&#65533;&#65533;E&#65533;&#65533;&#65533;&#65533;&#65533;/&#65533;&#65533;x&#65533;&#65533;&#65533;&#65533;&#65533;&#65533;|&#1891;&#65533;&#65533;&#1024;+&#65533; &#65533; h7&#65533;>&#65533;&#65533;9&#65533;8&#65533;&#65533;=`&#65533;QhWx#2TX&#65533;T&#65533;I:&#65533;@hI&#65533;&#65533;L&#1540;M&#65533;N&#65533;&#65533;&#65533;k8&#65533;Ih&#65533;#&#65533;)x&#65533;B(=,8&#65533;9&#65533;&#65533;=&#65533;&#65533;>&#65533;d>&#65533;&#65533;8H&#65533;1 E&#65533;-&#65533;&#65533;)x&#65533;" &#65533;"0&#65533;*&#65533;"&#65533;&#65533;&#65533;O8&#65533;H&#65533;&#65533;a&#65533;"p&#65533;&#1537;&#65533;&#65533;:#`&#65533;[&#65533;"&#65533;&#65533;W&#65533;)&#65533; &#65533; &#65533;&#65533;%&#65533;&#65533;&#65533;&#65533;&#65533; &#65533;$: M8o&#65533;<&#65533;UT&#65533;&#65533;&#65533;&#65533; DMK&#65533;&#262;e&#65533;&#65533;J&#65533;&#65533;QX&#65533;ZHj&#65533;&#1951;&#1704;&#65533;&#65533;&#65533;&#65533;Q[`@s&#65533;U&#65533;&#65533;)&#65533;D&#65533;&#65533;&#65533;&#65533;t&#65533;&#65533;^&#65533;&#65533;&#65533;&#65533;y&&#65533;&#65533;&#65533;&#65533;N&#65533;&#65533;&#65533;R&#65533;'&#65533;&#65533;p&#65533;&#65533;&#65533;nH&#65533;-&#65533;&#65533;&&#65533;d&#65533;&#65533;&#65533;&#65533; &#65533;&#65533;?&#381;Q&#65533;S&#65533;&#65533;&#65533;&#65533;t^?Q&#65533;\&#65533;&#65533;&#65533;p&#65533;&#65533;.i&#65533;>&#65533;&#65533;&#65533;&#65533;M&#65533;&#65533;&#65533;[&#65533;zi&#65533;&#65533;S&#65533;g&#34545;}`x&#65533;&#65533;&#65533;&#65533;ct3&#65533;&#65533;&#1115;&#1437;&#65533;3&#65533;&#65533;&#65533;&#65533;&#65533;P&#198;&#361;&#65533;k(&#65533;&#65533;@&#65533;Z&#65533;&#11559;&#65533;?&#65533;&#65533;&#65533;I&#65533;&#65533;&#65533;&#369;j&#65533;&#948;&#65533;&#937;&#65533;&#65533;\qi&#65533;&#65533;\&#65533;mS&#65533;S&#65533;&#65533;C&#65533;0&#65533;ky&#65533;&#65533;&#65533;&#65533;&#65533;
&#65533;&#1040;&#65533;li&#65533;n&#65533;&#65533;&#65533;&#65533;q&#65533;&#65533;=&#65533;l&#65533;]&#1709;&#65533;y&#65533;X &#65533;&#65533; &#65533;&#65533;&#65533;&#65533;)&#65533; &#65533;0&#65533;&#65533;&#65533;&#65533; &#65533;l&#65533; @&#65533; &#926; 	&#65533; &#65533;&#65533;+&#65533;I &#65533;8-&#65533;-`&#65533;B /N&#65533;T&#65533;XTHU0&#65533;LH&#65533;:p>P&#65533;b&#65533;D(D`&#65533;B&#65533;&#65533;NC &#65533;&#65533;&#65533;Y&#65533;`&#65533;&#65533;Q&#65533;&#65533;&#65533;D&#65533;}50&#65533;2(0&#65533;&#65533;&0&#65533;#P$(&#65533;#H&#65533;&#65533;`M$&#1025;&#65533;e}M&#65533;O>&#65533;&#65533;&#65533;Z#)&#65533;&#65533;&#65533;&#65533;&#65533;#&#65533; $ IN&#526;/&#65533;P)&#65533;[$&#65533;<&#65533;&#65533;&#65533;&#65533;&#65533;p
&#65533;l	&#1024;0&#65533;N(&#65533;mT&#65533;&#65533;0B=q&#65533;:qD&#65533;4&#1136;&#65533;cHD4&#65533;Z&#65533;k&#65533;i&#65533;&#65533; &#65533;&#65533;i&#65533;&#65533;i@&#65533;&#720;&#65533;?&#65533;1r&#65533;&#65533;&#65533;#&#1012;&#65533;&@&#65533;&i&#65533;rN[r(&#65533;oDqy&#65533;&#65533;&#65533;C6&#65533;d&#65533;rg&#65533;&#65533;&#592;g&#65533;RD&#65533;+&#65533;&%&#65533;&#65533;&#65533;&#65533;]n&#65533;	&#65533;&#65533;&#65533;&#65533;&#65533;`&#65533;d5&#65533;&#65533;h=&#65533;&#65533;>`?&#973;&#65533;&#65533;&#65533;4&#65533;&#65533;_&#65533;)C&#65533;&#65533;X&#65533;9)&#65533;&#65533;&#65533;&#65533;E5<&#65533;fy^&#65533;&#65533;&#65533;^;&#65533;IZ&#65533;#&#65533;&#65533;m&#65533;&#65533;j&#65533;!)&#65533;Qt&#65533;L&#65533;&#65533;aiQt&#65533;!t&#65533;5&#65533;P&#65533;)Y&#65533;S&#65533;&#65533;&#65533;BuXW&#65533;YG)&#65533;0gAWt&#65533;&#65533;u@&#65533;&#65533;&#65533;&#65533;UJw&#743;&#65533;&#65533;,&#65533;t&#65533;&#65533;&#65533;&#65533;~&#65533;&#65533; &#65533;e&#65533;2&#65533;&#65533;&#65533;0&#65533;&#65533;k&#65533;V+x&#65533;&#65533;&#65533;A&#65533;#s&#4366;&#65533;s&#65533;&#65533;>Px&#65533;@&#65533; H&#65533;^&#65533;
&#1198;&#894;&#65533;&#65533;7&#65533;&#65533; 5,=&#65533;w~&#65533;&#65533;&#65533;<(6&#65533; &#65533;&#65533;,&#1539;L8&#65533;Rh&#65533;.NS&#65533;&#65533;P&#65533;&#65533;;H&#65533;:&#65533;&#65533;&#771;785&#65533;&#65533;;&#65533;&#65533;8&#65533;>&#65533;&#65533;;&#65533;&#65533;MX&#65533;o0b&#65533;&#65533;n`&#65533;U&#65533;&#65533;?h.x&#65533;# &#65533;V&#822;h&#65533;"&#65533;S&#65533;&#65533;&#65533;&#65533;&#65533;o&#65533; _&#65533;@z hV&#577;&#65533;&#65533;ZMq&#65533;&#65533;0&#65533;&#65533;&#65533;  &#65533;&#65533;&#65533;&#65533;A:&#65533;$&#65533;&#65533;&#49182;[P&#65533;&#65533;}&#65533;7&#65533;&#320;0&#65533;MP&#65533;&#65533;&#65533;&#65533;&#65533;<&#65533;&#65533;{n.&#65533;T&#65533;&#65533;&#65533;&#1313;&#65533;cX&#65533;D&#65533;&#65533;?&#1027;>&#65533;aHcX&#65533;bH&#65533;h&#65533;ep|&#65533;\uL-KRR&#740;<Ja&#65533;&#65533;&#65533;&#65533;&#65533;&#65533;&#65533;&#65533;&#65533;|Z&#65533;]&#65533;&#65533;ef&#787;&#65533;9}s&#65533;&#65533;f&#65533;&#65533;&#65533;>&#65533;&#65533;n+&#65533;&#65533;]&#65533;&#486;-u&#65533;nr+&#65533;`&#65533;0&#65533;2fy&#65533;1&#65533;W&#65533;=_&#65533;&#65533;2&#65533;L{&#65533;U&#65533;&#65533;q&#65533;L&#65533;[&#65533;I&#65533;T&#65533;0&#65533;&#65533;&#65533;O&#65533;S#&#65533;&#65533;&#65533;&#1235;&#65533;H&#65533;&#65533;Vb&#65533;&#65533;0&#65533;b	&#65533;y&#65533;&#65533;&#65533;1B&#65533;Q&#141;r[uSmj!&#65533;&#65533;O&#65533;&#65533;&#665;~&#65533;&#65533;&&#65533;&#1717;&#65533;&#65533;]&#65533;V&#65533;&#65533;A&#65533;&#1386;&#65533;&#65533;a&#201;&#65533;=&#65533;&#65533;&#65533;&#65533;E&#65533;&#1318;M`&#65533;l&#65533;&#65533;&#65533;[6&#65533;._&#65533;&#65533;&#65533;mf7o6o&#65533;&#65533;.\8p&#65533;&#269;#W&#65533;&#65533;t&#65533;&#1453;;&#65533;.]&#65533;u&#65533;&#65533;A&#65533;&#65533;n&#65533;TvI&#65533;Y=&#65533;n+W&#65533;S&#65533;&#65533;&#65533;l&#65533;&#65533;&#65533;&#65533;&#65533;K;&#65533;&#65533;&#65533;&#65533;&#65533;&#1395;&#65533;o.&#1914;u&#65533;&#339;&#65533;H
&#65533;.j &#65533;Q&#65533;&#65533;&H&#65533;&#1552;&#65533;&#65533;&#65533;(H&#65533;,a&#133;&#65533;.h&#524;&#65533;&#132;&#65533;6&#3106;&#65533;%>n&#65533;&#65533;&#65533;&S&#65533;J&#65533;B&#65533;
&#65533;U&#65533;Pi&#65533;&#65533;eL&#65533;?&#65533; &#65533;A&#65533;&#21139;"F&#65533;`&#938791;or&#65533;;&#65533;M&#65533;&#65533;Kw&#65533;&#65533;&#65533;B&#65533;&#65533;)N&#65533;&#65533; &#65533;&#65533;+^&#65533;p&#65533;BE&#65533;:&#65533;&#1008;y>&#65533;0&#65533;F&#65533;=r&#65533;P&#65533;.&#65533;&#65533;&#65533;2&#65533;p&#65533;8&#65533;0D?&#65533;C:(HC-&#65533;P&#65533;hp&#65533;pV&#65533;&#65533;Y&#65533;A&#65533;X&#65533;`@&#65533;&#65533;(&#65533;8&#65533;&#65533;4&#65533;&#65533;&#65533;&#65533;&#65533;7&#65533;&#33315;74&#65533;h&#65533;&#65533;:&#65533;&#65533;H!&#65533;QI&#65533;#K&&#65533;,r&#65533;"&#65533;&#65533;&#65533;&#65533;2&#65533;(c&#65533;4&#65533;4&#204;4aD&#65533;D]d&#65533;AdVD&#65533;Afz&#65533;Q&#65533;&#65533;&#65533;f&#65533;`&#65533;	'B,&#65533;T#M&#65533;&#65533;&#65533;&#65533;&#65533;N@	uN9&#65533;s&#65533;&#65533;&#65533;&#65533;:&#65533;2j&#65533;9&#65533;&#65533;&#65533;&#1314;&#65533;eVS&#65533;CZo&#65533;&#65533;\s&#65533;&#65533;]&#65533;&#65533;&#65533;&#65533;<&#65533;&#65533;O;H&#65533;3&#65533;9&#65533;#88&#65533;&#269;68&#65533;
&#65533;&#65533;&#65533;&#65533;&#1707;&#65533;&#65533;fc&#65533;5&1D&#65533;5&#306;&#65533;P&#65533;&#65533;&#65533;l&#65533;&#65533;0&#65533;&#65533;&#65533;&#65533;&#65533;&#65533;&#1530;&#65533;#72&#65533;&#1709;&#65533;8&#65533;&#65533;g8&#65533;&#65533;K.8:&#65533;&#65533;.P&#65533;&#170;&#65533;&#65533;&#65533;&#65533;&#65533;M4n&#65533;&#65533;&#65533;f&#65533;l&#65533;&#65533;&#65533;&#65533;&#65533;"&#65533;&#65533;%	K&#65533;&#65533;Z&#65533;&#65533;&#65533;&#65533;l&#65533;&#65533;&#65533;&#65533;[0&#65533; q&#65533;&#65533;&#65533;$&#65533;&#65533;0	&#65533;&#65533;&#65533;&#65533;&#65533;&#65533;7&#1996;&#65533;.9&#65533;F&#65533;&#65533;S&#65533;X&#65533;T;&#65533;e&#65533;;0&#65533;&#65533;&#857;&#65533;3Xc&#65533;&#65533;&#65533;[&#65533;&#65533;&#65533;&#65533;=C&#65533;G&#65533;c&#65533;&#65533;&#65533;u&#1107;&#65533;/i&#65533;&#65533;/&#65533;&#65533;&#65533;&#23360;B|&#65533;&#65533;\&#65533;&#65533;ep`&#65533;lP&#65533;{&#65533;&#65533;G&#65533;YhQ&#65533;Q<`&#1057;'&#65533;&#65533;b&#65533;*&#65533;&#65533;R[+&#65533;&#65533;B&#65533;S8&#65533;E&#65533;D&#65533;&#65533;c&#65533; &#65533;0CFP&#65533;3&#65533;&#65533;&#65533;4&#65533;&#65533;J!p`&#65533;
 d Al B&#65533;Y&#65533;&#65533;&#65533;F&#65533;&#65533;&#65533;&#65533;&#65533;-"&#65533; &#65533;g=&#65533;&#65533;&#65533;=&#65533;9&#65533;&#65533;&#65533;&#65533;0&#65533;&#65533;&#65533;F,&#65533;7&#65533;`&#65533;8&#65533;0&#65533;z&#65533;u=&#65533;T&#65533;{d&#65533;&#65533;&#65533;&#65533;=A&#65533;&#65533;)&#1100;&#65533;&#886;&#65533;&#65533;*&#65533;&#65533;&#65533;v&#65533;C
="&#65533;`&#65533;.XA
Q&#65533;"&#65533;&#65533;3B&#65533;iP&#65533;!&#1288;&#65533;&#65533;&#65533;v&#65533;&#65533;E&#65533;&#65533;&#65533;&#65533;&#65533;2H&#65533;~!&#65533;X&#65533;&#65533;B&#65533;,]&#65533;&#65533;&$S&#65533;&#65533;(&#65533;(t&#65533;&#65533;U.49&#65533;1&#65533;"&#65533;)HaGT&#65533;&#65533;&#65533;R&#65533;&#65533;I&#65533;&#1028;x&#65533;z&#65533;&#65533;Tba&#65533;RU&#65533;&#65533;#^&#65533;&#1485;&#65533;&#65533;&#65533;+&#65533;&#65533;$&#65533;&#65533;<R&#65533;&#65533;!a&#65533;B25E&#65533;%)I#LNR-<i&#65533;(&#65533;&#65533;&#65533;xT;&#65533;+Gu&#65533;&#65533;&#65533;|R2&#65533;&#65533;*:WP&#65533;E&#65533;&#65533;<&#65533;]A&#65533;&#65533;!&#65533;A&#65533;r-V&#65533;&#65533;&#65533;&#65533;(#q1"	&#65533;&#65533;&#65533;d&#65533;6id#&#65533;DR&#65533;T"F3n&#1164;&#65533;De)IY&#65533;Nbd&#65533;g&#65533;G&#65533;J8v&#65533;#&#65533;4e.w&#65533;&#65533;;vk&#65533;&#65533;$&#65533;P`&#65533;v<E*/&#65533;&#65533;&#65533;&#65533;&#65533;D&#65533;&#65533;&#65533;,&#65533;R\&#65533;b&#65533;!&#65533;.&#65533;\7&#65533;Y&#65533;u&#65533;&#65533;&#65533;i&#65533;wN@&#65533;&#65533;&#65533;%&#65533;2&#65533;&#65533;H&#65533; 2&#65533;N&#65533;S&#65533;@( &#65533;<&#65533;Y&#65533;&#65533;&#65533; &#65533;2&#65533;&#65533;&#65533;x'D
R&#65533;&#65533;hE,h&#65533;&#65533;V&#65533;a
?8&#65533;&#65533;K@&#65533;e&#65533;x&#65533;&#65533;&#65533;@: %J&#65533;&#65533;Rx&#65533;&#65533;X&#65533;&#65533;&#65533;&#65533;2&#65533;![hPG&#65533; &#1374;&#65533;&#65533;&#65533;P&#65533;&#65533;O&#65533;f&#65533;>&#65533;Qp&#65533;&#65533;@&#65533;?8&#65533;ATq@&#65533;&#65533;&#65533; 6&#1537;&#65533; &#65533;(&#65533;bE&#65533;P`&#65533;&#589;'&#65533;&#65533;&#65533;&#65533;c. &#65533;&#704;&#65533;3&#65533;&#704;&#65533;&#1035;&#65533;xc&#65533;&#1286;Lrd/Z&#65533;&#65533;x$&#1167;F&#65533;&#65533;IZd&#65533;&#65533;&#1029;+V&#65533;
X&#65533;&#65533;&#744;&#65533;H6Ba&#65533;i&#65533;&#65533;|%)3&#65533;&#806;&#65533;\&#65533;+&#65533;4&Ub&#65533;X)&#65533;&#65533;&#65533;&#65533;&#65533;&#65533;)V&#65533;&#65533;&#65533;&#65533;2&#65533;&#65533;&#65533;r&#65533;
&#65533;(C*&#65533;&#65533;*&#65533;QV&#65533;&#65533;&#65533;&#65533;&#65533;SC$b&#65533;&#65533;{*T&#65533;&#65533;&#65533;H&#65533;&#65533;&#65533;%H&#65533;&#65533;JH&#65533;&#725;&#65533;&#65533;U&#707;&#65533;&#65533;&#65533;&#65533;d&#65533;&#65533;Y&#28000;&#65533;V&#65533;&#65533;}a&#65533;&#65533;n&#65533;
&#65533;#&#65533;&#65533;&#65533;&#65533;&#687;&#65533;&#65533;E+&#65533;]7\ &#65533;&#65533;NVH&#42055;4&#491;&#65533;e`&#65533;C&#65533;&#65533;&#65533;&#65533;&#65533;
+&#65533;&#65533;&#65533;`&#65533;5&#65533;y&#65533;&#65533;&#65533; &#65533;&#65533;&#65533;6&#65533;&#65533;&#65533;ac&#65533;&#65533;%^&#521;&#65533;-&#65533;+&#65533;&#65533;&#65533;&#65533;&#65533;@&#65533;&#65533;&#65533;0&#65533;&#65533;k&#65533;5&#65533;&#65533;&#65533;&#65533;&#65533;M&#65533;;&#65533;2&#65533;&#65533;4-&#877;=&#65533;&#65533;&#65533;&#1635;&#65533;\n7&#65533;l&#65533;&#65533;&#65533;&#448;b&#65533;&#65533;s&#65533; &#65533;&#65533;y&#65533;&#65533;ND&#65533;3{&#65533;4&#65533;,&#65533;&#65533;&#65533;&#65533;w&#65533;&#65533;&#65533;dP2&#65533;j&#65533;&#65533;A &#65533;&#65533;D'>1
T&#65533;"&#1134;&#65533;h*&#65533;&#65533;&#65533;&#65533;&#1028;'@&#1097;Ibm&#65533;&#65533;l&#65533;&#65533;s&#65533;&#65533;&#65533; 3L&#65533;
}&#65533;&#65533;*,JP&#65533;,h4&#65533;
&#65533;g}&#65533;&#65533;&#65533;&#65533;&#65533;f&#65533;&#65533;a>A&#65533;&#65533;=&#65533;&#65533;&#65533;5P&#65533;&#65533;&#65533;&#65533;y&#65533;&#65533;&#65533;&#65533;v&#65533;=X&#65533;&3:&#65533;<f&#65533;&#65533;&#65533;&#65533;93&#65533;&#65533;=&#65533;a&#65533;=&#1028;3&#65533;&#65533;&#65533;&#65533;&#65533;G&#65533;&#65533;&#65533;~&#65533;&#65533;&#65533;&#65533;%&#65533;&#65533;c/a&#65533;-d#Z&#1538;&#1240;/J0&#65533;b &#65533;8&#65533;7n&#65533; Sl&#65533;&#65533;&#65533;&#65533;&#65533;q,M<&#65533;cU6Z0I&#65533;Kf&#65533;0&#65533;&#65533;7t&#65533;#o+&#65533;&#65533;<&#646;VylH&#65533;J&#65533;N&#65533;&#65533;9U&#65533;M&#65533;Qf&#65533;&#65533;&#65533;&#65533;t8&#65533;&#65533;R&#65533;"%o&#65533;I&#65533;&#65533;1&#65533;ol&#65533;s&#65533;&#65533;_%&#65533;&#65533;&#65533;'&#65533;G6JO.&#65533;bI&#65533;N_=&#868;&#65533;=&#65533;W%&#65533;&#65533;&#65533;s&#65533;&#65533;'~&#65533;&#65533;NzR2@%RB&#446597;&#65533;G&#65533;6&#65533;v%&#65533;'&#65533;S&#65533;H$)8+&#65533;&#65533;Y&#65533;rV&#65533;&#65533;&#65533;&#65533;a?&#65533;x6&#65533;2a&#65533;-&#65533;?y&#65533;~&#65533;&#65533;i&#65533;>&#65533;&#65533;'&#65533;(GS&#65533;&#65533;&#65533;&#65533;&&#65533;&#65533;&#1476;&#65533;&#1126;L&#65533;+&#65533;>&#65533;s&#65533;&#65533;&#65533;1&#18435;&#65533;`&#65533;iUk\=3	&#65533;&#65533;U&#65533;B&#65533;
&#519;m(&#65533;&#65533;&#65533;6&#65533;!{ &#65533;&#65533;@&#65533;D,&#65533;&#65533;&6&#65533;S&#65533;&#65533;&#65533;&#65533;!
Q:&#65533;&#65533;e&#65533;%:&#65533;	Bw&#65533;D&#65533;0&#65533;&#65533;&#65533;&#65533;(H&#65533;QlB(&#65533;3`&#65533;7&#65533;8T&#65533;.H&#65533;&#65533;&#65533;@&#65533;&#1017;&#65533;\&#65533;&#65533;&#65533;e&#65533;&#65533;&#65533;&#65533;y&#65533; \&#65533;X&#65533;&#65533;S&#65533;&#65533;p&#65533;S&#65533;&#65533;\&#65533;&#65533;&#65533;&#65533;$&#65533;&#65533;&#65533;&#65533;&#65533;@&#65533;&#65533;	&#65533;U~&#65533;Swl&#65533;<&#65533;&#65533;>U&#65533;&#65533;&#65533;&#65533;@L2&#65533;D8&#65533;&#65533;&#65533;M&#65533;&#65533;&#65533;V&#65533;&#65533;R&#65533;&#65533;D5C&#65533;&#65533;&#65533;*&#65533;.ee&#1880;x&#65533;T&#65533;Dl&#65533;,	&#65533;fU]B&#65533;a&#65533;&#65533;&#65533;HD&#1365;&#65533;&#65533;(]L&#65533;]&#65533;&#65533;]p&#65533;&#65533;n&#1110;&#65533;<Q&#65533;<&#65533;&#65533;&#65533;&#65533;&#65533;&#65533;)X&#65533;&#65533;PQ0&#65533;:$&#65533;&#65533;&#65533;\,M&#65533;&#65533;E&#65533;T&#65533;&#65533;
&#65533;&#65533;J&#65533;d&#65533;&#1866;&#65533; &#65533;&"&#65533;&#65533;q&#65533;&#280;xm&#65533;'r"&#65533;&#65533;W&#65533;&#65533;&#65533;O&#778;*&#65533;&#763;&#65533;b&#65533;&#65533;&#1825;&#65533;&#65533;8&#65533;&#65533;&#65533;&#65533;&#65533;&#65533;&#65533;"&#65533;&#65533;&#65533;&#65533;&#65533;u&#65533;&#65533;%r&#1518;&#65533;{A&#65533;K&#65533;P&#65533;-(c&#65533;&#65533;&#65533;&#65533;&#65533;(#&#65533;Dc2&#65533;&#65533;&#1422;V0	&#65533;&#65533;&#65533;&#65533;9&#65533;&#65533;;&#65533;&#65533;&#65533;u&#65533;&#65533;&#65533;9&#65533;#:&#65533;C;&#65533;&#1792;
&#65533;&#65533;&#65533;&#65533;&#1484;&#65533;&#65533;&#65533;Yd\@&#65533;&#65533;&#65533;&#65533;&#65533;@&#65533;&#65533;&#65533;I p `A&#65533;&#65533;A&#65533;A&#65533;&#65533;&#65533; $#0&#65533;#H%P&#65533;%4*&#65533;%&#65533;A\&#65533;&#65533;&#65533;&#65533;"X't&#65533;&\&#65533;%l&#65533;&X$&#65533;d&#65533;TA!&#65533;&#65533;4h&#65533;7&#65533;C9&#65533;;&#65533;&#65533;&#65533;&#65533;&#65533;4&#65533;&#65533;4&#65533;&#65533;$&#65533;d@r@
8P&#65533;X&#65533;&#65533;@&#65533;&#65533;U&#65533;T8O
&#65533;@ &#65533;VY&#65533;&#65533;&#65533;&#65533;&#65533;&#65533;&#65533;&#65533; &#65533;%&#65533;&#65533;&#65533;|&#65533;&#65533;` &#65533;t&#65533;&#60430;&#65533;t&#65533;<QA(0C7&#65533;&#65533;&#65533;&#65533;_&#65533;
&#65533;&#65533;&#65533;Ha7Pa&#65533;}&#65533;'&#65533;&#65533;,\&#65533;mR&#65533;K3#K0&#65533;9&#65533;4&#65533;"&#65533;&#65533;3&6&#65533;&#65533;&#65533;&#65533;&#65533;x\&#693;&#65533;&#65533;&#65533;&#65533;&#65533;!&#65533; &#65533;"-&#65533;\&#65533;#T0&#65533;Ov&#65533;&#65533;&#65533;C&#65533;&#65533;y
&#65533;=W<&#65533;-&#65533;n&#65533;K&#65533;0aib)^&#1489;&#65533;I&#65533;&#65533;rv&#65533;|1&#65533;j%s&#65533;:fy]&#65533;&#65533;r&#65533;&#65533;k&#65533;L&#65533;&#65533;&#65533;&#65533;^&#65533;%&#65533;!&#65533;&#65533;D&#33611;&#65533; :&#65533;.&#65533;&#65533;+&#65533;&#65533;:&#65533;&#65533;9R|&#65533;&#65533;&#65533;&#65533;'&#65533;1R&#65533;&#65533;&#65533;$&#65533;&#65533;}WG8&#65533;&#65533;u&#65533;&#65533;1&#65533;&#65533;&#65533;	&#65533;&#65533;i(&#65533;&#65533;&#65533;F<&#65533;FhC8gr&&#65533;k&#836;&#65533;&#65533;&#65533;L&#65533;y~&#65533;7&#65533;&#65533;8&#65533;&#1124;&#12898;h7&#1091;:&#65533;B&#65533; &#65533;@
&#65533;&#1223;&#65533;|p&#65533;gH&#65533;0 &#65533;&#65533;
(A&#65533;@c&#65533;Sg@ 8&#65533;g&#65533;&#65533;tAH&#65533;\&#65533;&#65533;"Hd#8$LB%&#65533;d$&#65533;A\DA&#65533;&#65533;&#65533;B$l&#65533;e&#65533;&p&#65533;'x&#65533;&TB"&#65533;&#65533;A(l;&#65533;&#65533;<|&#65533;m&#65533;C9@+&#65533;8t@&#65533;&#65533;&#65533;&#65533;I&#65533;@^&#65533;&#65533;&#65533;&#65533;(&#65533;&#65533;@&#65533;&#65533;&#65533;&#65533; &#65533;&#65533;&#65533;I&#65533;&#65533;&#65533;@&#65533;&#65533;@&#1448;&#65533;_&#65533;&#65533;`&#65533;&#65533;&#65533;	&#65533;&#65533;&#65533;&#65533;	&#65533;&#65533;
&#65533;&#65533;
&#65533;&#65533;:&#65533;S\&#65533;&#65533;QeF&#65533;uF}&#65533;&#65533;,/X&#65533;&#65533;&#65533;_&#65533;g&#1089;g&#65533;Is&#65533;1&#65533;&#65533;(`%X&#65533;'&#65533;B2t&#597;0&#65533;3L&#65533;&#65533;&#65533;&#65533;!&#65533;&#65533;8CX&#310;&#65533;&#65533;E&#65533;IFp&#65533;&#65533;v&#65533;:&#65533;DD&#65533;I&#65533;x&#65533;&#65533;""1Jo	&#65533;=&#65533;R&#65533;&#65533;]&#1773;&#65533;&#65533;]1&#1509;Z,&#65533;6-Y$B&#65533;TP&#65533;n&#65533;k&#65533; c&#65533;&#65533;&#637;&#65533;c{%&#65533;j%ky&#65533;ja,&#65533;&#65533;&#65533;l&#65533;&#434;Bd#&#65533;&#65533;D&#65533;&#65533;v&#4622; (_&#65533;a&#65533;HMx&#65533;&#512;&#65533;O&#65533;Jl&#65533;&#745;&#65533;.&#65533;|&#65533;&#65533;&#65533;-X&#65533;&#1571;&#65533;K&#65533;AR&#934;&#65533;&#65533;&#65533;&#65533;2"&#65533;&#65533;A&#65533;&#65533;&#65533;X&#65533;&#65533;&#65533;&#65533;5-&#65533;&#65533;W&#65533;=\&#65533;Q&#65533;&#65533;N\ -\&#65533;6&#65533;&#65533;M&#65533;1&&#65533;q&#65533;`&#65533;&#65533;&#65533;}cS&#65533;&#65533;&#996;h&#1786;&#65533;]4&#65533;.dAw&#65533;&#65533;:&#65533;@&#1608;&#65533;R&#65533;($&#65533;&#65533;&#65533;&#65533;&#65533;Z&#65533;&#65533;$ H &#65533;&#65533;&#1792;&#1376;&#65533;
&#65533;&#65533;&#65533;&#65533;!4B#T&#65533;#(+%0Bl&#65533;\&#65533;l&#65533;&#65533;"HB%h&#65533;&#65533;&#65533;CyB&PB!&#65533;,&#65533;&#65533;&#65533;&#65533;&#65533;&#65533;r&#65533;<&#65533;C6&#65533;B(&#65533;@&#65533;&#65533;&#65533;&#65533;&#65533;O&#65533;&#65533;Y&#65533;&#65533;&#65533;@O&#65533;&#65533;&#65533;Q&#65533;T2&#65533;U&#40965;t`D[F&#65533;W&#65533;
&#65533; &#65533;&#65533;<&#65533;&#65533;y8&#65533;&#65533;l&#65533;xp&#65533;&#65533;)%&#65533;l&#65533;&#65533;&#65533;[}t&#65533;&#65533;&#65533;$&#65533;-X&#248;\&#65533;&#65533;
	&#65533;&#65533;&#65533;&#65533;&#65533;A&#65533;1&#65533;B)`$0$&#65533;B0C1&#65533;0&#65533;18&#65533;&#65533;&#65533;rm&#65533;2\&#65533;Y&#65533;cpkp&#217;&#65533;&#65533;p&#1850;&#65533;]&#65533;&#65533;&#65533;&#890;-&#65533;&#65533;*&#65533;
&#65533;tc&#65533;"&#65533;&#65533;&#65533;&#870;&#65533;&#65533;m&#65533;n&#65533;\&#65533;&#65533;&#362;Pp&#65533;+&#65533;&#65533;&#65533;&!&#65533;'wqZ&#65533;&#65533;&#65533;RI`g&#65533;T_&#65533;3&#65533;I (&#65533;\&#65533;^	&#65533;H&#65533;&#65533;&#65533;I}(&#65533;&#65533;&#65533;&#65533;N&#65533;&#65533;&#65533;	PDs}&#65533;p&#65533;&#65533;&#65533;0&#65533;n&#65533;V&#154;&#2033;K&#65533;&#65533;&&#65533;&#65533;|
&#65533;&#65533;(X"&#65533;&#65533;&#65533;&#1101;&#65533;
.&#65533;R-a^,2&#65533;.!&#65533;V&#65533;&#65533;&y&#65533;$&#65533;	$&#65533;&#65533;&E2H&#65533;Q]&#65533;!&#65533;.=](&#65533;qv&#65533;O&#65533;&#65533;:&#65533;&#65533;&#65533;&#65533;&#65533;*&#65533;&#65533;m&#65533;&#65533;m>&#65533;=&#65533;&#65533;/xA&#65533;z&#65533;	l&#65533;S&#65533;&#65533;g@&#65533;D&#65533;&#65533;&#65533;\&#65533;c&#65533;8 L&#65533;&#65533; &#65533;f.x@&#65533;$P&#65533;#45gB&&#65533;)|&#65533;Ll8&#65533;$&#65533;i&`&#65533;&&#65533;B(&#65533;&#65533;(x&#65533;%H$/&#515;m&#1155;9&#65533;&#65533;<lC-L&#65533;l&#65533;&#65533;&#65533;&#65533;&#65533;&#65533;N}l&#65533;p@&#65533;&#65533;@&#65533;&#65533; &#65533;&#65533;&#65533;&#1379;&&#65533;&#65533;H&#65533;&#65533;&#65533;&#65533;V&#65533; P&#65533;&#65533; [&#65533;&#65533;	&#65533; j&#65533;&#65533;l 	&#65533;&#65533;&#65533;`&#65533;
\4&#65533;4Pe &#65533;&#65533;z@SA&#65533;B6 &#65533;&#65533;D&#65533;v&#65533;&#65533;&#65533;&#65533;&#65533;1&#65533;4C/&#65533;&#65533;)`&#65533;#D&#65533;) &#65533;20&#65533;1C04&#65533;2|I&#65533;n&#65533;)a2yUEh&#65533;cj0X&#65533;&#65533;V&#65533;I"&#65533;&#65533;Y&#65533;S&#65533;&#710;1&#65533;&#65533;,&#65533;&#65533;1{&#65533;J}
"&#65533;&#65533;O&#65533;W&#65533;&#65533;&#65533;j&#65533;Q$bXlJs1&#65533;#v&#681;&#65533;&#65533;$&#65533;&;&#65533;&#170;&#65533;&#1860;&#65533;&#65533;o&#65533;&#65533;&#65533;Bq&#65533;&#65533;&#65533;&#65533;&#65533;f&#65533;,&#65533;&#65533;[~q&#65533;~&#65533;Hh&#65533;&#65533;y&#758;&#65533;&#65533; &#65533;&#65533;&#65533;P&#65533;&#65533;.&#65533;,,&#65533;1&#65533;p&#65533;&#65533;0&#65533;m&#65533;"&#65533;&#65533;&#65533;n&#65533;6!&#65533;&#65533;j&#65533;l &#65533;
&#65533;&#65533;&#65533;m&#65533;\&#661;&#65533;&#65533;&#65533;h&#65533;&#65533;a]P{y&#65533;&#65533;H&#65533;DP&#65533;0
&#65533;t&#65533;Qu&#65533;&#65533;^&#65533;mDuw&w&#65533;-&#65533;|7&#65533;pwd*1&#65533;lhu`&#342;&#65533;&#65533;&#65533;<&#65533;2+&#65533;&#65533;d&#65533;}&#65533;&#65533;&#945;&#65533;~&#65533;
\&#65533;2&#65533;A&#65533;&#65533;
&#65533;&#65533;&#65533;.&#65533;h&#65533;=&#65533;^LFd&#65533;&#65533;5@, &#65533;Cx4@&#65533;"&#65533; T@&#1281;$l$8&#65533;&#65533;n&#65533;&PB"hZ&#65533;Y,&#65533;&#65533;&#65533;&#65533;$t'd&#65533;&#65533;}B(x&#65533;'&#65533;B'XB#<&#65533;.&#65533;&#65533;&#65533;
&#65533;E&#65533;&#65533;\:<C(&#65533;A?&#65533;&#65533;&#65533;Mx&#65533;&#65533;&#65533;%&#65533;&#65533;I&#65533;T"&#65533;&#65533;&#65533;@&#1280;&#1280;&#65533;V&#65533; &#65533;r&#65533;l&#65533;&#65533;@t&#65533;&#65533; D[&#65533;&#65533;&#65533;&#65533;}&#65533;&#65533;d&#65533;~8O&#65533;y[&#65533;&#65533;&#65533;&#65533;&#65533;&#65533;&#65533;N&#65533;&#65533;&#65533;\ &#65533;&#65533;&#65533;&#65533;0&#65533;.&#65533;o&#65533;$^&#65533;/iL&#65533;&#65533;yaR3p-&#65533;&#65533;&l&#65533;+4|N1pz1 C4tX]7x/-&#65533;&#65533;%	&#65533;]&#65533;A&#65533;A(\yK&#65533;Kx&#65533;e&#65533;&#1487;ucp&#65533;:&#65533;&#65533;6o5&#65533;&#65533;f&#65533;&#65533;P!9&#65533;Q&#65533;&#65533;&#65533;n&#65533;&#65533;te&#65533;&#65533;q&#65533;&#65533;
&#65533;&#65533;&#65533;&#65533;u&#65533;7l&#65533;&#65533;(&#65533;&#65533;&#642;&#65533;&#65533;_&#65533;Q&#65533;&#65533;6&#65533;6&#65533;&#65533;1&#798;'d&#65533;D&#65533;&#65533;&#461;&#253;&#65533;L"&#65533;&#65533;&#65533;&#861;o&#65533;an&#65533;&#65533;&#65533;1&#65533;&#65533;&#65533;z&#65533;&#65533; &#65533;1&#65533;&#1769;&#65533;&#65533;1&#65533;&#65533;b&#1462;&#65533;&#138;&#65533;&#65533;h&#65533;i&#65533;&#65533;J&#65533;DH&#65533;&#439;!&#65533;j<&#65533;s|&#65533;z<&#65533;F&#65533;&#65533;&#65533;&#65533;ckG&#65533;&#65533;'&#65533;)&#65533;kea&#65533;K&#65533;_&#65533;w&#65533;&#65533;&#65533;:&#65533;&#65533;8&#65533;&#65533;&#65533;]&#65533;$&#65533;&#65533;&#65533;}o&#65533;+&#65533;7[&#65533;&#65533;&#65533;&#65533;w&#65533;4Z&#65533;C4AS&#896;&#65533;^<&#65533;&#65533; 	&#65533;&#65533;&#65533;|&#2574;B&#65533;4&#65533;@@&#65533;2@@&#65533; s&#65533;&#65533;&#65533;A@&#65533;+ 0 H&#65533;&#65533;&#65533;$|&#65533;$L&#65533;$XB%@B" &#65533;&#65533;XAA&#65533;@&#65533;)B'\&#65533;$di&#65533;&#65533;&#65533;'&#65533;&#65533;",&#65533;,&#65533;C;&#65533;C&#65533;M&#65533;&#65533;&#65533;9DC1&#65533;)&#65533;&#65533;&#65533;&#65533;&#921;U&#65533;&#65533;c&#65533;&#65533;&#65533;&#65533;D&#65533;&#65533;&#65533;&#65533;&#65533;X&#65533;&#65533;>&#65533;v&#65533;dj&#65533;@&#65533;&#65533;&#65533;&#65533;&#65533;b&#65533;&#65533;>e@&#65533; 
&#65533;@&#65533;S	&#547;x&#1299;&#65533;&#65533;rRi&#65533;c&#65533;[Rm Q}@B&#65533;&#65533;&#65533;&#1538;5&#65533;PN&#65533;r&#65533;&#65533;&#65533;&#65533;&#408;V&#65533;&#65533;1&#65533;,&#65533;+&#65533;&#65533;3D&#65533;4<&#65533;38&#65533;3H&#65533;&#65533;&#65533;&#65533;&#65533;&#1178;|&#65533;&#65533;5&#65533;&#1386;Y&#65533;&#65533;&#65533;A&#65533;&#65533;&#65533;aB&#65533;&#65533;4&#65533;&#1717;l&#1716;e&#246;q[&#65533;m&#65533;Bv&#65533;v&#65533;8&#65533;+W&#65533;&#65533;-&#65533;&#65533;&#65533;1&#193;s	&#65533;[N&#65533;:O&#65533;&#65533;y&#65533;&#65533;MqC&#461;#W&#924;9t&#65533;&#1457;k&#65533;&#65533;&#1915;x&#65533;&#65533;&#867;W+>&#65533;Z&#65533;a&#65533;j&#65533;<yc&#65533;s&#1486;&#1914;u&#65533;&#1077;5G&#65533;h&#65533;q/w&#1461;k'&#65533;8&#65533;vwz&#65533;f&#65533;7n&#65533;R&#65533;&#65533;&r[H&#65533;<^&#65533;r&#65533;&#65533;6kRV9&#65533;N&#65533;r9&#65533;K
w&#65533;Lq&#65533;&#65533;m{&#65533;&#65533;&#65533;s&#65533;&#1021;&#65533;t&#65533;k&#65533;I?%z&#65533;&#65533;P&#65533;|&#65533;&#65533;i&#65533;M&#65533;09-W&#65533;&#65533;&#65533;&#1593;&#65533;&#65533;^|&#65533;&#65533;&#65533;&#65533;9f;h&#65533;z&#399;&#65533;Y(Pc&#65533;&#65533;&#65533;%V&#65533;&#65533;&#65533;&#65533;A&#65533;
b&#65533;&#574;{C&#65533;&#65533;?&#65533;&#65533;&#65533;&#65533;&#65533;&#65533;&#7803;&#1512;&#65533;<&#65533;&#65533;&#65533;&#34441;8&#65533;F&#65533;&#65533;\&#65533;&#65533;&#65533;&#65533;&#65533;&#65533;&#65533;s&#65533;iG*&#65533;&#65533;&#65533;&#65533;{&#65533;&#1680;C&#65533;&#65533;&#65533;,{&#65533;&#65533;GD&#64583;&#65533;&#338;g*y&#65533;Zq,&#65533;
&#65533;&#2009;&#65533;v&#65533;&#65533;q&#65533;w&#65533;)e&#65533;4&#65533;&#65533;6&#65533; &#65533;4&#65533;`&#65533;&&#65533;&#65533;&#65533;&#65533;&#65533;` &#65533;RJX -&#65533;&#65533;`	 &#65533;&#65533;	&#65533;@-&#65533;DF&#65533;dIQ&#65533;A&#65533;H&#65533;%&#65533;&#65533;&#65533;&#65533; &#65533;&#65533;9%&#65533;&#65533;L6&#65533;M.qd&#65533;P&#65533;&#582;&#65533;z6&#65533;g&#65533;&#65533;&#65533;%&#65533;D&#65533;&#65533;(&#65533;&#65533;&#65533;OC&#65533;&#65533;D(&#65533;b&#65533;Abp&#65533;Uax&#65533;VZa&#65533;l&#65533;a&#65533;x&#65533;&#65533;Zap&#65533;@&#65533; &#65533;&#65533;`V AB!&#65533;.&#544;&#65533;,&#65533;&#65533;@m&#65533;&#65533;8&#65533;&#65533;&#65533;&#65533;&#65533;&#65533;&#65533;B_&#65533;9g2&#65533;&#65533;.1&#65533;&#65533;f$&#65533;&#65533;&#65533;;k&#65533;I&#65533;&#65533;a|&#65533;&#342;\&#65533;&#65533;&#65533;!&#65533;&#65533;u&#65533;#&#65533;&#65533;&#65533;>&#65533;&#65533;@&#65533;$*&#65533;_&#65533;z&#65533;>&#65533;0&#65533;&#65533;8&#65533;kH&#65533;.&#65533;&#65533;D2)&#65533;&#65533;,&#65533;&#65533;&#65533;&#65533;Rr&#65533;7&#65533;&#65533;&#65533;1&#65533;b*&#65533;6&#1366;Rk&#65533;&#65533;&#65533;&#65533;'&#427;&#65533;&#65533;&#65533;D&#65533;VQ&#65533;w&#65533;b'-u&#65533;N'&#65533;s&#65533;&#65533;&#65533;4&#65533;pv	&#65533;]&#65533;ik&#65533;&#65533;&#65533;m&#65533;&#65533;[i&#65533;&#65533;&#65533;&#65533;&&#65533;&#65533;v9&#65533;o[[kr&#513;{m&#65533;&#65533;BN&#65533;&#65533;9j&#65533;&#65533;&#65533;&#65533;&#65533;&#65533;&#65533;&#65533;&#65533;[j&#65533;O&#65533;-&#65533;b+m6&#65533;&#65533;&#65533;&#65533;l&#65533;g&#65533;&#65533;I(&#65533;B&#65533;[&#65533;&#65533;?&#65533;{p&#527;3&#65533;p&#65533;^&#65533;Mm&#65533;]&#65533;0&#1573;&#65533;&#65533;&#65533;:&#65533;&#65533;&#65533;&#65533; &#65533;h#&#65533;v&#65533;Hw&#65533;&#65533;#&#65533;&#65533;"&#66536;x&#65533;&#65533;&#65533;&#1801;_^;&#65533;&#65533;&#65533;&#65533;&#65533;&#65533;/P&#65533;&#1721;c&#65533;A&#65533;sl&#65533;&#153;z&#65533;&#65533;&#65533;&#65533;6Q&#65533;&#65533;qDz&#65533;&#65533;+&#65533;g&#65533;x&#65533;&#65533;
&#433;&#65533;W:GfA;&#1297;u&#65533;q&#65533;p&#65533;8v<`H&#65533;&#65533;6&#65533;,']0&#65533;&#65533;&#65533;4(&,`&#65533; &#1024;N&#65533;&#65533;&#65533;&#65533;*&#65533;&#65533;&#65533;hD#"1&#65533;81*&#65533;&#1027;&#65533;&#65533;&#65533;&#65533;X&#65533;# !&#65533;IT"&#65533;&#65533;&#65533;<&#65533;L@&#65533;&#65533;&#65533;&#65533;9&#1719;!{&#65533;&#65533;d&#65533;&#65533;&#65533;&#65533;&#65533;&#65533;@I&#65533;&#65533;&#65533;4&#65533;p&#65533;!8&#65533;
\&#65533;3&#65533;f&#65533;&#65533;&#65533;&#65533;0&#65533;l&#65533;G&#65533; 7&#65533;&#65533;&#65533;&#65533;a&#65533;X&#65533;&#65533;@&#65533;B@&#65533;&#65533; "A
N(&#65533;Z&#65533; &#65533;t&#65533;&&#65533;1&#65533;@(;&#65533;&#65533;&#65533;`
&#65533;&#65533;&#65533;\&#65533;&#65533;&#65533;&#65533;&#65533;/&#65533;1&#65533;&#65533;&#65533;;&#65533;u&#65533;#&#65533;ZF1|&#65533;] &#65533;&#584;&#65533;&#65533;&#899;&#65533;&#65533;&#1650;"&#65533;Q&#65533;&#65533;&#783;=$&#65533;&#65533;&#65533;2&#65533;s&#65533;h"&#65533;&#65533;&#65533;&#65533;&#568;!;&#65533;&3*&#585;P&#65533;&#65533;mMl&#65533;&#65533;&#65533;n&#65533;&#65533;&#65533;%&#65533;pNk&#65533;&#996;2&#65533;xERD;&#65533;&#65533;R&#65533;&#65533;Gh&#65533;&#65533;w&#65533; &#65533;4&#65533;Qh\&#65533;v&#65533;&#65533;&#65533;8&#65533;A&#65533;B@t&#65533;#.rK
F/&#65533;&#65533;&#65533;sD&#65533;&#65533;$R&#65533;&#65533;&#65533;q&#65533;!&#65533;gW&#65533;r&#65533;fg5h[X&#65533;&#65533;BM-LKA&#65533;&#65533;&&#65533;rjG3WT&#717;t&#65533;}&#65533;&#65533;Zs&#65533;&#65533;6N&#65533;&#65533;ai&#65533;\&#65533;&#1287;n44&#65533;&#65533;c&#65533;&#65533;{&#65533;&#65533;kd$kb8V&#65533;&#65533;&#65533; &#65533;N&#238;c=5&#65533;z&#65533;wj	&#65533;Zn&#65533;"x&#65533;&#65533;&#65533;&#65533;&#65533;W&#65533;&#65533;.A&#65533;&#65533;WE2&#65533;&#65533;&#65533;&#65533;&#65533;0&#65533;:&#43646;e&#65533;}[QXb&#65533;&#65533;&#65533;e&#65533;g<8&#65533;&#1600;&#65533;Gk	:
&#1562;s&#65533;&#65533;&#65533;pD&#65533;,&#65533;K&#65533;@&#65533;$&0E&#65533;&#65533;&#65533; x&#65533; ,&#65533;8@&#65533;&#65533;&#65533;1`P&#65533;&#65533;<&#65533;&#65533;-&#65533;&#65533;&#65533;&#65533;t&#65533;+&#65533;F0bv C&#65533;0&#65533;#Lah&#65533;t-&#65533;&#65533;M&#65533;w&#65533;E(21&#65533;:D&#65533;&#456;F6|&#65533;h`&#65533;&#65533;@X&#65533;%&#65533;&#65533;@>&#65533;R&#65533;j&#65533;&#65533;Ar`&#65533;&#65533;x&#65533;&#65533;t@&#65533;@&#65533;&#65533;|#!k&#65533;&#65533;@X.0&#65533;&#65533;&#65533;&#65533;&#65533;H&#65533;J&#65533;H&#65533;&#65533;HI&#65533;V:&#65533;&#65533;q=)&#65533;&#65533;(@&#65533;M&#65533;+,`&#65533;,&#65533;q&#65533;&#65533;&#65533;FnYuW	s|&#65533;L&#65533;&#1075;&#65533;3&#65533;&#65533;]&#65533;&#65533; &#65533;30&#65533;&#846;|&#65533;@&#1283;k&#65533;&#65533;'W&#65533;&#65533;5&#65533;c63&#65533;&#65533;J &#65533;t&#65533;'K&#65533;9s&#65533;&#918;&#65533;&#65533;&#65533;&#65533;mp&#65533;&#65533;&#65533;o&#65533;{&#65533;T&#65533;RQ&#65533;&#65533;(hB&#65533;&#65533;&#65533;7&#65533;&#65533;&#65533;K&#65533;ZWi&#65533;&#938;W&#65533;&#870;aC&#65533;&#65533;tq&#65533;H
i)T&#65533;&#65533;&#65533;4M&#65533;&#65533;4&#65533;&#65533;&#65533;&#65533;f&#65533;r{&#65533;D'z8&#65533;&#65533;&#65533;&#1453;I&#65533;b&#65533;&#65533;&#65533;J&#65533;Z-&#65533;&#65533;<u&#65533;S&#65533;0n9+&#65533;&#1758;&#65533;&#65533;&#65533;&#65533;&#65533;8&#65533;&#65533;&#65533;&#65533;b{&#65533;&#65533;&#65533;&#65533;&#1318;&#65533;&#65533;&#65533;h{&#65533;&#47472;&#65533;&#65533;&#65533;^
&#65533;9&#65533;p&#65533;&#18163;+&#65533;7&#65533;&#65533;d|&#65533;D$&#65533;I-tK["s&#65533;i^^&#65533;&#65533;aL&#65533;|,=&#65533;c&#65533;3&#65533;&#65533;&#65533;&#65533;&#65533;zlv&#65533;4B&#65533; &#65533;&#65533;C
S&#65533;&#65533;&#65533;CD&#65533;&#65533;&#65533;&#65533;Y&#65533;&#65533;V&#65533;&#65533;6
`TH&#65533;&#65533;$&#65533;)&#65533;&#65533;i&#65533;J&#65533;u&#65533;c&#65533; &#65533;&#65533;1Y&#65533;PP&#65533;"`&#65533;25 A&#2002;&#65533;  &#65533;ptp .V&#65533;&#65533;@KT&#65533;&#65533;&#65533;&#65533;$&#65533;;&#65533;,&#65533;K(&#65533;@&#65533;DT&#54712;&#65533;%,a	N&#65533;&#65533;&#65533;&#65533;&#65533;"&#65533;@/&#65533;&#65533;&#65533;&#65533;&#65533;+&#65533;4&#65533;&#65533; &#1024;
&#65533;&#65533;@0A&#65533;A	&#65533;N05&#65533; V&#65533;&#65533;&#65533;fU&#65533;&#768;&#245;&#65533; _&#65533;y&#1802;&#65533;&#65533;R&#65533;&#65533;&#65533;&#65533; &#65533;&#65533;&#65533;&#65533;&#1601;F:^$p&#65533;&#65533;3&#65533;X&#65533;&#65533;g&#65533;&#65533;&#256;	X`=&#65533;&#65533;&;&#65533;z&#65533;A&#65533;GE&#65533;QG&#65533;&#65533;&#65533;K`	&#65533;w9d&#65533;`F/v&#65533;+&#65533;b&#65533;&#65533;7&#65533;&#65533;&#65533;&#65533;&#65533;	&#65533;&#65533;&#65533;&#65533;{&#65533;&#65533;&#65533;+&#65533;mG&#65533;8S&&#65533;&#65533;se&#65533;&#65533;&#65533;&#65533;,&&#65533;&#65533;&#1650;*&p&#65533;r&#65533;F&#65533;&#65533;Fg
&#65533;)&#65533;*&#65533;&#12034;h2&#65533;h&#65533;a~&#65533;'i&#65533;FG&#65533;&#65533;:&#65533;&#65533;CPG&#65533;gH&#65533;&#65533;&#65533;&#65533;&#65533;~&#65533;a@0&#65533;.r&#65533;&#65533;&#65533;^m6R&#65533;p0M&#65533;&#65533;3*&#65533;&#65533;&#65533;4x0a&#672;z&#65533;irj&#65533;&#65533;&#65533;&#65533;t*-&#65533;}&#65533;a&#65533;&#65533;&#65533;&#1176;JjTC&#65533;(A#&#65533;&#65533;*&#65533;HCQ&#65533;izf&#65533;pG&#65533;p&#65533;B
C&#65533;&#65533;d&#65533;&#1476;&#65533;-&#65533;/r,&#65533;&#65533;'&#65533;&#65533;&#265;/`&#65533;/&#65533;&#65533;0&#65533;&#65533;&#65533;l&#65533;&#65533;&#65533;&#65533;&#65533;&#65533;#p	8&#65533;w|G&#65533;&#65533;&#65533;*!&#65533;&#65533;;&#65533;&#65533;&#65533;&#65533;&#65533;<
&#65533;&#65533;&#65533;j&#65533;&#65533;Gy&#65533;&#65533; .&#65533;&#49588;&#65533;FZ&#65533;&#65533;A&#65533;,T&#65533;=NF&#65533;	O&#65533;,&#770;P&#65533;&#65533;&#65533;&#65533;&#1185;&#65533;&#65533;&#65533;&#65533;<&#65533;@&#65533;&#65533;l&#65533; &#65533;v&#65533;&#28715;&#65533;&#65533;  &#65533;&#65533;&#65533;&#33806;&#65533;.&#65533;&#65533;<&#65533; iV&#65533;&#65533;&#65533;!*&#65533;&#65533;&#65533;$a&#65533; &#65533;&#65533;&#65533;&#65533;n&#65533;@
&#65533;&#65533;.&#65533;&#904;*aD!Z&#65533;:&#65533;j&#65533;r&#65533;	&#65533;`&#65533; &#65533;`
|  2@&#65533;&#65533;
!
^`&#65533;F&#65533;&#65533;P&#65533;&#65533;&#65533;$/&#65533;.R#/r&#65533;N&#65533;&#65533;`&#65533;&#65533;&#65533;&#65533;&#468;K`&#65533;&#65533;8&#65533;&#65533;> &#65533;2I.`&#65533;>&#65533;&#65533;&#65533;K.&#65533;&#65533;6&#65533;[6 A&#65533;Ah-
&#65533;&#65533;A(&#65533;&3x&#65533;&#2029;&#65533;&#65533;&#65533;&#65533;x&#65533;&#65533;&#65533;t&#65533;&#65533;&#65533;&#65533;&#65533;Q&#65533;&#65533;&#65533;w&#65533;z&#65533;*&#65533;&#65533;I)&#65533;&#65533;&#65533;c&#7171;b>b&#65533;&#65533;ri&#65533;&#65533;c'h&&#65533;r&#65533;&#65533;.&#65533;P^&#65533;/.&#65533;s>&#65533;M&#65533;&#65533;6&#65533;#&#65533;|r&#65533;g&#65533;C&#65533;(C&#65533;'E&#65533;&#65533;&#65533;B&#65533;5&#65533;kFJ
&#65533;B.3*&#65533;&#65533;	;&#65533;i&#65533;&#65533;C&#65533;FF&#65533;E&#65533;&#65533;~&#65533;&#65533;8&#65533;'&#65533;&#65533;T&#65533;vM&#65533;^SccWq&#65533;F&#65533;>&#65533;&#65533;*M-&#65533;&#65533;gPS?&#65533;{G&#65533;&#65533;2&#65533;&#65533;M9I77M)&#65533;&#1518;&#65533;&#65533;&#65533;4k&#65533;Z&#65533;&#65533;&#65533;b4k&#307;j&#65533;2&#65533;&#65533;	H&#65533;(&#65533;b07Um 5&#65533;(X&#65533;r&#65533;lsT&#65533;&&#65533;&#65533;2&#65533;&#65533;&#65533;d&#65533;&#65533;&#65533;S08&#65533;&#65533;&#7553;&#65533;n&#65533;&#65533;&#65533;_*&#65533;&#65533; &#1304;&#908;&#65533;&#65533;&#3367;&#65533;l&#65533;&#65533;&#65533;&#65533;&#65533;&#65533;
_&#65533;m
p&#65533;Lp&#65533;&#65533;&#65533;&#65533;+&#65533;1?&#65533;EL.&#65533;	5&#65533;s&#65533;&#65533;&#65533;G&#65533;&#65533;~&#65533;l Y~&#65533;2&#65533;f+&#65533;lK&#65533;r+ &#65533;&#65533;&#65533;6(`&#65533;@&#29451;&#65533;4&#65533;N&#65533;v r&#65533;&#65533;&#65533;&#65533;4!*&#65533;4&#65533;&#65533; 
&#65533;&#65533;&#65533;&#65533;&#65533;@	&#65533;&#65533;6&#65533;&#65533;+!2A&#65533;P&#65533;^&#65533;a&#65533; l D&#65533;L&#65533;>&#65533;4hV&#65533;&#65533; 	t@@@"a&#65533; O#g n&#65533;U6R;&#65533;&#65533;B&#65533;&#65533;&#65533;&#65533;&#65533;&#65533;b&#65533;&#65533;4&#65533;&#65533;F)&#65533;&#65533;&#65533;&#65533;.&#65533;&#65533;FL&#65533;&#65533;S&#65533;&#65533;&#65533;$@&#65533; &#65533;*&#65533;DS4&#65533;br&#65533;Fk&#1830;&#65533;&#65533;&#65533;a&#65533;!&#65533;!&#65533;&#65533;&#65533;a&#65533;&#65533;&#65533;&#65533;&#65533;d&#65533;dF&#171;&#65533;MA&#65533;,@z&#65533;v&#65533;Uz6&#65533;&#65533;&&#65533;&#65533;dml# &#65533;&#65533;e&#65533;\eF&#65533;&#65533;7&#65533;&#65533;8&#65533;&#65533;o&#65533;&#65533;6<C&#65533; '&#65533;H	&#65533;E\D&#65533;&#65533;iR&#1671;&#65533;&#65533;&#65533;&#386;&#65533;&#65533;~&#65533;&#65533;&#65533;&#65533;F&#65533;;m&#65533;&#65533;&#65533;^&#65533;g/PCtaE&#65533;&#65533;&&#65533;v&#65533;&#65533;r{&#65533;q&#65533;&#65533;|&#65533;o&#65533;&#65533;D&#65533;&#65533;P&#65533;)&#65533;0	S&#65533;&#65533;Gn&#65533; *b1G&#65533;<kv5&#65533;PGd3&#65533;"*&#65533;g.&#65533;13,&#65533;&#65533;^O3s6&#65533;S&#65533;v&#294;0&#65533;&#65533;&#65533;u&#65533;&#65533;5&#65533;&#65533;&#1642;V7v&#65533;'RF|&#65533;&#65533;'b&#65533;(gi&#65533;&#65533;&#65533;Y&#65533;&#954;aA&#65533;&#65533;hi&#65533;&#65533;&#65533;;$-&#65533;ABe&#65533;n&#65533;&#65533;
&#65533;fPj)0h,&#65533;&#65533;i&#65533;&#65533;&#65533;+&#65533;&#65533;BW*S&#65533;&#65533;&#65533;&#1538;&#65533;&#65533;&#65533;i|&#44320;&#65533;!&#65533;&#65533; &#65533;T&#65533;&#65533;2(&#65533;2&#65533;4H&#65533; &#65533;&#65533;&#65533; &#65533;&#65533;H&#65533;&#65533;kJt,&#65533;Z z&#65533;v`&#65533;@
&#65533;@$&#65533;&#65533;2&#65533; &#65533;&#65533; 	&#65533;&#65533;&#65533; &#65533;t&#65533;&#65533;6!&#65533;Na6F&#65533;T&#65533;V&#65533;&#65533;&#65533;@J`x&#65533;/&#65533;,&#65533;P dOOM@&#65533;&#65533;&#65533;^&#65533;&#65533;1!Oj@X@Q_&#65533;V &#65533;"U#&#65533;wT&#65533;:&#65533;O`r`
&#65533;@&#65533; 	^&#65533;&#65533;&@[`6&#65533;%5`\fK&#65533;(`&#448;&#65533;I8H&#65533;((&#65533;. &#65533; &#65533;&#65533;'q&#65533;&#65533;bi&#65533;8&#65533;&#65533;(&#65533;0&&#65533;&#65533;&#65533;&#65533;&#65533;!&#65533;&#65533;&#65533;A&#65533;&#65533;&tb%&#65533;&#65533;&#65533;'&#65533;/B&#65533;&#1490;-&#65533;&#65533;&#65533;&#65533;&#1544;&#65533;^&#65533;&#65533;/../&#65533;&#294;&#65533;&#65533;O&#65533;)&#65533;&#65533;&#65533;t&#65533;k&#65533;f.&#65533;Fo@&#65533;8<&#65533;&#65533;p&#65533;^&#65533;)_'&#65533;&#65533;&#65533;&#65533;pU&#65533;&#65533;&#65533;&#65533;:&#65533;*&#65533;*"&#65533;&#65533;9&#65533;g?&#65533;&#65533;&#65533;&#65533;,&#65533;:&#65533;:&#65533;&#65533;(&#65533;J&#65533;&#65533;H+&#65533;&#65533;&#65533;9j&#65533;&#65533;5&#65533;&#65533;-&#65533;ES&#65533;'&#65533;:&#65533;	}F&#65533;&#65533;&#65533;F&#1139;&*&#65533;B@&#65533;&#65533;~&#435;h&#65533;,&#1793;&#65533;!m,^&#65533;Hd&#65533;&#65533;&#65533;G\15&#65533;"&#65533;&#65533;-R#&#65533;&#65533;&#65533;&#968;*&#65533;:g&#1388;v&#65533;\&k&#65533;I&#65533;&#65533;'&#65533;9&#65533;
&#65533;m&#65533;M@aG&#65533;&#65533;&#65533;-&#65533;"7&#65533;&#65533;&#65533;&#65533;&#65533;&#65533;&#65533;Z&#65533;&#65533;&#65533;&#65533;m&#65533;&#65533;&#65533;k&#65533;&#65533;&#65533;x&#65533;&#65533;Dod}&#824;X&#65533;a&#65533;h&#65533;&#65533;t&#65533;&#65533;&#65533;&#65533;&#65533;y&#65533;|&#65533;3&#65533;!D!B`&#65533;&#65533;%QH &#65533;&#65533;OwJ&#65533;&#65533;|+&#65533; &#3542;&#65533;&#65533;&#59429;&#65533;@@n&#65533;vet&#65533;&#65533;&#65533;a4&#65533;&#65533;&#65533;&#65533;&#65533;j&#65533;&#162;&#65533;&#65533;@E,a&&#65533;&#55223;J!XaBA&#65533; D&#65533;\@e&#65533;&#65533;e&#65533;+Y0 ,Xi&#65533;zL&#65533;Z`|G&#65533;Z`VR&#65533;P &#65533;&#65533;7XV&#65533;Z&#65533;]>&#65533; A&#65533;&#65533;|&#65533;&#65533; 6 88&#65533;(8&#65533;( J&#65533;&#65533;&#65533;&#65533;&#65533;I:&#65533;D%L(&#65533;O&#65533;&#65533;na&#65533;&#65533;K&#65533;i&#65533;m&#65533;h&#65533;iEC&#65533;&#65533;^X&#65533;&#65533;&#65533;&#65533;!&#65533;&#65533;&#65533;fk&#65533;Sk&#65533;&#65533;2&#65533;d&#65533;&#65533;&#65533;&#65533;&#1587;?&#928;&#65533;n&#65533;&#1571;bF/&#65533;&#65533;\&#65533;R&#65533;}&#65533;7&#65533;&#65533;m&#65533;&#65533;.&#65533;80p&#65533;&#65533;&#1977;&#65533;&#65533;5&#65533;D|{DJ&#65533;~&#65533;&#1439;&#65533;&#65533;&#65533;[&#65533;&#65533;&#65533;&#65533;&#65533;&#65533;&#65533;&#1237;&#65533;"S&#65533;&#65533;&#65533;&#65533;>&#65533;H.G&#65533;"&#65533;&#65533;'O&#65533;&#65533;d&#65533;&#65533;q:&#65533;&#65533;B&#65533;d#9:A:&#65533;&#65533;&#65533;!(&#65533;&#65533;l0&#65533;B&#65533;	&#65533;&#65533;gFq4&#65533;g*&#65533;&#65533;&#65533;&#65533;&#65533;&#65533;&#1689;v&#65533;&#65533;&#65533;&#65533;&#65533;8D}&#65533;h&#65533;sgqo_0&#65533;j&#1072;p&#65533;2&#65533;&&#65533;v=%s0&#65533;&#65533;A&#65533;k`&#65533;j&#65533;j&#65533;&#65533;&#1606;&#65533;b&#65533;&#65533;&#65533;e^&#65533;&#65533; &#65533;pS&#65533;&#65533;C|&#65533;;&#65533;J0H;&#65533;&#65533;&#65533;F7&#65533;f&#65533;&#65533;&#65533;i3&#65533;&#65533;&#65533;#&#65533;DR&#65533;45&#65533;&#65533;&#65533;{3&#65533;s&#65533;&#65533;jjv6&#65533;&#65533;=&#65533;&#65533;Q&#65533;&#65533;A&#65533;&#65533;&#65533;`&#65533;ZR&#65533;@&#65533;}&#65533;&#65533;&#65533; Z&#65533;+J&#65533;&#65533;K&#65533;d&#65533;3&#65533;- &#65533;XF`&#65533;&#65533;Vh 	&#1056;&#65533;$&#65533;&#65533;&#65533;&#65533;w|Y&#65533;&#65533;&#65533;&#65533;(y&#65533;&#65533;8&#65533;&#65533;&#65533;&#65533;M[S&#65533;@D&#65533;&#65533;4&#65533;:&#65533;H@OA *&#65533;> &#65533;T@&#65533;E}V&#65533;X&#65533;eP&#65533;&#65533;&#65533;&#297;gEL &#65533;Z&#65533;ke&#65533;&#65533;&#65533; 
&#65533; A&#65533;A&#65533;!F&#65533;`\&#65533;"&#65533;&#65533;&#65533;r&#65533;&#65533;@&#65533;&#65533;/&#32935;$&#65533;.&#65533;&#65533;<]0&#65533;&#65533;&#65533;5K0:IpESM0&#65533;"&#65533;&#65533;!&#65533;&#65533;&#65533;&#65533;a&#65533;&#65533;rp&#65533;\0C&#65533;%&#65533;&#65533;0&#65533;!'b	YIf[	KlQ$&#65533;e	&#65533;&#65533;6&#65533;&#65533;&#49767;x&#65533;_&#65533;&#65533;8G&#65533;&#65533;&#65533;}&#65533;&#65533;&#65533;A&#65533;	p&#65533;&#65533;g&#65533;i&#65533;O&#65533;C>&#65533;+&#65533;&#65533;&#65533;&#65533;_C&#65533;\&#65533;~&#65533;&#65533;&#65533;&#65533;&#506;#&#65533;&#65533;&#65533;&#65533;&#65533;3&#65533;3<&#65533;&#1216;&#65533;&#65533;^&#65533;{&#65533;&#65533;p&#65533;&#65533;&#65533;&#65533;&#65533;a&#65533;&#65533;&#65533;&#65533;&#65533;A&#51034;%&#65533;3-&#65533;2&#1338;&#65533;;&#65533;&#65533;&#65533;_Ui&#65533;'_&#65533;&#65533; &#65533;c&#65533;;]&#65533;7w&#65533;&#65533;&#65533;9&#65533;&#65533;&#65533;&#65533;59&#65533;>&#65533;&#65533;60
&#65533;~&#65533;(&#65533;&#65533;t&#65533;^#4&#65533;&#65533;&#65533;&#65533;&#1642;&#65533;X&f&#65533;&#40141;)(&#1426;&#65533;fn&#65533;&#65533;&#65533;&#65533;&#65533;AP*j&#65533;&#65533;9&#65533;&#65533;8&#798;&#65533;F&#65533;-&#65533;&#65533;7?&#65533;~&#65533;v~69
q&#65533;&#65533;&#65533;b&#65533;J&#65533;F
)vPQG^&#65533;*&#65533;j&#65533;a&#65533;
L&#65533;8`j4&#65533;&#260;&#65533;&#65533;Nt&#65533;$&#502;e&#65533;&#65533;&#65533;6&#65533;&#65533;&#65533;&#65533;&#65533;EX`&#65533;s@`&#65533;&#65533; &#65533;&#65533;&#65533;`L`&#65533;O@&#65533;m &#65533; 6&#65533;&#65533;yOaX&#65533;&#1215;@&#65533;&#65533;`0`&#65533;F@P`>&#65533;&#65533;&#65533;&#65533;E&#65533;&#65533;?N]Z&#65533; @&#65533;0&#65533;&#65533;-\&#65533;X&#560;&#65533;C&#65533;.X&#65533;@!&#65533;S&#65533;\&#65533;&#65533;Q&#65533;f.&#65533;&#65533;s&#65533;&#65533;&#65533;*$F&#726;!#"0&#65533;&#65533;&#65533;C$L&#65533;Is&#65533;&#65533;<&#65533;&#65533;@CN8x	5&#65533;&#65533;:t&#65533;&#65533;&#65533;)]&#65533;RuP&#65533;Bu:]&#65533;t&#65533;&#933;+&#65533;&#65533;&#1716;k&#1846;Yk&#65533;,[:&#65533;R&#65533;b5g&#65533;&#65533;&#65533;q&#65533;&#1810;+7.&#65533;&#1915;&#65533;}&#65533;[&#65533;&#65533;&#1918;&#65533;&#65533;x0&#65533;&#200;o&#65533;&#65533;X&#65533;n&#65533;"{&#1782;&#65533;[d&#65533;&#65533;1&#65533;&#65533;&#65533;&#65533;&#65533;&#65533;&#1884;y&#65533;f&#989;?&#65533;&#65533;&#826;&#65533;&#48143;)Cn&#65533;&#65533;&#65533;q&#65533;&#797;&#65533;&#65533;&#65533;&#65533;;x&#65533;&#65533;&#611;W&#65533;xq|&#531;+O~&#65533;={&#65533;&#65533;?&#65533;&#65533;&#1849;&#65533;&#65533;&#65533;&#65533;&#65533;&#65533;&#65533;&#65533;&#65533;&#65533;&#1777;&#65533;&#65533;n&#65533;&#65533;x&#65533;&#1717;&#65533;&#65533;>^py&#65533;&#451;&#65533;&#925;&#65533;&#65533;&#65533;&#65533;&#65533;&#65533;&#65533;.&#65533;~v&#52003;&#65533;&#65533;&#65533;&#65533;UVa&#65533;&#65533;&#65533;Weu&#1347;>&#65533;[&#65533;T&#65533;&#65533;9&#65533;T&#65533;![&#65533;h&#65533;1&#65533;0SL0&#65533; &#65533;3&#65533;&#65533;D&#65533;8&#65533;i%&#65533;o&#65533;&#65533;&#65533;;&#65533;&#65533;&#65533;p&#65533;7=&#65533;&#65533;&#65533;&#65533;)&#65533;p&#1769;7&#977;H&#65533;g&#65533;&#65533;&#65533;&#65533;&#65533;&#65533;W&#65533;
&#526;TJ&#65533;&#65533;&#65533;nl&#65533;&#65533;&#1303;Na&#65533;&#65533;&#65533;b&#65533;&#65533;%&#65533;&#65533;&#65533;&#1378;ma&#58773;U&#65533;&#65533;N&#65533;V&#65533;&#65533;[s&#65533;Y&#65533;8&#65533;&#65533;yNR&#65533;&#65533;&#65533;&#65533;&#65533;c&#65533;Q&#65533;&#65533;N[&#65533;#g&#65533;A&#65533;[&#65533;se&#65533;&#65533;&#65533;\}&#1686;U&#65533;m"E'T
 T&#65533;&#65533;Xe&#65533;yZ&#65533;&#65533;&#65533;9W&#65533;n&#65533;c+&#65533;&#65533;8&#65533;&#31606;6&#65533;(nr&#65533;Jkn&#40499;+o&#65533;A<&#65533;$(&#65533;&#65533;DP&#65533;"&#65533;&#65533;$&#65533;&#65533;&#183;*&#65533; &#65533;&#65533;p&#65533;&#65533;&#65533;B3&#65533;&#1026;
0&#65533; &#65533;t&#65533;&#65533;V&#65533;&#65533;/&#65533;&#65533;&#65533;dRI&&#65533;@&#65533;&#65533;#&#65533;T&#65533;	(&#65533;&#65533;&#65533;&#65533;*&#65533;&#65533;&#65533;&#65533;+&#65533;T"#&#65533;&#65533;B
&&#65533;PB&#65533;%&#65533;&#65533;&#65533;&#65533;&#65533;(k&#65533;&#65533;,&#65533;&#65533;&#65533;	&#65533;m/&#65533;K3*&#65533;&#784;+&#65533;&#65533;&#1083;+&#65533;&#1794;ft&#65533;&#65533;7&#65533;&#65533;38&#65533;&#206;<&#65533;\&#203;'&#65533;hbM&#65533;`PP&#65533;&#65533;6m&#65533;!&#65533;&#65533;l&#65533;&#65533;@&#65533;D#&#684;&#65533;&#65533;&#65533;afh'&#65533;q&#65533;&#65533;&#65533;S[qs&#65533;5&#65533;&#65533;&#333;3&#65533;\s&#65533;RK&#65533;&#65533;&#65533;E&#7182;&#65533;
)_y]&#65533;_&#65533;~&#65533;^&#65533;I&#65533;MX&#65533;P&#65533;d&#65533;W&#65533;&#65533;e&#65533;&#65533;&#65533;^&#65533;&#65533;yf&#65533;&#65533;&#65533;&#65533;o&#65533;z&#65533;y&#65533;_&#65533;&#966;&#65533;b&#65533;&#65533;1v&#65533;_&#65533;Hnf&#65533;&#206;;4&#65533;^=&#65533;E&#65533;\y&#65533;I'&#65533;&#65533;&#1581;G&#1809;?j'&#65533;<&#65533;&#1507;&#65533;&#65533;>r&#65533;#&#65533;&#65533;d<O&#65533;&#65533;>&#65533;&#65533;&#65533;/&#65533;}&#65533;&#65533;&#65533;&#65533;&#632;&#1308;g)&#65533;&#65533;x`&#65533;&#65533;&#65533;&#65533;Q&#65533;&#65533;5&#65533;A&#65533;a&#65533;&#65533;&#65533;&#65533;.v&#65533;]&#65533;&#65533;8&#65533;&#65533;'+&#65533;o~&#65533;k^&#65533;&#65533;G&#65533;&#65533;&#65533;HH&#65533;&#65533;&#65533;&#65533;&#65533;W$&#65533;p&#65533;&#1553;&#65533;&#65533;#&#65533;&#616;?&#65533;&#65533;Q&#49642;&#65533; q&#65533;&#65533;
V<2D&#65533;&#65533;-SVIJo&#65533;&#65533;&#65533;&:&#65533;J&#65533;&#65533;&#65533;&#65533;&#65533;&#65533;v '86&#65533;O	&#65533;&#65533;&#65533;&#65533;&#65533;xB [&#65533;D&#65533;]&#65533;6&#65533;`&#65533;&#33947;&#65533;p&#65533;h"GV&#65533;&#1192;e&#65533;`&#1172;&#65533;&#65533;w@_A&#65533;&#65533;W&#65533;
&#65533; m&#65533;^&#65533;
.&#65533;&#65533;&#65533;\&#1425;&#65533;W&#513;&#65533;&#65533;&#1500;&#1344;4`&#65533; Aj&#65533;"&#65533;=(Bz&#65533;#&#65533;@8&#65533;x&#65533;&#65533;&#65533;r6HA&#65533;5&#65533;&#65533;`$0&#65533;p@&#65533;.&#65533;a&#65533;&#65533;&#65533;&#65533;!&#65533; <X#(A&#65533;G,&#65533;`&#65533;$6&#65533;R&#65533;"&#65533;H&#65533;)T&#65533;
T@&#65533;70&#65533;P&#65533;&#65533;
X&#65533;&#65533;&#65533; .&#65533;&#65533;X&#65533;&#65533;&#65533;&#65533;<+p&#65533;&#268;liA
H&#65533;&#65533;&#65533;&#65533;*h<&#386;&#65533;&#65533; &#65533;&#65533;&#65533;v&#65533;&#65533;sHX!&#65533;_&#65533;A&#65533;/&#65533;&#65533;&#1312;&#65533;3~!
>4&#65533;`&#65533;&#65533;&#65533;5
d&#65533;e;(P
 &#65533;O&#65533;D2&#65533;&#65533;=r&5&#65533;&#65533;&#65533;'lP&#65533;&#65533;&#65533;S7&#65533;q&#65533;j&#65533;C&#65533;&#65533;&#1231;&#65533;&#65533;2&#65533;&#65533;J&#65533;&#65533;,Mi:&#1032;&#65533;u&#65533;&#65533;l&#65533;&#65533;U&#65533;tC6&#65533;^V_#V&#65533;h&#428;he&#65533;W&#65533;&#65533;&#65533;&#65533;&#65533;1p&#65533;+[&#65533;Z&#65533;C&#65533;q7&#48143;&#65533;&#65533;&#65533;E&#65533;9&#65533;iu&#65533;S&#65533;&#65533;&#65533;<&#65533;&#65533;&#65533;&#65533;&#1043;&#65533;&#65533;8&#65533;;&#65533;&#65533;GY&#65533;&#65533;P7&#65533;"&#65533;&#65533;$DmV&#65533;S-g9{&#65533; -&#65533;TW!&#65533;&#65533;&#65533;$@&#65533;&#65533;&#65533;Lw&#65533;&#65533;&#65533;Q&#65533;c&#65533;B&#640;&#65533;4&#65533;&#65533;b#&#392;&#65533;6p&#65533;&#65533;r.q&#65533;&#65533;&#65533;2&#65533;&#65533;&#65533;&#65533;h>X<Ts&#65533;&#65533;#&#65533;T&#1520;&#65533;)&#65533;`&#65533;&#65533;V&#65533;&#65533;[O{&#65533;*&#65533;&#65533;-hU&#65533;&#65533;&#65533;&#65533;&#65533;&#65533;a&#65533;&#65533; 4&#65533;+.&#65533;=&#65533;&#65533;^{lD]&#65533;&#65533;c&#65533; &#65533;u&#65533;g$&#65533;Nv&#65533;&#65533;&#65533;&#65533;&#65533;&#1189;7A(o&#65533;s&#65533;s&#65533;&#65533;^y&#65533;t&#65533;&#65533;&#65533;h7&#65533;&#65533;&#65533;%i&#65533;&#65533;&#65533;)&#65533;GM&#65533;&#205;&#65533; wUH&#65533;&#65533;jVsS[&#65533;&#65533;+&#65533;&#65533;&#65533;&#65533;&#65533;1p`&#65533;#h&#65533;P$,&#65533;	Q&#65533;&#65533;&#65533;&#65533;% 	Jpr&#65533;&#65533;U&#65533;F Bf`.&#65533;&#65533;&&#1558;	N&#65533; |&#65533;&#65533;0&#65533; &#65533;p5p!	K&#65533;&#65533;#*1	F &#65533;&#65533;pD%<!&#65533;Q&#65533;&#65533;&#65533;H*&#65533;
X&#65533;bT&#65533;&#65533;Hp&#65533;4&#65533;Z&#65533;&#65533;@&#65533;T`8&#65533;4&#65533;Wz&#65533;h&#65533;eA	P@j&#65533;&#65533;d&#65533;&#65533;u&#65533;&#65533;&#65533;&#65533; I&#65533;&#65533;+&#65533;A&#65533;CQ&#65533;P9&#65533; sP&#65533;&#65533;H$&#65533;0&#65533;&#65533;&#65533;5&#65533; &#65533;) &#65533;&#65533;l&#790;&#65533;&#65533;&#386;8&#65533;&#65533;&#65533;&#65533;&#65533;L&#65533;&#65533;Gy&#65533;&#273;&#65533;&#65533;&#65533;&#65533;!&#65533;g &#65533;O&#65533; &#65533;Q&#65533;&#65533;T&#65533;&#65533;w&#65533;&#65533;&#1682;&#65533;D&#65533;+I&#65533;&#65533;&#1950;T &#65533;B;&#65533;h&#65533;s&#65533;&#65533;&#65533;Np&#65533;&#65533;f&#65533;&#65533;8d8&#65533;9&#65533;&#65533;&#65533;&#65533;j-&#65533;&#313;W&#65533;P&#65533;&#65533;&#65533;&#65533;[&#65533;"&#65533;T&#65533;&#65533;|&#65533;&#65533;&#65533;&#65533;&#65533;{&#65533;&#65533;&#65533;=y=&#65533;CX&#65533;l&#65533;&#65533;(79&#65533;&#355;&#65533;&#65533;&#65533;&#1842;8&#1017;&#65533;&#65533;;&#65533;&#686;o> &#65533;&#65533;&#65533;&#65533;&#226;[I)&#65533;CKT&#65533;B[b&#65533;&#65533; &#65533;&#65533;&#65533;iH&#65533;&#65533;&#65533;&#65533;nr&#65533;&#65533;&#65533;G&#65533;<W_&#65533;&#65533;!&#65533;&#65533;&#65533;&#65533;O&#65533;(&#65533;&#65533;W&#65533;&#65533;)&#65533;&#65533;&#65533;&#65533;&#65533; &#65533;&#65533;&#65533;]I1d&#65533;z&#65533;&#65533;)}J*u&#65533;&#65533;&#65533;x&#65533;&#65533;&#65533;'lw_x&#65533;&#65533;}|&#1717;wT&#65533;!&#65533;&#65533;@&#65533;:&#65533;&#65533;&#65533;'8&#65533;&#65533;6&#65533;&#749;&#65533;J&#65533;&#65533;i&#65533;2&#65533;G&#65533;r&#65533;)8b&#65533;Q&#65533;M&#1768;b^&#65533;&#65533;&#65533;j#"&#65533;&#65533;&v&#65533;C&#65533;&#65533;&#65533;D&#65533;&#65533;&#65533;&#65533;!h&#65533;&#65533;&#1028;-&#65533;a_&#65533;&#65533; &#65533;+H&#65533;D`B&#65533;P& !F`&#65533;R&#580;"&#65533;&#65533;&#65533;2&#65533;&#65533;,&#65533;F&#65533;J&#65533;@cD$2&#65533;PPg &#65533;!	H$&#65533;&#65533;&#65533;&#65533;G
&#65533;&#65533;
&#65533;&#65533;M&#65533;
&#65533; &#65533;&#65533;h0&#65533;&#65533; 	&#65533; i&&#65533;'&#65533;&#65533;&#65533;&#65533;`i8&#65533;c&#65533;N06 &#65533;.)PK&#65533;6(&#65533;&#65533;&#65533;+Pu &#65533;&#65533;&#65533;t&#65533;&#65533;&#65533;&#65533;&#65533;!Z!&#65533;&#65533;	&#65533;&#65533;&#65533;&#65533;&#65533;&#65533;O&#65533;021P&#65533;&#65533;l&#65533;v63@L&#65533;	&#1760;)&#65533;ab&#65533;&#65533;G&#65533;&#65533;&#65533;m&#65533;&#65533;'&#65533;&#65533;&#656;&#1264;&#65533;2TEeLAIe?&#65533;&#65533;E&#65533;&#65533;
&#65533;%j&#65533;+&#65533;9+FGs!&#65533;&#65533;sz	&#65533;\5Wn&#65533;V&#65533;9&#65533;&#65533;&#65533;Q&#65533;&#65533;@&#65533;&#65533;AW&#65533;&#65533;&#65533;&#65533;&#33327;c+-&#65533;"&#65533;|E>&#65533;&#65533;W&#65533;&#65533;'&#65533;x&#65533;7&#1457;x&#65533;&#65533;X&#65533;8&#65533;&#545;&#65533;&#65533;(X&#65533;Aw&#23755;|w$|&#65533;=&#65533;&#1505;X&#1553;&#65533;&#65533;1X&#65533;W&#65533;&#65533;&#65533;&#65533;&#65533;E&#65533;&#65533;\5&#65533;(&#65533;U &#65533;0&#65533;&#65533;&#65533;P&#65533;&#65533;&#65533;P&#65533;&#65533;p&#1520;"&#65533;&#65533;?&#65533;u5tE=&#65533;$&#65533;&#997;Y'&#65533;_&#65533;y&#65533;&#65533;]&#65533;U&#65533;&#65533;&#65533;&#65533;&#65533;&#65533;&#65533;{g^&#65533;UC{&#65533;#&#65533;!&#65533;%G&#65533;x-&#65533;]&#65533;&#65533;]&#65533;8rIr&#65533;5&#65533;&#65533;&#65533;-&#65533;&#65533;&#65533;&#65533;&#65533;`&#65533;&#65533;)q&#65533;)T&#65533;)&#65533;&#65533;b&#65533;&#65533;&#65533;o&#1926;&#65533;&#65533;&#65533;&#65533;&#65533;qi2&	&#65533; h&#65533;Aw&#65533;8&#65533;&#65533;!&#65533;&#65533;b&#65533;&#65533;'8)bndH&#65533;<&#65533;@
k0&#65533;-&#1730;j'&#65533;<&#65533;X&#65533;b`g`b&#65533;V P J&#65533;T?&#65533;Z&#65533;CpC&#65533;D &#65533;]&#65533;9&#65533;e`V&#65533;g@&#65533;J&#65533;&#65533;&#65533;	&#65533;0
&#65533;&#65533;	&#65533;&#65533;q&#65533;&#65533;&#65533;{&#65533;&#65533;`&#65533;`	&#65533; 
&#65533;@
&#65533;&#65533;
&#65533;&#65533;&#65533;&#65533;&#65533;&#65533;P0&#65533;&#65533;P&#65533;  &#65533;&#65533;&#65533;2*&#65533;,&#65533;&#65533;i&#65533;&#65533;/SKlI' 2&#65533;D3+&#65533;O0`5&#65533;*&#65533;3)&#65533;] 
&#65533; >&#65533;B&#65533;Q&#65533;&#65533;&#65533;&#736;&#65533;&#65533;@&#65533;&#65533;	&#65533;&#65533;
&#65533;&#65533;&#65533;&#65533;W`P &#65533; &#65533;6p&#65533;&#65533;b &#65533;,<&#65533;1&#65533;`&#65533;V9&#65533;&#65533;&#65533;&#65533;p&#65533;S;&#65533;&#65533;z&#65533;&#65533;[&#65533;0&#65533;&#65533;&#1632;&#65533;&#65533;&#1936;4>	!iat
&#65533;&5Ib&#65533;Gb&#65533;&#65533;{&#65533;,&#65533;&#65533;#&#65533;&#65533;a5q&#65533;;@xpz&#65533;;&#65533;&#65533;&#65533;$&#65533;:&#65533;&#65533;G&#65533;&#65533;&#65533;q&#65533;cp&#65533;a-&#65533;&#65533;&#65533;<HB&#65533;&#65533;r1&#65533;v&#65533;3&#65533;&#65533;%&#65533;&#65533;&#65533;&#65533;&#65533;&#65533;&#65533;qg=&#1461;&#65533;&#65533;&#65533;B&#65533;3&#65533;#&#65533;&#65533;&#65533;/jr&#65533;&#65533;v&#65533;&#65533;8j&#65533;5&#65533;&#65533;q&#65533;&#65533;w&#65533;&#65533;<&#65533;&#65533;&#448;&#65533;&#65533; &#65533;0&#65533;`&#1984;&#65533;p&#2016;&#65533;?d7$F&#65533;<&#65533;B:'&#65533;&#65533;rk&#65533;r
y&#65533;*'s&#65533;&#1228;&#65533;8&#65533;5#&#65533;erJ&#65533;&#65533;&#65533;Z&#65533;&#65533;*r&#65533;H&#65533;&#65533;rSZv&#65533;t &#65533;TY&#65533;7&#65533;&#65533;&o&#65533;)&)&#65533;aV&#65533;A&#65533;&#65533;Hw&#65533;"&#65533;&#65533;T&#65533;&#65533;z&#65533;7&#65533;&#65533;)j{m&#65533;'&#65533;&#65533;&M&#65533;&#65533;&#65533;6&#65533;+&#65533;$P,PA`d&#65533;q&#65533;&#65533;e&#65533;\&#65533;UP&#65533;E ?&#65533;g&#65533;&#65533;7@Jgy&#65533;=&#65533;>&#65533;:0&#65533;&#65533;&#65533; -&#65533;&#65533;	&#65533;&#65533;	&#65533;P	&#65533;&#65533;&#65533;&#65533;&#65533;&#65533;h0p&#65533;&#65533;0&#65533;&#65533;&#65533;	C&#65533;&#65533;
&#65533;)1&#65533;&#65533;3&#65533;1#P6\&#65533; &#1266;, @|&#65533;	&#65533;ph%s&#65533;&#65533;5&#65533;F6&#65533;&#65533;~	&#65533;3%0&#65533;&#65533;&#65533;D(`P 	&#65533;&#65533;&#65533;&#65533;&#65533;aC&#65533;qEQ&#65533;&#65533;P&#65533;&#65533;&#65533;0&#65533;0&#65533;@
&#65533;&#65533;&#65533;&#65533;6&#65533;  -&#65533;YO&#65533;&#65533;&#65533;(P6P&#65533;s&#65533;&#65533;Pg&#65533;&#65533;&#65533;&#65533;o&#65533;&#65533;4&#1536;&#65533;P&#65533;@&#65533;P&#416;&#65533;`&#65533;&#65533;+&#65533;
GDD&#65533;N&#65533;{&#65533;&#65533;{&#65533;&#65533;&#65533;&#65533;&#65533;Ue&#65533;&#65533;&#65533;X&#65533;meg$Y&#65533;&#65533;&#65533;R&#65533;&#65533;&#65533;V#&#65533;&#65533;v&#65533;z&#65533;x!y&#65533;&#65533;|$&#65533;&#65533;&#65533;X&#65533;&#334;&#65533;&#65533;&#65533;e#&#65533;&#65533;#&#65533;&#65533;B&#65533;E&#65533;&#527;&#65533;3&#65533;&#65533;&#65533;&#65533;&#65533;&#65533;&#817;&#65533;&#65533;x&#65533;&#65533;&#65533;&#65533;y&#65533;'&#65533;&#65533;_&#65533;Y&#65533;&#65533;&#288;bk&#65533; &#65533;&#65533;&#65533;&#65533;&#65533;pk&#65533;&#65533;&#65533;&#65533;&#65533;%&#65533;z&#65533;=&#65533;&#65533;=&#4176;&#65533;E&#65533;&#65533;&#65533;]&#65533;E&#65533;&#65533;h(O&#65533;\&#65533;&#764;&#65533;&#65533;&#65533;&#65533;&#1789;&#65533;u&#65533;&#65533;]&#65533;&#65533;D_&#65533;&#65533;D2@&#65533;%69H&#65533;f{&#65533;"&#65533;&#65533;&#1534;I&#65533;D&#65533;*F&#65533;D&#65533;!E&#65533;v!/&#65533; p"@&#65533;&#65533;&#65533;&#65533;`<&#65533;R0PFP,&#65533;1&#65533;N&#65533;&#65533;h p&#65533;c }U`&#65533;Q&#65533;I@@p&#65533;&#1594;7&#65533;&&#65533;&#65533;&#1626;7&#65533;]&#65533;9`&#65533;lii:&#65533;&#65533;	&#65533; 
&#65533;@	&#65533;&#65533;&#65533;&#65533;&#65533;]&#65533;g`&#65533;&#65533;&#65533;p&#65533;&#65533;`&#65533;~h&#65533;@1&#65533;N V&#65533;<&#65533;#&#65533;N&#65533; &#65533; &#65533;l@&#65533;&#65533;&#65533;&#65533;&#65533;&#65533;(&#1217;+3i&#65533;3&#65533;&#65533;&#65533;R3&#65533;&#65533;&#65533;j(@n&#65533;&#65533; >&]&#65533;&#65533;a&#65533;&#65533;&#65533;&#65533;&#65533;&#65533;&#65533;&#65533;p&#512;
&#65533;&#65533;	&#65533; &#65533;p&#65533;dP)``&#65533;&#65533;'@@p( 0RF`&#256;%;&#65533;&#65533;&#65533;&#65533;:&#65533;H&#1680;&#368;&#1024;u&#65533;`&#65533; u&#65533;&#65533;+p1G&#65533;o&#65533;)H&#65533;'&#65533;&#65533;+&#65533;&#65533;&#65533;&&#65533;&#65533;&#65533;+[&&#65533;&#65533;	&#65533;z+pZu:&#65533;pf&#65533;m&#65533;V&#65533;&#65533;&#65533;&#65533;;&#65533;&#65533;&#65533;&#65533;&#1536;g:wp&#65533;({Uv&#65533;&#65533;9s&#65533;sYWDZ~&#65533;<&#65533;8 $Bd7vD&#65533;=&#65533;u&#65533;&#65533;&#65533;&#65533;&#65533;&#65533;v&#65533;&#65533;&#65533;&#1947;&#1037;&#65533;&#65533;&#65533;&#65533;&#65533;K8&#65533;`&#65533;&#65533;&#65533;&#65533;&#65533;&#65533;@[&#65533;&#65533;&#65533;&#65533;&#65533;&#65533;l&#65533;&#65533;w*&#65533;4:&#65533;&#65533;&#65533;&#65533;0>0W&#65533;&#65533;g&#65533;47$<&#65533;#=&#65533;&#65533;&#65533;&#65533;M&#65533;&#65533;&#65533;&#65533;&#65533;{&#65533;&#969867;&#65533;n&#65533;&#65533;`r\_&#65533;?4D&#65533;G&#65533;!\w&#65533;7&#65533;&#65533;p&#65533;|&#65533;iVT&#65533;,B&#65533;3'&#65533;&#65533;&#65533;&#65533;&#65533;mq&#65533;&#469;8x&#65533;?y&#65533;\&#65533;p&#65533;&#65533;&#65533;	d&#65533;"08 e&#65533;D $ K`\@k&#65533;d&#65533;Z@P&#65533;&#65533;&#65533;N&#65533;B&#65533;&#65533;&#65533;&#65533;&#65533;&#65533;&#65533;,&#65533;5 8`&#65533;&#65533;:&#65533;(%q&#65533;&#65533;`	&#65533;&#65533;&#65533;@&#65533;P&#65533; d&#65533;H\&#65533;0&#65533;&#65533;	&#65533;&#65533;&#65533;&#65533;@&#65533;&#65533;&#65533;
&#65533;PS a&#65533;&#65533;&#65533;9p&#327;`  3&#65533;&#65533;&#65533;&#65533;&#65533;&#65533;]|&#65533;(&#65533;a3&#65533;.&#65533;1# P	&#65533;&#65533;&#65533;&#65533;&#65533;&#65533;&#65533;&#1075;&#65533;&#65533;&#65533;&#65533;UPv&#65533;&#65533; &#65533;&#65533;	&#65533;&#65533;_&#65533;e&#65533;&#65533;&#65533;&#65533;0+&#65533;c&#65533;&#65533;\F&#65533;Y&#65533;	&#65533;p&#65533;&#65533;U&#65533;z&#65533;&#65533;&#65533;`&#1808;&#65533;&#65533;P&#65533;&#65533;OG&#65533;`{a&#65533;a&#65533;&#65533;FT&#65533;nUd&#65533;&#65533;&#65533;&#65533;`&#65533;+&#65533;B&#65533;&#65533;&#65533;'&#65533;&#871;&#65533;(&#65533;c&#65533;UG&#65533;&#65533;p&#65533;m&#21100;q&#65533;rt&#65533;&#65533;v&#1349;&#65533;&#65533;!u&#65533;8?&#65533;8&#65533;; &#65533;&#65533;<2&#65533;<&#65533;E&#65533;&#65533;&#1397;r&#65533;&#1488;&#65533;8&#65533;&#65533;&#65533;=4*y&#65533;&#65533;&#65533;&#65533;&#65533;3&#65533;&#65533;&#65533;X&#65533;c^&#65533;`&#65533;`&#65533;&#65533;0=&#65533;&#65533;&#65533;&#65533;&#1040;&#65533; &#65533;&#65533;&#65533;h&#65533;&#65533;&#65533;B&#331;?&#65533;X&#65533;k&#65533;&#65533;a&#65533;W&#65533;&#65533;&T(&#251;_&#65533;b&#65533;m&#65533;&#65533;&#249;c&#65533;&#65533;+$&#65533;&#65533;es^&#65533;&#65533;{#&#1483;yQ&#65533;&#65533;!Q&#65533;;&#65533;&#65533;M&#65533;8r R&#65533;t&#65533;f&#1859;&#65533;&#65533;T&#1194;Z(&#65533;0y&#65533;,&#65533;&#65533;&#65533;]&#65533;&#65533;&#65533;&#65533;F/i)"&#65533;&#1112;&#65533;&#65533;&#65533;&#65533;1&#65533;7&#65533;m&#65533;&#65533;&#65533;C&#65533;2&#65533;W&#65533;bp&#65533;&#65533;&#65533;J&#65533;FP&#65533;Y(\&#65533;(&#65533;&#65533;:`:&#65533;&#65533;6`7P6&#65533;&#65533;"&#65533;5P&#65533;'&#65533;&#65533;PpW&#65533;W&#65533;KP}Q&#65533;C&#65533;\&#65533;u&#65533;&#65533;&#65533;&#65533;&#65533;	&#65533;&#65533;	&#65533;&#65533;	&#65533;p&#65533;&#65533;`
&#65533;&#65533;`&#65533;i&#65533;h\&#65533;'&#65533;n&#65533;&#65533;ies2(&#65533;&#65533;&#65533;M&#65533;0irl"&#65533;&#65533;&#65533;O<&#65533;F&#65533;&#65533;p&#65533;pyRn&#65533;O&#65533;(&#65533;&#65533;p^&#65533;i&#65533;&#65533;&#65533;&#65533;&#65533; D&#65533;&#65533;&#65533;&#65533;&#1072;
&#65533;&#65533;@&#65533;  03 D6&#65533;&#65533;P&#65533;&#65533;I;&#65533;*&#65533;&#783;rb{A&#65533;&#65533;P&#65533;&#65533;&#65533;7&#65533; &#65533;&#65533;f&#65533;&#65533;&#65533;m&#65533;&#65533;b&#65533;&#65533;o&#65533;&#65533;p&#65533;&#65533;&#65533;)Y&#65533;/nW&#65533;"9&#1116;U&#65533;&#65533;&#65533;&#65533;:_&#65533;&#65533;&#65533;&#65533;a&#65533;'<G&#65533;&#65533;&#65533;&#65533;0&#65533;&#65533;&#65533;&#65533;&#65533;qp&#65533;3&#65533;.&#65533;&#65533;&#65533;}$&#65533;&#65533;r*&#1891;VB&#65533;&#65533;^84&#65533;&#65533;?Z&#65533;v&#65533;&#65533;&#65533;&#65533;Y&#65533;&#65533;&#65533;<Y&#65533;E0&#892;&#65533;u&#65533;&#65533;]\Nw&#65533;&#65533;&#65533;HD&#65533;&#65533;&#65533;&#65533;&#65533;&#65533;P&#65533;&#65533;&#65533;&#65533;&#65533;&#65533;&#65533;c&#65533; &#65533;3*&#65533;&#65533;?&#65533;{&#65533;g&#65533;>hW(&#65533;(&#65533;&#65533;&#65533;&#65533;^&#65533;Ev&#65533;K&#65533;;gv&#65533;&#65533;&#65533;&#65533;$&#65533;VviJ?&#65533;5&#65533; &#65533;&#65533;]&#65533;u&#65533;&#65533;4&#65533;N&#65533;&#65533;v&#65533;&#65533;)\&#65533;&#65533;t&#65533;&#65533;!&#312;N&#65533;]&#65533;t&#65533;
t&#65533;n!<y&#65533;&#65533;-|/&#65533;;&#65533;&#65533;&#1053;;G.\&#65533;q&#65533;&#541;c&#65533;N&#1980;y&&#65533;&#875;'&#65533;e&#65533;v@&#65533;&#65533;&#65533;&#65533;&#1850;&#65533;&#65533;[&#65533;R&#65533;Nz&#65533;v&#1459;
&#65533;&#65533;=y&#65533;XU&#65533;&#470;=&#65533;45Z&#65533;&#196;&#65533;M&#65533;tSF&#790;*P&#65533;0)&#65533;&#65533;>t&#808;&#65533;&#65533;<&#65533;&#65533;ac5d&#65533;&#65533;Ac&#398;&#65533;0^&#65533;&#65533;#&#394;$Dp&#65533;Pb&#327;
Z`&#65533;&#528;!E&#65533;*U&#65533;&#297;&#65533;'P&#65533;N&#65533;&#65533;d&#65533;&#65533;C&#65533;\&#65533;"&#65533;G&#65533; @`P` &#65533;&#65533;&#65533; ><7"D&#65533;&#65533;&#1357;s&#65533;&#65533;&#65533;&#65533;t&#65533;!DP&#65533;&#65533;&#65533;&#65533;$V&#65533;&#65533;&#65533;5v&#65533;"&#65533;&#65533;]&#65533;q&#1774;]s&#27349;&#65533;5&#65533;@t8&#1091;5z&#65533;A
M&#65533;&#65533;&?U$&#65533;&#65533;0X`(&#65533;!7&#65533;`W&#65533;'&#65533;o&#65533;&#65533;&#65533;&#65533;A&#65533;MG&#65533;1&#65533;U&#65533;&#65533;q&#65533;9&&#65533;b&#65533;&#65533;&#65533;j&#65533;&#65533;b&#65533;&#37275;m&#65533;	&#65533;"&#65533;1&#65533;&#65533;SGI&#65533;&#65533;fH(&#65533;TRHn&#65533;&#65533;F&#65533;+&#65533;$2&#676;&#65533;&#65533;p>'&#65533;&#65533;l&#65533;&#65533;&&#65533;&#65533;r&#65533;-&#65533;&#65533;N6O$Q&#65533;4&#65533;YS&#65533;)&#65533;&#65533;&#65533;&#65533;)&#65533;&#65533;rm&#65533;&#65533;&mE&#65533;J0&#65533;Ss`&#65533;&#65533; &#65533;&#65533;&#65533;
K/&#65533;&#65533;&#65533;{&#65533;&#1140;SM&#65533;&#65533;SPG%&#65533;&#65533;&#65533;B5UzxR&#65533;&#65533;y&#65533;zu*Ye&#65533;i&#65533;Z&#65533;Yuz&#65533;&#65533;&#65533;&#65533;^m-&#65533;a&#65533;!&#65533;&#65533;&#1921;G&#65533; &#65533;&#65533;&#65533;&#65533;&#65533;&#65533;&#65533;&#65533;&#65533;g'&#65533;z&#342;&#65533;]&#65533;&#65533;&#65533;U&#65533;&#65533;6&#65533;x&#65533;&#65533;('&#65533;L}&#65533;#&#65533;&#65533;&#65533;{&#65533;i&#65533;q&#65533;,&#65533;y&#65533;&#65533;[p&#65533;&#65533;5&#65533;_&#65533;VZW&#65533;]&#65533;VV&#65533;&#65533;&#65533;Sw&#65533;-5a&#65533;6&#65533;{VU&#65533;&#65533;j&#65533;&#65533;&#65533;&#65533;>&#65533;&#65533;gMHXw<&#65533;&#65533;_&#65533; 8&#65533;h5h&#65533;&#65533;&#65533;kJ!aI&#65533;&#65533;X&#65533;&#65533;%Vdd-f&#65533;&#1622;E&#65533;&#65533;&#65533;#rj#&#65533;0&#65533;Y&#65533;U&#65533;XW&#65533;&#65533;-&#65533;v6&#65533;#u&#65533;NrR4&#65533;&#65533;&#65533;X&#65533;&#65533;v^Z&#65533;&#65533;r&#65533;&#65533;F&#65533;u&#65533;&#65533;X!&#65533;vrz&#1770;&#65533;&#1909;*|&#65533;qf,nh"&#65533;?i&#65533;;&#65533;&#65533;&#65533;l&#65533;&#65533;1&#65533;Hc.&#65533;x"	#&#65533;8"&#65533;&#65533;&#65533;|&#65533;!&#65533;j&#65533;&#65533;z&#774;l&#513;&#65533;&#65533;&#65533;z&#65533;A&#65533;`&#65533;&#65533;\H&#65533;&#65533;8&#65533;&#65533;0p&#65533;&#65533;4&#65533;&#65533;@y&#65533;I,&#65533;d&#65533;N>	ERZQ&#65533;-&#65533;&#65533;&#65533;WXIeI&#65533;&#65533;&#65533;&#65533;N!&#65533;`;@+N:P&#65533;&#65533;&#65533;<&#65533;8P !&#65533;&#1583;&#65533;6&#65533;&#65533;&#65533;&#65533;1&#65533;&#334;&#65533;e&#65533; !QA&#65533;a&#65533;r&#65533;C&#1912;F3j&#65533;	A&#65533;&#65533;Tp&#65533;`p&#65533;D&#65533;b&#65533;&#65533;&#65533;-nP&#65533;	)&#65533;&#65533;	&#65533;0&#65533;O&#65533;&#65533;&#65533;&#65533;&#65533;3T$&3&#65533;c&0&#65533;&#65533;rh&r4&#65533;&#65533;&#65533;I9d"&#65533;r\#&#65533;X3&#65533;&#65533;i &#65533;&#65533; &#65533;&#65533;A$*V&#65533;KJ&#65533;&#65533;&#65533;7&#65533;T$$u&#65533;H]&#65533;&#65533;&#65533;C&#65533;))_LJ&#1384;&#65533;&#65533;&#65533;DVc&#65533;T$4&#65533;i&#65533;k&#65533;b&#65533;&#65533;H&#65533;'}&#65533;&#65533;m&#65533;&#65533;&#65533;%-eIKI	&#65533;&#65533;@4&#65533;&#65533;&#65533;&#65533;&#65533;d&#65533;)JV&#1170;&#65533;&#65533;d&/y&#65533;&#65533;#b&#65533;&#9718;x&#65533;&#65533;&#65533;X&#65533;Z&#65533;R	*W&#144;&#65533;|d Lq&#65533;{2&#65533;&#65533;D$!&#65533;&#65533;&#65533;r&#65533;Y&#65533;&#65533;i&#65533;z&#65533;&#65533;5&#65533;w&#65533;&#209;&#65533;&#65533;&#65533;&#65533;&#65533;&#65533;D&#65533;X&#65533;&#65533;QF&#65533;+&#65533;"e/a&#65533;&#65533;YY,&#65533;I&#65533;7U&#65533;1&#65533;&#65533;j[
&#65533;&#65533;&#65533;&#65533;Me&#65533;T&#65533;&#65533;X&#65533;&#65533;&#65533;&#65533;&#65533;|&#65533;!&#65533;DY*&#65533;-mjs&#65533;AKZBd)&#65533;&#65533;!&#18362;4	T&#65533;&#65533;&#1032;&#65533;S&#65533;[&#65533;*&#65533;S&#65533;&#65533;&#65533;&#729;&#65533;&#65533;{&#65533;v&#65533;&#65533;l&#65533;e&#930;'T&#65533;&#65533;TQ&#65533;d&#65533;Z:&#65533;q4&#65533;&#65533;C&#65533;&#65533;5&#65533;&#65533;&#65533;hd&#65533;"&#65533;&#65533;2&#65533;&#65533;r&#65533;&#1440;7&#65533;QNr&#65533;U&#65533;&#65533;(&#65533;
J|&#65533;&#65533;&#65533;x&#65533;&#59400;&#65533;&#65533;_&#65533;&#65533;b@<&#65533;c8&#160;&#65533;)0aA@&#65533;&#65533;&#65533;&#65533;&#65533;&#65533;&#65533;&#65533;&#65533;:&#65533;&#65533;<hk&#65533;$S:&#65533;F5&#65533;&#65533;,C&#65533;|;H&#65533;p&#65533;#&#65533;&#65533;&#65533;&#65533;&#65533;&#65533;4&#65533;	N|B&#65533;8&#65533;+J&#65533;$&#65533;A&#65533;`&#65533;)L&#65533;
P&#65533;a
&&#65533;&#65533;	H&#65533;	H  &#65533;0P&#65533;x&#65533;"H&#65533;
H&#65533;?&#65533;|&#65533;&#65533; 0&#65533;
&#65533;r&#65533;~&#65533;}&#1001;&#65533;2q&#65533;&#65533;&#65533;-&#65533;&#65533;&#65533;-C&#65533;&#1114;&#65533;&#65533;&#65533;&#65533;
6&#65533;%&#65533;A&#65533;&#65533;&#65533;0zhd&#65533; &#65533;&#65533;&#65533;&#65533;C&#65533;"&#65533; &#65533;Et&#65533;3y&#65533;&#65533;]&#65533;&#65533;&#65533;" 2&#65533;&&#65533;&#65533;F0&#65533;&#65533;g &#65533;&#65533;pb/~&7n&#65533;DW&#65533;&#65533;&#65533;$l$C
Q&#65533;2T&#65533;.|%6&#65533;H&#65533;N&#65533;&#65533;D&#65533;CriO{2Q&#65533;&#65533;&#65533;&#65533;&#65533;&#65533;(b&#65533;c\&(&#65533;&#65533;Ku&#65533;&#65533;M&#65533;&#65533;u&#3227;&#65533;r&#65533;&#65533;&#65533;&#65533;M}Jb&#65533;"&#65533;:&#65533;*o&#65533;&#65533;c [Z&#65533;B&#65533;&#65533;&#65533;)&#65533;&#65533;,e&#65533;&#65533;Ilg&#65533;3I^%&#65533;r&#931;&#65533;&#65533;\&#65533;&#65533;&#65533;&#65533;&#65533;&#65533;&#65533;P&#65533;&#65533;!&#65533;&#65533;&#65533;&#65533;&#65533;U&#65533;&#65533;Z&#65533;&#65533;&#65533;c^F&#65533;re&#65533;&#65533;8&#65533;&#65533;&#65533;&#65533;&#65533;&#65533;l&#65533;T&#65533;k_&#65533;L&#65533;&#65533;&#65533;a)$C:W&#65533;&#65533;&#65533;-&#65533;&#65533;-ZV&#65533;[?&#65533;5N&#65533;&#65533;&#65533;1&#65533;t+&#65533;|&#65533;li'1&#65533;&#65533;H&#65533;i&#65533;\t&#65533;y&#65533;J&#65533;&#65533;&#65533;&#65533;j&#65533;~&#65533;F&#65533;&#65533;1E&#65533;,&#65533;&#65533;Kil&#65533;&#65533;#&#65533;&#65533;Q-@a&#65533;N&#65533;&#65533;@I&#65533;1&#65533;id&#65533;&#65533;0&#65533;3&#65533;&#65533;&#65533;z`KHM&#27158;&#65533;&#65533;M&#1091;&#65533;&#65533; &#65533;;&#65533;!Y&#65533;B&#65533; &#65533;&#65533;J&#65533;&#65533;&#65533;&#65533;*0&#65533;z&#65533;&#65533;y`&#65533;&#65533;.&#65533;8&#65533;&#65533;&#65533;\&#65533;p&#65533;@=&#65533;&#65533;6W&#65533;&#65533;@v2&#65533;&#65533;X&#65533;&#65533;&#65533;ox&#65533;&@!&#65533;a&#65533;&#65533;&#65533;$$A&#65533;Kh&#65533;&#65533;hE(&#65533;&#65533;zb&#65533;&#65533;m*2x&#65533;&#65533;&#65533;&#65533;>&#1025;&#65533;N&#65533;4	J &#65533;&#65533;t Xz6&#65533;&#65533;&#65533;`&#65533;1A
&#65533;&#65533;p&#65533;&#65533;(F8^J&#65533;&#65533;&#65533;Q&#65533;,&#65533;&#65533;4&#65533;&#65533;Q+&#65533;&#515;&#65533;&#65533;Lt&#65533;&#65533;&#65533;&#65533;&#65533;&#65533;&#65533;\&#65533;&#65533;HE,&#65533;1&#65533;o&#65533;&#65533;&#65533;xR&#65533;Lh&#552;&#65533;&#1271;&A<&#65533;(&#65533;p&#65533;&#864;&#65533;&#65533;&#65533;q&#65533;h(&#65533;&#400;&#401;&#65533;HG&#65533;S&#65533;&#65533;ST%&#65533;&#1611;QP&#65533;&#65533;&#65533;&#65533;[&#65533;&#65533;
&#65533;&#65533;&#65533;&#65533;&#65533;(&#65533;QH&#65533;&#65533;=e&#65533;&#1675;1It&#65533;&#65533;&#65533;&#65533;668&#65533;ab&#65533;&#65533;/&#65533;$%&#65533;&#65533;;&#65533;&#65533;=&#65533;lM>&#65533;Scg&#65533;&#65533;<&#65533;wz&#65533;a&#65533;&#65533;&#65533;U&#65533;&#65533;&#65533;&#65533;&#65533;&#65533;&#65533;&#65533;d&#1872;&#65533;z&#65533;&#65533;&#65533;.&#65533;&#65533;&#65533;QC&#65533;&#65533;&#65533;&#65533;&#65533;J&#65533;'&#65533;5]&#65533;3xX&#65533;{3p0u`&#65533;s&#65533;&#65533;lpqX
&#65533;&#65533;&#65533;h&#65533;&#65533;J&#65533;&#65533;&#65533;&#65533;&#1128;[&#65533;&#65533;];&#65533;&#1160;46&#65533;&#65533;&#1203;X&#65533;&#65533;2&#65533;&#65533;9&#65533;F3j&#65533;&#65533;h&#65533;g&#65533;&#65533;&#65533;&#65533;R&#152;OS%X+(&#65533;P6&#65533;&#1544;G&#65533;2f	&#65533;&#65533;&#65533;
&#65533;J&#65533;U&#65533;&#140;J&#65533;t	&#65533;&#65533;&#65533;&#31369;&#65533;&#65533;rh&#65533;1&#65533;&#65533;1?%dA&#65533;6&#65533;&#666;^kCu)&#65533;mh"\X&#65533;T(F&#65533;0BY&#65533;j&#65533;8Dg mhhS&#65533;%t{&#65533;u&#65533;w&#65533;&#65533;tpY&#65533;C&#65533;7&#65533;,&#65533;&#65533;(&#65533;&#65533;&#65533;&#65533;&#65533;&#65533;*&#65533;&#65533;&#65533; &#65533;&#65533;&#65533;&#65533;&#1025;&#65533;+&#65533;&#65533;X&#65533;&#65533;&#65533;Qh&#65533;&#65533;W,X&#65533;&#65533;&#816;&#65533;&#704;&#65533;&#65533; 	P &#65533; &#65533;8&#65533;&#65533;BX&#65533;&#65533;&#65533;OhxS&#65533;'x&#65533;> &#65533;U@&#65533;SP&#65533;Vh&#65533;EX&#65533;&#65533;&#65533;&#65533; &#1056;&#65533;	PG
&#1024;&#2034;&#65533;&#65533; &#65533;&#65533; &#65533;&#543;P&#65533;@&#65533;&#65533;&#65533;&#65533;H&#65533;1&#65533;z3&#65533;[.|&#65533;&#65533;&#1717;6&#65533;&#65533;&#65533;&#65533;x&#65533;E&#65533;K&#1041;c&#65533;&#65533;\f&#65533;m&#65533;/&#65533;r;&#65533;&#65533;&#65533;1a&#65533;I&#65533;&#65533;&#65533;&#65533;&#65533;&#65533;&#65533;!.&#65533;&#65533;&#65533;i&#65533;k&#1030;7&#65533;jHb&#65533;&#65533;)&#65533;A:1/&#65533;,q&#65533;8&#65533;&#65533;l&#573;&#65533;&#65533;&#65533;&#65533;&#65533;&#65533;$&#65533;#&#65533;+&#65533;&#65533;&#65533;=@&#65533;&#65533;&#65533;&#678;&#65533;&#65533;2&#65533;"7&#65533;&#65533;K1&#65533;&#1278;0&#65533;&#65533;'&#65533;0E&#65533;H&&#65533;|:	&#65533;A&#65533;R&#65533;A_y&#65533;&#65533;]&#65533;&#65533;+&#65533;v&#65533;J&#65533;&#763;4&#65533;~&#65533; &#65533;A&#65533;)3j!@&#65533;&#65533;5&#65533;&#65533;dAJ&#65533;%&#65533;a&#65533;&#65533;BW&#65533;9&#65533;bi&#65533;t`&#65533;3&#65533;&#65533;@&#65533;o&#65533;2&#65533;t&#65533;&#65533;+#4&#65533;;&#65533;(&#65533;QB`[ &#65533;&#65533;&#65533;&#65533;a&#65533;e&#65533;*&#1780;(3&#364;&#65533;&#65533;P&#65533;&#65533;ABfa&#65533;A{&#788;&#65533;%&#65533;iK&#65533;&#65533;&#65533;Rs&#65533;R6_;&#65533;.&#65533;A&#65533;&#65533;4&#65533;rq)&#65533;N&#65533;&#65533;&#65533;&#65533;D5^c&#65533;&#65533;&#65533;&#65533;r<&#65533;R&#65533;&#65533;2&#65533;&#65533;4CHy&#236;&#65533;&#65533;DO&#65533;&#65533;X*vg&#65533;L &#65533;3 &#65533;&#65533;(h&#65533;"&#65533;&#65533;(&#65533;9&#65533;^pg&#65533;c&#1542;lp&#65533;m&#65533;&#65533;^&#65533;&#65533;&#65533;&#65533;&#65533;&#65533;%&#65533;p@&#65533;SH&#65533;90&#65533;&#65533;-&#65533;+&#65533;'` p&#65533;&#65533;Y@&#65533;'P&#65533;!&#65533;Tl&#65533;&#65533;&#65533;!&#65533;&#65533;&#65533;X&#65533;&#65533;E&#1081;8&#65533;&#65533;&#65533;&#65533;&#833;&#1505;&#65533;	F&#800;(&#65533;bt&#65533;&#65533; &#65533;(XC&#65533;9N8Z&#65533;A&#65533;&#65533;'F&#542;SHU@W&#517;N&#65533;&#65533;&#65533;&#65533; &#65533; &#65533; ud&#1255;;&#65533;&#65533;&#65533;&#65533; &#65533;&#65533;x&#65533;8&#65533;h&#65533;Dpc&#65533;&#65533;&#65533;"&#65533;&#65533;&#65533;&#65533;&#65533;&#65533;	]c&#65533;&#65533;q&#65533;T0?&#65533;&#65533;l&#65533;m@&#65533;3&#65533;	d&#65533;;&#65533;!1&#65533;&#65533;&#65533;&#65533;&#65533;&#65533;N&#65533;L&#65533;&#65533;{&#65533;l0d&#65533;&#65533;Ez j(_&#65533;R&#65533;>z+&#65533;#*&#65533;I&#1699;T&#65533;&#65533;Jm &#672;&#65533;U&#65533;&#65533;Ia-#&#65533;3&#65533;&#65533;$&#65533;^&#65533;J&#65533;&#65533;07&#65533;"&#65533;K&#65533;&#65533;&#65533;Ja&#65533;q&#65533;!&#65533;&#65533;&#65533;&&#65533;>D*&#65533;	CGZ&#65533;&#65533;X@X;&#65533;&#65533;j&#65533;&#65533;&#244;&#65533;(&#65533;G&#65533;4R&#65533;K&#65533;2&#65533;'y&#65533; ,&#65533;#&#65533;?&#65533;&#65533;?ha4l&#65533;&#65533;r&#65533;5&#65533;&#65533;&#65533;&#65533;&#65533; &#65533;&#65533;#Mu&#65533;/&#65533;&#65533;&#65533;&#65533;&#65533;+&#65533;&#65533;&#65533;,M&#65533;&#65533;N&#40260;\)4T&#65533;,C&#65533;&#65533;&#65533;&#65533;&#65533;&#65533;&#65533;Q&#65533;&#65533;&#65533;&#1816;[c&#65533;b1&#802;y&#65533;&#26421;&#65533;i&#65533;&#65533;&#65533;^{&#65533;&#65533;(H&#282;&#65533;&#65533;&#65533;&#65533;&#65533;&#65533;&#65533;NGJ&#65533;&#65533;4&#65533;R};S&#65533;&#65533;
&#65533;@m k}&#65533;U&#65533;+Cp&#65533;&#1540;&#65533;&#65533;Z) l&#65533;s&#65533;h&#65533;O&#65533;08&#65533;&#65533;8&#65533; &#65533;&#65533;&#65533;B&#65533;RU&#517;b&#65533;q 
oJ(=S&#65533;&#65533;%3;k&#65533;&#65533;O&#65533;3&#65533;&#65533;(&#65533;-&#65533;.&#1026;+&#65533;&#65533;'h"&#65533;&#65533;(&#513;"P&#1142;&#65533;&#65533;+&#65533;&#65533;&#65533;x&#65533;&#65533;&#65533;&#65533;&#65533;&#1537;&#65533;m+&#65533;]&#65533;]&#65533;&#65533;EX&#65533;&#65533;	F&#65533;&#65533;U&#65533; X&#65533;` X&#65533;%&#65533;&#65533;D&#65533;&#65533;PX&#65533;X0&#65533;6 +&#65533;M&#65533;&#65533;R&#65533;&#65533;&#65533;&#65533;RH&#65533;(&#65533;H&#65533;	&#65533;&#65533;&#65533; 6&#65533; v&#65533;&#65533;S&#1546;&#65533;&#65533;&#65533;2h&#65533;(&#65533;&#1721;&#65533;&#65533;&#65533;U&#65533;&#65533;&#65533;&#65533;C &#65533;!&#65533;&#1319;&#1903;."&#65533;&#65533;? N0&#65533;&#65533;Bj&#65533;V2&#65533;	&#595;&#65533;4&#65533;&#65533;&#65533;>O&#65533;@&#65533;&#1693;5U&#1333;k b&#65533;&#65533;{.p&#65533;&#65533;a&#1541;g&#65533;&#65533;&#65533;&#1763;&#65533;c&#65533;&#65533;&#65533;&#65533;&#65533;=#V&#65533;&#65533;&#65533;JbESV&#65533;&#65533;&#65533;D&#65533;&#65533;;&#65533;&#65533;03z1>&#65533;)&#65533;>;
&#65533;=&#65533;an&#65533;&#65533;Ku&#65533;	(k&#65533;%3&#65533;~q&#65533;&#65533;&#1675;&#65533;(a3&#65533;&#65533;z&#65533;/&#65533;&#65533;Ri&#65533;I&#65533;WJ2&#65533;&#65533;9&#65533;&#65533;&#65533;i&#65533;WY&#65533;&#843;&#65533;cq2'uR?N&#65533;K#S7G&#65533;&o97Y&#65533;%bQCHq&#65533;&#65533;&#65533;B&#65533;W&#65533;A&#65533;LB&#65533;&#65533;&#65533;TNZ&#65533;X&#65533;&#281;&#65533;[&#1580;1H&#65533;E&#65533;S&#65533;&#65533;W&#65533;4&#65533;&#65533;5t&#65533;&#65533;(&#65533;&#65533;_&#65533;&#65533;&#65533;&#65533;&#65533;De.&#65533;&#65533;3T1L&#65533;&#65533;&#65533;j&#65533;!&#65533;&#65533;<&#65533;&#65533;&#65533;&#65533;&#65533;eo&#339;&I\&#65533;&#65533;3)&#65533;&#65533;Je&#65533;
6&#1260;&#65533;&#65533;&#65533;ei)&#65533;2v &#65533;h&#65533;&#65533;Hx*&#65533;X&#65533;f=&#65533;:&#2034;-p&#65533;*4&#65533;&#65533;=&#516;` &#65533;]&#65533;W)&#65533;&#65533;&#65533;&#65533;W&#65533;<&#65533;b&#65533;&#65533;B&#65533;18&#65533;'E-&#1026;&#1864;&#65533; &#65533;P&#65533;p&#65533;&#65533;&#65533;9&#1914;&#65533;&#65533;9&#65533;QY&#65533;&#65533;&#65533;&#65533;]&#65533; &#65533;&#1095;&&#65533;R&#792;&#65533;8r&#65533; h&#65533;P&#65533;@&#65533;%&#65533;&#65533;J&#65533;FRh*&#65533;2&#65533;S0&#65533;R &#65533;&#65533;^Y&#65533;6&#65533;&#65533;a&#65533;
h-8F&#65533;u:5U&#65533;&#65533;&#1706;:&#65533; &#65533;G &#65533;&#65533;&#65533;&#65533;&#576;!&#65533;&#65533;c&#65533;&#65533;&#65533;&#65533;&#65533;&#763;&#65533;*_&#65533;&#65533;q&#65533;Nk&#65533;)L&#65533;=&#65533;&#65533;i&#65533;e&#65533;&#65533;&#65533;#&#65533;,&#65533;0{kN&#65533;&#65533;&#65533;&#65533;&#65533;&#65533;&#65533;a&#65533;&#915;<&#65533;"*e&#65533;L&#65533;"&#65533;n8&#65533;]p&#65533;N`E&#65533;&#65533;&#65533;fB&#176;&#65533;&#1853;&#65533;&#65533;=&#65533;,&#65533;&#65533;J&#65533;&#65533;&#1376;&#65533;=&#65533;\&#65533;&#65533;&#65533;d&#65533;&#65533;dmA)>&#65533;&#65533;&#65533;&#334;&#65533;@&#65533;"&#65533;b&#51452;&#65533;|&#65533;p&#65533;'&#65533;L&#65533;&z&#65533;&#65533;&#65533;&#65533;&#65533;F^B3&#65533;Y&#65533;&#65533;(&#65533;&#65533;WX&#65533;
&#65533;yKj'L&#65533;^&#65533;3K&#65533;i&#65533;&#832;&#65533;&#65533;&#65533;&#65533;[yK&#65533;1&#65533;3&#65533;Ww*&#65533;&#65533;1I&#65533;&#65533;t&#65533;&#65533;&#65533;VKq!&#65533;gi
&#65533;&#65533;&#65533;lA&#65533;Z&#65533;&#65533;/>&#65533;&#65533;&#65533; L5%<&#65533;O&#65533;&#65533;6DMth &#65533;&#65533;5&#65533;<HH&#65533;mG&#65533;B&#65533;&#65533;&#65533;&#65533;VYv&#65533;/&#65533;&#65533;_&#65533;&#65533;_&#65533;\1A&#65533;`Y&#65533;&#65533;S`	&#65533;/a&f&#65533;=&#65533;F6M&#65533;M&#65533;&#65533;&#65533;7&#65533;i&#65533;R&#65533;08&#65533;pX&#65533;&#65533;&#65533;&#65533;&#65533; &#65533;#85&#65533;&#65533;e`z h3&#65533;B&#65533;?Ko&#65533;&#65533;b&#65533;<(&#65533;&#65533;&#65533;,&#65533;&#65533;(&#65533;&#65533;M&#65533;&#65533;$P8&#65533;qhG&#65533;+&#65533;&#65533;&#65533; &#65533;&#65533;hh&#65533;&#816;+&#65533;Ea\&#65533;&#65533;&#65533;E&#65533;xs&#1585;8_|&#65533;&#65533;&#65533;&#65533;q&#65533;&#65533;X&#65533;  H*0&#65533;&#65533;&#65533;&#65533;6&#65533;&#65533;9X&#65533;V&#65533;iR &#65533;QS&#1551;2&#65533;&#65533;&#65533;&#65533; &#65533;&#65533; 
&#65533; &#65533;V&#65533;
&#65533;&#65533;t&#65533;&#65533;
@u&#65533;&#65533;&#65533; &#65533;G9&#65533;-&#65533;au&#65533;q&#65533;-&#65533;W&#65533;&#65533;&#1788;&#65533;&#65533;e&#531;<&#65533;&#65533;&#65533;&#65533;B&#65533;4&#65533;e&#65533;&#65533;&#65533;J&#358;k&#65533;&#65533;v7&#65533;>&#65533;!!&#65533;&#65533;&#65533;k&#65533;k&#65533;oh B&#65533;e&#65533;&#65533;e&#65533;&#65533;&#65533;1q&#65533;6A>_&#65533;&#65533;&#518;&#65533;&#65533;&#65533;=&#65533;n&#65533;&#1827;w&#65533;&#65533;&#65533;&#65533;lf&#65533;&#65533;&#65533;C&#65533;"&#65533;&#65533;cu&#65533;&#65533;&#65533;?&#1185;&#65533;&#65533;.&#65533;&#65533;YQr&#65533;Lk&#65533;&#65533;&#65533;b]&#65533;&#65533;l$&#65533;&#65533;SV&#65533;G&#65533;g&#1010;&#65533;&#65533;K&#65533;&#596;&#65533;&#65533;K&#65533;^&#65533;x&#65533;&#65533;~&#903;xL&#65533;&#65533;ly&#65533;E&#65533;&#65533;s&#65533;&#65533;VnN:yk&#65533;&#65533;&#65533;&#65533;G&#65533;&#65533;	&#65533;qr&#65533;&#65533;&#65533;?&#65533;a&#65533;/&#65533;&#65533;U&#65533;P&#1553;&#65533;2gJfa&#65533;?-d&#65533;&#65533;&#65533;Ye&#65533;5&#65533;&#65533;o$RCmOe
f&#65533;j;&#65533;Jl&#65533;j&#65533;&#65533;&#65533;&#65533;&#65533;&#65533;&#65533;
&#65533;	&#65533;Z	<e&#65533;`&#65533;6&#65533;y	&#65533;&&#65533;Q&#65533;&#65533;1&#65533;&#65533;#&#65533;&#841;&#65533;&#65533;&#65533;&#65533;Q&#65533;&#543;&#65533;&#65533; X&#65533;Q&#65533;w &&#65533;Rc&#65533;y&#65533;&#65533;t&#65533;&#65533;\F&#65533;5+*&#65533;r&#65533;<&#65533;# Q"(&#65533;&#65533;&#65533; &#65533;&#65533;&#65533; &#65533;h5&#65533;&#65533;]&#65533;&#65533;&#65533;&#65533;&#65533;Q&#1377;&#65533;QR&#65533;	&#65533;&#65533;&#65533;&#65533;P=&#65533;&#65533;&#65533;h_&#65533;&#65533; &#65533;e 0 &#65533;4&#65533;&#65533;U $ &#65533;)&#65533;UxU0K&#65533;O&#65533;Vx&#65533;(h&#65533;&#65533;^&#65533;&#65533; 
&#65533; 4&#65533;&#65533;&#65533;&#65533; 
8X&#65533;&#65533;a&#197;:$&#65533;&#65533;&#134;5x&#65533; &#65533;
>&#65533;&#65533;&#65533;X&#65533;s&#65533;&#785;7&#65533;\Ir&#65533;&#393;N\&#727;-&#333;SYR7`&#65533;&#65533;uc&#65533;f8p&#2046;
N(&#65533;&#65533;&#1938;&#65533;&#65533;&#65533;&#65533;)ToC]~&#65533;$Lq6U&#65533;;&#65533;.&#65533;:t&#65533;&#65533;U;&#65533;,\9&#65533;5&#65533;9&#65533;[&#65533;&#65533;Zo&#65533;l&#65533;T)&#65533;nz&#65533;r&#1766;-[6mL8&#65533;k&#1520;N|&#65533;&#65533;&#65533;&#65533;&#65533;S&#65533;&#65533;&#65533;q6&#336;)s&#65533;&#1421;&#65533;&#1058;)o+-x[&#65533;&#65533;N&#65533;n&#65533;&#65533;&#65533;s_&#1191;a&#65533;&#65533;&#65533;:uU&#65533;WO&#65533;&#65533;&#65533;&#65533;oy&#65533;&#65533;&#65533;^\^&#65533;x&#65533;&#1845;k&#65533;&#1934;pu&#65533;&#1185;9&#65533;&#65533;&#65533;&#65533;Mn&#65533;&#65533;{M&#65533;'&#65533;/&#65533;5&#65533;:w&#65533;&#65533;&#65533;N&#65533;&#65533;&#65533;{&#65533;&#65533;&#1603;/&#65533;>&#65533;&#65533;&#65533;&#65533;&#65533;&#65533;&#65533;&#65533;=&#65533;&#65533;`}&#65533;&#65533;g q&#65533;%(=
&#65533;&#65533;&#65533;p&#65533;&#627;^{&#65533;&#65533;&#65533;&#65533;G&#65533;&#65533;&#65533;`&#65533;&#65533;&#65533;<&#65533;H&#65533;q&#65533;}&#65533;"&#65533;&#65533;X&#65533;{0&#65533;&#65533;4
7O{&#65533; &#65533;!&#65533;#"&#65533;^&#65533;&#65533;&#65533;&#65533;&#65533;&#701;&#65533;&#65533;s&#65533;4&#462;&#65533;&&#65533;sLJ9&#65533;&#65533;I&#65533;&#65533;&#65533;o&#1185;&#65533;u[V'&#65533;v&#65533;]gI&#65533;`&#65533;Jq&#65533;&#65533;[KS&#65533;U&#65533;UA&#65533;&#65533;QG%&#65533;PO}&#65533;g^&#65533;&#65533;)URt&#1177;TM&#65533;E&#65533;Q&YfW_UG9&#65533;&#65533;&#65533;5&#65533; &#65533;K)&#65533;`D<&#65533;&#65533;&#65533;&#65533;6&#65533;&#65533;&#65533;'&#65533;`&#65533;
%&#65533;&#65533;*&#65533;!&#65533;`B
$lp&#65533;t&#65533;&#65533;6&#14627;&#65533;;D&#65533;&#977;N&#65533;&#65533;:&#65533;PS,&#65533; &#65533;_p&#65533;EL8&#65533;DIADG !&#65533;&#65533;&#65533;&#65533; &#65533;P&#65533;&#65533;
5&#65533;06&#65533; C7&#65533;&#65533;8&#65533;JC&#65533;&#65533;p7&#16430;9&#65533;@;&#65533; *4&#65533;[&#65533;"\C4&#65533;&#65533;&#65533;&#65533;.&#65533;&#65533;&#65533;8&#65533;@&#65533; $&#65533;&#65533;1&#65533;mL&#65533;J,&#65533;&#65533;b&#65533;(&#65533;xJ*&#65533;&#65533;&#65533; 3D Ad&#65533;AT&#65533;`&#65533;&#65533;C8&#65533;P&#65533;&#65533;&#65533;&#65533;	y&#65533;V@RM<aU&#1497;&#1581;$&#1946;X&#1124;J&#65533;|&#65533;&#65533;4&#1796;&#65533;&#65533;]w&#65533;&#65533;M&#1310;lG&#65533;WTU&#65533;YM&#65533;q&#1493;W[&#65533;&#65533;M5&#65533;LS&#65533;^&#65533;&#65533;N4&#65533;D&#65533;9i&#65533;&#65533;5Ku&#65533;9&#65533;{&#1239;i&#65533;&#65533;e&#65533;5&#65533;c&#65533;9&#65533;cc&#65533;5&#65533;8&#1465;h&#65533;}fya&#65533;_&#65533;`&#1716;&#65533;&#65533;^&#65533;&#65533;~&#65533;_&#65533;&#1918;&#65533;gR&#65533;&#65533;&#65533;K&#65533;`&#65533;&#65533;W&#65533;&#1246;{&#65533;M&#65533;&#65533;Q&#65533;&#65533;H&#65533;&#65533;tR&#65533;]&#65533;}S&#65533;v%U&#65533;&#65533;&#65533;&#65533;^;&#65533;&#65533;^&#65533;"&#65533;!&#65533;&#65533;&#65533;a&#65533;&#65533;&#65533;8_&#65533;
&#65533;&#65533;&#65533;&#65533;&#65533; &#65533;&#65533;oc|&#65533;&#65533;H &#65533;&#65533;@'&#65533;iG<pD&#65533;&#65533;&#65533;&#65533;&#65533;&#65533;&#65533;&#1351;&#65533;&#65533;&#1831;&#65533;&#65533;&#65533; *Oy5&#65533;&#65533;&#65533;&#65533;&#65533;`&#65533;#9GR&#65533;sR>kIXz&#65533;:b&#65533;&#65533;&#65533;DL&#65533;&#65533;&#1752;&#65533;t&#65533;5&#65533;DM1&#65533;aI&#65533;7&#65533;'Rs&#65533;	&#65533;&#148;&#65533;&#65533;7{z&#65533;S&#65533;&#65533;ot5F&#595;&#65533;&#65533;E&#65533;X&V&#65533;&#65533;&&#65533;&#65533;j0&#65533;&#440;&#65533;%&#65533;&#65533;&#65533;&#65533;&#65533;&#65533;&#65533;&#65533;&#65533;J&#780;U&#65533;&#65533;
2R`Df0D)&#65533;&#65533;&#65533;&#65533;&#65533;7J&#65533;;&#65533;&#65533;&#65533;&#65533;9&#65533;&#65533;`D &#65533; &#65533;3p&#65533;
S&#65533;&#65533;&#65533;'aIP&#65533;&#65533;&#65533;<&#65533;&#65533;&#65533;"&#65533; &#65533;&#65533;&#65533;+_ K8&#65533;&#65533;0`&#65533;-ep&#65533; &#65533;0&#65533;AF&#65533;5&#65533;&#65533;&#65533;F&#65533;Z&#65533;kT&#65533;AN&#65533;&#65533;@@x&#65533; 7L&#65533;epA!
Y&#546;&#65533;H&#65533;(<&#65533;	&#65533;P&#65533;&#65533;;&#1024;:+P@H&#65533;&#65533;e&#65533;p &#65533; *p G3(<&#65533;&#65533; D &#65533;:@&#65533;&#65533;&#65533;&#65533;;b&#65533;&#65533;&#65533;iq*1&#65533;&#65533;&#65533;C&#65533;&#65533;d&#65533;^&#65533;P&#65533;&#65533;'&#65533;&#65533;t&#65533;Ry[U&#65533;&#65533;.jeqW^&#65533;B&#1165;kLC&#65533;&#65533;&#65533;6&#65533;Ai&#65533;&#65533;	J&#65533;R&#65533;dxN^S&#65533;&#65533;;&#65533;XF2&#65533;&#65533;&#65533;b&#65533;*:&#65533;q&#65533;t&#1520;F5&#65533;a&#65533;&#65533;jF4&#65533;aV/&#216;&#65533;q&#65533;t&#65533;&#65533;FiL&#65533;&#65533;&#65533;Tn&#65533;&#65533;&#65533;]]{WI&#65533;&#65533;&#65533;!:&#65533;&#65533; 	&#65533;T&#65533;&#65533;t&#65533;3&#65533;&#65533;&#65533;z$&#65533;&#65533;&#1888;&#65533;&#65533;fJ&#65533;&#65533;&#65533;+&#65533;h&#65533;&#799;&#65533;&#65533;QAq&#65533;pC&#65533;&#65533;&#65533;p$&#65533;&#65533;&#65533;&#65533;&#65533;Em&#65533;&#65533; &#65533;&#65533;~&#65533;#&#65533;&#65533;&#65533;&#65533;&#65533;	&#65533;&#1008;&#65533;&#65533;
;6;:&#65533;&#65533;&#65533; &#65533;W&#1170;&#65533;A&#65533;9&#65533;q0&#65533;&#65533;Iy &#65533;;&#65533;c"a&#65533;j=&#65533;&#65533;.{&^&#65533;9L&#65533;&#1174;&#897;&#65533;d&#65533;&#65533;u&#65533;y&#65533;6R&#65533;l)q&#65533;1&#483;&#65533;&#65533;&#65533;&#65533;&#65533;x&#65533;&#65533;u&#65533;[&#65533;B/mp&#65533;&#65533;&#65533;&#65533;&#65533;&#65533;*&#65533;&#65533;&#65533;T&#1509;|7&#65533;&#65533;&#65533;6&#65533;a&#65533;i<C&#400;&#65533;"&#896;O&#65533;@c&#65533;
Z &#461;&#65533;&#65533;)@&#65533;H&#65533;&#65533;&#65533;@&#65533;&#65533;S&#65533;&#65533;&#65533;&#65533;E/&#65533;&#65533;^&#65533;&#65533;&#65533;&#65533;&#65533;+H!	>&#65533;!l&#65533;&#272;(0!	F(&#65533;P&#65533;# &#65533;m&#65533;&#65533;&#65533;t&#65533;&#65533; &#65533;@:p&#65533;A&#65533;2&#65533;&#65533;&#65533;&#65533;&#65533;&#65533; _&#65533;&#65533;AdY&#65533; _8&#65533;A&#65533;U0W&#65533; &#65533;s&#65533;-&#65533;&#65533;&#65533;@`&#65533;`&#65533;&#65533;A&#65533;&#65533;&#65533;&#65533;&#65533;V&#546;d&#65533;@&#65533;(>&#65533;MT&#65533;.&#65533;R &#65533;
H@{&#65533;z&#65533;X &#65533;J&#65533;4&#65533;&#65533;}&#65533;&#65533;&#65533;\&#1856;d !&#65533; xP	h&#65533;cIB&#65533;b+&#65533;FO,&#65533;)&#65533;&#65533;&#65533;&#65533;&#65533;LOPE&#65533;&#65533;"'&#65533;':&#65533;NH&#65533;&#65533;{&#65533;6_&#65533;&#65533;&#65533;8&#65533;7&#65533;!l&#65533;&#65533;&#65533;F-&#65533;5&#65533;&#65533;r&#65533;7&#65533;&#65533;^&#65533;&#65533;!;&#65533;q&#65533;&#65533;v&#65533;&#65533;*`&#65533;*&#65533;&#65533;&#65533;&#65533;ak&#65533;&#65533;*V&#788;&#1388;v&#65533;&#65533;&#65533;a&#65533;U&#1161;&#65533;t&#65533;&#65533;Ld8&#65533;&#65533;&#1593;.ux&#65533;jk U&#65533;&#65533;&#65533;o\&#65533;N&#65533;c&#65533;
]w&#65533;&&#65533;z&#65533;&#65533;h&#65533;&#65533;5SIB&#65533;&&#65533;&#65533;[)&#65533;:&#65533;$&#65533;JW&#65533;:B&#65533;K&#65533;	9D&#65533;&#495;&#65533;%5&#65533;I^o&#65533;[&#65533;`&#65533;>X&#65533;.szE&#65533;&#65533;B&#65533;k&#65533;:K&#65533;&#65533;x&#65533;XrG<&#65533;&#65533;>&#65533;&#65533;&#65533;?&#65533;&#65533;=z&#65533;v&#65533;'&#65533;W&#65533;&#65533;&#65533;&#65533;&#1475;&#65533;&#65533;&#65533;&#65533;&#65533;]&#65533;&#65533;&#65533;&#933;&#65533;&#1476;&#65533;&#65533;&#65533;&#65533;^!(%&#65533;9Y&#65533;!{%&#65533;s&#65533;%$&#65533;=X4&#65533;&#65533;&#65533;&#496;J&#65533;a&#65533;&#65533;&#65533;&#65533;&#65533;N;;&#65533;&#1847;&#65533;B&#65533;&#65533;&#65533;&#65533;w.}
&#65533;0&#65533;&#65533;kh&#65533;&#65533;T&#65533;&#65533;i2c&#65533;1~&#65533;&#65533;&#65533;&#1704;t&#65533; V(XtZl&#65533;9&#65533;y&#65533;&X&#65533;/q&#65533;OB&#65533;
W&#65533;&#65533;&#65533;<&#65533;Ar&#65533;&#65533;&#65533;&#65533;"A	[X&#65533;&#65533;&#65533;&#65533;+<&#65533;B@&#65533;&#65533; &#65533; &#65533;&#65533;M&#65533;DS&#65533;&#65533;&#65533;-&#65533;&#65533;&#65533;&#65533;&#65533;L&#65533;&#65533;&#65533;&#65533;&#65533;&#65533;&#65533;.&#65533;@&#65533; &#65533;&#65533; &#65533;h`h&#65533;3&#65533;@&#65533;(`&#65533;&#65533;l 8@  &#65533;#4B,&#65533;&#65533;&#65533;*&#770;+&#65533;+&#65533;B)&#65533;&#65533;(&#65533;&#65533;%B|@&#65533;@
&#65533; &#65533;M&#65533;H@H&#65533;@&#65533;&#65533;>&#65533;>y |@Et&#65533;za&#65533;<&#65533;0&#65533;&#65533;&#65533;A)|&#65533;;8["&#65533;&#65533;!&#65533;&#65533;&#65533;&#65533;G&#65533;&#65533;W&#65533;&#65533;HUVL&#65533;&#65533;= &#65533;&#65533;&#65533;&#65533;&#65533;WXh&#65533;:&#65533;C5$C4&#65533;&#65533;z&#65533;&#65533;Hl5X&#65533;&#65533;&#65533;v&#65533;&#65533;u&#65533;^v&#65533;&#65533;&#65533; z&#65533;&#65533;A)&#65533;`&#65533;&#65533;&#65533;<e(&#65533;h[&#65533;N&#65533;P&#65533;*&#65533;"&#65533;b*"&#65533;X&#65533;&#65533;&#65533;}&#65533;Wi/&#65533;&#65533;&#65533;8F&#65533;jTgt&#65533;&#516;&#65533;&#65533;&#65533;u`Ht)r<&#65533;wEIb&#65533;:&#65533;E8&#65533;FG&#65533;T\&#65533;WR&#65533;MM&#65533;~&#65533;8&#65533;&#65533;o&#65533;&#65533;)G&#65533;a&#65533;w%&#65533;zX&#65533;x&#65533;&#65533;&#65533;c&#65533;l&#65533;v%&#594;$&#65533;&#65533;&#65533;c&#65533;A]&#65533;8H&#65533;<&#65533;r&#1428;h&#65533;f&#65533;c&#1433;P;h	9&#65533;_ #&#65533;!&#65533;&#65533;&#65533;L&#65533;DV&#65533;&#65533;r&#65533;&#65533;&#65533;\&#1936;&#65533;c	Y&#65533;;&#65533;&#65533;A&#65533;:~&#1043;&#65533;Pc&#65533;A&#65533;2z&#65533;Q&#65533;a5	&#65533;&#65533;&#1813;t&#65533;Kv&#65533;&#65533;&#65533;&#65533;N&#65533;d&#65533;&#65533;&#65533;&#65533;&#65533;_&#65533;a%]&#65533;$?r&#65533;AB&#65533;&#65533;&#65533;&#65533;&#1289;P&#65533;&#65533;&#65533;&#65533;I&#65533;&#65533;T&#65533;/j&#65533;Q&#65533;&#277;6&#65533;1&#65533;B"&#65533;&#65533;&#65533;"&#65533;&#65533; &#65533; &#65533;&#65533;	&#65533;&#65533;lDEx&#65533;Ch ]r&#65533;C&#65533;&#65533;
&#65533;&#65533;	&#65533;&#65533;&#65533; &#1280;&#65533;,A&#65533;Y&#640;	&#65533; $&#65533;&#65533;&#65533;@A&#65533;`&#65533;&#807; &#65533;&#65533;%4&#65533;
x&#65533;&#65533; >L&#65533;&#65533;&#65533;.&#65533;Ji&#65533;&#65533;K&#65533; &#65533;&#65533;&#65533;&#65533;&#65533;&#65533;&#65533;&#65533;_&#1920;<&#65533;@X&#65533; @@ P&#65533;!XAX!&#65533;-&#65533;&#65533;*&#65533;)&#65533;L&#65533;(TBDA8&#65533;Z6Ha<@&#65533;&#65533;Z&#65533;e <U&#65533;&#65533;x!&#65533;%hv&#65533;l&#65533;&#65533;Z&#65533;&#65533;&#65533;t&#65533;&#65533;9&#65533;&#65533;&#65533;y&#65533;&#65533;&#65533;d&#65533;&#65533;d&#65533;DV&#65533;&#65533;T7B&#65533;&#65533;wx#R&#65533;&#65533;&#65533;&#1827;&#65533;o&#65533;&#65533;7&#65533;3&#65533;C&#65533;&#65533;C6@5p9&#65533;&#65533;,e&&#65533;K&#65533;&#65533;HUVSl%&#65533;&#65533;N&#65533;i&#65533;&#65533;u`&#65533;&#65533;&#65533;d&#65533;&#8986;N/f&#65533;&#65533;&#65533;&#65533;&#65533;W&#65533;&#65533;W-&#65533;,&#65533;8&#65533;.z&#65533;&#65533;&#65533;(&#65533;&#65533;&#65533;l<&#65533;&#65533;t&#65533;SE&#65533;,c&#65533;9`<&#65533;&#65533;&#65533;i&#65533;&#65533;]t&#65533;&#65533;&#1797;{q&#65533;&#65533;=&#65533;&#65533;YO&#65533;&#65533;&#65533;U&#65533;T&#1948;cL&#65533;&#65533;>&#65533;iJ&#65533;)&#65533;&#65533;i&#65533;	&#65533;&#65533;]&#65533;%&#65533;I&#65533;&#65533;$&#65533;C&#65533;,&#65533;&#65533;&#65533;&#14270;C&#65533;&#65533;Qt&#65533;&#65533;&#65533;f&#65533;P
&#65533;&#65533;&#65533;Fj&#65533;v&#65533;&#65533;&#65533;a&#65533;>&#65533;d&#65533;&#1039;j&#65533;&#65533;&#65533;#AFXdT&#65533;&#65533;JvV&#65533;&#65533;&#65533;y\c9&#65533;I&#65533;Ex&#65533;*&#65533;&#65533;*&#65533;&#65533;	&#65533;U&#65533;&#65533;u|&#65533;&#65533;&#65533;C&#65533;>p&#65533;WX&#1040;&#65533;p&#65533;&#1604;&#65533;&#65533;A&#65533;8&#65533;&#65533;&#65533;&#65533;Ff`j&#65533;+.&#65533;"Q^|&#65533;5C)&#65533;A\A&#65533;&#65533;&#65533;JF&#65533;&#65533;&#65533;&#65533; &#65533; &#65533;J&#65533;&#65533;&#65533;S&#65533;+x &#65533;&#65533;&#65533;&#65533;k&#65533;&#65533;&#65533;
&#65533;1&#65533;&#65533;&#65533;&#65533;&&#65533;&#65533;&#65533;A&#65533;&#65533;A`R&#65533;&#65533;&#65533;f"&#65533;&#65533;&#65533;&#65533;&#65533;HD&#65533;&#65533;&#65533;&#65533;
&#65533;&#65533;,)S,&#65533;Y&#65533;&#65533; &#65533;&#65533;@&#65533;&#65533;&#65533;&#65533;@1&#65533;&#65533;&#65533;&#1682;/ul&#65533;u&#65533;o&#65533;p&#65533;4&#65533;$&#65533;&#65533;@A@+&#65533;&#65533;9&#65533;t&#65533;B)\&#65533;8A0@&#65533;&#65533;N&#65533;=&#65533;@ug&#1226;&#65533;t C&#811;&#65533;)&#65533;&#65533;y@x&#65533;&#65533;&#65533;$&#65533;*&#65533;Cp&#65533;&#65533;bIzPXl&#65533;5&#65533;&#1815;&#65533;IR&#65533;d&#65533;&#65533;UT&#65533;&#65533;&#65533;&#65533;:V'&#1709;&#1009;-&#65533;p7&#65533;&#65533;:&#65533;&#65533;6<&#65533;14C&#65533;&#65533;m8L2@&#65533;6&#65533;C&#65533;&#65533;&#65533;9&#65533;&#65533;&#65533;F.&#65533;&#65533;&#65533;&#65533;^e)&#65533;jL&#65533;&#65533;&#65533;&#65533;&#65533;i&#65533;c &#65533;/&#65533;&#65533;[A\Z%F[1&#399;v&#65533;&#65533;q&#65533;&#65533;J&#65533;X&#65533;&#65533;&#65533;>&#65533;J&#65533;)j&#65533;B[&#65533;Z-&#65533;0&#65533;MQ&#65533;{&#65533;&#65533;7l<&#65533;t&#65533;V&#65533;@&#65533;=&#65533;&#65533;9hE&#65533;hz&#65533;&#65533;*&#65533;D&#65533;&#65533;W&#65533;&#1770;&#65533;^&#65533;q&#65533;o&#65533;sp&#65533;&#65533;N*&#65533;&#1692;&#1665;&#65533;H&#65533;/&#65533;q&#65533;&#65533;Y];n&#65533;&#65533;&#65533;o{&#65533;]uY&#65533;a&#65533;&#65533;T7E9&#65533;O
II&#65533;+&#65533;OL^IM*&#65533;&#65533;P&#65533;&#65533;t&#65533;4&#65533;#;&#65533;&#65533;Qzi&#65533;D^o&#1379;&#65533;&#65533;&#65533;x&#65533;&Vo&#65533;]G7&#65533;&#65533;7v&#65533;NT&#841;&#65533;&#65533;&#65533;p&#65533;}iM&~	zk&#65533;%&#65533;&#65533;$7"&#65533;&#65533;i&#65533;KE8&#65533;&#1796;P&#65533;E&#65533;&#65533;M&#65533;&#65533;Q&#65533;&#65533;09&#65533;QP&#65533;.d&#65533;XA$A&#65533;&#65533;&#65533; [&&#65533;^&#65533;&#65533;	&#65533;&#65533;
&#17128;&#65533;&#65533;&#65533; 	&#65533;&#65533;t&#65533;B&#65533;&#65533;Fx!&#65533;&#65533;&#65533;&#65533;&#65533;
&#65533;&#65533;J&#65533;&#65533;&#65533;&#65533;&#65533;&#65533;&#65533;(&#65533;&#65533;l&#65533;A(&#65533; &#65533;(!`&#65533;&#65533;&#65533;
&#65533;&#65533;&#65533;&#65533;w^@&#65533;@&#65533;x &#65533;h&#65533;&#426; &#65533;`&#65533;&#65533;&#65533;@&#65533;&#65533;&#65533;&#65533;&#65533;&#65533;q&#65533;&#65533;&#65533;&#65533;@o&#65533;@&#65533;Y(&#65533;&#65533;z1L >&#65533;@8B&#65533;B'&#65533;&#65533;9&#65533;&#65533;tN&#65533;)&#65533;%&#65533;&#800;&#65533;&#65533;D@@&#65533;I&#65533;Z&#65533;&#65533;&#65533;P&#65533;&#65533;@	&#65533;e4&#65533;&#65533;&#65533;
&#65533; "3&#65533;(`&#238;+|&#65533;Wu8&#65533;&#765;3&#65533;W$~pW&#65533;M&#65533;&#65533;&#65533;"U&#65533;&#65533;&#65533;i&#65533;}]&#65533;(&#65533;K&#65533;7@&#65533;&#65533;&#65533;&#65533;3"3D&#65533;6&#65533;c&#65533;&#65533;&#65533;&#65533;tM&#65533;0&#65533;9(8&#1568;8e&#65533;#k@&#65533;D3&#65533;&#65533;Q&#65533;&#65533; Fi0&#65533;Wu\/&#65533;U."i5&#65533;&#65533;F&#65533;&#65533;&#65533;&#65533;>Y9\H&#65533;&#65533;G/&#65533;J&#65533;&#65533;f&#65533;&#65533;A&#65533;&#65533;e&#65533;M&#65533;IZ&#65533;&#65533;v&#65533;P&#65533;&#65533;&#65533;&#65533;&#65533;&#65533;V&#65533;&#65533;&#65533;&#65533;zE&#65533;&#65533;&#65533;&#65533;RQ&#65533;&#65533;o5Y#3&#65533;&#65533;H&#65533;WK&#65533;&#65533;&#65533;.u&#65533;V&#65533;a&#65533;&#1129;&#65533;"Ouu&#65533;&#65533;!&#65533;Oo^	&#65533;&#65533;&#65533;&#65533;j&#65533;-&#542;&#65533;z&#65533;&#65533;g|&#65533;o&#65533;&#65533;G&#65533;&#65533;n&#65533;y&#65533;&#65533;	&#65533;&#65533;e&#65533;&#65533;2&#65533;G5&#65533;b5&#65533;&#65533;&#65533;&#1129;Qk&#65533;@&#65533;4&#65533;&#65533;&#65533;&#65533;&#65533;B:*b	6&#65533;F&#65533;&#65533;&#65533;F&#65533;(&#65533;&#65533;&#65533;R&#65533;iV0&#65533;&#65533;2.&#65533;&NT&#29527;8&#65533;SGO&#749;&#65533;i#R&#65533;&#65533;:&#65533;&#65533;&#65533;8&#65533;Q\&#65533;w&#1053;74&#65533;O&#65533;MPlC3&#65533;$&#65533;H&#65533;&#65533;&#65533;&#232;&#65533;&#65533;@&#65533;&#65533;&#65533;X&#65533;@&#65533;&#65533;&#65533;&#65533;T &#65533;&#65533; w&#65533;&#65533;
&#65533;&#65533;&#65533;va&#65533; L&#65533;&#65533;&#65533;&#65533;&#65533;&#65533;&#65533;|&#65533;<&#65533;&#65533;~
 &#65533;&#1055;&#65533;fv
&#256;0&#65533;BD&#65533;P &#65533; &#65533;8&#65533;$k&#65533;<&#65533; &#65533;&#65533;&#65533;&#65533;&#65533;&#3808;&#65533;&#65533;@)w&#65533;}&#65533;(&#65533;&#65533;$Ah&#65533;*&#65533;l.&#65533;&#65533;)$&#65533;&#65533;&#65533;&#65533;&#65533;e&#65533;L&#65533;  CI 2&#65533;&#65533;0&#65533;&#65533;%&#65533;&#65533;@&#65533;&#65533;@&#65533;&#65533;&#65533;	d_&#65533;&#1722;&#65533;&#65533;	4&#65533;%,C9&#65533;jW&#65533;&#65533;&#2017;&#65533;&#65533;H@.&#65533;&#65533;-&#65533;&#65533;S&#65533;vi&#65533;&#65533;6&#1936;7&#65533;]8h5L&#65533;5&#65533;C&#65533;&#65533;&#65533;&#65533;&#65533;&#65533;w&#65533;&#65533;&#65533;&#65533;-hb&#65533;M&#65533;&#65533;EP&#65533;&#1921;zjtC&#65533;&#65533;&#65533;&#65533;&#65533;&#65533;)v.&#65533;&#65533;.&#65533;U&#65533;k&#65533;&#65533;.&#65533;&#65533;"+&#65533;&#65533;R(j&#65533;&#65533;&#65533;&#65533;2&#65533;&#65533;U&#65533;<&#65533;	5X&#65533;/&#65533;.xi&#65533;a&#65533;&#65533;&#65533;gG&#65533;&#65533;&#65533;&#65533;&#65533;&#65533;SV?&#65533;v=&#65533;b5&#65533;j&#65533;&#65533;&#65533;&#65533;J]&#65533;&#65533;&#65533;&#65533;'{G&#65533;&#61704;&#65533;X&#65533;vP&#65533;&#65533;P&#65533;C&#65533;t*&#65533;!&#65533;~j&#65533;=
+`&#65533;&#65533;&#65533;&#1507;&#65533;IJ&#65533;&#65533;&#65533;&#65533;&#65533;X&#65533;9V&#65533;z0]&#65533;&#1031;iP&#65533;&#65533;JJr;e&#65533;&#65533;=&#65533;#V&#65533;&#65533;&#65533;Ut&#65533;n&#65533;&#1668;&#65533;O&#65533;i&#65533;&#65533;72e8"&#65533;\&#65533;\&#65533;&#65533;b&#65533;P&#65533;0&#65533;G
&#65533;|&#65533;B7%&#65533;&#65533;RdC3&#1538;$&#65533;&#65533;P&#65533; ;y[6&#894;&#65533;&#65533;&#65533;&#65533;&#65533;LA,&#65533;~A1&#65533;&#65533;!&#65533; E&#65533; 
&#65533;@h 
&#65533;o&#65533; /&#65533; DAl$&#65533;Al&#65533;8A&#65533;&#65533;&#65533;Y=A}&#65533;&#65533;&#65533;&#65533;&#65533;
t &#65533;4&#65533;X@l1x=*&#65533; ^&#65533;k
d&#65533;3Z&#65533;&#65533;&#65533;_"L
&#1920;&#65533;&#65533;p &#65533;&#65533;&#65533;&#65533;&#24443;&#65533;&#65533;-&#65533; H@&#65533;2&#65533;T&#65533;&#65533;&#65533;+&#65533;&#65533;&#65533;&#65533;&#65533;(t&#65533;$&#65533;D 8@&#65533;T&#65533;,0&#65533;&#65533;!s3&#65533;L&#65533;&#65533;&#65533;&#65533;@
&#65533; ,0w&#65533;u@&#65533;&#65533;
&#65533;&#65533;L(0x&#65533;_&#65533;&#65533;N&#65533;d&#65533;&#65533;GW&#65533;&#65533;$&#65533;&#65533;&#65533;&#65533;I4&#65533;&#65533;&#65533;&#65533;&#65533;&#65533;&#65533;&#65533;&#65533;PC3&#65533;&#65533;7&#65533;D6&#65533;C7T&#65533;3<C@&#65533;&#65533;O 1&#65533;M&#1331;&#65533;4po&#65533;&#65533;`OSE&#65533;iej&#1545;&#65533;&#65533;&#65533;&#65533;!&#65533;d&#575;W&#65533;nH&#65533;h&#65533;)J&#238;b&#65533;U&#65533;&#65533;"@\&#65533;&#65533;&#65533;@&#65533;&#1388;,h&#65533;&#65533;@mn&#65533;&#65533;&#65533;&#65533;7p&#65533;*&#65533;'.&#65533;&#65533;q&#65533;&#669;+&#65533;&#65533;:&#65533;&#65533;&#65533;&#619;W&#65533;&#65533;z&#65533;&#65533;&#1107;&#65533;r&#65533;&#65533;y7q&#907;&#65533;&#65533;u&#65533;&#65533;&#1636;W3h&#65533;yC&#65533;&U&#65533;;&#65533;O&#1905;39u&#65533;:t&#65533;f&#1354;5U&#65533;&#65533;&#1717;&#65533;:&#65533;&#65533;&#65533;v&#65533;&#690;&#65533;&#65533;&#65533;&#65533;wm&#65533;u&#65533;&#1979;&#65533;MS&#65533;&#65533;o_&#65533;}&#366;u&#65533;2&#65533;;u"&#65533;y&#1766;&#65533;&#65533;s&#65533;&#1065;s7o&#65533;&#803;2&#65533;>&#65533;&#65533;&#65533;&#65533;&#65533;&#65533;&#65533;&#65533;&#65533;N&#65533;&#65533;&#65533;&#65533;V&#65533;&#65533;&#421;V&#65533;1&#1848;p9&#65533;&#65533;hQ&#65533;j&#1358;wMw&#65533;+&#65533;p&#65533;&#65533;&#65533;9|&#65533;&#65533;&#65533;bMZ&#65533;&#65533;&#65533;kX&#65533;&#335;WMg.u&#65533;r&#65533;&#65533;e&#65533;&#65533;r&#65533;&#65533;k&#65533;]&#924;&#65533;&#65533;&#65533;wW[cm&#65533;&#65533;&#65533;k&#65533;&#65533;&#65533;h&#65533;&#829;&#65533;&#1805;&#65533;&#65533;8&#65533;&#65533;&#65533;!&#65533;<&#65533;&#65533;&#65533;&#65533;"q&#65533;)&#65533;#&#354;&#65533;%&#65533;7&#65533;&#65533;&#65533;	"v&#65533;A&#65533;>&#65533; &#65533;J8&#65533;&#65533;&#65533;&#65533;BH2&#65533;&#65533;3&#65533;&#65533;b&#65533;/&#65533;&#65533;br&#65533;D(&#65533;X&#65533;&#65533;x&#65533;d&#65533;&#65533;&#65533;hZ)#
-&#65533;&#65533;z 	&&#65533;"&#65533;	&#65533;&#65533;A&#65533;r&#65533;&#65533;.&#65533;*&#65533; &#65533;@b&#65533;A&#65533;&#65533;\&#65533;&#65533;Z&#65533;&#65533;&#65533;|A&#65533;=a&#65533;&#65533;?&#65533;&#65533;ad&#65533;&#65533;n&#65533;&#65533;&#65533;A&#65533;&#65533;8&#65533;&#65533;5&#65533;&#138;2ySH	5&#65533;QB&#65533;&#65533;':(&#65533;&#65533;&(&#65533;&#65533;&#65533;&#65533;&#65533;`
6&#65533; 
l&#65533;&#65533;> A&#65533;D@&#65533;&#65533;.&#65533;&#65533;,&#65533; &#65533;&#65533;&#65533;&#65533;&#65533;&#65533;v&#65533;&#65533;J&#65533;&#65533;&#65533;&#65533;&#65533;&#65533;&#65533;&#65533;&#65533;3&#65533;&#65533;&#65533;M-&#65533;&#65533;&#65533;&#65533;]w5&#65533;(&#65533;&#1662;&#65533;&#65533;5&#65533;&#65533;&#65533;&#65533;^o*&#1207;]m&#65533;A&&#65533;l&#65533;&#65533;&#59535;&#65533;&#65533;F&#65533;c&#65533;&#65533;w_~!&#65533;&#65533;n&#65533;&#65533;&#65533;bw'&#65533;&#1803;&#65533;&#65533;_&#65533;&#65533;&#65533;oB&#28123;&#65533; z&#65533;k&#65533;&#65533;&#65533;j`F(&#65533;l&#65533;&#65533;&#65533;l&#65533;&#65533;Y&#65533;u&#65533;&#65533;&#65533;p&#1977;&#65533;c&#65533;9&#65533;(&#65533;&#65533;&#1871;&#1773;&#65533;\&#362;&#65533;,v&#65533;r&#65533;-y&#65533;&#750;&#65533;f+&#65533;s&#65533;Ag&&#65533;&#65533;*&#43570;&#65533;R*kx&#65533;&#65533;&#65533;&#65533;&#65533;&#65533;
k&#65533;uvC'&#65533;&#65533;&#65533;fN&#65533;&#65533;&#65533;&#65533;[0&#65533;&#65533;n[&#65533;&#65533;	&#65533;&#65533;&#65533;&#65533;Z&#65533;&#65533;bKp&#65533;&#65533;&#65533;&#65533;j&#65533;&#65533;6&#65533; y&#65533;&#65533;&#65533;Z&#65533;&&#65533;&#65533;v&#65533;p&#65533;&#65533;&#65533;&#65533;&#65533;&#65533;&#65533;C&#65533;&#65533;&#65533;&#65533;&#65533;&#65533;u&#65533;&#65533;&#65533;&#65533;&#65533;&#65533;^{&#65533;#&#65533;?"&#65533;&#1807;&#65533;#&#64619;&#65533;&#65533;&#65533;&#65533;&#65533;j@&#65533;r&#65533;<&#65533;&#65533;&#65533;&#65533;u&#65533;&#65533;&#215;=&#65533;`&#65533;&#65533;v&#1648;oO@&#65533;BJp@&#65533;&#65533;]|&#1512;&#65533;&#65533;&#65533;u?&#65533;t&#65533;g&#65533;&#65533;&#65533;&#65533;&#65533;&#65533;&#65533;&#65533;Fnd&#65533;&#65533;q&#65533;*zhL&#65533;/0	EB&#65533;&#65533;&#65533;	&#65533;<&#65533;5PB&#65533;@&#65533;K&#65533;"&#65533;HF1f&#65533;H0&#65533;&#65533;X&#65533;&#65533;&#65533;&#65533;`/H&#65533;	L &#65533; 	OX&#65533;\&#65533;&!,A	m&#65533;&#65533;4&#65533;A
18&#65533;
P@&#65533;~ &#65533;# 	CD&#65533;&#65533;&#65533;%-	&#65533;6&#65533;X&#65533;&#65533;&#65533;&#786;&#65533;&#65533; \&#65533;@9&#513;b&#65533;&#65533;`(P&#65533;&#65533;&#65533;'&#65533; 0X&#65533;jp9&#65533; N3&#65533;lP&#65533;&#65533;@&#65533;&#65533;&#65533;&#65533;0&#65533;&#65533;&#65533;`k &#65533;&#65533;`	W&#65533;"&#65533;&#65533;&#65533;q<&#65533; x&#65533;d&#320;lr&#65533;&#65533;&#65533; 0&#65533;&#1546;&#65533;&#65533;
e>`&#65533;&#65533;@&#65533;&#65533;@+CP&#65533;v&#65533;3&#65533;&#65533;*&#65533;&#65533;&#65533;o]&#65533;;&#65533;&#65533;H&#65533;&#275;;&#65533;&#65533;&#65533;z&#65533;&#65533;&#1913;@rL&#65533;&#65533;+{&#65533;t&#65533;E&#65533;e&#65533;gb&#65533;"&#65533;&#65533;&#65533;8&#65533;gPc&#65533;F7&#65533;&#65533;.o\C&#344;FE$&#65533;npc"&#65533;lO|&#65533;&#1645;&#65533;M6&#65533;&#65533;&#1597;&#65533;&#65533;&#910;&#65533;K6&#65533;&#65533;&#65533;:&#65533;	&#65533;&#65533;&#65533;+KAr&#1026;&#65533;g;ShA&#65533;Q&#65533;&#65533;!}A&#65533;&#65533;&#65533;mPd&#65533;I&#65533;&#65533;j&#1247;&#65533;&#1133;?&#65533;2I&#1980;2&#65533;H'&#65533;H9&#65533;&#65533;&#65533;q&#291;i&#65533;&#65533;Mm*&#65533;&#65533;&#65533;.uq&#65533;:&#65533;F7&#65533;L&#65533;3&#65533;&#65533;&#65533;&#65533;B&#65533;&#65533;t.M&#65533;&#65533;p&#65533;5w&#65533;q:&#65533;^&#65533;&#65533;6&#65533;&#65533;t&#65533;Z&#65533;f&#65533;4&#65533;&#65533;P0#&#65533;&#65533;4&#1382;u&#65533;&#65533;T&#65533;&#65533;&#65533;:9&#65533;AK]&#65533;&#65533;&#65533;&#65533;&#65533;#&#65533;&#65533;&#65533;_i&#65533;/&#65533;&#65533;^&#65533;jI&#65533;&#65533;&#65533;xvi&#65533;t&#65533;&#312;!&#65533;&#65533;IVi&#65533;IM&#65533;>&#65533;&#65533;&#65533;|&#65533;Az&#65533;w&#65533;&#65533;&#65533;&#65533;Ai&#65533;&#65533;&#65533;&#65533;&#65533;61&#65533;&#65533;5&#65533;Q&#65533;&#65533;1&#65533;&#65533;G&#65533;&#65533;1&#65533;dDbU`&#65533;z&#65533;&#65533;&#65533;&#65533;&#65533;\&#65533;&#65533;?|B&#65533;&#65533;8d7oT&#65533;&#65533;&#65533;.\1	6@&#65533;<`&#65533;p&#65533;}xC|&#65533;@
d&#65533;'&#65533;&#65533;[$bM&#65533;&#65533;` &#65533;	&#65533;&#65533;R&#65533;&#1283;-&#65533;IP8&#65533;&#65533;Zp1y &#65533;&#65533;&#65533;&#65533; &#65533; 80&#65533;&#65533;&#65533;'&#65533;&#65533;&#65533;v0&#65533;.&#65533;@3&#1025;&#65533;i&#65533;&#65533;&#288;:&#65533;&#65533;&#65533;<)&#65533;IN&#65533;@&#65533;08&#65533;&#65533;K &#65533;'V&#65533;U&#65533;&#9315; t&#65533; $&#65533;&#65533;"  VH&#65533;J)[I 
X&#65533;(@&#65533;&#65533; b&#1433;? &#65533;&#65533;&#65533;T&#65533;&#65533;<1t&#65533;&#65533;5%#5ac1&#65533;&#65533;\&#65533;&#65533;&#65533;3&#65533;w1c&#65533;$&#65533;&#65533;Bvh{&#65533;&#1098;ib&#65533;1&#65533;jh&#65533;^&#1752;&#65533;6&#65533;g&#65533;e&#65533;&#65533;&#65533;&#65533;&#65533;6&#687;&#65533;qL&#984;5P&#65533;Hm&#65533;&#65533;(&#65533;&#65533;4Y&#65533;&#65533;&#65533;&#1088;&#65533;&#65533;e.&#65533;&#65533;&#65533;&#1113;5&#65533;5&#65533;&#65533;&#65533;`W#&#65533;&#65533;uD:&#65533;Z&#65533;fF&#65533;&#65533;:&#65533;m&#65533;v>&#65533;&#65533;&#65533;:&#65533;q&#65533;t&#65533;%&#65533;&#65533;	IW&#65533;&#65533;-&#65533;0&#65533;&#65533;@&#65533;5&#65533;1&#65533;&#65533;=&#65533;m&#65533;k&#65533;&#65533;z&#65533;&#65533;&#65533;&#65533;-.*.m&#65533;&#65533;&#65533;&#65533;5,NA&#65533;&#65533;|&#65533;&#65061;&#65533;&#65533;b&#65533;&#65533;'&#65533;&#65533;v&#65533;&*&#65533;fN&#65533;&#65533;&#65533;n&#65533;>&#65533;&#65533;8L9&#65533;&#65533;&#65533;&#65533;&#65533;'r[G;l&#65533;&#65533;nm&#65533;&#65533;]w8&#65533;&#65533;\&#1935;&#65533;[&#1998;c&#65533;&#65533;&#65533;en.}^&#65533;&#65533;,f66&#65533;&#65533;8]&#65533;&#1487;>&#65533;A&#65533;f&#65533;&#65533;Y&#65533;xT&#65533;J&#1512;F&#65533;1&#65533;ld4&#65533;3&#65533;&#65533;&#1339;&#65533;|&#65533;F;&#65533;&#65533;
&#65533;&#65533;&#65533; &#2037;&#65533;&#65533;&#65533;&#65533;V c<s&#65533;V*&#65533;&#65533;&#65533;&#65533;&#65533;&#65533;nh&#65533;&#65533;H&#65533;1&#65533;&#65533;o$&#65533;,Gd&#65533;Q&#65533;g&#65533;bVXt&#65533;&#65533;&#65533;`P&#65533;&#65533;	\0&#65533;&#65533;5&#65533;&#65533;g(&#65533;&#65533;&#65533;&#65533;*@	@&#65533;y&#65533;&#65533;d&#1026;&#65533;tA&#65533;&#65533;&#65533;pXS&#516;.&#65533;&#65533;G&#65533;&#65533;&#65533;Oh&#65533;&#65533;D#&#65533;C~&#65533;n&#65533;&#65533;&#65533;&#65533;{t"O0Ed@&#65533;&#65533;"&#65533; \&#65533;&#65533;&#65533;3&#65533;j c&#65533;`1$&#65533;&#1608;~8>&#65533;&#65533;p&#65533;p&#65533;&#65533;_&#65533;&#65533;&#65533;N%&#65533;  &#65533; Ox"&#65533;Xa&#65533;L&#65533;&#65533;B&#65533;@A&#65533;@&#65533; &#65533;&#65533;&#65533;&#65533; &#65533;, &#65533; l%&#65533;(2	&#65533;k0&#65533;@ C&#65533;LX4&#65533;N&#65533;&#65533;B &#65533;&#65533;&#65533;&#65533;&#65533;&#65533;&#65533;e$b1$&#65533;&#65533;&#65533;&#65533;&#65533;&#65533;i#&#65533;&#65533;;&#549;[&#65533;&#65533;$&#65533;){&#65533;&#602; +&#65533;&#65533;&#65533;&#65533;&#65533;;&#65533;!&#65533;	TF&#65533;ah&#65533;&#65533;&#65533;&#65533;&#65533;&#65533;&#65533;>&#65533;&#65533;(B&#65533;&#65533;&#65533;&#65533;I&#65533;Pc&#65533;2&#65533;&#65533;|&#65533;	&#65533;&#65533;&#1577;&#65533;,M&#65533;&#65533;P&#65533;bf&#65533;&#65533;&#65533;!&#65533;&#65533;&#65533;&#65533;A&#65533;e&#65533;h&#65533;&#65533;&#65533;!&#65533;b&#65533;&#65533;&#65533;A&#65533;&#65533;&#65533;&#65533;e&#65533;0b &#65533;h&#65533;P Z&#65533;&#65533;&#65533;!&#65533;n&#65533; &#65533;&#65533;&#65533;t	&#65533;&#65533;&#65533;'&#65533;a&#545;"&#65533;&#65533;&#65533;&#65533;&#65533;&#65533;&#65533;&#65533;&#65533;f&#65533;AvA&#65533;a&#65533;&#65533;&#168;P&#65533;&#65533;&#65533;"&#65533;&&#939;Bc7&#65533;&#174;&#65533;1u&#65533;&#65533;&#65533;&#65533;$:c&#65533;B?&#65533;&#65533;*&#65533;F0&#65533;4&#65533;5&#65533;A&#65533;8&#65533;2&#65533;&#65533;"#/&#65533;J&#65533;&#65533;&#65533;&#65533;&#65533;7&#1578;(&#65533;&#65533;&#65533;&#65533;&#65533;&#65533;&#65533;&#65533;&#65533;&#65533;&#65533;&#65533;J&#65533;<&#65533;G3\&#65533;&#65533;^&#65533;ii&#65533;r&#65533;p&#65533;&#65533;&#65533;&#65533;&#65533;&#65533;&#65533;e&#65533;&#65533;&#40225; &#65533;&#65533;!CM &#65533;E@&#65533;&#65533;c4&#65533;&#65533;[&#65533;&#65533;&#65533;&#65533;\&#65533;.o&#65533;&#65533;:&#65533;&#65533;&#65533;&#65533;&#65533;a&#65533;!x!&#65533;!l&#65533;B&#1577;`&#65533;cja&#800;	&#65533;&#65533;&#65533;&#65533;?&#65533;&#65533;&#65533;zan+&#65533;&#65533;vat&#65533;`!B!,!FAd&#65533;&#65533;&#65533; 	&#1184;&#65533;&#65533;`a&#65533; &#65533;&#65533;:&#65533;4&#65533;&#65533;&#65533;rA&#65533;&#65533;&#65533; 	&#65533;O&#65533;&#65533;&#65533;x&#65533;f&#65533;Mf&#65533;t b@O&#65533;dY*`&#65533;W"`&#65533; &#65533;,(&#65533;TL&#65533;HJ`&#65533;&#65533;H&#65533;h2)&#1220;H&#65533;X"3&#65533;&#65533;o&#65533;2&#65533;.&#65533;&#65533;&#65533;	&#65533;&#65533;&#65533;@ZaRaT@&#65533;DA&#65533;&#65533;&#65533;
@&#65533; T&#65533; l&#65533;6oS&#65533;&#65533;&#65533;&#65533;&#634;L40&#65533;n&#65533;P	ZB&#65533;Y&#65533;EXF@T@X&#65533;	&#65533;&#65533;&#65533;&#65533;&#65533;&#65533;&#65533;&#1588;&#65533;&#65533;!5&#65533;&#65533;&&#65533;&#65533;&#65533;!&#65533;&#65533;v&#65533;&#65533;&#65533;s&#1404;&#65533;"k %R=&#65533;\&#65533;a&#65533;&#65533;&#65533;:&#65533;&#65533;J&#65533;&#65533;&#65533;&#65533;a&#65533;.&#65533;4&#65533;&#65533;"F#&#65533;%&#65533;.&#65533;cTb@-&#65533;6&#65533;AO&#65533;h &#65533;h&#65533;B-&#65533;!&#65533;B&#65533;&#65533;&#65533;!?&#65533;&#7524;aa&#65533;&#65533;&#65533;:&#65533;&#65533;D&#65533;&#65533;C&#65533;&#65533;B&#65533;&#65533;"
&#65533;&#65533;
]&#65533;fzM&#1640;0&#65533;b&#65533;&#65533;&#65533;B&#65533;a'&#65533;&#65533;&#65533;&#65533;&#65533;&#65533;,&#1281;."&#298;&#65533;&#65533;&#65533;A&#65533;!&#65533;a&#2028;4&#65533;&#65533;b&#65533;,&#65533;T&#2028;&#65533;&#65533;&#65533;tK&#65533;&#65533;}&#65533;&#65533;}XJ?&#65533;-9&#65533;.M&#65533;tM-&#65533;&#65533;&#65533;&#65533;K&#65533;m*&#43429;&#65533;BK&#65533;&#1128;&#65533;T&#65533;&#134;&#897;\&#65533;4j&#65533;Mp'&#65533;&#65533;&q&#65533;&#65533;&#65533;&#65533;P&#65533;(&#65533;&#65533;8&#65533;o$&#65533;tR&#65533;&#65533;V&#65533;u&#65533;&#65533;1&#65533;G[&#65533;)9&#65533;6l&#65533;&#65533;D&#65533;&#65533;&#65533;&#65533;&#65533;0<{K&#65533;&#65533;n"0&#65533;&#65533;nA&#65533;&#65533;xgy&#65533;Co&#65533;&#65533;&#65533;\&#65533;&#65533;&#65533;C&#65533;&#65533;&#65533;\&#65533;&#65533;v8&#65533;&#65533;&#65533;e&#65533;&#65533;&#65533;Z&#65533;~&#65533;&#65533;&#65533;:&#65533;&#65533;&#65533;.,&#65533;&#65533;`H&#65533;1C&#65533;,@&#65533;@&#65533;&#65533;1Z&#65533;>f&#65533;!&#65533;&#65533;7&#65533;&#65533;&#65533;&#65533;&#65533;&#65533;A*!0a(vo
&#65533;&#65533;d&#65533;h&#65533;&#65533;&#65533;&#65533;&#65533;&#65533; &#65533;&#65533;&#65533;&#65533;&#65533;&#65533;~@&#65533;&#65533;Jt&#65533;j &#65533;&#65533;o&#65533;&#65533;&#65533;R&#65533;&#65533;8 0A&#65533;6&#65533;$&#65533;&#65533;&#65533;&#65533;oF X&#65533;.&#65533;rQ~d&#65533;l&#65533;*&#65533;2Y &#65533;ofo$&#65533;N&#65533;D@X&#65533;O&#65533; 
&#65533;@&#65533;&#65533;B&#65533;PTHa@&#65533;<&#65533; 2&#65533;6&#65533;6q&#65533;0 &#65533;&#65533;&#65533;6d/&#65533;&#65533;&#65533;&#65533;&#65533;@&#65533;2I &#65533;P`b)P&#65533;&#65533;X@	&#65533;&#65533;&#65533;&#65533;&#65533;&#65533;&#65533;&#65533;u&#65533;A&#65533;V&#65533;&#65533;&#65533;&#65533;o&#65533;V^&#65533;&#65533;a&#65533;&#65533;~"&#1428;&#65533;&#65533;d&#65533;T&#65533;E<&#65533;&#65533;a-i&#1577;&#65533;=&#65533;&#65533;&#65533;a&#65533;&#65533;&#65533;!0&#65533;&#65533;A&#65533;A&#65533;rht&#65533;%&#65533;&#65533;&#1278;&#65533;T&#65533;PX&#65533;&#65533;p&#65533;V&#65533;.&#65533;'"r!,&#65533;g&#65533;C&#65533;&#65533;p/&#65533;!&#65533;&#65533;o&#65533;!&#65533;&#949;&#65533;&#65533;o&#65533;&#65533;&#65533;&#65533;&#65533;a&#65533;&#65533;^&&#65533; &#65533;e&#65533;0&#65533;&#65533;&#65533;T&#65533;&#65533;Zf&#65533;>1&#65533;&#65533;&#65533;y&#65533;!"
&#65533;A8&&#65533;&#65533;&#65533;H&#65533;B&#65533;&#65533;MN&#65533;&#65533;&#65533;&#65533;&#65533; &#65533;&#65533;&#65533;L&#65533;&#65533;R5&#65533;4t&#65533;>&#65533;Cj&#65533;F+Z
\&#65533;#X&#65533;3uW&#65533;#&#65533;&#65533;&?8&#65533;&#65533;jo&#65533;&#65533;&#65533;%$&#65533;w&#65533;&#51590;3&#65533;&#65533;0&#65533;bn&#65533;&#65533;J&#65533;&#65533;&#65533;&#65533;&#65533;&#65533;K?&#65533;<9<nK&#65533;&#65533;R&#65533;&#65533;s&#65533;uvU$&#65533;z&#65533;&#65533;&#65533;,&#65533;@?&VT&#65533;<@V&#65533;=&#65533;x&#65533;&#65533;&#65533;&#65533;mM&#65533;&#65533;u&#65533;&#65533;ur&#65533;&#65533;#&#65533;
&#65533;c&#65533;U&#65533;&#65533;P&#65533;Bj&#65533;:&#65533;&#65533;&#65533;&#65533;Dw&#65533; &#65533;&#65533;f`'?`c&#65533;@la&#65533;u&#65533;v&#65533;&#65533;[&#65533;&&#65533;.d&#65533;&#65533;&#65533;&#65533;ND&#65533;&#1696;D&#65533;&#65533;a&#65533;&#65533;&#65533;&#65533;&#65533;&#65533;&#65533;&#65533;&#65533;&#65533;&#65533;R&#65533;&#65533;&#65533;{ &#65533;L&#65533;K&#65533;&#65533;,XP&#65533;&#65533;6&#65533;0o8&#65533;&#65533;`Dv@Q3`9&#65533;f9&#65533;h&#65533;2&#65533;8X&#65533;$&#65533;&#65533;&#65533;&#65533;&#65533;@Hai&#65533;&#65533;6!&#65533;
\@
@U&#65533;0qScE&#65533;z&#65533;WJ&#596;:&#65533;L,&#65533;&#65533;&#65533;V &#65533;&#65533;&#65533;F&#65533;fI&#65533;:`&#65533;&#65533;xa&#65533;&#65533;a&#65533;y&#65533;&#65533;G&#65533;y&#65533;y&#65533;&#65533;&#65533;&#65533;&#65533;n&#65533;&#65533;&#65533;&#65533;e&#65533;&#65533;6q&#65533;e&#65533;yk&#65533;;&#65533;&#65533;g&#65533;!&#65533;WBWu1&&#65533;&#65533;2
!&#65533;&#65533;j&#65533;<&#65533;&#65533;&#65533;$&#65533;A~a`A&#65533;&#65533;IZ&#65533;&#65533;m^t &#65533;n1&#65533;7&#65533;&#65533;&#65533;&#65533;&#65533;&#65533;$j&#65533;,&#864;&#65533;a&#65533;&#1572;!x:P:&#65533;&#65533;a&#65533;M&#65533;N&#65533;&#65533;C&#65533;&#65533;K:D&#65533;&#65533;&#65533;&#65533;&#65533;y&#65533;fPZ&#65533;&#65533;&#65533;$&#65533;&#65533;5&#65533;&#65533;&#65533;nIz&#65533;&#65533;&#65533;yq:&#65533;&#65533;&#65533;^&#65533;&#65533;&#65533;&#1045;&#65533;z&#65533;&#65533;a&#65533;&#65533;z&#641;&#65533;&#65533;&#65533;&#65533;&#65533;j&#65533;PG0&#130;nZ&#65533;3&#897;x&#65533;&#65533;AL&#65533;&#65533;9\&#65533;&#65533;&#65533;}&#65533;>&#65533;;W&#65533;g7v&#65533;x&#65533;&#65533;+&#65533;&#65533;&#65533;X&#65533;dGw&#65533;X|8&#65533;#&#359;{@B&#65533;.{M	&#65533;n0;&#65533;&#65533;&&#65533;&#65533;&#65533;tu&#65533;[6&#65533;\&#65533;&#65533;Ar&#65533;&#65533;&#65533;*&#65533;&#65533;(.0&#65533;&#65533;~c&#65533;,c&#65533;{&#65533;&#65533;&#184;&#65533;t&#65533;&#65533;&#65533;&#65533;g&#65533;&#65533;.&#65533;&#65533;X&#65533;=&#65533;:&#65533;x&#65533;&#65533;&#65533;v&#65533;e&#65533;w&#65533;&#65533;&#65533;&#1587;&#65533;&#65533;&#65533;&#65533;]x&#65533;zRo'_&#65533;i#&#65533;&#65533;S&#65533;&#65533;&#65533;2&#65533;U]!&#65533;&#65533;d&#65533;&#65533;&#65533;p&#65533;&#65533;&#65533;6&#65533;a&#65533;&#65533;Ja &#65533;&#65533;&#65533;v&#65533;&#65533;VW@ &#65533; &#65533;&#65533;&#65533;&#65533;e#&#65533;&#65533;&#65533;[&#65533;&#65533;~a$&#65533;x&#65533;A&#65533;&#65533;b&#65533;&#65533;J&#65533;&#65533;e&#65533;!&#65533;a&#65533;&#65533;`&#65533;&#65533;&#65533;&#65533;&#65533;&#65533;/z &#65533;v &#65533;k&#65533;&#65533;&#65533;&#65533;h,&#65533;NpL.&#65533;LlE&#65533;&#65533;&#65533;+p@2@V l&#65533;Mt&#65533;&#65533;&#65533;	&#65533;&#65533;X &#65533;nf&#65533;&#65533;&#65533;&#65533;$&#65533;t&#65533;2 <&#65533;&#65533;l`&#65533; l`!&#65533;,@AF&#65533;.&#65533;&#65533;&#65533;4@&#65533;&#65533;  &#65533;m3&#65533;&#65533;&#65533;H&#65533;&#65533;F&#65533;&#65533;&#65533;s0`&#65533;(&#65533;6&#65533;8mk$&#65533;&#65533;&#65533;h&#65533;&#65533;&#65533;ja&#65533;&#65533;&#65533;&#65533;&#65533;&#65533;&#925;=&#65533;v&#65533;&#65533;E&#65533;-&#65533;&#65533;&#65533;&#65533;zyG&#65533;o&#65533;z&#65533;vyg&#65533;&#65533;V&#65533;&#65533;Z&#65533;&#65533;&#65533;&#65533;E}&#65533;s&#65533;{`&#65533;&#65533;
"p&#65533;vxaF&#65533;z&#65533;&#65533;oIw~V&#65533;ha&#65533;!&#65533;&#65533;&#65533;1&#65533;a&#65533;&#65533;&#65533;x&#65533;p&#65533;A
k&#65533;!!&#65533;a`&#65533;&#65533;!&#65533;&#65533;&#65533;&#65533;|&#65533;X;&#65533;h<&#65533;&#65533;[A&#65533;Ta&#65533;`!d&#65533;r&#65533;&#209;&#65533;Ew}&#65533;&#65533;z&#65533;&#65533;&#65533;&#65533;&#65533;m]p&#65533;&#65533;z&#65533;&#65533;&#65533;=&#65533;Jtp&#65533;&#65533;&#65533;&#65533;&#65533;&#65533;&#65533;&#65533;&#65533;oE&#65533;&#65533;&#65533;a&#1659;&#65533;&#65533;&#58497;&#65533;&#65533;&#65533;&#65533;&#65533;An&#65533;A|!n&#65533;fA5Q&#65533;&#65533;Q&#65533;&#65533;N!i&#65533;&#1937;p&#65533;o&#65533;&#65533;&#65533;&#65533;,&#65533;b3&#65533;Q*&#929;~!&#641;&#65533;su#/r&#65533;M+&#65533;&#65533;np&#65533;#E&#65533;{0&#65533;&#65533;N&#65533;\`&#65533;:^&#65533;&#189;&#65533;&#65533;&#65533;&#65533;[&#65533;%;&#65533;&#65533;"]g&#65533;^&#65533;x:2&#65533;&#65533;&#65533;&#65533;&#65533;>&#65533;c*&#65533;5&#65533;A&#65533;&#65533;&#65533; &#65533;&#65533;y&#65533;&#65533;c&#65533;&#65533;&#194;&#65533;&#65533;R&#65533;,&#65533;*"&#65533;j#&#65533;&#65533;Q[W[G+d&#65533;&#65533;[&#65533;l&#65533;[0&#65533;6&#65533;&#65533;&#65533;=&#65533;&#65533;5&#65533;&#65533;S&#65533;&#65533;[f>&#65533;u	&#65533;&#65533;&#65533;&#65533;&#65533;#&#65533;p&#65533;GSF&#65533;@&#65533;&#65533;M&#65533;a&#65533;&#65533;&#65533;cm&#65533;&#65533;x&#65533;&#65533; A&#65533;&#65533;&#65533;&#65533;&#65533;&#65533;L&#65533;&#65533;@&#65533;&#65533;p`D h&#65533;&#65533;&#65533;p!#@&#65533;&#65533;&#65533;)&#65533;`!&#65533;+5&#65533;&#65533;`&#65533;&#65533;;&#65533;&#65533;,&#65533;&#65533;a&#65533; 
z  &#8723;$@|&#65533;&#65533;13t,&#65533;&#65533;C&#65533;/`&#288;&#65533;b&#65533;&#65533;?d&#65533;@a&#65533;&#65533;	 0` &#65533;J&#65533;4&#65533;H&#65533;&#65533;;j&#528;&#65533;&#65533;	2.&#65533;PA&#65533;&#65533;/\&#65533;8&#65533;bE	8\&#65533;&#65533;&#264;f&#65533;&#65533;&#65533;fQ&#65533;S&#65533;B}
jS%IwrDP&#65533;&#65533;&#65533;	&#65533;0p 8&#65533;@&#65533;BEV&#65533;&#65533;&#65533;&#197;
&#65533;+d&#65533;&#65533;D&#65533;)V&#65533;&#65533;I&#65533;&#65533;*&L&#1584;&#860;;&#65533;&#727;&#65533;a&#130;&#65533;>&#65533;:&#65533;j&#1379;9&#65533;F&#65533;Y&#65533;d&#344;AS&#65533;&#65533;&#65533;3c&#65533;t#[F&#54965;&#65533;&#1450;Q&#65533;&#65533;&#65533;tg&#1522;.az&#65533;&#1518;_&#65533;H&#65533;e&#65533;&#65533;'U&#65533;~-&#65533;Z3c&#610;5+&#65533;,&#1714;b&#734;%3&#65533;&#793;&#65533;&#65533;&#65533;A&#65533;Mw2a&#65533;&#65533;&#10187;+&#65533;&#65533;&#65533;I%&#65533;<&#65533;&#65533;#&#65533;$&#65533;&#65533;#NbI&&#65533;&#65533;&#138;,&#65533;C&#65533;/&#65533;cL/&#65533;&#65533;b/&#65533;&#65533;-&#65533;&#1282;&#65533;/&#65533;1&#65533;&#65533;R&#65533;.&#65533;d&#65533;&#716;&#65533;H'&#65533;/&#65533;&#65533;&#65533;-&#65533;&#65533;-&&#65533;B&#65533;,F)d&#65533;&#65533;F&#65533;&#704;&#65533;&#65533;&#138;*&#65533;@&#65533;&#65533;)&#65533;&#65533;
(&#65533;XB&#65533;$&#65533;B!&#65533;bH!&#65533;"&#65533; &#65533;&#65533;) &#65533;p3&#65533;4&#1812;&#65533;N;&#65533;&#65533;N;&#65533;&#65533;g;z&#65533;&#65533;&#65533;:&#65533;XCL3&#19235;N:&#35091;&#34953;&#65533;&#232;&#65533;&#65533;&#65533;(&#65533;&#65533;V&#65533;:&#65533;j:&#65533;&#65533;CN9&#65533;j&#935;&#65533;&#65533;Zj9&#65533;#&#65533;8&#65533;&#65533;&#65533;j&#65533;&#65533;JN&#65533;&#65533;&#65533;&#65533;8&#65533;&#65533;*N8&#65533;&#65533;N&#65533;&#65533;&#65533;Jk&#65533;&#65533;&#65533;&#65533;j&#65533;&#65533;~Z&#65533;&#65533;&#65533;3&#65533;&#17939;i&#65533;&#65533;>&#65533;&#65533;&#65533;&#65533;&#65533;&#65533;&#65533;6&#65533;d&#65533;&#65533;7&#65533;\&#65533;M&#65533;&#65533;0&#65533;&#65533;:&#47891;&#925;&#52907;.&#65533;&#65533;Z[m&#65533;&#65533;&#65533;	(;&#65533;Bo&#65533;&#65533;n&#65533;m&#65533;&#65533;&#65533;,&#65533;&#65533;v:0&#65533;&#65533;&#65533;&#65533;&#65533;O&#65533;&#65533;&#65533;&#65533;j&#65533;)&#65533;&#65533;&#65533;nJ&#65533;&#65533;&#65533;&#65533;&#65533;&#44147;6&#65533;&#65533;&#501;:<&#65533;&#65533;&#65533;&#65533;N&#701;&#65533;&#65533;7&#2020;3&#65533;&#65533;&#65533;&#65533;k&#65533;2{&#65533;s&#65533;&#65533;p&#65533;&#65533;&#65533;&#65533;`#&#65533;5&#65533;4&#65533;L5&#65533;&#65533;VM4&#65533;HS&#65533;3K_&#65533;&#65533;&#65533;&#65533;h&#65533;&#65533;6&#65533;Pm&#65533;6;o&#65533;&#65533;&#65533;&#65533;\CM3&#65533;,&#65533;)&#65533;&#65533;A&#65533;&#65533;&#65533;&#65533;&#65533;2&#65533;&#65533;
${&#65533;!&#65533;:&#65533;&#65533;
# &&#65533; &#65533;0u&#65533;QW}u7-O&#65533;&#65533;-&#65533;S&#65533;6-;&#65533;&#65533;*&#65533;&#65533;b&#65533;}&#65533;4&#65533;3&#65533;&#65533;X&#65533;2&#65533;&#65533;QJ4A=&#65533;&#65533;&#65533;C=&#65533;&#65533;8&#65533;PC6&#65533; &#65533;&#65533;0$UB&#65533;y&#65533;&#65533;#M ]*5&#65533;&#65533;	p&#65533;Z&&#65533;
1&#1552;&#65533;9&#65533;pCD:&#65533; *&#65533;PB
.&#65533;P&#65533;	&#65533;_h&#65533;	0&#65533;E2,1H'&#65533;&#65533;R&#65533;(&#65533;&#65533;&#65533;I'&#65533;4&#65533;X&#65533;&#65533;x&#65533;x&#65533;`&#65533;,&#65533;x&#65533;@:&#65533;&#65533;}&#65533;@8&#65533;AD&#65533;#!0A
P&#65533;&#65533;&#65533;@2&#65533;&#65533;&#65533;+>&#65533;&#65533;c&#65533;+0z&#65533;B&#65533;b&#65533;4&#65533;&#65533;oH&#65533;]&#65533;&#65533;&#65533;`&#65533;0~&#65533;a&#65533; &#65533;1&#65533;&#65533;f c&#65533;&#65533;`&#65533;3&#65533;&#65533;&#292;&#65533;&#65533;&#65533;)&#65533;r&#65533;sW`b&#65533;&#65533;&#65533;.v4`&#65533;&#65533;&#65533;8&#65533;&J1&#65533;^&#65533;&#65533;&#65533;1b2&#65533;xD"7V&#65533;a&#65533;&#65533;^ &#65533;:&#65533;&#65533;Eg&#65533;[&#65533;B&#65533;&#65533;&#65533;&(&#65533;E$&#65533;&#65533;&#65533;&#65533;&#65533; &#65533;H&#65533;&#65533;d aD0&#65533;&#65533;&#65533;&#65533;&#65533;w&#65533;H8&#65533;&#65533;&#65533;&#65533;%&&#65533;3!&#65533;&#65533;&#65533;D$ 	Q6&#65533;&#65533;&#65533;e#&#65533;F$&#65533;0&#65533; 
&#65533;0&#65533;&#65533;jR&#65533; &#65533;&#1031;H&#65533;A&#65533;&#65533;C&#65533;@&#65533;:&#65533;A|&#65533;&#65533;4&#65533;&#65533;;&#65533;&#65533;s&#65533;C4&#65533;08&#65533;AiP&#65533; 8&#65533;Aq&#65533;&#65533;P:&#65533;&#65533;&#65533;&#65533;F5&#65533;&#65533;&#65533;C&#65533;izZ&#65533;&#65533;&#65533;&#65533;&#65533;tT&#65533;&#65533;1&#65533;!HQLR&#65533;&#65533;&#65533;B&&#65533;&#65533;M&#65533;Z&#65533;D=e2i&#65533;T&#65533;&#9580;nu+W&#65533;&#65533;&#65533;ZY&#65533;T&#65533;*_&#65533;&#65533;e&#65533;&#65533;UIOR]e&#65533;V&#65533;z&#65533;&#65533;x&#65533;,Q&#65533;&#65533;&#65533;&#65533;&#65533;&#65533;&#65533;!px&#65533;W&#65533;&#1082;&#65533;q&#65533;4S=&#65533;T&#65533;&#65533;&#367;=&#65533;&#65533;&#65533;&#65533;&#1534;&#65533;&#65533;%&#65533;&#65533;>&#65533;T\&#65533;F3&#65533;U&#65533;&#65533;
d&#65533;&#43566;vzQt&#65533;&#65533;_&#65533;r*&#65533;&#65533;&#65533;&#65533;i1LU$#&#1578;f&#65533;&#65533;&#65533;&#65533;&#65533;X!]&#65533;&#65533;&#65533;&#65533;Q&#65533;&#65533;*e&#65533;M&#65533;7&#65533;&#65533;&#65533;oa&#65533;&#465;5&#65533;&#65533;d &#65533;&#65533;X4&#65533;q&#65533;,&#65533;&#65533;plc&#65533;q&#65533;&#65533;&#65533;s&#65533;&#65533;&#65533;4&#65533;&#65533;Zi&#65533;d&#65533;'&#65533;P&#65533;+&#65533;&#65533;&#65533;&#65533;&#65533;.&#65533;;|A	:&#65533;QX@&#65533;&#65533; &#65533;H&#65533;4&#65533;ai&#65533;v&#65533;&#65533; &#65533;=&#65533;b&#65533;&#65533;&#65533;h&#65533;5&#65533;ah &#65533;&#65533; &#65533;&#65533;h$#6&#65533;@0r&#65533;f &#65533;r&#65533;B&#65533;&#65533;&#65533;&&#65533;&#65533;N&#65533;&#65533;&#65533;.=&#65533;AhP&#65533; .`&#65533;	&#65533;&#65533;&#65533;X&#65533;&#65533;&#65533;@&#65533;&#65533; 	X `&#65533;&#65533;  /xIn&#65533;&#65533;&#65533;6&#65533;&#65533;&#65533;;&#65533;&#65533;@.X&#65533;	&#65533;[&#65533;&#65533;&#65533;&#65533;&#65533;@^b"4&#65533;9&#65533;B%P&#65533;
+&#65533;B&#65533;&#65533;&#65533;%&#65533;&#65533;`*&#65533;&#65533;
8&#65533;&#65533;&#65533;&#65533;X $@&0N&#65533; < &#65533;91<&#65533;RB&#65533;&#65533;&#65533;&#65533; A&#65533;0c&#65533;C&#65533;a&#65533;/&#65533;&#65533;\&#65533;&#65533;&#65533;&#65533;E+V&#65533;@z&#1028;4+`q]&#140282;&#65533;/&#65533;&#1418;F&#65533; &#65533;/.&#65533;"f&#65533;&#65533;XO2&#65533;&#65533;b&#65533;&#65533;~a&#65533;0&#65533;	V&#65533;"H&#65533;x&#65533;-h&#65533;Z&#65533;"&#65533;&#65533;*R&#65533;&#65533;K&#65533;1&#65533;&#65533;&#65533;E.>t[&#65533;&#65533;&#1001;x+&#65533;t&#65533;&#65533;&#65533;q&#65533;&#65533;&#65533;&#65533;&:&#65533;	OT"&#65533;&#500;&#65533;&#65533;9v&#65533;&#65533;&#65533;^&#65533;&#65533;&#65533;t&#65533;s&#65533;&#65533;\'&&#65533;&#65533;:&#65533;&#65533;n&#65533;&#65533;&#153;&#65533;2&#65533;!&#65533;n:&#65533;&#65533;&#65533;6&#65533;&#65533;&#65533;&#65533;&#65533;&#65533;&#65533;p3&#65533;A'x&#65533;&#65533;&#65533;^&#65533;&#65533;&#65533;.|&#65533;[&#65533;&#65533;*`A&#65533;&#245;P+l&#65533;]&#65533;&#65533;&#65533;&#65533;&#65533;;&#65533;&#65533;e(&#65533; &#65533;s&#65533;ag(8&#65533;&#65533;&#65533;fh&#65533;&#65533;&#65533;W&#65533;&#65533;&#65533;&#1439;&#65533;&#65533;^&#65533;8&#65533;8&#65533;qg|#ZKYAFST%ldre&#65533;&#65533;B6,&#65533;K&#65533;&&#65533;&#65533;:&#65533;Q&#65533;~X&#65533;lJg6&#65533;&#65533;u&#65533;fO)&#65533;VF&#65533;`&#65533;4&#65533;4&#65533;&#65533;RF&#65533;b&#65533;*U&#65533;&#440;&#65533;&#65533;&#65533;&#65533;h&#65533;&#65533;&#65533;GD;&#65533;&#65533;&#65533;&#65533;]&#65533;&#65533;&#65533;&#65533;e&#65533;&#65533;MJT%&#1769;9&#65533;&#65533;,\&#65533;&#65533;v&#65533;yrL*T&#65533;*VO&#65533;&#65533;tU&#65533;wX9|%T&#65533;&#65533;X&#65533;
;L&#65533;%S&#65533;&#65533;&#65533;&#65533;&#65533;F7&#65533;&#65533;g,&#65533;iP&#65533;&#65533;4&#65533;&#65533;i '&#65533;hF2&#1699;D'.DC~4&#65533;&#65533;|i,&#65533;&#65533;]&#65533;3&#65533;qd$c&#65533;&#65533;(&#65533;1&#65533;a_&#65533;&#65533;H&#65533; &#65533;&#65533;&#65533;7b&#65533;&#65533; &#65533;&#65533;@&#65533; &#65533;&#65533;",&#65533;	&#65533; &#65533;&#65533;&#65533;pZ&#65533;p~&#65533;p&#65533;&#65533;&#65533;w&#65533;&#65533;&#65533;&#65533;&#65533;&#65533;&#65533;&#65533;
&#65533;P!&#65533;&#65533;C&#65533;pVdx#&#65533;@&#65533;&#65533;o&#65533;K@B0A&#65533;&#65533;4&#65533;&#65533;&#65533;!0 2&#65533; /X&#65533;J! &#65533;&#65533;&#65533;;!1`a &#65533;% &#65533;&#65533; '&#65533; &#65533;3'&#65533;7T0`b<&#65533;:3P&#1603;&#65533;N&#65533;&&#65533;d(&#65533;350l&#65533;	&#65533; 
&#65533;@
D&#65533;	&#65533;	}=&#65533;&#65533;&#65533;[#&#65533;<&#65533; '&#65533; 
&#65533; P&#65533;&#65533; &#65533;&#65533;5&#65533;&#65533;&#65533;d&#65533;K&#65533;;#0"&#65533;&#65533;&#65533;&#65533;&#65533; j&#65533;PD&#65533;!$&#65533;&#65533;
&#65533; 
&#65533;0	&#65533; 	&#65533;	&#65533;&#65533;&#65533;H&#65533;&#65533;h&#65533;&#65533;X&#65533;&#65533;	&#65533;&#65533;	&#65533;p
&#65533;&#65533;
&#65533;&#65533;h:&#65533;gD&#65533;"&#65533;0l'B&#65533;&#65533;<$jtV&#65533;&#65533;:&#65533;&#65533;P&#65533;&#65533;hEb
&#65533;
@F
&#65533;&#65533;	&#65533;&#65533;&#65533;	&#65533;&#65533;	&#65533;&#65533;&#65533;&#65533;&#65533;V&#65533; B&#65533;&#65533;
&#65533;&#65533;
&#65533;&#65533;	&#65533;p	&#65533;0	&#65533;&#65533;&#65533;4&#65533;&#65533;&&#65533;TI}&#65533;t&#65533;&#65533;upr&#65533;o&#65533;&#65533;&#65533;&#65533;l&#65533;iph&#65533;i&#65533;h oePsc&#65533;&#65533;Gpe`&#65533;&#65533;pb0a0q%&#1490;&#65533;p-&#65533;e `&#65533;[pW&#65533;q;y&#65533;$&#65533;[`&#65533;Eiq!&#65533;V S`S &#65533;&#65533;q^ &#65533;pcpr	&#65533;7d &#65533;&#65533;&#65533;i&#65533;k p&#65533;p&#736;s&#65533;&#65533;SUY&#65533;&#65533;P&#65533;`P&#65533;&#65533;&#65533;2*&#65533;bur&#65533;Q&#65533;'R#V&#65533;-|&#65533;&#65533;&#65533;+&#65533;u}	z&#65533;&#65533;&#65533;WUR}&#65533;+&#65533;&#65533;vj&#65533;&#65533;.UX63&#65533;&#65533;Bwu&#65533;{#%&#65533;&#65533;&#65533;p]@#Z&#65533;tTC5&#65533;@2&#65533;P]&#65533;+&#65533;"c&#65533;,&#65533;&#65533;-&#65533;&#65533;,yiW'&#65533;y)&#65533;R&#65533;iR&u*_&#65533;u&#65533;,&#65533;&#65533;v&#65533;&#65533;t&#65533;2-ri+|I,&#65533;&#65533;2h&#65533;&#65533;~&#65533;3&#65533;&#65533;2&#65533;,&#65533;b{&#1243;&#65533;2s7T&#65533;&#65533;&#1856;3&#1792;&#65533;&#65533;&#65533;A4&#65533;&#65533;&#992;&#65533;&#65533;m&#65533;D&#65533;'M&#65533;^&#720;D&#65533;6&#65533;&#65533;&#65533;g&#65533;&#65533;&#65533;FR&#65533;&#65533;&#65533;`&#65533;&#65533;
&#65533;p
&#65533;&#65533;_@W`y`P&#65533;U/P&#65533;(0VP&#65533;0H&#65533;KD&#65533;&#65533;`E&#65533;@}&#65533;@&#65533;&#65533;
&#65533; &#1943;&#65533;&#65533;@&#65533;`
&#65533;`
&#65533;&#65533;&#65533;&#1025;&#65533;&#65533;&#65533;!&#65533;&#65533;T&#65533;C&#65533;;&#65533;&#65533;&#65533;/&#65533;&#65533;&#65533;Q&#65533;a^8?A"&#65533;`&#65533;; &#65533;%&#65533;  &#65533;&#65533;7&#65533;&#65533; &#65533;V&#65533;&#65533; @ &#65533;d4 `5- 7050`,&#65533;=Yz*&#65533;$&#65533;/P&#65533;&#65533;
&#65533;P?&#65533;&#65533;	&#65533;x	&#65533; V
&#65533;@P$&#65533;&#65533; &#65533;oV&#&#65533;&#65533;&#65533;@&#65533;&#65533;5&#65533;K&#1411;&#65533;&#65533;&#65533;&#65533;&#65533;&#65533;&#65533;&#65533; D:&#65533;&#65533;:d&#65533;&#65533;	&#65533;&#65533;&#65533;&#65533;&#65533;p&#65533;}&#65533;y&#65533;&#458;&#65533;&#618;&#65533;&#714;&#65533;|&#65533;L&#65533;&#65533;&#65533;!&#65533; d&#65533;P%&#65533;&#65533;	&#1642;&#65533;&#1754;&#65533;&#65533;&#65533;
&#65533;&#65533;&#65533;
&#65533;&#65533;
&#65533;&#65533;
M&#65533;l&#65533;&#65533;%&#65533;P
^Q &#65533;&#65533;&#65533; &m"&#65533;&#65533;z&#65533;&#65533;@	&#65533;P	&#65533;&#65533;	&#65533;&#65533;%&#65533;&#65533;&#65533;&#65533;@&#65533;&#65533;Dsg&#65533;&#65533;G#Ia&#65533;W T&#65533;^0S&#65533;^.&#65533;c&#65533;&#65533;&#65533;FNI&#65533;4Y&#65533;&#65533;b&#65533;%	qG&#65533;&#65533;%&#65533;)&#65533;&#65533;^@&#65533;5K&#65533;(i&#65533;X9qwY&#65533;4&#65533;WPX&#65533;&#65533;\&#65533;V E&#65533;T YPrD[rIpYsd&#65533;&#65533;-'&#65533;_X&#1749;f&#65533;r#YN5|&#65533;@&#65533;0&#65533;&#65533;)%Us1&#65533;&#65533;&#65533;`&#65533;&#65533;&#65533;WWcQ&#65533;&#65533;Q4&#65533;Vy&#65533;&#65533;sV&#65533;22}&#65533;WVa&#65533;Rc&#65533;&#65533;R-ScRo&#65533;v^7R&#65533;*3&#65533;&#65533;v&#65533;9R&#65533;&#65533;&#65533;9x&#65533;5Z&#1536;3&#65533;&#65533;B/&#65533;r,&#65533;p5&#1552;&#65533;&#65533;&#65533;&#65533;&#65533;`5&#65533;&#65533;&#65533;E, &#65533;t4&#65533;y&#65533;&#65533;2v&#1531;AX&#65533;K&#65533;&#65533;[&#65533;&#65533;&#65533;+&#65533;&#65533;&#1680;&#65533;i5&#65533;&#65533;WS&#65533;&#65533;@&#65533;&#65533;yX&#65533;&#65533;w5&#65533;K&#65533;-&#65533;&#65533;&#65533;R&#65533;-&#65533; |&#65533; x&#1552;&#65533;)&#65533;&#65533;yWx&#65533;&#65533;&#1085;/#T&#65533;&#65533;&#65533;&#65533;&#65533;&#65533;5&#65533; ^&#65533;w&#65533;&#65533;E}&#65533;&#65533;i&#65533;a&#65533;&#65533;Y&#65533;&#65533;D&#65533;&#1663;&#65533;&#65533;Y&#65533;Y&#65533;&#65533;&#65533;AH4^&#65533;&#65533;&#65533;&#65533;&#65533;&#65533;&#65533;
&#65533; ^&#1074;\0f&#65533;U&#65533;ApE&#65533;a9PG&#65533;&#65533;N4&#65533;&#65533;&#65533;&#65533;&#65533;&#65533;,&#65533;&#65533;g&#65533;P]&#65533;0&#65533;@
&#65533;&#65533;
&#65533;P&#65533;A&#65533;&#65533;&#576;E2&#65533;h&#65533;D&#65533;BP6&#65533;-&#65533;<&#65533;_&#65533;&#65533;8&#65533;7p_&#65533;3`f&#65533;AL&#65533;`&#65533;c&#65533;`0&#65533;&#65533;!&#65533;&#65533;#b3`0Q&#65533;<&#65533;&#65533; v&#65533;`&#65533;&#65533;e6F&&#65533;-&#65533;, B&#9445;B&#65533;\Z6 &#65533;&#65533;&#65533; &#65533;%&#65533;J	&#65533; G&#65533;&#65533;A&#65533;?0&#65533;&#65533;P&#65533;s@(q&#65533; YFc&#65533;&#65533;&#65533;_Ff&&#65533;h&#65533;L&#65533;b$&#65533;0T &#65533;P&#65533;&#65533;l&#65533;&#65533;&#65533;&#65533;&#65533;&#65533;&#65533;&#65533;&#65533;~ I&#65533;4M&#65533;&#65533;&#65533;&#65533;\&#65533;&#65533;&#65533;&#65533;&#65533;&#65533;&#65533;|&#65533;&#65533;&&#65533; &#65533;&#65533;&#65533;&#65533;&#65533;&#65533;&#835;&#65533;&#65533;T&&#65533;&#65533;&#65533;L&e&#65533;&&#186;&#65533;}po0&#65533;m&#65533;N&#65533;&m&#65533;m &#65533;s&#65533;n&#65533;&#65533;&#65533;&#65533;&#65533;|&#65533;&#65533;&#65533;h0_`&#65533;&#65533;&#65533;`pr]`qY&#65533;&7&#65533;&#65533;fpj&#65533;o&#65533;L&#1622;N&#65533;\s Wd&#1045;-7&#65533;&#65533;Y&#65533;&#65533;&#65533;5)q(&#65533;&#65533;-&#65533;&#65533;^&#1749; &#65533;&#65533;-&#65533;&#65533;&#65533;0&#65533;&#65533;^p&#65533;E[qZ&#65533;wr&#65533;
&#1904;&#65533;lp&#65533;&#65533;Z&#65533;&#65533;!&#65533;&#65533;b &#65533;f&#65533;r#)&#65533;&#65533;&#65533;X&#65533;&#65533;&#65533;0&#65533;&#65533;0z5&#65533; &#224;&#65533;&#65533;&#65533;r5US&#65533;c&#65533;&#65533;S%V&#65533;,!#W]e,&#65533;g&#65533;_&#65533;{d&#504;&#65533;&#65533;*&#65533;&#65533;&#65533;&#65533;'&#65533;QW&#1460;2&#65533;&#65533;RR&#1193;&#65533;&#65533;&#65533;&#65533;&#65533;&#1920;&#65533;e&#65533;&#65533;`&#65533; X5&#65533;q&#1872;2&#65533;&#1533;&#65533;&#65533;w&#161;ZbSDmC&#65533;&#65533;&#65533;&#65533;&#65533;&#65533;&#65533;&#65533;`&#1568;&#65533;&#65533;k8&#523;3&#65533;G&#65533;&#65533;&#65533;WC8&#65533;35&#1163;5&#65533;=&#65533;.&#65533;&#65533;&#635;X&#65533;&#65533;&#65533;1&#65533;&#65533;j&#65533;C4&#65533;'&#65533;p}q&#65533;Z&#65533; &#65533;&#65533;f;&#65533;u&#65533;&#65533;&#65533;]^4&#65533;&#65533;G&#1424;&#65533;&#65533;&#65533;;5&#65533;6&#65533;5F&#65533;&#65533;&#65533;!&#65533;E&#65533;&#65533;D&#65533;&#1503;&#65533;&#65533;&#65533;&#65533;&#65533;&#65533;&#65533;&#65533;|N}&#65533;]}&#65533;&#65533;\&#65533;`&#65533;|&#65533;&#65533;&#65533;yY x}v"&#65533;&#65533;q&#65533;&#65533;Q&#65533;&#65533;Q&#65533;&#65533;9&#65533;[.8&#65533;E&#65533;&#65533;&#65533;
&#65533;&#65533;&#65533;&#336;&#65533;&#65533;&#65533;&#65533;&#65533;0 &#65533;&#65533;}&#65533;p&#65533;&#65533;	&#65533;@&#65533;&#65533;|&#65533;&#65533;1&#65533;E&#65533;{D&#65533;&#65533;fpA&#65533;C ;&#1443;Q&#363;&#65533;&#65533;4`b=&#65533;:&#1555;_\&#65533;b|&#65533;&#65533;l&#65533;se&#65533;C&#65533;&#65533;&#65533;>p.P&#65533; &#65533; 	&#65533; wl  s:Oq"0&#65533;O&#65533;&#65533;&#65533;s
&#65533;t&#65533;&#65533; &#65533;h?&#65533;`&#65533;y <@K`A&#65533;/&#65533;^&#65533;"&#65533;'&#65533;s&#65533;<&#65533;; &#65533;O&#65533;eM% >&#65533;&#65533;%p#t)`{P	&#65533;&#65533;&#65533;&#65533;&#65533;&#65533;&#65533;@&#65533;&#266;&#65533;:I{p&#65533;ypv`w&#65533;&#65533;y&#65533;&#48750;&#48894;&#65533;x`]&#65533;^&#65533;w@&#65533;&#65533;M&#1798;&#65533;&#65533;&#65533;m&#65533;&#65533;&#65533;LNk&#65533;&#65533;O&#65533;&#65533;N&#65533;4&#65533;49&#65533;]Y&#65533;&#65533;=h &#65533;R&#65533;&#65533;>&#65533;&#65533;Z&#65533;f`&#65533;q0Ng&#65533;r&#65533;&#65533;-&#65533;Dm&#65533;&#65533;&#65533;*&#65533;&#65533;X&#65533;&#65533;g&#1040;p&#65533;N&#65533;&#65533;Mt &#65533;&#65533;M&#65533;'&#65533;E&#65533;q(&#65533;&#65533;b@&#65533;,=&#65533; &#65533;XI&#65533;&#65533;ri p)&#629;5)&#65533;:&#65533;p&#65533;q[&#65533;&#65533;(&#65533;&#65533;*_[N&#65533;D`&#65533;&#65533;&#65533;,_&#65533;&#65533;&#65533;r -&#65533; &#65533;G&#65533; &#65533;0k+&#65533;&#65533;&#65533;&#65533;&#65533;`&#65533;p0{u&#65533;hm&#65533;jMz&#65533;&#65533;K&#65533;y&#194;y&#65533;&#65533;*ZR3&#65533;3&#65533;&#1656;rmWs&#65533;e&#349;&#65533;&#65533;0\-&#65533;&#65533;&#65533;b&#65533;&#65533;&#65533;&#65533;&#65533;#&#65533;&#65533;V&#65533;p&#65533; &#1312;C&#65533;&#65533;&#65533;m&#65533;}&#65533;aD&#65533;/9&#65533;&#65533;&#65533;&#65533;&#65533;a&#65533;GV4&#65533;&#65533;&#65533;&#65533;&#65533;WP&#65533;X9g&#65533;g4H&#65533;&#65533;&#65533;&#65533;&#65533;&#65533;&#65533;f&#65533;&#65533;&#65533;&#65533;hY&#65533;;.&#65533;&#65533;&#512;G&#65533;&#65533;4T&#65533;&#65533;&#65533;>&#641;&#513;&#65533;O&#65533;/&#65533;&#65533;&#65533;&#65533;g~&#65533;&#65533;&#65533;?)&#65533;&#65533;&#65533;O}&#65533;&#65533;&#65533;&#1568;}&#65533;&#65533;&#65533;&#65533;&#65533;&#65533;&#65533;&#65533;EdD&#65533;_^&#65533;p&#65533;&#65533;^&#65533;y&#65533;w&#65533;&#65533;&#65533;&#65533;Y&#1311;&#65533;&#65533;&^&#65533;&#65533;&#65533;&#65533;L}&#65533;&#65533;i&#65533;&#65533;B&#65533; &#65533;&#65533;&#65533; 
&#65533;@e rQ&#65533;&#65533;Z&#65533;&|D`s&#65533;	-&#1040;#F&#65533;X&#65533;a&#65533;&4f&#65533;W&#65533;U&#222;&#65533;&#65533;&#65533;&#1321;W&#65533;#6&#65533;#C&#65533;&#65533;&#65533;&#65533;%,V&#65533;2Gz&#65533;&#65533;&#12684;0g&#65533;&#65533;Q&#65533;e9r&#1064;&#65533;c&#65533;&#65533;/T&#65533;&#65533;(&#65533;.h&#65533;&#65533;&#65533;&#65533;D&#65533;&#65533; &#65533;&X&#65533;&#65533;&#65533;5Z&#65533;H&#65533;&#65533;	&#65533;20`&#65533; 	Hm&#1024;&#65533;T&#65533;$8p &#65533;_&#65533;8&#65533;$&#65533;&#65533;&#65533;R&#65533;R&#65533;:d&#65533;&#65533;D&#65533;&#65533;&#65533;"&#65533;&#65533;
4K&#65533;&#65533;&#65533;@&#65533;	L&#65533;&#65533;&#65533;.d&#65533;pDEE&#65533;&#65533;a&#65533;8&#65533;&#65533;&#65533;O!A&#65533;&#65533;&#65533;&#65533;GO<u&#65533;&#65533;&#65533;&#65533;y&#65533;;t&#20233;3&#65533;&#65533;u&#65533;&#1653;o&#65533;&#1277;&#65533;&#65533;<w&#65533;t&#65533;>&#65533;&#65533;y&#65533;&#65533;&#1007;AC&&#65533;3&#65533;&#1264;y#&#65533;&#65533;x9t&#65533;&#65533;i&#65533;&#65533;&#65533;1&#65533; c&#65533;2&#65533;&#1036;2&#65533;&#65533;"&#65533;0&#65533;&#65533;&#65533;=1&#65533;&#65533;1&#1688;C&#65533;8&#65533;X&#65533;1&#65533;x&#65533;P&#65533;/$&#65533;&#65533;l&#65533;&#65533;.&#65533;#/Z&#65533;&#65533;1&#65533;8C8&#531;#&#65533;7&#65533;&#65533;1&#65533; &#65533;G&#65533;&#65533;.&#65533;4&#65533;&#65533;.&#65533;&#65533;BE]&#65533;&#65533;0`#J	a&#65533;AU&#203;&#65533;&#65533;xp&#65533;/&#65533;&#65533;&#65533;,&#65533;&#65533;B&#65533;.&#65533;&#65533;&#65533;K0&#65533;(0&#65533;2&#65533;H&#65533;&#65533;2:c&#65533;C4C&#65533;3H&#65533;/&#65533;&#65533;&#65533;b&#65533;&#65533;&#65533;q&#65533;&#65533;r&#65533;)&#65533;H&#977;&#1308;r&#65533;gQq&#65533;&#65533;&#65533;&#65533;e&#65533;)&#65533;t&#1065;&#65533;IK&#65533;&#65533;Tt&#937;&#65533;J=&#65533;UR'u&#65533;Y&#889;&#65533;Vq&#65533;&#65533;&#65533;o&#65533;	g&#65533;JsGQG&#65533;IT&#65533;]&#65533;&#65533;f{&#65533;F&#65533;o&#65533;&#65533;&#65533;&#65533;h&#65533;&#65533;U&#65533;^&#1366;&#65533;n&#65533;Q&#65533;&#65533;e&#65533;&#65533;n&#65533;&#65533;Fo&#65533;&#65533;&#65533;&#65533;&#65533;h&#65533;y&#65533;i&#65533;&#65533;j&#65533;&#65533;&j&#65533;&#65533;7&#65533;g&#65533;!&g&#65533;F&#65533;[|	&#65533;&#65533;`&#65533;&#65533;`c&#65533;Qf&#65533;`&#65533;&#65533;X&#65533;&#65533;u&#65533;&#65533;&#65533;]&#65533;&#65533;^&#65533;&#65533;h&#65533;_H&#65533;]&#65533;&#65533;bN&#65533;&#65533;h&#65533;&#65533;q&#65533;&#65533;d\f&f&#65533;Af&#65533;&#65533;&#65533;YeN&#65533;Q&#65533;&#65533;ej&#65533;w&#65533;^H&#65533;&#65533;&#65533;\&#65533;&#933;&#65533;`v&#65533;X&#65533;a&&#65533;Zb&#65533;6&#65533;&#65533;&#65533;E&#65533;&#65533;&#65533;&#65533;&#65533;ja&&#65533;&#1863;#>&#65533;&#65533;c&#65533;!&#65533;&#65533;b&#65533;Y&#65533;&#65533;d&#65533;yff&#65533;&#65533;&#65533;&#65533;g&#65533;q&#65533;o&#65533;}&#65533;&#65533;a&#65533;&#65533;Q&#65533;&#65533;g&#65533;&#65533;&#65533;&#65533;&#65533;W&#65533;y&#65533;&#65533;f&#65533;&#65533;of&#65533;q&#65533;&#65533;Yv&#65533;&#65533;M&#65533;&#65533;4&#288;&#65533;&#65533;^&#65533;&#65533;n &#65533;
6&#65533;&#65533;&#65533;f&#65533;	&#65533;&#65533;&#366;:^`&#65533;&#65533;&#65533;eriEVf&#65533;&#65533;&#65533;!&#65533;l`|&#65533;&#65533;$D&#65533;8&#65533;x&#65533;&#65533;&#65533;^&#65533;!&#65533;&#65533;|&#65533;&#65533;l&#65533;&#65533;j&#65533;&#65533;aX&#65533;\K
&#65533;l&#65533; *&#65533;j&#65533;2H&#65533;&#65533;P&#65533;&#65533;&#65533;#:&#65533;&#65533;V&#65533;&#65533;&#65533;&#65533;)H`2&#217;&#65533;4`	&#65533;K\pA&#645;&#65533; &#65533;0&#65533;a9x&#1539; &#65533;9Pa1&#65533;&#65533;&#65533;&#65533;&#65533;&#544;&#65533;&#65533;Nc&#65533;	<`x&#65533; &#65533;&#65533;P&#65533;&#65533;4&#65533;&#1480;&#65533;&#65533;;&#65533;2&#65533;&#65533;&#65533;&#65533;
l&#65533;Cx&#65533;&#65533;t'q&#65533;&#65533;}&#65533;&#65533;&#65533;7&#65533;&#65533;&#1297;C&#65533;xF4&#65533;p&#65533;u&#65533;8&#65533;&#460;8r&#65533;&#65533;hG5&#65533;awd&#65533;&#816;&#65533;&#65533;&#65533;&#65533;q&#65533;E-&#65533;&#65533;=g&#65533;#&#65533;&#65533;F2rE&#65533;&#65533;H&#65533;'&#65533;&#65533;&#65533;:s&#65533;&#65533;&#65533;}2&#65533;&#65533;&#65533;&#65533;&#65533;&#65533; &#65533;E&#65533;!&#65533;&#65533;&#65533;&#65533;5&#65533;Hh&#65533;P&#65533;|&#65533;&#65533;(&#65533;'Jj/C"&#65533;&#65533;K(Z&#65533;&#65533; P&#65533;w&#65533;d&#65533;&#65533;Y&#65533;'&#585;G`&#65533;&#65533;&#65533;&#65533;&#65533;*&#65533;)M&#65533;&#65533;e&#65533;&#65533;9%"&#65533;	Da&#65533;&#65533;@Y&#65533;4&#65533;A&#65533;Q&#65533;&#416;~&#65533;dh&#65533;&#65533;&#65533;.&#65533;(J&#65533;&#65533;&#65533;U7&#65533;!&#65533;il#&#65533;z&#65533;&#65533;^&#65533;&#65533;EA&#65533;R&#65533;Jh&#65533;&#65533;a&#65533;[&#65533;Q
5&#65533;&#65533;&#65533;&#65533;+juc&#1888;8r_)&#65533;X&#65533;&#65533;&#65533;&#333;m&#65533;4&#65533;&#1656;FK&#65533;&#65533;R&#65533;l&#65533;4&#65533;0&#65533;Lmjg,c&#65533;h3&#65533;&#370;jLC&#65533;@&#65533;1&#65533;&#65533;j&#65533;&#65533;!q&#65533;&#65533;4&#65533;&#65533;iH#f&#65533;3&#65533;&#65533;&#65533;&#65533; o&#65533;&#65533;/&#65533;Q\&#65533;&#65533;&#65533; 1&#65533;&#65533;Q&#65533;jj&#65533;X&#65533;>F1&#65533;e,y9kG&#65533;&#65533;w!&#65533;6[F4T&#65533;b&#65533;&#65533;XA&#65533;&#65533;w%&#238;
iG&#65533;&#65533;&#65533;&#65533;&#65533;.&#65533;U&#65533;du'&#65533;&#65533;&#65533;&#65533;&#65533;&#65533;&#1373;Y&#65533;&#65533;&#65533;
&#65533;&#65533;&#65533;&#464;&#65533;&#65533;&#65533;}e&#65533;`	&#65533;&#65533;&&#65533;&#65533;;j&#65533;&#1484;c(C&#1320;F&#65533;&#65533;&#65533;&&#65533;&#65533;&#65533;n&#65533;&#65533;[f&#65533;&#65533;&#65533;0p1Y&#65533;&#65533;&#65533;hD"&#65533;&#65533;@&#65533;&#65533;	+&#65533;&#65533;&#65533;&#65533;9B&#65533;0B~&#65533;&#65533;&#65533;&#65533;&#65533;nc&#65533;&#65533;&#65533;-n&#65533;
T&#65533;&#65533;`&#65533;&#65533;X&#1432;&#25295;E-&#65533;1b&#65533;&#65533;&#65533; 3&#65533;&#65533;l&#65533;&#65533;&#1899;&#65533;&#65533;&#771;&#65533;&#65533;z1pANP&#65533;&&#65533;)&#65533;a"0	D@(M &#65533;&#65533; 2>&#65533;&#65533;t&#65533;&#65533;&#65533;O'8&#65533;&#65533;
P&#65533;&#65533;t 5&#65533;p&#65533;}&#65533;&#65533;	d`&#65533;@J&#65533;&#65533;&#65533;,&#65533;&#65533;P&#65533;*&#65533;3&#65533;&#65533; &#65533;&&#65533; &#65533;&#65533;0&#65533;P&#65533;3;&#65533;&#65533;&#65533;h&#65533;p&#65533;&#65533;&#65533;k@`&#65533;\&#65533;5PsJ&#65533;&#65533;+&#65533;&#65533;&#65533;&#1122;&#65533;&#65533;2&#65533;&#65533;&#65533;nh&#65533;&#65533;&#65533;&#65533;4&&#65533;Fb&#65533;&#65533;~&#65533;p&#65533;;@&#65533;f|C&#65533;&#518;E&#65533;&#65533;&#65533;&#65533;$#&#1008;&#65533;=&#65533;&#65533;<&#65533;n&#65533;b&#65533;h&#65533;5pz&#65533;f@&#234;&#65533; &#65533;5&#65533;&#65533;?&#65533;&#65533;O3&#65533;&#65533;V&#65533;g&#65533;	&#65533;&#65533;&#65533;&#65533;%qF,J&#65533;&#65533;(7&#65533;!&#65533;V'&#65533;4&#65533;mIH[&#65533;&#65533;;&#65533;=&#65533;EZJ&#1108;&#65533;}J1&#65533;&#65533;G&#65533;&#65533;&#65533;&#65533;&#65533;%&#65533;&#65533;Dk&#1666;&#65533; &#65533;-	&#65533;&#65533;,&#32431;=&#65533;u&#65533;&#65533;&#65533;&#65533;&#65533;'TX]&#65533;b&#65533;x5&#65533;&#65533;2zU&#229;&#65533;z)&#65533;&#65533;&#65533;q|&#65533;&#65533;PF_&#65533;&#65533;o&#65533;
W&#65533;&#65533;4t&#65533;m\&#65533;o&#768;&#65533;5&#65533;&#65533;&#65533;&#65533;c&#65533;&#1047;&#65533;&#65533;&#1309;Z&#65533;&#65533;3o&#65533;5z&#65533;&#65533;&#65533;\&#65533;&#65533;&#65533;6&#65533;&#65533;nd&#65533;&#65533;&#65533;"z&#65533;&#65533;&#65533;&#65533;&#65533;Kgz&#65533;&#65533;&#65533;G]&#65533;C&#65533;/&#65533;q&#65533;&#65533;&#65533;fw=&#65533;&#65533;|&#65533;5ch&#65533;lw&#65533;W1&#65533;&#65533;&#65533;4&#65533;&#65533;&#65533;U1&#65533;q1a&#65533;&#65533;&#65533;&#65533;E/ja&#65533;&#65533;:&#65533;&#65533;&#65533;H0|&#65533;&#65533;w&#65533;]&#1360;&&#65533;&#65533;U&#65533;co&#65533;o&#65533;&#782;&#65533;&#65533;&#65533;&#65533;gU&#65533;1\v&#65533;&#65533;&#65533;&#65533;&#65533;&#65533;&#65533;&#65533;&#2041;&#65533;w^&#65533;b&#65533;T&#65533;&#65533;4&&#65533;&#65533;&#65533;&#65533;&#65533;W&#65533;/\/x&#65533;&#65533;^&#65533;&#65533;&#65533;&#65533;Nz&#65533;&#65533;&#65533;&#65533;_O&#65533;&#65533;&#65533;&#65533;%&#65533;&#65533;/&#65533;l&#48379;&#65533;&#65533;&#65533;p&#65533;^&#890;&#65533;&#65533;K&#65533;&#731;&#65533;m&#65533;2Bm&#65533;&#65533;g&#65533;x&#65533;&#65533;0&#65533;&#65533;mP/lW&#65533;B&#65533;&#65533;D$*&#65533;B&#65533;&#65533;	&#65533;&#65533;&#65533;&#65533;p&#65533;7B&#65533;&#65533;/|&#65533;&#65533;]&#65533;\&#65533;&#65533;+&#65533;&#773;Z&#65533;Y&#65533;[H&#65533;S&#65533;&#65533;&#65533;J&#65533;3@&#65533;]&#65533;]0&#65533;^&#65533;&#65533;[&#65533;bx&#65533;A&#65533;#&#1537;&#65533;&#65533;&#65533;&#65533;&#65533;&#65533;&#1097;&#65533;&#65533;&#1025;&#65533;&#65533;&#65533;&#65533;k(&#65533;h&#717;&#65533; &#65533;03 &#65533; &#65533;&#65533;&#65533;(h&#65533;&#65533;&#65533;&#65533;*&#65533;B&#1417;&#65533;&#65533;`&#65533;0&#65533;&#65533;&#65533; &#65533; &#65533;X3"&#65533;&#65533;&#65533;&#65533;
&#65533; &#65533;&#1057;&#65533;&#65533;&#65533;&#65533;
&#65533;&#65533; `&#65533;)&#65533;'&#65533;2&#65533;&#65533;&#65533;&#65533;&#65533;	018 &#65533;y p&#65533;&#65533;&#65533;
&#65533; .;D5T&#65533; &#65533;@&#65533;&#65533;E&#65533;(&#65533;&#65533;68&#65533;&#65533;&#65533;0&#65533;&#65533;Kc&#65533;1&#65533;&#65533;1&#65533;#A5XZ#T\#.RE9&#65533;D;r&#65533;.&#65533;,&#65533;&#65533;M&#1296;<&#65533;&#65533;Yk&#65533;Y&#65533;2&#65533;5&#65533;A&#675;t&#65533;#Q&#65533;&#65533;P&#65533;5ZR6Z&#65533;&#65533;V&#65533;#cD&#65533;tB&#65533;K&#65533;&#65533;q&#65533;4&#65533;|&#65533;&#65533;	&#65533;)&#65533;.&#1538;wC&#65533;b3p,&#65533;`&#65533;7{&#1253;U&#65533;pabj&#65533;&#65533;&#65533;T&#65533;Pb/&#65533;&#65533;%&#65533;6f"7&#594;l&#65533;1&#65533;u&#65533;&#65533;_B&#65533;(A&#65533;u&#65533;&#65533;&#65533;&#65533;J&#65533;&#65533;y&#65533;4&#1059;Ts&#65533;]&#65533;&#65533;S&#65533;L@``&#536;bh&#65533;IcXi&#65533;)&#65533;&#65533;Z&#517;a;g&#65533;8&#65533;b&#65533;lxZ`&#65533;^ *`&#65533;&#10821;a(&#65533;g&#65533;&#65533;A&#65533;[&#65533;&#65533;&#65533;&#65533;&#65533;&#65533;&#65533;&#65533;
&#630;9&#65533;c(8g8&#65533;&#65533;&#65533;&#65533;i&#65533;i&#65533;&#1002;J&#65533;<+&#65533;&#65533;J&#65533;#]&#65533;J&#65533;&#65533;J]&#65533;\h&#65533;&#65533;&#65533;&#65533;H&#65533;&#65533;&#65533;&#65533;&#65533;&#65533;&#65533;&#623;&#65533;&#65533;&#65533;&#65533;&#65533;2&#65533;&#65533;PK&#65533;&#65533;&#65533;zZ&#65533;&#65533;Z&#695;&#709;]h&#65533;&#65533;YK&#65533;&#1541;\&#65533;&#65533;] +`@&#65533;&#65533;L&#65533;Y&#65533;&#65533;&#65533;&#65533;&#65533;&#65533;4+&#65533;&#65533;K&#65533;&#65533;&#783;&#65533;&#719;&#65533;&#65533;&#65533;&#65533;^8L&#65533;&#65533;&#65533;&#65533;&#65533;&#65533;l&#782;Q&#65533;^x,&#65533;,K&#316;&#1628;M&#65533;&#65533;&#65533;&#65533;@&#65533;M&#65533;&#65533;&#65533;&#65533;&#65533;&#65533;L&#65533;&#65533;&#65533;&#65533;&#19447;\L&#65533;&#65533;&#65533;&#65533;K&#65533;|&#65533;&#65533;L&#65533;@&#65533;&#65533;<&#65533;&#65533;&#65533;&#65533;&#65533;&#65533;&#65533;&#65533;&#65533;&#65533;&#1322;&#65533;\&#65533;Xp&#65533;0&#65533;O&#65533;&#65533;I&#65533;&#65533;E&#1027;.&#65533;&#65533;&#65533;"&#514;7 &#65533;(&#65533;V&#65533;[&#761;&#65533;&#65533;&#65533;O&#65533;&#65533;U8&#65533;Vh&#65533;S@Y&#65533;&#65533;Q&#65533;&#65533;&#65533;&#65533;&#65533;[&#65533;&#65533;&#65533;h>&#65533;"&#65533;&#65533;&#65533;&#65533;&#65533;xD&#65533;B,4A&#65533;&#65533;&#1025;&#65533;&#65533;&#65533;
U&#65533;H
4&#65533;'&#65533; &#65533; 
&#65533;
&#65533;8&#65533;&#840;&#65533;&#65533;&#65533;` &#65533; &#65533;&#65533; P %&#65533;h&#65533;x&#65533;&#65533;(&#65533;x	`&#65533;&#65533;&#65533; %]R5&#65533;  &#65533; &#65533;&#65533;&#65533;&#65533; '&#65533;&#65533;0*&#65533;$&#65533;&#65533;&#65533; z
	p &#65533;p&#65533;
&#65533;&#65533;bQ&#65533;(7&#832;&#65533;&#65533;&#65533;HD7&#65533;2&#65533;1&#65533;&#65533;F&#721;O&#65533;;&#65533;&#65533;&#65533;#&#65533;H6
&#65533;C&#65533;&#65533;&#528;E-$A&#65533;c&#65533;&#65533;&#65533;)a&8y&#65533;FZ64&#65533;&#65533;a&#65533;#Gz&#65533;IEAZ6u&#675;Om&#65533;K&#65533;l&#65533;)&q&#65533;*&#65533;&#65533;o&#65533;-&#65533;*&#65533;p&#65533;%&#65533;&#65533;&#65533;&#65533;+&#65533;U&#65533;&#65533;?&#65533;6n,$Ap&#65533;&#65533;`3&#65533;^SHr&#65533;&7y6h&#65533;V&#65533;&#65533;&#65533;I&#65533;4&#65533;&#65533;h-&#65533;!&#65533;oE&#65533;W&#65533;SL&#65533;WX&#65533;K&#65533;&#65533;O8&#993;&#65533;&#65533;&#65533;&#65533;&#65533;y&#65533;W&#65533;&#65533;&#65533;[8WW`&#65533;&#1428;&#65533;&#65533;c&#65533;a&#65533;a8W[&#65533;&#65533;^&#65533;&#65533;S&#65533;&#65533;]&#65533;L&#988;&#65533;&#65533;A&#65533;SHW&#65533;&#65533;&#65533;&#65533;Y&#65533;@&#65533;&#65533;&#65533;&#65533;&#65533;&#65533;a&#1082;a&#65533;&#1522;j&#65533;&#65533;&#1613;]&#65533;1&#65533;d@&#65533;&#12051;&#65533;&#65533;&#65533;[&#65533;K&#65533;&#65533;&#1659;S&#65533;Z&#65533;&#65533;Y &#65533;&#65533;@&#65533;;&#65533;=&#65533;9_&#65533;^&#65533;=&#65533;&#65533;&#65533;&#65533;-_&#65533;&#1091;&#65533;P&#516;K&#65533;&#65533;PS&#65533;&#65533;&#65533;&#65533;<&#65533;x&#65533;&#65533;=&#65533;&#65533;&#65533;\ &#65533;&#65533;Z&#65533;&#65533;&#65533;&#65533;&#65533;&#65533;E&#1785;+&#65533;&#18050;&#65533;,&#65533;}&#65533;&#65533;&#65533;&#65533;&#65533;&#65533;&#65533;
&#65533;@&#65533;=[&#65533;l&#65533;&#65533;&#65533;Y&#65533;$\&#65533;@Y(\Y0\&#65533;WX\&#65533;m\X&#65533;&#65533;&#65533;&#65533;&#557;&#65533;&#754;=&#65533;&#65533;&#65533;&#65533;]&#65533;&#65533;&#65533;&#65533;&#65533;W&#65533;&#65533;&#65533;&#65533;%Z&#65533;J&#65533;&#65533;tY&#65533;&#65533;dp&#65533;&#1240;&#65533;)@&#65533;&#1917;&#65533;&#65533;*&#65533;1&#65533;-&#65533;&#65533;Y&#65533;&#65533;O&#65533;K(OF&#65533;&#65533;.&#65533;&#65533;$&#65533;8 &#65533;I&#65533;&#65533;|\&#65533;JL&#65533;5&#65533;&#65533;Y&#65533;&#65533;V@THT`Z`&#1694;e&#65533;&#65533;M&#65533;&#65533;[_`&#65533;@^&#65533;-<0&#65533;h@&#65533;&#65533;&#65533;&#65533;&#65533;&#65533;0&#65533;&#65533;&#65533;5  2&#512;"&#65533;&#65533;m C&#65533; :BX&#65533;&#65533;(&#65533;&#65533;X&#65533;(B&#65533;P&#65533;&#65533;&#65533; 6p&#65533;)&#65533;&#65533;1&#65533;&#65533;%K8&#65533;&#65533;&#65533;&#65533;
 &#65533;&#65533;&#65533;
&#65533;h 	&#65533;X&#65533;&#65533;$&#65533;*P&#65533;p&#65533;&#65533; B&#65533;&#65533;8&#65533;&#65533;&#65533;#&#65533;`&#65533;&#65533;&#65533; &#65533;B &#65533; 2d&#65533;&#1025;)X&#65533;9 4A&#65533;&#65533;:&#675;P&#65533;SQ&#65533;1&#65533;&#65533;@%&#65533;8&#65533;&#65533;-"WPd#=-56&#65533;SEB&#65533;f&#65533;q+&#65533;A&#65533;;$Q&#373;4&#65533;c5hB[&#65533;G&#65533;5C6d=&#65533;cf;&#65533;C&#65533;5&#65533;TFr&#65533;%&#65533;&#65533;&&#65533;&#65533;&#65533;	&#65533;&#65533;-&#65533;&#65533;/&#65533;,&#65533;.h%&#65533;U&#65533;&#65533;,&#514;-8&#65533;&#65533;&#65533;&#65533;l&#65533;&#65533;K&#65533;d&#65533;&#65533;6vD&&#65533;&#65533;F&#65533;eCF&#65533;F&#392;&#65533;5]&#65533;5P&#65533;cA&#65533;y7Fn&#65533;^&#65533;&#65533;]&#65533;&#65533;AcN$46&#65533;&#65533;R&#65533;O&#65533;&#65533;G&#65533;Y&#65533;&#65533;W&#65533;&#65533;Z&#65533;&#65533;&#65533;X&#65533;X&#65533;L&#65533; &#65533;&#65533;RR@W&#65533;Ot&#65533;rM&#65533;]&#65533;[&#65533;&#65533;S(UhWx&#65533;W&#65533;&#65533;T&#65533;&#65533;HS&#65533;&#65533;&#65533;\\&#65533;4&#655;&#65533;,a0&#1086;&#65533;&#65533;&#65533;&#65533;&#65533;M&#65533;&#65533;&#65533;J&#1633;&#65533;&#65533;:&#65533;&#65533;SP&#65533;&#65533;h&#65533;&#65533;}n&#65533;&#65533;^P^x'\&#65533;&#65533;&#65533;5&#65533;&#65533;&#65533;&#65533;&#65533;&#65533;&#65533;K]&#65533;X&#65533;c&#65533;R&#65533;A&#515;?0&#65533;C&#65533;U&#65533;&#65533;&#65533;&#65533;f&#65533;&#65533;^&#65533;&#65533;&#65533;XZ&#65533;&#65533;W hn&#65533;&#30533;&#65533;U&#65533;&#65533;\X&#65533;&#65533;[&#65533;>&#65533;&#65533;&#780;&#65533;&#65533;&#65533;&#2008;&#65533;&#1586;&#65533;jy&#65533;j[&#65533;&#65533;&#65533;n&#65533;&#65533;|n&#65533;T0&#65533;Nk&#65533;N&#65533;@&#65533;Ux&#65533;U&#65533;&#30918;&#65533;u&#65533;&#65533;V&#718;&#65533;&#65533;&#65533;&#910;&#1839;&#65533;&#65533;&#65533;&#65533;&#65533;&#65533;&#65533;&#65533;I&#65533;&#65533;)&#65533;&#65533;@&#65533;&#65533;M&#65533;4&#959;L&#65533;&#65533;D&#65533;&#65533;&#65533;&#864;&#65533;N&#65533;&#65533;T&#65533;J&#65533;&#65533;G&#65533;0&#65533;&#65533;&#65533;&#65533;:0JV&#65533;&#65533;&#65533;&#65533;&#65533;&#65533;&#65533;Z&#65533;&#65533;&#1676;1&#65533;&#65533;&#65533;U@k&#65533;&#65533;&#65533;&#65533;\Z&#65533;&#65533;Y&#1942;&#65533;U&#65533;E0p&#65533;H &#65533;&#65533;&#65533;&#65533;E&#65533;&#65533;&#65533;#&#65533;&#65533;_&#65533;&#65533;&#65533;8&#65533;&#65533;@Q8"0` B&#65533;	`31&#65533;&#65533;8 x`&#1096;&#65533;&#65533;@&#65533; P 	&#65533;&#65533;&#513;+&#65533;&#65533;&#65533;&#65533;Q&#65533;&#65533;b3$R&#65533; &#65533;&#65533;&#65533; R(&#65533;'&#65533;)&#65533; &#65533;#&#65533;&#65533;0&#65533;C&#65533;8b81&#65533;&#65533;
&#65533; &#65533;&#65533;[R%&#65533;&#65533;h)&#65533;3:&#65533;&#65533;6&#65533;;&#65533;&#65533;&#65533;&#65533;&#65533;46c&#65533;@&#65533;1#&#65533;(&#65533;D&#65533;qa:&#65533;&#65533;?&#65533;&#65533;}&#65533;<i5Z&#65533;&#65533;M5U4&#65533;&#65533;:&#65533;&#65533;_f`&#65533;&#65533;0fr&&#65533;&#65533;jL&#65533;&#65533;g&#65533;V &#65533;r &#65533;j&#65533;&#65533;&#65533;5 &#65533;&y&#65533;&#65533;HF&#65533;&#65533;&#65533;&#65533;r_s&#65533;>i5F&#65533;H(&#65533;&#65533;6#&#65533;@qX&#65533;47&#1954;5&#65533;(&#65533;e&#65533;&#65533;B&#1762;C&#65533;&#65533;4VE&#65533;&#65533;C&#244;5&#65533;L&#65533;Ih&#65533;K&#65533;Q(&#65533;U&#65533;m&#961;&#65533;T&#65533;k&#65533;/N&#65533;&#65533;&#65533;M &#65533;@U(&#65533;S0&#65533;&#65533;K&#65533;nVh&#65533;mv&#65533;zF&#65533;&#65533;&#65533;%&#65533;&#65533;&#65533;u&#65533;RH&#65533;&#65533;M&#65533;&#65533;&#65533;\&#65533;&#65533;&#65533;&#65533;}.&#65533;&#65533;&#65533;&#65533;&#65533;v&#1890;&#345;&#65533;&#65533;&#65533;&#65533;z+&#65533;&#65533;&#65533;&#65533;&#65533;|&#65533;&#65533;$&#65533;&#65533;&#65533;T |f\&#1366;\Z&#65533;&#65533;Y([&#65533;&#65533;&#65533;r&#65533;&#65533;mF?X&#65533;;m&#65533;&#65533;R&#65533;E&#65533;&#65533;7&#65533;>0!Q&#65533;&#65533;W&#65533;\[x&#65533;&#65533;&#65533;&#65533;&#65533;&#65533;&#65533;&#65533;Vg&#65533;&#65533;&#65533;W7jW7\&#65533;g]&#65533;&#65533;y}xy&#65533;&#1800;&#65533;&#65533;x&#65533;q&#65533;&#65533;&#65533;&#1760;4\&#65533;&#65533;&#65533;&#1893;&#65533;&#65533;T&#65533;&#65533;&#65533;&#65533;&#65533;&#65533;&#65533;\&#65533;&#65533;^&#65533;o&#65533;&#65533;&#65533;&#65533;UP&#65533; &#65533;&#65533;&#65533;&#65533;w&#65533;&#65533;W&#65533;&#65533;y&#65533;&#65533;u&#65533;&#65533;W^&#65533;M&#65533;KhbP<&#65533;&#65533;&#65533;&#65533;N&#65533;&#65533;&#65533;h&#65533;&#65533;&#65533;&#65533;@&#65533;=\&#65533;,[&#65533;&#65533;_&#65533;_&#65533;&#65533;&#65533;&#65533;m&#65533;&#65533;l/&#65533;&#65533;V&#65533;W0P&#65533;F&#65533;&#65533;,&#65533;#&#65533;9@K&#65533;R`k&#65533;b&#65533;&#65533;&#65533;&#1829;&#65533;&#65533;5&#43222;&#65533;R &#65533;M RP&#65533;u&#65533;VX&#65533;Wy&#65533;=&#65533;o|&#65533;w&#65533;Qh&#65533;4&#65533;H&#65533;=&#65533;&#65533;8&#65533;_&#65533;&#65533;&#65533;&#65533;	}&#65533;3&#783;&#65533;&&#65533;'&#65533; >1A&#65533; &#65533; !"&#65533;&#65533;&#65533;&#65533;1&#65533;` P&#65533;"&#65533;&#65533;&#65533;_P$&#65533;Be&#65533;&#65533;&#65533; &#65533;&#65533;&#65533;(E&#65533; &#65533;&#65533;
 &#65533;&#65533;!X)&#65533;&#65533;)&#545;&#65533; &#65533;&#65533;&#65533;&#65533;"&#65533;p&#65533;&#65533; E&#65533;&#1920;5&#65533;#&#65533;&#65533;(&#65533;&#65533;&#1537;-&#65533;<&#65533;&#65533;p&#65533;f &#65533;6n&#1712;AS&#65533;L&#65533;&#65533;&#65533;&#65533;y#&#65533;M&#65533;8ot&#65533;&&#65533;8p8&#185;&#65533;&#65533;9&M&#65533;&#65533;x&#65533;M&#65533;2e&#520;&#65533;%&#65533;cb&#65533;&#65533;&#65533;5h&#65533;&#65533;&#65533;&#65533;F&#65533;k&#65533;&#65533;QC&#65533;(&#65533;&#65533;&#65533;@&#65533;*&#65533;&#65533;&#355;I&#1372;qi&#65533;L&#1056;i&#1448;*TX&#65533;d&#65533;l=&#65533;&#65533;,&#1542;l&#65533;l&#65533;&#65533;&#65533;&#65533;&#65533;&#65533;k&#65533;i&#65533;&#1381;&#65533;3\&#1973;&#65533;&#397;@&#65533;&#65533;f&#65533;8R$&#65533;6#=B&#65533;<q&#65533;&#65533;n&#65533;&#65533;3&#65533;&#65533;&#65533;u&#65533;&#65533;	-Z&#65533;&#65533;G&#65533;n&#65533;hR&#65533;M&#65533;0y2&#65533;&#65533;U+T&#65533;H&#65533;R&#65533;
U(L&#65533;D&#65533;&#65533;T&#65533;S&#65533;N&#65533;&#65533;{&#1172;)&#65533;*W&#65533;V&#65533;5&#65533;&#1322;U&#65533;D!?j&#65533;mP&#383;#&#65533;4&#65533;&#65533;*X&#65533;n&#65533;Gok&#65533;+W&#65533;R&#65533;R&#65533;&#65533;&#65533;=,Z&#65533;~&#65533;&#65533;u&#726;&#65533;[&#65533;&#65533;&#65533;&#65533;K/&#65533;S1&#65533;s&#65533;0&#65533;.&#65533;&#65533;K{&#65533;&#65533;&#65533;
+&#65533;&#65533;&#65533;&#65533;&#65533;&#65533;&#65533;I(&#65533;lh&#65533;)R&#65533;|&#65533;&#65533;Ju&#65533;&#65533;RJt&#65533;"b)&#65533;\"&#65533;#&#65533;&#65533;&#65533;z&#65533;H&&#65533;&#65533;B^}&#65533;&#65533;L&#65533;&#65533;&#65533;&#65533;&#65533;&#65533;J+&#65533;&#65533;B]+SN&#65533;d&#65533;T&#65533;&#65533;&#65533;s&#65533;&#65533;K}&#36953;&#1920;&#65533;&#65533;K.&#65533;&#65533;K.&#65533;8&#65533;-&#65533;&#65533;RK&#65533;&#65533;&#65533;"mW&#65533;&#65533;%&#65533;{j&#65533;%&#65533;&#65533;&#65533;'+&#65533;Z&#34857;&#65533;&#65533;"+&#65533;&#65533;e)&#65533;&#65533;9&#65533;&#65533;&#65533;R&#65533;&#65533;N&#65533;&#65533;/&#65533;&#65533;R&#65533;&#65533;&#65533; &#65533;&#65533;~&#65533;&#65533;R&#65533;.&#65533; &#65533;&#65533;&#65533;&#65533;&#65533;&#65533;&#65533;R&#65533;&#65533;&#65533;r&#1945;&#65533;&#65533;VR&#65533;&#34107;&#65533;&#65533;
*&#65533;&#65533;B&#65533;&#65533;*"B&#65533;J,&#65533;p2P&#65533;E&#65533;&#65533;&#65533;'&#65533;&#65533;&#65533;t&#65533;&#65533;!)&#65533;}&#65533;&#65533;(&#65533;8&#1160;#&#65533;\&#137;'&#65533;f&#65533;\&#65533;&#65533;&#65533;&#1774;&#65533;&#65533;p&#65533;	#k&#65533;p&#65533;&&#65533;&#65533;&#65533; &#65533; &#65533;(&#65533;&#65533;&#65533;0<C:&#65533;@0&#65533;/&#65533;&#65533;ohP&#65533;``&#65533;`0&#65533;(&#65533;@|&#65533;&#65533;h&#65533; D&#65533;&#65533;p@H0AlP&#65533;8&#65533;&#65533;<P&#65533;>_&#65533;A!&#65533;&#65533;&#65533;
&&#65533;&#65533;l`Ap&#65533;P &#65533;0C?A&#65533;T&#65533;B,<&#65533;&#65533;,&#65533;r&#65533;/klMc&#65533;&#65533; &#65533;&#65533;&#65533;w&#65533;&#65533;%&#65533;X&#65533;Q&#65533;,&#65533;t&#65533;)&#65533;&#65533;&#279;&#65533;+&#65533;GaT&#65533;G}t&#65533;S&#65533;D&#65533;J	&#65533;&#65533;Lb8>&#65533;`&#65533;&#65533;Ol&#65533;&#65533;Ck&#65533;&#65533;TA&#65533;&#65533;&#65533;&#65533;]l&#65533;&#65533;&#65533;@m&#65533;t&#65533;&#65533;&#65533;Q&#65533;&#65533;&#65533;&#65533;&#65533;n&#65533;q&#65533;H&#65533;&#65533;&#65533;FQ&#65533;<&#65533;qh^I&#65533;&#65533;^&#65533;Ep&#65533;&#65533;_&#1374;bUdPJ&#543;&#2046;&#65533;MmDGp4&#65533;{&#65533;o&#65533;a&#65533;t&#65533;&#65533;&#65533;E&#65533;&#65533;"p9D"&#65533;FHB&#65533;XD#(&#65533;&#65533;&#65533;&#65533;&#65533;)F&#65533;QTB&#65533;&#65533;+q	Jx&#65533;7&#65533;&#65533;'D&#65533;&#65533;'&#65533;&#65533;;&#65533;&#65533;&#65533;)>&#65533;&#65533;L&#65533;F&#65533;9!B&#65533;l&#65533;&#65533;E&#65533;ZA&#65533;&#65533;&#65533;A&#65533;h&#65533;*P&#65533;&#65533;T&#65533;&#65533;&#65533;&#65533;-r&#1099;^&#65533;&#65533;bT&#65533;&#65533;&#65533;y&#65533;&#65533;_&#65533;8&#386;&#65533;&#65533;&#65533;&#65533;&#65533;-&#65533;&#65533;&#65533;S&#65533;&#65533;&#65533;X#)F
 &#65533;&#65533;&#425;&#65533;&#65533;&#65533;6&#65533;q&#1722;)&#65533;
9v&#65533;C&#65533;&#65533;D%&#65533;G(b&#65533;{&#65533;&#65533;0Vb&#65533;@+&#65533;U\&#65533;?&#65533;&#65533;&#65533;,bq&#65533;&#65533;&#65533;&#65533;Vz&#65533;R&#65533;F&#65533;&#65533;%&#65533;G&#65533;&#65533;&#65533;,(&#65533;^&#65533;&#65533;&#65533;/&#65533;&#65533;^&#65533;&#65533;T&#65533;&#65533;&e&#65533;JN&#674;I&#65533;&#65533;&#1043;tS&#65533;cji&#65533;&#65533;0&#65533;*&#65533;&#65533;
U&#65533;"&#1172;&4&#65533;y&#65533;&#65533;&#65533;B&#65533;4&#65533;LqD&#65533;g6&#65533;,%,&#65533;YJV&#1410;=}&#65533;&#65533;,dq+&#65533;&#65533;&#65533;I&#65533;&#65533;&#65533;^1(c&#65533;&#65533;&#65533;TE/T&#65533;T&#65533;&#65533;&#65533;p&#65533;hPx&#65533;&#65533;&#65533;&#545;&#65533;&#65533;&#65533;G&#65533;&#65533;&#65533;&!.T&#65533;q8D$*&#65533;J&#65533;&#65533;7&#65533;)IIZ	bB&#65533;&#1028;% &#65533;D &#65533;&#65533;&#65533;)M#1	JPB&#65533;PM#&#65533;SF0&#65533;&#65533;&#65533;&#65533;$&#65533;&#65533;@&hAN`&#65533;@&#65533;~{U_&#65533;&#65533; &#65533;&#65533;&#65533;&#65533;{}&#65533;&#65533;2&#65533;h,&#65533;&#65533;>`&#65533;&#65533;z`&#65533; &#1024;&#65533;. P &#65533;4V&#65533;&#65533;&#65533;@&#65533;&#65533;&#65533;&#65533;fN3&#65533;k&#65533;| &#65533;f&#65533;&#65533;:&#65533;X\&#65533;j&#65533;@
d&#65533;!(a
W&#65533;&#65533;J@8@&#65533; ,&#65533;&#65533;0 ( &#65533;*&#65533;&#65533;j&#65533;&#65533;J#&#65533;	J &#65533;
&#65533;(&#65533;@&#65533;
d&#1027;%d$i&#65533;c&#16391;;&#769;/!C&#65533;&#65533;5&#65533;&#65533;3!&#65533;&#65533;&#65533;&#65533; &#65533;&#65533;,&#65533;#&#65533;I&#65533;*&#65533;&#65533;&#65533;&#65533;&#65533;+]&#65533;JM&#65533;&#1045;5&#65533;-di&#65533;]&#13571;&#65533;&#65533;.&#65533;&#65533;&#65533;v7&#65533;&#65533;&#65533;&#65533;74&#65533;&#1612;@&#65533;&#65533;H&#65533;$)9&#65533;b,&#65533;&#65533;&#65533;$&#65533;&#65533;L&#65533;&#65533;&#65533;&#65533;&#65533;&#65533;#&#65533;&#65533;&#1858;&#65533;7&#65533;&#65533;n1&#65533;y
T6&#1855;&#65533;6&#65533;}*^JT&#65533;&#65533;&#65533;a&#65533;q&#65533;&#65533;T&#65533;^&#65533;u&#65533;u&#65533;@1&#65533;MH&#65533;&#65533;`&#65533;%&#65533;&#201;ID&#65533;&#65533;a&#65533;(&#65533;J,B~&#65533;PqJ	xq&#65533;&#19040;'t(P`&#65533;&#65533;W&D1RZB&#353;&#65533;mRA&#65533;Z&#1831;&#65533;&#65533;g&#65533;&#65533;7k*?&#65533;&#1157;&#65533;&#65533;p&#65533;&#65533;`&#65533;&#65533;P&#65533;&#65533;!/&#65533;&#65533;X&#65533;&#65533;&#65533;&#65533;M>&#65533;&#65533;+&#65533;Pq&#65533;&#65533;&#65533;HK:&#65533;&#65533;&#65533;5&#65533;&#65533;Z:&#65533;&#65533;D$&#65533;&#65533;&#65533;DB&#65533;&#65533;&#65533;jB:&#65533;&#65533;U}&#65533;&#616;\&#65533;:(2T&#65533;&#65533;k^jJ&#65533;&#65533;E-&#65533;&#65533;&#65533;^&#65533;&#65533;R&#65533;&#65533;&#65533;.<e\&#65533;B&#65533;&#350;v&#65533;%R,&#65533;&#65533;*&#65533;5&#65533;&#65533;&#65533;&#65533;S`&#65533;B&#65533;Vc&#65533;mn7zB:u&#372;<&#65533;fRPQxw&#65533;&#65533;&#65533;ss&#65533;&#65533;&#65533;&#65533;&#65533;&#65533;m&#65533;&#65533;<&#65533;	Ev:afJ\b&#65533;f)Hu	JD&#65533;6&#65533;&#65533;$&	GHB&#65533;&#65533;&#65533;&#65533;&#65533;'!&#65533;F&#65533;b&#65533;&#65533;&#65533;p&#65533;[<5=&#65533;&#65533;NU&#65533;G&#65533;K\&#65533;&#65533;j&#65533;&#65533;&#65533;C(&#65533;&#65533;&#65533;&#65533;!&#65533;&#65533;&#65533;0"&#65533;&#65533;o&#65533;&#65533;&#65533;KB&#65533;	Z &#65533;&#65533;&#65533;J&#65533;6&#65533;&#65533;&#65533;@7&#65533;&#65533;&#65533;&#65533;&#65533;&#65533;/-c&#65533;&#65533;&#65533;+&#65533;&#65533;&#65533;&#65533;&#65533;P&#65533;Rv&#65533;@ &#65533; &#65533;&#65533;&p&#65533;&#65533;l&#65533;7&#65533;;&#65533;&#65533;&(&#65533;q&#65533;@&#65533;0&#65533;&#65533;&#65533;A&#65533;dc&#65533;&#65533;F"8!
Q&#65533;&#65533;>&#65533;&#65533;_&#65533;|&#65533;XZ0[&#65533;&#65533;-j&#65533;&#65533;&#1172;&#65533;&#65533;&#65533;Li"&#65533;&#65533;&#1461;0&#65533;7/m&#65533;&#65533;&#65533;&#65533;&#1030;&#1029;&#1018;}QE&#65533;7&#65533;(OG&#65533;_&#65533; X^&#65533;q&#65533;$&#65533;&#65533;&#65533;&#65533;&#65533;&#65533;&#65533;&#65533;m&#65533;&#65533;[J&#65533;(R&#65533;&#65533;&#65533;&#65533;&#65533;;&#65533;&#65533;&#65533;&#65533;4&#65533;^&#65533;&#65533;K&#65533;&#65533;W}&#65533;&#65533;&#65533;G&#65533;&#65533;;&#65533;&#65533;&#65533;&#65533;&#65533;&#65533;o&#65533;&#1683;&#65533;3&#65533;&#65533;}&#65533;&#65533;@&#65533;9&#65533;&#65533;G&#65533;_&#65533;&#65533;&#65533;&#65533;U&#65533;&#65533;&#65533;&#65533;OL&#65533;&#65533;J&#65533;&#65533;_&#1806;&#65533;aO&#65533;&#65533;&#65533;#&#65533;&#65533;=!"H&#65533;&l&#65533;%'&#65533;&#65533;$<B'&#65533;&#65533;M&#65533;"&#65533;&#65533;<&#65533;&#65533;&#65533;&#65533;&#65533;%dB'&#1040;'|P&#65533;&#65533;&#65533;A&#65533;M&#65533;&#65533;&#65533;m&#65533;Y%X	}&#65533; &#65533;&#65533;<&#65533;&#65533;-&#65533;Im&#65533;%Q9]&#65533;.D-&#65533;&#65533;-L&#1091;&#65533;
i1&#65533;0<&#1121;&#65533;&#65533;-&#65533;J.&#770;0&#65533;&#163;m&#65533;D&#65533;&#65533;}B&#65533;dH&#65533;&#65533;&#65533;&#65533;&#65533; x&#267;&#65533;}Be&#65533;$0&#65533;KB &#65533;A|F&#65533;A!(&#65533;&#65533;Ml&#65533;yS*&#65533;Q)h&#65533;4&#65533;Q@	&#65533;&#65533;&#65533;&#65533;!w &#65533;mn&#65533;3&#65533;B9&#834;'&#65533;F,&#65533;&#65533;8)&#65533;*&#65533;
&#65533;`&#65533;)&#65533;B&#65533;&#65533;IZk,&#65533;)&#65533;&#1168;w,	
&#65533;J&#65533;&#65533;0f&#65533;%&#65533;	&#65533;P&&#65533;%&#65533;-&#65533;`&#65533;y&#65533;!&#65533;Ji&&#65533;K&#65533;U%&#65533;K%l&#65533;&#65533;d$&#65533;&#65533;!&#65533;&#65533;#$HB$R&#65533;q&#1850;&#65533;T&#65533;8&#65533;&#65533;J&#65533;8&#65533;&#65533;N1P&#65533;&#65533;##&#65533;K!B&#65533;	! &#65533;&#65533;&#65533;p&#65533;&#65533;G&#65533;>&#65533;&#65533;?6&#65533;&#65533;M&#65533;&#65533;N&#65533;?&#65533;TF&#65533;"P)B"pd&#65533;adF.B$&#65533;&#65533;&#65533;&#65533;&#65533; &#65533;&#65533;&#65533;&#65533;&#65533;&#65533;&#65533;	&#65533; 4&#65533;LVUY&#65533;@&#65533; &#65533;&#65533;| &#65533;&#680;&#65533;&#65533;&#65533;&#65533;&#65533;&#65533;hL]%&#65533; &#65533;&#65533;&#65533;&#65533;&#65533;&#65533;Vf&#65533;&#65533;U&#65533;$ m1&#65533;&#65533;\@&#65533;&#65533;&#1884;f&#1373;jy&#65533;L&#65533;@<&#65533;&#65533; \&#65533;_e ku&#65533;Yi&#65533;xm= `&#65533;\&#65533;%e&#65533;&#65533;Y1&#65533;&#280;	&#65533;@&#65533; &#65533;@ &#65533;dAp&#65533;`&#65533;&#65533;&#65533;&#44046;Xx`P&#65533;f&#65533;fl&#65533;QNxy&#65533;GX&#65533;!_&#65533;lW|}E&#65533;&#65533;G@&#966;&#65533;&&#65533;&#1560;&#65533;&#577;&#65533; &#65533;mNg&#65533;nrnB&#65533;I&#65533;&&#65533;&#65533;&#65533;&#65533;f&#65533;&#65533;&#65533;	&#65533;&#65533;_&#65533;sb&#65533;s&#65533;^i&#65533;d&#65533;&#65533;A&#65533;&#65533;&#65533;&#65533;I&#65533;&#65533;&#65533;=&#65533;g&#65533;&#65533;fTF&#65533;&#65533;'y
&#65533;&#65533;&#65533;&#65533;&#65533;WTx&#65533;O&#65533;N_|&#65533;&#65533;QFU&#65533;@&#65533;Y&#65533;#B!p&#65533;UB&#65533;&#65533; "Y'|%0&#65533;$&#65533;%&#65533;N1&#65533;"&#65533;&h&#65533;$`&#65533;%&#65533; &#65533;	&#65533;M]&#65533;2#6*!&#65533;Y&#65533;-&#65533;&#65533;&#65533;!&#65533;Y&#65533;p&#594;&#65533;&#65533;&#65533;&#65533;
&#65533;C&#65533;&#65533;&#65533;.&#65533;&#65533;&#65533;&#65533;z&#65533;&#65533;&#65533;pxB(`&#65533;CQ&#65533;&#65533;p&#1314;C&#65533;C&#65533;&#65533;&#65533;a&#65533;Ci%4"&#65533;   &#65533;&#65533;A B"4B$D&#150;&#65533;`&#65533;&#43060;&#65533;&#65533;&#65533;)&#65533;&#65533;]&#65533;&#65533;b&&#65533;F&&#65533;&#65533;&#656;&#65533;R&#65533;&#65533;&#65533;m&#65533;&#65533;&#65533;hn&#65533;3&#65533;&#549;a&#65533;YY=&#65533;&#65533;U&#65533;#x&#65533;&#65533;-&#65533;&#65533;&#65533;%\&#65533;M&#65533;#&#493;&#65533;&#65533;Y($&#65533; HY&#65533;.&#65533;&#43358;&#65533;&#65533;>\&#313;\#]&#65533;&#65533;#p&#65533;&#997;&#65533;"&#65533;!&#65533;&#65533;!&#65533;&#65533;&#65533;&#1835;&#65533;&#65533;P&#65533;&#65533;&#65533;u\&#65533;r&#65533;B&#65533;&#65533;&#65533;m\&#65533;&#1902;&#65533;?&#1948;&#65533;B&#65533;&#65533;&#65533;&#65533;&#65533;&#65533;&#65533;&#65533;&#65533;&#65533;&#65533;&#65533;&#1326;&#65533;&#65533;&#65533;&#65533;nQy$&#65533;&#65533;&#65533;\&#921;&#65533;&#65533;&#65533;XD"&#65533;!&#1080;&&#65533;B&#65533;F&#65533; x&#65533;&#65533;&#65533;
PU&#65533;&#65533;&#65533;1&#65533;	&#65533;&#65533;
&#65533;&#65533;&#65533;&#65533;kU&#65533; 	,&#65533;N&#65533; &#65533;&#65533;h P
&#65533;&#65533;&#65533;( &#65533;L&#65533;T&#65533;0@]&#65533;&#65533;&#956;L&#65533;x&#65533;&#65533;(&#65533;b&#65533;Un&#65533;&#65533;&#65533;&#660;&#65533;&#65533;d&#65533;&#65533;@&#65533;&#65533;&#65533;&#65533;&#65533;&#65533;&#65533;&#65533;&#65533;&#65533;0&#65533;&#65533;X&#65533;&#65533;M@&#65533;T&#65533;&#65533;&#65533;&#65533;&#65533;	^&#65533;&#869;Rj&#65533;h&#65533;&#65533;&#65533;&#65533;&#65533;&#65533;&#65533;	&#65533;@&#65533; &#65533;$&#65533; &#65533;%&#65533;AD&#65533;c&#65533;&#65533;f &#65533;MO&#65533;\&#65533;&#65533;Zat&#65533;I&#1055;n&#65533;&#65533;&#65533;EX&#65533;&#65533;O&#65533;&#65533;&#65533;&#527;&#65533;&#65533;&#65533;h$`GX&#65533;&#65533;&#65533;&#65533;_&#65533;&#65533;m&#65533;&#65533;&#65533;&#65533;&#65533;&#65533;&#65533;&#65533;&#65533;&#65533;hx'h&#65533;-&#65533;-&#65533;&#65533;&#65533;&#65533;&#65533;&#65533;&#65533;&#671;&#65533;&#65533;_&#65533;&#65533;A|A&#65533;&#65533;snh8&#65533;&#65533;&#65533;&#65533;&#65533;f&#65533;&#65533;&#65533;&#65533;`&#65533;&#65533;&#396;&#65533;&#65533;x&#65533;&#65533;&#65533;&#65533;P&#65533;&#65533;&#65533;F&#65533;&#65533;&#65533;_&#65533;&#65533;c&#65533;EP&#65533;&#65533;&#65533;1j&#909;KJe&#65533;#(&#65533;$X&#65533;#,&#149;	&#65533;%<&#65533; &#65533;$&#65533;&#65533;1B&#65533;#t&#65533;o&#65533;<bcNM&#65533;&#65533;&#65533;&#65533;%xP&Ph&&#65533;&#65533;&#65533;&#65533;&#453;&&#65533;b&#65533;Xa&#65533;&#65533;b'&#65533;&#65533;	&#65533;B,]&#65533;&#65533;
&#241;Y/&#65533;,&#65533;G)&#65533;B((&#65533;&#65533;Q#H%&#65533;i&#65533;H&#65533;"&#65533;.&#65533;&#65533;q&#65533;My&#65533;i&#65533;!B L)&#65533;&#65533;A -&#65533;K&#65533;&#65533;Y&#65533;&#65533;&#65533;&#65533;Hqc&#65533;j&#65533;Lq\;v0&#65533;&#65533;&#65533;&#65533;&#65533;$&#65533;N&#65533;1&#65533;&#65533;E"&#65533;&#1862;&#65533;I&#65533;a&#65533;
&#65533;&#65533; 
]!&#65533;&#65533;&#65533; \pO&#65533;#V&#65533;:&#65533;c&#65533;e&#65533;&#65533;&#65533;&#65533;&#65533;)&#153;Y
&#65533;&#65533;ck:V\=&#65533;TE&#65533;
&#65533;8&#1436;L&#65533;&#989;}&#65533;&#65533;%&#171;&#65533;1&#801;&#65533;qc&#65533;&#65533;:N!&#65533;#&#65533;Ez&#65533;#&#65533;cOy*&#65533;e&#65533;&#65533;&#65533;&#65533;&#65533;&#65533;&#65533;&#65533;!0h=ri&#65533;&#65533;1&#65533;&#1814;&#65533;P&#65533;&#65533;1M&#65533;G&#65533;j|&#65533;?&#65533;#H&#65533;&#65533;F&#65533;&#65533;&#65533;r&#65533;&#141;&#65533;&#65533; &#65533;&#65533;
&#65533;&#65533;&#65533;&#65533;&#65533;&#65533;K&#65533;@
 &#65533;
&#65533;@&#65533;$O&#65533;&#65533;&#65533;W&#65533;&#65533;&#65533;&#65533;&#65533;`&#65533;<&#65533;a!s0 &#65533;&#65533;&#65533;0&#65533;&#65533;&#65533;&#65533;&#65533;&#65533;&#65533;&#65533;8&#65533;P_^&#65533;\]&#65533;&#65533;&#65533;&#65533;%&#65533;&#65533;T&#65533;X&#65533;&#65533;h Z9 L&#65533;&#65533;&#65533;&#65533;9|VA&#65533;J&#65533;&#549;;_&#65533;]&#65533;%&#65533;PecU&#65533;U:k&#65533;&#65533;+#&#65533;
&#65533;&#65533;g&#65533; &#65533;@&#65533; 	&#65533;&#65533;
&#65533;&#65533;H&#65533;r&#65533;AwF&#65533;G &#65533;JLpvFG$&#65533;k&&#65533;&#65533;&#1119;&#65533;&#65533;_&#65533;Y&#65533;&#65533;&#65533;FIX&#65533;&#65533;<&#65533;&#65533;&#65533;4L&#65533;&#65533;s~TpD&#65533;jgIrf&#65533;I&#65533;&#65533;&#65533;K&#65533;&#65533;K&#65533;AX&#65533;P;&#65533;g&#65533;&#65533;J&#65533;mP&#65533;&#65533;S/'T&#65533;AI&#65533;&#65533;&#65533;&#65533;&#65533;K&#65533;&#65533;U&#65533;s}&#65533;&#65533;&#1332;K&#65533;&#65533;WC&#65533;I#uT|&#65533;&#65533;0R&#65533;h' NE&#65533;M&#65533;	&#65533;&#65533;&#65533;AP&#65533;&#1283;j&#65533;&#65533;U26&#65533;!0&#65533;-BF&#65533;8*&#65533;&#724;#B &#65533;&#65533;*&#65533;9&#65533;1&#65533;RveSv_*&0TC&#65533;&#65533;&#65533;&#495;&#65533;&#65533;5Q&#1184;T+&#1817;&#65533;&#65533;B;&#65533;B}|
0&#65533;B&#65533;&#65533;&#65533;!&#65533;&#65533;&#65533;h,Aa-&#65533;&#65533;)&#65533;)&#65533;)gBN&#65533;#?&#65533;1&&#65533;!e&#65533;"&#65533;&#65533;#&#1564;(;o&#65533;1Ppd!L&#65533;tB Y&#65533;&#65533;g&#65533;&#65533;&#65533;#F:N&#65533;&#65533;a&#65533;&#65533;e&#65533;P&#65533;&#65533;&#65533;&#1116;&#65533;T$D&#65533;&#65533;z&#65533;&#65533;M&#65533;&#65533;h&#185;LBm&#65533;&#65533;T&#65533;B}&#65533;yj&#65533;&#65533; !&#65533;)&#65533;AT7&#65533;&#1903;n&#65533;s&#65533;&#65533;Z&#65533;P&#65533;&#65533;&#65533;j6q,&#65533;&#65533;j&#65533;&#65533;ZYV&#65533;&#65533;a1&#65533;VY&#65533;E&#65533;&#65533;E&#65533;&#413;w&#65533;n&#65533;N&#65533;#&#65533;&#65533;5&#65533;N&#65533;&#65533;&#65533;%&#65533;&#65533;&#453;K:&#65533;{&#65533;&#65533;&#65533;%j&#65533;6$&#65533;!&#65533;&#65533; k$&#181;~\&#65533;&#65533;&#65533;&#65533;L&#65533;FaCd?"w?&#65533;j&#65533;P"&#65533;!D7&#65533;C)v1!&#65533;&#65533;w&#65533; Xp"&#65533;L^	&#65533;$&#1536;&#65533;&#65533;M&#65533;y&#65533;3LS=&#65533;&#65533;E&#65533;>&#65533;27&#65533;&#65533;&#65533;&#65533;>&#65533;(&#65533;&#65533;en]@&#65533;^\ &#520;&#65533;&#65533;K&#848;H&#65533;&#65533;&#65533;&#65533;&#65533;&#65533;L9G4	X&#65533;4@L&#65533;&#65533; ,[&#65533;&#65533;&#65533;&#65533;&#65533;@&#65533;&#65533;]L&#65533;\fL&#65533;)&#65533;&#65533;&#65533;&#65533;&#65533;5&#886;&#65533;&#65533;&#65533;3&#65533;QU&#65533;&#65533; &#1533;@	&#65533;%X&#65533;L&#65533;8&#65533;&#65533;A&#65533;r&#65533;K&#65533;(NI&#65533;m&#65533;&#65533;&#65533;" &#65533;_4&#65533;Q&#65533;A&#65533;u&#65533;&#65533;&#65533;&#65533;AW&#65533;Qk&#65533;&#65533;&#65533;5w&#65533;&#65533;&#65533;w&#65533;&#65533;&#65533;M?&#65533;{&#65533;&#65533;;L7v&#65533;&#65533;;r~&#65533;&#65533;&#65533;&#65533;&#65533;&#65533;K&#65533;&#65533;&#65533;&#65533;&#2038;&#65533;&#65533;&#65533;&#65533;&#65533;&#65533;&#65533;Ocuc&#65533;{Us&#65533;&#65533;#;&#65533;&#65533;4&#65533;&#65533;&#65533;&#65533;|&#65533;&#65533;4&#65533;@&#65533;8<&#65533;&#65533;;&#65533;#5 &#65533;7fr(s&#65533;	&#65533; p9&#65533;A&#65533;&#65533;&#65533;<&#65533;A&#65533;&#259;&#65533;&#65533;&#65533;&#65533;yu&#65533;u&#65533;&#65533;&#65533; `&#65533;&#65533;&#65533;X&#65533;&#596;M!&#65533;H&#65533;T&#65533;&#65533;&#65533;&#65533;&#65533;&#65533;&#1862;7&#65533;&#65533;)&#65533;&#65533;js&#65533;&#65533;u&#65533;&#65533;&#65533;0&#65533;&#65533;&#65533;a-&#65533;v*&#65533;,&#65533;&#140;p%D&#65533;&#1053;&#65533;(K&#65533;L&#65533;&#65533;A&#65533;&#65533;&#1787;&#65533;&#65533;8&#411;t&#65533;A &#65533;j&#65533;&#65533;*J0uO&#65533;B&#65533;&#65533;}>2&#65533;&#65533;91&#65533;G&#65533;=&#65533;!q&#65533;!&#65533;j&#65533;PPY&#65533;9Vd3c'&#65533;q&#65533;wH&#65533;(l&#65533;&#65533;Q&#65533;w&#603;<G&#65533;&#65533;&#1033;y&#65533;c&#65533;&#65533;&#65533;MY&#65533;&#65533;z&#65533;&#65533;>3&&#65533;J)GJ&#65533;F&#65533;p&#65533;&#65533;T&#65533;&#65533;*N9&#65533;z&#65533;&#65533;^j
cj:^&#65533;&#65533;&#65533;&#65533;Cr&#65533;#E&#65533;'&#65533;a&#65533;TE&#65533;&#65533;&#65533;Tasi&#65533;&#65533;p"&#65533;&#65533;&#65533;j&#65533;&#65533;j &#65533;y&#65533;<&#65533;&#65533;#&#65533;&#65533;&#65533;&#65533;md&#65533;g&#65533;&#65533;"k&#65533;&#65533;&#65533;_7&#65533;!B&#65533;$aB&#65533;&#65533;&#65533;(&#65533;@w&#65533;&#65533;"D&#65533;.f&#1040;&#65533;dH&#65533;#a&#65533;0q&#65533;6\&#65533;0&#65533;	0p&#65533;&#65533;&#65533;:x&#65533;!&#65533;&#65533;	6&#65533;P&#65533;&#65533;&#199;*T&#65533;&#65533;&#65533;&#132;&#65533;&#65533;&#65533;a&#65533;&#65533;$L&#65533;&#65533;aD	\'@p !&#65533;&#65533;-@&#152;q&#65533;G+2P&#65533;&#65533;5&#65533;W$8&#65533;i&#65533; &#65533;y&#65533;b&#65533;&#65533;fB&#65533;8&#65533;FH&#65533;3^&#65533;pabC&#65533;PP&#65533;&#65533;=y&#65533;&#785;sZ&#65533;;w&#65533;&#65533;Ym&#65533;M4n&#65533;&#65533;qm&#65533;N&#65533;:tN&#65533;&#1149;&#65533;&#65533;&#65533;&#65533;&#65533;x&#65533;&#65533;&#65533;&#199;O&#65533;w&#65533;&#65533;Y&#65533;&#65533;xq&#65533;x&#65533;&#387;&#65533;t&#65533;8&#65533;&#65533;&#1049;3&#65533;&#65533;&#65533;&#2783;3&#65533;&#65533;&#65533;q&#65533;}&#65533;&#65533;A&#65533;g&#65533;s&#65533;&#65533;/&#65533;&#65533;&#65533;8p&#65533;&#65533;&#65533;?&#65533;&#65533; &#65533;&#65533;&#65533;Co5>r&#65533;>&#65533;>&#65533;&#65533;c&#65533;>&#65533;&#65533;&#65533;=&#65533;0&#65533;n&#65533;&#65533;F&#65533;&#65533;7&#41643;&#1039;&#65533;&#65533;c&#65533;&#65533;&#65533;&#65533;&#65533;B&#65533;\&#1315;&#65533;&#65533;&#65533;&#65533;9&#65533;&#65533;pCEQ$&#65533;C	&#65533;&#65533;C&#65533;:&#65533;&#1851;&#65533;8&#65533;8&#205;7&#65533;`&#65533;&#65533;4&#65533;0&#65533;&#65533;2&#65533;@c(&#65533;P&#205;&#65533;&#65533;p>&#65533;&#43569;:>&#65533;&#65533;&#65533;BrdI$&#65533;NJ.&#1636;OB%&#65533;OB!&#65533;&#65533;QD&#65533;&#65533;&#65533;QH1EVZ9&#65533;Wd&#65533;&#342;Fm&#65533;%&#65533;_&#65533;&#65533;%&#65533;_&#65533;&#65533;E&#65533;_z&#65533;&#65533;VT!&#65533;&#65533;JY&#65533;BU@&#65533;0&#65533;&#65533;;&#65533;&#65533;&#65533;1&#65533;k.?8&#1848;&#65533;8&#65533;&#65533;  &#65533;&#65533;?	d!&#65533;"&#65533;CY&#65533;&#65533;F &#65533;&#65533;&#65533;h)&#65533;&#65533;H$y&#65533;k&#65533;&#65533;&#65533;G$&#65533;&#65533;F&#65533;&#65533;GE&#65533;7&#65533;n%&#65533;&#65533;&#65533;;Q1&#65533;TH&#65533;S&#65533;R&#65533;,&#65533;U^&#65533;&#65533;TF&#65533;N6&#65533;&#65533;&#65533;I i$\&#65533;&#65533;=&#65533;EJ-&#65533;&#65533;&#65533;Yo&#65533;&#65533;dL,&#1124;NPD&#65533;;A8&#65533;J.&#65533;&#65533;&#65533;&#65533;&#65533;D&#65533;J&#65533;&#65533;&#65533;7&#65533;<8&#65533;7&#1908;9ko&#65533;&#65533;&#65533;Qs&#65533;X&#65533;u|&#65533;&#65533;sT&#65533;YG&#65533;>&#65533;&#65533;&#65533;&#1910;&#65533;H&#65533;:C&#65533;CSE&#65533;k&#65533;&#65533;&#65533;B&#1649; 
d&#65533;&#65533;T=;&#65533;S&#65533;\&#65533;&#65533;>&#65533;mTt&#65533;&#61047;&#65533;&#65533;n!&#65533;tH1~X&#65533;"Pp!2&#65533;b&#65533;!q&#65533;\h&#65533;&#65533;&#65533;SA&#65533;D&#65533;*&#65533; &#65533;&#65533;&#65533;	t&#65533;&#65533; &#65533;x&#65533;&#65533;:&#65533; &#65533;:&#65533;&#65533;^X&#65533;&#65533;6&#65533;@&#65533;4&#65533;|&#65533;z&#1707;&#65533;&#65533;1&#65533;@:&#65533; &#65533;&#65533;&#65533;*bx&#65533;p&#65533;!&#65533;0&#65533;
&
x&#65533;&#65533;G@&#65533; &#65533;6&#65533;1
,&#65533;&#65533;&#65533;&#65533;j&#65533;&#65533;&#65533;^&#65533;!F&#65533;&#65533;&#65533;&#65533;&#65533;&#65533;=&#1857;&#65533;S&#65533;;&#65533;!k&#65533;f&#65533;@&#65533;&#18816;&#1521;&#876;&#65533;&#65533;?&#65533;&#65533;&#65533;4&#65533;N&#65533;&#65533;V]ZpV&#65533;&#65533;&#65533;&#65533;<&#65533;F&#65533;z&#65533;&#65533; &#65533;<&#65533;Yz&#65533;48&#65533;&#65533;&#65533;Cv&#65533;7|&#65533;@&#65533;&#65533;`&#65533;`&#65533;&#65533;mA|&#65533;OD!&#65533;&#65533;=3&#65533;q&#65533;s&#65533;&#65533;A&#65533;&#65533;&#4748;C"(v&#1034;&#65533;&#65533;&#65533;q&#65533; &#65533;&#65533;&#65533;=N$Rtb&#65533;&#65533;!&#65533;TPb&#65533;&#65533;&#65533;;&#65533;&#65533;I&#65533;&#65533;&#1171;&#1440;4T		\C&#65533;D2X&#65533;["Cd&#65533;.&#65533;&#65533;&#65533;&#1810;&#65533;&#65533;M0}&#65533;&#65533;4G8&#65533;&#1074;&#65533;&@!(?	&#65533;xX&#65533;>!&#65533;A&#65533;&#65533;P&#65533;&#65533;-&#1384;]HJ&#65533;&#65533;&#65533;.v&#65533;_P&#65533;&#65533;:*B&#65533;	J4&#65533;TA&#10890;&#65533; 1&#65533;f8&#65533;&#65533;3&#65533;S&#65533;<&#65533;J"&#65533;:&#65533;&#65533;@7e!&#65533;&#65533;0&#65533;D!&#65533;FC&#65533;&#65533;5&#65533;&#65533;*a&#65533;KL&#65533;Z&#65533;&#65533;&#65533; &#65533;&#65533;aka&#65533;&#65533;&#65533;&#65533;G&#65533;S&#65533;&#65533;(HQ&#65533;T&#65533;"^&#65533;H&#65533;(N&#65533;
S&#65533;&#65533;&#65533;&#65533;&#65533;.r&#65533;
S|&#65533;&#65533;&#65533;&#65533;&#65533;&#65533;F&#65533;^Ka
[&#65533;8&#65533;&#65533;p&#65533;kb&#65533;0&0&#393;@&#65533;&#65533;&#65533;&#65533;&*&#65533;&#1652;[&#65533;&#65533;#&#65533;D&#65533;&#65533;&#65533;&#65533;Q:&#65533;:&#65533;&#65533;N;"
!&#65533;"Y&#65533;HI&#65533;*d&#65533;&#1322;Y5&#1716;Z&#65533;C &#65533;G&#65533;0&#65533;@ &#65533;&#65533;&#65533;&#65533;A}&#65533;[{&#65533;&#65533;&#65533;Qi7&#65533;&#65533;a&#65533;&#652;&#65533;&#65533;&#65533;&#65533;c&#65533;
5&#65533;8&#65533;&#65533;&#65533;&#65533;&#65533;&#65533;&#65533;ik&#65533;&#65533;&r4&#65533;!&#65533;&#65533;T&#65533;A	D&#65533;&#65533;&#65533;q6&#65533;e&#65533;F&#1154;&#65533;&8A
J&#65533;&#1154;&#65533;|&#65533;&#65533;L`&#65533;&#65533;&#65533; &#65533;&#65533;&#65533; 5h&#65533;	@x&#65533;<&#1025;&#65533;&#65533;%h&#65533;^&#65533;&#65533;<&#65533;' &#65533;&#65533;&#65533;(P&#65533;&#65533;t&#65533;&#65533;&#65533;@>0&#65533;&#65533;|&#65533;&#65533;@X&#65533;&#65533;&#65533;&#65533;$+pKR H &#65533;R&#65533;&#65533;L&#65533;+< &#65533;&#65533; &#65533;`&#65533;&#65533;`@&#65533;&#65533;3L&#65533;B0&#65533;\V$3&#65533;Ah&#65533;&#65533;@%8&#65533;.&#65533;&#65533;&#680;&#65533;w&#65533;&#65533;[-&#65533;&#65533;2&#65533;&#65533;A&#65533;&#1030;&#65533;Z&#65533;3&#65533;&#65533;En&#65533;&#65533;&#65533;&#65533;&#65533;&#493;H&#65533;M&#65533;&#65533;b&#615;;cR&#65533;&#65533;&#1942;X&#65533;&#65533;g9&#65533;O&#65533;&#65533;S&#65533;&#65533;6&#65533;&#65533;l&#65533; }&#65533;60L&#65533;&#65533;et&#65533;:&#65533;&#65533;x@qc!&#65533;&#65533;&#65533;=&#65533;&#65533;&#199;&#65533;0&#65533;!t&#65533;&#43285;AX&#65533;&#205;&#65533;@@&#65533;&#65533;A&&#65533;&#900;&#65533;&#65533;7&#65533;&#1645;&#65533;p&#1778;q&#65533;&#65533;by&#65533;C&#65533;0%3&#65533;&#65533;&#65533;&#65533;&#65533;&#65533;|?&#65533;&#65533;&#65533;\&#65533;&#65533;d%E2&#65533;&#65533;	&#65533;&#65533;&#65533;&#960;&#65533;%qi;&#65533;!NUs5"&#65533;&#65533;&#65533;&#65533;T&#65533;T&#65533;"d&#65533;&#65533;D)&#65533;PC&#65533;&#65533;&#65533;j&#65533;zaC&#65533;&#65533;&#65533;/|&#65533;[&#65533;B&#65533;`&#359;:&#65533;2G&#65533;h&#65533;&#65533;&#65533;]&#65533;&#65533;F&#65533;&#65533;&#65533;&#65533;&#65533;&#65533;u&#65533;&#65533;?&#277; rR&#65533;&#65533;O&#65533;&#65533;4b&#65533;&#65533;&#65533;/&#65533;&#65533;w&#65533;\Dk&#65533;"&#65533;&#392;m-miJm&#65533;&#65533;t	;&#65533;&#65533;&#65533;&#382;Ga&#65533;U&#65533;&#65533;P&#65533;&#65533;E/x1U&#65533;"&#65533;2&#65533;&#65533;&#65533;6&#65533;F&#65533;("&#65533;&#65533;&#65533;@&#65533;&#65533;B&#65533;&#65533;&#65533;&#65533;&#65533;$0&#65533;Q=&#65533;;&#65533;&#516;&#65533;&#65533;0&#65533;.&#10191;(&#65533;&#1240;Z&#65533;s2&#65533;T&#65533;&#65533;WW&#65533;&#65533;3&#65533;&#65533;F&#65533;|&#65533;&#65533;Tq&#65533;&#65533;B&#65533;&#65533;&#65533;f&#65533;&#593;&#65533;&#514;*&#65533;&#65533;&#65533;&#1534;fr&#65533;2&#65533;&#65533;&#65533;V"&#65533;&#65533;&#65533;&#65533;%&#65533;&#65533;&#65533;&#65533;3&#65533;!L\&#65533;&#65533;&#65533;f&#65533;6V&#65533;&#750;&#65533;&#65533;E\Fue@&#65533;
b&#65533;Y&#65533;&#65533;&#65533;:&#65533;&#65533;Z&#65533;&#65533;&#65533;@%0&#65533;
P&#65533;&#65533;;&#65533;$*&#65533; &&#65533;|&#65533;7&#65533;-	&#65533;0&#65533;F "p|P&#65533;&#65533;&#65533;("m
H/&#65533;&#2030;&#65533;.&#65533;@&#65533;^W9&#1143;`&#65533;&#65533;&#65533;F@!A, &#65533;
&#28098;h&#65533;s&#65533;&#65533; n&#65533;&#65533;&#65533;5>&#65533;&#65533;&#65533;&#65533;O&#65533;&#65533;>p`+h&#65533;&#65533;*&#65533;&#65533;&#65533;0(&#65533;&&#65533;&#65533;T&#65533;Z&#65533;Cc3&#65533;&#65533;&#65533;&#65533;{;l&#65533;,&#65533;c&#65533;LRo&#65533;&#65533;&#414;7C&#65533;&#65533;l6&#65533;&#65533;&#65533;&#65533;&#65533;D&#65533;<&#65533;&#65533;&#65533;&#65533;lk&#65533;&#65533;A&#65533;&#65533;fe&#65533;rh&#65533;4&#266;&#65533;&#198;&#65533;#8&#65533;C&#65533;&#65533;c&#42664;&#65533;&#65533;i&#65533;,4&#65533;
>n&#65533;&#65533;&#65533;L,$X&#65533;= &#65533;&#65533;bIV$1h&#65533;&#65533; &#65533; &#65533;(&#65533;&#65533;&#65533;f,o&#65533;&#65533;&#65533;&#65533;&#65533;&#65533;&#65533;>p#m&#65533;
&#65533;&#65533;&#65533; &#65533;P	&#1376;&#65533; 	&#65533;&#1038;&#65533;$&#65533;D&#1190;&#65533;&#1132;$&#65533;&#65533;p%&#65533;&#65533;&#65533;le&#65533;&#65533;&#65533;&#65533;&#65533;&#65533;t$f&#397;0&#65533;D&#65533;Jm&#65533;>FL&#65533;J&#65533;&#65533;R&#65533;&#65533;R&#65533;\A&#65533;d&#65533;xa&#65533;AzA|A&#65533;r&#65533;h!^&#65533;Ra:&#65533;*&#65533;&#65533;&#65533;&#65533;|&#65533;
B&#65533;J&#65533;&#65533;&#65533;k&#65533;&#65533;n&#65533;4$k&#65533; &#65533;&#65533;T&#65533;&#65533;a&#65533;&#65533;G&#65533;%&#65533; &#65533;[&#65533;iav&#65533;&#65533;M&#65533;!&#65533;&#65533;&#65533;&#65533;s&#65533;&#65533;h&#65533;&#65533;%~&#65533;NT&#65533;&#65533;Z-V!_!f&#65533;\!&#65533;&#65533;&#65533;&#65533;&#65533;&#65533;&#65533;&#65533;F&#65533;7l&#65533;&#65533; &#65533;"&#65533;&#65533;8nA&#65533;>&#65533;&#65533; &#65533;Z&#65533;%&#65533;&#65533;&#65533;f&#65533;&#65533;&#1670;&#65533; &#65533; rQ&#65533;&#65533;&#65533;&#65533;f&#65533;&#65533;&#302;&#65533;&#65533;P&#65533;&#65533;&#1414;&#65533;&#65533;&#65533;&#65533;&#65533;&#65533;&#65533;&#65533;&Dn&#65533;&#65533;&#65533;E&#65533;F&&#65533;&#65533;&#65533;&#65533;&#604;&#65533;&#65533;n&#65533;&#65533;:DCX&#65533;&#65533; &#65533;&#65533;2&#65533;L&#65533;B&#65533;&#836;.!q1&#65533;&#65533;mL&#65533;!&#65533;)!&#1190;&#65533;@
&#65533;&#65533;T&#65533;R`&&#65533;gd&#65533;P&#65533;z&#65533;L&#65533;&#65533;.&#65533;&#65533;&#65533;&#65533;'/b%&#65533;&#65533;Z+&#65533;$&#65533; N`
&#65533;@&#65533;&#65533;&&#65533;&#640;&#65533; 	f&#65533;X&#65533;u2&#65533;+&#65533;&#65533;.&#65533;uZbs&#65533;0"&#65533;F`-,#&#65533;2&#65533;&#65533;H&#65533;&#65533; 	v V&#65533;R`d&#65533;4 &#65533;&#65533;b&#65533;&#65533;+&#65533;&#65533;&#65533;+`&#65533;'&&#65533;'&#65533;#1, &#65533;c(&#65533;&#65533;&#65533;T&#65533;j&#65533;&#65533;&` 2 &#65533; &#65533;&#65533;|lB&#65533;&#514;&#65533;&#65533;l&#65533;&#192;&#65533;&#928;B&#65533;#&#65533;&#65533;&#65533;!&#65533;&#65533; &#65533;&#65533;b&#65533;8&#65533;&#65533;\&#65533;&#65533;&#130;&#65533;7&#65533;c&#65533;&#972;UL&#65533;&#65533;.LD&#65533;1=&#65533;&#65533;&#65533;SF &#65533;:@&#65533;&#65533;&#65533;&#65533;L&#65533;&#65533;&#65533;&#65533;&#65533;5&#899;5v&#65533;&#65533;&#65533;C=&#65533;&#65533;A&#65533;&#65533;;W&#65533;5&#65533;#?|&#65533;I&#65533;Lc&#420;&#65533;0&#65533;&#506;&#65533;&#65533;&#527;:&#65533;FH&#1154;&#65533;&#65533;&#65533;x&#65533;9&#65533;&#65533;&#65533;&#65533;&#65533;j&#65533;@&#65533;nh?n&#65533;p<vH;&#65533;#8&#65533;&#65533;&#65533;&#65533;&#65533;&#65533; s(8&#65533;c?&#65533;&#65533;&#65533;&#65533;&#65533;&#65533;W!&#65533;
&#65533;$&#65533;&#65533;,&#65533;:&#65533;&#65533;&#1712;L&#65533;EQ&#65533;&#65533;]X&#65533;&#65533;E&#65533;t&#65533;&#65533;&#65533;t&#65533;z&#65533;w1[@A.E!qj N@&#65533;&U0&#65533;x359&#65533;&#65533;&#526; l&#65533;&#65533;&#65533;J>&#65533;K?i[&#65533;:&#65533;"&#65533;&#65533;&#65533;EL&#65533;&#422;j&#65533;jX&#65533;U&#65533;&#65533;&#65533;&#65533;8&#65533;&#65533;b&#65533;&#65533;%8a&#65533;&#65533;FW!Q\&#65533;P\d&#65533;>a6a&#970;&#65533;4D&#65533;=&#65533; 7&#65533;&#65533;>&#65533;Cx&#65533;&#65533;&#65533;&#65533;@`6&#65533;#&#65533;&#65533;&#65533;&#65533;vJ&#65533;G&#65533;.&#65533;&#65533;U&#65533;-!&#65533;-H&#1198;U&#65533;&#65533;&#65533;&#65533;NE&#65533;&#65533;>&#65533;/V&#65533;H&#65533;"v.&#65533;&#65533;
H,&#65533;&#65533;q&#65533;&#65533;&#65533;A&#65533;LVo&#65533;!&#65533;5&#430;iX&#65533; &#65533;@&#65533;@kfuX&#65533;&#65533;WF&#65533;&#65533;5&#65533;&#65533;	\&#65533;&#65533;hq&#65533;&#65533; N@J &#65533;L&#65533;2+&#65533;$F &#65533;L&#65533;&#65533;d&#65533;&#65533;6&#65533;&#65533;r&#65533;"@n&#65533; &#65533;&#501;pBZ`&#65533; ! &#65533;&#65533;E&#65533;&#65533; 
&#65533; d &#65533;>&#65533;%&#65533;+,  @|&#65533;&#503;&#65533;&#65533;&#65533;x&#65533;+d@`&#65533;&#65533;6P&#65533;&#65533;&#65533;	&#65533; &#65533;b`f&#65533;B`&#65533;@&#65533;J&#65533;%Z&#65533;&#65533;&#65533;"&#65533; &#65533;c&#65533;k&#65533;&#65533;&#65533;g|&#65533;&#65533;}&#65533;2D&#65533;T&#65533;&#65533;&#65533;&#65533;&#65533;O&#65533;R 	&#65533;@:&#65533;&#65533;@RE&#65533;&#65533;&#65533;&#65533;&#65533;&#65533;H&#65533;dL&#65533;&#65533;A&#65533;$B&#65533;&#65533;N&#65533;5&#65533;&#65533;8&#65533;*&#65533;&#65533;U&#65533;s5&#424; !&#65533;BF&#65533;JsUu&#65533;`&#65533;&#65533;V&#65533;&#65533; &#65533;&#19438;&#65533;&#932;&#1133;&#65533;M&#65533;&#65533;&#65533;&#34094;&#65533;d&#65533;&#65533;&#65533;&#1174;&#65533;jo&#65533;8&#65533;7&#28679;v&#65533;K&#65533;&#270;~hL&#65533;&#65533;k&#65533;k&#65533;6*&#65533;77l4H&#65533;&#65533;6P?k&#65533;&#65533;&#65533;&#65533;h&#65533;Fr$A&#65533;XcV&#65533;*9WhYg&#65533;<&#65533;y&#65533;&#65533;`&#65533;&#65533;`&#65533;6D&#65533;>"&#65533;m&#65533;Dt&#65533;&#65533;ehh&&#65533;&#65533;0f2*dH&#65533;Pa&#65533;&#65533;&#65533;|%}_aj&#65533;&#65533;P{&#65533;G}t&#65533;z&#65533;h!&#65533;1&#65533;2&#65533;&#65533;T&#65533;&#65533;,&#65533;:&#65533;8&#65533;FU&#65533;&#65533;A&#65533;Tn&#65533;&#65533; &#65533;D&#65533;H&#65533;yf.&#65533;&#65533;&#65533;*AFn"&#65533;&#65533;&#65533;&#65533;m&#65533;J&#1732;&#65533;m~&#65533;N&#65533;W&#65533;&#65533;4&#65533;&#65533;)&#65533;FTA_bAP&#65533;Qe!Va2E%&#65533;
"~&#65533;&#65533;&#65533;&#65533;&#65533;%$&#65533;R&#65533;&#1310;(a&#65533;&#65533;&#65533;<a&#65533;hj$&#1119;&#65533;*i&#65533;&#65533;`&#65533;&#65533;QO&#65533;&#65533;&#65533;p&#65533;&#65533;&#65533;X&#65533;&#65533;o&#65533;&#65533;&#65533;&#65533;&#65533; &#65533;&#323;&#65533;&#65533;&#65533;
"U&#65533;&#65533;&#65533;d&#65533;JD&#65533;!&#65533;&#65533;&#65533;bD&#65533;G&#65533;,V&#65533;&#65533;L&#65533;X &#65533;j&#65533;&#8924;&#65533;&#65533;&#65533;&#65533;q&#65533;
Y&#65533;&#65533;&#65533;z.&#65533;&#65533;5b&#65533;&#65533;\&#65533;5b&#65533;&#65533;&#65533;&#65533;&#65533;&#65533;&#65533;r.&#65533;1V`'5br~\&#65533;&#65533;>9~\ &#65533;x&#65533;_&#65533; t n&#65533;&#65533;&#65533;T8-&#65533;(1&#65533;&#65533; &#65533;@
&#65533; ~ <@4 &#65533;&#65533;&#65533;(2 y6g&#65533;&#65533;#t&#65533;b&#65533;&#65533;&#1538;&#65533;&#65533;@&#65533; 	&#65533;&#65533;v`&#65533;#l&#65533;^`&#65533;k/rs2@ h&#65533;&#65533;{`"@1&#65533;0&#65533;&#65533;0&#65533;1G&#65533;^&#65533;K(;Yw(&#65533;&#65533; ( &#65533;@&#65533; Y&#65533;A4&#65533;l"&#65533;&#65533;&#65533;&#65533;&#65533;&#65533;&#65533;9&#65533;w9&#65533;p&#65533;<&#65533;&#65533;;&#65533;&#65533;E&#65533;&#65533;r1&#65533;?&#65533;`&#65533;V8y&#65533;6&#65533;&#65533;!9&#65533;hr&#65533;&&#65533;&#65533;*oP&#65533;$[&#65533; &#65533;&#65533;&#23608;%&#65533;&#65533;&#65533;&#65533;&#65533;&#65533;n8y&#65533;4&#65533;&#65533;\(F&#65533;S&#65533;&#65533;&#65533;&#65533; &#65533;@&#65533;&#65533;&#65533; &#65533; &#65533; &#65533;60"h&#65533;l&#65533;V?fP&#65533;v&#65533;&#65533;&#65533;&#65533;&#65533;d3&#65533;2,&#65533;&#65533;&#65533;;&#65533;&#65533;&#1552;=tD&#65533;%5UP&#65533;&#65533;D?r&#65533;&#65533; &#174;m&#65533;&#65533;&#65533;&#65533;G~&#65533;Y&#65533;\&#65533;D&#65533;7&#65533;&#65533;W&#1312;&#65533;&#65533;Pg!Qn&#65533;p!&#65533;w&&#65533;t&#65533;&#65533;zj]AJA8U&#65533;&#65533;&#65533;&#65533;
&#65533;z&#65533;T&#65533;&#65533;&#65533;%&#65533; +s&#65533;&#43731;&#65533;`&#65533;&#65533;0&#65533;&#65533;&#65533;[&#65533;8&#65533;0&#65533;&#65533;&#65533;&#65533;eh&#65533;`&#65533;a&#65533;&#65533;K&#65533;jX&#65533;&#65533;M&#65533;N&#65533;Qn{&#1513;>&#65533;Za_h&#65533;&#65533;&#65533;`a`&#65533;>&#65533;$nz!&#65533;Wu&#65533;&#65533;&x&#65533;=&#65533;G&#65533;&#65533;3&#65533;`&#65533;&#65533;&#65533;Z6&#65533;[&#65533;&#387;-&#65533;A&#65533;&#65533;*&#65533;&#65533;&#65533;\&#65533;K
&#65533;#<\{Y&#65533;M&#65533;*&#65533;&#65533;&#65533;TY&#65533;&#65533;&#65533;r&#1116;DXY&#65533;
&#65533;4&#65533;IE&#65533;&#65533;&#65533;X&#65533;&#65533;i&&#65533;&#65533;Nu&#65533;&#65533;H`s[&#65533;&#65533;&#65533;&#65533;&#65533;&#65533;?&#65533;*q[&#65533;h&#65533;hq&#65533;&#65533;&#65533;|&#65533;&#65533;J&#65533;&#65533;L&#65533;&#65533;&#65533;kg&#65533;rF&#65533;&#65533;Q&#65533;2M&#65533;&#65533;&#65533;V &#65533;K@&#65533;&#65533;&#65533;&#65533;&#65533;&#65533;@&#65533;A&#65533;&#65533;s@`&#65533;j&#65533;&#65533; &#65533;&#65533;&#65533;&#404;&#65533; &#65533;&#65533; &#65533; 
~@t&#65533;&#65533;&#65533;)J&#65533;4&#65533;,&#65533;G&#65533;^@l&#65533;&#65533;&#65533;d 	&#65533;@
&#65533;&#65533;`&#65533;v&#65533;~@&#65533;&#65533;v`R&#65533;&#65533;U&#65533;N&#65533;$&#65533;&#65533;&#65533; &#65533;+&#65533;&#65533;"&#65533;&#65533;&#65533;&#188;&#65533;,&#65533;&#65533;&#65533;a90&#65533;&#65533;&#65533;&#65533;b&#65533;N&#65533;%\b&`$ n&#65533;
&#65533;&#65533;&#65533;DK&#65533;!&"&#65533;&#65533;,z&#65533; M4&#65533;>:&#65533;&#65533;&#65533;&#65533;H&#65533;&#65533;>(&#65533;A&#65533;&#65533;4&#65533;&#613;&#65533;qUV&#65533;&#1575;7&#65533;&#710;:&#65533;&#65533;&#65533;&#65533; &#65533;&#65533;&#65533;&#65533;&#9518;&#65533;O&#65533;[&#65533;;&#65533;b&#65533;}PoL&#65533;&#65533;&#65533;2&#65533;&#65533;f[&#65533;&#65533;&#1440;&#65533;&#65533;&#65533; &#65533; &#65533; [S&#65533;&#65533;&#65533;&#65533;&#65533;&#65533;&#65533;h&#65533;@qU=&#65533;&#65533;=&#65533;&#65533;&#65533;&#65533;ZU&#65533;&#1457;&#65533;&#65533;#&#65533;$&#65533;&#65533;!.&#65533;UP&#65533;~8&#65533;7&#65533;A&#65533;C&#65533;&#65533;&#65533;&#333;&#65533;_&#65533;T?ML{c&#65533;!&#65533;NH!&#65533;7&#65533;;bm&#65533;~a&#65533;o&#65533;Q:&#65533;G&#65533;&#65533;paHiA&#65533;V{&#65533;F&`&#65533;&#65533;hQb&#65533;&#65533;T8o&#65533;&#422;&#65533;~%&#65533;&#65533;g&#65533;	&#65533;6&#65533;&#65533;-B&#65533;&#65533;7*Qe&#65533; Q&#65533;6x&#1916;&#65533;M&#65533;&#65533;&#65533;T\&#65533;&#65533;&#65533;\a&#65533;&#65533;&#65533;6AP&#65533;b!&#65533;n&#65533;z!~-&#65533;Y&#65533;.!BuL&#65533;j&#65533;%&#65533;q&#65533;&#1834;a&#65533;%Q=&#917;&#65533;&#1360;[&#65533;m
N&#65533;-&#65533;yj&#65533;J&#65533;&#65533;&#65533;bF&#65533;&#65533;'&#65533;a&#65533;&#65533;&#65533;i['&#24655;f&#65533;&#65533;&#65533;&#65533;&#65533;=&#65533;&#65533;M&#65533;gp_&#1948;&i$&#65533;&#65533;&#65533;d&#65533;Q&#65533;&#65533;f&#65533;&#65533;&#65533;&#65533;&#65533;&#65533;
&#169;&#65533;]&#1738;&#65533;&#1276;^Tbx&#65533;&#65533;S1&#65533;&#65533;J&#65533;&#65533;&#65533;b&#65533;&#65533;&#65533;
&#65533;&#65533; <&#65533;%,&#65533;&#65533;&#65533;/A@&#65533;Y&#65533;5&#65533; R&#65533;ApD&#65533;*P&#65533;&#65533;&#65533;@&#65533;
0@&#65533; 2&#65533;&#65533;Ad&#65533;O?	T&#65533;&#65533;C&#65533;&#65533;g&#65533;9q&#65533;9c&#65533;&#65533;*Ddp&#65533;@&#65533;&#459;.^&#65533;`q(&#65533;/Z&#65533;P&#65533;&#65533;H&#65533;&#65533;1h&#65533;&#65533;A&#65533;&#462;2l&#65533;(&#65533;D&#65533;)<X&#65533;&#1057;&#65533;&J&#65533;`qU&#65533;&#65533;"P&#65533; n\N&#65533;&#65533;&#65533;&#65533;&#65533;<t &#65533;&#65533;0L&#65533; aAR&#65533;0&#65533;&#65533;&#65533;&#65533;A&#65533;
&#65533;G&#65533;?&#65533;B&#65533;&#924;;{&#65533;&#65533;&#419;'<&#65533;&#65533;&#65533;#[O&#65533;?&#65533;&#65533;&#65533;&#65533;&#65533;wHA&#65533;F&#65533;q&#65533;&#65533;&#65533;G&#1792;&#65533;&#65533;ED&#65533;&#65533;!C&#65533;1&#65533;&#65533;;&#65533;h&#65533;TJ&#65533;^&#65533;&#65533;&#65533;&#805527;&#65533;&#65533;H"&#65533;&#65533;&#65533;&#65533;\zn?&#65533;&#65533;&#65533;1&#65533;&#65533;&#65533;t&#65533;yr&#65533;	&#65533;&#65533;q&#65533;&#65533;ZT1&#65533;QLA&#65533;&#65533;&#65533;&&#65533;u&#65533;&#65533;Gq&#65533;&#65533;&#65533;w&#65533;s&#65533;&#65533;&#65533;g&#65533;&#65533;&#65533;&#65533;m&#65533;q&#65533;&#65533;q~&#65533;4&#65533;k&#65533;&#65533;!&#65533;~&#65533;82&#65533;#&#65533;&#65533;Gt&#65533;Q&#65533;&#65533;&#65533;vG&#65533;w&#65533;A&#65533;r&#65533;1&#65533;C&#65533;e&#65533;AY$&#65533;G&#182;~&#65533;-G&#65533;!&#65533;$&#65533;"b.&#65533;#$&#65533;`&#65533;&#65533;I'lv&#65533;&#65533;'p&#65533;	&#65533;(&#65533;&#65533;2&#65533;-&#65533;&#65533;"&#65533;,&#65533;&#65533;&#65533;g+&#65533;&#1817;K/&#65533;&#65533;&#65533;.&#65533;&#65533;&#65533;&#65533;&#65533;r&#65533;-&#65533;8ZK,&#65533;&#65533;&#65533;&#65533;)&#65533;&#65533;"J'&#65533;H&#65533;f&&#65533;&#65533;#&#65533;^p&#65533;)7&#65533;H^&#65533;W&#65533;I&#65533;&#65533;&#65533;#&#65533;&#65533;&#65533;$&#65533;`&#65533;&#65533;&o&#65533;Y&#65533;)&#65533;&#65533;BJ(&#65533;&#65533;&#65533;I'&#65533;TBI%&#65533;XBI$&#65533;DB&#628;&#65533;&#65533;H&#65533;'2_J^&#65533;
I'&#65533;&#65533;H#&#65533;D&#65533;k'&#65533;&#65533;(&#65533;&#65533;#&#65533;&#65533;&#65533;L&#65533;&#65533;)&#65533;d2I#&#65533;2&#65533;&#65533;I&#1641;g^&#65533;(&#65533;&#65533;&#65533;&#65533;I&#65533;4R&#65533;&&#65533;&#65533;&#65533;(&#65533;DL&#65533;(&#65533;v&#65533;I&&#65533;\&#65533;&#65533;&#407;(&#65533;#&#65533;,&#65533;&#65533;"&#65533;.b&&#65533; &#65533;lf&#65533;&#65533;\&#65533;^&#65533;&#65533;&#65533;&#65533;&#65533;f&#65533;:&#65533;&#65533;"&#65533;z&#65533;J"&#65533;&#65533;&#65533;"&#65533;D"&#65533;&#458;$b&#65533;&#65533;8&#65533;Jn&#803;2b&#65533;&#65533;&#65533;pt&#65533;&#65533;3&#65533;&#65533;r&#65533;&#65533;"<r&#65533;"&#65533;+&#65533;&#65533;&#65533;7&#65533;&#1437;Df&#65533;&#65533;&#65533;&#65533;&#465;~&#65533;{&#65533;&#65533;&#65533;&#65533;&#65533;&#605;&#65533;&#1396;&#65533;&#65533;of&#65533;@&#65533;&#65533;F&#65533;0&#65533; &#65533;&#65533;	'&#65533;&#65533;&#65533;	(&#65533;&#65533;Bp&#1025;|&#65533;0&#65533;&#65533;8vW-&#65533;Byb&#65533;s &#65533;&#65533;j|&#65533;Uw&#65533;!dj&#65533;&#65533;&#65533;tp!&#65533;$<<&#65533;&#65533;&#65533;
&&#65533;0B
-&#65533;p&#65533;RL!&#65533;&#65533;3&#65533;P&#65533;8&#65533;P&#65533;DH&#65533;El&#1073;N&#65533;&#65533;F@Q&#65533;VTA&#65533;dl1D.&#65533;&#65533;&#65533;
*&#65533;0&#65533;"&#65533;&#65533;A&#65533;&#65533;&#65533;&#65533; &#65533;,&#65533;&#65533;``A	F &#65533;\&#65533;h@&#65533; 
x :&#65533;B&#1696;0	&#65533;&#65533;&#65533;Mo>&#65533;<&#65533;a`&#65533;!&#65533;&#65533;&#65533;>&#65533;&#65533;&#65533;+&#65533;p&#65533;s*&#65533;&#1287;U&#65533;&#1101;m&#65533;&#65533;&#65533;9&#561;P &#65533;#&#65533;&#65533;&#65533;<?Pm8&#65533;&#65533;&#65533;g[&#65533;&#65533;by&#65533;&#65533;*&#65533;&#65533;&#65533;&#65533;&#65533;b&#65533;&#65533;&#65533;&#65533;3yq&#65533;&#65533;&#65533;
&#65533;9&#65533;i&#65533;s\3&#65533;]&#65533;&#65533;&#65533;&#65533;5&#65533;4&#65533;I&#65533;&#65533;X&#65533;9&#65533;u&#65533;uH&#65533;a&#65533;>&#65533;=&#65533;B&#65533;&#1029;-&#1603;&#65533;$&#65533;&#1793;9&#65533;$&#65533;>&#65533;op&#65533;&#65533;=&#65533;r&#65533;tp&#65533;&#65533;&#65533;&#65533;&#65533;I&#65533;&#65533;GB&#65533;)]&#65533;%?&#65533;g&#65533;&#65533;i&#65533;&#65533;&#65533;&#65533;&#65533;&#65533;FD&#65533;&#65533;XS&#65533;:1&#65533;Q&#65533;b&#65533;0&#65533;&#65533;laZ&#65533;&#65533;&#65533;&#65533;&#65533;&#65533;\Q_&#65533;&#65533;&#65533;&#65533;-x&#65533;^&#65533;&#65533;&#65533;&#65533;.&#65533;&#65533;[&#1282;O&#65533;`&#65533;:W&#65533;
Rp&#65533;&#65533;h&#65533;&#65533;Lb&#65533;&#65533;e'vazO&#65533;PB&&#1397;&#65533;d#&#65533;$ &#65533;&#65533;]&#65533;*&#65533;&#65533;( V&#65533;T&#65533;s&#65533;(&#65533;1G
N$&#65533;&#65533;&#65533;D&#65533;&1	jU&#65533;V&i&#65533;&#65533;4&#65533;B&#65533;&#65533;&#65533;&#1361;[H&#65533;9B&#65533;&#65533;)XA&#65533;Z&#1826;&#65533;&#65533;0&#65533;i&#65533;X&#65533;bS&#65533;&#65533;&#65533;@&#65533;&#65533;C =#AD&#1494;c0&#65533;&#65533;&#65533;&#65533;&#65533;&#65533;(&*1&#65533;Q&#65533;&#65533; '&#65533;&#65533;&#65533;M\&#65533;Z&#65533;j$*VH&#65533;&#65533;A&#65533;YK&#7443;	&#65533;&#65533;Q*&#65533;J&#65533;&#65533;&#65533;&#65533;&#65533;&#65533;G&#65533;U&#65533;A*C,&#65533;:&#65533;1&#65533;!VI&#65533;&#65533;7&#65533;W&#65533;Dj&#65533;&#65533;&#65533;&#65533;c\&#65533;/&#65533;&#65533;X&#65533;&#65533;R3&Mv&#65533;&&#65533;Nv&#65533;&#65533;&#65533; &#65533;<`TN]i[Kf&H|&#65533; &#65533;dC&#65533;&#65533;JD&#65533;^&#65533;,&#1025;&#65533;| s&#65533;&#65533;T&#65533;<&#65533; y)&#65533;,&#65533;&#65533;$p&#65533;&#65533;&#65533;8 	&#65533;. &#65533;D&#65533;$)b}&#65533;8&#65533;&#65533;*&#65533;:&#65533;P&#65533;<M*&#65533;5<&#65533;0P&#65533; &#65533; &#65533;&#65533;! AD&#65533;&#65533;&#65533; 	XP&#65533;d &#65533;`'pAb&#65533;&#65533;'&#65533;&#65533;&#65533;!D&#65533;&#65533;&#65533;&#65533;&#65533;&#65533;&#65533;&#1064;l&#65533;&#65533;&#65533;&#65533;An&#65533;&#65533;&#65533;&#65533;,T&#65533;
R: 	L&#65533;&#65533;&#65533;&#65533;`&#65533;3&#65533;[&#65533; &#65533;&#65533;$&#65533;&#65533;L&#65533;&#65533;@
j@.&#65533;&#65533;&#65533;t&#65533;$&#65533;p7&#65533;av&#65533;c&#65533;&#65533;&#65533;&#65533;D&#65533;&#65533;].5&#65533;&#65533;~&#65533;&#65533;[z&#65533;#6 &#65533;g:&#65533;&#65533;&#65533;&#65533;!j&#65533;&#65533;&#65533;&#65533;&#65533;&#1772;f&#65533;&#65533;u&#65533;&#65533;q3RiH"y'&#605;I&#65533;&#65533; 9&#65533;&#65533;&#65533;Cj&#65533;&#65533;&#65533;$K2&#65533;&#65533;&#65533;&#65533;&#1568;&#65533;4&#65533;&#65533;b8 &#65533;&#65533;=&#65533;&#1136;&#65533;&#65533;!&#65533;8 Av&#1609;*&#65533;&#65533;G"	&#65533;I&#65533;!&#65533;&#65533;>&#65533;&#65533;&#65533;&#65533;4<;*&#65533;&#65533;.)&#65533;R&#65533;q`-Ia&#65533;$1&#65533;&#65533;6&#65533;&#65533;	&#65533;ALue&#65533;&#1776;s&#65533;ED&#65533;&#65533;&#65533;S&#65533;>
Qx[	&#65533;*da&#65533;Y&#65533;&#65533;&#65533;&#65533;P&#65533;*X1MX&#65533;B&#65533;&#65533;&#65533;.&#65533;&#65533;]&#65533;&#65533;]&#65533;&#1413;.j1&#65533;Y<S&#65533;&#65533;.E&#65533;&#65533;&#65533;&#65533;&#65533;&#65533;g%+&#65533;&#65533;&#902;25\L&#65533;&#65533;&#65533;p=	IX&#65533;o&#368;&#65533;D
`&#65533;B&#65533;L*NQ&#65533;&#65533;&#65533;&#65533;&#65533;&#65533;&#65533;&:&#65533;&#65533;&#65533;ytZ&#65533;|&#65533;#@&#65533;4&#65533;&#1422;#&#65533;<&#65533;`k>&#65533;&#65533;A&#65533;&#65533;&#65533;&#65533;)ZQ[&#65533;b&#65533;&#65533;0&#65533;&#1099;\&#1282;&#65533;8EE-&#65533;&#65533;&#65533;un&#65533;&#65533;&#65533;&#65533;:2&#878;&#65533;#s0&#65533;q&#65533;ybE(&&#65533;PO&#65533;i&#65533;&#65533;&#65533;&#65533;~	&#65533;&#65533;v&#65533;&#65533;"W&#1955;uX&#65533;&#598;&#65533;N{&#65533;`m&#65533;&#978;u$M&#65533;&#65533;&#65533;L&#282;>`&#65533;&#65533;0sm&#65533;&#65533;Z3&#65533;[f&#65533;G&#65533;&#65533;&#65533;Z&#65533;&#65533;e8&#65533;&#65533;&#65533;&#65533;D?7&#65533;&#1738;&#65533;&#65533;&#65533;&#65533;&#65533;&#65533;8&#65533;8&#65533;&#65533;^iu&#65533;r&#65533;+Zf&#65533;&#65533;&#538;F&#65533;&#65533;&#65533;&#65533;
6&#65533;@s&#65533;K|&#65533;&#65533; ~'(&#65533;	@&#65533;&#65533;&#65533; -&#65533;&#65533;&#65533;4&#65533;s&#65533;&#65533;&#65533;&#65533; L&#65533;LP&#65533; 
A&#255;"&#65533;[i.b|&#1798;&#65533;&#65533;(&#65533;fH&#65533;&#65533;@&#65533;B&#65533;&#65533;	3(&#65533;A@&#65533;&#65533;&#65533;&#65533; '&#65533;?&#65533;DpC?#&#65533;_3&#65533;O@u &#1585;&#65533;&&#65533;&#65533;,&#65533;&#65533;	&#65533; pc/&#65533;0	&#65533;2U|`B&#65533;&#65533;Z@5 0&#65533;' &#65533;&#65533; P4&#65533;@/&#65533;&#65533;&#65533;u}&#65533;$p&{&#65533;&#65533;&#65533;u&#65533;ms&#65533;!q&#65533; ;#qOFt&#65533;D&#65533;&#65533;&#65533;!;&#65533;&#65533;&#65533;&#65533;&#65533;&#65533;j&#65533;&#65533;x&#65533;;d;&#65533;&#65533;-&#65533;cvey&#65533;1&#65533;f#&#65533;D"_&#65533;&#65533;H."B&#65533;ju o&#65533;n&#65533;Th&#246;h&#65533;&#65533;E.&#65533;&#65533;Dlv@%&#65533;f&#65533;&#65533;&#65533;&#65533;H-a&#65533;&#65533;&#65533;1^&#65533;3 .&#65533;&#65533;&#65533;&#65533;l&#65533;&#65533;B&#65533;!&#65533;&D&#65533;g&#65533;Q&#65533;&#65533;&#65533;#&#65533;X&#65533;&#65533;1I&#65533;a&#65533;&#65533;Dl&#65533;&#65533;Z&#65533;&#65533;&#65533;&#65533;xzR&#65533;&#65533;&#65533;&#65533;Cj&+&#65533;&#65533;m&#65533; 
&#65533;&#65533;vl&#65533;U&#65533;&#65533;&&#65533;p
&#65533;&#65533;
&#65533;`
&#65533;P
&#65533;&#65533;
~&#65533;n&#65533; &#65533;&#65533;o&#65533;0&#65533;&#65533;6&#65533;&#65533;&#65533;@yR)&#65533;$M&#65533;&#65533;
&#65533;@
&#65533;&#65533;	&#65533;Pql&#65533;5&#65533;&#65533;su&#65533;&#65533;V&#65533;b&#65533;o&#65533;p&#65533;[4e	&#65533;DLe71&#65533;&#65533;P&#65533;&#65533;
&#65533;&#65533;
&#65533;r
&#65533;6&#65533;&#65533;&#65533;&&#65533;&#65533;v&#65533;r0&#65533;Q&#65533;Us&#65533;m&#65533;qD;gy&#65533;&#65533;R&#65533;&#65533;	CgSF&#65533;&#65533;&#65533;poP&#65533;
&#65533;&#65533;	O&#65533;&#65533;p&#65533;&#65533;&#1601;^#i&#65533;&&#65533;0	&#65533;p	1Uv&#564;&#65533;&#65533;1&#65533;&#65533;P	&#65533;hVBCY'&#65533;R&#65533;&#65533;W&#65533;&#65533;4&#65533;`X&#65533;&#65533;&#65533;r&#65533;5aR2&#65533;WD&#65533;&#65533;R&#65533;&#65533;s@in@{0VCX[IY&#65533;&#65533;&#65533;U&#207;tY&#65533;&#65533;4\&#1239;&#65533;&#65533;&#65533;J&#65533;W&#65533; u@Zx 53O&#65533;&#65533;R&#1365;Ms&#65533;&#65533;&#65533;7&#65533;T3&#65533;&#65533;4j&#65533;( @|&#311;_&@&#65533;&#65533;&#65533;&#65533;!&#65533;O0&#65533;,`
&#65533; &#65533;&#65533;  &#65533;&#65533; 	&#65533; &#65533;M&#65533;&#65533;&#65533;/&#65533;!&&#65533;a4&#65533;&#65533;&#65533;&#65533;!&#65533;S&#65533;@0JH9&#65533;&#65533;U+&#65533;&#65533;?$@@&#65533;/p&#65533;0\>&#65533;m&#65533;&#65533;zd&#65533;&#65533;K&#65533;&#65533;U&#65533;R	&#65533;&#65533;W%*&#65533;&#65533;1&#65533;0&#65533;Pu&#65533;c&#65533;W&#65533;5 &#65533;]&#65533;Ep&#65533;&#65533;&#65533;&#65533;&#65533; &#65533;&#65533; 
&#65533; &#65533;8&#65533;p&#65533;>&#65533;&#65533;&#65533;&#65533;o &#65533;&#65533;Dk&#65533;/L5&#65533;&#65533;,r!&#65533;eN&#65533;&#65533;&#65533;&#65533;fj^,&#65533;f&#65533;H|&#65533;lmFCT&#65533;&#65533;q a&#65533;Bz&#65533;q&#65533;&#65533;%Dpx&#65533;&#65533;&#65533;!hH&#65533;&#65533;5Zm&#65533;&#65533;m y&#65533;"A&#65533;&#65533;g&#65533;&#65533;F"th&&#65533;B#&#65533;&#65533;!#&#65533;&#65533;"-FPR$(F&#65533;D#&#65533;&#65533;&#1057;&#65533;d&#65533;&#65533;dB&#65533;#&#65533;&#65533;&#65533;&#65533;H&#65533;F&#65533;&#65533;&#65533;xJ&#65533;&#65533;&#65533;13XG&&#65533;eu57&#65533;&#65533;1~&#65533;&#65533;0	&#65533;&#65533;Ulw,o&#65533;v
&#65533;v&#65533;&#65533;
&#65533;&#65533;@rS
&#65533; r&#65533;&#65533;'&#65533;&#65533;&#65533;&#65533;'z&#65533;'&#65533;&#65533;'&#65533;&#65533;
&#65533;&#65533;L&#65533;&u^&#65533;27s&#65533;R&#65533;&#65533;&#65533;	2&#65533;4&#65533;&#65533;,&#65533;Z&#65533;&#65533;		&#65533;P&#65533;2r&#65533;&#65533;&#65533;N&#65533;&#65533;
&#65533;&#65533;n&#65533;`&#65533;u
&#65533;n,w&#65533;&#65533;r&#65533;&#65533;413&&#65533;&#65533;&#65533;w&#65533;&#65533;Z+')-&#65533;&#65533; &#65533;f&#65533;&#65533;&#65533;&#65533;M&#65533;@&#65533;&#65533;&#65533;&#65533;,&#65533;i4,&#65533;yg3&#65533;3&#65533;&#65533;&#65533;R6&#1553;^&#65533;&#65533;&#65533;&#65533;&#65533;HI,h7
&#65533;fr&#65533; &#65533;-g	&#65533;zw 3qu7s&#65533;Z+&#65533;R&#65533;&#65533;&#65533;&#65533;&#65533;&#65533;&#65533;&#65533;T&#65533;2&#65533;X&#65533;&#65533;c&&#65533;&#65533;h&#65533;m0x&#65533;&#65533;&#65533;72&#65533;&#65533;&#65533;Z&#65533;&#65533;&#65533;&#65533;&#65533;W-5[&#65533;Z&#65533;&#65533;*-&#65533;&#65533;6&#65533;&#65533;c&#65533;'I&#65533;&#65533;&#65533;&#65533;&#65533;p;&#65533;&#65533;&#65533;*-1&#65533;&#65533;r&#65533;}&#12361;&#65533;	R&ca@&#65533;%&&#65533;b;&#65533;a{&#1193;&#65533;!P-&#65533;Y&#65533;a8&#65533;b&#65533;&#65533; &#65533;&#65533; `&#65533;#&#65533;&#65533;m`R&&#65533;54&#1237;.cE&#65533;&#65533;i!&#65533;p@.0[&#65533;eP.0&#65533;&#65533;_&#65533;"&#65533;/0D&#65533;(&#65533;&#65533; &#65533;(&#65533;Z&#65533;#A&#65533;&#65533; &#65533;&#30379;&#65533;&#65533;	&#65533; 	W&#65533;!}&#65533;C&#65533;`$53&#65533;&#65533;K&#65533;&#65533;&&#65533;=\ </@&#65533;3&#65533;c$&#65533;&#65533;c;&A1Ap  :`p&#65533;&#65533;&#65533;!rz &#65533;&#1697;c&#65533;&#65533;xtET6(Q&#65533;;&#65533;SxD&#65533;g&#1185;&#65533;&#65533;![&#65533;^&#65533;zU&#65533;&#65533;&#65533;2&#65533;v&#65533;&#65533;&#65533;&#65533;ae&#65533;&#65533;C&#65533;FI&#65533;J&#65533;&#65533;!&#65533;J&#65533;&#65533;*+'aF&#65533;K^&#65533;&#353;&#9288;&#65533;&#65533;H04I&#65533;&#65533;]&#65533;JD&#65533;&#65533;&#1151;&#65533;80q8U&#65533;&#65533;qq&#65533;U)	&#65533;&#65533;&#65533;Wj&#65533;&#65533;&#65533;&#65533; &#65533;R4&#65533;O&#216;h&#1359;&#65533;&#65533;&#65533;&#65533;4h&#65533;k&#468;&#65533;8'&#65533;&#65533;P&#65533;
&#65533;&#65533;
&#65533;"1&#65533;&#33646;&#654;&#65533;&#654;&#65533;4M&#65533;&#65533;&#65533;&#65533;Vb<&#65533;?&#65533;	I	&#65533;&#65533;	+7'&#65533;x1&#65533;Q&#65533;V&#337;c&#29470;&#65533;.&#65533;N&#65533;V&#65533;&#65533;&#65533;
&#65533;PSO&#65533;'&#65533;1&#1896;&#492;&#65533;
&#65533;n^&#337;&#65533;&#664;QSm&#65533;%R&#65533;	&#65533;&#65533;{&#65533;	U
&#65533;&#65533;M&#65533;&#65533;&#65533;0o&#65533; &#65533; &#65533;&#1146;)O&#65533;Q&#65533;&#65533;Cx&#65533;&#65533;Y&#65533;&#65533;&#715;
&#65533;&#65533;`&#65533;V&#65533;v&#65533;'
&#65533;l&#65533;	&#65533;&#65533;/U&#65533;S&#65533;&#65533;z)V&#65533;&#789;Mc&#65533;pLP-E&#65533;1Cq&#65533;&#65533;&#65533;\	<&#65533;z &#65533;&#65533;&#65533;B&#65533;s&#65533;&#852;LP&#65533; &#65533;&#1980;&#65533;&#65533;s&#65533;&#65533;&#65533;&#1624;&#844;+O&#65533;&#65533;8&#65533;K&#65533;,&#65533;&#65533;&#65533;&#65533;%&#65533;D&#65533;	&#65533;I&#65533;&#65533;Z&#65533;&#65533;}&#65533;5P`&#65533;.p&#65533;&#65533;&#65533;&#65533;u_Q$&#1080;^&#65533;&#65533; g`*&#65533;;t&#65533; P8&#65533;&#65533;&#65533;L&#65533;&#65533;A&#65533;&#1074;R&#65533;&#65533;&#65533;&#65533;&#1199;*&&#65533;a&#65533;+p_p] ,@&#65533;&#65533;&#65533;"&#65533;=&#65533;tt&#65533;y&#65533;Sap&#65533;]&#65533;#&#65533;P&#65533;@	5&#65533;&#65533;&#65533;&#65533;&#65533;V&#65533;CTH-&#65533;&#65533;y&#65533;*&#65533;&#65533;l&#65533;wpQ&#65533;+&#65533; j&#65533;;&#65533; &#1365;&#65533;&#667; &#65533;u]xAPYP&#65533;&#65533;VEu&#65533;#&#65533;3/&#65533;&#65533;&#65533;u&#65533;&#65533;/n&#65533;e&#65533;&#65533;&#65533;8E0#&#65533;!&#65533;X&#65533;&#65533;&#65533;&#65533;2&#65533;&#65533;&#65533;Y=i&#65533;&#65533;t&#65533;gb&#65533;Rc&#65533;b3&#65533; .8&#65533;$~&#65533;&#65533;&#65533;&#65533;&#65533;&#65533;&#65533;4&#65533;nt&#65533;2&#1654;>&#65533;"+L&#65533;&#65533;&#65533;Jb:&#65533;"&#65533;&#65533;&#65533;:<&#65533;,&#65533;&#65533;&#206;&#65533;| $q&#65533;#hVJ&#65533;5i&#65533;&#65533;xxj_&#65533;&#65533;&#65533;&#65533;g&#65533;W&#65533;4|&#65533;u&#335224;v&#65533;&#65533;&#65533;&#65533;&#290;vm&#65533;m&#65533;&#65533;&#65533;&#65533; r&#65533;ZrV&#65533;&#65533;&#65533;&#65533;0M&#65533;&#65533;&#65533;&#65533;
&#65533;&#65533;&#65533; &#65533;n&#65533;&#65533;L&#65533;v&#2025;@
&#65533; w&#65533;&#65533;+WL&#65533; &#65533;&#65533;&#65533;	&#65533;&#65533;r&#65533;&#65533;,&#65533;&#65533;1	~&#65533;&#65533;	&#65533;`L&#65533;P
&#65533;M&#65533;&#65533;'&#65533;&#65533;'&#65533;&#65533;&#65533;&#65533;&#65533;L&#65533;&#35434;&#65533;
&#65533;MY&#65533;&#65533;r&#65533;V&#65533;F4V&#65533;7&#65533;w&#65533;&#65533;s&#65533;U&#65533;&#65533;@
&#65533;0&#65533;&#65533;&#65533;&#3004;p&#65533;1)&#65533;&#65533;]&#65533;
&#65533;,&#65533;&#65533;&#65533;MS7&#65533;&#1775;&#65533;53?S47>&#65533;&#65533;&#65533;P&#31600;_.
&#65533;&#65533;&&#65533;	&#65533;&#65533;	p&#65533;,5V9VxW-n2A#	&#65533;-n~+&#65533;&#65533;&#65533;E&#65533;P9P&#65533;P&#65533;&#65533;&#65533;,&#65533;"4&#65533;&#65533;a%4&#65533;&#65533;&#65533;r&#65533;	&#65533;&#65533;&#65533;9-&#65533;&#65533;rP&#65533;+fn&#65533;&#65533;&#65533;H&#65533;&#65533;&#65533;&#65533;>4&#65533;&#65533;wb3U&#65533;,&#65533;b	&#65533;&#65533;&#65533;^w&#65533;w&#65533;gy&#65533;B	&#65533;`p&#65533;&#65533;&#65533;&#65533; 	&#65533;&#65533;O0g&#65533;.0)&#65533;<00&#65533;G&#65533;&#65533;c
&#1334;Y&#65533;Q	~&#65533;:@@&#65533;&#65533;H&#65533;!`&#65533;J@P&#65533;&#65533;K?Wse&#22021;&#65533;&#65533;G&#65533;rp:PWPhh0A )&#65533;~!.&#65533;&#65533;&#65533;!&#65533;hPD&#65533;=E&#65533;x&#65533;/o&#65533;&#65533;&#65533;;&#65533;~&#65533;K 9$IZ%&#65533;cz&#65533;&#65533;r`Y&#65533;&#65533;v&#65533; &#65533;&#65533; &#65533;&#65533;b&#65533;&#65533;&#65533;!/&#65533;&#65533; 0X&#65533;&#65533;&#65533;W~&#851;&#65533;&#65533;&#65533;i;dX&#65533;&#65533;/&#65533;D&#65533;&#65533;~%QR&#65533;&#1149;&#65533;&#65533;O&#65533;&#65533;&#65533;D&#65533;[z&#65533;&#65533;&#65533;&#65533;l| &#1505;&#65533;&#65533;&#65533;&#65533;q*&#65533;:X&#65533;&#1400;&#65533;D&#65533;XD&#65533;SH&#65533;&#65533;&#65533;&#65533;&#65533;&#65533;h&#65533;iPih`cd&#65533;,&#65533;j&#65533;{&#65533;&#65533;&#65533;&#65533;&#65533;M&#65533;&#65533;I$1&#65533;6J2&#65533;&#65533;&#65533;:i&#65533;&#65533;lj&#65533;&#65533;&#519;1l.&#65533;&#65533;&#65533;&#65533;&#65533;l&#65533;_Uq&#65533;&#65533;&#65533;xX&#65533;&#65533;&#65533;&#65533;&#65533;&#65533;&#65533;&#65533;:&#65533;V&#65533;&#65533;&#65533;&#65533;&#65533;K&#65533;B	&#65533; Sf&#65533;&#65533;&#65533;&#65533;K&#65533;&#65533;&#65533;P,&#1641;R&#65533;&#65533;&#1108;&#65533;&#1752;&#65533;&#65533;&#65533;&#65533;H&#65533;&#65533;L|M&#65533;`r&#65533;"L&#65533;H&#554;P&#65533;&#65533;	&#65533;8&#65533;[5L&#65533;&#65533;&N&#65533;&#65533;65)&#65533;Zt&#65533;u&#65533;,&#65533;&#65533;&#65533;&#596;&#65533;&#65533;N&#65533;)&#65533;?y&#65533;&#65533;k&#65533;&#789;&#65533;2s&#65533;^-&#65533;&#65533;p	B&#65533;
&#65533;p&#65533;&#65533;&#65533;t&#65533;&#65533;'&#65533;<&#65533; &#65533;&#65533;&#1187;G&#65533;"5b&#65533;0&#65533;C&#65533;14T&#65533;&#65533;&#65533;C&#65533;2Jd#H&#65533;2u&#65533;&#65533;I&#65533;(P&#65533;D&#65533;&#23123;&K&#65533;\z&#17705;&#65533;I&#65533;E&#65533;DI&#65533;&#65533;G&#65533;$&#65533;&#593;&#65533;F&#65533;t&#1180;&#65533;&#65533;Q&#65533;&#65533;>Z&#65533;&#65533;&#65533;K;&#65533;L*I&#65533;K&#65533;0&#65533;&#65533;	&#65533;&#65533;X&#65533;&#65533;&#65533;4&#65533;d&#65533;&#65533;&#1190;N&#65533;.M&#65533;D)&#65533;X&#65533;`&#65533;B&#65533;&#65533;&#65533;)&#65533;F}&#65533;&&#65533;&#744;h&#859;H&#65533;>&#65533;&#65533;&#65533;&#65533;&#65533;&#266;%&#65533;(&#65533;P&#65533;&#65533;|Jbt&#65533;&#65533;.^&#65533;&#65533;&#65533;cG&#65533;&#990;?&#65533; &#65533;j-v8i&#200;f%Fm&#65533;&#65533;&#65533;`a&#65533;&#65533;	:&#65533;&#65533;AC&#65533;1&#65533;"Y&#65533;&#65533;E&#861;;:&#65533;&#65533;I&#65533;#k&#65533;&#65533;&#65533;3X&#65533;p&#65533;&#65533;&#65533;B&#65533; a&#65533;&#65533;;q&#65533;&#65533;&#65533;&#65533;&#65533;&#1056;@&#65533;&#65533;*&#65533;(X&#65533;41$$&#65533;@&#65533;OB&#65533;O&#65533;BQ&#65533;B&#65533;(B	9&#272;?&#65533;&#65533;8&#65533;&#65533;. a(&#65533;`7	 P`&#65533;H&#65533;&#65533;&#65533;!&#65533;=+d%
P&#65533;&#65533;$:&#65533;B&#65533;&#65533;d@B&#65533;G&#65533;|&#65533;&#65533;	&#65533;&#65533;=&#65533;&#65533;<&#65533;&#65533;&#65533;>&#65533;&#65533;&#65533;>&#65533;&#65533;c>&#65533;&#65533;=&#65533;&#65533;#&#65533;>&#65533;&#65533;&#65533;:&#65533;&#65533;&#65533;=&#65533;&#65533;&#65533;J?&#65533;&#65533;&#65533;3!&#65533;C&#65533;+&#65533;&#206;;&#65533; HC&#65533;&#65533;L)&#65533;&#65533;&#1166;7&#65533;(&#65533;I&#65533; &#65533;..&#65533;"6&#65533;&#65533;&#207;,&#65533;&#65533;,&#65533;&#65533;&#65533;O??=&#65533;C&#1603;&#65533;*&#65533;&#65533;C&#65533;9&#65533;&#65533;&#65533;8&#65533;&#65533;&#65533;&#65533;-=&#65533;&#65533;L o&#65533;&#65533;KE&#65533; >&#65533;<6M9y&#274;L&#65533;&#65533;dO8&#1124;&#65533;F!&#1057;E&#65533;&#65533;&#65533;&#65533;1&#65533;&#65533;	y&#1299;&#65533;D*&#65533;Hh&#65533;I!&#65533;a&#65533;G&#174379;PJA&#65533;RF	%&#65533;Q&#65533;&#65533;$$P@	ERH&#65533;w`&#65533;.&#65533;UXq%XZYE_RL&#65533;7&#65533;S&#65533;8&#65533;Yj&#581;&#65533;]n&#65533;E&#65533;W\&#65533;&#65533;RP&#65533;&#65533;Q0N&#65533;TR9&#65533;&#65533;&#65533;?&#65533;&#65533;&#65533;&#1913;&#65533;Wx&#65533;QN&#65533;wXb&#65533;&#65533;&#65533;m)&#65533;[&#65533;f&#65533;&#65533;VZaE&#65533;&#65533;U&#65533;8&#65533;U(FE&#65533;I&#132;)&#65533;&#65533;%&#65533;2H&#65533;&#65533;!&#65533;&#65533;&#65533;n&#65533;b&#65533;L@1&#65533;&#65533;{&#37207;^&#65533;&#65533;]p&#65533;Ej&#65533;O!%&#65533;M,&#65533;&#65533;&#65533;Y(&#65533;s&#65533;J&#65533;s&#65533;E1o*&#65533;|&#65533;&#65533;N6&#65533;&#65533;J&#65533;&#65533;dL,q
/&#65533;&#65533;U7&#65533;n&#1757;7&#65533;&#65533;p&#65533;i&#65533;&#65533;&#65533;:&#65533;&#65533;&#65533;&#65533;&#65533;D&#65533;z&#65533;=]Gt_&#65533;%g&#65533;&#868;&#65533;I<&#65533;y&#65533;&#65533;l&#65533;)K0y&#65533;&#65533;G&#65533;1D&#65533;I2&#65533;
&#65533;&#65533;an&#65533;&#65533;R\w&#65533;&#65533;Wh&#1953;b&#65533;k&#65533;&#65533;&#65533;&#65533;&#65533;&#65533;u_&#65533;"A,&#65533;&#65533;$&z&#65533;&#65533;n&#65533;  &#65533;:&#65533;AR&#65533;&#65533;&#65533;'(A> &#65533;&#65533;@
j&#65533;CA&#65533;2	B&#65533;	*&#65533; .&#65533;&#65533;l&#65533;&#65533;A4&#65533;L&#65533;&#65533;b&#65533;&#65533;&#65533;E]&#65533;(&#65533;&#65533;&#65533;.&#65533;A&#65533;&#65533;&#65533;&#304;,X&#65533;
\(&#65533;@&#65533;8by&#65533;&#65533;&#65533;&#264;E&#65533;>A"D&#65533;A&#65533;&#65533;&#65533;&#65533;t&#65533;"A0)He,&#65533; &#65533;X>&#65533;)&#65533;y&#65533;&#65533;B&#65533;A@@`&#65533;&#65533; 	A&#65533;A.0&#65533;&#65533;&&#1552; 
&#65533;p&#65533;&#65533;&#65533;Q&#65533;Gq&#65533;z&#65533;&#65533;P_&#65533;&#65533;@&#65533;&#65533;&#1240;&#65533;$	&#65533;B%&#65533;l&#65533;&#65533;N&#65533;&#65533;Jz8 &#65533;4&#65533;>&#65533;&#65533;&#65533;&#65533;C&#65533;&#65533;&#65533;<&#65533;u&#65533;C&#65533;p%>&#65533;s&#65533;&#65533;&#65533;L8&#65533;&#65533;mh&#65533;&#65533;I&#65533;<&#65533;Ad0&#230;&#65533;&#65533;nv&#65533;O&#65533;&#65533;y&#65533;7&#65533;&#65533;RgPC4&#65533;5&#65533;!j@C&#65533;p&#65533;+t&#65533;R&#65533;<`&#65533;[r&#65533;&#65533;&#65533;&#65533;&#65533;&#297;6&#65533;A&#65533;^&#65533;CA&#65533;d&#65533;^&#65533;A&#65533;&#65533;+	*&#65533;c&#65533;&#65533;&#1996;&#65533;&#65533;0 &#65533; &#65533;V&#65533;j&#65533;1&#65533;`&#65533;Z6&#65533;&#706;&#65533;G&#65533;&#1200;A&#65533;q"%&#770;&#65533;&#65533;$b\I&#65533;cq.&#65533;DB(>&#65533;&#65533;&#65533;&#65533;&#65533;&#65533;(&#65533;&#1028;HL&#65533;
Ux&#65533;&#65533;`&#65533;'@A&#65533;O&#65533;&#10851;&#65533;'Lr&#65533;&#65533;&#65533;&#65533;&#65533;(&#65533;+&#65533;&#65533;/&#65533;yujg&#65533;&#65533;+>f] &#65533;&#65533;&#65533;E-b&#65533;
VT&#65533;k&#65533; &#65533;)Xa&#65533;UxM*&#65533;'JQ&#65533;RpljU#&#65533;SO&#65533;&#65533;&#65533;&#65533;&#65533;i&#65533;/nQ&#65533;B-jgeE*&#65533;Y|&#65533;"OEX&#65533;2&#65533;&#65533;&#65533;&#65533;)&#65533;cO&#1670;&#65533;&#65533;6&#65533;&#65533;+.&#65533;&#65533;^&#246;&#65533; &#65533;.&#65533;Y&#834;&#65533;2&#65533;&#65533;K!&#65533;&#65533;&#65533;"&#65533;V} &#65533;I&#65533;E&#65533;LU&#65533;T&#137;&#65533;&#65533;&#65533; 1&#65533;&#65533;&#65533;"<&#65533;*61jS&#65533;.&#65533;&#65533;q&#65533;%j#p&#1968;D&#65533;&#65533;&#65533;KAt&#65533;&#65533;&#65533;a"&#65533;&#731;K[&#65533;&#65533;&#65533;1&#382;2&#65533;&#65533;$&#65533;Z-&#65533;&#65533;>__&#65533;&#65533;&#65533;&#65533;^&#359;W&#65533;B&#65533;3&#65533;&#65533;*&#65533;&#65533;.&#65533;&#1536;&#65533;&#65533;&#65533;e&#65533;x&#65533;&#65533;&#65533;&#65533;&#65533;&#65533;FXB|&#65533;&#65533;&#65533;`*`A	H&#65533;{ 1X&#65533;!a&#65533;&#65533;&#65533;_&#65533;,&#65533;&#65533;&#65533;&#65533;&#65533;@H&#65533;?Uxy2&#65533;&#65533;u1bQ&#513;&#65533; &#65533;	"&#65533;m&#65533;&#65533;&#65533;&#65533;-YzjT&#65533; &#65533;&#65533;&#65533;&hA&#65533;&#65533;&#65533;}&#65533;b&#2039;&#65533;Dl4&#65533;&#65533;nD&#65533;
&#65533;QK&#65533;&#1174;&#65533;&#65533;%S&#65533;I)&#65533;@&#65533; ,&#65533;h&#65533;BF\`&#65533;&#65533;&#65533;$&#1024;<&#65533;&#65533;A&#65533; &#65533;&#65533;8&#65533;&#65533;&#384;&#65533;.lJ&#65533;P&#65533;&#65533;E&#65533;?&#65533;&#65533;=~h&#65533;-&#65533;d&#65533;Q&#65533;&#65533;Vs&#65533;C&#65533;&#65533; &#65533;)&#65533;)&#65533;z03&#65533;+;&#65533;ux&#65533;/&#65533;0&#65533;:&#65533;SmH&#65533;&#65533;$u&#65533;4&#65533;c&#65533;B&#65533; 4&#65533;&#65533;&#65533;i&#65533;&#65533;&#65533;@6<T&#65533;&#65533;*&#65533;&#65533;&#1328;u&#65533;a&#65533;U&#65533;&#65533;P&#65533;y&#65533;&#65533;&#65533;jP&#65533;&#65533;(L&#65533;c&#65533;B&#65533;&#65533;3&#65533;al&#65533;C&#65533;&#65533; L)*&#65533;s&#65533;&#65533;/&#65533;`&#65533;:8&#1249;mp&#65533; r8&#65533;&#65533;e@ &#65533;&#65533;Du	K~&#65533;&#1391;&#65533;&#65533;%,&#65533;1&#65533;&#65533;O1/&#65533;6&#65533;!&#65533;&#50418;&#65533;&#1429;&#65533;dG&#65533;"_,&#65533;&#65533;&#65533;+&#65533;&#65533;$&#1315;&#65533;&#65533;&#65533;&#65533;[mSz&#65533;yd&#65533;H&#65533;&#65533;hV
&#65533;&#65533;_#A&#65533;&#65533;F
&#65533;&#65533;}g&#65533;&#65533;&#294;&#65533;&#1634;&#65533;&#65533;&#65533;&#65533;&#65533;&#65533;p&#65533;&#65533;]0&#65533;d&#65533;P&#65533;&#826;vvS&#65533;b&#65533;&#65533;TEQ&#1580;m&&#65533;&#65533;&#814;&#394;W&#65533;&#65533;i&#65533;&#65533;/ra&#65533;YX&#65533;&#65533;&#65533;E-h!&#65533;&#65533;&#65533;aNEX&#65533;Sr&#65533;&#1389;&#65533;)&#65533;&#65533;I&#65533;&#65533;w&#65533;&#65533;&#65533;'5&#65533;&#65533;ZB&#65533;&#65533;X&#65533;&#65533;&#65533;!&#65533;E&#65533;&#65533;&#65533;[&#65533;&#65533;&#65533;fQ&#65533;&#65533;B&#65533;&#65533;	&#65533; f&#65533;P~&#65533;u$Z&#65533;&#65533;&#65533;B&#65533;&#65533;&#65533;t&#65533;;&#65533;v&#65533;&#65533;&#65533;&#65533;&#65533;&#65533;(&#65533;P&#1852;&#65533;w&#65533;K&#65533;&#65533;&#65533;R&#65533;AP{&#65533;&#65533;&#65533;.|a&#65533;^&#65533;&#65533;;=&#65533;&#65533;&#65533;&#65533;&#65533;&#65533;	K&#65533;&#65533;&#65533;D&#65533;&#65533;(F&#1034;&#65533;&#65533;&#65533;&#65533;&#65533;A&#65533;&#65533;Q&#65533;9&#489;&#65533;&#65533;&#65533;&#65533;p&#65533;&#65533;&#65533;)&#65533;[&#65533;&#65533;&#65533;@&#65533;&#65533;&#65533;&#65533;	F&#65533;&#65533;5&#65533;% &#65533;X1&#65533;&#65533;&#65533;&#65533;&#65533;&#65533;8&#65533;&#65533;&#65533;&#65533; &#65533;&#65533;1&#65533;&#65533;*s&#441;6X&#65533;&#1024;&#65533;82&#65533; H:D&#65533;E&#65533;w&#65533;&#585;&#65533;r1&#65533;&#65533;B&#65533;:&#65533;!&#65533;-x&#65533;&#65533;&#65533;"&#65533;`=h&#65533;0 &#65533;5`&#65533;&#65533;cCs&#65533;3)B &#65533;&#65533;&#65533;&#65533;&#65533;/&#65533;	&#65533;&#37463;b#A&#65533;Y&#65533;&#65533;@&#65533;&#65533;&#65533; q&#65533;+q9O&#65533;&#65533;+&#65533;8&#65533;8 &#65533; )&#65533;:) H&#65533; K&#65533;&#65533;` @&#65533;=Z&#65533;x(`<&#65533;&#65533;'n&#65533;D5&#65533;q{;h&#65533;&#65533;5b:&#65533;&#65533;&#65533;&#15949;&#65533;d&#65533;&#65533;&#65533;&#65533;8&#65533;&#65533;;FN&#65533;Lz&#65533;7&#65533;&#65533;69)j&#707;X>&#65533;7x&#65533;&#65533;&#65533;&#65533;8^|6`R&#65533;G0&#65533;02 1/&#65533;+&#65533;&#65533;/&#65533;0&#65533;73 . &#65533;3X7&#65533;&#65533;c4&#65533;.&#65533;&#65533;)X&#65533;&#65533;&#65533;&#65533;.&#65533;-&#65533;n;&#65533;.&#65533;&#65533;+&#65533;,&#65533;(x&#65533;'&#65533;&#65533;v&#65533;*&#65533;)&#65533;/&#65533;13@&#65533;2&#65533;3lB&#65533;&#65533;&#65533;&#65533;0 G284&#65533;1&#65533;1 Jq&#65533;/I5`Ii}&#65533;&#65533;&#65533;&#65533;Z&#65533;&#65533;>I&#65533;^&#65533;c)*&#65533;&#65533;&#65533;H&#65533;;&#65533;4&#65533;&#65533;*&#65533;*7&#65533;/&#65533;&#65533;7&#65533;&#65533;&#65533; &#65533;&#65533;&#65533;0*&#65533; 	&#65533;:&#65533;&#46664;,4&#755;t&#65533;&#65533;&#65533;&#65533;&#65533;&#65533;&#65533;&#65533;&#65533;Y&#65533;Mp&#65533;Y,&#65533;&#1259;&#65533;z&#65533;&#65533;&#1662;&#65533;(&#65533;&#65533;&#65533;*&#65533;&#65533;&#65533;r&#65533;&#65533;j&#65533;*=UL&#188;&#65533;X&#65533;&#1987;+&#65533;&#65533;T(<&#65533;&#65533;&#346;;S&#65533;*&#65533; R@&#65533;L&#828;&#65533;XP&#809;LX&#65533;&#65533;] &#65533;^&#65533;&#65533;&#65533;2Y&#65533;+&#65533;&#65533;&#65533;[&#65533;&#65533;a&#65533;&#1662;&#65533;&#65533;-&#65533;:&#65533;&#65533;&#65533;	&#65533;`
&#65533;"&#65533;P-&#65533;+&#65533;&#65533;&#1225;M&#65533;Tp&#1476;&#65533;d&#65533;&#65533;L&#65533;
&#65533;&#65533;h&#65533;&#65533;&#65533;&#65533;!&#65533;&#7230;&#65533;C`&#65533;Hp&#65533;	&#65533;:&#65533;&#65533;&#65533;N&#65533;&#65533;&#65533;&#65533;/&#65533;t	&#65533;l&#65533;&#65533;XO&#65533;&#65533;&#65533;Nd&#65533;&#65533;Y&#1298;
&#65533;&#65533;&#65533;&#65533;&#65533;&#65533;/&#65533;<&#65533;&#65533;&#65533;N&#65533;`K&#65533;aB&#65533;?H&#65533;&#65533;hO&#65533;P&#65533;&#1458;	&#65533;&#65533;.&#1314;G&#65533;&#65533;(&#65533;&#65533;&#65533;P&#65533;0&#65533;&#65533;&#65533;
u)&#65533;`&#65533;/&#5911;n5&#65533;&#65533;"X&#65533;&#65533;&#65533;&#65533;&#65533;&#65533;&#65533;&#65533;&#65533;(&#65533;&#65533;x&#65533;&#65533; 8&#65533;p:@&#65533;a&#65533;1A&#65533;.&#65533;&#65533; &#65533;pR(}R	&#65533;!@&#65533;=X&#65533;B&#65533;&#65533;&#65533;&#65533;R&#65533;&#65533;$&#65533;`&#65533;.(&#65533;0&#65533;&#65533;9&#613;g&#65533;&#65533;&#65533;&#65533;88+@(&#65533;/&#65533;&#65533;:&#65533;&#65533;4&#65533;Z&#65533;&#65533;<&#65533;&#65533;&#65533;D?&#65533;&#65533;&#65533;&#65533;&#65533;&#65533;F&#65533;N&#65533;&#65533;&#682;&#65533;@&#65533;HP&#65533;AHa&#65533;W&#65533;&#65533;'&#65533;&#65533;&#65533;D &#65533;*8F6h2xp&#65533;&#65533; &#65533;&#65533; E&#65533;4)&#65533;h&&#65533;5&#515;&#65533;&#65533;^ik&#65533;&#65533;M&#65533;1;&#515;>9&#65533;:&#65533;&#65533;60/&#65533;&#65533;.&#65533;wZI6&#65533;&#65533;&#65533;&#65533;d&#65533;&#65533;&#65533;dj&#65533;&#65533;4&#65533;G|&#65533;&#65533;&#65533;6`C8&#65533;&#65533;1&#65533;bM&#65533;6t&#65533;Yi6YI&#65533;68&#65533;0&#65533;-x&#65533;p&#65533;.&#65533;&#65533;&#65533;&#65533;+&#65533;&#65533;3G3&#65533;66d&#65533;4&#65533;&#65533;C&#65533;!#pv&#65533;H&#65533;HO&#65533;&#65533;2&#65533;&#65533;"H(H"P&#65533;(&#65533;&#65533;)&#65533;-&#65533;&#65533;&#65533;&#65533;&#65533;)&#65533;&#65533;&#65533;G,h&#517;&#65533;&#65533;K&#1602;*&#65533;-x&#65533;,&#65533;vY.&#65533;*&#65533;&#65533;&#65533;&#65533;&#65533;0&#65533;&#65533;+ s&#65533;@&#65533;&#65533;ZJ(6!&#65533;4(G6&#515;&#65533;e&#65533;&#65533;6&#65533;&#65533;((!@&#65533;,H&#65533;&#65533;3&#65533;l&#65533;&#65533;&#65533;C&#65533;&#65533;&#65533;&#65533;!&#65533;&#65533;T)t&#65533;&#65533;[&#65533;&#65533;&#65533;&#65533;h&#65533;
gi&#65533;&#65533;&#65533;?0&#65533;&#65533;&#65533;&#65533;&#65533;Tx&#65533;&#65533;&#65533;&#65533;j&#65533;!&#65533;&#65533;Q`&#65533;&#65533;&#65533;&#65533;j&#65533;&#65533;&#65533;&#65533;&#65533;-&#65533;Wx<Y&#65533;&#65533;&#65533;&#65533;Z &#65533;!Y&#65533;UP&#65533;&#65533;9&#65533;-L&#65533;&#65533;+&#65533;
Q&#1050;&#65533;B&#65533;Y&#65533;&#65533;\&#65533;&#65533;&#65533;&#65533;&#26373;&#947;<&#65533;&#581;]&#65533;&#65533;&#65533;k&#915;&#65533;!L&#65533;&#65533;[T&#65533;&#65533;&#65533;AO&#65533;&#65533;/&#65533;&#65533;&#65533;&#65533;?0&#65533;:#&#65533;&#65533;0G&#65533;=&#65533;&#65533;&#65533;O0&#65533;&#888370;&#65533;]&#65533;\&#65533;<Xh&#65533;&#65533;&#65533;~Y=M&#65533;.&#1065;
Gh&#65533;!&#65533;&#65533;H&#65533;n&#65533;&#65533;K &#1002;
&#65533;&#65533;e&#65533;i&#65533;&#65533;&#65533;&#65533;&#65533;	J&#65533;&#65533;A&#65533; 	ja&#65533;P&#65533;&#65533;&#65533;?&#65533;&#65533;C&#65533;&#65533;/&#65533;&#65533;&#65533;&#65533;&#65533;&#65533;&#65533;&#65533;&#65533;s&#65533;&#65533;&#65533;&#65533;J&#1594;&#65533;?&#65533;&#65533;/M&#65533;&#65533;&#65533;	L &#65533;M&#65533;G&#65533;&#65533;_&#65533;&#65533;.b0&#65533;&#65533;&#65533;&#65533;&#65533;&#65533;&#65533;&#65533;&#65533;/&#65533;j&#65533;&#65533;&#65533;(&#1814;&#30946;&#65533;&#65533;&#65533;x&#65533;%*)T&#65533;&#65533;Q@&#65533;&#65533;0X&#65533;d&#65533;!@&#1345; &#65533;&#65533;&#65533;&#1384;A8&#65533;p&#65533;&#65533;2&#65533;&#65533;@x&#65533;pA&#65533;&#65533;&#1539;4@H&#65533; 5&#65533; &#65533;&#65533;0&#65533;&#65533;Q&#65533;,q&#65533;&#65533;&#65533;:&#65533;&#65533;&#65533;7&#65533;d&#65533;&#65533;6&#65533;[&l&#65533;&#65533;}&#65533;.`&#65533;r&#65533;&#65533;4&#65533;&#65533;[,&#65533;&#65533;&#65533;`	&#65533;&#65533;&#65533;&#65533;&#64840;&#1449;&#65533; &#65533;&#65533;N &#65533;&#65533;-L&#65533;&#65533;&#65533;Yx&#65533;S&#1540;GP:&#65533;&#65533;/&#65533;A0?@ &#65533; ="&#65533;&#65533;&#65533;&#65533;<&#65533;;`1&#1026;&#38401;&#65533; &#65533; X&#65533;R &#65533;&#65533;&#65533;#&#65533;&#65533;98&#65533;>&#65533;2A&#65533;8xiV^&#65533;fa&#65533;&#65533;&#65533;5&#65533;&#65533;/&#65533;&#552;&#770;v&#65533;&nkCo#&#65533;t&#1282;*p9&#65533;G3&#65533;&#65533;lC&#65533;D'6h&&#65533;S&#65533;HA&#65533;t&#65533;$m97&#65533;&#65533;6(&#65533;u&#65533;W0@&#65533;.h&#65533;0HG,`55&#65533;0&#597;<&#65533;7&#65533;&#65533;&#65533;n.X599X&#65533;&#65533;M&#65533;-&#65533;X&#65533;t)&#65533;z*&#535;&#65533;&#65533;'p&#65533;&#65533;&#65533;&#65533;&#65533;&#65533;,&#65533;,Hi+`&#65533;&#1794;y&#65533;-&#65533;"2&#65533;*&#65533;&#65533;9&#65533;u&#65533;W&#65533;&#65533;&#65533;1P&#65533;l&#65533;&#65533;^Ed(@a&#65533;=&#65533;&#65533;,p&#65533;&#65533;&#65533;;&#65533;-&#579;9X&#65533;!jG3h&#65533;&#65533;{6_&#65533;&#65533;&#65533;<&#65533;&#65533;X&#65533;&#65533;*)&#65533;I&#65533;N&#65533;L&#65533;&#65533;&#65533;x&#65533;z1&#65533;&#772;R&#65533;&#65533;&#65533;f}Y&#65533;&#65533;A&#65533;&#65533;&#65533;&#65533;&#65533;&#65533;&#65533;[&#65533;&#65533;&#65533;&#65533;y&#65533;lM&#65533;
M&#65533;M&#65533;r+&#65533;&#65533;Y&#65533;&#65533;&#65533;j&#65533;&#1131;&#65533;&#1572;+&#65533;&#65533;Qx&#65533;VH&#65533;[&#65533;_&#65533;&#65533;&#65533;&#65533;&#65533;&#374;,&#65533;&#1669;`PM&#65533;~&#65533;&#310;&#65533;&#65533;&#65533;LU&#65533;&#758;&#65533;&#65533;&#65533;&#65533;A`&#65533;&#65533;0&#65533;&#65533;0&#65533;&#65533;&#65533;&#65533;0_R&#1562;&#27909;&#65533;&#65533;`[&#65533;T&#65533;&#65533;Q &#65533;&#65533;J&#65533;&#65533;I	O&#1540;H>Q&#65533;[&#65533;&#65533;&#65533;.K&#65533;&#65533;&#65533;&#65533;&#65533;&#65533;&#65533;&#65533;&#65533;M&#65533;&#65533;&#65533;9&#65533;&#65533;&#65533;&#65533;&#65533;&#65533;P&#65533;&#65533;+&#65533;&#217;LX&#65533;&#65533;Q	&#65533;&#65533;&#65533;&#65533; /&#65533;&#65533;&#65533;&#65533;>&#65533;&#65533;&#65533;&#65533;&#65533;&#65533;&#65533;&#65533;&#65533;&#65533;&#65533;&#65533;M(	&#65533;HX&#65533;y&#65533;z&#65533;_&#65533;&#65533;&#65533;&#65533; p&#1774;&#65533;8=?&#65533;&#65533;&#65533;&#65533;^)$?h*f&#65533;)&#65533;&#65533;&#65533;n&#65533;&#65533;C&#65533;&#65533;3&#65533;&#65533;M&#65533;&#65533;"`&#65533;#&#65533;&#65533;&#65533;x@&#65533;&#65533;&#65533;  }&#65533; )H&#65533;d&#65533;_&#65533;?&#65533;&#65533;(&#65533;2V&#65533;`&#65533;&#65533;&#65533;&#1025;,x&#65533;=&#1362;.&#65533;22#Yj&#65533;&#65533;s&#65533;8(%&#65533;&#65533;5&#65533;67&#65533;&#65533;}&#65533;}-Iz&#65533;F8&#65533;77&#65533;1K&#65533;DN&#65533;GX&#65533;&#905;&#65533;&#65533;&#65533;&#65533;&#65533;&#65533;X&#65533;&#65533;U&#65533;&#65533;&#65533;v&#65533;&#65533;&#65533;`&#65533;X&#1540;&#65533;];&#65533;<&#65533;(X&#65533;X p5&#65533;&#65533;c&#65533;5:P&#65533; &#65533;&#65533;0&#65533;C&#65533; &#65533;=J&#65533;	 &#65533;&#65533;&#65533;&#65533;ai&#65533;6&#65533;{L&e&#65533;&#65533;4&#65533;m"0)&#1026;&#65533;&#65533;&#65533;&#65533;,&#65533;w^2&#65533;+ H(&#65533;@&#65533;$&#65533;W&#65533;&#65533;&#65533;&#65533;&#65533;38&#65533;2(&#65533;n&#65533;94&#65533;6&#65533;l&#65533;r/wgM&#65533;-8&#65533;x&#65533;&#65533;/&#65533;&#65533;/Xw/ &#65533;s4&#65533;w&#65533;Iw&#65533;&#1474;&#65533;Wu&#65533;&#65533;8&#786;=&#65533;7(&#65533;z&#1602;'Yi&#65533;&#65533;&#65533;v&#65533;I;&#65533;&#65533;:&#65533;S&#65533;&#65533;&#65533;e&#65533;:38&#65533;&#65533;&#65533;vt&#65533;&:UC4`&#65533;l&#65533;E&#65533;R&#65533;(1y7&#65533;&#65533;)H&#65533;+(&#65533;8&#65533;&#65533;^cf@&#65533;&#65533;5VjkeR&#65533;&#65533;I&#65533;=	&#65533;&#65533;9:&#65533;f=&#65533;&#65533;2&#65533;Zk&#924;&#65533;&#65533;a&#65533;&#65533;&#65533;&#65533;&#65533;&#65533;G&#65533;&#65533;F&#65533;&#65533;	l&#65533;1&#65533;L&#65533;&#65533;<&#65533;&#65533;&#65533;X@\&#65533;Y+&#65533;a&#65533;&#65533;]&#65533;&#65533;]&#1596;&#65533;&#65533;&#65533;&#65533;[&#65533;&#65533;&#65533;&#65533;&#65533;&#65533;&#65533;5&#65533;})	Y*&#65533;~&#65533;&#65533;&#1912;&#65533;{&#65533;&#65533;,&#65533;&#65533;&#1659;^&#65533;&#65533;^m&#65533;C+&#65533;&#65533;R`j&#65533;&#65533;&#65533;&#65533;p&#65533;&#4716;^-&#65533;8&#65533;&#65533;
&#65533;-&#65533;i&#65533;]&#65533;&#65533;&#65533;|Z`&#65533;&#65533;&#65533;&#65533;z&#65533;9&#1005;&#65533;&#65533;s	L&#65533;&#65533;&#65533;&#65533;&#65533;&#65533;&#65533;&#65533;&#65533;&#65533;&#65533;&#65533;&#1130;&#65533;9:&#65533;k:&#65533;&#65533;&#65533;&#65533;R&#65533;&#65533;n&#65533;~q;&#65533;]	D&#65533;&#65533;&#65533;*j9&#65533;&#65533;H&#65533;YI&#65533;
&#65533;&#65533;&#65533;=&#65533;t	&#65533;r}&#65533;
&#65533;&#65533;&#65533;&#65533;&#395;h1&#65533;&#1553;I&#65533;>(I@&#65533;o?&#65533;#&#65533;&#65533;&#65533;)&#65533;b&#65533;&#65533;q&#65533;+&#65533;>&#65533;&#65533;9@&#65533;&#65533;D&#65533;24(&#65533;?&#65533;1,d(>~
&#1699;&#65533;J8n&#65533;&#65533;&#65533;&#65533;G"B|&#65533;!&#65533;E&#65533;">d&#1552;&#65533;&#65533;&#65533;%Z&#824;&#65533;&#65533;#g&#65533;:t&#65533;&#65533;&#65533;&#1223;&#65533;?q&#65533;&#65533;X&#65533;&#65533;&#264;$X&#65533;P&#65533;&#65533;D7&#65533;&#65533;&#65533;&#65533;&#30636;&#65533;&#65533;&#65533;&#65533;&#31198;<z&#65533;&#65533;i&#65533;&#65533;&#65533;&#65533;(L&#65533;&#65533;&#65533;g8:&#65533;&#42291;3&#65533;W>a&#65533;&#65533;&#65533;#&#65533;O:o&#65533;&#65533;&#65533;c&#65533;Q$I&#65533; E&#65533;d	S&#65533;L&#65533;"Q~&#65533;&#65533;O&#65533;V&#65533;&#65533;u&#65533;&#65533;/_&#65533;~#f&#65533;&#65533;.U&#65533;
1<&#65533;&#29598;>&#65533;&#65533;&#65533;B&#65533;(0q&#65533;LW&#65533;{&#65533;&#65533;&#65533;sgN5`&#65533;&#65533;&#65533;&#65533;&#65533; t
$&#65533;&#65533;aE&#65533;,r&#65533;C&#65533;L'P&#65533;&#65533;Q..b&#65533;l&#65533;&#65533;	)i&#65533;I#&&#65533;2e&#264;9&#65533;F&#65533;Zp1`_&#65533;Qf&#65533;&#65533;&#65533;&#65533;&#65533;&#65533;&#65533;wF&#65533;.&#65533;kh&#65533;&#65533;&#65533;m&#65533;Zl&#65533;E&#65533;afx&#65533;&#65533;f&#65533;G&#65533;a&#65533;&#65533;zax&#65533;%&#65533;A&#65533;n&#65533;q^V%&#65533;&#65533;wj&#65533;Ac&#65533;.&#65533;&#65533;zf&#65533;1&#65533;zi4&#65533;&#65533;b&#65533;a%d&#65533;&#65533;%&#65533;_H&#65533;l&#65533;q&#65533;q&#65533;&#65533;&#65533;l&#65533;&#65533;fm&#65533;G;&#65533;q'x&#1841;'&#65533;@&#65533;A&#65533;f&#65533;Gw&#65533;&#65533;_y&#65533;iGu&#65533;i(f1&#65533;&#65533;$&#65533;p&#65533;&#65533;c&#65533;t&#65533;)'&#65533;UB	&#65533;&#65533;LB&#65533;%&#65533;`
*&#65533;&#65533;8&#65533;&#65533;&#65533;&#65533;&#65533;j#&#65533;DR&#65533;&&#65533;&#65533;&#65533;
,&#65533;&#65533;&#65533;&#65533;)&#65533;&#65533;
&&#65533;[&#65533;'&#65533;&#65533;2&#65533;)&#65533;&#65533;&#65533;J+&#65533;,&#65533;&#52394;&#65533;Z
&#65533;&#65533;Zk&#65533;)&#65533;&#65533;r
*&#65533;&#65533;:K-&#65533;&#65533;tf&#65533;-&#65533;&#65533;b&#65533;-&#65533;&#65533;&#65533;,,&#65533;&#786;+-&#22411;n,&#65533;&#65533;bJ*&#65533;x+-&#65533;&#65533;K*&#65533;&#65533;2
(&#65533;&#65533;b&#65533;)&#65533;&#65533;2.&#65533;&#65533;b.&#65533;&#65533;&#65533;-&#65533;Zl&#65533;-&#65533;&#65533;&#65533;.&#65533;&#65533;,&#65533;!&#65533;&#65533;J)&#65533;|&#65533;	'&#65533;P"j&#65533;&#65533;<&#65533;$&#65533;R&#65533;*$&#65533;&#65533;<&#65533;#&#65533;@"3&#940;&#65533;
3%&#65533;X&#65533;)&&#65533;&#65533;R&#65533;*&#65533;&#786;0&#65533;&#65533;0&#65533;&#65533;&#65533;
*&#65533;<
)Yk=&#65533;(&#65533;|
&#1443;|&#65533;i&&#65533;&#65533;&#65533;&#65533;&&#65533;&#65533;'&#65533;&#65533;B-)pg-&#65533;&#65533;&#65533;}&#65533;c&#65533;`Rj&#1883;z&#65533;v'&#65533;v(&#65533;&#65533;"J(fs&#137;&#65533;X&#65533;&#65533;v&#1882;TI&#65533;&#65533;N*	d&#65533;8&#65533;H"&#65533;H"&#65533;$&#65533;@&#65533;#&#65533;<&#65533;&#65533;&#905;}&#65533;#&#65533;&#65533;H&#65533;X$&#65533;/&#65533;&#65533;!&#65533;&#65533;%&#65533;lHW V&#65533;{B)%&#65533;O&#65533;&#65533;,&#65533;$&#65533;(rE&#65533;$&#65533;&#65533;&#65533;&#65533;"&#65533;W
&#65533;&#65533;?&#65533;a&#65533;&#65533;$&#65533; &#65533;"B	&#65533;>!&#65533;&#65533;&#65533;&#65533;&#65533;A7&#65533;&#65533;B;&#65533;&#65533;&#65533;=&#65533;P\&#65533;&#65533;&#65533;&#65533;&#65533;@r&#65533;)x&#65533;qp&#65533;&#65533; &#65533;AOv&#65533;&#65533;p&#65533;&#65533;`#0`&#65533;&#65533;&#65533;"&#65533;&#65533;&#65533;&#65533;&#65533;? Qz&#65533;N&#65533;<&#65533;arh&#65533;&#304;&#65533;-Xk&#65533;CB&#65533;&#65533;&#65533;&#65533;&#65533;N]&#65533;
 AB d!}
&#65533;&#65533;3&#65533;&#65533;&#65533;!A&#65533;&#65533;m&#65533;&#65533;0&#65533;Q&#65533;"&#65533;&#65533;Ei&#65533;Q&#65533;a&#65533;Q&#65533;&#65533;`E&&#65533;&#65533;;&#1281;n(&#65533;&#65533;@&#65533;9&#65533;A@t&#65533; &#65533;>y!&#65533;&#65533;C<Bz&#65533;X`&#65533;  :&#65533;)&#65533;8p&#65533;.&#65533;&#65533;'x&#65533;&#65533;&#65533;#D&#65533;k&#65533;&#65533; t -H!
Q&#65533;&#65533;&#65533;&#65533;&#65533;;&#65533;&#65533;;&#65533;&#65533;&#65533;3&#65533;hH&#65533;&#36038;_&#65533;)Mkr&#65533;0}&#65533;&#65533;&#65533;&#65533;6&#65533;&#65533;&#65533;&#65533;&#65533;&#65533;Ln&#33932;Z&#65533;+yl@&#65533;&#65533;>&#65533;_n&#65533;e&#65533;e9&#65533;	&#65533;:&#65533;+&#65533;&#65533;^&#65533;4&#65533;)&#65533;mP9&#65533;&#65533;d&#65533;&#65533;vA2&#65533;&#65533;#:&#65533;S&#65533;E&#65533;&#65533;9v&#65533;%w&#65533;&#65533;&#65533;4&#65533;&#1537;&#1068;&#65533;MvRG:&#65533;IO}&#65533;Dq"&#65533;&#65533;&#65533;O&#65533;&#65533;I&#65533;&#65533;45&#65533;&#65533;&#65533;&#65533;&#65533;&#65533;.&#65533;&#65533;&#65533;&#65533;M_\&#65533;&#65533;&Q&#65533;K\&#65533;S&#65533;
]b&#65533;*F&#65533;t&#65533;&#65533;&#65533;b&#65533;&#65533;&#65533;&#65533;"&#65533;X&#367;.e&#65533;N&#65533;-&#65533;X,d&#65533;
W&#65533;B&#65533;&#65533;SY&#65533;&#65533;&#65533;&#65533;&#65533;&#65533;f&#65533;j+X&#65533;-V&#65533;B&#65533;&#65533;E&#65533;&#65533;_&#65533;]&#65533;rE,&#65533;~&#65533;Bc&#65533;&#65533;&#65533;+P&#65533;
U6i&#65533;&#65533;&#65533;&#65533;te/j&#65533;&#170;&#65533;xE^q&#65533;a#&#65533;0/|&#65533;&#65533;Z&#1026;&#65533;&#65533;&#65533;&#65533;t&#65533;^&#65533;[&#65533;&#65533;B0&#65533;&#65533;&#65533;*&#65533;&#65533;`&#65533;&#65533;&#65533;&#65533;s&#65533;r&#65533;v&3&#65533;Q&#424;&#65533;&#65533;)'6&#65533;	O&#65533;"_&#65533;&#65533;0&#65533;&#65533;a&#65533;&#65533;pE*&#59765;&#65533;v-&#65533; &#369;&#65533;6&#65533;R&#65533;&#65533;m&#65533;&#65533;&#65533;Lf&#65533;N&#65533;B&#65533;(&#65533;`M&#65533;&#65533;O&#65533;M&#65533;f&#65533;D&.&#65533;	Mh&#65533;n&#65533;&#65533;&#65533;&#620;&#65533;7&#65533;&#65533;&#65533;p&#65533;b&#65533;&&#65533;V,&#65533;&#65533;&#65533;&#65533;&#65533;&#65533;&#65533;A-2&#65533;|&#65533;C1=G0&#65533; &#65533;!.&#65533;D(&#65533;&#65533;&#65533;&#65533;"&#65533;&#65533;&#65533;]&#65533;VQ&#65533;&#65533;A&#65533;&#65533;'_q&#65533;
1b&#65533;E&#65533;&#65533;0&#65533;A&#65533;B&#65533;&#65533;=&#65533;E&#65533;&#1544;&#65533;&#65533;&#65533;zOq&#65533;Abz&#65533;;%&#65533; Q&#65533;&#65533;&#65533;&#65533;&#65533;aih&#65533;P&#65533;&#65533;&#65533;&#65533;&#65533;&#65533;&#65533;&#65533;&#65533;P%&#65533;@Jp&#65533;(T&#65533;r&#65533;&#65533;*&#65533;&#65533;&#65533;&#65533;q&#65533;K&#65533;`&#65533;  p2`&#65533;
\&#65533;&#65533;&#65533;&#65533;&#65533;"&#65533;A
&#65533;?&#65533;!y&#65533;&#65533;v&#65533;&#65533;&#65533;9&#65533;)Ni(&#65533;&#65533;&#65533;&#65533;3&#65533;&#65533;LTH&#65533;&#65533;&#65533;?h/L.&#65533; &#65533;&#65533;&#65533;:&#1921;&#1851;&#65533;M&#65533;&#65533;&#65533;?B&#583;X+a&#65533;KXBX&#347;&#65533;&Bq&#65533;V&#65533;&#65533;&#65533;&#65533;0&#65533;&#65533;e&#65533;&#65533;&#517;*"&#65533;<&#65533;aK I&#65533;@/(!P &#65533;3 &#65533;@
n&#65533;$&#65533;&#65533; &#65533;:Ld&#65533;&#65533;&#65533;&#65533;&#65533;&#65533;&#65533;&#1101;t&#65533;&#65533; &#65533;
Vt'&#1312;+pam&#65533;`r&#65533;'8&#65533;&#65533;
=l8&#65533;&#65533;5T(Nj&#65533;&#65533;&#65533;I'&#65533;4&#65533;>&#1396;&#1245;*j&#65533;8&#65533;&#65533;&eT&#65533;y"Df&#65533;&#65533;t&#531;&#65533; &#791;;&#65533;&#65533;&#1176;&#65533;_E&#1236;&#65533;&#1329;&#65533;@&#65533;&#65533;&#65533;&#65533;&#135;&#65533;t'&#65533;&#1704;&#65533;/u&#65533;&#65533;T&#65533;&#65533;t&#18981;&#65533;&#65533;Q&#65533;p&#65533;&#65533;&#65533;tX&#65533;~'&#65533;B&#65533;'t&#65533;&#65533;&#65533;&#65533;&#65533;G*&#65533;&#65533;&#65533;&#1487;&#65533;rCY&#65533;&#65533;wH&#65533;&#65533;&#65533;&#276;&#65533;&#65533;&#65533;&#65533;&#65533;C&#65533;*&#1345;NT&#65533;&#65533;&#65533;$(&#65533;:&#65533;&#65533;lT&#65533;*`&#65533;&#65533;&#65533;&#65533;&#65533;_&#65533;&#65533;&#65533;D&#65533;/}qU\&#65533;p&#65533;+>&#65533;U}ik&#65533;i&#65533;&#65533;&#65533;S&#65533;Z&#65533;f^&#65533;&#65533;&#65533;/:&#65533;&#65533;Xd&#65533;]C&#65533;h{WY&#65533;a&#65533;8o&#65533;X&#65533;&#65533;&#1199;&#65533;&#65533;&#65533;X&#65533;&#65533;o&#65533;^ &#65533;&#65533;&#65533;&#65533;&#65533;.F&#65533;&#65533;&#65533;&#11489;&#65533;&#65533;[9&#65533;&#65533;&#65533;:&#65533;Y&#65533;~ZQ!0&#65533;m&#65533;&#65533;X&#65533;eo&#65533;&#65533;&#65533;l&#65533;SD"Jw3&#65533;&#871;&#65533;&#65533;&#65533;&#65533;&#65533;&#65533;	R &#65533;&#65533;&#65533;0&#65533; 
&#65533;&#65533;B&#65533;p&#65533;(&#65533;&#65533;N&#65533;~&#65533;&#65533;&#65533;4&#65533;z&#65533;&#6156;&#65533;&#65533;W&#65533; _&#65533;&#65533;B&#65533;t&#65533;p&#65533;Wp	&#65533;&#65533;&#65533;&#65533;&#65533;&#65533;&#768;&#65533;&#65533;(`(l&#65533;&#65533;dB&#65533;L&#65533;%&#65533;&#65533;&|&#65533;uy&#65533;&#1660;&#65533;#,"d&#65533;&#65533;&#65533;&#65533;&#65533;&#65533;&#65533;B&#65533;Z1&#65533;&#65533;&#65533;&#65533;2!&#65533; dQ&#58892;&#65533;&#65533;&#65533;&#65533;&#65533;&#65533;L&#65533;W" l1O#&#65533;&#65533;&#65533;!&#65533;Xk&#65533;&#1003;Y&#65533;&#65533;=&#65533; &#65533;&#65533;WX&#65533;&#65533;&#65533;O&#65533;&#65533;Y&#65533;&#65533;B5J&#65533;T&#65533;!&#65533;!ABh&#65533;&#65533;&#65533;&#65533; R&#65533;&#65533;xD&#65533;&#65533;&#65533;&#65533;&#65533;&#65533;&#65533;Q&#65533;&#65533;|&#65533;h &#1792;&#65533;A&#65533;&#65533;&#65533;&#65533;LK}a&#65533;8Pl&#65533;&#65533;@&#65533;@&#65533;&#290;&#65533;"
&#65533; 0&#65533;H`4
&#65533;UW&#65533;&#65533;&#65533;&#65533;2&#65533;)&#65533;&#65533;B d&#65533;"U&#65533;&#65533;Q&#65533;;%Q &#65533;XD&#65533;&#65533;&#65533;&#65533;&#65533;a&#65533;&#65533;"8c^b&#65533;&#65533;&&#65533;&#65533;&#65533;B,&#65533;Q&#65533;9&#65533;2&#65533;0&#65533;*<`&#65533;<A&#65533;&#65533;	d &#65533;&#65533;p&#65533;&#65533;@,&#65533;X4@xA&#65533;&#65533;-&#65533;`&#257;&#65533;Z&#1025;&#65533;&#65533;&#65533;
\@T&#65533;%a&#65533; |Ad&#65533;F0&#65533;<&#65533; &#65533;&#65533;z&#65533;&#65533;2&#65533;A0&#65533;D&#65533;]
&#65533;&#65533;&#65533;.6&#1313;&#65533;&#65533;u&#65533;UZO&#65533;;=&#65533;&#65533;&#65533;&#65533;E4&#65533;R&#65533; &#65533;OB&#65533;a&#65533;SVd&#65533;;&#65533;&#65533;
&#65533;!]<9&#1310;&#65533;&#65533;Uv&#65533;U:T&#65533;M
&#65533;&#65533;V&#65533;WH&#65533;Y&#65533;&#65533;&#65533;&#65533;I&#65533;D&#65533;D&#65533;&#65533;&#65533;.&#65533;&#65533;Y&#65533;&#65533;eE/&#65533;]&#65533;e]C&#65533;&#65533;&#1245;]&#65533;&#65533;V}&#65533;T&#65533;[&#65533;Q&#1572;8&#65533;b.&#65533;b&#1420;&#65533;0&#65533;P&#65533;Jc&#65533;
&#322;&#65533;U^&#65533;&#65533;Bw!a%&#65533;cm&#65533;W&#65533;f&#65533;&#182;&#65533;&#65533;i&+&#65533;&#65533;*&#65533;f&#65533;&#65533;&#65533;&#65533;&#65533;B.L&#65533;&#65533;&#65533;B.&#65533;V&#65533;&#65533;&#65533;Xm&#65533;&#65533;-&#65533;&#65533;&#65533;&#65533;&#65533;bM)dk&#65533;&#65533;q&#65533;B*&#65533;&#65533;q&#65533;&#65533;-&#65533;&#65533;h	i&#65533;/&#65533;&#65533;&#65533;&#65533;&#65533;^]f&#65533;xV-h&#65533;a&#65533;JW&#65533;&#65533;&#65533;r&#65533;f&#65533;&#65533;&#65533;rB&#60170;&#65533;&#65533;&#932;&#65533;b&#65533;L$P$&#65533;X&#65533; &#65533;#&#65533;&#1040;JdX&#65533;&#65533;&#65533;&#65533;x&&#65533;&#65533;)L-&#32897;&#65533;[m&#65533;&#65533;V&#65533;Luq&#65533;&#65533;&#899;&#65533;~&#65533;&#65533;&#65533;p`|=&#65533;&#65533;!gyv&#65533;&#65533;O]B&&#1479;&#65533;&#1319;&#65533;}&#65533;&#65533;L&#65533;&#65533;&#2036;&#832;&#65533;B'&#65533;&#65533;&#65533;&#65533;
&#65533;0&#65533;%DFd&#65533;W&#65533;&#65533;'P&#871;C$&#65533;! B&#65533;4nO&#65533;&#65533;&#65533;&#65533;&#65533;BXY&#65533;e&#65533; &#65533;OA&#65533;X"@&#65533;&#65533;0&#65533;&#65533; &#65533;&#65533;&#65533;m&#65533;#X&#65533;&#65533;&#65533;(P&#65533;!&#65533;&#65533;&#65533;&#65533;&#65533;^X&#65533;&#65533;Z&#65533;&#65533;&#65533;&#996;&#65533;ELN&#1241;@YL&#65533;3&#65533;Z&#65533;A,&#65533;&#65533; &#65533;@&#65533; 0b&#65533; &#65533;&#65533;	&#65533;&#65533;`&#65533;l@&#65533;&#65533;@&#65533;&#65533;MT&#65533;b~&#65533;&#65533;~&#65533;A&#65533;&#65533;&#65533;&#65533; &#65533;&#65533;&#768;&#65533;&#10421; &#65533; &#65533;&#65533;
M&#65533;t&#65533;&#1477;E&#65533;&#65533;&#65533;&#65533;&#65533;&#1028;&#65533;&#65533;A&#65533;&#65533;&#65533;A&#65533;A&#65533;&#65533;&#65533;&#65533;Q&#537;&#65533;V~&#65533;&#65533;&#65533; &#65533;&#65533;X&#65533; 0&#65533;&#65533;&#65533;A`Y&#65533;&#65533;"$&$X&#65533;p&#65533;R`&#65533;&#65533;/&#65533;&#65533;$&#65533;&#65533;&#65533;&#65533;&#65533; <&#65533;(&#65533;&#65533;@p&#65533;(@@F&#65533; &#65533;&#65533;&#65533; &#65533;B&#65533;Y&#65533;@XH&#65533;l&#65533;A&#65533;@<@&#65533;t&#65533;4&#65533;l&#65533;L&#65533;&#65533;O&#65533;2&#65533;&#65533;&#65533;Al&#794;&#65533;&#65533;&#65533;&#1649;&#65533;NnP&#65533;&#65533;qT^&#65533;&#65533;&#65533;y&#1893;&#65533;&#65533;&#65533;aE&#65533;	eMID&#65533;%&#65533;y&#331;&#65533;S&#65533;&#65533;&#65533;&#65533;&#65533;X&#65533;&#65533;p&#65533;&#65533;&#65533;&#65533;&#65533;yO&#65533;&#1150;&#65533;&#65533;&#65533;&#65533;!&#65533;\&#65533;1&#65533;&#1477;&#65533;]&#65533;A&#65533;]]H&#65533;&#65533;H&#65533;N&#65533;&#65533;&#65533;Mt&#65533;&#65533;&#65533;&#65533;&#65533;&#65533;\[&#65533;&#65533;T&#65533;&#65533;&#65533;&#65533;&#65533;fZ&#65533;I&#65533;Y&#650;&#65533;&#65533;f%$&#65533;&#65533;&#65533;P1&#65533;&#65533;5&#65533;&#65533;,&&#65533; &#65533;Q!Mg|gy&#65533;y&#65533;j&#65533;&&#65533;<Kj&#65533;L&#1428;&#65533;)$.j&#65533;Bk&#65533;L&#65533;]L&#65533;&#65533;&h&#862;en.g&#65533;&#65533;)&#65533;&#65533;'&#65533;&#65533;&#65533;ZU"&#65533;Zq&#65533;&#65533;-&#65533;&#65533;&#65533;&#65533;/&#65533;t&#65533;K&#65533;H,tnvj&#65533;h&#1395;tjIK&#19350;&#65533; &#65533;&#65533;0&#65533;&#65533;&#264;&#65533;&#65533;(&#65533;&#65533;#&#65533;!!$&#65533;&#65533;&#65533;&#681;&#1823;&#1096;Mdtx&#65533;\&#65533;&#65533;u&#1467;&#65533;&#65533;&#65533;N&#7208;&#65533;N&#65533;&#65533;/&#65533;&#65533;%&#65533;&#65533;&#65533;&#65533;&#65533;) N&#65533;&#65533;&#65533;&#65533;h&muQ&#65533;&#1384;M]&#65533;L&#65533;&#65533;&#4610;&D&#65533;@,&#65533;&#65533;b&#65533;h&#800;J%DF&#1858;&#65533;&#65533;Q%&#65533;&#65533;&#65533;A5&#65533;A&#65533;!&#65533;&#65533;&#65533;@&#65533;&#65533;eX&#65533;&#65533;!W7&#65533;&#65533;C0&#65533;O&#65533;&#65533;&#65533;&#65533;! &#65533;e&#65533;&#65533;"Bv&#65533;RRD&#65533;!A&#65533;!&#65533; &#65533;^H&#65533;l`&#65533;!d!&#65533;B2&#65533;&#65533;
&#65533;(&#65533;N&#65533;!&#1878;}A&#65533;d&#65533;&#65533;&#65533;&#65533;&#65533; +
&#65533;	&#65533;&#65533;p&#65533;L&#65533;X@&#65533;&#65533;D&#65533;&#65533;;G}&#65533;&#65533;&#65533;q&#65533;&#65533;&#65533;P&#65533;&#65533;&#256;&#65533;&#43153;j&#65533;&#65533;Ap&#65533;'&#65533;&#65533;&#65533;&#65533;PX&#65533;&#65533;&#65533;&#65533;&#65533;A&#65533;A&#65533;&#65533;B&#65533;&#65533;8&#65533;<&#65533;&#34399;&#1097;&#65533;z&#65533;R3% &#65533;&#65533;&#65533;q"(&#65533;^&#65533;&tB&h&#65533;&#65533;'$-&#65533;&#65533;&#65533;&#65533;&#65533;-&#65533;&#65533;D&#65533;@&#65533;&#65533;&#65533;n&#65533;T $ &#65533;Z&#65533;&#65533;v@&#65533;&#65533;5&#65533;&#65533;@&#65533;&#65533;`&#65533;]&#65533;&#65533;R&#65533;&#65533;&#65533;@(&#65533;t\&#65533;&#65533;&#65533;p&#65533;&#65533;H&#65533;]`&#65533;YcB&#65533;&#65533;&#41046;&#65533;lq&#65533;&#65533;S*&#65533;A&#65533;P&#65533;&#1452;O:T&#65533;DD&#65533;TF&#65533;@&#65533;E&#65533;&#65533;P&#65533;Vv&#65533;OtOT^&#65533;}]T&#65533;E&#65533;&#65533;Wt&#65533;G%&#65533;&#65533;b&#65533;&#65533;&#65533;&#65533;[&#65533;&#65533;&#470;]&#65533;&#65533;I&#65533;Il&#65533;&#65533;&#1613;J&#65533;&#65533;H&#65533;tF&#65533;eJ]X&#1041;&#65533;B&#65533;:&#65533;&#65533;G&#1361;&#65533;@&#65533;&#65533;&#65533;~&#65533;&#65533;&#65533;&#65533;O&#65533;T&#65533;&#65533;N&#65533;P&#65533;P&#65533;&#680;^m&#65533;&#65533; &#65533;&&#65533;B*<&#65533;,p&#65533;&#65533;&#65533;&#65533;&#1406;h&#65533;&#65533;&#65533;w&#65533;j&#65533;&#65533;&#65533;b&#65533;.&#286;&#65533;Vgm&#65533;-&#65533;i&#65533;&#65533;&#65533;$&#65533;&#65533;@&#65533;&#1820;^&#65533;&#65533;Z&#65533;&#65533;,&#65533;t&#65533;r&#65533;Fm&#65533;.h&#65533;&#380;K^&#65533;0Kh>K&#65533;A&#65533;z9`&#65533;&#65533;N#&#65533;XA8&#65533;&#65533;U&#65533;&#65533;&#65533;&#65533;&#65533;&#65533;&#65533;5Q&#65533;g&#1084;&#65533;Oax&#65533;&#65533;&#65533;N&#65533;d&#65533;&#65533;&#65533;^&#65533;^^&#65533;&#65533;&#65533;L&#65533;&#65533;&#1943;&#65533;6&#65533;&#65533;{&#65533;zW&#65533;mB&#65533;&#65533;&#65533;&#65533;&#65533;&#65533;&#52169;&#65533;&#65533;&#65533;&#65533;/~e&#65533;&#65533;1^b&#65533;&#65533;g&#65533;0&#65533;JO)&#65533;# B3&#1604;&#65533;&#65533;(&#65533;&#65533;&#65533; &#65533;5&#65533;Q&#65533;2&#65533;&#65533;($8p&#65533;&#17196;&#65533;&#65533;4&#65533;c&#65533;_&#65533;&#65533;&#65533;I&#65533;&#65533;$&#65533;7$o&#65533;2&#65533;!&#65533;&#65533;&#65533;)&#65533;B&#65533;&#65533;&#65533;\\&#65533;G&#65533;0mWx&#65533;"{A&#65533;&#65533;&#65533;{&#65533;&#65533;@&#65533;&#65533;&#65533;&#65533;J&#65533; X&#65533;L@x&#65533; a&#65533;&#65533;&#403;&#65533;Ih&#65533;!&#65533;l&#65533;H1&#65533;b&#65533;&#65533;j&#65533;@&#65533; &#65533;N&#65533;&#65533;/I\/&#65533;&#65533;>=&#65533;z&#65533;&#1041;&#65533;D&#65533;h&#65533;8&#65533;&#65533; &#65533;&#65533;&#65533;A&#65533;&#65533;A$&#65533;4d&#65533;&#65533;^(B<%&#65533;&#65533;u&#1538;&#1102;#&#1034;&#65533;&#65533;&#65533;(&#65533;.&#65533;&#65533;/&#65533;&#65533;),&#65533;@&#65533;@
x 8@%9&#65533;(&#65533;tX&#65533;t&#65533;&#65533;
PA&#65533;&#65533;C&#65533;&#65533;&#65533;&#65533;,V&#465;&#65533;&#65533;@&#65533;  \&#65533;% t@
&#65533;&#65533;B&#65533;&#65533;&#65533;-O Qq8&#65533;&#65533;&#65533;SPD&#65533;&#65533;
)&#65533;@B&#65533;&#65533;&#1684;&#65533;,&#65533;2&#65533;pP&#65533;@k&#65533;&#65533;9TO"O&
&#65533;PD4&#65533;&#65533;&#65533;&#1733;2&#65533;&#65533;&#65533;G&#65533;dFS&#65533;A]&#1514;]H&#65533;%&#65533;y&#65533;&#65533;f;&#65533;&#65533;&#1534;eJ&#65533;&#65533;H&#65533;&#65533;&#65533;BJ&#65533;&#65533;D&#65533;e&#65533;<&#65533;&#65533;9J&#65533;&#65533;&#65533;Lu&#65533;&#65533; &#65533;^&#65533;&#65533;|
e&#65533;
gOJu&#65533;&#65533;&#788;&#65533;&#65533;0&#65533;&#65533;9U&#65533;`5&#65533;&#65533;w&#65533;uxj&#65533;&#65533;aM&#65533;&#65533;m&#65533;&#65533;ZLY&#65533;UuzVvV&#65533;&#65533;Y&#65533;S&#65533;&#65533;(&#65533;&#65533;&#65533;&#269;q&#65533;i&#65533;&#65533;&#65533;x&#65533;&#65533;c&#65533;B&#65533;E]}&#65533;fI&#65533;ey[&#65533;&#65533;a&#65533;B&#65533;%'&#65533;&#65533;&#65533;y&#1199;'&#65533;Px&#65533;^!n&#65533;'&#65533;B(Y&#65533;4B&#65533;&#65533;b&#65533;&#65533;&#65533;&#65533;&#65533;&#65533;p&#1728;&#65533;p_&#65533;,&#65533;&#65533;a&#65533;&#65533;U&#65533;BgxU~Mw}M&#65533;&#65533;&#65533;~&#65533;r&#177;&#65533;&#65533;&#65533;|{&#65533;&#65533;&#65533;&#65533;2V&#65533;&#65533;&#663;&&#65533;&#837;&#65533;6&#65533;&#65533;&#65533;&#65533;Vf N&#65533;$&#65533;' &#65533;&#65533;QB&#65533;&#65533;&#65533;&#65533;xB&#65533;&#65533;&#65533;&#65533;&#972;7&#65533;&#65533;cP&#65533;&#65533;&#65533;&#65533;&#65533;Tl1fc&#65533;&#65533;@&#65533;AB"D&#65533;&#65533;"<B%&#65533;(&#65533;3&#1023;[&#65533;o7&#65533;$X&#65533;*&#65533;&#65533;b&#65533;&#688;&#65533;~P=&#65533;&#65533;e&#65533;j&#65533;&#65533;&#65533;"&#65533;&#65533;SFwT&#65533;k&#65533;
-&#65533;&#65533;&#65533;&#65533; &#65533;&#65533;&#65533; &#65533;&#65533;&#65533;&#65533;
T&#65533;
t&#65533;U&#65533;P&#65533;&#65533; 4A&#257;&#65533;E&#65533;U&#65533;&#65533;"&#65533;]&#65533;&#65533;&#65533;&#65533;&#65533;&#65533;&#65533;  &#65533;&#65533;&#65533;@I&#65533;x&#65533;&#65533;DY&#65533;&#65533;G"[0@&#65533;&#65533;&#65533;&#65533;&#65533;;v&#65533;&#801;&#65533;&#65533;8p &#65533;Y&#65533;F&#65533;8/&#65533;)#F&#65533;5&#65533; &#65533;<{&#65533; &#65533;&#1223;OA&#65533;
R4s&"D&#65533;-bDi(Q&#65533;>uu&#65533;&#65533;&#65533;\&#65533;v&#65533;&#65533;&#65533;I8Vx&#65533;&#65533; A&#65533;W&#65533;0@&#65533;&#65533;`&#65533;&#65533;&#65533;c&#65533;N&#65533;=g[&#65533;I&#65533;&#65533;=z&#65533;&#65533;&#65533;I'&#65533;$@p&#65533;@_|&#201038;@|&#65533;&#1041;C&#65533;&#65533;=}&#65533;&#65533;S&#65533;&#65533;A&#65533;}&#65533;@>{&#65533;&#991;&#65533;&#65533;
$H&#65533;J&#65533;&#65533;E&#65533;&#65533;R&#65533;<z&#958;&#65533;&#65533;%&#65533;=x&#65533;&#65533;y&#65533;&#65533;N&#65533;&#65533;y&#65533;&#65533;&#65533;&#65533;zwq&#16067;&#65533;&#1421;&#65533;m&#65533;&#1837;&#65533;n&#65533;G&#65533;&#65533;&#65533;p6&#65533;&#65533;XNw&#65533;u&#65533;t&#65533;3&#65533;&#65533;&#65533;&#65533;&#65533;&#65533;&#65533;&#65533;&#65533;!D&#65533;&#65533;+&#65533;&#65533;OY|&#65533;&#65533;d&#65533;&#65533;&#65533;&#65533;~r&#65533;&#65533;<&#65533;&#65533;&#65533;J,&#1636;&#65533;N<i&#65533;&#65533;9&#65533;&#274;L4&#65533;&#65533;L0&#65533;&#65533;&#65533;I"i&#65533;I&&#65533;D&#65533;)&#65533;&#273;HF&#65533;DEK4	%&#65533;V`|&#65533;iL&#65533;U`tEZbq&#341;UN9eVN1&#340;RHI&#65533;#&#65533;&#65533;&#65533;&#65533;'i&#65533;&#65533;[&#65533;&#65533;&#65533;\p&#65533;&#1174;Zb&#65533;&#65533;.&#65533;&#65533;&#65533;W&#532;&#65533;&#65533;S&#65533;&#65533;D&#65533;L:)%&#65533;U&#65533;&#65533;Y&#65533;&#65533;EW^&#65533;&#65533;&#65533;V&#65533;&#65533;&#343;_x&#65533;&#65533;[p&#65533;&#65533;B&#65533;&#65533;Xf&#275;&#65533;Y\Q&#65533;Q@&#65533;&#65533;RP>&#65533;&#65533;K,&#65533;&#273;F9&#65533;&#65533;&#65533;&#65533;&#65533;&#237;&#65533;$&#1262;1&#65533;`&#65533;#B9$F<Td&#65533;&#65533;G$a&#65533;OFQ&#65533;P&#65533;TTA&#65533;&#65533;H&#65533;lr<_iE&#65533;Q&#65533;%eJ?	&#65533;ROtp&#65533;K.&#65533;iZ51&#65533;d&#65533;N8&#65533;&#65533;JF&#65533;$&#65533;M&#65533;&#1695;<&#65533;&#65533;K&#1181;p&#65533;Mt&#65533;Q&#65533;&#65533;&#65533;\qC	XhE&#65533;]M*Q7&#65533;J&qDII&#65533;&#65533;BqDEO=|$&#65533;&#65533;Vq&#65533;L|6&#65533;I )9&#65533;&#65533;Y&#65533;K8!&#65533;^&#65533;I>QDu7iY&#65533;MF>yN&#65533;&#65533;m7&#65533;&#65533;O1&#65533;G&#65533;&#65533;I&#65533;E&#65533;&#65533;Ib&#65533;	D&#43621;&m&#65533;&#65533;A&#65533;B &#65533;&#65533;$t&#65533;B RP&#65533;&#65533;&#65533;f&#65533;``&#65533;V@B&#65533;7&#65533;&#65533;&#65533;&#65533;&#65533;&#17398;&#65533;&#65533;8&#65533;&#65533;U;&#1328;"Ph&#65533;f&#65533;&#65533;`x&#65533;&#65533;!&#65533;&#65533;&#207;&#65533;6&#65533;#&#65533;&#1954;#n&#65533;U&#65533;0+8&#65533;*&#65533;&#65533;$SM&#867;9&#65533;`&#821;&#65533; &#65533;N&#65533;l&#65533;{XcM&#1445;mbD3&#65533;dWPJi%&#65533;;C&#65533;&#65533;t&#65533;!&#65533;:&#65533;&#65533;&#65533;&#65533;&#65533;&#65533;
&#65533;&#65533;8.&#65533;LB&#719;&#65533;:&#65533;=2&#65533;J&#65533;m1&#65533;`	&#65533;&#65533;&#65533; &#65533;X&#65533;&#65533;&#65533;&#65533;AJ&#65533;N&#65533;&#65533;PG&#65533;&#65533;&#65533;%3&#65533;&#38697;&#65533;&#65533;&#65533;&#65533;&#65533;&#65533;1&#65533;jV&#65533;&#65533;&#65533;:&#65533;&#65533;k&#65533;W&#65533;Tg8T&#65533;ABG&#65533;&#65533;&#65533;r&#65533;c&#65533;&#65533;(@&#65533;&#65533;u&#65533;&#65533;&#65533;'!&#65533;!Y&#771;<&#801;!3dH&#65533;&#65533;7\&#65533;o&#65533;&#65533;&#65533;#&#65533;PF&#65533;&#1615;w*&#65533;B&#65533;&#65533;&#65533;&#65533;&#65533;&#65533;C&#1280;u&#65533;]&#65533;&#1336;&#533;&#65533;KP&#65533;B&#65533;&#65533;&#1030;JF&#65533;JpJ&#65533;l&#65533;&#65533;&#65533;HT	K`&#65533;&#65533;&#65533;&#65533;&#65533;d#&#65533;&#65533;&#65533;E,d&#65533;
c&#65533;"&#65533;&#65533;&#65533;(&#65533;&#65533;$E&#65533;&#65533;IPzR&#65533;h&#65533;&#65533;*&#65533;B&#65533;&#65533;Se&#65533;%Y&#65533;	J&#65533;EP&#65533;&#65533;	T&#65533;&#65533;&#65533;&#65533;$y$[,&#65533;&#65533;&#65533;&#65533;&#351;z&#65533;&#65533;DI&#65533;&#65533;&#65533;&#65533;a&#65533;
S&#65533;"^&#65533;&#65533;D&#65533;Z&#65533;&#65533;L&#65533;&#65533;`DN&#65533;&#65533;?x9&#65533;&#65533;&#65533;&#65533;&#1299;&#65533;R&#65533;!&#65533;&#65533;&#65533;">&#65533;&#65533;)&#65533;&#65533;0&#65533;'Ba
V&#65533;b&#65533;&#65533;&#65533;Tq
B&#65533;&#9254; &#1424;`&#65533;
T&#65533;&#65533;&#65533;D&#65533;!&#65533;
L}&#65533;^&#65533;&#65533;V&#65533;&#65533;&#65533;&#65533;&#65533;-HB&#65533;&#65533;'&#65533;5
F&#65533;Z&#65533;&#65533;&#424;	)h\&#65533;J&#65533;&#65533;Y
&#65533;&iZ&#65533;&#65533;&Z&#65533;&#65533;K`"&#65533;*Q&#65533;&#65533;q&#65533;D&#65533;&#1048;$&#65533;e	K\B&#65533;p&#65533;) &#65533;-&#65533;r
&#65533;&#65533;s&#65533;5$&#65533;&#65533;&#65533;&#65533;&#65533;^&#65533;&#65533;H&#65533;&#65533;&#65533;B&#65533;&#65533;#a+&#65533;@&#65533;D&#500;&#65533;U&#65533;j&#65533;C&#65533;&#65533;]&#65533;&#65533;&#65533;
+&#65533;&#65533;&#65533;o&#65533;B^&#65533;&#65533;&#65533;&#65533;l#`&#65533;T&#65533;&#65533;&#65533;&#65533;!&#65533; ,&#65533;&#65533;&#65533;	e&#65533; D3BB4&#65533;&#65533;[&#65533;X&#65533;&#65533;ut&#65533;^P&#65533;u9&#65533;b  &#65533;}&#65533; V&#65533;&#65533;&#65533;(&#65533;&#65533;&#65533;&#65533;e&#65533;&#65533;&#65533;jp&#65533;kL&#65533;&#65533;&#65533;&#65533;&#65533;U&#65533;&#65533;M&#65533;&#65533;&#65533;&#65533;&#65533;&#65533;&#65533;&&#65533;&#65533;&#65533;"6&#65533;\Q&#65533;&#65533;4&#65533;'&#65533;&#65533;"&#65533;&#65533;7&#65533;A
Bp@ &#65533;&#65533;u+&#65533;]T p p&#65533;8xn2e)UD&#65533;&#65533;&#65533;.gq&#65533;c&#65533;&#65533;)&#65533;P&#65533;U&#65533;g&#65533;&#65533;5&#65533;&#65533;&#65533;&#65533;&#65533;;@3u&#65533;q&#679;&#65533;&#1660;&#65533;%&#65533;[&#65533;&#65533;&#65533;&#808;%3<&#65533;&#65533;'&#65533;&#1277;P&#65533;"&#1824;_bv&#65533;&#65533;&#665;`lN&#65533;&#65533;h&#65533;0&#65533;e1&#65533;d*&#65533;(&#65533;2&#65533;O#7&#65533;&#65533;=&#65533;{&#206;&#65533;|&#65533;&#65533;&#65533;	PB&#65533;3'&#65533;=&#65533;!&#65533;&#65533;&#65533;c&#65533;&#65533;&#65533;g(%0!,h&#65533;[&#65533;&&#65533;&#65533;0&#65533;HE&#65533;&#65533;&#65533;&#186;f&#65533;(]l
E)V#Zp&#65533;F&#65533;&#65533;&#65533;&#65533;x&#65533;&#65533;Y4&#65533;&#65533;DPzU&#65533;E&#65533;&#65533;&#910;|&#65533;&#65533;b1%-&#1858;&#65533;&#65533;&#342;&#65533;&#65533;Y0&#65533;&#65533;}&E&#65533;BAY&#65533;"&#65533;&#65533;&#65533;E.$YEs&#65533;&#65533; /t&#65533;']&#1042;&#65533;&#65533;&#65533;&#363;y&#65533;U\Z&#65533;4]&#65533;'&#65533;u&#65533;G(&#65533;&#65533;	#A&#65533;&#65533;&#65533;&#65533;T&#65533;&#65533;bh&#65533;A&#65533;'&#65533;&#65533;&#65533;TF&#65533;N&#65533;&#65533;&#1069;`&#65533;H!$VXH&#65533;t&#65533;&#65533;&#65533;:&#65533;&#65533;&#65533;&#1918;&#65533;)J&#65533;&#65533;BB(&#65533;p&#65533;PF&#65533;KwgH\&#65533;'&#1797;&#65533;P&#65533;KH&#65533;&#65533;&#65533;'@&#65533;	vmkB&#65533;(&#65533;8pa)&#65533;&#65533;&#65533;&#65533;&#65533;'*&#65533;iP&#65533;&#1883;@X$.T&#65533;M&#65533;&#50040;Q&#65533;&#65533;N!&#65533;b&#65533; &#65533;&#65533;Q./&#65533;&#65533;q&#65533;s|MkV&#65533;&#65533;m&#65533;M&#65533;&#65533;&#65533;&#65533;&#65533;&#407;1&#1190;&#65533;heL&#65533;b&#65533;i&#65533;P&#65533;!&#65533;&#65533;t&#65533;&#65533;D'&#65533;H&#928;&#65533;&#65533;ll&#65533;V &#65533;&#65533;&#65533;,`&#65533;0 &#65533;&#65533;
h&#65533;<#l&#65533;N-5&#65533;&#65533;&#65533;&#65533;&#65533;&#65533;y0n&#65533;&#65533;&#65533;&#65533;0&#65533;&#65533;&#65533;&#65533; &#65533;{0D"&#65533;Z&#65533;&#349;&#65533;f&#65533;&#65533;x&#65533;&#65533;f&#65533;&#65533;K&#65533;4&#65533;&#65533;X&#65533;&#65533;!%T&#65533;&#65533;&#1827;V5&#65533;&#548;&#65533;D&#65533;0&#65533;=&#65533;&#65533;	D&#65533;t &#65533;&#65533;&#65533;'PAh&#65533;{&#65533;&#1472;)&#65533;&#65533;j &#65533;7&#65533;d&#65533;,	&#65533;ZRK&#65533;@&#65533;9w&#65533;&#65533;K&#65533;P &#65533;&#65533;&#65533;&#65533;&#65533;V0&#65533;\&#65533;-9mo0|&#932;&#65533;o&#65533;I&#65533;&#65533;&#65533;B&#65533;D&#65533;,p)!&#65533;&#65533;&#65533;&#65533;&#65533;{&#65533;s&#65533;s&#65533;X'8&#65533;I&#65533;&#65533;&#65533;&#65533;O7&#65533;/&#65533;&#65533;7&#65533;6 &#65533;&#65533;&#65533;&#65533;&#65533;&#65533;<&#65533;C;(C&#65533;&#65533;(c2&#65533;!&#65533;&#65533;&#65533;#.&#65533;;B&#65533;&#65533;l&#65533;&#404;l<D?&#65533;&#65533;&b&#65533;&#776;&#65533;&#65533;!&#65533;&#65533;&#65533;&#65533;dX&#65533;&#65533;jAp&#65533;H&#65533;&#65533;$&#65533;X&#65533;h&#65533;\>&#65533;'&#65533;4&#65533;D&#65533;M&#65533;$Oz&#65533;&#65533;&#65533;&#65533;X&#65533;&#65533;&#65533;Y&#65533;&#65533;&#65533;MZ&#65533;&#65533;&#65533;$H&#65533;&#65533;FVA&#65533;L&#65533;
Y&#65533;vdKf&#65533;na|a&#1384;$&#65533;6&#65533;&#65533;
k&#285;&#65533;%&#65533;P<&#65533;&#1268;&#65533;&#65533;p&#65533;&#65533;P&#65533;0&#65533;V&#65533;N &#65533;h&#65533;8-&#65533;V&#65533;&#65533;&#65533;&#65533;]&#65533;&#65533;&#65533;]&#65533;Ak|&#65533;!T|&#65533;&#65533;&#65533;op&`&#65533;l&#65533;&A&#65533;& &#65533;&#65533;fg&#65533;BLa&#65533;&#65533;G&#65533;}y&#65533;WppP!
U!&#65533;&#65533;&#65533;z&#65533;l&#272;&#65533;D&#1984;&#65533;&#65533;&#773;B
&#65533;&#1797;R&#65533;&#65533;Ra&#65533;&#16990;(Ep0S"$&#65533;|&#599;(N&#305;&#65533; Ny&#65533;AB&#65533;&#762;&#65533;&#65533;&#65533;&#65533;&JM"jSx&#65533;seB&#65533;L&#65533;F&#65533;QT&#65533;&#65533;H&#65533;Q&#65533;&#65533;xF&#65533;x&#65533;)&#65533;)H4J&#65533;	X&#65533;l&#65533;$&#65533;@&#65533;Vl"&#65533;j&rB&#65533;F#3&#65533;iA&#65533;&#65533;&#65533;N&#65533;z&#65533;:`6&#65533;>&#65533;&#65533;X &#65533;d&#65533;T H@l`
&#768;&#65533;&#65533;a&#65533;b&#65533;j&#65533;&#65533;&#65533;+3&#65533; &#65533; 
l&#65533;&#65533;&#65533;V&#65533;f j&#65533;&#65533;v&#65533;
&#65533; !46g&#65533;",&#65533; H&#65533;&#65533;+&#65533;&&#65533;o&#65533;&#1152;&#65533;	6`&#65533;0&#65533;;T&#65533;|&#530;|&#65533;b&#65533;X'-<C&>&#65533;@&#896;&#65533;@
&#65533;&#65533;	&#65533;&#65533;	&#65533; 
&#65533;&#65533;
&#65533;&#65533;
&#65533; &#65533;&#65533;	&#65533; 	&#65533; 8&#65533;&#65533;&#1419;&#65533;
&#65533;6X'3N&#65533;&#65533; !V&#65533;&#65533;&#65533;&#65533;$ &#65533;"&#65533;&#65533;"&#65533;B&#65533;52&#65533;88&#65533;N&#65533;5*0@&#65533;V&#65533;t(9tC&#65533;T&#65533;VL u(pB&#65533; &#65533;0l&#65533;&#65533;C7uS8&#65533;/&#65533;tc3&#65533;>4&#65533;8.&#65533;&#65533;&#65533;6&#65533;P&#65533;&#65533;1@&#65533;6&#65533;&#65533;!~&#65533;!&#65533;&#65533;!&#65533;&#65533;&#65533;=&#65533;&#65533;<a'=&#65533;&#65533;!&#65533;"!&#65533;&#65533;&#65533;`&#65533;&#65533;&#65533;&#65533;&#65533;&#65533;@&#65533;`&#65533;&#1952;&#65533;&#65533;&#692;&#65533;&#65533;&#65533;#d&#65533;z&#65533; &#65533;B$&#65533;]&#65533;&#543;&#65533;
	&#65533;&#65533;&#65533;F&#65533;G&#65533;&#65533;&#65533;&#65533;pC[C&#65533;M&#65533;84&#65533;qH&#65533;l&#65533;&#397;C&#65533;DH&#65533;&#65533;&#65533;t&#65533;&#65533;J&#65533;J &#65533;&#65533;Z4&#65533;	E&#65533;p&#65533;&#65533;P|vaF&#65533;d&#65533;m&#65533;f&#65533;P&#65533;K&#1456;&#65533;"&#65533;&#65533;&#65533;&#65533;&#65533;&#65533;`fnZ&#65533;&#65533;6&#65533;ip%e&#65533;nk&#65533;K&#65533;h&#65533;&#33422;V&#65533;&#65533;NdE&#65533;m&#65533;M_!&#65533;Pt&#65533;&#65533;["&#65533;x&#65533;&#65533;&#65533;|&#65533;I&#65533;M&#65533;&#65533;&#65533;&#65533;&#65533;&#65533;&#65533;]&#65533;&#1970;&#65533;Z&#65533;h`&#65533;eyfD&#65533;&#65533;I&#65533;(&#65533;e&#65533;&#65533;&#65533;A&#65533;&#65533;A&#65533;A&#65533;(	&#65533;2$a\&#65533;^|&#65533;A*D&#65533; &#65533;E&#65533;%hA2&#65533;Et&#65533;gZr&#65533;tf&#65533;IB&#65533;xN&#65533;H84&#65533;F&#65533;&#65533;$Tq&a&&#65533;4r&#65533;&#65533;&#65533;TY&#65533;&#65533;&#1498;u&#65533;&#65533;#A2&#65533;D&#65533;A&#65533; 0&#65533;&#65533;&#65533;:&#65533;%[&#65533;&#65533;&&#65533;&#65533;&#65533;`&#65533;&#65533;M&#65533;&#65533;K&#65533;&#65533;&#65533;&#65533;(!&#65533;o&#65533;&#65533;&#65533; @&#65533;&#533;&#65533;b &#65533;g&#65533; &#65533; LD+&#65533;&#65533;&#65533;1&#65533;&#176;XB-&#65533;&#65533;Tl.i&#65533;&#65533;&#65533;gv&#65533;&#65533;u&#65533;&#65533;&#65533;&#65533;&#65533;9Ys&#65533;&#65533;&#65533;" &#65533;sL&#65533;&#65533;!z(&#65533;0C&#65533;&#65533;J&#65533;cc&#65533;&#65533;&#65533;&#65533;a&#65533;`&#65533;T&#65533;&#65533;&#764;n&#65533;&#65533;&#65533;&#65533;`"&#65533;4&#65533;&#65533; &#65533;&#65533;@r&#286;&#65533;&#65533;&#65533;&#65533;xh&#65533;&#65533;&#65533;&#65533;8p<n&#517;4&#517;bH&#65533;&#65533;&#65533;?4h@d(l?@&#65533;&#65533;Bk3p;#&#65533;&#65533;&#65533;|&#65533;6< B=&#65533;&#65533;&#65533;s<&#65533;3&#65533;&#65533;&#65533;~&#65533;&#65533;j&#65533;&#65533;&#65533;&#65533;e&#65533;&#65533;&#65533;p&#65533;&#776;N6p(&#65533;&#1792;<&#65533; o!&#65533;&#65533;&#65533;&#65533;`#&#65533;@&#928;&#65533;&#65533;&#65533;&#65533;&#648;&#65533;b&#65533;&#65533;H!&#65533;&#645;&#65533; &#65533;&#65533;&#65533;&#65533;&#65533;qBpu&#65533;pF
&#65533;&#65533;1&#65533;f&#65533;Oe&#65533;&#65533;-IN&#65533;&#65533;&#1293;OB7t)&#65533;&#65533;&#65533;&#65533;q&#65533;\aN8-f&#65533;&#65533;&#65533;&#65533;&#65533;X&#65533;-xA&#1487;jaP&#65533;&#65533;z&#65533;P&#65533;nA1&#65533;j&#65533;!v&#1332;$*&#65533;N&#65533;&#65533;N6&#65533;&#65533;&m&#65533;pQ-&#65533;&#65533;4&#65533;DV&#65533;&#65533; &#65533;x&#65533;&#65533;H&#65533;g&#357;&#65533;&#65533;L&#65533;&#65533;M&#65533;L\&#65533;Py1&#65533;z&#65533;&#65533;&#65533;&#65533;z)&#65533;6a_l&#65533;&#65533;1&#65533;&#65533;&#65533;Wt&#65533;&#65533;&#65533;&#65533;&#65533;&#65533;HS&#1349;&#65533;&#65533;-&#65533;p&#65533;C_A&#1286;&#65533;?&#65533;&#65533;&#65533;&#65533;J&#65533;[|j\*(0&#65533;&#778;&#65533;&#65533;&#65533;.&#65533;&#65533;H
&#65533; r&#65533;[,&#65533;&#65533;J&#65533;B&#65533;&#1724;&#65533;&#65533;l&#65533;Za&#65533;&#65533;g&#65533;qf"JA&#645;\D&#65533;&#65533;&#65533;K&#16976;&#65533;-(&#65533;E&#65533;&#65533;e[&#65533;X&#65533;&#65533;&#65533;&#65533;"&#65533;&#1549;+&#65533;&#65533;&#922;&#65533;X&#65533;&#65533;fbx&#65533;b&#65533;&#65533;@&#65533;g, <&#65533;lD N <&#65533;&#65533;\ &#65533;&#65533;&#65533;&#65533;&#65533;h|&#65533;&#65533;F&#65533;&#9589;&#65533;&#65533;F&#65533;`&#65533; &#65533;.J \@h&#65533;r&#65533;.&#65533;&#65533;&#65533;&A&#65533;b&#65533;+&#65533;&#65533;4&#65533;&#65533;n5&#65533;&#65533;&#65533; &#65533;&#65533;&#65533;;&#65533; &#65533; a+=&#65533;$X&#65533;&#65533;zYm&#65533;C&#65533;2P&#65533;jAk&#65533;-&#65533;`&#65533;&#65533;&#65533;v&#65533;4&#65533;Cp&#65533;&#65533;R,8h#&#65533;"&#65533;&#65533;J&#65533;&#65533;&#1024;	R`4&#65533;&#65533;h&#65533;&#65533; &#65533;&#65533;&#65533;k&#207;5}C1&#65533;vn&#65533;&#520;&#65533;Cu&#65533;&#65533;:8HmH&#65533;=&#65533;:&#8734;&#65533;&#1135;>zk&#65533;c1pl&#65533;&#65533;7&#65533;C<&#65533;&#65533;p&#65533;h&#65533; z<j#bn&#65533;&#65533;>&#1203;&#65533;v&#65533;&#65533;&#65533;`&#65533;!|l&#65533;]z&#65533; pM&#65533;&#65533;&#65533;q&#65533;&#65533;&#65533;&#65533;`#:Bs&#65533;&#65533; 4&#65533;`
&#65533;&#65533;d&#65533;&#65533;KW{8u7&#65533;uTT&#65533;-&#65533;9&#65533;&#65533;&#65533;&#65533;&#65533;fD&#65533;&#65533;&#65533;&#65533;v&#65533;Qp&#65533;&#65533;n1&#1782;&#65533;&#65533;&#65533;&#65533;&#1404;z&#1004;m&#65533;&#65533;K&#65533;D&#1312;&#65533;Jba&#65533;&#304;&#65533;&#65533;z&#65533;b&#65533;Jzt&#5440;!r&#65533;~&#65533;&#65533;&#65533;&#65533;za&#65533;n!&#65533;W&#877;&#65533;D&#65533;$I&#65533;xK&#65533;Z&#65533;&#65533;W&#65533;&#65533;O&#65533;&#361;Xb&#65533;&#65533;&#65533;&#65533;&#65533;d&#65533;pe&#65533;H&#65533;V&#65533;&#828;i&#65533;H!t&#305;&#65533;&#65533;Y&#65533;KV)&#65533;&#65533;&#65533;&#65533;[&#65533;&#1570;&#65533;&#65533;&#65533;pO&#65533;zQ&#65533;zW&#65533;-&#65533;&#65533;2&#65533;NZR[J&#65533;D&#65533;&#65533;&#65533;&#65533;&#464;&#65533;,&#65533;&#65533;%d:&#65533;&#65533;A&#1221;&#65533;Bu&#65533;p-S&#65533;%&#65533;&#396;&#65533;&#65533;-&#65533;TA{T&#65533;&#65533;D&#65533;&#65533;$$&#65533;&#65533;>N&#65533;%&#65533;&#65533;d&#65533;v&#65533;&#65533;9Mz&#65533;&#65533;X&&#65533;&#65533;^(!e&#65533;iK&#65533;M&#65533;PJ&#65533;n"&#65533;<o&#65533;_ebn"&#65533;&#65533;&#65533; | &#65533;K>&#65533;%&#65533;&&#65533;F_]&#65533;&#65533; ^"&#65533;|&#65533;4&#65533;&#65533;&#65533;o &#65533;&#65533;Y&#65533;&#65533; &#65533;@J`T&#65533;^&#65533;t&#65533;&#65533;h`x&#65533;&#65533;``B*/&#65533;&#65533;&#65533;1&#65533;&#65533;4&#65533;&#65533;8&#65533;0C8&#65533;&#65533;7&#65533;&#11266;&#65533;;&#65533; &#65533;&#65533;&#65533;s&#65533;&#65533;| g7d&#65533;+&#65533;	7&#65533;&#65533;&#65533;rb&#57370;.Y%&#65533; &#65533;U&#65533; &#65533;&#65533;&#65533;&#65533;&#65533;r&#65533;&#65533;!&#65533;`	T &#65533;&#65533;&#65533;&#65533;N&#65533;v&#65533;&#65533;b&#65533;&#65533;&#65533;&#346;/1T&#65533;z&#65533;=&#65533;&#65533;&#197;&#65533;&#65533;?Np< &#65533;-$&#65533;e&#65533;#&#604;&#65533;&#65533;	&#65533;d&#65533;&#65533;&#65533;&#65533;o;HP>&#65533;2N]&#65533;&#65533;&#65533;&#65533;h&#65533;G>Tg&#65533;&#386;;&#65533;&#65533;,&#65533;cU&#65533;&#65533;&#65533;v=&#65533;#&#65533;E0c&#65533;?&#1760;!v"l:&#65533;sZ &#65533;&#65533;r&#65533;`&#674;&#65533;>&#1472;O&#65533;&#65533;J&#65533;D&#65533;M&#65533;\ &#1321;&#65533;&#65533;&#65533;&#65533;&#1130;I&#1912;&#65533;Uty3iyD&#65533;X&#65533;D&#65533;&#65533;i&#65533;&#65533;w&#65533;Bw&#65533;&#65533;&#65533;C1)&#65533;&#65533;&#65533;JhAO6&#38182;&#65533;Kt	&#1353;&#65533;iY|D&#65533;&#65533;dzAP&#1808;&#65533;7P&#65533;Dza&#65533;&#65533;w&#65533;&#65533;}&#65533;0^X5&#65533;H(|BI*&#65533;&#65533;D&#65533;&#65533;]A{n&#65533;&#65533;8R~iXD&#65533;&#65533;&#65533;`j,&#65533;4&#65533;&#65533;C&#65533;&#65533;&#65533;0&#65533;K&#65533;wK4&#65533;&#65533;&#1252;&#65533;v%&#65533;&#65533;&#349;N&#65533;8&#65533;qFr&#65533;&#65533;"&#347;\&#65533;T8r&#65533;&#65533;#&#65533;F&#65533;>&#65533;&#65533;V/&#65533;BTX&#65533;Z&#65533;&#1736;&#65533;&#65533;&#65533;x&#65533;X .((&#65533;R&#65533;	&#65533;3>&#65533;YU&#65533;&#65533;&#65533;&#65533;4A&#65533;E&#65533;&#65533;&#65533;Ci!&#65533;gIL&#65533;I&#65533;L&#65533;_&#65533;&#65533;{&#65533;&#65533;&#65533;"{&#65533;#&#65533;&#65533;#e%&#65533;oa&#65533;U$F\V&#65533;&#65533;"&#65533;&#65533;&#65533;6&#65533;.&#65533;%?&#65533;4@6&#65533;H &#65533;&#65533;&#65533;@!&#65533;&#65533;&#65533;-&#65533;\&#65533;4yT4Y$&#65533;&#65533;&#65533;&#65533;`&#65533;&#65533;&#65533;&#65533;&#65533;&#65533;_d&#65533;*&#65533;&#65533;&#65533;a&#65533;/&#65533;&#65533;
&#452;&#65533;s&#65533;&#65533;&#65533;&#65533;&#65533;&#65533;-&#65533;&#65533;k_&#65533;5&#65533;Cfu&#65533;&#65533;U&#65533;"]&#65533;&#65533;s~&#65533;?&#65533;/&#65533;&#65533;&#65533;]6-
&#65533;&#65533;k&#65533;vT-7&#65533;L&#65533;h&#65533;:&#65533; 
&#65533;&#800;:  &#65533;&#65533; 
X &#65533;&#65533;!e&#65533;&#65533;&#65533;';u*&#1457;s'&#65533;&#65533;;t&#65533;&#65533;&#65533;G&#65533;H:E&#673;sO&#269;wT&#65533;&#65533;hgN&#65533;&#65533;r&#65533;\l&#65533;&#1189;&#65533;:&#29212;&#65533;&#65533;&#65533;&#528;r&#65533;H&#65533;c&#65533;&#65533;&#783;D&#65533;2&#65533;&#65533;S7m&#65533;&#65533;&#65533;ZG&#65533;&#602;u&#65533;&#65533;&#65533;&#12751;&#65533;&#65533;&#65533;&#65533;&#65533;3&#65533;&#65533;R8'[U&#65533;&#65533;&#65533;V8o&#65533;a;&#65533;&#65533;7l&#1712;&#65533;&#65533;n5i
&#65533;Q&#65533;*&#65533;7k&#1200;&#65533;+&#65533;q&#65533;W&#65533;lY&#65533;\++T&#65533;@u&#65533;&#65533;&#65533;&#1124;K&#65533;&]&#65533;R&#65533;&#990;B&#65533;"U&#65533;5&#65533;S&#65533;T&#65533;*&#65533;&#65533;[6)S&#65533;Z&#65533;z5&#65533;,W&#65533;V&#65533;&#65533;&#65533;&#65533;+&#1768;X&#65533;&#65533;&#65533;&#65533;&#65533;&#7018;S&#65533;&#65533;Z&#65533;e&#65533;rxf&#65533;c&#65533;&#65533;
6&#65533;&#65533;&#65533;e]&#65533;u&#65533;&#65533;-]&#65533;~&#65533;Y>&#65533;&#65533;&#65533;-c`u&#65533;U&#65533;J*&#65533;&#65533;&#65533;k&#65533;&#65533;&#65533;'z&#65533;&#65533;%&#65533;LhZ$&#65533;4&#65533;H&#65533;&#65533;,r&#65533;!&#65533;d&#65533;&#65533;$&#65533;8&#65533;$&#65533;A&#65533;H$&#65533;]2&#65533;q&#65533;&#65533;&#65533;,&#65533;&#65533;&#65533;v&#65533;Y6y&#65533;2&#65533;'&#65533;}&#65533;&#65533;(&#65533;&#65533;&#65533;^l&#65533;b
m&#65533;&#65533;B&#65533;*~&#65533;	k&#65533;p&#65533;&#65533;%&#65533;8
*.&#65533;" &#65533;&#65533;&#65533;B&#65533;&#65533;m&#65533;&#65533;q<&#65533;&#65533;&#65533;%b&#65533;&#591;&#65533;dr&#65533;iV&#65533;y&#65533;&&#65533;&#65533;"dg&#65533;8&#65533;&#65533;'&#65533;&#65533;f&#65533;*2&#65533;&#65533;w&#65533;&#483;g&#65533;H&#65533;&#65533;&#65533;#&#65533;&#65533;h&#65533;'x&#65533;&#1436;,&#65533;&#65533;"\u&#65533;&#65533;2J&#65533;n&#65533;&#65533;	&&#65533;<&#65533;&#65533;"&#65533;x&#545;!&#65533;b&#65533;&#65533;&#65533;"&#65533;H"&#65533;H&#65533;&#65533;&#65533;z&#65533; &#65533;&#65533;&#65533;*!&#65533;&#65533;q&#65533;;&#65533;P&#65533;p&#65533;LpA.&#1093;| &#65533;&#65533;a&#65533;&#65533;&#65533;f&#749;&#65533;&#65533;
. ~&#65533;e&#65533;D&#65533;0&#65533;!&#65533;&#1026;
$&#65533;&#65533;B
&#65533;&#896;Dw&#65533;X,i&#65533;Ux&#65533;&#65533;osL&#65533;Owu&#65533;&#65533;K&#65533;&#65533;&#65533;F&#65533;"%&#65533;&#65533;]&#65533;&#65533;&#65533;y&#65533;!&#65533;&#65533;>&#65533;T&#65533;%&#65533;&#65533;w&#65533;&#65533;F&#65533;$a$0nt&#65533;Szd;V&#65533;0)u&#65533;&#65533;f&#65533;5Jf&#65533;0&#65533;&#6215;&#65533;&#65533;4&#65533; `&#65533;(&#65533;&#65533;	G&#65533;&#65533;&#65533;Xz&#65533;&#65533;Q&#65533;H&#65533;&#303;&#65533;&#65533;&#65533;&#65533;Nc&#65533;o&#65533;&#65533;&#65533;Q&#65533;&#65533;[&#65533;A&#65533;F.&#65533;u&#65533;Dr&#65533;&#65533;rU%&#65533;&#65533;&#65533;P{&#65533;e&#65533;&#65533;wo&#65533;q$V&#65533;&#65533;H	8w&#65533;1.&#65533;9,QI*&#65533;&#65533;x&#65533;gxUm^r&#1883;&#65533;&#65533;&#65533;&#65533;&#65533;&#65533;i&#65533;&#65533;&#65533;i|&#65533;&#65533;c&#65533;&#65533;{U&#65533;&#65533;&#65533;J,&#65533;&#65533;-&#65533;&#65533;R\*&#65533;t&#393;&&#65533;T&#65533;i&#65533;`&#65533;	&&#65533;&#1785;&#65533;&#65533;&#65533;&#65533;&#65533;*0&#65533;&#65533;&#65533;n&#65533;&#65533;&#65533;[*\J&#65533;&#65533;,&#65533;Q&#65533;J&#65533;&#65533;;&#1482;s&#65533;&#258;~,&#65533;T6K,&#65533;Z&#65533;,&#65533;&#65533;r&#65533;&#65533;&#65533;&#65533;+c&#65533;rJ&#65533;{&#65533;&#65533;<&#65533;7&#65533;&#65533;&#65533;&#65533;3&#65533;&#65533;&#65533;&#65533;&#65533;&#65533;&#34271;b&&#65533;&#65533;3&#65533;&#65533;&#404;
U&#65533;&#65533;X&#65533;kJq&#65533;&#65533;T&#65533;&#65533;z&#65533;&#65533;&#65533;&&#65533;d	JOy&#65533;&#65533;&#65533;$ &#65533;G4b&#65533;@&#65533;"&#65533;M&#65533;&#65533;&#65533;
&#65533;&#65533;&#65533;Lh&#65533;&#65533;&#65533;]&#65533;>&#65533;/&#65533;&#65533;&#65533;-h&#65533;&#65533;W,&#65533;z&#44126;&#65533;&#65533;&#65533;&#65533;+&#65533;&#65533;9&#65533;&#65533;&#65533;^&#65533;$Q&#65533;&#65533;&#65533;&#65533; (
jp9$&#65533;o&#65533;h@&#65533;H&#65533;!&#65533;&#65533;&#65533;	MH&#65533;&#65533;M&&#65533;&#65533;&#65533;&#65533;Q&#65533;&#65533;&#65533;&#65533;&#65533;&#65533;&#1480;&#65533;&#65533;&#65533;&#65533;Y&#65533;&#65533;&#65533;`&#65533;;Z&#65533;&#65533;	L&#65533;D&#65533;&#65533;'$&#65533;&#65533;&#65533;&#65533;&#65533;]ep&#65533;&#65533;M&#65533;&#65533;S@&#65533;&#65533;&#65533;$&#65533;:&#65533;&#65533;&#65533;X#j&#65533;&#65533;&#65533;W&#65533;8U!1&#65533;j&#65533;&#65533;V&#65533;&#65533;!&#65533;o&#65533;N&#65533;&#65533;&@d&#65533;h&#65533;J&#65533;.&#65533;&#65533;&#65533;&#65533;&#65533;&#65533;&#65533;l&#65533;!&#65533;&#65533;&#65533;C&#65533;&#65533; ?&#65533;Sh&#65533;&#65533;&#65533;j&#65533;&#65533;?3&#65533;ppBJ&#65533;&#65533;&#65533;&#65533;&#65533;<&#65533;@  !q&#65533;&#65533;&#65533;&#65533;&#65533;&#65533;&#65533;-+&#65533;I&#65533;&b&#65533;&#65533;d&#65533;$:ShE+&#65533;&#65533;8&#65533;e.&#65533;&#65533;&#1362;r&#65533;&#65533;&#65533;$"q(`&#65533;1&#65533;&#65533;T"YYiD&#65533;&#65533;&#65533;&#65533;&#65533;cZ&#65533;&#65533;M&#65533;p3&#65533;a,%$&#65533;&#65533;O+7@&#65533;2@*&#65533;&#65533;&#65533; @&#65533;Zp&#65533;.&#65533;&#65533;1&#65533;
P|&#65533;&#65533;&#65533;Au9	JTr8&#65533;a.q&#65533;"&#65533;&#65533;&#65533;&#65533;e/k`C`&#65533;&#65533;6&#65533;&#65533;m&#65533;d&#1098;&#65533;&#65533;&#65533;5&#65533;a`'&#65533;&#65533;D}b&#1232;%&#65533;&#65533;&#65533;jMj&#65533;&#65533;&#65533;&#65533;. )HK&#1132;&#65533;$&#65533;$@&#65533;k]@R9&#65533;&#65533;4p3&#65533;U[:&#65533;&#65533;&#65533;1hP&#65533;[&#65533;&#65533;5&#65533;ih+dB&#65533;&#65533;-mh(+f&#65533;_&#65533;&#65533;2&#65533;SqH%N&#65533;F&#65533;&#65533;&#65533;&#65533;&8&#1126;Oq&#65533;&#65533;&#843;X]&#65533;BKj&#65533;o&#65533;&#65533;&#65533;&#65533;:&#65533;q_,&#65533;&#65533;=&#65533;`'&#65533;&#65533;&#65533;,&#65533;^&#65533;@wL&#65533;]E*B&#65533; &#65533;&#65533;5&#65533;&#65533;Mp&#65533;&#65533;I&#65533;&#65533;&#65533;&#65533; &#65533;&#65533;&#65533;=&#65533;&#1064;|NRNu&#65533;&#65533;
F&#65533;&#65533;&#65533;r&#65533;&#65533;&#65533;J&#65533;)&#65533;l&#65533;'B3&#65533;I&#65533;PC&#65533;x&#65533;i*<&#65533;6IJH&#989;&#780;j&#65533;[&#65533;&#65533;&#65533;&#65533;&#65533;&#65533;&#65533;&#65533;x&#65533;op&#65533;&#65533;
'&#65533;HH&#65533;&#65533;^s&#65533;#&#65533;&#65533;&#1485;&#65533;&#65533;&#65533;X&#65533;&#65533;&#65533;G&#65533;&#65533;&#65533;&#65533;%&#65533;GH*o&#65533;"&#65533;&#65533;=&#1609;2&#65533;wHkt&#65533;$#8&#65533;&#65533;b&#737;&#65533;i&#65533;&#65533;&&#65533;&#65533;&#402;&#65533;h&#65533;_&#64082;&#65533;Y&#65533;#,)&#65533;BGl&#534;{^&#65533;&#65533;&#65533;*^&#65533;&#65533;V&#65533;&#277;&#65533;&#65533;U&#65533;@&#65533;a_&#65533;&#65533;&#65533;5&#65533;HC &#65533;A&#65533;&#65533;&#65533;A&#65533;Z&#65533;&#65533;&#65533;&#65533;&#65533;iO?&#65533;xH&#65533;&#65533;&#65533;&#65533;>&#1578;&#65533;&#65533;2&#65533;&#1029;!&#65533;@+&#65533;&#65533;	X&#65533;|&#65533; A&#65533;&#65533;=&#65533;&#65533;_8&#712;&#65533;&#1558;&#65533;&#65533;u&#65533;&#65533;&#65533;&#65533;t&#65533;&#1194;1&#65533;&#65533;&#65533;"4K&#65533;&#65533;&#65533;&#65533;&#65533;&#65533;m&#1742;&#65533;Z<&#65533;&#65533;p&#65533;s\&#65533;&#65533;X&#65533;&#65533;=&#65533;&#355;&#65533;&#65533;&#65533;U&#65533;&#65533;e@&#726;&#65533;Z&#65533;&#65533;e/{,@&#65533;C&#65533;&#1029;(&#65533;x@&#65533;&#65533;&#65533;4`&#65533;:&#65533;&#65533;8&#65533;&#65533;[.&#65533;w&#1792;&#65533;&#65533;&#65533;&#65533;r&#65533;&#65533;&#65533;qF&#65533;&#65533;&#65533;1U)
&#65533;&#65533;M&#65533;&#65533;&#65533;&#65533;ul&#65533;&#65533;Z&#65533;V&#65533;j&#65533;,&8E&#65533;I`n&#65533;[&#65533;"+O[g&#65533;&#65533;4&#65533;&#65533;&#65533;&#65533;\:&#65533;&#65533;d&#1443;v&#65533;&#65533;&#65533;R&#65533;o&#65533;&#65533;&#65533;&#65533;&#65533;&#65533;B&#65533;6&#65533;&#65533;o"&#65533;m&#65533;E~&#65533;2&#65533;"&#65533;&#65533;&#1383;]&#65533;BO&#171;&#65533;&#65533;&#65533;<C~&#65533;&#158;H&#65533;tE(&#65533;&#65533;&#65533;&#65533;&#751;&#65533;|Kd8&Q}&#65533;s_&#65533;&#65533;&#65533;&#65533;&#65533;&#65533;&#65533;)&#65533;&#65533;&#65533;1&#65533;&#65533;&#65533;&#65533;&#65533;88&#65533;.&#65533;L&#65533;LY&#65533;&#65533;&#65533;&#1539;&#65533;&#65533;&#65533;QRM&#65533;&#65533;&#65533;&#65533;&#65533;G&#65533;&#65533;&#65533;&#643;&#65533;&#65533;y&#65533;&#65533;&#65533;R&#65533;&#65533;&#65533;(x&#65533;SG&#65533;q1Kl&#65533;h&#65533;&#65533;+?&#65533;&#65533;&#65533;&#65533;p8&#65533;X,?&#65533;`<&#65533;(B&#65533;:&#65533;&#65533;&#65533;&#65533;&#65533;&#65533;?cM&#65533;P|&#65533;;&#65533;'&#65533;&#65533;&#65533;K&#65533;&#65533;$&#65533;&#65533;&#65533;2y&#65533;&#1066948;4&#65533;&#65533;_L&#65533;Y /rGI&#65533;G
b&#65533;'&#65533;A{&#65533;	&#65533;%@&#513;
r>&#65533;?&#65533;PB?")&#65533;
&#65533;&#65533;B&#65533;&#65533;!&#65533;bK&#65533;&#65533;K5&#65533;*&#65533; #8&#65533;&#65533;Th&#65533;RL&&#65533;+xpA&#65533;&#65533;&#65533; &#65533; `e&#65533;%&#65533;n&#65533;2N&#65533;N&#65533;DN&#65533;Y&#65533;2<&#65533;N&#65533;Dj&#65533;&#65533;iy`K&#65533; `&#65533;4'@ &#65533;&#65533;"&#65533;B&#65533;p&#65533;q>u8&#65533;E&#65533;n&#65533;N&#65533;&#65533;Qdq;um&#65533;&#65533;+&#65533;&#65533;Q%1&#65533;P=&#65533;3?&#65533;&#65533;z&#65533;QZ&#65533;&#65533;YES3&#65533;S=&#65533;3=Ek&#65533;G&#65533;&#65533; P N&#65533; &#65533;G&#65533;l07&#65533;&#65533;UF&#65533;h&#65533;R&#65533;&>SVs&#65533;I!8 &#65533;qXX&#65533;&#65533;eS{sV(w8(&#65533;0&#65533;&&#65533;&#65533;&#65533;&#65533;&#65533;J&#65533;V&#65533;&#65533;uA&#65533;&#65533;Xy&#65533;X&#65533;&#65533;u&#65533;&#65533;R[qa0S0&#65533;&#65533;X&quG&#65533;Yj&#65533;u&#65533;&#65533;VT&#65533;a7&#65533;4&#65533;]&#65533;D &#65533;7
&#65533;AeB!&#65533;&#65533;&z&#65533;&#65533;s&#65533;'&#65533;&#65533;e&#65533;&#65533;x&#65533;&#65533;&#65533;&#65533;]" &#65533;X&#65533;&#65533;^&#65533;3 &#65533;&#1569;F&f&#65533;&#65533; &#65533;&#65533;H&#65533;&#65533;Gh&#65533;`w"@~&#65533;r
&#65533;bI&#65533;&#65533;&#65533;qdF&#65533;>&#65533;0&&#65533;&#65533;\&#65533;&#65533;cc&#65533;'&#65533;uE&#65533;&#65533;&#65533;&x&#65533;&#65533;&#65533;v &#65533;#&#65533;2V&#65533;&#65533;&#49683;&#65533; &#65533;@&#65533;A&#65533;@$&#65533;%&#65533;&#65533;&#65533;&#65533;&#65533;&#65533;&#65533;[&#65533;?&#1811;?&#1041;?3r?&#65533;&#65533;2)&#65533;e&#65533;qABI &#65533;B&#65533;&#65533;&#65533;UB&#65533;&#65533;u&#65533;)e&#65533;8&#65533;{s&#65533;G{&#65533;&#65533;
&#65533;!&#65533;&#65533;PNdaR &#65533;&#65533;J&#65533;&#65533;&#1230;&#65533;	&#65533;B
VI&#65533;&#65533;]&#65533;&#65533;J&#65533; &#65533;	)4	&#65533;p&#65533;t&#65533;&#65533;&#65533;&#65533;K&#65533;&#65533;+&#65533;&#65533;M&x&#65533;&#65533;&#65533;{&#65533;C&#65533;&#65533;  
&#65533; &#65533;ZP}P-~&#65533;&#65533;/S5&#65533;&#65533;&#65533;&#65533;&#65533;*&#65533;l&#65533;&#65533;{&#65533;&#65533;T  &#65533;k &#65533;	P (`Q&#65533;vP5&#65533;&#65533;&#65533;rV&#65533;&#65533;i&#65533;&#65533;-wofS6&#65533;&#65533;&#1142;1i&#65533;&#65533;	6&#19038;&#65533;&#606;|8]&#65533;3&#65533;0&#65533;1&#65533;0&#65533;&#65533;} &#65533;&#65533; NP&#65533; Ns P'&#65533;U&#65533;5&#65533;&#65533;&#65533;0&#65533;fN&#65533;&#65533;f#&#65533;&#65533;y0&#65533;1&#65533;&#65533;&#65533;&#65533;u&#65533;&#65533;67&#65533;43&#65533;&#65533;16H&#65533;9&#65533;(&#65533;fY&#65533;&#65533;&#65533;&#65533;8&#65533;&#65533;5&#65533;6$&#65533;5'szctFW2O&#65533;r;&#65533;&#65533;fP;&#65533;&#65533;`"?hw&#65533;&#65533;`
&#65533;'&#65533;&#65533;G&#227;&#65533;&#65533;		&#65533;J&#65533;@y&#65533; &#65533;&#65533;&#65533;
&#65533;&#65533;DG*?&#1985;>&#65533;&#65533;&#65533;&#65533;cAh&#65533;|7&#65533;@&#65533;&#65533;&#65533;x&#65533;&#65533;&#65533;5%v"\&#65533;7	&#65533;<CDy[zzt&#65533;&#65533;&#65533;&#65533;&#65533;;&#65533;&#65533;&#65533;&#65533;S&#65533;&#65533;F&#65533;0B&#65533;&#65533;H dE&#65533;&#65533;x&#65533;:
&#65533;&#65533;	&#65533;3<"&#65533;"&#341;\3)V&#65533;>&#65533;	&#65533;G&#65533;@xB&#65533;Q&#65533;i&#65533;}&#65533;&#65533;F1"I&#65533;&#65533;N&#65533;&#65533;&#65533;d&#65533;&#65533;&#65533;&#65533;XJ&#65533;&#65533;$&#1825;;&#65533;'E&#65533;S
&#65533;H&#65533;&#65533;%&#65533;&#65533;&#65533;&#65533;F\D=&#65533;3]&#65533;&#65533;&#65533;$
%<C*&#65533;&#65533;	&#65533;Ee)&#65533;&#65533;*&#65533;&#65533;&#65533;G&#65533;$ &#65533;&#65533;&#65533;Pv&#65533;&#65533;[&#65533;G&#65533;&#65533;@&#65533;`v&#65533;&#65533;
c6F&#65533;&#65533;HT&#65533;<k&#65533;Ix&#65533;c&#65533;}&#65533;3&#65533;n&#65533;v&#65533;Q&#65533;&#65533;&#65533;&#65533;B&#65533;PC&#65533;h&#65533;&&#65533;&#65533;L%H-&#65533;L&#65533;&#65533;N&#65533;&#65533;&#65533;+&#65533;2G&#65533;&#65533; &#65533; &#65533; &#65533;i&#65533;j&#65533;d&#65533;&#65533;dnh&#65533;-&#65533;t5>U&#65533;&#65533;&#65533;S/&#65533;v=P&#1220;&#65533;&#65533;&#65533;;&#65533;<&#65533;o0-~ 70&#65533;&#65533;Y5&#65533;Rn&#65533;&#1629;/soe9G&#65533;&#65533;&#1570;khW^&#331;EQ%S3&#65533;57&#65533;e4&#65533;`&#65533;W7&#65533;3&#65533;HR&#134;N&#65533;0&#65533;P&#65533;&#65533;&#65533;.p4&#65533; &#1052;$pL nP3?&#65533;l+&#323;{&#65533;Vu]&#65533;&#65533;b]&#65533;x&#1027;`N#W&#65533;3&#65533;}&#65533;1&#65533;&#65533;&#65533;)&#65533;&#65533;T&#65533;&#65533;%U&#65533;&#65533;IQ&#65533;W&#65533;&#65533;/R.&#651;a&#65533;(:&#65533;&#65533;H&#65533;&#65533;W\&#65533;&#65533;&#65533;Q(&#65533;Uw&#65533;&#65533;v&#65533;&#65533;&#65533;&#65533;&#65533; &#65533;&#65533;[M	FF&#65533;?&#65533;}>"eO&#65533;?b&#65533; I&#65533;4
&#65533;
&#65533;W&#65533;&#65533;e]5v&#65533;RY&#65533;&#65533;qby>	^fI=&#65533;&#65533;a&#65533;&#65533;&&#65533;	~&#65533;g&#65533;&#65533;&#65533;u&#65533;&Z&#65533;BR
&#65533;)&#65533;;
&#65533; }]&#65533;;&#65533;$z]c&#1189;&#65533;&#65533;&#65533;=6]&#65533;&#65533;ISa&#65533;@&#65533;&#65533;&#65533;	s&#65533;&#65533;&#65533;P&#65533;LF&#65533;&#65533;$&#65533; &#65533;&#65533;&#65533;(&#65533;&#65533;"&#65533;&#65533;$&#65533;&#65533;%&#65533;p&#65533; &#65533;&#65533;&#65533; &#65533;&#65533;&#65533;q#J	f&#65533;U0&#65533;&#65533;&#65533;&#65533;&#65533;a]&#65533;&#65533;&#65533;]&#65533;&#65533;
&#65533;&#144;&#65533;&#65533;#~&#65533;&#65533;!F&#65533;P&#65533;~&#65533;&#65533;&#65533;&#65533;x	uO
&#65533;&#721;&#65533;`&#65533; &#65533; &#65533;'&#65533;&#65533;&#65533;&#65533;&#65533;&#65533;&#65533;&#65533;&#65533;&#65533;&#65533;&#65533;&#65533;&#65533;&#65533;+)\fYgV&#65533;GWY&#65533;&#65533;w&#65533;&#65533;&#65533; \&#65533;&#65533;&#65533;&#65533;+&#65533;yh&#65533;&#65533;+&#65533;&#65533;$O&#65533;&#65533;&#65533;&#65533;&#65533;IpT&#65533;)&#65533; S@&#65533;&#65533;M@.&#65533;j&#65533;&#65533;-&#65533;&#65533;A&#65533;<&#65533;&#65533;&#65533;&#65533;o&#65533;&#65533;n 8 P&#65533;&#65533;&#65533;&#65533;&#65533;(&#65533;Z~&#65533;/L&#65533;o&#65533;Vj&#65533;&#40255;|o.&#65533;&#65533;/&#486;&#188;t&#65533;&#65533;&#374;&#65533;&#65533;3&#65533;&#65533;&#65533;&#65533;?&#65533;36&#65533;nt&#65533;,&#65533;&#65533;&#65533;&#65533;q&#65533;Q&#65533;	n&#65533;Ij&#65533;9&#65533;&#65533;&#65533; P4PZ&#65533;&#65533;Rl&#65533;&#858;&#65533;qM&#459;b&#65533;&#65533;&#65533;RG&#65533;&#65533;vn&#65533;&#492;q%&#1122;&#65533;X8&#65533;Y1&#65533;,&#890;)&#65533;&#65533;f'&#65533;&#65533;%AX&#65533;+&#65533;&#65533;&#65533;SW&#65533;(!0Mq&#65533;V&#378;&!&#65533;a&#198;&#65533;+&#65533;']m&#65533;&#521;X&#65533;W&#65533;q :D&#65533;Ntv&#65533;)&#65533;&#65533;?&#65533;*F&#65533;t&#65533;@&#65533;d	R&#65533;&#65533;&#65533;&#65533;H&#65533;&#65533;{&#65533;5]^&#65533;Aij&#65533;F&#65533;&#65533;O&#65533;&#65533;&#65533;W&#215;&#1108;&#65533;=&#65533;&#65533;	&#65533;C&#65533;@&#65533;&#556;&#65533;&#65533;{&#65533;&#65533;w&#65533;&#1322;H&#65533;H&#65533;&#65533;%]&#65533;?&#65533;t&#65533;Ap&#65533;FJ&#65533;&#65533;<&#65533;	&#65533;&#65533;	&#65533;&#65533;=&#65533;&#65533;#H!/&#65533;(%2&#65533;@F&#65533;z%&#65533;Bw&#65533; q&#65533;5&#65533;A&#65533;&#65533;;&#65533;SG&#65533;&#65533;&#65533;&#65533;&#183;Pv&#65533;Qv&#65533;u&#65533;&#65533;e&#65533;&#65533;&#65533;>&#65533;3&#65533;&#65533;J&#65533;&#65533;&#1317;D&#1638;&#65533;= &#65533;&#65533;#&#65533;R&#65533;v"&#65533;&#65533;&#65533;	Cm&#65533;PBe&#65533;&#65533;&#65533;&#65533;=&#65533;w&#65533;&#65533;z&#65533;&#549;	&#65533;j
cd&#65533;x&#65533;0&#65533;0,&#65533;+&#65533;&#65533;P&#65533;&#65533;&#65533;&#65533;&#1911;&#65533;#c&
u&#1917;&#65533;*ynb 4F>By&#65533;&#65533;&#65533;&#65533;)&#65533;=&#65533;&#65533;&#65533;	&#65533;&#65533;&#65533;&#65533;&#65533;L&#65533;&#65533;&#65533;&#65533;RL&#65533;r&#65533;B&#65533;&#65533;&#65533;&#65533;&#568;&#65533;N&#65533; &#65533;&#65533;&#65533;/&#65533; L&#65533; 05|P&#65533;L&#65533;&#65533;&#65533;&#65533;&#65533;N&#65533;&&#65533;&#65533;&#65533;U&#65533;&#65533;r&#65533;&#3380;&#65533;&#65533;t G  `&#65533;&#65533;" I0x L&#65533;&#65533;6Dh&#65533;&#65533;Dn/N&#65533;&#65533;&#65533;&#65533;&#65533;3&#620;&#65533;U&#65533;&#65533;f&#65533;&#65533;&#65533;&#65533;/&#65533;&#65533;&#65533;,&#65533;&#65533;-3~&#65533;,&#65533;&#65533;`&#65533;`&#65533;&#65533;&#65533;&#858;&#65533;&#65533;$eq5&#1970;&#65533;Dj&#65533;&#65533;c`6&#65533;-&#65533;&#65533;v+PD&#65533;&#65533;i2r&#65533;67&#65533;&#37692;&#1568;-Z&#65533;&#65533;&#65533;?&#65533;6&#65533;Yh&#65533;Sq>wN9V5&#647;9&#65533;2u0l&#65533;aq9&#65533;Vx&#65533;&#65533;7Q3~Cm&#65533;&#1400;&#65533;s&#65533;\'&#65533;&#65533;;Y&#65533;&#65533;1&#65533;X&#65533;&#65533;{1uAG&#65533;*&#65533;&#65533;LI&#1394;&#65533;
&#65533;&#65533;	jBHs&#65533; &#65533;Gg&#65533;&#65533;&#65533;@&#1213;&#65533;1]&#65533;&#65533;&#65533;r&#65533;&#65533;%&#65533;; &#65533;JIm=f|\	z&#65533;&#65533;&#65533;"&#65533;&#65533;&#65533;&#65533;(&b&#65533;&#65533;&#65533;&#65533;M&#65533;<&#65533;k&#1938;&#65533;A&#65533;^I&#65533; _&#65533;\&#65533;S'&#65533;r}&#65533;&#65533;&#65533;Tb!f"&#65533;&#65533;	B&#65533;&#65533;&#65533;[&#65533;&#1178;&#483;&#65533;6&#65533;&#65533;:&#65533;"&#39825;&#65533;G&#65533;&#1793;^&#65533;c&&#65533;&#65533;2&#65533;&#65533;&#65533;&#65533;0fI&#65533;&#65533;?_&#65533;&#65533;5&#65533;F&#65533;p &#65533;&#65533;&#289;B&#65533;&#65533;\&#65533;haN)&#65533;P&#65533;&#65533;
&#65533;&#65533;&#1269;&#65533; &#65533;&#65533; &#65533;p[&#65533;&#65533;&#65533;*&#65533;&#65533; &#65533;&#65533;&#65533;&#65533;&#65533;gf1&#65533;&#65533;&#65533;[Ff&#65533;&#65533; &#65533;&#65533;E&#65533;&#65533;RFL&#65533;{$#i&#65533;q$H&#65533;&#65533;)$	&#65533;&#65533;*&#65533;$L&#65533;.*&#65533;&#65533;&#65533;&#65533;&#65533;T&#65533;&#65533;&#65533;&#65533;<-&#65533;pz&#65533;&#65533; &#65533;&#65533; QSu&#65533;&#65533;&#65533;&#65533;&#65533;'&#65533;&#65533;&#65533;&#65533;&#65533;&#65533;Mo&#65533;&#65533;&#65533;&#65533;&#65533;&#65533;N&#65533;&#65533;&#65533;&#65533;P0&#65533; &#65533;&#665;&#65533;&&#65533;O&#65533;{&#65533;i&#65533;&#65533;s&#65533;<(4&#65533;o&#65533;&#65533;&&#65533;:&#65533;33&#65533;&#65533;&#65533;&#809;&#65533;&#65533;&#65533;&#65533;j&#65533;"4#lUSj&#65533;L&#65533;1#mAS&#65533;@&#65533;F;&#65533;3&#65533;&#65533;&#65533;&#65533;&#65533;8&#65533;&#65533;$&#65533;}Pf`J0@&#65533;8@3P;pZp+cS'q&#65533;&#65533;/&#651;&#65533;#&#65533;&#65533;8W&#65533;&#65533;-W&#65533;&#65533;&#65533;7kC&#65533;I&#65533;&#65533;@n6.C&#65533;&#65533;s&#65533;j&#65533;&#65533;V&#65533;V&#65533;Wfw&#65533;Y&#65533;&#65533;M&#65533;8o&#1720;&#65533;#g&#65533;9o&#65533;t(&#482;&#65533;&#65533;&#65533;q&#65533;NC&#65533; A&#65533;&#65533;&#65533;&#65533;&#401;>&#65533;&#65533;&#65533;<.a&#65533;3'N&#65533;3eX&#65533;&#65533;&#65533;&#65533;V&#65533;Y&#65533;l&#65533;UKV&#65533;S&#65533;P&#65533;2EJT(O&#65533;4i&#65533;&#65533;)T(P&#65533;B&#65533;"5*&#1319;Na;y&#65533;&#65533;I&#65533;XO&#65533;B&#65533;b&#65533;&#65533;&#65533;&#65533;V&#65533;`&#594;KV&#65533;&#65533;&#65533;h	Z7&#1452;Xvg&#65533;%Z&#65533;&#1451;U&#65533;&#65533;H&#65533;&#8457;&#65533;$G&#65533;E&#65533;&#65533;(!A&#65533;:&#65533;&#65533;&#65533;&#65533;H&#65533;*]&#65533;&#65533;(Q\&#65533;z"&#65533;&#65533;&#65533;U&#65533;Z&#65533;n&#65533;JU*T&#65533;b&#65533;Z&#65533;J&#65533;&#65533;U&#65533;&#65533;&#65533;&#1860;&#65533;&#65533;%K&#65533;Fo&#65533;$&#65533;k&#43936;4Y&#65533;&#65533;#F&#65533;&Y&#65533;&#65533;I&#65533;(&#65533;&#65533;G&#65533;Nu&#65533;T[&#65533;X&#65533;\&#65533;&#65533;S&#65533;Y&#65533;z&#65533;*.]W&#65533;[&#65533;&#65533;&#65533;0&#65533;&#65533;`&#65533;o&#65533;&#65533;&#65533;&#65533;&#750;&#65533;l&#65533;e.&#65533;n&#65533;&#65533;BqN=&#65533;&#65533;&#65533;&#65533;B&#65533;V&#364;&#65533;>&#65533;&#65533;F&#65533;&#65533;K0&#65533;&#65533;,&#65533;&#65533;31&#65533;K6	&#21816;&#65533;&#65533;&#65533;RD)&#65533;&#65533;Q&#1922;&#54651;t&#65533;\t&#65533;%&#65533;a&#65533;,`&#65533;Ia&#65533;&#65533;&#65533;a~&#65533;EWXI&#65533;Q^K&#340;&#65533;T&#65533;S&#65533;&#65533;&#65533;
&#65533;&#65533;&#65533;J&#65533;Rbs&#366;W&#65533;&#65533;/&#65533;T&#65533;M(ydEI&#272;A	d&#65533;>&#65533;?&#65533;O?&#65533;&#65533;B&#65533;c&#65533;?u&#65533;&#65533;=&#65533; &#65533;&#65533;E&#65533;h&#65533;( &#65533;	\&#65533;&#65533;B9&#65533;&#65533;A2dPV&#65533;&#65533;&#65533;>u&#65533;>&#65533;x&#65533;\&#272;B
A[&#65533;&#65533;&#65533;&#65533;@&#65533;&#65533;&#65533;/|&#65533;@6 !&#65533;JP&#65533;&#65533;8C&#65533;A &#65533;tX}&#65533;&#65533;`&#65533;&#65533;C=*&#65533;#&#65533;<&#65533;&#65533;Ji&#65533;Cw&#65533;#&<br&#65533;&#65533;z&#1133;W&#65533;w&#1917;W_|c"w&#65533;`'&#65533;uQo&#65533;&#65533;&#65533;n&#65533;&#65533;&#206;&#65533;&#65533;&#65533;>aw\=j&#65533;&#65533;&#65533;s&#65533;&#65533;&#1793;&#65533;d>(]w&#65533;8&#65533;&#65533;B&#65533;#&#65533;~&#65533;&#65533;"&#65533;@&#137;,&#65533;X&#65533;&#65533;,&#65533;c&#65533;;&#65533;&#206;&#65533;&#65533;&#65533;&#65533;"&#65533;&#65533;&#65533;&#65533;&#65533;&#65533;&#65533;&#65533;(%&#65533;&#65533;)]&#65533;+&#65533;r&#65533;&#65533;&#65533;&#65533;&#65533;&&#65533;&#65533;&#65533;&#65533;&#65533;&#65533;&#65533;%7&#65533;&#65533;&#65533;8&#65533;<&#65533;g:J>^;&#65533;&#65533;&#65533;&#65533;&#65533;&#65533;H&#65533;7>BH!6&#153;&#65533;&#65533;x&#65533;&8&#65533;xC&#65533;/*|o&#65533;&#65533;&#65533;&#65533;p&#65533;&#65533;&#65533;h&#65533;&#65533;J&#65533;"&#65533;&#65533;&#65533;y&#65533;:&#65533;&#65533;h%&#65533;&#65533;(c2t&#65533;&#65533;&#65533;_t&#65533;%&#65533;&#65533;&#65533;3&#65533;TJeQ&#65533;J5&#65533;O&#65533;&#65533;)&#65533;8&#65533;&#65533;	{&#65533;N6&#65533;&#65533;&#1657;"&#65533;&#65533;T&#65533;&#65533;q&#65533;&#65533;&#65533;&#65533;k&#65533;&#65533;b&#65533;c&#65533;&#65533;0&#65533;&#65533;&#65533;&#65533;&#65533;&#228;&#65533;I&y&#65533;&#65533;&#65533;13A&#65533;&#65533;E&#65533;N&#65533;I(&#65533;&#65533;&#65533;&#65533;&#65533;&#65533;&#65533;,O&#65533;m6+&#65533;&#65533;7I&#65533;&#65533;l(@T&#65533;&#65533;x&#65533;&#65533;D%&#65533;W&#65533;&#65533;Yb&#65533;P^[@&#65533;	J<&#65533;|&#65533;&#1614;&#65533;:&#65533;;&#65533;]Eo&#65533;&#65533;&#65533;&#65533;bBSP&#65533;&#65533;xMbL&#65533;
V&#65533;G&#65533;{&#65533;,&#65533;g%&#65533;&#65533;'&#65533;[&#65533;j&#65533;&#65533;&#65533;eTz-&#65533;&#65533;&#65533;&#65533;&#65533;P&#65533;&#65533;&#65533;0&#65533;14&#65533;
U&#65533;
Po[&#65533;&#65533;&#65533; H	V[$#3a		&#65533;Q&#65533;&#65533;&#65533;&#65533;&#65533;&#65533;V&#65533;&1&#65533;X&#65533;l`1[&#65533;&#65533;&#65533;E&#65533;&#65533;T&#65533;`CI&#65533;lR &#65533;4&#65533;*&#369;-7&#65533;*NC&#1708;&#65533;<&#65533;+&#65533;E&#65533;&#65533;4&#839;M&#65533;&#65533;R
Ux%Plb&#65533;&#65533;#&#65533;&#65533;3~&#65533; P&#65533;>Bb]&#65533;&#65533;&#194;U&#65533;?(j` #&#65533;8&#65533; X@\&#65533;&#65533;:"&#65533;&#299;%&#65533;V&#65533;&#46658;&#65533;e4FM\&#65533;I&#65533;&#65533;&#65533;C&#65533;&5> &#65533;&#65533;&#65533;p@&#65533;h`
V@&#65533;&#65533; 
j&#1027;&#65533;&#65533;IMk&#65533;&#65533;U&#2028;&#65533;&#65533;&#65533;.J&#65533;mw&#65533;&#65533;&#65533;%&#65533;|	&#65533;\]h&#65533;&#65533;P&#65533;e&#65533;V&#65533;b&#65533;5&#65533;0&#65533;&#65533;{&#65533;C&#65533;&#65533;@&#65533;;&#65533;K&#65533;&#65533;(&#65533;&#65533;@6t&#65533;m&#65533;+e&#65533;H&#65533;@,@&#65533;h&#65533;&#65533;&#65533;(DA
:&#65533;&#65533;&#784;5&#65533; n&#65533;&#65533;&#65533;4&#65533;&#65533;&#65533;!D&#65533;"i&#65533;&#65533;&#65533;&#65533;&#65533;F&#65533;!u`(Ke"6&#65533;$.#!&#65533;&#65533;S&#65533;&#44656;&#65533;&#65533;%&#65533;&#65533;C:/;PU&#65533;&#65533;&#65533;&#65533;&#65533;j&#65533;&#65533;m5&#65533;o`&#65533;&#65533;&#646;&#65533;&#65533;&#65533;k&#65533;+_="&#65533;&#65533;0.O-&#65533;&#65533;&#65533;v&#65533;qm0&#65533;b9b&#65533;&#65533;&#65533;&#65533; &#65533;X&#31782;T&#506;ah&#65533;&#65533;&#65533;1&#65533;&#65533;@&#65533;OT&#65533;X&#65533;&vX&#65533;Dk#&#65533;&#65533;&#65533;&#65533;P-&#65533;&#65533;&#65533;6&#1121;&#65533;`&#379;&#65533;n;&#65533;&#65533;0&#65533;&#65533;&#65533;+.T &#65533;
&#65533;y&#65533;&#65533;&#65533;,
&#65533;Z&#65533;&#65533;&#65533;%"&#65533;A=!&#65533;&#65533;&#65533;f&#65533;
aDx&#65533;&#65533;&#65533;D&&#65533;&#65533;&#65533;&#1446;W,/&#65533;*&#65533;t
&#65533;&#65533;&#65533;*ZQ&#65533;S&#65533;	**&#65533;m$&#65533;_ K&#65533;4&#65533;A&#65533;'&#65533;AI@&#65533;&#65533;&#65533;&#65533;D&8&#65533;&#65533;&#65533;fB&#65533;&#65533;G&#65533;&#65533;,&#65533;"&#65533;&#65533;&#65533;&#65533;&#65533;&#65533;sE:&#65533;&#376;&#65533;1&#65533;$&#65533;&#1899;&#65533;0&#1528;K&#65533;*&#65533;Kb&#65533;9wA*&#65533;R&#65533;Tt&#65533;&#65533;&#1896;y&#65533;&#65533;ay|&#65533;&#65533;&#65533;&#65533;D&#585;&#65533;$1&#65533;I\7&#65533;9N&#65533;&#65533;&#65533;i&#65533;&#65533;(E&#65533;&#65533;r	(&#65533;9&#65533;&#65533;]p&#65533;\&#65533;"H&#65533;&#65533;&#65533;0z&#65533;Ga&#65533;&#65533;&#65533;&#49747;	&#65533;&#65533;&#65533;l&#65533;oT+&#65533;K&#65533;)-&#65533;J&#65533;zC&#65533;&#65533;H&#65533;&#65533;S',&#65533;&#65533;q&#65533;&#65533;"D&#65533;P&#65533;&#65533;0&#65533;&#1129;ZU.&#65533; Pn=&#65533;U&#244;&#65533;@L &&&#65533;*&#65533;&#65533;&#65533;&#65533;G5&#65533;&#65533;&#65533;&#65533;&#65533;&#65533;&#65533;U&#65533;&#65533;eRZ-&#65533;P&#65533;&#65533;H&#65533;&#65533;(B&#65533;	d`&#65533;: &#65533;
&#65533;&#65533;$ &#65533;\&#65533;&#65533;)&#65533;&#65533;3>&#65533;OV&#65533;cS)&#65533;z&#65533;&#65533;y&#65533;+&#65533;=&#65533;&#65533;&#65533;]/w&#65533;[&#65533;&#65533;f7&#65533;3fMo&#65533;:&#65533;&#65533;C&#65533;&#65533;95&#65533;&#65533;i&#65533;N+A&#65533;E+&#65533;&#65533;l&#65533;	&#65533;~p&#65533;&#65533;acz&#65533;&#65533;&#65533;&#65533;)D&#65533;
W&#65533;&#65533;&#65533;&#65533;&#65533;2&#65533;nfP&#65533;pv&#65533;&#65533;&#65533;D"g&#65533;&#65533;,&#65533;&#65533;\&#65533;?&#65533;&f&#65533;;x&HBJNr&#65533;&#65533;&#65533;nN&#65533;&#65533;&#65533;6&#65533;8&#65533;&#65533;dj&#65533;&#65533;K&#65533;&#65533;&#65533;&#65533; d"JW&#65533;&#65533; Z4 &#65533; h8C&#65533;&#976;&#65533;&#65533;&#65533;#yC9B&#1536;3&#65533;&#65533; {MC&#65533; &#1338;&#65533; &#65533;E{&#65533;&#65533;&#65533;&#65533;}&#65533;*A&#65533;@1&#65533;&#65533;^&#65533;-x&#65533;_&#65533;&#65533;&#65533;&#65533;&#65533;OdQ&#65533;R&#791;5&#65533;A&#65533;&#65533;&#65533;&#65533;&#65533;e&#65533;x&#65533;h&#65533;&#65533;|&#65533;	&#65533;o^&#65533;U8L&#505;&#65533;&#65533;z&#65533;&#65533;C&#65533;&#65533;F&#65533;&#65533;&#65533;&#65533;'.1"&#65533;,&#9532;&#65533;n&#65533;q&#65533;C B&#65533;M%&#65533;&#65533;g=&#65533;&#65533;&#65533;&#65533;&#65533;&#65533;#oS&#175;&#65533;&#65533;&#65533;.&#65533;&#65533;:&#65533;&#65533;&#65533;h&#65533;&#65533;&#65533;&#65533;&#65533;d&#65533;O&#65533;-&#65533;&#65533;&#65533;t2&#65533;A&#65533;=B4&#65533;'&#65533;&#65533;C&#65533;I&#65533;v&#65533;&#65533;&#65533;_[&#65533;&#65533;&#65533;&#65533;&#504;&#65533;&#65533;&#65533;RrH&#65533;&#65533;&#65533;&#65533;&#65533;_&#65533;sG&#65533;9=V8&#65533;Q&#65533;&#65533;&#65533;&#1581;&#65533;&#65533;&#65533;Y&#65533;-&#65533;9&#1746;&#65533;3&#65533;&#65533;"/&#512;&#65533;&#65533;jH&#65533;>&#65533;@&#65533;-O &#65533;&#65533;!&#65533;)&#65533;&#65533;&#65533;&#65533;&#65533;X&#65533;&#65533;\&#65533;?&#65533;`&#65533;] &#65533;`&#1541;]$]&#65533;&#65533;&#65533;Zp&#65533;&#65533;<&#65533;?&#1728;/U&#65533;&#65533;&#1561;&#65533;&#65533;&#65533;&#65533;8&#65533;8&#65533;/&#1712;&#65533;&#65533;0CS&#65533;&#65533;:&#65533;D&#1070;C&#65533;B.'.&#65533;C&#65533;&#65533;X&#65533;&#65533;K&#65533;&#65533;&#65533;&#65533;&#65533;&#65533;K&#65533;+&#65533;h &#65533;&#65533;%8<h&#65533;&#65533;&#65533;<'VV&#65533;&&#65533;&#65533;5gJZ&#65533;F&#65533;&#65533;s&#65533;&#65533;J9&#65533;`&#65533;4h&#65533;C&#65533; &#65533; 8&#65533;&#65533;&#65533;& :&#65533;4G&#65533;&#65533;k&#65533;&\&#65533;q&#65533;&#65533; &#65533;&#65533;&#65533;&#65533;&#65533;&#1628;&#65533;!&#65533;|Y&#65533;&#65533;Y&#65533;&#65533;Y&#65533;Yd&#65533;&#65533;&#65533;<&#65533;&#65533;J&#65533;&#65533;WQz&#65533;7_&#65533;SL+&#65533;&#65533;:*&#65533;&#65533;	&#65533;!&#65533;aEgt&#416;&#65533;&#65533;GY&#65533;<X5-&#65533;&#65533;.&#514;,&#65533;&#65533;0 1(&#65533;&#65533;&#65533;&#65533;&#65533;2&#65533;&#65533;&#65533;&#65533;68G&#65533;&#1594;&#65533;98XG&#65533;&#65533;&#453;&#65533;&#65533;&#65533;&#65533;aE&#65533;&#65533;&#65533;	&#65533;&#65533;&#65533;&#65533;x&#65533;&#65533;tD&#65533;&#65533;(&#65533;&#65533;&#65533;9b,&#65533;&#65533;8&#65533;Z&#65533;uL:wD&#65533;&#65533;s:0&#65533;&#65533;R&#65533;&#65533;:4@&#65533;4&#65533;+&#65533;&#65533;&#65533;&#65533;d&#65533;&#65533;H&#65533;\&#65533;u&#65533;&#65533;c&#65533;&#65533;
&#65533;&#65533;l&#631;#9&#65533;3,&#65533;&#65533;I&#65533;&#65533;,302 /&#65533;	^<&#1797;&#65533;X&#65533;P&#65533;&#65533;&#65533;&#65533;d&#65533;&#65533;x
&#65533;H&#65533;.j!&#26159;'"&#65533;&#9867;&#227;?&#65533;&#65533;&#1825;&#65533;&#65533;&#65533;IR&#65533;M&#65533;<K,T&#65533;&#65533;3&#65533;D&#65533;&#65533;(2I&#65533;&#65533;&#65533;&#65533;&#65533;KJ&#65533;9&#65533;&#65533;&#65533; s<d&#65533;&#65533;3?&#65533;&#65533;B<&#65533;G&#65533;&#65533;3&#65533;J&#65533;&#65533;&#65533;@4B&#65533;QJ&#65533;H?&#65533;pz&#65533;&#65533;&#65533;&#65533;&#65533;&#65533;&#65533;8&#65533;W&#65533;&#65533;&#191;&#65533;&#65533;?/&#65533;&#65533;L1&#65533;&#65533;&#65533;&#65533;R&#65533;&#65533;&#65533;&#65533;&#65533;&#65533;&#65533;&#65533;&#65533;8K&#65533;&#65533;IH&#65533;&#65533;&#65533;&#65533;<N&#65533;2&#65533;X&#65533;"&#65533;&#65533;&#65533;W&#65533;&#65533;&#65533;&#65533;\ &#65533;a&#65533;`&#65533;#B`&#65533;&#65533;&#65533;&#65533;P&#65533;&#65533;&#65533;t&#65533;T&#65533;A&#65533;0&#65533;XJ2&#65533;&#65533;{&#65533;&#65533;8&#65533;&#65533;OP&#1156;I`&#65533;E&#1740;&#65533;=&#65533;dH&#65533;&#65533;C&#65533;&#65533;W&#65533;&#65533;&#65533; &#65533;&#65533;&#1173;=&#65533;(&#65533;&#65533;&#65533;	&#65533;&#65533;&#65533;+&#65533;&#65533;&#65533;&#65533;Zy)XR%Cic&#65533;4n)&#65533;jZ&#65533;m&#65533;&#65533;Is&#65533;&#1001;&#65533;<&#65533;&#65533;4H&#65533;&#65533;&#65533;&#65533;&#65533;(&#65533;&#65533;&#65533;&9&#65533;&#65533;\&#65533;&#65533;u&#65533;P&#65533;&#65533;&#65533;7s{S&#65533;	&#65533;	&#65533;&#65533;)&#65533;&#65533; &#65533;Y	&#65533;&#65533;&#65533;&#151;[]dQiRpB&#65533;&#65533;
z)u9&&#65533;&#65533;ed&#400;{&#1232;&#13982;&#65533;PFY~&#65533;&#65533;&#65533;"&#65533;3P&#65533;&#65533;&#65533;+>&#65533;S&#65533;R&#65533;&#65533;G&#65533;&#65533;&#65533;&#65533;&#65533;*DUG&#65533;`&#65533;&#65533;a&#1325;R&#65533;&#65533;&#65533;&#849;{	&#65533;P&#65533;h&#65533;R&#65533;&#65533;&#65533;&#65533;&#65533;&#65533;0&#65533;&#65533;&#65533;&#65533;s&#65533;9&#65533;+&#65533;&#65533;&#482;+583(&#65533;&#65533;&#65533;:&#65533;&#65533;Q&#65533;ME&#65533;&#65533;&#65533;&#65533;&#65533;9&#65533; H&#65533;&#65533;U&#65533;&#1672;&#65533;8:Hy&#65533;I&#65533;\&#65533;V&#65533;8&#65533;&#65533;&#65533;_ &#65533;_&#65533;&#65533;1&#65533;&#65533;&#65533;&#65533;\&#65533;&#65533;P&#703;D&#65533;&#579;&#65533;K&#65533; 	j&#65533;&#65533;A&#65533;&#65533;(&#65533;&#65533;!&#1316;&#65533;&#65533;&#65533;&#312;&#65533;"T!M2"&#65533;&#65533;&#65533;Wj&#65533;&#65533;R0@&#65533;LK&#65533;Y&#65533;T%C&#65533;=G@&#65533;&#65533;&#196;&#65533;&#65533;&#65533;&#65533;&#65533;
&#65533;XH*J<&#65533;<C&#65533;&#65533;.&#65533;M&#65533;&#65533;F8&#65533;&#65533;&#1198;0T&#65533;&#65533;&#1837;&#65533;x&#65533;&#65533;&#65533;&#65533;&#761;&#65533;LK &#1616;uT&#65533;&#65533; &#65533;&#65533;&#65533;T&#65533;Ob&#65533;&#65533; &#65533;O"&#38155;&#65533;&#65533;&#65533;&#65533;a&#65533;&#65533;&#65533;&#65533;&#1741;&#65533;#@&#65533;0&#65533;&#65533;&#65533;&#65533;&#65533;a&#65533;&#65533;&#65533;L&#65533;&#65533;&#65533;G0%&#65533;&#65533;&#65533;AN&#65533;x&#65533;&#65533;&#65533;&#65533;&#65533;&#65533;&#65533;0&#65533;&#65533;&#65533;#&#65533;[&#65533;N^x&#65533;"&#65533;NA&#65533;N&#65533;&#65533;&#65533;&#65533;&#65533;;<&#65533;&#65533;?&#1545;&#65533;z&#65533;<CY&#65533;&#20557;&#1275;#*q&#65533;&#360;&#65533;%Bq&#65533;DH&#65533;&#65533;]&#65533;GP&#65533;,&#65533;B&#65533;&#65533;X&#677;\&#65533;&#65533;^+}&#677;D&#65533;<&#65533;&#65533;@&#65533; 	x&#65533;p%X&#65533;&#65533;&#65533;l&#65533;Gk%&#65533;&#65533;&#564;l{&R$&#65533;X&#65533;4t&#65533;]&#65533;&#65533;&#65533;&#65533;&#65533;9&#65533;1x 	X&#65533;&#65533;&#65533;&#65533;-&#65533;8&#65533;&#65533;Z&#65533;&#65533;&#65533;i+_&#65533;^S&#65533;&#65533;&#65533;z&#65533;&#65533;I*&#65533;t&#65533;3M&#65533;&#65533;&#1052;&#65533;I&#65533;&#65533;&#65533;&#65533;&#65533;R3&#65533;Rs&#65533;E&#65533;Y&#65533;M&#65533;&#65533;-&#65533;9](3&#65533;&#65533;2&#65533;&#65533;&#65533;&#65533;MU&#65533;GE&#65533;&#65533;j&#65533;w&#65533;M&#65533;&#65533;6H7&#65533;&#65533;&#65533;&#65533;Q&#65533;&#65533;IG&#65533;*&#65533;&#65533;&#65533;&#65533;G&#65533;:C&#65533;&#65533;&#65533;&#65533;&#65533;9&#65533;&#65533;&#65533;&#65533;xIKU&#65533;B&#65533;&#65533;&#65533;&#65533;T&#65533;*9&#65533;G&#65533;&#65533;T&#65533;;&#65533;&#65533;&#65533;&#65533;U&#65533;)&#65533;&#65533;+&#65533;&#65533;&#616;s&#65533;&#65533;I&#65533;G}&#65533;&#65533;+&#65533;a&#65533;&#2705;&#65533;*&#65533;&#65533;G&#65533;&#65533;&#631;&#65533;&#65533;Ie&#841;1-X&#65533;\&#65533;sA&#65533;
&#65533;
&#65533;&#65533;&#65533;@&#555;&#65533;&#65533;(&#65533;&#65533;Z	b<&#65533;B&#65533;&#65533;T&#65533;&#65533;s&#65533;&#65533;I&#65533;&#65533;4&#65533;&#65533;A-X0&#65533;&#65533;&#65533;&#65533;&#65533;&#65533;&#1507;&#65533;&#1555;=SR&#65533;&#65533;&#65533;&#65533;&#65533;G&#65533;&#65533;&#65533;&#65533;&#65533;&#65533;&#65533;&#830;&#65533;&#65533;&#65533;&#65533;&#65533;hJ&#65533;H&#65533;#&#65533;&#65533;	&#65533;&#65533;&#65533;&#65533;W&#65533;.C&#65533;&#65533;&#65533;X #%&#65533;&#65533;&#528;&#65533;s&#712;%W&#41728;&#65533;&#65533;h&#65533;&#65533;uc&#65533;&#65533;N&#65533;&#65533;&#65533;&#65533;?&#65533;&#65533;&#65533;d&#65533;&#65533;&#65533;&#65533;&#65533;J&#65533;h&#65533;&#65533;M&#65533;&#65533;
&#65533;|&#65533;Uh&#65533;&#65533;&#65533;8+&#65533;K&#65533;LT&#398;FHXL&#65533;T	&#65533;&#65533;^&#65533;&#65533;T&#65533;&#65533;&#65533;&#65533;Y&#65533;&#65533;&#65533;&#65533;b`&#65533;A_&#65533;&#65533;&#65533;&#65533;`&#65533;&#65533;&#65533;A&#1600;&#65533;&#65533;&#65533;&#65533;X&#65533;&#65533;+j
&#65533;&#65533;&#65533;&#65533;&#65533;&#65533;&#65533;R1&#1323;V&#65533;&#65533;o&#65533;D&#65533;@hH&#65533;4U&#65533;j&#65533;&#65533;^3n&#65533;5W&#65533;'&#65533;A>&#65533;&#65533;,&#65533;&#65533;&#65533;P 0!&#65533;I&#65533;aqM&#65533;&#65533;&#65533;Ph&#65533;\!E&#65533;&#536;sYHb&#65533;&#65533;~:x&#65533;2&#65533;&#65533;&#65533;
&#65533; &#65533;&#65533; &#65533;*H: &#65533;&#65533;jR&#65533;&#65533;n[&#65533;p&#65533;&#65533;&#65533;&#65533;H&#169;&#65533;&#65533;@&#65533;&#65533;8&#65533;&#65533;&#65533;&#65533;&#65533;%(&#65533;&#65533;C&#730;&#65533;z&#65533;r)Dy	&#65533;S&#65533;7&#65533;iE&u&#65533;&#65533;&#65533;]&#65533;T&#65533;~T&#65533;&#65533;T&#65533;s&#47817;&#234;&#65533;&#65533;U&#65533;[`U&#65533;B&#345;&#65533;pG&#65533;&#65533;&#65533;F9&#65533;l7(&#65533;L&#65533;&#65533;&#65533;G&#65533;&#65533;Tu<&#65533;&#1973;&#65533;&#65533;&#65533;&#65533;&#65533;&#65533;^&#65533;&#65533;&#65533;&#65533;&#65533;A&#65533;&#65533;&#65533;&#65533;:&#1307;&#65533;Hv&#65533;+&#65533;\&#825;&#65533;&#65533;`&#65533;&#65533;SZI&#65533;.&#65533;&#1800;&#65533;&#1325;`Y&#65533;S&#65533;2	&#65533;&#65533;+&#65533;&#65533;&#65533;-&#1162;V,&#65533;&#65533; A]K&#65533; &#65533;p&#65533;&#65533;&#65533;x&#65533;&#65533;K/&#65533;n&#65533;2&#1604;&#65533;(&#65533;MX&#65533;&#65533;q&#65533;A3c&#65533;@&#1501;&#65533;z?w&#65533;&#65533;96
&#65533;l&#65533;&#65533;&#33065;&#65533;.&#65533;&#65533; &#65533;&#65533;W&#65533; D &#65533;&#65533;KK8&#65533;
26&#65533;&#65533;&#65533;&#65533;&#65533;&#65533;&#65533;&#65533;&#65533;3&#65533; &#65533;&#1512;&#65533;&#65533; G8c&#65533;F&#65533;/_qK&#65533;&#1107;-T&#65533;&#49676;e&#65533;&#65533;&#65533;CX&#65533;?&#65533;&#65533;&#49668;&#65533;&#65533;
&#65533;0|n&#65533;&#65533;&#1520;"&#65533;&#65533;r&#65533;&#65533;&#65533;Kf^@7&#65533;&#65533;H&#65533;&#65533;&#65533;&#65533;&#65533;RH&#65533;&#676;-a&#65533;-&#65533;&#65533;&#65533;0@&#65533;&#65533;&#65533;&#65533;8&#65533;&#65533;`&#65533;&#65533;8&#65533;&#65533;&#65533;c00&#65533;&#65533;/K&#65533;&#65533;py5&#65533;&#65533;"&#65533;&#65533;&#65533;a&#65533;&#65533;]8[%&#65533;A^&#65533;_`&#65533;&#65533;[X&#65533;&#65533;W&#65533;Q&#65533;&#65533;&#65533;K"&#65533;&#65533;P&#65533;&#65533;r&#65533;&#65533;&#65533;0Q&#65533;0&#65533;&#65533;C&#65533;A`1&#65533;&#65533;&#65533;&#65533;k&#65533;&#65533;&#65533;g&#65533;&#65533;Z&#6687;y.&#65533;&#65533;&#65533;}&#65533;	&#65533;&#65533;&#65533;8 _&#65533;&#65533;7$&#65533;&#65533;T&#1283;?&#65533;&#65533;&#65533;&#65533;&#65533;-:<&#65533;7b&#65533;9&#65533;&#1608;9&#65533;&#65533;&#65533;@ &#65533;
&#65533; vr&#65533;#&#65533;7&#65533;u@&#65533;&#65533;&#65533;nk~8&#65533;&#65533;^&#65533;&#65533;:L&#1339;&#65533;jwt&#65533;&#65533;)&#65533;~C&#65533;&#65533;&#65533;&#65533;V&#65533;v&#65533;&#65533;,&#65533;P+N&#65533;&#65533;&#65533;k&#65533;&#65533;&#65533;~rR&#65533;&#65533;&#65533;`&#65533;&#921;t&#65533;G[E&#65533;&#65533;&#65533;&#65533;&#65533;&#217;jD&#65533;`y&#65533;&#65533;&#65533;k&#65533;&#65533;q&#65533;&#65533;	&#65533;/*&#65533;&#65533;9&#65533;&#65533;&#65533;bm&#65533;&#65533;:&#65533;x&#65533;s&#65533;`&#65533;&#412;&#65533;^	H&#65533;k&#65533;Cx&#65533;&#65533;^&#65533;RF&#65533;&#65533;T&#65533;&#603;&#65533;&#65533;C5HMe&#65533;&#65533;9~&#65533;&#65533;&#65533;&#65533;R&#65533;&#65533;&#65533;&#65533;&#65533;&#65533;&#65533;UU&#65533;4p&#65533;2&#65533;&#65533;&#65533;&#777;&#65533;&#65533;&#605;p&#65533;&#65533;&#65533;>&#65533;&#131;.&#65533;J&#65533;&#65533;&#65533;0&#65533;&#65533;J&#65533;	o&#65533;x>4RN&#65533;&#65533;?&#65533;&#65533;&#65533;,.Z&#65533;&#65533;&#65533;&#65533;#M"&#65533;Q&#65533;K&#65533;L02&#65533;&#65533;&#1939;^&#65533;&#65533;&#65533;P	&#1762;&#65533;i&#65533;&#65533;J&#787300;`JBn&#65533;O>&#1738;&#65533;l&#65533;HX&#65533;&#65533;-C&#65533;e:%&#284;&#65533;&#65533;&#65533;T	&#65533;&#65533;&#65533;&#65533;&#65533;C&#65533;&#65533;i&#65533;&#65533;&#65533;&#65533;#^.&#65533;0&#65533;2&#65533;&#65533;&#65533;&#65533;&#65533;&#65533;&#65533; &#65533;&#65533;,  &#65533;J&#65533;:&#65533;&#65533;!?}&#65533;d&#65533;&#65533;<=U&#65533;&#65533;&#65533;&#65533;3J#&#65533;&#65533;>&#65533;=*&#65533;&#65533;&#65533;&#65533; }&#65533;`!&#65533;!&#65533;("&#1147;&#65533;&#65533;&#355;&#65533;&#65533;4&#65533;N`&#65533;!1&#65533;`H!	&#65533;&#65533;&#65533;:&#65533;!&#65533;P&#65533;8&#65533;&#65533;c&#65533;S&#65533;&#65533;&#65533;&#29616; &#1175;&#65533;&#65533;`
&#65533;x&#65533;&#65533;Bh&#65533;\,C&#65533;&#65533;&#65533;g &#65533;={&#65533;&#65533;&#65533;s&#65533;&#65533;;t&#65533;&#801;C&#65533;<u&#65533;&#65533;)(P&#65533;&#65533;x&#65533;A&#65533;C
8|&#65533;&#65533;&#924;&#65533;w&#65533;&#1091;GO&#793;2&#65533;	4(&#65533;&#65533;>}&#65533; 

&#527;A=&#65533;&#1433;s'&#1254;M&#65533;&#65533;&#65533;g&#65533;&#65533;%4>&#65533;&#65533;&#65533;&#65533;aD&#65533;=&#65533;&#65533;&#65533;&#65533;&#65533;&#65533;&#65533;&#65533;y&#65533;eh&#65533;;[&m&#65533;&#65533;&#65533;&#1230;q&#65533;&#401;&#65533;&#65533;&#65533;y&#65533;&#65533;	,x0R&#65533;y$&#65533;m8a;r&#1529;&#65533;&#65533;A>~&#65533;&#65533;)z'iD&#65533;&#65533;&#65533;&#1139;6&#922;4h&#1332;y&#65533;&#65533;&#65533;&#65533;&#492;&#65533;q&#65533;&#65533;]&#1526;&#65533;@&#65533;&#65533;7&#65533;D:&#65533;a&#65533;&#65533;]&#65533;6&#1980;-&#65533;t[&#65533;&#1783;&#65533;&#65533;n8&#65533;8lJ&#65533;I&#65533;f&#65533;]7l&#65533;&#65533;&#65533;&#65533;&#65533;q&#318;&#65533;W&#65533;a&#65533;-q&#65533;&#65533;#&&#65533;&#65533;Y&#65533;&#65533;&#65533;	&#65533;&#65533;M&#65533;&#1323;&#65533;&#65533;&#65533;x&#65533;A&#65533;y&#65533;&#65533;l&#65533;%&#65533;&#65533;h&#65533;&#65533;mP&#65533;l&#65533;&#65533;i&#65533;q&#65533;&#1985;W&#65533;ug&#65533;Q"c&#65533;K.&#65533;&#65533;b&#65533;&#65533;&#65533;&#65533;&#65533;&#65533;&#65533;&#65533;&#65533;K&#65533;,&#65533;&#65533;"K,&#65533;&#65533;&#65533;&#65533;*&#65533; &#65533;&#65533;)&#65533;&#65533;B&#65533;&#65533;&#65533;&#65533;b&#65533;)&#65533;&#65533;&#65533;'&#65533;x&#65533;&#65533;&&#65533;<&#65533;(&#65533;&#65533;&#65533;&#65533;*&#65533;&#65533;&#65533;&#662;&#65533;&#65533;K+)&#65533;&#65533;&#664;c&#65533;&#65533;
*&#65533;&#65533;"
&#65533;&#65533;&#65533;&#65533;&#65533;*d&#65533;,&#65533;&#65533;&#65533;J)&#65533;\"I$JB&#65533;$&#65533;@&#65533;#&#65533;R&#65533;!&#65533;82&#65533;%&#65533;\&#65533;	'&#65533;t&#137;&&#65533;p&#65533;I(&#65533;&#65533;R&#65533;*&#65533;$y
)&#65533;F&#65533;	(&#65533;xb&#65533;&&#65533;^&#1673;'&#65533;zr&#65533;'&#65533;&#65533;&#65533;&#65533;&&#65533;<&#65533;H!&#65533;DS&#65533;&#65533;&#65533;&#65533; r"&#65533;4&#65533;$&#65533;6&#65533;!<I &#65533;L+H!&#65533;B&#10723;&#65533;&#65533;2&#657;J&#65533;R&#657;&#65533;&#65533;&#65533;&#65533;)F&Y&#65533;&#65533;&#65533;&#65533;&#65533;
,&#65533;&#65533;&#65533;&#65533;&#65533;&#65533;&#65533;)&#65533;&#65533;&#65533;&#65533;g&#65533;s&#65533;&#65533;n&#65533;&#65533;&#65533;b&#65533;&#65533;,&#65533;&#65533;B&#65533;)Z&#65533;YJ*&#65533;&#65533;)&#65533;&#65533;p&#65533;#&#65533;&#65533;&#65533;&#43740;l&#65533;	&&#65533;h&#65533;I%&#65533;>&#65533;&#65533;"&#65533;&#65533;("&#65533;(&#65533;$&#65533;T&#65533;I&#471;d&#65533;I&#65533;&#65533;&#65533;&#65533;e)
&#65533;&#65533;
&#65533;&#65533;&#65533;
+ &#65533;R&#65533;,&#65533;&#65533;&#65533;/G&#65533;&#65533;&#65533;.&#65533;}t/&#65533;&#65533;&#65533;/-&#65533;(&#65533;&#65533;&#65533;&#1637;&#65533;HL&#65533;)&#65533;&#65533;&&#65533;H2&#65533;%&#65533;&#65533;&#65533;&#65533;(&#65533;r&#1647;&#65533;&#65533;&#65533;&#65533;	&&#65533;B&#65533;H |V&#65533;Sz#&#65533;&#65533;1&#65533;r&#65533;&#65533;6&#65533;&#65533;y&#65533;&#65533;C&#65533;!X`&#256;q@4&#65533;K!&#65533;P&#30595;&#65533;w`&#65533;&#65533;&#65533;7B&#65533;7fG&#65533;T&#65533;Y&#65533;&#65533;&#65533;&#65533;c,&#65533;&#65533;l&#65533;&#65533;&&#65533;&#65533;&#65533;U&#65533;&#65533;&#65533;&#65533;Q&#65533;&#65533;UC&#65533;&#65533;&#65533;&#65533;&#65533;~&#65533;&#65533;G&#65533;&#65533;|c&#65533;&#4487;ep&#65533;SfE&#65533;&#65533;Q&#65533;&#1649;&#65533;YL&#65533;&#65533;&#65533;&#65533;n5OSL&#65533;;&#65533;Fxr&#65533;&#65533;hw$&#65533;&#65533;g&#65533;&#65533;ax
0&#65533;&#65533;Y&#65533;d&#65533; (p&#65533;z&#65533;&#65533;7&#65533;5&#65533;&#65533;#&#65533;&#65533;&#65533;:&#65533;y^&#65533;&#65533;)H6&#235;H&#1616;&#65533;3&#65533;&#65533;h`&#65533;&#65533;&#65533;6&#65533;&#65533;&#65533;&#65533;&#65533;&#65533;..I&#65533;h}7&#65533;&#65533;O&#65533;&#65533;&#65533;	A&#65533;&#65533;&#65533;&#65533;&#65533;dCC&#65533;&#65533;;&#65533;&#65533;!qCE F&#65533;&#65533;t&#65533;&#65533; 1&#65533;&#65533;f&#65533;&#65533;i&#1424;(&#65533;O&#65533;i0M>&#65533;7R(&#65533;(,C+\&#65533;Z&#65533;H`7&#65533;-&#65533;&#65533;#T&#65533;"M&#65533;&#65533;&#65533;&#65533;&#65533;u$$&#65533;b&#65533;&#65533;&#65533;&#65533;D!
Fz&#65533;&#65533;b&#65533;&#65533;&#65533;&#65533;)U&#1329;G&#65533;&#65533;&#65533;&#65533;&#65533;&#65533;&#65533;']II\J&#65533;$&#65533;$.P\"&#65533;h&#65533;&#65533;&&#65533;&#65533;l1"Q&#65533;@D#*&#65533;)N&#65533;&#65533;R&#65533;&#1028;%$&#65533;n!&#65533;M&#65533;&#65533;D&,Q&#65533;Kp&#65533;&#65533;&#51557;,&#65533;	K&#65533;&#65533;b&#65533;&#1688;&#65533;01	G b&#65533;&#65533;&#65533;r&#65533; :&#65533;&#65533;&#65533;8#&#65533;I&#65533;&#65533;&#65533;D&#65533;&#65533;&#524;%(&#65533; &#65533;!&#65533;&#65533;&#65533;Fm&#65533;JF&#361;&#65533;o	T&#65533;
&#65533;+
jP<&#65533;bT&#65533;|&&#65533;&#65533;t&#65533;@&#65533;&#65533;&#65533;&#65533;&#65533;&#65533;
&#65533;&#65533;L\&#65533;&#65533;&#65533;&#886;&#65533;&#65533;&#65533;&#65533;&#65533;&#65533;&#65533; &#65533;6cRB&#65533;&#65533;8T&#65533;
1&#65533;A&#65533;&#65533;PD$(Q	&#65533;S&#65533; &#65533;N&#65533;3&#65533;&&#65533;&#65533;&#65533;&#65533;)X&#65533;1&#1089;&#354;&#65533;&#65533;&#65533;r&#65533;`&#49321;&#65533;&#65533;&#65533;T&#65533;(0eR&#65533;&#65533;&#65533;Z&#65533;8&#65533;.6q&#65533;c6&#65533;Y5&#65533;O&#65533;&#65533;n&#46224;D!&#65533;&#65533;f&#65533;&#65533;
YjBB&#893;%7&#65533;\s&#65533;&#278;&#65533;d9yHz&#1840;&#65533;@n&#65533;&#65533;^3&#65533;&#65533;?B&#65533;L&#65533;&#65533;"&#65533;&#65533;%2&#65533;&#1644;E&#65533;&#65533;&#65533;&#65533;2-h&#65533;b&#65533;`faB
6P&#65533;x 7 &#65533;&#65533;&#65533;4&#65533;!&#65533;|H&#65533;&#65533;&#65533;&#65533;&#65533;&#65533;z&#1091;&#65533;e&#65533;&#65533;At&#65533;2&#65533;Yn&#65533;&#65533;p&#65533;&#65533;A~&#65533;'!&#65533;&#1850;%&#65533;&#65533;&#65533;m&#1962;&#65533;&#65533;&#65533;%7&#65533;&#65533;L&#65533;&#65533;&#65533;4tHo&#65533;b"&#65533;Ak&#65533;/&#1280;&#65533;4L&#65533;B&#65533;-&#65533;	;&#65533;&#65533;7tg&#65533;|L}Zx&#249;&#65533;zql(&#65533;&#65533;&#65533;P6-&#65533;&#65533;O&#65533; &#65533;&#65533;>&#65533;~)$&#65533;g&#65533;&#65533;@&#65533;&#65533;&?i(C&#65533;0u85&#65533;&#65533;~%&#65533;&#65533;&#65533;!?&#65533;UM&#65533;&#65533;@&#65533;&#65533;&#65533;.&#65533;	&#65533;&#65533;&#65533;&#65533;	&#65533;(&#65533;&#65533;&#65533;j&#65533;&#65533;'&#65533;H&#65533;k8&#65533;&#65533;2T&#65533;.&#65533;o~&#65533;&#65533;&#65533;&#65533;&#1485;od&#65533;&#30433;2&#65533;&#65533;&#65533;c&#65533;n0Z&#65533;&#65533;K&#65533;,&#1498;&#65533;&#65533;H&#65533;&#65533;&#65533; &#65533;&#65533;&#65533;&#65533;?&#65533;"N>&#65533;&#180;&#65533;%=&#65533;&#65533;Ku&#65533;'(&#65533;d/C&#65533;	&#65533;&#65533;P&#65533;(>&#65533;	K@b&#65533;X&#65533;&#65533;&#65533;2J@B'cD$b&#65533;&#65533;O&#65533;JU&#65533;&#65533;)&#65533;&#65533;$KeB&#65533;p&#65533;&#65533;%(&#65533;L&#65533;i&#65533;b&#65533;&#65533;&#65533;&#292;2F&#1421;Y"&#65533;8&#65533; xu&#65533;&#65533;=&#65533;&#65533;&#65533; &#34376;r>&#65533;&#1274;&#65533;&#65533;hz&#65533;&#65533;	&#65533;&#65533;&#65533;8D"P&#65533;H\&#65533;&#65533;p&#65533;&#65533;tH%&#65533;Y]&#65533;&#65533;Y&#65533;&#65533;&#65533;&#65533;9qR&#65533;&#65533;&#65533;1y&#65533;Q&#65533;&#846;&#65533;&#65533;7,&#65533;[&#1314;A&#65533;3&#65533;&#65533;&#65533;j#))&#65533;:&#65533;(@&#65533;	&#65533;r"&#65533;&#65533;%&#65533;&#65533;&#65533;&#65533;&#65533;&#65533;&#65533; D!&#65533;&#65533;I&#65533;&#65533;&#65533;jd&#65533;=&#1381;&#65533;E&#65533;qr&#65533;,&#65533;HQ[&#65533;B&#65533;&#65533;&#65533;&#65533;|&#65533;]&#65533;H8&#65533;&#65533;.d&#65533;s&#1385;Ga&#65533;*&#65533;&#65533;p69r&#1813;&#65533;&#65533;.&#65533;1tF3&#65533;k&#65533;&#65533;E&#65533;i+\Rb%&#65533;&#65533;PL&#1488;&#65533;Jd"{&#65533;&#65533;Z&#65533;B&#65533;W/!&#65533;&#65533;&#65533;&#65533;&#65533;``&#65533;&#65533;&#65533;V&#65533;&#65533;&#65533;E&#65533;
&#65533;&#65533;R&#65533;K&#65533;&#65533;)&#65533;-&#65533;yJs&#16280;^*x&#65533;&#65533;T&#65533;:9la.&#65533;@I6P&#65533;M&#65533;r&#65533;+&#317;&#65533;&L&#65533;&#65533;p&#65533;&#65533;iQ(&#65533;D&#65533;&#65533;`&#65533;>&#65533;~&#65533;&#65533;"&#65533;G&#65533;@T&#65533;&#1599;*
G&#65533;&#65533;&#65533;&#65533;ep&#65533;{&#65533;&#65533;4&#65533;&#65533;~%L&#65533;&#65533;!&#65533;" &#65533;&#65533;&#65533;&#65533;&#65533;&#65533;bD)x&#65533;&#65533;?o&#65533;k&#65533;&#65533;&#65533;&#65533;:',&#65533;=&#65533;&#65533;edx&#65533;&#65533;&#65533;I$&#65533;&#65533;W&#65533;H&#65533;&#65533;&#65533;h&#65533;1&#65533;&#65533;&#65533;&#65533;x&#65533;A&#65533;&#65533;&#65533;&#535;&#65533;Wi\&#911;&#65533;Ai,&#65533;&#65533;K&#65533;Gz&#65533;&#65533;Mt_&#65533;&#65533;&#65533;&#65533;Xl&#65533;wp`&#65533;&#65533;w&#65533;&#65533;|&#65533;Y&#65533;u&#65533;	&#65533;^&#454;,&#65533;&#65533;&#65533;H
^z&#65533;Av&#65533;|&#65533;&#65533;&#65533;&#65533;&#65533;hHj&#65533;&#65533;*Q&#65533;y&#454;&#65533;)&#65533;B,XU&#65533;&#65533;&#142;LT,&#65533;P&#65533;K&#65533;&#65533;B&#65533;}&#65533;&#65533;&#65533;&#169;&#65533;")+&#65533;&#65533;&#65533;!&#65533;&#65533;K q&#65533;N&#65533;&#659;<&#65533;&#65533;&#65533;4L&#284;(&#65533;%<B&#65533;,#&#65533;#,KJ&#65533;#P&#65533;&x&#65533;#&#65533;!&#65533;h
(&#65533;&#669;&#65533;&#65533;"NS%PB$&#65533;YE&#65533;MaJ&#65533;P&#65533;3yL%B"$&#65533;J![&#65533;&#65533;&#65533;]&#65533;_hY&#65533;!&#65533;"(&#65533;<&#65533;_&#65533;&#65533;I&#65533; &#65533;&#65533;L9%H&#683;&#65533;#&#65533;&#65533;&#65533;&#65533;J*&#65533;&#65533;&#65533;&#988;&#65533;&#65533;@&#65533;)&#65533;&#65533;(l$&#65533;&#65533;%&#65533;J!B&#65533;&#65533;&#65533;&#65533;E&#65533;\&#65533;&#65533;+&#65533;&#65533;&#65533;|&#862;i&#65533;&#65533;H&#65533;&#65533;&#65533;&#65533;(&#65533;&#1700;T
9F$NB&#65533;h"&#786;"&#65533;b"&#65533;!$p&#65533;Y%S&#65533;8	0y
+&#65533;#&#65533;&#65533;&#65533;B&#65533;&#1602;.&#65533;/&#65533;&#65533;.@&#65533;-&#65533;T90&#65533;.M.&#65533;0&#65533;B&#65533;C/&#65533;H&#65533;&#65533;&#65533;&#65533;&#1456;&#65533;W&#603;2&#65533;&#683;a&#65533;&#65533;H&#65533;%|B)&#65533;&#65533;Z&#65533;#&#65533;qB*5&#65533;"(&#65533;QL&#65533;(&#65533;L&#65533;br`y&#65533;&#65533;g	&#65533;A&#65533;&#65533;
l&#65533;&#65533;I&#65533;&#65533; &#65533;jD&#65533;}&#1074;mG&#65533;F&#65533;Y<&#65533;&#65533;E&#65533;&#516;C &#65533;&#65533;4OY&#65533;%Q&#65533;(&#65533;&#65533;0&#65533;&#65533; D&#65533;pA&#65533;&#65533;&#65533;YX&#65533;f&#65533;&#65533;OQ&#65533;Jgi&#65533;&#65533;&#65533;	E&#65533;&#1301;&#65533;E+&#65533;^e&#65533;l&#65533;&#65533;^&#1089;&#65533;&#65533;i&#65533;&#65533;&#65533;&#65533;&#65533;&#65533;Ao&#65533;X&#65533;&#65533;&#1095;&#65533;F&#65533;&#65533;P
&#65533;&#65533;&#65533;&#65533;1 
&#65533;Qh&#65533;&#65533;)`~-&#65533;k&#65533;m&#65533;&#336;}G&#65533;&#65533;&#65533;&#65533;&#65533;_&#65533;&#65533;{YD_X&#65533;&#65533;PB~&#65533;&#65533;&#65533;O&#65533;&#65533;f&#65533; &#65533;qn&#1987;&#65533;F&#65533;&#65533;A}&#65533;	&#65533;&#65533;&#65533;k&#65533;&#65533;&#65533;&#65533;&#65533;&#65533;k&#65533;&#65533;&#65533;Q&#65533;i&#65533;`&#65533;&#1091;H&#65533;
&#65533;&#65533;	&#65533;&#65533;&#65533;&#65533;ey&#65533;&#65533;kF&#65533;e&#65533;~&#65533;A&#65533;&#65533;h&#65533;&#65533;|&#65533;&#65533;v&#65533;&#65533;G&#65533;g
&#65533;&#65533;(&#65533;&#65533;+&#65533;[&#1396;&#65533;,&#65533;	&#65533;&#65533;)5	&#65533;&#65533;
&#65533;&#65533;&#65533;&#65533;&#65533;&#65533;DZ&#65533;l&#65533;&&#65533;&#1768;&#65533;&#65533;&#65533;&#65533; &#65533;fT&#65533;&#65533;&#65533;&#65533;z#0&#65533;&#65533;&#65533;&#65533;&#144;&#65533;'&#65533;&#65533;#,&#65533;*&#65533;&#65533;&#65533;<[M&#65533;$DB%pB(&#65533;F=hJ&#65533;&#65533;4&#1836;dL&#65533;Ib%^&#65533;&#65533;&#1690;&#65533;1i&#337;3Fb:.&#65533;K&#65533;&#65533;n1&#65533;m&#65533;P&#65533;&#1601;&#65533;q&#65533;&#1641;&}&#65533;&#65533;&#65533;&#65533;&#65533;&#65533;`&#65533;$&#65533;T&#65533;&#65533;&#1272;&#65533;&#761;|"&#65533;&#65533;&#841;>&#65533;&#65533;&#65533;T&#787;d&#65533;+&#65533;&#65533;M&#65533;Z( ,&#65533;&#138;&#65533;\&#65533;B,x&#65533;&#65533;&#65533;Z&#65533;qM7&#65533;8&#65533;&#65533;&#1810;&8&#65533;+&#65533;&#65533;&#65533;LBu&#65533;bMA&#65533;3&#65533;&#65533;'&#65533;&#65533;.&#65533;&#65533;&#65533;&#65533;c&#65533;&#65533;&#65533;?VT.0/&#65533;&#1336;*/&#65533;&#65533;-,&#65533;T&#65533;A&#65533;B&#65533;2&#65533;&#65533;H&#65533;(&#65533;&#65533;x&#65533;,&#65533;'P&#65533;`&#170;Dj&#65533;T&#65533;t)&#65533;&#65533;&#65533;&#65533;&#65533;&#65533;!I&#65533;8\%8&#65533;&#65533;&#755;&#65533;%N&#65533;&#65533;b`d*&#65533;E`g&#65533;jL&#65533;&#65533;lP&#65533;&#65533;&#65533; X&#65533;D&#65533;&#65533;&#65533;x&#65533;'{&#65533;&#65533;&#65533;&#65533;P)&#65533;~&#65533;}&#65533;&#65533;&#65533;^&#65533;C&#65533;Py&#65533;FD&#65533;&#65533;&#65533;xA&#65533;@h@&#65533;&#65533;dA&#65533;&#65533;{&#65533;&#65533;4&#65533;S fm&#65533;o9&#65533;&#65533;&#65533;a&#65533;A\&#431;SLyy&#65533;sY&#65533;xn&#65533;&#65533;&#65533;r&#65533;~&#65533;F&#65533;&#65533;&#65533;%&#65533;}A&#65533;
&#65533;&#65533; &#65533;&#65533;&#65533;W&#65533;&#65533;&#1475;&#65533;&#1091;h&#65533;&#65533;&#65533;	(&#1142;&#65533;|&#65533;P&#65533;F&#65533;A&#65533;l`Q&#65533;&#65533;}&'&#65533;r&#65533;l&#65533;A&#65533;&#65533;2e&#65533;eGg2&#65533;9H&#65533;1-&#65533;&#65533;&#65533;&#65533;&#65533;&#65533;&#65533;&#1854;&#53653;&#65533;1&#65533;i&#65533;&#65533;F}&#65533;ml&#65533;F&#65533;&#65533; 	&#65533;&#65533;1&#65533;&#65533;&#65533;l&#65533;&#1113;&#65533;&#28916;&#65533;l&#65533;n&#65533;&#65533;m&#65533;'ar&#65533;]&#65533;k&#65533;&#65533;&#65533;j&#1706;`l&#65533;
.&#65533;&#65533;iD&#65533;&#65533;&#65533;&#65533;&#65533;&#65533;&#65533;Q&#65533; &#65533;&#737;5&#1835;D&#65533;.&#65533;[&#65533;9T&#65533;(&#65533;M&#1881;&#65533;&#65533;n&#65533;}&#65533;@&#65533;&#65533; &#1233;&#65533;&#602;&#65533;&#65533;&#65533;4&#65533;&`&#65533;&#65533;&#65533;&#65533;&#65533;;6&#65533;&#65533;
&#65533;%xB>j#&#65533;&#65533;&#65533;=*&#65533;&#65533;A&#37982;&#65533;r&#65533;X&#65533;&#65533;&#65533;i$(&#179;&&#65533;X&#65533;&#65533;&#65533;&#65533;&#65533;W&#65533;&#65533;&#65533;e&#65533;A@&#65533;jdj,&#65533;)=&#65533;&#65533;$ +(&#65533;Y!5&#65533;&#38494;&#65533;&#65533;	&#65533;&#65533;&#65533;&#229;#&#65533;&#65533;&|)&#65533;&#65533;&#65533;T&#65533;&#65533;&#65533;&#65533;&#65533;I&#65533;&#873;&#65533;8&#65533;&#65533;1\&#65533;P&#685;+/A&#65533;*1# B&#65533;&#65533;"&#65533;&#65533;"dK&#65533;&#65533;1&#65533;#&#65533;R7vU&#65533;&#65533;B&#65533;BVd&#65533;&#65533;&#1332;&#65533;&#65533;&#65533;&#1066;D&#65533;*&#65533;&#1198;Pu&#65533;&#65533;&#65533;&#1261;H&#65533;#,Y=&#65533;&#65533;&#65533;&#65533;T&#65533;&#65533;&#152;&#65533;&#65533;)T&#65533;&#65533;D	$&#65533; &#65533; &#65533;&#65533;\)&#65533;&#65533;&#65533;,&#65533;&#65533;&#65533;&#65533;&#65533;&#65533;D&#65533;&#65533;&#65533;&#65533;b&#65533;&#65533;&#65533;
x \@&#65533;&#65533;&#65533;&#1469;&#65533;&#65533;&#65533;&#65533;y&#65533;&#65533;&#65533;&&#65533;&#65533;$ h2&#65533;zH}q&#65533;&#65533;<&#65533;&#65533;0tA<&#65533;&#65533; |<Un&#65533;^U&#65533;Z&#65533;&#65533;&#65533;d&#65533;X&#65533;e&#65533;&#65533;Ep&#65533;6&#65533;xe&#65533;L&#65533;A&#65533;e|&#65533;X&#65533;}&#65533;&#65533;Q43~-P&#145;&#1414;&#65533;
iQin~~H&#65533;&#65533;&#1494;A&#65533;&#65533;&#65533;l&#65533;&#26141;A &#65533;&#65533;&#65533;&#65533;G&#65533;&#65533;2333&#65533;X&#65533;&#65533;sr&#65533;A&#65533;&#65533;;s&#65533;T&#65533;&#65533;X&#65533;X&#65533;&#65533;&#65533;&#65533;&#65533;$&#65533;&'&#65533;'&#65533;&#65533;l&#65533;gh&#1184;y&&#65533;&#65533;&#65533;ozY&#65533;xX&#65533;i&#65533;D&#65533;j&#1158;w&#65533;&#65533;&#65533;&#65533;X&#65533;&#65533;&#65533;2&#65533;|]&#65533;Xk&#41924; h}&#65533;&#65533;5o_&#65533;&#65533;l0YtP&#575;&#65533;&#65533;H&#65533;r&#65533;&#65533;&#65533;XI&#65533;&#65533;&#65533;&#65533;&#65533;+&#65533;&#65533;*&#65533;)&#65533;&#65533;M&#65533;&#65533;L'&#65533;&#65533;X&#65533;&#1174;x&#65533;Z!&#65533;&#65533;&#665;&#984;&#65533;&#65533;Q&#65533;&#65533;Jh&#65533;`&#65533;&#65533;U&#65533;(&#65533;&#65533;&#65533;o&#65533;&#65533;&#65533;&#65533; &#65533;&#65533;|&#65533;1&#65533;&#65533;'&#65533;&#65533;*l('&#65533;&#730;&#65533;&#65533;&#65533;>&#65533;%&#65533;&#39120;&#65533;0i&#65533;E"&#65533;&#65533;&#65533;pq&#65533;v#&#65533;D&#65533;E&#65533;&#65533;&#65533;d&#65533;d&#65533;T&#65533;P&#65533;@Vd&#65533;Pd&#65533;E&#65533;lg&#65533;&#65533;&#65533;&#65533;&#65533;.B$8#T[&#65533;&#65533;&#65533;S&#65533;L&#65533;.&#65533;&#65533;&#1121;&#65533;&#65533;iB&`&#65533;5EG&#65533;3&#65533;&#671;&#65533;&#65533;&#65533;&#65533;&#65533;P&#65533;!ZAU]&#65533;&#65533;&#1725;&#65533;&#65533;ScB`L$4&#65533;&#65533;&#625;A&#65533;A &#65533;+&#65533;L%&#65533;j+&#65533;@)&#65533;&#65533;&#65533;*&#65533;&#65533;&#65533;&#1835;J00&#65533;&#65533;HA&#65533;*&#65533;ZU&#65533;bcF1&#65533;&#65533;iB%&#65533;&#65533;&#65533;q9R\%b&#65533;x&#65533;((&#65533;"*_#&#65533;"&#65533;ePkrtG&#65533;&#65533;&#65533;u&#65533;h&#65533;x&#65533;Aw&#65533;Fo&#65533;&#65533;A&#65533;@&#65533;&#65533; &#768;0&#65533;&#65533;Aj&#65533;P&#65533;&#65533;m&#65533;&#65533;&#65533;'&#65533;&#65533;|&#65533;&#49677;q&#65533;A&#65533;$&#65533;&#65533;F&#65533;v&#65533;y~~,&#65533;C&#65533;&#65533;,&#65533;&#65533;&#65533;
&#65533; &#65533;G&#65533;&#65533;BPO&#65533;0G^&#65533;~&#65533;&#65533;&#65533;Y &#65533;&#65533;&#257;g&#65533;&#65533;EW&#65533;U`&#65533;O&#65533;m\&#65533;h&#65533;(`&#65533;&#65533;h&#65533;&#65533;,5&#65533;&#65533;nF&#65533;i&#65533;.&#65533;n&#65533;&#65533;&#65533;+v&#65533;&#65533;&#65533;*t&#1222;&#65533;g&#65533;&#65533;&#65533;&#1311;&#65533;&#65533;H&#65533;@&#65533;&#65533;&#65533;mrB:&#65533;&#65533;&#65533;\LAd&#65533;&#65533;4&#65533;|v&#65533;&#65533;&#65533;&#65533;&#65533;&#65533;W&#65533;/ &#65533;&#65533;&#65533;&#1002;&#65533;v&#65533;&#65533;nr_@&#65533;&#65533;&#65533;&#65533;&#65533;&#65533;&#65533;e&#65533;i(t&#65533;&#65533;&#65533;P&#65533;&#65533;&#65533;&#65533;&#29989;:J&#65533;:}&#65533;F&#65533;&#65533;?&#65533;&#65533;&#65533;&#65533;,&#65533;&#65533;&#37934;'H&#65533;&#65533;+&#65533;1I&#65533;&#65533;&#65533;&#65533;Z&#65533;,h&#65533;&#65533; &#65533;&#65533;Y&#65533;,2&#65533;72Q&#65533;&#65533;)&#65533;&#65533;L&#65533;(%Z&#65533;&#65533;P-u&#65533;&#65533;\&#65533;	s&#65533;&#65533;%H&#65533;# 
MA&#65533;C<$&#65533;.y&#65533;>&#65533;>&&#606;&#65533;
H&#65533;&#65533;&#65533;
&#995;%\
&#65533;&#65533;Z$&#65533;&#668;<:Ei&#65533;B;1&#65533;<&#65533;&#65533;&#65533;&#65533;&#65533;@&#65533;&#65533;4&#65533;T&#65533;&#65533;R&#65533;&#65533;&#65533;EQO&#65533;&#65533;&#65533;&#65533;MF&#65533;!(&#65533;#L&#65533;/u&#65533;&#565;Z&#65533;&#65533;0&#65533;&#65533;&#65533;Y)&#65533;&#65533;&#65533;&#65533;&#65533;&#65533;X&#65533;<N&#65533;(@+h&#65533;&#65533;&#65533;&#65533;&#65533;J&#65533;&#65533;&#65533;a1j&#65533;p&#65533;6&#65533;3f&#65533;&#65533;&#65533;LB,m D&#65533;&#65533;&#65533;k2&#65533;&#65533;4&#65533; S&#240;\&#65533;B&#65533;B0&#65533;&#65533;&#65533;.&#65533;w@JdU=a-j&#65533;(R8VL&#1879;&#65533;3&#65533;&#65533;&&#65533;&#65533;&#65533;*8&#65533;.&#65533;b'DJ&#65533;MB"&#65533;A&#65533;&#65533;Gy&#65533;h*4~
u&&#65533;&#65533;P&#65533;>&#65533;F&#449;p>gt&#65533;&#65533;&#65533;&#65533;<&#65533;P&#65533;&#65533;Ad&#65533;G&#65533;&#65533;&#65533;&#65533;&#65533;
&#65533;&#65533;~&#65533;A&#65533;?&#65533;u&#65533;&#65533;h&#1951;I+&#65533;&#65533;&#65533;&#65533;&#65533;&#65533;&#65533;cF&#65533;&#65533;&#65533; &#65533;&#65533;[FL&#65533;eM&#65533;&#65533;C?
F&#65533;I&#530;}-'{&#65533;&#65533;&#65533; &#65533;>}&#65533;&#1313;3g&#65533;;&#65533;&#65533;q&#65533;0&#65533;:n&#65533;t&#39045;J&#65533;-b&#65533;&#65533;&#65533;#&#65533;M&#65533;2`&#65533;&#65533;a&#230;&#65533;&#65533;8nN&#65533;l&#65533;&#923;6ob&#900;&#65533;r&#65533;&#65533;3ex&#65533;A&#65533;&&#65533;&#65533;9&#1776;Y#&#65533;&#65533;&#65533;f&#65533;2m&#65533;&#65533;&#65533;R&#1244;aG&#65533;&#65533;4J&#65533;|&#65533;2&#65533;g&#997;K&#65533;&#65533;M*&#65533;,&#228;q46h&#528;&#65533;&#65533;&#22173;N&#65533;|c&#65533;5H}&#65533;&#65533;c&#65533;&#65533;<x2FLGN&#65533;x&#65533;&#3187;rB9&#65533;&#65533; &#65533;&#65533;&#65533;&#65533;&#65533;&#859;W&#65533;ku&#65533;3j&#65533;Ec&#65533;&#1117;e&#948;&#65533;wi&#65533;2c&#65533;1&#65533;z&#65533;&#65533;s&#65533;1>'wP:&#65533;&#65533;&#65533;&#65533;&#65533;&#65533;&#1325;h&#1576;|&#65533;&#65533;&#1658;d:&#65533;2&#65533;&#65533;&#1387;X&#65533;\&#65533;J^*&#65533;&#65533;H&#65533;*&#65533;&#65533;&#1320;O&#65533;.U&#65533;&#65533;&#65533;&#65533;&#65533;M&#65533;B&#65533;'u
&#65533;R&#65533;;&#65533;&#65533;RN!&#65533;=UZ1&#65533;<&#65533;Vi&#65533;!d%&#65533;R>&#65533;&#65533;N6&#65533;M:&#65533;&#65533;QEP<&#65533;$&#65533;&#65533;$qd&#65533;Dy&#65533;F&#65533;&#65533;FI*&#65533;COJI%&#65533;$&#65533;DP@	&#65533;O2&#1828;H&#65533;DK.&#65533;$&#65533;L0&#65533;&#65533;&#65533;)&#65533;&#65533;&#65533;,&#65533;&#65533;&#65533;&#65533;HY&#65533;&#65533;?&#65533;&#14755;&#65533;8S05&#65533;&#65533;&#65533;	"~&#65533;&#65533;&#65533;l&#65533;&#65533;&&#65533; &#65533;&#65533;&#65533;&#65533;99dZ&#65533;&#65533;&#65533;&#65533;&#65533;&#65533;;&#65533;&#65533;&#65533;E&#65533;&#65533;&#65533;9&#1107;M8&#65533;>J&#65533;&#65533;Q!5EqJK(&#65533;&#65533;RI&#65533;&#65533;&#65533;M8&#65533;SP&#65533;Xb&#65533;&#65533;VT!&#65533;?&#65533;&#65533;qUV&#65533;c&#65533;=QB&#65533;=&#65533;DS&#65533;4&#65533;Fi&#65533;A&#65533;&#65533;&#65533;.&#65533;F"&#65533;&#65533;&#65533;l)&#65533;&#65533;&#65533;9&#65533;D&#65533;L&#65533;&#65533;D&#65533;SVq5&#65533;Yl&#581;]na&#65533;&#65533;xy&#65533;&#342;Y^}U&#65533;Zp&#65533;&#65533;][&#65533;&#65533;&#65533;Yf&#65533;&#65533;&#65533;X&#65533;&#65533;Q@ 5&#772;&#65533;&#65533;d?M&#65533;&#65533;d&#65533;I*&#65533;&#275;O&#65533;%&#65533;LL&#65533;L(&#65533;?I&#65533;&#65533;&#65533;&#65533;@&#65533;3&#65533;&#65533;-&#65533;&#65533;&#65533;3&#65533;&#65533;&#139;0`&#65533;j&#65533;/p&#13081;&#65533;3&#65533;&#65533;8&#65533;#&#65533;;&#65533;C&#65533;&#1296;C1;&#65533;)&#65533;&#65533;x&#205;6&#65533;&#65533;)(&#65533;&#65533;&#65533;#&#65533;=&#65533;&#65533;=&#65533;&#65533;2&#65533;`&#65533;&#65533;4&#65533;8S&#65533;3&#65533;~&#65533;L5n&#65533;&#65533;(&#65533;O&#65533;&#526;7&#65533;hb%&#65533;&#65533;c&#65533;>&#65533;&#65533;#=&#65533;&#65533;&#65533;&#211;N&#65533;92&#2008;&#1805;&#65533;+j9;&#65533;p&#65533;2&#65533;&#65533;&#65533;&#461;K&#65533;lO&#65533;&#65533;0&#65533;&#65533;&#65533;&#65533; 0&#65533;&#1570;&#65533;1&#65533;p#22&#65533;&#65533;1Ki%&#65533;B&#65533;&#40536;&#65533;F&#65533;r6Vv9&#65533;0&#65533;&#65533;&#65533;&#65533;h&#14909;&#65533;&#65533;)&#65533;c&#65533;&#65533;&#65533;J&#65533;&#65533;&#65533;&#1161;&#65533;&#65533;&#65533;&#65533;&#65533;z&#65533;Y&#65533;&#65533;&#65533;&#65533;Jc&#65533;&#65533;gbie1`c&#65533;B&#65533;&#65533;(&#65533;&#924;&#65533;6&#65533;&#65533;&#65533;(&#65533;A&#65533;f2&#65533;&#65533;&#65533;&#65533;I&#65533;&#65533;&#65533;&#65533;Yk&#65533;C&#65533;8&#65533;9&#65533;&#65533;4&#65533;A&#65533;&#65533; u<&#65533;&#65533;F5&#65533;&#65533;&#1959;&#65533;&#65533;&#65533;I&#65533;OX&#65533;&#65533;&#65533;&#65533;*qS&#65533;&#65533;W=@&#65533;du)^*&#65533;&#65533;&#65533;&#65533;u`H^'&#65533;e.VL&#65533;B&#65533;X*&#65533;
&#65533;&#65533;&#65533;&#65533;&#65533;&#65533;&#65533;&#65533;T1.]&#65533;&#65533;iO&#65533;&#65533;&#65533;0.&#65533;&#65533;\&#65533;0E*(4&#65533;F&#65533;"Bh\E|&#65533;d$Jy&#65533;F&#65533;&#65533;(&#65533;4GP`h&#65533;Z#&#65533;&#65533;?B[&#65533;&#65533;&#65533;P&#65533;&#65533;qC&#65533;&#65533;V&#65533;PD&#65533;1&#65533;X&#65533;&#65533;&&#65533;1Eb&#65533;&#65533;&#65533;$f$*G\+F&#65533;&#65533;&#65533;&#65533;8&#65533;';&#65533;&#65533; &#65533; 3&#65533;Axp&#65533;*xAwo &#926;&#65533;6&#65533;&#65533;&4&#65533;&#65533;U&#65533;E &#65533;R&#65533;&#65533;T&,&#65533;&#65533;<V"&#65533;&#65533;&#65533;&#65533;&#65533;&#65533;Ip&#65533;&#65533;&#65533;&#65533;&#65533;,&#65533;&#65533;&#65533;hGGDb&#65533;
&#65533;&#65533;5&#65533;k&#65533;&#65533;T&#65533;)&#65533;ER&#65533;&#65533;'&#65533;&#286;&#1637;F$&#65533;&#65533;(&#65533;  &#65533;>&#65533;m1&#65533;&#65533; &#65533;&#842;Y3Y&#65533;&#65533;R5&#65533;&#549;f&#65533;&#65533;j,h&#65533;/&#65533;Z&#65533;&#65533;H#Emq&#65533;[&#65533;&#65533;&#739;&#65533;&#65533;&#65533;+&#65533;%4&#65533;;&#65533;(0Q&#65533;$&#65533;&#65533;&#65533;&#65533;&#65533;&#65533;0!HA&#65533;&#65533;&#65533;E&#65533;t&#65533;Lzjd.5&#688;2&#65533;&#65533;&#65533;&#65533;eJ&#65533;&#65533;&#65533;&#65533;&#65533;&#65533;[&#65533;&#65533;P?5&#65533;6&#65533;S&#65533;M&#65533;g&#65533;&#532;&#65533;1I&#65533;&#65533;&#65533;&#65533;*@&#65533;	&#65533;"?&#65533;E&#65533;@&#65533;"D	&#65533;~&#65533;&#65533;A&#65533;N&#65533;&#65533;&#65533;8L&#65533;Iu.&#65533;&#65533;&#65533;(p@&#65533;&#65533;P+&#65533;&#65533;	+e&#65533;v&#65533;&#65533;I&#65533;2&#65533;1`[y&#65533;&#65533;=&#65533;&#65533; s&#65533;&#65533;b&#65533;8&#65533;&#65533;&#65533;&#65533;Cg&#214;4&#65533;&#65533;%&#65533;&#65533;Q	i&#65533;0&#65533;&#65533;&#65533;A&#65533;&#65533;K&#65533;2&#65533; &#65533;5<&#65533;&#65533;&#65533;`"0[	hbX&#65533;dM%|Id'9@&#65533;&#65533;&SY&#65533;E&#65533;&#65533;D&#65533;&#65533;5&#65533;q &#16230;y&#65533;Thj&#65533;b&#251;&#65533;&#65533;&nH&#65533;&#65533;x&#2037;d&#65533;7$m&#65533;B&#13989;&#65533;P6Q9&#65533;[2g&#65533;&#65533;&#65533;:&#65533; l|H4 7X)&#65533;9%&#65533;[b&#65533;&#65533;&#65533;e,&#65533;1C_&#65533;&#65533;&#65533;e,&#65533;&#65533;O&#65533;&#65533;&#65533;&#65533;&#65533;:&#65533;&#65533;,&#65533;Q&#65533;{Lq
^&#65533;(B;a	,&#65533;&#65533;&#65533;R(&<&#65533;S&#65533;&#65533;VRO)&#65533;&#65533;#T&#65533;&#65533;A&#65533;P&#65533;*\&#65533;&#65533;VV&#65533;&#65533;O(r&#65533;0(eq&#65533;&#65533;&#65533;&#65533;$&&#65533;JL&#65533;K&#65533;&#65533;%&#65533;s&#65533;Mxb&#65533;Z*DQ&#65533;MHIJ&#65533;Z&#65533;b&#65533;I&#65533;H&#65533;&#65533;'&#65533;P&#65533;L&#65533;&#65533;KYR&#65533;&#65533;!&#65533;>&#65533;&#65533;La&#65533;a&#65533;&#65533;`&#65533;(4!	G0B&#65533; %<a
U&#65533;&#65533;4&#65533;&#65533;$&#65533;1&#65533;Y&#65533;&#65533;&#65533;[&#65533;j&#65533;h&#65533;.!&#65533;)&#65533;&#65533;&#65533;$&#65533;&#65533;&#65533;&#65533;&#65533;+&#65533;hT&#65533;&#65533;D&#65533;&#65533;,
U&#65533;GB&#65533;&#65533;&#65533;XA!2&#65533;JA:E&#65533;R1m(&#65533;&#65533;&#65533;0&#65533;&#65533; 7K&#65533;&#65533;@&#65533;s&#65533;&#65533;&#65533;@$k&#65533;)N
&#65533;Z^zD&#65533;e&#65533;Jl""c&#65533;vQ&#65533;<gL&#65533;&#65533;x&#65533;&#65533;[&#65533;XE&#65533;&#65533;V&#65533;&#65533;&#65533;=2E(&#65533;&#65533;m?JJSr&#65533;(&#65533;&#65533;Q&#65533;G&#65533;'&#65533;X'2q&#65533;Kab'&#707;w&#65533;pU&#65533;>O$&#65533;T&#65533;f&#65533;1&#65533;&#65533;>&#65533;K&#65533; B&#65533;&#65533;4&#65533;P&#65533;&#65533;&#65533;&#65533;v&#65533;&#65533;&#813;&#65533;&#65533;&#65533;&#65533;udX&#65533;&#65533;<&#65533;&#65533;&#65533;&#65533;p&#65533;j:	G$&#65533;&#65533;&#65533;k &#1095;&#65533;&#65533;a&#65533;i&#65533;n^&#65533;F&#65533;&#65533;&#905;\bR&#65533;&#65533;&#65533;ac&#65533;H&#65533;s&#65533;&#65533;a&#65533;3&#65533;C&#65533;&#65533;	&#65533;P}P&#65533;&#65533;&#65533;&#65533;&#981;&#65533;m&#65533;Y&#65533;eg&#65533;&#65533;!&#65533;2&#65533;[&#65533;Q&#65533;'&#65533;&#65533;M&#940;e&#65533;&#65533;r&#65533;&#65533;6&#65533;&#65533;<&#65533;&#65533;2H1&#65533;&#65533;&#65533;&#65533;ma&#65533;&#65533;&#65533;&#65533;s&#65533;/&#65533;&#65533;&#65533;&#65533;kCg&#65533;L&#65533;b&#65533;qM(&#65533;&#65533;&#65533;&#65533;y`&#65533;&#65533;&#65533;/[&#65533;&#65533;&#65533;&#65533;&#65533;&#65533;&#65533;&#65533;5&#65533;N&#65533;&#65533;&#65533;$h&#65533;_&#65533;&#65533; &#65533;&#65533;&#65533;!0g&#65533;&#65533;&#65533;&#65533;6&#65533;h&#65533;%6iy&#65533;&#65533;&#65533;&#65533;'0&#65533;0&#65533;r&#65533;=	
z&#65533;&#65533;L&#65533;&#65533;~&#65533;}&#65533;&;&#65533;K&#65533;\o&#65533;^F&#65533;j&#65533;&#65533; &#65533;@f&#65533; &#65533; %&#65533;#,^&#65533;&#65533;&#65533;&#65533;t
&#65533;&#65533;	&#65533;v&#65533;&#65533;\&#65533;I&#65533;&#65533;&#65533;&#65533;&#65533;E(&#65533;&#65533;&#348;lLf&#65533;j&#65533;@&#65533;LU&#297;&#65533;Z&#65533;d!&#65533;~p&#65533;ZAV&#65533;CX&#65533;)D&#65533;&#65533;&#958;E&#65533;&#65533;I&#65533;&#65533;dKF&#65533;J%&#65533;>&#65533;x@&#65533;[J&#65533;&#65533;.iC>&#339; &#65533;b&#65533;IcB&#65533;&#65533;&#65533;&#65533;6&#65533;<I"!&#65533;&#65533;@.&#65533;&#65533;)&#65533;z&#65533;&#65533;g&#65533;&#65533;
&#65533; v&#65533;&#65533;&#65533;&#65533;&#1186;`
&#65533;@&#1536;&#65533;T&#65533;&#65533;V&#175;fH%&#65533;&#65533;P&#65533;a&#65533;&#65533;lC)&#65533;&#65533;p&#65533;m&#65533;$&#65533;>1Ae<&#65533;Zj[6&#65533;H&#65533;&#65533;"&#65533;&#65533;&#65533;&#65533;&#65533;\aQBZA&#65533;&#65533;&#65533;&#65533;&#65533;&#540;n&#65533;B8&#65533;bdal&#65533;&#65533;&#65533;Q&#65533;.a&#65533;e&#65533;|q&#65533;&#65533;&#65533;&#65533;&#65533;!!0U&#65533;&#65533;(&#65533;&#65533;k&#65533;b!&#65533;^&#65533;&#65533;r|tz&#65533;l3jB&#65533;c&#65533;N&#65533;&#65533;&#35034;H&#65533;&#65533;	D&#65533;Dv&#65533;B&#65533;&#65533;&#65533;F6$&#65533;&#65533;&#65533;&#65533;&#65533;mn&#148;&#65533;gx&&#65533;&#65533;&#800;&#65533;`&#65533;&#65533;&#65533; (nB&#65533;&#65533;P&#65533;&#65533;&#65533;)&#65533;&#65533;`qb"l&#65533;$(&#65533;3&#65533; &#65533; &#65533;&#65533;\>&#65533;A&#65533;l&#65533; !&#65533;#.&#65533;&#65533;m`&#65533;T#&#65533;&&#65533;1&#65533;3&#65533;:P&#65533;&#65533;&#65533;B%&#1408;&#65533;&#65533;&#65533;&#65533; &#65533;&#65533;A&#65533;Y&#65533;&#65533;"&#65533;&#65533;&#65533;l&#65533;&#65533;(&#65533;&#65533;:&#65533;2&#1013;&#65533;p&#65533;&#65533;&#65533;&#65533;$&#65533;k&#65533;NB$.rz&#65533;&#65533;&#65533;&#765;&#65533;c&#65533;p&#65533;&#65533;&#65533;/&#65533;&#65533;.C&#65533;&#65533;&#175;&#65533;F)&#65533;&#65533;&#65533;L&#65533;9&#65533;zr&#65533;&#65533;&#65533;O}VPRB&#65533;^&#65533;"&#65533;$&#65533;&#65533;K&#65533;&#65533;&#65533;"rf&#65533;&#65533;|&#1922;4Z&#65533;&#65533;#2&#65533;&#65533;.&#65533;B)&#672;g&#65533;&#65533;&#65533;b&#65533;m&#65533;&#65533;x&#816;&#65533;&#65533;mHHkj"%&#65533;&#65533;-&#65533;2+|&#65533;6&#65533;&#65533;PC0|&#65533;3&#65533;&&#65533;&#65533;&#65533;&#65533;B&#65533;*&#65533;$'&#65533;&#65533;F&#559;&#65533;s&#65533;>&#65533;.Y&#65533;Z&#65533;^&#65533;e&#65533;&#65533;4&#65533;j&#65533;V&,&#65533;&#65533;6?&#65533;&#65533;c&#65533;&#65533;&#65533;rXJ&#65533;&#732;&#65533;4aEAa|&#65533;&#65533;4&#65533;; &#65533;&#65533;&#65533;&#65533;&#65533;".&#65533;$&#65533;&#5416;UNW&#65533;&#65533;&#65533;JA&#1734;&#65533;B&#65533;&#65533;&#65533;&#65533;&#522;&#65533;&#65533;XF&#65533;<&#65533;#&#65533;&#65533;&#65533;W&#65533;CWN!4) &#65533;T&#65533;DJi&#65533;p?&#65533;H&#65533;&#65533;&#65533;&#166322;&#65533;i$&#65533;&#65533;&#65533;&#65533;&#65533;`s&#65533;",&#65533;`r&#65533;ge&#65533;&#65533;#&#65533;&#65533;(&#65533;`&#65533; 
&#65533;@
&#65533;ON&#65533;Pm&#1696;e&#65533;G;/&#65533;&#65533;&#65533;&#65533;&#65533;&#65533;>&#65533;&#65533;&#65533;p&#65533;M&#65533;&#65533;M=&#65533;K&#65533;)&#1138;&#65533;bj&#65533;&#65533;B&#65533;&#65533;"$=&#65533;&#65533;&#65533;&#65533;l&#65533;^&#1032;&#65533;WHaU*T	&#65533;a&#65533;
o&#65533;&#65533;&#65533;&#65533;R&#65533;&#65533;25&#65533;&#65533; &#65533;X&#65533;NRn&#65533;?D&#65533;&#65533;X&#65533;U&#65533;&#65533;UB&#65533;&#65533;&#65533;&#65533;Er&#65533;&#65533;v&#65533;^&#65533;%&#65533;`BjPWLa	7&#65533;>&#65533;&#65533;&#1446;d?t4c&#25102;.&#65533;Gq&#65533;c0A!Pg,&#65533;"&#65533;q&#65533;2&#65533;&#65533;&#65533;R&#65533;Og&#65533;`&&#65533;F$&#65533;$#&#65533;&#65533;&#65533;A&#65533;&#65533;&#65533;B&#65533;&#65533;kp&#65533;&#65533;$&#65533;@Qq&#65533;D&#65533;(A &#65533;&#65533;`5&#65533; &#65533;&#65533;&#65533;zv&#65533;e&#65533;/&#65533;&#65533;Bn&#65533;&#65533;&#65533;Hx&#65533;&#65533;&#65533;f&#65533;8Co5&#65533; 2&#65533;&#65533;&#65533; Q@&#65533;V&#65533; &#65533;tV&#65533;x&#65533;&#65533;&#65533;b9(&#65533;2*cO&#65533;&#65533;9&#65533;&#65533;&#147;e^s&#65533;&#65533;&#65533;"&#65533;:@&#65533;7sB8Y&#65533;7M&#65533;&#65533;&#65533;=['d&#65533;~&#65533;&#65533;&#65533;&#65533;&#65533;&#65533;&#65533;sig.h&#65533;&#65533;&#65533;\&#65533;&#65533;Z&#65533;&#65533;&#65533;&#65533;yt&#65533;&#65533;&#65533;&#65533;u&#65533;By<&#65533;&#65533;&#65533;j&#65533; &#65533;`&#65533;&#65533; &#65533;&#65533;&#65533;h&#65533;*,&#65533;o&#65533;F,&#65533;eX&#65533;&#65533;&#384;&#65533;&#65533;9&#65533;kP&#65533;@n&#425;&#65533;K&#65533;&#65533;&#65533;&#65533;&#65533;&#65533;.&#65533;mX&#65533;i&#65533;*&#65533;&#65533;rLc0&#65533;f&#65533;z&#65533;&Pb.pis5~Gx&#65533;&6#&#65533;&#65533;6r&#65533;&#65533;rt&#65533;&#65533;&#65533;&#65533;&#65533;&#1327;s&#65533;B&#65533;(&&#65533;&#65533;q&#65533;&#708;&#65533;F/&#65533;&#65533;h&#65533;)$P&#65533;H&#65533;e&#65533;v&#65533;?v&#22364;&#65533;W&#65533;H&#65533;d0&#65533;?&#65533;&&#1868;i&#65533;,&#65533;Pao&#65533;!&#65533;@V&#4634;&#65533;zW&#65533;&#1001;&#65533;}eH&#65533;&#65533;xCf&#65533;&#65533;&#65533;d~jb&#65533;&#65533;&#65533;&#65533;&#65533; NR&#65533;&#65533;az&#65533;&#785;Z&#65533;n&#65533;X?qG&#65533;c&#65533;&#65533;&#65533;B%&#534;&#65533;&#65533;&#65533; &#65533;&#65533;b&#65533;X"&#65533;&#65533;&#65533;&#65533;&#65533;l&#65533;&#65533;`c&#65533;`
&#65533;@8&&#65533;&#65533;#&#1440;6yb;&#65533;&#65533;&#65533;&#65533;AQD&#65533;&#65533;&#65533;)dJ&#65533;>d&#65533;&#1189;&#65533;&#65533;&#65533;&#65533;7T%&#65533; &#65533;DI&#65533;&#65533;dq&#65533;R&#65533;&#65533;1&#65533;&#817;&#65533;%gq&#65533;&#65533;~&#65533;&#523;V*$&#65533;&#65533;)&#65533; &#65533;&#65533;&#65533;&#65533;n&#65533;&#65533;aD&#65533;$&#65533;A&#65533;q&#65533;&#65533;b&#65533;wT	&#65533;&#65533;\v&#65533;x&#65533;[&#65533;XWi&#65533;&#65533;&#65533;&#65533;f!_1BVXs&#65533;&#65533; &#65533;&#65533;0&#65533;&#65533;&#65533;&#65533;E&#65533;&#65533;&#65533;R&#1168;/!Za&#65533;&#65533;&#65533;c&#65533;&#65533;&#65533;PB&#65533;&#65533;m&#65533;&#65533;vJ&#65533;&#65533;&#65533;:b%0&#65533;&#65533;"&#65533;&#65533;&#65533;&#1293;&#65533;&#65533;&#65533;&#65533;&#65533;l&#65533;.l&#65533;@&#65533;S&#65533;&#65533;&#65533;&#65533;58&#65533;A&#65533; n&&#65533; &#65533;@&#65533;&#65533;&#65533;0&#65533;H&#65533;&#65533;&#65533;&#49072;&#65533;6&#65533;&#65533;&#65533;&#65533;/&#384;&#65533; 
&#65533;`&#65533;@&#65533;&#65533;&#65533;b&#65533;P2Tb&#65533;&#65533;J&#65533;&#65533;&%&#65533;]gYfgV&#65533;%&#65533;*O&#65533;&#386;&#65533;&#65533;&#65533;&#65533;&#65533;&#65533;&#65533;&#65533;(8&#65533;;r+&#65533;+&#65533;h&#65533;o$&#65533;B&#65533;.&#65533;5&#65533;&#65533;	&#65533;f,&#65533;1R((.&#65533;&#65533;7i":&#65533;&#65533;~X&#65533;4&#65533;&#65533;+nl&#65533;u&#65533; -&#65533;@
&#65533;@-p&#65533;/&#65533;&#132;,5&#65533;&#65533;
&#65533;&#65533;-tI&#65533;&#65533;&#65533;#&#65533;&#65533;
&#65533;@#j&#65533;&#65533;&#65533;g9u&#65533;IQ(&#65533;&#65533; jv!&#65533;&#65533;&#65533;&#65533;&#65533;o(&#65533;&#65533;&#65533;&#65533;aU&#65533;&#65533;&#65533;+&#65533;&#65533;br&#65533;&#133;&#65533;@!&#434;&#65533;[&#65533;&#65533;&#65533;&#254;  #&#65533;V&#65533;5&#65533;'9
&#65533;'&#65533;&#65533;&#65533;&#65533;sJ&#65533;j&#1683;$&#65533;qKE&#65533;&#65533;?j&#65533;<JAH&#65533;&#65533;W&#65533;D&#65533;*&#65533;&#65533;&#65533;&#65533;&#65533;d&#65533;,&#65533;VEAq&#65533;&#65533;&#65533;&#65533;d&#65533;VE=&#65533;&#65533;&#1696;&#65533;&#65533;&#65533;B&#65533;&#65533;\&#65533;D&#65533;3d&#65533;$&#1092;M\@c&#65533;&#65533;k&#65533;&#65533;&#65533;@&#65533;?&#65533;&#65533;&&#65533;I&#65533;&#65533;&#65533;&#65533;F:&#65533;C(&#65533;&#65533;&#65533;&#65533;&#65533;j&#646;+ATXb3&#65533;&#65533;&#65533;&#65533;<&#65533;v&#65533;`&#65533;&#65533;f&#65533;=&#65533;F&#65533;udg'&#65533;&#65533;5&#65533;&#65533;<%&#65533;/&#65533;gv&#65533;&#65533;P&#65533;&#65533;&#65533;$&#65533;&#65533;>&#65533;&#65533;&#65533;T&#65533;D&#65533;&#65533;&#65533;&#65533;`&#65533;I&#65533;Dv&#65533;I2AG&#65533;UV&#65533;,]d&#65533;&#65533;&#65533;Cj&#65533;	uB&#65533;8Q{&#65533;&#65533;&#65533;_vT&#65533;p&#806;!
&#65533;!&#65533; Q&#65533;&#65533;E!&#65533;&#65533;$&#65533;&Ab&#65533;wT&#65533;%c&#65533;&#65533;?|&#65533;&#65533;RuO#$h!&#65533;iA&#65533;s&#65533;xA&#65533;&#65533;&#65533;`fa&#1221;W&#65533;&#613;&#65533;[J<e&#65533;&#65533;&#65533;M&#65533;dGY%a$&#65533;q1&#65533;&#65533;Jl&#65533;'Zm&#65533;gr[&#65533;&#65533;&#65533;&#65533;&#65533;&&#65533;\/&#65533;O%&#65533;&#65533;&#65533;&#65533;&#65533;o&#65533;&#65533; X&#65533;&#65533;&#65533;f*S.ZA&#65533;&#65533;`&#65533;&#65533;`+&#65533; p&#65533;&#65533;&#65533;&#65533;S8i&#65533;&#65533;&#65533;&#65533;h&#65533; &#65533;@J]&#65533;&#65533;@
&#65533;&#65533;&#65533; &#65533;&#65533;`!F1!!!&#65533;`&#65533;&#65533;&#65533;&#65533;b&#65533;&#65533;&#65533;&#65533;q&#65533;m&#65533;&#65533;&#65533;  $r&#65533;r&#65533;&#1017;&#65533; V&#65533;r&#65533;`&#65533;&#65533;&#65533;&#65533;&#65533;&#65533;)sC(*&#65533;&#65533;&#65533;&#65533;&#65533;&#65533;b7&#65533;&#708;&#65533;&#65533;k&#65533;4uq&#65533;~d&#65533;.&#1221;('v&#65533;&#65533;&#65533;&#65533;&#65533;pSwr";&#65533; &#65533;&#65533;
&#65533;
&#65533;H&#65533;&#65533;&#65533;0\/y&#65533;&#65533;&#65533;&#65533;x.&#65533;vnNyj&#240;&#65533;&#65533;K&#61625;hI&#65533;f&&#65533;t&#65533;&#65533;&#65533;&#65533;8eB&#65533;+Bz)&#65533;"k&#65533;=],~s&#65533;j&#65533;&#65533;&#65533;}&#65533;(h&#65533;#	]&#65533;&#65533;&#65533;&#65533;&#65533;n}b&#65533;(&#65533;k3ush;&#65533;&#65533; ^,l&#65533;&#918;&#65533;lH2&#65533;UH!Y&#65533;&#65533;L&#65533;&#65533;Jnd&#65533;4&#65533;&#65533;&#65533;`&#65533;QeU&#65533;&#65533;<x&#580;&#65533;\&#65533;\D&#65533;x&#65533;&#1626;m&#65533;&#1929;HFa&#65533;&#65533;~&#65533;#&#65533;y&#65533;3U&#65533;(|	&#65533;&&#65533;*&#65533;a&#65533;&#65533;LG&#65533;'&#65533;i&#65533;I&#1472;K&#65533;&#65533;&#65533;&#65533;&#65533;&#65533;&#53460;Y&&#65533;&#65533;&#65533;K&#65533;Zb1(:2&#65533;&#698;&#65533;&#65533;$&#65533;`&#65533;~Z:&#65533;/&#65533;oi&#65533;@m&#65533; &#65533; &#65533;@&#65533;&#65533;&#65533;&#65533;&#65533;1&#65533;&#65533;~&#65533;	G&#65533;&#902;MX&#65533;T?&#353;mTa&#65533;&#65533;&#65533;Ud&#65533;<&#65533;pW&#65533;M&#65533;&#361;dU&#65533;~&#65533;T% =&#65533;&#65533;&#65533;&#65533;*C[3&#65533;9`&#65533;&#65533;&#65533;&#65533;Qd&#65533;&#65533;&#65533;a&#65533;8&#65533;&#65533;TTQWjq&#65533;T&#65533;&#65533;8&#65533;&#65533;q]~AA
b&#65533;`&#65533;9Fd&#65533;&#65533;b&#65533;&#906;@[&#65533;&#65533;&#65533;o
b$=a^m&#65533;0RF&#65533;&#65533;
&#65533;@&#65533; &#1572;9c&#65533;&#65533;&#65533;4l&#1588;&#65533;#g;u&#65533;&#809;c&#65533;&#65533;9)&#65533;y&#65533;&#65533; C&#65533;	&#65533;s&#65533;N&#65533;5h&#656;)&#65533;&&#65533;G&#65533;(i&#42281;R&N&#65533;6e&#65533;$i&#65533; =u&#1820;I&#65533;N&#65533;=|&#65533;&#65533;&#1222;&#65533;&#65533;o&#65533;QCU&#858;&#65533;l&#65533;&#273;z&#65533;&#65533;&#1220;`&#65533;yH&#65533;3a&#65533;p&#65533;r&#65533;&#663;5q&#65533;&#65533;#&#65533;"&#65533;}&#65533;&#65533;&#65533;&#65533;<w&#65533;@&#65533;g&#65533;&#65533;6o&#65533;&#65533;&#65533;&#231;&#65533;&#16129;#b&#65533;&#65533;&#65533;&#65533;4n&#65533;&#65533;u;w&#65533;&#513;g,&#65533;8&#65533;&#65533;&#65533;&#1091;'2a&#65533;&#65533;&#65533;&#542;M&#65533;&#65533;6&#65533;&#65533;&#65533;&#65533;&#65533;y A2a&#136;3F&#65533;-Y&#65533;\&#65533;&#65533;&#65533;.^&#284;Y&#65533;&#65533;v&#1321;h&#1060;&#1614;&#65533;&#65533;&#65533;1i&#65533;p&#65533;&&#65533;&#65533;&#65533;d&#65533;t&#65533;2&#65533;&#65533;W6g&#724;&#65533;%3&#65533;&#65533;4&#65533;&#65533;&#65533;&#65533;^&#65533;&#65533;Fyn&#65533;QFf<&#65533;p&#65533;&#65533;F&#65533;wPq&#65533;V&#65533;Ea4&#65533;l&#65533;&#65533;&#65533;&#65533;&#65533;Fb&#65533;a&#65533;Z&#65533;&#65533;&#65533;Uj&#65533;!&#1995;0&#65533;&#65533;f&#65533;&#65533;&#65533;n&#65533;&#65533;&#543;&#65533;O&#65533;d&#65533;Jj&#65533;Q&#65533;&#65533;&#65533;k&#65533;AP&#65533;&#65533;}w&#65533;Uk&#65533;&#65533;]&#65533;&#361;&#65533;&#65533;Zh!^s&#65533;yW&#65533;p+&#65533;G&#65533;\PrI'&#65533;t&#65533;&#65533;'&#65533;&#65533;2&#65533;(&#65533;p&#65533;I&&#65533;t&#65533;	&&#65533;&#65533;Y	$&#65533;&#65533;r&#65533;V&#65533;&#65533;&#136;$&#65533;p&#166;(&#65533;&#65533;b&#65533;)&#65533;&#65533;"&#65533;(&#65533;&#65533;J(&#65533;&#65533;bJ&#65533;&#65533;:&#65533;)&#65533;&#65533;&#65533;i)&#65533;.:))&#65533;&#65533;&#1161;&<&#65533;9&#65533;H"&#65533;&#65533;&#545;&#65533;X&#65533;&#65533;&#65533;&#65533;&#65533;2&#65533;&#65533;&#65533;&#65533;&#65533;&#65533;)&#65533;8j&#65533;(&#65533;H&#65533;"&#65533;,&#65533;#&#65533;8&#1160;"&#65533;"&#65533; &#65533;8"	%&#65533;D&#65533;&#65533;.&#65533;&#65533;"&#65533;{&#65533;!&#65533; &#65533;&#65533;!&#65533;&#65533;qa&#65533;I&#65533;&#65533;P&#65533;%&#65533;&#65533;&#65533;iX%&#65533;enJ&#65533;o&#65533;qX&#65533;i&#65533;]\!&#65533;NLq&#65533;VPEJDA&#65533;^&#65533;!&#65533;&#65533;(&#65533;%&#65533;h&#65533;g&#65533;&#65533;XB	%&#65533;&#65533;\I&#532;&#65533;Z&#65533;&#532;H&#65533;&#65533;#&#65533;L	&#65533;$g&#65533;)&#65533;&#65533;2,&#65533;&#65533;&#65533;+*&#65533;&#65533;&#65533;s+&#65533;&#65533;&#65533;+E&#226;&#65533;+&#65533;&#65533;rJ*&#65533;&#65533;&#65533;J*&#65533;&#65533;&#65533;&&#65533;&#65533;&#65533;
M&#65533; "m&#65533;&#65533;V&#65533;FIDex&#65533;!&#65533;!&#65533;4&#65533;&#65533; x&#1569;&#65533; &#65533;&#65533;I	$&#65533;&#65533;&#65533;&#65533;!&#65533;<I$&#65533;`&#65533;	&#65533;&#65533;&#65533;&#65533;J*&#65533;6&#65533;&#65533;+&#65533;&#65533;-&#65533;&#65533;K-&#65533;&#65533;&#65533;-&#65533;&#1570;&#65533;/&#65533;d&#65533;y-&#65533;&#65533;&#65533;4+&#65533;@&#65533;&&#65533;l&#65533;&#65533;&#41844;&#65533;-&#65533;2&#65533;&#65533;r&#65533;9&#65533;l&#65533;%&#65533;&#65533;1&#65533;fNeEjj&#65533;'&#65533;&#65533; &#65533;&&#65533;&#65533;P&#65533;=D&#65533;C:$X`&#65533;&#65533;G&#65533;2&#543;&#65533;M&#65533;Rj&#289;&#65533; &#65533;T&#137;'&#65533;^&#65533;	&&#65533;<rH x&#65533;Q&#65533;Jm&#65533;&#65533;G &#65533;&#65533;&#65533;&#65533;H&#65533;&#65533;&#65533;3&#65533;&#65533;&#65533;&#65533;GIJ&#65533;_X&#65533;&#65533;&#65533;f &#65533;&#261;/Hg@Z!LJ&#65533;&#65533;&#65533;f&#65533;"&#65533;&#65533;&#65533;&#65533;&#65533;p&#65533;d&#65533;4&#65533;&#65533;ET&#65533;50&#65533;E&#65533;c^S&#65533;&#65533;&#65533;)T&#599;&#1920;&#65533;&#65533;&#65533;'&#65533;`X&#65533;}&#438839;&#65533;Jj&#65533;@&#65533;&#65533;'c&#65533;&#65533;0&#325;Y&#65533;
\&#65533;B&#65533;0( 	O&#65533;B&#65533;&#65533;&#65533;H&#65533;:M&#65533;&#65533;&#65533;-&#65533;'&#65533;&#65533;&#65533;&#65533;$&#65533;t&#65533;A9&#65533;w&#65533;/5&#65533;&#967;,I&#65533;&#65533;&#65533;&#65533;&#65533;&#65533;&#65533;e&#1827;&#65533;=h&#65533;&#65533;&#65533;|&#65533;&#1158;9&#65533;!)|&#1539;&#65533;u&#65533;pd&#65533;&#65533;&#65533;P&#65533;5(&4p&#65533;OQds&#65533;w&#65533;&#65533;I0&#65533;OA&#65533;&#65533;V%%&#65533;&#65533;J&#65533;&#65533;&#65533;~1&#65533;0&#65533;&#65533;Jb&#65533;0x&#65533;>dP&#65533;x&#65533;-&#65533;eR&#65533;B&#65533;&#65533;%&#65533;&#65533;1V&#65533;r&#65533;	J&#65533;uB&#65533;'@&#65533;&#65533;Ox&#65533;;&#65533;&#65533;&#65533;V62I<b&#65533;&#65533;Ch&#65533; &#65533;=&#65533;a&#65533;&#65533;&#65533;&#65533;%6q&#65533;K&#65533;&#65533;&#65533;&#65533;&#65533;(<1&#65533;PL&#65533;M&#65533;&#65533;&#65533;P&#65533;&#65533;J&#65533;&#65533;&#65533;&#65533;S&#65533;P&#65533;M\"u&#65533;8W!6&#65533;&#65533;H&#65533;
&#65533;&#65533;D&#65533;e&#65533;ST&#65533;M&#65533;&#65533;D%1AB&#65533;X&#65533;L&#65533;?x&#65533;&#65533;&#65533;D$&#65533;&#65533;h&#65533;&#65533;\ )&#65533;&#65533;&#65533;@&#65533;O]r&#65533;
&#65533;&#65533;&#1322;&#65533;GJ&#65533;&#65533;M&#65533;&#65533;&#65533;&#65533;.1n&#65533;&#65533;&#65533;0 &#65533;	OxB&#65533;@"(&#65533;Y0&#65533;&#65533; &#65533;EH&#65533;&#65533;&#65533;&#65533;\&#23218;&#65533;Y&#65533;2s&#65533;"	&#65533;q,&#65533;P&#65533;+f&#65533;P&#65533;&#65533; &#65533;P&#65533;
V&#65533;&#65533;&#65533;m&#65533;*|&#394;UP-&#65533;&#65533;h*F&#65533;5T&#65533;p&#65533;&#65533;N&#65533;'&#65533;?&#65533;!lw(I&#65533;$&#65533;!&#65533;&#773;Z&#65533;&#65533;D&#65533;U?$&#65533;&#65533;wk&#65533;! &#65533;&#65533;=e&#65533;G5&#65533;	Q.q&#65533;:&#65533;+h&#65533;8Z&#65533;Bi&#65533;&#65533;-n&#65533;_&#65533;&#65533;&#65533;&#65533;vq&#65533;&#1830;!&#65533;&#65533;&#65533;&#65533;D#&#65533;5&#1936;&#778;Y&#65533;p&#65533;^'&#65533;&#65533;UB&#65533;&#65533;&#65533;^]&#65533;6<&#65533;&&#65533;&#65533;&#65533;
&#65533;P&#65533;&#65533;7&#1313;1&#65533;&#65533;C+&#65533;&#65533;&#65533;&#65533;a&#65533;F&#65533;&#65533;7zv&#65533;&#65533;}C&#65533;&#65533;*F|&#65533;&#65533;C &#65533;	G0bu&#65533;P &#65533;&#65533;&#65533;3&#65533;
X&#65533;X&#65533;7@&#65533;&#65533;4lP I&#65533;&#65533;&#1681;Al&#65533;&#65533;&#65533;Hf&#65533;g&#65533;&#65533;t&#65533;T&#65533;1&#65533;QW&#65533;&#65533;pF6hA&#65533;] &#65533;H&#65533;@U5M&#65533;U&#65533;\&#65533;&#65533;'B*12&#65533;&#65533;&#65533;&#65533;,&#65533;EcN&#65533;&#65533;&#65533;c&#65533;&#65533;&#65533;&#2001;&#65533;V&#65533;:W&#65533;
&#65533;l&&#65533;P&#65533;($!	Q&#65533;&#65533;&#65533;1&#65533;&#65533;&#65533;(A2&#65533;&#65533;&#65533;F&#65533;&#65533;^ &#65533;&#65533;&#65533;&#65533;W&#65533;^K&#65533;&#65533;v
I&#65533;ve&#65533;]R1&#65533;&#65533;Ef&#453;&#65533;&#65533;Q&#65533;Jt&#65533;&#65533;L&#65533;3&#65533;&#65533;&#65533;
&#65533;)&#65533;Z&#65533;&#65533;&#65533;&#65533;&#65533;&#65533;0&#65533;&#65533;(&#65533;1I&#65533;9&#65533;QB&#782;&#65533;&#65533;&#65533;&#65533;%12!0A&#65533;$N&#65533;@&#65533;&#65533;&#65533;f&#65533;&#65533;&#65533;&#65533;>_&#65533;&#65533;&#1029;&#65533;&#65533;A&#65533;T&#1810;&#65533;&#65533;&#65533;&#65533;&#65533;%gy&#65533;&#65533;f&#65533;&#65533;P<&#65533;&#65533;[&#65533;S&#65533;2&#65533;*&#65533;&#65533;&#65533;65&#65533;_&#65533;&#65533;@&&#65533;\&#1389;<q&#65533;<&#65533;&#65533;&#65533;&#1796;'>Aq&#65533;&#65533;sZs(te&#65533;&#65533;&#65533;&#65533;R&#65533;&#65533;|S&#65533;&#65533;D&#65533;&#65533;&#65533;&#65533;%&#65533;&#65533;WJ&#65533;&#65533;p&#65533;"&#381;;!&#65533;D&#65533;/&#65533;HV&#65533;1?&#65533;!!&#65533;&#65533;u&#65533;&#65533;&#65533;\{%&#65533;<)&#65533;=&#65533;!u&#65533;~0c&#65533;9&#65533;?mf&#65533;&#65533;.&#65533;t&#65533;&#65533;a&#65533;&#65533;E&#65533;&#65533;&#65533;&#65533; E`B&#65533;@&#65533;?&#65533;N&#65533;&#65533;&#65533;J&#65533;=&#65533;fb&#65533;\&#65533;&#65533;1L&#65533;Lq&#65533;D&#65533;&#65533;&#65533;o&#65533;&#65533;4&#65533;L&#65533;&#65533;&#1385;S46&#65533;&#65533;,*"&#65533;Na&#65533;E'H&#65533;d&#65533;;&#65533;&#65533;&#65533;dM&#65533;#&#65533;&#65533;Gdv&#65533;&#65533;Q&#65533;'@&#65533;&#65533;+q&#4667;%b|&#65533;|&#65533;`?&#65533;&#65533;h&#65533;p&#65533;+&#365;&#65533;&#65533;&#65533;&#65533;l&#65533;\&#65533;j&#954;&#65533;0&#65533;O}`&#65533;b&#65533;xl*DqNK&#65533;8&#65533;&#65533;n&#65533;&#1458;&#65533;&#65533;7I&#65533;&#65533;Z5<\&#65533;fs?&#65533;A&#65533;RH&#65533;&#65533;#&#65533;A#&#65533;&#65533;&#18145;p>&#65533;$Y&#65533;/FOH&#65533;u&#65533;Z&#65533;vE&#65533;R&#65533;d&#65533;l&#65533;c!i&#65533;~&#65533;m0]&#65533;g^&#65533;S o&#65533;&#65533; &#65533;&#65533;b&#65533;QB	%&#65533;&#65533;"&#65533;&#65533;A&#65533;ci5/&#65533;Q&#65533;&#65533;zv&&#65533;&#641;Y&#65533;]&#65533;H&#65533;(&#65533;/&#65533;78&#65533;&#65533;Bo  -/a%!b&#65533;&#65533;a&#65533;&#65533;A&#65533;A&&#65533;&I&#65533;v&#65533;Kc&#65533;nY&#65533;L&#65533;` &#65533;ad&#65533;A&&#65533;1<&#65533;#5&#65533;e(1\&#65533;[&#65533;&#65533;A&#65533;q&#65533;&#65533;&#65533;&#65533;$&#65533;&#65533;&#65533;&#65533;&#65533;vnc@Q6&#65533;&#65533;"&#275;&#65533;$&#65533;L&#65533;ej &#65533;`Pj&#65533;I&#65533;&#65533;&#65533;h&#65533;&#65533;&#65533;&#65533;Q"&#65533;B&#65533;1e(T&#65533;&#65533;&#65533;w&#65533;*&#65533;&#65533;L&#65533;&#1163;S&#65533;1Kg&#65533;C&#65533;_&#65533;&#65533;-&#65533;&#65533;&#65533;e&#65533;X&#65533;;e&#65533;u&#1174;&#65533;&#65533;&#65533; .B0&#65533;&#65533;&#65533;hb G&#929;9E\l&#65533;&%
&#65533;x&#65533;&#65533;o"3	&#65533;	&#65533;&#65533;} uu`&#65533;7	&#65533;&#65533;2&#65533;&#65533;2&#65533;3wu-&#65533;&#65533;1t2Np&#65533;&q"q&#65533;&#65533;	&#65533;5&#65533;5&#65533;&#65533;WS&#65533;rrG	x&#65533;&#65533;&#65533;B
&#65533;&#65533;&#65533;&#65533;4'&#65533;&#65533;5&#65533;}P.(&#65533;=&#65533;&#65533;z~&#65533;R&#65533;b&#65533;#(a&#65533;&#65533;@&#65533;ypq6"c	&#65533;"&#65533;&#65533;Z&#65533;&#65533;i&#65533;&#65533;&#65533;1&#1163;,V&#65533;u&#65533;`E&#65533;=&#65533;UJPE&#65533;d&#65533;&#65533;Q&#65533;b&#65533;&'&#65533;&#65533;&#65533;S&#65533;U+"3;&#65533;r7&#65533;%s;7N&#65533;R)&#65533;P
&#65533;PY&#65533;&#65533;q&#65533;tP&#65533;
&#65533;2y&#65533;&#65533;
&&#65533;*&#581;
&#65533;&#65533;	&#65533;'t&#65533;	&#65533;Y&#1650;&#65533;pZ&#65533;t&#65533;&#65533;Z7qH&#65533; p&#65533;Gg&#65533;v&#65533;&#65533;K&#65533;&#65533;aA&#65533;Tp&#65533;&#65533;[&#65533;&#65533;^&#65533;&#65533;+mX&#65533;&#65533;
&#65533;&#65533;9&#65533;9&#65533;&#65533;&#65533;&#65533;&#1051;&#65533;)}&#65533;&#1051;&#65533;0&#65533;&#65533;+&#65533;&#65533;&#65533;c-&#65533;8~1%S&#65533;0&#65533;&#65533;	1&#65533;r&#65533;r2=&#65533;.>l*r/S&#1346;&#65533;&#65533;&#65533;DZ!&#65533;1L&#65533;1&#65533;4&#65533;&#65533;&#65533;?XN(&#65533;r`W&#65533;B D&#65533;T&#65533;[&#65533;`&#65533;Y&#65533;&#65533;tgTp&#65533;e;&#65533;L&#65533;e &#1459;&#46228;&#65533;&#65533;&#65533;=&#65533;j&#65533;&#65533;i3f+Q/J&#65533;q&#65533;&#65533;&#65533;&#65533;i&#65533;x&#65533;] K&#65533;M0M&#65533;&#65533; &#65533;&#65533;Dr6R&#65533;c&#65533;f[Ga&#1224;.&#65533;H2B&#65533;&#65533;""[h&#65533;&#65533;&#65533;Hc&#65533;d&#65533;dH,RY(f&#65533;f_h%&#65533;u&#65533;R &#65533;&#65533;DO&#65533;&#65533;Qh`&#65533;m&#65533;O&#65533;&#65533;&#65533;G&#65533;i&#484;&#65533;0x&#65533;&#65533;1&#65533;JkMs&#65533;&#65533;Qmp&#65533;9&#65533;&#65533;Z%&#65533;i&#65533;D&#65533;di&#65533;1&#65533;&#65533;!I&#65533;&#65533;jZ&#65533;%&#65533;G\`S`&#65533;TA&#65533;&#65533;&#65533;b&#65533;u&#65533;x&#65533;&#65533;&#65533;&#65533;5F/V&#65533;&#65533;QQ&#65533;&#1425;&#65533;L&#65533;?&#65533;&#65533;U!C.tA&#65533;&#65533;h&#65533;3B&#65533;&#65533;%&#65533;&#65533;&#65533;V#Zg r&#65533;iV&#65533;<_ M&#65533;&#65533;S6c5gN&#65533;d	&#65533;&#65533;>x&#65533;:&#65533;&#65533;~y &#65533;tpI&#65533;&#65533;&#65533; 	&#65533;&#65533;-&#882;:&#65533;&#65533;6&#65533;&#65533;&#65533;&#65533;W&#65533;p&&#65533;&&#65533;U2&#65533;x>G&#65533;>"&#65533;an+&#65533;&#65533;&#65533;.c&#65533;&#65533;&#65533;&#65533;h&#65533;	&#65533;T	&#65533;@&#65533;
z &#65533;P=wZ17&#65533;2.&#65533;&#65533;&#65533;&#65533;zN&#65533;&#65533;&#65533;&#65533;#L&#65533;&#65533;&#65533;q &#65533;n&#65533;!&#65533;v &#65533;c#s&#65533;&#65533;uZ'&#65533;1l&#65533;dH@&#65533;?@&#65533;J&#65533;DP'JH 1W&#65533;hx &#65533;&#65533;&#65533;&#65533;E&#65533;g92+&#65533;N&#65533;P9&#65533;&#65533;&#65533;y>&#65533;5l",&#65533;&#65533;1&#65533;Pq&#65533;bo&#65533;&#65533;5(u&#65533;UQw&#1358;&#1238;%C	&#65533;&#65533;6&#65533;I&#65533;bC&#65533;Ow!&#65533;&#65533;&#65533;F5&#65533;vA\&#65533;&#65533;1&X`wFn&#65533;8(P&#65533;&#65533;0S+&#65533;&#65533;&#65533;&#65533;@4&#65533;9&#65533;P4&#65533;&#65533;&#65533;&#65533;&#65533;&#65533;&#65533;&#38616;&#65533;&#65533;&#65533;&#65533;&#65533;@
u'&#65533;&#65533;,&#65533;&#156;&#1370;&#65533;&#65533;&#65533;&#65533;J~&#65533;Z2&#65533;	&#65533;&#65533;5&#65533;&#65533;tD&#65533;!&#65533;&#65533;u_C&#65533;&#65533;D&#65533;&#65533;&#65533;
i&#65533;&#65533;L&#65533;BBK!&#65533;&#65533;&#65533;2i&#65533;WL&#65533;N&#65533;G`FpHp&#65533;E&#65533;pOPP&#65533;KP5&#65533;*p&#65533;+ ;&#65533;C(&#65533;6 &#1576;$=!&#65533;AknJjd&#65533;Ac&#65533;h&#65533;&#65533;t&#65533;&#65533;?s@P?@)J&#65533;^P&#65533;&#240;7&#65533;I&#65533;u&#65533;&#65533;$5&#65533;_&#65533;&#65533;i4v&#65533;&#65533;Da&#65533;D&#65533;&#65533;D`&#65533;Gafh&#65533;F]Z#&#65533;&#447;&#65533;J&#65533;q &#65533;&#65533;&#65533;&#65533;!G&#65533;&#65533;u&#1323;&#65533;&#65533;X&#65533;$&#65533;D&#65533;&#65533;Le&#65533;&#65533;&#65533;&#65533;$:&#65533;&#65533;H&#65533;&#65533;&#65533;"&#65533;&#65533;D&#65533;fp&#65533;h&#65533;V"RlLI&#65533;&#65533;&#65533;%&#65533;&#65533;&#1443;KX@R J&#65533;Es
&#65533;&#65533;&#65533;k&#65533;&#65533;E4&#65533;[&#65533;_&#65533;&#65533;yY0&#65533;&#65533;&#65533;5Fjd&#65533;&#65533;:E_&#65533;&#65533;Bjj1&#65533;/&#65533;&#65533;&#252;{$S&#65533;!&#65533;&#65533;Fm;BE
&#158;! C&#65533;W&#65533;&#65533;&#555;:&#65533;L&#65533;Hr&#65533;?&#65533;TR&#65533;O&#65533;@N&#65533;i)!&#65533;'u&#65533;y&#65533;[r&#65533;&#65533;t&#65533;BR&#65533;ap&#65533;P&#65533;&#11439;&#65533;&#1210;&#65533;&#65533;,~&#65533;&#65533;8T&#65533;o,&#65533;^&#65533;W&#65533;b&#65533;&#65533;S&#65533;&#65533;&#65533;&#65533;&#65533;&#65533;2W&#65533;`&#65533;&#65533;&#65533;&#65533;@&#65533; rp&#65533;	+y6{0-3&#65533;&#833;&#65533;&#65533;u&#65533;/&#65533;aH&#65533;qB(D&#65533;a&#65533;&#65533;&#65533;&#65533;&#65533;&#65533;xC	&#65533;&#65533;c&#1024;B&#65533;:&#65533;hW@F@? (
SJr0&#65533; \&#65533;&#1166;zr2&#65533;r'31N&#65533;&#1120; Q&#65533;*&#65533;&#65533;q&#65533;&#65533;&#65533;&#65533;&#65533;>!&#65533;o&#65533;$&#1185;0q&#65533;5&#65533;&#65533;&#65533;&#65533;o&#65533;&#65533;~&#65533;&#65533;'{6&#65533;&#65533;@&#65533;&#65533;w6&#65533;&#65533;&#65533;F&#65533;&#65533;&#65533;&#65533;<mtTM&#65533;&#65533;KpVT&#65533;d&#65533;&#65533;&#65533;&#65533;&#65533;,&#65533;&#65533;Wt&#65533;+&#65533;`8&#65533;P4G&#65533;
&#65533;P]&#1477;&#65533;+&#65533; }&#65533;&#65533;&#65533;p}&#65533;&#65533;
&#65533;&#65533;&#65533;x&#65533;S&#65533;<&#65533;!a&#65533;&#65533;&#65533;&#65533;&#65533;,&#65533;&#65533;&#65533;&#65533;&#65533;R&#65533;&#65533;&#65533;(+`[&#65533;;,Dk( _&#65533;<8&#65533;g&#65533;&#65533;V&#65533;f,&#65533;<&#65533;k&#65533;|J:&#65533;&#65533;&#65533;&#65533;``I&#65533;:&#65533;9&#65533;;&#65533;CP?&#65533;6 %&#65533;&#65533;0/&#65533;Q &#65533;\(#.R&#65533;&#65533;&#65533;$&#65533;&#65533;&#65533;s&#65533;&#65533;E*&#65533;k&#65533;&#65533;&#65533;&#65533;&#65533;q1{A&#65533;l@Ci'V &#65533;b&#65533;y`&#65533;&#65533;>&#65533;&#65533;@Y&#65533;&#65533;g&#65533;x&#65533;D&#65533;#&#65533;%2&#65533;l&#65533;0RDFo|Qd6KJ&#65533;&#65533;3&#65533;&#65533;R|E&&#65533;T&#65533;qL&#65533;D&#65533;&#65533;&#65533;a0&#65533;s ]Pn_D&#65533;&#65533;HV&#65533;&#65533;&#4660;f&#65533;&#895;1&#65533;&#65533;h*&#65533;	&#65533;&#65533;^&#65533;E&#65533;$J&#41068;&#65533;X&#65533;B&#65533;&#65533;[i&#65533;E`p"&#65533;XB&&#65533;&#65533;&#65533;&#65533;&G](&#65533;&#65533;6ahe&#65533;L&#65533;&&#65533;c@auVn&#65533;Q%e&#65533;L&#65533;T&#65533;m&#65533;&#65533;qp&#65533;L&#65533;&#65533;0&#65533;&#65533;iZc&#65533;&#65533;&#65533;&#65533;&#65533;&#65533;&#65533;azdd*\C&#65533;&&#65533;b>&#65533;&#65533;&#65533;*&#65533;&#65533;	&#65533;)p&#11190;P&#65533;	&#65533;&#65533;Q&#65533;&#65533;.=x&#65533;_8G&#65533;6z&#65533;&#65533;SI+.0&#65533;&#65533;,&#65533;"+m&#65533;:&#65533;Wm&#65533;w&#65533;&#65533;2&#65533; -(G&#65533;N&#65533;&#65533;b&#1523;8i~&#65533;^&#1244;:&#65533;p&#65533;&#65533;&#65533;s-&#65533;Dl&#65533;&#1038;&#65533;&#65533;&#65533;u&#65533;&#65533;K&#65533;l:&#65533;y&#1313;'&#65533;/&#65533;&#601;&#65533;z&#65533;&#65533;&#65533;-L&#65533;&#65533;n&#65533;&#344;&#65533;Q&#65533;Q4I&#65533;3&#65533;8&#65533;<&#65533;7&#65533;=&#65533;A&#65533;N 1&#65533;Tl@|&#65533;O3&#65533;OR&#65533;&#65533;&#65533;P&#65533;N
&#65533;&#65533;
&#65533;&#65533;&#65533;&#65533;&8&#65533;'&#65533;&#65533;H&#65533;&#65533;&&#65533;	&#65533;*&#65533;`W&#65533;
&#65533;&#65533;&#65533;p&#65533;t&#65533; c&#65533;t}&#65533;&#65533;&#65533;&#65533;&#65533;&#65533;STyu&#65533;ER&#65533;&#65533;O&#65533;)&#65533;e&#65533;G;&#65533;&#65533;,xR&#65533;&#65533;	&#65533;O&#65533;&#1395;&#65533;&#65533; &#65533;&#65533;&#65533;`&#65533;5&#65533;&#65533;&#65533; &#65533;&#65533;&#65533;P&#65533;&#65533;
&#65533;&#65533;P&#65533;&#65533;>&wt2)&#65533;&#65533;&#65533;=l&#220;&#65533;+y&#65533;~&#65533;&#65533;Z&#65533;&#49837;X&#65533;&#65533;&#65533;&#65533;&#65533;&#65533;&#65533;&#65533;[&#65533;&#65533;&#65533;&#65533;h&#65533;t&#65533;&#65533;@Gpk3+!&#65533;l&#65533;GP01 &#1310;500&#65533;$p&#65533;'`H &#65533;.JF&#65533;&#65533;&#65533;&#65533;J&#65533;eE&#65533;&#65533;&#65533;&#65533;&#65533;QJ![ &#65533;R@e&#65533;&#65533;&#65533;&#65533;&#1651;&#65533;]&#65533;j&#65533;Q &#1268;fq&#65533;&#65533;P
&#65533;Pt&#65533;O&#65533;j&#65533;A&#65533;&#65533;&#65533;&#65533;5&#65533;nX"\8aRAN&#65533;&#65533;&#65533;`&#65533;g&#65533;&I&#65533;&#65533;&#65533;sJ&#65533;&#233;1J&#1089;M1?&#65533;/G&#65533;&#1420;+G+&#65533;&#65533;d,f&#65533;V/]&#65533;&#65533;&#65533;&#1605;C&#65533;&#1979;_#-BL&#65533;<&#65533;&#65533;&#65533;r&#65533;$a&#65533;hf&#65533;&#65533;&#65533;&#65533;^&#65533;&#65533;k&&#65533;&#65533;&#65533;]#_&#65533;&#65533;&#65533;sX"]0R&#65533; &#65533;e&#65533;1d&#672;A3&#65533; 0[&#65533;h&#65533;&#65533; &#65533;\&#65533;&#65533;1h&&#65533;6&#65533; l'&#65533;:t&#65533;&#65533;i&#65533;&#65533;L&#65533;-]&#65533;d&#35147;E/51&#65533;Qs&#65533;&#65533;4g&#1200;i&#65533;#K3j&#1436;&#65533;%6k&#65533;&#65533;1&#65533;&#65533;&#34460;f&#65533;	&#65533;E&#732;=&#65533; M&#65533;&#65533;&#38053;J&#65533;&&#65533;{)S&I&#65533;
&#42215;N6hr&#1618;&#65533;&#728;5p&#65533;&#65533;&#65533;&#65533;&#65533; B&#65533;B&#65533;&#1121;B&#65533;&#65533;&#65533;&#65533;E&#65533;-&#140;9&#65533;A&#65533;&#65533;&#65533;3G&#65533;&#65533;:w&#65533;&#65533;&#65533;&#65533;gp&#65533;E&#65533;&#65533;-j	R#G&#65533;"=r&#65533;&#65533;&#65533;=x&#65533;&#1041;&#65533;&#65533;&#65533;1e&#65533;&#297;c&#65533;&#65533;8o&#1932;,9'&#65533;7u_&#65533;&#1288;'&#65533;2g&#65533;&#65533;y&#65533;&#65533;M&#65533;&#65533;&#65533;&#1656;A&#65533;&#65533;p8&#1373;:M&#65533;&#65533;&#65533;x&#65533;o&#65533;&#65533;O&#65533;F&#65533;m&#65533;&#65533;&#1634;
&x&#65533;&#65533;`xA&#65533;\&#65533;&#65533;x	&&#65533;&#65533;&#65533;
-&#65533; &#65533;&#65533;6&#65533;&#547;&#65533;@&#65533;&#65533;&#65533;H$&#65533;&#65533;&#65533;,1Q&#65533;N>&#65533;&#275;N^&#65533;E&#65533;N6&#65533;&#65533;,I&&#65533;&#65533;GHj&#65533;L4+"&#65533;*&#65533;I&#65533;L&#65533;C9&#65533;5))$E1D?@O&#65533;&#65533;&#65533;&#1027;&#65533;>&#65533;&#65533;&#65533;0&#65533;&#65533;=&#65533;3mM&#65533;&#65533;`#*&#65533;&#65533;p&#65533;&#65533;|0B&#65533;)&#65533;X&#65533;&#65533;9&#65533;&#65533;&#65533;A&#65533;3I2)rN>)&#65533;&#65533;Yp&#6487;]l&#65533;&#65533;V\&#65533;&#341;T\&#65533;&#65533;&#65533;SPA&#65533;Q>&#65533;QDF&#65533;&#65533;&#65533;>&#65533;&#65533;MCA&#65533;&#65533;C	&#65533;?&#65533;&#65533;&#206;&#65533;&#65533;)&#65533;&#65533;&#65533;&#65533;O?&#65533;&#65533;`&#13138;&#65533;&#65533;&#65533;&#65533;&#65533;z*&#65533;6H&#65533;&#65533;:&#65533;X&#65533;6&#65533;&#65533;c&#65533;&#65533;L&#65533;C&#65533;&#65533;&#65533;&#515;&#65533;&#65533; A&#65533;I.&#1124;D&#65533;&#65533;	ZP!&#65533;Xp!H&#65533;&#65533;0&#65533;`
60&#65533;#&#65533;&#65533;"+&#65533;&#65533;B
,&#65533;&#65533;&#65533;.&#65533;Pj2&#65533;&#65533;&#65533;1&#65533;&#65533;"-&#65533;&#65533;&#65533;&#65533;&#65533;&#65533;&#65533;2&#65533;0C&#65533;&#65533;&#65533;&#65533;B&#65533;* &#65533;&#1547;1&#65533;h&#65533;9&#65533;x3&#65533;+&#65533;H&#65533;&#65533;%&#65533;&#65533;&#65533;a+&#65533;(&#65533;N"&#65533;&#65533;&#65533;&#65533;X&#65533;&#65533;&#65533;0&#65533;&#65533;80 cj&#65533;%V&#41689;&#65533;&#65533;p3V&#65533;b28&#65533;"&#65533;&#65533;&#65533;&#65533;"&#65533;\r&#65533;&#65533;+&#65533;&#65533;&#10380;&#65533;&#65533;&#65533;&#65533;&#65533;bm&#65533;&#65533;&#65533;&#65533;6&#680;&#65533;&#65533;@&#65533;@Jk&#65533;&#65533;&#65533;&#65533;&#65533;&#65533;&&#65533;%&#65533;&#65533;&#65533;&#65533;&#65533;&#65533;97&#65533;cZ&#65533;&#65533;&#65533;(&#65533;&#65533;^&#1160;&#65533;&#65533;&#65533;C&#65533;t&#65533;&#65533; O&#65533;&#65533;xBh&#65533;&#65533;I&#65533;&#65533;&#65533;"&#231;&#65533;R&#65533;i&#65533;'&#1019;&#65533;&#65533;0&#955;&#65533;&#65533;&#65533;&#65533;8&#65533;&#65533;8&#65533;)?2&#65533;X&#65533;&#65533;8&#65533;&#65533;&#65533;&#65533;&#65533;&#65533;&#65533;3&#65533;&#65533;:&#65533;&#65533;4&#65533;&#65533;&#1422;;&#65533;8&#65533;?&#65533;&#65533;@&#65533;&#65533;&#65533;Z&-&#65533;&#65533;&#65533;&#65533;&#65533;&#65533;(&#65533;l&#65533;&#680;&#65533;&#65533;&#65533;O&#65533;2&#65533;V&#65533;U&#65533;&#65533;&#65533;&#65533;&#65533;&#65533;k&#65533;9CE&#65533;`&#65533;7&#65533;!&#65533;&#65533;c&#65533;&#65533;,"&#65533;&#65533;&#65533;&#65533;&#65533;&#65533;&#65533;&#65533;i[&#65533;&#65533;&#65533;w5&#65533;&#65533;)p Mr&#65533;&#263;?"~&#65533;C&#65533;&#65533;&#65533;P&#65533;"&#1259;`+=&#65533;&#65533;~&#65533;]&#65533;x2&#65533;&#65533;&#65533;Yr V(&?3&#65533;&#65533;U&#65533;&#65533;&#65533; &#65533;qi+
y
&#65533;&#65533;&#65533;q&#65533;'+&#65533;\&#65533;&#65533;6F&#65533;&#65533;&#65533;f&#65533;2OG&#65533;SrUk.&#65533;)&#65533;{:&#65533; &#65533;&#65533;_&#65533;DR&&#65533; 9A:&#65533;A`&#65533;&#65533;&#65533;&#65533;0h~&#65533;#<A
R&#65533;B&#65533;&#65533;&#65533;(d&#65533;f&#65533;&#65533;aZQ&7&#65533;q&#65533;#A	&#65533;&#65533;2D&#65533; &#65533;$d&#65533;'B&#65533;!d&#65533;Y&#65533;&#65533;&#65533;`.S+D"&#65533;&#65533;&#65533;s&#65533;&#65533;&#65533;&#65533;&#65533;&#65533;&#1390;&#65533;&#1069;&#1164;O&#65533;+Tb&#65533;jd&#1579;&#65533;&#65533;;q&#65533;&#1072;*0&#65533;
z
N&#65533;&#1056;N&#65533;&#65533;P&#65533;0&#65533;eb&#65533;Ihb&#65533;&#65533;,<e&#65533;Nh&#65533;,&#65533;&#65533;&#65533;$&#1096;GH"&#65533;T&#65533;b&#65533;$&#65533;>&#65533;i=&#65533;b#a&#65533;&#65533;&#65533;7r&#65533;NP&#65533;S&#65533;&#65533;g%b&#65533;w&#65533;&#65533;&#65533;&#65533;&#4607;&#65533;&#65533;Q&#65533; ? &#65533;6&#65533;&#65533;&#65533;&#65533;&#65533;N&#65533;V&#65533;&#643;&#65533;*&#65533;:&#65533;&#4190;|&#65533;"A&#65533;0<&#65533;0(AB&#65533;`&#65533;O&#65533;&#65533;&#65533; X&#65533;%p&#65533;9&#65533; &!C&#65533; &#65533;&#65533;/Hdc_&#65533;&#65533;&#65533;6&#65533;-G&&#65533;&#65533;&#65533;&#65533;)LA~W&#65533;&#65533;&#65533;jw&#1313;A&#65533;DB"4&#65533;	E0&#65533;&#65533;&#65533;&#65533;&#65533;&#65533;['&#732;&#65533;.&#65533;&#65533;&#65533;=&#65533;j&#65533;&#65533;E.&#65533;&#65533;&#65533;UWx$$&#65533;&#1073;&#65533;y&#65533;%&#65533;@0&#65533;8&#65533;b/?T&#65533;&#65533;&#65533;?&#65533;Ah &#65533;&#65533;&#65533;3x&#65533;
V!Z&#65533;p5&#65533;&#65533;p&#65533;Z&#65533;Hv3lh&#65533;&#65533;&#65533;&I&#23058;0b&#65533;'T9&#65533;F&#65533;&#65533;&#65533;&#65533;a&#65533;&#65533;{&#65533; &#483;&#65533;&#65533; I&#65533;&#65533;A&#65533;&#65533;&#65533;&#65533;&#65533;(&#65533;&#65533;X&#65533;&#65533;&#65533;&#65533;Q&#65533;_&#65533;	w6k;74&#65533;><9&#65533;&#65533;6K&#65533;&#65533;l&#65533;"e5&#65533;&#65533;s&#65533;&#65533;do&#16928;L&#65533;_&#65533;&#65533;)&#65533;u&#65533;&#65533; &#65533;&#65533;&#65533;u
&#65533;&#65533;&#65533;&#65533;"&#65533;1&#1673;&#65533;&#65533;k&#65533;	&#65533;&#65533;&#65533;&#65533;
](&#65533;X&#65533;&#65533;"V&#65533;&#65533;k&#65533;&#65533;&#65533;FTMJ&#65533;&#65533;&#65533;R&#65533;&#65533;\&#65533;
T &#65533;e&#65533;B&#65533;&#65533;&#65533;'&#65533;3"639&#65533;k&#65533;&#65533;r&#65533;&#65533;&#65533;-{$&#65533;{&#65533;C0$&#65533;&#65533;F&#65533;(&#65533;A&#65533;&#65533;&#65533;P2&#65533;E:&#53868;&#65533;G\&#585;lzi&#65533;&#716;1&#65533;&#65533;&#65533;b&#65533;&#65533;&#65533;&#65533;&#65533;&#65533;$/P^
MrNR&#65533;$}i>J&#65533;&#65533;&#65533;&#65533;y&#65533;~[&#65533;&#65533;&#65533;&#65533;&#65533;&#65533;@6&#65533;&#65533;&#65533;&#65533;&#65533;! A	&#65533;&#65533;&#65533;&#65533;0',&#65533;	T&#1538;&#65533; >&#65533;&#65533;&#65533;H&#1261;&#65533;K\&#65533;Pb&#65533;a:^&#65533;&#65533;L&#65533;T&#65533;3&#65533;&#65533;&#65533;X&#65533;&#65533;7Tn&#65533;H&#65533;&#65533;j0&#65533;-vr&#65533;&#65533;&#65533;)L&#65533;&#25967;&#65533;&#65533;&#65533;&#65533;A?,&#65533;&#65533;&#65533;&#65533;@-X9q&#1027;" &#65533;Ih>&#65533;&#1931;U&#65533;&#65533;Yq&#65533;&#65533;&#65533;&#65533;P	u&#65533;&#65533;~d&#65533;Z&#65533;&#65533;&#65533;!&#65533;&#65533;&#65533;P|J&#65533;C&#65533;&#65533;&#65533;&#65533;d4t&#65533;C&#65533;&#65533; &#65533;&#65533;&#65533;&E&#65533;J&#65533;>
K}&#65533;y&#65533;&#65533;&#65533;&#65533;&#65533;\fr&#65533;&&#65533;&#65533;f&#65533;B&#65533;PB&#65533;+&#65533;&#65533;&#65533;&#65533;T@ @Ad&#1027;&#65533;%&#65533;D &#65533;&#65533;&#65533;&#65533;+@NvUbn&#65533;&#65533;&#65533;&#65533;&#65533;	U@&#65533;E&#65533;&#65533;1-&#65533;&#65533;c C&#65533;\&#65533;&#65533;/&#65533;&#65533;NB&#65533;M&#65533;'(a	Q&#65533;&#65533;&#65533;&#65533;Z&#65533;&#65533;&#65533;&#65533;s&#65533;Z&#65533;G\&#65533;]o&#65533;Lr{&#65533;)P&#65533;&#65533;V&#65533;B^&#65533;&#65533;&#65533; $&#65533;q/+&#65533; 7&#65533;u&#65533;a &#65533;&#65533;n&#65533;&#65533;&#65533;|Y&#65533;&#65533;&#65533;o&#65533;v&#65533;&#65533;Lr&#65533;`8n&#65533;7&#65533;%&#65533;6w&#65533;P&#65533;&#65533;&#65533;$*&#65533;I&#65533;\B&#65533;&#65533;A&#65533;&#65533;x<!&#65533;3J&#65533;&#65533;'&#65533;&#65533;&#65533;65&#65533;&#65533;Yp&#394;&#65533;&#65533;'7&#65533;&#65533;Vm&#65533;&#65533;&#65533; &#65533;&#65533;&#65533;&#65533;&#65533;&#65533;&#65533;&#65533;A1&#65533;&#65533;&#622;(
n&#65533;:+&#65533;l&#65533;9&#65533;s&#65533;8&#65533;k&#65533;8&#65533;
&#65533;q28.*&#65533;+&#65533;C2.&#65533;&#65533;&#65533;&#65533;3&#65533;Y&#65533;&#65533;&#65533;&#578;*x&#65533;/&#65533;@2p&#65533;&#1679;&#65533;&#65533;X&#65533;&#65533;&#65533;C>&#65533;&#65533;&#65533;&#65533;K2&#1282;,&#65533;&#65533;&#65533;&#65533;&#65533;&#65533;&#65533;UCU&#65533;&#65533;&#65533;&#65533;&#65533;d&#585;&#65533;;&#65533; )&#65533;&#65533;&#65533;&#65533;&#65533;&#714;/&#65533;&#65533;&#65533;&#65533;)+&#65533;&#65533;	&#65533;&#65533;H&#65533;&#65533;&#65533;&#65533;&#65533;q&#65533;&#65533;&#65533;&#65533;&#65533;'&#65533;/&#65533;&#65533;&#65533;&#65533;&#65533;&#65533;&#65533;<&#65533;z&#65533;&#65533;6&#65533;/&#65533;&#1064;+#)&#65533;&#65533;&#65533;	4 &#65533;&#65533;&#65533;&#65533;.&#65533;&#65533;&#65533;&#65533;&#65533;&#65533;&#65533;|
	!U&#65533;&#65533;&#65533;;&#65533;&#65533;4&#5794;&#65533;&#65533;&#65533;Q &#65533;2&#65533;&#65533;e@7R&#65533;r	>n&#65533;&&#65533;D&#65533;&#65533;,&#230;&#65533;/&#65533;
ni&k&#65533;&#65533;&#65533;x(&#65533;1&#65533;&#65533;`E&#65533;&#65533;&#65533;&#65533;*&#65533;.&#65533;	&#65533;&#1322;&#65533;HB&#65533;&#65533;&#65533;&#65533;&#65533;&#65533; &#65533;!&#65533; ,J&#65533;&#65533;&#65533;&#65533;*&#65533;&#65533;&#2034;&#65533;&#65533;&#65533;&#65533;&#65533;&#65533;A&#65533;&#65533;
&#65533;&#65533;&#65533;*4I&#65533;A	&#65533;4&#65533;&#65533;j&#1320;&#65533;8&#65533;;&#65533;&#65533;&#65533;j#f&#65533;&#65533;r&#65533;&#65533;&#65533;&#65533;&#65533;R&#65533;ii&#65533;E&#65533;i.h+&#65533;z&#65533;*&#65533;&#65533;n&#65533;&#65533;&#65533;0&#65533;2&#65533;C&#65533;y)P&#65533; &#65533;&#65533;y&#65533;&#65533;&#65533;&#65533;X&#65533;`&#65533;&#65533;&#65533;&#65533;&#65533;!h:1&8 0(&#65533;:&#65533;9&#65533;&#65533;&#65533;;&#1026;:)'h&#65533;&#65533;S&#65533;!&#65533;Q&#65533;&#65533;&#65533;&#65533;&#65533;{&#65533;&#65533;b(&#65533;C&#65533;,P+&#65533;&#65533;&#65533;&#65533;&#65533;Z	&#49775;&#65533;	&#65533;,0&#65533;3&#65533;l&#65533;i1&#794;&#65533;&#65533;9&#65533;&#65533;&#65533;&#1473;3&#65533;&#65533;&#65533;&#65533;f&#316;&#65533;&#65533;&#65533;&#65533;	&#31282;&#44572;&#65533;&#65533;.&#65533;&#65533;
.&#65533;&#65533;0=&#65533;&#65533;&#65533;?&#65533;<&#65533;x&#65533;!&#65533;7&#65533;&#65533;`&#65533;/&#65533;/&#65533;	&#65533;&#65533;&#65533;&#65533;j	4&#65533;@&#195;=&#746;&#65533;&#65533;&#425;&#65533;&#65533;&#65533;&#65533;	&#65533;&#65533;4&#65533;&#65533;p
&#65533; #&#65533;0@&#65533; A.&#65533;&#65533;&#479;&#65533;>F&#65533;&#65533;&#65533;#&#65533;&#65533;p&#65533;&#65533;68&#65533;&#65533;qA&#65533;P&#65533;&#65533;@#R&#65533;6&#65533;&#65533;3&#33490;&#65533;&#65533;&#65533;&#65533;L&#65533;&#65533;&#65533;	&#65533;&#45572;&#65533;&#65533;&#65533;D&#65533;&#65533;&#65533;&#65533;(&#65533;y&#130;XC&#65533;&#65533;&#65533;-&#65533;C&#65533;!M&#65533;&#1666;
i;+&#65533;mq&#65533;&#65533;&#65533;&#65533;&#65533;&#65533;&#65533;&#65533;4&#65533;&#65533;&#65533;z$&#967;&#65533;F&#65533;&#65533;+1Ls&#65533;#&#1277;&#65533;;D1&#65533;&#65533;&#65533;,=&#65533;&#65533;	&#65533;&#65533;&#818;&#65533;&#65533;;&#65533;&#65533;&#65533;k&#65533;)O&#65533;&#65533;&#65533;&#65533;&#65533;C#&#65533;&#65533;&#65533;&#65533;&#65533;eP&#65533;&#1117;&#65533;)&#65533;&#65533;2!&#65533;&#65533;,
 &#65533;q&#65533;&#1417;M&#65533; Q&#65533;)&#65533;l&#65533;&#65533;&#65533;B&#65533;&#65533;&#65533; &#65533;&#1986;&#65533;h<&#65533;&#65533;)&#65533;&#65533;: &#65533;F&#65533;&#65533;k&#65533;@&#65533;&#65533;
P&#65533;.&#65533;&#65533;&#65533;&#65533;0&#65533;&#65533;
#M&#65533;&#65533;8&#65533;4&#48081;&#65533;PE&#65533;&#65533;&p&#65533;&/&#1398;)B&#65533;&#65533;&#65533;&#65533;&#65533;O&#65533;&#65533;'`% &#65533;&#65533;\%8$&#3819;##@&#65533;&&#65533;&#65533;T{&#65533;)&#65533;&#65533;&#65533;&#65533;A&#65533;<&#65533;&#65533;&#65533;&#65533;&#65533;&#1242;,02,xu
&#65533;&#65533;B&#65533;&#65533;&#65533;t&#65533;&#65533;a&#65533;&#65533;&#65533;&#65533;!&#1352;v&#65533;&#65533;Q&#65533;6m&#195;&#1280;!5&#65533;&#65533;B&#65533;/&#65533;&#65533;Y 3 .*&#65533;u&#65533;&#65533;&#65533;&#65533;&#65533;+&#65533;Gb@&#65533;&#65533;&#65533;$0&#65533; &#65533;!(_# !&#65533;&#65533;@,#H'`f}&#65533;Vc(&#65533;&#65533;&#65533;&#65533;&#65533;&#65533;&#65533;4&#643;&#65533;g='&#65533;u&#65533;M&#65533;&#65533;&#65533;&#243;&#65533;H
&#65533;&#564;[&#318;&#65533;&#65533;$&#65533;$&#65533;@&#65533;t&#65533;&#65533;&#65533;&#692;&#65533;&#65533;&#65533;&#65533;=:&#65533;3&#65533;+&#65533;uB&#65533;4P&#65533;&#65533;&#65533;&#51737;g#&#65533;&#65533;+&#65533;&#65533;(O&#65533;+&#65533;.07&#65533;&#65533;&#65533;2&#65533;&#65533;&#65533;1h&#65533;&#65533;&#65533;
&#65533;+&#65533;&#65533;BA=&#65533;)&#65533;5&#65533;&#65533;9X1&#65533;G&#65533;&#65533;&#65533;@&#65533;&#1629;hy&#65533;&#27851;&#65533;&#65533;&#65533;&#65533;y&#65533;AT&#732;&#65533;&#507;&#65533;&#65533;0&#65533;&#65533;&#65533;M&#65533;&#65533;&#65533;5P&#65533;/#&#65533;&#65533;&#65533;J&#65533;j
&#65533;|3&#65533;&#1052;&#65533;&#65533;&#65533;8,u&#65533;[&#1801;c&#4641;&#1033;&#65533;&#65533;&#65533;*&#655;d&#65533;&#65533;&#65533;,&#65533;!&#65533;2c&#65533;&#65533;p
&#65533;&#65533;&#252;&#65533;OY&#65533;9H&#65533;&#65533;&#557;)&#65533;N~&#65533;&#65533;)&#65533;&#65533;-&#65533;&#65533;&#65533;&#65533;&#6296;&#65533;&#65533;&#65533;&#65533; &#65533;N&#65533;&#65533;,&#65533;&#921;&#65533;&#770;&#65533;p&#65533;)H2&#65533;&#65533;&#65533;
Q;&#65533;&#1690;'L&#65533;&#65533;&#65533;N&#65533;&#65533;&#65533;&#65533;$&#65533;&#65533;&#65533;,&#65533;&#65533;&#65533;&#65533;yJ&#65533;&#65533;&#65533;&#65533;*C&#65533;T&#65533;&#65533;&#65533;A&#65533;S2&#65533;l&#65533;&#65533;&#65533;&#65533;=(T[&#65533;&#65533;\&#65533;&#65533;&#65533;&#65533;.&#65533;Q1&#675;(t&#65533;&#65533;&#364;&#65533;&#65533;&#65533;?&#65533;&#65533;'&#65533;&#65533;]TT&#65533;&#65533;&#65533;E+m&#65533;&#65533;87m&#65533;=&#65533;&#65533;?&#65533;8P&#65533;&#65533;&#65533;&#65533;&#65533;&#65533;2/&#65533;&#65533;&#65533;&#65533;(&#65533;0G&#65533;&#521;&#65533;0&#65533;3"&#65533;&#65533;&#65533;&#1460;&#65533;&#65533;e&#65533;&#65533;H&#65533;&#65533;&#65533;a&#65533;&#65533;&#65533;&#65533;&#65533;@&#65533;&#65533;&#65533;&#65533;0&#65533;&#65533;&#65533;A&#65533;!&#65533;&#65533;@&#65533;,&#65533;S&#65533;D
QT&#65533;&#65533;&#65533;&#65533;&#65533;&#65533; &#65533;(&#65533;&#1881;&#65533;&#65533;&#65533;*&#65533;&#65533;&#720;7&#65533;&#65533;&#65533;&#65533;&#65533;&#65533;6xK&#65533;$&#65533;3:&#1568;&#1551;&#65533;A&#65533;6&#65533;2&#65533;p&#65533;&#65533;&#65533;^&#65533;&#65533;&#65533;f&#65533;&#65533;Q&#65533;&#65533;C&#65533;&#65533;&#65533;&#65533;&#65533;&#1775;&#65533;&#65533;&#65533;lX&#65533;&#65533;<)&#65533;&#65533;&#65533;R&#65533;'&#65533;&#65533;(!)&#65533;;'&#65533;`-&#65533;U&#65533;&#65533;&#65533;&#65533;n+&#65533;!+&#65533;&#65533;&#65533;&#65533;a&#65533;A&#65533;&#65533;&#65533;&#65533;&#852;r.&#65533;&#65533;&#65533;&#961;x)&#672;y&#65533;&#65533;&#65533;!X&#65533;{\&#65533;&#65533;t&#65533;&#65533;&#65533;&#65533;<&#65533;&#65533;&#65533;&#65533;&#65533;&#65533;L&#65533;&#65533;&#1675;&#65533;&#65533;@]&#65533;
&#65533; &#65533;f1&#65533;&#65533;&#65533;&#65533;&#65533;&#65533;*b&#65533;&#65533;&#65533;&#65533;X&#65533;&#65533;B	&#65533;&#65533;X&#65533;RB.&#65533;A&#65533;&#65533;)&#65533;&#292;&#65533;&#65533;`&#65533;&#1567;&#65533;rG&#65533;&#65533;&#65533;&#65533;&#65533;k&#745;&#65533;L&#65533;&#65533;.q&#65533;~&#65533;,&#65533;3N&#65533;&#65533;&#65533;&#65533;M&#65533;&#65533;L&#65533;i&#65533;b&#65533;&#1056;&#65533;&#785;&#65533;'&#65533;`&)&#65533;h	5&#65533;&#65533;&#65533;&#65533;.c&#65533;~l&#65533;l&#65533;CT&#65533;.&#65533;0F^&#65533;8&#65533;&#65533;C&#65533;&#302;3 g&#65533;M&#65533;&#65533;&#654;}&#65533;&#65533;&#65533;4=&#65533;&#65533;&#65533;&#65533;/&#65533;h1&#65533;&#1675;&#65533;&#65533;Q&#65533;&#65533;&#65533;s&#289;&#65533;1 &#65533;/x%&#65533;&#65533;&#65533;4&#65533;&#1834;&#65533;&#65533;;&#65533;]&#65533;&#1893;&#65533;&#65533;&#65533;?&#618;d&#65533;&#65533;,&#65533;i&#65533;&#557;&#65533;&#65533;&#603;&#65533;s&#1049;&#65533;&#65533;(P&#65533;y&#65533;&#65533;&#65533;&#65533;@&#65533;0&#65533;&#65533; K&#65533;&#65533;+G-2&#65533;&#1572;&#65533;&#65533;&#65533;&#65533;&#1569;i&#65533;&#65533;&#65533;&#65533;&#65533;&#65533;HU-&#65533;L&#65533;Y&#65533;&#65533;J&#65533;&#65533;`&#65533;&#65533;&#65533;&#65533;<&#65533;^>&#65533;&#65533;7 &#65533;&#65533;/j&#65533;&#65533;&#65533;&#65533;&#65533;&#65533;HK&#65533;P&#65533;&#65533;&#65533;&#65533;&#65533;)&#65533;&#65533;6&#65533;S&#65533;=&#545;x&#65533;&#65533;q&#65533;&#65533;&#65533;&#65533;&#65533;&#65533;@&#65533;T&#65533;&#65533;+&#65533;)
@72&#65533;N&#65533;&#65533;K&#65533;&#65533;&#65533;&#65533;H&#65533;&#65533;&#65533;&#65533;
E&#280;&&#65533;&#65533;&#65533;y}&#65533;&#65533;&#65533;&#65533;)+&#65533;&#65533;X&#65533;|&#65533;2&#65533;&#65533;_6B&#65533;=/&#65533;&#65533;&#868;&#1374;&#65533;)&#65533;&#65533;x&#65533;(&#65533;&#65533;&#65533;)&#65533;&&#65533;&#65533;&#65533;#&#65533;A&#65533;
8&#65533;T&#65533;s&#65533;&#849;&#65533;-S&#65533;K&#65533;&#1458;&#65533;&#65533;&#65533;j&#65533;%&#65533;&#1098;&#65533;iX$!K&#65533;j&#65533;&#4231;	;l}&#65533;%&#65533;&#65533;&#65533;0![P,&#65533;&#65533;&#65533;<L&#65533;F#&#65533;V$@(&#65533;*&#65533;nKJh&#65533;D&#65533;-&#65533;&#1116;&#65533;
&#65533;&#65533;&#65533;"&#65533;2&#65533;/i&#65533;&#65533;&#65533;:{&#65533;&#65533;[&#65533;9&#65533;&#65533;&#65533;U&#65533;;[&#65533;&#65533;&#65533;&#65533;&#65533;u&#65533;FR&#65533;&#65533;&#65533;
92&#65533;1&#65533;D&#65533;&#65533;&#65533;&#1642;&#65533;&#65533;&#65533;&#65533;m&#65533;&#65533;&#1215;v&#65533;&#65533;&#65533;&#65533;KK4&#65533;&#65533;&#65533;p&#65533;&#65533;&#65533;&#65533;&#65533;-di&#758;&#65533;mnY4&#65533;>4&#65533;&#65533;n1	:&#65533;5)&#65533;&#2008;_&#65533;&#1385;&#65533;&#65533;r&#65533;&	d	&#65533;&#65533;
&#65533;h&#65533;&#65533;&#255088;&#65533;I&#65533;&#65533;&#65533;l&#65533;&#65533;h&#65533;&#65533;&#65533;&#65533;*&#65533;r~? LR&#65533;np&#65533;&#1582;&#65533;m/;K=3&#65533;&#65533;&#65533;&#65533;@&#65533;&#65533;R&#15834;&#65533;&#65533;q&#65533; &#65533;&#65533;&#65533;&#65533;&#65533;&#65533;C.&#1324;&#65533;&#65533;&#65533;&#65533;:&#65533;?&#65533;&#65533;&#65533;&#65533;x&#65533;&#65533;&#65533;e&#65533;0=&#65533;J&#61455;&#65533;&#1132;&#65533;&#65533;	?G&#65533;&#65533;0&#65533;&#784;0&#65533;JJ&#65533;&#65533;&#1626;Fh&#65533;d	&#65533;-.&#65533;&#65533;Y&#65533;&#65533;&#65533;<&#65533;&#65533;&#65533;&#65533;O&#65533;q&#65533;&#65533;&#65533;&#65533;&#65533;&#65533;0Y&#65533;98&#65533;+&#65533;9Q&#65533;^`J&#65533;cMtf&&#65533;`#&#1205;&#65533;z%`&#65533;%&#65533;5A&#65533;Bp@ X&#1682;2&#65533;&#65533;P&#65533;&#65533;&#617;Q&#65533;&&&#65533;s'<&#65533; &#65533;&#65533;,]&#65533;&#65533;	&#65533;E&#65533;`&#65533;&#65533;R&#65533;y>&#65533;&#65533;&#65533;&#65533;D&#65533;;&#65533;&#65533;&#932;&#65533;e&#65533;
&#65533;&#65533;&#65533;*g&#65533;!d&#65533;<&#65533;&#65533;&#65533;&#65533;7z&#65533;g&#65533;r&#65533;&#65533;2N#"r?&#65533;%@&#1539;&#65533;r&#65533;
G&#65533;&#65533;z&#65533;&#65533;ls`&#340;&#1038;&#65533;t&#65533;&#870;&#65533;&#65533;^&#65533;Q&#1335;&#65533;e
&#65533;h&#65533;L{t&#65533;&#65533;Z&#65533;5&#65533;&#65533;&#65533;Y&#1519;&#65533;Y&#65533;&#65533;&#65533;A*&#65533;&#65533;&#65533;&#65533;=&#65533;&#65533;\&#65533;&#65533;&#65533;<-&#65533;&#65533;p)&#65533;>2&#65533;&#65533;10O K[&#65533;@O3&#65533;&#65533;z&#65533;&#65533;0&#65533;h&#65533;&#65533;2&#65533;&#65533;/&#65533;(e*&#65533;&#65533;h4&#65533;!C&#65533;&#65533;#f&#65533;&#65533;q&#65533;2ka&#65533;0&#65533;&#65533;|&#65533;Xb&#65533;&#65533;&#65533;U&#65533;&#65533;&#65533;&#65533;_&#65533;&#65533;&#65533;~&#65533;&#65533;nQ"&#65533;P&#65533;+&#65533;D&#65533;R=4Ay&#65533;&#65533;f&#65533;.&#65533;&#65533;T4	7(&#65533;[4&#65533;&#65533;`&#65533;&#65533;&#65533;&#1447;"&#65533;&#65533;m8J&#65533;)&#65533;&#65533;u&#65533;&#65533;&#65533;j&#65533;2&#65533;&#65533;&#65533;&#2016;&#1715;>)3Y&#65533;&#65533;&#65533;&#65533;&#65533;	"&#65533;4r&#65533;6&#65533;&#65533;yi&#65533;&#208;}&#626;&#65533;~&#65533;e&#65533;n&#65533;2-&#65533;&#65533;8&#65533;x?&#65533;bQhI&#65533;><&#65533;&#65533;&#65533;}&#65533;	4&#1759;b&#65533;M&#65533;j2&#65533;Qt&#65533;&#65533;&#65533;B&#65533;4i&#920;FL&#65533;3h&#65533;$\h&#65533;&#65533;&#65533;#&#65533;a&#65533;&#923;7m&#1724;&#65533;&#65533;'O;s&#65533;Q&#65533;&#65533;"6&&#848;i&#1650;&#792;eN&#65533;&#65533;&#65533;L&#65533;&#65533;&#65533;9&#858;&#65533;B&#1772;I&#65533;3&#65533;7r&#65533;&#521;&#65533;&#65533;&#65533;7)&#65533;&#281;S&#65533;&#65533;G&#65533;Z&#65533;&#521;
NU:u&#65533;&#1721;&#65533;&#65533;&#65533;? 4H ?z&#65533;&#65533;&#65533;&#65533;g&#65533;&#65533;@&#65533;&#65533;&#65533;&#65533;&#65533;&#65533;O?|&#65533;P&#65533;=w&#65533;&#65533;V&#65533;_=x&#65533;&#1697;C&#65533;9&#65533;15&#65533;t#&#65533;9L&#2028;&#65533;9&#65533;&#65533;&#65533;RS&#65533;!#&&#792;&#65533;j&#65533;&#65533;1&#65533;W&#65533;7j&#65533;p&#65533;#vN&#65533;&#65533;p&#65533;&#65533;&#65533;&#65533;&#65533;Ne:t|&#65533;i~&#65533;N&#65533;&#65533;s&#65533;&#65533;&#65533;&#65533;&#65533;h&#65533;&#65533;&#65533;&#65533;&#65533;jR&#858;&#65533;&#65533;V|jQN&#65533;=&#65533;V&#65533;&#65533;&#65533;q&#65533;&#65533;|&#65533;&#65533;&#1148;&#65533;&#65533;E7%&#65533;4s&#65533;&#65533;~lT[pB4&#65533;&#65533;&#65533;fR&#65533;&#65533;&#65533;Bb&#65533;&#65533;E&#65533;&#65533;&#65533;&#65533;&#65533;&#65533;WDa_|&#65533;E_&#65533;&#65533;\t&#65533;d(tSA)r&#65533;Wh&#65533;b&#65533;e&#65533;!&#65533;\&#65533;&#65533;&#65533;Vi&#65533;EV!PDA^T(&#65533;&#65533;4Z&#65533;Ei&#65533;&#65533;&#65533;&#65533;`&#65533;&#65533;&#65533;c&#65533;A&#65533;*&#65533;&#393;^~)&#65533;YX&#65533;&#332;!&#65533;A&#65533;A&#65533;=tjWz&#65533;&#65533;&#65533;&#65533;&#65533;c&#65533;^&#65533;&#65533;&#65533;E&#65533;gh&#65533;&#65533;C1t&#65533;&#65533;&#65533;ae&#65533;1&#65533;&#65533;&#65533;&#65533;G&#65533;8E&#65533;&#65533;I&&#65533;1&#65533;&#65533;V8a&#65533;`&#65533;&#65533;&#1241;a<&#65533;D&#65533;&#65533;`x&#65533;&#65533;@&#65533;dF`i&#65533;p&#65533;f&#65533;&#386;O=&#1361;Yy&#65533;A&#65533;S&#65533;1&#65533;Oh&#65533;&#65533;&#65533;F&#65533;e&#65533;IA&#65533;&#65533;A_&#65533;T&#65533;o`&#65533;&#1091;&#65533;&#65533;&#65533;v&#65533;&#65533;&#65533;&#65533;&#65533;&#65533;&#65533;&#65533;Wq&#65533;&#477;&#65533;&#65533;&#65533;*&#65533;&#65533;&#65533;.5&#65533;&#65533;rD'FOqVx&#65533;&#65533;G&#65533;&#65533;P[&#65533;&#65533;&#65533;&#65533;`zAb^&#65533;)&#65533;&#65533;&#65533;&&#65533;c&#65533;8&#1266;2&#65533;&#65533;&#65533;&#65533;>&#65533;&#65533;)&#65533;&#65533;]&#65533;Hq&#358;&#65533;*&#65533;i3!&#65533;&#65533;&#65533;1-&#65533;3P&#65533;&#65533;$&#65533;&#65533;<;&#65533;&#65533;x&#65533;&#65533;D&#65533;@&#65533;&#65533;&#65533;3&#65533;6&#65533;&#65533; wH&#65533;&#65533;r&#1795;&#65533;4&#65533;&#65533;&#65533;Q&#65533;i$:J`&#65533;&#65533;&#65533;&#823;&#65533;&#65533;&#65533;(&#65533;&#65533;&#65533;J&#1401;Qf&#65533;&#65533;&#65533;&#65533;&#65533;1xw&#65533;=&#65533;&#65533;_&#65533;5&&#1521;&#65533;&#65533;q&#65533;S]W&#65533;y&#65533;&#65533;&#65533;{&#65533;&#65533;&#65533;&#65533;Z&#65533;&#65533;&#65533;&#65533;BGX&#65533;J&#65533;jb&#65533;&#65533;x&#65533;%;.&#65533;&#568668;f&#65533;;&#65533;&#65533;?)&#65533;&#65533;]&#65533;qUnf&#65533;&#65533;D_UX&#65533;\&#65533;&#65533;&#65533;M&#65533;v&#65533;q&#65533;&#65533;[5f]&#65533;&#65533; s]&#65533;M	GUu&#65533;ATq&#65533;qH&#466;&#65533;&#65533;&#1542;&#65533;&&#820;&#65533;gei&#65533;&#65533;&#65533;E &#65533;H&#65533;b4&#65533;YwZ&#65533;l&#529;x&#65533;@&#65533;,L{&#65533;&#65533;H6&#65533;Hb$&#65533;&#65533;W@Y&#65533;G>&#65533;&#65533;&#65533; &#65533;(()
R&#65533;B&#65533;&#65533;$%Q!*&#65533;&#65533;`&#65533;@0T)O0&#65533;&#65533;&#65533; &#65533;&#65533;&#65533;&#65533;e|l&#65533;4&#65533;*L!Z&#65533;B	_&#65533;2S&#65533;&#65533;~V&#65533;i&#65533;0"&#65533;dEM4&#65533;K<f&#202;&#65533;&#65533;g&#65533;cQ&#65533;7&#65533;/&#65533;&#65533;c_&#65533;&#65533;&#65533;T&#65533;B&#65533;&#65533;&#65533;7<&#65533;&#65533;b&#65533;&#65533;&#65533;&#65533;R&#65533;Y"&#65533;`&#65533;-\&#65533;
[ C&#65533;d&#65533;4&#65533;&#65533;;&#1154;&#65533;&#65533;@4&#65533;a)]Y[&#65533;4g&#65533;]j&#65533;	o0b4&#65533;Yi]&#65533;*&#65533;&#65533;&#65533;&#65533;&#532;=&#65533;&#65533;&#65533;Y&#65533;y&#311;&#65533;&#65533;[&#65533;&#65533;[w&#65533;g&#65533;6&#65533;&#65533;&#65533;)k;&#65533;i>&#65533;&#65533;8&#1061;+&#65533;D&#65533;&#65533;(&#65533;$jQd&#65533;&#65533;`&#65533;#2&#65533;hR/1&#65533;<#&#65533;&#65533;?&#65533;&#570;&#65533;i&#65533;@&#65533;&#65533;[&#65533;&&#65533;6&#65533;&#65533;DE%&#65533;!x&#65533;p&#65533;h&#65533;$pS[Dj&#65533;&#65533;K#EQHE&#65533;y&#65533;L&#65533;h&#65533;&#1540;D&#65533;&#65533;&#65533;&#65533;&#65533;]P9V&#65533;&#65533;&#65533;oefu&#65533;Mp&#65533;2&#65533;_&#65533;*4&#65533;B3?&#65533;&#65533;&#65533;&#65533;-k)s&#65533;B&#65533;&#65533;"&#65533;&#65533;[+&#65533;?33&#333;e,f&#65533;v&#65533;&#65533;;&#65533;8&#65533;&#65533;Q&#65533;&#65533;#S&#35380;Xy&#65533;&#65533;&#65533; &#65533;&#65533;&#65533;0.}L&#65533;DB&#65533;`&#65533;&#65533;n&#65533;&#65533;&#65533;$4&#65533;x&#65533;J*eX&#65533;w&#65533;5&#65533;g&#65533;&#65533;6&#48555;&#65533;a&#65533; @&#65533;&#65533;!&#65533;%&#65533;T&#65533;&#65533;&#738;&#65533;&#65533;&#65533;TKZ&#65533;E&#65533;&#65533;2
&#65533;`&#65533;Nf&#65533;&#65533;&#65533;&#65533;A&#65533;&#65533; &#65533;&#65533;&#65533;<&#65533;z&#1515;Z&#65533;&#65533;
66&#65533;&#202;&#11270;2&#65533;ab*&#65533;Q&#65533;R&#65533;S&#65533;F2)IV6"
&#65533;AK+&#65533;&#65533;&#65533;$,l&#65533;K=B&#65533;5&#65533;p&#65533;&#65533;iaZ&#65533;&#65533;B&#65533;&#65533;%Ma&#65533;T&#1169;&#65533;&#65533;*&#65533;&#65533;&#65533;&#65533;$&#65533;kdh&#65533;T&#65533;&#65533;&#65533;&#65533;/Gt&#408;96&#65533;&#65533;&#65533;&#65533;[{&#65533;-&#65533;(!H&#65533;P&#65533;\&#65533;&#65533;k&#65533;(E&#65533;&#65533;X&#65533;j&#65533;&#65533;N&#65533;3B@&#65533;#/&#65533;&#65533;!B.&#65533;D_&#65533;q&#65533;&#65533;l&#65533;&#65533;&#65533;@$A&#65533;TQjNx&#65533;-8e&#65533;}&#65533;yY$&#65533;0\&#65533;e}p7[C`
&#65533;&#65533;V&#65533;&#65533;#O&#65533;*&#65533;&#65533;&#65533;F&#65533;&#65533;&#65533;L
&#65533;&#65533;J&#65533;&#1333;&#65533;&#65533;X&#1186;OC1:O&#65533;&#65533;n>&#65533;'^&#65533;&#65533;.&#65533;&#65533;oAs^&#65533;[J&#65533;&#65533;&#65533;dW&#65533;&#65533;]I&#65533;Kz&#65533;!`%&#65533;#3%e)/+S,9QB&#65533;&#65533;&#65533;RZN1&#65533;f&#65533;&#65533;=&#65533;&#65533;&#65533;&#65533;&#65533;4&#65533;03&#65533;cam?&#65533;|&#65533;&#1574;g&#65533;&#65533;9&#65533;`&#65533;&#65533;&#65533;&#65533;&#65533;&#65533;U&#65533;&#65533;&#65533;!"&#65533;&#65533;#&#65533;&#65533;&#65533;:&#65533;&#65533;
&#447;&#65533;&#1451;9&#65533;a&#65533;R&#65533;&#65533;&#65533;&#65533;&#1061;oC&#65533;'&#872;&#65533;&#65533;&#65533;&#65533;y&#65533;:RMkjq&#65533;&#65533;U&#65533;&#65533;&#65533;7W&#1224;&#65533;`&#65533;&#65533;&#65533;<&#65533;w&#65533;C&#65533;&#65533;Zj&#65533;p&#65533;I\u&#65533;S&#65533;M&#65533;=&#65533;&#65533;&#65533;~];`?-&#691;&#65533;&#65533;u&#65533;:&#65533;&#65533;/y&#65533;&#65533;&#65533;X7&#65533;~&#65533;X&#65533;&#65533;NC'l`U!&#65533;&#65533;&#65533;@fQL-tH&#65533;H&#65533;&#65533;&#65533;&#65533;"b&#65533;&#65533;&#65533;/&#65533;&#65533;g21A&#65533;&#65533;;&#65533;qAB&#65533;|&#65533;&#65533;&#65533;&#65533;G&#65533;&#65533;&#1359;&#65533;/q&#65533;&#65533;<\&#65533;Xd&#65533;B|X&#1701;&#65533;&#65533;R0&#65533;&#65533;&#65533;|&#65533;&#65533;&#65533;&#65533;i^&#65533; '@A&#65533;&#65533;&#65533;&#65533;k&#65533;K@)`!&#65533;Up-D&#65533;&#65533;&#65533;vM"&#65533;mO&#65533;#&#65533;5&#65533;H&#65533;&#65533;A3&#65533;&#65533;&#65533;7&#65533;&#65533;kE&#65533;uMa&#65533;&#65533;{&#65533;&#65533;&#65533;&#65533;&#65533;&#65533;%&#65533;&#62246;{)HA&#65533;&#65533;
c&#65533;&#65533;&#65533;&#65533;&#1463;&#65533;I&#65533;C&#65533;u-&#65533;]&#65533;9&#65533;{&#65533;Ft&#65533;&#65533;&#65533;&#65533;&#65533;&#65533;&#65533;&#65533;b&#65533;(&#65533;~&#65533;,&#65533;&#65533;&#65533;F&#65533;0<&#65533;&#65533;&#65533;E&#243;&#65533;XD&#554;&#65533;FPh&#65533;
)o&#65533;4&#65533;9j&#65533;&#65533;dHSM\&#65533;&#65533;&#65533;"`Q&#65533;&#65533;]wy&#1805;&#65533;y&#65533;&#65533;}&#65533;p&#65533;/&#65533;&#65533;~&#65533;&#65533;&#65533;U &#65533;i&#65533;j&#65533;&#65533;u&#65533;D&#65533;Gl)S&#65533;h~B&#65533;&#65533;T&#65533;&#65533;&#1809;&#28348;&#65533;&#65533;d.&#65533;[&#65533;&#65533;&#65533;]&#65533;&#65533;&#65533;>T?&#65533;j&#65533;&#65533;&#65533;&#65533;&#65533;&#65533;k&#65533;`&#65533;&#65533;<&#65533;\_^&#1067;&#65533;&#65533;&#65533;/&#65533;&#65533; '*D&#65533;n&#65533;&#65533;K&#2044;A&#65533;!S&#65533;	X&#65533;&#65533;&#65533;&#65533;&#521;&#65533;&#65533;&#65533;j&#65533;&#65533;&#65533;L&#486;&#65533;&#65533;I&#484;&#65533;&#65533;&#65533;l&#65533;Q&#65533;O&#65533;@E5E&#65533;&#65533;&#65533;4&#65533;h<E'&#65533;&#65533;&#65533;&#65533;`&#65533;&#65533;A&#65533;\&#65533;&#65533;A&#65533;&#65533;[&#65533;&#65533;K](GI&#65533;_S8&#65533;&#65533;U&#65533;Ap&#65533;&#65533;<&#65533;&#65533;&#1351;&#65533;eG]&#65533;EZD&#65533;&#65533;&#65533;&#65533;``&#65533;|&#65533;&#65533;&#65533;&#65533;&#65533;&#65533;&#65533;{&#65533;!B &#65533;&#800;n&#65533;1&#65533;aa&#65533;;&#65533;&#65533;U&#65533;=&#65533;&#65533;V5E&#65533;<R9&#65533;&#65533;Q&#65533;5&#65533;&#65533;&#65533;&#65533;^q&#65533;&#65533;&#65533;G&#65533;&#283;&#65533;&#65533;&#65533;v&#65533;&#65533;&#65533;D&#65533;&#65533;&#65533;FmLZW&#65533;&#768;&#65533;H&#65533;&#65533;0&#65533;T&#65533;T&#65533;8&#65533;&#65533;&#65533;V&#65533;xIgy&#65533;&#65533;~JTA$AdP&#65533;&#65533;&#65533;,&#65533;G&#65533;l&#65533;&#65533;M&#1052;&#603;&#65533; &#65533;4&#65533;h}b Q(&#65533;TA1rP&#65533;&#585;x&#65533;	&#65533;P!&#65533;&#65533;&#65533;Vi&#65533;&#409;&#65533;"K&#1410;}A&#65533;&#65533;g&#65533;	}&#65533;H&#65533;&#65533;1&#1436;2&#65533;&#65533;&#65533;&#65533;&#65533;&#65533;&#65533;x&#65533;&#65533;T&#65533;&#1800;&#65533;&#65533;g&#65533;&#65533;aA\&#65533;sy&#65533;&#65533;&#65533;A &#1491;&#65533;I&#65533;&#65533;)c%2&#65533;D&#65533;&#65533;"(&#65533;L&#65533; &#65533;D*L&#65533;8A&#65533;QAm-	?&#65533;&#65533;&#65533;&#65533;
&#65533;T&#65533;t&#65533;~&#65533;I}q&#65533;&#65533;|"&#65533;	{%&#65533;d
&#65533;&#65533;&#65533;&#65533;&#65533;<&#763;&#65533;&#65533;I&#65533;&#65533;&#65533;&#65533;]&#65533;X&#65533;T&#65533;p&#65533;GHEQ&#65533;A&#65533;V&#65533;mSN&#65533;&#65533;_J$S&#65533;D&#65533;4&#65533;&#65533;&#398; &#65533;`&#2036;K&#65533;@&#65533;FFL&#65533;&#65533;&#65533;R^&#65533;k&#65533;j&#65533;a&#65533;a&#65533;&#65533;X&#65533;|XQ E&#65533;&#18340;!GY.]`D#&#65533;&#65533;G$OZdj&#65533;&#65533;&#65533;`x&#65533;Zi&#65533;&#65533;P&#65533;o&#65533;E`&#65533;!x&#65533;J&#65533;&#65533;S`DX&#65533;vfe*&#65533;H&#65533;G0&#65533;t&#496;<&#65533; D`&#65533;&#65533;=&#65533;c1M&#65533;&#65533;&#65533;&#1115;&#65533;&#65533;Mm`&#65533;_\&#65533;H&#65533;Ry&#65533;G&#65533;&#65533; X"&#65533;&#65533;] Nr&#65533;&#65533;(&#65533;
`D&#65533;&#65533;&#65533;^&#65533;b&#65533;x&#65533;uT&#65533;h&#65533;F	&#65533;Er &#65533;&#65533;&#65533;&#65533;&#65533;&#65533;f&#65533;e&#65533;&#65533;M&#65533;&#65533;Fz8&#65533;{&#65533;GL&#65533;L&#871;^F&#65533;&#65533;&#65533;&#65533;&#65533;&#65533; &#65533;!&#65533;T&#65533;&#65533;9&#65533;QN&#65533;A4q&#501;&#65533;&#65533;&#65533;&#65533;&#65533;Rb&#65533;oH&#65533;t&#65533;&#65533;&#65533;S1UYV&#65533;&#65533;aI&#65533;S&#65533;&#65533;_#&#65533;&#65533;&#65533;d&#65533;5&#65533; ^K&#65533;S&#65533;]&#65533;&#65533;ASwd&#65533;&#65533;lA&#65533;A&#65533;AAX&#65533;&#65533;&#65533;j&#65533;&#65533;'&#65533;h&#65533;\&#65533;&#65533;&#65533;&#65533;I&#65533;&#65533;p&#65533;4&#65533;(d&#65533;&#65533;Hk&#65533;&#65533;tV&#65533;&#65533;&#65533;&#65533;(&#1536;i&#65533;&#65533;&#65533;\&#65533;&#65533;&#65533;&#65533;&#65533;h!X&#65533;&#65533;q&#65533;h&#65533;0&#65533;Phq&#65533;)I&#1193;&#65533;0&#65533;&#65533;K@&#65533;&#776;ae&#65533;&#65533;&#65533;{&#65533;Vp&#65533;&#65533;&#65533;&#65533;i&#65533;$]&#65533;&#65533;&#65533;H&#65533;	&#65533;&#65533;&#65533;a&#65533;&#65533;tS2i
m&#65533;&#65533;&#65533;&#65533;&#65533;&#65533;&#65533;&#65533;4:&#65533;&#65533;2&#65533;&#65533;A<d&#65533;:A&#65533;B&#65533;A&#65533;&#65533;5&#65533;&#65533;&#65533;&#65533;M&#65533;&#65533;&#65533;P&#65533;Q&#65533;&#65533;&#780;XA&#65533;H&#65533;&#65533;&#392;Hl&#65533;&#65533;E&#65533;x&#385;&#65533;N&#65533;
"jX&#65533;xX&#65533;h&#65533;QzT&#65533;&#65533;&#65533;&#65533;&#65533;&#65533;&#65533;Y&#65533;M&#65533;1&#65533;Z&#65533;&#65533;&#65533;&#65533;&#65533;V<&#65533;&#65533;A&#65533;&#65533;&#65533;n&#65533;aR&#65533;@&#65533;&#65533;L&#65533;TahFe,
xp&#65533;&#65533;&#65533;I&#65533;,NJ&#1904;&#65533;UG&#65533;r&#65533;&#65533;&#65533;&#65533;&#65533;N&#65533;uOe&#65533;A&#65533;&#65533;&#65533;pq&#65533;g&#65533;&#65533;Z&#65533;&#65533;]X&#65533;&#65533;&#65533;}&#65533;&#65533;&#65533;:&#65533;OI,&#65533;T&#65533;X&#65533;w&#65533;&#65533;&#65533;|&#65533;q&#65533;&#65533;&#65533;M&#65533;B8&#65533;&#65533;&#1291;r&#1336;&#65533;&#65533;X&#65533;&#65533;&#65533;[B&#65533;&#1328;&#65533;&#65533;M%[ &#65533;Na&#65533;La&#65533;T&#65533;p&#65533;&#65533;&#65533;q&#65533;VhEe&#65533;&#65533;&#65533;_&#65533;At\ &#65533;"$!&#65533;E&#65533;`	~O&#65533;>&#65533;d&#65533;&#65533;&#65533;XG&#65533;&#65533;&#65533;&#65533;&#65533;&#65533;&#65533;&#1298;&#65533;&#1035;&l&#65533;U&#65533;_(&#65533;&#65533;&#65533;'&#65533;i&#65533;&#65533;HMu&#65533;&#65533;&#65533;&#65533;&#65533;&#65533;&#65533;&#189;&#65533;&#65533;L&#65533;&#65533;&#65533;~ 
&#65533;
T|lb!&#65533;Z&#65533;&#65533;(&#65533;&#65533;7&#65533;kf&#65533;&#65533;&#65533;&#65533;,&#65533;&#65533;-!&#65533;k&#65533;uV6&#65533;&#65533;l&#65533;C&#65533;&#65533;&#65533;&#65533;	&#65533;&#65533;1}&#65533;&#65533;&#65533;&#65533;5&#65533;q&#65533;5Q&#65533;&#65533;
&#65533;lL&#65533;&#65533;&#65533;Z&#1944;@,&#65533;&#65533;&#65533;kxkvGv&#65533;&#65533;t&#65533;lM?&#65533;BH&#539;&#65533;"&#65533;((&#65533;I&#65533;P&#65533;>&#65533;B>&#65533;nY&#65533;h&#65533;>N&#65533;&#65533;&#65533;WA&#65533;&#65533;o&#65533;&#65533;&#65533;&#65533;&#278;p&#65533;>q&#65533;yq&#65533;ZAKBPR2o&#65533;&#65533;#?f&#65533;&#65533;&#65533;/&#65533;&#65533;o&#65533;&#65533;&#65533;&#65533;&#65533;	&#65533;D&#65533;{pR&#65533;j}&#65533;&#65533;I&#65533;&#1519;&#65533;~&#65533;DI&#65533;&#65533;t&#65533;A&#65533;&#65533;&#65533;EA`&#65533;&#65533;&#1052;GR&#65533;&#65533;=&#65533;$&#65533;<A&#65533;&#65533;2~+l&#65533;&#65533;,&#65533;&#65533;&#65533;&#65533;&#65533;dw&#65533;I&#65533;pl&#65533;&#65533;{&#65533;
&#65533;tI&#65533;&#65533;&#1300;&#65533;&#65533;'&#65533;u-&#65533;=D!M(&#65533; &#65533;Q&#65533;&#870;&#65533;&#65533;&#65533;|&#65533;&#65533;$#&#1465;	&#65533;&#65533;&#1185;YR`C&#65533;&#65533;x*u&#65533;P21&#65533;M&#1941;&#65533;&#65533;u&#65533;&#65533;M&#65533;&#1736;G&#65533; &#65533;\%&#1230;&#65533;&#65533;@&#65533;&#65533;&#65533;x&#65533;&#65533;&#65533;&#65533;W&#65533;&#65533;&#65533;&#65533;&#65533;D!&#65533;&#65533;&#65533;&#65533;&#65533;ged&#65533;T&#65533;&#65533;&#65533;&#65533;&#65533;&#65533;L&#65533;Q&#65533;c&#65533; "{G&#65533;e&#65533;Y
H&#65533;Z&#65533;&#501;}Yh&#65533;~&#65533;&#65533;.&#65533;&#65533;&#65533;Ol&#65533;&#65533;&#65533;&#65533;&#65533;'&#65533;'&#65533;&&#65533;d&#65533;&#65533; 8-_&#65533;&#65533;&#65533;&#65533;a4&#65533;5&#65533;&#65533;&#65533;&#1970;&#65533;n&#65533; !&#65533;!!&#65533;\&#65533;[&#65533;6&#65533;&#65533;6FO9&#65533;OB"4B$@# !&#65533;A&#65533;&#65533;Z^&#65533;&#65533;9&#65533;&#65533;!&#65533;B&#65533;&#65533;Z&#65533;&#65533;&#65533;Fldl&#65533;&#65533;E&#65533;N4Hl&#65533;Ntg&#65533;w&#65533;&#65533;,Gt&#65533;A&#65533;&#65533;co1X&#65533;MN&#65533;&#1923;&#65533;&#65533;&#65533;(E&#65533;Bn&#65533;	&#65533;0&#65533;E&#65533;8&#65533;&#65533;q&#1943;y'&#65533;&#65533;M&#65533;`lW=&#65533;&#65533;&#65533;R]&#65533;&#65533;&#65533;I&#65533;&#65533;&#1295;&#65533;&#65533;&#65533;2&#65533;&#65533;&#524;&#65533;&#617;&#65533;&#65533;&#60552;&#65533;&#65533;&#65533;S@&#390; &#65533;D&#65533;&#65533;J&#65533;|&#65533;9&#65533;Y&#65533;&#65533;&#65533;f&#65533;&#65533;Y&#65533;5&#65533;J&#65533;&#65533;&#65533;z]&#65533;&#65533;&#65533;&#65533;&#65533;&#65533;&#65533;#o&#65533;&#65533;5&#65533;#&#65533;YA&#65533;V&#65533;0`&#65533;Y&#65533;/&#65533;R&#65533;}jk&#65533;)&#65533;&#65533;a&#65533;A0&#65533;&#65533;&#65533;&#65533;n&#65533;]	&#65533;L&#65533;&#65533;&#65533;p&#65533;&#348;&#65533;5^&#65533;NQ&#65533;&#65533;S&#65533;&#65533;&#65533;J&#65533;&#65533;l&#65533;&#65533;*p&#65533;B&#65533;&#65533; &#65533;BzP_;6&#65533;r&#65533;S&#65533;&#65533;5)c&#65533;&#65533;&#65533;&#65533;&#65533;k&#65533;&#65533;0A&#65533;I&#65533;>1&#65533;k&#65533;&#65533;&#65533;&#65533;HK:&#65533;&#65533;&#65533;0V&#65533;&#65533;&#65533;RY&#65533;&#65533;pEw&#65533;&#65533;e&#65533;Mv&#65533;{&#65533; &#65533;|&#65533;~iAs#ATL &#65533;&#65533;&#65533;&#65533;Z!(Q&#65533;5&#65533;&#65533;h&#65533;&#1429;VI!?&#65533;&#65533;OT&#65533;J&#65533;Y &#65533;&#65533;#&#65533;&#65533;*/&#65533;&#65533;&#518;&#65533;&#65533;XG&#841;\o&#65533;iK&#65533;X&#65533;&#65533;i5&#65533;T`&#65533;&#65533;u1r&#65533;&#65533;&#65533;&#65533;&#65533;A&#1009;&4&#614;B+&#65533;&#65533;&#393;&#65533;&#65533;&#65533;&#65533;&#65533;j&#65533;B.&#65533;&#65533;&#65533;&#65533;l&#65533;&#65533;&#65533;o<n&#65533;&#65533;EY*V.}&#65533;&#65533;Sl&#65533;&#65533;&#65533;&#65533;B}&#65533;Q&#65533;&#65533;&#65533;m&#65533;K&#65533;l&#65533;1&#65533;M&#65533;&#65533;^&#65533;g&#65533;@&#65533;&#65533;E_LN^&#65533;&#65533;6",&#65533;"$&#65533;!9B!8&#65533;^&#65533;9&#65533;'&#65533;
&#65533;;7-!B"("&#65533; &#65533;'&#65533;&#65533;@&#65533;&#65533;",&#65533;#<$<B#(B&#65533;&#65533;M	&#65533; &#65533;E&#65533;&#65533;~&#65533;&#65533;;&#65533;B&#65533;9&#65533;&#65533;:&#65533;EZ&#65533;&#65533;&#65533;_mZlr&#65533;&#1383;&#65533;&#65533;&#65533;~Q&#65533;nC&#65533;&#65533;s&#65533;.~&#65533;&#65533;Og&#65533;&#65533;B&#65533;E:N&#65533;&#65533;&#65533;&#65533;F&#1278;&#65533;&#65533;(&#65533;NC9&#65533;&#65533;(&#65533;`en&#65533;@|&#65533;p&#65533;&#65533;&#65533;FeU&#685;&#65533;&#65533;&#65533;&#526;&#65533;H*&#65533;h&#65533;&#65533;d&#65533;!&#65533;8Q&#65533;&#65533;e&#65533;u&#65533;9&#65533;&#65533;&#65533;YR&#65533;&#65533;&#65533;&#65533;V&#65533;&#65533;{&#65533;&#65533;5y1/&#65533;D&#654;&#65533;idKV&#674;&#65533;\U&#65533;kQ&#65533;H&#65533;Vb&#65533;Ll%e&#65533;&#65533;&#65533;&#65533;5&#65533;&#65533;kEW&#65533;&#65533;b_&#65533;&#65533;&#65533;&#65533;O&#65533;&#65533;&#65533;xA&#65533;B&#65533;&#65533;&#65533;&#65533;-V&#65533;&#65533;mL&#65533;)&#65533;&#65533;)#`&#65533;&#65533;&#65533;"&#65533;&#65533;&#778;=&#65533;&#65533;GZ|&#65533;&#65533;&#65533;&#65533;L1G
&#65533;|)&#65533;&#65533;&#65533;H&#65533;&#65533;N&#65533;pA)p&#65533;&#65533;&#65533;&#65533;&#65533;Y&#65533;'V&#65533;{{&#65533;&#65533;&#65533;_wA&#65533;&#65533;@&#65533;&#65533;&#65533;I[&#65533;<&#65533;&#65533;&#65533;I&#65533;&#65533;&#65533;|&#65533;!(g&#65533;P&#65533;[&#65533;v\&#65533;&#970;&#65533;42&#65533;&#65533;x&#65533;&#65533;&#65533;&#65533;&#65533;&#65533;`&#65533;&#65533;e'mO&#474;&#65533;&#65533;Jpx.BX&#65533;A8k&#65533;&#65533;O&#65533;,Y&#65533;&#65533;@&#65533;&#65533;h&#65533;&#65533;&#65533;&#65533;&#65533;&#65533;&#65533;&#65533;&#65533;L&#65533;&#65533;&#65533;^&#65533;&#65533;&#65533;*&#65533;&#65533;&#65533;&#5831;&#65533;m&#65533;m&#65533;&#65533;&#65533;&#65533;&#65533;X&#831;&#65533;&#65533;&#65533;&#65533;&#65533;&#65533;&#8640;&#65533;&#65533;&#65533;{MHQ&#642;&#65533;`&#65533;GG ~&#65533;N&#65533;$&#65533;3&#65533;\&#65533;9&#65533;Xd&#65533;[&#1440;&#65533;&#65533;Q&#65533;
&#65533;E&#65533;e(&#65533;&#65533;oDWuM&#65533;&#65533;q&#65533;D]&#65533;&#65533;&#65533;Vfp&#65533;~<&#65533;p^&#65533;b$&#65533;`&#65533;
&#65533;&#65533;?-a&#65533;&#65533;]&#65533;&#65533;+F)aH,&#65533;?z &#65533;-h3[&#65533;!&#65533;9@8z&#65533;"B&#65533;&#65533;&#65533;&#1091;&#990;?&#65533;E,t(&#65533;&#65533;B&#65533;4H @&#65533;"J,T(&#65533;H&#65533;&#65533;&#65533;&#65533;L	(PK&#65533;.=&#65533;O<v&#65533;&#65533;&#65533;M&#65533;-_&#1072;Y&#65533;&#65533;M&#65533;7n&#1576;!&#65533;&#924;:&#65533;t&#65533;8&#65533;&#65533;&#65533;&#65533;>&#65533;&#1833;9&#65533;c A&#65533;&#65533;s&#65533;9q&#65533;Y&#65533;f:v&#65533;&#65533;Y&#65533;&#65533;&#65533;p&#1832;=c&#65533;L&#65533;6&#1776;a&#65533;w0&#65533;<|&#65533;&#65533;3'&#65533;G&#1912;yC&#65533;&#65533;{&#65533;&#65533;y&#65533;&&#857;3d&#136;1s&#65533;g3f&#65533;&&#65533;&#65533;&#65533;&#65533;4&#65533;&#65533;&#65533;&#65533;)&#65533;&#857;1`&#65533;&#65533;)C&#65533;Z&#65533;E&#65533;9&#65533;&L.\&#65533;t&#65533;be
&#65533;-W&#65533;h&#65533;&#65533;&#65533;&#65533;&#1431;_&#65533;B&#65533;{&#65533;2&#2047;&#65533;&3<&#65533;&#65533;t&#1372;Q&#65533;&#65533;&#65533;&#65533;&#463;w&#65533;B&#65533;*X&#65533;p&#1634;%K-[&#65533;&#65533;&#65533;
)&#65533;b
*&#65533;b&#65533;,&#65533;P&#65533;)&#65533;&#65533;"&#65533;)&#65533;&#514;&#65533;(&#65533;&#65533;&#65533;
*&#65533;K&#65533;.&#65533;&#65533;B&#65533;&#65533;/&#65533;*&#65533;&#65533;
&#65533;&#65533;&#65533;&#65533;&#65533;1&#65533;&#65533;&#65533;&#65533;&#65533;"&#65533;&#65533;&#65533;&#1058;&#65533;*&#65533;&#65533;&#65533;C/&#65533; C&#65533;/&#65533;&#65533;&#65533;*&#65533;&#65533;&#65533;&#65533;&#53436;&#890;.&#65533;&#65533;"7.*&#65533;r&#65533;.,&#65533;b&#65533;&#65533;&#65533;&#65533;&#65533;0&#65533;s&#65533;&#763;2n&#65533;&#65533;,&#65533;&#65533;&#65533;M&#65533; #&#65533;7&#65533;c,8&#65533;M7&#65533;C8&#65533;CPA7&#65533;&#65533;-&#65533;&#65533;"&#65533;/&#65533;h#&#65533;8&#65533;&#65533;&#65533;8&#65533;-&#65533;K&#65533;&#65533;R&#65533;&#1827;n5&#65533;
&#65533;R;*U+&#65533;z&#65533;&#65533;5&#65533;
&#65533;):rz&#65533;-&#65533;&#65533;3*;2&#65533;K&#65533;&#65533;pc3&#65533;p&#65533;&#65533;&#65533;&#65533;&#65533;&#65533; L&#65533;4&#65533;,CL&#65533;&#65533;H&#65533;4&#65533;<+#/&#65533; &#65533;&#65533;&#1791;&#1176;v=f&#65533;PcH9{{#04&#65533;cH &#728;1&#65533;&#65533;&#65533;t#&#65533;1&#65533;&#65533;&#65533;&#65533;=&#65533;)5v-&#65533;&#65533; &#65533;0&#65533;X&#65533;&#653;&#65533;&#1014;vR&#65533;Y2&#65533;Hc&#65533;&#65533;v&#65533;&#65533;3!&#65533;4&#65533;7&#65533;&#65533;#*H%&#65533;+&#65533;H&#65533;Mo&#65533;&#65533;^&#65533;&#65533;8&#65533;&#65533;:&#65533;&#382;&#65533;Xo0&#65533;&#65533;LT&#65533;&#65533;&#65533;&#65533;]&#65533;&#65533;&#65533;&#1411;&#65533;9|&#65533;&#65533;\f&#1616;L;&#65533;&#1539;&#65533;&#65533;&#65533;&#65533;&#65533;&#65533;s,&#65533;&#65533;&#65533;&#65533;w&#65533;&#65533;7&#65533;^&#65533;Q&#65533;&#65533;>&#65533;&#65533;38&#65533;&#65533;+&#65533;&#65533;&#65533;&#65533;&#65533;&#65533;&#65533;(.&#65533;&#65533;&#65533;&#58812;&#65533;H&#65533;&#65533;&#65533;
1>&#65533;&#65533;&#65533;&#65533;!	p&#65533;&#65533;(&#65533;&#65533;&#65533;&#65533;&#65533;&#65533;?&#65533;$&#65533;<&#65533;1&#65533;)&#65533;<!&#65533;&#65533;&#65533;C&#65533;<&#65533;&#1034;!&#65533;p&#874;&#65533;&#65533;F&#65533;&#65533;&#65533;&#65533;P&#65533;<&#65533;&#65533;&#65533;%&#65533;[&#65533;&#65533;N&#65533;&#65533;&#65533;&#65533;P&#65533;&#65533;&#65533;&#65533;&#65533;m&#65533;&#65533;@j&#65533;<&#65533;&#65533;&#65533;&#65533;B
g9&#65533;2}y;&#65533;&#65533;&#65533;&#65533;'&#65533;&#65533;&#65533;?&#1373;&#65533;&#65533;&#65533;V`&#65533;o~&#65533;L&#65533;&#152;qF&#1790;&#65533;d^G&#65533;L6=&#65533;o&#65533;&#65533;.&#65533;t#&#65533; &#65533;E&#65533;&#65533;&#65533;&#65533;$0&#65533;&#65533;&#65533;A&#65533;&#65533;bf)F&#65533;i&#65533;&#836;&#65533;V&#65533;[&#65533;&#65533;&#65533;C&#65533;&#65533;da
%<&#65533;vr&#65533;&#65533;&#65533;dA:&#65533;!&#65533;n&#65533; *@&#65533;>&#777;&#65533;D&#550;.&#65533;K9&#242;&#65533;&#65533;p(l&#65533;AV&#65533;&#65533;&#65533;(&2}gH&#65533;&#65533;Xl&#65533;&#65533;&#65533;(iIL&#65533;&#65533;&#176; 6-&#65533;
T&#65533;&#1106; X&#65533;&#65533;)z9yCu!%4AK&#1642;N&#65533;X&#65533;&#65533;&#876;L&#65533;{&#65533;&#65533;&#65533; &#65533;&#65533;)[`&#65533;&#65533;&#65533;&#65533;:&#65533;&#65533;&#65533;&#65533;K&#65533;&#65533;w&#65533;&#65533;&#65533;&#65533;yhp&#1441;&#65533;p&#65533;h&#1637;8A&#65533;&#1366;:d%'&#65533;jCz&#65533;DW}&#65533;&#1779;&#65533;"+X&#65533;JP&#65533;y&#65533;y&&#1232;&#65533;&#65533;&#65533;xV&#65533;	\L&#65533;&#65533;&#65533;h
-m&#65533;&#65533;n$&#65533;1%2&#65533;!&#65533;&#65533;&#65533;&#65533;,`&#65533;^&#65533;&#65533;4&#65533;&#65533;^&#65533;&#721;&#65533;&#65533;&#65533;&#65533;&#65533;I}R&#65533;&#65533;4&#65533;&#65533; &#65533; &#65533;4&#65533;9ij&#1414;&#65533;&#65533;R&#1946;L&#1996;WHE&#65533;y&#65533;&#65533;&#65533;P&#65533;&#65533;M&#65533;`o&#65533;Q'&#65533;&#65533;&#65533;I&#65533;D&#65533;&#65533;&#65533;go&#65533;&#65533;:&#65533;h&#65533;(E&#607;&#65533;&#65533;&#65533;&#65533;&#65533;S0%&#65533;&#65533;'&#65533;H&#65533;5J&#1114;o&#65533;&#65533;&#65533;&#65533;YrV&#65533;q&#65533;&#65533; &#65533;\-&#65533;9^&#65533;6-4&#65533;&#65533;O&#65533;&#65533;\&#65533;&#65533;;&#65533;dd&#65533;&#65533;q&#65533;m&#65533;&1&#65533;JIV1Mf&#65533;&#65533;&#65533;&#65533;c&#65533;[&#27654;&#65533;&#65533;%n&#65533;&#65533;&#65533;b&#65533;&#65533;T:hE|XILR&#8694;%&+&#65533;&#65533;&#65533;28&#65533;&#65533;&#65533;muH8&#65533;&#65533;&#65533;\u{&#65533;i&#65533;&#65533;&#703;&#65533;&#65533;a,&#65533;+^&#500409;&#65533;"|&#65533;(c&#65533;G&#65533;R.o!&#65533;&#65533;&#65533;X&#65533;&#65533;a&#65533;)x&#65533;&#65533;&#65533;B8&#65533;K&#65533;I&#65533;d&#65533;&#65533;&#65533;tK05=^&#65533;&#65533;S&#65533;f4*&#65533;B[&#65533;IY&#65533;W&#65533;d}&#1939;&#65533;0&#65533;O&#65533;e(W&#65533;n&#65533;&#65533;6<&#65533;w&#65533;I&#65533;@&#65533;~&#65533;Y&#65533;3&#65533;ciP&#65533;gp&#1432;4&#65533;
Z&#65533;/&#65533;CX&#65533;&#65533;e&#65533;&#65533;&#442;`&#65533;N&#65533;6TB7&#65533;&#65533;a&#65533;&#65533;&#65533;&#65533;&#65533;&#65533;9Fd&#65533;N	E&#65533;&#65533;/&#65533;Xa &#65533;2&#65533;P'$!
#j&#65533;q&#65533;&#65533;&#65533;r7^&#65533;&#65533;&#65533;"vJ&#65533;J&#65533;" s&#65533;&#65533;&#65533;8O&#65533;&#65533; @&#65533;9&#65533;d&#65533;&#65533;0&#65533;=&#65533;&#65533;Wp&#65533; &#65533;$0&#65533;Ia&#65533;c]8&#65533;
~Mv&#65533;&#65533;d&#65533;&#65533;&#65533;[^&#65533;:&#65533;&#172;&#65533;)&#65533;&#65533;_CGk]|&#65533;G&#65533;'T&#65533;Z&#65533;&#65533;&#65533;cMKG&#65533;B&#65533;&#65533;!.xV&#65533;&#65533;q&#65533;&#65533;~:&/&#65533;Z &#65533;&#41019;&#65533; &#65533;&#65533;&#427;	&#43798;&#65533;@&#65533;&#65533;&#65533;&#65533;j&#65533;l
E&#65533;*&#305;&#65533;&#1543;3&#560;G7&#65533;&#65533;a(&#65533;tK&#65533;&#65533;UK&#65533;&#1552;&#65533;&#65533;&#65533;F&#65533;&#30953;&#65533;&#65533;i&#65533;J&#65533;&#65533;v&#65533;&#65533;&#65533;&#65533;&#1622;Z-&#65533;-t&#65533;&#65533;&#65533;&#65533;:&#65533;@g,b4&#65533;&#65533;&&#65533;&#65533;&#65533;TE&#65533;-}C%&#65533;(&#65533;&#619;&#65533;j&#65533;&#1579;$TVIJ&#65533;&#65533;&#65533;*&#65533;&#65533;&#65533;V&#65533;&#65533;&#65533;Q&#65533;%	&#65533;&#65533;Xjr&#65533;&#65533;&#65533;t&#65533;&#65533;U&#65533;&#65533;&#65533;aj&#65533;&#65533;&#65533;&#65533;^&#65533;d&#65533;&#1857;*&#65533;DBB&#1156;&#65533;O&#65533;*&#65533;&#1252;&#65533;I&#65533;Y&#883;(}&#65533;$&#65533;&#65533;&#1320;&#65533;T&#65533;&#65533;&#35731;&#65533;:&#1265;-&&#65533;Yq&#65533;&#65533;qr&#65533;&#65533;N&#65533;&#65533;&#65533;;&#65533;$&#65533;JRR&#65533;&#65533;\&#65533;&&#65533;&#65533;&#65533;[&#65533;&&#65533;~;&#65533;G[&#65533;&#65533;l&#1451;>&#65533;;8&#65533;&#65533;[.z&#65533;&#65533;&#2719;yI&#65533;wS<&#65533;S)&#65533;&#65533;&#65533;&#65533;"^&#65533;&#65533;1R3i0&#65533; L&#65533;Ia&#65533;&#65533;&#65533;*&#65533;&#65533;&#65533;&#65533;_g&#65533;&#57496;u&#65533;&#65533;&#65533;&#65533;&#65533;'&#65533;:&#65533;&#65533;"&#65533;&#65533;&#65533;c2t&#739;&#65533;&#65533;Pk/&#65533;x&#65533;c&#65533;&#65533;Z(j 04&#65533;&#65533;n&#65533;8&#65533;<&#65533;[V&#65533;&#65533;@\D)&#65533;?&#65533;R&#272;&#345;<&#65533;&#65533;r &#65533;&#65533;pp&#65533;F6&#65533;}&#65533;#7Y&#65533;5&#65533;&#65533;&#65533;&#65533;&#65533;N&#601;`&#65533;&#65533;r&#240;-&#65533;4e&#65533;s@&#65533;&#65533;&#65533;"!	P(&#65533;&#65533;s&#65533;_&#65533;&#65533;4=.&#65533;&#1108;&#65533;K~NRN&#65533;&#65533;&#65533;&#65533;,&#65533;4M&#65533;&#65533;&#65533;Xw?&#65533;&#65533;4M
M&#65533;&#65533;ZP&#65533;Jh&#65533;<&#65533;pn&#65533;&#65533;&#55150;&#946;&#65533;&#65533;G&#65533;&#1168;A&#1113;&#65533;@&#65533;Z&#65533;{&#174;&#65533;`&#65533;`&#65533;u&#514;6&#65533;&#65533;/D&#65533;&#65533;>&#65533;7(&#65533;&#65533;0o&#65533; &#65533; &#65533;&#65533;z{&#65533;E}&#65533;R&#65533;),&#65533;&#65533;&#930;&#65533;"MP&#65533;E=&#65533;&#65533;&#65533;&#1794;&#65533;&#65533;/&#65533;&#65533;(,&#65533;Tg&#65533;&#65533;&#65533;&#65533;&#65533;&#65533;&#65533;&#65533;x&#65533;B&#65533;&#65533;&#65533;,&#65533;&#65533;\&#65533;&#65533;c<&#65533;TH-&#65533;uJ&#875;:&#65533;w&#65533;&#65533;&#65533;p0u&#65533;&#1850;&#65533;&#1852;&#65533;+4&#65533;+ &#65533;&#65533;&#940;&#65533;&#65533;&#65533;&#65533;&#65533;q&#65533;&#65533;,b&#65533;m&&#65533;&#65533;&&#65533;&#65533;%&#65533;&#65533;`&#65533;&#464;"A&#65533;Hb#&#65533;&#65533;&&#2219;&#65533;,'&#65533;&#65533;&#65533;&#65533;<qgq "$&#65533;!&#65533;1&#65533;l&#14630;&#65533;C&#65533;01t&#65533;*u4&#65533;)&#65533;&#65533;&#65533;i&#65533;&#65533;&#65533;mLiy&#65533;&Bb#&#65533;&#65533;#&#65533;X&#65533;"!cQ&#65533;2br&#65533;&#65533;r0&#65533;0"	h&#65533;"&#1072;A!&#65533;&#65533;l&#65533;&#65533;&#65533;&#65533;&#65533;rG|&#65533;&#65533;&#65533;&#65533;P&#65533;f&#65533; C}cV*)'&#65533;p*&#65533;&#65533; w)&#65533;\pd&#65533;&R&#65533;&#65533;&#65533;k&#65533;&#65533;&#65533;"V&#65533;i&#65533;h&#65533;&#65533;.m&#65533;"&#65533;n&#65533;".D&#65533;$&#65533;&#65533;&#65533;"ZBe&#65533;*&#594;x	nv&#65533;&#65533;&#65533;&#65533;8 D&#65533;&#65533;g&#65533;.&#65533;&#65533;me8c/L&#65533;&#65533;*&#65533;&#65533;&#65533;<C)l&#65533;fb- &#65533;0&#65533; h~@c7lF&#65533;&#65533;&#65533;:&#65533;&#65533;J&#65533;&#65533;9V&#65533;&#65533;&#65533;&#65533;D\&#65533;&#65533;&#65533;/2b00^)&#65533;&#65533;&#65533;I&#65533; &#65533;,&#65533;`R&#65533;&#65533;#H&#65533;:&#65533;&#65533;&#65533;&#65533;8&#65533;&#65533;&#65533;O`n&#65533;lD&#65533;No&#65533;B &#65533;>&#65533;&#65533;[&#65533;&#65533;8t
&#65533;&#65533;	&#65533;&#65533;'&#65533;6O&#65533;V&&#65533;&#65533;&#65533;&#65533;~&#65533;&#65533;L&#65533;&#65533;&#65533;&L?6&#65533;A&#65533;Vd;&#65533;&#65533;3&#935;Y&#65533;Ml&#65533;~vl&#65533;vEn&#65533;)&#65533;&#65533;&&#65533;&T|C6:&#598;&#65533;,&#65533;**g&#65533;&#65533;&#65533;B&#1428;&#65533;&#65533;tPp&#65533;~&#65533;*&#65533;)&#65533;F&#65533;&#65533;)2&#65533;B&#65533; h`&#388;L&#65533;ca\M(&#65533;@&#65533;|&#65533;&&#65533;q&#65533;l	k&#65533;.&#65533;&#65533;[0k&#65533;&#65533;5&#65533;%&#65533;*'&#65533;n0f+2l&#65533;2&#65533;&#65533;LE&#65533;&#1706;&#1932;&#65533;
&#208;&#65533;":G&#65533; d&#65533;s0&#65533;%PBqH11&#65533;g&#65533;&#65533;P%&#65533;&#65533;#"&#65533;&#65533;J<W&#65533;+Z""Z&#65533;#&#65533;&&#65533;&#65533;&#65533;&#65533;i&#65533;&#65533;&#65533;"Gs&#65533;"jl&#65533;t&#65533; &#65533;&#65533;&#65533;&#65533;&#65533;
&#65533;#A$!"&#65533;j&#65533;l&#65533;&#65533;@&#65533;&#65533;p4&#65533; C&#65533;c&#65533;$x&#65533;$&#65533; ! A0&#1634;&#65533;&#65533;+("a$&#65533;&#301;#&#65533;<&#65533;I&#65533;&#65533;g'&#65533;&#65533;*F	&#65533;aI&#65533;T+t &#65533;4A/&#65533;$&#65533;&#65533;T,(!(&#65533;"a A19&#65533;A&#65533;0a<&#65533;:&#65533;6&#65533;8&#65533;2A&#65533;A&#65533;&#65533;&#65533;'&#65533;&&#65533;&#65533;!E&#65533;+$&#65533;*&#496;&#65533;q&#65533;&#65533;&#65533;R&#65533;o&#65533;&#65533;&#65533;BbBiQC&#65533;&#65533;"N&#65533;@v&#65533;0"&#65533;1&#65533;&#65533;&#65533;&#65533;
q&#65533;&#686;C&#1778;&#65533;R6&#620;l&#65533;!&#65533;&#65533;&#65533;&#65533;
&#65533;&!&#65533;&#65533;&#65533;B&#65533;T&#65533;!*&#65533;',&#65533;P|&#65533;&#65533;&#65533;@&#65533;#z&#65533;&#65533;&#65533;Q	&#65533;C&#65533;&#65533;k=XE&#65533;&#65533;&#65533;&#65533;d&#65533;fj(&#65533;/"&#366;i&#65533;&#65533;0&#65533;l0`&#65533;5&#65533;&#65533;c&#1169;&#65533;$LB]&#65533;r&#65533;&#65533;5DrW&&#65533;&#65533;&#1066;&#65533;&#65533;&#65533;L&#65533;C&#65533;&#65533;fkh&#65533;#&#65533;b&#65533;&#65533;&#65533;&#65533;*&#65533;&#65533;&#65533;L&#65533;&#65533;F&#65533;&#65533;&#65533;h&#65533;gF&#65533;&#65533;}2GB&#65533;&#65533;Hb&#65533;WVp&#964;#&#65533;4h&#65533;~&#1938;&#494;&#65533;=r&#65533;A&#65533; H`&#65533;X&#65533;&#1395;&#1155;&#65533;&#65533;l&#65533;&#65533;&#65533;;&#65533;&#65533;.&#65533;q&#65533;&#65533;&#1030;&#65533;HF&#65533;&#65533;&#65533;\&#65533;J&#65533;&#65533;d(&#65533;O]&#65533;$&#65533;p(&#65533;&#65533;&#65533;1j&#65533;J&#65533;R&#65533;6>&#65533;&#65533;l&#65533;"&#65533;P&#65533;x&#65533;i&#65533;Q{&#65533;F&#65533;&#65533;&#65533;&#65533;&#65533;&#65533;-&#65533;`&#65533;xpG&#65533;o&#65533;&W&#65533;&#65533;&#65533;I&#65533;Z&#65533;&#720;&#65533;&#65533;`PO&#65533;&#65533;&#65533;&#65533;6	/I&#65533;#&#65533;&#65533;+&#816;&#65533;tr&#65533;&#65533;p&#65533;j&#65533;&#65533;&#65533;&#65533;$&#65533;TO&#65533;Q&#65533;V&#65533;J;&#65533;P&#65533;&#65533;&#65533;&#65533;n&#65533;U&#65533;,&#65533;&&#65533;f!&#65533;`Jc&#65533;i&#65533;!&#65533;&#65533;>ta AA%&#65533;P&#65533;TL&#65533;4w+b9"&#65533;&#65533;B&#65533;&#65533;V&#65533; Gj&#65533;l<&#65533;&#65533;AQB,&#65533;H&#65533;&#65533;Pq7eWC&#65533;w&#1111;$&#65533;tIk&#65533;&#65533;!$a&#65533;~-&#65533;&&#65533;0&#65533;&&#65533;&#65533;w.!&#65533;tz7E!tw&#65533;7M7a&#65533;tM&#1748;M9&#65533;w	O&#65533;T/&#65533;}&#65533;&#65533;&#65533;E!&#65533;&#65533;WB9&#65533;d7x&#65533;g&#65533;p>&#65533;.GBw&#65533;!TB&#65533;AQC&#65533;Ti5&#65533;w&#65533;7P&#65533;&#65533;&#65533;&#65533;T]&#65533;&#65533;&#65533;@-&#65533;&#65533;&#65533;u>7&#65533;h"R&#65533;&#65533;'&#65533;:eb&pBu&#65533;&#7938;D+!f4K/&#65533;&#65533;&#65533; 6&#65533;o&#65533;&#65533;#&#1604;m&#65533;&#1248;&#65533;&#65533;@&#20476;&#65533;/&#1443;&#65533;X&#65533;;&#65533;c=&#65533;&#65533;c2n&#1222;&#65533;&#65533;&#65533;&#65533;3&#65533;&#65533;4&#65533;KZ&#65533;U`^&#65533;&#65533;&#472;&#65533;G&#65533;&#389;/,&#65533;&#65533;3&#65533;B&#65533;4.&#65533;&#65533;6`d4&#65533;g&#65533;&#65533;4&#65533;E<&#65533;d&#65533;&#65533;&#65533;&#65533;&#65533;M&#65533;	&#65533;:&#65533;|&#65533;eL8&#65533;&#65533;&#65533;cA&#65533;#N&#65533;") &#65533;i&#65533;1/&#65533;&#65533;|@&#65533;b:&#65533;4F&#65533;&#65533;&#65533;&#65533;Y&#65533;&#342;+@&#65533;&#65533;v&#65533;|&#65533;&#286;Gf&#65533;(_&#65533;&#65533;&#65533;&#65533;Q&#65533;&#65533;p&#65533;&#65533;h&#65533;&#65533;U"k`&ed@&#65533;kR&#65533;isg&#65533;&#65533;&#65533;&#65533;&#65533;t9S3:&#65533;Qj&#65533;&#65533;&#65533;T&#65533;.&#65533;{&#65533;,jSuCS5&#65533;&#65533;\&#65533;&#65533;&#65533;m&#65533;z&#65533;&#65533;4&#65533;&#65533;&#65533;&#65533;@&#65533;&#65533;B&#65533;&#65533;H+&#65533;&#65533;3&#65533;&#65533;&#65533;7&#65533;&&#65533;&#65533;R&#65533;LR&#65533; &#65533;#Vn&#65533;&#65533;,C?&#65533;0&#65533;&#65533; -&#65533;&#65533;(8c(&#65533;i&#65533;A&#65533;(&#65533;&#65533;Of&#65533;&#65533;&#65533;&#65533;&#65533;j"R&#65533;s{&#65533;q&#65533;"&#65533; 4Gw&#65533;T&#17201;L&#65533;&#65533;D&#65533;&#65533; +7Bp@&#65533;y&#65533;&#65533;&#65533;p%&#65533;
&#65533;PrS'&#65533;&#65533;&#65533;&#1901;vp&#65533;un&#65533;&#65533;&#1065;&#65533;tj&#65533;	&#65533;&#65533;!b}&#65533;otcg&#65533;&#65533;&#65533;&#65533;})"&#65533;M8w5Bqw&#65533;&#65533;~b~&#65533;768+!&#65533;'!E	&#65533;B&#65533;p&#65533; V"1&#65533;q(UA&#65533;W&#50416;	&#65533;A&#65533;w~&#65533;&#65533;&#65533;&#65533;&#65533;COE8wq'rAH]&#1730;wp&#65533;R&#65533; &#65533;&#65533;1&#65533;N&#65533;&#65533;:&#65533;U&#133;!tq&#65533;&#65533;xx$ns&#65533;&#65533;y&#65533;s&#348;&#65533;l_B&#65533;R&#65533;z&#65533;Rv&#65533;&#1796;y&#65533;@2c3H9X&#65533;&#65533;)&#760;&#65533;&#65533;&#65533;n&#65533;&#868;&#65533;&#65533;tPG&#65533;
&#65533;&#65533;&#65533;+>J&#65533;&#65533;&#65533;&#65533;&#65533;K\&E6Nk&#65533;"ux&#423;R&#65533;&#65533;&#65533;&#65533;#b&#65533;E&#65533;&#65533;.O&#65533;&#337;d&#65533;&#65533;&#65533;f#=&#65533;&#65533;&#712;&#65533;UJ&#65533;?&#65533;2lb5&#65533;&#65533;&#65533;&#65533;@&#65533;&#65533;&#65533;&&#65533;5(\&#65533;&#65533;&#65533;&#65533;&#65533;9&#65533;&#65533;&#65533;&#65533;E&#65533;&#65533;
&#65533;(~lD_8&#65533;&#65533;I&#65533;d
&#65533;&#65533;&#65533;$&#65533;7&#65533;&#354;{%009&#65533;&#65533;}&#337;&#65533;NG&#65533;`B&#65533;&#65533;$&#65533;k&#65533;&#65533;n&#65533;&#65533;rH&#41411;&#65533;u&#1513;T&#65533;V3&#65533;e&#65533;k&#65533;&#65533;&#65533;&#65533;*&#65533;m&#65533;&#65533;1&#65533;B&#65533;&#65533;6Y:&#65533;&#65533;&#65533;&#809;|&#65533;x"n&#65533;"&#65533;Rg|,&#65533;_J&#232;&%{&#65533;&#65533;&#65533;&#65533;&#65533;K/e&#65533;2_&#65533;'&#65533;H#&#65533;Ib&#65533;&#65533;&#65533;&#65533;@lf"&&#65533;B&#65533;g&#65533;&#65533;&#65533;&#65533;1&#65533;mU&#65533;&#65533;~&#1750;&#65533;&#65533;&#65533;&#65533;rn&#65533;O&#65533;&#65533;VG&#65533;l%k&#65533;bR"&#65533;4R&#65533;&#65533;&#65533;&#65533;E%P2Su&#65533;&#65533;&#65533;&#65533;_&#65533;F5&#65533;W&#65533;&#65533;0&#65533;&#65533;&#65533;&#65533;!k;&#65533;)&#65533;%&#65533;%g&#65533;&#65533;&#65533;n&#65533;J&#65533;&#65533;Y8w&#65533;'ek6&#65533;2P"&#65533;&#65533;&#65533;&#65533;&#65533;&#65533;N^u&#65533;&#65533;zo &#65533;wZ&#65533;&#65533;W&#65533;Z?&#65533;O&#65533;0&#65533;&#65533;5&#65533;&#65533;k&#1330;1&#65533;&#65533;&#65533;O&#65533;;x&#65533;&#65533;"E&#65533;tn&#65533;$4B!&#65533;{&#65533;,1&#65533;@&#65533;} &#65533;TB1wA&#65533;&#65533;&#65533;;&#65533;o&#65533;7}&#65533;%&#65533;T&#65533;]&#65533;p&#65533;=&#65533;N&#65533;m&#65533;&#65533;}&#65533;&#65533;Sq&#1514;&#65533;Q	&#65533;&#65533;6R&#65533;&#65533;&#65533;c&#65533;x&#65533;&#65533;&#65533;/&#65533;j&#65533;,V&#65533;'&#665;(&#65533;0&#65533;`E38&#65533;f&#65533;&#65533;H4&#65533;&#65533;$&#65533;4&#65533;{>)&#1248;&#65533;?&#65533;&#65533;^&#65533;&#65533;Z&#65533;(?&#65533;"&#65533;L&#65533;(&#65533;&#65533;&mj&#65533;&#65533;G&#65533;&#65533;f&#65533;&#65533;&#65533;&#65533;&#65533;&#798;&#65533;&#65533;k&#65533;B)^&#65533;&#65533;&#505;&#511;F&#65533;4&#65533;&#65533;&#65533;&#65533;l&#65533;&#65533;-&#65533;&#65533;&#65533;O&#65533;d&#65533;&#514;&#65533;)5&#65533;Nf&#65533;&#65533;;&#65533;d;&#65533;@C&#65533;D&#65533;&#65533;4.&#65156;&#65533;;&#65533;&#65533;&#65533;&#65533;&#65533;&#65533;l&#65533;&#65533;&#65533;&#65533;nY,&#65533;&#65533;Y&#65533;&#65533;&#65533;Ce&#65533;&#65533;&#65533;&#65533;%&#65533;8#&#65533;W&#65533;Y&#65533;&#65533;9L&#65533;&#65533;*&#65533;+&#65533;w&#65533;,&#65533;&#65533;!v&#65533;q&#65533;&#65533;&#65533;&#65533;&#65533;jk^{&#65533;&#65533;&#65533;&#65533;&#65533;E&#65533;&#65533;&#65533;&#65533;&#65533;&#65533;	Z2u&#65533; &#65533; w^V<:&#65533;&#65533;6"_&#65533;&#65533;&#1029;
&#65533;&#65533;&#65533;&#65533;&#316;e&#65533;&#65533; 
&#65533;&#65533;JbR&#65533;&#65533;&#65533;&#65533;^&#65533;/4:&#65533;&#65533;&#65533;<&#65533;m<&#65533;* no &#65533;>}&#65533;&#1849;&#65533;'&#65533;;t&#65533;&#801;c'&#65533;&#65533;:+&#1425;&#65533;&#65533;7p&#65533;x&#65533;&#65533;&#65533;Q&#65533;&#65533;&#65533;s,&#1417;&#65533;'&#65533;&#65533;&#65533;&#65533;&#65533;&#65533;&#65533;&#65533;O B&#65533;*dH&#65533;&#65533;C&#65533;&#65533;&#65533;&#65533;N=D&#65533;&#65533;1h&#65533;a&#65533;<|&#65533; &#65533;4O&#65533;AO&#65533;&#52858;&#65533;&#65533;&#65533;&#65533;&#65533;&#65533;&#65533;s&#65533;"&#65533;:	&#65533;#2-&#65533;6&#1244;Q&#65533;&#65533;&#65533;<~&#65533;~=&#65533;t&#65533;A&#65533;&#65533;yH&#65533;&#65533;&#65533;z&#65533;{!S@&#65533;&#65533;
&#65533;&#693;k &#65533;&#65533;X&#65533;&#775;q!&#65533;&#65533;-&#65533;&#65533;&#528;&#3730;%7&T&#65533;&#65533;&#65533;&#1388;W&#65533;M&#65533;H"E&#65533;d+Z$&#65533;!@|&#65533;$d&#1671;&#65533;&#65533;>x&#65533;4.[&#65533;!B&#65533;&#65533;&#65533;&#65533;&#65533;&#65533;&#65533;&#65533;&#65533;&#65533;&#65533;&#65533;&#65533;&#65533;r&#65533;&#65533;&#65533;3&#65533;_&#65533;?&#65533;&#65533;&#915;&#65533;N&#65533;&#65533;&#65533;R&#65533;w5&#65533;&#65533;{&#65533;&#65533;T&#65533;n&#65533;Ab&#1859;&#65533;&#65533;{&#65533;Aq&#65533;!&#65533;Cr&#65533;&#65533;&#65533;&#65533;&#387;h&#65533;A&#65533;&#65533;Y&#65533;&#65533;q4&#65533;&#65533;b&#65533;"b&#65533;Af&#65533;&#65533;&#65533;&#65533;g&#65533;&#65533;ZXaET\&#65533;&#65533;UH1&#65533;[&#65533;&#65533;&#65533;p&#65533;&#65533;Ff&#65533;&#65533;V*&#65533;&#65533;g&#65533;&#65533;%%&#65533;&#65533;&#65533;a&#65533;^x!d&#65533;&#65533;e&#65533;&#65533;`&#65533;&#65533;&#65533;k(&#65533;&#65533;g&#65533;&#1094;n&#65533;&#65533;F&#65533;s&#65533;EGh&#65533;b&#65533;g&#65533;&#21911;c|&#65533;E]\)(&#65533;d&#65533;8F&#65533;W^&#65533;#l&#65533;q&#65533;Vd&#65533;S&#65533;&#65533;&#354;^|1Ff0&#65533;&#65533;f&#65533;F&#65533;eh&#65533;e&#65533;\*Y&&#65533;&#65533;&#65533;	F&#65533;d&#65533;ae&#65533;z&#65533;E&#65533;[&#65533;&#65533;&#65533;&#65533;j&#65533;z&&#65533;j9k&#65533;`&#65533;&#65533;Fv&#65533;&#65533;&#65533;+&#65533;Q&#65533;&#65533;&#65533;J{&#65533;_&#65533;&#65533;&#65533;&#65533;n+F&#65533;&#65533;1&#65533;[&#65533;&#65533;&#352;&#65533;&#65533;&#65533;&#65533;&#65533;Gn&#65533;&#65533;)&#65533;{&#65533;!&#65533;&#65533;zY&#65533;_t&#65533;&#65533;&#65533;&#65533;N&#65533;F&#65533;]pQ.&#65533;CN8Qy&#1041;Q&#65533;j&#65533;&#65533;&#65533;G?&#65533;{1[7&#65533;&#65533;&#65533;r&#1585;&#65533;&#65533;&#65533;&#65533;&#415;_pq&#65533;&#1898;&#750;&#65533;&#65533;uRV@&#65533;TI T&#476;&#65533;9Z&#65533;e&#65533;&#65533;%&#65533;j&#65533;1$&#65533;lr&#65533;&#65533;&#65533;f&#65533;&#65533;h&#65533;&#65533;>EXh&#65533;/&#65533;XX&#65533;&#376;[xF&#1501;B&#550;o&#65533;	&#65533;C'&#65533;1&#65533;JR&#65533;Ga&#65533;zv&#65533;Q&#65533;y.&#65533;4&#65533;nJ&#65533;dL&#65533;&#65533;&#65533;ojL8[A&#65533;1&#65533;[&#65533;&#65533;a&#65533;&#65533;K&#65533;&#65533;&#65533;&#65533;&#1857;&#65533;&#1074;f-&#65533;6&#65533;~&#65533;&#65533; &#1437;&#65533;u.&#65533;&#1154;n(&#1410;&#65533;&#65533;&#65533;Pb&#65533;q&#65533;&#65533;p&#65533;\GmPI&#65533;&#65533;I&#65533;&#65533;&#65533;&#65533;&#65533;&#65533;z&#65533;A&#65533;e{&#548;!&#65533;&#65533;&#65533;q&#65533;;DD&#65533;&#65533; &#65533;&#65533; &#65533;Y&#23581;&#65533;&#65533; 8r&#65533;!`eB&#65533;&#65533;g&#65533;L&#1463;&#65533;&#65533;&#65533;&#65533;&#65533;#&#65533;8&#65533;H&#65533;&#65533;1&#65533;&#65533;f&#65533;9&#65533;&#65533;&#65533;f8{ &#65533;^&#65533;&#65533;l&#65533;&#65533;8&#65533;6&#65533;Bp3&#65533;&#65533;&#65533;&#65533;BR=&#65533;a/&#65533;9&#65533;P&#65533;R&#65533;&#65533;$}ayI&#65533;&#65533;2&#65533;&#65533;<';&#65533;&#65533;!P&#1223;<&#65533;&#65533;&#65533;&#65533;&#65533;` v-&#65533;o"&#65533;&#65533;>2&#65533;A&#65533;&#65533;&#65533;&#65533;4&#65533;&#65533;V&#65533;&#65533;&#65533;&#65533;&#65533;06&#429;(]&#65533;R65.&#65533;+V&#65533;&#65533;|&#1444;&#65533;&#65533;&#65533;`b(&#1385;&#384;&#65533;DA(&#65533;&#65533;j&#65533;\2&#65533;)iHt&#65533;&#65533;&#65533;V#.&#65533;&#65533;`&#65533;&#65533; &#65533; &#65533;(w&#65533;&#65533;&#65533;6g8^&#65533;&#65533;SC&#65533;V&#65533;p&#65533;. 
aZ&#65533;&#65533;&#65533;HIN&#65533;Je&#65533;&#65533;&#65533;&#65533;# a	P&#65533;&#65533;&#65533;F{&#65533;KXc &#65533;&#65533;R&#65533;&#65533;:&#65533;r^BR+;E&#65533;|&#65533;&#65533;aC&#65533;&#65533;&#65533;&#65533;`&#65533;&#65533;&#65533;"d&#65533;&#65533;0&&#65533;&#65533;&#65533;!&#486;&#65533;&#65533;&#65533;Qn!C&#65533;&#65533;&#65533;^2&#65533;&#65533;R&#65533;&#65533;&#65533;&#65533;&#65533;,&#65533;j&#65533;b&#65533;&#65533;&#65533;&&#65533;&#65533;Ps{T4I&#65533;/&#65533;&#65533;K&#65533;&#65533;4&#1198;{&#65533;%&#1312;bU{&#65533;!u&#65533;S&#65533;&#65533;&&#65533;^&#65533;ANB&#65533;&#65533;&#65533;567Ip&#65533;C&#65533;I&#65533;&#65533;9&#65533;
(&#65533;&#65533;&#65533;0-&#65533;A&#65533;H&#65533;(&#65533;*=&#65533;&#65533;&#65533;N#&#65533;&#65533;&#65533;8&#65533;	&#65533;O&#65533;&#279;&#65533;|7&#65533; &#65533;T&#322;B&#65533;&#65533;v&#65533;
S&#65533;&#65533;@&#65533;A&#65533;&#65533;-&#65533;;&#65533;&#65533;&#65533;S&#65533;&#65533; &#65533;&#65533; &&#65533;k]&#65533;B2&#65533;-&#65533;k[A&#65533;&#65533;&#65533;&#65533;"&#65533;jkEb&#65533;&#65533;&#65533;Q}&#65533;[&#65533;&#65533;@&#65533;&#65533;&#65533;
V&#65533;B&#65533;&#65533;&#65533;@&#65533;Y&#65533;&#65533;U&#65533;&#65533;&#65533;n&#65533;hD{r&#65533;z&#65533;c&#65533;{&#65533;eO*&#1224;&#65533;Y&#65533;|&#65533;sh&#65533;l&#65533;^&5&#65533;&#65533;EU&#65533;B&#65533;&#65533;&#65533;/&#65533;&#65533;`^&#65533;&#65533; &#65533;&#65533;eP+[&#65533;U&#65533;"&#65533;6Dhp&#65533;K&#65533;!&#65533;&#65533;&#65533;d2&#1603;T&#65533;0&#65533;&#65533;&#65533;;y&#65533; p&#65533;R&#65533;A&#65533;!&#65533;moo&#65533;&#65533;&#65533;mE?&#65533;&#65533;nj&#65533;&#65533;B &#65533;&#65533;(&#65533;$ &#1096;&#65533;,&#65533;3&#65533;&#65533;&#65533;xu&#65533;C&#65533;V8&#1627;&#65533;f&#65533;F@B&#65533;&#65533;&#65533;%&#65533;H&#65533;&#65533;&#65533;Mpv&#65533;&#2016;&#65533;!&#65533;inLT&#65533;?&#65533;*&#65533;&#65533;&#65533; &#65533;#?&#65533;&#65533;D7=	&#65533;!l"&#65533;&#65533;&#65533;}&#65533;&#65533;&#65533;B&#65533;&#65533;&#65533;A&#65533;<&#65533;`&#65533;;3&#65533;&#65533;l"aGN
&#65533;&#65533;&#65533;&#65533;Iv&#65533;&#65533;&#65533;&#65533; [&#65533;ZD&#65533;G[{&#65533;&#65533;&#65533;&#65533;&#65533;&#65533;&#65533;&#65533;:&#65533;(cAPl&#65533;&#65533;&#65533;&#65533;$&#737;u&#840;&#65533;&#65533;&#65533;&#65533;&#41512;X&#65533;R&#65533;&#65533;&#65533;,&#65533;&#65533;Z&#65533;&#65533;&#65533;&#65533;js-&#65533;S&#65533;&#65533;T<&#1144;V>&#65533;&#65533;_&#18724;&#65533;&#65533;g&#65533;Jw&#65533;&#65533;`&#65533; !	Q&#65533;&#65533;&#65533;4/jS&#65533;&#65533;&#23560;e&#65533;S&#65533;&#65533;X&#65533;:#&#65533;z&#65533;VK7&#65533;JA&#65533;c&#65533;&#65533;&#65533;n&#65533;&#65533;&#65533;^&#65533;j&#65533;E&#65533;s&#65533;o&#65533;Z"&#65533;&#65533;&#65533;&#65533;=&#65533;^Xh&#65533;W&#65533;.&1l0&#65533;sI$&#65533;}&#65533;G&#65533;&#65533;&#65533;E&#65533;Kczs&#65533;(&#65533;&#65533;dq&#65533;&#65533;_Z&#65533;&#65533;&#65533;G2"QI&#65533;eplX6$&#65533;v&#65533;&#65533;#f&#65533;Z&#65533;`&#52802;&#65533;Sa&#65533;&#65533;~&#65533;+&#65533;K&#65533;&#65533;&#65533;&#65533;d&#65533;4h&#65533;#a&#65533;&#65533;\j&#65533;&#1269;H&#65533;R&#65533;Z&#65533;Y&#65533;&#65533;r&#6670;&3&#65533;&#65533;&#65533;&#65533;}U&#65533;&#65533;&#65533;,2 ;&#65533;&#65533;R&#65533;&#65533;S&#65533;,Y2<&#65533;&#65533;x21&#65533;&#65533;<&#65533;KS&#65533;&#65533;E~5#&#65533;&#65533;&#65533;)e;&#65533;`&#65533;&#65533;&#65533;&#65533;P&#65533;1&#65533;&#65533;&#65533;&#65533;&#65533;z\e&#65533;f.h&#65533;&#65533;Y&#65533;&#65533;&#65533;&#65533;r&#65533;1M&#65533;&#65533;%&#65533;	&#65533;&#65533;w5&#65533;&#1682;S&#65533;'u&#65533;!ACg&#65533;Y,4&#65533;aDmB&#65533;&#65533;&#65533;p&#65533;G5&#65533;0o&#65533;&#65533;5:&#65533;&#65533;d\&#65533;&#65533;&#65533;&#65533;Cer&#65533;&#65533;,&#65533;-	.&#65533;&#65533;`Sx&#65533;&#65533;&#65533;&#65533;(&#621;;&#65533;dp&#65533;&#321;,&#65533;&#65533;\&#65533;&#65533;^a&#65533;&#65533;/&#65533;
~ l&#65533;&#65533;@&#65533;&#65533;hD#&#65533;?&#65533;8p&#65533;&#65533;]&#65533;!^h&#65533;&#65533;&#65533;&#65533;>&#1299;&#65533;&#65533;&#65533;&#65533;&#65533;&#65533;e&#65533;p'a&#65533;JL&#65533;&#65533;&#65533;x&#65533;~%&#65533;D&#65533;f&#65533;P&#65533;&#65533;dG&#65533;&#65533;h&#65533;&#65533;\&#65533;&#65533;&#65533;&#65533;S&#65533;	"&#65533;&#65533;&#65533;\8&#65533;&#65533;;&#65533;&#65533;&#1752;W&#65533;(&#65533;y&#65533;&#65533;&#728;J&#65533;&#65533;&#65533;&#65533;&#65533;(&#65533;>6&#65533;8l&#65533;D&#1426;dBl&#65533;CFoLcM&#65533;&#65533;H&#326;IJwU`&#65533;R&#65533;e@2R#Z&#65533;+&#65533;&#65533;7&#65533;&#65533;-&#65533;&#65533;qY&#65533;Z&#65533;%'S#W#?&#65533;wWS&#65533;S#7&#65533;tZS&#65533;&#65533;T.c&#65533;Q&#65533;&#65533;5,&#515;&#65533;sY#&]&#65533;"&#65533;bP`>&#65533;>p&#65533;FIZ&#65533;)&#65533;ZSsk&#65533;KaR&#65533;^&#65533;T5&#65533;&#65533;br2:&#65533;G&#65533;B&#65533;%&#65533;/H&#65533;K&#65533;r2\&#65533;G}&#65533;W&#65533;UU&#65533;S&#65533;M&#65533;P VP&#65533;T&#65533;&#65533;K&#65533;&#65533;5&#65533;&#65533;&#65533;ff&#65533;V.&#672189;&#65533;%&#65533;&#65533;&#65533;&#65533;&#65533;&#65533;H82&#65533;1#&#65533;(+/$&#65533;K&#65533;r&#65533;&#65533;&#65533;g&&#65533;%&#65533;&#65533;qN&#65533;&#65533;o&#65533;&#65533;P&#65533;&#65533;i&#65533;&#65533;L+bk&#65533;et&#65533;h&#65533;ie&#65533;ll3vHb&#65533;g&#65533;"a&#65533;dp&#65533;&#65533;&#65533;/&#65533;2W[&#65533;$m&#65533;r,&#65533;&#65533;!&#65533;&#65533;&#65533;"&#65533;&#65533;d=D,&#65533;4&#65533;;xO&#65533;&#65533;N&#65533;Mp&#65533;&#65533;&#65533;&#65533;M[0&#65533;X&#65533;o&#65533;6UQcsy&#65533;&#65533;[&#65533;|&#1491;<&#65533;&#65533;&#65533;^&#65533;&#65533;<Gd$ &#65533;C&#65533;&#65533;.&#65533;[6&#65533;aA&#65533;"*&#65533;&#65533;[&#65533;C'$&#65533;&#65533;4&#65533;&#65533;&_&&#65533;&#65533;5i&#65533;7lRQ%ay&#65533;SG&#65533;&#65533;3>&#65533;C2&#65533;2w&#65533;.!2&#65533;&#65533;*r&#65533;\*FQ;&#65533; &#65533;&#65533;'&#65533;&#65533;&#65533;VVKdfQ&#65533;&#65533;}u%&#1762;-&#65533;&#65533;v&#65533;*&#65533;s&#65533;q!'1&#65533;&#65533;&#65533;&#65533;&#65533;q )&#65533;&#65533;&#65533;m&#65533;&#65533;&[&#65533;r&#65533;&#65533;A&#65533;0m&#65533;T&#65533;\&#65533;Qxp&#419;&#65533;e=&#65533;c&#65533;U\&#65533;&#993;&#65533;EaX?&#65533;Q&#65533;q&#65533;^&#65533;	&#65533;&#65533;^&#65533;&#65533;z&#65533;0}*G&#65533;AB!! &#65533;a&#65533;0	&#65533;&#65533;&#65533;&#65533;P	&#65533;&#65533;&#65533;&#65533;?&#65533;g,T&#65533;A Qp&#65533;B!t\&#65533;S@&#65533;A<&#65533;q&#65533;&#65533;&#65533;&#65533;g&#65533;D&#65533;h&#65533;&#65533;&#65533;9&#65533;&#65533;joAU=h&#65533;A&#65533;/&#65533;9&#65533;"i&#65533;&#65533;i&#65533;&#65533;Q<&#65533;&#65533;&#65533;Bo`HT&#65533;&#65533;W&#65533;&#65533;OmFN7&#65533;Y&#65533;>h&h[&#65533;tTP&#65533;SHe)&#65533;&#65533;S&#65533;&#65533;S053&#65533;t~uZ&#65533;ZIy4&#65533;Jg&#65533;<&#65533;&#65533;&#65533;oP&#65533;FH &#65533;]E&#65533;&#65533;V&#65533;G&#65533;R&#65533;&#65533;;&#542;5b?&#65533;F@L &#65533;?&#327;&#65533;&#65533;S8&#65533;5]4&#65533;&#65533;&#1630;&#65533;v0&#643;^%&#65533;m&#65533;SL0E&#65533;K@H J@N&#65533;5&#65533;&#65533;&#65533;&#65533;&#65533;gxD&#65533;VPT&#65533;&"f((&#65533;d&#1694;&#65533;2"&#65533;&#65533;7.&&#65533;b&#65533;Jj8eUP&#65533;XC&#65533;&#65533;v#Q&#65533;C&#65533;&#65533;42&#65533;B%T&#65533;9&#65533;S'n@UB&#65533;dD&#65533;l&#65533;S%&#65533;DE5&#65533;Ph&#65533;`Rl0&#65533;'&#65533;bi&#65533;ikWb#&#65533;&#65533;j&#65533;9&#65533;&#65533;(&#65533;"&#65533;m&#65533;WR@F&#65533;K0I&#65533;&JJH@KRDD9&#65533;&#65533;F&#65533;32>&#65533;&#227;&#65533;w{&#65533;&#65533;&#65533;&#65533;~&#65533; &#65533;2C&#65533;C
B&#65533;`i&#65533;&#65533;_)b&#65533;AbH&#65533;&#65533;&#65533;F#Ml&#65533;Np&#65533;r&#65533;&#65533;"V &#65533;&#65533;#0&#65533;s&#65533;&#65533;6&#65533;&#65533;&#65533;Ls &#65533;&#65533;!Ce .1Bg=;lSc!&#65533;&#65533;%&#65533;'GiMW&#136;&#65533;86&#65533;7&#65533;7C&#65533;1&#65533;t;rs:
b1w&#65533;72&#65533;qA<7d&#218;
!&#65533;UY&#65533;&#65533;&#65533;&#65533;0&#65533;m9
[&#65533;&#65533;&#65533;&#65533; e&#65533;&#65533;&#65533;>`&#65533;P&#65533;R&#65533;&&#65533;6&#65533;&#65533;R&#65533;c&#65533;V&#65533;Y!>T1a&#65533;&#65533;o&#65533;xS/&#65533;b&#65533;#G"CV$&#788;c&#65533;&#65533;&#65533;d[@)_(&#65533;R&#65533;&#65533;&#65533;k&#65533;f%:&#65533;5&#65533;2.)&#65533;Zx(&#1762;t~&#65533;(H&#65533;U[sw~&#65533;s)&#65533;WMW&#65533;xU!&#65533;3us&#65533;F&#65533;&#65533;U)&#65533;&#65533;12&#65533;&#1673;Ws&#65533;&#65533;&#65533;r]@&#65533;&#65533;w&#65533;&#1593;&#65533;4&#65533;&#65533;&#65533;92&#65533;&#65533;~&#65533;&#65533;&#65533;/UE.\&#65533;Wt&#65533;.&#65533;&#65533;H&#65533;&#65533;&#65533;&#65533;&#65533;N`&#65533;P&#65533;T w&#65533;u&#65533;&#65533;P&#65533;P&#65533;w&#65533;&#65533;HP&#65533;[G&#65533;&#65533;5&#65533;&#65533;N &#36527;k&#65533;&#65533;d&#65533;W&#65533;j&#65533;&#65533;/&#65533;&#65533;&#65533;k&#65533;kJ&#65533;K`&#65533;_(O&#65533;&#65533;&#65533;&#65533;&#65533;&#65533;V&#65533;&#65533;\&#65533;5YPQ&#65533;&#65533;&#65533;Q&#1079;n&#65533;fYw&#65533;N&#65533;_&#65533;W&#65533;RH&#65533;&#65533;GKw&#65533;%xW[k.]&#1480;&#65533;&#261;K&#65533;G&#65533; u&#65533;&#519;&#265;+`&#65533;&&#65533;6&#65533;&#65533;K!&#65533;&#65533;;$qx&#65533;&#65533;&#65533;bNW"V&#65533;dd:&#65533;&#65533;&#65533;5X&#65533;&#65533;5&#65533;t%"&#65533;F&#65533;&#65533;&#65533;&#65533;Y&#65533;&#65533;&#65533;w&#65533;&#65533;t|qjf&#65533;&#65533;&#65533;%&#65533;3t&#65533;rR0!&#65533;1&#1973;{&#65533;~&#65533;A&#195;&#65533;{&#65533;&#65533;&#65533;8&#65533;&#65533;&#65533;q&#65533;C\\1;&#65533;rDC$f&#65533;"[&#65533;x-&#65533;&#65533;-&#65533;sR'	B&#65533;&#65533;0&#65533;1<&#65533;:&#65533;'&#65533;`&#65533;"6'*&#65533;&#65533;~/l&#65533;&#65533;&#65533;&#65533;&#65533;B &#65533;&#65533;(&#65533;>&#65533;&#65533;1>&#65533;8uP&#65533;&#65533;&#65533;yP&#65533;&#65533;&#65533;&#65533;v&#65533;h!F>r&#65533;Cw%'Q&#65533;&#65533; i&#65533; &#65533;<&#65533;c9~&#65533;&#65533;U&#65533;=z@[A	&#65533;&#65533;_) &#65533;&#65533;&#65533;&#65533;&#65533;b&#65533;3vd&#65533;)&#65533;&#65533;&#65533;&#65533;&#65533;&#65533;v=+S&#65533;&#65533; p&#65533;U&#65533;/&#65533;&#65533;$G&#65533;&#65533;&#65533;&#65533;.&#65533;.Tv;s&#538;&#65533;H/&#65533;.&#65533;#.bJ&#65533;&#65533;%W&#65533;)&#65533;&#1171; 7&&#65533;(62e`&#65533;2Jx&#65533;&#65533;gBU#7.&#65533;+IlKN&#65533;&&#65533;rT~'q\@&#65533;hVf^&#65533;&#65533;&#65533;q&#65533;;&#65533;&#65533;GB&#65533;R&#65533;&#65533;r&#65533;&#65533;d&#65533;r&#65533;3xo&#65533;l&#65533;M&#65533;d&#65533;QpE&#65533;&#65533;u&#65533;u&#65533;YX\&#65533;{&#65533;R&#65533;&#65533;&#579;&#65533;bJW [;&#65533;&#65533;u&#65533;&#65533;&#65533;&#65533;S&#65533;4&#65533;|X&#65533;&#65533;Isj)&#65533;&#65533;%JJ &#65533;8G@&#65533;h z&#65533;)-&#65533;4Bf:&#65533;*5K&#65533;&#65533;B-&#65533;&#65533;62&#65533;Y`&#65533;&#65533;&#65533;BP&#65533;&#65533;S>5&#65533;&#65533;r0^&#65533;o&#65533;k&#65533;n&#65533;Fu))M&#65533;&#65533;&#65533; &#65533;W6bJm&&#65533;f&#65533;h&#65533;V(x&(P&#65533;# ]&#65533;\@&&#65533;w@&#65533;D&#65533;&#65533;&#65533;&#65533;Y&#65533;&#65533;?5&#65533;&#65533;F+\C1K&#1242;&#65533;i&#65533;	qP}&#65533;e&#65533;SH`&#65533;&#65533;I&#65533;Eb&#65533;u&#65533;)&#65533;&&#65533;tfikb&&#65533;&#65533;+&#65533;&#65533;7J.P&#65533;SF*&#65533;{&#1856;&#65533;&#65533;&#65533;&#65533;)&#65533;&#65533;P\'B&#65533;&#65533;c`{&#65533;Q&#65533;&#65533;1c&#65533;#QP&#65533;&#65533; 2&#65533;&#65533;a&#263;&#65533; u;$&#65533;7m&#65533;'3V7:!pqdpwZ&#65533;&#65533;L&#65533;&#65533;&#65533;M&#1977;2'&#65533;&#65533;=l&#65533;&#65533;3,&#65533;0!&#945;&#65533;P%&#65533;R&#65533;&#65533;o` ]&#65533;&#65533;&#65533;&#65533;&#65533;{'&#65533;&#65533;u&#65533;&#65533;G&#65533;N&#65533;hl`&#65533;@&#65533;'&#65533;>&#65533;&#65533;&#65533;&#65533;@&#65533;&#65533;&#65533;<&#65533;&#65533;&#573;&#65533;F &#65533;g	[D&#65533;&#65533;9&#65533;6&#65533;}q~&#65533;&#65533;&#65533;P&#65533;&#65533;&#65533;a&#65533;&#65533;&#65533;&#65533;z&#65533;w&#65533;&#65533;&#65533;@&#65533;Q1!&#65533;&#65533;&#65533;)q&#65533;&#65533;&#65533;9&#65533;&#65533;#a7&#65533;'&#65533;4&w3&*&#65533;pC4&#65533;&#65533;7e&#65533;&#65533;R&#65533;;e&#65533;p&#65533;;&#65533;&#65533;&&#65533;&#65533;&#65533;Hh.O&#65533;HdB&#65533;&#65533;b- &#65533;v&#65533;&#65533;$&#65533;]#&#65533;"h&#65533;-&#65533;c1q&#65533;P=&#65533;x9&#65533;&#65533;++v:9&#65533;9&#65533;&#65533;Dr-c &#65533;E&#65533;k&#65533;&#65533;7$&#65533; &#65533;&#1664;&#65533;)d w4&#65533;,&#65533;rwV&#65533;&#65533;/_@&#65533;0R&#65533;z&#65533;&#65533;&#65533;)R&#65533;f7&#65533;5zPWX1&#65533;&#65533;&#65533;kJS&#65533;(&#65533;&#65533;;XXTs&#65533;&#65533;$.W5.rh&#65533;0b&#65533;:2(]&#65533;f*5W&#65533;&#65533;&#65533;&#65533;J&#65533;&#1602;&#65533;K&#65533;0&#65533;5&#65533;RXS&#65533;m&#65533;&#65533;4&#65533;&#65533;]{&#65533;&#65533;mMPZ&#65533;&#65533;W&#65533;&#65533;&#65533;>G&#65533;(XA&#65533;J&#65533;8&#65533;&#65533;.&#65533;5&#65533;;CFEX&#65533;&#65533;CH&#65533;&#65533;&#65533;/2:&#65533;X&#65533;.&#65533;&#65533;&#65533;d*}FT&#65533;&#1784;&#65533;{&#65533;T#"?&#65533;V]&#65533;t&#65533;"&#65533;bM&#65533;4I:x5&#588;j&#65533;rWR&#1052;]&#65533;&#65533;B&#65533;&#65533;&#65533;;&#65533;&#65533;Z&#65533;+&#65533;D/#v&#960695;1J2&#65533;&#65533;(&#65533;&#65533;&#65533;&#65533;&#65533;X&#65533;V&#65533;)MG0&#65533;{&#65533;&#65533;&#65533;&#65533;&#65533;(b&#65533;&#852;R&#65533;&#65533;.&#65533;p&#65533;&#65533;L&#65533;&#65533;Y&#65533;&#65533;L=p &#65533;&#65533; 	&#65533;-h&#65533;w&#65533;&#65533;T&#65533;&#65533;&#65533;Iq&#65533;L#&#65533;;&#65533;&#65533;&#65533;&#65533;&#65533;z3+!&#65533;&#65533;'&#65533;&#65533;.&#65533;&#65533;&#65533;&#65533;';&#65533;3;#&#65533;&#65533;&#65533;&#1475;&#65533;x &#1337;&#65533;l@&#65533;&#65533;%a&#65533;&#65533;}&#65533;q&#65533;&#65533;u0&#65533;Cb%b&#65533;&#65533;v=&#65533;&#65533;?&#65533;&#65533;E&#65533;DQ&#65533;&#65533;&#65533;&#65533;)Qb1&#65533;&#945;P&#65533;&#65533;W\&#65533;&#65533;zxy&#65533;^&#65533;&#65533;&#65533;&#65533;&#65533;	&#65533;`>&#65533;Qa&#65533;&#65533;]&#65533;&#65533;?&#65533;&#65533;&#65533;^C&#65533;`&#65533;^&#65533;@&#65533;&#65533;&#65533;E&#65533;&#853;&#275;@[A&#65533;&#65533;a&#65533;G&#65533;&#65533;s&#65533;(4&#65533;&#65533;@&#65533;m&#65533;&#65533;	@1&#65533;&#65533;WQ&#65533;&#1046;&#65533;&#65533;n&#65533;"&#65533;$f%&#65533;n&#65533;xOQ4v Ew0&#65533;(&#65533;i&#1716;yC'O?~&#65533;&#65533;&#1107;&#462;&#65533;q &#1209;&#65533;&#65533;O&#65533;=&#65533;`&#771;'&#65533;&#65533;={&#65533;d&#65533;Cg&#65533;8o&#1976;Y&#65533;&#65533;&#65533;8n&#1568;1&#65533;f&#65533;@&#65533;g&#65533;i#&#65533;&#65533;<xN&#65533;t3&#65533;&#860;:s&#65533;&#65533;&#65533;f&#65533;&#65533;0d&#520;&#38021;J-Y&#65533;H&#65533;&#65533;
&#65533;&#65533;]&#65533;T&#65533;&#1189;&#65533;f&#65533;r&#65533;&#1174;&#65533;&#65533;*R&#65533;&#65533;M&#65533;E&#65533;/_&#65533;vC&&#65533;&#65533;]&#65533;&#65533;bw&#65533;^&#65533;LM5l&#1176;)S&#1612;2`&#65533;>>&#65533;&#65533;&#894553;&#994;&#65533;&#65533;&#65533;&#65533;^&#65533;}/&#65533;YS&#65533;&#65533;)&#65533;&#65533;8)R&#65533;I&#65533;"F&#65533;X&#65533;&#184;&#65533;&#65533;&#205;&#65533;V&#65533;&#65533;R&#65533;&#65533;3&#65533;&#1244;&#65533;&#1692;&#65533;2e&#65533;&#65533;&#65533;$(sr&#65533;&#65533;&#65533;&#65533;]k&#65533;&#65533;&#65533;R&#712;&#65533;&#65533;qf&#65533;[&#65533;X&#1634;&#65533;|f&#65533;W&#65533;X&#65533;&#65533;I&#65533;[&#65533;&#65533;\&#1663;&#2035;&#65533;&#65533;&#65533;7&#65533;&#65533;&#65533;&#65533;7&#65533;&#65533;#o5&#1040;j&#65533;&#65533;&#65533;K&#65533;&#65533;7&#65533;&#65533;&#136;&#65533;bC&#65533;&#65533;&#65533;&#65533;B&#65533;&#65533;mC7&#65533;&#65533;&#65533;3&#65533;>&#65533;lC6&#65533;@&#65533;_4&#65533;<	]&#65533;&#65533;C&#65533;&#65533;`<&#65533;&#65533;&#65533;@&#65533;H&#65533;"&#65533;&#65533;&#65533;C&#65533;c!&#65533;:&#65533;&#65533;&#65533;>&#65533;&#65533;:&#25123;&#65533;&#65533;(1&#65533;8&#65533;&#65533;$&#65533;*&#65533;c(9&#24611;51&#65533;&#65533;):&#65533;&#65533;&#250;&#65533;&#65533;&#65533;&#1176;&#65533;9&#65533;&#65533;&#65533;7&#65533;&#65533;&#65533;%&#65533;t&#65533;
&#1034446;&#65533;5S%&#614;&#65533;&#65533;;&#65533; )))m(<&#65533;iE&#65533;(&#65533;;&#65533;p#&#65533;&#65533;&#65533;&#65533;h#;|&#65533;&#65533;>&#65533;&#65533;X&#65533;5&#65533;W&#65533;ljR&#65533;:&#205;:&#65533; &#65533;&#65533;@D&#65533;@ &#271;=(&#65533;&#65533;&#65533;Ya&#65533;&#65533;#e&#65533;&#65533;c&#65533;&#65533;&#65533;(#kA&#65533;&#65533;b&#65533;56XB
1&#65533;C
&#65533;&#65533; G&#65533;C$Q&#65533;E&#65533;&#65533;UI&#65533; d|	9D&#65533;Fa&#65533;&#65533;&#65533;WC&#65533;7&#65533;D98D&#65533;&#65533;QC.&#65533;&#65533;sY&#65533;&#65533;U&#65533;&#65533;%6&#65533;@!d&#1798;	&#65533;&#65533;&#65533;&#65533;4(&#65533;B&#65533;&#65533;&#65533;U[&#65533;x&#65533;CA&#65533;&#65533;B(&#65533;&#65533;"?&#65533;&#65533;&#65533;&#65533;pVb)&#65533;]D	6hVGrL9L&#65533;&#65533;i7^&#65533;#"6%&#65533;Z=&#65533;-H@&#65533;x&#65533;\'&#65533;&#65533;&#65533;:<j&#65533;Ig&#65533;&#65533;5&#65533;(&#65533;&#65533;"e&#65533;&#65533;&#65533;`#E\gc&#65533;`&#65533;l&#65533;&#65533;&#65533;F
L+Wr&#65533;6&#65533;&#65533;2L&#65533;&#65533;&#65533;P&#65533;&#25628;&#65533;8&#65533;&#65533;&#65533;&#65533;Fc--&#65533;&#65533;|
(&#65533;&#65533;&#65533;*;&#829;&#65533;&#65533;&#546;
,&#65533;&#65533;&#65533;&#65533;*&#65533;&#1026;.&#65533;&#176;&#65533;2&#65533;"&#65533;&#65533;&#65533;&#11980;1&#1172;&#65533;&#65533;3&#65533;&#65533;v&#1765;+&#65533;K&#65533;&#65533;n&#14760;Y:&#65533;&#65533;&#65533;&#65533;jC2&#65533;&#65533;J&#65533;0&#65533;&#65533;=&#65533;&#65533;*#27&#65533;&#65533;3&#436;&#65533;j&#65533;&#1593;(&#65533;w&#65533;&#65533; &#65533;{&#65533;H&#65533;8&#65533;&#65533;&#65533;&#65533;&#65533;&#652;&#65533;vb&#65533;w&#65533;&#65533;o&#65533;&#65533;&#65533;C&#65533;aN/ih&#65533;&#65533;d&#65533;=DCd&#65533;&#65533;1p&#65533;
U&#65533;B&#65533;&#65533;&#65533;'&#65533;%] O&#65533;&#65533;@&#65533;}&#65533;[&#65533;&#65533;&#65533;&#65533;`,pf`s&#65533;&#65533;=&#1769;&#65533;&&#65533;;M&#65533;&#65533;;3t&#65533;|_B&#65533;&#65533;&#10258;&#65533;<&#65533;N&#65533;&#65533;&#65533;(S<S&#65533;alt&#65533;&#65533;&#432;@&#65533;&#65533;&#65533;Eg&#65533;	A|&#65533;<&#1025;&#65533;8&#65533;&#65533;]0v&#65533;&#253;&#65533;&#65533;/&#65533;&#65533;@&#65533;WJ29(%e&#65533;&#235;&#65533;T!H=N&#65533;Kc&#65533;&#65533;P&9&#65533;&#65533;?&#65533;&#65533;&#65533;&D&#65533;&#65533;(Z&#65533;\Lt&#65533;&#65533;&#65533;&#65533;!e!&#65533;&#65533;&#65533;$+&#65533;IN&#65533;&#65533;\&#65533;&#65533;$&#65533;&#65533;f&#65533; &#65533;&#65533;C&#65533;YI&#65533;jx&#65533;I&#65533;&#65533;&#65533;%&#65533; sQ%&#65533;6&#65533;%Miq&#65533;&#65533;&#65533; B&#65533;&#1316;y&#65533;&#65533;GBr&#65533;K&#65533;&#65533;&#65533;:&#65533;&#65533;&#39732;&#65533;
&#65533;&#988;HEFy&#65533;U&#65533;K&#65533;&#65533; 8&#65533;&#65533;*Ws&#65533; Z &#65533;E&#65533;&#65533;&#65533;&#65533;&#65533;J&#65533; &#65533;&#65533;-"<&#65533;Y&#65533;r&#65533;5c)&#65533;&#65533; &#65533;D&#65533;&#65533;@&#65533;jJP&#65533;&#65533;&#65533;&#65533;$&#65533;&#65533;&#65533;x$&#65533;&#65533;&#65533;3}&#65533;L&#65533;&#65533;
&#65533;!&#1829;&#65533;&#65533;&#65533;&#65533;(&#65533;&#570;&#65533;1&#65533;&#65533;&#65533;\&#65533;2&#65533;&#65533;&#65533;R&#65533;&#23840;
&#65533;C&#65533;fU&#65533;=R|`!&#65533;y&#65533;@&#65533;&#65533;&#65533;D&#65533;&#65533;&#65533;D~Ir(!T&#65533;L&#65533;&#65533;Z&#65533;&#65533;&#65533;D&#65533;&#65533;3&#65533;P1&#65533;&#65533;}&#65533;&#65533;&#768;A:&#65533;Rp)++a&#65533;L&#65533;+S&#65533;Nf&#65533;&#65533;)&#65533;&#65533;y0&#65533;&#192;&#65533;<3&#65533;&#65533;&#65533;K>&#65533;&#65533;&#65533;&#65533;"&#65533;+&#65533;p@j!&#65533;]&#65533;&&#65533;8&#65533;A&#65533;&#65533;e&#65533; &#65533;7H&#65533;&#65533;j8JW&#65533;M&#65533;&#65533;H-&#65533;&#65533;&#65533;Z&#65533;&#65533;&#65533;&0
Q&#65533;&#65533;&#65533;9&#65533;)w&#65533;j(c&#65533;&#65533;P&#65533;,&#65533;dr&#65533;"&#65533;!u&#65533;&#65533;c&#65533; &#65533;|&#65533;E&#65533;^&#65533;!&#877;&#65533;1c%(S&#65533;!&#65533;bno&#65533;;&#65533;D&#65533;&#65533;4FV !&#65533;&#734;&#65533;upC&#65533;&#65533;f&#65533;@&#65533;-&#65533;ni&#65533;&#65533;&#65533;&#1664;~&#65533;B)&#65533;&#65533;&#65533;d&#517;&#65533;^&#65533;%6 &#1334;T&#65533;@mC&#65533;&#65533;&#1117;&#65533;&#65533;5 '9Q&#65533;Q&#65533;&#65533;&#65533;&#65533;&#65533;j&#65533;&#65533;&#515;X3&#65533;&#65533;&#65533;y&#65533;C&#65533;&#65533;4&#65533;&#65533;8Dry&#65533;C&#65533;&#65533; &#65533;o&#65533;&#65533;=&#65533;T&#65533;D&#65533;5&#65533;&#65533;&#65533;&#65533;&#65533;&#65533;&#65533;&#65533;&#632;&#65533;&#65533;y&#65533;D"g&#1509;&#65533;&#65533;E=&#65533;T&#65533;&#65533;&#65533;$=]&#65533;&#65533;[~\&#12722;bn&#65533;J&#65533;&#65533;V&#1457;&#65533;Q4&#65533;&#65533;P&#559;&#65533;&#65533;&#65533;)&#65533;&#65533;lV&#65533;&#65533;<&#65533;&#65533;&#65533;&#503;&#65533;&#65533;[&#65533;z//J	&#65533;9&#65533;&#65533;&#65533;d&#65533;z&#65533;i8&#65533;J&#65533;@&#65533;pO3&#65533;&#65533;&#950;"!T&#65533;+V&#65533;&#65533;&#65533;&#660;&#65533;m&#359;&#65533;2o&#65533;-A &#159;&#65533;&#65533;"&#65533;G&#65533;k&#65533;/&#65533;&#65533;&#65533;&#65533;2"Q&#65533;&#65533;&#65533;&#65533;`&#65533;&:f$&#65533;S&#65533;6&#65533;;&#65533;Y&#65533;#&#65533;u&#65533;Db&#65533;pQh&#138;6&#65533;6&#65533;&#65533;tr&#65533;X&#65533;&#65533;M&#65533;2a&#65533;&#65533;&#65533;&#65533;&#65533;I&#1384;&#65533;l&#65533;6&#65533;&#65533;&#65533;.5&#65533;L&i&#65533;&#65533;&#65533;&#65533;&#65533;`&#65533;&#65533;&#65533;bt*s2&#65533;&#65533;&#65533;4&#65533;?Rw<&#65533;&#65533;L&#65533;&#65533;H&#65533;&#65533;&#65533;&#65533;^B&#65533;K&#65533;d&#65533;i&#65533;J&#65533;&#65533;&#65533;&#65533;,&#1424;&#65533;>&#1141;m&#65533;0r&#65533;X.`&#65533;&#65533;&#65533;&#65533;&#65533;&#65533;rX&#65533;.vZ&#1538;&#65533;&#65533;&#65533;&#65533;:&#65533;4:&#65533;&#65533;s4#&#65533;&#65533;&#65533;&#65533;e&#65533; &#595;HA&#65533;&#65533;&#65533;)&#65533;	&#65533;+&#65533;F&#65533;&#65533;&#65533;x&#65533;"i2&#65533;&#65533;&#65533;8/&#65533;&#65533;&#65533;&#65533;&#65533;owl	M&#65533;C&#65533;&#65533;o0&#65533;:&#65533;&#65533;'C&#65533;=V&#65533;&#65533;X'&#65533;&#65533;&#65533;&#65533;&#65533;f!&#65533;m&#65533;&#65533;&#65533;o&#65533;&#65533;&#65533;JpR&#65533;&#65533;&#65533;4mp&#65533;&#65533; &#850;&#65533;t&#65533;&#65533;&#65533;&#65533;&#65533;&#65533;&#65533;Wx-&&#65533;W&#1378;&#1179;&#65533;=D&#65533;u&#65533;sQX&#65533;&#65533;&#65533;&#65533;&#65533;&#65533;w&#65533;&#65533;k&#65533;&#65533;&#65533;&#65533;4?&#65533;&0y	&#65533;d&#65533;^#&#65533;p&#1403;7l&#65533;`\<Y	Kd &#65533;&#65533;q&#65533;&#65533;!o&#65533;&#65533;&#65533;&#65533;E&#65533;B~I&#65533;:&#65533;&#65533;&#65533;&#65533;+B3&#65533;$?&#65533;U&#65533;&#65533;mkl&#65533;K&#65533;Q&#65533;&#65533;zuM^&#65533;m&#65533;Qk+7S&#65533;&#65533;^&#65533;&#65533;t&#65533;&#65533;BJR&#65533;[&#65533;SHD&#65533;&#65533;&#686;&#65533;&#65533;J%U&#65533;?&#65533;1&#65533;&#65533;ca(DX)r&#1640;&#65533;&#65533;3zV&#65533;@&#65533;4&#65533;!&#65533;EHC&#65533;AX&#65533;I&#65533;&#65533;(&#65533;G{&&#65533;&#65533;&#65533;7&#65533;&#65533;S{3&#65533;a&#65533;a&#65533;&#65533;A3A0&#65533;h)&#65533;&#65533;k&#65533;01&#65533;ZJB&#65533;&#65533;1@&#65533;&#65533;d&#602;)y_&#65533;t&#65533;<Xq&#65533;&#65533;&#65533;&#65533;&#65533;A&#35264;&#65533;@&#65533;AFx&#65533;F (&#65533;9&#65533;&#65533;&#65533;&#65533;&#65533;&#65533;X!6pz4_&#607152;&#65533;2yO13&#65533;17&#65533;&#65533;@&#65533;tpz&#65533;&#65533;&#65533;&#65533;&#1779;&#65533;&#65533;&#65533;oke&#65533;i	d&#65533;&#1187;L&#65533;&#65533;zZ&#65533;W&#65533;*$c&#65533;:&#65533;;&#65533;&#65533;0&#9934;I&#65533;&#65533;j&#65533;&#65533;&#65533;&#65533;M&#1825;K&#65533;L#&#65533;&#65533;$&#395;3&#65533;
&#65533;&#65533;9&#65533;JCZ	2
61&#65533;;&#65533;&#65533;`<T&#65533;`&#65533;3&#65533;&#65533;/&#65533;&#65533;=gz"&#65533;0&#65533;&#65533;&#65533;&#760;&#65533;&#65533;@&#65533;x&#65533;&#65533;
&#65533;&#65533;0B&#65533;&#65533;
&#65533;&#65533;/&#65533;&#65533;/&#2159;&#65533;&#65533;?q8
&#65533;	&#65533;h,&#65533;&#65533;:&#65533;&#65533;&#65533;&#65533;!&#65533;&#1146;&#65533;*&#65533;&#65533;&#65533;0&#65533;c<:&#65533;X&#65533;&#65533;G&#720;<&#65533;&#65533;+N&#65533;&#65533;	&#65533;/&#65533;&#65533;;&#65533;:	&#651;&#65533;&#65533;.&#65533;q &#65533;S&#65533;c&#65533;&#65533;)&#65533;&#65533;Si&#65533;&#65533;&#65533;	!&#65533;&#65533;&#65533;&#65533;&#65533;0&#65533;&#65533;&#65533;&#65533;&#65533;&#65533;&#65533;p&#65533;&#65533;1&#65533;&#65533;&#65533;@&#65533;&#65533;&#65533;{&#65533;&#65533;&#65533;:/&#65533;&#65533;3&&#65533;&#65533;&#65533;&#65533;H+5&#65533;&#65533;Q[&#65533;#T	T&#65533;?&#65533;&#65533;&#65533;P&#65533;&#65533;2&#65533;E&#65533;&#65533;&#65533;&#65533;&#65533;2&#65533;$&#65533;&#65533;`<9&#65533;8&#65533;&#65533;&#65533;wCW[&#65533;yIx&#65533;&#65533;&#65533;5&#65533;&#65533;=8-m*&#65533;nj&#65533;>`&#65533;&#65533;&#65533;?h&#65533;DApyC7t&#65533;C&#65533;&#65533;&#65533;J&#65533;&#65533;&#65533;&#65533;&#65533;&#65533;&#65533;&#65533;>83&#65533;Z&#65533;e	{&#6667;&#65533;&#65533;&#65533;&#65533;8d&#65533;H&#65533;&#65533;=`B&#65533;&#65533;&#65533;v&#65533;&#711;&#65533;8I	{&#65533;&#65533;
&#65533;&#65533;&#65533;j&#65533;&#65533;!&#65533;I&#65533;B&#65533;5&#65533;&#200;1&#5302;8{)&#65533;ok>D&#65533;3&#65533;4;&#65533;&#65533;b&#65533;&#65533;&#65533;4&#65533;`&#65533;l@&#65533;9&#1800;6[&#65533;L&#1251;&#65533;&#65533;e&#65533;&#65533;&#65533;&#36037;2&#65533;~Q&#65533;:&#65533;DF&#65533;X&#65533;YC&#65533;&#65533;	&#65533;0&#65533;S&#65533;1p2&#65533;&#65533;>=&#65533;>&#65533;q&#65533;[&#65533;&#65533;>}A&#65533;E&#65533;N&#65533;j&#65533;8&#65533;z1&#65533;W&#65533;&#65533;8&#65533;	&#65533;Y&#65533;Gi&#65533;L'm2&#65533;&#65533;&#65533;&#65533;&#65533;Ap&#223;&#65533;&#65533;ZZ9,&#65533;8@&#65533;&#65533; &#65533;&#65533;H"%&#65533;&#65533;&#65533;&#65533;&#1773;&#15965;&#65533;&#65533;G~&#65533;=&#65533;!&#65533;i&#65533;&#65533;&#65533;&#65533;m&#65533;O&#65533;&#65533;Hk&#65533;&#65533; #&#65533;&#65533;&#65533;-P+5&#65533;&#65533;&#65533;	:|&#65533;&#65533;&#65533;G&#65533;&&#1755;&#65533;&#65533;&#65533;&#65533;K&#65533;&#65533;&#65533;j&#65533;
&#65533;&#65533;&#65533;&#65533;&#65533;&#65533; &#65533;&#65533;&#65533;&#65533;&#65533;p&#65533;&#65533;-&#65533;&#65533;G2Z&#65533;&#65533;&#65533;7|&#65533;&#65533;&#65533;&#65533;&#65533;&#65533;++R&#65533;&#65533;&#65533; &#65533;&#65533;&#65533;&#65533;&#65533;&#65533;&#65533;&#65533;&#65533;&#65533;"&#65533;&#309792;&#65533;&#65533;p&#65533;&#65533;D:q&#65533;&#65533;&#65533;&#65533; &#65533;&#65533;&#65533;(5!98&#65533;&#65533;&#65533;&#65533;&#65533;&#65533;&#33661;i8&#65533;&#65533;&#65533;&#65533;&#65533;&#65533;&#65533;&#65533;0&#65533;{&#65533;&#65533;DZ1&#65533;W
9s&#65533;&#65533;&#65533;&#65533;&#65533;[<<A>!&#65533;&#65533;ba&#65533;A&#65533;&#65533;=&#65533;6(&#65533;&#65533;&#258;+&#514;&#65533;x.$&#65533;&#65533;&#65533;&#65533;I&#65533;&#1091;&#65533;&#65533;l&#65533;&#65533;'&#1188;&#65533;3&#65533;&#65533;)&#65533;+&#65533;&#65533;&#65533;&#65533;!&#65533;&#65533;&#65533;+&#65533;h&#65533;S&#65533;&#65533;&#65533;YO&#65533;&#65533;MA&#65533;&#65533;&#65533;F&#65533;&#65533;I&#65533;Gh&#65533;E@&#65533;Z&#761;Q&#65533;&#65533;&#65533;5&#65533;&#65533;>&#65533;&#65533;&#65533;&#65533;C&#65533;&#1831;B@&#65533;*d&#65533;&#65533;Y&#65533;ExHp&#65533;2&#65533;{&#65533;&#65533;&#65533;t%&#65533;qa&#65533;&#316;&#65533;RCK<
&#902; &#65533;s'E&#65533;&#65533;&#65533;&#65533;{e)}I&#65533;&#65533;&#65533;&#65533;Ke&#65533;O&#65533;&#312;&#65533;4&#65533;&#65533;&#65533;i&#65533;&#65533;&#65533;d*&#65533;&#65533;
$&#65533;&#65533;&#65533;&#65533;=&#65533;&#65533;V4&#65533;X&#65533;&#65533;&#65533;&#65533;&#65533;2&#65533;|m@7T&#65533;&#65533;MEp&#65533;&#65533;&#65533;I&#65533;G&#65533;&#65533;&#1880;z&#65533;&#65533;]&#296;.&#65533;4j{(&#65533;&#65533;L}YH&#65533;&#65533;&#65533;,&#65533;t=&#65533;=,&#65533;2&#266;I&#65533;tQ&#65533;&#65533;BnwR&#65533;NT3&#65533;wq&#65533;H&#65533;HX&#65533;&#65533;&#65533;&#65533; 	&#65533;
KY&#65533;&#65533;
e9&#65533;CR&#65533;L&#65533;&#65533;A<8K&#65533;%&#65533;*&#65533;C&#65533;z&#65533;#{
Uz&#65533;	kD&#65533;Z01&#65533;&#65533;&#65533;&#65533;&#65533;&#65533;"&#65533;i&#65533;&#65533;Sd	&#65533;}&#65533;3&#65533;&#204;&#65533;&#65533;&#65533;&#65533;&#65533;&#65533;&#65533;&#65533;&#65533;p2&#65533;&#65533;&#65533;&#65533;&#65533;X&#65533;D&#65533;8&#65533;&#65533;QI&#65533;&#65533;3D2PRBK&#65533;m&#65533;#&#65533;&#65533;&#65533;&#65533;&#65533;]j,M&#65533;;" 2&#65533;&#65533;^1&#65533;&#65533;4&#65533;&#65533;&#65533;&#65533;&#65533;G&#65533;&#65533;&#65533;&#65533;&#65533;h&#65533;&#65533;&#65533;H=&#65533;&#65533;&#65533;&#65533;&#65533;&#37041;+&#65533;x&#65533;	VbI&#65533;x$L&#65533;&#65533;&#65533;!&#65533;&#65533;&#65533;&#1603;&#65533;_&#65533;8 &#65533;&#65533;h&#65533;0[Q&#65533;&#65533;&#685;&#65533;&#65533;01&#65533;&#65533;(&#65533;&#65533;h&#65533;&#65533;&#65533;&#65533;&#65533;&#65533;1&#65533;E&#65533;&#35812;&#65533;'&#65533;&#65533;2q$_&#65533;&#65533;,
&#65533;&#65533;2Z&#65533;9&#65533;&#65533;&#65533;&#65533;@&#65533;&#65533;9@&#65533;&#65533;(&#65533;&#65533;1!E&#65533;&#65533;"&#65533;&#65533;&#65533;=&#65533;&#65533;C&#65533;(q&#65533;/&#65533;&#65533;" &#65533; @&#65533;(&#65533;&#65533;J&#1681;&#65533;&#65533;&#65533;&#341;*&#65533;&#65533;&#65533;%.&#65533;GO&#65533;Da&#65533;&#65533;4&#65533;&#65533;	&#65533; &#65533;0&#65533;&#65533;I&#65533;&#65533;&#65533;CY&#65533;C;6m#D?&#65533;4&#65533;8&#65533;w&#65533;&#65533;8(&#612;`
P;8b&#65533;&#65533;&#65533;h2&#65533;&#1575;s&#65533;&#65533;&#65533;&#65533;"&#65533;h&#65533;&#65533;&#65533;xBj&#65533;(DO&#65533;&#65533;&#65533;;P&#65533;d&#65533;&#65533;&#65533;&#65533;d6&#65533;#%&#65533;&#65533;^j&#65533;&#65533;F&#65533;&#65533;::&#65533;1&#65533;&#65533;&#65533;&#65533;,&#65533;B&#65533;&#65533;>&#65533;&#65533;@&#65533;&#65533;$&#65533;U&#65533;&#65533;|&#1020;&#65533;b&#65533;[IWH&#65533;ZxaG&#65533;&#65533;~q&#65533;F&#65533;W|e&#65533;&#65533;&#65533;}q&#65533;G`&#65533;|]&#65533;rE&#65533;E&#65533;fY&#65533;&#65533;~&#65533;&#903;&#65533;&#781;&#65533;&#65533;9&#65533;Vc&#65533;se&#65533;r%&#65533;~9W~&#65533;&#65533;q&#65533;a&#65533;&#1004;a(&#65533;a&#65533;H&#65533;&#65533;G&#65533;&#65533;U&#65533;&#65533;G&#65533;&#1509;h&#65533;&#964;B&#17024;\&#65533;&#65533;&#65533;&#65533;Z&#65533;&#65533;&#65533;&#65533;u&#65533;&#65533;qD3$&#65533;\&#65533;&#65533;)&#65533;!&#65533;&#65533;I&#65533;&#65533;)|V&#65533;&#65533;&#65533;&#65533;&#65533;4C&#65533;3&#65533;u&#65533;m&#65533;&#65533;JAm&#65533;Bq&#65533;)k&#65533;&#65533;F&#1459;:&#65533;&#65533;AB5&#65533;1X&#65533;&#65533;&#65533;C
&#65533;U&#65533;6&#65533;y&#65533;&#65533;j?&#65533;&#65533;&#534;x&#65533;&#195;&#65533;M5&#65533;&#65533;0&#65533;&#1556;
nD&#65533;&#65533;6i!+&#65533;,&#65533;&#65533;&#65533;b&#65533;&#65533;a<Y&#65533;{3&#65533;*&#65533;&#65533;&#65533;&#65533;&#65533;,@=KrDx&#65533;&#65533;o&#65533;&#788;d&#65533;L&#65533;O&#65533;&#65533;AB+&#65533;'
&&#65533;&#65533;1&#772;X&#65533;&#65533;&#65533;^S
&#65533;&#65533;!&#65533;@c&#65533;z&#65533;&#1681;&#65533;j&#65533;|&#65533;)&#65533;&#65533;	9I&#65533;&#65533;&#65533;/&#65533;&#65533;&#65533;1&#65533;'zbj&#65533;L
m&#65533;&#65533;&#65533;&#65533;&#65533;]56PB=P&#65533;Q&#65533;	&#65533;&#65533;&#65533;6&#1080;u>)y&#65533;/&#65533;*h%&#65533;&#65533;&#65533;&#65533;&#65533;9&#65533;&#65533;&#65533;mAyrSQ&#65533;&#65533;H&#1057;,&#65533;08&#65533;&#65533;&#65533;&#65533;&#480;&#65533;ic&#65533;4p&#65533;&#1491;&#65533;&#65533;&#65533;&#65533;D&#65533;&#65533;&#835;&#65533;i&#65533; &#65533;mR&#65533;&#65533;&#65533;i&#65533;.&#65533;H&#65533;]\ID&#65533;E&#65533;&#65533;v&#65533;&#65533;&#65533;E&#65533;D&#65533;&#65533;&#65533;&#65533;(C2&#65533;&#65533;&#65533;&#65533;5&F^K&#65533;P&#65533;&#65533;&#65533;r&#42321;&#65533;&#65533;1&#1538;,&#65533;&#65533;)&#65533;&#65533;J&#65533;&#65533;&#65533;&#65533;&#995;&#65533;(D&#65533;&#65533;7T&#65533;&#65533;A&#65533;&#65533;&#65533;&#65533;&#65533;&#65533;&#33761;5&#65533;|&#65533;&#65533;&#65533;$1&#65533;o&#65533;f&#65533;&#65533;e&#65533;D&#65533;oV)&#65533;J&#65533;Dh&#65533;d6&#1493;&#65533;W&#65533;&#65533;JDP3r&#65533;&#65533;>z&#65533;)&#65533;!&#65533;9&#65533;&#65533;',&#65533;fH&#65533;&#65533;ruH&#65533;ru&#65533;e5,,&#65533;x&#65533;w&#190;}&#65533;FPD&#65533;r&#65533;g&#65533;WI&#65533;&#65533;J&#65533;[ef)7&#65533;&#65533;ps&#65533;G h&#65533;&#65533;r7&#65533;Z5C&#65533;r&#65533;&#796;&#65533;&#65533;pM&#65533;&#65533;J[&#65533;&#65533;&#65533;q&#65533;&#65533;&#65533;@&#13617;2c*&#65533;T'&#65533;&#65533;'P&#65533;#&#65533;s$)&#65533;&#65533;j&#1649;P&#65533;&#65533;{#Aj'K&#65533;>bV&#65533;!&#65533;&#65533;B&#65533;k14i&#65533;d&#1757;&#65533;&#65533;:&#65533;&#14496;&#65533;S&#65533;;&#65533;&#65533;D&#65533;={&#65533;&#65533;&#413;&#65533; ^&#65533;q&#65533;&#65533;Q&#65533;8R&#65533;&#65533;kE&#65533;R&#65533;0U&#65533;&#65533;&#65533;5E&#65533;&#65533; &#65533;&#65533;&#237;Up&#65533;.X,&#65533;&#65533;i&#65533;?VB&#65533;UQ|&#65533;G3&#65533;&#65533;D&#65533;&#1787;&#65533;&#65533;&#65533;&#65533;Z	&#65533;&#65533;&#65533; f^&#65533;v&#65533;m=&#65533;&#65533;.:&#65533;&#65533;@&#65533;n&#65533;j5&#65533;	&#65533;`&#65533;&#65533;&#65533;+&#65533;j&#65533;&#65533;&#65533;&#65533;u&#65533;3&#65533;&#65533;&#65533;&#65533;&#65533;&#65533;&#65533;X&#65533;8%f&#195;}&#65533;&#65533;&#65533;]&#65533;98&#65533;&#16945;&#65533;&#65533;[z&#65533;&#65533;&#65533;&#65533;&#65533;q&#65533;&#65533;&#65533;&#65533;s&#65533;G1&#65533;&#65533;&#322;&#65533;'H$x&#65533;)&#65533;&&#65533;Q&#65533;&#65533;$*-K;-&#65533;z&#65533;~WE&#65533;&#65533;&#65533;w+&#65533;&#65533;e`&#65533;&#65533;&#65533;&#1026;pC&#65533;&#65533; &#65533;&#65533;$6&#65533;&#65533;6,&#65533;&#65533;&#65533;&#65533;&#65533;&#65533;&#65533;&#65533; a&#65533;&#65533;S&#13390;&#65533;&#3028;&#65533;	m&#65533;E\&#65533;	&#65533;!|&#65533;.50&#65533;M&#65533;&#65533;&&#65533;/&#65533;|&#65533;&#65533;"&#65533;&#65533;&#65533;&#65533;Y&#65533;5&#65533;5&#65533;&#65533;&#65533;&#65533;&#65533;&#65533;&#65533;(BB&#65533;&#65533;&#65533;&#65533;cB!Il&#65533;&#65533;u&#65533;&#65533;&#65533;&#65533;&#65533;&#65533;&#65533;&#65533;^I&#65533;L&#65533;&#65533;|&#355;&#65533;1&#65533;&#65533;&#65533;&#65533;h&#65533;&#65533;&#792;&#65533;@is'&#65533;&#2000;7&#65533;&#65533;&#65533;&#65533;a&#65533;&#65533;X&#65533;&#65533;&#65533;&#65533;f&#65533;&#65533;-WXc&#65533;.7&#65533;&#65533;&#65533;&#65533;&#65533;u&#65533;dL"95&#65533;~&#65533;&#65533;5c&#65533;j&#65533;&#65533;yL&#65533;0DHP&#65533;&#65533;&#65533;:&#65533;&#65533;&#65533;D&#65533;*r&#65533;&#65533;B-:Dh&#65533;@&#65533;	
I&#65533;&#65533;!D&#65533;!:&#65533;H` @~&#65533;&#65533;&#65533;&#65533;P&#65533;A#24&#65533;%={&#65533;&#65533;&#65533;cg&#65533;&#65533;9t&#65533;&#1457;c&#65533;&#65533;8n&#1328;q&#65533;&#65533;&#65533;&#65533;V&#65533;&#1305;3&#65533;&#990;z|&#65533;&#65533;S&#65533;i&#65533;6i&#804;Y&#65533;&#396;5f&#536;Asf&#65533;4v&#65533;&#65533;i&#65533;&#65533;U8o&#65533;&#129;c&#65533;&#65533;&#65533;&#65533;t&#65533;&#65533;&#65533;(P&#65533;;t&#11529;
&#65533;&#858;5n&#1630;e[ys&#65533;&#65533;i&#65533;)F&#65533;&#65533;&#65533;3c&#132;&#65533;&#65533;&#65533;&#65533;.X&#65533;X&#65533;&#65533;&#65533;5&#65533;0e&#780;S&#65533;&#65533;&#65533;u&#1124;&#65533;gN&#65533;7{&#65533;&#65533;Q#&#65533;-^5u&#65533;&#1197;KW&#65533;&#65533;f&#128;&#622;}&#65533;&#65533;`&#65533;&#65533;&#65533;%Li2d&#65533;&#65533;I&#65533;&#65533;7&#65533;1d&#672;&#65533;&#65533;vM&#65533;&#65533;v&#1520;a&#65533;&#65533;:I&#65533;&#65533;&#65533;K&#65533;&#65533;Sy!&#65533;&#65533;]&#65533;uf&#65533;nf&#65533;&#65533;&#65533;&#697;&#65533;Tz&#65533;&#1094;Zg&#65533;&#1115;&#65533;&#65533;&#65533;&#65533;s x&#65533;f&#65533;&#65533;c&#65533;Qu&#1013;!&#65533;>&#65533;&#65533;Gw@&#65533;F\d1jb&#65533;v&#65533;u&#65533;&#65533;&#65533;Ss&#65533;&#65533;&#65533;THEW&#65533;&#65533;&#65533;&#65533;A&#65533;c&#65533;&#65533;Zi&#65533;&#65533;&#65533;&#65533;_x&#65533;EWp&#65533;e&#65533;&#65533;N&#65533;&#65533;ym&#65533;1&#65533;f&#65533;WW&#65533;&#65533;&#65533;]w&#65533;A&#65533;&#65533;n&#65533;&#375;V&#65533;b|&#65533;&#65533;Y`&#65533;&#65533;&#65533;YG&#65533;Vu&#65533;&#65533;&#65533;u&#65533;&#65533;&#65533;l&#65533;S5&#65533;&#1254;B&#65533;A&#65533;&#65533;&#65533;a&#65533;|&#65533;q&#65533;w&#65533;:T&#65533;p&#65533;&#65533;j&#65533;~I&#474;&#65533;9w%&#65533;&#65533;:G&#65533;&#65533;&#369;F&#65533;&#65533;&#65533;	Gd&#65533;&#869;&#65533;F&#65533;:g&#65533;w&#65533;y&#65533;h&#65533;)&#65533;6d k&#65533;m&#65533;e&#65533;_lK&#65533;h&#65533;}&#65533;-&#389;_f&#65533;&#65533;&#65533;^&#65533;eq&#37245;Z`1&#65533;&#65533;f&#65533;&#65533;&#65533;Ij&#65533;&#65533;O&#65533;,V&#65533;&#65533;5&#65533;x&#65533;&#65533;&#65533;4" &#65533;!&#65533;x&#65533;
`&#65533;|&#65533;&#65533;~&#65533;&#65533;E&#65533;&#65533;&#65533;&#65533;&#65533;&#65533;&#65533;&#65533;&#65533;&#65533;&#65533;&#65533;0&#65533;&#65533;M&#65533;&#65533;&#65533;LP&#65533;H&#65533;D&#923;&#1457;&#65533;{j&#65533;&#65533;&#65533;&#65533;&#65533;.&#65533;\&#65533;&#65533;&#65533;b|&#65533;&#65533;GL&#65533;rH"&#65533;B&#65533;JI&#65533;&#65533;>&#65533;1HI&#65533;T&#65533;t&#65533;-&#65533;y&#65533;&#65533;&#65533;6&#65533;&#263;cG&#65533;&#65533;&#1996;&#65533;&#65533;s^&#65533;&#560;&#1088;&#65533;-5M4&#65533;&#65533;b.&#65533;M&#65533; &#65533;&#65533;&#65533;&#1181;&#65533;&#65533;K5&#65533;U&#65533;{&#65533;UG`I&#65533;o&#1041;&#65533;=&#1364;qe%'&#1503;q&#65533;&#65533;&#65533;iHkF+&#65533;*qmH&#65533;g^l1&#65533;_&#65533;&#65533;_&#65533;l&#65533;{&#65533;&#65533;&#65533;&#65533;^&#65533;&#65533;&#380;&#65533;h&#65533;&#65533;&#65533;&#65533;&#65533;e&#65533;&#65533;&#1385;m&#65533;v&#65533;&#65533;U&#65533;&#65533;v&#65533;cgh&#65533;q&#65533;&#65533;XLQ&#65533;U&#65533;k&#65533;&#65533;v&#65533;n&#65533;&#65533;!\&#65533;E&#65533;Yt&#1166;&#65533;<d&#65533;P&#65533;&#65533;&#65533; ?&#65533;)&#65533;&#65533;&#65533;&#65533;&#65533;&#65533;&#65533;n&#65533;L`(&#65533;w&#65533;`/{&#65533;h\+&#65533;oT&#65533;&#65533;n&#65533;-JC&#65533;4&#65533;&#65533;@&#65533;&#65533;3J&#65533;P;&#65533;dH?i&#65533;KY&#65533;C&#65533;&#65533;&#65533;&x&#65533;&#65533;&#65533;&#65533;&#65533;&#65533;B&#530261;&#65533;G-&#65533;2&#65533;&#480;&#65533;&#65533;&#65533;}&#65533;OuIK&#65533;&#65533;&#65533;&#65533;&#65533;x&#65533;&#65533;&#65533;&#65533;&#65533;&#1937;&#65533;\At&#65533;&#1171;&#65533;&#65533;l&4&#65533;	&#65533;&#65533;&#65533;44&#65533;U&#65533;]&#65533;&#65533;"))7_&#65533;B&#65533;&#65533;.&#1517;&#65533;,]&#65533;&#65533;&#65533;&#65533;&#65533;&#1192;&#65533;JO,&#65533;*&#65533;G&'=&#65533;In&#65533;sB&#65533;&#65533;&#65533;nIQ&#65533;&#65533;`&#65533;&#65533;&#65533;PD"
!&#65533;%b&#1755;&#65533;&#65533;A&#65533;$%&#65533;X&#65533;GZ&#1159;&#65533;&#65533;hsP&#65533;&#65533;&#65533;`Eh&#65533;y&#65533;&#65533;&#65533;&#65533;&#65533;&#65533;&#65533;a&#65533;{&#65533;3&#65533;&#65533;&#815;&#65533;&#65533;&#65533;&#65533;Z! &#65533;&#65533;&#65533;+&#65533;&#65533;q,&#65533; &#65533;)&#65533;&#65533;&#65533;&#65533;&#65533;U&#65533;3&#65533;0>&#65533;&#65533;&#65533;&#65533;&#65533;&#65533;&#65533;FF&#65533;d&#65533;&#65533;&#65533; x&#65533;3&#65533;A*&#65533;a&#65533;&#65533;&#65533;0< c&#65533;&#65533;L&#65533;&#65533;J&#65533;&#65533;V&#65533;T&#65533;A&#65533;&#65533;5&#65533;n&#65533;J&#65533;&#65533;@&#65533;&#65533;&#65533;{&#65533;j]Zw7&#65533;1]Y&#1705;&#65533;&#65533;&#65533;U&#65533;a@3J&#65533;.gb&#65533;d&#65533;&#65533;&#65533;vX[&#65533;p&#65533;&#65533;-fq&#65533;&#65533;C&#65533;J:&%R_(&#65533;&#65533;&#65533;YSjQ&#65533;&#65533;&#914;&#65533;98g-#&#65533;&#65533;&#65533;P9$eo`&#65533;t7&#65533;]&#65533;&#65533;?&#65533;E&#65533;9&#65533;G&#65533;G9U&#65533;>&#65533;&#134;:&#65533;&#65533;"[L&#65533;6w&#65533;%PVj&#65533;W&#65533;&#65533;<&V&#65533;&#65533;&#65533;&#65533;`L^&#65533;A)&#65533;&#501;-B&#65533;I&#65533;&#642;&#65533;&#65533;&#65533;1&#65533;*M{&#65533;&#1285;&#966;Gx|m2H.*&#65533;&#65533;&#65533;&#65533;&#65533;nH1&#65533;&#65533;&#65533;_8&#65533;&#65533;&s,&#65533;&#65533;O&#65533;T&#65533;&#65533;&#65533;=1|&#65533;5UX&#65533;&#65533;7&#65533;&#65533;&#65533;/m4j&#65533;x&#65533;-&#65533;&#65533;oDt&#65533;&#65533;KS&#65533;;&#65533;&#65533;Dh]
L &#65533;c&#65533;&#65533;&#65533;&#65533;#kM&#65533;&#65533;t%q	q-&#65533;K&#1018;
&#1632;-&#65533;qw&#65533;Jm#C&#65533;&#65533;kN&#65533;&#65533;6S&#65533;4 &#65533;&#65533;&#65533;#&#65533;vG&#65533;n&#65533;{~Ji&#65533;&#65533;=&#65533;&#65533;&#65533;&#65533;Z&#65533;ZHQ5Nn&#65533;&#65533;MaB&#65533;uu`C&#65533;&#65533;4C4&#65533;eZY&#65533;9U&#65533;w&#65533;&#65533;
b&#65533;p&#65533;&#65533;J&#65533; }0+&#65533;&#65533;L&#65533;&#65533;&#65533;&#65533;&#65533;Ay)Y&#65533;&#65533;&#65533;0&#65533;?&#65533;&#65533;&#65533;\&#65533;P+&#65533;,Xi&#65533;&#1181;a<&#65533;&#65533;&#65533;&#65533;IN&&#65533;&#65533;Y&#65533;bC$b&#65533;&#65533;,&#65533;&#65533;&#65533;F&#65533;&#65533;&#65533;D1&#65533;PH"&#65533;&#65533;m&#65533;"yXA&#65533;&#65533;
&#65533;&#65533;&#65533;%&1	D&#65533;-&#65533;&#65533;&#65533;&#65533;&#534;&#65533;iR&#65533;"&#65533;&#65533;H&#65533;&#65533;G@&#65533;&#65533;0&#65533;Gl&#65533;T&#65533;&#65533;&#65533;U*&#1226;V&#65533;#&#65533;\:&#65533;8R1&#946;L&#65533;&#65533;a&#65533;&#65533;&#65533;L,Rl&#65533;K&#65533;n&#65533;&#65533;&#65533;L}&#1414;*&#65533;TJ&#65533;&#65533;&#1306;92&#65533;t&#65533;&#65533;2q!&#65533;&#65533;&#65533;E0o&#65533;IB&#65533;&#65533;gJkjiK9
q&#65533;R4&#65533;z&#65533;\&#65533;&#65533;&#376;&#65533;eQ&#65533;&#65533;&#65533;h&#65533;&#65533;d&#65533;&#65533;&#65533;m5&#65533;&#65533;K&#65533;&#65533;L\v&#65533;&#65533;-&#65533;\Y&#65533;r&#65533;&#65533;L&#65533;&F8&#65533;&#65533; &#65533;B&#65533;Q&#65533;&#65533;&#1293;3b&#65533;R*&#65533;c[+)U&#65533;yA&#65533;&#65533;&#65533;Zd%5&#801;e&#65533;&#65533;n&#65533;;1&#65533;KE9&#65533;R&#65533;s2&#65533; y&#277;&#65533;Kz<&#1291;&#65533;&#65533;t&#65533;qK&#65533;&#65533;S$V&#65533;&#65533;&#528;O&#65533;&#1633;i>M_G&#65533;&#1518;&#65533;&#65533;&#65533;&#65533;&#1212;b&#65533;&#65533;&#65533;&#65533;v@&#65533;&#65533;S&#65533;#&#65533;:p&#65533;&#30364;&#65533;%&#65533;&#65533;&#65533;^[&#1026;&#65533;&#65533;&#65533;&#65533;&#65533;Ahu0&#65533;&#65533;p&#65533;9&#65533;&#65533;3Ns&#65533;~&#65533;&#65533;&#65533;&#65533;&#65533;o.x&#65533;$&#65533;?&#65533;&#65533;&#65533;c&#65533;&#65533;&#65533;&#65533;&#65533;&#65533;&#65533;&#65533;&#65533;~&#65533;&#65533;&#65533;&#65533;gNw&#65533;U~&#65533;&#65533;&#65533;:&#65533;&#65533;&#65533;&#65533;{)&#65533;Rj7&#65533;&#65533;f*U9&#65533;&#585;&#65533;&#65533;&#65533;L>&#65533;&#65533;&#65533;&#65533;&#65533;&#65533;t&#65533;rHOT&#65533;K#&#65533;R&#65533;=+4&#65533;5Y~En&#65533;6&#65533;&#65533;	&#65533;&#65533;.&#65533;&#65533;&#65533;,Tx&#65533;&#65533;z&#65533;&#65533;&#65533;&#65533;T&#65533;k&P&#65533;&&#65533;&#371;A/e&#65533;&#65533;Y&#65533;Q&#1368;RU1&#65533;&#65533;p&#65533;&#65533;&#65533;&#65533;&#65533;&#65533;&#65533;GE&#65533;UA&#681;lJ&#65533;&#65533;S&#65533;&#65533;&#65533;J&#65533;&#65533;Y&#65533;&#65533;x&#65533;&#65533;|&#65533;"$D)Q&#65533;E`&#65533;&#65533;&#65533;&#65533;&#65533;&#65533;&#65533;&#65533;uBt&#65533;&#1348;&#65533;9[M&#65533;$\B&X$h&#65533;  &#65533;#<&#65533;"4$&#65533;&#65533;I&#65533;(&#65533;Y&#65533;&#65533;/a$H&#65533;#&#65533;N&#65533;&#65533;@&#65533;&#65533;&#65533;L &#65533;D&#65533;&#65533;&#65533;&#65533;&#65533;&#216;&#1690;)D#8B&#65533;&#65533;&#65533;!&#65533;!&#1636;-&#65533;DM&#65533;&#65533;&#65533;TP1&#65533;&#65533;I&#65533;&#65533;&#297;&#65533;`&#65533;!)U&#65533;J&#1313;F&#65533;&#65533;($L&#65533;(&#65533;`%\&#65533;&#65533;e&#65533;'b'pB&d'h&#65533;%TB%D&#65533;#4B#`&#65533;&#65533;&#65533;"x&#65533;%>&#65533;$0b$H&#65533;N&#65533;&#65533;H&#65533;[&#65533;&#65533;&#65533;*&#65533;"&#65533;Z$D&#65533;D&#65533;&#65533;,&#65533;&#65533;&#65533;&#65533;F&#65533;#D&#65533;$P&#65533;%8&#65533;#xa$T&#65533;$@&#65533;$\&#65533;/^&#65533;%H2B5=&#777;&#65533;%&#65533;!&#65533;)2&#65533;(]&#65533;!&#65533;K&#65533;&#65533;1&#65533;!`J,&#65533;A&#65533;D&#65533;-@&#65533;&#65533;&#65533;Q&#65533;[&#65533;1S&#65533;&#2024;&#65533;&#65533;&#65533;&#65533;&#65533;H+&#65533;A@&#65533;&#65533;&#65533;&#968;&#65533;&#65533;\&#65533;d&#1258;`'&#65533;&#680;&#65533;&#65533;&#65533;&#65533;&#65533;R4&#65533;&#65533;&#65533;p&#65533;i&#65533;&#65533;9&#65533;&#65533;B&#65533;&#65533;&#65533;&#1614;&#65533;&#65533;&#65533;^&#65533;&#65533;|4	Q	|&#65533;&#65533;;Y&#65533;L&#65533;#&#65533;&#65533;&#65533;&#294;&#65533;&#65533;LJ&#65533;p~,&#65533;&#65533;&#65533;
&#917;\ &#453;&#65533;&#65533;_&#65533;&#65533;&#65533;hU&#65533;y&#65533;a(V&#65533;&#65533;&#65533;&#65533;`E&#65533;Q&#65533;Rp&#65533;7&#65533;&#65533;R&#65533;O}&#65533;n&#65533;&#65533;zi&#65533;hO QU} &#65533;&#65533;Sd&#65533;X&#65533;&#65533;B&#65533;&#937;Qi&#65533;a`&#65533;&#65533;&#65533;Nbe&#65533;&#65533;ZB&#65533;_&#65533;&#65533;|&#65533;&#65533;&#65533;^XF6&#65533;]&#65533;e^R&#1620;&#65533;&#65533;hV`h&#692;&#65533;XK&#65533;h&#65533;&#2020;&#65533;&#65533;%&#65533;&#65533;&#65533;&#65533;P`&#65533;H&#65533;|&#65533;&#65533;=&#65533;$&#65533;&#65533;M&#65533;&#65533;I&&#65533;&#65533;[&#65533;@&#65533;&#65533;U&#65533;&#65533;&#65533;aH&#65533;&#543;&#65533;qIk&#65533;G&#65533; &#65533;&#65533;W&#65533;&#65533;G&#65533;&#65533;&#65533;WV&#65533;&#1896;&#65533;Rd&#65533;&#65533;&#65533;&#65533;&#65533;&#65533;&#65533;&#65533;&#65533;&#65533;&#65533;N&#65533;&#65533;"4&#65533;#(I&#65533;"&#65533;Z&#65533;&#65533;RKD&#65533;L&#65533;&#65533;&#1360;R&#65533;&#65533;&#65533;-&#65533;I,&#65533;*&#65533;&#65533;&#65533;5D&#65533;D&#65533;D&#65533;!0D)B&#65533;I&#65533;&#65533;4&#65533;!&#65533;h&#65533;&#65533;B"`&#65533;J&#65533;&#65533;&#65533;&#65533;&#1000;'&#65533;9#HD&#65533;-&#65533;&#65533;&#1653;&#65533;`$8Z&#65533;N&#65533;`# &#65533;@&#65533;%Z&#65533;J&#65533;&#65533;A&#65533;&#65533;B0F<&#65533;'^&#65533;I&#65533;&#65533;&#65533;&#65533;3&#65533;`J&#65533;DN&#65533;:&#65533;/Z%H&#65533;$XB"v&X&#65533;&&#65533;&#65533;(&#65533;B(x'lB'lB&c&#65533;&#65533;Z$i$:B%&#1576;%`".&#65533;&#65533;N$`&#65533;v&#65533;&#65533;&#65533;&#65533;YNPIx&#1681;~'&#65533;4&#65533;&#65533;&#65533;X#-J&#152;rb$&#65533;"&l&#65533;&#65533;f&#65533;&&#65533;)&#65533;j&#65533;&#65533;R'&#65533;Yw&#65533;"J&#65533;&&#65533;,>#D".&#65533;&#65533;MB%PB%XB$0&#65533;#&#65533;v&#65533;@t&#65533;NE&#65533;&#65533;$&#1300;&#65533;RD
ET&#65533;&#65533;&#65533;3&#65533;&#65533;LD&#65533;Y&#65533;X&#65533;^X&#65533;1}&#65533;L&#65533;&#65533;&#65533;&#65533;d&#65533;&#65533;lU&#65533;&#65533;Z&#65533;&#65533;5!&#65533;m&#65533;er&#65533;&#65533;T&#332;&#65533;&#65533;o*&#65533;&#65533;&#65533;B&#65533;d&#65533;&#65533;u1x&#65533;]M&#65533;T&#65533;0U&#65533;ZO&#65533;&#65533;EqXg&#65533;	V&#65533;&#65533;A&#65533;n&#65533;<&#65533;&#65533;&#65533;&#65533;]P&#65533;&#65533;E&#321;&#65533;&#65533;&#65533;&#65533;&#65533;d&#696;P&#65533;&#65533;Qp&#65533;E&#65533;V&#596;&#65533;>&#65533;In`&#65533;an&#65533;&#65533;\Yp|L&#65533;&#65533;&#65533;E#&#1360;|p&#65533;&#65533;F&#65533;V$&#65533;&#65533;F&#65533;B&#65533;&#65533;=G&#65533;&#65533;&#65533;R&#65533;&#65533;&#65533;\ &#1636;&#65533;&#65533;&#65533;&#65533;4p&#794;&#65533;&#65533;&#1708;&#65533;&#65533;&#65533;&#779;B&#65533;}&#65533;&#65533;s<e&#65533; &#65533;p&#65533;&#65533;p&#65533;&#1276;
&#65533;&#65533;&#65533;m&#65533;4&#328;[&#65533;&#65533;&#65533;p4&#65533;
&#65533;]&#65533;&#65533;&#65533;&#65533;&#65533;MW&#65533;IX&#65533;&#65533;i,&#65533;ixPm&#65533;&#65533;@m&#65533;I&#65533;&#65533;&#65533;!&#65533;_&#65533;
&#65533;&#65533;;Y&#65533;[&#65533;X&#65533;&#65533;&#65533;	&#241;&#65533;&#65533;I-&#65533;&#65533;`!&Z#&#65533;&#65533;,&#65533;-*&#65533;m~gFT&#65533;\y&#65533;&#589;&#65533;1&#65533;&#65533;&#65533;lDu&#1426;&#65533;i&#65533;&#65533;&#65533;&#65533;&#65533;&#65533;&#65533;&#65533;M&#65533;MC&#65533;"0&#65533;$&#65533;&#65533;$PB&#65533;&#65533;)/F&#65533;V&#65533;#i&#65533;.&#65533;U&#65533;Hl&#1669;F&#65533;,r&#65533;%&#65533;&#54802;&#38810;b6&#65533;&#65533;,6&#65533;&#65533;&#65533;&#65533;&#65533; e&#65533;"D&#65533;&#65533;i&#65533;r&#65533;!b&#65533;]&#65533;&&#65533;-&#65533;)1*h"T&#65533;u&#65533;%^&#65533;"Z&#65533;&p&#65533;"
#.F&#65533;E&#65533;&#65533;V&#65533;&#65533;&#65533;2&#65533;&#65533;&#65533;
bZ&#65533;U&#65533;&#65533;&#1888;&#65533;&#65533;s&#65533;&#65533; (&#65533;$4&#65533;&#65533;&#65533;o#F&#65533;&&#65533;b&`&#65533;&#65533;"&#65533;&#65533;Jdh2&#65533;i&#65533;&#65533;b&#65533;BB%Ho&#65533;V&#65533;n&#65533;&#65533;&#57626; &#65533;,&#65533;O&#65533;_2=&#65533;&#1172;*&#65533;0&#65533;&#65533;}&#361;dgE&#65533;&#65533;$^&#65533;&#65533;b&#65533;&#65533;&#65533;8jIRp&#65533;&#65533;J&#65533;^Hkf&#65533;&#65533;,E[&#65533;&#65533;&#65533;&#65533;&#168;
Q&#65533;Z&#65533;&#1055;Q&#65533;&#65533;&#65533;&#65533;&#65533;	Z}&#65533;mh&#65533;&#65533;&#65533;[,&#65533;&#65533;&#65533;U&#65533;&#248;LL1Q&#65533;)&#65533;&#65533;&#65533;W=%#&#65533;&#65533;&#65533;&#65533;&#65533;&#65533;:&#65533;U=&#65533;>B ;fpL&#65533;E&#845;&#65533;&#592;&#65533;&#65533;&#65533;pD&#65533;&#65533;e~&#65533;&#348;&#65533;&#65533;ET&#65533;&#65533;&#65533;@&#65533;PK&#65533;d&#65533;&#65533;5R	&#65533;P &#65533;	&#65533;&#65533;	&#65533;&#65533;&#322;&#65533;S&#65533;|&#674;&#65533;&#65533;&#65533;wqW&#65533;Lq&#65533;&#65533;&#65533;o&#65533;&#65533;n&#65533;&#65533;^t&#65533;&#65533;&#65533;&#65533;&#65533;&#65533;p&#65533;&#65533;<F&#1232;}I*&#65533;r"~&#65533;&#65533;P&#65533;]$2&#65533;&#65533;OG&#65533;V^<n&#65533;&#65533;&#1505;Fm&#65533;S&#65533;&#65533;&#65533;\<r&#65533;&#65533;F&#65533;!&#65533;&#65533;&#65533;\&#65533;p&#65533;&#65533;\&#65533;3&#65533;h&#65533;&#65533;&#65533;&#65533;y&#650;&#65533;&#65533;&#65533;|&#65533;Y&#65533;3&#65533;&#65533;&#65533;X&#65533;q&#65533;&#65533;&#65533;&#65533;&#65533;VY&#65533;&#65533;&#65533;&#65533;&#65533;&#65533;A&#65533;&#65533;&#65533;AZd&#65533;&#65533;&#65533;X&#65533;&#65533;&#65533;&#65533;&#65533;&#65533; &#65533;.&#65533;&#65533;&#65533;#$B  [&#65533;X&#65533;H!&#65533;&#65533;&#65533;&#65533;pQ&#65533;H&#65533;T&#65533;&#65533;A&#65533;&#65533;&#65533;&#65533;Z&#65533;%&#65533;&#65533;&#65533;ZP&#65533;J2&#65533;&#65533;&#65533;&#928;&#65533;&#65533;&#65533;.&#65533;!X"$&#65533;i&F)B"BB&#65533;f&#65533;UZ)r!g&#65533;&#65533;	r&#65533;&#65533;&#65533;&#65533;&#65533;`&#65533;N&#65533;~ ~&#65533;&#65533;^&#65533;&#65533;&#1284;&#65533; &#65533;C1&#65533;&#65533;R&#65533;&#65533;&#65533;/*&#65533;&#65533;6Z&#65533;&#65533;n&#65533;~&#65533;&#65533;2Z&#65533;U&#143;j&#65533;&t!rB &#65533;ZW3&#65533;% &#65533;&#65533;r&#65533;!&#65533;H&#29974;b&#65533;6F$&#65533;&&#65533;#&#65533;5Ft&#65533;&#65533;N*&#65533; $>&#140;&#65533;/[KB&#65533;"&#65533;s&#661; &#65533;P/&#65533;L&#65533;&#65533;W'6*n&#65533;#<&#65533;3b&#65533;ViJ&#65533;+&#65533;&#65533;c&#65533;L3&#65533;&#65533;3E&#65533;&#65533;&#65533;a&#65533;=&#65533;4&#65533;4=[&#65533;&#65533;&#65533;pEDfQjS&#873;0&#65533;&#65533;UE&#65533;&#65533;&#65533;&#65533;q7,Q&#65533;7&#65533;&#65533;&#65533;h&#65533;F
&#46647;&#65533;&#1658;H	&#65533;@oY$&#65533;X&#65533;&#1252;&#65533;Ak&#65533;t&#65533;&#765;>&#65533;&#1310;o&#352484;V&#65533;&#65533;&#65533;L&#65533;X&#65533;&#65533;r&#65533;&#1024;&#65533;M#&#65533;{XIk<&#65533;&#65533;&#65533;S&#65533;&#65533;$)G%Mm/GI&#65533;&#65533;G{
x_&#65533;j,s&#65533;&#65533;h&#65533;sj5&#65533;&#65533;&#65533;(&#514;&#65533;&#65533;tO	&#65533;&#65533;O&#65533;&#65533;Kv&#65533;&#65533;&#65533;q&#65533;&#65533;&#65533;&#65533;A&#65533;&#65533;&#65533;V&#65533;&#65533;&#65533;&#65533;^&#54599;&#65533;Q/s^_m&#65533;]T&#65533;F&#65533;1V&#65533;p&#65533;&#65533;H(&#65533;Y&#65533;&#65533;g&#65533;&#65533;g&#65533;3&#65533;&#65533;&#65533;&#65533;&#65533;&#65533;&#65533;	$
&#65533;TX&#65533;dAT9&#65533;A&#65533;pA&#65533;SdHwk&#65533;&#65533;&#65533;&#65533;EnAe&#65533;6&#65533;|Vy&#65533;&#65533;&#65533;&#65533;M&#65533;&#65533;&#1506;&#65533;&#628;A(Ht&#65533;&#65533;&#65533;&#65533;&#65533;&#65533;AP&#65533;&#65533;&#65533;W&#65533;&#65533;&#65533;U(&#65533;4g&#458;&#769; &#65533;g~&#65533;&#65533;Ad&#65533;|&#65533;&#65533;A&#65533;&#65533;&#65533;W&#1537;&#65533;@&#65533;&#65533;&#65533;&#65533;AK&#65533;&#65533;|&#65533;&#65533;&#65533;p&#65533;&#65533;&#1846;15d^V&#65533;&#65533;h&#65533;[6%&#65533;&#65533;&#1408;&#65533;4)Jx"X&#65533;IB&#65533;/z&#65533;h&#65533;&#65533;0&#65533;}&#65533;&#65533;E&#801;&#65533;_&#65533;&#65533;1&#836;&#65533;&#65533;&#65533;x&&#65533;&#65533;B Z&#65533;D&#269;&#65533;&#65533;f6'-&#65533;n&#65533;'&#65533;B&#65533;&#65533;&#65533;^&#65533;.&#65533;N&#65533;Oo&p&#65533;&#173;&#65533;&#65533;&#65533;":&#65533;#&#65533;"&#65533;:&#65533;&#65533;kZ&#65533;2&#65533; %&#65533;`b|'&#65533;( &#40655;&#65533;%0Wc&#65533;f#$0&#65533;0~nC&#65533;D&#65533;n&#65533;P**:J&#65533;a&#65533;&#65533;u&#65533;n&#65533;&#65533;^&#65533;N&#65533;z&#65533;@Ti&#65533;&#65533;7&#65533;M@%&#65533;&#65533;	.&#65533; N
&#65533;?&#65533;
&#65533;&#65533;GqUp&#65533;
&#65533;&#65533;@&#340;E&#65533;&#65533;U9&#65533;b&#65533;Kd0&#65533;$V:&#65533;	_&#65533;&#1066;&#65533;X&#65533;&#65533;Sl&#65533;&#501;&#65533;&#65533;&#65533;&#480;1=&#908;3&#65533;&#65533;l&#65533;~Prg&#65533;&#65533;`&#65533;h}&#65533;m8Hj&#65533;|&#65533;TQ&#65533;XHX&#65533;|F&#65533;|K&#65533;&#400;|Ee&#65533;&#65533;	hL&#65533;&#65533;[&#65533;Q&#65533;&#65533;&#65533;6osrpa~&#65533;o&#65533;mrAL&#65533;&#65533;&#65533;V&#65533;2_;Q&#65533;bV&#913;e&#65533;&#65533;H&#65533;&#65533;&#65533;&#65533;I&#65533;&#65533;&#65533;&#24909;W&#65533;q]&#65533;&#65533;V&#65533;&#65533;&#65533;&#65533;&#65533;]AH&#65533;T&#65533;&#65533;&#65533;&#65533;&#65533;&#65533;&#65533;&#65533;&#65533;&#65533;&#65533;&#65533;&#65533;&#65533;&#65533;a>&#65533;&#65533;&#65533;&#65533;&#65533;S&#65533;&#65533; &#65533;&#65533;&#65533;&#65533;U*|&#65533;+Z&#814;&#1422;>&#65533;&V&#65533;&#65533;&#65533;&#65533;QmA?\&#65533;E&#65533;y&#65533;f{&#65533;A&#65533;&#65533;^y&#65533;&#65533;y&#65533;j&#65533;&#65533;X&#65533;&#65533;2d&#65533;x&#65533;2&#65533;&#65533;&#65533;1g&#1456;Y&#65533;b&#65533;5h&#796;)&#65533;&#65533;4q&#65533;&#65533;&#65533;&#65533;D
&#65533;7l&#65533;D&#65533;&M&#65533;/]&#65533;&#65533;&#65533;&#65533;&#65533;&#65533;(H&#65533;4&#65533;2%&#659;+a&#660;&#6277;@&#65533;

&#65533;&#65533;-V&#65533;&#65533;	&#65533;%&#65533;&#65533;8u&#65533;l&#65533;"f&#925;8^&#65533;&#65533;&#65533;'&#65533;5{&#65533;q&#65533;&#65533;&#729;3f&#65533;&#65533;&#1107;G&#65533;?&#65533;&#65533;2&#65533;HQ&#65533;D&#65533;
:&#65533;&#65533;&#65533;&#65533;w&#65533;&#65533;u&#65533;g&#990;<&#65533;&#65533;&#65533;&#65533;&#65533;&#65533; B&#65533;&#65533;&#65533;&#65533;w&#65533;&#65533;C&#65533;&#65533;%&#65533;G&#65533;&#65533;>~H&#65533;&#65533;&#65533;&#990;&#395;&#65533;&#65533;&#65533;&#65533;&#65533;&#65533;&#65533;&#65533;;
&#65533;&#65533;>z&#65533;&#65533;&#65533;Sg&#65533;9&#201;&#1265;#z&#65533;\&#1604;&#65533;E&#65533;&#65533;&#65533; A&#65533;&#65533;$&#65533;P"G&#65533;"Ar&#264;Q#H&#65533;"I&#65533;tI'O&#65533;0U&#65533;d&#65533;R%I&#65533;&#65533;K&#65533;4&#65533;&#65533;%K&#65533;"9Z&#65533;&#65533;9G,&#65533;D&#65533;L&#65533;&#65533;&#913;&#65533;&#65533;&#818;+&#65533;&#65533;&#65533;BQ&#65533;I&#65533;s&#65533;H&#65533;&#65533;&#65533;&#65533;&#1231;&#65533;FA&#306;&#65533;&#65533;3&#65533;&#65533;&#65533;1EYd&#65533;&#65533;(&#65533;&#65533;&#65533;CY&#65533;E&#65533;Q/C&#65533;&#65533;&#65533;Dtp&#65533;&#65533;	2D&#65533;k&#65533;&#65533;&#65533;&#65533;&#65533;&#65533;c&#65533;&#65533;&#65533;&#65533;&#65533;(&#65533;PM&#65533;&#65533;Ts&#65533;?&#65533;bR6A&#276;&#65533;/<&#65533;8&#65533;&#294;LL&#65533;;&#65533;&#65533;&#65533;7&#65533;l&#65533;6&#65533;@&#65533;&#65533;&#65533;&#65533;&#65533;&#65533;&#65533;&#65533;&#65533;7&#65533;~&#65533;&#65533;05s&#65533;6?&#65533;L,&#65533;;&#65533;C? &#65533;&#65533;<&#65533;&#65533;#&#65533;9&#65533;&#65533;&#65533;=&#65533;&#65533;33&#65533;&#205;:&#65533;HC&#65533;:&#65533;D&#65533;6&#65533;h&#65533;U9&#65533;&#65533;&#65533;-&#65533;p&#65533;&#65533;8^e&#205;7&#65533;<U 0&#65533;C&#65533;&#65533;"ca&#65533;-&#204;4\}&#65533;8&#65533;x&#65533;79&#65533;c4&#65533;hHU&#65533;&#1184;&#65533;'2&#65533;&#65533;-&#65533;&#65533;&#65533;.&#1285;	&#65533;1&#65533;5<&#65533;&#65533;&#65533;Xe&#248;7&#65533;&#65533;&#65533;&#65533;&#65533;1&#65533;(&#65533;&#1559;&#65533;&#65533;&#65533;
,&#65533;&#65533;B!d&#65533;E&#65533;&#65533;-&#65533;&#65533;"2&#65533;5c&#65533;N]&#65533;U8&#65533;&#65533;&#65533;&#65533;&#65533;&#65533;&#65533;6&#65533;H&#65533;&#65533;=&#65533;&#65533;cR&#65533;@&#65533;&#65533;3P&#65533;&#65533;N&#65533;&#65533;&#65533;t&#65533;&#65533;cce/&#65533;&#65533;"&#65533;x&#65533;a&#65533;%&#65533;&#65533;a/&#65533;&#65533;4&#65533;e#&#65533;R&#65533;&#65533;8^&#65533;&#65533;W&#65533;&#65533;Xkw&#65533;8OVU&#65533;&#65533;&#65533;R&#65533;&#65533;&#65533;6&#65533;x&#65533;&#65533;M&#65533;&#65533;&#65533;&#65533;&#65533;&#942;&#65533;&#65533;B.n3&#65533;&#65533;i:&#65533;8C&#65533;/&#65533;&#65533;b	&&#65533;&#65533;&#65533;
&#65533;&#65533;&#65533;&#65533;)e&#65533;&#1541;&#65533;$&#65533;-
&#1922;&#65533;&#65533;0&#65533;&#65533;&#65533;1&#65533;&#65533;s&#65533;0&#65533;`&#65533;&#65533;&#65533;*#O&#65533;&#65533;&#571;W7&#65533;&#65533;&#65533;.&#65533; C&#65533;:&#65533;&#65533;*&#65533;8=&#65533;.&#65533;&#65533;b&#65533;,&#65533;&#65533;&#162;&#65533;&#65533;&#65533;&#65533;&&#65533;&#545;x+$&#65533;&#65533;5J&#65533;&#138;3P&#65533;M<&#65533;&#65533;b5&#65533;P&#65533;)&#65533;X5&#65533;0&#65533;
&#65533;&#65533;&#65533;&#65533;&#65533;5&#65533;&#65533;&#65533;1&#65533;&#65533;&#65533;6&#65533;&#65533;&#65533;&#65533;$m&#65533;&#65533;&#65533;KG&#65533;&#65533;&#65533;&#65533;&#65533;&#65533;&#65533;&#65533;&#65533;&#65533;4&#65533;A&#65533;c&#65533;&#1241;&#65533;&#65533;&#65533;Gd&#65533; &#65533;S&#65533;I&#65533;&#65533;S&#65533;1&#1700;&#65533;&#65533;7&#289;~&#65533;BJ&#65533;&#65533;`&#65533;&#65533;&#65533;S2MjTs&#65533;&#65533;&#65533;&#65533;NjQ&#65533;&#65533;&#42008;.Y&#65533;.&#65533;1D&#65533;(c&#65533;(z&#65533;"&#65533;#:?&#65533;a&#65533;&#65533;&#65533;BXP25&#65533;&#65533;!l&#65533;&#65533;b&#65533;&#65533;&#65533;#^&#65533;&#65533;&#65533;&#65533;&#65533;/@&#65533;&#65533;&#65533;&#65533;&#65533;B(&#65533;2&#65533;y&#65533;]^&#65533;&#65533;4&#65533;&#65533;&#65533;l^3&#65533;1G&#65533;&#65533;&#65533;e&#65533;D&#65533;.&#65533;&#65533;!&#65533;&#65533;&#65533;C&#65533;&#65533;&#65533;I&#65533;Ad_n3&#65533;&#65533;&#388;&#65533;$OSI+&K"L&#65533;h&#65533;~&#1153;f&#65533;&#274;[&#65533;r&#65533;R05x&#65533;&#65533;@&#65533;n&#65533;!.Z&#65533;&#65533;)&#65533;&#65533;Z%&#65533;,&#65533;"`&#65533;&#65533;&#65533;&#65533;4&#65533;  &#65533;&#65533;&#65533;&#65533;&#65533;#&#65533;&#65533;C&#65533;L&#65533;&#65533;< &#65533;&#65533;Z&#65533;&#65533;&#65533; ,3\&#65533;!8c&#65533;@&#65533;&#65533;e
p&#65533;n"&#65533;d&#1496;;&#65533;!j&#65533;JI&#65533; qA&#65533;l$cZ&#65533;&#65533;$C&#65533;&#285;&#810;&&#65533;V&#1491;p&#65533;q&#65533;&#65533;&#65533;&#65533;&#65533;j&#65533;hpI*0&#65533;&#65533;&#65533;a&#65533;r	D&#65533;0&#65533;*&#65533;&#65533;w&#65533;&#65533;Y&#65533;&#65533;/&#65533;&#65533;&#65533;&#65533;&#65533;C&#65533;&#65533;&#65533;P&#65533;W&#65533;&#65533;Lv&#65533;&#65533;&#1712;&#65533;&#65533;>&#65533;Q&#65533;&#65533;&#65533;&#65533;-6|09&#65533;&#65533;&#65533;&#65533;P&#65533;*&#65533;&#65533;-t`C&#65533;p&#65533;)L
Gx`(A
QP^E&#65533; /&#65533;ai&#65533;&#1691;&#65533;&#65533;&#65533;U'h&#65533;$"a&#65533;[&#65533;&#65533;&#65533;Uh&#65533;&#65533;'&#842;!A)B&#65533;/&#65533;No&#1556;g&#65533;&#65533;&#1177;&#65533;M&#65533;S&#65533;&#65533;&#65533;&#65533; &#65533;1pa&#65533;&#65533;w8&#65533;&#287;d&#65533;(L^&#65533;&#65533;D&#65533;
ZPH&#65533;&#65533;&#65533;\&#65533;v&#65533;l&#65533;&#1808;&#1244;&#65533;&#65533;" &#65533;&#65533;&#65533;F&#65533;&#1038;&#65533;+eH&#65533;&#65533;`&#65533;,d&#65533;Z&#65533;B&#65533;&#65533;&#65533;&#65533;:&#65533;
R&#65533;&#65533;&#65533;&#65533;Ha
D(&#65533;&#65533;&#65533;&#65533;.1(&#65533;
7&#65533;W&#65533;&#65533;h&#65533;&#65533;b&#65533;&#65533;&#65533;`&#65533;4&#65533;&#65533;Qh&#65533;M&#65533;Y3&#65533;am&#65533;&#65533;j&#65533;(PanHS&#65533;RJ&#65533;&#65533;&#65533;F4&#1521;h&#65533;D&#65533;,e&#65533;naSk&#65533;c@O3W&#1098;&#65533;C&#65533;R&#65533;N5&#65533;M&#65533;q&#65533;&#65533;&#65533;FK&#65533;&#65533;&#65533;&#65533;&#65533;&#65533;&#65533;&#65533;	&#65533;?&#65533;U`&#65533;g&#65533;&#65533;&#65533;&#65533;\&#65533;&#65533;&#65533;R&#65533;&9iR&#65533;&#65533;!_&#65533; &#65533;)&#65533;&#65533;&#65533;&#65533;X
+&#65533;&#65533;A~/&#65533;&#65533;&#65533;,Y&#65533;e&#289;Z&#65533;\&#65533;&#65533;&#65533;96&#65533;&#65533;AR&#1428;&#65533;&#65533;\&#65533;&#65533;&#65533;#&#65533;x&#65533;/&#65533;&#65533;9I&#65533;L&#65533;b&#65533;E&#65533;&#65533;E:
&#65533;&#65533;&#65533;cBB&#65533;&#65533;.7:&#65533; O	&#65533;)YiKp&#65533;&#65533;&#65533;B&&_&#65533;-&#65533;&#65533;U8u_&#65533;R	&#1081;	`G&#65533;c9S&#65533;&#65533;W
U&#65533;&#65533;&#65533;&#65533;&#65533;&#1455;'5s&#65533;@&#65533;7S&#65533;&#65533;&#65533;&#65533;&#65533;&#1748;&#65533;5). &#65533;&#65533;(q&#65533;c&#65533;&#65533;&#65533;}c&#65533;9&#65533;&#65533;itzK&#65533;o&#65533;&#65533;&#65533;&#65533;b&#65533;&#65533;&#65533;&#65533;&#65533;S&#65533;n&#65533;&#65533;Twvv&#65533;s-#&#65533;&#65533;&#65533;&#65533;5&#65533;akHC&#65533;&#65533;Px&#65533;&#65533;&#65533;&#1535;&#65533;y:X}&#1834;B&#631;&#65533;&#65533;m.&#65533;Y&#65533;B&#1333;&#65533;E,\q&#65533;&#65533;@&#65533;*&#65533;&#65533;*h&#65533;&#1184;V&#65533;UD&#65533;B&#65533;+ &#65533;)d`&#65533;&#65533;&#65533;&#65533;&#65533;UN_&#65533;&#65533;:&#65533;@:&#65533;5&#65533;&#65533;3&#65533;&#65533;G&#65533;&#65533;:DS]xmEw&#65533;%4a
V&#65533;&#65533;&#65533;&#65533;&#65533;s![&#65533;&#65533;&#65533;&#65533;R&#65533;x&#65533;k[&#65533;f&#65533; Llg&#65533;&#65533;&#65533;:&#65533;_&&#65533;&#65533;a]+aIG&#65533;&#65533;9x]DX^hg&#65533;&#65533;&#65533;,&#65533;$&#65533;fL&#65533;V&#65533;9&#65533;&#65533;
&#65533;,&#65533;?&#490;;&#65533;Ar&#1885;&#65533;&#65533;`&#65533;#&#65533;\`(&#65533;9&#65533;&#65533;\&#65533;&#1599;&#65533;g&#65533;&#65533;&#673;&#65533;&#65533;&#65533;&#65533;uZ&#65533; &#65533;&#65533;'!O.&#65533; &#65533;ia	? &#65533;(/&#65533; &#65533; 	]&#65533;^&#65533;5&#65533;L&#65533;I&#65533;B&#65533;&#65533;/&#290;&#65533;"d&#65533;&#65533;0&#65533;)\Wd_0r@&#65533;)&#65533;&#65533;"a&#65533;&#65533;&#1815;&#65533;#&#65533;$j&#65533;&#65533;&#65533;&6&#65533;&#65533;!D&#65533;&#65533;&#65533;&&#65533;&#65533;|&#65533;b&#65533;d&#65533;7&#65533;&#65533;&#65533;&#65533;&#65533;&#65533;p9&#65533;&#65533;Q&#65533;&#65533;1&#65533;&#65533;@=Pj1&#65533;7S&#65533;&#40091;f&#65533;&#65533;&#65533;aB&#65533;9&#65533;!&#65533;'&#65533;&#1424;cH&#65533;e&#65533;&#65533;&#65533;U&#65533; &#65533;&#65533;(EK&#65533;5l&#65533;&#65533;NC7&#65533;,P&#65533; &#65533;'[&#65533;Fd&#65533;B\&#65533;g&#65533;&#65533;`"0&#65533;NZ&#65533;&#65533;SN&#65533;&#65533;t&#65533;V&#65533;&#65533;~&#65533;8,LK&#65533;B2&#65533;lD&#592;>iF&#65533;&#65533;.&#65533;&#65533;!&#65533;&#65533;&#65533;?z&#65533;6&#65533;&#65533;&#65533;"I&#65533;&#65533;&#65533;&#65533;&#65533;d&#65533;h1&#65533;c0&#65533;P"e:&#65533;&#65533;,&#65533;	&#65533;&#65533;&#65533; &#65533;f&#65533;&#65533;&#65533;CS&#65533;p&#65533;8,^J&#65533;l&#65533;7n8&#65533;FN"&#65533;&#65533;L&#65533;PJ&#65533;&#65533;(&#65533;g/P&#65533;&#65533;R&#65533;Jp&#65533;R&#65533;&#65533;7HpQ^P&#65533;&#65533;f8&#65533;PP&#1168;&#65533;f1&#65533;TjSt&#65533;N0&#65533;*&#65533;&#65533;P&#65533;c2.&#65533;F&#65533;QZI&#65533;N&#65533;&#1545;r&#416;&#65533;&#65533;&#65533;R&#65533;p"&#65533;&#65533;&#65533;&#65533;ox&#65533;o&#65533;&#65533;&#65533;&#65533; &#65533;&#65533;&#6508;&#65533;&#65533;T&#65533;&t&#65533;'t&#65533;&#65533;)J!&#65533;&#65533;"b&#65533;&#65533;h&#1317;&#65533;&#65533; &#65533;H'&#65533;&#65533;&#65533;j-&#65533;&#65533;&#65533;&#65533; 	&#65533;&#65533;	&#65533;&#65533;$&#65533;&#65533;&#65533;&#65533;Uz&#65533;<&#65533;&#65533;b&#65533;_&#65533;&#65533;&#65533;&#65533;&#65533;0&#65533;P&#65533;$&#65533;&#65533;u"&#65533;-&#65533;&#65533;&#65533;]\"&#65533;&#65533;*&#65533;&#65533;&#65533;YbQi&#65533;jm&#65533;&#65533;&#65533;&#65533;`&#65533;"&#65533;U&#65533;F&#65533;&#65533;'&#65533;e#k/&#65533;&#65533;&#65533; &#65533;M`0&#65533;&#65533;$&#65533;"R&#65533;W&#65533;n&#65533;$#&#65533;&#65533;!&#65533;&#65533;&#65533;&#945;"&#65533;&#65533;&#65533;&#65533;h&#65533;Q&#512;&#65533;&#2578;J&#65533;&#65533;&#65533; &#65533;>`j&#65533;&#65533;J]2&#65533;&#65533;&#1440;&#65533;2&#65533;c&#65533;&#65533;-&#65533;	&#65533;&#65533;+&&#38690;
&#65533;&#65533;&#65533;&#65533;
'&#65533; &#65533;&#65533;	&#65533;&#65533;	&#65533;@&#65533;&#65533; &#65533;&#65533;	&#65533;&#65533;&#65533;^&#47678;&#65533;&#65533;&#65533;`&#65533;@
X&#65533;
vK
&#65533;@
&#65533;&#65533;
&#65533;g&#65533;&#65533;l&#65533;&#65533; &#165;&#65533;@	&#65533;&#65533;&#65533;f&#65533;&#65533;	&#65533;&#65533;&#65533;@Z&#65533;/&#65533;&#65533;&#65533;&#65533;Bh&#65533;&#65533;Wd&#65533;1&#65533;O#/&#65533;Y#J&#65533;&#65533;M&#65533;kl&#65533;`[z&#65533;lT&#65533;c&#65533;	j&#65533; &#65533;&#65533;vdG&#65533;#&#65533;`&#65533;<&#65533;!xZ&#65533;&#65533;&#65533;&#65533;#&#65533;&#65533;S:&#65533;:1bz&#65533;Ypl&#65533;&#65533;&&#65533;&#65533;"&#65533;M8b&#65533;|M|8&#65533;F&#65533;&#65533;&#65533;v*%&#65533;2&#1058;&#65533;&#561;Tb&#542;&#65533;&#65533;#&#65533;&#65533;5&#65533;&#765;
&#65533;0&#65533;&#65533;de&#65533;&#65533;&#1995;&#65533;&#65533;3|&#65533;&#65533;*HLR,&#65533;&#65533;@&#65533;&#65533;36&#65533;#Gc&#65533;&#65533;&#65533;(f&#65533;&#65533;&#1664;"L&#65533;&#65533;&#65533;d"&#65533;c&#65533;&#65533;:&#65533;&#65533;&#65533;Mb&#65533;Dt(&#65533;&#65533;<+S&#65533;&#65533;&#65533;".Z&#65533;c{&#65533;I{&#65533;0&#65533;8FSPM&#65533;p&#65533;&#65533;2&#65533;E&#65533;&#65533;6$&#65533;&#65533;je&#65533;J&#65533;&#65533;&#65533;(&#65533;&#65533;	_&#65533;P&#65533;&#65533;&#65533;F&#65533;		C?wCT\&#65533;M&#65533;ND&#65533;&#65533;&#65533;8rJS&#65533;&#65533;~&#65533;[VFH&#65533; &#65533;&#65533;C&#65533;&#65533;&#65533;<!&#65533;e&#43915;&#188;&#65533;6&#65533;&#65533;&#65533;^R%&#65533;&#65533;!P&#166;&#65533;&#65533;&#65533;&#65533;&#65533;v.NTed(&#65533;U&#65533;&#65533;&#65533;
&#65533;&#65533;&#65533; &#65533;B&#65533;&#65533;Cu&#65533;&#65533;jD&#65533;'&#65533;)&#65533;\&&#65533;qt&#65533;[(Bs&#65533;D)&#65533;kF&#65533;Wf&#65533;6=PP&#65533; &#65533;E\&#65533;&#65533;&#65533;p&#65533;m&#65533;fn&#65533;&#65533;&#65533;&#65533;&#65533;)&#65533;&#22162;E&#65533;_<&#65533;4&#65533;*&#65533;Y&#65533;.&#65533;&#65533;ip*83ga$&#65533;_&#65533;Nq&#65533;&&#65533;&#65533;&#65533;a&#65533; X&#65533;b\&#65533;]&#1799;LS&#65533;j&#65533;#IV&#65533;/O(X&#65533;e&#1726;`&#65533; &#65533; K&#65533;&#65533;^<&#65533;l&#1696;'
&#65533;&#65533;	&#65533; O&#1485;_&#65533;%&#65533;+"
t&#65533;&#65533;r*&#65533;.&#65533;!&#65533;&#65533; &#65533;R&#65533;a&#65533;&#65533;
&#65533;&#65533;%&#65533;&#65533;a&#65533;2&#65533;`:&#65533;`&#65533;&#65533;&#65533;&#65533;&#65533; (&#65533;&#65533;&#65533;
&#384;VO&#65533;`%&#65533;`	&#65533;&#65533;&#65533;`&#65533; +&#65533;&#65533;
`G&#65533;R	|&#65533;&#65533;&#65533;J&#65533;&#65533;&#65533;&&#65533;&#65533;B&#65533;&#65533;
&#65533; 
&#65533; &#65533;&#65533;H&#65533;5J&#65533;&#65533;&#65533;i&#65533;9R&#219;8&#65533;PX&#65533;*&#65533;~*%|ZEjr&#65533;0&#65533;5&#65533;&#65533;&#65533;G&#65533;Dk&#65533;L&#65533; 0&#303;gS: q
&#65533;q&#65533;M&#65533;j3&#65533;t&#65533;&#65533;&#65533;
&#65533;@&#65533;IU2&#65533;&#65533;h&C3fjVGi&#426;'&#65533;HFA&#65533;@&#65533;&#65533;Fjt&#65533;&#65533;6Z&#65533;&#65533;&#65533;&#65533;s&#65533; &#65533;&#16384;&#65533;$&#65533;bJ&#482;&#65533;!&#65533;&#65533;@&#65533;5J&#65533;&#65533;Q&#65533; 2&#65533;&#65533;&#65533; d:
&#65533;pGP7&#65533;&#65533;&#65533;&#65533;&#65533;&#65533;&#65533;
&#65533;@-&#65533;&#1119;&#65533;&#65533;'b1O@&#65533;AS&#65533;v!&#65533;%it&#65533;&#65533;*c\SMs&#65533;l&#65533;7&#65533;I&#65533;&#1072;&#65533;%M&#147;&#65533;
QxPD
&#65533;&#65533;FD&#65533;<&#65533;$&#65533;&#65533;&#65533;&#65533;&#65533;&#627;&#65533;M&#65533;1&#65533;7&#65533;f}M&#65533;&#65533;&#65533;&#65533;>(8&#65533;cSZ&#65533;M&#65533;)j&#65533;&#65533;Tu &j)&#65533; j&#65533;&#65533;&#65533;tN&#1682;&#65533;'&#65533;&#65533;^&#65533;&#65533;&#65533;&Z&#65533;W&#65533;C&#65533;T+6}&#65533;N&#65533;c&#65533;+T&#65533;&#65533;&#65533;J%ub&#65533;&#65533;&#65533;&#65533;V;nuK
&#65533;&#65533;+/NV&#65533;^&#65533;&#65533;&#65533; &#65533;&#65533;&#65533;&#65533;&#65533;
&#65533;&#65533;&#65533;&#65533;&#65533;]&#65533;&#65533;&#65533;&#65533;&#65533;&#65533;&#65533;d:&#65533;&#65533;J&#65533;&#65533;&#1600;#&#65533;&#65533;N&#65533;-&#65533;&#65533;#T&#65533;&#65533;v&#65533;il&#65533; 8t
Sqq&#65533;&#65533;&#65533;Bx&#65533;]&#65533;&#65533;s&#65533;&#65533;&#65533;&&#65533;&#1322;&#65533;r&#65533;C&#65533;&#65533; +&#65533;&#65533;%&#1837;&#65533;\&#65533;&#65533;&#65533;&#65533;&#65533;]u&#65533;
&#65533;&#65533;_&#65533;!&#65533;&#65533;&#65533;&#65533;n[\&#65533;Lq+&#65533;-&#65533;u*&#65533;&#65533; 
.J]&#65533;IiRG&#65533;k&#65533;h&#65533;&#65533;*&#65533;M&#65533;&#65533;&#65533;[	&#65533;&#65533;&#65533;_4&#65533;J&#65533;d&#65533;k<&#65533;s&#65533;&#65533;U&#65533;@	&#65533;&#65533;&#65533;&#65533;)&#65533;@	~&#65533;&#65533; &#65533;&#65533;&#65533;`
(f0&#65533;/w&#1682;&#65533;&#65533;&#65533; &#162;U&#65533;&#65533;Z&#65533;`	&#65533;2dY
&#65533;&#65533;"&#65533;`	| &#65533; &#65533;%tO&#65533;&#65533;@&#564;&#65533;&#65533;&#65533;&#65533;&#65533;d4fH&#65533;&#65533;H&#65533;&#65533;Q&#65533;kT&#65533;H3vd&#874;&#65533;&#65533;P?lW&#2001;'&#65533;#&#65533;&#65533;&#65533;&	&#65533;R&#65533;CH&#65533;&#65533;&#65533;&#65533;&#65533;&#65533;&#65533;Wf&
&#65533;0f:&#749;&#65533;)&#65533;n&#65533;&#65533; &#65533;&#260;&#65533;	Asn&#65533;&#65533;)^&#65533;INV&#65533;&#65533;&#65533;sT&#65533;iYi2&#65533;F&#65533;&#65533;&#65533;&#65533;&#65533;c:&#65533;j&#65533;	2g&#65533;&#65533;&#65533;&#65533;&#65533;&#65533;&#65533;6&#65533;Dz&#65533;=&#65533;wMx&#65533;&#65533;&#65533;&#65533;	&#65533;FZ?+s&#65533;&#65533;y&#65533;&#65533;&#65533;U&#65533;7&#65533;&#65533;5Y&#160;&#65533; 5k$&#65533;&#65533;(&#65533;rE8&#65533;&#65533;&#65533;&#933;&#65533;
5J&#65533;t[P"&#65533;&#65533;&#65533;&#1280;&#65533;te&#65533;&#65533;&#65533;&#911;:&#65533;&#65533;&#65533;;&#65533;L^V&#65533;|&#65533;&#65533;&#65533;eT-&#65533;&#65533;&#65533;Q&#65533;&#65533;A&#65533;&#65533;e@&#65533;&#1142;mF&#65533;Q"&#65533;;U&#65533;&#65533;N-&#65533;4O&#65533;.s&#65533;&#65533; -&#65533;&#11638; &#65533;&#65533;)&#65533;.JG&Y&#65533;e&#65533;&#65533;	&#65533;@&#65533; 	&#65533; &#65533;
&#65533;&#65533;&#65533;LM&#65533; N[R&#995;8!z&#65533;^&#65533;mb&#65533;&#65533;"&#65533;ftjW[b&#1676;%&#65533;&#65533;
&#65533;&#65533;X&#65533;idz&#65533;d&#65533;&#65533;
J.	&#65533;&#65533;	&#65533;&#65533;&#65533;`&#155;&#65533; 	&#65533;&#1788;&#65533; 	&#65533; &#65533; &#65533;<evHe&#65533;8&#65533;&#65533;	&#65533;&#1112;%&#65533;&#65533;*[&#65533;&#65533;U&#341;bb&#65533;T&#65533;"&#65533;&#65533;r&#65533;uX.Y&#65533;"J;&#65533;&#65533;G&#65533;&#65533;I&#65533;&#65533;&#65533;X*&#65533;_&#1282;Q-&#65533;&#65533;&#65533;&#1550;[&#65533;
&#65533; 	P&#65533;&#65533;&#1173;&#65533;M&#65533;&#65533;-J	&#65533;qP&#65533;X&#65533;b&#65533;&#65533;\]g&#65533;&#65533;&#65533;&#65533; &#65533;&#65533;&#65533; {^]&#65533;&#65533;$&#65533;&#65533;-&#65533;
A&#65533;&#65533;&#65533;&#65533;&#65533;&#65533;&#1782;&#65533;&#65533;j@+&#65533;&#65533;&#1958;&#65533;[&#65533; &#65533;q&#65533;!&#422;o~}&#65533;&#65533;&#65533;
&#65533; U|&#65533;&#65533;&#416;
&#65533;N
&#65533;%&#65533; z@&#65533; {&#65533; 	&#65533; ^&#65533;@&#774;&#65533;&#65533;0OE&#65533;&#65533;u&#24905;MTv&#65533; &#65533;&#65533;	&#65533;&#65533;&#65533;&#65533;&#65533;&#65533;&#65533; &#65533; &#1442;&#65533;&#65533;@4Z&#65533;|&#65533;&#65533;W2=&#65533;!S&#65533;&#65533;I&#65533;&#65533;5&#65533;@&#65533;&#65533;ko&#65533;VcT20+&#65533;t&#65533;M&#65533;&#65533;?&#65533;Zc&#65533;p&#65533;j&#65533;]&#65533;X>;&#65533;k&#65533;B&#65533;lr&#65533;JZ&#65533;&#65533;T&#65533;L&#65533;e&#65533;&#65533;d&#65533;&#65533;&#65533;VS&#65533;&#65533;g&#65533;VE(&#65533;ilP8&#65533;&#65533;&#65533;&#65533;f":&#65533;pM&#65533;&#65533;& a3&#65533;&#65533;R&#65533;z&#65533;&#65533;&#65533; &#65533;&#65533;&#65533;&#65533;&#65533;&#65533;BF&#65533;&#65533;&#65533;&#65533;&#65533;:T&#65533;0&#1538;Lz&#65533;&#65533;n&#65533;Fu&#65533;4^ g&#65533;&#65533;&#65533;P&#65533;Z4&#65533;&&#65533;'n6&#65533;&#65533;&#65533;&#65533;&#65533;&#65533;j-&#65533;&#65533;u&#65533;j F&#65533;QUk&#65533;t&#65533;b&#65533;-;o&#65533;~&#65533;O'%W>OD&#65533;&#65533;dvFt8&#65533;6%&#65533;tl&#65533;&#65533;y&#65533;Y4&#65533;lkT&#1011;0T&#65533;&#65533;&#65533;&#65533;&#65533;&#65533;&#65533;
&#65533;&#65533;&#65533;%&#1956;&#65533;&#65533;&#65533;K])&#65533;&#65533;:&#65533; &#65533;&#65533;].&#65533;&#65533; &#65533;&#65533;<,&#65533;&#1956;&#65533;)&#256;!&#65533;&#65533;&#65533;&#65533;o&#65533;m&#65533;w@`{&#65533;&#65533;*&#746;&#1829;&#65533;&#65533;E&#65533;4&#65533;&#65533;&#65533;Ko&#65533;S&#65533;)&#65533;&#65533;a&#65533;&#65533;&#65533;E&#65533;&#372;&#65533;&#65533;&#65533;&#65533;&#65533;4&#65533;&#1381;&#65533; &#65533;&#65533;S&#65533;	&#65533;&#65533; &#65533;&#65533;&#65533;&#51264;	&#65533;&#65533;&#65533;&#187;&#65533;,o&#65533;&#65533;&#65533;&#65533;
`&#65533;&#65533;B&#65533;&#65533;&#1940;&#65533;**&#65533;9&#65533;&#65533;=&#65533;&#1774;&#65533; &#65533;&#65533;
&#65533;&#65533;$#&#65533;o\G"S&#65533;!&#65533;V&#65533;r&#65533;&#65533;%J&#65533;&#65533;&#65533;&#65533;[&#1645;&#65533;&#65533;&#65533;&#65533;V&#65533;&#65533;X&#65533;B&#65533;&#65533;&#65533;&#65533;~&#65533;&#65533;&#65533;	$Yy(&#65533;^&#65533;e\&#65533;&#65533;hX"&#65533;&#786;:C&#65533;&#65533;|G&#65533;&#65533;_-&#65533;&#65533;iJ&#65533;&#65533;&#65533;\&#65533;&#65533;&#65533;&#65533;e&#65533;~&#65533;&#65533;eY&#65533;&#65533;&#65533;*N2]&#65533;e!&#65533;INl8r&#65533;&#65533;a&#43899;&#65533;  &#65533;p	C&#65533;L1_&#65533;t&#65533;Be&#65533;&#199;&#336;I&#65533;&#65533;&#65533;8l&#65533;,&#65533;r&#65533;&#65533;'H&#65533;&#65533;&#65533;
&#65533;*^&#1432;&#65533;&#65533;&#65533;&#860;6a&#65533;T&#65533;&#21140;(X&#65533;&#65533;1s&#857;4l&#65533;T&#65533;&#65533;&#65533;e&#65533;)J&#65533;\!'N3b&#816;&#65533;C&#65533;NU&#65533;g&#65533;&#65533;C2\&#65533;&#65533;&#65533;&#65533;'O<h&#65533;&#65533;&#65533;&#65533;&#65533;O B&#65533; &#65533;&#65533;&#65533;G&#65533;&#65533;&#65533;&#65533;&#65533;k&#65533;m&#65533;>|&#65533;&#65533;&#231;&#65533;;t&#65533;Y&#65533;&#65533;&#65533;.]&#65533;4&#65533;N&#65533;f&#65533;&#65533;	&#65533;&#65533;&#65533;;o&#1176;1&#65533;&#397;<~&#65533;&#527;&#65533;;v&#65533;&#1793;M&#65533;v&#65533;&#1714;&#65533;&#1033;g&#65533;9o&#1836;Q&#65533;&#65533;&#65533;8s&#65533;&#1329;C&#65533;&#991;A&#65533;&#65533;&#65533;&#65533;-'8n&#1712;a&#65533;Ft2`&#164;yC&#65533;Y&#1916;&#65533;#&#65533;&#65533;&#65533;s&#65533;&#65533;&#1981;&#65533;1b&#65533;|%3&#65533;&#65533;&#65533;&#65533;-G&#65533;`&#65533;&#65533;&#65533;]v&#65533;w&#65533;v&#65533;!"&#65533;@"&#65533;$&#65533;<&#65533;! F&#65533;_&#65533;j&#65533;&#65533;&#65533;&#65533;&#1889;v&#65533;&G{&#65533;&#65533;(_&#65533;&#65533;&#65533;r&#65533;&#65533;6&#65533;lu &#65533;&#65533;&#65533;1&#65533;x&#65533;&#65533;&#65533;u&#65533;&#65533;&#65533;yt`&#65533;]OS1&#65533;&#65533;&#65533;&#65533;u&#65533; &#65533;&#65533;&#65533;W&#65533;{&#65533;&#65533;YD&#897;&#65533;&#65533;&#65533;`[Q&#65533;&#65533;eg&#65533;&#65533;&#17264;&#65533;h&#1744;&#65533;&#65533;&#65533;l&#65533;&#1606;Ep&#65533;AGs&#65533;c&#65533;u&#65533;!^&#65533;f&#65533;`y&#65533;&#65533;h&#65533;N&#65533;Q&#420;&#65533;J&#65533;&#65533;^p&#65533;4IFB4m!&#65533;QX\&#65533;&#65533;Y&#65533;&#65533;4&#65533;Z&#65533;IWd&#65533;r&#1553;&#65533;s&#1049;&#65533;G&#65533;p&#65533;!SDETpd*`&#65533;a&#65533;]|&#65533;&#65533;d&#65533;A&#65533;f&#65533;g&#65533;c&#65533;&#65533;&#65533;&#65533;r&#65533;Ex_&#65533;&#65533;i&#65533;&#1130;qi&#65533;1&#65533;;&#65533;&#65533;&#65533;&#65533;F&#65533;&#65533;&#65533;&#65533;W_`!&#65533;PLa&#65533;X&#65533;J&#65533;W&#65533;K(&#65533;&#65533;J(,&#65533;Xx&#65533;&#65533;&#65533;4&#65533;hf&#65533;!&#65533;B&#65533;v&#65533;EUp&#65533;*&#65533;&#681;&#65533;&#65533;B&#65533;)^dzESh&#65533;&#65533;&#65533;z&#65533;&#65533;&#65533;&#65533;&#436;<&#65533;<&#65533;&#65533;&#65533;Z|&#65533;&#65533;&#65533;&#65533;&#65533;&#65533;h&#65533;&#65533;&#65533;&#65533;&#65533;g,&#65533;&#65533;^&#65533;&#645;P<&#65533;&#65533;&#65533;RTQTV&#65533;l&#363;P0&#65533;e'&#65533;&#65533;H8Q&#65533;#S&#65533;/&#65533;[H&#65533;&#65533;&#65533;&#65533;&#65533;.~a(&#65533;&#65533;&#65533;&#65533;Y{&#65533;&#65533;&#65533;5ZPi{&#65533;&#65533;&#65533;a&#65533;lx&#65533;e&#339;K&#65533;&#65533;&#65533;&#1734;&#65533;&#65533;w&#65533;;9d&#65533;B&#65533;&#65533;&#65533;&#65533;bdq&#65533;&#65533;PDE4a<&#65533;&#65533;Rm&#65533;&#65533;&#65533;&#65533;M@&#65533;;&#65533;XtA&#65533;}-&#65533;a&#65533;&#65533;CT&#65533;&#65533;&#65533;z&#65533;):&#65533;w&#65533;F&#2020;&#65533;A&#65533;&#65533;e&#65533;oR&#65533;!&#65533;Rh]@&#65533;uG&#1837;&#65533;&#65533;&#59749;&#65533;&#65533;&#65533;q[u&#65533;&#65533;&#65533;F;&#65533;&#65533;f&#65533;&#65533;&#65533;&#65533;&#65533;&#65533;-&#65533;&#65533;&#17437;7&#65533;&#65533;&#65533;&#65533;
!>&#65533;A9uPL&#65533;&#65533;&#65533;&#65533;&#65533;&#65533;+&#653;U&#65533;#&#65533;$3&#65533;&#65533;l&#1298;&#65533;]Y%>n&#65533;&#65533;&#1024;&#452;AT&#65533;&#65533;gN$&#65533;&#65533;-&#65533;A&#1116;UC0(&#65533;eG&#65533;&#65533;&#226;&#65533;&#65533;a0eQK[&#65533;&#65533; &#65533;&#65533;&#65533;8w&#65533;C!&#65533;HP&#65533;&#65533;&#65533;&#65533;_
&#65533;&#65533;"DAb&#65533;&#51262;&#65533;&#65533;&#65533;9&#65533;N&#65533;x&#65533;&#65533;I9IjCE&#65533;&#65533;&#65533;&#65533;>|O5g&#65533;&#65533;^&#65533;&#65533;&#65533;&#65533;$
8m&#1567;&#65533;&#65533;&#65533;@&#65533;&#65533; &#65533;"&#1096;E &#65533;&#65533;`k&#32903;&#65533;&#65533;&#65533;"&#65533;)&#65533;&#65533;&#65533;"&#224;h9&#65533;&#65533;SU&#65533;&#65533;&#65533;&#65533;9&#65533;&#66916;c&#65533;&#22055;,k	&#65533;9&#65533;Ad&#65533;&#65533;[0&#65533;&#65533;B}fl8*&#65533;DJ&#65533;DtCo5&#65533;'c&#65533;j&#1702;@&#65533;t3\&#65533;&#65533;&#65533;><&#65533;&#65533;!&#65533;&#65533;&#65533;1&#65533;&#65533;&#65533;"&#65533;8E&#65533;&#65533;%k&#65533;9U&#65533;2&#65533;&#65533;5&#65533;gg.&#1204;&#65533;&#65533;&#65533;&#65533;y&#65533;&#65533;&#65533;$c&#65533;&#65533;&#65533;h$&#65533;&#65533;&#65533;&#65533;*	&#231;&#65533;`YI(i OX&#65533;9&#65533;Mlr4&#65533;B &#65533;&#65533;&#65533;ya{QXE&#65533;&#65533;&#65533;&#65533;<51V`66aA&#65533;a&&#65533;gd$&#65533;&#65533;L&#65533;&#65533;cW&#65533;BT&#65533;3&#65533;&#65533;&#65533;'?d &#65533;q&#65533;&#65533;&#65533;&#345;w&#1536;&#65533;y5&#65533;?f@&#65533;&#65533;6h&#65533;&#65533;&#65533;&#65533;}&#65533;&#65533;*&#65533;+^1&#65533;\-Z&#65533;&#65533;ma!$&#65533;&#65533;G&#65533;&#65533;)8&#65533;D &#65533;H&#65533;&#65533;(&#65533;X&#1756;&#1636;&#65533;%&#65533;&#65533;|&#65533;b&#65533;&#65533;&#65533;1%>&#65533;'&#65533;&#65533;HpB&#65533;&#65533;&#65533;&#65533;&#65533;#&#65533;fX&#65533;&#65533;*&#65533;&#787;e&#65533;&#65533;d&#65533;&#65533;&#65533;&#65533;&#65533;c&#65533;e&#65533;&#65533;&#65533;&#65533;L&#65533;|&#65533;BG&#65533;U*&#65533;=&#65533;_Z&#65533;&#65533;&#65533;&#65533;&#65533;,&#65533;
O(f&#65533;&#65533;&#65533;e#&#65533;&#65533;&#65533;&#65533;&#65533;|&#65533;&#65533;&#65533;<#3T3G&#65533;&#65533;q
(2&#65533;&#65533;@&#65533; &#65533;&#1980;&#65533;&#65533;&#65533;qk8&#65533;O&#65533;&#65533;&#65533;&#65533;&#65533;Vx&#65533;n&#65533; &#65533;&#65533;&#65533;7&#65533;| bg&#65533;&#65533;&#65533;u|&#65533;_)ID&#65533;&#65533;&#65533;A&#65533; &#65533;&#65533;Q&#65533;> zd&#65533;&#65533;&#65533;&#65533;&#65533;&#65533;O;o(&#65533;psK&#65533;D1
&#65533;:#&#65533;HH&#65533;&#65533;QO&#65533; &#65533;#&#65533;E-["&#65533;&#65533;&#65533;04Z~&#65533;&#1734;9&#65533;(}&&&#65533;&#65533;&#65533;&#65533;&#65533;&#65533;&#294;H&#833;&#65533;&#65533;E &#65533;&#65533;P}&#65533;&#65533;&#65533;hOl&#65533;&#65533;&#65533;J&#65533;&#65533;H#&#65533;
p&#65533;&#65533;&#65533;5&#65533;'&#65533;m &#65533;&#65533;G8&#65533;&#65533;0&#65533;&&#65533;&#65533;n&#65533;&#65533;i&#65533; &#65533;$&#65533;&#65533;&#65533;FD:t&#1888;&#65533;&#65533;L2&#65533;	&#65533;Xk&#65533;&#65533;&#175;&#65533;<&#65533;&#65533;"&#65533;&#65533;&#65533;f&#65533;&#65533;z|&#1637;Ut&#65533;g?&#65533;&#65533;e&#1156;&&#65533;&#65533;q&#65533;&#65533;&#1575;&#65533;&#65533;&#65533;&#938;,&#65533;Y&#65533;+&#65533;7p&#65533;&#65533;&#65533;&#65533;	B&#65533;&#366;b&#65533;&#65533;N&#65533;&#65533;a&#65533;&#65533;&#65533;&#1029;&#65533;@&#65533;&#65533;uH&#65533;kv=&#65533;&#65533;&#65533;&#65533;G&#65533;F2((a	T &#65533;&#65533;)&#65533;I&#65533;'&#65533;	k&#65533;-pVN&#65533;&#65533;&#65533;Td&#65533;&#65533;2Q&#65533;Ls&#65533;5&#221;&#65533;&#65533;d&#65533;?b&#23612;&#65533;0&#65533;,h&#65533;X&#65533;b&#65533; 6&#65533;&#65533;y
M@&#65533;`&#65533; &#65533;U&#65533;&#65533;_&#65533;m)&#65533;&#65533;&#65533;#$&#65533;	NH&#65533;&#65533;|&#65533;&#65533;L&#65533;3Y&#65533;Jd 7&#65533;d&#65533;A;hCd&#65533;`&#65533;&#65533;r!\d(N&#65533;&#65533;&#65533;f&#65533;t>Ywb&#65533;Iwp&#65533;&#65533;&#65533;&#65533;w&#65533;&#65533;&#1867;X&#65533;=&#65533;&#65533;U&#65533;&#65533;vOFj&#65533;&#65533;&#65533; &#65533;&#65533;&#65533;&#65533;wr&#65533;&#65533;&#65533;&#65533;&#65533;&#63805;&#65533;&#65533;&#65533;&#65533;&#65533;%&#65533;u&#65533;yl &#65533;"&#65533;&#65533;-1ru&#65533;Ra&#65533;IC&#65533;p&#65533;&#65533;&#65533;&#65533;t&#65533;&#65533;&#65533;&#65533;&&#65533;o&#7222;&#65533;&#65533;&#65533;&#65533;&#65533;av#&#65533;	&#65533;&#65533;dFs#b&#65533;
D;&#65533;p&#65533;&#65533;+LyL(B&#65533; <oA>&#65533;8&#65533;O&#650;&#65533;.&#65533;0&#65533;wf&#65533;K&#65533; &#1629;&#65533;&#65533;fsS>&#65533;_9&#65533;'&#65533;&#65533;&#65533;BQf&&#65533;&#65533;&#65533;&#65533;}U&#65533;z&#65533;&#65533;R&#65533;'yH&#65533;y&#65533;&#65533;4&#65533;&#65533;-&#65533;q&#65533;&#16413;&#65533;&#65533;&#65533;&#65533;&#387;p&#65533;*-&#65533;L&#65533;&#65533;&#1326;pw&#65533;&#65533;&#65533;g	&#65533;X&#65533;&#65533;#&#65533;9-&#65533;KT&#65533;SCi'&#65533;&#65533;&#65533;%&#65533;&#65533;&#65533;T&&#65533;&#65533;Gd.b&#65533;(&#65533;Adq&#65533;&#65533;c&#65533;qK&#65533;s&#65533;G&#65533;e&#65533;d&#65533;S&#65533;&#65533;I&#356;h&#65533;&#65533;&#65533;hS&#65533;x@@n&#65533;!D&#65533;!&#65533;&#65533;d&#65533;&#65533;%&#65533;&#65533;I&#1140;&#65533;&#65533;l z&#65533;&#65533;&#65533;	@&#65533;&#65533;&#65533;&#65533;1&#65533;&#65533;Da}'"A15&#65533;&#65533;r8=MI7w4&#65533;&#65533;&#65533;)&#65533;-&#65533;bS&#65533;b&#65533;&#65533;!&#65533;&#65533;^V&#65533;&#65533;&#65533;&#65533;&#65533;b&#65533;&#65533;I&#65533;&#65533;a0R]()&#65533;E5R&#65533;&#65533;L)&#65533;,d&#65533;~&#65533;!_&#65533;u&#65533;&#65533;G^&#65533;UC7Ra&#65533;FDR&#65533;&#65533;O&#65533;e.&#65533;E[&#738;R&#65533;1|W\[&#65533;9_&#65533;-um&#65533;&#65533;-&#65533;;&#65533;X6&#65533;&#65533;L&#65533;&!MPq&#65533;"<&#65533;&#4372;&#65533;-&#65533;&#65533;&#65533;BZ)50&#65533;, &#65533;<&#65533;rW5&#65533;aU&#65533;&#65533;a&#65533;D8&#65533;`&#65533;&#65533;&#65533;&#65533;w&#65533;&#65533;*+&#65533;&#65533;Q 0T&#65533;6K@@H&#65533;5q&#65533;&#65533;F&#65533;:&#65533;SN&#65533;D`N 3[`<B&#65533;DSO&#65533;U)&#49283;&#65533;Dp&#183;O&#65533;bp&#179;V&#65533;QP&#65533;&#65533;z&#65533;1ruo&#65533;5&#65533;&#65533;9?&#65533;.&#65533;d&#65533;&#65533;Erd&#65533;3tQ&#65533;AD&#65533;&#65533;$&#65533;&#65533;&#65533;T&#65533;Wa&#1227;J&#65533;zC5&#65533;g&#65533;&#65533;&#65533;z&&#453;aQ,&#65533;)&#65533;&#65533;l&#1542;m-&#65533;qXR&#1042;&#65533;C{Q5&#65533;&#65533;QY&#65533;sS#&#65533;&#65533;Vi&#65533;n5%>g-&#1154;Us&#65533;&#65533;{&#65533;y+W&#65533;&a/:w&#65533;tw&#65533;&#65533;i&#65533;Y,EK&#65533;SU&#65533;)&#65533;&#65533;&#65533;&#65533;}&#65533;&#65533;&#65533;-r&#65533;,&#65533;&#65533;-F&#65533;R,&#1093;&#65533;34&#65533;&#65533;4Bi`<&#65533;M&#65533;&#1282;#&#65533;V&#65533;&#65533;&#65533;&#593;=tA&#65533;}z&#65533;V&#65533;&#65533;A&#65533;#&#65533;&#65533;&#65533;&#65533;&#65533;&#65533;3?9&&#65533;&#65533;&#65533;&#65533;1m&#1489;CH&#8250;C&#65533;&#65533;<Qm =df&#65533;&#65533;=z&#65533;V&#65533;U&#65533;&#65533;&#65533;cbB&#65533;&#65533;%-&#65533;&#65533;&#65533;^&#65533;&#65533;H&#65533;&#65533;&#65533;&#65533;xV>8&#65533;f&#65533;2yp@I&#65533;NpL$&#65533;_&#65533;8&#65533;&#65533;N&#1114;&#65533;Q&#65533;A&#65533;&#65533;&#65533;&#65533;&#65533;&#65533;&#1054;&#65533;&#65533;&#65533;&#65533;&#65533;&#65533;"&#65533;W'h&#65533;p&#210;X&#65533;\&#65533;e&#65533;&#65533;&#65533;k&#65533;uB-aOe<&#65533;&#65533;&#65533;(ddl&#65533;}&#65533;K&#65533;q&#65533;&#65533;&#65533;Q&#65533;BCV&#65533;7&#65533;&#65533;&#65533;&#65533;&#65533;x&#65533;&#65533;~&#65533;1&#65533;&#65533;&#65533;&#65533;&#65533;&#65533;A&#65533;&#65533;&#65533;X&#65533;q&#65533;T-&#65533;T*&#65533;Y&#65533;v&#65533;&#65533;&#65533;&#65533;S7-&#65533;y&#65533;&#65533;m&#65533;&#65533;5[&#65533;A:&#65533;SO5,&#65533;&#65533;;&#65533;(qB DP&#65533;&#65533;RPWw0`&#65533;&#65533;w.&#65533;&#65533;&#65533;&#65533;&#130;<c&#65533;6?e&#65533;R02!&#65533;BcM&#65533;&#65533;X-&#65533;&#65533;@&#65533;R&#65533;&#65533;u&#65533;ryL&#65533;5&#65533;ei2&#65533;7&#65533;O&#65533;&#65533;
&#65533;L&#65533;0&#65533;&#65533;&#65533;&#65533;\&#65533;&#65533;P&#65533;:&#1058;]&#914;,}&#65533;Q,&#65533;&#65533;9&#65533;/&#1170;n=1&#65533;X5-g5W,97&#65533;&#65533;[u#|`p.xCi;r&#65533;!&#65533;&#65533;QP&#65533;!V&#65533;74&#65533;Z&#65533;6V&#65533;Ew&#65533;&#65533;&#65533;UP4S52a&#65533;&#65533;f&#65533;}&#65533;D&#65533;%<&#65533;&#65533;,)&#65533;]1&#65533;&#65533;^&#65533;&#65533;R&#65533;&#65533;)B%o&#65533;1T&#65533;&#65533;gp&#818;*&#65533;&#65533;J14iV&#65533;Z&#65533;E_(&#65533;y&#65533;+y&#65533;3&#65533;&#65533;&#65533;&#65533;V {9y1&#65533;5Y\*s&#1574;&#65533;NJAP&#65533;bp7w&#1093;5&#65533;ZP&#65533;&#65533;&#65533;8*6&#65533;<Ea5/s&#65533;&#65533;&#65533;&#65533;DbBn`&#65533;&#65533;&#65533;U&#65533;&#65533;#&#65533;&#65533;1&#65533;U&#407;&#65533;&#65533;9&#65533;!&#1394;_&#65533;Vu&#65533;@&#65533;&#65533;&#65533;&#65533;&#65533;ig4"HF &#65533;4h&#65533;y&#65533;&#65533;&#65533;a&#65533;Df$&#151;D&#65533;"t&#65533;~F&#65533;.&#850;&#65533;7wA}O2x&#65533;2&#65533;&#65533;cU'&#65533;B&#65533;R}&#65533;D;&#65533;&#65533;&#65533;&#65533;&#65533;&#65533;`&#65533;&#65533;&#65533;&#65533; 	&#65533;P	&#65533;&#65533;&#65533;&#65533;H&#65533;&#65533;&#65533;@&#65533;&#65533;&#65533;	A&#65533;&#65533;E&#65533;TIFAh&#65533;&#65533;&#65533;&k1"&#65533;&#65533;n&#65533;&#65533;}1l;&#65533;&#65533;&#65533;&#65533;&#65533;P&#65533;4&#65533;G0&#65533;&#65533;U&#65533;&#65533;\[Cz&#65533;w&#229;h&#65533;,&#65533;&#65533;D&#65533;&#65533;o*1)2&#65533;&#327;&#65533;u&#65533;w2&#65533;&#65533;=&#65533;S&&#65533;4&#65533;&#65533;h&#65533;qZ.&#39988;&#65533;&#65533;4C&#65533;&#65533;)KM&#65533;&#65533;urV&#65533;&#65533;&#65533;{]`&#65533;&#65533;B&#65533;&#65533;4!&#65533;&#65533;20&#65533;IO&#65533;&#65533;0&#65533;K&#65533;g&#1647;&#65533;JOZ@Y3Y03&#65533;&#65533;1&#65533;&#65533;)`&#1700;M&#65533;A&#65533;=&#65533;&#65533;<&#65533;F@z&#65533;H4&#65533;x&#65533;\&#65533;V&#65533;&#65533;[p&#65533;k&#65533;M&#65533;X&#65533;S3&#65533;&#65533;R&#65533;&#65533;&#65533;6;)M&#65533;*&#65533;&#65533;&#65533;1	&#65533;&#65533;&#574;&#65533;&#65533;&#65533;fjXK&#65533;&#1764;&#65533;eX&#65533;[&#65533;&#65533;
&#65533;&#1712;K&#65533;4&#65533;5&#65533;Xq'&#65533;&#65533;&#65533;"V&#65533;&#65533;&#65533;&#65533;#&#65533;;C`P&#65533;[&#65533;&#65533;}70\&#65533;.&#65533;ht&#65533;&#65533;&#269;&#65533;L&#65533;]&#1314;&#65533;MW&#65533;&#65533;Z&#65533;y&#65533;)\&#319;&#65533;w;%2I<&#65533;&#65533;/&#65533;m`PQ&#65533;eT&#65533;*&#65533;&#65533;T.&#65533;)Z&#65533;&#65533;K`&#65533;k&#65533;[00&#65533;2&#65533;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65533;&#65533;{&#65533;.&#65533;&#1618;&#65533;&#65533;&#65533;&#65533;(1k&#1285;
&#65533;&#65533;&#65533;;&#65533;a_&#65533;
L&#65533;&#65533;&#65533;&#200;QFT\&#65533;&#65533;&#464;#K&#65533;9"&#65533;~&#65533;j&#65533;&#825;&#65533;&#65533;&#992;C&#65533;M&#65533;&#65533;&#65533;&#65533;>&#65533;&#65533;&#65533;&#65533;&#65533;&#395;K&#1699;L&#65533;v&#65533;r&#65533;&#1421;;&#65533;&#65533;xn&#65533;&#65533;&#65533;[ca&#65533;&#65533;&&#1529;&#65533;&#65533;&#65533;&#65533;&#1059;K&#65533;N&#65533;&#65533;&#65533;&#65533;&#1575;?G&#893;&#65533;&#65533;&#65533;&#65533;&#203;&#65533;O&#65533;<i&#65533;&#65533;g_&#65533;~&#65533;&#65533;z&#65533;th&#65533;+&#146;&#65533;&#65533;&#65533;+&#65533;C&#65533; (&#65533;&#65533;&#65533;)&#65533;^rN&#65533;&#65533;&#65533;6&#65533;&#65533;&#65533;F(aSe&#65533;&#65533;|&#65533;&#65533;&#65533;&#65533;ME&#65533;6h&#65533;$&#65533;h&#65533;wqe&#65533;&#65533;,j&#65533;&#1225;0&#65533;(&#65533;4*&#65533;&#1029;+vE}&#65533;m&#17735;+&#65533;Xa&#65533;5i&#65533;F&#65533;&#65533;v|!&#65533;&#65533;PF9&#65533;&#65533;V&#65533;&#65533;1d\&#65533;W&#10583;&#65533;`&#65533;)&#65533;d&#65533;i&#26203;&#65533;xQ&#65533;&#65533;U&#65533;&#65533;&#65533;&#65533;&#65533;&P	&#65533;If&#65533;x2&#65533;&#65533;&#65533;{&#65533;&#65533;&#65533;&#65533;&#65533;&#65533;}&#65533;i&#34888;&#65533;&#65533;&#65533;&#65533;z&#65533;PC&#65533;j&#65533;f&#65533;&#65533;zi&#65533;&z&#65533;r&#65533;>	&#65533;f&#65533;&#1383;9&#65533;&#65533;&#1385;&#65533;~&#1378;]&#65533;&#65533;&#65533;&#65533;S}&#65533;&#65533;&#65533;&#65533;&#65533; &#65533;&#65533;&#38384;&#65533;&#65533;&#65533;=&#65533;&#2031;8&#65533;&#65533;&#65533;&#65533;&#65533;4Wc&#65533;&#65533;&#65533;},~&#65533;&#65533;&#65533;Vk&#65533;&#65533;&#65533;&#65533;&#65533;&#65533;&#65533;fm}&#65533;v$)&#65533;!bk&#65533;&#65533;)&#65533;&#65533;&#65533;A[=w&#65533;&#65533;&#65533;V\&#65533;&#1962;#&#65533;&#65533;&#65533;&#65533;&#65533;{&#65533;*&#65533;;"&#65533;&#65533;&#65533;&#65533;&#65533;&#65533;&#65533;&#65533;U&#65533;Y&#65533;c&#65533;\&#65533;&#65533;&#1172;Rn&#65533;E&#65533;c&#65533;&#65533;&#65533;&#65533;&#65533;&#65533;e&#65533;&#65533;&#65533;j^&#65533;&#65533;"J&#65533;%&#65533;Zf&#65533;&#65533;	&#619;&#65533;&&#65533;^&#65533;&#65533;&#65533;QWt&#65533;&#65533;<&#65533;&#65533;CtXp&#65533;&#65533;[YF}4YP&#65533;&#48347;&#65533;&#65533;&#65533;:g&#65533;&#62326;V&#65533;&#1370;&#65533;&#1189;U&#65533;_m&#65533;Z&#65533;&#65533;&#1890;&#678;eY|&#65533;c&#65533;&#65533;&#65533;4n.&#65533;]&#65533;J&#65533;M&#65533;
j&#65533;O&#65533;&#65533;&#65533;&#65533;`&#65533;:&#65533;&#65533;b&#65533;&#65533;d&#1508;!&#523;.9&#65533;5;;4Jie&#65533;&#65533;b+<&#65533;&#30735;&#1461;V@&#65533;;+&#65533;&#65533;&#65533;Z:&#929;&#65533;&#65533;&#40006;lH(&#65533;6p+&#65533;&#65533;[&#65533;&#65533;<&#65533;/&#65533;&#65533;&#65533;&#65533;&#65533;[[&#65533;g{&#65533;&#65533;&&#65533;v&#65533;Q&#65533;dtU?=&#65533;&#65533;]?&#65533;&#65533;&#1019;&#65533;&#65533;&#65533;&#65533;G&#65533;&#65533;&#65533;*KG>&#65533;/o?&#65533;&#65533;O&#65533;L&#65533;p&#65533;&#65533;-&#65533;&#65533;&#65533;&#65533;*&#65533;c&#65533;&#65533;&#65533;T&#65533;&#65533;&#65533;&#1576;J&#65533;K&#65533;&#65533;&#65533;&#65533;&#65533;l&#65533;Z
H@&#65533;8^	(&#65533;&#65533;&#65533;#&#65533;&#65533;&#65533;&#65533;&#65533;:&#65533;el&#65533;&#65533;&#65533;&#65533;@&#65533;&#65533;&#65533;&#65533;&#65533;H&#65533;;&#65533;&#65533;&#65533;6&#175;Ekt1&#1750;N&#65533;&#65533;&#65533;&#65533;p,&#65533;&#65533;&#65533;6&#65533;&#65533;&#65533;&#65533;g&#65533;&#65533;&#65533;&#65533;&#65533;>if&#65533;`Kt&#65533;&#65533;&#65533;&#65533;-&#65533;xb&#65533;AE*&#65533;&#330;M,&#65533;&#65533;H&#65533;&#65533;&#65533;K.g&#65533;&#65533;4&#65533;&#43627;m$&#65533;&#65533;`&#65533;02&#65533;&#65533;on4'/&#65533;L&#65533;o&#65533;7&#65533;w&#65533;&#65533;&#65533;a&#65533;g?&#65533;&#65533;&#65533;9e,&#65533;&#65533;&#65533;gFw&#65533;PFi&#65533;R&#65533;3&#65533;(+u&#65533;W&#65533;&#65533;&#65533;&#65533;G&#65533;N&#65533;&#65533;T&#65533;&#65533;q&#65533;&#65533;&#65533;&#65533;b;&#65533;&#65533;&#65533;v&#65533;&#65533;D&#65533;&#65533;dIA/b&#65533;,&#65533;&#65533;&Y&&#65533;F	&#65533;&#65533;@&#65533;&#65533;?&#65533;&#65533;k&#65533;k&&#65533;&#1464;K3e&#65533;|&#65533;2u90&#65533;&#65533;R&#65533;&#65533;!&#65533;&#65533;&#65533;&#65533;&#65533;5,&#65533;&#65533;3&#65533;&#65533;&#65533;b*3`F2&3m&#65533;x&#65533;&#65533;q&#65533;:XF8&#65533;FP&#65533;s*&#65533;&#65533;o&#65533;E)Fq&#65533;&#65533;\%+Y&#65533;&#65533;&#1301;&#65533;(&#65533;?*K&*&#65533;v4aQ&#65533;&#65533;&#65533;H&#65533;o/r^F&#65533;D.&#65533;&#65533;gz&#65533;&#65533;&#65533;G&#65533;R:&#65533;-Z&#1873;&#65533;D&#65533;&#65533;&#65533;~K~&#65533;&#65533;
c&#65533;&#65533;f&#65533;&#65533;~Z&#65533;&#65533;&#65533;&#236;&#65533;&#65533;&#65533;e&#65533;&#65533;dQ&#65533;H&#1184;&#65533;4&#65533;B&#1644;&#65533;&#65533;&#65533;&#65533;&#878;1K&#65533;c6F&#65533;F&#65533;$&#65533;#]&#65533;x&#65533;A&#65533;&#65533;K!$H&#65533;)R&#65533;	e&#65533;:
&#65533;&#65533;u&#65533;&#65533;&#65533;&#65533;t&#65533;[&#65533;&#654;WV&#65533;k1&#65533;&#65533;j&#65533;Km&#303;&#1696;K5&#558;&#65533;1&#65533;&#65533;&#65533;Xa'&#554;&#65533;e&#65533;B_
&#65533;&#65533;-K&#65533;5;&#65533;7&#65533;&#65533;&#65533;&#65533;&#65533;&#65533;&#65533;g=K&#65533;&#65533;&#65533;6&#65533;&#65533;`&#65533;	L&#65533;&#65533;&#65533;/&#65533;l&#65533;&#65533;&#65533;&#65533;lj&#65533;,
WhK&#65533;Z&#65533;^u&#65533;`&#65533;mT&#65533;&#65533;7&#65533;&#65533;&#65533;&#65533;Aa&#65533;D{;&#65533;&#65533;2&#65533;m++&#65533;*&#65533;&#65533;RwEk*&#65533;D&#65533;&#65533;&#65533;&#65533;&#970;[&#65533;&#65533;&#65533;;
6&#65533;&#65533;&#65533;a&#65533;X[&#65533;2&#65533;m&#65533;}&#65533;y&#65533;&#1965;&#65533;&#65533;&#65533;&#65533;&#228;U&#65533;Z&#1381;I&#65533;&#65533;&#65533;&#65533;+_W&#65533;&#65533; &#65533;|e&#65533;&#65533;L&#65533;&#65533;j)~-&#1649;&#65533;IM&#65533;&#65533;MmO7<&#65533;-&#65533;&#65533;azB&#65533;&#65533;"&#65533;&#65533;&#65533;t&#65533;g&#65533;&#1026;b&#65533;&#65533;&#65533;P&#65533;:b<c&#65533;U&#65533;7&#65533;1\&#65533;c&#65533;2&#65533;-&#65533;+ep*&#65533;b"W&#65533;&#65533;&#65533;&#65533;&#65533;&#65533;Y&#65533;$&#65533;&#65533;&#65533;M^-O,&#65533;&#65533;&#65533;=&#65533;rj&#65533;&#65533;&#65533;81V&#65533;&#65533;0&#65533;&#65533;:Z1&#65533;&#65533;r&#65533;;&#65533; 1\&#1725;&#65533;&#65533;&#65533;$&#65533;o&#65533;79Ku&#65533;*ux&#65533;e,&#65533;K&#65533;&#65533;M*&#65533;&#65533;&#65533;6&#65533;&#65533;q&#65533;&#65533;%&#65533;Y&#65533;&#65533;,&#65533;#+b&#65533;&#65533;1--O&#65533;-h[&#65533;&#65533;&#65533;t&#65533;#&#65533;HG:d,jR&#65533;Z&#65533;&#430;&#65533;5&#65533;&#65533;+&#65533;&#65533;t&#65533;&#65533;+&#65533;&#65533;&#65533;h&#65533;&#65533;&#65533;S&#65533;sh]&#65533;~&#65533;&#65533;Q}0&#65533;L&#65533;&#65533;&#65533;+vk&#65533;&#65533;&#65533;[&#65533;&#65533;b&#65533;JtJ4"&#65533;&#65533;&#65533;U&#65533;&	&#65533;m&#65533;&#65533;n8se&#65533;[s&#65533;&#65533;&#65533;&#65533;&#65533;w&#65533;v&#65533;+sk&#65533; &#65533;&#1587;&#65533;aW&#65533;f&#1462;&#65533;&#65533;_&#65533;w&#65533;aEo&#65533;&#65533;&#65533;v&#65533;piO&#65533;v&#65533;[&#65533;&#65533;&#65533;R&#65533;&#1248;&#65533;1&#65533;O]&#65533;&#48698;&#65533;&#65533;&#65533;v&#65533;&#65533;7%zQ8&#65533;&#65533;&#65533;&#65533;xa&#65533;V&#65533;Y&#65533;&#65533;M&#65533;&#65533;OES&#65533;V&#65533;&#65533;uAi&#65533;&#65533;,&#65533;9T&#65533;Z&#65533;8+&#65533;&#65533;@&#65533;s&#65533;4Gt&#65533;&#65533;n&#65533;&#65533;&#65533;&#65533;+&#1554;&#65533;&#65533;&#65533;&#65533;#&#65533;lD&#65533;J&#1940;2&#65533;&#65533;&#65533;&#65533;-&#65533;&#65533;&#1300;&#65533;&#65533;TK&#65533;U&#65533;z{s&#65533;5&#65533;&#65533;\p&#65533;&#65533;&#65533;^&#65533;&#65533;&#65533;z&#65533;M;&#65533;&#429;T+&#65533;m<&#65533;&#65533;&#65533;&#65533;jU&#65533;]&#65533;&#65533;;&#65533;+&#65533;,&#197;v&#65533;&#65533;&#65533;x&#2030;{&#1895;-;&#65533;9&#65533;[&#65533;!9T|&#65533;7&#65533;K&#65533;&#65533;&#65533;W|&#65533;&#974;&#65533;&#65533;3&#65533;&#65533;wI-	X&#65533;&#65533;/w0	&#65533;&#65533;&#65533;Kjk&#65533;w&#853;m!?&#1000;&#65533;&#65533;&#1900;Ht&#65533;&#65533;&#65533;~&#65533;&#65533;&#65533;&#65533;&#65533;3'/o&#65533;&#65533;C|{} &#65533;&#65533;:&#65533;2&#65533;
m&#65533;&#65533;e\cU&#65533;&#65533;&#65533;&#65533;&#894;&#65533;*&#65533;&#65533;&#65533;&#65533;6&#65533;&#65533;&#65533;&#65533;3&#65533;&#65533;&#65533;&#65533;&#65533;&#839;&#65533;&#861;&#65533;&#65533;s&#65533;/&#65533;&#65533;&#65533;'&#65533;&#65533;E)&#65533;e&#65533;&#65533;&#65533;y&#65533;6&#65533;6a&#65533;tdut
&#65533;;&#65533;'d&#65533;~&#65533;7g8&#65533;&#65533;W&#65533;&#512;&#65533;&#65533;Q&#65533;@&#65533;@&#65533;&#1217;&#65533;&#65533;&#65533;h4&#65533;&#65533;&#65533;cS&#65533;&#65533;&#65533;oIP&#65533;38T&#65533;r&#65533;VZ'Hv&#65533;r%$acQ&#65533;}&#485;Y
qz.&#65533;W&#65533;SE&#65533;&#65533;&c&#65533;&#65533;&#65533;ir&#65533;J&#65533;&#65533;w&#65533;E&#65533;&#65533;7x&#65533;@\&#65533;z^H<LtI&#65533;]&#65533;&#65533;chO&#65533;tc&#65533;9&#150;k&#65533;ZBA*&#65533;De;&#65533;X5&#65533;l&#65533;gD&#65533;&#65533;&#65533;Ex&#65533;&#65533;P&#65533;$&#65533;&#65533;&#65533;[&#261;T&#65533;&#65533;&#65533;&#65533;fEww&#65533;eE&#65533;&#264;&#65533;&#65533;Pa{31u&#65533;&#65533;j&#65533;^&#65533;&#65533;{6&#1289;&#65533;24k&#65533;md&#65533;q&#1190;4g&#65533;fm&y@"&#65533;4&#65533;n&#65533;#&#65533;&#65533;mw&#65533;fPJ(j&#65533;&#516;x]&#65533;c&#65533;v~&#65533;&#65533;D&#65533;&#65533;&#65533;V&#65533;~&#65533;&#65533;c&#65533;H&#65533;&#65533;&#65533;]&#65533;&#65533;q$x;
&#65533;&#65533;xz&#65533;&#65533;;r&#65533;&#65533;&#65533;&#65533;M&#65533;C'2[&#65533;&#65533;F&#65533;G&#65533;&#65533;k_&#65533;&#65533;&#65533;w&#65533;&#65533;&#65533;&#1544;&#65533;&#65533;&#65533;w&#65533;&#65533;I&#65533;\&#65533;E&#65533;&#65533;\Y&#65533;&#65533;&#65533;&#463;&#65533;&#65533;&#65533;x&#65533;&#65533;3d&#65533;&#65533;%&#65533;c>\&#65533; R&#65533;87&#65533;u7?&#65533;&#65533;d&#65533;7&#65533;&#65533;&#65533;&#65533;g&#65533;#&#65533;&#65533;&}E&#65533;;&#65533;&#65533;J&#65533;M&#65533;}x&#65533;V&#65533;z&#65533;HKZ$d&#65533;&#65533;&#65533;8Kv&#65533;@[&#65533;z&#65533;&#65533;g&#65533;&#65533;l!&#65533;d&#65533;9AL&#65533;E+@&#65533;5E&#65533;@&#65533;xJ&#65533;&#65533;@(yW&#65533;X&#65533;&#65533;Xx&#1300;&#65533;(P&#24015;<&#65533;&#65533;:&#65533;&#65533;h&#65533;Z&#65533;$M&#65533;a+>iB&#65533;B&#65533;H&#65533;&#65533;6y&#65533;j&#1421;!&#65533;A&#65533;&#65533;&#65533;3fCw&#65533;X&#65533;cS8q&#65533;F]&#65533;&#65533;&#65533;ST&#65533;&#65533;;&#65533;3&#65533;K&#65533;]&#65533;O&#65533;&#65533;>F&#65533;,&#65533;q&#65533;Y&#65533;x<&#65533;&#65533;&#65533;&#65533;&#65533;L&#65533;DT&#65533;zu&#65533;&#65533;wrB&#65533;g&#65533;&#65533;&#65533;QE=
">&#65533;&#65533;IRG&#65533;x@&#65533;&#65533;X&#513;-vV&#65533;XPl1&#65533;&#65533;)x&#65533;&#65533;&#65533;&#65533;&#65533;&#65533;&#65533;OSt&#65533;&#65533;iP}&#65533;}&#65533;&#65533;w?FKY&#65533;~&#1704;nn&#65533;^&#65533;"T&#65533;&#65533;7&#65533;r4&#65533;B&#65533;`&#65533;Ca&#65533;&#65533;~r&#65533;&#65533;&#65533;8&#65533;&#65533;&#65533;&#937;&#65533;<&#1538;p	}&#65533;&#65533;&#65533;,&#65533;&#65533;&#65533;&#65533;VG&#65533;NH&#65533;&#65533;&#65533;&#65533;D&#65533;&#65533;&#65533;&#65533;&#65533;@G(&#65533;U&#65533;&#65533;&#18412;&#65533;&#65533;S&#591;&#65533;A&#65533;4&#65533;LgK&#65533;&#65533;4&#65533;KVC@$C&#65533;&#65533;:&#1620;&#65533;&#65533;}ziw&#65533;&#65533;t&#65533;Vu&#65533;&#65533;&#65533;z]&#890333;&j'&#65533;p{&#65533;J&#65533;H&#65533;A&#65533;x@4/f?&#65533;&#65533;M&#65533;Y&#65533;&#65533;&#65533;&#65533;9&#65533;&#65533;z|&#65533;i&#65533;&#1686;&#65533;&#65533;)&&#65533;Cs&#65533;g0T&#65533;&#65533;?7&#65533;&#65533;4&#65533;&#65533;&#65533;&#65533;[&#65533;j%EX<&#65533;k&#65533;&#65533;n&#65533;1&#65533;&#65533;&#65533;E&#65533;&#65533;&#65533;(&#65533;&#65533;<&#65533;&#65533;E&#65533;&#1537;&#65533;&#65533;&#65533;&#65533;X&#65533;&#65533;&#65533;n&#65533;&#65533;,H&#65533;Q&#65533;&#65533;#7&#65533;&#65533;#&#65533;&#65533;&#65533;s0Q&#65533;&#65533;&#65533;J&#65533;Ww&#65533;&#65533;&&#65533;-&#1698;&#65533;I]&#65533;'&#65533;&#65533;)&#65533;j&#354;&#65533;j&#1333;&#65533;1&#421;&#65533;xc&#65533;&#65533;&#65533;&#65533;&#65533;w&#65533;U&#65533;&#65533;y&#65533;&#65533;&#65533;&#65533;&#65533;D&#65533;Vr#'5&#65533;&#65533;YU8s&#65533;&#65533;d&#65533;2A&#65533;&#30105;&#65533;T&#65533;w&#65533;&#65533;&#65533;&&#65533;R>M
+&#65533;&#65533;"VJWIJO&#65533;$&#65533;&#65533;IE&j&#65533;&#65533;&#65533;&#65533;'&#65533;&#65533;&#65533;4&#65533;zM#vG8&#65533;&#65533;
WZ&#65533;&#288;K&#65533;&#65533;&#65533;U&#65533;&#65533;&#65533;&#65533;&#45702;&#65533;&#65533;YI&#65533;|vM_&#65533;|?&#65533;B&#65533;$|E)&#65533;8x&#65533;&#65533;J%*&#65533;&#65533;Z&#65533;z&#65533;P&#65533;%&#65533;wW&#65533;&#65533;y]&#65533;p&#65533;&#65533;iLX&#65533;[&#65533;&#65533;&#65533;&#65533;Az&#65533;N&#65533;I&#890;&#65533;k&#65533;x&#65533;&#65533;4O&#198;&#65533;&#65533;?&#65533;Sl@jI&#65533;&#65533;&#65533;&#65533;i&#65533;&#65533;&#65533;:&#65533;&#484;&#65533;&#65533;$&#65533;&#65533;!Z&#690;[&#54735;&#65533;y~&#1064;U	X&#65533;&#65533;&#65533;}&#65533;&#65533;j&#65533;p&#65533;&#65533;&#65533;&#41009;&#728;&#65533;c&#65533;1&#626;x&#65533;p&#65533;&#65533;O&#65533;	W&#65533;&#65533;nj&#65533;WP&#65533;i~&#65533;&#602;,Kt&#472;&#65533;j&#65533;s1`4&#65533;&#370;`_f&#65533;M&#65533;&#65533;8&#65533;&#65533;d&#65533;&#65533;f&#65533;S4&#65533;kZ&#65533;te&#65533;&#65533;&#425;&#65533;&#65533;&#65533;&#65533;Z&#65533;&#65533;Vc&#65533;*W&#65533;&#65533;&#65533;:j&#65533;&#65533;&#65533;&#32820;&#65533;+&#65533;G&#1732;&#65533;;c&#65533;{&#65533;z&#65533;&#65533;&#65533;&#65533;&#65533;&#65533;&#65533;&#65533;vU<&#65533;a&#65533;b&#65533;gAr&#65533;&#65533;&#65533;&#65533;&#65533;'*&#65533;&#65533;1I&#65533;3	qdZ&#65533;&#65533;~&#65533;&#65533;&#65533;&#65533;&#65533;&#17817;r&#65533;&#65533;&#65533;&#65533;7M&#65533;y5k&2&#65533;&#65533;f&#65533;&#65533;*&#65533;V)P[W7&#65533;F&#65533;;&#65533;(&#65533;Z&#65533;G{&#65533;&#65533;&#65533;V&#65533;ZK2&#65533;Q{5O&#65533;&#562;f&#65533;&#65533;&#65533;&#65533;T&#65533;Vp&#65533;]&#65533;&#1748;&#65533;Z&#65533;&#65533;H&#65533;&#65533;KBCY9&#65533;TYH&#65533;Hy.&#65533;&#65533;&#1451;&#65533;*&#65533;k&#65533;k&#65533;&#65533;&#65533;%W&#65533;j&#65533;&#65533;&#65533;&#65533;&#65533;\&#65533;;&#65533;&#65533;&#65533;&#65533;&#65533;&#65533;&#65533;&#65533;&#65533;W&#65533;&#65533;3&#65533;&#65533;&#65533;&#65533;Qy&#65533;&#1631;&#65533;z&#65533;&#65533;Z&#65533;M'&#65533;&#65533;&#65533;:&#65533;&#65533;C&#65533;z6_!/L&#65533;&#65533;E&#672;&#65533;&#1710;&#65533;:vh&#586;&#65533;&#47920;ho&#507;54&#65533;\&#65533;&#65533;&#65533;&#65533;+]&#65533;&#65533;}9&#65533;b &#43520;&#65533;w&#65533;&#65533;&#65533;$&#65533;&#65533;I&#65533;jp&#1401;&#65533;&#65533;&#65533;yr&#65533;Ud)&#65533;E&#65533;&#65533;&#65533;&#65533;&#65533;j!&#65533;&#65533;&#584;&#65533;&#65533;J&#65533;&#65533;*&#25176;&#65533;&#65533;&#65533;DZP&#65533;&#65533;&#65533;;&#65533;&#2021;p&#65533;Z&#65533;Z&#65533;kl&#65533;T&#65533;&#65533;&#65533;&#65533;&#522;&#65533;&#65533;&#524;&#65533;&#65533;&#65533;&#805;&#65533;k&#65533;&#65533;&#538;&#65533;&#65533;&#65533;)&#65533;u&#65533;~&#65533;X~<&#65533;&#65533;&#65533;&#65533;&#65533;h&#65533;`z&#65533;y&#65533;~&#65533;&#477;&#65533;$&#65533;X&#65533;&#65533;smf&#65533;D&#536;,&#65533;?+w@k&#65533;]r&#65533;G&#65533;(l&#65533;D&#65533;b&#65533;&#65533;}':&#65533;&#65533;&#65533;F&#65533;(j&#65533;{w&#65533;Y&#65533;&#65533;&#65533;{&#65533;0&#65533;&#65533;dsAJ&#65533;&#65533;&#65533;L&#65533;n<x&#65533;Kt}&#65533;)vhYdC&#65533;&#65533;bZ&#65533;&#65533;&#65533;H)&#65533;&#65533;T&#65533;&#65533;&#65533;&#65533;&#65533;&#65533;&#65533;&#65533;&#65533;&#65533;\&#65533;\&#65533;<&#65533;&#65533;&#65533;|]&#65533;&#65533;&#65533;&#65533;&#65533;&#65533;D&#65533;&#65533;D&#65533;z&#65533;jW&#65533;&#65533;&#65533;&#65533;[&#65533;T&#65533;&#65533;y#&#65533;Ia&#65533;&#65533;&#65533;N&#65533;x&#65533;#&#65533;&#65533;5&#65533;I&#65533;&#65533; A&#65533;&#65533;,%&#65533;AV&#65533;&#65533;$&#65533;&#65533;&#65533;&#65533;`&#65533;p,]&#65533;P-&#65533;&#65533;-&#65533;&#65533;5&#65533;&#65533;G&#65533;&#65533;8m&#65533;:&#65533;2&#65533;&#65533;&#65533;P&#65533;&#608;VW&#65533;U&#65533;:''&#65533;3T03&#65533;)&#65533;vI~M&#65533;Nl&#65533;&#65533;&#65533;j&#65533;&#65533;]Y&#65533;&#65533;&#65533;&#235;&#65533;k1yL&#65533;}&#65533;o&#65533;&#65533;f=&#65533;W&#65533;&#65533;n!&#65533;}9&#552;P&#1378;x&#65533;&#529;|&#65533;H[&#799;&#65533;&#65533;&#65533;&#65533;xM&#65533;&#65533;v&#65533;&#65533;&#788;&#51354;&cW&#65533;&#65533;^;&#65533;&#65533;&#1348;7&#65533;q:&#65533;}{&#65533;&#65533;m]&#65533;&#65533;&#65533;aZn&#65533;Vk$T&#65533;3&#65533;&#65533;CZ&#1750;n&#65533;&#65533;&#65533;&#65533;&#1267;&#65533;&#65533;&#616;j&#65533;&#65533;&#65533;_&#65533;%2&#65533;&#65533;!&#65533;&#65533;&#65533;!v&#65533;x&#65533;&#65533;&#65533;&#65533;&#65533;&#65533;0&#65533;`&#65533;0&#65533;0&#65533;&#65533; &#65533;&#65533;P&#65533;&#65533;p&#65533;2=&#65533;&#65533;&#65533;&#65533;&#1854;&#1919;]&#65533;M&#65533;&#65533;&#65533;&#65533;&#65533;&#65533;&#65533;{{ &#65533;&#65533;P&#65533;&#65533;&#65533;P/Z&#65533;jU&#65533;&j&#65533;&#65533;p;&#65533;J&#65533;&#65533;Z&#65533;@&#65533;&#65533;&#1110;&#65533;&#65533;&#65533;]8&#65533;&#65533;|&#65533;&#65533;&#65533;
&#65533;&#65533;&#65533;L&#65533;&#65533;>&#65533;~&#65533;Z,&#65533;q&#65533;]&#65533;&#1899;&#1926;}&#65533;.&#65533;&#65533;q&#65533;P &#847;&#65533;&#65533;	&#65533;&#65533;#s&#65533;lLF&#65533;&#65533;&#65533;&#65533;&#65533;&#1861;&#65533;(&#65533;&#65533;&#1543;kA.+&#65533;&#1812;&#65533;&#65533;=&AV&#65533;}&#65533;&&#65533;&#65533;&#65533;1&#65533;1}&#65533;&#65533;&#65533;&#65533;<&#65533;&#65533;;NC^&#65533;A&#65533;&#65533;&#65533;-&#65533;AM&#65533;-&#65533;&#65533;KK&#65533;&#65533;W&#65533;u&#65533;a7&#65533;&#1806;X&#65533;O`*&#65533;m&#65533;p^>W&#65533;&#65533;&#65533;&#65533;&#65533;&#65533;O&#1307;&#65533;&#65533;&y&#65533;&#65533;&#65533;&#65533;s&#65533;x&#65533;&#65533;&#65533;&#65533;WN&#65533;@&#26248;&#65533;&#65533;viw&#65533;&#65533;c&#65533;&#65533;&#364;&#65533;Y&#65533;&#65533;&#65533;&#65533;&#65533;P&#65533;&#65533;(Zq&#65533;&#1796;N&#65533;&#65533;&#65533;&#65533;&#65533;W,q&#65533;&#65533;c&#65533;&#65533;&#65533;K[&#65533;W&#65533;&#65533;&#65533;wR|&#65533;&#65533;eK&#65533;&#65533;O8U&#65533;RGf&#65533;&#65533;9wr&#65533;&#65533;&#65533;~Nk;Vg&#65533;sH1^&&#65533;&#65533;&#65533;&#65533;OH&#65533;&#65533;&#65533;&#65533;&#65533;&#65533;&#65533;&#65533;&#65533;?&#65533;&#65533;&#65533;~&#65533;?&#65533;&#65533;&#65533;&#65533;&#65533;&#253;&#65533;&#65533;&#65533;&#65533;M&#65533;&#65533;&#65533;f&#65533;"r&#65533;r&#65533;&#65533;&#65533;0&#65533;&#65533;"&#65533;}&#65533;;&#65533;&#65533;P(>&#65533;&#1805;z&#9983;&#65533;&#65533;&#65533;%[&#65533;k&#65533;&#65533;&#65533;=K&#65533;Ee5&#65533;uNK
&#65533;&#65533;&#65533;i|&#65533;&#65533;&#65533;&#65533;&#65533;&#65533;n&#65533;K&#65533;>j&#65533;&#65533;}&#65533;&#65533;&#65533;c&#65533;&#65533;&#65533;&#65533;<&#65533;&#65533;&#65533;&#65533;&#65533;&#65533;,jMh&#65533;N&#65533;&#65533;	o&#967;&#65533;&#65533;&#65533;&#65533;&#65533;&#65533;&#23007;0y&#65533;&#65533;&#65533;&#65533;&#65533;&#429;i&#65533;&#65533;&#65533;&#65533;&#65533;&#65533;&#65533;,&#65533;&#65533;x&#65533;&#65533;&#65533;&#65533;/`y&#65533;"M)q@6&#65533;&#65533;&#65533;D&#65533;&#65533;&#65533;&#65533;&#65533;&#65533;&#65533;&#65533;&#65533;N&#65533;G&#65533;&#65533;E/&#65533;F/&#65533;&#65533;&#65533;&#65533;&#65533;J&#65533;&#65533;&#65533;&#65533;&#65533;&#65533;.&#65533;KK&#65533;&#65533;h<&#65533;g&#65533;&#65533;$S}&#65533;&#65533;&#65533;X&#65533;&#65533;&#65533;Od.x&#65533;&#65533;&#65533;1&#65533;~p&#51250;^&#65533;F&#65533;&\&#65533;|1&#65533;M&#65533;Wt&#65533;}&#65533;&#65533;&#65533;&#65533;Oq-&#65533;=&#65533;&#65533;*&#65533;&#65533;&#65533;&#65533;&#65533;N&#65533;n&#65533;&#65533;&#65533;&#65533;/&#65533;&#65533;&#65533;&#65533;&#65533;&#65533;&#65533;&#65533;&#65533;&#65533;&#65533;&#65533;&#1169;&#65533;5=&#65533;A&#65533;&#65533;.M&#65533;&#65533;&#65533;&#65533;&#65533;&#65533;&#65533;@]&#65533;&#65533;&#65533;&#65533;Oq&#65533;/&#65533;&#65533;'&#65533;&#65533;&#65533;j
&#65533;d&#65533;&#65533;&#2034;_P&#65533;&#65533;&#65533;&#65533;Wg*&#502;O&#65533;&#65533;j&#65533;I&#65533;&#65533;&#65533;;&#65533;&#65533;y&#65533;7fSk&#65533;&#65533;:!l2N4P'&#65533;&#65533;&#65533;&#65533;,}&#65533;&#65533;&#65533;}&#65533;V&#65533;&#65533;D_&#65533;&#1999;&#65533;O/&#65533;&#65533;I&#65533;&#65533;P&#65533;&#65533;m&#65533;[o&#65533;n&#65533;x%&#65533;@B&#65533;dO7V&#65533;&#65533;6&#65533;H&#65533;jO&#65533; &#65533;x&#65533;Dx&#65533;&#65533;x&#65533;&#65533;&#835;&#65533;p`<y-Z&#65533;H&#65533;&#65533;<&#65533;#V&#65533;&#65533;c&#525;7r)&#65533;&#65533;J&#65533;-+,&#65533;&#65533;&#65533;L&#65533;3m&#65533;l&#462;]&#65533;&#65533;&#65533;&#65533;&#65533;&#65533;T'&#993;=&#65533;&#65533;C&#65533;4&#65533;t&#46506;[zN&#65533;T&#65533;U&#65533;&#65533;&#65533;&#65533;&#65533;9&#65533;V&#65533;~&#65533;&#65533;&#65533;9&#65533;&#65533;&#65533;R5gN&#65533;&#65533;r&#65533;&#553;=&#65533;&#65533;&#65533;rp&#65533;&#65533;-W&#65533;^&#65533;z&#48557;;&#65533;&#65533;\&#65533;^&#65533;^5q:&#65533;I?^&#65533;&#65533;hPw&#65533;#&#65533;Rc=&#925;&#65533;&#65533;14&#65533;z=&#65533;T&#65533;&#65533;2&#65533;&#65533;0:l&#65533;&#65533;&#65533;A&#65533;c&#158;-P&#65533;&#65533;&#65533;.Wf,&#65533;&#65533;t&#65533;&#65533;=&#1523;&#65533;&#63421;&#65533;&#65533;&#65533;?&#65533;]&#65533;t&#65533;&#1389;_&#478;]&#65533;v&#65533;&#1917;^&#65533;x&#65533;&#65533;K&#65533;&#65533;&#65533;:u&#65533;&#65533;&#65533;%7n&#65533;^&#65533;s&#65533;&#65533;&#65533;;N\&#65533;p&#65533;&#28125;/>&#65533;&#65533;&#65533;&#65533;&#65533;A&#1087;&#65533;&#65533;"&#65533;*t&#1289;l'&#65533;,&#716;$&#65533;&#65533;!o;&#25651;&#65533;&#65533;/&#65533;&#65533;3&#65533;F<	$&#65533;
BQ&&#65533;T&#65533;H&#65533;&#65533;P&#65533;&#340;F&#65533; !&#145;#&#65533;2&#65533;&#65533;&#65533;B&#65533;8]&#65533;&#65533;}C&#65533;%&#65533;0c&#65533;&#65533;&#65533;r&#65533;i&#65533;(j&#65533;2&#65533;&#65533;&#65533;&#65533;'&#65533;&#65533;y&#65533;=s&#64298;&#65533;r&#65533;&#65533;&#65533;&#65533;SL&#65533;&#65533;&#138;M5&#65533;k&#65533;&#65533;&#1978;kA:&#65533;3&#1012;&#65533;&#10992;=&#65533;z&#1068;&#65533;&#65533;&#65533;p&#65533;&#65533;&#65533;+&#65533;&#65533;v*J&#65533;&#65533;&#65533;&#65533;7&#65533;&#65533;&#65533;&#65533;>&#65533;&#65533;8'&#65533;&#65533;H&#65533;d&#65533;Q"&#65533;.&#65533;l5&#65533;t&#65533;0&#65533;m5T$w&#65533;&#65533;Lge&#65533;V{0T&#65533;w&#65533;W_6Xa&#65533;[&#65533;&#1160;^s&#65533;K&#65533;&#65533;&#65533;&#65533;.&#65533;&#65533;{&#65533;>h&#65533;KP&#65533;&#65533;&#65533;E&#65533;@&#65533;&#65533;?&#65533;&#65533;&#65533;.&#65533;Sg&#65533;&#65533;&#65533;&#65533;&#65533;B&#65533;a&#65533;&#65533;a&#65533;&#65533;^v&#65533;{&#65533;&#65533;&#65533;&#65533;&#65533;%&#65533;&#65533;&#65533;!!&#65533;4&#65533;&#1547;`&#65533;&#65533;`z&#65533;&#65533;`&#65533;}$&#65533;&#65533;&#65533;&#65533;KR&#599;V&#65533;x&#65533;&#65533;&#65533;l&#65533;&#65533;q&#65533;&#65533;'&#65533;&#65533;&#65533;&#65533;&#65533;eV0q&#65533;[K*&#65533;&#65533;&#65533;M6&#65533;&#65533;&#65533;d&#65533;&#65533;:&#65533;f&#65533;&#65533;&#65533;9&#65533;&#65533;&#65533;&#65533;&#65533;&#65533;hnK&#65533;&#1802;&#65533;h&#65533;tv6N&#65533;g&#1939;L&#65533;
=&#65533;P&#65533;&#65533;&#65533;J&#65533;P&#65533;$+&#65533;c&#65533;&#65533;8&#391;H$&#65533;3M&#65533;8?&#65533;&#65533;&#65533;m{&#65533;TS/&#65533;-n&#65533;J;b"{<&#65533;$&#65533;&#65533;&#65533;&#65533;9]u6p&#65533;'&#65533;p&#201;&#65533;&#65533;X&#65533;&#65533;M&#1457;&#65533;cP?&#65533;&#65533;&#65533;/&#65533;&#65533;&#65533;&#65533;|r&#65533;G[q&#65533;=s&#65533;&#65533;&#65533;&#65533;&#65533;&#65533;_.w&#65533;&#65533;&#65533;&#65533;&#65533;ZV^y&#65533;k&#65533;&#65533;&#1228;&#65533;q`I&#1189;I&#65533;a|6&#65533;&#65533;W1B$&#65533;U#H7&#65533;&#65533;&#65533;&#65533;k&#65533;(&#65533;))&#610;&#65533;&#65533;'	u&#65533;^&#65533;&#558;&#65533;&#65533;&#65533;SN&#65533;J/]-7&#65533;&#65533;K&#65533;&#65533;&#65533;J&#65533;&#65533;&#65533;3N&#65533;&#65533;k&#65533;&#65533;&#65533;\+&#65533;&#65533;&#65533;2&#479;un@&#65533;&#65533;&#65533;}&#65533;&#255;&#65533;&#65533;-&#65533;&#65533;b$&#65533;&#65533;8&#65533;)lJ&#65533; &#65533;=&#65533;&#65533;P&#65533;	&#65533;Brd&#65533;lx&#65533;&#65533;T&#65533;X&#1179;&#65533;A&#65533;T&#65533;&#65533;&#65533;&#65533;^8&#216;@o7&#65533;&#65533;M&#65533;&#65533;w&#65533;&#65533;&#65533;4BNy&#65533;s8"&#1096;GD&#65533;vd&#65533;&#65533;0&#65533;&#65533;&#65533;T\&#65533;8&#65533;Er &#65533;&#65533;.&#65533;&#65533; b&#65533;s&#65533;&#65533;1&#65533;&#65533;&#65533;&#65533;/&#65533;&#65533;&#65533;&#65533;&#65533;5&#65533;&#65533;&#65533;&#65533;]&#65533;iW&#65533;G&#65533;&#65533;&#65533;V&#1345;&#65533;&#65533;&#65533;&#65533;!&#65533;&#65533;V&#65533;&#65533;&#65533;G3&#65533;&#65533;&#65533;&#65533;M }<&#65533;G&#65533;[&#65533;JP&#65533;&#65533;&#65533;P&#65533; &#65533;&#65533;Mrb&#65533;&#65533;0&#65533;{\b&#65533;&#65533;Dy&#65533;h&#65533;z&#65533;K&#65533;&#16671;&#65533;R-8&#65533;O,	&#65533;&#65533;U&#65533;2Ov&#65533;&#65533;^&#65533;&#65533;&#65533;&#65533;P&#715;&#65533;)&#65533;;W s[&#65533;"&#65533;XE&#65533;d&#65533;1Zy&#65533;b&#65533;&#65533; &#65533;%&#65533;&#65533;&#65533;P&#65533;&#65533;'&#65533;7&#65533;(&#65533;QwE"JR&#65533;&#65533;&#65533;&#65533;6DE&#65533;N&#65533;T&#65533;&#971;	Er(&#65533;I$3&#65533;Pgw&#65533;$&#65533;&#1247;&#65533;&#65533;&#65533;&#65533;8&#65533;$&#65533;(^&#65533; &#65533;#-is&#65533;&#65533;&#65533;%&#65533;&#65533;P&#65533;&#65533;fT&#65533;&#65533;5&#65533;&#65533;F&#65533;&#65533;C&#65533;&#65533;N&#65533;&#65533;&#65533;vy&#65533;&#1305;cJU&#65533;&#65533;bqhDb[&#65533;&#65533;h&#65533;&#65533;&#65533;lfQ&#65533;r&#65533;&#65533;H&#65533;&#65533;m[[&#65533;.&#65533;&#65533;'5&#65533;zG-&#65533;Q&#65533;&#65533;T,E&#65533;'&#65533;yZ*Z&#65533;U&#65533;O&#65533;&#65533;K&#65533;l&#65533;&#1387;&#65533;&#65533;>&#65533;&#65533;e]|&#65533;Kmu&#65533;&#65533;&#65533;	$4r`&#65533;Y}&#65533;Uk6&#65533;&#65533;&#65533;&#65533;&#65533;Z^&#65533;5&#65533;&#65533;2B&#1835;&#65533;&#65533;&#65533;9&#65533;	&#65533;`&#65533;A&#65533;K&#65533;*&#65533;&#65533;M&#65533;&#65533;&#65533;l&#65533;J&#65533;&#65533;Jr"i&#65533;'&#65533;&#65533;y&#65533;4&#65533;&#65533;mhE&#65533;&#65533;&#65533;&#65533;I&#65533;t&#65533;&#65533;&#65533;&#670;&#843;&#1930;(&#65533;&#65533;Ek&#341;f&#65533;i&#1625;#5N&#65533;&#65533;"&#65533;&#65533;&#65533;&#65533;jg&#65533;&#1479;&#65533;&#65533;&#65533;&#65533;&#65533;&#65533;J&#65533;#&#1379;&#65533;&#65533;6\&#65533;z&#65533;&#65533;&#65533;B&#65533; O&#65533;&#65533;&#65533;&#65533;
R&#65533;E&#65533;e>&#565;&#65533;-U&#65533;&#65533;&#65533;$(&#65533;&#65533;&#65533;&#65533;@1&#65533;&#65533;Ym^Jw?&#65533;&#65533;l&#65533;&#65533;&#65533;&#65533;&#65533;&#65533;&#40087;&#65533;&#65533;&#65533;&#962;v &#65533;&#65533;&#65533;sa&#65533;&#65533;&#65533;yL&#65533;Sz&#65533;"l&#65533;jQ&#65533;&#65533;P&#65533;$&#65533;&#65533;&#65533;&#65533;C&#65533;&#65533;&#65533;S&#65533;&#65533;6&#65533;&#65533;&#65533;1FwCq&#65533;F&#65533;&#65533;z&#65533;H;&#65533;&#65533;.T&#65533;&#400;&#65533;&#65533;:Ye# Y&#65533;o&#65533;m&#65533;&#65533;<d&#65533;&#65533;HD&#65533;%&#65533;*jS[> MnA&#65533;&#65533;=:p&#65533;&#65533;&#65533;&#65533;&#65533;T&#65533;
fp' <HE&#65533;:E&#65533;k_&#65533;&#65533;WB&#65533;C
&#65533;u&#65533;&#135;&#65533; &#1697;&#65533;.D&#633;s&#65533;&#65533;!&#65533;I&#65533;&#65533;:N&#65533;&#65533;VN&#65533;&#65533;&#65533;5N&#65533;&#65533;(&#65533;&#65533;^E&#65533;R&#65533;{]5&#65533;:&#65533;&#65533;)&#65533;&#65533;%&#65533;w'eB&#65533;&#596;&#1972;C&#65533;&#65533; &#65533;&#65533;?&#65533;6&#65533;&#65533;Z&#65533;&#65533;h&#65533;&#65533;&#65533;aj&#65533;=&#65533;&#65533;&#65533;n&#65533;&#65533;&#65533;&#65533;t&#65533;&#65533;&#65533;5S&#65533;)6e)MYT&#65533;&#65533;&#65533;[H&#65533;xF)&#65533;&#65533;J&#65533;&#65533;&#65533;&#65533;&#65533;U&#923;&#65533;&#65533;&#65533;m&#65533;&#65533;&#65533;9$g&#65533;Edr&#65533;&#65533;&#1793;&#65533;ci^&#65533;&#65533;O&#65533;\&#65533;"&#65533;&#65533;&#65533;E&#65533;
&#65533;&#65533;&#65533;~&#65533;@~&#1743;N&#65533;&#65533;&#65533;&#65533;v&#65533;&#65533;&#65533;]&#65533;!&#65533;l&#65533;;&#65533;&#65533;&#65533;&#65533;S&#65533;&#65533;5)U=&#65533;fH&#65533;5&#1480;&#721;c&#65533;&#65533;&#65533;`H&#65533;q&#65533;.&#65533;D&#65533;F
&#65533;"&#65533;t&#65533;R&#65533;*&#65533;I&#65533;{&#65533;&#65533;&#65533;&#1003;aC[&#65533;&#65533;aK&#65533;&#65533;&#65533;?RG&#65533;&#65533;&#65533;y[&#65533;E&#65533;&#65533;&#65533;&#65533;&#12328;&#65533;t&#65533;S&#65533;&#65533;e&#65533;b&#65533;S&#65533;&#65533;{&#65533;w.W&#65533;&#65533;[&#65533;b:7u}+]&#65533;4&#65533;W3&#65533;L&#65533;PE&#65533;4&#65533;&#65533;&#65533;&#65533;d&#65533;&#65533;'&#65533;L&#65533;&#65533;&#65533;Dw?&#65533;G&#65533;&#65533;b&#65533;<&#65533;}?xl`&#803;KM&#65533;&#1799;G|&#65533;&#65533;&#65533;&#65533;&#65533;&#65533;&#1675;t]&#65533;pU@&#65533;&#65533;k_$z&#65533;&#65533;_^0|&#65533;5W&#65533;&#65533;&#65533;&#65533;J&#65533;&#65533;&#65533;S&#65533;&#65533;&#65533;&#65533;&#65533;&#65533;\7EHcq&#65533;&#65533;1&#65533;!&#65533;3&#65533;&#65533;d&#65533;c&#65533;&#65533;&#65533;&#65533;1&#65533;&#65533;SE&#65533;%b&#65533;&#65533;&#65533;K&#65533;+&#65533;l&#946;&#65533;\&#65533;G&#65533;&#65533;+
&#65533;&#65533;&#65533;P&#65533;&#65533;k&#65533;&#65533;j&#65533;z&#1458;F&#65533;&#65533;&#65533;_&#65533;
M&#65533;&#1127;<&#65533;&#65533;*&#65533;&#65533;&#65533;&#65533;O>5G&#65533;&#65533;&#65533;&#65533;}YF;&#65533;7&#65533;&#65533;&#65533;$)&#65533;&#65533;&#65533;&#65533;h@&#65533;&#65533;.&#65533;@&#65533;&#65533;i;!&#65533;&#65533;&#65533;j;&#65533;&#65533;&#65533;6&#65533;8&#65533;!&#65533;&#65533;
&#65533;&#65533;,&#65533;{$&#65533;&#65533;&#65533;&#65533;!6&#65533;&#65533;&#65533;&#65533;*&#65533;(&#65533;	k&P&#65533;&#65533;&#65533;&#65533;W&#65533;%dA&#65533;&#65533;&#65533;&#65533;&#65533; &#65533;&#65533;C(&#65533;h8&#65533;C&#65533;&#65533;&#65533;&#65533;&#65533;&#65533;&#65533;&#65533;@;&#65533;&#1915;)&#65533;k	
IR&#65533;&#65533;O6&#65533;-&#1922;&#65533;/i&#65533;&#65533;&#65533;&#65533;&#65533;6&#65533;/&#65533;`&#65533;&#65533;Py&#65533;"&#65533;&#65533;&#65533;&#1186;S&#65533;&#65533;&#65533;&#65533;s&#65533;&#65533;)&#65533;&#65533;3&#65533;&#65533;&#230;&#759;Y&#65533;-&#65533;">y+?&#65533;0&#65533;&#65533;&#65533;&#65533;9A&#65533;0&#65533;&#65533;AB&#65533;BC<&#65533;&#65533;&#65533;&#65533;6&#65533;&#65533;EJ&#65533;&#65533;&#65533;&#65533;&#65533;&#65533;J&#65533;Ml$&#786;&#65533;&#65533;1&#65533;R&#65533;H&#65533;&#65533;n&#241;&#65533;&#65533;'w&#65533;&#65533;UdE"32@;'y*&#497;
J+e&#65533;9&#65533;&#65533;<&#65533;&#65533;\&#65533;E&#65533;&#65533;EJK&#65533;V=&#65533;&#65533;:&#65533;C&#65533;-&#65533;&#65533;4&#65533;&#65533;k&#65533;*&#65533;&#65533;&#1651;V&#65533;&#65533;4@&#731;h&#65533;1Y&#65533;&#65533;Y.&#65533;p&#65533; &#65533;06&#65533;&#65533;&#65533;&#65533;/&#65533;H&#65533;&#65533;H&#65533;k&#65533;&#65533;&#65533;&#65533;5o&#65533;Go ?&#65533;2p&#65533;&#65533;|&#65533;&#65533;&#65533;&#65533;&#65533;&#65533;&#448;&#65533;z&#65533;&#65533;T&#65533;},&#65533;1&#65533;E&#65533;&#65533;&#65533;&#65533;3&#65533;KG&#65533;(&#498;&#65533;
&#65533;&#65533;&#65533;&#65533;t
s&#461;&#65533;?&#65533;#&#65533;&#65533;&#65533;Ft&#65533;St@!t&#65533;&#65533;&#65533;6&#65533; I&#65533;&#65533;a&#65533;&#65533;t&#65533;&#65533;|&#65533;&#65533;&#65533;	4)j&#65533;&#605;&#65533;'&#65533;
&#65533;&#65533;&#65533;:&#65533;&#65533;y&#65533;&#65533;&#65533;&#65533;8	Ac&#65533;&#65533;&#65533;&#65533;&#65533;:&#65533;&#1322;&#65533;&#65533;&#65533;[j&#65533;&#65533;&#65533;/&#65533;(#0,J&#65533;:J&#65533;&#65533;s&#65533;,98&#65533; &#65533;"&#65533;8&#65533;"9%I&#65533;S&#65533;&#65533;&#65533;)\&#65533;	R&#65533;,\8&#65533;y&&#65533;&#65533;&#65533;g&#65533;%6&#65533;&#65533;&#65533;z4&#65533;:4&#65533;&#65533;DL!&#65533;&#65533;&#65533;ysL\&#65533;&#65533;&#65533;&#65533;&#65533; Ds(&#65533;&#65533;&#65533;&#65533;E&#65533;&#816;c&#65533;&#65533;&#65533;&#65533;&#65533;8_S&#65533;&#65533;D&#65533;&#65533;&#35221;&#65533;=&#65533;&#65533;;I)&#1396;&#65533;&#65533;dR&#780;~&#65533;J&#65533;!&#65533;xK
	&#65533;&#65533;&#65533;,&#65533;&#65533;&#65533;&#65533;&#65533;&#65533;'&#65533;a&#65533;x&#65533;F&#65533;&#65533;&#65533;{&#65533;qh&#503;&#65533;&#65533;\&#1850;p&#65533;&#65533;vT&#928;I&#65533;pa&#65533;&#65533;&#65533;E&#65533;&#65533;&#65533;8&#65533;K&#65533;&#65533;&#65533;&#65533;(K&#65533;&#65533;>&#65533;&#65533;i&#65533;{"&#65533;&#65533;&#65533;S&#65533;&#65533;&#65533;&#65533;K&#65533;&#65533;T&#65533;&#65533;FwLH	&#65533;{&#65533;5}&#65533;w&#65533;&#65533; 55&#65533;&#65533;&#65533;&#65533;>&#65533;&#65533;Y#&#65533;&#65533;&#65533;&#65533;&#65533;K%&#65533;#&#65533;&#65533;{rIq&#65533;(&#65533;&#65533;HcCG.C/%&#65533;`&#65533;&#65533;z&#65533;&#65533;&#65533;&#65533;&#65533;qm&#65533;,&#65533;	&#65533;&#65533;Q&#65533;%&#65533;&#65533;&#65533;&#65533;&#65533;&#65533;	$&#65533;&#65533;&#65533;"&#65533;?&#65533;&#65533;&#649;&#65533;\&#303;#R^&#834978;&#65533;&#65533;&#65533;&#65533; 5l&#65533;3l&#65533;(mL&#65533;|&#65533;&#65533;Jy&#65533;&#65533;	&#65533;&#65533;tDw&#65533;&#65533;&#65533;&#65533;&#65533;&#65533;&#65533;c&#65533;2{&#65533;[9&#65533;&#65533;&#65533;b4wM7y 
&#65533;
0l&#65533;&#65533;&#65533;&#65533;&#65533;7Lb&#65533;G&#65533;&#65533;&#65533;&#65533;,AUL@&#65533;G}<&#65533;@&#65533;G&#65533;,&#65533;&#65533;L&#233;d&#65533;<&#65533;gj&#65533;C&#65533;&#65533;E&#65533;0&#65533;\&#65533;@&#65533;K&#65533;&#65533;&#65533;B&#65533;&#65533;J&#65533;B&#65533;&#65533;&#65533;Ri&#65533;&#65533;&#65533;&#65533;M<&#1108;X$&#65533;&#65533;&#65533;&#65533;\&#1300;U&#65533;EkK5&#65533;&#65533;&#65533;&#65533;&#65533;RE1&#65533;&#65533;_}E&#65533;&#65533;C&#65533;s^KN&#65533;&#65533;&#65533;T&#65533;&#65533;&#65533;&#65533;&#65533;2E&#65533;&#65533;,&#65533;&#43787;&#65533;&#676;X&#65533;yH9&#65533;1&#65533;&#65533;&#65533;&#65533;'&#141;n&#65533;	b&#65533;&#65533;&#65533;\&#65533;]"0&#65533;\-&#65533;&#65533;&#365;&#65533;"$&#65533;z?&#65533;&#65533;&#65533;|&#65533;&#65533;}&#65533;W&#65533;4T&#65533;&#65533;&#65533;&#65533;&#65533;&#65533;&#65533;&#65533;&#65533;&#65533;	&#65533;&#65533;P&#65533;&#65533;HTR&#65533;&#65533;&#559;(&#65533;&#65533;eXcQ&#65533;&#65533;&#65533;EQ&#65533;&#65533;4I&#65533;H&#65533;jc!MOn4&#1504;&#65533;&#65533;&#65533;&#65533;&#65533;&#65533;&#65533;&#65533;&#65533;1&#65533;Q&#65533; &#65533;&#1432;&#65533;Y&#65533;h&#65533;&#65533;x0&#65533;$&#65533;2&#65533;(&#65533;L&#65533;a&#65533;&#65533;\&#65533;&#65533;	&#65533;&#65533;++&#65533;&#65533;&#65533;<&#65533;&#1025;2&#65533;&#1653;3*&#65533;&#65533;&#65533;7&#65533;Y<b&#65533;&#65533;
&#65533;c&#65533;U5&#65533;(9&#65533;M&#65533;&#65533;q&#65533;n&#65533;&#65533;n&#65533;&#65533;n &#65533;n #&#65533;0c&#65533;&#65533;&#65533;&#65533;SPG&#65533;&#244;&#65533;%&#65533;&#65533;&#65533;Gb&#65533;&#1786;&#65533;E%&#1339;&#1911;+&#65533;&#65533;&#149;&#673;&#65533;&#65533;5&#65533;K&#65533;9-&#65533;TM8&#65533;&#65533;N&#65533;\&#65533;&#65533;&#65533;&#65533;&#65533;LF&#65533;,)U&#65533;&#65533;,&#65533;R&#65533;&#65533;ao&#65533;5zK&#65533; &#1618;5Y&#65533;&#65533;&#65533;[5U&#65533;o&#65533;&#1386;&#65533;&#65533;&#65533;&#65533;z@&#65533;&#65533;&#65533;&#65533;\&#65533;&#65533;&#65533;k&#65533;&#65533;:/bN&#65533;LH&#65533;Cd&#65533;&#65533;0&#65533;\&#65533;&#65533;[&#65533;&#1651;&#65533;&#65533;3OK&#65533;&#1880;&#65533;&#65533;0&#65533;n&#65533;i&#65533;j&#65533;&#65533;i&#65533;^k&#518;&#65533;%&n&#65533;&#65533;j&#65533;&#65533;hxj&#1542;p&#65533;(&#65533;q&#65533;h&#65533;&#65533;4&#513;&#65533;&#509;&#65533;_z&#65533;&#65533;|d5&#65533;P&#65533;&#65533;&#65533; &#65533;

&#65533;X&#65533;rO&#65533;&#65533;XmX&#65533;M&#65533;&#65533;&#65533;&#65533;&#65533;H&#65533;&#65533;&#65533;t&#65533;&#65533;0&#65533;oB&#65533;EO&#65533;$&#65533;&#65533;&#65533;v;&#65533;&#65533;6&#65533;&#65533;	&#65533;&#65533;&#65533;E&#65533;&#65533;&#65533;&#65533;&#65533;&#1072;&#65533;[&#1376;&#65533;&#65533;K&#65533;p&#65533;HuG&#65533;&#65533;&#65533;&#65533;&#65533;a&#65533;SL{&#65533;&#65533;;&#65533;R=\&#65533;&#65533;&#65533;,x&#65533;0U&#65533;&#65533;H&#65533;!{&#65533;&#65533;&#65533;"&#65533;&#65533;x&#65533;s &#65533;jX&#65533;b &#65533;cHc d`&#65533;fx&#65533;1&#65533;&#65533;h&#65533;&#65533;&#65533;e`&#65533;ZP&#65533;ZHl  &#65533;&#1335;mQ0&#65533;&#65533;&#65533;c&#65533;&#65533;&#65533;%&#564;&#65533;&#65533;?&#65533;&#65533;Ee:&#65533;&#65533;&#65533;[b%>)&#65533;;@,;,td&#65533;&#65533;5&#65533;@&#65533;P&#65533;6)Rx;&#65533;J&#65533;&#65533;XO&#65533;\K&#941;&#65533;3YU&#65533;&#65533;&#65533;[&#356;&#65533;&#65533;&#65533;Uf&#65533;&#65533;?\&#65533;U&#65533;{&#65533;&#65533;&#65533;&#65533;%&#65533;&#65533;\&#65533;&#65533;&#65533;&#65533;&#65533;A&#65533;&#65533;&#65533;3&#65533;:*&#65533;&#65533;[L&#65533;{k5&#65533;Uf&#65533;WeNf&#65533;&#65533;&#65533;]&#65533;&#65533; &#65533;e]&#65533;&#65533;3&#65533;03C&#65533;	umpa&#65533;&#65533;\&#65533;`&#65533;\&#65533;a`&#65533;`pgw&#65533;XX&#65533;S&#65533;?hVPp ^&#65533;:&#65533;&#65533;&#65533;~&#65533;&#65533;&#65533;WZS&#1055;&#65533;N&#65533;f&#208;a&#65533; ;U`cG&#65533;&#65533;<&#905;&#65533;&#65533;59;u&#65533;&#65533;\3&#65533;&#65533;]+&#65533;Bo<`&#65533;|&#65533;&#65533;j&#65533;&#65533;&#65533;F
&#65533;&#25934;^&#65533;&#65533;&#65533;&#65533;y&#156;&#1768;&#1645;&#489;S&#65533;&#65533;&#65533;BZ&#65533;EC;&#65533;[&#65533;&#65533;C-&#65533;2&#1722;&#65533;&#65533;&#65533;?e&#65533;&#65533;kfi&#65533;&#65533;&#65533;9"$&#65533; &#65533;u0p&#65533;d&#1541;]&#65533;^&#1029;[&#65533;\&#65533;]&#65533;[&#65533;&#65533;&#65533;&#65533;YP&#65533;Ox7&#65533;&#65533;. Z s(&#65533;&#65533;&#65533;h&#65533;&#65533;[0
h&#65533;=T&#65533;4C&#65533;&#65533;7-}&#65533;D(.&#65533;&#65533;O&#65533;&#154;c&#65533;D&#65533;4&#65533;h&#65533;&#65533;&#65533;&#65533;=&#65533;&#65533;&#1320;&#65533;b&#65533;&#65533;VE&#65533;O&#65533;&#65533;&#65533;&#65533;&#1616;&#65533;?&#65533;R&#65533;QEW&#65533;&#65533;&#65533;&#65533;&#65533;[&#65533;&#65533;V&#65533;&#65533;&#65533;Bz$R&#65533;&#65533;&#65533;&#65533;da&#1256;pc&#65533;2&#65533;&#65533;&#65533;&#65533;}&#65533;~&#65533;&#65533;&#65533;&#65533;1G&#65533;&#65533;&#65533;1&#65533;F&#65533;&#65533;^>&#65533;xht&#65533;m&#65533;&#65533;b&#65533;^&#65533;&#65533;]&#65533;Z&#65533;&#65533;&#65533;&#65533;WhV`&#65533;y&#65533;E&#65533;&#65533;(&#65533;&#65533;&#65533;&#65533;M&#65533;&#65533;&#65533;&#65533;9&#65533;m&#65533;&#65533;W&#65533;H&#65533;&#65533;f&#65533;&#65533;&#65533;&#65533;<&#526; &#65533;&#65533;o&#65533;H&#65533;&#65533;&#65533;&#65533;&#65533;&#1778;"&#65533;p&#65533;a&#65533;&#65533;A&#65533;A	&#624;\&#65533;&#65533;&#1100;&#65533;&#65533;F&#65533;&#65533;&#65533;t9&#1459;A&#65533;&#65533;l&#65533;l&#65533;&#65533;im@&#65533;@&#65533;x&#65533;Y&#65533;&q]&#65533;&#65533;&#65533;j<&#65533;&#65533;&#262;F<V&#65533;	&#65533;+&#65533;@&#65533;q?^&#65533;a&#65533;cBU&#65533;n&#65533;&#65533;&#65533;&#65533;7.&#65533;wH&#65533;&#65533;-&#65533;&#65533;`&#65533;&#65533;:&#65533;u&#65533;m&#65533;e &#65533;_&#65533;j\(&#65533;X&#65533;&#65533;&#65533;&#65533;&#65533;U@S &#65533;K3X&#65533;&#65533;X&#65533;@&#65533;&#65533;j8 n&#65533;&#65533;&#65533;&#65533;&#65533;&#65533;&#65533;q|%&g&#65533;&#65533;*\;&#65533;&#62857;&#65533;&#65533;p&#65533;&#65533;.K&#65533;L&#65533;dc&#65533;9&#65533;JB&#467;&#65533;&#65533;&#65533;B/#&#65533;&#65533;&#65533;9M&#65533;h&#1927;EZ&#65533;&#65533;vc&#65533;&#65533;&#65533;"6&#65533;sH&#65533;?&#65533;h	yDC&#65533;p}&#65533;M&#65533;2&#65533;"W&#65533;\&#1959;	&#65533;y&#65533;&#65533;&#65533;&#65533;&#65533;s5Dt&#65533; *&7&#65533;u@&#65533;&#65533;&#65533;c&#65533;3&#65533;&#65533;"&#65533;&#65533;&#65533;1;&#65533;UW"&#65533;&#65533;w8&#65533;n&#65533;&#65533;dH&#65533;_&#65533;&#65533;&#65533;Xp&#65533;X&#65533;&#65533;fU8&#65533;Q&#1028;A$&#65533; &#65533;&#65533;4&#1028;b&#65533;&#65533;G&#65533;S&#65533;[^&#65533;w7&#65533;u`&#65533;c&#65533;E &#65533;v,*Xft&&#65533;\&#65533;tmO&#65533;&#1650;@al&#65533;&#554;&#65533;9_&#65533;&#65533;M&#65533;E&#65533;&#65533;&#65533;*&#65533;p&#65533;&#65533;.	&#65533;lo"&#65533;%D&#65533;s%V)&#65533;?&#65533;&#65533;9OO6%&#65533;+&#65533;V&#65533;&#65533;3&#65533;pzQ&#65533;&#65533;o&#65533;:&#65533;&#65533;&#1697;&#65533;&#65533;&#65533;&#65533;!&#65533;vP&#65533;s&#65533;&#65533;&#65533;" &#65533;[&#65533;&#65533;&#65533;C&#65533;/&#65533;Pp&#65533;P6$Nv&#65533;&#65533;&#65533;&#65533;v&#65533;bkP&#65533;`&#65533;&#65533;*&#65533;&#65533;Y&#65533;&#65533;VXU&#65533;nTH&#65533;U&#65533;EX&#65533;#&#513;% &#65533; &#65533;>&#65533;p(8&#65533;{5&#311;&#65533;&#65533;&#65533;&#65533;&#65533;&#65533;&#65533;f&#65533;y&#65533;5&#1610;0+&#65533;&#65533;&#65533;&#65533;&#65533;&#65533;&#65533;KE&#65533;&#65533;wC&#65533;=I&#65533;&#65533;#&#65533;&#65533;&#655;B&#953; &#65533;&#65533;&#65533;&#65533;&#65533;.&#65533;&#65533;JJ&#853;&#65533;&#65533;$>b3Nx&#1773;<_m&#146;&#65533;&#65533;!t&#65533;'JMT&#65533;&#65533;&#65533;\&#65533;&#65533;&#65533;&#65533;&#65533;d&#65533;9rz&#65533;&#65533;ub&#65533; &#65533; =&#65533;&#65533;+:&#65533;&#1475;d&#65533;9&#65533;&#65533; 5?hib+&#65533;$&#65533;}&#65533;P&#65533;w0o&#65533;g ^&#65533;WX&#65533;W&#65533;&#65533;W&#65533;T0&#65533;R@T &#65533;&#65533;9&#65533;&#65533;0&#65533;%(&#65533;&#65533;?&#65533;T&#65533;&#65533;&#65533;&#65533;jq&#242;&#65533;&#65533;&#65533;&#65533;~f&#65533;&#65533;&#65533;&#65533;Mr&#65533;&#65533;	h&#65533;&#65533;9s
"L&#65533;&#65533;a:&#65533;&#65533;$>&#65533;H&#65533;"&#396;&#1121;K&#65533;1&#65533;A&#65533;&#65533;\&#65533;\&#65533;q&#65533;&#677;\)&#65533;\&#65533;&#65533;1&#900;&#65533;&#65533;&#65533;&#852;0c&#65533;|y&#65533;&#65533;9&#65533;B/&#65533;[&#462;]&#65533;vJ&#65533;&#65533;&#65533;&#65533;i&#65533;&#65533;Q&#65533;&#595;&#65533;)&#65533;xN&#1909;C&#65533;&#65533;&#65533;DtA&#1237;y&#65533;!Xui&#65533;&#65533;e&#65533;t&#65533;R&#65533;K&#65533;>}&#65533;&#65533;i&#65533;w&#65533;&#12099;&#65533;&#65533;j<y&#65533;&#65533;&#65533;&#65533;+L&#65533;^={&#65533;&#65533;1^&#65533;&#65533;1&#65533;&#530;'S&#65533;l&#65533;2&#65533;&#794;7&#15591;&#65533;&#65533;&#65533;{&#65533;&#65533;&#65533;3&#65533;&#1322;)&#65533;&#65533;&#65533;^a&#305;]&#65533;&#65533;m&#65533;6&#65533;&#1828;I&#1731;=&#65533;i&#65533;uau&#65533;'.&#65533;o&#1980;}&#65533;.&#65533;&#65533;&#65533;&#1113;K&#65533;&#65533;&#65533;&#65533;7p&#65533;&#297;4&#65533;e9s&#65533;&#1337;}'&#65533;0&#65533;&#65533;&#65533;&#1523;o_&#65533;&#65533;t&#65533;-3&L&#65533;T&#65533;N&#65533;:ej&#65533;(&#65533;&#65533;"J(&#65533;l&#65533;M&#65533; &#65533;<!?&#65533;(&#65533;t8&#65533;gr&#65533;%&#65533;av>&#65533;&#65533;&#65533;%gbv&#549;&#65533;&#1800;&#65533;u&#65533;b&#65533;"&#65533;hJ*&#1892;Px&#65533;RPB&#65533;&#65533;R&#65533;B	9&#65533;&#65533;:&#65533;&#65533;A
&#65533;&#65533;dx&#65533;&#1576;&#65533;&#65533;x'&#65533;&#65533;ug#wR&#65533;&#65533;a&#65533;&#65533;Sz&#65533;Sw&#65533;&#65533;H&#920;8&#65533;8&#65533;Z&#65533;e&#65533;Qm&#65533;&#65533;^ze&#65533;W&#65533;z&#65533;igpI&#65533;QB,&#65533;&#65533;dLG&#65533;e&#65533;l&#65533;&#1313;m&#65533;&#65533;&#1314;m&#65533;&#65533;&#65533;Rq&#65533;gV&#65533;4%&#65533;`&#65533;}V&#65533;{&#65533;z&#65533;&#65533;h&#65533;&#65533;f&#65533;&#65533;&#65533;c&#65533;&#65533;&#65533;&#65533;&#65533;&#65533;&#65533;fXa&#65533;&#65533;*kb&#65533;&#65533;z+&#65533;&#65533;J&#65533;V&#65533;&#65533;&#65533;&#65533;:&#65533;t&#65533;&#65533;&#865;&#65533;u&#65533;UWv\n&#65533;OG&#65533;cS&#65533;&#65533;ck&#65533;&#65533;j&#65533;&#65533;<&#65533;sM3&#65533;#/&#65533;&#65533;&#65533;_)&#65533;|&#65533;I&&#65533;p&#65533;&#65533;&&#65533;q&#65533;.&#1584;C>&#65533;&#65533;&#65533;DX1&#65533;+&#65533;h&#65533;&#65533;sVj&#65533;&#1814;!"&#65533;&#65533;/&#65533;x&#65533;&#65533;&#65533;&#65533;.~xb&#65533;!~&#65533;"8_&#65533;&#65533;K9&#65533;&#65533;&#1400;$&#65533;B)3&#65533;2&#65533;}&#65533;-&#65533;#&#65533;&#65533;Jw&#65533;p&#65533;4Gb&#65533;&#65533;r&#65533;&#65533;,&#65533;&#65533;&#65533;9I&#65533;TX&#65533;&#1686;[&#65533;&#65533;E&#65533;\'&#65533;G&#65533;&#65533;#&#65533;Y&#593;&#65533;{&#65533;uT&#65533;aW&#1224;&#65533;\&#1228;Fm&#65533;&#65533;&#65533;6&#1768;&#65533;n;&#65533;&#65533;&#65533;&#65533;*&#65533;&#65533;&#65533;&#65533;&#65533;htc&&#65533;n&#65533;	^&#1004;&#65533;Ru&#65533;&#65533;&#65533;&#65533;&#65533;7&#65533;?&#65533;o&#65533;u&#65533;:b&#65533;	&#65533;&#65533;y&#65533;&#65533;&#65533;c&#65533;s&#65533;&#65533;&#65533;]&#65533;gZ&#65533;&#9131;&#65533;&#65533;&#65533;&#65533;&#65533;#&#65533;5&#65533;C&#65533;0&#65533;&#65533;K.&#65533;&#65533;&#65533;
(&#65533;H&#65533;#&#65533;LR	%h&#65533;6a&#65533;&#65533;&#65533;{T&#65533;&#65533;&#65533;2&#65533;DY&#65533;M&#65533;G&#65533;&#65533;&#65533;&#65533;p&#65533;&#65533;}9&#65533;&#65533;{&#65533;c&#65533;&#65533;9&#65533;&#65533;3NS&#65533;(&#65533;O!&#65533;&#65533;&#65533;#&#65533;?&#65533;N/&#65533;&#1811;&#65533;&#65533;U&#65533;&#65533;Y@_&#65533;6&#1343; &#65533;&#65533;(3&#65533;&#65533;:&#65533;&C&#65533;&#65533;PGy&#65533;&#65533;&#65533;F&#65533;&#65533;&#65533;!QPH2(&#65533;|E8ji&#65533;&#1536;UA&#65533;&#65533;pr&#65533;&#65533;&#65533;&#1462;&#65533;&#65533;&#65533;&#65533;J&#65533;b&#65533;&#442;&#65533;p&#65533;&#65533;&#65533;k\&#65533;&#65533;!&#1418;U&#65533;i&#65533;Q&#65533;&#65533;S&#65533;A&#65533;ld+YUe*S&#65533;"U&#65533;2&#65533;&#65533;&#49545;&#65533;Y"&#65533;&#65533;1R&#65533;5&#65533;&#65533;&#65533;;&#65533;&#65533;&#65533;&#65533;a&#65533;s@&#65533;&#65533;9&#65533;&#65533;{&#65533;&#65533;&#65533;&#65533;s:x&#65533;&#65533;ZK$# &#65533;cx&#65533;&#65533;&#65533;&#65533;/&#65533;1&#65533;_&#65533;&#65533;&#65533;H&#65533;',&#65533;E "&#65533;p&#65533; &#1296;&#65533;&#65533; I8B&#65533;&#65533;%&#65533;$
&#65533;hF8&#65533;R&#65533;&#65533;P~6&#65533;&#65533;f2&#65533;&#65533;Ct&#65533;Y&#65533;\d&#65533;]"&#65533;|&#65533;Y&#65533;&#65533;a&#65533;&#65533;h!1&#65533;&#65533;H&#65533;&#65533;e&#65533;g&#65533;k_IG&#65533;,Es{&#65533;C&#65533;&#65533;&#65533;&#785;&#65533;&#65533;d"L&#65533;x&C&#65533;1JmR{&#65533;&#65533;&#65533;"&#65533;t3eV&#65533;&#65533;&#65533;&#65533;&#65533;&#65533;&#819;lc&#65533;&#65533;&#65533;(&#65533;&#65533;&#65533;\Pmv&#65533;&#65533;&#65533;S+&#65533;&#65533;&#65533;&#65533;5%&#65533;&#65533;&#65533;08|&#65533;&#65533;N&#233;&#65533;p&#65533;5}&#65533;o&#65533;QK&#65533;q&#65533;&#65533;K`&#65533;F&#65533;&#65533;&#65533;I/4&#65533;&#65533;&#65533;@&#65533;8&#65533;I&#65533;4}&#65533;d0&#663;&#65533;&#65533;,&#65533;$Vr&#65533;e&#65533;&#1057;/E&#65533;&#65533;&#65533;&#307;&v&#65533;.10=&#65533;j&#65533;m0&#65533;v&#65533;&#65533;/&#65533;&#65533;\&#1826;&#65533;((4	F,b&#65533;&#65533;0&#65533;  	C&#65533;&#65533;&#65533;&#65533;&#65533;&#65533;! A&#65533;&#65533;&#65533;x&#65533;&#65533;#&#65533;&#65533;&#65533;&#65533;&#65533;N6&#65533;&#65533;&#65533; &#65533;;<&#65533;&#65533;&#65533;6&#65533;S&#65533;;w&#65533;&#65533;%,Mi%)&#65533;Md&#65533;3&#65533;&#65533;9>&#65533;l&#65533;&#65533;&#65533;W5&#65533;:&#65533;U&#65533;^gb#2&#1391;eYZ<&#65533;y&#65533;&#65533;&#65533;rJ&#65533;X&#65533;&#65533;&#65533;&#65533;HP=B<&#65533;&#1705;&#65533;&#65533;L&#65533;&#65533;U&#65533;uWM1&#65533;&#65533;^*&#65533;&#65533; &#65533;&#65533;&#65533;&#65533;ho&#65533;&#65533;&#65533;&#65533;V&#65533;&#65533;a4&#65533;.&#65533;&#65533;U&#65533;"bv{C&#65533;&#65533; .&#65533;MiJ`&#65533;&#65533;&#1022;&#1573;Nu9&#65533;&#1778;&#65533;*&#65533;&#65533;F&#65533;&#65533;&#353;&#65533;XE_&#65533;&#65533;&#65533;&#65533;&#65533;&#65533;&#65533;&#65533;r'vX&#65533;O&#65533;*Vs&#65533;s&#65533;:v&#65533;Z&#65533;&#65533;	&#65533;&#65533;Q?&#65533;&#1151;~&#65533;=&#8270;mDc&#65533; 0v&#65533;&#65533;&#65533;^&#51370;&#65533;X)@&#65533;	J8&#65533;&#65533;&#65533;&#65533;&#65533; !	I(&#65533;&#65533;&#65533;&#65533;EX&#65533;V&#65533;&#65533;(H}&#65533;&#594;&#1592;&#65533;&#65533;.0K`&#65533;&#65533;&#65533;L&#65533;&#65533;i&#65533;,r&#65533;-&#65533;"&#65533;BG}&#65533;&#65533;&#65533;&#65533;'&#65533;&#65533;l&#65533;&#65533;&#65533;l&#65533;&#65533;t&#65533;5m&#65533;&#65533;&#65533;&#65533;&#65533;&#65533;e2&#65533;HK4Z&#65533;&#65533;H&#65533;Z&#65533;&#65533;SQ&#65533;&#65533;&#1690;&#65533;d&#65533;$&#65533;OJ&#65533;5-Zt&#65533;&#65533;C-&#65533;Q&&#65533;X&#65533;i=}&#65533;Qt&#65533;C&#65533;&#65533;&#65533;&#65533;0&#65533;&#1173;&#65533;x&#65533;&#65533;&#65533;&#65533;&#65533;&#65533;UDmC&#65533;Jw1&#65533;&#65533;&#65533;B3&#65533;T&#65533;&#65533;W$&#65533;&#65533;IG*R_i&#65533;&#65533;o&#65533;&#65533;^'&#65533;&#65533;U&#65533;j(&#65533;m&#65533;&#1596;
1&#65533;&#65533;&#65533;&#65533;8&#65533;+&#1116;Q*&#65533;	N:j&#65533;&#65533;&#65533;]y&#65533;a&#65533;Y&#65533;&#65533;&#497;az&#65533;&#1214;&#65533;=&#65533;Ql0C&#65533;p&#65533;}n&#65533;&#65533;[&#65533;B&#65533;HE&#65533;9q&#65533;H$&#65533;P&#65533;l&#65533;&#65533; &#65533;&#65533;H&#65533;&#65533;n@&#65533;4&#65533;	`@&#65533;8&#65533;b&#138;p&#870;&#65533;cc&#65533;[(&#65533;8&#65533;&#65533;&#65533;_&#65533;3&#65533;}&#65533;&#65533;&#65533;&#65533;&#637;&#65533;&#65533;&#1093;&#65533;&#65533;Y&#65533;&#65533;&#65533;O~&#1661;&#65533;L`y&#65533;C[&#65533;&#65533;<&#65533;F#i&#65533;D&#65533;g&#1314;&#65533;&#65533;&#65533;&#65533;&#65533;i&#65533;dF&#1457;&#65533;&#237;8&#65533;.uH+&#65533;&#65533;t&#65533;&#65533;{&#65533;&#65533;XKS&#65533;d_&#65533;i
&#65533;&#49723;&#65533;&#1657;&#65533;Q&#65533;[W&#65533;m&#65533;&#65533;G+&#65533;Q&#65533;&#65533;7&#65533;zQ&#65533;&#65533;&#65533;&#1111;;&#65533;&#65533;l&#65533;&#65533;&#65533;&#65533;&#65533;&#65533;&#65533;7&#65533;&#65533;&#65533;&#65533;+&#65533;&#65533;T&#65533;&#65533;&#22858;&#65533;&#65533;&#65533;&#65533;&~&#65533;]5&#65533;5GU9&#65533;&#65533;F&#65533;5&#65533;??&#65533;.&#65533;fh&#65533;+&#65533;y&#65533;&#65533;&#65533;0d1&#65533;&#65533;&#65533;&#65533;.&#65533;&#65533;,X&#65533;&#65533;R&#65533;&#65533;&#65533;&#65533;#&#65533;&#65533;&#65533;&#65533;&#65533;3&#65533;&#65533;&#65533;&#65533; &#65533;&#65533;9&#65533;&#65533;&#65533;&#65533;&#65533;$x&#65533;&#65533;&#65533;&#65533;&#65533;&#65533;D&#65533;FZ&#65533;2&#65533;Rc&#65533;&#65533;h&#65533;&#65533; &#65533;l+a&#65533;!&#65533;&#65533;&#65533;s&#65533;&#65533;Z&#65533;&#65533;&#65533;7g&#65533;&#65533;&#65533;&#65533;&#65533;&#65533;2&#65533;&#65533;A&#65533;&#65533;&#65533;&#65533;&#65533;0MS&#65533;pA&#65533;K&#65533;N ZDD&#65533;>&#65533;&#355;-&#65533;Z&#65533;T&#65533;&#65533;&#584;M&#65533;&#65533;&#65533;&#1069;&#65533;&#65533;PM&#65533;&#65533;^&#65533;&#65533;4	J|<]&#65533;&#65533;&#65533;a|&#65533;&#65533;No&#65533;&#65533;&#65533;&#65533;&#65533;Y&#65533;]&#65533;z&#1773;&#65533;Myi&#65533;=&#65533;&#65533;&#65533;&#65533;&#65533;EW4
&#65533; 
&#65533;&#1648;&#65533;E0&#1316;Q&#65533;&#1892; &#65533;&#65533;H
&#912;&#65533;&#1289;&#1161;&#65533;I<&#65533;&#65533;um&#65533;N&#65533;~&#65533;&#65533;&#65533;CWB&#65533;&#65533;O&#65533;&#65533;&#65533;&#65533;lH&#65533;9]89M&#65533;&#1956;!&#65533;&#65533;:&#65533;7P&#65533;2&#65533;&#65533;0 b&#65533;0&#65533;*&#65533;B&#65533;tB&P&#65533;$&#65533;D&#65533;&#65533; &#65533; &#65533; &#65533;@&#65533; x*&#65533;&#65533;yT&#65533;!!q&#65533;9,I^&#65533;&#65533;B&#65533;i^&#65533;&#65533;-&#65533;&#65533;|H&#65533;tL&#65533;!&#65533;1#2&&#65533;N%&#65533;r&#65533;&#65533;&#65533;&#65533;&#621;&#65533;8	&#65533;&#65533;"&#65533;|&#65533;&#65533;y&#65533;-&#65533;&#65533;&#65533;&#65533;&#65533;"&#65533;&#65533;&#65533;i&#65533;U&#65533;&#65533;&#65533;&#65533;D<&#65533;:"	iM&#65533;.&#65533;&#65533;A&#65533;&#65533;9&#1908;&#65533;&#65533;:>&#65533;DJ&#65533;&#65533; n]&#65533;	&#65533;&#65533;&#65533;&#65533;k&#65533; &#65533;!|e&#65533;V&#65533;&#65533;&#65533;&#65533;&#1756;{IdD&#65533;&#65533;\&#65533;&#65533;&#65533;&#65533;oI&#65533;Y&#65533;	B &#65533;&#65533;SH&#65533;&#65533;]&#65533;+&#65533;MIf&#65533;&#65533;&#65533;&#65533;H&#65533;&#65533;W&#65533;&#65533;y&#65533;9&#65533;WX&#65533;&#65533; &#65533;Y&#65533;&#65533;8&#65533;&#1028;xDDP4&#65533;&#65533;@&#676;&#65533;R:&#65533;C6@&#65533;2,C2&#65533;&#65533;0&#65533;&#65533;/L&#65533;.&#65533;&#65533;B(|&#65533;$RB#  &#769;&#65533;&#65533;&#65533;A(&#65533;&#65533; &#65533;&#65533;&#65533;@&#65533; h&#65533;*&#65533;&#65533;&#65533;U&#65533;U&#65533;&#65533;X`;&#65533;R6Iq&#65533;@&#65533;Y&#65533;r&#65533;&#65533;&#65533;&#65533;&#65533;26&#65533;c&c=&#65533;&#65533;&#1813;b&#65533;&#65533;&#65533;&#25664;&#463;&#65533;&#65533;&#65533;&#65533;&#65533;&#65533;$ h&#65533;Yg
&#65533;&#65533;&#65533;VGT`&#65533;|&#65533;j&#65533;c&#65533;&#65533;&#472;$&#65533;A&#65533;&#65533;k:&#65533;j^k&#918;&#65533;&#65533;l&#65533;&#65533;&#65533;&#65533;&#65533;R2Nv&#434;e&#684;&#65533;&#65533;_l&#65533;MNI6&#65533;^&#65533;	,&#65533;Lu&#65533;&#65533;&#1245;c&#65533;QgR8&#65533;_&#65533;&#65533;"a?Q&#65533;\a&#65533;&#65533;KUpro&#1589;	&#65533;&#65533;L&#65533;/&#65533;&#65533;9&#65533;&#65533;&#65533;&#65533;&#65533;Czj&#65533;~&#323;9p6L&#65533;2&#65533;3<&#65533;1&#65533;&#65533;TE&#65533;.&#65533;G&#65533;yB(&#65533;)&#65533;&d+&#65533;&#65533;&#65533;&#65533;&#65533;&#65533;z&#65533;$&#65533;T&#65533;&#65533; &#65533;&#65533;	&#65533;&#65533;
&#65533; &#65533;<&#65533;C&#65533;&#65533;&#65533;]&#65533;&#65533;V&#65533;:&#65533;b&#65533;@&#65533;&#65533;6j&#65533;&#65533;&#65533;&#65533;&#65533;c&#65533;&#65533;cZV&#897;[&#1140;&#65533;&#65533;&#65533;&#65533;(k&#65533;|&#65533;&#65533;F&#65533;&#1379;&#65533;
	&#867;&#65533;&#65533;&#65533;V&#65533;:b&#65533;k&#354;&#65533;&#65533;9,&#65533;x&#65533;&#65533;&#1689;&#65533;p&#65533;g&#65533;&#65533;FY&#65533;G&#65533;G&#65533;N&#65533;H$&#65533;IR@&#65533;&#65533;&#65533;&#65533;&#65533;8&#65533;`G&#65533;&#65533;&#65533;&#65533;IGx&#65533;_&#65533;&#65533;i&#65533;&#38846;V
&#65533;i&#65533;&#65533;&#1884;&#65533;&#65533;}&#65533;&#65533;@g&#65533;o&#65533;a&#65533;iHW&#65533;&#65533;&#65533;&#65533;x&#65533;a&#65533;d&#65533;\d.&#65533;&#65533;&#65533;Dx*y&#65533;&#580;a*&#65533;&#65533;=&#65533;aM&#65533;C7X&#65533;3<%34&#65533;!&#65533;^/&#65533;-&#65533;&#65533;)&#65533;&#65533;'t&#65533;')t(&#65533;0 ~&#65533;B+&#65533;B)tB$ &#65533;XA&#65533;0&#65533; &#65533;(H~&#65533;&#65533;A&#65533;o&#65533;&#65533;G&#65533;
&#65533;&#65533;iE&#65533;&#65533;&#65533; &#65533;&#65533;< &#65533;Yi&#1255;&#65533;&#65533;&#65533;&#65533;(&#65533;tp7tC7&#65533;&#65533;r&#65533;7&#65533;&#65533;v&#65533;7&#65533;&#65533;1V.&#65533;\2P&#65533;&#65533;I&#65533;
g&#65533;&#13726;&&#65533;DZ	6&#65533;=
&#65533;Y&#65533;&#65533;&#593;&#65533;&#65533;8Z&#65533;P&#65533;&#65533;m&#65533;&#65533;&#65533;&&#65533;d!&#65533;E&#65533;&#43686;&#65533;pbWu&#65533;i@'VXJ&#65533;=&#65533;t&#65533;Y9Ri&#65533;&#65533;l&#65533;&#65533;&#65533;&#65533;bM&#1050;V&#65533;&#65533;[h&#65533;<!&#65533;e&#65533;&#65533;&#65533;&#65533;&#944;&#1888;&#65533;&#65533;&#65533;"%&#65533;&#65533;&#65533;&#65533;&#65533;H&#65533;g&#1953;bi&#65533;8U]&#65533;&#758;&#65533;&#65533;&#65533;:&#65533;&#65533;rt&#65533;6XC5 &#65533;&#65533;B2&#65533;&#65533;"
&#65533;/&#65533;&#65533;,&#65533;&#65533;)x'tB'x(&#65533;'p&#128;<B"PB'&#65533;&#65533;)&#65533;&#65533;*&#65533;'&#65533;dA &#65533;,<9&#65533;&#65533;&#65533;f&#65533;&#242;&#65533;&#65533;&#65533;P&#65533;	&#65533;&#65533;
&#65533;d#|&#65533;&#65533;&#5150;Y&#65533;&#65533;l&#65533;6&#65533;+&#65533;&#65533;n&#65533;v&#65533;&#65533;r&#65533;6p&#254;&#65533;.2&#65533;g	i-&#65533;&#9692;L&#65533;|\&#65533;BI&#65533;&&#65533;&#65533;n,&#65533;#&#65533;-o&#65533;P&#65533;&#65533;L&#65533;&#65533;#&#65533;&#65533;i@&#65533;,q&#65533;-&#65533;n&#65533;&#65533;6[&#65533;&#1296;&#65533;U&#65533;&#65533;9&#65533;&#65533;J&#65533;&#65533;V &#65533;>&#65533;k&#65533;fiV&#65533;^&#65533;&#65533;&#65533;&#65533;&#65533;u~&#65533;iM`DH&#65533;<&#65533;&#1176;`<&#65533;&#65533;&#65533;V&#65533;&#65533;&#65533;&#65533;MmIw&#65533;&#65533;vqo%&#1130; &#65533;kq&#65533;X&#1236;&#65533;&#65533;&#65533;&#65533;l&#65533;x&#65533;&y&#65533;IVD-&#65533;vog&#65533;8&#554;3&#65533;3L5<3&#1322;&#65533;&#65533;&#65533;01&#65533;&#65533;.&#65533;&#65533;#&#65533;&#175;z&#65533;'x&#65533;%@&#65533;&#65533;"&#65533;&#65533;AxA$&#65533;%&#65533;)&#65533;G*&#65533;&#65533;%$&#65533;1tC;&#65533;&#65533;w&#65533;&#65533;a&#65533;+&#65533;&#65533;&#65533;V&#65533;&#378;L?&&#65533;&#65533;&#65533;&#776;&#65533;3If&#65533;t&#65533;&#65533;&#65533;&#1195;&#65533;1&#1259;&#65533;&#65533;&#65533;j&#65533;&#65533;&#65533;&#65533;&#65533;&#65533;f&#65533;l`	j&&#286;&&#65533;&#65533;&#65533;&#65533;!&#65533;&#65533;#&#65533;&#65533;=&#65533;&#65533;=&#65533; &#65533;&2&#65533;&#65533;,&#65533;&#65533;\I&#65533;&#65533;&#65533;&#65533;&#65533;`L&#65533;&#65533;z&#65533;F&#936;&#65533;`&#65533;Z&#65533;&#65533;&#37893;C`l$&#65533;&#65533;&#29766;&#65533;L&#65533;\&#65533;&#65533;J&#65533;H)XH`X4&#65533;G&#65533;&#222;9&#65533;&#65533;g&#65533;}i&#65533;&#65533;&#65533;&#65533;F{5k
&#65533;>&#1317;v&#65533;i3)&#65533;,&#65533;&#65533;&#65533;R&#65533;&#65533;8&#65533;-J/0~&#65533;t&#65533;&#65533;b&#65533;-&#65533;&#65533;&#820;&#65533;	&#65533;&#65533;&#65533;fd&#65533;7 /&#65533;/&#65533;p18&#65533;4(&#65533;&#65533;&#65533;&#65533;&#65533;AC/T-&#65533;&#65533;)&#65533;&#65533;&#65533;&#65533;K%&#65533;&#65533;A&#65533;&#65533;&#65533; &#65533;&#65533;!X'x&#65533;&#65533;&#65533;B'p/&#65533;C<&#65533;(n&#65533;&#65533;o&#65533;&#65533;^l&#65533;o&#65533;E&#65533;&#65533;&#65533;&#65533;&#65533;&#65533;,&#65533;&#65533;&#65533;:&#65533;1&#65533;n&#65533;&#942;&#65533;&#65533;.&#65533;&#65533;&#65533;1i-Yc&#65533;&#41239;&#65533;&#65533;B&#65533;&#65533;&#65533;&#65533;b)	&#65533;r"&#65533;.nY &#65533;#&#65533;&#65533;&#65533;&#65533;&#1110;&#65533;&#65533;&#65533;&#65533;QYt}5m&#65533;Mc&#65533;5t&#65533;&#65533;&#65533;&#65533;)dzA&#65533;&#65533;I&#65533;`&#65533;	Kg&#65533;f&#65533;]&#65533;&#548;k^gc&#65533;)P&#65533;&#65533;jh&#65533;&`&#65533;7&#65533;G&#65533;pB|P$&#65533;;&#65533;&#65533;/;&#65533;&#65533;xr&#65533;Dm&#65533;&#65533;Ij&#65533;ad&#713;KzTUW&#65533;&#65533;&#65533;U`&#65533;fg&#65533;&#65533;&#65533;U|&#65533;&#65533;Xl&#65533;fazNNe&#65533;r0cO&#65533;O`K&#65533;TJ=_&#65533;<&#65533;4&#65533;-&#65533;0&#65533;0 @&#65533;&#65533;-/&#65533;B.&#65533;,,k*&#65533;&#65533;&#65533;B&DB!&#65533;AT&#65533;&#65533;@&#65533;&#65533;&#65533;&#65533;0A&&#65533;&#65533;&#65533;^B%&#65533;&#65533;;&#65533;&#65533;s&#65533;&#1701;&#65533;&#65533;&#65533;d&#65533;I2]\&#65533;&#65533;&#65533;&#65533;S&#65533;&#65533;_&#65533;$c&#65533;&#65533;r&#65533;&#65533;1&#65533;&#65533;/-&#65533;&#65533;:&#65533;h&#65533;nL&#65533;,
B2!&#65533;&&#65533;&#65533;&#65533;}&#65533;S&#65533;&#65533;V&#65533;&#65533;&#65533;&#65533;&#65533;`k&#65533;&#65533;&#65533;h6k&#65533;&#65533;6&#65533;k&#65533;f&#65533;&#65533;&#788;%&&#65533;&#65533;&#65533;&#1524;&#65533;&#65533;`3A&#65533;&#65533;I&#65533;2&#65533;AQB&#65533;@y&#65533;a&#65533;&#65533;&#65533;&#65533;&#65533;&#65533;&#65533; &#65533;J&#65533;'l&#65533;&#65533;95&#65533;&#65533;g&#65533;&#65533;&#65533;LJl&#65533;`&#65533;&#65533;&#1042;q&#65533;#&#65533;>n9&#65533;&#65533;(9S&#65533;&#65533;8&#65533;k5m]<-U&#65533;)&#65533;A&#866;igj&#65533;&#65533;>&#65533;&#65533;&#65533;1&#65533;&#603;9J?&#65533;&#65533;I+/&#65533;&#405;&#65533;&#65533;\&#65533;M&#65533;(P&#65533;YC&#65533;T&#65533;]VmoG<&#65533;&#65533;2&#1282;- C&#65533;4&#65533;#+.&#65533;B&#65533;&#65533;B-&#65533;&#65533;) &#570;&#65533;&#65533;&X&#65533;"&#65533;&#65533;&#65533;%&#65533;&#65533;&#65533;&#65533;`&#65533;t@D&#65533;D&#65533;re$4B.&#65533;CA&#65533;&#65533;&#65533;&#65533;&#65533;&#65533;M&#65533;&#65533;&#65533;&#65533;y[`M2&#433;&#65533;&#65533;&#65533;6&#65533;&#65533;&#65533;&#65533;n_&#65533;OX&#65533;\1I&#720;&#65533;&#65533;&#65533;b&#65533;$Ii=u&#65533;b&#65533;L;I.vc6&#65533;q.&#65533;O&#65533;&#65533;&#65533;.N&#595;&#65533;&#65533;L&#65533;No}&#65533;E&#65533;&#65533;8 &#65533;&#65533;&#65533;&#65533;&#65533;]&#1485;&#65533;Z&#65533;c
&#65533;m&#65533;&#65533;&#65533;%&#65533;&#65533;9&#65533;	&#65533;Sk&#65533;a&#65533;&#65533;&#65533;&#65533;$&#65533;q-1<&#65533;&#65533;&#65533;&#65533;&#65533;&#65533;&#65533;&#65533;&#65533;&#65533;\E&#65533;X&#65533;&#65533;&#65533;F&#65533;Z&#65533;&#65533;/&#65533;&#65533;&#65533;&#65533;V&#65533;	YP&#65533;NRt&#65533;	&#65533;&#65533;&#65533;&#65533;B&#65533;<z&#65533;&#65533;&#65533;$&#65533;g&#65533;*3&#65533;&#65533;t&#65533;M&#65533;Eo&#65533;w&#65533;~5W&#65533;=&#65533;C5&#65533;-q3"/&#65533;&#65533;&#65533;.&#1282;,&#65533;B,D7*&#65533;&#65533;&#65533;M&#65533;# &#65533;A&#65533;&#65533;@&#65533;Y&#65533; &#65533;&#65533;x l@&#65533;@d X&#65533;'&#65533;&#65533;%\B0&#65533;h&#65533;sq&#1653;&#65533;U&#65533;u&#65533;&#65533;il&#65533;&#50355;&#65533;aN&#65533;&#65533;6&#65533;1&#65533;&#65533;&#502;N!&#65533;&#65533;&#65533;&&#65533;&#65533;&#65533;&#65533;#&#65533;oT_&#65533;X(&#65533;}&#65533;&#65533;&#65533;8&#65533;&#65533;&#65533;q~%&#65533;&a&#65533;&#65533;&#65533;u~&#65533;&#65533;&#65533;*&#65533;&#65533;&#65533;1&#65533;&#65533;a/&#65533;XD&#65533;d&#65533;&#65533;&#65533;`7/[2;&#65533;&#65533;&#65533;&#65533;E&#65533;1Z&#65533;;y&#65533;y&#65533;3&#65533;tb&#65533;&#65533;b&#65533;arH&#65533;&#65533;<&#65533;8#&#65533;&#65533;&#65533;&#65533;&#65533;]&#65533;k&#65533;f\N&#65533;?2&#65533;;&#65533;&#65533;<Ag{A{&#65533;&#65533;&#1236;&#65533;&#65533; Z}'&#65533;&#65533;N&#65533;+&#65533;=D8i&#282;&#568;&#65533;&#65533;R<@&#65533;&#65533;&#65533;];v&#65533;&#65533;;&#65533;&#65533;&#65533;9&#65533;&#65533;&#657;W&#65533;&#65533;8q1&#65533;&#65533;cG&#65533;&#65533;&#65533;)&#65533;"&#65533;&#65533;&#65533;&#1325;c&#65533;n&#65533;;x&#65533;&#65533;&#859;G&#65533;&&#65533;z&#65533;&#65533;&#65533;&#247;&#65533;gO&#65533;?&#65533;:&#65533;hQ&#65533;&#65533;&#65533;[&#65533;&#46510;_&#65533;l&#1106;Z&#65533;&#65533;V,T&#65533;N&#65533;&#65533;i&#1252;D&#65533;&#65533;&#65533;&#65533;:t&#65533;&#65533;!c&#65533;&#65533;<|&#65533;bE&#65533;&#65533;j&#65533;d,&#65533;Q&#65533;G&#65533;&#1892;&#65533;&#65533;`y&#65533;&#65533;k&#65533;1Av&#65533; GN&#65533;&#65533;a&#65533;&#65533;$&#65533;&#65533;lc&#65533;p&#3969;&#65533;:&#1847;&#65533;&#65533;O&#65533;I&#65533;h&#65533;C&#65533;&#65533;&#65533;p&#65533;&#584;&#65533;&#797;&#65533;&#65533;]&#65533;&#575;&#65533;Y:&#65533;&#65533;+&#65533;|.&#65533;e&#65533;&#731;WN&#65533;N!&#65533;&#65533;y#&#318;&#65533;rs&#65533;&#65533; &#1446;(&#65533;"E&#65533;&#65533;'&#65533;&#65533;&#65533;0&#65533;I&#65533;&#65533;#N&#65533;(&#65533;3&#65533;p&#65533;;&#65533;&#429;;&#65533;&#65533;v&#65533;&#1993;g&#65533;&#65533;&#65533;&#65533;L0&#65533;G&#65533;izP&#65533;%&#65533;&#65533;A	{0&#65533; &#65533;&#65533;01&#65533;{)D&#65533;P&#65533;|&#65533;1&#65533;b&#480;u&#65533;&#65533;&#65533;&#60810;&#65533;&#65533;&#65533;J&#65533;&#65533;4pD&#65533;&#65533;GE&#65533;F&#65533;L&#65533;H#&#65533;&#65533;&#65533;&#65533;%u&#65533;QH&#65533;|R&#65533;&#65533;d&#1260;J&#65533;&#65533;&#65533;&#65533;"+5&#65533;&#65533;r&#65533;3n:&#65533;#&#65533;&#322;C&#65533;4&#65533;i&#65533;1&#43427;&#65533;&#65533;&#65533;R*n&#65533;t&#65533;Ln7&#65533;x&#65533;&#65533;8&#65533;n&#65533;&#65533;&#65533;A{&#65533;N<U	&#65533;6zs&#65533;?-&#65533;&#65533;&#65533;I&#65533;&#65533;&#65533;&#65533;>&#65533;n&#65533;&#65533;f&#65533;N?E&#1204;&#65533;j&#65533;&#65533;&#65533;&#65533;i&#65533;&#65533;w>L,&&#65533;&#65533;U&#65533;Y&#65533;1P&#65533;[q&#65533;&#65533;u&#65533;1&#65533;Yh&#65533;VTi&#65533;VP&#339;N6&#65533;$&#65533;E&#65533;&#65533;&#65533;&#65533;+&#65533;b"z&#65533;&#65533;&#65533;TH&#65533;R8&#65533;&#65533;: A&#65533;&#65533;&#65533;QB&#65533;da&#65533;&#65533;&#65533;Ys&#65533;B&#65533;P&#65533;wX&#65533;&#65533;G&#322; ~9&#65533;f&#65533;h&#65533;Ks&#65533;5n&#65533;&#65533;&#65533;F-IR&#65533;#g?A&#65533;&#65533;&#65533;&#65533;~;&#65533;&#65533;&#65533;&#65533;SL&#65533;#5&#65533;;SO&#65533;&#65533;&#65533;&#65533;0&#65533;&#65533;O&#61067;&#545;I&#1131;&#65533;&#65533;&#65533;&#65533;D&#731;'&#65533;g&#65533;u&#65533;R&#65533;(s&#65533;&#65533;j&#749;P&#65533; &#65533;&#65533;zj&#65533;&#65533;Vy&#65533;&#65533;&#65533;V&#65533;&#65533;!q@&#65533;2|Z&&#65533;f&#151;D&#65533;&#65533;&#65533;%&#65533;:(mY"Q&#65533;&#65533;V&#65533;~St&#65533;a$P&#65533;$&#65533;&#1186;&#65533;&#65533;b&#65533;P[-5&#65533;V2I$o&#65533;H&#1532;Q&#65533;&#65533;&#65533;&#65533;&#63651;&#65533;&#65533;\hq~&#65533;N&#1037;&#65533;&#65533;&#65533;&#65533;&#65533;&#65533;&#65533;?&#65533;&#65533;&#65533;&#65533;&#65533;u&&#65533;&#65533;&#65533;&#65533;&#65533;&#65533;s&#65533;&#65533;;&#65533;&#65533;&#65533;}:&#65533;@G&#65533;&#65533;&#65533;&#48860;p&#65533;0&#65533;t&#65533;O=&#65533;&#65533;4&#65533;n@#0&#65533;&#65533;&#65533;&#65533;h&#65533;&#65533;&#65533;P&#65533;&#65533;r&#65533;&#65533;&#65533;@x&#65533;yfY&#65533;]SRQ&#65533;&#65533;O2&#65533;E&#1091;.&#65533;&#65533;&#65533;n&#65533;A&#65533;L &#65533;&#65533;*@.P&#65533;&#65533;@f&#65533;&#65533;(F&#65533;	M&#65533;"&#65533;O&#224;&#65533;Lh0a&#65533;Z&#65533;^&#65533;6&#65533;&#525;n-:&#65533;&#65533;C&#65533;&#65533;q&#65533;R&#65533;&#1807;~&#65533;&#65533;&#65533; &#65533;h7*&#65533;&#65533;&#65533;!&#65533;8&#65533;&#65533;8&#65533;)&#65533;&#65533;&#65533;&#65533;&#65533;}&#65533;8&#65533;&#65533;&#65533;x&#65533;&#65533;&#65533;]e&#65533;&#65533;&#65533;`&#65533;2)&#65533;&#65533;:&#929;f&#65533;&#65533;B&#65533;p)=}&#65533;M&#65533;&#65533;E,u&#65533;&#65533;&#65533;&#65533;&#65533; &#65533;4&#65533;&#65533;L &#65533;at"&#65533;&#65533;A&#65533;&#65533;I&#65533;&#65533;e!&#65533;&#65533;&#65533;&#65533;&#65533;&#65533;&#65533;L&#65533;!&#65533;&#65533;&#65533;U'$!&#65533;&#65533;&#65533;&#65533;&#65533;_&#65533;&#65533;&#65533;&#65533;&#65533;(&#65533;E&#65533;Q&#793;O|Fb#(%&#65533;a&#65533;D#iL&#227;P&#65533;&4&#65533;&#65533;&#65533;&#65533;O>&#65533;IF&#65533;%/&#65533;E&#65533;X&#65533;&#65533;&#65533;&#65533;S&#65533;&#65533;&I&#65533;	F&#65533;&#65533;&#65533;^"&#65533;Q"&#65533;&#65533;&#65533;&#65533;&#65533;d/&#65533;&#924;&#65533;	'9-gF&#65533;&#65533;&#65533;&#65533;Di<&#65533;tj#&#65533;&#65533;7a3&#769;IoKc&#65533;A&#65533;&#1327;C&#65533;&#65533;Ca&#65533;&#65533;=&#65533;&+:&#947;'&#65533;P&#65533;5&#65533;&#65533;+VdE&#65533;8E?;Q&#65533;H$&#65533;uP&#65533;&#65533;W&#65533;&#65533;`G&#65533;L&#65533;&#65533;&#65533;&#65533;*8&#65533;>&#1025;&#65533;2&#65533;&#65533;"@&#65533;.Q&#65533;&#65533;&#65533;=&#65533;&#544;{]_&#65533;;&#65533;&#65533;H&#65533;&#65533;(z&#65533;y&#65533;&#65533;&#65533;&#65533;IiGG#&#65533;5&#65533;&#65533;&#65533;IJ&#65533;j&#65533;&#65533;)T&#65533;U&&#65533;&#65533;&#65533;L3&#65533;&#65533;XD`&#65533;w6Uf2&#65533;s&#65533;&#65533;&#65533;&#65533;&#412;L&#434;&#65533;eb&#65533;K&#65533;&#65533;-oVV&#65533;&#65533;&#65533;fA&#65533;x&#65533;&#65533;5,b?ctPr&#65533;&#65533;&#65533;d@R&#65533;=K&#65533;&#65533;JV7&#65533;<&#65533;5&#65533;a&#65533;ld3$&#65533;&#65533;&#65533;&#65533;U&#65533;=&#65533;b:YG:&#65533; &#65533;*D&#65533;jM&#801;&#25893;5&#65533;F &#65533;&#65533;&#1230;&#65533;&#65533;&#65533;&#65533;iY[J&#65533;D&#65533;3&#65533;&#65533;&#65533;&#65533;&#666;S&#65533;&#65533;&#65533;6&#65533;&#65533;Oot'&#65533;F&#65533;&#65533;e1&#65533;	&#65533;&#65533;&#1528;G&#65533;r&#65533;z&#65533;]&#65533;&#65533;c&#65533;&#65533;n&#1691;&#1545;&#618;&#65533;9&#65533;&#65533;&#65533;&#65533;m&#65533;&#65533;&#65533;&#65533;&&#65533;^n&#65533;&#65533;h&#57416;&#65533;(&#65533;&#65533;&#65533;&#65533;L&#65533;y&#65533;&#65533;&#65533;L&#34674;&#65533;c&#65533;&#65533;&#65533;&#65533;&#65533;&#65533;X&#65533;/l&#65533;
S&#65533;&#65533;&#65533; &#65533;)J&#65533;	H0bt0CY|@&#65533;&#65533;@?H&#65533;ZPL&#65533;(<&#65533;&#65533;@O&#65533;&B1
S&#65533;&#65533;&#2008;&#65533;_&#65533;&#65533;Rnpk2&#1632;&#65533;&#65533;&#65533;&#65533;mEx&#65533;&#65533;&#65533;&#65533;&#65533;V&#65533;&#1416;&#65533;Yrr&#65533;&#65533;1&#65533;2&#65533;&#65533;u&#65533;&#65533;&#65533;&#65533;&#65533;Q5&#65533;sGfK&#65533;&#65533;n&#65533;c.&#65533;&#65533;&#1902;*$O0k&#65533;&#65533;K&#1336;&#1159;&#65533;&#65533;!*-&#65533;[Mn&#65533;&#65533;&#65533;H&#1196;&#65533;-&#65533;&#65533;l3&#65533;&#65533;&#65533;h&#65533;&#65533;&#1102;&#65533;&#65533;&#65533;H4Y~5r&#65533; B&#65533;&#65533;!&#637;n&#65533;&#65533; &#65533;&#65533;&#65533;L&#65533;4&#65533;&#888;&#65533;]&#65533;3&#65533;&#65533;-nI&#65533;v&#65533;&#65533;`&#65533;j&#485;&#65533;&#65533;H&#65533;y5&#65533;p&#65533;8#&#1626;4&#65533;&#65533;F&#65533;$&#65533;YWP&#65533;LI&#65533;&#65533;V&#65533;>&#65533;f&#65533;rr&#65533;&#65533;Z&#65533;&#65533;e?&#65533;K&#65533;&#65533;&#65533;&#65533;&#65533;&#65533;.}g3`"&#65533;x&#65533;8&#65533;&#852;&#65533;o0&#65533;&#65533;&#65533;&#65533;nx&#65533;&#65533;&#65533;&#65533;&#65533;oN&#65533;JI&#65533;&#65533;H4C@&#65533;V&#65533;&#65533;xo|&#65533;&#13347;nL&#65533;.&#65533;d&#1185;&#65533;=&#1098;&#65533;I=&#65533;Ak&#65533;&#65533;`p&#65533;G&#65533;LH&#65533;&#65533;&#65533;&#65533;&#65533;&#65533;&#1024;%X&#65533;&#65533;E&#65533; &#65533;&#65533;&#65533;&#65533;HA&#65533;@&#65533;N&#65533;&#65533;&#65533;8&#65533;1&#65533;A&#65533;&#65533;&#65533;*&#65533;&#65533;I&#65533;&#65533;&#65533;&#65533;&#65533;eVn&#65533;&#65533;&#65533;&#65533;VX3&#1986;&#65533;&#65533;H;&#65533;&#65533;&#65533;S1s&#65533;2%g:&#65533;Y&#65533;-&#65533;&#65533;&#65533;&#65533;&#65533;0&#65533;'&#65533;&#65533;&#65533;&#65533;&#65533;&#65533;&#65533;3e&#65533;2>A&#65533;w&#65533;&#65533;b&#838;&$&#65533;9Y&#65533;N&#65533;w&#65533;~m&#65533;K&#65533;9&#65533;&#65533;4MYCCm&#65533;w<OO	a&#1229;&#65533;l/&#65533;tF&#65533;&#65533;&#65533;&#65533;&#65533;&#65533;&#65533;&#65533;6&#65533;&#65533;&#65533;(8r&#65533;&#65533;3C%&#65533;&#1914;&#65533;&#65533;	&#65533;o&#65533;k&#65533;&#65533;&#65533;x&#65533;&#65533;=&#65533;@&#65533;/FG&#65533;&#65533;i]&#65533;Ecj&#65533;&#1646;k&#65533;4+cV&#65533;_[&#65533;x&#65533;&#65533;&#65533;&#65533;&#65533;V&#65533;F&#65533;&#65533;>&#65533;&#65533;&#65533;&#65533;v&#65533;[&#1952;&#65533;7&#65533;>r&#65533;&#65533;VH&#65533;&#65533;P&#65533;&#65533;%&#65533;z	"&#65533;#x&#65533;&#65533;&#424;&#65533;0&#65533; 0&#65533;&#65533;{&#65533;&#65533;h&#65533;/nAb&#65533;RA0!&&#65533;&#65533;&#65533;&#65533;\&#65533;T&#65533;` &#65533;t&#65533;&#65533;B&#65533;> .@8 f&#65533;*@X&#65533;	&#65533;&#65533; 6AJ&#65533;2a&#65533;A&#65533;V&#65533;&#65533;&#65533;2&#65533;.B"&#272;>m&#65533;J&#65533;L`;&#65533;x&#1295;&#65533;&#65533;m&&#65533;&#65533;&#65533;&#65533;&#65533;&#65533;&#1161;n&M&#65533;TD&#65533;&#398;&#65533;tI8&#65533;&#65533;Z&#393;&#65533;&#65533;&#65533;p&#65533;&#65533;&#65533;l&#65533;\&#65533;&#65533;&#65533;&#65533;O&#65533;&#65533;&#65533;&#65533;o&#65533;BcbF&#65533;p`&#65533;R6zD&#65533;~kL&#65533;&#65533;&#65533;&#65533;&#65533;&j%&#65533;&#65533;(&#65533;0j&#65533;^k&#65533;k&#65533;>O&#65533;Do&#65533;2&#65533;&#65533;6$@4&#65533;&#65533;&#65533;@&#65533;&#65533;>&#65533;=.&#65533;>&#65533;&#65533;5h&#65533;#&#65533;&#1076;<&#181;61s-&#65533;&#65533;&#65533;&#65533;&#65533;h&#65533;&#65533;&#534;&#65533;C&#65533;&#65533;|&#65533;&#65533;&#65533;&#65533;&#65533;L&#65533;&#65533;X&#65533;&#65533;&#65533;&#786;&#65533;
&#65533;&#65533;#&#65533;&#65533;&#65533;&#65533;&#65533;&#65533;<#&#65533;&#764;&#65533;&#65533;&#65533;&#65533;&#1259;&#65533;$5&#65533;&#65533;&#65533;&#65533;&#65533;6&#65533;&#65533;&#65533;&#1748;&#65533;&#65533;&#65533;	&#65533;/@fb+&#65533;Pj&#65533;&#65533;&#65533;&#65533;|!faB&#65533;&#65533;&&#65533;&#65533; 	&#65533;g&#65533;Z&#65533;r 	&#65533;&#65533;R Z&#65533;:&#65533;`&#65533;&#65533;*&#65533;f&#65533;
&#65533;&#65533;I!"hlA,h&#65533;&#846;&#65533;&#65533;&&#65533;n?&#65533;&#65533;&#1540;8&#65533;&#65533;&#65533;R(i&#65533;&#65533;&#1571;&#65533;#&#65533;&#65533;dL&#65533;j&#65533;&#65533;&#65533;&#65533;&#65533;q
&#65533;&#65533;?^r8P&#65533;&#65533;&#65533;$&#65533;&#65533;l&#65533;n&#846;)9H&#65533;c&#65533;&#65533;&#65533;&#65533;&#65533;&#65533;&#65533;p&#65533;&#65533;&#1812;&#65533;&#65533;dmW&#65533;&#65533;&#65533;&#36570;i:&#65533;&#65533;/'&#65533;&#65533;*C'k$C&#65533;l6&#65533;&#65533;&#65533;&#65533;z&#65533;EX&#65533;&#65533; &#65533;	&#65533;&#65533;
O&#65533;&#65533;&#65533;&#65533;&#65533;#aFC&#65533;D1rV&#65533;&#65533;4&#65533;#&#65533;B&#65533;:&#155;&#65533;&#65533;S&#65533;&#65533;/&#65533;10&#65533;&#65533;2&#65533;T&#65533;+<&#65533;&#65533;&#65533;&#65533;`&#298;&#65533;Sz&i%s#&#65533;LR&#65533;&#14742;I&#65533;&#65533;&#65533;&#65533;&#65533;o~j&#65533;&#171;&#65533;D34GB&#65533;&#65533;/&#65533;R&#65533;T&#65533;0&#65533;P.Kq$&#1584;}&#65533;6&#65533;&#65533;T&#65533;&#65533;1&#65533;&#65533;&#65533;&#65533;?&#65533;&#65533;&#65533;&#65533;{ &#65533;*&#65533;&#65533;&#65533;&#1569;&#65533;&#65533;&#65533;zAR.AT&#65533;&#65533;p&#65533;R&#65533;\&#65533;V`&#65533; Z&#65533;PL&#65533;Pl<p:`\(&#65533;t@&#65533; :&#65533;&#65533;HA&#65533;D&#65533;&#65533;A|Pj&#65533;&#65533;K&#65533;vL+_
&#65533;&#65533;&#65533;X'F&#65533;&#65533;&#65533;F&#65533;;&#1934;&#2036;.&#65533;&#65533;.2&#65533;&#65533;&#65533;Hh&#65533;1DFh&#65533;&#65533;&#65533;d&#65533;&#65533;&#65533;v&#65533;&#65533;1A&#65533;s&#65533;v&#65533;:z&#65533;C&#65533;
A&#65533;.3"b&#65533;&#50357;ho0&#65533;&#65533;&#65533;J&#65533;Ht/&#65533;P&#65533;P&#65533;C^%"&#65533;&#65533;G&#65533;V&#65533;0
&#65533;U&#65533;&#65533;c&#65533;8&#65533;M8&#65533;H&#65533;&#65533;E&#65533;&#644;&#65533;&#65533;
}&#65533;-&#65533;&#858;>&#65533;qD1)&#65533;/&#65533;iy&#65533;g&#65533;&#65533;&#65533;&#65533;&#65533;m:e&#564;&#788;0&#65533;&#65533;&#65533;&#65533;.&#65533;&#1782;m&#65533;P1L&#65533;&#1678;&#65533;Ji&#65533;&#1326;&#65533;b&#172;&#65533;#>Vs&#65533;h&#65533;5P	uTZ/L&#65533;&#65533;&#65533;&#65533;S&#65533;Lw&#65533;&#65533;RQ&#65533;rG&#813;p|&#65533;M'be&#65533;
OT&#65533;<M@|L&#65533;&#65533;&#65533;?&#65533;&#65533;&#65533;&#65533;&#65533;a9&#65533;&#65533;\&#65533;}B&#65533;&#65533;A&#65533; 	Z (&#65533;T&#65533;l`	z@&#65533;>@.&#65533;<@7&#65533;+&#65533;&#65533;(@F@&#65533;@&#65533;F>&#65533;&&#65533;&#65533;&#65533;R^$&#65533;&#65533;pl&#65533;&#65533;&#65533;?&#65533;&#65533;B#-&#1729;_&#65533;A&#65533;&#1196;&#65533;4O&#65533;&#65533;-&#65533;Pf&#65533;&#65533;&#65533;"&#1293;4K_q_[CcRC&#65533;&#65533;&#65533;&#65533;&#1682;&#65533;O&#65533;&#65533;s&#65533;&#65533;`&#65533;&#240;d&#1426;b&#65533;(s4QK&#65533;2S&#65533;M&#65533;&#65533;&#65533;&#65533;&#65533;1'&#65533;&#65533;&#65533;&#65533;&#65533;&#65533;&#65533;Gs&#65533;8D&#65533;&#65533;&#65533;A&#65533;t&#65533;&#65533;&#65533;&#324;&#65533;tf&#1266;&#65533;&#65533;,`&#65533;&#65533;D&#65533;&#65533;o&#65533;dPQ&#65533;&#65533;F1&#65533;hm&#65533;^&#65533;&#1932;&#65533;&#65533;U&#1910;&#65533;S&#65533;-y6&#65533;QC&#65533;#\&#65533;c&#65533;&#65533;`&#65533;2&#65533;AET&#65533;&#65533;Nk&#1146;0cg&#65533;v!&#65533;H&#65533;&#65533;*68&#65533;4&#65533;&#65533;>&#65533;&#65533;.&#65533;&#65533;6M&#65533;&#65533;&#65533;&#65533;&#65533;n&#65533;&#65533;&#65533;i&#65533;5&#65533;QW&#65533;az&#65533;Jv&#65533;e&#65533;M&#732;&#65533;&#65533;>hG&#65533;&#65533;-W&#65533;&#65533;&#65533;M&#65533;^&#65533;&#65533;p&#65533;!&#160;DlP`&#65533;T&#65533;&#65533;&#65533;D@&#65533;&#65533;S6@&#65533;6`,`$&#65533;2&#65533;&#65533;&#65533;&#65533; >A>&#65533;4!*&#65533;&#65533;!?s&#65533;0&#65533;&#65533;G&#65533;q&#65533;&#65533;&&#65533;  K1^"O&#65533;A&#65533;!&#65533;N&#65533;&#65533;a&#65533;&#65533;s6lMBdnvn&#65533;u&#65533;&#65533;F&#65533;.{`&#65533;_&#65533;H{IvV&#65533;&#65533;lSHe&#65533;&#65533;'&#65533;,b!&#65533;x6K0&#65533;m&#65533;&#65533;86&#65533; &#65533;&#65533;)'J&#65533;d&#65533;'r&#65533;&#262;1E&#65533;&#65533;&#65533;J&#65533;&#65533;&#65533;&#65533;c&#65533;&#65533;:&#65533;m&#65533;n&#65533;}M6e&#65533;&#65533;&#65533;&#65533;&#65533;&#65533;5&#65533;&#984;&#65533;&#65533;&#65533;&#65533;x&#65533;&#65533;&#65533;&#65533;6M&#65533;&#65533;&#65533;h&#65533;y&#65533;7T&#65533;&#65533;BulX&k&#65533;!&#65533;ua{/&#65533;F+&#65533;\Q?&#65533;r&#65533;&#65533;0&#65533;t&#65533;26&#65533;9&#65533;9%&#65533;7v.AX5J&#65533;&#65533;&#65533;#o62&#65533;&#65533;.oD8h&#506;W&#65533;An&#65533;a&#65533;&#65533;*&#65533;&#65533;A&#1312;NlT&#65533;^`p h`..0&#65533;&#65533;3*&#65533;XJ &#65533;`a8!D&#65533;&#65533;v&#65533;&#65533;&#65533;)#&#65533;(&#65533;2hB&#65533;Jh&#65533;&#65533;!6"&#65533;&#65533;&#65533;&#65533;&#1953;&#65533;&#65533;N&#65533;&#65533;:&#65533;<t&#65533;o&#65533;&#65533;r&#65533;&#65533;&#65533;&#65533;&_&#675921;t&#65533;b&#65533;-&#65533;&#54787;&#65533;Wy&#65533;&#65533;&#65533;w&#65533;&#65533;`&#65533;a&#65533;Jx.&#65533;x5^&#65533;h&#65533;&#65533;|(B&#65533;&#65533;@&#65533;[ul8r&#65533;&#65533;8w&#65533;&#65533;2H&#65533;7_&#1449;&#65533;T-)&#65533;&#65533;&#65533;&#65533;&&#65533;)&#808;H&#65533;VT>x&#65533;&#65533;&#65533;J&#65533;Vi&#65533;&#65533;&#65533;<I5&#65533;pbL&#65533;&#65533;i&#65533;Xi&#65533;v5&#65533;n&#65533;&#65533;B&#65533;&#65533;&#275;dc&#65533;2&#65533;&#65533;&#65533;~O#iQA&#65533;*7&#65533;J7i'7&#65533;-&#65533;&#65533;&#65533;y&#65533;&#1191;&#65533;&#65533;FG&#65533;a&#65533;w&#65533;R&#65533;&#65533;&#65533;nZ&#65533;[&#65533;&#65533;&#65533;J&#65533;&#65533;&#65533;&#65533;&#850;&#65533;J&#65533;4r&#65533;&#65533;7&#65533;
&#65533;_&#65533;j&#65533;`E&#65533;&#65533;&#65533;8&#65533;&#65533;&#65533;&#65533;&#65533;&#65533;&#65533;&#65533;za&#65533;a<a&#65533; 4*F d@|&#65533;T@8&#65533;\<@&#65533;&#65533;Z&#65533; @ &#65533;&#65533;&#65533;&#65533;$&#65533;:6&#65533; &#65533;h&#65533;&#65533;&#65533;&#65533;&#65533;&#65533;&#65533;a,&#65533;&#65533;&#65533;&#1391;&#65533;(&#65533; &#65533;%&#65533;&#65533;&#65533;&#65533;Kn&#65533;aB&#65533;6"&#65533;8&#65533;o&#65533;2&#65533;13&#65533;&#65533;&#65533;&#65533;e6&zr4&#65533;t&#65533;t&#1317;&#65533;C3rC&#65533;&#65533;&#65533;$&#65533;1&#65533;&#65533;&#65533;Z&#65533;u&#1682;^[&#65533;2[&#65533;/&#65533;&#65533;&#65533;-E&#65533;&#65533;&#65533;F&#65533;&#65533;y&#941;&#65533;r&a&#65533;L&#11229;&#65533;&#65533;&#65533;W&#153;\&#65533;&#65533;A&#65533;'&#65533;&#65533;\&#65533;&#65533;.&#65533;m&#65533;P8&#65533;&#65533;&#65533;e^&#65533;&#65533;&#1315;3l#&#65533;$&6&#65533;w)u&#65533;&#65533;a&#16205;Gc&#724;L&#65533;&#65533;i&#65533;&#65533;&#65533;&#65533;&#65533;a&#65533;&#65533;{&#65533;&#65533;x&#1888;xa&#65533;<Z&#65533;=&#65533;#OTg&S&#65533;l&#328;S&#65533;#M&#65533;V&#65309;9&#65533;f&#65533;&#65533;+&#65533;&#65533;"&#65533;L&#65533;&#65533;&#65533;&#65533;&#65533;&#65533;&#65533;&#65533;71&#65533;&#65533;&#65533;&#65533;&#65533;&#65533;'%&#1044;&#65533;N&#65533;
#&#65533;&#65533;&#65533;f&#65533;4(&#65533;&#65533;P(&#65533;&#65533;&#65533;!&#65533;&#65533;&#65533;A&#65533;&#65533;&#65533;v&#65533;&#65533;@&#65533;0@l&#65533;|`H@u5`X&#65533;x(`&#65533;#@&#65533;B &#65533;@&#65533; "&#65533;2&#65533;2&#65533;!R&#673;j&#65533;X'dy&#65533;&#65533;&#65533;&#65533;ZJ&#518;&#65533;&#65533;A&#65533;&#65533;&#65533;&#65533;A"xH&#65533;&#65533; P&#65533;&#801;&#65533;,&#65533;2&#65533;h&#1139;&#65533;&#65533;&#65533;&#65533;&#65533;x	&F&#2024;&#65533;&#65533;&#65533;c|v]&#65533;&#65533;.&#65533;#&#1850;&#65533;&#65533;=]&#65533;&#65533;c&#65533;O&#65533;&#65533;&#65533;&#65533;D<&#65533;&#65533;F&#783;&#65533;&#65533;&#65533;&#65533;BU&#65533;&#65533;&#986;&#65533;&#65533;8&#65533;W&#65533;&#65533;&#33678;@&#65533;&#65533;&#65533;&#65533;8&#65533;&#65533;&#65533;&#729;&#65533;2&#65533;4&#65533;&#65533;z&#65533;kgK&#65533;g&#65533;T&#65533;&#65533;&#65533;&#65533;G.&#65533;a&#65533;&#926;f&#65533;Q&#65533;q&#65533;yb&#65533;V&#65533;&#65533;-&#65533;&#65533;&#65533;n&#65533;{&#65533;	&#1701;&#65533;&#65533;&#65533;&#65533;&#65533;FyfaQBc&#1849;D-&#65533;w&#65533;bz&#65533;&#65533;&#65533;&#65533;W&#65533;&#65533;&#65533;]&#65533;i&#65533;6&#65533;>&#65533;&#65533;&#65533;&#65533;&#65533;a&#65533;&#65533;c&#65533;l&#65533;+&#1689;m&#65533;&#65533;&#65533;S&#65533;H&#65533;/@&#65533;&#65533;"&#65533;)&#65533;j&#65533;'&#65533;&#65533;&#65533;&#65533;r&#65533;&#65533;!p &#65533;H&#65533;B&#65533;&#65533;G &#65533;|&#65533;< 2 4@&#65533;Vw|^&#65533;`&#65533; &#65533;@&#65533;.aTP`A&#65533;&#65533;&#65533;&#65533;&#65533;&#65533;y&#65533;&#65533;A&#65533;&#65533;&#65533;&#65533;&#65533;^&#65533;&#65533;&#65533;&#65533;&#65533;&#65533;A&#65533;a9&#65533;!&#65533; h&#65533;(!&#65533;&#65533;A&#65533;yi)&#65533;&>&#65533;0&#65533;&#65533;&#65533;&#65533;8F&#65533;&#65533;	|A&#65533;|&#65533;&#49602;OaF&#65533;0^)"&#65533;!&#65533;&#65533;&#65533;v&#65533;&#65533;&#65533;-&#65533;&#65533;&#65533;&#65533;&#65533;&#1842;&#65533;&#65533;*&#65533;&#65533;&#65533;QezM&#65533;&#65533;&#65533;;?z+p%~&#65533;&#65533;p&#65533;&#65533;Qv&#1473;&#65533;&#65533;&#373;&#65533;&#65533;&#65533;0&#65533;&#65533;&#460;wk&#65533;&#65533;q&#65533;&#65533;$T{&#65533;
+8F|&#65533;&#65533;<&#65533;&#65533;Q+&#65533;&#65533;;a'r&#65533;g&#65533;&#65533;&#65533;&#1888;7&#65533;;M&#65533;}&#1913;&#65533;&#253;&#65533;&#65533;gr&#65533;&#65533;#&#65533;y&#65533;&#65533;#&#65533;P&#65533;M&#65533;/i&#65533;!#&#65533;&#65533;xB&#65533;&#65533;)&#65533;E&#65533;&#65533;&#65533;&#65533;&#65533;&#65533;&#65533;&#65533;&#65533;&#65533;&#65533;&#65533;&#65533;&#65533;G\&#65533;B&#65533;&#65533;&#65533;&#601;+7&#65533;&#1849;&#65533;:d&#65533;n]&#65533;s&#65533;Y&#65533;&#65533;&#925;&#65533;w&#65533;&#65533;&#65533;&#65533;&#384785;$&#65533;K&#65533;&#65533;G&#65533;&#65533;=|,[&#65533;&#65533;&#65533;&#65533;5k&#65533;h&#65533;)&#65533;&#65533;*V&#65533;&#65533;&#65533;E >Xd&#65533;&#65533;AC0Lx&#65533;TB&#65533;&&#65533;&#65533;&#65533;s&#1189;M&#65533;:e&#65533;&#65533;&#65533;!J&#65533;&#65533;l&#65533;6&#65533;Z&#65533;&#65533;&#3395;&#65533;&#65533;&#65533;&#65533;`&#65533;&#65533;ykG&#65533;&#65533;^z&#65533;&#65533;&#65533;&#65533;;&#65533;#<&#65533;&#1769;Cg&#65533;&#65533;8o&#1226;&#65533;B&#65533;&#65533;U&#65533;_&#65533;Z1"&#65533;C&#265;j2&#65533;.:&#65533;&#65533;&#65533;>&#65533;:&#65533;at&#65533;.^d&#1518;&#65533;:v&#65533;&#65533;g[&#1806;y&#65533;|W&#65533;&#65533;l&#65533;&#65533;&#65533;>&#65533;<&#65533;&#65533;&#65533;&#65533;&#65533;|&#65533;&#65533;7p&#65533;&#65533;}&#59127;&#65533;&#1851;{&#65533;^&#65533;8r	$mN9k&#65533;&#65533;5&#65533;W&#65533;&#1653;&#65533;&#65533;&#1791;&#65533;??[{l&#65533;&#1971;&#65533;W&#65533;&#65533;&#65533;`&#65533;&#65533;&#65533;&#65533;&#1472;&#65533;,&#65533;&#65533;&#65533;&&#65533;<&#65533;&#65533;n&#65533;Y&#65533;N;&#65533;&#65533;&#65533;q&#65533;&#65533;&#65533;N&#65533;!&#65533;&#65533;h&#65533;&#65533;&#65533;A&#65533;&#65533;8&#65533;3N8&#65533;&#65533;#&#65533;&#65533;4&#65533;X#&#65533;9
&#65533;&#65533;&#65533;&#65533;8c&#65533;A&#65533;&#65533;&#65533;&#65533;@&#65533;&#65533;7&#65533;y&#65533;&#65533;7&#65533;p&#65533;M7&#65533;t#&#65533;R>	e&#65533;Zf&#65533;&#65533;6Pv&#65533;e&#65533;b&#65533;&#65533;7&#65533;x&#65533;&#65533;izY%&#65533;SF&#65533;f&#65533;&#65533;)I&#65533;8&#8963;&#65533;&#65533;&#65533;g&#65533;|&#65533;&#65533;x0&#65533;&#65533;@&#65533;&#65533;I&#65533;B+*
(y&#65533;&#600;&#65533;?n&#65533;&#65533;7JJ7&#65533;&#65533;e&#65533;i&#65533;&#65533;a&#65533;e&#65533;&#65533;&#65533;J*&#65533;U&#185;&#39252;&#65533;H&#65533;&#65533;&#65533;&#65533;&#65533;b9&#65533;-&#65533;bz&#65533;&#65533;&#65533;&#65533;&#65533;&#65533;&#65533;N&#65533;&#65533;Ya&#65533;&#65533;&#65533;&#65533;&#65533;&#65533;&#65533;O=&#65533;p&#65533;M&#65533;&#65533;&#65533;0&#65533;&#65533;&#65533;&#65533;"&#65533;&#65533;
$&#65533;&#65533;C&#65533;&#65533;Ki&#65533;&#65533;@5&#65533;<pX&#65533;&#65533;&#65533;!&#65533;H&#65533;&#65533;&&#65533;T&#65533;#&#65533;&#65533;&#65533;,&#65533;&#65533;&#65533;&#65533;Z&#65533;&#65533;&#65533;&#65533;:p&#65533;&#65533;&#65533;)&#65533;&#65533;&#1163;7&#65533;8&#65533;<&#65533;PW&#65533;&#65533;&#65533;V&#65533;9&#65533;h&#65533;6&#65533;&#65533;%&#65533;!&#65533;|&#65533;&#65533;B&#65533;&#65533;&#65533;P&#65533;&#65533;8S&#65533;&#65533;&#65533;&#65533;&#65533;&#65533;=&#65533;B&#65533;bkZ&#65533;F&#65533;&#65533;`'&#65533;l&#65533;it&#65533; &#65533;h"r:7&#65533;&#65533;Zo&#65533;u&#65533;8c&#65533;5C&#65533;&#65533;9&#65533;&#65533;3&#65533;h6&#65533;&#65533;M&#65533;&#65533;vLFZ&#65533;&#65533;~*yZ&#458;wC&#65533;	&#65533;^&#65533;&#65533;&#65533;~&#65533;Lx&#65533;&#65533;&#65533;_&#65533;&#65533;+>1&#65533;{-&#65533;W_&#65533;?&#1563;G&#65533;]&#65533;&#65533;&#65533;&#65533;&#65533;&#65533;q&#65533;&#65533;&#65533;(+&#65533;&#65533;&#65533;M&#65533;u&#65533;Iw&#65533;t&#65533;]&#65533;:v&#65533;&#65533;&#65533;z&#65533;&#65533;&#65533;z&#65533;n&#65533;&#65533;6&#65533;P&#65533;;&#65255;&#589;7&#65533;&#65533;{&#65533;c&#65533;|&#65533;&#65533;s&#65533;{&#65533;&#65533;&#65533;{&#65533;eV&#65533;&#65533;&#65533;?g)ue&#65533;&#65533;&#65533;&#65533;_&#65533;&#65533;8&#65533;&#65533;&#65533;&#65533;yd&#65533;&#65533;i&#65533;&#65533;&#65533;&#65533;&#65533;&#1215;&#65533;&#65533;&#65533;^
?&#65533;&#65533;&#65533;G&#65533;&#65533;3&#65533;&#65533;u&#65533;&#65533;&#65533;(&#65533;|x&#65533;UC*&#65533;&#65533;&#65533;`n&#65533;&#65533;GFB&#65533;{&#65533;C&#65533;F5&#65533;&#65533;K&#65533;&#65533;7pA	@ &#65533;&#65533;&#65533;)&#65533;&#65533;p&#65533;&#65533;\K&#65533;@(&#65533;.	@`T!B&#65533;0C&#65533;&#65533;&#65533;D%"&#65533;G,Bv&#65533;/&#65533;1&#65533;&#65533;&#65533;#&#65533;@&#65533;;&#65533;&#65533;al&#65533;&#65533; &#65533;3&#65533;!&#65533;&#65533;&#65533;FC&#65533;&#65533;:&#65533;1&#65533;&#65533;&#65533;a&#65533;&#65533;/rQ0U&#65533;j`&#65533;&#65533;&#65533;&#65533;&#65533; *p&#65533;&#65533;
&#65533;&#65533;F8&#65533;(&#65533;&#65533;ng&#65533;a&#65533;<D&#65533;`&#65533;&#65533;&#65533;q&&#65533;&#65533;&#65533;&#65533;&#65533;[&#65533;&#65533;&#65533;I&#33327;!&#65533;&#65533;&#65533;x&#65533;v&#626;&#65533;NI&#65533;&#65533;R&#65533;?&#65533;G &#65533;#&#65533;&#65533;2X&#65533;/&#65533;
q&#65533;&#65533;&#65533;h% J&#65533;&#65533;~	&#65533;&#65533;Hp&#65533;&#65533;,f&#65533;T2L{ hq&#65533;8&#65533;&#65533;3,a&#65533;&#65533;&#65533;&#65533;Z&#65533;F&#65533;s&#65533;YQb&#23098;&#65533;mC*&#65533;&#65533;&#65533;H%&#65533;m&#65533;&#65533;&#933;&#65533;Y)&-&#65533;;n&#65533;&#1191;&#65533;D*&#65533;-o&#65533;&#65533;&#65533;&#65533;tg&&#65533;&#65533;&#65533;&#65533;R;&#65533;&&#65533;a&#65533;&#65533;&#65533;&#65533;^&#65533;&#65533;&#65533;6&#65533;&#65533;&#65533;E,&#65533;&#65533;&#65533;&#65533;&]&#65533;*{&#65533;&#65533;h&#65533;&#65533;&#65533;&#65533;lt}O&#65533;g&#65533;&#65533;T&#65533;&#65533;&#65533;SN&#65533;&#65533;h&#65533;vt&#65533;&#65533;&#65533;I&#65533;&#65533;&#65533;&#65533;7&#65533;&#65533;&#65533;f&#65533;&#65533;E&#65533;<&#65533;&#65533;&#65533;e&#65533;b&#65533;&#65533;9&#65533;&#65533;`LbE&#65533;Z&#65533;A&#65533;P/X&#65533;d&#65533;&&#65533;@&#65533;&#65533;	0&#65533;&#65533;%@&#65533;&#65533;&#65533;&#65533;D &#65533;&#65533;&#65533;%0!&#65533;F&#65533;&#65533;u&#65533;&#65533;!&#65533;1&#65533;S&#65533;&#65533;&#65533;G;&#65533;&#206;r(&#65533;8%F&#65533;sP(&#65533; 7&#65533;&#65533;pt#&#1688;/R&#1097;KX&#65533;|&#65533;&#65533;&#1536;&#65533;.8!6`&#65533;O8&#65533;&#65533;&#65533;`4(A2p&#65533;&#65533;&#65533;&#1029;5&#65533;1&#65533;&#65533;l&#65533;W&#65533;&#65533;6E&#65533;&#65533;&#65533;&#65533;F&#65533;&#65533;&#320;s9.B&#65533;"S&#65533;2&#65533;&#65533;&#65533;&#65533;&#65533;&#65533;&#65533;&#65533;&#65533;2&#65533;] &&#65533;7&#65533;&#65533;&#65533;&#65533;&#65533;@&#65533;i&#65533;-&#65533;B&#65533;)&#65533;&#65533;&#65533;N&#65533;&#65533;&#65533;&#65533;;&#65533;&#65533;0&#65533;k&#65533;&#65533;&#65533;&#65533;&#65533;&#65533;&#65533;&#65533;&#65533;o}AP&#65533;&#65533;!&#65533;`
x&#65533;&#65533;&#65533;=&#65533;&#65533;&#65533;1&#65533;A%&#65533;&#65533;#5&#65533;9u.49&#65533; _Y&#65533;&#65533;&#65533;h&#65533;&#65533;c&#65533;&#65533;&#1817;&#65533;&#65533;&#302;&#65533;&#65533;&#65533;&#65533;&#1588;&#65533;~&#65533;x&#65533;&#65533;&#65533;&#65533;&#65533;&#65533;7&#65533;&#65533;u&#65533;&#65533;&#65533;Y%&	(>&#65533;&#65533;c &#65533;&#65533;N&#65533;Cl=Sv&#65533;z%&#65533;R&#65533;&#65533;&#1659;&#65533;9&#65533;~lJ&#65533;&#65533;&#2007;&#65533;C&#65533;|&#65533;&#65533;-5&#65533;SF&#65533;7&#65533;n9&#65533;&#65533;&#65533;H&#65533;&#65533;&#65533;(&#65533;PZ&#65533;&#65533;&#65533;&#65533;&#65533;V&#65533;&#65533;&#65533;PQhB [&#65533;Pau&#65533;N`6&#65533;@d#1	Ll&#65533;&#65533;&#65533;&#65533;&#65533;'1&#65533;'L&#65533;&#1928;&#65533;/[&#65533;&#65533;&#327;&#65533;@G7&#65533;&#65533;l&#65533;b&#1024;&#65533;,`ak`&#65533;c&#1520;F5&#65533;a&#65533;fDC&#65533;-&#65533;&#65533;,D!
I&#65533;ANP&#65533;| &#65533;&#65533;)p&#65533;,AeV&#65533;@&#65533;@H%&#1800;$E<&#65533;&#65533;r&#58426;&#65533;&#65533;&#65533;p&#65533;m&#65533;&#65533;s&#65533;&#65533;&#65533;#!)C&#65533;(&#65533;&#1868;%Bh&#65533;gW&#65533;&#65533;p'&#65533;_&#1037;mt&#65533;&#65533;&#65533;&#65533;[&#65533;&#65533;&#65533;&#1980;&#65533;7&#65533;&#65533;&#65533;XZR&#65533;&#65533;&#65533;o.%'&#65533;&#65533;g%&#65533;2/&#65533;&#65533;_&#65533;?&#65533;&#65533;8_&#65533;&#65533;&#65533;K&#65533;>&#65533;8&#65533;Tr&#65533;&#65533;5s&#65533;&#65533;X&#65533;&#65533;)&#1304;&#476;&#65533;&#65533;yk@&#65533;&#65533;&#65533;r&#65533;&#65533;&#65533;}9&#65533;6w&#65533;3&#65533;&#65533;&#65533;&#65533;&#65533;&#65533;d*&#65533;"&#65533;&#65533;&#65533;&#65533;&#65533;&#65533;'<&#65533;;T&#65533;z&#1177;X&#65533;%l`#&#65533;&#65533;:&#1533;&#65533;&#65533;&#65533;&#65533;&#65533;&#65533;[&#65533;:&#494;^&-!&#65533;&#65533;Z;&#65533;Z&#65533;&#65533;H&#65533;3H&#65533;&#65533;&#65533;&#65533;&#65533;N&#65533;t&#65533;r&#65533;gK&#65533;&#65533;6&#65533;&#65533;MZz&#65533;J&#65533;%|&#65533;T&#65533;g&#65533;L&#65533;d7Xro&#65533;F4&#65533;e&#65533;&#65533;#&#65533;p&#65533;)"&#65533;
c|jN{&#65533;m&#65533;xT&#65533;a&&#65533;&#65533;	H&#65533;&#65533;&#65533;&#65533;.H&#65533;N^`&#65533; &#65533;&#65533;&#65533;@, &#65533;0&#65533;&#65533;&#65533;&#65533;	|&#65533;9&#65533;"$$1	JPB&#65533;&#516;&Q&#65533; &#65533;&#65533;&#65533;8~&#65533;zl8&#65533;&#65533;+8&#65533;&#65533;cc&#65533;&#65533;&#65533;5&#65533;APd&#65533;&#65533;&#65533;&#65533;2&#65533;&#65533;mD&#65533;&#65533;.h&#65533;&#65533;
&#65533;&#65533;I T&#65533;p&#65533;&#65533; `p&#65533; &#65533;/&#65533;&#65533;eG&#65533;&#950;.0&#65533;&#65533;&#65533;!&#65533;q5+&#65533;D+)XK&#65533;&#65533;M&#65533;&#1282;&9&#65533;+&#65533;@&#65533;uy;&#65533;\C&#65533;s&#65533;&#65533;s-&#65533;&#65533;&#65533;"A&#65533;"3_&#65533;&#65533;xG&#65533;=
&#65533;&#65533;&#65533;'N&#65533;TQA8+E&#65533;(&#65533;t(&#65533;&#65533;(&#65533;&#65533;&#65533;B&#65533;&#65533;uN/yDH&#65533;AHQ&#65533;&#65533;_&#65533;a4q'L&#65533;K&#65533;&#65533;L
&#65533;&#65533;&#65533; &#884;&#65533;&#65533;&#65533;&#65533;#g&#65533;`&#65533;q`&#65533;&#1094;o( &#65533;L$&#65533;!&#65533;$24&#65533;!!IXSo&#65533;&#65533;c&#65533;&#65533;:&#65533;&#65533;?&#65533;&#65533;d&#65533;&#65533;>&#65533;&#65533;?&#65533;c&&#931;?&#65533;&#65533;OXw&#1520;u&#65533;x&#65533;&#65533;&#65533;&#65533;u&#65533;&#65533;u&#65533;&#65533;&#65533;&#65533;&#65533;&#65533;?&#65533;&#65533;dd&#65533;b&#65533;&#65533;>&#65533;s'&#65533;~Gt&#65533;CJ&#65533;$R&#65533;&#65533;&#65533;s&#65533;&#65533;&#65533;d&#65533;x&#65533;N&#65533;&#65533;Q&#65533;J&#65533;:&#1781;30&#65533;S&#65533;f&#65533;&#65533;&#65533;pMp&#65533;pO&#65533;+Buz&#65533;&#65533;`+0! !`G&#65533;#&#65533;P&#65533;f)`3P CQ&#65533; 
&#65533;.pH&#65533;&#65533;}&#65533;&#65533;|&#65533; 	&#65533;&#65533;C@&#65533;&#65533;	&#65533; T "&#65533;n`&#65533;@nh &#65533;&#65533;D&#65533;&#65533;&#65533;&#65533;&#65533;
&#65533;&#65533;&#65533; &#1040;&#1520;&#65533;Po&#65533;&#65533;&#65533;
&#65533;p&#65533;&#65533;&#65533;&#65533;
&#65533;&#65533;	&#65533;&#65533;v2&#65533;&#65533;&#65533;&#65533;&#65533;&#65533;0T&#65533;&#65533; &#65533;{ &#65533;P` m0@&#65533;&#65533;&#65533;&#65533;0A:$:&#65533;&#65533;n/&#65533;&#65533;&#65533;3X&#65533;4&#65533;r&#65533;&#65533;&#65533;o&#65533;n&#65533;E;?&#65533;=&#65533;&#65533;P&#65533;&#65533;&#65533;C&#65533;d(K&#65533;&#65533;^ &#65533;9&#65533;&#65533;z	&#65533;|&#65533;^&#65533;&#1303;&#65533;&#1622;&#65533;tK&#65533;q1v&#65533;K&#65533;&#65533;q|U&#65533;y&#65533; -&#65533; &#65533;&#65533;91}&#65533;y&#65533;&#65533;r&#65533;ey&#65533;q&#65533;"&#65533;&#65533;&#65533;8&#65533;&#65533;&#65533;&#65533;d&#65533;&#65533;rB!a&#65533;&#65533;4&#65533;&#65533;&#65533;!O&#65533;!&#65533;eM&&#65533;(&#65533;&#65533;	_v&#65533;6&#65533;&#65533;Q&#65533;&#65533;t&#65533;'&#65533;&#65533;&#65533;&#65533;R&#65533;&#65533;d&#65533;&#65533;R&#65533;&#65533;u]&#65533;u&#65533;&#65533;u&#1801;Y&#477;\&#65533;&#65533;9&#65533;)&#65533;&#65533;&#451;&#65533;g&#65533;OgR&WG&&#65533;TbtqR.&#65533;&#65533;&#65533;	79b#&#65533;P<&#65533;&#65533;&#65533;&#65533;A&#65533;*&#65533;x&#65533;YOT&#65533;v&#65533;&#65533;&#65533;&#65533;&#65533;R&#65533;&#65533;#&#65533;r_&#65533;&#65533;SU&#65533;32&#65533;H&#65533;&#65533;_&#65533;S&#65533;p&#65533;&#65533;a D&#65533;&#65533;&#65533;&#65533;6T&#65533;	#&#65533;zm&#65533;)&#65533;&#65533;)0&#65533;&#65533;%04` U&#1474; @|&#65533;.&#65533; &#65533;X&#65533;&#65533;&#65533;&#65533;0}&#65533;	&#65533;&#65533;	&#65533;&#65533;&#65533;&#65533;&#65533;&#65533;&#65533;l&#65533;I&#65533;7 Fp&#65533;&#65533; &#65533;L&#65533;!1|A S&#65533;&#65533;&#65533;&#65533;&#65533;&#784;&#65533;&#65533;x&#65533;j&#65533;jP`&#65533;W LpC&#65533;+  &#65533;&#65533;N&#65533;{ &#65533;p@H.&&#65533;A]%&#65533; `3&#65533;l@&#65533; Y9(yI&#65533;UQ?&#65533;&#65533;E&#65533;&#65533;&#65533;&#65533;&#65533;&#65533;&#65533;&#65533;&#65533;#&#65533;&#65533;1&#65533;c&#65533;='&#65533;&#65533;B&#65533;&#65533;&#65533;{"&#65533;&#65533;&#65533;&#65533;&#65533;B:zB(&#65533;(tcQ&#65533;+u7&#65533;~"7&#65533;z&#65533;v&#65533;&#65533;&#65533;*?&#65533;"&#65533;%4bJ&#65533; (`&#65533;&#65533;K j&#65533;&#65533;z&#65533;a9&#65533;&#65533;+g(&#65533;?&#65533;&#65533;&#65533;9&#65533;&#65533;y,&#65533;4L VL)gL&#65533;&#65533;&#65533;W	2&#65533;&#65533;&#65533;&#65533;
n!&#65533;/w!6X&#65533;&#65533;!-&#65533;I/"K&#65533;&#65533;Is	)1&#65533;&#65533;&#65533;&#65533;?&#65533;!?Q&#65533;&#521;&#65533;=&#65533;&#65533;&#65533;CY+&[&#65533;&#65533;9&#65533;&#10845;&#1881;&#65533;&#65533; v$&#65533;&#65533;"+&#65533;cBY&#65533;%IF%r&#65533;&#65533;&#65533;&#284;&#65533;&#65533;1&#65533;:&#65533;dt&#65533;:e&#65533;o&#65533;J&#65533;&#65533;&#65533;/&#65533;?&#65533;&#65533;&#65533;&#65533;&#65533;&#65533;d7&#65533;&#65533;&#65533;mf&#65533;&#65533;7!&#65533;&#65533;&#65533;&#65533;@&#65533;`&#65533;&#65533;Q@4 &#65533;P&#65533;&#65533;!R!L&#65533;{&#65533;3&#65533;q&#65533;Q%U'@5p&#65533;&#65533;&#65533;(&#65533;&#65533;g@ &#65533;c&#65533;&#65533;&#65533;&#65533;0	&#65533;&#48661;&#65533;	]&#65533;Y&#65533;&#65533;a&#65533;<&#65533;EPq&#65533;&#65533;&#65533;&#65533;	&#65533;&#65533;&#65533;A &#65533;&#65533;&#65533;&#65533;&#65533; &#65533;P]&#65533;&#65533;`
&#65533;PP 2&#65533;&#65533;&#65533;&#65533;&#65533;&#65533;&#65533;&#65533;&#65533;p@&#65533;&#65533;&#65533;&#65533;0&#65533;&#65533;&#398; &#65533;l#&#65533;&#65533;&#65533;G8j&#65533;;&#65533;I &#65533;0&#65533;&#65533;c&#65533;&#65533;#&#65533;&#65533;&#65533;n)pbcK6&#65533;&#65533;9&#65533;cs&#65533;{M&#65533;%&#65533;&#65533;M{2(&#1696;C+&#65533;&#65533;N&#65533;&#1131;7&#65533;"&#65533;&#65533;&#65533;&#65533;&#65533;T&#65533;+&#65533;[&#65533;&#65533;&#65533;o&#65533;&#65533;&#65533;&#65533;&#65533;KS&#65533;+&#65533;w1&#65533;q'0&#65533;3q&#660;&#65533;&#65533;Y!&#65533;O&#65533;H&#65533;&#65533;&#65533;3&#65533;G&#65533;IM}Q,&#65533;&#65533;&#65533;&#65533;&#65533;*&#65533;&#65533;t&#65533;&#65533;d&#65533;+|,! r&#65533;&#65533;m&#65533;4n&#65533;&#65533;=&#65533;DE"&#65533;]TT&#65533;&#65533;lw&#65533;J6ft&#65533;&#65533;&#65533;&#65533;IR'=gg&#65533;*&#350;&#65533;&#65533;Og&#65533;&#65533;&#65533;&#65533;)&#65533;u0&#65533;&#65533;\&#1802;&#65533;&#522;&#65533;I&#65533;bG&#424;&#65533;&#65533;i&#65533;l&#65533;&#65533;&#65533;9&&#65533;&#65533;W&#65533;u&#65533;&#65533;OW&#65533;b&#65533;GOm2&#65533;&#65533;&#65533;N&#45363;A&#65533;t&#65533;&#65533;4&#65533;^&#65533;^H&#65533;:&#65533;&#65533;&#65533;E&#65533;t&#65533;c&#65533;&#65533;&#65533;>{&#65533;&#65533;&#65533;R(
gKT3"%R&#65533;&#65533;!&#65533;C0&#65533;P&#65533;&#65533;	&#65533;&#65533;&#65533;o R03C&#65533;&#65533;&#65533;&#65533;&#65533;&#65533;S&#65533;&#65533;&#65533;1 q&#65533;%  &#65533;!p=&#6319;C&#65533;2&#65533;&#65533; &#65533;(Pbp&#65533;&#65533;&#65533;&#65533;&#65533;&#65533;&#65533;&#65533;&#65533;|&#65533;&#65533;	&#65533;&#65533;&#65533;&#65533;D 02&#65533;0&#65533;.`&#65533;&#65533;&#65533;f&#65533; !) c&#65533;&#65533;&#65533;&#65533;&#65533;0&#1520;&#704;&#65533;P&#128;
&#65533;`	&#65533; V F@[&#65533;N&#65533;-P&#65533;&#65533;&#65533;&#65533;%%0 &#65533;2*&#65533;(0l$@-&#65533;&#65533;n&#65533;-,0m0&#1520;>&#65533;&#65533;&#7212;s#&#65533;n	(&#65533;M&#65533;uM7&#65533;&#65533;Qs$"&#65533;C=&#65533;&#1860;&#65533;A&#65533;A&#65533;&#65533;7B&#516;&#65533;&#65533;&#65533;u&#65533;6M}&#65533;&#65533;u#&#65533;;Q&#65533;E6&#65533;&#65533;&#65533;&#65533;j+%(&#65533;C&#65533;^3u&#581;&#65533;Um$&#65533;
&#65533;Z-&#65533;&#65533;E5&#65533;e&#65533;l&#65533;&#65533;&#65533;|Xr&#65533;[[&#65533;!&#65533;&#65533;&#433;M&#65533;&#65533;&#273;\;&#65533;+&#65533;&#65533;&#65533;7&#65533;z&#65533;&#65533; &#65533;I&#65533;&#65533;f&#65533;?&#65533;&#65533;.&#65533;&#65533;&#65533;&#65533;HE#s&#65533;&#65533;4&#65533;&#65533;!{-&#65533;;a&#65533;o&#65533;&#683;>&#65533;x?&b>v:~|P&#65533;c?&#65533;O?f"=*&#1418;p&#65533;u&#65533;&#65533;&#65533;&#65533;&#65533;uj&#65533;j&#65533; &#65533;&#65533;&#65533;&#65533;&#65533;&#65533;Z&#65533;j&#65533;&#65533;&#65533;)k&#65533;&#65533;&#65533;&#65533;2Qve,&&#65533;&#65533;&#65533;&#65533;&#65533;&#65533;c&#65533;&#1357;d&#65533;&#65533;t&#65533;)D&#65533;)<&#65533;&#65533;&#65533;I;[dR&#65533;md&#65533;#&#65533;&#59680;
&#65533;&#65533;~\&#65533;&#65533;kK&#65533;9&#65533;Xy&#65533;&#65533;@&#65533; &#65533;P&#65533;
&#65533;0L&#65533;.&#65533;&#65533;#p3&#65533;m0
&#65533;`&#65533;e&#65533;&#65533;+1&#65533;  &#65533;f,p&#65533;(U$&#65533;l&#65533;0&#65533;&#65533;7&#65533;&&#65533; P0_&#65533;&#65533;p&#65533;&#65533;&#65533;&#65533;&#65533;&#65533;&#65533;&#65533;V&#65533;`	C1&#65533; 	P"@{'p,0&#65533;&#65533;&#65533;4LCs&#213;&#65533;@&#128;&#65533;&#65533;&#65533;&#65533;
&#65533;&#65533;&#65533;p
&#65533;P	&#65533;&#65533;	&#65533;&#65533;R&#65533;h p Q&#65533;&#65533;$&#65533;&#65533;&#65533;B&#65533;J%&#65533;.&#65533;&0# o&#65533;(&#65533;"&#1038;e&#65533;&#65533;h+&#65533;&#65533;P&#65533;p'&#65533;&#65533;$&#65533;"+&#191;&#65533;6<3a&#65533;&#65533;&#65533;EH&#65533;&#1624;t&#65533;s&#65533;c&#65533;&#65533;S&#1712;&#65533;PO&#65533;=Q]=&#65533;n&#1355;&#65533;K&#65533;&#21936;r_76[&#65533;&#65533;5"&#65533;<&#65533;a!&#65533;N&#65533;#`]7&#65533;&#65533;n&#65533; &#65533;&#65533;&#65533;_s&#65533;&#65533; B&#65533;s&#65533;]&#65533;&#65533;M&#65533;Z&#65533;y&#65533;&#65533;BS3&#65533;B&#65533;&#65533;h&#65533;\&#65533;&#539;&#65533;i&#65533;&#65533;n1&#65533;&#65533;&#65533;&#65533;Y&#65533;&#65533;&#923;&#65533;Y&#65533;&#65533;4&#65533;&#65533;"&#65533;&#65533;&#65533;&#65533;\D&#1859;.&#65533;M`&#1624;&#65533;*e&#65533;&#65533;N&#65533;&#65533;&#65533;&#65533;=K&#65533;'&#350;V'*h&#65533;&#65533;D&#65533;'&#65533;&#65533;&#65533;&#65533;&#65533;&#65533;=&#65533;m&#65533;&#65533;&#65533;&#65533;k&#65533;&#65533;&#65533;&#65533;&#65533;
&#65533;&#65533;j&#65533;&#65533;[&#65533;!&#65533;&#65533;.&#65533;&#65533;cP &#65533;&#65533;^u6&#65533;&#65533;"&#65533;&#65533;B&#524;wNU}&#65533;&#65533;&&#1489;$&#65533;&#65533;Q&#65533;&#65533;&#65533;8&#65533;1&#65533;&#65533;9O&#65533;&#65533;&#65533;8eM?/\&#65533;&#65533;&#65533;&#65533;&#65533;&#65533;&#65533;&#65533;[&#65533;@p1&#65533;&#65533;'p)&#65533;1&#65533;G&#65533;k&#65533;&#65533;&#65533;	1y&#65533;W,&#65533;&#65533;00&#65533;&#65533;*&#65533;-&#65533;&#65533;,&#65533;&#65533;&#65533;Z&#65533;/&#65533;&#65533;)0PNPs&#65533;&#65533;&#65533;&#65533; 	.&#65533;&#65533;/&#65533;&#65533;&#65533;|]*&#65533; &#65533;2%&#65533;z&#65533;1P&#65533; &#65533;&#65533;&#65533;a6n5&#65533;&#65533;&#65533;&#65533;w&#65533;&#65533; &#65533;`	z ]@b&#65533;P`D`H&#65533;D&#65533;6&#65533;A&#65533;&#65533;B&#65533;&#65533;4&#65533;T2@0&#65533;=&#65533;&#65533;&#65533; (&#2232;&#65533;@&#1003;&#65533;& H&#65533;&#65533;&#65533;&#65533;&#65533;&#65533;P&#65533;b&#639;&#65533;s
&#65533;=&#65533;&#65533;NH7&#65533;&#65533;&#65533;&#65533;s@&#65533;#hM$E&#65533;&#65533;~6E&#65533;&#65533;&#65533;&#65533;&#65533;]&#65533;"&#65533;*&#65533;&#65533;&#65533;&#65533;&#65533;&#65533;&#65533;&#65533;&#65533;L=w/&#65533;&#137;8P&#65533;&#65533;q&#65533;&#661;KH&#65533;&#65533;9t&#65533;$JT&#494;&#65533;&#65533;w&#65533;&#65533;&#339;7&#65533;^=&#65533;&#65533;&#65533;&#65533;#Y&#65533;&#65533;H&#65533;&#65533;&#57444;7O&#65533;<x&#65533;&#1849;k&#65533;N:s9&#849;;&#65533;P9r&#65533;
$&#65533;&#65533;h9s&#65533;&#1053;;7&#65533;&#65533;&#65533;u&#65533;&#1449;S&#65533;&#65533;&#65533;S&#65533;P&#65533;Z]75*&#1384;&#65533;&#266;m&#65533;&#65533;]&#65533;w5&#458;&#65533;&#65533;U&#65533;&#1161;K!&#65533;3g4)&#955;9&#65533;2UZi&#959;u&#65533;]&#65533;&#65533;\P&#65533;&#65533;&#65533;4(&#65533;q&#65533;o&#65533;F6H&#65533;e&#65533;&#65533;&#65533;y&#65533;&#1817;s7n&#1784;&#65533;Mz&#65533;&#65533;m&#1914;&#65533;&#65533;&#65533;Z[&#65533;l&#65533;a&#726;&#65533;&#65533;&#65533;&#1655;k&#766;v&#65533;k&#65533;|&#65533;&#65533;m&#65533;&#65533;o&#65533;&#65533;}G.&#65533;&#65533;l&#1548;c&#65533;F6&#65533;&#65533;&#32287;S&#65533;&#65533;8&#65533;&#1570;&#65533;i&#65533;Z&#65533;h&#65533;&#65533;&#739;V&#1886;&#65533;&#65533;&#65533;&#65533;w&#65533;&#1817;~}o&#65533;?&#65533;&#65533;\dp&#65533;&#65533;3$0&#65533;&#65533;&#65533;/&#65533;&#65533;8&#65533;L3&#65533;&#65533;1
&#65533;&#65533;'&#65533;&#65533;&#47176;&#1153;&#65533;&#65533;&#65533;
&#65533;&#65533;&#65533;bw&#689;F&#65533;K&#65533;&#65533;&#65533;\h&#65533;&#65533;^p&#65533;W&#65533;&#65533;&#65533;&#65533;&#65533;D@&#65533;Ee&#65533;y&/|&#65533;&#65533;&#65533;J&#65533;&#65533;N !Sa&#65533;.&#65533;@
(&#65533; X&#65533;&#65533;&#65533;$&#65533;&#65533;C&#65533;=Y&#65533;&#65533;F"&#65533;&#65533;G&#65533;l&#65533;:Qd6&#65533;0A&&#65533;`&#65533;8&#65533; b&#65533;&#65533;h&#691;&#65533;&#65533;cue&#65533;&#65533;Fjx&#65533;&#65533;%&#65533; &#65533;C&#1168;&#65533;l&#65533;&#65533;Rc`AG&#65533;U@aZ&#65533;d&#65533;&#65533;t&#65533;&#65533;r&#65533;!&#65533;`4&#65533;DHAV[a&#65533;,a&#65533;HP&#143;Z&#65533;'&#65533;&#65533;Z&#65533;&#65533;&#65533;I1&#65533;&#65533;&#65533;&#65533;[p&#65533;&#65533;[&#65533;&#65533;&#65533;&#65533;\&#65533;2&#65533;V&#65533;&#65533;u&#65533;A &#65533;e&#1051; /k&#65533;&#65533;b&#65533;&#1923;&#42409;&#65533; &#65533;0&#65533;&#65533;)(y&#65533;]p&#65533;&#65533;6&#65533;@|&#65533;U3&#778;
)&#65533;&#1930;H&#65533;&#65533;&#65533;&#65533;&#65533;%z>&#65533;G&#65533;&#65533;P*&#65533;{&#65533;&#65533;&#65533;&#65533;q	&&#65533;&#914;&#65533;&#65533;|&#1676;?&#65533;&#65533;6g&#65533;3(&#65533;&#65533;&#65533;z`&#65533;&#65533;&#65533;Ph&#65533;6&#65533;*&#65533;t&#65533;k`&#65533;&#65533;&#65533;&#65533;&#41076;!m}&#65533;&#222;&#65533;&#65533;Zk&#65533;J&#561;&#65533;&#65533;&#65533;&#65533;&#65533; c7@&#65533;~P2&#65533;&#65533;&#65533;v;nx$&#65533;4&#65533;CS&#65533;&#65533;&#65533;Zc.:&#65533;&#65533;np&#65533;`&#65533;Mq&#65533;k|&#65533;&#2729;F8&#173;&#65533;&#65533;9&#65533;.o&#65533;&#65533;&#65533;&#1276;9&#65533;[&#65533;&#65533;&#65533;&#65533;p&#497;o&#65533;&#65533;&#65533;&#65533;&#65533;^&#65533;v&#65533;Z&#65533;&#65533;v&#65533;&#65533;-?&#65533;xOO&#65533;&#65533;#s&#65533;Z&#65533;4&#1971;x&#65533;&#65533;&#65533;&#65533;x&#65533;&#65533;	&#65533;&#65533;{z&#65533;&#1982;&#65533;b{h&#65533;&#65533;&#65533;&#65533;K0&#65533;"*&#65533;"x&#65533;&#65533;&#65533;6&#65533;&#65533;!]P&#65533;&#65533;&#65533;'a&#65533;D@v&#65533;V&#65533; &#65533;&#65533;&#139;0&#65533;&#65533;Z&#65533;&#65533;`&#65533;&#65533; !&#65533;R&#65533;H&#65533;@&#65533;	K&#65533; &&#65533;&#65533;&#65533;`G&#65533;B&#65533;@; &#65533;&#65533;`&#1244;JX':%f &#65533;&#65533; 	<&#65533;&#65533; &#65533; &#65533;!&#65533;&#65533;&#65533;&#65533;,Z&#65533;&#65533;R&#65533;B&#65533;&#65533;@&#65533;*NQ
#RT&#1025;&#65533;&#65533;&#65533;]-&#65533;%8AK@?&#65533;&#65533;&#65533;&#65533; &#65533;D&#65533;&#65533;&#65533;`:&#65533;&#65533;z&#65533;&#65533;2&#1418;/xA~&#65533;@&#65533;)&#65533;X&#65533;&#65533;@ &#65533;&#65533; EP&#65533;1&#65533;o&#65533;Kg&#65533;&#65533;&#65533;&#234;&#501;&#65533;$R&#65533;&#65533;d&#65533;"r&#65533;p,Rlm&#65533;&#65533;c&#65533;G&#65533;@R&#65533;&#65533;&#65533;$&#65533;2II&#65533;og&#65533;j&#65533;I&#65533; %'EY&#65533;_)&#65533;&#65533;=&#65533;&#65533;&#65533;&#65533;$h&#60633;LF&#65533;m&#65533;&#65533;Z&#65533;R&#65533;&#65533;AD.&#65533;L4&#65533;&#65533;&#65533;D%(;&#65533;&#65533;R&#65533;&#65533;&#65533;&#65533;,&&#65533;&#65533;T<&#65533;.&#65533;x#4&#65533;&#65533;&#65533;|&#65533;&#65533;&#737;&#65533;&#65533;'<&#65533;Vf&#65533;&#65533;&#65533;l&#65533;!A&#65533;%B0V&#65533;Uf&#65533;&#65533;&#65533;,&#65533;&#65533;
&#65533;&#65533;&#65533;S3&#65533;&#65533;g&#65533;&#65533;&#65533;&#65533;&#65533;&#65533;&#65533;&#729;&#65533;&#65533;O&#65533;&On&#65533;;&#65533;dD&#65533;&#65533;m&#65533;o&#65533;YMj&#65533;&#65533;.&#65533;&#65533;&#65533;\G&#65533;&#65533;&#65533;M:&#65533;iH&#65533;CR&#65533;ynr&#65533;A&#65533;&#65533;>&#65533;&#65533;&#65533;&#276;8&#65533;&#65533;&#65533;&#65533;\sS&#65533;&#65533;T&#65533;&#65533;9Oi$:&#65533;&#65533;&#65533;4&#65533;9^Q&#65533;&#65533;K&#65533;&#65533;m&#65533;&#65533;&#65533;z&#65533;&#65533;"&#65533;&#65533;p&#65533;&#65533;&#65533;4&#65533;&i:&#65533;&#65533;&#65533;&#65533;e&#65533;xDx&#65533;&#65533;&#65533;F&#586;&#65533;H&#65533;&#65533; +0A]Q&#65533;&#65533;U8&#65533;&#65533;&#65533;^&#65533;&#65533;f5kX$&#65533;@&#65533;D&#65533;p&#65533;&#65533;"x&#65533;&#65533;(`&#65533;q&#65533;&#65533;&#65533;&#65533;&#65533;	Np&#65533;S#6&#65533;?t&#65533;X &#65533; 0 &#65533; &#65533;H&#65533;-b&#65533;&#65533;&#65533;&.A	IDB&#65533;&#65533;&#65533;%Q&#65533;A&#65533;AaX:&#65533;&#65533;_	&#65533;!&#65533;>&#65533;&#65533;tt&#65533;#	L&#65533;&#1568;&#65533;>&#65533;.w&#65533; &#65533; &#65533; 2&#65533;&#1130;h?9&#65533;&#65533;&#65533;&#65533;&#65533;&#65533;&#65533; &#65533;&#1541;52&#1660;&#65533;&#65533;&#65533;xtK[e&#65533;i&#65533;&#65533;%&#65533;Z
+e?!&#65533;&#738;&#65533;&#65533;&#65533;D5j &#65533;`r^&#65533;&#1657;
&#65533;3t&#65533;d2&#65533;/&#65533;&#65533;&#65533;&#65533;&#65533;&#65533;H&#65533;[S&#65533;&#65533;Ks&#65533;(&#65533;W&#65533;bLx Sd"q&#65533;&#65533;DR&#65533;&#65533;&#1315;%/&#65533;G;&#65533;R&#65533;&#65533;&#65533;C[b&#65533;&#65533;6&#65533;&#65533;;&#65533;&#65533;&#65533;&#65533;l~&#65533;&#65533;_&#65533;Tr&#65533;Y&#65533;b^Y&#65533;(wR&#65533;&#65533;dg&#65533;&#65533;&#65533;&#65533;9&#65533;&#65533;^&#1027;&#65533;37&#65533;fy&#825;&#65533;&#65533;fx&#65533;f&#65533;q&#65533;&#65533;si&#65533;S&#1115;&#65533;F&#1019;y&#65533;L=&#65533;&#65533;&#65533;*'&#65533;&#65533;4&#65533; '&#65533;&#65533;N&#65533;t&#65533;9&#65533;&#65533;h&#65533;&#65533;5&#1121;&#65533;N-}i&#65533;&#65533;n4}&#65533;&#65533;f&#65533;&#65533;4&#65533;@N&#65533;&#65533;A&#65533;&#1168;t-&#65533;B;g&#65533;&#65533;VuS&#1458;2&#65533;&#65533;N&#65533;@,&#65533;pG=&#1921;&#65533;Sl&#65533;&#65533;&#65533;&#65533;_K &#65533;;-&#1579;v&#65533;&#65533;P&#65533;&#65533;;&#65533;A&#65533;&#515;&#65533; F8&#65533;Q&#65533;F`&#65533;&#65533;&#65533; X&#65533;#lA&#65533;H&#65533;g&#65533;<&#65533;&#65533;iZ&#65533;"&#65533;$	|&#65533;&#1459;&#65533;&#65533;&#65533;$&#65533;(&#65533;`@m&#65533;&#65533;` C0&#65533; &&#65533;	O&#1590;&#65533;xS$&1&#65533;Gi&#65533;&#65533;`&#65533;&#65533;&#65533;lU&#65533;&#65533;{|@&#65533;&#65533;&#65533;&#65533;[&#65533;&#65533;&#65533;&#65533;&#65533;&#65533;&#65533;#&#65533;&#65533;&#65533;&#65533;&#65533;&#65533;&#65533;b&#65533;&#65533;&#1181;cN&#65533;@&#65533;&#65533;irW&#65533;G&#663;&#414335;<&#65533;	&#65533;&#65533;#5&#65533;A&#65533;`[&#65533;4&#65533;&#65533;&#65533;4&#65533;C&#65533;&#65533;kj{&#65533;C&#65533;<&#65533;&#65533;&#381;&#65533;&#21249;&#65533;&#65533;&#65533;&#65533;&#65533;&#65533;'&#65533;PVF&#65533;&#65533;}L!&#65533;2ilc&#65533;&#65533;&#65533;e!sI<zl&#65533;&#65533;&#65533;&#65533;&#65533;q&#65533;&#65533;&#65533;&#65533;&#65533;&#1988;&#65533;&#65533;&#65533;&#65533;f&#65533;p8&#65533;&#65533;*&#65533;&#65533;&#65533;&#65533;&#65533;x&#65533;>
&#65533;&#65533;&#65533;S&#65533;&#65533;&#979;8&#65533;&#65533;~[~W&#65533;&#65533;07,&#65533;&#65533;&#65533;'~\&#65533;U=&#65533;&#65533;&#65533;N	&#65533;&#485;&#65533;i&#65533;p&#65533;D&#65533;&#65533;&#65533;&#65533;&#65533;g&#65533;&#65533;AO&#65533;?8&#473;&#65533;u&#65533;&#65533;&#65533;&#65533;&#65533;:&#65533;'?&#65533;k&#65533;&#65533;_&#65533;&#65533;a&#65533;&#65533;&#65533;&#65533;0&#65533;TF&#65533;&#65533;Y#%&#65533;N[&#65533;'&#65533;&#65533;Lb2L&#65533;&#65533;5Vb&#65533;&#65533;!w&#65533;|X&#65533;_(&#65533; 0&#1025;&#65533;&#65533;&#65533;&#65533; &#65533;&#65533;&#65533;Q&#65533;&#65533;&#65533;!&#65533;Z&#65533;&#65533;0@&#65533;&#65533;@&#65533;.&#1536;/r&#65533;&#65533;&#65533;4&#65533;E&#65533;RP&#65533;U0J&#65533;=&#65533;>D`Gx&#65533;&#65533;$&#65533;&#65533;9y~S&#65533;9(&#65533;0&#65533;&#65533;s &#65533;&#65533; 01 I&#65533;&#65533;L&#65533;&#65533;J&#65533;&#65533;Gp&#65533;D0&#65533;C@C&#65533;&#65533;:@&#65533;*@#&#65533;&#65533; 9&#65533;&#65533;`&#65533;&#65533;C;`&#1198;&#65533;&#65533;&#65533;&#65533;9 %&#65533;@"/&#65533;@&#65533;>l&#65533;&#65533;6&#65533;&#65533;&#65533;&#29358;&#65533;&#1664;&#65533;&#65533;% &#65533;\&#1030;&#65533;&#65533;y&#65533;h&#65533;np2~&#65533;&#65533;:0&#65533;&#65533;&#65533;/&#39345;>&#1555;&#65533;*&#65533;&#65533;&#65533; &#65533;&#65533;>&#65533;&#1084;oj&#65533;&#65533;P&#65533;&#65533;yaD&#65533;&#65533;^\&#65533;&#65533;&#1588;&#65533;&#65533;&#65533;&#65533;S&#65533;0&#65533;&#65533;&#65533;&#65533;*&#65533;&#65533;&#65533;&#65533;w&#65533;&#65533;H&#65533;z	&#65533;I&#65533;&#65533;&#65533;1h&#65533;&#65533;&#7256;&#65533;&#65533;j&#1801;q&#65533;&#65533;&#65533;&#65533;4&#1920;&#65533;&#65533;$&#65533;&#65533;&#1152;&#65533;&#65533;q0&#65533;&#65533;&#65533;&#65533;&#65533;&#65533;Y&#65533;&#65533;&#65533;&#65533;&#65533;&#65533;E&#65533;32&#65533;&#65533;E&#65533;#&#65533;z&#65533;&#65533; &#65533; >6&#65533;f&#65533;&#65533;&#65533;&#65533;5&#65533;26&#65533;=&#65533;
&#65533;&#1649;&#65533;P,>&#65533;8&#65533;&#65533;&#65533;3&#729;&#65533;F+ICC&#65533;&#65533;0&#65533;4&#65533;C&#65533;&#65533;&#65533;k&#598;r&#600;\)F&#254;&#65533;&#65533;(&#65533;&#65533;(&#65533;4&#65533;&#2032;&#65533;&#65533;4&#65533;y:#k0&#65533;&#1754;~&#65533;&#65533;&#65533;	&#65533;n!&#65533;&#47705;&#65533;&#65533;&#65533;&#65533;
&#65533;&#65533;`&#65533;&#65533;+&#65533;&#65533;u8&#65533;&#65533;&#65533;&#65533;&#65533;p&#65533;&#65533;1&#65533;&#65533;&#65533;6&#65533;&#65533;#0&#65533;&#65533;&#65533;@8&#65533; #8&#65533;Y&#65533;&#65533;&#65533;i&#65533;
&#65533;&#1536;9$&#65533;*0HWx&#65533;UPVPR&#65533;A&#65533;>&#65533;D&#65533;7&#65533;z&#65533;G&#65533;&#65533;$lE@G&#65533;A &#65533;&#65533; x&#65533;&#65533;R 	&#65533;&#65533;7&#65533;BP8Q&#65533;D@&#65533;B>&#65533;&#65533;:&#65533;8P0&#65533;&#65533;$&#65533;&#65533;&#65533;&#65533;px&#65533;&#65533; 
&#65533;&#65533;&#65533;Z&#65533;&#65533;0&#65533;&#65533;&#65533;&#1582;A&#65533;&#65533;&#65533;#X&#65533;"&#65533;&#65533;&#65533;&#65533;[&#65533;&#65533;I&#65533;&#65533;&#65533;&#65533;&#65533; X&#65533;&#65533;&#65533; &#65533; 
&#65533;&#65533;Xc&#65533;&#65533;&#65533;(&#65533;&#572;#c&#65533;&#65533;`H&#65533;&#65533;GL&#65533;&#65533;#H&#65533;&#65533;mh&#65533;hH&#65533;&#33634;&#65533;G&#65533;&#65533;&#1520;)&#65533;&#65533;&#65533;P&#65533;&#65533;&#65533;z&#65533;e&#65533;o&#65533;#&#65533;P
&#65533;4&#65533;9*/&#65533;&#65533;&#65533;&#65533;&#65533;	
&#65533;Q&#65533;j$&&#65533;S&#65533;1e&#65533;&#65533;&#65533;&#65533;1g&#1201;&#65533;&#65533;&#65533;&#65533;&#65533;&#65533;j&#65533;&#65533;&#65533;p&#65533;&#65533;H&#65533;&#667;&#65533;<!U&#65533;h&#65533;&#65533;;Yt&#65533;&#65533;&#65533;m
&#65533;&#65533;LQ&#65533;&#65533;&#65533;&#65533;&#65533;&#65533;&#65533;&#65533;E^&#65533;H&#65533;f&#65533;O0&#65533;P5&#65533;Q\&#65533;&#65533;&#65533;&#1737;&#65533;q&#65533;&#65533;y&#65533;&#65533;y>&#65533;LI&#65533;\I&#721;&#65533;;}I&#65533;&#65533;&#1235;&#65533;&#65533;&#65533;&#65533;&#65533;;=I&#65533;&#65533;3&#65533;&#65533;&#65533;4&#337;&#65533;I &#65533;)&#65533;&#65533;O&#65533;&#65533;{&#65533;&#65533;&#65533;&#65533;&#65533;	&#65533;2&#65533;a&#65533;&#65533;&#65533;&#65533;&#65533;Y'&#65533;&#65533;&#65533; T&#65533;&#65533;&#65533;&#65533;&#328;&#65533; K{&#65533;v8&#65533;>@&#65533; &#1537;p&#65533;&#65533;"&#65533;6H&#65533;&#65533;&#65533;0&#65533;&#65533;8&#65533;pDV	&#65533;&#65533; d&#65533;"$h*&#65533;&#65533;7&#65533;E&#65533;U&#65533;&#65533;^&#65533;X`&#65533;&#65533;&#65533;AA&#65533;?0&#962;&#65533;t&#65533;F0WK&#65533;H&#65533;#&#65533;&#65533;$H	&#65533;&#65533;&#65533;&#65533;&#65533;  &#65533;-&#65533;&#65533;q%&#65533;A@&#65533;&#65533;<&#65533;&#65533;8p58&#65533;20&#65533;+h&#65533;"&#65533;&#65533;&#65533;&#65533;&#65533;Q)	&#65533;&#65533;	&#65533; &#65533;<&#65533;.&#65533;&#65533;&#65533;&#65533;&#1537;&#65533;&#65533;$DCD&#65533; &#65533;&#65533;&#65533;&#1056;]&#65533;a&#65533;&#65533; ;&#65533;&#65533;&#65533;&#640;&#65533;&#65533; &#65533;B&#1026;K@&#65533;&#65533;&#1062;&#65533;&#65533;&#65533;&#65533;&#65533;).u&#65533;&#65533;PU&#391;&#65533;a &#65533;a(&#65533;d&#65533;&#65533;&#65533;`&#65533;&#1832;&#65533;>&#65533;I&#65533;Z4&#65533;&#65533;&#65533;&#65533;&#65533;3&#65533;&#65533;&#65533;I&#65533;&#65533;&#65533;(&#65533;&#65533;3&#65533;ZO&#65533;&#65533;kFO*&#65533;_R&#65533;K&#1865;&#65533;&#65533;&#65533; @b"&#65533;&#65533;&#65533;&#65533;m&#65533;d
G5	&#65533;&#65533;1s|	&#65533;	&#65533;&#1091;pG:&#65533;&#65533;&#65533;]TLC&#65533;&#65533;&#65533;&#575;QS&#65533;&#1652;&#65533;J&#65533;&#65533;yt&#65533;&#65533;x&#65533;&#65533;)&#65533;&#65533;&#65533;m&#65533;&#65533;&#65533;&#65533;\&#65533;%&#65533;Q&#65533;&#65533;&#65533;&#65533;\&#65533;=&#65533;&#65533;E&#65533;&#65533;&#65533;&#1496;&#65533;D=&#65533;&#65533;&#14388;&#65533;\&#65533;&#65533;&#65533;&#1845;&#65533;-&#65533;&#65533;]&#65533;&#838;&#1813;&#65533;&#65533;^&#65533;&#65533;&#1989;&#65533;&#65533;&#19278;&#65533;`^&#65533;<&#65533;u&#65533; &#65533;&#65533;1%&#65533;&#65533;&#65533;&#65533;&#65533;&#65533;Q&#65533;&#65533;t&#65533;&#65533;&#65533;8\&#65533;&#65533;	&#65533;&#65533;T&#65533;Y&#65533;&#65533;&#65533;&#65533;&#65533;n&#65533;&#65533;yx&#65533;&#65533;Q&#65533;&#65533;&#7425;#&#65533; &#65533;V	&#65533;&#65533;+&#65533;&#65533; &#65533;[&#65533;&#65533;&#65533;&#65533; `&#65533;`:&#65533;!&#65533; &#65533;&#65533;%&#65533;:F&#65533;J&#65533;&#65533;M&#65533;&#65533;QX&#65533;W&#65533;XpU0&#65533;TPK?&#65533;t&#65533;&#65533;Ip:&#65533;&#65533;L&#1028;J&#65533;&#65533;F&#65533;&#1024;
&#65533;&#65533;@&#65533;0&#65533;>&#65533;>&#65533;90&#65533;1&#65533;+&#65533;&#65533;*&#65533;*&#65533;&#65533;)&#65533;)p&#65533;"&#1081;&#65533;&#65533; &#65533;&#65533; pN&#65533;&#65533;&#65533;XY6&#65533;+&#1537;&#65533;&#65533;Nhe&#65533;-&#65533;&#65533;&#1579;.f&#65533;&#65533;&#65533; 3~.&#65533;t&#65533;&#65533; &#65533;`-H&#65533;&#65533;&#65533;s&#65533;&#65533;yG;&#65533;f4&#65533;:&#65533;&#65533;&#65533;&#65533;o&#1030;_&#65533;O"Uk8&#65533;&#65533;d&#65533;B&#65533;Ks^D&#65533;4IKT&#65533;&#65533;&#65533;&#52777;S&#65533;G&#65533;]&#65533;&#65533;I&#65533;&#65533;|&#65533;&#65533;&#65533;&#65533;	;'o&#65533;5&#65533;*^&#65533;&#65533;[&#1128;&#65533;	&#65533;&#65533;&#65533;&#65533;&#65533;&#65533;&#65533;p&#65533;qL&#65533;&#65533;&#65533;1&#65533;K&#65533;u&#65533;&#65533;&#65533;&#524;&#65533;Y&#65533;&#65533;&#65533;^l&#65533;D&#65533;4x4>&#65533;x&#65533;&#65533;y&#65533;&#65533;g&#65533;&#65533;&#1195;&#65533;Z&#65533;hS&#65533;&#65533;&#65533;&#65533;&#65533;R&#1385;&#65533;;&#65533;&#65533;)&#65533;&#65533;&#65533;&#317;&#65533;&#65533;Qs&#65533;&#65533;&#65533;&#65533;T&#65533;H0C]&#65533;&#1708;]4&#65533;)l&#65533;&#65533;&#65533;&#597;&#65533;&#65533;&#65533;Sh@c&#65533;&#65533;p&#34306;h&#65533;ah&#2032;&#65533;&#65533;&#65533;&#65533;&#65533;&#65533;>&#65533;&#65533;>&#65533;r>&#65533;r.&#65533;&#65533;&#65533;K&#1788;]&#65533;^S&#65533;l&#65533;&#65533;K&#65533;&#65533;&#65533;{&#65533;&#65533;&#65533;&#65533;&#65533;>&#1853;&#65533;L-&#65533;U&#65533;l&#65533;&#651;&#65533;&#65533;&#65533;&#295969;&#65533;&#65533;&#65533;pX:(&#65533;&#65533;ZE&#65533;z/:&#65533;  d n&#65533;:&#65533;#&#65533;&#1344;&#65533;&#65533;&#384;	`-x&#65533;)&#65533;&#65533;&#65533;?B@I &#65533;SH&#65533;&#65533;&#65533;S &#65533;S@K.@(Eh&#65533;&#65533;2t&#65533;J&#65533;&#65533;K&#65533;-L&#65533;&#65533;88#&#65533;0@&#65533;5@0&#1026;&#65533;Q&#65533;7H&#65533;&#65533;+&#65533;:&#65533;&#913; &#65533;&#65533;  &#65533;"pC&#65533;&#65533;pD&#65533;b&#65533;&#65533;&#65533;&#65533;&#65533;*&#65533;XY^I&#65533;&#65533;&#65533;&#65533;m&#65533;&#65533;&#65533;6&#65533;$ 4A0A(&#65533;k@&#65533;&#65533;&#65533;&#65533;&#65533;eUO
&#65533;&#65533;&#65533;V&#65533;&#65533;l&#65533;Hn&#65533;&#65533;<k&#65533;&#65533;EV&#65533;&#65533;&#65533;)&#65533;x&#65533;&#65533;fm&#65533;l&#65533;&#65533;&#65533;&#65533;C8&#65533;S0h&#65533;i&#65533;&#65533;iphv&#65533;h&#65533;&#65533;)&#65533;?&#65533;&#65533;&#65533;&#65533;&#65533;&#65533;&#65533;&#65533;&#65533;&#65533;Y&#65533;&#65533;&#65533;o&#65533;&#65533;&#65533;&#65533;&#65533;s&#65533;E&#65533;Rz5&#65533;J&#1143;&#65533;Q	&#65533;&#65533;&#65533;
&#65533;&#65533;&#65533;l&#65533;&#65533;n&#65533;1g&#65533;&#65533;&#65533;&#65533;F&#65533;1&#26049;&#65533;&#65533;h&#65533;&#65533;&#65533;Qm	&#65533;&#65533;<&#65533;l&#65533;f&#65533;h&#65533;&#773;&#65533;&#65533;Q&#65533;&#65533;S>&#1917;q&#44366;&#65533; e&#337;&#65533;2&#65533;me&#65533;&#65533;&#975;dT&#65533;]&#65533;?&#65533;GU]8&#65533;&#65533;br7Sq&#1317;&#65533;m&#65533;&#65533;&#137;&#65533;&#65533;q^&#65533;&#65533;4&#65533;&#1938;\)&#65533;&#65533;.s&#65533;s,&#65533;]&#65533;&#65533;&#65533;D&#65533;r&#65533;8s&#65533;Ms2&#65533;&#65533;&#65533;&#65533;T^&#65533;&#65533;]&#65533;&#65533;&#65533;&#65533;u\Z6	&#1663;	&#65533;&#65533;&#65533;tB/&#65533;&#65533;H&#65533;C&#65533;
&#65533;	&#65533;&#65533;&#65533;t^#&#41744;t&#65533;&#65533;&#65533;&#65533;&#65533;&#65533;&#65533;&#65533;&#65533;wp@(&#65533;5r&#65533;&#65533;$&#65533;&#65533;j&#65533;1NN.&#65533;&#65533;	&#65533;.	bPO>.&#65533;	&#65533;&#65533;
  &#65533;JP9&#514;$@'&#65533;:&#65533;S0&#65533;R&#65533;a'&#65533; &#65533;C&#65533;>NIoB&#65533;?&#65533;CXs&#65533;8J&#65533;C&#1539;Gh_8&#65533;f(&#65533;U8.0'&#65533;%&#65533;H&#65533;&#65533;,&#65533;e1&#65533;`&#65533;cx&#65533;;D&#65533;&#65533;B&#65533;TW&#65533;&#65533;D&#65533;&#65533;k[&#65533;6:h&#65533;&#65533;&#65533;&#65533;]&#65533;&#65533;&#65533;&#65533;&#65533;  &#65533;&#65533;&#1579;&#65533;X&#65533;xu0OA&#65533;&#65533;~&#65533;&#65533;.&#65533;&#65533;	&#65533;&#65533;HX&#65533;&#65533;&#65533; &#65533;/%%&#65533;G&#65533;$/&#65533;<&#65533;&#65533;k&#65533;(&#65533;:`&#65533;G&#65533;&#65533;`0&#65533;c0&#65533;bP&#65533;&#65533;V&#65533;e&#65533;g&#65533;&#65533;i&#65533;&#65533;O&#65533;g&#65533;&#65533;&#65533;8&#65533;z&#65533;z&#65533;q&#65533;_&#65533; &#65533;&#1819;&#65533;&#65533;J&#65533;&#65533;p&#65533;/&#65533;sPtD_t&#65533;0a&#65533;1&#65533;1f&#65533;o&M&#65533;&#65533;&#65533;&#65533;]&#65533;&#65533;&#65533;g'&#65533;Ze&#65533;&#65533;&#65533;&#65533;s>?E&#65533; pw&g&#65533;a&#65533;&#30724;&#65533;&#65533;&#65533;&#65533;fT&#65533;&#65533;&#65533;O&#65533;&#65533;X&#65533;&#65533;	&#65533;&#65533;&#65533;*&#65533;&#1626;&#65533;&#65533;&#65533;(&#65533;:&#65533;&#65533;g&#65533;w&#65533;&#65533;&#65533;n&#65533;&#65533;&#65533;u&#65533;&#1266;&#65533; &#65533;&#1230;*|&#1575;&#65533;?&#65533;&#65533;&#65533;&#1599;}&#65533;&#65533;&#65533;&#65533;&#65533;&#65533;&#65533;}&#65533;&#65533;&#65533;Ai&#65533;y&#65533;&#65533;P&#65533;&#1020;&#65533;E&#65533;z&#65533;2&#65533;&#65533;k&#65533;&^&#65533;&#65533;&#65533;&#65533;&#65533;[a.q&#65533;&#65533;&#65533;&#65533;_&#65533;&#65533;@f&#65533;d<&#65533;&#65533;&#65533;&#65533;d.	{Xbp&#65533;%q&#65533;hbu&#65533;&#65533;&#65533;&#65533;X{%7&#65533;&#65533;j&#65533;&#65533;j&#65533;&#65533;`&#65533;B)&#65533;&#65533;Q&#65533;&#65533;0r<i#&#65533;ER&#65533;N&#65533;"e&#660;&&#65533;u&#65533;BT&#65533;O&#65533;5i&#65533;&#1593;&#65533;&#65533;&#65533;?}&#65533;<:&#65533;&#65533;4j&#1568;&#65533;bDE&#65533;&#65533;(D&#65533;&#65533;&#65533;A&#65533;&#65533;
4xab&#65533;#J&#65533;(&#65533;C&#65533;0d&#1040;&#65533;&#132;D&#65533;H&#65533;BF5n&#65533;av&#65533;-\&#65533;&#65533;aC-&#65533;C&#65533;&#65533;&#6343;&#65533;eo&#1808;&#65533;&#65533;D&#65533;Y&#65533;f&#65533; p&#65533;c &#513;&#65533;U&#65533;&#65533;}&#65533;&#429;&#65533;7&#65533;&#65533;6{&#65533;&#65533;s&#65533;&#1055;&#65533;y&#65533;Fztgn&#1716;m&#65533;&#65533;&#65533;k&#1388;]&#733;&#65533;&#65533;/Q&#65533;(&#65533;c)&#65533;&#65533;e&#724;%c&M&#65533;f&#65533;p_&#65533;m&#65533;vtl&#65533;&#65533;&#65533;m&#65533;t&#65533;&#1713;W&#65533;]&#65533;Z&#65533;&#65533;&#1645;_&#65533;}|y&#65533;&#65533;&#886;.&#65533;l&#65533;&#1852;}&#65533;n?&#65533;p&#65533;&#401;3&#65533;&#65533;s&#65533;&#65533;&#65533;&#65533;&#897;&#65533;&#65533;&#65533;&#65533;&#65533;&#65533; :RH&#65533;:&#65533;&#65533;N;&#65533;O<&#65533;&#65533;CO=#&#65533;c&#65533;=&#65533;&#65533;xO&#65533;(&#65533;&#65533;&#65533;&#65533;&#65533;#O<&#65533;\&#65533;&#65533;&#65533;&#65533;(8&#65533;&#65533;&#65533;&#65533;f&#65533;&#65533;&#65533;&#65533;CY&#65533;&#65533;G"9$6&#65533;e&#65533;$6&#65533;Y&#65533;dz&#65533;dc&#65533;5T2&#65533;&#65533;5MF	%6BVye&#65533;&#65533;%Y&#65533;6&#65533;&#65533;&#65533;6&#65533;&#65533;&#65533;&#65533;<&#65533;	g8&#65533;&#65533;7g&#65533;&#65533;&#65533;&#65533;'&#65533;;&#65533;&#65533;&#65533;'&#65533;&#65533;S&#65533;8&#65533;
&#43489;&#65533;&#65533;ig&#65533;i
&#65533;&#1943;A&#65533;&#65533;&#65533;Zr)e&#65533;SFZ&#65533;Y^&#65533;&#65533;Vb&#65533;&#65533;&#65533;^&#65533;
j&#65533;&#65533;R&#65533;(&#65533;&#65533;&#65533;F&#25643;v&#65533;&#65533;&#65533;&#65533;&#65533;v&#65533;}q&#65533;&#65533;&#65533;~&#65533;S&#65533;&#65533;&#39715;!;&#65533;&#65533;!<&#65533;&#65533;N<&#65533;&#65533;&#65533;&#65533;,&#46004;&#65533;J&#65533;!&#65533;&#65533;&#65533;#&#65533;=&#65533;n[=&#65533;p{&#65533;&#65533;&&#65533;&#738;&#65533;(&#1443;N0j&#65533;&#65533;%&#65533;&#65533;&#65533;
#&#65533;P&#65533;&#65533;P&#65533;Ul&#65533;&#65533;P&#65533;p`&#65533;W4&#1409;F&#65533;&#65533;B]&#65533;!&#65533;=&#65533; V&#65533;	(&#65533;Pt&#65533;*&#65533;&#65533;&#65533;&#65533;*&#65533;H&#65533;Gu&#65533;"z&#65533;&#65533;&#65533;\|3`|&#65533;&#65533;&#65533;$1&#65533;&#52363;-&#65533;B&#65533;,&#65533;&#65533;&#65533;&#65533;&#65533;h&#65533;AF&#65533;&#65533;WQ&#65533;&#65533;&#65533;pp&#65533;&#65533;p&#65533;\4&#65533;&#65533;C>&#65533;P&#65533;8&#65533;&#65533;<&#65533; &#65533;o&#65533;@&#65533;c&#65533;&#65533;?&#65533;e&#65533;&#65533;;&#65533; C&#65533;$&#65533;0^PU&#65533;&#65533;L&#65533;k&#65533;&#65533;M8&#65533;|&#65533;&#13944;b&#65533;9&#65533;mv&#65533;M&#65533;&#65533;&#65533;G&#65533;&#65533;SK*&#65533;|&#65533;*&#65533;0&#65533;5&#65533;P35&#65533;&#65533;&#65533;$&#65533;&#65533;^&#65533;&#65533;&#65533;&#65533;&#65533;&#65533;&#65533;&#65533;&#65533;&#65533;&#65533;d&#64606;&#65533;&#38285;F&#65533;&#65533;&#65533;&#65533;&#65533;j(&#65533;&#65533;&#65533;&#65533;9&#65533;c&#65533;&#65533;&#65533;#&#65533;&#65533;&#65533;&#65533;H&#65533;&#65533;&#2031;&#65533;&#948;&#65533;&#280;&#65533;&#65533;&#65533;+.&#65533;&#65533;&#65533;&#65533;-=0.[,;&#1431;&#65533;8&#65533;&#65533;W&#65533;g&#65533;q&#65533;&#65533;&#65533;&#65533;&#65533;&#65533;I&#65533;&#65533;6(&#65533;'=&#1505;Ny&#65533;C&#65533;X&#65533;;&#65533;&#65533;&#65533;&#65533;3@>
R&#65533;&#65533;&#65533;&#65533;&#65533;	&#65533;&#65533;!h:&#65533;&#1456;f?&#65533;&#65533;&#65533;~v5&#65533;&#65533;&#65533;gW"G&#65533;&#513;'&#65533;&#198;z&#65533;gh?=QN&#65533;&#65533;&#65533;&#65533;&#65533;@&#65533;D&#65533;<&#65533;!Ou&#65533;&#65533;@&#65533;$&#65533;&#65533;&#65533;&#65533;t&#65533;E(&#65533;G&#65533;&#65533;&#65533;m&#65533;X&#65533;t'<P&#65533;&#65533;&#65533;&#65533;&#65533;*B&#65533;&#65533;&#65533;+&#1243;0&#65533;&#65533;L&#65533;?&#65533;*&#1028;&#65533;&#65533;i&#65533;Z&#65533;:&#65533;>D&#65533;?&#65533;HF}&#65533;V&#65533;&#65533;&#65533;"C&#65533;&#65533;\&#65533;:>&#65533;&#65533;G&#1411;&#65533;PCLp&#65533;K&#65533;&#65533;"&#65533;&#65533;8 &#65533;Q&#65533;i&#65533;@*P&#65533;&#65533; %&#65533;@d*&#65533;&#65533;&#65533;!&#65533;&#65533;&#65533;&#65533;*,!?0&#65533;&#65533;J&#65533;NA1[X&#65533;&#65533;U&#65533;&#65533;&#65533;&#65533;&#65533;&#65533;Ebc&#65533;&#65533;&#65533;@$T3	\&#65533;&#65533;3&#65533;&#65533;&#65533;`&#65533;"&#65533;h&#65533;'&#65533;;&#65533;$zp&#65533;@&#65533;&#65533;!&#65533;cO{n&#65533;&#65533;&#65533;&#65533;gZ0&#65533;&#65533;&#65533;`>&#65533;[l`&#65533;&#65533;&#65533;=&#65533;A&#65533;&#65533;"&#65533;&#65533;G &#65533;r&#65533;&#65533;&#65533;&#65533;)&#65533;&#65533;6`&#65533;}&#65533;&#65533;&#65533;(W"0&#65533;&#65533;&#65533;&#65533;&#65533;fTCB&#65533;&#65533;
5&#65533;9&#65533;LQ&#575;&#65533;E&#65533;&#65533;&#1121;&#65533;6&#65533;&#65533;&#65533;\&#65533;b&#65533;&#65533;&#65533;-&#65533;&#65533;&#1508;:V
&#65533;&#65533;E&#65533;&#65533;&#65533;&#65533;[&#65533;&#65533;&#65533;F*Vu;Vt&#65533;!&#155;&#65533;?0&#65533;O(_i&#65533;@r&#1025;&#65533;A&#65533;s&#65533;&#65533;@JP&#65533;&#1185;&#65533;&#65533;C
Q&#65533;&#1047;>6&#65533;&#65533;`&#65533;&#65533;&#65533;&#65533;%&#65533;N;2&#65533;&#65533;&#65533;&#65533;&#65533;v&#65533;&#65533;`&#65533;&#1508;&#1037;GJ&#65533;&#65533;&#65533;tB7)&#65533;V&#65533;R&#65533;&#65533;&#65533;&#65533;f&#65533;&#65533;!9
&#65533;FZS&#65533;X&#761;z&#65533;G&#65533;&#65533;-&#65533;tE'&#65533;*&#65533;}&#65533;&#65533;{&#65533;s 6O&#65533;*&#65533;&#65533;g(:iH&#65533;&#65533;,f?&#65533;Y&#838;&#65533;&#65533;&#65533;&#65533;&#65533;sw&#65533;Y,5&#65533;&#65533;&#65533;&#65533;&#65533;x&#65533;&#65533;.U&#65533;&#65533;&#1877;Uw7]&#65533;&#65533;&#65533;&#65533;&#65533;&#849;&#1672;&#65533;&#65533;&#65533;)O&#65533;&#1414;&#65533;&#65533;!h&#463872;&#65533;&#65533;D&#65533;&#65533;D6&#65533;&#65533;0&#65533;	lw&#65533;,	T&#65533;&#65533;`&#65533;&#65533;&#65533;cG&#65533;L&#65533;&#65533;^f&#65533;&#65533;	H `&#65533;&#65533;p&#65533;1`&#65533;"&#65533;&#65533;T&#65533;&#65533;&#65533;P&#65533;2&#65533;&#65533;&#65533;&#65533;&#65533;'<&#65533;1&#65533;&#65533;b&#65533;&#65533;&#65533;&#65533;*&#65533;p&#65533;8&#65533;&#65533;&#65533;D'$&#65533;+&#65533; :&#65533;nP2`&#65533;&#1768;F3&#65533;A&#65533;bc&#65533;hF4&#65533;&#65533;&#65533;m&#65533;&#65533;&#65533;&#65533;&#65533;ea&#65533;c&#1468;4&#65533;&#65533;+Y&#1239;	^`&#65533;&#65533;c&#65533;&#65533;&#65533;Q&#65533;&#65533;E~{j&#65533;&#65533;&#65533;&#65533;zh&#65533;&#65533;.&#65533;&#65533;R_C&#65533;-\&#65533;~e&#65533;&#65533;&#65533;&#65533;&#65533;&#65533;&#65533;`P&#65533;s&#65533;A&#65533;&#65533;b&#65533;Z&#1490;:&#1370;&#65533;&#65533;&#1332;m(&#65533;&#65533;xE-vA&#65533;h&#65533;&S&#65533;&#65533;&#65533;w&#65533;&#65533;Y&#65533;z&#65533;<&#65533;M&#65533;u&#65533;&#65533;&#65533;&#65533;&#65533;:&#65533;&#65533;&#65533;&#65533;O&#65533;&#65533;&#1194;&#65533;&#65533;&#65533;&#65533;n&#65533;k&#65533;-&#65533;&#1725;J&#45216;wm@q&#65533;&#65533;&#65533;&#65533;&#65533;&#65533;&#65533;&#65533;z0R\#R7 e&#65533;,w&#65533;&#65533;&#65533;&#65533;'&#65533;O&#65533;&#65533;&#65533;N &#65533;&#65533;&#65533;o%M&#65533;M&#65533; &#65533;<&#65533;JU=X,&#65533;k&#65533;&#1706;6&#65533;&#65533;&#65533;&#65533;gL&#65533;&#65533;&#65533;44&#65533;~&#65533;&#65533;&#65533;&#65533;&#65533;9&#65533;&#65533;&#65533;44&#65533;YT&#65533;&#65533;&#65533;|&#65533;&#65533;H&#65533;&#65533;Wn?&#65533;r&#65533;&#65533;&#65533;f&#65533;&#65533;&#65533;&#65533;7\=,/&#1096;&#324;=J?&#1506;&#157;(&#65533;/V&#65533;&#65533;&#65533;jt&#675;t&#65533;0]&#65533;/RlnU[&#65533;v\&#65533;&#65533;&#65533;^?T&#65533;&#65533;&#65533;{}&#65533;j&#65533;&#65533;&#65533;U&#3299;&#65533;\&#65533;hG1&#65533;PId( &#65533;a&#65533;&#65533;&#65533;dE&#65533;&#65533;l&#65533;&#65533;D&#65533;&#65533;&#65533; &&#65533; &#65533;&#65533;\&#65533;&#65533;&#65533;P&#65533;2&#65533;&#65533;z0&#65533;#(q&#65533;M|B&#65533;&#65533;H&#364;Y&#65533;
Sp&#65533;W&#65533;&#65533; &#65533;	"o&#65533;qC&#65533;@/XA&#65533;p&#65533;7&#65533;q&#65533;q&#65533;&#65533;&#65533;@G;&#65533;1&#65533;&#65533;&#65533;&#65533;&#65533;!&#65533;&#65533;&#65533;&#65533; &#65533;&#65533;|Rf`&#65533;&#65533;R\pg&#65533; h,*&#1025;*4}&#65533;\
&#65533;0~!&#65533;	4	&#65533;&#65533;&#65533;@a&#65533;&#65533; $&#65533;|X.F&#65533;&#65533;&#65533;@>&#1100;n&#65533;Cj&#65533;F&#65533;aNjT&#957;&#65533;P&#65533;&#65533;&#65533;&#65533;&#65533;&#65533;&#65533;68&#65533;/&#65533;&#65533;(&#65533;-&#65533;B0@&#65533;%&#65533;{&#65533;&#65533;&#1253;&#65533;&#65533;e&#65533;R&#65533;&#65533;q &#65533;&#65533;tp
ZQ&#65533;&#839;&#65533;&#65533;q&#65533;~&#65533;Y&#65533;&#65533;&#545;\&#65533;&#65533;&#65533;&#65533;U&#65533;&#65533;`&#65533;&#65533;E&#65533;&#65533;U&#65533;&#65533;&#65533;^&#65533;&#65533;&#65533;&#1738;&#65533;&#65533;H<&#65533;C&#65533;X\&#65533;&#65533;b&#65533;&#65533;&#65533;h&#446;a! QJ&#65533;x&#65533;Y&#65533;dy
&#65533;&#65533;Z&#65533;&#65533;&#65533;{i&#65533;&#65533;	&#65533;&#65533;I&#65533; J&#65533;	&#65533;&#65533;&#65533;&#65533;&#65533;&#65533;&#65533;a&#65533;x&#65533;&#65533;
pJ&#65533;La&#65533;Q&#65533;c)I&#65533;&#65533;&#65533;hA	i&#65533;N&#65533;&#65533;&#65533;pV&#65533;&#65533;&#65533;&#65533;&#1685;&#982;LV!#&"g-&#65533;&#65533; &#65533;j&#65533;&#65533;H&#65533;m];(_&#65533;&#65533;_&#65533;&#65533;)&#65533;"*&#65533;:&#65533;&#65533;&#65533;
<&#65533;&#65533;&#65533;K&#65533;T&#65533;H@&#65533;&#65533;XW&#65533;&#65533;x&#65533;&#65533;@&#65533;&#65533;&#65533;,&#65533;0&#65533;&#65533; &#65533;A&#65533;&#1025;&#65533;A &#65533;#\B&X&l&#65533;(&#65533;&#65533;*&#65533;&#65533;)t$$&#65533; &#65533;A&#65533;&#65533;8&#65533;&`&#65533;%h&8#8&#65533;3&#65533;B&&#65533;;l&#760;&#65533;#&#65533;&#65533;=&#65533;;&#65533;&#65533;6D&#65533;)&#65533;&#65533;&#65533;X&#65533;\X&#65533;X&#65533;W&#65533;_	&#65533;&#65533;&#65533;&#65533;&#65533;&#65533;&#65533;&#65533;&#65533;&#1544;&#65533;^&#65533;&#65533;E$&#65533;@&#65533; &#65533;<dD&#65533;Y&#65533;@&#65533;&#65533;&#65533;&#65533;&#65533;5&#65533;
&#1035;&#65533;&#1055;&#65533;!N&#65533;$&#65533;x&#65533;` &#65533;&#65533;&#65533;&#65533;4 &#65533;&#25250;&#65533;&#65533;&#65533;I&#1369;j&#65533;&#616;m&#65533;6@C0&#65533;B&x&#65533;*&#65533;B.,&#211;@&#65533;	"&#1934;&#65533;1&#65533;$:&#65533;&#65533;@&#65533;eM"&#65533;&#65533;%n"&#65533;&#65533;&#65533;n&#65533;&#65533;&#65533;&#65533;a&#65533;-&#65533;&#65533;&#65533;!&#65533;x&#65533;&#65533;&#65533;&#65533;8&#65533;&#696;&#65533;O&#65533;&#65533;&#65533;"&#65533;&#65533;&#65533;&#65533;&#65533;&#65533;&#65533;&#65533;4a&#65533;&#65533;&#65533;&#65533;&#65533;U&#65533;&#65533;&#65533; &#65533;&#65533;c\&#65533;&#1884;|&#65533;&#65533;b&#65533;G&#65533;5&#65533;b&#65533;xL&I&#65533;&#65533;m &#65533;&#65533;&#1104;|Q&#65533;W&#65533;h&#65533;~&#65533;&#65533;&#1376;&#65533;&#65533;P&#65533;&#65533;a&#65533;&&#65533;O&#65533;&#65533;&#741;m&#65533;&#65533;&#65533;&#65533;&#65533;&&#65533;&#65533;a&#65533;U&{4&#65533;&#65533;A&#65533;y`&#65533;'q&#65533;&#65533;T&#65533;&#65533;'V&#65533;&#65533;&#65533;5gr>&#65533;V5&#65533;Qb&#1671;&#65533;&#65533; &#65533;8&#65533;&#65533;&#65533;&#65533;;&#65533;b=&#65533;&#65533;&#65533;&#65533;&#65533;y&#65533;&#65533;&#835;7&#65533;&#65533;&#65533;@T&#65533;&#65533;&#65533;@`&#65533;< <&#65533;8@H&#65533;&#65533; &#65533;&#65533;	d&#65533;bL&#65533;I1&#65533;<&#65533;
,l&#65533;\A&#65533;c",&#65533;#H%PB%hB'&#65533;B(&#65533;&#65533;% &#65533;&#65533;&#65533;&#65533;&#65533;A ,&#65533;$\B%X&&#65533;&#65533;%X%0!0( &#65533;<&#65533;&#65533;)&#65533;&#65533;<&#65533;&#65533;9p2&#65533;&#65533;%&#65533;@	&#295;&#140;R)5&#65533;&#65533;&#65533;	&#65533;@&#65533;@Z&#65533;@&#65533;&#65533;E&#65533;&#65533;&#65533;&#65533;&#65533;@Y&#65533;Cld&#65533;&#65533;F	&#65533;&#65533;&#65533;	&#65533; 	&#65533; &#65533;a&#65533;&#65533;&#65533;J2Fb0 &#65533;&#65533;4 &#65533;&#65533;&#65533;6&#65533;&#65533;N&#65533;&#65533;&#65533;J&#65533;&#65533;&#65533;&ll&#65533;2&#65533;&#65533;(&#65533;&#65533;&&#65533;&#65533;*&#65533;B38C30&#65533;3<&#65533;&#65533;&#65533; s&&#65533;ydt&#65533;&#486;Rp&#65533;&#65533;&#65533;&#65533;n&#65533;]&#65533;&#65533;f&#65533;	X&#65533;`&#65533;&#65533;H&#65533; !&#65533;`&#65533;&#65533;k&#65533;a&#65533;&#65533;&#65533;&#65533;^&#65533;)&#65533;e&#65533;&#65533;&#1483;&#65533;a&#65533;C&#65533;H&#65533;&#65533;&#65533;!l&#65533;&#65533;P&#65533;&#65533;-W&#65533;4&#65533;N&#65533;G&#65533;n&#65533;n\R&#65533;&#65533;vI&#65533;,Ui&#65533;n|&#65533;&#65533;~&#65533;&#349;&#65533;&#65533;&#65533;&#1353;'n&#65533;&#65533;&#53729;&#65533;&#65533;&#65533;&#65533;q&#65533;&#65533;
&#65533;[&#65533;&#65533;&#65533;&#65533;&#65533;&#65533;%&#65533;&#65533;&#65533;&#1786;&#65533;&#65533;r	v\&#687;[&#65533;&#65533;I&#65533;su&#65533;[&#65533;)&#65533;x&#65533;F&#65533;N&#65533; .l&#65533;2&#65533;&#65533;*&#65533;&#65533;m&#65533;T6&#65533;h)&#65533;&#65533;e&#65533;7&#65533;&#65533;&#65533;&#65533;(&#65533;Hz&#65533;l&#730;&#65533;<XC)t&#65533;&#65533;&#295;&#65533;&#65533;&#65533;&#65533;b &#65533;D $&#65533;p&#65533;&#65533;u&#65533;X &#65533;1&#65533;@@&#65533;&#65533;_	&#65533;M&#65533;&#65533;X&#65533;#Pm#P&#65533;b'h&#65533;$&#65533;&#65533;LA$&#65533;&#65533;&#65533;B$T&#65533;&#65533;^&#65533;&#65533;mB&#65533;V&#65533;# $&#65533;&#65533;2&#259;"&#65533;&#65533;&#65533;(;x2&#65533;B &#65533;&#65533;YL6&#65533;PD&#65533;,&#65533;W(&#65533;A&#65533;&#65533;C&#65533;&#65533;&#65533;M&#65533;&#65533;&#65533;&#65533; TT&#65533;&#65533;M
&#65533; 
&#65533;&#65533;FZ&#65533;@&#65533;&#65533;&#707;1$JF&#65533;&#805;&#65533;&#65533;&#65533;B&#65533;_&#65533;"&#65533;&#65533;6&#65533;&#65533;&#65533;&#65533;&#43614;Z&#65533;ry&#65533;ya2&#514;(\$@&#65533;%&#65533;&#65533;-C11 &#65533;&#65533;NC&#65533;&#65533;&#944;&#65533;V&#65533;hQo&#65533;Z&#65533;&#65533;b/&#542;&#65533;&#65533;l&#65533;&#65533;&#65533;&#65533;T[&#65533;~&#65533;Y&#65533;k&#65533;/q&#65533;	n&#65533;&#65533;&#65533;l&#65533;&#65533;}O}5&#65533;&#65533;&#65533;H&#65533;&#65533;K&#65533;&#65533;&#65533;&#65533;e&#65533;&#65533;O&#65533;&#65533;&#65533;`&#65533;&#65533;L&#65533;	&#65533;&#65533;&#65533;&#65533;&#65533;g&#65533;}&#65533;&#65533;O&#65533;)&&#65533;	l&#65533;Z&#65533;&#65533;Po6}tf&#65533;&#65533;f7`&#65533;0~&#65533;&#65533;`&#1453;j&#668;&#65533;&#65533;&&#65533;&#65533;U&#65533;&#65533;!&#673;&#65533;&#65533;&#65533;&#65533;&#65533;o&#65533;&#65533;&#65533;&#65533;j&#65533; Hl&#65533;f&#65533;&#65533;&#65533;&#65533;&#849;&#65533;o&#65533;&#65533;9UAUI&#65533;K&#65533;1UvLUq&#65533;5&#65533;-P&#65533;Qqc&#65533;&#65533;TpZ&#65533;s&#65533;&#65533;&#65533;&#65533;&#65533;&#65533;&#65533;C&#65533;&#65533;C&#65533;&#65533;y&#65533;l&#65533;&#65533;)&#65533;>&#65533;5&#65533;&#65533;&#65533;&#65533;%&#65533;]&#65533;`Md&#65533;8@&#65533;B&#65533;@&#65533;T&#65533;&#65533;DcX&#65533;&#65533;&#65533;l &#65533;A @&#65533;#4$D&#65533;$Tc&`B$&#65533;@At@h&#65533;$%Pc%`B&#65533;v&#65533;&d&#65533;&T$d+<&#65533;&#65533;&#65533;&#65533;&#65533;&#65533;&#65533;=&#515;6&#65533;&#65533;"&#65533;&#65533; &#65533;q &#65533;&#65533;H)&#65533;0d&#65533;) &#65533;&#65533;&#65533;Y&#65533;M&#65533;&#65533;&#65533;Ba&#65533;&#65533;&#512;_&#65533; &#65533;@T&#65533;&#65533;	&#65533;&#65533;&#20654;&#65533;&#65533;&#1528;&#65533;&#65533;&#65533;&#65533;
&#65533;&#65533;&#65533;&#65533;^Vx&#65533;a&#65533;&#65533;V\ 
0&#65533;  &#65533;7&#65533;&#65533;&#65533;&#65533;&#65533;
Q&#65533;*4&?&#65533;&#65533;W1/&#65533;&#65533;(X&#65533;$hB*&#65533;&#65533;2X&#65533;20&#65533;2$CI'&#65533;s@&#65533;&#65533;&#65533;g&#65533;&#65533;.PKS&#65533;R&#65533;Vo&#65533;|&#65533;T7&#65533;w&#65533;m
H&#1872;&#65533; &#65533;P&#65533;O&#1433;f&#65533;&#65533;&#65533;%&#65533;:&#1303;&#65533;&#65533;]&#65533;&#521;,a1&#65533;&#65533;&#65533;&#65533;:Dal&#65533;a&#65533;&#65533;&#65533;&#65533;.&#65533;&#65533;&#65533;&#65533;&#65533;G&#865;	&#65533;&#65533;&#591;0kZ&#65533;&#47102;&#65533;Z{5&#65533;(`'&#65533;O&#65533;G&#65533;&#65533;&#65533;&#65533;p&#65533;&#65533;&#65533;&#65533;&#65533;&#65533;&#65533;p&#65533;&#65533;&#65533;&#65533;&#65533;`{&#65533;
&#65533;&#65533;&#1070;&#65533;*&#65533;Q&#65533;ZJ&#65533;P&#65533;&#65533;&#65533;&#1451;4&#65533;&#65533;&#65533;z&#65533;{&#65533;&#65533;&#65533;&#65533;F&#65533;tt&#65533;&#65533;&#65533;&#65533;p6g"i&#65533;&#65533;|&#65533;h&#65533;&#65533;&#65533;|&#680;@J&#65533;&#65533;&#1159;P&#1718;L&#65533;&#65533;&#669;&#65533;:&#65533;&#65533;&#65533;&#65533;&#65533;]y
&#65533;p&#65533;/&#65533;x1g*X&#65533;&#65533; JE&#65533;E-&#65533;&#65533;E .&#65533;'.F@$&#65533;Tw&#65533;& 4&#65533;X&#65533;/AB#&#65533;&#65533;&#65533;i&#65533;&X&#65533;"&#65533;0D&#65533; lA@'&#65533;c&pB'&#65533;7c&#65533;$x-P0&#65533;&#65533;<&#65533;&#65533;V&#65533;'&#257;&#65533;@3[ &#65533;&#65533;&#65533;r&#65533;&#65533;&#65533;&#65533;@&#65533; &#1576;&#65533;&#65533;&#65533;@&#525;&#65533;&#65533;@&#65533;9&#65533;&#65533;&#65533;&#1652;&#65533;g&#65533;&#65533; &#65533;@[&#65533; &#65533;&#65533; &#32128;
&#65533;&#65533;&#65533;&#65533;&#65533;@&#65533;&#65533;&#65533;&#65533;&#65533;O|&#65533;&#65533;L&#65533;\Z&#65533;X&#65533;'&#65533;@| HB0p&#65533;8&#65533;&#65533;\K&#65533;C_a	&#65533;F&#65533;&#65533;J&#65533;x&#1431;`&#65533;&#65533;3.&#65533;B(h&#65533;(&#65533;2H&#65533;2 C4D&#65533;2&#65533;&#65533;.&#65533;4&#65533;&#65533;&#65533;M&#1426;&#65533;tL#&#65533;mH%&#65533;&#65533;ytmeu0I&#65533;DG&#65533;&#65533;n&#65533;&#65533;&#65533;+v&#65533;&#65533;&#596;&#65533;&#65533;&#1105;:&#65533;&#65533;&#65533;&#65533;e&#65533;&#65533;&#65533; R 9!&#65533;&#65533;V7p&#65533;&#65533;d7&#65533;[wb&#65533;&#65533;L	&#65533;% &#65533;&#1819;} &#65533;K&#65533;&#65533;P&#65533;z&#65533;n&#457;C&#65533;&#1422;&#65533;z&#65533;&#65533;&#65533;&#65533;&#1083;&#65533;0&#65533;&#65533;&#1056;&#65533;{Y&#65533;\&#65533;jl&#65533;j&#65533;t\]&#65533;5a]a&#65533;&#65533;&#65533;]&#65533;&&#65533;P&#65533;&#1225;
	Q&#65533;>&#65533;N%&#65533;t"5&#65533;d*&#65533;&#65533;u &#162; &#65533;&#65533;&#65533;;&#65533;{g&#65533;;&#65533;&#65533;&#65533;&#65533;{&#65533;B&#65533;f{&#65533;F&#65533;<L&#65533;GY&#65533;&#65533;&#65533;(&#65533;1&#65533;&#65533;&#65533;&#65533;&#65533;o&#65533;&#568;&#65533;&#65533;I&#65533;J|!}&#65533;`&#65533;C<&#65533;&#65533;.&#65533;&#65533;	<&#65533;&&#65533;Pl&#65533;N&#65533;0&#65533;"cX&#65533;2@H&#65533;&#65533;&#65533;&#65533;&#65533;&#65533;4&#65533;,&#65533;	8A`&#65533;$0&#65533;'KB%\B&#65533;2&#65533;&#65533;&#65533;&#65533;&#65533;&#65533;@&#65533;"tB&T&#65533;%&#65533;7%$&#65533;&&#65533;&#65533;6&#65533;&#192;&#65533;C<&#65533;&#65533;8&#65533;V:0&#65533;#h&#65533;&#65533;&#65533;<NU<&#65533;QD_R&#65533;@&#65533;d)&#65533;=&#65533;&#65533;&#65533;&#65533;&#1827;&#65533;8&#65533;&#65533;:&#65533;&#65533;&#65533;&#65533;&#65533; >&#65533;)&#65533;<E&#65533;{@07&#65533;&#65533;i&#65533;&#65533;R&#65533;&#65533;&#65533;&#65533;c0&#65533;\&#65533;&#65533;&#65533;| T&#65533;	0&#65533;&#1026;4&#65533;&#65533;Q&#65533;&#65533;	W&#65533;&#65533;IkM&#65533;f&#65533;ywE&#65533;5(/&#65533;&#65533;&#65533;+&#65533;,&#65533;B3PC4@&#65533;@&#65533;3&#65533;3&#65533;&#65533;&#65533;&#65533;&#65533;&#65533;9Lc&#65533;&#65533;<,&#65533;&#65533;&#65533;`&#65533;&#65533;&#65533;:&#65533; &#65533;&#65533;
&#65533;&#65533;&#65533;&#65533;&#65533;B&#65533;&#65533;C;&#65533;k&#65533;&#65533;&#65533;p&#65533;Q&#65533;b&#65533;&#65533;&#65533;&#65533;"&#65533;&#65533;
&#65533;&#65533;n:V;H&#65533;&#65533;0&#65533;a&#65533;&#65533;&#65533;&#65533;&#65533;m&#65533;&#65533;&#65533;&#65533;&#65533;WN&#345;&#65533;	g&#65533;&#65533;&#65533;i&#65533;&#65533;7&#65533;	&#65533;.\8p&#65533;&#265;[&#65533;p&#65533;&#65533;p&#65533;&#65533;I&#65533;8.a&#65533;q9v,g&#65533;&#65533;&#65533; &#721;3&#65533;&#24144;&#65533;>&#65533;3Y&#65533;e&#600;"&#65533;&#65533;,W&#65533;a&#218;&#65533;d&#65533;&#65533;B&#65533;&#65533;6J|8&#65533;"&#1158;&#65533;-e	&#65533;&Ts0"MH&#1051;&#65533;n&#1784;v&#1878;&#65533;&#65533;&#65533;&#65533;&#65533;&#65533;-&#65533;&#65533;,&#65533;k&#1522;&#65533;e&#65533;Xks&#65533;&#65533;&#65533;[&#65533;&#65533;&#65533;&#65533;&#65533;&#1580;&#65533;&#843;Mm_&#65533;&#65533;&#65533;&#65533;&#65533;V&#65533;_&#65533;w&#65533;&#1725;&&#65533;n&#65533;k&#65533;&#65533;
&#65533;f&#65533;&#65533;a&#586;&#1990;&#65533;&#65533;&#65533;&#65533;&#65533;l&#65533;I&#65533;&#65533;&#65533;-kVp&#65533;&#1069;k&#65533;N=z&#65533;&#65533;&#65533;&#65533;wwn&#65533;&#65533;&#65533;&#1915;g&#65533;6&#65533;&#1974;}&#1747;MO^&#65533;x&#663;&#979;=O^<x&#65533;&#65533;Mw&#65533;.&#65533;;w&#65533;&#65533;1&#65533;3C&#65533;&#65533;0\&#65533;&#65533;&#65533;	&#65533;&#65533;O&#65533; a&#65533;&#65533;&#65533;#&#65533;&#65533; &#65533;&#65533;&#65533;KX/aJP&#65533;O*i&#65533;&#65533;G(&#65533;&#65533;&#65533;I&i&#65533;@&#65533;P&#65533;%&#65533;&#65533;!&#65533;&#65533;#L(&#65533;&#274;M:&#65533;&#65533;&#65533;$f&#649;&#65533;6&#65533;&#65533;y`Xi&#65533;Y&#65533;H&#65533;&#65533;&#65533;&#65533;&#1067;&#65533;&#65533;0&#65533;`J`&#65533;h&#65533;&#65533;\x&#65533;`&#65533;x&#65533;J*a&#65533;l&#65533;2I.&#65533;&#65533;2Ph&#65533;&#65533;3/#WP&#65533;&#65533;VS6&#65533;@- R&#65533;&#65533;&#1451; &#65533;&#65533;&#65533;&#65533;`&#65533;=\&#65533;&#65533;%&#65533;&#65533;&#65533;&#65533;&#65533;&#65533;&#65533;o&#65533;&#65533;&4&#65533;{&#65533;.k&#65533;I&#407;_&#65533;&#65533;%&#65533;\&#65533;&#65533;&#65533;R&#65533; &#65533;-&#65533;&u0&#65533;Fm,&#65533;&#65533;&#65533;rL&#65533;XS&#65533;52&#65533;*&#65533;&4&#65533;&#65533;&#65533;
5&#65533;&#65533;:"&#65533;&#65533;X&#65533;&#65533;
&#65533;&#1340;I&#65533;Y&#65533;&#65533;r&#604;s&#65533;Ig&#65533;j_&#65533;&#65533;&#65533;b&#65533;&#65533;[}&#65533;&#65533;&#65533;&#30899;&#65533;v&#65533;YG&#65533;t&#65533;&#65533;&#65533;n&#65533;&#65533;]&#65533;&#65533;&#648;&#65533;z3&#65533;(!&#65533;&#10583;&#65533;~&#65533;&#328;&#65533;qNZ&#65533;&#1861;&#65533;(&#65533;~3J&#65533;"&#65533;&#65533;}&#65533;z]j&#65533;)xuzW&#65533;&#65533;j&#38671;P&#65533;&#65533;&#65533;&#1857;&#977;&#65533;ci&#65533;yZu&#65533;=y&#65533;~&#4970;(&#65533;&#65533;&#65533;&#65533;&#65533;&#65533;8&#65533;8&#65533;|&#65533;m&#65533;&})&#65533;&#65533;&#65533;&#65533;&#65533;&#24164;&#65533;\&#65533;v&#65533;&#65533;)&#65533;&#65533;n&#65533;~&#65533;&#65533;GOsR&#65533;FC&#65533;3&#65533;&#65533;&Kk&#65533;l4&#65533;l&#65533;KlJ&#65533;l&#65533;&#65533;&#65533;&#65533;l&#65533;&#65533;N&#65533;&#65533;&#1542;&#65533;&#1200;&#65533;&#65533;&#65533;&#1374;+n&#65533;J&#250;&#65533;&#65533;xM&#65533;!s&#65533;e&#65533;x&#65533;&#65533;]&#65533;&#65533;7|~&#65533;&#65533;z&#65533;&#65533;&#65533;9&#38275;&#65533;x&#65533;&#65533;\&#65533;y&#65533;&#65533;N;w&#1721;&#65533;&#65533;s&#65533;y&#65533;E&#65533;0&#65533;&#65533;&#65533;@&#65533;2&#531;=	X&#65533;&#65533;&#65533;}&#65533;&#1821;&#65533;&#65533;&#65533;N`&#65533;S6&#65533;&#65533;I0&#612;Iq&#65533;E&#65533;&#65533;,&#65533;&#65533;&#65533;&#65533;&#65533;&#65533;&#209;A&#65533;&#65533;OB&#65533;&#65533;D&#65533;H&#65533;n&#65533;y&#65533;&#65533;_&#65533;&#65533;?&#65533;&#65533;H&#65533;<&#65533;&#65533;&#65533;&#65533; +P`bp&#65533;&#65533;`0x&#65533;pP	&#65533;&#65533;I5&#65533;&#65533;4&#65533;&#65533;4&#65533;2&#65533;&#1175;Z&#65533;&#65533;&#65533;&#65533;&#65533;]d7&#65533;&#65533;&HA
Lp&#65533;&#65533;&#65533;&#65533; 9&#65533;'=M&#65533;&#65533;6&#65533;&#65533;
l@u&#65533;&#65533;7&#1169;x-&#65533;_ CP&#65533;&#65533;*~ek&#65533;1&#65533;&#1390;A&#65533;h0&#65533;&#65533;E-vQi\&#65533;Tz&#65533;&#65533;&#65533;#6&#65533;&#65533;M&#65533;|s&#65533;&#65533;(7&#65533;&#65533;m&#65533;z&#65533;&#65533;&#1400;6&#65533;q&#65533;&#1752;&#65533;z&#65533;gU_&#65533;&#65533;Bb&#545;E58&#65533;&#65533;&#65533;X-t&#65533;l&#65533;v&#65533;3n&#65533;&#65533;[&#65533;&#65533;&#65533;,&#65533;&#65533;r&#65533;]&#65533;Z&#65533;MP&#65533;&#65533;&#65533;&#65533;$cL&#65533;&#65533;,?&#65533;&#65533;&#65533;d&#65533;&#65533;&#65533;92&#65533;u&#65533;&#65533;&#1688;Hr&#65533;b2d&#65533;&#65533;&#777;&#860;R&#730;&#65533;ld!&#65533;%4KR&#65533;&#65533;&#65533;&#65533;&#65533;D	J&#1153;&#65533;n&#65533;&#65533;Z&#65533;R*S&#65533;2&#65533;&#65533;&MY&#65533;:&#1657;&#65533;&#65533;&#65533;&#65533;4IH&#65533;&#65533;1k&#65533;L%&#65533;|&#65533;6OVa&#65533;&#65533;#&#1076;',I2/C&#65533;&#65533;W&#65533;&#65533;&#675;>&#213;&#65533;&#60065;&#65533;&#65533;&#65533;6J&#1130;=&#65533;l&#65533;Q&#65533;^&#818;&#1148;&#65533;om&#65533;&#65533;&#65533;0*R&#65533;&#65533;&#65533;je&#65533;[&#65533;x&#1213;&#65533;%kv&#65533;i&#65533;LC&#65533;p&#65533;$e&#65533;|Gld3&#65533;o=&#65533;6&#65533;&#65533;tB'mM&#65533;sH&#65533;Nu<&#65533;9r&#65533;&#65533;&#65533;PEJ&#65533;&#1101;Np!&#65533;&#65533; &#65533;&#65533;T&#65533;@Oh&#65533;&#65533;D i&#65533;&#65533;&#65533;&#65533;4&#65533; &#65533;q&#65533;zD
d I)<q	iB&#65533;&#65533;D#1	H$tC&#65533;&#65533;&#65533;&#65533;&#65533;P&#65533;_7!&#65533;P&#65533;&#65533;&#65533; D "&#65533;gx&#65533;% &#65533;&#65533;&&#65533;&#65533;
A
A0B&#65533;&#65533;&#65533;|`&#65533;<
	V&#65533;(-)1&#65533;&#1170;lpAPP4&#65533;&#65533;t&#65533;A&#65533;@&#65533;UrZP%	&#65533;&#65533;v&#65533;@ M&#65533;&#65533;&#65533;@)mQ &#65533;&#65533;&#65533; &#65533;&#65533;Z`&#65533;y.&#65533;&#65533;"P&#65533;&#65533;`GJ&#65533;&#65533;&#846;&#851;&#65533;TL&#65533;V *&#65533;&#65533;X&#65533;/&#65533;x&#65533;2&#65533;&#1099;\&#65533;&#65533;&#65533; L&#65533;sR\&#65533;&#419;$mp&#65533;&#65533;6&#65533;R&#65533;n&#65533;&#65533;0&#65533;5<A&#65533;*5&#65533;&#1711;@	&#65533;&#65533; &#65533;&#65533;&#65533;B&#65533;&#65533;s"D&#65533;s&#65533;5&#65533;I&#65533;,I&#65533;L"[&#65533;&#65533;&#65533;'u&#65533;&#65533; g&#65533;&#65533;&#65533;vR&#65533;.o&#65533;&#65533;&#65533;l%HH&#65533;&#65533;1y*L(&#65533;9&#65533;&#65533;t&#65533;C%&#65533;SG;&#65533;&#65533;v&#65533;&#65533;&#65533;D&#65533;&#65533;&#65533;u&#65533;yR&#65533;&#65533;&#308;&#65533;-&#65533;&#65533;1&#65533;f&#65533;&#65533;L>G7&#65533;&#65533;I#&#65533;&#65533;&#65533;y&#65533;&#65533;8&#65533;U&#65533;r&#65533;&#65533;.kW;	&#850;vz#l&#65533;/&#698;y&#65533;+3&#65533;Ml4&#65533;&#65533;M&#65533;&#65533;&#65533;&#65533;BrJ&#65533;&&#65533;&#65533;&#65533;"&#65533;P(&#65533;&#65533;&#65533;?&#65533;&#65533;&#65533;!&#65533;&#65533;R_&#65533;,1E&#65533;&#65533;4&#65533;&#65533;&#224;m0}&#65533;&#65533;Iw&#65533;&#65533;[&#65533;/!uUH&#65533;&#65533;lT2hM&#65533;&#1128;&#346;(&#65533;&#65533;v8&#65533; &#65533;6@j&#65533;C'd&#65533;2&#65533;&#65533;&#65533;&#952;MGNTV&#65533;&#65533;*&#1040;&#65533;)&#65533;SpW&#65533;&#65533;bM&#65533;&#65533;&#65533;&#65533;{#&#65533; H@&#65533;&#65533;&#65533;	&#65533;&#65533;&&#65533;&#65533;.&#302978;&#65533;&#65533;la)	C&#1793;Rh,&#65533;&#65533;&#65533;9 bA&#65533;&#65533;&#65533;%,&#65533;&#65533;N&#65533;B&#65533;&#65533;&#65533;&#1072;&#65533;>`&#65533;&#65533;&#65533;E*F&#65533;I&#65533;H&#65533;T&#65533;&#65533;.x&#65533;o&#65533;.&#65533;&#65533;&#65533;&#65533;O&#65533;&#65533;&#65533;@L&#65533;J1&#65533;AraP&#65533;&#65533;&#65533;&#65533;/&#65533;A&#65533;&#65533;&#65533;/&#65533;&#65533;'p&#65533;&#65533;&#65533;&#65533;CX&#65533;&#65533; >&#65533;&#65533;`&#65533;#&#65533; &#65533;d&#65533;d`=`&#65533;~(`&#65533;&#65533;&#65533;&#65533;x&#65533;	&#65533;&#65533;&#65533;ld2&#65533;&#65533;&#65533;&#65533;&#65533;&#65533;&#65533;l&#65533;9&#65533;a&#586;Z&#1344;&#65533;7l4&#65533;F0&#65533;bc&#1296;LF&#65533;&#65533;Q&#65533;(&#65533;&#65533;&#65533;&#65533;`8,a&#1335;&#65533;&#65533;&#65533;&#65533;&#65533;i&#65533;!&#65533;&#65533;OdY@i$B&#65533;&#65533;&#8808;8&#65533;/&#65533;&#639;&#65533;&#65533;&#65533;e&#65533;&#65533;)G&#65533;&#65533;&#65533;5&#65533;&#65533;,G&#479;&#65533;Vn~3?&#65533;&#65533;&#65533;&#65533;[j&#65533;&#65533;&#65533;&#65533;t&#65533;S&#65533;&#65533;R&#65533;&#65533;$]~&#65533;&#65533;&#65533;&#65533;&#65533;&#65533;&#65533;&#65533;&#65533;&#65533;C:&#65533;z&#65533;&#65533;&#1477;4&#65533;&#780;#&#65533;<&#1627;9&#65533;J&#65533;3&#65533;&#65533;L&#65533;R"&#65533;&#65533;&#65533;&#426;&#65533;\&#65533;&#65533;&#442;&#65533;\&#65533;#u&#527;&#65533;&#65533;i&#65533;%&#65533;&#65533;&#65533;P4&Z&#65533;&#65533;8&&#65533;&#65533;l&#65533;&#65533;&#65533;&#65533;FP&#65533;&#65533;&#65533;,&#65533;T&#65533; &#65533;o&#65533;T"&#65533;*)z"&#65533;&#65533;fY&#65533;&#65533;&#65533;&#65533;4
&#65533;qp&#65533;&#65533;-<&#65533;R,&#65533;&#65533;&#65533;04&#65533;R:*T*C3c1&#65533;&#65533;2&#65533;&#65533;&#1440;&#65533;U|&#65533;&#65533;F/&#65533;&#1666;l*&#65533;+&#65533;&#65533;W&#65533;&#65533;R&#494;#t&#65533;%&#65533;&#65533;8&#560;&#65533;&#65533;&#65533;[&#65533;&#65533;ZF&#65533;&#65533;L&#1101;&#65533;a&#65533; &#65533;0&#65533;O&#65533;&#65533;& &#65533;
&#65533;&#65533;&#65533;  &#65533;&#65533;1&#65533;&#65533;tg* J X&#65533;&#65533;`<a8&#65533;&#65533;,&#65533;&&#65533;"A&#65533;$&#65533;&#65533; &#65533;&#65533;&#65533;&#65533;&#65533;`
&#1280;&#65533;$A&!DD!X&#65533;a&#65533;&#65533;&#65533;&#65533;&#65533;&#65533;`&#65533; &#65533;&#65533;(@" J 8&#65533;&#65533;&#65533;< F&#65533;H&#65533;&#65533;&#65533;&#65533;&#65533;F&#65533;&#65533;.h&#65533;&#65533;&#65533;&#65533;N&#65533;&#65533;&#65533;&#65533;&#65533;&#65533;Dw&#24773;&#65533;&#65533;&#65533;&#65533;&#65533;&#65533;M&#65533;&#65533;1&#65533;&#65533;&#65533;2 &#65533;6`V@d!&#65533;&#65533;&#65533;&#65533;&#1116;(&#65533;&#65533;!&#65533;J&#65533;&#65533;&#65533;3&#65533;axA&#65533;&#65533;&#65533;&#65533;&#65533;&#65533;F&#65533;&!
l&#65533;&#182;(T&#65533;&#65533;.&#65533;&#65533;&#65533;&#65533;&#65533;8&#65533;$ql&#65533;&#65533;[&#65533;Wb&#65533;&}O&#65533;&#65533;E&#65533;&#65533;&#65533;&#65533;"df&#65533;'&#65533;&#65533;h&#65533;o&#65533;&#65533;&#65533;t&#65533;O&#65533;B)&#65533;F&#65533;r&#65533;&#65533;&#65533;&#65533;&#681;L&#65533;&#1519;:&#65533;&#65533;:&#65533;-u&#65533;L+&#65533;#,5&#65533;:&#65533;&#65533;s&#65533;&#65533;&#65533;&#65533;*&#65533;a &#65533;&#65533;+Q	&#65533;O`&#65533;l&#65533;*-&#1242;&#65533;e&#65533;&#65533;%M M&#65533;O&#65533;&#65533;&#65533;N&#65533;\s&#65533;&#65533;&#65533;&#65533;C+&#65533;l&#65533;&#65533;1Ub&#65533;T&#65533;c$&#65533;&#65533;Lu&#65533;&#65533;&#65533;n&#65533;:&#65533;o,&#65533;&#65533;s&#65533;P&#65533;&#65533;s&#65533;M:&#65533;r0&#65533;/&#65533;&#65533;&#65533;(&#65533; &#65533;'_&#65533;^|&#65533;&#65533;&#65533;&#65533;(R6&#65533;&#65533;!Q&#65533;&#65533;i&#65533;&#65533;+&#65533;kR&#65533;&#65533;&#65533;(k&#65533;&#65533;&#65533;bo&#65533;&#65533;U.&#65533;&#65533;&#65533;f&#1464;8_m&#1388;&#65533;Wt&#65533;&#65533;&#65533;&#65533;&#65533;&#65533;&#65533;&#65533;&#65533;&#65533;$&#65533;q&#65533;*{J2&#65533;&#65533;Bp0S&#65533;pe&#65533;&#65533;&#65533;A&#65533;&#65533;&#65533;&#65533;
&#65533;&#65533;Cw&#522;&#65533;&#65533; &#65533;m &#65533; @>&#65533;C&#65533;Q\&#65533;p@&#65533; 2&#65533;F&#65533;8&#65533;&#65533;0a*A0&#65533;&#65533;`&#65533;&#65533;&#65533;`	&#65533;@&#65533;&#65533;&#65533;*ABJ!V&#65533;a&#65533;K~&#65533;&#65533;P&#65533;D&#65533;$&#65533;&#65533;B&#65533;&#65533;&#65533;&#65533;	t@>`V&#65533;&#65533;&#65533;e&#65533;&#65533;&#65533;1&#65533;d@&#65533;&#65533;&#65533;&#761;P&#65533;&#65533;0@F@&#65533;&#65533;. &#65533;&#65533;QN,@&#65533;2&#65533;&#65533;&#65533;k&#65533;&#65533;O&#65533;P&#65533;&&#419;&#65533;&#65533;&#1537;&#65533;5N&#65533;2S)&#65533;&#65533;L&#872;H&#65533;&#65533;&#65533; &#65533;O&#65533;A~a&#65533;&#65533;&#65533;&#65533;&#65533;&#65533;V&#65533;O{S&#65533;(&#65533;&#65533;&#65533;&#65533;#&#65533;4 G8c&#65533;R&#65533;S)&#65533;R	Rd&#1162;&#65533;&#65533;*Z&#65533;&#298;"''Y&#65533;OT&#65533;"&#65533;d"&#65533;j&#65533;&#65533;Vbi*&#65533;&#65533;&#65533;&#65533;4&#65533;&#65533;e){&#65533;E&#65533;&#79747;&#65533;&#65533;&#65533;t4S;&#65533;*:8);&#65533;-[&#65533;&#65533;&#65533;&#65533;,&#65533;&#65533;Y&#65533;5t.'Gg9v98&#65533;::&#65533;t&#65533;-&#1089;&#65533;&#49883;&#65533;/&#65533;r SB&#65533;&#65533;&#65533;&#65533;&#65533;&#65533;/=&#65533;&#65533;\&#178;0C&#65533;t&#65533;2;&#65533;I&#65533;\&#65533;Ou&#65533; &#65533;u&#65533;&#65533;&#65533;*&#65533;&#65533;5&#65533;MY&#65533;&#65533;9&#65533;R&#65533;Hi6J	X&#65533;&#65533;^&#65533;P&#65533;<)&#65533;l)&#65533;&#65533;&#65533;&#65533;b3v&#65533;&#65533;&#144;&#65533;QV&#65533;E,5h&#65533;Oijv&#65533;7aW^&&#65533;&#65533;&#65533; &#65533;,&#65533;&#65533;mm
&#65533;&#65533;w&#65533;&#65533;N&#65533;O&#65533;&#65533;&#65533;if&#65533;&#65533;&#65533;&#65533;;&#65533;;%\&#65533;E&#65533;|Ut>=o]&#65533;&#65533;/&#65533;l&#65533;&#65533;!&#65533; <`2&#65533;&#65533;4&#65533;&#65533;&#65533;cw&#65533;&#65533;&#65533;m&#65533;@&#65533; &#1411;&#65533;tn`&#65533;&#65533;
&#1440;NB&#65533;6A2&#65533;(&#65533;&#65533; &#65533;`&#65533;&#65533;x&#65533;&#65533;&#65533;&#65533;|2&#65533;@aN&#65533;R&#65533;&#65533;&#65533; H_&#65533;&#65533;kO&#65533;tD&#65533;&#65533;&#65533;v&#65533;&#65533;&#65533;&#65533;&#65533;&#65533;&#65533;D&#65533;&#65533;&#65533;I&#65533;&#65533;I]@u&#65533;&#65533;J`&&#65533;R@L&#65533;l`\@2 L&#65533;L&#65533;s&#65533;D&#65533;@&#65533;&#33608;>&#65533;L&#65533;*&#65533;~`&#65533;A&#65533;/^&#65533;N&#45886;&#65533;&#598; fT&#65533;7&#65533;&#65533;&#65533;!&#65533;&#65533;&#65533;&#65533;&#65533;&#65533;+v&#65533;Wlp+&#65533;&&#65533;0&#65533;&#65533;~&#481;&#386;4>&#65533;Q&#65533;F&#65533;L&#65533;^&#65533;&#65533;&#65533;	8&#65533;rF_2fg&#65533;%b&&&#65533;<&#54634;&#65533;&#65533;&#65533;&#65533;&#65533;*W!8&#65533;38>It&#65533;&#65533;&#1752;&#65533;&#65533;6:&#65533;&#65533;&#65533;&#65533;&#65533;J&#65533;r&#65533;R&#65533;=&#450;{59,&#65533;r&#65533;&#232;&#65533;&#65533;:<&#65533;&#65533;&#65533;&#1214;i.&#65533;&#65533;&#65533;&#65533;~i&#65533;&#65533;L&#65533;&#65533;&#65533;&#65533;R&#65533;hu]&#623;&#65533;>Pr&#65533;&#65533;u&#65533;&#65533;c&#65533;&#65533;u^&#65533;&#65533;+&#65533;5q&#65533;&#65533;*&#65533;C&#65533;&#65533;&#65533;9:&#65533;w&#65533;6&#65533;[Nx:l{&#65533;&#65533;&#65533;&#65533;&#65533;&#65533;Z&#65533;RffFc""&#9742;&#65533;&#65533;<5nO&#1310;&#65533;&#65533;h&#65533;&#65533;&#65533;&#65533;7&#65533;&#65533;&#65533;h7&#65533;&#65533;z&#65533;`&#65533;&#65533;&#65533;&#65533;&#65533;0l&#65533;&#65533;&#65533;D&#65533;:&#65533;x!&#65533;&#65533;,&#65533;(8Y{#7&#65533;&#65533;8&#1296;Z&#65533;c&#65533;&#65533;&#65533;&#65533;&#65533;&#596;O&#65533;&#65533;&#65533;&#65533;&#65533;X` &&#65533;/&#65533;>&#65533;
&#65533;&#65533;&#65533;&#65533;&#65533; T@&#61676;~gm= h&#65533;&#65533;&#65533;	&#65533;@&!D&#65533;&#65533;&#65533;.&#65533;&#65533;&#65533;| z&#65533;&#65533;f &#65533; &#65533;k <AF&#65533; &#65533;P&#65533;&#65533;&#65533;t @`&#65533;&#65533;&#65533;v&#65533;&#65533;7wG&#65533;J\ &#65533;&#65533;&#65533;&#65533;L&#65533;X &#65533;&#65533;&#65533;u&#65533;&#1119;&#65533;&#42795;B&#65533;  f 	&#65533;&#65533;
a&#65533;&#65533;0@$ H&#65533;D&#65533;XH&#65533;&#65533;
T( &#65533;nY>x'&#65533;6`B&#65533;&#65533;w &#65533;&#65533;-&#65533;&#65533;N&#1868;&#65533;(&#65533;b&#65533;&#65533;&#65533;a&#65533;&#65533;<O@&#65533;&#65533;$I!&#65533;45R&#872;&#65533;&#65533;~&#65533;&#65533;&#65533;NRI&#65533;&#65533;&#65533;&#65533;&#65533;&#344;&#65533;&#65533;lY&#65533;:&#65533;&#65533;z6m&#65533;6&#65533;&#344;l&#65533;'+i&#65533;&#65533;R3&#65533;UZA&#65533;&#65533;&#65533;&#65533;&#508;a&#65533;3Yx&#65533;&#65533;
&#65533;&#1392;&#65533;&#65533;z&#65533;&#65533;:&#65533;&#65533;3\.&#65533;r&#65533;`&#65533;X[G=G&#65533;&#65533;&#65533;2&#65533;&#65533;>&#65533;W&#65533;dpZ&#65533;&#65533;&#65533;i&#65533;&#65533;h5j&#65533;&#65533;\&#65533;&#65533;&#65533;r&#65533;C[&#65533;#&#65533;&#65533;M49G&#65533;D9[4&#452;&#65533;Oi&#65533;8<G8&#65533;&#65533;t&#65533;&#65533;a_&#65533;0&#65533;&#65533;&#65533;&#65533;1&#65533;_00&#65533;&#65533;L(s&#1783;;&#65533;&#65533;#t&#65533;'8&#65533;"
&#65533;g&#65533;&#65533;H&#65533;Y&#65533;&#408;&#65533;&#65533;"&#65533;&#65533;l&#65533;"&#65533;&#65533;,&#65533;- %.>,(&#65533;&#65533;mr!&#65533;&#65533;&#65533;6\';s,6<y&#65533;?&#65533;Y&#65533;C,&#65533;&#65533;\&#65533;./&#65533;&#65533;&#65533;[&#65533;&#65533;&#65533;&#65533;&#65533;&#1025;4!
H@&#65533;(&#65533;9&#65533;x	q&#65533; &#65533;&#65533; &#65533;
&#65533; &#65533;
.@|&#65533;?0 ^ p&#65533;&#65533;`AB!&#65533;qD&#65533;&#65533;&#65533;&#65533;p&#65533;\@Z@&#65533;&#65533;>&#65533;!6AH&#65533;N&#65533;&#65533;]&#65533;V&#65533;&#65533;&#65533;
h`&#65533;&#11144;:`&#65533;L&#65533;@`s&#1905;(u&#65533;&#65533;&#65533;R`&#65533;&#901;rtR&#65533;&#65533;
:&#65533;_&#65533;j&#65533;&#65533;&#65533;&#65533;&#1797;``&#1056;&#65533;|aHa&#65533; D&#65533;&#1162;&#65533;#&#11862;m&#65533;h&#65533;=&#65533;&#65533;&#65533;&#65533;&#65533;Jh@$&#65533;&#65533;!&#65533;&#65533;&#65533;&#65533;$&#65533;&#65533;&#65533;&#65533;&#65533;&#35550;&#65533;,&#65533;&#65533;&#65533;&#65533;&#65533;a&#65533;&#65533;&#65533;!&#65533;]:&#65533;&#65533;?&#65533;`&#633;&#65533;&#65533;}&#65533;&#65533;q6gQVgQcQ,*&#65533;&#65533;&#65533;x&#65533;&#65533;&#65533;&#65533;k&#65533;&#1419;&#65533;X&#65533;w&#65533;v&#65533;c=&#65533;6&#65533;&#65533;'*&#65533;\#+	v&#506;&#65533;Ex#8&#65533;&#65533;`&#243;&#65533;&#1699;]&#1703;=&#65533;}&#65533;&#65533;&#65533;p&#65533;G[*oX&#65533;	&#65533;*&#65533;&#65533;/]&#65533;]&#65533;&#65533;&#1543;Uf&#65533;&#65533;%"[=&#65533;&#65533;&#65533;S9&#65533;&#65533;&#65533;&#65533;4&#65533;!&#513;&#65533;&#65533;&#65533;I&#454;&#65533;#&#1733;&#65533;&#65533;&#65533;P&#65533;~&#65533;&#65533;&#65533;&#65533;&#65533;
&#65533;&#65533;&#65533;X&#65533;p,&#65533;&#65533;&#65533;I&#65533;&#944;id&#65533;(&#65533;&#65533;l&#65533;EB&#65533;)&#65533;[&#65533;&#65533;&#65533;&#65533;&#65533;5'&#11424; xUy&#65533;&JB&#65533;&#65533;a&#65533;&#65533;O&#65533;&#65533;&#65533;&#65533;&#65533;a&#65533;%/&#65533;/"&#14786;h&#1797;&&#65533;{5&#65533;&#65533; {&#65533;a&#65533;&#65533;3&#65533;!&#65533;&#65533;ZT&#636;}&#1598;0{&#65533;&#65533;&#65533;&#65533;[&#65533;%&#65533;&#65533;&#65533;E&#65533;&#65533;&#65533;&#65533; 	T`&#65533;cg&#65533;&#65533;=&#65533;&#65533;&#65533;&#65533;N&#65533; @ !&#65533; &#65533;?(@B@b@Iv 
&#65533;2&#65533;&#65533;6q&#65533; 
f&#65533;&#38692;&#589; a.a&#65533;$&#65533;Ha&#65533;WaFZ&#65533;&#65533;b&#65533;2&#65533;&#65533;@:@h&#65533;&#65533;\&#65533;P`&#65533;(MD@&#65533;E`&#65533;&#65533;d&#65533;@_&#65533;A M&#65533;D&#65533;&#65533;&#65533;&#758;|&#65533;f`
&#65533; la.&#65533;(&#65533;&#65533;R&#65533;&#65533; .&#65533;k%&#65533;N&#65533;=&#65533;&#65533;,&#65533;>&#65533;&#65533;&#65533;qm&#65533;&#65533;&#65533;t!|I&#65533;}e&-j&#213;&#65533;&#65533;&#65533;&#65533;&#65533;&#65533;&#65533;&#65533;a&#65533;&#65533;&#65533;a&#65533;&#65533;&#65533;%$&#65533;&&#65533;%'E&#65533;a&#65533; H=&#65533;wp&#65533; &#65533;&#65533;&#65533;d&#65533;&#65533;X&#65533; &#65533;&#65533;&#65533;[&#65533;p&#65533;"T&#65533;&#65533;@&#65533;l&#65533;&#1057;&#65533;&#65533;3j&#65533;x&#1120;&#65533;q&#65533;&#797;C&#65533;n];w&#65533;&#65533;&#595;G&#65533;&#65533;K&#65533;&#65533;b&#668;I&#65533;{6o&#65533;|&#627;&#65533;&#65533;z&#65533;Z&#65533;&#65533;&#65533;'Q&#65533;B&#65533;&#65533;&#65533;sy4&#65533;&#65533;y+&#65533;&#65533;Sue&#65533;w&#65533;ju&#1486;&#65533;&#620;]&#1645;Kv&#65533;W&#65533;g&#366;S&#65533;&#65533;m[t&#65533;&#65533;&#389;;&#65533;&#65533;&#1787;&#65533;&#65533;&#65533;&#65533;{&#65533;&#65533;_s&#65533;&#65533;&#65533;g&#65533;&#65533;&#65533;d&#728;%C&#65533;&#65533;Y3h&#1334;&#65533;&#65533;&#65533;&#65533;$J&#65533;&#64574;K95&#65533;U&#65533;&#65533;&#65533;sj&#65533;&#1057;&#65533;&#65533;&#65533;u<x&#65533;S&#65533;&#65533;jz&#65533;&#65533;&#65533;X&#65533;v&#718;&#65533;&#65533;&#2005;&#65533;OG&#65533;&#65533;+W&#65533;&#65533;&#65533;&#65533;r"&#65533;&#65533;3G&#65533;zu&#65533;r)&#65533;.n&#1785;&#65533;&#65533;%&#65533;&#65533;&#65533;&#65533;s&#40890;{&#1525;&#65533;&#65533;&#65533;&#65533;s&#65533;K&#65533;|&#65533;8&#65533;&#65533;Y.;&#65533;&#65533;&#1877;s]9&#65533;St&#65533;IWI&#65533;U&#65533;Ve^&#65533;&#65533;&#65533;W&#65533;&#65533;&#65533;&#65533;^&#65533;&#65533;G&#65533;s&#65533;	f_u&#65533;#&#65533;8&#65533;}T"H&#65533;"&#65533;!:&#65533;MJ2\pAd@A@0A P@4&#65533;&#65533;H`&#65533;&#65533;X&#65533;x&#65533;l&#65533;"&#65533; 	)&#65533;&#65533;B@T&#65533;&#65533;&#65533;P&#65533;&#65533;'&#65533;l	]&#65533;)&#65533;&#65533;
Q&#65533;&#65533;H&&#65533;D&#65533;&#65533;$&#65533;&#65533;2&#65533;)&#65533;&#65533;&#65533;&#65533;*&#65533;&#65533;"*&#65533;&#65533;&#65533;	&#65533;&#65533;B	V&#65533;@&#65533;	)&#65533;P%p&#65533;&#65533;l&#65533;A&#65533;&#65533;n&#65533;&#65533;p&#65533;&#65533;VZ9
*&#65533;&#65533;&#65533;
,&#65533;&#65533;&#65533;
-&#65533; &#65533;.&#65533; &#47923;&#65533;&#65533;%;PA%&#65533;&#65533;&#65533;<&#65533;&#334;9&#65533;&#65533;&#65533;&#65533;Xq&#65533;
 lpAP0&#65533;&#65533;P&#65533;&#65533;`&#65533;ml&#65533;h&#65533;&#65533;AI5&#65533;&#65533;W&#65533;q7&#65533;r&#65533;vmG&#65533;[&#65533;&#205;4&#65533;pS&#65533;4&#65533;TN:&#65533;&#347;&#65533;&#65533;&#65533;&#65533;&#65533;&#65533;~&#65533;3&#65533;&#65533;&#65533;x#&#65533;&#65533;uT&#65533;&#65533;k&#65533;7&#65533;l&#65533;M7&#65533;x&#65533;1&#65533;#[L&#65533;@&#65533;&#65533;B	&#65533;\&#65533;&#65533;&#65533;<&#65533;&#65533;&#65533;|qB&#65533;\&#65533;&#65533;?&#65533;|&#65533;E$]t~ E&#65533;&#65533;W&#65533;L%&#65533;h<&#65533;$&#65533;&#65533;K&#6420;&#65533;Ee]Oh&#65533;&#65533;&#65533;&#65533;/qM&#65533;&#1569;y=&#65533;&#1514;U&#65533;UV&#65533;&#65533;&#65533;`\&#65533;Yp\&#65533;:&#65533;&#65533;F&#65533;&#65533;&#65533;&#65533;M/&#65533;&#65533;V9:\_&#65533;&#65533;p1&#65533;&#65533;"1&#65533;&#65533;&#65533;&#65533;M7&#65533;L&#65533;&#65533;Y&#65533;q&#65533;^V&#65533;M:&#65533;l&#65533;mzU&#65533;G&#65533;&#65533;Kc&#65533;5R.&#65533;D&#65533;S&#65533;t&#65533;l&#65533;&#65533;wU;&#65533;&#65533;n0p&#65533;s&#65533;&#65533;]I&#65533;[hW&#65533;x&#65533;%&#65533;&#65533;by&#65533;&#65533;&#65533;&#971;&#65533;I&#65533;&#65533;:(&#65533;F&#65533;fN&#65533;&#65533;}&#65533;&#65533;&#1968;&#65533;&#65533;z&#65533;&#65533;&#65533;&#65533;&&#65533;&#65533;&#65533;&#65533;U]\&#65533;&#65533;&#65533;&#65533;y&#65533;1&#65533;7u&#65533;'&#65533;&#65533;&#65533;&#65533;G(@&#65533;&#65533;>#&#65533;_H&#1073;n&#65533;B2&#65533;@&#65533;,`-$&#65533;&#65533;&#65533;6&#65533; x&#65533;T'X^P&#65533;&#65533;9H!d&#65533;&#65533;&#1792;"AI&#65533;&#65533;@YX&#65533;	KT&#65533;&#65533;&#65533;C&#1284;&#65533;x`\ D$(&#65533;G,&#65533;&#65533;)J&#65533;
V&#65533;&#65533;O&#65533;h)!d&#65533;&#65533;&#65533;&#65533;2&#65533;&#65533;&#65533;&#65533;T8&#65533;,P&#65533;6&#65533;qI&#32780;&#65533;T*&#65533;&#65533;&#65533;#HAP@&#65533;&#65533;&#65533;%(&#65533;q&#65533;&#65533;&#65533;5h&#65533;*&#65533;&#65533;&#65533;o&#65533;&#65533;&#65533;&#65533;Kr&#65533;&#65533;f&#1314;&#65533; &#65533;P&#65533;,&#65533;&#65533;&#662;&#65533;B9d&#65533;Z&#65533;&#65533;QB0^tC&#65533;   &#65533;@&#65533;&#65533;Op&#65533;3&#65533;5&#65533;!G&#65533;&#1248;&#65533;6&#65533;a7&#65533;&#65533;E+KwX&#1309;&#65533;h}&#65533;D"&#65533;pD&#65533;!&#1588;&#65533;FB&#65533;op&#65533;&#65533;&#65533;&#65533;&#65533;Y2&#65533;&#65533;d&#65533;&#65533;H6&#65533;&#65533;&#65533;&#65533;&#65533;h&#65533;&#65533;7&#65533;AOm&#65533;&#65533;&#65533;$gG&#65533;a"&#65533;&#65533;&#65533;$&#65533;P&#65533;K&#65533;F&#1048;&#65533;&#288;&#65533;0&#65533;R&#65533;&#65533;4&#65533;&#65533;]&#65533;S"&#660;&#65533;@t&#65533;J)iPC&#65533;&#1100;&#65533;4i{&#65533;g&#65533;B&#65533;&#65533;&#65533;t3&#65533;q[X&#65533;s&#65533;&#65533;&#65533;F&#65533;&#65533;s[&#65533;9&#65533;&#65533;&#65533;&#65533;&#65533;&#65533;&#65533;&#65533;&#65533;&#65533;&#65533;&#65533;&#65533;&#65533;.z&#65533;g(&#65533;&#65533;&#65533;0&#65533;&#65533;&#766;&#65533;$/ss&#65533;V&#65533;&#65533;&#65533;&#65533;4-&#65533;&#1907;V&#65533;&#65533;5&#65533;ET)WC(N&#65533;&#1690;&#65533;Y>&#65533;H_:&#65533;&#65533;&#65533;&#429;n&#65533;e*D!&#65533;&#65533;.n&#65533;J&#65533;&#65533;&#1252;&#65533;i&#65533;#g&#65533;RU&#65533;L(&#65533;u&#65533;GQ&#65533;X&#65533;&#65533;n-&#65533;&#65533;H&#10720;w&#325;@&&#65533;&#65533;>&#65533;a&#65533;:QhE&#65533;4&#65533;G@&#65533;&#65533;&#65533;@&#65533;r6&#65533;<`H&#929;&#65533;hH"*&#65533;&#65533;3&#65533;-O6 G&#65533;@&#65533;&#65533;&#65533;&#65533;A&#65533;&#65533;p#&#65533;@ &#65533;&#65533;&#65533;&#65533;,&#65533;4X	&#65533;T&#65533;l&#65533;H&#65533;&#65533;@&#65533;@4b&#65533;&#65533;C&#65533;&#65533;"&#65533;&#65533;gpD&#65533;%&&#65533;GH&#65533;&#65533;&#65533;&#65533;'Fq
U&#65533;b&#65533;@E*Z&#65533;&#65533;Q$&#65533;
1p&#65533;TP&#65533;K[&#65533;&#65533;2&#65533;)`&#65533;&#65533;&#65533;&#65533;&#356;j@&#65533;*&#65533;J0*&#65533;&#65533;U*8&#65533; e&#65533;,&#330;&#65533;*P&#65533;&#43018;l&#65533;*&#65533;&#65533;&#65533;&#65533;&#1166;x&#65533;#&#65533;&#65533;&#65533;&&#65533;&#65533;+ aP CIQ&#65533;&#65533;&#65533;( &#65533;c&#65533;(@&#65533; &#65533;l&#65533;&#65533;9&#65533;&#65533;&#65533;&#65533;Z&#65533;&#65533;3&#65533;&#65533;&#65533;&#65533;_&#65533;2j&#65533;G8&#65533;&#65533;hd&#65533;&#65533;&#65533;&#65533;&#65533;&#1209;&#65533;&#65533;o=&#65533;O_RD89&#65533;>&#65533;63~&#65533;iM&#65533;&#65533;&#65533;dD&#65533;&&#65533;&]&#930;&#65533;#&#65533;&#65533;&#65533;j&#65533;2v&&#285;F&#65533;&#65533;&#65533;&#65533;Q&#65533;p&#65533;e%{&#65533;&#65533;i&#65533;&#65533;&#65533;&#65533;u&#65533;&#65533;&#65533;r&#65533;&#65533;{0&#65533;&#65533;&#65533;Hh&#65533;&#65533;P&#65533;ZM'&#65533;&#65533;&#65533;=x&#65533;&#65533;{&#1027;%<&#65533;hP&#65533;v&#65533;&#65533;t&#1030;&#65533;^&#65533;P&#1197;mm&#65533;&#882;Us&#65533;&#65533;&#65533;y&#65533;&#65533;1&#65533;&#65533;&#65533;A&#65533;9&#65533;@&#65533;.xqk&#65533;C@&#65533;&#65533;5&#65533;1mL&#65533;z%&#65533;&#65533;W&#65533;&#65533;&#65533;&#65533;&#1697;K&#65533;G&#65533;&#65533;&#65533;&#65533;&#65533;Z&6A
H&#65533;&#65533;&#65533;&#65533;&#65533;&#419;~&#65533;h&#55078;&#65533;&#65533;&#65533;&#65533;&#65533;&#65533;N&#65533;&#65533;&#65533;w&#65533;-&#65533;8R&#65533;]q&#65533;&#65533;'Pi&#65533;&#65533;[!=+,~&#1529;&#65533;&#65533;&#65533;4&#65533;^&#65533;&#65533;&#65533;&#65533;[&#65533;&#65533;U&#65533;&#65533;&#65533;&#65533;&#65533;8&{&#1626;&#65533;<&#65533;&#65533;9 4&#65533;&#65533;h&#65533;&#1944;E&#65533;+&#65533;&#65533;Z`RZ&#65533;%L&#65533;	N&#65533;&#65533;&#65533;&#65533;&#65533;&#65533;+T
Nh&#65533;@& !&#65533;Lp&#65533;&#1811;&#65533;&#65533;&#65533;&#65533;4l&#65533;bP&#65533;4&#65533;&#65533;&#65533;a%$&#65533;A&#65533;A
H&#65533;&#65533;}%&#65533;FH"&#65533;&#65533;&#65533;(T&#65533;E&#65533;&#65533;O&#65533;&#65533;&#65533;)&#65533;&#65533;`&#65533;&#65533;&#65533;B&#65533;&#65533;`&#65533;&#65533;@.&#65533;&#65533;&#65533;&#65533; T&#65533;&#65533;&#65533;
P &#65533;&#65533;&#65533;&#65533;.&#65533;&#65533;&#65533;sO&#65533;&#65533; 0&#65533;8z\U&#1588;&#65533;&#65533;&#65533;9J&#65533;&#65533;e&#65533;&#65533;&#65533;@&#65533;d &#65533;&#65533;[&#65533;&#65533;8e	h&#65533;&#65533;p@	&#65533;p&#65533;l&#65533;C&#65533;&#65533;&#65533;BMkbL?#u&#65533;c<&#65533;&#65533;3&#65533;A&#65533; &#65533;A&#65533;&#65533;6!F{K&#65533;@&#1140;&#65533;&#65533;Y
x&#65533;&#65533;O&#65533;O&#65533;&#65533;&#65533;&#65533;M&#65533;dN&#65533;&#65533;~?&#65533;&#65533;3&#65533;"3O&#65533;&#65533;&#65533;H&#65533;&#65533;4"&#65533;&#65533;j&#65533;-!58&#65533;P&#65533;&#65533;qV	&#65533;5V8H&#65533;5H&#65533;3Hl&#65533;pOq&#65533;:~&#65533;&#65533;&#65533;&#65533;4&#65533;&#65533;U&#65533;&#20783;s&#65533;&#65533;&#65533;&#65533;&#65533;}5q&#65533;&#65533;Y8R&#65533;&#65533;vE!&#65533;`&#65533;@&#65533;P&#65533; g&#65533;&#65533;&#65533;&#65533;&#65533;P&#65533;&#65533;&#65533;&#65533; m!,&#65533;&#65533;&#65533;V&#65533;&#65533;W&#65533;V&#65533;Q:&#65533;&#65533;:&#65533;&#65533;&#65533;&#65533;PEX/eUp&#65533;6&#65533; V8&#515;Y#&#65533;_&#65533;Cxp&#65533;&#65533;V&#65533;p&#65533;&#65533;&#65533;&#65533;qV_&#65533;g2h&#65533;&#65533;"&#1537;!&#65533;&#65533;h&#65533;V3d&Z&#65533;&#65533;f&#65533;Y&#65533;#&#65533;?p!/&#65533;&#65533;!&#65533;&#65533; &#65533;s&#65533;cbZ&#65533;&#65533;&#65533;&#65533;p&#65533;&#65533;&#65533;{&#65533;&#65533;o2<&#65533;vRpY&#65533;XP&#65533;YpR&#65533;J&#65533;IP@ G@? I&#65533;h&#65533;?@&#65533;!P& &#65533;)#&#65533;z&#65533;&#65533;0	P&#65533;	&#65533;&#65533;o@{&#65533;&#65533;&#65533;&#65533;&#65533;&#65533;p	&#65533;y&#65533;&#65533;
&#65533;&#65533;'&#65533;&#65533;
&#65533;
&#65533;&#65533;
&#65533;@6@b p&#65533; A&#65533;{&#65533;2&#65533;&#65533;8a4b 	#p(&#65533;&#65533;Y&#146;+&#65533;&#65533;+&#65533;&#65533;'+mb|`&#65533;V|x&#65533;V&#65533;&#65533;&#65533;p&#65533;&#65533;.&#65533;&#65533;'&#65533; X&#65533;$&#65533;&#65533;e&#65533;Rp)0U6#K2G 	&#65533;&#65533;&#65533;3'&#65533;2&#65533;i&#65533;&#65533;11&#65533;2&#65533;1&#65533;&#65533;&#65533;&#65533;&#65533;&#65533;&#65533;&#65533;&#65533;&#65533;p&#65533;00tQ/Bl&#65533;&#65533;&#65533;cY&#65533;"&#65533;&#320;&#65533;&#65533;&#65533;	"&#65533;42ayj&#65533;&#65533;3b&#65533;gI3&#65533;&#65533;2&#65533;j&&#216;&#65533;v&#65533;"CO &#217;&#65533;vhI&#65533;&&#65533;j\S&#65533;vk&#65533;&#65533;U&#65533;&#65533;5)gQ&#65533;&#65533;P&#65533;&#65533;&#65533;?&#65533;&#65533;&#65533;p&#65533;P6&#65533;&#65533;5*&#65533;l)&#65533;l&#65533;&#65533;5>&#65533;5&#65533;&#65533;P&#65533;&#65533;&#65533;6&#65533;q&#65533;	&#65533;>Qp@a&#65533;S&#65533;p&#65533;@o&#65533;P&#65533;1&#65533; o&#65533; &#65533;8&#65533;ZP+&#65533;&#65533;&#65533;&#65533;l!p&#65533;v6&#65533;&#65533;k&#65533;&#65533;&#65533;6l&#65533;&#65533;&#65533;V&#65533;&#1878;&#452;0&#65533;:7Q&#65533;&#65533;&#65533;&#65533; Z7H&#65533;S&#65533;Aq):&#65533;&#65533;&#65533;d!ras&#65533;?67M3&#65533;1b&#65533;&#65533;&#65533;&#65533;N&#65533;<z&#65533;z&#65533;>&#65533;&#65533; &#65533;AS&#65533;S&#65533;&&#65533;@&#65533;PJ&#65533;&#65533;.&#65533;&#65533;-&#65533;0V f``&#65533;&#65533;V&#65533;TP&#65533;D ?0&#65533;?&#65533;>0&#65533;F
H&#65533;GP&#65533;;`Bw&#65533;&#65533;&#65533; &#65533;L&#65533;&#65533;&#65533;&#65533;&#65533;C&#65533;&#65533;	&#65533;P~ &#65533;&#65533;|&#65533;&#65533;&#65533;y&#65533;@
yy&#65533; `&#65533;&#65533;
&#65533;`L "&#65533;&#65533;&#65533;Ai&#65533;&#65533;hu&#65533;}'&#65533;(!&#65533;b&#65533;&#65533;/&#65533;&#65533;.J+&#65533;&#65533;&#65533;&#65533;0&#65533; &#65533;Y&#65533;&#65533;&#65533;&#65533;&#65533; &#65533;P&#65533;`&#65533;&#65533;p	&#65533;0&#65533;&#65533;&#65533;&#65533;8&#65533;PeXW-&#65533;RF&#65533;JO&#65533;q&#65533;&#65533;j&#65533;DO&#65533;&#65533;&#65533;&#65533;&#65533;`&#496;&#65533;&#512;&#65533;P&#65533;0&#144;&#65533;&#65533;?Dg&#65533;&#65533;&#65533;&#65533;4t&#65533;D&#65533;&#65533;&#65533;&#65533;*""&#65533;&#65533;&#65533; 8&#65533;8N&#1860;&#65533;&#5761;&#65533;M&#1133;&#65533;&#65533;$s&#65533;&#65533;&#1710;&#65533;TN&#65533;9&#65533;
P&#65533;&#65533;:5&#1119;&#65533;QU&#65533;q]&#65533;=&#65533;7&#65533;&#65533;
&#65533;Cc&#65533;;&#65533;&#65533;6r&#65533;kK!&#65533;&#65533;&#65533;&#65533;&#65533;9&#65533;5&#65533;q&#42993;)&#65533;&#65533;:r&#65533;&#65533;&#65533;&#65533;&#65533;&#65533;&#65533;&#37920;&#498;&#65533;P&#65533;0&#65533;&#65533;&#65533;I&#65533;PD1l&#65533;k*qO&#65533;&#65533;&#65533;&#65533;?!&#65533;Ws&#65533;&#65533;&#1628;-&#65533;&#65533;e%R&#65533;QRS&#65533;jCK&#65533;&#1780;N;&#65533;5}(R&#65533;cW&#65533;9p&#65533;;&#1187;S&#65533;&#65533;!w&#587;&#1482;h&#65533;"(b&#65533;e"&#65533;!&#65533;9n&#65533;<&#65533;&#65533;&#65533;m3&#1398;d&#65533;tK&#65533;&#65533;&#65533;&#65533;&#65533;`
^&#65533;5&&#65533;&#65533;( =0G`g&#65533;n&#65533;aph&#65533;&#65533;O&#65533;A&#65533;=`&#65533;&#65533;k&#65533;&#65533;;F0&#65533;&#65533;5&#65533;'p&p&#65533;iD &#65533;&#65533;&#65533;0&#65533;`	&#65533;`	&#65533;Pxy&#65533;&#65533;%&#65533;&#65533;&#65533;&#65533;&#65533;_&#65533; `&#65533;'&#65533;@	z K@8&#65533;&#65533;&#65533;p &#65533; pt4&#65533;&#65533;&#65533;$~{))&#65533;Uz&#65533;&#1762;&#65533;&#65533;{+p8&#65533;&#65533;&#65533;&#65533;5U<&#65533;:&#65533;&#65533;&#871;&#65533; o&#65533;`&#65533;0&#65533;&#65533;&#1328;B&#65533;&#65533;  &#65533;&#65533;a&#65533;&&#65533;(@ &#65533;+&#65533;&#65533;&#65533; u&#65533;y&#65533;&#65533;&#65533;N&#65533;i&#65533;&#65533;&#65533;&#1360;&#65533;&#65533;&#1424;&#65533;&#1456;&#65533;&#65533;`o&#65533;/2&#65533;K&#65533;1|# &#65533;&#65533;&#65533;	Tf&#65533;X&#65533;,\"&#65533;&#65533;i2&#65533;2&#65533;vi&#65533;th(Z&#65533;&#65533;&#65533;,&#65533;1&#65533;3Q4&#1940;&#65533;&#65533;Zj&#65533;&#65533;3&#65533;&#65533;x&#65533;N!k&#65533;&#65533;&#65533;q&#65533;&#65533;W&#65533;&#65533;0x5!I&#65533;&#65533;&#65533;@m[&#65533;W&#15983;&#65533;&#414;&#65533;&#65533;&#65533;&#65533;9&#65533;&#65533;&#65533;&#65533;hL&#65533;&#65533;Y;&#65533;&#65533;&#65533;,&#1968;Os&#65533;&#65533;&#65533;`&#65533;&#65533;&#65533; &#65533;&#65533;5L&#65533;&#65533;&#65533;*&#65533;&#65533;FlY&#65533;Qf&#65533;&#65533;&#65533;&#65533;&#65533;&#65533;&#65533;&#65533;;+&#65533;&#65533;c,&#65533;&#65533;Y&#65533;&#65533;9V&#65533;L&#65533;&#65533;&#65533;[&#65533;&#65533;&#65533;&#580;0&#65533;7&#65533;&#65533;o[78&#65533;&#65533;&#65533;&#65533;&#65533;7&#65533;&#65533;Z&#65533;Q?%Z&#65533;&L>&#65533;AXk,&#65533;&#65533;;&#1178;&#65533;&#65533;!7&#65533;&#65533;Vu&#65533;&#65533; >&#65533;LB0&#65533;-&#65533;K@Y@n&#65533;j0[@M@&#65533;8&#65533;>@&#65533;F
&#65533;&#65533;\&#65533;&#65533;\&#65533;F&#65533;&#65533;&#65533;H`@6&#65533;&#65533;p&#65533; &#65533;&#65533;&#65533;&#65533;&#65533;@z&#65533;[&#65533;o&#65533;&#65533;	&#65533;&#65533;	&#65533;0
&#65533;&#65533;&#65533;&#65533;py&#65533; 
yPR&#65533;e&#65533;0`Pu&#65533; $MR*&#65533;{&#65533;&#65533;&#1134;W*%0{O&#65533;&#65533;"&#65533;,&#65533;&0&#65533;&#65533;&#65533;@Z&#65533;$&#65533;aH[&#1472;&#65533;&#65533;&#65533;@&#65533;`
&#65533;&#65533;&#65533;&#65533;H@G2FQ&#25376;&#168;0&#65533;#p &#65533;6&#65533;&#65533;_&#65533;O&#65533;&#65533;+(@&#65533;&#65533;L&#65533;@&#1600;&#65533;@&#65533;`&#65533;0@&#1124;f&#65533;&#65533; $L8&#65533;&#65533;&#65533;I@&#65533;	&#65533;0l&#65533;f&#1770;MX&#65533;N&#65533;&#557;&#65533;u&#65533;&#65533;X&#293;&#65533;N&#65533;s&#65533;&#65533;@&#65533;&#65533;&#65533;p&#65533;W&#65533;k&#65533;&#65533;*&#65533;&#65533;&#65533;*&#65533;&#65533;&#65533;<y&#65533;4\&#65533;&#65533;&#65533;V&#65533;&#65533;S&#65533;K{&#604;<&#65533;<!&#65533;^&#65533;&#65533;&#65533;&#65533;&#65533;F&#65533;&#1778;}&#65533;L&#65533;&#65533;&#1763;&#65533;&#65533;p&#65533;&#65533;&#65533; &#65533;&#65533;&#65533;&#65533;&#65533;&#65533; &#1008;&#65533;&#65533;&#478;x&#65533;&#65533;9&#65533;&#733;&#65533;FQ&#65533;'GpU&#1900;&#65533;:&#65533;&#65533;:"&#65533;&#65533;&#65533;mY&#65533;&#65533;&#615;s6&#65533;&#65533;&#65533;&#65533;m&#65533;FX&#65533;&#65533;&#65533;;qU&#65533;LkK&#65533;P%U&#65533;X7Z&#65533;&#65533;2%So&#65533;p&#65533;&#65533;&&#65533;ca&#65533;2&#65533;9&#65533;=kW&#65533;&#65533;ul&#65533;&#65533;U&#65533;&#65533;&#65533;weW&#65533;&#65533;&#65533;]&#65533;&#65533;9pG8&#65533;b&#65533;: )4&#65533;&#65533;X j&#65533;c&#65533;U&#65533;&#65533;(&#65533;<&#65533;&#65533;&#65533;7&#65533;=&#65533;(&#65533;:`5&#65533;6&#65533;=&#65533;6p6-`H&#65533;&#65533;#PUp&#65533;&#65533;uP&#65533;o&#65533;&#65533;a ]0s0&#65533;`	&#65533;&#65533;	&#65533;0&&#65533;`&#1060;p
&#65533;&#65533;	&#65533;&#65533;GP&#65533;&#65533;	&#65533;&#65533;"&#65533;)&#65533;wp&#65533;`Q@aP&#65533;z&#65533;a v&#65533;&#65533;k&#65533;&#65533;&#65533;&#65533;*9 &#65533;0|&#65533;"&#65533;faU&#65533;p&#65533;0&#65533;&#65533; &#65533;&#65533;&#65533;0&#65533;p	&#65533;&#65533;&#560;&#65533;&#65533;	g&#65533;[&#65533;u`=&#65533;R.&#65533;A &#65533;pm&#65533;J&#65533;07&#65533;c&#65533;&#65533;&#65533;&#65533;Z&#65533;`&#65533;&#65533;&#65533;@A)&#65533;&#65533;&#65533; e&#65533;&#65533;&#65533;M&#65533;&#65533;c&#65533;i&#65533;&#65533;N&#65533;Z@&#65533;&#65533;&#65533;8,@&#65533;&#65533;5&#65533;22&#65533;3&#65533;&#65533;h&#65533;&#65533;A&#65533;NaI&#65533;E,2&#65533;41g&#65533;&#65533;fq&#65533;&#65533;U&#65533;&#65533;&#65533;&#65533;&#1867;mRWT"&#65533;&#65533;&#65533;&#65533;&#65533;X&#65533;&#65533;&#65533;&#65533;&#65533;p&#65533;3&#65533;F&#65533;&#65533;&#65533;&#65533;&#65533;&#678;V&#1206;,&#65533;&#65533;q~&#65533;&#62515;&#64518;&#65533;&#65533;&#1456;b&#65533;9!&#65533;`#&#65533;&#65533;\&#65533;Z&#65533;&#65533;T&#65533;&#65533;&#65533;&#65533;v&#65533; &#65533;Vmu;-&#65533;:&#998;6&#65533;VU&#65533;&#65533;j
&#65533;&#65533;&#1853;[&#65533;6&#65533;a,&#65533;&#65533;&#65533;q0&#65533;&#65533;R&#65533;&#65533;g&#65533;<&#65533;&#65533;&#65533;Y!:`A&#65533; $&#65533;2C&#65533;&#65533;P&#65533;&#65533;&#65533;=K&#65533;__F"yq&#65533;&#65533;&#65533;&#65533;I_|&#65533;m&#65533;`z 09&#65533;|&#65533;v0#&#65533;+&#65533;V&#65533;&#65533;a\`OPF&#65533;6@:&#65533;4@;&#65533;3P;&#65533;B6&#65533;9 /&#65533;&#65533;2&#65533;<P2&#65533;&#65533;&#65533;&#65533;v&#65533;\&#65533;&#65533;^&#65533;J&#65533;A&#65533;Qq&#65533;&#65533;&#65533;?D	&#65533;p	&#65533; 
&#65533; 
&#65533;`
&#65533;&#65533;n@T &#65533;&#65533;&#65533;&#65533;< &#65533;&#65533;$&#65533; 
&#65533;#&#2023;&#65533;c&#65533;}&#65533;j)s{0#f&#18568;zF&#65533;o%4&#65533;#0Y@	&#65533;&#65533;$
&#65533;&#65533;y&#65533;&#65533;&#65533;&#65533;&#912; &#65533;MY(7Z&#65533;H:f&#65533;1L&#65533;X
f&#65533;!0x&#65533;@A&#65533;
Hz&#65533; &#65533;&#65533;@&#510;&#65533;&#65533;M&#65533;&#65533;o&#65533;&#65533;}[&#65533;&#65533;8p1e&#65533;&#217;S&#65533;No&#1422;&#65533;"&&#65533;&#65533;Pg&#65533;j5&#65533;&#65533;m[&#65533;n&#1750;&#65533;T&#65533;&#65533;&#65533;T&#65533;M&#65533;&#65533;&#65533;&#65533;t&#65533;U&#65533;N&#65533;&#65533;&#65533;\&#65533;p5&#65533;&#65533;&#65533;&#65533;&#65533;%U&#65533;&#1700;rs&#725;&#65533;&#691;fi&#65533;&#65533;fU&#65533;p&#65533;:&#65533;&#65533;T&#65533;6m&#65533;&#65533;&#65533;|9S&#1848;s&#65533;&#65533;s&#65533;&#65533;]<y&#65533;&#65533;]&#412;&#65533;&#65533;=|&#65533;/o&#65533;&#65533;h&#1189;M&#1507;&#65533;Z&#65533;&#65533;y&#65533;]&#65533;&#65533;=&#65533;&#65533;ly&#65533;lS&#65533;&#65533;Z&#65533;<z&#65533;&#65533;v&#65533;&#65533;&#65533;&#65533;&#65533;&#65533;&#3915;&#65533;&#65533;&#65533;;&#21597;?w&#65533;\9&#65533;&#65533;&#65533;&#65533;Y&#65533;&#65533;&#65533;o&#65533;&#65533;&#65533;}&#65533;]wmx&#65533;&#1585;&#65533;.&#65533;&#1981;x&#65533;&#1377;C&#65533;N}&#65533;y&#65533;&#653;eJ&#65533;o&#65533;&#65533;&#65533;}&#65533;&#65533;7&#65533;&#65533;&#65533;M&#65533;&#65533;Z&#65533;&#65533;&#65533;&#65533;&#65533;&#65533;;{&#60519;&#65533;E#-4E&#65533;p&#65533;&#1088;&#65533;&#65533;&#65533;&#1612;C&#65533;<&#65533;&#65533;a2&#65533;&#65533;Y&#65533;8&#590;kg:q&#65533;:U42&#65533;&#65533;+&#65533;9M<&#65533;&#65533;C1&#65533;w&#65533;i&#65533;9&#21531;lH&#580;&#65533;&#65533;"u&#65533;&#65533;FGt&#65533;'&#65533;&#65533;l&#65533;o&#65533;'&#65533;Q't&#65533;1&#476;s&#65533;,&#65533;&#65533;&#65533;&#65533;iG{&#65533;&#65533;'&#65533;&#65533;mx&#65533;)&#65533;v&30$'&#65533;&#65533;&#65533;&#65533;vK&#65533;@z&#65533;	&#65533;&#65533;*&#65533;("7aD9&#65533;@&#65533;xH&#65533;*&#65533;&#65533;b+&#65533; &#65533;z&#65533;&#65533;&#65533;j&#65533;A&#65533;x&#65533;&#65533;Sq&#65533;aUdxax&#65533;aj&#65533;&#65533;r&#65533;&#65533;&#65533;R &#65533;d"&#65533;	F &#65533;:8&#65533;&#65533;0&#65533;@&#65533;I(&#65533;&#65533;L@&#65533;&#65533;RJ1&#65533;&#65533;:&#65533;0&#65533;&#65533;Pl&#65533;%K&#1688;&#65533;Ba&#65533;X &#65533;4&#65533; &#65533;<&#65533;&#65533;&#65533;}?&#65533;&#65533;_8&#65533; &#65533;A&#65533;&#65533;H@&#65533;&#65533;J@a&#65533;L&#65533;&#65533;&#65533;&#65533;G&#65533;Ct&#65533;F&#65533;2&#65533;&#65533;tH<&#65533;=s&#65533;&#65533;&#65533;p&#65533;&#65533;&#65533;Hi&#65533;&#65533;O&#65533;0B&#65533;Gx&#65533;&]*&#65533;&#65533;)R&#65533;`&#65533;$&#65533;&#65533;#&#65533;&#134;$&#65533;X%&#65533;\&#47911;&#65533;
+&#44204;&#65533;&#65533;r&#65533;&#65533;&#65533;&#65533;&g&#65533;q&#65533;&&#65533;_&#65533;I&#65533;i&#65533;9&&#65533;[&#65533;&#65533;)&#65533;&#65533;&#65533;&#65533;)&#65533;&#65533;j&#65533;n&#65533;&#65533;&#65533;&#60989;i&#65533;n&#65533; &#65533;&#65533;&#65533;&#65533;&#65533;o&#65533;&#65533;bI&#65533;&#65533;&#65533;b&#65533;o&#65533;'O&#65533;&#65533;&#65533;o&#65533;~<&#65533;/&&#65533; &#65533;&#65533;&#65533;X&#65533;&#65533;&#65533;&#65533;:&#65533;&#65533;&#65533;LG&#65533;u &#65533;&#65533;&#65533;&#65533;f&#65533;&#65533;v&#65533;o&#65533;=&#65533;&#65533;#&#65533;&#65533;&#65533;&#65533;&#65533;&#65533;&#65533;&#65533;&#65533;&#65533;&#65533;&#65533;&#65533;&#65533;&#65533;&#65533;Q2&#65533;&#65533;D&#65533;K&#65533;2&#65533;&#65533;lc&#65533;2Ce[&#65533;&#65533;]-&#65533;&#65533;&#65533;s&#65533;&#65533;&#65533;u&#65533;w&#65533;7&#65533;y&#65533;qT7&#65533;&#65533;&#65533;T#~P&#65533;&#65533;&#65533;&#65533;&#65533;&#65533;r&#65533;&#65533;?&#65533;p&#65533;&#65533;&#65533;h<&#65533;&#65533;E&#65533;3&#65533;&#65533;&#65533;x&#65533;g&#65533;<&#65533;J6:^&#65533;&#65533;C&#65533;&#65533;&#65533;#&#65533;&#65533;Q&#65533;&#65533;="=&#65533;J%&#65533;zV"&#65533;{&#65533;![(&#65533;JD2&#65533;&#65533;G&#65533;&#65533;&#65533;}$zR&#65533;&#65533;1@1&#964;@D&#65533;9&#65533;&#65533;k\c&#65533;0&#65533;:&#1847;{&#259;&#65533;&#65533;p&#65533;&#65533;&#65533;&#65533;&#65533;&#65533;	m&#65533;&#65533;&#65533; &#65533;<z5&#65533;&#65533;&#65533;6&#65533;,&#65533;&#65533;&#65533;x&#65533;!&#65533;@$&#65533;@X&#65533;&#65533;&#65533;(XA&#65533;*&#65533;&#65533;|&#65533;&#65533;&#65533;`9&#65533;&#65533;&#65533;x0&#65533;&#65533;@T&#65533;&#65533;&#65533;n&#65533;&#65533;Q&#65533;&#65533;&#65533;9&#65533;t@&#65533;&#65533;&#65533;&#512;T&#65533;@`Z
&#65533;&#65533;&#65533;EL[&#65533;pe&B1
R&#65533;&#65533;&#65533;X&#65533;&#65533;&#65533;&#65533;U&#65533;b&#65533;p,&&#65533;x&#65533; &#65533;&#65533; &#65533;&#65533;Y &#65533;:X4&#65533;&#65533;jJ&#65533;+0&#65533;N&#65533;&#65533;&#65533;`$&#65533;f	l&#65533;&#65533;X\c&#65533;&#65533;Z&#65533;&#65533;y&t&#65533;&#65533;&#65533;&#65533;&#65533;&#65533;dpbkH&#65533;&#65533;0\8&#65533;&#65533;&#65533;-bA&#65533;H8a` &#65533;z &#65533;@&#65533;&#65533;p4&#65533;&#65533;&#65533;&#65533;&#65533;&#65533;re!&#65533;N&#65533;v&#65533;s&#65533;	MY+G8&#65533;&#65533;b&#65533;&#992;&#65533;3&#65533;&#65533;^<c|&#65533;&#65533;6&#65533;&#65533;8&#65533;v%&#65533;q&#65533;&#65533;&#65533;
&#65533;Smd&#65533;&#65533;?&#65533;)Ne&#65533;&#65533;&#65533;&#65533;r&#65533;&#65533;&#65533;&#65533;&#65533;&#65533;6U.2AK]&#65533;z&#1111; f/S&#65533;&#65533;b&#65533;vU&#65533;&#65533;&#65533;9!;G&#65533;&#65533;SwgEkZs&#65533;&#65533;m&#65533;&#65533;&#65533;&#65533;n&#65533;%&#65533;hF"<&#65533;&#65533;x&#65533;&#65533;i}&#65533;&#65533;&#65533;&#1011;&#65533;&#65533;&#65533;6&#65533;M&#65533;lOu&#65533;E&#65533;&#65533;Mk&#1809;&#65533;sx&#65533;&#65533;h&#65533;C&#65533;&#65533;&#65533;&#65533;,Pm&#65533;&#65533;&#1553;&#65533;GGz&#65533;&#65533;W&#65533;&#65533;HJ&&#65533;&#65533;&#65533;v&#65533; &#65533;&#65533;;&#65533;&#65533;"n&#65533;&#65533;&#65533;a)28&#65533;&#65533;J&#65533;X&#65533;j{&#65533;+r&#65533;&#65533;&#65533;<w&#65533;&#65533;u?l-_/&#65533;GEF&#65533;nv&#65533;t&#65533;&#65533;&#65533;5&#65533;&#65533;&#65533;9&#65533;Q&&#65533;&#65533;&#65533;&#65533;&#65533;A&#65533;&#65533;Z&#65533;N&#1450;&#65533;&#65533;}&#65533;&#65533;&#65533;&#65533;&#65533;&#65533;d#&#65533;&#65533;-&#65533;&#65533;&ylF&#65533;X;&#65533;&#65533;&#65533;i&#65533;c:&#65533;r+F&#65533;F&#65533;&#65533;&#65533;8F&#65533;&#65533;=b~&#65533;&#65533;@"&#65533; ArP&#65533;'L&#65533;
Tx&#65533;&#65533;R&#65533;j&#65533;<&#65533;A&#65533;L&#65533;&#65533;&#65533;
1V&#1390;n&#65533;&#65533;\&#65533;@8&#65533;	H &#65533;&#65533;&#65533;&#65533;&#65533;``&#65533;&#65533;&#65533;D%"&#65533;I`&#65533;&#65533; E+`a&#65533;9p&#65533;&#65533;&#65533;&#65533;,V&#65533;
W&#65533;q&#65533;"&#65533;&#65533;T &#65533;&#65533;4&#65533;|u@&#65533;w~&#1469;
v&#65533;&#65533;@b"(&#65533;&#65533;NP&#65533;&#792;60'&#65533;&#65533;5&#65533;e&#65533;&#65533;&&#65533;:&#852;&#65533;&#65533;.&#65533;C&#802;3TA&#65533;4a&#65533;&#517;1&#65533;a&#65533;`&#65533;"(&#65533;&#65533;Df&#65533;d!&#65533;&#65533;E.d&#65533;itCu&#65533;Y0
&#65533;&#873;N' MS&#65533;9&#65533;&#65533;q&#65533;#*EF4&#65533;q&#65533;j<&#65533;&#65533;&#65533;&#65533;&#65533;^$&#65533;&#65533;&#65533;&#65533;&#65533;){K&#65533;&#65533;C&#65533;&#65533;p&#65533;&#65533;6&#65533;&#65533;&#1245;f&#65533;&#65533; &#65533;&#65533;&#65533;&#65533;8&#65533;U[)&#65533;q&#65533;R
&#65533;m&#65533;N&#65533;~kL&#162;&#65352;&#65533;ts&#65533;&#65533;&#65533;p&#65533;V&#65533;&#65533;&#65533;k;]g"&#65533;h&#65533;&#65533;nMc!&#65533;V&#65533;&#65533;&#65533;&#371; &#65533;t)&#65533;&#65533;&#65533;t&#65533;&#65533;#+&#65533;&#65533;&#65533;&#65533;^&#65533;_I6&#65533;&#65533;&#65533;D]&#65533;(&#14800;&#65533;PF!J&#65533;P&#270;s&#65533;&#65533;'&#65533;eG:&#65533;&#65533;&#65533;ph&#65533;&#65533;&#65533;&#50194;&#65533;"7H8T&#65533;{&#65533;&#65533;C1&#65533;L&#65533;&#65533;u&#65533;&#65533;[&#65533;s/Eg&#65533;&#65533;-eR&#65533;&#65533;&#65533;5	&#65533;&#65533;&#65533;&#65533;&#65533;&#65533;&#65533;y&#65533;&#65533;&#65533;ovc<&#65533;&#65533;&#65533;D&#65533;t&#65533;&#65533;&#65533;:1&#65533;&#65533;&#65533;u&#65533;&#65533;&#65533;&#65533;B&#65533;&#65533;&#65533;E&#65533;&#65533;}&#65533;&#65533;&#65533;&#65533;M'Z[&#65533;A6y&#65533;&#65533;=L"&#65533;&#65533;&#65533;A&#1466;&#65533;&#65533;&#65533;&#65533;&#65533;&#65533;?&#65533;&#65533;]&#65533;B{&#65533;&#65533;'|&#65533;m&#65533;&#65533;N&#65533;&#65533;9&#65533;!g&#65533;&#65533;e&#65533;x&#65533;&#287;&#2037;&#65533;&#65533;&#65533;H&#65533;4V&#65533;&#65533;B &#65533;jC&#65533;&#65533;"&#65533;@E.&#65533;z&#65533;'4A&#65533;&#65533;&#65533;&#65533;x@&#65533;j6`&#65533;&#65533;i&#65533;&#65533;3&#65533;&#65533;&#65533;&#65533;F&#65533;`1x&#65533;
L&#65533;&#65533;@&#65533;&#65533;&#65533;&#65533;&#65533;t!&#65533;P&#65533;EhI&#65533;N &#65533;RxX8/&#65533;&#65533;K&#65533;&#65533;V0&#65533;T`W0Hh&#65533;&#65533;&#65533;&#65533;	&#65533;&#65533;
&#512;&#65533; 
x&#65533;=&#243;g&#65533;&#65533;&#65533;8&#65533;&#65533;h(&#65533;(&#65533;8&#65533;H(&#65533;pH&#65533;&#65533;&#65533;&#65533;I&#65533;&#65533;&#65533;&#65533;I&#65533;&#65533;&#65533;s0&#65533;6&#65533;&#65533;4p^&#65533;a0&#65533;&4h&#65533;&#65533;h &#65533;&#65533;K&#65533;f&#65533;&#65533;&#65533;/q &#65533;&#65533;&#149;&#65533;&#65533;&#65533;&#65533;5&#65533;a{&#65533;2	2&#65533;kpd&#65533;&#65533;&#65533;&#65533;l`&#65533;c&#65533;&#65533;&#65533;I&#65533;&#65533;&#65533;
&#65533;&#65533;
&#65533;&#8870; &#65533;?&#65533;)s;7&#65533;&#65533;q*&#65533;Z*&#65533;&#65533;)@&#1833;o&#280;z&#65533;&#65533;`&#65533;&#65533;&#65533;(&#929;	]&#715;&#65533; C&#65533;&#65533;&#65533;&#65533;&#65533;&#65533;&#65533;9&#65533;&#65533;-&#65533;:;9&#65533;&#65533;&#65533;:Q&#65533;&#1192;8&#65533;&#65533;&#65533;x &#840;&#65533;&#65533;p0&#65533;&#65533;&#65533;&#65533;&#65533;&#1170;&#65533;Z&#65533;_\./1&#65533;,&#65533;&#65533;&#65533; &#65533;&#65533;&#65533;+,&#65533;&#65533;&#1994;&#65533;i4-|&#65533;&#65533;&#65533;&#65533;j&#65533;&#65533; &#65533;&#65533;"9m&#65533;&#65533;;&#65533;&#65533;;u&#65533;,s@/&#65533;&#65533;&#65533;B91Q+,&#65533;r&#65533;&#65533;B&#65533;&#65533;B;&#65533;&#65533;&#20666;&#65533;#,x&#1298;xB;&#65533;A&#65533;j!&#65533;:&#65533;8&#65533;&#65533;4&#65533;&#65533;&#65533;)9'&#65533;&#65533;mL&#65533;u&#65533;0&#65533;#&#65533;oL&#65533;&#65533;/&#65533;&#65533;2q<&#65533;&#65533;&#65533;s&#65533;<&#65533;k&#65533;p'&#65533;&#65533;&#65533;&#65533;!&#65533;Hsj&#65533;T&#65533;>H&#65533;4X&#65533;,8"X+HB0g&#1043;t&#65533;5t&#65533;&#65533;g&#65533;x&#65533;&#65533;3&#65533;&#65533;3&#65533;&#65533;&#65533;&#1984;&#65533;y8fXDx3&#65533;1/&#65533;)&#65533;'"&#65533;`&#65533;!(" &#65533;!&#65533;&#65533;&#65533;&#65533;&#65533;]&#65533;&#65533;&#65533;&#65533;J&#65533;H&#65533;Q&#65533;1H&#65533;&#533;&#65533;K&#65533;&#65533;&#65533;0$hH&#65533;&#65533; &#65533;&#65533;P!&#65533;8 &#65533;E @N&#65533;Tx&#65533;T&#65533;#&#65533;&#65533;E`RT@V`S&#65533;&#65533;&#65533;c&#65533;
&#65533;&#65533;&#65533; &#65533;&#65533;	&#65533; &#65533;&#65533;&#65533;9&#65533;;&#65533;&#65533;&#65533;Yx&#65533;H&#65533;h*h&#65533;m&#65533;&#65533;F#C2<C4Ag @&#65533;&#65533;T8&#65533;hxgpe&#65533;<h&#65533;&#65533;Z &#65533;e&#65533;o&#65533;&#65533;&#65533;5&#65533;&#1116;&#65533;A&#65533;&#65533;HCa&#65533;&#65533;3&#65533;4&#65533;&#65533;&#65533;s&#65533;fXhp&#65533;&#65533;f8&#65533;D&#65533;&#65533;Q&#65533;&#969;	&#65533;Y&#65533;&#65533;Fd&#65533;lp&#65533;@|P&#65533;&#44449;z7mc&#1061;p&#65533;{&#65533;&#65533;v&#65533;&#65533;k&#1738;&#65533;8&#65533;Q&#65533;x&#65533;]&#65533;&#65533;&#65533;&#65533;&#65533;&#65533;k' &#65533;&#65533;&#65533;&#65533;&#65533;#-&#65533;&#65533;&#65533;E&#65533;&#65533;&#65533;&#65533;&#65533;&#65533;W&#65533;&#65533;&#65533;T&#1310;&#530;&#65533;!&#65533;&#65533;&#65533;&#65533;Gz&#65533;&#65533;s&#65533;&#65533;&#65533;1&#65533;{&#65533;%&#65533;0!&#65533;(&#65533;0	&#65533;&#65533;up&#65533;&#65533;S&#65533;&#65533;&#530;&#65533;H&#65533;C3I/&#65533;Z&#65533;|&#65533;&#65533;<&#65533;&#65533;9&#353;&#65533;K&#65533;&#65533;&#65533;&#65533;&#65533;+&#65533;&#1221;&#65533;;md&#65533;i&#65533;&#65533;!&#65533;B&#65533;&#65533;D&#65533;&#65533;T'&#65533;9&#572;t&#65533;;&#65533;&#65533;!&#65533;&#65533;&#65533;J&#65533;&#65533;LSr&#65533;&#65533;&#65533;:H2&#65533;&#65533;2&#65533;&#65533;A&#65533;Q&#841;O&#65533;5\&#65533;&#65533;Q&#65533;8&#875;&#65533;H&#65533;JU"n&#65533;&#65533;d&#65533;&#65533;Sh&#65533;9&#65533;!(&#65533;h&#65533;&#65533;&#65533;&#65533;$`NX=i&#65533;&#65533;h&#65533;&#65533;d&#65533;x&#65533;D.&#65533;&#65533;&#65533;&#65533;&#65533;&#65533;&#589;xH&#65533;l&#65533;Q&#65533;4&#65533;&#65533;(&#65533;+&#514;-&#65533;)&#65533;(P&#65533;&#65533;hA&#65533;&#65533;&#65533;&#65533;&#65533;&#65533;&#65533;W`&#65533;y&#65533;&#65533;\&#65533;Wx=&#65533;I&#676;E&#65533;V&#65533;&#65533;C"&#65533;F&#65533;x&#65533;@&#65533;&#65533;&#65533;H&#65533;&#512;`2&#1027;F(&#65533;Rh&#65533;S&#65533;&#65533;1&#65533;5&#65533;Vh&#65533;VPS(&#65533;Tp&#65533;Xh! &#65533;&#1600;
&#65533;3&#65533;&#65533;&#65533;&#65533;&#65533;&#49178;&#65533;&#65533; h:&#65533;&#65533;&#65533;&#65533;}Xh&#65533; Nh`a&#65533;&#65533;9&#65533;dZ&#65533;P&#65533;&#65533;%j>`&#65533;Y&#65533;q&#65533;&#65533;m0&#65533;l&#65533;&#65533;&#65533;/&#65533;1&#65533;&#65533;&#1133;&#65533;&#929;&#65533;CF&#65533;<2&#65533;&#65533;d&#65533;&#65533;&#65533;eXj&#65533;r$ppcp&#65533;k&#65533;*&#65533;8&#65533;&#65533;&#65533;y&#65533;&#65533;&#65533;%&#65533;&#65533;5\p;\=&#65533;
&#65533;7&#65533;E&#65533;F&#65533;*&#65533;B&#312;&#65533;I&#65533;*&#65533;&#65533;&#65533;=*I&#65533;&#65533;&#65533;&#65533;<&#65533;&#65533;=&#65533;&#65533;v &#65533;&#65533;K,|<9t|UG&#65533;:&#65533;l9#i8&#65533;1&#65533;&#1008;&#65533;8&#65533;&#65533;y&#65533;9&#1653;&#65533;&#65533;&#65533;A-&#65533;&#65533;&#65533;&#65533;AA&#65533;&#65533;]&#65533;9&#65533; 	&#65533;&#65533;P.&#65533;&#65533;+&#65533;J&#65533;=&#65533;&#65533;2,&#65533;2,&#65533;Z&#65533;&#65533;&#65533;&#65533;a<&#65533;B&#65533;p|&#65533;S&#65533;T&#65533;&#65533;&#65533;&#65533;&#65533;J&#65533;4&#65533;&#65533;mI5&#65533;&#65533;&#65533;&#65533;&#65533;T&#65533;{&#1285;K&#65533;&#65533;&#65533;&#1992;t&#65533; &#65533;,&#65533;/t*&#65533;&#65533;B&#65533;3&#65533;&#65533;&#65533;z&#65533;&#65533;&#65533;&#65533;`&#65533;4H&#65533;&#65533;%&#65533;&#65533;&#65533;&#65533;&#65533;(U2&#65533;`SE&#65533;4&#65533;	&#65533;{&#949;&#65533;:GE"&#698;&#65533;mH\ Fx.x &#65533;h&#65533;&#65533;?B&#65533;&#65533;&#65533;)&#65533;E&#65533;&#65533;U &#65533;]&#65533;sP&#65533;%&#65533;&#65533;&#53917;{l&#65533;&#65533;*&#65533;p@S08 &#65533;q&#65533;#)&#65533;*&#65533;o&#65533;$&#65533;&#65533;&#65533;&#65533;V&#65533;&#65533;KD&#65533;&#65533;0&#65533;&#65533;&#65533; 28c `c6&#65533;&#65533;&#65533;w&#65533; L8VX&#65533;&#65533;&#65533;&#65533;KX&#65533;m&#65533;&#65533; 
h&#65533;P&#65533;	 &#65533;A&#65533;&#65533;M@ui&#65533;*&#65533;@`Y`&#65533;T YR&#65533;@Xp&#65533;&#65533;&#1907;&#65533;&#65533; &#65533;3&#65533;&#65533;M@e&#65533;&#512;g&#65533;&$&#65533; i&#65533;&#65533;QW#&#65533; &#1026;I&#65533;&#65533;&#65533;&#550;&#1865;&#65533;&#65533;D&#65533;&#65533;fh&#65533;-X&#65533;f&#65533;&#65533;&#585;&#65533;&#65533;5&#65533;&#65533;`&#65533;&#65533;DN&#65533;&#65533;i&#65533;7&#65533;)O&#65533;4AC&#65533;;p&#65533;e&#65533;&#65533;K&#65533;g&#65533;[&#65533;&#65533;&#65533;&#65533;7N<P&#65533;M&#65533;p;7wF7q&#65533;&#65533;w7mgsC7&#65533;-&#65533;m&#65533;&#65533;y&#65533;){&#65533;7x&#65533;&#65533;{&#65533;
&#781;&#65533;K&#65533;DJL&#65533;u&#65533;&#65533;&#65533;5]&#65533;)!&#65533;!&#65533;&#65533;&#65533;&#65533;I&#65533;&#65533;(&#65533;\'&#65533;]I&#1696;&#65533;&#65533;&#1143;&#65533;Q&#832;&#65533;&#65533;&#1612;&#65533;K,-)&#65533;)H&#65533;&#65533;&#65533;&#65533;	&#65533;&#65533;&#65533;V &#65533;;i&#1729;8&#65533;&#65533;&#65533;&#65533;^x&#65533;i(&#1872;&#65533;&#65533;R&#65533;&#65533;&#65533;&#65533;X&#65533;&#65533;=E&#65533;&#65533;*9&#65533;bF
&#65533;&#65533;&#65533;+&#65533;3&#526;L/^S&#65533;2&#65533;4&#595;r&#65533;&#65533;&#65533;k'&#65533;&#65533;&#65533;KH&#65533;`#U&#65533;&#65533;&#1389;&#65533;\Gkfk&#65533;5&#65533;&#65533;	&#65533;&#35505;8&#65533;t&#1139;&#65533;&#65533;&#65533;&#65533;&#65533;l&#65533;V&#65533;&#65533;}&#65533;1&#65533;&#65533;p&#65533;lp^F&#65533;&#65533;/&#65533;p&#65533;&#65533;&#65533;&&#65533;&#65533;8&#65533;&#65533;D&#65533;4&#65533;&#65533;;&#65533;`&#65533;x&#65533;&#65533;&#65533; &#30222;&#65533;-&#65533;l P&#65533;1&#65533;&#65533;)&#65533;&#65533;r}&`>j"&#65533;&#65533;&#65533;&#65533;d&#65533;V&#65533;&#65533;&#65533;KL&#65533;@&#65533;Hc`AX&#65533;&#65533;&#65533;&#65533;&#65533;n[&#1089;&#65533;&#65533;&#65533;W&#65533;&#65533;n&#65533;+L&#65533;&#65533;&#65533;0&#65533;  &#65533;&#65533;0D&#65533;Vx&#65533;&#65533;B&#65533;&#65533;'@&#65533;H&#65533;&#65533;YP&#65533;S&#65533;dN^E &#65533;aA&#65533; P&#65533;&#65533;r&#65533;&#65533;&#65533;
P&#65533;&#1484;M&#1559;&#65533;&#65533;&#16414;&#65533;xM&#65533;iL \&#65533;&#65533;&#65533;&#65533;&#65533;&#65533;$&#208;<g&#65533;&#65533;k&#517;?&#65533;K&#65533;&#65533;\&#65533;&#65533;&#65533;\0&#250;&#65533;J&#65533;k&#65533;&#65533;	&#515;&#65533;&#65533;lT&#65533; j&#65533;l8	&#65533;&#65533;Yej&#65533;&#65533;4&#65533;`&#65533;&#65533;5&#65533; &#1853;l&#65533;&#65533;&#65533;&#65533;&#65533;+&#65533;&#65533;y&#65533;&#65533;s&#65533;&#65533;t&#65533;&#65533;r&#65533;r&#65533;&#65533;g~&#65533;?&#65533;&#1069;&#65533;&#65533;]&#65533;&#65533;\*&#65533;&#65533;&#65533;&#65533;&#65533;&#65533;&#1040;&#65533;&#65533;&#65533;&#65533;&#65533;4&#525;&#65533;&#65533;;&#65533;5&#65533;q/I[Q&#65533;&#65533;&#584;V	y&#65533;&#65533;it&#65533;&#65533;&#1721;8S&#65533;&#1309;&#65533;&#65533;"&#65533;&#65533;&#65533;B&#65533;Ey&#65533;G&#65533;&#65533;=&#65533;&#65533;H&#1484;&#1936;z&#65533;OW&#65533;&#65533;&#65533;V&#65533;7&#37747;&#65533;&#65533;&#64338;	&#65533; "J&#359;&#65533;&#65533;&#466;T&#65533;&#65533;&#65533;&#65533;-&#65533;&#65533;B&#65533;NI&#65533;&#65533;G&#65533;&#65533;K&#65533;h&#65533;d&#65533;^&#65533;4&#65533;&#65533;&#65533;k(&#65533;'&#65533;&#65533;Eh^&#65533;&#65533;&#65533;(&#65533;S&#65533;&#65533;&#65533;&#65533;&#65533;^&#65533;G&#65533;,&#65533;&#65533;i`f&#65533;Tp9&#65533;(8&#65533;&#65533;&#65533;`&#65533;&&#65533;&#65533;aP&#65533;&#65533;w9&#65533;h$5&#65533;MHt&#65533;h&#24225;&#65533;Kx(i &#65533;U&#65533;&#65533;2&#65533;*&#65533;,&#65533;x(h&#65533;"(&#65533;&&#65533;x &#65533;&#65533;&#65533;&#65533;EI*&#65533;&#65533;&#65533;&#65533;Y&#65533;&#65533;&#65533;N&#65533;=$ Sn&#65533;&#65533;&#65533;&#65533;&#65533;&#65533;&#65533;&#65533;X&#65533;&#705;&#65533;&#65533;&#65533;&#65533;&#65533;&#65533;&#712;8&#65533;&#65533;@&#65533;&#1025;4&#65533;X@;(&#1027;N&#65533;%S@&#65533;&#65533;%o)&#65533;A&#65533;&#65533;!@&#65533;&#65533;&#65533;&#65533; D2&#65533;&#65533;&#65533;;&#65533;p&#65533;L&#65533;=&#65533;x&#65533;	&#65533;&#65533;&#65533;wp&#65533;&(&#65533;l0&#65533;&#65533;AI&#65533;&#65533;_&#65533;&#65533;pTH@&#65533;&#65533;q@&#65533;&#65533;A&#65533;&#65533;&#65533;&#65533;(&#65533;&#65533;&#65533;&#65533;&#275866;R&#65533;q&#65533;&#65533;<&#65533;&#65533;Oh&#65533;&#65533;&#1094;g@&#65533;f&#65533;&#65533;&#65533;&#65533;&#65533;7&#65533;&#65533;&#65533;&#65533;)-\1&#65533;&#65533;-&#65533;|.y&#65533;)&#65533;/&#65533;v&#65533;-s	&#65533;&#65533;7&#458;&#65533;	&#65533;&#1590;&#65533;&#65533;C>&#65533;|b&#65533;&#65533;9&#65533;&#65533;&#65533;&#65533;;%&#65533;c&#65533;&#65533;&#65533;6P&#65533;v&#65533;&#65533;&#65533;&#65533;k&#27439;`L&#65533;s&#1207;j&#65533;b&#65533;&#65533;&#65533;&#65533;&#1749;&#65533;E&#65533;&#65533;!&#65533;&#65533;t&#65533;
&#65533;&#65533;K&#65533;&#65533;-Q&#65533;&#65533;Y&#65533;{&#65533;&#1955;7&#65533;&#65533;&#65533;y&#65533;&#1717;&#65533;w&#65533;`&#65533;&#65533;'R&#65533;h&#65533;={7&#1707;G&#992;&#65533;x&#65533;&#65533;{'2&#65533;<&#65533;&#65533;&#65533;&#65533;&#65533;&#65533;&#16152;2c&#683;Ys&#65533;&#65533;x&C&#65533;|&#65533;;v&#65533;e&#65533;&#65533;]I&#65533;A&#1645;S&#65533;n&#65533;P&#65533;M&#65533;Q&#65533;JVt&#65533;&#1185;;&#65533;&#1387;&#65533;&#65533;b&#965;-G&#65533;&#65533;9&#65533;e&#986;'N&#1848;&#65533;&#65533;&#129;&#65533;&#65533;&#65533;8&#65533;&#65533;&#65533;&#65533;&#65533;&#65533;]p&#65533;&#65533;k&#65533;&#65533;o&#65533;'&&#65533;-&#65533;&#65533;p&#65533;'O&#65533;+&#65533;28&#65533;&#65533;&#1049;#Gn&#65533;7l&#1174;+6&#65533;Q*E&#65533;&#65533;&#65533;a#&#395;*J&#65533;HA"&#65533;&#65533;&#65533; v&#65533;&#65533;&#65533;&#65533;r&#65533;&#65533;[&#65533;&#65533;&#65533;3_&#65533;&#65533;&#65533;H&#65533;&#65533;&#65533;e3&#65533;*&#65533;!8\&#65533;P&#65533;E&#65533;)O&#65533;$!R$	&#65533; <t&#65533;8&#65533;&#65533;1r&#1824;qC&#65533;8d&#312;q#&#65533;8&#65533;@&#65533;9&#65533; &#65533;&#1623;&#65533;0X8&#65533;&#65533;C&#65533;h &#65533;&#1424;&#65533;&#65533;&#65533;&#65533;D&#65533; ,&#1025;&#65533;&#65533;&#1161;:X&#65533;&#65533;)&#65533;&#65533;rJ*&#65533;&#65533;B&#65533;(&#65533;x&#65533;&#65533;x@&#65533;
 n@&#65533;`&#65533;Ah&#65533;&#65533;p&#65533;l&#65533;A&#65533;|&#65533;&#1747;lPh&#65533;A(&#65533; &#65533;4&#65533;T&#65533;\&#65533;&#922;Y&#65533;UN[r&#65533;Z[A#&#65533;)&#65533;(s:|&#65533;&#65533;&#65533;8l&#65533;&#65533;W8&#65533;}S&#65533;cy&#65533;M7&#65533;9&#65533;&#35015;&#65533;	([g&#65533;&#65533;V&#65533;&#65533;Lf&#65533;x&#65533;&#205;8&#65533;xC&#65533;2&#900;&#65533;&X&#65533;&#65533;&#65533;&#65533;y&#65533;&#65533;&#65533;_&#65533;%&#65533;&#65533;6&#65533;hs+&#65533;&#65533;&#1946;M6&#65533;bs&#65533;5&#65533;&#65533;&#65533;&#65533;&#65533;&#65533;&#65533;&#65533;
&#65533;k6&#65533;
&#65533;&#52346;jS+&#65533;&#65533;&#65533;*m&#65533;&#65533;B;,&#65533;&#65533;&#1978;7&#65533;vS+&#65533;&#65533;n3n&#65533;&#65533;Z&#65533;.7&#65533;6&#65533;d&#65533;&#65533;Om&#65533;&#65533;<&#65533;&#65533;&#65533;<5&#65533;&#65533;&#65533;>&#65533;&#65533;T]}u&#65533;9f	*W&#65533;s&#65533;&#65533;[&#65533;x&#65533;&#65533;qY&#65533;V:&#65533;U<&#65533;&#65533;&#65533;&#1150;&#65533;&#65533;&#65533;&#65533;L&#65533;=&#65533;&#1810;M,&#65533;CSMu&#65533;&#65533;G&#65533;C&#65533;G&#65533;&#65533;&#65533;&#65533;)k&#65533;&#65533;&#65533;&#65533;&#65533;/<7&#65533;1B'+}&#65533;@;;&#65533;3&#65533;:&#65533;&#65533;&#65533;=N&#65533;|5H-g&#65533;&#65533;M'&#65533;s`m&#65533;O&#65533;-d&#65533;b&#65533;&#65533;&#65533;6&#65533;M9&#65533;&#157;&#585;&#65533;&#65533;a&#65533;eXu&#65533;Zk&#65533;&#65533;g&#65533;-/9o&#65533;g&#65533;&#65533;U&#65533;&#260;&#65533;&#65533;c&#65533;u&#65533;&#65533;&#65533;v&#65533;&#65533;&#65533;j&#65533;97&#65533;
&#65533;&#65533;6&#65533;4&#65533;&#65533;3&#65533;&#65533;JZ 1DE&#65533; &#65533;&#65533;&#65533;&#65533;&#65533;0B&#65533;&#65533;&#65533;&#65533;)&#65533;fZ&#65533;A&#65533;1&#1816;&#65533;&#65533;&#65533;=q&#65533;o;&#65533;&#65533;&#65533;2&#65533;THm&#65533;&#65533;&#65533;F,&#65533;F0&#65533;D&#65533;+AD?&#65533;&#65533;`#`PA$&#65533;&#65533;2&#65533;&#65533;&#65533;1&#65533;C5&#65533;C&#65533;/&#65533; &#65533;}^;&#65533; &#65533;v@&#65533;&#65533;o&#65533;1p`&#65533;<&#65533;H @ $`F|&#65533;`&#513;>&#65533;
W&#65533;b&#65533;0E)F&#65533;N\)h&#65533;n&#65533;'&#65533;i&#65533;&#65533;&#65533;&#65533;&#65533;,&#65533;JN&#65533;&#65533;8&#65533;&#65533;d 8&#65533;&#65533;*&#65533;&#65533;$&#65533; A&#65533;.@'("&#65533;P
;&#65533;&#65533;p
&#65533;[Y&#65533;&#65533;&#65533;&#65533;t#&#65533;&#1030;8&&#65533;Pl&#65533;&#65533;&#65533;[3&#65533;Y&#65533;&#65533;\&#65533;&#65533;ccVE&#65533;&#65533;|&Px&#65533;&#65533;8&#65533;qh&#65533;&#65533;&#65533;&#65533;6&#65533;Qp`c&#65533; &#65533;:FU&#65533;K,&#65533;	\&#65533;>&#65533;86J&#65533;Z&#65533;&#65533;U&#65533;&#65533;&#65533;e&#65533;JX&#65533;*e(&#65533;&#65533;+k&#65533;&#65533;&#65533;Be)&#65533;.j&#65533;&#65533;&#1664;e&#65533;&#65533;&#65533;J`%&#65533;&#1274;&#65533;(&#65533;&#65533;-iy&#46540;&#1531;uV&#65533;&#65533;O&#65533;&#1546;Y&#65533;%2&#65533;D&#65533;$=S&#65533;I&#65533;&#65533;&#65533;p&#65533;S&#65533; &#65533;&#65533;&#65533;E&#65533;&#65533;
&#65533;&#65533;&#25969;&#65533;&#65533;&#65533;m%)&#65533;&#510;&#65533;&#65533;x&#65533;fU&#65533;Z&#65533;lv&#65533;}i&#65533;_&#65533;:&#65533;I&#65533;&#65533;5i&#65533;sd)&#65533;g&#65533;TF&#1003;&#65533;&#65533;3&#65533;'=&#65533;wDo&#65533;xt&#65533;&#65533;&#65533;ND yH3&#65533;O&#65533;&&#62729;MR&#65533;/&#65533;&#65533;&#65533;&&#65533;$	C&*S&#65533;4&#65533;&#65533;&#65533;GM{&#65533;4E&#65533;&#65533;&#65533;g&#65533;vgv%+	&#65533;&#65533;&#65533;&#65533;T&#65533;&#65533;	N|&#65533;&#65533;&#65533;&#1540;&#65533;g&#65533;&#65533;&#65533;]&#65533;\&#65533;&#65533;&#65533;&#65533;1&#65533;&#65533;\&#65533;&#65533;&#333;&#65533;fQ&#65533;&#65533;&#1461;l%L&#873;&#65533;&#65533;X4&#65533;&#65533;L&#65533;&#65533;	A&#65533;&#65533;h&#65533;&#65533;&#65533;&#65533;.X
J &#65533;&#65533;.$8&#65533;
R`&#65533;&#65533;&#65533;
qhD(ZQ]&#65533;B&#65533;`&#65533;3&#65533;Q&#65533;h@c&#65533;&#517;+Da	D&#65533;&#65533;&#65533;h &#65533;p&#65533;!	F Zw$ &#65533;>&#65533;Ad d&#65533;&#65533;PA;&#65533;&#544;A&#65533;&#65533;-4 &#65533;&#65533;`A6&#65533;sk&#65533;&#65533;7&#65533;&#65533;ri&#65533;&#65533;@&#65533;-&#65533;V&#65533;P 	X@&#65533; 	K&#65533;&#65533;
L&#65533;&#65533;*f&#1098;&#65533;&#65533;(G&#65533;&#65533;D"&#65533;&#65533;&#65533;h w&#65533;&#65533; lXn IV&#65533; :&#65533;&#65533;&#65533;J&#65533;o<&#65533;&#65533;4 0l(&#65533;2&#65533;&#65533;&#65533;X&#65533;&#65533;b&#65533;E&#65533;&#65533;6&#1218;0C&#65533;&#65533;)G-':&#65533;R&#65533;&#65533;`s&#65533;j&#65533;&#65533;'&#65533;&#65533;
&#65533;>&#65533;&#65533;%&#65533;x&#65533;@R&#65533;&#65533;&#65533;T!9&#65533;j&#65533;#&#65533;&#65533;LP&#65533;&#65533;&#65533;&#65533;&#65533;mp\}&#65533;&#65533;&G.s&#65533;*&#65533;&#65533;&#65533;&#65533;*s9Jb&#65533;&#1448;F5\&#65533;W[&#65533;,f&#65533;&#65533;E&#65533;`&#65533;&#65533;&#65533;L3&#65533;s	&#65533;bE&#65533;&#65533;&#65533;&#1460;8&#65533;L&#65533;&#65533;E&#65533;&#65533;&#65533;&#65533;X&#65533;}&#65533;&#65533;$1&#65533;&#65533;VU.:&#65533;`f9'&#65533;&#65533;&#445;m:&#65533;|+&#65533;9&#65533;Mr&#65533;&#65533;&#65533;P[J_&#65533;~&#65533;&#65533;_-&#65533;<g"&#65533;&#65533;&#65533;&#65533;&#65533;&#65533;*I&#65533;W&#65533;&#65533;:_5c&#65533;>&#65533;&#65533;&#65533;&#65533;&#65533;9&#65533;&#65533;X&#65533;P&#65533;w&#65533;&#65533;*&#65533;8$7&#673;&#65533;w&#65533;&#227;U&#65533;=&#65533;6&#65533;&#65533;&#65533;Z&#65533;8&#65533;N&#65533;]&#65533;ZsM_!c&#65533;&#65533;C&#65533;/&#65533;&#65533;&#65533;^n&#65533;&#65533;s 
&#1046;&#65533;$f&#65533;&#65533;{7&#65533;&#65533;&#65533;&#65533;LG&#65533;&#65533;gR&#65533;&#65533;&#65533;"Q&#65533;"&#65533;&#65533;&#65533;&#65533;)\&#65533;&#65533;Z&#65533;HhD1
1&#65533;&#65533;e2W&#65533;vm|m.&&#65533;&#65533;Qg&#65533;B&#65533;Bm &#65533;@&#65533;m&#65533;&#65533;O&#65533;&#65533;&#65533;v7#H&#65533;
HP&#65533;&#65533;&#65533;6B&#65533;&#1028;+&#65533;q&#65533;C!q	MTB&#65533;&#65533;&#65533;"&#65533;&#65533;.4&#65533;
k&#65533;&#65533;G"&#65533;&#65533;?&#65533;>%,&#65533;@&#65533;z@&#65533;&#65533;&#65533;&#65533;@D&#65533;&#65533;&#65533;&#65533;?9&#65533;&#65533;&#65533;&#65533;&#65533;&#65533; ~&#65533;&#65533;&#65533;&#65533;]&#65533;>&#65533;&#65533;h&#65533;&#65533;&#65533;&#65533;5&#65533;&#65533;A&#2037;+x&#65533;`x@[@&#65533;P4&#65533;
RX$`A&#65533;&#65533;&#65533;W&#65533;&&#65533;&#65533;,&#65533;&#65533; &#65533;&#65533;|&#65533;t 9&#65533;&#65533;&#65533;|s&#65533;&#65533;&#188;)&#65533;m:&#65533;x&#65533;w(&#65533;@&#65533;`&#65533;r&#65533;C&#65533;&#65533;~>S&#65533;&#65533;&#65533;&#323;&#65533;&#871;P5X&#65533;h&#65533;&#65533;&#65533;&#65533;&#65533;~&#65533;&#65533;&#65533;&#65533;&#65533;&#141;.&#65533;7X.&#65533;TMq&#65533;op&#65533;3&#65533;T=&#65533;nO&#65533;&#65533;&#65533;9&#65533;&#65533;&#65533;J\&#65533;&#65533;FX&#65533;&#686;&#65533;J&#569;"(&#4761;Y&#65533;&#65533;&#65533;&#65533;.&#65533;'&#65533;&#1175;&#65533;&#65533;&#65533;&#65533;	&#65533;&#65533;&#65533;&#65533;:&#65533;&#65533;U`&#65533;&#65533;(&#761; &#1716;&#65533;68&#683;&#65533;&#65533;=J4&#65533;N&#65533;C&#65533;&#65533;&#65533;5aQ6q&#65533;U&#837;&#65533;&#65533;_:}&#65533;&#1381;&#65533;&#65533;EPW&#65533;&#65533;Q4&#65533;H&#65533;D&#65533;K5AGtp&#65533;M&#65533;K&#65533;<&#65533;*&#65533;&#65533;LBGJ&#65533;&#65533;L&#65533;&#65533;&#65533;&#65533;&#65533;-&#65533;&#65533;&#65533;&#65533;&#65533;?&#65533;D;&#65533;&#65533;9R8&#65533;F6|&#65533;&#65533;&#65533; [&#65533;&#65533;&#65533;!L&#65533;az&#65533;8a&#65533;&#65533;&#65533;&#65533;T&#65533;M&#65533;&#65533;H&#1563;5&#65533;STU:&#65533;&#65533;9&#65533;3A&#65533;J;&#65533;&#65533;QH&#1632;rSSUS5&#65533;%&#65533;&#65533;&#65533;"&#65533;<S&#65533;&#65533;&#65533;)"&#65533;O(!&#65533;LR &#65533;&#65533;i&#1166;!J&#65533;&#673;d&#65533;\(
&#65533;l&#65533;&#65533;h&#65533;&#65533;&#1290;5(&#65533;,hB &#65533;&#65533;&#65533;&#65533; &#65533;`&#65533;@
8cH	&#65533;&#65533;a&#65533; &#65533;&#65533;@_&#65533;&#65533;&#65533;&#65533;
&#65533;&#65533;&#65533;p&#65533;&#65533;xAh(&#65533;&#65533; ,&#65533;&#65533;&#65533;&#65533;A4&#65533;^&#65533;@&#65533;&#65533;Az&#1558;m&#65533;&#65533;&#65533;	&#65533;&#65533;&#65533;P&#65533;@
&#65533; &#65533;&#65533;&#65533;k &#65533;&#65533;&#65533;&#65533; <6H&#65533;\&#65533;&#65533;@&#65533;&#65533;&#65533;u&#65533;  H&#65533;&#65533; &#65533;&#65533;4&#65533;H&#65533; &#65533;@\X@&#65533;&#65533;(B@&#65533;|&#65533;,&#514;*&#1288;	&#65533;&#65533;'&#65533;B%&#65533;&#65533;\@&#65533;&#65533;&#918;@&#65533;@&#65533;DI&#65533;5&#65533;&#65533;8&#65533;|&#65533;&#65533;&#65533;a&#65533;	&#65533;P&#65533;&#65533;	&#65533; &#65533;@!C:&#65533;<QT`&#65533;S&#65533;&#65533;&#65533;&#65533;&#65533;&#65533;z&#65533;\&#65533;&#65533;&#65533;
]&#65533;&#65533;&#65533;t&#65533;'6S&#65533;&#65533;&#65533;X&#65533;&#65533;&#65533;&#65533;5l&#65533;74S&#65533;C6(C2x&#65533;&#65533;9&#65533;_&#65533;&#65533;c&#65533;%~&#65533;&#65533;&#440;&#65533;&#65533;5&#755; &#65533;&#65533;&#755;4&#65533;g~`&#65533;&#65533;h`5&#65533;Y&#65533;&#65533;J&#65533;&#65533;&&#65533;&#65533;+&#65533;fk&#65533;&#65533;j&#65533;&#65533;*K&#65533;&#65533;R&#65533;iN&#65533;I&#65533;&#65533;&#65533;&#65533;$&#65533;&#65533;@N&#65533;D&#65533;&#65533;Z&#65533;TT&#65533;&#65533;<&#65533;8&#65533;j&#65533;g&#65533;&#65533;&#65533;&#65533;&#892;X&#65533;[&#65533;&#65533;
u"&#1404;&#65533;&#65533;&#65533;&#65533;R(&#65533;F&#65533;5&#65533;'z&#65533;gz&#65533;F&#65533;&#65533;M<&#65533;&#65533;&#65533;aZ&#65533;&#65533;NH&#716;&#65533;O&#65533;C8&#65533;&#65533;XN&#65533;&#65533;hL&#65533;&#65533;&#65533;&#65533;B&#65533;&#65533;r&#65533;&#65533;x&#65533;&#65533;j&#65533;M&#65533;&#65533;&#65533;P&#65533;&#65533;a&#65533;Rl&#65533;SP#&#65533;&#65533;Z&#65533;&#65533;.&#65533;&#65533;5&#65533;mF&#65533;v&#65533;&#136;^X&#65533;h'&#65533;&#65533;&#65533;&#65533;&#65533;&#65533;&#65533;(9&#65533;tF&#65533;[F&#65533;Q\&#65533;PTZ&#65533;&#65533;~&#65533;&#65533;-2&#65533;&#300;&#65533;vJ\-&#1617;&#65533;&#65533;J &#65533;3&#65533;#&#65533;&#65533;HA&#65533;&#65533;&#65533;&#65533;@	&#17283;i&#65533;&#65533;&#65533;}@&#65533;<&#65533;&#65533;&#65533;@&#65533;@	&#65533;@L&#65533;
4&#65533;H&#65533;&#65533;`&#65533;@&#65533;&#65533;&#65533;4A&#65533;&#65533;&#65533;&#65533;&#65533;L&#65533;&#65533;&#65533;&#1622;&#65533;u&#65533;&#65533;@&#65533;&#65533;&#65533;&#65533;\&#65533;$&#65533;T &#65533;&#65533;&#65533;@8&#65533;&#65533;	&#65533;&#65533;x#&#65533;8&#65533;&#65533;l&#262;&#65533; n&#832;(&#65533;&#65533;2&#65533;&#65533;u*&#65533;&#65533;@3&#65533;&#65533;@Ad&#65533; (&#65533;)&#65533;&#65533;+&#65533;H)&#65533;)|B'&#65533;$&#65533;AX&#65533;Q&#65533;&#65533;% 	T &#65533;V&#65533;t@\ Q&#833;i&#65533;&#65533;&#65533;$<&#65533;:&#65533;}jhOesF&#65533;V&#65533;X&#65533;bE&#65533;&#65533;&#65533;&#65533;&#65533;&#65533;P&#65533;8t&#65533;u&#680;tj&#65533;q&#65533;&#65533;&#65533;+&#65533;&#875;&#65533;&#65533;@uV&#65533;187&#779;'z&#65533;4 C2pV&#65533;&#65533;&#65533;&#65533;&#65533;n8&#65533;&#362;H&#65533;&#65533;&#65533;-&#65533;*uf&#65533;f&#65533;&#65533;l &#65533;&#65533;&#65533;&#65533;&&#65533;Z&#65533;&#65533;&#65533;&#738;&#734;&#65533;&#65533;&#1452;&#65533;&#65533;,&#702;&#65533;&#886;zY&#65533;~&#65533;1&#65533;U&#65533;&#65533;&#65533;
&#65533;&#65533;H&#65533;&#65533;&#65533;&#65533;[&#65533;A&#2000;m&#447;E&#65533;&#65533;P&#65533;W&#65533;%&#65533;'Zg7&#65533;CUp&#65533;U<ST&#65533;&#65533;h&#65533;&#65533;-y[M&#65533; B(&#65533;5&#65533;*N-F=F!&#65533;H&#65533;S&#65533;&#65533;&#65533;;&#65533;&#65533;8&#1797;7&#65533;J7&#65533;&#65533;f(&#65533;f&#65533;Z&#65533;&#65533;V&#65533;&#65533;&#65533;N&#65533;)&#65533;&#65533;&#65533;*&#65533;&#65533;&#65533;&#65533;!
}&#65533;&#65533;$&#65533;&#65533;&#1862;&#65533;OdSQ&#65533;(&#65533;&#65533;&#65533;K&#65533;&#65533;X&#65533;&#65533;&#65533;&#65533;Q&#65533;e&#65533;&#65533;L&#682;&#65533;&#358;&#65533;&#65533;]$&#65533;&#65533;&#65533;&#65533;T&#18349;:U&#65533;&#65533;&#65533;&#65533;&#206;I&#1828;4&#65533;&#65533;I&#65533;7LN7&#65533;HJ&#65533;K&#65533;dC4&#65533;&#65533;'&#65533;A\\&#65533;&#65533;
&#65533;&#65533;&#65533;&#65533;&#65533;&#65533;M&#65533;oh&#65533;&#65533;n&#65533;&#65533;&#65533;%X&#1030;b&#65533;N&#65533; 
&#65533;&#65533;n&#65533;i	&#65533;&#65533;&#65533; q&#65533;&#65533;&#65533;&#65533;&#65533;&#65533;x<&#65533;jA&#65533;&#65533;&#65533;@&#65533; &#65533;&#65533;@\IBI@&#65533;	&#65533;&#65533;&#65533;d0&#65533;&#65533;dl|&#65533;&#65533;p&#1511;B0v&#1856;D
&#65533;sm*&#768;_&#65533;&#65533;x&#65533;p&#65533;&#65533;\@&#65533;<DB &#65533;X+&#258;+&#65533;&#65533;&#65533;&#65533;H(&#65533;(&#65533;&#65533;&#65533;0&#65533;&#65533;q@< 8&#65533;&#1552;Y@&#65533;M&#65533;&#65533;T&#65533; &#65533;&#65533;&#65533;&#65533;&#65533;6Z%6&#65533;&#65533;K'd;\&#65533;&#65533;I&#65533;&#65533;Z&#65533;Ti&#65533;&#65533;&#65533;[&#65533;&#65533;Q!&#65533;a:&#65533;&#65533;K&#65533;:U&#65533;&#65533;z&#65533;&#293;a&#65533;&#65533;6&#65533;6&#65533;&#65533;YxC5@&#65533;&#65533;&#65533;"&#65533;I&#65533;&#65533;x&#65533;&#65533;&#65533;&#273;_8f&#65533;&#65533;&#65533;h&#65533;/&#65533;"&#65533;0m&#65533;t&#1652;&#65533;&#65533;&#65533;&#65533;&#1626;&#65533;+&#65533;&#1625;&#65533;&#958;&#65533;&#65533;\&#65533;&#65533;&#65533;&#65533;,&#65533;&*&#65533;&#65533;/i^^] OJ&#65533;&#65533;&#65533;~&#65533;&#65533;\&#65533;v@Q&#65533;h&#65533;T&#65533;-n&#65533;NM&#65533;&#65533;^&#65533;&#65533;&#65533;&#65533;P!&#65533;V&#65533;h&#65533;Z&#65533;&#65533;B&#65533;!&#65533;&#65533;g&#65533;&#65533;&#65533;'&#65533;&#65533;N&#65533;gH&#1323;&#65533;2#&#65533;3&#65533;&#65533;7&#65533;8&#1291;&#65533;jn&#65533;&#65533;T&#65533;-"8?}&#65533;V&#65533;A{&#65533;6m&#65533;Z2g&#149;&#65533;rPhZn&#65533;;;&#65533;&#65533;&#21746;]&#65533;s&#65533;(&#65533;i&#65533;5CsV_&#65533;ag&#65533;&#65533;&#65533;&#65533;2&#65533;4&#65533;&#65533;&#65533;J&#65533;dE&#65533;nst&#65533;&#65533;L&#65533;&#65533;&#65533;_&#65533;&#65533;7&#65533;J8&#65533;&#65533;&#65533;z&#65533;cp&#65533;4&#65533;)$&#65533;&#65533;mA{&#18213;&#65533;@45&#65533;^IDuo&#65533;I&#65533;&#65533;a&#65533;&#65533;
&#65533;L&#65533;&#65533;BQ&#65533;&#65533;&#35780;&#65533;\	&#65533; (A&#65533;A`&#65533;&#65533;&#1046;&#65533; &#65533;&#65533;&#65533;&#65533;&#65533;&#270;
T0&#1797;I&#1021;0q&#65533;&#65533;pl&#65533;N&#52736;&#65533;&#65533;m&#65533;j&#65533;&#65533;&#65533;&#65533;@s&#65533;&#65533;&#65533;a&#65533;&#65533;p	&#65533; B$A&#65533;,&#65533;&#65533;*&#65533;)&#65533;6)&#65533;'&#65533;A @&#65533;RV&#65533;&#822;&#65533;&#1047;&#65533;OW&#65533;&#65533;@&#65533;&#65533;@X&#65533;&#65533;&#65533;4&#65533;A(t&#65533;d&#65533;4s77Y&#65533;&#65533;&#65533;&#65533;&#65533;t?&#65533;t&#65533;&#65533;#Z't^&#65533;&#65533;&#65533;#&#65533;ee&#65533;b8d&#65533;2Dltvg&#65533;&#65533;&#65533;L&#65533;&#65533;&#65533; :&#65533;&#65533;&#65533;&#65533;&#65533;d
&#65533;ur&#65533;T&#1805;Y&#65533;}O&#65533;&#65533;&#65533;&#65533;&#65533;,&#65533;&#65533;&#65533;i&#65533;-.&#65533;&#65533;&#65533;&#65533;&#65533;&#65533;&#65533;&#65533;m&#65533;&#65533;XQ&#65533;&#65533;&#65533;&#65533;\h&#65533;&#65533;&#65533;&#65533;<&#65533;C&#1107;A&#1313;&#65533;]Q&#65533;<G&#65533;HaNe&#65533;&#65533;&#65533;hA&#65533;&#65533;&#65533;j3p"4U&#65533;&#65533;&#65533;2&#65533;Q,&#65533;&#65533;&#65533;&#65533;@&#65533;s&#65533;r&#65533;5&#65533;z&#65533;8&#65533;&#65533;g2GN0&#65533;&#197;C7S)U;&#65533;D&#65533;&#65533;.";&#65533;-&#65533;&#65533;U&#65533;&#65533;AKf&#65533;&#65533;&#65533;&#65533;Q&#65533;&#1933;3&#23099;U&#65533;&#1696;&#65533;&#65533;
&#65533;>}&#65533;?&#65533;'&#65533;[&#65533;2&#65533;&&#29339;Xzg&#65533;v&#65533;&#65533;&#65533;&#65533;[&#65533;&#65533;	&#65533;&#65533;"N]!	&#65533;\&#65533;[a&#65533;&#65533;&#65533;&#65533;&#65533;_3i&#65533;#&#65533;&#65533;N{&#65533;.&#65533;E74,&#65533;&#65533;,&#65533;&#65533;`&#65533;&#65533;&#65533;)`&#65533;&#65533;@&#65533;	&#65533;&#65533;~&#65533;	&#65533;@nU&#65533;&#65533;B|&#65533; u&#65533;@
&#65533;&#65533;>.V&#65533;&#1413;&#65533;l&#65533;&#65533;&#65533;&#65533;@&#65533;,j&#65533;d&#65533; 
hc&#65533;I&#65533;X&#65533;&#1530;a&#65533;&#65533;e&#65533;b&#65533; &#65533; &#65533;&#65533;&#65533;\&#65533;`&#65533;&#65533;G&#65533;&#65533;On&#65533;p<&#1024;&#65533;v&#65533;&#65533;
&#769; &#65533;&#65533;&#65533;&#65533; &#65533;&#65533;|&#65533;&#1037;&#65533;B(&#65533;&#65533;&B&#65533;@ @&#65533;&#65533;T@m[&#65533;&#65533;h &#65533;k&#65533;&#65533;b&#1402;^3&#65533;v&#65533;&#65533;@&#1559;.V&#65533;'h&#65533;&#65533;\~&#65533;&#65533;&#65533;7&#65533;%&#65533;<S&#65533;|ZP&#65533;&#65533;p&#65533;^&#65533;&&#65533;Se&#65533;&#65533;&#65533;[&#65533;K9&#65533;&#65533;&#65533;&#65533;14&#65533;6&#65533;&#65533;&#65533;j&#65533;2 6&#65533;&#65533;&#65533;#
d\&#65533;&#65533;&#65533;|]&#65533;X'&#183;9e&#65533;&#65533;&#65533;EW9
&#65533;&#65533;']&#65533;&#65533;&#65533;r0&#65533;,j&#65533;r.&#65533;2)y&#65533;&#65533;,&#65533;&#65533;&#65533;&#65533;2)&#65533;&#65533;&#65533;&#65533;7&#65533;.:%L&#65533;hJ&#65533;&#65533;!O=&#352;&#65533;&#65533;;y&#65533;;&#65533;&#65533;M&#65533;3&#65533;>NtT0&#65533;"&#65533;&#65533;&#65533;&#65533;7&#65533;&#65533;C&#65533;&#65533;&#65533;J_9&#65533;&#65533;&#20442;&#65533;&#65533;&#65533;#'&#31399;y^(&#65533;Zb&#65533;uLYo&#65533;|&#65533;&#65533;&#65533;&#65533;&#65533;;&#65533;&#65533;&#812;&#65533;&#65533;(&#65533;Ck~&#65533;1'Cp&#65533;Kw&#65533;X&#65533;&#390;&#65533;&#65533;RL&#65533;F&#65533;&#65533;t{&#65533;&#65533;&#65533;>&#65533;J&#65533;&#65533;&#65533;&#65533;&#65533;Q&#65533;&#65533;9&#65533;&#65533;:&#1849;&#65533;&#65533;Y&#65533;n&#65533;i_&#65533;&#650;&#65533;Q&#65533;&#65533;J&#65533;&#65533;&#51333;a&#65533;3as&#65533;%&#65533;K/R.V&#65533;uw&#65533;0tBA4&#65533;&#65533;^9#UF&#65533;&#65533;&#65533;&#65533; @&#1320;&#65533;c&#65533;-Q&#65533;&#65533;Xq&#65533;&#266;B&#65533;Y"DEC| 1&#65533;&#461;%R&#65533;AS&#65533;$&#65533;y&#65533;$B|&#65533;&#65533;&#65533;&#65533; ?b&#65533;&#65533;1&#65533;&#65533;.\&#65533;&#131;>&#65533; &#65533;F&#65533;K&#65533;&#65533;9&#65533;*&#65533;9x&#1296;&#65533;C&#65533;&#65533;/`&#65533;&#1537;C&#65533;X1l&#65533;8&#65533;cG&#65533;&#65533;8Td&#65533;&#65533;`F&#65533;@Q&#65533;&#65533;kV+T&#65533;H&#65533;
&#65533;	&#65533;&#65533;/5*(&#65533;@&#65533;
 G&#65533;L&#65533;&#134;,p &#65533;&#65533;&#65533;&#65533;+&#65533;&#65533;PA&#65533;&#65533;&#65533;&#65533;n&#65533;a)&#65533;9v&#65533;&#537;;7&#65533;\9q&#65533;o&#65533;&#65533;&#65533;[&#65533;8s&#65533;&#65533;&#65533;].&#65533;&#65533;q&#65533;&#65533;&#65533;&#65533;{\&#65533;q&#213;&#65533;.\8p&#2032;&#65533;n&#65533;&#65533;7o&#65533;&#65533;]&#65533;&#65533;&#65533;&#65533;&#1597;&#65533;&#65533;&#65533;&#65533;b&#952;&#65533;#?>&#65533;&#65533;e&#488;u&#65533;~=&#65533;wn&#1784;&#65533;N&#65533;&#65533;x+&#65533;:&#65533;n&#65533;&#65533;&#65533;&#65533;A&#65533;&#65533;n=&#65533;&#65533;&#65533;n&#65533;&#65533;&#65533;F&#65533;l&#65533;&#65533;&#65533;&#65533;j&#65533;&#65533;&k>,&#65533;Dl84Q&#65533;=D&#65533;k\q&#65533;5&#65533;Q&#65533; &#65533;&#65533;&#65533;:o&#65533;o&#65533;Y&#65533;y&#65533;g&#65533;w&#65533;&#65533;w&#65533;q&#65533;&#65533;w&#65533;&#65533;2&#65533;w&#65533;&#65533;&#65533;J)&#65533;Gq&#897;g&#65533;/&#65533;	S&#65533;1&#65533;,S&#65533;x&#65533;&#65533;&#65533;&#65533;&&#65533;t&#65533;v&#65533;\Gt&#65533;&#65533;I&#65533;&#65533;&#65533;&#65533;Qg8&#65533;&#65533;&#65533;&#65533;v }&#65533;&#65533;=&#65533;q&#65533;&#65533;v&#65533;&#65533;R&#65533;(&#65533;&#65533;&#65533;E&#65533;y'K2&#65533;J6&#65533;&#65533;&#65533;IH&#65533;&#65533;Ix&#65533;y'&#65533;r&#65533;&#65533;&#65533;&#65533;&#65533;Q'w&#65533;&#65533;&#65533;&#65533;W&#65533;&#65533;Qx&#65533;d&#65533;SH&#65533;)4S@&#65533;|s&#65533;t&#65533;Ot~+&#1436;r&#65533;I6:q&#65533;;&#65533;Y&#65533;z#&#65533;&#65533;&#65533;KV&#65533;s&#65533;&#65533;-&#65533;m&#65533;&#65533;&#65533;c&#65533;AVZ&#1602;M&#65533;o&#65533;E&#65533;&#65533;&#38941;&#65533;&#65533;u&#65533;C&#65533;Yqb&#65533;-&#65533;pe&#65533;&#65533;d&#65533;%&#65533;&#65533;&#65533;&#65533;7&#65533;&#1966;&#65533;[;V'Pu&#65533;%n&#65533;<Eg6&#65533;&#65533;&#5212;sRUU&#65533;l`&#65533;#&#65533;0B\0A&#65533;$&#65533;&#65533;&#65533;&#65533;&#514;=1DK@EG&#65533;&#65533;&#65533;&#65533;0&#65533;&#1026;
%&#65533;|&#65533;!&#65533;Tx&#644;80&#65533;!&#65533;&#65533;&#65533;^	&#65533;E&#65533;U&#39049;'&#65533;&#65533;&#65533;&#65533;&#65533;|&#65533;$&#65533;9'z&#65533;&#65533;+&#65533;ZH&#65533;&#65533;&#65533;>&#65533;&#65533;&#65533;	4An&#65533;&#65533;&#65533;P@&#65533;&#65533;&#65533;&#65533;
&#65533;l&#65533;&#65533;&#65533;&#65533;oH&#65533;b&#65533;!&#65533;&#65533;!O|&#65533;!oZ&#65533;	,B?&#65533;&#65533;&#65533;U`y%&#65533;TN!%&#65533;&#65533;8&#65533;c&#65533;8`&#65533;$&#65533;&#65533;x@&#65533;&#65533;1&#544;
z&#65533;@&#65533;<&#65533;&#65533;4&#65533;:h&#65533;Na&#65533;6&#65533;&#65533;d&#65533;Y&#65533;q&#65533;&#65533;&#888;&#65533;&#65533;&#65533;y{N&#65533;j&#65533;X&#65533;}&#65533;;_\&#65533;&#65533;u&#65533;<w&#65533;&#65533;~&#65533;&#65533;C&#1020;&#65533;&#65533;&#65533;&#445;gt&#65533;_=n&#65533;qipc<&#65533;&#65533;F7&#65533;&#65533;&#65533;n&#65533;`&#65533;@:&#65533;&#65533;&#65533;&#65533;&#65533;<&#65533;Z&#65533;b&#65533;&#65533;7&#65533;x]&#65533;<&#65533;&#966;&#65533;&#65533;&#65533;Y&#65533;!&#65533;@&#65533;!&#65533;&#65533;%D&#65533;Hd&#65533;&#65533;&#65533;54&#65533;q&#65533;Bl&#65533;H &#65533;F7&#65533;&#65533;&#65533;h&#65533;&#65533;Ar&#65533;<&#65533;a&#65533;w&#65533;#&#65533;&#1043;&#65533;&#1201;'_&#65533;CN&#65533;&#65533;&#65533;&#65533;!k|&#65533;&#65533;p&#65533;&#65533;&#65533;&#65533;1Y&#65533;Jd&#65533;T&#65533;.&#65533;&#65533;AQ&#65533;NQ&#65533;&#65533;&#65533; &#65533;'7&#625;&#65533;h&#65533;&#65533;&#65533;dF=&#65533;
&#65533;&#65533;&#65533;&#65533;&#65533;I&#65533;I&#65533;|D3U&#65533;26j&#65533;&#65533;&#65533;T&#65533;&#65533;Au&#65533;&#65533;^&#65533;I&#475;&#65533;&#65533;*z&#65533;&#203;&#65533;t&#65533;&#65533;&#65533;&#65533;2&#65533;1L&#65533;e&#65533;&#65533;TG*&#65533;r&#65533;Z&#65533;hC&#65533;,&#65533;B&#65533;PvpI &#9367;&#65533;q /&#65533;&#65533;&#65533;[F&#65533;&#65533;~2&#65533;7&#65533;&#65533;&#65533;mlc&#65533;
&#65533;n&#279;&#65533;&#65533;HS6&#65533;&#65533;Xs&#65533;&#65533;&#65533;l^,&#65533;&#65533;)&#65533;4&#65533;&#65533;9A&#65533;P&#65533;;V&#65533;&#65533;A&#65533;t&#65533;8$&#65533;8Ue&#65533;o,&#65533;h&#65533;&#65533;&#65533;&#65533; &#65533;C
&#65533;pJ&#65533;&#864;&#65533;&#65533;&#65533;lL&#65533;&#65533; E' &#65533;38aB&#65533;j&#65533;&#65533;&#65533;&#65533;,&#65533;A&#1490;0&#65533;&#65533;P&#65533;&#65533;&#65533;b<BWx&#65533;K_&#1668;#&#65533;5&#65533;@&#65533;&#65533;&#65533;-2x&#65533;R &#65533;|@&#65533; B&#1026;&#65533;&#65533;@<&#65533;)P&#65533;&#65533;H7h&#65533;r&#65533;`U2&#65533;&#65533;pX-jAz&#65533;&#1454;&#65533;&#65533;x 	&#65533;&#65533;<d!&#65533;&#65533;E+RQ&#65533;T&#65533;&#65533;&#65533;&#65533;@&#65533;)$&#65533;&#65533; 	x&#65533;p &#65533;&#65533;.&#65533;&#65533;&#65533;&#65533; &#65533;X
L&#65533;&#65533;&#65533;&#65533;&#65533;&#65533;&#65533;&#65533;&#65533;%x&#65533;v@&#65533;^lCb&#65533;&#362;3&#65533;R&#65533;&#65533;,P&#65533;y&#1544;&#65533;9&#65533;q&#65533;!&#43798;&#65533;&#65533;8N&#65533;&#65533;&#65533;&#65533;&#65533;&#65533;4&#65533;&#65533;x&#65533;&#65533;&#65533;&#65533;&#65533;68@U&#65533;? :f&#288;p&#65533;<&#65533;&#65533;&#58254;&#65533;&#65533;p&#65533;"&#65533;Q&#65533;&#65533;HD5lo5&#65533;A&#65533;j\#&#1536;Q&#65533;J_&#65533;&#65533;&#65533;}ix&#65533;&#65533;&#936;&#65533;4&#65533;&#65533;&#65533; 	&#65533;&#65533;&#65533;F:&#65533;&#65533;$&#65533;&#65533;&#65533;&#65533;7&#65533;&#65533;0&#65533;C&#65533;&#65533;0&#65533;&#65533;&#65533;&#65533;rLc&#65533;@&#65533;*u&#65533;H&#65533;J&#349;B&#65533;W\NU&#1641;NV&#65533;&#65533;&#65533;&#65533;&#65533;&#1579;7!&#65533;I&#65533;&#65533;&#1317; &#65533;?	&#65533;&#65533;m&#65533;&#1172;&#65533;&#65533;\&#65533;i&#65533;n&#65533;&#65533;AUJ%&#65533;&#65533;&#65533;&#65533;&#65533;C&#65533;'&#47939;H&#65533;d&#65533;:&#65533;&#65533;R&#65533;&#65533;&#65533;&#65533;&#65533;T&#65533;WL&#65533;@&#65533;&#65533;V&#65533;Z&#65533;&#65533;$&#65533;&#65533;p&#65533;Y&#65533;bp&#65533;R+&#65533;&#65533;7&#65533;&#65533;&#65533;%y&#65533;|&#65533;&#65533;xp&#65533;&#65533;&#65533;a&#65533;Xhf0&#65533;&#65533;&#34886; &#65533;L1S>&#65533;&#65533;-&#65533;&#14022;UO&#31379;&#65533;&#1073;&#65533;pa&#65533;&#65533;&#65533;5'&#65533;&#65533;&#65533;&#65533;P7&#65533;7&#65533;t&#65533; V&#65533;&#129;&#65533;R&#65533;!L(BVb&#65533;t&#65533;#BA
\c&#65533;&#65533;Ow&#65533;A&#65533;i,&#65533;&#65533;E&&#65533;&#65533;5&#65533;^X&#65533;L&#65533;$&#65533;&#65533;~&#65533;&#65533;h&#65533;&#65533;&#65533;!z&#65533;&#65533;#P&#65533;&#65533;&#65533;Y&#65533;&#65533;	U&#65533;Bf#	G0B|0&#65533;&#65533;-m^aA&#65533;&#65533;&#65533;&#65533;&#65533;:&#65533;&#65533;&#65533;	&#130;&#65533;&#65533;((&#65533;	R&#65533;&#65533;&#65533;&#65533;&#65533;)&#65533;&#65533;`&#65533;q5&#65533;J&#65533;xR&#65533;&#65533;&#65533;-Su&#65533;
@&#65533; &#65533;@	hX&#65533;&#65533;&#65533;
Y&#65533;&#65533;H&#65533;(XA&#65533;>8&#65533;  &#65533;&#65533;&#65533;H&#65533;d.&#65533;8&#65533;&#65533;6&#65533;&#65533;&#65533;e&#65533;y  &#65533;	&#65533;&#65533;O&#1792;&#65533;&#65533;w&#65533;&#65533;&#65533;.0&#65533;&#1776;&#65533;4&#65533;&#65533;L*p&#65533;&#65533;]&#65533;m&#65533;-:A&#65533;	N&#65533;4(^&#65533;&#65533;R~&#65533;&#65533;&#65533;&#65533;&#65533;nnT&#65533;@/&#65533;A&#65533;g&#65533;&#65533;&#65533;&#65533;T&#65533;&#1849;'P&#65533;vqs&#286920;?&#65533;&#65533;/&#65533;&#65533;Co^&#65533;"&#65533;&#65533;&#65533;&#65533;&#65533;&#65533;&#65533;a&#65533;!f8&#65533;-$Q&#65533;U8&#65533;f0c&#65533;o&#65533;4t&#65533;&#65533;&#65533;W#&#904;&#65533;&#65533;&#65533;!&#1739;&#65533;&#65533;"&#65533;&#65533;&#65533;m&#65533;qC&#65533;&#65533;P<&#65533;$v&#65533;&#65533; U;&#65533;A&#65533;Z>L&#65533;(&#65533;s&#65533;&#65533;R&#688;&#65533;1&#417;+D"&#65533;&#65533;&#65533;&#65533;&#65533;&#65533;&#65533;&#65533;&#65533;h&#65533;R&#65533;N&#65533;&#65533;&#65533;x&#334;0N&#65533;&#65533;&#65533;&#65533;(&#65533;&#65533;&#65533;&#65533;&#65533;HY&#65533;&#618;d&#65533;&#65533;&#65533;&#65533;$i&#801;&#65533;&#897;&#65533;&#417;Kd%R&#65533;&#532;&#65533;&#65533;SV&#65533;&#65533;&#65533;&#65533;J&#65533;&#34092; &#65533;&#65533;e&#65533;&#65533;&#602;&#65533;&#65533;{&#65533;i&#65533;&#65533;&#65533;&#65533;l	=&#65533;&#65533;&#65533;&#65533;&#65533;1$&#65533;jd&#65533;$&#65533;
G&#65533;&#65533;&#65533;&#65533;&#65533;FZ&#65533;&#65533;&#65533;		&#65533;&#65533;&#65533;	&#65533;[0&#65533;&#65533;&#65533;xc&#1711;6LE&#65533;&#65533;A&#65533;K&#65533;!&#65533;&#65533;&#65533;&#65533;&#65533;n&#65533;&#65533;&#65533;a&#65533;&#65533;z&#65533;:&#65533;&#65533;&#65533;g&#65533;&#65533;&#65533;&#65533;0f7&#65533;A&#65533;&#65533;&#65533;&#65533;&#65533;&#65533;T&#65533;B&#65533;$!"&#65533;&#65533;&#65533; @&#65533;T&#65533;&#65533;&#65533;&#65533;&#65533;"aH&#65533;r&#65533;&#65533;a&#65533;@&#65533;&#65533;
&#65533;&#65533;p&#65533;&#65533;&#65533;`&#65533;v*'&#65533;&#681;&#65533;&#65533;3>&#65533; d&#65533;@ &#65533;J&#65533;Z&#65533;dF&#65533;Z@H@&#65533;&#65533;o&#65533;&#65533;-D.p&#65533;&#65533;*`&#65533;G :K&#65533;l&#65533;	&#65533;&#65533;&#65533;&#65533;XLaH!&#65533;q:&#65533;f&#65533;
`&#65533;n&#65533;N&#65533;@ &#65533;&2"`kw( <&#65533;, &#65533;&#65533;"4B&#65533;3&#65533;&#65533;f&#65533;6&#65533;F$&#65533;&#65533;&#65533;&#65533;!&#65533;k&#1676;&#65533;P&#65533;&#65533;&#65533;&#65533;P&#65533;&#65533;&#65533;&#57850;&#65533;BRk&#65533;:&#65533;&#65533;xdGv&#65533;&#65533;&#65533;+&#65533;N	&#1251;&#65533;&#65533;>&#65533;&#65533;&#65533;D&#65533;&#65533;&#65533;&#65533;=&#65533;!&#65533;&#65533;&#65533;&#65533;F&#65533;&#65533;\+|&#65533;BZC&#65533;&#65533;&#65533;&#65533;)&#65533;Gn$&#65533;4dDTd&#65533;/&#65533;X&#65533;C&#65533;&#65533;&#65533;A&#65533;+U&#65533;&#65533;A&#65533;&#65533;R&#65533;&#65533;,U&#65533;&#65533;&#65533;
,aHF&#65533;&#65533;Cv&#65533;.k&#65533;	&#65533;!&#65533;&#65533;&#65533;&#65533;&#65533;&#65533;&#65533;&#65533;&#65533;&#65533;a&#65533;&#65533;A{&#65533;&#65533;&#65533;&#65533;&#65533;&#65533;:|CO&#65533;A|&#65533;&#65533;&#65533;&#65533;&#65533;0&#65533;3s393N&#65533;dP&4&#65533;&#65533;&#65533;H4&#65533;&#65533;Z	4&#65533;%U&#65533;&#65533;&#65533;D&#65533;X&#1704;&#65533;P&#65533;&#65533;&#65533;I4&#65533;&#872;(&#65533;F&#1226;&#65533;&#65533;=clC>&#65533;&#65533;X|&#65533; &#65533;I&#65533;LQ0%Q8&#65533;&#65533;&#65533;&#65533;&#65533;6&#65533;h&#65533;0P&#65533;D6&#65533;&#65533;&#65533;&#1029;&#65533;[&#65533;eZ@&#65533;9&#65533;&#65533;&#65533;'^o&#65533;8O$1/&#65533;&#65533;'=&#65533;&#707;&#65533;&#65533;&#1026;&#65533;`&#65533;3&#65533;Q&#65533;&#65533;t&#65533;\&#65533;PX&#65533;&#65533;&#65533;&#65533;a&#65533;&#65533;&#65533;&#65533; &#65533;6&#65533;!r/D&#65533;A &#65533;&#65533;&#65533;&#65533;&#65533;^&#65533;D&#65533;2@`&#65533;&#65533;&#65533;a2&#65533;&#65533;&#65533;aGZ&#65533;&#65533;&#65533;&#65533;&#65533;&#65533;&#65533;v&#65533;b&#65533;&#65533;&#65533;r&#65533;|!&#65533;&#65533;&#65533;&#65533;R&#65533;&#65533;ax&#65533;&#65533;&#65533;&#65533;	x&#65533;	&#65533;`	&#65533;&#65533;&#65533;&#65533;l&#65533;-&#65533;z&#65533;&#65533;&&#65533;pb&#65533;mJ &#65533;#8&#65533;4&#65533;&#65533; 2 R n &#65533;Jb&#65533;V V@&#65533;q*n&#65533;&#65533;&#65533;&#65533;N&#65533;&#1139;H&#65533;F &#65533;&#65533;&#65533;&#65533;`
&#65533;&#65533;X&#65533;JC@&#65533; 
<&#65533;@&#65533;&#65533;&#65533;&#65533;&`&#65533;&#753; L%&#65533;4.&#65533;,&#65533;&#65533;P&#65533;mJ &#65533;N&#65533;d`&&#65533;&#65533;a&#65533;A&#65533;!&#65533;&#65533;&#65533;!V&#65533;&#65533;&#65533;&#65533;&#65533;a&#65533;&#65533;A&#65533;&#65533;(&#65533;W&#65533;&#65533;&#65533;N&#65533;!&#65533;&#65533;&#65533;	&#1267;&#65533; &#65533;&#65533;&#65533;c>HD&#65533;s&#65533;&#65533;k&#65533;&#65533;&#65533;&#65533;&#65533;:&#65533;!&#65533;&#65533;J&#574;&#65533;+&#65533;&#65533;|!#&#65533;!&#65533;&&#65533;?&#65533;k&#65533;m&#65533;&#65533;S&#65533;&#65533;'&#65533;HM&#65533;&#65533;U&#59701;&#65533;&#65533;&#65533;&#65533;J$E&#65533;A&#65533;&#65533;T.&#65533;&#65533;&#65533;&#65533;&#65533;&#65533;,&#65533;&#65533;&#65533;j&#65533;Dj&#65533;&#65533;&#65533;W&#65533;&#65533;,ra&#65533;a&#65533;&#65533;&#65533;r&#65533;&#65533;Dj(dm&#65533;&#65533;&#65533;i(&#65533;+$}&#65533;&#65533;aa&#65533;&#65533;/&#65533;&#65533;&#65533;&#65533;Tl&#65533;&#65533;6&#65533;A.&#65533;&#65533;5&#65533;&#65533;&#65533;&#65533;&#65533;&#65533;a&#65533;0&#65533;h&#65533;6iW&#65533; &#65533;W6OScb&#65533; 1&#65533;W&#65533;&#65533;?;m&#65533;&#65533;s1jS&#65533;&#65533;&#65533;&#65533;hw&#65533;&#65533;&#65533;7&#65533;(&#65533;&#65533;E&#65533;&#65533;%&#65533;&#65533;&#65533;2&#65533;&#65533;&#65533;&#524;&#65533;,&#65533;&#65533;&#65533;$&#65533;,EncLS&#65533;&#65533;W&#65533;3s;	Pc&#65533;S&#65533;&#65533;P;'&#411;fk&#956;K<T&#65533;&#65533;U^&#65533;0<&#65533;+%&#65533;&&#65533;&#65533;&#65533;H7,&#65533;5&#65533;v&#65533;&#65533;&#65533;XDWtW&#65533;&#65533;+&#65533;&#65533;&#65533;+&#65533;&#65533;Y&#65533;&#65533;&#65533;rWk&#65533;&#65533;&#65533;&#65533;&#65533;z &B&#65533;2&#65533;&#384;&#65533;&#65533;&#65533;j&#756;&#65533;&#65533;YbCb&#65533;H:&#65533;[uaj&#65533;4&#65533;`&#65533;&#65533;@XA&#65533;&#65533;a&#65533;&#65533;:&#65533;&#65533; &#65533; 
&#65533;&#65533;&#65533;`&#65533;&#65533;&&#65533;&#65533;&|&#65533;&#65533;
m&#65533;
&#65533;z&#65533;'v&#65533;? "&#65533;&#65533;FF&#65533;*&#65533;&#65533;&#65533;&#65533;N*&#65533;b~&#65533;&#65533;j*\ &#65533;&#65533;b&#65533;;&#947;8 &#65533;&#65533;|&#65533;	!TA #&#65533;4!~&#65533;&#65533; &#65533;K&#65533;&#65533; &#65533;v&#65533;v'3&#65533;&#65533;3.&#65533;dN`L&#: &#65533;@f&#65533;&#65533;a&#65533;x|AxA&#65533;X&#65533;x&#65533;x&#65533;&#65533;av!&#65533;x&#65533;+&#65533;&#65533;&#65533;&#65533;"&#65533;&#65533;+g&#65533;E&#65533;k&#65533;|&#1023;Z(&#65533;&#65533;C&#65533;&#65533;<&#65533;&#65533;&#65533;&#65533;&#65533;&#65533;&#65533;dm$&#65533;4&#65533;=&#65533;l&#65533;&#65533;&#65533;&#65533;Ob&#65533;&#65533;x&#65533;A"&#65533;&#65533;@6&#65533;&#65533;8dQD
&#65533;&#65533;&#65533;&#65533;i$+&#65533;&#65533;Y&#65533;6Ra&#65533;&#65533;&#65533;&#65533;&#5283;a&#65533;&#65533;&#65533;&#65533;&#65533;&#65533;K&#65533;4&#65533;C&#65533;8&#65533;&#65533;k&#65533;C&#65533;&=D{&#65533;&#65533;&#65533;D&#65533;&#65533;M&#1621;&#65533;X&#65533;&#65533;&#65533;&#65533;/v&#65533;9&#65533;&#65533;X&#65533;j(\I(&#65533;&#65533;&#65533;&#65533;&#65533;&#65533;&#65533;,&#65533;a&#65533;&#65533;!&#65533;&#65533;!K&#1825;1&#65533;&#65533;&#65533;&#65533;&#65533;&#65533;&#65533;l Q&#65533;M&#65533;v&#65533;!&#65533;pD&#65533;&#65533;53&O&#65533;LOT&#65533;5&#65533;&#22321;EX>m&#65533;H&#65533;X8&#65533;6f&#65533;&#65533;&#65533;&#65533;&#65533;;CZ&#65533;&#65533;X&#65533;&#65533;sK&#65533;j&#65533;6&#65533;&#65533;&#65533;N&#65533;&#65533;&#65533;&#65533;(b&#65533;aG&#65533;&#65533;;&#65533;&#65533;&#65533;)&#65533;
eo&#65533;&#65533;P&#65533;h:&#65533;O&#65533;&#65533;Pj&#65533;o1&#65533;:&#633;&#65533;&#65533;6pK34A6&#65533;y[&#65533;&#65533;Z&#65533;eZ&#65533;&#246;&#65533;N<&#1509;&#65533;Y&#65533;&#65533;`&#65533;&#65533;Yl&#65533;0s&#65533;&#65533;&#65533;,Z&#65533;&#486;&#65533;&#65533;9&#65533;&#65533;7&#65533;&#65533;8&#65533;&#65533;;&#65533;&#65533;E&#65533;jd&#65533;&#65533;A&#60321;&#65533;&#65533;pA:&#65533;&#65533; &#65533;&#65533;p@&#65533;< 8@&#65533;`v!&#65533;&#65533;;:H&#65533;&#65533;&#65533;8&#65533;A&#65533;&#65533;&#65533;&#65533;8&#18492;n&#65533;4!(!&#65533;&#65533;&#1124;Ac&#65533;&#65533;&#65533;A&#65533; &#65533;&#65533;	&#65533;@d~&#65533;v&#65533;r&#65533;&#65533;&#65533;&#65533;#&#290;#xbp&#65533;&#65533;pXK&#65533;	!&#65533;@&#65533;"&#65533;>&#65533;i &#65533;r&#65533;,X&#65533;&#65533;jh&#65533;JQ&#65533;X&#65533;*p&#65533;oz^&#65533;&#65533;4t3&#65533;&#65533;1j&#65533;&#65533;&#65533;@Ja88C&#65533;>Ad @vb&#65533; n'&#65533;@t&#65533;f&#65533;&#65533;J&#65533;E@C&#65533;TK&#65533;(V`	&#65533;&#65533;&#65533;x&#65533;&#65533;&#65533;~&#65533;[&#65533;~&#65533;\wa&#65533;g&#65533;&#65533;;&#65533;&#65533;&#65533;&#65533;&#65533;aVwR&#65533;aV	&#65533;&#65533;36V&#65533;&#65533;&#65533;y&#65533;&#65533;&#65533;&#65533;&#65533;!&#65533;&#65533;&#65533;&#65533;&#65533;&#65533;&#65533;&#65533;Fv&#65533;&#65533;&#65533;A&#65533;&#65533;az!HAh&#65533;&#65533;:V&#65533;ra^ada&#65533;!l&#65533;&#65533;764Vb&#65533;&#65533;"&#65533;&#65533;+&#65533;&#65533;H&#65533;&#65533;E&#65533;! Y&#1192;&#65533;>&#65533;!DVE&#65533;l&#65533;\&#65533;XAV&#65533;W&#65533;\AjA|A(a&#65533;&#65533;C^a'&#65533;&#65533;&#65533;&#65533;&#65533;&#65533;&#65533;&#65533;&#65533;<&#235;&#65533;&#559;a&#65533;&#1824;&#65533;A&#65533;&#65533;&#65533;&#65533;&#65533;&#65533;&#65533;>&#65533;&#65533;W{&#65533;&#65533;o&#65533;&#65533;!&#65533;&#65533;&#65533;&#65533;&#65533;&#65533;(&#65533;&#65533;A&#65533;&#65533;&#65533;r&#65533;l&#65533;\AU&#65533;YaL&#65533;&#129;&#65533;T&#65533;a&#65533;&#65533;&#65533;&#65533;&#65533;dP.z?_&#65533;&#65533; &#65533;&#65533;z&#65533;&#65533;&#65533;pu]c&#65533;E&#65533;&#65533;%;&#65533;6&#65533;&#65533;&#65533;&#65533;X&#65533;s&#65533;&#1189;&#1547;e&#65533;&#65533;&#65533;&#65533;Eq'&#65533;X&#65533;}b&#65533;&#65533;[&#65533;&#65533;&#65533;);Y37&#65533;:&#1163;&#65533;&#65533;&#65533;&#65533;&#65533;c8S&#65533;Py7&#65533;$pe&#65533;&#65533;&#65533;V&#65533;&#65533;U&#65533;iu&#65533;&#65533;&#65533;}l&#65533;&#65533;&#65533;;&#65533;&#65533;Y&#65533;&#65533;{~p&#65533;Z&#65533;&#1315;D&#65533;.6&#65533;&#65533;^&#65533;iA&#65533;cB&#65533;&#65533;&#65533;&#65533;c&#65533;1D&#65533;&#65533;+&#65533;DE&#65533;&#65533;&#65533;&#65533;RC&#65533;&#65533;&#65533;CHD&#65533;&#65533;!H&#65533;N&#65533;&#65533;&#65533;&#65533;&#65533;z&#65533;T&#65533;A&#65533; &#65533;&#65533;J&#65533;, &#65533;&#65533;Z&#65533;.&#65533;&#65533;E$&#65533;&#1496;)&#65533;~tA,&#65533;&#65533;a&#65533;@&#65533;4&#65533;&#65533;a&#65533;&#65533;a&#65533;&#65533;&#65533;a&#65533;e&#65533;z&#65533;&#65533;`	&#65533;`&#65533; &#65533;	'&#65533;} wm`&#65533;bc`M&#65533;N&#65533;&#65533;&#65533;W&#65533; 'u. &#65533;q&#65533;b&#65533;qd`&#65533;c@M&#65533;&#65533;'X&#65533;J&#3495;&#65533;O&#65533;o&#65533;"(rK/&#65533;< &#65533;`&#65533;&#65533;
 6&#65533; :&#65533;.&#65533;&#65533;`&#65533;&#65533; `&#65533;nG &#65533;Md&#65533;`n(&#65533;&&#65533;&#65533;'&#65533;x&#65533;&#65533;1&#65533;x1!&#65533;F`&#65533;8&#65533;&#65533;&#65533;R!W&#65533;x&#65533;S&#65533;t&#8101;&#65533;&#65533;X&}&#1175;&#65533;&#65533;&#65533;r&#65533;&#65533;?&#65533;&#65533;?&#65533;&#65533;V&#65533;&#65533;&#65533;&#65533;&#65533;&#65533;&#65533;2&#65533;&#65533;2&#65533;m&#65533;"Yd&#65533;&#65533;8&#65533;ga2aZ&#65533;z "&#65533;@`&#65533;n&#65533;Z&#65533;i&#65533;b&#394;6,Y4f&#340;E[V&#65533;Y&#65533;d&#412;A3F&#65533;Y&#65533;b&#346;-#&#65533;&#1715;g&#848;E&#65533;&#65533;&#1585;_&#65533;p&#1346;&#65533;
&I&#65533;1J&#65533;&#551;"F&#65533;&aeJ&#65533;+Z&#65533;p&#65533;b&#65533;&#65533;[&#65533;&#65533;&#65533;e&#65533;V&#65533;[&#65533;&#65533;&#65533;&#65533;l&#1582;]&#65533;&#65533;&#65533;k&#65533;/&#65533;Zm&#65533;&#65533;&#65533;&#65533;&#65533;ZL&#65533;&#65533;5k&#65533;\Zz&#65533;&#65533;&#65533;+&#65533;&#65533;RX&#65533;R&#65533;z&#65533;
&#65533;bT&#65533;B&#65533;&#65533;I&#65533;%J&#65533;&1:44"F&#65533;&#65533;&.&#65533;&#65533;w&#65533;&#65533;Qc&#65533;m&#65533;;v&#65533;&#1713;c&#65533;&#925;&#65533;&#1455;k&#65533;[&#65533;&#65533;&#65533;i&#65533;&#557;S&#65533;.&#65533;&#65533;t&#65533;&#65533;	/~|&#65533;&#65533;&#65533;&#713;&#65533;Cw.&#65533;&#65533;&#65533;&#65533;&#849;+g&#65533;9s&#1647;k&#65533;8q&#65533;&#601;G&#65533;<9&#65533;&#65533;&#827;/W=y&#65533;&#65533;&#999;&#65533;><v&#65533;&#65533;&#65533;w&#31645;9&#65533;g:h&#65533;s&#65533;&#65533; :&#65533;8&#65533;`s&#65533;7V(&#65533;v&#289;&#65533;&#65533;m&#65533;&#65533;&#65533;&#65533;&#65533;&#65533;v&#65533;&#65533;h&#65533;&#65533;&#65533;-h&#65533;k"&#65533;&#65533;o&#65533;s &#65533;&#1053;_t3f&#65533;&#65533;tNg&#65533;v&#65533;&#65533;&#65533;&#65533;&#65533;&#65533;	&#65533;w3&#65533;c]y&#65533;Wv&#2037;' &#65533;&#65533;m&#65533;v&#65533;mN8&#65533;u	f&#65533;a~&#65533;&#65533;7&#65533;	N&#65533;ez&#65533;7v&#1254;6^s&#65533;3&#65533;LM5&#65533;0#&#65533;5s^&#65533;'6&#65533;d&#65533;&#65533;6&#65533;d&#65533;M7r&#65533;&#65533;5&#65533;T&#65533;L.&#65533;P	'&#65533;8s&#65533;4&#65533;&#65533;&#65533;&#65533;'&#65533;"GH&#65533;@C-&#65533;&#65533;.&#65533;&#65533;	1&#65533;f&#65533;5U#3&#65533;X#(&#65533;&#65533;$&#65533;K-&#65533;&#65533;L5&#65533;rS&#65533;1&#65533;&#65533;R
,T)S&#65533;&#65533;L&#65533;Q&#65533;&#732;b&#65533;I A&#65533;&#65533;F&#65533;&#65533;C;&#65533; .&#65533;<&#65533;P7&#65533; C&#65533;&#65533;&#65533;&#65533;,&#65533; &#65533;&#65533;A&#65533;{/ P , A!&#65533;&#65533;5&#65533;&#65533;: &#65533;&#65533;.<&#65533;B+&#65533;&#65533;B&#65533;&#65533;&#65533;J&#65533;&#65533;0h&#65533;B*&#65533;0/&#65533;&#65533;&#65533;&#65533;y&#65533;&#65533;&#65533;&#65533;rJ*&#65533;&#65533;J'&#65533;H&#65533;G*< &#65533;"&#65533;&#65533;&#65533;<&#65533;&#65533;
8&#65533;&#65533;<lp&#65533;&#65533;&#65533;&#65533;Rs&#65533;&#65533;!&#65533;&#65533;B	!&#65533;&#65533;B&#296;^ &#65533;r&#65533;DfC$&#65533;/&#65533;&#65533;&#65533;0g#1&#65533;&#65533;/v&#65533;&#65533;C&#65533;&#65533;&#843;/&#65533;&#65533;&#65533;w&#65533;&#65533;30&#65533;&#65533;&#65533;&#65533;g&#65533;2$!&#65533;&#65533;3&#65533;(R1&#65533;<C4&#65533;&#20071;4&#1332;4&#65533;&#65533;&#65533;&#65533;	'&#65533;&#65533;&#1163;/c&#65533;&#65533;KT&#65533;d&#65533;&#65533;-&#65533;8&#1228;1&#65533;&#65533;1(&#65533;^2&#65533;&#65533;{2&#65533;&#65533;L0{&#65533;V&#65533;&#65533;&#65533;&#65533;.&#65533;&#65533;r&#65533;(&#65533;\"&#65533;#&#65533; 2 &#65533;&#65533;&#65533;G&#65533;}&#65533;&#65533;G&#65533;&#65533;2&#65533;!&#65533;&#65533;$&#65533;X&#65533;I(&#65533;h&#65533;$&#65533;TR&#65533;$&#65533; rH"&#65533;D&#65533;&#65533;&#65533;&#65533;/	I@B}&#65533;hD#&#65533;F(&#65533;L!&#65533;A&#65533;&#65533;&#65533;&#65533;&#65533;&#65533;> B&#65533;&#65533;&#359;<&#1313;w&#65533;C&#65533;p<&#2116;v &#65533;&#65533; &#65533;9&#65533;&#65533;r&#65533;C&#65533;@&#65533;m&#65533;F8&#65533;&#65533;t|C&#696;&#65533;jp&#65533;&#65533;&#65533;6&#65533;YP&#65533;&#65533;ajlc&#65533;9&#65533;pt&#65533;&#65533;)&#65533;&#65533;)&#65533;&#65533;&#65533;#&qg&#65533;c\&#65533;u&#65533;&#65533;&#65533;3&#65533;gK&#65533;a&#65533;&#65533;&#65533;%qt&#65533;<&#65533;Y&#65533;&#65533;&#65533;q&#1297;&#65533;z&#65533;&#65533;y&#65533;S&#65533;&#65533;d(>z&#65533;|&#65533;&#65533; &#65533;Gr<S&#65533;&#65533;&#65533;?y&#65533;&#460;&#65533;c&#65533;&#22280;C	B&#65533;q&#65533;#&#65533;<&#65533;8/&#65533;$t&#65533;&#65533;0&#65533;1;&#65533;&#65533;&#65533;&#65533;&#65533;&#65533;,&#65533;&#65533;&#65533;&#65533;&#65533;&#65533;sD)&#65533;Og9L&#65533;O&#65533;&#65533;&#65533;&#65533;W&#65533;QJ&#1665;	&#65533;F&#65533;q&#65533;[&#65533;7&#65533;$&#65533;g&#65533;IN&#1640;f5&#65533;a&#65533;GQ&#65533;V&#65533;X4&#65533;q[-&#65533;&#65533;&#65533;&#65533;6&#65533;)&#65533;=&#65533;Q&#65533;V6&#65533;&#65533;&#65533;g&#65533;b&#65533;0D  1r.c&#65533; &&#65533;4D&#65533;2&#65533;&#65533;	@&#65533;&#65533;&#65533;&#944;&#65533;4&#65533;1&#65533;&#65533;}&#65533;&#65533;&#65533;6)&#65533;Y&#65533;&#65533;&#744;&#65533;&#65533;&#65533;&#65533;&#65533;_&#65533;&#65533;&#65533;&#65533;/&#65533;&#65533;+ZI&#65533;#&#65533;hF3x&#65533;	44&#65533;	IB&#65533;&#65533; &#65533; \<&#65533;&#65533;N{&#65533;&#65533;&#65533; 9HWp&#65533; !&#65533;&#65533;&#65533;>&#1025;T&#65533;&#65533;&#65533;&#65533;&#65533;&#65533;&#65533; x&#65533;2 &#65533;&#65533;7&#65533;&#65533;&#65533;&#65533;&#65533;`&#65533;l]k6&#65533;&#65533;&#65533;`&#65533;t&#65533;X	&#65533;&#65533;} <&#65533;&#65533;&#65533;&#65533;9|b&#65533;0E*&#65533;&#65533;&#65533;Nh&#65533;qp4&#65533;&#65533;&#65533;&#65533;&#65533;&#65533;z4&#65533;&#65533;@&#65533;.P&#65533;&#65533;a&#65533;&#65533;@&#65533;&#65533;&#65533;&#1242;`' 
*v&#65533;P&#65533;C&#65533;&#65533;+\a&#65533;m&#65533;H&#65533;.&#65533;&#65533;&#65533;&#65533;-&#65533;x+X&#65533;&#65533;U&#65533;b&#65533;X&#65533;*&#65533;&#714;X&#65533;$&#65533;&#1325;&#65533;u&#65533;&#65533;dWZ&#1605;@&#65533;&#65533;_&#65533;&#65533;+&#65533;PF&#65533;&#65533;+&#65533;&#65533;)&#65533;"&#65533;@&#65533;1Db&#65533;&#65533;$&#65533;&#65533;&#65533;&#65533;&B&#65533;
]&#65533;"&#65533;8L,p&#65533;Z&#65533;B&#65533;&#65533;&#65533;0&#65533;&#65533;&#65533;&#65533;&#65533;"&#65533;&#65533;&#1755;.&#65533;r&#65533;&#65533;&#65533;@&#65533;)H&#65533;S&#65533;Lf&#65533;`) s	G"&#65533;&#65533;&#65533;@&#65533;9&#65533;!r&#65533;&#202;q&#65533;b&#65533;&#65533;&#65533;+&#65533;&#65533;&#38919;?dpo&#65533;1b&#65533;5&#65533;!jh&#65533;&#65533;&#65533;&#65533;6&#824;J&#65533;&#65533;&#65533;&#65533;&#65533;!&#65533;A&#65533;f(&#65533;&#256;e,&#65533;a&#65533;2&#65533;&#65533;/l&#65533;_&#65533;&#65533;&#65533;&#65533;&#65533;,h&#65533;S&#65533;&#65533;&#65533;&#65533;f,l&#65533;]&#65533;&#65533;&#65533;0&#65533;0xc(C&#65533;02&#65533;&#65533;&#65533;kX&#65533;&#65533;&#65533;Ct&#65533;&#65533;&#1888;7&#1297;&#65533;&#65533;h&#65533;!&#65533;.&#65533;&#205;&#65533;iC42RviH&#65533;=X:&#65533;&#65533;%(&#65533;G>&#65533;l&#65533;&#65533;&#65533;G;&#65533;&#65533;&#65533;]&#65533;53&#65533;&#65533;LJ&#65533;&#65533;&#65533;&#65533;R&#65533;|&#65533;&#65533;g&#65533;	<]"&#65533;&#65533;A&#65533;q&#65533;xN&#65533;&#65533;6ek*&#65533;&#65533;&#65533;nD$&#65533;tr&#65533;Y&#65533;&#65533;(&#65533;=&#65533;&#65533;&#65533;&#65533;R&#65533;j(y&#65533;&#1797;,7&#65533;&#65533;S&#65533;&#65533;&#65533;1b&#65533;&#65533;O&#292;&#65533;&#65533;&#65533;&#65533;&#65533;=6i>g&#65533;&#65533;X&#65533;&#65533;D&#65533;&#65533; &#1249;&#65533;&#65533;&#65533;i@&#65533;&#65533; )3&#65533;e&#65533;	r&#65533;X2&#65533;&#65533;q&#65533;&#65533;T&#65533;T&#65533;2&#65533;&#65533;&#65533;B&#1072;5&#65533;&#65533;[&#65533;bqp&#65533; 61^&#65533;&#65533;&#65533;&#65533;&#1168;&#65533;"&#65533;&#65533;b-(&#65533;P&#65533;J#F&#65533;&#65533;A&#65533;c&#781;q&#1048;&#65533;1&#65533;&#65533;&#65533;Ecr&#65533;&#65533;E*&#65533;rXY&#65533;&#576;&#65533;&#65533;&#65533;&#65533;&#65533;&#65533;#&#65533;`&#65533;&#65533;P&#65533;"(!	D &#65533;&#65533;&#65533;&#65533; y7&#65533;d &#65533;&#65533;+0z&#65533;>&#65533;40&#65533;^`&#65533;&#65533;&#65533;&#65533;&#65533;8 
`&#65533;"p&#1218;&#65533;*0z&#65533;#&#65533;]&#65533;&#65533;&#65533;OO&#65533;&#65533; U&#65533;&#65533;W&#65533;&#65533;*`&#65533;&#65533;&#65533;D)@
&#65533;|&#65533;&#65533;&#65533;D#&#65533; &#65533; 0BF0U&#65533;!&#65533;P&#65533;e&#65533;&#65533;P&#65533;&#65533;&#65533;&#65533;I&#65533;d&#65533;!&#65533;0&#65533;&#65533;&#65533;&#65533;&#65533;*8&#65533;jcK&#65533;@&#65533;p&#65533;/x!&#65533;&#65533;&#65533;&#65533;&#65533;m&#65533;~&#65533;Y&#65533;&#65533;&#65533;&#65533;D%&!@	&#65533;&#65533;&#65533;@q@=&#65533;&#65533;&#65533;&#65533;&#512;&#65533;&#65533;P	&#65533;&#65533;	&#65533; 
&#65533;&#65533;
&#65533;&#65533;:&#65533;&#65533;_&#65533;&#65533;&#65533;&#65533;`5A[&#65533;~3&#352;[PW8&#883;:&#65533;&#321;&#65533;0&#65533; 
&#65533;a_&#65533;&#65533;	&#65533;
&#65533;&#65533;&#65533;&#65533;&#65533; &#65533; ]f\&#65533; 
&#65533;&#65533;	&#65533;Q=&#65533;@&#65533;@&#65533;&#65533;z&#65533;y&#65533;{&#65533;q&#65533;k&#65533;r@B0&#65533;i&#65533;k&#65533;&#65533;Wm&#65533;D&#65533;kP&#65533;n0eiphY&#65533;ea@gcph`c&#65533;Z&#65533;]&#65533;ge_&#65533;\a&#65533;&#65533;&#65533;&#65533;&#65533;`&#65533;&#65533;&#65533;&#65533;Y`Y@gu&#65533;VPv&#65533;\&#65533;XP&#65533;&#65533;T`Z`n&#65533;U UPmVW&#65533;&#65533;_&#65533;&#65533;c`f h]Fg&#65533;c&#65533;d&#65533;&#65533;g&#65533;j&#65533;&#65533;&#65533;v&#65533;F!&#2000;&#65533;&#65533;N&#65533;Z&#65533;E&#65533;&#65533;&#65533;p&#704;&#65533;@F&#65533;&#65533;K&#65533;&#65533;&#65533;&#65533;j&#65533;&#65533;&#65533;&#65533;&#65533;&#65533;&#65533;T2p&#65533;aL&#65533;&k&#65533;&#65533;py&#65533;$k&#65533;&#65533;&q&#65533;Fgb&&#65533;&#10254;&#65533;&#65533;pW&#65533;&#65533;hknt&#65533;&#1380;r&#65533;N&#65533;p&#65533;&#65533;+&#65533; U2&#65533;2p&#65533;f& 7rEbD &#65533;h&#65533;(Hs&#65533;Hp4H&#65533;&#65533;%&#65533;G&#65533;&#65533;&#65533;L
y8&#65533;&#65533;a&#65533;~&#65533;a&#65533;&#65533;l&#65533;2(&#65533;&#65533;&#65533;Q&#65533;z&#65533;K&#65533;&#65533;F&#65533;&#65533;%&#65533;!!&#65533;&#65533;&d&#65533;&#65533;p&#1456;M-7;&#976;&#65533;&#65533;L&#65533;&#65533;&#65533;M-!N&#65533;9&#65533; r&#656;&#65533;p&#65533;&#65533;LWu&#1360;9&#65533;&#65533;&#65533;&#65533;&#65533;&#65533;&#65533;p	t&#65533;gt&#65533;&#65533;&#65533;
&#65533;`
&#65533;&#65533;X&#65533;>@x'&#65533;;@&#65533;@&#65533;&#65533;#uPN&#752;K&#65533;P&#1040;&#65533;w&#65533;P
&#65533;&#65533;&#65533;
&#65533;&#65533;29&#576;6&#65533; &#65533;0
&#65533;J@7&#65533;&#65533;@.>&#65533;w8&#65533;7@:&#65533;jx&#65533;BxZsxO5P}&#65533;xpU&#65533; &#903; &#65533;G&#65533;&#65533;Ya5V&#65533;bd&#65533;8`13&#65533;)p&#65533;&#65533;&#1017;zV&#65533;-@[@OP&#65533;0
&#65533;&#65533;X&#65533;&#65533;	&#65533;@&#65533;&#65533; A`3P=&#65533;D@TF#&#65533;U` &#65533;%&#65533;R&#65533;&#65533;}&#65533;&#65533;p&#65533;7~(&#65533;Z&#65533;w `&#65533;pP&#65533;&#65533;&#65533;&#65533;&#65533;&#65533;7c&#65533;&#65533;&#65533;&#65533;&#65533;	&#65533;&#65533;&#65533;&#65533;A%&&#65533;%&#65533;Bz&#65533;=|&#65533;%j&#65533;'&#65533;&#65533;&&#65533;A&#65533;0&#65533;&#65533; 	0&#65533;&#65533;
&#65533;&#65533;	5&#65533;j&#65533;6*
&#65533;p
&#65533;&#65533;
&#65533;&#65533;
&#65533;&#65533;
&#65533;&#65533;
&#65533;i
&#65533;p
&#65533;&#65533;&#65533;&#65533;	&#65533;`&#65533;&#1427;&#65533;@&#65533;&#65533;&#65533;&#65533;&#65533;| &#65533;&#65533;&#65533;0?&#65533;&#65533;	&#65533;@)&#65533;p&#65533;=zPp0&#65533;fheXhc&#65533;&#65533;&#65533;Z&#65533;wVf\&#65533;bP&#65533;&#65533;m&#65533;&#65533;Eej&#65533;&#65533;~Fa0&#65533;t&#65533;^&#65533;V&#65533;&#65533;c6&#65533;&#65533;hs&#65533;b0&#65533;&#65533;j&#65533;&#65533;&#65533;&#65533;&#65533;|&&#65533;j&#65533;]`&#65533;X&#65533;e_&#393;&#65533;h&#65533;\&#65533;&#65533;WP&#65533;S&#65533;p&#65533;&#65533;X&#165818;&#65533;]&#65533;g&#65533;&#65533;j&#65533;UV&#65533;Hdc e&#65533;g0h&#65533;&#65533;h?t&#65533; &#65533;&#65533;&#65533;K&#65533;q#K2#&#1025;&#480;&#65533;&#65533;&#65533;o&#65533;X%&#65533;&#65533;S&#65533;&#65533;&#1658;&#65533;&#65533;&#65533;&#65533;&#65533;oD%&#65533;HK&#1738;F&#65533;&#65533;F9G	&#65533;F&#1518;yGs&&#65533;&#65533;kbb&#65533;)&#65533;&#65533;&#65533;&#65533;&#65533;&#1588;N&#65533;&#65533;&#65533;&#65533;&#65533;`n5&#65533;"&#65533;&#1968;&#65533;&#65533;&#65533;z&#65533;&#65533;[(&#65533;R&&#65533;t&#65533;&#65533;&#1889;L0&#65533;&&#52750;;&#65533;&#65533;Hk&#65533;j'&#65533;rM&#65533;"+&#65533;&#65533;N&#65533;&#65533;&#65533;&#65533;p&#65533;(&#65533;&#304;5&#65533;&#65533;&#65533;&#65533;+&#65533;r&#65533;pr&#65533;&#65533;&#65533;0(&#65533;&#65533;&#65533;9&#65533;Jlq&#65533;&#65533;I&#65533;&#1173;&#1408;&#65533;&#65533;&#65533;&#65533; &#65533;&#65533;S;&#65533;H&#65533;^V&#65533;M&#65533;&#65533;\&#65533;&#65533;&#65533;@&#65533;F&#65533;;,&#65533;q&#65533;&#65533;&#65533;#&#65533;&#65533; &#65533;0&#65533;&#65533;p&#65533;b`&#65533;&#65533;	&#65533;&#65533;\&#65533;C&#65533;:01`80VX0&#65533;@&#65533;1&#496;'&#65533;&#1272;&#65533;&#65533;`'&#65533;&#65533;&#65533;
&#65533; &#65533;&#65533;6&#65533;S<&#65533;&#65533;&#65533;c6&#65533;&#65533;7&#65533;@
&#65533; N&#65533;tgJp:&#65533;S;&#65533;>&#65533;S;&#65533;8&#65533;.&#345;T,pM5/U&#65533;&#65533;`U
&#65533;U0&#65533; &#65533; &#65533;&#65533;&#65533;&#65533;  &#65533;%`MU&#231;.P&#65533;&#65533;R&#65533;&#65533;+&#65533;8&#65533;.'&#65533;`N&#65533;C`&#65533;&#65533;&#65533;&#65533; 3Dh	&#65533;03&#65533;0J&#65533;=@K E&#65533;@ &#65533;&#65533;&#65533;)&#65533;&#65533;&#65533;U&#65533;5&#65533;&#65533;4&#65533;TPeZ%P~&#65533;[~$&#65533;&#65533;&#65533;&#65533;m&#65533;
&#65533;@&#65533;&#65533;5a&#65533; ?&#65533;&#65533;&#65533;&#65533;	?&#65533;M&#65533;&#65533;Q&#65533;Oh&#65533;x&#65533;&#65533;)j&#65533;)*&#65533;{&#65533;A~@U&#65533;?&#65533;&#65533;=~&#65533;=&#65533;&#65533;E&#65533;=&#65533; &#65533;S&#65533;&#65533;`R&#65533;=&#65533;S&#65533;cbh&#65533;m&#65533;b6$cp&#65533;dn&#65533;cs h&#65533;&#65533;n&#65533;d|j&#65533;^&#65533;74m &#65533;&#65533;&#65533;g&#65533;&#65533;&#65533;FbPf[`&#65533;tlJ&#65533;j&#65533;^&#65533;b.&#65533;&#65533;G&#65533;&#65533;:&#456;&#65533;gWf&#65533;t&#65533;tV&#65533;_ &#65533;&#65533;&#65533;\p&#65533;c&#65533;gu&#65533;gd h&#65533;&#65533;&#65533;b&#65533;&#65533;&#65533;&#65533;^Pf]&#65533;&#65533;u&#65533;&#65533;gf&#65533;&#65533;l&#65533;x&#65533;&#65533;w&#65533;&#502;&#65533;&#65533;&#65533;Z&#65533;&#65533;&#65533;V&#65533;&#65533;U&#65533;&#65533;UF&#65533;&#65533; &#65533;&#65533;&#65533;`EDR&#65533;I"&#65533;&#1546;#&#65533;`&#65533;R&#65533;&#65533;Q&#65533;L&#65533;&#65533;K&#65533;&#65533;#&#65533;&#302;&#65533;jp&#65533;K&#65533;A&#65533;Z2&#65533;&#65533;Ip&#1896;&#65533;&#900;&#65533;j&#65533;&#65533;n&#65533;&#65533;$&#65533;&#65533;&#65533;&#65533;&#1936;&#335;&#1456;&#65533;&#65533; f&#65533;&#65533;&#65533;&#65533;&#1248;j&#65533;&#65533;'&#1588;M&#65533;&#65533;-!76&#432;b[&#990;s&#65533;I&#65533;&#65533;(g!&#65533;n&#1171;&#65533;r&#65533;&#65533;&#65533;](&#1875;&#65533;&#65533;l=M&#1588;RrI)7	&#65533;&#65533;&#65533;-&#65533;P,r&#65533;&#65533;&#65533;&#1110;MAI&#65533;&#1072;uR&#65533;&#65533;&#65533;&#65533;P&#1224;I&#65533;l!&#65533;(&#65533;T&#65533;`Q&#65533;0-u&#65533;&#65533;&#65533;*&#65533;q&#65533;&#65533;W+&#65533;Tiq&#65533;&#720;&#65533;&#65533;&#65533;W&#65533; W&#65533;T&#65533;qT&#65533;&#65533;I&#65533;&#65533;&#784;&#65533;&#65533;&#65533;_&#65533;@&#65533;&#65533;	&#65533;`S&#65533;Y&#65533;"DN&#65533;< &#65533;0p=&#65533;I@&#65533;&#65533;&#65533;&#65533;&#65533;C&#65533;&#65533;q&#65533;%&#65533;&#65533;`/&#65533;<&#65533;
&#65533;P&#65533;&#1045;&#65533;&#65533;[6&#65533;&#65533;7&#65533;&#65533;{&#65533;&#65533;&#65533;&#65533;+I&#65533;
3&#65533;w.	&#65533;&#65533;M.{w&#65533;&#65533;.&#65533;&#65533;&#65533;&#65533;&#65533;x&#379; &#65533;Y&#65533;&#65533;}&#65533;4&#65533; 	&#65533;&#65533;P 	&#65533; &#65533;gU&#65533;(&#65533;&#65533;G&#65533;&#65533;M&#1894; &#65533;I [0	&#65533;&#65533;&#65533;&#65533;
&#65533;P:&#65533;&#65533;	&#65533; XpC`MRP+&#65533;&#65533;/P&#65533;<&#65533;p/&#65533;&#65533;4&#65533;=ZP5W&#65533;Zc&#65533;Z&#65533;&#65533;h&#65533;	#&#65533;
&#65533;@
&#65533;3_&#65533;&#65533;&#65533;P/&#65533;y@&#65533;&&#65533;&#65533;&#65533;&#65533;w`w&#65533;&#65533;#N&#65533;.Bs&#65533;C'$C,DqP&#65533;F&#65533;c>&#65533;&#65533;2&#65533;&#65533;I&#65533;&#65533;i&#65533;j&#65533;b5&#65533;i&#65533;&#65533;{F&#623;(&#65533;&#65533;L&#65533;fp&#65533;J&#65533;&#65533;&#65533;&#65533;J&#65533;d&#65533;9l &#65533;&#65533;&#65533;&#65533;{{&#65533;gf@&#467;Hfx&&#65533;&#65533;6hl&#65533;&#65533;#&#65533;&#65533;&#65533;,&#65533;&#65533;&#65533;&#775;i.&#65533;&#65533;&#1799;&#65533;\&#537;&#65533;&#597;,&#65533;}hX&#65533;g&#65533;&#65533;j&#65533;&#65533;&#65533;&#65533;&#65533;&#65533;&#65533;&#65533;&#65533;y8&#65533;mh&#65533;&#778;&#65533;&#65533;\he}&#65533;_.&#65533;&#65533;&#65533;&#65533;`&#65533;@&#65533;&#65533;i&#65533;#&#65533;#&#65533;A&#65533;\&#1370;o)$&#65533;&#1133;&#65533;F&#65533;&#65533;&#65533;,&#65533;&#65533;4&#65533;p&#65533;MKG&#65533;&#65533;j&#65533;&#65533;n&#65533;p&#65533;6F8&#65533;b$ &#65533;*G+)(&#65533;&#65533;&#65533;&#65533;N!GY&#65533;&#65533;0&#65533;&#65533;&#65533;&#65533;&#65533;&#65533; &#65533;&#65533;&#65533;&#65533;9t&#65533;R$&#65533;:&#65533;&#65533;&#65533;&#65533;:&#65533;&#65533;&#65533;`o&#65533;8E&#65533;tR&#65533;t&#65533;y&#65533;&#65533;q&#65533;9&#65533;b&#65533;&#65533;&#65533;&#65533; E&#65533;&#65533;P&#65533;q+&#65533;&#65533;;S&#65533;&#65533;&#65533;&#65533;c&#65533;&#65533;`&#65533;&#65533;n&#65533; &#65533;&#65533;&#320;&#65533;Y&#65533;&#65533;&#65533;&#65533;8&#65533;&#65533;&#65533;&#65533;e&#65533;&#65533;k&#65533;O&#65533;&#65533;t&#65533;R&#65533;&#65533;&#65533;h&#65533;+&#65533;P&#65533;&#65533;&#2004;@&#65533;`A9 O&#65533;&#65533;&#65533;&#65533;j&#725;&#65533;3;-w9Dy&#65533;]&#65533;&#65533;N&`r&#65533;&#65533;
&#65533;&#65533;d@M &#65533;W C&#65533;&#65533;&#65533;&#65533;16 M@&#65533;&#65533;
&#65533; &#480;&#65533;Y-7-&#65533;&#65533;&#65533;,o&#65533;&#65533;&#65533;&#65533;&#65533;&#65533; &#65533;g&#65533;&#65533;3&#65533;&#65533;y&#65533;a&#65533;u&#65533;?&#65533;&#65533;3&#65533;w&#65533;&#65533;&#65533;<`{&#65533;G.o&#65533;.&#1275;&#65533;&#65533;<U&#65533;74`&#65533;&#65533;&#65533;)02&#65533;(``U&#65533;_ [Ey&#65533;&#65533; &#65533;&#65533; &#65533;4&#65533;&#65533;&#65533;&#65533;&#65533;&#65533;/&#65533;&#65533;|00&#65533;[&#65533;&#65533;&#65533;
z&#6345;a
&#65533;&#65533;X80M P&#65533;]&#65533;&#65533;&#65533;&#65533;| &#65533;&#65533;&#65533;S&#65533;&#65533;&#65533;w&#65533;2! &#65533;&#65533; p&#65533;Pap&#65533;0	&#65533;&#65533;&#65533;/&#65533;BS&#65533;Rh(&#65533;B*dB&#65533;&#65533;)&#65533;&#65533;&#65533;O&#65533;&#65533;?&#65533;v&#65533;&#65533;&#65533;/&#65533;<&#65533;&#65533;&#65533;dLn&#65533;&#65533;i&#1222;&#65533;4h&#912;	C&#25369;3n&#65533;L&#65533;X&#65533;N6f&#524;C&#65533;L&#65533;2f@z&#65533;&#65533;1]&#65533;&#65533;&#229;&#65533;19&#65533;qC&#65533;&#65533;8n&#1044;A&#65533;&#65533;&#65533;&#65533;&#65533; G&#65533;&#65533;&#65533;&#65533;$&#65533;/&#65533;&#65533;	y&#65533;&#794;8s(N&#65533;X&#65533;&#65533;&#65533;1K&#65533;&#65533;S&#1317;&#65533;&#65533;aV^&#65533;&#65533;&#65533;&#65533;&#1650;.O&#65533;&#65533;&(H&#65533;a&#65533;v	&#65533;&#65533;&#65533;O1b&#65533;r&#65533;&#1454;&#65533;/r}25#&#65533;&#65533;&#65533;&#65533;&#65533;&#65533;Qs$[/&#998;i'.&#65533;a&#65533;&#65533;y7.\&#65533;q&#65533;&#781;6W&#65533;&#65533;&#65533;s&#65533;&#917;&'&#65533;3g&#1470;&#65533;Kw&#950;mr&#65533;n&#65533;.&#65533;&#65533;6&#65533;&#1826;Yw&#65533;,N&#65533;g&#65533;&#597;'Wy\&#65533;q&#415;&#65533;&#65533;n<\&#65533;&#65533;&#1980;}&#65533;n&#65533;r8&#65533;&#65533;w&#65533;-&#65533;&#65533;&#65533;&#511;y&#65533;&#65533;&#65533;z&#65533;m&#1716;u&#65533;&&#65533;[7&#65533;&#1776;Y&#65533;&#65533;&#65533;&#65533;g&#65533;&#65533;fh$P&#65533;&#65533;9&#65533;e&#65533;9&#65533;\p&#65533;%&#65533;^&#65533;&#65533;cx&#65533;&#65533;f&#65533;I&#65533;6d&#65533;&^t&#65533;&#65533;&#65533;]&#65533;f^&#65533;Y&#65533;a~&#65533;&#65533;az&#1093;Far&#65533;Q&#65533;b&#65533;Y&#65533;c&#65533;&#65533;pgBL&#409;e>l&#65533;b&#65533;T&#65533;&#65533;&#65533;d&"&#65533;!&#65533;&#65533;dr$1&#65533;`vIq&#65533;_&#65533;]`F&#65533;E&#65533;2&#65533;3&#65533;&#65533;q8&#65533;l3N:&#65533;<&#65533;e&#65533;A&#65533;d&#65533;,rG@&#65533;!&#65533;u&#65533;&#65533;d&#65533;yfJE&#65533;i&#65533;c&#65533;,&#65533;e&#65533;&#65533;&#65533;&#65533;E&#65533;y&#65533;&#65533;g}&#65533;&#65533;FU&#65533;&#65533;fF}&#65533;CL&#65533;,&3`z&#65533;eXbIe&#65533;>&#816;&#65533;&#65533;%&#65533;p"	"|&#513;j 
2&#65533;&#65533;&#278;b&#65533;1&#65533;E`rT&#65533;Mb&#65533;&#65533;&#65533;]&#65533;F&#65533;[h&#65533;E&#65533;[`&#65533;&#65533;Y:]&#65533;0&#65533;^v&#65533;B&#65533;0&#65533;t&#1569;|&#65533;&#65533;&#65533;x&#65533;&#65533;n&#65533;&#65533;&#65533;l&#65533;&#65533;d&#65533;&#65533;\X&#65533;&#65533;@&#65533;`8&#65533;&#65533;$p`&#65533;"&#65533;&#65533;"&#65533;`&#65533;n&#65533;&#65533;jxB&#65533;&#65533;&#65533;&#65533; &#65533;p&#65533;8&#65533;&#65533;j&#65533;&#65533;f&#65533;o&&#65533;&#65533;H&#65533;&#65533;\@B&#65533;>I&#65533;&#65533;G$&#65533;dO$Q&#65533;&#65533;~&#65533;&#65533;&#65533;&#65533;)&#65533;0&#65533;,&#65533;&#65533;&#65533;!X &#65533;6&#65533; &0&#65533;l
,&#65533;&#65533;0&#65533;&#65533;&#65533;ADP8&#65533;P&#65533;< =
	&#65533;<&#65533;Xc&#65533;&#65533;&#65533;"9&#65533;c 8&#65533;r\&#65533;&#65533;&#65533;J&#65533;&#65533;/&#65533;&#65533;&#65533;)r&#65533;;&#65533;c&#65533;:&#65533;&#205;&#65533;&#65533;8\5&#65533;h&#65533;7:&#65533;!2&#65533;"&#65533;&#65533;&#65533;'&#65533;&#65533;&#65533;6&#65533;H&#51302;D&#65533;&#34940;<&#65533;I$0&#65533;j$3&#1584;&#65533;6v&#65533;&#676;&#65533;&#65533;&#1704;(0&#65533;
L/&#65533;b
$&#65533;&#65533;p&#65533;&#65533;&#65533;PC&#65533;&#1719;&#65533;&#65533;&#65533;&#65533;&#65533;&#65533;&#65533;&#65533;U&#65533;>&#65533;&#65533;j&#65533;/&#65533;&#1042;?&#65533;&#65533;&#65533;&#65533;&#65533;&#65533;&#65533;]&#65533;R&#65533;G=&#65533;&#65533;&#65533;^&#1566;&#65533;`&#65533;&#65533;e$]Y&#65533; i&#65533;&#420;&#65533;!vI&#65533;5&#65533;&#65533;jd&#65533;&#65533;&#65533;7L&#65533;&#65533;<g4&#65533;1&#65533;mJ#&#65533;m&#515;&#65533;P&#65533;nF&#65533;rt&#65533;&#65533;!&#65533;G&#65533;&#65533;t&#65533;#:&#65533;&#65533;&#65533;7&#65533;xD$&&#1096;&#65533;&#65533;8&#65533;&#65533;D&#14118;&#65533;)&#65533;&#65533;&#205;md1&#65533;&#65533;&#65533;&#65533;&#65533;ql&#65533;&#65533;`&#65533;b&#65533;(F1Nc&#872;&#65533;4&#65533;&#65533;8*&#1408;&#65533;2&#65533;&#65533;Q<EC&#65533;2F&#65533;!h &#65533;&#65533;PP3&#65533;)I1)&#65533;&#65533;0~A]8#&#65533;&#65533;.vAfDcIt
F0&#65533;&#65533;I-CMg)=Y&#65533;:&#65533;&#65533;R&#65533;24&#65533;a&#65533;&#840;&#65533;2&#65533;A&#65533;X&&#65533;?V&#65533;e&#65533;4&#65533;&#65533;^&#65533;RM&#65533;&#65533;DY&#65533;Q&#65533;2N&#65533;Tf3&#65533;&#65533;&#65533;US&#65533;&#65533;D4 EJE&#65533;&#65533;&#65533;%2&#65533;Q&#65533;[&#65533;&#65533;&#65533;x2&#65533;&#1548;c&#65533;&#65533;&#65533;&#65533;&#65533;2fYGd&#65533;R&#65533;&#65533;<g:&#65533;Ie$KA&#65533;&#65533;E-j!&#65533;Td"q8&#65533;&#65533;&#65533;+0&#65533;]&#65533;&#65533;&#65533;&#65533;&#1031;I&#65533;&#65533;&#65533;&#65533;E'&#65533;&#65533;k&#65533;Z&#65533;zE.&#65533;&#65533;&#65533;X&#65533;&#65533;&#65533;&#65533;&#1436;2*&#65533;o&#65533;&#65533;r
1vA
&#65533;AT!^:&#65533;&#65533;&#65533;~&#65533;&#65533;&#65533;&#65533;3&#65533;&#65533;|&#65533;/x&#65533;&#65533;8&#65533;&#65533;VP2&#65533;}&#65533;p&#65533; &#65533;&#65533;D@&#65533;&#65533;&#65533;*&#65533;&#65533;`<&#65533;A&#65533;&#65533;&#65533;&#65533;	@&#65533;&#65533;r h&#65533;
&#65533;&#65533;&#65533;&#65533;o[&#65533; &#65533;&#65533; 1&#65533;A&#65533;P&#65533;'xAw &#65533; &#65533;2$A
X&#65533;&#65533;&#65533;P`&#65533;&#65533;@$p&#65533;&#65533;&#65533;lg;&#65533;&#65533;<&#65533;&#65533;&#65533;&#65533;-n&X&#65533;	67,&#65533; (&#65533;&#65533;&#65533;>&#65533;q&#65533;p">&#65533;&#65533; &#65533;}&#65533;@&#65533;g9&#65533;&#65533;a|&#65533;&#65533;\Nz;&#65533;Y&#65533;&#65533;#&#65533;E&#1840;&#65533;&#65533;&#65533;hX&#65533;&#65533;d&#454;&#65533;=&#65533;4u&#65533; &#65533;&#1269;A|&#65533;nwb^4t&#65533;&#65533;pk8&#65533;y&#1488;&#65533;,O(&#1773;ncD2&#65533;&#65533;&#65533;{eQIL&#65533;&#65533;&#65533;.$$&#65533;;C&#65533;&#65533;k&#65533;&#65533; &#65533;'AaH&#65533;&#65533; &#65533;&#65533;|&#65533;z&#65533;&#65533;L&#930;&#65533;&#65533;@&#65533;&#65533;&#65533;
d&#65533;&#65533;&#65533;&#65533;a/&#65533;&#65533;
V&#65533;P&#7040;X&#65533;&#65533;[ b&#65533;&#65533;&#65533;10&#65533;E0&#65533;xi$&#65533;&#65533;&#65533;E<&#65533;#IjXc&#65533;&#65533;&#65533;7&#65533;&#65533;n&#65533;&#65533;8&#1968;F3&#65533;&#65533;jl&#961;&#65533;t&#65533;A&#65533;hT#&#65533;&#65533;F &#65533;a&#65533;.&#65533;'&#65533;&#65533;c&#65533;&#65533;avRc&#65533;&#65533;`s&#65533;&#65533;&#65533;&#65533;u^#a&#65533;&#65533;&#65533;&#65533;&#65533;#kC&#65533;&#1688;3&#65533;&#65533;&#65533;&#65533;h8&#65533;O&#65533;&#65533;3J&#65533;$D&#65533;&#65533;&#65533;H&#65533;}&#65533;E?&#65533;:F1d&#65533;H] &#65533;c&#65533;-&#65533;&#65533;4MjA&#65533;&#65533;T&#416;<4&#65533;_L&#65533;E&#65533;&#65533;E&#65533;xA\ &#65533;&#65533;&#65533;&#65533;.&#65533;&#65533;%&#65533;&#593;gz&#65533;\tL`&#65533;2&#65533;r$J&#65533;4'ax3O&#65533;l&#65533;1&#65533;$&#65533;b0&#65533;&#344;&#65533;1&#65533;h-U&#65533;Z&#65533;&#1718;&#65533;&#65533;!&#65533;`gf\&#65533;&#65533;&#65533;/x&#65533;&#65533;m&#65533;;&#65533;&#65533;^&#65533;'&#845;m8&#65533;HD&#65533;F60|a&#65533;x&#65533;;N&#65533;h&#65533;&#65533;D&#65533;'+5;Y&#65533;&#65533;&#65533;&#65533;&#65533;c&#65533;&#65533;&#65533;&#65533;4&#65533;&#65533;!UZ&#1707;&#65533;8&#65533;&#65533;'&#65533;'&#65533;O&#65533;&#65533;&#65533;H_1
I"xh&#65533;&#65533;&#65533;Uxa	`&#65533;&#65533;":&#1098;&#65533;&#65533;B&#65533;&#65533;E/4&#65533;_&#65533;&#65533;&#65533;p-rAX&#65533;&#65533;&#65533;&#65533;&#65533;/|q&#65533;&#65533;&#65533;&#65533;&#65533;H&#1989;&#1167;&#65533;`#&#65533;&#65533;&#65533;v&#65533;&#65533;&#65533;@7&#65533;&#65533;A&#65533;&#65533;&#65533;&#65533;^W&#65533;&#65533;t&#1027;&#65533;&#65533;1h&#65533;
&#65533;Tx&#65533;&#65533;&#65533;@&#1722;&#65533;L&#65533;l)&#65533;&#65533;^]&#65533;}&#65533;&#65533;&#1153;Z&#65533;&#65533;&#65533;&#65533;?A	@&#1025;d&#65533;&#65533;&#65533;"@&#65533;W`k&#65533;&#65533; &#65533;
``&#65533; 	F&#65533;&#65533;&#65533;S&#65533;&#65533;V &#65533; !
V&#65533;&#65533;&#65533;@\&#65533;&#65533; &#65533;&#65533;V&#65533;&#65533;}&#65533;&#65533;&#65533;&#65533;);&#65533;0U%@A
&#1985;&#65533;?lX&#65533;&#1664;&#65533;=&#65533;8&#65533;&#65533;&#65533;&#65533;&#65533;&#65533;&#65533;_&#65533;&#65533;}Cm&#65533;&#65533;9&#1337;&#65533;g?&#65533;u&#65533;&#65533;6&#65533;&#65533;sRi&#65533;&#65533;n&#65533;&#65533;&#65533;&#65533;&#65533;&#65533;5C&#65533;&#65533;&#65533;Q&#65533;&#65533;@&#65533;B&#1393;&#65533;&#65533;?&#65533;&#1646;4 &#65533;<&#65533;&#65533;J&#65533;4&#65533;&#65533;&#65533;&#687;&#65533;x0&#65533;&#65533;&#65533;0&#65533;&#65533;r&#65533;.&#32899;&#65533;-&#65533;
&#65533;&#65533;&#65533;&#65533;x&#65533;&#65533;	&#65533;&#65533;&#65533;&#65533;&#65533;x &#65533;h&#65533;&#65533;&#65533;&#65533;
&#65533;&#65533;A/&#65533;&#65533;&#20062;&#65533;&#65533;/&#65533;`	&#65533;&#65533;&#65533;&#1697;&#65533;&#65533;	&#65533;hc&#65533;H&#65533;&#65533;	&#65533;p&#65533;&#65533;&#1544;&#65533;(T&#65533;x[H&#65533;ZHQ8Y&#65533;b ^c&#65533;4H3&#65533;e&#65533;5bj(#kP^&#65533; I&#65533;i&#65533;&#65533;&#65533;.&#198;m&#65533;&#65533;^&#65533;&#65533;c&#65533;&#65533;Qp&#65533;A&#65533;&k&#65533;tRC5&#65533;#H&#65533;DI&#65533;DD&#65533;5R&#65533;i&#561;e&#65533;i&#65533;&#65533;j&#65533;]&#65533;&#65533;"&#65533;Db &#65533;&#65533;&#65533;)&#65533;S&#65533;&#65533;Z&#65533;\h&#65533;[xEZ&#65533;&#65533;&#65533;&#65533;\&#517;&#65533;X&#65533;&#65533;Y&#65533;&#65533;&#65533;[&#65533;rA&#65533;xk&#65533;&#65533;
'U&#65533;^&#517;&#65533;&#65533;]&#65533;&#65533;Z&#65533;(&#65533;'&#65533;:&#65533;p&#65533;&#65533;L;&#65533;_&#517;3&#65533;FQ)Q&#65533;g&#65533;j&#65533;&#65533;r&#65533;&#65533;h&#65533;&#65533;(Z&#65533;W&#65533;&#65533;]P&#65533;E&#65533;&#65533;\0&#65533;m<C_&#65533;&#65533;&#581;{KFx&#65533;F]&#65533;&#65533;\h5&#65533;&#65533;\&#65533;&#65533;p&#65533;&#65533;F&#65533;&#65533;&#65533;Fs&#65533;&#65533;&#65533;x&#65533;:y&#65533;9&#65533;&j\%aF&#65533;H 1&#65533;m&#65533;&#65533;|&#165;t&#65533;&j<Ic&#65533;&#65533;E&#65533;8&#65533;N&#516;Kx?&#65533;&#65533;B; X&#65533;-p&#65533;@&#65533;Pp[&#534;X&#65533;&#65533;gl&#65533;&#65533;3&#515;&#65533;YhW&#65533;Y&#65533;3&#643;&#65533;&#65533;&#65533;<&#666;3C&#65533;&#65533;a&#65533;&#65533;E(%&#513;&#65533;&#65533;&#705;y&#65533;&#65533;&#65533;&#65533;&#65533;&#65533;w&#65533;&#65533;&#65533;9*&#65533;R&#65533;,&#65533; &#65533; &#65533;z&#65533;`&#65533;&#65533;&#65533; &#65533;*&#65533;`&#65533;&#65533;&#65533;&#65533;&#65533;&#65533;(&#65533;h&#65533;&#65533;d&#65533;&#65533;`P&#65533;&#65533;H&#65533;&#65533;,-&#65533;&#65533;&#65533;&#65533;&#65533;&#65533;<&#65533;&#65533;&#65533;&#65533;&#65533;	&#65533; &#65533; &#65533;#&#65533;&#65533;&#65533;&#65533;'x&#65533;&#1084;&#65533;;&#65533;&#1260;&#65533;&#65533;&#65533;&#65533;	&#65533;&#65533;
(&#65533;&#65533;&#65533;H&#65533;&#65533;&#65533;&#65533;&#65533;&#65533;&#65533;&#65533; &#65533;0&#65533;?&#65533;;&#65533;
&#65533;&#65533;&#65533;J&#65533;&#65533;&#65533;&#65533;&#65533;&#65533;-&#65533;&#65533;8/&#65533;&#65533;&#65533;&#585;&#65533;#&#65533;H&#65533;&#65533;&#65533;&#264;O
	&#65533;,0&#65533;*&#65533;&#65533;&#65533;&#65533;&#65533;@&#65533;l
&#1353;.&#65533;* &#65533;&#65533;&#65533;c&#65533;&#65533;&#65533;&#65533;&#65533;&#65533;*&#65533;&#65533;-&#65533;-&#65533;&#65533;*&#65533;-&#65533;&#65533;)&#514;-&#65533;&#65533;*&#1538;t&#65533;h&#65533; 
&#65533;
A&#65533;A51&#65533;&#65533;&#65533;b
&#65533;&#65533;&#65533;Q&#65533;H1&#65533;`&#65533;&#65533;&#65533;/&#65533;J&#65533;&#65533;&#65533;&#65533;&#65533;:&#65533;&#65533;XQ&#65533;&#65533;*&#65533;Rhe&#65533;[H&#65533;N&#65533;&#65533;M@Z&#1040;Y&#65533;9O&#65533;&#65533;^&#65533;`&#65533;#&#65533;k )]p&#65533;WD_&#65533;6=Z&#65533;f0&#65533;b`F&#65533;6]PN(&#65533;[&#65533;&#65533;&#65533;R&#65533;a&#65533;s&#1233;11&#65533;1&#65533;&#65533;i&#65533;,T_&#65533;6H&#229;c&#65533;&#65533;d&#65533;c&#65533;6e&#65533;d_&#65533;&#65533;&#65533;Z&#65533;Y&#65533;&#321;&#65533;K&#65533;&#65533;Ju&#65533;Vx&#65533;X&#65533;&#65533;XUK&#65533;T&#65533;&#65533;&#65533;J^&#65533;&#65533;&#65533;&#65533;&#65533;&#65533;D&#65533;r&#65533;&#65533;o#[&#65533;&#65533;|$:&U&#65533;M&#65533;&#65533;N&#65533;P(&#65533;&#65533;&#65533;[&#65533;&#65533;csU?&#65533;S^&#65533;Z&#65533;[tV]&#65533;&#65533;&#65533;&#65533;[&#65533;}Gl&#65533;&#65533;&#65533;&#65533;]&#65533;F&#65533;+li:f&#65533;Sf&#65533;&#351;&#65533;&#65533;X&#65533;&#65533;&#65533;Y&#65533;&#65533;r&#65533;&#65533;^lEZ&#65533;ZxW&#65533;W|e&#65533;S&#65533;WM=&#65533;Z&#65533;C^&#65533;&#65533;o&#65533;CQj&#65533;&#65533;&#65533;&#65533;&#65533;R/&#65533;&#65533;l&#65533;&#65533;4C&#65533;&#65533;=a"!&#65533;T&#65533;R>&#65533;&#65533;ak&#65533;19&#65533;l&#65533;&#65533;]&#65533;&#65533;YXR &#65533;O&#65533;&#65533;H&#65533;,&#1025;&#65533;!p&#65533;/&#65533;A&#65533;&#65533;OPY&#65533;WY&#65533;K=&#65533;R&#65533;T[UP&#65533;E&#65533;&#65533;9&#65533;=&#1695;&#65533;&#65533;&#65533;9	&#65533;F0&#65533;#&#65533;K&#65533;&#65533;XLp&#65533;&#65533;Z&#65533;&#65533;w&#65533;&#65533; 8&#65533;&#65533;K*&#65533;&#65533;&#65533;&#65533; &#65533; &#65533;Q&#65533;&#65533;&#1754;&#65533; `&#65533;&#65533;&#65533; &#65533;&#65533;&#65533;&#65533;P&#65533;`&#65533;0&#65533;H&#65533;&#65533;5&#65533;p&#65533;&#65533;&#65533;&#65533;&#65533;&#65533;&#65533;&#292; 0&#65533; &#65533; &#65533;&#65533;&#65533;&#65533;&#65533; &#65533; 8&#65533;&#65533;&#65533;&#65533;&#65533;&#65533;%&#65533;&#1716;&#65533;&&#65533;&#65533;&#65533;&#65533;[&#65533;c&#65533;@&#65533;&#65533;&#65533;&#65533;&#65533;&#65533;1&#65533;&#65533;&#65533; &#65533;&#65533;r0&#65533;h&#65533;p&#65533;l!&#65533;;&#65533;?&#515;&#65533;&#65533;?&#65533;&#65533;N&#65533;?&#65533;&#65533;&#65533;&#65533;&#65533;&#65533;-&#65533;u7&#65533;&#65533;$&#65533;j&#65533;5X&#65533;0&#65533;'\&#65533;*R&#65533;&#65533;.&#65533;S&#65533;	O&#65533;i@t&#65533;&#65533;&#65533;<r&#65533;&#65533;&#65533;_&#65533;U&#65533;	&#65533; &#65533;&#65533;*&#65533;	&#65533;<&#65533;,P&#65533;, &#65533;j&#65533;&#65533;H&#65533;&#65533;-xP&#65533;&#65533;&#65533;@&#65533;&#65533;
&#65533;&#65533;-p&#65533;&#65533;&#65533;&#65533;&#65533;0&#1599;&#65533;&#65533;&#65533;&#65533;&#65533;&#65533;&#65533;&#1998;&#65533;&#65533;+&#456;&#65533;*&#1800;&#65533;&#65533;&#65533;&#65533;&#65533;&#65533;	d&#65533;&#201;&#65533;7@&#65533;N(Y`&#65533;W&#65533;IPI&#65533;&#65533;"&#65533;G&#65533;&#65533;&#658;U&#65533;X&#65533;&#65533;T&#65533;0&#65533;&#65533;Z&#65533;&#65533;r&#65533;J)A4C&#65533;"&#65533;Sx&#65533;B&#1376;|Y&#65533;&#65533;&#65533;&#65533;a&#65533;VX&#65533;&#65533;&#65533;&#65533;&#65533;F/&#65533;Ua2&#65533;f&#65533;%aH&#65533;~&#65533;J&#65533;&#65533;Z&#65533;{&#65533;W&#65533;&#65533;OmE^dFN&#65533;V&#65533;YX&#65533;Ad&#65533;&#65533;&#65533;x&#825;&#65533;S&#65533;&#65533;3&#65533;Z&#65533;$-Y&#1425;&#662;V&#65533;@&#65533;A@C&#65533;&#65533;R&#65533;&#65533;-)TrF&#697;&#65533;&#65533;&#1504;lE}&#65533;&#65533;
&#65533;&#65533;s&#65533;&#1351;Gm&#65533;&#65533;|&#674;&#65533;&#671;&#65533;&#65533;X&#654;&#65533;&#65533;B~A&#65533;&#65533;X&#65533;WVH&#65533;T`&#65533;i>S&#65533;fm6UhU@&#65533;Uh&#65533;T@k&#65533;fV&#65533;&#65533;ZH&#65533;|<&#65533;J:C?&#65533;A&#65533;d&#65533;&#65533;&#65533;z&#65533;&#519;MCA&#65533;L&#65533;&#65533;&#792;&#65533;yv&#65533;1&#65533;F
&#65533;&#65533;>&#65533;&#65533;.&#65533;&#65533;m&#65533;W8P&#65533;&#65533;N@&#65533;3&#65533;v	&#65533;';HK&#65533;V&#65533;W&#65533;3cf&#65533;&#65533;B6dhn&#65533;&#65533;'&#65533;D&#1688;3i&#65533;&#65533;J&#65533;&#65533;EW&#65533;8(&#65533;&#65533;%&#65533;&#257;&#65533;Z&#65533;&#65533;&#65533;;&#65533;&#65533;&#65533;*K&#65533;L&#65533;&#65533;J&#65533;&#65533;&#1752;&#1268;&#1769;&#65533;,&#65533;&#65533; &#65533;=P&#65533;&#65533;y&#65533;&#65533; &#65533;&#65533;&#65533;a&#65533;`&#65533;%M`&#65533;&#65533;&#65533;&#65533;:&#65533;&#65533;&#65533;&#65533;&#65533;&#65533;&#65533;
&#65533;&#65533;&#65533;&#65533;&#65533;&#65533;&#65533; X&#65533;&#65533; h&#65533;E])P(&#578;<&#835;&#1866;Y &#65533;t &#65533;;&#65533;H>(&#65533;&#65533;&#65533;&#65533;&#65533;&#65533; 8&#65533;&#65533;"&#1026;5&#65533;=`^&#809;&#65533;&#65533;&#65533;l&#65533;&#65533;&#65533;&#65533;&#65533;&#1817;&#65533;&#65533;&#65533;^&#65533;&#65533;l&#833;&#65533;&#65533;EP&#65533;&#65533;Q&#65533;&#65533;&#65533;@&#65533;&#65533;.&#65533;&#65533;.&#65533;&#65533;&#65533;&#65533;&#65533;&#65533;&#65533;&#65533;.&#65533;&#65533;m&#65533;^/&#65533;&#65533;&#65533; &#65533;&#65533;&#65533; n&#65533;&#65533;&#65533;&#65533;X&#65533;&#65533; &#65533;&#65533;&#65533;&#65533;1&#65533;&#65533;0&#65533;/&#65533;?&#65533;K&#65533;&#65533;&#65533;&#1590;/&#65533;Y&#65533;T&#65533;&#65533;a&#65533;&#65533;&#65533;&#65533;/&#65533;3&#65533;~&#65533;&#65533;S&#65533;&#1889;&#65533;9&#65533;;&#65533;&#65533;&#30852;M0VX&#65533;Q&#65533;E &#65533;E&#65533;&#65533;QPS U&#65533;R&#65533;l&#65533;&#65533;U8gKu&#65533;R&#65533;R&#65533;pP&#1028;N&#65533;SPUX&#65533;&#65533;&#65533;W&#65533;&#65533;&#65533;B.b[p&#65533;T&#65533;&#65533;T&#65533;oVk~&#65533;&#65533;&#65533;]h&#65533;L&#65533;W&#65533;fWH&#1376;lW&#65533;Ja&#65533;&#65533;&#65533;&#65533;&#65533;d&#65533;&#1344;&#65533;~&#65533;&#65533;JWX&#65533;qN&#65533;V&#65533;fS8T&#65533;fT&#65533;rS&#65533;rm&#65533;&#65533;?&#65533;U&#65533;&#65533;.&#65533;TN&#65533;&#65533;Y&#65533;Y&#65533;EfV&#65533;x&#65533;&#65533;Je&#65533;S8&#65533;R&#65533;I&#65533;7&#65533;>&#65533;E&#65533;&#65533;SP&#65533;&#65533;&#65533;:&#65533;{&#65533;P&#65533;M&#65533;X`dV &#65533;WP&#65533;DVcY&#65533;e&#785;&#65533;&#65533;t>TJW:g&#65533;&#65533;&#65533;&#65533;&#65533;[&#65533;&#65533;&#65533;tO&#65533;E&#65533;&#65533;B&#65533;qK&#65533;&#65533;'W'UE^&#65533;)&#65533;&#65533;6&#65533;rX&#65533;&#65533;_&#65533;igV&#65533;r&#65533;V&#65533;st&#65533;(l&#65533;&#65533;,u&#1345;&#65533;&#65533;1r&#65533;&#65533;T&#65533;[&#65533;&#65533;"7l;&#65533;T&#65533;%>HU:Y&#65533;&#65533;H&#65533;\&#65533;5j&#65533;&#65533;&#65533;&#65533;X&#65533;&#65533;XT&#65533;[&#65533;&#65533;WHP&#65533;&#65533;K1h&#65533; &#65533;&#65533;&#65533;E&#65533;P(cT&#65533;T1&#65533;W|e&#65533;&#65533;sU8&#65533;&#65533;&#65533;\&#65533;&#65533;{}i&#65533;uTH&#65533;&gu.7K&#65533;"PP&#65533;&#65533;K&#65533;.&#65533;&#65533;&#65533;&#316;&#65533;&#65533;\&#65533;&#65533;L&#65533;x&#65533;&#65533;&#65533;x<&#65533;K&#1786;4
@&#65533;X&#65533;&#65533;5&#65533;&#65533;a&#65533;&#65533;&#65533;&#65533;&#1916;&#65533;]&#65533;k&#65533;&#65533;&#65533; (&#65533;&#65533;Z&#65533;P&#65533;&#65533;&#65533;&#65533;|&#65533;@&#65533;x&#65533;&#1856;&#65533;&#65533; &#2019;&#65533;&#65533;[0]'@&#65533;(&#65533;&&#65533;&#65533;&#1085;&#65533;&#65533;&#65533;} &#65533;i&#65533;&#65533;&#65533;&#65533;&#65533;&#65533;N&#65533;&#65533;&#65533;&#65533;C&#65533;&#65533;&#65533;x&#65533;&#65533;@ &#65533;%&#65533;&#65533;(&#65533;4&#65533;N&#65533;&#65533;&#65533;~&#65533;&#65533;?&#65533;&#65533;?&#305;&#65533;&#65533;&#65533;&#1150;&#65533;&#65533;&#65533;o&#65533;?&#65533;&#65533;p&#65533;&#65533;&#65533;&#65533;&#65533;&#65533;&#65533;@&#65533;K&#65533;&#65533;p@	&#65533;&#65533;5&#65533;&#65533;_&#65533;&#65533;	&#65533;&#65533;&#65533;&#65533;&#65533;a|&#65533;O&#65533;&#65533;5o&#65533;&#65533;&#65533;&#65533;@&#65533;G	,@&#65533;g/&#65533;&#65533;&#65533;L/&#65533;h
&#65533;&#65533;|&#1879;&#65533;Do&#65533;&#65533;^&#65533;?&#65533;&#65533;|&#65533;&#65533;&#65533;&#65533;|&#65533;&#65533;&#65533;&#65533;=&#65533;&#65533;;&#65533;&#65533;_&#783;?&#495;&#65533;&#65533;&#65533;;(6H&#65533;F&#65533;&#65533;M&#65533;O&#65533;E&#65533;@0&#65533;F&#65533;&#65533;N&#65533;IQ&#65533;&#65533;V@&#65533;&#65533;&#65533;T&#65533;&#65533;U0&#65533;P&#65533;&#65533;Nx(V&#65533;&#65533;$&#65533;&#65533;Q&#65533;V&#65533;r&#65533;&#65533;T&#65533;R&#65533;Z&#65533;&#65533;j&#65533;&#65533;&#65533;(R&#65533;&#65533;J&#1386;&#65533;+Z&#65533;>~&#65533;5VBU&#65533;P&#65533;&#65533;&#65533;&#1387;Y&#65533;B&#65533;&#65533;&#65533;&#65533;W&#65533;]&#65533;&#65533;&#65533;&#65533;1a&#65533;r&#65533;&#65533;&#65533;#&#65533;X	9nTe
cCR&#65533;>&#65533;&#65533;t&#65533;(P&#65533;&#65533;&#65533;&#65533;&#65533;&#1255;&#65533;]&#65533;&#65533;*e&#65533;&#65533;*V&#65533;P&#65533;Zu&#65533;,&#65533;&#65533;U&#218;2&#65533;j&#65533;K&#65533;*EJ&#65533;'&#65533;&#65533;;E&#65533;$&#65533;&#65533;*&#65533;&#65533;z&#65533;+&#65533;[&#65533;&#65533;&#65533;t&#65533;q&#65533;)&#65533;H[&#65533;&#65533;&#65533;&#65533;%-]&#65533;&#65533;&#65533;&#65533;&#65533;&#65533;h_&#65533;@&#65533;&#65533;&#65533;+Xc&#65533;"IF&#65533;-{&#65533;&#17270;7&#65533;L&#65533;*&#65533;&#65533;&#65533;Y&#65533;<&#65533;&#65533;&#65533;&#65533;&#65533;[7~&#65533;v,Z&#65533;&#65533;&#65533;z&#65533;&#65533;&#65533;.&#65533;&#1007;c&#65533;&#65533;&#65533;&#65533;&#65533;&#65533;Y&#65533;&#65533;,&#65533;&#65533;&#65533;VK&#65533;&#65533;g&#65533;&#1979;CY&#65533;&#65533;&#65533;Y&#65533;^&#65533;&#65533;%Kr&#65533;&#2039;o&#65533;
&&#65533;&#65533;!FC81&#65533;&#65533;`JE&#65533;&#65533;bJ*J&#597;Y&#65533;&#65533;ra)&#65533;h&#65533;&#65533;UL5E&#65533;(]y&#65533;&#65533;%&#65533;t&#65533;&#65533;%&#65533;&#65533;x	'&#65533;P&#65533;&#65533;*&#65533;P0&#65533;&#65533;&#65533;/&#65533; &#65533;;&#1296;#&#65533;/&#65533;@&#65533;&#65533;+&#65533;X&#65533;&#65533;T&#65533;AP0&#65533;&#65533;p&#65533;t&#65533;AV>&#65533;&#65533;4&#65533;@0&#65533;&#65533;,&#65533; l.A
0 &#65533;PP&#65533;&#65533;&#65533;&#142;. &#65533;B&#65533;Jvpp`AlP&#65533;&#65533;&#65533; CA(Sd&#65533;&#65533;|I&#65533;&#65533;UJP&#65533;&#65533;&#65533; $&#65533;&#65533;&#65533;p&#65533;&#65533; &#65533;pB)&#65533; &#65533;&#65533;&#65533;;&#65533;&#65533;B
)&#65533;&#65533;&#65533;CVt&#65533;l&#65533;&#65533;&#65533;j&#65533;&#65533;h&#65533;&#65533;&#65533;eP[&#65533;k&#65533;n&#65533;&#1133;&#65533;&#1974;&#65533;r&#65533;&#65533;&#65533;&#65533;nh&#1734;&#65533;&#65533;m&#65533;&#65533;&#65533;&#65533;&#65533;[&#65533;^&#65533;AF&#65533;f&#65533;&#1133;&#65533;g&#65533;&#65533;/&#65533;&#65533;&#65533;&#65533;l&#65533;q&#65533;&#65533;&#65533;&#65533;m&#65533;&#65533;v&#65533;.&#65533;S&#65533;n&#1690;q&#65533;k&#65533;1m&#65533;a0&#65533;_&#65533;&#65533;p&#65533;\&#65533;&#65533;k4k&#65533;/&#65533;s&#65533;&#1058;&#65533;&#65533;k@+m!s&#65533;l&#65533;0&#65533;qF&#65533;/{&#65533;D,Gs@&#65533;&#65533;&#65533;&#65533;\&#65533;oL&#65533;e &#65533;H%&#65533;P&#65533;!&#65533; B&#65533;"&#65533;X	#&#65533;&#65533;%"(&#65533;x2JS&#65533;&#65533;H&#65533;#&#65533;@b	'&#65533;\RI%(B&#65533;&#65533;Iv&#65533;\&#65533;&#65533;&#65533;&#587;&#65533;&#65533;J(&#65533;&#65533;&#65533;w&#65533;&#65533;&#65533;,&#65533;&#65533;5&#65533;+&#65533;&#65533;&#65533;&#65533;,&#65533;a&#65533;&#65533;.&#65533;&#65533;&#907;/&#65533;&#65533;L2=	3&#65533;0&#65533;&#65533;z&#19868;&&#65533;*&#65533;&#65533;u&#65533;E"&#65533;&#65533;x&#65533;tB&#65533;&#65533;Yu<W&#65533;s&#65533;	&&#65533;p&#65533;xT!ZD&#65533;Ej{&#65533;I&#65533;Q&#65533;h&#65533;#&#65533;,&#65533;!y&#65533;G|&#65533;&#65533;&#1947;&#65533;&#65533;
,&#65533;&#1282;K-.&#65533;&#65533;c&#65533;&#65533;&#65533;&#65533;n&#65533;l&#65533;P*&#65533;&#65533;&#65533;&#26499;zc&#65533;&#65533;&#65533;&#65533;v&#459;\&#65533;o&#1113;&#65533;Qh#&#65533;&#1644;b8\&#65533;&#65533;V&#1098;&#65533;M(%L&#65533;*R&#65533;&#65533;	&#65533;&#65533;&#65533;!	I&#1558;&#65533;&#65533;&#65533;6&#65533;&#65533;-Z(&#65533;&#65533;&#65533;s&#65533;&#65533;ash1&#65533;&#65533;&#65533;&#65533;&#65533;F&#65533;,X&#65533;
&#65533;g&#65533;1TH+H&#65533;9&#65533;&#65533;](BA&#65533;S&#65533;&#65533;#N&#65533;&#65533;xG&#65533;&&.a)(,&#65533;&#65533;9l
R	L&#65533;wk{&#1099;:a&#65533;&#65533;q&#65533;&#65533;&&#65533;h&#65533;&#65533;&#65533;n&#65533;0&#65533;%(!&#65533;H<"&#65533;&#65533;&#65533;$&	HH&#65533;&#65533;&#65533;\0&#65533;&#65533;`5&#65533;&#65533;np&#65533;&#65533;`6&#65533;&#65533;d &#65533;&#65533;hV)hAPP&#65533;p@&#65533;&#65533;&#65533;4&#65533;X&#65533;&#65533;&#65533;Fp&#65533;_&#65533;&#65533;P &#65533; _6&#65533;&#65533;&#65533;\&#65533;&#65533;&#65533;d&#65533;4`M&#65533;e$&#65533;&#65533;	h &#65533;e:&#65533;&#65533;'&#65533;&#65533;&#65533;p&#65533;\y&#65533;	D&#65533;"&#65533;&#65533;&#65533;&#65533;(DA
V`&#65533;Bp	SQ&#65533;&#65533;&#65533;0&#65533;LfV`&#65533;&#65533;&#65533;hi+&#65533;&#65533;&#65533;
	P&#65533;P&#65533;&#65533;&#65533;W&#65533;&#65533;@	Z &#65533;&#65533;@ B&#65533;E5&#65533;&#65533;j@GV&#65533;k&#65533;eGs&#65533;&#65533;&#65533;&#65533;9&#65533;a&#65533;&#664;&#65533;&#65533;&#65533;&#65533;&#65533;&#65533;Y&#65533;JGkZS3&#65533;A_f&#65533;h&#65533;&#65533;&#1030;5&#65533;!1*&#65533;>&#65533;,o&#65533;&#65533;&#65533;<m&#65533;K&#65533;&#65533;&#65533;8&#65533;!&#65533;s&#65533;&#65533;&#65533;&#65533;R&#65533;Zur&#65533;&#65533;&#65533;&#65533;Rr&#65533;&#65533;&#65533;&#1268;:&#65533;9&#65533;!&#65533;t&#65533;&#65533;T&#1386;&#1368;&#65533;&#65533;K&#65533;P&#1454;&#65533;&#65533;!Ks&#65533;&#65533;F&#1454;&#65533;&#65533;&#23424;&#65533;j&#65533;&#65533;FR&#65533;&#65533;tj@e&#65533;&#65533;BV&#65533;&#65533;&#65533;&#65533;+&#65533;&#65533;@&#65533;&#65533;6&#65533;&#65533;&#65533;&#65533;&#65533;$&#65533;CB&#65533;XD$$&#65533;BDB il#&#61607;&#65533;J4b&#65533;&#65533;D%&#65533;&#65533;G&#1549;&#65533;&#65533;&#65533;F&#65533;	&#65533;&#65533;&#65533;&#65533;&#65533;&#65533;&#65533;&#65533;	&#65533;&#65533;&#65533;&#65533;xPL&#65533;&#65533;&#65533;&#65533;&#65533;9&#65533;SMu&#65533;s&#65533;&#65533;'u&#584;3&#65533;&#65533;:&#65533;#&#65533;&#65533;&#65533;bh29&#65533;h&#65533;"&#65533;(&#1430;FOh&#65533;i&#65533;&#65533;(Z&#65533;	K`Bz&#65533;
TF&#65533;]&#65533;&#65533;&#65533;&#65533;"'*a&#65533;D&#65533;&#65533;&#515; ;?&#65533;&#65533;&#65533;&#65533;&F&#65533;&#65533;&#65533;&#65533;&#65533;&#65533;)NZ&#65533;&#65533;C&#65533;B&#65533;	qtc[&#65533;":&#65533;&#65533;&#65533;S&#65533;bONs&#65533;#N&#65533;kl&#65533;+&#65533;!7&#65533;qZ&#65533;B&#65533;&#65533;-&#65533;&#65533;&#65533;b&#65533;##9&#611;&#65533;&#65533;Unw;T&#65533;&#678;&#65533;q&#65533;C(&#65533;&#65533;"T&#65533;D&#65533;&#65533;&#65533;&#65533;&#65533;&#65533;&#65533;l{o&#65533;D&#65533;&#65533;&#65533;&#65533;&#65533;&#65533;&#65533;&#65533;&&#65533;GDB&#65533;&#65533;H&#65533;&#65533;(A\K&#65533;&#65533;&#65533; &#65533;&#65533;&#65533;&#65533;2&#65533;!&#65533;&#65533;&#65533;&#65533;L&#65533;AN&#65533;&#65533;&#65533;P&#65533;&#65533;&#65533;&#65533;&#65533;Md&#65533;&#1042;6&#65533;&#65533;*1&#65533;&#65533;5B&#65533;H#4&#65533;F0&#65533;&#65533;&#65533;#&#65533; &#65533; &#65533;4&#1537;z&#65533;&#65533; 6&#1537;`&#65533;&#65533;O&4&#65533;&#65533;&#65533;&#65533;l&#65533;&#65533;X	&#65533;&#65533;&#65533;J0&#65533;&#65533; !&#65533;&#65533;&#65533;B&#65533; &#65533;&#65533; 8&#65533;&#65533;&#65533;i&#65533;0i&#65533;&#65533;1&#65533;Y&#65533;(&#65533;X 2&#65533;&#65533;&#65533;!P&#65533;&#65533;D%	T`&#65533;7&#65533;A&#65533;`&#65533;($&#65533;$x&#65533;1/&#65533;x &#65533;&#948;&#65533;&#65533;d&#65533;U&#65533;&#65533;&#1527;&#65533;&#1389;&#65533;-&#65533;]&#65533;R:&#65533;$&#65533; r_|c&#65533;	p&#65533;/&#65533;&#65533;p&#65533;&#1532;>ZY&#65533;&#641;c&#65533;&#65533;&#1453;&#65533;\b&#65533;&#65533;<&#65533;&#65533;4&#65533;&#65533;["U&#65533;&#65533;&#65533;
/&#65533;&#65533;d&#65533;J&#65533;&#65533;&#65533;j;L&#65533;Kk&#65533;&#65533;&#65533;&#65533;r&#65533;&#65533;|&#65533;2g&#65533;Y&#65533;6&#65533;&#65533;&#65533;ais&#65533;&#65533;&#65533;~&#65533;&#65533;&#65533;a&#65533;i&#65533;Z&#65533;&#1189;&#65533;&#65533;GW:&#65533;&#65533;u&#1205;+&#65533;&#65533;i&#65533;&#65533;&#65533;&#65533;N&#65533;&#65533;&#417;&#65533;6?&#65533;&#65533;&#65533;&#65533;&#65533;&#65533;K&#65533;A&#65533;W&#65533;&#65533;&#65533;&#65533;ma&#65533;&#65533;&#65533;>/N&#65533;9&#65533;8D!q&#65533;&#65533;yM&#65533;(&#65533;%0&#65533;7Klb&#65533; &#65533;&(&#65533;&#65533;@&#65533;&#65533;&#65533;&#65533;&#65533;&#65533;(&#65533;&#65533;m"&#65533;&#65533;%"Q	&#65533;&#65533;h&#65533;&#65533;&#65533;,b&#65533;V(0$&#65533;&#65533;&#65533;.&#65533;&#65533;Y&#65533;&#65533;9&#65533;k&#65533;.FG&#65533;b&#65533;D'&#65533;c&#65533;&#65533;N&#65533;&#65533;&#65533;B-BFC&#65533;&#65533;6v&#65533;xkn#'2&#65533;&#65533;&#19575;&#65533;&#65533;&#65533;#&2&#65533;&#65533;&#65533;&#65533;XqY&#65533;&#65533;@v&#65533;&#65533;&#65533;&#65533;&#65533;&#1181;>!&#65533;<&#65533;]&#65533;&#65533; $&#65533;#&#65533;V%4&#65533;&#65533;]-&#65533;X&#65533;&#65533;)x{Q&#65533;&#65533;y&#65533;&#65533;&#5064;&#834;,&#65533;G&#258;,&#65533;&#65533;&#65533;mpX&#65533;&#65533;B{&#65533;N
&#65533;`'lB&#65533;&#65533;&#65533;
&&#65533;|%&#65533;|&#65533;^&#65533;qW&#65533;_&#65533;&#65533;`&#65533;&#65533;&#65533;iB&#65533;H&#65533;&#65533;&#65533;&#65533; z^&&#969;,&#65533;&&#65533;&#65533;&#65533;A!^&#65533;.&#65533;$@&#65533;#R&#909;#&#65533;&#65533;&#65533;$&#65533;&#65533;&#65533;L&#65533;&#65533;&#65533;$&#65533;&#65533;R&#65533;]P&#65533;&#65533;4&#65533;#`&#65533;",2&#65533;r!
&#65533;&#65533;&#65533;&#65533;A"&#1878;
&#65533;J&#65533;NB!gI&#65533;"N&#65533;&#65533;Y#2B"\&#65533;"dO" "P&#65533;"\&#65533;b"4&#65533;d&#65533;&#65533; $=&#65533;&#65533; &#65533;&#65533;@&&#1344;&#65533;R&#65533;&#65533;&#65533;A!&#65533; 	(&#65533;&#65533;M&#65533;H&#65533;L\@&#65533;[	&#65533;"&#65533;\&#65533;&#65533;@&#65533;&#65533;R&#65533;&#65533;&#65533;3&#65533;8&#65533;1&#65533;2&#65533;[&#65533;D&#65533; L 3R&#65533;t&#65533;	&#65533;&#65533;4J>&#65533;&#65533;&#65533;&#65533;&#65533; &#65533;<A&#65533; &#65533;8c&#65533;h&#65533;&#65533;<&#65533; &#65533;(&#65533;&#65533;&#65533;&#65533;&#65533;&#65533;>&#65533;R`@p  &#65533;&#65533;&#65533;&#65533;&#65533;T&#65533;&#65533;&#1315;  &#65533;&#65533;l&#65533;
&#65533;&#65533;J&#65533;P&#65533;Q	&#65533;\&#1144;L&#65533;Y&#65533;&#65533;&#65533;4&#65533;p&#65533;Jf&#65533;hU&#65533;&#65533;LLR1&#65533;@&#65533;\i&#696;&#65533;S&#65533;&#65533;&#1572;&#65533;&#65533;&#65533;d&#65533;&#65533;E&#65533;&#65533;Ze]Te&#65533;E&#65533;&#65533;R&#65533;]&#65533;PLT	et&#65533;&#65533;&#1857;&#65533;&#65533;[&#65533;UZq%&#1248;L&#65533;U&#65533;V&#65533;&#65533;&#1513;&#65533;PJUS^&#65533;Y&#65533;&#65533;O!&#65533;S&#65533;&#65533;X&#65533;$W=K&#1044;&#65533;&#65533;&#65533;&#65533;<_%&#65533;&#65533;&#65533;&#65533;&#65533;^&#65533;K[&#65533;"4B&#65533;MB#X&#65533;"H&#65533;%&#65533;$&#65533;_>B$&#65533;$X&#65533;&#65533;&#342; &#65533;&#65533;-&#65533;!:&#65533;&#65533;QB&xB{a&#65533;$&#65533;&#65533;&#65533;q&#65533;&#65533;@%&#65533;&#65533;e&#65533;&#65533;&#65533;&#65533;ED+GY&#65533;&#65533;
&#65533;&#65533;@Gt\&#65533;-&#65533;h&#65533;B&#65533;&#65533;O&#65533;P&#65533;&#65533;-&#65533;BftP&#65533;M&#65533;&#65533;`&#65533;&#65533;`&#65533;&#1105;&#65533;&#65533;&#65533;&&#65533;&#65533;&#65533; &#1976;&&#65533;&#1888;&#65533;`t&#65533;&#65533;&#65533;D"!  &#65533;&#65533;&#65533;&#65533;&#65533;"&#65533;$$&#65533;&#65533;&#65533;&#65533;|&#65533;y&#65533;}&#65533;&#1955;&#65533;&#1507;&#65533;&#1992; NE&#65533;&#65533;4&#65533;T&#65533;&#65533;(&#65533;&#65533;&#65533;&#65533;&#65533;&#65533;:&#32990;a!&#65533;#&#65533;j&#65533;&#65533;"V&#65533;&#65533;)&#65533;&#65533;<&#65533;Uj&#65533;"&#65533;&#65533;r&#65533;&#65533;$&#65533;&#65533;.b$&#65533;a#&#65533;!&#65533;&#65533;(&#65533;&#65533;!# &#65533;&#65533;(&#65533; &#65533;"&#65533;&#65533;Y&#65533;!&#65533;&#65533;Z&#65533;-&R(&#65533;1Z#&#65533;&#65533;#&#65533;a &#65533;&#24873;&#35337;&#65533;"<f&#65533;&#65533;h"&#65533;z&#65533;A&#65533;&#65533;!4&#65533;&#65533;h&#65533;}&#65533;&)&#65533;&#65533;&#65533;!&#65533;(&#65533;&#65533;&#65533;%&#65533;"b!=&#65533;# &#65533;!P&#65533;&#65533;!$B&#65533;B&#65533;1 &#65533;&#65533;&#525;&#65533;&#65533;&#65533;@&#65533;J&#65533;&#65533;&#65533;@	&#65533;&#65533;
 T&#65533;0&#65533;&#65533;A	X\&#65533;8&#65533;&#65533;8&#65533;&#65533;m&#65533;&#65533;8&#65533;=&#65533; &#65533;&#65533;&#65533;&#65533;&#65533;x&#65533;3&#65533;R&#65533;lj&#65533;J&#65533;E&#65533;1&#65533;&#65533;xJ&#65533;&#65533;
xc3&#65533;&#65533;&#65533;J&#65533;&#65533;&#65533;0A&#65533;&#65533;&#65533;&#65533;&#65533;,
&#65533;I*&#65533;t*&#65533;N &#65533;&#65533;&#65533;4}&#688;&#65533;Z&#65533; &#317;&#65533;&#65533;&#65533;@
(I&#65533;<&#65533;$&#65533;=k&#65533;&#65533;`&#65533;&#65533;&#763;&#65533;&#65533;_0M&#65533;&#65533;K&#65533;&#65533;d&#65533;&#620;T&#65533;8K`m&#65533;&#65533;k&#65533;&#65533;d&#65533;&#65533;&#65533;\R&#65533;&#65533;&#65533;]J1&#65533;&#65533;\&#65533;&#65533;U&#1401;$&#65533;%&#65533;&#65533;,U&#65533;]&#65533;r&#65533;Yl&#65533;d&#1661;\&#65533;&#65533;+&#65533;&#65533;&#65533;&#65533;9&#65533;&#65533;V&#65533;YYe&#65533;&#65533;&#65533;I&#65533;&#65533;&#65533;z&#65533;&#562;&#65533;Y%&#65533;&#65533;,_&#65533;l&#65533;BeL]&#65533;(L&#65533;&#65533;&#65533;&#65533;&#65533;k&#65533;&#65533;&#65533;&#65533;&#65533;&#65533;$&#65533;q&ba&#65533;Y&#1932;*Bbr&#65533;%DO&\&#1668;&#65533;M &#65533;&#65533;&P&#65533;&*m&#65533;&#65533;!B&#65533;v-&#65533;&#65533;&#65533;!V&#139;d&#65533;&#65533;&#65533;&&#65533;&#65533;&#65533;&#65533;&#65533;&#65533;&#65533;n&#65533;&#65533;&#65533;&#65533;&#65533;
&#336;s&#65533;&#65533;s&#65533;&#65533;tC0&#65533;/&#65533;&#65533;&#65533;C&#65533;~&#65533;O@&#65533;^`)x&#65533;&#65533;&#65533;&#65533;&#65533;(&#65533;E&#65533;&&#65533;&#65533;&#65533;_&#65533;v&#65533;&#65533;T&#65533;&#65533;&#65533;&#65533;iyN&#65533;&&#65533;bhj&#65533;&#65533;&#65533;M &#65533;l&#65533;&#65533;Zi&#65533;&#65533;%&#65533;&#65533;!&#65533;!z&#65533;!&#65533;Fh%&#65533;&#65533;&#65533;&#65533;Y&#65533;DE&#65533;$&#65533;S&#65533;&lE&#65533;Z&#65533;9f&#65533;&#65533;&#65533;&#65533;B&#65533;J&#65533;&#65533;&#65533;!&#65533;=&#65533;mqfo&#65533;&#65533;">&#65533;m&#65533; 	&#1161;&#65533;hy&#65533;&#65533;&#65533;R&#65533;#&#65533;&#65533;&#65533;&#65533;&#1427;6&#65533;&#65533;&#1683;&#65533;&#65533;&#65533;&&#65533;&#65533;h&#65533;&#65533;!&#65533;&#1609;p&#65533;&#65533;&#65533;g&#65533;&#65533;&#65533;h#&#65533;&#65533;&#65533;&#65533;6" B&#65533;A&#65533;<&#65533;!&#65533;f&#65533;ae&#65533;!&#65533;&#65533;&#65533;bf"&#65533;&#65533;rV&#65533;Ya&#65533;R$&#65533;02m!&#65533;%&#65533;m&#65533;0
3!&#65533;&#65533;&#65533;&#65533;D&#65533;%&#65533;@%a\&#1197;&#65533;&#65533;
(&#65533;&#65533;
&#65533;@(&#65533;m&#65533;7=&#65533;&#65533;&#65533;&#65533;,&#65533;8q>n&#65533;&#65533;&#65533;&#65533;&#65533;$q8&#65533;"&#65533;6	3#&#65533;jT &#65533;&#65533;.2&#65533;	&#65533;R&#65533;8#&#65533;&#65533; &#65533;&#65533;&#65533;A &#65533;&#65533;&#65533;^I`&#65533;7&#65533;&#65533;=.&#65533;D@,&#65533;b7a ,&#65533;&#65533;&#65533;&#65533;&#65533;&#1554;A&#65533; &#65533; &#65533; &#65533;@&#65533;&#65533;t&#65533;|&#65533;@8&#65533;1&#65533;@@&#65533; &#65533;<&#65533;&#65533;L&#65533;&#65533;Z&#65533;&#65533;F%H&#65533;&#65533;M&#65533;[e&#65533;&#65533;z]&#346;]U&#65533;U&#65533;&#65533;&#65533;&#65533;R&#65533;A&#65533;.+&#65533;U&#65533;r&#65533;&#65533;&#65533;YreZU&#65533;&#278;&#65533;.&#65533;r3&#65533;&#65533;&#65533;/s&#65533;R,,W&#65533;&#1413;&#65533;Sj&#65533;.s&#65533;4[l &#65533;K&#65533;&#65533;U&#65533;8&#65533;&#65533;13&#65533;&#65533;&#65533;/&#65533;e&#65533;L&#65533;Ul0&#65533;&#65533;S&#65533;&#65533;&#65533;&#65533;&#65533;A&#65533;&#65533;&#65533;&#65533;]&#65533;&#65533;&#65533;,&#65533;&#65533;&#65533;&#65533;&#65533;&Bh&#65533; &#65533;&#65533;.&#65533;&#65533;"T&#65533;&#65533;&#65533;&#65533;NB&#65533;rZ &#65533;i &#65533;A&#65533; &#65533;V&#65533;&&#65533;&#65533;&#65533;&#65533;&#65533;&#65533;w&#65533;Udz5&#65533;\L&#65533;p&#65533;D}&#65533;&#65533;K&#65533;Bv&#65533;&#65533;O&#65533;q&#65533;&#65533;. h&#65533;&#1548;&#65533;&#65533;Td&#65533;&#65533;&#65533;-	&#65533;&#65533;&#1944;&#65533;&#65533;&#65533;r&#65533;g1&#65533;&#65533;d&#65533;gU^&#65533;&&#65533;"P5U#&#65533;@#X&#65533;&#65533;h&#1193;&&#65533;i&#65533;!&#65533;&#65533;&#65533;j&#65533;&#65533;"&#1549;&#65533;)D&#495;&#65533;M(&#65533;&#65533;&#65533;|"&#65533;&#65533;&#65533;&#65533;&#65533;nr&#65533;jA&#328;8H{&#65533;&#65533;Q&#65533;^jj&#65533;&#65533; &#65533;&#65533;a&#65533;&#65533; &#65533; &#65533;:&#65533;&#65533;&#65533;&#65533;&#65533;NX&#65533;5"&#65533;VZ&#65533;&#65533;&#65533;&#65533;i#&#65533;Y!&#65533; i&#65533;&#65533;&#65533;!&#65533;&#65533;&#65533;g&#65533;&#65533;&#65533;>&#65533;&#65533;"&#65533;&#65533;"&#65533;8&#65533;&#65533;n&#65533;&#65533;&#65533;&#65533;&#65533;D&#65533;&#65533;\&#65533;&#65533;fb&#65533;(j&#65533;&#65533;^Oe&#65533;/W;&#65533;|&#65533;&#65533;&#65533;&#65533;A $&#65533;&#65533;&#65533;;t$`&#65533;&#65533;&#65533;|&f&#65533;&#65533;o&#65533;&#65533;a&#65533;VfD&#65533;&#65533;&#65533;&#65533;&#65533;~&#65533; &#65533;X&#65533;wy&#65533;w!(B!&#65533;&#65533;&#65533; &#1216;&#65533;@&#65533;w&#65533;&#65533;&#65533;&#65533;!&#65533;}&#65533;&#65533;&#778;&#65533;>a@&#65533;&#65533;'&#65533;$&#65533;,&#65533;dj&#65533;&#65533;	&#65533;&#65533;b&#65533;\@xJ>m&#1267;&#65533;&#65533;&#65533;&#65533;&#65533;	
&#65533;&#65533;&#65533;&#65533;<&#65533;&#1200;&#65533;&#65533;
&#65533;Z&#65533;&#65533;&#65533;&#65533;;&#65533;,q&#65533;7\&#65533;*<=&#65533;L&#65533;4&#65533;1&#65533;&#65533;(A&#65533;&#65533;A&#65533;@
P&#65533;&#65533;@&#65533;-&#65533;&#65533;@0 	&#65533;&#65533;&#65533;&#65533;U2,6`&#65533;	&#65533;-&#65533;&#65533;&#1145;&#65533;V&#65533;&#65533;&#65533;%s.G33w]9&#65533;,&#65533;r&#65533;734&#65533;&#65533;&#1497;&#52776;&#65533;&#65533;3&#65533;&#65533;&#65533;:&#45145;&#65533;&#65533;&#65533;2&#65533;&#65533;&#65533;3&#65533;&#65533;&#65533;&#65533;]9#&#65533;K&#65533;e`s2;&#65533;&#65533;&#65533;9&#65533;&#65533;y9&#65533;&#65533;0&#65533;&#65533;)z&#65533;&#65533;&#65533;&#65533;&#65533;yU>l&#65533;]&#65533;&#65533;&#65533;&#65533;&#65533;&#65533;&#65533;r&#65533;M<s&#65533;&#65533;&#65533;&#65533;73&#65533;&#65533;&#65533;A &#65533;3&#65533;G&#2025;c~ZR^cC&#65533;!B&#65533;&#65533;{&#65533;&#65533;&#65533;sU&#65533;&#65533;A&#65533;!&#65533;&#65533;&#65533;f&#973;&#65533;&#65533;g&#65533;ne&#59057;WEd&#532;QE&#65533;8He&#65533;OJ\&#65533;&#65533;&#65533;&#65533;-&#65533;B/&#65533;&#65533;&#65533;
&#65533;v&#65533;/P&#65533;&#65533;&#65533;&#65533;*&#65533;&#65533;'(o&#65533;&#673;%By&#65533;h&#65533;&#65533;{h&#65533;&#65533; &#65533;g<&#65533;&#65533;&#65533;&#65533;&#65533;&#65533;7z&#65533;&#65533;&#65533;'&#65533;&#65533;&#65533;y'tY&#65533;(&#65533;6c&#65533;bO&#65533;&#65533;pBOp&#65533;&#65533;&#65533;!&#65533;r5%0fbo"&#65533;'<Q&#65533;&#65533;&#65533;i&#65533;&#65533;X{[&#65533;B&#65533;`&#65533;&#65533;F&#65533;&#65533;S&#65533; &#65533;&#65533;&#65533;W^a&#65533;&#65533;T&#65533;)&#65533;Ru&#467;p!&#65533;&#65533;HmM&#65533;Ng&#65533;&#65533;&#65533;g&#65533;!&#65533;!Qp&#65533;&#65533;&#409;&#65533;R &#65533;(&#65533;i +=	S&#65533;&#65533;o&#65533;&#65533;&#1161;~.&#60847;cZe&#65533;h &#65533;M&#65533;&#65533;`&#65533;w!l&#65533;&#65533; `"&#65533;^"&#65533;&#65533;0&#1959;&#65533;U_&&#65533;}&#65533;Y"&6o&#65533;R^&#65533;Q&#65533;&#65533;&B&#65533;B&#65533;Bh9&#65533;&#65533;&#65533;&#65533;&#65533;o&#65533;&#65533; &#65533; &#65533;&#65533;|&#65533;&#65533;&#65533;"~&#65533;7&#65533;&#65533;,&#65533;
`&#65533;&#65533; &#65533;+&#65533;&#65533;&#65533;~< &#65533;>1&#65533;&#65533;1Q d?a&#65533;h&#65533; &#65533;d&#65533;&#65533;&#65533;&#65533;c&#65533;!&#65533;&#65533;,N&#65533;&#65533;O&#65533;p&#65533;&#65533;&#65533; 
&#65533;&#65533;A&#65533;&#65533;&#65533;&#65533;3A&#65533;#&#65533;9 &#65533;&#65533;I/&#65533;&#65533;.&#65533;1I&#65533;&#65533;&#65533;&#65533;	&#65533;&#65533;&#65533;	&#65533;&#65533;"g&#1167;&#65533; x&#65533;&#65533;&#65533;1  &#65533;  &#65533;&#65533;{&#65533;9&#65533;&#65533;&#65533;r&#65533;&#65533;&#65533;&#65533;&#65533;7m&#65533;&#65533;q&#65533;&#65533;:#J&#65533;(&#65533;&#65533;|&#65533;&#65533;&#1635;'&#65533;&#65533;xH&#65533;&#65533;&#65533;d&#65533;yX&#65533;3'NL9sh&#1457;Sg&#65533;M&#65533;%&#65533;H&#65533;32&#65533;&#65533;z&#65533;LteK&#65533;;&#65533;&#65533;Q&#65533;r&#65533;&#65533;9t&#65533;&#65533;y&#65533;&#925;&#65533;?&#65533;v&#65533;&#1235;&#65533;&#1250;6&#65533;p&#65533;&#65533;&#65533;O&#65533;v&#1566;d&#65533;V$K&#65533;*&#65533;&#65533;D:rd&#1115;t&#65533;&#65533;&#65533;&#65533;G#&#65533;;A&#53692;&#65533;&#65533;&#65533;>&#65533;&#65533;)W&#65533;&#65533;;q&#65533;&#65533;&#65533;&#461;&#65533;5o&#65533;&#65533;&#65533;&#65533;&#65533;&#65533;&#65533;&#65533; &#947;&#65533;,&#65533;;p&#65533;\&#65533;&#65533;&#65533;3eh&#65533;A&#65533;&#65533;&#860;<&#65533;&#994;4(&#65533;#G&#65533;&#65533;I&#65533;4	9%K&#65533;8u5&#65533;TtR&#65533;<q&#65533;&#65533;z)T&#65533;Z&#65533;&#65533;U&#65533;V&#65533;[&#65533;v&#65533;W&#65533;&#65533;&#65533;&#65533;&#65533;&#65533;.[&#65533;f&#65533;Ze&#65533;&#1253;H&#65533;4@&#65533;(&#867;&#65533;&#65533;&#65533;&#41864;h&#65533;&#65533;&#65533;_&#65533;j&#65533;&#65533;X&#1699;@!&#65533;CQ&#65533;?C
&#65533;&#65533;CCD4&#65533;E&#65533;{&#65533;F9&#65533;CDyD&#65533;G&#65533;&#65533;&#65533;&#65533;&A&#65533;&#65533;WDd&#65533;aD&#65533;J2&#65533;D&#65533;RRa&#65533;UN&#65533;O<y&#65533;#&#65533;s&#65533;VJ&#65533;N0&#65533;&#65533;&#65533;Hpd&#65533;Y&#65533;&#1040;DA&#65533;E&#65533;sFG"&#65533;&#65533;I(&#65533;&#65533;&#65533;:+&#1092;&#65533;L.&#65533;&#65533;I,7&#65533;r&#65533;:&#65533;&#65533;&#65533;F&#65533;Dn&#65533;&#65533;DG&#1804;&#273;E&#65533;K&#65533;&#65533;&#65533;L&#65533;&#65533;4&#65533;RCetS&#65533;E&#65533;s&#1233;EQ&#65533;GH"i&#65533;TEY4THJuDVWm&#65533;&#65533;VF y&#65533;UTM=&#65533;&#65533;C9&#65533;?&#65533;&#65533;&#65533;&#65533;&#65533;0&#65533;AyV&#65533;&#65533;&#65533;@&#65533;&#65533;&#65533;g&#65533;%VA &#65533;?&#65533;V&#65533;?&#65533;&#65533;mj&#65533;U&#65533;&#65533;i&#65533;&#65533;#&#65533;LX&#65533;&#65533;&#65533;&#65533;b&#65533;&#65533;~_p&#65533;&#65533;H&#65533;&#65533;A&#65533;`(&#65533;&#65533;a	"&#65533;`	H&#65533;&#65533;&#65533;f(&#65533;<&#65533;&#65533;&#65533;6&#65533;&#65533;&#65533;	(&#65533;`&#65533;.&#65533;&#65533;&#65533;D.&#65533;&#65533;f&#65533;?&#1056;&#65533;&#65533;)&#65533;&#65533;0&#65533;&#65533;e&#65533;e&#65533;&#65533;f@XAZ0&#65533;x&#65533;&#65533;&#65533;f&#65533;`a&#65533;&#65533;&#65533;f
X &#65533;	` &#65533;&#65533;P &#65533;&#65533;DV&#65533;j&#65533;?!&#65533;L !&#65533;&#65533;&#65533;7b(a0 &#65533;&#65533;8@&#65533;&#65533;&#65533;3&#65533;&#65533;&#65533;&#65533;*9X&#65533;&#65533;=&#65533;x#&#65533;-w&#65533;&#65533;&#65533;&#65533;&#65533;&#65533;&#65533;s&#65533;&#65533;&#65533;&#65533;&#65533;&#65533;&#65533;&#65533;&#65533;&#65533;&#65533;*7&#1792;c*&#65533;&#434;&#65533;&#65533;E&#65533;+&#65533;P&#65533;&#558;=zWI&#65533;l+&#65533;;<^&#65533;&#65533;&#65533;&#65533;,Y&#65533;&#65533;*]&#65533;&#65533;&#65533;&#65533;#&#65533;&#65533;2Wt&#65533;R\&#65533;	}&#65533;{&#65533;&#65533;&#65533;,&#65533;&#65533;O&#65533;&#65533;8&#65533;&#65533;->H'&#65533;&#65533;xgZu&#65533;@h&#65533;&#65533;O&#707;&#65533;&#1452;BC6jp&#65533;&#65533;28&#65533;&#65533;mpC&#65533;&#65533;&#65533;&#65533;iC&#65533;p&#65533;6&#65533;!i  &#65533;P&#1772;a!\&#65533;&#65533;&#65533;;?"X&#65533;"&#65533;#`&#65533;&#65533;!&#65533;B:&#65533;	E'4q	&#65533;x&#65533;&#65533;&#65533;&#65533;)V&#1098;W&#65533;<&#65533;xO/v&#65533;_c&#65533;&#65533;/t&#65533;_&#65533;B&#65533;&#65533;&#65533;,^&#65533;U&#65533;&#65533;&#65533;xD-s&#65533;e1Di	[&#65533;&#147;&#65533; &#65533;-J9	G@w&#65533;+hB&#304;@&#65533;!3&#65533;&#65533;8&#65533;&#65533;D&#65533;T&#65533;&#65533;0E`b&#65533; &#65533;(V&#65533;jF&#65533;&#65533; 51&#65533;R&#65533;&#65533;&#65533;&#65533;&#65533;*RA
Q\&#65533;&#65533;H&#65533;+fAZLQ&#65533;&#65533;D'&#65533;&#65533;HR&#65533;ZD6&#65533;D&#65533;&#65533;M&#65533;&#65533;&#65533;#5	;]B&#65533;&#65533;S'>&#65533;P&#65533;b&#65533;e&#65533;,&#65533;&#65533;LX&#65533;N&#65533;&#65533;U&#65533;&#65533;&#65533;f&#65533;&#65533;&#65533;&#1036;&#1321;Vh*FPs8:&#65533;!&#65533;h+4mSX&#65533;&#65533;&7&#65533;&#65533;m&#65533;L&#65533;zV&#65533;&#65533;&#65533;!&#65533;&#65533;Y&#65533;|&#65533;&#65533;%&#65533;xk&#65533;]&#65533;>!&#65533;&#65533;&#65533;o%&#65533;&#65533;&#65533;&#65533;&#65533;&#65533;&#65533; "&#65533;&#65533;V&#65533;&#65533;&#65533;->&#65533;%u&#65533;	A&#65533;e]&#65533;Z&#65533;b&#65533;&#65533;64&#65533;)8&#65533;&#65533;u/&#65533; 4&#65533;&#65533;Zp&#65533;&#65533;!&#65533;&#65533;&#65533;< 3&#65533;5&#65533;k@P&#65533;&#65533; a0&#65533;P#$	B&#65533;&#65533;
6d&#65533;&#65533;@@@&#65533;&#65533;&#65533;&#65533;&#65533;V;0&#1242;*&#65533;m &#65533;@WG&#65533;&#65533;`&#65533;P+: A/X``&#65533; .A&#65533;&#65533;0&#65533;&#65533;&#65533;&#65533;@H6<@(&#65533;P62&#65533;&#65533;a&#65533; B@&#65533; &#65533;'h&#65533;&#65533;&#65533;bp&#65533;&#65533;.&#65533;  &#65533;&#65533;&#65533;? C9&#65533;&#65533;$"	&#65533;&#65533;\&#65533;&#65533;&#65533;E&#65533;&#65533;&#65533;&#65533;
&#17486;&#65533;&#65533;#`l&#65533;n&#65533;&#65533;:
&#65533;Vq&#65533;&#65533;(`&#65533;B&#65533;&#65533;X&#65533;4&#65533;`&#65533;&#65533;&#65533;&#65533;&#65533;4&#65533;&#65533;&#65533;P42&#65533;&#65533;&#65533;.*&#65533;&#65533;I&#65533;&#65533;&#65533;&#65533;&#65533;uo&#65533;&#65533;Vh&#65533;&#65533;&#65533;&#65533;.&#65533;&#65533;&#65533; &#1655;&#65533;&#65533;%~&#65533;D&#65533;&#65533;&#65533;k> &#65533;%&#65533;&#65533;(&#65533;&#65533;B8&#65533;Am&#65533;&#65533;&#65533;<&#65533;&#65533;&#65533;&#65533;Xhc&#65533;&#1685;]&#65533;
5&#65533;&#65533;I&#896;&#65533;&#1560;!&#65533;Q^d#&#65533;_Pg&#65533;&#65533;@0x&#65533;dX&#65533;=L&#65533;&#65533;h*NC`G;&#65533;&#65533;&#65533;"Q"&#65533;&#65533;9]&#65533;&#1033;&#65533;0&#65533;&#65533;	^&#65533;&#65533;&#65533;&#65533;&#65533;*X&#65533;&#65533;&#65533;Y&#65533;'&#65533;&#65533;&#65533;.v&#65533;aC&#65533;&#65533;E/~&#65533;&#65533;&#65533;&#65533;&#65533;X&#65533;)>&#65533;	K@bEW &#65533;&#65533;&#65533;}(&#65533;
&#65533;&#65533;7&#65533;&#65533;&#65533;&#65533;&#65533;&#65533;F&#65533;&#65533;&#65533;3&#65533;&#65533;?&#65533;x&#65533;+&#65533;$	Klb&#65533;X&#65533;&#65533;&#65533;&#65533;&#65533;%&#65533;P&#65533;<&#65533;&#65533;^&#65533;+\&#65533;&#65533;T&#65533;r&#65533;%|
S&#65533;&#65533;(Et&#65533;Xx&#65533;X&#65533;(<&#65533;K8B&#65533;&#65533;P&#65533;&#65533;,g&#65533;Z&#65533;#&#65533;&#900;&#65533;n&#65533;JU&#65533;&#65533;D& &#65533;&#65533;:&#65533; &#65533;&01'=R"&#65533;&#65533;&#65533;&#65533;&#65533;o&#65533;&#65533;&#65533;&#590;&#65533;&#65533;P!&#65533;|&#65533;nB&#65533;8w&#65533;&#325;nr%&#65533;&#65533;F&#756;&#65533;&#65533;&#65533;ia&#65533;\_&#65533;H&#65533;&#1301;P&#65533;k1h&#65533;&#65533;&#65533;&#65533;&#65533;&#65533;&#65533;a&#65533;}&#65533;E&#65533;y&#65533;&#65533;{rH&#65533;&#65533;R&#1855;t@&#65533;&#65533;L&#65533;&#65533;or!t&#65533;&#65533;t&#65533;&#65533;&#65533;!&#65533;@+h6&#65533;/&#65533;`/Xy&#65533;V&#65533;&#65533;&#65533;&#65533;&#65533;B&#65533;L2L H &#65533;&#65533; &#65533;b8A&#65533;P&#65533;=&#65533;&#65533;&#65533;j&#65533; &#65533;0&#65533;&#65533;@>&#65533;@&#65533;@&#65533;&#1168;}&#65533;`&#65533;&#65533;&#65533;&#65533;&#65533;l*&#65533;9&#65533;B0&#65533;y@;p&#65533;&#65533;&#65533;&#65533;&#65533; (A&#136;&&#1646;&#65533;&#65533;*&#65533;&#65533;"&#65533;	X&#65533;8&#65533;@&#65533;&#65533;J&#65533;d&#65533;W'&#65533;&#65533;&#65533;&#65533;`;&#65533;R&#65533;&#65533;&#65533;&#65533;&#65533; x &#65533;&#65533;&#65533;D&#11665;&#65533;IVN3?&#65533;&#65533;&#65533;~&#65533;Y&#65533;&#65533;&#65533;&#65533;[&#415;g&#65533;H&#65533;&#65533;{=&#65533;%xyPx&#65533;2~,&#65533;&#65533;4&#3743;&#65533;&#725;&#65533;PH&#65533;&#65533;&#65533;~&#65533;&#65533;1&#65533;&#65533;&#65533;&9H&#65533;&#65533;&#65533;&#65533;&#65533;&#65533;:=&#65533;&#65533;&#65533;n r&#65533;'&#65533;&#65533;O&#65533;1&#65533;&#65533;nI&#65533;&#240;/-&#65533;&#65533;&#65533;5&#518;9&#65533;&#65533;&#65533;tG&#65533;&#65533;k&#65533;&#65533;%&#65533;&#65533;g@&#65533;&#65533;&#65533;0&#65533;\&#65533;&#65533;@3&#65533;.&#65533;&#65533;+&&#65533; &#65533;2h&#65533;Z&#65533;L3&#65533;`&#65533;&#65533;`&#65533; &#65533;f&#65533;&#65533;8&#65533;B,&#65533;8#&#65533;C&#65533;~&#65533;`DN&#65533;&#65533;~)&#65533;&#65533;I&#65533;|I;L&#65533;NAP&#65533;&#65533;|&#65533;n=&#65533;&#65533;&#65533;&#65533;!>xa&#65533;r&#65533;,V&#65533;>&#5680;MVNeX&#65533;E"&#65533;&#65533;c)&#65533;b%@&#65533;&#65533;hO&#65533;-Z&#65533;DJ&#65533;&#65533;Je&#65533;
\2dC&#65533;&#65533;&#65533;"mU&#65533;&#65533;CD&#65533;&#65533;&#65533;&#65533;!&#65533;Dd&#65533;&#65533;)&#65533;&#65533;&#65533;&#65533;&&#65533;&#65533;&#65533;&#65533;r&#65533;&#65533;&#65533;T&#65533;&#65533;&#65533;~&#65533;N&#65533;&#65533;&#65533;F&#65533;E&#65533;&#65533;g4&#65533;$&#65533;+&#65533;&#65533;k&#65533;&#65533;%&#65533;tE9,&#65533;3&#65533;3.&#65533;$aWhiW&#65533;&#65533;Pg&#65533;&#65533;&#65533;&#65533;L&#65533;&#65533;&#65533;-&#65533;/&#65533;|&#65533;&#65533;&#65533;#x&#65533;&#65533;&#65533;&#64906;K&#65533;>"t0&#65533;$&#65533;,b&#65533;&#65533;D&#65533;(&#65533;$d7&#65533;)$B&#65533;&#65533;&#65533;\&#65533;+&#65533;B&#65533;(&#65533; &#65533;&#65533;E&#65533;&#65533;&#1408;&#65533;L&#65533;&#65533;&#65533;&#65533;&#65533;[&#65533;B&#65533;e\&#65533;Q&#65533;&#65533;R&#65533;H&#65533;H H&#65533;X X&#65533;P&#65533;H !-KR&#65533;D&#65533;`znh$`&#65533;&#65533;x
&#65533;
 L&#65533;&#65533;&#65533;,>&#65533;&#65533;&#65533;@&#65533; &#65533;&#65533;&#65533;&#65533;&#65533;0 ,&#65533;%7&#65533;&#65533;.&#65533;"&#65533;&#65533;&#65533;:&#65533;!A&#65533;&#65533;.+&#65533;H &#65533;B&#65533;&#65533;|&#65533;
&#65533;`&#65533;J@\ &#65533;J &#65533;j&#65533;j&#65533;&#65533;h O&#65533;&#65533;j"&#65533;r&#65533;d&#65533;,&#65533;d&#65533;`&#65533;1r&#65533;b`&#658;h@6&#65533;&#65533;
&#65533;&#65533;&#65533;H&#65533;&#65533;&#65533;&#65533;0&#65533;&#65533;(&#65533;&#65533;&#65533;&#65533;&#65533; &#65533;@&#65533;k&#65533;&#65533;w
#&#65533;(DZP4&#65533;"+p+&#65533;&#65533;o&#65533;&#65533;K&#65533;&#65533;&#948;&#65533;&&#65533;g0.&#65533;~k&#65533;&#1954;@C&#65533;&#65533;b(&#65533;&#65533;@vC-&#65533;A&#65533;&#65533;3S&#65533;,p&#65533;4&#65533;(A&#65533;@.*"&#65533;0&#65533;&#65533;&#1410;&#65533;&#65533;(&#65533;&#65533;&#65533;02&#65533;$&#65533;&#65533;&#65533;1-&5G&#65533;&#65533;%&#65533;jyg|&#65533;v&#65533;d&#65533; &#65533;*rs&#65533;$&r&#65533;&#65533;&#65533;"&&#65533;*';[&#65533;.3P&#65533;b&#65533;&#65533;&#65533;0&#65533;&#65533;z&#65533;P$&#65533;N&#65533;	6&#65533;H&#65533;,JL?&#65533;SZ!|&#65533;&#65533;&#65533;&#65533;&#65533;C>)&#758;L	&#65533;&#65533;&#65533;&#65533;<n&#65533;	Ua&#65533;&#65533;&#65533;,&#65533;V%Y&#65533;&#65533;&#65533;&#65533;&#1799;.J&#65533;X&#65533;&#65533; &#65533;&#922;3&#65533;&#65533;&#65533;F$A&#65533;dW&#65533;&#65533;&#548;D &#65533;p&#65533;&#65533;EF&#65533;Gz&#65533;T&#65533;E&#1148;&#1896;&#65533;&#65533;/D&#65533;&#65533;R&#65533;dO:&#65533;I 	T&#65533;&#65533;&#65533;&#65533;&#65533;TA4aBq&#65533; $r&#65533;&#65533;$V&#65533;+&&#65533;1&#65533;&#65533;&#65533;&#65533;&#65533;X&#65533;%MA&#1656;dP&#948;P&#65533;DMA&#65533;&#65533;&#65533;M&#65533;NN&#65533;&#65533;i&#65533;&#65533;&#65533;&#65533;+&B4&#65533;&#65533;&#65533;&#65533;"(L&#65533;&#65533;NC1&#65533;+5|G&#65533;&#65533;&#65533;&#65533;4&#65533;4
&#65533;	aD&#65533;&#65533;mA&#65533;&#65533;&#65533;&#65533;&#65533;&#65533;&#65533;&#65533;&#65533;:&#65533;X&#65533;@"&#65533;O@&#65533;&#65533;@&#65533;&#65533;&#65533; &#65533;lSD&#65533;&#65533;Y&#65533;&#65533;&#65533;&#65533;&#65533;@&#65533;&#65533;&#1440;	V&#65533;&#65533;\&#65533;V&#65533;H&#65533;`&#65533;n&#65533;f@@^J'&#65533;&#65533;fF"-&#1204;*FZ@
&#65533;&#65533;2&#65533;@qG&#65533;`&#1792;
&#65533;`h`J`&#65533;*$K0@&#65533;@&#65533;|&#65533;&#65533;4&#65533;eD@!w&#65533;&#65533;qH L&#65533;&#65533; 
z&#65533;P&#65533;^R&#65533;iH dx&#65533;`&#65533;&#65533;e@&#65533;c&#65533;uah&&#65533;  l&l&#65533;b'&#65533;6&#65533;`\&#65533;(&#65533;_&#65533;T .&#65533;&#65533;Y &#65533;&#65533;&#65533;&#65533;&#65533;&#65533;gG&#65533;&#65533;&#65533;&#65533;Rgt&#509;.Lx&#65533;"&#65533;N@&#65533;&#65533;&#65533;OU&#65533;b&#65533;&#65533;&#65533;&#65533;r&#65533;&#65533;&#65533;&#65533;&#65533;D&#65533;&#65533;&#65533;
&#65533;&#65533;&#65533;J&#65533;`&#65533;&#65533;|&#65533;q4&#65533;&#65533;&#65533;N&#65533;&#65533;M&#65533;s5M&#65533;0r&#32324;Qu&#65533;q&#65533;5&#65533;&#65533;b$&#65533;Qr:&#65533;wh&#65533;1&#65533;&#65533;=&#65533;4&#65533;&#65533;7&#65533;wv&#65533;L[&#65533;`y&#65533;&#65533;&#65533;JS.&#65533;&#65533;%s&#65533;&#65533;&#65533;d&#65533;A&#65533;g&#65533;&#65533;v&#65533;Ph&#65533;&#65533;pXA&#65533;I&#65533;&#65533;&#1612;&#65533;I&#65533;lW&#65533;t&#65533;&#65533;&#1292;;P&#65533;V&#65533;^&#65533;&#65533;&#65533;&#65533;&#65533;&#720;P>&#65533;&#65533;>L8&#65533;&#65533;l&#65533;&#65533;Lu5S&#65533;&#65533;g&#65533;P&#65533;\.
&#65533;&#65533;&#65533;&#65533;U&#65533;&#65533;r)*&#65533;&#65533;	U&#65533;$j&#65533;$&#5178;&#65533;&#65533;:dU&#65533;1&#65533;&#65533;B&#65533;TRl&#65533;&#1612;H!Z!`&#65533;`ab&#65533;}e&#65533;J8aBSd&#65533;C&#65533;&#65533;&#65533;'&#65533;&#65533;&#65533;&#65533;&#65533;j	&#65533;E&#65533;M&#65533;&#65533;&#65533;&#65533;tP&#65533;8&#65533;Q&#65533;&#65533;I&#65533;&#65533;%x&#65533;&#65533;e&#65533;&#65533;e&#65533;&#65533;&#65533;&#1005;[&#65533;Dn&#65533;$&#65533;&#65533;&#65533;\&#65533;j&#65533;E[&#65533;&#65533;j&#65533;0ZJ&#65533;~&#65533;&#65533;&#65533;&#65533;&#1758;&#65533;RA\&#65533;M&#65533;0x&#65533;&#65533;&#65533;%-&#65533;&#65533;SOh0&#65533;,&#65533;8&#65533;AC&#65533;@
Cm&#65533;&#65533;&#65533;b&#65533;C&#65533;&#65533;&#65533;&#65533;&#65533;`F
&#65533;P X&#65533;&#65533;J R&#65533;&#65533;&#440;&#65533;n'{&#65533;&#65533;&#65533; &#65533;*x&#65533;&#65533;&#65533;&#65533;
4`&#65533;Gj&#65533;E&#65533; "&#1568;&#65533;&#65533;	&#65533; &#65533;<&#65533;&#65533;l &#65533;&#65533;0@l D&#65533;k&#65533;b`&#65533;6&#65533; &#65533;&#65533;`&#65533;&#65533;r&#65533;&#65533;&#65533;l&#65533;l&#65533;\`6d&#65533;R&#65533;<F&#65533;&#65533;*&#65533;&#65533;&#1554;l&#1688; &#65533;b#KcA`0&#65533;[&#65533;^R&#65533;'5 z*p&#65533;J&#65533;&#65533;M&#65533;x#&#2010;E"&#65533;&#65533;&#1664;6U0&#65533;g'&#65533;v,&#65533;&#65533;&#65533;EZ&#65533;@+r&#65533;&#65533;
p7&#65533;&#65533;&#65533;B&#65533;e4&#65533;"5&#65533;{jM&#65533;&#65533;M&#65533;&#65533;&#65533;&#1472;E8&#65533;&#1972;&#65533;r&#65533;&#65533;&#65533;V!&#65533;&#65533;&#65533;n-C&#65533;bV+&#65533;@&#65533;&#65533;`&#65533;&#1152;T)&#65533;r&#65533;D&#65533;&#65533;#&#65533;&#65533; &#65533; &#65533;y&#65533;&#65533;6&#65533;X8&#65533;&#65533;Z&#65533;)m&#65533;&#911;&#65533;'~ &#65533;&#65533;&#65533;&#65533;3&#65533;+&#65533; &#65533;&#65533;&#65533;&#65533;&#65533;&#65533;&#65533;Z?d&#65533;&#1156;{AQ`&#65533;7&#65533;&#65533;&#1182;D&#65533;&#65533;&#65533;&#65533;&#65533;hu&#65533;&#65533;&#65533;&#65533;&#65533;&#65533;h!<&#65533;&#65533;@&#65533;:>l&#65533;f&#65533;&#65533;,&#65533;r7zW&#65533;?&#65533;eXX&#65533;&#65533;&#65533;&#65533;@&#65533;&#1183;&#65533;&#65533;Z:&#65533;Z*w&#65533;j&#65533;M&#65533;&#65533;>&#65533;&#65533;,aN&#65533;&#65533;&#65533;B&#65533;G&#65533;&#65533;?&#65533;:&#65533;&#65533;&#65533;&#65533;&#65533;q&#65533;&#65533;L&#326;&#65533;Z}&#65533;c>&#65533;&#65533;&#65533;Cd&#65533;FA&#65533;i&#65533;&#65533;&#65533;&#65533;>&#16757;&#65533;&#65533;+D&#65533;&#973;QO4&#65533;&#65533;&#65533;&#65533;,B&#65533;&#65533;Sq&#65533;/&#65533;(&#65533;W&#65533;&#65533;&#65533;&#65533;iLH&#65533;&#65533;j[&#65533;&#65533;&#630;&#484;&#65533;-&#65533;&#65533;wV&#65533;&#65533;[&#65533;[&#65533;&#65533;&#65533;&#65533;AC&#65533;%]&#65533;&#65533;&#65533;&#65533;&#65533;h&#65533;-&#928;8&#65533;y&#65533;E&#65533;&#65533;&#65533;&#65533;L&#65533;$&#65533;]&#65533;~D&#65533;T&#65533;e&#1858;[&#1252;?&#65533;&#65533;n&#65533;&#65533;&#46141;C&#65533; !&#65533;f&#65533;&#65533;qnB&#65533;&#1163;&#65533;W&#65533;FP.&#65533;&#65533;Wcj&#65533;e&#1165;'x&#65533;b6`&#65533;@&#65533;&#65533;i&#65533;_e&#65533;CV&#65533; &#65533;@&#65533; 	x` &#65533;&#65533;&#690;D&#65533;cD&eF&#65533;l@p@&#65533;&#65533;&#65533;&#65533;`&#65533;`r &#65533;j`~@&#449; X&#65533;N \@j&#65533;r&#65533;&#65533;SJ&#65533;&#65533;B&#65533;:@%5&#65533;&#65533;Dv&#65533;&#65533;&#65533;ad2o&#65533;&#65533;&#65533;v&#65533;&#65533;%\}&#65533;o>/&#65533; `&#65533;`&#65533;&#65533;&#65533;&#65533;&#65533;&#65533;&#65533;B&#65533;&#65533;9&#928;&#65533;`*&#65533;#&#65533;+&#65533;&#65533;"/&#65533;B%`&#65533;&#65533;7&#65533;;i&#65533;&#65533;,&#65533;ESJ]`&#65533;CH&#65533;&#65533;L&#65533;&#65533;SG;&#65533;&#65533;&#65533;&#65533;&#65533;	&#1546;&#65533;r5&#65533;&#65533;&#65533;\&#65533;AC&#65533;&#65533;&#65533;]&#65533;&#1180;9&#65533;&#65533;&#65533; &#65533;&#65533; &#65533;&#65533;
&#65533;&#65533;
&#65533;`&#65533;`&#65533;&#65533;$&#65533;&#65533;&#65533;&#65533;&#65533;&#65533;%h&#65533;Z&#65533;&#65533;q&#65533;7&#65533;[&#65533;&#65533;&#65533;&#65533;T&#65533;&#65533;&#65533;s&#65533;K&#65533;t&#65533;K/&#65533;&&#65533;R&#603;Q&#65533;&#65533;&#65533;&#65533;$R&#65533;s&#65533;&#65533;&#65533;l&#535;zi&#65533;~c&#65533;I&#65533;&#65533;&#65533;&#65533;#&#65533;la<`7&#65533;	o&#65533;&#65533;&#1866;L&#65533;HJA&#65533;&#65533;&#65533;&#65533;F!8&#65533;&#65533;/&#65533;&#65533;+&#1161;&#65533;x&#65533;x&#65533;&#644;L&#65533;&#65533;N&#65533;&#65533;9DjM&&#65533;>#>K&#65533;&#65533;&#65533;&#65533;F&#65533;X&#65533;U&#65533;&#65533;&#1776;&#65533;FZy'&#65533;|O;&#65533;%@&#65533;]&#65533;&#65533;&#65533;&#65533;iA\!0;&#65533;&#65533; x&#65533;
;&#65533;&#1079;&#65533;;&#65533;4UPTN&#65533;&#65533;9t&#65533;&#65533; m&#65533;&#65533;&#65533;&#65533;!m&#65533;d&#65533;&#65533;B-G5&#65533;&#65533;&#65533;W\&#65533;&#65533;|%G-&#65533;r>&#65533;X&#65533;&#65533;&#65533;&#65533;Ms&#65533;&#65533;KT&#17312;&#65533;&#65533;nV:&#65533;E&#65533;h&#65533;&#65533;&#65533;T&#65533;&#65533;&#65533;&#65533;&#65533;Lv;&#65533;&#1090;&#65533;&#65533;IXZ&#65533;&#65533;&#1680;D\e&#65533;&#1619;C&#65533;&#65533;&#65533;>&#65533;&#65533;&#65533;!v 2&#65533;&#65533;:@&#65533;N^&#65533;&#65533;F&#65533;`D&#65533;(U&#65533;`&#65533;&#65533;&#65533;N``F&#65533;ud?&#65533; &#65533;*F&#65533; N4&#65533;&#65533;&#65533;Gh&#65533;Q"&#65533;?&#65533;&#65533;&#65533;&#65533;&#65533;&#65533;z&#65533;`&#65533;@	d &#65533;p&#65533;&#65533;&#65533;&#65533;^i@j@J
_h&#65533;&#65533;`&#65533;f &#65533;J&#65533;u&#65533;<&#65533;~&#65533;	&#65533; &#65533;&#65533;&#65533; &#65533; T`&#65533;2&#65533;&#65533; &#65533;`
&#65533;`T&#65533;"&#65533;&#65533;"&#65533;&#65533;$R cY2>&#65533;!]f&#65533;J
 X&#65533;&#65533; &#65533;L0&#65533;&#65533;"C&#65533;&#65533;&#65533;&#65533;&#10185;&#65533;&#989;9r&#65533;&#65533;&#65533;&#65533;<x&#65533;&#3651;G&#65533;&#662;([&#65533;&#65533;&#65533;&#463;&#65533;>8kZ&#65533;'O=|r&#65533;$(P&#65533;A&#65533;JZ&#65533;&#65533;&#65533;BP&#65533;&#65533;&#65533;M4&#65533;k&#1327;`&#65533;2&#65533;H&#1121;&#65533;h&#65533;&#65533;X1&#65533;?{&#65533;\&#329;&#65533;&#65533;&#890;o&#65533;&#65533;&#65533;GN1U&#65533; &#65533;&#65533;&#65533;&#65533;7yHjDH*&#65533;?x&#65533;a&#65533;&#65533;&&#926;@&#65533;&#65533;&#65533;&#65533;3S&#65533;&#1760;W/&#65533;&#65533;z&#65533;(&#65533;&#65533;}&#65533;&#65533;&#65533;y&#65533;;+Y&#65533;&#65533;&#65533;&#65533;&#65533;;&#65533;&#65533;&#65533;&#65533;&#65533;&#65533;&#65533;9t&#65533;&#65533;&#65533;&#65533;&#65533;;zRbL&#65533;(&#65533;&#65533;Q-b&#296;&#1123;I&#65533;6u&#65533;&#1929;&#65533;&N&#65533;F&#65533;5&#65533;&#65533;X&#65533;d&#65533;j&#382;&#65533;+X&#65533;\&#65533;Bo&#65533;&#65533;-\&#65533;z&#65533;&#65533;u&#65533;>~\&#65533;&#65533;&#65533;*&#65533;&#65533;&#65533;J*&#65533;\r	%&#65533;,&#65533;&#65533;!&#65533; &#65533;&#65533;tf%e&#1221;L&#65533;!Rim&#65533;&#65533;!&#65533; &#65533;H"&#65533;4"&#65533;%
j&#65533;&#65533;'&#65533;&#65533;r&#65533;)&#65533;&#65533;&#65533;'+&#65533;GJ(3r&#65533;&#65533;%&#65533;H&#65533;H$=>&#65533;#&#65533;&#65533;Q!&iHsD&#65533;&#65533;F&#65533;@(a#@R2I$&#65533;dJ*&#65533;&#1026;&#65533;.&#65533;&#65533;&#65533;.&#65533;&#65533;2&#65533;+&#65533;&#65533;&#65533;&#65533;	&#65533;&#65533;8B&#65533;&#65533;DE&#65533;ZF&#65533;&#65533;G}&#65533;t&#65533;LR&#65533;%&#65533;|&#65533;&#65533;'&#65533;:
)&#65533;&#65533;
&#65533;&#65533;t&#65533;	&&#65533;4&#65533;&#520;&#65533;8&#65533;#&#65533;&#65533;&#65533;H#&#65533;6&#65533; &#65533;&#65533;:"&#65533;%^&#65533;&#65533;!cAh&#65533;qa!&#65533;&#65533;+&#65533;&#65533;&#65533;U+&#65533;SB	$&#65533;*&#65533;&#65533;o[&#65533;#&#65533;R&#65533;&#558;C)!#&#65533;L*e&#65533;&#65533;j&#65533;&#65533;&#65533;!&#65533;&#65533;`&#65533;&#65533;"E+&#65533;&#65533;0bV!&#65533;&#65533;&#65533;&#65533; HZ&#65533;-&#65533;&#65533;&#65533;&#65533;t!.&#65533;&#65533;t&#65533;&#65533;1&#65533;	d&#65533;l&#65533; &#65533;&#65533;	 &#65533;;&#65533;&#65533;*&#65533;0B"&#65533;p&#65533;
'&#65533;p/D&#65533; 	p@H&#65533;	t0&#65533;4&#65533;&#65533;r&#65533;H&#65533;&#65533;&#585;&#65533;&#65533;&#65533;X2ZM~&#65533;a&#65533;@&#65533; &#65533;&#65533;m&#65533;a&#65533;7&#65533; &#65533;+&#65533;&#65533;&#65533;D&#65533;0&#65533;M`A0&#1296;&#65533;P?&#65533;CI<Q&#65533;j&#65533;&#65533;&#65533; &#65533;&#65533;1FCEf&#65533;&#65533;y&#65533;1H&#65533;B	 s&#65533;AC &#65533;&#65533;X&#65533;&#65533;&#65533;&#65533;&#65533;BD&#65533; &#65533;<&#65533; &#65533;&#65533;~,&#65533;"&#65533;&#65533;i&#65533;&#65533;&#65533;M\y&#65533;7&#65533;T&#65533;&#65533;&#65533;M&#65533;&#65533;&#65533;D&#65533;^&#65533;D&#65533;&#65533;c&#65533;&#65533;V-k5&#65533;&#17157;&#65533;&#65533;&#65533;KD&#65533;V&#65533;&#65533;&#65533;&#65533;W&#65533;Ga&#65533;&#65533;&#65533;;&#65533;M-5Z&#65533;3&#65533;&#65533;Nn&#65533;&#65533;Mx&#65533;Gp&#65533;uEH8&#65533;^&#817;&#65533;U&#65533;f&#65533;&#65533;s&#65533;&#65533;z<&#65533;QG3&#65533;a&#65533;jl&#65533;$:g&#65533;&#1636;r&#65533;K&#65533;&#65533;|&#65533;9&#65533;d6&#65533;&#65533;&#65533;I&#65533;&#65533;$%t&#65533;o&#65533;@&#65533;&#65533;&#65533;w&#65533;&#248;&#65533;7&#65533;&#65533;Eg:&#65533;x%0&#65533;	&#65533;p&#65533; &#65533;e&#65533;&#65533;&#65533;=&#65533;q&#65533;,h&#65533;W&#546;&#65533;&#65533;&#65533;.&#65533;T&#65533;&#65533;&#1794;&#65533;&#1541;-jA&#65533;W&#65533;&#65533;&#65533;h&#65533;*H&#65533;	Nd&#65533;&#65533;`&#1449;&#65533;&#65533;I&#65533;)O&#65533;BT&#65533;&#65533;)&#65533;H&#65533;1&#65533;&#65533;HH&#65533;D&#65533;&#65533;D&#65533;FQ!JQ&#65533;&#65533;&#65533;p&#1309;LTbx&#65533;&#65533;&#65533;&#65533;&#65533;oI&#65533;]&#842;S&#65533;&#65533;&#65533;C &#65533;DU&#65533;Dv8&#65533;&#65533;.&#65533;pL@&#65533;&#65533;-&#65533;&#65533;
&jB&#610;N&#65533;V.&#65533;ED#QN&#65533;&#65533;b&#65533;\&#65533;&#65533;&#516;%2Q&#65533;N&#65533;&#65533;&#65533;l$&#65533;)R&#65533;&#65533;R&#65533;1&#65533;&#65533;%0&#65533;&#65533;&#65533;H&#65533;&#1353;&#65533;$&#65533;&#65533;&#65533;GH&#65533;W&#65533;4&I&#65533;&#65533;%e&#65533;&#65533;b)'5MDT&#65533;&#65533;&#65533;(R4&#65533;&#65533;%&#65533;j,&#65533;&#42416;&#65533;&#65533;H$&#65533;&#65533;&#65533;&#65533;e&#65533;	&#65533;J&#65533;&#65533;&#65533;&#65533;R&#65533;&#65533;&#65533; &#65533;[SA&#1156;I&#65533;Bu&#65533;&#65533;&#65533;&#65533;}&#65533;&#65533;X&#65533;&#51566;&#65533;	Bu2&#65533;Jx&#65533;<0&#65533;_A&#65533;D&#65533;&#65533;&#65533;&#65533;`)	@J&#65533;`&#65533;&#65533;&#65533;&#65533;&#65533;&#65533;&@@D( Q&#65533;&#65533;&#65533;&#65533;@&#65533;c&#65533;&#65533;<<qBx`&#65533;&#65533;&#65533;&#65533;G &#65533;J&#65533;&#65533;&#65533;v&#65533;&#65533;&#65533;hFK&#65533;&#65533; &#65533;&#65533;&#65533;2kh&#65533;$t&#65533;{`L"&#65533;&#65533;.N%B&#65533;&#65533;"&#65533;U&#65533;&#65533;G\J&#65533;&#65533;&#65533;&#65533;&#65533;&#65533;(&#65533; 5&#65533;& &#65533;&#65533;&#65533;o @
Z&#65533;&#65533;&#65533;u&#65533;nQ&#65533;&#65533;@p&#65533;?8b&#65533;&#65533;&#65533;)!&#65533;&#65533;&#65533;ObI&&#65533;&#65533;o&#65533;s&#65533;<&#65533;o/&#65533;&#65533;
=&#65533;&#65533;&#65533;t&#65533;v&#65533;&#65533;F&#65533;&#425;&#65533;&#65533;v&#65533;&#50382;&#65533;&#65533;&#65533;4g&#65533;>&#65533;&#65533;&#65533;B*o#O&#65533;
&#65533;&#65533;';&#65533;2#13&#65533;&#65533;&#65533;@&#65533;'%&#65533;kJl&#65533;&#65533;&#65533;I&#65533;rp&#65533;&#400;&#65533;)D&#65533;
cx<&#65533;&#65533;..x&#65533;&#65533;
&#65533;2&#65533;(&#65533;"&#65533;/VV&#199;&#1384;$&#65533;&#65533;n&#65533;b&#65533;&#65533;;&#65533;&#65533;!I&#65533;O~&#65533;&#65533;=&#65533;&#65533;&#65533;&#65533;Y&#65533;&#65533;u&#65533;&#65533;j.&#65533;&#65533;&#65533;&#65533;D&#65533;$&#65533;&#65533;&#65533;+&#1185;$&#65533;$(&#65533;x"&#65533;Hqxf&#65533;
X&#65533;&#65533;&#65533;&#65533;P&#65533;&#65533;U&#65533;
W&#65533;&#65533;&#65533;6&#65533;E-&#65533;8&#65533;Y&#65533;B&#65533;&#65533;-fA&#65533;[&#65533;b&#65533;&#65533;,b! &#65533;&#65533;&#65533;&#65533;&#65533;D%&#65533;&#65533;OJ&#65533;M&#65533;&#1698;5&#65533;bM&#65533;PT&#282;T&#65533;&#65533;&#65533;&#65533;?&#65533;+
&#65533;(Jq
T&#65533;&#65533;&#65533;&#65533;x&#65533;#97&#65533;Q
&#65533;}4&#65533;v&#65533;3D&#65533;&#65533;FJ&#65533;&K&#65533;Q&#65533;&#65533;X&#65533;&#65533;ZA]&#65533;&#65533;&#573;&#65533;&#65533;$e&#65533;
Rx"&#65533;(&#1435;&#65533;&#65533;z&#65533;(<!&#65533;fI	"&#65533;R"&#65533;vP&#65533;bQ&#65533;&#65533;H&#65533;
Ol&#65533;&#548;&#911;&#65533;&#65533;&#65533;u&#65533;&#65533;M&#65533;&#65533;&#65533;&#65533;j&#65533;&#65533;&#65533;!Q&#65533;&#65533;%&#65533;dO&#65533;&#65533;
A&#65533;y?&#16506;vH+&#65533;Q&#65533;L&#65533;Q&#65533;8;EN&#65533;&#65533;W&#65533;T&#65533;&#65533;&#65533;&#65533;&#65533;&#65533;h6&#65533;H&#65533;&#1140;&#65533;&#65533;B&#65533;p&#65533; YO`+&#65533;&#65533;+}&#65533;)2
&#65533;m0&#65533;F &#65533;&#65533; 8&#65533;&#65533;/0(A&#65533;&#65533;&#65533;&#65533;&#65533;&#65533;&#65533; &#65533;<&#65533;nw+&#65533;0P&#65533;Zw&#65533;e&#65533;&#65533;=&#65533;E&#65533;A
?(&#65533;"&&#65533;&#65533;6@&#65533;m'xx	Z&#65533; &#65533;&#65533;l&#65533;&#65533;@)P&#65533;t&#65533;&#65533;.&#65533;&#65533;&#65533;&#65533;-]!&#65533;:(&#65533;&#65533;%$1	M&#65533;&#65533;&#65533;Y&#65533;&#65533;*L&#65533;	;H&&#65533; H&#65533;&#65533; :&#65533;&#65533;&#65533;I&#65533;&#65533;X&#65533;&#65533;&#65533;&#65533;}P&#65533;&#65533; &#65533;&#65533;&#1401;|&#65533;&#65533;&#65533;&#245;&#65533;&#65533;5&#65533;!w&#65533; &#65533;&#65533;a,&#65533;&#65533;Xt&#65533;&#65533;&#65533;V&#65533;&#65533;=&#1602;d-nU&#65533;&#65533;&#65533;&#65533;0&#65533;vE&#65533;&&#65533;&#65533;&#65533;1	&#65533;z&#1390;6u&#65533;g]g&#1522;&#65533;][8&#65533;m&#65533;'&#65533;&#65533;}%q&#65533;&#65533;&#65533;'&#65533;&#65533;T&#65533;q`&#65533;&#400;&#65533;&#65533;&#65533;"y&#65533;wGg&#65533;&#65533;/&#65533;o&#65533;&#65533;[n&#65533;&#65533;&#65533;_&#65533;&#65533;&#65533;&#65533;\b
R&#65533;k&#65533;&#65533;`&#65533;&#65533;&#65533;'+&#65533;2&#65533;&#65533;`(&#65533;&#65533;c&#65533;E_&#65533;M&#65533;b 	&#65533;P	&#65533;&#65533;	&&#65533;	4&#65533;&#65533;&#65533;&#65533;
&#65533;&#65533;
&#65533;`
&#65533;&#65533;&#65533;&#65533;
&#65533;C]BC&#65533;&#65533;&#65533; 7&#65533;d+&#65533;d=N#&#65533;&#65533;	&#65533;&#65533;N&#65533;&#65533;%&#65533; 	&#65533;c&#4316;d&#65533;pLe4L&#65533;4	VR	iTB-&#65533;B&#65533;&#65533;
&#65533;&#65533;
n&#65533;#,s&#65533;K&#65533;&#65533;	:R	z&#65533;GB&#65533;+&#65533;&#65533;i_&#65533;<r&#65533;VfdW&#65533;PB'F
&#65533;&#65533;
&#65533;&#65533;&#65533;&#65533;&#65533; &#65533;&#65533;0&#65533;&#65533;&&#65533;&#65533;&#65533;&#65533;4O)&#65533;2&#65533;#Lq{&#403;u&#65533;`	&#65533;&#65533;	z&#65533;j&#65533;&#65533;&#65533;t
R
*&#65533;B&#65533;&#65533;	&#65533;&#65533;&#65533;DF&#162;&#65533;&#65533;rF&#65533;&#65533;K&#65533;i&#65533;&#65533;&#65533;!&#65533;&#65533;,Eb&#65533;$\&#65533;x&#65533;&#65533;&#65533;@i0&#65533;7&#65533;,i(n&#65533;(n&#65533;&#65533;)&#65533;&#65533;g&#65533;fL&#65533;F<N&#65533;h&#65533;fb&#65533;&#65533;&#65533;&#65533;&#65533;&#65533;Ps&#65533;k&#65533;&#65533;&&#65533;dF&#65533;&#65533; &#65533;`L&#65533;"	&#65533;&#65533;]&#65533;)&#65533;p+&#65533;q&&#65533;3q&#65533;&`R&#65533;Q&#65533;&#65533;&#65533;)%!w p &#65533;&#65533;&#65533;&#65533;&#65533; 
&#65533;r'&#65533;k Ls&#65533;{&#65533;S&#65533;@SPh&#65533;t&#65533;Jp(P/0tW&#65533;G3A&#65533;&&#65533;&#65533;q&@Jpz@&#65533;$&#65533;B%&#65533;&#65533;*C"&#65533;&"B&#65533;&#65533;&#65533;&#65533;,K&#65533;f&#65533;1&#65533;&#65533; #P&#65533;&#65533;&#65533;&#65533;7&#65533;&#65533;&#65533; &#65533;\&#65533;BH$&#65533;&#65533;&#65533;C9&#65533;j c&#65533;xp&#65533;;0&#65533;[&#65533;Q}f&#593;'?&#65533;[&#65533;&#65533;[&#65533;d&#65533;&#65533;!/&#65533;&#65533;~@&#65533;D<`&#65533;&#65533;&#65533;`&#65533;e?&#65533;1&#65533;h&#65533;2&#65533;Q|k9&#65533;&#65533;s&#65533;m&#65533;q o&#65533;&#65533;t&#65533;&#65533;&#65533;]&#65533;&#65533;&#65533;&#65533;s&#65533;&#65533;G&#65533;'L!:&#65533;>&#65533;&#65533;&#609;Q}&#65533;Y}{0&#65533;-o&#65533;&#65533;&#65533;tpl0u&#65533;`&#65533;&#65533;]*&#65533;&#65533;A}&#65533;&#65533;&#65533;&#65533;E:&#65533;; 2o&#65533;!$&#65533;&#65533;-&#65533;C&#65533;&#65533;&#65533;#&#65533;`	&#65533;&#65533;	&#65533;&#65533;K&&#65533;	&#65533;&#65533;
F&#65533;
&#65533;p
&#65533;&#65533;B&#65533;@c&xc&#65533;&#65533;&#65533;!&#65533;aCF&#65533;b&#65533;:F&#65533;&#65533;p p
R	&#65533;bWv&#65533;%&#65533;&#65533;	&#65533;&#65533;&#65533;b2U&#65533;l&#65533;OU&#65533;&#65533;&#65533;&#65533;	
+&#65533;f&#65533; &#65533;I&#65533;
&#65533;&#65533;&#65533;	erv(nx
&#65533;(&#65533;#zF	&#65533;&#65533;&#65533;&#65533;&#65533;)E&#65533;ME&#65533;-&#65533;&#65533;-&#65533;`F*	&#65533;P#&#65533;0K&#65533;Pd&#65533;&#65533;%IFC&#65533;&#65533;&&#65533;&#65533;&#65533;&#65533; $&#65533;&#65533;,&#65533;P;&#65533;&#65533;!&#65533;&#65533;-{r&#65533;Y&#65533;&#65533;	&#65533;&#65533;&#65533;&#65533;&#65533;&#65533;	&#65533;0K&#65533;F&#65533;&#65533;&#65533;	EZ&#65533;*,&#65533;&#65533;k5&#65533;+&#65533;R&#65533;&#65533;+&#65533;&#65533;)&#65533;b&#65533;$L&#65533;i&#65533;s:*&#65533;D%,Zkgf&#65533;w0&#65533; lft%Z&#65533;&#65533;z&#65533;X&#65533;&&#65533;R&#65533;&#65533;&#65533;GGJ&#65533;@rL&#65533;&#65533;)eW&#65533;I!T&#65533;G&#65533;V&#65533;Yl&#65533;)&#65533;&#65533;&#65533;v%	A&#65533;)#"&#65533;&#65533;	&#65533;&#65533;Qp&#65533;.&#65533;B4&#65533;#p)`q&#65533;&#65533;&#65533;#&#65533;-&#65533; @&#65533; &#65533; &#698; &#65533;c &#65533;&#65533;r)Pq&#65533;B&#65533;&#65533;&#65533;;B&#65533;&#65533;+ry`L`i&#65533;m&#65533;J&#65533;/@s&#65533;(p$P)&#65533;2&#65533;D&#65533;'P-U&#65533;&#65533;IP&#65533;&#65533;,&#65533;&"&#65533;&#65533;&#65533;.[&#65533;;3|&#65533;&#65533;&#65533;m&#65533;&#65533;{&#65533;]&#65533;=&#65533; P&#65533; @&#65533;&#65533;&#65533;XM&#65533; &#746; &#65533; &#65533;Upu&#65533;&#65533;&#65533;F&#65533;&#65533;Q&#65533;&#65533;p?&#65533;\>&#65533;'&#1428;&#65533;&#65533;U9&#65533;&#65533;&#65533;&#65533;Z&#65533;w9}@&#65533;{1hRx&#65533;&#65533;&#65533;A&#65533;&#65533;&#65533;&#65533;o[&#65533; &#65533;b$&&#5929;AHM&#65533;>&#65533;&#65533;ZQ'&#65533;c&#65533;&#65533;&#65533;&#65533;&#65533;Fm&#65533;m &#65533;&#65533;&#65533;':q&#65533;M&#65533;N2;&#65533;.&#65533;G&#65533;	&#65533;&#65533;UZ&#65533;&#65533;&#65533;&#65533;&#65533;y&#65533;&#65533;&#65533;&#65533;s&#65533;s!&#65533;&#65533;&#65533;oPZW&#65533;?&#65533;i?&#65533;A&#65533;&#65533;E&#65533;&#65533;OT&#65533;&#65533;D&#65533;%F&#65533;K&#65533;Y2&#65533;&#1448;&#65533;J&#65533;b&#65533;2(&#65533;Vc&#65533; k&#65533;9&#65533;&#65533;&#65533;&#65533;&#65533;&#65533;
1(&#65533;0&#20222;&#763;84DgrD&#65533;;
&#65533;pGx&#65533;G$&#65533;B&#65533;pk&#24871;&#65533;&#65533;+&#65533;&#65533;&#65533;z&#1338;&#65533; v&#65533; 
+&#65533;H&#65533;
HK&#65533;
&#65533;G4&#65533;&#65533;&#65533;&#65533;&#65533;&#65533;D&#65533;&#65533;B&#65533;&#65533;D\h%&#65533;;	}&#65533;M:M)&#65533;,;&#65533;&#65533;&#65533;"t&#65533;
&#65533;0&#65533;&#65533;&#65533;&#65533; IBVI&#65533;pI&#65533;2LtE,m&#65533;&#65533;>Eh&#65533;9qzY&#65533;JUz&#65533;(&#65533;	&#65533;+&#65533;&#65533;&#637;&#65533;P	&#65533;"&#65533;&#65533;R&#65533;&#65533;&#65533;&#65533;&#65533;jN&#65533;X&#65533;D(L&#65533;&#65533;&#65533;2o&#65533;U&#65533;d&#65533;&#65533;8&#65533;G&#65533;8$X&#1157;&#65533;&#65533;w y&#65533;&#1064;y&#1285;9&#65533;&#65533;I|&#65533;&#65533;&#65533;&#65533;&#65533;{&#65533;&#65533;I&#65533;&#65533;I&#65533;g:&#65533;GmR&#65533;JL&#65533;e&#65533;&#65533;&#65533;{&#65533;=,&#65533;8l%&#65533;4U	&#65533;&#65533;^p50&#65533;C&#65533;46 .&#65533;&#65533;,`&#65533;x&#65533;w  N @&#65533;&#65533; &#65533; p7&#65533; &#65533;	&#65533;r,&#65533;v eqH<&#65533;;d&#1088;&#1642;&#65533;&#824;S@G&#65533;x&#65533;A&#65533;/`&#65533;P&#649;&#65533;/&&#65533;E&#65533;VP7&#65533;&#65533; &#65533;,>P&#65533;PF&#276;&#65533;&#65533;&#65533;&#65533;&#65533;&#65533;&#65533;&#65533;&#65533;bl &#65533;!j&#65533;&#65533;,|PI&#65533;&#65533; @&#65533;z0&#65533;g&#65533;wc&#65533;-&#65533;P&#65533;{p&#65533;&#65533;&#65533;E&#65533;E&#65533;&#65533;SB&#65533;&#65533;2vIMba-&#65533;G&#65533;M&#65533;Y&#65533;C&#65533;&#65533;&#65533;,&#65533;&#65533;&#65533;N&#65533;&#65533;Q[&#65533;&#65533;&#65533;&#65533;7)&#65533;&#65533;&#65533;#b&#998;9&#65533;&#65533;<&#65533;E%a:q&#65533;&#217;o&#65533;n-^hpj&#65533;q`}&#65533;&#65533;#&#65533;&#65533;I\a_&#65533;&#65533;=&#65533;&#65533;Y~&#65533;&#65533;#~&#65533;&#65533;fZ&#65533;]&#65533;&#65533;91&#65533;.&#65533;&#65533;&#65533;#yspu&#65533;&#65533;&#65533;E.&#65533;&#65533;\
;s&#65533;&#65533;&#65533;&#65533;1&#65533;&#65533;&#65533;+&#65533;T&#65533;&#65533;f)&#65533;&#65533;J&#1713;j&#65533;&#65533;qd&#65533;&#65533;&#65533;
 8G)&#65533;&#65533;Zc&#65533;	cnFK&#65533;&#65533;&#1460;&#1313;&#65533;!&#65533;&#65533;[D&#65533;&#65533;&#65533;p
&#65533;	z&#65533;qt(&#65533;&#65533;&#65533;&#65533;&#65533;'z&#65533;&#65533;<&#65533;'&#65533;&#65533;	&#65533;&#65533;&#65533;&#65533;&#65533;H72
&#65533;0&#65533;yc&#65533; &#65533;-&#65533;P&#65533;&#1426;&#65533;f&#65533;&#65533;&#65533;&#65533;q &#65533; Gv&#65533;g=|&#65533;LG&#65533;&#65533;D*_4!&#65533;f&#65533;&#65533;H&#65533;
]&#65533;c&#65533;&#65533;c&#65533;&#65533;&#65533;F&#65533;&#65533;
&#65533; 
k&#65533;&#65533;Xb&#65533;n&#65533;Y&#65533;G&#65533;~&#65533;et&#65533;&#65533;F"}&#10073;@&#65533;&#65533;&#65533;&#1834;D	&#65533;&#65533;"&#65533;&#65533;b~&#65533;&#65533;&#65533;Po&#65533;q&#65533;&#65533;nc&#65533;&#65533;&#1965;+V&#65533;6zL,&#65533;uC2l&#65533;+&#65533;&#1537;&#65533;&#65533;;&#65533;&#65533;&#65533;&#65533;+;&#65533;Q&#1738;&#65533;&#65533;#&#65533;&#65533;H&#65533;-v&#65533;&#65533;&#65533; &#65533;&#65533;&#845;	=&#65533;J&#65533;&#837;w$LV&#65533;&#65533;&#65533;&#65533;#&#65533;=&#65533;&#65533;n
~%&#65533;=&#65533;wt&#65533;^N&#65533;*&#65533;n&#65533;WB&#65533;&#65533;t,&#65533;&#65533;i&#65533;;p6&#65533;&#65533;6&#65533;>&#65533;60/&#65533;gq&#65533;&#65533;s&#65533;&#65533;k `@# &#65533;S3Ew&#65533;&#65533; (&#65533;70&#65533;&#517;0&#65533;&#65533;&#65533;-g&#65533;y Vs\&#307;&#65533;&#65533;_0E@n`i&#65533;/`q&#65533;` ;&#65533;g &#65533;&#65533;F&#65533;7@8@[&#65533;?&#65533;N&#65533;&#65533;&#65533;|!&#65533;&#65533;;&#65533;v&#65533;&#65533;&#65533;{&#65533;&#65533;&#65533;&#65533;&#65533;o&#65533;B0G&#65533;7&#65533;scC&#65533;R&#65533;&#65533; 00X@*&#65533;&#65533;&#65533;&#65533;&#65533;&#65533;j-H&#65533;&#65533;_&#65533;e&#65533;&#65533;&#65533;*@&#65533;I&#65533;&#65533;P+&#65533;&#65533;V&#65533;&#65533;&#65533;&#65533;M&#65533;a:&#1255;&#65533;Q:A&#1096;&#65533;&#65533;&#65533;&#65533;2&#65533;&#65533;&#65533;&#65533;O&#65533;M\z	4&#65533;&#65533;}i`yk`ym&#65533;gPd&#65533;6&#65533;G&#65533;&#65533;W&#65533;7.&#65533;\O&#65533;20 R&#65533;}&#65533;u&#65533;&#65533;m&#65533;&#1321;I8!&#65533;~&#65533;&#65533;&#65533;.y>&#1144;&#65533;&#65533;&#65533;&#65533;O&#65533;GHQA"={&#65533;0&#65533;&#65533;&#22921;&#65533;HM?hH"&&#65533;&#65533;kb&#65533;	&#65533;t&#65533;B2&#65533;f&#65533;
&#65533;[
&#65533;K&#65533;&#65533;&#1790;!8&#65533;#?&#65533;1&#315;&#65533;QD&#65533;&#1630;&#65533;
&#65533;&#65533;jv&#65533;&#1835;&#65533;4oBZ&#65533;J&#65533;Q&#65533;^&#65533;*d
&#65533; &#65533;/&#65533;%g&#65533;&#65533;8&#65533;&#65533;Rg&#65533;&#65533;
$
&#65533;Gt
&#65533;&#65533;&#65533;E".&#65533;Xr&#65533;&#65533;&#65533;&#65533;*&#65533;&#65533;&#65533;	=&#2017;96&#65533;&#65533;0&#65533;&#65533;&#65533;B&#65533;&#65533;&#65533;&#65533;&#65533;&#212;&#65533;&#65533;\p&#65533;&#65533;,2<&#1169;%&#65533;&#65533;Q&#65533;&#65533;GV&#65533;	&#65533;&#65533;&#65533;&#65533;`C&#65533;x&#65533;&#65533;&#65533;&#65533;#&#65533;&#65533;mr&#65533;](&#65533;Ol%&#65533;o&#65533;{&#65533;&#65533;&#65533;	g&#65533;&#65533;Bv&#65533;T&#65533;&#65533;{&#65533;&#65533;@&#65533;&#1969;  &#65533;&#65533;&#1649;#&#65533;&#65533;&&#65533;O&#65533;Gm&#1192;&#65533;&#314;&#65533;&#65533;(&#65533;{&#65533;&#65533;
&#65533;&#65533;&#65533;G&#65533;dgdWWR&#65533;&#65533;&#65533;N&#65533;&#65533;C2q&#65533;=@;&#65533;>&#65533;&#831;&#65533;<Pp,&#65533;&#65533;XO&#65533;&#65533;`p!@&#65533;&#65533; C>&#65533;@&#65533;&#65533;3&#65533;t &#65533;&#65533;zL&#65533;9&#65533;&#65533;&#65533;?&#65533;T&#65533;K`&#65533;&#65533;]&#65533;;@r &#65533;&#65533;B&#65533;:&#65533;&#65533;1&#1288;R&#65533;F&#65533;&#65533;Y&#65533;&#65533;ME&#65533;9&#65533;&#65533;&#65533;!E&#65533;2$(&#65533; B&#65533;
!Z&#65533;Re&#65533;D&#65533;J
&#65533;g&#65533;&#65533;=~ &#65533;T&#65533;NF&#65533;&#59177;&#65533;&#65533;(&#65533;&#65533;!&#65533;&#65533;L%DP&#65533;@&#65533;/&#65533;&#65533;9&#65533; A&#65533;t"R&#65533;&#65533;+!&#65533;@|&#65533;&#65533;&#65533;C&#65533;P"&#65533;&#65533;&#65533;&#65533;U&#65533;&#65533;B&#65533;&#65533;&#65533;&#65533;&#65533;&#878;^&#65533;s&#65533;N>~&#65533;&#65533;&#65533;&#1255;&#65533;&#1463;&#65533;&#65533;&#65533;&#65533;&#65533;&#65533;={&#65533;&#65533;1&#65533;&#65533;<5&#65533;&#65533;&#65533;&#65533;1&#65533;&#65533;} B}3t&#65533;[Or&#65533;&#65533;Oa&#388;`cF&#65533;gO7j&#920;^F&#65533;&#65533;2`&#65533;&#65533;A&#65533;&#65533;&#65533;;z&#65533;|I:q&#5825;P&#65533;&#65533;&#65533;:L&#65533;u&#65533;&#942;&#65533;f;s&#65533;&#1001;Cy&#65533;i&#1353;+&#65533;&#595;&#65533;|&#65533;|?&#65533;&#65533;&#65533;&#65533;&#65533;6I&#65533;&#65533;#&#65533;6q&#65533;G&#65533;2&#65533;D&#65533;$Ha$,C&#65533;B&#65533;*&#65533;
/C&#65533;b&#65533;H>&#65533;&#65533;GY&#65533;&#65533;
Qz&#65533;CI&&#65533;$&#65533;M:&#65533;C&#65533;D=ERF	EF?&#65533;&#65533;&#275;PF!&#65533;&#65533;SRY&#65533;Xd&#65533;&#65533;UL!&#65533;T&#65533;&#65533;&#65533;V&#65533;\&#65533;[l&#65533;&#65533;UR&#65533;2&#65533;TH&#65533;D&#65533;QJ9RL0I&#65533;LO:	2&#65533;RH	E4QYs&#65533;9&#65533;DE&#65533;W&#65533;&#65533;E&#65533;Yl&#65533;&#65533;I@_aE&#65533;0&#65533;d&#65533;0SQ&#65533;&#65533;'E&#65533;&#65533;&#65533;L.&#65533;&#65533;&#65533;&#65533;$&#65533;C|&#65533;CH$&#65533;D&#65533;Q+&#65533;DPLY&#65533;W&#65533;&#65533;&#65533;Z&#65533;%&#65533;]t&#65533;2&#65533;WZI&#65533;&#65533;Q@&#65533;&#65533;J()&#1361;EIdE&#65533;&#65533;&#65533;&#65533;&#65533;#Fa&#65533;Z&#65533;&#65533;L2&#65533;&#65533;&#65533;R?&#65533;&#65533;M`&#65533;GO4&#65533;&#65533;&#65533;&#65533;&#65533; &#272;E&#65533;&#65533;SA&#65533;w&#65533;H&#65533;%&#65533;&#65533;I I&#65533;&#65533;|K&#65533;&#65533;&#65533;J&#65533;&#65533;&#65533;H&#65533;UET3&#65533;&#65533;&#65533;{C&#65533;h!&#65533;/a&#65533;&#65533;{+&#580;O<&#65533;&#65533;?&#1462;&#65533;L*&#65533;&#65533;B&#65533;&#65533;EM&#65533;&#65533;7E|&#65533;m&#65533;a&#65533;'&#65533;&#65533;wW&#65533;j!&#65533;L,&#65533;^&#65533;&#65533;&#65533;&#65533;&#65533;O#&#65533;&#65533;&#65533;&#65533;x#)&#65533;&#65533;&#65533;!&#65533;(~&#65533;&#65533;``&#65533;@ &#65533;Hp&#65533;*&#65533;$&#65533;G&#65533;"(h&#65533;&#65533;(&#65533;@6&#65533;&#65533;&#65533;4&#65533;.&#65533;d#Eq&#65533;F&#65533;*&#65533;DGv&#65533;iY&#1827;1&#65533;'l&#65533;&#142;&#65533;&#65533;&#65533;&#65533;,&#65533;@&#65533;#&#65533;0&#65533;	+&#144;#&#65533;D&#65533;D&#65533;&#207;@a&#65533;&#195;&#1610;/&#65533;>#dC&#65533;?:&#65533;B`S,1=&#65533;&#65533;NAPS>B&#65533;5&#65533;:&#65533;("&#65533;"J&#65533;&#65533;3&#65533;&#65533;&#65533;	$p&#65533;&#65533;H&#65533;&#65533;&#65533;cy&#65533;&#65533;&#65533;&#65533;&#65533;M&#65533;&#65533;&#65533;&#65533;c-&#65533;&#65533;n"d&#65533;&#65533;d&#65533;@t&#65533;N&#65533;&#65533;&#65533;&#65533;ox.)&#65533;}D&#65533;&#65533;&#65533;&#65533;a6&#65533;&#65533;&#65533;cW?&#65533;&#65533;Av&#65533;&#65533;`&#65533;&#1241;&#65533;&#65533;w&#65533;&#65533;&#65533;`&#65533;&#65533;<r&#65533;Csl&#65533;9&#65533;ft&#1027;&#65533;&#1159;	&#65533;!>&#65533;&#65533;&#65533;&#65533;&#65533;&#65533;7&#65533;&#65533;qp&#65533;&#1312;4&#65533;!\&#65533;B&#65533;&#65533;&#65533;-h&#65533;fhC&#65533;&#65533;&#65533;&#65533;-&#65533;a&#65533;e&#65533;@&#65533;&#65533;xZ&#65533;Cd&#65533;&#65533;&#65533;&#65533;&#65533;&#65533;]&#65533;&#65533;&#65533;;&#65533;&#65533;y&#65533;&#65533;b&#65533;
V&#1030;&#65533;s &#65533; &#65533;&#65533;&#29534;	&#65533;n&#65533;&#65533;!IHa&#1250;&#65533;&#648;e&#65533;E&#65533;E'v	&#65533;"&#65533;&#337;D&#65533;Lng&#727;E&#65533;&#65533;IF<&#65533;S&#65533;&#65533;X&#65533;>&#65533;"E)&#65533;&#65533;'>1
Q&#65533;H4&#65533;&#65533;&#65533;T&#65533;T&#65533;&#65533;&#65533;&#65533;&#65533;,v&#65533;
U&#65533;i&#65533;&#65533;R0&#65533;&#65533;Am&#65533;K&#65533;T&#65533;)N&#65533;&#65533;S|&#65533;&#65533;X&#65533;-[aKU&#65533;"&#65533;&#65533;\&#65533;2{&#65533;&#65533;`&#65533;&#65533;df)Tq&#65533;W&#1026;&#65533;&#65533;e-&#65533;T(W&#258;&#65533;&#65533;&3M&#65533;+%&#65533;&#65533;&#65533;&#65533;8&#65533;&#65533;`}&#65533;f&#65533;&#65533;&#65533;&#65533;&#65533;/Jt&#65533;g&#65533;X&#1375;^&#65533;&#65533;u&#65533;s&#65533;&#65533;&#65533;-r&#65533;S&#65533;&#65533;\@+'&#65533;5&#65533;?<&#65533;q &#65533;&#65533;4&#65533;Lh&#65533;)&#65533;&#304;(a8j(&#65533;2S&#65533;x&#1289;K8b&#65533;&#65533;&#65533;>&#65533;&#65533;4_BZ@GTKhB%V$ &#65533;&#65533;iy&#65533;&#65533;.&#65533;E"F&#65533;&#65533;q&#170;&#65533;&#65533;&#319;&#65533;&#329;Nt&#807;&#65533;&#65533;&#65533;&F&#65533;&#65533;G&#65533;{($&#65533;&#1355;&#65533;&#65533;&#65533;&#65533;&#65533;\:"ID&#65533;.7K&#65533;#&#65533;&#65533;F<&#65533;&#65533;(&#65533;&#1769;&#65533;&#65533;&#65533;&#65533;&#65533;l&#65533;&#65533;(Q6da
PxB&#65533;@&$&#65533;j=&#65533;A^&#1026;&#65533; l &#65533;&#65533;V&#65533;2&#65533;&#65533;j&#65533;%1*&#65533; &#65533;&#65533;&#65533;&#65533;7&#65533;&#65533;&#65533;]&#65533;&#65533;&#65533;&#11400;zMB&#65533;L&#65533;J&#65533;T&#65533;&#65533;&#65533; &#65533;&#65533;&#65533;&#65533;.&#65533;D&#65533;&#65533;&#65533;3&#65533;r&#65533;&#65533;H&#65533;&#65533;&#65533;&#65533; +$&#65533;qW&#65533;"&#65533;&#65533;&#65533;n(,&#65533;&#65533;&#65533;b8&#65533;&#65533;&#65533;1&#65533;&#65533;u&#1954;&#65533;&#65533;&#1575;+&A&#65533;&#1808;"&#65533;&#65533;X@&&#65533;`&#65533;{&#65533;&#65533;{@p P V&#65533;&#65533;&#65533;&#65533;&#65533;#&#65533;&#65533;&#65533;&#65533;4&#65533;&#65533;t`O!&#65533;R&#65533;&#65533;&#65533;y&#65533;pI&#65533;?&#65533;u&#65533;H&#65533;&#65533;&#65533;&#65533;1&#65533;Y#&#65533;gs&#65533;&#65533;n&#65533;&#65533;	&#65533;0&#65533;&#65533;p&#65533;sx&#65533;p4XWrpC&#65533;05&#65533;&#65533;v(C&#65533;&#65533;5&#801;3&#65533;&#65533;&#65533; &#65533;6|2sP&#65533;&#65533; 2&#65533;&#65533;l&#65533;&#1424;&#65533;1p&#65533;
S&#65533;&#65533;&#65533;&#65533;*P!`8&#65533;F&#65533;&#65533;&#65533;&#65533;p9uX	&#65533;&#65533;''z3:t&#219;&#2044;4&#65533;&#65533;o<&#65533;z,&#65533;i&#65533;`&#65533;>t#g&#65533;R&#65533;&#65533;,&#65533;&#347;6&#65533;&#65533;`&#65533;&#65533;&1l$&#65533;&#65533;&#65533;5&#65533;Pr"@&#65533;&#561;&&#65533;8&#441;&#65533;Bvy&#65533;&#65533;&#65533;&#65533;&#65533;3&#65533;&#65533;+D&#65533;&#65533;&#65533;0&#65533;1=&#65533;&#65533;&#65533;0E+&#65533;&#65533;&#65533;&#65533;&#65533;&#1699;E&#65533;&#65533;&#65533;$%&#65533;&#65533;&#65533;S&#65533;&#65533;LX&#65533;&#1240;&#65533;&#65533;E,\&#65533;
E}3&#65533;D&#376;[&#65533;&#65533;P&#65533;&#65533;F&#65533;&#65533;&#65533;"&#65533;'X&#65533;[&#65533;R&#65533;a&#65533;B&#65533;"&#65533;&#65533;&#1390;^&#65533;&#65533;DQ	O&#65533;:E)&#65533;d&#65533;Px&#65533;#v@5&#65533;J&#65533;+D&#65533;2U&#65533;(&#65533;Q&#65533;&#65533;U&#65533;E&#65533;be+\&#65533;sW&#65533;&#65533;&#65533;(8q	&#65533;&#65533;T$&#65533;&#65533; ~l&#65533;AhtZ&#65533;&#65533;&#65533;2&#65533;-5&#65533;T&#65533;&#65533;&#65533;(&#65533;T&#65533;*u#vA&#65533;
&#65533;&#65533;&#65533;T`<&#65533;&#65533;QE&#65533;9&#65533;#`	6A/Q&#65533;&#65533;&#922;X!:R&#65533;5&#65533;K&#65533;&#1319;&#65533;&#65533;&#65533;&#65533; &#65533;&#65533;BhX&#65533;P&#65533;&#65533;&#751;G&#65533;K[4&#65533;&&1&#65533;N&#65533;&#65533;p/&#65533;&#65533;:&#65533;&#65533;Li&#65533;&#65533;&#65533;F&#65533;&#65533;r&#65533;u&#65533;&#65533;*&#65533;?&#65533;&#65533;iJh&#65533;&#65533;%&#65533;&#65533;X&#65533;&#65533;\&#65533;&#65533;&#65533;&#65533;&#65533;&#65533;@. &#65533;l&#65533;&#65533;+&#65533;%q&#65533;78&#65533;&#65533;&#65533;b&#65533;&#65533;&#962;-&&#65533;&#65533;&#1296;&#65533;=:g&#65533;&#65533;V&#65533;W&#65533;&#65533;)&#65533;Z{}&#65533;qq&#65533;+&#65533;&#65533;b@&#580;&#65533;GF<&#65533;.&#65533;d|&#65533;&#65533; Ls&#65533;	R&#65533;&#65533;&#65533;&#65533;	&#65533;vU<&#65533;&#65533;&#65533;<&#65533;w0?&#65533;&#65533;S&#65533;&#65533;&#65533;=&#65533;3&#1026;&&#65533;&#65533;&#65533;p&#65533;&#65533;j
&#65533;s&#65533;8&#65533;( p `&#65533;#(&#176;1B&#65533;&#65533;&#65533;&#65533;98&#65533;-&#65533;4&#65533;<&#65533;0&#65533;&#65533;&#65533;&#65533;	&#65533;&#65533;;&#65533;&#65533;"S&#65533;h1?&#65533;&#65533; c6j&#65533;&#65533;8&#65533;?&#65533;8p7&#65533;:x&#65533;&#65533;&#65533;&#65533;9&#65533;8x&#65533;6X&#65533;3&#65533;0 &#65533;04H2&#65533;$&#65533;00&#65533;5&#65533;&#65533;6&#65533;.&#65533;0P8k&#65533;&#65533; 2&#65533;+x&#65533;'&#65533;&#65533;2"1&#65533;&#65533;/&#65533;/&#65533;40&#65533;1&#65533;1&#1330;(&#65533;-&#65533;-&#65533;+&#65533;&#65533;+hC3&#65533;&#65533;4"501(&#65533;"&#65533;&#65533;(&#65533; ""&#65533;&#65533;&#65533;3&#65533;C#&#65533;.@". &#65533;2P&#65533;6&#65533;7xA&#65533;&#65533;&#65533;&#65533;4&#65533;&#65533;&#65533;&#65533;6&#65533;&#65533;R&#1738;&#65533;&#1103;8P0&#65533;- 6&#65533;&#65533;&#1640;&#65533;<&#65533;!B&#65533;&#65533;&#65533;&#65533;&#65533;&#65533;&#65533;+]3&#65533;eA&#65533;&#65533;&#65533;&#65533;iy)&#65533;&#65533;[&#65533;&#65533;&#65533;mt&#65533;&#65533;&#65533;5N Z&#65533;y&#65533;&&#65533;&#65533;P`%7&#1624;!&#65533;&#65533;:iR*&#65533;yr&#65533;o&#65533;&#65533;u{&#65533;y$&#65533;X07c&#1682;s&#65533;&#65533;'&#65533;8&#65533;&#65533;&#65533;`&#65533;&#65533;_&#38420;AGnz&#65533;W&#65533;v"&#65533;&#65533;8[&#65533;&#65533;&#65533;X&#65533;G]&#65533;&#65533;WqS&#65533;%h&#65533;&#65533;o*&#65533;V&#65533;&#65533;&#65533;}&#65533;&#65533;J<O&#65533;1I&#65533;[M&#65533;Q`[8]&#65533;&#457;&#65533;(Y&#65533;6&#65533;+QH&#65533;&#65533;ZIk1&#65533;&#65533;&#65533;C&#65533;&#65533;F@&#648;&#65533;N8*n$&#65533;&#65533;&#65533;&#65533;&#65533;&#65533;&#65533;3H&#65533;;&#65533;$&#65533;&#65533;&#65533;&#65533;SJ&#65533;&#65533;e3,}1&#65533;&#65533;&#663;&#65533;c&#65533;A &#65533;1:P&#65533;n&#65533;&#65533;&#65533;qK&#65533;&#65533;&#65533;&#65533;Q&#65533;&#65533;t&#65533;&#65533;8G&#65533;5n&#65533;&#65533;&#1322;&#65533;&#65533;&#65533;j*&#65533;&#65533;3&#65533;y&#65533;J&#65533;&#65533;*&#65533;&#1124;Q&#65533;xY&#65533;&#5749;&#65533;&#65533;;&#65533;%&#65533;&#65533;&#65533;,(&#65533;,'H&#65533; &#65533;&#65533;&#65533;&#65533;&#65533;&#65533;,&#65533; @&#65533;'&#65533;D((&#65533;K&#65533;&#65533;@ &#65533; 	&#65533;&#65533;
&#65533; &#65533;P&#65533;X&#65533;0&#65533;&#65533;<&#65533;;&#65533;&#47627;&#65533;Ep	&#65533;&#65533;&#65533;&#65533;&#65533;&#65533;&#65533;(&#65533; &#65533;0Y&#65533;&#552;&#65533;&#65533;&#65533;5 &#65533;2&#65533;&#65533;-+7&#65533;&#65533;8&#65533;!V&#65533;&#65533;A&#65533;&#65533;&#65533;&#65533;&#65533;&#65533;&#65533;&#65533;&#65533;&#65533;&#65533;&#65533;	 &#65533;&#65533;A&#65533;ZN&#65533;&#65533;&#65533;Rs&#65533;&#1432;&#65533;&#65533;8&#65533;&#512;(&#65533;&#65533;&#65533;	8
	&#65533;@X&#65533;&#65533;&#65533;X&#65533; &#65533;.p&#65533;)&#65533;&#65533;&#1356;&#65533;81{&#65533;2&#65533;.H'&#65533;&#65533;
&#65533;&#65533;&#65533;&#65533;&#65533;&#65533;&#65533;9"&#65533;R9&#65533;
!&#65533;@4([&#65533;7@&#65533;7&#65533;&#65533;4d&#65533;8&#65533;&#65533;'c5&#65533;%C&#65533;&#65533;6&#65533;&#65533;4&#65533;&#65533;&#65533;&#65533;R&#65533;.2&#65533;5&#65533;.&#65533;&#65533;&#65533;C2P?3&#65533;/&#65533;)&#65533;(&#65533;"p&#65533;+&#65533;&#65533;5#5#&#65533;5&#65533;*&#65533;(&#65533;)&#65533;=&#65533;-&#65533;&#65533;?}&#65533;(&#65533;&#65533;C=T,&#65533;Ht&#65533;.PEJ&#65533;3D&#65533;&#65533;,&#65533;+&#65533;&#65533;&#65533;S)&#65533;G%&#65533;(&#65533;4&#65533;&#65533;&#1679;Q&#65533;&#65533;8"&#65533;&#65533;X&#65533; b&#65533;&#65533;q&#65533;&#65533;&#65533;:X0&#65533;#H&#65533;*(/&#65533;&#65533;&#65533;&#65533;&#65533;4TF&#65533;	&#65533;X+La&#65533;&#65533;i&#65533;>e&#65533;&#65533;&#65533;z%P&#65533;8Ka&#65533;&#65533;&#65533;&#65533;&#65533;&#65533;&z&#65533;b7[z&#65533;/&#65533;6_y&#65533;!&#65533;&#65533;&#65533;&#1105;S&#65533;&#65533;vR&#65533;v:&#65533;%a&#65533;~#'w&#65533;&#65533;uJ7WpFy&#65533;zJ&_Q&#65533;h&#65533;&&#65533;&#65533;\&#65533;.i%1Z&#65533;^&#65533;\@&#65533;AA7o&#65533;y&#65533;&#65533;&#65533;&#65533;$ik;&#65533;&#65533;=Lja&#65533;&#65533;RiP@&#65533;ZR&#65533;@&#65533;]&#65533;&#65533;&#65533;&#65533;&#65533;r&#65533;&#65533;N &#65533;&#65533;&#65533;&#65533;	&#65533;9&#65533;&#65533;	LH&#65533;N`&#658;&#65533;&#65533;&#65533;&#65533;l&#65533;Uz&#65533;NP9&#65533;&#65533;&#65533;R&#65533;&#65533;&#65533;&#65533;&#65533;y[&#65533;&#2034;&#65533;&#65533;#&#65533;0	&#65533;&#65533;[&#65533;Z&#65533;{&#709;xZ&#65533;&#1686;&#65533;l&#65533;yL8IZ&#65533;G&#65533;&#65533;T))&#65533;]&#65533;&#292;&#65533;5&#65533;&#65533;&#65533;a!/&#65533;&#65533;&#65533;K&#65533;&#65533;b&#65533;EA&#65533;&#65533;.&#65533;8&#65533;&#65533;ZH&#65533;6&#65533;!&#65533;&#65533;%p&#65533;&#65533;!&#65533;&#65533;&#65533;&#65533;&#65533;x&#65533;&#65533;z=H&#65533;83&#65533;D &#65533;&#65533;&#65533;&#65533;6H&#65533; &#65533;8&#65533;&#65533;&#65533;@&#65533;&#65533;&&#65533;J&#65533;	&#65533;P&#641;&#65533;&#65533;&#521;&#65533;@K&#65533;&#65533;:&#65533;&#65533;&#65533;&X&#456;z&#65533;D&#65533;&#65533;X&#65533;&#65533;?d&#65533;6@&#65533;:&#65533;&#65533;1&#65533;&#65533;)a&#724;&#65533;&#65533;&#65533;?&#65533;]&#65533;iY<e&#65533;&#65533;&#65533;y9&#65533;&#65533;&#1123;&#65533;&#65533;!&#720;&#65533;4&#65533;&#65533;0&#65533;H h h&#65533;
&#65533;&#65533; D &#65533;` 	`&#65533;, &#65533;7&#65533;!d&#65533;"&#65533;6&#65533;!bK\/;+#&#65533;E3&#65533;K&#1858;&&#1666;&#65533;&#65533;PE'&#65533;&#65533;7&#65533;&#65533;&#65533;8&#65533;?&#65533;&#65533;2`&#65533;HR7&#65533;&#65533;B48&#65533;&#65533;&#65533;&#65533;&#65533;6P&#65533;+&#65533;1&#65533;/ C%b&#65533;F"&#65533;-\&#65533;01&#65533;B/&#65533;+&#65533;*&#65533;S*HQ0&#65533;D0\&#65533;8&#65533;.4&#65533;&#65533;(x&#65533;(hD+&#65533;&#65533;+&#1026;-&#65533;8&#65533;)&#65533;C)&#514;&#65533;c9&#65533;&#65533;>&#65533;&#65533;/(&#65533;K&#65533;=&#65533;*&#65533;&#65533;J&#65533;c>V&#65533;1O5+S3p&#672;I&#65533;
&#65533;
&#65533;9&#65533;)&#65533;6&#65533;&#65533; &#65533;&#65533;4&#65533;&#65533;9&#65533;4 QQ&#65533;&#65533;&#65533;&#65533;&#65533;&#65533;&#65533;&#65533;*&#65533;&#65533;+x&#65533;&#65533;&#65533;&#65533;j)&#65533;CXI&#1540;Q&#65533;&#65533;T&#65533;&#65533;R&#65533;&#65533;k&#65533;5&#65533;&#12558;&#65533;&#65533;%a&A&#65533;{*%hb7S&#65533;&#65533;6&#65533;&#65533;&#65533;x&#65533;'\&#65533;HX&#1042;x&#65533;Y 7\&#65533;fBi&#65533;|L8z&#65533;}&#65533;&#65533;(QH}&#65533;H^&#65533;(&#65533;&#65533;]&#65533;o&#901;_&#65533;&#65533;&#65533;&#65533;&#65533;yV&#65533;wb&#65533;iBs}q}g,&#65533;&#65533;)&#65533;Z&#65533;&#65533;&#65533;S9I&#65533;Y%R&#65533;&#65533;~v(`&#65533;\&#65533;&#65533;Zh(&#65533;Q &#65533;[&#65533;&#65533;j&#65533;J&#65533;&#65533;	&#65533;&#65533;8&#630;D&#65533;&#65533;g&#65533;*f&#65533;&#65533;k&#65533;JQ&#65533;&#65533;&#65533;y&#65533;N0&#65533;m,&#65533;&#65533;&#65533;&#660;	&#65533;Xz&#65533;k&#65533;ml&#65533;|I&#65533;&#65533;r&#65533;&#65533;`&#65533;&#65533;H[a&#65533;*&#65533;&#65533;&#65533;&#298;&#65533;J&#65533;&#65533;&#65533;&#65533;*N%Qh&#65533;&#65533;Z&#65533;&#65533;&#65533;&#65533;&#65533;J&#65533;j&#65533;&#65533;mQ*&#65533;&#65533;&#65533;<&#65533;Eh&#65533;&#65533;&#65533;C&#65533;&#65533;&#65533;e\F&#65533;A&#65533;>EH&#65533;E&#65533;2&#65533;X&#65533;&#65533;&#65533;&#65533;"x&#65533;$=&#65533;&#300;&#65533;&#65533;&#65533;&#65533;(&#65533;&#65533;&#65533;&#65533;H+(&#65533;&#65533;	&#65533; &#65533;&#65533;&#65533;8&#65533;&#65533;(&#65533;@&#65533;(H&#65533;N&#65533;&#65533;3&#65533;	&#65533;&#65533;&#65533;&#65533;
&#65533;P&#65533;8&#65533;&#65533;&#65533;9%&#65533;$ 9&#65533;J&#65533;+,&#65533;2+".&#65533;&#65533;I&#65533;,&#65533;&#65533;&#65533;*&#65533;&#65533;C&#65533;e&#65533;&#65533; &#65533;&#65533;&#65533;&#65533;&#65533;[&#65533;&#65533;&#65533;V&#916;F8&#1048;&#65533;9&#65533;&#65533;&#332;&#65533;&#65533;-&#1025;&#65533;
  &#65533;&#65533;ox 
&#65533; P PP/x#&#65533;&#65533;52&#65533;R6&#65533;3@l3(#&#65533;,&#65533;&#65533;&8&#65533;$&#65533;&#65533;J&#65533;R,]Q+\1,&#65533;+@&#65533;*&#1026;0H4&#65533;&#65533;5&#65533;Pq&#65533;&#65533;26nW&#65533;&#65533;&#65533;7nJ+&#65533;96,&#65533;@.+&#65533;&#65533;1&#65533;&#65533;.U&#65533;0&#65533;&#65533;C&#65533;/xT!e&#65533;80&#65533;)&#65533; 7E&#65533;&#65533;7&#65533;+&#65533;R;&#65533;&#65533;B-&#65533;?4r. q,8&#65533;)3&#65533;"&#65533;&#65533;-&#386;>&#65533;L&#1331;&#65533;&#65533;Kd&#65533;3X&#65533;9&#65533;Q&#65533;`&#65533;&#1027;7&#65533;&#65533;#&#65533;3&#65533;&#65533;p&#65533;B+&#65533;4H&#65533;K+&#65533; K&#65533;&#65533;&#65533;$&#65533;&#65533;$&#65533;I6&#65533;bZc)&#65533;j	&#65533;&#65533;y&#65533;L&#65533;&#65533;[zo&#65533;%Ph&#65533;[&#65533;&#65533;IH+&#65533;&#65533;MG&#29195;&#65533;M&#65533;&#65533;&#65533;&#65533;y&#65533;XTh&#65533;M&#65533;&#65533;q&#65533;p&#65533;&#65533;X&#65533;&#65533;Byz8Y&#65533;&#65533;&#65533;&#1546;*&#65533;P 'Vh'Z&#65533;&#65533;^&#65533;]&#65533;gY&#65533;&#65533;x&#65533;]&#65533;&#65533;&#65533;2&&#65533;st&#65533;g&#65533;h_i&#65533;&#65533;&#65533;n,&#65533;&#1175;A,y&#65533;s?&#65533;&#65533;q&#65533;q&#65533;&#65533;V&#65533;@	&#65533;Z&#65533;]&#65533;_&#65533;[pS&#65533;&#65533;2aJa&#65533;+&#65533;&#65533;d&#65533;&#65533;Lq&#65533;O&#65533;&#65533;e6&#65533;.&#65533;`A:g&#65533;i&#65533;n&#65533;&#65533;&#65533;&#65533;&#65533;&#65533;*)&#65533;&#65533;&#65533;!qV&#65533;&#65533;&#65533;9T&#65533;x&#65533;&#65533;Y&#65533;&#65533;:&#65533;QIxn&#65533;&#65533;&#65533;}<&#65533;&#65533;&#65533;!&#44267;xO!&#65533;&#65533;&#65533;|&#65533;8&#1604;MH&#65533;Y	&#65533;!&#65533;&#65533;&#65533;7I&#65533;&#584;~&#65533;&#65533;&#1129;1&#65533;&#65533;&#65533;&#607;HJ&#65533;&#65533;&#65533;&#65533;$B&#65533;&#65533;>&#65533;D &#65533;5&#65533;&#65533;!&#65533;&#65533;&#1188;$p'8&#65533;&#65533;>(&#65533;H&#65533;&#65533;&#65533; x&#65533;&#65533;*&#65533;@?&#65533;Q&l&#65533;&#65533;&#65533;]&#65533;P&#65533;;&#65533;&#65533;6H&#65533;h|&#65533;&#1582;Wd5&#65533;P[&#65533;&#1378;0*nu&&#65533;88&#65533;q&,&#65533;8H&#65533;(&#65533;#&#65533;	A&#65533;&#65533;&#65533;&#65533;8	&#65533;+A&#65533;l!&#65533;c&#65533;&#65533;&#65533;&#65533;5K&#65533;&#65533;&#65533;RL~	*&#65533;:&#65533;&#65533;H#&#65533;8&#65533;&#65533;&#65533;8&#65533;D0&#65533;&#65533;x @ 8&#65533;&#65533; h&#65533; p&#65533;0
&#65533; 	&#65533; P&#65533;&#65533;T&#65533;#&#65533;">&#65533;3&#65533;&#65533;&x&#65533;8&#65533;m2+":&#65533;(8$&#65533;&#65533;:&#65533;&#65533;.&#65533;0&#220;a&#65533;&#65533;0]&#65533;l&#7333;&#65533;3j&#1168;&#65533;&#65533;&#65533;F&#65533;&#472;)3&#65533;6n&#1844;Y&#65533;&#65533;d&#65533;5$&#1100;&#65533;&#65533;&#65533;B-\&#65533;&#65533;&#65533;9&#65533;&#65533;&#792;.]>z&#65533;!1d&#65533;&#65533;xF&#65533;&#65533;8p&#65533;&#1081;&#65533;gO&#65533;&#65533;z&#65533;&#65533;a3&#395;&#65533;&#65533;^&#65533;xQ&#65533;&#65533;O,Y&#65533;&#65533;)c&#65533;&#65533;&#1415;d&#600;A&#65533;&#65533;&#65533;&#65533;&#65533;a&#65533;&#65533;q&#65533;^6j&#65533;&#769;c&#65533;/&#65533;6o&#1932;&#65533;#&#31772;9t/&#65533;s;o&#65533;\&#65533;&#65533;&#65533;&#65533;P&#65533;&#65533;q&#65533;b&#398;;&#65533;&#65533;D&#65533;R%J&#65533;1bil&#1264;)&#1118;&#65533;&#65533;Q&#65533;F&#65533;B&#65533;&#65533;&#65533;#L&#65533;T&#65533;&#65533;e&#65533;-Y&#65533;H}&#65533;&#65533;&#65533;jL&#65533;B&#65533;*U*&#65533;V&#1719;kw&#65533;&#1386;S&#65533;&#463;&#494;&#65533;)S&#65533;Z&#65533;b&#65533;&#65533;&#1322;W&#65533;d&#65533;:~&#65533;&#65533;-&#65533;&#65533;&#65533;&#65533;&#65533;&#65533;&#65533;~&#65533;R&#65533;,&#65533;p-&#65533;&#65533;&#65533;`,&#65533;&#65533;&#65533;(&#65533;|"&#65533;)&#65533;&#65533;&#65533;&#65533;`~&#65533;&#65533;K.&#65533;&#65533;w&#65533;&#65533;&#65533;&#65533;R&#1984;$&#65533;&#65533;w&#65533;}&#477;w&#65533;&#65533;G&#65533;(&#65533;t&#65533;I&&#65533;&#65533;&#65533;#&#65533;DB[m&#65533;<"	&#65533;&#65533;&#65533;[$&#65533;&#65533;&#65533;i&#65533;l&#65533;'&#65533;R&#65533;*&#65533;&#65533;"}&#203;-&#65533;B
(Lz&#65533;&#65533;&&#65533;(&#65533;	&#65533;dz&#65533;&#65533;%&#65533;H&#65533;&#13236;Ur	'_&#65533;9a(&#65533;&#65533;hI&&#65533;0Y&&#65533;}v&#65533;&#65533;&#65533;&#65533;X&#65533;&#65533;&zz&#65533;&#65533;'&#65533;&#65533;"
(&#65533;&#65533;8a&#65533;&#65533;l&#65533;	%&#65533;T&#65533;&#65533;s&#65533;\&#65533;&#65533;&i&#65533;6&#602;&#65533;(&#65533;&#65533;#&#65533;lZ	$&#65533;8&#65533;H$&#65533;H&#65533;$&#65533;&#65533;&#65533;&#65533;&#65533;&#65533;*&#65533;%&#65533;&#65533;:&#65533;$&#65533;A&#65533;Hk&#65533;&#65533;V	&&#65533;&#65533;&#65533;"&#65533;R&#65533;!&#65533;*&#65533;H%&#65533;H+&#65533;&#65533;&#65533;P&#65533;#&#65533;,&#65533;H"&#65533;,&#65533;H#&#65533;E&#65533;&&#65533;#&#65533;2 }&#65533;G&#65533;&#65533;{nu&#65533;1Ho&#65533;r!&#65533;H}&#65533;&#65533;.m0&#65533;/&#65533;0&#65533;> A&#65533;J&#65533;8&#65533;&#65533;B(&#65533;&#65533;Ah&#65533;@@&#65533;&#441;&#65533;&#65533;GjtdFG!&#65533;&#65533;4&#65533;&#65533;&#65533;	"&#65533;B	,&#65533;`	*&#65533;P&#65533;%eG|&#65533;1&#65533;&#65533;&#65533;&#65533;&#1658;F&#65533;Q&#65533;&#65533;W&#65533;&#65533;&#65533;QGs&#65533;AG_r<V&#65533;&#65533;o &#65533;$2*#&#65533;$b!&#65533;D&#1415; &#65533;$&#65533;n&#65533;12I&&#65533;&#65533;&#65533;&#65533;%}c&#65533;	'&#65533;&#65533;&#65533;w%&#65533;A$%&#65533;,R &#65533;&#65533;G|&#65533;qGz&#65533;AGe&#65533;A&#65533;#(@&#65533;&#65533;&#65533; )&#65533;&#65533;
X&#65533;&#65533;	<&#65533;&#65533;;&#65533;&#65533;&#65533;&#65533;&#65533;i&#1025;GT&#65533;&#65533;&#65533;.Z&#65533;&#65533;Pdv&#529;yK\X&#65533;K&#65533;q&#65533;x&#65533;q&#65533;f&#65533;&#65533;j&#65533;&#65533;Qd&#65533;&#65533;&#65533;x&#65533;&#65533;Ffd&#65533;P&#65533;&#65533;Hm`&#65533;r&#65533;A&#65533;K`Ql&#65533;&#65533;@&#65533;&#65533;&#65533;-B9&#65533;&#65533;&#65533;&#454;&#65533;&#65533;&#65533;/Z&#65533;&#65533;04&#65533;&#65533;&#65533;nH &#65533;j2&#65533;1&#65533;&#65533;$g&#65533;&#928;&#65533;&#65533;&#65533;&#65533;%&#65533;&#65533;JFB5$&#65533;~N&#65533;&#65533;&#65533;0&#65533;&#65533;&#65533;&#65533;&#65533;&#65533;:&#65533;59&#65533;,)&#65533;A&#65533;&#65533;&#65533;&#65533;&#65533;Az&#65533;&#65533;0&#65533;&#65533;&#336;@c&#65533;&#65533;&#65533;&#65533;!&#65533;&#65533;.?&#65533;D&#65533;@&#65533;&#65533;D&#65533;UF&#65533;&#65533;b&#65533;+H4b[&#65533; &#65533;$4A&#65533;VH&#65533;&#65533;&#65533;&#65533;.&#65533;c&#65533;Q|b&#65533;&#65533;'&#65533;C&#65533;S&#65533;";&#65533;&#1614;+b!&#65533;W<H&#65533;<&#65533;!&#65533;&#65533;
C&#65533;";&#65533;Y&#65533;*`Q]&#65533;&#65533;&#65533;/n&#65533;L&#65533;&#65533;A"&#65533;&#65533;jqG>Z&#65533;&#65533;T&#65533;"QP&#65533;B&#65533;&#65533;-j&#65533;&#65533;`C&#65533;&#1541;-t&#65533;]&#65533;h@&#65533;&#65533;&#328;Y&#65533;&#65533;b&#65533;X&#65533;,`&#65533;&#65533;bh&#65533;(&#354;<!(5&#65533;qM&#65533;3M&#65533;^&#65533;M&#65533;D&#65533;&#65533;&#65533;&#1517;,&#65533;&#65533;O&#65533;&#65533;&#65533;&#65533;&#65533;N*ZA&#65533;\&#65533;B&#65533;&#1061;/v&#65533;&#65533;,&#65533;gK&#65533;&#65533;&#65533;&#65533;&#1383;	&#65533;&#65533;&#65533;&#65533;x&#65533;5&#65533;&#65533;7P&#65533;&#65533;L&#65533;h&#932;&#65533;X(&#65533;&#65533;&#65533;O}&#65533;&#65533;&#65533;0&#65533;&#65533;L\b:&#65533;2&#65533;(Lq
&#65533;b&#65533;&#65533;Q($&#65533;	L&#65533;&#65533;4&#65533;&#65533;&#65533;&#65533;:5&#65533;_&#65533;Fm&#65533;&#65533;&#65533;"X	E&#65533;3}("&#65533;Sn&#65533;&#65533;9&#65533;&#65533;&#65533;F &#65533;^&#65533;h&#65533;#x&#65533;,B&#65533;9bD"&#65533;Ue&#65533;&#65533;&#65533;&#65533;&#65533;~+J\&#65533;XI&#65533;&#65533;&#65533;&#65533;&#65533;H-&#65533;$q@d&#65533;~Z&#65533;&#65533;%&#65533;&#65533;hO&#4351;&#65533;&#65533;@B&#515;&#1312;$&#800;(xAt&#65533; !	Gx`&#65533;&#65533;&#65533;'4`&#65533;&#65533;U &#65533;AFD&#65533;d&#65533;k&#65533;&#656;&#65533;7&#257;U&#1537;&#65533;&#65533;&#1642;`/[&#65533;	J`,&#65533;&#65533;&#65533;Y&#65533;&#65533;[y&#65533;&#1185;y&#65533;&#26644;70^&#65533;B&#65533;&#65533;?(+&#65533;&#65533;&#255;&#65533;&#65533;~&#400136;&#65533;k &#65533; !&#65533;*&#65533;&#65533;2&#65533;a&#65533;&#35211;Cc&#65533;$&#65533;&#65533;&#65533;2&#65533;&#65533;&#65533;<hs&#65533;&#65533;7&#65533;&#65533;Y&#65533;&#65533;C&#65533;dX&#65533;&#65533;&#65533;Q-S&#65533;&#65533;&#65533;  t&#65533;#&#65533;D&#65533;&#65533;'P&#65533;4&#65533;f&#65533;&#65533;&#65533;&#65533;x&#65533;0&#65533;`	h&#65533;C&#65533;&#65533;;&#65533;&#65533;&#65533;Q`&#65533;&#65533;&#65533;&#65533;8&#65533;QiC&#65533;`&#65533;(Xam &#65533;I&#65533;b&#65533;&#65533;&#65533;a&#65533;&#65533;%&#65533;Rh&#65533;&#65533;&#65533;&#65533;|za&#65533;&#65533;&#65533;03&#65533;&#65533;&#65533;&#65533;C&#24161;&#65533;I&#65533;&#65533;c*g9&#65533;Der&#65533;9&#65533;k&#65533;&#227;9&#65533;&#65533;&#1262;&#65533;*&#65533;x%&#65533;1<4&#65533;ap&#65533;$&#65533;h&#651;2&#65533;&#65533;D.&&#65533;&#65533;&#65533;v'w&#65533;&#1136;&#65533;3&#65533;ab&#65533;&#65533;5)n-1j&#65533;g&#65533;&#65533;&#65533;&#65533;&#65533;Ai&#65533;vt&#65533;&C&#65533;4B&#65533;h&#65533;#w&#65533;9&#65533;&#65533;	&#65533;&#65533;Z5&#65533;&#1428;J&#65533;`,k&#65533;&#65533;]&#65533;&#65533;a&#65533;eT4&#65533;A&#65533;&#65533;,
dlH&#65533;~&#65533;# g&#65533;I_&#65533;&#65533;&#65533;.rqm&#65533;>&#65533;&#65533;&#65533;&#65533;&#65533;q?H&#65533;&#65533;&#65533;&#65533;L&#65533;&#65533;V&#65533;&#65533;&#65533;&#65533;&#65533;/&#65533;!&#65533;`&#65533;"&#65533; .CY&#65533;&#65533;&#65533;{&#65533;pE&#65533;&#65533;&#65533;A&#65533;(&#65533;&#65533;t&#65533;yH1
O\&#65533;Rdd&#1386;&#65533;&#65533;&#65533;&#65533;&#689919;q&#65533;&#65533;x4	Kt&#163;
&#65533;&#65533;z\A]\&#65533;&#65533;&#65533;&#65533;0i&#65533;L&#65533;&#65533;tth'&#65533;yNPp&#65533;&#65533;.i&#65533;#2UK&#65533;&#65533;&#65533;&#65533;&#65533;&#65533;2U&#718;&#65533;&#65533;&&#1972;	AqB.&#65533;()P&#65533;&#782;&#65533;z|&#65533;&#65533;&#65533;D%&#65533;&#65533;p	kS&#1234;V&#65533;d&#65533;So&#65533;&#65533;&#65533;&#65533;&#65533;V"q&#65533;&#65533;&#289;je&#65533;j!A&#65533;&#65533;&#65533;&#65533;D!&#1142;&#65533;&#65533;_&#65533;D&#65533;&#65533;&#1736;DT&#65533;&#65533;O&#65533;&#65533;&#65533;&#65533;m&#65533;&#65533;&#65533;&#65533;"&#65533;x&#65533;&#65533;&#65533;hz&#65533;C&#65533;&#65533;&#65533;jCB&#65533;&#65533;&#750;&#65533;#&#65533;;&#65533;&#65533;&#65533;&#65533;}t&#65533;&#65533;w<&#65533;&#65533;Q&#65533;
.v&#1792;&#65533;=&#65533;~&#65533;&#65533;&#65533;@&#65533;$&#65533;&#65533;:&#65533;&#65533;&#65533;&#65533;S8C &#65533;o&#65533;&#65533;&#65533;&#65533;&#65533;&#65533; 8&#65533;&#65533;
=&#65533;&#65533;&#65533;&#65533;&#65533;&#65533;&#65533;&#65533;_	h`&#65533;4&#65533;pwn&#65533;&#65533;&#65533;dH\&#65533;Mm&#65533;&#65533;&#1477;/&#65533;&#65533;Dw&#65533;&#65533;&#65533;~aW&#323;xix&#65533;Af B!&#65533;&#65533;&#65533;&#65533;,B&#65533;&#65533;&#65533;&#65533;i&#65533;&#65533;&#65533;WyB)h*lT)|&#65533;&#65533;GAYB&#65533;&#65533;&#65533;&#65533;w&#65533;Y@x&#65533;Y&#65533;X @&#65533; &#65533;&#65533; h&#65533;tA&#65533;@
&#65533; T&#65533;H@@ D &#65533;D&#65533;&#65533;&#65533;$&#65533;&#65533;&#65533;&#65533;YM&#65533;&#65533;&#65533;&#65533;&#65533;&#65533;1&#65533;&#65533;S&#65533;K&#65533;G\&#65533;O_<&#65533;&#65533;ASt&#65533;E&#65533;&#65533;p&#65533;&#65533;&#65533;P:Zu&#65533;&#65533;T&#65533;&#65533;&#65533;&#1372;&#65533;P-&#65533;&#65533;_&#605;&#65533;8&#65533;&#65533;&#65533;&#65533;&#1068;&#65533; &#65533;&#65533;M&#65533;vA&#65533;&#65533;&#65533;p&#65533;&#65533;=&#65533;T&#65533;DE&#65533;&#65533;&#65533;&#65533;&#65533;.&#65533;&#856;&#65533;&#1050;1&#65533;&#65533;L&#65533;Pm&#65533;*W&#65533;&#65533;S&#65533;K&#65533;&#1510;q&#65533;&#65533;&#65533;p&#65533;&#65533;b)BZ&#65533;&#65533;F&#65533;&#65533;&#65533;&#1461;&#65533;&#1409;&#1144;tk&#65533;Mk<&#65533;%|&#65533;u&#65533;&#65533;|G&#65533;=*&#65533;&#65533;9&#65533;&#65533;*&#65533;&#65533;)&#65533;&#65533;&#65533;+&#65533;&#65533;{&#65533;&#65533;8n&#12496;#&#65533;E&#65533;&u&#65533;&!&#65533;:&#65533;&#65533;, &#65533;&#65533;&#65533;{`Gxp&#65533;y&#65533;&#65533;z*&#65533;*[&#65533;M[;&#65533;A&#65533;&#181;&#65533;.&#65533;&#65533;&#65533;&#65533;&#65533;)}#{8$&#65533;%&#65533;&#693;B"&#65533;B*&#65533;c&#65533;p&#65533;%&#65533;I&#65533;m&#65533;ol&#65533;&#65533;&#21034;&#65533;\&#65533;tSn@ &#65533;&#65533;\G5Ju&#65533;&#65533;:&#65533;&#65533;/&#65533;,|&#12976;B&#65533;)&#65533;&#65533;&#65533;&#65533;&#65533;q&#65533;'<&#65533;j0 mX&#65533;'0J~&#65533;I&#249;&#65533;$HA&#65533;&#65533;&#1032;&#65533;T&#171;X&#65533;S&#65533;&#416;hB'&#65533;&#65533;&#65533;&#1879;}IH&#65533;&#65533;d&#65533;h&#65533;&#65533;K]p&#65533;
W&#65533;	t&#65533;
&#65533;&#65533;]x&#65533;&#65533;B!&#65533;&#65533;&#65533;A&#65533;&#65533;&#65533;&#65533;K&#65533;&#65533;&#65533;&#65533;&#65533; &#65533;d&#65533;&#65533;[B^&#65533;"&#65533;H&#65533;&#65533;&#65533;&#65533;@&#65533;&#65533;&#65533;&#65533;&#65533;M"&#285;&#65533;0&#1732;&#65533;&#65533;&#65533;&#65533;&#65533;&#65533; &#65533;&#65533;e&#65533;&#65533;&#524;&#65533;$f&#65533;&#65533;|&#420;&#65533;&#65533;&#65533;&#65533;`&#1281;&#65533;&#1601;D&#65533;@	l&#65533;` 	&#65533;&#65533;&#65533;&#65533;&#65533;&#65533; &#65533; &#65533;V	&#65533; 8&#65533;T&#65533;	&#65533; x&#65533;G_&#65533;A&#65533;AM4&#65533;&#65533;&#65533;&#65533;&#1536;&#65533;&#65533;&#65533;&#65533;	&#65533;&#65533;&#65533;&#65533;&#65533;8&#65533;&#65533;&#65533;A"&#65533;D&#65533;&#65533;c&#65533;&#65533;&#65533;&#65533;&#65533; ]&#65533;P&#65533;&#65533;4&#65533;&#65533;&#65533;N$&#1494;M_&#669;&#65533;&#65533;Aw`&#65533;]&#65533;&#65533;&#65533;&#65533;&#65533;&#65533;&#65533;"&#65533;&#65533;!(&#65533;$l(&#65533;+&#65533;2=&#65533;u&#1174;&#65533;&#65533;&#65533;U&#65533;Ah&d&#65533;# &#65533;\&#65533;&#65533;@&#65533;@<A&#65533;&#65533;,&#65533;&#65533;&#65533;&#65533;`&#65533;lA&#576;&#65533;8&#65533;&#65533;0@)&#65533;$ P 
 A&#65533;&#65533;&#65533;&#65533;&#65533;A-&#65533;}&#1076;&#65533;&#65533;&#1112;]&#65533;d8&#65533;M&#65533;hpd|&#65533;&#65533;9&#65533;)b&#65533;&#65533;&#1368;Fd&#65533;&#65533;&#65533;&#65533;j&#65533;&#65533;&#65533;&#65533;&#65533;&#65533;&#65533;&#767;&#65533;&#65533;[%&#65533;SX&#1978;M#2&#65533;.&&#65533;&#65533;Y&#65533;bc&#65533;&#65533;c$"^+6Q{&#65533;&#1049;^&#42582;)n&#65533;&#65533;]&#1621;&#1369;&#65533;u&#65533;&#65533;&#65533;&#65533;T#2&#65533;c&#65533;&#65533;&#65533;,&#353;&#1890;&#65533;&#65533;&#65533;L&#65533;&#65533;&#65533;&#65533;j&#794;&#1912;&#65533;T&#65533;H&#65533;d&#65533;9%h(&#65533;B:E&#65533;,&#65533;R{&#65533;&#65533;N *,9&#65533;&#65533;z&#65533;&#65533;{\&#65533;&#65533;,kx,&#65533;9v&#65533;<&#65533;%&#65533;&#65533;<&#419;;&#65533;*&#65533;R?>&#65533;z\&#19994;&#65533;nc#U`:&#65533;&#65533;/&#65533;RB&#65533;G/&#65533;&#65533;&#65533;&#65533;D&#65533;&#565;F$-&#65533;&#65533;{&#65533;&#65533;E*&#65533;&#65533;a&#65533;&#65533;&#65533;["(&#707;&#65533;&#65533;&#65533;&#65533;&#683;&#65533;&#65533;I&#65533;H%Xjh&#132;D9u*&#65533;&#16302;&#65533;&#65533;4&#22814;&#65533;hB&#65533;9&#413;F&(J&#65533;&#65533;&#65533;&T&#145;$&#65533;U2&#670;xI&#65533;&#65533;&#65533;&#65533;lUf'&#65533;	V&#65533;&#65533;&#65533;&#65533;&#65533;&#65533;&#1041;&L&#65533;#&#65533;"&#65533;&#65533;XN6=B&#65533;&#65533;&#65533;%&#65533;&#65533;&#65533;&#65533;&#65533;&#65533;`_U&#65533;&#65533;@&#65533;&#65533;^&#65533;&#65533;&#65533;&#65533;_h&#65533;,&#65533;&#65533;XQE&#65533;&#65533;
$&#65533;-&#65533;r&#65533;&#65533;X&#65533;x&#65533;&#65533;&#65533;m&#65533;f&#65533;S&#65533;&#767;&#65533;K_*&#65533;u&#65533;u&#65533;&#65533;&#65533;&#65533;&#65533;E&#65533;A&#65533;&#65533;&#65533;&#65533;
&#65533; &#65533;&#65533;&#65533; &#65533;&#65533;&#65533; &#65533;&#65533;`LL&#65533;'	&#65533;@&#65533;AzR&#65533;pDJ&#65533;P\&#65533;&#65533;&#65533;&#65533;]&#65533;&#65533;&#65533;&#65533;&#256;&#65533;@&#65533;w&#65533;&#65533;&#65533;&#65533; h&#65533;AMQ-&#65533;vZ&#65533;&#65533;M&#65533;At8&#65533;&#65533;&#65533;&#65533;&#30870;P&#65533;&#65533;AF&#65533;i%&#65533;\&#65533;"&#65533;Ty&#65533;&#65533;&#65533;&#65533;&#65533;&#65533;O&#65533;T"P&#65533;t&#65533;&#65533;+&#65533;&#65533;-L&#65533;+&#65533;}&#65533;+&#65533;)t&D&#65533;&#65533;
%x&#65533;)&#65533;*@&#65533;pA&#65533;&#65533;( &#65533;&#65533;&#65533;&#65533;&#65533;&#65533;&#65533;@@d@&#65533;&#65533;A&#65533;&#65533;e4At , &#296;&#65533;&#65533;x&#65533;<h&#65533;S&#65533;T&#65533;&#65533;
&#65533;g,BQ&#345;fdF &#65533;v&#65533;&#65533; &#65533;Uf&#65533;&#65533;&#65533;&#1374;6&#923;&#65533;&#65533;q&#65533;&#2008;F*!vZ&#65533;&#65533;&#65533;&#65533;v	#&&#65533;o&#65533;TH&#65533;(-&#65533;"&#65533;q&#65533;b<&#65533;Eq&#65533;'+&#65533;a&#65533;-&#65533;c&#65533;"&#65533;).Vb&#65533;7&#65533;U&#65533;T&#65533;"&#65533;&#65533;&#65533;V&#65533;&#65533;&#65533;&#65533;* &#1068;&#65533;)&#65533;&#65533;&#65533;&#65533;
!w]'k &#65533;|&#65533;+&#65533;&#65533;&#65533;&#65533;)&#1201;&#65533;&#65533;3Y&#506;&#65533;&#1781;b&#65533;&#65533;l&#65533;q&#65533;&#65533;&#65533;<&#65533;c&#1163;&#65533;G?&#65533;G?B&#65533;+&#65533;x8&#65533;,h&#65533;&#65533;&#65533;;&#65533;&#65533;&#65533;&#65533;R&#65533;u&#65533;&#65533;9&#65533;c2&#65533;&#65533;2-&#65533;&#466;B(&#1071;$D&#65533;[&#65533;&#65533;\&#65533;&#536;]o,&#65533;y&#65533;&#65533;{e&#65533;Du'TQV&#65533;&#65533;%&#65533;&#65533;y&#65533;\&#65533;L&#65533;'P
U&#65533;0Z&#65533;&#1988;&#65533;6&#65533;(x&#65533;FBs&#65533;&#65533;\s`e&#65533;I&#65533;hS&#65533;l&#65533;&#65533;T9]&#65533;x&#65533;)&#65533;&<\&#65533;RB&#65533;H&#65533;&#65533;sm&#65533;!L&"<jHB&#65533;DB&#65533;4&#65533;U&#65533;T&#65533;&#65533;XS&#65533;&#65533;
c&&#65533; &#65533;&#65533;&#65533;-t&#65533;&#65533;H=&#65533;&#65533;Is&#65533;&#65533;&#65533;S&#65533;&#65533;&#65533;g&#65533;&#65533;&#65533;DU&#65533;ri&#65533;&#65533;f&#65533;t!&#65533;(S\&#65533;&#65533;&#65533;&#65533;&#65533;&#65533;_&#65533;&#65533;&#65533;&#65533;|&#65533;&#65533;b@&#65533;&#65533;	&#65533;@&#1536;&#65533;&#65533;&#65533;@t&#65533;L@X@&#65533;@&#65533;LM&#65533;&#65533;A&#65533;&#65533;IL&#65533;&#65533;&#65533;&#65533;&#65533;To`Ml&#65533;&#65533;&#65533;&#65533;&#65533;Ld&#65533;&#65533;&#65533;@|&#65533;&#65533;&#65533;ST&#65533;]&#65533;&#65533;&#65533;8"&#1428;&#65533;&#65533;&#65533;\D$WIt&#65533;&#65533;0&#65533;&#65533;d&#65533;&#65533;&#65533;&#65533;&#65533;x[&#65533;&#65533;&#65533;.&#65533;a&#65533;Fc&#65533;Z&#11546;y&#65533;M&#65533;yS$TT(&#65533;B$&#65533;&#65533;0Q&#65533;,&#65533;k&#65533;+,&#65533;B0s(&#65533;&#65533;:&#65533;;&#65533;&#65533;X&#65533;&#65533;&#65533;,&#65533;@@&#65533;&#1548;&#65533;(&#65533; ,@
,&#65533;&#285;&#65533;&#553;&#65533;&#65533;&#65533; @@&#65533;"@P@&#65533; |A&#65533;&#65533;&#65533;&#65533;&&#65533;0&#65533;&#65533;&#65533;&#65533;&#65533;&&#65533;&#65533;D&#65533;&#65533;&#65533;&#65533;\&#65533;&#65533;&#39007;
&#65533;&#65533;&#65533;!jb&#65533;&#65533;&#65533;&#65533;p&#65533;&#65533;
/%J&#65533;3&#65533;&#65533;&#65533;&#65533;b%NP&#65533;j&#65533;'&#65533;&#65533;.&#65533;Q&#65533;&#65533;&#65533;*&#65533;1&#65533;&#65533;&#65533;+jF&#65533;&#65533;&#65533;&#65533;cx&#65533;&#65533;&#65533;+v1g&#65533;&#65533;&#65533;&#65533;&#65533;a(&#65533;&#65533;j)Fs&#65533;*&#65533;l&#65533;j&#65533;&#65533;H
&#65533;&#65533;e\mD&#65533;(&#65533;&#65533;+$<&#1970;v&#65533;&#65533;?:2wX2w0$]&#65533;&#65533;)9$?[&#65533;e&#65533;/l&#65533;;z&#65533;0&#65533;v&#65533;<&#65533;&#65533;&#65533;uP`9S|&#65533;&#65533;,+&#65533;y*&#65533;B,	&#65533;Ab&#65533;&#65533;&#65533;&#65533;&#65533;(&#65533;&#65533;&#1155;X&#540;&#65533;B &#65533;&#65533;+&#65533;G&#65533;&#65533;&#65533;&#65533;I&#65533;,&#65533;&#65533;&#65533;&#65533;&#21545;&#65533;&#65533;x&#65533;&#65533;&#65533;&#65533;T=&#65533;&#65533;&#65533;%HG&#65533;&#65533;s9e#)&#65533;&#65533;7+&#65533;B&#65533;TO&#65533;38Glj&#65533;z&#65533;,&#65533;&#65533;&#65533;&#65533;&#65533;&#65533;&#65533;6&#65533;s&#65533;6&#65533;9s&#65533;`&#65533;&#65533;&#65533;UJ&#65533;&#65533;JJ&#65533;&#65533;3?&#65533;?W&#65533;&D%&#65533;&#65533;$&#65533;&#65533;&#65533;&#65533;t&#65533;1&#65533;F$H&#65533;&#65533;
K0&#65533;SQ&#65533;|y(&#65533;t&#266;I&#65533;&#65533;&#65533;w)sO&#65533;&#65533;!,&#65533;LTWI%&#65533;&#65533;IQ&#65533;&#65533;&#65533;&#65533;&#65533;U&#1867;&#10826;&#65533;B&#65533;Q!m&#65533;B)y&#2043;
&#65533;d&#65533; 	&#65533; |&#65533;\&#65533;&#65533;@45\&#65533;&#65533;
&#65533;&#65533;h \ p&#65533;&#65533;@d&#1793;&#65533;&#65533;0T&#19730;-&#65533;R(-JO&#1792;L&#65533;fT&#65533;L\&#65533;A]&#65533;h&#65533;&#65533;(&#65533;qYY&#65533;P&#705;Q-jF&#65533;&#65533;&#1284;&#65533;&#65533;Ds&#65533;PO`&#65533;&#65533;#9  #&@&#65533;&#65533;&#65533;T&#514;&#65533;'&#65533;B&#65533;&#65533;&#65533;B&#65533;/-&#65533;B1&#65533;/&#65533;B"&#65533;A&#65533;&#65533;( 8 &#65533; &#65533;}l&#65533;&#65533;P&#65533;&#65533;&#65533;&#65533;&#65533; "&#65533;&#65533; &#65533;&#65533;!&#65533;&#65533;(&#65533;@P7&#65533;  &#65533;@D&#65533;&#65533;5h&#65533;&#65533;/&#65533;&#65533;U&#65533;p&#65533;]&#65533;&#65533;7`&#65533;g&#65533;&#65533;&#65533;N&#65533;&#1837;{7&#65533;hJ&#65533;&#43394;&#65533;&#65533;&#65533;
	&#65533;&#65533;"&#65533;&#65533;&#65533;&#65533;&#65533;&#65533;&#65533;X&#65533;&#65533;&#65533;&#65533;+>&#65533;&#65533;q&#65533;&#65533;P&#65533;&#65533;i*G&#65533;&#2009;a&#65533;	Z&#65533;&#65533;Y&#65533;P&#65533;cq&#65533;&#65533;&#65533;&#65533;1&#65533;/&#65533;&#65533;-I&#65533;s!&#65533;J&#65533;&#747;&#65533;&#65533;|&#65533;&#133;&#65533;&#65533;&#65533;&#65533;&#65533;E&#65533;&#65533;&#65533;n&#65533;E>&#48701;&#65533;&#65533;&#65533;G&#65533;?&#65533;&#65533;#&#65533;&#65533;&#65533;&#65533;GB
&#65533;1&#65533;@&#514;5&#65533;&#65533;&#65533;&#65533;W&#65533;V&#65533;*E&#65533;T&#65533;&#65533;&#65533;T&#65533;&#65533;&#65533;&#65533;+Y&#65533;he&#65533;eq&#65533;+V&#65533;X&#65533;&#65533;E&#65533;.^&#65533;z&#65533;&#65533;e&#65533;&#65533;&#65533;Zi&#1346;&#65533;&#65533;&#65533;&#65533;V&#65533;N&#65533;&#65533;x&#660;&#65533;&#65533;&#65533;&#65533;"&#1395;&#65533;&#65533;M&#65533;!*4(&#65533;=x&#65533;D&#65533;3&#65533;&#925;<y&#65533;d&#65533;&#65533;'&#65533;&#65533;?&#65533;
[&#65533;"G&#65533; Y&#65533;&#65533;&#38120;Q&#65533;<u&#65533;&#65533;	&#65533;&#65533;RD&#65533;&#65533;=&#65533;j&#65533;&#65533;&#65533;.]&#65533;4&#65533;&#65533;&L&#65533;.i:&#65533;I&#1253;J&#65533;6q&#65533;&#65533;&#65533;\O&#65533;*Q&#65533;L&#65533;R&#65533;Ls?&#65533;%tT&#65533;N&#65533;>}*&#65533;)S%K&#65533;2Y&#65533;&#65533;)S&#65533;qo[&#65533;;&#65533;'M&#65533;6&#65533;u+
&#65533;jN&#65533;&#65533;s&#65533;&#65533;&#65533;G&#65533;1Z&#65533;&#65533;A&#65533;9&#65533;I&#1187;F&#65533;(a&#65533;t*U)&#1223;&#65533;_#gmIR#E&#65533;"uv&#65533;&#65533;&#65533;&#65533;G&#65533;-%F&#1961;&#65533;pPr-3&#65533;=H a&#65533;>&#65533;c&#65533;&#65533;i&#65533;AA&#65533;&#65533;&#65533;&#65533;P&#65533;9&#65533;&#65533;&#65533;&l8&#65533;A&#65533;&#65533;B8&#65533;d&#65533;a&#65533;0&#65533; &#65533;$&#65533;&#65533;#&#65533;&#65533;&#207;&#65533;&#65533;&#65533;&#65533;&#65533;&#65533;&#32975;!&#65533;&#65533;#<&#65533;&#206;;&#65533;&#65533;&#65533;4&#65533;0&#65533;&#65533;f&#65533;A&#65533;b&#65533;!\p&#65533;/&#65533;&#65533;&#65533;>&#65533;C&#65533;;&#65533;&#65533;C&#65533;&#65533;|&#654;&#65533;&#65533;D2&#65533;8&#65533;&#65533;&#65533;9&#65533;&#65533;c9&#9219;;&#65533;J7&#1808;&#206;4&#65533;&#65533;cGAad&#65533;D&#65533;D&#65533;s&#65533;&#65533;&#65533;$qN-O>&#65533;&#65533;&#65533; j%&#65533;Zh&#65533;eT&#65533;r&#65533;&#65533;Yp&#65533;Eb&#65533;&#65533;&#65533;/&#65533;&#65533;!&#65533;0 (&#65533; @&#65533;H`&#65533;!&#65533; C&#65533;<&#65533;+&#65533;>&#65533;&#65533;<&#65533;&#65533;&#65533;J&#65533;&#65533; &#65533; &#65533;&#65533;b&#65533;	/&#65533;&#1039;=&#65533;c&#65533;9&#65533;D&#65533;M?&#65533;&#1795;&#65533;&#65533;P4&#65533;"&#65533;&#65533;QC&#65533;&#65533;+&#65533;&#65533;&#65533;&#65533;~&#65533;T3&#65533;;&#65533;&#65533;jI%&#46851;&#65533;%&#65533;a&#65533;&#65533;&#65533;&#65533;:&#65533;&#65533;&#65533;&#65533;1&#65533;X&#65533;I&&#65533;5}x&#65533;&#65533;&#65533;]9`&#65533;&#65533;N&&#65533;&#65533;&#1897;&#65533;&#65533;&#65533;&#65533;7&#65533;0Sg&#65533;s&#65533;&#65533;7&#1928;P;&#65533;y&#65533;?&#65533;&#65533;&#205;7&#65533;|w&#65533;&#65533;&#65533;z&#65533;4&#776;dK,&#65533;&#65533;;H&&#65533;Ll&#65533;]&#65533;Z&#65533;&#65533;&#65533;&#65533;NHI&#65533;&#65533;Z&#65533;[n&#65533;R		&#65533;WnRe&#65533;&#65533;U1eQ&#65533;bH&#65533;p&#65533;L&#65533;[&#65533;&#65533;["ZZj]r&#65533;eXb&#65533;\&#65533;&#65533;oJ&#65533;S87e!T\&#65533;&#357;&#65533;l&#65533;E&#65533;&#65533;b\ XX&#65533;&#65533;TQ:&#65533;&#65533;F*(&#65533;&#65533;6&#65533;	TTAepRD	E&#65533;&#1026;&#65533;&#65533;J1&#65533;&#65533;>&#65533;&#65533;&#65533;fw%&#65533;&#65533;&#65533;&#65533;0&#65533;@D&#65533;@1&#300;G"&#65533;d&#65533;&#1866;&#65533;&#65533;&#1246;&#65533;&#65533;4QJ!/&#65533;N&#65533;d6&#65533;&#65533;&#65533;d0&#65533;&#60895;&#65533;&#65533;B&#65533;O.&#65533;@&#1612;OC
)&#65533;W&#65533;O\&#65533;&#65533;ic0aN&#65533;e&#65533;&#65533;E&#65533;&#65533;
&#65533;"p&#65533;'8&#65533;MPBa&#65533;&#65533;sq&#65533;t/&#65533;z&#65533;$H&#65533;L|&#65533;{&#201;&#65533;~&#65533;&#65533;4&S&#65533;X&#65533;&#65533;"&#65533;&#65533;U"2&#65533;&#65533;&#65533;&#65533;&#65533;'&#65533;&#677;-&#65533;&#65533;D&#65533;&#65533;3	G8&#65533;Az&#65533;&#65533;F8"&#65533;h&#65533;t&#65533;&#65533;C&#65533;b$&#65533;&#65533;&#65533;3N&#65533;nHH&#65533;&#65533; "0&#65533;
` &#65533;&#65533;&#65533;&#65533;>&#65533;
j&#65533;C&#65533;
&#65533;&#65533; ",bqd  &#65533;,!%LE&#65533;&#65533;&#65533;&#65533;&#65533;&#65533;9&#65533;Ap&#65533;*&#832;d&#65533;&#65533; &#65533;&#65533;:&#289;|&#65533;&#65533;b&#65533;|&#65533;K&#65533;&#65533;$&#65533;&#65533;eK5&#65533;a&#65533;B&#65533;e&#65533;&#65533;&#65533;&#65533;&#65533;&#65533;^&#65533;
D&#65533;&#65533;&#65533;B&#65533;c4D"&#65533;E.v&#65533;&#65533;&#1028;d8X&#65533;P&#65533;B&#65533;&#65533;+^!:]&#65533;B&#65533;&#65533;&#65533;I&#65533;!&#65533;a&#65533;&#65533;J&#65533;AV&#1025;&#65533;WP&#65533;8@&#65533;&#65533;&#65533;H&#65533;&#65533;&#65533;&#65533;@&#65533;<&#65533;rGEJ&#1294;~&#65533;8&#65533;&#65533;
I&#65533;&#65533;"&#65533;&#65533;o&#65533;&#65533; 
&#65533;&#65533;:p&#65533;P&#65533;`P&#221;l&#65533;&#65533;Eo&#65533;-X$i&#65533;h&#65533;-&#65533;dK:&#65533; &#65533;&#65533;Y9R&#65533;&F&#65533;7&#65533;INq&#65533;S&#512;Z';&#65533;&#807;q&#65533;Q}&#65533;&#65533;&#65533;]eMLej&#65533;&#65533;W&#65533;&#65533;&#65533;a-&#65533;&#65533;&#65533;&#65533;Sw&#65533;Q{&#65533;&#65533;&#65533;&#1063;&#65533;&#65533;fN+&#1723;&#65533;&#65533;4=&#65533;A&#65533;U&#65533;&#65533;&#1310;&V&#65533;&#65533;&#65533;g|r&#65533;&#65533; &#65533;L<q}&#65533;_)&#65533;'&#65533;&#65533;&#65533;iS['Da&#65533;&#65533;&#65533;&#65533;&#65533;&#65533;&#65533;+X&#1098;&#65533;|&#65533;"i+&#65533;&#65533;&#65533;&#65533;w&#65533;&#65533;,d#&#65533;&#65533;V&#65533;&#65533;q&#65533;&#65533;&#65533;8{q&#65533;Z&#65533;&#65533;&#65533;uf&#65533;&#65533;&#65533;&#65533;'&#65533;&#65533;&#65533;i}&#65533;&#65533;&#65533;[&#65533;&#156;.&#65533;&#65533;oWK&#65533;\&#65533;&#65533;&#65533;8Ijg&#65533;Z&#2034;&#65533;&#65533;l*<&#65533;&#65533;P&#65533;&#65533;qi$A&#65533;1&#65533;+&#65533;&#65533;&#209;&#65533;&#65533;&}&#65533;t&#65533;&#65533;cf"QC,&#65533;&#65533;H&#65533;d&#65533;&#144;&#65533;-P4CYEy"<&#65533;&#65533;O&#65533;&#65533;&#65533;j4&#534;&#65533;q&#41185;Y&#65533;&#65533;=&#65533;&#65533;&#65533;(X.&#65533;8&#65533;z&#65533;&#223;&#1108;"81*&#65533;[&#65533;&#65533;8&#65533;4&#65533;&#65533;&,&#65533;&#65533;&#65533;xGt&#65533;h&#65533;_&#65533;&#65533;E&#65533;&#65533;i&#65533;l01	H$&#65533;=&#65533;pD#&#65533;&#65533;&#65533; &#65533;{&#65533;HGJ&#65533;&#65533;4&#65533;&#65533;Dx&#65533;R&#65533;Lh&#65533;~&#65533;&#65533;F&#65533;&#65533;&#65533;&#65533;&#65533;=&#65533;a&#65533;X&#65533;&#65533;&#65533;&#1317;&#65533;&#65533;1j&#778;(&#65533;"a&#65533;&#65533; B&#65533;&#65533;)&#283;&#65533;&#65533;&#65533;,&#65533;bJ&#65533;AI&#65533;&#65533;&#65533;/&#65533;E&#65533;&#65533; R&#65533;&#65533;&#65533;&#65533;K!B&#65533;&#65533;! i&#65533;&#65533;&#65533;+]&#65533;&#65533;&#65533;&#65533;:&#65533;	3&#65533;3&#65533;&#65533;&#65533; ;&#65533;&#65533;&#1056;&#65533;&#65533;ac&#826;&#65533;&#65533;#&#65533;^&#65533;&#65533;&#1040;x4&#65533;D&#65533;&#65533;@&#65533;&#65533;/+}&#65533;E(s{&#65533;{&#65533;&#1272;&#65533;.N&#65533;&#65533;xh&#65533;T&#65533;6n&#65533;&#65533;&#65533;/&#65533;1&#65533;r&#65533;b&#65533;&#65533;&#65533;E)&#65533;&#65533;&#65533;&#65533;&#65533;&#65533;*&#65533;&#65533;#l!pxW AC4&#65533;*&#65533;L&#65533;&#65533;&#65533;7&#65533;A	+&#65533; &#65533;&#65533;&#1389;&#65533;h&#65533;@H`&#65533;!&#65533;&#65533;*;YV&#65533;&#65533;X&#65533;A`&#65533;&#65533;&#1489;*9&#65533;X&#65533;zG&#65533;&#65533;ij$&#65533;<b%+9V6&#65533;<&#65533;&#65533;Gzx&#65533;&#65533;b1&#65533;&#65533;i&#65533;H&#650;&#65533;Y&#65533;&#65533;&#2027;H&#65533;&#65533;&#65533;&#65533;&#65533; S&#65533;&#65533;<&#65533;4&#65533;&#65533;&#65533;l63&#65533;%&#876;~&#65533;&#65533;&#65533;&#65533;JV&#65533;&#65533;&#65533;Oi&#65533;&#65533;&#65533;&#65533;&#3374;>&#65533;e0&#65533;&#65533;&#1000;&#65533;&#65533;7&#65533;&#65533;&#65533;&#65533;p&#65533;&#1587;i&#65533;3&#65533;&#65533;+b&#65533;&#65533;&#65533;&#65533;l&#65533;w&#65533;]&#65533;*&#65533;V&#65533;M&#65533;&#65533;E&#65533;k
&#65533;j&#65533;&#65533;i_&#65533;D{&#65533;&#65533;V&#65533;r&#65533;&#328;-p&#65533;&#65533;&#65533;&#65533;&#65533;&#65533;&#65533;[d&#65275;
?6"&#65533;&#1349;/z&#65533;&#65533;^&#1524;&#65533;-&#65533;|&#65533;&#65533;&#1509;&#65533;&#65533; &#65533;-\&#65533;&#65533;&#65533;&#65533;&#65533;XH&#65533;&#65533;&#65533;&#65533;r&#65533;^T&#65533;!
&#65533;&#805;x%_&#65533;&#65533;W&#65533;!iB_&#65533;rV&#65533;"&#65533;&#1120;xpo&#65533;&#65533;P&#65533;&#65533;!W&#65533;&#65533;&#65533;&#65533;|&#65533;&#65533;_&#1188;&#65533;4B!&#65533;E&#65533;(&#65533;?&#65533;&#65533;&#540;b&#1989;S&#1147;
&#65533;&#65533;&#65533;Y?&#65533;&#65533;	&#65533;L&#65533;.&#65533;n &#65533;&#65533;@&#65533;7$&#65533;&#65533;T&#65533;&#65533;0a6&#65533;&#65533;&#65533;&#65533;(!&#65533;&&#65533;C8j(n&#65533;	&#65533;<.8&#65533;&#65533;&#65533;&#65533;c&#65533;`#QCP&#65533;^$t'&#65533;&#65533;L&#200;&#65533;81&&#65533;=&#65533;&#65533;&#65533;&#65533;lR R&#65533;&#65533;&#136;&#65533;&#65533;K&#65533;&#65533;&#65533;&#1323;,&#65533;&#65533;&#65533;@	Z&#65533;2 &#65533;J$L@&#65533;&#65533;H&#65533;&#65533;R &#65533; &#65533;&#65533;!;&#65533;#&#65533;&#65533;k&#65533;V&#65533;&#65533;`&#65533;g{.&#65533;B&#65533;&#65533; Z&#65533;\&#65533;&#65533;D	&#65533;t&#65533;&#65533; &#65533; C&#65533;`M&#65533;&#65533;G&#65533;I&#65533;z&#65533;Gh&#65533;&#65533;'&#65533;GFQf&#869;
&#65533;&#65533;D+1&#65533;&#65533;&#65533;mH&#65533;%,0&#65533;&#65533;C&#65533;&#65533;&#65533;r&#65533;1P&#65533;SJ&#65533;wTa[Av&#65533;&#65533;&#65533;&#65533;Nla&#65533; n@Z`&&#65533;@>&#65533;&#65533; N	&#65533;&#65533;&#65533;a&#65533;&#65533;&#65533;&#65533;"a%d&#65533;&#65533;&#65533;&#65533;&#65533;	d&#65533;"&#65533;&#65533; &#65533;E`D&#65533;&#65533;&#65533;&#65533;&#65533;&#65533;b&#65533;&#65533;)_~IQ&#65533;&#65533;H&#65533;D&#65533;&#65533;j&#65533;&#65533;&#65533;^&#65533;&#65533;ct&#65533;&#65533;Z.I&#65533;j&#65533;d&#65533;(&#65533;&#65533;&#934;&#65533;$&#65533;&#65533;M&#65533;&#65533;&#65533;fhf&#65533;F&#65533;H$&#65533;&#65533;&#65533;1Mb&#65533;&#65533;&#65533;c&#65533;if&#65533;]&#65533;&#65533;f&R*&#65533;&#1696;&#65533; &#65533;&#65533;&#65533;O&#65533;J$&#65533;JJr$&#65533;&#65533;$&#1989;&#65533;\&#65533;&#65533;&#65533;&#65533;&#1280;&#65533;@&#65533;@&#1440;&#65533;&#65533;$&#65533;`'y&#65533;r'&#2016;&#65533; &#65533;&#65533;f4!3&#65533;N3d&#65533;&#65533;8&#65533;(&#65533;2#2&#65533;! &#65533;&#65533;&#65533;s&#65533;&#65533;&#65533;B&#65533;&#65533;&#65533;&#65533;nO&#65533;&#65533;Op&#65533;b&#65533;&#65533;T&#65533;&#65533;H&#65533;(&#65533;Tb&#65533;&#65533;(&#65533;&#65533;nP"&#65533;&#65533;*BJ&#65533;J&#65533;&#65533;R&#65533;&#65533;fo"D&#65533;%J&#65533;&#65533;&#65533;&#65533;&#169; &#65533;&#628;&#65533;&#65533;#lop&#65533;K&#65533;.xO&#65533;A&#65533;C&#65533;&#65533;&#65533;B&#65533;K&#1200;#&#65533;(&#65533;A&#65533;&#65533;<d&#65533;p~g4&#65533;S>0f#&#65533;&#65533;L( &#65533;<N&#65533;wB&#65533;4H&#65533;&#65533;&#65533;&#65533;&#65533;O.&#65533;&#65533;,&#65533;&#65533;&#65533;s7,&#65533;r#7&#65533;2T&#65533;8&#65533;&#65533;&#65533;6 @8&#65533;40!&#65533;&#65533;&#65533;&#65533;&#65533;B(D3q&#65533;&#65533;<L#6f&#65533;&#65533;d&#65533;&#65533;&#65533;:!J0&J&#65533;.K!>e802ca&#65533;&#65533;+Rd&#65533;xP&#65533;&#65533;>&#65533;I&#65533;&#65533;&#65533;&#65533;k@&#65533;&#65533;&#65533;&#65533;&#65533;&#65533;&#65533;`	P  &#65533;B&#65533;D&#65533;HB@0&#65533;N&#65533;&#65533;&#65533; &#65533;&#65533;&#65533;g&#65533;0C"&#65533;&#886;gC C &#65533;&#65533;&#65533;&#65533;&#65533;&#65533;`&#65533;r@&#65533;h&#65533;&#65533;&#65533;@G&#65533;&#65533;&#65533;&#65533; Z&#1445;u&#65533;&#65533;v&#65533;&#65533;~`&#65533;_&#65533;&#65533;Hw&#65533;&#65533;&#44736;&#65533;z&#65533;%&#65533;&#65533;q0&#65533;&#65533;E,&#65533;&#65533;G &#65533;>|h0&#65533;&#65533;!tB$p!TQ&#65533;acA&#65533; &#65533;n @&#65533;8&#65533;X 	&#65533; ]&#65533;&#65533;&#1180;&#65533;&#65533;QN$&#65533;&#65533;d&#65533;z2&#65533;&#65533; &#65533;&#65533;2  &#65533;&#65533; Q@(&#65533;&#65533;&#65533; M&#65533;D!i&#65533;&#65533;l&#65533;7&#65533;&#65533;$r&#65533;j&#65533;&#65533;I&#65533;&#65533;@F&#65533;&&#65533;M&&Pr&#65533;b~&#65533;&#65533;X&#65533;d&#65533;DO&#65533;&#65533;T&#65533;&#65533;S7&#65533;O&#65533;TM&#65533;Bbp&#65533;O0&#65533;&#65533;&#65533;L~Uf&#65533;&h<5b8&#65533;&&#65533; &#65533; &#65533;&#65533;S{&&#65533;&#684;&#65533;*Z;&#65533;Z&#65533;&#65533;&#65533;&#65533;&#65533;&#65533;&#768;&#65533;@&#65533; &#65533; j~&#65533;Z&#65533;&#65533;&#65533;&#65533;&&#65533;0&#65533;]&#65533;&#65533;&!&#65533;$1&#65533;ll&#65533;06&#65533;-&#65533;&#65533;&#65533;F&#65533;&#65533;&#65533;&#65533;&#65533;n&#65533;F$<"I!'0l6&#65533;&#65533;"&#65533;f&#65533;x&#65533;"L&#65533;uVK&#65533;R &#1586;&#65533;ZA!&#65533;C&#65533;4&#65533;n./[&#65533;qF/&#65533;p&#65533;uvl&#65533;$tA&#65533;1g&#65533;&#65533;b&#65533;&#65533;f&#65533;d&#65533;&#65533;&#65533;x&#65533;&#65533;H&#65533;@!&#65533;&#65533;&#65533;&#65533;-&#65533;&#65533;&#402;&#65533;@&#65533;l&#65533;&#65533;":p&#65533;@&#65533;cha&#65533;&#65533;6&#65533;X&#65533; &#65533;3sDQs6&#65533;&#65533;D&#65533;#/&#65533;&#65533;#=(JC4&#1703;,1&#65533;,&#65533;_w&#65533;w&#65533;&#65533;&#1711;|&#65533;&#65533;&#65533;xgw&#65533;fn4p&#65533;@&#65533;&#65533;*#5p&#65533;7^0&#65533;8C~&#65533;&#65533;&#65533;&#65533;"#&#65533;sg5&#65533;/C5&#65533;&#65533;&#65533;&#65533;mC&#177; &#65533;&#65533;&#65533;W&#65533;V&#65533;2vvVatA&#65533;JoH&#65533;|&#65533;O9&#65533;&#65533;;&#65533;&#65533;:&#65533;&#65533;&#65533;q0&#65533;&#65533;&#65533;@4Qi&#65533;&#1964;&#65533;&#65533;&#65533;&#65533;
`@ <`&#65533;@&#65533;4&#65533;4@~@&#65533; &#65533;q{xWw&#368;DOTZ &#65533;+&#65533;&#65533;&#65533;`V`bTj&#65533;&#65533;p&#65533;n`&#65533;&#65533;&#65533;&#65533;&#65533;j*b
a&#65533;N+j&#65533;D&#65533;E&#65533;&#65533;p+&#65533;P_`i&#65533;&#177;q]V&#65533;&#65533;&#65533;&#65533;M&#65533;`&#65533;&#65533;&#197;&#65533;&#65533;&#65533;&#65533;&#65533;XAt&#65533;&#65533;&#65533;~&#65533; &#65533;v`&#65533;i`r&#65533;&#65533;&#65533;
&#65533;&#65533;&#65533;G&#672;()&#26154;&#65533;&#65533;Iv-&#65533;&#65533;@
l&#65533;` &#65533;Q@Q{E  &#65533;`&#65533; &#65533;f&#65533;&#65533;"&#65533;&#65533;&#65533;$s&#65533;&#65533;r&#65533;g&#65533;&#65533; &#65533;U&#65533;4&#65533;.&#65533;c&#65533;&#65533;a&#65533;&#65533;&#65533;2&#65533;bD&&#65533;0&#65533;"&#393;%fVEgdf&#65533;&#65533;&#65533;&#65533;&#65533;d"R&#65533;&#65533;Z{fb&#65533;&#65533;]&#65533;X&#65533;&#65533;'&#65533;@&#65533;&#65533;`&#65533;&#65533;&#65533;S&#65533;&#65533;S7&#1359;&#65533;&#65533;i&#65533;@&&#65533;&#65533;&#65533;&#65533;&#65533;&#928;&#65533;&#65533;&#65533;`&#65533; &#800;&#65533;&#272;&#65533;&#65533;&#65533; &#65533;&#65533; &#65533;@2&#65533;&#65533;&#65533;C&#65533;&#65533;7&#65533;l#&#65533;&#65533;:&#65533;&#65533;(,&#65533;&#65533;.&#65533;",E&#65533;=o&#65533;"vb&#65533;CBn&#65533;"nv&#65533;'.&#65533;amk&#65533;&#65533;&#65533;%:&#65533;vZ&#65533;&#65533;|'&#65533;*&#65533;'&#65533;0M&#65533;{z!R&#65533;&#65533;A&#65533;k&#65533;~!rs&#65533;F&#65533;n&#65533;&#65533;%&#65533;&#65533;=&#65533;&#65533;P&#65533;&#65533;N&#65533;kk&#65533;'&#65533;=&#65533;:
d&#65533;&#65533;;&#65533;&#65533;&#65533;_&#65533;&#65533;&#65533;&#65533;&#65533;&&#65533;&#65533;=&#65533;&#65533;bk,62&#65533;52!&#65533;(&#65533;6b6Y&#65533;&#65533;&#65533;&#65533;DE15&#65533;&#65533;S8&#65533;&#65533;.&#65533;&#65533;rOa&#65533;&#65533;&#45222;+&#65533;&#65533;&#65533;&#65533;u)5&#65533;3L&#65533;(=&#65533;&#65533;&#65533;b2PL&#246;&#65533;&#65533;IA4AK,&#65533;o&#65533;&#65533;W3d&#65533;8}#?XTV&#65533;&#65533;|a%X&#65533;#&#65533;b7l&#65533;dlB&#65533;&#65533;&#65533;&#65533;:&#65533;&#65533;&#65533;&#65533;3q&#65533;JTC&#65533;#&#65533;~O"a&#65533;&#65533;4 (@&#65533;hD> &#65533;&#65533;&#65533;&#65533;&#65533; &#65533;&#65533;K&#65533;R&#65533;q1&#65533;,&#65533;G`x&#65533;|$&#65533;a&#65533; t&#65533;P F&#65533;D&#65533;<&#65533;z`}&#65533;7G&#65533;&#65533;&#65533;&#65533;X.M&#65533;&#65533;~&#65533;&#65533;&#65533;4{&#65533;4&#65533;&#65533;&#65533;p&#65533;&#65533;&#65533;&#65533;C&#65533;h&#65533;a&#65533;&#65533;&#65533;&#65533;&#65533;mD"&#65533;!&#65533;}&#65533;'!&#65533; &#65533;&#65533;&#65533;&#65533;&#65533;@L aRm&#65533;&#65533;&#65533;&#65533;&#65533;&#65533;D&#65533;&&#65533;&#65533;zz&#65533;&#65533; f&#65533;&#65533;1&#65533;5&#3749;<&#65533;&#1056;&#65533;FnN^&#65533;d&#65533;&#65533;&#65533;D&#65533;&#65533;
f&#65533;&#65533;Mr&&#65533;J&#65533;J&#65533;&#1275;Ug&#65533;&#65533;{&#65533;&#65533;&#65533;&#65533;X&#65533;&#1080;&#65533;&#65533;djf2&#65533; h&#65533;Jf&#65533;wa&#65533;&#65533;ex&#65533;P&#65533;E*~&#65533;&#65533;&#65533;&#65533;&#65533;$&#65533;&#65533;P&#65533;@&#65533;&#65533;&#65533;e&#65533;&#65533;&#65533;&#1706;&#65533;&#65533;&#65533;'s&#65533;&#65533;`&#65533;&#65533;u<|&#65533;&#65533;&#672;P&#65533;'9&#65533;&#65533;u8x6Pq&#65533;U&#65533;&#65533;l0&#65533;:C&#65533;&#65533;-&#65533;.t|&#65533;T!&#65533;&#65533;fSbq&#65533;b&#65533;o&#65533;`&#65533;N&#65533;M&#65533;b&#65533;	&#65533;ME &#65533;r.&#65533;^&#65533;&#65533;(&#65533;.]&#65533;f&#65533;&#65533;g&#65533;&#65533;o6b-&#65533;.u&#65533;&#65533;y&#65533;]V&#65533;&#65533;&#65533;%LBU&#65533;f&#65533;R&#65533;B$&#65533;&#65533;&#65533;&#65533;&#65533;&#65533;&#65533;~6G&#65533;&#65533;&#65533;(&#65533;|&#260;&#65533;&#65533;^&#65533;&#65533;C&#65533;#*L"&#65533;&#65533;&#65533;f&#65533;&#65533;&#65533;L&#65533;&#65533;X&#65533;]9c&#65533;&#65533;}&#65533;&#65533;&#65533;6/q&#65533;&#65533;n&#65533; pbkWw&#65533;{v&#65533;&#65533;,-&#65533;o&#65533;&#451;F&#65533;g&#65533;&#65533;&#65533;:&#65533;:&#65533;&#1200;+9&#1726;&#65533;6&#65533;&#65533;n&#65533;&#65533;r&#65533;&#65533;z|&#65533;W&#65533;x*&#65533;&#65533;&#65533;&#65533;&#65533;&#65533;o&#65533;&#65533;&#65533;N&#65533;l&#65533;t&#65533;&#65533;|9H&#65533;2&#65533;&#65533;6&#203;&#65533;&#65533;7R&#65533;&#65533;v&#65533;V&#65533;T{ &#65533;AT&#65533;&#65533;&#65533;wa&#65533;&#65533;$ 4@6@.&#65533;(`T &#65533; 
&#65533;&#65533;&#65533;&#65533;&#65533;&#65533;&#65533;&#65533;&#65533;&#65533;1&#65533;&#65533;&#65533;&#65533;@4&#65533;&#65533;
v L Z &#65533;&#65533;&#65533;7x`	&#65533; L&#65533;&#65533;W8a&#65533;xz"&#65533;&#65533;&#65533;&#65533;&#65533;d<~H&#65533;&#65533;&#65533;M&#65533;E&#65533;&#65533;&#65533;&#65533;d&#65533;JL&#65533;]E/&#65533;&#65533;{&#65533;-:Ipoh!ra&#65533;v&#65533;*&#65533;&#65533;`	&#65533;&#65533;
&#65533;&#65533;&#65533; &#65533;&#65533;R&#65533;&#65533;ff&#65533;&#65533;&#65533;"H&#65533;WH&#65533;&#65533;^&#65533;&#65533;&#65533;`@&#65533; &#65533;&#65533; &#65533;&#65533; 	&#65533;@
&#65533;&#65533;.&#65533;&#65533;M&#65533;f'&#65533;$g&#65533;Q5*&#65533;&#65533;I&#65533;&#65533;a&#65533;^&#65533;&#65533;&#65533;U&#65533;Qe22&#65533;'&#65533;*F
&#65533;v2&#65533;&#65533;&#65533;aF&#65533;o&#65533;P&#65533;**&&#65533;*&#65533; &#65533;&#65533;&#65533;V&#65533;hfu&#65533;&#65533;&#65533;&#65533;&#65533;f&#65533;&#65533;&#65533;jh&#65533;&#65533;&#65533;&#65533;&#65533;&#65533;5&#65533;&#65533;i&#65533;&#65533;&#65533;5&7&&#65533; &#65533;&#65533;iN&#65533;&#65533;;&#65533;&#65533;&#65533;2&#65533;&#65502;&#65533;&#1806;&#65533;cl&#65533;&#65533;&#65533;&#65533;9&#65533;.D3.A&#65533;&#65533;l&#65533;&#65533;nG&#65533; F&#65533;f/&#65533;<&#65533;lEKq&#65533;&#65533; &#65533;&#65533; &#65533;&#65533;&#65533;&#65533;-k&#65533;ngj&#65533;&#65533;&#65533;&#65533;&#65533;:&#65533;!&#65533;N&#65533;e&#65533;1o&#65533;eY&#65533;&#65533;O&#65533;%&#65533;v&#65533;\&#65533;&#65533;&#65533;&#65533;&#65533;&#146;&M&#65533;(<(&#65533;#F&#65533;%b&#65533;&#65533;Q&#65533;I+&#65533;&#65533;&#65533;S&#65533;Q&#65533;R&#65533;B&#65533;*&#65533;&#65533;T&#65533;\&#65533;&#65533;U&#726;JZ&#65533;Z&#65533;B&#659;'&#65533;&#65533;8e&#65533;&#65533;I&#65533;P&#65533;J&#65533;Z&#65533;&#660;)UAO&#65533;r&#65533;R$I&#65533;%]&#65533;ZuJ&#65533;&#65533;NS;m&#65533;&#65533;S&#65533;LQ&#65533;z&#65533;b&#65533;j&#65533;&#65533;dC}5*&#65533;&#437;&#65533;0U&#65533;&#65533;`&#65533;L&#65533;0&#65533;&#65533;&#65533;+&#1630;?U&#65533;<&#65533;*&#65533;X&#65533;d&#1090;&#65533;T&#65533;&#65533;cII&#65533;T	&#65533;#H&#65533;j&#65533;D&#65533;&#65533;&#65533;T&#65533;nyV&#65533;&#65533;&#65533;)&#480;&#1434;&#65533;9R&#65533;&#65533;J&#65533;&#65533;5&#65533;C&#65533;):T&#65533;(w!D&#65533;&#1181;&#65533;&#65533; @&#65533;&#65533;&#65533;&#65533;?o&#65533;x&#65533;&#65533;aC
,&#65533;`B=&#65533;p&#65533;&#1223;&#65533;&#65533; &#65533;&#65533;&#65533;&#65533;&#65533;&#65533;&#65533;"Py@&#65533;&#65533;&#65533;&#65533;&#65533;&#65533;E&#65533;)^&#65533;&#65533;&#65533;&#65533;4&#800;C^&#65533;&#65533;u&#65533;qG&#65533;y&#65533;y&#65533;G&#65533;^&#65533; n&#65533;&#65533;u&#65533;a&#65533;&#43079;&#65533;w&#65533;A&#65533;*&#65533;&#65533;&#65533;&#65533;"j8&#65533;x&#65533;&#65533;&#65533;G&#65533;&#1713;&#65533; J&#65533;&#65533;&#65533;&#1479;&#65533; &#65533;&#65533;$&#65533;|2&#65533;O.&#338;-&#65533;T"YtFt&#65533;{&#65533;&#65533;&#65533;&#65533;t&#545;#X&#65533;&#65533;&#65533;&#65533;&#65533;X&#65533;8&#65533;i&#65533;&#65533;Gb&#1808;A`@&#65533;z&#65533; d&#65533;&#65533;	:d&#65533;&#65533;"&#65533;u&#65533;&#65533;&#65533;(&#65533;o&#65533;1&#65533;&#65533;F&#65533;&#65533;x&#65533;XG&#65533;$vy!&#65533; ^&#65533;&#65533;&#65533;&#65533;G&#65533;x&#65533;8G&#65533;&#65533;&#65533;&#65533;&#65533;&#65533;&#65533;&#65533;&#65533;&#65533;r&#65533;&#65533;(&#65533;&#65533;*&#65533;m&#65533;a&#452;:X&#65533;&#65533;&#65533;&#65533;G&#65533;&#65533;!)&#65533;&#65533;&#65533;h&#65533;r&#65533;z&#490;n&#65533;ak&#65533;q&#65533;&#65533;-&#65533;o&#65533;&#65533;m&#65533;&#65533;-k&#65533;aF&#65533;&#65533;a&#65533;l&#65533;&#65533;l&#65533;&#65533;&#65533;ml&#65533;+&#65533;m&#65533;Jn(I&#65533;R&#65533;'&#65533;h&#65533;&#65533;&7Q	$&#65533;TT&#65533;%&#65533;d&#65533;	& &#65533;N&#65533;&#65533;&#65533;*&#65533;&#65533;&#65533;&#65533;)i&#65533;&#65533;&#65533;*&#65533;&#65533;&#65533;,&#65533;&#65533;2&#65533;+&#65533;&#65533;&#65533;J&#65533;*&#65533;&#65533;JH,&#65533;&#65533;&#65533;&#564;&#65533;&#65533;&#65533;+&#65533;&#65533;4K,!&#65533;D&#65533;&#617;|u&#65533;S&#65533;&#65533;
(U&#65533;&#65533;&#65533;(&#65533;(mT&#518;&#65533;&#65533;&#65533;&#820;&#65533;2&#65533;&#864;]&#65533;&#65533;&#65533;!&#65533;Br,-uX&#772;&#65533;WW#&#65533;BJii&#65533;0&#65533;nU&#65533;&#65533;[&#65533;(#&#65533;&#65533;M&#65533;\
c&#65533;7&#65533;&#65533;&#65533;&#65533;rH&#65533;&#65533;&#65533;&#65533;&#65533;6&#65533;&#1348;&#65533;2iE-
c&#65533;&#65533;&#65533;
&#65533;+&#65533;1+&#65533;&#65533;&#65533;&#65533;*&#65533;&#65533;"K&#65533;&#65533;&#65533;y*Q&#65533;1(<&#65533;%
(&#65533;R&#65533;W%&#65533;r2&#29337;&#65533;&#65533;b&#65533;&#65533;&#65533;&#65533;(F_&#65533;6&&#65533;T&#65533;&#65533;&#65533;Sb&#65533;]&#65533;3&#65533;|F&#65533;+M&#65533;)&#65533;&#65533;&#65533;X&#801;s=&#65533;&#65533;_&#65533;&#65533;XW&#65533;U"&#65533;&#1873;&#65533;f&#65533; &#65533;&#65533;G&#65533;&#1042;/&#65533;&#1810;x,&#65533;8
&#65533;S&#65533;&#65533;&#65533;YU&#65533;k&#65533; R&#65533;Ct'&#65533;&#65533;&#1613;k1&#65533;&#65533;&#65533;&#65533; D!&#65533;#&#65533;'>&#65533;&#65533;@&#65533;h&#65533;x &#65533;&#65533;&#65533;&#65533;@t&#65533;m,i<&#65533;&#65533;C^$?&#65533;&#65533;2dO &#65533;@A&#65533;'~hx&#65533;&#65533;&#65533;&#65533;)&#65533;&#65533;pp&#65533;&#65533;C&#65533;&#65533;z&#65533; I&#65533;RS&#65533;&#194;&#65533;!	&#65533;a&#65533;&#10379;,$&#65533;E&#65533;C&#65533;R&#65533;&#1300;%-%NZ&#65533;P&#65533;&#65533;&#65533;	&#65533;a&#65533;4&#65533;STB(p&#65533;&#65533;T&#65533;;OD&#65533;m@&#65533; U&#65533;16&#522;uI+9&#65533;&#65533;A[&#65533;&#65533;)&#65533;,&#65533;&#65533;W&#65533;&#65533;&#65533;h&#65533;;DA&#65533;&#65533;P&#65533;&#65533;&#65533; H@&#65533;&#65533; 	V&#65533;&#65533;(:|&#33871;&#65533;&#65533;&#65533;`+\2Su&#65533;&#65533;&#288;3Q1BZ&#65533;&#65533;&#65533;&#65533;&#65533;&#65533;+F3D&#65533;&#65533;P&#65533;n&#65533;l&#65533;&#43537;&#65533;&#1189;&#65533;&#65533;M9&#65533;&#65533;&#65533;9&#65533;t&#65533;cr&#65533;&#516;#&#65533;&#65533;(&#65533;&#65533;&#65533;,&#65533;q&#65533;m&#65533;&#65533;[&#65533;bC&#65533;&#65533;&#65533;Oje3&#65533;&#65533;&#65533;V&#65533;&#65533;&#65533;3&#65533;&#65533;e8&#65533;&#65533;0&#65533;_&#65533;mHC&#65533;pP&#65533;&#65533;&#65533;UEC<&#65533;&#65533;&#65533;&#65533;&#65533;0&#65533;M&#8380;M\#&#65533;Y&#65533;&#65533;&#65533;2&#65533;&#65533;e(&#65533;&#65533;&#65533;`x6&#65533;<&#65533;?&#65533;&#65533;&#65533;Z&#65533;&#65533;&#367;0<&#65533;&#65533;a`&#65533;&#65533;&#65533;&#65533;#?&#65533;*&#65533;&#65533;	&#65533;|&#65533;4 &#65533;Y&#65533;&#65533;&#65533;&#65533;&#65533;L&#65533;7&#65533;&#65533;+f&#65533;&#65533;&#65533;&#65533;B[&#65533;&#65533;K2&#65533;&#65533;}u&#65533; [&#65533;N&#65533;2&#65533;qb&#65533;&#65533;&#65533;@4a	&#65533;&#65533;U&#65533;i&#65533;"&#65533;R&#65533;&#65533;T&#65533;&#65533;&#65533;QZV&&#65533;&#65533;&#65533;&#65533;5&#65533;H@rX&#65533;&#65533;&#65533;&#65533;&#65533;&#65533;&#65533;bX&#65533;&#1571;&#300;&#65533;&#65533;&#65533;,&#65533;&#65533;&#65533;1u-k&#65533;*v&#65533;&#65533;jN(1&#65533;O<R&#65533;&#65533;]&#65533;.&#65533;km1&#65533;WL&#65533;&#65533;n&#65533;	UDa&#1374;p4&#65533;E&#65533;-&#65533;jV&#1693;b(n&#65533;&#65533;' cH4&#65533;2&#65533;&#65533;&#65533;&4
Te('&#65533;&#65533;/zq&#1841;&#65533;$m &#65533;'&#65533;&#1173;Q&#65533;&#65533;!&#65533;jX&#65533;&#65533;&#65533;&#65533;&#65533;&#65533;&#65533;xp&#65533;#&#65533;&#65533;=&#65533;!
&#65533; \&#65533;:` &#65533;&#65533;L&#65533;@N!&#65533;,&#65533;&#65533;&#65533;-TOzd&#65533;&#65533;&#65533;=&#1985;&#65533;x0&#65533;&#65533; % d&#65533;&#65533;&#65533;`S &#65533;&#617;N=&#65533;RD&#65533;&#65533;o&#65533;?&#65533;a&#65533;3v&#65533;&#65533;@&#65533;9&#65533;&#65533;&#34913;&#65533;&#65533;I&#65533;$+&#65533;&#65533;&#65533;&#65533;&#65533;w&#65533;(&#65533;3&#65533;A&#65533;&#65533;+k"2&#65533;G(b{H&#65533;&#65533;.EFX1kQ&#65533;z&#65533;*&#65533;&0#YMA&#65533;&#65533;&#65533;&#65533;&#65533;A&#65533;Q&#65533;&#65533;	&&#65533; &#65533;i&#65533;w&#65533;,;&#65533;"h&#65533;&#65533;&#29370;&#65533;-[&#65533;8&#65533;0&#65533;&#65533;G&#65533;	B&#1348;&#65533;L5&#65533;V&#65533;&#65533;&#65533;&#65533;)..RE4Q&#65533;ie&#65533;jZ&#65533;V&#65533;T&#65533;"T	+L7&#65533;&#65533;&#65533;+n&#65533;&#65533;p&#65533;&#65533;@&#65533;&#65533;W&#65533;^&#65533;*&#65533;&#65533;&#65533;^&#65533;&#65533;&#65533;&#65533;b0&#65533;&#65533;h8t+&#65533;e&#65533;&#65533;&#342;&#1722;Pt&#65533;a&#65533;S&#65533;%(1	Kl&#65533;&#65533;&#65533;&#65533;'&#65533;v&#65533;N&#65533;&#65533;C&#65533;&#662;9&#65533;&#65533;Ld`-&#65533;N]&#65533;2&#65533;&#65533;-&#65533;&#65533;&#65533;'&#65533;&#1085;BcD{\&#65533;&#65533;l&#65533;&#65533;&#65533;;i{&#65533;Ia7&#31843;&#65533;&#171;@&#65533;&#65533;X-.&#65533;&#65533;&#65533;%&#65533;=&#65533;&#65533;&#65533;n&#65533;&#65533;"-K+x&#1096;&#65533;&#65533;&#65533;x
s&#65533;u&#65533;&#65533;G,.&#65533;&#65533;&#65533;&&#65533;m&#65533;s&#65533;&#65533;O&#65533;Y&#65533;-:&#13205;&#11120;Y&#445;&#65533;T&#65533;3%$&#65533;&#65533;&#65533;&#65533;67&#65533;&#65533;=t&#65533;&#65533;&#65533;&#65533;S&#65533;&#65533;5&#65533;b&#65533;s7)p;&#65533;b&#65533;v&#65533;&#65533;i&#65533;V&#65533;&#65533;/a&#65533;&#65533;&#65533;&#1766;&#65533;&#65533;t&#65533;&#65533;&#65533;&#65533;&#65533;`Q]&#65533;~WS&#65533;&#65533;*&#65533;&#65533;&#65533;&#65533;&#65533;'&#1995;.Df&#65533;&#65533;M|wXgEP&#65533;'2&#65533;&#65533;&#65533;4g&#65533;&#65533;&#65533;&#65533;&#65533;ID&#65533;~M"8&#65533;&#65533;b8&#65533;i &#65533;&#65533;&#65533;G&#249;&#65533;&#65533;0&#65533;P&#451;w&#65533; &#65533;P;&#65533;&#65533;&#65533;&#65533;&#1106;&#65533;&#65533;&#65533;&#65533;&#65533;Q&#65533;&#65533;&#65533;&#65533;|+\ 
&#65533;HD&#65533;&#65533;1&#65533;&#65533;T "`!q&#65533;&#65533;%IMg&#65533;&#65533;&#65533;#&#65533;5&#65533;&#65533;&#65533;g&#65533;&#1048;&#65533;&#65533;&#34532;v&#65533;.&#65533;&#65533;L&#65533;&#65533;&#65533;&#65533;1&#65533;&#65533;&#65533;&#65533;oG&#65533;!&#65533;,&#65533;&#65533;K&#65533;Df&#65533;R(&#65533;4FWFh&#65533;&r&#65533;{&#65533;WlP&#65533;'P
0   8 &#65533;J&#65533;&#65533; p(&#65533;` )&#65533;&#65533;N&#65533;N&#65533;&#65533;h&#65533;6+&#65533;"N&#65533;&#65533;LTf2&#65533;M&#65533;&#65533;*`&#65533;%>8&#1842;-&#65533;Bc&#65533;2EES&#65533;!0&#65533;)&#65533;&#65533;j&#65533;&&#65533;&#65533;t&#65533;&#65533;DO&#65533;Db&#65533;&#65533;K&#65533;&#65533;"Q&#65533;T&#65533;&#65533;&#65533;"&#65533;&#65533;.&#65533;&#65533;(&#65533;B+&#65533;&#65533;O&#65533;&#65533;O&#65533;&#65533;-&#65533;&#65533;j&#65533;_u~&#65533;&#65533;P>vQnn&#1477;4&#65533; &#65533;&#65533;d&#65533;; U6_';AE3&#65533;AVH4A&#65533;0&#65533;&#65533;x8^s3^3leZj&#65533;W&#65533;`&#65533;fsq&#1445;z&#65533;O[=1&#65533;(o&#65533;pT&#65533;0&#65533;#&#65533;N&#65533;
J&#65533;
&#65533;&#65533;^&#65533;&#65533;$X&#65533;&#65533;f1
&#65533;&#65533;	x&#1351;q&#65533;0*&#65533;0&#65533;f	&#65533;&#204;&#65533;H<&#65533;un&#65533;U\&#65533;&#65533;&#65533;;&#65533;80V&#65533;q&#65533;&#65533;9&#65533;&#65533;&#65533;&#65533;&#65533;u:uo&#65533;&#65533;6&#65533;&#65533;
&#65533;^&#65533;&#65533;&#65533;(&#65533;i&#65533;&#65533;&#65533;	m&#1100;&#65533;&#65533;&#65533;&#65533;X&#65533;A<&#65533;p	&#65533;&#65533;;&#65533;$=&#65533;`&#65533;&#65533;&#65533;&#65533;&#65533;&#65533;w&#65533;1VN&#1102;f&#65533;&#65533;&#65533;3&#65533;&#65533;&#65533;&#65533;&#65533;A&#1413;^W58&#65533;&#65533;6&#65533;&#65533;&#65533;&#65533;	&#65533;?&#65533;&#65533;&#65533;&#65533;&#65533;A&#65533;%&#65533;'&#65533;&#65533;&#65533;v  &#65533; ` PC&#65533;q&#65533;&#65533;B7f|7&#65533;f&#65533;lB"[dc'o&#65533;A&#65533;&#65533;&#65533;,`%&#65533;. +0&#65533;h &l"hD!`&#65533;!!{pa&#65533;BC}0&#65533;r&#65533;&#65533;!lM&#65533;&#65533;*n &&#65533;&#65533;*9&#65533;+n j"b)&#1396;E[&#65533;!&#65533;rk&#65533;&#65533;#&#65533;&#65533;E`f&#65533;&#65533;)*2&#65533;]&#65533;#9&#65533;)"irFn$~Pc&#65533;/&#65533;&#65533; &#65533;&#65533;&#65533; {&#65533;  `:&#65533;}&#65533;&#65533;~L&#65533;dy&#65533;#&#65533;4j&#65533;&#65533;-&#65533;&#1179;:b&#65533;7&#65533;"&#65533;&#65533;+&#65533;4&#65533;}&#65533;&#65533;eF-&#65533;&#65533;(&#65533;c&#65533;~&#65533;&#65533;%c&#65533;jc&#65533;&#65533;rM&#65533;d=&#65533;&#65533;&#65533;(&#65533;&#65533;&#65533;&#65533;&#65533;(O8f&#65533;&#65533;.&#65533;&-&#65533;BQn&#65533;k&#65533;-&#65533;&#65533;&#65533;&#65533;b&#65533;gxja6g&#65533;!XT&#65533;:&#65533;&#65533;;&#65533;	\&#65533;u?&#65533;&#65533;p&#65533;VtN&#65533;3!&#65533;&#65533;p&#65533;f:&#65533;X	5(54SY&#65533;&#65533;	u&#65533;m	&#65533;m&#65533;&#65533;2'	ySsU5&#65533;]A4&#65533;c1

3&#65533;&#65533;&#65533;-&#65533;9-&#65533;&#65533;n&#65533;&#65533;/&#65533;n&#65533;&#203;U&#65533;&#65533;vp0&#65533;p&#65533;&#65533;&#65533;<&#65533;&#65533;		;&#65533;&#65533;&#65533;&#65533;22&#65533;]QW&#65533;&#65533;&#65533;&#65533;T&#65533;U6&#65533;5&#65533;&#65533;w+A3&#65533;&#65533;5'&#65533;16#&#65533;&#65533;1h&#65533;Zc&#65533;^=&#65533;]&#65533;&#65533;&#65533;&#65533;^&#65533;U?%G&#65533;d&#65533;;&#65533;C4&#65533;<&#65533;&#65533;rD&#679;&#65533;&#65533;&#65533;g&#65533;0&#65533;S&#65533;&#65533;&#65533;&#65533;&#65533;&#65533;3&#65533;u%&#30698;3&#65533;w#>	\&#65533;&#65533;/&#65533;#&#65533;p%&#65533;	&#65533;>&#65533;&#65533;yt_&#65533;&#65533;z&#65533;`&#65533;&#65533;z&#65533;Wu4&#65533;7&#65533;C&#481;g@&#65533;&#65533;&#65533; &#65533;:&#65533;m`96&#65533;B'.&#65533;I.4&#65533;/&#65533;F&#65533;&#65533;2G&#65533;RJ&#65533;/&#65533;)p'&#65533;(`(&#65533;)&#65533;$&#65533;$d*2E#&#65533;jT#&#65533;&#65533;[&#65533;f&#65533;e&#650;&#65533;V$&#65533;cj&#404;&#65533;Rf&#65533;&#65533;M_&#65533;k&#65533;&#65533;&#65533;j^D&#65533;&#65533;!pt"t&#65533;&#65533;&#65533;&#65533;&#65533;0F&#65533;d(&#65533;6Ma&#65533;K&#65533;&#65533;M<&#65533;%&#65533;&#65533; &#65533;&#65533;!pl&#65533;T&#65533;J&#65533;N&#65533;6&#65533;&#65533;' PM&#65533;j&#65533;+&#65533;g#1&#65533;+<&#65533;&#65533;&#65533;$m&#65533;c&#65533;D&#65533;Y&#65533;&#65533;&#65533;!&#65533;&#304;&#83726;&#65533;&#65533;&#65533;H&#65533;t&#65533;N&#65533;E&#1108;L;6&#65533;&#65533;&#65533;&#65533;&#65533;F&#65533;d"EK&#65533;&#65533;9&#65533;|&#65533;&#65533;@&#65533;~&#65533;"&#228;&#65533;OX&#65533;&#65533;&#65533;&#65533;&#1190;l&#65533;&#65533;-&#65533;L %QsK&#65533;l&#65533;a&#65533;i&#65533;&#65533;VW5&#479;&#65533;j1Ws'[&#65533;K&#65533;d&#65533;&#65533;32%c&#65533;&#65533;&#65533;8G&#65533;&#65533; &#65533;qV^&#65533;%&#65533;mU
&#65533;0&#65533; n&#65533; &#65533;&#65533;&#2123;@&#65533;1 )&#65533;&#65533;=i&#65533;FC
&#65533;U&#65533;&#65533;F&#65533;&#65533;&#65533;%&#65533;&#65533; \&#65533;&#65533;3&#65533;&#65533;&#65533;&#65533;8W&#65533;'yy3&#65533;,&#65533;Q&#65533;/&#65533;/1&#65533;&#65533;&#65533;;&#65533;&#65533;:&#65533;A1&#1368;Y&#65533;&#65533;
&#65533;&#65533;&#65533; &#65533;&#680;&#65533;T&#65533;%V&#65533;8&#65533;&#65533;Ig&#65533;HQS&#65533;0
&#65533;&#65533;&#65533;S&#65533;KS&#65533;&#65533;^j&#65533;:2Q?&#1256;^&#65533;[^F&#65533;/E&#65533;49&#65533;R&#65533;&#65533;&#65533;&#65533;X
&#65533;&#65533;
A&#65533;&#65533;&#65533;&#65533;&#65533;&#65533;&#65533;&#65533;&#65533;&#65533;&#65533;&#65533;>&#65533;@&#65533;&#65533;P&#65533;1%7&#65533;&#65533;f&#65533;&#65533;5	&#65533;&#65533;G&#65533;PU&#65533;\&#65533;&#65533;5&#65533;&#65533;&#65533;&#65533;&#65533;	&#65533; &#65533;&#65533;&#65533;&#65533;a&#65533;&#65533;j&#65533;&#65533;8&#65533;&#65533;&#65533;B>R_v&#65533;Ev&#65533;9&#65533;00`M "&#65533;&#65533;D9#&#65533;&#65533;&#65533;&#65533;&#65533;F)a&#65533;&#17792;&#65533;a@6&#65533;.&#65533;% )&#65533;&#65533;$0*P@C }P&#65533;&#65533;&#65533;eY&#65533;aD9&#65533;\l&#65533;|!O&#65533;%H&#65533;"&#65533;+\&#65533;"&#65533;&#65533;)&#65533;&#65533;+RL&#65533;&#65533;!zC&#65533;l!mB&#65533;a2&#542;&#65533;M&#65533;]&#65533;c&#65533;&#388;&#65533;lch&#65533;f8f,&#65533;q,Y{&#65533;3&#65533;&#65533; `&#65533;&pG@&#65533;T&#65533;!i&#65533;&#65533;&#727;&#65533;i&#65533;O&#65533;&#65533;M&#65533;&#65533;9e&#65533;&#65533;;&F&#65533;&#65533;&#65533;j&#65533;&#65533;n&#65533;&Rc&#65533;lO&#65533;4&#65533;&#65533;|))&#65533; &#65533;Gf&#65533;L&#65533;D&#65533;&#65533;&#65533;&#65533;&#65533;t"&#65533;,,&#65533;&#65533;"&#65533;_&#65533;&#65533;&#65533;2I&#65533;&#65533;H48)&#65533;&#1435;&#65533;	&#65533;&#65533;&#65533;K&#65533;r-k&#65533;1,&#65533;
(&#65533;8Kc^&#65533;&#65533;	&#65533;&#65533;US&#65533;6 U&#65533;`&#65533;u>&#65533;&#65533;&#65533;u&#65533;r&#65533;&#65533;&#65533;&#65533;8&#1491;8U&#65533;3&#65533;x\"=&#65533;&#1931;&#65533;&#65533;&#65533;&#65533;y&#65533;&#1195;&#65533;y&#65533;&#65533;0&#65533;`	&#65533;&#65533;/&#65533;&#65533;:&#65533;&#1117; 
pUtD&#65533;&#65533;*&#65533;{&#65533;eG:&#65533;&#65533;3Uuq	&#65533;&#65533;&#65533;ysAZU&#65533;&#65533;uV&#65533;&#65533;&#65533;;4&#65533;&#65533;X
&#65533;x&#65533;|&#65533;&#65533;&#65533;&#65533;2&#65533;p&#65533;-2&#65533;VY#2@]&#65533;P&#65533;.&#65533;2&#65533;&#65533;6w&#65533;E&#65533;S&#65533;&#65533;2_m&#65533;&#65533;v&#65533;csG&#65533;?9&#65533;&#65533;{&#65533;&#65533;f
&#65533;x;&#65533;I&#65533;s,Z&#65533;&#65533;&#65533;0&#65533;&#65533;0&#65533;&#65533;]&#65533;&#65533;&#65533;p&#65533;&#65533;&#65533;&#65533;`T4&#65533;1i1UQ&#65533;:uw&#65533;&#65533;&#1170;0>&#65533;XyfQ&#65533;!&#65533;&#65533;(&#65533;&#65533;&#65533;^0&#65533;&#65533;&#65533;&#65533;&#65533;&#65533;8L&#65533;d-&#65533;C&#65533;&#65533;6&#65533;z&#65533;1W&#65533;I&#65533;&#65533;&#65533;5&#65533;u@"&#65533;QG&#65533;JG?&#65533;B0&#65533;{&#65533;&#65533;m&#65533;&#65533;T&#65533;/&#65533;h<D%&#65533;&#65533;&&#65533;[&#65533;&#65533;%&#65533;rtF&#65533;&#65533;&#65533;l&#65533;&#65533;lFC&#65533;IMy&#65533;M(MQk&#65533;&#5590;&#65533;T#b&#65533;[;&#65533;/$i;&#65533;D~	&#900;_\*r&#65533;8r+&#65533;6*&#65533;&#65533;&#65533;g&#65533;C><f@'p@$P&&#65533;?&#65533;Q&#65533;e&#65533;6&#65533;M8&#65533;&#65533;&#65533;"}&#65533;,&#65533;4&#65533;a&#65533;|&#65533;&#65533;&#65533;&#65533;Zc&#65533;&#65533;&&#65533;&#1206;&#65533;&#65533;"`&#65533;"j&#65533;"P&#65533;&#65533;X&#65533;(&#1684;(_&#65533;,XLXr*&#65533;$N@&#1973;W{)&#65533;4&#65533;KL&#65533;&#65533;&#65533;&#65533;|&#65533;&#65533;&#65533;&#65533;_&#65533;&#65533;&#65533;M&#65533;$"d$&#65533;T-n&#65533;h T&#65533;&#65533;
"av&#65533;3[!&#65533;&#65533;4&#184;68q&#65533;S&#65533;&#65533;I&#65533;&#65533;&#65533;;&#65533;p1&#65533;hq&#65533;TW3&#65533;&#65533;+Vd&#65533;1&#65533;y&#65533;&#65533;&#65533;K&#65533;&#65533;&#65533;@&#65533;1]&#1413;$&#65533;z&#65533;;AM&#65533;&#65533;%&#1318;5&#65533;&#65533;q&#65533;~>&#65533;h&#65533;x&#65533;s&#65533;Q]&#65533;&#65533;&#65533;&#65533;@q&#65533;~&#65533;&#65533;&#1845;&#65533;&#65533;+&#65533;`&#251;!AS&#65533;&#65533;
&#65533;&#65533;Y*&#65533;V&#65533;^&#65533;;T0&#65533;&#65533;K&#65533;#&#65533;&#65533;&#65533;>&#65533;&#65533;
lzVz&#65533;u&#65533;R5g>&#65533;KS&#65533;&#65533;(&#65533;&#65533;&#139;&#65533;&#65533;&#65533;&#65533;unFa&#1768;&#65533;&#65533;&#65533;&#65533;>?&#65533;&#65533; &#65533;&#65533; ,^&#65533;8&#65533;&#65533;&#65533;&#65533;&#65533;&#65533;&#65533;yU	&#65533;&#65533;R&#65533;&#65533;&#65533;J&#65533;*&#65533;c&#65533;&#65533;&#65533;1&#65533;&#65533;6&#65533;4&#65533;WLd&#65533;.&#65533;,T74X&#65533;&#65533;J&#65533; A&#65533;w&#65533; MV_A|q&#65533;&#65533;/ddU&#65533;&#65533;&#65533;&#65533;&#65533;+df&#65533;1` &#65533;&#65533;"p&#65533;)&#65533;V`0&#65533;&#65533;&]4a&#65533;Q,&#65533;&#65533;F&#65533;&#406;&#65533;&#65533;Zb&#65533;&#1001;&#65533;R&#65533;&#65533;P&#65533;Lny&#65533;a&#65533;&#65533;	&#65533;gD&#65533;&#65533;	G&#65533;z&#65533;&#65533;&#65533;LImt&#65533;&#65533;&#65533;,&#65533;
#hOi&#65533;&#65533;{&#65533;&#65533;&#65533;dD&#65533;C;&#65533;-02(vPV&#65533;f )2(N"R&#65533;Rh&#65533;&#65533;&#65533;j&#65533;&#65533;Y&#65533;&#65533;2&#65533;&#65533;V-L>~E&#65533;)K&#65533;,&#65533;&#65533;-&#65533;&#65533;&+&#65533;t&#65533;&#65533;&#65533;(i8P&#65533;&#65533;&#65533;&#65533;t&#65533;&#65533;6/&#65533;	&#65533;&#236;j&#65533;&#65533;&#65533;ZK&#65533;!~&#65533;$&#65533;&#65533;&#65533;&#1004;&#65533;Q&#65533;&#65533;&#65533;@:&#65533;&#65533;=&#65533;&#65533;&#65533;&#65533;&#65533;&#65533;&#503;&#65533;&#65533;:K=nHS&#65533;&#65533;&#65533;
&#65533;&#224;!&#65533;3YJ2BE\3:m&#65533;&#65533;&#65533;&#65533;
&#65533;&#65533;m&#65533;&#65533;-Bt&#65533;!B&#65533;dH&#65533;"FE&#65533;&#65533;i&#65533;(Q&#65533;>&#65533;
&#65533;S&#65533;N&#65533;:&#65533;J&#362;U+V&#65533;P&#65533;Ji&#65533;T)S&#65533;N&#65533;\&#65533;&#65533;)P 9e&#65533;T&#65533;&#65533;&#65533;L&#65533;<m&#65533;&#33363;&#65533;K&#65533;&I&#65533;&#65533;4&#65533;&#65533;J&#65533;>&#65533;u&#65533;&#65533;(R&#65533;T&#65533;B&#65533;J&#65533;VT&#65533;F&#65533;Z	k&#65533;,X&#65533;h&#65533;&#65533;(&#65533;j&#65533;U&#65533;V&#65533;2&#65533;j&#65533;+Xya&#362;e&#65533;V&#65533;&#65533;fm&#1098;5&#65533;&#1452;X&#65533;&#65533;&#65533;&#65533;&#65533;&#661;&#65533;&#431;d&#65533;R;&#65533;&#65533;&#65533;S71RU&#65533;x&#65533;g&#65533;6I&#65533;&#65533;dT&#65533;&#65533;J&#65533;T&#65533;V&#65533;3(&#553;9~&#65533;D&#65533;&#65533;&#65533;&#308;&#65533;Ju&#65533;&#65533;&#65533;S&#65533;D&#65533;Z&#65533;&#65533;V&#65533;[&#65533;&#65533;	&#65533;&#46576;a&#1095;&#65533;l&#65533;&#65533;`&#65533;}&#65533;b&#65533;*lNO&#65533;&#65533;&#65533;n
&#65533;p&#65533;&#65533;6u&#65533;&#65533;	&#65533;&#1782;&#65533;b&#65533;&#65533;<7xWU&#65533;j&#65533;&#65533;dIR&#65533;EIC
1&#65533;@A d&#65533;@ q&#65533;A&#65533;&#32975;=&#65533;&#65533;&#207;?&#65533;&#65533;B@&#65533;&#65533;cA&#65533;&#65533;#6&#65533;`&#65533;"Pa	3&#65533;&#65533;0Bb&#65533;&#65533;&#65533;&#65533;&#65533;5&#65533;&#65533;B=&#65533;=&#65533;q&#65533;CI&#272;&#65533;&#65533;#*l8&#65533;&#65533;2&#65533; >&#65533;`Xb&#65533;8&#65533;d&#65533;A&#65533; &#65533;p=&#65533;G&#65533;&#1585;G
&#65533; &#65533;&#65533;7-&#65533;P&#65533;=&#65533;&#65533;&#65533;<&#65533;&#65533;&#65533;&#65533;<&#65533;&#65533;&#65533;<&#65533;T&#65533;<&#65533;&#1283;P7&#65533;&#65533;#M
&#636;3&#65533;;&#65533;&#65533;qBIo&#65533;q&#65533;K&#65533;&#65533;&#65533;&#65533;7&#65533;&#65533;&#65533;&#835;:&#65533;&#206;:RU&#1358;A&#65533;t&#65533;&#65533;8&#65533;&#65533;G&#65533;&#65533;&#65533;N=.&#65533;&#204;*&#65533;(bt &#65533;&&#65533;&#65533;&#65533;
+&#65533;(&#205;:&#65533;C9&#65533;8&#65533;Y8&#65533;&#65533;9R}&#65533;&#65533;l&#65533;Z:X&#65533;B2&#65533;&#65533;&#65533;\t&#65533;&#65533;&#65533;&#65533;2&#65533;D&#65533;&#65533;8&#65533;&#342;&#65533;t&#65533;&#65533;&#65533;&#65533;<&#65533;&#65533;&#65533;G&#893;sPg&#65533;}&#205;9&#65533;&#65533;&#65533;8&#65533;x&#65533;&#65533;9&#65533;&#65533;c`7"~&#65533;&#65533;k&#65533;&#65533;a:&#65533;&#65533;&#65533;&#65533;6&#1808;&#65533;<&#65533;`&#65533;:&#65533;=&#65533;&#17067;&#65533;&#65533;E5&#65533;&#65533;&#65533;&#65533;&#65533;mK&#65533;c&#65533;&#65533;ucb9&#65533;`&#65533;2X&#65533;&#65533;^d9)&#65533;R.&#65533;	&#65533;&#65533;&#65533;#eiQ@y/&#65533;&#65533;t&#65533;D$&#65533;>&#65533;DMD&#65533;&#65533;&#65533;&#65533;Z&#65533;$X&#203;&#65533;&#65533;r&#65533;&#65533;&#65533;Z&#65533;V&#65533;Y^	&#65533;&#65533;Z&#65533;&#65533;&#65533;l&#65533;T&#65533;&#65533;&#65533;9&#65533;&#65533;&#65533;t&#65533;&#65533;E &#65533;&#65533;H.&#65533;d&#65533;Q4z:&#65533;OJ&#65533;&#65533;&#65533;U\B%&#880;2&#65533;%&#65533;X9&#65533;&#65533;N&#65533;D&#65533;H"&#65533;&#65533;M8&#65533;$&#65533;&#65533;8&#65533;&#65533;&#65533;IZ_mKF&#65533;/&#65533;RH&#65533;j&#65533;&#65533;&#65533;;E&#65533;S&#65533;"&#65533;X&#65533;&#65533;$&#65533;(_&#65533;&#65533;&#65533;37&#65533;&#65533;e&#65533;&#65533;&#65533;V^!7&#65533;&#65533;k&#65533;Y&#65533;:K-&#65533;&#65533;Z&#65533;&#65533;&#65533;&#65533;"&#65533;&#65533;0&#65533;<&#65533;&#65533;G&#65533;I&#65533;&#65533;Xk}&#65533;&#65533;,)&#1917;&#65533;&#65533;=y&#65533;&#65533;RLz&#65533;&#65533;&#65533;&#65533;&#65533;x&#65533;ZTa&#65533;=&#65533;&#65533;&#1029;/&#65533;&#65533;#&#1617;&#65533;0$a &#65533;;&#65533;i@&#65533;&#65533;&#65533;p%a&#65533;F&#65533;v&#65533;&#65533;&#65533;P>&#65533;&#65533;&#65533;~7&#65533;T&#65533;&#65533;h#&#65533;&#65533;L1Z&#65533;T&#65533;&#65533;W&#65533;&#65533;&#65533;&#65533;&#65533;%	&#65533;v&#65533;&#65533;2 &#65533;	D&#65533;0&#65533;&#65533;&#65533;0&#65533;&#65533;&#65533;HH>&#65533;&#1029; &#65533;&#65533;&#65533;&#65533;F&#65533;@D&#65533;1&#65533;?cH&#65533;L&#65533;
d&#65533;&#65533;&#65533;>&#65533;!`Av&#65533;&#228;&#65533;
U&#65533;A&#65533;&#65533;&#65533;n&#65533;D&#361;&#65533;6&#65533;&#65533;&#65533;&#65533;C&#65533;&#65533;^&#65533;t&#65533;&#65533;(D&#65533;&#65533;G&#65533;&#65533;&#65533;
y&#65533;	&#65533;&#65533;a\&#65533;&#65533;H%&#65533;F&#65533;&#65533;C&#65533;&#1044;&#65533;&#65533;+>p&#65533;T&#65533;v&#65533;%-&#65533;&#65533;D&#65533;\{&#65533;&#65533;I&#327;;&#65533;2&#65533;t`&#65533;p'(&#65533;	R&#65533;B&#65533;&#65533;+dal&#536;&#65533;&#65533;y&#65533;&#1780;V&#65533;&#65533;&#65533;M&#65533;Y&#65533;&#1122;W&#65533;\e*T5&#65533;&#65533;v&#65533;$'i&#65533;1q"&#65533;c&#65533;|g&#65533;&#65533;;&#65533;d&#65533;&#65533;$&&#65533;&#65533;&#65533;&#65533;!5&#65533;&&#65533;&#1030;&#65533;&#65533;&#65533;o&#65533;&#65533;&#65533;&#65533;&#65533;&#65533;&#65533;&#65533;&#860;uL&#65533;C&#65533;&#65533;Qn&#65533;T&#65533;&#65533;&#65533;&#65533;v&#65533;?&#65533;+n8&#65533;&#65533;:6N9&#65533;&#65533;&#65533;u&#65533;x&#65533;
X&#65533;&#65533;&#65533;&#65533;&#65533;&#65533;&#65533;/&#65533;&#65533;+&#65533;&#65533;@&#65533;Mp&#65533;&#65533;&#65533;\&&#65533;&#670;Pter&#65533; &#65533;Z&#65533;:@&#65533;dU&#65533;&#65533;A&#65533;,&#65533;g&#65533;&#59973;h&#65533;&#65533;&#65533;%$	F&#65533;
Y&#65533;P&#65533;`T&#65533;C(bp&#65533;&#65533;J&&#65533;&#11532;6&#65533;9E\X;Q&#65533;&#65533;ic&#65533;&#65533;\&#65533;3&#65533;&#65533;&#65533;&1&#65533;"A	M&#65533;K&#65533;&#65533;"&#65533;H&#65533;&*,EfD&#65533;:O&#65533;&#65533;&#65533;qK
Mq&#65533;T&#65533;f&#65533;&#65533;`&#65533;Mjg;&#65533;&#65533;&#65533;&#65533;KoX&#149;&#65533;&#65533;M/&#65533;&#65533;Ko&#65533;Z@&#65533;&#65533;&#65533;&#65533;3b
8>&#65533;'q&#65533;1&#65533;UX&#65533;&#65533;&#65533;&#65533;p4&#65533;&#65533;j&#65533;	Gd&#65533;&#65533;&#65533;&#65533;k&#65533;ST&#65533;zb&#65533;&#65533;-_&#65533;V<&#65533;2&#65533;Cj[!&#65533;[&#65533;&#65533;&#65533;&#1541;u&#65533;&#65533;]&#65533;&#65533;&#65533;&#65533;&#65533;.~1_&#65533;&#65533;~&#65533;,"&#65533;&#65533;&#65533;%&#65533;P&#65533;P&#65533;&#65533;W&#65533;&%&#65533;&#65533;_&#65533;&#65533;&#1492;&#65533;&#65533;&#65533;&#1370;CB&#65533;}+"&#65533;&#65533;4$&#65533;w8b&#65533;'R&#65533;!t&#65533;B$&#65533; 	D&#65533;4&#65533;&#65533;&#65533;&#65533; @&#65533;&#65533;$&#65533;$&#65533;&#65533;9HM&#65533;&#65533;&#65533;&#65533;&#65533;&#65533;
&#65533;wh&#65533;x&#65533;&#593;JT2&#65533; &#65533;8&#65533;	&#65533;.&#65533;d	&#65533;&#65533;A~&#65533;&#1251;&#65533;EI&#65533;\&#65533;&#1311;&#65533;&#65533;'@&#65533;&#65533;t&#65533;&#65533;&#65533;&#65533;&#65533;>&#65533;B&#65533;&#65533;&#1061;(&#65533;dQ&#65533;<&#65533;e&#65533;&#65533;UkeL\w2&#65533;,=&#65533;;&#65533;&#65533;O&#65533;6g&#65533;~&#65533;&#65533;B&#65533;kQ&#65533;Q&#65533;&#65533;5W&#65533;&#65533;0&#65533;2&#65533;&#65533;&#1026;&#65533;&#878;)&#1224;E&#65533;Z&#65533;&#65533;&#65533;=j38&#812;`u&#65533;&#65533;&#444;U&#65533;&#65533;%[&#65533;wvV&#65533;z&#859;Q&#65533;1h&#65533;,-&#65533;&#65533;&#65533;+Uu.&#65533;&#65533;&#65533;u&#65533;3&#65533;N,&#65533;&#65533;n&#1424;4&#65533;&#65533;h&#65533;(&#1069;&#65533;3&#65533;&#65533;/&#65533;C}&#65533;&#65533;xMT`m8w&#65533;-&#65533;\<b&#65533;u&#65533;F&#65533;l&#65533;!&#65533;UC&#65533;&#65533;p5H&#1314;&#65533;f&#252;&#65533;m&#65533;2&#65533;W1&#65533;1&#65533;)H3&#1636;&#65533;&#65533;%C&#65533;&#65533;S;&#65533;Ld)&#65533;x&#65533;#,!&#65533;&#65533;&#65533;6&#65533;c&#65533;U&#65533;
&#65533;&#65533;&#65533;1&#65533;i&#65533;W&#65533;'&#65533;&#65533;&#65533;&#65533;&#65533;&#65533;&#65533;Y&#65533;&#65533;&#65533;&#65533;UR&#65533; &#65533;&#65533;&#65533;6&#65533;P&#65533;D&&#1923;W&#65533;&#65533;<&#65533;&#65533;&#65533;	&#65533;&#65533;&#65533;&#65533;&#65533;t&#65533;&#65533;&#65533;&#65533;&#65533;C&#65533;9K&#65533;P*&#65533;!	M&#65533;&#65533;(&#65533;S&#65533;b3&#65533;&#65533;JD&#65533;#&#65533;D&#65533;0&#65533;	&#65533;5Vag&#65533;s&#65533;	_&#65533;7&#65533;&#65533;-&#65533;&#65533;&#65533;8z&#65533;83O&#2038;&#65533;Y&#65533;P&#65533;&#65533;&#65533;]F@&#65533;B&#65533;&#65533;}&#65533;c&#65533;t?&#65533;&#65533;&#65533;5dD#&#65533;JX"k&#65533;e&#65533;C&#65533;>&#65533;Y&#65533;&#65533;@&#65533;X&#65533;_&#65533;&#59521;&#65533;&#65533;w&#65533;&#65533;&#65533;&#65533;&#65533;.&#65533;A&#65533;&#65533;vwT.&#65533;jz&#65533;&#65533;&#65533;&#65533;"g&#65533;I&#65533;&#65533;&#65533;&#65533;&#65533;'&#65533;&#65533;!#&#65533;^ C&#65533; "&#65533;H"R &#65533;H!&#65533;&#65533;[&#65533;v&#65533;M|&#65533;&#65533;&#65533;&#65533;P&#65533; &#65533; &#65533;&#65533;&#65533;'&#195;9&#65533;&#65533;|&#65533;^&#65533;1&#65533;&#65533;&#65533;&#592;5&#65533;9&#65533;5&#65533;%<&#1603;&#65533;&#65533;,&#65533;&#65533;&#65533;&#65533; &#65533;&#65533;&#65533;+89&#65533;&#65533;&#65533;+3E#D&#65533;V&#65533;&#65533;u1AS&#65533;K&#65533;4tY&#65533;A&#65533;A=&#65533;3[&#65533;&#65533;!&#307;t&#65533;&#65533;q	&#65533;F&#65533;&#65533;%#&#1233;&#65533;riB%q&#65533;s&#65533;_#&#65533;Z&#65533;&#65533;Q&#65533;Z&#65533;&#65533;H&#65533;&#65533;{&#65533;$:&#65533;#&#65533;q&#65533;&#65533;&#65533;<X1 &#65533;1`&#65533;\&#65533;&#65533;*&#65533;&#65533;j&#65533;r&#65533;&#65533;&#65533;;8&#65533;&#65533;C[&#65533;&#65533;`k.|h&#65533;&#65533;n2&#65533;&#65533;&#65533;%oik&#65533;j&#65533;&#65533;&#65533;&#65533;C]&#65533;&#65533;	&#65533;h&#1654;?&#65533;?&#65533;&#65533;9(N4&#65533;t+P&#65533;&#65533;4830&#65533;u&#65533;&#65533;&#65533;18&#65533;Z)>&#65533;C&#65533;&#65533;&#65533;4(&#65533;R<5&#65533;8N$&#65533;&#65533;&#65533;&#65533;z&#65533;6&#65533;&#65533;;&#65533;&#65533;ST&#65533;xS(6&#65533;(&#65533;&#65533;EO<&#65533;#0&#65533;a&#65533;&#65533;&#65533;&#65533;&#65533;&#65533;	&#65533;&#65533;&#65533;&#65533;M&#65533;	K&#65533;&#65533;&#993;L8&#65533;1&#65533;&#65533;&#65533;&#65533;0&#65533;0X &#65533;&#65533;
&#65533;&#65533;(&#65533;!&#65533;j&#65533;&#65533;)&#65533;:&#65533;&#65533;#&#65533;&#65533;&#65533;&#65533;&#65533;&#238;F&#65533;&#65533;&#65533;&#65533;&#65533;{&#65533;&#65533;&#65533;&#65533;&#65533;&#65533;&#65533;p-&#65533;i&#65533;&#65533;&#65533;&#65533;&#65533;&#65533;HR8&#65533;&#65533;!&#65533;&#65533;G&#65533;,&#1184;;&#65533;X
&#65533;k&#65533;&#65533;&#65533;&#65533;&#65533;&#65533;&#1710;&#1569;&#65533;&#65533;&#1726;&#65533;&#65533;
&#65533;&#65533;
&#65533;G&#65533;&#65533;&#16476;&#65533;P&#65533;#&#65533;&#65533;T8	&#65533;&#510;&#65533;X8&#65533;&#65533;R!&#65533;&#65533;&#1123;F&#65533;&#65533;&#65533;k&#65533;&#65533;A
&#1440;&#65533;&#65533;j&#65533;&#65533;&#65533;&#65533;&#65533;&#65533;&#1567;&#65533;0&#65533;&#65533;=[&#517;^&#1541;[H&#65533;&#65533;&#65533;YX&#65533;&#65533;&#65533;]&#65533;&#65533;&#65533;]&#65533;&#65533;^&#65533;J_&#65533;&#65533;&#65533;&#65533;)&#65533;t|&#65533;&#65533;&#65533;I&#65533;&#65533;:&#65533;&#65533;C&#537; =&#65533;&#65533;u&#65533;&#65533;&#65533;#&#65533;S&#65533;&#1838;G&#65533;&#65533;&#65533;YGh&#65533;&#65533;E&#65533;&#65533;;&#65533;@ &#65533;"b&#65533;
a&#65533;23t&#65533;&px 	&#65533;&#65533;&#65533;&#65533;)`&#65533;BM&#656;&#65533;b&#65533;&#65533; &#1680;4&#65533;2#	&#65533;&#65533;?X&#65533;<8% &#65533;&#65533; &#65533; &#65533; &#65533;"&#65533;&#65533;5&#65533;&#65533;E&#65533;G&#65533;3S3%;W@I:&#65533;Ny&#65533;s&#65533;@d&#65533;&#65533;NLz1}Q&#65533;&#65533;&#598;[2&#65533;&#65533;&#65533;D9&#65533;%$&#65533;A&#65533;A@2&#65533;4&#65533;#&#51713;Y&#65533;dK&#65533;&#65533;&#65533;O&#65533;&#65533;4&#65533;&#65533;VB<x&#65533;34#1@&#65533;&#65533;z&#65533;p&#65533;&#65533;q&#65533;&#65533;T$)&#65533;&#1207;x&#65533;&q"&#65533;&#65533;&#65533;&#65533;&#65533;q&#65533;&nPk&#65533;&#65533;EtD=F&#65533;&#65533;&#65533;7&#65533;&#65533;&#65533;&#65533;P&#65533;&#65533;u60P,3@5&#65533;&#1093;&#65533;&#65533;R&#65533;(&#65533;&#65533;&#65533;&#65533;&#65533;&#65533;&#65533;&#65533;&#65533;&#65533;&#65533;`+|&#65533;P&#65533;A&#65533;2x5y3&#65533;&#65533;&#65533;Rb&#65533;8q&#65533;5}8&#65533;&#65533;&#65533;\p&#65533;fL-&#65533;&#65533;,&#65533;&#65533;&#65533;&#65533;&#419;&#41575;&#65533;L&#65533;&#65533;Pu4&#65533;w&#65533;&#65533; &#65533;K/&#65533;&#65533;xL&#474;&#65533;&#65533;+&#65533;I&#65533;G&#65533;\+&#65533;h&#65533;Ch&#65533;&#65533;&#65533;&#65533;&#1579;&#65533;&#747;R&#65533;&#65533;;&#65533;&#65533;ZS&#65533;qHq$&#65533;&#1873;&#563;&#65533;Jp&#65533;D&#65533;&#65533;&#65533;&#65533;F&#65533;&#65533;KX&#65533;M&#65533;&#65533;&#65533;iU&#65533;P&#65533;&#65533;AUP&#65533;J&#65533;&#65533;[&#65533;&#65533;I&#65533;&#65533;L&#44694;&#65533;I&#65533;d0&#65533;`!u&#65533;&#65533;&#65533;&#65533;&#65533;V&#65533;2&#65533;&#65533;&#65533;&#65533;q&#331;0&#65533;&#65533;i<&#65533;&#65533;
V&#65533;&#65533;&#65533;&#65533;.&#65533;&#1196;&#65533;&#65533;&#65533;&#65533;Y	>=\&#65533;&#65533;^&#65533;)&#65533;&#65533;I&#65533;` _&#65533;&#65533;Z&#65533;&#65533;&#65533;&#65533;&#65533;&#65533;  &#65533;K&#65533;&#65533;&#65533;&#65533;d&#65533;&#65533;!&#65533;&#65533;V&#65533;&#65533;Q&#65533;&#65533;0&#65533;R&#65533;&#65533;I&#801;&#65533;&#65533;\U2&#65533;&#65533;&#65533;c#i&#65533;&#65533;
&#65533;FP0A&#65533;I&#65533;&#65533;5@&#65533;A A&#65533;5 QI&#65533;&#65533;&#65533;X&#65533;&#65533;&#65533;2&#65533;&#65533;&#65533;&#65533;'&#65533;C12C@@8&#65533; 
H&#65533;&#65533;&#65533;8&#65533;&#65533;#&#65533;&#65533;5&#65533;=&#65533;t&#65533;$M%N9&#65533;[&#65533;$vq&#65533;?+|B&#65533;&#65533;&#65533;&#65533;&#65533;"&#1331;!D&#65533;a&#65533;IB&#65533;=&#65533;&#65533;&#1765;@&#65533;yB%q&#65533;9Q#&#65533;&#65533;&&#65533;&#65533;&#65533;&#65533;)n&#65533;&#65533;,&#65533;A$BZ&#65533; &#65533;14R@l&#65533;-D&#65533;ZEk&#65533;PE&#65533;o\p&#65533;&#65533;&#65533;&#65533;&#65533;J&#65533;&#65533;&#65533;q(&#65533;&#65533;&&#65533;&#65533;y&#259;&#65533;&#65533;&#65533;MQ-F&#65533;&#65533;&#65533;&#805;(&#65533;&#65533;(7H7u&#65533;Q&#65533;&#1091;&#65533;&#1859;&#65533;&#960;J&#1866;&#65533;&#65533;&#1277;&#65533;&#65533;&#65533;&#65533;5&#65533;&#65533;0&#65533;+^&#65533;&#65533;R e(/&#65533;R&#65533;&#65533;tM&#65533;AU &#65533;&#65533;&#65533;&#65533;T&#65533;,6&#65533;&#65533;&#65533;,L&#65533;&#65533;pu$ &#65533;.&#65533;8&#65533;&#65533;9&#65533;[_&#65533;KV0&#65533;&#65533;&#65533;M &#65533;&#65533;r
G&#65533;&#65533;#I&#65533;B(#Fp&#65533;&#39840;hH&#65533;)-J&#65533;S &#65533;&#65533;&#65533;&#65533;!&#65533;&#65533;3&#65533;N&#65533;&#65533;I`$&#65533;?BP&#65533;ExHx
JX,&#65533;"&#65533;I&#65533;&#65533;|G &#65533;[+&#65533;p&#65533;J&#65533;&#65533;T&#65533;&#65533;:&#65533;&#65533;&#65533;&#65533;"&#65533;&#65533;&#65533;&#65533;b&#65533;>C &#65533;&#65533;:%&#65533;WbX&#65533;J&#65533;&#65533;&#65533;L&#65533;&#65533;&#65533;&#65533;&#65533;;&#65533;,&#65533;&#65533;:&#65533;&#65533;J&#65533;&#65533;T&#65533;&#65533;T&#65533;c&#65533;&#65533;&#65533;V	&#65533;_!&#65533;\&#517;&#65533;&#65533;J&#65533;&#65533;&#1678;&#65533;4>t&#65533;&#65533;&#65533;&#65533;j&#65533;&#65533;&#65533;X&#65533;&#65533;U&#65533; &#65533;9&#939;F&#65533;&#65533;&#65533;?&#65533;&#65533;>&#65533;&#65533;0P &#65533;J&#65533;&#65533;h;&#65533;;&#65533;&#65533;
`D&#65533;!5%&#65533;".&#65533;&#65533;T:&#65533;#@&#65533;x&#65533;&#65533; &#65533;&#65533;'@&#65533;@y&#65533;:p&#65533;#&#65533;&#65533;O&#65533;l&#65533;&#65533;&#976;&#65533;B%&#65533;&#65533;t
> &#65533;A <&#65533;&#65533;0&#65533;p &#65533;@&#65533;#&#65533;6&#34194;&#65533;7)$Sj&#65533;!&#65533;9x%!&#65533;$&#65533;&#65533;\Ks6[&#65533;&#65533;&#65533;]OjyRE6,&#65533;&#65533;z&#65533;&#65533;9&#65533;T&#65533;&#941;&#65533;&#65533;&#65533;?V6Pm'k&#65533;&#65533;o!&#65533;|&#65533;QE&#65533;&#65533;\8a&#216;+u&#65533;:h&#65533;Z|&#65533;l2&#65533;9&#65533;8;^&#65533;&#65533;|&#65533;&#65533;MQU\] &#65533;gN&#65533;5F\)&#65533;&#65533;gq&#65533;\&#65533;E&#65533;M&#65533;&#65533;k&#65533;&#65533;&#65533;=&#65533;M&#65533;&#65533;&#65533;&#65533;&#1102;!8&#65533;&#65533;&#29926;&#65533;o	&#65533;z&#65533;)u&#1929;b&#65533;~&#65533;&#65533;&#65533;R&#65533;&#65533;&#65533;85&#65533;&#65533;a&#65533;&#65533;&#65533;U&#412;&#65533;&#65533;t]&#65533;[&#65533;WG&#65533;Z&#65533;Q`HA&#65533;@&#65533;K&#65533;Lp*&#65533;|!&#65533;P_&#65533; &#65533;&#65533;p-&#65533;&#65533;&#65533;x&#65533;&#65533;&#6816;d&#65533;R0&#65533;&#65533;&#65533;&#440;HP&#65533;JV&#65533;C&#65533;&#65533;&#612;JKHU.6&#65533;&#65533;&#65533;:&#65533;x*&#65533;`H&#65533;&#1598;O&#65533;&#65533;C&#65533;&#65533;2&#65533;&#65533;U~L&#65533; &#65533;cL#!R&#65533;"Dx&#65533;H&#65533;&#65533;&#65533;&#65533;^&#65533;&#65533;[<`&#65533;N/b&#65533;`m&#65533;&#65533;&#65533;&#65533;&#65533;&#65533;p&#65533;&#65533;&#65533;-T&#33329;&#65533;ab&#65533;&#65533;&#65533;@ &#849;&#65533;&#65533;&#607;&#65533;&#65533;&#65533;+~&#65533;n&#65533;=&#65533;;&#65533;*&#65533;&#65533;&#65533;&#65533;&#65533;36[H&#65533;&#65533;L&#65533;`&#65533;&#65533;]&#65533;&#65533;&#65533;&#65533;t&#65533;&#65533;&#65533; {&#65533;\ &#65533;X&#65533;&#65533;&#65533;&#65533;&#65533; &#65533;&#65533;&#65533;&#65533;&#65533;l,&#65533;&#65533;&#65533;&#65533;{&#65533;&#65533;B-&#792;F&#65533;S&#65533;r+&#65533;K0&#148;MQ2&#65533;e&#743; Z&#65533;&#65533;&#65533;n#&#65533;!(&#65533;&#65533; &#65533;&#65533;8&#65533;i&#65533;&#65533;q&#65533;&#65533;
&#65533;S&#65533;&#65533;&#51280;&#65533;&#65533;r9&#65533;}&#65533;Z3?`+&#65533;&#65533;&#65533;b&#65533; (&#65533;&#65533;x2&#65533;&#65533;g&#65533;@&#148;&#65533;u?&#65533;<&#65533;&#65533;,D&#65533;&#65533;lZOV|&#1876;&#65533;(&#65533;&#65533;&#65533;m&#65533;&#65533;'g[g&#65533;&#65533;}g&#65533;GQ&#65533;D&#65533;c&#65533;5&#65533;&#65533;\&#65533;&#65533;&#65533;&#65533;e&#65533;&#1141; U&#65533;&#65533;&#65533;\ts]&#65533;&#65533;]&#1405;5&#65533;&#65533;&#65533;o&#1864;&#65533;(&#65533;&#65533;&#1750;zD#-Rq:F<d(&#65533;&#65533;5&#65533;&#65533;)&#65533;&#65533;D&#65533;-]~&#65533;&#65533;&#65533;p&#65533;[&#65533;&#1863;&#65533;1]^&#65533;&#65533;n&#65533;&#65533;&#65533;is&#65533;&#65533;&#65533;a(|&#65533;&#65533;&#597;&#65533;&#65533;&#65533;&#65533;MR%M7%&#65533;2&#65533;E%&#65533;&#350;&#65533;&#65533;&#65533;&#133;&#344;u&#65533;I&#65533;&#65533;&#65533;&#65533;&#65533;&#65533;)&#65533;&#65533;&#1604;&#1177;
&#65533;@&#65533;&#65533;&#65533;i&#65533;&#65533;&#65533;>&#65533;&#65533;Fq&#18302;&#65533;9&#65533;y&#65533;&#65533;@/&#65533;&#65533;+&#65533;	Vm9IxD&#65533;&#65533;J&#65533;&#65533;&#1499;&#65533;Jx&#65533;&#65533;0&#65533;&#65533;&#65533;&#65533;&#65533;c&#65533;&#65533;}&#65533;&#65533;(l&#65533;&#65533;&#1353;&#65533;&#65533;`Jx&#65533;D/&#65533;&#65533;D`&#65533;&#65533;+&#1473;&#65533;EH&#65533;&#65533;&#65533;eBX&#65533;&#65533;&#65533;Epa&#65533;.<&#65533;&#65533;&#65533;&#65533;^	N Y&#65533;&#65533;b&#65533;&#65533;-vx&#65533;&#65533;&#65533;&#65533;@&#65533;&#65533;j&#65533;0w&#65533;1j&#381;&#1122;&#65533;&#65533;&#65533;&#65533;;9&#65533;8&#65533;&#65533;&#65533;&#65533;^&#65533;&&#65533;bf&#65533;&#65533;x/&#65533;9G&#65533;&#65533;w%>&#65533;&#65533;_&#65533;&#65533;f&#65533;8&#65533; &#65533;_&#65533;&#65533;Z&#65533;v&#65533;a&#65533;&#65533;&#65533;&#65533;&#65533;0&#65533;&#65533;&#65533;&#65533;j_&#65533;j&#65533;&#65533;&#65533;&#65533;&#65533;^&#65533;p_&#65533;sXG@V&#65533;"T&#65533;&#65533;;igC&#65533;&#245;&#65533;&#65533;&#65533;U&#65533;1F);&#65533; 
&#65533;&#65533;&#65533;&#65533;&#65533;&#65533;4&#65533;:XV&#65533;4&#65533;ws&#65533;&#2028;&#65533;&#65533;%&#65533;,&#65533;]&#65533;Z&#65533;&#65533;*&#65533;a.&#65533;&#65533;q&#65533;%&#65533;&#65533;&#65533;6&#65533;v&#65533;&#65533;%=&#65533;&#65533;9&#1094;I&#65533;&#65533;&#65533;;&#65533;&#65533;<&#65533;%mjr&#65533;mriQS&#758;&#65533;O&#65533;-&#65533;&#65533;&#65533;v&#65533;@G&#1111;p&#65533;1Mq9@&#65533;4P&#65533;&#65533;&#65533;&#65533;&#65533;&#65533;&#65533;]&#65533;&#65533;&#65533;&O&#65533;=(&#65533;&#65533;B&#309;&#65533;&#65533;&#65533;a&#877345;&#65533;<C&#65533;&#65533;Z&#65533;f&#595;&#65533;g&#65533;&#65533;DHl&#65533;9&#65533;&#65533;&#65533;'&#1171;i&#65533;9 &#65533;&#65533;&#65533;J&#65533;&#65533;!eD&#65533;&#65533;&#65533;'s&#65533;N~&#65533;\}N8&#65533;&#65533;3GN7l&#1580;A&#65533;FM&#65533;4l&#1716;&#65533;&#263;b&#65533;xP&#65533;3&#65533;,DSf&#65533;&#463;#[&#65533;&#65533;&#331;&#65533;&#65533;Y&#65533;l&#65533;r	s&#65533;V&#65533;T&#65533;Jej&#65533;Q&#65533;~%
T&#65533;&#65533;&#65533;@&#65533;J&#65533;&#65533;*&#65533;&#65533;X&#65533;&#65533;&#65533;&#65533;&#65533;WN&#65533;&#65533;&#65533;&#65533;Y
&#65533;&#65533;S&#65533;Hmm&#65533;&#65533;&#65533;T&#65533;&#65533;Be&#65533;$)&#65533;H&#65533;5&#65533;&#65533;&#1121;D&#65533;1&#65533;T&#65533;&#65533;K&#65533;6&#65533;&#65533;&#65533;'&#65533;R&#65533;L&#65533;&#65533;)&#65533;&#65533;&#398;9u&#65533;$&#65533;ScN&#65533;B&#65533;&#65533;,&#65533;'(M&#65533;(92&#65533;G&#65533;>&#65533;&#65533;&#65533;T(&#65533;"F&#65533;=&#65533;$i&#65533;&#65533;&#1024;&#65533;&#65533;1&#65533;&#65533;&#65533;A&#65533;
J&#65533;h&#65533;K&#65533;&#65533;n&#1962;&#660;&#65533;R&#65533;P&#65533;2&#65533;&#65533;&#1321;T_O=uk&#65533;+&#65533;&#65533;^&#65533;&#65533;&#65533;&#65533;U&#65533;RIS_&#65533;5{,Y&#65533;`&#65533;&#65533;&#1386;<uU&#65533;&#65533;&#65533;y&#65533;V&#65533;&#65533;&#65533;&#65533;&#65533;
*&#65533;&#65533;'&#65533;}&#65533;&#65533;$&#65533;0&#65533;&#65533;ZmA&#65533;&#65533;#&#65533;&#774;	d&#65533;ybT(&#65533;&#65533;&#65533;&#65533;)&#65533;&#65533;&#65533;J&#65533;&#65533;U&#65533;&#65533;b&#65533;&#65533;&#65533;&#65533;&#65533;&#65533;//&#65533;&#65533;.&#65533;&#65533;&#65533;&#65533;&#65533;-&#65533;&#65533;&#65533;&#65533;-&#65533;&#65533;&#65533;&#65533;/&#65533;&#65533;c.&#65533;&#65533;&#65533;&#65533;,Giby&#65533;&#65533;bP&#65533;]&#65533;	&&#65533;Hb&#65533;%&#65533;X&#65533;&#65533;'&#65533;T&#65533;u&#65533;1G`(&#65533;dRI$&#65533;&#65533;j&#65533;&#65533;&#65533;&#65533;y&#65533;Q&#65533;QGv&#65533;&#65533;&#65533;r&#65533;&#65533;FoHG&#65533;Q{&#65533;&#65533;fx&#65533;a&#65533;w&#65533;&#65533;	H0&#65533;&#65533; &#65533;t&#65533;&#65533;t&#65533;yG&#65533;y&#65533;Z&#65533;&#65533;&#65533;a(&#65533;&#65533;i&#65533;.Zjw&#65533;&#65533;h&#65533;&#65533;&#65533;&#65533;x&#65533;QE(lP&#65533;&#65533;&#65533;@@x&#65533;&#65533;q&#65533;Q&#65533;&#65533;&#65533;I&#65533;&#65533;&#65533;&#65533;I&#65533;&#65533;wPKkz&#65533;&#65533;&#65533;v\+&#65533;&#1538;*g&#65533;s^km&#65533;&#65533;:&#65533;&#65533;&#65533;6&#65533;h&#65533;&#53402;'z&#65533;&#65533;&#65533;&#65533;x|;k&#65533;r&#65533;&#65533;v&#65533;&#65533; }&#65533;Jl&#65533;q&#65533;CoLT&#65533;&#65533;&#65533;a&#65533;lPL&#65533;D*&#65533;&#65533;:Q&#65533;r&#65533;k-&#65533;&#65533;&#65533;D&#65533;j&#65533;Fll3&#65533;&#65533;{&#65533;&#65533;n&#65533;&#65533;2&#65533;-&#65533;&#65533;p&#1305;&#65533;i&#65533;&#65533;&#1055;!&#65533;&#65533;o8m&#65533;.&#65533;1&#65533;&#65533;<&#65533;&#65533;"W|q&#65533;&#65533;A&#65533;&#65533;&&#65533;<&#65533;&#65533;%&#65533;1&#65533;&#65533;/&#65533;&#65533;g&#1728;Z,&#65533;&#65533;{,r&#65533;&#65533;-G&#65533;&#337;&#65533;Akt&#65533;F&#65533;h&#65533;q&#65533;P&#65533;&#65533;&#65533;&#65533;3&#65533;PF	&#65533;q&#65533;&#65533;'&#65533;F&#65533;GnF&#65533;&#65533;&#65533;U&#65533;&#65533;Sx&#65533;&#65533;&#65533;+&#65533;@"X&#65533;&#1063;)&#65533;|&#65533;ad&#65533;S&#65533;x&#1364;T&#65533;T&#65533;&#65533;rO&#65533;&#65533;&#65533;(&#65533;&#65533;U&#65533;&#65533;&#65533;&#65533;*&#65533;xr&#65533;&#65533;$o&#65533;&#65533;k&#65533;0&#65533;H"&#65533;&#65533;&#65533;$&#65533;p&#1213;&#65533;E&#65533;IRO&#446;&#65533;%WV&#65533;~&#65533;&#65533;p/%'&#65533;&#65533;&#65533;d&#65533;&#65533;&#65533;&#597;&#65533;(&#65533;&#65533;&#65533;Go&#65533;&#65533;&#65533;&#65533;&#65533;$&#65533;I4&#65533;~&#65533;&#65533;&#65533;&#65533;(@&#65533;7&#65533;YD#Q&#65533;M\,&#65533;p&#65533;&#65533;&#65533;m0:&#65533;&#65533;&#65533;+&#65533;b:&#65533;0&#65533;&#65533;&#65533;'B&#65533;&&#65533;&#65533;Ie9,`q$W&#65533;&#65533;AIL(:&#65533;S&#65533;wE&#65533;:&#65533;&#65533;+Q&#65533;&#65533;&#65533;h%&&#65533;&#65533;5b&#65533;ry&#65533;$,&#65533;&#65533;L\B&#65533;3b&,&#65533;&#65533;&#10306;&#65533;%t&#65533;+f&#65533;&#65533;[&#65533;&#65533;&#65533;&#1100;na&#65533;[&#65533;&#141;p&#65533;#&#65533;H:X&#65533;&#65533;tz<!}&#65533;&#65533;&#65533;&#65533;&#65533;@&#65533;qb!A&#65533;JlB!J&#65533;&#65533;&#65533;>&#65533;&#65533;zB&#65533;&#65533; v&#65533;&#1852;&#65533;&#1650;&#1785;hE&#65533;7&#65533;&#65533;:&#65533;R6<&#65533;K&#65533;&#65533;zW&#65533;&#65533;T&#65533;X&#65533;&#65533;&#65533;&#65533;&#65533;2&#65533;&#65533;V&#65533;&#65533;&#65533;?=&#65533;r&#65533;&#65533;&&#65533; *F&#65533;&#65533;_}&#65533;N.a&#65533;V&#65533;&#65533;	,&#1024;x`%&#65533;&#65533;&#65533;&#65533;^@sCe-G1KO &#65533;&#65533;&#65533;&#65533;,s&#65533;t4&#65533;Ng&#65533;&#65533;[&#65533;&#65533;g&#65533;&#65533;9/xy&#65533;_&#65533;&#1815;&#65533;&#65533;&#65533;Ns&#65533;i_&#65533;&#65533;&#65533;&#65533;9&#65533;&#65533;{p&#65533;&#65533;&#65533;&#65533;&#65533;&#65533;&#65533;p&#65533;&#65533;F!g&#65533;4,&#65533;j}s&#1912;&#435;&#65533;&#65533;Tdt&#65533;@%&#903;@&#65533;#f&#65533;8&47&#65533;!a&#65533;&#65533;"&#65533;&#65533;]nb7&#65533;&#65533;&#65533;&#65533;&#65533;3l,&#65533;&#65533;&#65533;E&#65533;T&#65533;>&#65533;&#65533;&#65533;$iA&#569;&#65533;&#65533;9t&#65533;&#65533;&#65533;[&#65533;PJ&#65533;&#65533;n&#65533;b~k*Y/&#65533;&#1127;r&#65533;&#65533;&#65533;&#65533;8&#65533;&#1327;	&#65533; cE&#65533;&#65533;0S&#65533;a&#65533;"F-	_&#65533;&#65533;&#65533;&#65533;&#65533;aj&#65533;&#65533;`&#721;2<&#65533;&#65533;&#65533;&#65533;Jx&#65533;&#1546;&#65533;8 &#65533;*p&#65533;
S&#65533;=Cg&#65533;b'I&#65533;&#65533;a&#65533;TZ&#65533;<&#65533;qE'B&#65533; 9&#65533;&#65533;S&#65533;&#65533;&#1001;*F&#65533;&#65533;Jp&#65533;`&#65533;&#65533;`&#65533;&#65533;&#65533;<&#65533;-&#65533;d>Q&#291;F(&#65533;&#65533;D'&#65533;&#65533;&#65533;UB&#65533;&#65533;&#65533;d&#65533;{!&#65533; F2i&#65533;DGPZ&#65533;&#65533;&#65533;&#65533;"&#65533;F&#65533;w.&#65533;&#65533;C1&#65533;&#65533;C)l&#65533; &#65533;"x&#65533;N&#65533;&#65533;&#65533;A&#65533;a&#65533;&#65533;&#65533;&#65533;&#65533;F&#65533;wO&#65533;)BA&#65533;Ld0&#65533;fS&#65533;&#65533;&#1041;&#165;&#1225;&#65533;&#65533;&#1701;8	,\&#65533;&#65533;y<&#65533;	M`|i"m&#65533;<G&#65533;&#65533;&#65533;pKl&#65533;h#Zh0&#65533;&#65533;&#65533;t;a\&#65533;$&#65533;?J&#65533;K&#65533;&#65533;_&#65533;Bn&#1285;&#65533;U&#65533;"\&#65533;"HH&#389;-&#65533;\&#65533;W@&#65533;*V&#65533;Ji&#65533;&#65533;&#65533;|ex&#65533;&#65533;&#65533;b&#65533;&#65533;Ob/&#65533;xml&#228;&#65533;Pt&#65533;&#65533;P&#65533;!!&#65533;7&#65533;U}8&#65533;wE&#65533;O&#65533;&#65533;{hS&#65533;&#65533;P&#65533;j^zPCf&#65533;&#65533;8`H&#65533;&#65533;&#65533;'&#65533;P&#65533;Nw&#65533;:	
'9q&#46718;&#65533;&#1275;4&#65533;-D&#65533;S&#65533;&#65533;
&#65533;&#65533;p&#65533; &#65533;&#65533;&#65533; @&#65533;&#65533;
g&#65533;&#237;.-P&#65533;&#65533;&#65533;&#65533;&#65533;&#65533;&#65533;3K&#65533;&#65533;@ ;&#65533;p&#65533;n&#65533;Y&#65533;g~Z&#65533;&#65533;z&#65533;&#65533;&Y&#65533;&#65533;[&#65533;&#65533;S&#65533;k&#65533;Pl&#65533;&#1176;y&#65533;&#1244;&#65533;&#65533;4&#65533;&#65533;&#65533;&#65533;t&#65533;&#65533;(&#65533;&#65533;&#65533;&#65533;r&#65533;+\&#65533;0*&#65533;&#65533;&#1332;gB&#65533;H&#65533;6&#1655;@=&#65533;f+u&#65533;&#65533;~V5&#65533;As#)&#65533;P&#65533;5&#65533; &#65533;&#65533;&#65533;&#65533;&#65533;|$gl&#65533;&#65533;VT&#65533;&#65533;acN&#65533;&#65533;F:~&#65533;&#65533;u&#65533;iZ&#65533;[&#414;&#65533;&#65533;&#65533;&#65533;&#65533;O&#65533;&#65533;&#65533;&#65533;w&#65533;&#65533;&&#65533;&#65533;S&#65533;&#65533;4q>&#65533;O&#65533;&#65533;*&#65533;u&#65533;&#65533;&#65533;I&#65533;qB*&#65533;0&#65533;&#65533;[F&#65533;&#65533;&#65533;&#65533;9I&#65533;&#65533;&#65533;&#65533;&#65533;%&#65533;&#65533;&#1325;&#65533;&#742;w&#65533;YvtD&#65533;&#65533;'&#65533;"iK&#65533;&#1162;v&#65533;&#65533;&#65533;(&#65533;&#65533;C@^'&#65533;&#650;)&#65533;SPl&#65533;&#65533;&#65533;^y&#65533;{&#65533;IP	&#65533;H
O&#65533;r"&#65533;(D&#2008;&#65533;&#65533;\JD&#65533;2c&#65533;&#65533;&#65533;rD&#65533;l&#65533;w&#65533;_@&#65533;7&#65533;=&#65533;&#65533;0=|&#65533;\&#444; $&#65533;&#65533;&#65533;8&#65533;&#65533;i&#65533;~&#65533;&#65533;&#65533;&#65533;@&#65533;i0&#65533;&#65533;&#65533;Q4&#65533;X&#1170;"W&#65533;&#65533;&#65533;&#65533;k&#65533;}&#65533;;&#65533;&#65533;+&#65533;&#65533;ro&#65533;&#65533;t&#65533;&#223;a&#65533;$&#65533;b@&#65533;&#966;*
d@A&#65533;&#65533;&#65533;D(=!"&#65533;VCV&#65533;&#65533;&#65533;&#65533;Hc&#65533;_&#65533;#&#65533;b&#65533;&#65533;&#65533;&#65533;u&#65533;`&#65533;B-&#65533;&#65533;c&#65533;U X&#65533;Q&#65533;&#65533;I&#65533;&#1094;q|&#65533;&#65533;]&#65533;I&#65533;~&#65533;&#65533;%D# B!Bz`&#65533;&#65533;&#65533;;&#65533;&#65533;&#65533;&#65533;&#65533;&#65533;&#65533;&#65533;3&#65533;&#65533;&#65533;&#65533;&#65533;&#65533;&#65533;&#65533;@	P&#65533;&#65533;y&#65533;A&#65533;LFDDU&#65533;U&#65533;&#65533;A&#65533;&#412;!Sx&#65533;	&#205;[;&#65533;&#65533;2&#65533;S<e&#1197;&#65533;&#65533;&#65533;&#65533;&#65533;xA&#65533; X |&#65533;	&#65533;&#65533;@&#65533;A&#65533;&#65533;&#65533;&#65533;&#65533;FnD&#65533;&#65533;&#65533;J&#65533;&#65533;%]	&#65533;A3&#65533;&#65533;4&#65533;&#65533;a&#65533;&#65533;bR
&#65533;*!&#65533;0&#65533;I&#65533;&#65533;&#65533;&#1652;U&#141;&#65533;J	&#65533;@dUL&#65533;-ID&#65533;x
&#65533;<CHN&#65533;t&#65533;&#65533;&#65533;&#65533;x"&#65533;&#65533;
&#65533;U&#65533;E&#780;&#65533;`&#65533;&#65533;&#65533;x&#65533;&#65533;A&#65533;`&#65533;&#65533;`EL&#65533;M&#65533;&#869;&#65533;&#65533;&#65533;i&#65533;&#65533;"~A&#65533;&#65533;)&#65533;&#65533;K&#65533;UI&#65533;b2&#65533;&#65533;,JuIq&#65533;&#65533;&#65533;EpDRA#SN&#65533;,D&#65533;|D/ZG&#65533;&#65533;GNa&#65533;&#65533;&#65533;P&#65533;5&#65533;&#65533;_&#1365;&#65533;&#65533;be]&#65533;<Gj&#65533;Nt&#65533;P&#65533;tH&#65533;lq&#65533;a&#65533;c*N&#65533;&#65533;?&#65533;j&#65533;&#65533;%&#65533;=&#65533;N?>&#46338;&#65533;a&#65533;n!&#65533;!"G#&#65533;F&#65533;\_'p&#65533;e&#65533;~&#65533;Gr&#65533;Gd&#65533;&#65533;$Q&#65533;&#65533;QBY&#65533;d&#65533;&#65533;&#65533;&#65533;-&#65533; &#65533;
&#65533;&#65533;&#65533;&#65533;1}K&#65533;&#65533;&#65533;	25&#813;&#65533;	@&#65533;|ByE&#65533;x&#65533;&#65533;&#65533;&#65533;&#342;a<&#65533;&#1366;"a&#65533;P&#1814;[P&#65533;tf8&#65533;+&#65533;&#65533;&#836;&#65533;&#65533;&#65533;#&#65533;RL&#65533;&#65533;&#65533;=v&#65533;&&#65533;X&#65533;u&#65533;&`&#65533;Z%D&#65533;1&#65533;&#65533;8B&#65533;&#65533;_`&#65533;N&#65533;]&#65533;R&#65533;&#65533;&#65533;G&#390;&#65533;&#65533;+&#65533;&#65533;&#65533;&#65533;.&#65533;B/&#65533;b2Y&#65533;f&#65533;&#65533;&#65533;a&f&#65533;	&#65533;c&#65533;&#65533;{8&#65533;b&#65533;X(p&X	& &#65533;&#65533;\B&#65533;d~q&#65533;u&#65533;f&#65533;Nf&#65533;&#65533;
]&#65533;#B&#65533;d &#65533;&#65533;&#65533;&#65533;&#65533;&#65533;&#65533;&#65533;A&#65533;b&#65533;&#65533;&#65533;&#65533;XDD&#65533;&#813;&#1865;&#65533;&#65533;&#65533;D&#65533;&#65533;@&#65533; A&#65533;&#65533;AdT&#65533;Ad&#65533;&#65533;&#65533;&#65533;:&#65533;C&#841;&#65533;&#65533;&#65533;&#65533;&#65533;&#65533;&#605;&#65533;&#65533;&#65533;&#65533;Y\&#65533;&#65533;&#65533;H@p 
&#65533;@,&#65533;&#65533;&#65533;&#65533;&#65533;m&#65533;&#65533;&#65533;I&#65533;&#65533;
&#65533;&#65533;&#65533;/=&#65533;&#65533;&#65533;&#65533;&#65533;&#65533;&#1376;&#65533;A>&#65533;&#65533;&#65533;/}&#65533;&#65533;&#65533;&#65533;&#65533;("&#65533;&#65533;M&#65533;&#65533;&#65533;&#612;&#65533;$&#314;1&#65533;&#65533;&#65533;%N]}&#65533;&#65533;&#65533;&#65533;&#65533;&#65533;&#297;&#65533;*&#65533;&#65533;&#280;#&#1892;$&#65533;"2V&#65533;$\&#277;&#65533;B&#65533;(&#65533;&#65533;h&#65533;&#808;&#65533;u&#65533;&#65533;&#1696;&#65533;&#65533;A&#65533;&#65533;]m&#65533;&#65533;)D]&#65533;H&#65533;&#65533;&#65533;U:&#65533;"&#65533;.BPiD\U&#340;b&#65533;:&#65533;&#65533;&#1301;&#65533; &#65533;&#1764;&#65533;h)&#65533;&#65533;&#65533;8&#65533;&#65533;&#65533;L&#65533;`D&#65533;&#65533;&#65533;&#1300;&#65533;DB&#65533;&#65533;&#65533;C&#65533;&#65533;3&#65533;&#848;N&#65533;F&#65533;&#65533;&#65533;e&#65533;B	-#&#65533;&#65533;5dqm&#396;da&#65533;&#65533;W&#65533;#&#65533;&#65533;^&#65533;&#65533;r&#65533;&#65533;&#65533;&#65533;G.&#65533;'&#65533;&#65533;x&#65533;M&#65533;]VLjZ<&#65533;"Dd! E&#65533;F&#65533;&#65533;&#65533;e&#1856;&#65533;&#65533;)&#65533;I&#65533;&#65533;I&#65533;&#65533;q&#65533;&#967;Y&#65533;&#517;!i^"[.
&#65533;&#65533;BN&#65533;&#766;&#65533;I"S)&#65533; &#65533;<&#65533;9&#65533;%&#65533;&#65533;&#65533;WX&#65533;&#65533;R8&#65533;T&#65533;&#65533;W0&#65533;`E$&#65533;&#65533;Q&#65533;Q&#65533;BVn%&#65533;qGThj&#65533;&#65533;Ps&#65533;f&#65533;,&#65533;&#65533;uf%4&#65533;z&#65533;&#65533;Q&#65533;&#65533;%&#65533;\&#65533;U&#65533;&#65533;|]&#1889;W&#65533;&#1995;&#65533;&#65533;&#65533;/&#65533;&#65533;&#65533;B/&#65533;&#65533;&#65533;&#65533;D&#65533;&#65533;.&#65533;YZD&#65533;$&#65533;&#65533;tY	`&#65533;&X&#65533;RR&#65533;l&#65533;Y#,&E&#65533;;&#65533;A;&#65533;&#426;&#65533;&#65533;&#65533;&#65533;&#65533;&#65533;A&#65533;&#65533;|&#65533;&#65533;&#65533;T&#65533;L&#65533;Lk&#1793;i&#65533;&#65533;&#65533;&#65533;&#65533;&#65533;A&#65533;&#65533;hR&#65533;i&#65533;&#65533;h&#65533;"&#65533;&#65533;ig&#65533;&#65533;L &#65533;8&#65533; D[A&#65533;&#65533;&#65533;@&#65533;&#65533;@&#65533;&#65533;&#65533;&#65533;@4&#65533;H&#65533;&#65533;@&#65533;T&#65533;&#65533;&#65533;&#65533;&#447;&#1251;&#65533;K"&#65533;&#953;&#65533;E&#65533;H&#65533;&#65533;&#65533;&#65533;;&#612;&#65533;&#65533;h[&#65533;&#65533;0nCAL8&#65533;&#9302;&#65533;G&#65533;&#65533;&#65533;H&#65533;S&#65533;&#65533;&#1614;El&#65533;L&#65533;[&#65533;&#65533;`E&#65533;i&#65533;&#65533;	&#65533;2)FH&#1538;&#65533;&#65533;)&#65533;&#65533;&#33153;xAt&#65533;,&#65533;]&#65533;|&#65533;&#65533;&#65533;&#65533;&#65533;&#65533;v&#65533;&#65533;&#65533;G&#65533;&#65533;&#65533;&#65533; /&#65533;&#65533;(&#65533;j&#65533;&#24833;&#65533;F\8&#65533;nu&#65533;#&#65533;&#65533;&#65533;&#65533;GH&#65533;n&#65533;Ti(&#65533; D&#65533;&#65533;/&#65533;zDP6fb&#276;#&#65533;&#65533;d\&#493;&#65533;&#65533;&#65533;&#65533;&#65533;R&#65533;C
Sq&#65533;&#65533;j&#65533;X&#65533;R&#1100;L&#65533;&#65533;&#65533;&#65533;&#65533;t&#65533;U6&#65533;M&#65533;#<&#65533;V_&#65533;&#65533;~&#65533;OsT&#65533;;&#65533;l1G&#65533;%$#&#65533;<>&#65533;+&#65533;&#65533;+&#65533;N(&#65533;J&#65533;"&#65533;fj&#65533;&#65533;W&#340;&#65533;&#65533;]&#65533;"&#65533;&#65533;\&#65533;&h&#65533;(&#65533;&#65533;M&#65533;(@&#65533;8q~H&#65533;&#65533;&#65533;&#875;&#65533;&#65533;&h&#65533;k1$\dB&#65533;&#65533;&&#65533;&#65533; x&#65533;&#65533;&#65533;&#65533;D&#769;&#65533;5&#65533;B&#65533;1&#65533;&#65533;v&#65533;<	Bp4%t&#65533;`l&#65533;&#65533;&#65533;#Es&#65533;k5e&#65533;&#65533;bXg&#65533;+U&#65533;Z&#65533;B&#65533;i&#65533;&#65533;&#65533;M&#65533;NB&#65533;H&#65533;a&#65533;
SG&#65533;&#65533;%&#65533;[&#65533;&#1585;:&#65533;[&#65533;e#Xk,&#65533;&#65533;]&#65533;&#65533;eB'&#65533;&#65533;&#65533;&#65533;$&#65533;=&#65533;B,&#287;%&#65533;Bd&#65533;&#65533;Bd&#57489;&#65533;Bd&#1951;&#65533;&#770;&#65533;&#65533;-@&#1623;&#65533;Dq 3&#65533;&#65533;&#65533;&#65533;FI&#65533;T&#65533;QF q&#65533;&#65533;mH&#65533;]&#65533;&LB",P&#65533;&#702;Qx&#65533;R"Z&#65533;)=lAhAtm&#65533;D&#65533;C&#65533;&#65533;&#65533;&#65533;&#65533;lt&#65533;&#257;&#65533;@C&#65533;O&#65533;&#65533;:&#65533;&#65533;&#615;)&#65533;8&#65533;&#65533;&#65533;&#65533;&#65533;&#65533;&#65533;F&#65533;&#65533;
&#65533;s&#65533;&#65533;&#65533;&#65533;D @ &#65533;@&#65533;&#65533;&#794;&#65533;"o&#65533;&#65533;&#1902;L&#65533;h&#65533;A&#65533;&#65533;&#65533;&#65533;&#65533;k&#65533;H &#65533;&#65533; &#65533;&#65533;P&#65533;e)9&#65533;&#65533;&#65533;&#65533;~l&#65533;&#65533;&#65533;o&#65533;&#65533;&#65533;&#65533;&#65533;&#65533;:)A+u~&#65533;,j&#65533;&&#65533;&#65533;&#65533;H&#65533;&#65533;T]&#65533;&#65533;&#65533;)&#65533;D&#65533;OmLF&#65533;h&#65533;U&#65533;t&#65533;&#65533;&#65533;v&#65533;t&#65533;&#65533;&#65533;H&#65533;\&#65533;&#65533;&#65533;&#65533;z&#65533;hA\A\&#2663;p&#65533;&#65533;lX&#65533;&#65533;bu&#65533;&#65533;&#65533;&#65533;&#65533;&#65533;&#65533;B&#65533;A&#764;&#65533;&#65533;&#65533;&#65533;D\&#65533;YavaV&#65533;vL(
M&#65533;&#65533;&#65533;A&#65533;&#65533;\&#65533;04jEi]&#65533;&#185;&#65533;&#65533;v&#429;&#65533;D&#65533;&#65533;j&#65533;&#65533;k_v&#320;&#685;&#65533;&#65533;&#65533;d&#65533;&#1056;j&#65533;L&#65533;&#65533;"HLt&#65533;&#1960;&#65533;XN&#65533;r&#65533;&#65533;&#65533;y&#65533;V&#65533;>&#65533;&#65533;&#65533;G&#65533;A&#65533;@&#65533;BS&#65533;&#65533;&#40073;01)&#65533;&#65533;Z&#65533;Ev&#65533;&#65533;&#65533;&#65533;&#65533;&#65533;tW&#65533;"&#65533;k&#1322;q@)&#65533;&#65533;&#65533;H&#65533;,&#65533;&#65533;&#65533;&#65533;F&#65533;u&#65533;&#65533;&#65533;&#65533;&#65533;IB&#65533;O&#1090;t&#65533;"&#179;PD&#65533;Hb|A@AP&#65533;&#65533;qM&#65533;&#65533;&#65533;&#65533;&#65533;&#65533;	&#65533;N&#65533;&#65533;&#65533;&#65533;&#65533;}&#65533;^t&#65533;^&#65533;?>&#65533; &#65533;&#65533;&#65533;&#65533;n&#65533;g&#684;&#65533;,&#65533;rd&#65533;&#65533;hUr&#65533;&#65533;i&#65533;&#1665;7&#65533;&#65533;&#65533;j&#65533;J&#65533;&#65533;&#65533;9 &#65533;qW}&#65533;]&#65533;rgf&#65533;e0I&#65533;&#65533;NND, W&#65533;0&#65533;&#65533;/&#65533;. &#506;&#65533;&#65533;&#65533;&#65533;&#65533;_-(_&#65533;0&#65533;&#142;&#65533;&#65533;&#65533;X&#65533;TB&#65533;s&#65533;+&#65533;&#65533;&#65533;e&#65533;,`&#65533;f$(P&#65533;G &#65533;Y}&#65533;&#65533;J&#65533;&#65533;&#65533;K&#65533;At&#65533;Px&#65533;P&#65533;&#65533;&#65533;A{&#65533;&#628;&#65533;&#65533;&#65533;&#65533;&#65533;QycD&#65533;AD&#65533;!&#65533;}+B!&#65533;@t&#65533;&#65533;/&#65533;&#65533;&#65533;&#65533;h&#65533;&#564;&#65533; A
h L@&#65533;@&#65533;&#65533;&#65533;&#65533;&#65533;`&#65533;gT`&#65533;&#65533;&#65533;&#65533;&#65533;H&#65533;q]&#65533;AC&#65533;]Q'&#1073;&#65533;&#65533;z&#65533;
&#65533;&#65533;&#65533;&#65533;&#65533;&#65533;&#65533;,7&#65533;&#65533;&#65533;r&#65533;&#65533;wA&#65533;&#65533;D&#65533;i&#65533;G&#65533;&#65533;ISY&#65533;Ch#*&#65533;_&#65533;&#305;A@&#65533;&#65533;&#65533;A&#65533;UYO&#65533;&#65533;h_&#65533;{p&#65533;S&#65533;&#65533;&#65533;xtZ/Z&#65533;&#65533;L&#65533;&fpK|P&#65533;&#65533;&#65533;`zp&#65533;K&#65533;-p&#65533;&#65533;&#289;&#65533;&#65533;&#65533;(I`&#65533;_&#65533;&#65533;92c&#65533;Lc&#65533;&#1289;&#532;g&#65533;s&#65533;&#65533;&#65533;&#65533;&#1109;T)&#65533;&#65533;96"B&#65533;&#65533;&#65533;?I&#65533;&#800;o&#65533;H&#65533;&#65533;&#65533;&#65533;&#65533;&#65533;&#65533;&#65533; O\&#65533;&#65533;&#30681;'i&#65533;J&#65533;$&#65533;&#65533;&#65533;=&#65533;S&#65533;E&#65533;(C VG M&#65533;Q&#65533;E&#65533;)~&#65533;&#65533;y&#65533;PV|Eb&#65533;h&#65533;f&#65533;&#65533;u&#65533;&#65533;}&#65533;&#65533;&#65533;&#65533;[E&#65533;0f&#65533;&#65533;Fr&#65533;B A'X&#65533;o%BGKBo&#65533;&#65533;-&#65533;&#65533;&#65533;O&#65533;9&#65533;&#65533;&#65533;&#65533;&#65533;&#65533;$\&#65533;&#2031;%hz&&#65533;E&#65533;~&#65533;(&#65533; &#65533;&#65533;R&#65533;&^&#65533;<&#65533;L&#65533;d&#65533;N&#65533;Z:&#237;}^&#65533;1&#65533;&#65533;!&#450;&#65533;~E&#65533;&#65533;ps&#65533;&#65533;& X#wQd&#65533;_dq&#65533;\d&#65533;`P(0	U&#65533;&#65533;{x&#65533;=~&#65533;V&#65533;&#65533;^r&#65533;'k& &#65533;rQ&#65533;&#65533;~1&#65533;&#262;*q"&#65533;&#1476; &#65533;$L&#65533;<u&#1668;)S&&#65533;&#65533;B&#65533;"%*T&#264;&#65533;B&#65533;B&#65533;*&#65533;-&#65533;g&#610;uk/\ w&#65533;&#65533;&#65533;K&#1517;&#65533;&#65533;&#65533;r&#65533;&#693;&#65533;VGZ&#65533;d&#618;E&#65533;*R&#65533;&#65533;&#65533;&#65533;I&&#65533;&#65533;&=b&#65533;(&#65533;&#65533;L&#65533;8e&#65533;&#65533;iSB&#65533;&#65533;~v&#65533;Th&#65533;K&#65533;*m}T&#65533;O&#65533;7l&#1048;)S&#65533;L&#1716;d&#404;1&#65533;&#65533;&#65533;5l&#1716;a&#65533;f6g&#65533;t&#65533;&#65533;&#794;7o&#1844;Y&#65533;f&#860;=&#65533;P @&#65533;&#65533;#&#65533;pa4e&#65533;&#65533;&#65533;>&#65533;I&#65533;d&#65533;%H&#65533;&#65533;cg&#65533;8c&#65533;Is&#65533;-&#65533;f&#1064;i&#65533;FN;s&#65533;,&#65533;)5Hh&#65533;&#65533;&#65533;&#65533;	5p&#65533;&#65533;m&#1721;pf&#65533;&#65533;#g&#65533;&#65533;&#65533;=&#65533;-b&#1913;&#65533;&#65533;&#65533;&#65533;N&#65533;;w&#65533;&#1073;c&#65533;&#65533;&#65533;8&#65533;&#65533;&#65533;&#65533;?&#65533;,2&#65533;&#65533;B&#65533;-&#65533;H8&#65533;&#65533;&#65533;0&#65533;0c&#65533;&#1227;&#65533;:{&#65533;.	&#1912;+&#65533;48,#0&#65533; 6&#1944;C8;&#65533;c4z&#65533;&#65533;&#65533;z[C&#65533;&#65533;&#65533;&#65533;&#65533;cC
&#65533;8#&#65533;=&#65533;&#65533;F&#65533;&#65533;Ko+C&#65533; &#65533;&#65533;b4&#65533;&#65533;&#65533;5&#65533; C/&#65533;&#65533;bD&#65533;#&#65533;.;\&#1005;&#65533;:&#779;.&#65533;&#65533;R&#1267;&#65533;0&#65533;<&#65533;&#65533;&#65533;&#1279;&#65533;&#65533;&#1610;&#65533;1&#65533;&#1864;&#65533;6j$#1&#65533;&#65533;C5<&#65533;S&#65533;4&#1715;7&#65533;<&#65533;q6&#65533;\&#65533;L&#65533;&#65533;0&#716;&#65533;&#65533;/&#65533;:<3&#65533;'&#65533;&#65533;=&#65533;r&#65533;&#65533;3&#65533; &#65533;,2xsU&#65533;3t&#65533;&#65533;&#65533;&#65533;&#65533;&#65533;XQ&#65533;TVI&#65533;&#65533;&#65533;@&#65533;&#288;K(&#65533;&#65533;+L@&#65533;gI)EX`&#65533;&#65533;&#65533;6&#65533;UP&#65533;&#65533;&#65533;SVY&#65533;o[q&#65533;&#65533;r]!&#65533;Xc&#65533;&#65533;&#65533;K4&#65533;&#65533;K6&#65533;&#275;gE)&#65533;&#65533;L&#65533;&#1668;&#65533;Fa&#65533;Ca&#65533;(I&#65533;&#65533;&#65533;*K6&#65533;UJ&#65533;&#65533;^QF&#65533;
&#65533;J(&#65533;&#65533;&#65533;G&av L&#65533;j&#658;w&#65533;]&#65533;&#65533;HyD&#65533;Y,:&#65533;(&#65533;&#702;&#65533;&#65533;&#65533;"&#65533;`b&#65533;"&#65533;&#65533;"&#65533;,&#272;2&#65533;&#65533;&#65533;c&#65533;=&#65533;&#65533;=.&#208;&#65533;&#65533;&#65533;/&#65533;>
a&#65533;G&#65533;j^z&#65533;&#65533;ZK,>&#65533;)}7a&#65533;b&#65533;&#894;&#65533;&#65533;+Y&#65533;PNa&#65533;&#65533;VX9&#65533;&#65533;&#65533;&#65533;v&#65533;&#65533;&#65533;&#65533;Z&#65533;&#65533;v&#65533;^d&#65533;&#65533;&#65533;9&#65533;E/&#65533;qCY&#65533;`&#65533;&#65533;&#65533;LRx&#47961;&#65533;:Q.&#65533;e&#65533;Zn&#65533;&#65533;&#65533;YV&#65533;&#65533;&#65533;N_u&#65533;j&#65533;&#65533;Yh&#65533;Zf&#65533;&#65533;&#65533;&#65533;&#65533;e'&#65533;`Didy&#65533;&#65533;d&#65533;&#65533;1&#65533;&#65533;u{?{YI)D&#65533;:&#65533;h&#65533;&#65533;&#65533;z&#65533;0&#65533;&#65533;&#1199;-e&#65533;&#65533;,)&#65533;&#65533;U7rd:I5&#65533;&#65533;cC/&#65533;B&#65533;c&#65533;;&#65533;&#33900;3"&#65533;&#65533;w&#65533; !&#65533;&#65533;P.&#65533;x&#65533;"&#1095;&#65533;'y&#65533;C&#65533;&#65533;&#65533;\&#65533;b&#65533;P&#291;&#65533;8n&#65533;&#65533;j&#65533;&#65533;&#65533;#&#65533;&#65533;&#65533;P*|&#65533;D&#65533;xd&#65533;&#65533;xPu&#65533;a&#65533;&#65533;7&#65533;M
Y&#65533;9&#65533;z&#65533;&#65533;#&#65533;;&#1025;}&#65533;&#65533;&#144;&#65533;6&#65533;&#65533;&#65533;BC&#65533;&#65533;&#65533;2&#65533;&#65533;;&#65533;&#65533;]>&#65533;&#65533;8&#65533;Bi&#65533;&#65533;&#65533;&#65533;.x!0,&#65533;]&#65533;w&#65533;1&#65533;E/&#65533;&#65533;&#65533;L&#65533;&#65533;@q&#65533;&#65533;cC\"&#65533;&#65533;>|jZ&#65533;&#65533;&#65533;!*ij&#65533;&#65533;R[&#65533;!Fb&#65533;;&#65533;I&#1195;&#65533;&#65533;&#65533;&#65533;&#65533;h%5JD&#678;0T&#65533;A&#65533;&#65533;&#65533;&#65533;&#65533;&#65533;&#65533;\&#65533;r&#65533;&#1752;/{p&#65533;&#65533;{.&#65533;&#65533;&#65533;&#65533;g@&#65533;&#65533;\&#65533;&#65533;&#65533;&#65533;&#65533;nf,c)&#65533;&#65533;a&#65533;YQ&#65533;&#65533;N&#65533;m&#65533;HE*P&#65533;MT&#65533;&#65533;!T1&#65533;&#470;&#65533;N4D3&#65533;7&#65533;I7&#65533;k&#65533;&#65533;<&#65533;*X&#65533;+z&#65533;B&#65533;p>I7,pB&#65533;'&#65533;x&#65533;&#65533;&#65533;
q!&#65533;P$&#65533;1&#65533;&#65533;0&4&#65533;&#65533;^&#65533;&#65533;&#65533;&#65533;&#65533;&#65533;<&#65533;	P&#65533; !&#65533;&#65533;D'&#65533;/&#65533;&#65533;&#65533; 
&#65533;&#65533;&#65533;*1&#65533;H0&#65533;&#65533;&#65533;`Y&#65533;R$2xAV&#65533;B&#65533;&#1028;& !	Mx&#65533;&#65533;p&#65533;.D&#65533;&#65533;I&#65533;&#65533;&#65533;P&#65533;;&#65533;qB&#65533;M&#65533;34>"&#65533;&#65533;h%&#65533;NdYQI&#894;&#65533;&#182;&#65533;&#65533;z.}DD)a&#65533;&#20802;Z&#65533;(+RA7j&#65533;bZ&#65533;&#65533;&#65533;^&#65533;Y,m&#65533;&#65533;o&#65533;&#65533;&#65533;(DQ&#65533;N&#65533;N&#65533;9&#65533;&#65533;&#65533;&#65533;!"&#65533;]&#65533;&#19234;&#65533;&#65533; &#65533;)M&#65533;&#65533;V(1	&#65533;|&#65533;&#65533;&#65533;E,H&#65533;z&#65533;b+9&#65533;HX&#65533;&#65533;&#65533;B&#65533;&#65533;&#65533;:&#65533;&#65533;&#65533;&#65533;&#65533;&#65533;&|'S&#65533;-&#65533;&#65533;&#556;@&#65533;&#65533;&#65533;&#65533;$s&#65533;&#1970;"&#65533;&#65533;A&#65533;&#65533;&#65533;&#65533;&#65533;&#65533;X&#326;&#65533;a&#65533;&#65533;&#65533;&#65533;&#65533; [&#65533;IRn&#65533;&#65533;&#65533;<&#1569;&#305;&#411;&#65533;&#566;F2&#65533;&#65533;&#65533;&#65533;A&#65533;!8V&#65533;&#65533;&#65533;H`&#65533;&#65533;&*&#65533;C&#65533;a&#1841;&#65533;&#65533; &#65533;&#65533;&#65533;&#1090;&#65533;L|&#179;&#65533;&#65533;tG6l &#65533;P&#65533;@8H&#65533;&#65533;P&#65533;&#65533;az0Z&#65533;#&#65533;&&#65533;&#65533;1&#65533;jU]&#65533;&#65533;'&#65533;&#65533;&#65533;5&#1319;&#65533;@&#65533;&#65533;K&#65533;C\&#65533;&#65533;:&#65533;R/bJT&#65533;&#65533;c&#65533;&#65533;ch&#65533; :$&#65533;Mn&#65533;&#65533;&#65533;c&#65533;&#65533;&#65533;&#65533;&#65533;a8&#65533;&#65533;f&#65533;&#65533;%u&#65533;.;&#65533;%]&#65533;S&#65533;KU&#65533;&#65533;&#65533;q&#65533;l0d&#65533;I}&#65533;M&#65533;&#65533;wx&#65533;!&#65533;TC&#65533;J&#65533;B&#65533;F(&#65533;!Q&#65533;&#65533;N&#65533;&#65533;0&#65533;$&#65533;&#65533;_&#65533;Cb&#65533;&#65533;&#65533;&#65533;B&#65533;=&#65533;&#65533;&#65533;|&#65533;&#65533;&#65533;E7j&#65533;&#65533;&#65533;&#65533;&#65533;
&#65533;&#65533;&#65533;&#1421;&#65533;&#65533;&#65533;t&#65533;1&#65533;Q&#65533;J&#65533;y&#65533;y"9wZ&#1458;v&#1134;qC&#65533;&#65533;ZD&#65533;Z&#1003;^c&#65533;&#65533;&#65533;&#65533;SC&#65533;&#65533;&#549;}&#65533;A&#65533;l&&#65533;&#65533;
`&#65533;B&#65533;&#65533;&#65533;.&#65533;Y&#65533;r&#65533;!<q&#65533;&#65533;&#65533;%&#65533;m&#65533;&#65533;a&#65533;&#65533;6&#65533;&#65533;&#1418;&#65533;&#65533;&#65533;&#65533;&#65533;'+&#65533;&#65533;Q&#738;&#65533;D
&#65533;&#65533;&#65533;l&#65533;&#65533;#QR&#65533;&#65533;&#65533;<&#65533;+*&V1&#65533;Yep&#65533;2J# A&#65533;&#65533;&#65533;&#65533;&#65533;Ckg&#65533;&#65533;&#65533;&#65533;&#65533;&#65533;&#65533; ,&#65533;m&#65533;
R&#65533;&#65533;&#65533;Y&#65533;r)&#65533;&#65533;
[&#65533;!&#65533;p%&#65533;&#65533;h&#65533;M$&#65533;8&#65533;&#65533;X5&#65533;&#65533;X[&#65533;&#65533;Z&#65533;&#65533;=8&#65533;&#409;&#65533;&#65533;&#65533;y&#65533;w&#65533;pD&#65533;O&#1225;i&#65533;;n&#65533;V&#65533;&#65533;F.s&#65533;&#55018; W&#65533;&#65533;m&#65533;&#65533;B&#65533;H&#65533;$X3?&#65533;L&#65533;@#*N&#65533;nK&#65533;&#65533;&#65533;&#65533;&#65533;:	&#65533;Ia&#65533;P&#65533;&#65533;&#65533;&#65533;&#65533;T&#65533;&#65533;&&#65533;c&#65533;/~&#65533;&#65533;&#65533;&#65533;&#65533;&#65533;E/&#65533;&#65533;&#65533;&#65533;&#65533;&#65533;&#65533;&#65533;'&#65533;t&#65533;&#65533;&#65533;B"&#65533;E&#65533;&#65533;&#65533;&#65533;&#65533;6q&#65533;b&#65533;&#65533;&#65533;&#65533;:&#65533;D&#65533;xX&#65533;]&#65533; &#65533;&#65533;`&#65533;0V*T&#65533;R!&#65533;&#65533;Po&#65533;"q&#65533;?&#65533;a>u(%&#65533; &#65533;&#65533;/"&#65533; &#65533;&#65533;&#65533;&#65533;&#65533;&#65533;&#65533;z&#1969;2&#65533;&#65533;C0B &#65533;&#65533;&#65533;O6!RE&#65533; &#65533;Cd&#65533;k&#65533;7&#65533;&#65533;,&#65533;&#160;&#65533;P:&#65533;Uq&#65533;&#65533;&#65533;&#848;&#65533;&#65533;|`
&#1184;&#65533;&#65533;&#65533;&#65533;&#65533;~
&#65533;q&#65533;~&#65533;&#65533;f&#65533; &#65533;&#554;&#1001;&#65533;`,&#65533;HG&#65533;#&#65533;&&#65533;h,&#65533;h&#65533;H&#65533;&#65533;&#65533;&#65533;&#65533;l&#65533;&#65533;&#65533;8`&#65533;P&#65533; 4&#65533;c?p&#65533;&#65533;,&#65533;	I",K&#65533;CJP)&#65533;`&#65533;&#65533; -$/&#65533;&#65533;.6&#65533;,&#1026;&#65533;@%P&#65533;G&#65533;6C.&#65533;#&#65533;iC&#65533;&#65533;&#65533;T&#1312;{&#1666;&#65533;&#65533;@@$&#65533;&#65533;HE0&#65533;d,6Cf&#65533;&#65533;&#65533;+&#65533;b&#65533;|&#65533;&#65533;&#65533;CV4HW&#65533;s&#65533;-&#65533;D/&#65533;l&#65533;&#65533;&#65533;)&#65533;&#65533;cV&#65533;&#65533;&#65533;&#65533;&#65533;I&#65533;v&#65533;J&#65533; &#65533;d?PiU&#65533;&#65533;&#65533;&#65533;&#65533;|R&#65533;&#65533;&#65533;&#65533;&#65533;k&#65533;Df&#65533;b&#65533;&#65533;V&#65533;@&#65533;b	=&#65533;&#65533;&#65533;f&#301;&#65533;&#65533;&#65533;&#65533;R&#65533;(&#65533;$&#65533;&#65533;o&#65533;e&#65533;&#65533;&#65533;J&#65533;&#65533;I&#65533;I&#65533;&#65533;&#65533;`!&#65533;^&#65533;[\L&#65533;&#65533;>_&#65533;&#65533;&#1934;&#65533;&#65533;&#621;R&#65533;c&#65533;&#65533;b&A&#1038;&#65533;"&#65533;a&#65533;&#65533;&#65533;H*&#65533;&#65533;&#65533;G&#65533;Z&#65533;&#65533;&#65533;&#65533;&#65533;&k&#65533;y&#65533;F&#65533;&#65533;n&#65533;A&#65533;f&#65533;&#65533;&#1679;E&#65533;&#65533;{&#65533;&#65533;I
&#65533;I&#65533; &#65533;&#65533;
&#65533;&#65533;
&#65533;@&#65533; 1&#65533;&&#65533;&#65533;+6&#65533;C&#65533;c&#65533;D&#65533;a&#65533;&&#65533;+&#683;b)
+&#65533;E&#65533;E(V&#65533;d$&#65533;&#65533;&#65533;&#65533;2&#65533;HA&#65533;PAX&#65533;J&#65533;&#65533;I&#65533;&#65533;MHnR&#65533;&#65533;&#65533;xqZ&#65533;-&#65533;&#65533;(&#65533;&#65533;A~g&#65533;"+&#65533;nm.Aa*&#65533;&#65533;`1&#65533;!&#65533;&#65533;(&#65533;&#1070;[&#165;'Q&#65533;&#65533;r&#65533;#t!%h&#65533;&l&#65533;b&#65533;&V"v`&#65533;&&#65533;&#65533;\&#65533;e&#65533;t&#65533;&#65533;&#65533;YV&#65533;6&#65533; &&#65533;&#65533;&#65533;&#1962;B&#65533;~<&#65533;&#65533;
&#65533;&#65533;\&#65533;&#65533;d&#65533;&#65533;&#65533;&#65533;&#65533;&#518;&#65533;&#644;&#65533;z~&#65533; &#65533;&#65533;&#65533;@1p&#65533;&#65533;&#65533;&#65533;+2&#65533;&#65533;&#65533;&#65533;&#65533;&#65533;&#65533;&#65533;&#65533;&#65533;jn&#65533; &#65533;&#65533; &#65533;O&#65533;&#65533;Q&#65533; &#65533;aFn&#65533; &#65533;&#65533;&#65533;KJ&#65533;|&#65533;|l&#65533;&#65533;&#65533;6&#65533; Z x &#1792;&#65533;&#65533;h !)&#65533;fy.G5X&#65533;&#65533;&#65533;E&#57353;&#65533;&#65533;&#65533;@&#65533;z&#65533;5)S&#370;s2IS"&#1871;&#65533;
&#65533;.&#65533;&#65533;Q&#65533;lSq&#65533;&=&#65533;&#65533;&#65533;&#65533;&#65533;36&#1064;.`	eI&#65533;&#65533;&#65533;=PE&#1506;L&#65533;&#65533;&#65533;&#65533;&#65533;&#65533;&#65533;&#65533;R6&#65533;|&#65533;`}P&#65533;06&#65533;A&#65533;-BG4B&#65533;B&#65533;&#65533;&#826; &#416;Vl%Q@V&#65533;&#65533;#&#702;@&#65533;&#768;&#65533;h&#65533;F&#65533; &#65533;J&#65533;R&#65533;&#65533;&#65533;"W&#65533;I&#65533;&#65533;x&#65533;&#65533;LQH&#65533;&#65533;|f&#65533;=j)&#65533;&#642;9P&#65533;D6X$}&#65533;&#65533;&#65533;&#65533;$&#65533;L&#65533;c&#65533;&#65533;&#65533;6&#65533;&#65533;G&#1538;7v&#65533;I&#65533;&#65533;F&#65533;&#65533;&#65533;LP&#65533;&#65533;B`&#65533;&#65533;TP&#65533;+D&#65533;&#65533;-&#65533;&#65533;P&#288;-&#65533;&#65533;&#65533;PT&#65533;6q&#65533;&#65533;Wxb&#910;&#65533;x&#65533;(A&#65533;G`&#65533;&#65533;&#65533;m&#65533;V&#65533;Zzq&#65533;&#65533;N&#65533;&#65533;%&#1581;&#65533;&#65533;-nT&#65533;n&#65533;&#65533;Z&#65533;&#65533;&#65533;&#65533;&#65533;&#65533;&#65533;&#65533;&#65533;&#65533;&#65533;@AX&#65533;o:U'@A&#65533;&#65533;nmB&#65533;&#65533;f&#65533;&#65533;gl4n &#65533;^&#65533;'a&#65533;&#65533;Q&#65533;&#65533;"&#65533;&#65533;tE{&#65533;&#65533;=&#65533;&#65533;{&#65533;&#65533; &#65533;`
&#65533; 
&#65533;&#65533;bl?<#&#65533;&#65533;&#65533;&#65533;&#65533;&#65533;&#65533; &#65533;&1&#65533;&#65533;x&#65533;&#65533;&#65533;&#65533;&#65533;r,6&#65533;l\&#65533;dR&#65533;"&#65533;&#65533;F&#65533;[X&#65533;i\&#65533;&#65533;\&#65533;&#65533;&ngh&#65533;\&#65533;&#1780;&#65533;[&#65533;&#65533;'*&#65533;&*&#65533;~8!&#65533;&#65533;j&#65533;&#65533;\/)&#65533;ocB&#65533;U!!&#65533;p$a&#65533;&#1038;&#65533;-&#65533;m\`a`5"&h&#65533;v^!j&#65533;$Tg#jvv&#65533;&#65533;\&#65533;&#65533;&#65533;DU&#65533;&#65533;y.!dBr_&#422;&#65533;LbZ&#65533;&#65533;&#65533;&#65533;Pc&#65533;kh&#65533;&#65533;8:&#65533;&#65533;&#65533;&#65533;@&#562;&#65533;2.&#65533;&#128;Z&#65533;G?E>&#65533;K8Z,&#65533;&#65533;1$&#65533;&#65533;&#65533;3&#65533;60&#65533;&#65533;&#65533;&#65533;A&#65533;B]A6b&#65533;=&#65533; 2&#65533;3&#65533;&#65533;&#65533;&#65533;K&#65533;&#65533;A&#65533;&#65533;-&#65533;&#65533;&#65533;&#65533;k&#65533;&#65533;&#65533;&#65533;&#65533;&#65533;&#65533;Z &#65533;&#65533;&#65533;&#65533;&#65533;&#65533;h&#65533; &#65533;<&#65533; &#65533;>&#65533; &#65533;@&#65533;&#65533;&#65533;&#65533;&#1956;E&#1280;&#65533;&#65533;&#320;l&#65533;p.KS< ?&#65533;,&#65533;&#65533;B-zA&#65533;c>&#65533;HC&#65533;s&#65533;&#65533;&&#65533;`)H&#65533;	1n#.l%B&#1159;U&#65533; y&#65533;)&#65533; &#65533;`l&#65533;>&#136;%&#65533;&#65533;&#514;|$&#65533;&#65533;0&#65533;&#65533; &#65533;U:&#65533;P&#65533;06I&#65533;&#65533;6&#65533;$&#65533;@&#65533;&#65533;&#592;#z&#1763;&#65533;&#65533;`&#65533;&#65533;&#65533;&#65533;1&#65533;&#65533;&#65533;&#65533;
&#65533; B&#65533;&#65533;;&#65533;Sc0&#65533;&#65533;&#65533;&#65533;&#1210;&#65533;#&#65533;&#65533;?&#65533;'.&#65533;&#65533;I&#65533;`9&#65533;&#65533;&#65533;h&#65533;.V	LU&#65533;&#65533;&#65533;&#65533;1&#65533;&#65533;G#&#65533;-&#65533;GBG&#65533;=4&#65533;|&#1287;&#65533;&#65533;J8&#65533;&#65533;LpP&#65533;&#65533;O]&#65533;&#65533;N&#65533;&#65533;E&#65533;@
&#65533;T'""8A&#65533;&#65533;&#65533;&#65533;`&#65533;(aa&#65533;&#65533;'&#65533;&#65533;%&#65533;Z&#65533;Q&#65533;&#65533;&#65533;&#65533;&#65533;&#65533;&#65533;4/I&#65533;azb&#65533;&#65533;&#65533;$O&#65533;~5y2&#65533;B&#65533;.&#65533;&#65533;&#65533;wZ*P&#65533;&#65533;&#65533;"*A&#65533;{&#65533;/+&#65533;rNc&#65533;F&#65533;kn&#65533;&#65533;r&#65533;G&#65533;&#65533;5&#65533;z&#65533;&#65533;&#65533;u8&#65533;sK&#65533;&#65533;J&#65533;$&#594;&#65533;&#65533;  &#65533;&#65533;2&#65533;&#65533;%&#65533;&#65533;&#65533;&#65533;
&#65533;&#65533;%!&#65533;1^&#65533;&#65533;l&#65533;B&#65533;DA&#65533;&#65533;[X&#65533;td&#65533;&#65533;I&#65533;b&#65533; o& o`A&#65533;i'&#47535;&#65533;'P&#65533;'&#65533;&#65533;g2&#65533; 8&#65533;g&#65533;&#65533;V&#65533;t&#65533;r&#65533; Aa&#65533;&#65533;&#65533;!&#65533;R&#65533;7A&#65533;On&#65533;.&#65533;f&#65533;&#65533;D&#65533;&#65533;jb&#65533;d&#65533;t&#65533;J&#65533;fy&#65533;r!&&#65533;&#65533;tbae3&#65533;WHa&#65533;&#65533;J&#65533;&#65533;&#65533;r9^Dr)<&#65533;&#65533;k\&#65533;&#65533;&#65533;5&#65533;
&#65533;&#65533;'I&#65533;&#65533;&#65533;&#65533;3&#65533;&#65533;0&#65533;&#65533;,&#65533;&#65533;&#65533;&#65533;>00G&#65533;#&#65533;`n&#65533;&#65533;&#65533;&#65533;&#65533;&#272;F&#65533;Z&#65533;&#65533;A&#65533;&#65533;&#65533;w!!&#65533;&#65533;&#65533;1&#65533;&#65533;w7&#65533;F$&#65533;E&#65533;c&#65533;Bdz&#65533;d&#65533; 	&#65533;@&#65533;&#65533;1[&#65533;e&#65533;&#65533;&#65533;Oc2V&#65533;J&#65533;,A&#65533;&#65533;&#65533;P&#65533;&#65533;0&#65533;&#65533;&#65533;&#65533;&#65533;f&#65533;&#65533;&&#65533;&#65533; &#392;#&#65533;&#65533;&#65533;&#65533;p&#65533;E&#1319;R&#65533;
x&#65533;=&#65533;8&#65533;&#65533;&#65533;k&#65533;&#65533;
&#65533;F&#16933;&#65533;&#240;&#53269;x&#65533;&#65533;@&#65533;&#65533;3&#65533;b&#65533;&#65533;&#65533;7x&#65533;&#65533;&#65533; &#65533;&#65533;8I4B&#65533;G&#65533;n#&#65533;&#65533;&#65533; ;F%&#65533;&#65533;@&#65533;&#65533;&#65533;E-&#65533;H&#65533;>&#65533;&&#65533; &#65533;&#65533;&#65533;&#65533;&#256;wS&#65533;L&#65533;&#65533;O>&#65533;&#65533;&#65533;&#65533;&#65533;BXD&#65533;&#65533;&#65533;CMxHMhIZ&#65533;=&#65533;&#65533;@&#61703;*&#65533;&#65533;X&#65533;=&#65533;SE&#65533;'&#65533;&#65533;)R&#1954;;x&#65533;&#65533;&#65533;J&#65533;&#65533;&#65533;Er&#65533;,4AW&#65533;Q&#65533;&#1568;&#65533;&#65533;, &#65533;&#65533;%Z&#65533;&#65533;*:*&#65533;e&#65533;V3&#65533;&#65533;&#65533;&#65533;b&#65533;&#65533;]2K!&#191;8w&#65533;&#65533;&#137;&#65533;V&#65533;S&#65533;&#65533;[&#65533;&#65533;E&#65533;"&#65533;&#65533;l&#65533;w<K&#65533;&#65533;&#65533;+YB&#65533;"&#65533;X&#65533;\@!<Kz(&#65533;&#65533;Mf&#65533;&#65533;&#65533;&#65533;&#65533;j$A&#65533;1Z&#65533;&#65533;<e&#65533;&#65533;A&#65533;&#65533;&#65533;&#65533;&#65533;z&#65533;&#65533;&#65533;u&#65533;^>BC&#65533;,&#65533;&#65533;@&#65533;l{E&#65533; B&#65533;&#65533;| &#65533;`&#65533;&#299;&#65533;&#65533;&#65533;&#65533;e&#1692;l&#65533;&#65533;c,&#65533;&#65533;J2mL&#65533;\&#65533;&#65533;D&#65533;^avo\j&#65533;;&#65533;CGt
&#65533;&#65533;7/&#65533;/&#65533;&#65533;ZZ&#65533;`&#65533;A&#65533;&#65533;&#65533;x&#65533;&#65533;&#65533;&#65533;*)h&#65533;0&#65533;&#65533;8&#65533;2a&#65533;a&#65533;&#65533;;&#65533;&#65533;&#65533;H&#65533;&#65533;=&#1924;9vn'v&#65533;&#65533;&#975;&#65533;&#65533;&#65533;ut&#65533;O#f&#65533;vnt&#65533;&#65533;WF&#65533;&#65533;&#65533;\ 2&#65533;&#65533;&#65533;&#655;&#65533;F^&#65533;&#65533;)&#65533;&#65533;cR&#65533;&#65533;H&#65533;&#65533;l&#65533;4&#781;&#65533;&#65533;&#65533;&#603;6h&#65533;&#65533;t&#316;&#65533;?0&#65533;.zNh&#65533;~F&#65533;&#800;/&#65533;&#1376;&#65533;"&#65533;+
&#65533;&#65533;&#65533;N&#65533;`&#65533; K&#65533;` &#65533;&#65533;o2&#65533;o\&#65533;E&#65533;&#65533;&#65533;&#65533;)&#65533;&#65533;(U&#65533;&#65533;&#65533;&#65533;g&#65533;C=3&#65533;&#65533;&#65533;&#65533;H&#65533; &#65533;&#65533;h&#65533;J&#65533;&#1259;Nx.4&#65533;&#65533;&#65533;&#65533;3&#65533;*&#65533;&#65533;H&#65533;&#65533;B&#65533;&#65533;&#65533;.&#65533;<&#65533;C&#65533;s&#65533;V&#1002;&#65533;.&#65533;&#65533;&#65533;X)&#65533;&#65533;<=&#65533;3&#65533;D&#1800;&#65533;&#65533;&#65533;&#65533;&#65533;0{&#65533;JQ&#65533;P&#65533;&#65533;&#65533;w&#65533;B&#1152;&#65533;&#65533;&#65533;JL&#65533;6&#65533;-&#65533;iE]81(&#65533;!&#65533;>j.&#65533;&#65533;&#65533;&#65533;g&#65533;$=&#65533;[{&#65533;&#65533;&#65533;gM&#65533;h&#65533;&#65533;gC&#65533;&#65533;V&#65533;&#65533;~&#65533;&#65533;c&#65533;&#65533;
&#65533;R&#65533;T&#65533;J$&#65533;Z-&#65533;&#51262;&#65533;&#65533;&#65533;m%&#65533;&#65533;&#65533;&#65533;&#65533;'{&#65533;=&#65533;CB&#65533;B&#65533;4&#65533;&#65533; &#65533;&#65533;L&#65533;{&#65533;&#65533;E&#65533;]6k^&#65533;&#65533;&#65533;A&#65533;I4&#65533;&#65533;&#65533;vZ*B&#65533;&#201;a&#65533;&#65533;B&#65533;&#65533;%&#65533;&#65533;\&#65533;%\(&#65533;'
B&#65533;O5QBY&#65533;d&#65533;J#&#65533;7!&#65533;F&#65533;&#65533;&#65533;nNa_?&#65533;@&#65533;&#65533;&#65533;&#65533;d&#65533;&#65533;&#65533;2&#65533;&#65533;&#65533;On&#65533;&#65533;&#65533;NxA&#65533;!&#65533;&#65533;\&#65533;&#65533;&#65533;&#65533;L&#65533;&#65533;@m&#188; &#65533;&#1297;&#65533;&#65533;M&#65533;5j&#1052;I&#65533;M0^&#65533;x&#65533;&#65533;L&#65533;0c&#65533;|&#65533;B&#65533;J&#65533;,b&#65533;&#65533;&#65533;H&#1124;L&#65533;8aB&#65533;&#65533;K&#65533;&#65533;(Y&#65533;&#65533;I&#65533;K&#65533;(&#65533;&#65533;9I&#65533;$J=%M&#65533;&#65533;&#65533;&#65533;(S&#65533;\&#65533;r&#65533;*&#65533;U&#65533;T&#65533;b&#65533;&#65533;&#1387;VJai&#1898;&#65533;U&#65533;T&#65533;&#65533;&#65533;2Uj&#65533;(Q&#65533;F&#65533;&#65533;&#65533;i&#65533;&#65533;H&#65533;&#65533;&#1255;&#65533;>z&#65533;&#65533;&#65533;&#65533;'&#65533; B&#65533;5&#65533;&#65533;&#65533;"D&#65533;Ov&#65533;di$G&#65533;
"&#65533;&#65533;&#65533;$KEA&#65533;*u&#65533;*V&#65533;VA&#65533;z&#65533;4&#65533;W&#65533;l&#1378;U&#726;&#65533;]&#65533;x&#65533;&#65533;z5&#65533;&#1394;`]E%&#65533;&#65533;%I&#65533;=&#65533;&#65533;Q&#65533;G&#65533;'&#65533;&#65533;Y&#65533;&#65533;LD;i&#65533;&#65533;&#65533;&#65533;"?r&#65533;c&#65533;&#65533;&#859;&#65533;k&#65533;p&#65533;"&#65533;&#65533;:q&#65533;(4c&#65533;&#65533;5o&#65533;&#537;3&#65533;N&#65533;<w&#65533;&#65533;&#65533;sg&#65533;A8r xG&#65533;&#65533;GS(&#65533;JP&#65533;f&#65533;&#65533;"&#65533;pJ(&#65533;l&#65533;	&&#65533;P&#1160; w&#65533;QF_t~r!&#65533;&#65533;t&#65533;&#65533;&#65533;j&#65533;a&#65533;i&#65533;Q&#65533;4&#65533;&#65533;Fp&#65533;&#65533;&#397;h&#65533;g#&#65533;o&#65533;di&#65533;'_m&#65533;A&#65533;CYT&#65533;j&#65533;a&#65533;{&#65533;Q&#65533;r&#65533;!&#65533; &#65533;&#65533;&#65533;z&#65533;&#65533;&#65533;o&#65533;q$&#65533;&#65533;G]&#65533;&#65533;!_w&#65533;&#65533;&#65533;
&#65533;&#65533;FA&#65533;i&#65533;Cf&#65533;&#65533;&#65533;z&#65533;n 
&#65533;Am&#65533;&#65533;&#65533;&#65533;c&#65533;&#65533;&#65533;A&#65533;hF&#65533;&#65533;&#65533;&#65533;&#65533;j4
m*&#65533;F\h&#65533;&#65533;^&#65533;x&#65533;&#363;XL&#65533;V`&#65533;E&#65533;&#65533;xcB:&#65533;A"b&#65533;&#65533;&#65533;&#65533;&#65533;&#65533;&#562;&#65533;f&#65533;F]&#65533;q&#65533;&#65533;III&#439;e&#65533;^fXZ&#439;&#65533;&#65533;&#65533;&#65533;B)&#750;&#65533;&#65533;&#65533;Q{&#65533;&#65533;&#65533;t&#65533;!&#65533;v&#65533;&#65533;&#65533;&#402;A,&#65533;&#65533;&#65533;B5&#65533;&#65533;&#65533;zZ&#65533;z&#65533;&#65533;3&#65533;&#65533;&#65533;&#65533;&#65533;&#65533;a&#65533;&#65533;&#65533;1&#65533;N&#65533;/&#65533;&#65533;&#1104;&#65533;F&#65533;]|Q,a&#65533;&#65533;lZt&#65533;&#65533;&#65533;,&#65533;&#65533;&#65533;E&#65533;{	y&#65533;&#65533;&#65533;&#65533;VJF&#65533;9&#65533;&#65533;S%9QR	&&#65533;0V&#65533;$&#65533;&#65533;&#65533;n&#65533;G &#65533;,&#65533;%&#65533;&#65533;&#65533;(b&#65533;&#65533;&#65533;&#1567;x&#65533;I(g&#65533;&#65533;I'&#65533;&#65533;2
)&#65533;&#65533;&#65533;J)&#65533;&#65533;&#65533;&#65533;(v&#65533;'r&#65533;&#65533;&#65533;'&#65533;&#65533;I#&#65533;,&#65533;&#65533;!&#65533;x&#65533;&#65533;&&#65533;&#65533;2w&#1898;&#65533;&#65533;&#65533;(f}R	#&#65533;(&#65533;#&#65533;&#65533;&#65533;&#65533;!&#65533;&#65533;%H"&#65533;H	&#8884;&#65533;&#65533;!*2&#65533;&#65533;&#65533;. {&#65533;&#65533;&#18532;&#65533;&#65533;D.&#65533;&#65533;&#65533;8&#65533;&#65533;&#65533;&#65533;&&#65533;&#65533;&#65533;&#1093;WDWd&#65533;Q4&#65533;DQlA&#65533;H|&#65533;%6&#65533;%M/&#65533;&#65533;t&#65533;&#65533;&#65533;tN&#65533;Y2&#65533;%&#65533; nJ*P&#65533;&#65533;
+&#65533;&#65533;&#65533;&#65533;*&#65533;(&#65533;T&#65533;G@V&#65533;&#960;&#65533;1`&#65533;D&#65533;&#65533;&#65533;`p&#8454;,&#65533;&#65533;a&#1795;&#133116;&#65533;aN}&#65533;&#65533; 
&#65533;&#65533;F&#65533;&#65533;%&#65533;4I4&#65533;&#65533;&#65533;N&#65533;H8G&#65533;&#65533;&#65533;&#65533;Lq&#65533;&#65533;}&#65533;&#65533;&#65533;U&#65533;JUbAY&#65533;B&#65533;&#65533;&#65533;.~!&#65533;^&#65533;&#65533;6&#65533;&#517;s&#65533;[&#65533;b)&#65533;0&#65533;':&#65533;&#65533;1"q&#65533;&#65533;&#65533;r(!&#65533;&#65533;P&#65533;(&#65533;&#65533;!N2&#65533;	ML&#65533;vP&#65533;&#65533;V&#65533;hf &#65533;p&#65533;<&#65533;&#65533;)R55&#65533;q&#65533; &#52264;8&#65533;#&#65533; &#65533;`&#65533;%!=&#65533;&#65533;&#65533;/&#65533;&#65533;wD#0&#65533;&#65533;&#65533;D&#65533;1&#65533;&#65533;&#65533;&#65533;&#65533;Y&#65533;
[@&#65533;&#65533;&#65533;&#65533;x&#65533;&#65533;&#65533;r&#65533;2&#65533;&#65533;&#65533;I&#65533;&#65533;#G&#65533;&#65533;Mo&#65533;&#65533;&#65533;&#65533;,&#65533;X&#65533;
&#65533;s&#65533;&#160;[&#65533;A|&#65533;!
&#1095;<&#865;M&#65533;&#65533;&#65533;&#65533;5.&#65533;&#65533;&#65533;&#65533;&#65533;&#65533;&#65533;&#65533;&#65533;&#65533;&#65533;H&#691;Q&#65533;>5&#65533;6&#65533;AO&#65533;2&#65533;&#65533;&#602;&#65533;1&#65533;&#65533;&#65533;&#65533;&#65533;&#65533;n&#65533;&#65533;=&#65533;*&#65533;&#65533;8&#65533;0d&#65533;
S&#65533;&#65533;&#65533;&#65533;.&#65533;,VR&#65533;&#65533;&#65533;&#65533;m&#65533;Y&#65533;D&#65533;r&#65533;&#65533;WEkGd<&#65533;&#65533;&#65533;.Pc&#65533;&#176;#_mj&#65533;&#65533;T&#65533;&#65533;P1Kf2&#65533;&#65533;M&#65533;g&#65533;&#65533;&#65533;=(&#65533;&#65533;&#65533;A=&#65533;AHp&#65533;C&#65533;&#65533;0)1&#65533;&#65533;[&#65533;B'&#464;&#65533;7&#65533;s&#65533;&#65533;&#65533;=&#65533;&#65533;&#65533;&#65533;ahU&#565;&#65533;`,4&#808;!3B&#1471;TZ&#65533;`q+ab&#65533;&#227;&#65533;&#65533;K&#65533;&#65533;Y&#65533;:Z&#65533;&#1075;&#65533;&#65533;&#65533;A7&#65533;&#65533;x&#65533;&#65533;&#65533;&#65533;&#65533;gW&#65533;&#65533;J4&#65533;&#65533;&#65533;2&#1616;&#65533;n5.&b&#65533;&#65533;&#65533;]&#65533;2&#65533;EH":j&#65533;D'4&#65533;&#65533;J'p&#65533;&#65533;':&#65533;	P&#65533;&#65533;&#65533;&#65533;&#65533;&#65533;&#65533;&#65533;&#65533;&#65533;&#65533;--d&#65533;&#65533;F&#65533;n&#65533;*&#65533;&#65533; W&#65533;&#65533;&#65533;,k&#65533;&#65533;&(&#65533;&#65533;Q&#395;q&#65533;&#65533; D&#65533;&#65533;@!bw&#65533;m
&#65533;~&#65533;&#65533;&#65533;t&#65533;&#65533;=l&#65533;&#65533;@&#65533;5$&#65533;u&#65533;4b&#65533;d&#65533;&#65533;&#65533;&#65533;zG&#65533;q@&#65533;&#65533; (0&#65533;J&#65533;B&#65533;@&#65533;'$aI&#65533;&#65533;&#65533;&#65533;7&#65533;&#65533;&#65533;&#65533;&#65533;P&#65533;&#65533;Y3.}K&#65533;D&&#65533;&b&#65533;mb&#65533;e&#65533;)&#65533;&#65533;&#65533;&#65533;&#65533;h&#65533;
&#65533;5e&#65533;7&#65533;_y&#65533;Z&#65533;N&#65533;&#65533;&#65533;@D&#65533;2&#65533;A<&#65533;&#65533;&#65533;wX'&#65533;&#65533;k&#65533;m&#65533;%&#65533;&#65533;&#65533;O&#65533;#&#65533;Eb&#65533;
_	&#65533;3&#65533;&#65533;&#65533;&#65533;&#65533;(H&#65533;&#65533;V&#65533;FU&#65533;En&#65533;b1&#65533;Z&#65533;b&#65533;&#65533;0&#65533;&#65533;&#65533;&#65533;xF/n&#65533;Wh&#65533;&#65533;&#65533;E&#65533;!J&#65533;HLb&#65533;x&#65533;?\&#65533;4&#65533;'&#65533;8&#65533;<&#65533;/X7MH&#65533;&#65533;p&#65533;&#65533;&#65533;kQ&#65533;k&#65533;$r&#65533;!&#65533;&#65533;o&#65533;I0&#65533;&#65533;}&#65533;C&#65533; %&#65533;>(&#256;&#65533;9&#65533;&#65533;&#65533;&#65533; &#65533;
A&#65533;&#65533;
Lp&#65533;&#65533;p&#65533;%L&#65533;d &#65533;#&#65533;&#65533;&#65533;1&#65533;&#65533;r@O&#65533;&#23556;dY&#593;&#65533;&#65533;GE*&#65533;z=C&#65533;&#65533;Z+&#65533;U&#65533;
&#65533;&#65533;&#65533;&#65533;P&#65533;-&#65533;a{H&#65533;e(X&#65533;<|&#65533; &#65533;B&#65533;|&#649;A&#65533;&#65533;&#65533;&#65533;&#44355;0i&#65533;&#1237;bG0&#65533;&#65533;&#65533;`&#65533;s]&#65533;f&#65533;r&#65533;&#65533;&#1587;&#65533;V&#65533;&#65533;c8&#152;&#65533;&#65533;#q&#65533;\&#65533;&#65533;&#65533;&#65533;X/X&#1381;Y&#65533;B&#65533;`P&#65533;&#621;&#65533;v&#1451;&#65533;@&#65533;Z&#65533;&#65533;W&#65533;&&#65533;*X~aXf8&#638;&#65533;&#65533;	k"&#65533;&#1614;&#1056;&#65533;H&#65533;&#65533;=&#65533;&#65533;,&#65533;&#65533;;X&#65533;~&#65533;&#65533;&#882;&#65533;&#65533;&#65533;&#65533;&#65533;&#65533;&#1715;&#65533;?O&#65533;&#65533;&#65533;%9&#65533;&#65533;&#65533;&#65533;&#65533;&#65533;&#1855;3$k&#65533;Tc	&#65533;Y`&#65533;&#65533;&&#8308;&#65533;Ch&#65533;)&#65533;&#65533;&#65533;O&#65533;&#65533;&#65533;)%1&#65533;&#65533;9*&#65533;}-&#65533;~#&#65533;G)&#65533;&#65533;py&#65533;&#65533;(!C&#65533;&#65533;&#65533;&#65533;w&#65533;_&#65533;?&#65533;#&#65533;&#1547;&#65533;x&#65533;C!	&#65533;X&#279;&#556;&v&#65533;&#65533;G&#65533;l&#65533;&#65533;&#65533;B&#65533;&#65533;cNi&#65533;&#65533;Y&#1830;J&#65533;&#65533;&#65533;-&#65533;&#65533;QF&#65533;&#65533;vmm&#65533;&#65533;3!	E&#65533;&#65533;&#65533;&#65533;&#65533;&#65533;Z;&#65533;!h&#65533;&#65533;
lIJr.&#65533;&#65533;#&#65533;;&#65533;60&#65533;&#65533;mPu&#65533;&#1572;,&#65533;6&#65533;a#	&#65533;0|&#65533;&#65533;&#65533;&#1622;'l X M&#65533;DPJ&#65533;OO&#65533;DpL0&#65533;v&#65533;&#65533;^&#65533;&#65533;t	&#65533;&#65533;aNC?&#65533;+&#65533;	j
z&#65533;
5F
&#65533;&#65533;
&#65533;&#65533;b&#65533;P|4h&#65533;,F70F&#65533;?&#65533;b&#65533;Q9rbF&#65533;{h$	&#65533;0d&#65533;Ahgd&#65533;$&#65533;v;}&#65533;A&#65533;&#65533;k&#65533;`&#65533;&#65533;&#65533;w %l@&#65533;&#65533;R6	&#65533;c&#65533;(1f&#65533;&#65533;
&#65533; &#65533;&#65533;
l&#65533;&#65533;&#65533;ogs&#65533;&#65533;&#65533;&#65533;&#65533;0&#65533;&#65533;&#65533;&#65533;&#65533;&#65533;@
&#65533;A	]:&#65533;&#65533;&#65533;&#65533;&#65533;9&#65533;@&#65533;	]v&#65533;4=&#65533;B&#65533;&#65533;Q.&#65533;!0&#65533;&#65533;t&#65533;F&#65533;j`B&#65533;RV&#65533;&#65533;&#65533;c#q&#65533;%&#65533;1j&#65533;HR;|&#65533;e&#65533;&#65533; a,m&#65533;&#65533;q[&#65533;?p9&#65533;=&#65533;D Z &#65533;v&#65533;3X'_p8bV&#65533;)&#65533;#&#65533;&#65533;1Vx4$p&#65533;e&#65533;<V&#65533;Mp W K&#65533;T&#65533;&#65533;F&#65533;P	&#65533;`9&#65533;Pz %&#65533;C#&#1330;&&#65533;&#65533;&#65533;H&#65533;a'Ib2&#65533;w=&#65533;#82&#65533;U)Ve(&#65533;&#65533;7#&#65533;bi&#65533;"\&#65533;<&#65533; &#65533;<&#65533;V	&#65533;.&#65533;&#65533;0&#65533;&#65533;&&#65533;%RlEX&#65533;&#65533;2&#1414;p&#65533;Ex&#65533;&#65533;&#65533;B"8&#65533;X&#65533;-T&#65533;&#65533;#&#65533;&#65533;*&#65533;&#65533;Q&#65533;Q&#65533;&#141;&#65533;)s&#65533;&#65533;&#65533;prd3SL&#1990;&#65533;,&#65533;g&#65533;4&#65533;G+&#458;&#65533;O+&#65533;4g(n _&#65533;(n"&#65533;v&#65533;W&#65533;&#65533;jy&#65533;p&#65533;,ewr'&#65533;#ne*#&#65533;&#65533;&#65533;wA)&#65533;&#65533;OS)BcG&#65533;B*&#65533;fn&#65533;34&#1218;G&#65533;&#65533;xW#UGsT&#65533;&#65533;,.&#65533;S%y.w&#65533;2C&#65533;4 vz&#65533;S&#65533;&#65533;0&#65533;upt$u&#65533;d[8&#65533;&#65533;B!	&#65533;V	&#65533;)&#65533;D&#65533;&#65533;&#65533;Cj&#65533;&#65533;&#65533;&#65533;lq6&#65533;&#65533;.&#65533;&#65533;v8&#65533;&#65533;8&#65533;&#65533;&#65533;&#65533;&#65533;a&#65533;[&#65533;iJ&#65533;&#65533;&#65533;&#65533;0&#65533;`(4F&#65533;&#65533;&#65533;;&#65533;V:&#65533;o&#65533;&#65533;&#65533;(&#65533;1$&#65533;$&#65533;1&#65533;&#65533;$E"&#65533;&#65533;f'&#65533;2w"&#65533;m&#723;L&#65533;'n0tRPD&#65533; CpNP&#65533;L`C&#65533;lQ&#65533;X#&#65533;l4b(|6A~S&#65533;%7z&#65533;[e!
0]i#&#65533;&#837;7l&#65533;|r&#65533;r
&#65533;@&#65533;&#65533;E&#65533;&#65533; &#65533;&#65533;&#65533;tNy&#65533;4'&#65533;&#65533;&#65533;&#65533;rNk	H&#65533;&#65533;v&#65533;&#65533;G;2"ip&#65533;&&#65533;5ejtz&#65533;&#65533;&#65533;&#65533;
&#65533;0W&#65533;
s&#65533;&#65533;&#65533;D&#65533;&#65533;z&#65533;&#65533;&#65533;&#65533;e&#65533;&#65533;&#65533;&#65533;
&#65533;@89	^&#1082320;&#65533;iB&#65533;&#65533;&#65533;5M&#65533;:B&#65533;&#65533;&#65533;~~&#65533;l&#65533;I&#65533;P@&#65533;&#65533;&#65533;&#65533;9p&#65533;&#65533;&#65533;ei&#65533;b#&#65533;&#65533;/&#65533;1xB/"4&#1477;&#65533;&#65533;&#65533;g&#65533;JU&#65533;X&#65533;&#65533;N&#65533;J08&#65533;' !p2Pm Uq&#65533;,R&#65533;q&#65533;&#65533;&#65533;&#65533;<x&#65533;R&#1969;Wg@q&#65533;&#65533;&#65533;GU#X&#65533;8c&#65533;/ePE &#65533;%Vp{&#65533;&#65533; &#65533;&#65533;`	&#65533;&#65533;&#65533;&#65533;0l&#65533;/&#65533;&#65533;H&#65533;Oo&#65533;#BS&#65533;&#65533;/&#65533;&#65533;&#65533;"%V&#65533;2`PTK	y&#65533;1E&#65533;&#65533;&#65533;<&#65533;D3&#65533;2rEY&#65533;&#65533;$&#65533;#p&#65533;&#65533;1'y&#65533;&#65533;2&#65533;&#65533;,&#65533;BY	5X&#65533;&#65533;x&#65533;
&#65533;&#65533;2GcW3&#65533;0sZ&#65533;s&#65533;w(&#65533;2S&#65533;&#65533;bQb&#65533;&#65533;&#65533;
&#65533;&#65533;`&#65533;.sm&#65533;&#65533;)&#65533;QU3X&#65533;Z&#65533;`Z&#65533;QT(&#65533;&#65533;c-l%H&#65533;yT&#65533;i%&#65533;NNo&#65533;xf {rT![$G&#65533;PE&#65533;&#65533;&#65533;u|&#65533;W 0&#65533;2uq&#65533;"&#65533;&#65533;&#65533;*&#65533;1=U"&#65533;UPH&#65533;w&#65533;&#65533;&#65533;&#65533;1F&#65533; 7&#65533;1	&#65533;&#65533;}&#65533;z&#65533;)&#65533;~0&#761;&#65533;&#65533;&#65533;&#65533;`B&#65533;@\&#65533;&#65533;&#65533;A&#65533;ld&#65533;&#65533;%A&#65533;&#65533;!&#65533;bJ&#65533;P&#65533;&#65533; &#65533;&#65533;&#65533;E&#65533;&#65533;&#65533;!	T6	+Ab&#65533;@	&#65533;&#65533;9&#326;kcr;&#65533;&#65533;}Q &#65533;&#65533;%&#65533;	&&#65533;&#65533;j&#65533;T&#65533;J2$6"p&#65533;&#65533;&#65533;8W^&#65533;^&#65533;6&#1451;&&#65533;	n&#65533;&#65533;&#65533;v&#65533;H`PG &#65533;IPIP&#65533;xB&#65533;E&#65533;&#65533;
a&#65533;&#65533;&#65533;&#65533;H>m&#65533;h3&#65533;&#65533;&#65533;&#65533;&#65533;&#65533;&#65533;&#65533;y6U&#65533;[ts
&#65533;
&#65533;|~s&#65533;#9d&#65533;n&#65533;6&#65533;6i&#65533;&#65533;P&#65533;&#65533;&#65533;=&#65533;&#65533;G&#65533;&#65533;&#65533;\&#65533;%&#65533;u&#65533;u&#65533;w Vie&#65533;S&#65533;*GQe&#65533;&#65533;&#65533;&#65533;&#65533;4&#65533;Fjc[>&#65533;X4&#65533;&#65533;>&#65533;&#65533;&#65533;&#65533; &#65533;@E&#65533;&#65533;&#65533;A&#65533;&#65533;&#65533;&#65533;`&#65533;&#65533;G\&#65533;&#65533;&#65533;&#65533;4:&#65533;&#65533;&#65533;ph&#65533;k&#65533;&#65533;&#65533;&#65533;Vl\tt2jB2&#65533;&#65533;&#65533;u&#65533;mIcy1K&#65533;+2&#65533;a&#65533;&#65533;~&#65533;&#65533;&#65533;&#65533;&#65533;&#65533;&#65533;&#65533;&#65533;&#65533;&#65533;[&#65533;D&#65533;;D&#65533;&#65533;@pG <&#65533;4&#65533;& p!0D@c`O&#65533;6)m&#65533;&#65533;&#65533;(BU(&#65533;)&#65533;,#zG,E&#65533;UX&#65533;I4%&#65533;nb&#65533;XV pp&#65533;{&#65533;W&#65533;&#65533;:S =]&#65533;&#65533;	&#65533;@
&#65533;@	&#65533;&#65533;V&#65533;y;b1}W<,&#1042;-&#65533;S'	y;2&#658;&#65533;&#65533;\&#65533;t&#65533;&#65533;&#65533;&#65533;&#65533;)&#65533;Q)\&#65533;&#65533;W&#65533;,sEsXg&#65533;m&#65533;pCw&#65533;&#65533;s&#65533;&#65533;CS&#65533;z.&#65533;,&#65533;&#65533;2&#65533;&#65533;2&#65533;%&#65533;syw&#65533;&#65533;&#65533;&#147;6&#65533;q[P&#65533;	&#65533;1&#65533;&#65533;.eQGwt&#65533;&#65533;&#65533;WP&#65533;\WP&#65533;&#65533;&#65533;&#65533;&#65533;JX-Y K&#65533;<Y&#65533;&#65533;+&#65533;yyG&#65533;V&#65533;&#65533;-_i31y(Eu&#65533;&#65533;&#65533;D*22.g&#1781;&#65533;YY&#65533;a&#65533;&#65533;&#65533;&#65533;&#65533;I&#65533;&#65533; &#65533;.&#65533;&#65533;>5,&#65533;&#65533;%uD.c&#65533;&#65533;U&#1237;&#65533;4&#65533;&#1138;R"&#65533;g$A&#65533;&#65533;&#65533;~N&#65533;'sjpP&#65533;&#65533;&#65533;5T&#65533;&#65533;&#65533;&#65533;u]&#65533;Q&#65533;hL#&#65533;(1&#65533; \&#65533;&#65533;&#65533;&#65533;	;&#65533;&#65533;&#65533;:&#65533;&#65533;Dqb&#65533;&#65533;Kc&#65533;&#65533;A&&#65533;TRh&#65533;&#65533;#l&#65533;&#65533;f&#65533;H&#65533;&#65533;#8&#65533;i&#65533;w@&#65533;S&#65533;&#65533;L_&#65533;&#65533;(&#65533;&#65533;&#65533;&#1816;&#65533;&#65533;B,&#65533;1v&&#65533;#&#65533;&#65533;`CPL&#65533;P`&#65533;C&#65533;&#65533;>@&#65533;JRp!!x&#65533;&#65533; 	&#65533;&#65533;F&#65533;&#65533;&#65533;8&#65533;	&#65533;&#65533;	)&#65533;&#65533;tk&#65533;&#65533;[O&#65533;
yC6g&#65533;&#65533;~8&#65533;&#65533;7U&#65533;lS6&#65533;i&#65533;&#65533;&#65533;a.d5&#65533;$&#65533;&#65533;&#65533; lx&#65533;T&#65533;&#65533;&#65533;&#65533;W;{0mp\&#65533;&#65533;T&#65533;I &#65533;&#65533;&#65533;gpv&#65533;&#65533;5x&#65533;&#65533;7&#65533;&#1249;&#65533;&#65533;
&#65533;&#65533;`qv&#65533;&#65533; &#65533;&#65533; &#65533;&#65533;D&#65533;&#65533;pF&#65533;&#65533;&#65533;
&#65533; 
&#65533;&#65533;!=&#65533;&#65533;v&#65533;9&#65533;&#65533;W&#65533;&#65533;Q&#65533;&#65533; c2^&#65533;|&#65533;%&#65533;&#65533;H&#65533;"&#65533;&#65533;&#65533;%m&#65533;<&#65533;&#65533;&#65533;<&#65533;*2&#65533;&#65533;ei&#65533;&#65533;&#65533;&&#65533;&#65533;Lu&#65533;&#1545;&#65533;&#65533;&#65533;Y@5 207&#65533;&#65533;?&#65533;&#65533;\! &#65533;*&#65533;L &#65533;&#65533;r2&#65533;31&#65533;)Mr&#65533;&#65533;&#65533;3ki&#65533;&#65533;&#65533;[Pn U&#65533;VK8&#65533;&#65533;&#65533;5	&#65533;&#65533;e L QQp&#65533;&#65533;&#65533;	&#65533; v&#65533;&#65533;g3&#65533;&#65533;,Cqp&#65533;>g.nk&#65533;+&#65533;%)&#65533;v&#65533;Ql&#65533;S8&#65533;&#65533;&#65533;&#65533;&#65533;V0Q&#65533;&#65533;&#65533;&#65533; uW&#65533;&#65533;&#65533;Z.M&#65533;&#65533;&#65533;&#65533;a"&#65533;&#65533;y&#65533;&#65533;&#65533;2{>R&#65533;R"&#65533;&#65533;Sst&#65533;&#1169;$P&#65533;&#65533;S\@&#65533;yd&#65533;2a3&#65533;1<&#65533;V&#65533;-&#65533;ni&#65533;_l[)1u&#65533;&#65533;&#378;&#28981;&#65533;^&#65533;=&#65533;)&#65533;&#65533;&#65533;&#65533;5Rz&#65533;#&#65533;&#65533;&#63613;&#65533;&#65533;&&#65533;&#65533;&#65533;)S(J&#65533;&#65533;&#65533;I&#65533;&#65533;U&#65533;&#65533;&#65533;&#65533;*B&#65533;&#65533;&#65533;&#1922;4}&#65533;,&#65533;.&#65533;)M&#65533;t&#65533;,&#65533;&#177;&#65533;&#65533;@V&#65533;/&#65533;&#65533;t&#65533;&#65533;v j&#65533;S&#65533;Esk&#65533;&#65533;y&#65533;&#1600;&#65533;&#65533;d!(h&#65533;P^&#65533;u^:&#65533;&#65533;&#65533;&#65533;kB&#65533;&#65533;0&#65533; l}`~&#65533;^\BK&#65533;$&#65533;Y{&#65533;P&#65533;L&#65533;|&#433;&#65533;0&#65533;~$i&#65533;G{qN&#65533;A&#65533;&#65533;"&#65533;i	&#45891;&#65533;&#65533;t&#65533;s1&#65533;&#65533;&#65533;H &#65533;&#65533;'W&#65533;U)&#65533;|&#65533;1%Z&#65533;E&#65533;?&#65533;&#65533;&#65533;&#65533;+&#65533;8&#65533;=F&#65533;R0a	&#65533;/&#65533;&#65533;2l8]7tb.X[`&#65533;b&#65533;&#65533;&#65533;/&#65533;|&#65533;&#65533;!?!&#65533;&#65533;[&#65533;Y&#65533;&#65533;&#65533;&#65533;g&#65533;&#65533;&#65533;:5^E&#65533;&#65533;&#65533;^&#65533;pN&#65533;&#65533;N&#65533;&#65533;&#65533;w&#65533;^z@&#2047;&#65533;&#65533;<
#o@[&#65533; A&#65533;B@&#65533;P`]&#65533; &#65533;v&#65533;&#65533;~Q&#65533;F&#65533;f	(&&#1956;`f&#65533;Pw&#65533;g&#65533;PD&#65533;ph&#65533;
&#65533;&#65533;
&#65533;@&#65533;&#1965;}zzJ/d&#65533;!}&#65533;@&#65533;&#65533; AI&#65533;#E&#65533; &#65533;&#595;G&#65533;>|&#65533;&#65533;#&#65533;8n&#1584;i&#65533;FM&#65533;4o&#65533;&#65533;CG&#65533;&#65533;9q&#1564;)C&#65533;&#65533;7-&#1768;1C&#65533;6n&#65533;&#545;Cg&#65533;H:u&#65533;&#65533;Y&#65533;'@&#65533;%b&#65533;H&#65533;%H&#65533;&#65533;h2cE&#65533;/d&#1048;!&#65533;0\&#65533;&#65533;!&#65533;J&#65533;L&#65533;R&#65533;/a&#400;!3&#791;&#65533;bT&#65533;1SF&#65533;/_&#65533;&#65533;-#&#65533;&#65533;&#65533;1eR&#65533;&#65533;R&#65533;,+\&#692;&#65533;&#65533;s&#991;A&#65533;&#1203;&#65533;N B~&#65533;Xy%&#65533;&#65533;(P&#65533;H&#65533;2&#419;&#65533;6h&#65533;&#65533;&#65533;K&#65533;0a&#65533;&#65533;&#65533;&#65533;e&#726;&#65533;]&#65533;&#65533;&#65533;&#65533;&#65533;L&#65533;y&#65533;&#65533;&#1410;&#65533;K&#65533;&#65533;gb~&#65533;R&#65533;
o.&#627;l&#65533;&#65533;&#65533;K&#65533;,X&#65533;d&#65533;&#65533;&#65533;7s&#65533;&#65533;&#65533;&#65533;4m,&#65533;9.\&#65533;&#65533;0&#65533;&#65533;3&#65533;&#65533;&#1987;&#40605;I&#65533;&#65533;&#65533;x&#205;5&#65533;l&#65533;1&#65533;&#65533;&#64957;h3,&#65533;&#65533;3&#65533;4\;0&#65533;X&#65533;&#65533;5&#65533;3#&#65533;&#65533;&#65533;&#1032;&#65533;&#65533;&#65533;&#65533;/?&#65533;
K&#65533;C2&#65533;HC/1
&#65533;&#65533;&#65533;:l&#65533;2l<&#65533;&#65533;G2&#65533;&#65533;&#65533;*&#65533;&#1058;/&#65533;&#65533;&#65533;8&#65533;b,8&#65533;&#65533;&#65533;&#65533;JmTc&#65533;&#65533;&#65533;&#65533;&#65533;&#65533;:&#65533;k&#65533;=68B&#65533;
&#65533;D&#65533;&#65533;&#65533;n0&#65533; &#65533;&#65533;6(&#65533;&#65533;"&#65533;&#65533;&#65533;h#5&#65533;&#65533;&#65533;C&#65533;&#65533;CC&#65533; &#65533;&#65533;00&#65533;P&#65533;S&#65533;&#65533;&#65533;&#65533;0&#65533;<&#65533;d&#65533;A&#65533;&#65533;9d&#65533;&#65533;&#65533;&#65533;&#65533;*&#65533;&#65533;&#65533;&#65533;`&#65533;"&#65533;|&#65533;&#65533;&#65533;> 	&#65533;>n&#65533;c!=&#65533;&#65533;&#65533;?&#65533;&#1539;&#65533;^&#65533;&#65533;5&#65533;;~&#65533;&#65533;4&#65533;&#65533;o[|C;0-&#65533;kI&#65533;&#65533;F9&#65533;H1&#65533;@&#65533;&#65533;"8&#65533;X&#65533;1&#65533;p&#65533;&#65533;9&#65533;&#65533;&#65533;&#65533;&#65533;&#1952;&#65533;&#65533;3&#65533;&#145;N&#65533;&#65533;&#65533;wG/&#65533;RT&#65533;&#65533;X&#65533;&#65533;6&#65533;&#65533;&#65533;O&#65533;&#65533;&#65533;&#1355;
vm<5&#65533;4&#65533;/}&#65533;&#65533;&#65533;|&#1057;&#65533;~&#65533;&#65533;HHAz&#65533;&#65533;#&#65533;&#65533;&#65533;1&#65533;f\I&#65533;<(3&#65533;li&#273;G&&#65533;&#65533;&#65533;K6&#65533;K*&#65533;&#65533;G&#65533;&#1945;&#65533;H&#65533;N&#65533;&#65533;&#65533;@&#65533;&#65533;i&#65533;hI&#65533;6Z&#65533;GI&#65533;&#65533;D&#65533;`&#65533;&#65533;&#65533;W@&#65533;TA&#65533;&#65533;#$X&#65533;&#65533;&#65533;`&#65533;m&#65533;&#65533;;*&#65533;:&#65533;&#65533;&#65533;6&#65533;`b&#65533;l&#65533;&#65533;&#65533;tB	*&#65533;`'&#65533;&#65533;J!@&#65533;&#65533;+&#65533;&#65533;V\&#65533;&#65533;[^A&#65533;SH%&#65533;O4&#65533;$L(&#65533;DhI&#65533;&#65533;&#65533;GAd?&#65533;#&#65533;&#65533;&#65533;&#65533;iB1&#65533;B&#65533;n;w8&#65533;&#1545;&#65533;&#65533;d&#65533;`-&#65533;m&#1806;;&#65533;&#65533;&#206;9&#1928;&#65533;5&#65533;$&#65533;E&#65533;&#206;6l&#65533;&#65533;i&#65533;>!^&#65533;&#65533;5&#65533;>A&#65533;&#65533;H*&#65533;dM*AD&#65533;-&#65533;&#65533;adZ@	H d&#65533;`@(&#65533;&#65533;&#65533;AB&#65533;P&#65533;&TA~&#65533;&#65533;&#65533;&#65533; I&#65533;e\&#65533;&#65533;&#65533;p&#65533;&#65533;,&#65533;>&#65533;&#65533;&#65533;&#65533;&#65533;$ &#65533;&#65533;%&#65533;&#65533;&#65533; &#65533;@*0&#65533;	W&#65533;@(@!	DH&#65533;&#65533;@&&#65533;&#65533;;kNJ68u=&#65533;7]P&#65533;&#65533;&#65533;&#65533;D&#65533;J&#65533;&#65533;F&#65533;&#65533;&#65533;&#65533;&#65533;-*4&#65533;&#65533;01N&#65533;
&#65533;a&#65533;&#65533;0&#65533;-&#65533;&#65533;`s&#65533;&#65533;&#65533;&#51590;&#65533;&#65533;g&#65533;a&#65533;@&#65533;,0&#65533;7&#1113;&#65533;&#65533;&#65533;3Z6&#65533;&#65533;&#1181;&#65533;&#65533;<hf &#65533;l&#65533;&#65533;&#65533;&#65533;&t&#65533;&#65533;o3&#65533;&#65533;&#65533;&#65533;O&#65533;Q&#65533;&#65533;p)=&#65533;!"q&#65533;&#65533;4r&#65533;H>Q&#65533;&#65533;$&#65533;&2&#65533;&#65533;&#65533;Ph`&#65533;a4&#65533;&#65533;
I~	Q'&#65533;&#65533;).&#65533;$&#65533;&#362;d.&#65533;!T&#65533;2&#65533;&#65533;l&#65533;La&#65533;&#65533;'	)&#65533;&#65533;&#65533;&#65533;&#65533;<M$&#65533;&#65533;Bc&#65533; &#65533;,\&#65533;&#65533;&#65533;&#1614;L`&#65533;&#65533;&#65533;!Oe&#1394;&#65533;&#65533;E.&#65533;&#65533;8&#65533;J&#65533;.&#65533;L&#65533;&#65533;=m&#65533;&#65533;&#65533;&#65533;&#65533;!O&#65533;:&#65533;&#65533;&#65533;"Q&#65533;T&#65533;	&#65533;L|d&#65533;&#65533;&#65533;B&#65533;yC&#65533;&#65533;0&#65533;&#65533;HDy&#65533;&#65533;&#541;&#65533;%0v&#65533;aH&#65533;&#65533;[4d&#65533;&#65533;!9&#65533;P&#65533;&#65533;<&#65533;!S&#1027;t"7&#65533;&#65533;
&#65533;&&#65533;&#65533;&#1576;&#65533;&#65533;&#65533;&#65533;L&#65533;S&#65533;*.&#65533;-&#65533;&#716;&#65533;&#65533;&&#65533;BY&#65533;&#65533;&#65533;&#65533;G&#65533;$&#65533;i&#65533;}Xj"&#65533;00YP&#65533; &#65533;`@&#65533;&#65533;p # !&#65533;M&#65533;c&#65533;&#65533;.&#65533;!z&#65533;&#229;&#65533;G&#65533;ATx]&#65533;&#65533;&#65533;&#65533;&#65533;&#65533;b&#65533;&#65533;T&#65533;$&#1593;-&#65533;W&#65533; &#65533;h&#65533;6?&#65533;J&#65533;&#65533;D&#65533;&#65533;&#65533;&(&#65533;&#65533;&#65533;&#65533;<&#65533;%!
&#65533;&#237;~&#65533;Z:&#65533;a&#65533;&#65533;iO&#65533;&#65533;P,0Aq&#65533;Apm&#65533;"&#65533;<&#65533;&#65533;"j#&#65533;&#65533;'&#65533;M&#65533;&#65533;JX&#65533;g&#65533;&#65533;%"&#65533;D&#65533;&#48245;&#65533;&#65533;2&#729;&#65533;i*&#65533;&#65533;C&#65533;C&#1725;Q&#65533;W&#65533;BH&#65533;&#458;&#65533;&#65533;/l	&#65533;:&#65533;k&#439;&&#65533;P&#65533; E&#65533;.y0I&#65533;&#65533;&#65533;&#65533;&#65533;X9&#65533;a&#65533;D8"&#65533;&#65533;&#65533;&#65533;`$&#65533; +hW(&#65533;h&#65533;&#65533;&#65533;@8P&#65533;`<&#513;j&#65533;&#65533; ,&#65533;
&#65533;Y&#224;&#65533;&#65533;&#65533;4JH&#65533;&#65533;&#65533;&#1800;Y&#65533;Q&#65533;&#65533;&#65533;&#65533;#&#65533;AU`&#65533; &#65533;+I
&#65533;IB&#65533;&#65533;&#65533;%ly
h9'n&#65533;&#16024;&#65533;>/&#65533;&#65533;&#J&#65533;&#65533;T&#65533;&#65533;&#65533;&#65533;'^rA&#65533;&#65533;&#65533;&#65533;&#65533;&#65533;&#65533;h&#65533;
s&#65533;&#65533;&#65533;&#65533;+&#65533;&#65533;>A_`&#65533;&#1783;&#65533;&#65533;Och&#65533;Z&#65533;&#65533;,h7&#65533;&#258;&#65533;&#65533;08&#65533;8a@CFEb[&#65533;&#65533;v&#65533;^&#65533;Mpr&#219;u1&#65533;&#65533;P&#65533;&#1150;$&#65533;5&#65533;4&#65533;&#65533;(X&#65533;&#65533;3gIV*L(I&#65533;&#65533;&#65533;,JC&#65533;\*S&#65533;&#65533;&GN3&#65533;M&#65533;9&#810;j&#65533;87J&#65533;\ds2&#65533;JT>&#65533;&#860;&#65533;3&#1038;"O&#65533;&#65533;&#65533;*_*&&#65533;&#65533;&#65533;&#65533;Bz&#536;)`7&#65533;Yn&#65533;&#65533;&&#65533;&#65533;&#65533;:#6&#65533;(&#65533;&#65533;+x!Q&#65533;d[f&#65533;&#65533;J&#65533;&#65533;&#65533;&#65533;&#65533;&#65533;k&#65533;&#1866;N&#65533;&#65533;N&#65533; &#65533;&#352;j&#65533;WHi:#$&#65533;/&#65533;&#65533;&#65533;X&#65533;&#65533;&#65533;Cx9L&#65533;&&#65533;lb&#65533;&#65533;^&#1244;&#65533;&#65533;&#65533;&#65533; {y2&#65533;AR&#65533;&.m"*&#65533;8/{/&#65533;&#65533;qM&#65533;Q=w&#65533;&#65533;^&#840;*&#65533;P7C&#65533;&#65533;D&#65533;K&#1702;I;~&#65533;F~&#65533;&#65533;&#65533;{&#65533;&#65533;&#65533;&#65533;*a!
NpBlw&&#1309;&#65533;X&#65533;&#65533;&#65533;&#65533;&#65533;&#65533;"&#65533;-&#65533;&#65533;&#65533;&#65533;&1Id&#65533;&#65533;&#65533;&#65533;&#65533;&#65533;&#65533;&#887;@R&#65533;&#65533;R(E&#65533;'&#65533;&#65533;01&#65533;%vzD&#65533;pD%~&#65533;&#65533;:$&#65533;&#65533;&#65533;&#65533;lU=&#65533;&#65533;&#65533;TR&#65533;,&#65533;&&#65533;&#65533;=&#65533;}&#65533;}`'(&#65533;L&#65533;&#65533;~&#65533;3&#65533;&#65533;_&#65533;s[:&#65533;0&#65533;.&#65533;}H/&#65533;s!&#65533;&#65533;H@&#65533;S`w&#65533;&#65533;:&#65533;L6IF&#65533;,&#65533;&#65533;&#65533;yH7&#65533;Oy&#65533;8&#65533;5&#65533;&#65533;&#65533;u&#65533;^&#65533;&#65533;&#65533;}(&#65533;&#65533;,2t&#65533;o&#65533;&#65533;&#65533;k&#65533;a&#65533;7&#65533;(0&#65533;&#65533;xp&#65533;K&#65533;&#65533;	&#65533;&#65533;h&#65533;&#65533;&#65533;&#65533;&#65533;&#65533;&#1025;"&#65533;&#65533;&#65533;&#65533;&#65533;X&#65533;&#194;)&#65533;&#65533;'0&#65533;!&#65533;A&#65533;&#65533;2&#65533;'&#65533;&#65533;&#65533;&#65533;&#65533;&#65533;%F&#65533;)P&#65533;# >$I&#65533;*&#65533;p&#65533;'&#65533;>&#1723;&#65533;&#65533;&#65533;&#65533;&#1075;&#65533;#'&#65533;u&#65533;&#65533;&#1075;5&#65533;'&#65533;&#65533;$L&#65533;&#65533;&#65533;'&#65533;&#29195;EA&#65533;&#65533;(&#65533;(B+ &#65533;&#65533;&#65533;(&#65533;&#65533;+&#65533;&#65533;&#65533;&#65533;'&#65533;&#65533;&#65533;<&#65533;&#65533;&#65533;&#65533;2X9&#1557;9p2P&#712;A&#65533;I&#65533;$&#65533;&#65533;2&#65533;4xCW&#65533;&#65533;%+y&#65533;*&#65533;&#65533;&#65533;&#65533;4&#65533;&#65533;&#65533;8&q6 &#65533;&#65533;&#158;7L&#65533;,&#65533;&#65533;c&#65533;<&#65533;&#65533;o&#65533;U&#65533;&#65533;D"=11	w&#65533;-&#65533;&#65533;&#65533;&#65533;&#65533;h&#65533;&#65533;&#65533;8`4>&#1307;k&#65533;&#65533;3%&#65533;X-&#65533;A&#65533;&#65533;&#65533;&#65533;B-&#65533;"&#65533;&#65533;3&#65533;&#65533;b&#65533;&#65533;&#1047;&#65533;&#65533;&#65533;&#65533;&#36299;P*&#65533;P#6R	:-&#65533;2&#65533;&#65533;&#65533;2 &#65533;Y&#65533;&#65533;9&#65533;x&#65533;5:,x3&#65533;&#65533;&#65533;'&#65533;Gh,+@&#65533;&#65533;&#65533;&#65533;@&#65533;,&#65533;+&#65533;&#65533;&#19970;J&#65533;5	&#631;&#65533;&#65533;&#65533;C&#65533;&#5643;&#1752;&#65533;&#65533;&#65533;,&#65533;D'&#65533;&#65533;&#65533;&#65533;&#65533;&#65533;&#65533;&#65533;&#519;,91&#820;,H+&#65533;&#65533;K.&a6&#65533;H&#65533;&#1585;&#65533;&#65533;&#65533;&#65533;H&#65533;/I&#65533;<&#65533;A&#65533;H(&#65533;&#65533;0&#65533;&#198;&#65533;&#65533;R&#65533;&#65533;X,&#65533;&#65533;&#65533;&#1058;&#65533;&#65533;9&#1742;&#65533;7=#&#65533;l&#65533;qs7t&#65533;&#65533;&#65533;&#65533;&#65533;&#65533;	&#65533;zq&#65533;&#65533;;&#65533;&#65533;&#65533;&#65533;&#65533;&#65533;2&#65533;&#65533;*&#65533;&#65533;&#65533;&#65533;>&#1106;&#65533;!w{	&#65533;8&#65533;md>D&#65533;&#65533;&#65533;?;&#65533;(7 *&#65533;&#65533;#	!(p&H#0 3&#65533;"&#1074;&#65533;+&#65533;$h&#65533;.c"T&#65533;&#65533;38#&#65533;&#65533;0&#65533;&#1664;A&#65533;0&#1282;&#1148;&#65533;&#65533;&#65533;h7@&#65533;&#65533;&#65533;&#65533;\&#65533;J&#65533;&#65533;F0&#65533;Xy&#65533;1A%W&#65533;	&#65533;&#65533;&#65533;&#65533;&#65533;&#65533;&#65533;&#65533;&#65533;`&#65533;&#65533;p&#65533;P&#65533;O&#65533;&&#65533;&#65533;&#65533;&#65533;&#65533;H%&#65533;a&#65533;Y&#65533;&#65533;&#706;'`%@&#65533;"&#65533;&#65533;&#65533;&#65533;&#65533;&#65533;&#65533;N&#65533;&#65533;&#65533;&#65533;&#65533;&#65533;&#65533;&#65533;&#65533;jl&#65533;<&#65533;{&#65533;&#65533;%X*X!&#65533;s&#65533;#&#65533;&#65533;&#65533;%&#65533;&#65533;&#65533;&#65533;&#65533;*&#65533;2&#65533;"*'&#65533;&#65533;R&#65533;&#65533;&#65533;&#452;&#65533;"&#1800;&#1880;&#65533;-(&#65533;-P>&#65533;h&#65533;&#65533;&#65533;&#65533;V2D-*&#65533;$&#65533;&#65533;.(&#65533;&#65533;H&#65533;|'&#65533;&#65533;&#65533;&#65533;	(&#65533;&#65533;&#65533;&#65533;&#65533;m&#65533;&#1062;$&#65533;&#65533;&#65533;'&#65533;&#65533;&#65533;d&#65533;&#65533;:&#65533;CK3&#65533;&#65533;G&#65533;&#65533;T&#65533;6&#65533;`5[&#65533;$&#65533;&#65533;I&#65533;&#65533;5&#65533;&#65533;;(&#65533;&#65533;&#65533;&#65533;y$&#65533;&#65533;R&#65533; &#65533;&#65533;%6 &#65533;48{&#65533;N&#65533;&#65533;T&#65533;):&#65533;%k&#65533;&#65533;&#65533;<&#39534;&#65533;&#65533;&#65533;&#65533;O&#65533;Oj9&#65533;	_,&#65533;W&#65533;Oa&#65533;
a&#65533;&#65533;#&#65533;6=&#65533;	&#65533;G9&#65533;&#65533;<a&#65533;&#65533;&#1777;&#65533;&#65533;/&#65533;}[&#65533;IS&#65533;*$&#65533;G.89	&#65533;X&#65533;[D&#65533;&#65533;L&#65533;s(&#65533;-&#1080;,2D$&#65533;fy3VE>&#65533;&#65533;`I&#65533;F&#65533; &#65533;(A+&#65533;&#65533;&#65533;&#33781;;&R!R&#65533;&#65533;&#65533;&#65533; &#65533;@;5&#65533;&#65533;2&#65533;&#65533;$&#65533;&#65533;5&#65533;&#65533;*&#65533;7-&#65533;&#65533;&#16565;&#65533;&#65533;&#65533;&#65533;x"k&#65533;&#377;h&#65533;|R&#65533;a&#65533;4&#65533;&#65533;&#65533;L&#65533;&#65533;&#65533;V$&#65533;"&#65533;&#65533;UA&#65533;&#65533;=&#65533;&#65533;&#65533;&#65533;&#65533;c&#65533;e&#65533;=&#65533;&#65533; &#65533;r&#65533;:H&#65533;dI(&I!&#65533;&#1585;u)&#65533;&#65533;&#65533;r&#65533; d&#65533;&#65533;y&#65533;%3&#65533;&#65533;&#65533;F\r'T&#65533;&#65533;&#65533;&#65533;&#65533;&#65533;G&#65533;Z&#65533;&#65533;8J&#65533;e&#65533;&#65533;85&#65533;1?&#65533;l&#65533;LzLJ&#65533;H&#65533;&#65533;&#65533;&#65533;h&#65533;,&#65533;z&#1357;z&#65533;32&#65533;R&#65533;"RL;&#65533;&#65533;q&#65533;&#65533;I*&#65533;K&#65533;x&#1691;&#1809;&#65533;C	Y&#65533;P&#65533;&#65533;p'&#65533;&#65533;X&#65533;q.<0&#401;0XO&#65533;x1&#65533;&#65533;&#65533;&#65533;3&#65533;&#65533;)&#65533;+&#65533;&#65533;&#65533;&#65533;&#65533;&#65533; &#65533;&#65533;&#65533;&#65533;@&#65533;+&#65533;&#65533;?&#65533;|!&#65533;&#65533;R&#65533;&\&0&#65533;&#65533;=|&#65533;&#65533;T&#65533;U*&#65533;&#65533;&#65533;&#65533;.&#65533;&#65533; C&#65533;5&#65533;&#65533;6@&#65533;=&#1780;G<A&#65533; &#65533;+[&#65533;%`&#65533;j&#965;&#65533;b&#65533;&#65533;%Ae%Q&#65533;J6&#65533;&#65533;&#65533;&#65533;ZE&#65533;;D&#65533;C&#65533;&#1504;&#65533;&#65533;&#65533;&#65533;&#65533;=&#65533;B&#65533;W&#65533;&#65533;,X&#65533;`&#65533;?&#65533;&#65533;3&#65533;)]m%5"&#65533;$&#65533;&#65533;"_Nx&#65533;&#65533;&#65533;&#65533;&#65533;H&#65533;&#65533;&#1500;*&#65533;d&#65533; &#65533;H&#65533;J2*&#65533;&#65533;&#65533;&#65533;&#65533;&#65533;~&#1623;&#65533;P&#65533;&#65533;n&#65533;&#65533;&#65533;Rv&#65533;&#65533;ZL$S&#65533;%&#9528;\&#65533;&#65533;&#65533;R%&#65533;&#65533;&#65533;(;@&#65533;8XN&#65533;@%&#65533;&#65533; 5&#642;&#65533;&#65533;
&#65533;&#65533;&#65533;t&#65533;&#598;z'&#65533;j&#65533;C&#65533;&#65533;Z&#65533;R&#65533;^f&#65533;"\\EV&#65533;&#304;E	&#65533;&#65533;G&#17111;=nMA*&#65533;&#65533;AB&#65533;RL.&#65533;&#65533; q&#65533;y"J&#65533;&#65533;n{&#65533;i$+&#65533;x&#65533;5&#65533;	&#65533;&#65533;1&#65533;&#8676;&#1283;[8&#65533;&#65533;&#65533;&#65533;&#65533;&#65533; Q&#65533;P;&#65533;&#1335;&#65533;&#65533;&#65533;&#65533;HVU&#65533;&#65533;&#65533;3*^)6C&#65533;AZ\&#65533;&#65533;&#65533;&#65533;&#65533;e:&#65533;&#65533;&#1538;Ls($&#65533;&#65533;#L.*n1n&#65533;I)<&#65533;&#65533;&#65533;&#65533;z6&#65533;&#65533; &#65533;&#65533;;&#65533;=&#65533;&#65533;&#65533;&#65533;&#65533;H^	&#65533;1&#595;&#65533;&#65533;X&#65533;<Q&#65533;&#65533;&#65533;#&#65533;&#65533;&#65533;TFd&#65533;&#65533;^&#65533;&#65533;&#65533;4%+w&#1192;&#65533;y&#65533;;8F&#65533;`bb&#65533;2&#65533;:&#964;I!&#65533;>&#65533;>&#65533;Dt&#65533;&#65533;4z&#65533;&#65533;&#65533;PXf&#65533;c&#65533;;&#65533;f{&#65533;&#65533;&#65533;KO&#65533;&#65533;&#65533;JSZF&#65533;(&#65533;&#65533;&#65533;&#65533;&#65533;&#65533;&#65533;<{&#65533;J6&#329;&#65533;&#65533;N&#65533;R&#65533; Lv&#65533;&#65533;#&#65533;&#65533;&#65533;&#65533;&#1300;&#65533;FEMU&#65533;-&#65533;(&#65533;y&#65533;&#65533;&#65533;&#1550;&#65533;&#65533;&#65533;&#65533;&#65533;&#65533;&#65533;H&#65533;&#65533;&#65533;&#65533;Te&#65533;D&#65533;&#65533;3&#65533;x&#65533;&#65533;&#65533;&#65533;&#65533;>&#1979;9&#65533;&#65533;.&#1660;VH&#65533;k&#65533;Eq&#65533;#&#1140;'h|L$(&#1876;,B
M&#65533;&#65533;M&#65533;C&#65533;&#65533;&#65533;&#65533;&#1933;&#65533;Bi3G&#65533;3&#65533;IA2d
&&#65533;&#65533;#c&#65533;&#65533;?M9Q	y&#65533;@}&#65533;orhm&#65533;U&#65533;@&#65533;&#65533;&#65533;&#65533;$&#65533;*&#65533;&#65533;&#65533;DB&#65533; &#65533;E&#65533;&#65533;&#65533;&#65533;&#65533;$EN&#65533;&#65533;Z&#65533;9Q%9&#65533;*U&#65533;v&#65533;&#65533;	O&#65533;J&#1115;&#65533;	[&#65533;$Nr+&#65533;&#65533;A&#65533;&#65533;t&#65533;&#65533;&#65533;&#65533;qGksc&#65533;&#65533;&#65533;n"l&#65533;&	&#65533;&#65533;p(:5&#65533;&#65533;^G&#65533;(&#65533;&#65533;&#65533;&#65533;$&#65533;&#65533;R&#65533;A&#65533;8&#65533;&#395;ZsQ&#65533;&#65533;5&#65533;:&#1442;&#65533;(~&#65533;7O&#145;&#65533;&#65533;k&#65533;&#65533;&#65533;&#65533;&#65533;(&#65533;&#65533;yI&#65533;0Uuy&#65533;&#65533;.Q*]&#65533;(L&#65533;&#65533;&#65533;&#65533;E8&#871;&#65533;&#65533;&#65533;&#65533;&#65533;&#65533;&#65533;&#65533;&#65533;'j&#65533;&#65533;&#65533;&#65533;&#38003;&#65533;%&#65533;&#65533;9Eg&#65533;&#65533;&#65533;F&#65533;Z&#65533;&#65533;&#65533;ka&#65533;n/&#65533;#wr&#65533;[\&#65533;(&#65533;E&#65533;K:"AdB&#65533;&#65533;&#65533;&#65533;&#65533;&#65533;&#65533;&#65533;*V)&#65533;Y&#65533;&#65533;;&#1557;&#65533;X&#65533;&#65533;&#65533;W)&#65533;&#65533;&#65533;&#65533;&#65533;"&#65533;&#65533;D&#65533;&#65533;:&#65533;D&#65533;f&#65533;&#65533;?&#65533;&#65533;&#65533;&#1173;&#65533;&#65533;?&#1044;&#65533;&#620;_9&#65533;&#65533;&#65533;/&#65533;&#65533;&#65533;&#65533;&#65533;&#65533;&#65533;IF&#65533;a&#65533;9&#65533;.&#65533;&#65533;&#65533;(&#65533;&#65533;&#65533;	&#1416;Q&#65533;&#65533;&#53841;&#914;FL
&#65533;E&#649;6`&#65533;X	Z*8&#65533;&#65533;>&#65533;&#65533;&#65533;&#65533;1a&#65533;]!&#65533;o&#65533;s&#65533;&#65533;Q+&#65533;&#65533;&#65533;&#65533;&#65533;&#65533;)-!&#65533;&#65533;!&#65533;&#65533;&#65533;&#65533;Q&#65533;	{&#65533;&#65533;&#65533;a`&#65533;&#894;&#65533;`&#65533;&#65533;&#65533;&#65533;
&#65533;7P&#65533;)&#65533;uQ&#65533;36&#65533;&#65533;6&#65533;M&#65533;Rk&#1357;vmK&#65533;Pt&#65533;&#65533;E&#65533;U&#65533;g&#65533;&#65533;&#65533;&#65533;4p]&#65533;E&#2040;&#65533;,&#270;73&#65533;&#1048;&#65533;r&#65533;&#65533;&#65533;&#65533;9&#65533; &#65533;O[3 &#65533;&#65533;B_&#65533;&#65533;*&#65533;*
k&#65533;&#1828;,a2&#65533;&#65533;k&#65533;&#65533;a&#65533;:t&#65533;&#65533;&#65533;&#65533;n&#65533;x8a2&#65533;&#65533;(9&#65533;&#65533;&#65533;&#65533;Pv&#65533;&#65533;v&#65533;&#531;E*&#65533;&#65533;&#65533;&#65533;C/&#65533;&#65533;)t&#65533;?Y&&#65533;MD~&#65533;X&#65533;f&#65533;&#1107;8a&#65533;&#65533;&#65533;	i&#65533;?&#2006;&#65533;&#65533;,&#65533;&#733;&#65533;|&#65533;&#65533;&#65533;&#65533;&#65533;6&#65533;~&#65533;o&#24871;&#65533;h&#65533;'&#65533;X&#65533;|&#65533;*G`F&#65533;S&#65533;&#65533;	&#65533;A&#65533;&#65533;&#65533;	&#65533;&#65533;m2v&#65533;&#65533;&#65533;&#65533;w&#65533;4r&#65533;p&#65533;&#65533;&#65533;#t&#65533;k&#65533;F&#65533;~%z&#65533;&#65533;&#65533;&#65533;o&#65533;	~|J&#65533;&#65533;U&#65533;I&#65533;&#65533;&#65533;&#27746;&#65533;&#65533;r&#65533;&#65533;&#65533;&#65533;DS&#65533;i#&#65533;\&#65533;J&#65533;BIG\j&#65533;n&#65533;B&#65533;yqG&#65533;&#1672;C&#65533;|b&#65533;s&#65533;&#1263;&#65533;*&#65533;w	&#65533;&#65533;&#65533;~&#65533;*&#65533;&#65533;*&#65533;B&#65533;DY&#65533;&#65533;&#65533;w&#65533;&#65533;y&#65533;&#65533;&#65533;o&#65533;,i&#65533;&#65533;EV&#65533;&#65533;Y&#65533;&#65533;&#65533;&#65533;p&&#65533;&#65533;&#65533;&#65533;!&#65533;&#65533;&#65533;&#65533;&#65533;k]&#65533;,
&#65533;R&#65533;&#65533;&#1370;=P&#65533;_&#65533;&#65533;>&#65533;^&#65533;&#65533;&#65533;&#65533;?x&#65533;&#65533;&#65533;&#65533;&#65533;&#65533;#&#65533;&#65533;&#65533;d&#1264;&#65533;&#65533;&#65533;&#65533;&#65533;
:&#65533;	uf{&#65533;&#65533;J1x&#65533;m*&#65533;&#65533;&#65533;&#65533;w#&#65533;&#65533;:F&#65533;jpZ&#65533;&#65533;b&#617;&#65533;&#65533;&#65533;&#65533;&#65533;&#65533;&#65533;&#65533;H-&#65533;&#18876;(&#65533;&#65533;.&#65533;&#65533;X&#65533;&#65533;`&#65533;[!Y&#65533;\&#65533;&&#65533;hS&#65533;:&#65533;Hv9eNog&#65533;#C&#65533;&#65533;&#65533;&#65533;:g6&#65533;&#65533;&#65533;#&#65533;p&#65533;!'&#65533;&#65533;I&#65533;&#65533;	&#65533;&#65533;o}fj&#65533;&#65533;@&#65533;&#65533;&#573;&#756;p&#65533;2&#65533;&#65533;h&#65533;|P&#65533;&#1914;&#65533;&#65533;5l&#1308;&&#132;`"$SFB1d&#65533;t&#65533;r&#330;-_$&#65533;1s&&#65533;5m&#1552;\&#65533; &#65533;0c&#1056;)C&#65533;a&#65533;1&#992;Q&#65533;d&#65533;2h&#904;Yy&#65533;&#65533;D&#65533;1&#65533;x&#65533;&#65533;&#65533;K1_&#65533;t#F&#65533;@6k&#65533;&#1588;&#65533;&#65533;&#65533;5m&#65533;&#65533;y&#65533;&&#65533;&#65533;&#65533;_&#65533;&#65533;y&#65533;&#65533;-[&#65533;<&#65533;&#65533;&#65533;LJ&#65533;a&#65533;&#614;&#791;0d&#65533;|!&#65533;&#65533;&*I&#65533;[&#65533;&#65533;&#65533;&#65533;&#397;&#65533;n&#65533;0&#65533;&#29531;7q&#65533;&#1585;s&#65533;&#65533;&#65533;TY&#65533;;0&#65533;6p&#17414;&#65533;&#65533;&#65533;[&#65533;i8c&#65533;&#65533;p&#65533;&#65533;m&#65533;&#65533;&#65533;f6W&#65533;l&#729;3&#497;&#65533;&#65533;&#65533;&#65533;F&#65533;L&#65533;r:&#65533;&#65533;;~&#65533;|t&#65533;;w&#65533;&#1041;&#813723;;|&#65533;&#1545;3Zc8nF&#65533;&#65533;&#65533;=&#65533;&#65533;5&#65533;?&#65533;9c&#65533;&#65533;N&#65533;&#65533;c&#65533;	&#65533;&#65533;&#65533;&#65533;k&#65533;&#65533;&#65533;EoEma&#65533;Xt&#65533;&#65533;e&#65533;5&#65533;}&#65533;&#65533;Fm&#65533;&#65533;&#65533;zH94FQL1&#65533;&#65533;&#65533;&#65533;&#65533;a!&#65533;U$&#422;F&#65533;!fEP&#65533;&#65533;&#65533;&&#65533;TR&#65533;&#65533;)"e&#65533;C@&#1912;&#65533;h&#65533;qs&#65533;&#65533;XI5&#65533;&#65533;&#65533;kX&#65533;8&#65533;G &#65533;6&#65533;&#1910;F&#65533;7&#65533;&#65533;&#65533;m(&#65533;bM&#65533;q&#65533;}&#65533;Qi&#65533;&#65533;&#65533;&#65533;e&#65533;&#65533;A	^d&#65533;&#65533;]{&#65533;&#65533;&#65533;z&#1289;&#65533;tr&#65533;Gs&#65533;&#65533;ftHg&#65533;qy&#65533;z&#65533;&#65533;G &#65533;&#65533;&#65533;&#65533;B&#65533; &#65533;&#65533;&#1095;&#65533;Y7&#65533;x&#65533;!&#65533;zb
&G&#65533;&#65533;!b&#65533;&#65533;F&#65533;&#1297;&#65533;&#65533;1&#65533;&#65533;&#65533;YY&#65533;}&#65533;&#65533;&#65533;WnLfy&#65533;&#65533;~&#65533;Q&#30810;"&&#65533;&#65533;&#65533;A&#65533;&#65533;&#65533;&#65533;x&#65533;u&#65533;u&#65533;UbT&#65533;&#65533;&#65533;GJ&#65533;n6&#65533;&#65533;w[mes&#65533;&#65533;&#65533;&#65533;&#65533;GZ!&#65533;eX&#65533;W&#65533;eE&#65533;b&#65533;&#65533;&#65533;|m0&#65533;&#65533;l&#65533;aEQ\&#65533;&#65533;R\H&#65533; \h&#65533;&#65533;Sf&#65533;*1&#65533;&#65533;&#65533;&#65533;S\1&#65533;&#65533;XhQ&#65533;&#65533;YL-S&#65533;&#65533;&#65533;`&#65533;&#65533;E&#65533;&#65533;&#355;K/&#65533; &#65533;&#65533;&#1324;^&#65533;0&#65533;P&#65533;&#65533;V&#65533;9&#65533;@f&#65533;&#65533;E_&#65533;!&#65533;cM&#65533;&#65533;&#65533;&#65533;F&#65533;!&#65533;*U&#817;&#65533;Lq&#65533; Le&#65533;&#65533;&#65533;&#65533;1ST3&#65533;$_&#65533;&#65533;&#65533;"&#65533;&#65533;CpqA&#65533;&#65533;VP&#65533;EGV&#65533;D&#65533; .]&#65533;G~	(&#65533;X&#65533;8&#65533;gRyZ`("&#65533;T`&#65533;&#65533;F&#65533;R&#65533;tm&#65533;&#65533;&#65533;&#35610;[&#65533;&#65533;I&#65533;*z&#65533;&#65533;&#65533;jo&#65533;&#65533;&#65533;}t'&#65533;&#65533;WFGeq&#65533;a$&#65533;J&#65533;c{m&#65533;&#65533;&#65533;B[x&#65533;nq&#65533;*&#65533;AK&#65533;!&#65533;UT&#65533;&#65533;^x&#65533;&#65533;&#1312;14&#65533;p&#65533;&#65533;Naa&#65533;&#65533;&#65533;a&#65533;A&#65533;Yh&&#65533;&#65533;&#65533;j&#65533;&#65533;/?&#65533;yf&#65533;b&#1187;&#65533;6&#65533;Dci&#65533;4&#65533;&#65533;]Ny&#65533;&#65533;ed&#65533;&#65533;X&#1892;{&#1818;&#65533;jD3&#65533;&#65533;H&#65533;Y&#65533;&#65533;&#65533;R&#65533;&#65533;&#65533;.8&#65533;_&#65533;X&#65533;&#65533;&#65533;&#65533;&#65533;$-&#602;N(&#65533;&#65533;2d&#65533;Wt&#65533;&#65533;-C&#65533;(&#65533;&#65533;Vw@&#65533;e&#65533;(&#65533;&#65533;:p&#65533;&#65533;x&#65533;@&#65533;>&#65533;&#65533;&#65533;I&#65533; &#65533;?K&#65533;S&#65533;C&#65533;`&#65533;7&#65533;&#65533;d&#65533;&#65533;hxg&#65533;:&#65533;)&#65533;&#65533;&#65533;&#65533;&#65533;4&9&#65533;S&#65533;e&#408;&#65533;X&#65533;k0Nr(&#231;M&#65533;K7&#65533;C&#65533;&#65533;@&#65533;&#65533;&#65533;&#65533;&#65533;q&#65533;&#65533;G;k&#65533;&#1185;&#65533;w&#65533;&#169;&#65533;0*&#65533;[&#65533;xH&#65533;&#65533;&#65533;<&#65533;&#65533;V~&#65533;Wu&#65533;&#65533;!Q&#65533;&#65533;&#65533;&#65533;&#65533;9&#65533;A&#65533;&#65533;&#65533;&#65533;!&#65533;&#65533;K\&#65533;&#65533;xFR&#65533;6 &#65533;:&#65533;&#65533;E&#65533; &#65533;&#65533;|Abh&#65533;&#65533;b&#65533;&#65533;&#65533;&#65533;cY&#65533;&#65533;&#65533;&#65533;&#65533;*T&#65533;
Y&#65533;B0&#65533;`&#65533;j^&#65533;
Qx&#65533;&#65533; L&#65533;&#65533;&#65533;&#65533;\&#1538;&#65533;`&#65533;&#65533;&#65533;d,yJ\8gL/,&#65533; D&#65533;&#65533;&#65533;@(<
Q&#65533;&#65533;&#65533;&#1430;/JMi&#65533;>&#65533;Pw&#65533;'s&#65533;B&#65533;&#65533;&#65533;&#65533;&#65533;n&#65533;c2gE&#65533;&#65533;&#65533;!&#65533;&#65533;&#65533;&#65533;&#65533;1&#65533;&#65533;&#65533;&#65533;&#65533;@&#65533;&#65533;&#65533;IMkva&#65533;o&#65533;&#65533;\r&#65533;&#65533;#&#65533;YJ&#65533;&#65533;&#65533;&#65533;&#65533;B&#65533;#	O&#65533;&#65533;2&12&#65533;&#65533;|\&#538;&#65533; &#65533;G&#65533;[&#65533;&#65533;&#65533;W&#65533;&#65533;&#65533;&#65533;&#65533;&#65533;VgU&#65533;t+FS&#65533;&#65533;T&#65533;&#65533;&#65533;&#65533;0&#65533;8&#65533;y&#65533;ox&#65533;'9&#65533;&#65533;z&#65533;I&#65533;&#65533;b&#65533;p&#65533;JT&#65533;&#65533;&#65533;&#65533;5&#65533;!i@3V&#65533;&#65533;Bj&#1545;&#394;&#65533; y*&#65533;^Q&#65533;dL&#65533;&#65533;&#1831;u&#65533;JC&#65533;&#65533;w&#65533;&#65533;&#65533;Q9&#65533;&#65533;%&#65533;~&#65533;&#65533;3&#65533;A&#65533;&#65533;#&#65533;H&#65533;$&#65533;&#65533;&#65533;7&#65533;aj&#516;&#65533;&#65533;&#353;&#65533;&#65533;&#65533;&#65533;V&#65533;&#65533;&#65533;jX&#65533;d&#65533;d&#65533;>&#65533;&#65533;O&#65533;R&#65533;&#65533;S&#65533;9JS&#65533;4&#65533;&#65533;.&#65533;&#65533;&#65533;&#65533;d&#65533;&#65533;B&#65533;&#65533;_o&#65533;&#65533;K=_&#65533;L&#65533;dq&#65533;&#65533;&#65533;&#65533;Oo,3D&#65533;&#65533;&#65533;T&#65533;&#65533;&#65533;xHU&#65533;&#65533;:2Q&#65533;&#65533;/&#65533;&#65533;&#65533;:&#65533;&#65533;i&#65533;u+&#65533;&#65533;?&#65533;a&#65533;wY
&#65533;:B&#65533;&#65533;&#65533;&#65533;6q&#65533;r&#65533;(&#65533;8B&#65533;&#65533;:5&#65533;&#65533;X7&#365;&#65533;h&#65533;,e"&#65533;&#65533;TZ&#65533;\&#65533;<~&#65533;&#65533;&#65533;(&#65533;&#598;&#65533;y&#844;&#65533;;&#65533;8O&#65533;%clk&#65533;&#65533;&#65533;be&#65533;K&#65533;&#65533;:&#65533;&#65533;pE&#65533;S&#65533;C&#65533;K&#65533;&#65533;pP&#65533;&#65533;&#65533;&#65533;&#65533;(d&#65533;*d&#65533;&#65533;]F)8H	&#65533;&#65533;4mR!
o[&#65533;S&#65533;Y&#65533;9&#65533;T&#65533;&#65533;&#65533; &#65533;7+t-l.&#65533;&#65533;&#65533;-&#65533;lsMghP4+&#65533;1%A&#65533;!&#65533;F+&#65533;1:,&#65533;+kY&#65533;,1&#65533;&#615;*c&H1AZ3I&#65533;&#65533;k&#27417;&#65533;@&#65533;1&#65533;Q&#65533;&#65533;&#65533;T&#747;&#1234;d&#65533;&#65533;W&#65533;B&#65533;Z&#65533;&#65533;[&#65533;&#65533;?&#65533;qR&#65533;&#65533;&#65533;5&#65533;(J&#65533;GDIJ.&#424;j CQ6]&#65533;&#65533;$&#65533;&#65533;&#65533;9,&#65533;&#65533;&#65533;&#65533;3&#65533;&#65533;&-!SU&#65533;&#65533;&#65533;&#65533;&#65533;&#65533;}Q}:U&#65533;t&#65533;&#65533;&#65533;&#65533;Q&#65533;|+&#65533;&#65533;&#65533;Yc<N&#65533;J&#65533;&#65533;p.i&#65533;)O&#65533;)&#65533;u0&#843; &#65533;*3Qe e&#65533;&#65533;&#65533;0<s:4@*c4&#65533;&#65533;&#65533;8&#65533;""uY\&#65533;u%&#65533;Z5&#65533;&#65533;&#65533;`1&#65533;Q&#65533;o&&#65533;&#65533;&#65533;a2&#65533;&#65533;`&#65533;&#65533;&#65533;	&#65533;&#65533;wwp&#1488;&#65533;&#65533;&#65533;&#65533;*!BH&#65533;&#65533;&#65533;&#65533;&#65533;&#65533;CU&#65533;&#65533;$y&#65533;&#65533;&#561;:YE&#65533;w&#65533;&#65533;s=&#65533;S|Bx&#65533;&#65533;&#65533;V&#65533;\]&#65533;]&#65533;C&#65533;&#65533;&#65533;&#65533;&#65533;x&#65533;C&#65533;V&#65533;&#65533;&#65533;&#65533;x&#65533;x&#65533;&#65533;&#65533;&#65533;&#65533;&#65533;7h=bH&#65533;+&#65533;Ae&#65533;U<&#65533;NY&#1908;;F&#65533;2&#65533;z&#65533;&#65533;&#65533;&#65533;&#65533;S&#65533;0:z&#65533;&#65533; qC&#65533;s&#65533;&#65533;&#146;&#65533;&#65533;&#65533;&#65533;&#65533;Cm&#65533;&#65533;k:&#65533;&#65533;#kT&#65533;&#65533;H&#256;&#65533;~&#65533;B6Abd4&#65533;&#65533;&#65533;&#65533;9&#1116;/&#65533;D&#65533;&#65533;&#65533;V&#65533;&#130;<&#65533;&#65533;&#65533;a@QhB&#65533;&#1028;+&#65533;&#65533;0_&#65533;	&#65533;_&#65533;&#65533;p&#65533;&=f&#65533;1h&#65533;
LPB&#65533;&#65533;z&#65533;e&&#65533;aP&#65533;z&#65533;&#65533;&#65533;&#65533;&#65533;<&#65533;&#65533;(&#65533;<&#65533;PT&#65533;&#65533;&#65533;&#65533;&#65533;f&#65533;&#65533;tS&#65533;Td&#65533;&#65533;p5]&#65533;&#65533;&#65533;&#65533;&#65533;&#65533;V&#65533;C&#65533;2&#65533;A&#65533;t&#65533;F&#65533;V&#65533;h&#65533;EtS&#65533;&#65533;SS$M@&#65533;&#65533;&#65533;F&#65533;&#65533;&#476;S7)`K=&#65533;&#65533;2&#65533;&#65533;&#65533;HAM&#65533;Z0 <&#65533;8&#65533;@a89A&#65533;%&#65533;H&#65533;,A&#65533; 4Y&#65533;6Y$\pN&#65533;&#65533;&#65533;&#65533;&#288;&#65533;&#65533;t&#65533;&#65533;&#65533;&#65533;_gL&#65533;j&#65533;&#65533;&#65533;&#65533;xy|&#65533;&#471;&#65533;Q-qP&#65533;&#65533;&#65533;&#65533;N&#65533;D&#65533;%H&#1452;O&#65533;&#65533;Va&#65533; &#65533;&#65533;&#65533;&#65533;F.Wp&#65533;Dh&#65533;K}&#65533;&#18495;e&#65533;&#65533;I&#65533;]&#445;&#65533;&#65533;8_&#65533;&#65533;&#65533;K&#65533;&#65533;pGf&#65533;&#65533;[&#65533;e&#65533;&#65533;W`[&#65533;&#65533;G&#65533;&#65533;D&#65533;&#65533;#&#65533;&#65533;&#65533;Q&#65533;&#33858;&#1569;$
&#65533;n&#65533;
%&#65533;&#65533;f&#65533;Gt&#65533;&#65533;&#65533; BM&#65533;9&#65533;k&#65533;&#65533;e&#65533;&#65533;c
fP&#65533;(&#65533;&#65533;&#65533;&#65533;&#65533;&#65533;&#65533;b&#65533;Dmx&#65533;&#65533;<SEU&#65533;D}S&#65533;&#65533;g&#65533;#&#65533;T&#65533;{=&#65533;&#1289;z&#1857;"&#65533;V&#65533;&#65533;X#&#65533;&#1888;&#1191;&#65533;w(G&#65533;&#65533;:&#65533;&#65533;&#65533;&#65533;&#65533;&#65533;UX&#65533;&#65533;ALQ&#257;I&#65533;Q&#65533;&#65533;&#65533;&#1515;@&#65533;bD&#65533;(&#65533;&#65533;+A&#65533;C~#G&#65533;Gtt&#65533;$1V.M&#65533;o&#65533;&#65533;G&#65533;W2&#65533;&#65533;aX&#65533; K@
 &#65533;!$&#65533;"B TY&#65533;-z&#65533;&#65533;&#65533;&#280;&#65533;\\&#65533;&#65533;Q&#65533;&#65533;&#65533;t<ipEsd&#65533;{Y6&#65533;&#65533;&#65533;&#65533;&#65533;&#65533;&#65533;t&#65533;&#65533;L&#65533;&#65533;&#65533;]V&#65533;&#65533;KlN&#65533;&#65533;&#65533;&#65533;&#65533;&#65533;Q&#65533;a&#65533;&#320;8&#65533;&#65533;&#65533;4&#65533;|D'.&#65533;D&#1550;&#65533;&#461;&#65533;&#65533;s&#65533;	&#65533;A&#65533;-&#65533;L&#65533;&#65533;a&#65533;&#773;&#65533;1&#65533;&#65533;&#65533;&#1601;&#65533;-M&#65533;A&#800;&#65533;&#65533;j^&#65533;4&#65533;f&#65533;&#65533;&#65533;&#65533;&#65533;&#65533;&#65533;&#65533;&#65533;4&#65533;&#65533;^&#1300;P&#65533;`&#65533; c&#65533;&#65533;T&#65533;Q&#65533;&#65533;&#65533;&#65533;&#65533;M&#628;&#65533;X&#65533;&#65533;T&#65533;&#65533;&#65533;&#65533;p&#65533;&#65533;D&#65533;&#348;&#65533;&#65533;lgIHg&#65533;H&#65533;,&#65533;&#65533;&#65533;4&#65533;&#65533;&#65533;&#65533;<&#65533;BA&#65533;X!D&#65533;&#65533;'4AA4A&#65533;&#65533;Z&#65533;&#65533;&#65533;&#65533;&#65533;`&#65533;&#308;k&#65533;u&#65533;&#65533;&#65533;`Fg&#65533;&#65533;&#65533;&#65533;Q&#65533;`&#65533;&#65533;\&#65533;	&#65533;O@&#65533;&#65533;|&#65533;-e&#65533;m&#65533;&#65533;aY&#65533;0%&#65533;1L<(&#65533;&#65533;&#65533;&#65533;xc&#65533;V&#65533;&#65533;&#1810;&#65533;F&#65533;5&#65533;:&#65533;A&#65533;&#65533;&#65533;]u"_\MPb&#65533;&#65533;&#65533;e8Q&#65533;&#65533;&#65533;&#65533;	Z&#65533;e&#1550;&#65533;&#65533;&#65533;&#65533; W&#65533;&#65533;,&#65533;LVX&#65533;x&#65533;&#65533;o&#65533;bt=&#65533;r
,&#65533;	&#65533;&#65533;&#65533;&#65533;&#65533;N&#65533;&#65533;d&#65533;U&#65533;N@H&#65533;&#65533;v(&#65533;v(
w&#65533;Q}&#65533;&#65533;D&#65533;&#65533;l&#65533;&#65533;5&#65533;=&#65533;h&#65533;&#738;\J&#65533;&#65533;&#65533;H&#65533;b&#65533;&#65533;&#65533;&#65533;H`&#65533;=$9n&#666;&#65533;&#65533;&#1294;MQ6&#65533;"&#65533;&#65533;&#65533;&#65533;&#65533;&#65533;&#65533;&#65533;Y&#65533;zu&#1884;d&#65533;?&#65533;&#1947;H&#65533;&#65533;&#65533;P&#65533;)
&#65533;&#65533;
&#65533;","&#65533;&#65533;Q &#65533;&#65533;	&#65533;&#65533;&#1289;&#65533;&#65533;c&#65533;(wl
&#65533;Wq*3&#65533;Iky\&#65533;&#65533;]&#65533;c&#65533;&#65533;=&#65533;&#65533;I&#65533;e$!&#65533;A&#65533;&#65533;&#65533;A&#65533;&#1800;&#65533;&#65533;&#65533;&#65533;&#65533;\,&#321;&#65533;&#65533;&#65533;&#65533;&#65533;:^&#65533;&#65533;	f&#65533;]{&#65533;&#65533;|P&#65533;&#65533;6&#65533;[&#65533;N&#65533;I{0&#65533;X0&#65533;5&#65533;&#65533;&#65533;&#65533;k&#65533;I&#65533;&#474;&#65533;&#65533;R&#65533;&#65533;BAp&#65533;	&#65533;&#65533;&#65533;&#65533;&#65533;[&#65533;|Hdo\&#65533;A4DDT&#65533;L&#65533;&#65533;H&#65533;&#65533;&#65533;&#65533;&#65533;&#65533;RG&#1310;Ma&#65533;Mi&#65533;E4&#65533;&#65533;j&#65533;&#65533;&#65533;S1a&#65533;j&#65533;&#65533;jBS^&#65533;F&#65533;&#65533;Ge&#65533;&#65533;]T&#65533;]S&#65533;&#65533;M5&#65533; v&#65533;v&#65533;Z?A&#65533;&#65533;L&#65533;&#65533;&#1816;`&#65533;5&#65533;=&#65533;Y&#65533;&#65533;Q&#65533;E&#65533;&#65533; &#65533;&#65533;&#65533;
&#65533;&#65533;&#1414;I&#65533;&#65533;&#65533;D(&#65533;!&#65533;&#65533;t&#65533;<&#65533;&#65533;&#65533;&#65533;>&#65533;&#65533;1&#65533;4?1A &#65533;*A&#65533;&#65533;&#1398;8&#65533;a4u&#65533;H&#65533;&#65533;&#65533;9&#65533;&#65533;&#65533;&#65533;&#65533;E&#65533;&#65533;&#65533;\&#65533;&#65533;&#65533;B&#65533;&#65533;w}
.&#334;i&#65533;`&#65533; &#65533;L&#65533;Y&#65533;i&#65533;&#65533;&#65533;&#65533;&#65533;&#65533;&#65533;&#65533;&#65533;&#65533;dA?&#65533;&#65533;DuY&#65533;&#65533;_&#65533;&#65533;#&#65533;X4&#65533;LTL&#726;&#65533;&#65533;&#65533;}&#727; F\Q i&#65533;WL&#65533;^&#1604;&#65533;&#65533;&#65533;&#498;&#65533;&#65533;&#65533;H&#65533;)&#65533;D&#65533;WLD^H&#279;5lL&#65533;&#65533;u9&#65533;}$&#65533;&#65533;&#65533;&#65533;V&#65533;r &#65533;&#65533;&#65533;&#956;&#65533;&#494;&#65533;^&#65533;u&#65533;y&#65533;&#65533;HG&#65533;c&#65533;&#65533;]&#65533;&#65533;j&#65533;&#65533;&#65533;&#65533;I&#65533;V`e&#65533;&#65533;&#65533;L&#65533;&#65533;&#65533;&#1992;&#65533;&#65533;hh&#65533;&#65533;1&#65533;&#65533;^&#65533;&#65533;HyD&#65533;&#65533;&#65533;&#65533;LQ&#65533;)&#65533;&#65533;&#65533; &#65533;&#65533;&#65533;&#65533;DQ&#65533;YQ B!&#65533;!B!8&#65533;&#65533;&#65533;L&#65533;%
C&#689;&#65533;&#1505;R &#65533;"D&#65533;$DB" &#65533;&#1789;&#65533;&#65533;&#65533;&#65533; &#65533; 8&#65533; &#65533;&#65533;k&#65533;&#65533;&#65533;de4Rtk&#65533;]Yc&#65533;!&#65533;I.&#65533;&#65533;&#65533;&#65533;,&#65533;cx&#65533;&#65533;DK&#65533;&#65533;t&#65533;7I&#65533;&#65533;&#65533;&#65533;%&#65533;Wh&#65533;^@&#65533;&#65533;&#65533;&#65533;&#20590;&#65533;0&#65533;&#65533;&#65533;3+&#65533;&#65533;&#65533;&#65533;e&#65533;&#65533;&#1793;&#65533;T$&#65533;DDU&#65533;&#65533;b&#333;&#65533;@mT_&#300;s&#65533;P&#65533;&#65533;D&#65533;>n&#65533;.&#65533;&#65533;&#65533;&#65533;&#65533;+N0&#65533;&#65533;K&#65533;&#65533;3]&#65533;&#65533;&#65533;&#65533;fD@&#65533;n&#1428;&#846;&#65533;&#65533;v&#65533;@dD&#65533;T&#65533;j&#65533;`&#65533;&#65533;1C&#65533;b&#65533;&#65533;&#65533;MZ&#65533;&#65533;h&#65533;v&#65533;7mo&#65533;M&#65533;&#65533;&#65533;9&#65533;&#65533;9&#65533;&/;&#65533;&#65533;&#65533;p&#1678;&#65533;&#65533;lf&#65533;h&#65533;9&#65533;&#65533;RPL9S^&#65533;OK&#65533;Z&#65533;s&#65533;&#65533;L&#65533;&#65533;&#65533;,&#65533;&#65533;&#65533;&#65533;&#65533;A&#65533;s&#65533;&#65533;jN&#65533;fD&#65533;!4l&#65533;a&#801;&#65533;&#65533;&#65533; R,&#65533;&#65533;P&#65533;&#65533;`&#65533;&#65533;;[&#65533;&#65533;Eic&#65533;&#65533;&#65533;&#65533;845Q&#65533;:4&#65533;&#65533;&#65533;&#65533;&#65533;f&#65533;R&#65533;A&#65533;-e&#65533;i&#65533;&#65533;&#65533;l&#65533;n9&#65533;&#1183;N&#65533;xD&#65533;n&#65533;&#65533;D1&#65533;&#65533;&#65533;&#65533;&#65533;TgJDi&#65533;&#65533;Zm&#65533;&#65533;-&#65533;M&#65533;&#65533;v&#65533;&#65533;&#65533;&#65533;M&#65533;PX-&#65533;M&#1032;&#65533;DOv&#65533;lD&#65533;d&#65533;0&#65533;&#65533;6&#65533;&#65533;&#65533;_&#65533;&#65533;]&#65533;_x&#65533;&#65533;&#65533;&#65533;L&#65533;fS H&#65533;1&#65533;&#65533;H&#65533;M]&#65533;&#65533;"MF+!&#65533;&#65533;&#65533;&#65533;"s&#65533;&#65533;&#65533;No&#65533;Ae&#65533;&#65533;Zi&#65533;M&#65533;p&#65533;p&#65533;&#65533;a1UM&#65533;&#65533;"Q&#65533;&#65533;&#65533;	#&#65533;z}^ &#65533;	&#45742;1 LY lq! &#65533;",&#65533;"$&#65533;!PJn&#65533;&#65533;66&#65533;p&#65533;&#65533; &#65533;! &#174;&#65533; &#65533;j&#2038;s#t;&#65533;C&#65533;"w&#65533;&#65533;j&#65533;%&#65533;&#1910;&#65533;&#65533;&#65533;&#65533;&#65533;&#43690;&#65533;v]&#65533;*&#65533;&#65533;5&#65533;&#65533;`&#1130;&#65533;&#65533;!&#65533;)d&#65533;El&#65533;8&#65533;C&#65533;&#65533;&#65533;&#65533;&#660;&#65533;&#65533;&#65533;k&#65533; Q&#65533;&#65533;wn[&#65533;&#65533;&#65533;&#65533;&#65533;O&#65533;&#65533;&#65533;&#65533;&#65533;&#65533;&#65533;&#65533;c&#65533;&#65533;$Z&#65533;&#65533;&#65533;&#65533;&#65533;&#65533;:E&#65533;&#65533;VUf&#65533;~&#65533;&#65533;l&#65533;&#65533;&#429;K&#65533;&#1019;&#65533;&#65533;&#65533;2J&#65533;{&#65533;&#65533;&#65533;)&#451;&#65533;kX&#65533;&#65533;&#65533;3Rp&#65533;&#65533;&#65533;&#65533;V&#65533;&#65533;&#65533;&#65533;t&#2044;&#65533;&#65533;
&#65533;8&#65533;D&#65533;&#65533;U&#65533;DO&#65533;&#65533;h&#65533;&#1298;&#65533;*&#65533;&#65533;F4I&#65533;&#65533;(&#65533;|,&#65533;40&#65533;Cg&#65533;&#65533;&#65533;&#65533;&#65533;&#65533;&#65533;&#618;`
"&#65533;e&#65533;&#65533;f[3y&#65533;&#65533;&#65533;L-&#65533;r&#65533;&D-&#65533;&#65533;&#65533;D&#65533;*&#65533;4&#65533;	&#65533;&#65533;&#65533;&#65533;&#65533;&#65533;Z?&#65533;&#200;&#65533;3&#65533;&#65533;&#65533;&#65533;
`&#65533;&#65533;&#65533;l2&#65533;&_T&#65533;&#1812;&#65533;&#65533;&#65533;H&#65533;&#65533;<S&#730;:-&#65533;M&#65533;&#65533;!St&#65533;M&#65533;a&#65533;&#65533;[G&#65533;&#65533;&#65533;&#65533;EQ&#1556;0!&#65533;_ Xt&#65533;&#65533;&#65533;~&#65533;|xDm-&#65533;m&#65533;zTX&#65533;f&#65533;&#65533;&#65533;Y&#65533;&#65533;$&#65533;F&#65533;!&#65533;&#65533;R&#65533;&#65533;&#65533;&#65533;&#65533;DX&#65533;&#65533;&#65533;D&#65533;DD&#65533;&#65533;K&#65533;Ilq&#65533;&#65533;`&#65533;D<&#65533;&#65533;&#65533;&#65533;&#392;&#65533;H&#65533;&#65533;;@uH&#65533;{d&#65533;&#65533;&#65533;&#65533;ozD#&#65533;&#65533;=1&#65533;&#65533;P&#65533;&#65533;&#65533;b&#65533;}D&#65533;,&#65533;&#524;&#65533;R&#65533;&#65533;=&#65533;&#65533;&#65533;/&#590;&#65533;|&#65533;&#65533;	FDG&#65533;<&#65533;^&#65533;&#330;<HTF_*&#65533;X&#65533;&#65533;&#65533;I\&#65533;&#65533;&#65533;&#65533;&#65533;&#65533;&#65533;&#65533;&#65533;H&#65533;&#65533;u&#65533;@&#65533;e3J&#65533;\&#65533;&#65533;/&#65533;&#65533;&#65533;A
&#65533;T&#65533;{&#65533;&#65533;&#65533;B!P&#65533;&#65533;@
&#1195;0&#65533;.}&#65533;&#65533;&#65533;c+2n37qc&#65533;&#65533;&#65533;p&#65533;&#65533;!$&#65533;#LB%@1!&#65533;&#65533;&#65533;&#65533;&#65533;&#65533;%"<&#65533;pg&#65533;7&#676;LJ&#65533;&#65533;&#65533;"&#65533;&#65533;<&#65533;yO&#65533;&#65533;&#65533;&#65533;`cFZ
UY&#65533;}E&#65533;&#65533;&#65533;p$d&#65533;F&#65533;T&#65533;&#495;&#65533;&#65533;d)F&#65533;&#65533;&#65533;&#65533;&#65533;	&#65533;&#65533;&#65533;H&#65533;(&#65533;&#65533;&#65533;&#65533;&#65533;&#65533;&#65533;i`IA	&#65533;&#65533;&#65533; &#65533;&#65533;j8&#65533;&#65533;I&#65533;T(":_&#65533;S^:G.	&#65533;w\&#65533;_&#65533;A&#65533;&#65533;&#65533;J&#65533;h&#65533;&#65533;&#65533; !&#65533;-&#65533;bq&#65533;r&#65533;d{&#65533;&#65533;&#65533;S&#65533;&#65533;2o&#65533;F&#65533;y&#1900;l&#65533;U8&#65533;H&#65533;W&#65533;2&#65533;&#65533;&#65533;4O&#65533;M!$4jF&#65533;lmB&#65533;&#65533;m&#65533;&#65533;&#65533;&#65533;C&#65533;>U @P&#65533;b%&#65533;+\&#65533;\&#65533;&#65533;&#65533;&#65533;0d&#65533;D&#65533;&#65533;FM3e&#65533;xA&#65533;&#65533;J-b&#65533;&#65533;&#65533;+S&#65533;|&#65533;&#65533;E&#65533;&#65533;-[Z&#65533;&#65533;r&#65533;
&#65533;.b&#516;&#65533;&#65533;&#356;&#65533;.`8NZ%&#65533;)S&#65533;\&#65533;&#65533;eH.&#65533;]&#65533;&#65533;$&#65533;/^&#65533;P&#65533;&#65533;pg&#235;^&#65533;hT&#65533;&#23128;5q&#65533;&#1025;&#65533;F&#65533;0a&#65533;&#65533;Q&#65533;&#65533;&#792;1i&#1572;Q&#198;&#65533;1]Dj&#65533;r&#65533;&#729;4h&#916;&#65533;K&#65533;&#65533;4k&#1720;i&#65533;FMc&#65533;|&#1360;&#65533;
&#65533;
&#65533;&#65533;c&#65533;&#65533;&#65533;SO&#65533;<{P&#65533;&#65533;&#65533;'7i0&#65533;&#65533;&#1734;&#65533;&#65533;8w&#65533;&#65533;&#65533;]&#65533;&#65533;9s&#65533;&#65533;CgN&#65533;7o(&#65533;Q&#65533;&#65533;&#65533;3f&#65533;x&#65533;E&#65533;0e&#65533;N&#65533;&#65533;&&#65533;&#65533;&#65533;&#65533;SDS&#65533;&#792;&#65533;d&#65533;&#65533;U&#65533;Lc5m&#65533;0_&#65533;&#65533;L}&#65533;&#65533;&#65533;9&#65533;X&#792;&#65533;b&#65533;@#&#65533;+&#65533;&#65533;&#65533;&#65533;&#65533;",&#65533;
c&#65533;9&#65533;#&#65533;&#65533;&#65533;&#637;7&#65533;&#65533;&#65533;&#65533;N&#65533;&#65533;&#65533;@c&#65533;&#65533;{&#65533;&#65533;4&#65533;&#65533;kO&#65533;5&#65533;x&#65533;;7&#65533;&#65533;&#65533;&#65533;hc&#65533;:&#65533;&#65533;:&#65533;&#65533;&#65533;&#65533;5Fl&#15932;r*&#65533;>&#65533;`C&#65533;7&#65533;{1F7&#65533;3#&#65533;&#65533;&#65533;#D)&#65533;cC&#65533;&#65533;&#65533;&#65533;68&#532;q&#65533;/+&#65533;2##S&#65533;&#65533;&#65533;&#65533;A8&#65533;{q26&#65533;&#65533;4>&#65533;&#65533;#&#65533;&#65533;#&#65533;&#65533;&#65533;&#65533;q88&#65533;&#65533;n&#65533;7RLQ&#65533;B&#65533;&#1552;&#65533;/&#65533;m4&#65533;&#65533;&#1571;=&#60419;u+&#65533;4>D?&#65533;&#65533;&#65533;<&#65533;&#65533;c&#65533;?&#65533;&#65533;Bh-&#65533;&#65533;@ $&#65533;?&#65533;@m>&#65533;&#65533;&#207;\dB&#65533;`&#65533; &#65533;Al&#65533;&#65533;?&#65533;&#65533;&#207;@I&#65533;A&#65533;&#65533;&#65533;C!DW?&#65533;&#65533;&#65533;&#65533;&#1585;4U&#65533;h&#65533;S;&#65533;X&#65533;X&#65533;&#65533;Xe&#65533;&#65533;&#1571;U&#65533;&#65533;&#1076;Y\&#65533;&#65533;r&#65533;&#65533;O=&#65533;&#65533;&#65533;&#65533;;&#65533;C<&#65533;&#65533;&#205;G&#65533;&#65533;&#65533;&#65533;l49&#65533;&#65533;&#65533;Y?&#65533;&#65533;&#65533;&#65533;<6M&#65533;^&#62979;N61C&#204;4&#1952;&#65533;]&#65533;&#65533;&#65533;&#955;
&#65533;&#204;&#65533;~SQ&#65533;&#65533;D&#65533;&#65533;&#1267;&#65533;<&#65533;X&#65533;,&#65533;&#65533;&#65533;!/3R&#65533;&#256;+&#65533;1&#65533;&#65533;&#65533;&#65533;&#65533;&#65533;i&#65533;$
&#65533;4&#65533;&#1739;&#65533;&#65533;&#65533;&#558;&#65533;&#65533;:&#65533;
&#65533;&#65533;J&#65533;&#65533;&#65533;&#65533;"&#65533;&#65533;&#65533;&#65533;&#138;&#65533;&#65533;&#65533;",&#65533;&#65533;Bp(&#65533;x
)&#65533;&#65533;"&#65533;-&#65533;h&#65533;&#644;&#65533;&#65533;&#65533;("&#65533;&#65533;
&#65533;>&#65533;&#65533;&#65533;&#65533;&#150;h&#65533;2&#1673;&#65533;,wj&#65533;&#65533;M&#65533;[&#65533;&#65533;&#65533;&#65533;&#65533;
&#65533;;&#65533;&#65533;@,>&#65533;&#65533;&#65533;&#65533;&#642;&#65533;-.&#65533;&#930;&#65533;&#65533;)&#65533;B%&#65533;&#65533;&#65533;&#65533;Z&#65533;&#65533;&#65533;6&#65533;&#65533;-&#65533;*&#65533;&#65533;h&#65533;B&#65533;&#65533;
&#65533;8&#65533;&#65533;&#65533;9&#65533;&#65533;&#65533;&#31883;&#65533;&#65533;F2&#65533;0&#65533;A-_&#65533;q&#12887;&#65533;&#65533;6&#516;&#65533;&#65533;&#65533;*&#232;&#65533;&#65533;&#65533;b&#205;K&#65533;&#65533;P&#65533;&#65533;&#65533;&#65533;'8&#65533;RC&#65533;>&#65533;
C&#65533;~&#65533;u1Le&#497;&#65533;&#65533;(s&#65533;1|&#65533;)I&#65533;&#65533;&#65533;&#65533;&#65533;&#1128;U&#65533;&#65533;-b&#65533;&#65533;|a&#65533;!R|&#65533;C&#65533;&#65533;&#65533;N&#65533;9&#65533;&#65533;%0I&#65533;M&#65533;yC&#65533;&#65533;<&#65533;EO?&#65533;&#65533;&#65533;`&#65533;&#65533;H&#537;SI&#65533;&#65533;O&#65533;F_b&#65533;&#65533;&#65533;T"&#65533;8H&#65533;&#65533;h&#1582;&#65533;y*H&#65533;&#65533;S&#65533;&#65533;#4&#65533;&#65533;8&#481;&#65533;`S5&#65533; Oo&#65533;&#65533;b&#65533;&#65533;&&#65533;]|p&#65533;'G&#65533;&#65533;&#65533;&#65533;&#65533;&#65533;&#65533;A&#65533;-&#65533;R&#65533;2&#65533;&#65533;"D6$fk&#65533;&#65533;&#65533;&#65533;&#65533;&#65533;&#65533;&#65533;&#65533;T"&#65533;1&#65533;=&#65533;&#65533;v&#65533;&#65533;&#65533;Uf?&#65533;&#65533;K&#65533;6&#65533;&#65533; &#65533;&#65533;86&#65533;N&#65533;`&#65533;&#65533;&#65533;2&#65533;&#65533;&#65533;&#65533;Je&#65533;A&#65533;!U&#65533;&#65533;&#65533;&#65533;&#65533;*`	+W&#65533;&#65533;&#65533;i&#65533;e&#65533;&#65533;&#65533;&#65533;\&#65533;)&#65533;!Q&#65533;@P&#65533;@&#310;&#65533;&#65533;>B&#65533;{&#65533;9&#65533;&#65533;'&#1240;&#65533;U&#65533;&#65533;&#65533;&#65533;&#65533;&#65533;1&#65533;&#65533;&#65533;&#1391;D&#65533;'&#65533;kX&#65533;&#65533;&#200;S)&#65533;Sr&#65533;&#65533;@HC&#65533;&#589;&#40067;jH&#65533;>8&#65533;W~zW&#65533;&#65533;&#65533;DC&#65533;&#65533;Na&#65533;i&#51234;&#65533;&#65533;&#65533;?&#65533;&#65533;G&#65533;&#65533;&#65533;&#65533;,F4$&#65533;&#65533;':&#65533;Q&#65533;+C&#65533;t&#65533;Fm&#65533;S&#65533;&#65533;&#65533;&#65533;E""&#65533;&#65533;ER	&#65533;:&#65533;&#65533;e&#65533;&#65533;&#65533;NT&#65533;&#668;h&#65533;k7&#65533;&#65533;C&#65533;S&#65533;5@'n+&#65533;IS&#65533;:&#65533;*HArGJ&#65533;&#65533;&#65533;&#648;&#65533;X&#65533;
$)T&#65533;`&#65533;&#65533;y"R&#65533;@o?`pJ&#65533;\&#65533;&#1511;\&#65533;9&#192;&#65533;&#1042;&#65533;ea$Zh&#65533;&#65533;&#65533;&G50i&#65533;L&#65533;&#65533;&#65533;%,&#65533;	R&#65533;&#135;V&#65533;&#65533;&#65533;&#65533;&#65533;^&#65533;&#65533;]*&#65533;&#65533;Tm&#65533;&#65533;y&#65533;x&#65533;v&#65533;0&#65533;&#65533;s`X&#65533;Z&#65533;!&#65533;&#65533;1FC&#65533;&#65533;&#65533;&#65533;&#65533; %&#65533;Q&#65533;R&#65533;&#65533;D$\.&#65533;6&#65533;&#65533;&#65533;)&#65533;(wA&#65533;&#65533;q&#65533;M&#65533;|3&#65533;)&#65533;&#65533;l&#65533;C&#65533;&#65533;&#65533;&#65533;&#65533;J&#65533;w&#65533;&#65533;1{&#65533;&#65533;O&#65533;&#65533;}KCVYJ0&#65533;A'_&#65533;&#65533;K
Mh&#65533;&#65533;p&#65533;_&#65533;bU&#65533;;&#1874;M&#65533;&#65533;CH&#65533;&#65533;&#65533;=0&#65533;&#65533;x&#65533;&#65533;&#65533;&#65533;jh&#65533;JU&#65533;H&#65533;0&#65533;%E&#65533;nZ&#65533;@&#65533;4&#65533;'D&#65533;&#65533;&#65533;&#1205;&#65533;&#65533;&#65533;o*&#65533;F2&&#65533;7-&#289;&#65533;&#65533;H&#65533;&#65533;Be&#65533;Sw&#65533;S'6F&#65533;ml&#65533;h<'&#65533;&#65533;E&#65533;^&#65533;JU&#65533;&#65533;db&#65533;&#65533;>&#65533;&#65533;&#65533; &#65533;89%&#65533;&#65533;&#65533;&#65533;j&#65533;m&#65533;5&#65533;N6&#65533;P&#65533;|1&#65533;T&#65533;&#65533;&#65533;z&#65533;}5&#65533;!&#65533;n&#65533;&#65533;0&#65533;&#903;&#65533;(Ss&#65533;J&#65533;&#65533;&#65533;=!,q&#65533;I2>&#65533;3_[Y&#65533;k&#65533;v&#65533;f&#65533;&#65533;&#250;&#65533;(&#65533;
a&#65533;V0w&#346;&#65533;\&#65533;&#65533;g&#65533;&#65533;&#1642;H&#65533;&#65533;&#65533;&#65533;q&#65533;`i&#1877;&#65533;&#65533;&#1297;c&#65533;&#65533;&#65533;&#65533;&#65533;z&#65533;k&#65533;uB&#65533;~&#226;R&#65533;&#65533;0&#65533;&#65533;&#65533;n&#65533;&#65533;x&#65533;&#65533;L&#65533;33&#65533;A&#65533;&#65533;&#65533;Mp\\&#65533;7&#65533;HTr&#65533;E&#65533;&#136418;tHv:&#65533;}-&#65533;&#65533;O&#65533;&#65533;yJ&#65533;&#65533;&&#65533;&#65533;&#65533;&#65533;;1&#65533;x"b&#65533;&#65533;&#65533;&#65533;J&#65533;eaR&#65533;v&#1829;&#65533;7l>&#65533;&#65533;&#65533;V&#65533;l&#65533;&#65533;K&#65533;p&#65533;&#65533;%n&#65533;S8&#65533;&#65533;9&#65533;,&#65533;iB&#65533;^&#65533;&#65533;&#29774;&#65533;C^^&#65533;&#65533;~E%&#65533;,c="&#65533;&#65533;bMI:&#65533;*L\r:&#65533;&#65533;.lC}O&#65533;*+$aB B&#65533;&#65533;/&#65533;&#815;&#65533;&#65533;BL&#65533;A&#65533;as&#65533;&#65533;&#65533;&#1706;*W+&#967;&#65533;tJ2&#65533;&#65533;&#65533;&&#65533;!bT&#65533;K&#65533;R2&#65533;^&#65533;ap&#65533;&#65533;G&#65533;&#361;I;&#723;&#65533;&#65533;&#65533;&#65533;6&#65533;&#65533;TC&#65533;&#65533;L&#65533;!f&#65533;&#65533;/&#65533;Y&#65533;&#65533;+T)&#65533;&#65533;q;&#65533;&#65533;\&#65533;krC]&#65533;S &#65533;G&#65533;J&#65533;x0"{&#65533;&#65533;&#65533;^&#65533;eH&#65533;&#65533;&#65533;{&#1985;&#65533;r&#65533;&#65533;&#65533;&#65533;&#65533;&#65533;&#65533;@&#65533;&#65533;&#65533;&#65533;&#65533;h&#65533;s&#65533;&#65533;&#65533;3e&#65533;&#65533;&#65533;&#65533;p&#1627;G!S&#65533;&#65533;|1&#600;&#65533;zZTn&#65533;y$3M6k`&#65533;&#65533;U8y&#65533;Nv
J&#65533;&#65533;
g&#65533;t&#65533;B&#35490;&#65533;L&#65533;&#65533;&#65533;P&#65533;4&#65533;!&#65533;&#65533;&#65533;&"Ql&B&#65533;H&#1449;,&#65533;I&#65533;a&#65533;&#65533;2&#65533;!&#65533;&#65533;&#65533;&#65533;~e&#65533;&#65533;&#65533;[ &#65533; A~d&#65533;&#65533;&#65533;h&#65533;L_&#65533;&#8531;R&#65533;&#65533;	&#65533;\&#65533;L6FElCf&#65533;&#65533;iE`&#65533;e&#65533;&#65533;&#65533;&#65533;R&#65533;a&#65533;g^&#65533;&#65533;[&#65533;%&#65533;.&#65533;\&#65533;&#1048;i&#65533;O[&#65533;&#65533;^f\&#65533;&#65533;O|e&#65533;8I_&#65533;&#65533;&#1669;d&#65533;DB&#164;&#65533;%C
&#65533;}&#65533;&#65533;jl&#65533;2&#65533;&#65533;&#65533;	H&#65533;$R&#65533;&#65533;D"C&#65533;h&#65533;&#65533;&#65533;&#65533;&#65533;&#65533;-&#65533;v&#65533;&#65533;Hm&#65533;:Z~\L&#65533;&#136;U&#65533;&#65533;(&#65533;&#65533;&#65533;H;,&#549;&#65533;DiI&#65533;&#65533;b&#65533;-'4&#65533;!&#65533;`k #&#65533;:&#65533;82&#65533;&#65533;&#65533;C&#65533;k&#196;&#65533;JIc&#65533;n&#575;ZJFXJHn&#65533;j&#65533;&#65533;&#65533;&#65533;$L&#65533;B#f&#65533;
ZBq&#65533;&#65533;$&#65533;&#65533; ')&#65533;&#65533;&#65533;&#65533;&#65533;(C&#65533;:(z<G?&#65533;=V&#65533;+&#65533;B%t&#65533;&#65533;&#65533;)B%&#65533;&#65533;U&#65533;&#65533;k.&#65533;"&#65533;&#65533;&#65533; 1&#65533;cH&#1056;u&#65533;&#65533;&#65533;&#65533;&#65533; 
&#65533;b&#65533;&#65533;-N&#65533;j&#65533;Ck&#65533;?6&#554;&#1926;9&#65533;&#65533;&#65533;xh&#65533;%&#65533;B6&#65533;n&#65533;&#65533;*&#65533;&#65533;jm&#65533;&#65533;&#65533;$Q>&#65533;&#65533;dc	&#65533;&#65533;&#65533;&#65533;=&#65533;4~&#65533;&#65533;HR&#65533;E&#65533; &#65533;=&#65533;"gt&f&#65533;&#65533;H&#65533;&#65533;&#528;&#65533;Ri8&#65533;#Hz&#65533;J*&#65533;eP=&#65533;M?&#515;"&M&#65533;C/&#65533;DM0$C:Q~&#65533;&#845;&#65533;M&#65533;&#65533;:&#65533;F&#65533;&#65533;=F,&#65533;&#65533;Q&#65533;(b%W$"&#1423;&#65533;&#65533;'&l&#65533;&#1705;S|&#792;~S&#65533;&#65533;&#65533;&#65533;Xv&#65533;&#65533;&#65533;e&#65533;:&#65533;&#65533;Vc&#678;&#65533;&#65533;&#65533;%U&#65533;&#65533;&#65533;&#65533;|&#65533;W&#65533;o`B&#65533;&#65533;PY&#65533;&#65533;&#65533;&#65533;&#65533;&#65533;8)&#65533;&#65533;&#65533;
&#65533;a&#65533;&#65533;/
AYd&#65533;V&#65533;&#65533;h&#65533;&#65533;7&#65533;&#65533;*&#65533; &#65533;&#65533;&#65533; aAa!&#65533;&#65533;&#65533;&#65533;,&#65533;(&#65533;&#65533;&#65533;&#65533; &#65533;&#65533;&#65533;R&#65533;&#65533;!&#65533;"!&&#65533;a&#65533;&#65533; &#65533;&#444;&#65533;&#65533;4&#65533;&#65533;X&#65533;&#65533;&#1074;&#65533;&#65533;&#65533;Z3&#65533;j&#65533;V &#65533;&#65533;  &V&#65533;&#65533;4S[&#65533;E&#65533;&#65533;E3&#65533;&#65533;&#65533;P32!&#65533;,a &#65533;A s&#65533;a2&#65533;o7&#65533; !$&#65533;0&#65533;.&#65533;,&#65533;=1&#65533;&#65533;&#65533;&#65533;>a7&#65533;&#65533;X&#65533;657&#65533;2&#65533;&#351;&#65533;e&#65533;&#65533;&#65533;&#65533;TfQ8&#65533;&#65533;JFU&#65533;,W&#65533;A.)&#65533;&#65533;&#65533;&#65533;BO&#65533;`&#65533;&#65533;&#65533;&#65533;&#65533;r-&#65533;+&#65533;d&#65533;E&#65533;Bp{&#65533;~TlaV&#65533;\&S&#65533;&#65533;DG&#65533;&#65533;&#65533;DPB&#65533;&#65533;VE5~e&#65533;&#65533;&#65533;
C&#65533;g&#65533;&#65533;&#65533;A&#65533;#&#65533;
P&#65533;ho&#65533;&#65533;&#65533;&#65533;&#65533;o&#65533;&#65533;&#65533;:gl&#65533;-&#65533;&#65533;h$	G&#65533;H&#65533;CJ8&#65533;]hi&#65533;&#65533;&#65533;'J*g&#65533;M&#65533;&#1162;A@&#65533;$&#646;&#65533;&#65533;&#714;&#65533;x Kl(&#27244;&#65533;.&#65533;'O&#65533;&#65533;JJz&#65533;&#65533;D~&#65533;&#65533;&#65533;&#65533;1N&#65533;b&#65533;&#65533;15,TGP&#65533;&#65533;&#65533;&#65533;'&#65533;"&#65533;$-UJ8RM4&#65533;*&#65533;K&#65533;&#12860;!&#65533;&#65533;@>&#65533;&#65533;r&#65533;&#60967;~&#65533;1"6H#&#65533;e&#65533;+F&#65533;&#65533;&#65533;DKi9&#65533;&#65533;&#65533;>>&#65533;>&#65533;&#198;&#65533;&#65533;P&#65533;Q&#65533;&#65533;]&#65533;&#65533;]&#65533;&#65533;*f|&#65533;&#65533;df&#65533;.&#65533;&#65533;&#65533;&#65533;&#65533;&#65533;N&#65533;&#65533;$&#65533;FFCJ&#65533;1%)O&#65533;&#65533;&#65533;2&#65533;&#65533;&#65533;&#65533;L&#65533;Xm&#65533;f(E&#65533;$1&#65533;&#65533;&#65533;&#65533;&#65533;F:lG~d&#458;&#65533;&#65533;&#65533;&#65533;&#65533;e-&#65533;&#65533;T&#65533;&#65533;9&#65533;&#286;b&#65533;&#65533;$&#65533;&#65533;&#65533;&#65533;(2^&#65533;I&#65533;&#65533;	&#65533;(J-?&#65533;c&#65533;,`
T&#65533;&#65533;&#65533;o?&#65533;+&#65533;edBm&#65533;+G&#65533;rs7UV,&#65533;<!A$a5W&#65533;;&#65533;&#65533;&#65533;c&#65533;&#65533;.1&#65533;zS9	&#65533;:&#65533;>&#65533;s`pIwL&#65533;&#65533;&#65533;&#65533;2B&#65533;V0&#65533;&#65533;&#65533;&#65533;[R&#65533;r1SB&#65533;:&#65533;&#65533;V&#65533;&#65533;g1&#65533;&#65533;S1%&#65533;e!3f'&#65533;2&#65533;&#65533;s.(A&!&#65533;&#65533;35&#65533;3 &#65533;n&#65533;n+!6&#65533;o5! 7.&#65533;mWn&#65533;S3&#65533;&#65533;&#65533;e&#1235;(a5+&#65533;q&#65533;B5Cs1&#65533;%_,&#65533;YheC&#65533;I&#65533;d%[3m!=&#65533;V2mkOSBG&#65533;u[W&#65533;&#65533;&#65533;&&#65533;&#65533;&#65533;W&#65533;L*&#65533;L&#65533;&#65533;a3&#65533;y&#65533;&#65533;&#65533;i&#65533;dE\&#65533;&#65533;@&#65533;Ov&#65533; C7\&#65533;vpB&#65533;&#65533;J*0&#65533;&#65533;&#65533;&#65533;&#65533;v&#65533;I9mP&#65533;P	&#65533;B&#65533;>&#65533;&#65533;&#65533;0p&#65533;RC&#65533;1d8&#65533;&#65533;&#65533;&#65533;A&#65533;`5M&#65533;Tj*&#65533;&#65533;R&#65533;j< D&#65533;&#65533;=(QH8/`&#65533;j&#65533;F&#65533;&#65533;&#65533;P&#65533;Mb&#65533;&#65533;&#65533;&#65533;&#65533;&#65533;\F&#1730;j&#65533;&#65533;&#65533;&#65533;.K&#1027;"x&#65533;&#65533;&#65533;&#65533;&#65533;t&#65533; 
&#65533; &#65533;&#65533;L-&#65533;UQT&#65533;&#65533;&#65533;3&#65533;cl&#65533;W'&#65533;&#65533;%&#65533;t&#65533;C&#65533;&#65533;&#65533;&#65533;V5&#65533;&#65533;"&#65533;cQ&#65533;&#65533;D&#65533;#&#65533;k&#65533;&#65533;&#65533;&#65533;&#65533;'&#65533;&#65533;1"C;xh&#65533;&#65533;&#65533;J&#65533;&#65533;&#65533;&#65533;j&#65533;&#2018;ka&#65533;dD&#65533;fX&#65533;Xh&#65533;&#65533;	5&#65533;8&#65533;-&#65533;r&#65533;d&#65533;)S&#65533;^&#65533;&#65533;&#65533;&#65533;0&#65533;6&#65533;&#65533; L&#65533;&#65533;&#65533;K2dE &#65533;&#65533;&#233;&#65533;&#65533;FD&#65533;Y;e&#65533;x&#65533;&#65533;@-&#65533;7&#65533;&#65533;@&#65533;&#65533;E&#65533;H&#65533;D}&#65533;`&#65533;&#65533;&#65533;A&#65533;h&#65533;,&#65533;&#65533;&#65533;&#65533;h&#65533;++DA&#65533;Y&#65533;&#65533;&#65533;z&#65533;S&#65533;a1LG9&#65533;O&#65533;&#1553;&#489;X&#65533;&#65533;Y&#65533;&#65533;0o c&#65533;[L&#65533;&#65533;h&#65533;&#65533;&#65533;+P-jK&#65533;{&#65533;&#2040;/T&#65533;x&#65533;z&#65533;*&#65533;&#65533;+&#65533;&#65533;^&#65533;E:wt&#65533;&#65533;&#65533;&#65533;k&#65533;sg1Tqa&#1206;B-3&#65533;&#65533;&#65533;V23&#65533;0&#65533;l&#65533;p'a$3(&#65533;*&#65533;*&#65533;;#S2&#65533;RB3&#65533;2&#65533;&#65533;0&#1785;p&#65533;y&#65533;&#65533;zb&#65533;p7fk&#1017;t&#65533;&#65533;&#65533;9jgE:&#65533;Y&#65533;&#65533;4-t&#65533;&#65533;e<&#65533;fA:&#65533;&#854;&#65533;oe&#65533;	&#65533;_&#65533;&#65533;4%Z&#65533;&#65533;E&#65533;&#65533;Y`&#65533;w&#65533;%P&#65533;W&#65533;%V &`R5fW&#65533;:&#65533;&#65533;&#65533;&#65533;&#65533;&#65533;U&#576;l&#65533;]&#65533;FT&#65533;n9&#65533;&#65533;&#65533;@&#65533;&#65533;mL&#65533;&#65533;y:&#65533;6&#65533;&#65533;rhv&#65533;&#65533;&#65533;&#65533;{&#65533;&#65533;A4&#65533;5&#1314;6&#65533;CL&#65533;&#65533;&#65533;>&#65533;&#65533;&#65533;&#65533;#&#65533;&#65533;ZXV&#65533;(E&#65533;&#65533;&#65533; &#65533;X&#65533;&#65533;s&#65533;&&#65533;e&#65533;&#65533;yBo&#65533;@&#65533;&#65533;Cn6HKn:BXp&#65533;&#65533;#&#65533;GD&#65533;zJY&#65533;&#65533;1*CD&#65533;&#65533;&#65533;&&#65533;/&#65533;`&"g
&#65533;&#65533;&#65533;Rh&#65533;}&#65533;&#65533;&#65533;#&#65533;&#65533;4&#65533;$c&#65533;&#65533;"&#65533;&#65533;<&#65533;&#65533;q&#65533;l&#65533;&#65533;&#65533;&#65533;&#65533;e&#65533;tN&#65533;c#&#65533;~&#65533; i5a&&#65533;&&#65533;NjcG&#65533;&#65533;,&#65533;6&#65533;6v&#65533;&#65533;&#779; 5&#65533;&#65533;j&#65533;{&#65533;&#65533;&#65533;&#65533;"&#65533;&#65533;&#65533;J&#904;&#65533;&#65533;&#65533;}&#65533;-&#65533;3&#65533;9.)W&#65533; 3p&#65533;$/&#65533;&#65533;&#65533;0EH#&#65533;>&#65533;F&#1112;U<&#65533;O&#65533;&#65533;S&#65533;lP&#65533;&#65533;&#65533;~&#65533;<&#65533;&#65533;&#65533;z&#65533;L&#65533;v77&#65533;&#65533;~p&#674;yws&#65533;p&#65533;E&#65533;#^&#65533;&#1164;&#65533;&#65533;&#601;]&#65533;_&#65533;Z&#65533;&#347;&#569;&#65533;Y#P&#65533;&#65533;&#65533;&#65533;v	W&#65533;R&#65533;
F&#65533;hOXU&#65533;&#65533;&#65533;&#905;]&#989;F9&#65533;&#65533;9&#65533;&#65533;&#65533;&#65533;[>4/ie&#65533;&#65533;o&#65533;&#65533;g&#65533;V&#65533;&#65533;3Z&#65533;1&#65533;X6?'43'W.g&#65533;f&#65533;o&#65533;&#65533;X&#65533;&#65533;2&#65533;&#65533;nm6&#65533;/s&#65533;+1&#65533;&#65533;2a4-< &#65533;&#65533;X&#65533;EWh&#65533;w&#65533;IV&#65533;-&#65533;&#185;&#65533;&#65533;v,S3O&#65533;iwE+A&#65533;&#65533;&#65533;&#65533;&#65533;&#65533;8&#65533;&#65533;v&#65533;Z&#65533;&#65533;v&#65533;U(&#65533;&#65533;\82p&#65533;&#1613;E&#65533;J&#65533;&#65533;&#65533;Ph&#65533;&#65533;&#65533;,&#65533;v&#65533;T&#431;&#65533;&#65533;B&#65533;d.h&#65533;&#65533;X"P&#65533;&#65533;&#65533;,#90&#65533;&#65533;,&#65533;&#65533;&#65533;&#65533;&#65533;{m2&#65533;&#65533;D/&#65533;&#65533;&#65533;&#65533;&#65533;"&#65533;&#65533;-&#65533;'1Q&#65533;
O&#65533;$s&#65533;x&#65533;FJ$&#65533;&#65533;h&#65533;&#65533;&#65533;<&#65533;j&#65533;&#65533;&#65533;,&#65533;(JKK&#65533;&#65533;1*k&#65533;f:\go@`&#1350;p&#522;&#65533;&#65533;&#65533;&#1627;<^&#65533;e#&#65533;&#65533;&#65533;"&#65533;+\&#65533;#&#65533;&#65533;^&#65533;&#65533;&#65533;&#65533;9$&#65533;#&#65533;&#65533;<;:&#65533;"L2'
&#65533;&#547;j&#65533;&#65533;v&#65533;j&#65533;
&#65533;86D&#65533;&#65533;j&#65533;"&#65533;	W&#65533;	P&#65533;&#65533;G&#65533;;,h8"&#65533;`r&#65533;0dh&#296;_&#65533;&#65533;&#65533;-JeR21&#65533;C&#65533;=&#65533;&#65533;&#65533;Pu{&#65533;&#65533;&#65533;&#65533;0&#65533;%&#65533;gp&#65533;lT&#65533;G(*Bd&#2012;J&#65533;&#65533;&#65533;&#65533;&#65533;%F&#236;yA&#65533;[&#65533;&#65533;&#65533;&#65533;	i&#65533;&#65533;=&#65533;l&#770;W&#65533;&#65533;Q&#65533;&#65533;S&#65533;&#65533;&#65533;&#65533;[]^ex&#65533;&#65533;9y6-&#65533; 7&#65533;&#65533;&#65533;&#65533;Ka&#65533;&#65533;&#65533;&#65533;&#1949;&#65533;E&#65533;&#65533;iX&#65533;&#65533;&#1147;&#65533;&#65533;(y&#65533;&#65533;N;&#65533;b&#65533;&#65533;H&#65533;eSZ&#65533;&#65533;&#65533;.\&#65533;&#65533;&#65533;\&#65533;&#65533;&#65533;a&#65533;&#65533;&#65533;i&#65533;OYZ*j&#65533;"**:[&#65533;E&#695;i&#65533;&#65533;&#65533;ZP&#65533;-=&#65533;i&#65533;&#65533;K&#65533;l+4&#375;)&#65533;G[&#65533;0;v1&#65533;&#65533;&#65533;&#65533;_}7W&#65533;%V&#65533;I&#872;[&#356;,7[&#65533;[&#556;25Xe&#1224;&#65533;&#65533;&#65533;V&#65533;S1&#65533;&#65533;v&#65533;&#38784;&#65533;&#65533;&#65533;&#65533;&#65533;;&#65533;&#65533;X&#65533;&#65533;&#65533;y&#65533; e&#65533;&#65533;9&#65533;&#65533;&#65533;!x9&#65533;-&#65533;&#65533;Kk3&#65533;C&#65533;&#65533;&#65533;&#65533;8r&#65533;&#257;&#65533;&#65533;4&#65533;yC'&#65533;&#65533;=&#65533;&#1281;&#65533;fM3d:&#65533;&#65533;&#65533;8&#65533;2?&#65533;i&#65533;R &#65533;8oR
<&#65533;&#65533;&#65533;&#65533;6lj&#65533;y#&#65533;&#65533;;v&#65533;&#65533;q&#65533;&#65533;3f&#65533;&#65533;&#65533;&#331;&#1189;^&#65533;&#65533;&#65533;h&#65533;&#65533;.T&#65533;&#65533;)&#65533;f&#65533;3a&#65533;&#65533;!fiU&#65533;`&#65533;&#65533;AC3&#65533;P2`&#65533;D&#65533;&#65533;&#1419;Y&#65533;t&#65533;&#12650;^.\&#65533;&#65533;A&#65533;e&#65533;.^&#65533;&#65533;1&#65533;F&#65533;&#65533;h&#656;&#65533;&#65533;&#65533;-#&#65533;&#260;3'M6i&#65533;"u[7j&#1574;s&#65533;z=
F&#65533;&#285;&#65533;&#65533;2&#65533;S&#65533;jj&#65533;A&#65533;1(\0^K&#65533;&#65533;&#151;&#65533;&#65533;/I&#65533;'&#65533;&#65533;&#65533;&#1518;#&#65533;R&#65533;2&#65533;r35&#1788;&#65533;&#65533;GO&#65533;;s&#1968;1&#65533;&#65533;3i&#65533;Ww&#65533;@7&#65533;&#65533;'l&#65533;&#65533;&#65533;&#65533;8&#65533;&#1395;iC??&#65533;&#65533;2&#65533;&#65533;&#1145;&#65533;}&#65533;sx &#65533;&#65533;&#65533;x&#65533;DRXU&#65533;&#65533;&#65533;UDeUz-&#65533;&#65533;PJ6&#1396;&#65533;M&#65533;e&#65533;X&#65533;m&#65533;Q&#65533;Apl&#65533;Ej&#65533;g&#65533;*$&#65533;s&#1057; K&#65533;&#1880;c&#65533;&#1109;&#65533;&#65533;&#65533;&#855;j&#65533;&#65533;&#65533;&#65533;gz&#65533;&#65533;F&#65533;&#65533;T&#1233;B&#65533;&#454;IA%&#65533;P&#65533;'&#65533;!&#65533;v&#65533;&#65533;&#1965;&#65533;&#65533;e0&#65533;d&fu&#65533;&#65533;&#65533;8Gzq&#1816;Y}&#65533;&#65533;Y&#65533;QG&#65533;&#65533;&#65533;&#65533;fq&#65533;&#65533;&#65533;cc&#65533;&#65533;Q&#65533;&#65533;&#65533;&#65533;&#1361;G~&#65533;G&#65533;{&#65533;&#65533; &#65533;bH&#65533;&#65533;&#65533;&#65533;&#65533;QGv&#65533;&#65533;G&#65533;}X
&#65533; &#65533;"!&#65533; \&#65533;&#65533;y&#65533;&#65533;O&#65533;&#137;&#65533;&#65533;&#65533;Gv{d:&#65533;&#65533;V&#65533;G&#65533;&#65533;j&#65533;&#65533;&#65533;q)&#65533;&#65533; H &#65533;&#65533;j&#65533;"&#65533;@&#65533;#&#65533;0&#136;"&#65533;&#65533;n&#65533;&#65533;r["&#65533;0&#65533;H"&#65533;&#65533;&#65533;&#65533;~jk&#65533;&#65533;b&#65533;&#65533;&#65533;\&#65533;&#65533;&#65533; &#65533;G-&#65533;9Gz&#65533;1&#65533;&#65533;&#65533;&#65533;&#43695;;&#601;&#495;xd&#1479;&#65533;&#65533;F&#65533;m&#65533;&#1534;&#65533;G&#65533;&#65533; ,H&#1781;&#65533;j&#766;&#65533;$Gz+&#1383;PkutVm1&#65533;&#65533;&#65533;&#65533;&#65533;y'&#65533;Tb&#65533;A&#65533;Wg}4G7&#65533;&#1093;Nk&#65533;VX&#65533;&#65533;Un&#65533;&#65533;&#65533;F:&#65533;&#65533;SP%&#65533;F&#65533;hZG&#65533;&#65533;&#65533;h&#65533;m&#65533;q&#65533;bZ&#65533;&#65533;&#65533;&#65533;&#65533;[&#65533;9&#65533;wb&#65533;&#65533;&#65533;d&#823;e&#65533;&#65533;VG&
p]|__Mt&#65533;&#65533;-N&#65533;i&#65533;&#65533;QPa&#65533;&#65533;&#65533;k&#65533;_d&#65533;'x&#65533;a&#65533;&V&#65533;]&#65533;&#65533;&#65533;h\8&#65533;&#65533;c&#65533;>zx&#65533;&#65533;&#65533;&#65533;aJ&#65533;&#65533;&#65533;&#65533;V&#65533;q&#65533;u&#65533;&#65533;AzICw&#65533;aa&#65533;&#65533;&#65533;&#65533;m&#65533;!FRma&#1369;T&#65533;&#65533;&#65533;&#65533;&#65533;&#1555;&#65533;&#65533;&#8058;T&#65533;'9|x&#65533;-.F&#65533;]&#65533;&#65533;p&#65533;&#919;WTAESc&#65533;/Zg&#65533;&#65533;&#177;2 G<A&#65533;&#65533;@nc&&#65533;(>&#65533;&#65533;MF&#65533;&#65533;&#65533;&#65533;m&#65533;E&#65533;&#1612;J&#1331;&#65533;&#65533;&#65533;'<&#65533;&#211;&#65533;S&#65533;&#65533;<&#65533;h&#65533;&#65533;X4LI+&#1818;Z&#65533;&#65533;&#65533;&#65533;&#65533;&#65533;<yKLS&#65533;0&#65533;a &#65533;&#65533;&#65533;uR&#65533;&#65533;&#65533;&#65533;g&#65533;&#65533;&#65533; &#65533;m&#65533;
&#65533;&#65533;&#65533;&#65533;s&#65533;0&#65533;he0&#65533;Q&#65533;&#65533;&#65533;*d&#65533;8#&#65533;aT|V&#65533;0F%z&#65533;[_&#65533;p.&#65533;&#65533;)I&#65533;b	&#65533;&#65533;a&#65533;
TA&#65533;&#65533;&#145;&#65533;E&#65533;n&#65533;&#65533;8X&#65533;&#65533; &#65533;&#65533;z&#65533;&#65533;&#65533;t&#65533;&#65533;3c&#65533;&#65533;&#65533;&#65533;*L&#65533;
]&#65533;bT&#65533;"&#65533;&#65533;n&#65533;&#65533;&#65533;p1bMd~&#65533;&#235;&#65533;&#65533;;`D&#65533;p&#65533;&#65533;&#65533;&#65533;&#65533;O&#65533;&#1558;-u&#65533;,<&#1057;%?&#65533;`A&#65533;$'N&#65533;np&#521;P'=&#65533;&#65533;c|&#65533;J&#65533;&#65533;en&#65533;S&#65533;P"
&#65533;&#65533;HLb&#65533;&#65533;pD# &#65533;s&#65533;&#65533;^&#65533;8&#300;&#65533;.D&#65533;&#65533;]&#65533;B&#65533;!&#65533;&#65533;x&#65533;&#65533;&#65533;&#65533;#&#65533;)&#65533;|&#65533;3&#65533;&#65533;&#65533;&#65533;,bQ$c&#65533;)&#65533;e&#65533;^5&#65533;b&#65533;&#65533;T&#65533;lY+t&#65533;&#43073;&#65533;&#65533;&#65533;z&#65533;=X&#726;&#65533;&#65533;&#65533;&#65533;&#65533;&#65533;)L&#65533;PQ&#65533;&#65533;&#65533;&#46601; &#65533;Q&#1830;&#65533;-&#65533;m%&#65533;&#65533;&#65533;&#65533;&#21281;T&#65533;&#65533;&#65533;23-&#65533;&#65533;a&#65533;d3&#65533;&#65533;&#65533;A]&#65533;&#65533;+&#65533;&#65533;&#65533;G;Qz&#65533;&#65533;&#65533;u&#65533;Zy&#65533;N!3M2&#65533;<&#65533;o"33!&#65533;-](Kd&#65533;&#65533;&#65533;&#65533;+$9&#65533;V&#65533;&#65533;!&#65533;@J&#65533;B&#65533;&#65533;8&#65533;b&#65533;&#65533;&#65533;	KY&#65533;&#65533;&#65533;&#65533;$M&#65533;_S7&#65533;&#65533;HJ#&#65533;W&#65533;&#31266;Pn&#65533;I&#65533;_&#65533;R&#65533;&#65533;&#65533;&#65533;Za&#65533;:&#65533;!)_IJ&#65533;>&#65533;&#65533;&#65533;&#65533;f&#65533;a]?g&#65533;&#65533;&#65533;&#65533;&#65533;#&#65533;&#65533;&#65533;&#65533;=&#65533;&#948;17&#65533;&#65533;&#65533;P&#65533;&#65533;&#65533;&#65533;/X&#65533;_&#65533;&#65533; +D0
P&#65533;&#65533; )&#65533;&#520;lTeZ_&#65533; &&#65533;&!3&#719;y&#65533;&#14157;&#65533;&#65533;[&#65533;&#65533;0%`&#65533;&#65533;@M&#65533;KI&#65533;&#65533;&#1187;4&#65533;zb7n&#65533;&#65533;ma!&#65533;&#65533;&#65533;&#65533;1&#65533;1m&#65533;c&#65533;e$l&#65533;&#65533;<&#65533;'<l&#65533;{0&#65533;&#65533;@7&#65533;&#4375;&#65533;S&#1047;&#65533;L&#65533;&#65533;k&#23630;&#65533;&#65533;&#65533;-`Ot&#65533;&#65533;&#65533;&#65533;4&#65533;K\:R&#65533;#&#65533;&#65533;&#65533;/&#65533;1a&#65533;.6&#65533;	&#976;S[&#65533;!&#65533;);&#65533;&#65533;&#65533;02&#65533;*!7&#367;+&#65533;d&#232;&#65533;i?g &#65533;&#65533;P,&#65533;&#65533;u^&#65533;b&#65533;&#65533;&#65533;9.&#65533;!&#65533;k&#731;&#65533;Pd&#65533;&#65533;&#65533;!k&#65533;T&#65533;&#65533;aL&#65533;&#65533;O&#65533;&#609;&#65533;&#65533;&#65533;&#65533;&#65533;Ek&#65533;&#65533; &#65533;&#65533;&#65533;&#65533;2&#65533;j&#65533;&#65533;u&#65533;bLN&#65533;&#65533;U&#65533;*C(&#65533;&#65533;&#65533;&#65533;"&#65533;&#65533;E("&#65533;&#65533;&#65533;W!d&#65533;)|&#65533;+b&#65533;:V5&#65533;&#65533;H<&#65533;&#1716;D%&A	K\&#65533;&#65533;&#65533;$&#917;B"Z&#65533;&#1172;&#324;&#65533;*=T&#65533;L<&#65533;%0Q&#65533;*&#65533;&#65533;.X&#65533;q&#65533;0_&#65533;&#65533;&#65533;&#65533;&#65533;&#65533;&#4567;]X3&#65533;C&#65533;&#65533;*"IInH&#65533;&#65533;
=2&#65533;&#65533;%G&#65533;&#65533;n&#65533;P&#65533;&#65533;~&#65533;&#65533;gPR&#65533; &#65533;&#65533;Y&#65533;%&#65533;&#65533;B&#65533;{82&#65533;3&#65533;Jr[&#65533;&#65533;&#65533;&#65533;&#65533;j &#65533;2&#65533;<&#504;&#65533;G`I^`#&#65533;	f&#65533;J6mG&#65533;&#65533;&#65533;)&#65533;d+c r&#65533;0G&#65533;G&#65533;4I&#65533;g%&#65533;&#65533;`=&#65533; ]&#65533;&#549;$&#65533;9&#65533;`p&#65533;&#65533;!&#65533;Ax&#16160;8&#65533;&#65533;.W_^&#65533;&#65533;&#65533;&#65533;2&#65533;h_a&#65533;bf*<&#65533;	Q&#65533;&#65533;&#671;&#65533;&#241;&#65533;{d;&#65533;2&#65533;&#65533;&#65533;|&#65533;K&#65533;&#65533;&#65533;6&#65533;a&#65533;&#64225;&#65533;&#65533;&#65533;&#65533;A/&#345;d&#65533;&#65533;S&#65533;s&#65533;&#65533;
Nh&#65533;&#65533;&#65533;&#65533;3S&#65533;&#65533;&#65533;&#65533;VCs&#65533;&#65533;&#65533;&#65533;"OC^&#65533;&#65533;`&#65533;N&#65533;1&#65533;&#65533;&#65533;-H&#65533;
U&#65533;Z&#65533;l&#1176;&#65533;(&#65533;d&#65533;MHL"&#65533;&#65533;(*J&#65533;r&#65533;&#1690;<8S!&#65533;&#65533;&#65533;&#65533;d&#65533;J&#65533;&#65533;&#65533;&#65533;&#65533;+&#65533;&#65533;U&#65533;&#1468;&#65533;&#494;&#65533;&#65533;ITV&#65533;C$"`&#65533;W&#65533;&#65533; A&#65533;&#65533;H?i&#1370;V@&#65533;J" nQ&#65533;RE6&#65533;N'&#65533;x&#65533;Y&#778;&#&#65533;&#65533;ur\_rf&#65533;&#65533;s&#65533;C$2&#65533;h-&#65533;hWNHk&#65533;G&#65533;3&#65533;$&#65533;AV&#65533;W$"&#65533;&#65533;C&#65533;[&#65533;&#65533;_&#65533;&#65533;4/&#65533;VpvP&#65533;E&#707;_"&#65533;Yl&#65533;xV">&#65533;&"&#65533;49&#65533;&#65533;^fW(&#65533;f&#65533;&#65533;Gx (Q&#65533;O&#65533;>h#	&#65533;&#65533;&#65533;1|&#65533;&#65533;&#65533;N&#65533;&#65533;&#65533;&#65533;.&#65533;.&#65533;P+&#65533;r&#65533;eK&#65533;&#65533;&#65533;&#65533;&#65533;0Np	&#65533;&#65533;ks&#65533;k&#65533;pj&#65533;&#65533;+&#65533;+&#65533;I(&#65533;&#65533;a~ j&#65533;0	&#65533;0	&#65533;@l&#65533;&#65533;&#65533;1&#65533;2@+&#65533;r)~&#65533;&#65533;"|Bn~&#65533;)&#65533;&#65533;+&#65533;2+|Pw&#65533;&#65533;&#65533;&#65533;Szb&#65533;&8&#65533;#js_&#65533;t&#65533;&#65533;%&#65533;qTW!)18G&#65533;&#65533;&#65533;&#65533;&#65533;&#1351;Bw&#65533;>W0tt8&#65533;!X>&#65533;f&#65533;$&#65533;&#65533;a7&#65533;&#65533;V&#65533;S&#65533;&#65533;Y0IZ n]V0p&#65533;&#65533;N&#65533;*D\7&#65533;dUp&#65533;&#65533;I&#65533;&#65533;&#65533;&#65533;O&#65533;@&#65533;?&#65533;CG%&#65533;M&#65533;|~&#65533;v&#65533;\&#65533;C~E{&#65533;&#65533;Q]&#65533;&#408;F&#16909;^[57&#65533;;g&R&#65533;F@ A`N&#65533;&#65533;P &#65533;&#65533;&#528;&#65533;Udo&#65533;>f&#65533;8w8	W&#65533;&#65533;4eN&#65533;]W;&#65533;&#65533;T&#65533;S&#65533;P&#65533;B&#65533;n'UY	a%!X&#65533;&#65533;&#65533;[Va[&#65533;fU	&#65533;&#65533;&#65533;;~&#65533;a&#65533;+?&#65533;e&#65533;v!M&#65533;&#65533;&#65533;A&#65533;&#65533;;&#65533;4$&#65533;I&#65533;&#65533;nI~&#65533;D&#65533;&#65533;&#65533;&#65533;Xrar&#65533;&#65533;2(&#65533;&#65533;&#1359;&#65533;&#65533;}&#65533;&m&#65533;x23K&#65533;&#65533;&#65533;&#65533;dJ&#65533;&#65533;1&#65533;QP&#65533;R&#65533;2,&#65533;&#65533;*&#65533;7&#65533;i &#65533;)&#65533;&#65533;7&#65533;g;
#X&#65533;$&#65533;bvb#=&#65533;#&#65533;&#65533;&#65533;Gt3&#65533;"&#65533;'&#65533;&#65533;&#65533;^&#65533;&#65533;*&#65533;&#65533;0&#65533;&#65533;+&#65533;n&#65533;q&#65533;c&#65533;8B&#65533;e&#65533;j&#65533;b["7k#&#65533;U&#65533;8O&#65533;B7&#65533;&#65533;4I)59Y&#65533;lS2A&#65533;&#65533;1b &#65533;3&#65533;&#65533;
r#rb&#65533;&#553; &#65533;&#65533;&#65533;&#65533;&#65533; &#65533;&#65533;53c&#65533;#&#65533;&#65533;i&#65533;&#65533;&#65533;,z&#65533;-f&#65533;)`8*f&#65533;&#65533;&#65533;2&#65533;,\&#65533;I &#65533;&#65533;,&#65533;"'&#65533;&#65533;GhM&#65533;?9&#65533;@tt&#65533;a&#65533;" &#65533;n&#65533;t	!%DBaC&#65533;$&#65533;&#65533;&#65533;*&#65533;&#65533;*s&#65533;&#65533;TsW&#65533;QI}&#65533;gz&#65533;A>&#65533;D&#65533;S>&#65533;&#65533;&#65533;W?W&#65533;9MA;&#65533;&#65533;g&#65533;uP&#65533;&#65533;!?hf=&#65533;4N&#65533;&#65533;&#65533;v&#65533;S\7&#65533;|O T&#65533;&#65533;&#65533;&#65533;C&#65533;\&#65533;fh6&#65533;#I&#65533;&#65533;h6]z&#65533;&#65533;&#65533;f^&#65533;q&#65533;qT&#65533;&#65533;&#65533;U&#65533;&#65533;[0?S&#65533;Dq*O&#65533;F`G&#65533;J&#65533;&#65533;&#65533;&#65533;&#65533;3O&#65533;&#65533;&#65533;*{J?O&#65533;K&#1064;F&#65533;N&#65533;&#65533;L&#65533;&#65533;&#65533;l&#29931;&#681;&#65533;:&#65533;C&#65533;U&#65533;rR&#1258;&#65533;j&#65533;Q&#65533;I0&#65533;HFPI&#65533;K`M&#65533;9wj&#65533;wz&#951;9[&#65533;9&#65533;4&#65533;j?y9q&#65533;9X&#65533;|&#65533;&#65533;DY&#65533;<&#65533;;&#65533;&#236;z&#65533;&#65533;&#65533;:V1;^ cSS&#65533;A&#65533;GP&#65533;j?&#65533;J5&#65533;7jDd&#65533;&#65533;=#&#65533;dITU4&#65533;&#65533;&#65533;5&#65533;Ar&#65533;w;&#65533;&#65533;]&#65533;&#65533;$qCQpl&#65533;u5&#65533;u,&#65533;ET&#1253;[&#65533;>mQs&#65533;&#65533;&#65533;(?&#65533;Z&#65533;Z&#65533;OP?&#65533;*&#65533;|&#65533;|p&#65533;f=&#65533;pp&#1452;|aWp&#65533;&#65533;&#65533;F%1&#65533;&#65533;-9&#65533;n&#65533;2-\&#65533;&#65533;&#65533;&#1633;&#65533;&#65533;H3&cR,&#65533;&#65533;I&#65533;&#65533;Qo&#65533;&#65533;X&#65533;=&#65533;S&#65533;&#65533;A&#65533;!&#65533;yF&#65533;i6&#65533;&#65533;}&#65533;&#65533; g#&#65533;&#65533;&#65533;&#65533;x&#65533;?16&#65533;&#65533;&#65533;&#65533;&#65533;&#65533;"c&#65533;,5K&#65533;&#65533;1&#65533;r&#65533;|&#65533;jb{p,&#65533;0 1U%&#65533;Cv &#65533;&#65533;&#65533;w&#65533;&#65533;wZF7xc&#65533;N&#65533;K.&#65533;5"x&#1029;~&#65533;+&#65533;&#65533;1h&#65533;&,&#65533;{p&#65533;&#65533;&#65533;z9&#65533;&#65533;k6&#65533;M&#65533;&#65533;&#65533;&#65533;r,^(/&#1460;.&#65533;&#65533;+&#65533;d)&#65533;,=1&,q&#65533;7&#65533;#&#65533;&#65533;&#1245;A&#65533; e&#155;(&#65533;45WEg&#65533;&#65533;&#65533;@&#65533;C&#65533;E&#25828;iD&#65533;S&#65533;$a&#65533;&#65533;@&#65533;&#65533;#P[&#65533;&#65533;.8I&#65533;KT&#65533;a0x&#65533;wT:x&#65533;&#65533;S &#65533;&#65533;hF&#65533;&#65533;&#65533;&#65533;&#65533;^pfZ&#65533;&#65533;&#65533;:F&#1662;0&#65533;y&#65533;#c&#65533;&#65533;e&#65533;]a&#65533;FI&#65533;[-&#65533;d&#65533;&#65533;Z|&#65533;DP3&#65533;e9&#65533;~e]&#65533;&#65533; &#65533;&#65533;G%Wi&#65533;R&#65533;&#65533;&#65533;h&#65533;&#65533;4c&#1178;&#65533;R&#65533;Cpt&#65533;S&#65533;9&#65533;#&#65533;&#65533; I BA@&#65533;WE &#65533;
&#65533;&#65533;&#65533;KcW0&#65533;SP&#65533;&#1194;&#65533;rI&#65533;:&#65533;&#65533; &#65533;Dy3<&#65533;3|&#65533;J&#65533;&#1397;&#65533;;&#65533;&#65533;Ii&#65533;&#65533;	&#65533;&#65533;O`D&#65533;H&#65533;&#65533;S &#65533;g&#65533;&#65533;&#65533;U&#65533;&#65533;&#65533; l]}&#65533;9K&#65533;<2&#65533;&#65533;&#65533;O&#65533;&#65533;H`9*|f&#65533;1&#65533;9&#65533;!X&#65533;&#65533;U&#65533;y &#65533;8]IqLiD&#65533;^H&#65533;v&#65533;!&#65533;&#65533;`l&#65533;t&#65533;&#626;&#65533;4&#65533;z&#65533;\&#65533;&#65533;a&#65533;wl&#65533;&#781;&#65533;&#65533;&#65533;xf&#65533;&#65533;S&#65533;>`au!&#65533;&#65533;&#65533;\&#65533;&#65533;&#65533;B&#65533;&#65533;)&#65533;&#65533;6,&#65533;;&#65533;0&#65533;"&#65533;&#65533;&#194;66&#65533;h^h$&#65533;Y%&#65533;S\&#65533;&#65533;&#65533;^6%&#65533;&#65533;3&#65533;&#65533;r&#65533;&#65533;3&>&#65533;5&#65533;Q6&#65533;&#65533;*o&#65533;&#65533;&#65533;&#65533;"rp&#65533;8+&#65533;v*&#65533;yP2&#65533;)|&#65533;-&#65533;b&#65533;&#65533;4q&#65533;&#65533;x &#65533;0&#65533;.&#65533;&#65533;J&#65533;&#65533;p-&#898;6&#65533;D&#65533;$&#649;#&#65533;'U&#65533;y&#65533;&#65533;&#65533;#&#65533;&#65533;&#65533;4&#65533;p&#694;-"sK&#65533;RQS&#65533;&#65533;i*m&#65533;&#65533;&#65533;b-f&#65533;N&#65533;N&#65533;&#17931;&#65533;G&#65533;M&#65533;&#65533;&#65533;&#1522;&#65533;,v&#65533;,&#65533;i&#65533;ZS7&#65533;&#65533;&#65533;&#65533;5&#65533;"&#65533;7&#65533;*Z&#65533;`&#65533;%G&#65533;&#65533;&#65533;&#449;4&#65533;%s&#65533;z&#65533;e[sWWG&#65533;&#65533;!&#65533;ES&#65533;&#65533; &#65533;Z!5Jp_&#65533;-&#65533;(&#65533;&#65533;&#65533;&#65533;>&#65533;r&#65533;h&#65533;&#65533;(&#65533;sHR&#65533;:&#65533;}q>&#65533;&#65533;_&#65533;&#65533;&#65533;&#65533;&#65533;&#65533;8`pm&#65533;&#65533;&#65533;&#65533;$d&#65533;H!?T`9&#65533;8&#536;z&#65533;&#65533;&#65533;&#65533;&#65533;z?9&#65533;&#65533;xY&#65533;&#65533;&#65533;
g&#65533;*&#65533;4&#65533;U&#65533;&#1093;F9&#65533;&#65533;+&#1778;M?QPyP&#65533;&#65533;&#65533;&#65533;&#65533;\4x&#1352;&#65533;&#65533;z&#65533;&#65533;Jc&#65533;m&#65533;O&#65533;&#65533;L&#65533;|N&#65533;Ep&#65533;&#65533;vmw&#65533;Q&#65533;9&#65533;J]&#65533;S&#65533;&#65533;&#65533;&#65533;&#65533;=&#65533;(5&#65533;&#65533;vNp&#65533;&#65533;&#65533;G&#65533;s&#1911;=W&#65533;&#65533;&#65533;&#935;9&#65533;-g/7:?&#65533;&#65533;&#65533;&#65533;&#65533;&#65533;&#65533;&#65533;&#65533;&#65533;&#65533;&#65533;&#65533;&#65533;u&#65533;&#65533;oErYev&#65533;gL&#65533;&#65533;V&#65533;\R&#65533;&#65533;&#65533;&#65533;k&#65533;aC&#65533;&#65533;`&#65533;Qg&#65533;GnA\G77&#65533;#&#65533;r&#65533;&#65533;&#65533;&#65533;&#65533;J?YJ&#65533;&#65533;B{,g&#65533;`&#65533;c~g=&#65533;&#65533;=e&#65533;r|&#65533;*&#754;1'&#65533;&#65533;&#65533;&#65533;&#65533;zP&#65533;s&#65533;3)&#65533;&#65533;&#65533;aE&#65533;&#65533;I&#65533;E&#65533;&#65533;GE&#65533;n0KT&#65533;&#65533;C&#65533;m&#65533;&#65533;5&#65533;&#65533;#&#65533;&#65533;[&#65533;YHJ &#65533;&#65533;i&#65533;&#65533;&#65533;&#65533;)&#65533;q&#65533;6&#65533;Taw&#65533;&#886;$C+f8}&#65533;0&#65533;c&#65533;v&#65533;&#65533;j&#65533;&#65533;&#65533;4&#65533;r&#65533;&#65533;l<&#65533;&#65533;iq",&#65533;&#65533;h&#65533;&#65533;2&#1570;2g&#65533;&#65533;:J&#65533;Q&#65533; //}+&#65533;&#65533;&#65533;BK&#65533;SKM&#65533;)mn6&#65533;&#65533;?&#65533;/&#65533; 	tXO&#65533; &#65533;&#65533;t&#65533;&#65533;N&#65533;&#65533;&#65533;K;&#65533;*&#65533;&#65533;a&#65533;1&#65533;[ &#65533;9&#65533;&#65533;q&#65533;&#65533;o&#65533;1&#65533;-&#1454;-&#65533;4&#65533;`&#65533;&#692;-&#65533;&#65533;RP&#65533;b-K&#65533;2,&#65533;H2H&#65533;!&#65533;&#65533;B(&#65533;&#65533;7&#65533;&#65533;&#65533;h,q&#65533;&#65533;C&#65533;;x }&#65533;&#1841;&#65533;i'~$ &#373;P&#65533;a&#65533;&#65533;eb&&#65533;1C7q&#65533;x&#65533;&#65533;H&#65533;&#65533;S$g&#65533;<rDY&#65533;GC&#65533;b&#65533;\	&#65533;&#65533;&#65533;(<&#65533;&#65533;xqrN&#65533;&#65533;&#65533;&#65533;&#65533;j&#65533;<&#65533;L&#65533;r&#65533;&#65533;j&#65533;b&#65533;`]&#65533;&#65533;&#65533;
|&#65533;CT(&#1615;Dq&#65533;&#65533;S&#65533;&#65533;E&#65533;Q&#65533;9&#65533;&#65533;&#65533;K{;	!*6&#65533;&#65533;&#65533;D&#65533;`U4&#65533;c&#65533;>PO&#65533;&#753;&#65533;#AET&#65533;&#65533;&#65533;&#65533;&#65533;v&#1880;Em&#65533;y%Y&#65533;Ev|Rz-^&#65533;F&#65533;J&#65533;s0X?Z&#65533;&#65533;cM-&#65533;_V&#65533;[&#65533;&#65533;?Z6zg#&#65533;y&#45069;;]05&lw&#65533;&#65533;2&#65533;I?&X&#65533;&#65533;&#65533;}3&#65533;2^&#65533;&#65533;T&#65533;M&#65533;&#65533;L&#65533;Q&#65533;&#65533;Bd&#65533;"&#65533;&#65533;*&#1083;'&#65533;74h&#65533;'r^%B&#65533;r&#65533;&#65533;y&#65533;L&#65533;QLL&#65533;7`&#65533;&#65533;&#65533;8&#65533;^]
&#65533;?g&#65533;,&#65533;)&#65533;&#65533;&#65533;5&#65533; Uh&#65533;Krcs -&#65533;&#65533;,&#65533;&#65533;q'&#65533;v&#65533;&#65533;&#65533;&#65533;[&#65533;t&#65533;&#65533;&#65533;&#65533;P8&#65533;~&#65533;B&#65533;&#65533;w&#1961;Cg&#65533;&#65533;9s&#65533;&#65533;&#65533;C&#65533;&#65533;C:#2&#65533;&#1223;&#65533;={&#65533;&#65533;&#65533;( &#65533;&#65533;*DH&#65533;>{&#65533;4&#65533;&#65533;&#65533;&#65533;GA&#65533;

&#65533;O&#65533;;v&#65533;&#65533;&#65533;&#65533;g&#65533;!C&#65533;>&#65533;&#65533;&#65533;1&#65533;&#536;&#65533;-M&#65533;&#65533;#&#65533;&#65533;=z&#65533;&#65533;Q#&#65533;&#65533;&#65533;&#65533;'%O>&#65533;h&#65533;T&#65533;"D&#65533;&#65533;kQ<+&#65533;d&#1843;&#65533;O&#65533;&#65533;^&#65533;xT&#65533;&#65533;&#65533;&#65533;2&#65533;&#65533;&#65533;KBg&#65533;&#65533;&#65533;Q&#65533;&#65533;):&#65533;&#65533;$&#65533;&#65533;zp&#1697;#'7m&#65533;&#65533;!]:&#65533;;&#65533;&#65533;&#65533;q&#65533;&#65533;&#65533;N&#65533;&#65533;3&#65533;9t&#65533;&#1589;X&#65533;f&#65533;&#65533;&#65533;q&#65533;f&#65533;6oP&#65533;a&#65533; B;v&#65533;&#65533;&#777;&#65533;&4f&#804;Is&#65533;L&#65533;&#65533;&#1988;G&#65533;J9m&#1320;iG!&#65533;:&#65533;&#65533;&#65533;&#65533;aA&#65533;u&#65533;&#65533;&#65533;&#65533;N&#65533;2&#65533;&#65533;b@/&#65533;&#65533;&#65533;-&#65533;&#65533;&#65533;
+&#65533;&#546;&#65533;/&#65533;(&#65533;&#65533;1&#65533;/&#65533;#0&#65533;&#65533;+&#65533;&#65533;&#65533;&#65533;&#65533;&#65533;&#65533;QD&#65533;(C;2*&#65533;&#65533;&#65533;0&#65533;&#65533;&#65533;!&#65533;pF1\&#65533;&#65533;&#65533;&#65533;X&#65533;=:&#65533;hc&#65533;&#65533;&#65533;h&#65533;&#65533;$E;2
&#65533; &#65533;&#65533;&#65533;&#65533;0h&#65533;&#65533;&#65533;&#65533;P&#65533;7&#688;q@-&#65533;x&#65533;(J&#1296;G&#65533;P&#65533;-=,&#251;&#65533;K&#65533;2.&#65533;2&#65533;t&#65533;; &#65533;k&#1165;&#65533;&#1464;S&#65533;.&#65533;&#65533;rQ&#65533;&#65533;0K&#65533;&#65533;-&#65533;hPD&#65533;&#65533;&#65533;
lP&#65533;'&#65533;&#65533;"&#65533;
4&#65533;&#65533;B&#65533;>&#65533;4c&#65533;<&#65533;&#65533;&#65533;&#65533;*&#65533;p&#65533;&#65533;+$<OW;c4&#65533;[&#65533;&#65533;6&#65533;P&#65533;8w&#65533;3%&#65533;8&#864;8&#65533;&#65533;&#65533;&#1068;&#13243;3&&#65533;&#65533;l&#65533;p#&#65533;8&#65533;E&#65533;4&#1328;&#65533;E4&#65533;&#65533;V&#65533;8&#65533;5(&#65533;&#65533;&#65533;[_&#65533;U&#65533;	Y&#65533;&#65533;G3n&#65533;&#65533;,&#65533;&#65533;&#65533;/&#65533;8C[&&#65533;=&#65533;&#65533;0&#65533;&#65533;/&#65533;&#65533;&#65533;&#1260;!&#65533;&#65533;&#65533;&#65533;&#65533;&#65533;r&#65533;&#65533;3n&#65533;c49&#65533;@&#65533;r&#65533;&#65533;&#65533;:64&#1850;&#65533;&#65533;E&#65533;&#65533;}C&#65533;&#65533;v&#65533;&#65533;&#37147;/!&#65533;s&#65533;>&#65533;r&#65533;n.&#65533;
b&#65533;&#65533;&#65533;&#931;"&#65533;l&#65533;Y"&#65533;p&#65533;&#65533;&#65533;&#65533;n&#65533;&#65533;a&#65533;D$&#65533;&#65533;&#65533;p;&#65533;&#65533;%&#65533;&#65533;&#65533;&#65533;K&#65533;$&#65533;&#65533;b&#65533;&#65533;P&#65533;&#65533;&#65533;&(&#65533;&#65533;&#65533;<&#65533;vn#&#65533;]&#65533;&#65533;&#65533;&#65533;&#65533;&#65533;?R&#65533;&#65533;#&#65533;o&#65533;5?&#65533;&#65533;&#65533;&#65533;&#65533;&#65533;Y'=&#65533;&#65533;
#<&#65533;[xo@F"&#65533;&#65533;P&#65533;&#65533;#A2<C(3EYD&#65533;D`K&#65533;&#65533;
&#65533;&#65533;&&#65533;&#65533;&#65533;&#65533;$&#65533;&#65533;bj&#65533;B&#65533;"&#65533;&#65533;&#65533;P:&#65533;5&#65533;iB SDG q&#65533;&#65533;&#65533;!&#65533;&#65533;&#65533;Wg&#65533;&#65533;y'dHA&#65533;&#65533;&#65533;
j&#65533;@&#65533;x+&#65533;&#65533;&#65533;?&#65533;&#65533;<&#65533;$&#65533;Cd	&#65533;E&#65533;J&#65533;@h&#1775;"&#65533;n*&#65533;i&#65533;&#65533;cw&#65533;|&#65533;!o&#65533;iH&#65533;&#65533;&#65533;q&#65533;!C]&#65533;&#65533;&#65533;&#65533;L]\N&#65533;&#65533;&#65533;&#65533;&#65533;&#65533;m;&#65533;&#65533;&#65533;V4&#65533;&#65533;LXe&#530;vnE,&#65533;&#65533;
]&#65533;&#65533;&#65533;P-&#65533;5&#65533;F8&#65533;&#65533;&#65533;&#65533;&#65533;BJY&#65533;
YX&#1293;PU/)&#65533;Ur&#65533;&#416;&#65533;U&#65533;&#65533;\nO&#65533;&#65533;&#65533;&#801;8'#Mq&#65533;&#65533;&#65533;&#65533;9&#65533;B!%&#65533;/R&#65533;y&#65533;&#65533;&#65533;)y&#65533;BY&#65533;&#65533;2&#65533;>!Q;R`&t&#65533;&#65533;&#1834;W&#65533;ZH8&G	&#65533;B&#65533;A&#65533;h&#65533;&#65533;+&#65533;}&#65533;ZT&#65533;&#65533;&#65533;&#65533;&#65533;E&#65533;lD"-pV&#65533;&#65533;&#160;W-&#65533;&#65533;Z&#65533;LyJ&#65533;&#65533;&#65533;.&#65533;&#65533; &#65533;.0&#65533;
NH>	&#65533;3&#65533;&#65533;G&#65533;z&#65533;6&#65533;&#65533;>&#65533;&#65533;=&#65533;&#65533;&#65533;&#65533;&~&X&#65533;2&#65533;&#65533;&#65533;&#65533;&#65533;&#65533;l&#65533;ci&#65533;P&#256;&#65533;2&#65533;&#65533;=th&#65533;&#65533;`&#65533;7T&#730;R#&#1472;,5|l&#65533;|J&#65533;,&#65533;&#65533;&#65533;=APHK"&#65533;&#65533;&#65533;&#65533;&#65533;&#65533;&#65533;#&#65533;&#65533;&#65533;&#65533;&#65533;&#65533;8&#65533;7z&#65533;C&#65533;&#65533;&#65533;+m!&#65533;j&#65533;z&#65533;&#65533;&#65533;&#65533; k4&#65533;\	&#65533;p&#65533;&#65533;G&#65533;&#65533;O&#65533;&#65533;#&#65533;n&#65533;&#65533;&#65533;-&#65533;&#65533;I\S&#65533;&#65533;&#65533;1&#65533;&#65533;lz&#65533;&#65533;4v&#65533;&#65533;Y1&#65533;&#65533;=&#65533;&#65533;Y&#65533;4&#65533;&#65533;Kq0&#65533;&#65533;]4&#220;&#65533;&#65533;&#65533;&#65533;&#65533;&#65533;&#65533;&#65533;&#65533;&#65533;H&#65533;6w&#65533;&#65533;q~E(&#65533;&#65533;t&#65533;-&#65533;&#65533;&#65533;&#65533;&#65533;&#65533;H&#65533;
&#65533;q&#65533;&#65533;&#65533;;&#65533;&#65533;o&#65533;KE*'Aowx&#65533;&#65533;&#65533;;&#65533;&#65533;D&&#1083;&#65533;l&#65533;&#9741;&#65533;&#65533;&#65533;&#65533; &#403;&#65533;&#65533;(&#65533;&#65533;K&#65533;8Y&#65533;&#65533;&#65533;7v&#65533;[&#65533;&#65533;&#65533;&#65533;e&&#65533;&#65533;&#65533;&#65533;:&#65533;&#65533;&#65533;Yd5l&#65533;&#65533;k&#65533;&#65533;&#65533;&#65533;&#65533;&#65533;*MiFc&#65533;&#65533;&#65533;~p&#65533;&#65533;&#65533;B&#65533;&#65533;&#65533;G"q8h&#65533;U/&#65533;&#65533;&#65533;OCB_@S2&#65533;I&#65533;&#1685;&#65533;&#65533;3&#65533;ug&#65533;&#65533;&#65533;|(j&#65533;>&#65533;q&#65533;&#65533;&#65533;@w&#65533;&#65533;1q&#65533;!&#65533;&#65533;*I 1XW\&#65533;a&#65533;`&#65533;q*&#65533;&#65533;&#65533;&#65533;d%&#65533;qU&#65533;&#65533;&#65533;^&#65533;&#65533;p9&#65533;NF&#914;&#65533;&#65533;,&#65533;&#65533;&#65533;&#65533;&#65533;&#65533;uz&#65533;;r&#65533;X3R &#65533;P&#65533;&#65533;&#65533;l&#65533;&#65533;&#65533;R&#65533;5^A)U &#14575;&#65533;X&#65533;T&#65533;&#65533;:f&#65533;&#261;F&#65533;(X&#65533;B&#65533; A&#65533;8Fl&#65533;&#65533; &#65533;&#65533;j&#65533;&#65533;X&#65533;i&#65533;&#65533;&#65533;`&#65533;5&#65533;c&#65533;<&#65533;5&#65533;&#65533;@&#65533;&#65533;JX&#65533;&#1806;h&#65533;&#65533;C91&#65533;k&#65533;&#1489;&#65533;t&#65533; &#65533;&#65533;&#65533;&#65533;&#1877;&#65533;&#65533;U&#357;&D]r&#65533;h&#65533;&#65533;-&#65533;&#65533;&#65533;&#65533;&#65533;0&#65533;d&#1821;zi&#65533;=
!&#65533;&#65533;u&#65533;&#65533;!;3&#570;&#65533;&#65533;9&#65533;o&#65533;IW&#65533;&#65533;s8&#65533;&#65533;k!;yN$L&#65533;z&#65533;(&#65533;i&#65533;&#65533;&#1047;%do6-&#65533;&#65533;&#65533;&#65533;$=&#65533;&#65533;=&#65533;&#65533;d&#1822;&#1164;&#65533;Pq&#65533;&#65533;&#65533;rV&#65533;H&#65533;&#65533;_)&#65533;&#65533;&#755;<&#65533;6:&#65533;&#65533;&#65533;&#65533;&#65533;&#155;w&#65533;&#65533;GD2&#65533;&#65533;&#65533;-&#65533; ]"F&#65533;:&#65533;&#65533;&#65533;#o&#65533;&#65533;]&#65533;`&#65533;G9v &#65533;]6&#49912;$&#65533;}&#65533;&#65533;c<&#65533;&#65533;1&#65533;j&#65533;&#65533;g&#65533;&#65533;&#65533;&#65533;&#65533;'#&#65533;S	X&#65533;F&#65533;&#65533;&#65533;bQ&#65533;z&#65533;&#65533;L7&#65533;av&#65533;&#65533;j&#65533;&#65533;4&#65533;&#65533;&#65533;&#65533;&#65533;&#65533;&#65533;^&#65533;&#65533;&#65533;9&#65533;~&#65533;#,p&#65533;&#65533;HN"z(N&#65533;&#1415;&#65533;&#65533;~&#65533;is&#65533;V4&#65533;&#1285;&#65533;{&#65533;H^&#65533;&#9610;,&#65533;.+&#65533;H&#65533;&#65533;&#1035;&#65533;/(Y&#65533;Z	&#65533;Ll&#65533;&#65533;&#65533;\f&#65533;pFq]&#65533;r0r&#65533;(&#65533;;&#65533;&#65533;&#65533;t&#65533;&#65533;p&#65533;6&#65533;&#65533;&#65533;&#65533;&#65533;&#65533;u&#65533;&#65533;&#65533;:R'&#65533;@&#65533;k&#65533;(&#65533; z&#65533;}&#65533;5&#65533;&#65533;Mv&#65533;G&#65533;+&#65533;&#65533;=&#65533;&#65533;9T&#65533;&#65533;2&#65533;pZP&#65533;&#65533; N&#65533;&#65533;&#65533;#&#65533;;&0&#65533;&#65533;F&#65533;&#65533;V&#65533;&#65533;sz$&#65533;&#65533;&#65533;&#65533;N&#65533;&#1690;N3&#65533;&#65533;&#65533;&#65533;&#65533;q&#65533;&#65533;&#65533;2 	J?,&#65533;&#65533;X.&#65533;C&#65533;;&#65533;a&#65533;&#65533;&#65533;&#65533;&#65533;&#65533;iZ&#65533;&#65533;&#65533;|a&#65533;&#65533;+&#65533;&#65533;&#65533;&#65533;&#65533;B&#65533;&#65533; &#65533;&#65533;p&#65533;e&#65533;!4T&#65533;/&#65533;&#65533;&#65533;&#65533;Y&#1628;`\&#65533;k&#65533;&#65533;&#65533;L&#65533;yfn&#65533;f&#65533;&#65533;&#65533;8k&#65533;&#65533;&#1522;&#65533;;&#65533;A&#65533;&#65533;~11&#65533;M&#65533;<Gi&#65533;&#65533;&#852933;&#65533;u&#65533;?/&#65533;&#65533;&#65533;X&#65533;&#65533;&#65533;/[&C&#65533;zR&#65533;&#65533;&#65533;% &#163;I&#65533;&#65533;&#65533;&#65533;&#65533;&#1548;&#65533;c&#65533;&#1112;&#65533;&#65533;&#65533;&#65533;&#1673;&#65533;r&#65533;{&#65533;|&#65533;&#65533;&#65533;&#65533;Y&#65533;&#65533;&#65533;&#65533;&#1608;&#65533;&#65533;&#65533;&#65533;&#65533;&#65533;&#65533;&#65533;
C&#65533;>&#65533;0&#65533;:&#65533;QT&#65533;&#65533;&#65533;&#65533;&#218;M&#65533;&#65533;&#65533;&#65533;&#65533;q&#65533;&#65533;&#65533;&#65533;&#65533;&#65533;'&#65533;6&#65533;&#65533;+&#65533;i5&#65533;&#65533;&#65533;>&#65533;&#65533;&#65533;pc&#65533;&#65533;&#1087;&#961;&#65533; &#65533;&#1010;&#65533;&#65533;&#65533;&#65533;&#65533;b&#65533;&#65533;&#65533;&#65533;"!&#1832;'&#228;i&#65533;5&#65533;&#65533;&#65533;rC&#65533;H&#65533;&#65533;Q&#65533;&#65533;&#65533;R&#65533;P&#65533;&#65533;&#65533;&#65533;&#65533;&#65533;&#65533;&#65533;&#65533;&#65533;0&#65533;&#65533;y&#65533;&#65533;Y&#65533;&#65533;#0&#65533;=&#65533;&#1226;9&#65533;[D&#65533;&#65533;&#65533;K&#65533;&#1593;&#65533;&#65533;&#65533;7{S:&#65533;&#65533;&#65533;+&#65533;&#65533;&#65533;	&#65533;&#65533;z&#65533;&#65533;0&#65533;],&#65533;h-|&#65533;&#65533;&#65533;&#65533;&#65533;A*o&#65533;6&#65533;&#65533;&#65533;`&#65533;&#65533;#)TA&#65533;&#65533;&#65533;&#65533;&#65533;&#204;Vs&#65533;y&#65533;x&#65533;&#65533;B&#65533;&#65533;*#!&#65533;&#65533;&#65533;*C&#65533;&#65533;&#65533;&#1698;x&#65533; J&#65533;5&#65533;.6P&#65533;	&#65533;&#65533;C&#65533;&#65533;3l&#1622;&#65533; &#65533;o&#65533;Q&&#65533;&#65533;&#65533;.&#1760;&#65533;A2H8H&#65533;&#65533;&#65533;&#65533;&#65533;&#65533;&#65533;&#65533;&#65533;&#65533;&#65533;&#65533;CBG&#65533;\&5x&#65533;,&#65533;+HS&#65533;S&#65533;&#65533;T,&#65533;.&#65533;&#65533;#*i&#65533;z&#65533;&#65533;Ib&#65533;&#65533;9I&#65533;P&#145;>!&#65533;	&#65533;1(&#65533;&#16038;&#65533;&#65533;&#65533;&#65533;&#65533;&#65533;&#65533;$&#65533;:Z&#65533;&#65533;&#65533;U&#65533;&#65533;&#786;&#65533;&#13355;D&#65533;&#64022;9&#65533;&#65533;]&#1618;&#65533;D&#65533;&#65533;&#65533;*8&#65533;-&#65533;&#65533;S&#65533;M*&#65533;L	=&#65533;&#65533;&#65533;|1&#65533;;&#65533;iI&#65533;&#65533;K&#65533;^i0&#65533;R&#65533;&#65533;&#65533;$Y&#65533;&#65533;;&#65533;;&#1564;&#65533;&#65533;&#65533;X&#65533;; 4M&#65533;&#65533;&#65533;&#65533;&#65533;&#65533;&#65533;!&#65533;&#65533;&#65533;&#65533;&#65533;&#65533;&#65533;8&#65533;&#65533;`A&#65533;&#65533;&#65533;&#65533;0X&#146; &#65533;sa"&#65533;&#65533;	&#1778;&#65533;K;&#65533;&#65533;j&#65533;&#65533;R/&#41018;&#65533;&#65533;&#65533;&#65533;&#65533;&#65533;&#65533;8&#65533;;&#65533;&#65533;hJ&#65533;&#65533;+@ 	&#65533;8&#65533;&#65533;I
Fp&#65533;Gp&#65533;&#65533;&#65533;&#937;&#65533;&#65533;&#65533;HA&#65533;&#65533;&#65533;8=&#65533;&#65533;&#65533;&#65533; &#65533;+&#65533;&#65533;&#65533;&#65533;b&#65533;&#65533;*&#65533;&#65533;&#65533;	&#65533;&#139;&#65533;&#65533;&#65533;&#562;&#65533;*&#65533;&#65533;&#65533;K&#65533;)&#65533;&#65533;88&#65533;X;&#65533;k&#65533;&#65533;0&#254;&#65533;-&#65533;@&#65533;<$&#65533;&#65533;&#65533;&#65533;d&#65533;&#65533;&#65533;&#65533;&#65533;&#65533;&#38595;&#65533;&#65533;&#65533;1&#65533;&#65533;FH&#65533;CH&#65533;X&#65533;|I&#65533;I&#65533;o&#65533;&#65533;&#65533;&#969;C8U&#65533;	&#65533;
&#65533;K4<&#65533;&#1721;@,&#65533;"	&#65533;&#65533;X&#65533;&#65533;&#65533;7&#65533;&#65533;&#65533;&#65533;`&#65533;&#65533;&#65533;@&#1873;&#318;1
&#65533;&#65533;+&#65533;0	A,&#65533;`&#65533;EX&#65533;9E&#65533;&#65533;,&#65533;&#65533;xRo&#681;&#65533;&#65533;O&#65533;=5`*&#65533;#&#65533;&#65533;&#65533;&#65533;&#65533;&#1547;A&#65533;6G`&#65533;D&#65533;&#65533;&#65533; 
A*&#65533;&#65533;o&#65533;&#65533;i&#65533;&#65533;&#65533;2&#65533;&#1704;"&#667;&#65533;&#65533;&#65533;;&#65533;&#65533;3&#65533;&#65533;)&#65533;2&#65533;7@&#65533; A2 &#65533;&#65533;&#65533;&#65533;T&#65533;&#65533;Z)&#65533;X&#65533;&#65533;&#65533;&#65533;&#65533;sR	$&#65533;=&#65533;&#65533;6&#65533;#0&#65533;&#65533;]&#65533;&#65533;&#65533;&#65533;&#65533;&#65533;&#65533;9&#65533;&#1590;&#65533;	&#65533;>((&&#65533;&#65533;cj(a!&#65533;X&#65533;&#65533;&#65533;&#65533;&#65533;JI&#65533;&#65533;/b&#65533;&#65533;]&#65533;#&#65533;<&#65533;&#65533;&#65533;UA	&#65533;&#65533;rI8&#65533;=&#65533;	&#65533;"&#65533;u&#65533;%&#65533;d&#65533;)&#1026;&#65533;:^MWu;&&#65533;9&#65533;o&#65533;=9&#65533;&#65533;|&#65533;&#65533;&#65533;X>4@&#65533;-&#65533;&#65533;k&#65533;&#65533;p?<&#65533;2&#65533;#&#65533;&#65533;W&#65533;&#65533;u&#65533;8&#65533;&#65533;&#491;I&#65533;E49&#65533;X:&#65533;#_A&#65533;q&#65533;&#65533;&#65533;&#65533;I[T&#65533;Z9&#65533;&#65533;&#523;K,&#65533;&#65533;s&#65533;3&#65533;w&#65533;&#65533;-&#65533;^y!&#65533;&#65533;
&#65533;&#65533;&#65533;4&#65533;&#65533;*&#65533;&#65533;|&#65533;&#1094;(&#65533;5&#65533;&#65533;(P&#65533;%x*&#65533;.&#65533;2#&#65533;F[(:&#65533;@&#65533;&#65533;&#65533;&#65533;&#560;&#65533;&#65533;z&#65533;&#65533;`Q&#65533;&#65533;T&#65533;lZ&#65533;J&#65533;&#65533;h&#65533;|&#870;B&#847;&#65533;D&#65533;&#65533;R&#65533;&#65533;&#65533;QVL-&#65533;&#65533;LQ&#65533;d	[&#65533;&#65533;&#65533;=L<&#65533;&#65533;4&#65533;&#1115;&#65533;8&#65533;V&#65533;&#65533;z&#52595;!R&#65533;&#65533;'&#65533;&#426;&#65533;&#65533;&#65533;F&#65533;&#65533;&#65533;&#65533;y&#65533;&#65533;1:&#65533;&#65533;'&#1984;&#65533;@&#65533;&#65533;3x&#65533;L&#65533;3h9(&#454;&#65533;g+&#65533;z&#65533;&#65533;ao&#65533;&#65533;(/&#65533;&#65533;Q\&#65533;&#65533;p
&#1265;
&#65533;&#65533;I&#65533;J&#65533;&#65533;J&#65533;&#65533;JP&#65533;H&#65533;&#65533;G&#65533;&#65533;&#65533;&#65533;B&#65533;&#1085;&#65533;&#65533;1O@&#541;_&#65533;&#65533;&#65533;R,&#65533;&#65533;&#65533;&#65533;&#65533;&#65533;H&#65533;8&#65533;`^E&#65533;&#65533;&#65533;|H&#65533;&#65533;G ^&#65533;&#65533;R&#65533;X
&#65533;&#65533;&#65533;&#9970;0&#65533;&#1177;N&#65533;
&#65533;&#65533;R&#65533;&#65533;&#65533;F ^;&#65533;B&#65533;B&#65533;&#65533;=&#65533;&#65533;&#65533;&#65533;&#65533;&#65533;&#65533;&#65533;&#65533;&#862;&#65533;5&#65533;@D&#1688;P&#65533;P&#65533;S&#65533;m&#65533;&#65533;&#65533;&#65533;&#65533;&#65533;&#1472;L&#65533;&#65533;&#65533;&#65533;&#65533;8&#1016;Q&#65533;&#65533;r&#65533;&#65533;&#65533;&#65533;&#1160;&#65533;y&#255;"&#65533;&#65533;Y<&#65533;&#65533;z\&#65533;r&#65533;u&#65533;&#65533;"&#65533;&#65533;2*j&#65533;P&#65533;*&#65533;&#65533;&#65533;&#65533;h&#65533;&#65533;&#65533;0&#65533;&#65533;&#1130;:&#65533;&#65533;&#1435;=&#65533;&#65533;3s&#65533;&#65533;j&#65533;%i"&#1112;"n&#65533;"&#65533;i&#65533;U&#1136;k&#473596;3&#65533;`&#65533;0&#65533;&#65533;$&#65533;23@&#65533;&#65533;&#65533;&#65533;+&#65533;&#65533;&#65533;e&#1031;&#554;&#1228;&#65533;qS}&#65533;&#65533;&#65533;&#65533;&#65533;!&#65533;&#65533;&#65533;&#65533;&#65533;&#65533;&#65533;&#65533;&#65533;&#65533;&#65533;&#65533;&#1679;&#65533;&#65533;<&#65533;&#65533;&#65533;&#65533;qq&#65533;&#65533;+&#65533;R&#65533;&#65533;"&#65533;&&#1141;&#65533;H&#65533;&#65533;K&#65533;&#65533;&#65533;&#65533; &#65533;/3~&#65533;z&#65533;&#65533; )&#65533;%(98&#65533;q 4HF&#65533;L&#65533;a&#65533;&#65533;h&#65533;&#65533;&#65533;&#65533;&#65533;&#65533;+&#65533;
&#65533;&#65533;0H&#65533;&#65533;  '0&#1473;&#65533;*&#65533;&#65533;&#1132;'z&#65533;&#65533;,&#65533;/H-&#65533;x r&#65533;&#65533;I&#65533;&#65533;q&#65533;&#65533;&#65533;tZ&#65533;&#65533;xC&#65533;=&#65533;#&#65533;&#65533;P&#65533;&#65533;&#65533;!&#65533;&#65533;&#65533;&#65533;&#65533;&#65533;8&#65533;T&#65533;&#65533;&#614;&#65533;&#65533;:+&#65533;&#65533;&#65533;G3&#65533;(B&#65533;\&#65533;&#65533;&#65533;H&#65533;#sI&#65533;	&#65533;&#65533;&#65533;&#286;a&#65533;&#65533;&#65533;&#65533;7^A&#65533;A&#65533;C_&#65533;&#65533;&#65533;&#65533;&#65533;&#65533;A&#65533;z(P&#65533;-&#65533;/&#65533;&#65533;&#65533;&#1859;@&#65533;@&#65533;mD&#65533;X&#65533;&#65533;,&#65533;(	|S&#65533;&#65533;?&#65533;j&#65533;N&#65533;&#65533;H&#65533;&#65533;b
&#65533;^&#65533;&#65533;&#65533;&#65533;&#65533;
&#65533;9&#65533;Q&#65533;&#65533;&#65533;	&#65533;.E&#65533;&#12895;&#65533;&#282;&#137;7&#65533;&#65533;&#65533;:&#65533;2
&#65533;&#541;&#65533;a&#65533;G&#65533;&#65533;Ik&#65533;&#65533;&#65533;&#65533;&#65533;
&#65533;l&#65533; *&#65533;&#65533;&#65533;&#65533;&#65533;&#65533;)&#65533;F ^,j t&#65533;H&#65533;]I&#65533;&#65533;a&#65533;&#65533;&#65533;R&#65533;&#173;&#65533;&#65533;&#65533;&#65533;&#65533;&#65533;A&#65533;&#65533;(&#65533;&#65533;&#65533;&#65533;&#65533;D&#65533;iD&#65533;z&#65533;&#354;&#65533;&#65533;&#65533;8&#861;B&#65533;&#65533;&#65533;*&#65533;&#65533;T&#65533;(<&#1456;U=&#65533;=*	s&#65533;M&#65533;q&#65533;&#65533;&#65533;Z&#65533;&#65533;&#833;L&#65533;&#65533;&#65533;>&#65533;GT&#65533;E&#65533;Ht&#65533;&#65533;9&#65533;&#65533;&#65533;F&#65533;=&#65533;&#2689;dn	&#65533;Qx&#65533;&#65533;0&#65533;&#65533;&#65533;>&#65533;#D$g&#65533;#&#65533;:t&#65533;&#65533;{(`1&#65533;"Z&#65533;Z&#65533;&#65533;&#909;F[&#65533;&#65533;+wC/&#1976;	&#65533;&#65533;*&#65533;&#65533;<9&#65533;Q+=c6&#65533;&#65533;&#1611;x&#65533;&#65533;&#65533;&#65533;cz%&#65533;2l9&&#65533;&#65533;P&#65533; &#65533;K&#65533;&#65533;&#1219;&#65533;t&#65533;U&#65533;#4&#65533;&#65533;&#65533;1t&#65533;&#65533;e&#65533;&#65533;*.h&#65533;&#65533;&#65533;&#625;&#65533;G>&#65533;H&#65533;&#1695;[&#65533;&#65533;\&#65533;&#65533;&#65533;&#65533;\&#65533;&#65533;&#65533;&#65533;)2x$P&#65533;$H&#65533;( &#65533;&#65533;&#65533;i&#65533;&#65533;p+&#65533;j&#65533;F&#65533;2x&#65533;&#65533;&#65533;&#65533;&#65533;u&#65533;1&#65533;<)	&#65533;&#65533;t:&&#65533;&#65533;&#65533;]&#65533;S&#717;&#65533;&#65533;tk&#65533;0e&#65533;)1&#65533;&#35476;U&#65533;JR3&#65533;&#65533;)s&#65533;&#65533;&#65533;I.|!&#65533;B1$H&#65533;#&#65533;&#65533;r&#65533;&#65533;&#65533;8"_&#65533;"P6`2&#65533;c9&#65533;cy(sA=>
&#65533;p	&#65533;&#65533;D&#65533;&#65533;&#65533;*&#65533;&#65533;*&#65533;S&#65533;1;*#>t	oz&#65533;&#65533;&#653;&#65533;&#65533;&#65533;D<j&#1218;K&#65533;&#65533;&#65533;&#65533;&#65533;Q&#65533;&#65533;&#65533;&#65533;&#65533;&#65533;&#65533;&#1159;pB$&#65533;&#65533;&#65533;2	&#28940;&#65533; &#65533;&#747;&#65533;&#65533;Z&#65533;9&#65533;\<&#1564;&#65533;)&#65533;&#65533;&#65533;&#65533;&#65533;(	&#65533;8&#65533;&#65533;&#65533;^&#65533;&#65533;
&#65533;`&#734;v&#65533;&#65533;}(
&#65533;&#65533;Q.&#330;-
&#65533;&#65533;&#1146;O&#65533;z-&#65533;	&#65533;&#65533;&#65533;RF ^&#65533;&#65533;&#65533;&#65533;e&#65533;&#65533;1j?&#65533;&#65533;A&#65533;&#65533;Q7&#65533;&#65533;X&#65533;&#65533;q
Hh&#65533;&#65533;
&#65533;z&#65533;&#782;&#65533;3&#1162;&#65533;Q&#65533;m&#65533;N&#65533;&#65533;&#65533;"&#65533;&#65533;&#65533;&#65533;3&#65533;0U&#65533;&#1115;&#65533;&#65533;j&#65533;&#65533;&#65533;&#65533;&#65533;&#65533;<f&#65533;x^&#65533;&#2642;&#65533;&#65533;Q7&#65533;C*&#65533;&#65533;J&#65533;m&#65533;&#689;&#1808;9&#65533;&#65533;&#65533;&#65533;s&#65533; &#65533;&#65533;e&#65533;&#65533;nN&#65533;&#65533;&#65533;&#65533;XsZ&#65533;&#65533;&#65533;j&#65533;yj&#65533;J&#65533;+K&#65533;&#65533;/&#65533;&#65533;J&#65533;WA&#65533;W&#65533;
Y&#65533;&#65533;&#65533;&#65533;&#65533;:&#65533;&#65533;&#65533;'<&#65533;&#65533;&#65533;&#65533;&#65533;&#65533;1?&#65533;&#65533;3&#973;0&#65533;&#65533;')&#65533;&#65533;@&JG&#65533;y&#65533;)&#65533;&#65533;8&#65533;#&#65533;&#65533;&#65533;sR&#65533;&#65533;8=&#65533;&#65533;&#65533;&5&#65533;W&#65533;l&#65533;F&#65533;&#65533;@&#65533;$&#65533;-&#65533;.&#65533;O$&#65533;7&#65533;&#65533;&#65533;E-&#65533;&#65533;&#65533;&#65533;&&#65533;&#65533;&#65533;&#65533;&#65533;,<&#65533;&#65533;&#65533;&#65533;&#65533;#&#659;&#65533;=;&#1533;&#65533;7&#65533;&#65533;&#65533;AK&#65533;&#65533;-RR&#65533;+ &#65533;(1&#65533;&#65533;&#65533;&#65533;&#65533;&#65533;&#65533;&#65533;T&#65533;v&#65533;&#65533;&#65533;$&#65533;;l&#65533;)&#65533;2&#65533;&#65533;&#65533;&#65533;pa1&#65533;(%Q)&#65533;&#65533;&#65533;E7,&#65533;&#65533;s0lI&#65533;
&#637;s&#65533;Z+H&#65533;{J0&#65533;&#979;B(&#65533;p&#65533;&#65533;8m&#1304;&#65533;L&#65533;3h&#1052;!fLC&#65533;g&#65533;`&#65533;h&#65533;L5m&#1576;&#65533;&#65533;L&#65533;]&#65533;x&#1106;&#65533;K.Z&#65533;&#65533;&#65533;2f&#65533;;yn&#1977;&#65533;O<u&#65533;q&#65533;&#65533;&#65533;:t&#65533;&#553;s&#65533;f&#65533;= 	
&#65533;=9w&#65533;c&#65533;&#926;=v&#65533;A#&#65533;&#65533;d&#660;1&#65533;&#65533;&#65533;8r&#65533;a&#65533;F>~&#65533;&#65533;&#65533;&#65533;T&#65533;S&#65533;&#65533;&#7367;&#65533;S&#65533;}&#65533;&#65533;&#65533;&#65533;G&#65533;&#65533;&#65533;v&#65533;&#65533;)&#65533;EL&#65533;7u&#65533;&#65533;&#65533;<v&#65533;&#65533;&#65533;&#1255;&#65533;&#65533;h&#65533;&#65533;
"&#65533;&#65533;&#65533;!D&#65533;"&#65533;O&#65533;&#1089;J&#65533;&#65533;&#65533;&#65533;s&#65533;]&#65533;&#65533;&#65533;&#65533;&#487;Q&#65533;&#65533;C&#65533;&#65533;Oi&#65533;&#1453;&#65533;.(p&#65533;2t(&#65533;&#65533;&#65533;zo&#65533;&#65533;Pj@&#65533;&#65533;*(&#65533; A&#65533;Q"TU&#65533;&#65533;&#65533;&#65533;&#65533;GwT&#65533;&#65533;q5&#65533;k<&#65533;&#65533;n&#801;TV?&#65533;E&#65533;X(&#65533;&#65533;[p&#65533;&#65533;b&#65533;A"j&#65533;&#65533;&#65533;n&#65533;GR[}&#65533;&#65533;t&#65533;&#65533;&#65533;m&#65533;s&#65533;&#65533;k&#65533;&#65533;QCv&#65533;Fu&#65533;&#65533;Gf&#65533;&#65533;&#65533;&#1219;&#65533;&#65533;h&#65533;&#65533;aX`&#65533;&#65533;[r&#65533;&#65533;]&#65533;d&#65533;D_x&#65533;&#65533;c&#65533;4d&#65533;&#1105;C&#65533;(&#65533;s&#65533;&#65533;PDcl&#65533;&#65533;Z&#65533;Y"EhmTgIc&#65533;&#65533;Ea&#65533;qR&#65533;^x&#65533;`&#65533;&#338;^<&#65533;,U&#65533;&#65533;^n&#65533;&#65533;a&#65533;Y&#65533;C%&#65533;&#65533;Gk,&#65533;bAn&#65533;&#65533;&#65533;[&#65533;\k&#65533;D%R&#65533;&#65533;+&#65533;&#65533;&#65533;m&#65533;&#65533;Fh&#65533;&#65533;&Gj&#65533;&#65533;&#65533;a"p&#65533;jS:&#65533;&#65533;FDi&#65533;Y&#65533;YMG&#65533;z&#65533;&#65533;s&#65533;&#65533;&#65533;&#65533;R&#65533;%&#65533;d&#65533;H&#65533;E&#65533;a&#65533;Xd&#65533;e)M0&#65533;DU&#65533;&#65533;FPm&#65533;aF&#65533;Q&#65533;Y&#65533;]h&#65533;&#65533;Wd&#65533;&#65533;WDq&#65533;o&#65533;!&#65533;&#65533;kD&#65533;f&#65533;&#65533;>&#295;h&#65533;&#65533;&#65533;H&#65533;ntbH!&#65533;*,i&#65533;
R&#65533;&#65533;&#65533;&#65533;d&#65533;N&#65533;&#65533;&#65533;3<^\&#65533;&#65533;`P&#65533;&&#65533;&#65533;&#65533;&#65533;&#65533;E&#65533;0&#65533;"&#65533;lG^"U|&#65533; W_=U^Po7&#65533;N&#65533;9=H"&#65533;,bH z&#65533;QP}X&#65533;&#65533;`&#65533;&#65533;E[Wr&#65533;IGb&#65533;&#65533;&#65533;{^&#65533;&#65533;F&#65533;Q!d&#65533;&#65533;1&#65533;&#65533;m&#65533;>&#65533;tki&#65533;1&#1087;&#618;H'&#65533;&#65533;F&#65533;.&#65533;#&#65533;&#65533;&#65533;)&#65533;l&#65533;&#65533;&#65533;&#65533;]&#65533;	&#65533;&#65533;&#65533;!eSw~&#65533;Zj&#65533;&#65533;&#65533;&#65533;&#65533;{x&#65533;&#65533;&#65533;K)Lc&#65533;qr&#65533;&#65533;
e&#1075;H&#65533;&#65533;&#65533;b&#65533;&#65533;&#65533;W`{&#65533;&#65533;&#65533;zt&#1363;N&#65533;5&#65533;&#65533;u&#273;i&#65533;&#65533;m&#65533;&#65533;&#65533;&#460;&#65533;&#65533;&#65533;&#65533;M<&#65533;&#65533;U9&#65533;&#65533;&#65533;SQo&#65533;&#65533;&#65533;+9Uy&#65533; &#65533;&#65533;2G8 &#65533;{uP&#65533;&#65533;&#65533;d&#65533;&#65533;&#65533;-J[A7&#65533;%&#65533;&#65533;&#65533;&#65533;&#65533;&#65533;6&#65533;a&#65533;H&#65533;"
&#65533;&#65533;&#65533;,&#65533;E&#65533;&#65533;&#65533;&#65533;T&#65533;f&#65533;&#65533;v&#65533;^cr2#&#65533;`&#65533;_y !&#65533;&#65533;&#1521;!BC&#65533;&#65533;&#65533;3&#65533;&#65533;g&#65533;Y&#65533;P&#65533;,&#65533;!*j&#65533;A&#65533;P00*T&#65533;&#65533;&#65533;&#65533;&#65533;u&#65533;
V&#65533;&#65533;&#65533; &#65533;&#65533;&#65533;ox&#65533;&#65533;&#65533;@&#65533;&#369;!!]&#65533;B&#65533;04&#65533;&#65533;&#65533;A&#65533;F&#65533;&#65533;$&#65533;&#65533;n~&#65533;_ &#65533;P&#65533;H1&#65533;P&#65533;&#65533;&#65533; &#65533;GRA&#65533;&#65533;&#65533;&#65533;+"&#65533;S&#65533; &#65533;G(]&#65533;Lc&#65533;&#65533;&#1168;7	jRa &#1289;HR&#65533;D9&#65533;P&#65533;&#65533;T&#65533;b&#37193;&#65533;&#65533;K#R&#520;*I&#65533;Mh&#65533;D&#65533;!.&#65533;&#65533;&#65533;&#65533;
R&#65533;&#1058;&#65533;X&#65533;&#65533; &#65533; T4G9&#65533;
R&#65533;B&#65533;&#65533;&#65533;R&#65533;&#65533;&#65533;&#65533;&#65533;b&#65533;D&#65533;&#65533;!(&#65533;Q&#65533;&#65533;&#65533;&#65533;&#65533;&#65533;zB&#65533;P&#65533;*<&#65533;g3}&#65533;&#65533;&#65533; &#65533;,T&#65533;&#65533;&#65533;R&#65533;&#65533;DJ1&#65533;&#65533;MDB&#65533;@0&#65533;#h&#65533;,&#65533;2&#65533;&#65533;Rv&#65533;!&#65533;\&#65533;@&#65533;'QO&#65533;BU\&#65533;p4&#65533;&#65533;$e1% &#65533;&#65533;:&#1025;'&#65533;&#65533;`:w&#65533;h &#65533;|&#65533;&#65533;&#65533;&#65533;&#65533;q&#1232;&#65533;&#65533;"a&#65533;&#65533;X&#65533;#q&#65533;,&ny&#65533;Kz&#65533;>&#1388;&5&#65533;8!&#65533;&#65533;Y&#65533;4&#65533;&#65533;&4a&#65533;G&#65533;&#65533;	&#65533;"&#65533;&#65533;&#65533;&#65533;&#65533;&#65533;&#65533;"\c?&#65533;&#65533;&#65533;&#65533;$"&#1096;C&#65533;0&#65533;&#65533;k&#65533;3&#65533;&#65533;&#65533;.RJ&#65533;c>&#65533;F&#65533;\Q&#65533;&#65533;&#65533;&#65533;!&#65533;z0&#65533;)W&#65533;A&#65533;r&#65533;&#65533;&#65533;&#65533;9&#65533;&#65533;	&#65533;]&#65533;&#65533;&#65533;&#65533;&#65533;&#65533;6=&#65533;&#65533;m&#65533;VE,&#65533;5&#65533;&#65533;&#65533;i!&#65533;&#65533;&#65533;65&#65533;=mPVd&#65533;|&#65533;3<Lc&#65533;&#65533;7&#65533;&#65533;&#65533;[&#65533;&#65533;5&#65533;&#65533;&#65533;;T1&#65533;U&#65533;R&#65533;&#65533;&#65533;<$T"&#65533;&#65533;&#65533;&#65533;f*&#65533;&#65533;] :s&#65533;&#65533;<%==&#65533;o}&#65533;&#65533;U&#65533;&#65533;&#65533;5V&#65533;
&#65533;&#65533;:T&#65533;w |*&#65533;r#&#65533;&#65533;U0}Hh&#65533;!&#65533;H&#65533;"&#1428;&#65533;`&#65533;?l&#65533;&#65533;&#65533; P&#65533;;I`/&#65533;ab:&#65533;&#65533;QQX#)&#65533;&#65533;&#65533;&#65533;X&#65533;35&#65533;&#65533;G&#39411;&#65533;,Xf&#65533;&#65533;&#65533;&#65533;i-&#65533;a-.i6&#65533;+X!&#65533;[&#65533;B&#65533;&#65533;&#65533;+<
OAc&#65533;*'&#65533;(l&#1561;&#65533;&#65533;&#65533;&#65533;&#65533;&#65533;&#65533;"R&#65533;B&#706094;&#65533;*qXC&#65533;P&#65533;^&#65533;&#65533;&#65533;&#65533;&#65533;d&#65533;&#65533;&#65533;&#65533;&#65533;&#65533;-H9H&#656;&#1394;d&#65533;&#65533;A&#65533;PY<&#65533;)1&#65533;I&#65533;&#65533;&#65533;'&#65533;D(,NS&#65533;&#65533;&#65533;&#65533;&#65533;4%P.&#65533;&#65533;C&#65533;&#65533;(&#65533;f&#65533;&#65533;c+CV&#65533;;&#65533;2G&#65533;&#65533;M-&#65533;&#65533;	"Z&#65533;&#65533;&#1357;C&#65533;&#65533;,a&#65533;
W&#65533;&E0r&#515;&#65533;&#65533;L&#65533;&#9224;&#65533;T<Q&#65533;uc&#65533;&#65533;4x&#65533;5&#65533;&#65533;&#65533;v&#65533;Cz&#65533;&#65533;&&#65533;&#65533;m
&#624;&#65533;&#65533;&#65533;&#65533;O Wv&#65533;Cc&#1722;~&#65533;A&#65533;&#65533;&#1828;&#65533;&#65533;R#-n([),t&#65533;&#65533;&#65533;&#65533;&#1656;Yf&#65533;i&#65533;*&#65533;OByT&#65533;g&#65533;&#65533;=&#65533;&#65533;-*&#65533;`&#65533;&#65533;&#909;0&#65533;C5&#65533;A&#65533;&#65533;!'&#65533;"u&#65533;&#65533;&#65533;F0&#65533;&#65533;&#65533;}&#65533;z&#65533;'5&#65533;&#65533;k&#65533;&#65533;D@&#65533;&#65533;&#65533;%&#65533;&#65533;C0"&#65533;&#1593;$&#65533;&#65533;&#1439;3&#65533;`D"bCC&#65533;v&#65533;&#65533;D%&#65533;4w{&#65533;&#65533;K&#65533;&#65533;p&#65533;&#65533;&#65533;&#65533;&#65533;s&#65533;l3#&#65533;&#65533;2&#65533;&#65533;pDS&#46751;&#65533;&#1751;5ggVB&#65533;X&#65533;DE&#65533;:&#65533;a&#65533;&#65533;E&#65533;=&#65533;+D&#1133;jD$&#65533;&#65533;&#65533;9&#65533;"&#65533;&#65533;VG@&#65533;&#65533;&#65533;%&1&#65533;Lx&#65533;&#65533;&#65533;&#65533;%,Q	JLD?&#65533;"&#65533;v&#65533;&#1015;&#65533;&#65533;&#65533;;&#65533;&#65533;&#65533;HD&#65533;&#65533;!&#65533;6#&#65533;&#65533;&#1746;}s&#65533;}"&#65533;&#65533;[A8n&#65533;ED&#65533;w&#65533;&#65533;F$"&#50208;&#65533;%2O&#65533;K`"&#65533;&#65533;p&#65533;V&#65533;&#65533;&#65533;&#65533;4&#65533;&#65533;o&#65533;&#65533;&#65533;&#65533;&#65533;*y8Zx|&#65533;&#16935;&#65533;&#65533;&#65533;&#65533;&#65533;&#65533;<(1&#65533;&#65533;&#65533;`&#65533;&#65533;&#65533;?&#65533;l]&#65533;&#65533;&#65533;7&#65533;&uh&#65533;&#65533;=&#65533;&#65533;&#65533;y&#65533;&#65533;&#329;}&#65533;QlV&#65533;&#65533;&#65533;N&#65533;`<&#65533;&#65533;=\&#65533;&#65533;HBH&#65533;&#65533;h&#65533;&#65533;&#65533;&#65533;N&#65533;&#65533;AK&#65533;4&#729;&#65533;&#65533;u&#65533;&#65533;&#65533;
&#65533;&#65533;4aY&#65533;O&#65533;A&#65533;4u&#65533;&#65533;d&#65533;[&#65533;&#65533;h&#65533;Eg&#65533;&#65533;A&#65533;&#621;&#65533;M&#65533;S&#65533;&#65533;&#1025;a[8&#65533;&#65533;&#65533;F4&#65533;&#65533;&#65533;(&#65533;&#65533;&#65533;&#65533;@&#65533;&#65533;&#65533;&#65533;&#65533;&#65533;&#65533;[&#65533;&#65533;&#65533;H}`&#65533;IX&#65533;&#65533;&#65533;D&#65533;&#65533;&#276;&#65533;	&#65533;a&#65533;0\I&#65533;L&#65533;&#65533;I 2&#65533;Q&#65533;&#65533;YP&#65533;4&#65533;s`&#1743;&#65533;L&#716;&#65533;h}5E&#65533;&#65533;
&#65533;I&#65533;&#65533;&#65533;&#65533;E&#65533;&#794;&#65533;&#65533;\&#65533;&#65533;&#65533;I$&#65533;&#770;T&#65533;&#65533;&#65533;A&#65533;&#65533;ULQ4V`&#65533;h&#65533;Of&#65533;ETP&#65533;`&#65533;&#65533;&#65533;`&#65533;&#65533;&#65533;G`-&#61455;&#65533;&#65533;&#65533;&#65533;
&#313;&#65533;&#65533;&#65533;&#65533;&#65533; &#65533;&#65533;&#65533;&#65533;@HP&#65533;&#65533;D&#65533;|O&#65533;L,&#65533;&#65533;&#65533;\
B5&#65533;&#65533;&#65533;\&#65533;c`&#65533;&#65533;&#65533;p&#65533;&#344;&#65533;&#65533;&#65533;&#65533;@&#65533;&#65533;M&#65533;&#65533;&#65533;A&#65533;9&#65533;
&#65533;&#65533;O&#65533;&#65533;&#65533;uq&#65533; &#65533;&#65533;&#1649;&#65533;&#65533;&#65533;&#65533;&#65533;&#65533;&#65533;&#65533;"T_&#65533;&#65533;"&#65533;]#&#65533;&#65533;&#65533;>&&#65533;#0l&#65533;_q&#65533;#&#65533;&#65533;&#65533;&#65533;&#65533;Ww&#65533;y&#65533;&#65533;m&#65533;"@&#65533;#$M&#65533;%&#65533;#(B&#65533;)d#td&#65533;I&#65533;$_&#65533;]nB&#65533;]&#65533;=d=&#65533;&#65533;&#65533;&#65533;\&#65533;&#65533;[&#65533;&#65533;V&#65533;\W&#65533;V&#65533;	&#65533;&#65533;F!&#65533;&#65533;&#653;W&#65533;-B#H&#65533;&#65533;9&#65533;%d&#65533;SrB'`&#65533;%l(&#65533;&#65533;(&#65533;&#65533;'dB&#65533;Y&#65533;T&#65533;UR&#65533;&#65533;&#65533;&#65533;$X&#65533;%<&#65533;Tb^&#65533;&#65533;B&#65533;"t&#65533;)B!|{&#65533;&#65533;Q&#65533;&#65533;&#65533;Wr&#65533;Gx&#65533;H&#65533;%A&#65533;m&#65533;&Le&D&#65533;'|B'\&#65533;W.yJ&#65533;&#65533;#P_R"&#65533;&#65533;E&#65533;&#1212;$"8&#65533;$&#65533;%HBB#($#&#65533;$n&#65533;&#65533;x&#65533;UdWi|jEr-&#65533;&#65533;&#65533;&#65533;yF&#65533;&#389;\&#65533;@&#65533;}$&#65533;&#65533;&#65533;&#65533;I&#65533;PVXVfSgb &#65533;!&#65533;M<&#65533;&#65533; &#65533;a&#65533;&#65533;&#2044;R 0z&#65533;&#65533;&#1825;*&#65533;H&#65533;Y5Q&#1219;A&#65533;&#65533; &#65533;]&#65533;!&#65533;0&#65533;&#65533;&#65533;&#65533;%&#65533;l&#65533;l&#65533;S&#65533;$&#65533;&#65533;&#65533;&#65533;'&#65533;&#65533;&#65533;T&#65533; &#65533;&#65533;r&#65533;&#65533;V&#65533;g&#65533;&#795;&#65533; &#65533;;&#65533;&#65533;V&#65533;&#65533;&#65533;l&#65533;.&#65533;g&#65533;&#65533;M!T&#65533;D&#65533;&#851;'&#65533;	&#65533;&#65533;&#65533;&#65533;&#65533;@&#65533;&#65533;&#65533;&#65533;Im&#272;\D&#65533;i&#65533;&#65533;<K&#65533;&#65533;H&#65533;&#65533;F&#65533;&#65533;4	P&#65533;&#65533;@N&#65533;x&#65533;&#65533;\&#65533;&#65533;
HU&#65533;&#65533;&#65533;y&#65533;&#65533;&#65533;T&#65533;&#65533;&#65533;&#65533;&#65533;D&#65533;&#777;D&#65533;&#65533;M&#1219;&#65533;&#65533;J&#65533;&#65533;&#65533;M$&#65533;OXS&#65533;f&#65533;&#65533;j&#65533;G&#65533;&#65533;h(&#65533;S|U&#65533;i&#329;&#65533;&#65533;&#65533;&#65533;I&#65533;@&#705;&#65533;[&#65533;&#65533;H&#65533;&#65533;&#780;I&#65533;&#65533;&#65533;a&#825;&#65533;&#65533;-&#65533;Z%&#65533;D&#65533;&#65533;ZF&#65533;&#525;LP&#65533;&#65533;&#65533;`r&#65533;&#65533;&#1320;&#65533;&#65533;@p&#1312;&#65533;(&#65533;p[H&#65533;	&#65533;&#65533;'d&#65533;@&#65533;=&#65533;F&#65533;yj&#65533;&#65533;&#65533;&#65533;U&#65533;[&#65533;&#65533;&#65533;&#65533;NsH&#65533;\xaM&#65533;`&#65533;m&#65533;&#65533;P&#65533;&#65533;&#65533;h&#65533;p5&#1669;q&#65533;&#65533;)&#65533;#L&#65533;&#65533;1%S&#65533;&#65533;M&#65533;#&#65533;&#65533;\&#65533;$%P&#65533;$&#65533;h&#65533;&#65533;&#65533;&#65533;_&#65533;&#65533;[&#65533;dS&#65533;&#65533;#k$(&#65533;Z]S5&#65533;&#65533;9&#65533;$4&#65533;!HM&#1320;&#65533;m&#65533;V"@&#65533;&#65533;U&#65533;&&#65533;rB&#65533;v'\&#65533;&#65533;bB&#65533;f%|&	y&#65533;]&#65533;&#65533;f~f$&#65533;d&#65533;%&'&#65533;&#65533;&#65533;&#65533;\&#65533;&#65533;[&#65533;Gj&#65533;r	&#65533;]h&#65533;o&#65533;"<&#65533;"&#65533;&#65533;&#65533;&ed.dj&#65533;"+&l&#65533;9k%X&#65533;&H&#1981;&#65533;&#65533;&#65533;i&#65533;#L#P&#65533;K2&#48846;]_&%&#65533;ab^&#65533;B&#65533;Br&#65533;&#65533;6&#65533;!By Fi,&#65533;a&#65533;&#65533;E&#65533;eIG&#43790;&#65533;&#65533;&#65533;&#65533;&#65533;9 &#65533;As&#65533;<z&#486;m&#65533;t&#65533;N&#65533;&#352;&#65533;&#65533;&#65533;"&#65533;&#65533;#G&#65533; O&#65533;&#65533;&#65533;&#65533;&#65533;&#65533;P-B!r:H&#65533;&#65533;XC&#65533;L &#65533;E&#65533;"	f&#65533;&#65533;&#65533;&#65533;&#65533;O&#65533;Q&#65533;d&#1804;&#65533;E&#65533;&#1066;4&#65533;&#65533;i&#65533;~&#65533;(~U&#65533;y
OA&#65533;f&#65533;M&#65533; &#65533;&#65533;&#65533;&#65533;D&#65533;B&#65533;J-u&#65533;&#65533;d(&#973;&#65533;[&#65533;P&#65533;&#65533;&#65533;'&#741;&#65533;&#65533;G&#65533;Q&#65533;>&#65533;&#65533;&#65533;9&#65533;	J&#65533;*&#1353;&#65533;LI/&#65533;h&#65533;&#65533;&#65533;E&#65533;ME&#65533;&#65533;&#65533;&#65533;&#65533;&#65533;-&#65533;J&#65533;&#65533;&#65533;S&#65533;@N&#65533;&#65533;@x`&#65533;
&#278;=&#65533;!!&#65533;&#65533; &#65533;
&#65533;pDQ&#65533;&#65533;&#65533;&#515;!&#65533;6&#65533;&#65533;*&#65533;&#34426;&#65533;%&#65533;YJ(&#65533;R&#65533;&#65533;&#741;l&#65533;&#65533;&#65533;B&#65533;&#349;(&#65533;&#65533;Pp,)&#65533;MF&#65533;&#65533;&#65533;&#65533;By&#65533;&#65533;&#65533;&#65533;&#65533;&#65533;&#65533;&#65533;b&#65533;@&#65533;&#1114;&#65533;&#65533;&#65533;&#65533;DY&#65533;)&#65533;&#65533;!b&#65533;&#65533;&#65533;&#65533; d&#65533;&#65533;nE&#65533;I&#65533;&#65533;&#65533;,&#65533;"h&#65533;&#65533;A&#65533;a&#65533;&#65533;(&#65533;C9&#65533;&#65533;E~%&#65533;&#65533;&#65533;tG{IQ&#65533;&#65533;&#65533;&#65533;&#65533;u@&#65533;&#65533;<&#1772;g5&#65533;NN&#65533;l&#65533;)&#65533;&#1569;&#65533;)BT&#65533;&#65533;@&#65533;&#65533;h&#65533;dyI&#65533;v&#65533; h,&#65533;Jf&#65533;&#838;fn&#65533;%j&#65533;U[$h"&#65533;z&#65533;)&#65533;&#913;$&#65533;&#65533;&#65533;R&#65533;U&#65533;b&#65533;=r%TB&#65533;&#65533;Z&#65533;&#65533;&#65533;M%&#65533;=&#65533;az&#65533;'&#65533;&#65533;$x&#65533;x+Y&#65533;&#65533;Irl&#65533;&#65533;ON4&#65533;&#1252;&#65533;?6&#65533;%&#65533;G&#65533;&#65533;$@r*{d&#65533;E&#65533;Y%&#65533;&#65533;&#65533;	kW&#65533;\&_G&#65533;&#65533;e&#65533;$@jP:&#65533;I&#65533;&#65533;&#65533;9&#65533;&#65533;&#65533;2&#65533;&#65533;&#949;d&#65533;_A&#65533;%y&#65533;*)6Mw&#65533;&#65533;&#65533;9bgm&#65533;1^&#65533;&#65533;\&#65533;-EmZ]Od&#65533;&#65533;r&#65533;&#65533;&#65533;&#65533;&#65533;^&#65533;&&#65533;V &#65533;&#65533;,&#65533;&#65533;!&#65533;&#65533;&#65533;b&#65533;`t&#65533;gr^&#65533;V&#65533;&#65533;&#65533;&#65533;C&#65533;&#65533;N.s&#65533;&#65533;W&#4182;1K&#65533;P&#305;&#65533;!&#65533;&#582;jo&#1726;&#65533;&#65533;4I&#65533;i/&#65533;q))H|&#65533;&#65533;&#65533;&#65533;XL&#65533;&#65533;I&#65533;&#65533;+&#851;&#65533;P&#65533;&#65533;E&#65533;&#65533;&#65533;F|gK4Y@}A&#65533;&#65533;I&#65533;@&#65533;4QS&#65533;Ac&#65533;aQ&#65533;&#65533;K)&#65533;^JL &#65533;&#65533;$jQ &#65533;@hZ&#458871;&#65533;Ju&#65533;8
&#65533;\x&#65533;p&#65533;fu&#1040;&#65533;3&#65533;w&#65533;&#65533;&#65533;&#65533;&#592;&#65533;&#65533;&#613;&#65533;&#65533;&#65533;&#65533;&#65533;y&#65533;&#65533;&#65533;&#65533;&#65533;&#65533;&#65533;&#65533;$&#65533;&#65533;mA&#65533;&#65533;$9&#65533;&#65533;Xv&#65533;h&#65533;MHHEJ&#65533;L&#65533;R7&#65533;&#65533;&#65533;T(}H&#65533;&#65533;&#65533;&#65533;&#65533;&#823;&#65533;&#65533;\@&#65533;A&#65533;&#65533;&#65533;A&#10004;&#65533;&#65533;&#36150;D"&#65533;|&#65533;[(&#65533;&#65533;&#65533;H&#65533;&#65533;\&#65533;&#65533;&#65533;&#65533;&#65533;|A&#65533;tS9&#65533;U&#65533; Y&#65533;&#65533;&#65533;&#65533;&#65533;0&#65533;&#65533;J&#65533;&#65533;&#1454;A&#65533;&#65533;\&#65533;&#65533;&#65533;&#65533;&#65533;AW&#65533;&#65533;&#65533;&#65533;&#65533;\A&#65533;Nh&#65533;&#65533;9_H&#65533;&#1823;&#374;j&#65533;[&#149;o)&#65533;]&#65533;&#430;j .^&#65533;b &#65533;&#65533;&#1438;&#65533;f}&#65533;&#65533;&#65533;&#65533;&#65533;M&#65533;&#65533;f\8[8_ &#65533;x&#65533;&#65533;}^&#65533;-&#65533;&p&#65533;$c^&#65533;&#65533;k'&#65533;&#65533;'p&#65533;&&#65533;&#1802;&#65533;k&#65533;&#65533;k&#65533;j&#65533;%O&#65533;#&#65533;$&#65533;&#65533;'&#65533;&#849;&#65533;H&#65533;&#65533;Va|U&#65533;&#181;2&#65533;&#65533;&#65533;J&#65533;&#65533;&&#65533;&#65533;'&#65533;&#65533;&L&#65533;J^&h*d&#65533;1&#65533;$X&#65533;&#65533;BB&#65533;&#65533;^&#65533;j&#65533;FI&#65533;&#65533;&#65533;^f&#65533;&$A&#65533;&#65533;B&#65533;1I
m&#65533;&#65533;&#442;&#65533;&#65533;&#65533;&#65533;&#65533;&#65533;9&#65533;p&#65533;l&#65533;Ow&#65533;&#65533;&#65533;<'&#65533;&#65533;&#65533;&#65533;&#65533;&#65533;A&#65533;>&#474;4&#65533;&#65533;&#65533; &#65533;&#65533;0&#65533;2&#65533;Y&#850;&#65533;&#65533;&#65533;&#65533;
&#65533;&#65533;T&#65533;R&#65533;&#65533;bn&#65533;&#65533;&#65533;a&#65533;&#1048;&#65533;hor&#65533;&#65533;&#1182;&#65533;h&#65533;&#65533;W&#65533;&#65533;V	g&#65533;&#65533;b&#65533;&#65533;bMdy_UtEU&#65533;5&#65533;&#65533;&#65533;&#65533;&#65533;&#65533;FHD&#65533;4&#65533;KTA#Q&#65533;&#65533;&#65533;*;h&#65533;&#1307;&#65533;Dj&#65533;+&#65533;	{8R@&#65533;tY&#65533;&#65533;&#65533;&#65533;H9V"&#65533;A&#406;&#65533;&#65533;:Z&#65533;A&#65533;(&#65533;0&#65533;&#65533;3&#65533;6&#65533;M&#65533;&#4197;&#65533;&#1585;7&#65533;|Axf&#1026;&#258; &#65533;&#65533;&#65533;
&#65533;&#65533;&#65533;&#65533;E&#9896;&#65533;&#65533;&#1810;&#65533;*&#65533;Q&#65533;Z9VP&#65533;&#43756;
&#65533;|&#65533;&#65533;Y&#65533;t&#65533;(K&#65533;&#65533;lQe&#65533;&#65533;=RD&#65533;4L7i&#65533;&#65533;W&#65533;pA/uA&#65533;&#65533;&#65533;?&#65533;n&#65533;&#65533;&#65533;&#65533;JAR&#65533;D&#65533;P0&#65533;&#65533;	&#524;LF&#65533;L&#65533;&#65533;&#65533;t&#65533;~&#65533;&#271;&#65533;d&#65533;<&#65533;&#65533;AD4&#65533;A&#65533;l&#65533;&#65533;PAdAH$&#65533;0!&#665; #HA&#65533;o8&#65533;&#65533;K&#65533;&#65533;&#65533;&#65533;h&#65533;AB&#65533;&#65533;|&#65533;&#65533;G&#65533;&#65533;&#65533;A&#65533;&#65533;&#65533;&#65533;A &#65533;&#65533;&#1275;A&#65533;X&#65533;&#65533;&#65533;&#65533;L&#65533;&#65533;&#65533;<7&#65533;;x&#65533;a&#65533;&#65533;=_l&#285;g5-&#65533;'&#65533;qt7nd&#65533;&#65533;g&#65533;T&#65533;E&#65533;&#65533;s&#65533;&#65533;G&#65533;&#65533;vYGU&#65533;&#65533;&#65533;x&#65533;&#65533;&#65533;i&#65533;#&#65533;r5&#65533;IN&#190;&#65533;8(l&#65533;/[&#65533;&#65533;&#65533;&#37995;&#65533;&#65533;,&#450;&#65533;"DBW6&#65533;y&#65533;nm_&#65533;W&#65533;&#65533;&#1478;o3&#65533;Q&#65533;&#65533;&#65533;&#65533;%p&#65533;%X^&#65533;&#606;>2$&#65533;&#65533;&#65533;I&#65533;&#65533;?&#65533;&#65533;&#65533; &#65533;k&#65533;&#65533;2&#65533;&#65533;*&#65533;&>&#65533;$&#65533;&#65533;x&#65533;&#65533;!&#65533;&#65533;&#65533;i&m`&#65533;`w&#65533;&#65533;&#65533;N &#65533;?&#65533;	"d&#65533;P&#65533;A&#65533;&#65533;&#65533;&#579;&#65533;<z&#65533;&#65533;&#65533;G&#65533;;u8r&#65533;SG&#65533;6l&#1844;Ys2&#65533;6t&#65533;&#65533;&#65533;&#65533;&#65533;G;s&#65533;&#545;#&#65533;N&#65533;>&#65533;*&#65533;H"&#65533;&#65533;&#65533;&#65533;&#65533;&#65533;a&#65533;z&#65533;&#65533;&#65533;H&#65533;N;9&#65533;`&#819;&#65533;&#65533;C:!&#1904;&#65533;&#65533;&#65533;M&#1553;`&#65533;&#553;Qc&#65533;&#65533;&#65533; &#65533;&#65533;&#65533;gO&#65533;;t&#65533;&#65533;a&#65533;&#427;&#65533;3f&#652;&#65533;7L2c&#65533;|&#65533;"&#65533;L4l&#65533;&#65533;9&#65533;G&#65533;&#794;t&#1504;I&#65533;&#65533;l]8u&#65533;9S&#65533;o/\&#65533;`&#65533;&#65533;K,&#65533;&#65533;|&#65533;W1&#65533;h&#65533;&#65533;.CFL&#65533;&#65533;cl&#65533;6&#65533;&#65533;&#65533;&#313;&#192;&#65533;/a0\&#65533;X&#65533;B&#65533;
&#65533;e~&#65533;Y&#65533;&#65533;&#859;&#65533;6&#65533;t&#65533;8'N&#65533;5n6&#457;#'&#65533;i&#65533;#&#65533;&#793;&#65533;}&#65533;\>&#65533;&#65533;&#65533;I6m&#65533;D&#65533;g&#65533;3&#184;&#65533;	$&#65533;P&#65533;	'&#65533;&#65533;&#65533;&#65533;&#560;.&#65533;@;c&#65533;7&#65533;&#65533;j?&#65533;&#1323;&#65533;7&#65533;R"#&#65533;&#65533;@L&#65533;&#65533;	-Sc3&#65533;C&#65533;&#65533;&#1800;&#65533;&#38403;&#65533;C:&#65533;F&#65533;&#65533;&#1774;&&#65533;FZC/&#65533;&#65533; &#65533;,&#65533;x&#137;'&#65533;&#65533;&#185;*&#65533;&#65533;&#65533;B&#1204;&#65533;b&#65533;,Z&#65533;M0&#65533; &#65533;&#65533;&#65533; C&#65533;&#65533;&#65533;C&#65533;7h4&#65533;.7&#65533;0&#65533;4"$c&#65533;1x&#65533;/&#65533;4&#65533;X#&#65533;O&#65533;*&#65533;&#65533;fS&#65533;&#360;&#65533;&#174;&#65533;&#65533;&#65533;.=&#65533;s#3&#65533;x4	(&#65533;&#65533;(Lk&#65533;&#65533;*&#65533;&#65533;&#138;1&#65533;&#65533;&#1346;&#65533;3&#65533;&#65533;&#65533;
.&#65533;X&#204;,&#65533; &#65533;&#65533;3&#65533;&#3022;<&#65533;&#65533;m&#65533;&#65533;&#65533;&#65533;&#140;:&#65533;&#65533;#&#65533;0&#65533;&#65533;&#65533;=&#65533;H&#65533;&#65533;&#65533;&#65533;< &#65533;&#65533;0&#528;c&#65533;&#65533;&#65533;&#553;&#65533;?&#65533;&#65533;&#65533;&#65533;
&#65533;&#65533;p	&#65533;&#65533;9&#65533;!m&#65533;"
.&#65533;&#65533;&#65533;#&#65533;&#65533;&#154;7&#65533;8h&#65533;&#65533;;&#65533;&#65533;&#65533;&#224;&#65533;D&#65533;&#65533;&#65533;[&#65533;&#65533;I$5,&#1743;<|&#65533;&#65533;jb&#65533;&#65533;i&#65533;AI&#272;&#65533;&#65533;&#65533;Z+rad&#65533;Y&#65533;G"&#65533;d&#65533;K2&#65533;&#65533;q&#65533;&#65533;(~}*&#65533;&#65533;&#65533;&#65533;}&#65533;BI&#65533;B|.W&#65533;C4&#65533;&#65533;&#65533;&#65533;Q$&#65533;&#65533;&#65533;
\&#65533;6&#17425;/f&#65533;&#65533;F&#65533;&#273;CxfC>yD*&#65533;&#65533;E&#65533;F&#65533;D&#65533;>Dm&#65533;&#65533;&#65533;&#65533;&#65533;}&#65533;Y&#65533;;&#65533;\&#65533;%&#65533;hb@&#65533;]W&#65533;&#65533;&#65533;p&#65533;&#65533;&#65533;&#1207;&#65533;&#65533;&#65533;&#65533;C&#65533;&#65533;8\A&#65533;&#65533;&#65533;&#185;&#65533;v&#65533;&#65533;_&#65533;&#65533;6&#65533;o?:&#65533;&#65533;]n&#65533;&#65533;&#554;&#65533;h&#65533;?z&#65533;9G&#65533;&#65533;&#65533;&#65533;t&#65533;&#65533;8&#65533;>&#65533;&#65533;&#65533;>(&#65533;&#65533;&#65533;_&#65533;&#65533;o$&#65533;&#65533;&#65533;&#65533;&#65533;&#65533;&#65533;&#65533;y&#65533;&#65533;+.&#65533;0&#65533;&#65533;9&#65533;&#65533;}+&#65533;N:&#65533;/&#65533;&#65533;BZ&#65533;d&#65533;&#65533;&#65533;&#65533;&#65533;&#65533;&#65533;Y&#65533;C37*+&#65533;//&#65533;&#65533;&#65533;&#1788;oOD1P&#65533;&#65533;&#65533; &#65533;0&#65533;1h&#65533;\ `&#65533;&#65533;f&#65533;&#65533;C &#65533;B8&#65533;&#65533;&#65533;A&#65533;&#65533;&#65533;yj2&#65533;:&#65533;&#65533;,&#65533;!N&#65533;`4&#65533;4v&#65533;&#670;&#65533;w&#65533;P$j2&#65533;&#65533;0&#65533;($A@&#65533;&#65533;&#65533; &#65533;(TA&#65533;&#65533;&#65533;&#65533;&#65533;2&#65533;GEd&#65533;
&#65533;&#65533;A&#65533;XG&#65533;B&#65533;m&#65533;$&#65533;&#65533;C&#65533;BC&#65533;&#65533;&#65533;&#65533;}M51O&#65533;&#65533;&#65533;A&#65533;&#65533;&#65533;&rh&#215;&#65533;0FA
W&#65533;&#65533;&#65533;0?&#65533;YD&#65533;&#65533;&#65533;R&#65533;&#65533;a&#65533;&#65533;&#65533;D&#2004;&#65533;8e&#1555;X&#65533;E&#65533;&#65533;a&#65533;D&#65533;&#65533;&#65533;&#65533;&#65533;&#65533;M\&#65533;
mT&#65533;&#65533;5&#65533;
O&#65533;`&#65533;&#65533; '4&#65533;	M`B&#65533;&#65533;1`
S&#65533;B&#65533;P(P&#65533;&#65533;B,$ &#65533;&#65533;&#65533;
KH&#65533;&#65533;&#65533;&#65533;%1'1&#65533;&#65533;&#65533;&#65533;7l&#65533;g&#65533;&#65533;&#65533;&#65533;&#65533;|&#65533;A0spJ&#65533;&#65533;2&#65533;&#65533;,1&#65533;
&#1701;sJo ~&#65533;&#65533;@(u&#65533;1t&#65533;D>2#y&#65533;p|&#65533;CL8B&#65533;E/e<&#65533;@7&#65533;&#65533;ep&#65533;]D&#65533;&#65533;&#65533;&#65533;Ss`&#65533;G&#65533;u&#65533;&#65533;&#65533;!x&#65533;&#65533;&#65533;&#65533;7&#65533;&#65533;&#65533;us&#65533;&#65533;&#65533;p,7-&#65533;<f&#65533;MD&#1158;Om&#65533;&#65533;&#65533;&#65533;&#65533;&#65533;&#65533;&#65533;]&#65533;p&#65533;&#65533;I&#890;&#65533;P&#65533;&#65533;&#65533;&#65533;&#65533;s&#65533;OF(bl&#65533;:&#65533;H&#65533;D8ul&#65533;XD#&#65533;V&#65533;&#65533;9&#65533;&#65533;;sj&#65533;!&#65533;&#65533;i?S[&#65533;&#65533;4&#65533;&#65533;%&#65533;&#65533;@7u1&#65533;()&#65533;>&#65533;&#11301;&#65533;&#65533;*	]K[0&#65533;&#65533;&#65533;xhmWB&#65533;"&#65533;&#65533;D&R&#65533;&#65533;v&#65533;/&#65533;&#65533;&#65533;mq&#65533;E &#65533;SA&#65533;&#65533;&#65533;MH68&#65533;&#65533;&#65533;r&#65533;&#65533;&#65533;Z&#65533;rN&#65533;b',]q&#65533;f&#65533;&#65533;&#65533;P*w&#65533;+F&#65533;uNe_&#65533;&#65533;z&#65533;W&#65533;|&#65533;8&#65533;&#65533;&#65533;R"M&#65533;&#553;0`&#65533;&#148;&#65533;%&#65533;T&#65533;&#65533;1&#792;&#65533;&#65533;&#65533;&#65533;M)&#65533;NI&#65533;&#65533;0&#65533;[&#65533;&#65533;q&#65533;;&#65533;-hAV&#65533;&#65533;&#65533;&#65533;&#65533;&#65533;`&#65533;&#65533;&#65533;&#65533;&#65533;>&#255;,&#65533;rW&#65533;&#65533;&#65533;K,&#65533;&#65533;/cI&#65533;bF&#65533;Ja&#1401;&#65533;j5&#65533;&#65533;h&#65533;&#1611;&&#65533;&#65533;P&#65533;(8&#65533;	K8B&#65533;p&&#65533;JTj&#65533;&#65533;&#65533;&#65533;&#65533;^w6&#65533;L1uv&#65533;u&#65533;|&#65533;&#65533;P&#65533;[&#65533;F&#65533;9#&#65533;1&#65533;+M&#65533;&#65533;&#485;&#65533;&#720;yZ&#65533;Z&#65533;vMa&#65533;&#65533;&#292;(eJ[&#65533;&#65533;&#65533;&#1285;&#65533;:&#65533;IU&#65533;B,&#65533;e&#65533; &#65533;{ _p&#1239;&#65533;2Xa&#65533;&#65533;d&#1268;Dv&#65533;&#65533;T&#65533;N|dS&#65533;8a07&#65533;O&#65533;&#65533;`e&#65533;&#50242;X&#65533;&#65533;f&#65533;AO@&#65533;&#65533;&#65533;"4&#65533;
[4T&#65533;&#732;&#65533;
D&#65533;&#65533;`&#65533;1&#65533;4z&#65533;&#65533;&#65533;@@6&#65533;&#65533;&#65533;&#65533;5&#65533;[1&#65533;b)mFF&#65533;&#1096;fT&#65533;kA&#65533;*x O&#65533; %0P'Ke&#65533;Sc&#916;&#65533;&#65533;$-&#65533;A&#65533;0&#65533;c!RZ&#1473;&#65533;T&#65533;&#65533;&#65533;&#65533;&#65533;_&#65533;S!&#65533;$&#65533;&#65533;&#65533;P&#65533;]&#65533;-&#65533;&#65533;&#65533;U&#65533;&#65533;9&#65533;A&#65533;&#65533;&#65533;&#65533;m&#65533;/&#65533;i&#65533;&#466;&#65533;&#65533;&#65533;&#65533;&#65533;$%&#65533;r&#65533;<&#46115;\&#65533;+.&#65533;&#65533;G&#65533;&#65533;&#65533;k&#65533;4+&#65533;&#65533;&#65533;5&#65533;E&#65533;ln>I$"a5I&#65533;\&#65533;&#65533;&#65533;&#65533;/^V&#65533;D\&#65533;*"Zw&#65533;&#65533;&#65533;N&#65533;u&T&#65533;8&#65533;MB&#65533;R1|&#65533;&#65533;5&#65533;&#65533;2&#65533;jag&#65533;W&#65533;S&#65533;"&#65533;&#65533;<&#65533;y{m&#65533;S&#65533;p&#65533;,&#65533;X\&#65533;&#65533;m&#65533;p&#65533;k&#65533;&#65533;|&#1517;&#65533;P&#65533;!h&#65533;p&#65533;F&#65533;&#65533;Z4:&#65533;f,&#65533;A:&#65533;k&#65533;S1&#65533;Frr&#65533;&#65533;&#65533;)ti&#65533;&#65533;&#65533;lk&#65533;1%&#1867;&#65533;& V&#65533;A&#65533;&#65533;&#65533;a&#65533;`&#65533;|&#751;&#65533;&#65533;o"&#19560;&#65533;$1}fd)^&#65533;O&#65533;&#65533;e&#65533;x&#65533;s&#65533;*\AZr&#65533;&#65533;d&#65533;!-&#65533;
P &#65533;&#65533;&#65533;&#65533;,t&#65533;L^&#65533;b&#65533;&#65533;:,&#65533;dM&#65533;&#65533;&#65533;P&#65533;"{E%&#65533;g:&#65533;/ &#65533;
S&#65533;&#65533;&#65533;P&#65533;(&#530;&#65533;&#65533;l &#65533;&#65533;&#65533;&#136;&#65533;|'Iy&#65533;&#65533;!&#65533;8&#65533;&#65533;&#65533;&#65533;h&#65533;&#65533;~ &#65533;H|&#65533;kU&#65533;B&#65533;&#65533;&#65533;B6#?X&#65533;x&#65533;&#65533;&#65533;&#65533;&#65533;
&#65533;&#65533;H&#65533; &#267;&#65533;&#65533;b&#65533;&#65533;HJI
&#65533;&#65533;&#65533;&#65533;`&#65533;&#65533;&#65533;(P&#65533; &#65533;S8P&#65533;((&#65533;C&&#65533;&#65533;C&#65533;C&#65533;^=L&#65533;&#65533;&#65533;oK&#65533;)&#65533;O&#65533;
&#65533;>&#65533;&#936;@
&#65533;&#65533;6&#65533;&#567;&#65533; &#65533;&#65533;&#65533;&#65533;@&#65533; 
&#65533;`FC&#65533;HE&#65533; 	&#65533;&#65533;&#65533;&#65533;&#65533;`&#65533;&#65533;@&#65533;@
h&#65533;	&#65533;$&#65533;&#65533;g
&#65533;@
&#65533;&#65533;
&#65533;&#65533;
T&#65533;Z&#544;&#65533;&#65533; &#65533;&#65533;&#65533;`Jx&#65533;Q&#65533;&#65533;
&#65533;&#65533;&#65533;&#65533;&#65533;(&#65533;&#65533;v&#65533;&&#65533;b&#65533;&#65533;B&#65533;8xcU&#65533;&#65533;&#65533;&#65533;E)&#65533; &#65533;r&#65533;&#65533;&#65533;&#65533;&#65533;&#65533;&#65533;&#65533;&#65533;&#1664;6tH6&#65533;&#65533;&#65533;/&#65533;&#65533;&#65533;&#65533;0h0&#65533;&#65533;JB;x&#65533;Qr&#65533;Y"&#65533;<&#65533;&#65533;&#65533;&#65533;.&#65533;B&#139;&#65533;&#65533;$&#65533;h&#65533;&#65533;&#65533;0&#65533;&#65533;
&#65533;`&#65533;&#65533; &#65533;&#65533;O<&#65533;2PbU&#65533;>&#65533;d&#1618;NP&#65533;&#65533;+&#65533;Z&#65533;&#65533;&#65533;&#65533;&#65533;&#65533;XN&#65533;(R''&#65533;&#65533;n&#65533;&#65533;&#24197;_aH&#65533;&#6708;f\&#65533; &#270; &#65533;&#65533;n&#65533;Q&#65533; &#65533;&#65533;&#65533;&#65533;c&#65533;R$?&#65533;&#65533;&#65533;s&#65533;&#65533;&#65533;&#65533;ST+&#65533;&#65533;C&#65533;&#65533;&#65533;PP&#65533;E&#65533;E&#65533;&#65533;&#65533;&#9134;b&#65533;&#65533;^&#65533;V &#65533;&#65533;\.&#65533;b&#65533;f&#65533;H&#65533;f
&#65533;&#65533;&#65533;&#65533;(&#65533; &#65533;",&#65533;&#65533;n&#65533;&#65533;&#65533;%X-"&#65533;&#65533;<+f*&#65533;#'g&#65533;+&#65533;&#65533;&#65533;#&#65533;`&#65533;&#5159;2$	&#65533;&#65533;&#65533;&#65533;r&#65533;&#65533;3&#65533;&#65533;&#65533;&#65533; T&#164;~&#65533;&#65533;?&#65533;&#65533;x&#65533;&#65533;S&#65533;.&#65533;&#65533;&#65533;&#1312;&#65533; &#65533;&#65533;J&#65533;8&#65533;pU&#65533;Gan&#65533;&#65533;r&#65533;8rL&#65533;&#65533;&#65533;7&#65533;&#65533;3&#65533;&#65533;&#65533;J&#65533;
&#65533;@nC1&#65533;&#65533;&#65533;&#65533;&#65533;dH&#65533;"1&#65533;8~&#65533;&#65533;)&#65533;^y&#65533;&#65533;8x&#65533;&#65533;8H7.&#65533;&#65533;'Kx&#65533;7&#65533;&#65533;2&#65533;&#65533;,&#65533;c2&#65533;&#65533;&#65533;H*&#65533;&#65533;8&#65533;&#65533;FH%&#936;*&#65533;&#65533;#/&#65533; q&#65533;&#65533;&#1705;&#65533;VhM^&#65533;5
#&#65533;,,
&#65533; J&#65533;>N0&#65533;O&#65533;l)A&#65533;&#65533;&#65533;&#65533;rK&#65533;&#65533;&#65533; &#65533;(h &#65533;&#65533;&#65533;h,&#65533;/&#65533;QCJB&#65533;&#65533; N.sNd&#65533;&#65533;&#65533;0&#65533;+&#65533;
c6%&#65533;
&#65533;E&#65533;'&#65533;M&#800;1&#1824;^%/&#928;&#65533;J&#65533;
&#65533; 	&#65533;/&#65533;&#65533; &#65533;&#65533;&#65533;@&#65533;&#65533;&#1120;&#65533;&#254;O	&#65533; &#1888;&#65533;`&#419;&#65533;&#65533;J&#65533;&#65533; )6BV&#65533;&#65533;$&#256;&#65533;&#65533; &#65533;%&#65533;b&#65533;hd*&#65533;%&#65533;&#65533;?,;&#65533;&#65533;&#65533;&#65533;&#65533;&#65533;"~E#(N&#65533;&#65533;Jv0&&#65533;`&&#65533;p&#65533;&#65533;*Mt&#65533;#=&#65533;&#65533;&#65533;&#65533;&#65533;&#65533;6&#65533;'3&#65533;'=&#65533;|(&#65533;&#65533;r&#65533;&#65533;&#652;D&#65533;&#65533;6&#436;&#65533;&#65533;;7&#65533;B0D,&#65533;x&#65533;&#65533;8~C}`d*(&#65533;QX&#65533;uB&#65533;&#65533;&#65533;&#65533;bt"&#65533;bp&#65533;&#65533;/&#65533;N &#65533;&#65533;'$&#65533;E&#65533;_&#65533;&#65533;&#65533;2&#65533;*&#65533;bq&#65533;&#65533;&#65533;&#65533;E&#65533;&#65533;&#65533;&#65533;@&#65533;&#65533;&#65533;&#65533;Td&#65533;K&#65533;fO&#65533;&#65533;
H&#65533;&#288;K&#65533;&#65533;$&#65533;&#65533;}&#65533;<&#65533;t&#65533;&#65533;P&#65533;&#65533;F&&#16994;h$Gqt&#65533;&#65533;j&#65533;.&#65533;&#65533;&#65533;"&#65533;&#65533;q&#65533;X0"bR&#65533;#&B&#65533;&#65533;&#65533;)
B&#7070;&#65533;)Gq&#65533;&#65533;)#x&#65533;"&#65533;&#65533;;O4&#65533;&#65533; l&#65533;&#65533;&#65533;B&#65533;&#65533;Zc&#65533;`Ce&#65533;#&#65533;G=0I4&#128;$J&#65533;&#65533;&#65533;,dDG&#1812;?&#269;U}o@&#65533;&#65533;&#65533;&#65533;H&#65533;&#65533;B^>&#65533;$b&#65533;&#65533;,&#65533;&#65533;&#65533;&#65533;&#765;&#65533;&#65533;8TulU#J&#65533;N&#65533;h&#65533;&#65533;&#15370;&#65533;&#65533;+J&#65533;5&#65533;&#65533;8&#65533;&#65533;T&#65533;#_&#65533;&#65533;Zf&#65533;\i&#65533;&#65533;&#65533;&#65533;&#65533;&#65533;&#65533;&#65533;&#65533;#h&#65533;&#65533;&#65533;&#65533;/{v!-&#65533;N&#635;P&#65533;"&#65533;4j&#65533;&#65533;&#65533;{`&#65533;:&#65533; 
&#65533;B/&#65533;F&#65533; EV&#65533;;S&#65533;^&#65533;Z&#65533;&#65533;&#480;/&#384;?-8`)I&#65533;&#65533;[&#65533;&#65533;	O&#65533;L~&#65533;&#65533;a}h
&#65533;&#65533;&#65533;&#65533;0pc&#65533;&#65533;hL>MV&#65533;&#65533;&#65533;&#65533;iQ$&#65533;&#65533;&#65533;bV&#531;D&#65533;&#65533;|Lb/j#&#65533;&#65533;4&#65533;&#65533;&#65533;8&#65533;>&#65533;%=&#1696;>&#65533;&#65533;
&#65533;&#65533;&#65533;&#35903;J&#65533;BZ%&#65533;&#65533;A&#65533;
<,&#65533;&#65533;
&#65533;&#65533;&#1536;m&#65533;&#65533;4*cJ&#65533;&#65533;&#65533;&#1184;
&#65533;&#65533;<&#65533;&#65533;R-
&#65533;@&#65533;&#65533;(&#65533;@~&#65533; *&#65533;&#65533;&#65533;&#65533;Jd&#65533;&#65533;
&#65533;&#49037;Z&#65533;&#65533;D&#65533;&#65533;&#65533;9&#65533;@>&#65533;&#65533;&#65533;&#65533;&#65533;&#65533;;&#65533;`?6&#65533;&#65533;@["h&#65533;&#65533;&#65533;&#65533;xg&#65533;&#65533;&#65533;&#65533;s&#65533;:&#65533;3Z&#65533;
&#65533;`&#65533;&#65533;&#65533;G/F$}&#65533; &#65533;o}&#65533;&#65533;&#65533;&#65533;M>#K#*&#65533;&#65533;B@&#65533;&#65533;&#65533;?&#65533;c&#65533;&#65533;`&#65533;D1&#65533;N&#65533;&#65533;E&#65533;&#65533; !&#65533;&#65533;Z&#65533;e&#65533;U&#65533;&#65533;&#65533;&#65533;!6"$8#&#65533;&#65533;T;&#65533; f&#65533;8B&#65533;&#65533;)&#65533;D&#65533;m&#967;&#65533;@D1&#65533;$&#65533;&#65533;H&#65533;&#65533;0&#65533;&#65533;&#135;&#65533;&#65533;&#65533;&#1228;ilK;&#65533; ]y&#65533;W&#65533;&#65533;&#65533;
Q"bbF&#65533;&#65533;&#740;&#65533;&#65533;b&#65533;&#65533;@Md#-&#395;n&#65533;&#65533;"&#65533;^&#65533;&#65533;wZ&#65533;Z&#65533;&#65533;&#65533;&#65533;N&#65533;d:#}&#65533;(?Zui-mNK&#65533;&#65533;&#65533;&#65533;5&#65533;&#65533;&#65533;u2&#65533;K5&#65533;&#65533;&#1040; A&#944;&#65533;&#65533;E&#65533;&#65533;Ba.&#65533;/&#65533;d4&#65533;&#65533;&#65533;L&#65533;}h&#65533;:&#65533;r/c&#65533;1EP&#65533;O&#65533;&#65533;&#65533;&#65533;&#65533;9&#65533;&#65533;
**&#65533;&#65533;6&#65533;&#65533;$&#531;&#65533;\&#65533;&#65533;&#65533;@	&#65533; 	&#65533;&#65533;&#65533;&#65533; &#65533;&#65533;&#65533;&#234;p&#65533;&#65533;&#65533;OqG:&#65533;=&#65533;&#65533;&#65533;&#65533;J&#264;;&#65533;-&#65533;7F#J&#65533;&#65533;78YNz&#62664;&#65533;&#65533;&#65533;&#65533;7&#65533;&#65533;8@&#65533;=&#65533;&#65533;5R&#65533;5&#65533;,&#65533;h&#65533;&#65533;8&#65533;C&#65533;&#65533;&#65533;&#65533;U&#1180;&#65533;
&#65533;&#65533;
&#65533;&#65533;&#65533;I*&#970768;&#65533;N/~# hL&#65533;n&#65533;&#65533;&#65533;&#65533;&#65533;/&#65533;&#65533;2&#1043;h&#65533;s&#65533;&#65533;&#65533;8h&#65533;	&#65533;&#65533;&#65533;&#65533;Y&#65533;
&#65533;h&#65533;	&#65533;F&#65533;&#65533;&#65533;&#65533;&#65533;TT&#65533;&#65533;&#65533;#5&#65533;:&#65533;&#65533;&#257;&#65533;#&#65533;&#65533;g2_&#65533;&#65533;P4\5&#65533;g.&#65533;XG&#65533;&#65533;6.&#65533;0&#65533;S&#65533;&#65533;yV&#65533;$&#65533; &#1374; &#65533;P&#65533;&#65533;@
&#65533;&#65533;&#65533;&#65533;M&#65533;&#65533;
&#65533;`2&#65533;&#65533;L&#65533; &#65533; 
&#65533;g@&#65533; &#65533;&#65533;B&#65533; $de&#65533;&#65533;`&#65533;T&#65533;ZD"&#65533; C&#65533;&#65533;&#65533;5&#65533;&#65533;5&#65533; ^&#65533;B)&#65533;&#65533;&#65533;&#65533;Mxs&#65533;&#65533;G&#65533;O&#65533;&#65533;S,&#65533;y
&#65533;	&#65533;&#65533;$	&#65533;_tm.@":u~&#65533;&#65533;z&#65533;&#65533;E&#65533;&#65533;E%h&#65533;$}&#65533;&#65533;o&#723;MLPrE&#65533;u&#65533;&#65533;W&#65533;:&#65533;n&#65533;&#65533;&#65533;&#65533;y&#65533;&#65533;&#65533;FN&#65533;)&#1101;&#65533;o]=!&#65533;x&#65533;XZ&#65533;0|&#65533;&#65533;&#65533; &#65533;$&#65533;&#294;f&#65533;!j+)&#1418;]2&#65533;`Kb&#65533;n&#65533; PRk&#65533;]M&#65533; 2&#65533;'8Gk$MJ&#65533;x*&#65533;3&#1368;&#65533;&#65533;&#174;Ue&#65533;we?m6R&#65533;6&#65533;&#65533;Z&#1671;&#65533;&#65533;&#65533;&#3204;&sX'#"&#65533;1&#65533;&#721;&#65533;sL&#65533;&#65533;,&#352;M&#65533;/O&#65533;M&#65533;&#65533;eb!&#65533;N&#65533;$&#65533;&#65533;&#65533;:H&#65533;.&#65533;{&#65533;lJ&#65533;#J&#65533;&#65533;3&#65533;&#65533; is#&#65533;&#65533;&#65533;&#65533;
&#65533;&#65533;&#65533;&#65533;&#65533;&#65533;&#65533;M&#65533;&#65533;&#65533;9&#65533;&#65533;n&#65533;&#65533; &#65533;&#65533;&#65533;&#65533;CK&#65533;h&#65533;b&#65533;0\&#65533;dL~&#65533;&#65533;&#65533;{&#65533;&#65533;&#65533;&#65533;H&#384;&#65533;&#65533;4&#65533;szL.w&#65533;IC&#65533;&#65533;&#65533;&#65533; I&#65533;@&#65533;\"e	&#65533; &#65533; j`x&#65533;
&#65533;&#65533;L&#65533;&#65533;&#65533;H&#65533;(&#65533;h5&#65533;=&#65533;L:&#65533;3K&#65533;&#65533;2*7&#2016;&#65533;&#65533;&#65533;&#65533;
&#65533;ia&#65533;
vP~Y~r&#65533;&#65533;&#65533;cI&#65533;+fa6km&#65533;&#65533;>&#65533;88`&#65533;&#65533;&#65533;&#65533;
Z&#65533;&#65533;&#65533;6&#481;&#65533;h&#65533;&#65533;Y,&#65533;&#65533;&#65533;c&#65533;&#1195;&#65533;&#65533;>X6&#65533;&#65533;3J&#65533;`&#65533;X&#65533;&#65533;2p;0f&#65533;h,Y&#65533;&#65533;9>&#65533;R&#65533;&#65533;1&#65533;&#65533;&#640;S&#65533;k&#65533;&#65533;R~&#65533;28&#65533;@o&#65533;&#65533;&#65533;J&#65533;oDV&#65533;p&#65533;&#65533;H.&#65533;5&#65533; 5&#65533;HZ&#65533;t<&#65533;&#65533;E&#65533;&#65533;&#65533;2&#65533;&#65533;&#65533; 	&#65533;&#65533;&#65533;&#65533;&#65533;`Ix&#65533;$Lb$&#65533;&#65533;&#65533;&#65533;&#65533;o&#65533;`$&#65533;&#65533;&#65533;&#65533;+&#65533;&#65533;v&#65533;F&#65533;`&#65533;&#65533;6&#65533;&#65533;J&#65533;&#65533;&#8220;&#65533;&#65533;&#65533;&#65533;&#65533;&#65533;F&#65533; &#65533;&#65533;&#65533;&#65533;&#65533;CH&#65533;&#65533;&#65533;p.*&#65533;&#65533;] o&#24015;+&#65533;&#65533;&#65533;&#65533;*%-&#65533;&#65533; &#65533;&#65533;K&#1562;),bp&#65533;&#65533;&#65533;8&#65533;E&#65533;&#65533;&#65533; i&#65533;&#65533;&#65533;CC&#65533;&#1931;&#65533;%&#65533;&#65533;*{&#65533;&#65533;&#65533;&#65533;E&#65533;&#960;?r&#65533;Og1Q&#65533;&#65533;N#d2s&#65533;&#688;&#65533;&#65533;$&#65533;$&#65533;&#65533;&&#65533;&#65533;77i&#65533;&#65533;`|&#65533;(&#65533;&#65533;&#65533;j 
"Q&#65533;B&#65533;&#65533;z&#65533;&#65533;J.&#65533;w&#65533;t&#65533;E[
&#65533;`>&#65533;g&#65533;#&#65533;&#65533;&#65533;[G&#65533;&#65533;&#65533;$,&#65533;&#65533;`<&#65533;i&#65533;f[t
f&#65533;&#65533;)hQ&#65533;.[a&#65533;&#65533;Wny&#65533;&#65533;'aD*&#65533;&#323;&#376;K&#65533;&#65533;&&#65533;&#65533;%&#65533;&#65533;&#65533;&#65533;&#65533;&#65533;=j!t&#65533;y&#65533;)&#182;&#65533;}&#65533;&#65533;P,&#65533;0$&#65533;&#65533;&#65533;&#65533;&#65533;&#65533;	;&#65533;/&#65533;&#65533;5&#65533;+&#65533;d&#1646;&#65533;H&#65533;&#65533;`&#65533;&#65533;_&#65533;&#65533;iX&#65533;&#65533; 
~&#65533;&#65533;&#65533;	&#65533;&#65533;&#65533;xzL&#65533;y&#65533;&#65533;&#65533;h&#65533;&#65533;&#65533;&#65533;&#65533;~(s9&#65533;&#65533;&#65533;&#65533; &#788;)&#65533;F&#65533;&#65533;4h&#932;1&#65533;&#65533;M&#65533;5h&#65533;|&#65533;&#65533;-]&#65533;&#65533;&#65533;e&#65533;&#65533;-&#65533;\y.X&#65533;DYI&#65533;J&#65533;(M&#65533;!bd&#65533;&#65533;,\&#65533;&#65533;9#p&#65533;2&#980;1s&#65533;f&#65533;/`~&#65533;	&#65533;&#65533;e&#65533;#&#65533;l&#65533;&#396;&#65533;5&#844;&#339082;*Up~&#65533;S&#65533;D.]&#65533;&#65533;#fh&#65533;4<&#65533;"$&#65533;Q&#65533;h&#65533;~I&#65533;&#65533;&#2047;b&#65533;&#65533;hn&#65533;1b&#65533;&#65533;M&#65533;E&#65533;-V"&#65533;&#65533;e&#65533;S&#65533;&#65533;\&#65533;&#65533;
&#65533;)Q&#65533;Tq&#1156;&#65533;&#65533;O&#65533;&#65533;&#65533;b&#65533;&#628;`&#65533;xi&#65533;f6j&#920;&#65533;&#65533;&#21142;.'&#470;J&#65533;&#65533;`3h&#1580;x&#65533;&#65533;6t&#65533;&#65533;&#65533;&#65533;N&#65533;6h&#65533;P,)5m[1&#65533;E^&#65533;&#65533;e&#65533;&#65533;0&#219;&#65533;\f7&#1397;&#65533;&#65533;,l&#65533;&#65533;<&#65533;gsLb0k-WN &#65533;&#65533;Pb&#65533;&#65533;W&#65533;WPo&#65533;&#65533;&#65533;G&#65533;&#65533;b$]&#65533;&#65533;bX1&#65533;g&#65533;A&#65533;d&#65533;&#65533;bt&#65533;!e&#65533;&#65533;~q&#65533;&#65533;H &#65533; &#65533;rp&#65533;Es&#65533;&#65533;&#65533;W&#65533;6&#65533;&#65533;\P&#65533;!Gv&#65533;&#65533;&#65533;&#65533;&#65533;&#65533;&#470;y&#65533;&#65533;,V&#65533;Gz&#65533;1!&#65533;&#65533;&#65533;c g&#65533;&#65533;r&#65533;&#65533;&#65533;r&#65533;1]} &#65533;.F&#65533;&#65533;C&#65533;&#65533;ap&#65533;1G&#65533;w&#65533;1&#482;sPyw&#65533;QU&#65533;&#65533;(&#65533;d^I&#471;p&#65533;!*&#65533;Ql`&#65533;&#65533;F&#65533;XBz&#65533;XF:&#65533;{&#298;Gp&#65533;&#65533;FBt5&#389;&#65533;T`&#65533;l&#65533;&#65533;&#65533;&#1209;b&#65533;o|&#65533;&#65533;[&#65533;&#65533;&#65533;&#432;xrH"&#65533;D2I$&#65533;&#65533;u|&#65533;&#65533;c&#65533;>&#65533;&#65533;s&#65533;!&#65533;&#65533;VJJGx&#65533;&#1133;&#65533;&#65533;>&#65533;(&#65533;F&#65533;&#65533;X&#65533;&#65533;u&#65533;&#65533;G&#65533; &#856534;8&#65533;&#65533;&#65533; &#65533;&#65533;&#1095;&#65533;*&#65533;&#65533;&#442;w&#65533;H!&#65533;,&#65533;H#3&#65533;&#65533;!#&#65533;&#393; r&#65533; &#65533;;&#65533;&#190;1&#65533;t|B&#65533; &#65533;)&#65533;t&#65533;&#65533;ot&#65533;&#65533;Ke&#65533;&#65533; "&#65533;&#65533;%&#65533;j&#65533;&#65533;&#65533;&#65533;&#65533;g&#65533;iVW&#65533;F&#65533;!&#65533;$&#65533;&#65533;"&#65533;H&#65533;&#65533;1&#65533;&#65533;>&#65533;&#65533;&#65533;&#65533;	&#65533;&#65533;M&#65533;n&#65533;&#65533;H&#65533;`p&#65533;-&#65533;l` &#65533;&#65533;DV\&#65533;&#65533;g&#1073;&#65533;&#65533;l\H&#65533;&#65533;&#65533;&#65533;g&#65533;&#65533;&#65533;JPD!&#65533;q&#65533;&#65533;&#65533;ia&#65533;G&#65533;&#65533;&#65533;&#65533;&#65533;A&#65533;&#65533;j&#65533;&#65533;`eld&#65533;X]&#65533;:&#65533;h&#65533;&#65533;&#65533;A&#65533;&#65533;&#65533;&#65533;r|&#65533;F&#1685;$&#65533;&#65533;ch&#374;lrw&#65533;VYqq&#65533;2BA&#65533;&#65533;Yab&#65533;YX&#65533;EN&#65533;&#340;H&#65533;ca&#65533;%R&#65533;&#65533;&#65533;&#65533;=&#65533;&#51751;&#65533;&#65533;S&#65533;H&#65533;_G:x_(&#65533;&#65533;Us&#65533;wVE&#65533;&#65533;Z&#65533;&#65533;&#65533;\s&#65533;	 r&#65533;W&#65533;&#65533;P&#65533;<1J_8"")Ha
z&#65533;F&#65533;=	Eh&#65533;2&#516;"&#65533;	&#65533;K&#65533;&#65533;@&#65533;&#65533;g &#513;&#65533;&#65533;3&#65533;&#65533;,E#dP&#65533;&#65533;&#65533;"0&#865;f!&#65533;O&#65533;0&#65533;v&#65533;KQn&#65533;&#65533;&#288;&#65533;Q&#65533;x'&#65533;B&#65533;&#65533;c:&#65533;&#65533;&#65533;_s&#65533;p&#65533;6L&#65533;XnXV{&#65533;&#65533;&#65533;&#65533;-){Y&#65533;zZ&#65533;&#65533;)T&#65533;)W&#65533;B&#65533;&#65533;&#65533;'&#65533;&#65533;"R&#65533;O&#65533;$&#65533;*tA&#65533;&#722;&#65533;&#65533;&#65533;&#65533;`>&#65533;&#65533;&#65533;2O&#65533;|R6&#65533;&#65533;3J&#1728;%&#65533;<&#65533;][&#65533;&#65533;&#65533;&#65533;&#65533;&#65533; &#65533;(&#65533;^&#65533;P&#65533;&#65533;&#65533;!X&#65533;&#65533;&#1504;D&#65533;:&#65533;&#65533;`;&#65533;&#65533;&#65533;Xua~&#65533;&#65533; 5C&#65533;&#65533;\&#65533;R&#65533;&#65533;&#65533;&#65533;A&#65533;w&#65533;&#243;RF,9|I9&#65533;1&#553;&#65533;D%V&#65533;J:&#65533;&#65533;&#65533;&#65533;&#65533;&#65533;&#65533;O&#385;]&#65533;z&#65533;&#65533;`E+;&#65533;"b4&#65533;&#65533;3h&#65533;JK&#65533;&#1155;&#65533;<EM&#65533;$&#65533;-&#65533;&#65533;&#65533;&&#65533;.z.m&#65533;&#65533;&#28330;&#65533;&#65533;>l&#65533;`D#&#65533;&#65533;m&#65533;!&#65533;&&#65533;&#65533;v&#65533;&#65533;&#65533;&#65533;z&#65533;&#65533;di0&#65533;K&#65533;:Y&#214;U&#65533;3&#65533;!0&#65533;&#65533;0&#65533;D&#65533;&#65533;|hbI&#65533;&#65533;F&#65533;]&#65533;dZ&#65533;&#65533;&#65533;&#65533;&#65533;G&#65533;RV&#65533;&#65533;&#65533;&#65533;Z&#29919;&#65533;A7&#65533;&#65533;&#65533;@&X&#65533;A&#65533;&#65533;&#65533;&#65533;&#65533;`6&#65533;<&#65533;&#65533;S&#65533;&#65533;&#1186;&#65533;f&#65533;7T&#65533;6&#689;&#65533;x&#65533;&#65533;&#65533;&#65533;,ay`'n&#65533;,A&#873;Su&#65533;&#65533;&#65533; :&#65533;&#65533;&#65533;&#746;&#65533;&#65533;Z3&#65533;&#65533;&#1589;wi&#65533;}&#65533; &#65533;&#65533;d!	&#65533;&#65533;Xt67&#65533;n"YP#]r&#65533;&#65533;
U&#65533;&#65533;d&#65533;`%&#65533;-n&#65533;Km&#65533;&#65533;&#65533;(&#65533; ih&#65533;ZX8&#65533;&#7481;B&#65533;b&#65533;2&#65533;&#65533;X&#65533;&#65533;*D&#65533;w5&#65533;dX&#65533;"&#65533;,&#65533;D&#65533;&#65533;&#65533;&#65533;Aa	3B&#65533;P&#65533;Y&#65533;7^&#65533;&#65533;&#65533;&#65533;$&#65533;&#65533;M&#65533;&#65533;&#65533;&#1884;,f8&#65533;aE&#65533;b&#65533;/&#65533;a!YOZ&#65533;&#65533;&#65533;&#65533;x&#65533;~p1&#65533;9&#65533;&#65533;&#65533;!*&#65533;&#65533;&#65533;V&#464;&#65533;&#65533;&#27888;&#65533;U&#65533;&#65533;&#65533;&#65533;&#65533;&#65533;&#65533;&#65533;b]&#65533;hoD^&#65533;#&#65533;L&#65533;8UZP&#65533;O&#65533;&#65533;&#65533;&#65533;'&#65533;L&#65533;B&#65533;&#65533;f'&#65533;&#65533;&#65533;&#65533;&#65533;&#65533;<&#65533;Vch&#65533;d&#65533;&#65533;&#65533;&#1944;$&#65533;I&#65533;OU&#65533;&#65533;&#65533;&#65533;G&#65533;&#65533;C&#65533;%&#65533;D&#65533;'&#65533;l,&#65533;X&#65533;?&#65533;n/Z&#65533;#(&#65533;Z&#65533;&#65533;&#65533;&#65533;' &#65533;!A&#65533;&#65533;&#65533;]&#65533;Me'&#65533;&#65533;&#65533;w&#65533;&#65533;&#65533;.&#65533;]&#202;V&#65533;&#65533;&#65533;{&#65533;&#795;EV?&#65533;&#65533;>&#65533;\&#65533;\)&#65533;&#51562;H&#65533;&#65533;R&#65533;&#65533;&#65533;&#65533;n&#65533;&#65533;&#65533;})YuX+u&#65533;&#65533;!@uJ:x&#65533;&#65533;1A&#65533;&#65533;a&#65533;AL&#65533;&#65533;&#65533;&#65533;&#65533;)&#65533;&#65533;&#65533;J4}&#65533;#&#65533;&#65533;&#65533;Rsu&#65533;&#65533;<U'v=2U&#65533;z&#65533;&#65533;N&#65533;=WQe&#65533;&#65533;TM&#65533;kb&#65533;aJ&#65533;&#65533;&#65533;&#65533; K<&#65533;aR3&#65533;&#65533;Ty&#65533;f&#65533;ut&#65533;C?&#65533;]8?t&#1358;t&#65533;x&#65533;&?&#65533;&#65533;&#65533;Ez&#65533;p&#65533;&#65533;:&#65533;&#65533;&#65533;&#65533;&#65533;$"&#65533;G$BM&#65533;Y&#65533;&#65533;5Q<&#65533;&#65533;J&#65533;&#65533;b&#65533;&#65533;g!&#65533;&#65533;&#65533;uD&#65533;D&#65533;4n&#65533;&#65533;&#65533;
Ud&#65533;&#65533;G?&#65533;%&#65533;&#1095;&#65533;~jN&#65533;e&#65533;&#65533; &#65533;&#65533;Q&#65533;'hx&#65533;&#65533;&#65533; QX&#65533;{R&#65533;da&#65533;g&#65533;A&#65533;&#785;&#65533;&#65533;t&#65533;&#65533;V9&#65533;`&#65533;`&#65533;&#65533;&#65533;&#65533;&#65533;&#65533;)_B&#65533;&#65533;&#65533;&#65533;&#65533;T&#514;N&#65533;s&#65533;&#65533;B&#1484;ed&#65533;=&#65533;	L&#65533;`&#65533;&#65533;&#65533;&#65533;&#65533;e&#65533;(&#65533;5zmb3&#65533;e,&#65533;&#65533;KO9rg!&#65533;&#1463;\&#65533;!&#65533;&#65533;k&#65533;&#65533;&#65533;&#65533;&#65533;Z&#65533;zY&#65533;XF{Q &#65533;@&#65533;!(&#65533;	G&#65533;&#65533;@&#65533;&#65533;&#65533;Q$[&#65533;&#65533;&#65533;`! a	E &#65533;&#65533;7&#65533;,&#65533;/&#65533;h&#65533;Hy&#65533;&#65533;0(=&#65533;&#65533;+\&#65533;5&#65533;*&#65533;S&#65533;P>Z&#65533;&#65533;V!k&#65533;>&#65533;S>&#65533;&#65533;&#65533;&#65533;6%L&#1484;f&#65533;&#65533;Ph&#65533;>&#65533;)&#65533;&#65533;&#65533;&#65533;F&#65533;&#65533;c$)>&#65533;	:&#65533;&#7540;&#65533;E&#65533;	GxS~D'&#65533;&#65533;&#65533;j<&#65533;~&#65533;eC$r&#65533;&#65533;&#65533;<&#65533;&#65533;&#65533;j&#65533;^&#65533;b|pA&#65533;d&#65533;q&#65533;&#65533;`@w=I&#65533;&#65533;1tI&#65533;z&#65533;!&#65533;=SV&#65533;C&#65533;&#65533;+w!9&#65533;ct&#65533;&#65533;&#65533;!&#65533;&#65533;8&#65533;&#65533;]Q7WR&#65533;	&#65533;&#65533;&#65533;8&#65533; &#65533;d&#65533;>&#65533;&#65533;&#65533;&#65533;Z;&#65533;&#65533;&#65533;&#65533;&#65533;cp^&#65533;&#65533;0&#65533;&#65533;&#65533;Vsg&#65533;5&#65533;30&#1092;n7&#65533;'&#65533;d&#65533;&#65533;9_&#65533;*&#65533;&#65533;0&#65533;&/d&#65533;.E&#65533;H&#65533;F/&#65533;&#65533;2&#65533;&#65533;,'&#65533;)&#65533;T'o&#65533;<&#65533;N&#65533;&#65533;:QLrpCh&#65533;&#65533;&#65533;d3|&#65533;?&#65533;gHD&#65533;N&#65533;V&#65533;24&#214;}&#65533;&&#65533;&#1032;&#65533;P&#65533; 2h8&#65533;&#65533;&#65533;&#65533;&#1174;o&#65533;*iuJ&#65533;&#65533;1&#65533;P&#65533;XPoRN&#65533;&#65533;R&#65533;5w0&#65533;&#65533;r6B&#65533;/&#65533;&#65533;&#65533;&#65533;&#65533;`K%#I&#65533;&#65533;(&#65533;2k&#65533;R.&#65533;&#65533;&#65533;&#65533;&#65533;M&#65533;F&#65533;&#65533;>&#65533;#~GX2rc&#65533;WI(_&#65533;&#65533;&#65533;CV`&#65533;.gCT&#65533;&#65533;l;r#&#65533;5&#65533;bLqp&#65533;%,&#65533;f&#65533;&M&#65533;Y&#65533;W&#65533;!;Y1&#881;Y&#65533;Cdu&#65533;&#65533;&#65533;k&#65533;X!&#65533;&#65533;^&#65533;6&#65533;64&#65533; &#65533;&#1123;&#65533;3"&#65533;&#65533;7&#65533;G&#65533;p&#65533;Ag&#65533;ua_&#65533;&#65533;&#65533;Q C&#1041;dF&#65533;yQ &#65533;&#65533;&#65533;?Z&#65533;n&#65533;&#65533;X&#65533;&#65533;!&#65533;#&#65533;-&#65533;&#65533;>U`Y&#65533;EVy&#65533;(&#65533;(%|D&#65533;&#296;&#65533;%J@&#65533;&#65533;uM&#65533;N&#65533;M&#65533;K&#65533;m&#65533; &#65533;yR&#65533;I@G&#65533;F0H v&#65533;&#65533;{cs&#65533;g&#65533;a&#65533;&#65533;&#65533;&#65533;vG\&#65533;&#65533;&#65533;C&#65533;Y<&#65533;N&#65533;!~&#65533;Ga&#65533;X&#65533;>QZ&#65533;dV&#65533;&#65533;"&#65533;&#65533;(o&#65533;Y<&#65533;vWq+?uZ&#65533;&#65533;f&#65533;&#65533;d&#65533;&#65533;&#65533;&#65533;&#65533;&#65533;<h&#65533;=&#65533;CYBr&#65533;g&#65533;&#470;[@&#65533;-x{S)&#65533;z&#65533;B&#65533;V&#65533;&#65533;&#65533;&#65533;&#65533;9W&#65533;r&#65533;&#65533;1&#65533;Fh&#65533;C&#65533;^&#65533;H&#65533;5A5&#65533;>&#65533;9:&#65533;?I4W&#65533;&#65533;AS&#65533;ah&#65533;&#65533;1=&#65533;#&#1117;&#65533;&#65533;EBBt&#65533;e&#65533;j&#65533;=%rZ&#65533;@&#65533;v&#65533;&#65533;&#65533;&#65533;&#65533;	&#65533;	&#65533;&#65533;w&#65533;&#65533;%&#65533;&#65533;&#65533;&#65533;#<(t&#65533;kP&#65533;&#65533; AtJQB&#65533;&#65533;h&#65533;f&#65533;|&#65533;ri&#294;(T&#737;^&#65533;'&#65533;xX'w&#65533;h&#65533;4&#65533;0>2.&#65533;+&#65533;*&#65533;V;(&#65533;&#65533;&#65533;L&#65533;&#65533;5&#65533;&#65533;&#65533;&#65533;9x&#65533;c&#65533;h6)Z;N&p&#65533;&#65533;&#65533;q&#65533;5i&#65533;&#65533;(&#65533;&#278;~&#65533;2&#65533;&#1060;&#65533;&#65533;&#65533;&#65533;&#65533;&#65533;Q&#65533;&#65533;&#65533;&#65533;&#65533;m&#65533;&#65533;0V&#65533;-&#65533;P$u&#65533;M&#65533;2=&#65533;q&#65533;&#65533;P$&#65533;Oo&#65533;%&#65533;&#65533;&#65533;&#65533;*&#65533;6&#65533;`&#65533;&#65533;&#1060;&#65533; &#65533;sP'zC&#65533;qu&#1536; Q&#65533;&#65533;z&#65533;c&#65533;&#65533;&#65533;e&#65533;W&#65533;%;&#65533;&#65533;`&#65533;D&#65533;&#65533;&#65533;eU&#65533;&#65533;(C0=&#65533;'x &#65533;)
}&#65533;&#65533;8[1&#65533;TBk&#65533;t&#65533;s^&#65533;#&#65533;&#65533;f&#65533;&#65533;f&#65533;&#65533;&#65533;Z&#65533;Cz
&;&#65533;ng&#65533;I4&#65533;'eQP&#65533;R&#65533;&#65533;7W&#65533;u&#65533;s&#65533;&#282;>1&#65533;&#65533;>&#65533;&#65533;&#65533;NP=&#65533;&#65533;&#1850;&#65533;B&#65533;]'b&#65533;8&#65533;Z&#65533;A&#65533;*&#65533;3&#65533;jDB&#65533;s&#65533;&&#65533;Ix^&#65533;D)}&#65533;e0Ag&#65533;d&#65533;@`f&#65533;+&#65533;&#65533;	&#65533;&#65533;]G!@&#65533;&#65533;
&#65533;e&#65533;&#65533;7&#65533;&#65533;:t&#65533;CB&#65533;&#65533;Xh&#65533;&#65533;&#65533;&#65533;'&#65533;Cw&#65533;&#65533;9&#65533;&#65533;&#65533;m&#65533;&#65533;XZ&#65533;&#65533;s&#65533;&#65533;sc!&#65533;8&#65533;D&#65533;*(a&#65533;&#65533;&#65533;6mFr&#65533;&#65533;U&#65533;&#65533;gU&#65533;&#65533;1&#65533;FC&#65533;&#65533;&#65533;&#65533;a&#65533;[&#65533;&#688;S0=&#65533;Z&#65533;h<#&#65533;R &#65533;2&#65533;Q&#65533;tQ&#65533;(&#65533;&#65533;*&#65533;&#65533;&#65533;[&#65533;y&#65533;U&#65533;&#65533;:&#65533;&#65533;&#65533;<Cg&#65533;0k&#65533;	{u&#314;*&#65533;adF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1254;-9oM&#65533;&#65533;F]&#65533;&#65533;&#65533;]&#65533;&#65533;&#376;&#65533;&#65533;&#2047;&#65533;LeD&#65533;&#65533;P*^&#824;&#65533;&#65533;&#460;#&#65533;&#65533;&#65533;&#65533;&#65533;&#728;3k&#65533;&#825;&#65533;&#65533;&#992;C&#65533;&#65533;&#65533;i&#65533;}	&#65533;M|&#65533;&#65533;=&#560;c&#65533;F&#65533;&#1453;&#65533;&#1718;i&#65533;M&#65533;&#65533;&#65533;k&#256;&#65533;V&#65533;&#65533;&#65533;@&#65533;&#65533;]&#956;&#65533;&#65533;&#65533;&#1059;K&#65533;&#65533;\9&#65533;&#65533;&#1587;k&#65533;&#957;&#65533;&#65533;&#65533;&#65533;A#&#65533;&#65533;&#65533;&#65533;&#65533;&#65533;&#65533;&#65533;t&#65533;q&#65533;&#146;&#65533;&#65533;&#65533;&#65533;&#65533;&#65533;&#65533;&#65533;&#65533;&#65533;&#65533;&#2015;Y&#65533;q&#65533;&#65533;M&#65533;&#65533;&#65533;h&#65533;&#65533;&&#65533;`S&#65533;=&#1312;{5&#65533;&#65533;&#65533;&#65533;`&#65533;f&#65533;&#65533;&#65533;]d&#65533;M2&#65533;U\qh&#65533;(&#65533;&#65533;&#65533;T}}&#1557;^!&#65533;&#65533;F0zQ&#65533;&#65533;&#65533;&#65533;<*eZu&#65533;!&#65533;&#65533;Did~A&#65533;W_4F&#1566;&#65533;&#65533;9d&#2001;TVi&#65533;Xf&#65533;&#21917;Y&#65533;\#r&#341;&#65533;\&#65533;a&#65533;h
&#65533;&#2010;j^H&#65533;&#65533;p&#65533;&#65533;&#65533;yl&#65533;&#65533;&#65533;x&#65533;9&#65533;&#65533;q&#65533;&#38875;&#65533;&#1495;&#65533;8&#65533;_o&#65533;I&#65533;&#65533;Yz&#65533;`EYy()&#65533;6Aj&#65533;W&#65533;fzc&#65533;r1&#65533;&#39392;N&#65533;r1BD&#65533;D&#65533;ne&#65533;&#65533;&#65533;R&#65533;]&#65533;V&#65533;&#65533;&#65533;>&#65533;&#65533;&#65533;"&#65533;({-&#65533;b&#65533;&#65533;j+&#65533;&#65533;k&#65533;:-*&#65533;&#65533;&#65533;&#65533;&#65533;&#1059;&#65533;2&#17524;&#65533;J)$&#65533;&#1570;&#65533;l&#65533;&#65533;&#65533;k&#65533;YQoo%&&#65533;<&#65533;&#65533;&#65533;&#65533;A[e&#65533;&#61132;z{&#65533;&#65533;&#45753;j&#65533;]u&#65533;#A&#65533;&#65533;&#48065;&#65533;&#65533;"_^2&#65533;&#1367;&#65533;j&#65533;&#65533;n&#65533;&#65533;Yb4&#65533;$&#65533;W&#65533;&#65533;t&#65533;&#65533;&#65533;&#65533;y&9+N&#65533;&#65533;G&#65533;&#65533;&#65533;6y/&#65533;&#65533;r&#65533;&#65533;~&#65533;
&#65533;&#65533;&#65533;"&#1465;&#65533;&#1362;me&#65533;d&#65533;&#65533;&#1222;&#65533;&#65533;E^&#65533;&#65533;&#65533;D_nE&#65533;&#65533;&#65533;(&#65533;&#65533;[r&#65533;J&#65533;T&#65533;&#65533;&#65533;Z&#1055;&#65533;&#65533;u&#65533;F&#65533;&#65533;&#1302;K&#65533;&#65533;&#65533;&#65533;&#65533;8&#65533;d&#65533;|i5&#65533;ly!&#65533;&#65533;."{ >&#65533;Q&#65533;'&#65533;&#65533;&#65533;&#65533;m&#65533;&#65533;iXj>&#65533;In&#65533;&#65533;/&#1992;'&#65533;]&#65533;&#65533;&#65533;3&#65533;v{&#65533;&#65418;W.&#65533;&#65533;&#65533;&#65533;U&#1525;&#65533;&#65533;;&#65533;x&#65533;J&#65533;&#65533;.O&#39191;^z&#34803;:&#65533;+&#65533;V&#65533;d&#65533;!&#65533;d]&#65533;1&#65533;&#65533;&#65533;&#65533;&#65533;p&#65533;7&#65533;&#65533;r&#65533;&#65533;&#65533;dy&#65533;_<&#65533;r+&#65533;j&#65533;&#65533;N&#65533;`&#65533;o&#65533;&#65533;wV&#65533;&#65533;&#65533;wO&#65533;&#65533;&#65533;F&#65533;&#65533;&#65533; Ny&#65533;&#65533;&#65533;=&#65533;&#2045;&#65533;&#65533;;&#65533;&#65533;&#65533;&#65533;&#65533;&#65533;&#65533;&#65533;&#65533;&#65533;N&#65533;&#65533;&#1983;L&#65533;&#65533;&#65533;&#65533;&#1287;&#65533;&#65533;=nrcr&#65533;&#65533;P&#65533;&#65533;&#65533;j
&#65533;H&#65533;J&#65533;&#65533;^&#65533;&#65533;&#65533;&#65533;&#11567;\&#65533;"&#65533;.&#65533;8&#65533;a%D&#65533;K&#65533;
&#65533;5&#65533;&#65533;*i&#65533;&#65533;&#65533;&#65533;&#65533;&#65533;&#65533;s&#65533;&#65533;&#65533;&#65533;&#65533;&#65533;w&#65533;O=tG;&#65533;&#65533;&#65533;&#65533;O&#65533;G\&#65533;KzS&#65533;&&#65533;&#65533;&&#571;&#65533;&#65533;&#65533;&#65533;~'d&#746;&#65533;&#65533;,&#65533;&#65533;AH&#65533;&#65533;&#65533;ea&#65533;&#65533;,U&#65533;p&#65533;&#65533;&#65533;L+n1&#1694;&#65533;65&#65533;.&#65533;'mN&#65533;&#65533;&#65533;5E=&#65533;&#53941;b&#65533;&#65533;V&#65533;&#65533;&#846;x|&#65533;"&#65533;&#140;&#65533;&#65533;-&#65533;&#65533;&#65533;t&#65533;&#65533;&#65533;&#65533;&#65533;?l&#65533;:&#1569;&#65533;&#65533;0&#65533;&#65533;&#65533;&#65533;&#65533;Bw.&#65533;&#65533;LrV&#65533;&#65533;V"&#65533;&#65533;K^&#65533;ze&#65533;R&#65533;&#65533;V&#65533;&#65533;&#65533;S&#65533;&#65533;*&#65533;&#65533;&#65533;Y&#65533;e"&#65533;WGC3_n&#65533;&#65533;&#65533;&#65533;5rm&#65533;PS&#65533;X&#65533;R&#65533;&#65533;&#65533;5+&q&#65533;P#'Y&#65533; w&#65533;&#65533;r2w&#65533;D&#65533;l;&#65533;&#1095;&#65533;d&#65533;<&#65533;Oyq&#65533;Eb{&#65533;&#65533;C~&#65533;0&#65533;d&#65533;M&#65533;&#65533;&#65533;V?j&#1980;&#65533;&#65533;1k4`&#65533;ap &#65533;.&/;u&#65533;&#65533;&#1101;r&#65533;&#65533;)&#65533;C&#1169;&#65533;&#65533;14TXJ#;&#65533;0l{&#65533;&#65533;&#65533;z&#65533;&#65533;=&#65533;&#65533;/y&#65533;&#65533;&#65533;~W0J&#65533;&#65533;W&#65533;qL&#65533;
YCg>fv&#65533;&#65533;&#65533;&#65533;i&#934;EYl&#65533;P]B&#65533;JqX&#65533;$=&#1617;U&#65533;^r&#65533;&#65533;&#65533;$&#65533;W&#688; &#65533;#Y&#65533;#&#65533;&#65533;V&#65533;9&#65533;Q1&#65533;&#65533;W%U&#65533;&#65533;5&#65533;&#1521;&#65533;\&#65533;&#65533;&#65533;gj&#65533;&#65533;M&#65533;&&#65533;&#65533;EX&#65533;p&#65533;a&#65533;&#65533;Y&#65533;
[&#65533;&#65533;&#65533;-&#65533;e&#65533;	h&#65533;&#65533;&#65533;VJ&#65533;l63&#65533;&#65533;&#181;=_I&#65533;nt&#65533;Rt&#65533;&#65533;&#65533;&#65533;&#65533;&#65533;&#65533;&#65533;8&#65533;&#65533;&#65533;L&#65533;&#65533;D&#1497;3&#65533;&#65533;&#65533;0&#65533;\&#65533;&#65533;&s&#65533;&#65533;y~5&#65533;b&#65533;&#65533;&#65533;v&#65533;&#65533;mm&#65533;o&#65533;&#65533;&#65533;
%&#65533;&#65533;&#65533;&#65533;t=d&#65533;&#65533;&#65533;&#65533;%j&#65533;t&#65533;Z&#65533;ht&#65533;A&#65533;V&#65533;F/j&#65533;u&#65533;&#65533;.&#65533;C-.s&#65533;&#65533;&#65533;&#65533;	@&#65533;&#65533;&#65533;{&#65533;&#65533;L&#65533;&#65533;s&#65533;$&#65533;&#65533;I&#459;&#65533;&&#1422;n&#65533;}&#65533;&#65533;s&#65533;&#65533;
m*!&#65533;&#65533;H&#65533;J&#65533;&#65533;&#65533;W]&#65533;:&#65533;&#65533;&#65533;	K&#65533;&#65533;&#65533;&#65533;V&#65533;&#65533;}&#65533;&#59364;dpP#B&#65533;=(v&#897;&#65533;burM&#65533;"&#1312;d,4&#65533;&#65533;&#65533;>&#65533;9Nq&#65533;2&#65533;&#65533;xB&#65533;Jp&#65533;&#65533;b&#65533;&#65533;06e-&#65533;Il8Z&#65533;&&#65533;-K&#65533;&#65533;b&#65533;|&#65533;6$&#65533;&#65533;VL'{9&#485;&#65533;1y&#65533;4&#65533;&#65533;&#65533;&#65533;Al&#65533;Qj&#65533;}i&#65533;&#65533;&#65533;&#65533;/&#65533;91&#65533;&#65533;&#65533;S&#65533;E	w&#65533;&#65533;&#65533;XMG:*,hBZ&#65533;&#65533;dV1&#65533;&#65533;y1G&#65533;s&#65533;p&#65533;&#65533;&#65533;&"&#65533;&#65533;&#65533;&#65533;&#65533;Lo&#65533;{p)&#65533;&#65533;&#65533;&#65533;&#65533;P&#65533;&#65533;F&#65533;&#65533;&#65533;&#65533;Z&#65533;&#65533;&#441;**&#65533;&#65533;3B
I;&#65533;&#65533;&#626;ConM&#65533;\&#65533;&#65533;&#65533;&#65533;&#65533;LTB&#65533;`&#65533;Kt&#65533;C&#1886;&#65533;l&#65533;;vM&2&#65533;k&#65533;&#65533;`&#65533;&#65533;5j!&#65533;&#65533;&#65533;"mf&#65533;&#65533;&#65533;lb}Mi&#65533;X&#65533;&#1827;6&#65533;][$&#65533;8&#65533;y&#65533;&#65533;&#370;&#65533;&#65533;&#65533;>M&#65533;V&#65533;&#65533;6&#65533;&#65533;&#1489;&#65533;&#65533;Q&#65533;&#65533;&#65533;g%&#65533;H&#65533;&#470;&#1520;&#65533;&#65533;Ab&#65533;&#65533;z&#65533;&#65533;&#65533;&#65533;kr(&#65533;[D&#65533;&#65533;E&#65533;X&#65533;&#65533;Is
&#65533;$&#65533;&#65533;&#65533;&#474;&#1350;P&#65533;&#65533;&#65533;&#65533;9R&#65533;&#65533;&#65533;&#65533;&#65533;&#65533;T&#65533;D&#1273;&#65533;W&#65533;&#65533;&#65533;eP&#65533;O&#65533;R&#65533;,&#65533;y&#65533;s&#65533;&#65533;ts&#65533;5vcu#&#65533;%&#65533;mZ&#65533;mhu&#1789;H&#65533;0\&#65533;1o&#65533;&#65533;	O&#65533;&#65533;&#65533;&#65533;&#65533;nyv&#65533;^&#65533;&#65533;&#65533;4(&#65533;g&#65533;5&#65533;Y/n&#65533; y&#65533;K&#65533;&#65533;p&#65533;&#65533;&#277;	&#65533;7&#65533;Q&#768;&#65533;eS&#65533;K&#65533;&#65533;qFo/&#65533;&#65533;&#358;t&#65533;n&#1618;&#65533;&#65533;&#65533;&#65533;7&#65533;Vt&#65533;t&#65533;Y&#65533;n&#65533;&#65533;&#65533;&#65533;q&#65533;&#65533;4&#65533;x&#65533;&#65533;&#65533;&#526;f,HnJ&#65533;dY&#65533;8w&#65533;&#65533;&#65533;NN&#65533;&#65533;;&#65533;&#65533;"&#65533;m&#65533;&#65533;r[2&#65533; &#65533;&#65533;&#65533;&#65533;&#65533;U&#65533;&#65533;&#65533;&#65533;&#65533;&#65533;$?&#65533;&#65533;I|>Z&#65533;&#65533;|&#65533;c&#1179;&#65533;&#65533;&#65533;asd&#65533;&#65533;-&#65533;&#1732;-&#65533;&#65533;G&#65533;&#65533;&#65533;i&#828;&#65533;&#65533;&#65533;&#65533;D&#65533;&#65533;	&#65533;&#65533;2&#65533;ae&#65533;&#65533;&#65533;XN&#65533;Q&#65533;&#65533;&#65533;&#65533;&#65533;&#65533;(&#65533;&#65533;&#65533;&#65533;&#65533;&#65533;f?v?&#65533;Gos&#65533;&#65533;O&#65533;&#65533;&#65533;&#65533;Fl&#65533;7i&#65533;Gd&#65533;Fb&#65533;q&#65533;E0B&#65533;&#788;R&#65533;En&#65533;%e$G^&#65533;&#65533;] &#65533;~&#65533;Gu&#65533;M&#65533;4l&#65533;D&#65533;&#65533;U&#65533;&#65533;&#65533;&#65533;o&#65533;P&#65533;^Ev&#65533;&#65533;Ia5I}&DWy?&#65533;v6&#65533;:&#65533;&#65533;gH8o&#65533;&#65533;0cae+&#65533;&#65533;&#65533;r&#65533;&#65533;;#{w&#65533;j~U{&#65533;'c&#65533;Ao&#65533;,g)!d&#65533;6/&#65533;C&#65533;&#65533;&#65533;&#65533;&#65533;&#65533;&#65533;&#65533;?lhy&#65533;&#65533;rx?px[&#65533;&#65533;v(V&#65533;\x&#65533;&#65533;Ihl&#65533;&#65533;l&#65533;u.a&#65533;4&#1910;^&#65533;&#65533;TH&#65533;K&#65533;!B4&#65533;&#65533;W
C3&#65533;4&#65533;`&#65533;kK&#1476;&#65533;&#65533;N&#65533;xJ&#65533;&#65533;Z&#65533;v&#65533;qVQw7&#65533;H&#65533;O&#65533;&#65533;[&#65533; &#65533;&#65533;&#65533;&#65533;[`&#65533;I&#823;O&#65533;&#65533;m&#65533;l&#65533;&#65533;:&#65533;&#65533;3&#65533;&#65533;&#65533;i&#65533;:)wn&#65533;e&#65533;&#65533;&#65533;2&#65533;`&#65533;gpJ6~&#65533;&#65533;2C&#65533;VA'=&#65533;Rtl&#65533;&#65533;&#312;&#65533;&#65533;&#65533;A&#65533;&#65533;?$\&#65533;Cp&#65533;&#267;&#397;&#65533;x&#65533;&#65533;O&#26126;@4s&#65533;P5&#65533;:aC3}U7$&#65533;G<&#65533;&#65533;,&#65533;&#65533;2<&#335;&#65533;x&#65533;w&#65533;JFl&#65533;m,&#65533;r6&#65533;&#65533;&#65533;h_&#65533;&#65533;&#65533;&#65533;|&#65533;Dv&#65533;UvO&#65533;sCXsxC&#65533;wC/W&#65533;tH&#65533;D&#65533;?E&#65533;&#65533;&#65533;y!9&#65533;&#65533;&#65533;v&#246;w!g?c4i&&#65533;&#65533;AS%+I&#65533;&#65533;&#65533;&#65533;&#65533;h&#65533;&#65533;D&#65533;j&#65533;@	&#65533;<(D&#65533;d&#65533;&#65533;&#65533;8&#65533;&#65533;(IyKD#ar/7&#65533;tE&#65533;%&#65533; .&#65533;54<C&#65533;k1&#65533;)&#65533;hy5&#65533;&#65533;&#65533;UUO&#65533;7|&#65533;&#65533;[&#65533;\&#65533;v&#65533;#}/&#65533;D&#65533;&#65533;&#65533;&#1559;&#65533;O&#65533;&#65533;&#65533;&#65533;r&#65533;&#65533;C&#65533;?&#65533;&#65533;l&#65533;&#471;&#65533;&#65533;:&#65533;&#65533;&#1639;_,T&#65533;E&#65533;6'bu&#65533;eL&#65533;Ge X&#65533;&#65533;&#65533;&#65533;&#65533;O&#65533;Y&#65533;&#65533;IOk&#65533;A&#65533;C<&#65533;&#65533;t&#65533;&#65533;h&#65533;&#65533;h&#65533;&#65533;U&#65533;O&#65533;&#65533;h	&#1562;&#65533;b&#65533;&#65533;r&#65533;##m&#65533;Y&#65533;&#65533;&#65533;^k&#65533;6<_&#65533;c&#65533;AR &#65533;{)W&#65533;	&#65533; ~&#65533;&#65533;s&s#&#274;&#65533;'h&#65533;&#65533;T&#65533;-&#65533;~&#65533;[&#65533;(&#65533;&#65533;p8&#65533;[iiB&#65533;I&#65533;&#65533;&#65533;y&#65533;C&#65533;?&#65533;&#65533;&#65533;i&#65533;%&#65533;b?&#65533;&#65533;y&#65533;k&#65533;h&#65533;&#65533;&#65533;&#65533;&#65533;M&#65533;&#65533;]A&#65533;u&#65533;&#65533;&#65533;[/&#65533;&#65533;Z&#65533;&#65533;&#65533;|&#65533;gsiUY&#65533;&#65533;vh&#65533;&#65533;&#65533;&#65533;f&#65533;5&#65533;V&#65533;&#65533;&#65533;&#65533;&#65533;&#65533;E)}X&#65533;&#65533;Y6&#65533;X2\X&#65533;&#65533;&#65533;cb&#65533;HWG&#65533;i&#1122;q&#65533;}&#65533;&#65533; 4&#65533;D9&#65533;	*&#65533;&#65533;^&#65533;m&#65533;Nrk&#65533;8&#65533;&#65533;&#65533;U*hV&#65533;&#65533;'&#65533;&#65533;W&#65533;&#65533;&#65533;t&#65533;6i&#65533;&#65533;&#65533;9sv&#65533;`&#65533;&#65533;&#65533;l&#65533;&#65533;&#65533;&#65533;H&#65533;z(\xyn&#65533;ew$&#65533;&#65533;$&#65533;&#65533;=y&#65533;iJ&#65533;Z{
1&#65533;GU&#65533;&#33656;&#65533;ni&#65533;&#65533;&#65533;Upe&#65533;gI&#65533;i|&#65533;&#65533;y&#65533;&#65533;p&#65533;p&#65533;Wz&#65533;Wj&#65533;'&#65533;&#65533;&#871;|&#65533;&#1638;&#65533;l2*q&#65533;2~&#65533;&#65533;59;9'&#65533;&#65533;*&#65533;&#65533;2&#65533;WM&#65533;&#65533;>]&#65533;t&#65533;&#65533;&#65533;H&#65533;&#65533;&#65533;&#65533;&#65533;&#65533;t&#65533;&#65533;&#65533;r&#65533;H&#65533;&#65533;&#65533;4V&#65533;&#65533;(G&#65533;P&#65533;SJa&#65533; &#65533;&#65533;X&#65533;&#65533;U&#65533;&#1311;Eied&#65533;&#65533;geV&#65533;byI&#65533;&#65533;&#65533;3I-&#65533;uFi&#65533;&#65533;Z&#65533;&#65533;(&#65533;&&#65533;&#65533;&#65533;L&#65533;&#65533;&#65533;Ic@t&#65533;jt)&#65533;&#65533;z??&#1620;&#65533;&#65533;&#65533;&#65533;Z&#65533;&#65533;v&#65533;
&#65533;&#65533;&#65533;U&#65533;Za&#65533;j&#65533;&#65533;&#65533;{&#65533;&#65533;&#1630;&#65533;&#65533;+j&#65533;A*&#65533;C&#65533;&#826;9&#1026837;&#65533;d&#65533;J&#65533;a)w B&#65533;?&#65533;&#65533;w&#65533;zD&#65533;i&#65533;i&#65533;y&#65533;&#65533;&#65533;J6I&#65533;&#65533;&#65533;+&#65533;H&#65533;&#65533;X&#65533;Gs&#65533;&#65533;?B[J&#65533;5{6&#65533;?&#65533;&#65533;&&#65533;&#65533;*h&#65533;&#65533;h&#65533;ai&#65533;:F39wc&#65533;:&#65533;&#65533;&#65533;&#65533;	&#65533;&#65533;&#65533;&#65533;1&#65533;|&#65533;&#65533;&#65533;3&#65533;cK&#65533;jg&#65533;&#65533;&#65533;9&#65533;Gd&#65533;&#65533;E&#65533;e`&#65533;5+8(&#65533;&#65533;i;&#65533;0&#65533;&#65533;&#65533;k&#1498;e:&#65533;&#65533;&#65533;|&#65533;&#65533;M&#65533;o8(h&#65533;&#65533;p	&#65533;&#65533;a&#440;&#65533;&#745;F&#65533;V&#65533;&#65533;&#65533;&#65533;&#65533;&#65533;&#65533;&#65533;K&#65533;&#65533;&#65533;&#65533;&#65533;&#65533;&#65533;&#65533;&#65533;9:&#65533;k&#65533;e&#65533;1,&#65533;y[&#65533;&#65533;&#65533;&#65533;&#65533;&#65533;R&#65533;Zr&#65533;~#u&#65533;T(&#65533;&#65533;tk&#65533;e::Vk&#65533;&#65533;&&#65533;&#65533;&#65533;&#65533;&#65533;&#65533;&#65533;X&#65533;b;:&#65533;(&#65533;D3&#65533;x&#65533;&#65533;&#65533;&#65533;J	v&#1611;&#65533;&#65533;bl&#65533;&#65533;&#65533;&#65533;&#65533;&#65533;&#65533;&#697;&#65533;&#65533;&#65533;&#65533;o&#65533;&#1582;&#65533;&#201;g&#65533;x&#65533;&#65533;
Cw,&#65533;:&#65533;&#65533;&#65533;=h&#65533;z&#65533;&#65533;K{&#65533;&#65533;&#65533;&#65533;&#65533;&#65533;&#65533;&#65533;
&#65533;&#65533;o&#367;Ku&#1376;&#65533;Hj&#65533;&#65533;&#65533;&#65533;
&#65533;z&#65533;[&#65533;o&#65533;&#65533;[k&#65533;;&#65533;&#65533;hK&#65533;,&#65533;&#65533;&#65533;Z&#65533;"|&#65533;&#65533;;&#65533;&&#1840;"&#65533;z&#65533;?&#65533;&#1759;5+o&#65533;&#65533;?K&#65533;&#65533;'&#65533;@&#1725;-;D&#65533;&#65533;&#65533;s&#65533;M
&#65533;k7I&#65533;&#65533;8&#65533;&#65533;@&#65533;?&#65533;&#65533;&#65533;7&#1737;v&#65533;&#65533;{w&#65533;&#65533;g~&#65533;&#65533;&#65533;&#65533;[\&#65533;o\&#65533;vf|hw&#65533;&#65533;&#65533;&#65533;&#23273;6&#65533;p:&#65533;&#65533;A&#65533;&#65533;3%V&#65533;p7T&#65533;f&#65533;&#65533;&#65533;&#65533;OE&#65533;[V&#65533;&#65533;&#65533;&#65533;I&#65533;&#65533;&#65533;J\&#65533;atN&#65533;n+Ug}{iE&#65533;&#1369;&#65533;9p+&#65533;U&#1739;v&#433;Y|&#65533;&#65533;&#65533;&#65533;&#65533;&#602;&#65533;&#604;&#65533;&#65533;&#65533;'&#65533;N&#734;&#65533;&#44635;&#1833;X&#65533;U&#65533;I&#65533;&#65533;X&#65533;V;&#65533;K&#65533;&#65533;n&#65533;&#65533;&#65533;&#613;&#65533;&#65533;&#65533;&#65533;&#65533;|&#65533;yD&#65533;&#65533;^}&#65533;&#65533;&#65533;,&#65533;o4&#65533;s&#65533;&#428;D&#65533;8n,M&#65533;&#65533;T|'	6&#65533;&#65533;&#65533;[Kv&#65533;w&#65533;&#65533;h7&#65533;a&#65533;&#135;&#65533;&#65533;:&#65533;&#65533;&#65533;&#65533;&#1758;=8&#65533;e&#65533;&#65533;	&#1668;y&#65533;bE&#65533;&#65533;&#65533;&#65533;|&#65533;4+8oqW0:3&#65533;E&#65533;^3&#1251;K&#65533;&#65533;&#65533;aJ&#65533;h&#65533;&#65533;&#65533;=&#65533;%&#65533;o&#65533;&#65533;&#65533;&#65533;&#65533;"&#65533;&#65533;&#65533;&#65533;.\&#65533;A&#65533;7&#65533;U&&#65533;-gy[&#65533;/&#65533;&#65533;K&#65533;I&#65533;&#447;&#49815;29&#65533;f-&#65533;&#65533;f3&#65533;&#65533;&#65533;&#65533;+&#65533;&#65533;GZQ&#65533;f&#65533;&#65533;&#815;b&#65533;C&#65533;{&#65533;&#65533;aU&#65533;&#65533;&#65533;`&#65533;z&#65533;&#65533;&#65533;&#65533;P&#65533;PH&#65533;K=&#65533;K&#65533;&#65533;H}&#1303;*&#65533;N&#65533;W&#65533;&#65533;&#65533;&#65533;&#65533;&#65533;&#65533;&#1690;.*m&#65533;&#65533;="&#65533;R-g&#65533;n&#65533;&#479;&#65533;&#1408;voc'&#65533;&#65533;T&#65533;u&#65533;h&#65533;G&#65533;&#65533;*6&#65533;+&#65533;	&#65533;&#65533;S&#65533;%&#1472;I&#65533;b&#65533;&#676;Z&#65533;a+&#65533;&#65533;&#65533;O&#65533;t|&#65533;]&#1306;&#65533;&#65533;&#65533;&#65533;&#65533;&#1366;:&#65533;&#65533;M&#1627;}&#65533;b&#65533;&#65533;D&#65533;&#65533;&#65533;l&#65533;&#65533;|t-&#65533;&#65533;&#65533;&#1676;&#65533;&#65533;&#65533;&#65533;ce&#65533;k&#65533;&#65533;&#65533;&#65533;G&#65533;N&#65533;&#65533;&#65533;6P&#65533;S=&#65533;Sj&#65533;&#65533;k&#65533;&#65533;&#65533;&#65533;&#65533;&#476;&#65533;&#65533;&#65533;l&#65533;X&#65533;d&#65533;F6Q6&#65533;&#65533;\&#65533;&#65533;cI0&#65533;&#65533;&#65533;y&#65533;&#65533;&#65533;M=&#65533;`&#65533;&#65533; &#65533;-&#65533; &#65533;&#65533;0K]&#65533;&#65533;&#65533;&#65533;&#65533;&#65533;&#65533;M&#65533;&#65533;&#65533;&#65533;&#65533;&#65533;}&#65533;&#65533;	\B:;k#g[>pxV&#65533;&#65533;Z&#65533;&#65533;&#65533;[&#65533;&#65533;ae&#65533;2&#65533;r&#65533;>&#65533;n,i&#65533;&#65533;l&#767;5&#65533;&#65533;=h&&#65533;&#65533;&#65533;=&#65533;&#65533;&#65533;&#65533;N&#65533;k&#65533;&#65533;&#65533;$~&#65533;KO&#65533;{U&#65533;w&#65533;&#65533;&#65533;&#65533;&#65533;L&#65533;	&#65533;&#65533;ZI'&#65533;&#65533;&#1349;G&#65533;A%&#65533;,&#65533;6&#65533;&#65533;&#65533;&#65533;&#1619;0&#817;h&#65533;3&#65533;&#65533;W&#65533;]&&#65533;&#65533;&#65533;=&#65533;&#65533;&#65533;&#65533;G&#65533;&#65533;O&#65533;&#65533;&#65533; &#65533;O&#65533;&#65533;&#65533;&#65533;&#65533;]&#65533;&#65533;^&#65533;&#65533;&#65533;-&#65533;&#65533;-&#65533;_^a&#65533;&#65533;&#65533;&#65533;&#65533;&#65533;A&#65533;&#65533;6T&#65533;TJ&#65533;&#65533;C&#65533;&#40291;&#65533;[&#65533;FDe'&#65533;&#27136;&#65533;&#65533;)&#65533;g~&#65533;&#65533;}&#65533;&#65533;&#442;(&#65533;&#65533;&#65533;&#65533;g&#65533;C&#365;&#65533;l&#65533;&#65533;k&#65533;T:&#926;&#65533;&#65533;&#65533;=&#65533;&#65533;&#65533;&#65533;&#65533; &#65533;&#1630;&#65533;&#65533;]&#65533;&#279;a&#65533;)&#65533;^,&#65533;&#1226;&#65533;&#65533;&#65533; &#44561;Ka&#65533;&#65533;b7&#1488;
&#65533;rM&#65533;-&#65533;&#65533;&#65533;D.&#65533;&#65533;P>&#65533;x4-&#65533;&#65533;&#65533;&#381;&#65533;&#65533;&#1958;&#65533;J&#65533;&#875;5&#65533;&#65533;&#65533;hBa&#65533;g&#65533;&#65533;&#65533;&#65533;&#65533;K&#65533;&#65533;W&#65533;&#65533;&#65533;&#65533;N=&#65533;X&#65533;&#65533;&#65533;m&#65533;&#65533;.&#65533;>&#65533;&#65533;M&#65533;&#65533;&#65533;z&#65533;Xj&#65533;&#65533;'&#1044;>^&#65533;N&#65533;LU8&#65533;&#65533;&#65533;&#65533;\&#65533;&#65533;&#65533;&#65533;y&#65533;&#65533;&#1839;&#65533;k&#65533;&#65533;&#65533;&#65533;&#65533;&#65533;&#65533;&#65533;&#65533;&#65533;7J&#65533;~&#65533;&#65533;&#65533;I&#3809;&#65533;L&#65533;4h&#65533;>&#65533;*&#65533;&#65533;&#65533;+&#65533;&#65533;&#65533;&#65533;&#65533;-&#65533;~&#65533;(&#65533;z&#65533;&#65533;&#160;&#65533;&#65533;1&#65533;&#65533;2&#65533;8&#670;~&#65533;&#65533;&#65533;&#65533;&#65533;)&#65533;&#65533;&#1484;&#65533;&#35554;1J]zs&#65533;&#65533;&#65533;&#65533;&#65533;+&#1491;D&#65533;&#65533;D9&#65533;&#65533;^&#65533;&#65533;&#65533;]H&#65533;Z&#65533;&#65533;&#65533;&#65533;&#65533;&#65533;=&#65533;&#65533;&#65533;&#65533;^o&#65533;Y&#65533;&#65533;&#65533;&#65533;e&#65533;&#65533;d&#65533;bc&#65533;&#65533;&#65533;&#65533;&#65533;&#65533;&#65533;&#65533;`&#1904;s&#65533;N&#65533;&#65533;p0&#65533;&#65533;Ge&#65533;9&#65533;&#65533;[&#65533;&#65533;=&#65533;s^&#65533;o&#65533;!&#65533;&#65533;&#65533;&#65533;R&#65533;K\&#65533;u&#65533;&#65533;&#65533;&#65533;&#65533;|&#65533;L&#65533;&#65533;&#526;&#65533;}&#65533;&#65533;}&#65533;&#65533;V&#65533;W*&#65533;&#65533;&#65533;M&#65533;#&#65533;&#65533;)&#65533;&#43711;&#65533;&#65533;&#65533;&#65533;&#65533;&#65533;&#874;&#65533;&#65533;M}&#65533;;&#65533;&#65533;&#65533;&#65533;U&#65533;&#65533;&#1854;&#65533;P]&#21898;&#65533;&#65533; &#1365;*&#65533;&#65533;&#65533;&#65533;&#65533;>&#65533;(Z&#65533;&#65533;&#65533;&#65533;A&#65533;&#65533;]n&#65533;&#65533;^&#65533;_&#65533;QZ&#65533;&#65533;&#65533;&#65533;|&#65533;:D&#65533;&#65533;&#65533;&#65533;&#65533;&#65533;&#65533;N&#65533;&#65533;&#65533;&#65533;&#65533;=&#65533;C&#65533;X&#65533;0W&#65533;O&#65533;t&#65533;&#65533;&#65533;&#65533;-&#65533;W^&#65533;l&#65533;&#65533;&#65533;&#65533;l&#65533;&#65533;j_&#65533;b&#65533;&#65533;&#65533;&#65533;&#65533; !N&#65533;&#65533;&#65533;&#65533;&#533;+w&#65533;&#65533;&#65533;t&#65533;&#1453;S&#65533;&#65533;]&#65533;v&#65533;&#1853;&#65533;O&#65533;<z&#65533;&#65533;&#1659;&#65533;H&#65533;%M&#65533;D&#65533;&#65533;=&#65533;&#65533;&#65533;|&#1617;&#1980;&#65533;3a&#65533;&#217;3&#65533;w=}&#65533;&#65533;x&#65533;"&#65533;x;3&#65533;&#65533;&#65533;&#65533;&#65533;x&#65533;4nd
/cN&#65533;8&#65533;&#65533;&#65533;h+&#65533;&#65533;X&#65533;^&#65533;&#65533;&#65533;&#65533;&#1454;d&#65533;&#65533;EKUjF&#65533;A&#65533;&#65533;k&#65533;;v&#65533;&#65533;&#65533;m&#65533;&#65533;n\&#65533;t)&#65533;&#65533;k&#65533;&#65533;C&#65533;&#65533;5T&#65533;]bt?&#65533;|&#65533;qd&#659;)_&#65533;&#65533;0:t&#65533;3'$gn&#65533;9s&#65533;&#65533;>g4B&#1260;&t;&#65533;&#65533;8&#65533;&#65533;U&#65533;&#65533;&#65533;s&#65533;&#65533;&#65533;/&#65533;&#65533;w+&#65533;%&#65533;s*U&#65533;=&#1708;7&#65533;cL&#65533;_&#65533;&#65533;&#65533;z&#65533;hQ&#65533;&#1821;6e&#65533;&#65533;h&#994;&#65533;~'&#65533;\&#65533;&#65533;&#65533;&#1783;&#65533;&#65533;&#65533;|zs&#65533;&#65533;=&#65533;&#247;J&#65533;&#65533;&#65533;&#65533;0@$&#65533;@D0A&#65533;o&#65533;&#65533;*&#65533;)&#65533;&#65533;("&#65533;+m&#65533;V#&#480;*G&#65533;&#65533;&#65533;	'q6l&#65533;&#65533;&#65533;pJ$&#65533; CCM&#65533;&#65533;KG&#65533;&#65533;.&#65533;&#65533;>&#65533;@b&#1087;&#65533;Bb&#65533;&#65533;&#65533;>&#1182;&#65533;l&#65533;&#65533;*#&#65533;&#65533;-&#65533;zZn,&#65533;&#65533;&#65533;r#&#65533;&#314;RK&#65533;&#65533;r&#65533;&&#65533;8&#65533;	&&#65533;"&#65533;&#308;R&#756;&#1964;&#699;&#65533;&#65533;l&#65533;&#65533;&#65533;(&#65533;&#65533;8<&#65533;&#65533;0&#65533;&#65533;&#65533;p&#65533;&#65533;"zG&#65533;&#65533;r;&#65533;tUQG!&#65533;l&#65533;Hs&#65533;&#65533;4&#65533;@#&#65533;&#65533;&#65533;6M&#65533;5M?=-5&#65533;&#65533;L&#1094;
u(&#65533;&#65533;&#65533;&#65533;&#65533;&#65533;&#65533;&
*&#65533;9&#65533;&#1770;>&#65533;&#65533;{&#65533;&#65533;%s&#65533;IL&#65533;&#65533;{&#65533;(&#65533;&#65533;&#65533;H9&#65533;&#65533;Z+Ye&#65533;6&#65533;.&#65533;&#1451;Zw&#65533;&#65533;&#65533;&#65533;I&#65533; &#65533;&#65533;[o&#65533;7\q&#65533;s&#65533;A&#65533;&#65533;rg0&#65533;[&#65533;SOY&#65533;C&#65533;&#65533;!&#65533; y&#65533;&#65533;&#65533;qEq&#65533;5hTQm&#65533;&#65533;TXy6+&#65533;@&#65533;v\"f	[&#65533;&#65533;&#65533;%&#65533;&#65533;k'&#65533;&#65533;&#65533;K8&#65533;9&#65533;,&#65533;&#65533;&#65533;U&#848;K&#65533;.;.W&#65533;&#65533;&#65533;7&#65533;&#65533;w&#1562;y';&#65533;&#65533;P&#65533;s&#65533;&#65533;&#65533;&#65533;&&#65533;k8B!R2&#65533;&#65533;&#65533;4&#1187;Q&#65533;&#65533;&#65533;vl&#65533;&#65533;&#65533;&#65533;&#65533;z`&#65533;I&#218;j&#65533;&#65533;&#65533;&#65533;&#65533;D`&#65533;&#65533;z&#65533;&#65533;g,'&#65533;+&#1772;7	K"T&#65533;&#65533;&#65533;g&#65533;&#65533;&#553;w&#1689;&#65533;((&#65533;&#65533;&#65533;V\&#65533;&#65533;W&#65533;_6&#65533;&#65533;&#65533;&#65533;<&#65533;/&#65533;&#1447;&#65533;6&#65533;&#671;&#65533;/:&#65533; 2&#65533;q?=t&#65533;G'}@&#65533;Bz.c&#65533;&#65533;-&#65533;&#65533;&#1885;M W&#65533;W&#65533;&#65533;O&#65533;w&#65533;p\,&#65533;Y|Q&#65533;&#65533;m&#65533;M&#65533;&#65533;N&#65533;g&#65533;&#65533;&#65533;&#39112;&#65533;&#65533;&#65533;&#65533;'VR&#65533;[A&#65533;'p'&#65533;&#1849;6&#65533;&#65533;&#65533;&#65533;5&#65533;d&#65533;d8&#887;
+&#65533;&#65533;w&#65533;*&#65533;&#65533;{k(&#65533;&#10384;0&#65533;`&#65533;&#65533;&#65533;&#65533;&#65533;}UU[&#65533;&#65533;a&#65533;:&#65533;&#65533;x&#65533;IB,E#&#65533;d*m&#65533;s&#65533;c*U>&#65533;4&#65533;MO"&#65533;&#65533;YPx&#65533;&#65533;&#65533;&#65533;pg;&#65533;&#65533;D&a
A4&#65533;f3&#65533;r&#65533;n&#1441;&#65533;&#65533;G&#65533;S&#65533;Z%&#65533;V&#65533;&#65533;"D&#65533;u&#65533;S&#65533;&#65533;x&#65533;*&#65533;s_{&#65533;X,&#65533;&#65533;'L&#65533;&#65533;T&#65533;&#65533;&#65533;&#65533;&#65533;(J&#65533;&#65533;&#65533;&#65533;&#65533;":&#65533;9&#65533;&#65533;O&#65533;&#65533;8F2&#65533;&#1100;
&#65533;~&#65533;&#65533;&#65533;&#65533;11<&#65533;78<z&#65533;D&#65533;+&#65533;&#65533;&#65533;&#65533;&#65533;1"&#65533;&#65533;<&#65533;&#65533;
O&#65533;&#65533;HV&#1456;&#65533;H,?&#65533;##&#65533;H$I&#65533;s&#1331;&#1461;&#65533;&#1234;&#65533;e2&#65533;&#65533;+&#424;&#65533;+&&#65533;&#65533;V&#65533;e*U&#65533;$&#65533;&#65533;&#65533;}&#65533;&#65533;&#65533;Q&#65533;&#65533;&#65533;&#65533;.wy&#65533;
&#65533;K&#65533;-&#65533;&#65533;&#65533;`&#65533;b&#65533;RM*j&#65533;&#65533;e&#65533;e&#65533;f4&#65533;&#65533;f&#65533;d&#65533;;&#65533;&#65533;&#65533;Nw&#65533;&#13769;&#65533;#q&#35547;.&#65533;&#65533;<5<&#65533;&#12615;&#65533;TC&#65533;u&#65533;&#65533;0qf<&#65533;g&#65533;&#65533;l9	&#65533;&#65533;&#65533;&#65533;J&#65533;&#65533;&#65533;}Y&#65533;F&#65533;"&#65533;&#65533;`1&#65533;(S&#65533;&#65533;4&#65533;a	S&#65533;&#65533;1G&#65533;&#1122;&#65533;hF&#65533;&#65533;{&#65533;G&#65533;&#65533;&#65533;&#65533;%&#65533;L&#65533;&#65533;_&#65533;&#65533;&#65533;E&#65533;~&#65533;T&#65533;&#65533;&#65533;h&#65533;&#65533;&#65533;&#1964;j/I&#65533;G&#65533;4&#65533;&#65533;MbK&#65533;&#65533;&#65533;)&#318;&#569;&#65533;B&#65533;&#65533;&#65533;&#65533;&#65533;G&#65533;&#65533;Tkud%&#65533;&#65533;&#65533;st&#65533;&#65533;&#65533;`&#65533;pP&#65533;jV&#65533;&#690;&#65533;&#1109;I&#65533;&#65533;&#65533;R3&#65533;&#65533;&#65533;"~&#65533;&#65533;/&#1354;7&#65533;&#65533;&#65533;n&#65533;Y&#65533;&#65533;&#1721;&#65533;45&#65533;z&3&#65533;i/A6&#1263;&#65533;&#65533;TJIHo&#41871;v&#65533;&&#65533;t&#563;&#65533;&#65533;^&#65533;k&#65533;L1&#65533;&#65533;&#65533;jn&#65533;qk^&#65533;	L&#65533;U$&#65533;#&#65533;&#65533;&#65533;YZ:A-&#65533;L&#65533;&#65533;RN&#65533;b&#65533;\&#65533;@&#65533;+&#65533;j&#1334;&#65533;&#65533;mn	d&#65533;&#65533;&#367;~&#65533;d&#65533;e +&#65533;d&#65533;&#65533;&#65533;frmS	By"&#65533;,&#65533;&#65533;&#65533;&#65533;&#65533;y&#65533;3(3&#65533;&#65533;NVrHZIQQ&#65533;Q &#1363;G&#65533;^z&#65533;&#65533;&#65533;&#65533;&#65533;w&#65533;&#65533;&#404314;#&#65533;_1&#65533;&#65533;J&#65533;&#65533;t&#65533;:&#65533;&#54702;r&#65533;fsi&#65533;&#65533;&#65533;&#65533;z&#65533;g&#65533;f&#65533;&#65533;(&#65533;e[&#65533;"|6&#65533;&#65533;mr,&#65533; &#65533;M&#65533;&#65533;H_0&#65533;&#65533;Z&#315;&#65533;&#35148;&#1876;@bS&#65533;*8&#65533;6d'&#65533;&#65533;6&#65533;a&#65533;B1&#65533;&#65533;e&#65533;&#65533;&#65533;&#65533;&#65533;&#65533;LAL&#65533;&#65533;&#65533;&#1011;|&#65533;ii&#65533;V&#65533;&#65533;Z&#65533;9|&#65533;r&#65533;&#65533;&#299;[*W&#65533;&#65533;f&#65533;ho{6&#65533;&#65533;S&#65533;&#65533;Q&#65533;&#65533;&#65533;Gq&#65533;&#910;&#65533;U)l &#65533;fH&#65533;&#65533;!&#65533;#&#65533;&#65533;t&#65533;D&#65533;Rc&#65533;H(&#65533;&#65533;hE &#65533;&#65533;ZS&#65533;&#65533;Y&#65533;I0~J&#150;{+&#65533;&#65533;B&#247;>%cNt&#65533;&#65533;&#65533;9.)@&#65533;_&#65533;&#65533;&#65533;kV&#65533;i&#65533;&#65533;&#65533;&#65533;&#65533;&#65533;,,E(;&#65533;y&#65533; &#65533;	&#65533;q&#65533;|"&#65533;S5 &#65533;#&#65533;&#65533;&#65533;&#65533;&#65533;&#1532;&#65533;&#65533;7[&#65533;kb&#65533;&#65533;&#65533;L,&#65533;K&#65533;j&#65533;&#65533;&#765;&#65533;&#65533;&#65533;&#65533;&#65533;&#65533;&#65533;&#65533;&#65533;&#65533;&#65533;&#65533;&#65533;&#65533;&#65533;N&#65533;e)&#65533;&#65533;&#65533;&#65533;h1&#65533;&#65533;&#65533;%&#65533;)&#65533;&#65533;&#65533;&#65533;*.&#353;U&#987;&#65533;s&#65533;&#65533;]&#65533;&#65533;&#65533;&#65533;7&#65533;(&#65533;&#65533;'&#65533;RhEs&#65533;&#65533;;N&#65533;&#65533;K&#65533;"&#65533;	&#65533;&#65533;&#65533;T7&#65533;F	aq&#65533;Y&#1271;E&#65533;&#65533;u&#65533;t&#65533;&#1458;_&#65533;T&#65533;-@&#65533;&#65533;&#65533;&#65533;&#65533;&#65533;\&#65533;&#65533;K&#65533;i&#65533;&#65533;K&#65533;&#65533;=&#65533;U]&#62576;&#65533;$&#65533;XIu&#65533;\K&#65533;2.&#65533;&#65533;&#65533;&#65533;&#1701;&#65533;&#65533;	&#65533;&#65533;&#536;1&#65533;4&#65533;&#65533;;&#65533;&#65533;&#65533;&#65533;&#65533;&#65533;&#309;&#25166;+&#65533;&#65533;&#616;&#65533;&#65533;TK&#65533;bw]&#316;&#65533;&#65533;&#65533;8&#65533;&#65533;&#65533;&#65533;&#65533;v&#65533;i&#65533;iN&#65533;F
&#65533;&#65533;&#65533;!;I&#65533;NS&#65533;&#65533;&#65533;E&#65533;:&#65533;&#65533;m&#65533;&#65533;&#65533;X&#65533;&#65533;&#65533; &#65533;%&#65533;X&#65533;:&#65533;G&#65533;&#65533;}&#65533;&#65533;&#65533;&#530;&#65533;&#65533;?&#65533;&#65533;#&#65533;Ip&#65533;w&#65533;5&#65533;y=&#65533;r&#1937;a&#65533;&#65533;&#65533;d&#65533;4&#65533;u&#65533;U&#65533;5&#65533;&#65533;h&#65533;&#65533;&#65533; e(&#65533;&#65533;&#65533;K;G&#65533;y&#65533;&#65533;v&#65533;0@&#65533;&#65533;9r&#65533;P&#65533;&#65533;&#65533; Jj&#65533;&#65533;|G&#65533;7>4A&#65533;y*-&#65533;&#65533;&#65533;#]!z&#65533;I-t&#65533;[&#65533;3&#65533;?zbJ&#65533;&#65533;&#65533;&#65533;`&#65533;p&#65533;PkV&#65533;y&#813;o&#65533;&#65533;&#65533;]l_&#65533;&#65533;E&#65533;&#26479;&#65533;&#65533;Xq&#65533;6&#65533;&#65533;&#65533;&#65533;&#65533;@:&#65533;&#1078;&#65533;&#65533;\&#65533;&#65533;2&#65533;&#65533;&#65533;&#65533;j&#65533;!&#65533;&#65533;
D&#65533;x{&#65533;&#65533;4&#65533;3&#65533;&#65533;""&#225;	&#65533;&#65533;&#65533;&#65533;&#65533;&#65533;&#65533;&#65533;&#65533;&#65533;*&#65533;[&#65533;&#65533;&#65533;&#65533;&#65533;s&#65533;&#65533;A&#65533;x*&#65533;i&#65533;&#65533;&#65533;&#65533;&#65533;&#698;
&#65533;&#65533;p1&#65533;r&#65533;x	&#65533;&#65533;h&#65533;d1&#65533;`&#182;A&#65533;z&#65533;&#65533;!&#65533;&#65533;;&#65533; X&#65533;&#65533;b&#65533;zh&#65533;&#65533;A&#65533;*&#65533;&#25839;[&#65533;&#65533;&#65533;")&#65533;&#65533;&#65533;&#65533;&#65533;U&#65533;&#65533;w&#65533;1&#65533;#&#65533;&#65533;)&#65533;&#65533;v*&#65533;&#65533;&#65533;&#65533;8&#65533;y&#65533; &#65533; 
&#65533; &#65533;P&#65533;11&#65533;&#65533;0;&#65533;C&#65533;&#65533;&#65533;&#1781;F&#65533;D}&#65533;0&#65533;&#762;Wc&#65533;R&#65533;s&#1044;&#65533;(*&#65533;C&#65533;DO&#65533;&#65533;N&#65533;&#65533;(&#65533;	q&#65533;&#65533;Z&#65533;g&#65533;&#65533;WLQ&#65533;E!&#65533;(UJ"&#65533;[2&#65533;j2Z&#65533;&#65533;&#65533;&#65533;$/&#65533;`&#65533;2EK&#65533;u&#65533;8O[&#65533;	!X&#65533;&#65533;&#65533;&#65533;I&#65533;J<&#65533;&#65533;{&#65533;[&#65533;F&#65533;&#65533;&#65533;@s&#65533;&#65533;@&#65533;&#65533;&#65533;p&#65533;"&#65533;&#65533;&#65533;&#65533;R&#65533;&#65533;&#65533;&#136;&#65533;&#65533; &#65533;&#65533;D&#65533;CC1&#65533;($&#65533;%>9&#65533;yb&#65533;}&#65533;&#65533;&#65533;+&#65533;&#65533;&#65533;@d@LF	B=n&#1855;&#65533;LHa&#65533;p&#35206;&#65533;&#65533;&#65533;&#65533;?p&#65533;&#65533;&#65533;|&#65533;&#65533;Ho&#65533;Ho&#65533;&#65533;&#65533;H&#65533;&#65533;&#65533;orH@&#65533;F&#65533;&#65533;&#65533;&#65533;&#65533;Fg&#140;J~&#65533;CaI&#65533;|I$H&#65533;r&#65533;	&#801;&#65533;&#65533;4u&#65533;&#606;T&#65533;&#65533;Y&#65533;&#65533;4&#65533;#&#65533;&#65533; &#65533;&#65533;&#65533;EC&#421;d&#652;2&#65533;&#65533;)%&#65533;A&#65533;i&#65533;&#65533;A2&#65533;&#65533;b;&#65533;&#65533;&#65533;&#65533;X&#65533;&#65533;&#65533;L&#65533;&#65533;C8&#65533;&#65533;Y:d0s&#65533;&#65533;{&#65533;#<&#65533;&#65533;Q&#65533;&#65533;$&#65533;&#65533;8&#65533;(9F&#405;{JO*&#65533;&#65533;e&#65533;94&#65533;&#65533;&#2008;&#65533;b&#65533;PT&#827;&#65533;&#698;K&#65533;&#65533;&#65533;&#65533;S&#65533;&#65533;&#65533;H&#65533;&#65533;&#844;&#65533;o&#65533;H&#65533;&#65533;E4&#1248;&#65533;&#65533;T;s2BA'&#65533;y;BjC&#65533;$ R&#65533;&#65533;&#1984;&#65533;&#65533;JE x"&#65533;&#65533;&#559;&#65533;C<&#65533;7&#65533;N#K&#65533;&#65533;&#1048;&#65533;+j(,2&#65533;&#65533;&#65533;wl&#65533;&#65533;&#65533;1
C&#65533;&#65533;w=m&#65533;)&#65533;|&#65533;&#65533;&#65533;F&#65533;&#65533;&#65533;&#65533;k&#65533;&#65533;&#65533; &#65533;&#65533;&#65533;h&#65533;&#65533;&#429;&#65533;&#65533;&#65533;!&#65533;8&#65533;&#65533;&#65533;B&#65533;Nt4&#65533;&#65533;&#65533;t7>&#638;y"H\&#65533;j&#65533;&#65533;4Hf&#65533;&#65533;&#65533;&#65533;&#521;lP`&#65533;H&#65533;&#65533;&#65533;5&#65533;&#65533;H&#65533;&#65533;&#65533;&#65533;8&#65533;?&#65533;h&#65533;&#65533;G&#65533;&#539;&#65533;&#848;6m@ &#65533;I&#65533;&#65533;%&#65533;X(q&#65533;&#65533;&#65533;&#65533;&#65533;&#65533;Q&#65533;D&#65533;&#65533;Q&#65533;&#65533;/&#65533;&#65533;R&#65533;a*I&#65533;)|M&#1684;&#65533;&#65533;&#65533;&#65533;&#65533;+&#65533;\O'])>\:D&#65533;&#65533;&#65533;!&#65533;1&#65533;&#65533;&#65533; &#65533;L&#65533;&#65533;&#65533;P&#65533;&#65533;(&#65533;O&#65533;0&#65533; E&#65533;O&#65533;&#65533;&#65533;TB<'"L&#65533;&#65533;&#65533;u&#65533;;&#65533;p&#186;+&#65533;&#65533;L&#65533;{&#65533;$D&#65533;&#1632;&#65533;E&#1827;&#65533;&#65533;L&#65533;tAm&#65533;&#65533;&#65533;HC&#65533;H&#65533;ITBeTD5&#65533;&#65533;Y8&#65533;&#65533;R"T&#65533;Aj1;&#65533;S&#65533;lL&#1652;;&#65533;(HN&#65533;&#65533;8&#65533;C&#744;&#161;Q&#65533;=q&#65533;&#65533;<&#65533;&#1118;&#65533;&#65533;&#65533;&#65533;&#65533;4&#65533;e&#65533;&#65533;Z}"f&#65533;Y5N&#65533;&#65533;&#65533;&#65533;&#65533;K3&#65533;`&#65533;z&#65533;	&#65533;&#65533;&#65533;&#858;+&#65533;`IG&#65533;&#65533;iO&#65533;C&#65533;&#65533;[P&#65533;&#1343;&#65533;&#65533;I&#65533;&#65533;&#65533;&#65533;&#65533;V&#65533;&#65533;Gb|&#65533;}j&#65533;&#65533;tS=L&#65533;&#65533;g&#65533;&#65533;v&#65533;&#402;&#65533;V&#65533;&#65533;&#65533;&#65533;&#65533;&#65533;z&#65533;&#65533;{&#65533;&#65533;|&#65533;&#65533;z&#65533;5k}&#65533;pTIDAQ~&#65533;&#65533;tI&#1976;&#65533;&#65533;<&#1539;&#65533;&#65533;e&#65533;&#65533;]>&#65533;I&#65533;y&#65533;&#65533;J&#65533;&#65533;&#460;&#65533;&#65533;&#65533;&#65533;>&#65533;J&#65533;&#65533;"CK*&#65533;&#1426;5&#65533;&#65533;K&#65533;s&#65533;&#65533;&#65533;&#65533;&#1892;&#65533;&#65533;t1&&#65533;D&#65533;&#65533;&#745;{5&#65533;SC&#65533;#&#65533;d&#65533;k&#65533;&#65533;&#1273;&#65533;8&#65533;y(&#1235;&#65533;&#65533;l9*&#65533;&#65533;&#65533;h&#65533;&#65533;d9&#446;&#65533;&#65533;&#65533;&#65533;&#65533;&#65533;p'&#65533;tK9&#65533;&#65533;SM&#65533;&#65533;q&#65533;L&#65533;<&#65533;}&#65533;W&#65533;y&#65533;C&#65533;A&#65533;&#65533;Be[Em&#65533;&#65533;&#1184;&#65533;0&#65533;%&#65533;&#65533;&#65533;&#730;&#65533;T&#65533;&#65533;T&#65533;U&#65533;&#65533;;&#65533;+&#65533;UA&#374;&#65533;8^&#65533;&#65533;iUWR"&#65533;3&#65533;[&#65533;2$&#65533;&#65533;&#65533;Q&#65533;&#65533;U&#65533;&#1820;&#668;&#65533;&#65533;U&#65533;&#65533;&#65533;%L&#65533;&#65533;X8S&#65533;u&#65533;&#65533;&#65533;rH&#65533;&#65533;K&#65533;x3;&#65533;&#65533;u&#65533;m%&#1703;&#65533;&#65533;&#65533;$]!&#65533;&#65533;&#65533;>&#65533;GvHq&#33158;&#65533;n`&#65533;n&#65533;&#65533;mD&#65533;n&#65533;o&#65533;&#471875;&#65533;&#65533;&#1801;W&#65533;lP&#65533;&#65533;&#65533;	%6&#1685;&#65533;&#65533;&#65533;&#65533;&#1291;&#65533;&#65533;&#65533;&#65533;dQ&#65533;&#1025;&#1869;&#65533;&#65533;&#65533;&#65533;&#65533;P&#65533;u_;&#1032;&#65533;&#65533;T&#65533;>&#65533;h&#65533;AW&#65533;&#65533;&#65533;&#65533;&#1590;&#65533;B&#65533;&#65533;+
&#65533;&#65533;&#65533;&#65533;0&#65533;&#65533;aA&#65533;&#65533;&#65533;
&#65533;`&#65533;xJs&#65533;&#65533;sY&#65533;=&#65533;L=O&#65533;&#65533;&#65533;z&#65533;D.&#65533;Yzm[&#65533;s[&#65533;C&#65533;&#65533;E;&#65533;&#65533;K&#65533;a&#65533;&#65533;&#65533;&#65533;&#65533;&#65533;&#65533;E&#65533;"&#1109;&#65533;&#65533;U&#65533;&#65533;t&#65533;kx&#65533;g&#65533;&#65533;gpg&#65533;k&#65533;nP&#65533;k&#65533;&#65533;i&#65533;&#65533;e8&#65533;bXj&#65533;&#65533;&#65533;,-&#65533;[&#65533;&#65533;L&#65533;&#65533;H1&#1997;&#1845;&#65533;0F&#65533;1n[B;&#65533;&#65533;5&#736;%&#65533;DO-\&#65533;q&#65533;;&#65533;&#65533;S9&#1194;&#65533;&#65533;>N&#65533;;&#65533;i&#65533;&#65533;s;&#65533;&#65533;&#65533;&#65533;A&#65533;)&#829;&#65533;&#65533;&#65533;&#65533;<&#65533;&#65533;&#847;A&#65533;YB&#65533;&#65533;&#65533;KNL&#65533;H&#65533;E&#65533;1&#65533;	9&#65533;&#65533;&#65533;&#65533;D&#65533;&#65533;a6e&#1197;N&#65533;j&#65533;&#65533;&#1819;&#65533;&#65533;cTM=&#65533;Jj:&#65533;Uc&#65533;&#65533;_&#65533;4&#65533;&#65533;&#65533;?
e,&#65533;e&#65533;&#65533;&#65533;&#65533;<&#65533;SFD&#65533;A&#23870;vP&#65533;q&#1030;fa &#65533;a&#65533;fchi&#65533;j&#65533;&#65533;h8a_&#65533;W8V&#65533;hl&#65533;]_&#65533;?\.&#65533;vng2&#65533;}&#65533;f&#65533;5K&#1357;&#65533;}&#65533;l&#65533;]&#65533;_&#65533;&#65533;S&#65533;&#65533;&#65533;&#65533;&#65533;&#65533;l&#65533;&#65533;e&#65533;&#1860;&#65533;&#65533;&#65533;&#65533;&#65533;&#65533;&#65533;7e&#65533;&#65533;&#65533;&#65533;&#65533;&#65533;&#65533;,&#65533;&#65533;&#65533;&#65533;i&#65533;c&#65533;hc^&#65533;f/+:F&#65533;4&#65533;M&#65533;St@&#559;&#65533;[C\D&#65533;K[HT&#65533;&#65533;H&#65533;&&#65533;Q&#65533;&#65533;b&#65533;-&#286;R&#65533;&#65533;&#65533;"97&#65533;js &#65533;k@&#65533;]&#65533;j&#65533;&#65533;>&#65533;d(&#65533;`&#65533;\&#65533;&#65533;Yp&#65533;L ?x&#65533;[ t`!&#65533;1&#65533;&#65533;e0vg|&#884;&#65533;L&#65533;&#65533;L&#65533;&#65533;0&#65533;+&#65533;@GE&#65533;&#1783;^&#65533;&#128;&#65533;u&#65533;k:&#65533;&#65533;@h&#65533;&#65533; N&#65533; &#65533;&#65533;=&#65533;&#65533;&#65533;*&#65533;&#65533;T&#1912;U&#65533;&#65533;["&#65533;U&#65533;tQn&#65533;c&#65533;&#65533;@)&#65533;&#65533;&#65533;&#1162;-&#65533;&#65533;&#65533;_&#65533;&#65533;&#65533;&#65533;&#65533;H*V&#65533;7Z&#65533;&#65533;6BLuH&#65533;&#65533;	&#65533;&#65533;&#65533; &#65533;pP&#65533;&#65533;H&#65533;&#65533;i&#65533;:&#65533;1?&#65533;&#65533;&#65533;&#65533;&#65533;&#65533;f&#65533;&#65533;
xP&#65533;p&#1030;h ]&#65533;&#65533;`0&#65533;`&#65533;]&#65533;&#65533;^&#33128;&#65533;&#65533;X`R&#65533;&#65533;>&#65533;&#65533;+0N&#65533;=&#65533;V~Yg	k&#65533;_&#1653;Lh&#65533;NG&#65533;&#65533;
&#65533;&#65533;&#65533;&#65533;&#65533;N&#65533;&#65533;c&#65533;&#65533;&#65533;&#65533;[&#65533;^&#65533;&#65533;&#65533;&#65533;&#65533;&#65533;>&#65533;&#65533;&#65533;&#65533;`=&#65533;a&#65533;	&#65533;=A)$&#65533;&#65533;&#65533;&#65533;&#65533;&#65533;&#65533;6n&#65533;4&#65533;&#65533;&#65533;}2zY&#65533;&#65533;p&#65533;&#65533;&#65533;q%S&#65533;t&#65533;&#65533;R&#65533;&#1696;&#65533;#I&#65533;LAeiOc&#65533;&#65533;&#65533;&#474;&#65533;xh&#65533;&#65533;&#65533;pyPq&#65533;g&#65533;_&#65533;^&#65533;]&#1541;]&#1029;[&#65533;&#65533;Z&#65533;&#65533;TPT&#65533;D@&#65533;)@(A@&#65533;&#31063;&#65533;&#65533;3ci^&&#65533;&#65533;&#65533;W1&#877;&#65533;#&#65533;&#65533;/&#65533;&#65533;6U&#65533;&#65533;1&#65533;C&#65533;W&#65533;&#65533;&#65533;&#65533;/&#65533;&#65533;L&#65533;Tx&#65533;&#65533;=%&#65533;&#65533;[O
R&#65533;&#65533;o&#65533;>,&#1337;UT&#65533;&#65533;&#65533;&#65533;&#65533;a&#65533;&#65533;&#65533;k&#65533;IM&#65533;\&#65533;&#65533;+L&#65533;&#65533;&#65533;&#65533;N&#65533;&#65533;2&#65533;,&#65533;&#65533;&#65533;*&#65533;&#65533;B&#65533;&#65533;	&#65533;&#65533;&#65533;8F&#65533;ZL8&#65533; &#65533;&#65533;&#65533;&#65533;&#65533;&#65533;&#65533;&#65533;&#65533;&#65533;I&#65533;*&#65533;&#805;&#65533;&#65533;&#65533;u&#65533;&#65533;wm&#65533;&#65533;b&#65533;^ &#65533;]&#65533;&#65533;Z&#65533;&#65533;g&#65533;&#65533;Yx&#65533;U0R &#65533;Np78 &#65533;7&#65533;h zM*&#65533;&#65533;&#65533;o&#65533;&#65533;7&#65533;v&#65533;G&#65533;&#65533;4&#65533;&#65533;kd6
&#65533;k^&#65533;'PSoafl&#65533;&#65533;%- {&#65533;wN!&#65533;Y&#65533;&#65533;g&#65533;&#65533;&A&#65533;&#65533;&#872;&#65533;&#65533;&#65533;&#65533;)&#65533;&#65533;`&#65533;&#65533;&#65533;&#65533;B:&#65533;&#65533;8&#65533;&#65533;&#65533;&#65533;&#65533;&#65533;P&#65533;h&#65533;&#65533;&#65533;3&#65533;&#65533;A&#65533;`gy&&#65533;$&#65533;&#65533;&#65533;&#65533;b&#65533;&#65533;&#65533;&#65533;&#65533;.m)G&#65533;H&#65533;&&#65533;&#65533;yy&#413;&#65533;w&#65533;&#65533;B`o&#65533;&#65533;&#65533;v&#65533;m&#65533;e `&#65533;]&#65533;[&#65533;&#65533;WxX&#65533;&#65533;Wpj'&#65533;Q&#65533;8&#65533;&#65533;  &#65533;$8$&#65533;E&#65533;o&#65533;]C)&#65533;&#65533;Y&#65533;&#65533;&#65533;&#65533;&#65533;&#65533;&#65533;&#65533;&#65533;&#65533;&#65533;+&#65533;&#65533;&#65533;&#65533;&#65533;K\B&#65533;&#65533;"&#65533;5&#65533;&#65533;&#65533;&#65533;&#65533;&#65533;&#65533;d&#65533;K&#65533;CL	D{&#496;K&#65533;Z&#65533;j&#65533;&#65533;&#65533;&#65533;&#65533;Q&#65533;&#65533;#&#65533;&#65533;i&#65533;	?t*dS&#65533;&#45707;&#65533;@1L&#65533;OJ&#65533;E&#65533;&#65533;t&#65533;=z!&#65533;&#65533;&#65533;&#65533;I&#65533;}&#65533;&#65533;&#65533;&#65533;&#65533;&#65533;	(T&#65533;8&#65533;/&#65533;H&#65533;&#65533;HI&#65533;&#65533;&#65533;t=&#65533;E&#65533;&#65533;&#65533;O&#65533;}&#998;&#65533;vpfiH&#65533;&#65533;\&#65533;&#65533;&#65533;oVX&#65533;&#65533;_U0O&#65533;<&#65533;('x'&#65533;7@&#65533;n8&#65533;J?&#65533;#,&#65533;&#65533;&#65533;&#65533;&#65533;r&#65533;V&#65533;&#65533;R.&#65533;&#1200;&#65533;7&#65533;s&#993;K&#65533;N]:&#65533;2l&#65533;a:t%&#65533;h&#65533;&#1849;&#65533;3^4W&#65533;&#65533;&#65533;&#65533;&#393;In&#65533;I&#65533;"&#725;&#65533;R&#65533;&#596;&Cv&#65533;Q&#65533;9&#65533;&#65533;r&#65533;[&#65533;&#32387;&#65533;&#1589;+&#65533;&#65533;w&#65533;&#65533;&#65533;&#65533;&#65533;&#1252;&#65533;&#1845;c(B&#65533;q&#65533;X&#1067;&#65533;&#65533;@}&#65533;&#65533;Y&#65533;&#65533;Y&#65533;S&#65533;N}&#65533;];&#65533;P&#65533;&#65533;s*o&#65533;&#65533;y&#65533;&#1395;w&#4032;&#65533;.l&#65533;0&#65533;&#266;3n&#65533;&#65533;1&#65533;{&#65533;&#65533;J&#65533;<_e&#538;7s^|&#65533;&#65533;&#65533;&#65533;&#65533;&#65533;&#65533;&#65533;&#65533;4&#65533;&#1322;W&#65533;<z^<wV&#65533;F47Nnq&#65533;&#65533;}&#65533;&#65533;&#65533;o&#1926;&#65533;&#65533;&#65533;&#65533;q&#65533;&#65533;&#133;&#65533;&#65533;H&#65533;,	\&#65533;&#65533;&#65533;z&#65533;Ws&#65533;&#65533;&#65533;;`z&#65533;&#65533;m&#65533;&#65533;&#65533;-W&#65533;Z&#65533;Z&#65533;jU+U&#65533;&#65533;*5J&#65533;&#65533;*=l&#65533;0&#65533;d	Gt&#65533;7&#65533;|&#65533;&#65533;H&#65533;&#65533;&#65533;n&#65533;&#65533;&&#65533;o&#65533;\&#65533;&#65533;&#65533;&#65533;[p&#65533;&#65533;&#65533;&#65533;n&#65533;u&#65533; 8:&#65533;!&#65533;&#65533;1'N&#65533;(&#65533;&#65533;G&#65533;p&#65533;&#65533;D1&#65533;8#&#65533;&#65533;T4&#65533;9'&#65533;X&#65533;@+F&#29775;!&#65533;db&#65533;+&#65533;&#65533; &#65533;Gi&#65533;K"&#65533;H&#65533;@ E&#65533;#E&#65533;&#65533;SBe&#65533;&#65533;;]&#65533;&#65533;R`*5&&#65533;T&#838;&#65533;B;&#65533;&#65533;&#65533;G0&#65533;H&#65533;&#65533;i&#65533;S&#65533;C&#65533;i]ZSUE&#65533;r!&#65533;]&#65533;&#65533;_~af(x&#65533;*&#65533;he&#65533;Q&#65533;h&#65533;&#65533;m&#65533;hj&#65533;&#65533;&#65533;&#65533;&#1315;&#65533;^&#65533;&#1845;&#65533;&#65533;&#65533;:*&#65533;&#65533;&#65533;#<z&#65533;&#65533;:&#65533;t&#65533;n &#65533;8&#65533;q&#65533;&#65533;j&#65533;r&#837;&#65533;\&#65533; &#65533;&#65533;&#65533;&#65533;&#65533;c&#65533;&#65533;&#65533;&#65533;=&#65533;&#65533;3&#65533;6&#65533;0C&#65533;.&#65533;&#535;
+&#65533;&#65533;B&#65533;)&#65533;&#65533;&#65533;&#65533;(&#65533;P&#65533;&#65533;~4&#65533; &#65533;J 1DP<&#65533;L&#65533;&#65533;&#65533;"&#65533;&#65533;R&#65533;[8&2ho&#65533;&#65533;Q&#65533;&#65533;&#65533;&#1179;/&#65533;N&#65533;&#8060;&#65533;M&#65533;&#65533;E)&#65533;pF&#65533;:$&#65533;&!HRK
y&#65533;&#65533;1&#65533;b&#65533;!&#65533;&#65533;&#65533;4&#65533;&#65533;&#65533;7E|&#65533;D	4YD53U&#65533;&#1388;&#65533;YfuN&#65533;&#65533;1&#65533;V~U]Y]&#65533;|&#65533;&#65533;]&#65533;&#65533;&#65533;&#65533;G%&#65533;&#65533;t&#1093;=}9&#65533;Yk&#65533;d&#65533;]&#65533;&#65533;_]o&#65533;Xf&#65533;&#65533;&#65533;=&#65533;&#65533;&#65533;&#65533;Sgg&#65533;&#65533;q&#65533;]Xk&#65533;
&#65533;lh&#65533;&#65533;s&#65533;&#65533;&#65533;&#45894;&#65533;q'>7&#65533;&#65533;&#65533;\9&#65533;uni77&#65533;Z+k7&#65533;3L/&#65533;&#65533;&#65533;
&#65533;x&#65533;I&&#65533;`rI&&#65533;T&#65533;&#65533;@&#1296;CJ$1&#65533; a+&#65533;d#&#65533;&#65533;PZ&#1298;LNr&#65533;&#65533;&#65533;%&#65533;8&#65533;&#65533;(&#65533;&#65533;`&#65533;&#65533;&#65533;|&#65533;&#65533;&#65533;\&#65533;~&#65533;&#65533;&#65533;&#65533;&#65533;&#65533;(e&#65533;l&#65533;&#65533;s&#65533;A&#65533;&#65533;kL/&#65533;&#65533;&#65533;&#65533;glxnO/2&#65533;&#1049;&#65533;&#65533;&#65533;A&#65533;)&#65533;&#65533;PI&#65533;&#65533;%;&#65533;&#65533;&#65533;&#65533;&#65533;KE&#65533;M&#65533;&#65533;=&#65533;&#65533;&#65533;~0&#65533;Z&#65533;&#65533;@&#65533;&#65533;&#65533;(C&#38872;&#65533;&#65533;&#65533;IMP&#65533;&#65533;&#65533;"&#65533;A&#65533;|-SV&#65533;&#65533;&#65533;(&#65533;`&#65533;3&#65533;
jHX&#65533;J&#65533;jh&#65533;E&#65533;&#65533;%jv!eN&#65533;n&#65533;&#65533;&#65533;&#870;&#65533;*&#65533;&#65533;g&#65533;J&#65533;&#65533;e!	](B&#65533;y&#65533;8B2&#65533;&#65533;&#65533;&#65533;Kq&#65533;=&#65533;&#65533;-&#65533;&#65533;&#65533;6&#65533;&#65533;&#65533;b&#65533;&#65533;&#65533;&#65533;,b&#65533;
V&#65533;&#65533;&#65533;&#65533;&#65533;#!&#65533;JT&#65533;c8n$(&#65533;?&#65533;&#65533;`&#65533;-&#65533;&#65533;&#65533;&#461;TV&#65533;mL&#65533;&#65533;r&#65533;&#65533;(6&#65533;)Hx&#65533;&#65533;&#65533;&#65533;&#65533;&#65533;M&#65533;&#65533;p'&#65533;&#65533;^U&#65533;&#65533;&#65533;w;J&#65533;Fn&#65533;+&#65533;&#65533;/c&#65533;&#65533;+&#65533;+&#65533;I&#65533;&#787;&#65533;&#65533;&#65533;,Q&#65533;qD)%$Q&#65533;&#694;&#65533;?/&#1097;(V1&&#65533;y&#65533;&#65533;&#65533;#
c&#65533;&#646;&#65533;&#65533;b&#65533;ii&#444;&W&#65533;L/&#65533;j3&#65533;&#65533;&#65533;@).&#65533;s&#65533;];&#65533;&#65533;
&#343;&#65533;&#65533;Em"&#65533;&#65533;E,&#65533;X&#65533;1&#65533;&#65533;&#65533;aX5&#65533;&#65533;&#834;&#65533;	&#1311;&#65533;"&#65533;DS&#65533;&#65533;=3&#65533;&#65533;&#65533;&#65533;&#65533;&#65533;&#65533;q&#873;&#65533;H&#300;D&#65533;y&#65533;&#65533;U&#65533;&#65533;v&#65533;&#65533;M:&#65533;S\&#65533;&#65533;Eb9&#65533;&#65533;&#65533;&#65533;9&#65533;q&#65533;c\&#65533;&#65533;&#65533;&#65533;-jQ&#65533;X&#65533;&#65533;&#65533;`&#65533;!&#65533;H"R&#65533;Z&#65533;&#65533;!&#65533;&#65533;>&#65533;&#65533; &Hb&#65533;&#65533;&#65533;&#65533;&#65533;$$&#65533;&#65533;&#65533;b&#65533;&#65533;&#65533;&#65533;&#279;&#65533;&#65533;M/B"
&#65533;r&#65533;&#65533;u9z&#65533;&#65533;n&#65533;E&#65533;x&#65533;f9&#65533;&#65533;&#42210;&#65533;.(Q&#810;s&#65533;%G&#65533;1J&#65533;zfu&#65533;t&#65533;1^&#65533;&#65533;x&#65533;!&#65533; 2&#65533;;&#65533;h\&#65533;Bb&#65533;&#65533;&#65533;&#65533;h&#65533;PZ&#65533;&#65533;&#65533;DM&#65533;&#65533;li\J&#65533;c&#65533;n&#65533;i&#65533;o&#65533;G^&#65533;R(G=&#932;&[e&#65533;)&#65533;&#65533;&#65533;M/&#65533;&#65533;&#65533;>E#B&#65533;a&#65533;R,l&#65533;h&#65533;&#65533;)&#65533;&#65533;&#65533;.B&#65533;k&#65533;&#65533;,&#65533;i&#789;&#65533;&#65533;&#65533;&#65533;&#65533;&#65533;&#65533;
&#65533;y&#65533;&#2038;&#437;&#65533;&#65533;&#65533;h&#65533;("n&#65533;U&&#65533;F&#65533;&#65533;I&#65533;H&#65533;'+&#65533;W&#65533;@&#65533;&#1467;&#65533;&#65533;&#65533;<&#1665;&#65533;m$c&#65533;81&#65533;&#65533;&#65533;\&#65533;&#65533;&#65533;PE)>a	G$&#65533;&#65533;`&#65533;&#65533;I(B~&#1027;&#65533;	? $&#65533;&#65533;&#65533;&#65533;&#65533;JK	&#65533;&#65533;.&#65533;&#65533;&#65533;&#65533;&#65533;XU&#65533;TY&#65533;1)	&#65533;&#65533;rks@&#65533;Iy&#65533;>&#65533;dn<&#65533;&#65533;&#65533;xm&#65533;&#65533;d$%&#65533;&#65533; y2K&#65533;&#65533;&#65533;&#65533;&#65533;Ic&#65533;3&#65533;&#65533;&#65533;P&#65533;&#65533;d,d&#65533;&#65533;&#65533;&#65533;&#381;&#65533;&#65533; _v@d&#396;&#65533;&#65533;&#65533;&#65533;B&#65533;r&#65533;&#65533;o)&#65533;&#65533;&#65533;vO&#65533;&#65533;R&#65533;-m&#65533;&#956;XPmU34&#65533;Y&#65533;uJmm&#65533;&#1695;&#65533;V&#65533;&&#352;&#65533;E&#65533;;&#1442;&#65533;MK&#65533;m&#65533;]4&#65533;e&#65533;N&#65533;&#65533;v/&#65533;&#65533;g&#65533;[&#65533;g&#65533;&#65533;SQ&#65533;&#65533;D&#65533;a&#65533;=&#1135;&#65533;&#65533;&#1533;&#65533;G+&#65533;l&#65533;&#65533;&#65533;&#65533;&#65533;&#65533;,&#65533;s|&#65533;<&#65533;&#65533;&#65533;3&#65533;!&#65533;`&#65533;&#65533;&#65533;p&#65533;)H!
MLB&#65533;&#65533;&#65533;@T&#65533;@&#65533;K@6&#65533;$X&#65533;&#65533;8tTjv&#65533;&#65533;&#65533;MX=&#65533;~&#65533;"&#65533;&#65533;d&#65533;&#65533;&#65533;K$&#65533;}n}&#65533;r&#65533;^&#65533;&#65533;&#65533;&#65533;&#65533;^J&#65533;pX&#65533;{&#65533;<&#65533;&#65533;I&#65533;$2&#65533;)&#65533;&#65533;&#65533;To&#65533;&#65533;*&#65533;&#65533;&#65533;d1 &#559;T&#65533;2&#65533;d&#65533;%&#65533;&#65533;&#521;&#65533;q&#65533;GdN-g7P&#65533;&#17795;*&#65533;&#65533;E&#65533;&#65533;&#617;&#1424;&#65533;S&#65533;&#65533;&#65533;&#65533;F&#65533;=&#65533;&#65533;F
&#65533;SU&#65533;?I%&#65533;l&#65533;&#65533;g&#65533;&#65533;a6.&#65533;X|4&#1027;n&#65533;Np&#65533;&#65533;&#65533;z]&#65533;.&#65533;&#50470;&#65533;6?x&#65533;&#65533;-+C&#65533;8x&#65533;&#65533; &#65533;uA[V&#65533;h&#65533;H5&#65533;&#65533;=r&#65533;&#65533;:&#65533;&#65533;lDC&#65533;0F3&#65533;Qa&#65533;&#65533;jL)@&#65533;LL&#65533;&#65533;~H&#65533;^0 !GE&#65533;~&#65533;&#65533;&#65533; 	E&#65533;B(&#65533;&#65533;&#65533;x*&#65533;&fw>!a&#65533;}&#65533;sU&#65533;}9&#713;&#65533;&#65533;&#65533;&#65533;&#1815;9&#65533;^&#65533;&#65533;X8&#65533;Y&#1929;&#65533;E&#65533;LQGG&#65533;=#&#65533;;&#65533;5&#65533;c&#65533;&#65533;"&#65533;q&#65533;}F$&#65533;a&#65533;&#65533;X&#65533;~4&#65533;&#65533;e`9&#65533;&#65533;&#65533;&#65533;!&#65533;&#65533;g<&#65533;&#65533;&#742;)Z&#65533;&#65533;&#65533;&#65533;&#65533;&#65533;&#65533;&#65533;
&#65533;&#65533;&#65533;&#65533;Ei!E&#65533;8&#65533;P&#65533;&#65533;x&#65533;&#1705;&#65533;&#65533;&#65533;x&#65533;&#65533;-&#65533;&#65533;&#65533;" &#65533;a&#65533;&#65533;q&#65533;&#65533;i&#1694;&#65533;I&#65533;&#65533;Y&#65533;&#65533;&#65533;&#65533;&#343;&#65533;I&#65533;&#65533;	&#65533;IA1&#65533;i9	&#65533;&#65533;A
&#65533;`g&#65533;&#65533;?	Qi&#65533;X:&#65533;&#65533;&#65533;\&#65533;q08 &#65533;ZA0&#65533;P8&#2536;&#65533;&#65533;&#65533;~&#65533;5,C4L&#65533;&#65533;11&#65533;/&#65533;&#65533;,&#65533;&#65533;*&#65533;&#65533;}p&#65533;%X$B&#65533;&#65533;&#65533;&#65533;	&#65533;&#65533;&#65533; &#65533; &#65533; &#65533;&#65533;&#65533;&#65533;0A'&#65533;&#65533;&#65533;&#65533;&#65533;=&#65533;&#65533;M&#65533;&#65533;&#65533;&#65533;`&#65533;&#65533;&#65533;&#65533;&#65533;!&#1670;&#65533;&#65533;On&#65533;U&#65533;&#65533;&#65533;&#65533;&#65533;D&#65533;$N&#65533;p&#65533;Z&#65533;P&#1646;&#65533;
&#65533;(H&#65533;&#1045;.	b&#660;&#65533;!&#65533;&#65533;&#65533;x&#65533;&#65533;&#65533;V&#65533;/	&#65533;&#65533;&#65533;&#65533;:D&#65533;A&#65533;\,&#65533;&#65533;&#65533;&#65533;-F+J&#65533;&#65533;&#65533;&#1167;D&#65533;&#65533;&#1314;&#741;&#65533;-#&#65533;,&#65533;E&#1340;&#65533;&#65533;hJ=%&#65533;&#65533;(&#65533;n&#65533;m&#65533;x!&#65533;T0&#65533;&#65533;&#65533;Y&#65533;Y&#65533;&#65533;<s&#65533;IJ&#65533;&#65533;&#65533;	&#65533;&#65533;&#65533;l(&#65533;&#65533;&#65533;&#65533;&#65533;&#65533;&#65533;&#65533;E7i&#65533;Y&#65533;&#65533;ci5`ie&#65533;]&#65533;&#1157;&#65533;&#1240;&#65533;&#65533;p&#65533;&#65533;&#65533;&#65533;P3:&#65533;C&#65533;&#1257;&#65533;M&#65533;&#65533;&#65533;&#65533;pU&#65533;db&#65533; _&#65533;LL&#65533;aDuT&#1895;&#65533;Af=&#65533;:xC&#65533;-3,C2\&#946;&#65533;&#65533;.&#1794;&#65533;D&#65533;(&#65533;&#65533;&\&#65533;%@ &#65533;,&#65533; -&#65533;&#65533;&#65533; &#65533;N&#65533;&#65533;&#65533;&#65533;&#65533;&#65533;p&#65533;9&#65533;V&#1496;&#65533;&#65533;&#65533;&#1451;&#65533;&#65533;&#65533;HE:LE&#65533;I&#65533;&#65533;nhY^!bC&#42500;&#1034;oP"XN&#65533;W&#65533;&9Q&#65533;X&#65533;&#65533;&#65533;F&#65533;u&#65533;&#65533;&#65533;L&#65533;&#65533;^&#65533;&#65533;&#65533;&#984;&#65533;eA&#65533;&#65533;I&#65533;&#65533;&#65533;&#538;h&#65533;&#65533;&#65533;&#65533;_&#65533;&#65533;V#&#1084;&#65533;^&#65533;J&#65533;&#65533;&#65533;[c&#65533;&#65533;&#65533;&#65533;`&#65533;&#988;&#65533;&#65533;<!o&#65533;]F&#397;&#65533;&#65533;&#65533;j&#65533;&#65533;J&#1396;&#65533;@&#65533;&#65533;>&#65533;5&#65533;&#65533;U&#65533;i>&#65533;6Q&#65533;\&#65533;l&#65533;&#1821;&#65533;l&#1167;kM&#65533;&#65533;f&#65533;L&#65533;m&#65533;&J&#65533;&#65533;&#65533;&#65533;?&#65533;&#65533;g&#1321;&#65533;&#65533;e&#65533;P&#65533;&#65533;<&#65533;&#65533;&#65533;FVB~&#65533; &#65533;&#65533;1&#65533;A'&#65533;&#65533; ;&#65533;7X5DC2&#65533;3<&#65533;1&#65533;&#65533;-&#65533;&#65533;)&#65533;)&#65533;&#65533;'t'dB$B D%&#65533;&#65533;A&#65533;&#65533;&#65533;&#65533;&#65533;&#65533;&#65533;&#65533;&#65533;&#65533;g&#65533;&#65533;: 3&#65533;M&#65533;i&#65533;&#65533;&#65533;&#65533;&#65533;d&#65533;&#65533;&#405;Y/&#65533;&#65533;'&#65533;Lh&#65533;s6bXv&#65533;&#65533;&#65533;&#65533;MO!F&#65533;(
"&#1052;1&#65533;(.&#65533;&#65533;c&#65533;"0&#65533;f&#65533;	c&#65533;&#65533;b&#65533;&#65533;&#65533;c&#65533;h&#65533;hI1&#65533;b&#65533;&#65533;&#65533;%&#65533;:K&#65533;Z&#65533;&#1812;&#65533;&#65533;d8Z8y
&#65533;&#65533;&#65533;6&#65533;&#65533;&#65533;XG&#65533;&#65533;&#65533;&#65533; &#65533;&#65533;&#65533;LB&#65533; P&#65533;&#65533;_&#65533;&#65533;&#65533;&#65533;&#65533;I&#65533;&#65533;&#65533;&#65533;&#65533;O\)mF&#65533;&#1221;&#65533;&#65533;&#65533;Z5&#838;&#65533;X&#65533;<n&#65533;TL&#65533;4&#65533;	Q&#65533;Q&#65533;AW=&#65533;
g&#65533;&#65533;&#65533;RY&#65533;R&#65533;X&#65533;.i&#65533;&#65533;E&#65533;&#65533;ijld&#65533;&#65533;9&#65533;&#65533;6`5<3\j3&#65533;y2.&#65533;&#65533;B(\&#65533;(|B&T&#65533;&&#65533;B/&#65533;&#65533;)&#65533;&#65533;%(&#65533;&#65533;&#65533;&#65533;&#65533;&#65533;	&#65533;&#65533;
 &#65533;<p&#65533;a&#65533;P:&#55083;&#65533;)S&#65533;&#65533;&#65533;D`~&#979;&#65533;R&#65533;Ag]&#65533;[&#65533;&#65533;$v7p&#65533;pL&#65533;7Hk7\+7d+&#65533;J&#65533;X&#65533;&#65533;\&#65533;&#65533;a%&#65533;{&#65533; &#65533;t k&#65533;&#65533;e&#65533;&#65533;&#65533;&#65533;-&#65533;iF$&#316;&#65533;&#65533;b&#65533;	&#65533;R&#65533;`&#1701;&#65533;&#65533;b&#65533;S&#65533;vE&#65533;&#894;>^&#65533;C|&#65533;&#65533;?~&#65533;&#65533;&#65533;@2*&#65533;d&#65533;l&#65533;&#65533;)`2&#65533;l&#65533;f&#65533;vO&#65533;&#65533;"&#65533;&#65533;*&#65533;&#65533;&#65533;&#65533;&#802;&#65533;&#65533;I&#65533;&#65533;&#65533;;&#65533;&#65533;l&#65533;I?&#65533;&#65533;&#65533;&#65533;2&#65533;M&#65533;	Z_0j&#1724;&#65533;&#347;&#65533;&#65533;rh#&#65533;,M&#65533;Y&#65533;&#65533;<&#65533;&#65533;r&#65533;d&#515;:|C6\6hC6X&#65533;Z&#65533;4(xB2T!y&#65533;0&#65533;,&#65533;B)&#65533;&#65533;'&#65533;&#65533;{&#65533;B&#65533;B/(2&#1026;*&#65533;&#65533;&#65533;&#65533;&&#65533;LA&#65533;&#65533;&#65533; &#65533;&#65533;$,q&#65533;&#65533;y&#65533;&#65533;&#65533;&#406;i&#65533;H&#65533;&#917;)>&#65533;jhn&#65533;`Xv&#65533;6lC7H.&#65533;r&#65533;6P&#65533;+&#65533;j&#65533;6PkX&#65533;U&/&#65533;a&#65533;Re&#65533;(G&#65533;".&#65533;&#65533;c&#65533;&#65533;0~&#65533;-&#65533;&#65533;0&#65533;&#65533;`&#65533;n&#65533;&#65533;b&#65533;#+&#65533;&#65533;,&#65533; )_&#65533;&#65533;&#65533;&&#65533;w&#65533;&#47608;&#65533;9&#1777;&#65533;&#65533;h[&#65533;b&#65533;E&#65533;&#1701;a&#65533;&#65533;&#65533;&#65533;+dzE&#65533;&#65533;&#65533;&#65533;&#65533;&#2007;&#65533;&#65533;f])&#65533;&#65533;_&#65533;&#65533;&#65533;Eq&#65533;&#65533;e$&#1417;&#65533;Q&#65533;&#65533;&#65533;S		`
&#65533;
aFx&#65533;i`&#65533;L&#1813;% o&#65533;&#65533;Q&#65533;&#65533;&#65533;&#1969;&#65533;&#65533;o`&#65533;:`&#65533;3$2(C4XC404P4`j&#65533;^1t&#65533;0&#65533;.&#65533;&#65533;J&#65533;*&#65533;&#65533;+&#65533;(`B&h&#65533;%\'&#65533;&#65533;&#65533;&#65533;|t$&#65533;&#65533;&#65533;&#65533;&#65533;&#65533;$&#65533;B2&#65533;CGFv&#65533;/r&#65533;J]|&#65533;9&#65533;&#65533;&#65533;D&#65533;=&#65533;Z&#65533;&#65533;9&#65533;&#65533;&#65533;[YB&#65533;&#65533;N&#65533;_1Ok&#65533;f&#65533;q|&#65533;&#65533;&#65533;&#65533;a&#65533;Z&#65533;e&#65533;f&#1619;eY&#65533;&#65533;+&#65533;m&#65533;&#65533;iEf&#65533;&#171;4&#65533;&#2007;&#65533;&#518571;&#65533;&#65533;n&#65533;&#65533;&#65533;e&#65533;@G&#65533;|Y&#65533;&#65533;b&#65533;+p&#65533;&#65533;l&#65533;&#65533;vf&#65533;}&#65533;[&#65533;f&#449;&#65533;&#65533;&#661;&#65533;&#65533;&#65533;-&#65533;"&#65533;6&#65533;'&#65533;h&#65533;.VVl\&#65533;&#65533;#X&#65533;&#65533;#&#686;)&#65533;lvp&#65533;:)&#65533;g&#65533;&#65533;&#65533;&#65533;&#65533;&#65533;&#65533;&#65533;!c&#65533;&#945;o&#65533;-&#65533;C&#65533;]&#65533;&#65533;&#65533;&#65533;&#1321;&#65533;&#65533;m&#65533;&#65533;U_&#65533;/Z+g&#65533;!Cl=&#65533;C6&#65533;&#65533;-&#65533;B/&#65533;&#65533;3\-&#65533;i&#65533;&#65533;.[00&#65533;-&#65533;B+&#65533;&#65533;'|&#65533;(&#65533;&#65533;&#65533;*@^&(&#65533;&#65533;&#65533;h&#65533;4&#65533;%x&#65533;(&#65533;&#65533;&#65533;(8&&#65533;B3&#65533;ja$x&#65533;&#65533;AZS(&#65533;&#65533;&#65533;F&#65533;&&#65533;&#65533;&#65533;&#65533;&#65533;V6G&#65533;Nn&#65533;v&#65533;7l&#65533;Fg&#65533;&#65533;r&#65533;&#65533;2&#65533;D&#65533;&#65533;&#65533;h&#63644;&#510;bN&#65533;&#65533;&#65533;&#65533;&#424;&#65533;&#156;&#65533;&#65533;4CoM&#65533;&#65533;'&#65533;&#65533;MX2&#65533;Y&#65533;&#65533;&#65533;&#65533;\>5&#65533;&#65533;&#65533;P&#65533;&#65533;"#irMc&#65533;&#1308;&#65533;&#65533;"qO&#65533;E&#65533;&#65533;&#65533;&k&#65533;&#65533;%&#65533;a5*au&#65533;41ZVL &E&#65533;&#65533;&#65533;9&#65533;&#65533;@&#65533;N&#65533;&#63447;&#65533; c&#65533;&#65533;&#65533;&#65533;Z&#65533;Q,=&#65533;#&#65533;8%&#1505;&#65533;&#65533;&#65533;5&#65533;]&#65533;&K&#65533;&#65533;&#65533;!g1&#65533;N&#65533;&#65533;&#651;&#65533;9br&#65533;&#65533;&#65533;z&#65533;&#65533;&#65533;&#65533;h&#65533;,]v&#65533;"&#65533;<&#65533;&#65533;3&#1282;,&#65533;&#65533;/C&#65533;C&#65533;z&#65533;I&#65533;B-&#65533;,&#65533;&#65533;{&#65533;&#65533;'t&#65533;{^#&#65533;&#65533;&#65533;&#65533;'<&#65533;%dB'|&#65533;)&#65533;B(L&#65533;*HC:&#65533;&#218;&#65533;&#65533;T&#65533;&#65533;]&#65533;Jd&#65533;&#65533;&#65533;|q[&#65533;&#65533;&#65533;Z1&#65533;nks&#65533;Fbm&#65533;^m_&#65533;&#65533;&#65533;N&#65533;&#65533;d&#65533;&#65533;e&#65533;&#65533;&#65533;&#65533;7u&#65533;&#65533;&#65533;AaN}c&#65533;c&#65533;	&#65533;x&#65533;&#65533;7&#65533;&#65533;&#65533;&#65533;doUB&#65533;^&#65533;X&#65533;W&#65533;&#65533;$&#915;&#65533;&#1583;L&#1239;L&#65533;&#65533;"t&#65533;&#65533;<&#65533;o&#65533;&#65533;&#65533;!`&#65533;Ylh&#65533;I&#65533;&#65533;&#65533;`n&#65533;&#65533;""]1H&#65533;>G3&#65533;L&#65533;&#65533;&#65533;*f&#65533;&#65533;&#65533;DOtN&#65533;&#65533;&#65533;&#65533;&#65533;&#65533;&#1865;O&#65533;@&#65533;f&#674;&#65533;l&#65533;)2&#65533;!S&#65533;iH1/&#65533;  &#65533;%`&#65533;&#65533;[&#65533;&Y&#65533;&#65533;.&#65533;&#65533;&&#65533;&#647;&#65533;&#65533;=n&#65533;&#65533;fm8&#65533;&#65533;&#65533;&m<&#65533;3&#65533;0xm&#65533;&#65533;0&#65533;00X/&#65533;&#65533;&#65533;&#1550;&#65533;(&#65533;&#65533;'l&#65533;%<B"&#65533;&#65533;l&#65533;&#65533; &#65533; &#65533;&#65533;,&#65533;&#65533;#\&#65533;&&#65533;&#65533;>B,&#65533;&#65533;<Ls&#65533;\F&#65533; &#65533;A&#65533;&#65533;&#65533;&#65533;&#65533;&#65533;&#65533;&#65533;H&#65533;&#65533;&#65533;H[1&#65533;W9g&#65533;N+O&#65533;ObH&#65533;&#520;&#65533;7L&#65533;&#65533;&#65533;s&#65533;&#65533;&#65533;(&#65533;&#65533;!]"H&#65533;&#65533;&#65533;&#65533;b&#518;&#65533;&#514;b&#65533;Ht&#65533;&#65533;&#65533;H&#65533;&#65533;&#65533;&#65533;)F{&#65533;&#65533;z&#65533;u&#65533;"&#6018;xm-r&#65533;i:&#65533;&#1080;&#65533;&#1721;&#65533;&#65533;&#65533;&#65533;#/os&#65533;^2&#65533;&#65533;&#65533;+Hh&#65533;{OO?&#65533;&#65533;&#65533;&#65533;Zy&#65533;&#65533;%&#65533;e&#65533;	|#&#65533;&#1018;&#65533;&#65533;&#65533;&#65533;uTE&#65533;%&#65533;&#65533;5&#1201;&#65533;&#65533;N<&#65533;&#65533;5&#65533;f|d&#65533;o&#65533;&#65533;&#65533;in8nn&#65533;S&#65533;&#65533;s&#65533;lM5T&#65533;&#312;&#65533;I@&#984;c&#1331;&#65533;&#65533;e&#65533;&#65533;&#65533;A&#65533;,&#65533;;&#65533;&#65533;h0&#65533;&#178;XL&#65533;B.&#65533;/&#65533;-&#65533;,&#258;&#65533;)tB&&#65533;&#65533;{F&#65533;!&#65533;&#65533;&#65533;H&#65533;&#65533;
&#65533;@&#65533; &#65533;&#65533;&#65533;A!TB&#65533;&#65533;&#65533;o&#65533;B:&#65533;:&#65533;&#65533;&#360;&#65533;&#65533;q&#65533;=*&#65533;&#65533;Y&#65533;&#65533;&#65533;	Wa&#1214;|&#65533;&#65533;&#65533;&#65533;&#65533;E/rH&#65533;&#65533;&#65533;M8P&#65533;]z&#65533;Zo	&#65533;iw&#65533;YI&#65533;&#65533;&#65533;&#65533;,&#724;&#65533;&#65533;M&#65533;&#65533;&#65533;&#65533;&#65533;&#65533;&#65533;+&#65533;&#65533;&#65533;&#65533;&#65533;&#65533;Q&#65533;&#65533;1&#65533;\&#65533;&#65533;m&#65533;&#65533;Q&#65533;L&#65533;R&#65533;&#65533;&#65533;&#65533;&#65533;%6&#65533;&#65533;&#65533;&#65533;*#_xJ&#65533;#&#65533;&#65533;&#65533;S&#65533;&#65533;&#65533;&#65533;&#65533;A&#65533;2&#65533;&#65533;&#65533;&#65533;&#65533;y&#65533;	\&#65533;&#65533;&#65533;&#65533;7H&#65533;&#65533;ZFy~&#65533;/9I&#65533;0\&#65533;a?&#65533;&#1476;4&#345;&#65533;&#17386;4&#65533;c+6&#65533;	d]&#65533;b&#65533;O&#65533;(g&#65533;&#65533;&#65533;&#65533;C&#65533;8&#1983;Q&#65533;&#65533;&#646;&#65533;&#928;&#65533;&#65533;,+@&#65533;&#65533;`A&#65533;&#65533;&#65533;Ma&#65533;p&#65533;&#797;C&#65533;N&#65533;&#65533;u&#65533;&#1721;{/&#65533;<y&#65533;&#65533;&#603;G&#65533;^={&#65533;&#65533;&#65533;S&#65533;&#65533;eK&#65533;/a&#404;9&#65533;fKt&#966;	&#65533;e&#65533;V&#65533;X&#65533;b&#1130;E&#65533;U*R&#65533;P&#65533;"&#65533;i&#65533;C&#65533;&#65533;&#1254;&#65533;&#65533;&J&#65533;&#65533;&#65533;b&#65533;'\&#65533;hR&#65533;&#1126;P&#65533;,1&#65533;&#366;f[&#65533;*&#65533;&#1379;'R&#65533;G&#65533;&#65533;&#65533;{/&#65533;;&#65533;&#1773;,8:&#65533;&#65533;'Fl&#65533;&#65533;8&#65533;&#65533; G.r&#65533;o&#65533;^&#908;&#1650;Bp&#65533;<&#65533;^X&#65533;dq&#65533; JL&#65533;N&#65533;D&#65533;&#65533;a&#65533;s6at&#65533;;&#65533;&#65533;&#65533;z+f&#65533;&#65533;\D&#65533;&#65533;o&#65533;c&#65533;&#65533;b&#65533;&#65533;&#65533;Ol&#65533;&#65533;r&#1391;&#65533;&#65533;}{&#65533;q&#1325;W'w}{9&#65533;&#65533;&#65533;y/y|9&#1233;&#65533;&#65533;&#65533;&#65533;/G&#65533;&#65533;&#65533;&#65533;O&#65533;&#65533;&#65533;0Q:&#65533;{&#65533;+&#65533;&#65533;yD&#65533;&#65533;G"	$L&#65533;&#65533;&#65533;>&#65533;<&#8943;&#65533;&#65533;&#65533;B&#65533;&#65533;y&#65533;/&#65533;&#65533;&#65533;-#&#65533;&#65533;&#65533;&#65533;&#65533;&#65533;>&#65533;&#385;&#65533;&#65533;2&#65533;:&#65533;&#65533;!pn&#65533;&#65533;&#65533;&#65533;f&#780;&#65533;&#704;&#65533;&#65533;G?rG &#65533;&#65533;2%&#65533;TrI&#65533;N&#65533;1J&#65533;s,F&#65533;&#65533;&#65533;25&#65533;"2l"&#65533;,bG&#65533;u&#1209;&#65533;&#65533;&#65533;&#65533;jG&#65533;3&#65533;6&#65533;,R&#65533;t&#35123;&#65533;:&#65533;SM&#65533;&#238;3.&#65533;&#65533;&#65533;&#65533;0<	}&#65533;"3&#65533;l3&#65533;&#252;&#65533;&#65533;=-&#65533;&#65533;J&#708;D&#539;n&#65533;&#65533;L5&#65533; &#65533;	q&#65533;).":&#65533;AS&#65533;&#65533;G$&#65533;&#65533;u&#65533;&#65533;P&#65533;&#65533;&#65533;[cz&#65533;fz&#65533;&#65533;_]aeU\q&#65533;P6&#1092;&#65533;M.yD<&#65533;0&#203;,&#65533;8&#65533;p&#65533;&#65533;&#65533;R A&#65533;8&#65533;&#65533;&#65533;&#65533;&#65533;C&#65533;Q@&#65533;$&#65533;\&#65533;&#149;&&#65533;&#65533;'&#65533;&#65533;&#65533;&#65533;B&#65533;P&#65533;&#65533;4&#65533;3&#65533;&#65533;Z3'&#65533;&#65533;`&#65533;l&#65533;&#584;LXa"E&#65533;Q &#65533;Jx&#65533;&#65533;nc&#65533;b&#65533;V|-66&#65533;&#65533;&#65533;&#65533;W0&#65533;,&#65533;0&#65533;V.K?&#65533;&#65533;&#65533;&#65533;k-&#65533;&#65533;f&#65533;&#65533;&#65533;&#65533;n&#65533;&#65533;&#65533;&#65533;&#65533;+&#65533;&#1753;;&#65533;&#65533;3&#65533;&#65533;&#65533;&#65533;K&#65533;735&#65533;?OrW&#65533;&#65533;U&#65533;&#65533;&#65533;&#65533;j0$&#65533;&#65533;C{?&#65533;p&#65533;&#65533;&#65533;
&#65533;&#1403;&#65533;q&#65533;}I&#65533;&#541;6&#65533;TN&#65533;szv,&#65533;&#65533;m&#65533;&#65533;&#65533;6&#65533;3&#65533;.&#65533;&#65533;J/&#65533;p&#65533; V&#65533;&#65533;&#65533;&#65533;&#65533;4&#65533;&#65533;{&#65533;&#65533;fy&#65533;&#65533;L&#65533;&#65533;&#65533;&#65533;4&#65533;&#65533;&#65533;K.9&#65533;&#65533;Y&#65533;s<&#65533;&#65533;9&#65533;r3t0&#65533;Rw&#65533;&#65533;&#65533;(&#65533;&#65533;&#1154;<&#65533;=&#65533;nv&#65533;&#65533;&#65533;I&#65533;&#65533;3&#65533;&#65533;&#65533;&#65533;&#65533;5l&#65533;&#65533;&#65533;&#65533;6)&#1940;&#65533;&#65533;&#65533;&#65533;&#65533;Y`|u&#65533;aO)%UF&#39186;I&&#65533;&#65533;A&#65533;8C&~&#65533;&#65533;N@a&#65533;&#65533;Z&#65533;B&#65533; &#65533;6&#65533;%&#65533;&#65533;&#65533;&#65533;D&0&#65533;s&#65533;&#65533;z.&#65533;Z&#65533;&#65533;F&#65533;&#65533;&#65533;&#65533;#h&#65533;^&#9640;&#65533;&#65533;&#65533;n^j&#65533;vS&#65533;)I.39r&#65533;7&#65533;&#65533;	a9&#65533;R&#65533;&#65533;(u&#65533;Nd*&#65533;&#65533;4&#65533;&#65533;m&#65533;c&#65533;Q&#1117;nc2&#65533;le&#65533;1Oz\&#65533;&#65533;&#65533;n5M&#65533;N&#65533;&#65533;7)&#65533;M`S&#65533;H&#65533;&#65533;&#65533; -=.:&#65533;&#65533;&#65533;;&#673;&#65533;8&#65533;&#1224;\&#65533;&#65533;&#65533;&#810;&#65533;m&#65533;O&#65533;&#65533;/&#65533;y
z&#65533;H&#65533;&#65533;	&#65533;&#65533;C&#65533;`&#65533;*&#65533;&#462;&#65533;J/&#65533;&#1672;&#65533;&#65533;&#65533;<&#16492;"@&#65533;[&#65533;$I>la
+&#65533;gB&#65533;"&#65533;&#65533;2&#65533;&#65533;L&#65533;&#65533;&#65533;$&#65533;0a&#65533;&#65533;$&#65533;(&#65533;!-<E&#280;&#65533;F&#65533;&#65533;tt#&#65533;&#65533;&#65533;t&#65533;&#65533;&#65533;P&#65533;I&#65533;&#65533;^f&#65533;&#65533;%&#65533;7&#65533;&#65533;&#65533;o&#65533;sDI&#65533;4&#65533;A6M&#65533;]j&#65533;&#65533;&#65533;L+!&#65533;:!JM&#65533;<d&#65533;4&#65533;&#65533;WA&#65533;&#19719;&#65533;f&#65533;x&#65533;&#65533;&#65533;{E+Ra&#65533;R&#65533;&#65533;&#65533;&#65533;%&#65533;E"i&#65533;&#65533;|P&#65533;&#65533;@4`&#65533;@ &#65533;&#65533;@$&#65533;@8&#65533;&#65533; &#65533;&#65533;D(:&#65533;	[h&#65533;&#65533;A'&#65533;A&#65533;&#65533;&#65533;&#65533;&#65533;&#65533; &#65533;&#65533;&#65533;&#65533;L&#65533;b&#65533;\&#65533;E&#65533;RFO&#65533;&#65533;))&#65533;/B&#65533;=&#65533;(f&#65533;0&#65533;&#65533;&&#65533;)R&#65533;i&#65533;XP&#65533;j&Z&#65533;Ntv&#65533;/&#65533;#&#65533;&#65533;&q5t&#1290;Nv&#65533;&#65533;=1"&#65533;&#65533;w0&#65533;3&#65533;&#65533;5;&#65533;&#65533;&#65533;&#65533;&#65533;V&#65533;&#65533;4FKbnT&#65533;`&#65533;i'&#65533;(:&#65533;&#65533;&#65533;&#65533;&#65533;j&#65533;
&#65533;&#65533;&#65533;x&#1172;&#65533;&#65533;&#65533;(&#65533;!72H&#65533;&#65533;&#65533;<&#65533;&#65533;8&#65533;&#1351;C&#65533;&#65533;&#65533;JNj&#65533;&#65533;&#65533;Xh6&#65533;M&#65533;&#65533;!&#65533;q&#65533;	;&#65533;&#65533;&#65533;&#65533;&#65533;&#65533;um8&#65533;T&#65533;&#65533;~Q&#65533;].5f(&#65533;6&#65533;r&#65533;&#65533;&#65533;b&#65533;&#65533;!&#65533;T&#65533;1&#65533;WS[&#65533;&#1515;&#65533;&#65533;V&#65533;h&#65533;&#65533;x&#65533;&#65533;h*M&#65533;&#65533;hRS&#65533;&#1917;B"&#65533;&#65533;8&#65533;e&#65533;<o&#65533;tC&#390;>&#65533;&#65533;HGbYM&#65533;&#65533;y}&#65533;=&#65533;m&#65533;$c&#65533;x&#65533;*&#65533;y&#65533;Q&#65533;b&#65533;H"&#65533;&#65533;5dA	>&#65533;Ah &#65533; &#65533;&#65533;&#65533;&#65533;B`&#65533; &#65533;&#65533;H )"&#65533;0&#65533;+&#65533;&#65533;z&#1559;%!&#65533;&#65533;_a&#65533;G&#65533;&#65533;m&#65533;~qS&#65533;Nf&#65533;G&#65533;&#65533;h&#65533;L%&#65533;&#65533;&#65533;c&#65533;(&#65533;"&#65533;lj&#65533;&#65533;'&#65533;&#65533;&#65533;&#65533;\&#65533;lI&#65533;&#65533;&#65533;&#65533;Q&#65533;&#65533;qm&#65533;&#65533;&#65533;^&#65533;x&#65533;&#65533;r&#65533;lf&#65533;&#42933;<z&#65533;&#65533;)&#65533;W&#65533;"&#302;&#65533;&#65533;&#43512;&#65533;&#65533;>&#65533;&#65533;&#65533;]Y&#65533;g &#1111;@$&#65533;H&#65533;f6Dl&#65533;D&#65533;&#65533;&#65533;&#65533;e&#1094;64&#65533;&#65533;6&#65533;~&#65533;&#617;&#65533;&#65533;u&#65533;&#65533;&#65533;&#65533;m:TB&#1383;jN&#65533;&#65533;R&#65533;	&#65533;&#65533;;}jU&#65533;&#65533;&#65533;GeFI&#65533;s &#65533;&#65533;K^&#65533;Srn&#65533;"&#65533;&#65533;0&#65533;.S&#65533;Mg&#65533;&#65533;X:&#65533;1&#65533;&#65533;&#65533;&#65533;&#65533;X)&#65533;&#65533;&#65533;N{V^5&#65533;,F;&#4958;&#65533;;&#65533;u&#65533;w&#65533;&#65533;7"*a7&#65533;o-Uq`8t<&#65533;O&#65533;&#65533;H#&#65533;z&#532;:&#65533;y&#65533;&#65533;3&#65533;&#65533;n8#&#65533;&#65533;&#65533;+Tq
z&#65533;"&#65533;8D &#65533;p&#65533;&#65533;4&#65533;&#65533;0&#65533;&#65533; &#65533;08&#65533;&#65533;g &#65533;&#65533;p&#65533;Ip&#65533;,&#65533;`3&#65533;qo&#65533;&#65533;&#65533;&#65533;.P&#65533;&#65533;f&#65533;}Iz&#65533;8^&#65533;&#65533;&#65533;:&#1252;&#65533;&#65533;&#65533;&#65533;E&#65533;&#65533;uL&#65533;0&#65533;T&#65533;J6:`j&#65533;&#1317;&#65533;&#65533;t&#65533;&#65533;&#65533;&#65533;h&#428;&#65533;Q&#65533;b&#65533;&#65533;W'&#65533;&#65533;uU&#65533;Y&#65533;&#65533;4&#65533;&#65533;2&#65533;hG&#568;k&#65533;vkpq&#65533;&#65533;&#65533;&#65533;&#65533;x&#65533;&#65533;HO&#65533;uo&#65533;^&#65533;u&#495;	z&#1029;|&#65533;&#65533;g>&#1652;%Vm&#65533;&#65533;`&#65533;&#65533;&#431;&#65533;3`^&#65533;&#65533;cB	&#65533;N?&#1242;&#65533;N\&#65533;"y&#65533;o~&#65533;)u&#65533;&#65533;|&#65533;&#65533;&#65533;muo&#65533;&#65533;af&#65533;&#65533;L&#262;&#65533;u=.&#65533;Mz)&#65533;&#65533;&#65533;&#65533;,O&#65533;nff&#65533;&#65533;4&#65533;l&#65533;O&#65533;mnS&#65533;&#65533;&#65533;39&#65533;&#65533;&#65533;FJ&#65533;&#65533;&#1897;d&#65533;c]&#65533;5QkZUJ&#65533;Y&#65533;&#65533;&#65533;&#65533;&#65533;&#65533;4&#65533;1_&#65533;&#65533;@&#65533;)@1	E$&#65533;xH&#65533;`&#65533;&#65533;&#65533;6`&#65533;Z&#65533;?&#65533;&#65533;[&#65533;&#65533;8 0`:&#65533;~@&#65533;B&#65533;r&#65533;&#65533;&#65533;&#65533;&?&#65533;(z&#65533;&#65533;k&#65533;(C&#65533;D&#65533;"Q&#65533;&#1914;&#65533;O&#65533;&#65533;&#65533;&#65533;#&#65533;&#65533;H&#65533;Q&#65533;&#65533;&#65533;mi&#65533;O&#65533;0(&#65533;\0n&#65533;,&#65533;z&#65533;&#1204;&#810;&#65533;C&#65533;V&#65533;&#65533;nK&#65533;&#65533;&#65533;&#521;&#65533;Juv&#65533;&#65533;&#65533;F6&#65533;|&#65533;&#65533;o&#65533;R&#65533;P&#65533;J&#65533;H&#65533;&#65533;&#65533;&#65533;&#65533;&#65533;P&&#65533;&#65533;bn&#65533;4$D6&#65533;l`0&#65533;/&#65533;&#881;&#65533;&#65533;&#65533;&#65533;&#65533;&#65533;*kQ&#65533;&#15924;c&#65533;Z&#65533;	9oH&#65533;&#65533;&#65533;&#65533; &#65533;d&#65533;0x>&#65533;p&#65533;&#65533;&#65533;&#65533;Ks&#65533;&#65533;df&#65533;&#65533;ld&#65533;Kd&#65533;&#750;l1&#65533;Loz&&#65533;0&#65533;&#65533;&#65533;&#65533;r|&#65533;&#65533;&#65533;&#65533;&#65533;&#65533;MFbw&#65533;&#65533;&#65533;&#65533;;&#65533;3.O&#65533;&#65533;2&#65533;&#65533;z
&#65533;*PC&#65533;2&#65533;&#65533;8"A&#65533;+j&#65533;&#65533;&#65533;&#65533;a&#65533;&#65533;&#65533;&#65533;f!P&#65533;"&#65533;.!&#65533; &#65533;&#65533;`&#65533;+&#65533;H@x&#65533;	|&#65533;@&#65533;+T&#65533;=  ( 3&#65533;&#65533; =&#65533;(@&#65533;R&#65533;&#65533;&#65533;&#65533;%&#65533;&#65533;@ (&#65533;&#65533;$&#65533;$&#65533;&#65533;L&#65533;z&#65533;d&#65533;&#65533;d&#65533;&#65533;&#656;&#65533;&#65533;&#65533;&#65533;&#65533;N&#65533;IU&#65533;B&#65533;!&#65533;&#65533;&#65533;&#65533;_&#65533;&#65533;&#65533;&#65533;t&#65533;H&#65533;&#1145;&#65533;,&#65533;&#65533;K&#65533;,&#65533;#&#65533;(GpD&#65533;a&#65533;&#65533;&#65533;,&#65533;&#65533;o&#65533;O&#65533;d&#65533;&#65533;&#65533;K&#65533;T&#65533;
]2&&#65533;&#65533;`&#65533;0&#65533;&#65533;&#65533;&#65533;$&#65533;b#&#65533;&#65533; &#65533;'yr&#65533;j)&#65533;&#65533;&#65533;&#65533;Tg&#65533;&#1964;&#65533;&#65533;&#65533;M&#65533;R&#65533;&#65533;B&#65533;&#65533;	x6&#65533;*C1+&#65533;+&#65533;&#65533;&#65533; D#&#54573;&#65533;&#65533;r8&#402;"&#65533;&#65533;&#65533;r)w&#65533;P&#65533;J&#65533;vl&#65533;&#1082;f5&#65533;&#65533;&#65533;bk&#65533;&#65533;&#65533;&#682923;&#65533;&#65533;*&#65533;&#65533;&#65533;&#65533;&#65533;+&#65533;&#65533;&#65533;&#65533;G>&#65533;3P&#65533;+&#65533;d.&#1763;O&#65533;&#65533;&#65533;&#65533;U&#65533;&#65533;&#65533;&#65533;n&#65533;&#65533;&#65533;&#65533;p&#65533;&#65533;+0&#65533;H&#65533;<&#65533;&#65533;`X`P&#65533;R | 	r@<&#65533;T&#65533;:lp4&#65533;2`&#65533;@&#65533;&#65533;"<aF!&#65533;&#65533;&#65533;&#65533;Z"&(+&#65533;&#65533;)&#65533; &#65533;&#65533;\&#65533;&#658;&#65533;6&#65533;&#65533;&#65533;D4&#65533;&#65533;
&#65533;&#65533;%&#65533;/&#65533;>f&#65533;H&#65533;N&#65533;&#65533;t,&#65533;&#65533;&#65533;(&#65533;Js&#65533;&#65533;b&#65533;&#65533;>&#65533;&#65533;T.-&#65533;4&#65533;?i&#65533;	*1&#65533;a&#65533;&#65533;lk&#65533;&#65533;#&#65533;&#750;^2B&#65533;N&#65533;JB^&#65533;l&#65533;&#65533;0g&#65533;4HnF$&#1160;j<&#65533;&#65533;k(a&#65533;&#941;E&#65533;&#65533;g3&#65533;0&#65533;*o&#65533;'&#65533;&#65533;R&#1740;&#1852;&#65533;F&#65533;o&#1738;&#65533;F&#65533;&#65533;+M(&#51720;e&#65533;&#65533;He&#909;&#65533;&#65533;&#1240;&#65533;&#65533;&#65533;&#35976;&#65533;&#65533;&#65533;1&#65533;fTG&#65533;Dr<i&#65533;T&#65533;&#65533;F&#65533;&#65533;Fs&#65533;F&#65533;&#65533;&#65533;2&#1852;&#65533;0I&#65533;&#65533;^&#65533;J&#65533;&#65533;&#65533;N&#65533;JdoO&#65533;&#65533;Llh&#65533;&#65533;G&#65533;&#303;&#65533;j@&#65533;e&#65533;&#65533;&#65533;&#65533;&#65533;&#65533;j&#65533;J&#65533;,a&#65533;DA
P`5K&#65533;T@r&#65533;&#65533;`,L&#65533;&#65533;&#65533;o&#65533;&&#65533;d 
&#65533;4AE&#65533;"a]&#65533;AZ&#65533;?&#65533;&#65533;&#65533;&#65533;&#1262;&#65533;f&#65533;&#65533;&#65533;A&#65533;&#420;&#65533;b90E&#1202;&#65533;&#65533;&#65533;&#65533;&#65533;e&#65533;&#65533;O&#65533;D&#65533;&#65533;M!&#65533;&#65533;&#65533;&#65533;l&#65533;lMn,&#65533;lN7Z&#65533;IQ&#1422;&#65533;X{JO&#65533;&#65533;.\&#65533;&#65533;[&#65533;&#65533;x,&#65533;&#65533;&#65533;c&#65533;@&#65533;a&#65533;G$1iTDoA/b
&#1352;&#65533;$&#65533;z0&#65533;zlk&#65533;C&#65533;&#65533;D&#65533;iC&#65533;&#65533;&#65533;Bt&#65533;&#388;&#65533;&#65533;&#65533;&#65533;z	&#65533;&#562;&#65533;&#65533;nKoD&#1802;$&#65533;&&#65533;b&#65533;&#65533;bA&#65533;&#65533;|&#65533;&#65533;nS&#65533;&#65533;S&#65533;tdI&#65533;L&#65533;&#65533;]3o&#65533;&#65533;E"&#65533;&#874;&#65533;-&#65533;tO&#65533;O^On&#65533;Zgof&#43661;3$Vb&#65533;n2.	A&#65533;&#65533;&#65533;PSv&#65533;dG6d?&#65533;d&#65533;R+)O&#65533;,&#65533;0&#65533;vT&#65533;,s&#65533;P<FY&#65533;F&#65533;&#33628;&#65533;?&#1665;<&#65533;&#65533;&#65533;j&#65533;LaZ&#65533;&#65533;&#65533;&#65533; H`&#65533;X&#65533;^s&#65533;@r&#65533;&#65533; &#65533;&#65533; j77&#65533;&&#65533;F&#65533;&#65533;&#65533;aD!@&#65533; &#65533;f&#65533;&#65533;&#65533;U&#65533;&#65533;&#65533;*&#65533;&#354;F^&#65533;gs&#65533;$ -&#65533;$&#65533;&#1089;,&#65533;R&#65533;cf&#65533;&#65533;&#65533;Z&#2034;H&#65533;cu<&#65533;Nk#&#65533; I&#1050;&#65533;l_ m`'MZi&#65533;=&#65533;
&#65533;XFv[&#65533;&#65533;&#65533;x&#65533;N#&#65533;ygw1&#65533;.&#65533;M&#65533;p*&#65533;L=IA_&#65533;i&#65533;>&#65533;_&#65533;Uj&#65533;&#65533;&#65533;&#65533;"&#65533;&#65533;S&#65533;&#65533;&#1159;r&#65533;"F&#65533;&#65533;fg&#65533; R&#65533;&#65533;&#65533;&#65533;X&#65533;&#65533;B&#65533;#I&#65533;?k!&#65533;&#65533;R&#65533;&#65533;iC&#65533;]7&#320;&#65533;&#65533;]x*&#65533;ve&#65533;&#12385;&#65533;&#65533;&#65533;1&#65533;s1&#65533;&#65533;&#65533;&#1924;&#65533;&#65533;8*&#65533;8&#65533;fWF2K3&#65533;&#65533;&#65533;:R&#65533;&#65533;&#65533;R&#65533;&#65533;&#65533;&#65533;5&#65533;c8&#65533;[x&#65533;&#65533;2 =&#65533;-stND60&#65533;&#65533;:&#303;$&#65533;?&#65533;A&#65533;&#65533;&#65533;&#65533;\&#65533;!&#65533;&#65533;&#65533;&#65533;`&#65533;\&#65533;Z t&#65533;&#65533;`f&#65533;&#65533;4&#65533;4.,@: &#65533;4&#65533;&#65533;&#65533;&#65533;<a;&#65533;,&#65533;&#65533;&#65533;,&#65533;r&#65533;	A&#65533;&#65533;%luMCD&#65533;&#65533;&#65533;3&#65533;AL&#65533;!FP&#65533;&#65533;&M&#65533;&#65533;&#65533; &#37069;c&#65533;l&#65533;kG&#65533;y&#65533; rm2$C&#65533;&&#65533;:&#oQNg&#65533;@&#65533;?&#65533;8&#65533;)&#65533;&#65533;w&#65533;&#65533;&#65533;&#65533;&#65533;;t&#65533;`&#65533;&#65533;z&#65533;&#65533;"X>&#65533;&#65533; 	?&#65533;c|&#65533;&#65533;@&#65533;&#65533;2&#65533;s_&#65533;&#65533;2&#65533;?&#65533;&#65533;&#65533;&#65533;&#65533;&#65533;&#65533;A&#65533;x1&#65533;&#65533;&#65533;&#65533;#&#65533;&#65533;\&#65533;v&#65533;&#65533;&#65533;x&#65533;*&#594;F!<&#65533;0&#65533;R&#65533;Mv&#65533;&#65533;6&#65533;;&#65533;*&#65533;4j"&#65533;&#65533;f&#65533;&#65533;Kh&#65533;P&#65533;&#65533;&#65533;h&#65533;&#65533;&#1101;"&#65533;&#65533;&#65533;&#65533;&#65533;&#65533;&#65533;P&#65533;AiM&#65533;k&#65533;5)x>Q&#65533;kd&#65533;d&#65533;E&#65533;H&#65533;&#65533;&#170;[yO@#60y&#65533;&#65533;ae&#65533;&#65533;&#65533;%&#65533;&#65533;&#65533;&#65533;&#65533;&#65533;&#65533;at!&#65533;A|&#65533;&#65533;`L`\&#65533;^&#65533;&#65533;&#65533;~&#65533;V@8&#65533;&&#65533;&#792;0`&#65533;#&#65533;&@n@
&#65533;`A>!&#65533;4&#65533;0&#65533;&#65533;&#65533;&#65533;&#65533;-&#65533;a&#65533;Fz&#65533;9eR&#65533;&#65533;&#65533;s	&#673;G&#65533;&#65533;v&#65533;&#65533;A&#65533;	&#1428;&#65533;/&#65533;K&#65533;&#65533;e&#65533;&#750;&#65533;K&#65533;&#65533;42&#65533;M39&#65533;&#1030;C)!S&#65533;&#398;&#65533;!qO|)&#780;&#65533;&#65533;&#65533;&#65533;=&#65533;&#670;m&#65533;>&#65533;'&#65533;&#65533;*&#65533;"1o&#65533;n&#65533;&#65533;&#65533;&#65533;pYc&#65533;
J&#65533;&#65533;&#164;&#65533;&#65533;j&#65533;lQ&#65533;&#1861;&#65533;D*&#65533;&#65533;&#65533;5W&#65533;&#65533;&#65533;e&#65533;&#65533;&&#65533;&#1492;FO&#65533;5"&#65533;&#65533;H&#65533;F&#65533;&#65533;&#65533;:zD&#65533;&#65533;&#65533;L&#65533;a&#65533;&#65533;GZ&#65533;&#65533;o&#65533;w&#65533;A&#65533;&#65533;&#65533;{&#65533;&#65533;&#65533;F&#65533;&#65533;&#65533;&#65533;;&#65533;X	ZKI&#65533;1&#65533;(Kc&#65533;tc&#65533;}o&#65533;&#65533;;&#65533;C&#65533;&#65533;{X&#65533;&#30491;&#65533;&#65533;&#65533;t&#65533;d&#65533;&#65533;&#1402;&#65533;&#895;&#65533;&#65533;L&#65533;&#65533;&#65533;;D&#1045;&#65533;(<S;Y&#65533;!BD&#65533;&#65533;&#65533;A&#65533;&#65533;&#65533;&#65533;&#65533;a&#65533;A&#65533;&#65533;A&#65533;A&#65533;&#65533;&#65533;&#65533;X@&#65533;s 	&#65533;@&#65533;o, T) &#65533;7&#65533;! $&#65533;&#65533;&#65533;
&#65533;&#65533;&#65533;2&#65533;&#65533;&#65533;,&#65533;v&#65533;&#65533;&#65533;]&#65533;&#65533;&#65533;dD&#1526;m}&#65533;L`&#65533;T`&#65533;&#65533;&#65533;&#65533;A&#65533;&#65533;&#65533;&#65533;&#65533;[#s&#65533;;&#65533;&#65533;&#65533;&#65533;&#65533;8&#65533;&#65533;v&#65533;&#563;Y7&#65533;&#65533;&#65533;D&#65533;+&#65533;&#65533;;&#65533;<&#1979;&#65533;&#65533;&#65533;;&#65533;[&#764;&#65533;\F&#65533;&#65533;\&#65533;}LFDC&#65533;&#65533;&#65533;]G;&#65533;B&#65533;&#65533;&#65533;&#65533;w&#65533;^W&#65533;.&#65533;N&#65533;\&#65533;&#65533;&#65533;J&#65533;&#566;OB&#65533;e@D.&#65533;l&#65533;r&#65533;l|0hI~&#65533;&#1608;pq&#65533;g&#65533;&#65533;$&#65533;&#65533;&#65533;&#1285;&#65533;&#65533;&#65533;&#65533;GHia<M&#65533;2v&#65533;8&#65533;R"&#65533;&#65533;&#65533;t&#65533;&#65533;&#65533;&#65533;3E&#65533;GVj)Ow&#65533;&#65533;&#65533;`&#65533;c&#65533;.2gMK&#65533;&#65533;p&#65533;&#65533;`&#65533;T&#1795;&#65533;&#65533;a(&#65533;z&#65533;6]&#65533;&#65533;&#65533;&#65533;&#65533;&#65533;E&#65533;&#65533;&&#65533;o&#65533;6&#65533;&#65533;h&#65533;N&#65533;&#65533;&#65533;D&#65533;q7w&#65533;ht&#65533;&#65533;j&#65533;at&#65533;&#65533;&#65533;A&#65533;&#65533;
&#65533;	(H@&#65533;X`z&#65533;v&#65533;6`8&#65533;&#65533;- &#65533;z8^ &#65533;~&#65533;
&#512;!,AY4Q3!LA&#65533;&#65533;&&#65533;Zu&#1517;x&#65533;AtC=&#1331;&#65533;y&#65533;&#65533;&#65533;A9&#1434; &#65533;&#65533;&#65533;an&#65533;!&#65533;A&#65533;&#65533;
(&#65533;&#65533;Anh&#65533;I_&#65533;&#65533;&#65533;8&#65533;&#65533;|x`&#65533;&#65533;m&#65533;&#601;!-&#65533;k&#65533;x9&#65533;y&#65533;]z&#65533;+&#28718;&#65533;&#65533;=&#65533;&#65533;&#1980;&#65533;&#65533;u&#65533;&#65533;&#65533;V&#65533;3&#65533;E&#65533;&#65533;&#65533;&#65533;&#65533;0&#65533;&#65533;&#65533;&#65533;TRl/&#65533;j&#65533;&#65533;&#65533;	&#65533;.&#134;.&#294;&#65533;u&#65533;/D9U&#27063;GG#&#65533;&#65533;&#65533;&#253;&#65533;,&#65533;&#65533;&#65533;&#65533;&#65533;"&#65533;&#65533;=&#65533;q<&#65533;)&#65533;A&#65533;[S&#65533;[&#65533;&#65533;;&#65533;Q&#2043;g&#65533;&#65533;&#65533;&#65533;&#65533;&#65533;Y&#65533;&#65533;s&#65533;&#65533;&#1155;&#65533;[9&#65533;N&#65533;-E&#65533;v&#454;=&#65533;&#65533;L&#65533;&#65533;&#65533;KE&#65533;&#65533;I_&#65533;e&#65533;]_&#65533;&#65533;&#65533;i_:&#65533;&#65533;&#65533;A&#65533;&#1043;=&#65533;E:?&#65533;=vq&#65533;&#65533;&#65533;!&#65533;@R@@`T&#65533;&#65533;R&#65533;~&#65533;j&#65533;&#824;&#65533;2&#65533;7; 8&#65533;&#13402;&#65533; &#65533; &#65533; bS&#65533;N&#65533;*a&#1204;&#65533;&#65533;&#65533;y&#65533;&#65533;9|1&#65533;D&#65533;&#65533;&#65533;#.9s&#65533;&#1333;&#65533;'O&#1980;z&#65533;&#65533;D&#65533;;yr^&#533;&#65533;&#65533;s&#65533;:s&#65533;]&#65533;V-&#65533;7r&#65533;&#65533;e;&#65533;	&#65533;&#65533;-&#65533;xa&#65533;N&#65533;:t&#65533;:}
5&#65533;&#1321;O;&#65533;&#65533;&#65533;&#65533;&#813;0&#65533;&#579;&#65533;.&#65533;&#752;c&#382;#&#65533;u+;&#65533;l&#65533;.&#65533;&#65533;&#65533;*Us&#65533;6&#65533;&#65533;[&#65533;&#65533;q&#65533;&#65533;&#65533;;&#924;&#65533;&#65533;M&#65533;'.&#65533;&#65533;&#330;&#65533;}&#65533;&#65533;1d&#65533;&#65533;*[&#65533;\9&#65533;&#65533;p&#65533;&#65533;&#65533;KN&#65533;&#65533;u&#65533;&#65533;u]9&#65533;d&#201;&#65533;[&#65533;~;&#65533;&#65533;{&#65533;&#65533;&#65533;;i%&#65533;&#1786;u&#1243;<8p&#65533;*C&#387;O,&#65533;&#65533;&#65533;&#1206;k&#494;4&#65533;&#65533;l&#2018;K&#65533;&#65533;&#65533;&#65533;&#65533;&#65533;7-G.1&#65533;r&#65533;&#199;&#65533;(&#65533;|&#65533;&#521;&#1639;&#65533;&#65533;>=&#65533;&#65533;&#65533;&#65533;&#65533;w&#984;~&#65533;&#65533;&#2044;}&#65533;X}&#65533;M7&#65533;&#65533;&#65533;M&#65533;
.&#65533;&#65533;6&#65533;$&#65533; &#65533;n&#65533;`&#65533;Z(a&#65533;&#65533;7r&#65533;&#65533;&#65533;&#65533;&#65533;&#65533;_&#65533;&#65533;E&#1929;(&#65533;&#65533;&#65533;^&#65533;&#65533;'&#65533;82&&#65533;X&#65533;+
&#65533;]y&#65533;&#65533;Nebf&#65533;&#65533;9b&#65533;&#65533;&#65533;&#65533;&#65533;Dv&#65533;`&#65533;N>	e&#65533;"I&#65533;&#65533;&#65533;HNx4&#65533;(&#65533;w&#65533;&#65533;DyP&#65533;&#65533;Ui&#65533;&#65533;s/&#65533;=&#65533;&#65533;&#65533;Wh"&#65533;<&#65533;&#65533;&#65533;&#65533;M&#65533;<&#65533;&#65533;.&#65533;&#65533;&#65533;|&#65533;&#65533;&&#65533;p&#65533;
4&#65533;&#1027;T@&#65533;\@&#65533;X0A&#65533;l&#65533;q&#65533;q&#65533;$&#65533;d"&&#65533;P"&#65533;i&#65533;"&#65533;<&#65533;At&#65533;=&#65533;&#1859;&#65533;7&#1732;#XO&#32563;&#65533;&#65533;&#65533;&#65533;I&#65533;p&#65533;&#65533;&#65533;Rs&#65533;7&#65533;Hs&#65533;.&#65533;&#65533;&#65533;+&#65533;&#65533;&#65533;"&#65533;;&#65533; i r&#65533;1&#7203;N:&#1865;IX&#65533;&#65533;&#65533;sU&#65533;&#65533;>&#65533;.Lhw\W`&#65533;yr&#65533;MW&#65533;&#65533;&#65533;T:&#65533;>E^&#65533;N&#65533;c]&#65533;&#65533;^&#65533;d&#65533;X&#65533;&#65533;&#65533;&#65533;&#65533;q&#65533;&#65533;&#65533;^g;r&#65533;_}>*y&#65533;&#65533;#Ff&#65533;&#65533;Z*&#65533;"&#225;M&wI&#65533;f&#65533;"&#1091;&#1772;&#65533;&#65533;&#65533;s&#65533;:&#65533;zO=&#65533;&#65533;&#1267;n&#65533;&#65533;J%&#65533;TK4WV&#65533;kr&#65533;&#65533;ikQ&#65533;VvSe&#65533;&#65533;^&#65533;-&#65533;Wb &#65533;#N&#65533;m&&#65533;f&#65533;&#65533;&#65533;&#65533;i&#65533;}6d&#65533;&#65533;6&#65533;&#65533;u&#65533;&#65533;6>&#65533;7xsc7&#65533;&#65533;x&#65533;&#65533;c&#65533;&#65533;&#65533;t&#65533;]&#65533;&#65533;&#65533;x&#65533;#c_/V&#65533;&#1743;&#65533;vF&#65533;&#65533;&#65533;^^=u&&#65533;yr&#65533;z&#65533;%~&#65533;&#65533;&#1773;77&#65533;&#65533;&#951;&#39831;N&#65533;&#43143;l&#65533;&#65533;Y&#65533;&#65533;%`2j^WTdfe&#65533;;&#65533;&#65533;\&#65533;:&#65533;8F&#65533;&#1113;)g&#65533;&#65533;&#65533;M5&#65533;&#65533;&#138;#_&#65533;pB lB$&#65533;&#65533;6&#65533;&#65533;BL&#65533;)&#65533;f:&#65533;&#65533;O&#65533;&#65533;t &#65533;&#65533;$&#65533;P&#65533;	'&#65533;4&#65533;"dHQ&#65533;`&#65533;c5&#65533;&#38493;hS&#65533;&#65533;P&#65533;&#65533;H9&#65533;&#65533;t&#65533;
5&#65533;8S&#65533;&#65533;#c&#1912;&#65533;3&#65533;_&#65533;"&#65533;D&#1664;4&#65533;&#65533;
Ah&#65533;4&#65533;&#65533;&#65533; &#65533;08&#65533;s&#65533;&#1945;k&#65533;R&#65533;:~w&#65533;&#65533;)^i)b&#65533;V&#65533;*&#65533;jR&#65533;&#65533;&#65533;&#65533;&#65533;m&#65533;&#65533;	]60&#393;&#1705;&#65533;&#65533;T6&#65533;&#640;l&#65533;c&#65533;&#65533;&#65533;&#65533;&#65533;(fe&#65533;p&#65533;_&#65533;8&#65533;&#65533;&$4S>nC&#65533;&#65533;&#65533;q&#65533;;&#65533;Eh&#65533;G&#65533;r&#65533;&#65533;$&#1711;&#65533;TG_&#65533;$-a$s&#65533;"<3&#65533;j&#65533;b&#65533;u,&#65533;&#65533;&#65533;L&#65533;/&#65533;&#65533;&#65533;x&#65533;&#65533;&#65533;&#65533;&#65533;J&#65533;&#1615;)O&#65533;&#65533;$&#65533;,>&#65533;9&#65533;@g E)A&#65533;-oY&#65533;&#65533;Q&#65533;n&#1704;[&#65533;&#65533;&#65533;&#65533;&#65533;&#65533;&#65533;@#&#65533;&#65533;&#65533;f%&#65533;p&#65533;&#65533;1f8R&#65533;&#65533; &#65533;<&#65533;&#65533;+1#2&#65533;U	I&#65533;R,e9&#65533;pB&#38643;Kf|f&#65533;&#65533;(w&#65533;&#65533;&#65533;r4&}&#65533;E:0&#65533;&#65533;;&#65533;&#65533;i&#65533;b&#65533;&#65533;&#65533;7&#65533;!<!n%,&#65533;p&#65533;9&#65533;&#65533;\x&#65533;] &#65533;
F&#65533;&#65533;&#65533;&#65533;(`&#65533;j \&#65533; &#65533;&#65533;&#65533;'(&#65533; 8A&#816;A$&#65533;&#65533;&#65533;&#65533;%01	&#65533;5"ih"&#65533;&#65533; &#65533;&#65533;p&#65533;&#65533;=mx#&#65533;Q&#65533;7Dy&#65533;&#65533;"&#65533;(&#65533;&#65533;&#65533;&#65533;kP&#1064;F4&#65533;1V&#65533;&#65533;&#65533;&#65533;&#65533;&#65533;&#65533;7&#65533;&#65533;
M Bl&#65533; 2 &#65533;* &#65533; ~`E6&#65533;r1&#65533;]&#65533;&#65533;&#65533;&#65533;v&#65533;&#43991;Q':&#65533;&#65533;&#1276;&#65533;&#65533;@'xH&#65533;J`&#65533;WA&#65533;&#65533;&#65533;&#65533;K&#65533;L&#65533;F*&#65533;m<X&#65533;&#65533;X&#65533;ufvc&#65533;1&#65533;)&#65533;9i~&#65533;E&#65533;9&#65533;'U6&#65533;&#65533;&#65533;&#65533;#&#65533;%&#857;&#65533;3&#65533;&#65533;&#65533;&#65533;&#65533;&#65533;&#65533;&#65533;oc&#65533;&#65533;&#65533;Wn*K&#65533;sD&#65533;9&#65533;:<G:&#65533;&#65533;&#65533;u10&#65533;w&#65533;&#906;4&#1752;&#65533;Pn&#65533;!C&#65533;&#65533;4CF&#65533;&#65533;lv&#65533;[&#65533;j&#65533;&#65533;&#65533;&#65533;&#65533;A&#65533;S{&#65533;8&#65533;*}W2&#65533;&#65533;&#65533;xxg&#336;m&#65533;T
ox&#65533;&#65533;&#1629;q&#65533;&#1755;&#65533;H&#65533;&#65533;&#65533;&#846;v&#65533;&#65533;n&#65533;&#65533;&#65533;E&#65533;>&#65533;-&#65533;&#65533;
H&#65533;1&#65533;T&#65533;;P&#65533;5&#65533;A&#65533;&#65533;&#65533;&#65533;&#65533;0:A(&#65533;&#65533;-(&#65533;&#65533;=8&#65533;&#65533;	8 &#65533;	`&#65533;P_&#65533;$&#65533; ,&#65533;'&#323; q&#65533;E<b&#65533;&#65533;$&#65533;IDb[&#65533;%&#65533;&#1102;<F$&#65533;&#65533;x&#65533;:&#641;+tx&#65533;&#65533;&#65533;:@&#65533;qPc&#65533; &#65533;&#65533;&#561;&#65533;kT&#65533;&#65533;H0r!&#65533;V&#65533;"&#65533;XD&#65533;&#65533;*&#65533;7&#65533;&#65533;P0&#65533;D&#65533;&#65533;`&#65533;&#65533;j&#65533;&#65533;&#65533;&#65533;0&#65533;
v&#65533;[`#MaJt&#65533;z&#65533;&#65533;,&#65533;m	^X&#65533;u&#65533;&#65533;&#65533;&#1270;&#65533;k&#65533;&#65533;_&#65533;C&#65533;N&#1421;n&#65533;&#65533;&#65533;&#65533;;E&#65533;`&#65533;0&#65533;1]p&#65533;kP&#65533;w#4&#65533;X&#65533;h]]&#65533;&#65533;w&#65533;WB&#65533;&#65533;zh&#65533;7&#65533;UCbe&#65533;lk;&#65533;&#1558;&#65533;mC&#65533;m&#65533;&#1855;&#65533;&#65533;o&#65533;m&#65533;&#362;7n:	&#65533;&#65533;HH&#65533;&#65533;%&#65533;7&#65533;&#65533;&#65533;pA&#65533;&#65533;R9Q&#65533;8+J&#65533;	&#65533;&#65533;&#65533;y&#776;&#65533;I&#65533;&#65533;MD&#65533;&#65533;f&#65533;e&#65533;&#65533;&#65533;D<o&#65533;cR&#65533;&#1083;&#65533;e&#65533;&#65533;&#65533;&#65533;;&#65533;q&#65533;s<&#65533;!&#65533;e&#65533;|	!&#65533;&#65533;2&#65533;&#65533;&#65533;_T&#65533;|?ftQ]D&#607;&#65533;_&#65533;&#65533;f&#65533;&#65533;dp*II&#65533;D&#65533;&#65533;&#65533;L&#65533;&#65533;<a&#65533;-&#65533;gE&#65533;f&#65533;&#65533;W4&#65533;;&#65533;!&#65533;3A4H&#263;&#65533;&#65533;&#154;&#65533;,xjF)&#65533;p&#65533;&#65533;&&#65533;50&#65533;`&#65533;9&#65533;@&#65533;cIa&#65533;}&#65533;@>P'&#65533;&#65533;&#65533;8D!&#65533;&#65533;%7&#65533;&#65533;&#65533;&$&#65533;&&#65533;@
&#65533;@&#65533;<(&#65533;&#65533;`&#65533;9&#65533;&#65533;2&#65533;&#65533;md&#65533;&#65533;a&#65533;2B&#65533;	\,&#65533;&#1560;F4&#65533;&#65533;c&#65533;"&#65533;&#65533;i"a)&#65533;- &#65533;6&#65533;&#65533;&#65533;&#65533;@&#65533; &#65533;&#65533;&#65533;=&#65533;
&#65533;&#65533;A&#65533; l&#65533;&#65533;2&#65533;&#50104;tI&#65533;&#65533;<&#65533;&#65533;t~&#65533;C&#65533;&#65533;U&#65533;	[D&#65533;,oyW&#65533;&#958;^&#65533;&#65533;&#65533;g&#65533;&#65533;4&#65533;^&#1833;&#65533;&#65533;&#65533;E<&#65533;&#65533;&#65533;o&#65533;9&#65533;D#X&#65533;N&#65533;+&#65533;&#65533;D&#65533;&#65533;0&#65533;EU&#65533;0)&#65533;N&#65533;&#65533;N&#65533;&#65533; &#65533;t&#65533;y%&#65533;&#65533;~&#65533;&#65533;&#65533;&#65533;\>sG&#65533;V&#65533;&#65533;&#65533;nF&#65533;&#65533;$QG(&#65533;&#65533;&#65533;e&#65533;Tn[F&#65533;=&#65533;3xt&#65533;(x4$&#65533;&#65533;&#65533;&#533;~k&#65533;~&#65533;&#65533;.&#65533;&#65533;WS&#65533;&#65533;&#65533;5&#65533;a%&#65533;u6U$&#65533;&#65533;`&#65533;S7r3&#65533;&#65533;!&#65533;&#65533;7Z&#65533;:~&#65533;q&#65533;&#65533;&#65533;p'&#65533;W&#65533;&#65533;P&#65533;b&#65533;qj&#65533;7&#65533;&#65533;7&#65533;:&#53573;G&#65533;&#65533;%9V_r&#65533;JxH&#65533;&#65533;q&#65533;S&#65533;&#65533;&#65533;&#65533;&#65533;T(&#65533;ZH&#65533;mCEak&#65533;&#65533;\&#65533;1a&#65533;&#65533;.&#419;&#65533;&#65533;`	W`+`Z
&#65533;&#65533;-I&#65533;tObQ&#65533;0O&#65533;&#65533;Q<&#65533;' 0&#65533;&#65533;R8&#65533;Q&#65533;>&#65533;X|&#65533;A0&#65533;&#65533;&#65533;&#65533;&#65533;&#65533;&#65533;eM&#65533;&#65533; 	&#65533;&#65533;p`'@G&#65533;	&#65533; 9&#515;,&#65533;&#65533;&#65533;&#800;&#65533;&#65533;&#65533;Q7&#65533;&#65533;&#65533;&#65533;&#65533; 
&#65533;p&#65533;&#65533;&#65533;&#65533;p
&#65533;@&#65533;(D^&#65533;'&#65533;)&#65533;  &#65533;&#65533;c?&#65533; &#65533; 0.p&#65533;G(&#65533;&#65533;=$ e&#65533;
&#1360;&#65533;G&#65533;`&#65533;A]&#65533;&#65533;`&#65533;&#65533;C&#65533;&#65533;\a&#65533;\&#65533;&#65533;&#65533;B&#65533;d](S_e39h v&#65533;&#65533;&#65533;2&#65533;&#65533;2&#65533;&E&#65533;&#65533;osF&#65533;l&#65533;&#65533;%1&#1618;&#65533;&#65533;&#65533;Y&#65533;&#65533;&#65533;/rtO&#65533;"\&#65533;6&#65533;VH&#65533;&,&#65533;&#65533;"&#65533;&#65533;&#65533;&#276;"&#65533;&#65533;I&#65533;n&#65533;G&#65533;&#65533;Fn&#65533;H~&#65533;&#65533;&#65533;&#65533;&#65533;&#65533;&#65533;&#65533;H &#65533;j&#65533;2'&#65533;s]I&#65533;Y&#65533;&#65533;SY=&#65533;;&#65533;AJ&#65533; g&#65533;&#65533;py&#65533;rSr&#65533;St&#65533;q_&#65533; &#65533; 'zw&#65533;&#1616;&#65533;&#65533;)zexr&#65533;&#65533;!&#65533;&#65533;K|cr&#65533;&#65533;$&#65533;r&#65533;3L&#65533;L&#65533;DMIbM&#65533;&#65533;&#65533;3g9&#65533;A&#65533;dqN&#65533;8.&#65533;&#65533;{&#65533;rNBN&#65533;&#65533;&#65533;&#65533;1&#65533;&#65533;Y~&#65533;DaIJ&#65533;/&#65533;&#65533;da&#65533;&#65533;&#65533;&#65533;	&#65533;&#65533;s&#65533;<@B@&#65533;P&#65533; +K5/O&#65533;&#65533; &#65533;&#65533;8&#65533;"&#65533;=&#65533;(%&#65533;0*&#65533;&#65533;+p"&#65533;&#65533;>&#65533;(&#65533;U&#65533;&#65533;&#65533;&#65533;	&#65533;&#65533;&#65533;&#65533; 	&#65533;0&#65533;	&#65533;	&#65533;&#65533;&#65533;&#65533;f&#65533;2p7&#65533;&#65533;&#65533;Q\&#65533;m&#65533;&#65533;&#65533;&#65533;&#448;&#65533;&#65533;G&#65533;@&#65533;@&#65533;`o&#65533;rpm `Pe ZAp9&#65533;8&#65533; &#65533;&#65533;&#65533;`&#65533;&#65533;&#65533;>&#65533; &#65533;c # (0&#65533;/) &#65533;P&#65533;@l&#65533;&#65533;t&#65533;&#65533;%S*&#65533;Y"1Tq&#65533;&#65533;&#65533;0&#65533;&#65533;jy&#65533;&#65533;&#65533;/L&#65533;8(2Z&#65533; &#65533;1s&#65533;&#65533;S&#65533;)&#65533;Y&#65533;&#65533;#N&#65533;"&#1140;0R&#65533;#&#65533;&#65533;Yo&#65533;&#65533;qz2&#65533;%&#65533;&#65533;&#65533;&#65533;&#65533;P&#1602;&#65533;&&#65533;&#65533;&#65533;n&#65533;&#65533;S&#65533;!&#65533;j?&#65533;a&#65533;h&#65533;&#65533;&#65533;&#65533;&#65533;JG&#65533;&#65533;4&#65533;&#130;&#65533;"m&#65533;D&#65533;&#65533;D&#65533;Z&#65533;&#65533;&#65533;&#1494;&#65533;&#65533;&#65533;&#65533;43=&#65533;&#65533;/&#65533;gad&#65533;.O51&#65533;\&#65533;I[d"&#65533;&#65533;$&#65533;&#65533;|xtS&#65533;&#65533;&#65533;v7&#65533;y`&#65533;&#65533;q`X!&#65533;9&#65533;&#65533;&#65533;&#65533;Y&#65533;&#65533;*&#65533;&#65533;j&#65533;@&#65533;&#65533;j7&#65533;)z&#65533;8|&#65533;&#65533;&#65533;&#215;z&#65533;]=&#65533;&#65533;'FN&#65533;9&#65533;&#65533;&#65533;f&#65533;&#65533;37&#65533;z&#65533;&#65533;3`}&#65533;6&#65533;jF'GK&#65533;&#65533;U&#65533;&#65533;&#65533;&&#65533;&#65533; 
&#65533; Y 5&#65533;- 9P&#65533;p&#65533;P&#65533;&#289;&#65533;&#65533;&#65533;&#65533;)&#65533;&&#65533;=/&*&#65533;)&#65533;'p)&#65533;'/&#65533;h&#65533;c&#65533;C&#65533;y&#65533;&#65533;)e&#65533;&#65533;&#65533;s?&#65533;&#65533;d&#65533;&#65533;b G&#65533;30A&#65533;&#65533;&#65533;&#65533;b&#65533;&#65533;Z&#65533;'&#65533;&#65533;`&#65533;p8&#65533;&#65533;&#65533;@&#65533;&#65533;&#65533;@	}&#65533;d&#65533;E&#65533;b5p6p3`p&#65533;!&#65533;&#65533;H&#65533;`;&#65533;&#65533;W{K|pz{&#65533;y&#65533;&#65533;8-@dp&#65533;P&#1712;&#65533;&#65533;&"#&#65533;F&#65533;wQ&#65533;OgPQ[&#65533;o&#65533;&#48735;&#65533;&#65533;&#65533;&#65533;&#65533;T&#65533;Wl&#65533;{&#65533;T&#65533;&#65533;&#65533;p:&#65533;ek&#65533;&#65533;&#65533;F&#65533;GZSl&#65533;J {Y&#65533;&#65533;&#65533; {l&#65533;&#65533;&#65533;[&#65533;[&#65533;&#1026;Cs3[Vm&#65533;&#65533;&#65533;1&#65533;&#65533;&#65533;&#65533;&#65533;&#65533;&#65533;~&#65533;)DgQoc&#65533;H&#65533;&#65533;[=&#65533;mr4&#65533;&#65533;+&#65533;&#65533;>&#65533;&#65533;Qu&#65533;Pu$A&#65533;&#65533;&#65533;&u&#65533;&#65533;&#65533;&#65533;iR&#65533;ga&#65533;&#65533;&#65533;&&#65533;'&#65533;&#65533;&#65533;&#65533;&#65533;/&#65533;aY&#65533;&#65533;"&#65533;S&#65533;&#65533;&#65533;5&#65533;Y&#65533;*;&#65533;9K&#65533;cr&#65533;TK&#65533;d!ah&#65533;&#65533;:&#65533;f(rb&#65533;&#65533;d&#65533;&#65533;&#65533;&#65533;&#65533;l&#65533;&#65533;q&#65533;&#65533;&#65533;z!h&#65533;&#65533;&#65533;&#65533;&#65533;&#65533;&#65533;rL&#65533;r&#65533;tg &#65533;&#65533;t9&#65533;s&#65533;q&#65533;d&#65533;L&#65533;&#65533;L&#65533;&#65533;ts%&#65533;&#65533;&#65533;Fwt&#65533;D&#310;&#1658;&#65533;&#65533;iV&#65533;&#65533;&#65533;o&#65533;&#65533;&#1497;&#65533; Y`C&#65533;2&#1053;&&#65533;7&#65533;~&#65533;
&#65533;@&#65533;&#65533;&#65533;&#65533;&#65533; H&#65533;;&#65533;&#65533;&#65533;&#65533;+% Q&#65533;S(*&#65533;&#65533;-&#65533;!`&#65533;&#65533;&#65533;&#65533;!`&#65533;C0Opzp&#65533; &#65533;&#65533;	>K	&#65533;&#65533;	&#65533;`K&#65533;ih/&#65533;G&#65533;&#512;&#65533; &#65533;/&#65533;&#65533;R&#65533;0&#65533; &#544;&#65533;d&#65533;&#65533;	&#65533;&#65533;d&#65533;E&#65533;K&#65533;&#65533;I 6&#65533;&#65533;&#65533;&#65533;&#65533;&#65533;&#65533;&#65533;{&#65533;&#65533;&#65533;&#65533;&#65533;&#65533;v0(&#65533;&#65533;@-pC&#65533;Y&#65533;&#65533;&#65533; k*&#65533;6"M32&#65533; &#65533;VZV&#65533;&#65533;k?D&#65533;&#65533;|I&#65533;l&#65533;L&#65533;W&#65533;a&#65533;|&#65533;&#65533;&#65533;<pn3&#65533;&#65533;t9&#65533;&#65533;J&#65533;&#65533;S&#65533;&#65533;`b I&#65533;X&#65533;Nx_&#65533;;2r&#65533;]&#65533;&#65533;ya&#65533;&#65533;[1Cu&#65533;nD&#65533;m@&#65533;&#65533;e&#65533;&#65533;&#65533;&#65533;&#65533;\3&#65533;&#65533;&#65533;&#65533;&#65533;&#65533;3&#65533;&#65533;~qbDe&#65533;&#65533;B&#65533;&#44817;
&#65533;t&#65533;&#65533;63-a'F&#65533;HDd/&#65533;&#65533;&#65533;QoA&#65533;&#65533;&#65533;&#65533;;5?9<&#65533;&#65533;Dx&#359;N&#65533;&#65533;&#65533;&#65533;&#65533;q&#65533;&#65533;4&#65533;:|ox&#65533;YH&#65533;&#65533;&#65533;hX&#65533;&#65533;&#65533;zh&#65533;&#65533;&#65533;`&#65533;P&#65533;&#65533;&#65533;r=&#65533;m&#65533;rm#&#65533;&#65533;tM&#65533;}&#65533;&#65533;\!j&#65533;&#65533;a&#65533;&#65533;)<&#65533;&#65533;&#1221;&#65533;8&#65533;&#65533; &#65533;&#65533;pt&#65533;M &#1156;%)7X&#65533;&#65533;&#65533;<\ &#65533;#%&#65533;&#65533;&#65533;a&#65533;t&#65533;8&#65533;&#65533;&#1345;&#65533;&#65533;G&#65533;&#65533;&#65533;~&#65533;"&#1520;&#65533;&#65533;P&#65533;b/&#65533;l&#65533;2&#65533;Y0&#65533;&#65533;&#65533;&#65533;
&#65533;P&#65533;Pf&#65533; &#65533;&#65533;&#65533;@9`&#65533;&#65533;'&#65533;.&#65533;#&#65533;&#65533;B&#65533;2@&#65533;(&#65533;/&#65533;l &#65533;&#65533;,%	&#65533;&#65533;R&#65533;&#65533;R&#65533;&#65533;	&#65533;ps&#65533;+p)4&#65533;{"&#65533;&#65533;Z 	&#65533;&#65533;a&#65533;=&#65533;X&#65533;&#65533;&#65533;&#65533;0
&#65533;&#65533;&#65533;&#65533;P&#65533;p&#65533;&#65533;
&#65533;&#65533;	&#65533;\P^V`R`1&#65533;&#65533;&#65533;&#65533;n{&#65533;!&#65533;/Kk&#65533;h& >( !`&#65533;/.&#65533;t[-&#65533;, $&#65533;&#65533;&#65533;&#65533;&#65533;&#1326;`F&#65533;&#65533;&#65533;[&#65533;&#65533;&#65533;&#65533;i&#65533;&#65533;&#65533;&#65533;;Y&#65533;E&#65533;&#65533;&#65533;0&#65533;:9h&#65533;=&#65533;&#65533;z6W&#65533;&#65533;&#65533;&#65533;&#65533;&#65533;&#65533;P&#65533;D&#1235;G&#1920;&#65533;&#65533;&#65533;A&#65533;&#65533;$&#65533;d&#65533;6)	&#65533;Xta'G&#65533;R4&#65533;[&#65533;6&#194;LI&#65533;&#1181;&#65533;&#65533;X&#65533;N&#65533;&#65533;&#65533;&#1013;~&#739;X&#65533;.&#65533;&#65533;.&#65533;{&k2'&#2027;b&#637;&#65533;&#65533;&#65533;b&#65533;&#65533;D&#65533;&#65533;&#65533;.&#65533;&#65533;&#65533;&#65533;&#65533;W&#65533;&#65533;&#65533;&#65533;&#65533;&#65533;Y&#65533;	J&#65533;C&#65533;Z&#65533;6&#65533;mM}Y&#65533;oHt&#65533;zK&<&#65533;a&#65533;&#65533;x&#65533;&#65533;n&#65533;&#65533;&#65533;:&#172;&#65533;&#65533;&#65533;&#65533;&#65533;&#65533;q&#65533;&#65533;j&#65533;n]&#65533;&#65533;>&#65533;&#65533;gr&#65533;&#65533;!0l&#65533;&#65533;]&#65533;@&#65533;K,&#65533;Vr$&#65533;&#65533;;G&#65533;Y&#65533;uh&#65533;&#65533;&#65533;&#65533;&#65533;&#65533;&#65533;A"&#65533;nN&#65533;d9y&#65533;|&#65533;i&#65533;&#65533;&#65533;&#65533;&#65533;&#675;&#65533;&#65533;&#65533;@\&#65533;Bp4Pc0&#65533;&#65533;&#65533;&#65533;3&#65533;; D&#65533;R&#65533;h&#65533;&#65533;p
&#65533; n\&#1760;	K0w.f&#65533;&+w(@pk&#65533;&#65533;LC&#65533; %&#65533;P&#65533;}@&#65533;&#65533;&#65533; 	&#65533;&#65533;&#65533;e&#65533; &#603;&#65533;	&#65533;\<`0&#65533;&#65533;.&#65533;b$&#65533;&#65533;P&#65533; &#65533;&#65533;&#65533;&#65533;~&#65533;&#65533;&#65533;P&#65533;`&#65533;p	&#65533;&#65533;	&#65533;`
&#65533;&#65533;i [0K0?&#65533;?PG9P&#65533;nw&#65533;&#65533;B'&#65533;s?&#65533;/@00&#65533;50&#65533;&#65533;"&#65533;)&#65533;&#65533;&#65533;%&#65533;,P&#65533;&#65533;e`
&#1792;,&#65533;t&#65533;a&#65533;LX"&#65533;E&#65533;C&#65533;F&#65533;&#65533;kQ&#65533;&#65533;&#65533;q&#65533;&#65533;f#&#65533;&#260;&#65533;&#65533;&#65533;?&#65533;&#65533;&#65533;&#65533;w&#65533;	&#65533;2I1L>0W*&#65533;QN#39&#65533;!F3lJ&#65533;&#65533;&#65533;&#65533;G&#65533;&#65533; v&#65533;[&#65533;&#65533;&#65533;@P&#65533;k2&#65533;&#65533;&#65533;&#65533;A2&#65533;9&#65533;&#65533;&#65533;&#65533;&#65533;Y&#65533;&#65533;&#65533;J&#65533;&#65533;&#65533;&#65533;e&#65533;~g"<&#65533;&#65533;&#65533;&#65533;&#65533;&#65533;&#65533;&#65533;&#65533;&#65533;&#65533;&#65533;C4&#65533;&#65533;1&#65533;&#65533;&#65533;&#65533;2&#65533;&#65533;&#65533;R.#w:&#65533;$&#65533;&#65533;&#65533;&#65533;}'&#65533;[&#65533;p&#65533;&<8&#65533;&#65533;&#199;&#1912;m&#65533;&&#65533;b&#65533;m&#1786;a&#65533;&#65533;&#1122;&#65533;l&#1652;&#65533;&#65533;&#65533;H&#65533;(M&#65533;,y&#65533;6l&#1516;&#65533;t	&#1242;5&#65533;5e&#65533;&#65533;&#65533;sf&#65533;k&#1648;&#65533;&#278;M&#65533;O&#65533;!C-Z&#65533;&#65533;R&#65533;.QR&#65533;Fq&#65533;&#1357;&#65533;j&#65533;1&#65533;&#1418;_&#65533;z%&#65533;mc&#65533;n&#65533;"D8&#65533; [&#65533;&#65533;&#933;&#65533;&#65533;&#65533;[&#65533;>T&#65533;&#65533;_&#65533;k&#65533;%N&#65533;8&#65533;&#65533;+Gncr&#65533;&#861;C&#65533;.&#65533;&#65533;&#65533;4&#65533;KG9&#65533;&#65533;u&#65533;&#65533;&#65533;&#65533;f	&#65533;&#65533;6t&#65533;&#1025;&#65533;,N&#65533;@&#65533;"E	$F&#65533;X1&#65533;G6&#65533;^cF,&#65533;&#65533;+\&#65533;&#65533;&#65533;&#65533;$R&#65533; &#65533;&#65533;&#65533;8p&#65533;&#65533;&#65533;	j@I&#65533;'!D&#65533;$Aj&#264;Q&#65533;G&#65533;"5&#65533;t&#594;";W\,H0!C&#65533;L a> #&#65533;d&#65533;9&#65533;r&#65533;&#6570;&#65533;&#65533;*'&#65533;gr1:&#65533;`&#65533;A&#65533; &#65533;&#65533;n&#65533;XP&#65533;&#65533;fxaP&#65533;9D8&#65533;j&#65533;&#65533;r&#65533;&#65533;jx&#65533;&#65533;D&#65533;&#65533;EG@&#65533;&#65533;&#65533;B0a&#65533;:b&#65533;&#65533; &#65533;&#65533;-&#65533;&#65533;j&#65533;+&#65533;'&#65533;&#65533;&#65533;1&#476;r&#65533;&#65533;rL2&#65533;q&#65533;&#65533;2&#65533;tl&#65533;&#65533;&#65533;as&#65533;r&#65533;d&#65533;&#65533;0&#65533;A&#65533;0&#65533;&#65533;K&#65533;&#65533;&#65533;.&#65533;&#65533;K&#1077;&#65533;4&#65533;Pq&#65533;3&#65533;1d&#65533;8&#65533;$&#65533;NC&#65533;&#65533;&#1210;&#65533;*&#65533;&#65533;&#65533;&#65533;&#65533;&#65533;&#65533;&;&#65533;K&#65533;@cG&#65533;&#65533;&#65533;&#65533;Gz&#35431;&#65533;{&#65533;&#65533;gVYg&#65533;&#65533;{&#65533;&#478;W&#65533;gUx&#65533;q&#65533;v&#65533;&#65533;M7&#65533;H!&#65533;&#65533;&#65533;&#65533;,&#65533;&#65533;&#65533;"&#65533;.}+&#65533;&#562;&#65533;&#65533;Kt&#65533;i,[Q&#65533;&#65533;&#65533;&#65533;0%&#65533;&#65533;&#65533;s&#65533;&#65533;&#818;&#65533;,&#65533;&#65533;w&#65533;-W&#65533;l&#65533;L&#65533;S;&#65533;qT;&#65533;7&#65533;{&#65533;&#65533;M&#65533;&#65533;7YJ&#65533;4L&#65533;&#65533;&#1978;t&#65533;&#65533;S0&#65533;&#65533;&#65533;&#65533;*&#65533;&#1570;&#65533;2&#44579;&#65533;&#65533;&#65533;)&#65533;&#65533;F&#65533;)$&#65533;&#65533;*Je&#65533;}&#65533;&#65533;&#65533;&#65533;&#65533;&#65533;&#65533;e&#65533;d&#65533;&#65533;e&#65533;y&#65533;f&#65533;&#65533;&#65533;&#65533;&&#65533;R&#65533;)&#65533;&#65533;k^&#65533;)&#65533;F&#65533;&#65533;&#65533;&#65533;&#65533;&#65533;c&#65533;2&#65533;&#65533;i&#65533;&#65533;&#65533;(&#65533;0&#65533;8,n&#65533;&#65533;v&#65533;h&#65533;&#65533;tl&#65533;&#65533;&#65533;&#65533;e/E&#65533;&#65533;AK&#65533;&#65533;B%&&#65533;_&#65533;;&#65533;Mo&#65533;Y3&#65533;&#65533;-&#65533;&#65533;&#65533;yg&#65533;:|&#65533;&#65533;&#65533;d&#65533;&#65533;&#65533;\&#65533;&#900;i&#65533;arv&#65533;&#65533;&#65533;&#65533;&#65533;&#65533;1&#65533;&#65533;&#65533;Zx&#65533;9&#65533;;A&#65533;F&#65533;&#65533;0&#65533;`&#65533;(&#65533;&#65533;&#65533;R&#65533;&#65533;&#65533;/&#65533;&#65533;A&#65533;O&#65533;F&#65533;$&#65533;Gy&#65533;FQ#&#65533;P@&#65533;
*&#65533;@&#65533;$&#65533; &#65533;'
q&#65533;g&#65533;&#65533;&#65533;[f&#65533;&#65533;]|&#65533;b~&#65533;&#65533;@&#65533;&#65533;&#65533;|@&#65533;&#65533;gh&#65533;&#65533;La<A&#65533;l&#65533; &#65533;&#65533;P&#65533;&#65533;&#65533;@&#65533;&#65533;z&#65533;&#65533; &#65533;S]&#65533;&#65533; &#65533;&#65533;QP&#65533;1&#65533;&#65533;&#12296;&#65533;&#65533;&#65533;&#65533;&#65533;&#65533;/a[&#65533;Z&#65533;,&#400;n1&#1815;&#65533;r/&#65533;&#65533;	&#65533;!yrX`V&#65533;B qZY&#65533;ZZ&#786;&#65533; &&#65533;&#65533;)a&#65533;&#65533;H&#65533;p&#65533;yR&#65533;	U&#65533;&#65533;j&#65533;EZ&#65533;T&#65533;&#772;&#65533;&#812;&#65533;&#65533;&#65533;;&#3178;y&#65533;&#65533;&#65533;&#65533;&#65533;l&#65533;&#65533;]&#65533;jW&#65533;&#65533;&#65533;<&#65533;5&#65533;b&#65533;&#65533;L&#65533;&#65533;&#65533;&#65533;6&&#65533;&#65533;LBb&#65533;T&#65533;&#3237;I&#65533;1	&#65533;L&#65533;&#65533;&#65533;%E&#1129;L&#65533;2&#65533;&#65533;&#65533;-J&#65533;&#65533;m&#65533;<['&#65533;&(&#65533;$$&#65533;-&#65533;&#65533;b&#65533;x&#65533;&#65533;nKL+&#65533;&#65533;&#65533;&#65533;%cQ&#65533;&#65533;l&#65533;1&#65533;&#65533;&#65533;d&#65533;<&#65533;Q&#65533;&#65533;&#732;&#65533;,(D&#65533;Y&#65533;f3a&#65533;dg&#65533;L&#65533;2kL&#65533;&#65533;f9fRN&#65533;&#65533;&#65533;TE"&#65533;&#65533;f7&#65533;Y&#65533;mh3cW&#65533;ZF&#65533;y&#65533;&#65533;s.W<&#65533;s&#65533;&#200;5La[&#65533;d&#65533;@*&O&#65533;}
[&#65533;&#65533;&#65533;d&#65533;&#65533;&#416;&#65533;&#65533;h9r&#1792;6&#65533;P@&#65533;&#65533;@t3&#65533;&#65533;&#65533;vp&#65533;&#65533;&#65533;<&#65533;&#65533;lN &#65533;&#65533;4E2&#65533;uBpR&#39456;&#65533;&#65533; (&#65533;&#65533;d@0vP(law&#65533;C&#65533;F@B&#65533;&#65533;&#65533;|&#65533;<E b?&#65533;&#65533;`=	,@&#65533;&#65533;&#65533;6`&#65533;5P&#65533;&#65533;&#65533;&#65533;+R!&#65533;Mh&#65533;&#65533;0*PVL &#65533;FhA&#65533;@ &#65533;&#65533;`H&#65533; <`&#65533;X&#65533;&#65533;	 &#65533; A?&#65533;AaK&#65533;Dp9&#65533;`9p&#65533;8F&#65533;jg&#65533;&#65533;+&#65533;4&#65533;W&#65533;ROBL&#65533;w:&#65533;M&#65533;V&#65533;m&#65533;tH&#65533;:?&#65533;Z#Z&#65533;&#65533;&#65533;&#65533;&#65533;&#65533;&#65533;&#65533;RJ_&#65533;4-&#1806;&#65533;&#65533;#f&#65533;&#65533;&#65533;V&#65533;&#65533;&#65533;&#65533;&#37587;	&#65533;&#65533;xFy&#65533;&#65533;Ul&#65533;&#65533;&#65533;&#65533;X+8&#65533;&#65533;u&#65533;#&#65533;:&#65533;~&#65533;v&#65533;&#65533;Z.Eb5n&#65533;&#65533;ZI&#65533;d&#1558;U&#65533;y>&#798;&#65533;&#65533;tI&#65533;&#65533;&#65533;
&#65533;&#65533;&#65533;&#65533;&#65533;0 ^&#65533;^,&#65533;Z&#65533;&#65533;W&#65533;&#65533;Dpa&#65533;"&#1928;&#65533;&#65533;&#65533;&#65533; W&#65533;;eh&#65533;&#65533;1;l&#65533;0e'&#65533;$Z&#65533;&#65533;B_&#65533;&#65533;&#65533;@cJ&#65533;&#65533;b&#65533;T&#65533;&&#65533;Y7&#65533;&#65533;Mg&#65533;&#65533;$&#1256;&#1457;&#65533;&#65533;S&#65533;w&#65533;S&#65533;6'&#65533;>&#65533;&#65533;G&#65533;&#65533;&#65533;H&#65533;d&#1218;&#65533;K&#65533;&#65533;[d&#65533;&#1624;&#65533;2fA&#65533;RG;&#19534;gx&#65533;
/&#65533;&#65533;k&#65533;&#65533;&#65533;&#65533; @(&#65533;xp&#65533;P4q5&#65533;&#65533;&#65533;v&#65533;<&#65533;y57&#65533;&#65533;
J &#65533; u"&#65533;@*0	L #pA&#65533;&#65533;&#65533;&#65533;As&#65533;&#65533; &#65533;&#65533;&#65533;&#65533;&#65533;AP7&#65533;@&#65533;H&#65533;S'0&#65533;<&#65533;&#65533; 	x&#65533;&#65533;?\B&#65533;@&#65533;)B&#65533;&#65533;KLB&#65533;&#65533;D%1&#65533;<&#65533;&#65533;ZHBN&#65533;$&#65533;&#65533;&#65533;" &#65533;f&#65533;&#65533;&#65533;&H&#65533;rh&#65533; A	IB{&#65533;"A?
R
R@&#65533;&#65533;Xg&#65533;&#65533;	&#65533;&#65533;&#65533;Ud&#65533;-&#65533;&#65533;&#65533;dI&#65533;&#65533;&#65533;2&#65533;&#65533;&#65533;;&#65533;&#65533;&#65533;&#65533;&#65533;D&#770;&#65533;{1&#65533;vm#
&#65533;&#65533;f+[&#65533;h&#65533;&#65533;&#65533;N/&#65533;&#263;&#65533;&#65533; &#65533;m&#65533;&#65533;&#65533;;&#65533;&#65533;Y&#65533;&#65533;&#65533;F.&#65533;&#65533;&#65533;OR5U&#65533;P&#65533;&#65533;&#65533;F&#65533;ZW&#65533;&#65533;U=Z&#65533;&#65533;x&#1841;&#65533;&#65533;&#808;x{&#334;u3*A&#65533;&#65533;6&#65533;&#65533;pB&#65533;V&#65533;&#65533;r%&#65533;i&#65533;,miJ&#65533;&#65533;&#65533;Xb+\&#65533;&#65533;&#65533;&#65533;&#65533;&#1465;N`OnRS&#65533;&#65533;&#65533;(&#65533;&#65533;rm&#65533;Z&#65533;U&#65533;IN&#65533;&#65533;8&#65533;Bw10Y<4&#65533;&#65533;8&#65533;G&#65533;&#65533;P`&#787;&#65533;&#65533;&#65533;'x<&#65533;&#65533;N4&#65533;&#65533;&#65533;J&#65533;&#65533;&#644;"&#65533;&#65533;+&#65533;$B_&#65533;&#65533;1&#65533;c&#65533;_&#65533;+]&#65533;:h[&#65533;&#65533;}"K&#65533;{Lc&#65533;&#65533;0&#65533;&#1234;M&#65533;&#65533;&#65533;U&#65533;,&#65533;mo&#65533;&#65533;;&#65533;&#65533;&#65533;;A&#65533;>&#65533;&#65533;J0&#65533;&#65533; ?&#65533;&#65533;l&#65533;&#65533; +xX&#1026;\&#65533;&#65533;&#65533;&#65533;J&#290;X&#65533;0&#65533;&#65533;&#65533; &#65533;&#65533;`K&#1065;!&#65533;K8&#65533;x&#65533;4
&#65533;G&#319;&#65533;&#65533;j|&#65533;,&#65533;&#65533;h@&#65533;-&#65533;&#65533;x&#65533;98&#65533;]&#65533;M&#65533;&#65533;J&#65533;D B(&#65533;@&#515;7(.&#65533;&&#65533;@B&#65533;&#1792;&#65533;p&#65533;&#65533;&#65533; &#65533;&#65533;H&#65533;H&#65533;&#65533;!H$ o&#65533;&#65533;&#65533;#H&#65533;&#65533;XjK&#65533;&#65533; &#65533;u&#65533;&#65533;&#1089;>&#65533;&#65533;j &#65533;&#65533;&#65533;&#65533;8&#65533;p&#65533;&#65533;&#65533;C&#65533;R&#65533;&#65533;&#65533;&#65533;&#65533;/hi&#65533;z&#65533;&#65533;B&#65533;&#65533;&#65533;&#65533;&#65533;	&#65533;X&#65533;&#739;&#65533;%\B&#65533;&#65533;1&#65533;&#171;C5&#65533;&#65533;P!&#65533;@&#65533;4&#1816;&#65533;&#674;&#65533;&#65533;&#65533;}&#65533;&#65533;-&#65533;&#65533;R&#65533;S&#65533;w&#65533;U&#65533;&#65533;5&#65533;.&#65533;&#65533;&#65533;#7&#65533;&#65533;z&#65533;`bY&#65533;nq&#65533;&#65533;&#65533;;&#65533;&#65533;&#65533;&#65533;P&#65533;p&#65533;&#65533;c&#65533;&#65533;&#65533;8&#65533;&#1784;&#65533;k8J&#65533;&#65533;&#65533;&#65533;C/&#65533;&#65533;&#65533;i&#65533;&#65533;&#65533;0&#65533;V&#65533;8&#65533;&#65533;&#65533;YT8&#65533;&#65533;/&#65533;)EP&#65533;
&#65533;a&#65533;)&#65533;E&#65533;&#65533;&#65533;&#65533;&#65533;1&#65533;&#65533;&#65533;&#65533;&#65533;hj&#65533;&#65533;&&#65533;&c*&&#65533;&#65533;g&#65533;Fb&#665;i&#65533;;hl&#65533;&#65533;&#65533;&#65533;&#65533;F&#65533;c&#65533;p&#265;&#65533;&#65533;&#65533;&#65533;%l&#65533;%l&#65533;&K&#65533;1&#65533;B&#65533;W&#65533;8&#65533;&#65533;8&#65533;K){&#65533;I&#65533;$81&#65533;3i&#65533;&#65533;&#65533;O1&#65533;}&#65533;&#65533;s==&#65533;&#65533;-K&#65533;u&#569;p&#65533;>P&#65533;&#65533;&#65533;8Ax&#65533;1&#65533;&#65533;&#65533;&#65533;"&#65533;&#65533;&#527;&#65533; &#65533;&#65533;&#65533;&#65533;Q&#65533;f&#704;&#65533; &#65533;&#65533;&#65533;&#65533;!=H&#65533;KTXV8K&#65533;<&#65533;>D&#65533;I&#65533;5&#65533;&#65533;&#65533;y&#65533;F8;h&#65533; &#65533;<5D&#65533; p&#65533;!&#65533;8&#65533;A0&#65533;DH&#65533;C(&#65533;A&#65533;>&#65533;&#65533;7h6P2&#65533;+h&#65533;&#65533;&#65533;&#1433;&#65533;t&#65533;+&#65533; &#65533;Y>8&#65533;h&#65533;&#65533;&#65533;&#65533;  &#65533;&#65533;6&#65533;&#65533; &#65533;&#65533;r&#65533;Pf&#65533;&#458;&#65533;"&#65533;&#65533;% &#65533;] rH&#65533;b&#65533;&#143;&#1777;[L&#65533; 0&#65533;P&#65533;y&#65533;&#65533;&#65533;&#136;&#65533;e&#646;&#65533;&#65533;D&#65533;&#65533;D&#65533;&#65533;;&#65533;i&#65533;&#65533;&#65533;1&#1804;&#65533;&#65533;&#65533;&#151;0F&#65533;&#65533;&#65533;&#1228;&#65533;&#1580;&#65533;&#65533;&#65533;&#65533;&#65533;&#65533;A&#42634;[&#65533;W&#65533;'&#552;2-&#65533;C&#65533;&#65533;92r3B#5&#65533;.7&#65533;z&#65533;]&#65533;&#65533;8&#65533;&#65533;:&#65533;Gdu&#65533;D&#65533;&#65533;&#65533;&#65533;&#65533;nB&#65533;&#65533;&#65533;%n&#65533;	v<'&#65533;&#65533;
&#65533;S&#65533;&#65533;P&#65533;&#65533;C&#198;&#65533;&#65533;&#65533;&#65533;13C1Pn&#65533;Or&#65533;&#65533;&#65533;&#65533;\&#65533;&#65533;&#65533;E&#65533;lP&#65533;\&#65533;&#65533;aB!#.&#65533;;&#65533; &#950;N&#65533;d&#65533;K\]&#65533;&j&#1087081;&#65533;&#65533;&#65533;Qp&#65533;q&#65533;&#408;&#65533;&#65533;=Q&#65533;K&#65533;m&#65533;&#65533;jLQ&#65533;l&#65533;sLF&#65533;&#65533; &#65533;
\&#65533;" 3&#65533;#&#65533;"4&#5885;&#65533;v&#65533;&#65533;j0a.&&#65533;1i2/j&#65533;/&#65533;&#65533;&#65533;&#65533;&#65533;&#65533;t &#65533;x0&#65533;^X+PL&#65533;&#65533;P&#65533;&#65533;&#65533;64&#65533;&#65533; 7% &#65533; &#65533;&#128;&#65533; &#65533;&#65533;&#65533;&#65533;,&#65533;&#65533;&#65533;`SF&#705;&#65533;&#65533;P&#65533;,&#65533;&#65533;6HOHY&#65533;&#65533;[&#65533;ZpM(>&#1539;AP&#65533;&#65533;J&#65533;&#8260;&#65533;dLu? &#65533;&#65533; 
&#65533; &#65533;&#65533;
&#65533;  &#65533;&#65533;,`&#65533;&#65533;;&#65533;&#65533;9&#65533;6@&#65533;5x6 0&#65533;-&#65533;&#65533;,&#65533;(8&#65533;&#65533;L&#20377;&#65533;&#65533;&#65533;&#65533;&#65533;&#65533;&#65533;q&#65533;&#65533;@&#65533;&#65533;&#65533;&#65533;&#65533;&#65533; !&#65533;&#65533;AX&#65533;&#65533;?&#65533;S&#65533;&#65533;&#65533;&#65533;&#65533;TM(&#65533;&#65533;c&#1542;-*&#65533;&#65533;&#65533;&#65533;2MzL&#65533;&#65533;&#65533;&#65533;
&#65533;&#65533;&#65533;&#65533;g^&#65533;b@g&#65533;.4&#930;&#65533;&#65533;&#65533;&#65533;&#65533;&#65533;&#65533;&#65533;&#65533;K&#65533;X&#65533;;&#65533;}&#65533;p&#65533;&#65533;l&#65533;&#65533;&#65533;&#380;2&#65533;W&#65533;r&#65533;&#65533;+S#&#65533;R&#65533;&#65533;&#65533;u&#65533;v&#65533;&#65533;9@&#65533;&#33966;&#65533;&#65533;&#65533;7&#65533;Y]y&#65533;E\&#65533;&#1849;&#65533;&#65533;&#192;0&#65533;\&#65533;t,	+&#65533;&#1393;&#1340;&#65533;~}&#65533;&#65533;&#65533;o&#65533;&#65533;&#65533;&#868;&#65533;Zm&#65533;1&#65533;&#65533;&#65533;&#65533;&#65533;&#65533;&#65533;&#65533;&#65533;&#65533;	&#65533;=&#65533;B6L&#65533;&#65533;U&#236;x&#65533;&#65533;&#65533;&#1550;&#65533;D&#65533;&#301240;&#65533;<&#65533;&#65533;&#1785;&#65533;&#65533;
&#65533;&#65533;	&#65533;&#65533;Dr&#65533;[&#65533;&#65533;[&#65533;&#65533;D&#65533;&#65533;&#65533;r&#1851;&#65533;&#1789;&#65533;&#65533;&#65533;hQ&#65533;&#65533;&#65533;&#65533;&#65533;&#65533;<&#65533;&#1035;&#805;S&#65533;-c.&#65533;&#65533;&#65533;&#65533;]&#65533;-&#65533;&#696;t]}$I|&#65533;&#65533;u&#65533;&#65533;&#65533;&#65533;&#65533;v&#65533;&#65533;`&#65533;&#65533;Fx&#65533;&#65533;&#65533;&#65533;R&#65533;&#532;&#65533;t&#65533; T&#1856;&#65533;&#65533; &#65533;eU&#65533;&#65533; &#65533;&#65533;&#65533;&#65533; &#65533;-P&#65533;8&#65533;<&#65533;@J&#65533;M V&#65533;Yx&#65533;}V&#1540;C&#65533;@H&#65533;H8JJ&#65533;&#65533;&#65533;Y_Jh&#65533;GHF&#65533;9&#65533; &#65533;&#65533;&#65533;h ) &#65533;7x7X2&#1538;+ &#65533;$h&#65533;*&#65533;*&#65533;)P&#65533;"`&#65533;bu&#65533;&#65533;&#65533;&#65533;&#65533;&#65533;,&#65533;&#65533;s&#65533;kSh&#65533;&#65533;&#65533;V&#140;A#`&#65533;"p &#65533;A&#65533;&#65533;&#65533;&#65533; ?&#65533;@hS&#65533;&#65533;M@&#65533; &#65533;o&#65533;&#65533;	&#65533;&#65533;&#65533;&#65533;&#65533;mG	&#65533;&#65533;a(J&#65533;SH&#65533;Zx&#65533;z&#65533;l&#65533;&#65533;&#65533;&#65533;I&#65533;&#65533;X&#984;&#65533;&#65533;&#65533;&#65533;k&#65533;s&#65533;
&#65533;&#65533;1&#65533;&#1581;P &#65533;&$&#65533;\}&#65533;1I&#65533;H&#65533;x!&#1878;&#65533;c1&#65533;T&#65533;Y5&#65533;|&#65533;9&#65533;&#65533;&#65533;&#65533;&#65533;9y&#65533;9&#65533;"OyI$&#65533;H&#65533;&#65533;#&#65533;&#701;d&#65533;P&#65533;&#65533;&#65533;&#65533;&#65533;&#65533;&#613;&#65533;i&#65533;&#1604;<&#65533;YG&#65533;\
&#65533;c<&#65533;&#65533;&#65533;&#65533;l&#65533;O1&#65533;:&#65533;&#65533;&#65533;&#65533;&#65533;fQ&#65533;tj&#65533;&#65533;BF&#65533;1&#65533;W<&#1722;cF&#65533;	f&#65533;j&#36567;i&#65533;k8f&#65533;!&#65533;&#65533;	g&#65533;e&#65533;f&#65533;&#65533;&#40665;i<&#65533;}&#65533;Q&#65533;&#65533;O^&#65533;&#65533;;t:&#65533;Q&#65533;&#65533;-a&#65533;&#65533;c&#65533;]&#65533; &#65533;?&#65533;&#65533;`&#65533;&#65533;HR&#65533;&#65533;}LR.&#65533;&#65533;?&#65533;NA&#65533;&#53383;g&#65533;&#65533;&#65533;&#65533;&#65533;&#65533;&#65533;+&#65533;&#65533;&#65533;&#65533; &#65533;x&#65533;&#65533;&#65533;&#65533;&#65533; &#65533;&#65533;S&#65533;&#65533;f&#65533;&#65533;&#65533;&#65533; .&#65533;? &#65533;@0I&#65533;&#65533;O&#65533;^&#65533;uUH&#65533;T&#65533;`V&#65533;EKE&#65533;&#65533;&#65533;&#65533;Jh&#65533;Ex&#65533;I&#65533;L&#65533;I&#65533;?E&#65533;&#65533; &#65533;&#65533;&#65533;&#65533;&#193;&#65533;#&#65533;,&#65533;)h$ &#65533;n&#65533;&#65533;I o&#65533;&#65533;p&#65533;	b&#65533;&#65533;,&#65533;&#65533;&#65533;S&#65533;@&#65533;H&#65533;&#65533;&#65533;&#65533;`&#65533;&#65533;Vkl&#65533;&#65533;&#65533;&#65533;
&#65533;"@&#65533;$(&#65533;&#65533;jk &#65533;6&#65533;
&#65533; &#65533;&#1963;&#65533;&#65533;:&#65533;&#65533;&#65533;&#65533;&#65533;PR`n&#65533;L&#65533;}&#65533;&#65533;&#65533;&&#65533;[&#65533;-&#65533;&#65533;Q&#65533;xg&#517;LCp&#65533;M&#65533;&#65533;&#291;iH&#65533;i&#65533;f&&#65533;&#65533;T&#65533;sf&#65533;&#537;PV&&#65533;&#65533;&#65533;&#65533;^e&#1598;&#65533;dn1e&#65533;&#65533;&#65533;&#65533;m&#65533;Y&#65533;&#65533;&#65533;zD&#65533;.&#65533;2=&#65533;&#65533;uwv&#65533;?&#65533;C&#65533;&#65533;&#65533;&#65533;&#65533;8&#65533;b&#65533;&#65533;&#65533;&#65533;5&#65533;&#65533;^Y;dH&#1955;&#65533;k&#65533;&#65533;D&#65533;&#65533;d&#65533;N&#65533;d&#65533;%&#65533;M&#65533;r4&#65533;eL13&#65533;&#65533;abc&#65533;.
&#65533;&#65533;&#65533;&#881;&#65533;&#65533;m&#65533;1&#65533;&#65533;L[u:.w&#65533;&#65533;x&#65533;$&&#65533;n&#65533;&#65533;\&#357;&#65533;{d&#1115;&#65533;&#65533;0>&#65533;&#65533;yo&#65533;\&#65533;&#65533;[
&#65533;&#65533;&#65533;og&#65533;&#65533;&#65533;&#65533;&#65533;g&#65533;&#65533;&#65533;&#65533;&#65533;W\&#65533;EZ '&#65533;Q&#65533;"6a&#65533;&#65533;5&#65533;&#65533;UHx&#65533;q&#65533;&#65533;0&#65533;sh&#65533;"&#65533;&#65533;1D&#65533;}&#65533;@&#65533;nz&#65533;&#65533;xh&#65533;6&#65533;]x&#787;&#65533; &#65533;&#1963;
&#65533;&#65533;P&#65533;&#65533;&#65533;	p)
sV&#65533;r&#65533;&#65533;1G&#65533;7J&#65533;&#65533;7&#65533;&#65533;< H&#65533;T`&#65533;Z+=W&#65533;U&#65533;&#65533;F0&#65533;B&#65533;(J&#65533;&#65533;&#65533;HPCPH@&#65533;J&#65533;5F&#65533;*&#65533;x&#65533;$&#65533;+&#65533;-``&#49102; &#65533;&#65533;&#65533;&#65533;&#65533;&#65533;&#65533;&#65533;&#65533;&#65533;&#65533;&#65533; &#65533;=&#65533;&#65533;1&#65533;p&#65533;&#65533;&#282;&#65533;nklk&#65533;&#65533;&#65533;&#65533;&#65533;&#65533;o&#65533;A&8&#65533; &#65533;K&#65533;&#65533;&#65533;\&#65533;&#65533;&#65533;>&#65533;&#65533;&#65533;&#65533;&#65533;s&#65533;&#65533;*&#65533; &#65533;U&#65533;&#65533;y=:W&#65533;&#359;&#65533;&#65533;%&#65533;x&#65533;&#65533;d<lP&#65533;Z&#65533;T?&#65533;&#65533;&#65533;&#65533;&#65533;e&#65533;iP&#65533;b0xgj&#65533;&#65533;&#65533;&#65533;&#65533;&#65533;\h&#65533;&#65533;z/&#65533;/&}&#65533;p{&#65533;|&#65533;w&#1700;wj&#65533;&#65533;&#65533;&#65533;~&#65533;&#65533;+<&#65533;/q>&#65533;&#65533;^&#65533;&#65533;&#65533;q&#65533;E&#65533;&#65533;&#65533;&#65533;B&#65533;&#65533;z&#65533;&#65533;&#65533;&#65533;\O&#65533;&#65533;&#1379;&#65533;8&#65533;&#65533;&#65533;\&#65533;m&#65533;LTo&#65533;O&#65533;q&#65533;&#65533;b&#65533;&#65533;	&#65533;	V&#65533;&#65533;yWvyT>&#65533;S&#65533;&#65533;d$C&#1649;wlP"J&#65533;&#65533;#.&#65533;Z&#65533;yb{
Z&#65533;&#65533;z&#65533;&#65533;z&#65533;w&#65533;&#65533;|&#65533;%&#65533;&#65533;	&#65533;&#2009;gQ&#65533;i&#65533;&#65533;v&#65533;7{&#65533;&#65533;{jz&#65533;&#65533;&#65533;m&#65533;	cNf`c&#65533;&#7230;&#65533;&#65533;%g\&#65533;;4&#65533;?]v&#65533;&#65533;pg&#65533;u&#65533;E&#65533;&#65533;}Y&#65533;t&#65533;w#&#65533;A&#65533;N&#65533;D&#65533;&#65533;&#65533;&#65533;&#65533;&#65533;{&#65533;gx&#65533;8&#65533;&#65533;&#65533;|@W&#65533;)H&#65533;C#&#65533;C&#65533;&#65533;&#65533;=U&#65533;&#960;&#65533;&#65533;
&#65533;+8G&#65533;4&#65533;&#65533;(&#65533;,H&#65533;C&#65533;*&#65533;5R(&#65533;SX&#65533;U &#65533;H8&#65533;A8FXC&#65533;;&#65533;&#515;?HO&#65533;D=&#65533;&#65533;70`&#65533;0@&#65533;9&#65533;&#65533;D@&#65533;8&#65533;#&#1537;&#65533;8&#65533;N}&#65533;&#65533;&#65533;:&#65533;&#65533;&#65533;&#65533;B&#65533;&#65533;&#65533;j&#65533; &#65533;Q"&#65533;5v&#65533;&#65533;aC&#65533;=&#1944;&#65533;&#65533;E&#65533;7l&#65533;&#65533;1&#65533;$C|&#65533;&#65533;&#65533;#&#65533;&#65533;4b&#65533;&#65533;A4d&#65533;`a&#65533;&D&#65533; A&#273;;&#65533;&#65533;}&#1485;&#1122;&#1916;=&#65533;t(&#65533;nL&#65533;&#65533;&#65533;&#65533;)R&#65533;D&#65533;y&#65533;MWk&#1124;]&#198;&#65533;&#1717;l&#1632;KU&#65533;Q"D&#65533;n9&#65533;F&#857;&#65533;&#65533;&#734;Q&#65533;&#65533;&#65533;&#65533;&#65533;&#65533;c&#65533;Y&#65533;&#46572;&#65533;&#65533;&#65533;&#65533;&#65533;%{x&#65533;5&#65533;d/NX&#65533;d&#454;/>&#65533;-&#65533;&#65533;&#65533;&#65533;7s&#24205;&#65533;7p&#65533;&#201;&#65533;7n\&#65533;s&#65533;&#693;v&#65533;]:t&#65533;g&#65533;N&#65533;{&#65533;nu&#65533;~&#65533;c&#65533;&#65533;&#65533;;x&#65533;&#65533;&#603;G&#65533;&#65533;z&#65533;&#65533;&#65533;~&#65533;y&#65533;&#65533;&#1241;&#979;'/^&#65533;&#65533;&#65533;l&#65533;37.58&#65533;&#65533;r&#65533;&#65533;4}&#65533;&#65533;&#65533;&#65533;&#207;/>|l}&#65533;&#65533;&#1580;5k&#65533;&#65533;fc_Y&#65533;&#65533;g6&#65533;e&#65533;&#65533;&#65533;1&#65533;&#65533;{&#65533;8&#65533;&#65533;&#65533;Hx&#65533;yb&#65533;&#65533;7&#65533;&#65533;&#838;&#65533;&#65533;&#65533;&#65533;#&#65533;8"9&#65533;3^&#65533;+&#65533;8&#65533;\8&#65533;z2&#65533;&#65533;&#65533;&#65533;	&#65533;&#65533;&#65533;&#65533;&#483;6&#65533;7`_:X$&#65533;	
&#65533;&#65533;&#65533;F*d&#65533;9&#65533;&#1681;
&#65533;(e&#65533;W&#65533;&#65533;&#65533;&#65533;7a&#65533;&#65533;X^&#65533;"&#65533;&#65533;&#65533;o&#65533;&#65533;&\w&#65533;&#65533;&<&#65533;&#65533;&#65533;&#923;&#65533;O<&#65533;&#65533;;&#185;i&#65533;&#65533;&#65533;v&#65533;C&#65533;t&#65533;&#65533;s&#65533;&#65533;&#65533;&#65533;&#65533;\&#65533;&#65533;2Z&#65533;=&#65533;@S&#65533;)L&#65533;	 `&#65533;&#65533;&#65533;&#1281;d&#65533;&#65533;MppAxp&#65533;&#65533;zA&#65533;b&#65533;Al C&#65533; &#65533;6&#65533;pCW&#65533;(&#65533;&#65533;&#65533;J)&#65533;&#65533;&#65533;
+&#65533;TbH&#65533;(R&#65533;elQ&#65533;&#65533; 2&#65533;r&#65533;&#65533;Ee&#1162;.&#65533;&#65533;&#65533;&#65533;%&#65533;&#65533;r&#65533;'&#65533;&#65533;&#65533;EP &#65533;	lP/Kx&#65533;&#65533; |&#65533;&#65533;x&#65533;&#65533;&#65533;b&#65533;j&#65533;&#65533;&#65533;	,&#65533;&#65533;&#65533;<4&#1283;&#65533;@ &#65533;&#65533;G=&#65533; &#65533;&#65533;@&#65533;#&#65533;&#65533;@&#65533;&#1027;2&#65533; 1<&#65533;0CJ&#65533;&#65533;&#65533;&#65533;&#65533;:kX`&#65533;Ar&#65533;5&#65533;&#65533;&#65533;&#65533;&#65533;]&#65533;&#65533;1n&#65533;&#65533;&#65533;4&#65533;,C`&#1476;v&#65533;3&#65533;&#65533;2J(&#65533;&#65533;r&#782;&#65533;&#65533;&#65533;^&#65533;&#1635;&#65533;JB&#65533;&#65533;&#65533;Y&#65533;&#65533;&#65533;X&#65533;_&#65533;[&#65533;]$&#65533;
&#65533;&#461;yc&#65533;sb&#65533;&#65533;&#65533;v[:&#65533;&#65533;w:&#2009;I&#65533;:&#65533;&#65533;&#65533;&#65533;q&#163;]&#65533;&#65533;&#65533;S>&#65533;.zh&#65533;&#65533;&#1043;&#65533;z&#65533;&#65533;&#65533;k)&#65533;&#14471;&#65533;1UT&#65533;&#65533;&#65533;z&#65533;rZ&#65533;d&#65533;%&#65533;_^&#65533;&#65533;&#65533;&#65533;&#65533;_&#65533;&#65533;&#65533;6&#65533;&#65533;&#65533;&#135;&V&#65533;&#65533;V&#65533;&#65533;T%U&#65533;R&#65533;W&#65533;i&#65533;O&#65533;&#65533;&#65533;&#1415;3&#65533;&&#65533;F&#65533;&#65533;x&#65533;&#65533;&#65533;&#65533;iz&#65533;&#65533;&#65533;<R&#65533;&#65533;&#65533;&#65533;&#65533;d&#65533;&#65533;EYe&#65533;&#65533;X&#65533;&#65533;&#65533;&#65533;W&#65533;&#65533;&#65533;&#65533;1D&#65533;&#65533;d7&#65533;O2&#65533;&#65533;&#65533;&#65533;&#65533;&#65533;&#65533;&#65533;&#65533;oG&#65533;c&#65533;]&#65533;r&#65533;&#65533;&#65533;&#65533;4&#65533;QM9h&#65533;=&#65533;&#65533;&#65533;!&#65533;q&#65533;'&#65533;hg&#65533;&#65533;&#65533;&#65533;&#65533;&#65533;-&#65533;9&#65533;3&#65533;&#65533;&#65533;&#65533;&#65533;&#65533;hV&#65533;&#65533;&#65533;"&#65533;&#65533;>&#65533;&#65533;d &#65533;&#65533; M4`
L`&#65533;@AD&#65533;P T0&#65533;&#65533;&#65533;*&#65533;aW&#65533;f&#65533;&&#65533;A&#65533;2*R&#65533;&#65533;7&#65533;&#65533;&#65533;&#65533;&#65533;!&#65533;p@&#65533;t &#65533;&#65533;&#65533;&#65533;-L
R&#65533;&#65533;&#65533;&#65533;NX&#65533;&#65533;@&#65533;0&#65533;&#65533;d&#65533;b&#65533;&#65533;&#65533;&.&#65533;&#65533;;&#65533;&#65533;p&#65533;&#65533;&#65533;&#65533;&#65533;l &&#65533;&#65533;&#65533;f5&#65533;p1&#65533;1&#65533;&#65533;L&#65533;&#65533;&#65533;&#65533; >&#65533;AC&#65533;"A&#65533;`&#65533;&#65533;&#65533;&#65533;&#65533;&#65533;&#65533;&#65533;&#65533;&#65533;&#65533;&#65533;&#65533;N&#65533;&#65533;#&#65533;L&#65533;K$%&#65533;&#65533;)	&#65533;&#65533;{&#65533;&#65533;6JC!&#65533;0&#65533;yr
V&#521;&#65533;qN%&#65533;&#65533;,'{&#65533;Q&#65533;g@&#65533;G&#65533;&#65533;J5&#65533;&#65533;&#65533;W&#65533;q&#65533;pFY&#65533;&#65533;&#65533; &#65533;.2 4&#65533; 	J&#65533;&#1199;14&#65533;&#65533;&#65533;&#65533;&#1029;&&#65533;O&#65533;&#1986;<s &#65533;$&#65533;(&#65533;[&#65533;&#65533;&#65533;&#65533;6&#65533;&#65533;&#65533;9r&#65533;&#65533;&#65533;F7&#65533;&#65533;p&#1921;&#65533;&#65533; G9&#65533;)T&#65533;&#65533;&#65533;8.Nmb&#65533;w&#275;&#65533;m&#65533;<&#65533;QOV&#65533;g&#65533;-ind&#65533;S&#65533;&#65533;,&#65533;eK_&#1746;|&#65533;6%	?&#65533;&#1741;&#65533;&#65533;&#65533;y&#65533;n&#65533;&#45886;tAy&#65533;E&#65533;&#65533;Z&#65533;&#65533;!r&#65533;#|&#65533;3&#65533;OE&#65533;r&#65533;&#65533;5q&#65533;+]U&#65533;"&#65533;"&#65533;=H&#65533;j&#65533;&#65533;&#65533;&#65533;&#1320;&#65533;&#65533;k2,&#65533;&#65533;&#65533;&#1597;,&#65533;k&#65533;&#65533;T!&#65533;#&#65533;&#65533;&#65533;	R&#65533;e);Y&#65533;|VHQ-K~V&#65533;ehL&#65533;&#65533;&#65533;:&#65533;&#65533;&#65533;:&#65533;&#65533;&#65533;p&#65533;vbx&#65533;&#65533;&#65533;&#65533;&#65533;&#65533;&#65533;!o{&#65533;[{&#65533;Cg(&#65533;	Z`&#65533;&#65533;&#65533;`&#65533; &#65533;0p&#283;D&#65533;h ,p &#65533;&#65533;&#65533;&#65533;(&#65533;T@ A&#65533; &#65533;&&#65533;$D&#65533; 1&#65533;O&#65533;&#65533;&#65533;b&#65533;*&#65533;&#522;W&#65533;"kP&#65533;&#65533;&#65533;G&#65533;&#65533;P X  &#65533;	b &#65533;,&#65533;Qy&#65533;&#65533;&#65533;A&#65533;9r38rT&#65533;&#65533;&#65533;&#65533;.$&#65533;&#65533;&#65533;&#65533;.&#65533;O&#1386;&#65533; &h`&#65533;Z&#65533;x&#65533;&#65533;&#65533;%&#65533;d`&#65533;&#65533; /&#65533;&#65533;Dr&#65533;&#65533;&#65533;1h1&#65533;Q&#65533;D&#65533;Z T&#65533;&#65533;.&#65533;f&#65533;,&#65533;&#65533;&#65533;&#65533;F8&#65533;"#&#65533;&#65533;&#65533;KZ>&#65533;7&#65533;&#65533;e
y&#65533;F&#65533;i&#65533;F&#65533;b&#1282;&#65533;xE.&#65533;&#314294;n&#65533;&#65533;lc5&#65533;b&#14943;&#65533;&#65533;c
&#65533;Y&#65533;R&#65533;&#65533;}&#65533;&#65533;*%&#65533;&#65533;h&#65533;w+&#65533;8&#65533;&#65533;h&#65533;&#65533;||&#65533;&#65533;I&#65533;&#65533;Z99&#950;8D&#65533;/&#65533;&#65533;&#65533;&#65533;&#65533;<&#65533;&#65533;&#65533;!&#65533;&#1137;Sy&#65533;&#65533;*&#65533;&#65533;G&#65533;&#1469;&#65533;}&#65533;s&#65533;dm&#65533;&#65533;/2|L&#65533;6P&#65533;ox&#65533;&#65533;5&#65533;F&#65533;&#65533;fEy&#65533;\JT&#65533;4&#65533;U&#65533;z&#65533;&#65533;&#65533;&#65533;&#65533;&#65533;}6&#65533;&#65533;&#65533;xN&#65533;&#65533;&#65533;&#65533;Mo&#65533;Y&#884;&#65533;F&#65533;&#65533;mE,&#65533;&#1437;&#65533;:&#65533;&#65533;&#65533;&#65533;&#65533;6`&#65533;&#65533;MP&#65533;&#65533;:&#65533;&#1946;&#65533;7&#65533;&#65533;&#65533;&#65533;[&#65533;aa&#65533;h,H4hg&#65533;Df
Nq&#65533;&#65533;&#65533;*Q&#65533;e&#1313;l&#65533;&#1739;c&#65533;:&#65533;&#65533;&#65533;*&#65533;&#65533;&#65533;q&#65533;HT"@&#65533;&#65533;FQ4&#65533;	j&#65533;&#65533;%&#65533;&#65533;&#65533;6U(&#65533;
&#65533;&#65533;O&#65533;&#65533;&#65533;P%&#65533;&#65533;&#65533;p&<!,b&#65533;&#65533;J&#65533;&#65533;-f	6&#65533;a&#65533;&#65533;&#65533;&$&#65533;&#65533;3Xa	Hp&#65533;&#65533;&#65533;R8#&#65533;&#65533;G&#65533;&#65533;&#65533;&#65533;&#65533;QG2$&#65533;&#65533;\V&#1037;bt]&#65533;&#65533;@&#65533;&#65533;&#65533;9&#65533;&#65533;%&#705;R`&#65533;&#65533;}&#65533;T&#65533;E&#65533;&#65533;&#65533;(&#65533;9&#65533;)
&#65533;&#65533;0&#65533;Iwe&#65533;\a&#65533; G&#65533;&#65533;N&#65533;&#65533;&#65533;&#65533;&#65533;^v8MO	EC&#65533;&#65533;&#65533;5&#65533;AS&#65533;&#65533;&#65533;&#65533;'&#65533;$&#1305;&#65533;&#65533;&#65533;&#65533;&#65533;&#65533;&#65533;&#65533;P&#65533;_&#65533;}i&#65533;A&#65533;&#65533;&#65533;&#65533;&#65533;xM&#65533;4Jm&#65533;&#65533;&#65533;5&#24589;9(}&#65533;&#65533;&#65533;&#65533;&#65533;!E):,&#65533;&#65533;7&#65533;&#159517;tl&#65533;&#65533;&#65533;&#65533;CO&#65533;&#65533;_34V&#65533;:&#65533;&#65533;Oj&#65533;#&#65533;&#65533;E&#65533;&#42005;{@H9&#65533;&#65533;&#65533;|HZ&#65533;&#65533;&#65533;&#65533;&#65533;4&#65533;&#65533;&#65533;_x&#65533;&#65533;&#65533;&#277;^&#65533;xD&#65533;jl&#65533;G&#65533;y&#65533;&#65533;&#65533;&#1668;&#65533;	aHU&#65533;&#65533;	&#65533;i&#65533;&#65533;&#65533;&#65533;&#65533;&#65533;&#65533;U9&#65533;&#65533;&#65533;
&#65533;&#65533;`&#65533; &#65533;!j&#65533;&#65533;8&#65533;	&#65533;,;4N&#65533;QG&#65533;!a&a<(C%`&#65533;&#65533;@&#65533;\&#678;t
&#65533;h &#65533;M&#65533;T&#65533;&#65533;&#65533;&#65533; A&#65533;&#65533;&#940;&#658;I@X X&#65533;pt&#65533;&#65533;A($T&#65533;&tB'&#65533;B*&#65533;&#65533;}&#65533;B+ K*4&#65533;&#65533;B%|&#65533;'LB!&#65533;A&#65533;&#65533;&#65533;#&#65533;8&#65533;CM5&#65533;uLG<&#65533;C8`,&#65533;&#65533;&#65533; 	&#65533;@
&#65533;&#65533;>Yt&#65533;J	&#65533;&#65533;&#65533;H&#65533;,&#65533;&#65533;H&#65533;CHL&#65533;<&#65533;C&#65533;"&#65533;@4Ex&#65533;&#65533;&#65533;B&#65533; &#65533;&#65533;&#65533;D&#65533;&#65533;&#65533;d
&#792;&#65533;&#65533;L&#65533;&#1053;m@s&#65533;@&#65533;&#65533;6&#65533;&#65533;M&#65533;&#65533;&#65533;5&#65533;&#65533;&#65533;&#65533;V$&#65533;?&#65533;&#65533;6<&#65533;&#65533;)&#65533;&#65533;,&#65533;B=
&#65533;&#65533;
&#65533;NTl&#65533;&#65533;&#65533; a&#65533;&#65533;~&#65533;&#65533;R&#65533;&#65533; &#65533;FX-Zj&#65533;&#65533;N&#65533;&#65533;&#65533;&#65533;@&#65533;Tn&#65533;C&#65533;%&#65533;&#65533;d&#65533;&#65533;M&#65533;CI&#65533;s&#65533;&#65533;&#65533;&#65533;I&#65533;y&#65533;&#65533;&#597;&#65533;&#65533;8&#65533;&#65533; &#3009;&#65533;&#65533;&#65533;&#65533;|&#442;&#65533;$I.&#65533;&#65533;=&#65533;`Y&#65533;d?qQ&#65533;d;&#65533;R$M&#65533;ST`&#65533;d&#65533;l&#65533;&#65533;&#65533;&#65533;&#65533;&#65533;H&#65533;&#65533;&#65533;F&#65533;&#65533;&#969;&#65533;&#65533;x`&#65533;e&#65533;x&#65533;&#65533;9&#65533;O&#65533;&#65533;&#65533;&#65533;&#65533;&#794;&#65533;&#65533;[A&#65533;$&#65533;&#591;e@F&#65533;&#65533;Xv%&#65533;&#65533;&#65533;&#65533;&#1306;W&#65533;%Z6&#65533;&#65533;IH&#65533;F]&#65533;y&#65533;&#65533;F&#65533;F:&#65533;I<&#771;sT&#65533;&#65533;&#65533;_&#65533;P<#<A
&#65533;]&#65533;}&#65533;&#65533;&#65533;&#65533;4#NX@
&#65533; -&#1088;&#65533;&#540;t&#65533;0 l XA&#65533;&#65533;&#65533;&#65533;&#1793; ,&#65533;#H&#65533;%d'&#65533;&#65533;)&#65533;B*&#65533;%&#65533;&#513;&#65533;A&#65533;&#65533;#P&#65533;&l&#65533;%<&#65533;!&#65533;!$&#65533;!&#65533;,&#65533;/&#65533;C%&#65533;&#65533;!&#65533;<&#65533;;&#65533;7$C*&#65533;&#65533;@&#65533;ED
&#65533;&#65533;&#65533;&#65533;)	&#65533;@0&#65533;&#65533;&#65533;&#65533;,I D3&#65533;g$&#65533;2&#65533;@&#65533;&#65533;
&#65533;@
&#65533; &#17745;E#&#65533;&#318;d&#65533;&#65533;&#65533;&#617;\M&#65533;]w&#65533;&#65533;I@&#65533;&#65533;,`&#1072;&#65533;&#65533;&#65533;&#65533;&#65533;&#65533;H^&#65533;4<&#65533;4L(2&#65533;&#65533;'`&#65533;%\B(&#1538;1,C34^&#1294;&#65533;&#65533;&#65533;&#65533;&#65533;[5@C3H&#65533;`X&#65533;cdf&#65533;h_8&#65533;&#65533;&#1448;W&#1422;&#65533;&#65533;8&#65533;&#65533;&#65533;FS&#65533;&#65533;iH&#65533;_RB%&#65533;&#65533;&#65533;&#65533;yPp&#65533;	L%&#65533;L1GM9$Ni&#65533;N&#65533;C&#65533;&#65533;_&#65533;&#1349;D&#65533;z&#65533;&#65533;G&#1696;&#65533;&#65533;&#981;&#65533;$Y&#65533;d&#65533;&#65533;S&#65533;&#65533;X4&#65533;Xp&#65533;vF?Q&#65533;S&#65533;&#65533;?&#65533;&#65533;y<&#65533;&#65533;a&#65533;&#65533;xH&#65533;&#65533;n&#65533;9Z&#1941;&#65533;&#65533;&#65533;&#65533;&#65533;V_}&#65533;&#65533;&#65533;H@&#661;j&#65533;x*&#65533;:&#65533;6F&#65533;&#65533;&#861;&#65533;V&#65533;&#65533;2&#65533;&#65533;&#65533;&#65533;&#284677;*&#65533;&#65533;&#65533;cm&#65533;1&#65533;&#65533;&#1641;&#65533;&#65533;&#65533;&#65533;&#65533;u*&#65533;&#65533; 7&#856;t&#65533;p&#65533;&#65533;<&#65533;`+&#65533;&#65533;2<B&#65533;&#65533;&#148; &#65533;&#65533;&#1554;u&#1480;&#65533;]\&#65533;
&#65533;&#1536;&#65533;D(&#65533;@&#65533;$&#65533;x&#65533; t&#65533;&#257;m&#65533;!(&#65533;#&#65533;&#65533;&&#1825;&#65533;i&#65533;#&#1537;(d&#65533;B$P%TB&#65533;R$<&#65533;$H&#65533;"&#65533;&#65533;$B.l&#65533;<&#65533;V&#65533;&#65533;DN&#65533;&#259;:t&#65533;3&#65533;&#65533;'&#1537;<&#65533;&#65533;@{&#65533;@	&#65533;&#703;&#65533;sy'Lk-&#65533;&#65533;&#65533;@D&#65533;&#65533;&#65533;@&#65533;&#65533;&#65533;&#65533;D&#65533;&#65533;&#65533;&#65533;
&#65533;@&#65533; 
&#65533;&#65533;	&#65533; &#65533;&#65533;&#65533;g&#65533;J&#65533;&#65533;&#65533; -&#65533;&#65533;&#65533;&#1170;&#65533;&#65533;d@l@&#65533;1&#65533;&#65533;6R-&#65533;&#65533;Y&#65533;&#65533;&#65533;&#65533;VC3&#65533;3&#65533;&#65533;0&#65533;B)\&#65533;#0B%&#65533;B/1C2D5L&#65533;&#65533;&#65533;&#351;&#65533;*g&#65533;*eM&#65533;2&#65533;3L&#65533;&#65533;&#65533;m&#65533;&#65533;&#65533;&#65533;&#65533;&#65533;<&#65533;`L&#65533;&#65533;@&#65533;&#65533;F&#65533;]&#65533;&#65533;&#65533;&#65533;&#65533;&#65533;&#65533;&#65533;&#65533;aZm5&#65533;u<&#65533;1}&#65533;&#65533;&#65533;T&#65533;`$&#65533;&#65533;Fn&#563;&#65533;H&#65533;^&#65533;&#65533;&#65533;<)&#65533;L&#65533;&#65533;<&#65533;&#65533;V&#65533;&#65533;&#65533;&#65533;&#65533;?&#65533;&#65533;&#65533;n&#65533;&#65533;&#65533;&#65533;%&#51822;V`&#65533;7&#1751;&#65533;&#65533;y&#65533;&#883;M&#991;f&#65533;&#65533;eO&#65533;&#65533;&#65533;&#65533;jHeG&#65533;&#1362;v]eo&#65533;Mo&#65533;p&#65533;P&#65533;kL&#65533;&#65533;&#65533;&#65533;GUo&#65533;Q&#65533;&#65533;&#65533;&#65533;&#65533;&#65533;&#65533;&#65533;SNFE&#65533;&#65533;&#65533;=&#65533;B5P[&#65533;( &#65533;/Eb&#65533;&#65533;&#65533;@&#65533;&#65533;0e&#65533;/e% &#65533;&#65533;&#142;&#65533;/&#65533;&#65533;&#65533;&#65533;H&#65533;ZP&#65533;8h&#65533;9&#65533;C;&#65533;C&#65533;&#65533;j&#65533;&#65533;p&#65533;A&#65533;<T&#65533;(\r&#65533;&#65533;|l*&#65533;6Y Kp&#65533;X 
&#65533;
&#65533;@] wE&#65533;0&#65533;,&#65533;H &#65533;&#65533;&#65533;&#1856;&#65533; 8[,B#&#65533;+'`%4&#65533;&#65533;&#65533;eAdA21%\B&h&#65533;nr&#65533;&#65533;&d&#65533;%,&#65533;T&#65533;0&#65533;rn&#65533;n&#65533;=&#65533;C3&#65533;&#65533;|&#65533;&#65533;&#65533;&#65533;&#65533; &#65533;@&#65533;&#65533;&#65533;x 
&#65533; x>&#65533;&#65533;&#65533; (&#65533;z&#65533;&#65533;&#65533;b&#65533;&#65533;4&#65533;&#65533;&#65533;&#65533;/^#&#704;
&#65533;@
&#65533;@	&#65533;@|&#65533;&#65533;&#65533;@&#65533;&#65533;&#65533;q%&#65533;&#65533;	&#65533;0&#65533;&#65533;a&#65533;&#65533;x&#65533;&#65533;&#65533;D&#65533;'<&#65533;8&#65533;R&#65533;$OJ&#991;&#65533;H.&#65533;&#65533;&#65533;T&#65533;&#65533;&#65533;&#65533;LU48&#65533;&#65533;RC3-&#65533;&#65533;&#65533;b&#65533;- 1&#65533;20&#65533;2$C5'^XF&#65533;&#65533;&#65533;(d&#65533;&#65533;:&#65533;4,&#65533;&#65533;&#65533;&#65533;&#65533;&#65533;&#1484;&#65533;g P&#65533;^T&#65533;R]&#65533;&#416;ZG%&#65533;1&#65533;&#65533;&#23909;FT&#65533;_B&#65533;&#65533;A&#65533;&#65533;N&#65533;tP&#65533;&#65533;=EvG&#65533;&#65533;&#65533;T&#65533;&#65533;&#65533;&#65533;ui&#65533;"&#65533;;&#65533;&#65533;&#65533;(8	&#65533;&#65533;b&#65533;&#65533;&#65533;&#65533;F&#65533;&#65533;&#65533;)Z&#65533;bt&#65533;,&#65533;&#65533;&#65533;F&#65533;&#65533;&#65533;o&#65533;*.F&#65533;&#65533;.ij&#65533;lh/]y&#969;8&#65533;b&#65533;&#65533;%&#65533;&#65533;&#65533;j&#65533;&#65533;P&#1237;k0t&#65533;q[&#34331;&#65533;&#65533;&#65533;&#65533;&#65533;X&#65533;&#850;&#65533;&#65533;bT&#65533;&#65533;&#65533;&#65533;T&#65533;`V&#65533;&#65533;Tk&#65533;~&#65533;&#65533;UW5&#65533;|&#65533;&#65533;&#65533;HWW	&#65533;H	s&#65533;&#65533;&#65533;e&#65533;h0;t0&#65533;&#65533;qc&#65533;&#65533;^[&#65533;&#65533;&#771;8&#65533;B&#65533;@&#65533;%&#176;J7kxJW@&#65533;&#65533;&#65533;&#65533;d&#65533;&#669;a$&#65533;&#65533;&#65533;A&#65533;&#65533;@B%D#4&#65533;Z&#65533;&&#65533;f# &#65533;,A&#65533;&#65533;&#65533;&#65533;8&#65533;A#X&#65533;&#65533;&pB'xB(&#65533;&#65533;'t'L"x&#65533;2&#65533;=&#65533;&#1443;&#65533;&#65533;^&#65533;&#65533;.B&#65533;&#65533;&#65533;&#65533;&#65533;&#65533;&#65533;&#65533;	&#65533;&#65533;&#65533;soL2"&#65533;&#65533;&#65533;D&#65533;A&#65533;&#65533;H&#65533;&#694;L&#65533;&#65533;&#65533;&#65533;&#65533; &#65533;&#65533;&#65533;(3v&#65533;w|[&#65533;s&#999;&#65533;@c#xi&#65533;&#65533;&#65533;&#65533;&#65533;w&#916;
&#65533;@&#65533;6&#65533;P&#65533;&#65533;1&#65533;&#65533;/&#65533;&#65533;&#65533;6&#65533;R&#65533;n&#65533;&#65533;&#65533;^@&#65533;4,0&#65533;)l)&#65533;4Ps4D2C&#65533;3Lh&#65533;5T&#65533;&#65533;hy&#65533;&#65533;8&#65533;&#65533;MT&#65533;m&#65533;&#65533;&#65533;&#1740;&#65533;FI|&#65533;j&#65533;Bt&#65533;&#65533;&#65533;p&#528;y&#65533;/&#65533;&#65533;tI&#65533;&#65533;&#65533;&#65533;&#65533;&J&#65533;&#26013;	&#65533;&#606;tNm&#65533;&#65533;&#65533;r&#65533;_5&#65533;&#65533;FJt&#65533;,u&#65533;&#65533;.&#41107;89&#65533;&#65533;d&#65533;X&#65533;&#65533;9&#65533;&#65533;Tp$j&#65533;&#65533;W&#65533;!&#65533;.;&#65533;&#65533;&#65533;&#65533;Ojx&#1783;&#65533;o&#65533;&#65533;OQgy@&#65533;4C+)L%&#65533;&#65533;&#65533;&#65533;F&#65533;{&#65533;&#65533;ZO&#65533;&#65533;F&#65533;&#65533;&#65533;OJ&#65533;&#65533;V&#65533;&#65533;&#65533;e&#65533;Plt&#65533;(PJP&#65533;&#65533;&#65533;M&#65533;&#65533;&#65533;&#461;C&#65533;&#65533;Y&#65533;FV&#65533;&#65533;S&#65533;e&#547;&#65533;&#65533;&#1003;&#65533;%&#65533;&#65533;&#65533;&#1776;&#357;&#65533;}IR&#65533;F&#65533;&#65533;&#65533;\&#65533;&#65533;V&#65533;&#65533;M!Jt&#65533;&#65533;@&#65533;&#65533;I{&#65533;&#65533;	<&#790;:&#65533;&#65533; u++K` e&#65533;&#65533;Dcv&#65533;\@&#65533;P@0 D f&#65533;p&#65533;@@8&#65533;&#65533;A"p%0&#65533;#D&#65533;$&#65533;viBd&#65533;A&#65533;4&#65533;&#65533;c&#65533;&x&#65533;'&#65533;&#65533;'pB&<B!&#65533;&#65533;4&#65533;C]&#65533;P<&#65533;W&#65533;&#65533;:`&#65533;)&#65533;&#65533;&#702;&#65533;co@)&#65533;&#65533;&#65533;&#65533;&#65533;&#65533;&#65533;&#65533;&#65533;
&#1596;&#65533;&#65533;&#65533;&#65533;&#65533;32&#65533;&#65533;&#65533;&#65533;&#65533;#&#1216;D&#65533;&#65533;&#1087;&#65533;&#65533;"&#65533;@	0}&#1243;&#65533;%&#65533;&#65533;&#65533;&#65533;	 &#65533;q&#65533;*!Q&#65533;&#65533;&#65533;!&#65533;&#65533;&#65533;.lCB~o&#65533;&#65533;.&#65533;&#65533;&#65533;&#65533;7&#65533;7&#65533;)&#65533;t3dY&#65533;3(&#65533;1&#65533;-&#65533;,&#65533;3PC4@&#65533;&#65533;>&#65533;3&#65533;3&#65533;-W&#65533;:&#65533;r&#65533;&#65533;OS&#65533;x&#65533;&#248; &#65533;sX&#65533;&#65533;&#65533;&#65533;&#1005;Rt&#65533;>t&#65533;k&#65533;&#65533;?&#65533;&#65533;x&#65533;&#65533;>&#65533;>%]&#65533;Fp&#65533;l&#65533;&#65533;&#65533;I&#65533;M9&#65533;&#65533;BX&#65533;&#65533;&#65533;&#65533;w,t&#65533;&#65533;&#1312;^&#1001;&#65533;~&#65533;&#65533;&#65533;&#65533;&#65533;&#65533;~R&#65533;~<'[9i&#65533;GO5Z&#65533;&#65533;&#65533;>7&#65533;&#65533;&#65533;;:&#65533;o&#65533;&#65533;E&#65533;&#65533;&#65533;G&#65533;&#65533;/&#65533;&#65533;&#65533;&#65533;Ook$&#65533;m&#65533;m0&#65533;^ \i&#65533;>&#65533;&#1736;&#65533;&#65533;&#65533;&#65533;&#65533;L&#65533;&#65533;8&#65533;x@&#65533;&#65533;\&#65533;k\&#65533;&#65533;.&#65533;&#65533;IH&#65533;&#65533;&#65533;&#65533;&#65533;l&#1518;eh&#65533;&#65533;&#65533;&#65533;&#65533;&&#65533;ZB&#65533;#&\h&#65533;ZFk&#65533;b&#65533;h&#65533;&#395;&#65533;m<H&#65533;&#65533;&#594;&#65533;&#65533;4&#65533;@l'2tY0"G&#65533;2j&#65533;a&#991;>&#65533;u&#65533;v&#1307;7p&#65533;&#933;cO&#65533;z&#65533;&#65533;&#65533;&#65533;wkV&#65533;W&#65533;&#1651;&#65533;&#65533;&#65533;&#1326;R&#65533;&#65533;&#65533;JO^<&#65533;&#65533;&#27989;&#65533;&#65533;m<x&#65533;&#65533;&#131;&#65533;&#65533;&#65533;&#65533;<| &#65533;&#65533;6\&#65533;&#65533;A&#65533;	&#65533;K`&#65533;&#65533;A	&#65533;#,X &#65533;h&#65533;P&#65533;&#130;;&#65533;<
&#65533;	&#1188;J&#65533;.i&#65533;d&#65533;Q&#65533;<m&#65533;|&#65533;"&#16713;R&#65533;d&#65533;T)&#65533;N&#65533;7]rT&#65533;&#65533;p&#65533;&#65533;m&#65533;&#65533;&#65533;*R&#65533;&#65533;&#65533;J&#65533;&#326;&#65533;:&#65533;&#65533;A&#65533;&#65533; B&#65533;P&#65533;=&#65533;4t&#65533;&#65533;&#65533;6t&#65533;&#65533;&#65533;^6b&#65533;&#65533;&#65533;?&#65533; _H&#65533;Z8&#65533;&#65533;&#65533;&#65533;X(&#65533;&#65533;<a&#65533;B&#65533;.<&#65533;0&#65533;`,`&#65533;&#65533;<&#65533; #&#65533;%&#65533;r&#65533;Yq&#65533;q&#65533;	Gq&#65533;'Fp&#65533;&#65533;&#65533;oL&#65533;&#65533;m&#65533;I&#65533;G&#65533;(&#65533;&#65533;j&#65533;9&#65533;ax&#1125;b&#65533;)I&#65533;&#65533;4&#65533;&#65533;&#611;&#65533; &#65533;&#65533;&#65533;n&#65533;f&&#65533;&#65533;\&#65533;&#65533;-&#65533;&#65533;R&#65533;&#65533;&#65533;&#65533;&#65533;&#65533;&#65533;&#65533;&#65533;I&#65533;m&#65533;|s&#65533;n&#65533;&#65533;&#65533;oh&#65533;&#65533;pl|&#65533;F>&#65533;&#65533;&#65533;O&#65533;&#65533;&#65533;F[$&#476;s&#65533;Q&#65533;&#65533;u&#65533;i&#65533;&#65533;w&#65533;zK&#65533;&#65533;&#65533;&#65533;
S{&#43079;&#65533;y&#1210;&#733;v&#65533;iT&#65533;t&#65533;1&#65533;r&#65533;G&#65533;]&#65533;&#65533;qVu&#65533;&#65533;Zm&#65533;&#65533;&#65533;a}q&#65533;c&#65533;&#65533;W&#361;VT&#473;q&#65533;pd&#65533;&#65533;p&#65533;&#65533;3&#65533;9&#65533;&#277;Z&#65533;&#65533;&#65533;Wqz&#65533;UVX&#65533;1G&#65533;o&#65533;&#65533;&#65533;r&#65533;Mt&#65533;)G&#65533;u&#65533;5&#65533;t&#65533;)5]E&#65533;1&#65533;p&#65533;&#65533;&#65533;&#65533;Xc&#65533;&#65533;&#65533;k&#65533;&#65533;&#65533;k&#65533;VUng&#65533;[&#65533;)&#65533;WU&#65533;QQ&#65533;D&#65533;W&#1415;W7&#65533;f&#65533;&#65533;&#419536;E&#1640;}2&#65533;d&#65533;8&#65533;F&#65533;Xv&#65533;e&#65533;JY&#65533;;&#65533;h&#65533;&#65533;
&#65533;#&#65533;tz&#65533;"&#65533;u~&#65533;&#65533;&#65533;7&#65533;9&#34951;F&#65533;K&#65533;&#65533;v&#65533;&#65533;Xny&#65533;`&#65533;'7&#65533;&#65533;&#65533;Ne&#65533;e&#65533;x&#1306;g*&#65533;&#65533;s&#65533;&#65533;&#65533;&#65533;&#1652;&#65533;y:u&#65533;S&#65533;&#1945;[l&#65533;&#65533;&#65533;.v&#65533;yGk&#65533;&#65533;&#65533;&#65533;&#65533;&#65533;&#65533; 12&#65533;`&#65533;[&#65533;,{&#65533;1&#65533;$&#65533; &#65533;	(&#65533;`6&#65533;&#65533;"&#65533;DO0&#65533;&#309;L.&#65533;&#65533;&#65533;H!&#65533;:&#65533;&#65533;b	X&#65533;&#65533;8$&#65533;&#65533;K0&#65533;d8N6&#65533;DHF&#65533;E&#65533;s&#65533;&g&#65533;+&#65533;&#65533;&#65533;F&#65533;X&#65533;b !&#65533;"&#65533;MX&#65533;&#65533; c&#65533;&#65533;j&#65533;&#65533;f&#65533;!|&#65533;&#65533;&#65533;&#65533;&#65533;&#65533;&#65533;a&#65533;&#65533;&#65533;0&#65533;&#65533;wA?^p&#65533;(0&#65533;	T&#65533;&#65533; A&#65533;@_00\@1&#65533;&#65533;<&#65533;&#65533;&#65533;nP4&#65533;&#65533;u\U&#65533;&#1688;&#65533;VT&#65533;&#65533;O &#65533;@f2m&#65533;&#65533;j16&#65533;&#65533;d&#65533;&#65533;&#65533;/&#65533;&#65533;&#65533;&#65533;,")&#65533;B&#65533;F4&#65533;&#65533;j!&#65533;&#65533;t&#65533;&#65533;&#65533;9q&#65533;9K&#65533;_&#65533;2&#65533;&#65533;&#65533;[#&#65533;&#65533;&#65533;&#65533;&#65533;a&#65533;&#65533;N&#65533;c&#65533;&&#65533;[]W;&#65533;&#65533;&#65533;&#65533;v@&#65533;&#65533;X&#65533;&#65533;&#65533;f&#65533;&#65533;,aa&#65533;&#65533;&#65533;&#65533;F&#65533;&#65533;^{X&#65533;&#65533;&#65533;-&#65533;&#65533;E&#65533;R&#65533;"&#65533;&#65533;!Q&#65533;&#65533;&#65533;&#6822;8*U&#65533;&#65533;&#65533; &#65533;&#1122;a&#65533;1Yz"##6+&#65533;&#65533;iU&#65533;DT&#65533;&#65533;&#65533;0E&#65533;&#65533;&#65533;|e,&#65533;UK[&#65533;&#65533;T&#65533;X&#65533;&#65533;j)/G9&#65533;T&#65533;
$	90&#65533;	&#779; [&#65533;(e&#65533;&#65533;G&#65533;&#65533;&#65533;&#65533;&#65533;&#65533;.w&#65533;RE"&#65533;&#65533;,&#65533;&#65533;&#65533;C&#65533;&#65533;_&#65533;TR&#65533;D&#65533;&#65533;	&#65533;Y&#65533;&#65533;6&#1433;5v&#65533;&#65533;0&#65533;&#30346;&#65533;'
-g;	">&#65533;&#65533;&#989;=&#65533;&#65533;Sk&#65533;&#65533;&#65533;&#65533;&#960;&#65533;&#65533;dU&#65533;&#65533;B&#65533;QiyQ&#65533;Z&#65533;&#65533;&#65533;7&#65533;`&#65533;l`&#65533;&#65533;&#65533;&#65533;h7&#65533;&#589;.uQ&#65533;Z&#65533;")w4&#65533;&#65533;&#65533;&#65533;"&#65533;
&#65533;&#65533;/(8&#65533;&#65533;&#65533;Q3&#65533;Y dr
&#65533;I ?j&#65533;:&#65533;!$&#1825;&#65533;E'<&#65533;N&#65533;&#65533;&#65533;&#65533;#&#65533;@&#65533;aR &#65533;&#65533;&#65533;pC@&#65533;&#65533;&#65533; &#65533;p&#65533;&#65533;	&#65533; b&#65533;@&#65533;8&#65533;Av&#65533;c\&#65533;p&#65533;	"&#65533;&#65533;%daKh&#65533;p&#65533;&#65533;&#65533;o,&#65533;y&#65533;#&#65533;&#65533; 2&#65533;&#65533;b0&#65533;&#65533; 5&#65533;AbP&#65533;@&#65533;:&#65533;&#65533;&#65533;  v=0&#65533;_=&#65533;p,&#65533;&#771;&#65533;x&#450;&#65533;@-&#65533;&#65533;&#65533;&#322;&#65533;&#65533;P&#65533;v&#65533;&#1303;&#41495;-&#65533;[&#65533;L&#65533;HG&#65533;S&#65533;B&#397;&#65533;5&#65533;'&#1416;&#65533;&#65533;&#65533;]&#65533;B&#65533;&#65533;&#65533;&#65533;2&#65533;&#65533;KQ&#65533;&#65533;=&#65533;V&#974;&#65533;w&#65533;&#65533;&#807;x&#65533;&#65533;&#65533;&#65533;&#65533;&#65533;Rn&#65533;&#65533;&#1333;&#65533;&#65533;&#65533;g2&#65533;iJ<&#65533;2&#65533;&#1748;e&#65533;&&#65533;8N**k&#65533;
&#65533;b&#65533;&#65533;h&#65533;S&#65533;&#65533;He&#65533;Y&#65533;^&#65533;&#65533;e&#65533;B8IBv&#265;BU,GB{&#65533;&#65533;T&#65533;&#65533;&#65533;;<x*&#65533;&#65533;&#65533;&#65533;&#65533;Ve&#65533;&#458;U&#65533;"&#65533;Ib&#65533;&#65533;&#65533;&#65533;l
/&#65533;9/#&#65533;&#65533;&#65533;<2&#65533;&#65533;F*$&#65533;+_kd3&#65533;&#65533;,]Q&#65533;[&#65533;jf&#65533;6&#65533;.{&#65533;&#65533;s0&#65533;eas&#65533;&&#65533;&#65533;$&#65533;&#65533;,&#65533;=kF*$Ys&#65533;&#65533;&#65533;8&#1657;Z&#46159;&#65533;|=&#65533;&#1031;6[o{&#65533;&#65533;&#65533;~&#65533;$j&#65533;6&#65533;~6C,A&#584;&#65533;&#65533;DR&#1887;&#65533;&#65533;q&#65533;&#65533;&#65533;&#65533;s<Jl&#65533;&#65533;&#65533;<&#65533;b&#65533;&#65533;&#65533;&#65533;&#65533;&#65533;(\&#65533;&*H&#65533;&#65533;t &#65533;pt"+XJ&#65533;&#65533; Nq&#65533;&#65533;&#65533;&#65533; c+&#65533;X&#65533;&#65533;&#65533;&#65533;,&#65533;&#65533;[&#65533;@>c	d&#65533;r&#65533;*F&#65533;P&#65533;&#65533;w&#65533;&#65533;&#65533;#$!&#65533;H$&#65533;i&#65533;v&#65533;!p&#65533;k&#65533;0&#65533;&#65533;O&#65533;&#65533;&#65533;&#65533;D &#65533;&#65533;K&#65533;&#1232;&#65533;2z!Xlb&p@@&#65533;l!&#65533;&#65533;<@&#65533;&#65533;@&&#65533;&#65533;\&#65533;|/5&#65533;&#65533;d0r&#65533;`/&#65533;A&#65533;&#65533;3r&#65533;&#65533;&#65533;-zTP&#65533;&#65533; >&#65533;&#65533;|M&#65533;&#52310;"A&#65533;&#65533;&#65533;p&#65533;&#65533;.Cd&#65533;p&#65533;@T&#65533;&#65533;\&#65533;C.&#65533;z&#14876;<Q'9k&#248;\9&#65533;l&#65533;&#65533;&#65533;t&#65533;1&#65533;a&#65533; 3&#65533;&#65533;&#901;b:&#65533;6+&#65533;{&#65533;&#65533;)uD$H<&#2884;O&#65533;vdfwnh|&#65533;&#65533;X(&#65533;&#65533;0rV&#65533;&#65533;d&#65533;&#65533;&#65533;&#65533;+&#65533;&#65533;b5&#65533;G&#65533;&#1175;&#65533;&#65533;&#65533;*U&#65533;;zE&#65533;kk[&#65533;>&#65533;&#493;7&#65533;^&#65533;nc&#65533;U*`>&#65533;^&#65533;&#65533;&#65533;y&#65533;{&#2039;&#65533;&#65533;&#65533;%:&#65533;!G&#65533;&#65533;&#828;&#65533;&#65533;:&#65533;IH&#65533;&#65533;&#754;&#65533;f%&#65533;&#65533;Y&#65533;9^&#65533;Bs&#65533;}&#65533;K&#65533;;&#65533;&#65533;&#65533;&#65533;&#65533;dM&#65533;?&#65533;+&#65533;"&#65533;f&#65533;e&#65533;&#65533;&#65533;_&#65533;&#65533;( &#334;y&#65533;-To4p&#65533;&#65533;&#65533;&#65533;&#65533;>&#65533;z	&#65533; &#65533;&#65533;2&#65533;$O&#65533;&#65533;IG.O&#65533;Z&#65533;k&#65533;&#65533;&#65533;n&#65533;&#65533;&#65533;&#65533;&#65533;M&#65533;$&#65533;$f&#65533;K &#65533;&#65533;W&#65533;!&#65533;J,&#65533;"$b&#65533;h&#65533;&#65533;$V&#65533;&#65533;$&#65533;&#65533;D&#65533;"z&#65533;<&#1053;&#65533;&#65533;Gv&#65533;&#65533;`d&#65533;A&#65533;&#65533;H.&#65533;&#65533;B&#65533;&#65533;RJ&#65533;V&#65533;SXm.(&#65533;&#65533;&#65533;&#65533;&#65533;&#65533;&#65533; 0&#65533;4'qh&#678;n&#65533;&#65533;&#65533; @ @ &#65533; `&#65533;MD&#65533; c2& 8&#65533;&#65533;&#65533;V&#65533;BaF&#65533;*"&#65533;&&#65533;,&#65533;&#65533;@&#1872;`&#65533;&#65533;&#65533;@a&#65533;r':PJ&#65533;&#65533;@&#65533;@0&#65533; a&#65533;&#65533;`"&#65533;1&#65533;&#65533;&#65533;Z&#65533;@0`T &#65533;J&#65533;<&#65533;&#65533;AZ ?r&#65533;>&#65533;&#65533;P &#65533;&#65533;#&#65533;&#65533;~L&#65533;&#65533;'=j&#65533;&#65533;rn&#65533;FD4&#65533;&#65533;0&#65533;n&#65533;&#65533;&#65533;&#65533;
Cg&#40848;*&#65533;&#65533;
&#65533;,&#65533;&#65533;
!&#65533;a&#65533;/&#65533;&#65533;n&#65533; &#65533;&#65533;&#65533;&#65533;&#65533;TX&#65533; ?&#65533;&#65533;p&#65533;&#65533;&#65533;e&#65533;I&#65533;&#65533;&#65533;A&#65533;n&#65533;a&#65533;&#65533;	&#65533;I&#65533;8&#65533;e,m(t&#65533;$&#65533;L*&#65533;gJ0!R"&#65533;b&#65533;$2k~	eZB&#65533;Z
&#65533;:R#&#584;X<&#65533;&#65533;$&&#65533;&#65533;&#65533;&#65533;,&#65533;&#65533;&#65533;q&#65533;&#65533;&#65533;&#65533;&#65533;R&#65533;&#65533;*&#1414;SfR&#65533;J&#65533;.&#65533;o&#1265;&#65533;&#65533;&#65533;&#65533;&#65533;pn e.&#65533;O(&#65533;rT&#65533;o&#65533;&#65533;&#65533;&&#65533;-&#65533;&#65533;'Y&#65533;&#65533;&#65533;L]B&#65533;&#65533;N,&#65533;&#65533;&#65533;&#65533;l&#65533;&#65533;&#65533;&#65533;d	&#65533;&#65533;&#65533;&#65533;&#65533;&#65533;&#65533;tR'&#65533;0&#65533;&#65533;&#65533;n&#65533;p&#65533;&#65533;&#65533;&#65533;&#65533;&#65533;%&#65533;&#65533;%&#65533;&#65533;&#1412;)&#65533;&#65533;!&#65533;"o&#65533;&#65533;SBm&#65533;~p&#65533;F&#65533;)&#65533;&#65533;&#65533;FE&#65533;&#65533;&#65533;&#65533;&#65533;/&#65533;&#65533;&#65533;`&#65533;`zE&#65533;^dZ&#65533;&#65533;&#65533;V2&#65533;2%&#65533;&#65533;D&#65533;(&#65533;l3&#65533;&#65533;"&#65533;&#37212;&#65533;~&#65533;I&#65533;jP&#65533;d&#171;&#65533;V0&#65533;&#65533;+&#1156;e&#65533;&#65533;&#65533;^h&#65533;&#686;k&#129;)LE^-&#65533;&#65533;*2
&&#65533;B&#65533;fR&#65533;&#65533;&#399;&#65533;O(&#466;Q&#1057;jJ&#65533;0.&#65533;:$&#65533;&#65533;r2&#65533; .c28 E&#65533;&#65533;.s& G&#65533;	&#65533; Z&#65533;R&#65533;HaD&#65533;4&#65533;&&#65533;0A&#65533;&#65533;`
&#65533;&#65533;	&#65533;&#65533;	&#65533;&#65533;&#65533; w&#65533;j5&#65533;MNaP&#65533;&#65533;x&#65533;&#65533;`~&#65533;\ &#65533;@&#65533;&@ ~`&#65533;@	j@&#65533;&#65533;X&#65533;&#65533;t.B`&#65533;&#65533;|1@f&#65533;&#65533;`&#65533;.&#755;T&#65533;&#65533;<&#65533;fN&#65533;D&#65533;:`:&#65533;&#65533;&#65533;S&#65533;&#65533;T D &#65533;F$@&#65533;1" 9&#65533;#{CH`$&#65533;@j&#65533;|&#65533;&&#65533;O&#65533;&#65533;E&#65533;f&#65533;8&#65533;@fN&#65533;&#65533;&#65533;&#65533;a&#65533;!z!&#65533;A&#65533;L3&#65533;H3&#65533;&#635;&#65533;&#65533;jHS&#65533;L&#65533;4K3&#65533;&#65533;I }&#65533;&#65533;&&#65533;`&#65533;&#65533;&#65533;*&#65533;k&#65533;#&#744;&#65533;:Ic&#65533;&#65533;&#65533;&#65533;Ecx&#65533;&#65533;&#65533;&#65533;DO&#65533;X&#65533;&#65533;\&#65533;&#65533;*6J&&#65533;&#65533;S&#65533;Bn`&#65533;&#65533;&#65533;'aMlF&#65533;n&#65533;b)&#65533;T_Vam)Y/.&#65533;-8eFuR&,*&#47446;&#65533;&#65533;+&#65533;&#65533;*&#65533;&#65533;@OX&#65533;&#65533;&#65533;j	&#65533;&#65533;&#65533;&#65533;&#65533;0&#850;7mr/{2&#65533;&#65533;&#65533;0&#65533;&#65533;&#65533;&#65533;&#65533;&#65533;q&#65533;R&#65533;&#65533;.&#65533;&#65533;-n&#65533;S3&#65533;&#65533;X&#65533;5-&#65533;&#65533;&#65533;&#65533;&#65533;&#65533;&#65533;Q&#65533;&#65533;&#206;&#65533;b&#65533;&#65533;X&#65533;&#65533;&#65533;_&#65533;O&#65533;6-)&p&#65533; &#65533;&#65533;&#65533;eNBfG&#65533;"fRJ&#65533;&#65533;"R&#65533;&#65533;&#65533;&#65533;$`o0G:&#65533;V`&#65533;)&#65533;l7&#65533;f)&#65533;B;&#65533;S&#65533;&#65533;+6&#65533;m&#65533;&#65533;C&#65533;&#65533;&#65533;r&#65533;Z&#65533;&#65533;&#65533;&#65533;&#65533;|Ms4&#65533;&#65533;3I&#65533;&#65533;&#65533;z&#65533;g-#&#65533;'<`<)&#65533;Z&#65533;	&#65533;&#65533;V&#65533;T&#65533;=&#65533;3>-!&#65533;&#65533;P&#512;
&#65533;&#65533;	&#65533;&#65533;	&#65533;&#65533;&#65533;&#65533;R# !*qXA2&#65533;&#65533;@J &#65533;s0#&#65533;&#65533;F&#65533;Z &#65533;&#65533;^ ^&#65533;E] &#65533;&#65533;BT@R&#65533;BU+>&#65533;^t&#65533;=\&#65533;p&#65533;&#65533;&#65533;F!&#65533;B&#65533;" :&#65533;;D@&#65533;Z&#65533;H&#65533;&#65533;&#65533;g&#65533;C<*h&#65533;0&#65533;&#65533;&#65533;&#65533;*&#65533;oT&#65533;&#752788;Y	\&#677500;(`&#65533;EX&#65533;a&#65533;D&#65533;A&#65533;&#65533;&#65533;&#65533;&#65533;&#65533;V6&#65533;&#345593;<s&#65533;&#65533;&#65533;O&#65533;7&#65533;&#65533;j&#65533;&#65533;&#65533;*&#65533;y7&#65533;#&#65533;KQ	&#65533;{E&#65533;&#65533;&#65533;6FcE&#65533;&#65533;&#65533;KS&#65533;W&#65533;e+&#65533;&#65533;|pV[&#65533;&#65533;&#65533;&#65533;&#65533;P&#65533;n5&#65533;&#65533;&#65533;cs.&#18959;Ru&#65533;X50&#65533;&#65533;S&#65533;&W&#65533;x-&#65533;bS&#65533;R@5-&#65533;-&l&#65533;/&#65533;&#65533;&#65533;&#65533;+&#65533;u&#65533;&#65533;5&#65533;`	&#65533;&#65533;&#65533;v&#65533;O[&#65533;&#65533;&#65533;F&#65533;&#134;U&#65533;&#65533;}&#65533;&#65533;&#65533;'#&#65533;TQ8l&#65533;&#65533;V&#65533;&#65533;V}]&#65533;&#65533;&#65533;&#65533;&#65533;&#65533;S3&#65533;&#65533;&#65533;&#65533;8&#65533;&#65533;&#65533;&#1973;^p&#65533;&#65533;<I_u&#65533;&#666;&#65533;?&#65533;_&#65533;&#65533;&#65533;l&#65533;&#65533;&#65533;&#65533;&#65533;&#65533;d&#65533;l&#65533;&#65533;ldp&#65533;Vl&#65533;&#65533;&#65533;&#65533;.OCSNGFZ&#65533;(WV&#65533;&#218;&#65533;&#65533;&#1706;nL,&#65533;&#65533;&#65533;0&#65533;s5&#65533;&#65533;1Y&#65533;&#65533;)&#65533;&#65533;&#65533;&#65533;&#65533;&#65533;a&#1920;&&#65533;Iog-&#65533;&#65533;g&#65533;;&#65533;SzV&yh&#1488;&#65533;>&#65533;t&#65533;	&#896;JJ&#65533;Hj_#&#65533;T&#65533;&#65533;@&#65533;@	&#65533;@n &#65533;&#65533;&#65533;!&#65533;:&#65533;I\&#65533;"&#65533;&#65533; Z`&#65533;&#65533;C&#65533;&#65533;*&#65533;B &#65533;&#65533;&#65533;zL &#65533; &#65533;R p&#65533;D`&#65533;yL&#65533;Aln&#65533;&#65533;&#65533;&#65533;U&#65533;4&#65533;&#65533;&#65533;.@&#65533;&#65533;z&#65533;; &#65533;H3d2r#o6)&#65533;B2 d@Za&#65533;&#65533;vI&#65533;&#65533;&#48181;v&#716;&#282;&#65533;cuX&#1463;&#65533;A&#65533;!"&#65533;&#65533;&#65533;&#65533;a&#65533;(&#65533;V4&#65533;2)&#65533;&#65533;Va&#65533;&#185;L&#65533;dv&#65533; -&#65533;&#65533;w&#65533;&#65533;$&#65533;`Z)&#65533;&#65533;(&#65533;2#3&#65533;U&#65533;g&#65533;&#65533;@&#65533;&#65533;&#65533;>&#65533;2ge&#65533;R&#65533;}%&#65533;-&#65533;HSa&#65533;&#65533;&#65533;&#65533;\qU&#65533;f&#65533;&#65533;&#65533;&#65533;/&#65533;&#65533;&#65533;&#65533;&#65533;:&#65533;R&#65533;&#65533;&#65533;&#65533;P*N&#65533;\&#65533;&#65533;&#65533;&#65533;T&#65533;&#65533;Z&#65533;n&#65533;&#1418;+&#65533;&#65533;&#65533;.&#65533;&#65533;&#65533;4&#813;&#65533;z&#65533;&#65533;2&#65533;Zv[&#65533;o]&#65533;&#65533;.C&#65533;(Ae/I*U&#65533;5&#65533;&#1269;U/5-&#65533;.n&#65533;&#65533;d9&#65533;&#65533;SQ&#65533;.&#65533;*	S&#65533;F%&#65533;&#65533;&#65533;^H&#65533;&#65533;&#65533;&#65533;eaLH&#65533;MH$I{a&#65533;&#65533;&#65533;&#65533;&#65533;F&#65533;&#65533;{&#872;&#65533;	&#65533;&#65533;&#65533;!:Fx0&#65533;.&#65533;Q&#65533;&#65533;D3&#65533;D&#65533;&#65533;P#SQ&#65533;e&#65533;&#65533;&#65533;&#65533;&#65533;&#65533;&#65533;9&#65533;&#1122;V_&#65533;&#65533;&#65533;&#65533;&#65533;&#65533;&#65533;&#65533;&#65533;7F&#65533;:&#65533;\&#769;&#65533;A6&#65533;
V <0&#65533;"&#65533;:&#65533;2.&#65533;&#65533;&#65533;&#65533; `&#65533;&#65533;1&#65533;&#65533;(&#65533;t&#65533;&#65533;`0&#65533;T&#65533;Hy>a0&#65533;&#65533;-&#65533;@&#65533; &#807;&#65533;@aa.L&#65533;N!XaJ&#65533;&#65533;@l@&#65533;b&#65533;; &#244; $&#65533;&#65533;&#65533;>&#65533;<$&#65533;B`&#65533;K {*(A&#65533;&#65533;&#65533;&#65533;&#65533;@W&#65533;&#65533;&#65533;&#65533;6&#65533;&#65533;mG&#65533;&#65533;@
&#65533; &#65533;&#65533;
&#65533; 0&#65533;&#65533;H&#65533;Bd&#65533;&#1526;&#65533;2 &#65533;&#65533; &#65533;2zVx&#65533;&#65533;C&#65533;&#65533;&#897;&#65533;&#142;+&#65533;&#536;u&#65533;x&#65533;&#65533;&#65533;&#65533;7FQ&#65533;&#65533;L&#65533;&#65533;&#65533;&#65533;&#65533;&#65533;&#65533;&#65533;&#65533;r] Syc&#65533;k ]&#65533;=&#65533;&#1609;e&#65533;BaY&#65533;M(&#65533;O&#65533;&#65533;&#65533;&#65533;&#65533;D&#65533;&#65533;k&#65533;*}&#65533;&#65533;&#1510;&#65533;&#65533;.Y&#65533;)&#65533;&#1482;u&#65533;&#65533;&#65533;&#65533;&#1380;&#65533;&#65533;S+4&#65533;d3u&[&#65533;8&#65533;&#65533;\c]&#65533;g&#65533;&#65533;k&#65533;&#65533;U&#65533;&#65533;'&#65533;9&#65533;oe&#65533;Lo &#65533;&#65533;&#65533;<]&#65533;&#65533;+u)&#65533;&#65533;58&#65533;im&#65533;&#257;&#65533;4&#65533;aZ&#65533;aQ&#65533;&#65533;&#65533;&#65533;&#65533;<6&#65533;Um)&#65533;)+&#65533;&#65533;-&#65533;&#65533;&#65533;<E*&#65533;&#65533;&#65533;KU/m&#65533;Z&#65533;&#65533;&#65533;o_&#65533;&#65533;BwY&#65533;&#65533;&#65533;Ulc&#1320;&#65533;p&#65533;^&#65533;aZ&#65533;cr&#65533;&#65533;&#65533;&#65533;&#65533;`&#65533;E^`/&#65533;&#65533;&#65533;0[XSEF&#65533;xd&#65533;g)_j&#65533;Z&#333;&#65533;kQ&#65533;+&#65533;=&#65533;&#803;&#65533;Zec&#65533;i&#65533; mI&#65533;V)V&#65533;e&#65533;&#65533;&#65533;&#65533;&#65533;&#65533; 8d>d&#65533;)&#65533;&#65533;:&#65533;;&#65533;m&#65533;&#65533;2 .&#65533;&#65533;&#65533;D r 	&#512;F!&#65533;C&#65533;>&#65533;&#65533;&#65533;$&#65533;&#65533;&#65533;@`&#65533;&#65533;#&#65533;&#65533;@&#150;&#65533;0!:&#65533;XA=WA@a&#65533;@B&#65533;rO&#65533;@B&#65533;Bj&#65533;R &#65533;&#65533;&#65533;<8&#1498;&#65533;&#65533;&#65533;&#65533;&#65533;&#65533;&#65533;Z&#65533;&#65533;&#65533;{&#65533;&#65533;Z`&#65533;hn8 D&#65533;{&#65533;&#65533;papAl!
&#65533;	J `&#65533;&#65533;Bz&#65533;;&#65533;&#65533;o&#65533;C#3 &#65533;#@ 0a&#1672;X&#65533;&#65533;&#65533;&#65533;m&#65533;&#65533;&#988;&#65533;&#32589;&#65533;a&#65533;&#65533; &#65533;&#65533;&#65533;A&#65533;&#513;-[&#65533;&#554;{&#65533;pG&#65533;Z&#65533;UNp0&#65533;&#65533;u-~d&#65533;$d&#65533;?&#65533;0]XP[&#65533;&#65533;d&#65533;&&#65533;#&#65533;&#65533;&#65533;&#65533;&#65533;)&#65533;&#65533;<}&#65533;&#65533;_&#65533;^&#65533;&#65533;[&#65533;&#65533; &#65533;&#65533;&#65533;G&#65533;=&#65533;&#65533;&#65533;&#65533;[&#65533;0&#65533;B&#65533;#J&#65533;GO&#65533;&#331;f&#65533;&#65533;&#65533;"G&#65533;C&#923;'&#65533;&#65533;&#594;&#65533;&#65533;&#65533;&#65533;&#65533;&#925;K&#65533;&#65533;&#1721;&#65533;I&#65533;&#65533;u8s&#65533;&#65533;i3&#65533;&#860;&#65533;&#1317;:&#65533;9&#65533;&#65533;&#65533;&#65533;;J&#65533;&#65533;P&#65533;&#65533;.=g&#65533;\&#65533;&#65533;I&#65533;&#65533;+&#65533;&#65533;d&#790;!;vLY3h&#1202;}#wn(&#65533;w&#65533;b&#65533;u&#65533;^&#65533;x#&#65533;&#65533;&#1371;R&#65533;<&#65533;yM&#65533;%y&#65533;&#65533;&#65533;G&#65533;S&#65533;2&#65533;_&#65533;~I&#65533;e&#65533;&#65533;K&#65533;&#65533;n&#65533;&#65533;T&#65533;&#65533;&#65533;B&#1249;&#65533;&#65533;&#65533;&#65533;&#65533;G&#65533;R-&#65533;T&#65533;&#1452;W&#65533;&#622;ZU)&#1256;C&#65533;&#65533;^&#65533;&#65533;\&#1322;W&#65533;&#65533;N&#65533;&#65533;9u;&#65533;tiW&#65533;J&#65533;/&#1641;;GN\8p&#65533;&#65533;]&#65533;>n&#65533;&#65533;t&#65533;&#65533;&#65533;.&#65533;8&#65533;q&#65533;X&#65533;f*]Q&#65533;&#65533;=g&#65533;939fuR&#65533;N&#65533;&#65533;&#65533;*&#65533;&#65533;&#65533;#&#65533;&#65533;	h&#65533;&#65533;&#65533;&#65533;M/&#65533;&#65533;&#65533;dpTha$`&#65533;,&#65533;&#65533;<&#65533;&#65533;LP&#65533;&#65533;PP&#65533;)V&#65533;&#65533;)&#65533;`&#65533;j<b&#65533;)&#65533;&#65533;&#65533;'&#65533;&#65533;&#65533;&#65533;$&#65533;tqC
'&#65533;P$=T&#65533;G$&#65533;0&#65533;&#65533;#&#65533;&#65533;b
*&#65533;T&#65533;J+&#65533;&#65533;&#1160;?&#65533;&#65533;A'&#65533;0&#65533;*&#65533;&#65533;&#65533;	$&#65533;lv&#65533;A&#65533;	!&#65533;`&#65533;|&#65533;&#65533;&#65533; B	a&#65533;&#65533;&#65533;
,&#65533;`&#34886;&#65533;&#65533;&#65533;
- &#1666;
(&#65533;@&#65533;1&#65533;&#65533;t&#65533;K9&#65533;&#65533;6&#65533;&#65533;&#65533;&#65533;R&#65533;@B&#65533;vZ0\  R&#65533;&#65533;&#65533;N D&#65533;A&#65533;L&#65533;3xAI0&#65533;&#65533;&#65533;&#65533;&#361;&#65533;&#65533;h&#65533;G[k&#65533;&#65533;&#65533;N[&#553;#&#65533;6&#65533;d&#65533;M8&#65533;`M5&#65533;&#65533;Tf&#50475;&#65533;{&#65533;Vw&#65533;&#65533;&#65533;|&#65533;u&#65533;|&#65533;&#65533;7&#65533;&#65533;&#65533;&#65533;&#65533;&#65533;&#65533;&#65533;&#65533;&#65533;&#65533;&#65533;&#65533;&#65533;p#&#65533;&#65533;w&#65533;o7&#65533;+&#65533;&#65533;&#65533;]/v&#65533;;o&#65533;
&#65533;&#65533;0&#65533;&#65533;`7/&#65533;&#65533;&#65533;[q&#65533;#&#65533;M&#65533;&#731;]8&#1909;&#65533;;&#65533;&#65533;&#65533;D&#65533;,&#65533;=&#65533;&#65533;#3>
!&#65533;A4_&#65533;3=#y&#65533;3FA=G~!]IK&#65533;I,&#65533;&#65533;rTS&#65533;&#952;,/'nN&#65533;&#65533;&#65533;T&#65533;8vR&#65533;FK&#65533;&#65533;&#177;Vzl&#65533;&#65533;6&#65533;&#65533;&#65533;0&#65533;&#65533;&#65533;&#65533;&#1915;&#65533;R&#65533;3&#65533;x#z&#65533;q6&#65533;L/&#65533;%u]&#65533;DmR&#65533;O;&#65533;%	&#1041;WR&#65533;4&#65533;Tb&#65533;&#65533;55M3&#65533;TS&#65533;&#65533;&#65533;k&#65533;&#65533;&#65533;#ZQ^w&#65533;zn&#65533;&#65533;78]-&#65533;~&#65533;|;u6&#65533;~m&#65533;c&#65533;J&#65533;pM&#65533;&#65533;d&#65533;&#65533;3&#65533;y&#65533;!&#65533;&#65533;&#65533;@&#65533;&#65533;&#65533;&#65533;X5&#65533;&#65533;&#65533;YU&#65533;S&#65533;]&#65533;&#65533;&#65533;&#65533;[R&#65533;&#65533;&#65533;6&#65533;m&#65533;_&#65533;y&#65533;&#65533;&#65533;&#65533;&#65533;v7Z7&#65533;&#65533;&#65533;&#65533;p&#65533;AV(A&#65533;&#65533;@&#65533;P6&#65533;&#65533;/E*#8SHp&6&#65533;@'&#65533;A&#65533;&#65533;L&#65533;&#32925;&#1540;%$&#65533;&#65533;8D%@&#65533;N&#65533;5&#65533;&#65533;p$2&#1097;O&#65533;&#65533;&#65533;(*X&#65533;V&#65533;&#65533;_&#65533;&#65533;@5&#65533;&#65533;&#65533;&#65533;&#65533;&#65533;&#294;X@0b&#65533;8&#65533;`&#65533;&#65533;&#65533;.&#65533;6&#65533;`b&#65533;&#65533;D&#65533;%(A&#65533;&#65533;&#65533;&#65533;3&#65533;&#65533;$h&#65533;gH&#65533;G;&#65533;&#65533;&#65533;lP&#65533;&#352;&#65533;!&#65533;&#65533;&#65533;&#65533;&#65533;B&#65533;&#65533;	2&#65533;&#65533;&#65533;<&#65533;&#65533;
P&#528;8&#65533;&#65533;&#65533;&#65533;@&#65533;&#65533;&#65533;&#1454;w&#65533;=&#65533;[&#65533;&#65533;'p\&#65533;&#65533;&#65533;&#65533;&#65533;&#65533;&#65533;&#65533;f&#65533;ck:&#65533;N&#65533;B&#65533;&#65533;L&#65533;@b&#2046;&#65533;&#382;&#65533;&#65533;_&#65533;&#65533;F7&#65533;&#65533;&#65533;&#1240;&#65533;&#65533;6&#65533;&#65533;Lf&#65533;&#65533;&#65533;&#65533;&#430;&#65533;&#65533;jz&#65533;&#1728;&6&#65533;YMw&#65533;&#65533;-&#65533;Y&#65533;L&#65533;8&#65533;&#65533;lf&#65533;&#65533;A
&#65533;&#65533;&#65533;&#65533;
IHC"&#976;TD&#65533;C&#65533;&#65533;G&#65533;2&#65533;%&#65533;"&#65533;&#65533;G&#65533;W&#65533;&#65533;d.&#65533;s	B}B&#65533;&#65533;&#65533;>;&#65533;N&#65533;2&#65533;&#65533;-ZHa&#65533;EG&#65533;&#65533;&#65533;&#65533;H&#65533;/|q&#65533;&#65533;(&#65533;1&#65533;!&#65533;m&#65533;&#65533;&#65533;IP"Z8&#65533;:F%&#65533;&#65533;	(_r&#65533;&#65533;&#184;,h&#65533;&#65533;&#65533;<R&#65533;a&#65533; &#65533;(&#65533;<&#65533;&#65533;P&#65533;0&#1377;&#65533;&#65533;&#65533;TZ;q&#1447;&0!&#65533;@&#65533;&#65533;&#25604;s&#65533;A	&#65533;&#65533;&#65533;&#65533;L&#65533;\&#577;G^r&#65533;&#1008;F&#65533;0(&#65533;&#65533;&#65533;U&#65533;&#65533;7&#65533;&#65533;&#65533;U&#65533;6&#65533;&#65533;gz%&#65533;&#65533;&#65533;c&#65533;w&#65533;&#65533;z&#65533;2k&#65533;vK&#65533;&#1906;;&#65533;zll&#65533;&#65533;&#65533;&#65533;&#65533;&#65533;T&#65533;h &#65533;&#65533;&#65533;&#65533;<@&#65533; ] &#65533;&#65533;9&#65533;&#65533;xp&#65533;`&#65533;&#65533;m&#65533;H&#65533;&#65533;SH&#65533;&#65533;&#65533;&#65533;Jp&#65533;&#65533;$ 1&#65533;C&#257;H &#65533;V&#65533;)&#65533;&#65533;H&#65533;#$q	Mp&#65533;&#65533;&#65533;)TA&#65533;V&#65533;b&#65533;&#65533;&#65533;&#65533;T&#65533;IOd&#65533;>&#65533;p&#65533;Nz&#65533; &#65533;,&#65533;Yd &#1280;<&#65533;'(&#65533;&#65533;	&#65533;&#65533;&#65533;&#65533; R&#65533;&#65533;&#65533;	N&#65533;&#65533;&&#65533;A&#65533; &#65533;:fB&#65533;&#65533;&#65533;&#65533;&#65533;7&#65533;q&#65533;:h&#65533; &#65533; !&#65533;&#65533;(&#65533;B&#65533;&#65533;&#65533;0&#65533;&#65533;<&#65533;&#65533;&#65533;D&#65533;:QqT;@r&#65533;&#65533;&#23565;Y;{l`&#65533;coX#-&#65533;&#65533;6&#65533;&#65533;o<E>8&#65533;D&#65533;s.&#1124;&#65533;&#65533;&#65533;cw&#65533;SY2&#65533;c;A&#65533;&#65533;BF&#65533;6g&#65533;&#65533;&#65533;&#65533;&#65533;&#65533;&#65533;&#65533;&#65533;	9&#65533;&#65533;&#65533;&#65533;3&#65533;<&#65533;8#&#65533;_&#65533;B&#65533;&#65533;&#65533;)&#65533;w&#65533;&#65533;#&#65533;L&#65533;&#65533;&#65533;I&#1305;&#65533;c 9&#65533;&#1635;&#65533;&#65533;&#65533;&#65533;,&#65533;F&#65533;&#65533;&#65533;&&#1025;z&#65533;$&#65533;cIJ&#65533;&#65533;8C&#65533;z&#65533;&#65533;$&#65533;&#65533;-&#65533;&#65533;&#65533;&#65533;E&#65533;t&#65533;JT&#65533;&#65533;}F*&#65533;x1&#65533;q&#65533;it&#65533;&#1696;&#65533;4&#65533;&#65533;p&#65533;&#65533;t&#65533;&#65533;&#65533;&#65533;R&#65533;&#65533;S&#65533;&#65533;i/*&#65533;j&#65533;&#65533;&#65533;,&#65533;a&#65533;O2&#65533;&#65533;&#65533;Ex&#65533;IL&#65533;:w&#1275;&0@sLH&#65533;&#65533;N&#65533;&#65533;&#65533;&#65533;&#65533;&#65533;&#571;&#65533;-&#65533;&#65533;n&#65533; EC&#65533;fo&#409;D%&#65533;Nxh&#65533;&#65533;&#65533;Y&#65533;5&#65533;&#65533;&#65533;j&#65533;&#65533;&#65533;&#65533;nG;{&#65533;&#65533;&#65533;e&#65533;{&#65533;&#65533;l&#65533;[&#65533;&#65533;7[v&#65533;&#65533;^90iqL&#65533;&#65533;&#65533;&#65533;B&#65533;&#65533;	M&#65533;	`&#65533;HK&#65533;&#65533;>H&#65533;&#65533; *8&#65533;	S&#65533;&#65533;&#65533;@t&#65533;/&#65533;&#65533;MP&#65533;#&#1856;D&#65533;Q	O&#65533;"&#65533;p&.&#65533;B&#65533;^&#65533;&#65533;&#65533;&#65533;&#65533;>&#65533;&#65533;&#65533;%.&#65533;&#65533;NxB&#65533;0&#65533;&#65533;U1&#65533;FL&#65533;6A&#65533;. c&#65533; "@p&#65533;>&#65533;&#65533;j&#65533;&#65533;&#65533;@&#65533;@&#65533;`\QLD&#65533;y&#65533;&#65533;&#65533;`X&#1931;&#65533;&#65533;&#65533;qq&#273;%&#65533;s&#65533;;&#65533;Ar&#65533;&#65533;p#&#65533;P&#65533;T&#65533;&#65533;&#65533;@&#65533;&#65533;g&#65533;=&#65533;&#65533;&#65533; &#65533;&#65533;dU&#65533;	D&#65533;}7J&#65533;&#65533;&#65533;&#65533;&#65533;^&#65533;&#65533;&#65533;&#65533;&#65533;a&#496;&#65533;7&#65533;&#65533;&#65533;d\&#65533;:&#1640;&#65533;6Fy&#65533;&#65533;h&#65533;%7&#65533;&#65533;&#1436;WK&#65533;6=&#65533;&#65533;U*&#766;&#65533;&#65533;&#65533;&#65533;6&#65533;993&#65533;&#65533;W&#65533;&#1717;&#65533;&#65533;&#65533;&#65533;&#65533;&#65533;&#65533;M&#65533;&#65533;}&#65533;&#65533;P&#65533;V&#65533;VmAo&#65533;t&#65533;AO&#65533;&#65533;&#65533;&#65533;VT&#65533;&#65533;&#65533;3&#65533;T&#65533;mp&#65533;Vk&#65533;n&#65533;O&#65533;&#65533;ODV&#65533;!&#65533;&#65533;f&#65533;TfU&#65533;~&#65533;:&#65533;&#65533;&#65533;&#1136;&#65533;&#65533;`;&#65533;&#65533;&#65533;&#65533;7&#65533;&#65533;&#65533;&#65533;U&#65533;VP&#65533;c&#65533;!&#65533;&#65533;!&#65533;&#65533;&#65533;o&#65533;F&#65533;&#65533;&#65533;3(E&#321;&#65533;m&#65533;p&#65533;S&#961;&#65533;&#16472;&#65533;&#65533;OO&#65533;&#1413;3\&#1536;&#65533;&#262;&#65533;&#65533;&#65533;!|W&#65533;SA&#65533;&#65533;e&#65533;Wa& h&#65533;|E61&#65533;Fd&#65533;d&#65533;&#65533;4&#65533;!-&#65533;&#65533;&#1010;dS&#65533;C&#65533;R&#65533;&#65533;pH&#65533;'B@+&#65533; 
 @,P<F&#65533;StW&#65533;TQ&#65533;K&#65533;&#65533;&#1547;&#65533;&#65533;D&#65533;6&#65533;$ &#65533;(&#65533;,0E&#65533;vp&#65533;	(	&#65533;0	&#65533;&#65533;&#65533;p\&#65533;g Y&#65533;&#805;v&#65533;&#65533;	&#65533;5
3&#65533;
&#65533;&#65533;
W&#65533;&#65533;8&#65533;&#65533;&#65533;%&#65533; `Z&#65533;~y &#65533;&#65533;5+&#65533;&#65533;y#P$,#`)&#65533;&#65533;*@y&#65533;B(R&#65533;&#65533;&#65533;&#65533;1&#65533;Nj&#65533;a&#65533;&#65533;&#1456;
}@uF&#65533;+&#65533;&#65533;"@&#65533;&#65533;_&#65533;&#65533;"2@?P 0&#65533;Pl&#65533;&#65533;LS0&#65533;"M3&#65533;&#65533;|z&#65533;&#65533;Sq&#65533;1c&#65533;&#65533; 0&#65533;&#65533;@&#65533;&#65533;W&#65533;Ak\C`&#65533;&#65533;!&#65533;7=HFX&#65533;e i&/80&#65533;&#65533;g#L~g&#65533;1w&#65533;&#65533;$C2&#65533;&#65533;&#65533;Lm&#65533;&#65533;@Lt&#38081;&#65533;M&#65533;:4eh&#65533;A&#65533;fm&#65533;&#65533;#&#65533;&#65533;4G&#65533;o&#65533;&T&#65533;&#65533;&#65533;&#65533;&#65533;&#65533;4&#65533;&#65533;&#65533;4A&#65533;&#65533;&#65533;4&#65533;s&#65533;m&#65533;N&#65533;&#65533;v&#65533;&#65533;4C&#1878;83&#65533;&#65533;P&#65533;0&#1232;&#65533;a7vT&#65533;P&#65533;&#65533;V&#65533;l&#65533;&#65533;8G&#65533;#(&#65533;&#65533;lU&#65533;4i;cTQm&#65533;&i&#65533;&#65533;3PQh&#65533;5p&#65533;&#65533;&#65533;&#1721;&#65533;&#1833;&#65533;&#65533;&#65533;&#65533;&#65533;&#65533;l&#65533;V53&#65533;:&#65533;!J&#65533;&#65533;&#65533;3q&#65533;G1&#65533;&#65533;.&#65533;'M&#65533;&#65533; &#65533;e&#65533;&#65533;5U&#65533;;&#65533;1k]&#65533;5&#65533;S&#65533;&#65533;&#65533;&#65533;;&#65533;0e&#65533;&&#65533;B /0U&#65533;XP&#65533;S&#65533;
&#65533;PL@@&#65533; &#65533;"G&#65533;>&#65533;&&#65533;C#&#65533;@#0P@qPv&#65533;&#65533;&#65533;&#65533;$&#65533; 	&#65533;0g&#65533;&#65533;p&#65533;&#65533;v&#65533;	&#65533;0
&#65533;@
3&#65533;
&#65533;&#65533;&#65533;&#65533;
u&#65533;&#65533;&#65533;*&#65533;&#65533; p &#65533;h"FD&#65533;Gf&#65533;o&#65533;"&#65533;&#65533;!&#65533;&<t,&#65533;&#65533;5&#65533;j&#65533;&#65533;Wt(&#65533;&#65533;8p&#672;&#65533;&#65533;v&#65533;q&#65533;&#65533;&#65533;2&#1984;&#65533;0
&#65533;p&#65533;&#65533;)p?&#65533;bB4&#65533;'&#65533;&#65533;{"
 ~&#65533;&#1824;/d&#65533;LjyM&#65533;tM&#65533;g&#65533;&#65533;K&#65533;&#65533;&#65533;p&#65533;`&#65533;p&#976;&#65533;&#65533;&#1808;&#65533;)&#65533;p&#65533;&#65533;&#65533;=&#1171;,&#65533;&#65533;p&#65533;&#65533;|&#65533;&#65533;p&#65533;'&#65533;&#65533;&#65533;M&#65533;&#65533;J&#65533;L&#65533;7&#65533;&#65533;ZM&#65533;t&#65533;tYL&#65533;,S!S&#65533;&#65533;&#65533;!&#65533;&#65533;&#65533;&#65533;&#65533;&#65533;&#65533;TU&#65533;0&#65533;V&#65533;34	o&#65533;&#65533;>&#65533;N&#65533;&#65533;&#65533;&#65533;&#65533;)&#65533;&#65533;yN&#65533;9o^&#517;&#65533;&#65533;&#65533;&#65533;8&#65533;P&#1376;f&#65533;RP&#65533;&#65533;R&#65533;&#65533; jd%V89&#65533;&#65533;T&#65533;Z&#65533;&#65533;n&#65533;&#65533;B3&#65533;;&#65533;&#65533;&#65533;fT&#65533;t9&#65533;&#65533;&#65533;YS&#65533;9&#65533;&#65533;&#65533;,K&#65533;_&#65533;&#65533;&#65533;T&#65533;&#65533;T0&#65533;V&#65533;a&#65533;&#65533;!&#65533;AK&#65533;&#65533;W&#65533;&#65533;X_&#65533;7&#65533;|&#65533;&#65533;.&#65533;rp&#65533;a&#65533;3Q&#65533;&#65533;P[Q&#65533;3:N!TI8&#65533;&#65533;% &#65533;&#65533;^&#65533;7PU fP_&#65533;W&#65533;GpI&#65533;&#65533;O&#65533;E =&#65533;>P&#65533;t&#65533;t+G&#65533;G&#65533;&#65533;&#1589;!&#65533;H"&#65533;9Pa`&#65533;&#65533;&#65533;@&#65533;P	&#65533;&#65533;&#65533;0p0y &#65533;P	&#65533;&#65533;	&#65533;p	oW&#65533;&#65533;0%&#65533;&#65533;
&#65533;	&#65533; D&#65533;2 &#65533;$&#65533;&#65533; U&#65533;&#65533;&#65533;&#65533;xmrxz&#1167;&#65533;&#65533;&#65533;l&#65533;DR&#65533;&#65533;&#1531;&#65533;&#65533;0 -@$*px&#65533;@&#65533;Sh2j-A&#65533;ud&#65533;`&#65533;&#65533;&#65533;&#65533;&#65533;p
{&#65533;&0pZ&&#65533;&#65533;&#65533;ws%P0&#65533;&#65533;^`
&#65533;`&#65533;SM #L>&#65533;|iv&#65533;&#65533;&#65533;.&#65533; &#672;&#65533;G&#65533;&#65533;&#65533;&#880;y&#65533;&#65533;g&#65533;,&#65533;<&#65533;Ja&#65533;~E&#65533;&#65533;&#65533;&#65533;>&#65533;#\iX&#65533;&#65533;1&#65533;=	g"&#65533;fF&#65533;0D&#65533;C&#65533;1B&#65533;&#65533;&#65533;$&#65533;&#65533;4&#65533;&#65533; &#65533;o6&#65533;&#65533;&#65533;&#65533;&#65533;k&#65533;&#65533;&#65533;&#65533;o,<T~5[&#65533;:z&#65533;&#65533;i&#65533;&#65533;G#P&#65533;&#65533;&#65533;&#1017;&#65533;&#65533;Z&#65533;&#1714;J&#65533;m&#65533;n&#65533;@&#65533;`&#336;&#65533;P,&#65533;!O&#65533;&#65533;`&#65533;Pj&#65533;&#65533;&#65533;Y&#65533;&3&#65533;&#65533;&#65533;&#65533;&#65533;&#65533;Vo&#65533;Fm3,&#65533;?L&#65533;&#65533;S&#65533;N&#65533;z&#65533;&#65533;&#1693;o83&#65533;&#462;&#65533;&#65533;:s&#65533;&#65533;s5&#65533;R&#65533;B!&#65533;&#1991;&#65533;&#65533;p&#22480;&#65533;<&#65533;!&#65533;&#65533;p&#65533;T &#65533;&#65533;&#65533;&#65533;&#65533;z&#65533;&#65533;&#65533;ah&#65533;F&#65533;&#65533;K&#65533;$&#65533;&#65533;&#65533;&#65533;Z&#65533;&#65533;&#65533;7pV`s i ZPNPx&#65533;J&#65533;D&#65533;uk&#65533;w&#65533;<&#65533;E&#65533;F&#65533;&#65533;\&#65533;&#65533;!&#65533;8_?&#65533;&#65533;&#65533;&#65533;&#65533;&#65533;&#65533;&#65533;@{0k&#65533;r&#65533;&#65533;`	&#65533;&#65533;	&#65533;&#65533;	CJ&#65533;&#65533;{&#65533;&#65533;&#65533;_&#65533;HP?&#65533;!&#65533;*@&#65533; ` &#65533;D&#65533;&#65533;^&#65533;Gx(&#65533;x&#65533;&#65533;%&#65533;(0&#65533;&#65533;KD#&#65533;/ +0$0m&#65533;&#65533;G&#65533;&#65533;&#65533;,QP&#65533;1Q&#65533;&#512;&#384;&#65533;&#65533;
&#592;&#448;4`&#65533;T{`TT&#65533;P&#65533; &#65533;&#65533;&#65533;&#65533;a &#65533;&#65533;<)g&#65533;&#65533;K&#65533;r&#65533;P&#65533;&#65533;&#65533;&#65533;&#65533;&#65533;&#65533;&#704;&#65533;&#65533;.&#65533;j&#65533;&#65533;~_IM &#65533;.H&#65533;dM=5YA&#65533;&#65533;M&#65533;&#65533;&#1323;p&#65533;&#65533;&#65533;:&#65533;&#65533;&#65533;Z&#65533;&#65533;N&#65533;@&#65533;~i&#65533;(&#226;&#65533;&#65533;&#65533;#n&#65533;&#65533;Tuq&#65533;6&#65533;&#65533;&#65533;z4!Ud&#65533;m&#65533;s&#65533;&#65533;&#65533;Gs&#65533;&#65533;&#65533;&#65533;k&#65533;O&#65533;&#65533;3!&#65533;&#65533;&#65533;i&#65533;&#65533;&#65533;N&#65533;&#65533;&#1110;n&#65533;&#65533;&#2016;&#65533;&#1472;&#1920;-s4&#65533;p7I&#928;&#65533;`\&#65533;{&#65533;m&#65533;&#65533;&#65533;&#65533;&#65533;&#65533;O&#65533;4&#65533;hL&#65533;&#65533;&#65533;V&#65533;-V&#65533;&#65533;&#65533;&#65533;O&#65533;&#65533;4O&#65533;&#65533;v&#540;@#9&#941;T&#65533;C&#65533;JP&#65533;q&#1550;&#65533;:,.&#65533;&#65533;&#65533;&#582;&#65533;Y&#65533;U&#65533;1p&#65533;v&#65533;&#65533;KB1&#65533;b&#65533;!:&#65533;Qh)&#65533;9	[7XP<&#65533;&#65533;z&#1095;&#65533;&#65533;@&#65533;@-&#65533;! >&#65533;0&#65533;@;&#65533;\`kp&#65533;^@L&#65533;E&#65533;6&#65533;&#65533;&#65533;&#65533;>&#65533;&#65533;u[6`[&#65533;&#65533;:`7p2&#65533;()&#65533;'7-=&#65533;z`&#65533;&#65533;q T&#65533;d&#65533;n`&#65533;p&#65533;&#65533;&#65533;	&#65533;&#65533;&#924;&#65533;	&#65533;&#65533;\&#65533;@^&#65533;&#65533;]&#65533;e&#65533;y 3&#65533;x#&#65533;#@
` 	 /&#65533;&#65533;a&#65533; '&#65533;5+&#65533;`&#65533;&#65533;&#65533;&#65533;l&#65533;@)&#65533;* 2&#65533;&#65533;p&#65533;<&#65533;c&#65533;&#65533;W2e&#224;	&#65533;p&#65533;&#65533;&#624;&#65533; q0'!&#65533;&#65533;&#65533;,&#65533;&#65533;&#65533;&#65533;&#65533;&#65533;&#65533;&#65533;&#65533;&#65533;&#65533;&#65533;1&#65533;&#65533;kY&#65533;F-1&#65533;&#65533;&#65533;pG&#65533;P&#65533; &#65533;@&#65533;&#65533;"&#65533;32&#65533;>&#65533;@&#65533;g&#2016;&#65533;&#65533;&#65533;0&#65533;&#65533;gl}d&#65533;g&#65533;&#65533;n-&#65533;r&#65533;/&#65533;/&#65533;hs&#65533;&#65533;&#65533;&#65533;0f&#65533;g&#65533;&#65533;&#65533;~u&#65533;Qd5&#65533;y&#65533;C&#65533;i&#65533;&#28430;=U&#65533;=&#65533;&#65533;>&#65533;=\&#65533;O&#65533;&4&#65533;&#65533;S&#65533;ycE&#65533;&#65533;f&#65533;&#65533;&#65533;&#65533;i<&#65533;&#65533;#AzV&#65533;.&#65533;&#65533;&#65533;}&#65533;&#65533;P&#65533;`&#65533;&#1881;&#65533;&#65533;o&#65533;O&#65533;&#65533;&#65533;&#65533;&#65533;y&#65533;&#65533;3j&#65533;&#65533;8/&#65533;W&#466;&#65533;i&#65533;&#65533;S&#65533;j&#65533;&5&#65533;@NQc&#65533;Xu&#65533;&#65533;b&#1956;C.&#65533;l&#65533;&#65533;&#689;&8\&#65533;6&#1747;I&#65533;&#65533;&#65533;G&#65533;Y&#65533;&#65533;&#65533;6c&#65533;g=&#65533;e&#65533;j7lV&#65533;$@!&#65533;O&#65533;IP&#65533;eGP[&#65533;V&#65533;G &#65533;e2&#65533;;P&#65533;4&#65533;w&#65533;&#65533;3P;&#65533;&#65533;6&#65533;807&#65533;[3[6 /&#65533;t&#65533;&#65533;"1&#65533;w o&#65533;3P$r&#65533;&#65533;&#65533;&#65533;@	&#65533;	&#65533;&#65533;vn
&#65533;&#65533;
&#65533;`^&#65533;SP&#65533;&#65533;
&#65533;p&#65533;&#65533;&#65533; &#65533; `? `~D@^Zx&#65533;'E&#65533;KD&#65533;2_j&#65533;Cc*&#65533;%`&&&#65533;&#65533;&#65533;&#65533;&#65533;gl&#65533;&#65533;5&#65533;/&#65533;&#65533;t
&#65533;@	&#65533;&#65533;	&#65533;&#65533;&#65533; &#65533;P`@/&#65533;Ap"&#65533;HTdD@]/E@yP&#65533;Pr&#65533;&#65533;&#65533;
L&#65533;&#65533;&#65533;&#65533;&#1317;&#65533;&#65533;&#656;&#65533;&#65533;&#1455; &#65533;&#55031;n&#1782;yC&#65533;&#65533;&#65533;6n	>,&#65533;&#65533;&#65533;&#134;&#65533;-&#65533;1&#65533;&#65533;&#65533;&#65533;zHp&#2046;&#65533;&#65533;R&#65533;&#65533;p?&&#65533;Q&#65533;&#708;&#65533;&#277;&#65533;&#65533;[N&#65533;4r&#65533;h7&#65533;;u&#65533;D)n&#65533;s&#65533;&#1461;s&#65533;&#65533;]<yU&#65533;]&#346;&#65533;{W&#65533;~&#65533;&#65533;&#65533;X&#65533;e&#65533;&#1451;GO&#65533;Z&#65533;&#65533;&#65533;&#587;&#1005;[zo&#65533;u[U&#65533;&#1962;&#65533;&#65533;&#65533;&#65533;v&#65533;&#2044;o&#65533;&#65533;&#65533;.&#65533;;x&#65533;/VU2&#65533;&#268;&#65533;&#669;&#1517;&#65533;s&#65533;	&#65533;L&#65533;-Z&#65533;u&#65533;&#65533;u&#65533;n;x&#65533;&#65533;&#65533;c&#65533;&#65533;t&#65533;&#65533;&#1643;&#65533;&#65533;&#65533;8q&#1908;&#65533;sG&#65533;4&#65533;&#1080;I&#65533;&#65533;Zp^y&#787;&#65533;5&#65533;&#65533;=&#65533;f&#65533;Q&#65533;M=&#65533;&#65533;&#65533;\&#65533;&#1349;&#65533;j&#65533;x&#65533;$&#65533;c&#65533;&#65533;&#65533;w&#65533;;v&#65533;&#65533;&#65533;&#65533;&#65533;q&#65533;>7&#65533;z&#65533;&#65533;&#65533;&#1135;?o2&#65533;&#65533;&#65533;&#65533;1&#65533;cL&#65533;&#65533;&#65533;&#65533;&#1739;&#65533;&#65533;&#65533;&&#65533;@&#65533;&#65533;&#65533;/&#65533;u6&#65533;p&#65533;&#65533;&#1689;/1&#65533;S&#65533;r&#65533;A1Es&#65533;'o&#65533;&#65533;&#65533;&#65533;u&#65533;&#65533;&#60474;&#65533;&#65533;&#65533;&#65533;&#65533;Y&#1129;&#65533;&#65533;r&#65533;&#437;&#65533;kN&#434343;y&#65533;&#65533;&#65533;j`&#138;2&#65533;@&#65533; &#65533;&#65533;b
'&#65533;&#65533;j&#65533;j&#65533;&#65533;4y&#65533;&#65533;rP&#65533;v&#65533;a3&#65533;&#769;Mn&#65533;d&#65533;&#65533;D&#65533;&#65533;&#65533;(
0x@&#65533;x&#65533;&#65533;Ba$&#65533;J.&#65533;$M8&#65533;&#65533;RP9E&#65533;8&#65533;&#208;Pd&#65533;&#65533;8&#65533;&#65533;&#65533;J&#65533;&#65533;&#65533;` &#65533;4&#65533; 2&#65533;&#65533;&#65533;:&#65533;&#65533;&#65533;&#65533;@4&#65533; &#65533;<&#1536;H@&#65533;&#65533;J@ae&#65533;< a&#65533;7j&#65533;&#65533;t&#65533;!&#65533;&#65533;r&#65533;9g6gC&#65533;&#65533;p&#65533;9G&#65533;u&#65533;&#65533;&#65533;\Z&#65533;QRi&#65533;-&#65533; $&#65533;M&#65533;0&#65533;*&#65533;u&#65533;\&#65533;a.p&#65533;&#65533;Z8d&#65533;&#65533;XJi&#65533;Xz&#65533;&#65533;&#65533;&#65533;&#65533;&#65533;cpB&#65533;X)sM&&#65533;%&#65533;&#65533;q&#65533;a&#65533;)&#65533;&#65533;d&#65533;&#65533;&#65533;d"&#65533;&#65533;&#65533;b(&#65533;|&#65533;(&#65533;&#65533;&#65533;y!m&#65533;1&#65533;&#35089;6&#65533; &#65533;&#65533;Bh&#65533;&#65533;O9&#65533;&#65533;|&#65533;zh&#65533;&#65533;&#65533;&#65533;&#65533;&#65533;&#65533;:I&#65533;&#65533;&#65533;&#1764;&#65533;{&#65533;&#65533;&#65533;&#65533;sJ&#65533;m&#65533;&#65533;.]&#65533;9R/&#65533;&#65533;&#65533;;o&#65533;&#65533;&#65533;&#65533;{&#65533;&#65533;
&#65533;&#65533;&#65533;6&#65533;&#65533;>&#65533;&#48375;'&#65533;&#65533;&#65533;&#65533;&#65533;&#65533;T&#65533;&#65533;&#65533;@T&#65533;C&#65533;R&#65533;&#65533;&#65533;>&#65533;&#65533;&#65533;&#65533;k8&#966;#/w&#65533;I'&#65533;v&#65533;A<&#65533;v&#65533;9g5v&#65533;A+&#65533;uZ\&#65533;w&#65533;&#65533;4&#65533;<Cx&#65533;&#65533;&#65533;+<&#65533;#&#65533;2&#65533;/&#65533;&#65533;&#65533;K&#65533;&#65533;&#65533;&#65533;&#65533;{&#65533;&#65533;&#65533;&#65533;&#65533;2/&#65533;&#65533;/p&#65533;&#65533;<&#65533;&#65533;&#65533;bIW&#65533;P&#65533;&#65533;A\m&#65533;&#65533;&#65533;W&#65533;&#65533;&#65533;&#839;&#65533;&#65533;&#65533;&#65533;&#65533;_{&#65533;7&#65533;aN^&#65533;k&#65533;&#65533;T&#65533;6&#65533;&#65533;O&#65533;T&#65533;@u&#65533;n6&#65533;ZM&#65533;&#65533;j(C&#65533;8k3&#65533;w&#65533;&#65533;F&#1739;G:&#65533;Qx&#65533;&#65533;o|&#65533;iL&#65533;&#65533;&#65533;&#65533;&#65533;&#65533;&#65533;&#65533;<&#65533;&#65533;
4&#65533;{ D"&#65533;.&#65533; &#65533;&#65533;
t`& &#65533;>&#65533;f&#65533;&#65533; 8&#65533;&#65533;&#65533;d&#65533;&#65533;@&#65533;8&#65533;At&#1062;:&#65533;@7&#65533;A{P&#65533;&#65533;@3&#65533;&#65533;`&#65533;&#65533;`E&#65533;A&#65533;&#65533;``^&#65533;&#65533; &#65533;HL&#65533;&#65533;&#65533;T'>1&#65533;T&#65533;&#65533;&#65533;C&#65533;&#65533;&#65533;Y&#65533;B&#65533;&#65533;&#65533;Z&#65533; x `&#65533;"@&#65533;
d&#65533;&#65533;@|u-V^&#65533;&#65533;@&#65533;&#65533;J&#65533;&#65533;"8&#65533;-El&#65533;&#65533;&#65533;A2&#65533;s&#65533;h)&#65533;`Q&#65533;T$&#65533;t&#65533;\&#65533;T&#401;&#65533;Q&#65533;\(&#65533;&#65533;&#65533;H&#1025;
2@&#65533;&#65533; 9@L&#65533;&#65533;@&#65533;&#65533;HY&#65533;&#385;&#781;&#65533;&#65533;$I&#65533;&#65533;I2f&#65533;y&#65533;&#65533;&#65533;&#65533;8&#65533;A&#65533;a&#65533;&#65533;8&#65533;1Jfd&#65533;'&#65533;C&#65533;"&#65533;&#65533;]D&#65533;&#65533;&#65533;FP0&#65533;&#1123;e&#65533;h&#1350;GA:R&#65533;~&#65533;gTCA&#65533;&#65533;&#65533;&#65533;i&#65533;&#65533;&#65533;&
5&#65533;&#65533;$5&#65533;	MBr&#1237;&#65533;eKAWS&#65533;&#65533;&#65533;&#65533;%Z&#65533;&#65533;&#65533;&#65533;&#65533;T&#65533;&#65533;M&#65533;[y&#65533;X&#65533;g&#65533;&#65533;G-&#65533;yOeS&#65533;&#65533;`&#65533;C&#65533;&#1104;&#65533;4&#65533;&#65533;t0@&#65533;c&#65533;&#65533;&#65533;&#65533;x&#65533;k&#65533;&#65533;$t9&#65533;&#65533;E&#65533;X&#65533;9&#65533;is&#65533;#1&#65533;&#585;&#65533;&#5047;&#65533;&#65533;>&#65533;9&#65533;[5&#65533;&#65533;D&#65533;@&#65533;&#65533;&#65533;A&#65533;&#65533;&#590;h1E&#65533;&#65533;ZF&#65533;&#65533;&#65533;&#65533;F-f&#65533;&#65533;W&#65533;S&#65533;&#65533;|&#65533;<&#65533;&#65533;&#65533;&#65533;,&#1244;&#65533;\&#65533;&#65533;&#65533;b&#65533;&#1504;&#65533;D&#65533;&#65533;&#65533;)&#65533;X&#65533;G>&#65533; &#65533;nj&#65533;Pp&#65533;&#65533;C&#65533;QOi&#65533;&#65533;.t&#65533;U\&#65533;M&#65533;d&#65533;.&#65533;J&#65533;&#65533;&#65533;E&#65533;SXVAw5&#65533;(&#65533;6&#65533;&#65533;&#65533;f&#65533;&#65533;&#65533;&#65533;M;&#65533;&#65533;Bv&#65533;&#65533;pM&#65533;&#65533;w&#65533;$.&#65533;&#65533;&#65533;*u&#65533;aq&#65533;{&#65533;&#65533; &#65533;&#65533;;&#65533;&#65533;	&#65533;&#65533;T&#65533;!Am&#530276;&#65533;&#65533;`0&#65533;y`&#65533;2&#65533;&#65533;&#65533;9 &#65533;&#65533;l&#65533;1&#65533;I&#65533;80Pn&#65533;&#65533;&#65533; &#65533;&#65533;&#65533;@x@$ &#65533;I\*&#65533;X&#65533;*X&#65533;0t!&#65533;&#65533;&#65533;%Y&#65533;
S &#65533;&#65533;&#65533;&#65533;%&#65533;L&#65533;&#65533;J&#65533;&#65533;:&#65533;&#65533;V
KW&#65533;b&#65533;J0&#65533;&#65533;&#65533;)H	&#65533;&#65533;&#65533;&#65533; &#65533;@&#65533;EO&#65533; uEs&#65533;_&#65533;&#430;&#1517;&#65533;&#65533;&#65533;&#65533;&#65533;-&#65533;&#65533;&#65533;&#65533;F5&#65533;&#65533;
N<&#65533;$@&#65533;&#65533; &#65533;@
`&#65533;&#65533;&#65533;	c&#65533;&#65533;lk&#65533;&#528;&#65533;x,$&#65533;&#65533;'96vLs&#65533;+e&#65533;h1&#65533;&#65533;iP&#65533;&#65533;-3&#65533;q&#65533;P&#65533;&#1535;&#65533;&#65533;J&#65533;f4&#65533;li&#65533;6H6&#65533;q&#65533;v&#65533;&#65533;hvH&#65533;&#65533;4c&#65533;T&#65533;9&#65533;&#65533;<&#65533;b+&#65533;&#65533;&#65533;&#65533;&#65533;&#1160;&#65533;Q&#65533;&#65533;&#65533;(.1&#65533;7&#65533;&#65533;&#65533;O&#65533;&#65533;&#65533;&#65533;*s&#65533;j&#65533;&#65533;"p&#65533;&#65533;&#65533;&#65533;@&#65533;o&#57445;&#65533;&#65533;&#65533;&#65533;X&#65533;vo&#65533;N&#65533;&#65533;ARp&#1143;&#65533;&#65533;(&#36374;+Xm&#65533;&#65533;&#65533;&#65533;C&#65533;y,\&#65533;&#65533;&#65533;&#1461;>&#65533;&#65533;&#65533; &#65533;G[&#65533;&#65533;&#1404;)&#65533;:&#65533;&#65533;&#65533;&#65533;&#65533;"bLT8&#65533;&#65533;&#65533;&#65533;&#65533;*&#65533;&#65533;&#65533;[b&#65533;&#65533;:`&#65533;&#65533;&#65533;&#65533;&3&#65533;a&#65533;m&#65533;&#65533;&#65533;&#65533;&#65533;2&#65533;&#65533;&#65533;&#65533;G&#65533;&#65533;&#65533;6&#65533;&#65533;;&#65533;&#65533;&#65533;&#65533;rh&#65533;)z&#65533;n&#65533;GT&#65533;g&#65533;\/`&#1697;b&#1652;/&#1025;_7&#65533;&#65533;&#65533;U&#65533;&#65533;&#65533;5&#65533;)&#65533;;&#65533;&#65533;&#65533;.&#65533;t&#65533;D&#65533;:G7&#65533;a&#65533;j&#1594;&#65533;&#65533;&#65533;%:q&#65533;ht&#65533;&#65533;&#65533;&#1866;&#65533;&#1102;q8c&#65533;(&#65533;&#65533;&#65533;&#65533;&#454;&#65533;&#65533;<&#65533;&#65533;b&#65533;"&#65533;&#65533;&#65533;&#65533;*&#65533;5X&#65533;R&#65533;C&#65533;=&#65533;S&#65533;b&#1063;&#256;9&#546;&#65533;4&#65533;&#65533;`&#65533;{j&#65533;g&#65533;&#65533;&#65533;/?&#65533;f&#65533;	F &#42233;&#65533;#&#65533;&#65533;F0&#65533;&#65533;&#65533;&#65533;!7&#65533;)U&#65533;"L&#65533;#F&#65533;&#65533;V&#65533;&#65533;&#65533;p'&#65533;	,&#65533;&#65533;&#65533;&#65533;&p&#65533;a&#65533;&#65533;&#65533;T&#65533;Yj%&#65533;&#65533;W&#65533; Y&#65533;2&#65533;H&#65533;8&#65533;]&#65533;  %d@&#65533;&#65533;&#65533;US
t&#65533;I&#65533;&#65533;&#65533;^x&#65533;&#65533;&#65533;C &#65533;\H&#65533;g@c&#65533;k&#65533;Ph&#65533;&#65533; &#65533;&#65533;=&#65533;K&#65533;&#65533;Y&#65533;&#65533;(
&#65533;:&#65533;&#65533; 5}j&#65533;w&#65533;3U{&#65533;j5c"&#65533;p&#65533;&#65533;a`&#65533;k&#33171;&#1030;f@&#65533;f&#1589;&#65533;&#65533;&#65533;&#65533; 
&#65533;&#65533;&#65533;&#65533;r&#65533;&#65533;"Cg&#65533;&#65533;&#65533;Z6f&#65533;4,C&#65533;&#41504;&#65533;&#65533;&#65533;&#65533;&#65533;6&#65533;65&#65533;C&#65533;&#65533;&#65533;&#65533;&#65533;C&#65533;*&#65533;&#65533;*&#65533;{&#65533;&#65533;u&#65533;&#65533;q&#65533;&#65533;7&#65533;(&#65533;&#65533;8&#65533;&#65533;&#65533;&#65533;&#65533;&#142;&#65533;&#65533;&#65533;&#670;&#49258;&#65533;&#65533;&#65533;0&#65533;8&#65533;&#65533;&#65533;:&#65533;r&#65533;P&#65533;&#65533;&#546;&#65533;&#1679;&#65533;&#65533;&#65533;:&#65533;`&#65533;&#65533;H&#65533;&#65533;&#65533;HS<&#65533;&#65533;&#65533;&#65533;Y&#65533;
&#65533;x&#65533;&#65533;&#65533;&#65533;&#1581;&#65533;&#65533;&#65533;*+v&#65533;&#65533;&#65533;&#65533;:dB&#65533;`&#65533;&#65533;a&#65533;xF&#65533;&#65533;S&#65533;&#65533;&#65533;&#65533;X&#65533;&#65533;&#65533;&#65533;8.&#65533;";&#65533;h&#65533;&#65533; E&#65533;K#&#65533;8x&#65533;
&#65533;+&#65533;&#65533;&#65533;&#65533;*+g&#65533;&#65533;&#65533;&#65533;*&#65533;2F&#65533;3+&#65533;&#65533;.&#65533;X&#65533;&#65533;&#65533;Re&#65533;&#65533;U&#65533;&#65533; &#65533;&#699;&#65533;&#65533; &#65533;&#65533;&#496;Kthq&#518;c&#65533;&#65533;P&#65533;&#65533;F&#65533;H=&#65533;+&#65533;8h&#65533;T oX&#65533;qQ&#65533;n&#65533;&#65533;mp&#65533;z&#65533;R&#619;&#65533;!&#65533;&#65533;z&#1566;w f&#65533;&#65533;G&#65533;6@&#65533;1&#65533;+&#65533;&0&#65533;0&#65533;&#65533;'j&#65533;'&#65533;"@&#65533;&#65533;&#65533;&#65533;&#65533;&#65533;&#65533;9a&#65533;5&#65533;`>7a&#65533;:!&#65533;:9&#65533;&#65533;&#1907;"h@H&#65533;&#65533; ` &#65533;-&#65533;AHEhI&#65533;&#65533;M &#65533;VHKx(x&#65533;Oh&#65533;%;TX&#65533;W(&#65533;C&#65533;`&#65533;0&#1087;
&#65533;&#65533;&#65533; &#65533;&#65533;	@&#65533;-@4&#65533;_&#1088;[&#65533;2&#65533;LmA3&#65533;&#65533;pS&#65533;u0d&#65533;3&#65533;k5:&#65533;+4=&#65533;&o&#65533;>&#65533;&#65533;D&#65533;^&#65533;&#65533;`8b0j&#65533;&#65533;q`&#65533;N&#65533;)&#65533;&#65533;5(&#65533;P&#1541;fpf&#65533;&#65533;r&#65533;!&#65533;&#65533;$&#65533;&#65533;r&#65533;&#65533;,&dR&#65533;b&#65533;&#65533;<&#65533;qh_Xn&#65533;&#65533;q&#65533;&#65533;kpb8&#65533;lh	u.&#776;&#65533;&#65533;a&#65533;&#65533;j&#65533;&#208;&#646;h&#65533;&#65533;h&#65533;O&#65533;$&#226;y&#65533;&#65533;i&#65533;&#65533;&#65533;O&#65533;&#65533;&#65533;&#65533;&#65533;&#65533;B=T&#65533;&#65533;<&#65533;&#65533;Q	Wk&#65533;Q&#65533;g&#65533;&#65533;&#65533;&#65533;
&#65533;&#65533;&#65533;&#65533;J &#65533;G&#65533;{&#65533;"&#65533; &#65533;:&#65533;&#65533;&#65533;Il*}C&#315;&#65533;&#65533;&#65533;P&#65533;z&#65533;NT+&#65533;H&#65533;&#65533;8&#65533;&#65533;I~&#65533;&#65533;0&#402;&#65533;R&#546;&#65533;b&#65533;@&#65533;
&#65533;&#65533;B5t ;j, &#65533;&#65533;Gy&#65533;-,f&#65533;&#477;{G.&#65533;&#65533;&#65533;&#65533;&#65533;&#610;9{&#65533;&#65533;{&#65533;&#65533;&#65533;*&#65533;&#65533;Go&#65533;&#65533;E&#65533;&#65533;Zd&#65533;&#65533;&#65533;tI=]..E&#65533;&#65533;&#65533;&#65533;S&#65533;&#65533;j&#65533;u&#65533;&#65533;bJD&#65533;S&#65533;Y&#65533;&#65533;&#65533;&#65533;&#65533;&#65533;P&#65533;&#65533;N&#65533;r.&#65533;&#65533;.L&#24276;1If(_&#65533;&#65533;M &#65533;6&#65533;&#65533;(&#65533;&#65533;+Px&#65533;)&#65533;&#65533;\&#65533;j&#65533;l&#65533;&#65533;j&#65533;&#65533;R&#65533;&#65533;&#65533;,&#16974;&#65533;`-z&#65533;r&#65533;[&#65533;&#65533;D&#65533;&#65533;2&#65533;-&#65533;-&#65533;)x&#65533;&H&#65533; &#65533;&#65533;1S&#65533;&#65533;S#:&#65533;&#65533;7&#65533;&#65533;xJ,&#65533;&#65533;&#65533;&#65533;&#65533;k&#65533;qu&#65533;4r&#65533;&#65533;=>Y&#65533;&#65533;XUP&#65533;&#65533; X&#65533;&#65533;&#65533;(&#65533;7&#65533;B&#65533;L&#65533;T&#65533;P&#65533;3&#65533;&#65533;@P&#65533;XXT0&#65533;T`?U&#65533;&#65533;:`&#65533;&#65533;&#65533;	&#65533;X&#65533;&#65533;q&#65533;&#65533;	&#65533;&#65533; d%P&#65533;&#65533;&#65533;&#65533;<@OZ&#65533;&#549;X&#65533;&#65533;&#65533;G(&#65533;pH&#65533;&#65533;&#65533;'&#65533;TMH&#65533;&#65533;&#65533;&#65533;&#65533;q&#65533;eB&#65533;Z&#65533;&#65533;hp&#65533;d@f&#65533;&#65533;i&#65533;&#65533;G&#65533;&#65533;V k&#65533;&#65533;&#65533;&#65533;&#65533;&#1033;&#65533;&#1673;&#65533;@)&#65533;&#65533;&#65533;&#65533;r&#65533;&#928;&#65533;N&#65533;D&#65533;&#65533;m
&#65533;&#65533;&#65533;&#65533;3q&#65533;&#65533;i &#65533;`&#65533;&#65533;&#65533;&#65533;&#65533;"LtK&#65533;&#65533;&#65533;&#65533;6&#65533;&#974;&#65533;&#65533;=&#65533;&#65533;\ 5)&#65533;&#65533;:$\&#65533;&#453;&#65533;&#65533;&#65533;	&#65533;q`&#65533;&#65533;d&#65533;E5s&#4942;&#65533;&#65533;&#1794;&#65533;&#65533; &#65533;&#65533;&#65533;&#65533;C&#65533;&#65533;&#65533;9&#43694;?&#65533;-R&#65533;&#65533;&#65533;&#65533;-&#65533;bQ&#65533;&#65533;&#65533;0&#65533;&#65533;3&#65533;u&#65533;&#1258;&#1129;Q&#65533;&#65533;zXQ&#65533;&#65533;DL&#65533;<R^&#17423;&#65533;3 2&#65533;je&#65533;&#65533;:&#65533;&#65533;&#65533;{;&#65533;&#65533;./&#65533;&#65533;&#65533;&#65533;*&#1872;&#65533;&#65533;&#456;&#65533;&#65533;&#65533;&#65533;&#65533;&#65533;=k&#65533;@m.q	T&#65533;&#1326;&#65533;&#65533;&#65533;&#65533;&#65533;&#65533;=U&&#65533;3&#65533;<&#65533;rA&#65533;&#65533;m&#65533;&#65533;&#65533;3%$&#65533;&#65533;!&#524;&#65533;&#65533;&#65533;U
&#65533;	&#65533;!&#1783;&#65533;{&#65533;H&#183;&#65533;'qa&#65533;=&#65533;&#65533;&#65533;l&#65533;e&#65533;&#65533;V&#65533;F&#65533;4&#65533;%&#65533;&#65533;&#65533;H&#65533;h&#65533;&#65533;&#65533;$H&#65533;E`&#65533;aX&#65533;e(e&#65533;t&#65533;&#65533;&#65533;&#65533;&#65533;&#65533; $9&#65533;I_&#65533;&#65533;9&#65533;&#65533;-&#65533;+&#65533;,&#65533;(&#65533;&#65533;&0!&#65533;&#65533;(&#1570;7&#65533;&#65533;&#65533;V&#65533;2&#65533;&#65533;&#65533;J&#65533;&#65533;)Z#&#65533;0&#65533;#&#1827;&#65533;&#1584;&#65533;Kc&#1250;&#65533;c=&#65533;&#65533;#
%
 &#65533;&#65533;&#65533;dM&#65533;V&#65533;H&#65533;-&#65533;&#65533;J&#65533;&#65533;W8&#65533;TPPY&#65533;U(&#65533;?&#65533;	&#65533;&#65533;&#65533; &#65533;&#65533;&#65533;L&#65533;&#782;&#65533;L&#65533;c&#65533;&#65533;:&#128;&#65533;Lh&#65533;  &#65533;>&#65533;&#65533;U&#65533;q&#65533;&#65533;&#65533;[&#65533;V&#65533;H&#856;rQq4&#65533;U&#65533;&#65533;s &#65533;k&#65533;kx&#65533;n&#65533;p&#65533;dP&#65533;j&#65533;&#65533;&#65533;eryOu;&#65533;&#65533;&#65533;&#65533;s&#65533;O&#65533;D&#189;"&#65533;&#65533;tT&#65533;M&#65533;pp&#65533;a&#65533;rX&#65533;r k8(l(B&#65533;&#65533;)u&#65533;Zn&#65533;&#65533;)&#65533;e&#65533;&#65533;e&#65533;&#65533;k`&#65533;lx6eh&#65533;&#65533;O&#65533;&#229;&#65533;&#65533;"&#65533;p3&#65533;&#65533;&#65533;j&#65533;`&#65533;&#65533;&#65533;&#65533;{:&#65533;&#65533;&#65533;w	$&#65533;et&#523;c5&#65533;&#65533;1&#65533;u&#65533;&#65533;JH&#65533;{M;&#65533;T=&#65533;&#65533;8&#65533;&#65533;&#65533;!&#65533;&&#65533;&#65533;&#65533;&#65533;&#65533;r&#65533;&#843;P&#65533;&#65533;&#65533;i Y&#65533;&#65533;!&#65533;&#65533;&#1358;&#65533;&#65533;&#65533;&#65533;|&#65533;D&#65533;&#65533;&#65533;&#65533;c|9&#65533;&#65533;Q&#65533;+&#65533;&#65533;&#65533;&#65533;D&#65533;&#65533;&#65533;&#65533;&#328;&#65533; &#65533;G&#65533;&#65533;&#65533;&#65533;&#65533;S&#65533;&#65533;&#65533;1&#65533;&#65533;yF&#65533;k.d&#65533;N&#65533;&#65533;&#65533;&#65533;_&#65533;jT&#65533;&#65533;&#65533;&#65533;&#65533;Sw&#65533;=;&#65533;&#65533;3&#65533;&#65533;e:l&#65533;@
&#65533;%	&#65533;&#65533;&#33905;&#65533;&#65533;&#65533;f&#65533;t&#65533;I&#65533;I%&#65533;&#65533;1&#65533;&#65533;l&#65533;H&#65533;&#326;jp&#65533;`p&#65533;K ;(&#65533;( pH&#65533;3;hQ&#65533;&#65533;&#65533;,&#65533;&#65533;H&#65533;P&#65533;&#65533;T&#65533;u&#65533;&#65533;&#65533;X&#65533;1;F&#65533;&#65533;&#65533;p&#65533;^&#65533;&#65533;6&#65533;&#65533;"@&#65533;'&#65533;*&#65533;,&#65533;&#65533;gM"&#65533;&#65533;&#65533;&#65533;0J1&#65533;&#65533;3
&#65533;=&#65533;c&#65533;&#65533;@&#65533;&#65409;[&#65533;&#65533;C&#65533;&#513;o>+Z&#65533;&#1383;&#65533;=&#65533;&#65533;y&#65533;>(&#65533;&#1024;&#65533;&#65533;?&#65533;Q`?@8&#65533;+8&#65533;Q&#65533;W&#65533;dU8&#65533;RH&#65533;T0@&#65533;&#65533;&#65533; ^&#65533;P&#65533;
&#65533;&#65533;&#65533;&#65533;p@&#65533;k&#65533;&#65533;&#65533; a&#65533;&#65533;&#65533;0&#65533;M&#65533;7&#65533;gl&#65533;&#65533;&#65533;&#65533;`&#65533;&#65533;&#65533;c@&#65533;,H&#65533;e&#65533;bb&#65533;&#65533;&#65533;QF&#65533;	m	&#65533;9-
kN5]&#65533;el&#65533;o&#65533;&#65533;e-&#65533;;mP&#65533;dp&#65533;&#65533;-&#149;&#65533;'&#65533;&#65533;	&#65533;0&#65533;6&#65533;g&#65533;&#65533;&#65533;g+&#65533;474hh#&#65533;&#65533;\ mh&#65533;sq&#65533;\&#65533;&#65533;O&#65533;&#65533;(&#65533;&#65533;&#65533;>7r&#702;&#928;&#65533;&#546;&#65533;I&#65533;
1M&#65533;NH&#65533;>&#65533;q&#65533;;&#1843;bz&#65533;&#65533;> &#65533;*&#65533;G&#65533;I,&#65533;8&#65533;&#65533;&#65533;&#1203;&#65533;<_e&#65533;&#1964;&#65533;&#65533;&#65533;"A&#483;K&#65533;&#65533;&#65533;&#65533;&#65533;ij&#65533;&#65533;&#65533;&#65533;8#&#65533;&#65533;Q&#65533;\&#65533;&#65533;&#65533;&#65533;m&#65533;&#65533;)&#65533;,&#65533;&#65533;
&#65533;&#65533;&#65533;&#65533;+&#65533;
&#65533;&#65533;&#65533;u&#65533;&#65533;9@&#65533;&#65533;&#65533;&#65533;:.&#65533;&#65533;<&#1403;&#65533;[T&#65533;t&#65533;&#65533;&#65533;&#1432;&#65533;5&#65533;&#65533;"O&#65533;$/&#65533;&#65533;&#65533;&#65533;&#65533;f#&#65533;hS;r|&#65533;&#65533;	&#65533;&#65533;i&#65533;&#65533;P&#65533;jxaX&#65533;G&#65533;&#65533;/&#65533;)J&#65533;h$&#65533;hmhI2s.2&#65533;*&#65533;'&#65533;&#65533;_8&#65533;&#65533;&#65533;u&#520;jm&#65533;pa&#65533;O89&#65533;,&#65533;&#65533;(&#65533;&#65533;*&#65533;*n&#65533;" %&#65533;VU5&#65533;P&#65533;&#65533;&#65533;&#65533;&#65533;&#65533;&#65533;&#65533;&#65533;&#65533;&#65533;&#65533;Fc&#65533;y&#65533;lmc&#65533;&#65533;3v&#65533;&#65533;6
&#65533;3x>V&#65533;&#65533;(&#65533;h&#65533;&#65533;F&#65533;F U&#65533;&#65533;8&#65533;-&#65533;&#65533;ThW&#65533;dS(R0R&#65533;=p&#65533;&#65533; &#65533;p&#65533;&#65533; &#65533;&#320;&#65533;&#65533;XR&#65533;&#65533; &#65533;&#65533;_&#576;('V&#65533; &#65533;CP1&#65533;&#65533;k&#65533;&#65533;ioFF&#65533;TK&#65533;l&#65533;&#65533;b&#1540;>&#65533;U&#65533;s@B&#65533;!lJ&#65533;P&#65533;&#65533;g&#65533;&#65533;u&#65533;CP&#65533;T&#65533;trejr&#65533;&#65533;&#171;|X&#65533;&#65533;&#65533;&#65533;eP&#65533;&#1992;&#65533;xb&#65533;&#65533;&#65533;'r&#65533;g&#65533;=&#1806;R&#65533;&#65533;U&#65533;6Ws&#65533;h;<~.C8&#65533;&#65533;&#65533;Th
&#65533;&#65533;&#65533;ac&#65533;&#65533;q&#65533;n&#65533;.&#65533;&#65533;&#65533;&#65533;2*&#65533;&#65533;&#65533;e&#65533;e&#65533;&#65533;&#1428;q&#65533;?&#65533;y&#65533;&#1037;&#65533;;&#65533;]&#65533;&#65533;z9&#1530;&#65533;&#65533;&#65533;&#65533;u&#65533;&#923;&#65533;&#65533;&#65533;&#65533;&#65533;&#65533;&#65533;&#65533;b&#65533;&#65533;&#65533;&#65533;x&#311;&#65533;x&#65533;&#65533;&#859;G&#65533;`={
&#65533;&#65533;&#65533;&#65533;&#65533;&#198;&#65533;<(&#65533;&#65533;x&#65533;&#65533;&#1115;g"&#528;"G:&#65533;X&#65533;&#65533;&#65533;y&#65533;&#65533;dip&#65533;F&#65533;S&#65533;X&#65533;&#853;&#65533;&#387;'&#1979;&#65533;&#65533;&#65533;&#65533;[&#65533;&#65533;]&#65533;&#65533;H&#1785;s&#65533;&#65533;&#65533;R&#65533;&#65533;&#65533;a&#65533;ZU]&#65533;&#65533;Y&#65533;q&#65533;&#65533;&#65533;X&#65533;&#65533;&#529;3g.&#65533;X&#65533;i&#849;-Wn&#65533;&#65533;&#65533;&#65533;&#65533;&#65533;&#65533;+.&#65533;p&#65533;&#65533;}&#65533;&#65533;&#65533;[&#1977;x&#65533;&#65533;&#65533;&#65533;[7o&#1982;)&#65533;&#1752;&#65533;&#65533;&#332;Ow&#65533;[&#65533;p&#65533;&#65533;&#65533;&#65533;3&#65533;m&#1712;]&#65533;V&#65533;&#65533;/T&#65533;&#65533;PA&#65533;&#65533;&#65533;;n&#65533;p&#65533;&#65533;D	*J&#65533;0&#65533;;&#265; @&#65533;x&#65533;&#137;%a&#65533;&#145;K&#65533;&#65533;&#65533;&#65533;&#65533;&#65533;M&#65533;&#65533;&#65533;	&#65533;]:s&#65533;	SI/Y&#65533;P&#65533;e&#660;'K&#65533;$)R&#65533;}.L&#65533;@A#&#65533;&#65533;:l&#1080;&#65533;c&#65533;
&#65533;8&#65533;@&#65533;9&#65533; &#65533;}7&#65533;&#65533;C>&#65533;4C&#65533;&XC&#65533;- -&#65533;&#65533;A	`@ a&#65533;(&#65533;4BFd&#65533;&#65533;
+&#65533;&#65533;r&#65533;(&#65533;&#65533;b&#65533;(&#65533;&#65533;&#65533;B&#65533;@&#65533;@ &#65533;Tp&#65533;d&#65533;A&#65533;0&#65533;&#65533;t&#65533;p&#65533;&#65533;&#65533;i@APn	&#65533;&#65533;&#65533;&#65533;&#65533;&#65533;S&#65533;<&#65533;PeF&#65533;&#65533;&#65533;V^&#65533;C]&#65533;SN:&#65533;&#65533;&#65533;&#65533;"&#65533; s&#65533;9&#65533;&#65533;u(&#65533;q&#65533;3&#1634;&#65533;5JYd&#65533;!)&#65533;&#65533;~&#65533;&#1633;z&#65533;5&#65533;[m&#65533;&#65533;&#65533;&#65533;:&#65533;h3&#65533;4&#2012;7&#65533;|S&#65533;7&#65533;(&#65533;9&#65533;p&#65533;&#65533;\&#65533;&#65533;e&#65533;&#65533;&#65533;%i&#65533;&#1736;&#65533;M6&#65533;;,&#65533;&#1620;&#65533;M&#65533;&#65533;&#65533;v6&#65533;X&#65533;&#65533;5&#65533;&#65533;M6&#65533;"l&#65533;&#65533;N&#65533;-&#65533;&#65533;&#65533;-&#65533;&#65533;nl&#65533;&#65533;l&#65533;M&#65533;&#1696;&#65533;X7&#1816;+&#1721;&#65533;&#65533;;ob&#65533;&*NY&#26643;&#65533;TX&#65533;SC&#65533;&#65533;&#273;<&#65533;T&#65533;&#65533;p&#65533;oX&#65533;&#65533;&#65533;cA\&#65533;9t&#1381;&#65533;&#65533;&#65533;&#65533;Zk&#65533;&#65533;#A-4&#65533;B%&#65533;&#65533;I)GtOC,&#65533;#=&#65533;&#65533;T&#65533;As&#65533;&#65533;)d&#65533;='&#818;&#65533;&#65533;(&#65533;P&#65533;0%<S&#65533;rBA;-&#65533;QG}&#65533;BS&#65533;<&#65533;&#65533;>&#65533;&#65533;RA&#65533;T&#65533;&#65533;+	&#65533;J&#65533;&#65533;&#65533;&#65533;=}&#65533;u&#65533;8&#65533;&#65533;q&#65533;&#65533;T&#65533;&#65533;&#65533;p&#65533;&#65533;UNXf&#65533;&#65533;7&#65533;&#65533;'&#65533;&#65533;&#45671;&#65533;&#65533;a&#65533;&#65533;Z&#65533;&#65533;E&#65533;&#65533;R_&#65533;C&#65533;.7&#65533;m&#65533;X&#65533;&#65533;&#65533;+&#65533;c&#65533;J&#65533;&#65533;7&#65533;f6&#65533;DL)&#65533;&#65533;&#65533;&#65533;A&#65533;;&#65533;*&#65533;`&#65533;
)&#65533;0&#65533;#&#65533; &#65533;"7&#65533;o=t)&#65533;&#65533;z&#65533;s&#65533;5&#65533;&#65533;H&#65533;&#65533;&#65533;8&#65533;&#65533;K)&#65533;&#65533;!&#65533;_d!&#65533;E,&#65533;&#65533;B&#65533;N&#65533;J&#65533;6&#65533;0&#65533;%&#65533;&#65533;&#65533;8&#65533;&#65533;&#65533;&#65533;Ct&#65533;&#65533;&#65533;&#65533;0&#65533;&#65533;&#65533;3&#65533;&#65533;&#65533;&#65533;&#65533;P@P&#65533;QL&#65533;&#65533;
< 0&#65533;H&#65533;&#65533;N&#65533;"ZpTA&#65533;V&#65533;&#65533;&#65533;(@&#65533;&#65533;&#65533;Q$&#65533;"P J&#65533;&#65533;8`H:&#65533;D&#65533;I&#65533;R<&#65533;%l&#65533;&#65533;&#65533;&#65533;6@&#65533;B&#65533; A>&#65533;x@	&#65533;&#65533;F;&#65533;&#65533;&#65533;@&#65533;)I1
R&#41365;s&#65533;e&#65533;b&#65533;0<&#65533;
g|Co&#65533;&#65533;&#1505;&#1368;&#65533;@f1&#65533;&#41391;HW)J&#65533;.&#65533;&#65533;&#65533;&#65533;&#65533;qu&#65533;#&#65533;P&#65533;6&#65533;&#65533;md&#65533;&#65533;&#65533;3&#65533;&#65533;&#65533;q&#65533;&#65533;2&#65533;Y
'&#65533;=}Fq&#65533;+&#65533;&#65533;u&#65533;p&#65533;4&#562;V&#65533;&#65533;Qg&#65533;.Z&#562;%i&#65533;&#65533;,f&#65533;2[&#65533;d+&#65533;9&#65533;^&#65533;X&#65533;z&#65533;&#65533;&#65533;9a&#65533;&#65533;&#65533;\&#65533;&#65533;DqJV&#65533;&#65533;9&#65533;&#65533;{l&#65533;#*&#65533;&#65533;&#65533;&#65533;&#65533;&#65533;&#65533;&#65533;&#65533;^&#65533;d&#65533;&#65533;8&#65533;&#65533; q&#65533;&#139;g&#65533;(M&#65533;TiuR3&#65533;&#65533;$f7&#65533;&#65533;6&#65533;f2&#65533;&#1612;&#65533;6&#65533;	AZ&#65533;&#65533; &#65533;&#65533;&#65533;&#65533;&#65533;L&#65533;&#1028;tsk&#65533;=&#8310;&#65533;&#65533;&#65533;&#65533;&#65533;F&#65533;&&#1169;H&#65533;e%&#65533;&#65533;(&#65533;&#961;u&#65533;f4)Lc
&#1218;&#65533;s:N&#65533;&#65533;Svr4&#65533;E&#65533;&#65533;>E&#65533;&#65533;&#65533;9&#65533;uUN&#65533;&#65533;&#1758;v&#943;&#65533;&#65533;-&#65533;&#65533;&#65533;'&#65533;7&#65533;P&#65533;b&#65533;&#65533;&#65533;&#1914;&#65533;&#65533;&#65533;&#65533;
.&#65533;L_&#65533;&#65533;9&#65533;y&#65533;\&#65533;bL&#65533;&#65533;%&#65533;&#65533;Q&#65533;Y&#1440;F3xQ&#65533;&#65533;@>&#65533;kt@&#65533;&#65533; &8&#65533;
&#65533;&#1253;&#65533;v8!&#65533;	Z@@A~x&#268;n&#65533;`c&#1016;&#65533;3&#65533;h4&#65533;&#65533;x&#65533;'&&#65533;&#65533;A&#65533;&#65533;&#65533;f&#65533;&#65533;&#65533;#&#65533;&#65533;&#65533;A&#65533;&#65533;`% <&#65533;&#65533;P &#65533;,~&#65533;)(Nrp&#65533;D&#65533;&#65533;&#65533;t&#65533;v&#65533;?&#65533;&#65533;jP&#65533;&#65533;&#65533;2&#65533;&#65533;&#65533; &#65533;&#65533;&#65533;&#349;f &#65533;@&#65533;@P&#65533;&#65533;&#65533;
&#65533;&#65533;D&#65533;&#65533;E&#65533;&#65533;&#65533;P&#65533;)^&#65533;P&#65533;&#65533;xPpX&#65533;&#65533; @&#65533;&#65533;&#65533;&m&#65533;IT&#65533;@=&#65533;&#65533;'v J	@&#65533;	8 &#65533;&#65533;&#65533;&#65533;l&#65533;a&#65533;&#65533;&#65533;&#1556;&#65533;nC&#65533;&#65533;F&#65533;|I&#65533;&#65533;(&#65533;&#65533;&#65533;&#65533;T&#65533;&#65533;.&#65533;q&#65533;&#65533;&#65533;L*/|1rg
&#1241;&#453;&#65533;&#65533;V&#65533;*&#65533;&#545;&#65533;g0&#65533;&#65533;&#65533;a&#65533;Q&#65533;pD&#65533;&#65533;&#65533;&#65533;&#65533;Q&#1106;&#65533;&#65533;&#65533;q&#65533;<&#65533;&#65533;&#65533;&#65533;&#65533;.ue&#65533;W&#65533;)&#65533;&#65533;&#65533;u&#65533;&#65533;&#65533;&#65533;&#690;&#65533;*&#65533;i&#65533;Y&#65533;Zxn&#28152;%&#65533;d&#65533;&#65533;&#65533;&#65533;&#65533;%&#65533;&#65533;&#65533;&#65533;n!:&#65533;&#65533;&#1530;s&#65533;&#65533;}jNo&#65533;Y&#65533;
&#65533;&#65533;&#65533;&#65533;&#65533;mqRc:Vq&#65533;eg&#65533;*V&#65533;&#65533;D&#65533;S&#65533;&#65533;<7UYM#&#65533; [&#65533;T&#65533;&#65533;&#65533;l&#65533;&#65533;&#65533;&#65533;Lw&#65533;&#65533;&#65533;&#65533;tz&#65533;&#65533;I&#65533;&#65533;&#65533;P&#65533;1&#65533;&&#65533;&#65533;Px&#65533;&#65533;&#65533; &#65533;pF&#65533;a&#65533;p&#65533;&#65533;YY&#65533;;&#65533;!&#65533;&#65533;&#65533;&#65533;&#65533;;&#1241;&#65533;dJm&#65533;&#65533;&#65533;&#65533;^&#65533;Or&#65533;&#65533;&#65533;&#65533;;&#65533;2&#65533;&#65533;&#65533;Ml-&#65533;&#65533;&#65533;|&#65533;6&#65533;&#65533;&#65533;
s&#1577;fP&#65533;W&#65533;&#65533;#.&#65533;{~m8e&#65533;&#65533;&#65533;&#440;tFUo&#65533;&#65533;&#65533;&#622;I]&#65533;Q&#65533;#[&#65533;&#65533;&#65533;e&#65533;b&#65533;h&#65533;&#65533;&#65533;!&#65533;&#65533;v\&#65533;&#65533;z'&#65533;&#65533;&#65533;#HA\p&#65533;,pM&#65533;&#65533;&#65533;0@0&#65533;&#65533;&#65533;&#65533;&#65533;-A	Ga&#65533;&#65533;&#65533;:&#65533;&#65533;]&#65533;B&#65533;p&&#65533;&#65533;>&#65533;&#65533;&#65533;"&#65533;&#65533;v!&#65533;m&#65533;&#65533;&#65533;H40n&#65533;8@&#65533;/&#65533;L`fpD&#65533;8&#65533;P&#65533;s&#65533;&#65533;=|&#65533;&#65533;&#571;&#65533;	&#65533;&#65533; &#65533;H!&#65533;*p!&#65533;&#65533;-\&#65533;&#65533;U&#65533;&#65533;&#65533;*,Q&#65533;T`(^(&#65533;&#65533;$Q&#65533;&#65533;&#65533; &#65533;D&&#65533;{&#65533;&#65533;&#65533;O&#65533;&#65533;'XA	@&#65533;&#65533;`&#192;	T&#65533;&#65533;&#65533;&#65533;&#65533;c&#65533;)&#65533;w&#65533;&#65533;&#65533;D(&#65533;&#65533;&#65533;&#65533;:@	&#65533;6&#65533;&#1434;&#65533;&#65533;b2#9&#65533;F3nt&#65533;&#65533;	R&#65533;&#65533;&#65533;&#65533;&#65533;'&#65533;&#65533;mP&#65533;&#65533;&#65533;[&#65533;&#65533;8\C5l&#65533;8&#65533;&#65533;&#65533;&#65533;M&#65533;&#65533;&#65533;&#65533;&#65533;(&#65533;&#65533;&#65533;&#65533;&#65533;7&#65533;&#731;K&#65533;]&#65533;\&#65533;&#65533;xK&#65533;<6X`Z`&#65533;,&#65533;&#65533;&#65533;&#65533;e&#65533;&#65533; &#755;\ 	&#65533;-&#65533;&#65533;&#65533; &#65533;64&#65533;4%JR&#65533;&#65533;F&#65533;&#65533;&#65533;du&#65533;&#65533;&#65533;&#65533;F-G}W@ `&#65533;
REL[8&#65533;X&#65533;&#65533;dJ&#65533;&#65533;E&#65533;&#65533;&#702;&#65533;&#65533;&#65533;N &#65533;E&#65533;&#65533;5QL_Na>&#65533;D&#936;&#65533;K&#65533;8&#65533;M&#65533;AP,&#65533;&#65533;&#883;&#65533;I9&#65533;7`&#65533;6&#65533;&#65533;&#65533;&#65533;N&#65533;&#65533;&#65533;L&#65533;&#65533;0&#65533; &#65533;ZK&#65533;D&#65533;m&#1727;&#65533;&#281909;F&#65533;L!bt&#65533;!Qa&#65533;V&#65533;&#65533;&#65533;&#65533;T&#65533;&#65533;U0&#65533;RTQ&#65533;IV`&#65533;'u V&#65533;YL&#65533;|&#65533;&#65533;4!&#65533;&#65533;&#65533;&#1805;&#65533;A&#365;&#65533;h>]&#65533;&#65533;	:&#65533;M[&#65533;&#65533;&#65533;V&#65533;&#65533;M&#65533;&#65533;&#65533;h&#65533;F4&#65533;&#65533;(&#65533;pA<&#65533;&#65533;&#65533;&#65533;&#65533;@&#65533; }&#65533;&#65533;\&#65533;&#65533;y&#65533;&#65533;m &#65533;N
&#65533;&#65533;6	$&#65533;&#65533;@DpAt&#65533;&#65533;\&#65533;A&#65533;$&#65533;&#65533;V&#65533;&#65533;&#65533;c&#65533;&#65533;&#65533; A&#65533;&#65533;@&#65533; }t t &#65533;&#65533;@p9Hq&#65533;@vH@&#65533;|$&#65533;d&#65533;&#65533;&#65533;^&#1600;&#65533;x&#65533;u&#65533;&#65533;&#65533; &#65533;8&#65533;m&#65533;&#65533;p&#65533;t&#65533;&#65533;&#65533;&#65533;-&#65533;d&#65533;+&#65533;&#65533;+&#65533;&#65533;*&#65533;&#65533;&#65533;&#65533;'&#65533;$\&#65533;	<&#65533;&#65533;&#65533;D&#65533;&#65533;D&#65533;@@&#65533;m&#65533;P&#65533;&#65533;&#65533;a&#65533;p&#65533;}`&#65533;#n&#65533;&#65533;
4!<C=<&#65533;&#65533;	&#65533;&#1852;X&#65533;]&#65533;&#65533;&#65533;&#65533;sd&#65533;&#65533;&#65533;,&#65533;&#65533;&#65533;_&#33122;&#1803;&#65533;&#65533;"^&&#15138;,v&#65533;Yd&#65533;8d&#65533;4D7&#65533;&#65533;Z|&#65533;4D6&#65533;&#65533;&#65533;&#65533;&#65533;&#65533;*&#65533;&#65533;c&#65533;&#65533;B&#65533;g&#65533;U&#65533;l&#65533;T&#65533;&#65533;R&#65533; &#65533;h| &#65533;X&#65533;i&#65533;&#65533;&#65533;f&#65533;jfK50&#65533;i&#65533;Y&#65533;&#65533;,&#358;&#65533;&#65533;&,1&#65533;j&#65533;&#65533;&#65533;&#65533;&#1828;i
&#65533;&#65533;t&#65533;&#65533;"t&#65533;&#65533;&#816;a&#65533;&#65533;&#65533;&#65533;&#65533;\&#65533;4&#65533;b&#65533;&#773;&#493;&#65533;&#65533; #&#65533; &#65533;\&#65533;&#65533;<u&#65533;&#65533;,&#65533;XE&#65533;&#65533;&#65533;&#65533;z&#65533;'|&#65533;&#65533;@&#65533;@&#65533;[&#65533;&#65533;F&#65533;S&#65533;=&#65533;&#65533;&#65533;&#65533;ZO&#65533;&#246;R&#65533;|Cz&#65533;&#65533;&#65533;&#65533;&#65533;&#65533;M&#65533;&#65533;&#1776;gP<&#65533;&#65533;&#65533;&#65533;y&#65533;!&#65533;&#65533;&#65533;}&#65533;MY\&#65533;5&#65533;&#65533;$L'&#65533;&#65533;R&#65533;M&#65533;&#65533;E]x&#65533;&#65533;&#65533;&#65533;'5!Y&#65533;&#65533;&#65533;&#65533;Em&#65533;&#65533;&#65533;&#65533;n&#65533;^&#65533;`^&#65533;J+&#65533;Q&#65533;&#65533;&#65533;"SL&#65533;&#65533;&#65533;&#65533;&#65533;&#65533;&#65533;w&#65533;Z&#65533;XL\&#65533;_dL&#1233;!
&#65533;K68K5<&#65533;0&#65533;B#&#65533;AD5&#65533;@&#65533;&#65533;	&#65533;@&#65533;&#65533;Q&#65533;|&#65533;&#65533;m	}&#65533;&#65533;}@&#65533;&#65533;&#65533;&#65533;&#65533;&#65533;&#65533;&#65533; &#65533;&#65533;)&#65533;@q&#65533;&#65533; d&#65533;&#65533;A&#65533;&#65533;&#65533;&#65533;&#65533;&#65533;&#65533;]%* &#65533;B&#1152;	Uf@&#65533;&#65533;&#65533;&#65533;&#65533;&#65533;&#65533;&#65533;&#65533;&#65533;&#65533;&#65533;l&#65533;8&#65533;@&#65533;&#65533;&#768;&#65533;&#65533;t^we&#65533;&#320;&#65533;O\&#65533; 	&#65533;&#65533;!$A|,&#65533;W~&#65533;&#65533;(l&|&#65533;" &#65533;,&#65533;&#65533;@`&#65533;&#65533;Be&#65533;P&#65533;&#65533;&#65533;&#65533;a V&#65533;b&#65533;&#65533;i
&#65533;&#65533;&#65533;&#65533;&#65533;B6&#65533;&#65533;&#65533;[&#65533;&#65533;&#65533;`U)&#1445;R&#65533;S\"&#65533;jg&#65533; 
&#65533;&#787;&#65533;l&#65533;&#65533;5&#65533;y&#1809;~'&#15656;&#65533;c&#65533;&#65533;5d6x&#65533;`d&#65533;2 &#65533;4t&#65533;U&#65533;h&#65533;&#657;nL&#65533;&#65533;&#65533;!&#65533;wb&#65533;&#65533;&#65533;	~&#65533;&#65533;&#65533;`&#65533;&#9846;4&#65533;&#65533;&#65533;&#65533;&#65533;&#65533;&#1938;.&#65533;&#65533;&#65533;v&#65533;,&#65533;&#65533;,&#65533;&#65533;&#65533;&#65533;&#65533;,&#65533;&#65533;&#670;,&#65533;&#684;&#65533;&#18012;&#65533;74&#65533; &#65533;}>&#65533;&#65533;Du&#65533;&#1882;&#1130;a&#65533;&#65533;8&#65533;&#605;&#65533;I9)&#65533;Vp&#65533;)fX&#4794;&#65533;e&#65533;&#65533;&#65533;&#65533;Ui&#65533;&#65533;b&#65533;&#1904;&#65533;&#65533;'N&#65533;a&#65533;uh&#65533;&#65533;&#65533;a&#65533;u&#65533;'!&#65533;g&#65533;&#65533;bO&#65533;N&#65533;aGh;&#1801;&#65533;&#65533;8x&#65533;=&#65533;&#65533;&#65533;&#65533;Q&#65533;&#65533;&#65533;[Q&#65533;&#65533;&#65533;vbQ=r%
&#65533;&#65533;b&#65533;PE&#19096;&#65533;6.Ra&#65533;u&#65533;T&#65533;&#65533;&#65533;Z&#65533;SuU&#65533;&#65533;&#65533;]d&#402;&#65533;.&#65533;&#65533;!&#65533;&#65533;+&#65533;'&#65533;eU8&#65533;&#65533;&#65533;&#65533;
&#65533;&#65533;&#65533;<&#65533;%<&#65533;:&#65533;&#65533;6P&#65533;3 +8Bt&#65533;A&#65533;&#65533;@&#65533;&#65533;_&#65533;&#65533;&#65533;&#65533;&#65533;4`&#65533;&#65533;]&#65533;&#65533;p&#65533;&#65533;^&#65533;JI&#65533;&#65533;&#65533;UpIX_&#65533;@&#65533; 
&#65533;&#65533;&#65533;&#65533;`&#65533;&#65533;&#65533;L&#65533; &#65533;@&#65533;&#65533;&#65533;&#65533;&#65533;AB&#65533;]&#65533;&#65533;&#65533;&#65533;&#65533;T&#65533;&#65533;&#65533;_&#65533;&#65533;EZ&#65533;&#65533;&#65533;&#65533;&#1856;H&#65533;$&#65533;(&#65533;&#65533; JH/HwE^w&#65533; &#65533;W
&#65533;&#65533;h&#65533; 
&#1025;"&#65533;Al&#65533;&#65533;,&#65533;*&#65533;&#65533;&#65533;'h&#65533;&&#65533;D&#65533;&#65533;&#65533;y9&#65533;H&#65533;&#65533;9&#65533;&#65533;l&#65533;g &#65533;@p$&#65533;D&#65533;&#65533;	X/WbQ&#65533;(kn&#65533;&#65533;&#65533;A.&#65533;&#65533;<&#65533;C&#136;m&#65533;&#65533;-&#65533;&#65533;b&#1350;&#1662; ` &#65533;"&#65533;&&#65533;&#65533;yJ&#65533;&#65533;v&#65533;&#65533;qVU&#65533;&#65533;e0&#65533;&#65533;1&#65533;i46&#65533;&#65533;gL&#65533;2H&#65533;6x&#65533;'&#1177;a&#65533;&#65533;&#65533;&#65533;!1Y&#65533;&#65533;&#65533;&#65533;&#65533;&&#65533;t&#65533;&#65533;YY&#65533;%e&#65533;&#65533; &#751;'&#65533;L&#751;(&#734;&#65533;D&#65533;&#65533;&#65533;&#65533;&#65533;B&#65533;i<K&#65533;&#65533;r+&#65533;R&#65533;I&#65533;&#65533;&#65533;&#65533;4&#65533;&#65533;|-^&#65533;&#65533;;&#65533;&#65533;F&#65533;<<&#65533;s&#65533;&#65533;&#1639;&#65533;&#65533;MQ&#65533;&#65533;&#65533;&#65533;&#65533;&#1772;C(~b&#1804;R&#65533;&#65533;k&#65533;Y'&#65533;)B&#65533;&#65533;&#65533;&#65533;q&#65533;|&#65533;&#65533;|&[&#65533;&#65533;&#65533;L!3&#1592;&#65533;&#65533;&#65533;t&#65533;&#65533;&#65533;&#65533;L &#65533;&#65533;&#65533;9&#65533;&#65533;^&#65533;&#65533;&#1888;&#65533;j&#65533;&#65533;<&#65533;&#65533;v.Q&#65533;&#65533;&#65533;d&#65533;&#65533;.&#65533;&#65533;ln&#65533;B"tp&#65533;8E&#65533;&#65533;UG&#65533;&#65533;&#65533;&#65533;&#65533;&#65533;&#65533;&#65533;(-j&#65533;U&#65533;&#65533;&#65533;Z&#657;&#65533;&#65533;&#65533;&#65533;l&#65533;&#65533;&#65533;r"3&#65533;1J&#65533;&#65533;vn&#65533;(&#65533;Z&#65533;&#65533;g&#65533;&#65533;807P1&#65533;&#65533;#&#65533;&#65533;D&#65533;&#65533;j	&#65533;&#65533;
&#65533;&#65533;&#65533; UUj&#65533;&#65533;b&#65533; &#65533;&#65533; &#913;I&#65533;^&#65533;D*+a&#65533;@q&#65533; 	&#65533;&#65533;&#65533;&#65533;	&#65533; &#65533;&#65533;&#65533;&#65533;&#65533;&#65533;]&#65533; A&#65533;&*nE^y}&#65533;&#65533;&#65533;&#65533;mP*vM0&#65533;&#65533; &#65533;&#65533; ^&#853;*~&#65533; &#65533;&#65533;&#65533;&#65533;^&#65533;@&#65533;} $ &#65533;&#65533;"&#65533;A&#1281;$&#65533;&#65533;,&#65533;*&#65533;B&#65533;&#65533;'DB&#65533;@4  &#65533;|	&#65533;I&#65533;P &#65533;V&#65533;&#65533;x/	]&#65533;)o&#65533;W&#65533;&#65533;l&#65533;&#65533; D&#65533;2&#65533;C=E&#65533;&#65533;&#65533;A&#65533;7&#65533;5&#65533;&#65533;&#65533;A&#65533;&#65533;&#65533;&#65533;&#65533;&#65533;"&#65533;&#65533;&#65533;&#1162;x&#65533;Z&#65533;&#65533;&#65533;x&#65533;5LC5h&#65533;&#65533;&#1140;7\&#65533;4P&#65533;&#65533;_x&#65533;I&#1477;xr&#65533;}'[$&#65533;&#65533;&#65533;&#65533;&#65533;<&#65533;&#65533;&#65533;&#65533;F &#65533;&#65533;&#65533;K&#65533;pNhN&#65533;5&#65533;&#65533;&#626;,&#65533;V&#65533;&#65533;"K*78&#65533;>x&#65533;J&#65533;&#65533;&#65533;&#998;&#65533;\&#65533;b&#324;&#65533;/W!&#65533;&#65533;&#65533;&#65533;C1&#65533;&#65533;&#65533;&#65533;Nh&#1837;Y&#65533;&#65533;t&#65533;qt&#65533;^&#65533;W&#65533; &#1198;7on&#65533;Rh&#65533;J(&#65533;s&#65533;&#65533;&#65533;&#65533;&#65533;sM&#65533;8
E}ZG&#65533;&#65533;&#65533;&#65533;&#65533;X8&#65533;&#65533;7&#65533;Q&#65533;&#65533;&#65533;X&#65533;LTxb&#65533;
&#65533;8&#65533;&#65533;5&#65533;1&#65533;&#65533;Y:&#65533;&#65533;n'e&#65533;/&#1427;Vn&#65533;&#65533;&#65533;&#65533;L&#65533;&#65533;&#65533;$&#65533;&#65533;&#65533;l&#65533;&#65533;&#65533;&#13533;s4&#1940;YI&#65533;&#665;A!&#65533;1N&#65533;&#65533;M&#65533;&#65533;&#65533;=&#65533;;&#65533;%U9&#65533;T!&#65533;*&#5021;&#1694;&#65533;5&#65533;B%&#65533;&#65533;<A&#65533;&#65533;@V&#65533;GQX&#65533;lQ}&#65533;p&#65533;&#65533;y&#65533;&#65533;&#65533;f&#65533;P&#65533;&#65533;
0h&#65533;
p&#65533;&#65533;@&#65533;l&#65533;&#65533;D&#65533;k&#65533;A&#65533;&#65533;&#65533;&#65533;&#65533;&#65533;_#hc&#65533;6t 
&#65533;&#65533;	&#65533;&#1408;&#65533;W
&#65533;&#65533;q	JB&#65533;&#65533;In&#65533;&#65533; &#65533;&#65533;&#65533;G:P&#65533;&#65533;&#65533;nx&#65533;<@&#65533;"p&#65533;0)&#65533;&#65533;+&#65533;*&#65533;&#65533;)&#65533;p)lBPA&#65533;\ q&#65533;<&#65533; &#1588;&#65533;&#65533;AT&#65533;o
|k&#65533;&#65533;W
&#65533;&#65533;^Q:&#65533;@p&#65533;5&#65533;CQ&#65533;T-tc3`b'+rm*ffU&#65533;1 FLf&#65533;<&#65533;&#65533;&#65533;\&#65533;&#65533;&#659;\x&#65533;%&#65533;&#392;7&#65533;&#65533;6L&#65533;<}C6L&#65533;3P&#65533;&#65533;)&#65533;^T&#65533;;&#65533;.:&#1343;&#65533;#&#65533;&#65533;&#65533;&#65533;&#65533;&#65533;FdLJ1R&#65533;&#65533;&#1305;+E&#65533;&#65533;z &#65533;&#65533;Y&#1635;2,[&#65533;,&#65533;3&#65533;&'G`&#65533;&#65533;_n&#65533;7@&#65533;Fx&#65533;E&#65533;&#65533;&#65533;E&#65533;MA&#65533;QR,MJ&#65533;s&#65533;&#65533;3Z&#65533;~&#65533;x&#65533;zn&#65533;&#65533;&#65533;&#65533;&#65533;&#65533;&#65533;&#65533;As&#65533;9&#65533;3s&#65533;&#65533;&#65533;s|&#65533;&#65533;|&#65533;&#65533;8CEv8&#65533;e&#65533;J8&#65533;&#65533;:&#65533;&#65533;E&#65533;&#1670;B&#65533;&#65533;&#65533;&#65533;Cc[&#65533;&#65533;&#65533;&#65533;&#65533;&#65533;.ir&#65533;$&#65533;&#65533;W&#65533;&#65533;~:)&#65533;v&#65533;
E&#397;:&#65533;&#65533;S&#65533; EQ&#65533;Z&#65533;`&#65533;0&#65533;&#65533;%\&#65533;&#65533;q&#65533;&#65533;J&#65533;/
_ZL&#65533;&#65533;&#65533;v&&#65533;5=\&#65533;&#65533;&#65533;;&#65533;V&#65533;&#65533;3&#65533;&#65533;`&#65533;<&#65533;&#65533;@]/eQ&#65533;&#65533;Nb&#65533; @&#65533;B$&#526;3b&#256;&#65533;'6d D&#65533;(J&#65533;&#65533;&#65533;B&#65533;	&#65533;;V&#65533;&#65533;rM0Y&#65533;(R&#65533;I!>`I&#65533;&#65533;&#65533;&#65533;7w&#65533;X&#65533;b&#65533;$P&#65533;"&#65533;#T0d&#514;	J&#65533;&#65533;&#65533;&#65533;&#65533;2p&#65533;U&#65533;&#65533;Rk&#65533;&#65533;C)&#65533;7BM&#65533;SC&#65533;A&#65533;&#65533;&#65533;&#65533;&#65533;&#65533;&#65533;*S&#65533;V&#65533;"Ej&#65533;(HcnX@&#65533;`&#65533;,&#65533;0&#65533;1&#65533;
<d&#65533;&#65533;&#65533;&#65533;B&#65533;(&#65533;b	&#65533;&#65533;)&#65533;&#65533;&#65533;&#65533;&#65533;D,R &#65533;&#65533;:t&#65533;`&#470;=&#65533;9q&#65533;&#333;3W{n&#1853;o&#65533;+&#65533;&#65533;&#65533;&#65533;q&#65533;&#717;#g.&#65533;&#65533;&#65533;&#65533;m&#65533;&#65533;[u&#65533;&#65533;&#65533;&#65533;&#65533;Nu&#65533;&#65533;&#65533;}&#65533;>&#65533;&#65533;7o&#65533;&#843;&#65533;&#65533;-5j&#1466;&#65533;w&#65533;=&#65533;c&#890;u&#65533;F&#65533;<&#65533;m&#65533;&#65533;&#65533;&#65533;|+&#65533;&#65533;&#65533;+'9&#2012;C&#65533;&#65533;&#65533;;o&#65533;'@n&#65533;&#65533;P&#65533;l&#65533;&#65533;&#65533;&#65533;j&#65533;&#65533;&#65533;=&#65533;&&#65533;kH&#65533;&Il&#65533;&#65533;W&#65533;FEC&#65533;F&#65533;n0&#65533;<&#65533;r&#65533;&#859;m&#65533;aGz&#65533;&#65533;gy&#65533;LGs&#65533;q&#477;v&#65533;|GJx&#65533;&#65533;2&#65533;x&#65533;&#65533;&#65533;&#65533;v^C&#477;y&#65533;&#65533;GL$&#65533;&#65533;&#65533;3&#65533;&#274;J)&#65533;yg&#65533;6&#65533;&#65533;&#65533;'&#65533;&#65533;Y'&#65533;&#65533;v;'u&#65533;&#65533;Ov&#65533;i&#65533;I(&#65533;a&#65533;@&#65533;7&#65533;l&#65533;&#65533;G&#65533;&#65533;J1'5S&#65533;*&#65533;&#65533;&#65533;&#65533;M&#65533;d&#65533;Q'&#65533;&#65533;&#65533;N&#65533;Q&#65533;&#65533;z&#65533;p>[&#65533;g&#65533;z&#65533;!R&#65533;#/e&#65533;&#65533;L&#65533;&#65533;&#65533;@Etu&#65533;&#65533;&#65533;&#65533;v#&#65533;&#65533;%8&#1846;&#65533;O&#65533;p&#65533;K6&#65533;&#1990;;t&#65533;&#65533;&#65533;m&#65533;&#65533;Sa&#65533;YP8&#65533;s[&#1584;&#65533;&#65533;&#65533;&#65533;&#65533;]&#65533;{p&#65533;w&#1885;&#65533;8&#65533;&#65533;9&#65533;&#65533;rc+G&#65533;&#1940;[68i&#65533;&#65533;&#65533;&#65533;cg&#214;&#65533;o&#65533;i&#65533;&#65533;p&#65533;&#65533;&#65533;&#65533;;&#65533;&#65533;&#65533;G&#1544;"&#65533;#&#65533;&#65533;J&#65533;@&#65533;(&#65533;&#65533;&#65533;&#65533;"5&#65533;&#65533;&#208;F &#65533;$?&#65533; #
"&#938;&#65533;&#65533;A&#65533;&#65533;N&#65533;l&#65533;f&#65533;&#65533;&#65533;0&#65533;&#65533; &#65533;&#65533;&#65533;&#65533;>&#65533;&#203;.&#65533;P&#65533;&#65533;#&#65533;@k!~"k#&#65533;&#65533;&#65533;&&#65533;z&#65533;&#65533;+&#65533;J&#65533;,(&#65533;\P&#65533;4&#65533;`&#65533;&#65533;&#65533;&#65533;&#65533;J&#65533;l&#65533;&#65533;o &#65533;&#65533;&#65533;j&#65533;&#65533;&#65533;&#65533;o&#65533;I&#65533;x&#65533;&#65533;*`&#65533;&#65533;c0&#512;&#65533;'&#65533;=N&#65533;%TPI%&#65533;SH)%K&#65533;(&#65533;&#65533;x&#65533;1`&#65533;$h&#65533;12&#512;2.&#65533;&#65533;H@&#65533;> a&#65533;&#65533;&#65533;@*:&#65533;D&#65533;&#65533;h&#561;6&#65533;&#65533;&#65533;&#65533;|&#65533;!.&#65533;&#1826;&#65533;&#65533;c&#65533;&#65533;&#65533;}&#65533;G&#65533;\e,/&#65533;&#65533;&#65533;_~z&#65533;G/&#65533;&#53161;&#65533;h&#65533;&#65533;&#65533;B&#65533;&#65533;&#65533;&#65533;h&#65533;&#65533;&#1039;&#65533;&#65533;&#65533;#n&#65533;p&#65533;&#65533;&#1615;&#65533;0f&#65533;&#65533;X&#65533;&#65533;&#65533;&#65533;&#65533;>&#65533;&#65533;&#65533;<&#65533;&#65533;&#65533;6&#65533;&#65533;&#65533;b&#65533;&#65533;(&#65533;&#65533;5J&#1570;k&#65533;&#65533;2B!6Z&#65533;&#65533;}&#65533;C:!	qh"m&#65533;H&#65533;a&#65533;qtC&#65533;X&#464;&#65533;+$&#65533;#&#65533;&#65533;&#1273;&#65533;&#65533;')&#65533;OP*&#65533;&#65533;&#65533;"&#65533;&#65533;&#65533;]&#65533;&#9588;&#65533;0R
&#65533;&#65533;&#1263;&#65533;&#65533;')jTu&#65533;G&#65533;&0&#65533;I&#65533;&#65533;&#65533;&#65533;;&#65533;XF;&#65533;QKf&#65533;<&#65533;&#65533;;&#65533;1Sb&#65533;&#65533;%U&#65533;M&#65533;	&#65533;@&#65533;&#65533;,&&#65533;&#200;&#65533;&#65533;&#65533;q&#65533;0&#65533;&#592;`&#65533;)&#65533;GF&#65533;&#65533;&#65533;&#65533;&#65533;&#65533;&#65533;&#65533;&#1604;K9&#65533;&#65533;Mo&#65533;E&#65533;8&#65533;&#7758;u&#65533;&#65533;&#65533;&#961;&#65533;&#65533;N&#65533;&#65533;@&#65533;&#65533;&#65533; l`&#65533;x$&#65533;&#65533;(&#65533;X&#682;&#1449;d&#65533;T9G8&#65533;a&#65533;r&#65533;q&#65533;|%X~J&#65533;&#65533;&#65533;&#65533;&#65533;&#65533;<2&#65533;&#65533;&#65533;5&#65533;&#65533;	9p&#65533;	D&#65533;A&#65533;&#130;t&#65533;2@&#65533;&#65533;&#65533;J&#65533;B&#65533;H5VTf&#65533;&#65533;&#65533;&#65533;C&#65533;p&#65533; &#65533;`4p&#65533;x&#1026;h 8`&#65533;^&#65533;&#65533;&#65533;R&#65533;&#65533;&#65533; 
R&#65533;
X&#65533;B&#65533;&#65533;$ &#65533;%G &#65533;h&#65533;&#923;&#65533;@l>&#65533;Ad&#65533;&#65533;&#65533;&#65533;&#65533;@&#65533;>&#65533;&#65533;&#65533;4&#65533;!.h&#65533;&#65533;&#65533;&#65533;1&#65533;&#65533;Ad&#65533;&#65533;&#65533;FU2&#65533;&#65533;&#65533;B&#65533;&#65533;&#65533;@&#65533;6u&#65533;n&#65533;&#65533;t&#65533;&#65533;&#65533;&#65533;p&#65533;9$b&#65533;0&#65533;)V&#65533;&#65533;R&#65533;&#65533;&#65533; &#65533;T&#65533; $&#65533;v&#65533;x  &#65533;&#65533;M@&#65533;-L6P<&#65533;1F&P&#65533;g>S&#65533;&#65533;x &#65533;&#65533;Ncl &#65533;&#65533;7Y&#65533;&#65533;O8&#65533;	&#65533;v&#65533;&#65533;.&#65533;K:&#65533;&#65533;^3&#65533;&#65533;/|GA&#65533;efm&#65533;&#65533;Eh?&#65533;&#65533;&#65533;&#65533;\&#65533;&#65533;&#65533;&#65533;	&#65533;&#65533;&#65533;3d,&#65533;&#1816;N1&#65533;&#65533;&#65533;k<&#65533;&#65533;&#65533;,5&#65533;&#65533;&#65533;&#65533;&#65533;N&#65533;8&#65533;&#65533;I&#65533;Y&#65533;&#65533; 1&#65533;i&#65533;?!\&#65533;{m4&#65533;&#65533;&#65533;&#65533;.2QMT_&#65533;g&#65533;&#1320;&#65533;{&#65533;&#65533;&#65533;&#65533;&#65533;W&#65533;*&#1168;&#65533;&#65533;&#65533;&#65533;2b<&#65533;d$M&#675;b&#65533;0G&#65533;()&#65533;o&#65533;&#65533;
K9&#65533;&#65533;&#65533;<&#65533;&#65533;&#576;7&#65533;q&#65533;\&#65533;jN&#65533;Z&#65533;&#65533;bQ=&#65533;PK&#65533;&#65533;&#65533;*QM"$&#65533;h<&#65533;N&#65533;&#65533;!e(A&#65533;M&#65533;
&#65533;&#65533;&#65533;q&#65533;+&#65533;&#65533;8;>|&#65533;v@XRW&#65533;&#65533;&#65533;&#65533;&#65533;G
K_&#65533;&#65533;&#65533;4'E&#65533;N4>&#65533;&#65533;v&#65533;d&#65533;/&#65533;&#1185;&#65533;u&#65533;^ b&#65533;&#65533;&#65533;t&#65533;gA&#65533;&#65533;&#65533;=f&#65533;&#65533;^.&#65533;&#65533;"\&#65533;&#65533;&#65533;@&#65533;8+&#65533;&#1217;V&#65533;&#65533;0&#65533;(&#65533;W&#65533;&#65533;Xl&#65533;<&#65533;t=&#65533;Z&#65533;PV8+&#65533;C&#65533;H-2&#65533;&#65533;/@&#65533;=&#65533;AZ&#65533;H`2&#65533;&#65533; a
[&#65533;&#65533;&#65533;&#65533;7`&#65533;l0&#65533;&#65533;&#65533;D!&#40966;-4&#65533;@0OR&#65533;-&#65533;n8&#65533;	\`&#65533;3&#65533;a&#65533;P&#65533;$>&#65533;&#65533;* &#65533;	)&#65533;&#65533;|&#65533;#&#65533;kFM}&#65533;N0&#65533;gC	4*&#65533;	<&#65533;RaHR`&#65533;,<-h
&#65533;&#65533;&#65533;&#65533;28&#65533;&#2010;
 &#65533;+18d&#65533;7&#65533;&#65533;`)&&#65533;&#65533;:&#65533;1&#65533;&#65533;~&#65533;&#65533;)TQ&#65533;R&#65533;&#65533;{)&#65533;*@&#65533;`&#65533; 8&#65533;d&#65533;&#65533; `&#65533; &#65533;hW&#65533;h &#65533;&#65533;.@&#65533;&#65533;Fv&&#65533;L&#65533;&#65533;&#65533;&#65533;y&#65533;w&#65533;E5dKmT&#65533;&#65533;z&#65533;&#65533;5&#65533;&#65533;&#65533;E;&#65533;&#65533;&#65533;}_.S&#65533;&#65533;&#65533;&#65533;pX&#65533;v+ &#65533;&#65533;o&#65533;}&#65533;&#65533;&#65533;T&#65533;&#65533;p`&#65533;&#65533;h&#65533;5&#65533;&#65533;&#65533;F&#65533;&#65533;0&#65533;.&#65533;&#65533;&#65533;D&#32966;&#65533;&#65533;&#65533;&#65533;&#65533;d&#65533;O&#65533;&#65533;)&#65533;&#65533;&#1019;&#65533;n&#65533;&#451;T`&#65533;&#65533;&#65533;&#65533;rH&#65533;xO4&#65533;&#65533;h<c7&#65533;a_t&#65533;&#65533;&#65533;E&#65533;`&#65533;3&#65533;f&#65533;&#776;5&#65533;a|j4^'D&#65533;L$"&#65533;(&#65533;@tW &#65533;qu|&#65533;L&#65533;8&#65533;&#65533;&#65533;s&#65533;C&#65533;&#65533;@&#65533;7&#65533;&#65533;&#65533;o&#65533;&#65533;j&#65533;&#65533;8&#65533;&#65533;bP&#65533;TB2&#65533;J&#65533;&#65533;&#65533;&#65533;V&#65533;Z&#65533;&#65533;&#65533;&#65533;Pi &#65533;&#65533;W&#65533; QI&#65533;
&#65533;xl&#65533;6&#65533;Q&#808; &#1736; &#65533;$&#65533;&#65533;&#65533;&#65533;&#65533;5	&#65533;&#65533;&#65533;&#65533;&#65533;A&#65533;&#1281;&#65533;&#65533;HP&#65533;&#65533;&#65533;&#65533;&#65533;&#65533;J0N(e&#65533;&#65533;h&#65533;FiP&#65533;h&#65533;X&#65533;&#65533;9&#65533;'<h&#65533;&#65533;&#65533;e^&#65533;	&#1030;&#65533;B&#65533;t&#65533;<&#65533;	@&#65533;&#65533;lCP&#65533;&#65533;&#65533;c&#65533;&#65533;+8&#65533;	&#65533;&#65533;IO&#65533;&#65533;&#65533;D&#65533;f#&#65533;9&#1573;G&#65533;e7&#65533;%<&#65533;&#65533;&#65533;&#65533;&#65533;&#1596;&#65533;&#65533;(!&#65533; &#65533;|&#65533;Z&#65533;(&#65533;$ n ,&#65533;&#65533;a&#65533;&#65533;XX&#65533;&#65533;&#65533;&#65533;&#65533;~&#65533;V&#65533;A&#65533;&#65533;
&#65533;&#65533;	l N&#65533;&#65533;`~&#65533;a
p`
&#65533;&#65533;v!VAl!&#65533; n 	&#65533;&#65533;	&#65533; l&#65533;fa&#65533;x&#65533;&#65533;FH&#65533;:c+&#65533;&#65533;B&#65533;&#65533;,P&#65533;'2c3:&#65533;Z@&#65533;R x\ &#65533;r&#65533;nm!4NpJo&#65533;&#65533;+&#65533;BB@&#65533;&#65533; &#65533;&#65533;&#65533;F&#65533;&#65533;&#65533;bK&#65533;8&#65533;
<&#65533;&#65533; &#65533;&#65533;&#65533; &#65533; &#65533;&#65533;jG(&#65533;i2:&#65533;&&#65533;.&#65533;2&#65533;4&#65533;q"D&#65533;&#65533;&#65533;~&#65533;(D`&#65533;`&#65533;&#65533;&#65533;&#65533;A&#65533;&#65533;#&#65533;&#8170;a&#65533;&#65533;&#65533;&#65533; &#65533;r&#65533;#{&#519;&#65533;B\&#65533;:&#65533;&#65533;BD&#65533;;HR&#65533;&#1934;&#65533;&#65533;&#65533;\&#65533;&#65533;&#65533;&#65533;A&#65533;&#65533;&#65533;A&#65533;<d&#65533;&#65533;&#65533;&#65533;da&#65533;!&#65533;&#65533;&#65533;&#65533;?&#65533;&#65533;&#65533;`&#65533;@&#65533;8H&#65533;&#65533;&#65533;&#65533;&#65533;&#65533;	&#65533;&#65533;&#65533;R/Cl$E&#65533;&#65533;&#65533;&#65533;&#65533;&#65533;&#65533;A'&#65533;!&#65533;@&#65533;&#65533;6R&#65533;&#65533;&#65533;A&#65533;&#65533;a&#65533;&#65533;>&#65533;a&#65533;&#65533;&#65533;A&#65533;&#1215;h&#65533;FVhE&#65533;&#1048;d&#65533;&#65533;&#1025;&#65533;&#65533;H&#65533;&#65533;&#65533;A&#65533;&#65533;&#65533;&#65533;&#1153;uCP&#65533;&#65533;&#65533;aI&#65533;)&#65533;&#65533;!&#65533;(&#65533;@34&#65533;$4I&#65533;4&#65533;L4&#65533;&#65533;&#65533;D&#1250;&#65533;N$f&#65533;a&#65533;d&#65533;&#65533;e6aSXbs6&#65533;&#65533;a&fOr&#65533;&#65533;P&#65533;&#65533;&#65533;@&#65533;&#65533;$&6e4s&#65533;&#65533;&#65533;&#65533;ZX&#65533;6&#65533;&#65533;iQZ&#65533;&#65533;^&#65533;Q&#1316;&#65533;>)&#65533;&#65533;:5&#65533;N&#65533;&#65533;&#65533;h&#65533;&#65533;b&#65533;5&#65533;&#65533;N&#65533;^ 8&#65533;c;&#65533;g&#65533;&#65533;&#65533;<&#65533;+&#65533;&#65533;&#65533;=&#65533;C&#65533;@2&#65533;&#65533;r&#65533;&#65533;&#65533;&#65533;~&#65533;&#65533;|&#65533;&#65533;&#65533;~&#340;hl&#510;&#65533;<&#65533;&#65533;9&#65533;&#195;F&#65533;&#65533;&#65533;&#65533;&#65533;P&#65533;&#65533;&#65533;o&#65533;p&#65533;&#65533;&#65533; lb@&#65533;"CN 	 &#65533;&#65533;&#65533;&#65533;&#65533;&#65533;$9&#65533;#&#65533;B&#65533;!&#65533;&#65533;^!&#65533;&#65533;&#65533;&#65533; &#65533;^&#65533;Z&#65533;&#65533;&#65533;&#65533;t&#65533;&#65533;&#65533;H&#65533;A
&#65533;
|&#65533;&#65533;&#65533;	&#65533;&#65533;kj&#65533;o&#65533;t&#65533;v&#65533;&#65533;+Z@&#65533;&#65533;6&#65533;d
B&#65533;r &#65533;j&#65533;<&#241;&#65533;JV &#65533;5B&#161;&#65533;f&#65533;&#65533;j&#2044;B'N)&#65533;L&#65533;w$`&#65533;@&#65533;&#65533;(tPa&#65533;&#561;/&#65533;&#65533;&#65533;&#65533; vf&#65533;, 4&#65533;&#65533;."&#65533;&#65533;&#65533;4  &#65533;'mF on&#65533;J &#65533; &#65533;&#65533;&#65533;&#65533;!V&#65533;a&#65533;!&#65533;&#65533;V&#65533;&#65533;&#65533;&#65533;n&#65533;Wo5V&#65533;5Xc&#65533;&#65533;&#65533;X&#65533;&#65533;&#65533;&#65533;&#65533;D?&#65533;3&#65533;BR%H&#65533;a?&#65533;<&#65533;Y&#65533;&#65533;&#65533;@/=&#65533;A&#65533;A&#65533;Nd&#65533;&#65533;&#65533;|&#65533;t!&#65533;&#65533;vh&#65533;`h&#65533;^&#65533;U;&#65533;l~(B&#65533;&#65533;&#65533;&#65533;&#65533;&#65533;&#65533;_E&#1021;F&#65533;l(&#65533;&#65533;&#65533;A&#65533;a&#65533;&#65533;&#65533;`&#65533;A&#65533;r&#65533;d$&#65533;&#65533;j&#65533;&#65533;dDFhHF&#65533;!&#65533;&#65533;&#65533;&#65533;&Ro&#65533;V&#65533;&#65533;&#65533;&#25341;4&#65533;?B2&#65533;~K&#65533;aI&#65533;DK&#65533;K&#65533;&#65533;!&#65533;J&#65533;&#65533;&#65533;&#65533;bVIVK&#65533;&#65533;&#65533;na&#1313;&#65533;pi&#65533;&#65533;iW&#65533;
&#65533;&#65533;6&#65533;a&#65533;&#65533;n&#65533;j&#65533;$]&#65533;Z&#65533;V6&#65533;&#65533;5&#65533;v&#65533;&#65533;&#65533;[
&#65533;N&#65533;&#65533;&#65533;&#529;&#65533;V &#65533;VQ&#65533;3&#65533;&#65533;&#65533;&#65533;c&#65533;&#65533;&#65533;&#65533;&#65533;S&#65533;h&#65533;&#65533;]Tt%K&#65533;V&#65533;d&#65533;I&#1800;PJs&#65533;0miSm!&#65533;&#65533;&#65533;&#65533;TV&#601;dk8&#65533;iA&#65533;cB&#65533;&#65533;&#65533;&#65533;&#65533;.&#65533;&#65533;
&#65533;y&#65533;&#65533;p&#65533;t&#65533;a
&#65533;&#65533;fX&#65533;&#65533;&#65533;8h&#65533;HHM0&#65533;&#65533;>x&#65533;0&#65533;`&#65533;@x`#&#65533;gG 	&#65533;&#65533;8l_&#65533;&#1077;&#65533;&#65533;A&#65533;%&#65533;ad&#65533;PSl&#65533;A&#65533;a.&#65533;&#65533;&#65533;"&#65533;&#65533;T&#65533;&#65533;@&#65533;&#65533;`	RqJ&#65533;&#1318;x@lnj&#65533;x*2(&#65533;&#65533; &#65533;N&#65533;*&#65533;&#65533;&#65533;)&&#65533;&#65533;&#65533;l&#65533;&#65533;|&r ~&#65533;t)J&#65533; &#65533;&#65533;p&#65533;&#65533;&#65533;&#1440;`&#65533;&#65533;/lN(&#65533;l&#65533; &#65533;&#65533; &#65533;1&#65533;&#65533;&#65533;&#65533;
&#65533;4`&#65533;&#65533;.&#65533;8&#65533;,&#65533;&#65533;&#65533;"R&#65533;&#65533;X&#65533;&#65533;\&#65533;)D&#65533;p@"&#65533;&#65533;&#65533;a&#65533;x&#65533;&#65533;&#65533;&#65533;&#65533;!&#65533;&#65533;8&#65533;&#65533;\&#65533;{&#65533;&#65533;^&#65533;8&#65533;&#65533;X&#65533;&#65533;&#65533;V$&#65533;n(PV^C&#65533;?M&#65533;&#65533;DF&#65533;j&#65533;a&#65533;A&#65533;a&#65533;=&#65533;z&#65533;l&#65533;&#65533;&#65533;&#65533;8a&#65533;&#719;&#65533;&#65533;=&#65533;A&#65533;m*&#65533;R&#990;R&#65533;&#65533;x&#65533;&#65533;&#65533;{v&#65533;!&#65533;&#65533;&#65533;:$&#65533;W&#65533;&#65533;y&#65533;&#65533;&#65533;6L&#65533;C&#65533;&#65533;&#65533;&#65533;z&#65533;k&#65533;=&#65533;&#65533;&#65533;&#65533;&#65533;&#65533;8&#65533;&#65533;a'&#65533;&#65533;.&#65533;&#65533;&#1330;.&#65533;&#65533;`-yb&#65533;&#65533;	&#65533;<&#65533;8lQ&#65533;,R&#65533;!&#65533;&#65533;&#65533;&#65533;A&#65533;&#65533;&#65533;W&#65533;vPls&#65533;&#65533;&#65533;&#65533;&#65533; &#65533;a&#65533;&#65533;8!ia&#65533;[&#65533;&#65533;&#65533;&#65533;[&#65533;&#65533;ZJ&#65533;&#65533;jc9&#65533;]&#65533;&#65533;&#65533;&#793;Xl&#65533;&#1260;&#65533;\J&#65533;_&#65533;6D-[&#65533;D&#65533;v&#65533;[J&#65533;&#411;&#65533;&#65533;6&#65533;&#65533;a=,S>#T9R&#65533;&#65533;&#65533;&#65533;&#65533;&#65533;&#65533;&#1420;&#65533;&#65533;7I&#65533;T&#65533;J&#21306;	7&#65533;9&#65533;&#65533;GM7&#65533;Y&#65533;&#65533;Ej&#65533;I&#65533;&#807;|&#299;&#65533;&#65533;&#65533;&#65533;&#65533;g$&#65533;&#65533;&#65533;&#65533;%&#65533;R&#65533;^&#65533;tq$@&#65533;&#1239;&#1331;]*&#65533;Y&#1683;&#65533;&#65533;L9PmD&#65533;&#65533;&#65533;r&#65533;5&#65533;&#65533;k.&#65533;&#65533;hAA&#65533;&#65533;&#65533; r&#65533;R&#65533;&#65533;2&#65533;t H&#65533;`&#65533;:&#65533;&#65533;&#65533;&#65533;+$&#65533;&#65533;&#65533;&#65533;&#65533;!&#65533;&#65533;&#65533;AbA&#65533;R&#65533;&#65533;&#65533;&#65533;&#65533;&#65533;&#65533;!C&#65533;a&#65533;@&#65533; 	&#65533;`&#65533;&#65533;wl&#1815;pv&#65533;lt*&#65533;&#65533;&#65533;&&#65533;Xg&&#65533;Z@&#65533;>&#65533;!V&#65533;y\`L &#65533;&#65533;&#65533;j&#65533;J[!f&#65533;Nx&#65533;'H`,&#65533;&#65533;&#65533;&#65533;&#65533;&#65533;`f!jN@!H&#65533;&#65533;&#65533;R&#65533; &#65533;Q&#65533;L&#65533;  +&#65533;[h&#65533;&#65533;]&#65533;.@&#65533;3u4 ,&#65533;1, TE&#65533; &#65533;OK&#65533;L mDf&#65533;`j!W&#65533;&#65533;&#65533;&#65533;&#65533;&#65533;&#65533;&#65533;v&#65533;&#65533;x&#65533;&#65533;{&#65533;&#65533;&#65533;&#65533;yd&#65533;u&#65533;cu&#65533;&#65533;&#65533;d9v&#65533;&#65533;&#8136;5&#65533;&#65533;&#65533;&#65533;c&#65533;&#65533;pH&#65533;w&#65533;&#65533;&#65533;/d&#65533;V&#65533;!&#65533;!F&#65533;t&#65533;&#65533;&#65533;66&#65533;x&#65533;Ta&#65533;&#65533;@&#65533;Vc&#65533;&#65533;\&#65533;Z&#65533;2&#65533;&#65533;&#65533;&#65533;&#65533;&#65533;&#65533;&#65533;&#65533;Qb/&#65533;&#65533;|<&#65533;&#65533;a&#65533;w&#65533;d&#65533;XaXA&#65533;W&#65533;^&#65533;b&#65533;p&#65533;&#65533;&#65533;!*&#65533;&#141;&#65533;&#65533;&#65533;=&#65533;&#65533;:&#65533;&#65533;a&#65533;Xa&#65533;&#65533;&#65533;&#65533;U&#65533;\&#65533;&#65533;&#143;5&#65533;A&#393;&#65533;&#65533;&#65533;&#65533;/\&#977;&#65533;H&#65533;AW&#65533;A&#65533;&#65533;&#65533;&#65533;&#65533;&#65533;&#65533;&#65533;&#65533;z&#65533;p&#65533;ja&#65533;"&#65533;&#65533;o&#65533;&#65533;&#65533;&#65533;A&#65533;&#65533;6&#65533;}&#65533;&#65533;&#65533;&#65533;&#65533;&#65533;&#65533;qM&#65533;j&#65533;&#65533;j&#65533;qY]&#65533;v
&#65533;&#65533;k_Z7O&#65533;Yri&#65533;&#65533;`]&#65533;@&#857;ZW&#65533;&#65533;&#65533;&#1519;&#65533;&#1581;&#65533;&#65533;9&#65533;&#65533;&#65533;V&#65533;&#65533;Y&#65533;&#65533;&#1313;PQDS&#65533;t&#65533;&#65533;u8&#65533;&#65533;p&#65533;h&#65533;&#1366;j&#1494;j&#65533;e&#65533;i&#65533;&#65533;g&#65533;&#65533;S_f&#65533;&#65533;e&#65533;&#65533;}(M&#65533;z:7&#65533;&#65533;&#65533;&#65533;#U&#65533;&#726;|&#65533;&#1016;&#65533;&#65533;&#65533;4&#65533;r&#65533;VH&#65533;w<C&#65533;&#1580;&#65533;&#65533;r&#65533;&#663;&#65533;&#65533;&#65533;^&#65533;04t&#65533;&#65533;&#65533;	|&#65533;LO&#65533;&#65533;N&#65533;&#65533;&#65533;!&#65533;&#65533;&#600545;&#65533;/+uvt&#65533;&#65533;&#65533;&#65533;&#65533;&#65533;&#65533;&#65533;&#65533;h&#65533;@v8&#65533;&#65533;.a&#65533;!
p&#65533;&#65533;&#65533;&&#65533;&#65533; lmp&#65533;&#65533;&#65533;&#65533;&#65533;Q@&#65533;&#65533;&#65533; @8 T&#65533;l&#65533;l|&#65533;<&#65533;&#65533;N&#65533;Mx&#65533;&#65533;&#65533;L`&#65533;<`2j 
X&#65533;&#65533;&#65533;f&#65533;PIA>F&#65533;<&#65533;&#65533; &#65533;;1\G &#65533;IXR%&#65533;	&#65533;nQ&#65533;< &#65533;+&#65533;&#65533;1&#65533;B&#65533;#V`&#65533;Rm,`&#65533;``&#65533;t&#65533;&#65533;&#65533;Xv&#65533;&#65533;&#65533;&#65533;[&#65533;&#65533;&#65533;&#65533;&#65533;&#65533;]z&#65533;&#65533;i&#65533;&#65533;i&#65533;&#65533;&#65533;X}&#65533;&#65533;&#65533;&#65533;&#65533;&#65533;a-&#65533;&#65533;V_&#65533;-'&#65533;"&#65533;bs2&#65533;&#65533;&#65533;&#65533;X&#65533;{&#65533;HJ&#65533;n&#65533;f_b4\^Ah&#65533;&#65533;&#65533;&#65533;x&#65533;&#65533;&#65533;j&#65533;&#65533;&#65533;&#65533;&#65533;&#65533;&#65533;&#65533;.&#65533;a&#65533;&#65533;&#65533;&#65533;U&#65533;&#65533;&#65533;&#65533;&#65533;|!r&#65533; &#9578;R&#65533;2Mz&#65533;H#&#65533;
=&#65533;D)&#65533;T&#65533;pY&#65533;&#65533;&#65533;0]&#65533;V&#65533;W&#65533;&#65533;&#65533;v&#65533;&#65533;d&#65533;\&#65533;&#65533;&#65533;&#65533;&#65533;&#65533;_&#65533;z&#65533;I&#65533;&#65533;&#65533;h&#65533;&#65533;&#65533;&#65533;&#1452;Y=i&#65533;9th&#65533;U&#65533;L&#65533;5&#65533;T*T&#65533;@}e
U(M&#65533;2]&#65533;DIR"C&#65533;&#429;s&#1518;&#65533;&#65533;w&#65533;&#65533;&#65533;&#65533;&#65533;&#65533;Y&#65533;t&#65533;&#1453;S&#65533;m&#65533;u&#65533;&#65533;&#65533;&#65533;&#1774;\&#65533;e&#566;&#65533;]&#65533;.]:t&#65533;&#929;c&#65533;&#65533;c&#591;#7&#65533;l&#65533;&#65533;f&#65533;&#65533;&#537;3&#65533;&#65533;s&#65533;q&#65533;&#269;#m&#65533;&#65533;j&#1383;&#457;>m&#65533;8r&#65533;:&#65533;&#65533;&#65533;&#65533;&#65533;g&#65533;&#65533;H&#65533;^M&#65533;s&#65533;&#1658;o&#65533;&#65533;;&#65533;js&#65533;'&#65533;K&#65533;&#65533;:&#65533;&#65533;F&#65533;&#65533;&#65533;7o&#1580;a&#65533;&#65533;M\9&#65533;&#65533;&#65533;NG|>&#65533;]&#65533;&#65533;OO&#65533;&#65533;q&#65533;&#65533;v&#65533;&#65533;GO&#65533;}e&#821;&#65533;mNd&#65533;&#65533;&#65533;&#65533;9&#65533;m&#65533;&#65533;c&#65533;I&#65533;&#65533;d&#65533;|&#65533;&#65533;e&#65533;F&#65533;p&#205;SaoZ&#65533;&#65533;r&#65533;&#65533;6&#65533;8&#65533;S&#1672;&&#65533;x&#65533;7&#65533;|&#65533;7&#1984;&#65533;&#65533;&#65533;m&#65533;7&#65533;l&#205;6&#65533;\&#227;5&#65533;T&#65533;&#65533;2&#65533; &#65533;&#65533;4&#65533;4&#65533;&#65533;5;f&#65533;M&#65533;&#65533;D&#65533;&#65533;0&#65533;&#65533;&#65533;&#65533;0&#65533;P&#65533;&#846;&#65533;P#&#65533;2&#65533;&#65533;RI!w&#65533;qE6&#65533;&#65533;&#65533;	 `PB&#65533;&#65533;&#65533;3IYd4&#65533;4S&#846;?./&#65533;&#65533;2&#65533;LcM6&#65533;4&#65533;&#65533;*&#65533;&#65533;bK/&#65533;H&#65533;M&#65533;:R&#65533;3&#65533;Hs&#65533;W&#65533;&#65533;LD>&#65533;:j?&#65533;D>&#65533;C4&#65533;p&#65533;/&#65533;&#65533;&#65533;	&&#65533;pBp&#65533;&#65533;<&#65533;&#65533;&#65533; |p&#65533;8&#65533;C6&#65533;@&#65533;
,&#65533;0k&#65533;&#65533;^&#65533;&#65533;&#65533;+&#65533; &#1922;&#65533;!(a&#65533;m&#65533;a&#65533;)K&#65533;R&#65533;(&#65533;&#65533;J)&#65533;&#65533;q0&#65533;f  &#65533;	8&#65533;&#65533;D@AX`l|&#65533;s&#65533;0&#65533;	)&#65533;`
)&#65533;B	&#65533;A	D&#65533;4&#540;&#65533;r&#65533;*&#65533;&#65533;/&#65533;CL&#65533;1&#65533;M4&#65533;s/&#65533;h&#65533;'.&#65533;P&#65533;s&#65533;B&#65533;K:K&#65533;0&#65533; &#65533;L&#65533;&#65533;0&#65533;L&#65533;&#65533;SL2&#65533;<&#204;2&#65533;P&#65533;L4&#65533;2#&#65533;4&#65533;,Si1,&#65533;K-&#65533;`RJ-&#65533;&#65533;&#65533;'&#65533;&#65533;&#65533;-&#65533;&#65533;&#65533;2&#856;M&#65533;1&#65533;S&#65533;&#1984;'&#65533;&#65533;1&#65533;>&#65533;0&#65533;C&#65533;/&#65533;<&#65533;&#65533;/&#65533;X&#65533;&#65533;/&#65533;&#65533;&#65533;&#65533;)&#65533;`b&#65533;A&#65533;2&#65533; &#65533;&#65533;G~&#65533;&#65533;G&#65533;&#65533;&#65533; &#65533;(&#65533;H$&#65533;&#65533;>&#65533;$&#65533;&#65533;e;X&#65533;\b&#65533;#&#65533;R#&#65533;&#65533;&#65533;&#65533;4&#65533;$&#65533;?&#65533;#&#65533;G&#65533;&#65533;!&#65533;2!&#65533; B&#65533; &#65533;bH"&#65533;&#65533;&#65533;&#65533;&#65533;&#65533;&#65533;&#65533;}&#65533;&#65533;zv&#65533;v&#1793;r&#65533;!&#65533;&#65533;&#65533;?y&#65533;q&#65533;{#u&#65533;&#65533;/ii&#65533;;&#65533;_0&#65533;Ky&#65533;r&#65533;&#65533;1}!6&#65533;qm&#65533;:
P&#65533;&#65533;&#65533;3$!	=xB&#65533;7*&#65533;_&#65533;&#65533;&#65533;&#65533;.&#65533;&#65533;
o&#65533;&#65533;&#65533;&#65533;4&#65533;AMi~s&#65533;&&#65533;&#65533;&#65533;&#65533;D&#65533;&#34819;9&#65533;i&#65533;8&#65533;q&#65533;&#65533;x&#65533;&#65533;(7&#65533;&#988;&#65533;9&#65533;Y:&#65533;#&#65533;&#65533;&#65533;=&#65533;@&#65533;h&#65533;&#65533;9&#65533;YLI&#1561;&#65533;&#528;&#65533;&#65533;!anNX&#65533;:&#65533;&#1027;\&#1826;&#65533;&#65533;&#65533;6"$gJ&#65533;&#65533;1&#65533;&#65533;&#65533;&#65533;k&#65533;&#1592;01"Q&#65533;`T#nhrU&#65533;&#65533;&#65533;5&#65533;A&#65533;i&#65533;&#65533;&#65533; &#65533;&#1364;&#65533;g<#&#65533;x&#65533;&#65533;&#65533;&#65533;&#65533;h,&#65533;&#65533;&#65533;.l&#65533;&#65533;_&#65533;&#1040;&#65533;4&#65533;&#65533;c&#65533;B&#65533;8D&#65533;&#65533;&#65533;&#65533;&l T&#65533;h&#65533;3&#65533;q&#65533;g8Z&#65533;%4&#65533;!&#65533;\&#65533;"&#65533;(&#65533;3BY&#65533;a&#65533;"&#65533; &#65533;-&#65533;&#65533;Bug&#1088;F3&#65533;1h$o&#65533;B&#65533;&#65533;&#65533;& !T&#65533;*&#65533;&#65533;&#65533;#&#65533;&#65533;Y5&#65533;r +Z&#65533;&#65533;c&#65533;&#65533;&#65533;2@&#65533;	hT X &#65533;&#65533;&#65533;6xhn0&#65533;&#65533; 2&#65533;&#65533;X
&#65533;Y&#65533;&#65533;&#1266;&#65533;X&#65533;&#1244;&#65533;t& W~jQ&#65533;&#65533;
o&#65533;&#65533; &#65533;Q&#65533;BT&#65533;(@&#65533;	Q\"/&#65533;&#65533;&#65533;&#65533;&#322;&#65533;&#65533;p&#65533;&#65533;u 0 (k$@p &#1024;> .|&#65533;[%XA&#65533;L`W&#65533;`[ &#65533;@	x&#65533;XD&#65533;&#65533; &#65533;&#708;A7&#65533;!Vq'&#65533;e&#65533;~1%[&#65533;&#65533;&#65533;&#65533;+&#65533;&#65533;&#65533;U&#65533;&#65533;&#65533;X&#65533;g?&#65533;&#1030;&#65533;&#65533;&#65533;+hq&#65533;&#65533;&#1264;t&#65533;Y&#1412;Q9_ c&#65533;'K&#65533;6&#65533;&#65533;g&#65533;&#65533;<F&#65533;&#65533;`&#65533;&#65533;&&#65533;E%D&#65533;Y&#65533;&#65533;&#65533;p,l&#65533;3Y|&#65533;xE&#65533;|&#65533;&#65533;^&#65533;"h&#65533;&#65533;&#65533;lq&#65533;Y&#65533;KyW)Nq
&#65533;&#65533;&#65533;&#65533;&#65533;&#65533;(H&#65533;&#65533;I4&#65533;&#65533;P&#65533;&#65533;P&#65533;8&#65533;Ar&#65533;&#65533;&#65533; &#65533;9&#65533;&#65533;{&#65533;~&#65533;&#65533;_:&#801;&#65533;p&#65533;&#65533;@&#65533;`&#65533;&#65533;d0C&#65533;&#1030;c8&#65533;&#944;&#1808;&#65533;5&#65533;&#65533;c&#65533;1&#65533;Xa8q&#65533;&#65533;&#65533;&#65533;-t&#65533;]&#65533;1&#65533;&#65533;&#65533;&#65533;,h&#65533;W&#65533;&#65533;&#65533;&#65533;.t&#65533;X&#65533;&#65533;`&#65533;2&#65533;&#65533;HV&#65533;&#912;&#65533;2xc.&#65533;:&#65533;1g|&#65533;&#65533;q`:&#65533;#&#65533;@&#65533;Q&#65533;P&#65533;1&#65533;&#65533;&#65533;&#65533;7u$&#65533;q&#65533;D&#65533;&#65533;&#65533;&#65533;&#65533;&#65533;lIC:2&#976;&#65533;&#65533;&#65533;%9I&#65533;&#65533;%&#65533;(y&#65533;D&#65533;&#65533;D&#65533;&#65533;#U&#65533;s&#65533;#G5&#65533;&#65533;6&#65533;&#65533;lhG d&#65533;&#65533;&#65533;@&#65533;:&#787;&#65533;L|&#65533;&#65533;&#1393;6H&#65533;p&#65533;s&#65533;&#65533;&#65533;&#65533;B&#65533;&#65533;!p&#65533;S9g&#65533;&#65533;I#&#65533;&#968;&#65533;&#65533;6&#65533;M&#65533;&#65533;&#65533;&#65533;&#688;&#65533;&#65533;Q&#65533;m&#65533;g&#65533;&#517;1&#65533;&#65533;6&#65533;&#65533;lPCo\&#65533;&#65533;4Vy&#65533;m^mV{F5&#65533;&#65533;d0&#65533;&#65533;&#65533;X&#65533;>&#65533;\&#65533;&#65533;&#65533;x&#65533;0&#65533;&#65533;&#65533;&#65533;&#65533;B&#65533;&#65533;!&#16389;D&#65533;&#65533;j&#65533;(Q&#65533;s;&#65533;p1;&#65533;2&#65533;&#1100;d &#65533;/&#65533;E&#20513;8a &#65533;&#65533;&#65533;)T&#65533;]&#65533;&#65533;&#65533;&#744;&#65533;&#293;&#65533;3c&#65533;c`B&#65533;&#65533;#&#65533;-h&#65533; &#1792;&#65533;&#65533;b&#65533;l+b&#65533;&#65533;*&#65533;&#1101;.&#65533; p&#65533;&#65533;&#65533;L d&#65533;&#65533;Ie@&#65533;V&#352;9&#65533;&#65533;&#65533;Zp&#65533;&#65533;Zk[# 	F&#65533;v&#65533;&#65533;&#65533;&#65533;@.&#65533;&#65533;&#65533; h&#65533;&#65533;P&#65533;&#65533;&#65533;"&#65533;&#65533;&#65533;':&#65533;	Fl&#65533;&#65533;SA&#65533;k&#65533;8&#65533;&#65533;X yD}o&#65533; &#65533;0&#1025;&#65533;f@&#65533;&#65533;&#65533;&#65533;A&#65533;y&#65533;j"&#65533;&#65533;>&#65533;4&#65533;&#65533;&#65533;'/&#65533;&#65533;&#65533;^&#65533;&#65533;4&#65533;&#65533;r&#65533;X&#65533;&#65533;&#65533;&#65533;&#65533;$&#65533;&#456;D\o!&#65533;pD#&#65533;&#65533;/b&#65533;&#65533;o~&#65533;7	Lt+&#65533;&#65533;&#65533;-R&#65533;&#65533;&#65533;&#65533;&#65533;'>&#65533;&#65533;&#1792;3&#65533;&#65533;,&#152;&#65533;/&#65533;T&#65533;&#65533;&#65533;l;):&#65533;	Ldb&#65533;'&#65533;&#65533;Htb&#65533;PE*R&#65533;
&#65533;&#65533;
&#65533;w
&#65533;&#65533;	&#65533;C	&#65533;&#65533;&#65533;S&#65533;@&#65533;y&#65533;&#65533;&#65533;
k&#65533;t&#65533;s&#65533;l&#65533;l&#65533;p &#65533; &#65533;i&#65533;&#65533;k&#65533;l&#65533;%&#65533;fT&#65533;bc &#65533;1&#65533;)Vba&#65533;Pc_`b_2?&#65533;&#65533;'&&#65533;'fTdpb_&#65533;W&#65533;[pU&#65533;B6dZPVd5&#65533;W@JhU&#65533;Y@v&#65533;S0\&#65533;&#65533;(&#65533;&#65533;bPi&#65533;h&#65533;dg&#65533;N&#65533;i`d0e&#65533;&#65533;h&#65533;F&#65533;`&#65533;`&#1136;e&#1057;
&#65533;j[&#65533;&#65533;P&#65533;#4! &#65533;&#65533;k&#65533;&g&#65533;&|f&#65533;&#65533;&#65533;!&#65533;&#65533;g1&#65533;g&#65533;&#65533;&#65533;""h&#65533;&#65533;C&#65533;&&#65533;T&#65533;&#65533;FI&#65533;&#65533;C&#65533;8"0&#137;&#65533;&#65533;&#65533;:rZ&#65533;&#65533;v#&#65533;&#65533;A&#65533;&#65533;ER&#65533;a 5&#65533;"&#65533;&#65533;D,B&#65533;d&#65533;!l&#65533;!"&#65533;&#65533;C&#65533;X"&#65533;&#65533;H&#65533;&#65533;g&#65533;&#65533;"1&#65533;".B&#65533;A&#65533;f&#294;k&#65533;&#65533;B&#65533;&#65533;&#65533;AI%&#65533;Y&#65533;m&#1648;&#65533;&#65533;&#65533;&#33556;&#65533;?&#65533;&#65533;&#65533;&#65533;&#65533;`#&#65533;&#65533;"9r&#65533;D&#65533;&#65533;&#65533;pW$&#65533;&#65533;4&#65533;&#65533;&#65533;Dn&#65533;TMQC8g5&#65533;`2&#65533;\&#65533;&#65533;
&#65533;&#65533;	&#65533;
&#65533;&#65533;&#65533;&#65533;&#65533;&#65533;
&#65533;&#65533;wPNp&#65533;1p)`s&#65533;
&#65533; n&#65533;65&#65533;`&#65533;`O&#65533;&#65533;7&#65533;P~&#240;q&#65533;&#65533;
&#65533; /&#65533;0&#65533;&#65533;K&#65533;DK&#65533;E3&#65533;&#65533; &#65533;&#65533;I0I&#65533;D 4Ws&#65533;:&#65533;P8&#65533;&#65533;?g-(&#65533;PtG&#65533;t &#65533; g&#65533; &#65533;R &#65533; &#65533;&#1314;/`46&#65533;(&#65533;R+&#65533;/0&#65533;&#65533;R-&#65533;%@'&#65533;&#65533;&#65533;&#65533;Y# &#65533; $0RU G@&#65533; 
&#65533;&#65533;	&#65533;&#65533;^&#65533;&#65533;	&#65533;&#65533;	&#65533; X0&#65533;g?0<&#65533;&#65533; &#65533; Q&#65533;/s &#65533;Qi&#65533;+&#65533;p&#65533;ys&#65533;-!&#65533;Wv5&#65533;r@a0
&#65533;&#65533;&#65533;&#65533;&#65533;T&#65533;q&#65533; [&#65533;&#65533;Z@&#65533;&#65533;&#65533;
&#65533;&#65533;	&#65533;&#65533;&#65533; ~@&#65533;{p&#65533;z@:{&#65533;&#65533;|&#65533;&#65533;z &#65533;&#65533;)&#65533;&#65533;&#65533;&#65533;0&#65533;&#65533;&#65533;`	&#65533;@
&#65533;&#65533;&#65533;&#65533;g~'&#65533;&#65533;`
&#65533;&#65533;
&#65533;&#65533;&#65533; &#65533;p
&#65533;&#65533;N/i	&#65533;&#65533;&#65533;&#65533;<&#65533;&#65533;=&#65533;&#65533;=&#65533;P&#65533;&#65533;&#65533;&#65533;&#65533;&#65533;&#65533;&#65533;W&#65533;i_zPm`&#65533;%h*fTf&#65533;&#65533;[ &#65533;U&#65533;P&#65533;^0d_`Th&#65533;N&#65533;j&#65533;k&#1025;)&#65533;j&#65533;dd&#65533;b2]&#65533;P&#65533;Y`T(d8&#65533;\(d::K&#1700;]&#65533;]&#65533;&#65533;[d0_@&#65533;WdE&#65533;&#65533;C&#65533;P&#65533;&#65533;\&#676;W0fjT dW`Kxm&#65533;ajn&#65533;&#65533;?&#646;f&#65533;l@&#65533;(xRt&#65533;&#65533;&#65533;&#65533;&#65533;&#65533;&#65533;&#65533;i&#65533;&#1312;&#65533;lVH&#65533;!!&#65533;&#65533;&#65533;&#65533;ByT&#65533;&#65533;(&#65533;/&#65533;&#65533;&#65533;B&#65533;&#65533;54&#65533;&#65533;&#65533;&#662;&#65533;&#65533;F&#984;h%B"&#65533;0D&#65533;("4d&#65533;O&#65533;&#65533;&#1038;&#65533;VE&#65533;&#65533;&#234;I&#65533;&#65533;&#65533;j&#65533;1&#65533;&#65533;#&#65533;&#65533;&#65533;&#65533;0E&#65533;&#65533;P$&#65533;&#65533;&#65533;&#65533;`&#65533;qdH&#65533;&#65533;f&#65533;&#65533;&#4792;&#65533;&#65533;8&#65533;&#65533;A&#65533;}&#1952;&#1632;I&#65533;8&#65533;&#1120;i&#65533;pE62&#65533;&#1776;&#65533;&#65533;&#65533;j&#65533;,#&#65533;&#65533;$&#65533;&#65533;&#65533;'&#65533;0z&#65533;'&#65533;&#65533;Sf&#65533;a&#65533;&#65533;&#65533;&#65533;&#65533;&#65533;`m&#65533;q&#65533;&#65533;&#65533;z&#1750;&#65533; &#65533;&#65533;M&#65533;4(&#65533;&#65533;p&#65533;&#65533;dn&#65533;&#65533;J&#1412;&#65533;4"&#65533;&#65533;o&#65533;&#65533;	&#65533;&#65533;&#65533;&#65533;	&#65533;&#65533;T&#65533;0
&#65533;&#65533;v&#65533;LB&#65533;4 Y&#65533;4&#65533;&#65533;@&#65533;dnwM&#1652;JS&#65533;&#65533; &#65533;&#65533;g&#65533;&#65533;	J&#65533;&#65533;3&#65533;&#65533;&#65533;&#65533;Ab&#65533;'&#65533;X&#65533;&#65533;&#65533;`R&#65533;UIJ0P&#65533;&#65533;&#65533;?&#65533;;w\&#65533;P8Q_&#65533;1k&#65533;&#65533;QIw`&#65533;&#65533; 	P p &#65533;&#65533;t&#65533;`&#65533;,, X&#65533;,<&#65533;*9&#65533;<`&#65533;<p*>S6&#65533;8&#65533;&#65533;&#65533;10.&#65533;+&#65533;#&#65533;O&#65533;D&#65533;&#65533;`&#65533;
&#65533;&#65533;	&#65533;&#65533;	&#65533;&#65533;	&#65533;&#65533;yp;PR; I@-&#65533;&#65533;" &#65533;7,&#65533;&#65533;&#65533;Uy&#65533;&#65533;o%&#65533;&#65533;R&#65533;R&#65533;W&#65533;	* &#65533;&#65533;O&#65533;'&#65533;[&#65533;&#65533;&#65533;I&#65533;&#65533;^K
&#65533;&#65533;&#65533;p&#65533;P&#65533;&#65533;&#65533;&#65533;?&#65533;&#65533;&#65533;8&#65533;&#65533;;&#65533;x`y&#65533;&#65533;>&#65533;&#65533;&#65533;3&#65533; &#65533;&#65533;&#65533;&#65533;@&#65533;&#65533;&#65533;#&#65533;&#65533;0&#65533;&#65533;&#65533;=&#65533;>y&#65533;gpk&#65533;r&#65533;`p bn&#65533;&#65533;&#65533;&#65533;Bo&#65533;&#65533;j &#65533;g&#65533;&#65533;&#65533;`q&#65533;h0)Fb^ %&#65533;(&#65533;66d` &#65533;d&#65533;&#65533;aPA&#65533;n&#65533;`o`&#65533;e@&#65533;s&#65533;&#65533;C&#1411;,&#65533;&#65533;:x&#65533;4&#65533;?&#65533;dH&#65533;&#65533;2&#65533;&#65533;\&#65533;b&#65533;d Lba&#65533;b4&#65533;?X&#65533;_&#65533;:&#65533;&#65533;8&#65533;&#65533;8d_&#65533;&#65533;z&#805;hL&#65533;>&#65533;&#65533;f`&#65533;iX&#65533;h ee&#65533;&#2000;k&#65533;&#65533;0&#65533; &#65533;`k&#65533;A!&#65533;&#65533;&#65533;z&#65533;P&#65533;&#41531;ABD&#65533;B&#65533;&#65533;&#65533;&#65533;8&#65533;&#65533;*&#65533;74&#65533;&#65533;!I&#65533;rFD&#65533;&#65533;!D&#65533;&#65533;&#65533;&#65533;&#65533;&#65533;&#65533;hI&#1968;&#65533;:$&#65533; &#65533;`&#771;R(&#65533;`&#1168;&#65533;&#65533;&#65533; &#65533;&#250;&#65533;&#65533;WS)'&#65533;[&#65533;0&#496;&#65533;&#65533;&#65533;K^&#65533;iM2&#65533;&#65533;X&#65533;&#65533;6E&#65533;:&#65533;6&#65533;&#65533;&#65533;|i8&#65533;&#65533;&#65533;|#&#65533;&#65533;"&#65533;<&#65533;&#65533;@&#65533;&#65533;l&#65533;w&#65533;P&#65533;&#65533;6&#65533;&#65533;&#963;"&#65533;w5&#65533;&#65533;&#65533;\E&#65533;&#65533;7YqR&#65533;&#1077;&#65533;&#65533;5&#65533;P&#65533;&#65533;J#&#65533;&#65533;&#65533;N&#65533;%&#65533;`[R&#65533;&#65533;`&#65533;K&#65533;5\&#65533;p&#65533;&#65533;nL&#65533;6&#1650;&#65533;&#65533;M&#65533;$&#65533;p&#65533;&#65533;n&#65533;&#65533;&#65533;4&#65533;&#65533;&#65533;`
&#65533;&#65533;&#65533;&#65533;&#65533;&#65533;	&#65533;&#65533;	&#65533;&#65533;&#65533;a&#65533;@&#65533;&#850;;&#65533;*Jp&#65533;&#65533;&#65533;0&#65533;U&#752;Mn8&#65533;&#65533;`q0SKA&#65533;&#65533;@&#65533;P~}q&#65533;&#65533;W&#65533;X(c&#65533;&#65533;P
q&#65533;K&#65533;AI&#1078;&#65533;&#65533;,<&#65533;[&#65533;*7&#65533;*<&#65533;*`t,&#65533;&#65533;&#65533;&#65533;}&#65533;&#1788;`0O&#65533;/&#65533; &#65533; &#65533;R&#65533;Yv$p&#65533;,&#65533;R&#65533;2;p&#65533;&#65533;u3 +&#65533;&#65533;U&#65533;m#&#65533;"&#65533;l&#65533;&#65533;&#65533;&#65533;&#65533;
&#65533;&#65533;&#65533;9	~`O @&#65533;sE&#65533;G&#65533;&#65533;tI&#65533; &#65533;&#65533; s&#65533;g&#65533;&#65533;&#65533;&#65533;0&#65533;z*P!p+% 1&#65533;L0	r[&#65533;W&#65533;&#65533;&#65533; _&#65533;&#65533;	&#65533;p;&#65533;&#65533;&#65533;&#65533;X:&#65533;i&#65533;&#65533;&#65533;&#65533;w&#65533;>&#65533;k&#65533;&#65533;&#65533;&#65533;M&#65533;&#65533;&#65533;_tP&#65533;cs0u&#65533;&#65533;t o &#65533;N&#65533;),&#65533;>&#65533;l8&#65533;o &#65533;$&#65533;`n&#65533;c&#65533;BdP&#65533;H&#65533;&#65533;&#65533;&#65533;\
^&#65533;&#65533;Z&#65533;f&#65533;&#65533;/&#65533;i`&#65533;:Alb{J0&#65533;b&#1923;J&#65533;v&#65533;o&#65533;&#65533;6v&#65533;&#65533;vPp&#65533;&#65533;
&#65533;I&#65533;:&#65533;d$&#65533;&#65533;F&#65533;&#65533;8&#65533;&#65533;d&#65533;&#65533;oL&#65533;~&#65533;i&#65533;o8b-&#65533;&#65533;*vbml&#65533;)&#932;M&#65533;&#65533;olbF&#65533;&#65533;b0&#65533;&#65533;%N^&#65533;&#65533;h&#65533;&#65533;r(&#65533;cp&#65533;0e&b&#65533;&#65533;&#65533;&#65533;&#65533;&#65533; &#65533;&#65533;f&#65533;&#65533;&#65533;&#65533;Q&#65533;&#65533;`&#65533;&#65533;&#65533;z&#65533; r!&#65533;8&#65533;&#65533;&#65533;,&#65533;rI&#65533;A&#65533;&#65533;h&#65533;&#65533;B&#65533;&#65533;B&#65533;a&#65533;&#65533;F&#65533;&#65533;&#65533;&#65533;&#65533;&#1494;m&#65533;N&#65533;Lb&#65533;v&#448;&#65533;&#65533;2}&#65533;&#65533;&#65533;&#65533;&#65533; &#65533;`#;&#65533;o&#512;X&#65533;P&#65533;&#65533;&#65533;&#65533;84&#65533;8&#65533;&#65533;2&#65533; {L&#65533;&#65533;&#65533;&#65533;&#65533;Zs&#65533;.$&#65533;`n&#65533;Pim$&#65533;&#65533;&#65533;D6&#65533;&#65533;`'&#65533;&#65533;&#65533;6&#65533;&#65533;q&#65533;&#65533;&#65533;JC&#65533;e6&#65533;07&#65533;&#1556;&#65533;&#65533;[&#65533;&#65533;&#65533;d8&#65533;[&#160;&#65533;W&#61875;[1&#65533;&#65533;0S&#65533;&#65533;4&#65533;&#65533;6&#65533;.q&#590;&#65533;&#65533;.&#65533;C&#65533;&#65533;R&#65533;&#65533;&#65533;O*&#65533;5&#65533;$&#65533;&#65533;&#65533;&#65533;&#65533;&#65533;Y&#65533;O&#65533;&#65533;&#65533;&#65533;8&#65533;&#65533;y&#65533;p	&#65533;@=&#65533;&#65533;&#65533;tL0s80<&#65533;DLp&#65533; &#65533; 6S&#65533;&#1230;C3hS&#65533;p&#65533;+&#65533;2aF1&#65533;/&#65533;X&#65533;&#65533;f&#65533;2&#65533;&#65533;&#65533;&#65533;L&#65533;&#65533;?&#65533;t&#65533;&#65533;&#65533;B&#65533;8&#65533;4&#983;]&#597;YQ&#65533;&#65533;-&#65533;bU}&#65533;0&#65533;v&#65533;/
&#65533; &#130;  w/&#65533;&#65533; 0&#65533;&#65533; !&#65533;vfeVhuU&#65533;`yF'&#65533;Hg N&#65533;u 
&#65533;&#65533;&#65533;&#65533;
&#65533;&#65533;&#65533;&#65533;&#65533;Kp&#65533;G&#65533;L&#65533;Qp-&#65533;&#65533;g)P&#65533;&#317;&#65533;I&#65533;v&#65533;&#65533;&#65533;-x&#65533;&#65533;	z&#65533;&#65533;&#65533;,&#65533;&#65533;0
&#65533;&#65533;9&#65533;`;&#65533;&#65533;&#65533;&#65533;&#65533;Y&#65533;&#65533;&#65533;?&#65533;&#65533;?&#65533;&#65533; &&#65533;&#65533;&#65533;_&#65533;-&#65533;&#1487;&#65533;&#1567;&#65533;&#65533;?wP&#65533;&#65533;&&#65533;&#65533;<j&#65533;&#65533;5L`&#65533;%uPo`2(&#65533;CeJf&#65533;&#65533;&#65533;&#65533;Y&#65533;&#65533;1(]&#65533;&#65533;q&#65533;AC&&#65533;&#65533;/c&#65533;C&#65533;&#65533;1_&#65533;&#65533;&!&#65533;/]&#65533;p&#65533;&#65533;L6p&#65533;&#65533;!)&#65533;&#65533;&#65533;&#65533;a&#65533;&#65533;&#65533;&#65533;E&#65533;&#65533;/` &#65533;T8&#1120;&#65533;]&#65533;&#65533;&#313;Q'&#65533;&#988;6&#65533;0,c&#65533;(&#65533;/&#65533;&#65533;&#65533;e&#65533;&#138;&#65533;&#65533;d&#65533;TL&#65533;&#65533;d&#65533;&#65533;Y&#65533;%&#65533;/g&#1444;A&#65533;&#65533;3i&#1722;u&#65533;&#65533;&#859;8q&#1884;	Sv&#65533;9&#65533;&#65533;&#65533;&#65533;-g&#65533;&#65533;9s&#65533;&#65533;k&#65533;[&#65533;d&#426;&#65533;&#65533;[./^&#133;&#65533;&#65533;<.es&#65533;5[&#65533;&#65533;g&#1057;EGN&#65533;&#65533;&#65533;{&#65533;&#65533;&#65533;:\&#65533;p&#65533;}c&#65533;&#65533;mo&#65533;Z&#65533;&#65533;&#65533;&#65533;&#65533;&#65533;&#65533;&#65533;&#65533;&#65533;&#65533;6m&#65533;&#65533;&#65533;V-&#65533;h&#1318;A&#65533;M5i&#1457;;;&&#827;&#65533;_&#65533;p&#65533;&#65533;W0d&#906;&#65533;"&#65533;&#65533;0e&#890;&#65533;k&#65533;]&#65533;&#65533;&#65533;&#65533;%l&#65533;a|&#65533;&#65533;az&#1605;&#65533;&#65533;&#65533;&#65533;f&#65533;Ifg&#65533;I&#65533;&#65533;'l&#65533;b TF&#65533;&#65533;1&#65533;&#65533;&#65533;&#65533;Ifd&#65533;&#65533;&#65533;i&#65533;&#65533;&#65533;&#65533;&#65533;o&#65533;^&#65533;&#65533;&#65533;&#65533;&#65533;&#65533;&#65533;&#65533;/&#65533;&#65533;&#65533;&#65533;&#65533;`j&#65533;&#65533;&#65533;!&#65533;&#65533;;&#65533;&#5016;&#65533;&#65533;S&#65533;I&#65533;z4&&#65533;f"&#65533;&#65533;e8tF&#65533;e&#65533;,&#65533;g&#65533;&#65533;&#65533;&#65533;&#65533;r&#65533;h&#65533;aFK.&#65533;i&#65533;M1&#65533;&#65533;&#65533;[&#65533;&#65533;Q	d&#65533;=&#65533;&#65533;&#65533;1&#65533;&#65533;v&#1025;&#65533;'&#65533;8&#65533;@NiOE`~&#65533;&#343;^n&#65533;&#65533;Zh&#65533;&#379;_~&#65533;[n&#1093;_&#65533;&#65533;&#65533;HT&#65533;!&&#65533;\@y&#65533;&#65533; |&#65533;uVZs&#65533;&#65533;l&#65533;!&#65533;p&#65533;a&#65533;n&#65533;dx&#65533;L!.&#65533;`&#65533;
0&#65533;`&#65533;&&#65533;&#65533;&#65533;&#65533; &#65533;&#65533;&#65533;<`&#65533;&#65533;@&#65533;&#65533;s&#65533;&#65533;`&#65533;
&#65533;]x`&#65533;zH&#65533; @&#65533; @&#65533; &#65533; &#65533;!&#65533;&#65533;cH*&#65533;$&#65533;L6&#65533;DF&#65533;&#65533; &#65533;&#65533;B&#65533;(&#65533;XB,&#65533;&#65533;c&#65533;&#65533;E&#65533; X&#65533;	@&#65533;&#65533;&#65533;i1&#65533;&#65533;bA&#65533;PH&#65533;>&#65533;9&#65533;8`A	;"&#65533;d&#65533;C &#65533;B&#65533;C5&#65533;rC:&#65533;&#65533;7&#65533; &#65533;j&#65533;&#65533;&#65533;&#65533;&#65533;9&#65533;&#65533;&#65533;k&#65533;&#65533;&#65533;8&#65533;&#65533;k&#65533;&#1238;&#65533;&#65533;;&#65533;&#65533;&#65533;m;&#65533;&#205;6&#1584;&#65533;+5&#65533;&#1435;&#65533;&#65533;&#65533;@&#616;2#7&#65533;{&#65533;7&#65533;*
&#65533;3&#65533;&#65533;&#523;j\&#65533;(*&#65533;&#65533;/&#65533;7&#65533;`&#65533;&#65533;&#65533;<&#65533;I&#65533;&#65533;&#65533;&#65533;)&#65533;&#65533;C#&#65533;&&#65533;&#65533;&#65533;6&#65533;~&#65533;&#65533;4 7&#65533;&#65533;0&#65533;R]&#65533;0f"&&#65533;,&#65533;h&#65533;&#65533;q&#65533;&#65533;&#65533;&#65533;&#65533;&#1957;&#65533;S&#65533;i&#65533;r&#509;&#65533;&#1129;&#65533;h*.&#65533;&#65533;&#65533;&#65533;&#65533;xw&#65533;&#65533;4&#1032;\%3&#65533;8r&#65533;(fk&#65533;&#65533;&&#65533;k&#65533;y&#65533;exQ&#65533;&#65533;&#65533;&#65533;&#65533;&#65533;q&#65533;&#65533;/&#65533;&#65533;&#65533;&#65533;0&#65533;7&#65533;&#65533;&#65533;&#65533;P3&#65533;&#65533;cLS&#65533;&#65533;9&#65533;7&#65533;G_*&#65533;&#65533;&#65533;&#65533;f6&#65533;`=8&#65533;P&#65533;&#65533;&#65533;K8f&#65533;z&#65533;&#65533;&#65533;&#65533;5&#65533;&#65533;&#65533;k&#65533;&#1029;0|a[8&#65533;e4E&#65533;F4&#65533;k@C&#65533;@2&#65533;1&#65533;j8&#65533;0&#65533;1&#65533;&#65533;d0c&#65533;`&#65533;4&#65533;&#65533;+&#65533;CF.t&#65533;^&#65533;&#65533;&#65533;(&#65533;y&#65533;&#65533;a&#65533;q&#65533;6
F&#65533;&#65533;&#65533;F6&#65533;&#65533;HAb&#65533;P&#65533;E&#65533;&#65533;EC>&#776;&#65533;2&#65533;G4#&#65533;xF2&#65533;&#65533;G4&#65533;g&#65533;&#65533;xF&#65533;&#65533;F7&#65533;&#65533;&#65533;&#65533;d&#65533;&#65533;(&#65533;U&#1170;&#65533;4&#65533;&#65533;FNI&#65533;&#65533;&#65533;2&#65533;&#65533;d&#65533;&#65533;&#65533;&#576;&#65533;3&#65533;&#65533;H>2&#65533;~l&#65533;4ND&#65533;U?&#65533;&#65533;&#65533;1:&#65533;"&#65533;&#65533;+6&#65533;>&#65533;&#65533;k&#65533;`&#65533;!	N&#65533;&#65533; &#65533;K&#65533;B&#65533;0&#65533;.&#65533;]&#65533;T&#65533;$&#65533;0|&#65533;&#65533;&#65533;T&#65533;(&#65533;7&#65533;&#65533;!&#65533;&#65533;U&#65533;&#65533;&#65533;&#65533;&#65533;&#65533;`6 &#65533;&#65533;	M&#65533;1&#65533;&#65533;&#65533;\&#65533;&#65533;&#65533;&#65533; 0&#1025;T&#65533;X@&#65533;&#65533;E &#65533;0l &#65533;&#65533;&#65533;&#65533;(&#65533;%	D&#65533;	(@K]Z2&#65533;t!&#65533; 0&#65533;&#65533;fj&#65533;,&#65533;"@&#65533;|p&#65533;'\!,o&#65533;"&#65533;,&#1312;A&#65533;B.&#65533;)&#65533;&#65533;H&#65533;&#65533;R&#640;&#65533; P&#65533;.&#65533;&#65533;&#65533;&#65533;+iv&3q&#65533;@m0&#65533;!&#65533;<&#65533;|&#65533;C&#65533;&#65533;7&#1589;&#65533;tkC_&#65533;&#65533;&#1533;&#65533;&#65533;lT+&#65533;&#65533;f&#65533;W&#65533;&#65533;&#65533;s&#65533;U&#65533;&#65533;&#65533;6<&#65533;&#65533;v&#65533;Zfg7&#65533;a{&#65533;&#65533;&#65533;&#65533;&#982;j&#65533;,b&#65533;&#65533;&#65533;&#65533;&#65533;]CkC&#65533;34&#65533;&#65533;E&#65533;l&#247;Z5&#65533;&#65533;&#65533;&#65533;&#65533;&#65533;0g;&#65533;&#65533;A&#65533;&#65533;;E&#65533;&#65533;:&#65533;a&#65533;#`&#65533;\l&#65533;&#65533;Y&#65533;&#1582;%Jq&#65533;&#65533;&#65533;+\0L$"&#65533;&#65533;D&#65533;&#8555;&#65533;D!]H&#65533;B&#65533;&#1788;&#65533;&#65533;&#65533;&#65533;c&#65533;u#2&#65533;&#65533;&#65533;&#65533;m&#65533;&#65533;[&#65533;&#549;O`&#65533;&#65533;3&#65533;&#65533;%k`&#65533;&#152;E-~q&#65533;&#65533;Z&#65533;1&#65533;r^&#65533;&#65533;&#1492;F&#65533;XF1&#65533;&#65533;&#65533;D&#65533;&#65533;	7&#65533;&#1100;hd&#65533;&#65533;"&#65533;!7&#65533;&#65533;>&#65533;&#65533;O&#65533;&#1448;F&#65533;[LW&#65533;D&#65533;p&#65533;&#65533;&#65533;akh#&#65533;&#561;&#65533;o&#65533;&#181;l&#65533;&#65533;&#65533;h&#65533;4&#65533;&#65533;&#65533;HKj&#65533;2&#65533;&#65533;EY&#65533;8&#65533;1&#65533;Aeb&#65533;&#65533;&#65533;&#65533; &#65533;+&#65533;b&#539;22&#65533;\&#65533;b,&#65533;R1&#65533;&#65533;A&#65533;<&#65533;\&#65533;.&#65533;Z&#1314;A
&#407;O5gL&#1672;<&#65533;&#65533;xx&#65533;&#65533;C&#65533;&#65533;H&#65533;&#65533;sz&#1708;&#65533;Wr&#65533;; *3&#65533;f)&#65533;&#65533;&#65533;&#65533;&#65533;&#65533;r&#65533;gE&#65533;&#65533;&#993;&#65533;<&#65533;>&#65533;&#1322;V&#65533;&#65533;&#65533;&#1833;S&#65533;Z&#746;&#65533;&#65533;&#65533;mk_&#65533;
&#65533;&#30799;&#65533;&#65533;&#65533;w)&#65533;&#65533;w&#65533;w&#65533;J_Z&#65533;&#65533;&#65533;&#65533;62&#65533;&#65533;&#65533;&#421;&#65533;&#65533;&#65533;7&#65533;9B&#65533;&#65533;&#65533;-t&#65533;X&#65533;&#65533;&#65533;Hf&#512;&#65533;%&#65533;Ex&#65533;&#65533;P&#65533;/&#65533;&#65533;&#65533;&#65533;/x&#65533;&#65533;[&#65533;
&#2037;&#65533;&#65533;&#65533;\&#65533;&#65533;&#65533;&#65533;&#65533;-x&#65533;\<&#1529;&&#65533;&#65533;&#65533;&#65533;_&#65533;&#65533;&#65533;&#65533;&#65533;{&#65533;&#65533;9&#1537;&#65533;u ,&#65533;P;yvp&#65533;&#65533;@+pN&#65533;&#65533;&#65533;q@Z&#1298; &#65533;e2&#65533;I&#65533;&#65533;&#65533;N&#65533;|&#65533;3X	F0t&#65533;&#512;&#65533;*Pd &#65533;&#65533;D&#65533; &#65533;g]&#65533;P&#65533;&#65533;`t f$`dp&#65533;(&#65533;
\&#65533;BX`#D&#65533;
S&#65533;&#65533;&#65533;&#65533;d&#65533;&#65533; S)&#65533;HF&#65533;&#65533;E@e&#65533; 6p&#65533;&#812;&#65533;&#65533;&#790;&#65533;&#65533;`CXC  &#1095;<&#65533;aku&#65533;<&#65533;&#65533;&#65533;v%&#65533;&#65533;f&#65533;;&#65533;&#366;l&#65533;&#65533;&#1960;V&#65533;&#65533;&#65533;&#65533;p&#65533;&#65533;&#65533;&#65533;&#65533;5&#65533;u&#65533;j&#65533;&#65533;VxO&#65533;&#65533;d)&#65533;&#65533;A&#65533;Y&#1330;&#65533;&#65533;&#65533;X&#65533;&#65533;&#65533;.&#65533;&#65533;&#65533;&#65533;8&#65533;&#65533;./&#65533;&#65533;&#65533;&#65533;&#65533;&#65533;[&#65533;&#65533;&#65533;&#65533;&#65533;-lY&#65533;B&#65533;,g&#65533;p?&#65533;&#65533;&#65533;&#65533;o:&#65533;{&#65533;#&#65533;&#65533;B&#65533;Tw&#65533;&#65533;S&#65533;&#1897;&#65533;&#65533;&#65533;&#65533;&#65533;I&#65533;@&#65533;&#65533;s&#65533;&#65533;A&#65533;&#65533;&#65533;&#65533;&#65533;C/&#65533;&#65533;&#65533;&#65533;/&#65533;U	3^&#65533;_(&#65533;b&#65533;&#65533;S&#65533;P&#65533;b &#65533;0&#65533;*[At&#65533;jh&#65533;&#65533;QI&#65533;d&#65533;lP&#65533;&#65533;&#65533;0^&#65533;[H3d&#65533;&#65533;&#65533;5&#65533;
&#65533;&JB%L3 &#177;k&#65533;&#65533;&#65533;ix&#65533;i&#65533;&#65533;&#65533;&#65533;Bz&#65533;jp%&#65533;2n&#65533;&#65533;&#65533;_&#65533;4RA&#65533;9Ao&#65533;3;&#709;&#65533;&#65533;&#65533;&#65533;Z&#65533;Z&#65533;\&#65533;6\ &#65533;Z&#65533;&#65533;Y&#65533;Z&#65533;&#65533;\&#65533;.O&#65533;&#65533;C&#65533;aR&#65533;.
8&#65533;&#65533;=;&#65533;&#612;]8&#65533;]&#1541;>&#65533;&#65533;&#65533;&#65533;\&#65533;&#65533;^&#517;&#65533;&#65533;&#65533;&#65533;&#65533;D;&#65533;&#65533;DSD&#65533;!)&#65533;"&#65533;&#65533;&#65533;&#65533;3&#65533;`&#65533;&#65533;/&#65533;.&#65533;DM&#65533;G,&#65533;a
P&#65533;E&#65533;] &#65533;J&#65533;&#260;&#65533;&#65533;&#65533;a&#65533;&#65533;]&#1797;|&#65533;C[D'&#65533;&#65533;&#65533;b&#65533;D^LFI&#65533;M&#65533;&#65533;!&#65533;&#65533;A%U&#65533;&#65533;G&#65533;0&#65533;&#65533;51e@&#47664;&#65533;P&#65533;S$Cu&#65533;WpU &#65533;MxB&#65533;&#65533;8 &#65533;&&#65533;&#65533;v&#65533;&#65533;-&#65533;8xUx&#65533;X&#65533;CY&#65533;&#65533;Z&#65533;&#65533;&#65533;&#65533;X(H:&#65533;YxY&#65533;&#65533;W&#65533;&#65533;PQ&#65533;PyF\hF&#65533;|&#65533;\(&#65533;S(-&#65533;h&#65533;'&#1575;&#65533;&#65533;':&#65533;&#65533;&#65533;&#65533;&#65533;&#65533;x&#65533;X<&#65533;&#65533; &#1049;&#65533;&#65533; &#65533;(	&#65533;R &#65533;Z &#65533;&#65533;&#65533;&#65533;x&#65533;_$&#65533; `&#65533;P&#65533;3P&#65533;&#65533;&#65533;P90&#65533;;&#65533;K&#65533;&#65533;&#65533;&#65533; 
&#65533; &#65533;&#65533;&#65533;&#65533;&#65533; &#65533;K&#65533;&#65533;,h&#65533;(&#65533;&#762;&#65533;&#571;&#65533;&#65533;&#65533;&#65533;&#65533;&#65533;&#65533;&#65533;*&#65533;R
x&#65533;&#65533;{&#65533;@&#65533;&#65533;&#65533;&#65533;&#1728;&#65533;!@5&#65533;&#65533;&#65533;+&#65533;&#65533;+&#954;&#65533;3
&#65533;&#1691;&#65533;&#65533;&#1403;&#65533;&#65533;&#65533;L&#65533;&#65533;<&#65533;2-&#65533;X&#65533;&#65533;x&#65533;5&#65533;-&#65533;x&#65533;&#65533;|M&#65533;!&#65533;&#65533;&#65533;&#65533;2&#65533;&#65533;&#65533;&#65533;&#65533;
&#65533;+
&#65533;&#65533;&#65533;3&#65533;&#65533;&#685;&#65533;&#44871;&#65533;?&#65533;&#65533;&#65533;&#65533;&#65533;&#65533;&#65533;&#1602;+&#65533;,&#65533;
&#65533;&#65533;-&#514;)&#65533;-&#1599;&#65533;h&#65533;&#65533;&#65533;&#65533;R
&#65533;h
&#65533;&#65533;&#65533;&#65533;N&#65533;P&#65533;&#65533;l&#65533;&#65533;&#65533;/&#815;&#65533;h&#65533;&#65533;i&#65533;&#1953;&#970;&#65533;. &#65533;&#65533;&#65533;&#65533;y&#65533;&#65533;	=&#65533;.&#65533;&#65533;^&#65533;W&#65533;&#65533;#&V&#65533;&#65533;I&#65533;&#65533;UPFZ&#65533;&#65533;&#65533;&#65533;&#65533;&#65533;Q&#65533;3T;&#65533;&#65533;&#65533;=Cex&#65533;hxgQ!&#65533;\hY &#65533;^@&#65533;&#65533;c&#65533;4c(&#65533;}#J&#65533;5&#65533;&#65533;)&#65533;&#65533;)&#65533;,&#65533;#&#65533;&#65533;&#65533;&#65533;a&#65533;;&#65533;&#65533;^&#65533;Z8&#65533;X(&#65533;&#65533;\H&#65533;&#65533;CW&#65533;R=HWhX&#65533;&#65533;Vh&#65533;X&#65533;RW@H&#65533;SH&#65533;&#65533;&#65533;9&#65533;&#65533;&#65533;F!SA4U!&#65533;G&#65533;7_&#1074;[@P&#65533;&#65533;P(&#65533;U&#65533;^P&#65533;&#65533;&#65533; &#65533;RD&#65533;#5&#65533;|C'd&#65533;Do&#65533;&#65533;:)'b&#8515;&#65533;Sx&#65533;$[&#65533;3}8C&#65533;&#65533;&#65533;;8&#65533;`&#65533;A&#837;B&#1349;C&#65533;7?L8/&#65533;;&#65533;t&#65533;&#65533;(=P[&#65533;&#65533;w&#65533;&#65533;W&#65533;3u&#65533;#~&#65533;Y&#65533;&#65533;#eT&#65533;&#65533;&#65533;&#65533;T^}&#65533;>&#65533;TG-&#65533;Fk&#65533;&#65533;`&#65533;(e&#65533;&#65533;9{#F&#65533;4&#65533;d&#65533;-m&#65533;R&#65533;K&#65533;&#65533;A8'&#1025;P(&#65533;.@&#65533;;@&#65533;O&#65533;&#65533;X&#65533;U&#65533;&#65533;&#65533;.UR[&#65533;&#1475;&#65533;$&#65533;q&#65533;WP&#65533;D{&#65533;7}&#65533;"ED&#65533;&#65533;&#65533;&#65533;^&#65533;&#65533;&#65533;&#65533;]&#65533; 9&#65533;&#65533;&#65533;&#65533;&#65533;&#65533;cA&#65533;@&#65533;&#1024;&#65533;&#65533;&#65533;&#65533; 
&#65533; 	&#65533;&#65533;` &#65533;&#65533; (&#65533;
&#512;&#65533;h&#65533;&#65533;&#65533;&#65533;&#65533;&#65533;"+&#65533;&#65533;&#65533;&#65533;&#65533;&#65533;h&#1667;:&#65533;&#65533;&#65533;&#65533; i&#65533; &#65533;&#65533; &#65533;&#65533;&#65533;&#65533;&#65533;  &#65533;&#65533;&#65533;i&#65533;(&#65533;&#764;&#65533;;h&#65533;&#65533;&#65533; &#65533;1 &#65533;&#65533;&#65533;&#65533;&#65533;&#65533;&#65533;&#65533;&#65533; &#65533; @&#667;A&#65533;`&#65533;H&#65533;0-&#65533;&#65533;0&#65533;-&#65533;[&#65533;&#65533;&#65533;&#65533;&#65533;&#65533;{&#65533;&#65533;&#65533;&#65533;L&#65533;)90M&#309;&#65533;&#137;&#746;&#65533;&#65533;&#65533;&#65533;%,&#65533;q&#65533;z	&#65533;&#65533;\&#537;-&#65533;
&#65533;i&#65533;&#65533;1&#65533;&#65533;M&#65533;y&#65533;&#65533;+\&#65533;&#65533;&#1789;j&#65533;&#65533;h>&#65533;&#65533;&#65533;&#65533;
&#385;&#65533;&#558;&#65533;&#65533;&#65533;x&#65533;&#65533;&#65533;-&#65533;.X&#65533;&#65533;&#65533;&#65533;&#65533;&#65533;&#65533;&#65533;&#65533;&#520;&#65533;&#65533;&#65533;&#65533;&#65533;&#65533;#?&#65533;.&#65533;x&#65533;&#65533;&#65533;<O	d&#65533;1
&#65533;`/&#65533;&#65533;&#65533;Z>&#65533;_&#65533;?&#65533;
N&#65533;&#65533;&#65533;&#65533;O&#65533;&#65533;-&#65533;&#65533;\&#65533;&#65533;&#65533;&#65533;&#65533;&#65533;&#65533;&#65533;&#65533;&#65533;&#65533;Q&#65533;DU8V&#65533;[&#65533;CQ&#65533;&#65533;G&#65533;THHW&#65533;&#65533;a&#65533;^&#65533;&#65533;Z&#65533;&#65533;^&#65533;VH&#65533;X&#65533;&#65533;W0&#65533;R&#65533;`:&#65533;"`&#65533;a&#527;a&#65533;&#65533;&#65533;&#65533;&#65533;&#65533;&#65533;-&#65533;&#65533;cl&#65533;e4&#65533;9&#65533;F0&#65533;&#65533;A\&#65533;R&#65533;"5
&#65533;pZUX&#65533;&#65533;e&#276;wl&#65533;U@&#65533;S0Sb!&b!V&#65533;V&#65533;&#65533;,]b&&#65533;R>&#65533;W&#65533;&#65533;Z&#65533;b*Xp&#65533;EJ&#65533;s&#65533;&#65533;s&#1167;'&#65533;3P]&#65533;HB &#65533;BpNP&#65533;<\&#65533;^&#65533;$!&#65533; &#65533;T[&#65533;&#65533;K&#65533;HE&#65533;]&#65533;&#65533;N&#65533;&#65533;@{T&#65533;&#65533;k&#65533;&#65533;|#d&#65533;,dZh&#65533;:&#65533;v&#65533;&#65533;S&#65533;L&#65533;&#65533;V}&#65533;w\">LbM&#65533;d!FV&#65533;&#65533;THbW&#65533;b"&#65533;il'O&#65533;P`&#65533;&#65533;.6LD&#65533;6&#1956;7&#65533;&#65533;S&#65533;&#65533;R&#1826;,8&#65533;K&#65533;b0&#65533;q&#65533;bZx&#65533;x$T&#65533;&#65533;5x&#65533; H&#65533;&#65533;&#65533;3&#65533;F&#65533;V&#65533;WX8P&#65533;d&#65533;&#65533;&#65533;T&#65533;&#65533;<&#65533;&#65533;K&#65533;b}&#65533;f\e&#65533;E&#65533;&#65533;[&#65533;&#65533;V&#65533;&#65533;/&#65533;&#65533;&#65533;&#65533;&#65533;8&#65533;b&#65533;&#65533;8&#65533;&#65533;&#65533;&#65533;&#65533;&#65533;8&#65533;5( &#65533;&#65533; &#65533;&#65533;&#65533;&#65533;Y&#65533;E)&#65533;;&#65533;&#1856;g[&#65533;:p&#65533; &#65533; &#65533;&#1697;&#65533;&#65533;&#65533;X0&#65533;hq&#1857;&#65533;&#65533;&#65533;(:&#65533;I&#65533;I&#65533;&#232;&#65533;r&#65533;Z&#65533;&#65533;&#1684;AK&#65533;&#65533;8 oY&#65533;&#65533;&#1834;&#65533;&#65533; &#65533;&#65533; &#65533;&#65533;&#65533;u&#65533;~&#65533;g&#65533;`&#65533;&#65533; &#65533;&#65533;&&#65533;;,3P&#65533;&#65533;&#65533;:X&#1850;&#65533;&#65533;&#65533;&#65533;&#780;=&#65533;y&#65533;&#65533;&#65533;m&#65533;&#65533;&#65533;&#65533;(&#65533;&#65533;y&#65533;jk&#65533;iM&#65533;&#65533;&#65533;&#65533;&#65533;|&#65533;&#65533;&#65533;&#65533;&#65533;k&#65533;N&#1235;&#65533;1&#65533;&#909;&#65533;&#65533;I&#65533;&#65533;)&#65533;1&#65533;&#65533;&#65533;*\&#65533;d/&#65533;r>&#65533;&#65533;^&#65533;&#65533;&#65533;&#65533;O&#65533;^&#65533;&#65533;(m&#65533;&#1634;-&#65533;&#65533;&#65533; &#65533;.&#65533;&#65533;&#65533;&#65533;
&#65533;&#65533;-&#65533;
=&#65533;fm&#65533;&#65533;&#1422;&#65533;&#1602;.&#65533;r&#65533;&#65533;n&#65533;&#65533;!&#65533;&#65533;&#65533;&#65533;&#65533;m&#1603;&#65533;Up&#65533;`&PSP&#65533;T&#65533;JPDpOH&#65533;Q T&#65533;Q&#65533;3U@&#65533;&#65533;&#65533;&#65533;V &#65533;N &#65533;U($&#65533;UP&#65533;UxXX&#65533;V0&#65533;Y&#65533;%M8a&#65533;Q=&#65533;&#65533;v&#65533;&#196;&#65533;&#65533;CFu&#65533;&#65533;<&#65533;S&#65533; )&#65533;&#65533;(6D&#65533;O&#65533;bIn&#65533;&#65533;6R &#65533;Q &#65533;PQ&#65533;9&#65533;&#65533;PS@ &#65533;p >bT oT&#65533;&#65533;U(&#65533;U`&#65533;V&#65533;&#65533;Y&#65533;7&#65533;+0~&#65533;7V-H*`t&#65533;W8&#65533;O8<`&#65533;>@K 5&#65533;&#65533;>&#65533;S&#65533;&#65533;&#65533;=|&#65533;V`m8z&#65533;CM%a&#65533;&#65533;a&#65533;Q&#65533;X&#65533;*&#1989;LUFL&#65533;Lyr1r.&#65533;&#65533;'7P_&#65533;tPN&#65533;&#65533;pL&#65533;p&#65533;s9G&#65533;T&#65533;&#65533;T&#65533;s'^&#65533;&#65533;7&#65533;TR&#65533;o^&#65533;&#65533;#-T=&#65533;&#65533;&#65533;8&#65533;&#65533;kl8``S-Z&#65533;S&#65533;&#65533;&#65533;tt&#65533;.0qZqN&#65533;tYhT &#65533;Q&#65533;F('8&#65533;)8&#65533;&#65533;E&#65533;S`&#65533;JF&#65533;&#65533;&#65533;<n&#65533;&#65533;&#65533;T oGq6g&#65533;lf&#65533;?&#65533;g/q&#19332;2&#65533;&#65533;&#65533;[&#65533;x&#65533;X}&#65533;&#65533;&#65533;&#65533;&#65533;&#1615;&#65533;g0+&#65533;k&#1600;&#65533;h&#65533; f&#65533;g&#65533;&#65533;&#65533;p 	&#65533; &#65533;&#65533;&#65533;&#65533;C&#65533;&#65533;&#65533;&#65533;&#2645;c&#65533;Yf&#65533;&#65533;&#65533;&#65533;&#65533;&#65533;p&#65533;&#65533;9&#65533;&#896;h&#65533; &#65533;#&#65533;K*&#65533;,x&#65533;&#65533;Khq[&#65533;&#65533; &#65533;j &#65533;Z&#65533;&#65533;<&#65533;Y&#1654;u&#65533;0@~&#65533;&#65533;h{&#65533;w(&#65533;&#65533;I&#65533;&#65533;&#65533;&#65533;"(&#65533;"X)&#65533;/4&#65533;&#65533;&#1850;>&#65533;>6@-&#65533;&#65533;&#65533;&#65533;&#65533;&#65533;&#65533;&#65533;,&#65533;&#65533;&#65533;&#65533;6&#65533;&#65533;&#65533;a	&#65533;&#65533;&#65533;&#65533;<&#65533;&#65533;&#65533;&#65533;>&#65533;&#65533;&#65533;&#65533;&#385;&#65533;&#65533;&#1988;&#65533;	&#65533;	&#65533;A&#65533;&#65533;&#65533;&#65533;k-&#65533;&#65533;&#65533;&#65533;&#65533;&#65533;&#65533;&#65533;#-&#65533;>&#65533;Y&#65533;&#65533;O&#65533;&#65533;s-&#65533;&#65533;-&#1905; 	&#1645;-&#65533;&#65533;>2(N&#1259;&#65533;&#65533;&#65533;&#65533;v&#65533;&#65533;&#65533;&#65533;&#65533;&#65533;&#65533;&#65533;&#817;&#539;&#65533;&#65533;&#65533;&#65533;&#65533;l&#65533;&#65533;&#65533;&#65533;&#65533;6&#65533;&#65533;&#65533;:O&#65533;K&#516;N&#65533;&#65533;GHC&#65533;B&#65533;N&#65533;&#65533;H&#65533;&#65533;W&#65533;UU&#65533;&#65533;7&#65533;;L&#65533;&#65533;Q&#65533;&#65533;N&#65533;P&#65533;&#65533;&#65533;P&#65533;&#65533;QP&#65533;*&#65533;&#65533;U&#65533;p&#65533;&#65533;e&`&#65533;&#65533;V&#65533;fJN&#1353;d&#65533;[&#65533;&#65533;R&#65533;&#65533;&#65533;c&#65533;U|&#65533;&#65533;(^&#65533;?qT(&#65533;R&#65533;&#65533;&#65533;?&#65533;N&#65533;&#65533;&#65533;O&#65533;Q&#65533;n&#65533;nP&#65533;&#65533;&#65533;p&#65533;&#65533;&#65533;&#65533;&#65533;'&#65533;&#65533;@&#65533;*e
&#65533;U&#65533;P&#65533;&#65533;r&#65533;p&#65533;)S&#65533;&#65533;&#65533;x&#65533;U&#65533;T&#65533;@&#65533;D&#65533;&#65533;9|I&#65533;&#65533;JU)T&#65533;d&#65533;&#65533;l&#65533;_&#65533;t&#65533;&#65533;y&#726;-X9&#65533;&#65533;UK&#65533;&#65533;&#65533;&#65533;^&#874;+-[9y&#65533;&#65533;&#65533;+X/\:k&#65533;u&#65533;S&#65533;\e&#65533;2*vl&#65533;V&#65533;&#666;&#65533;&#65533;,+T&#65533;V&#65533;mE&#65533;&#1842;&#65533;&#65533;&#65533;&#875;w&#65533;&#65533;T&#65533;Z5&#65533;Y&#65533;&#65533;&#65533;&#65533;5}&#65533;",&#65533;&#65533;&#65533;&#330;q&#65533;&#789;&#65533;&#65533;/\&#65533;&#65533;&#65533;&#165;X&#65533;&#65533;3q&#65533;&#65533;&#65533;&#65533;p&#65533;a&#734;&#65533;&#65533;&#1385;Q&#65533;4M&#65533;&#65533;&#65533;&#65533;.m&#65533;&#65533;A&#65533;	&#65533;(R&#65533;J&#65533;.|&#65533;pQ~&#65533;&#65533;&#1256;&#65533;]#&#65533;j&#65533;(&#65533;&#65533;&#65533;&#65533;&#65533;&#65533;H&#65533;6v&#800;&#65533;C&#65533;&#65533;;p&#65533;x&#65533;>&#65533;5`&#65533;W&#65533;&#65533;&#65533;&#65533; &#65533;&#65533;&#65533;`A&#65533;&  x&#65533;8&#65533; &#65533;`
<0&#65533;D0AH0D P`&#65533;~!&#65533; 
.&#65533;&#28810;*&#65533;&#65533;&#65533;&#65533;`.&#65533;` &#65533; CM@!&#65533;YX&#65533;D(d&#65533;&#65533; &#65533;dL&#65533;@,&#65533;&#65533;&#65533;$a&#65533;`&#65533;&#65533; &#65533;&#65533;
"l&#65533;A'&#65533; C,|p&#65533;<paLp``&#65533;A<&#65533;Ej&#65533;&#65533;f jF&#65533;&#65533;&#65533;l&#65533;&#65533;Fo &#1704;&#65533;m&#65533;&#65533;&#65533;&#65533;G&#65533;&#65533;$Gn&#65533;&#484;&#65533;&#65533;&#65533;&#65533;&#65533;&#65533;&#65533;Z&#65533;e&#65533;&#65533;bj&#65533;k&#65533;q&#65533;j&#314;&#65533;&#65533;b
&#65533;&#65533;&#65533;&#679;&#65533;l&#65533;D&#65533;&#65533;&#65533;&#65533;&#65533;&#65533;&#65533;&#65533;Q&#65533;&#65533;&#65533;2&#65533;ho&#65533;&#65533;&#419;p&#65533;q)&#65533;p&#65533;&#435;&#65533;"&#65533;&#65533;&#65533;l&#65533;&#65533;&#65533;&#65533;B&#1772;&#65533;f&#65533;&#435;&#65533;"z&#65533;&#1486;&#65533;(&#65533;&#65533;&#65533;)(&#65533;&#65533;&#65533;&#65533;h&#65533;&#65533;.[&#65533;&#65533;i&#65533;&#65533;&#65533;&#65533;&#65533;>&#65533;&#65533;f`&#65533;&#65533;@&#65533;TI$&#65533;8&#65533;!&#65533;B&#65533;#&#65533;0r$&#65533;&#65533;rQ(&#65533;|&#65533;&#65533;)&#65533;&#65533;r
(&#65533;\&#65533;&#65533;$&#65533;L&#65533;&#65533;&&#65533;TRI&&#65533;pJK&#65533;&#65533;&#154;'&#65533;&#65533;&#65533;J,&#65533;&#65533;K/&#65533;&#65533;&#65533;Sj&#65533;&#65533;&#65533;YL&#65533;B&#65533;&#1014;&#65533;&#65533;&#65533;&#65533;RS&#65533;2&#65533;#&#65533;0[&#65533;&#65533;/&#65533; &#65533;Kb&#65533;&#65533;&#65533;
+&#65533;<&#65533;&#65533;)&#65533;&#65533;
(&#65533;&#65533;&#65533;\(&#65533;tR&#65533;&#65533;u&#65533;6(&#65533;&#65533;&#65533;7&#65533;4g&#65533;p'&#65533; &#65533;)&#65533;&#65533;&#65533;s&#65533;&#65533;&#65533;]xE&#65533;lx&&#65533;RGm&#65533;&#65533;"&#65533;h&#65533;I&#870;&#65533;"&#65533;-&#65533;&#65533;2&#65533;-&#65533;&#65533;N&#65533;,&#65533;&#65533;&#65533;&#65533;*h	&#65533;&#65533;&#1199;&#65533;&#65533;&#65533;,&#65533;&#65533;F&#65533;-V&#65533;B&#65533;&#65533;&#65533;&#65533;"&#65533;-&#65533; =|S&#65533;?,c1&#65533;&#65533;i1&#65533;J*&#65533;&#1354;*&#65533;&#65533;R&#65533;&#65533;&#65533;&#65533;2}+g&#65533;&#65533;J&#65533;&#65533;_&#65533;J&#65533;u
&#65533;&#65533;&#65533;M
&#65533;i&#65533;VP&#65533;&#65533;B&#65533;+>&#65533;&#1212;Q&#65533;&#65533;,w&#65533;o&#65533;H\`&#65533;&#65533;&#65533;&#65533;I&#65533;&#65533;&#65533;\&#65533;8&#65533;9mC&#65533;QPr&#65533;&#65533;&#65533;&#65533;&#65533;3&#1025;&#65533;p&<8MD.a&#65533;&#65533;&#65533;&V&#65533;2L&#65533;&#65533;f&#65533;&#65533;i&#65533;&#65533;&#65533;p&#65533;&#65533;&#65533;$*q	L\&#65533;&#65533;"&#65533;v&#65533;	G&#65533;&#65533;+(&#65533;z&#65533;&#65533;&#65533;`7&#65533;&#65533;l &#65533;&#65533;U&#65533;&#65533;&#65533;&#65533;&#65533;&#65533;&#65533;2&#65533;O4&#65533;&#65533;)A&#65533; D`&#65533;&#65533;0&#65533;"&#1024; &#65533;&#65533;&#65533;&#65533;H &#65533;&#65533;c"<&#592;X&#65533;@:&#65533;G&#65533;H#8&#65533;	<&#65533;&#65533;&#65533;"&#65533;&#65533; T&#65533; =@&#65533;&#65533;P&#65533;+`&#65533;	; +&#65533;\ P&#1860;&#65533;
&#533;&#65533;Hp&#65533;&#65533;HA	R&#65533;&#65533;&#65533;Q&#65533;e&#65533;@  &#65533;;@ &#65533;@D&#65533;&#65533; aj&#65533;&#65533; V&#65533;A&#65533;*Q&#65533;&#65533;:%)M&#65533;S&#65533;&#65533;&#65533;9)&#65533;5&#65533;!&#65533;J&#65533;iOA&#65533;&#65533;&#65533;B&#65533;<&#65533;&#65533;&#65533;xz+&#65533;B&#65533;&#65533;U&#65533;&#65533;=&#65533;&#65533;&#65533;*g&#65533;@:&#65533;&#65533;&#65533;}hD)*&#1096;&#1409;&#65533;,	E&#65533;&#65533;hI&#65533;Z&#65533;&#1456;&#65533;P&#65533;&#65533;&#65533;aR&#65533;&#65533;&%&#65533;v&#65533;!^%&#65533;&#65533;&#65533;)l&#65533;&#65533;Sn &#65533;&#65533;e,J-4&#65533;&#65533;&#65533;&#30964;&#65533;&#65533;Bk&#65533;&#65533;T&#65533;)P[&#65533;&#65533;U&#65533;&#65533;&#65533;&#1664;&#65533;2P&#65533;-&#65533;D$&#65533;UEb&#65533;&#65533;!	D&#65533;&#65533;&#65533;&#65533;6Q&#65533;M&#65533;&#65533;	3&#65533;)&#65533;&#65533;A,"f&#65533;x$0A3&#65533;&#65533;&#65533;.&#65533;&#65533;D'Tq&#65533;8&#65533;k&#65533;(&#65533;,&#65533;&#65533;XO&#65533;&#65533;&#65533;]b?&#65533;&#65533;&#65533;&#65533;0&#65533;&#1462;&&#65533;&#65533;C&#65533;&#65533;&#65533;N&#65533;&#65533;=&#65533;&#65533;b%&#65533;8&#65533;q&#65533;&#65533;Px.&#65533;w\(&#65533;s&#65533;&#65533;&#65533;!s3&#65533;%&#65533;:8Q&#65533;&9&#65533;&#65533;&#65533;A&#65533;F&#65533;&#65533;&#65533;&#65533;`&#65533;+&#65533;@&#65533;&#65533;&#65533;&#65533;&#1096;HP&#65533; &#65533;]8&#65533;&#65533;&#65533;~-z&#65533;ESh&#65533;<&#65533;,&#65533;v&#65533;X/{&#65533;;&#65533;&#65533;&#65533;&#65533;&#65533;]&#65533;&#65533;&#946;&#65533;V&#65533;.&#65533;%&#65533;i#&#65533;&#65533;&#65533;F$&#65533;&#65533;#r
R@&#65533;&#65533;&#65533;`I)&#65533;&#65533;&#65533;q&#65533;&#65533;@&#65533;#&#65533;&#65533;&#65533;4o~3&#65533;&#65533;&#65533;&#65533;&#65533;S&#65533;&#65533;"<&#65533;#&#409;&#65533;l&#65533;\&#65533;
&#65533;&#65533;#&#65533;k&#65533;&#521;&#65533;e&#65533;1&#65533;&#65533;%PDC&#65533;q&#65533;&#65533;&#65533; &#65533;<B&#65533;&#65533;!% &#65533;IL&#65533;&#65533;P~&#274;&#65533;&#65533;dI8&#65533;&#65533;D&#774;&#65533;e.7&#65533;&#65533;&#65533;&#1579;W&#65533;&#65533;e&#65533;z&#65533;a&#65533;p%&#65533;&#65533;$&#65533;&#65533;6&#65533;Az&#65533;&#65533;:&#65533; &#28225;&#65533;n&#65533;&#65533;&#65533;&#65533;]|&#65533;T0| L&#65533;&#65533;-ySE&&#65533;@&#65533;&#65533; pH&#65533;&#65533;&#65533;&#65533;\&#65533;F:&#65533;&#65533;GJ&#1544;&#65533;-&#65533;`&#65533;F&#65533;r&#65533; Ix&#65533;&#65533;&#65533;)&#65533;&#65533;H&#65533;R&#65533;&#65533;&#65533;((
&#65533;&#65533;&#65533;'-&#1863;&#65533; &#65533;@8}&#65533; E2&#65533;A&#65533;&#514;&#65533;&#65533;8@&#65533;&#65533;&#65533;&#65533;`^X&#65533;&#65533;&#65533;p*&#65533;Y&#65533;
&#65533;&#65533;&#1193;&#65533;O&#65533;&#65533;S&#65533;&#65533;T&#65533;&#65533;'&#65533;>&#65533;&#65533;6u&#1445;.&#1478;s&#65533;&#65533;&#1882;Zh&#65533;&#65533;`&#65533;:8&#65533;&#65533;&&#65533;D&#65533;&#65533;&#65533;&#65533;G&#65533;&#65533;
=&#65533;&#65533;N&#65533;&#65533;&#65533;X&#65533;&#65533;&#65533;p&#65533;7&#65533;&#65533;(5)&#65533;M:7&#65533;rpx&#65533;.I&#65533;&#65533;g&#65533;&#65533;'&#65533;&#65533;&#65533;&#65533;Z&#65533;J&#65533;&#65533;&#65533;-i&#65533;&#65533;&#65533;&#65533;&#65533; 
tD&#65533;&#65533;U&#65533;X&#65533;`UHH&#65533;&#65533;]e#Q&#65533;B&#45960;&#65533;!a&#65533;FPbf&#65533;x%H&#65533;	&#65533;wbrP>&#65533;&#65533;	JP9&#42584;&#65533;&8&#65533;Rt"&#65533;&#65533;h&#1492;&#65533;8&#65533;&#65533;&#65533;&#65533;'&#65533;&#65533;QV4&#65533;&#65533;&#1026;A&#65533;&#65533;ck\&#65533;h&#65533;W&#65533;X&#65533;-&#65533;&#65533;8&#65533;&#65533;&#65533;&#65533;Q0&#65533;5d&#65533;lek7N&#1341;&#65533;`'\&#393;&#65533;; &#65533;&#65533;A&#65533;M&#65533;&#65533;&#65533;&#65533;&#278;&#65533;&#65533;&#65533;@&#65533;&#65533;v&#65533;C &#65533;e-g&#65533;&#65533;s[s&#65533;&#65533;&#65533;&#65533;-$|k&#65533;&#65533;*&#65533;&#65533;&#65533;p)&#65533;X&#65533;&#65533;&#65533;3&#65533;-&#65533;&#1499;&#65533;&#65533;v&#65533;&#65533;y&#65533;pz&#65533;D'f(8&#65533;&#65533;&#65533;&#65533;&#65533;}&#65533;&#65533;O3&#65533;&#65533;^&#65533;-la&.&#65533;B&#65533;Q&#65533;&#65533;&#65533;%&#65533;P&#65533;P&#65533;&#65533;_&#65533;&#65533;&&#65533;L&#65533;&#65533;&#2008;Q&#65533;m&#65533;%X&#65533;
&#65533;$@&#154;9&#65533;y &#65533;E_I&#65533;&#65533;&#65533;N&#65533; &#65533;P	`z _y&#65533;$p#&#1537;L&#65533;&#65533;A!,Bn&#65533;&#65533; B&#65533;z&#65533;&#65533;x&#65533;$D&#65533;}Y&#65533;&#65533;&#65533;#4&#65533;#0&#65533;"&#65533;&#65533;#x&#65533;&#1345;&#65533; &#65533;&#65533;&#65533;H&#65533;&#65533;@yPQ&#65533;&#65533;z&#65533;&#65533;&#65533; 
&#65533;@2&#65533;&#65533;%m&#65533;X&#65533;T&#65533;4&#65533;X@&#65533;&#65533;z,&#65533;&#65533;&#1288;!&#1157;l&#518;@&#65533;"!&#65533;!&#65533;-&#65533;"2&#65533;4 0&#65533;%S	l&#65533;R|&#65533;	&#65533;&#65533;&#65533;&#65533;&#65533;,&#65533;&#65533; +&#65533;n@&#65533;@d&#65533;=@&#65533;@4&#65533;&#65533;&#65533;.&#65533;a`&#65533;-F"*&#65533;&#65533;&#65533;&#65533;&#65533;}&#65533;l!/&#65533; &#65533;P&#65533;! &#65533;H@	&#65533;&#65533;&#65533;M&#65533;=&#65533;?&#65533;&#694;&#513;&#65533;&#65533;9&#21811;&#65533;;U&#65533;&#65533;&#65533;IAT&#65533;x
&#65533;&#65533;|N&#65533;&#65533;K&#65533;&#65533;&#65533;&#65533;&#65533;t&#65533;&#65533;x&#65533;:b&#65533;D&#65533;T&#65533;=T>&#65533;&#65533;&#65533;&#65533;&#65533;}J&#65533;}\F&#65533;\EAT8^&#65533;&#65533;d$&#65533;@&#65533;TC:&#65533;I&#65533;&#65533;&#65533;&#65533;dJI&#65533;NI&#65533;A*d?B&#65533;8TD&#65533;TA&#65533;&#65533;R=&#65533;&#65533;@&#65533;&#65533;TJH&#65533;&#65533;&#65533;&#65533;&#65533;A&#65533;
&#65533;&#65533;
&#65533;S>&#65533;&#1265;&#65533;&#65533;1&#147;&#65533;P$H&#65533;" &#65533;)&#65533;!&#65533;&#65533;&#65533;%!&#65533;$h&#65533;%,&#65533;#&#65533;F&#65533;_EB!&#65533;A#&#65533;&#65533;&#65533;MBVf&#65533;*L'&#65533;&#65533;$tB)&#65533;&#65533;+&#514;&#65533;&#65533;&#65533;&#65533;&#65533;Wc!V&#65533;8&#65533;dd&#65533;ft&#65533;0&#65533;B.&#65533;f&#65533;&#65533;&#65533;p&#65533;&#65533;&#65533;'dB]q&#65533;&#65533;&#65533;&#65533;&&#65533;&#65533;_j&#65533;%`B&#65533;&#65533;&#65533;&#65533;&#65533;&#65533;&#65533;&#65533;_&#65533;%0f]BVI&#65533;
B&#65533;Q&#65533;&#65533;&#65533;&#65533; &#65533;"$&#65533;N&#65533;_&#65533;&#65533;&#65533;m&#65533;m&#65533;&#65533;y)HO&#65533;9D)&#65533;j&#65533;K&#1029;&#65533;I&#65533;G&#65533;&#65533;l&#65533;$Vj&#65533;&#65533;$H&#65533;j&#65533;V&#65533;$&#65533;1&#65533;i6'#@&#65533;&#65533;&#65533;&#65533;&#65533;&#1559;&#65533;Y&#65533;a&#65533;ON&#65533;&#65533;&#65533;&#65533;&#1881;&#65533;&#65533;&#65533;&#65533;$v]&#65533;&#65533;&#65533;&#65533;9a#("(&#65533;B# &#65533;{&#65533;g" &#65533;"TQ&#65533;!e"0B{&#65533;gB$x&#65533;#lQfr:&#65533;sz&#65533;"$&#65533;!(&#65533;s&#65533;U!&#65533;P&#65533;&#769; &#65533;s&#65533;Y&#65533;m]r>&#65533;&#65533;`&#65533;&#65533;&#65533;y'Vz&#65533;=&#65533;pJBW=&#65533;6&#65533;s:g&#65533;&#65533;&#1792;	l&#65533;&#65533;&#65533;&#768;&#65533;Y&#65533;@	&#65533;&#65533;&#1100;X@&#65533;l@&#65533;&#65533;&#65533;$&#65533;p&#65533;&#65533;&#65533;&#65533;&#545; &#514;$&#65533;]Z&#65533;}&#65533;!	"~)&#65533;t&#65533;&#65533;&#65533;+&#65533;`&#65533;&#65533;&#65533;,&#65533;&#65533;`"&#65533;@&#65533;&#65533;&#65533;&#65533; A&#65533;&#65533;	&#65533;&#65533;d&#65533;&#65533;f&#65533;%1&#65533;&#65533;&#65533;&#65533;&#65533;>&#65533;( I#q &#65533;"&#65533;'y&#65533;&#65533;q	&#65533;&#65533;&#65533; &#65533;&#65533;&#65533;&#65533;u&#65533;&#65533;b&#65533;, &#65533;jx@x&#65533;&#65533;&#65533;&#65533;&#65533;&#65533;&#65533;&#755;|J&#65533;&#65533;&#1834;^N&#65533;&#539;Q&#65533;&#43160;&#65533;&#65533;AE&#65533;&#65533;&#65533;c&#181;&#65533;&#65533;&#65533;&#65533;Jm&#65533;&#65533;&#1601;&#65533;^&#65533;&#65533;U&#65533; ]&#65533;&#65533;j&#65533;&#65533;&#65533;&#65533;&&#65533;C&#65533;&#65533;I&#65533;&#65533;&#65533;E&#65533;@&#65533;&#65533;=&#65533;&#197;\J&#65533;#&#65533;Ak&#65533;k&#65533;B&#65533;&#65533;kKEG&#65533;j&#761;j&#65533;D\&#65533;&#65533;&#65533;GF&#65533;&#65533;r&#65533;&#65533;&#65533;&#65533;&#65533;c&#385;&#65533;&#65533;^&#65533;&#65533;&#65533;&#65533;&#65533;S&#65533;&#65533;JT&#65533;*&#65533;I}>&#65533;&#65533;d"&#65533; &#65533;&#65533;e&#65533;&#65533;&&#65533;$&#65533;]#@B&#65533;LB#$&#65533; &#65533;"&#65533;P&#65533;
&#65533;6&#147;&#65533;X&#65533;E&#65533;&#65533;AD&#65533;&#65533;&#65533;P&#65533;&#65533;&#65533;^&#65533;F&#65533; &#65533;/&#65533;0&#65533;&#65533;&#65533;B0lM0&#65533;&#65533;/&#65533;B/&#65533;N\&#65533;\&#65533;&#65533;E &#65533;h&#65533;&#65533;&#65533;&#65533;&#65533;&#65533;&#65533;&#65533;a&#65533;&#65533;&#65533;_&#65533;f&#65533;V&#65533;&&#65533;^&#65533;*&#65533;"&#65533;2&#65533;&#65533;&#65533;&#65533;	&#65533;&#65533;5&#65533;!Bg&#65533;A &#65533; B}R&#65533;}VB&#65533;X &#65533;&#65533;&&#65533;&#65533;tB&#65533;&#65533;&#65533;-D]&#65533;&#65533;C&#65533;&#65533;0N&#65533;^&x&#65533;&#65533;'"&#65533;&#65533;&#65533;&#65533;!&#65533;&#65533;"(&#131;&#65533;g&#65533;&#65533;~&B{&#65533;!&#65533;{.&#65533;&#65533;&#65533;!0&#65533;j&#65533;>LV:Y&#65533;&#65533;`&#65533;&#65533;U&#65533;j`&#1797;m&#65533;&#65533;&#65533;:&#65533;sB]&#65533;&#65533;n&#1542; &#65533;Q&#65533;J&#65533;sf&#65533;&#65533;&#65533;&#65533;&#65533;'&#65533;'|&#65533;&#65533;WQ&#65533;>&#65533;&#65533;&#65533; &#65533;&#65533;&#65533;R&#65533;&#65533;"&#65533;&#65533;:&#65533;&#65533;F&#65533;&&#65533;&#65533;&#65533;A &#65533;!$&#65533;&#65533;Z&#65533;&#65533;Y	/&#65533;&#65533;.&#65533;:&#65533;qj&#65533;&#65533;oj%&#65533;&#65533;WQ&#65533;Ja&#65533;&#424;sn&#65533;&#65533;&#65533;&#65533;
&#65533;G&#65533;)&#65533; &#65533;&#65533;&#65533;&#65533;&#65533;&#65533;|&#65533;
&#65533;&#65533;&#65533;&#65533;	l&#65533;&#65533;&#65533;a&#65533;&#65533;=&#65533;b&#65533;&#65533;	&#65533;A&#65533;&#65533;4&#65533;&#65533;&#65533;&#65533;
; .&#65533;#"&#65533;&#65533;&#65533;C@&#65533;0&#65533;&#65533;0&#65533;x&#65533;	&#65533;&#65533;
&#65533;&#65533;~&#65533;~&#65533;"	&#65533; &#65533;G&#65533;&#65533;&#65533;&#65533;@'y&#65533;	&#65533;&#65533;m&#65533;&#65533;&#65533;	&#65533;#2&#65533;#&#65533;'i &#65533;&#1114;X c &#65533;&#65533;H	&#65533;@&#65533;&#65533;  &#65533;&#65533; 	&#65533;&#65533;&#65533;RP&#65533;&#65533;&#65533;4 	HA&#65533;A\G&#65533;TKQJ&#65533;\
Ry
&#625;&#65533;!&#65533;c;&#65533;#&#65533;V+&#65533;v&#65533;&#65533;&#65533;&#65533;\Cr\ &#65533;|?&#65533;&#65533;&#65533;'w\?&#65533;&#65533;&#65533;k&#65533;&#65533;>&#65533;jr?&#1665;&s&#65533;&#65533;&#65533;&#65533;&{&#65533;r-+Ju&#65533;G&#65533;#B\&#65533;q&#65533;*&#65533;Iy\CB&#65533;&#1202;&#169;&#65533;F&#65533;,&#65533;2?>&#65533;&#461;&#65533;Hy&#65533;@2&#65533;C6&#65533;!&#65533;&#65533;&#65533;:&#65533;&#65533;H&#65533;&#65533;B&#65533;A&#65533;B&#65533;&#65533;F# &#65533;&#65533;&#65533;A B#&#65533;&#65533;&#65533;&#65533;&#65533;=BS^&#65533;&#65533;^-$&#65533;g&#65533;&#65533; &#65533;&#65533;&#65533;&#65533; &#65533;-"Hg% &#65533;A[&#65533;&#65533;EDC&#65533;^,4&#65533;&#65533;|	&#65533;zh&#65533;&#65533;&#65533;.&#65533;lgPE.Li&#65533;&#65533;&#65533;,&#65533;r&#65533;M&#65533;&#65533;
FBJ&#65533;&#65533;J&#65533;tK?&#65533;&#65533;&#65533;.&#65533;
&#65533;&#65533;Z&#65533;P&&#65533;M+&#65533;4R&#65533;&#65533;&#65533;&#65533;&#65533;L&H&#65533;"&#65533;-&#65533;&#65533;&#65533;B&#65533;&#65533;&#65533;&#27311;N&#65533;.#&#65533;&#65533;#|h&#65533;&#1038;&#65533;&#65533;&#65533;%&#65533;&#65533;&#65533;&#65533;&#65533;D&#65533;&#65533;&#65533;&PB&#65533;&#65533;&#65533;ML   &#65533;ZC&#65533;&#1345;&#65533;Z&#65533;&#65533;5&#65533;!&#65533;~"V:(&#65533;Yo&#65533;&#65533;h&#65533;Z&#65533;Bs&#65533;V&#65533;&#65533;&#65533;b&#65533;m&#65533;rg&#65533;.!d&#65533;UcKu&#65533;&#65533;:Y&#65533;&#65533;&#65533;T&#65533;nV&#65533;(&#65533;&#65533;h%&#65533;%&#65533;qv&#1363;e&#65533;&#65533;B]&#65533;:g=&#65533;&#65533;&#65533;Jn&#65533;#&#65533;d<[6#&#65533;h<&#65533;u&#65533;&#65533;&#65533;&#65533;N]p&#65533;tq7e!8&#65533;x&#65533;&#65533;&#65533;&#768;&#65533;&#65533;t&#65533;@&#65533;&#65533;H&#65533;&#1536;&#1280;qw&#65533;&#65533;&#65533;&#65533;&#65533;&#65533;Q,"&#65533;&#65533;x*<&#65533;&#65533;&#65533;"&#65533;p &#65533;&#1105;&#65533;&#65533;&#65533;5&#65533;X	&#65533;&#65533;@
HZ&#65533;&#65533;"&#65533;&#65533;&#65533;s&#65533; &#65533; &#65533;A4&#65533;{&#65533;&#65533;&#65533;&#65533;&#65533;&#65533;$*w&#65533;~(&#65533;&#65533;i&#65533;m@&#65533;&#65533;&#65533;1M&#65533;&#65533;&#65533;&#65533;&#65533;L&#65533;&#65533;&#1184;&#65533;*&#65533;&#65533;&#65533;&#65533; &#65533;&#65533;&#65533;A&#65533;&#65533;A>+:q&#65533;9&#65533;2&#65533;!&#65533;I&#65533;#&#65533;&#65533;&#65533;&#65533;&#65533;-Or&#65533;&#65533;&#65533;&#65533;W&#65533;&#65533;&#65533;&#65533;A&#65533;*{&#65533;I&#65533;&#65533;$g+&#65533;~&#65533;&#65533;&#65533;7&#65533;&#65533;&#65533;&#65533;x #&#65533;&#65533;k9&#65533;!&#65533;J&#65533;#y&#65533;&#65533;&#65533;$&#65533;r&#65533;&#65533;&#65533;&#65533;&#65533;&#65533;&#65533;W&#65533;&#65533;&#65533;&#129;&#65533;&#429;y&#65533;C9F5&#65533;&#65533;y1k&#65533;&#65533;&#65533;&#65533;]gY&#65533;&&#65533; &#65533;&#65533;&#65533;&#65533;&#65533;&#65533;}&#65533;nN;&#65533;&#65533;S&#65533;&#65533;&#65533;! &#65533;DK&#65533;&#65533;&#65533;&#65533;A&#65533;r&#65533;
"\&#1494;e&#65533;&#65533;aGs&#65533;C&#65533;&#65533;&#65533;&#364;Y@V&#65533;&#65533;&#65533;&#1276;&#65533;TC/H&#65533;(&#65533;.&#65533;/Mb&#65533;k(W&#65533;	g=;,!&#65533;X&#65533;U&#65533;&#65533;&#65533;&#65533;X5;[&#1525; &#65533;&#65533;&#65533;s&#65533;&#65533;&#65533;g&#65533;A`y&#65533;s&#65533;&#65533;&#65533;&#65533;5R.aO&#65533;%@&#65533;&#65533;u;/{!&#65533;g&#65533;&#65533;gXQ&#1413;&#65533;}&#65533;&#65533;&#65533;5&#65533;&#65533;A(&#65533;&#65533;y&#65533;Y&#65533;E&#65533;V
Y$&#1837;&#65533;&#1333;X&#65533;&#65533; 4&#65533;&#65533;Xa]]&#65533;&#65533;{&#65533;"aa&#65533;&#65533;	nm&#65533;q&#65533;
Q&#65533;&#65533;&#65533;&!&#65533;4&#65533;&#622;&#65533;T&#65533;&#65533;&#43990;u&#65533;&#65533;&#65533;&#65533;&#65533;$&#65533;j&#65533;&#65533;&#65533;&#65533;&#65533;&#65533;&#65533;&#65533;&#65533;!!_1&#65533;&#65533;&#65533;&#65533;`&#65533;&#65533;&#65533;,&#65533;&#1782;"&#65533;&#65533;A>&#65533;A&#65533;u^;("H=~"QJ&#65533;&#65533;c&#65533;&#1287;&#65533;&#65533;nP&#65533;;&#65533;O&#65533;Yc&#65533;&#65533;S&#65533;&#65533;&#65533;!|&#65533;&#65533;&#65533;A<&#65533;&#65533;&#65533;
&#65533;&#65533;&#65533;@&#65533; \&#65533;H&#65533;&#65533;s&#65533;|tG}&#1799;p@&#65533;!&#65533;+H&#65533;$z@< &#65533;<)&#65533;-&#65533;&#1826;&#65533;&#65533;H&#65533;&#65533;QX [&#65533; %&#65533;&#65533;	|@	&#65533;&#65533;	&#65533;&#65533;&#65533;&#65533;&#65533;$&#65533;&#65533;
x&#65533;{gH\&#65533;!&#65533;&#65533;"&#1953;&#65533;Hl@&#65533;&#65533;o&#65533;&#65533;&#65533;	&#65533;&#65533;	&#65533; &#65533;&#65533;&#65533;&#65533;&#65533;&#65533;<&#65533; hq&#65533;&#65533;&#65533; D&#65533;p&#65533;r&#65533;VTK&#65533;k&#65533;&#65533;&#65533;J3&#65533;&#65533;>:&#65533;$&#65533;&#65533;&#65533;`y&#65533;&#65533;9&#65533;o&#65533;&&#65533;&#65533;,K&#65533;&#65533;2&#65533;*#$&#65533;;&#65533;&#65533;&#65533;?&#65533;<y&#65533;sg`&#65533;&#65533;*&#65533;Sg&#65533;&#65533;8p&#65533;&#273;s&#65533;N&#65533;:v&#65533; &#65533;SPO&#195;(&#65533;&#65533;>~X&#65533;&#1635;&#65533;&#65533;<0:&#50704;`H&#65533;#Q&#1697;'&#65533;&w&#65533;4z&#65533;$&#65533;}&#65533;&#65533;	&#65533;t&#65533;:s&#65533;&#1025;&#65533;&#991;B&#65533;&#65533;s'N6m&#65533;&#65533;&#65533;&#65533;'P @.&#65533;&#65533;&#65533;&#65533;&#65533;c[&#65533;|&#65533;&#65533;1C&#65533;L6c&#65533;&#65533;&#65533;C!&#65533;=&#65533;-z$&#65533;&#65533;N&#65533;.UJ&#65533;T&#65533;&#547;By&#65533;J&#1320;R&#65533;V&#65533;z%+&#65533;+V&#65533;d&#65533;2}+&#65533;/`&#65533;t&#65533;&#65533;&#65533;&#46509;[&#65533;x&#65533;u&#65533;&#65533;X&#65533;N&#65533;&#65533;&#594;&#65533;G&#65533;&#65533;%:4(&#65533;&#65533;6&#65533;&#908;&#65533;T&#65533;&#65533;9n&#65533;&#817;n')&#652;v&#65533;*&#65533;&#65533;&#65533; A&#65533;Z&#1320;&#65533;&#65533;H&#65533;*U&#65533;)&#65533;&#65533;L&#65533;&#65533;&#65533;&#65533;&#65533;?n&#65533;R&#296;&#65533;G&iN<9&#65533;&#65533;;&#65533;DS83&#65533;&#65533;V\&#65533;&#65533;Z`Y&#65533;&#65533;P>9P&#65533;J a&#65533;&#65533;E&#65533;B&#65533;#?CT,D&#65533;DAG&#65533;&#65533;&#65533;J,&#1604;L2&#65533;d&#65533;K2Y&#65533;@N2&#65533;$&#65533;)&#65533;d&#65533;'&#65533;&#65533;AT&#65533;&C&#65533;&#65533;&#65533;,9II&#65533;&#65533;D+&#65533;&#65533;KI&#65533;l&#65533;&#65533;{&#65533;&#65533;&&#65533;k&#65533;(&#65533;&#65533;&#65533;EQ&#65533;<H&#1588;s&#65533;E&#65533;&#273;;&#65533;&#65533;;&#65533;t&#65533;&#65533;;&#65533;&#65533;8@&#65533;`c1&#1320;&#65533;&#65533;B&#65533;t&#65533;M&#65533;&#65533;&#65533;.&#65533;?&#65533;&#65533;&#65533;@&#65533;K&#65533;TQ;&#65533;&#65533;&#65533;AB5SM]&#65533;&#65533;&#65533;N&#65533;&#65533;&d0a&#65533;|}&#65533;` V&#65533;_&#65533;=&#65533;&#65533;D !&#65533;&#65533;&#65533;
&&#65533;&#65533;i'&#65533;&#65533;&&#65533;@&#65533;|&#65533;&#65533;D&#65533; &#65533;&#805; &#65533;	$&#65533;&#65533;&#65533;>&#65533; <&#65533;@&#65533;:&#65533;@Zj&#1003523;6&#65533;&#65533;&#65533;
*h7&#65533;X&#65533;BP&#65533;D8&#65533;Hb	"p8A&#65533;
&#65533;&#342;Z&#65533;=&#65533;x&#65533;&#65533;`cj3&#65533;`0&#65533; 
V&#65533; &#65533;V0&#65533;&#65533;ZpA&#65533;|"@&#65533;&#65533;	H&#65533;&#65533;8&#65533;h0a&#65533;;&#65533;!&#65533;.&#65533;&#65533;:&#65533;&#65533;&#205;4&#65533;&#65533;&#59404;&#65533;&#65533;&#206;&#65533;&#65533;&#65533;&#65533;&#65533;&#65533;8&#65533;&#50168;&#65533;:&#65533;<&#65533;&#65533;I&#65533;:&#65533;PC7&#65533;`(&#65533;;j&#65533;&#65533;k&#65533;&#65533;&#65533;#%>&#65533;l&#65533;&#65533;&#65533;&#65533;(&#65533;&#65533;X&#65533;o&#65533;&#65533;&#65533;8&#65533;/&#65533;&#65533;V&#65533;m&#799;&#65533;&#65533;%&#65533;&#65533; l&#65533;QE&#65533;m&#65533;&#65533;"\&#65533;&#65533;h&#65533;&#65533;#&#65533;_&#65533;&#65533;&#65533;=&#65533;&#65533;7&#65533;&#65533;#&#65533;&#65533;GJ&#65533;&&#65533;&#65533;U&#65533;&#65533;f&#65533;:&#65533;&#65533;~&#65533;&#65533;h:5&#65533;8&#65533;4&#1952;&#65533;*:&#65533;X&#65533;5"&#65533;y7&#65533;rc&#65533;4&#65533;"&#65533;&#65533;&#65533;&#65533;P#5&#65533;&#65533;N%&#65533;I&#65533;&#65533;Mzt&#65533;&#65533;K<&#65533;&#65533;&#65533;Q@&#65533;&#65533;K0&#65533;&#65533;2&#65533; &#65533;)P&#65533;&#65533;VH&#65533;4&#65533;&#65533;/x&#65533;_0&#65533;&#65533;&#65533;&#65533;lz&#65533;]&#65533;&#65533;&#65533;&#65533;Po6&#65533;	I&#65533;&#65533;&#65533;0DxB&#65533;=&#65533;&#65533;&#65533;Sa`&#65533;8&#65533;@&#65533;s&#65533;sdg&#65533;&#65533;a&#65533;&#65533;T!1&#65533;H&#65533;i@&#65533;&#1028;%&#65533;&#65533;&#65533;&#65533;S(&#65533;&#65533;|&#65533;&#65533;CC &#65533;?&#65533;I&#65533;%4&#65533;&#65533;&#65533;/A&#65533;*LQ
&#65533;&#65533;&#65533;&#65533;&#65533;+L1&#65533;Q&#65533;B&#65533;&#65533;&#65533;$&#65533;4&#65533;&#65533;\J&#65533;*R&#65533;DE$&#65533;XT$&#65533;&#1310;&#65533;|&#65533;&#65533;'B&#65533;&#65533;,F&#65533;&#65533;&#65533;%(&#65533;&$1&#65533;8N&#65533;&#1236;^&#65533;&#65533;IX&#65533;&#65533;&#65533;&#65533;:1&#65533;I/:&#65533;!&#65533;qe&#65533;.&#65533;&#65533;(I&#65533;JT&#65533;&#65533;N\&#65533;+G9&#65533;B&#1330;&#65533;&#1189;&#65533;P&#65533;K&#65533;R&#65533;!V&#65533;=&#65533;&#65533;hp&#65533;&#65533;&#65533;D?-&#65533;ZU}&#65533;&#65533;&#65533;&#65533;%xf&#65533;r&#65533;U&#65533;J9&#65533;&#65533;&#65533;&#65533;&#65533;&#65533;&#65533;&#65533;t&#42781;r&#65533;&#65533;P&#65533;W2&#65533;A`0&#65533;y&#65533;&#65533;&#65533;:&#65533;V&#3098;&#65533;@&#65533;&#65533; .&#65533;&#65533;l&#65533;Z`@H 1&#65533;af&#65533;&#65533;vP&#1824;-&#65533;"&#65533; 	f%0&#65533;FP&#65533;&#65533;@&#65533;&#65533;&#65533;@_&#65533;&#65533;&#65533;1&#65533; @&#65533;l`&#65533;&#65533; 
fp<9 &#65533;&#65533; &#65533;&#65533;@c&#65533;Nc&#65533;&#1318;n &#65533;&#1688;6&#65533;d`&#65533;&#65533;&#65533;*&#65533;&#65533;&#65533;&H&#65533;
Np&#65533;@;@B&#65533;P%(&#65533;:PA0 &#65533;&#65533; 	&#65533;&#65533;&#1792;&#65533;@&#65533;$&#65533;&#1443;J6&#65533;;&#65533;!v&#65533;CS&#65533;B&#65533;&#65533;&#65533;&#65533;ll&#65533;&#65533;[&#65533;BC&#65533;&#65533;&zh&S&#65533;^&#65533;X&#65533;('&#65533;o&#65533;CU&#50183;>&#65533;&#65533;-&#65533;&#65533;c&#1569;det&#65533;&#65533;I&#65533;4&#65533;:&#65533;$&#65533;!&#65533;;&#65533;
&#65533;F&#65533;9&#65533;.(&#65533;&#65533;lf_2[&#65533;w&#65533;+&#228;`&#65533;&#65533;&#65533;&#1206;-&#65533;&#65533;&#65533;3#&#65533;&#1669;&#65533;d n&#65533;&#65533;3G;&#65533;5&#65533;p&#65533;)&#65533;Hr&#65533;&#65533;&#65533;dTHS&#65533;N&#1613;&#65533;pC&#65533;&#65533;G74&#65533;&#65533;&#65533;=C&#65533;&#65533;&#65533;5&#65533;/^&#65533;&#1328;5@&#65533;|g0&#194;&#65533;&#65533;&#65533;&#65533;&#65533;sP&#65533;8&#65533;A&#65533;&#65533;&#65533;H$&#65533;l&#65533;	3N&#65533;7&#65533;$' Y&#65533;Q&#65533;&#65533;&#65533;M,jQ\&#65533;&#65533;&#65533;&#65533;&#65533;q&#65533;&#65533;_Xp&#65533;&#65533;-d&#1098;S&#65533;&#65533;&#65533;dR$ &#65533;&#65533;nJx&#65533;3JRn&#65533;&#65533;&#65533;m&#65533;}&#65533;&#65533;~&#65533;&#65533;_&#65533;D&#65533;X&#65533;zjT&#65533;J&#65533;&#65533;&#65533;&#65533;0Y$G&#65533;&#65533;P9h&#65533;&#65533;&#65533;CJdB&#65533;&#65533;D t&#65533;S&#65533;B&#65533;0&#65533;)V1&#65533;Y&#65533;B&#65533;`&#65533;A&#65533;P&#65533;/&#65533;&#65533;&#65533;!.mR3-i!fx&#1109;A<1&#65533;sJH+&#65533;&#65533;&#65533;&#2000;&#65533;&#65533;!&#65533;<"Q&#65533;:&#65533;&#65533;sK&#65533;z&#65533;l.&#65533;&#65533;YmK&#65533;
x&#65533;	&#65533;&#65533;&#65533;&#65533;)&#65533; B&#65533;&#65533;	&#65533;0?*`;&#65533;&#1564;&#65533;&#65533;&#65533;^%&#65533;g&#65533;D&#65533;&#65533;T&#65533;8+&#788;;&#65533;&#65533;y(ge?&#65533;&#65533;iO&#65533;S&#65533;f	&#65533;]N><&#65533;l&#65533;&#65533;&#65533;=&#65533;&#1234;{T&#65533;>&#65533;&#65533;&#65533;&#65533;&#65533;&#65533;,h&#65533;f&#65533;&#256;&#65533;&#65533;AX&#65533;O&#65533;&#65533;f/hA
D@&#65533;&#65533;0&#1830;&#65533;Z&&#65533;r&#65533;&#65533;&#65533;&#65533;&#65533;&#65533;F&#65533;o&#65533;&#65533;&#65533;&#65533;&#65533;,4&#65533;/P&#1458;`6&#65533;&#65533;~ '0&#65533;&#17729;&#65533;&#65533;&#65533;&#65533;&#65533;	R0&#65533;&#65533;&#65533;Y&#65533;
&#65533;&#65533;>&#65533;&#65533; {r&#65533;&#65533;&#65533; &#65533;&#65533;:&#65533;z&#65533;&#65533;&#65533;&#65533;9&#1941;&#65533;mq c&#1344;&#65533;&#65533;/w&#65533;`$&#65533;&#65533;\`&#65533;! A	TC&#65533;&#65533;&#65533;&&#1056;(&#65533;]&#65533;&#65533;&#65533;&#65533;.&#65533;&#65533;CJ[.6&#65533;&#65533;Lm&#65533;+&#65533;l)S&#65533;)&#65533;&#65533;p&#65533;&#65533;)&#65533;pN&#65533;&#65533;n&#65533;&#65533;bkN&#65533;&#65533;G'&#65533;&#65533;I3U%&#65533;)&#65533;&#65533;&#65533;&#65533;uNH&#65533;v&#65533;&#65533;$r&#65533;Nx![&#1751;&#65533;&#65533;&#65533;&#1871;&#65533;0&#65533;4&#1313;&#65533;&#65533;e&#65533;d)&#65533;Y&#65533;&#65533;w`#&#65533;b&#65533;&#65533;&#65533;&#897;nq&#65533;]mQ7&#65533;&#65533;&#65533;&#65533;&#65533;&#65533;&#65533;&#65533;8o&#65533;&#65533;V"^&#65533;&#65533;&#65533;P&#65533;&#65533;x&#65533;[&#65533;w&#65533;H&#855;&#65533;&#65533;M&#65533;&#65533;7&#65533;&#65533;ml&#65533;C&#65533;&#1194;JgR=l&#65533;&#65533;j&#65533; 3$Cx$&#65533;P&#65533;
M3"&#65533;`aPC&#65533;l!d5&#514;p&#65533;4x&#65533;JaCr&#65533;&#65533;d8D&#65533;&#65533;&#1451;&#65533;d&#65533;2&#65533;uX'&#65533;R&#65533;!&#65533;b&#65533;N&#65533;&#65533;&#65533;&#65533;&#65533;`<&#65533;#&#65533;&#65533;C@&#65533;L +>v&#65533;\&#65533;El&#65533;;p-&#1928;&#65533;XmN&&#65533;&#65533;G&#65533;FZ`&#65533;:&#65533;R!P&#65533;;&#65533;	1a&#65533;c&#65533;\E&#65533;&#65533;0&#65533;l&#65533;&#8370;&#65533;(S&#65533;&#65533;O&&#65533;.&#65533;2&#65533;&#65533;1&#65533;&#65533;&#65533;cE,S|&#65533;&#65533;)&#65533;-&#65533;&#65533;&#65533;&#65533;PS&#65533;%&#65533;&#65533;&#65533;g.&#65533;&#65533;&#65533;`&#178;6&#65533;&#65533;&&#65533;&#65533;&#297;&#65533;&#65533;+&#65533;&#65533;m%&#65533;B&#65533;&#65533;&#65533;Te&#65533;&#65533;!&#65533;&#65533;&#1510;&#65533;bK&#65533;*Lt&#65533;;&#65533;m&#65533;&#65533;&#65533; &#65533;&#65533;^%&#65533;&#65533;0&#65533;V&#65533;Ne&#65533; 	\&#65533;H&#65533;N&#65533;d`&#65533;)&#65533;&#65533;R&#65533;T&#65533;P&#65533;
L@&#65533;N`B &#65533;H 0&#65533;`Fc &#65533;&#65533; 2`	&#65533;@&#65533;&#65533;@"&#65533;&#65533;&#65533; &#65533;&#65533;
&#65533;&#65533;Z&#65533;H&#65533;&#65533;&#65533;`&#65533;Z&#65533;*&#1765;&#65533;8`&#65533;&#65533;fR&#65533;B&#65533;8@\&#65533;&#65533;&#65533;D&#65533;Z@R&#65533;b&#65533;F&#65533;&#65533;&#65533;$&#65533;4&#65533;&#65533;&#65533;&#65533;> %5`e&#65533;&#65533;&#65533;2&#65533;Z&#65533;%Z* `j`T&#65533;.\n&#65533;\ n&#65533;&#65533; &#65533;&#65533;&#65533;&#65533;`@ &#65533;NT A&#65533;)&#65533;h&#65533;%X"&#65533;&#65533;P&#65533;p&#65533;&#65533;uj&#65533;&#65533;&#65533;`(B&#65533;f%XQ&#65533;x".&#65533;&#65533;&ot&#65533;&#65533;&#65533;^b&#65533;&#65533;&#65533;&#65533;Xo;:&#65533;m&#65533;K&#65533;h&#1074;>vBk&#648;&#65533;%&#65533;":&#65533;&#65533;%&#65533;w&#65533;&#65533;2&#65533;lf&#65533;#&#930;&#65533; #J&#65533;!&#65533;G&#65533;&#65533;R&#65533;	&#65533;&#65533;&#65533; ~&#65533;v&#65533; ;&#65533;F&#65533;&#65533; r&#65533;&#65533;&#65533;XkrOm^&#65533;}&#65533;&#65533;)Y&#65533;&#65533;@m&#65533;&#65533;&#65533;&#65533;&#65533; &#65533;&#65533;O7&#65533;&#65533;:&#65533;&#65533;&#65533;&#65533;&#65533;I&#65533;&#65533;&#65533;&#65533;"$b" &#65533;8&#65533;!&#65533;,&#65533;&#65533;&#65533;&#65533; &#65533;O$!Ij&#65533;&#65533;'A&#65533;&#65533;&#65533;&&#65533;&#65533;&#65533;R&#65533;PAB&#65533;U&#65533;&&#65533;&#65533;H6j&#65533;f&#65533;&#65533;a58&#65533;4=A+a&#65533;C&#65533;a&#65533;&#65533;&#65533;&#65533;&#65533;)&#65533;fp&#65533;&#65533;&#65533;&#65533;&#65533;9&#65533;&#65533;&#65533;(&#65533;&#65533;L&#65533;&#65533;@&#65533;d	E&#65533;&#65533;&#65533;8&#65533;=&#65533;&#65533;;&#65533;&#65533;A&#65533;&#65533;T&#65533;U&#65533;T&#65533;		P:a
&#65533;h&#65533;t&#65533;V&#65533;"#&#65533;6&#65533;$&#65533;&#65533;T&#65533;B!~&#65533;&#65533;&#65533;"&#65533;&#65533;j|w&#65533;&#65533;&#65533;?&#65533;=&#65533;&#65533;=*&#65533;B&#65533;=&#43278;&#65533;#&#1186;TJ&#65533;&#65533;J&#65533;&#65533;J&#65533;&#65533;H&#65533;&#65533;Q&#65533;$h+Kv&#65533;&#65533;&#65533;&#65533;.&#65533;k&#65533;&#65533;).&#65533;&#65533;DQ&#65533;O&#65533; &#65533;&#65533;&#65533;&#65533;"M&#65533;&#65533;)JW -&#65533;&#65533;&#65533; &#65533;@&#65533;I&#65533;N&#65533;S&#65533;&#65533;&#65533;4Vr&#65533;&#65533;&#65533;B&#65533;_&#65533;&U&#65533;\&#65533;V`Q&#65533;&#65533;jffJ`&#65533;F&#65533;&#65533;&#65533;&#65533;$&#65533;&#65533;    i@&#65533;&#65533;r(S
&#65533;)&#65533;&#65533;h&#65533;&#65533;&#65533;&#1312;	v ~ h&#65533;Y&#65533;EZ&#65533;&#65533;X&#65533;E6&#65533;Z4&#65533;&#65533;R&#65533;X&#65533;&#65533;&#65533;&#65533;&#65533;T&#65533;&#65533;&#65533;	z X 0U&#65533;R&#65533;> &#65533;6&#65533;$Q&#65533;\E@&#65533;&#65533;&#65533;^b*"S&#65533;Z&#65533;&#65533;d&#65533;&#65533;cN&#65533;<&#65533;\&#65533;1g&#65533;&#65533;&#65533;&#65533;&#65533; 	0&#65533;h&#65533;F,&#65533;&#65533;&#65533;T~M&#65533;L&#65533;&#65533;&#65533;&#65533;&#65533;<"vt*v"wh'y&#65533;&#65533;#8/&#65533;L&#65533; &#65533;&#65533;.&#65533;&&#65533;&#65533;m?&#65533;&#1164;&#65533;dgq&#65533;t4&#65533;&#65533;*/&#65533;M&#65533;&#1178;&#65533;i-&#65533;R&#65533;8&#65533;LghL&#65533;&&&#65533;"W&#65533;&#65533;)@&#65533;8&#65533;0"&&#65533;/&#65533;( 'c&#65533;lF&#65533;-&#65533;&#65533;u3t&#65533;&#1020427;ppe&#65533;&#65533;g[.~k&#65533;&#65533;&#65533;/&#65533;&#65533;jp'G&#65533; &#647;7uK0&#65533;	&#65533;&#65533;g!&#65533;&#65533;P&#65533;&#65533;hK&#65533;&#65533;O&#65533;H&#65533;,;&#65533;02J&#65533;&#65533;8&#65533;3Z&#65533;^4&#65533;X&#65533;$$EMh,r&#65533;a&#65533;!&h>},&#65533;:a&#65533;&#65533;H&#65533;dD&#65533;R&#65533;&#65533;&#65533;&#65533;&#65533;r/&#65533;gt&#65533;&#65533;&#65533;%L&#65533;$M&#65533;&#65533;&#65533;0(A&#65533;.&#65533;&#65533;H&#65533;O&#65533;&#65533;&#65533;r)-@&#65533;&#65533;ZE-N&#65533;&#65533;z&#65533;&#65533;,&#65533;F&#65533;&#65533;(&#65533;&#65533;zadA^4D&#65533;F&#65533;L!ll&#1986;&#65533;(&#65533;"0&#65533;$j"&#65533;&#146;HA=&#65533;#0&#65533;F4Aw&#65533;&#65533;}&#65533;&#65533;L&#65533;&#65533;&#65533;wI&#65533;W&#65533;q&#65533;&#65533;F&#65533;r&#43228;&#65533;)&#65533;\&#65533;&#65533;*?&#65533;&#65533;sq&#65533;t&#65533;2C&#65533;&#65533;&#65533;>&#65533;A7eY&#65533;#NSA&#65533;B&#65533;&#65533;MS&#65533;VE&#65533;J9&#65533;&#65533;&#65533;,L<&#1065;&#65533;&#65533;&#65533;M-J&#65533;&#65533;o&#65533;&#65533;&#65533;&#65533;B&#65533;< 'Q&#65533;&#65533;J&#65533;&#65533;U &#65533;7USM&#65533;S&#65533;&#65533;&#65533;&#65533;&#65533;&#65533;j@@HU&#65533;&"&#65533;&#65533;`&#65533;&#65533;&#65533;I&#65533;&#65533;&#65533;x&#65533;8&#65533;B&#65533; &#65533;&#65533;&#65533;&#65533;B Y9&#65533;\"&#2284;*h&#65533;&@H &#65533;&#65533;YNl@Z&#65533;&#65533;`
&#65533; 	r t j &#65533;&#65533;yfP&#65533;\&#65533;&#65533;]R&#65533;&#65533;h&#65533;H@Y;&#65533;&#65533;&#65533;$&#65533;`]&#65533;&#65533;ZdRe: 'M@
&#65533;x&#65533;	&#65533;@F8v&#65533;&#65533;h
 \ 
&#65533;`l&#65533;DV&#65533;&#65533;&#65533;R&#65533;&#65533;.&#65533;`&#65533;R9&#65533;&n&#65533;B"&#65533;bq4&#65533;N&#65533;S&#65533;K6#&#65533;Cd&#65533;RT&#65533;&#65533;U&#65533;u&#65533;9&#65533;"&#65533;&#65533;M&#65533;m<&#65533;&#516;&#65533;l&#65533;g&#65533;&#65533;&#65533;Gg&#1739;&#65533;&#65533;FG%&#65533;`&#65533;&#686;o)&#65533;R9&#65533;`6&#65533;&#65533;&#65533; &#65533;&#65533;&#65533;&#65533;4&#65533;9&#1536;&#65533;c&#65533;3%&#65533;t_u&#65533;m&#65533;j&#65533;&#65533;R&#65533;c&#65533;3zx&#65533;o&#65533;&&#65533;&#65533;&#65533;+H%/&#65533;&#65533;&#65533;!1&#65533;S
Ao&#65533;7N$1IA<&#65533;&#65533;L&#65533;&#65533;^&#65533;\&#65533;q[!&#65533;
&#65533;q=&#65533;&#65533;jL5&#65533;&#65533;&#65533;'(7b!<IAC&#65533;Sw?&#65533;N&#65533;c&#65533;-&#1116;F&#65533;x&#65533;&#65533;&#65533;e%&#65533;E2	&#65533; &#65533;B&#65533;&#65533;&#65533;'&#65533;&#65533;	&#65533;HH&#65533;&#65533;H&#65533;&#65533;&#65533;&#65533;N&#65533;&#65533;&#65533;&#1012;&#809;&#65533;n-y&#65533;&#65533; ;&#65533;V&#65533;qm!r{&#65533;&#179;&#65533;7{k$&#1146;&#65533;D&#858;&#65533;&#65533;:&#65533;&#1649;x&#65533;kC'&#65533;&#65533;	GzdG&#65533;W&#65533;&#65533;&#65533;&#65533;&#65533;&#65533;y7&#65533;^i&#65533;&#65533;c&#65533;&#65533;&#65533;EL&#65533;<2T&#65533;h	&#65533;Y[&#65533;-&#65533;P&#65533;D&#65533;Lxg{a&#65533;#&#65533;z)CkIN&#65533;&#65533;&#65533;HE&#65533;7&#65533;&#65533;c&#65533;`&#65533;&#65533;&#65533;"&#65533;Tv&#65533;_&#65533;SN&#65533;E!J&#65533;&#65533;&#65533;.&#65533; &#65533;)&#65533;&#65533;&#65533;F&#65533;?D&#65533;T&#65533;&#820;i{&#65533;3&#65533;
!&#65533;&#65533;&#65533;&#65533;]F@L &#65533;&#65533;&#1765;&#65533;j&#65533;&#65533;&#65533;&#65533;&#65533;S&#65533;&#65533;q&#65533;2&#65533;2``&#65533; &#65533;&#65533;f2 &#65533;`V&#65533;&#1404;&#65533;2I&#65533;A&#65533;&#65533; &#65533; p&#65533;&#65533;&#65533;&#65533;M@X&#65533;eP&#65533;&#65533;l`&#65533;ir&#65533;&#65533;z&#65533;	&#65533;@&#65533;&#65533;r`|&#65533;v z&#65533;&#65533;&#65533;f`Z&#65533;j&#65533;J&#65533;&#65533;&#65533;
&#65533;&#65533;	&#65533; H@^H&#65533;j&#65533;f\N&#65533;&&#65533;H&#65533; &#65533;&#65533;EP5&#65533;&#65533;&#65533;r&#65533;\Z&#65533;&#65533;@&#65533; &#65533;@
N&#65533; &#65533; &#65533;&#65533;&#65533;&#65533;&#65533;&#65533;h&#65533;&#65533;-&#65533;NZ&#65533;&#65533;&#65533;Z&#1758;&#600;&#65533;&#65533;7&#65533;&#65533;F!&#65533;w&#65533;,&#1014;&#65533;&#65533;}&#65533;&#65533;&#65533;&#65533;&#65533;&#65533;'&#65533;Xe&#65533;h&#65533;t&#65533;&#65533;!O&#65533;&#65533;&#65533;&#65533;;(&#65533;&#65533;s	En[V&#65533;i&#65533;^E&#65533;`0t&#65533;M&#65533;(&#65533;-&#65533;I&#65533;&#65533;&#65533;&#65533;&#65533;&#65533;*&#65533; &#65533;&#65533;
&#65533;&#65533;&#1152;O&#65533;&#65533;&#65533;&#65533;@n&#65533;&#65533;&#65533;[-6&#65533;&#166;&#65533;aa&#65533;a5&#65533;WXT&#65533;.&#65533;&#65533;8&#65533;k&#65533;Nl&#65533;p&#65533;&#65533;c&#65533;&#65533;&#65533;2+&#65533;mt&#65533;i&#65533;&#65533;#@&#65533;&#65533;~ A&#65533;l&#65533;d^&#65533;&#65533;^!&#65533;&#65533;0&#65533;3&#65533;%&#65533;ha6p&#65533;=q&#65533;/&#65533;g&#65533;Y&#65533;&#65533;&#65533;&#65533;&#65533;&#65533;&#65533;DD&#65533;:&#65533;*&#65533;&#65533;L&#65533;)+&#65533;"c&#65533;8&#65533;&#65533;4&#65533;&#65533;&#65533;&#65533;}&#65533;g&#65533;>&#65533;&#65533;D~&#65533;<&#65533;>&#65533;J&#65533;DL&#65533;T&#65533;&#65533;&#65533;&#65533;&#65533;&#1553;H&#65533;&#65533;	p>&#65533;ZA=!j&#65533;&#65533;R&#65533;b&#65533;~&#65533;r&#65533;&#65533;@6e(&#65533;;O&#65533;{+&#65533;&#65533;&#65533;&#65533;2x&#65533;&#65533;7aH&#65533;G~:Ww&#65533;D:I&#1098;&#65533;?&#65533;&#65533;?&#65533;&#65533;&#1159;&#65533;&#518;&#65533;&#65533;O&#65533;^&#65533;W&#65533;&#65533;p&#65533;&#65533;{&#65533;@&#65533;&#65533;&#65533;&#65533;&#65533;fi&#65533;fm&#65533;&#65533;&#200; a&#65533;&#65533;_E&#65533;&#65533;&#65533;&#65533;&#65533;&#65533;&#65533;_V&#65533;&#65533;W&#65533;O&#65533;?&#65533;l&#65533;&#65533;&#65533;S&#65533;&#65533;&#65533;&#65533;&#65533;`
\@T&#65533;&#65533;G`Yrr&#65533;C|f&#65533;&#65533;&#1572;62&#65533;<&#65533;]9&#65533;U V&#65533;h&#65533;~`t&#65533;&#65533;&#65533;&#65533;&#65533;&#65533;$=&#65533;N,&#65533;&#65533;K&#65533;&#65533;&#65533;&#65533;&#65533;$&#65533;
&#65533;&#65533;g|&#65533;&#65533;~@&#65533;a &#65533;r@|&#65533;&#65533;&#65533;&#65533; &#65533;&#65533;h&#65533;&#65533;&#65533;&#65533;&#65533;@~&#65533;t@b&#65533;n&#65533;&#65533; &#65533;&#65533; &#65533; &#65533;&#65533;&#65533; 	9	&#65533;&#65533;&#65533;&#65533;#&#1824;&#65533; &#65533;    h a&#65533;&#65533;<&#65533;&#65533;&#65533;"FH&#65533;X&#133;&#65533;/z&#65533;laq`@&#65533;&#65533;&#65533;Q)Q&#65533;&#65533;&#65533;&#306;&#65533;?&#65533;&#65533;6l&#65533;&#65533;&#65533;&#65533;g&#65533;<w&#65533;&#65533;&#65533;&#65533;?H&#65533;&#65533;&#1827;T&#65533;>|&#65533;&#65533;&#65533;&#65533;&#65533;Q&#65533;}&#65533;&#65533;&#65533;&#65533;&#65533;e&#1517;0[&#65533;D&#528;&#65533;B&#65533;&#1194;+h&#65533; &#65533;&#65533;&#542;D+H&#65533;&#1851;f&#65533;"Z&#65533;(&#65533;!&#65533;i&#65533;&#527;&#1188;Z&#65533;D&#1363;(Q?b]v&#65533;&#65533;&#65533;&#65533;pV&#65533;'&#1857;&#65533;&#65533;&#65533;)R&#65533;&#65533;"&#65533;&#65533;>aY&#65533;=9&#65533;&#989;9op&#65533;&#65533;&#65533;&#65533;-&#65533;&#65533;&#65533;&#65533;&#65533;&#65533;&#65533;&#65533;~	_9&#65533;&#65533;&#65533;&#65533;U&#1916;&#65533;#g&#65533;&#65533;<&#1069;&#65533;~&#65533;&#65533;&#65533;&#65533;x&#65533;7&#65533;&#65533;N;N&#65533;&#65533;iK&#65533;&#65533;?2-b&#65533;&#65533;Q$J&#65533;4u&#65533;?&#65533;&#65533;'O&#65533;<&#65533;u&#65533;U&#65533;Y&#65533;&#65533;&#65533;&#640;&#65533;rJ*&#65533;
,&#65533;&#1810;K.&#65533;&#65533;"&#65533;&#65533;&#65533;+&#65533;X&#65533;(&#65533;xr	% R&#65533;"{&#65533;&#65533;"&#65533;&#372;&#65533;]3&#65533;t&#65533;z&#65533;f&#65533;!&#65533;(&#65533;&#65533;#&#65533;HR&#65533;%&#65533;`&#65533;&#65533;'&#65533;&#65533;B&#65533;(&#65533;&#65533;&#65533;&#65533;}&#65533;&#1543;_&&#65533;T"	$&#65533;T&#65533;#&#65533;&#65533;&#65533;!&#65533;&#65533;&#391;&#65533;&#1649; d&#65533;x&#65533;&#65533;@2&#65533;&#591;&#65533;&#65533;&#65533;
-NX&#65533;,&#65533;&#65533;B
(&#65533;Tb$&#65533;&#65533;o&#65533;&#65533;D&#65533;Uy&#65533;&#65533;d]
&#65533;T}bH"&#65533;&#65533;&#65533;~&#65533;&#65533;&#484;&&#65533;d&#65533;&#594;OFI	$jN"I$&#65533;d&#65533;&#65533;&#65533;,&#151;&#65533;&#65533;&#65533;&#65533;&#65533;"&#65533;&#65533;&#65533;&#65533;#&#65533;4&#65533;&#65533;z&#65533;1+"&#65533; &#65533;+&#65533;&#65533;b&#65533;&#65533;&#65533;&#65533;u&#65533;&#65533;&#65533;r&#65533;_s&#65533;y&#65533;&#65533;9&#65533;&#65533;H&#65533;&#65533;(&#65533;k&#65533;&#65533;4re#&#1554;x&Z&#65533; &#65533;#&#65533;'&#65533;&#65533;&#50813;&#65533;&#65533;e&#65533;&#65533;&#65533;k&#65533;&#65533;i&#65533;&#65533;$&#65533;[/&#65533;&#65533;&#65533;&#65533;&#65533;&#65533;gFk&#65533;qH`&#65533;&#65533;C3,B	+&#65533;&#65533;	!&#65533;0&#65533;	-&#65533;p&#65533;	*&#65533; &#65533;d@A4&#65533; %p&#65533;DP&#65533;r&#65533;&#65533;]&#65533;(&#65533;&#65533;&#65533;&#65533;8&#65533;&#65533;&#65533;(&#65533;J&#65533;&#65533;&#65533;&#65533;fd&#65533;d&#65533;F4&#65533;@&#65533;3&#65533;&#65533;&#65533;/&#65533;&#65533;&#65533;
:8q&#65533;C&#65533;&#65533;5&#65533;@D>&#65533;C@1&#65533;W&#65533;&#65533;&#65533;w}&#65533;&#65533;#&#65533;:&#65533;Hjt&#65533;&#65533;y&#65533;&#65533;$&#65533;0&#65533;P&#65533;`&#65533;p&#65533;AT02,&#65533;P&#65533; &#65533;@&#65533;|`B\&#65533;&#65533;G&#65533;&#65533;D&#65533;@&#65533;H&#65533;&#65533;	W&#65533;&#43839;&#65533;Gv&#65533;|Xf&#65533;S}D&#65533;T&#65533;E&#65533;K&#65533;&#65533;&#65533;j&#65533;&#65533;Ff]&#301;S&#65533;&#695;4&#65533;X&#65533;&#65533;5WJ&#273;G&#65533;jdFX AK/&#65533;!&#1398;&#65533;&#65533;`w&#65533;&#65533;&#65533;mY&#65533;&#65533;P&#65533;&#65533;qSI&#65533;&#987;X&#65533;&#65533;&#65533; }&#65533;&#65533;a`1I@&#65533;&#65533;&#65533;#&#65533; &#65533;aYT&#65533;&#65533; :&#65533;!8&#65533;T&#65533;&#65533;&#65533;&#65533;P&#65533;12:&#65533;&#65533;&#65533;&#65533;&#65533;q&#65533;CP&#58375;&#65533;&#65533;1$D&#65533;&#65533;P:&#65533;&#65533;(E9&#65533;U&#65533;&#65533;&#65533;&#65533;!&#65533;g3&#65533;&#65533;&#65533;&#65533;&#65533;7&#65533;&#65533;'?&#65533;&#65533;~FA
T&#65533;&#65533;B	"+&#65533;&#65533; W&#546;&#65533;&#517;/|&#65533;&#65533;8&#617;&#65533;h+Vq&#65533;#&#65533;"!&#65533;&#65533;$q-]&#65533;+0&#65533;&#65533;  &#65533;&#65533;&#65533;&#65533;&#65533;Q8&#65533;&#1422;$!	J`B&#65533;&#65533;&#65533;;
T&#65533;&#65533;Gb&#65533;#
Pt&#65533;&#65533;&#65533;% &#65533;&#65533;H&#65533;[z&#65533;K&#65533;tB&#65533;&#65533;&#65533;&#1434;&#65533;$&A&#65533;K&#65533;&#65533;&#65533;XE+^1+&#65533;bN&#65533;&#65533;S')"F "%&#65533;&#65533; %&#65533;R&#65533;&#65533;,.&#65533;z&#65533; &#65533;&#1352;H&#263;M&#65533;&#65533; &#65533;&#521;N&#65533;&#65533;&#65533;(Q&#65533;L&#65533;&#65533;&#65533;&#65533; &#65533;zA*]&#65533;'M&#65533;&#65533;&#65533;&#65533;&#65533;&#65533;\a&#65533;&#65533;&#65533;b&#1357;&#65533;2NHV&#732;Z&#65533;&#65533;N&#65533;&#65533;p"hyA&#65533;&#65533;&#65533;&#1374;Hd[&#65533;&#65533;#z&#65533;4A&#65533;=Ub&#65533;&#65533;&#65533;h&#65533;&#65533;Z&#65533;&#65533;&#65533;&#65533;+C(&#65533;=&#65533;&#65533;S! &#65533;&#65533;&#65533;t&#65533;g=KNj&#1418;&#65533;&#65533; &#65533;&#65533;&#65533;t`a&#65533;sHN0&#65533;&#65533;`$
2&#65533;&#65533;&#65533;&#65533;" &#65533;(0$&#65533;8Y&#65533; 0 -pB&#65533;&#65533;&#65533;&#65533;$&#65533;&#65533;T#I&#144;GY&#65533;&#65533;&#65533;&#65533;<b~&#65533;&#65533;vp&#65533;&#65533;&#65533;,&#65533;&#65533;&f&P
@&#65533;&#65533;` &#65533;&#65533;@3&#1025;&#65533;&#65533;=&#65533;F&#65533;2{&#65533;MEpI&&#65533;&#65533;f&#65533;
&#65533;@&#545;Whl&#65533;t&#65533;&#65533;@$`&#65533;b(&#65533;0&#65533;	(8 @ 
&#65533;@&#65533;(&#65533;&#65533;&#65533;F4&#65533;{&#515;u&#65533;p&#65533;r&#65533;1&#65533;p&#65533;sCC&#65533;&#65533;z&#65533;C&#65533;.!&#65533;;&#65533;&#65533;&#65533;\&#65533;X~&#65533;=&#65533;z&#65533;.n&#65533;&#1951;&#65533;7&#65533;U&#65533;&#65533;&#65533;&#174;&#43803;&#65533;
&#65533;n&#65533;e_&#65533;0:&#65533;&#65533;&#65533;y&#65533;&#65533;"&#65533;&#65533;&#65533;@&#65533;Kx&#65533;&#65533;M&#65533;0&#65533;-H!
W(&#65533;&#65533; &#65533;&#65533;B&#65533;'NAp&#65533;&#65533;&#65533;\&#65533;&#65533;n~&#65533;C&#65533;&#65533;&#65533;&#65533;B&#65533;&#65533;&#65533;9&#65533;O&#65533;0&#65533;
%2&#65533;&#65533;&#65533;&#65533;&#65533;0( &#65533;	&#65533;&#65533;&#65533;&#65533;&#65533;gh&#65533;&#65533;Id&#65533;&#65533;&#65533;&#65533;O(&#65533;&#65533;R&#65533;B&#65533;&#65533;&#65533;V&#65533;&#65533;"&#65533;&#556;h&#65533;W&#65533;YD&#65533;&#65533;.(T&#65533;Y&#65533;&#65533;&#65533;j&#65533;*La$Q$ROb&#65533;&#65533;&#65533;#RMY&#65533;B&#65533;&#65533;WL&#65533;&#65533;Jp&#65533;&#65533;%0&#65533;	&#65533;&#65533;"I&#65533;&#65533;&#65533;D&#65533;&#65533;&#65533;HBd&0a	0&#65533;h&#65533;<&#65533;RR6B&#65533;f8&#65533;&#65533;#&a&#65533;LhB&#65533; E)T!JX&#802;q&#65533;E&#65533;T1
N&#65533;&#65533;O&#65533;&#65533;Z&#65533;4&#65533;&#65533;u&#342;*&#65533;&#65533;&#65533;&#181;&#65533;J`"y&#65533;!&#65533;&#65533;8&#65533;%&#65533;b&#477;&#1540;&0&#65533;&#1880;&#65533;(&#65533;&#65533;&#65533;&#65533;jz&#65533;d&#65533;{&#65533;&#65533;-k&#65533;*X&#65533;K&#928;&#1386;T&#65533;&#33214;&#65533;V&#65533;&#65533;2x&#65533;&#65533;&#65533;&#65533;CP&#65533; &#65533;6&#65533;n&#65533;&#65533;&#65533;&#65533;IOm&#65533;&#65533;&#65533;UA	kOj&#65533;&#65533;&#65533;&#65533;&#65533;&#1452;&#65533;&#65533;&#65533;&#65533;&#65533;D&#65533;(&#65533;q&#1472;g&#65533;&#65533;&#65533;&#65533;mj&#65533;&#675;&#65533;&#65533;&#65533;"&#65533;`&#65533;&#65533;%(&#65533;@&#65533;&#65533;&#65533;&#65533;&#65533;c*P&#65533;
&&#65533;&#65533;)P&#65533;	<0&#65533;	<&#65533;&#65533;&#65533;z&#65533;&#65533;&#65533; &#65533;&#65533;F&#65533;&#65533;&#65533;M:]&#65533;Wf&#65533;u&#65533;&#65533;!&#65533;C-&#65533;@4&#65533;&#65533;F&#65533;&#65533;&#65533;<A`Bz&#65533;r&#65533;&#65533;&H&#65533;p&#65533;&#65533;.&#65533;&#65533;$&#65533;[&#65533;&#65533;-z&#1107;V&#65533;&#65533;#1&#65533;=&#65533;a_&#65533;&#65533;ppP@&#65533;@<&#65533;&#65533;&#65533; &#512;A2&#65533;l&#65533; `-^@=8&#65533;D&#65533;u&#65533;&#65533;s&#65533;Sn&#65533;&#65533;&#65533;&#65533;	m&#65533;7=&#65533;X&#65533;&#65533;&#65533;j&#65533;m&#65533;&#65533;&#65533;bg&#65533;rK&#65533;-z&#65533;m&#65533;%miz&#866;&#65533;&#65533;/&#65533;&#65533;Jnq&#65533;&#438;&#65533;&#65533;&#1293;%R&#65533;&#65533;|I&#65533;~EJ&#65533;&#65533;&#65533;&#65533;&#148;4&#65533;c&#65533;Z&#65533;X&#65533;&#65533;&#65533;&#65533;05&#65533;&#65533;PX&#65533;&#65533;b&#65533;&#1296;&#65533;&#65533;&#65533;&#65533;&#65533;&#65533;S<L&#65533;Q&#65533;&#65533;B&#65533;&#65533;B&#65533;N&#65533;&#65533;1B&#65533;BD&#65533;^&#65533;<&#65533;c]g&#65533;2&#65533; UG&#836;c&#65533;&#65533;&#65533;
&#65533;&#65533;
&#65533;&#65533;
&#65533;&#65533;e&#65533;P
*&#65533;&#65533;*H&#65533;&#65533;0&#65533;M&!X&#65533;6!&#65533;&#65533;
Ot&#65533;&#65533;0&#65533;&#65533;eF2
&#65533;&#65533;	&#65533;$	W&#65533;I&#65533;p	&#65533;F	&#65533; z9&#65533;j&#65533;S&#65533;n&#65533;&#65533;OF&#65533;L&#65533;&#65533;0
ZHD*&#65533;g&#65533;Xh&#65533;viF&#65533;&#65533;&#1251;=+!&#65533;r-5&#65533;	&#65533;&#65533;	&#65533;$
&#65533;0&#65533;&#65533;&#65533;
&#65533;D!&#65533;&#65533;D&#65533;
&#65533; f&#65533;&#65533;f&#65533;&#65533;&#65533;q1&#65533;<&#65533;Gk&#65533;P	d&#65533;I?&#65533;&#65533;1&#65533;tHc&#65533;)&#65533;4&#550;'&#65533;&#65533;M&#65533;BX&#65533;Fw&#65533;&#65533;&#65533;`/&#65533;&#1033;&#65533;Iy&#65533;I5O&#65533;b/%&#65533;Z&#65533;tP&#65533;*&#65533;@l&#65533;k z@&#65533;&#65533;q=&#65533;l&#65533;Ho&#65533;&	7+tT&#65533;&#65533;&#65533;I&#65533;&#65533;O&#65533;&#65533;@&#65533;&#65533;&#65533;m&#65533;tM&#65533;U&#65533;&#65533;&#65533;t`| &#65533;x&&#65533;&#65533;&#65533;&#65533;&#65533;B&#65533;~PD.&#65533;&#65533;&#65533;)&#65533;1&#65533;"&#65533;"4&#65533;&#65533;&#65533;&#65533; 	&#65533;&#65533; &#65533;T&#65533;2,&#65533;  &#65533;;&#65533;zP&#65533;&#65533;&#65533;t&#65533;&#65533;"rw&#65533;6&#65533;&#65533;|&#65533;U&#65533;4&#65533;$Pr$&#65533;u&#65533;&#65533;40L&#65533;&#65533;P3&#65533;g&#65533;&#65533;WF&#1352;O&#65533;Ufb &#65533;K&#65533;gXt&#65533;A&#65533;&#65533;S&#65533; &#65533;x&#65533;&#65533;0&#65533;pxDe RY 0G`&#65533;&#65533;|&#65533;&#65533;F&#65533;S&#65533;&#65533;wf&#65533;_&#65533;y`|&#65533;&#65533;tw1k&#65533;,&#65533;;_&#65533;bR!,&#65533;&#65533;]&#65533;&#65533;<&#65533;A&#65533;&#65533;t&#65533;&#65533;&#65533;=&#65533;f1&#65533;&#65533;p`3&#65533;(&#65533;u&#65533;^&#65533;n&#65533;(my~z&#65533;_&#65533;&#65533;^&#65533;m&#65533;o&#65533;@&#65533;&#65533;&#65533;&.&#65533;*6&#65533;&#65533;v&#65533;;>1C&#65533;Q(&#65533;!(&#65533;&#65533;&#65533;&#65533;	_)&#65533;@&#65533;&#65533;&#65533;&#65533;5&#65533;m&#65533;a+&#65533;&#65533;&#65533;	b&#65533;&#65533;&#65533;&#65533;>&#65533;B"&#65533;&#65533;\&#65533;&#65533;N&#65533;&#65533;*&#65533;&#65533;#&#262;i&#65533;&#65533;k&#65533;yg&#65533;P
&#65533;&#65533;
&#65533;&#65533;&#65533;&#65533; H|v$>&#65533;
&#65533;
L&#65533;&#65533;&&#65533;&#65533;&#65533;&#65533;&#65533;&#65533;Q&#65533;&#65533;P&#65533;&#65533;
Fb
&#65533;
&#65533;%&#65533;&#65533;K&#65533;fL&#65533;&#65533;L&#65533;g&#65533;&#65533;&#65533;&#65533;#Vg&#65533;@i&#65533;&#1056;&#65533;&#65533;	t&#65533;&#65533;&#65533;&#65533;c&#65533;P&#65533;&#65533;p
&#65533;gw&#65533;&#65533;&#65533;$K&#65533;l&#65533;Fh&#65533;&#65533;jz&#65533;+&#65533;R,7-&#65533;0+X&#65533;&#65533;&#65533;	H&#65533;	&#65533;&#65533;&#65533;&#65533;&#65533;
&#65533;&#65533;A&&#65533;9 &#65533;&#65533;e&#65533;&#65533;Jj&#65533;=&#65533;&#65533;&#65533;kei&#65533;@	&#65533;%7&#65533;&#65533;&#65533;kI&#65533;&#65533;	&#65533;&#65533;&#65533;&#65533;&#1440;U&#65533;k&#65533;&#65533;l&#65533;0	&#65533;&#65533;fq4V+&#65533;2+&#65533;&#65533;*uP&#65533;&#65533;.fJ&#65533;&#65533;&#65533;%d
gY&#65533;+&#65533;0&#65533;P&#65533;l&#65533;l0}p&#65533;&#65533;I&#65533;*p&#65533;&#65533;Jmi&#65533;I&#65533;g&#65533;B%
F&#65533;&&#65533;&#65533;$"&#65533;:&#65533;v7+mj01|J7&#1444;-&#65533;1%&#65533;&#65533;#TRk=&#65533;470V7 S9&#65533;&#65533;&#65533;&#65533;&#65533;&#65533;&#65533;*&#65533;#&#65533;&#65533; P &#65533; 
&#65533; &#65533;&#65533;R&#65533;S@0H&#65533;&#65533;`U&#65533;725&#65533;t&#65533;"&#65533;&#65533;u|@p&#65533;&#65533;p%&#65533;0O`1&#65533;S0&#65533;(p&#65533;2&#65533;A0/&#65533;8`&#65533;K`|pC&#65533;&#65533;#|&#65533;+&#65533;b/\b&#65533;&#65533;c&#65533;&#65533;#c&#65533;B+&#65533;&#65533;c&#65533;=&#65533;#p&#65533; &#65533;0&#65533;&#65533; 2`&#65533; &#65533;Z
&#65533; P&#65533;H&#65533;&#65533;&#65533;f)&#65533;Kj&#65533;q|l&#65533;t&#65533;N>&#65533;&#65533;zXz+&#65533;&~^X&#65533;R&#65533;&#65533;&#65533;&#65533;\&#65533;U&#65533;&#65533;|B&#65533;&#65533;} m&#65533;&#65533;&#65533;*H&#65533;&#65533;@'$+&#65533;S&#65533;&#65533;&#65533;&#65533;&#65533;&#65533;&#65533;>&#65533;&#65533;}q&#65533;}&#65533;&#65533;k&#65533;w`&#65533;&#65533;&#65533;3&#65533;[K{&#65533;X&#65533;K&#65533;4k&#65533;\0A~&#65533;&#65533;&#65533;Q(.q^&#65533;&#65533;a&#65533;	&#65533;w$>;q&#65533;r`&#65533;R])&#65533;&#65533;&#65533;&#1528;&#1875;Q&#65533;&#65533;#f&#65533;JqQ-&#65533;&#65533; $&#65533;4&#65533;PH!&#65533;&#65533;&#65533;F&#130;&#65533;&#65533;Fb&#65533;&#65533;Db&#65533;'&#65533;&#65533;&#65533;; 4xJP&#65533;&#65533;&#65533;&#65533;9
&#65533;$&#65533; R	*
[(
*l&#65533;&#65533;H&#65533;&#65533;o&#65533;&#65533;&#65533;&#65533;&#65533;&#65533;	&#65533;&#65533;
&#1211;e#&#65533;D&#65533;k&#65533;&#65533;i&#65533;&#65533;Y&#65533;&#65533;&#65533;&#65533;&#65533;G&#65533;P	&#65533;&#65533;p&#1362;P&#65533;&#65533;&#65533;H&#65533; &#65533;D4
&#65533;@&#65533;I&#1466;&#65533;d&H &#65533;@
&#65533;pj@&#65533;=9b\&#65533;SUw&#582;&#65533;&#65533;&#65533;&#65533;LHXL&#65533;&#65533;&#65533;$
&#65533;&#65533;L&#65533; f&#65533;&#65533;&#65533;xH&#65533;P	t3%c&#65533;O&#1554;&#65533;^&#65533;&#65533;&#65533;&#65533;O&#65533;8cd&#65533;&#65533;1%&#65533;&#65533;HU&#65533;&#65533;c&#65533;O&#65533;h|Prp~P	&#65533;I&#65533;F+)&#65533;&#65533;&#65533;M&#65533;`&#65533;&#65533;":l&#65533;!rG&#65533;&#65533;&#203;thA8&#65533;4i"lP&#65533;8&#65533;&#65533;6&#65533;&#65533;&#65533;	&#65533;@V=&#65533;=I&#65533;?&#65533;0p&#65533;&#65533;Er&#65533;p&#65533;B0,&#65533; &#65533;R&#65533; &#65533; &#65533;2!&#65533;-px&#65533;&#65533;s&#65533;&#65533;~2&#65533;&#65533;&#1350;&#65533;2[&#65533;&#65533;&#65533;5&#65533;T&#65533;H W, )G1"p0&#65533;L&#65533;A&#65533;&#65533;jp#&#65533;j&#65533;&#65533;&#65533;Q|&#65533;&#65533;)Q&#65533;PQ &#65533;&#65533;^r_o&#65533;&#65533;&#65533;r&#65533;&#65533;&#65533;&#65533;'xc=&#65533;P
&#65533;&#65533;&#65533;%&#65533; ys\ &#65533; &#65533; &#65533;O&#65533;X&#65533;*&#65533;e'4&#65533;&#65533;+n!,&#65533;sNiGNxX&#65533;&#65533;&#65533;&#65533;&#65533;&#65533;&#65533;@&#65533;%&#65533;&#65533;N&#65533;&#65533;C&#65533;&#65533;Bc&#1389;e&#65533;M~&#1092;&#65533;L&#65533;	&#65533;&#65533;&#65533;Q&#65533;&#65533;3I&#65533;t&#65533;@p&#65533;&#65533;&#65533;Up&#65533;&#65533;&#65533;&#65533;&#65533;i[)&#65533;%&#65533;&#65533;h&#65533;4&#65533;}&#65533;&#65533;9&#65533;`b&#65533;&#65533;&#65533;&#65533;c&#65533;j&#65533;u&#65533;(&#65533;&#65533;)&#65533;&#65533;&#65533;y@q&#65533;|&#65533;K&#65533;&#65533;3&#65533;&#65533;|s;S(mTB&#65533;&#65533;&#65533;Jm&#65533;(7&#65533;&#65533;&#65533;8&#65533;@
Q
&#65533;D$
&#65533;&#65533;&#65533;OM&#65533;&#65533;&#65533;G&#65533; JK&#65533;!U&#65533;&#65533;&#65533;i&#65533;$H&#65533;&#65533;`es&#65533;e~&#65533;
H&#65533;&#65533;P2&#65533;&#65533;;
&#65533;&#65533;&#65533;&#1056;&#65533;6&#65533;e&#65533;)&#65533; &#65533;&#65533;&#65533;	vmL&#1641;
&#65533;&#65533;!&#65533;&#65533;b&#65533;X&#65533;
\f
&#65533;]&#65533;&#65533;&#65533;d&#65533;&#65533;j-D&#549;&#65533;&#65533;&#65533;Y&#65533;.&#65533;Ff&#65533;J	&#65533;
&#186;I&#65533;
&#65533;`&#65533;&#65533;k&#65533;&#65533; 
&#65533;K&#65533;&#65533;&#65533;p]&#65533;&#668;5&#65533;&#65533;s&#65533;&#65533;&#65533;&#65533;&#65533;tks&#65533;&#65533;&#65533;&#65533;c&#65533;&#65533;&#65533;bO&#65533;d&#65533;&#65533;{k&#65533;	&#65533;@eD&#65533;m:X&#65533;
&#65533;u*u&#65533;LmBL*&#65533;&#65533;o&#65533;m&#65533;&#65533;&#65533;z"&#65533;&#65533;dOS&#65533;&#1803;pX&#65533;&#65533;O&#65533;&#65533;#A&#65533;'A&#1184;&#65533;&#424; 2gV:g&#65533;&#1312;&#65533;"&#65533;&#65533;&#65533;o&#65533;)&#65533;4h&#65533;T&#65533;&#65533;&#65533;\*f&#65533;&#65533;&#65533;S2&#65533;&#749;o&#65533;:*&#65533;&#65533;H&#65533;&#65533;[&#65533;C&#65533;@PH&#65533;G: ,&#65533;^&#65533;7&#65533;&#65533;&#65533;&#65533;9&#65533;d&#65533;< &#65533;Z&#65533; &#747;&#65533;'&#65533;
 &#65533; :@&#65533;@X\Xkq&#65533;3&#65533;W-&#65533;&#65533;&#65533;&#65533;&#65533;I&#65533;u b`001&#65533;Cr&#65533;:@&#65533;m&#65533;f0@p^&#65533;&#65533;X&#65533;Jl+%&#65533;n&#65533;t&#65533;"&#65533;&#65533;&#65533;{&#65533;e&#65533;i&#65533;n&#65533;&#65533;qL ps&#65533;8&#65533;&#65533;&#65533;&#65533; &#65533; &#65533; p &#65533;S&#65533;p:&#65533;B=t	U&#65533;&#65533;+&#65533; 4S5r9&#65533;s*&#65533;&#65533;&#65533;&#65533;&#65533;}Ph&#65533;&#65533;wr@&#65533;r=c&#65533;$&#65533;&#65533;r@&#65533;&#65533;&#65533;&#65533;+&#65533;u,g&#65533;&#65533;&#65533;<c1{&#65533;&#65533;{&#65533;&#65533;{A&#65533;v&#65533;&#65533;&#65533;&#65533;h&#65533;&#65533;&#65533;&#65533;i&#65533;m pP@&#65533;}k&#65533;V}wy?A&#65533;h=&#65533;&#65533;B&&#65533;&#65533;WQ<&#65533;QI&#65533;4&#65533;^&#65533;&#65533;Q&#65533;S&#65533;0<&#65533;&#65533;-&#65533;&#65533;f&#65533;&#65533;z&#65533;&#65533;/&#65533;m&#65533;&#65533;&#65533;&#65533;&#65533;S&#65533;&#65533;&#65533;$$@&#65533;&#65533;!&#65533;&#65533;&#65533;+DM&#65533;&#65533;M
DTD&#65533;&#65533;&#65533;&#65533;M&#65533; &#1564;&#65533;&#65533;&#65533;&#65533;
&#65533;@&#65533;&#65533;DY&#65533;E)x$O:&#65533;&#65533;&#65533;&#65533;&#65533;&#65533;&#65533;&#299;k&#65533;&#65533;&#65533;[&#517;&#65533;DZ&#65533;&#65533;&#65533;&#65533;[&#65533;&#65533;T&#65533;&#65533;y&#1581;&#65533;e^&#65533;	(&#65533;&#65533;&#65533;R&#65533;&#65533;r"&#65533;C&#65533;&#65533;x	&#65533;0
6J&#65533;	&#65533;&#65533;	&#65533;
&#65533;
&#65533;&#65533;	&#65533;&#65533;&#65533;&#65533;&#65533;&#65533;jD?x`&#65533;)&#65533;&#65533;X_&#1738;&#65533;&#65533;&#65533;|&#1999;`}&#65533;&#65533;&#65533;&#65533;&#65533;&#65533;h&#65533;&#65533;&#65533;&#280;&#65533;c&#65533;d&&#264;&#65533;@&#65533;&#637;H&#1110;&&#65533;&#65533;kex&#1943;&&#65533;\&#65533;UH+&#65533;xl&#65533;&#65533;	&#65533;k&#1949;&#65533;Gz&#65533;Hv&#65533;&#65533;&#65533;jo&#65533;mjR	&#65533;VL&#65533;&#65533;&#65533;a&#65533;&#65533;f&#65533;&#65533;T&#65533;l_%B,&#65533;"R\~&#65533;TPJ&#65533;&#65533;C&#65533;K&#65533;&#65533;e&#65533;&#65533;.&#65533;&#65533;&#65533;9&#65533;.`b&#65533;&#65533;&#65533;Q&#65533;&#65533;Zv&#65533;&#65533;0&#65533;&#65533;/&#65533;.&#65533;p&#65533;&#65533;&#65533;&#65533;P&#65533;Xi&#507;&#65533;&#65533;&#65533;&#65533;P&#65533;&#65533;6{1 &#65533;0g&#65533;_K&#65533;05*&#65533;"&#65533;;pw&#65533;C	&#65533;@d&#65533;P aP&#65533;&#65533;'&#65533;p&#65533;&#65533;&#1267;&#65533;&#65533;u\ &#65533;&#65533;4m&#65533;&#65533;(&#65533; B&#65533;&#65533;%&#65533;.t&#65533; B&#65533;
&L&#65533; !&#65533;&#65533;&#65533;B&#65533;"A&#65533;	J&#65533;&#65533;e!C&#65533;&#65533;\&#65533;&#65533;&#65533;=y&#65533;&#65533;i&#65533;0&#65533;&#65533;A&#65533;&#65533;5d&#65533;P&#65533;D&#65533;U:(P&#773;&#38003;FM&#65533;>
&#65533;&#65533;&#65533;&#65533;&#65533;&#65533;={&#65533;$&#65533;&#65533;'O&#65533;:y&#65533;&#65533;)zt&#1668;&#65533;&#65533;&#65533;&#65533;&#47092;{&#65533;&#65533;&#65533;&#65533;&#65533;&#1566;]e:&#65533;W&#65533;&#65533;9n&#1308;1&#65533;L2a&#65533;&#65533;9&#65533;F;w&#65533;H&#65533;&#65533;}&#65533;&#65533;^H:&#65533;h&#65533;|&#65533;;&#1055;&#65533;}&#65533;&#1825;3G&#65533;&#65533;:&#65533;&#65533;&#65533;#&#65533;&#65533;O=z&#65533;&#65533;)&#65533;&#65533;^&#65533;x&#65533;&#1985;&#65533;4&#65533;>v&#65533;:&#65533;R&#65533;G&#65533;&#1605;&#65533;&"E&#65533;1r4i$&#65533;&#65533;&#65533;&#969;H>"&#65533;&#65533;E&#65533;T&#65533;R&#65533;M&#65533;@&#65533;"%@Q@&#65533;N<	e&#65533;=&#65533;&#65533;N<%ASPI&#65533;BTVaE&#65533;T0TS9%&#65533;S<T&#65533;&#65533;Xj&#65533;E&#65533;Yl&#65533;%&#65533;WZ&#39956;QB	&#65533;&#65533;S6l&#65533;K	&#65533;&#65533;=&#65533;&#65533;&#65533;FQ&4&#65533;&#65533;RLI#)&#65533;&#65533;&#65533;UZi&#65533;X\&#65533;&#65533;&#65533;*WI&#65533;D,Ui&#65533;'&#65533;&#65533;2F	&#1316;I i$&#65533;&#65533;&#65533;O&#65533;&#65533;&#65533;k&#65533;&#65533;&#65533;&#65533;&#65533;SX&#65533;EX&#65533;&#65533;&#65533;J>]q%&#65533;X\Q&#65533;P4&#65533;&#65533;J&#65533;kD&#65533;&#65533;&#27849;&#65533;FI&#65533;C1&#65533;!&#65533;&#65533;h&#65533;&#65533;=&#65533;$&#65533;A!&#65533;&#65533;N>!0J&#65533;t&#65533;Wi&#65533;Q7I&#65533;&#65533;K*&#65533;D@&#65533;&#8400;E&#65533;o&#65533;&#65533; &#65533;o&#65533;H&#80145;F &#65533;dQg&#65533;&#65533;Yg&#65533;%v&#65533;g#&#65533;&#65533;)&#65533;&#65533;&#65533;/&#65533;L0&#65533;d&#65533;J0&#65533;&#65533;n5&#65533;&#65533;a&#65533;DTO&#65533;E&#65533;&#65533;&#65533;L&#65533;=&#65533;LI&#65533;I2&#65533;$&#65533;J&#65533;{&#65533;&#65533;g&#65533;&#65533;6&#65533;&#65533;&#65533;&#65533;+&#65533;&#65533;a&#65533;3z&#65533;&#65533;X&#65533;&#53109;{+1&#65533;2&#65533;P&#65533;&&#65533;x&#65533;	%&#65533; &#65533;h&#65533;&#65533;&#65533;H !#&#65533;<&#65533;&#65533;Hck9&#65533;

X&#65533;&#65533; &#65533;&#65533;&#65533;&#65533;&#65533;/&#65533;0/&#65533;C&#65533;&#65533;F"&#65533;x`V&#65533;:$&#65533;&#65533;3&#65533;F&#65533;&#1430;&#65533;&#65533;&#643;2&#65533;h&#65533;&#65533;,&#65533;"&#65533; &#65533;8&#65533;	,&#128;cF&#65533;&#65533;E &#65533;#&#65533;9&#65533;@D&#65533;&#65533;Q&#65533;&#1158;m&#65533;&#65533;&#65533;&#65533;&#65533;@y(1?&&#65533;C&#65533;:&#65533;&#65533;mr&#1216;&#272;@&#65533;&#65533;B8&#65533; @!&#65533;4&#65533;&#65533;&#65533;2&#65533;`&#65533;0&#65533;&#65533;&#65533;&#65533;&#65533;&#65533;0&#65533;J!&#65533;
!oe&#65533;&#65533;4&#65533;>&#65533;&#65533;c,>&#65533;8K&#65533;&#65533;&#65533;B&#65533;i&#65533;&#65533; &#65533;W&#65533;&#65533;wi&#65533;&#65533;Ec\&#65533;>&#65533;&#65533;M&#65533;&#65533;"&#65533;&#65533;&#65533;&#65533;0&#65533;&#65533;&#65533;&#65533;&#65533;C&#65533;=s&#65533;&#65533;&#65533;&#65533;#7;~&#1699;&#65533;8&#65533;&#65533;c,&#65533;&#65533;:C&#65533;@&#65533;e6&#65533;a&#65533;B*'7&#65533;r&#65533;&#65533;&#1952;4&#65533;Ai0C&#65533;&#65533;/&#65533;b C&#65533;:&#65533;6&#65533;&#65533;&#65533;P$&#65533;9&#65533;-G!&#65533;A&#65533;Yf&#65533;<&#65533;&#65533;~&#65533;&#65533;CZ&#65533;G9?&#65533;Fw&#65533;C&#65533;&#65533;<&#65533;&#65533;,&#65533;K&#65533;r&#65533;$&#65533;&#65533;&#65533;&#786;&#65533;&#65533;=&#65533;&#65533;)&#65533;".&#65533;(JL&#65533;T&#65533;&&#65533;4&#65533;^&#65533;&#65533;|&#65533;&#65533;/I&#65533;&#65533;&#65533;&#297; D&#65533;&#65533;&#65533;&#65533;&#1147;jD&#65533;Q|&#65533;T&#65533;&#65533;(&#33317;R\&#65533;JUb*N&#65533;
U&#65533;&#65533;O&#65533;&#1161;l1I[&#65533;&#65533;(PbE&#65533;Ha
U&#65533;BE/&#65533;&#65533;|&#65533;&#65533;=&#65533;&#65533;D&#65533;`E+^1X&#65533;&#9287;lE,Z&#65533;
Y&#65533;&#65533;&#65533;&#65533;%*&#65533;IQ&#65533;1`&#65533;&#65533;&#65533;#&#65533;&#65533;7&#65533;&#65533;&#65533;p&#65533;$&#65533;&#65533;&#65533;P&#65533;O&#65533;&#65533;%,&#65533;D&#65533;Y&#65533;b&#65533;&#65533;,&#65533;'&#65533;&#65533;&#65533;&#65533;&#1240;&#65533;&#65533;
&#65533;Q&#65533;&#65533;&#65533;&#65533;&#65533;C"*G&#65533;&#65533;&#65533;&#65533;&#65533;4&#65533;	"p&#65533;&#65533;&#256;&#65533;&#65533;	.N"{&#65533;&#65533;&#65533;&#65533;u&#65533;3&Kx&#65533;@&#1532;:&#65533;G<&#140;&#65533;J&#65533;&#65533;q9&#65533;&#65533;?&#65533;<&#65533;%6a abQV%&#65533;&#521;M&#1802;&#65533;&#65533;&#65533;D&&#437;	LD&#65533;&#65533;3%&#65533;&#65533;(I8"&#65533;&#65533;&#1192;&#65533;P&#65533;&#65533;.&#65533;&#65533;ke&#65533;Dw&#65533;&#65533;P4E&#65533;&#65533;]TORq&#65533;R&#65533;&#65533;&#65533;&#65533;u&#65533;&#65533;&#65533;&#65533;&#65533;'@!
W&#65533;&#65533;|&#65533;&#65533;&#65533;.H&#65533;4&#65533;&#65533;&#65533; 	f&#65533;&#65533;!&#41225;F&#65533;&#65533;
@&#65533;&#65533;>&#65533;&#65533; X&#65533;&#65533;,&#65533;&#65533;&#65533;&#65533;&#65533;D!&#65533;TI,"k8&#65533;	z$	F&#65533;&#65533;&#65533;&#65533;&#65533;g&#65533;&#65533;5&#65533;&yx&#65533;p&#65533;7&#1825;+&#65533;y&#65533;!&#65533;PF&#65533;qY&#65533;&#65533;&#65533;"&#65533;I&#65533;&#65533;	&#65533;yaLJ#&#65533;&#65533;&#65533;&#65533;9z&#65533;&#65533;f&#199;&#65533;&#65533;a&#65533; (5&#65533;+&#65533;&#65533;&#65533; F>&#65533;&#65533;`&#65533;h.H &#65533;&#65533;X@^&#1539;!n2N&#65533;86&#65533;Cl&#65533;&#65533;&#151;&#65533;&#65533;Am&#65533;&#65533;&#65533;`&#212;D"u&#65533;C&#65533; 1&#65533;	&#65533;&#65533;_&#65533;*&!}hNO&#65533;&#65533;@&#65533;&#65533;&#65533;i&#1680;&#65533;&#65533;&#65533;-j0C&#65533;0&#65533;&#65533;&#257;Y&#65533;&#65533;&#65533; <7&#65533;	&#65533;Cn&#65533;&#65533;&#545;]&#65533;&#512;&#65533;D&kH&#65533;&#65533;P&#65533;)lA`&#65533;&#65533;&#65533;&#65533;6pxy&#65533;&#65533;qr&#65533;&#65533;&#65533;&#65533;&#566;&#65533;&#65533;qn#6&#65533;&#65533;kP&#65533;L&#65533;&#65533;&#65533;&#65533;~1&#65533;i&#65533;"&#65533;&#65533;Fs;&#65533;	&#65533;&#65533;&#65533;<&#65533;!p&#65533;&#65533;&#65533;R&#65533;&#65533;?&#65533;eY&#65533;&#516;&#65533; a&#65533;&#65533;$&#65533;Rv&#65533;Iz&#65533;	u&#65533;K]gr&#65533;"A&#65533;&#65533;g\pl&#65533;&q&#65533;&#65533;
&#65533;BF	
)&#65533;PDhD&#1700;!&#65533;!}(&#65533;&#65533;&#65533;%k1&#65533;>&#65533;HI&#65533;|&#65533;&#65533;\&#65533;%G&#65533;&#65533;A
&#65533;)&#65533;&#65533;&#65533;K&#65533;&#65533;,t&#65533;&#65533;]&#65533;B&#65533;/&#65533;%&#65533;.3&#65533;#1&#65533;&#65533;J%&#916;&#65533;5&#1869;X&#65533;&#65533;&#65533;$U0bQB&#65533;&#65533;`&#65533;+&#65533;&#65533;i+&#65533;bOR&#65533;S&#65533;>&#65533;EnB&#65533;=&#65533;lUC^5y&#65533;&#65533;w&#65533;#d&#65533;T&#65533;&#65533;A)&#65533;&#65533;#Jk&#65533;&#65533;&&#65533;&#65533;&#65533;je&#65533;|#6&#65533;&#65533;&#65533;C	&#65533;&#65533;&#65533;<b&#65533;I&#65533;&#65533;5&#1039;&#65533;&#65533;K&#65533;&#65533;&#65533;z	y&#65533;&#65533;b&#65533;&#65533;V&#65533;u&#65533;fq&#65533;\&#65533;R&#65533;&#65533;&#65533;e&#65533;I&#65533;&#65533;&#65533;&#65533;	o&#1866;`&#65533;&#65533;&#188;.clp&#65533;V{1F&#65533;j&#65533;&#65533;@&#65533;&#65533;(&#65533;8&#65533;&#65533;&#65533;&#65533;&#65533;&#65533;&#65533; &#65533; 	Q&#65533;&#65533; &#65533;&#65533;,@&#65533;B&#65533;d@P&#65533;&#65533;&#65533;E0]Q&#65533;X&#65533;
&#65533; H&#65533;#w&#65533;&#65533;(&#65533;@%&#65533;A6&#65533;I&#65533;&#1065;"k&#65533;[&#65533;&#65533;6i{m&#65533;&#65533;i&#65533;&#65533;&#65533;&#65533;&#65533;&#65533;&#65533;&D&#65533;&#65533;&#65533;&#65533;&#65533;&#65533;a3w&#65533;&#65533;&#65533;&#65533;&#65533;b)&#65533;8&#65533;S&#65533;&#65533;B&#565;~*&#65533;&#65533;^&#65533;L&#65533; &#65533;&#65533;&#65533;=&#65533;Rx&#65533;&#65533;^Bw&#65533;@&#65533;"&#65533;.&#65533;&#65533;&#989;&#65533;H&#65533;A&#65533;&#65533;b(&#65533;&#1630;&#65533;\&#1208;&#2063;&#65533;&#65533;`&#65533;=+&#65533;&#65533;&#65533;&#65533;&#65533;&#65533;&#65533;w':N<b&#65533;7d!&#65533;?&#65533;y&#65533;&#65533; &#65533;/&#65533;&#65533;&#65533;!&#65533;t&#65533;&#65533;:&#65533;8p6&#65533;&#65533;1(&#65533;H@
"&#65533;.&#65533;/&#65533;,5x6-x&#65533;2H&#65533;4x&#65533;*@4&#65533;&#65533;+&#65533;,5X00&#65533;&#65533;-&#65533;0&#65533;&#65533;@1.&#65533;&&#65533;`&#65533;'&#65533;-&#65533;- A,@&#65533;1`&#65533;8&#65533;A8&#65533;|&#65533;6&#65533;1B&#65533;&#65533;&#65533;8h&#65533;3&#65533;,%&#65533;@3&#65533;&#65533;,&#65533;&#65533;&#65533;h&#65533;7 !#&#65533;&#65533;&#65533;	&#65533;H2&#65533;&#65533;&#65533;&#65533;!&#65533;&#65533;&#65533;;&#65533;&#65533;3&#65533;,&#65533;&#65533;+(&#65533;&#65533;&#540;-&#65533;+;P&#65533;&#65533;r&#65533;'&#65533;H&#65533;&#65533;&#65533;6&#65533;&#65533;y&#65533;&#65533;ZQl&#65533;dB:&#65533;j&#65533;O&#65533;Rp&#65533;\B&#65533;H&#65533;&#65533;^R&#65533;^&#65533;E&#65533;#R(&#65533;T&#65533;&#65533;Y&#1270;U8gm&#65533;&#65533;&#65533;&#65533;R&#65533;YE@&#65533;O|Ul$<&#65533; &#65533;&#65533;GX&#65533;&#65533;I&#65533;&#65533;W&#65533;&#65533;P&#65533;$&#65533;%&#65533;Z&#65533;&XR&#65533;(ELJ$&#65533;&#65533; &#65533;N&#65533;r&#65533;&#65533;sSX&#65533;3q&#65533;~A&I&#65533;*&#65533;[&#65533;N&#65533;&#65533;BZT&#65533;$?I&#65533;P&#65533;S&#65533;Ln*ei,&#65533;0
&#65533; 2:5q&#65533;B8y&#65533;M0SA&#65533;At&#65533;#ey&#65533;&#65533;(&#65533;&#65533;&#65533;[&#65533;&#65533;&#65533;(&#65533;&#65533;&#65533;&#65533;M&#65533;&#65533;&#65533;&#65533;&#65533;q&#65533;&#65533;&#65533;&#65533;`J&#65533;&#65533;T&#65533;&#65533;b	A&#65533;&#65533;e&#65533;&#65533;&#65533;&#65533;&#65533;&#65533;Fsq&#65533;g&#65533;&#65533;&#65533;$7&#65533;$Ia&#65533;&#65533;&#65533;&#65533;Bx&#65533;*)&#65533;&#65533;&#65533;Z&#65533;R&#65533;&#65533;&#65533;&#65533;&#65533;&#65533;&#390;R&#65533;&#65533;&#65533;_&#65533;|k&#65533;&#65533;&#65533;&#65533;7&#65533;&#65533;8F&#65533;2x&#65533; &#65533; &#65533; H(&#65533;&&#65533;&#65533;&#65533;P&#65533;&#1536;&#65533; &#65533;+&#65533;F8&#65533;AsK&#65533;&#65533;=&#513;
P&#65533;&#65533; &#65533;&#65533;&#65533;&#65533;&#65533;K
&#65533; H&#65533;$8&#65533;?&#65533;0D&#65533;;P&#65533;205&#65533;&#65533;&#65533;C&#65533;`&#65533;&#65533;	K&#585;J&#65533;	&#65533;&#65533;&#65533;;&#65533; &#65533;&#65533;-&#65533;&#38827;&#65533;&#65533;&#448;&#65533;&#65533;#| &#65533;&#65533;&#65533;;=W&#65533;&#65533;&#65533;&#65533;&#65533;&#65533;K&#65533;&#65533;&#65533;&#65533;&#65533;	&#65533;&#65533;&#1986;&#65533;N&#65533;7 &#65533;;&#65533;&#65533;&#65533;3&#65533;&#65533; &#65533; H &#65533;&#761;Z&#65533;x&#65533;P &#65533; &#65533;6 &#65533;&#65533;&#65533;&#65533;$&#737;/&#65533;"&#707;9&#65533;0385&#65533;&#65533;&#65533;S)&#65533;&#65533;&#65533;#&#65533;5@3X&#920; &#65533;<&#65533;p&#65533;&#65533;&#65533;7&#65533;26 &#65533; P9&#515;&#65533;&#65533;
7h&#65533;&#65533; &#141;7X3/&#65533;1&#65533;&#65533;.&#65533;&#65533;)&#65533;&#65533;
/ &#65533;2&#65533;/&#65533;&#65533;&#1538;U"#&#65533;&#65533;/&#65533; &#65533;&#65533;&#65533;&#65533;&#65533;&#65533;0&#65533;&#65533;.&#65533;&#65533;)&#65533;&#65533;(P&#65533;!&#65533;&#65533;(&#65533;&#65533;,&#65533;+&#65533;&#65533;&#65533;&#65533;0&#65533;3&#65533;&#65533;&#65533;	&#881;&#65533;0

5&#65533;&#65533;*&#65533;&#65533;-&#65533;&#65533;)&#65533;&#65533;+&#65533;1&#65533;x&#65533;&#784;&#65533;30M2&#65533;C&#65533;&#65533;H&#65533;&#65533;&#65533;<:8,`"#&#1538;&#65533;=$*39&#65533;{99y&#65533;&#415;
H&#65533;)&#65533;&#65533;M &#65533;#)1&#65533;N&#65533;(&#65533;&#65533;&#65533;G&#24068; Q&#65533;C&#65533;izDH&#65533;#Q &#65533;	&#65533;		e&#65533;Yx_{&#65533;Y&#65533;<&#65533;U&#65533;%[&#1029;^&#65533;&#1653;Y Us&#65533;A&#65533;t&#65533;&#65533;c&#65533;Q0&#65533;T&#1269;Y&#65533;&#65533;Q&#1269;[&#65533;&#65533;[HA&#65533;c&#65533;&#65533;T&#65533;$O+&#65533;Ez4&#65533;H&#65533;&#65533;&#65533;F&#65533;`&#65533;FiQ&#65533;&#65533;&#65533;L&#65533;aD
&#65533;&#65533;VPU^&#65533;UU &#65533;O&#65533;C&#65533;&#65533;&#65533;s&#65533;s&#65533;&#65533;P&#65533;&#65533;`Q&#65533;&#65533;&#65533;&#65533;~l&#65533;&#65533;&#65533;&#1614;fqTK&#65533;&#65533;&#65533;&#65533;3&#65533;&#65533;3DQ&e&#65533;&#65533;&#65533;&#65533;H&#65533;C:L&#65533;KX&#65533;z&#65533;gT&#463;&#65533;&#65533;&#65533;&#65533;&#65533;HX&#1568;FI&#65533;[&#65533;&#65533;u&#65533;X&#65533;&#761;&#65533;s&#65533;&#65533;&#54661;>{&#65533;8&#708;`j,&#65533;&#65533;WK&#65533;wyFpQ&#65533;&#65533;S&#65533;G&#65533;X&#65533;l8&#65533;&#65533;&#65533;H&#65533;%J&#1053;e&#65533;&#65533;&#65533;&#65533;b&#65533;&#65533;B&#65533;3&#554;&#65533;0!&#65533;&#65533;$x&#65533;M&#65533;{&#65533;$&#728;&#65533; &#65533;&#65533;$&#1026;6 dR&#65533;&#65533;0G&#516;>&#65533;&#65533;&#65533;&#65533;&#65533;&#65533; &#1536;&#65533;&#65533; &#65533;\&#65533;&#65533;&#65533;6&#65533;&#65533;&#65533;&#65533;;x&#65533;3(4`&#65533;9&#65533;zC &#65533;q&#65533;&#65533;&#65533;&#65533;&#1831;&#65533;&#65533;0&#65533;?&#65533;5P&#65533;9 ;&#65533;*C&#65533;[04p25&#65533;M=&#65533;h&#65533;&#1331;&#65533;&#65533;YG&#65533;&#1867;&#65533;&#65533;&#1040;	&#65533;]j&#65533;(C	2/&#65533;&#65533;&#65533;&#65533;X7D&#65533;4&#65533; `&#65533;&#65533;&#65533;&#65533;&#65533;&#65533;	x h &#65533;&#65533;%&#65533;9X&#65533;&#65533;": _+&#65533;&#65533;p&#65533;&#65533;&#65533;P5 &#953;&#65533;&#65533;d&#65533;Q&#65533;A-&#65533;2p&#65533;s&#65533;(&#65533;"&#65533;/&#65533;*L&#65533;1 O'C`'&#65533;&#65533;<} &#65533;&#65533;9&#65533;&#65533;5&#65533;.&#65533;&#65533;-@&#65533;&#65533; &#696;1&#65533;B&#65533;&#65533;/&#65533;&#65533;/&#568;1/&#65533;%h*&#65533;&#65533;&#65533;)&#65533;&#65533;+&#65533;E&#65533;&#65533; &#65533;q3PC+&#65533;&#65533;*&#65533;&#65533;'&#65533;&#65533;&#65533;&#368;(x'&#65533;&#65533;-&#65533;1f&#65533;&#170;+&#65533;&#65533;00&#65533;,&#65533; &#65533;&#65533;&#65533;`N&#65533;&#65533;4&#65533;5 !&#65533;&#65533;&#65533;O&#65533;&#65533;B-1&#65533;d8&#65533;&#65533;1L>&#1027;&#65533;"-&#65533;%&#65533;8&#65533;&#65533;&#65533;&#65533;s&#65533;8&#65533;&#65533;B#&#65533;C&#65533;&#65533;&#65533;v.	EO4R&#65533;{&#65533;(&#65533;z&#65533;&#65533;&#65533;&#65533;S&#65533;&#65533;C&#65533;&#65533;KzD#&#65533;&#65533;K&#65533;dLL&#65533;	&#65533;Y%a&#65533;Ec&#65533;&I&#65533;&#65533;] ^&#65533;Jb&#65533;j&#65533;$V&#65533;&#65533;Y&#65533;&#65533;9RYP&#65533;&#65533;W&#65533;^&#65533;&#65533;a&#65533;&#65533;`6&#65533;_&#293;[&#65533;&[D&#65533;m&#65533;M&#65533;&#65533;gdY&#65533;}&#65533;&#65533;T&#65533;.
&#65533;6R*l&#65533;HJ&#1540;9B]r&#65533;W&#65533;&#65533;X&#65533;eTn&#65533;]n&#65533;&#65533;&#65533;&#65533;&#65533;&#65533;'b&#65533;h|Y	&#65533;}Xg&#65533;&#65533;NPG&#65533;&#65533;3S&#65533;)&#65533;C&#65533;&#65533;~V&#65533;&#65533;&#65533;G}&#1634;&#65533;&#65533;"&#65533;T&#1549;&#65533;&#65533;&#65533;cH&#65533;e&#65533;i&#65533;C&#65533;&#794;u&#65533;B*&#65533;R&#605;&#65533;&#65533;,)8s&#65533;&#53522;B)g&#65533;Xmd&#65533;&#65533;(@r&#65533;&#65533;In&#65533;&#65533;&#65533;&#65533;vF&#65533;&#65533;R&#1687;&#65533;"&#65533;&#65533;&#65533;&#65533;8&#65533;@(&#65533;{`&#65533;?h&#65533;+ &#65533;&#65533;&#65533;&#65533; X&#65533;&#65533;M&#65533;% &#65533;&#65533;&#1153;&#65533;&#65533;h&#65533;&#65533;&#65533;Xx3&#65533;>&#43473;&#65533;&#65533;" &#65533;&#65533;&#65533;&#65533;*K&#65533;	&#65533;.&#65533;&#65533;"&#65533;&#65533;7H&#65533;\8&#65533;&#65533;&#65533; -&#65533;&#65533;&#1993;-&#65533;&#65533;A&#65533;&#65533;$&#65533;&#65533;8&#65533;&#1792;&#65533;:P2&#65533;&#65533;7&#65533;l+D/&#65533;&#65533;&#65533;P-E&#65533;G&#65533;&#65533;&#65533;&#65533;L&#65533;&#1861;0&#65533;CP&#65533;&#65533;x&#65533;&#465;/&#65533;&#573;:@c&#65533;"1&#65533;3&#65533;&#1091;4p&#65533;&#65533;&#65533; h&#65533;&#65533;+&#65533;x&#65533;&#65533;&#256;/&#65533;<&#65533;&#65533;$&#65533;&#65533;&#65533;&#65533;&#65533;:B&#65533; 0&#65533;,&#1718;8H&#65533;0&#65533;:"x*X&#65533;&#65533;c+&#65533;&#65533;1&#65533;@8&#65533; 4&#65533;&#65533;&#65533;P+&#65533;&#65533;&#65533;&#65533;E&#65533;&#592;&#65533;&#65533;(&#65533;5X&#65533;7&#65533;M6&#65533;B&#65533;&#65533;p.&#65533;&#65533;&#600;nC1%/@&#65533;0&#65533;&#65533;2&#65533;`(('&#65533;RC&#65533;&#65533;&#65533;(&#65533;5&#65533;&#65533;-0pq&#65533;&#65533;&#65533;&#65533;-P&#65533;&#65533;&#65533;&#65533;&#65533;+&#65533;.&#65533;Qq0&#65533;P18&#65533;#=&#65533;&#65533;&#65533;0_&#65533;7&#65533;&#65533;3s+&#65533;?&#65533;00&#65533;&#236; &#65533;&#65533;&#65533;84l&#65533;
j&#65533;&#1212;&#65533;(&#65533;&#65533;&#65533;&#65533;&#65533;it&#65533;&#65533;m&#65533;h9&#65533;B&#65533;&#65533;NH&#65533;k&#65533;&#65533;=IQ&#65533;&#65533;&#65533;&#65533;&#65533;n&#65533;&#65533;&#65533;4
&#65533;nS%X8&#65533;&#65533;&#65533;"&#65533;%956TPdU&#65533;&#65533;<&#65533;Ua&#65533;&#65533;Q3V[&#65533;&#65533;]&#517;c&#65533;&#65533;W &#65533;)&#1141;?_5%&#65533;R&#65533;&#65533;E*eb&#65533;t[ &#65533;)&#65533;5H&#65533;%>&#65533;&#65533;R&#65533;Up&#65533;9&#65533;kM&#65533;3&#65533;&#65533;`&#65533;e&#65533;7q&#65533;&#65533;j&#65533;s&#1272;&#65533;&#65533;T>&#65533;Z&#65533;_HtQ#5W(s?R&#65533;&#1038;&#65533;\&#1626;&#1161;&#65533;&#65533;i1&#65533;f&#580;w9i8X&#65533;&#65533;&#65533;&#65533;&#65533;&#65533;8&#65533;&#65533;fY&#65533;&#65533;C&#65533;&it&#65533;vh&#400;K&#65533;&#65533;&#65533;&#1555;&#65533;&#65533;,&#1542;&#65533;y&#65533;&#65533;GH&#65533;&#65533;V(&#65533;&#65533;8&#65533;&#65533;&#65533;q&#65533;&#65533;Vb9JO`&#65533;Z&#65533;S&#65533;&#65533;P&#65533;%}&#65533;&#65533;B&#65533;&#266;&#65533;L@&#65533;v&#65533;B&#65533;mdc,&#65533;Uus&#65533;&#65533;&#65533;8&#65533;&#65533;p&#65533;;&#65533;=&#65533;`
&#65533;q&#65533;B&#65533;1(&#65533;X&#65533;h&#65533;&#65533;(&#65533;$9&#65533;`&#65533;6 &#65533;1&#65533;&#65533;&#65533;"&#65533;6?&#65533;&#65533;!&#65533;&#65533;Ax&#65533;#H&#65533;&#65533; &#65533;&#1032;x&#65533;h&#65533;  &#65533;&#65533;&#65533;58&#65533;&#65533;1
3&#65533;#&#65533;m&#65533;&#65533;&#65533;&#65533;&#65533;O:X0&#65533;l&#65533;&#65533;&#65533;&#65533;&#65533;&#65533;&#65533;/&#65533;&#65533;&#65533;Y&#65533;&#65533;&#65533;SM&#1283;<EX&#65533;&#65533;r&#65533;D&#65533; &#65533;&#65533;#4&#65533;h&#65533;Q&#65533;B&#65533;
.M)&#65533;@&#65533;&&#65533;&#65533;&#515;6&#65533;' &#65533;&#65533;&#65533;3&#65533;&#65533;&#65533; 	h &#65533;m&#65533;&#65533;&#65533;&#65533;/&#65533;<&#65533;&#65533;8&#65533;=&#65533;h&#65533;&#65533;&#65533;
&#65533;p.&#65533;&#65533;&#65533;&#65533;3pl:X&#65533; &#65533;)8&#65533;"h&#65533;0&#65533;&#65533; &#65533;&#65533;&#65533;&#65533;>&#65533;%Nq.&#65533;.&#65533;&#65533;&#65533;&#65533;&#65533;.UL&#65533;&#65533;&#65533;1Hb3&#65533;&#65533;
&#65533; &#1469;p6h 5&#65533;&#65533;b~Q2&#65533;~&#65533;/&#65533;2&#65533;P6&#65533;&#65533;&#65533;08Q-(Q3hc</&#65533;&#65533;m&#1287;&#65533;&#65533;1))&#65533;)&#65533;/Z&#65533;X&#65533;&#65533;e&#65533;4f&#516;i&#65533;&#65533;+\&#140;)c&#1122;1d&#1080;&#65533;N&#65533;&#65533;p&#1852;&#65533;&#65533;&&#857;2g&#1328;qG&#65533;&#65533;8nH&#65533;&#65533;&#65533;9&#65533;&#65533;:w&#65533;&#65533;q3&#792;5s&#65533;&#65533;&#1139;&#65533;&#65533;<x&#65533;&#1841;S'&#65533;:O&#65533;&#1593;&#65533;&#65533;&#65533;&#65533;I&#65533;&#65533;)S%Jb&#65533;Bri&#65533;F&#65533;&#65533;6&#65533;&#65533;	,Z&#65533;l&#1117;&#65533;
(M&#65533;&#65533;Z&#65533;&#65533;&#65533;(R&#65533;J&#65533;Z&#65533;&#65533;*V&#65533;&#65533;r&#65533;*S&#65533; &#65533;R&#65533;&#65533;&#65533;)&#231;3nu8&#65533;+X&#65533;&#65533;&#65533;m&#65533;.&#65533;tk&#65533;U&#65533;&#65533;&#65533;aU&#65533;_&#858;&#65533;j&#65533;&#65533;R&#65533;B}&#65533;&#65533;)T)&#1646;h&#65533;&#65533;u&#65533;5&#65533;&#65533;te&#65533;jE&#65533;V&#65533;&#65533;&#65533;&#65533;&#65533;e&#65533;&#65533;cW&#65533;R&#65533;'M&#65533;(M&#65533;$vR$G&#65533;&#787;5I&#65533;&#65533;Dk&#65533;7&#65533;&#65533;&#65533;,&#65533;L&#65533;B	6zV.&#65533;&#65533;&#65533;&#65533;k&#65533;&#1590;&#65533;)&#65533;x&#65533;	%eEBI%&#65533;h&#65533;&#65533;%&#65533;aI&#136;|&#65533;="&#65533;y{&#65533;&#65533;I'&#65533;u2"&#65533;&#65533;q&#65533;&#65533;%^q&#65533;	''Z&#65533;&#65533;&#65533;$&#65533;&#65533;	_&#65533;X&#65533;%^e&#65533;"'&#65533;&#65533;&#65533;&#65533;(&#65533;|2"&#65533;^Q&#65533;Ix&#65533;`&#65533;	&9jr	y&#65533;&#65533;&#65533;$y&#65533;M"I#&#65533;&#65533;$bE&#65533;"&#65533;<&#65533;$&#65533;@&#136;"i*&#65533;&#65533;&#65533;H&#65533;&#65533;$&#65533;l5&#65533;&&#65533;\RfyR>y&#65533;&&#65533;&#65533;&#65533;[&W~iH!&#65533;r&#65533;!&#65533;$B&#65533;&&#65533;h&#65533;&#65533;&#65533;&#65533;&#65533;"&#65533;(&#65533;H"&#65533;,I%&#65533;`&#65533;&#549;&#65533;2&#65533; &#65533; &#65533;&#65533;<&#65533;H &#65533;&#65533;&#65533;~&#65533;H"&#65533;&#65533;G_&#65533;B &#65533;=&#65533; &#65533;I&#65533;&#65533;8&#65533;&#65533;B)&#65533;&#65533;&#65533;h@=&#65533;E~&#65533;&#65533;&#65533;&#65533;&#65533;&#65533;&#65533;v&#65533;&#65533;1t&#65533;&#65533;!&#65533; &#65533;&#65533;&#65533;
&&#65533;Ca&#65533;!&#65533;i&#65533;&#1094;c&#65533;&#65533;Sv\&#65533;r&#65533;&#65533;&#65533;ypn&#65533;&#65533;Fj(&#65533;Q&#65533;~&#65533;&#65533;&#65533;R&#65533;!&#65533;$b&#65533;!&#65533;&#65533;&#65533;Y&#65533; &#65533; &#65533;&#65533;&#1095; s|&#65533;"&#65533;&#65533;&#65533;!&#65533;&#65533;&#65533; -:&#65533;Z&#65533;&#65533;&#65533;A2&#65533;&#65533;&#65533;z&#65533;mk&#65533;K&#65533;&#65533;F(P&#65533;&#65533;0&#65533;&#65533;,&#65533;&#65533;(&#65533;&#65533;"&#65533;p&#65533;#&#65533;$qn$&#65533;G&#65533;~&#65533;a?&#65533;&#65533;a&#65533;&#65533;alq&#65533;Y0A&#65533;X&#65533;&#65533;&#65533;l&#65533;&#65533;&#65533;f&#65533;&#65533;m&#65533;&#65533;`l&#65533;	&#65533;&#65533;F&#65533;A&#65533;&#65533;hl&#65533;&#65533;&#65533;&#65533;9k&#65533;{&#65533;&#65533;g@>h0&#65533;&#65533;F&#65533;&#65533;.&#65533;&#65533;h&#65533;&#65533;/&#65533;&#65533;n&#65533;a&#65533;{&#65533;n&#65533;&#65533;}X&#65533;&#65533;Ru&#65533;&#65533;F&#65533;	&#65533;~}&#65533;?&#65533;&#65533;&#65533;$,&#65533;&#65533;aT&#65533;&#65533;3&#65533;&#65533;om&#305;&#65533;&#65533;L&#65533;1&#65533;Ss&#65533;/?Lr&#65533;+SG&#65533;&#65533;&#65533;t&#65533;2&#65533;6&#65533;&#65533;&#65533;*&#65533;kJ&#65533;&#65533;&#65533;&#65533;!',`L2&#65533;HT&#65533;&#65533;&#65533;X&#65533;D&#65533;&#65533;&#65533;&#65533;-&#65533;x,d&#65533;&#65533;Z&#65533;&#65533;.&#65533;&#65533;D&4&#65533;	&#65533;&#65533;1&#65533;x&#65533;*Z&#65533;
&#65533;H'&#65533;&#65533;h&#65533;*V&#65533;&#65533;&#65533;0&#65533;&#65533;&#545;tf&#65533;
Z&#65533;b&#65533;&#65533;&#65533;.v&#65533;\&#65533;&#65533;&#65533;&#65533;-b!&#65533;&#65533;&#65533;3TLc^&#65533;&#65533;&#65533;P&#65533;(&#65533;(D&#65533;PH&#65533;&#65533;&#65533;E-n&#65533;_H5&#65533;&#65533;r&#65533;&#65533;
Z&#65533;:&#65533;&#65533;&#65533;+dQ&#65533;X&#65533;g&#65533;&#65533;*Rq
R&#65533;"/7B&#65533;z&#65533;&#65533;&#65533;`&#65533;&#65533;&#65533;DZ&#65533;&#65533;0&#65533;&#65533;<&#65533;%0&#65533;P&#65533;&#65533;&#65533;Y&#65533;+p&#65533;^&#65533;&#8814;!!,.#&#65533;M8&#65533;L&#65533;&#65533;$&.&#65533;&#65533;E&#529;e&#65533;&#65533;#&#65533;&#231;G&#65533;&#65533;$Q&#65533;x&#65533;Y&#690;L&#65533;D&6&#1097;?iD&#65533;&#65533;&#65533;
=a&#65533;&&#65533;H&#65533;+&#65533;e&#65533;&#65533;&#65533;&#1932;&#65533;&#65533;Z&#65533;'z&#65533;M)&#65533;C&#65533;&#65533;&#65533;2&#65533;T	&#65533;<&#65533;&#65533; &#65533;!&#65533;&#65533;%&#65533;M&#65533;!4&#65533;&#65533;B"&#65533;D!&#18654;G>"&#65533;0&#65533;"&#65533;&#65533;&#65533;F&#65533;&#65533;&#65533;)&#65533;&&#65533;#&#65533;G&#65533;	S&#65533;(&#65533;&#65533;<&#65533;D&#65533;&#65533;(Sz&#65533;R&9&#65533;LK&#65533;H&#65533;&#65533;&#65533;PH&#65533;I&#65533; Db&#65533;&#65533;&#65533;&#65533;a&#65533;c&#65533;&#65533;&#65533;&#1041;:&#65533;UsC&#65533;&#65533;&#65533;&#65533;&#65533;W+&#65533;~&#65533;d&#65533;`-X&#65533;\&#65533;&#65533;h&#65533;&#65533;&#65533;
x&#65533;&#65533;-&#65533;&#65533;K&#65533;O&#65533;@B&#65533;xx&#65533;`)&#65533;`&#65533;"A
J&#65533;&#65533;&#65533;(`A&#65533;%&#65533;&#65533;'q&#65533;&#65533;&#65533;&#65533;*&#65533;&#65533;&#65533;~m`C&#180;&#65533;9&#65533;&#65533;q&#1323;\&#65533; &#65533;&#65533;&#65533;&#65533;&#65533;&#65533; OG&#65533;&#65533;&#65533;&#808;"&#65533;&#65533;&#65533;&#65533;-+"&#65533;2	>&#65533;&#65533;d&#65533;&#65533;,&#65533;&#1332;&#65533;&#65533;&#65533;T5=J&#65533;&#65533;&#65533;&#65533;&#65533;&#65533;&#65533;&#65533;CI&#65533;&#65533;6&#65533;&#65533;&#65533;6&#65533;C&#65533;&#65533;&#65533;!&#65533; P&#65533;&#65533;&#65533;4&#65533;`&#65533;&#65533;5&#65533;&#65533;	c&#65533;Ca&#65533;&#65533;&#65533;&#65533;&#65533;&#65533;s &#65533;&#65533;,&#65533;&#65533;t&#65533;&#65533;&#65533;&#65533;&#65533;i&#65533;
Q&#65533;&#65533;&#65533;0&#65533;84v:%^&#816;&#65533;6&#65533;&#65533;&#65533;}C&#65533;&#65533;95@,wl&#65533;_t&#65533;&#65533;&#65533;$&#65533;&#65533;&#65533;&#65533;N&#65533;&#65533;?q&#65533;&#65533;F&#65533;&#65533;8&#65533;:Te*&#65533;&#65533;+&#65533;&#65533;`&#65533;&#65533;*x&#515;M&#65533;&#65533;&#1827;&#65533;txhL&#65533;&#65533;&#65533;e3A0^,&#12130;&#65533;%q&#65533;&#65533;&#65533;R;&#65533;<a`U&#65533;".&#65533;&#65533;&#65533;&u&#65533;&#65533;&#65533;&#65533;&#65533;=&#65533;D&#65533;&#65533;
&#65533;&#65533;&#65533;J&#65533;&#65533;U&#65533;&#65533;bG&#65533;&#65533;{5&#65533;"X&#65533;'+q&#65533;J&#65533;&#65533;#&#65533;&#1174;L&#65533;&#65533;2&#65533;@&#65533;j&#65533;c&#65533;!&#65533;?&#65533;	"+&#65533;C&#332;&#65533;?&#801;&#65533;&#65533;;v&&#65533;&#65533;&#65533;/J&#65533;&#65533;&#65533;\&#65533;&#65533;&#65533;&#65533;kdB&#65533;&#65533;&#65533;&#65533;v&#65533;&#65533;;&#65533;&#65533;&#65533;&#65533;&#65533;Y&#65533;]&#65533;8 &#65533;&#65533;b&#65533;&#65533;&#65533;buPI&#65533;&#65533;&#65533;B&#65533;&#65533;&#65533;Kt~8H&#65533;db&#65533;&#65533;&#65533;dZD&#65533;!+&#65533;'&#65533;8&#1626;&#1586;!&#65533;x%D&#65533;&#65533;dbX&#65533;
]d&#65533;&#65533;&#65533;&#65533;&#65533;&#65533;&#65533;&#65533;
Rx&#65533;F&#65533;&#65533;^$	&#65533;G,&#65533;&#65533;&#65533;$0&#65533;&#65533;&#65533;&#65533;;-&#65533;w(<aAFE&#65533;&#65533;&#65533;oB&#65533;&#65533;$U0&#65533;&#65533;&#65533;&#1433;&#65533;M\s&#65533;Z4&#65533;}&#65533;7_KZ.E&#65533;EJ&#65533;/&#65533;&#65533;$&#1124;&#65533;&#65533;
&#65533;&#65533;Y!&#65533;&#65533;&#65533;&#65533;&#65533;ac&#65533;<&#65533;4VDh&#65533;R&#65533;8&#65533; B&#583;e&#65533;%&#1026;&D&#65533;d;&#65533;&#1075;&#65533;&#65533;&#65533;&#1436;&#65533;&#65533;&#65533;&#65533;&#65533;&#1049036;&#65533;&#65533;S&#65533;&#65533;CQx&#65533;n&#65533;t[&#65533;&#65533;&#65533;&#65533;A[@&#65533;L&#65533;,h&#65533;&#65533;:&#65533;Ax&#65533;,&#65533;@$&#65533;	N@U
P`,&#65533;&#65533;P&#65533;9,+o&#65533;&#65533;?&#65533;&#65533;3&#65533;&#65533;V(R@&#65533; $8&#65533;
N@&#65533;&#65533;E &#65533;&#65533;&#65533;&#65533;@K&#651;&#65533;,?&#65533;&#65533;R0&#65533;&#65533;%&#65533;/|!&#65533;&#65533;&#65533;
&#65533; !u&#65533;av&#65533;&#677;#<&#65533;&#65533;&#65533;&#65533;&#65533;\!)&#65533;F54B&#65533;&#33552;&#65533;&#65533;&#65533;&#65533;&#65533;&#65533;j&#65533;&#65533;&#65533;,"&#65533;*&#65533;0o&#65533;LqC(G&#65533;0&#65533;A[8&#65533;&#65533;:r&#65533;&+&#65533;c &#65533;P &#65533;=`\s &#65533; &#65533;&#65533; x&#65533;&#65533;P&#65533;&#65533;&#65533;&#65533;n&#65533;]x&#65533;&#65533;A&#65533;&#65533;]4O&#65533;&#65533;WpAN&#65533;&#65533;~&#65533;A&#65533;&#65533;&#65533;(M&#1469;&#65533;&#65533;&#65533;&#65533;&#65533;&#65533;&#1601;&#65533;&#65533;&#65533;&#65533;]&#65533;
&#65533;b&#65533;S&#65533;&#65533;&#65533; &#65533;&#65533;&#65533;&#65533;M&#182;&#65533;Q&#1312;&#65533;&#65533;m&#65533;&#65533;&#65533;n&#65533;&#1355;5&#65533;.&#65533;m)*&#65533;x&#65533;<&#65533;N4&#65533;&#65533;&#65533;S4NL*&#65533;n!&#844;-&#65533;&#65533;A&#65533;&#65533;lYTda&#65533;XTP&#65533;N&#65533;XM&#65533;aU&#65533;&#65533;R,&#65533;&#65533;E&#65533;&#65533;6ELhJ#&#65533;&#65533;&#65533;YD&#134;&#65533;&#65533;&#65533;a&#65533;&#65533;Ip-&#65533;&#65533;m&#65533;B6&#65533;B)&#65533;&#65533;Fg\F*&#65533;&#65533;)T&#65533;5&#65533;*`fd*p&#430;&#65533;P.&#65533;&#65533;-&#65533;&#65533;&#65533;&#65533;E&#65533;B&#65533;&#65533;&#65533;&#65533;&#65533;"j&#65533; &#65533;c@&#65533;&#65533;)&#1826;}Qe&#65533;&#65533;h&#65533;**]&#65533;ba,n&#1134;e&#65533;mvh&#65533;g&#65533;&#65533;&#65533;&#65533;E#XJ&#65533;&#65533;	g&#65533;&#65533;&#65533;&#65533;&#65533;&#65533;Y&#65533;E&#65533;l&#65533;U)&#65533;Be&#65533;&#65533;-&#65533;R-&#65533;",&#65533;c1&#65533;w	Xh&#65533;&#65533;PD&#65533;HX&#65533;G&#65533;&#65533;&#65533;&#65533;MS&#65533;(&#65533;&#65533;&#65533;9&#65533;zp&,&#65533;&#65533;-&#65533;&#65533;#PB&#65533;&#65533;^x#&#65533;&#65533;E8&#65533;xx&#65533;?&#65533;&#65533;'l&#65533;%L&#65533;`T&#65533;&#65533;^<&#65533;&#1829;XT&#65533;B&#65533;&#65533;T<&#65533; &#65533;AL&#65533;A&#65533;<]F&#1098;E&#65533;&#65533;&#65533;&#65533;L &#65533;G&#659;&#65533;A&#65533;&#65533;&#65533;R,Y;Q&#65533;lq	$&#65533;S&#65533;&#65533; B&#456;J &#65533;`S&#65533;&#65533;&#65533;Ay&#65533;L&#65533;&#65533;
&#65533;&#65533;Qh&#65533;O&#65533;W&#65533;A&#65533;,&#1024;&#65533;}&#65533;`@&#65533;@
&#768;&#65533;&#65533;&#65533;K&#65533;&#65533;&#65533;&#65533;t&#65533;\&#65533;@ &#1280;&#65533;&#65533;A&#65533;0p&#65533;F&#65533;W&#65533;MO&#65533;AX&#65533;&#65533; T^	&#65533;&#65533;
&#65533;@d&#65533;&#65533;	&#65533;&#65533;&#65533;L&#65533;&#65533;&#65533;d&#65533;ayD&#65533;&#65533;&#65533;&#65533;&#65533;ZO$&#65533;`Kx&#65533;AY&#65533;&#65533;&#65533;&#65533;&#65533; &#65533;	&#65533;&#65533;!`V"&#65533;&#65533;&#65533;}&#65533;}\&#65533;&#65533;&#65533;"&#65533;G&#65533;$&#513;
&#65533;Q&#65533;B &#65533;R&#65533;&#65533;E&#65533;&#65533;&#65533;E&#65533;&#65533;&#65533;&#65533;G&#65533;&#65533;
X-P0&#65533;	H &#65533;HWT&#65533;&#65533;&#65533;$ &#1311;$ &#65533;&#65533;|&#65533;
N&#1623;&#65533;&#1421;U&#65533;&#65533;&#65533;-&#65533;&#65533;&#65533;&#257;&#65533;&#65533;K&#65533;&#65533;&#65533;X&#65533;&#65533;&#65533;&#65533;Q&#65533;T&#65533;0&#65533;2&#65533;{%&#65533;&#65533;&#65533;X&#65533;&#65533;&#65533;9&#1014; &#1484;I%&#65533;&#1485;&#65533;&#65533;&#65533;(&#65533;phRV>hb&#65533;T&#65533;&#65533;T&#65533;Y*&#65533;i.&#65533;!&#65533;&#65533;&#65533;d&#65533;&#65533;&#65533;Y`9&#65533;&#65533;&#65533;X&#65533;&#65533;!&#65533;i&#65533;&#65533;&#65533;X&#65533;&#65533;D&#65533;&#65533;JEJa&#65533;A&#65533;&#65533;&#65533;&#65533;&#65533;K&#65533;&#65533;&#65533;K&#65533;S7^&#65533;'&#65533;&#65533;*&#65533;Bmc*&#65533;&#65533;`&#65533;&#65533;*&#65533;BfL&#65533;fXb%J&#65533;&&#65533;&#65533;&#65533;&#65533;Bel&#9926;&#65533;k,0B&#65533;h&#65533;R,&#65533;&#65533;,&#1314;&#65533;&#65533;&#65533;m".&#65533;&#65533;dlb%&#65533;Q	&#65533;&#65533;M&#65533;2&#65533;'X&#65533;\&#65533;&#65533;&#65533;Ae&#65533;&#65533;"G&#65533;&#65533;Ga&#65533;7&#65533;#(8a&#65533;B/&#1670;&#65533;E&#65533;&#65533;bp!u&#65533;p&#65533;$&#65533;&#65533;#D&#65533;*&#65533;4&#65533;&#65533;@&#65533;$H	&#65533;&#65533;E#}&#65533;z&#65533;[' &#65533;19J=~&#65533;"DB&#65533;}&#65533;=&#65533;[&#65533;&#65533;H7&#338;2&#65533;&#65533;&#65533;x&#65533;&#65533;%&#65533;X&#65533;&#65533; &#1313;p&#65533;`&#1336;T&#65533;a
!x&#65533;?m&#65533;<&#65533;&#7265;I&#65533; 
&#65533;B&#65533;&#65533;&#65533;dH&#65533;&#65533;&#65533;&#65533;&#65533;:.qQ&#65533;"&#65533; &#65533;
&#65533;&#65533;&#1960;<&#65533;&#65533;&#65533;&#340;&#1526;&#65533;&#65533;&#65533;&#65533;-&#65533;Q&#65533;&#65533;&#65533;a&#65533;&#65533;A&#65533;&#65533;@\&#65533; p&#65533;d&#65533;&#65533;&#65533;&#65533;%l&#65533;&#65533;&#65533;&#65533;P&#65533;X&#65533;&#65533;&#65533;HA&#65533;Yt$&#65533;&#65533;&#65533;t&#65533;&#65533;&#65533;&#65533;&#45057;&#65533;&#65533;&#65533;&#65533;@	&#65533;&#65533;TT&#1365;A&#65533;&#65533;IT 0&#65533;,&#65533;&#65533;&#65533;&#65533;&#65533;&#65533;&#65533;!tX&#49665;&#65533;U&#65533;l&#65533;&#65533;S&#65533;&#65533;J&#65533;O&#65533;&#65533;&#65533;q&#65533;&#65533;&#1836;&#65533;"_h&#65533;I;&#65533;&#495;Bd_dR%8B&#65533;T&#65533;Z<&#65533;&#876;&#65533;&#65533;&#65533;&#65533;&#65533;WFhSp'&#65533;&#65533;dN&#65533;\A&#65533;&#65533;dMH L &#65533;@|>&#65533;(@&#65533;E&#65533;	A&#65533;&#65533;N&#65533;h&#65533;&#65533;&#65533;&#65533;&#65533;&#65533;\E`ql&#65533;.r&#65533;Y"Rp&#65533;`&#65533;&#65533;&#832;K`&#65533;&#65533;&#65533;&#65533;&#660;j&#65533;*&#65533;L9&#65533;&#65533;!&#65533;&#65533;&#65533;`&#65533;h&#65533;D&#65533;&#65533;&#65533;tb&#65533;>h&#65533;Q&#65533;&#65533;Y&#65533;&#65533;&#65533;&#65533;&#65533;&#1640;U0&#65533;&#65533;&#65533;T&#65533;&#65533;&#65533;/u&#5325;&#65533;&#65533;&#65533;&#65533;&#65533;&#65533;!VL&#65533;&#65533;&#65533;5&#342;Ii&#65533;T\&#65533;&#65533;D&#65533;%&#65533;&#65533;&#65533;@&#153;P&#1176;xi&#65533;&#65533;GCn}&#65533;*h&#65533;,&#65533;B,h&#65533;&#65533;&#65533;)IZ&#65533;-&#65533;&#65533;&#65533;&#65533;n$&#65533;)&#65533;&#65533;Z/&#65533;&#65533;)&#65533;	&#65533;&#65533;-&#65533;&#65533;&#65533;	/&#65533;e\&#65533;&#65533;B,8Z&#65533;&#65533;b&#65533;H"&#65533;Q&#65533;d&#65533;bg&#65533;)s&#1322;3&#65533;Fol&#65533;$|T&#65533;&#65533;&#65533;&#65533;t&#65533;&#65533;,&#65533;5&#65533;&#65533;v&#65533;XHH/$&#65533;)(&#65533;&#65533;$~&#65533;yF)&#65533;&#65533;&#65533;*&#65533;&#65533;&#1166;`&#1035;lr&#65533;&#525;D&#65533;
&#65533;q&#65533;^	&#65533;&#65533;&#65533;XP_&#65533;P&#65533;&#65533;&#65533;0&#65533;&#65533;Q&#65533;
d3&#65533;&#65533;7I(&#65533;&#65533;&T&#153;0T;ur&#65533;IR@&#65533;J&#65533;&#65533;'&#65533;&#65533;&#65533;&#65533;R&#65533; e&#65533;n&#65533;r$L&#65533;&#65533;&#65533;I&#65533;&#65533;&#65533;U&#65533;&#1306;<B~&#65533;&#65533;&#65533;&#65533;3)&#65533;	&#65533;2B&#65533;&#65533; &#65533;&#65533;&#65533;i&#65533;*&#65533;&#65533;r&#65533;&#65533;&#696;&#171;&#65533;&#65533;&#65533;X&#65533;&#65533;&#65533;&#65533;&#65533;p&#65533;@	&#65533;&#65533;
&#65533;&#65533;x@U&#65533;]d&#65533;\z P@P&#65533;&#65533;&#65533;&#65533;A&#65533;`\Y&#65533;&#65533;D&#65533;OC&#65533;l0(&#65533;R&#65533;&#65533;8&&#65533; 4&#65533;&#65533;@&#65533; tA&#19201;&#65533;D&#771;&#65533;Ye&#65533;&#65533;b4sg&#65533;AB&#65533;&#65533;N4&#65533;&#65533;&#65533;`2&#65533;&#65533;(D&#1510;&#65533;l&#65533;x&#65533;X&#65533;&#65533;&#65533;&#65533;&#790;&#65533;&#65533;C&#65533;9E&#65533;_$E1&#152;4&#65533;>U&#65533;F&#65533;&#65533;p &#65533;&#65533;&&#65533;T&#65533;&#65533;&#65533;$&#65533;&#65533;&#65533;&#65533;0 &#65533;&#65533;d&#65533;&#65533;n@&#65533;{&#65533;&#65533; d&#65533;
&#65533;&#65533;&#65533;&#65533;$n&#65533;1k&#65533;&#65533;&#65533;^&#65533;&#65533;`M&#65533;!QD&#65533;&#65533;&#65533;&#65533;&#65533;r&#65533;&#65533;&#65533;`&#65533;p&#65533;&#65533;N&#65533;
Op&#2046;&#65533;&#65533;T0O&#65533;&#65533;/&#65533;&#65533;&#65533;&#65533;&#65533;iM&#65533;&#65533;N&#65533;E&#1611;&#65533;OI&#65533; K&#65533;&#65533;&#65533;o&#65533;&#65533;hf{6i&#65533;o[&#65533;W&#65533;&#65533;&#65533;&#65533;g&#65533;&#65533;&#65533;h&#65533;&#65533;&#65533;&#65533;U&#271;M$p&#65533;&#1359;&#65533;Ln&#65533;&#65533;&#65533;&#65533;&#65533;I&#65533;&#65533;`P&#65533;<MG'&#65533;&#65533;&#65533;iK*&#65533;&#65533;#J&#65533;%&#65533;j&#65533;&#65533;&#65533;&#65533;&#65533;]&#65533;t&#816;-0&#65533;&#65533;&#65533;\&#65533;0&#65533;Z&#65533;)&#65533;bl&#65533;Gj&#65533;"q&#65533;&#65533;]0w&#65533;n7&#65533;q&#65533;#&#65533;"&#65533;&#65533;B,X&#65533;*&#65533;#o&#65533;*&#65533;0&#65533;&#65533;E	&#65533;2&#65533;&#664;&#65533;gV&#65533;a
&#65533;&#65533;&#65533;&#65533;&#65533;d4qR&#65533;I'&#65533;i&#65533;&#65533;&#65533;R)&#65533;&#65533;&&#65533;&#179;6&#659;D&#65533;,]&#65533;{&#693;&#65533;1&#65533;'2&#65533;&#65533;I&#65533;&#65533;&#65533;#I&#65533;t&#65533;,A&#1293;D&#65533;.U&#569;Y&#65533;$0Y&#65533;'P&#65533;&#505;I&#65533;&#65533;&#65533;&#65533;a&#65533;D&#65533;#&#65533;&#65533;:&#65533;&#65533;.{B&#65533;&#65533;G&#65533;y&#65533;w&#65533;>&#65533;k[p&#575;&#53725;&#65533;/w&#65533;JH'&#65533;#8&#668;J&#65533;|&#65533;&#65533;x&#65533;&#65533;&#65533;"\T&#65533;&#65533;&#65533;&#65533;&#65533;A&#65533;R&#341;!&#65533;&#65533;Y&#577;&#65533; 	&#65533;&#65533;&#65533;&#65533;&#65533;} &#65533;@	&#65533;@&#65533;@&#65533;&#65533;	&#65533;&#65533;&#65533;&#65533;&#19008; A&#65533;&#65533;Y&#65533;di&#65533;J &#65533;&#65533;&#65533;AJ&#65533;&#65533;&#65533;&#65533;&#65533; &#65533;&#65533;&#65533;@&#65533;&#65533; &#65533;&#65533;&#65533; ,AL&#65533;K|&#65533;_&#65533;&#65533;&#1594;&#65533;&#65533;&#65533; &#65533;&#65533;H&#65533;&#65533;K&#65533;U&#65533;&#65533;&#65533;&#65533;AI&#65533;&#65533;&#65533;DL&#65533; V&#65533;x&#65533;&#65533;"&#65533;&#65533;&#65533;&#65533;&#65533;&#65533;j&#65533;&#65533;~EC&#65533;&#65533;H&#643;T&#65533;&#65533;&#65533;&#65533;&#65533;x&#65533;R"Boj&#65533;&#65533;]6&#65533;&#65533;&#65533;&#65533;&#65533;&#65533;&#65533;	l&#65533;<&#65533;P&#65533;&#65533;4&#65533;&#65533;&#65533;A&#65533;&#65533;` &#65533;&#65533;&#65533;YW{>&#65533;&#65533;@&#65533;M&#65533;&#65533;&#65533;*&#65533; &#28748;]<&#65533;&#65533;R&#65533;q&#65533;&#65533; &#1497;&#1974;&#65533;&#65533;V&#65533;&#65533;&#65533;&#65533;VJ&#1869;^!&#65533;&#65533;&#65533;=&#65533;&#65533;6a&#65533;`h:&#65533;`m!&#65533;/&#65533;&#65533;jv&#65533;&#65533;&#65533;!JaK&#65533; &#2017; '=H&#65533;o&#65533;A&#65533;&#65533;$&#65533;&#65533;&#65533;&#65533;&#65533;0m/&#65533;&#65533;6&#65533;&#65533;&#65533;&#65533;M&#65533;&#1382;&#65533;&#65533;&#65533;]	M&#65533;c#&#65533;&#65533;'&#65533;(c->&#65533;&#65533;fF&#65533;P&#65533;vF&#65533;]&#65533;`&#65533;)f&#65533;=3&#65533;w&#65533;q&#65533;&#65533;&#65533;&#65533;,&#65533;,@&#65533;v&#65533;0&#65533;&#65533;,X&#65533;,|&#65533;x&#65533;u&#65533;&#65533;|&#1271;c&#65533;&#65533;
&#65533;b&#65533;=&#65533;&#65533;&#65533;f&#65533;zo&#1218;l$E!&#65533; &#65533;Aa&#65533;&#65533;_&#65533;vQaJ&#65533;\&#945;&#65533;w&#65533;h&#65533;&#329;B8c!&#65533;&#65533;&#65533;&#65533;&#65533;;"(&#65533;H&#65533;&#65533;j&#65533;&#65533;*&#65533;&#65533;$+&#65533;SZ0T7&#65533;&#65533;&#65533;&#65533;H&#65533;&#65533;=&#65533;&#65533;&#65533;<J&&#65533;&#65533;&#65533;&#65533;&#65533;&#65533;&#65533;x&#65533;k&#65533;h&#65533;&#65533;6&#65533;>&#65533;&#65533;&#65533;&#65533;!&#65533;hI",&#65533;&&#65533;&#65533;n`&#65533;}\B&#65533;h&#65533;X&#65533;=&#65533;?&#65533;gQ+@`&#65533;&#65533;&#65533;&#65533;'N&#65533;F&#65533;&#65533;&#65533;S'&#65533;&#65533;*]&#65533;&#297;&#65533;M&#65533;,Y&#65533;&#65533;H&#1122;D&#65533;D&#65533;P&#65533;&#65533;&#65533;P2&#65533;&#65533;&#65533;!C&#65533;
2y&#65533;?7&#65533;3P&#990;&#65533;dG&#65533;<h&#65533;&#65533;&#65533;,`&#544;&#65533;D
B&#65533;e&#729;9~
&#65533;&#65533;&#65533;O&#65533;A&#65533;&#65533;&#65533;&#1223;O&#65533;;w&#65533;&#65533;s&#65533;&#854;"=|&#65533;&#65533;&#65533;&#331;2`&#65533;h1&#65533;H&#65533;4q&#65533;&#561;&#65533;'&#65533;=&#65533;&#869;&#65533;&#65533;&#65533;?&#65533;&#65533;&#1577;S&#462;f;z&#65533;&#65533;&#65533;&#65533;&#65533;f&#65533;w&#65533;&#65533;&#65533;3g&#65533;:w&#65533;&#65533;);&#65533;$"C&#65533;J&#65533;'&#65533;!G&#65533;1&#65533;&#65533;&#65533;$J&#65533;,M$*&#65533;&#65533;Q&#65533;&#65533;&#65533;&#65533;&M&#65533; &#65533;>&#65533;&#65533;"E&#65533;5&#65533;&#65533;&#65533; ?&#65533;&#65533;&#65533;&#65533;&#65533;&#65533;&#65533;&#927;E&#65533;&#65533;P&#65533;&#65533;&#65533;(0  A	#i&#65533;H#&#65533;(&#65533;&#65533;0&#65533; 0&#65533; p`~&#65533;@&#65533;&#1667;1&#65533;&#1962;&#65533;&#65533;&#65533;&#65533;cC<&#65533;&#65533;9`&#65533;&#16181;n&#65533;c&#65533;&#65533;&#65533;c'@nZ&#719;&#65533;hL&#65533;&#65533;&#65533;X&#65533;F?&#65533;pQ&#311;&#65533;,&#65533;;&#65533;&#65533;,&#65533;#E#&#65533;&#65533;&#65533;&#65533;_$-&#1120;&#65533;rD'9tR&#65533;&#1500;&#19633;.&#65533;$&#65533;-&#65533;\&#65533;&#65533;C&#65533;&#65533;&#65533;&#65533;&#65533;S&#65533;8&#65533;p9Y&#65533;P&#65533;8&#65533;x&#65533;8&#65533;&#65533;l&#65533;=&#65533;P6&#65533;Q8&#65533;H&#65533;F~;N&#65533;I+&#65533;&#65533;J&&#65533;&#65533;L6&#65533;D&#65533;TXiE&#65533;QYQ&#65533;RH1VXA&#65533;UV9TQY&#65533;&#65533;&#65533;&#65533;"%&#65533;ST1u&#65533;UP&#65533;uTQa&#65533;&#65533;[&#65533;MVYZb&#65533;e&#65533;X\&#65533;eW\U&#65533;S&#65533;5&#65533;Vd&#65533;E&#65533;[n&#65533;%p&#381;eX&#65533;Eweo&#65533;&#65533;[e&#65533;e]WZ&#65533;&#65533;VR1EWSL)&#65533;mS&#65533;&#65533;QB)x&#65533;N6&#65533;&#65533;I&#65533;M>&#65533;38T&#65533;&#65533;&#65533;(&#65533;&#65533;y&#65533;0,D!n&#65533;J0&#65533;dTCYN&#65533;T&#65533;&#65533;O"&#65533;&#65533;O&#65533;&#65533;&#65533;&#65533;*&#65533;T&#65533;&#65533;2&#65533;&#65533;RL0&#1604; &#65533;:&#65533;`O4&#65533;G&#65533;D&#65533;M9&#65533;&#65533;`P&#65533;&#65533;$&#65533;8Q&#65533;j&#65533;&#65533;$&#65533;8&#65533;D&#65533;K&#65533;!O&#65533;&#65533;&#65533;&#65533;&#65533;^&#1761;&#65533;&#65533;&#274;I&#65533;C&#65533;&#65533;a&#65533;GQ&#272;&#65533;&#65533;&#65533;&#65533;&#65533;&#65533;&#65533;&#65533;&#65533;J*&#65533;&#65533;P:&#65533;4#&#65533;/&#65533;&#65533;&#65533;&#65533;+&#65533;d&#65533;L<AH&#65533;[s&#65533;&#65533;&#65533;&#5049;&#65533;K&#65533;&#65533;&#65533;o&#65533;I};&#65533;XHQ&#65533;DL&#65533;$&#65533;>FDw&#65533;Sw&#65533;B&#65533;&#65533;&#65533;&#65533;&#65533; D &#65533;VPA&#65533;@&#65533; &#65533;tX&#65533;7&#65533;D&#65533;)&#65533;&#65533;&#65533;)$&#65533;&#65533;	-&#65533;P&#202; t&#65533;&#65533;t&#65533;&#687;b&#65533;a&#65533;8C&#65533;&#65533;&#65533;`k&#65533;<&#65533;&#65533;&#65533;?&#65533;&#65533;-y&#65533;L &#65533; &#65533;=l&#65533;E&#65533;&#65533;&#65533;&#65533;&#65533;&#65533;?&#65533;0J&#65533;&#65533;l&#65533;&#65533;lG(&#65533;!&#65533;G0b&#65533;&#65533;.&#65533;	&#65533;&#65533;&#65533;&#65533;W)N&#65533;/S&#65533;f&#65533; &#65533;&#65533;C>&#65533;&#65533; IL\B&#65533;&#1030;&#65533;&#65533;&#65533;&#65533;&#65533;&#65533;&#65533;	 `  @&#65533; 
&#65533;@	kD"&#65533;6&#65533;AL&#65533;A@` &#65533; e,c &#65533;XAu&#65533;[\D&#65533;&#65533;JvHB&#65533;?&#65533;gJ0&#65533;&#65533;&#65533;&#65533;&#65533;&#65533;&#65533;$&#65533;|&#50254;&#65533;C%=&#65533;&#65533;HH"&#65533;&#65533;B&#65533;&#65533;8&#65533;IQ&#65533;&#65533;&#65533;&#65533;M^iL&#65533;&#65533;';	&#65533;;p&#402;"&#65533;[&#65533;&#65533;I&&#65533;M&#65533;q$&#65533;&#1444;(jNuJ-'&#65533;&#65533;	D&#65533;&#65533;b&#65533;tK9M,1&#284;S&#65533;&#65533;&#65533;4&#65533;RO&#65533;%H&#65533;	&#65533;=&#65533;$&#65533;(H!&#65533;a&#65533;&#65533;T&#65533;bU+X*Q&#65533;&#65533;_&#65533;&#65533;'B&#65533;&#65533;R&#65533;Z&#65533;U8&#65533;5*W&#65533;b]&#65533;RV-j!&#65533;W&#65533;&#65533;&#65533;j&#65533;)R&#65533;+X&#65533;"&#65533;&#65533;&#65533;/r&#65533;&#65533;&#65533;&#65533;"&#65533;&#65533;&#65533;-&#65533;I&#65533;&#65533;SY&#65533;&#65533;&#65533;/raO[DZ&#322;8W&#1135;&#65533;&#65533;W&#65533;@&#65533;&#65533;&#65533;	&#65533;6"&#65533;`&#65533;"1&#65533;&#65533;&#65533;HQp&#65533;&#65533;Zx&#65533;&#65533;@C&#65533; 	xd	&#65533;`&#65533;2'&#1694;&#65533;&#912;Ffg&#65533;&#65533;(`&#393;&#229;p&#65533;&#65533;J&#65533;&#1810;&#65533;	&#65533;lq&#65533;&#65533;D)&#65533;&#40548;M&#65533;&#65533;&#65533;Q&#935;P&#65533;&#65533;&#65533;&#65533;P&#65533;&#65533;D(R&#65533;&#65533;&#602;%2q6&#65533;1&#65533;9Mu&#65533;&#65533;B&#65533;9&#65533;&#65533;"&#1604;&21&#65533;HD{&#65533;&#65533;$"&#65533;E4B&#65533;pN)Nj&#65533;PPM&#65533;&#65533;&#65533;b#r&#65533;&#65533;N&#65533;S&#65533;(&#65533;@W&#65533;
T&#65533;J&#65533;r&#65533;k&#65533;'&#65533;ID&#65533;&#65533;(&#65533;m&#65533;X&#1480;&#65533;F&#1334;;v&#65533;MHR&#65533;&#65533;&#65533;T&#65533;m&#65533;&#65533;?&#65533;&#65533;&#65533;&#65533;6&#65533;&#65533;4o"&#65533;&#65533;&#65533;&#65533;)&#65533;y &#65533; !F$b,3&#65533;Y&#65533;&#65533;S&#65533;
7&#65533;&#65533;&#65533;&#65533;&#65533;&#65533;&#65533;}=&#65533;AbP&#65533;&#65533;&#352;O &#65533;wI>&#65533;&#65533;&#65533;fbt#&#65533;&#65533;&&#393;Y\&#65533;6x&#65533;&#65533;P&#65533;&#46971;&#65533;>n&#65533;&#65533;&#65533;&#65533;&#65533;&#65533;H&#65533;&#65533;&#65533;9
&#65533;&#65533;"V&#65533;&#65533;&#65533;s&#65533;&#65533;	N&#65533;&#65533;&#65533;56&#65533;$$!&#65533;F,6!&#65533;&Bq&#65533;N&#65533;-&#65533;@&#65533;&#65533;P&#65533;W&#65533;&#65533;I
&#65533;+&#65533;&#65533;t&#65533;&#65533;&#65533;P&#65533;D&#65533;&#65533;
2 `&#65533;an&#65533;&#65533;HD>&#293;3x&#65533;&#65533;&#65533;=&#65533;&#65533;&#65533;F}&#65533;$hHs&#65533;<iJA&#65533;&#65533;&#65533;&#65533;H&#65533;x&#65533;&#65533;EB&#65533;(&#65533;T&#65533;&#65533;`r&#65533;q&#65533;"&#65533;&#65533;H&#65533;f&#65533;Q2%&#65533;&#65533;fM&#65533;(4&#65533;&#65533;&#65533;";&#65533;4&#65533;&#65533;Pr8R#;&#65533;&#65533;D
&#65533;&#65533;4&#65533;f&#65533;&#65533;!&#65533;&#65533;&#38390;L&#65533;&#65533;)&#65533;:&#65533;v&#65533;&#65533;&#65533;&#65533;&#65533;&#65533;303R&#972;&#65533;&#65533;(e&#65533;&#65533;&#65533;&#65533;kFh&#65533;&#65533;&#65533;~&#65533;J&#65533;&#65533;&#65533;'&#65533;L&#65533;+&#65533;@GW&#65533;&#65533;*@
&#65533;x&#65533;JZ&#482;&#65533;,&#65533;9t&#1474;Y&#65533;&#65533;v*P&#65533;/&#65533;b&#65533;&#65533;&#65533;.z&#65533;\&#65533;&#65533;&#65533;&#65533;/xq&#65533;&#65533;&#65533;&#2041;&#65533;&#65533;&#65533;&#1261;nu&#65533;"Z&#65533;b8&#65533;&#65533;&#65533;&#65533;u&#65533;&#65533;&#65533;(H&#65533;;7I,&#65533;&#65533;&#65533;&#65533;&#65533;&#1059;&#65533;&#65533;&#65533;>&#65533;&#65533;&#65533;h7Y&#65533;A"&#65533;&#65533;Q;&#65533;&#65533;&#65533;&#65533;Nm]&#732;\5,'2&#504;&#65533;*l"c&#212;&#65533;/&#65533;)&#65533;j&#65533;m+&#65533;&#65533;(6&#65533;&#65533;R&#65533;&#65533;
C^&#65533;&#65533;Q&#65533;3`&#65533;NE*H&#65533;N\*hq&#65533;k&#65533;>w&#65533;&#65533;&#65533;9A[A&#65533;C&#65533;&#396;&#65533;m'&#65533;&#65533;\&#65533;&#65533;&#65533;]j&#65533;&#65533;(&#65533;&#65533;&#65533;VXK_0+&#549;2q8&#65533;^*&#65533;W\&#65533;T&#65533;,&#65533;&#65533;t^u&#65533;&#65533;&#65533;)&#65533;2&#65533;%&#65533;[&#65533;J&#65533;vd&#65533;&#65533;&#65533;KtW&#65533;&#65533;D&&#65533;&#65533;M&#65533;k&#65533;&#65533;&#65533;5&#65533;&#65533;,&#1025;&#65533;@%&#65533;&#1153;&#65533; 	^&#65533;&#65533;A&#65533;&#65533;5OG?&#65533;&#65533;&#65533;&#65533;z&#65533;&#65533;`p&#65533;&#65533;&#65533;?&#65533;Al&#65533;&#65533; U`v&#65533;&#65533;&#65533;&#65533;9&#65533;&#65533;e&#65533;&#65533;<&#65533;2?!y&#65533;cDg@&#65533;e'A&#65533;]{a&#65533;&#65533;&#65533;&#65533;o&#65533;&#65533;&#65533;p&#323;0&#65533;"&#65533;&#65533;WN&#65533;NA&#65533;LJ&#65533;&#65533;)"4bR6n&#65533;F&#65533;&#65533;&#65533;V&#65533;@&#65533;&#65533; 6 &#65533; &#65533;\`
&#65533;&#65533;a.i&#65533;&#65533;&#65533;&#65533;&#65533;
&#65533;&#65533;L&#65533;` &#65533;L%@l 	&#65533; &#65533; \"I&#65533;K&#65533;&#256;v$GB&#212;6&#65533;K&#65533;.&&#65533;&#65533;6$I&#65533;d&#678;&#65533;&#65533;&#65533;H^&#65533;&#65533;XiMN&#65533;&#874;&#65533;&#65533;LI&#65533;&#65533;&#1094;&#65533;5&#65533;B
&#65533;.&#65533;P4&#65533;p&#65533;0&#65533;&#65533;L&#65533;P&#65533;@&#65533;&#65533;db&#65533;d&#65533;&#65533;PP&#65533;&#280; &#65533;*&#65533;bd&#65533;&#65533;Pz&#65533;Q&#65533;@&#65533;&#65533;|M{&#65533;&#65533;&#1824;N(&#65533;&#65533;&#65533;&#65533;`&#65533;&#65533;&#65533;&#65533;&#65533;&#65533;t&#65533;&#65533;&#65533;&#65533;&#65533;&#65533;&#65533;&#65533;Qq&#65533;`H&#1828;E&#65533;e&#65533;&#649;0+&#65533;&#65533;IY&#65533;W&#65533;i&#65533;&#65533;	&#65533;b&#65533;&#65533;h]$&#65533;&#65533;`&#65533;_\&&#65533;&#65533;E\A&#65533;&#65533;&#65533;Yna&#65533;&#65533;n&#65533;&#65533;n&#65533;&#65533;e&#65533;&#65533;&#65533;&#65533;&#65533;^^A&#65533;&#65533;N&#65533;&#65533;&#65533;&#65533;.&#65533;fk&#65533;&#1955;&#210;O$B&#65533;$&#65533;#9&#65533;"a&#65533;Jl&#65533;&#65533;i&#65533;&#65533;M&#65533;t%!&#65533;IJ&#65533;h&#65533;".!&#65533;&#65533;!&#65533;&#65533;&#1802;&#65533;&#65533;h&#65533;&#65533;&#65533;&#1192;&#65533;&#65533;`&#65533;&#65533;s&#65533;##&#65533;!e&#65533;U&#65533;&#65533;U&#65533;q:&#65533;&#65533;&#65533;&#65533;&#65533;n&#65533;&#65533;*9&#65533;"&#65533;F&#65533;RH&#65533;&#65533;&#65533;&#65533;&#65533;")&#65533;&#65533;Z&#65533;@%&#65533;&#65533;&#65533;&#65533;>&#65533;"$&#65533;&#65533;&#65533;pSg &#65533;&#65533;\&#65533;X&#65533;%&#65533;&#65533;&#65533;&#65533;bR&#65533;&#65533;F&#65533;v+7A&#65533;X&#65533;&#65533;&#65533;&#65533;*Q&#65533;*_"&&#65533;&#65533;'&#802;&#65533;>&\"&&#65533;#&#65533;&#65533;$@.@&#65533;@&#65533;0&#65533;*&#65533;,&#65533;`&#65533;	&#65533;`b&#65533;,&#65533;2|^&#65533;&#65533;rbF&#65533;&#65533;&#65533;&#65533;&#65533;&#65533;j&#65533;&#65533;|&#65533;v&#65533;d&#65533;&#65533;&#65533;
&#1824;,h&#65533;&#65533;&#65533;B&#65533;(&#65533;&#65533;,H&#65533;oG&#770;z&#65533;<"Fn&#65533;v&#65533;G>&#65533;;&#65533;(&#65533;&#65533;,&#65533;&/	7H&#65533;&#65533;,a &#65533;!NQ&#65533;e_J
&#65533;R"4e &#65533;&!&#65533;&#65533;^!&#65533;&#65533;	d&#65533;&  T 
"&#65533;`&#65533;&#65533;56&#65533;1 &#65533;&#65533;&#65533;`
b&#65533;D&#65533;&#65533; &#65533;.&#65533;&#65533;r &#65533;&#65533;&#65533;q,&#65533;&#65533;&#65533;&#65533;&#65533;	&#65533;*&#65533;&#65533;%5&#65533; &#65533;&#65533;bM&#65533;d]CK&#65533;&#65533;&#65533;&#65533;&#65533;P&#65533;&#65533;&#65533;D)L&#1552;&#65533;%&#65533;&#65533;*&#65533;D&#1572;@&#65533;d&#65533;&#65533;&#65533;&#65533;&#65533;&#65533;NNd&#65533;&#65533;N8&#65533;Pv&#65533;&#65533;p&#65533;NTE&#65533;&#65533;6O&#65533;&#65533; &#65533;`Fg&#65533;&#65533;&#65533;&#65533;&#65533;OBT&#1632;G3&#65533;G}49&#65533;&#1564;&#65533;,S&#65533;&#65533;p&#65533;!&#65533;
&#65533;N[\&#65533;&#65533;TU&#65533;&#65533;&#65533;ETT+!TE&#65533;RJU1X&#65533;&#65533;&#65533;`&#65533;Y&#65533;&#65533;&#65533;&#65533;&#65533;&#65533;)dA&#1300;&#65533;^&#65533;T&#65533;&#65533;&#65533;hDa&#65533;\&#65533;&#65533;1Y&#65533;&#65533;&#65533;&#65533;m\pa2&#65533;&#65533;%&#65533;&#65533;&#65533;Y&#65533;tX^&#65533;&#65533;l&#65533;[!_&#65533;&#65533;&#65533;&#65533;&#65533;:&#65533;a0b&#65533;N'&#65533;v'SuG&#65533;u^&#65533;o&#65533;&#65533;8&#65533;d&BjL&#65533;&#65533;Z&#65533;&#1316;N*D&#65533;:&#65533;db5h&#1318;"4Ah&#65533;a:&#65533;6U&#65533;U&#65533;e&#65533;&#65533;U&#65533;E[&#65533;&#65533;&#65533;fB&#65533;:A&#65533;PZX&#65533;&#65533;W\H.&#65533;Sp&#65533;V&#65533;&#65533;0&#65533;l2&#65533;[&#65533;5(&#65533;k&#65533;&#65533;&#65533;cN&#65533;Fm*&#65533;n&#65533;hr&#65533;&#65533;%&#65533;fH&#65533;0"ER#"Bq&#65533;1b&#65533;&#65533;qVa&#65533;&#65533;&#65533;e`R&#65533;&a&#65533;&#65533;*/&#20771;&#65533;t&#65533;;&#65533;&#65533;v2&#65533;&&#65533;&#65533;3&#65533;&#65533;&#65533;&#65533;n<&#65533;U&#65533; `&#65533;$ &#65533;D 8&#65533;&#65533;>8 &#65533; &#65533;@&A&#65533;&#65533;&#65533;&#65533;&#65533;f,0&#65533;|f&#65533;'F&#65533;b|&#65533;&#65533;&#65533;0&#65533;B&#65533;&#65533;&#65533;&#65533;f&#65533;&#65533;`&#65533;&#65533;&#65533;&#65533;(F&#65533;46f-&#65533;&#65533;&#65533;&#65533;F&#642;$l&#65533;,=&#65533;6&#65533;h;2&#65533;o&#65533;&#65533;O'&#65533;2( &#65533;i6&#65533;:! 2!p&#65533;f&#65533;4&#65533;[O#~&#65533;&#65533;&#65533;&#1316;&#65533;-Za!|`\&#65533;B@ &#65533;&#65533;&#65533;&#65533;`&#65533;&#65533;&#65533;D&#65533;CI&#65533;&#65533;"&#65533;&#65533;;5@&#65533;&#65533;&#65533;` 
&#65533;6@&#65533;&#65533;&#1184;&#65533;&#65533;B&#65533;&#65533;-,i-(&#65533;H&#65533;CJ&#65533;O*&#65533;&#65533;;g	1Z&#65533;4&#65533;$>&#65533;3&#65533;IF	O&#65533;&#65533;A&#65533;A&#708;C&#65533;PD&#65533;h&#65533;a1&#65533;7P:&#65533;C&#65533;&#65533;;&#65533;OV&#65533;yk&#65533;D&#1796;t&#65533;&#65533;z1?&#65533;&#65533;&#65533;C&#65533;O&#65533;y&#65533;MFit&#65533;&#512;&#65533;&#65533;DQ!&#65533;1&#65533;&#65533;`&#65533; <&#65533;&#1538;&#65533;fF&#65533;%&#65533;&#65533;!O'&#65533;QJeQ&#65533;&#65533;uT&#65533;&#65533;V&#65533;^d&#65533;\X&#65533;e&#65533;WB&#65533;X&#65533;	&#65533;&#65533;%&#65533;&#65533;&#65533;`&#65533;&#65533;&#65533;&#65533;IW&#65533;	&#65533;h&#65533;N&#65533;IY
&#65533;t&#65533;M~!&#65533;uP?&#65533;&#65533;(&#65533; v&#65533;`&#65533;&#65533;&#65533;B&#65533;&#65533;&#65533;a&#65533;&#65533;&#65533;&#65533;K&#65533;&%&#65533;&#65533;&#65533;B&#65533;&#65533;&#65533;'k%&#1960;&#65533;p~g2&#65533;9j&#65533;&#65533;&#65533;&#395;&#65533;5&#65533;8&#65533;&#65533;&#65533;&#65533;&#65533;&#65533;&#65533;
R3')&#718;Y1P&#65533;&#65533;&#65533;&#65533;S!e&#65533;
&#65533;&#65533;Rl&#65533;J&#65533;'&#65533;&#65533;&#65533;
&#65533;S&#1710;&#65533;&#65533;c&#65533;y&#1746;*&#65533;*Ie&#65533;V#&#65533;&#65533;8R&#65533;p&#65533;&#65533; &#65533;&#65533;&#65533;&#610;zAT+&#65533;&#65533;8&1&#65533;`w,&#65533;jk*g&#65533;&#65533;H&#65533;nj'++&#65533;'H.&#65533;0&#65533;f&#65533;&#65533;=&#65533;&#65533;f@* &#65533;fo*&#65533;&#65533;&#65533;&#65533;&#65533; &#65533;6\YgU&#65533;#&#65533;&#65533;B"gA&#65533;&#65533;g&#65533;&#65533;.
&#65533;` l&#65533;}&#65533;x &#65533;&#65533;&#65533; 6&#65533;&#1128;&#65533;,4&#65533;&#65533;&#65533;&#65533;&#65533;{ &#65533;&#65533;&#65533;&#65533;'|:&#65533;l&#239;G&#65533;Y&#65533;&#65533;&`R&#65533;&#65533;&#65533;&#65533;&#65533;&#65533;&#65533;e&#65533;&#65533;&#65533;
&#65533;R&#65533;&#65533;RDK!&#65533;j&#65533;&#65533;&#65533;X&#65533;&#65533;&#65533;r&#65533;D&#65533;t&#65533;&#65533;&#65533;&#65533;"hc&#65533;&#65533;8m&#65533;@&#65533;&#288;0@D<D \&#65533;&#65533;@&#65533;`&#65533;&#65533;&#65533;RD&#65533;&#65533;9>&#65533;k&#65533;&#65533;&#65533;&#65533;M,&#65533;
&#65533;L&#65533;&#65533;d&#65533;-L-x&#65533;Dw&#65533;&#65533;J&#65533;0&#65533;&#65533;L{&#65533;L&#65533;&#65533;'F&#65533;&#1604;&#65533;D&#65533;&#65533;&#65533;&#65533;o&#65533;5&#65533;&#65533;&#65533; J&#65533;&#1681;Z&#599;&#65533;&#65533;&#65533;&#65533;0&#65533;^&#65533;&#65533;u&#65533;&#1440;&#65533;&#65533;Z&#65533;&#65533;&#65533;wP`&#65533;N01?&#65533;:&#65533;&#65533;&#65533;z&#65533;w&#65533;&#65533;T$&#65533;5V{&#65533;TGAU&#65533;&#65533;Je&#65533;TVYTR&#65533;Y)&#932;T&#1848;&#65533;Y&#65533;-&#65533;L*`&#65533;7J&#65533;&#65533;&#65533;&#65533;e&#65533;rf&#65533;&#65533;&#65533;&#65533;]AM'&#65533;&#65533;l&#65533;v\rA&#65533;k&#65533;&#65533;&#65533;tM&#65533;tT&#65533;&#65533;&#65533;[!&#65533;&#65533;&#65533;`&#65533;h&#65533;&&#65533;J'&#65533;a&#65533;C*&#65533;#2e&#65533;&#65533;Q&#65533;)s&#65533;4&#65533;*Z&#1300;Lu&#65533;&#65533;&#65533;&#65533;l&#65533;&#65533;&#65533;&#65533;&#65533;f&#65533;&#65533;9bn&#65533;&#65533;M&#65533;Z&#65533;&#65533;_1&#65533;&#65533;e&#65533;&#65533;&#65533;&#65533;&#65533;&#65533;&#65533;` X&#65533;FX&#65533;	&#65533;&#65533;`&#65533;f&#65533;&#65533;&#65533;"&#65533;&#65533;&#65533;&#65533;YRH&\&#65533;&#65533;mX&#65533;{&#65533;U&#65533;&#65533;&#65533;&#1973;T[&#65533;&#901;Vk!`&#65533;^&#65533;&#65533;&#65533;df&#65533;&#65533;M&#65533;&#65533;vA&#65533;R&#65533;8+a&U%g&#65533;Sw&#65533;u<bSY&#65533;;&#65533;<&#65533;/&#65533;&#65533;&#65533;fK&#65533;&#679;&#65533;&#65533;=&#65533; d&#65533;4 &#65533;&#65533;"&#65533;,&#65533;v@
&#65533; &#65533;&#65533;|tB&#65533;&#65533;$&#65533;&#65533;&#65533;B&#65533;1,&<&#65533;&#65533;T&#65533;/^@l`&#65533;v &#65533;&#65533;	&#65533;&#65533;&#65533;z&#65533;&#65533;P&#65533;&#65533;Vu7Ic
,&#65533;&#65533;&#1150;9&#65533;6	4t&#65533;&#65533;&#65533;&#65533;&#128;233&#65533;&#65533;&#65533;H&#65533;6&#65533;#o(s&#65533;&#65533;N&#65533;&#65533;&#65533;"&#65533;&#65533;"&#65533;&#65533;&#65533;&#65533;\E&#65533;^&#65533;Z&#65533;&#65533;@b&#65533;l&#65533;l&#65533;|&#65533;	&#1056;,&#65533;&#65533;&#65533;&#65533;&#65533;2&#65533;@C&#65533;@F&#65533;&#65533;\&#65533;&#65533;&#65533;&#65533; :( V:
&#160;&#65533;&#65533;&#65533;&#65533;J.3&#65533;&#65533;>vi&#65533;O&#65533;&#65533;7&#65533;	&#65533;t7&#65533;&#65533;d3&#65533;&#65533;Lh-wac&#65533;^&#65533;4&#65533;&#65533;5&#65533;&#65533;&#65533;&#65533;&#65533;{&#65533;&#65533;&#65533;&#65533;&#65533;`1P&#65533;&#65533;&)&#65533;&#65533;5v&#65533;q&#65533;&#65533;Id2&#65533;@&#65533;Eb&#285;O&#65533;&#65533;O&#65533;&#65533;&#65533;#&#65533;&#65533; &#1440;G&#65533;z&#65533;&#65533;&#65533;&#65533;&#65533;&#65533;Nq&#65533;1&#65533;&#65533;1q&#65533;&#65533;#&#65533;&#65533;<&#65533;.&#65533;V&#65533;U&#65533;&#65533;&#65533;&#65533;&#65533;|X&#65533;*y&#65533;&#65533;iUT&#65533;#
_&#27485;B&#65533;&#65533;&#65533;o&#65533;&#323;G&#65533;&#65533;Mc&#65533;&#65533;&#65533;i!J&#65533;&#65533;&#65533;F&#65533;V&#65533;&#65533;^!&#65533;&#65533;&#65533;\&#65533;&#65533;&#65533;^&#493;&#65533;UKJ]!&#65533;Xn&#65533;&&#65533;&#65533;at&#65533;F&#65533;&#65533;ii"Ap&#65533;&#65533;&#65533;[&#65533;_L&#65533;h&#65533;i&#65533;&#65533;&#65533;e&#65533;Rp&&#65533;&#65533;&#65533;&#65533;$&#65533;&#65533;I&#65533;D&#65533;&#65533;&#65533;T$&#65533;&#65533;URr&G&#65533;L&#65533;s_R&#65533;&#65533;&#65533;F:&#1830;&#65533;^&#65533;"v&&#65533;&#65533;&#65533;!\&#65533;N&#65533;&#65533;&#65533;&#65533;&#65533;&#65533;#&#65533;&#1540;&#1129;w&#65533;&#65533;3%&#65533;_R!-
t&#65533;^&#65533;&#65533;S2&#65533;X%g2&#65533;Z<&#65533;o&#65533;&#65533;&#65533;&#65533;k;&#65533;K|&#65533;&#1660;&#65533;&#65533;&#65533;r6(&#65533;&#65533; 
^&#65533;<&#65533;, &#65533;CN 
 d&#65533;&#65533;&v|&#65533;8&#65533;3&#65533;$	&#65533;Yg&#65533;&#65533;@X&#65533;J&#65533;&#65533;b&#65533;x&#65533;f&#65533;&#65533; &#65533;&#65533;>-&#65533;&#1234;J&#65533;W&#65533;	&#65533;_;&#65533;.zDC&#65533;&#65533;&#65533;&#65533;&#65533;&#65533;&#65533; &#65533;O&#65533;>&#65533;&#65533;&#463;&#65533;@&#65533;5&#65533;&#65533;&#65533;&#65533;'N&#65533;,E&#65533;1&#65533;FN&#65533;,a&#65533;h&#65533;&#65533;T&#65533;J&#65533;:&#65533;&#65533;,O|&#65533;&#65533;&#65533;&#65533;c&#65533;%S&#65533;&#65533;&#627;O=z&#65533;&#65533;&#65533;&#65533;3&#65533;@&#65533;&#65533;&#65533;&#65533;&#65533;&#65533; @u&#65533;&#65533;&#65533;&#65533;&#65533;T&#65533;@&#65533;&#65533;&#65533;6&#65533;&#65533;&#65533;&#65533;&#65533;&#65533;{&#65533;&#65533;&#49735;';s&#65533;}7&#65533;:i{&#65533;uK&#65533;&#65533;&#65533;:s&#65533; &#65533;&#65533;&#65533;&#65533;@&#65533;&#65533;&#635;W7p&#65533;&#65533;&#65533;{wN&#65533;8n&#65533;&#65533;&#65533;['&#65533;\&#65533;o&#65533;i&#462;?}&#65533;&#65533;&#65533;'&#65533;&#992;{&#65533;l&#65533;Y&#65533;&#1823;l&#65533;y&#65533;&#65533;&#65533;N&#65533;7n&#1712;&#65533;,'&#65533;&#65533;o)&#65533;&#65533;&&#65533;m6&#65533;&#65533;&#65533;Is&&#65533;&#65533;&#65533;&#65533;|v&#65533;&#65533;&#65533;&#65533;&#65533;o&#65533;[&#65533;&#65533;&#65533;G+I&#65533;i&#65533;&#65533;&#65533;<f&#644;)&#65533;&N&#65533;&#65533;e
U*T&#65533;Z&#65533;Ju
)&#65533;R&#65533;)$&#65533;&#65533; &#65533;&#65533;&#65533;&#65533;
+6&#65533;&#65533;*&#65533;&#65533;&#65533;&#65533;&#65533;&#65533;&#65533;&#65533;I&#65533;&#65533;J,&#65533;&#65533;"K,&#65533;&#65533;&#65533;"&#65533;&#65533;J)&#65533;&#65533;&#65533;(&#65533;h&#65533;&#65533;'&#65533;&#65533;B&#65533;&#65533;&#65533;&#65533;&#17031;&#65533;&#65533;8K-&#65533;&#65533;B&#65533;&#65533;&#65533;&#65533;&#65533;c&#65533;F&#65533;R&#65533;,&#65533;&#65533;&#65533;`&#65533;'&#65533;8&#65533;(&#65533;b&#65533;(&#65533;|&#65533;&#65533;&&#65351;&#65533;&&#65533;h&#65533;I&#65533;bbr&#65533;%&#65533;8&#65533;&#65533;"&#65533;<	{&#65533;yf%&#65533;T&#65533;&#65533;(&#65533;&#65533;&#65533;`I&#65533;&#65533;&#65533;J+&#65533;&#65533;&#65533;&#65533;.&#65533;&#65533;&#65533;&#65533;&#65533;&#65533;J&#65533;&#65533;i&#65533;&#65533;&#65533;'&#65533;l&#65533;(&#65533;&#65533;&#65533;w'&#65533;&#65533;&#653;&#65533;&#65533;",M.X%&#65533;&#65533;$
&#65533;&#65533;&#65533;&#65533;&#65533;e(f&#65533;&#65533;~TJ(Q^)&#1128;/&#168;%|r&#65533;W&#65533;%^r&#65533;'&#65533;&#65533;B
&#65533;&#65533;R&#65533;-&#65533;&#65533;b&#65533;,&&#65533;&#65533;)&#65533;b&#65533;&#65533;&#65533;&#65533;:&#65533;']&#65533;&#65533;$&#65533;H2&#65533;G&#65533;&#65533;"&#677;&#65533;&#65533;rK/&#65533;&#65533;&#65533;-&#65533;&#65533;b&#65533;&#65533;&#65533;b&#65533;&#65533;&#65533;&#65533;&#65533;$&#65533;&#65533;&#65533;#&#65533;2&#65533;&#65533;!&#65533; &#65533;H&#65533;&#65533;R&#65533;!'&#65533;&#133;2&#65533;R&#65533;&#65533;&#260;1Q&#65533;"&#65533;A&#65533;
l&#65533;A&#65533; @&#65533;&#65533;&#65533;!&#65533;$b&#65533; %VC&#65533;&#65533;@~&#65533;&#65533;q&#65533;D"&#65533; &#65533;&#65533;D&#65533;0	-&#65533;&#65533;&#65533;5&#65533;p&#65533;8&#65533;&#65533;&#65533;9&#65533;v&#65533;Q&#65533;&#65533;N>&#65533;dG\&&#65533;at&#65533;&#65533;c:&#65533;a&#65533;z&#65533;&#65533;v&#65533;:&#65533;&#65533;Yf}m&#65533;&#65533;&#65533;&#65533;3&#961;&#65533;#&#65533;T&#65533;&#46910;rB&#65533;&&#65533;&#65533;&#65533;(&#65533;&#65533;&#65533;(&#65533;&#298;&#65533;$&#65533;!&#1202;K.&#65533;<bA&#65533;&#65533;&#65533;U&#65533;&#65533;F&#65533;&#65533;&#65533;&#65533;&#65533;&#1885;
&#65533;&#65533;&#65533;B&#65533;rG&#65533;&#65533;&#65533;&#65533; &#65533;`@T &#65533;@H&#65533;r&#65533;q&#65533;&#65533;&#1773;Z&#65533;&#65533;Q&#65533;&#65533;'w6&#65533;u&#65533;e&#65533;Z&#65533;!&#65533;[_]&#65533;6&#65533;O&#1743;&#65533;&#65533;w&#65533;Qoo&#65533;u&#65533;]&#65533;&#65533;eh&#65533;}X&#65533;m&#65533;u6av&#65533;&#65533;&#65533;t&#65533;nY&#65533;&#65533;&#65533;&#65533;&#65533;.}&#65533; &#65533;&#65533;<&#65533;a&#65533;M_&#65533;&#65533;>&#65533;$&#65533;&#65533;`&#65533;&#65533; &#65533;8&#65533;OnH&#65533;&#65533;&#65533;ak`c&#65533;&#65533;T&#65533;zn&#65533;&#65533;&#65533;z&#65533;&#65533;7&#65533;e`D$2&#65533;	K&#65533;&#65533;W&#65533;&#65533;&#65533;E`&#1320;Q&#65533;*	&#65533;&#65533;"V8i&#65533;T&#65533;&#65533;&#65533;bAY&#65533;(H[&#65533;&#65533;D&#65533;	QDiV&#65533;B&#65533;0"+a&#521;O&#65533;",jG8j1F&#65533;&#65533;k1&#65533;WT&#1097;&#65533; &#65533; +&#65533;&#65533;#&#65533;&#65533;F&#920;O&#65533;&#65533;A&#65533;&#65533;#!&#65533;!R&#65533;#&#65533;&#65533;)&#65533;h&#65533;d&#65533; F/l&#65533;V&#65533;&#65533;&#65533;&#65533;?&#65533;	h&#65533;M&#65533;$&#65533;g1)A(P&#65533;&#65533;&#65533;T&#65533;2&#65533;&#65533;*TQ&#65533;
9q}\&#65533;-&#65533;0&#65533;F &#65533;&#65533;%&#65533;d	{u&#8992;&#65533;&#65533;'J!EW&#65533;&#65533;&#65533;G&#65533;&#65533;&#65533;/ra$wS@&#65533;Bb*&#65533;5&#65533; &#65533;'kR%&#65533;U&#65533;"&#65533;&#65533;&#335;&#65533;/&#65533;&#65533;E&#65533;&#65533;&#65533;4!&#65533;F@"&#65533;&#65533;&#65533;!&#65533;&#1028;"&#65533;@DBq&#65533;@0Df&#65533;&#65533;&#65533;&#65533;8&#65533;&#65533;A&#65533;a
88,0&#65533;	8@&#65533;A&#65533;`&#65533;&#65533;&#65533;(|KA4v&#65533;&#65533;&#65533;l&#65533;&#65533;`H &#65533; &#65533;#&#512;$X&#65533;^@&#65533;&#65533; 5&#65533;&#65533;&#65533; &#65533;&#65533;2&#65533;&#65533;S&#65533;z:X&#65533;	4&#65533;cp&#774124;&ko&#1731;&#65533;J&#16176;&#65533;%&#65533;&#65533;A&#65533;WwVS&#65533;Ba&#65533;X$&#65533;N&#65533; &#65533;"&#65533;&#65533;$+N&#65533;&#65533;&#65533;TS&#65533;8&#65533;q&#65533;o&#65533;&#65533;_8&#65533;&#65533;P&#65533;-&#65533;&#65533;&#65533;4X&#65533;&#65533;U&#65533;:&#65533;&#65533; &#65533;&#65533;r Q&#65533;&#65533;"@&#65533;
|&#65533;>h&#65533;&#65533;9&#65533;&#65533;m=&#65533;&#65533;T&#65533;&#65533;6,/(&#65533;&#65533;&#65533;O&#65533;&#65533;=&#65533;&#65533;5&#65533;Q&#1760;&#65533;&#65533;L08&#65533; &#65533;&&#65533;&#65533;u&#65533;KnV&#65533;&#65533;&#65533;&#65533;/&#65533;&#65533;&#65533;c&#1170;&#65533;8&#65533;8q&#65533;&#65533;\&#65533;7&#65533;&#65533;<&#65533;&#65533;E&#65533;r&#65533;'&#65533;&#65533;&#65533;&#65533;&#65533;`&#1554;&#65533;9&#65533;&#65533;e@mz&#65533;&#65533;v&#65533;&#65533;&#65533;M&#65533;&#65533;&#65533;F&#65533;5&#65533;!$&q	nIrN&#65533;&#65533;`$,Ys?&#65533;&#65533;&#10596;X&#65533;-I&#65533;$s&#65533;YvH&#65533;#~&#65533;&#65533;&#65533;-3&#65533;q"&#65533;&#65533;d$%&#65533;&#65533;q&#65533;&#65533;)&#65533;&#65533;!!&#65533;xH@&#689;&#65533;uD&#65533;&#65533;D&#65533;&#65533;dQ&#65533;b&#65533;D!j"&#65533;&#65533;xf%&#65533;&#65533;&#65533;&#65533;&#65533;(V&#65533;&#65533;&#65533;4Q&#65533;]&#65533;'\&#65533;&#65533;&#65533;&#65533;&#65533;,
S`&#65533;Bz"	&#65533;&#1944;&#65533;]&#65533;3&#65533;&#65533;'&#65533;&#65533;i&#65533;&#65533;&#65533;i&#65533;x&#65533;&#973;"4&#65533;&&#65533;hI	&#65533;(D1&#65533;&#65533;B&#65533;&#65533;&#65533;V(&#65533; &#65533;y?&#65533;Z%&#65533;&#65533;H
yY&#65533;&#65533;&#65533;&#65533;z&#65533;"&#65533;&#65533;&#65533;&#65533;+f&#65533;u&#65533;&#65533;&#65533;`V&#65533;&#65533;i&#65533;Pt&#716;&#65533;(X&#65533;-o9&#65533;kJO&&#65533;&#65533;&#65533;T|:D&#65533;X&#65533;*&#65533;&#65533;+&#65533;j&#65533;&#65533;&#65533;&#65533;#&#65533;&#65533;0D(&#65533;}&#65533; 0&#65533;0&#65533;],b&#65533;&#65533;&#1068;M1&#65533;U[fy@C^ &#65533;P p&#65533;b05&#65533;AD&#65533;&#65533;&#65533;=&#65533;a |&#65533;&#65533;B&#65533;f3&#65533;&#65533;&#1966;D&#65533;`&#65533;@"(A&#65533;
\0&#65533; 1&#65533;&#65533;&#65533;P&#65533;&#65533;&#65533;&#65533;&#65533;&#65533;&#65533;&#1974;Z7&#65533;&#65533;|&#65533;)&#65533;&#65533;=V&#65533;!&#65533;&#65533;&#65533;j&#65533;UG7&#65533;&#65533;/&#65533;&#65533;&#65533;)B2&#65533;m'&#65533;p&#311;2A
&#65533;"^&#65533;<U&#65533;V&#65533;)&#65533;&#65533;&#65533;&#65533;&#65533;.V&#65533;8T
Z &#65533;0&#65533;&#65533;\&#65533;&#65533;-`&#65533;&#65533;&#65533;@&#65533;u&#65533;J&#65533; $`*U9&#65533;&#65533;&#65533;X&#65533;'&#65533;&#65533;&#65533;&#65533;)|&#65533;&#65533;&#65533;CT&#65533;&#65533;q "P}?&#65533;&#65533;&#65533;&#65533;&#65533;$Gl&#65533;z&#65533;&#65533;&#65533;&#65533;kO{m&#65533;&#65533;S&#65533;8&#65533;&#65533;&#65533;&#65533;e&#65533;_&#65533;6&#65533;&#65533;M7&#65533;&#1630;&#65533;&#65533;2B&#65533;&#65533;&#65533;&#65533;&#1263;&#65533;E(u&#65533;L&#65533;a&#65533; ~&#65533;&#65533;!~C_&#65533;&#65533;&#65533;f{&#1731;tP&#65533;&#65533;r&#65533;z0&#65533;&#65533;m&#65533;O=&#65533;&#65533;&#65533;&#65533;&#65533;&#65533;&#1424;&#65533;&#65533;TbWZ&#65533;&#65533;E&#65533;&#65533;&#65533;N&#65533;JF&#65533;&#65533;V>&#65533;FYt(I&#65533;&#65533;k&#65533;4K&#1090;&#65533;&#65533;Q&#65533;&#65533;&#65533;&#65533;S&#65533;K&#65533;&#65533;&#65533;U&&#65533;&#65533;	&#65533;p@&#65533;&#65533;&#65533;(&#65533;(
&#65533;7E&#65533;$V&#65533;sL&#65533;"&#65533;
&#404;(&#65533;$FXB&#65533;&#65533;` &#65533;	&#65533;&#65533;G&#65533;6lYb	&#65533;7}ET+&#65533;G &#65533;&#65533;
5&#65533;
#&#65533;D'Dr&#65533; JyF&#65533;&#65533;GE&#65533;`
*2h$!&#65533;bE&#65533;*bM&#65533;d
bb&#65533;&#65533;K&#65533;&#65533;&#65533;&#65533;J&#65533;&#65533;O&#65533;&#65533;&#65533;J&#65533;O&#65533;D&#65533;0	&#65533;%&#65533;	a&#65533; &#65533;s&#65533;0&#65533;&#65533;&#65533;&#65533;&#65533;&#65533;&#65533;@&#65533;
&#65533;D
&#65533;&#65533;&#1479;L&#65533;	
&#65533;H&#65533;Bk&#65533;&#65533;&#65533;be&#65533;6h&#65533;&#65533;#&#65533;&#65533;
&#65533;T+&#65533;&#65533;&#65533;H&#65533;&#65533;&#65533;P&#65533;84Z7;?&#65533;1CS&#65533;XS~ \&#65533;(&#65533;0&#65533;E+&#65533;j&#65533;IA3&#65533;#&#65533;&#65533;g;&#65533;:&#65533;3o	V&#65533;&#65533;:&#65533;&#65533;h&#65533;&#65533;&#65533; &&#65533;4/&#65533;.&#65533;2`\&#65533;<&#65533;]G&#65533;x&#65533;&#65533;Z&#65533;q&#1125;Ug&#65533;f&#65533;&#65533;:~&#65533;j&#65533;6&#65533;:&#65533;&#65533;5&#65533;3Vl&#65533;pPy}Y{U&#65533;Ef&#65533;:Z&#65533;&#65533;p	&#65533;&#65533; &#65533;&#65533;K&#65533;V!)r &#65533;G?&#65533;
&#65533; g&#65533;e&#65533;k&#65533;]o1&#65533;U;!A8&#65533;&#65533;p&#65533;&#65533;C@&#65533; &#65533;Sy W!<&#65533;# A&#65533;lz&#65533;&#65533;C&#65533;H>&#65533;U&#65533;&#65533;^&#65533;&#65533;&#65533;&#65533;&#65533;&#65533;Te&#65533;\&#65533;@a&#65533;&#65533;AT&#65533;\&#65533;hy9&#65533;q5&#65533;&#65533;&#65533;&#65533;?89=&#65533;'6&#65533;w&#65533;Vyp@t&#65533;&#65533;&#65533;T|&#65533;s&#65533;-&#65533;&#65533;&#65533;7`&#65533;&#65533;Ui&#65533;&#65533;&#65533;/TC&#65533;A&&#65533;Q8&#1431;&#65533;&#65533;aJ
&#65533;P&#65533;&#65533;f&#65533;&#65533;&#65533;}&#65533; &#65533;MR~DB&#65533;@$x&#65533;#Y&#65533;G2"&#65533;&#65533;#x&#65533;)&#1716;aJ&#65533;
}&#65533;d&#65533;k&#65533;B	&#65533;&#65533;n&#65533;22*&#65533;&#65533;g&#65533;RM?&#65533;aN&#65533;
&#65533;&#65533;G{&#65533;
&#65533;&#65533;D&#65533;!&#65533;&#65533;W&#65533;&#65533;&#65533;b&#65533;&#65533;%&#65533;&#65533;khIe&#65533;F&#65533;a*`V&#65533;r&#65533; b,&#65533;&#65533;(&#65533;`&#65533;2&#65533;&#65533;,&#65533;&#1051;!*&#65533;&#65533; fw&#65533;'&#65533;bE&#65533;9-3X,W-&#65533;~$l&#65533;b&#65533;&#65533;&#65533;j&#65533;id9,&#65533;r*XR&#65533;&#65533;&#65533;9i&#65533;&#65533;srd&#65533;&#65533;&#65533;&#65533;@&#65533; &#65533;&#65533;+(A"&#65533;&#65533;&#65533;&#65533;&#65533;`&#65533;D+&#65533;&#65533;e&#65533;0	&#65533;5	&#65533;L&#65533;y&#65533;bV~c&#65533;&#65533;B#&#65533;tH&#65533; W&#65533;p0&#65533;Vm&#65533;6mB&#65533;1A1&#65533; s&#65533;&#65533;>sm4&#65533;uo`3&#65533;$S0%Pap&#65533;&#521;E&#65533;U6#&#65533;&#65533;6&#65533;H&#65533;&#65533;(&#65533;&#65533;X&#65533;&#65533;vJ %"&#65533;>e&#65533;+&#65533;) G&#65533;l&#65533;6&#65533;A&#65533;fo&#65533;&#65533;&#65533;dAu&#1027;&#65533;yV&#65533;&#65533;&#65533;&#65533;&#65533;6&#65533;=y&#65533;l&#65533;&#755;6&#65533;wx&#65533;y&#65533;&#65533;&#65533;&#65533;&#65533;&#65533;&#65533;t&#65533;dRBc&#65533;b &#65533;P9&#65533;&#65533;$&#65533;@	z@=&#65533;&#65533;EY&#65533;&#65533;q&#65533;&#65533;'&#65533;} Q{&#65533;W`0 @ &#65533;C&#65533;&#65533;@ < `2&#65533;N&#65533;i&#65533;w&#65533;&#65533;phA7}&#65533;x&#65533;&#65533;'Bv`>$6&#65533;&#65533;5&#65533;&#65533;&#65533;&#65533;qc&#65533;7B&#65533;&#65533;=&#65533;J@&#65533;q&#65533;>&#65533;&#65533;&#65533;&#65533;w&#65533;zU&#65533;&#65533;@&#65533;_&#65533;&#65533;E&#65533;^&#65533;:k&#65533;?&#65533;#A&#65533;&#65533;]jQx 4|I&#65533;&#65533;&#65533;o`&#65533;6&#65533;AW{"Dl&#65533;d&#65533;DPx&#65533;qD&#65533;&#65533;-&#65533;F&#644;&#65533;&#65533;cc$hm&#65533;~)&#65533;#u&#65533;&#65533;&#65533;~&#65533;6&#65533;&#65533;&#65533;F&#65533;G)b&#65533;&#65533;&#65533;&#65533;bA4	&#65533;&#65533;&#65533;	&#65533;&#65533;2m&#65533;e&#65533;G.si&#65533;c52&#65533;&&#65533;I&#65533;AE%/&#65533;"F{(&#65533;+&#65533;&#65533;N&#65533;gH&#65533;&#65533;F&#65533;&#65533;dH&#65533;&#65533;8Pi"f6!$(E&#65533;&#65533;I,X&#65533;)&#65533;&#65533;&#65533;u&#65533;E'!&#65533;}&#65533;&#65533;Tb&#65533;m&#65533;$&#340;k("&#65533;A(f}&#65533;&#65533;&#65533;4&#65533;2&#65533;zF&#65533;t*&#65533;6&#65533;&#65533;"F&#1497;&#65533;42&#65533;C+f&#65533;p&#65533;&#65533;&#65533;&#65533;&#65533;&#65533;&#65533;&&#65533;0&#65533; &#65533;&#65533;&#65533;&#65533;J&#65533;~&#65533;
&#65533;`&#65533;NB$k&#65533;4&#65533;1#s&#65533;")x&#65533;<w&#65533;eh&#65533;&#65533;&#65533;/Z&#65533;=4S&#65533;%3/7&#65533;&#65533;&#65533;&#65533;&#65533;K&#65533;L&#65533;&#65533;P&#65533;6&#65533;q0oH&#65533;3&#65533;E&#65533;o;#&#65533;&#65533;&#65533;{&#65533;E&#65533;&#65533;r81]&#65533;5&#65533;"0+`&#65533;&#65533;h!@0p^&#65533;&#65533;&#65533;r3U&#65533;&#716;&#65533;&#764;&#65533;&#65533;5&#65533;&#65533;U%w&#65533;k&#65533;@&#65533;&#65533;w&#65533;&#65533;^&#65533;&#65533;&#65533;x&#257781;&#65533;s&#65533;`6'	&#65533;&#65533;g&#65533;Fe3&#65533;&#65533;7
&#65533;%&#65533;&#65533;K&#65533;	&#65533;@&#65533;&#65533;s6&#65533;&#65533;@&#1573;U&#65533;&#65533;U&#1896;|01TP&#65533; id&#65533;&#65533;&#65533;&#65533;D&#1060;p@z@op36&#48358;E9&#65533;:;1A~A[&#65533;&#65533;&#65533;&#717;v;&#591;i&#65533;&#65533;&#65533;&#65533;&#65533;l&#65533;A{&#65533;&#65533;[&#65533;&#65533;&#65533;&#65533;&#65533;&#65533;&#65533;&#65533;&#65533;&#65533;&#65533;&#65533;&#65533;%&#65533;&#65533;&#65533;64|&#65533;xQ&#65533;&#65533;&#65533;&#65533;&#65533;&#65533;&#65533;B&#65533;&#65533;q&#65533;&#65533;Q&#65533;&#65533;&#65533; )&#65533;Y[M^6&#65533;X&#65533;(J&#65533;(&#65533;&#65533;b&#65533;&#1176;&#65533;G&#65533;&&#65533;W&#65533;E&#65533;&#65533;!&#65533;&#65533;S&#65533;$&#65533;&#65533;ar
&#65533;S&#65533;t&#65533;&#65533;P&#65533;vP&#65533;I&#65533;d	&#65533;2*f&#65533;W&#65533;	c&#65533;&#65533;&#65533;D&#65533;&#65533;@!R!N-eh&#65533;/6&#569;&#65533;%g&#65533;	
&#65533;+&#65533;&#65533;&#65533;9-&#65533;*H&#65533; fY&#65533;5&#65533;'&#65533;&#65533;&#65533;&#65533;&#65533;&#65533;tO&#65533;&#65533;
&#65533;!&#65533;$&#65533;Id"&#65533;)@&#65533;)&#65533;&#65533; }t&#65533;,E&#65533;" &#65533;&#65533;&#65533;&#65533;+&#65533;&#65533;+&#65533;L&#65533;8&#65533;&#65533;	zh$&#65533;G&#65533;&#65533;&#65533;&#65533;%Q.&#65533;&#65533;B&#65533;4&#65533;&#65533;\&#65533;&#65533;&#65533;&#65533;&#3579;0j&#65533;&#65533;q&#65533;$#&#763;\&#65533;&#65533;&#65533;%w&#65533;H&#65533;l	&#65533;&#65533;&#65533;&#65533;&#65533;&#65533;&#65533;DLT&#65533;&#65533; /\&#65533;&#65533;&#65533;d&#65533;&#65533;/u&#65533;SQ#Q&#65533;&#65533;&#65533;7&#65533;m4&#65533;&#65533;&#65533;1&#65533;`}&#65533;8&#65533;`00>0&#65533;7g&#65533;&#65533;0&#65533;K&#65533;Ea<&#1101;1\rq&#65533;E&#65533;$!P*&#65533;,`&#65533;&#65533;E0u&#1066;&#65533;&#200;~0Y:C&#65533;&#65533;&#65533;&#65533;S7f&#65533;&#65533;K&#65533;:O]ui&#65533;{y&#65533;Zs>&#65533;&#65533;TZ&#65533;{&#65533;Z&#65533;&#65533;&#65533;0&#65533;&#65533;Z&#65533;&#65533;&#1548;&#65533;e&#65533; &#65533;MF	&#65533;&#65533;(X&#26629;&#65533;&#65533;7&#65533;W&#65533;&#65533;J&#65533;&#65533;g!^&#65533;*o<&#65533;hP)&#65533;'# <0 &#65533;m&#65533;&#65533;&#65533; 	&#65533; &#65533;4 f&#65533;j&#65533;&#65533;&#65533;&#65533;{f&#235;g&#65533;&#65533;&#65533;&#65533;]&#65533;}&#65533;&#65533;&#65533;K7k&#65533;d&#65533;&#65533;qW&#65533;Z&#65533;>m&#65533;k [z&#65533;[&#65533;:qH&#65533;&#65533;&#65533;&#65533;ta>zB~&#65533;&#65533;+&#65533;xeA&#65533;&#65533;&#65533;y&#65533;*&#65533;%&#65533;&#65533;z-&#65533;&#65533;h]&#65533;&#65533;>&#65533;S&#65533;&#65533;j&#65533;&#65533;&#65533;jX	&#65533;&#65533;	~|h&#65533;&#65533;/D&#65533;&#65533;&#146;d8&#65533;&#65533;&#65533;9~F"~C""=&#65533;k&#65533; &#65533;_&#65533;#I2K&#65533;-&#65533;&#1311;&#502;&#65533;Q&#65533;P&#65533;&#65533;&#65533;V&#65533;&#65533;N&#65533;&#1155;&#65533;&#65533;&#65533;&#65533; E&#65533;R!&#65533;t&#65533;l&#65533;$&#65533;P
&#65533;D&#65533;B&#65533;h&#65533;(&#65533;&#65533;-&#65533;&#65533;g&#65533;&#65533;&#65533;&#65533;&#65533;h&#65533;&#65533;&#65533;&#65533;)wx&#65533;t%vj&#65533;%Xc&#65533;&#65533;&#65533;&#65533;&#65533;E&#176;&#65533;)&#65533;{&#65533;?&#65533;G&#65533;s&#65533;;b&#65533;&#65533;y&#65533;$&#65533;I&#65533;;F&#65533;&#65533;&#65533;Y&#65533;&#65533;&#65533;&#65533;LD&#65533;+{`&#65533;&#65533;L&#65533;&#65533;`&#65533;&#65533;;"x&#65533;8&#65533;&#65533;s	|#wHG&#65533;&#65533;[&#65533;&#65533;kt &#65533;f&#65533;P&#65533;,x&#65533;Pc&#65533;sL(0&lF$D&#65533;p`&#65533;&#65533;&#65533;dMt&#65533;&#65533;}fJB;&#65533;&#65533;&#65533;	&#65533;vl&#65533;&#65533;&#65533;m&#65533;&#65533;Q33&#619;&#65533;S8C&#65533;&#65533;hQQS&#65533;&#65533;O&#65533;0&#65533;E&#65533;K&#65533;&#65533;3&#65533;-]1&#65533;&#65533;&#65533;=#r&#65533;&#65533;&#65533;H&#65533;&#888;&#65533;2&#65533;8&#65533;'&#65533;&#65533;!&#65533;&#65533;&Pf&#65533;*^o.&#65533;&#65533;&#65533;_|V&#65533;&#65533;um[&#65533;&#65533;&#65533;&#65533;&#65533;z2&#65533;\[&#65533;&#65533;H&#65533;&#65533;:&#65533;r&#65533;3&#65533;&#65533;8&#65533; Ph&#65533;&#65533;	&#65533;&#65533;&#65533;&#65533;0;&#65533;	&#65533;p2C&#65533;&#65533;!_&#65533;&#65533;c&#65533;&#65533;4&#65533;&#65533;eA&#65533;#&#65533;t Mp&&#65533;&#65533;p0&#65533; 	` &#65533; p&#65533;H&#65533;b ^@:n&#65533;&#65533;&#65533;&#65533;&#65533;&#65533;U]3&#65533;&#65533;W[;&#65533;oL&#65533;&#65533;T&#65533;&#65533;\ &#65533;'&#65533;p&#65533;&#65533;&#65533;q&#65533;&#65533;&#1254;@q@&#65533;&#65533;&#65533;&#65533;"&#65533;:&#65533;y&#65533;J&#65533;m&#65533;p&#65533;O&#65533;&#65533;&#65533;9&#596;hsaz#D<t	&#65533;&#65533;N&#65533;,&#65533;&#65533;F&#65533;&#65533;7K&#65533;4&#65533;&#65533;D.&#65533;y&#65533;&#65533;&#65533;DRG&#65533;&#65533;k&#65533;$&#65533;0t&#65533;fj&#1228; &#65533;	&#65533;&#65533;&#65533;&#65533; &#65533;&#65533;6;&#65533;0j&#65533;mr	&#65533;&#65533;F&#65533;&#65533;e/B,4&#65533;&#65533;&#65533;1&#914;&#65533;8[&#65533;
&#65533;&#65533;&#65533;	w&#1823;&#65533;p	&#65533;6l&#612;&#65533;&#65533;TDv&#65533;,%&#65533;&#65533;"g&#65533;&#65533;
=&#65533;E&V
&#65533;L;' 7&#65533; {b&#65533;$&#65533;&#65533;,&#65533;&#65533;&#65533;)$&#65533;&#65533;&#65533;&#514;&#65533;&#65533;$&#65533;&#65533;%&#65533;;'%&#1580; 'f(.&#65533;&#65533;&#1567;&#65533;&&#65533;-'&#65533;&#65533;8y
%&#65533;&#65533;)V&#65533;l&#1634;&#65533;&#65533;*US&#65533;%&#65533;&#65533;*V&#65533;d9&#65533;&#65533;K&#65533;0&#65533;!C&#65533;L&#65533;_&#65533;N&#65533;&#149;&#65533;&#1518;Z&#65533;V&#65533;U&#65533;'P&#65533;F&#65533;&#65533;S&#65533;M&#65533;.Y&#65533;T&#65533;R&N&#65533;B&#65533;&#65533;8&#65533;*&#65533;&#65533;&#65533;J]&#65533;&#65533;&#65533;&#65533;&#65533;YKy&#65533;D&#65533;#&#65533;`%*4h&#65533;Bi
4H&#65533;?~&#65533;&#65533;&#65533;&#65533;&#65533; &#65533;}&#65533;&#65533;&#65533;&#65533;O A&#65533;&#65533;S0&&#65533;*4P&#560;a&#65533;&#65533;#`&#65533;&#65533;X&#65533;YB&#65533;	&#65533;&#65533;&#65533;&#65533;}&#65533;&#65533;S&#65533;&#65533;&#1912;}&#65533;&#65533;&#65533;2DE&#65533;$R&#65533;01D Z$9&#65533;&#65533;&#65533;xA&#65533;&#65533;G&#65533;&#65533;=|&#65533;>&#65533;&#65533;&#65533;=&#401;K&#65533;&#65533;&#65533;&#65533;<x&#65533;l&#65533;G{&#65533;&#65533;&#65533;&#65533;&#3651;g&#65533;&#65533;<&#1595;&#65533;&#65533;\&#65533;&#65533;&#65533;G&#65533;&#30631;&#65533;&#65533;&#65533;f&#65533;&#65533;/t&#65533;P&#65533;@&#65533;&#65533;-@&#65533;&#65533;9&#65533;&#65533;c:&#65533;p&#65533;;&#65533;&#65533;.=&#65533;&#65533;&#65533;>&#65533;Kn&#65533;;&#65533;0#&#65533;$|&#65533;&#65533;(&#65533;&#65533;&#65533;	"n@&#65533;&#65533;&#65533; &#65533;Fx&#65533;&#65533;&&#65533;&#65533;b&#65533;/&#65533;x&#65533;&#65533;9&#17411;;&#65533; 2&#65533;9z&#65533;c&#65533;&#65533;&#65533;&#65533;&#65533;K0&#65533;&#65533;#&#65533;*&#65533;,/&#65533;&#65533;&#65533;CA}&#65533;&#65533;&#65533;&#65533;&#65533;&#65533;&#65533;&#65533;&#65533;#O&#65533;&#65533;&#60419;&#65533;8&#65533;h&#65533;M:&#65533;t&#65533;&#65533;.&#65533;3N#}&#65533;&#65533;7&#65533;xC&#65533;:&#65533;&#65533;&#65533;N>&#1992;&#65533;&#65533;$&#1740;&#65533;+&#65533;X&#65533;&#65533;&#65533;&#65533;r8&#65533;&#65533;&#65533;K;&#65533;&#14543;-&#65533;&#65533;&#65533;9&#65533;x&#65533;7&#65533;&#65533;&#65533;&#65533;<&#65533;4T&#65533;7&#65533;8&#65533;K.&#1636;Zi%h'RF&#65533;&#65533;&#65533;&#65533;j%N6&#65533;&#65533;&#65533;&#65533;&#65533;H&#65533;j&#65533;&#65533;&#65533;z&#65533;h&#65533;&#65533;&#65533;Z`q%&#65533;Z&#65533;e[\|&#65533;%&#65533;meq&#65533;VV&#65533;&#65533;&#65533;N&#65533;&#65533;&#273;EI&#272;&#65533;&#65533;&#65533;/&#65533;Ca&#65533;&#65533;H&&#65533;&#274;N&#65533;U&#65533;O&#65533;&#65533;O,b&#65533;&#65533;NQ&#65533;Rtu&#65533;&#65533;T&#65533;eE*&#65533;&#65533;&#65533;$&#65533;J&YwG&&#65533;&#65533;N&#65533;-&#65533;M&#65533;&#65533;&#65533;&#65533;A&#65533;U&#65533;&#65533;tU6bS&#65533;R&#340;RRiEZf&#65533;&#65533;\sO&#629;&#65533;H!&#340;&#65533;S&#65533;9&#65533;r_&#65533;&#65533;Zka&#65533;&#65533;k&#65533;U:&#65533;p_&#65533;&#65533;!W`&#65533;&#65533;&#65533;j&#65533;m&#65533;\&#65533;'&#65533;:as%&#65533;&#65533;\Sr&#65533;5&#65533;N0&#65533;&#65533;m&#65533;!q&#65533;&#65533;O>&#65533;&#65533;:)x'&#65533;&#65533;&#65533;&#65533;iWZqepVR&#65533;Jp&#65533;&#65533;&#65533;&#65533;&#65533;&#65533;&#65533;1i&#65533;<&#65533;&#65533;&#65533;e`|&#65533;E&#65533;V&#65533;.&#65533;Pp&#65533;h&#65533;J&#65533;&#65533;,&#65533;$d&#65533;uZ&#65533;&#358;&#65533;&#1797;&#65533;:[R8&#65533;dv&#65533;&#65533;wE&#65533;KK&#65533;&#65533;&#65533;&#65533;3&#65533;&#65533;N.&#65533;&#65533;&#65533;9&#65533;&#49835;4&#65533;&#65533;@&#65533;&#65533;&#65533;&#65533;&#65533;&#65533;C&#65533;&#65533;~3&#65533;c&#65533;&#65533;?&#65533;3&#65533;&#65533;J&#65533;&#65533;>&#65533;C	B a&#65533;&#65533;N&#65533;@&#65533;$&#65533;{&#65533;&#65533;&#65533;&#65533;<&#65533;TgS&#1203;K&#65533;&#65533;&#65533;0E&#65533;:&#65533;r&#65533;&#65533;4&&#65533;G<yp&#65533;&#65533;&#65533;&#65533;&#65533;8&#859;&#65533;uD#=&#65533;XG;&#65533;I&#65533;&#65533;&#65533;M&#65533;f<&#65533;&#65533;&#65533;&#65533;&#65533;X&#65533;;&#65533;az&#65533;3&#65533;)KC&#65533;&#65533;u&#65533;&#65533;A&#65533;e&#65533;&#65533;P<&#65533;&#65533;H8.0&#65533;`2&#65533;&#65533;&#65533;0&#65533;App&#65533;&#65533;(!A&#65533;Ng<&#65533;&#65533;&I&#65533;g&#65533;`&#65533; &#65533;C&#65533;'=&#65533;&#65533;C&#65533;x&#65533;/&#65533;QPL*&#979;&#65533;3&#65533;4	It&#65533;&#65533;M56&#65533;&#65533;R&#65533;dc&#65533;&#65533;&#65533;7 j;v&#65533;d&#65533;J&#65533;&#65533;F:&#65533;Nn&#65533;%&#65533;&#1286;6&#65533;&#65533;8&#65533;Nr&#65533;CF.J&#65533;n`&#65533;l&#65533;&#65533;C&#65533;&#65533;mp&#65533;#&#1780;KR&#65533;a&#65533;&#1156;&#65533;j&#65533;\&#65533;"9&#65533;OPW+Nh&#65533;&#65533;&#65533;%*&#65533;/M&#65533;Y&#65533; &#65533;&#65533;&#65533;&&#65533;W&#65533;B&#65533;&#65533;&#65533;G[l&#65533;&#65533;&#65533;E.n&#65533;&#65533;V&#65533;&#65533;&#65533;&#65533;(4A	G&#65533;&#65533;,&#65533;&#65533;Y&#1170;C,"_&#65533;&#65533;U&#46761;&#65533;e
l&#65533;&#65533;&#65533;B
&#65533;&#65533;&#65533;8&#65533;)PA.T&#65533;&#65533;&#65533;J% &#65533;zu&#65533;&#65533; HMnR2&#65533;&#65533;*&#65533;&#65533;'&#65533;	
&#65533;$f&#65533;&#65533;iE&#65533;&#65533;&#65533;&#65533;&#65533;ba&#65533;&#65533;&#65533;&#65533;f*4&#65533;!,mWI+&#65533;&#65533;pB&#872;&#65533;&#65533;XD&#65533;&#65533;
Y0-&#65533;&#65533;&#65533;&#65533;&#65533;&#65533;W&#65533;s*&#65533;hUlV&#65533;&#65533;&#65533;b&#65533;be&#65533;&#65533;FA&#65533;&#65533;`B]&#65533;p&#65533;D[&#65533;	H<")-
&f%&#65533;&#65533;&#65533;"k&#65533;&#65533;*,Z&#65533;&#65533;"&#65533;&#65533;&#65533;&#65533;-&#65533;U&#65533;n&#65533;d&#65533;&#65533;&#65533;R&#1163;]<s&#65533;&#65533;&#65533;b&#65533;w&#65533;&#65533;PEFA!2&#65533;&#65533;"F[&#65533;'&#65533;9+[)&#65533;u@=&#65533;&#65533;&#65533;&#65533;&#1609;5&#65533;&#65533;&#1914;@&#65533;&#65533;&#65533;&#65533;&#65533;&#65533;Z&#65533;&#65533;>&#65533;&#65533;y&#65533;y&#65533;3&#65533;q&#65533;@&#65533;"&#65533;&#65533;h&#65533;b&#65533;Ce S&#65533;&#65533;&#65533;&#65533;@"&#65533;N]
&#65533;&#65533;&#65533;0/&#65533;)p&#65533;&#65533;&#65533;- &#65533;!&#65533;l&#65533;&#65533;?&#65533;``&#65533;&#65533;&#65533;>&#65533;&#65533;&#65533;F&#65533;&#65533;)&#870;Nh&#65533;&#65533;;&0'E&#65533;%&#65533;xjJ	.y&#65533;)G&#65533;&#65533;
6	L!&#65533;&#65533;E&#65533;&#8286;}&#65533;(&#65533;);l&#65533;&#1231;&#65533;&#65533;T&#65533;5&#1865;&#65533;&#65533;&#65533;&#65533;&#65533;)w<&#65533;cz&#65533;S?&#65533;&#65533;&#65533;L &#65533;&#65533;&#65533;!&#65533;`+&#65533;`0&#65533; @&#65533;f&#65533;%&{&#65533;'7&#65533;&#65533;HG*&#1182;&#65533;&#65533;'K)&#65533;N<&#65533;&#65533;TKK&#65533;HrzP&#65533;I>&#65533;&#65533;A]Vq&#65533;&#65533;(HY0&#65533;&#65533;2c&#65533;ti(QA&#65533;OmPC0y&#65533;>&#65533;hX&#65533;&#65533;&#65533;D),&#65533;&#65533;M&#65533;&#1843;&#65533;hL	&#65533;&#65533;3&#65533;&#65533;C&#65533;&#65533;O&#65533;ZT&#65533;&#65533;l&#65533;6&#65533;A&#65533;D&#65533;&#912;L&#65533;q&#65533;&#65533;&#65533;&#65533;)-&#65533;&#65533;Z&#65533;&#65533;V&#65533;&#65533;&#65533;D&#65533;&#65533;S&#65533;&#1572;&#65533;bJ&#65533;&#65533;&#65533;IPbu&#65533;&#65533;&#65533;B&#65533;&#65533;Md&#65533;Kv&#65533;&#65533;&#65533;,b&#65533;5m&#65533;&#65533;&#65533;:&#65533;&#65533;&#65533;&#65533;9	Fb&#65533;lL[
a&#65533;p&#65533;&#65533;&#65533;DV&#65533;&#65533;`&#65533;&#65533;
lv&#65533;Z&#1476;&#1440;U&#65533;&#65533;6
Oh"c&#65533;`&#65533;
&#65533;F<b&#65533;(&#65533;O&#65533;i&#65533;&#65533;i&#65533;;E&&#65533;&#65533;&#65533;l.|&#65533;&#65533;&#65533;&#646;&#1758;^&#65533;sWT&#65533;,S&#65533;vL&#65533;&#65533;&#65533;8;Ofq&#65533;Z&#65533;&#65533;&#65533;U&#65533;O&#65533;&#65533;&#65533;PIE&#65533;WK&#65533;&#65533;&#65533;&#65533;&#65533;&#65533;&#65533;&#65533;&#1416;{5&#65533;&#65533;&#65533;\&#65533;uMsO&#65533;&#65533;1K&#65533;&#65533;&#65533;3&#65533;1$&#65533;&#65533;x&#65533;&#65533;r\&#65533;&#65533;&#65533;&#65533;&#65533;&#1355;&#65533;&#65533;$&#65533;&#1029;&#65533;t!v_&#65533;b!&#65533;&#65533;&#65533;&#65533;"&#65533;&#65533;&#65533;]D&#65533;&#65533;h&#65533;PGknN<v0&#65533;8NC&#65533;&#65533;Od&#65533;&#65533;hY&#65533;}xC&#65533;&#65533;&#65533;g&#65533;&#65533;&#65533;&#65533;`&#65533;-p&#65533;\&#65533;&#65533;!&#65533;&#65533;&#65533;&#65533;&#65533;&#441;&#65533;&#160;X h&#65533;v&#65533;&#65533;&#1729;&#65533;&#65533;N&#65533;C>&#65533;&#65533;&#65533;c&#65533;g&#65533;[&#236;&#65533;n&#65533;&#65533;d@\&#65533;x&#65533;F&#65533;+&#65533;&#65533;&#65533;N&#65533;&#65533;B&#65533;h8:&#65533;&#65533;&#65533;&#65533;EL&#65533;*9&#65533;Mp&#65533;&#65533;&#65533;&#65533;`*&#65533;&#65533;JM&#65533;&#65533;&#65533;&#65533;dA5&#65533;I/{&#65533;&#65533;&#65533;W&#65533;7k(z&#65533;q&#65533;&#65533;&#65533;&#65533;P&#65533;r<&#65533;&#65533;&#65533;&#65533;p~9&#65533;&#65533;k&#65533;&#65533; &#65533;&#65533;@P&#65533;E&#65533;qKF&#65533;H(&#65533;1 &#65533;&#1537; &#65533;&#1537;$&#65533;&#65533;0P&#65533;_j6&#65533;&#65533;I	&#65533;Uc&#65533;_j5DY#_&#65533;I&#65533;&#65533;K&#65533;2&#65533;&#65533;!+&#754;I&#65533;&#65533;)&#1791;2&#65533;!&#65533;351&#65533;I&#243;M&#65533;T*&#65533;Z*55&#65533;4&#65533;&#65533;46@?S%&#65533;47&#65533;)&#65533;%MA5x&#65533;2(3x&#65533;=Q&#65533;W[&#65533;T&#65533;S&#65533;%T&#65533;2Z:&#65533;3540&#65533;28&#65533;5&#65533;&#65533;IATr"C5&#65533;&&#65533;&#65533;&#65533;&#65533;&#616;&#65533;&#65533;&#65533;&#65533;&#65533;_;IxH&#65533;N&#65533;	&#65533;&#65533;&#65533;&#65533;&#65533;&#65533;&#65533;&#65533;&#65533;&#65533;gs&#65533;iY&#65533;&#65533;&#65533;*q&#65533;9&#65533;&#65533;t&#65533;F@&#65533;&#1548;n&#65533;DP{yI &#65533;lZ&#257;A&&#65533;&#65533;&#65533;&#65533;[&#65533;&#65533;9d)8&#65533;q&#65533;T&#1577;&#65533;&#65533;&#65533;JxE0&#65533;&#65533;Fx&#65533;K&#65533;&#65533;&#65533;&#65533;JH&#65533;}&#4403;r&#65533;&#65533;&#65533;&#65533;&#65533;&#65533;&#65533;&#65533;&#65533;&#65533;&#65533;&#65533;&#2828;:&#65533;&#65533;&#65533;&#65533;&#65533;
&#65533;&#65533;&#65533;&#65533;Y&#65533;&#65533;&#65533;q&#616;R-&#65533;&#65533;*&#65533;&#65533;D&#65533;p&#65533;&#65533;+d&#65533;&#65533;&#65533;)&#65533;&#65533;&#65533;&#65533;C&#1114;&#65533;\	<k:DUE&#65533;&#65533;&#65533;&#65533;&#1239;L&#65533;K&#65533;&#65533;&#65533;2&#65533;*WX&#65533;L&#65533;&#65533;&#65533;&#65533;]&#65533;\0,&#65533;),[p	_&#65533;^ &#65533;`&#65533;&#65533;_ &#65533;&#65533;&#65533;&#65533;&#65533;o&#65533;&#65533;&#65533;H&#65533;r&#65533;&#65533;&#65533;&#65533;Y,&#65533;&#65533;1&#65533;a&#65533;&#65533;&#65533;|&#65533;8&#65533;&#65533;&#65533;lT&#65533;&#65533;&#65533;M&#65533;&#65533;I&#65533;&#65533;`DT<&#65533;T|&#65533;a&#65533;&#65533;q&#65533;&#65533;{&#65533;&#65533;&#65533;DHD&#65533;<A&#65533;&#65533;&#65533;&#65533;&#65533;&#65533;`&#65533;&#65533;/&#513;&#1043; &#65533;&#65533;7&#65533;
&#65533;I&#65533;-&#65533;!&#65533;&#65533;&#1336;&#65533;&#65533;R&#65533;&#65533;h&#65533;&#65533;&#65533;C&#65533;JA&#65533;&#65533;3&#65533;&#65533;h&#65533;&#1024;&#65533;&#65533;&#65533;&#65533;$:&#65533;&#65533;cL&#65533;&#65533;>&#65533;.&#65533;>&#65533;0&#65533;xL&#65533;8>&#65533;	
&#65533;{&#65533;F&#65533;NY&#65533;&#65533;&#526;5&#65533;&#65533;&#65533;>&#65533;&#65533;&#65533; &#65533;&#65533;&#65533;&#65533;>&#65533;{&#65533; &#65533;&#65533;:3&#65533;&#65533;3;&#65533;[14!&#65533;	&#65533;&#65533;&#65533;RDt&#65533;{&#65533;&#65533;J&#1028;N&#65533;Cx0&#65533;&#65533;'P&#65533;#P&#65533;)&#65533;1@&#65533;EiA`&#65533;&#1140;JA&#65533;U9&#65533;BY&#65533;)&#65533;&#65533;&#65533;&#65533;L&#65533;MF&#65533;&#65533;.&#65533;&#65533;78&#65533;\&#65533;#&#65533;Y&#65533;&#65533;&#65533;3&#65533;T&#65533;4&#65533;&#65533;&#65533;QK%"$&#65533;Q&#65533;B=&#65533;%GZ%3&#65533;OQ{&#65533;S&#65533;$C&#65533;OR!&#65533;U%G&#65533;6H4HB#&#65533;4Q&#65533;&#65533;5H3&#65533;C&#65533;O+&#65533;3`&#65533;CQ&#65533;&#65533;&#65533;&#65533;q&#65533;I&#65533;&#65533;ND&#65533;*DJX&#65533;D&#65533;WLG&#65533;|&#65533;r9&#65533;&#65533;HG&#65533;&#1032;J&#281;ly&#65533;GMd&#65533;`&#65533;f
J&#65533;<aLK@BP&#65533;Fp&#65533;S&#65533;V&#65533;	&#65533;)&#65533;d&#65533;R&#65533;&#65533;&#65533;5c&#585;&#65533;&#65533;&#65533;&#65533;&#65533;&#65533;S&#65533;&#65533;G&#65533;&#65533;&#65533;&#65533;7&#65533; &#65533;&#65533;&#65533;&#65533;&#65533;9I&#65533;&#65533;<6&#65533;&#65533;J&#65533;E&#65533;&#65533;&#65533;&#65533;	0&#65533;&#464;&#65533;&#65533;&#65533;&#65533;&#914;&#65533;&#65533;:6r&#65533;9&#65533;&#65533;&#65533;&#65533;&#65533;&#65533;q&#65533;&#193;*i&#65533;&#65533;&#65533;&#65533;+&#65533;Gr&#65533;&#65533;&#65533;&#65533;D|&#65533;F}&#65533;&#372;&#65533;O&#65533;&#65533;sU&#65533;D<&#65533;b&#65533;&#65533;&#65533;&#65533;L &#65533;&#65533;P&#65533;Y&#65533;&#65533;&#65533;&#65533;&#65533;&#65533;&#65533;:&#65533;&#65533;H&#65533;Z&#65533;\&#65533;&#65533;&#65533;&#65533;&#528;l,&#65533;&#65533;&#65533;&#65533;&#65533;b&#65533;&#65533;&#65533;&#65533;Y&#65533;&#65533;&#65533;&#65533;&#65533;*j&#65533;'&#65533;|&#65533;&#65533;Q:&#65533;&#65533;V&#65533;X&#65533;y&#65533;G&#65533;)t&#65533;&#65533;&#65533;&#445;T&#65533;&#65533;yJ&#65533;&#65533;w9E&#65533;&#65533;&#65533;z&#65533;+F&#65533;JC&#65533;~2&#65533;&#65533;&#65533;&#65533;&#65533;>&#1955;&#65533;&#65533; 	x h&#65533;&&#65533;&#65533;x&#65533;&#65533;*aL&#65533;&#65533;&#65533;X&#65533;&#65533;\&#65533;&#65533;L&#65533;&#3197;<&#65533;A&#1539;7&#65533;&#65533; &#65533; &#65533;&#65533; &#65533;&#65533;&#65533;&#65533;B&#65533;&#65533;q&#65533;&#65533;&#65533;/&#65533;&#65533;>p&#65533;8&#65533;J	&#65533;&#65533;#)Q&#65533;X&#65533;LA.&#65533;&#65533;0F&#65533;k1 &#65533;&#65533;&#1579;>&#65533;&#65533;&#65533;9C&#65533;&#65533;&#65533;&#65533;&#65533;&#65533;&#65533;&#531;:&#65533;3&#65533;&#65533;&#65533;?5yOZZ<[<&#32960;bDp@I&#65533;QO&#65533;E&#65533;&#65533;7 .&#65533;3&#65533;K&#65533;B&#65533;&#65533;9&#65533;PQ&#1652;&#65533;&#65533;$ &#65533;&#65533;
&#372;D&#65533;&#65533;Z6&#65533;&#65533;=&#65533;Oi&#65533;%&#65533;\&#65533;&#65533;&#65533;&#65533;&#65533;&#1363;&#65533;CUS&#65533;A&#65533;]&#65533;&#65533;&#65533;&#65533;.yAaJ&#65533;%4O9&#65533;BJ
&#65533;=&#65533;&#65533;Q&#65533;4%Q30'L&#65533;]&#65533;P;,PRqP5p*s)G&#65533;&#65533;&#65533;R&#65533;5&6a&#65533;O&#65533;G&#65533;&#65533;&#65533;+&#65533;{&#65533;Q&#65533;&#65533;&#65533;X&#65533;HaeRT&#65533;&#65533;|&#65533;
Fh&#65533;Q&#65533;&#65533;8[Ye&#65533;L0&#65533;ZC&#65533;&#65533;&#65533;&#65533;&#65533;L@
M8&#65533;&#65533;&#65533;&#65533;x&#65533;&#65533;&#65533;&#65533;|&#65533;~&#65533;&#65533;Bp@&#65533;&#65533;&#65533;&#65533; :&#65533;a+&#65533;&#65533;&#65533;&#65533;&#65533;&#65533;&#65533;&#65533;&#65533;l&#65533;&#65533;&#65533;&#65533;&#65533;&#1488;&#65533;&#65533;&#65533;&#65533;&#65533;&#65533;&#65533;&#65533;&#65533;&#65533;A&#65533;&#65533;&#65533;)&#1593;&#65533;&#65533;*&#65533;&#65533;&#65533;;&#65533;`&#65533;&#65533;&#65533;Q&#65533;
&#65533;j`&#65533;&#65533;H`UI&#65533;&#65533;Vu&#65533;&#65533;&#65533;U&#1815;L&#65533;P&#65533;&#65533;&#38247;&#65533;+&#65533;&#65533;T&#65533;s&#65533;&#65533;Z&#65533;:t&#645;_&#65533;&#65533;&#65533;&#65533;:&#65533;&#65533;&#65533;&#65533;K	&#65533;3;\&#65533;Vi&#65533;&#65533;N5&#65533;W&#65533;&#65533;{\&#65533;&#65533;3)&#64891;&#65533;&#65533;&#1105;3&#65533;&#65533;+P&#65533;&#147;&#65533;&#65533;&#65533;-q[<q&#65533;&#65533;h&#65533;&#65533;&#65533;&#65533;&#65533;&#65533;Y&#65533;&#65533;&#1196;&#65533;&#65533;&#65533;<0&#65533;&X&#65533;
&#65533;&#65533;H &#65533;-&#65533;&#65533;&#65533;(&#65533;&#65533;=&#65533;X&#65533;9&#65533;>H&#65533;&#65533;&#65533;Y&#65533;&#65533;&#65533;&#65533;&#65533;&#65533;&#65533;+&#65533;&#65533;&#65533;
&#65533;&#65533;&#65533;&#65533; &#65533;$&#65533;5&#65533;?&#65533;&#65533;&#867;&#65533;&#65533;MFJM&#65533;	&#65533;&#65533;c&#65533;VQ&#65533;T21H&#65533;&#65533;S&#65533;Oj&#65533;4JO`&#65533;&#65533;)K&#1711;3[n&#65533;
&#65533;&#65533;8Za,&#65533;&#65533;&#65533;.&#65533;&#65533;"&#65533;0&#65533;&#65533;3&#65533;3q&#65533;1&#65533;1&#65533;&#65533;&#65533;>&#65533;&#65533;HXB&#65533;:&#65533;&#65533;5&#65533;%I&#65533;&#65533;&#65533;U&#65533;&#65533;&#65533;&#65533;,&#65533;&#65533;C9&#65533;&#65533;&#65533;f)&#65533;&#65533;&#325;&#65533;&#65533;B4&#65533;l&&#65533;z&#65533;A=&#65533;&#65533;W&#754;&#65533;|hK&#65533;O&#65533;6hI&#65533;&#65533;^*&#65533;&#65533;&#65533;]&#65533;&#65533;S"&#65533;5&#65533;5&#65533;&#65533;7 &#65533;2&#65533;0&#65533;[&#65533;55&#65533;]&#65533;&#65533;f7&#65533;&#65533;&#65533;&#65533;V@&#65533;&#65533;US@+&#65533;;&#65533;%&#65533;}&#65533;&A&#65533;&#65533;@&#65533;&#65533;V&#65533;{H&#65533;&#65533;&#65533;&#65533;&#65533;"&#65533;D&#65533;&#65533;&#575;qU(&#65533;P0&#65533;b&#65533;L8D&#65533;&#65533;&#65533;CH|	6&#65533;=
d&#585;&#65533;5&#65533;;&#65533;&#65533;i&#65533;_Q(&#65533;4&#65533;&#65533;EC`B&#65533;&#65533;E&#65533;&#65533;JY&#65533;&#65533; &#65533;&#65533;&#65533;aL<&#65533;&#65533;Y&#65533;&#65533;&#65533;ZD&&#65533;+&#1384;&#65533;&#65533;B&#65533;&#65533;&#65533;(&#65533;&#65533;0&#65533;&#65533;&#65533;G&#65533;&#65533;&#65533;a&#65533;&#65533;*&#65533;&#19239;~&#65533;Q&#65533;&#65533;S&#65533;&#65533;&#65533;H&#65533;BD&#65533;&#65533;{QEJ&#65533;&#65533;M&#65533;&#65533;n&#65533;(m&#65533;+D%9&#65533;&#598;&#65533;&#65533;^t&#65533;&#532;d`&#65533;&#65533;&#16020;x&#65533;^x&#65533;]&#65533;^p'vr&#65533;i&#65533;&#65533;&#65533;&#65533;&#65533;&#65533;H&#65533;&#65533;`&#65533;&#65533;&#344;
^&#65533;YQ&#65533;&#65533;&#65533;*r&#65533;,&#65533;&#65533;J&#551;Bx&#65533;~&#65533;~&#65533; &#65533;0&#65533;#f^>&#65533;K&#65533;< &#65533;!(&#65533;&#65533;m &#65533; !&#65533;:H!!'!&#65533;p&#65533;`&#65533;&#65533;&#65533;&#668;&#65533;B&#1155;?8&#65533;@h&8&#65533;&#65533; 	&#65533; 
&#65533; ``&#65533;.X&#65533;90&#65533;&&#65533;&#65533;&#49362;&#65533;&#65533; NXB&#65533;ZJ&#65533;6&#65533;2RQP>&#65533;$Ib#&#65533;&#65533;&#65533;K&#65533;&#65533;&#65533;fH&#65533;0&#65533;")&#65533;7&#65533;&#65533;&#195;9&#65533;J&#65533;2n&#65533;2&#65533;%&#65533;C&#65533;&#65533;&#65533;b0a?E&#660;? FA&#65533;&#65533; <&#65533;&#1332;&#65533;C&#65533;&#65533;Ck\VK4X&#65533;&#65533;4&#65533;\&#65533;3#/&#65533;#&#65533;&#65533;&#65533;\&#65533;S&#65533;4&#65533;Z/&#65533;&#65533;&#65533;&#65533;:&#65533;&#65533;&#65533;&#65533;&#65533;&#65533;^&#65533;&#65533;5;Z]&#65533;8(&#65533;&#613;&#65533;;&#65533;&#65533;T&#65533;OK&#65533;&#65533;$&#65533;$&#65533;4Z:20&#65533;/&#65533;1 &#65533;55&#65533;&#65533;K&#65533;44(&#65533;Z&#65533;Z&#65533;&#65533;!r&#65533;&#65533;&#65533;Q&#65533;N_K&#65533;M&#65533;&#65533;F&#65533;T&#65533;j&#65533;&#65533;&#65533;W 4R&#65533;&#65533;
&#65533;&#65533;h&#65533;&#65533;&#65533;&#65533;j&#65533;D&#65533;&#65533;&#65533;&#65533;_C0&#65533;@&#65533;&#65533;&#65533;&&#65533;
55&#65533;Y<&#65533;A&#65533;&#65533;I_Y&#1126;&#65533;~E&#65533;(&#65533;&#65533;&#65533;&#65533;}&#65533;&#65533;*_{&#65533;S-5&#65533;T&#928;&#65533;&#65533;&#65533;]&#65533;q&#65533;GP&#513;&#65533;D}&#65533;&#65533;&#65533;&#65533;r&#65533;&#65533;&#65533;&#65533;&#65533;+&#65533;q&#65533;&#34429;{9&#65533;1aQ&#65533;wP&#65533;&#65533;&#65533;&#65533;&#65533;0&#65533;&#65533;!&#65533;a&#65533;A&#65533;I&#65533;&#65533;6x&#65533;3H&#65533;&#65533;&#65533;&#65533;&#65533;&#65533;8|W&#65533;R&#65533;If&#65533;&#65533;X`&#469;&#314;&#530;&#65533;,I&#65533;I&#60315;&#65533;ab&#65533;&#65533;&#65533;&#65533;k&#65533;[&#65533;&#65533;^&#65533;Y&#65533;&#65533;&#65533;&#65533;&#65533;ws&#65533;&#65533;&#65533;&#65533;l&#65533;&O&#65533;&#65533;&#65533;&#65533;&#65533;&#65533;#&#478;b&#65533;&#65533;^&#65533;&#65533;&#65533;&#65533;&#65533;&#65533;0&#65533;&#65533;!&#65533;B&#65533;+3&#65533;L&#65533;R&#65533;&#65533;&#65533;<&#1538;&#65533;&#65533; H &#65533;$8X&#65533;1&#65533;<&#65533;&#65533;&#65533;/&#599;&#65533;Z&#65533;&#65533;&#65533;+&#65533;$?&#65533; &#65533;&#65533;&#65533;&#65533;&#65533;!p&#65533;-`&#65533;	K1&#65533;&#65533;&#65533;q&#65533;&#65533;#/Y&#65533;&#65533;&#65533;8&#65533;#"&#65533;$B&#65533;59&#65533;&#65533;&#65533;,&#65533;&#65533;&#65533;&#65533;u&#65533;&#65533;&#65533;&#65533;&#1391;,9&#65533;5&#65533;&#65533;&#65533;+$2&#65533;&#65533;601&#65533;&#65533;5&#65533;&#65533;>1%$&#65533;sIi.S&#65533;K&#65533;&#65533;/&#65533;*&#467;N&#65533;&#65533;&#65533;gL&#65533;S&#65533;2&#65533;&#65533;Lt4B;&#65533;&#65533;H:&#65533;
&#65533;&#65533;V&#65533;$7&#65533;&#65533;&#65533;&#65533;&#597;&#65533;$&#65533;&#65533;x&#65533;&#65533;M&#65533;8r&#665;S&#65533;&#65533;&#65533;&#65533;&#65533;Yx0&#65533;@8&#1697;C&#65533;C&#65533;t&#65533;Dd&#65533;&#65533;&#266;p&#1844;&#65533;8&#1120;&#194;,&#65533;x'M&#65533;w&#65533;A&#582;MJ9'U&#649;s&#65533;&#65533;&#930;<&#65533;&#65533;\&#65533;&#65533;&#859;7H&#1508;9Sf&#791;.\&#65533;t&#65533;C&#65533;&#65533;k&#1596;9Y&#65533;&#65533;TU&#65533;b&#858;k&#1386;Vn[&#65533;BE&#65533;&#1321;R&#65533;B}&#65533;W&#65533;&L&#65533;8y&#65533;$&#65533;aT&#65533;X&#65533;Ze&#65533;U,Y&#65533;\&#65533;z&#65533;&#65533;*T&#65533;L&#65533;2Ej&#65533;&#65533;Q&#65533;N&#65533;
&#65533;d&#620;TY&#65533;&#65533;R&#65533;J&#65533;"5z&#65533;#F&#65533;!Z&#65533;&#65533;&#65533;I&#65533;/&#65533;&#65533;dIS&#65533;O&#65533;:&#65533;B&#65533;&#65533;T&#65533;S&#65533;H&#65533;&#1444;)&K&#65533;5m&#65533;I`P&#65533;<u%j&#65533;(P&#65533;2ERTP&#65533;>~&#65533;:&#65533;&#65533;&#1123;&#65533;&#65533;$Q&#65533;4[&#65533;!C&#65533;&#65533;H"&#65533;&#65533;"&#65533;,&#65533;%~m&#65533;g&#65533;&#65533;ba&#65533;&#65533;&#65533;\&#65533;&#65533;&#65533;&#65533;&#65533;a&#65533;m&#65533;a+&#65533;&#65533;c!&#65533;&#65533;&#65533;)&#65533;&#65533;&#65533;&#65533;*&#65533;&#65533;!,&#65533;&#65533;&#65533;d&#65533;0G&#65533;g&#541;b
gxu&#65533;&#65533;q&#65533;2Js&&#65533;
'&#65533;Y"I$&#65533;@R&#65533;#&#65533;&#1398;&#65533;}&#65533;,&#65533;&#65533;&#65533;&#65533;&#65533;&#65533;&#65533;]&#65533;&#65533;&#1189;&#65533;&#65533;&#65533;Jd&#65533;&#65533;-&#65533;&#65533;b&#65533;-&#65533;&#65533;&#65533;&#65533;/o&#65533;&#65533;&#65533;-&#65533;&#65533;&#65533;&#65533;/&#65533;&#1842;&#65533;&#65533;&#65533;K.&#65533;&#65533;R,p}&#65533;&#65533;+&#65533;&#65533;&#65533;g&#65533;&#65533;&#65533;&#65533;"j&#65533;J'&#65533;\&#65533;%&#65533;PR	'&#65533;$&#65533;&#646;&#65533;]&#65533;f&#65533;&#18761;%&#65533;$B&#65533;|&#65533;|&#65533;&#65533;&#65533;!-&#65533;Q3&#38983;!5&#65533;E&#1857;&#65533;&#65533;xp&#65533;&#65533;&#65533;&#65533;&#65533;E%P&#65533;&#65533;&#65533;&#65533;&#65533;l&#65533;&#65533;&#65533;&#9287;y&#65533;G{&#65533;Z&#65533;&#65533;&#65533;&#65533;&#65533;{~&#65533;&#65533;&#65533;&#65533;&#65533;nw&#65533;&#65533;&#65533;&#65533;&#65533;&#65533;V&#65533;@X&#65533;A"&#65533;&#65533;&#65533;&#65533;O&#65533;1&#65533;i,&#65533;w&#65533;&#65533;0&#65533;>\&#65533;Gs&#65533;t&#65533;&#2001;&#65533;&#65533;&#65533;&#65533;1kP&#65533;&#65533;&#65533;u&#65533;GC!&#65533;Fk&#1330;F&#65533;&#65533;&#65533;&#65533;&#65533;&#667;&#65533;&#65533;&#65533;&#1204;-C&#1366;L&#65533;{&#65533;&#65533;&#65533;&#65533;&#65533;&#65533;F_&#65533;Q&#65533;M&#65533;&#65533;&#65533;&#65533;&#65533;|A&#65533;GA&#65533;&#65533;&#65533;v&#1292;&#65533;BY$QL&#65533;Q&#65533;&#65533;	T&#65533;&#65533;7dPD&#65533;&#65533;&#65533;*&#497;i&#65533;a&#65533;P&#65533;&#65533;&#65533;SdT-X	!TmX	e&#65533;B&#349;&#65533;B$	&#65533;n&#65533;}2&#65533;5&#65533;GZ&#65533;wS}&#65533;e6&#65533;Y'&#65533;&#65533;&#65533;&#65533;&#65533;.&#65533;x&#1297;j&#65533;;&#65533;&#65533;&#65533;Sk&#65533;.&#65533;&#60523;&#65533;&#1652;&#65533;}&#65533;c&#65533;&#65533;V^&#65533;A_U&#65533;&#65533;F&#65533;!Us&#65533;&#65533;&#65533;
f&#65533;&#65533;Wr&#65533;<&#65533;Y^{u&#65533;	'&#65533;6&#65533;ef&#1128;J+&#65533;&#65533;&#65533;
*&#65533;&#65533;X^&#65533;x&#65533;BJ)&#65533;&#65533;&#65533;a&#65533;SV)&#65533;g6&#65533;`D#X&#65533;,b>&#65533;&#65533;&#65533;%&#65533;&#65533;	LTB8&#65533;&#65533;&#65533;&#65533; u&#65533;Ox&#65533;&#65533;&#65533;&#65533;$&#1115;L&#65533;%&#65533;&#65533;xH&#65533;&#65533;&#65533;&#65533;(D &#65533;@&#65533;W&#65533;&#65533;&#65533;&#65533;&#65533;$&#65533;%-&#65533;&#65533;X&#65533;&#65533;&#65533;3C &#65533;&#65533;9D"&#65533;&#65533;I\&#65533;&#65533;&#65533;&#65533;&#65533;&#65533;
B
&#65533;c&#65533;)&#65533;&#65533;&#65533;=&#65533;LY\)0&#65533;	!A&#65533;;&#65533;"ch&#65533;p&#65533;F&#65533;&#65533;QXB7&#65533;&#65533;w&#65533;&(	G06&#65533;xn&#520;GH&#9105;&#65533;&#65533;%&#65533;&#65533;D&#65533;x&#65533;'&#65533;&#65533;)N&#65533;&#65533;&#65533;!*M&#65533;&#65533;&#65533;/r&#65533;&#65533;K&#65533;IM&#65533;&#65533;&#65533;-4&#65533;&#65533;N&#65533;&#65533;&#65533;&#65533;[&#65533;&#65533;&#65533;W&#802;&#65533;0&#65533;,L&#65533;F&#65533;&#65533;&#65533;#
H&#65533;HTB&#65533;4&#65533;&#65533;&#65533;)&&#65533;<&#65533;X$ui&#65533;=&#65533;j]X:&#65533;9&#65533;&#65533;&#65533;&#65533;&#65533;&#65533;&#65533;4j&#1700;&#65533;I&#65533; &#65533;=&#65533;	.&#65533; &&#65533;&#65533;8Aj@I(&#65533;&#65533;&#65533;+&#65533;&#65533;&#65533;p&#65533;&#65533;&#65533;&#65533;A&#65533;&#65533;
&#1468;&#65533;&#65533;&#65533;?&#65533;&#65533;m&#65533;L`	X@!P&#65533;rP-&#65533;a#&#65533;&#65533;&#65533;&#65533;51&#65533;m&#65533;Xu&#65533;G)z&#65533;\&#65533;&#65533;"&#65533;&#65533;&#65533;	&#967;&#65533;V{ G&#65533;E,&#65533;&#65533;d&#65533;6&#65533;hG%&#65533;6&#65533;&#65533;K&#65533;9&#65533;&#65533;&#65533;4=&#65533;ArDy &#65533;1A&#65533;!8a&#65533;&#800;&#65533;&#65533;&#65533;$o&#65533;&#65533;&#65533;&#65533;;kA-'}&#65533;@"&#65533;TLXv&#65533;&#65533;&#65533;w&#65533;9&#65533;Ag8&#65533;&#65533;7&#65533;&#65533;!&#65533;|P*YQbMk&#65533;&#65533;&#65533;&#65533;&#65533;&#65533;&#65533;&#65533;&#65533;k&#65533;X&#65533;&#65533;&#65533;vD'&#65533;{	_&#65533;J9&#65533;i&#65533;&#65533;!&#65533;&#65533;2&#65533;&#65533;&#794;&#65533;&#65533;&#65533;&#65533;~&#65533;+&#65533;V&#65533;&#65533;m,_&#65533;&#65533;77&#65533;!u&#65533;&#65533;&#65533;&#65533;&#65533;&#1530;&#65533;iU%&#65533;&#65533;&#65533;&#65533;&#65533;&#65533;6<&#65533;&#65533;Xp'2&#65533;&#65533;_&#688;<&#65533;8zR&#65533;&#65533;a&#65533;&#65533;
O&#65533;%j&#65533;&#65533;,xP`7&#65533;&#65533;&#65533;*&#65533;&#65533;&#65533;&#1220;&#65533;-q9E*&#65533;G&#65533;&#65533;&#1544;0t&#65533;f&#65533;&#65533;T&#65533;&#65533;&#65533;&#65533;&#65533;%"Q&#65533;E&#65533;N&#65533;/.1&#65533;&#65533;&#65533;&#65533;&#65533;&#65533;Q(&#65533;c#.eP&#65533;%&#65533;&#65533;@c&#65533;
&&#65533;6&#65533;&#65533;LpG&#147;@R&#65533;:>B&#65533;&#65533;&#65533;#&#65533;&#65533;C&#65533;0&#65533;Z&#65533;&#65533;&#65533;X&#65533;8&#65533;&#65533;&#65533;&#65533;&#65533;&#65533;&#65533;:&#65533;&#65533;R&#65533;&#65533;F&#65533;&#65533;2&#65533;&#65533;Y&#65533;7&#65533;Ol&#65533;8&#58448;&#65533;K&#65533;&#65533;&#65533;&#65533;+&#65533;r]&#65533;G/&#65533;&#65533;K`&#65533;&#65533;&#65533;q&#65533;&#65533;&#65533;$&#65533;,&#65533;I&#65533;&#65533;&#65533;HD&#65533; &#65533;&#65533;&#65533;&#65533;&#65533;)&#65533;&#1128;>S&#65533;5n&#65533;&#65533;&#65533;)&#65533;&#1750;W&#290;k&#65533;/z&#65533;&#65533;\&#65533;I&#65533;&#65533;&#65533;-r&#65533;<9&#65533;&#65533;&#65533;&#65533;E'm1H&#65533;"{o9&#65533;[$&#65533;&#65533;m&#65533;8&#65533;&#65533;&#65533;$&#65533;t&#65533;Jl">&#65533;.e4c?:&#65533;'&#65533;H&#65533;&#65533;
&#65533;&#65533;.?&#65533;&#65533;&#65533;&#65533;&#65533;&#65533;&#65533;&#65533;&#1649;&#65533;&#65533;[&#65533;*&#65533;&#65533;`&#65533;<&#65533;&#65533;&#65533;&#65533;&#65533;P&#65533; I&#65533;&#65533;&#65533;&#65533;k&#65533;&#65533;#&#65533;&#65533;&#65533;Iq&#1386;V&#65533;Sf&#65533;&#65533;&#65533;&#65533;J&#65533;&#65533;X&#65533;A	00&#65533;
p`*&#65533;A&#65533; 8&#65533;&#65533;&#65533;&#65533;&#65533;&#65533;Mc.v}VA{I]&#65533;z&#65533;&#65533;&#65533;&#65533;a&#65533;&#65533;&#65533;&#65533;	+c&#65533;j2m&#65533;oq&#65533;d&#65533;>&#65533;&#65533;&#65533;&#65533;0&#65533;-&#65533;V&#65533;&#65533;&#65533;)&#65533;&#65533;&#65533;!u&#65533;&#65533;P|&#65533;&#65533;er%&#65533;&#65533;kk&#65533;3&#1326;&#65533;xc&#65533;&#65533;,&#65533;W&#65533;&#65533;&#65533;kM)H&#65533;&#65533;&#65533;4 we&#65533;J;Q&#65533;3p&#65533;A&#65533;&#65533;W&#65533;p&#65533;4|&#65533;&#65533;M&#65533;&#65533;&#65533;&#65533;`&#65533;&#65533;&#65533;&#65533;iQU&#65533;b&#65533;b&#65533;&#65533;N&#65533;p[&#65533;ur&#65533;43p&#65533;d&#65533;+A(R&#65533;&#65533;&#65533;m&#65533;>!&#65533;&#65533;N>&#65533;&#65533;43&>1&#65533;a&#65533;&#65533;3a&#65533;&#65533;k]&#65533;&#65533;u&#1787;&#65533;&#65533;N)&#65533;E&#65533;&#65533;+oy&#65533;&#65533;&#690;&#65533;C&#65533;&#65533;@&#65533;&#65533;ay~&#65533;*E&#65533;&#65533;4&#65533;HC&#65533;Y&#65533;&#65533;G#g&#65533;{J&#65533;]Pd&#65533;&#65533;l&#65533;&#456;&#65533;&#65533;W]R&#65533;&#65533;&#681;&#65533;a&#65533;_&#28934;.&&#65533;D&*&#65533;-&#65533;h&#65533;&#65533;_&#65533;\&#65533;&#65533;&#65533;&#65533; Eq
l&#65533;&#65533;H&#1003;&#65533; &#65533;&#65533;C%&#65533;O|&#65533;{`kH&#65533;C&#65533;U&#65533;&#65533; &#65533;&#65533;L&#65533;&#65533;/&#65533; &#65533;&#65533;&#65533;&#65533;&#1601;&#65533;&#65533;&#65533; &#65533;&#1548;)BmQ%XB&&#65533;&#65533;/&#65533;&#65533;&#65533;&#65533;&#65533;&#65533;&#65533;[&#65533;^&#65533;@J(&#65533;&#65533;&#65533;&#65533;Pq&#65533;&#65533;&#65533; &#65533;&#65533;&#65533;	/ C&#65533;&#65533;&#65533;s&#65533;l&#65533;&#65533;|&#65533;`|&#65533;x&#65533;&#65533;5&#65533;&#65533;&#65533;&#65533;nB&#65533;&#65533;#,B&#65533;&#1113;&#65533;&#450;&#65533;&#65533;(&#65533;&#65533;&#65533;&#65533;&#65533;4&#65533;f&#1566;&#65533;&#65533;(!b&#65533;&#65533;,&#65533;&#65533;$&#65533;&#65533;&#65533;&#221;&#65533;0&#65533;B&#65533;&#65533;I/ &#227;&#65533;&#65533;B&#65533;&#65533;&#161;&#1026;c&#65533;&#65533;x&#65533;&#65533;,&#65533;&#65533;J	&#65533;&#65533;jX&#65533;%x)&#65533;&#65533;Y&#65533;&#65533;&#65533;uy&#65533;(l%8&#65533;" &#65533;!&#65533;!@&#65533;&#65533;&#65533;&#65533;&#65533;M&#65533;AH&#65533;&#65533;&#65533;&#65533;D&#65533;%&#65533;&#65533;}&#65533;0&#65533;A&#65533;A4&#65533;&#65533;&#65533;&#65533;&#1961;&#65533;;&#21168;&#65533;&#65533;&#65533;5b&#65533;&#65533;&#65533;&#65533;TI&#65533;[&#65533;&#65533;&#65533;0[AT&#65533;&#65533;&#65533;
&#1280;\A&#65533;&#65533;&#65533;&#1707;&#65533; B!&#65533; \#&#65533;&#65533;H&#65533;&#65533;Q{&#65533; @#I&#65533;&#65533;K&#65533;&#65533;T4&#65533;&#65533;&#1716;K&#65533;&#65533;JN&#65533;
&#65533;|T&#65533;&#65533;A&#65533; M&#65533;JB&#65533;&#65533;&#65533;@&#65533;&#65533;LLNA&#65533;&#65533;]&#65533;&#10013;Q&#65533;U&#65533;u&#65533;m&#65533;&#65533;&#65533;X&#65533;AT&#65533;c&#65533;&#65533;c=&#65533;U&#65533;Ap&#65533;A,j&#65533;L&#65533;&#65533;&#65533;&#65533;&#65533;ka&#65533;&#1092;&#65533;&#65533;&#65533;P&#65533;RxW&#65533;XEX&#65533;D&#1660;&#65533;&#829;L<&#65533;XdVJ&#65533;R&#65533;@2&#65533;K^L&#65533;&#65533;Q&#65533;&#65533;&#1961;dH&#65533;dJ&#65533;DL<N&#65533;&#65533;dT&#65533;bFH&#65533;W(&#65533;&#65533;a]D6WOWeS*&#65533;&#65533;&#65533;Rz&#65533;&#65533;q&#65533;^i&#65533;W&#348;R&#65533;&#65533;l{&#65533;&#65533;&#65533;&#65533;[|&#65533;&#65533;&#65533;X{A&#65533;b&#65533;&#65533;b &#65533;hd&#65533;&#65533;&#65533;whY(@H]&#65533;W&#65533;&#65533;&#65533;sY&#65533;e&#65533;a%&#65533;H&#65533;
" &#65533;"<&#65533;]&&#65533;&#65533;&#65533;&#65533;&#65533;
v&#65533;&#65533;&#338;yH&#1538;&#65533;_d2&#65533;b&#65533;&#65533;X&#1541;YG&#65533;f%<&#65533;&#65533;K&#65533;[&#65533;!"&#65533;Q&#65533;&#65533;&#65533;&#65533;&#65533;&#65533;&#65533;&#65533;&#65533;&#65533;&#65533;&#1025;&#65533;&#65533;YB&#65533;	&#65533;A`9|&#65533;iH&#65533;t&#65533;&#65533;\&#65533;!(&#65533;&#65533;%p&#65533;&#65533;&#65533;&#65533;&#65533;E&#65533;&#65533;B&#65533; &#65533;-&#65533;Q|&#65533;`&#65533;l&#65533;&#65533;`(&#65533;`y &#65533;%T&8&#65533;&#65533;&#65533;lJ&#65533;&#65533;t	&#65533;	&#65533;&#65533;&#972;&#65533;&#65533;f&#282;&#65533;&#65533;c&#65533;&#65533;-&#65533;/&#65533;B(&#65533;B/&#18913;UZsZ.&#65533;I/&#65533;~&#65533;&#65533;,&#65533;Rch,(h+HHq&#65533;eL&#65533;(x&#65533;&#65533;(&#65533;%\XuG&&#65533;Bs&#65533;fyqF&#65533;&#65533;v&#65533;&#65533; &#65533;&#280; @&#65533;&#65533;&#138;rL&#65533;p&#65533;&#65533;p&#65533;&#65533;&#65533;K6]N&#65533;D&#65533;$B$H&#65533;!&#65533;b&#65533;&#65533;&#65533;&#65533;(&#65533;&#65533;\S&#65533;&#65533;E&#65533;&#65533;&#65533;&#65533;"&#65533;&#65533;&#65533;&#65533;l&#65533;>&#65533;&#1342;&#65533;F&#65533;&#65533;&#65533;XA&#65533; ` l&#65533;&#65533; A&#65533;&#65533;&#65533;c&#65533;\3&#65533;&#65533;l&#65533;&#381;&#65533;&#65533;&&#65533;&#65533;L&#65533;&#65533;T&#65533;<&#65533;>&#65533;D&#65533;&#65533;T|&#65533;&#1924;D&#65533;L&#65533;TI:&#65533;H|&#65533;X&#65533;&#65533;Gn&#65533;&#65533;B&#65533;O&#65533;&#65533;>&#65533;A&#65533;W&#65533;)&#65533;S1J@&#65533;T&#65533;&#65533;dENG&#65533;O@&#65533;&#65533;&#65533;&#65533;(&#65533;&#65533;U&#65533;$EW&#1302;B&#65533;pA&#65533;T&#65533;<&#65533;ND&#65533;&#65533;&#65533;0&#65533;iq&#65533;&#1317;&#65533;S&#65533;&#65533;&#1421;N?&#65533;&#65533;&#618;Q&#65533;$&#65533;&#65533;&#65533;&#65533;E+&#1444;&#65533;T&#65533;&#65533;)&#65533;MVW&#65533;M&#65533;&#65533;&#65533;p&#65533;&#65533;p&#65533;&#65533;&#65533;&#65533;&#65533;L&#65533;&#65533;V&#65533;&#65533;&#65533;q&#65533;^&#65533;cW&#65533;N&#65533;&#65533;&#65533;&#398;&#65533;&#65533;&#65533;&#65533;e&#65533;&#65533;&#65533;&#65533;&#65533;^&#65533;Q&#65533;&#1551;A&#65533;&#65533;&#65533;&#65533;F&#65533;&#65533;&#65533;4&#65533;v&#65533;&#65533;&#65533;&#65533;*&#65533;\&#65533;vN&#65533;&#65533;^&#65533;&#65533;&#65533;v&#65533;P"&#65533;&#65533;&#65533;&&#65533;#R&#65533;P&#65533;`&#65533;
&#165;'X&#65533;&#65533;EpH&#65533;&#758;&#65533;&#65533;&#65533;&#65533;&#65533;S&#65533;&#65533;&#65533;FH&#65533;3q&#875;&#65533;&#65533;&#65533;\&#65533;&#136;&#65533;&#65533; M&#65533;"&#65533;&#65533;&#65533;&#65533;q&#65533;,&#65533;=`)&#65533;&#65533;Fs(s&#65533;&#65533;&#65533;F&#65533;&#65533;&#65533;Fvx&#65533;&#65533;&#65533;O&#65533;&#65533;B0&#65533;-&#65533;&#65533;&#65533;FJ	&#65533;&#65533;fp_&#65533;`&#65533;pX$"&#65533;~&#65533;Q#@B%tB&#65533;&#65533;&#65533;xaO&#65533;&#65533;&#65533;=&#65533;)&#65533;&#65533;|&#65533;&#65533;-TZ&#65533;La&&#65533; 0&#65533;&#65533;&#65533;B!&#65533;Y, &#65533;,&#65533;&#65533;&#65533;&#65533;&#65533;+&#65533;E&#65533;&#65533;cJ(&&#65533;&#65533;VB&&#65533;E&#65533;&#65533;&#65533;&#65533;&#977;}&#1102;&#65533;'T&#137;&#65533;&#65533;&#65533;&#863;?&#65533;&#65533;&#65533;&#65533;&#65533;&#65533;&#65533;&#65533;*&#65533;&#65533;&#65533;J2&#65533;&#65533;#&#65533;"&#65533;&#65533;&#65533;&#695;)U&#65533; VN&#65533;&#65533;&#65533;&#65533;A !&#65533;&#65533; 
M&#65533;&#65533;F&#42421;lTTjAMPP&#65533;&#65533;IS&#65533;T&#65533;&#65533; \&#65533;l&#65533;&#65533;  &#65533;A&#677;/&#65533;&#65533;&#65533;&#65533;F&#65533;Me&#65533;6uN&#65533;&#1549;[&#65533;M&#65533;&#65533;&#65533;5"5EZ&#65533;U&#65533; DC&#65533;&#65533;>&#65533;S&#65533;x&#65533;WR&#65533;@&#669;&#65533;E&#65533;dk&#65533;&#65533;&#65533;&#65533;&#65533;&#65533;DUA&#65533;P$&#65533;&#65533;&#65533;&#65533;u&#65533;S&#65533;&#65533;)d&#65533;beVR&#65533;=6UhE`&#65533;&#65533;&#65533;&#65533;A&#65533;&#65533;*&#65533;&#65533;V4&#65533;&#65533;SV&#65533;0G&#65533;>&#65533;&#65533;&#30131;f&#65533;&#65533;4&#65533;q&#65533;&#65533;K>&#65533;&#65533;&#65533;WL&#65533;E&#65533;W&#65533;&#65533;NV&#65533;J&#65533;&#65533;Z&#65533;&#65533;$&#868;EJ&#65533;OD&#65533;F&#65533;&#65533;nY&#65533;m&#65533;V&#65533;&#65533;O*RD&#65533;Q&#65533;1Tu&#65533;>&#65533;$&#65533;&#65533;VSu*nu&#65533;&#65533;&#1878;&#65533;&#65533;&#1113;&#65533;&#65533;~&#65533;&#65533;&#65533;e&#65533;&#65533;ZFH]4G]&#65533;&#65533;&#65533;&#2407;&#65533;fsy
c&#65533;H&#65533;&#65533;&#65533;q&#65533;&#65533;xF&#65533;e\&#1508;Tlx&#65533;_"4.&#65533;'T&#65533;]&#65533;'f&#65533;vU-&#65533;&#1124;`(!&#65533;&#65533;&#65533;fu&#65533;&#65533;&#65533;&#65533;1&#65533; &#65533;&#65533;&#65533;&#65533;&#65533;&#65533;pb4e&#65533;&#65533;&#65533;T&#200;&#65533;&#65533;&#65533;A&#65533;l&#65533;&#65533;&#65533;_.&#65533;a&#65533;'&#65533;&#65533;9&#65533;]&#619;&#65533;J&#65533;&#65533;vW&#65533;q&#65533;&#65533;'h&#1061;&#65533;&#65533;I&#65533;B,&#65533;/&#65533;&#65533;&#65533;&#65533;Q&#65533;I&#65533;&#1554;e&#65533;&#65533;&#65533;&#65533;:&#65533;,&#65533;m&#65533;&#65533;&#65533;}&#65533;&#65533;m`&#2014;r&#65533;,a&#65533;th[<&#65533;u(|&#65533;&#65533;,&#65533;IH&#65533;4.&#49280;&#65533;'&#65533;&#20608;&#65533;&#162;&#65533;&#65533;~&#65533;&#65533;.&#65533;&#65533;&#65533;&#65533;*&#65533;&#65533;&#65533;&#65533;&#65533;n&#65533;'L&#65533;&#65533;&#65533;f0l0B$D&#65533;v&#65533;nOO&#65533;&#65533;&#65533;&#65533;&#65533;|&#65533;&#65533;AG|&#65533;&#65533;l&#266;&#65533;D&#260;&#65533;U#&#65533;&#1528;&#65533;A&#65533;SDX&#65533;  &#65533;$&#65533;a&#65533;&#65533;(&#460;7ODBH&#65533; &#65533;-&#65533;lD&#65533;3&#961;&#65533;&#65533;i*&#65533; &#65533;^&#962;&#65533;&#65533;&#1281;D&#65533;&#65533;@P &#65533;&#65533;&#65533; d&#65533;&#65533;&#65533;@i&#65533;DI&#65533;c6&#65533;&#65533;JJ&#65533;Z&#1622;&#65533;Z$Xl&#65533;P&#65533;&#65533;&#65533;&#65533;&#65533;&#65533;Mj&#65533;n*h[ V`&#65533;&#65533;&#65533;&#65533;&#65533;&#65533;X&#65533;l&#65533;&#65533;&#65533;&#65533;h&#65533;@&#65533;p&#65533;&#65533;&#65533;&#65533;p&#65533;&#65533;&#65533;~&#65533;;E&#65533;&#65533;&#65533;)[}&#65533;s&#65533;&#65533;&#65533;T&#65533;&#65533;+&#65533;+&#65533;D&#65533;&#65533;uvpmAV&#65533;Aq)$&#65533;1&#65533;j&#65533;y&#65533;7W&#65533;&#65533;&#65533;&#65533;&#65533;A|w+TD&#65533;&#65533;&#65533;W+$[Q&#65533;&#65533;&#65533;qX&#1998;&#65533;b]&#1249;&#65533;&#65533;&#65533;&#65533;q^Q&#65533;o&#65533;S&#65533;oi&#65533;&#65533;\0+&#65533;XLV&#65533;&#65533;$E&#65533;&#65533;~&#65533;&#1153;&#65533;&#65533;&#65533;&#65533;&#65533;&#65533;&#65533;	&#65533;E&#65533;&#65533;&#65533;&#65533;ELU&#65533;&#65533;&#65533;&#65533;&#1421;pl&#65533;&#65533;&#65533;M&#65533;Z&#65533;&#65533;&#65533;&#65533;S&#65533;&#65533;&#65533;Vqp&#606;%t&#65533;Ff&#65533;&#65533;&#65533;.&#65533;&#65533;b&#65533;&#65533;O&#65533;m*i.\&#65533;&#65533;&#65533;4& l&#65533;<&#65533;&#65533;&#65533;&&#65533;r#xlnH-&#65533;R&tBj&#65533;&#65533;O*&#65533;&#65533;&#65533;&#65533;&#65533;=&#65533;&#65533;p&#65533;&#65533;1&#65533;l&#65533;&#65533;&#65533;2&#65533;&#65533;!&#65533;&#65533;'Z&#65533;B&#65533;&#65533;|w&#65533;&#65533;&#65533;/#&#65533;&#65533;l&#65533;{&#65533;,&#797;B&#65533;&#65533;&$X&#65533;&#65533;Tly<&#65533;gH&#65533;(&#65533;&#65533;&#65533;B&#65533;Q&#65533;.&#65533;&#65533;&#65533;&#65533;&#65533;&#65533;&#65533;&#65533;|&#65533;,Z'&#65533;Q&#65533;&#65533;&#65533;z&#65533;9B&#65533;&#65533;&#65533;&#65533;&#65533;&#65533;7t&#65533;=&#594;&#65533;&#65533; P&#65533;m&&#65533;&#65533;&#65533;&#65533;g&#65533;&#65533;&#65533;&#1927;&#65533;&#65533;H&#65533;t&#65533;&#65533;&#65533;.Hn&#65533;&#65533;&#65533;	.t&#65533;&#65533;&#65533;	&#65533;un&#65533;)&#65533;%&#393;t&#65533;qjY&#65533;g%&#65533;&#65533;$&#65533;m&#65533;&#65533; &#65533;&#65533;&#65533;&#65533;x&#65533;R$0B!,/4_&#65533;Xw&#65533;(&#65533;e?&#65533;ADD]&#65533;A|wAxA&#65533;EJ&#1793; &#65533;&#65533;"\&#65533;Q&#65533;g&#65533;&#65533;@nDJ&#65533;&#65533;n&#65533;&#65533;&#65533;&#65533;Q&#65533;H#&#65533;A&#65533;&#65533;&#65533;a&#65533;p&#65533;&#65533;&#65533;&#65533;&#65533;&#65533;D&#65533;"&#304;&#65533;$&#65533;t&#65533;H&#65533;&#65533;@&#65533;T&#65533;&#65533;&#65533;<&#65533;C&#65533;$#&#65533;#&#1172;'O`Q&#65533;OR&#1960;&#65533;Ac&#480;&#65533;&#65533;y&#65533;&#65533;&#65533;q&#65533;T&#65533;&#65533;&#65533;M\&#65533;D&#65533;A&#65533;NG&#412;&#65533;%&#65533;v;U&#65533;4&#1384;&#405;&#65533;&#65533;&#65533;Y&#65533;&#65533;&#65533;&#65533;&#65533;o&#65533;&#65533;&#65533;q&#65533;\&#65533;%2U|&#65533;&#65533;x&#65533;&#65533;&#65533;_&#65533;&#65533;T&#65533;&#65533;pbP&#65533;S&#65533;&#65533;|&#65533;&#65533;|&#65533;xsK*P&#65533;} g$&#65533;&#65533;$T&#65533;&#65533;Q&#65533;V&#65533;[&#65533;N$=PEbA&#65533;&#65533;_+&#65533;&#65533;dI&#65533;&#65533;&#65533;&#65533;w&#65533;&#65533;kja6Yu&#65533;&#65533;_SJ&#65533;&#65533;&#65533;&#65533;&#65533;L0&#65533;&#65533;G&#65533;G8>L&#65533;&#65533;k&#1533;SB&#65533;g&#65533;&#65533;V&#65533;K&#65533;&#65533;&#1583;&#65533;&#34695;a&#65533;0ag{q2^>&#65533;tir&#65533;G&#65533;f('&#65533;&#65533;&#65533;(&#968;|&#65533;Gu'=&#65533;&#65533;Y&#65533;&#65533;a
lHt&#65533; g:&#65533;&#65533;d`:(O&#65533;8u&#1156;&#65533;&#65533;$H&#65533;,e&#148;)&#65533;%J)R&#65533;I&#65533;&#65533;I&#65533; =&#65533;&#1329;Q&#65533;B~&#65533;1&#65533;e&#65533;&#65533;&#65533;,S&#65533;@&#65533;&#1189;L&#65533;9x&#65533;&#65533;&#65533;&#1255;&#65533;<w&#65533;&#65533;&#65533;YG&#65533;6C&#65533;&#65533;1J&#65533;NM&#65533;&#65533;)&#65533;t	&M7i&#65533;4&#65533;&#65533;P&#65533;6E&#65533;z&#65533;SVP&#65533;H&#65533;&#65533;&#65533;R&#65533;L&#65533;"&#65533;&#65533;&#65533;&#311;&#65533;J&#65533;B&#65533;&#65533;V-Y&#65533;X&#65533;B&#65533;&#65533;)&#65533;&#65533;JL*&#65533;&#65533;N&#65533;@&#65533;:&#65533;&#65533;)P&#65533;9m&#65533;$&#65533;#&#843;)b&#65533;&#65533;&#65533; &#65533;&#65533;E&#65533;&#65533;&#65533;S&#65533;Q&#65533;&#65533;
j,&#65533;R&#65533;&#65533;*u*&#65533;*W&#65533;l&#842;%+&#65533;&#65533;Z&#65533;x&#40581;kW.[&#65533;x)&#65533;&#65533;&#65533;&#65533;.^&#65533;&#65533;&#65533;EK&#1452;Z&#1589;c&#65533;&#65533;&#65533;&#65533;(Q&#65533;&#65533;&#65533;&#65533;&#65533;)b&#65533;H&#65533;&#65533;&#65533;T&#65533;kT&#65533;&#65533;rr&#65533;U~WJ&#65533;&#65533;&#65533;g7&#65533;H&#65533;2&#65533;0&#65533;3&#65533;&#65533;&#65533;5&#65533;H&#65533;&#65533;5$&#65533;p6&#1920;&#65533;5&#65533;(#&#65533;/&#65533; c&#65533;3&#65533;p&#65533;8&#65533;&#65533;&#65533;&#65533;dA &#37071;&#65533;&#65533;&#1856;C&#65533;&#65533;$H(&#65533;dOBe<L,R&#65533;94D&#65533;4&#65533;&#65533;PC3&#664;&#65533;&&#65533;h&#65533;:&#65533;&#65533;&#65533;&#65533;9&#9731;9&#1456;&#65533;&#65533;$&#65533;&#65533;&#65533;H&#65533;&#65533;&#65533;&#65533;5&#65533;&#65533;&#65533;7&#1848;&#65533;D	-&#65533;&#65533;O9&#65533;l&#65533;@2&#65533; #&#65533;1&#65533;0t&#65533;2&#1064;p(6&t&#65533;;$&#65533;&#65533;:&#27667;&#65533;&#65533;`#&&#65533;p&#65533;1&#65533;&#65533;BE&#65533;p&#65533;1&#65533;&#65533;&#138;+&#65533;0&#65533;?&#65533;@&#65533;&#65533;Zu&#65533;\&#65533;j&#65533;&#65533;0&#65533;I3&#824;2&#65533;H+&#65533;&#65533;&#65533;&7&#65533;u&#65533;%&#65533;`&#65533;&#65533;N?&#65533;&#65533;Y&#65533;&#65533;&#65533;VA2&#65533; &#65533;[0&#65533;8&#65533;$CP0&#65533;&#65533;b.J%C&#65533;:&#65533;@CJ0F-&#65533;&#65533;4&#65533;eR&#65533;`&#65533;MtJ{&#65533;&#65533;]m&#65533;;&#65533;(X`&#65533;&#65533;&#65533;3&#65533;Z&#65533;bL&#65533;B&#65533;&#65533;1&#65533;H&#65533;&#65533;&#65533;I'&#1344;&#65533;&#1992;&#29987;NY&#65533;&#65533;&#65533;&#65533;p!&#65533;&#65533;\[&#65533;U&#65533;E&#65533;&#65533;2&#65533;:q&#65533;&#65533;&#65533;CV&#65533;)&#65533;vCr&#65533;&#65533;\`7-X&#65533;:&#65533;&#65533;&#65533;&#65533;p&#65533;&#65533;&#65533;&#65533;J&#65533;L&#1075;&#65533;&#65533;&#65533;LQ&#65533;T&#65533;V&#65533;STQ&#340;&#65533;PY&#65533;&#65533;&#65533;H1%&#65533;VZq&#65533;&#65533;&#65533;&#65533;v[&#65533;&#65533;F&#65533;D&#65533;&#65533;,&#65533;d&#65533;&#65533;F&#65533;[&#65533;&#65533;8&#65533;&#17592;&#65533;&#1228;&#65533;F Q&#529;&#65533;*&#65533;&#65533;&#65533;@EmRDQ&#65533;1&#65533;:Ah-#-z$&#65533;&#65533;&#65533;&#65533;&#65533;&#658;&#65533;&&#65533;&#273;&#65533;)&#65533;&#65533;FYd&#65533;>&#65533;p&#65533;/&#65533;&#65533;&#65533;'&#65533;	(&#65533;&#65533;"&#65533;9&#65533;&#65533;c&#65533;&#65533;&#65533;&#1033;&&#65533;$&#65533;c&#1475;.&#65533;&#65533;&#65533;&#65533;#&#65533;B&#616;&#65533;&#65533;-&#65533;&#65533;K6&#65533;/.J&#65533;&#65533;&#65533;2 ;&#65533;drQ:&#65533;$!&#65533;&#65533;3&#65533;G&&#65533;D&#65533;TX&#65533;&#65533;&#65533;Tf&#65533;&#65533;&#65533;&#65533;,1&#65533;R]TA
&#65533;-&#65533;&#65533;&#65533;&#65533;&#65533;@SB4|&#1027;
&#65533;G`&#65533;&#65533;&#65533;Y48&#65533;}&#65533;I&#65533;`L&#65533;Y&#65533;"n&#65533;&#65533;o&#65533;c&#65533;[&#65533;&#65533;&#65533;1&#65533;&#65533;o&#65533;X&#290;&#65533;x&#65533;,&#65533;&#65533;V&#65533;B&#65533;&#65533;'&#65533;	N`&#65533;h&#65533;"A&#65533;H&#65533;&#65533;-zc&#65533; &#65533;S8&#65533;E.&#65533;c&#65533;!&#65533;&#65533;5&#65533;KX&#65533;&#199;&#65533; &#65533;&#65533;/&#65533;!Qa&#65533;&#65533;&#1380;p&#65533;B&#65533;&#65533;&#65533;&#65533;&#65533;~&#65533;&#65533;&#65533;&#65533;p&#65533;9&#65533;%&#65533;&#65533;`GP&#65533;o&#65533;#R&#65533;&#65533;C&#65533;!Lb&#65533;&#57351;Jy&#65533;WS&#65533;Q&#65533;&#1363;9&#65533;*V&#65533;C^&#65533;&#65533;	P&#65533;@d&#65533;%`a&#65533;r&#65533;&#65533;P5&#65533;&#65533;&#65533;gkC&#65533;&#65533; {&#65533;AA&#65533;:&#242;&#65533;;&#65533;B&#1171;P&#65533;&#65533;9&#65533;A&#65533;&#65533;"&#65533;&#65533;u&#65533;6&#65533;!]&#65533;&#65533;&#65533;`&#65533;6&#65533;&#65533;u&#65533;&#65533;&#65533;l&#65533;3&#65533;4&#65533;Wd&#65533;&#65533;&#65533;&#65533;&#65533;0&#65533;&#65533;&#65533;Sg&#65533;&#65533;&#396;&#65533;&#65533;6Ec#&#65533;&#65533;&#65533;%M&#65533;qQi&#65533;&#65533;&#65533;&#65533;) =KO&#65533;:&#65533;&#65533;&#65533;&#65533;_&#65533;(&#65533;&#65533;&#65533;2&#353;.&#65533;&#65533;Wa&#65533;&#65533;&#65533;&#65533;O[&#65533;&#65533;(eCQ0DR&#65533;&#65533;&#65533;&#65533;&#240;je&#65533;1&#668;kTA&#62049;7 &#65533;Rm&#65533;&#65533;E&#65533;&#65533;)(QghP&#65533;&#65533;h&#65533;q&#65533;I]&#65533;&#65533;F&#65533;&#1318;z&#65533;Ab&#65533;&#65533;&#65533;&#65533;&#65533;&#65533;b&#65533;28&#65533;Y&#65533;!&#65533;&#65533;(&#65533;r?U&#65533;&#65533;&#65533;&#65533;)&#65533;g&#65533;&#65533;&#65533;"2[&#65533;&#65533;o|&#65533;&#65533;e	E[&#65533;R&#65533;&#65533;&#65533;6&#65533;&#65533;C&#1630;&#65533;9&#65533;&#65533;&#65533;[(&#65533;qr{5XK'&#65533;&#65533;&#65533;{&#65533;CHE.&#65533;&#65533;}&#65533;=&#65533;D&#65533;0&#65533;&#65533;	I &#65533;&#65533;&#65533;'H&#65533;%&#65533;)l&#135;&#65533;&#65533;$F&#65533;g&#65533;.&#65533;4&#65533;&#65533;&#65533;X&#65533;#"1&#65533;&#65533;f&#65533;t!&#65533;%&1&#65533;&#65533;&#65533;,&#65533;y&#65533;7&#65533;VD&#65533;!&#65533;x&#65533;$,&#65533;S&#1807;nQ&#65533;&#65533;&#65533;&#65533;T&#65533;m5&#65533;E(&#65533;[&#65533;&#65533;&#65533;&#65533;&#65533;&#1738;&&#65533;&#65533;DC8&#65533;&#65533;&#65533;/ &#65533; &#65533;=1Bz{a&#65533;"D&#65533;Y!pl&#1590;
 &#65533;&#65533;&#65533;&#65533;s&#65533;c&#65533;&#656;8&#65533;&#65533;&#65533;,&#65533;"&#65533;&#65533;B&#65533;&#65533;XE*&#65533;V"1&#65533;`&#65533;"&#65533;&#65533;E<B-&#65533;&#524;&#65533;
&#65533;&#65533;.-1&#65533;B!=&#65533;!&#65533;&#65533;&#65533;E&#65533;A&#65533;hn&#1429;&#65533;>&#65533;Au0
&#65533;v%&#65533;=&#65533;8D l&#65533;K&#65533;A&#65533;&#65533;rR&#65533;&#65533;P&#65533;;&#65533;&#65533;&#65533;&#65533;&#65533;&#65533;&#65533;MX&#65533;?&#65533; D&#65533;&#65533;9&#65533;A\&#65533;&#65533;P$%*&#65533;&#65533;F9&#65533;&#65533;p&#307;5x&#65533;1.&#65533;&#512;C&#65533;XB&#65533;0L&#65533;&#65533;i&#65533;dZU{&&#65533;&#65533;	LJc^&#65533;&#65533; &#65533;&#65533;&#65533;&#65533;G&#65533;CX&#65533;&#65533;.&#65533;2&#65533;&#65533;z&#65533;&#65533;&#65533;u!8l,&#65533;
&#243;&#65533;\I;&#65533;`&#65533;
Y-/&#65533;)&#65533;!&#65533;
C&#65533;&#65533;i!&#65533;e&#65533;S#-&#65533;&#65533;x&#65533;3&#65533;&#65533;f&#65533;&#65533;v&#65533;&#65533;]&#65533;f&#1864;D$&#65533;&#65533;,&#65533;a&#65533;&#65533;d&#65533;&#65533;<&#425;ir&#6309;&#65533;&#31358;D&#65533;[&#65533;	&#65533;i&#65533;&#65533;&#65533;]&#65533;ZS;&#65533;&#65533;&#65533;OSC,&#65533;&#1631;&#65533;	&#65533;&#65533;m&#65533;I&#65533;~&#65533;d&#65533;*&#65533;&#1012;&#1588;&#65533;&#65533;&#65533; &9&#65533;&#65533;&#65533;&#65533;d&#65533;&#65533;x&#65533;1&#65533;1D&#65533;&#65533;&#65533;3&#65533;3Q&#65533;*&#65533;&#65533;&#65533;&#65533;tq&#65533;PV&#65533;&#65533;V0w&#65533;&#65533;&#65533;&#65533;$&#65533;&#446;&#65533;6&#65533;|&#65533;(&#65533;&#65533;~&#65533;&#65533;&#65533;&#65533;&#65533;&#65533;&#65533;&#65533;&#65533;H&#65533;&#65533;&#65533;&#65533;&#65533;&#240;0&#65533;	&#1910;&#65533;&#65533;&#65533;&#65533;&#65533;|&#65533;nD&#65533;&#65533;e"&#65533;&#65533;&#65533;z&#65533;&#65533;'&#65533;o}{;_(&#65533;&&#65533;R\&#65533;&#65533;(&#65533;&#65533;&#65533;&#65533;RB&#65533;&#65533;&#65533;&#65533;v&#65533;&#65533;&#65533;=&#65533;p]!&#65533;&#65533;&#65533;3x&#65533;
Q&#65533;&#65533;&#65533;&#65533;&#65533;(La
R&#65533;&#65533;&#65533;]&#65533;I&#1665;&#65533;z&#65533;I&#65533;&#1031;=&#65533;&#65533;OS.&#65533;*&#65533;@&#65533;Fq&#65533;-&#65533;oJ]&#65533;&#65533;&#65533;&#65533;
"]&#65533;1.G&#65533;&#65533;D.&#65533;&#65533;KdMq&#65533;[&#65533;&#1525;&#65533;&#65533;&#65533;&#65533;&#65533;S&#65533;s&#65533;f&#65533;l&#65533;;&X&#65533;&#65533;&#65533;B0&#65533;x !&#1096;I ^&#65533;&#65533;'4&#65533;w&#65533;|&#65533;HM|&#65533;&#65533;T&#65533;-&#65533;&#65533;&#65533;
ka&#65533;] &#65533;n&#65533;&#65533;/&#65533;/&#65533;&#65533;r&#65533;~&#65533;9fh Q&#65533;&#65533;&#65533;5&#65533;&#65533;&A&#65533;Hq(&#65533;s&#65533; &#142;&#840;H{&#65533;&#65533;&#65533;*"a&#65533;&#65533;&#65533;F&#65533;*V&#65533;&#65533;N&#65533;&#65533;S&#65533;eY&#65533;@J,&#65533;&#65533;&#65533;&#65533;&#762;dV&#65533;&#65533;&#65533;
A&#65533;`i&#65533;K&#65533;H&#65533;J&#65533;'&#65533;K0pm,&#65533;aE&#65533;f&#65533;&#65533;&#65533;`&#65533;&#65533;0ve&#65533;&#65533;&#65533;br&#406;&#65533;d&#65533;&#65533;&#65533;F&#65533;&#65533;	n&#65533;@@T&#65533;&#65533;@
&#65533; bI&&#65533;	&#65533; A
c&#65533;&L&#978;|"Do`$&#65533; &#65533;&#144;OV&#65533;'v&#65533;&#65533;&#65533;x,i&#1276;&#65533;NP&#65533;&#65533;v&#65533;&#65533;n&#65533;&#65533;&#65533;`&#65533;&#65533;&#65533;&#65533;&#65533;&#65533;K&#65533;&#65533;&#65533;&#65533;Ic0&#65533;Y"D&#2044;@&#65533;&#65533;&#65533;&#65533;@>fBd&#65533;&#65533;&#65533;&#65533;8-&#65533;vF&#65533;&#65533;&#65533;R/&#65533;&#65533;mV&#65533;&#65533;B&#65533;N*&#65533;Eq&#65533;$@&#975;&#1792;@&#65533;&#65533;&#65533; &#1978; &#65533;&#65533;%&#1080;&#65533;K&#65533;&#65533;&#65533;$&#65533;&#65533;T&#65533;$`&#65533;^&#65533;E&#65533;	.&#65533;)&#65533;:&#65533;`fKJjN&#65533;I&#65533;&#65533;&#65533;d&#65533;^*&#65533;&#65533;&#65533;&#1420;&#65533;&#65533;&#65533;m&#65533;&#1705;&#65533;
&#65533;Y&#65533;q&#65533;&#1937;&#65533;b&#65533;&#65533;`&#65533;V&#680;&#65533;%&#65533;&#65533;&#65533;&#65533;&#65533; Q$&#65533;&#65533;&#65533;@^p&#65533;"&#65533;j&#65533;j&#65533;&#65533;eQ&#65533;A&#65533;%Q&#65533;t&#65533;B=4C~&#65533;DHF!&#65533;&#65533;b&#65533;&#65533;&#44836;&#65533;6&#65533;&#65533;/t&#12722;#`nD,<&#65533;&#751;&#65533;&#65533;&#65533;&#65533;>.&#65533;p8&#65533;&#65533;$A&A8&#65533;&#65533;L+N&#65533;H&#65533;&#65533;\&#65533;T&#65533;&#65533;&#65533;&#65533;o&#65533;!,a&#65533;#&#65533;&#65533;B&#65533;&#65533;c*h&#65533;t&#65533;&#65533;#&#65533;&#65533;#"&#65533;A&#65533;&#65533;&#65533;&#65533;U&#65533; &#65533; &#65533;e&#65533;&#65533;
&#65533;&#65533;
&#65533; &#65533;&#65533;&#65533;&#65533;&#65533;&#502;&#65533;`?&#65533;d&#65533;p'&#65533;0a0"{&#65533;&#65533;!&#65533;&#138;&#65533;(&#65533;B&#65533;
&#65533;|&#65533;J'&#65533;R&#65533;>&#65533;&#1326;&#65533;2&#65533;&#65533;B&#65533;bR&#65533;&#1290;kP&#65533;&#1290;&#65533;&#65533;&#65533;pc5&#65533;+&#65533;&#65533;b&#65533;(&#65533;H4&#65533;&#961;AG&#65533; &#65533;b&#65533;t&#65533;+J&#65533;&#65533;&#65533;R&#65533;
5&#65533;&#65533;)s&#65533;lR&#65533;da9&#65533;&#65533;|&#65533;7|&#65533;&#65533;Z&#65533;t&#65533;8.&#65533;h!&#65533;&#65533;JL<C&#65533;6"&#65533;3&#65533;*&#65533;F&#65533;5|R&#430;&#65533;tF&#65533;&#65533;0we&l&#65533;/&#65533;`'&#65533;&#65533;K&#65533;	&#65533;R&#65533;&#65533;&#65533;&#65533;&#65533;&#65533;z&#65533;/&#65533;&#65533;&#65533;@D&#65533;&#65533;,&#65533;&#65533;ms&#65533;&#65533;&#65533;&#65533; &#65533;+.+&#65533;&#65533;&#65533;&#65533;D&#65533;z &#65533;&#65533;@O4&#65533;I&#65533;&#65533;&#65533;0`&#65533;&#65533;&#65533;&#65533;(&#65533;&#65533;T P &#65533;&#65533;&#65533;&#65533;&#65533;D&#65533;&#65533;D&#65533;v&#65533;#&#65533;R&#65533;@&#65533;fK&#65533;&#65533;&#65533;1&#65533;p$zVm0&#844;&&#65533;&#65533;&#65533;,&#65533;g&#65533;&#65533;&#65533;&#65533;DC8&#65533;A$A%r$	&#65533;&#65533;n&#65533;&#65533;Fd&#65533;&#65533;@&#65533;-N&#65533;&#65533;\&#65533;\&#65533;&#65533;&#65533;&#65533;J&#65533;%B&#65533;FK&#65533;&#65533;?&#65533;&#65533;&#65533;&#600;p$&#65533;&#65533;&#65533;`[&#65533;&#65533;&#65533;P.fC$T&#65533;e&#65533;J&#65533;&#65533;<&#65533;
dN&#65533;&#65533;[&#65533;&#65533;`\&#65533;&#65533;&#65533;,esM&#65533;&#65533;&#65533;&#65533;&#65533;W&#65533;E&#65533;Xz&#65533;&#65533;Fj&#65533;&#65533;%A&#65533;&#65533;|IO&#65533;g&#65533;h&#65533;Bn&#65533;&#65533; &#416;25T&#65533;&#65533;[&#1184;&#65533;2de4.&#65533;&#1462;0&#65533;&#65533;&#65533;&#65533;&#65533;[2&#65533;&#65533;,&#65533;&#65533;&#65533;&#65533;AznVu[^nP&#65533;A&#65533;&#65533;@]*&#65533;bT&#65533;&#65533;uS&#65533;l&#65533;&#773;&#65533;"&#65533;&#65533;&#65533;'&#65533;&#65533;&#65533;&#65533;Rl&#65533;&#65533;&#65533;&#65533;&#65533;0&#65533;&#65533;0&#65533;.&#65533;&#65533;&#65533;&#65533;<&#65533;Tc+&#65533;&#65533;6&#65533;2A'&#65533;&#65533;5-&#65533;<A&#65533;1&#65533;'n&#65533;n2&#65533;&#65533;j6&#65533;&#65533;X&#65533;ub&#65533;ro&#65533;&#65533;&#65533;Od&#65533;e'&#65533;&#65533;&#65533;&#65533;&#65533;&#65533;&#608;Y&#65533;&#65533;$&#65533;&#65533;
&#65533;&#65533;
&#65533;	O&#65533;  e&#65533;&#65533;&#65533;&#65533;&#65533;&#65533;'&#65533;p&#65533; &#65533;G&#65533;&#65533;&#65533;}&#65533;',&#65533;dA0&#65533;|'q&#65533;&#65533;&#65533;x&#65533;D&#65533;k>&#65533;l&#65533;l&#65533;*&#65533;&#65533;&&#65533;R&#65533;&#65533;&#65533;6d&#65533;_&#65533;:&#65533;&#65533;
&#65533;n&#65533;Z6Vgk&#65533;&#65533;&#65533;&#65533;&#65533;&#1443;=|$8p&#65533;on&#1926;&#65533;&#65533;&#65533;&#65533;&#65533;&#254;&#65533;:g&#65533;8j(&#65533;t&#65533;&#65533;h&#65533;&#65533;&#65533;u&#65533;"&#65533;d&#65533;&#65533;G&#65533;b&#65533;2&#65533;F&#65533;&#65533;&#65533;"&#65533;^&#65533;&#65533;&#65533;&#65533;N&#65533;/o&#65533;f&#65533;vM/&#65533;,T&#65533;&#65533;
&#65533;&#65533;&#65533;j&#65533;&#65533;&#65533;?&#65533;&#65533;E&#65533;&#65533;NB%&#65533;&#65533;&#65533;&#65533;@$&#65533;&#65533; &#65533;@&#65533;a&#65533;&#65533;&#65533; &#65533;a&#65533;&#65533;&#65533;&&#65533;)
&#65533;t&#65533;@I&#65533;&#65533;&#65533;H&#65533;yn&#65533;&#65533;P&#65533;&#65533;&#65533; P`x &#65533; )&#65533;&#65533;z|&#65533;&#65533;Rd
W&#65533;&#65533;&#65533;&#65533;&#65533;1R,&#65533;Kj&#65533;Vb&#65533;y&#65533;'x&#65533;$K&#65533;&#65533;>M&#65533;BQ@&#65533;E&#65533;&#65533;4Ad&#65533;&#65533;&#65533;'&#65533;7}o&#65533;V&#65533;&#65533;`&#1056;C<U9&#65533;!&#65533;&#65533;V&#65533;JJf&#65533;Hf@&#65533;?&#65533;Dj/&#65533;f&#65533;ES&#65533;@!&#65533;&#65533;j&#65533;
&#65533; %&#65533;&#65533;b&#65533;J&#65533;&#65533;*V&#65533;&#65533;(2&#65533;&#65533;&#65533;&#65533;$@C&#65533;&#65533;&#65533;&#65533;H&#65533;&#1805;[&#65533; &#65533;&#65533;P&#65533;n&#65533;IJbB&#65533;fE&#65533;&#65533;&#650;&#65533;%rTR&#652;y
&#65533;b`&#65533;&#65533;;M&#65533;%h&#65533;E[&#65533;&#978;1Q&#65533;&#65533;B&#1829;&#65533;Q&#65533;&#65533;@&#65533;XP&#65533;	&#65533;>&#65533;W&#65533;&#65533;S&#65533;&#648;&#65533;&#65533;@[&#65533;%&#65533;j&#1362;&#65533;%^&#65533;&#65533;z&#65533;&#65533;&#65533;&#65533;&#65533;6&#65533;/5&#65533;&#65533;&#65533;&#65533;&#65533;&#65533;&#65533;&#65533;&#65533;&#65533;&#65533;9o&#65533;&#65533;&#65533;&#195;&#65533;&#65533;,6H&#65533;&#65533;&#65533;+0&#65533;<&#65533;&#65533;p&#65533;!4!&#65533;fl&#65533;F&#65533;&#65533;&#65533;`=a8&#65533;Cw&#65533;qR&#505;&#65533;">+-0&#65533;7&#65533;&#65533;zE;4T&#65533;&#65533;Jnfa&#65533; &#65533;NnJ&#21298;&#65533;Q&#65533;Q&#65533;tq&#65533;&#65533;2T7&#65533;&#65533;b2&#65533;fj&#327;C&#65533;""*&#65533;z&#65533;t:&#65533;7&#65533;&#65533;JA&}&#65533;/V&#65533;^&#65533;&#65533;oz/vh/T&#65533;.ln5#&#65533;&#65533;"1&#65533;+$&#65533;n&#65533;0&#65533;&#65533;{a7&#65533;6!:"&#65533;&#330;2&#65533;&#65533;&#65533;3&#65533;&#65533;&#65533;&#65533;znLH`A;|C&#65533;j2;P&#65533;r&#65533;x&#65533;rW&#65533;L&#65533;l&#65533;b&#65533;"=*b3+k|0(&#65533;&#65533;&#65533;j(c&#65533;B&#65533;(3&#65533;$eK&#65533;&#65533;y&#65533;&#65533;&#65533;&#65533;N.5V&#65533;@&#65533;1G&#65533;&#65533;&#65533;&#65533;&#65533;&#672;
&#65533;&#65533;&#65533;@
&#65533;&#65533;&#65533;,&#65533;&#65533;&#65533;&#65533;&#65533;4*a*<&#65533;H&#65533;Da&#65533;8&#65533;&#65533;&#65533;:&#65533; R&#65533;&#65533;QD&#65533;d&#65533;e.&#65533;&#65533;&#43306;&#65533;`&#65533;z&#65533;&#65533;&#65533;&#65533;&#65533;/&#65533;&#65533;&#65533;&#65533;0t GL!ha>&#65533;px&#65533;@&#65533;&#65533;&#65533;&#65533;ygFD&#65533;gF:MV&#65533;&#65533;`d&#65533;&#65533;^&#65533;&#65533;$&#65533;&#65533; L&#65533;&#1042;.&#65533;k&`|&#65533;Td5D&#65533;:e&#65533;&#65533;&#65533;&L&#65533;MS&#65533;X&@&#65533;R&#65533;&#65533;&#65533;$YD&#65533;{&#65533;&#65533;&#65533;^&#65533;	^hv&#65533;&#65533;
&#65533;&#65533;&#512;&#65533; DL&#65533;Z3&#65533;&#65533;cP*&#65533;&#65533;&#65533;&#65533;)&#65533;&#65533;g&#65533;&#65533;:&#65533;T&#65533;&#65533;cpE&#65533;DD&#65533;;&#65533;WF&#65533;&#65533;`&#65533;$&#65533;&#65533;&#65533;)&#65533;<&#65533;&#65533;&#65533;&#65533;&#65533;&#65533;&#65533;TPN&#65533;&#65533;&#65533;&#65533;,U.&#65533;S&#65533;Tcr&#65533;&#65533;&#65533;]P&#65533;\r&#65533;&#65533;6Wj&#65533;&#65533;&#65533;&#65533;JO-&#65533;&#65533;&#65533;&#360;&#65533;?&#65533;Ar&#65533;FO&#65533;U&#65533;Ib&#65533;
A
m&#65533;0bzU&#65533;,&#1195;&#65533;&#65533;&#65533;5VCl&#65533;p&#65533;&#65533;&#65533;&#65533;/J,14h5&#65533;\<&#65533;&#65533; &#65533;&#65533;#&#65533;q&#65533;&#65533;2&#65533;+k&#65533;&#65533;&#65533;&#65533;&#65533;&#65533; &#65533;&#65533;8%&#65533;&#65533;+3Xvp&#65533;&#65533;(&#65533;&#65533;43P&#65533;&#65533;&#65533;K&#65533;&#65533;&#65533; FOnda&#315;&#65533;&#65533;X"A$"&#65533;%\NEW&#65533;XQ&#65533;&#65533;&#65533;&#65533;z&#65533;q&#65533;&#456;&#65533;&#65533;*b|&#65533;&#65533;{Bpu3&#65533;K&#65533;?&#65533;X&#65533;&#65533;e&#65533;r&#65533;Z&#65533;&qh s&#65533;&#65533;&#65533;9g&#65533;&#65533;F&#65533;o5&#65533;C &#65533;&#65533;&#65533;&#65533;B&#65533;&#65533;J4&#65533;W7&#65533;&#65533;&#65533;&#65533;2&#65533;R&#65533;&#65533;&#65533;<,&#65533;Ir&#65533;$&#65533;@A&#65533;&#65533;~v(T&#65533;;&#65533;&#65533;	&#65533;&#65533;c{f&#65533;&#1629;nkRA}&#65533;&#65533;&#65533;&#65533;&#65533;&#65533;[]"("&#65533;&#65533;t&#65533;&#65533;&#65533;&#65533;O&#65533;&#65533;RP
\%w&#65533;Q|ug&#65533;&#65533;tK&#65533;l&#65533;&#65533;&#65533;&#65533;&#1056;
&#65533;&#65533;&#65533;&#65533;&#65533;&#65533;.F
I&#65533;&#65533;!&#1570;&#65533;c&#65533;&#65533;&#65533;&#65533;&#65533;&#65533;&#65533;(&#65533;&#65533;&#65533;&#65533;H"e&#65533;I&#65533;dJ&#65533;xc&#65533;&#65533;N&#65533;&#65533;M&#65533; 
&#65533;&#65533;	&#65533; &#65533;&#65533;&#65533;&#65533;&#65533;&#65533;&#65533;&#65533;&#65533;&#65533;ao@&#65533;d!@&#65533;Ap"&#65533;N&#65533;g
&#65533;&#65533;&#65533;&#65533;yI&#65533;&#65533;Lo?Y&#65533;&#65533;s&#65533;&#65533;&#65533;~&#530;&#65533;(&#65533;&#65533;'&#65533; S&#65533;`&#65533;&#65533;dtpc~&#65533;B&#65533;D&#1790;$L
&#65533;&#65533;@!1j&#65533;Ia8&#65533;7fD8&#65533;E&#65533;%&#65533;E&#65533;&#65533;&#65533;$&#1029;&#65533;&#65533;&#65533;&#800;Vx&#65533;&#65533;f&#65533;\&#65533;&#65533;7I&#65533;}&#65533;'|-&#65533;&#65533;iS&d&#65533;U6&#65533;O&#65533;&#65533;e&#65533;&#65533;&#1142;QfGD&#256;&#65533;;&#65533;]&#65533;	Q.&#65533;&#65533;~c.5&#65533;&#65533;n&#65533;i&#65533;]&#65533;&#65533;1&#65533;@&#65533; &#65533;&#65533;J&#65533;&#65533;&#65533;{&#65533;&#469;b&#65533;b&#65533;&#65533;&#65533;&#65533;&#65533;&#65533;&#65533;&#65533;W&#65533;&#65533;i&#65533;&#65533;&#1676;bV&#65533;&#65533;&#65533;&#65533;f$) 1zD)&#65533;Q&#65533;&#65533;J8j&#65533;P&#65533;&#65533;j(j&#65533;BP&#65533;H&#65533;:&#65533;&#65533;U*T&#65533;X&#65533;2U&#65533;)Q&#65533;<}&#65533;(
&#65533;BO&#65533;,I&#65533;&#65533;h&#65533;"E&#65533;M&#65533;t&#65533;'&M&#65533;H&#65533;j&#65533;&#65533;&#65533;S W&#65533;&#65533;T	R&#65533;I&#65533;$=r&#16913;"D&#65533;&#65533;d&#65533;&#65533;&#65533;D&#65533;&#65533;&#65533;&#65533;&#65533;&#65533;E&#65533;&#65533;"24&#33758;;p&#65533;&#1553;&#461;&#65533;6m&#1312;I&#65533;f&#65533;6n&#65533;&#537;3&#65533;&#65533;6k&#1184;1S&#65533;L&#65533;2_&#65533;&#65533;&#5285;&#728;3i&#1180;&#65533;,Y&#160;&#65533;cG D&#65533;2i&#65533;&#65533;&#65533;&#65533;j&#1367;(&#614;TI5&K&#65533;-&#65533;=[R&#65533;&#65533;N%U&#180;&#65533;S&#65533;W&#65533;b&#65533;"&#65533;JU&#65533;W&#65533;^&#65533;&#65533;&#65533;&#65533;&#65533;&#65533;&#65533;_Io&#65533;*&#65533;U&#65533;&#65533;&#65533;~J&#65533;&#65533;&#65533;&I&#65533;&#65533;&#7367;&#65533;&#65533;>&#65533;&#65533; 4&#65533;&#65533;"HP'A&#65533;&#65533;(RmN&#65533;t&#65533;&#65533;&&#65533;L&#65533;#&#65533;&#65533;&#65533;&#65533;%&#65533;xr&#65533;F&#65533;&#65533;&#65533;*&#65533;&#65533;2&#65533;+n&#65533;
,&#65533;&#65533;"K,&#65533;"&#65533;-&#65533;&#65533;r&#65533;&#65533;(&#65533;R&#65533;,&#65533; &#65533;&#65533;w&#65533;pr[%&#65533;Qe&#65533;&#65533;&#65533;YrI%&#65533;Qb	&&#65533;&#65533;d&#65533;fR&#65533;"~&#65533;&#65533;Ffj&#65533;&#65533;j&#65533;Fj&#65533;Q&#65533;&#65533;&#65533;&#65533;&#65533;&#65533;&#65533;&#65533;Fr&#65533;Qy&#65533;G&#65533;z&#65533;&#65533;q&#65533;&#65533;&#65533;x&#65533;&#65533;!&#65533;&#65533;&#65533;_$&#65533;CFT!Z{&#65533;&#65533;%&#65533;&#65533;J'&#65533;dr&#65533;#&#65533;&#65533;&#65533;XTAE\&#65533;Q&#65533;B&#65533; &#65533;&#65533;&#65533;&#65533;t&#65533;&#65533;W^gpFi&#65533;&#65533;^x&#65533;&#65533;&#467;p&#65533;QWl&#65533;ZW^h&#65533;&#65533;p&#1537;&#65533;u&#65533;!&#65533;i&#65533;&#65533;Ft&#1841; &#65533;&#65533;U!t^U&#65533;&#65533;&#65533;&#65533;s&#65533;Z&#65533;]o&#1953;G&#65533; &#65533;&#65533;&#65533;&#65533;As&#65533;&#65533;&#65533;_&#65533;&#65533;&#65533;_l&#315;&#65533;^&#65533;&#65533;&#65533;&#65533;v&#273;W&#65533;&#65533;!vb&#65533;q&#65533;_Y&#65533;Q&#65533;f&#65533;ef&#65533;mY&#65533;&#233;&#65533;^|Ao&#65533;E\t&#65533;Eb&#65533;Aj&#65533;&#65533;d&#65533;&#65533;&#65533;&#1641; &#65533;QF`&#65533;QFc|&#65533;*&#65533;at&#65533;^&#65533;&#65533;&#65533;c&#65533;1&#65533;_x!&#65533;&#65533; {&#65533;E&#65533;&#65533;&#65533;^Mjv&#65533;_&#65533;a&#65533;&#65533;g&#65533;&#65533;F&#65533;u&#1809;{w&#65533;&#65533;b#&#65533;bd&#65533;AF&#65533;&#65533;GamlV`&#65533;&#65533;&#65533;&#65533;&#65533;&#65533;&#65533;!E{&#65533; /&#65533;&#65533;&#65533;&#65533;&#65533;e&#65533;3'od&#65533;&#65533;&#65533;m&#65533;&#65533;&#65533;v&#65533;&#65533;&#65533;&#65533;3&#65533;YdK_3[`&#65533;&#65533;d|w&#65533;&#65533;\&#65533;&#785;}&#65533;y&#26199;&#65533;&#65533;&#65533;c8&#65533;x_&#65533;
&#65533;&#65533;&#1717;&#65533;g&#65533;H &#65533;&#65533;G&#65533;.K&#65533;!9U&#65533;IK&#65533;&#65533;R(&#65533;&#65533;d&#65533;J&#65533;"&#65533;&#65533;&#65533;&#65533;&#65533;*&#65533;&#65533;&#65533;
&#65533;&&#65533;&#65533;&#65533;&#65533;&#65533;&#65533;&#65533;&#65533;&#65533;&#65533;&#65533;&#65533;H#j&#65533;H#&#65533;&#65533;fI&&#65533;&#65533;bJ*&#65533;&#65533;T&#65533;F&#65533;8(.&#1096;D(&#65533;&#65533;xDM&#65533;B8&#65533;&#65533;&#65533;J!H&#65533;B b-&#65533; 6HN&#65533;~&#65533;C&#65533; &#65533;&#65533;&#65533;&#65533;&#65533;&#65533;&#65533;&#65533;&#65533;&#276;&#65533;d&#65533;{&#65533;&#65533;&#65533;B&#65533;aIb&#1561;&#65533;+l&#65533;&#65533;T&#65533;&#65533;&#65533;&#65533;&#65533;(\&#65533;gn&#65533;&#65533;&#65533;&#65533;K`&#65533;'&#65533;&#65533;lxc	Mh&#65533;G&#65533;&#65533;&#65533;l*a	E?N&#1796;&#65533;@a
X&#65533;&#65533;&#65533;)T&#65533;&#65533;V&#65533;&#65533;#&#1801;&#65533;C&#65533;F8z&#65533;$&#65533;&#65533;&#65533;&#65533;6 &#65533;HB&#65533;&#65533;C&#65533;=|*Mz&#65533;&#65533;&#65533;&#65533;&#65533;A(&#65533;&#65533;0&#65533;!,&#65533;HTB&#65533;&#65533;k&#65533;b&#678;6|&#65533;&#65533;DHa
T&#65533;&#65533;&#65533;l&#65533;&#65533;2$&#65533;3r&#65533;&#65533;&#65533;&#65533;-`&#65533;[&#65533;&#1174;&#65533;&#65533;E-Z&#65533;F&#65533;&#65533;&#65533;H&#65533;&#65533;D$&#65533;&#65533;F,&#65533;&#65533;d&#65533;>&#602;&#1392;@&#65533;$a6&#65533;&#65533;uY3X&#65533;&#65533;&#65533;:&#65533;qX&#65533;&#65533;&#65533;&#65533;	&#65533;kp!S&#65533;&#65533;P&#65533;l&#65533;y&#65533;&#65533;!&#65533;;&#65533;!
&#65533;N&#65533;&#65533;&#65533;&#65533;6;&#65533;A&#65533;hP'.q&#65533;C&#65533;!d&#65533;&#65533;&#65533;&#65533;P%Hal&#65533;&#583;og&#1754;&#65533;p&#65533;0xl`%&#65533;Kd(&#65533;X&#65533;&#65533;p2&#65533;&#65533;&#65533;&#65533;&#65533;`&#65533;AVk&#65533;&#65533;&#65533;&#65533;&#65533;85&#65533;J$&#65533;
&#65533; "~&#65533;&#65533;PH+&#65533;I4N~&#65533;&#65533;z&#65533;P&#65533;9&#65533;k&#65533;)&#65533;L&#65533;&#65533;2&#65533;e&#65533;II&#65533;&#65533;&#65533;&#65533;&#65533;&#65533;`&#65533;&#65533;&#65533;x&#65533;0w]&#65533;3&#65533;&#65533;f&#65533;&#65533;&#65533;&#65533;i&#65533;&#65533;&#65533;&#65533;&#65533;&#65533;-lD&#65533;^&#65533;&#65533;&#65533;&#65533;.-Ul&#65533;&#65533;@1&#65533;vdS&#65533;W	7&#65533;&#65533;&#65533;&#65533;x&#65533;&#65533;&#65533;&#65533;&#65533;w&#65533;!hm&#65533;[&#65533;P&#65533;&#65533;^&#65533;&#230;&#65533;^&&#65533;&#65533;&#65533;&#65533;p}QX[&#1770;&#65533;7&#65533;&#65533;a&#65533;&#65533;&#65533;&#65533;&#65533;7&#1537;&#65533;&#65533;+&#65533;&#384;&#65533;)&#65533;I&#1242;&#65533;`&#65533;s&#65533;)/&#65533;Y&#1558;&#65533;&#65533;&#596;V2.&#65533;_&#65533;$/&#65533;Qx &#65533;&#65533;&#148;&#65533;6&#65533;m/#&#65533;C&#65533;&#65533;Um&#65533;&#65533;X&#65533;&#65533;&#65533;&#1501;]&#65533;&#65533;}&#65533;X&#65533;&#65533;&#65533;&#658;&#65533;i&#65533;&#65533;&#65533;&#65533;>&#65533;&#65533;&#65533;]!&#65533;&#65533;&#1860;'&#65533; 5\&#65533;	&#65533; &#4608;&#65533;&#65533;5&#65533;&#65533;&#65533;J&#65533;&#65533;	&#65533;tB%&#65533;&#65533;&#65533;&,&#51212;&#65533;&#65533;;.&#65533;K>Q&#65533;&#65533;&#65533;&#65533;&#65533;&#65533;&#65533;#&#65533;&#65533;@D5&#65533;&#65533;&#65533;&#65533;I&#65533;&#65533;|&#65533;;&#65533;!!?Z&#65533;&#65533;(^ &#65533;L&#65533;&#515;&#65533;&#998;&#65533;pHEZ&#65533;=j&#65533;&#44864;EB&#65533;&#65533;jI&#65533;}&#65533;&#65533; &#746;&#65533;&#65533;V&#65533;r&#65533;&#65533;&#65533;$&#65533;	t&#65533;B&#65533;&#65533;&#65533;p&#65533;&@A
X&#65533;&#65533;@>B'&#65533;&#65533;&#65533;m&#65533;&#65533;.&#65533;&#65533;GQ&#65533;"%~&#65533;&#65533;&#65533;fJ&#65533;\"Y&#65533;&#65533;&#65533;&#65533;&#65533;&#65533;8GTHhb&#65533;*&#65533;

+&#65533;8&#65533;&#65533;#&#65533;Or&#65533;&#259;&#65533;&#65533; &#65533;%&&#65533;*&#65533;&#65533; &#65533;	&#65533;F&#213;p"	&#65533;1&#65533;&#65533;AHFJ&#65533;&#65533;8&#65533;&#8972;N,dA&#65533;Z&#65533;&#65533;&#65533;&#65533;E.|&#1099;[&#65533;&#65533;&#65533;&#65533;&#65533;/xaXtD$&#65533;&#65533;ITX&#820;("&#65533;aqD&#65533;{d&#65533;hBQ&#65533;&#1732;4&#65533;&#65533;9psi&#65533;^&#65533;T&#65533;&#65533;&#65533;&#65533;&#65533;&#65533;C&#65533;&#65533;&#65533;&#65533;ekwPu;&#65533;&#65533;Z>&#65533;bI!&#65533;P&#65533;yyI&#65533;&#65533;&#65533;&#65533;a&#65533;5&#65533;AJ&#65533;App&#65533;&#65533;&#65533;@	]&#65533;&#65533;K&#65533;&#65533;p&#65533;&#65533;&#65533;&#65533;z<&#65533;/&#65533;&#65533;a&#65533;&#65533;&#65533;W&#65533;6&#65533;&#65533;&#763;&#65533;q*	Q%HM]&#65533;&#65533;&#65533;/l&#65533;c_0&#65533;&#65533;Q&#65533; D&#65533;2&#65533;&#65533;&#65533;j^&#65533;-&#65533;&#65533;Ol&#65533;P^'&#65533;&#65533;&#1642;&#65533;&#65533;&#1872;&#65533;9&#65533;&#65533;6&#65533;&#65533;zAfr&#65533;8&#27747;&#65533;L3&#65533;s&#65533;bH&#65533;&#65533;u&#65533;&#65533;O&#65533;&#65533;^&#65533;&#65533;&#65533;
&#65533;&#65533;&#929;a&#65533;&#65533;w&#65533;d&#1329;&#65533;&#65533;&#65533;^&#65533;&#65533;1,`&#65533;Bk&#65533;H&#1006;&#65533;&#65533;&#1601;&#13955; #&#65533;2&#65533;&#65533;&#65533;(d&#65533;&#65533;&#65533;&#65533;w&#65533;,xBsma&#65533;&#65533;&#65533;&#65533;&#65533;k&#65533;&#65533;&#65533;&#65533;&#65533; /&#65533;A&#65533;*&#65533;&#65533;&#65533;pzk&#65533;&#65533;&#65533;SU&#65533;&#65533;T3&#65533;`L&#65533;&#65533;_&#65533;&#65533;&#1118;&#65533;-&#65533;&#53617;&#65533;&#65533;moSZ&#65533;q&#65533;&#65533;&#65533;&#65533;V&#65533;&#65533;}&#65533;va&#65533;L&#65533;8&#65533;&#1533;&#65533;L&#65533;&#65533;&#65533;B&#65533;3`&#65533;&#65533;sk&#65533;-XS*M&#65533;3&#65533;&#65533;&#65533;&#65533;)&#65533;&#65533;&#65533;&#65533;@&#65533; 	&#65533;6#z&#65533;	&#65533;#&#193;I&#65533;"a!
"8&#65533;#&#65533;&#1155;q(&#65533;&#65533;	*	&#65533;P$&#65533;2&#65533;	&#65533;0&#65533;&#65533;?&#65533; 
&#65533;&o&#65533;&#65533;)&#65533;@&#65533;.&#65533;C$.J5&#65533;r-&#65533;&#65533;5vp.br[&#65533;2&#65533;T8,E[|A*&#65533;&#65533;*]{&#65533;b/&#65533;&#65533;_pP&#65533;C`K&#65533;FTI0I&#65533;O@&#65533;&#65533;6u&#65533;&#65533;PI&#65533;&#65533;gQ&#65533;g&#724;?&#65533;(<&#65533;E&#65533;Pa&#65533;1=&#65533;&#65533;Fu&#65533;T!&#65533; -"l&#65533;D&#65533;&#65533;
&#65533;&#65533;h&#65533;
&#65533;QJ&#65533;&#65533;J&#65533;&#65533;*&#65533;	11&#65533;A &#65533;P&#65533;VH&#65533;d&&#65533;&#65533;N0&#65533;&#65533;&#65533;&#65533;aH~@&#65533;&#65533;&#65533;&#65533; &#65533;&#65533;&#65533; &#65533;&#65533;&#65533;EO!&#65533;|&#65533;`*
&#65533;P
&#881;
f&#65533;F&#65533;&#1416;!&#65533;l&#65533;&#65533;&#65533;&#65533;&#65533;&#65533;&#65533; &#65533;&#65533;&#65533;&#65533;&#65533;&#65533;&#65533;&#65533;&nRq#&#65533;snZ&#65533;&#65533;&#65533;cE&#65533;&#1089;&#65533;q	&#65533;&#65533;&#65533;&#65533;J&#65533;7GU&#65533;"&#65533;&#65533;jr&#65533;-&#65533;Bp&#65533;9T&#65533;10tf.M&#65533;t&#65533;)/&#65533;&#65533; 	?Q	&#65533;@&#65533;&#65533;7c C&#65533;"s^@MP6&#65533;'&#65533;(&#65533;6`&#65533;&#65533;6g`Z&#65533;&#65533;&#65533;Uf&#65533;t`&#65533;&#65533;&#65533;&#65533;&#65533;r2&#65533;s&#65533;&#65533;b&#65533;&#65533;.*&#65533;~[`S&#65533;[ZPO P&#65533;L0Y&#65533;`&#65533;z&#65533;&#65533;&#65533;&#65533;p	&#65533;&#65533;ta&#65533;&#65533;T&#65533;&#65533;&gb&LUB?&#65533;k&#65533;&&#65533;wV&#65533;<&#65533;&#65533;\&#65533;&#65533;W`&#65533;2&#65533;&#65533;&#65533;1-&#65533;5&#65533;<&#65533;#; &#65533;$&#65533;7}&#65533;:&#65533;&#65533;x^&#65533;2&#65533;%e&#65533;4tGyz&#65533;e&#65533;.&#65533;&#65533;]mP&#65533;rY{&#65533;&#65533;T&#65533;F35]&#65533;e&#65533;&#65533;&#65533;t&#65533;b&#65533;1#z&#65533;&#65533;VP&#65533;&#65533;&#65533;&#65533;A_&#65533;[&#65533;6&#65533;&#65533;Q&#65533;&#65533;&#65533;YC&#65533;4dp,&#65533;B.&#65533;"u&#65533;&#65533;*^&#65533;%&#65533;%9vQB&#65533;S{(&#65533;a&#65533;&#65533;i&#65533;&#65533;%&#65533;&#65533;0&#65533;%2Sc&#65533;&#65533;&#65533;SsUz&#65533;&#65533;&#65533;&#65533;1&#65533;&#65533;&#745;6&#65533;&^&#65533;&#65533;y1s;&#65533;v5lC\Z&#65533;%&#65533;&#65533;X&#65533;&#65533;V&#65533;Q&#65533;Rj&#65533;W-~@<&#65533;	 
_&#65533; &#65533; W&#65533;kPta&#65533;&#1120;&#1696;)1a&#65533; #&#65533;&#65533;&#65533;10&#65533;@&#65533;&#65533;&#65533;\&#65533;?c&#65533;=	&#65533;&#65533;&#65533; &#65533;&#65533;z<fAvd.&#65533;&#1088;&#65533;d| &#65533;&#65533;.B'6v&#65533;6NUQHCu&#65533;,&#65533;+X&#65533;,W&#65533;&#65533;&#65533;4r&#65533;&#65533;OLPp&#65533;fR&#65533;J@E&#65533;&#65533;T&#65533;d0gw&#65533;`&#65533;&#65533;n|x?&#65533;&#65533;#&#65533;&#65533;L{$aa&#65533;!1&#65533;&#65533;&#65533;&#65533;.Al$&#65533;&#65533;&#65533;>A=&#65533;@l&#65533;&#65533;	&#65533;&#65533;	&#65533;&#65533;$)&#65533;&#65533;}`&&#65533;8&#65533;&#65533;Nv&#65533;p&#65533;$,&#65533;'PA&#65533;u{ }&#65533;c
x&#65533;&#65533;z6 ?a&#65533;9&#65533;
&#65533;
&#65533;V(&#65533;&#65533;8&#65533;&#65533;z&#65533;&#65533;&#65533;&#65533;`&#65533;"&#65533;D#&#65533; 	&#65533;:&#65533;&#65533;&#65533;g&#65533;&#65533;E&#65533;P	31&#65533;{0[ &#65533;&#65533;hq`"&#65533;R5&#65533;d&#65533;4&#65533;&#65533;%&#65533;)C0&#65533;p&#65533;&#1631;&#739;&#250;s&#65533;6Y@&#65533;U0l&#65533;T&#65533;G0=@* &#65533;p4p`&#65533;Z&#65533;9~&#65533;&#65533;BoBHo&#1124;&#65533;4&#65533;&#65533;&#65533;&#65533;&#65533;*&#65533;&#65533;$&#65533;&#65533;r&#65533;&#65533;M&#65533;R&#65533;G&#65533;j&#65533;V&#65533;B&#65533;<0L0&#65533;&#65533;)&#65533;p	&#65533;&#65533;!&#65533; 	&#65533;&#65533;-%&#65533;s&#65533;j&#65533;&#65533;5&#65533;&#65533;e&#65533;u*e%/&#65533;&#65533;Zx#;]{&#65533;Y&#65533;w&#65533;&#65533;i;J&#65533;z&#65533;W&#65533;&#65533;l;i&#65533;X&#65533;&#65533;%&#65533;r8M&#65533;8&#65533;&#65533;B&#65533;&#65533;%&#65533;<&#65533;&#65533;4&#65533;t &#65533;w&#65533;&#65533;WK&#65533;zZ&#65533;&#65533;&#181;z&#65533;Z&#65533;&#65533;w0,&#65533;LX^&#65533;&#65533;&#65533;`&#65533;M&#65533;&#65533;&#65533;G&#65533;/&#65533;YS[@R0UP]pj&#65533;3LsU&#65533;&#65533;6&#65533;r\&#65533;&#65533;&#28269;}q9&#65533;&#65533;Q&#65533;rI8&#65533;C9&#65533;8&#65533;&#65533;wS&#65533;7	&#65533;Z&#65533;&#65533;~{yYC&#65533;t&&#65533;&#65533;&#65533;&#65533;&#65533;$&#65533;BXJ&#65533;&#65533;CSdVz&#65533;w&#65533;&#65533;\&#65533;:&#65533;[H&#65533;}&#65533;g&#65533;`<&#65533;&#65533;&#65533;p-&#65533;b-&#65533;&#65533;`&#65533;&#65533;&#65533;&#65533;&#65533;d&#65533;_$S&#65533;&#65533; &#65533;D&#65533;&#65533;&#65533;&#65533;	&#65533; ]&#65533;&#65533;&#65533;&#65533;q &#65533;vzhk? &#65533;`Ebzu&#65533;p&#65533; H&#65533;&#65533;)&#65533;9A&#65533;&#1212;&#65533;@GB&#65533;qQ&#65533;&#65533;*yqy`&#10491;C9&#65533;&#65533;+&#65533;&#65533;&n393&#65533;&#65533;'&#65533;7&#65533;;&#65533;&#65533;qZ&#65533;OK`D&#65533;B&#65533;N&#65533;AH&#65533;OP&#65533;&#65533;6w&#1065;&#65533;`&#65533;&#65533;!&#65533;~v&#65533;&#65533;3 z&#65533;?&#65533;	&#65533;ARJ&#65533;&#65533;?'!&#65533;!&#672;mz
&#65533;&#65533;&#65533;G&#65533;Cb!&#65533;O&#65533;&#65533;a	&#65533;`&#65533;&#65533;&#65533;&#65533;&}&#65533;T&#65533;&#65533;Mx&#65533;&#65533;t&#65533;&o&#65533;5&#65533;&#65533;&#65533;&#65533;r&#65533;&#65533;2&#65533;0&#65533;&#65533;&#65533;&#65533;&#65533;&#65533;B&#65533;&#65533;&#65533;J&#65533;&#65533;|&#65533;&#65533;&#65533;&#65533;&#65533;&#65533;&#65533;&#1592;&#65533;&#65533;&#65533;&#65533;&#65533;&#65533;a
1&#65533;&#65533;<&#65533;&#65533;&#65533;&#65533;L&#65533;&#65533;&#65533;&#65533;&#4241;&#65533;&#65533;4&#65533;&#65533;P[<^&#65533;*n&#65533;vq6W&#65533;D/&#65533;.&#65533;&#65533;:_E7&#65533;&#65533;$&#1962;N&#65533;T2A
		&#65533; ap!&#65533;G&#65533;Dp)&#65533;;&#65533;4&#65533;&&#65533;&#65533;&#65533;9&#65533;_&#65533;:Z&#65533;&#65533;4&#65533;&#675;$D,&#65533;G&#65533;&#65533;c{a&#65533;[!&#65533;Z&#65533;&#65533;t&#65533;b0&#65533;Q&#65533;Kp-VP[NPjl&#65533;&#65533;&#65533;	q	v&#65533;N&#65533;&#65533;%%T&#65533;&#65533;&#65533;]&#65533;&#65533;&#65533;&#65533;&#65533;q&#65533;&#65533;&#65533;9&#65533;F&#65533;wc&#65533;&#65533;&#65533;&#65533;&#65533;_&#65533;Z&#65533;v&#65533;3sS`\&#65533;4&#65533;y0&#65533;&#65533;M&#65533;&#65533;&&#65533;K9&#65533;&#65533;8&#65533;r0/&#65533;&#65533;&#65533;U&#65533;W&#65533;&#65533;7 3&#65533;&#65533;7%&#65533;0&#65533;&#65533;z&#65533;3&#65533;&#65533;&#65533;&#65533;1n&#65533;xF]s&#65533;&#1303;&#65533;&#65533;3r&#65533;&#65533;IV&#65533;&#65533;Y`H&#65533;4{&#65533;/i&#65533;&#65533;W&#65533;yY&#65533;W&#65533;;V&#65533;&#65533;9[&#65533;&#65533;v&#65533; &#65533;V&#65533;~&#65533;4B=V&#65533;&#65533;&#65533;4&#65533;X&#65533;W7b9xr&#65533;o&#65533;;&#65533;&#65533;I&#65533;&#65533;"&#1189;&#65533;Bt&&#130;B&#65533;55&#65533;&#65533;Q&#65533;&#65533;7&#65533;&#65533;&#65533;&#65533;30&#65533;&#65533;&#65533;&#65533;x"&#65533;10&#65533;&#65533;JW&#65533;&#65533;e&#65533;&#65533;A#3P&#65533;.&#65533;H&#65533;&#65533;X(0K&}&#65533;&#1355; b&#65533;&#65533;&#65533;&#65533;&#65533;k&#65533;&#65533;Ej&#65533;&#65533;&#65533;&#65533;&#65533;&#65533;Sak&#65533;,&#65533;&#65533;#&#65533;&#65533;1h&#65533;$ga1&#65533;E&#2024;&#65533;&#65533;&#65533;&#65533;n&#65533;&#65533;IC&#65533;&#65533;,&#65533;*&#65533;&#65533;&#65533;O&#65533;]$cU&#65533;e3&#65533;&#65533;&#65533;&#65533;&#399;^&#65533;y_%MW17G&#65533;lpex&#65533;C&#65533;fB&#65533;OF?&#65533;@&#65533;&#65533;T&#65533;C&#65533;&#65533;D&#65533;`&#65533;E&#65533;fh&#65533;MA" &#65533;'h&#65533;Sk>&#65533;j=&#65533;&#65533;d&#65533;i&#65533;&#65533;`&#65533;F&#65533;&#65533;#&#65533;&#1741;&#65533;&#65533;\&#65533;N&#65533;&#65533;)&#65533;Rj&#65533;2HgB&#65533;&#65533;R&#65533;^gyZpp&#65533;&#65533;XE&#65533;F &#65533;&#65533;&#65533;&#65533;
x&#65533;&#65533;l&#65533;&#65533;&#65533;&#65533;&#65533;~&#65533;(K&#65533;&#65533;&#65533;&#65533;&#65533;&#65533;@&#65533;&#65533;F&#65533; 
"n&#65533;` &#65533;9&#65533;&#65533;&#65533;R&#592;@V&#65533;&#65533;@&#65533;S'&#65533;&#65533;&&#65533;6R\s.&#65533;&#65533;T'&#368;ya&#65533;M&#65533;&#65533;&#65533;[&#65533;Kjg&#65533;&#65533;&#65533;c&#65533;0&#65533;&#65533;&#65533;&#65533;&#65533;@a&#65533;&#65533;j>&#65533;&#65533;A&#65533;?p2 &#65533;&#65533;& C[ 0&#1285;&#65533;C3wm&#65533;&#65533;&#65533;Vo&#65533;&#65533;&#65533;GfYuo&#65533;Ah&#65533;Fh&#65533;&#65533;&#65533;M0e0f`K&#65533;O`Y@Vp&#65533;j0&#65533;&#1675;&#65533;&#65533;&#65533;&#65533;!4zSZ&#65533;	&#65533;[&#65533;E2&#65533;V&#65533;7_&#65533;7&#65533;1&#65533;Z&#65533;&#65533;&#65533;&#65533;tT&#65533;&#65533;&#65533;&#65533;V&#65533;&#474;L&#65533;&#65533;wS^&#65533;&#65533;&#65533;|X&#65533;+BC4~&#65533;&#65533;U&#65533;r&#65533;&#65533;&#65533;M&#65533;&#65533;&#65533;F&#65533;B&#65533;&#65533;W&#65533;.y&#65533;~^&#65533;gX&#65533;WL0{Ww6G0+)&#65533;|&#248;!]mU^&#65533;&#65533;z&#65533;b&#1617;&#1449;&#65533;&#65533;B&#65533;&#65533;_-&#1632;-^f&#65533;to)&#65533;*w&#65533;</|&#65533;q7&#65533;&#65533;$&#65533;"9&#65533;&#65533;&#65533;&#65533;^I]&#65533;&#65533;&#65533;&#65533;Y|&#65533;&#65533;&#65533;&#65533;&#65533;V&#65533;x&#65533;e&#65533;k&#65533;S&#65533;9&#65533;&#65533;2&#65533;)&#65533;b2|&#65533;V&#65533;&#65533;&#65533;kz&#65533;W~&#1239;R&#65533;S(Z&#65533;-&&#65533;b&#65533;E&#65533;@&#65533;
8ITqLh&#65533;L&#404;*zA&#65533;.L6&#65533;&#65533;N	&#65533;,4&#65533;&#65533;0&#65533;&#65533;z&#65533;<A	
&#65533;@AF&#65533;&#65533;&#65533;9@&#65533;&#65533;X&#65533;&#65533;&#65533;ju&#65533;&#1237;&#65533;&#65533;&#1496;<7?z&#65533;&#65533;.&#1770;*&#65533;&#65533;&#65533;&#65533;&#65533;r2&#65533;&#65533;&#65533;A&#65533;&#65533;g&#1879;&#65533;E&#65533;>0JP&#65533;JpA&#65533;:&#65533;@pO&#65533;^a&#65533;3&#65533;[.?&#65533;&#1786;&#65533;g&#65533;&#65533;&#65533;&#65533;&#65533;G!h(<&#65533;	&#65533;&#65533;8&#65533;&#65533;&#65533;f&#65533;&#65533;&#65533;	&#65533;;&#65533;&#1855;&#65533;&#65533; &#65533;$&#65533;&#65533;&#65533;&#65533;&#65533;&#163;r&#65533;&#65533;d-iL&#65533;^&#65533;&#65533;&#65533;1&#65533;%Ett&#65533;&#65533;O&#65533;2&#65533;&#65533;>&#65533; A&#594;&#65533;O&#65533;@&#65533;2&#65533;J&#65533;+Y&#65533;l&#65533;&#65533;&#65533;/]&#65533;f&#1898;&#65533;&#65533;V&#65533;`&#65533;r&#65533;J&#1386;T&#65533;H&#65533;&#1668;&#65533;&#65533;G&#65533;%2TH&!C&#65533;A&#65533;TIR&#65533;E&#65533;	&#65533;&#65533; A&#65533;	&#65533;s&#65533;&#924;8n&#1580;I&#65533;&#65533;M&#65533;9u&#65533;&#1049;3&#65533;&#65533;&#65533;7m&#1596;&#65533;S&#65533;k2e&#928;Q&#65533;&#65533;&#65533;L&#65533;&#1073;s'&#65533;=y&#65533;*t&#65533;&#65533;#J&#65533;0A*tgL&#65533;0b&#65533;&#65533;A&#65533;H5\&#65533;8Q&#65533;"T&#65533;&#65533;J,Y&#65533;&#65533;1k&#65533;&#65533;&#65533;/\&#65533;&#65533;	#f&#65533;1a&#65533;&#65533;|I&#65533;&#65533;&#65533;h1&#65533;&#236;&&&#65533;+]&#824;&#65533;&#65533;&#65533;O B&#65533;&#65533;'L&K&#65533;&#65533;&#65533;#G)P&#65533;H&#65533;&#132;	&#65533;+Y&#65533;p&#65533;&#65533;&#596;/&#65533;S&#1782;&#1861;&#65533;&#65533;a&#65533;&#65533;.k6&#65533;2c&#65533;&#65533;W&#65533;&#65533;>n0\:o&#65533;&#65533;-&#65533;&#65533;&#65533;
,&#65533;@&#65533;0&#65533;&#65533;&#65533;+&#65533;&#1058;&#65533;1&#65533;x&#65533;1&#65533;&#65533;2&#65533;`&#65533;&#65533;&#65533;&#65533;"&#65533;,&#65533;&#2187;&#65533;&#65533;#&#204;3&#65533;&#65533;$&#65533;0&#65533;(&#65533;4&#65533;P&#204;2&#65533;&#65533;;&#65533;+&#65533;&#65533;&#65533;&#65533;&#65533;&#65533;1&#65533;&#65533;"@-&#65533;CG1&#65533;k/&#65533;3&#65533;P&#65533;&#65533;&#65533;s&#65533;5I&#65533;0&#65533;&#956;(C&#65533;&#65533;&#65533;&#876;2&#65533;&#65533;&#65533;,#7'T&#65533;y&#65533;b@/&#65533;k&#65533;.&#65533;&#65533;&#65533;
)&#65533;0&#65533;4&#65533;w4c>3&#168;s&#65533;&#1294;&#65533;B&#65533;&#65533;RDC&#65533;3&#65533;ksC5&#65533;X
&#65533;8&#65533;`c&#65533;3>&#65533;T&#883;&#65533;LK1&#65533;&#65533;&#65533;
,&#65533;cJR&#65533;j&#13166;&#65533;`#&#65533;4&#65533;&#65533;S&#65533;V&#1368;/*C&#65533;&#65533;qG&#65533;&#65533;|&#65533;&#65533;&#65533;&#65533;&#65533;A7\c9#&#65533;&#65533;3&#65533;&#65533;&#65533;@&#65533;j&#65533;B&#65533;+"M&#65533;=&#65533;|
-7&#1808;M&#65533;k&#65533;> 	?&#65533;&#65533;&#65533;.>&#65533;&#65533;c&#65533;>&#65533;&#65533;&#65533;?&#65533;&#65533;&#65533;&#65533;&#205;[C&#65533;&#65533;4&#65533;&#65533;&#65533;9&#19971;&#65533;A&#65533;Ea$Eq&#273;&#65533;&#1111;&#65533;<&#65533;h&#65533;S6&#65533;&#1027;=&#65533;Y&#65533;&#65533;C&#65533;7&#65533;m&#65533;Y5g&#65533;&#65533;P&#65533;&#65533;&#65533;+&#65533;mT&#65533;8&#1053;#&#65533;W&#65533;4V8b&3&#272;&#65533;&#65533;&#65533;/L&#134;z&#65533;!&#65533;&#65533; &#65533;j&#65533;a&#65533;&#65533;H&#65533;&#65533;&#65533;l<V&#65533;&#65533;&#65533;&#65533;Dlj&#65533;H(&#65533;$n&#65533;&#15780;n&#65533;&#1974;DI&#65533;&#65533;iC&#65533;&#65533;&#65533;&G!&#65533;H"&#65533;{&#65533;G4N$&#65533;&#65533;	&#65533;&#65533;<&#65533;&#65533;&#65533;&#65533;=&#65533;&#65533;#&#65533;A6&#65533;=&#65533;&#65533;&#65533;&#65533;,&#65533;&#65533;M&#65533;=&#43651;S9&#65533; &#202;)&#65533;X&#65533;&#65533; &#65533;&#65533;)&#65533;H#>&#65533;&#65533;&#65533;&#65533;&#65533;xD&#65533;&#65533;K.&#65533;&#65533;&#65533;OF9&#65533;&#65533;d&#65533;&#342;Y\)iQB&#65533;DN@&#65533;D&#65533;&#65533;2&#65533;&#65533;I Y\&#65533; &#65533;wu=&#65533;%&#65533;&#65533;&#65533;t&#65533;&#65533;&#65533;C&#65533;&#65533;h&#65533;&#65533;H&#65533;8&#65533;&#65533;&#1075;&#65533;&#65533;l\n&#65533;&#65533;&#65533;0&#65533;&#65533;&#65533;&#65533;`" q&#65533;7&#1034;\m&#65533;XKU&#65533;=&#65533;^{!	IL&#65533;&#65533;&&#65533;2(10&#65533;h0&#65533;&#65533;`!&#65533;&#65533;*`Xf; &#65533;&#65533;p&#65533;#@&#65533;
\&#65533;h&#65533;&#65533;&#65533;.xA&#65533;!P&#65533;&#65533;!"1&#65533;&#65533;&#65533;&#65533;z&#65533;&#65533;$3&#65533;&#65533;gU&#65533;&#65533;0C&#65533;AO B&#65533;&#65533;&#1040;AQ&#65533;&#65533;&#65533;`&#65533;!aA&#65533;Ap`!BW$&#65533;Lt&#65533;&#65533;<1Xi*&#65533;0&#65533; &#65533;0Y&#65533;&#65533;B&#65533;4+&#65533;&#65533; &#65533;d&#65533;&#1299;J&#65533;)kp&#65533;h5x&#65533;d&#65533;&#65533;&#65533;&#65533;@&#65533;/&#65533;
Y&#65533; E5&#65533;4G&#144; &#65533;X&#65533;O&#65533;&#65533;fmB&#65533; s&#65533;&#65533;y&#65533;&#65533;&#65533;&#65533;$&#65533;B&#65533;3&#65533;&L?&#65533;&#65533;&#65533;&#65533;&#65533;Z&#361;R&#65533;B&#65533;D&#65533;)&#65533;jWO&#65533;S&#65533;&#65533;2&#65533;&#65533;>;r&#65533;r&#65533;&#65533;&#65533;&#65533;G&#65533; [&#65533;-jaN$'"5&#65533;1H&#65533;ih&#1103;h&#65533;"f&#65533;rtP&#65533;&#65533;Y&#364;Y8 &#65533;De.PB&#65533;&#65533;&#65533;h6&#65533;&#65533;&#1098;V&#65533;&#65533;&#65533;&#65533;&#65533;DW&#585;&#65533;&#65533;&#1809;&#65533;y=&#65533;Rf&#65533;&#65533;&#65533;&#65533;&#65533;\&#65533;&#65533;X&#65533;&#65533;:UA
%B&#1175;P&#65533;&#65533;2&#65533;&#65533;M&#65533;&#65533;&#65533;Y&#65533;p+MU+[X&#65533;&#752215;5&#1315;&#65533;&#65533;&#65533;&#65533;yO0(&#65533;FjJC(&#65533;&#65533;=&#65533;&#65533;&#65533;}&#540; &#65533;P&#65533;&#65533;D&#65533;k CW&#65533;&#65533;90&#65533;:"&#65533;&#65533;&#65533;jT&#65533;=OM&#65533;PJ6^&#65533;&#65533;Fj&#65533;C]&#65533;&#65533;g&#65533;C&#65533;&#65533;,&#65533;&#65533;H&#65533;1&#65533;&#65533;9&#65533;@&#65533;&#65533;A=&#65533;A&#65533;&#65533;&#65533;,\RFO||zw&#65533;&#65533;k(E&#65533;I!&#65533;2B&#65533;&&#65533;8&#65533;!&#65533;R&#65533;&#65533;&#65533;&#65533;L&#65533;A{&#65533;a_}&#65533;&#65533;]&#1134;@"&#65533; ,]&#65533;\&+&#65533;&#65533;e&#65533;u&#65533;6&#65533;&#65533;U&#65533;&#65533;&#65533;&#65533;&#65533;&#65533;R&#65533;)&#65533;&#65533;&#65533;&#65533;O&#65533;V&#65533;&#65533;%ACB&#65533;&#65533;1&#65533;&#65533;&#65533;eS&#65533;|F&#65533;<&#65533;A(&#65533;D! &#65533;&#65533;JX"&#65533;&#65533;'01&#65533;G&#65533;&#65533;'E&#65533;&#65533; &#65533;?&#65533;v&#65533;&#65533;*&#65533;N&#65533;&#65533;&#65533;Aue&#65533;Q4<a&#65533;d&#65533;\&#65533;z&#65533;&#65533;&#65533;&#65533;&#65533;!&#65533;-P&#65533;_&#65533;7&#65533;a&#65533;x#
&#65533;&#65533;&#65533;E&#65533;o&#65533;J&#65533;R&#65533;&#65533;x&#65533;8&#65533;&#65533;3&#65533;"&#1096;&#65533;)0t&#65533;rP&#65533;&#65533;-X&#65533;	D&#65533;x@&#65533; >`&#65533;&#65533; ?&#1580;t&#65533;&#65533;,&#65533;&#65533;?&z&#65533;z&#65533;J &#65533;>A
&#1945;&#65533;~&#65533;B&#65533;ifK&#65533;]&#65533;+(&#65533;Hx%&#65533;&#65533;>I&#65533;	H&#65533;|&#65533;&#65533;! a9&#513;z&#65533;&#65533;6?&#65533;4z&#65533;&#65533;zd&#65533;mHN5&#65533;&#1305;E,dR&#65533; DP&#65533;&#65533;&#65533;!&#65533;&#65533;&#642;TU_&#65533;&#65533;&#65533;tvh&#65533;ln&#65533;!6&#65533;&#65533;&#65533;Z&#65533;&#65533;&#65533;&#65533;'Z&#65533;&#65533;
#:Qm&#65533;z&#65533;NeSl`&#65533;_k}&#65533;[&#65533;&#65533;={&#65533;u&#65533;P(*-&#65533;6ix&#65533;[23&#65533;&#65533;?&#65533;iPi9&#65533;0&#65533;s^|&#65533;&#65533;<&#65533;&#65533;&#65533;&#65533;h4f&#65533;T&#65533;Z&#65533;&#65533;&#65533;&#65533;&#65533;PM7&#65533;&#65533;)m&#1376;&#65533;Jk*&#211;D&#65533;&#65533;,o&#65533;R&#65533;&#65533;&#65533;Ty0&#65533; &#65533;&#65533;&#65533;A&#65533;,&#65533;&#65533;eI&#65533;`A&#65533;&#65533;!&#65533;P&#65533;&#1341;&#65533;&#65533;&#65533;h`Z&#65533;&#65533;9)&#65533;&#65533;r&#65533;&#65533;x&#65533;4&#65533;&#65533;^&#1162;W&#65533;t&#65533;CJ/h&#65533;
&#65533;$&#65533;{$)r&#65533;
&#65533;&#65533;&#65533;iy&#65533;&#65533;<&#65533;DW&#65533;\i&#65533;&#65533;
&#65533;*TO*jv&#65533;c&#65533;&#65533;W&#65533;:l&#65533;t&#65533;B}&#65533;\&#65533;6&#65533;&#65533;ju#5&#65533;&#65533;Q&&#65533;&#65533;&#1631;f&#65533;&#65533;&#1324;&#65533;&#65533;&#65533;5&#65533;4&#65533;&#65533;&#65533;5VcmD&#65533;p&#65533;2X&#65533;&#65533;&#51632;&#65533;+&#65533;&#532;&#65533;&#65533;&#65533;&#65533;&#65533;M
U&#65533;&#65533;&#65533;&#65533;&#65533;'D&#65533;
&#65533;f&#65533;I&#1156;'v&#65533;&#26278;&#65533;&#1978;&#65533;&#65533;&#65533;T,u&#65533;d,&#65533;&#65533;&#65533;&#65533;]&#1643;T&#65533;&#342;&#65533;&#65533;&#1591;&#65533;*&#65533;&#65533;&#236;&#65533;&#65533;R&#65533; &#65533;~-t&#65533;&#1490;&#65533;&#65533;&#65533;?&#65533;	&#65533;?&#65533;u&#65533;Tf&#65533;&#65533;&#65533;&#65533;6~&#65533;t&#65533;tsW&#65533;q&#65533;&#65533;&#65533;&#65533;&#65533;&#65533;G&#65533;&#65533;]>s&#65533;&#65533;"&#65533;&#65533;&#65533;&#65533;q&#65533;:&#65533;&#65533;?&#65533;&#65533;&#65533;>&#65533;&#65533;hj&#65533;&#65533;y
P&#65533;&#65533;&#65533; >&#65533;1Cib&#65533;
&#65533;&#65533;?X 0Z&#65533;&#65533;Y_&#65533;&#65533;&#65533;5&#8443;&#65533;?&#65533;3&#65533;# &#65533;z&#65533;P&#65533;
&#65533;.p&#65533;&#65533;&#65533;&#65533;&#65533;M[&#65533;\&#65533;&#65533;&#65533;&#65533;)8j&#65533;"@+&#65533;&#65533;0&#65533;;*QWI&#65533;&#65533;:c&#65533;d&#65533;&#65533;"(&#65533;& &#65533;(&#65533;&#65533;)x&#65533;&#65533;*&#65533;&#65533;%&#65533;#%@&#65533;&&#1038;&#65533;+-"A"&#65533;&#65533;:&#65533;x&#65533;r&#65533;sR&#65533;U&#65533;n&#65533;&#65533;x&#65533;Ssn&#65533;X&#65533;&V&#65533;&#65533;+&#65533;&#65533;&#65533;&#65533;&#65533;&#65533;*&#65533;?&#65533;&#65533;&#65533;&#1666;&#1323;&#65533;&"2&#65533;a&#65533;&#7875;&#65533;a&#65533;&#65533;Cw&#11697;Y*3&#65533;&#65533;>&#65533;&#65533;&#65533;1:i&#65533;&#65533;&#65533;&&#65533;&#65533;K&#65533;&#65533;J&#65533;&#65533;&#65533;7&#65533;&#65533;
l{3&&#65533;&#65533;'&#65533;&#65533;&#65533;q&#65533;&#65533;&#65533;&#65533;8h2)'&#65533;&#65533;9&#65533;&#65533;&#440;R&#65533;&#274;&#65533;7 W&#65533;&#65533;t&#65533;&#65533;&#65533;8&#1598;&#65533;&#1603;	&#65533;;X<&#65533;.&#65533;9?&#1660;x&#65533;&#65533;1&#65533;
&#65533;&#65533;'&#65533;&#65533;&#65533;?[&#65533;&#65533;&#65533;$+&#65533;&#65533;&#65533;&#1685;4&#65533;-&#65533;)&#65533;&#65533;&#65533;&#1723;J&#65533;&#65533;&#65533;&#65533;&#65533;F1&#65533;&#65533;0 &#65533;&#65533;HY&#65533;$.&#65533;&#65533;&#65533;&#65533;3&#65533;3d&#65533;&#65533;&#65533;&#65533;&#65533;&#65533;K&#65533;+HB)&#65533;{J&#65533;&#65533;&#65533;&#65533;&#65533;@-(&#65533;&#1480;&#65533;&#65533;&#1042;c	I=&#65533;?4&#65533;&#65533; &#65533;Es&#65533;h&#65533;i&#65533;&#65533;&#65533;&#65533;&#65533;&#65533;Y&#65533;DF3&#65533;{B&#65533;&#65533;&#65533;&#65533;&J&#65533;#&#65533;=s&#65533;&#65533;jJ&#1728;&#65533;i[&#65533;X&#65533;&#65533;&(H&#65533;nz&#65533;q&#65533;,&#65533;E&#65533;&#65533;d&#65533;-&#65533;&#65533;&#65533;D&#65533;7	&#65533;&#65533;&#65533;O1;P!&#65533;_$&#65533;qG&#65533;&#65533;&#65533;!&#65533;&#65533;&#65533;&#65533;&#65533;d)&#65533;&#65533;&#65533;&#65533;h&#65533;D&#65533;&#65533;&#65533;Y*hyn&#65533; &#65533;
s&#65533;+&#65533;&#65533;&#65533;&#65533;8&#65533;&#65533;&#65533;&#65533;&#1555;+`6&#65533;&#1282;&#1864;#'P&#65533;#X&#65533;&#65533;&#65533;&#65533;YB&#65533; &#65533;&#65533;4&#65533;&#65533;&#65533;&#65533;&#65533;&#65533;&#65533;&#65533;<=&#1110;&#65533;&#65533;P6&#65533;&#65533;
&#65533;&#65533;&#65533;8&#65533;&#65533;[a&#65533;I&#714;&#65533;@1G&#65533;&#65533;m&#65533;&#65533;NAkk*&#65533;c &#65533;&#65533;&#65533;O:&#65533;h&#65533;&#65533;&#65533;&#65533;&#65533;{C &#65533;L&#65533;R&#65533;&#65533;&#65533;)h&#65533;$&#65533;&#65533;&#65533;&#65533;&#65533;`&#65533;h&#65533;&#65533;&#65533;&#65533;"&#65533;&#65533;" &#65533;&#65533;#x&#65533;&#880;$&#65533;[5&#65533;&#65533;&#65533;&P&#65533;&&#65533;pI1&#65533;P&#65533;1&#65533;li&#65533;1?&#65533;;0L&#65533;D&#65533;)(&#65533;&#65533;&#1162;M)x&#65533;&#65533;3Z&#65533;U&#65533;&#65533;Lz;7K&#65533;u&#65533;&#65533;	&#65533;'n3%Q&#65533;4&#65533;v;&#65533;&#65533;&#65533;&#65533;&#65533;r&#65533;&#65533;&#65533;1HM	F^	&#1021;&#65533;&#65533;,q&#65533;Kl5\C&#65533;&#65533;&#65533;&#65533;K&#65533;&#65533;3x&#65533;60&#65533;&#65533;<&#65533;&#65533;&#514;&#65533;c&#65533;&#65533;&#65533;<&#65533;	M)<&#65533;I{2&#65533;|&#65533;&#65533;&#65533;-&#65533;B&#65533;&#65533;;"&#65533;&#65533;^&#65533;^9&#65533;&#1333;&#65533;8&#65533;O&#65533;L&#65533;!&#65533;a&#65533;
&#65533;&#65533;.&#65533;&#65533;&#65533;LE&#65533;&#65533;&#65533;&#65533;K&#65533;&#65533;&#65533;&#65533;R &#65533;&#65533; L|&#65533;+&#65533;Lij&#65533;&#65533;9&#65533;	&#65533;ja&#65533;5&#65533;8&#65533;&#65533;&#65533;p&#65533;J&#65533;&#65533;`!q:,&#65533;&#65533;r&#65533;&#65533;/&#65533;@&#65533;/0&#65533;|&#853721;&#65533;f&#65533;&#65533;O1&#65533;'&#65533;5&#65533;(-@&#65533;&#65533;&&#5540;K$(&#65533;-&#65533;m&#65533;&#65533;&#65533;e&#65533;;A&#65533;&#65533;&#65533;&#65533;&#65533;&#65533;&#65533;&#65533;&#65533;&#65533;A<&id&#65533;&#65533;&#65533;&#528;&#65533;&#65533;&#65533;#&#65533;vb4&#65533;&#1331;%&#65533;$[&#65533;&#65533;J&#1677;J&#65533;J&#65533;"&#65533;C&#65533;+B&#65533;CZ&#65533;]B'&#65533;$&&#65533;x&#65533;&&#65533;0C&#65533;&#65533;x%&#65533;&#65533;2&#65533;&#65533;eU&&#65533;C.a)?&#65533;&#65533;J&#65533;dD'&#65533;&#65533;_&#65533;7&#65533;+[&#65533;&#65533;&#65533;E {m&#65533;&#65533;&#65533;&#65533;&#65533;&#65533;u&#65533;[9&#65533;&#65533;&#65533;+&#65533;9&#65533;MY&#65533;&#1497;&#65533;&#65533;+&#65533;D:%&#65533;2ri&#65533;&#65533;&#65533;`&#1361;Q&#65533;&#65533;&#65533;&#65533;&#1575;&#65533;(&#65533;1&#65533;&#65533;#%&#65533;&#65533;&#65533;&#65533;&#65533;~&#65533;&#65533;&#65533;#&#65533;?!&#65533;x&#65533;&#65533;&#65533;&#65533;ScZ<c&#65533;U&#65533;R&#65533;E&#65533;&#65533;&#65533;+&#65533;&#65533;&#65533;&#65533;+<|&#65533;&#65533;&#1629;uD/&#65533;
&#65533;&#65533;&#65533;&#65533;&#421;&#65533;*jY2&#65533;"v&#65533;&#65533;&#65533;(.&#65533;&#65533;\;1&#65533;9[&#65533;&#65533;&#65533;&#65533;)&#65533;>q"E  &0&#65533; %05&#65533;&#65533;"&#65533;
&#65533;"P&#65533;L&#65533;1&#65533;&#65533; &#65533;&#65533;&#65533;&#65533;)Ets&#65533;Y&#65533;qm&#65533;e&#65533;' C7&#65533;&#65533;&#65533;3&#65533;!&#65533;"[&#65533;)0&#65533;&#875;&#65533;?&#65533;&#65533;E2&#65533;Kl&#65533;&&#65533;6!&#65533;*j+JX|z&#65533;&#65533;D&#65533;&#65533;&#65533;&#65533;&#65533;]=4&#65533;&#65533;r&#65533;(&#65533;&#65533;&#65533;&#65533;|,C&#65533;+'"\K&#65533;&#65533;~&#65533;<&#65533;&#65533;3&#65533;&#1830;&#65533;{Unj5&#65533;&#65533;&#65533;&#65533;DAR$'&#65533;&#65533;&#65533;&#65533;&#65533;sm&#65533;>&#1090;zC&#65533;|"&#65533;&#65533;&#65533;Y/R&#50690;-&#65533;&#65533;&#65533;&#65533;U&#65533;&#65533;U&#1399;_gi,&#65533;9TPZ&#65533;&#65533;&#65533;hb &#65533;&#65533;&#65533;q4/&#65533;+&#65533;2*&#65533;&#65533;&#1628;=&#65533;&#65533;C&#65533;VYr&#65533;&#1893;}$&#65533;&#65533;&#65533;&#65533;&#65533;&#65533;&#65533;&#717;U&#65533;VT&#65533;&#65533;l&#6595;&#65533;&#65533;6PBZ=i&#65533;I&#65533;E4&#65533;&#65533;&#65533;r&#65533;&#65533;&#65533;&#65533;1P&#65533;6Cz&#65533;&#65533;&#65533;t&#65533;&#65533;:&#65533;&#65533;&#65533;d:&#1112;&#65533;'&#65533;6&y&#65533;
&#65533;&#65533;dd&#65533;'&#65533;&#65533;T&#65533;z&#65533;*&#65533;M&#65533;&#65533;&#615;&#65533;Sd{&#65533;z&#65533;&#65533;8&#65533;3&#65533;&#65533;c"IF&#65533;&#65533;QH) &#65533;ID&#65533;&#65533;&#65533;$MZj5&#65533;k&#65533;-2%F&#65533;'&#65533;&#65533;dD&#65533;C&#65533;8&#65533;l&#65533;&#65533;s&#65533;p&#65533;&#65533;&#65533;&#65533;&#65533;P&#65533;&#65533;/&#65533;&#65533;&#65533;&#65533;&#65533;&#65533;&&#188;;n&#65533;&#65533;&#65533;7&#65533;&#65533;@&#65533;&#65533;e&#916;))&#65533;\a&#65533;"&#65533;S&#65533;c&#65533;&#65533;y&#65533;`|&#65533;j>&#65533;&#65533;_&#65533;;&#65533;&#65533;'&#65533;&#65533;*8Q(&#65533;|&#65533;0&#65533;&#65533;ec&#65533;T&#65533;&#65533;5&#65533;<&#65533;Ec+&#65533;&#65533;&#1496;k;N&#65533;&#65533;&#65533;&#65533;&#65533;+6&#65533;`&#65533;&#65533;K&#65533;C&#65533;H&#65533;Yq&#65533;XI&#65533;&#65533;&#65533;&#65533;&#65533;A&#65533;&#65533;O&#65533;
&#65533;{&#1734;&#65533;ab[&#65533;&#65533;&#13336;a&#65533;&#1659;OJ7&#65533;x&#65533;5`3&#1639;ES&#65533;&#65533;)o&#65533;&#1609;&#65533;&#65533;$(h&#65533;'&#65533;&#65533;T&#65533;)'&#65533;c;&#65533;&#65533;:&#65533;&#65533;&#65533;-Z&#65533;r&#65533;ErY&#65533;&#65533;&#65533;&#65533;Vk&#65533;&#65533;1&#65533;&#65533;{&#65533;&8&#65533;%?J&#65533;&#65533;]&#65533;i&#65533;:&#65533;S{&#65533;&#65533;&#65533;&#65533;&#421;t&#65533;&#1154;&#65533;&#65533;&#65533;&#65533;&#65533;&#65533;&#65533;&#65533;&#65533;N&#65533;Lj&#65533;&#65533;&#65533;d&#65533;&#252;E"&#65533;+8Q&#65533;]&#65533;B9&#65533;CM&#65533;&#65533;b>F&#65533;bb&#65533;Xe&#65533;&#65533;5B&#1816;&#65533;5&#65533;&#65533;V&#65533;&#65533;J&#65533;&#65533;.&#65533;&#65533;n&#65533;"&#65533;&#65533;&#65533; F&#65533;&#65533;{D&#65533;a&#65533;&#65533;&#65533;&#65533;o&#65533;18&#65533;2&#65533;&#65533;rR&#65533;l&#65533;&#65533;&#65533;&#65533;4&#65533;&#65533;&#65533;&#65533;&#65533;&#65533;&#151494;4&#65533;&#65533;rq*&#65533;&#65533;
&#65533;&#65533;&#65533;&#65533;4&#65533;M&#387;&#65533;&#65533;	&#65533;&#65533;&#65533;a.&#1701;&#65533;&#65533;&#65533;&#65533;m&#65533;&#65533;r&#65533;c&#65533;&#65533;&#65533;&#65533;&#1440;&#65533;&#65533;r&#65533;&#65533;&#65533;B&#65533;&#65533;3&#65533;%g&#65533;+&#65533;#&#65533;L`e&#65533;)&#65533;Xl$D&#65533;&#65533;2P&#65533;0&#65533;&#1995;&#65533;&#65533;&#65533;3&#65533;m+)&#65533;X&#65533;i&#65533;)&#65533;&#65533;=&#65533;&#65533;Y&#65533;k2W&#1873;&#65533;:&#65533;&#65533;P;\&#65533;&#65533;N&#65533;C&#65533;r&#65533;j&#65533;p/&#65533;8V&#65533;+fWC&#65533;&#65533;M&#65533;&#65533;&#65533;&#65533;CXM&#65533;&#65533;&#65533;&#65533;&#65533;&#65533;a&#65533;&#65533;
&#65533;hu>u&#65533;&#65533;&#65533; &#65533;&#1172;&#860;&#65533;&#65533;&#65533;&#65533;?&#65533;*&#65533;&#65533;&#65533;&#65533;&#65533;>&#65533;C&#65533;;&#65533;&&#65533;&#65533;&#65533;&#65533;&#65533;&#65533;&#65533;&#65533;_&#65533;&#65533;+&#65533;G&#65533;@&#65533;&#1247;9M	2&#65533;&#65533;1&#65533;50&#65533;&#65533;{&#65533;&#65533;n&#65533;&#65533;&#65533;&#149;z&#65533;nY&#65533;.&&#65533;QU&#65533;x&#65533;/&#65533;&#65533; &#65533;&#65533;&#65533;&#65533;X&#65533;1
&#65533;S5i1&#65533;&#65533; &#65533;Y&#65533;&#674502;&#65533;@&#65533;&#65533;(}&#1111;>&#65533;1&#65533;&#65533;r&#65533;&#65533;5&#65533;&#65533;&#65533;C0&#65533;b+&#65533;&#65533; 7X&#65533;
8H&#65533;.p&#65533;U[&#65533;F&#65533;'&#65533;H&#65533;&#65533;K*Wm&#65533; &#65533; 3&#65533;]&#65533;D0ADy &#65533;&#65533;8z&#65533;C&#65533;&#65533;&#1728;JK&#65533;$|2&#65533;&#65533;le7&#65533;vr&#65533;&#65533;&#65533;&#65533;&#2040;D&#65533;}3&#65533;l+&#65533;r[&#65533;&#65533;&#65533;2q&#65533;&#65533;o&#65533;&#65533;\&#65533;
&#65533;f&#65533;/8&#65533;4q&#65533;&#65533;&#65533;=&#65533;&#65533;&&#65533;1&#65533;&#2012;&#290;`j&#65533;&#65533;_&#65533;&#65533;x&#2031;&#65533;&#65533;&#65533;l&#31061;&#65533;K&#65533;
&#273;&#65533;P@x&#65533;:&#65533;t&#65533;D&#65533;&#65533;t [&#65533;&#65533;&&#65533;&#1224;_J&#65533;&#65533;&#65533; &#65533;&#65533;&#65533;`Y'O:&#65533;&#65533;&#65533;&#65533;(&#65533;&#1665;&#65533;Q&#65533;&#65533;T`&#65533;&#65533;Y&#601;&#65533;&#65533;&#464402;2&#65533;&#65533;&#65533;lb&#65533;&#65533;&#65533;0V&#65533;VYr&#262;&#65533;&#65533;&#65533;&#1763;q,&#65533;&#65533;l&#65533;&#65533;#&#65533;&#65533;&#65533;q&#65533;&#65533;&#65533;m^&#65533;+&#65533;&#65533;7&#65533;\&#65533;&#65533;$&#65533;&#65533;>&#65533;&#65533;~&#364;&#65533;wRtJ&#65533;&#65533;&#65533;&#65533;PW&#65533;n&#65533;&#65533;&#65533;G&#65533;&#1696;&#65533;4&#65533;&#65533;W&#65533;/&#65533;f&=&#65533;&#65533;j&#65533;&#65533;&#65533;,6Up&#65533;&#65533;&#65533;&#65533;&#65533;^&#65533;&#65533;&#65533;1&#65533;&#65533;/@&#65533;N&#65533;i&#65533;&#65533;4&#65533;&#65533;
&#65533;h
&#65533;y&#65533;&#65533;p^&#65533;.)_&#65533;&#65533;a&#65533;&#65533;&#65533;&#65533;&#65533;y&#65533;qD(#G&#65533;&#65533;&#65533;&#65533;N{&#65533;&#65533;~&#65533;&#65533;F&#65533;>&#65533;0&#65533;1&#65533;&#65533;&#65533;&#65533;@&#65533;&#65533;&#65533;l&#65533;&#65533;&#65533;&#65533;&#65533;&#65533;9&#65533;I&#1178;Z&#65533;&#65533;x&#519;&#65533;\&#65533;
&#65533;j&#65533;I&#65533;&#65533;&#65533;>{&#6812;&#65533;&#65533;&#65533;&#65533;&#65533;&#65533;&#65533;&#65533;&#65533;&#65533;<&#1703;X&#65533;;&#65533;&#65533;&#65533;A.>&#65533;}&#65533;\&#65533;'?~&#65533;&#1519;&#65533;&#65533;&#65533;Z	|e&#65533;6&#65533;&#65533;5l&#65533;&#521;&#65533;&#65533;&#65533;0e&#65533;!&#65533;6o&#1696;1S&#65533;&#65533;,`&#404;&#65533;.]&#65533;&#65533;!s&#65533;&#65533;lV&#65533;)&#65533;K&#65533;-2&#65533;|	3f&#65533;&#65533;[&#65533;l&#65533;b&#65533;J)P&#65533;}&#65533;&#65533;&#65533;`&#65533;&#65533;&#65533;&#65533;%&#65533;&#65533;1h&#65533;PM&#65533;&&#856;.^&#65533;&#65533;&#65533;)sd&#65533;0av&#65533;"Va&#65533;5n&#65533;&#65533;q&#65533;f%&#65533;6o&#65533;&#65533;]&#65533;&#65533;a1eN&#65533;)i&#65533;f&#65533;_3g&#1180;a&#65533;&#65533;W&#1248;9cME2b&#65533;h&#65533;h&#65533;&#65533;&#1332;q&#1632;i&#65533;P2&#65533;&#65533;&#65533;&#65533;&#65533;5&#65533;N.Y&#65533;ryZ&#65533;t-?S&#65533;s&#1164;&#65533;;&#65533;&#65533;I&#65533;&#65533;&#65533;&#65533;d'>X%\6&#65533;&#65533;&#65533;CG&#65533;&#65533;&#336;&#65533;V|&#65533;f&#65533;[6k&#65533;AC&th&#65533;{5k&#15757;&#1784;&#65533;&#1900;o&#65533;9&#65533;&#65533;l&#65533;\&#61286;A9s&#65533;&#1049;&#65533;_&#65533;&#65533;\s&#65533;!&#65533;~t&#1329;&#65533;q&#65533;!&#65533;\&#145;]rk&#65533;a&#65533;@vM&#65533;X&#1449;U&#65533;&#629;&#65533;^&#65533;&#65533;&#65533;5&#65533;z!&#65533;&#453;&#65533;&#65533;&#65533;EA&#65533;^l&#65533;W_f-d&#65533;&#65533;&#65533;7"&#65533;@&#65533;&#1309;C0&#65533;&#21517;^&#65533;DF&#65533;=2d&#1102;V5&#65533;[]&#65533;&#65533;H&#65533;\b&#65533;&#65533;U&#65533;C&#65533;&#65533;&#65533;&#65533;&#65533;&#65533;cM:I&#65533;iWq&#65533;a&#65533;&#65533;&#65533;&#65533;&#65533;&#65533;dfYX&#65533;f&#65533;&#65533;&#65533;R8_&#65533;]&#65533;W&&#65533;g&#65533;y&#65533;&#65533;v&#65533;&#65533;&#1559;&#65533;&#1413;&#65533;up&#65533;Y&#65533;j&#65533;&#65533;&#65533;&#65533;&#65533;&#1921;r&#65533;a&#65533;w&#65533;G&#65533;&#65533;&#65533;&#65533;z&#65533;G	g&#65533;&#41031;x&#65533;j&#65533;{&#65533;&#65533;&#65533;&#65533; &#65533;&#65533;&#65533;1&#479;p&#65533;&#65533;\x&#65533;&#65533;&#65533;~u&#65533;W&#65533;&#65533;&#65533;&#65533;l[p~&#65533;G&#65533;&#65533;&#65533;1&#65533;r.-&#65533;&#65533;vr&#65533;&#1095;v &#65533; ]x&#1050;G~&#65533;&#65533;z&#65533;l&#65533;v8&#65533;&#65533;&#1707;&#65533;&#65533;&#65533;;k&#65533;;Qrp&#65533;gt&#65533;y|&#65533;}&#1339;&#65533;&#65533;&#65533;NX"vB&<&#65533;]j=&#65533;&#65533;&#1621;8%&#65533;&#65533;&#65533;y&#65533;|s&#65533;A&#65533;&#65533;yQz}&#65533;i]&#65533;&#65533;d&#65533;c&#65533;&#65533;I&#65533;&#65533;1LZT1EZPAEXEQD!&#65533;"]&#65533;"}1&#65533;&#65533;_&#65533;&#65533;&#65533;GQ&#65533;&#65533;Xx&#65533;&#65533;d?w&#65533;&#65533;ne$&#65533;&#35089;&&#65533;&#65533;&#65533;&#65533;t$ea&#65533;I&#65533;e9n-&#402;lz&#65533;&#65533;&#65533;]uF&#1672;&#65533;L:&#65533;&#65533;&#65533;)y&#65533;&#65533;T=JW&#65533;&#65533;&#65533;XLQ&#65533;SdY&#837;RKm&#65533;&#65533;%}&#65533;_&#1633;U&#65533;&#65533;&#65533;$&#65533;
	&#65533;:r	W&#65533;&#65533;R67&#65533;X&#65533;"&#65533;&#65533;z&#65533;&#65533;&#65533;v8&#65533;^\o&#65533;&#65533;b&#65533;&#65533;&#65533;|&#65533;&#1403;&#65533;&#65533;&#65533;&#65533;1&#65533;&#65533;&#65533;If&#65533;>&#65533;&#278;&#65533;v'&#65533;Zc&#65533;1&#65533;n&#65533;&#65533;&#65533;^&#65533;eX&#65533;EI&y]XoTM&#65533;&#65533;v"8a&#65533;&#65533;&#65533; n8&#65533;Zd6D&#65533;5&#65533;&#65533;	d&#65533;ZT&#65533;	R&#65533;:uRLZ&#65533;&#65533;&#65533;&#65533;O9&#65533;[&#65533; &#65533;&#65533;_ Ohj&#65533;&&#14372;<r&#65533;&#1385; T&#65533;&#65533;&#65533;}&#65533;U&#1031;&#65533;&#65533;&#65533;&#65533;O&#65533;&#65533;&#65533;\&#1712;&#65533;&#65533;P9&#65533;&#65533;!c&#65533;&#65533;@&#65533;&#65533;&#65533;&#65533;&#646;&#65533;&#65533;J&#65533;&#20833;&#65533;&#233;t!&#65533;&#65533;&#65533;S&#65533;V&#65533;&#65533;&#65533;;<&#459;t&#65533;&#65533;
&#65533;"/&#65533;aA&#65533;&#65533;&#65533;&#51207;>&#65533;&#65533;W{p&#65533;&#65533;*R)7x&#65533;*&#65533;&#65533;&#65533;B&#65533;&#65533;]&#65533;&#65533;T&#65533;&#65533;&#65533;&#65533;&#65533;aBhx	&#65533; .!&#65533;?"Q4&#65533;&#65533;<&#65533;_&#1218;&#65533;!&#65533; J7&#65533;&#65533;&#65533;s@&#65533;U&#65533;0 &#65533;p.&#65533;I&#65533;&#65533;&#65533;&#65533;M&#417;Yg&#65533;&#65533;&#65533;DU&#65533;&#32037;<&#65533;&#65533;&#65533;&#65533;&#65533;,&#65533;&#65533;o&#65533;J&#65533;&#65533;6%&#65533;&#65533;+2Q&#65533;>&#65533;&#65533;&#65533;&#65533;$q&#65533;G&#65533;@&#65533;&#65533;&#65533;&#65533;8&#65533;;&#65533;&#65533;&#65533;-&#65533;3&X&#65533;&#65533;L|b*DjR&#65533;&#65533;SBrB&#65533;x&#65533;c&#65533;&#65533;u&#65533;&#65533;&#65533;&#65533;%,&#65533;&#65533;&#65533;&#65533;&#65533;&#65533;&#65533;&#65533;4Y&#65533;B&#65533;&#65533;&#65533;&#1892;&#65533;L&#65533;&#65533;&#65533;&#34011;&#65533;|&#65533;Hzk&#65533;GL&#65533;&#65533;&#65533;,&#65533;&#65533;&#65533;d@ZQ&#65533;$$<))x~&#65533;&#65533;E&#65533;!UMP&#65533;&#65533;9+X&#65533;V&#65533;&#65533;H&#546;&#65533;&#65533;l&#65533;&#&#65533;&#1182;&#65533;&#65533;&#65533;To&#65533;&#65533;RU3&#65533;d&#65533;0N&#218;&#65533;&#65533;T(&#65533;[&#65533;&#65533;C&#65533;&#65533;#*v'&#65533;&#65533;)`&#65533;&#65533;T&#65533;&#65533;y&#65533;<k&#65533;v"(WrJ&#65533;i&#65533;T Z&#65533;&#65533;]&#65533;&#65533;s&#65533;3=2&&#65533;kP&#65533;&#65533;+r5R&#65533;&#65533;`)&#65533;3H&#65533;eH{&#65533;&#65533;A&#65533;&#65533;&#65533;@&#65533;i&#1539;
&#1221;0XJ.r
R&#65533;.4&#65533;+zm8&#65533;&#65533;l&#65533;&#65533;=&#65533;<&#65533;&#65533;&#65533;`&#65533;s&#65533;&#65533;|&#65533;}&#65533;&#65533;S]X&#65533;1&#65533;&#65533;:&#65533;&#65533;&#65533;g&#65533;s&#65533;&#65533;&#65533;q&#65533;<&#65533;&#65533;:&#65533;&#65533;H&#65533;&#65533;s&#65533;^Gd&#65533;u&#65533;&#65533;Ko&#65533;&#65533;5&#65533;5&#65533;&#65533;&#1027;&#65533;(E&#65533;I&#65533;&#65533;&#65533;p#p&#65533;VQ&#65533;z&#65533;&#65533;u&#65533;?&#65533;&#65533;&#65533;B%1}&#65533;&#65533;?@t&#65533;&#65533;&#65533;-&#65533;'&#65533;s&#65533;&#65533;&#65533;&#537;&#65533;&#65533;&#65533;e&#65533;&#65533;&#65533;&#65533;X&#65533;cV&#65533;yr&#65533;n&#65533;&#65533;&#65533;a\&#65533;&#65533;&#65533;To@e&#65533;&#65533;&#65533;N&#65533;&#65533;@&#65533;,&#65533;&#65533;&#65533;&#65533;_6L&#65533;n&#65533;vU&#65533;&#65533;&#65533;h"E<&#65533;R&#65533;(&#1910;!&#65533;&#65533;&#744;]9&#65533;I2y1&#65533;&#65533;&#65533;&#65533;&#65533;X &#65533;-p!&#65533;&#65533;@ &#65533;&#65533;&#65533;&#65533;&#65533;&#65533;&#65533;&#65533;I&#459;&#65533;u,&#65533;&#65533;&#65533;/@&#65533;;1C&#288;&#151;&#65533;S:&#65533;E&#65533;&#65533;0xE&W&#65533;<&#65533;&#925;&#772;'X`'&#1314;&#65533;&#65533;,&#65533;&#65533;^N$&#65533;c&#65533;@n#&#65533;(LS#&#65533;X&#65533;&#65533;[&#65533;&#65533;&#65533;9&#65533;&#65533;&#65533;&#911;&#1240;8&#65533;&&#65533;t*y&#65533;&#65533;V&#65533;$&#65533;Nov&#65533;{TH&#65533;C&#65533;&#65533;lg&#65533;&#65533;&#65533;V7g2)&#65533;P&#65533;&#65533;&#65533;&#65533;&#65533;5&#65533;&&#65533;&#65533;uR&#65533;e&#65533;n;&#65533;2&#65533;#&#65533;&#65533;NZ&#65533;&#65533;&#65533;5&#65533;&#65533;&#65533;&#65533;&#65533;&#65533;%&#65533;=&#65533;wHR&#65533;L&#65533;J&#65533;y*&#65533;&#563;&#65533;'&#65533;&#65533;Q}&#65533; 9&#65533;Z&#65533;s&#65533;&#65533;&#65533;&#65533;&#65533;p5&#65533;&#65533;=&#65533;&#65533;&#65533;{=&#65533;&#569;Ck&#65533;l&#65533;&#65533;&#65533;&#65533;@&#65533;{&#65533;]&#65533;&#65533;z&#65533;&#65533;&#65533;B&#65533; I&#65533;&#65533;kjY&#65533;(&#65533;&#65533;=&#65533;N&#65533;!&#65533;&#65533;&#65533;6&#65533;p&#65533;&#65533;j&#65533;|(&#65533;&#65533;xjT&#65533;&#65533;V&#65533;&#1523;&#65533;&#65533;N&#65533;E&#65533;&#65533;&#65533;&#65533;6&#65533;08]&#65533;&#65533;r&#65533;&#65533;&#65533;ZqF&#65533;Y&#306;&#65533;&#65533;GLIP&#65533;&#65533;&#65533;&#65533;m&#65533;S&#65533;a<iJ&#65533;&#65533;&#65533;]7&#993;&#65533;&#65533;&#65533;&#65533;ki&#65533;&#655;&#65533;P&#1606;y&#65533;3&#65533;&#65533;&#65533;-&#65533;z&#65533;[&#65533;&#65533;6&#65533;&#65533;]&#65533;\&#65533;-&#1321; &#720;{&#65533;&#65533;&#65533;&#65533;&#65533;&#65533;ab&#65533;&#65533;x&#1045; AA&#65533;&#65533;&#65533;&#1195;&#65533;&#65533;[&#720;#&#65533;T&#65533;%&#65533;&#65533;&#65533;r&#65533;x&#65533;&#65533;D&#65533;`&#65533;&#997;7&#65533;&#65533;&#65533;m|&#65533;2&#65533;&#65533;h@f&#65533;=[&#65533;oD&#65533;>&#65533;&#65533;&#65533;I&#65533;&#65533;e&#65533;~a1]'&#65533;K&#65533;&#65533;&#65533;%0&#65533;	R&#65533;&#65533;&#65533;&#65533;A&#65533;&#65533;3&#65533;^&#65533;&#65533;&#65533;&#65533;_&#65533;&#65533;l C&#65533;&#65533;D#F&#65533;&#65533;K&#65533;Fu&#65533;&#65533;G&#65533;&#65533;&#65533;&#176;&#65533;((&#65533;	T&#568;h&#65533;&#65533;8Dh&#65533;&#65533;&#65533;&#65533;D&#65533;Cp&#65533;&#65533;&#997;&#65533;&#65533;E&#65533;;q&#65533;X$&#65533;&#65533;&#65533;^J]&#65533;&#65533;7&#65533;&#65533;&#65533;&#65533;&#65533;j`&#65533;&#65533;lT&#65533;P&#65533;&#65533;8&#65533;&#65533;&#65533;`H&#65533;d&#65533;&#65533;&#65533;M&#65533;yAE&#65533;&#65533;&#65533;&#65533;&#1876;&#65533;&#65533;&#65533;&#65533;C&#65533;&#65533;fMF&#65533;&#65533;&#65533;&#65533;M,AL0&#65533;;a&#65533;Z!P &#65533;&#65533;@A
&#65533;&#65533;	&#147;lX&#65533; &#65533;FS$T6&#65533;Um&#65533;
=U&#65533;8FG&#65533;`&#65533;&#65533;_!&#65533;U0&#65533;d&#65533;G&#65533;&#65533;&#900;&#65533;q&#65533;&#65533;&#65533;5F&#65533;i&#65533; &#65533;Fl&#65533;&#65533;&#394;&#65533;W&#65533;&#65533;[&#65533;&#65533;&#65533;&#65533;[&#65533;&#65533;&#65533;&#65533;_&#65533;&#65533;_&#65533;A&#65533;I&#65533;5&#65533;%&#65533;*AG	a&#65533;&#1440;A&#65533;&#65533;&#65533;&#331;t&#65533;&#980;&#65533;D&#65533;&#65533;U&#65533;&#472;&#65533;xA&#65533;&#65533;p&#65533;t&#65533;&#508;&#65533;&#65533;}&#65533;&#65533;&#65533;&#65533;X@&#65533;&#65533;&#65533;&#65533;(K2J&#65533;&#65533;R&#65533;hPv&#65533;	&#65533;}&#65533;&#65533;&#65533;&#65533;&#65533;&#65533;&#65533;)&#65533;&#65533;)&#65533;&#65533;&#65533;A&#65533;H&#65533;&#65533;&#65533;(&#65533;\&#828;J@&#1227;x]&#65533;&#65533;&#65533;&#65533;&#65533;d&#65533;Da&#65533; &#65533; J&#65533; 
dX&#65533;|&#65533;o8&#65533;~&#1290;&#65533;`K&#65533;&#65533;y&#65533;{&#65533;&#65533;&#65533;K&#65533;&#65533;)&#65533;&#65533;\&#65533;&#65533;4&#65533;&#65533;8$gxbH&#65533;&#65533;`JA&#65533;U&#65533;8&#65533;&#65533;&#65533;M&#65533;A&#65533;
&#65533;&#65533;GA&#65533;A&#266;&#65533;5&#65533;&#65533;&#65533;&#65533;4&#65533;D&#65533;&#65533;m&#65533;&#65533;R$v
&#65533;&#65533;&#65533;&#65533;5=&#65533;&#65533;X&#65533;&#65533;&#65533; h&#65533;!$&#65533;! &#65533;&#65533;&#65533;&#65533;&#65533;D&#65533;&#65533;B&#65533;$&#65533;&#65533;&#65533;&#65533;W)&#65533;:&#65533;R&#65533;&#65533;&#65533;e$&#65533;K&#65533;&#65533;&#65533;Z&#65533;H&#65533;&#65533;%&#65533;&#16308;&#65533;	&#65533;&#65533;&#65533;O&#65533;h&#65533;&#65533;&#65533;&#65533;&#65533;&#65533;x&#65533;[&#65533;&#1057;&#65533;&#65533;A&#65533;J&#65533;&#65533;&#65533;&#65533;&#65533;&#65533;	C&#65533;&#65533;u&#65533;&#65533;&#65533;&#65533;&#65533;HA$A~&#65533;&#1080;&#65533;71&#65533;N&#65533;	&#65533;&#65533;&#65533;&#65533;`vD@&#65533;(&#65533;&#65533;P&#65533;Nl$]Z<B&#65533;Q`A&#65533;&#65533;&#65533;&#65533;h&#65533; &#65533;&#65533;LMR&#65533;Dn&#65533;&#6153;&#65533;&#65533;&#476;&#65533;#&#65533;&#65533;EEm&#65533;q&#65533;YH(M;EM&#65533;&#65533; &#65533;U&#65533;qWY|&#65533;&#65533;&#65533;#&#65533;Xg&#65533;hS&#65533;ZJ&#65533;&#65533;&#65533;&#65533;&#65533;H&#65533;9&#65533;D]&#65533;&#65533; &#65533;&#65533;&#65533;&#65533;P(&#65533;&#65533;&#65533;Q&#65533;&#65533;D&#65533;$`Wp%9-9}&#896;j&#1368;&#65533;y&#65533;`&#65533;c&#65533;&#65533;&#65533;&#65533;&#65533;F&#65533;=&#65533;V(&#65533;d&#65533;&#65533;	p&#665;&#65533;&#65533;&#65533;\
&#65533;p&#65533;&#65533;&#65533;mrA&#65533;&#65533;&#65533;&#65533;&#65533;&#839;&#65533;P&#65533;&#1548;&#65533;&#963;8
&#65533;&#65533;A&#65533;&#65533;tH^d&#65533;J&&#65533;&#65533;&#65533;J&#65533;&#709;&#65533;AV&#65533;z&#65533;X#&#65533;&#65533;&#65533;&#65533;wD&#65533;I&#65533;'5&#65533;&#65533;h&#65533;&#65533;&#65533;&#65533;&#65533;}&#65533;&#65533;M8&#65533;i&#65533;A&#1041;&#65533;@&#65533;&#65533; c&#65533;&#65533;K&#65533;H&#501;^\&#513;&#65533;&#65533;&#65533;&#65533;&#65533;`&#65533;(&#65533;pX5.&#65533;&#65533;&#65533;&#65533;
j&#65533;&#65533;&#65533;y&#65533;&#65533;&#266;&#65533;m&#1554;&#65533;vAF&#1028;Q&#65533;&#65533;&#65533;ZB&#65533;&#65533;]&#65533;&#65533;&#65533;&#65533;&#65533;&#65533;i&#65533;&#65533;A&#65533;&#65533;&#65533;&#65533;&#65533;&#65533;&#65533;&#65533;&#65533;Qc@&#65533;*&#65533;&#65533;&#65533;5&#65533;!&#65533;p&#65533;&#65533;
&#65533;0l&#65533;&#65533;&#65533;"0&#65533;"B &#65533;Q[&#65533;)&#65533;&#65533;K&#65533;&#65533;Q]&#65533;
[&#65533;C&#65533;A4&#65533;&#65533;&#65533;&#1371;&#65533;h&#65533;&&#65533;V&#65533;0&#65533;3&#65533;P`}*&#65533;,\ &#65533;&#65533;&#65533;&#1697;U\&#65533;'uX&#65533;&#65533;&#65533;&#65533;d?R&#65533;&#65533;`&#753;.&#65533;&#65533;&#65533;W&#65533;2&#65533;\m&#65533;{t&#65533;&#65533;&#65533;&#1865;&#65533;b&#65533;Kt8&#65533;C&#65533;	&#65533;&#65533;F&#65533;&#65533;q&#65533;p&#65533;	&#65533;1FL&#65533;&&#65533;5ADA$]&#65533;<&#65533;&#65533;&#65533;|&#65533;&#65533;tF&#65533;H"&#1089;X&#65533;R&#65533;&#65533;O\&#65533;`&#65533;U&#65533;&#65533;j &#65533;&#65533;P&#65533;<&#65533;Fa&#65533;_&#65533;O&#1896;&#65533;&#65533;'&#65533;&#65533;D&#65533;V&#65533;>&#65533;T&#65533;	}&#65533;N&#65533;f&#65533;P|&#65533;&#65533;&#65533;ryzixXfj&#65533;i&#65533;T@&#65533;&#65533;U5M<&#65533;&#1266;&#65533;&#65533;&#65533;DM&#65533;U&#65533;~&#65533;G&#65533;&#65533;&#65533;O&#65533;&#65533;Ni&#65533;&#65533;&#65533;&#65533;&#65533; &#65533;&#65533;&#65533;&#65533;T&#65533;U&#65533;lL&#65533;k>(&#65533;&#65533;&#65533;&#65533;&#65533;g&#65533;&#65533;S&#65533;Q&#65533;l<&#65533;&#65533;6&#65533;&#65533; &#65533;@.&#65533;&#65533;G&#65533;&#65533;&#65533;h&#65533;&#65533;&#65533;tYZ&#65533;&#1796;&#65533;&#65533;&#65533;lR&#65533;&#65533;l$WH&#65533;E
&#65533;bB&#65533;A&#65533;&#65533;K&#65533;A&#65533; &#65533;JA&#65533;&#65533;&#65533;&Ik8GT&#65533;&#65533;&#65533;Pp"M@&#65533;&#65533;zU&#65533;&#65533;&#65533;c&#65533;&#65533;r&#65533;&#65533;&#65533;L+&#65533;HK&#65533;m^&#65533;&#65533;&#65533;&#65533;x&#65533;ItV\u&#65533;m&#65533;&#65533;&#65533;&#65533;&#65533;&#65533;&#65533;xG&#65533;b&#65533;Y8&#65533;$MH&#65533;&#1128;,X&#65533;&#65533;R&#65533;&#65533;	Y&#65533;&#65533;l&#65533;0d[&#65533;&#65533;&#65533;E&#65533;&#65533;&#65533;`&#736;&#65533;&#65533;&#65533;`c&#65533;&#65533;J&#296;.Uc&#65533;&#65533;&#65533;&#268;G&#65533;&#65533;&#65533;&#65533;}&#65533;&#65533;vk&#65533;b&#65533;x&#65533;@&#65533;&#65533;&#1291;&#65533;&#65533;&#65533;&#65533;&#65533;1b&#65533;*&#65533;&#65533;&#65533;&#65533;u^&#65533;]&#65533;&#65533;&#65533;2\|&#65533;K&#65533;&#65533;1&#65533;A&#65533;0#&#65533;B&#65533;$B$H$4&#65533;! 4&#65533;&#65533;&#65533;p&#65533;&#65533;&#65533; &#65533;&#65533; &#65533; c&#65533;&#65533;&#65533;&#65533;%H&#65533;x$V&#65533;)&#65533;H&#561;t&#65533;F&#65533;#;&#65533;&#65533;&#65533;&#65533;&#65533;&#65533;&#65533;&#65533;&#65533;&#65533;&#65533;&#65533;@.&#65533;I&#936;!J?&#65533;&#65533;
2^&#65533;&#65533;&#65533;K&#65533;v&#65533;[&#65533;&#65533;:&#65533;&#65533;&#65533;+&#65533;+{<&#65533;D&#65533;q&#65533;jjdN|&#65533;B &#65533;29&#65533;&#65533;&#65533;M&#65533;&#65533;=&#65533;e`B	&#65533;6[&#65533;Z&#65533;Ip&#65533;[&#65533;!&#65533;&#65533;&#65533;.&#65533;&#65533;+j)&#65533;&#65533;HAt&#65533;&#65533;i`Zs
&#65533;&#65533;&#65533;&#65533;&#65533;&#65533;p&#65533;%]E&#65533;TW&#65533;Y&#65533;&#65533;&#65533;31&#65533;&#65533;6&#65533;L&#65533;lAPH&#65533;dh&#65533;&#65533;&#65533;id&#65533;&#65533;:&#65533;3;g(&#65533;&#65533;&#65533;&#65533;&#65533;&#65533;A&#65533;&#65533;-t&#65533;;mA&#65533;&#65533;&#65533;h&#65533;U&#65533;&#65533;ig&#65533;&#65533;Dn&#65533;	y&#488;m&#65533;Y`&&#65533;&#65533; &#65533;3ht&`d&#65533;&#65533;$&#65533;{&#65533;r&#65533;&#1138;&#65533;Vp&#65533;&#65533;eAW&#65533;&#65533; &#580;9[&#65533;w&#65533;&#65533;&#65533;k&#65533;&#65533;p3Ns3N&#65533;&#65533;V&#1049;:&#65533;&#65533;H&#65533;&#65533;&#1025;t^&#65533;&#65533;&#65533;<&#65533;&#65533;&#1096;&#65533;&#65533;^&#65533;M&#65533;&#65533;f&#65533;&#65533;&#148;H&#65533;
st[&#65533;&#65533;&#65533;&#65533;S&#65533;TJ&#65533;&#65533;w5&#65533;F2I&#65533;S&#65533;Mb&#65533;&#65533;<	WI&#65533;&#65533;&#65533;&#65533;ol&#65533;&#65533;9&#65533;&#65533;TP&#65533;U$&#1344;&#1447; A&#65533;&#65533;Sp&#65533;&#65533;&#65533;-&#65533; &#1686;&#65533;&#660;&#65533;m>&#65533;h&#65533;EIPId`h&#65533;Esd&#65533;&#65533;&#65533;[H&#65533;&#65533;&#65533;	&#65533;&#65533;N&#65533;&#65533;`&#20132;&#65533;&#65533;&#65533;Mthi&#65533;&#65533;&#310;i]&#65533;&#65533;$>D&#65533;&#45277;)&#65533;j&#65533;s\&#530;&#65533;0&#65533;i&#65533;&#65533;&#65533;B&#65533;B!B&#65533;&#65533;&#65533;&#65533;`&#65533;&#65533;&#65533;H&#65533;u&#65533;&#65533;&#65533;p <w&#65533;&#65533;&#65533;&#65533;&#65533;&#65533;Q B! &#65533;"4&#65533;#<&#65533;#4"B &#65533;&#65533;n&#65533;#3&#65533;	&#65533; 4&#65533;X&#65533;'&#65533; ##&#65533;6&#65533;&#65533;&#65533;&#65533;4&#65533;&#65533;(H&#65533;lq2N&#65533;&#65533;&#37206;z&#65533;&#65533;&#65533;&#65533;&#65533;G&#65533;&#856;&#65533; &#65533;&#65533;Kv;&#65533; &#65533;J&#65533;_}
9:$pX&#65533;&#65533;LE>&#65533;G5Ff&#65533;&#65533;H&#65533;=i_&#65533;FO&#65533;&#65533;ci&#65533;[&#65533;&#65533;&#65533;&#65533;&#900;q&#1412;&#65533;t&#65533;U&#65533;&#65533;[|&#65533;)&#65533;_&#65533;b&#18001;&#65533;R&#65533;&#65533;&#65533;&#65533;&#257;d&#65533;H&#65533;Dd&#65533;w&#65533;&#65533;jL&#65533;Q&#65533;'&#65533;&#65533;&#65533;M&#65533;E&#65533;=TMT&#65533;&#65533;&#65533;&#65533;&#65533;>&#65533;e7T&#65533;&#65533;&#65533;&#65533;zy&#65533;E&#65533;89&#65533;&&#65533;&#65533;&#65533;&#65533;.&#65533;<&#65533;S&#65533;&#65533;r&#65533;&#65533;s&#65533;^
&#65533;P&#65533;&#65533;&#65533;
1&#65533;"&#65533; E&#65533;F@u&#65533;&#65533;U&#65533;&#65533;!&#774;&#65533;&#1048;P^&#65533;&#65533;&#65533;<'J/:Q-&#65533;&#65533;&#65533;&#65533;&#65533;^&#65533;fy&#65533;h&#65533;&#65533;]!&#65533;&#65533;&#65533;C T<&#65533;EWcaD&#65533;S&#65533;S&#65533;e&#65533;&#65533;&#65533;&#65533;Fm<Vc@&#65533;b&#65533;&#65533;j&#65533;&#65533;Z&#65533;&#65533;=&#65533;&#65533;a&#65533;mzO&#65533;A&#65533;&#65533;&#65533;&#65533;&#65533;&#65533;&#1793;&#65533;Lp&#1230;	&#65533;H&#65533;&#65533;c&#4569;&#65533;&#65533;{x&#65533;Rl&#65533;Y,&#65533;&#65533;&#65533;.N[Jh&#65533;&)&#65533;n&#65533;{G&#65533;&#65533;P&#65533;YU&#65533;I4&#65533;&#65533;W&#65533;8&#65533;{h&#65533;6&#65533;&#65533;&#65533;H&#65533;&#65533;:&#65533;W&#65533;.d
&#65533;&#65533;&#65533;|>&#65533;&#65533;&#65533;_&#65533;[nL&#65533;&#65533;&#65533;$&#65533;[&#65533;&#65533;48&#65533;&#1285;j&#65533;Y$l&#65533;k5R&#65533;&#65533;&#65533;&#65533;&#65533;s&#65533;&#65533;4&#65533;>&#65533;"&#65533;t&#65533;&#65533;E&#65533;&#65533;&#794;&#65533;&#65533;A&#65533;&#65533;5&#65533;{&#65533;q&#65533;&#65533;c&#65533;}IS%&#65533;&#65533;&#65533;&#65533;&#65533;&#65533;/&#65533;@&#65533;&#1090;1~7\&#65533;&#65533;B~&#65533;/H&#65533;&#65533;p7q&#65533;A&#65533;|&#65533;g&#65533;!,{;&#65533;#0B!4&#65533;&#65533;Q&#65533;B&#65533;&#65533;&#65533;&#65533;!T&#65533; &#65533;&#65533;&#65533;&#65533; &#65533;q&#65533;k&#65533;a&#65533;&#65533;c&#65533;&#65533;&#65533;&#65533;&#65533;0&#65533;&#65533;A~[&#812;&#65533;&#65533;>c&#65533;&#65533;J(&#65533;&#65533;e&#65533;&#893;&#65533;*&#65533;&#65533;q&#65533;&#743;2\K&#65533;&#65533;P&#65533; &#65533;&#65533;&#65533;A+&#65533;v&#65533;GJFg&#65533;&#1028;H&#65533;T&#65533;&#65533;A&#65533;&#65533;&#65533;7&#65533;e&#65533;&#65533;	&#65533;&#65533;h&#65533;&#65533;^&#65533;Zlw$tHW~&#65533;&#65533;\Zc&#65533;9&#65533;&#65533;&#65533;&#65533;&#65533;Ja&#65533;&#65533;	g@&#65533;w(D&&#65533;I&#65533;EN&#65533;M&#65533;FT&#65533;&#65533;l&#65533;&#65533;%&#65533;2&#65533;N&#65533;&#65533;&#65533;G&#65533;&#398;&#65533;&#65533;7'&#65533;ab@&#65533;)CF0_&#65533;X&#65533;"&#65533;I&#65533;$P&#65533;Ye&#65533;&#65533;(P0f|&#1188;&#65533;&#65533;Q&#65533;X&#65533;&#65533;&#65533;K.'&#65533;d&#65533;B&#65533;
*S&#65533;&#65533;&#65533;"e
,$&#65533;&#65533;X&#65533;gO&#65533;_&#65533;T&#65533;r&#65533;$&#65533;)"&#65533;&=&#65533;&#65533;&#65533;-&#65533;Z&#65533;ly:4)&#65533;1`r^5&#65533;&#65533;e&#65533;&#65533;/&#65533;&#65533;re&#661;-(&#65533;.&#65533;&#65533;&#65533;&#65533;A2c&#65533;x&#65533;[&#65533;N/_&#65533;t&#65533;&#22807;1f&#1064;i&#65533;&#65533;M&#65533;3^&#65533;h&#65533;&#65533;/c&#65533;M&#65533;/Y&#65533;&#65533;&#65533;b%&#65533;2h&#1052;&#65533;e)&#65533;2f
<x&#65533;&#65533;&#65533;&#65533;f&#65533;h&#65533;2&#65533;&#65533;&#486;&#65533;&#1065;&#65533;&#65533;&#65533;>}&#65533;&#65533;'M&#65533;1b&#65533;&#65533;1s&#65533;8t&#65533;&#65533;y&#14733;&#65533;3j&#65533;&#65533;&#65533;&#65533;]N8&#65533;&#1764;A&#65533;&&#65533;5&#65533;&#336;9S&&#65533;A&#65533;`&#924;I&#230;M&#65533;&#65533;&#65533;&#1776;!/&#65533;&#65533;&#65533;&#65533;f&#65533;&#47725;0&#65533;#&#65533;.
#1-4 &#65533;[&#65533; }&#65533;&#65533;&#65533;+&#65533;-&#65533;&#65533;&#65533;&+&#65533;h&#65533;@&#65533;&#65533;Xo5&#65533;^b"&#65533;'&#65533;&#65533;X"&#65533;(&#65533;X)3&#1816;C&#65533;&#65533;&#65533;P#&#65533;&#65533;&$h&#65533;2&#65533;3&#1020;5&#65533;c&#65533;0&#65533;&#65533;&#65533;H7
k#;8&#1840;.>3&#65533;&#65533;&#65533;&#65533;8&#27171;&#65533;&#65533;&#8739;06&#65533;`&#65533;5`s&#65533;4&#65533;2&#65533;5sc&#65533;!&#65533; R&#65533;&#65533;j0&#65533;&#65533;&#65533;M&#65533;&#65533;&#65533;I&#65533;Lc&#65533;&#65533;&#65533;&#65533;o&#65533;%&#65533;&#65533;&#65533;&#65533;8&#65533;&#65533;&#65533;&#65533;&#65533;&#65533;&#65533;?&#65533;&#65533;&#65533;9&#65533;&#65533;&#65533;Q9&#65533;&#65533;<&#65533;xc&#65533;&#65533;&#65533;$&#65533;Q&#65533;PM&#65533;&#65533;.YmU:&#52227;8&#65533;&#65533;&#65533;<&#65533;&#65533;&#65533;&#65533; &#65533;&#65533;;&#65533;&#65533;U&#65533;>&&#65533;&#65533;@!&#65533;A&#65533;&#65533;?&#65533;&#65533;R=&#65533;&#65533;&#65533;k&#65533;5&#65533;7>&#65533;&#1539;[=&#65533;&#65533;U&#65533;<&#65533; &#65533;O&#65533;&#65533;&#65533;A9df&#65533;&#65533;6r&#65533;&#65533;cC&#65533;&#65533;b&#65533;&#65533;&#65533;&#65533;?&#65533;&#65533;U&#65533;@)&#65533;B9&#17409;&#65533;Z&#65533;&#65533;[?&#65533;W&#65533;i/&#65533;#;&#65533;&#65533;&#65533;;&#34318;&#65533;8&#65533;&#65533;&#65533;U&#65533;&#65533;Ce/&#65533;#?&&#65533;&#65533;<&#65533; &#65533;&#65533;<&#65533;&#65533;&#65533;&#65533;&#65533;&#65533;&#65533;>ut&#65533;r&#65533;g'&#65533;(&#65533;0&#65533;H&#65533;&#65533;Sc&#65533;6&#65533;:LkUVQ&#65533;>&#65533;1&#65533;&#65533;&#65533;7&#65533;$o&#65533;&#65533;&#65533;&#65533;)&#65533;8&#65533;xk&#65533;1&#65533;P.&#65533;	_&#65533;&#65533;V7&#65533;&#65533;&#65533;'&#65533;&#65533; I&#65533;&#65533;&#65533;&#1929;&#65533;&#65533;&#65533;2M<3&#65533;&#65533;b&#65533;&#65533;6c<&#65533;<&#65533;&#65533;&#65533;&#65533;`&#65533;	&#65533; &#65533;&#65533;`	&#65533;&#65533;Z&#65533;&#65533;,&#65533;&#65533;b-&#65533;&#65533;I@0&#65533;&#65533;&#65533;,&#65533;R&#65533;J)&#65533;&#65533;8&#65533;2*&#65533;&#65533;)&#65533;&#65533;Z&#65533; &#65533;r&#65533;&#65533;0&#65533;&#65533;&#65533;J&#65533;&#65533;9&#65533;&#65533;+&#65533;N&#65533;&#65533;&#65533;&#1036;&#65533;	&#65533;Y'&#65533;&#65533;&#65533;&#65533;&#65533;&#65533;&#65533;&#65533;@#&#65533;&#65533;&#65533;c&#65533;&#65533; #&#65533;A5&#65533;Fu2&#65533;/&#65533;3 &#1628;n&#65533;"{&#65533;&#65533;5&#65533;&#65533;&#65533;4{B&#65533;&#65533;&#65533;&#65533;&#65533;'&#65533;&#65533;(K6&#65533;&#65533;&#41001;9t&#65533;FmXCv8&#65533;&#65533;&#65533;&#65533;&#65533;&#65533;oPw&#65533;&#1257;~GY&#65533;&#65533;&#1240;D&#65533;gT&#65533;b&#65533;&#65533;&#65533;&#65533;&#1360;AG&#65533;K&#65533;O&#65533;V5&#65533;&#65533;Q&#65533;&#65533;&#65533;r4&#65533;	&#65533;B&#65533;j&#65533;&#65533;&#65533;4&#65533;&#65533;$
&#65533;&#65533;~&#65533;&#1588;/x1^&#65533;&#65533;$4&#65533;a7E&#65533;&#65533;RE&#65533;&#65533;G&#65533;q&#65533;&#65533;t6q&#65533;S&#65533;:&#65533;T&#65533;`J7u&#65533;Y&#65533;&#65533;&#65533;6&#65533;&#65533;mJJ&#65533;H+z)&#65533;}R#y~&#65533;&#65533;&#65533;&#65533;
V&#65533;&#65533;&#65533;&#65533;&#65533;~&#65533;dX&#65533; &#65533;`&#65533;&#65533;&#65533;&#65533;S+&#65533;P/hi&#65533;&#1265;R&#65533;3&#65533;b*hX&#65533;&#65533;,t&#65533;0&#65533;&#65533;>&#65533;t&#65533;+W&#65533;C&#65533;ui:%&#65533;&#1324;~&#65533;);&#65533;AZ&#65533;&#65533;%&#65533;&#65533;=&#65533;&#65533;cZ&#65533;Y&#65533;&&#65533;i&#65533;k^gV&#65533;<&#65533;Fg&#58007;}D!&#65533;%&#65533;AS]&#65533;""&#65533;C8&#65533;Y&#65533;rX&#65533;&#65533;E&#65533;kL&#65533;"D!|u-a&#65533;&#65533;Y&#65533;/&#65533;&#1607;\=3e&#65533;Q&#65533;n&#65533;&#65533;E&#65533;=&#65533;j(&#65533;Zw&#65533;&#65533;&#65533;&#65533;7&#65533;&#65533;2&#65533;&#65533;{V
d&#65533;w,x&#65533;r&#65533;&#65533;i{&#65533;&#65533;Y&#65533;`"&#65533;*4]&#1658;T+LV
Tr`&#65533;P&#65533;ta2&&#65533;$&#65533;D5L&#65533;&#65533;T&#65533;&#65533;A)
&#65533;&#65533;&#65533;&#65533;'&#65533;&#65533;&#65533;C&#65533;&#65533;&#65533;m&#65533;&#65533;OO&#65533;&#65533;&#65533;A0"C&#65533;r&#65533;&#65533;&#65533;D&P&#65533;I&#65533;p$&#65533;&#65533;6#&#65533;	A&#65533;&#65533;&#65533;}&#65533;
Q&#65533;&#65533;HB &#65533;nt&#65533;7;&#65533;da(Z&#65533;+&#65533;H&#65533;&#65533;3&#65533;&#65533;&#65533;_&#65533;&#65533;-G &#65533;a&#65533;&#65533;&#65533;,
S&#65533;KI&#65533;&#65533;&#65533;&#65533;2&#65533;:>y&#65533;@&#1922;$&#65533;('0m&#65533;)Q&#65533;rb&#65533;&#65533;R&#65533;O&#65533;3&#65533;R&#65533;&#65533;0FC\j&#65533;$&&#65533;&#65533;j&#65533;j&#65533;&#65533;&#65533;'&#65533;&#1961;20,h&,]	&#65533;%&#65533;nt&#65533;OY&#65533;)Lq&#1573;&#65533;&#65533; &#598;&#65533;j&#65533;X;W=&#65533;&#65533;+a&#65533;&#65533;&#65533;Y(&#65533;k&#65533;&#837;&#65533;\|&#65533;i&#65533;#'&#65533;&#65533;j)&#65533;&#65533;#&#65533;&#65533;&#65533;J)&#65533;9#$l&#65533;&#65533;&#65533;&#65533;pa&#65533;&#65533;&#65533;&#65533;D&#65533;&#1260;I<|jCe&#65533; \Y&#1091;&#65533;&#65533;(/&#65533;*7&#65533;B&#65533;a&#65533;r&#65533;&#65533;1&#65533;-&#65533;&#65533;Y&#65533;&#65533;=&#65533;\&#65533;*&#65533;[&#65533;&#65533;?&#65533;&#65533;L`}j\&#65533;&#65533;&#1402;&#65533;&#65533;9&#65533;&#65533;[&#65533;&#65533;&#65533;&#65533;p&#65533;&#65533;KM"&#65533;tU&#65533;&#65533;&#65533;f&#65533;&#65533;&#65533; &#632;&#65533;&#1282;vxY &#65533;<&#838;[&#65533;&#65533;>&#65533;&#65533;H&#65533;	&#65533;]&#65533;&#1052;f5&#65533;<&#1937;&#65533;&#65533;&#646;v&#65533;e.&#65533;&#65533;&#65533;2&#65533;&#65533;h&#65533;&#1812;?%&#1709;y&#65533;&#65533;&#65533;&#65533;%&#65533;#c&#65533;&#65533;y&#65533;j&#65533;&#65533;'C&#65533;e1&#65533;&#65533;&#65533;`&#65533;&#950;&#65533;R-&#362;&#65533;&#65533;&#65533;&#65533;i&#65533;5&#65533;A&#1232;&#65533;&#65533;T37X&#65533;&#65533;Ml&#65533;	&#65533;_&#65533;&#65533;#'&#65533;O&#65533;&#65533;%;&#65533;1\&#65533;v&#65533;&#65533;^MYa&#65533;&#65533;W&#232;~&#65533; &#65533;&#276;iq&#1627;&#65533;[](9&#65533;&#65533;@&#65533;idFCS*&#65533;&#65533;&#65533;	&#65533;&#65533;&#65533;&#65533;J&#65533;(q&#65533;_&#65533;&#65533;Sy&#65533;&#65533;&5>&#65533;2&#65533;EFR&#65533;&#65533;&#65533;3&#65533;!R}&#65533;&#65533;:.&#65533;&#65533;,d&#65533;M&#65533;P&#65533;(XR&#65533;,&#65533;&#65533;D&#484;&#65533;'b&#65533;&#65533;A&#65533;&#65533;l&#65533;&#65533;+&#65533;&#1155;$&#65533;&#65533;[&#65533;&#65533;>
W&#690;&#65533;&#65533;E _&#65533;&#65533;T&#65533;&#65533;&#65533;&#1869;6&#1409;&#65533;&#65533;`&#65533;'aD@&#65533;(&#65533;&#65533;&#65533;&#65533;&#65533;+:Q&#65533;O&#65533;&#65533;&#65533;&#65533;Z&#65533; &#65533;Y&#901;N&#1788;(&#65533;&#65533;B&#65533;&#65533;b&#65533;&#65533;&#65533;n&#65533;&#65533;?n&#65533;&#65533;v&#65533;T&#65533;&#65533;&#65533;BT&#65533;&#65533;(t&#65533;TF&#65533;p8&#65533;6VM&#65533;0m&#65533;&#65533;y&#65533;&#65533;7&#65533;&#65533;&#65533;&#65533;&#65533;&#65533;&#65533;&#65533;bN&#65533;&#1503;&#65533;&#65533;%&#65533;&#65533;&#1951;&#65533; 9&#65533;	*r&#65533;&#65533;&2&#65533;&#65533;<&#65533;1)&#65533;t&#65533;&#65533;&#65533;&#996;&#65533;&#65533;&#65533;&#65533;th&#65533;&#65533;a0&#65533;&#65533;q&#640;\&#65533;&#65533;>ZYq&#65533;&&#65533;@&#65533;8X&#65533;&#65533;$*co&#65533;cC;&#65533;&#65533;&#1575;&#65533;yl&#65533;&#65533;&#9749;s%&#65533;z9&#65533;b+&#65533;X&#390;|1b&#65533;&#65533;a&#65533;Jq&#65533;&#65533;.]&#65533;q&#65533;S&#1458;&#65533;<&#65533;,&#65533;xcP&#65533;&#65533;0&#65533;d&#65533;b&#65533;&#65533;&"&#65533;&#65533;&#65533;+&#65533;W&#65533;&#65533; q&#65533;&#65533;)Kb|&#65533;&#65533;&#65533;&#65533;&#65533;&#65533;&#65533;&#65533;6&#65533;&#927;&#65533;&#65533;hj&#65533;&#65533;&#65533;&#65533;&#65533;&#65533;(&#65533;b&#65533;h&#65533;&#65533;&#65533;DB&#65533;&#65533;&#65533;&#65533;&#65533;&#65533;a&#65533;E&#65533;&#65533;&#65533;4&#65533;[&#65533;&#65533;X&#65533;l&#65533;&#65533;IZ&#65533;&#65533;&#65533;&#65533;Z&#65533;&#65533;&#65533;z%^&#65533;&#65533;&#65533;&#65533;Y&#65533;&#65533; &#65533;`&#65533;&#65533;(0f&#65533;C\&#65533; &#65533;&#65533;&#65533;&#65533;&#65533;J0%&#1516;&#65533;&#65533;pe&#65533;@&#65533;&#1264;&#65533;i&#65533;K&#65533;&#65533;&#65533;&#65533;&#65533;J&#65533;i&#65533;VM&#65533;>&#65533;(&#65533;8&#1958;&#65533;#&#65533;&#65533;.VR&#65533;f&#267;&#65533;|&#65533;g&#65533;&#65533;3&#65533;P&#65533;N&#65533;&#65533;&#65533;&#65533;&#65533;F&#65533;&#65533;NAR&#65533;&#65533;.&#65533;&#65533;&#65533;l&#65533;cLj;F&#65533;<&#65533;&#65533;-&#65533;J&#65533;&#65533;Jj*#n0V&#591;`&#45758;M.dA&#65533;&#65533;VT&JPC&#65533;&#418;&#65533;2&#65533;t&#65533;9&#65533;@&#65533;&#65533;tZ&#65533;&#65533;&#259;=&#65533;$&#65533;0&#65533;@!&#65533;&#65533;5DDn&#65533;0>&#65533;4nn
&#65533;)&#65533;&#521;L&#65533;&#65533;&#65533;&#65533;3&#65533;&#65533;-&#65533;&#65533;+&#65533;&#65533;.&#65533;&#65533;&#65533;&#65533;`l&#65533;-d&#65533;
&#65533;&#65533; 	&#65533; 	&#65533; 3&#65533;&#65533;/nk&#65533;"&#65533;&#65533;&#65533;*Id&#65533;$&#65533;f'&#65533;&#65533;.&#65533;&#65533;1&#65533;&#65533;j&#65533;&#65533;M&#65533;&#65533;?&#25262;&#65533;Hd&#65533;d&#65533;:&#65533;&#1812;&#65533;?&#65533;&#65533;B&#65533;&#65533;&#65533;&#65533;&#65533; &#65533;&#65533;&#65533;On&#65533;|&#65533;&#65533;#&#65533;&#65533;&#65533;&#65533;^P&#65533;>F&#65533;Z&#65533;&#65533;&#65533;C7d&#65533;&#65533;h&#48210;&#65533;?&#1698;&#11138;@&#65533;&#65533;&#65533;&#65533;&#65533;9&#65533;K?&#547;&#65533;&#65533;h&#705;&#65533;&#65533;T&#65533;&#65533;&#65533;&#65533;&#65533;&#65533;$G&#65533;f2&#65533;&#65533;g&#65533;G>",O&#65533;M&#65533;&#65533;&#65533;&#65533;'&#65533;X&#65533;:~(XDl&#65533;.X&#65533;d&#65533;N&#791;&#65533;,Y$&#65533;a&#65533;&#65533;&#65533;&#65533;&#65533;&#65533;X.&Z6&#65533;S&#65533;&#65533;i&#65533;`&#65533;f&#65533;&#65533;R4	`&#65533;&#65533;YZP&#65533;Z&#65533;&#65533;\$&#65533;&#65533;aA
&#65533;`&#65533;&#65533;&#65533;W*&#65533;&#65533;&#65533; &#65533;&#65533;?&#65533;Q&#65533; b&#65533;&#65533;o &#65533;&#65533;-&#65533;A&#65533;&#65533;&#65533;&#65533;&#65533;&#65533;2.&#65533;&#65533;&#65533;&#65533;a &a&#65533;r a,a&#65533; &#65533;&#65533;:&#65533;&#470;&#65533;&#65533;&#65533;V&#65533;(ERV&#65533;1a&#65533;&#65533;5&#65533;&#65533;&#65533;Z^&#65533;7&#65533;&#65533;!&#65533;&#65533;&#1925;&#65533;6!s&#65533;32&#65533;9&#65533;S,A&#65533;]AZ&#65533;2(33.a2!&#65533;&&#65533;"&#65533;(&#65533;&#65533;!1!&#65533;&#65533;&#65533;=&#65533;3&#65533;&#1426;5&#65533;i.&#65533;&#65533;&#65533;&#65533; /C&#65533;9xc[&#65533;e&#65533;&#65533;&#65533;`&#65533;s2&#1906;6!&#65533;&#65533;E&#65533;J3&#1304;I\&#65533;&#65533;_&#65533;&#65533;A&#65533;)g&#65533;ic&#65533;&#65533;F&#65533;&#65533;U4&#65533;X&#65533;&#65533;f&#65533;&#65533;	&#1272;&#65533;[&#65533;hD&#1036;&#65533;&#65533;[&#549;W&#65533;Ecte&#65533;%!&#65533;&#65533;2:&#65533;&#65533;b&#65533;_J&#65533;JZ@&#65533;&#65533;&#65533;%&#65533;&#65533;&#65533;zH&#65533;\e;pMJ@&#65533;&#65533;&#65533;&#65533;%d&#65533;0nA&#65533;F=c&#65533;@&#65533;`1&#65533;&#65533;kT&#65533;&#65533;:&#65533;&#65533;u&#65533;&#65533;u&#65533;u&#65533;Dj&#65533;t&#65533;`&#65533;&#65533;&#65533;&#65533;&#65533;&#65533;%&#65533;1*&#65533;tO+&#65533;>p&#65533;o(&#65533;5&#65533;&#65533;O&#65533;P&#65533;+&#65533;BA&#65533;&#65533;-8&#65533;)\&#65533;'n&#65533;$&#65533;&#65533;$\&#65533;1&#65533;F@Fc)&#65533;&#65533;R&#65533;&#65533;&#65533;&#65533;T&#65533;&#65533;&#515;&#65533;N*2&#65533;$&#65533;B"d&#65533;&#65533;&#65533;N;"(&#65533;@)o&#65533;&#65533;&#204;L&#65533;dB8M&#65533;&#65533;McrK:&#65533;(2&#65533;&#65533;#|RK&#65533;Q&#65533;&#65533;&#65533;&#65533;D$W&#65533;z&#65533;I&#65533;&#65533; &#65533;&#65533;&#65533;&#65533;&#65533;:&#65533;&#65533;#KN&#65533;&#65533;&#65533;&#65533;&#65533;I&#65533;p0&#65533;&#65533;.&#65533;&#65533;Nt&#65533;4&#65533; Y&#65533;&#65533;&#65533;&#65533;d&#65533;L\HK&#65533;&#65533;V2i(&#65533;)a!3Q&#65533;>&#65533;&#65533;.?&#65533;f&#65533; &#65533;&#65533; &#65533;&#65533;&#65533;;:(&#65533;\&#65533;&#65533;7&#65533;[Z&#65533;YV&#65533;[&#65533;&#65533;&#65533;&#65533;&#65533;6&#65533;&#65533;)\lfg&#65533;&#65533;,H&#65533;t&#65533;&#65533;!&#65533;&#65533;6A&#65533;&#65533;02&#65533;&#65533;em_&#65533;&#65533;&#65533;Y~&#65533;
&A!$&#65533;&#65533;`&#65533;R&#65533;!&#65533;&#65533;&#65533;
a&#65533;2vRz#&#65533;&#65533;I-SV8&#65533;1g2m&#65533;8&#65533;IkKV2'S=&#65533;&#65533;S8&#65533;g%a2&#65533;0&#65533;g+*&#65533;bk&#65533;]&#65533;&#65533;&#65533;&#65533;l&#65533;g'a&#65533;&#65533;(ao&#65533;v"|6&#65533;&#65533;9&#65533;&#65533;p'&#65533;l&#65533;,ve&#65533;s-f&#65533; &#65533;&#65533;)@#+&#65533;r]&#65533;se&#65533;6p&#65533;pW6a1&#65533;&#65533;1f.!_,&#65533;a&#65533;&#65533;u&#65533;i&#65533;>0&#65533;&#65533;e&#65533;Z&#65533;I&#65533;f6I&#65533;&#65533;&#65533;]p8|Z&#65533;ex&#65533;	2o&#65533;&#65533;&#65533;&#65533;&#65533;c&#65533;+B&#65533;>&#781;&#65533;*'&#65533;u&#65533;&#65533;2*+&#65533;y&#65533;&#65533;0&#65533;MV&#65533;&#65533;P&#1044;I^&#65533;F&#65533;&#65533;&#65533;$o&#65533;@h2f&#65533;&#65533;&#65533;<&$B&#65533;&#65533;K2&#65533;&#65533; .&#65533;V&#65533;G]&#65533;9&#65533;TB&#1280;l&#65533;&#65533;&#65533;&#65533;`&#65533; &#65533;9>V&#65533;b&#65533;<*#O&#65533;&#65533;&#65533;&#65533;#@&#65533;c&#65533;&#65533;&#65533;&#65533;-&#65533;&#65533;xBe&#65533;?c&#65533;&#65533;TPnR&#65533;8DAB{BD!&#65533;B*P&#65533;$&#65533;&#65533;}&#65533;UV&#65533;<&#142; b*/&#65533;#$&#65533;&#65533;BOC~&#65533;d&#65533;@&#65533;C7&#65533;'*	&#65533;&#65533;d&#65533;&#65533;$;&#65533;RX&#65533;R&#65533;&#65533;+`&#65533;&#65533;3&#65533;&#65533;`&#65533;&#65533;Z&#65533;T&#65533;{&#65533;&#1284;&#65533;U&#65533;&#65533;d&#65533;&#65533;|&#65533;R6/&#65533;t&#65533;e&#65533;c&#65533;&#65533;&#65533;H&#65533;IdIH&#65533;&#65533;>&#65533;:&#65533;&#65533;=&#65533;#=&#65533;mh&#65533;//&#65533;&&#65533;&#65533;&#65533;V&#65533;%&#65533;a&#65533;S&#65533;&#65533;&#65533;<m`'Tc.&&#65533;`o&#65533;j	m4D*&#65533;O&#65533;N&#65533;&#65533;&#271;P&#65533;&#65533;&#65533;Z&#65533;%[&#65533;&#65533;+{&#65533;&#1200;&#65533;6&#65533;&#65533;&#65533;X4&#65533;&#65533;%cX&#65533;cj&#976;&#65533;l^~&#65533;Y(P&#65533;&#65533;E&#65533;$&#65533;&#65533;&#65533;&#65533;&#65533;&#65533;&#65533;&#65533;&#65533;fO&#65533;`&#65533;&#65533;(%&#65533;W&#65533;&#65533;Vz&#65533;X&#65533;e&#65533;te&#608;&#65533;W F&#65533;&#65533;&#65533;>&#65533;&#65533;&#65533;aJ&#65533;&#65533;b&#65533;&#65533;&#65533;eo3&#65533;	1&#65533;l&#65533;&#65533;t&#65533;&#65533;q&#65533;&#65533;`&#65533;S8&#2041;&#65533;l&#65533;&#65533;-&#65533;l!&#65533;g&#65533;3&#65533;V&#65533;6&#65533;v &#65533;;%!o%!&#65533;'!&#65533;#&#65533;&#65533;3&#65533;&#65533;%&#65533;&#65533;;s.&#65533;&#65533;&#65533;&#65533;@&#65533;Ya&#65533;V&#65533;&#65533;3e&#65533;*Z&#65533;2&#65533;:A.aaa&#777;&#65533;&#65533;&#65533;a&#65533;YJ6e_&#65533;&#65533;&#65533;&#65533;&#65533;&#65533; Y&#65533;&#65533;8&#65533;In&#65533;%%0&#338;d&#65533;6&#65533;&#65533;&#65533;&#65533;dUWye&#65533;y&#65533;~,&#65533; &#65533;&#65533;w&#65533;`&#65533;&#65533;]&#65533;r_&#65533;&#65533;&#65533;<&#65533;/&#65533;D&#65533;&#16496;&#65533;&#65533;&#65533;&#65533;&#65533;&#65533;&#65533;pg&#65533;4&#65533;h
&#65533;&#65533;`&#65533;&#65533; &#65533;x&#65533;B&#10664;b&#65533;; &#65533;&#65533;HH8&#775;&#65533;#7&#65533;&#65533;X&#65533;&#65533;&#65533;&#65533; 	&#65533;&#65533;	yk&#65533;&#65533;|,2&#65533;n'J5N8&#65533;*&#65533;
&#65533;B!&#65533;5&#65533;H[&#65533;&#65533;G&#65533;P&#65533;V&#65533;$M&#65533;&#65533;P+5(dG)&#65533;&#65533;}i)G&#65533;UgR&#65533;M&#65533;(&#65533;@&#65533;B.&#65533;&#65533;N&#65533;9&#65533;-
&#65533;&#65533;f&#65533;&#65533;N/&#65533;|&#65533;U&#65533;&#836;\&#65533;&0^&#65533;&#65533;f&#65533;&#65533;I~&#65533;J2&#65533;&#65533;&#65533;&#65533;&#65533;&#65533;&#65533;c70&#65533;7&#65533;o&#65533;@&#65533;}&#65533;][&#65533;&#1067;&#65533;A&&#65533;&#65533;&#65533;SxUV&#65533;&#65533;J&#65533;&#65533;&#65533;&#65533;&?8l&#65533;&#65533;&#65533;I0E&#65533;EH&#65533;&#65533;2&#65533;&#65533;+&#65533;&#1594;&#65533;I&#65533;I&#65533;vdnK&#65533;&#65533;6MK&#65533;t&#65533;!&#65533;&#65533;&#65533;FE&#65533;A&#65533;O:&#65533;V&#65533;(&#65533;e&#65533;&#65533;O`&#687;&#65533;&#65533;iu&#65533;/c&#65533;/^&#744;A&#65533;&#65533;b.&#1048;&#65533;&#65533;&#65533;&#65533;&#65533;&#65533;AY&#65533; &#65533;&#65533;S&#65533;&#11615;l&#65533;&#65533;6S^&#65533;b&#65533;%&#65533;?&#378;&#65533;[&#65533;%8(|Xq&#65533;&#65533;&#65533;&#65533;U&#65533;&#337;su%f&#65533;%YJ&#65533;1z&#65533;M&#65533;fK7,&#65533;&#65533;t]|&#65533;]N7&#65533;ey&#333;&#65533;&#65533;&#374;e&#65533;&#65533;&A<#&#65533;&#65533;C=&#1747;9&#65533;&#65533;&#65533;&#65533;V&#65533;a_&#65533;8&#65533;&#65533;]&#65533;&#987;cp&#65533;&#65533;&#65533;&#65533;&#65533;&#65533;&#65533;&#65533;;:o)&#65533;0&#65533;&#65533;s8qs&#65533;&#65533;i&#65533;a&a&#65533;&#65533;&#65533;)8@&#65533;/&#65533;e&#65533;&#65533;&#65533;W@e!&#65533;5&#65533;2&#65533;ee&#65533;&#65533;Z&#65533;v&#65533;|i&#65533;"&#65533;&#65533;&#65533;S&#65533;&#65533;&#65533;cE&#65533;za&#65533;68:iV&#65533;&#65533;SU'&#65533;&#65533;X&#65533;&#65533;&#65533;&#1036;[&#65533;&#65533;5d&#65533;[&#65533;&#1104;&#65533;&#65533;&#65533;p|D'&#65533;x>F&#65533;d&#65533;QX-Q&#65533;&#65533;?&#65533;&#65533;&#65533;&#1029;&#65533;&#65533;&#65533;&#65533;&#65533;Z{&#65533;$&#65533;b&#65533;H&#65533;S&#65533;&#65533;&#1571;x&#65533;G&#65533;&#65533;&#65533;md&#65533;&#12969;#%&#65533;&#65533;&#65533;=&#65533;&#65533;M&#1662;Q7&#65533;,&#65533;`&#65533;&#65533;C&#65533;jJ|FG&#65533;&#65533;&#65533;-&#65533;'&#65533;"&#65533;&#65533;&#65533;&#65533;&#65533;Q*Fb&#65533;&#65533;&#65533;+Z9N&#65533;&#65533;T&#65533;T&#65533;Q<G&#65533;&#65533;&#65533;D;z&#65533;?i&#65533; C}
&#65533;&#1047;ex&#65533;&#65533;&#65533;5H&#65533;&#65533;/cX&#65533;zx0&#65533;`&#65533;}j
\ie&#65533;&#65533;&#65533;GG&#65533;<|&#65533;%GhG&#65533;&#65533;&#65533;&#65533;&#65533;;&#65533;&#65533;f&#65533;bk&#65533;M&#65533;`&#65533;&#65533;&#65533;f&#65533;&#65533;h&#65533;&#65533;&#65533;&#1565;&#65533;&#65533;4&#65533;&#65533;&#65533;&#65533;&#65533;N&#65533;0

[&#65533;&#65533;&#65533;N&#65533;&#65533;I&#65533;&#65533;&#508;ja>{7&#65533;&#65533;WX&#50036;[&#65533;&#65533;&#65533;[-&#65533;r\D&#65533;&#65533;Zz\&#65533;&#65533;&#1769;&#65533;&#65533;>&#65533;!o&#65533;>h&#65533;&#65533;J&^&#65533;&#65533; 2mxAT&#65533;&#65533;Or&#65533;&#426;E&#65533;u&#65533;ua&#65533;&#1960;&#65533;&#65533;yi&#65533;3l3&#65533;&#65533;&#65533;)&#65533;aa&#65533;u&#65533;&#65533;&#1188;_&#65533;&#65533;&#65533;-u|gK&#65533;3&#65533;e&#65533;	&#65533;&#65533;6&#65533;&#65533;&#65533;&#65533;ohY&#1350;p!!u&#65533;&#65533;&#65533;&#65533;&#65533;&#65533;&#504;&#65533;Y&#65533;&#65533;&#945;&#65533;-m+&#65533;e&#65533; &#65533;&#65533;P&#65533;@&#65533;&#65533;&#65533;&#579;G&#65533;9s&#65533;&#257;&#65533;&#65533;&#65533;<&#65533;$&#65533; &#65533;:p&#1316;A&#65533;M3c&#65533;|&#65533;&#65533;7l&#516;&#65533;&#65533;J&#65533;/4&#65533;&#65533;&#65533;"&#65533;5j&#1456;qG&#65533;9q&#1968;9&#65533;&#65533;&#65533;<}&#65533;&#65533;&#1635;&#65533;N9n&#1312;1S&k3\&#65533;j&#65533;z&#65533;7p&#65533;=&#65533;&#65533;&#65533;6m&#1592;mT&#65533;&#65533;8U&#992;a&#65533;f'&#65533;j&#1590;&#65533;&#65533;&#65533;&#859;6j&#908;&#65533;&#1189;&#65533;M&#65533;b&#65533;&#65533;&#603;&#65533;k&#65533;0^{Cf&#65533;]7&#65533;Y&#65533;4#g&#65533;3&#65533;&#65533;&#65533;<&#65533;&#65533;f&#942;^&#720;&#65533;&#65533;E&#65533;)Y&#65533;tS&#1164;J&#65533;x&#65533;&#65533;F&#65533;&#726;-\&#65533;&#65533;&#65533;&#65533;Fp&#1763;&#65533;S&#65533;>s&#65533;&#65533;&#65533;&#65533;=&#65533;n&#65533;&#65533;c&#65533;&#65533;\&#65533;&#65533;Q&#627;&#65533;O&#65533;&#65533;&#1508;);&#65533;__'V&#65533;&#65533;$&#65533;&#65533;&#65533;&#65533;&#65533;2E&#65533;&#65533;)&#65533;&#65533;&#65533;4&#65533;Fu&#65533;l&#65533;&#65533;S&#65533;`h]&#65533;k*&#65533;&#65533;YcuV&#65533;Pr6&#65533;r&#65533;q&#65533;CA&#65533;GPjY&#65533;D&#65533;&#65533;_&#65533;&#65533;Ct&#65533;H&#65533;p&#65533;&#65533;M`&#65533;&#65533;&#65533;[,&#65533;&#65533;t&#65533;A&#65533;`&#65533;&#65533;e&#65533;x&#65533;&#65533;&#65533;[&#65533;nx&#65533;S&#65533;QB&#65533;1&#65533;Z&#65533;&#65533;dM\\&#65533;_&#65533;&#65533;&#65533;&#65533;&#65533;&#65533;Atg&#65533;1FI&#1233;&#65533;Z>q&#65533;&#65533;GX&#65533;tW2&#65533;5&#65533;t&#65533;5&^&#65533;&#65533;&#65533;X[k&#65533;UOi&#65533;D(&#65533;c&#65533;A&#65533;J&#65533;1&#65533;s&#65533;&#65533;&#65533;O&#65533;eQ&#65533;X&#65533;RI)ao>&#65533;Q&#65533;&#65533;&#1345;v&#65533;&#65533;GI&#65533;x&#65533;^hd&#65533;&#65533;-J&#65533;j&#65533;X&#65533;&#65533;&#65533;&#65533;Ay&#65533;~ "&#65533;!&#65533;2H &#65533;~&#35946;&#65533;w&#65533;&#65533;"&#65533;w&#65533;m&#65533;~l&#65533;m|&#65533;&#65533;z&#65533;;U&#65533;&#65533;&#65533;&#65533;GF|&#65533;1m&#65533;}&#65533;}&#65533;K&#65533;&#65533;&#65533;&#65533;&#65533;&#65533;~&#65533;H&#65533;NHF	B&#65533;E&#65533;&#65533;&#65533;-
/l,&#65533;&#65533;R&#65533;!&#65533;0&#65533;H#&#65533;\&#65533;&#65533;"&#65533;4&#65533;&#65533;#?&#1160;&#65533;/&#65533;&#65533;!&#65533;X4HA{&#65533;Q&#1309;&#1649;G &#65533;2&#65533;{ &#65533;&#65533;vp&#65533;i&#65533;&#65533;j&#65533;G&#65533;&#65533;&#65533;@r!~|&#65533;&#65533;&#65533;BuP&#65533;z6&#65533;C&#840;F&#65533;&#65533;&#65533;&#65533;T|x{&#65533;&#65533;B6&#65533;d&#65533;&#65533;&#65533;&#65533;	&#65533;kd&#65533;&#65533;Zh&#65533;&#65533;lU\&#65533;&#322;_`&#65533;P,&#65533;F&#65533;&#65533;&#65533;&#65533;S&#65533;&#65533;&#65533;&#65533;$b5&#65533;n&#65533;&#65533;fiY&#65533;QQp&#65533;&#65533;&#1518;&#65533;n&#65533;*l	&#65533;&#65533;B&#65533;h&#1307;&#65533;&#65533;TVg&#65533;&#14605;&#65533;p&#65533;&#1112;a\&#65533;mE&#65533;ug&#65533;&#65533;&#65533;&#65533;y&#65533;&#65533;&&#65533;&#65533;a&#65533;&#65533;&#65533;&#65533;&#65533;-&#65533;&#65533;hh&#65533;f&#65533;&#65533;h1&#65533;q9&#65533;&#65533;&#65533;&#65533;z4+&#65533;j&#65533;TCp\j&#65533;]p&#65533;&#65533;W&#65533;&#65533;!FNg&#65533;&#65533;%&#65533;N&#65533;&#65533;Yfd&#65533;4 [G&#65533;fE&#65533;&#65533;&#65533;cI^B&#1721;&#65533;&#65533;1Mb|w&#65533;.l&#65533;nPx&#65533;&#65533;@&#65533;(<A
X8&#65533;]g&#65533;&#757;Ar&#65533;&#65533;B&#65533;&#65533;&#65533;&#1405;&#65533;T&#65533;&#65533;&#65533;&#65533;&#65533;&#65533;nPe@&#65533;	&#65533;!&#65533;.&#65533;:L&#65533;:LkgTR&#65533;&#65533;&#65533;&#65533;&#65533;&#65533;07&#65533;y	&#65533;&#65533;R&#65533;&#65533;&#65533;&#65533;&#65533;&#65533;v5(&#65533;m&#65533;#j&#65533; &#65533;D&#65533;&#563;(&#65533;&#65533;*X&#65533;&#65533;&#65533;&#65533;%*&#65533;(i(&#65533;`-xAU&#65533;td&#65533;&#1112;&#65533;5&#65533;&#65533;&#65533;R&#65533;8&#65533;&#65533;8&#65533;"&#65533;&#65533;"&#65533;&#65533;&#65533;$&#65533;&#65533;LR&#65533;+X&#65533;|V&#65533;&#65533;+&#65533;*Pa&#65533;:&#1691;&#65296;&#65533;,&#65533;&#65533;&#65533;RNY&#65533;&#1933;:ip&#65533;&#65533;VE&#65533;&#65533;&#65533;&#65533;y&#65533;&#65533;i0C&#65533;LF}Y&#65533;&#65533;&#65533;&#65533;&#65533;&#65533;&#65533;&#65533;&#65533;&#65533;&#65533;&#1045;2&#65533;&#65533;&&#65533;&#65533;ze3&#65533;A&#65533;\x@W&#65533;&#65533;:P&#65533;rx&#65533;W&#65533;&#65533;5.b&#65533;k&#65533;
&#65533;&#65533;&#65533; &#65533;PS&#65533;&#65533;&#65533;$t&#65533;&#65533;Sy&#65533;W&#1026;&#65533;0c-M&#65533;_&#13823;&#65533;%&#65533;&#65533;"&#65533;HD"&#65533;2&#65533;b&#65533;&#65533;&#65533;!
&#65533;D(&#65533;d&#65533;&#65533;&#65533;&#65533;#"&#65533;F@&#65533;&#65533;&.A	K|t&#65533;&#65533;&#65533;#2&#65533;&#65533;y&#65533;&#65533;&#65533;&#65533;*v*&#65533;X&#65533;&#65533;&#65533;&#65533;&#65533;rrb&#65533;k&#65533;&#65533;@ v&#65533;&#65533;X&#65533;Y-&#65533;&#65533;&#1262;&#65533;&#65533;r&#65533;!/!at&#65533;&#65533;L&#65533;f&#65533;;)&#65533;Z6&#65533;U&#65533;*&#1273;&#65533;c&#65533;D(e21&#1913;&#65533;&#65533;&#65533;0&#65533;!3w&#65533;&#1164;&#65533;&#65533;&#65533;&#65533;&#65533;Q&#65533;&#65533;&#65533;[&#65533;b:&#65533;+z&#1966;d&#65533;Y&#65533;jq&#65533;C&#1872;&#65533;&#65533;&#65533;-&#65533;&#65533;
&#65533;:&#65533;B&#65533;&#65533;&#65533;-2&#65533;&#65533;@&#65533;/&#65533;0&#65533;&#65533;{&#65533;&#65533;=F`&#65533;B&#65533;&#65533;!(!
R&#65533;&#65533;Px&#65533;z&#65533;5r&#65533;&#65533;.w9&#65533;&#65533;&#65533;<&#65533;Ut&#65533;:&#65533;&#65533;Ik&#65533;J&#65533;H&#65533;&#65533;&#13062;&#65533;&#65533;T&#65533;&#65533;&#65533;0B?b&#65533;4&#65533;Q&#65533;2&#65533;&#65533;&#65533;&#65533;b&#65533;&#65533;&#65533;U&#65533;"&#65533;&#65533;'&#65533;&#65533;_&#65533;&#65533;S)2&#65533;+okoV&#1028;&#65533;&#65533;U~&#65533;&#65533;&#65533; &#65533;&#65533;&#65533;&#65533;
&#65533;&#65533;&#65533;&#65533;&#65533;]&#65533;%K&#65533;&#65533;/g&#65533; &#65533;&#65533;sz&#65533;P&#65533;&#1554;&#65533;&#65533;&#65533;!P &#65533;&#65533;&#65533;&#65533;,4F7I1&#65533;Q&#65533;&#65533;V;&#65533;t\&#65533;t&#65533; &#65533;@&#65533;&#65533;c	V&#65533;&#65533;&#65533;&#65533;&#65533;/&#65533;p2&#65533;2&#65533;&#65533;&#65533;&#65533;q7Np&#65533;&#65533;&#65533;:&#65533;tUu&#65533;&#65533;W&#65533;D&#65533;&#65533;&#65533;X&#65533;&#204;&#65533;0&#65533;&#65533;&#65533;&#65533;8&#65533;_u&#65533;`&#60530;ea&#65533;dH&#65533;1(&#1547;I&#65533;+&#65533;&#65533;&#65533;&#65533;&&#65533;&#65533;m^R&#65533;&#65533;&#65533;/&#65533;&#65533;-&#65533;w&#65533;|P^A&rl&#65533;&#65533;v&#65533;9H&#65533;t&#65533;;S&#65533;&#1687;&#65533;&#65533;&#65533;0Jmd&#65533;y&&#65533;&#65533;&#65533;&#65533;v&#65533;&#65533;&#65533;&#65533;&#65533;&#65533;&#1810;&#65533;d&#65533;y&#65533;'&#65533;C&#65533;ASv&#65533;Q&#65533;&#454;9&#65533;3_Q&#65533;T&#65533;^=&#65533;_&#174;}&#65533;Lex&#65533;&#65533;&#65533;
B&#65533;SD~&#65533;4&#65533;+&#65533;&#65533;&#65533;&#65533;&#65533;US&#65533;&#65533;"&#65533;BB&#65533;?<&#65533;&#65533;0h&#65533; &#65533;&#65533;E8&#65533;h&#65533;#*&#65533;&#65533;Mh&#65533;&#65533;&4&#65533;&#65533;r&#65533;&#65533;&#65533;`D"
!&#65533;}*j&#65533;*&#65533;&#1252;&#65533;&#65533;j+b&#65533;P"&#65533;mAbYq&#65533;C&#65533;##XQ&#65533;&#65533;?&#65533;&#65533;&#65533; TJM8&#65533;53kR&#65533;&#65533;&#65533;V&#1864;&#65533;N&#65533;&#65533;&#65533;R+A&#65533;R&#65533;c&#65533;&#65533;>&#65533;&#65533;&#752;&#65533;pA1&#65533;u&#65533;G&#65533;&#1748;a%,?
&#65533;&#65533;!J&#65533;&#65533;Y&#65533;t&#65533;vf&#65533;$g&#65533;fMh&#496;&#65533;A&#65533;&#65533;-&#65533;&#65533;&#65533;Z&#1735;e&#65533;&#65533;&#65533;/&#65533;&#65533;&#65533;&#65533;&#65533;X&#65533;8N&#65533;
&#65533;)n&#65533;&#65533;Y.T!	=&#65533;A&#65533;&#65533;&#65533;+'md&#65533;&#65533;_R_&#65533;tg]&#65533;&#65533;[&#65533;&#65533;&#854;`8&#65533;2&#65533;&#508;D&#65533;JN&#65533;&#1804;&#65533;\q&#65533;4&#65533;&#65533;_h}&#65533;&#65533;&#65533;+&#65533;&#65533;&#65533;m}>_&#12345;;&#65533;&#65533;I&#65533;&#65533;&#65533;&#65533; &#65533;f4&#65533;&#65533;&#65533;N&#65533;(&#65533;&#65533;&#65533;&#65533;&#65533;{"&#65533;&#65533;&#65533;&#65533;,h&#65533;
W&#65533;B&#65533;&#65533;&#65533;&#65533;F&#65533;Q&#65533;&#65533;&#65533;>1_&#333;&#65533;&#65533;&#1682;&#65533;&#65533;]'4&#65533;&#65533;&#65533;&#65533;'8&#65533;EP~9&#65533;&#65533;&#65533;&&#65533;j&#65533;Mr.&#211;&#65533;d%&#65533;&#65533;&#65533;z&#1427;&#65533;~&#65533;9g_&#65533;>*f&#65533;W&#65533;&#65533;4&#65533;^N&#65533;#&#65533;&#65533;<&#65533;&#65533;x&#65533;#&#65533;&#65533;B&#65533;=[&#65533;rU&#65533;`&#65533;R&#65533;&#65533;,B&#65533;&#65533;\&#65533;&#65533;&2&#65533;$d;&#65533;3N6{_h&#65533;e&#65533;"q&#65533;&#65533;3&#65533;c_ :&&#65533;&#65533;&#65533;&#65533;9&#65533;&#65533;9&#65533;9^1&#65533;A&#65533;T&#65533;9VB*m&#65533;hn&#65533;C&#769;e}"mA)&#65533; D&#65533;D&#65533;&#65533; %7V&#65533;&#65533;GG&#65533;&#65533;&#65533;&#65533;&#65533;q#&#65533;r\&#65533;\g!L\&#454;|&#65533;%&#65533;q<S&#65533;u&#996;&#65533;M&#65533;!xP&#65533;}Q D&#65533;'x&#65533;3&#65533;'@&#65533;&#65533;93N&#65533;&#65533;*&#65533;&#65533;-&#65533;4	s| &#65533;p&#65533; Q&#65533;"&#1606;1%	&#65533;vQ&#65533;@R&#65533;&#65533;&#65533;&#65533;&#65533;	&#65533;&#65533;Q&#65533; &#65533;&#65533;&#65533;-&#65533;&#65533;2&#65533;Bx&#65533;W&#65533; 	&#65533; 	&#65533;p	&#65533;&#65533;Q'&#65533;&#65533;&#65533;&#65533;P&#65533;P&#65533;&#65533;,4#&#65533;&#65533;%s b&#65533;&#65533;,&#65533;03{&#65533;&#65533;&#65533;p&#65533;!&#65533;&#65533;E&#65533;$,&#65533;[GQ_@@I&#65533;*&#65533;&#65533;s&#65533;&#65533;(s &#65533;&#65533;6*&#65533;&#65533;(nV&#65533;.&#65533;7&#65533;J&#65533;B&#65533;&#65533;&#65533;&#65533;Y&#65533;{&#65533;(f&#65533;&#65533;d&#65533;h]&#65533;&#65533;Y&#65533;&#65533;YLD}&#65533;&#65533;&#65533;&#65533;_S&#65533;&#65533;A&#65533;aBkW &#65533;&#65533;A&#65533;?&#65533;C|g&#65533;U&#65533;&#65533;RP|R@vU&#65533;&#65533;&#65533;&#65533;i&#65533;&#65533;&#65533;%:z&#65533;G~&#65533;&#65533;&#65533;&#65533;&#65533;s&#65533;&#65533;#&#65533;&#65533;EPN&#65533;&#65533;&#65533;W|u&#65533;w&#65533;jf&#225;&#65533;w{&#65533;&#65533;&#65533;PiB&#65533;&#65533;pA'&#65533;]&#65533;c&#195;\&#65533;&#340;W&#65533;xj&#65533;[PL@&#65533;M&#65533;CPM&#65533;P@Z &#65533;]&#65533;&#65533;&#65533;&#65533;&#65533;z9U&#65533;&#65533;&#65533;Cz^&#65533;d&#65533;&#65533;h &#65533;*-&#65533;^g&#65533;s&#65533;&#65533;q"a>Rw=!9&#65533;X`&#65533;&#65533;&#65533;$q&#65533;F.&#65533;A;&#65533;Xp&#65533;J@&#65533;&#65533;&#65533;Tg&#65533;S&#65533;&#65533;#&#65533;&#65533;&#65533;x	&#65533;&#65533;%yG&#65533;&#65533;&#65533;&#65533;Y&#65533;L[&#65533;C&#65533;&#65533;4=3q-&#65533;&#65533;'&#65533;a&#65533;3&#65533;"0&#65533;3&#65533;}&#65533;&#65533;_I^&#65533;8+7 "&#65533;q
&#65533;$(&#65533;*zb&#65533;I&#65533;&#65533;&#65533;EAu?V (&#65533;!&#65533;9s&#65533;r9?&#65533;)&#65533;&#65533;'&#65533;&#65533;u(D&#65533;&#65533;&#65533;!3&#65533;<$1G&#65533;ax&#65533;&#65533;&#65533;<&#65533;8&#65533;=`a6&#65533;C8<(&#65533;1&#65533;(&#65533;&#65533;&#65533;"&#65533;R&#65533;&#65533;&#65533;$&#65533;&#65533;&#65533;X&#65533;"y&#65533;&#65533;&#65533;!#&#65533;A)&#65533;&#65533;&#65533;8&#65533;8(b&#65533;&#65533;&#65533;)&#65533;&#65533;&#65533;&#65533;-<%&#65533;y&#65533;&#65533;&#65533;e&#65533; o&#65533;B,sOE&#65533;$!8d~&#65533;9&#65533;&#65533;&#65533;uo&#65533;&1&#65533;&#65533;,)&#65533;|&#65533;9&#65533;:k&#65533;&#65533;x)&#65533;WQ,&#65533;&#322;r&#65533;&#65533;&#65533;Eg&#65533;c$XY&#65533;e&#65533;JZ@ej&#65533;&#65533;&#65533;f&#65533;JY &#65533;&#65533;&#65533;6Wg#&#65533;&#65533;&#65533;&#65533;&#65533;i&#65533;Hr#7V&#65533;7r&#65533;&#65533;r&#65533;&#309;&#65533;&#65533;6i&#65533;IU&#65533;&#65533;a>X&#65533;{&#65533;C&#65533;T&#65533;&#257;&#65533;&#65533;zZ&#65533;v&#65533;cLs#It&#65533;[&#1064;o&#216;[@&#65533;'IT&#65533;&#65533;T0&#65533;Q &#65533;U&#65533;L&#65533;N&#65533;IpFpJ&#65533;w&#65533;bGQ&#65533;4S&#65533;&#65533;&#65533;K&#65533;&#65533;vXpG&#65533;&#65533;I&#65533;&#65533;AQ&#65533;Ja&#65533;Jqt;Y I&#65533;6G&#65533;j&#65533;qG&#65533;Z7&#65533;J =0I&#65533;F@EpL U0&#65533;U9w$I&#65533;&#1295;&#65533;&#65533;&#65533;;PP&#65533;&#65533;47&#65533;&#298;&#65533;:7&#65533;&#65533;&#65533;A&#65533;&#65533;&#65533;&#65533;&#65533;76r&#65533;&#65533;&#65533;s&#65533;&#65533;&#65533;&#65533;YZ0M&#65533;FPB&#65533;@PJ&#65533;S`&#65533;v&#65533;J&#65533;sc&#65533;&#65533;|&#65533;&#65533;x&#65533;&#65533;TF&#65533;[&#65533;Lktk1(&#65533;}&#65533;1K&#65533;G&#65533;&#1349;&:&#65533;%&#65533;q&#65533;&#65533;&#65533; p&#65533;_TIfUIsZw&#65533;&#65533;A&#65533;Dp$&#65533;&#65533;&#65533;&#65533;F&#65533;&#65533;Tv&#65533;t	Gg&#65533;&#65533;&#65533;6&#65533;&#65533;wrcL&#65533;&#65533;?&#65533;fS&#65533;&#65533;&#7203;dAF!F&#65533;.&#65533;&#65533;)_&#65533;R&#65533;F&#65533;y&#65533;\!%<&#65533;$DA:&#65533;s&#65533;&#65533;&#65533;E&#65533;&#65533;&#65533;lb&#65533;&#65533;r.&#65533;&#65533;-&#65533;}&#65533;&#65533;NO&#65533;8&#65533;';&#65533;&t&#65533;&#65533;rO63,&#65533;&#186;&#65533;N&#65533;&#65533;&#65533;&#65533;F&#65533;p&#1101;&#65533;&#65533;&#65533;5x&#65533;&#65533;%=&#65533;-x&#65533;&#65533;G&#65533;:N&#65533;g&#65533;&#1478;&#65533;&#65533;e&#65533;*&#65533;t&#65533;&#65533;3N".Ma&#65533;"d&#65533;r!&#65533;&#65533;.&#65533;9r&#65533;B-&#65533;~Qr C&#65533;/CS&#65533;r3&#65533;&#65533;&#65533;&#65533;z0&#65533;&#65533;BV&#65533;&#65533;+&#189;&#65533;&#65533;u&#1947;&#1089;6uO&#65533;!L&#65533;4r9&#65533;qK&#65533;&#65533;&#65533;&#65533;X&#65533;'&#65533;A&#65533;&#65533;!&#65533;:&#65533;&#65533;&#65533;AG&#65533;aIu&#65533;finf&#65533;1&#65533;W<&#65533;Y\&#65533;&&#65533;&#65533;&#65533;dI9bI&#65533;&#65533;]P7r&#65533;&#65533;&#65533;#&#65533;&#65533;#&#65533;&#65533;&#65533;&#65533;&#65533;$&#65533;9+&#65533;&#65533;Y&#65533;&#65533;Vd&#65533;w&#65533;0x&#65533;d &#65533;'l&#65533;f{_pV&#65533;&#65533;\r&#65533;&#65533;&#65533;&#65533;z&#65533;Irc&#65533;9&#65533;Z&#65533;xc&#65533;H&#65533;&#65533;
~E&#65533;&#65533;:o&#65533;&#65533;6&#65533;&#371;J&#65533;&#65533;u&#65533;&#65533;&#65533;&#65533;&#65533;NpA C ~+&#65533;&#65533;)&#65533;&#65533;&#65533;&#65533;h&#65533;&#504;&#65533;&#65533;H&#65533;&#65533;&#65533;%&#65533;&#65533;7.)&#65533;gAQ&#65533;&&#65533;&#65533;l9@&#65533;&#65533;B&#65533;(9&#65533;&#65533;IG&#65533;&#65533;V>&#65533;&#65533;h&#65533;AG0K@&#65533;&#65533;&#65533;V&#65533;&#65533;&#65533;&#65533;&#65533;&#65533;&#65533;&#65533;It&#65533;&#65533;&#65533;QGX&#65533;&#65533;&#65533;7&#487;&#65533;&#65533;&#65533;&#65533;
m&#65533;&#606;lN&#65533;&#658;|&#735;&#65533;s&#65533;fh&#65533;&#65533;&#65533;#	zd&#65533;:&#65533;Kn;&#65533;s(Wa]]&#65533;&#65533;^&#65533;EVZ8O`H&#2907;$&#65533;5lf&#65533;&#65533;g&#65533;&#65533;&#65533;u&#65533;&#65533;&#65533;dg&#65533;yh9&#65533;&#65533;EV&#1260;&#65533;&#65533;&#65533;9&#65533;&#65533;y&#65533;&#65533;&#65533;&#65533;&#65533;'&#65533;f&#65533;&#65533;D&#65533;`&#65533;`&#65533;6o&#504;!&#65533;&#65533;*x&#65533;?&#1309;Ug&#65533;&&#65533;&#65533;x&#65533;8^&#65533;Uxuw&#65533;&#65533;&#65533;q5&#65533;&#1751;d2&#65533;"&#65533; &#65533;,&#65533;C&#65533;&#65533;r;&#65533;v&#65533;w&#65533;z@&#65533;&#65533;&#65533;&#65533;&#65533;&#65533;&#65533;k3&#65533;0&#65533;&#65533;O}`&#65533;&#65533;Mw&#65533;&#65533;&#65533;S&#65533;&#65533;&#65533;&#65533;r/&#65533;.Tr&#65533;&#65533;&#65533;&#65533;?T-&#65533;)d*&#65533;&#65533;h!1-&#65533;.&#152;4C*&#65533;0Bc4.&#65533;{-!&#65533;&#65533;&#65533;KO&#65533;&#65533;&#65533;4@o&#65533;&#65533;&#355;&#65533;&#65533;&#65533;D&#65533;/&#65533;4D&#65533;O|&#65533;&#65533;&#65533;\y&#65533;2^&#65533;c'&#65533;&#65533;k&#664;3b&#65533;&#65533;?as&#65533;t2&#65533;U&#65533;&#65533;T&#65533;#X&#65533;&#65533;O&#65533;r&#65533;&#65533;&#65533;J&#65533;w&#65533;cv&#65533;&#65533;&#65533;&#65533;&#65533;#&#65533;q]2&#65533;G&#65533;BKv[x&#65533;q6&#65533;rm&#65533;U&#65533;&#65533;>jrh&#65533;6&#65533;&#65533;I&#65533;&#65533;&#65533;\&#65533;)&#65533;:&#65533;i 8&#65533;&#65533;g&#65533;&#65533;"&#65533;T$<&#65533;&#65533;A&#65533;&#65533;&#65533;&#65533;w&#65533;W&#65533;8&#65533;x&#65533;!;|&#65533;J&#65533;I&#65533;{&#65533;wV&#65533;&#65533;&#65533;d&#65533;gyC&#65533;&#65533;&#65533;&#65533;&#65533;&#65533;*&#65533;N&#65533;&#65533;H&#65533;P I&#1994;7&#65533;6&#65533;&#65533;&#65533;&#65533;&#65533;7f&#65533;&#65533;I&#65533;&#65533;zJN&#65533;N&#65533;G&#65533;A&#65533;)&#65533;&#65533;N&#65533;G@&#65533;&#65533;&#65533;&#65533;*~&#65533;r9S&#65533;&#65533;&#65533;lA&#65533;N&#65533;+.&#65533;&#65533;ve&#65533;&#65533;&#65533;J&#65533;&#65533;&#65533;&#65533;&#65533;:&#65533;'y&#65533;q&#65533;&#65533;:&#65533;&#65533;&#65533;&#65533;i|&#65533;&#65533;&#65533;x&#65533;&#65533;mi&!&#65533;f&#65533;'T9&#65533;&#65533;&#65533;&#821;d7;&#65533;&#65533;&#65533;n&#65533;&#65533;&#26702;Z&#65533;F&#65533;?ibK&#65533;1&#65533;Y&<&#65533;&#65533;L&#65533;&#65533;&#65533;&#65533;&#65533;#&#65533;&#65533;&#65533;N&#65533;&#65533;&#65533;D&#65533;!&#204;&#65533;ah0a&#65533;{&#65533;&#65533;&#65533;EF&#65533;9&#708;&#65533;W&#65533;Y"&#65533;6N(b&#1515;eAqe2&#65533;mq&#65533;J&#65533;&#65533;u&#65533;&#65533;a%2&#65533;&#65533;r&#572;m&#65533;"$&#65533;&#65533;TI&#65533;ZM4O&#65533;TA~&#65533;&#65533;[}&#65533;{@&#65533;U&#65533;`0&#65533;N&#65533;.&#65533;&#65533;M1q&#65533;&#65533;&#65533;m&#65533;g&#65533;&#65533;&#65533;O&#65533;RP&#65533;p&#65533;&#65533;-&#65533;&#65533;$&#65533;K&#65533;O&#65533;O&#65533;&#65533;R=&#65533;&#65533;&#65533;O&#65533;&#65533;l&#65533;&#65533;)&#65533;0&#65533;&#65533;Pz2&#65533;hS&#65533;&#65533;&#65533;rO&#65533;&#65533;,0PQ,&#65533;]&#65533;&#65533;&#65533;&#65533;Q&#65533;vP&#65533;0QH&#65533;p&#65533;m&#65533;&#65533;PE&#65533;%?&#65533;&#65533;,&#65533;?&#65533;"&#65533;")/&#65533;&#65533;,	&#65533;-&#65533;&#65533;C0&#65533;/&#65533;&#65533;.&#65533;&#65533;)&#65533;&#65533;-Cq&#1771;~&#65533;T<&#65533;&#65533;&#65533;e&#65533;k&#65533;&#65533;-CY&#65533;x&#65533;Q&#65533;OO&#65533;&#65533;.X:&#65533;^5`B5S&#65533;RT&#65533;&#65533;9nQ&#65533;&#65533;-&#65533;&#65533;A&#65533;&#65533;!'v&#65533;&#65533;)&#65533;V&#65533;&#65533;g&#65533;t&#65533;V &#65533;&#65533;dC&#65533;o@L&#369;Y&#65533;h&#65533;1&#166;&#65533;&#65533;&#65533;7&#65533;&#65533;&#65533;&#628;&#65533;V@;SU&#65533;?&#65533;xI&#65533;&#65533;e4l&#65533;&#65533;;y&#65533;&#65533;|&#65533;Ec&#65533;c &#65533;|&#65533;&#65533;&#65533;!h&#65533;Y&#65533;Q\&#65533;g~~C@M&#65533;&#65533;&#65533;&#65533;&#65533;&#65533;&#65533;&#1067;Z&#186;&#65533;V7&#65533;&#65533;&#65533;u&#65533;&#65533;&#65533;&#65533;6&#65533;:&#65533;{&#65533;&#65533;d'&#65533;&#65533;&#65533;t&#65533;e&#65533;7+'}&#65533;&#65533;L&#65533;	&#65533;&#65533;&#65533;&#65533;V&#65533;&#65533;n&#938;3&#65533;<!r&#65533;
)Aw&#65533;&#65533;X&#65533;R`Kp&#157;&#65533;&#65533;Yw1 OHR&#65533;\&#65533;H&#65533;k&#1464;&#65533;&#65533;G&#65533;<v&#65533;&#65533;IXG&#65533;6l&#1576;&#65533;&#65533;+U&#65533;p&#65533;2&#65533;&#65533;&#65533;9r&#1960;1S&#65533;&#65533;.)&#65533;x	C&#65533;&#65533;4jd&#65533;!&#65533;&#331;&#65533;1e&#1340;&#65533;&#65533;&#858;3e&#65533;T&#65533;B&#65533;L&#65533;_&#65533;&#65533;Y&#65533;s!&#65533;<|&#65533;&#65533;&#65533;M.[&#65533;&#260;#&#65533;'&#65533;7p&#266;&#65533;C&#65533;&#924;8p&#1202;Ac&#65533;L8t&#65533;&#65533;F&#65533;4e&#65533;l&#65533;&#65533;&#21208;3j&#1460;ygN<&#65533;&#65533;i&#65533;&&#65533;Y&#65533;^&#65533;&#65533;&#65533;&#65533;n&#1158;&#65533;&#65533;3&#65533;D&#848;&#65533;&#65533;&#1139;&#65533;O?&#65533;&#65533;&#65533;}&#568;&#65533;9w&#65533;&#830;&#65533;8&#65533;2g&#65533;&#65533;&#65533;&#65533;&#65533;&#65533;:&#65533;	&#65533;	I'&#65533;&#65533;:p&#1554;	#&#65533;&#794;8u&#65533;&#65533;&#65533;mg&#65533;&#65533;@&#65533; m&#65533;&#65533;'O&#65533;:fY&#65533;|S8&#65533;d;&#65533;&#65533;&#797;,=qC&#65533;R&#65533;(&#65533;&#65533;&#65533;&#65533;!:DP&#65533;=&#65533;#=>&#65533; D&#65533;A&#65533;&#955;:&#147;&#65533;@&#65533;&#65533;P&#65533;B
&#65533;OA&#65533;&#65533;;&#65533;&#65533;&#2255;	&#65533;/&#65533;p?D&#65533;&#65533;M$$&#65533;!&#65533;EY&#65533;FAd&#65533;DdF	&#65533;p&#65533;&#65533;J&#65533;&#65533;&#65533;&#65533;&#65533;&#65533;&#65533;C@fLDDl&#65533;QEB&#65533;&#65533;C*&#65533;~4&#65533;A&#65533;0&#65533;K&#65533;&#65533;{&#65533;&#65533; &#65533;C&#65533;C&#717;6&#65533;K&#65533;&#65533;&#65533;`(&#1278;3&#65533;A
$&#65533;>&#65533;&#65533;:&#65533;&#65533;&#1167; &#65533;&#65533;#@&#62499;&#65533;^&#65533;c&#65533;&#65533;@&#65533;L&#65533;&#65533;&#65533;@&#65533;1&#65533;&#65533;(&#65533;4&#1296;&#65533;&#65533;&#65533;&#65533;d&#65533;&#65533;S&#65533;Z3&#65533;&#65533;&#1084;&#206;&#65533;&#65533;z&#800;<&#65533;;&#65533;:?&#65533;Dh&#65533;&#65533;(&#65533;N&#65533;&#65533;&#65533;&#65533; &#65533;&#65533;&#65533;&#65533;H&#65533;&#65533;&#65533;.&#65533;u6+,4&#65533;&#65533;*&#65533;&#65533;&#65533;/,&#65533;&#65533;&#65533;&#65533;1J&#65533;[p&#65533;c&#65533;`&#65533;7&#1820;bJ#&&#65533;&#65533;@&#65533;&#65533;2&#65533;&#65533;T&z&#65533;K4&#65533;&#65533;"+&#65533;&#65533;&#65533;&#65533;l&#65533;&#65533;&#65533;X&#65533;&#65533;4s#}&#65533;&#642;
%&#65533;0"&#65533;&&#65533;Hb	*6bV&#65533;`/&#65533;a&#65533;9u&#65533;#\q&#65533;&#42380;1b&#65533;&#65533;6&#65533;&#65533;w&#65533;.&#65533;j6&#65533;+&#65533;&#65533;B&#65533;iwnv&#65533;k&#65533;&#65533;g&#65533;&#65533;&#65533;&#65533;.&#65533;&#65533;yh-&#65533;&#65533;&#65533;
&#65533;&#65533;&#65533;"&#65533;#&#65533;(&#65533;j%&#65533;&#65533;B#&#65533;	&#65533;&#65533;&#65533;&#65533;B
(2&#65533;&#65533;l&#65533;&#65533;&#65533;&#65533;&#65533;`S&#1718;&#65533;92&#65533;`c&#65533;]&#65533;&#65533;b)N&#1488;&#65533;&#65533;&#65533;&#65533;j&#65533;&#65533;&#65533;26&#65533;x9&#65533;&#1293;Q%R#&#65533;5&#65533;q6&#65533;&#65533;{&#65533;&#65533;#%0r:&#13074;\j&#65533;qC&#65533;"&#65533;&#65533;#&#65533;-p&#65533;&#65533;&#65533;&#65533;|&#65533;&#65533;&#65533;cuk&#65533;M&#65533;&#65533;C&#65533;;VUH9&#65533;&#65533;&#546;
*&#674;3@&#65533;&#65533;&#878;"&#65533;c487#&#65533;&#65533;z&#65533;&#65533;&#65533;Vk&#65533;&#65533;&#65533;U&#65533;&#65533;7J&#65533;&#65533;&#65533;&#65533;&#65533;&#65533;&#65533;4&#65533;;&#65533;&#65533;U&#65533;[ST&#65533;&#65533;Ho&#65533;&#65533;&#65533;&#65533;&#1964;&#65533;&#65533;;>&#65533;WH&#65533;&#65533;&#1411;&#65533;<&#317;at&#41153;&#65533; ';&#513;v&#65533;&#65533;S&#65533;&#270;q<	I&#1796;#	!&#65533;9X`&#65533;7&#65533;&#65533;Q#L&#65533;]&#65533;F&#65533;8&#65533;&#65533;y@u(&#65533;p&#65533;K&#65533;&#65533;&#65533;&#65533;&#65533;&#65533;&#1529;!Nx&#65533;&#65533;&#65533;&#65533;P&#65533;&#65533;'I &#65533;~&#65533;S&#65533;&#65533;I*&#65533;&#65533;O &#65533;&#65533;&#65533;&#65533;(&#65533;&#65533;&#65533;"&#65533;^&#65533;A&#65533;H&#65533;&#65533;&#65533;#&#65533;)&#65533;&#65533;8&#275;&#65533;HE!&#65533;	&#65533;r&#65533;@&#65533;&#524;&#65533;&#65533;&#65533;#&#65533;&#65533;&#65533;&#65533;h4&#65533;Q4&#65533;&#65533;&#65533;&#65533;c&#65533;&#65533;&#65533;#@R&#65533;K{&#65533;_&#65533;&#65533;;&#65533;@x&#65533;&#65533;!D!D0&#65533;9&#65533; |&#65533;F<e&#65533;7&#65533;cUz,&#65533;&#65533;&#65533;a{&#65533;&#65533;^	53=:&#65533;&#65533;q&#65533;2	Rr&#171;4H&#65533;0Y&#65533;HB&#65533;8&#65533;0*u&#65533;&#65533;4&#65533;&#65533;&#65533;F&#65533;&#65533;&#65533;&#65533;&#65533;&#65533;&#65533;T$A&#65533;s&#65533;&#65533;&#65533;W.%)y&#1459;&#65533;&#65533;&#65533;i&#65533;Y&#65533;n&#65533;r&#65533;svnt&#65533;&#65533;^&#65533;v&#65533;&#65533;&#65533;&#65533;&#65533;}&#65533;"!&#65533;&#65533;G&#65533;&#65533;3&#65533;&#65533;&#1839;&#65533;u&#65533;q&#65533;m&#65533;t'&#65533;&#65533;&#65533;;,&#65533;&#65533;&#65533;&#65533;p'La
b&#65533;B&#65533;008G&#65533;bK
*&#65533;&#65533;5N&mq&#65533;&#65533;&#1957;+^-.a |&#65533;]&#65533;&#65533;1kV&#65533;B&#65533;P&#65533;&#65533;
T%;&#65533;XJ&#65533;%Q&#65533;rW&#65533;J&#65533;&#65533;0&#65533;" A&#65533;CPB&#65533; &#65533;&#65533;'(N&#65533;&#65533;$,a
O8B&#65533;P&#65533;-&#65533;.'a&#65533;&#1830;c&#65533;&#65533;&#65533;'v&#65533;&#65533;<&#65533;"&#65533;&#65533;&#1555;&#65533;&#65533;&#65533;[&#65533;VY*{&#65533;&#65533;W6&#65533;I&#65533;&#1794;K6&#65533;i&#65533;l&#65533;W&#65533;&#65533;!7&#65533;&#65533;&#47844;X&#65533;3%&#65533;&#1268;5&#65533;3|D&#65533;&#65533;
l\&#65533;&#65533;&#65533;&#65533;/1&#65533;&#65533;&#65533;&#65533;&#1084;1&#65533;x!Zi!B&#65533;&#65533;K&#65533;&#65533;&#65533;2&#1851;D:&#65533;]BEQ1&#1237;&#65533;V&#65533;&#584;&#65533;4&#65533;J&#65533;\8&#65533;C&#65533;&#65533;x&#65533;&#65533;ky&#65533;B&#65533;&#1809;&#65533;H&#65533;&#65533;&#65533;&#65533;&#65533;DC*&#65533;I~H&#65533;&#65533;&#65533;&#65533;&#65533;&&#65533;4&#65533;&#65533;&#65533;&#65533;H&#65533;&#65533;&#65533;D-&#65533;&#65533;K&#65533;&#65533;:&#65533;<w&#65533;&#65533;&#65533;tf&#65533;&#65533;>&#65533;@&#65533;tod&#65533;&#65533;&P	&#65533;^&#65533;&#65533;ml&#65533;&#65533;*%&#65533;&#65533;&#65533;&#65533;q!z&#65533;&#65533;&#65533;&#65533;&#65533;1v&#65533;&#65533;\+X&#65533;&#65533;I
&#65533; &#65533;(C&#65533;&#65533;&#65533;&#65533;&#65533;&#65533;v&#65533;Ya,&#65533;x&#65533;W&#65533;P&#65533;AFE&#65533;@&#65533;&#65533;b&#65533;"b&#65533;$	MJ&#65533;q&#65533;&#65533;&#65533;HE;&#65533;&#65533;v0&#65533; @^R&#65533;&#65533;!&#1125;&#65533;HO&#65533;O&#65533;&#65533;7&#65533;%P&#65533;O&#65533;&#65533;&#65533;&#268;W&#65533;B{&#65533;&#65533;t&#65533;4&#65533;X&#65533;{%+&#65533;&#634;&#326;7&#65533;%&#65533;&#65533;&#65533;&&#65533;&#65533; 2&#65533;&#65533;FQe&#65533;&#65533;&#65533;y&#65533;O6&#65533;&#65533;&#65533;&#65533;&#65533;&#65533;]cCh,&#270;&#65533;Z=g&#65533;&#65533;iar,xj&#65533;8&#65533;*&#65533;&#65533;&#65533;&#65533;M&#65533;r&#65533;+WJ&#437;-&#65533;&#65533;&#65533;]&#923;&#65533;&#65533;6g,y1&#923;&#65533;&#65533;H&#65533;&#65533;&#65533;&#65533;&#65533;!&#65533;	&#65533;&#65533;u,2lt&#65533;&#65533;&#65533;&#65533;9&#65533;)4&#65533;&#65533;&#65533;T&#65533;&#65533;&#65533;6&#65533;tK0&#65533;6&#65533;&#65533;"&#65533;b&#65533;{09&#65533;&#65533;R&#1644;&#1796;&#65533;&#65533;&#65533;BK\&#65533;&#65533;&#65533;hj&#65533;~&#65533;_.&#65533;&#65533;l&#65533;.["C&#1655;.&#65533;`ma`&#65533;c&#65533;&#65533;&#65533;@&#65533;goR`&#65533;&#65533;&#65533;v&#65533;k&#65533;u&#65533;&#65533;&#1669;&#65533;&#65533;:&#65533;&#65533;Y&#65533;f&#1212;&#65533;&#65533;zW1&#65533;q/	&#65533;@&#65533;<RR&#65533;&#242;='&#65533;&#65533;&#65533;&#340;Q3&#65533;8&#65533;,&#65533;&#65533;&#65533;&#65533;j&#65533;X&#65533;&#65533;&#65533;DR&#65533;+&#65533;f&#65533;,&#65533;&#65533;z&#65533;&#1307;&#65533;XB&#65533;&#65533;&#65533;Q'*&#65533;&#65533;oB&#65533;&#45490;&#65533;!lH&#65533;AD&#65533;X&#65533;&#65533;&#65533;E&#65533;&#65533;&#65533;&#65533;Lq.&#65533;&#65533;l&#65533;|&#65533;&#65533;&#65533;U&#65533;y&#65533;s%&#65533;&#65533;&#65533;C&#65533;&#65533;=&#65533;&#65533;F&#65533;>ni\&#65533;z'w&#65533;&#65533;&#65533;&#65533;\@&#65533;41Oz"A&#65533; 9&#65533;=&#65533;!&#65533;&#65533;C&#65533;B#&#65533;A&#65533;&#65533;Y&#65533;&#65533;&#65533;&#65533;&#65533;%i6&#59597;&#65533;ckr7&#65533;3&#65533;&#65533;2E&#65533;&#65533;Z&#65533;P&#65533;&#65533;q&#65533;&#65533;X&#510;&#65533;t~M"&#65533;B0">&#65533;#&#65533;&#65533;k&#65533;&#65533;&#65533;1&#526;&#65533;,&#65533;&#65533;G&#1934;&#65533;t!&#65533;J&f&#65533;&#65533;X|\&#65533;&#65533;*J&#65533;a~&#65533;&#65533;&#65533;.&#65533;&#1861;]&#65533;&#65533;ch&&#65533;&#65533;&#65533;&#65533;&#65533;&#65533;O&#65533;!&#65533;&#65533;a&#65533;&#65533;'&#183;&#65533;K*&#65533;G&#65533;&#65533;ha&#47818;5R&#65533;-z@&#65533;]Y@&#65533;:&#65533;\j9&#65533;I&#65533;,&#65533;	&#65533;80&#65533;&#210;&#65533;&#1777;&#65533;&#65533;/&#65533;<A2Oz&#65533;Z0	Q.\&#65533;%D&#65533;(60&#65533;&#65533;9&#65533;&#65533;&#65533;&#65533;&#65533;&#65533;&#65533;c({&#65533;a)&#65533;u[7&#65533;&#65533;	d&#65533;6&#65533;&#1564;&#337;&#65533;iSv&#65533;j[B&#65533;&#65533;7w1&#65533;&#65533;&#65533;m+	[&#65533;(^i%&#65533;&#65533;&#65533;&#1142;&#65533;@&#65533;tc&#65533;&#65533;x&#65533;_&#65533;%&#65533;Z5&#65533;X&#65533;&#65533;&#65533;)&#65533;&#65533;,&#65533;&#65533;&#65533;i&#65533;9&#65533;&#65533;&#65533;&#65533;4&#65533;8&#65533;x6|5r&#65533;&#65533;&#65533;&#65533;:&#65533;_i	a&#65533;(&#65533;q&#65533;	FA&#65533;9&#65533;+&#65533;&#65533;&#65533;,&#65533;
&#65533;&#65533;&#65533;&#65533;H&#65533;J&#65533;T&#65533;&#65533;&#65533;&#65533;&#65533;&#1226;&#65533;&#1602;&#65533;&#65533;ij&#65533;&#65533;b&#65533;&#65533;&#65533;&#65533;+{&#65533; &J&#1117;&#65533;&#65533;	&#65533;&#65533;5&#65533;&#65533;(&#65533;B&#65533;&#65533;/&#65533;(&#65533;&#65533;p&#65533;@9&#65533;&#65533;&#65533;&#65533;XI&#65533;&#65533;?&#65533;A&#65533;Rb+&#65533;;F&#1802;&#65533;&#584;&#65533;&#65533;&#65533;Ui&#65533;r&#65533;&#65533;&#65533;.&#65533;<<$FhH&#65533;Gh&#65533;H&#65533;Hh&#65533;&#65533;&#65533;>&#65533;&#1945;5V&#65533;&#65533;I&#65533;=&#65533;&#1091;&#1817;'&#65533;&#65533;/&#65533;&#65533;i&#65533;&#65533;:0N&#65533;&#65533;h&#65533;&#65533;&#65533;<&#1619;%&#65533;:&#1482;&#65533;&#65533;&#65533;&#65533;;&#65533;/&#65533;0i"<y&#65533;&#65533;&#65533;&#65533;3&#65533;\&#65533;&#65533;i&#65533;^
!&#65533;S&#65533;&#65533;&#65533;&#65533;&#528;&#65533;L&#580;&#65533;&#271;&#65533;A&#65533;.&#65533;&#65533;#SI%)H&#65533;8&#65533;&#65533;[&#65533;&#65533;&#65533;QJ(r&#65533;&#65533;&#65533;'&#65533;x&#65533;"&#65533;*:&#65533;&#65533;.$&#65533;&#65533;z&#65533;&#65533;&#65533;&#65533;&#65533;K&#65533;"9&#65533;1a4&#65533;&&#65533;&#65533;	)&#65533;D@&#65533;D8&#65533;1z1&#65533;KF0&#65533;&#65533;&#65533;&#65533;E&#640;&#65533;&#65533;Y&#65533;&#65533;&#65533;&#65533;&#65533;Y<&#65533;	1&#65533;&#65533;'&#65533;>&#65533;K&#65533;!Q&#65533;&#65533;&#65533;&#65533;2&#65533;&#65533;
6P&#65533;&#1040;&#65533;r&#65533;&#65533;&#65533;3&#65533;&#65533;[&#65533;5MI&#65533;&#1033;&#65533;&#65533;L&#65533;k&#65533;#&#1333;&#65533;Z&#65533;zYc&#65533;&#65533;.3X&#65533;&#65533;h&#65533;&#65533;X&#65533;&#65533;&#65533;&#65533;&#65533;&#65533;'Z&#65533;*.&#275;1&#65533; R&#65533;&#65533;`&#65533;u&#65533;6&#65533;&#65533;&#65533;H&#65533;C+&#65533;&#65533;Y&#65533;&#65533;&#65533;&#65533;0&#65533;S&#65533;0&#65533;+&#65533;&#65533;(y)	y&#65533;&#65533;&#65533;N&#65533;8&#65533;&#65533;8,&#534;0&#1564;&#65533;&#65533;&#65533;N/ a!&#65533;sQ&#65533;&#65533;&#65533;8]q	&#65533;h&#65533;3&#65533;5(&#65533;&#65533;I&#65533;&#65533;)&#65533;&#65533;&#65533;6&#65533;&#65533;6=&#65533;0X7&#968257;&#65533;&#65533;&#65533;g&#65533;&#65533;)p*)&#65533;&#65533;&#65533;&#65533;A~&#65533;D~&#65533;,&#65533;&#65533;A=s&#65533;&#65533;&#65533;&#65533;kC&#65533;&#65533;@cy&#65533;j&#187;&#65533;&#65533;&#65533;=[7^9&#814;&#65533;:&#65533;&#65533;&#65533;&#65533;&#65533;&#65533;7-&#65533;&#65533;)x*&#65533;9M36qI&#65533;&#65533;&#34191;&#65533;4&#65533;+_&#65533;S&#65533;&#65533;&#65533;H%&#65533;1&#65533;&#65533;&#65533;RM&#65533;!&#65533;&#65533;T&#65533;@&#65533;&#1667;5&#65533;>2[&#65533;&#65533;&#65533;BF&#65533;&#65533;9&#65533;C&#65533;S&#65533;&#65533;
U&#65533;O&#65533;D&#65533;)&#1204;&#65533;&#65533;&#65533;&#65533;A&#65533;G&#65533;SI&#65533;&#65533;G Gs&#65533;E&#65533;@&#65533;A&#65533;&#65533;<X&#65533;&#65533;&#65533;?q&#65533;8`&#65533;>&#1039;A&#65533;&#65533;:?&#65533;$&#65533;L&#65533;X&#65533;&#65533;`:&#65533;!'{&#65533;&#65533;!&#65533;:&#65533;&#65533;&#65533;1J&#65533;&#65533;MK&#65533;&#65533;B&#65533;,&#65533;b&#65533; &#65533;H&#65533;{&#65533;3&#65533;)4&#65533;&#65533;ZU&#65533;&#65533;I-&#65533; &#209;DXGx&#65533;G&#65533;<T&#65533;0)2&#65533;{U&#65533;&#65533;0+[Td&#65533;&#65533;+&#65533;&#65533;&#65533;@z1@&#65533;>&#65533;G&#65533;&#65533;&#65533;$&#65533;?&#65533;$n&#65533;V94&#65533;;B&#65533;&#65533;G0Gt&#65533;i&#65533;F&#65533;&#65533;H`&#65533;&#65533;&#65533;1&#65533;&#65533;&#65533;&#65533;&#65533;&#65533;
&#65533;&#65533;&#65533;b&#65533;9):&#65533;ADX&#65533;&#65533;$&#65533;&#65533;&#65533;&#65533;>&#65533;&#65533;G&#65533;&#65533;
&#65533;&#65533;3&#65533;k&#65533;&#1273;0&#65533;
2&#65533;&#65533;&#65533;&#65533;&#65533;`&#65533;&#65533;&#65533;+ &#65533;:&#1561;&#65533;8&#65533;|&#652;&#65533;j/&#65533;J&#65533;&#65533;u&#65533;&#65533;,&#514;&#65533;&#65533;&#65533;&#65533;%&#65533;h&#65533;&#65533;&#826;=&#65533;&#65533;K&#65533;&#65533;+)F&#65533;&#32971;&#65533;V&#65533;C&#65533;%: &#65533;@&#65533;o&#65533;,&#1538;&#65533;&#65533;G,&#65533;&#65533;&#65533;,&#65533;&#65533;&#65533;&#65533;&#65533;&#65533;!+&#65533;&#798;v&#65533;&#65533;m&#65533;N0&#65533;&#65533;*&#65533;, &#65533;w&#637;&#65533;
&#65533;&#65533;&#65533;&#65533;,&#65533;P&#65533;&#8342;&#1115;&#65533;0&#65533;6&#65533;&#65533;&#65533;A&#65533;	 {B&#65533;u[&#65533;&#65533;&#65533;&#65533;&#65533;*6M&#65533;&#65533;p&#65533;Y&#65533;&#65533;&#65533; &#65533;&#65533;0&#65533;&#65533;&#65533;&#65533;&#65533;&#65533;&#1712;"&#65533;~\,&#514;&#626;&#1629;&#65533;&#733;D&#65533;&#65533;&#65533;&#65533;&#65533;vB'w&#65533;&#65533;m&#65533;&#65533;&#65533;&#65533;R&#65533;h&#65533;*u&#186;&#65533;Nx%m&#65533;&#65533;&#65533;I&#65533;A&#65533;&#65533;&#65533;j&#65533;&#65533;&#65533;E_&#65533;&#65533;3XT&#65533;&#65533;&#65533;@&#65533;&#65533;:&#65533;3&#65533;&#65533;:h&#65533;.&#65533;&#65533;&#65533;B&#65533;4p&#65533;p&#65533;M&#65533;/_b&#65533;F&#65533;&#65533;&#65533;3&#65533;3&#65533;`&#65533;&#65533;xE&#898;&#65533;&#65533;x&#65533;&#65533;&#65533;E
&#65533;&#65533;]&#1901;&#65533;&#65533;&#65533;&#65533;;&#65533;&#65533;t&#65533;&#65533;&#65533;<&#65533;&#65533;Y&#65533;&#65533;80&#65533;&#65533;|t&#65533;&#65533;&#65533;Pb&#65533;B;&#65533;&#65533;59&#65533;&#1340;|!&#65533;&#65533;&#65533;&#393;&#65533;&#65533;&#33464;z&#65533;&#65533;&#65533;&#65533;&#65533;8&#65533;&#65533;1=\&#65533;s&#65533;;i&#65533;&#65533;[&#65533;&#65533;&#65533;&#65533;&#65533;3&#1034;r{r/&#65533;&#65533;&#65533;A&#65533;&#65533;1
&#65533;&#65533;q"&#65533;&#65533;&#65533;&#65533;bJ&#1511;$&#65533;2&#65533;&#65533;&#65533;&#65533;I&#65533;1&#65533;H&#65533;&#65533;I&#65533;&#65533;f&#355;g5&#65533;
&#65533;1y&#65533; A<&#65533;&#65533;&#65533;&#65533;&#65533;&#65533;&#65533;&#65533;&#65533;TJ&#65533;;&#65533;k&#65533;KIBH~u&#65533;2&#65533;&#65533;d&#65533;S0J&#65533;&#65533;&#65533;P&&#65533;&#65533;&#65533;<&#65533;&#65533;;&#65533;FH&#65533;4Fc<K&#65533;&#65533;B&#65533;&#65533;*&#65533;q&#65533;.&#65533;/&#65533;`&#65533;F3&#65533;.f<&#675;C&#65533;&#65533;&#65533;&#65533;B&#65533;Bn1&#65533;BF&#65533;&#65533;&#65533;&#65533;S&#65533;&#65533;&#65533;.{&#65533;.&#65533;r&#65533;'13&#65533;TGj&#65533;&#544;&#65533;&#65533;/&#65533;`&#65533;A&#9310;"&#65533;U&#65533;"&#65533;&#65533;h+9q&#65533;&#1745;&#65533;I&#65533;&#65533;8&#912;&#65533;&#65533;&#65533;B@fe&#65533;&#65533;0Ze&#65533;K&#65533;9&#65533;ctT&#65533;&#65533;&#65533;,&#65533;! !]&#152;&#65533;&#65533;&#65533;&#65533;&#65533;-,&#65533;&#65533;%&#65533;&#65533;\2}&#65533;|&#613;&#65533;0&#65533;&#65533;&#65533;&#65533;)8N&#65533;&#556;&#65533;&#65533;&#65533;p&#65533;&#65533;	-&#413;j&#65533;_6&#65533;&#65533;YV&#65533;&#65533;g&#65533;8&#65533;-&#65533;:&#65533;&#65533;a&#65533;&#65533;:&#65533;&#724;&#1811;&#65533;&#65533;&#65533;&#65533;*a&#65533;&#1813;t&#65533;&#65533;&#65533;&#65533;&#65533;&#65533;@;	&#65533;&#65533;&#65533;&#65533;&#1115;&#65533;Vhz&#65533;6&#65533;9r.&#65533;&#65533;&#65533;&#65533;p&#65533;t&#65533;R&#65533;f&#37991;<1+I<;&#65533;dH4a) &#65533; &#65533;'&#520;-`&#65533;&#65533;@&#610;}&#65533;&#65533;	L&#1108;&#65533;Z&#65533;&#65533;&#707;&#65533;'W&#65533;&#65533;&#65533;&#65533;&#1352;&#65533;6@&#65533;&#65533;i&#65533;v9h&#65533;>&#65533;&#65533;K^)'&#65533;&#65533;&#65533;0&#65533;&#65533; &#65533;&#65533;y\&#601;L&#65533;*)&#65533;i	,l&#65533;#{1-oC&#65533; &#65533;&#65533;&#65533;E&#65533;p&#65533;&#65533;0&#65533;&#65533;&#20061;&#65533;&#65533;_&#65533;&#65533;&#65533;U8&#65533;&#65533;&#65533;x&#65533;o.&#65533;J(F&#65533;&#65533;&#65533;e+,x(&#65533;hm&#65533;&#65533;&#65533;?&#65533;0&#65533;&#65533;/!1&#65533;,&#65533;bj&#65533;$2&#65533;#&#65533;&#65533;&#65533;.|&#65533;&#65533;+&#65533;u&#65533;&#65533;&#65533;dE&#65533;(A&#65533;&#65533;u8&2&#65533;&#65533;<ioY\&#65533;"&#65533;&#65533;I&#65533;?&#65533;L1&#65533;&#65533;n&#65533;R&#65533;B`/&#65533;M&#65533;&#65533;3n&#65533;e&#65533;eI#e&#65533;&#65533;C)&#65533;1&#65533;;&#65533;&#65533;K^VW&#65533;#tdVW&#931;?&#65533;0&#65533;#Vq&#65533;&#65533;y=&#65533;&#65533;1&#65533;&#65533;W&#65533;W&#65533;>W&#65533;s&#65533;&#65533;E#&#65533;&#65533;DpH&#65533;q&#65533;<jM<c&#65533;>CPp,GMn&#65533;&#65533;&#65533;&#65533;<fJ&#65533;&#65533;J&#65533;&#65533;G&#65533;&#65533;l&#65533;wT&#65533;&#65533;&#65533;cB&&#65533;&#65533;Y<#+&#65533;&#65533;F3&#65533;&#65533;$w&#65533;A&#65533;&#65533;Z&#65533;	&#65533;&#648;&#65533;&#65533;u.6QDD%!&#65533;	&#65533;&#65533;B;&#65533;&#65533;&#65533;Ny5&#65533;&#65533;6&#65533;&#65533;$&#65533;&#65533;q|>&#65533;&#65533;&#65533;&#65533;kY&#65533;&#65533;)t
&#65533;s&#65533;P&#65533;&#65533;&#1983;C&#65533;&#65533;$&#65533;{|&#65533;&#65533;&#65533;T&#65533;h&#65533;VTRG&#65533;2&#65533;&#65533;>H&#65533;&#65533;h&#65533;&#65533;`&#65533;&#65533;+&#65533;e&#65533; &#65533;&#65533;&#65533;J&#65533;5&#65533;44P&#65533;&#65533;&#65533;&#65533;&#65533;=M&#65533;&#65533;5S&#1851;&#65533;&#65533;z&#65533;7M&#65533;&#65533;&#65533;gs&#65533;&#65533;q
&#65533;&#65533;&#65533;&#65533;'&#65533;X&#65533;8J&#65533;+W&#65533;&#65533;6&#65533;"&#65533;!x&#65533;&#65533;&#65533;&#65533;ay&#65533;4&#65533;]&#290;}&#65533;_&#65533;&#65533;w&#65533;&#65533;&#65533;&#65533;&#65533;B&#65533;&#1091;/&#65533;m&#288;&#65533;&#65533;P&#65533;&#65533;&#65533;%&#65533;0&#65533;x\&#65533;&#65533;&#65533;&#65533;,&#65533;&#65533;&#65533;^?&#65533;&#406726;&#65533;&#65533;|&#1191;&#617;&#65533;fm&#65533;&#65533;&#65533;XJB&#65533;&#65533;&#65533;&#65533;H&#65533;&#65533;A&#65533;&#65533;&#65533;^L&#1001;N&#65533;&#65533;&#65533;N&#65533;x(&#65533;&#65533;v&#65533;NC&#851;p&#65533;&#65533;&#65533;&#65533;D&#1916;&#65533;&#65533;&#65533;&#65533;N&#1033;&#65533;&#65533;&#65533;&#65533;*&#65533;&#65533;&#65533;&#65533;Q&#65533;x&#65533;&#65533;&#65533;&#65533;&#65533;&#65533;&#65533;&#65533;X4&#65533;1&#65533;Q&#65533;&#65533;&#65533;*H%Q&#65533;&#65533;&#65533;A&#65533;&#65533;&#65533;r&#65533;&#65533;.&#65533;&#65533;W]K$)&#65533;	&#65533;&#65533;&#65533;I&#65533;&#65533;.:&#65533;O&#65533;a&#65533;"A&#65533;sm&#65533;72s**&#65533;r&#65533;#\6&#65533;q&#65533;&#65533;&#65533;&#65533;(&#65533;&#65533;:&#65533;&#65533;*Z&#65533;O&#65533;d!#2&#65533;&#65533;V&#65533;u&#65533;)E&#65533;q&#65533;&#65533;"W&#65533;X1|&#65533;&#65533;X~2&#65533;&#65533;#@R|=R&#65533;&#703;M&#65533;L&#65533;J8&#65533;@&#65533;&#65533;>.N&#65533;2&#65533;*Y0n&#338;5&#65533;#j#+Cn&#65533;K+d&#65533;&#65533;&#65533;"I&#65533;&#65533;&#65533;&#65533;I&#65533;bz&#65533;UA&#65533;n&#65533;l<u&#65533;}c:&#65533;&#65533;&#65533;&#65533;1&#65533;&#65533;2&#65533;UD&#65533;&#65533; .ndA&#65533;u&#65533;i&#65533;&#65533;;)]&#65533;A&#65533;8;&#65533;G&#65533;yi&#65533;&#65533;&#65533;N&#65533;=&#65533;P&#65533;c&#65533;&#65533;n9
&#65533;&#65533;&#65533;q:O&#65533;&#65533;&#65533;&#65533;&#65533;0`&#668;F&#65533;&#65533;1&#65533;I&#65533;FM&#65533;&#1260;a#&#462;&#65533;;w&#65533;&#65533;	;tN&#65533;<9ge8o^&#65533;q&#198;b&#346;g&#672;a&#65533;F&#65533;; &#65533;&#65533;&#65533;SG&#923;6m&#65533;Hdc&#65533;MK7mf&#65533;9&#65533;&#65533;M&#65533;8r&#65533;&#65533;&#65533;&#65533;G&#65533;9m&#788;	+&#65533;&#65533;2f&#65533;dl&#65533;&#65533;&#65533;4e&#384;&#65533;f&#65533;2b&#65533;&#65533;5&#65533;f&#65533;S6i&#65533; L&#65533;&#65533;0&#65533;`&#65533;&#65533;dI*Z&#65533;&#65533;&#65533;&#65533; &#65533;&#65533;N'&#65533;I&#65533;&#1035;&#65533;&#65533;Z&#65533;&#65533;&#65533;&#65533;&#65533;>&#65533;&#65533;&#65533;&#65533;P9r&#65533;&#929;&#65533;&#65533;2_:O&H&#65533;,&#65533;&#65533;4&#1248;!#F/F&#65533;H&#1096;&#65533;&#65533;XK&#65533;)R&#65533;H&#65533;Bez,^&#65533;&#65533;\&#65533;xp&#65533;j&#65533;&#65533;&#65533;	&#65533;L&#65533;7p&#65533;&#65533;i&#65533;&#65533;:&#65533;&#65533;&#65533;A,S&#65533;&#65533;&#65533;&#1255;&#65533;? &#65533;&#65533;&#65533;&#65533;&#65533;&#65533;&#65533;pXuUz&#65533;Lk&#65533;Gy&#65533;_&#65533;&#65533;&#65533;L&#65533;&#65533;&#65533;FTg&#65533;&#65533;_G&#65533;&#65533;DKo&#65533;!&#65533;&#65533;E&#1095;p&#65533;!UFn&#1048;&#65533;_&#65533;-&#65533;f&#65533;EFD)u&#65533;c&#65533;&#65533;&#65533;DGYAo}&#1124;Y&#65533;&#65533;&#65533;ctE&#65533;^H#&#65533;TR&#65533;&#353;Q;a&#65533;&#65533;&#65533;"H &#65533;8&#65533;&#65533;b&#65533;&#65533; t&#65533;v&#65533;8&#65533;\e&#65533;&#65533;&#65533;&#65533;q&#820;&#65533;&#65533;&#65533;&#65533;&#65533;&#448;&#65533;Tw&#65533;&#65533;&#65533;$%&#65533;&#65533;G"&#65533;4&#65533;dx!o,
&#65533;z&&#65533;&#65533;^&#65533;7*HV8&#65533;"&#65533;(&#65533;"&#65533;&#65533;&#65533;G&#65533;H!&#65533; kt J&#65533;&#65533;&#65533;G( &#65533;&#65533;&#65533;&#65533;t&#65533;T&#65533;~b&#65533;'&#65533;|*+&#65533;&#65533;
&#65533;i|2&#65533;i&#65533;&#65533; &#65533;RH!&#65533;&#65533;;&#65533; &#65533;
"&#65533;|&#65533;&#65533; &#65533;H&#65533;&#65533;&#65533;&#65533;&#65533;{&#65533; &#65533;4	$&#65533;8&#65533;"&#65533;&#65533;&#65533;&#65533;4&#488;&#65533;r&#65533;&#65533;y&#65533;&#65533;&#1921;o&#1025;&#65533;&#65533;&#65533;&#65533;&#65533;p&#65533;Q&#65533;pMfP\l1&#65533;&#65533;&#65533;&#65533;&#65533;&#65533;&#65533;+&#65533;&#64602;&#65533;:&#65533;&#65533; &#65533;j&#65533;\![&#65533;&#65533;*&#65533;&#65533;h&#65533;&#65533;&#65533;Z&#778;&#65533;&#65533;o&#65533;&#65533;d'&#65533;&#400;wM&#65533;Fi&#65533;&#65533;&#65533;]1&#65533;&#65533;E&#65533;&#65533;FTFNtq7&#65533;uYf&#65533;%&#65533; f&#65533;&#65533;&#65533;
	dX&#65533;&#65533;m&#65533;&#65533;&#65533;_&#65533;&#65533;&#65533;_&#65533;]&#65533;u&#65533;hy{ACDf&#65533;&#65533;^B&#65533;r-&#65533;&#65533;&#65533;&#65533;a&#65533;&#65533;A(&#65533;&#461;&#65533;!FX`&#65533;&#65533;;&#65533;&#65533;Sp&#65533;q&#65533;R&#65533;7ErD&#65533;&#65533;n&#65533;&#65533;hWm&#65533;zCby&#65533;&#65533;&#65533;&#65533;&#65533;&#65533;&#65533;&#65533;X%{&#65533;7C&#65533;&#65533;&#65533;&#65533;>&#65533;%&#65533;&#65533;cAEG&#65533;&#65533;&#65533;Q&#65533;8&#65533;&#65533;&#65533;%PhVDW&#65533;&#65533;_&#65533;n&#65533;q1WDE&#65533;&#65533;&#65533;&#465;&#65533;&#65533;&#65533;u&#65533;]Yo&#65533;&#65533;,z&#65533;a&#65533; &#65533;\/
&#65533;L&#65533;`&#65533;*HJ&#65533;q&#65533;&#65533;b&#65533;1&#65533;Fi N4b&#65533;>&#65533;&#65533;[{X&#65533;&#65533;&#65533;&#65533;&#65533;&#65533;0b0[&#65533;0!w"&#65533;f
&#65533;&#65533;&#65533;&#65533;&#65533;I&#65533;&#65533;B($$&#65533;E&#65533;%Z&#65533;&#65533;U.@&#65533;P&#65533;&#65533;&#65533;&#65533;&#65533;&#65533;B$b&#65533;`&#65533;! qCD!&#65533;Z&#65533;&#65533;E&#65533;&#65533;P&#65533;fi&#65533;&#65533;h&#65533;&#65533;|&#65533;*&#65533;&#65533;P&#65533;Nb&#65533;&#65533;,
('&#4645;(&#65533;&#65533;%Eh&#65533;X&#65533;<b1v&#65533;`&#65533;*&#65533;P&#65533;u&#65533;@&#65533;&#65533;&#65533;&#65533;&#1390;t&#65533;JVG&#65533;[&#65533;&&#65533;&#65533;&#65533;/j&#65533;&#735;&#60423;`&#65533;khi&#65533;&#65533;&#65533;*&#65533;9&#65533;d%
#a&#65533;"&#65533;'&#156;&#65533;tXP&#65533;&#65533;@J&#65533;&#65533;s&#65533;&#65533;#Ob&#65533;&#65533;&#65533;&#65533;4&#65533;&#65533;&#65533;&#65533;#&#65533;v&#65533;&#65533;Mx8&#65533;&#65533;&#65533;8&#65533;&#65533;=X&#65533;C&#65533;`0&#65533;;&#65533;&7_&#65533;%7n	r&#65533;S&#65533;&#65533;b&#65533;&#65533;&#65533;!&#65533;&#65533;&#65533; &#65533;eE&#65533;&#65533;i;z93&#65533;&#65533;&#65533;i&#65533;&#65533;&#65533;&#65533;&#65533;:&#65533;&#1569;&#65533;(&#65533;  &#65533;:&#65533;&#16702;&#65533;&#65533;&#65533;"&#65533;&#65533;7&#65533;!ta&#65533;B&#256;&#65533;&#65533;@Yk(C&#65533;`&#65533;+P&#65533;
X@&#65533;H&#65533;p&#65533;*h&#65533;nWKS4dT&#65533;(p&#65533;g&#65533;&#65533;8&#65533;AbW&#65533;&#65533;KZW&#65533;&#65533;&#65533;&#65533;i`C&#65533;&#65533;D=&#65533;AsEQ&#65533;&#65533;G$/Xa
R&#65533;&#65533;r&#65533;1|!So&#65533;&#65533;_&#65533;&#65533;&#65533;i&#65533;Y&#65533;&#65533;&#65533;2&#65533;&#65533;&#65533;&#65533;<R`1<&#65533;,&#65533;&#65533; a&#65533;02.t&#65533;o&#1467;&#65533;&#65533;&#65533;Z8&#65533;&#65533;&#65533;&#65533;8y&#65533;B&#65533;&#65533;,T&#65533;&#65533;j&#65533;&#65533;28-8&#65533;teP&#59058;&#65533;&#65533;&#65533;FpS&#65533;&#65533;&#65533;,Ha	FhLb&#65533;`&#65533;0&#65533;$*8
&#65533;Yq&#65533;#&#65533;	$&#65533;'#p*&#65533;5&#65533;a>&#65533;&#65533;c&#65533;b&#65533;L&#65533;%s&#65533;!6&#65533;>&#65533;A_&#65533;&#65533;LJ&#65533;&#65533;1V&#65533;&#65533;&#65533;&#65533;&#65533;m&#65533;N&#65533;&#65533;&#65533;r&#65533;&#65533;&#65533;&#65533;&#65533;L&#65533;&#65533;&#65533;&#65533;-t&#65533;&#65533;%Kf&#65533;;l	k&#65533;&#65533;&#65533;33s&#65533;&#49539;X&#65533;&#65533;&#65533;&#65533;&#65533;&#65533;DsN9c&#65533;&#65533;&#65533;A&#65533;&#65533;&#65533;&#65533;&#65533;&#65533;-\&#65533;&#311;&#65533;&#65533;&#65533;p&#65533;-*y*&#65533;3p&#65533;bC"&#65533;&#65533;B&#65533;&#65533;3&#65533;_&#65533;t&#1096;&#65533;&#65533;&#65533;&#65533;a.&#65533;M&#65533;&#1679;&#65533;&#65533;&#65533;I\&#65533;&#65533;h&#65533;&#65533;!PC&#65533;C(bBfD#vp\-6&#65533;"Q&#65533;?&#65533;&#65533;&#65533;&#65533;&#65533;:&#65533;&#65533;&#65533;J&#65533;&$Ls!&#65533;&#65533;&#65533;H&#65533;&#1320;&#65533;@1&#65533;L,&#65533;&#65533;&#1573;D&#65533;&#65533;s&#65533;*c&#65533;&#65533;&#65533;&#65533;5abH@&#65533;Nq1&#65533;&#65533;&#65533;&#65533;&#65533;&#65533;,dE$b&#65533;&#65533;r#&#65533;G<&#65533;&#521;.&#65533;&#65533;T*&#65533;&#65533;jR@&#65533;! &#65533;&#65533;A&#65533;&#65533;LaFj&#65533;&#65533;	j?&#65533;r&#1285;&#65533;&#65533;&#65533;/\&#65533;Ji&#65533;&#65533;lKg&#65533;j&#65533;&#65533;&#65533;.x&#65533;&#65533;&#65533; l)&#65533;&#65533;XE&#65533;&#65533;&#65533;2&#65533;@&#65533;k~&#65533;m@7&#65533;YT&#65533;&#65533;&#65533;39&#65533;
&#65533;5&#65533;g&#65533;&#65533;&#65533;c&#65533;]&#65533;&#65533;LmR&#65533;<&#65533;&#65533;&#65533;&#65533;;&#65533;&#65533;&#65533;&#65533;^&#1234;&#65533;&#65533;e{hgA&#65533;p,&#65533;.EH&#65533;B&#65533;@&#65533;&#65533;&#65533;&#65533;Ia0&#65533;3d"&#65533;&#65533;&#65533;6[H &#65533;&#65533;&#65533;4py&#65533;&#65533;Yp&#65533;&#65533;&#65533;"hr&#65533;S&#65533;B&#65533; l#&#65533;K&#65533;&#65533;&#65533;0m}jE"na{&#65533;&#65533;&#65533;U&#65533;&#65533;P&#458;4&#65533;&#65533;&#65533;7J&#65533;Z&#65533;s&#65533;&#65533;&#65533;&#65533;0&#65533;Y\&#65533;&#65533;&#65533;n&#65533;&#65533;):&#65533;&#65533;&#65533;&#65533;j-.&#65533;Q:&#65533;&#65533;&#65533;7U&#65533;":&#65533;&#65533;zG&#65533;&#65533;&#65533;I[&#65533;&#65533;c&#65533;`p&#65533;&#65533;(&#65533;kIQ&#65533;S&#65533;&#65533;&#65533;&#65533;&c&#65533;*&#65533;&#65533;)0W&#65533;|k&#65533;p&#65533;8&#65533;d&#65533;&#65533;KD &#65533;u&#65533;%&#65533;&#65533;&#65533;K&#65533;&#65533;&#65533;&#65533;`&#65533;q&#65533;`&#65533;68&#65533;.&#65533;&#65533;&#65533;[V&#65533;;|&#65533;&#65533;ubs&#65533;&#65533;&#65533;&#65533;&#65533;&#65533;&#337;&#65533;&#65533;&#65533;&#65533;ZW&#65533;Ox&#65533;&#65533;&#65533;&#783;w&#65533;;+ZNh&#65533;&#65533;&#65533;&#65533;7&#65533;&#65533;&#65533;&#65533;(&#65533;6yd(&#65533;&#65533;&#65533;&#65533;&#65533;&#65533;&#65533;&#65533;(&#65533;DU[&#65533;&#65533;<&#1015;&#65533;d&#65533;LS&#65533;&#65533;X#&#65533;&#65533;D6s&#65533;&#65533;&#1578;?&#65533;&#65533;\Nd&#65533;&#65533;&#65533;&#65533;&#65533;&#65533;&#65533;-&#65533;&#65533;&#65533;&#65533;"&#65533;&#65533;$HB$x&#65533;,&#1208;&#65533;;1&#65533;&#65533;"LB%P$(&#65533; 8&#65533;&#65533;&#65533;Fj&#65533;&#65533;$S&#65533;&#65533;P"8&#65533;&#65533;&#65533;&#65533;"$&#65533;&#65533;&#65533;K&#65533;&#65533;Lq-&#65533;#&#65533;%\&#65533;
A&#65533;&#65533;[&#65533; &#65533;&#65533;G&#65533;X&#65533; 0&#748;p&#65533;B)&#65533;"&#65533;&#65533;&#65533;_"8a"&#1616;=&#65533;2B	F&#65533;$XB&d'&#65533;B)&#65533;&#65533;&#65533;'x'`&#65533;%XB%T&#65533;&#65533;&#682;&#65533;&#65533;&#65533;&#65533;#&#65533;a&#65533;	&#65533;	*B&#65533;!$ZA&#65533;&#830;&#65533;&#65533;K;"D&#65533;&#65533;&#65533;&#65533;&#492;l&#65533;&#65533;`$D$,A1&#65533;#`&#65533;$@%X&#65533;$N&#65533;%&#65533;&#65533;!,a&#65533;A&#65533; &#65533;"&#65533;a&#65533;&#65533;`# Z&#65533;&#65533; #&#65533;!&#65533;&#65533;BB&#65533;B&#65533;=Jz@K&#65533;&#65533;&#65533;&#65533;&#65533;-&#65533;&#65533;&#65533;&#65533;&#65533;ei&#65533;L&#65533;A&#65533;t
&#65533;&#1817;&#65533;|&#65533;n=&#65533;TP&#65533;N&#65533;&#1282;&#65533;	&#65533;&#65533;&#65533;V&#65533;&#65533;!&#65533;&#65533;&#65533;&#65533;p&#65533;&#65533;&#65533;&#65533;x&#65533;&#1824;QMS&#65533;&#65533;Ot_E&#65533;&#65533;_&#65533;&#65533;&#1256;&#65533; D&#65533;&#65533;&#65533;`&#65533;^K&#65533;&#65533;&#65533;8&#65533;&#65533;&#65533;4&#65533;&#65533;&#65533;{&#65533;N]K-&#65533;A&#65533;dV&#65533;&#65533;T&#308;&#65533;&#65533;&#65533;&#65533;&#65533;c/&#65533;&#65533;l&#65533;\/Il&#65533;&#65533;&#65533;&#65533;&#65533;&#65533;p&#65533;9&#65533;&#65533;&#65533;4&#65533;|&#65533;Aa&#65533;U&#65533;P&#65533;E&#65533;p,&#65533;&#65533;H&#65533;k&#65533;X&#65533;8&#65533;RD	&#65533;F9&#65533;F&#868;R&#65533;#4E&#65533;&#65533;Q&#65533;ADE&#65533;&#65533;V&#65533;d&#65533;d&#65533;:&#65533;&#65533;&#65533;&#65533;&#65533;E&#65533;8U&#65533;&#65533;H%&#65533;A&#65533;&#65533;&#1284;&#65533;A&#65533;&#65533;	j&#65533;Vl &#65533;x&#65533;1&#1112;-&#65533;Q&#65533;M&#308;ULH&#65533;P@&#65533;&#65533;&#65533;H }&#65533;&#65533;1&#65533;&#65533;G@&#65533;&#65533;&#65533;n}A&#65533;LD%YFX&#53020;|&#65533;&#65533;&#65533;&#65533;>&#65533;DW&#65533;;&#65533;Q&#65533;R&#65533;
mP&#65533;&#65533;m&#65533;U&#65533;&#65533;i&#65533;&#537;&#65533;&#65533;N&#65533; PZ&#65533;&#65533;&#65533;-Qj&#65533;&#65533;X&#65533;&#65533;&#65533;&#65533;!&#65533;&#65533;b&#65533;)AL&#65533;&#65533;&#65533;&#65533;&#65533;&#65533;&#65533;*&!&#65533;&#65533;	Zj&#65533;I&#65533;&#65533; 
V&#65533;:R(&#65533;&#1723;&#65533;&#65533;@#L!&&#65533;+N
&#65533;&#65533;&#65533;&#65533;`&#65533;a$0&#65533;&#65533;&#65533;&#729;&#1144;&#65533;&#65533;!&#65533;&#65533;{&#65533;&#65533;w>&#65533;%B&#65533;&#65533;v.&#65533;yr&#65533;&#65533;&#65533;&#65533;@!v&#65533;K$L%X %&#65533;%`B&h&#65533;&p(&#65533;B(|B'l&#65533;V&#65533;%`B%@B&#65533;&#65533;g&#65533;l&#65533;%b&T&#65533;##<!&#65533;2&#65533;&#65533;&#65533;A&#65533;&#65533;|"x"&#65533; &#1709;0$(b&#65533;&#65533;&#65533;{&#65533;(%`&#65533;&dBV(&#65533;j&L:&#65533;':&#65533;x&#65533;JQ&#65533;&#65533;&#65533;Aa$<&#65533;%d&P&#65533;$,"&#65533;$\&#65533;%P&#65533;&#65533;&&#65533;>&#65533;&#65533;D`&#65533;ueYBI&#65533;%)e&#65533;O &#65533;&#65533;0&#65533;F&#65533;&#583;t&#65533;&#65533;&#65533;&#65533;&#65533;&#65533;!&#65533;&#65533;V&#65533;&#65533;j&#65533;&#65533;&#65533;
&#65533;&#65533;&#65533;{&#65533;[ib&#65533;L&#65533;t&#65533;&#65533;=&#65533;&#65533;&#65533;&#65533;&#65533;` &#65533;}H[&#65533;NQ&#65533;&#65533;A &#65533;&#65533;&#65533;!&#65533;&#65533;II&#65533;&#65533;&#65533;&#65533;&#65533;&#65533;&#65533;lfB&#65533;&#860;&#65533;&#65533;U\&#65533;O8#v&#65533;j&#65533;&#65533;&#65533;F&#65533;&#65533;&#65533;&#65533;&#65533;&#17442;&#65533;
&#65533;<&#65533;&#65533;&#65533;&#65533;$%Z&#65533;&#909;tVg&#65533;N&#65533;&#1031;&#65533;%F\Lt&#65533;Q<&#65533;&#65533;Z&#4383;X&#65533;,&#65533;&c+&#65533;&#65533;&#65533;l&#65533;(&#65533;Q&#65533;QZp&#65533;S&#65533;&#65533;&#65533;&#65533;&#65533;Z0E/adTX%&#65533;&#1873;&#65533;Mp^&#65533;&#65533;^TY&#1806;&#65533;&#65533;&#65533;|&#65533;n0&#857;&#65533;&#546;\&#65533;H&#65533;&#65533;YI&#65533;[lt&#65533;I&#65533;&#65533;&#65533;&#65533;&#65533;2Q&#65533;&#65533;&#65533;B&#65533;&#65533;&#65533;&#65533;J&#65533;J&#984;&#1037;&#65533;^&#65533;	_&#65533;&#65533;&#65533;p&#65533;y&#65533;&#65533;&#65533;&#65533;&#65533;&#65533;z)&#65533;&#65533;&#65533;&#65533;`&#65533;&#65533;&#65533;&#65533;G&#65533;&#65533;f&#65533;&#65533;&#1760;&#65533;o&#65533;	z&#65533;H&#65533;&#65533;&#65533;B&#65533;&#309;&#1080404;&#65533;&#65533;A&#65533;&#65533;&#65533;_V&#535;o&#65533;&#65533;&#65533;&#65533;x&#65533;&#65533;K
&#65533;f&#65533;&#65533;tK&#65533;&#65533;&#65533;&#65533;P&#65533;&#1314;&#1722;&#65533;&#65533;&#65533;t&#65533;&#268;P&#65533;F&#65533;&#1753;4&#1114;n&#65533;&#65533;~R;>&#65533;{*B&#65533;9&#65533;6&#65533;*&#65533;n("&#65533;+&#65533;&#65533;$`&#65533;&#793;&#65533;S;&#65533;h&#65533;&&#65533;"&#65533;N&#65533;&#65533;L&#65533;&#65533;&#65533;+J&#65533;NB&#65533;>&#65533; r&#65533;&#65533;&#65533;X&#65533;&#65533;&#65533;%&#65533;iB&#65533;i&#65533;&#65533;&#65533;Z`$@Z#@a&#65533;(&#65533;&#27107;(%j&#65533;&#65533;&#65533;P"&#65533;K&#65533;&#65533;'&#65533;&#65533;($$&#65533;&#65533;4&#65533;&#1496;&#65533;&#65533;l&#65533;&#65533;&#65533;0&#65533;&#65533;&#65533;"+>&#65533;$@&#65533;&#65533;B"&#65533;`&#65533;&#65533;&#65533;&#65533;6h%&#65533;o&#65533;&#65533;&#65533;$&#65533;&#65533;&#65533;-&#65533;&#65533;n&#65533;=%dB'&#65533;&#132;rB&#65533;ni&#65533;"h&#65533;&#65533;&#65533;&#65533;&#65533;&#65533;C0%&#65533;&#65533;&#65533;d&#65533;~&#65533;J"`'&#65533;B&#1106;&#929;&#65533;&#1560;&#65533;"&#65533;&#65533;J!&#65533;&#1826;&#65533;A&#65533;@
I&#65533;K&#65533;&#1605;h&#65533;&#597;HGd&#65533;&#65533;
&#65533;n&#65533;&#65533;+&#65533;&#65533;
3&#65533;&#65533;&#65533;&#65533;&#65533;A&#65533;Z&#65533;j&#65533;&#65533;&#65533;&#65533;&#65533;(" &#65533;!&#65533;&#65533;hf&#65533;&#666;&#65533;Az&#65533;F&#65533;M&#65533;l&#65533;&#65533;&#65533;>UJ&#65533;+-UK)u&#65533;&#65533;J&#65533;&#65533;&#65533;&#65533;&#65533;&#65533;&#65533;&#65533;&#1810;R&#65533;&#65533;T&#65533;&#65533;D&#65533;[E&#65533;x&#65533;n4&#65533;&#65533;&#65533;]&#65533;&#65533;&#65533;XyL\&#65533;E&#65533;qI&#2046;&#65533;2nPx&#65533;5&#65533;d&#65533;&#65533;D&#65533;&#65533;&#1844;&#65533;&#65533;&#65533;&#65533;&#1785;&#65533;&#1405;&#65533;&#65533;Y&#65533;\&#65533;4&#65533;7&#65533;L&#65533;&#65533;&#28677;ax&#65533;.&#65533;&#65533;&#65533;Wf<,&#65533;H&#65533;*&#65533;GM&#1580;a\\&#65533;&#65533;&#65533;	RlCX&#65533;&#1400;$E&#65533;&#65533;&#65533;&#296;`&#65533;&#65533;+&#65533;ET`&#65533;&#65533;&#65533;&#65533;|4	^x^&#65533;&#65533;xIX&#65533;P&#65533;n&#65533;Vk&#65533;O&#65533;9_&#65533;y&#65533;DR&#65533;8&#65533;EA&#65533;&#65533;&#65533;)&#65533;\&#65533;&#65533;&#65533;&#65533;&#65533;#S&#65533;J&#65533;wH&#65533;&#65533;&#65533;&#65533;Y~T&#65533;&#65533;&#361;l&#65533;A&#65533;&#65533;&#65533;,
&#65533;&#65533;&#65533;&#65533;&#65533;&#65533;&#65533;&#65533;&#65533;&#65533;Pq&#65533;}&#65533;E0&#65533;DeAS&#65533;&#65533;&#65533;V&#65533;&#65533;l&#65533;&#65533;!&#65533;&#65533;(g&#65533;&#65533;&#578;xEW&#65533;&#65533;&#65533;T&#65533;&#65533;!&#65533;&#65533;&#65533;_
Yx&#65533;&#65533;y&#65533;
&#65533;o&#65533;&#65533;g&#65533;&#65533;&#65533;
&#65533;N&#65533;L&#65533;&#65533;&#65533;&#65533;")&#65533;&#65533;&#65533;h&#65533;h&#65533;&#65533;&#683;&#65533;&#65533;&#65533;0%&#65533;Ma&#65533;4&#65533;"JB o&#65533;%H"&#65533;&#65533;$(%$`&#65533;n&#65533;&#65533;"&#65533;j&#65533;&t'`&#65533;#$&#65533;&#65533;$h&#65533;b&#65533;O&#65533;N&#65533;'&#622;{&#65533;/&#65533;n#H&#65533;&#11216;5n&#65533;F&#65533;+&#65533;&#65533;J&#65533;&#65533;&#65533;&#65533;6i#D5&#65533;&#65533;&#65533;(c+&#65533;Vh&#65533;^&#65533;e&#65533;&#65533;&#65533;&#65533;
&#65533;yT&#65533;vqK6&#65533;1&#65533;jD&#65533;
&#65533;&#1578; &#65533;&#65533;&#65533;&#65533;&#65533;&#65533;&#65533;&#65533;&#65533;V&#65533;&#65533;&#65533;Y&#65533;$Jn#&#65533;Zx&#65533;&#65533;&#1032;&#65533;&#65533;&#65533;&#65533;-&#65533;Q&#65533;&#65533;&#1184;&#65533;"&#65533;dI&#65533;p{&#65533;s&#65533;&#65533;W&#65533;&#65533;&#466814;7&#65533;&#65533;&#65533;_&#65533;&#65533;&#65533;}Q[x&#65533;&#65533;&#374;r&#65533;Z&#65533;&#65533;u&#65533;	&#65533;-&#65533;&#65533;^B
&#65533;&#65533;Qv&#65533;D&#65533;(&#65533;U&#419;0&#65533;&#65533;y&#65533;&#65533;S&#65533;&#65533;&#65533;&#65533;&#65533;6&#65533;&#65533;A@&#65533;&#65533;&#65533;&#1276;&#65533;&#65533;5O&#1952;&#65533;&#65533;&#65533;&#65533;Q=&#65533;&#65533;&#65533;&#65533;&#65533;r&#65533;&#65533;L&#65533;L]R&#65533;B&#65533;&#1586;9&#65533;&#65533;P&#65533;&#65533;&#65533;&#65533;0&#65533;&#65533;X&#65533;&#65533;XKL&#65533;J&#65533;)&#65533;x&#65533;V&#65533;&#65533;\&#65533;EPI&#1216;&#65533;X7(&#65533;&#259;&#782;p&#65533;&#65533;]&#65533;B&#65533;M&#65533;&#65533;wQ&#65533;&#65533;t
A&#65533;&#65533;a&#65533;&#901;]n&#65533;&#65533;:&#1758;&#65533;&#65533;T&#65533;]&#65533;F|TJ&#65533;	&#65533;&#65533;&#65533;&#65533;&#65533;&#65533;&#65533;d&#65533;3O&#65533;D&#65533;&#65533;\&#65533;^&#65533;&#65533;&#65533;&#65533;&#65533;O&#65533;F/C:&#65533;D}&#65533; &#65533;e&#65533;&#65533;.g&#65533;&#65533;&#65533;f&#65533;TE}&#65533;&#65533;M&#65533;&#65533;[&#65533;&#65533;&#65533;Fd&#65533;0&#65533;&#65533;&#65533;yu&#65533;tM&#65533;]&#65533;F&#65533;D`&#65533;H&#65533;K=f&#65533; &#65533;
&#65533;,&#65533;AG&#65533;A&#1272;&#65533;
&#65533;&#65533;tld&#65533;&#65533;&#65533;&#65533;Apa&#65533;&#65533;$&#152;&#65533;&#65533; &#65533;`&#65533;&#65533;X&#65533;J&#65533;&#65533;'&#65533;<&#65533;&#65533;&#65533;&#65533;&#65533;R/q&#65533;j&#65533;Z&#65533;&#65533;&#65533;&#65533;&#1661;&#65533;Z&#65533;&#65533;&#65533;&#65533;h&#65533;0&#65533;i&#65533;&#65533;&#65533;X't&#65533;&H&#65533;&#65533; &p(|&#65533;&#65533;&#65533;'lB&#65533;6&#65533;&&#1595;&#65533;s'h&#65533;&#65533;/AB#\&#65533;k&#65533;%&#65533;&#65533;&#65533;&#65533;I&#65533;&#65533;&#65533;Ia&#65533;NV`&#65533;j'&#65533;&#65533;o&#65533;%, &#65533;&#65533;"@"&#65533;&#65533;P&#65533;&a*f.&#65533;&#65533;o&#65533;&#65533;&#65533;TK&#65533;&#65533;& 6Z&#65533;'&#65533;&#65533;j&#65533;&#591;|&#65533;uA&#762;@&#65533;&#65533;hE&#65533;g_&#65533;&#65533;&#1533;@R&#65533;c&#65533;&#65533;&#1323;&#1170;h&#65533;&#65533;&#65533; ~&#65533;&#65533;U&#65533;S[&#65533;&#65533;,&#65533;)&#65533;4j&#65533;&#65533;&#65533;'&#65533;1VTKC&#65533;&#65533;&#65533;&#65533;D>w&#65533;&#485;&#65533;J&#65533;_&#65533;&#65533;B&#65533;&#65533;0&#65533;~@0&#65533;&#65533;%O&#65533;d&#65533;8M&#11291;*3&#65533;8/&#65533;M&#65533;&#65533;&#65533;9U&#65533;&#65533;&#65533;&#65533;	=[&#65533;&#65533;3&#65533;&#65533;tL&#65533;U&#65533;	F3&#65533;&V&&#1800;[y&#65533;&#65533;&#65533;nA&#65533;4&#65533;TI&#65533;sL&#65533;M&#65533;&#65533;C&#65533;&#65533;k&#65533;&#65533;MV&#65533;M`&#65533;cX&#65533;&#65533;&#65533;d&#65533;H9}&#65533;EVq&#65533;&#65533;&#65533;&#38661;yG&#65533;l&#65533;(&#65533;}&#65533;&#65533;L&#65533;N`&#65533;[u?&#65533;&#65533;8[&#65533;&#65533;\&#65533;HD&#65533;U^1N&#1105;&#65533;&#65533;&#65533;W&#1310;7&#65533;v&#65533;&#1844;&#65533;&#65533;&#65533;&#65533;&#65533;F&#65533;&#65533;&#65533;&#65533;=&#65533;2&#65533;K&#65533;n&#65533;>H&#65533;>He&#65533;H&#65533;&#65533;g<&#65533;gTA &#65533;-S&#65533;hC&#65533;&#65533;0^&#140;&#65533;%B3i&#1304;&#65533;&#65533;&!&#65533;2g&#1300;&#65533;&#165;K/b&#808;q'&#923;5h,&#65533;&#65533;s'&#65533;:s&#65533;&#257;#&#65533;N&#65533;=x&#65533;&#1849;3&#65533;7l&#65533;5&#65533;&#858;4&#65533;,U&#65533;&#65533;&#794;6lN&#65533;9S&#65533;E3g&#65533;&#65533;f&#65533;&#356;lXR&#65533;CG&#65533;)Y&#65533;&#65533;y&#65533;%&#65533;6e&#65533;&#65533;d&#65533;&#65533;&#65533;&#65533;2h&#1044;	#M4c&#65533;&#65533;y&#65533;&#65533;8~&#65533;&#65533;&#65533;&#65533;&#1056;B|&#1308;y#'&#65533;/fp&#65533;&#65533;%&#65533;@z&#640;&#65533;&#65533;G&#65533;/d&#65533;&#65533;&#611;&&#65533;7o&#65533;&#65533;1&#65533;&#65533;&#65533;@&#65533;&#65533;&#65533;&#595;G&#65533;>}&#65533; &#16847;&#65533;&#65533;w&#65533;4on&#65533;&#65533;O&#65533;x&#65533;&#65533;&#65533;#&#65533;&#65533;D&#65533;	&#1055;?&#65533;&#65533;&#524;&#1254;&#65533;M:u|B&#65533;Y&#65533;&#65533;?&#65533;:&#65533;&#65533;P&#65533;&#65533;&#65533;&#65533;&#65533;&#65533;&#65533;g&#65533;C&#65533;dIQ&#65533;&#65533;&#65533;$O>&#65533;&#65533;L.&#65533;&#274;J
$0&#65533;G &#65533;$I&&#65533;&#65533;D
&#312;A&#65533;D&#65533;!q$C&#65533;;&#65533;&#65533;&#65533;$A&#65533;Q2C)&#272;CI&#1041;G	2+&#65533;&#65533;&#65533;&#65533;&#65533;&#65533;)&#65533;Y&#65533;&#65533;D&#65533;&#65533;&#65533;&#65533;&#65533;1&#65533;EQ$9&#65533;B!J,&#65533;$&#65533;;&#65533;&#65533;C&#272;&oD&#65533;&#65533;&#65533;4&#65533;&#65533;?&#65533;&#65533;&#452;&#65533;S&#65533;;&#65533;x:<&#65533;&#65533;&#251;&#65533;t4&#65533;;?&#65533;`&#65533;&#65533;9&#65533;.&#65533;>&#65533;&#65533;0[o90{&#65533;&#65533;&#65533;&#1544;#&#65533;&#65533;n';&#65533;Xu&#65533;N&#65533;&#250;&#65533;&#65533;{&#781;&#65533;&#65533;N&#65533;&#65533;8&#65533;,EK&#65533;9V}O&#65533;=&#65533;&#65533;&#65533;&#65533;<&#65533;S57&#65533;b&#65533;&#65533;&#65533;hc&#65533;:&#65533;&#65533;[d&#65533;0N&#65533;K&#65533;UVU&#65533;@U&#43695;&#65533;&#65533;J&#65533;&#65533;&#65533;@&#65533;&#65533;&#65533;&#65533;&#65533;l&#65533;&#65533;&#65533;'&#65533;(r&#65533;H1&#65533;6&#65533;Z&#65533;&#65533;1&#65533;B,6X&#65533;.&#65533;&#65533;&#65533;3&#65533;2c&#65533;3&#65533;x&#65533;&#65533;/&#65533;&#65533;0&#65533;4V&#65533;33c&#65533;&#65533;d&#65533;&#65533;&#65533;&#65533;&#65533;-&#65533;&#65533;&#65533;	)&#65533;&#65533;&#65533;
*&#65533;&#65533;"&#65533;&#65533;&#65533;p&#230;88}U&#65533;&#65533;&#1074;&#65533;]&#65533;fC&#65533;&#65533;&#65533;&#65533;&#138;,&#65533;,&#65533;&#65533; C&#65533;&#65533;
KJ&#65533;&#65533;&#65533;u&#65533;7&#65533;&#65533;&#65533;	%&#65533;8&#136;&#65533;&#65533;pB&#65533;+&#65533; )&#65533;&#65533;&#65533;V&#65533;_h&#65533;&#65533;H*P&#65533;rc&#65533;06&#65533;&#65533;&#65533;C&#65533;&#65533;&#65533;&#65533;&#65533;6&#65533;fJh8V&#65533;&#65533;&#65533;&#65533;&#65533;&#65533;&#65533;5_ga&#65533;(&#65533;h&#65533; 8+&#65533;x"
*&#65533;&#65533;&#65533;-&#65533; &#65533;`-&#65533;&#65533;
-&#65533;"1&#65533;&#65533; +1H.9&#65533;&#65533;&#1928;&#65533;S8&#65533;&#65533;W)&#65533;&#65533;&#65533;n&#65533;&#65533;&#65533;5(b&#65533;v9&#65533; Z&#65533;&#65533;&#1560;#S&#65533;&#683;C&#65533;&#65533;&#65533;m&#65533;$&#65533;&#1808;&#65533;v&#65533;P
&#65533;g:&#65533;&#65533;&#65533;z&#65533;&#65533;&#65533;?&#65533;0&#65533;7b	&#65533;4nwC&#65533;*&#65533;@&#65533;&#65533;4&#65533;&#65533;&#65533;&#65533;(&#65533;&#65533;B&#65533;1&#65533;@&#65533;
\p&#65533;^&#432;/&#65533;.&#65533;A&#65533;&#65533;B&#65533;'&#65533;&#65533;i&#65533;C&#65533;&#65533;&#65533;&#289;q &#65533;&#65533;0&#65533;:&#65533;Aq&#65533;P<&#65533;&#65533;_@C&#65533;&#65533;#&#65533;&#65533;&#65533;v&#65533;T&#65533;&#65533;&#65533;@&#65533;&#65533;-&#65533;Y&#65533;&#65533;P>&#65533;&#65533;&#65533;z@&#65533;H9&#65533;(&#65533;Q&#65533;&#65533;&#65533;3&#65533;	&#65533;$s V&#65533; &#65533;&#65533;&#65533;&#65533;H&#65533;  &#65533;S@&#65533;jQw*&#65533;!&#65533;I&#65533;&#65533;0D&#65533;&#65533;H+@&#65533;8F&#65533;&#65533;&#65533;!&#65533;QV7"&#65533;x&#65533;>&#65533;&#65533;LMOxxU"1&#65533;JG&#65533;8&#270;&#65533;=m&#65533;Fd&#271;"'[!bY&#65533;$n&#65533;%&#65533;t&#65533;EZ&#65533;&#65533;(&#65533;d&#65533;8&#65533;&#65533;&#65533;F&#1293;&#65533;&#65533;&n&#65533;9&#65533;!&#65533;r|&#65533;&#65533;&#65533;A&#65533;&#65533;Q&#65533;r#&#65533;S9FW&#65533;i&#65533;S&#65533;&#65533;(&#65533;z&#65533;&#65533;&#65533;J5&#65533;"v&#453;&#361;&#65533;&#65533;&#65533;&#65533;&#65533;&#65533;6&#65533;XD#2&#65533;&#65533;,M&#1673;&#65533;n&#65533;I&#65533;bi&#65533;O&#65533;&#65533;#&#65533;h&#708029;y8&#65533;&#65533;uLIGU&#65533;
8&#65533;&#65533;&#65533;7E8T+&#65533;&#65533;X&#65533;&&#65533;8&#65533;&#65533;Dh&#65533;Z&#65533;U6&#65533;&#65533;7&#65533;'Xhy&#65533;&#65533;&#65533;&#65533;/0d]m&#65533;Q&#65533;&#65533;4&#65533;&#65533;\&#65533;H&#65533;&#65533;&#65533;&#65533;y!$!&#65533;&#65533;&#65533;@R&#65533;&#65533;m" a&#65533;0,&#526;[&#65533;H&#65533;2&#65533;2&#65533;&#65533;(Y&#65533;&#65533;&#65533;#&#65533;Aa&#65533;Ym&#65533;`)&#65533;&#65533;A
K&#65533;&#65533;:e&#65533;&#65533;&#65533;h&#65533;e&#65533;@%?&#65533;Ar&#65533;&#65533; A	k&#65533;&#65533;&#65533;&#65533;&#65533;&#65533;&AAhE&#65533;&#65533;V&#65533;&#65533;#e&#65533;H&#65533;jW&#65533;&#65533;qp&#349;s&#65533;&#65533;<V&H&#65533;&#65533;&#65533;&#65533;W&#65533;Ew&#65533;&#65533;&#65533;&#65533;FA~;&#65533;)H&#65533;&#65533;&#65533;!&#65533;&#65533;gG&#65533;&#65533;(&#65533;a&#963;&#65533;P&#65533;2&#65533;&#65533;-&#65533;]H&#65533;&#65533;&#65533;&#65533;&#65533;&#65533;&#65533;"M)&#65533;`&#65533;&#65533;Hj&#65533;&#65533;
J&#65533;&#1171;&#65533;&#65533;J&#65533;9w&#65533;&#65533;&#65533;&#65533;%&#65533;G&#65533;&#65533;YC&#65533;&#65533;]K3&#65533;4&#65533;&#65533;!&#65533;&#65533;&#65533;V1L&#65533;L&#65533;&#65533;6&#65533;&#65533;&#65533;Ta

&#65533;&#65533;&#65533;&#65533;&#65533;1P&#65533;	S &#235;&#65533;W&#65533;H&#65533;&#65533;&#65533;C&#65533;d&#65533;+&#65533;5&#65533;A&#65533;aH&#65533;&#65533;&#65533;7&#65533;&#65533;&#65533;&#65533;&#65533;&#65533;&#1055;&#65533;%&#65533;q&#65533;&#65533;Z&#65533;Ua&#65533;&#65533;&#461;&#633;&#65533;S&#65533;u]&#65533;b&#65533;o&#65533;#c&#65533;(C&#65533;&#65533;&#65533;v&#535;&#65533;&#65533;'2*J&#65533; Z&#65533;&#65533;L&#65533;&#65533;&#862;&#65533;_&#65533;(F&#65533;9Ny&#65533;&#65533;&#65533;&#65533;&#65533;w&#65533;{&#65533;fS&#65533;&#65533;^&q&#65533;&#65533;ub"(&#65533;`
&#65533;&#65533;y&#65533;&#65533;&#65533;&#348;&#65533;
&#65533;1N&#65533;&#65533;#&#65533;t~1;&#65533;Q&#65533;&#65533;4&#65533;&#65533;yH&#65533;p#&#65533;f/)N&#65533;D$#&#65533;3&#65533;b2&#65533;O&#297;&#65533;p&#65533;e_5&#65533;&#65533;&#1289;^S&#65533;c&#65533;&#65533;&#65533;:&#65533;:&#65533;b&#65533;&#65533;l&#65533;O&#65533;F&#65533;&#65533;&#65533;E&#65533;)&#42807;&#65533;&#65533;&#65533;X&#65533;&#65533;&#65533;Y&#65533;&#25756;&#65533;E&#681;V&#65533;4&#1230;3}N&#65533;&#65533;7&#65533;&#65533;&#65533;&#65533;Q&#65533;&#65533;lS&#65533;g&#65533;&#65533;&#65533;&#65533;b1&9<&#65533;V&#65533;&#65533;&#65533;}&#65533;bpX`&#65533;8&#65533;]&#65533;Q&#65533;&#65533;&#65533;&#65533;&#65533;\&#65533;&#65533;&#65533;6&#65533;>&#65533;&#65533;ZuHC&#65533;&#65533;&#65533;+&#65533;$KLNu&#65533;&#65533;&#65533;&#65533;,tXH&#65533;&#1634;Bn&#65533;za&#65533;&#65533;&#65533;&#65533;R(@&#65533;sX`H	&#65533; &#49698;&#65533;(A.&#65533;&#65533;&#65533;&#1064;\&#65533;U&#65533;&#65533;&#65533;i&#65533;&#65533;&#65533;&#65533;[&#514;&#65533;@&#65533;"&#65533;<&#65533;A&#65533;&#65533;&#65533;&4
&#267;&#65533;&#65533;&#65533;u7l&#65533;&#65533;J&#1228;&#65533;&#65533;&#65533;&#65533;&#65533;[iZ&#65533;&#65533;&#65533;7x*&#65533;)&#65533;&#65533;&#65533;V&#65533;B5<&#65533;&#65533;nG+&#65533;8,&#65533;z&#65533;u&#65533;&#65533;&#65533;&#65533;,&#65533;4&#65533;%si&#65533;&#65533;`&#65533;&#65533;Q!
R &#65533;&#65533;r&#65533;&#65533;&#65533;@&#65533;&#65533;nX&#65533;&#65533;&#65533;/&#65533;bow&#65533;&#65533;&#65533;&#65533;.t&#65533;S!&#65533;&#65533;S&#65533;&#65533;I&#65533;,j&#65533;SC&#65533;&#65533;e&#65533;v[&#65533;&#65533;&#65533;tLl9=&#65533;4e)_&#65533;&#65533;*F&#65533;&#1157;&#65533;C&#65533;&#65533;D&#65533;p&#65533;&A&#65533;B&#65533;&#65533;4&#65533;!f\p&#65533;&#65533;R&#65533;" A
b8	Jl+&#65533;&#65533;&#65533;kWH&#65533;&(7&#65533;^	V&#65533;&#65533;W+p!&#65533;Q&#65533;&#65533;2@L_&#65533;_W&#65533;>&#65533;:+v&#65533;C"$a	H&#65533;&#65533;&#1027;&#65533;R&#65533;&#65533;&#65533;E&#65533;G&#65533;&#65533;_&#65533;&#65533;&#65533;&#65533;&#65533;&#65533;&#65533;&#1482;^&#880;&#65533;&#65533;&#65533;&#65533; &#65533; &&#65533; &%&#65533;&#65533;C>,&#65533;'&#65533;&#254;<&#65533;&pB&#1280;&#65533;@b&#65533;
&#65533;&#65533;
&#65533;&#65533;&#1056;+&#65533;&#65533;b&#65533;@&#65533;&#65533;&#65533;&#65533; F+&#65533;Zn&#65533;&#65533;Z&#65533;&#65533;&#65533;&#65533;&#65533;'f&#182;&#65533;&#65533;&#65533;&#65533;:&#65533;&#65533;&#65533;&#65533;)&#65533;&#65533;&#1010;Cv&#65533;K&#65533;&#65533;H
D&#65533;0E:&#65533;C&#65533;&#65533;&#65533;)&#65533;&#65533;$&#65533;&#65533;&#65533;;L&#65533;?&#65533;S&#65533;&#65533; &#65533;&#65533;F&#65533;H&#65533;&#65533;&#65533;&#65533;pHq&#65533;Pw&#65533;&#488;&#65533;=&#65533;%R&#65533;jX&#65533;&#65533;!E|&#65533;+^(&#65533;&#65533;)&#1602;&#65533;L	iE&#65533;&#65533;&#65533;7K'&#65533;&#65533;I&#1014;&#277;LI&#65533;IO&#65533;H&#65533;&#766;*Ly|(&#65533;"&#65533;&#65533;&#65533; ^0&#65533;&#65533;&#65533;I9&#65533;,C^x&#65533;:&#65533;@w&#65533;@&#65533;&#65533;O*~&#33354;&#65533;"&#65533;"$&#65533; f.-&#65533;$&&#26812;`$J&#65533;&#59662;* &#65533;h&#65533;&#65533;&#65533;O&#65533;&#65533;&#65533;@&#65533;.F$h&#65533;Q&#65533;
&#65533;&#65533;&#47872;
&#65533; &#65533;&#65533;&#65533;&#65533;&#65533;&#65533;i&#65533;@&#65533;&#65533;	&#65533; R&#65533;&#65533;&#422;&#65533;&#65533;&#366;.q@%&#65533;&#65533;%&#65533;B&#65533;e&#65533;*&#65533;&#65533;{&#65533;&#65533;,&#65533;LP&#65533;&#65533;=&#65533;&#65533;&#65533;	n
&#65533;`&#65533;&#65533;	&#65533;&#65533;&#65533;&#65533;S*$&#65533;"j&#65533;&#65533;,&#65533;/L&#65533;"&#65533;"&#65533;&#65533;(&#65533;&#65533;#&#65533;&#65533;&#65533;&#65533;}&#65533;K!\&#65533;&#65533; &#65533;C&#65533;"b&#65533;&#65533;&#65533;%&#65533;w&#65533;&#65533;#&#65533;&#65533;&#65533;&#65533;^j$&&$.P
^R
,&#47822;&#65533;s&#65533;&#65533;
^
&#65533;&#65533;&#65533;&#65533;&#65533;&#65533;'$&#65533; g&#65533;m&#65533;&#65533;|&#65533;e&#65533;J&#65533;(&#65533;
&#65533; &#65533;`#R&#65533;!02dF&#65533;&#65533;&#65533;&#1788;&#10428;&#65533;~&#65533;&#65533;&#65533;&#65533;&#65533;&#65533;&#65533;[x&#65533;&#65533;&#65533;&#65533;h&#65533;o]bV2d&#65533;&#65533;
&#65533;&#65533;|`	h&#65533;&#65533;G	^&#65533;	&#65533;+&#65533;&#65533;d&#65533;0&#1440;&#65533;&#65533;
&#65533;@;&#65533;&#65533;&#65533;|&#65533;&#65533;&#65533;"&#65533;v&#65533;&#65533;r&#65533;&#65533;&#65533; &#65533;`	&#65533;&#65533;&#65533;&#65533;&#800;
&#65533;&#65533;&#65533;&#65533;&#1280;&#65533;&#65533; &#141;$&#65533;&#65533;&#65533;~&#65533;p&#65533;&#65533; nc&#65533;&#65533;2&#65533;&#65533;&#65533;&#65533;a&#65533;&#65533;&#1520;&#65533;$l&#65533;&#544;
&-&#194;/&#65533;&#65533;&#65533;Tp&#1952;"&#65533;nx&#1283;&#65533;&#65533;J&#65533;&#65533;_ &+&#65533;&#65533;&#65533;&#65533;.Lg$&#65533;&#65533;&#374;30&#65533;b]&#65533;/&#65533;"dl_V&#65533;&#65533;B&#65533;*tf&#65533;&#65533;&#65533;!&#65533;&#65533;&#65533;`9pH=&#65533;&#65533;7&#65533;vdGHD20	&#65533;&#283;Dd&#65533;&#65533;&#65533;"#&#876;dDL&#65533;&#65533;&#1811;&#65533;B&#65533;S"y&#65533;j6&#65533;kP&#65533;'9&#65533;&#65533;pf&#65533;S6&#65533;{&#65533;1;&#65533;!#G|&#65533;&#254;R&#65533;S&#898;=&#65533;&#65533;&#65533;
&#65533;&#65533;&#65533;`&#65533;&#65533;Hm7b&#65533;	&#65533;#&#65533;&#65533;&#65533;&#65533;F&#65533;F&#65533;&#65533;&#774;c>&#65533;p7&#65533;?&#65533;IA&#65533;8t&#65533;&#65533;&#65533;`&#65533;{bP|&#65533;zr&#65533;v&#65533; c0&#65533;&#65533;g\&#65533;E&#65533;&#65533;B[&#65533;&#65533;^&#65533;n&#65533;&#65533;*wow&#65533;&#65533;&#65533;y&#65533;&#65533;&#65533;&#65533;T&#65533;&#65533;_&#65533;&#65533;w&#65533;&#65533;&#65533;&#65533;
&#65533; u&#65533;&#65533;o&#65533;&#65533;a&#65533;&#65533;&#65533;&#65533;d&#65533;bx&#65533;&#65533;&#65533;/&#65533;&#65533;i~&#65533;&#65533;&#65533;&#65533;&#65533;&#65533;	8Gf&#65533;&#65533;H&#65533;&#65533;"&#65533;M&#65533;F&#65533;&#141;d&#65533;&#65533;&#65533;*&#65533;pg=0E9&#65533;&#65533;-&#65533;&#65533;"&&#65533;&#65533;&#65533;.@&#65533;&#65533;&#65533;nv&#65533;Go&#65533;Tm o8b&#65533;&#65533;&#65533;2&#65533;&#65533;/&#65533;f]B&#65533;&#65533;<P!&#65533;&#65533;~&#65533;.&#65533;&#65533;
&#65533;M&#65533;&#65533;&#65533;b(f&#65533;&#65533;#/y&#1411;&#65533;t&#65533;&#65533;&#65533;&#65533;&#65533;&#65533;7a&iZ
,<&#65533;&#65533;@*s>&#65533;g
&#65533;&#65533;	&#65533;@	&#65533;+uD&#65533;&#65533;&#65533;&#742;&#65533;&#65533;&#65533;&#27074;&#44142;&#65533;&#65533;"&#65533;u&#65533;$&#65533;c&#65533;o&#65533;v
vd nY6&#65533;2&#65533;_&#1190;p&#65533;=&#65533;&#65533;]&#65533;&#65533;]|/B&#65533;ET&#65533;g&#65533;z(&#65533;&#65533; &#65533;&#65533;`V&#65533;&#65533;s	&#65533;&#65533;	&#65533;@a|&#679;&#65533;"&#65533;&#65533;`&&#65533;`
&#65533;&#65533;\&#65533;&#65533;&#65533;&#65533;&#65533;6&#65533;&#65533;&#65533;_&#65533;@
&#65533;&#65533;&#65533; ~&#65533; &#65533;&#65533;`&#65533;&#65533;
j&#65533;C&#65533;&#65533;&#65533;`&#65533;&#65533; &#65533;&#65533;	&#65533; N&#65533;4&#65533;&#65533;&#65533;&#65533;&#1556;e&&#65533;%S&#65533;&#65533;!J&#65533;H&#65533;&#65533;&#65533;&#65533;&#65533;"=&#65533;
9&#65533; 0B&#65533;&#65533;&#65533;&#65533;,&#65533;&#65533;Bc&#65533;&#65533;&#1998;n%&#65533;&#65533;+&#65533;`C+j
c]&#65533;w&#65533;&#65533;x&#65533;8&#65533;6&#65533;&#65533;ox&#65533;'&#65533;#&#65533;6&#65533;&#65533;1&#65533;:&#65533;`7{H&#65533;"(&#65533;fT&#65533;P&#65533;&#65533;&#65533;fI4&#65533;G&#65533;l'e[ 3&#65533;&#932;tQ&#65533;&#65533; 1&#65533;&#1542;(<&#65533;RM&#65533;&#65533;_^&#65533;&#65533;2&#65533;D&#65533;|MC&#65533;eZ&#65533;c(&#65533;&#65533;&#65533;&#65533;&#65533;v&#65533;-&&#65533;e[&&#65533;M'Da&#65533;&#65533;&#454;&#65533;@&#65533;&#65533;B$A&#65533;P&#65533;&#65533;%>&#65533;C&#65533;d&#65533;&#65533;&#65533;&#65533;v&#65533;8vCf)-&#342;t"|&#65533;$R&#65533;g&#65533;&#65533;\8"cq&#65533;&#65533;&#65533;&#65533;xz&#65533;&#65533; '&#580;&#65533;&#65533;&#65533;&#65533;zOb&#65533;b0H'|CS&#65533;z&#65533;@X&#65533;&#65533;&#65533;&#65533;&#65533;&#65533;7&#65533;&#1342;&#65533; &#65533;@2P&#65533;|&#65533;&#65533;f&#65533;%&#65533;&#351;@e0&#65533;"&#65533;L&#65533;&#65533; 7&#65533;&#65533;&#65533;+&#65533;&#65533;o*p]&#65533;&#65533;Tu'w&#65533;e!P&#65533;&#65533;&#1413;E
(wO&#65533;&#65533;b&#65533;~&#65533;&#65533;&#65533;&#200;&#65533;YrNb&#65533;&#65533;b"&#65533;&#65533;e"&#65533;&#65533;&#65533;"&#65533;&#65533;;&#65533;v&#65533;&#65533;e&#65533;6&#48344;&#65533;\N&#65533;"&#65533;*&#65533;&#65533;U_&#65533;/`&#65533;cOS&#65533;&#65533;6ly&#657;r&#65533;&#65533;!&#65533;O`\&#65533;
&#65533;&#65533;&#65533;-&#65533;&#65533;&#65533;Pj*&#65533;&#65533;&#65533; &#65533;&#65533;&#65533;B&&#65533; v&#386;h&#65533;*_h"7&#65533;&#65533;&#39832;*&#65533;&#65533;&#65533;&#65533;&#65533;&#65533;&#65533;c&#65533;!&#65533;&#65533;&#65533;&#65533;Jy&#65533;<^O&#65533;&#65533;o:w&#65533;x#= &#65533;S&#65533;&#65533;aF!&#65533;@	ZN
L&#65533;k&#65533;&#65533;	&#65533;&#65533;&&#1312;&#65533;h&#65533;$&#65533;1&#65533;@&#65533; r&#65533;'&#65533; &#19243;&#65533;`6	&#65533; &#1664;&#65533;&#65533; &#65533;&#65533;A&#65533;&#65533;.LE&#65533; "&#65533;d&#65533;	| 	&#65533;	&#65533;&#65533;)&#65533;EE&#1090;B&#65533;&#65533;&#1843;&#65533;^&#65533;&#65533;&#65533;&#65533;2%&#65533;^W&#65533;g(&#65533;$u&#65533;&#65533;b/ &#65533;2&#65533;
&#65533;&#65533;&#65533;4&#65533;&#65533;,&#65533;&#65533;<&#65533;/&#269;&#65533;&#65533;&#65533;&#65533;&#65533;S&#65533;'C&#65533;hX&#65533;rh5m&#65533;&#65533;d&#65533;Fa&#65533;&#65533;Z&#65533; &#65533;&#65533;&#65533;&#65533;X&#65533;AC&#65533;&#65533;C&#65533;&#65533;Xy&#65533;&#65533;&#65533;fCT&#65533;U&#65533;&#65533;&#65533;\&#65533;6&#65533;&#65533;&#65533;LU(f#&#65533;*Z&#65533;&#65533;O\&#65533;&#65533;`&#65533;/&#65533;F&#65533;V&#65533;VKZ$)&#65533;'&#65533;g(&#1184;&#65533;&#65533;:&#65533;&#65533;f&#65533;&#971;&#65533;&#65533;a/m&#65533;h&#65533;&#65533;%&#65533; @&#65533;O0W&#1630;c&&#1972;p6xX&#65533;&#65533;x$ZZB,&#65533;D&#65533;&#65533;L@q*p&#65533;U&#65533;S&#65533;&#65533;p&#65533;`>w&#65533;M&#65533;g&#65533;&#65533;&#65533;&#65533;e&#65533;&#65533;&#65533;&#65533;_sx #j6&#65533;/4&#65533;+&#65533;&#65533;&#65533;&#65533;&#65533;6&#65533;dlf&#65533;mx0&#65533;&#65533;&#65533;>&#65533;P&#65533;&c_&#65533;8uNT&#65533;"w}&#65533;&#65533;" &#65533;e&#65533;&#65533;&#65533;`*<&#65533;&#65533;&#65533;&#65533; &#65533;&[F
&#65533;@	&#65533;&#65533;&#65533;yR
&#65533; &#65533;n
&#65533;`V|&#65533;c&#65533;&#65533;G%&#768;d&#65533;&X&#65533;`&#65533;/`d&#65533;b&#65533;&#65533;&#65533;$26&#65533;&#65533;&#26917;&#65533;f&#65533;&#65533;&#65533;4&#65533;o&#65533;&#65533;x&#65533;&#65533;h&#65533;&#65533;L&#65533;+&#532;%&#65533;;&#65533;&#65533;&#65533;2&#65533;W&#65533;{t&#65533;rt&#65533; &#171;&#65533;&#65533;&#65533;&#65533;&#65533;.`&#65533;&#65533;d w&#65533;&#65533;N&#65533;Ub&#65533;`)r&#65533;$&#65533;&#65533;i&#65533;[&#65533;:&#65533;Ji&#65533;&#408;7&#65533;&#65533;&#161;&#65533;&#65533;x&#65533;&#65533;&#65533;&#65533;&#65533;&#65533;	Z&#65533;tHJ&#65533;nt&#65533;&#3747; &#65533;5u@&#65533;$&#65533;o&#65533;&#65533;&#65533;+&#65533;&#65533;&#65533;&#65533;&#65533;&#65533;!JN&#65533;+&#65533;uL5&#1828;&#65533; $va&#65533;&#65533;&#65533;&#65533;&#65533;&#65533;*!&#704;'F&#65533;&#65533;&#65533;&#65533;&#65533;\&#65533;G
&#65533;&#65533;&#65533;$&#65533;&#65533;
&#1152;&#65533;&#65533;&#65533;.V%*&#65533; &#65533;`&#65533; t&#65533;&#65533;9&#65533;&#65533; l	A<&#65533;%&#65533;`&#65533; &#65533;&#65533;&#65533;&#65533;&#65533;&#65533;&#65533;,&#65533;&#65533; "&&#65533;&#65533; !&#65533;`	p`&#65533;&#65533;	h&#65533;
&#65533;2&#65533;&#65533;%&#65533;p&#65533;&#650;&#65533;&#546;&#65533;T&#65533;7&#65533;&#65533;S&#65533;&#65533;9}&#159;&#530;,&#65533;B&#65533;8&#65533;gH'&#65533;&#65533;8z&#65533;&#65533;&#65533;b&#65533;&#65533;&#65533;%&#65533;&#65533;&#65533;R=&#65533;+\&#65533;$&#65533;g%*&#65533;_e&#65533;JB&#65533;2&#65533;&%F&#65533;&#65533;&#65533;+&#65533;&#65533;l&#65533;:(&#65533;"a
&#65533;X&#65533;&#65533;s&#65533;&#65533;&#65533;S&#773;+:z&#65533;&#65533;&#65533;&#65533;#&#65533;&#65533;@&#65533;&#65533;&#709;&#65533;gb&#65533;&#65533;z|W)&#65533;&#65533;v&#65533;&#65533;2*&#65533;r(Hb<d&#65533;&#65533;hO&#65533;%&#65533;&#65533;&#65533;&#65533;&#65533;&#65533;(&#65533;&#65533;&#65533;|&#65533;&#65533;9&#65533;<&#65533;|~0&#65533;&#65533;+J&#65533;/&#65533;&#65533;b&#65533;&#65533;)"&#258;b&#1616;&#65533;&#65533;&#65533;&#65533;x.&#65533;s&#65533;&#65533;&#65533;&#393;&#65533;&#65533;&#65533;A,&#65533;&#65533;$&#65533;b(&#65533;(&#35513;&#65533;&#65533;&#65533;j&#65533;b&#65533;&#679;&#65533;QY&#65533;bF
&#65533;@&#65533; &#65533;`&#65533;K&#65533;L/*,&#65533;!"G&#65533;d.G&#65533;&#65533;&#65533;C&#65533;&#65533;JhnW&#65533;a=&#65533;&#1767;3!/&#65533;9&#65533;&#65533; &#65533;,f&#65533;s&#65533;&&#65533;&#65533;	&#65533;&#65533;&#65533;TO&#65533;&#65533;	&#65533;&#65533; &#65533;&#65533; 
&#65533;`&#65533;&#65533;&#65533;ZJ&#65533;p4&#65533;&#65533;&#65533;5&#65533;O&,&#65533;&#871;(}N&#65533;&#65533;G&#65533;b&#65533;&#65533;&#65533;&#65533;&#65533;&#65533;1[&#65533;fM&#65533;&#65533;_5 U&#65533;a&#65533;`1&#65533;0&#65533;&#65533;b&#65533;o&#65533;
d&#65533;&#65533;n&#65533;&#65533;&#65533;&#65533;&#1490;`/&#65533;
V&#65533;p&#65533;&#65533;&#65533;&#65533;&#922;&#65533;&#65533;3&#65533;&#65533;&#65533; H&#65533;O8&#1307;@
&#65533; 	|&#65533;&#65533;B&#65533;4&#65533;,6&#65533; &#65533;+&#65533;Z&#65533;&#65533;_&#65533;	&#65533;&#65533; 
^&#65533;&#65533;&#65533;&#65533;&#65533;`&#65533;gf#M&#65533;F&#65533;&#65533;&#65533;&#332;}pA
 &#65533;X&#1602;eJ'E&#65533; q&#65533;D
-[&#65533;&#65533;&#229;K1b&#676;aG&#65533;9o&#1556;&#65533;"&#65533;J&#65533;)P&#65533;&#65533;Q&#65533;5e&#65533;x&#65533;2&#65533;L1a&#65533;T&#65533;&#65533;&#65533;K/e&#65533;&#65533;&#65533;&#65533;E&#65533;>x&#65533;l&#65533;bFM&#65533;/Y&#65533;&#65533;&#65533;&#65533;gO&#65533;?&#65533;&#65533;&#769;&#65533;&#65533;
*U&#65533;&#65533;Ic&&#791;&#65533;c&#65533;&#305;Su&#65533;2u&#65533;&#65533;&#65533;&#65533;
&#65533;"Q&#65533;`<&#65533;qN&#65533;;z&#65533;&#3651;&#65533;&#65533;&#65533;&#65533; &#65533;&#65533;&#65533;&#65533;&#65533;6t&#65533;&#65533;&#65533;&#65533;&#65533;O<t>&#657;&#65533;&#65533;5&#65533;&#1520;i&#65533;&#65533;M&#65533;6o:&#65533;v'&#65533;&#65533;8&#65533;&#65533;&#65533;&#65533;&#65533;<&#65533;&#65533;&#65533;&#65533;&#65533;4,&#1236;1&#65533;%&#65533;3l&#1852;&#65533;c&#65533;N:&#65533;&#65533;&#65533;ig&#65533;u&#65533;r&#1704;9cf&#65533;&#65533;-[&#65533;T&#65533;Eb4i&#924;g&#65533;F&#65533;t&#65533;&#65533;&#2036;a&#65533;&#65533;&#65533;&#65533;&#65533;&#65533;DH&#1055;?~&#65533;&#65533;`&#65533;X}&#65533;&#65533;r&#65533;&#65533;&#387;h&#65533;5&#65533;y&#65533;&#450;&#65533;&#65533;&#65533;&#65533;&#65533;&#65533;&#1668;y&#65533;[&#65533;&#65533;&#65533;A&#1860;x<&#65533;s&#65533;&#65533;Aam&#65533;&#65533;&#65533;&#65533;Sl&#65533;&#65533;B&#65533; :&#65533;_V}&#65533;q&#65533; &#65533;(&#65533;Gu&#65533;&#65533;f&#65533;&#65533;&#65533;i&#65533;&#65533;&#65533;BR&#65533;G&#65533;{8&#65533;\:]f&#65533;&#65533;&#472;&#65533;=&#65533;gl&#65533;&#65533;s{&#65533;&#65533;&#65533;&#65533;.V&#65533;b&#65533;!&#65533; eA"&#65533;tp&h&#65533;}&#65533;.&#65533;&#1810;e&#1847;&#65533;|i&#65533;&#65533;&#65533;&#65533;G8}&#1958;Z\&#65533;P&#65533;&#65533;q &#65533; &#65533;&#65533;u&#65533;&#65533;p`\&#65533;&#65533;H &#65533;DQT&#65533;EO&#65533;&#65533;&#65533;&#65533;O_\5&#65533;R&#65533;&&#65533;&#65533;RcL4&#65533;Y_&#65533;U&#65533;&#65533;&#65533;&#65533;&#65533;O&#65533;&#65533;&#65533;&#65533;!ZK&#41825;&#65533;X<&#65533;&#65533;&#65533;xZda&#65533;O@!E&#65533;VQ&#65533;nJ&#314;&#65533;Yddz&#1630;q&#65533;&#65533;&#65533;,&#65533;d&#65533;&#65533;&#65533;{&#65533;YX&#65533;&#65533;c&#65533;&#65533;&#12629;EE4!&#65533;+ &#65533;&#65533;Ec&#65533;&#65533;d&#65533;&#65533;~&#65533;,o:&#65533;&#65533;^&#65533;&#65533;,&#65533;d&#65533;<&#65533;Y&#16801;&#65533;&#65533;`,&#65533;&#65533;S<&#65533;DG&#65533;&#65533;G&#65533;@3y&#65533;&#65533;&#65533;zz&#65533;W`Y&#65533;&#2021;&#65533;E@W&#65533;&#376;o9&#65533;&#65533;gh`J&#65533;&#65533;&#65533;<&#65533;}{&#65533;&#65533;&#26236;&#65533;u4&#65533;&#65533;h &#65533;&#65533;&#65533;!&#65533;}.IG&#65533;.&#65533;[a&#65533;&#65533;&#65533;&#65533;&#65533;n&#65533;Z &#349;W&#65533;&#65533;i&#65533;&#65533;!p&#65533;`&#65533;&#65533;E&#65533;tC&#65533;&#65533;J44&#65533;KSmE&#65533;Z&#65533;&#65533;&#65533;M&#65533;]q&#65533;&#65533;B&#65533;&#65533;&#65533;&#65533;v/&#65533;&#65533;)Fy{&#65533;RH&#65533;x&#65533;&#65533;&#65533;R&#65533;q&#65533;w\ &#65533;&#65533;qsd)v&#65533;&#65533;&#380;K&#65533;LEq&#65533;e&#65533;F{u&#65533;G&#65533;&#65533;&#65533;~]a&#65533;&#65533;&#65533;]x&#65533;U^e&#65533;&#65533;R&#65533; &#65533;&#65533;&#65533;&#65533;&#65533;&#65533;7&#65533;!K&#65533;Rf&#65533;37H*Q&#65533;R&#65533;&#65533;&#65533;P&#65533;m&#65533;E]&#65533;mR&#65533;&#65533;&#65533;9&#65533;&#65533;&#65533;&#65533;&#65533;&#65533;&#65533;k&fMP&#65533;A&#65533;&#65533;)7
&#65533;&#65533;&#65533;&#65533;fy&#65533;
&#65533;&#65533;BM$()5&#65533;&#65533;#&#65533;)&#65533;K&#65533;&#65533;&#65533;&#65533;R&#65533;_&#65533;&#65533;P&#65533; &#1350;Kd&#65533;&#65533;`P&#65533;&#65533;@0Js&#1112;F&#65533;A&#65533;T~&#65533;C&#65533;l&&#65533;fC&#65533;&#65533;C&#65533;&#65533;&#65533;&#65533;&#65533;* &#65533; &#65533;&#65533;&#65533;&#65533;&#65533;L&#65533;R#`&#65533; A&#65533;;B&#65533;pD#&#65533;GD$&#65533;&#65533;P"A>&#1569;Ae8&#65533;&#65533;&#65533;9&#65533;&#65533;&#65533;!&#65533;}	:&#65533;&#65533;&#65533;'&#65533;&#65533;&#65533;>B^&#65533; &#65533;&#65533;&#65533;9&#65533;&#65533;9m&#65533;*-&#65533; &#65533;a&#65533;h$&#65533;&#65533;D &#65533;YA
t>&#65533;&#936;i&#65533;J&#65533;b&#65533;&#65533;&#65533;hrP&#65533;&#65533;&#65533;&#65533;&#65533;Af2&#65533;&#254;&#65533;8&#65533;N&#65533;@#&#65533;HAdeIZ&#65533;&#65533;&#65533;&#65533;yE&#65533;
iCw&#65533;&#65533;&#65533;&#65533;&#65533;,exT1;&#65533;A&#65533;,&#65533;I&#65533;&#648;T&#65533;&#65533;&#65533;P&#65533;!&#65533;&#65533;&#65533;&#65533;&#65533;4QP&#65533;&#65533;Y&#65533;&#65533;&#65533;3&#65533;&#65533;&#65533;O:&#65533;Yd&#65533;&#65533;A&#65533;\ZXYD&#65533;u)&#65533;k^H&#65533;&#65533;&#65533;&#65533;&#65533;1&#65533;a&#65533;[`&#1034;&#65533;&#65533;&#65533;&#65533;NA
T&#1026;J&#544;&#65533;i	&#65533;&#65533;&#65533;&#65533;&#65533;&#65533;&#65533;&#65533;&#65533;&#65533;&#65533;c&#65533;q&#65533;p&#65533;&#1031;v*&#1749;T&#65533;&#65533;+04&#65533;&#65533;cP	&#65533;f1\&#65533;s&#65533;i&#65533;X&#474;U-T&#65533;
SP&#65533;&#65533;P&#65533;&#65533;&#65533;&#65533;k{&#65533;&#65533;]&#65533;&#1070;&#65533;&#65533;&#65533;
I&#65533;&#65533;:&#65533;T!;mR[&#65533;&#65533;&#65533;&#262;^&#65533;&#65533;@l&#65533;&#65533;4&#65533;&#65533;&#65533;LFI&#65533;&#65533;gR&#65533;&#147;&#1297;&#65533;-d&#65533;&#1704;FIo&#65533;&#65533;"&#65533;mV&#65533;&#65533;&#65533;&#65533;&#1905;D=&#65533;&#1840;&#65533;7&#65533;&#65533;dW&#65533;-&#65533;&#65533;@&#65533;"|^&#65533;&#65533;W&#65533;[.$ke8&#65533;&#65533;&#1320;0&#65533;&#65533;&#65533;)2&#65533;&#237997;&#65533;V&#65533;3g8&#65533;&#65533;&#65533;Vm2&#65533;&#65533;U7&#65533;5&#65533;&#65533;Px&#65533;;!'1&#65533;&#65533;:&#65533;1&#65533;&#65533;&#65533;&#65533;&#1537;C&#65533;&#65533;&#65533;_&#65533;h&#65533;&#65533;&#65533;&#65533;J&#65533;&#65533;D&#65533;@&#65533;&#65533;gr&#65533;&#65533;&#65533;&#65533;@&#65533;&#65533;Ao(&#65533;2]&#65533;&#65533;h>j&#65533;[.&#65533;&#65533;:&#65533;&#65533;9&Q&#1584;&#65533;8&#65533;!yG
&#1088;&#65533;&#65533;AcEH`I&#65533;&#65533;e&#65533;&#65533;&#65533;=(&#65533;*Z&#158;&#65533;L&#65533;&#65533;!&#65533;<&#65533;y&#65533;&#65533;&#1368;&#65533;&#65533;=&#65533;9&#65533;&#65533;5(*&#65533;&#65533;&#65533;TaD&#65533;l&#65533;&#65533;P
Z&#65533;)k&#65533; &&#65533;&#65533;&#65533;D&#65533;b&#65533;nl&#65533; -$&#65533;&#65533;&#65533;&#65533;&#65533;E<B&#65533;H&#65533;!Y*7&#65533;1K&#65533;&#65533;54&#65533;&#65533;&#65533;wE&#65533;&#65533;&#65533;&#65533;w&#65533;5&#65533;&#65533;s&#65533;&#65533;[O&#65533;&#65533;`;&#65533;&E	&#65533;&#65533;&#65533;+Q&#65533;&#65533;]&#65533;P&#65533;&#65533;a&#65533;&#65533;&#65533;&#65533;	&#65533;D&#65533;&#65533;K&&#65533;&#65533;&#65533;&#65533;"1&#65533;7&#65533;&#65533;L&#65533;%jdG_&#65533;&#65533;O&#65533;f&#65533;a&#550;I9&#65533;&#1612;G&#65533;&#65533;HmSc&#65533;&#65533;$&#65533;a8&#65533;&#65533;RD&#65533;&#65533;&#65533;&#65533;&#65533;NI!
&#65533;&#65533;WD:E' &#65533;	&#65533;BvH&#65533;&#1897;&#65533;3Nqmh&#65533;&#157;H&#65533;B&#65533;&#65533;}&#65533;P2&#65533;&#65533;p&#65533;&#38028;D&#65533;&#65533;2&#65533;a&#65533;,}^&#65533;&#65533;Adj&#65533;a&#1593;&#65533;w&#65533;o!R`&#65533;&#65533;&#65533;&#65533;jCl&#65533;&#65533;
&#65533;&#65533;&#181;X&#1126;K%&#65533;&#65533;O&#65533;MOO&#65533;kcLu&#65533;&#272;&#65533;&#65533;.m]`&#65533;dIL&#65533;-x8&#65533;F]&#65533;&#65533;&&#65533;&#65533;r&#65533;k&#65533;>&#65533;&#65533;TL&#65533;'&#65533;N&#65533;&#65533;0xp&#65533;C&#65533;&4&#65533;&#65533;4&#65533;&#65533;*&#1650;I&#65533;&#65533;&#65533;&#65533;;4	&#65533;&#54190;&#65533;&#65533;wA KL&#65533;&#65533;6&#65533;f3p&#65533;&#65533;f&#65533;:&#1805;}V&#65533;&#65533;fwx:&#1035;$Xb#&#65533;&#65533;&#65533;&#65533;#&#65533;
&#65533;R)&#65533;B
Zs&#65533;&#65533;[&#65533;&#1946;Nk&#65533;&#65533;6&#65533;&#65533;~&#65533;K&#65533;
&#65533;$qH&#65533;&#65533;&#854;&#65533;(&#65533;&#65533;&#65533;&#65533;&#65533;&#65533;r&#27949;E&#65533;kK&#65533;&#65533;&#65533;&#65533;&#65533;L&#65533;&#65533;&#65533;&#226;&#65533;&#65533;&#65533;Q&#65533;*&#65533;3;"lWff3&#65533;L&#65533;2q&#65533;&#65533;
&#65533;&#65533;2G&#65533;&#65533;tL&#65533;"21H5n&#65533;&#65533;Ud?<&#65533;X9j&#65533;&#65533;H4&#65533;O&#65533;=-y&#1284;&#65533;&#65533;2iYI&#65533;&#65533;&#65533;y&#65533;~R&#65533;&#65533;nj&#65533;&#65533; &#65533;^&#65533;&#65533;K&#65533;j&#65533;'&&#65533;1&&#65533;&#65533;&#65533;#&#65533;&#65533;&#65533;`NvN&#65533;$l&#65533;(&#65533;&#65533;&#65533;F&#65533;WE&#65533;T&#65533;E;	r%B&#65533;&&&#65533;P&#65533;&#65533;&#65533;0	&#65533;0	&#65533;&#65533;&#65533;&#65533;N&#65533;&#65533;&#65533;Dlt$t0CLP:&#65533;l&#65533;&#65533;\&#65533;amp,;3[`&#65533;&#65533;&#65533;-
&#q mBBi|&#65533;g&#65533;&#65533;J&#65533;&#65533;$&#65533;&#65533;|"4BipM?O#&#65533;j&#65533;&#65533; Wr2&#65533;LI&#65533;&#65533;T&#65533;1?&#65533;D&#65533;c*&#65533;&#65533;@-&#65533;&#65533;F"AT&#65533;y&#65533;Xy&#65533;2&#65533;=&#65533;+&#65533;&#65533;&#65533;ta&#65533;2&#65533;._8J0E&#65533;L&#65533;&#65533;&#65533;&#65533;&#65533;&#65533;R&#65533;&#65533;n&#774;n&#65533;2.U{&#65533;&#65533;)NR&#65533;&#65533;Xj %bb&#65533;jts&#65533;N&#65533;2)+w&#65533;&#65533;V&#65533;smg5&#65533;&#65533;&#65533;&#65533;&#65533;#H&#65533;CN&#65533;x&#65533;V+S&#65533;&#65533;&#65533;&#65533;1&#65533;&#65533;61&#65533;+&#65533;B28as&#65533;&#65533;[&#65533;Q/&#65533;U`Wa&#65533;T&#65533;ev4q2&#65533;T3&#65533;w&#65533;&#65533;&#65533;-E8&#65533;&#65533;3)&#65533;&&#65533;q@TB&#65533;vyg&#65533;Za&#65533;1&#65533;8&#65533;W&#65533;&#65533;VSPL&#65533;$?W6&#65533;&#65533;,8Ao&#65533;&#65533;&#65533;rD9Q9Sh&#65533;z&#65533;Q&#65533;8?&#65533;r&#65533;XVG/S 9&#65533;R&#65533;&#65533;l&#65533;=C2&#65533;&#324;&#65533;R0&#65533;&#65533;p3{&#65533;5&#65533;&#65533;W&#65533;5+&#65533;T16&#65533;h&#65533;E&#65533;&#65533;&#65533;&#65533;&#65533;(&#65533;6-&#65533;"Q&#65533;sbz`&#65533;&#65533;&#65533;&#65533;9I&#65533;&#65533;7/JxV&#65533;1geh&#65533;:&#65533;#&#65533;fuW&#65533;
&#65533;X&#65533;A&#65533;C&#65533;6&#65533;E(&#65533;&#65533;&#1492;M|&#65533;&#8850;&#65533;&#65533;&#65533;(&#65533;&#65533;fdr@Jv&&#65533;b5X&~&#1024;&#65533;	&#65533;&#65533;$&#65533;&#65533;&#65533;&#65533;&#1457;&#65533;	w&#135;&#65533;!B&#65533;&#65533;!M",&#65533;&#65533;-2&#65533;.E&#65533;(&#673;L]&#65533;&#65533;&#65533;&#65533;c$J&#65533;&#65533;&#65533;&#65533;a7 $f&#65533;&#65533;&#65533;&#65533;J&#65533;&#65533;H&#65533;&#65533;&#65533;&#65533;&#65533;&#65533;j&#65533; &#65533;&#65533;&#65533;&#65533;&#65533;4f&#65533;I&#65533;SB&#65533;&#65533;&#65533;!&#65533;&#65533;0&#65533;&#65533;tw2&#65533;&#65533;`}Pt B&#65533;y|&#65533;&#65533;97&#65533;+&#65533;35EZ>&#65533;+$&#65533;L&#65533;a&#65533;&#65533;&#65533;e<f&#65533;&#65533;&#65533;&#65533;(~"*O&#65533;`&#65533;&#65533;$&#65533; &#65533;(L2P1S.&#65533;&#65533;&#65533;o@?&#65533;5&#65533;&#65533;@&#1793;&#65533;&#65533;n&#65533;&#65533;-&#65533;&#65533;&#65533;&(&#65533;&#65533;&#65533;&#65533;&#65533;U.&#65533;9&#65533;9d<&#65533;Z*&#65533;17&#65533;W~&#65533;&#65533;&#65533;U&#65533;&#65533;8b&#65533;0{uRN&#65533;G0B0F+&#65533;&#65533;VgU&#65533;,&#65533;R&#65533;rQ&#65533;0&#65533;8&#65533;%3&#65533;&#65533;:^&#65533;&#65533;&|&#65533;&#65533;cc&#65533;&F&#65533;mpT:C&#65533;^:&#65533;xmM +N&#65533;p&#65533;[G&#65533;E&#65533;@&#65533;^&#65533;&#65533;p&#65533;D`&#65533;C&#65533;&#65533;&#65533;VN&#65533;:&#65533;&#65533;&#65533;)&#65533;Viss.Eo&&#65533;t-'&#65533;(&#65533;W&#65533;BK&#65533;R&#65533;&#65533;&#65533;w&#65533;QYY&#65533;C.&#65533;(&#65533;~&#65533;U&#65533;k&#65533;&#65533;&#65533;0&#5005;uD&#65533;*X&#65533;f6oS[&#65533;5?i&#65533;b&#65533;H&#65533;&#65533;&#65533;&#65533;&#65533;5&#65533;s&#65533;&#65533;,&#65533;&#65533;&#65533;&#65533;\&#65533;3&#65533;W&#1317;&#65533;&#65533;&#65533;7_&#65533;rJH8&#65533;&#1188;}cVU s9&#65533;32&#65533;+^&#65533;XD&#65533;&#65533;&#65533;&#65533;\C&#65533;&#65533;&#65533;&#65533;&#65533;Vz1&#65533;&#65533;Um&#65533;.c8e	&&#65533;&#65533;2&#65533;r[&#65533;X&Vd &#65533;ds&#65533;aw 3<v&#65533;z&#65533;W*&#65533;.Twzx&#65533;@P&#65533;E&#65533;+&#65533;85RV&#340;&#65533;"&#65533;i&#1032;!Cbp.&#65533;&#65533;&#65533;YSq&#65533;&#65533;&#65533;&&#65533;&#65533;&#65533;qT&#65533;r&#65533;h&#65533;&#65533;&#65533;Qz&#65533;G&#65533;&#65533;?&#65533;&#65533;!\&~)&#65533;&#65533;&#65533;v&#65533;H&#65533;G$&#65533;f0&#65533;!Kr&#65533;b&#65533;H&#65533;&V{&#65533;$nhng&#708;A&#65533;&#65533;&#65533;&#65533;V7&#31193;kNv&#65533;&#65533;&#65533;&#65533;&#65533;d@{&#65533;&#1425;od&#65533;&#65533; &#65533;_&#65533;#&#65533;&#65533;&#65533;T|d&#65533;&#65533;&#65533;?&#65533;*&#65533;F?&#65533;$&#65533;sH&#65533;&#65533;t&#65533;	2mr`&#65533;&#65533;hz(&#65533;&#65533;t	gzTg&#65533;a_ &#65533;&#65533;9&#1770;&#65533;!&#65533;&#65533;+&#65533;7&#65533;&#65533;MJ&#65533;vJ!&#793;V&#65533;F&#65533;z&#65533;&#65533;&#65533;S6&#65533;nQBJ&#65533;&#65533;&#65533;&#65533;&#65533;n&#65533;-y&#65533;&#65533;&#65533;&#20878;Yy&#65533;T&#65533;2Qp&#65533;nHQ&#65533;&#1416;:D4A&#65533;&#65533;YY&#65533;.vEu9u&#65533;&#65533;Um&#65533;&#65533;5&&#65533;zP&#65533;?&#65533;=&#65533;&#65533;&#65533;&#65533;@&#65533;Ugw&s	=`&#516;Qm&#1526;&#65533;X`z&#65533;8&#65533;&#1581;VUI&#65533;i&#65533;&#65533;?&#65533;&#65533;$&#65533;r6qM&#65533;&#65533;W&#65533;P&#65533;@ &#65533;B/Pp@pNp?&#65533;&#65533;&#65533;&#65533;Z@&#65533;&#34558;E&#65533;I&#65533;'l?`B&#65533;&#65533;'a<&#65533;&#65533;S sQn&#1550;&#65533;&#65533;6l\0&#65533;&#65533;&#65533;[Zp&#65533;&#65533;"&#65533;&#65533;U:TPN&#362;&#65533;&#65533;k&#65533;n&#65533;#0&#65533;B9}&#65533;&#65533;&#65533;!A&#65533;&#65533;&#65533;\pS&#65533;.&#65533;&#65533;5&#65533;&#65533;NP&#1069;&#65533;9a&#65533;S&#65533;5aP&#65533;&#65533;Qp&#65533;2,8f<&#438;3&#65533;w&#65533;N%&#65533;7b&#65533;x&#65533;k&#65533;7$&#65533;&#65533;&#65533;&#65533;&#1898;&#65533;&#65533;%]&#65533;&#65533;&#65533;2&#1627;S$&#65533;^B&#65533;&#65533;/&#65533;&#65533;S ,&#65533;U2n(!K&#65533;dFFh&#65533; !&#65533;   ,   &#65533;Z &#65533; &#65533;	H&#65533;&#65533;&#65533;&#65533;*\&#560;&#65533;&#199;#J&#65533;H&#65533;&#65533;&#331;3j&#65533;W&#65533;>{&#65533;&#65533;&#65533;)$&#65533;{&#65533;&#65533;&#65533;&#65533;&#65533;&#65533;&#407;0c&#668;I&#65533;&#65533;&#859;8s&#65533;&#65533;&#65533;s&G&#65533;$G&#65533;D&#65533;e&#65533;&#65533;,9"&#65533;d&#999;P&#65533;J&#65533;J&#65533;j&#209;&#65533;~,&#65533;dW&#65533;Z&#65533;&#65533;K&#65533;&#65533;&#1651;h&#65533;Z&#1781;)&#1253;%&#65533;&#65533;&#65533;&#65533;&#1379;&#1723;x&#65533;&#65533;&#65533;kP&#65533;@&#65533;'&#65533;&#65533;&#65533;.&#65533;&#200;+^&#65533;8&#65533;`&#65533;B&#65533;Lyr&#65533;&#65533;&#65533;&#65533;&#65533;&#65533;&#65533;g&#65533;&#65533;3&#65533;&#65533;Lz4d&#65533;&#65533;S&#65533;^&#65533;:uf&#1183;c&#734;M&#65533;&#65533;E&#1232;E&#65533;.&#65533;1do&#65533;&#65533;&#65533;&#65533;l&#65533;&#65533;&#65533;&#65533;&#65533;&#65533;VN&#65533;R&#65533;&#65533;&#65533;L&#65533;2'&#65533;2&#65533;&#65533;&#65533;GAf&#65533;&#65533;&#65533;&#65533;&#65533;&#851;&#65533;&#65533;O&#65533;&#65533;&#1887;&#65533;&#65533;Ng&#65533;<&#65533;&#65533;&#65533;)&#65533;z&#65533;.Y&#65533;y&#65533;a&#65533;&#65533;&#65533;Y&#1210;&#65533;&#65533;&#65533;&#65533;V}&#65533;&#65533;g =&#65533;&#65533;&#65533;v&#65533;&#1987;F(&#65533;C&#65533;	hS&#65533;&#65533;&#1858;&#65533;&#65533;&#65533;&#1285;&#65533;M(&#65533;1&#65533;&#65533;qiu&#65533;qx=&#65533;&#65533;&#65533;"}&#745;D&#65533;8&#65533;X&#65533;&#853;"s&#65533;G&#65533;&#65533;@%&#1361;&#65533;&#65533;&#65533;L&T&#65533;k&#65533;&#65533;I&#65533;E&#65533;G&#65533;&#65533;`=v9O&#65533;]f&#65533;&#65533;b&#65533;DYe&#65533;&#65533;6&#65533;C&#65533;5&#65533;&#65533;&#65533;	Tas&&#21566;&#65533;&#65533;a&#65533;%QVgp&#65533;&#65533;&#65533;f&#65533;8P{pM&#65533;&#65533;J~&#65533;&#65533;<&#65533; &#65533;&#65533;<&#65533;Vj&#65533;<&#65533;bZ&#65533;&#65533;&#65533;&#65533;s.}&#65533;"&#65533;R'&#35432;&#65533;&#414;&#65533;J&#65533;wE&&#65533;&#65533;"&#65533;-&#65533;
^&#65533;&#65533;J8&#65533;@_]&#65533;b&#65533;&#1516;\~&#65533;&#65533;&#65533;Lz&#65533;&#450;	&#65533;&#65533;&#222;&#1643;&#65533;&#65533;&#65533;&#65533;&#65533;6N&#65533;&#65533;&#65533;"det&#65533;&#65533;]\&#65533;
&#65533;&#65533;{&#65533;&#65533;&#65533;&#65533;n&#65533;G&#65533;&#65533;.+&#65302;>&#65533;&#65533;&#27375;&#65533;Bn&#65533;&#41644;&#65533;:&#65533;&#65533;EV&#65533;&#65533;&#65533;&#65533;Zp&K&#65533;&#65533;&#65533;&#65533;<O<_&#65533;&#65533;&#65533;g<q&#65533;&#65533;&#65533;Yl&#65533;C&#65533;&#65533;#&#65533;SY&#65533;-[&#65533;&#65533;&#434;&#65533;`&#65533;&#65533;&#1525;g&#65533;&#65533;&#65533;&#701;&#65533;z&#65533;&#65533;&#65533;j&#65533;&#65533;0&#65533;&#65533;Z&#65533;rfx'&#65533;/&#65533;&#65533;&#654;&#65533;zcX&#65533;&#65533;QQW&#65533;&#65533;&#65533;~&#65533;9&#65533;w-&#65533;&#65533;]}`&#65533;\V
&#65533;;&#65533;&#65533;&#65533;&#65533;j&#65533;&#65533;&#65533;;p&#65533;&#65533;1<r&#65533;C7&#65533;&#65533;&#65533;&#65533;&#65533;&#65533;,&#65533;&#65533;&#1313;&#19963;&#65533;&#65533;j&#65533;&#65533;n&#65533;Y&#65533;&#65533;&#65533;:&#65533;o&#65533;"5&#65533;&#65533;&#65533;^&#65533;&#29466;&#65533;&#65533;O&#65533;&#65533;&#65533;&#35091;&#65533;}^&#65533;&#65533;Qn&#65533;&#65533;&#65533;B&#65533;&#65533;&#65533;o&#65533;C&#65533;&#65533;t&#65533;&#65533;N;&#65533;&#65533;^&#65533;&#65533;{&#65533;l&#65533;&#65533;&#301370;&#65533;D&#65533;A4&#65533;&#65533;&#65533;&#65533;&#65533;&#65533;	&#65533;c>z&#65533;&#65533;&#65533;23M&#65533;&#65533;u&#65533;&#65533;&#65533;&#65533;*&#65533;&#65533;&#331;&#65533;'j&#65533;&#1367;&#65533;&#65533;&#65533;&#65533;&#65533;&#65533;&#65533;0]&#65533;|&#65533;&#65533;/&#65533;&#65533;St&#65533;Y:&#65533;&#65533;&#65533;&#65533;&#65533;S&#65533; 6^&#65533;d&#65533;&#65533;&#59830;&#65533;90n&#65533;X;7&#65533;&#65533;-m\&#65533;&#65533;38&#65533;&#65533;&#65533;G&#65533;{C
(&#65533;_yPItP&#65533;PX&#65533;9m1$&#65533;&#65533;&#65533;B&#65533;&#65533;&#65533;p&#65533;&#65533;&#65533;u.&#65533;&#65533;7&#65533;#&#65533;&#65533;&#65533;&#65533;d&#65533;!&#65533;a&#65533;&#65533;S$2&#65533;&#65533;&#65533;&#65533;v&#65533;Z&#65533;u&#65533;&#65533;b')&#1661;&#833;&#65533;&#65533;&#65533;&#65533;A&#65533;&#1869;&#65533;&#65533;&#65533;s&#65533;&#65533;z&#497;&#65533;&#65533;R&#65533;&#65533;P|&#65533;&#65533;+Y/@X	&#65533;&#65533;&#65533;E&#65533;&#65533;&#65533;q&#65533;&#65533;&#65533;GB2&#65533;&#65533;&#65533;&#65533;&#65533;&#65533;2;~&#46083;t$&#65533;#G&#65533;x&#65533;&#65533;&#65533;&#65533;&#65533;&#65533;I&#65533;a&#65533;^&#65533;&#65533;u&&#627;&#65533;&#65533;W&#65533;&#65533;&#1204;&#50398; *&i&#1113;&#65533;&#65533;&#65533;uN&#65533;2A&#65533;&#65533;&#65533;6&#65533;&#65533;{a.&#65533;&#65533;&#65533;&#65533;0&#65533;&#65533;6,&#65533;f&#65533;;&#65533;&#65533;;2&#65533;Cw&#45606;&#65533;Ai2&#65533;&#65533;L&#65533;&#65533;v1ym&#65533;\&#65533;&#65533;&#65533;N&#65533;8B&#65533;|&#65533;&#65533;&#65533;&#65533;&#65533;&#65533;&#65533;'Rm&#65533;&#65533;&#65533;&#65533;&#65533;&#65533;&#65533;&#65533;&#65533;s&#65533;Gj&#65533;t&#65533;i&#65533;&#65533;Y"So&#65533;&#65533;&#65533;
&#1026;&#65533;&#65533;Q\&#65533;]&#65533;&#65533;&#65533;{&#65533;&#65533;"&#65533;X&#65533;&#65533;&#65533;&#65533;&#65533;)=&#65533;&#65533;%A&#65533;&#65533;M4&#65533;!&#65533;&#1648;&#1470;&#65533;hQF&#65533;&#65533;}&#65533;&#65533;c&#65533;&&#65533;)&#65533;e&#65533;&#65533;&#65533;&#932;`5f;f&#65533;&#65533;&#65533;J ]h&#65533;&#65533;&#65533;&#1042;K&#1127;&#65533;&#65533;%&#65533;M&#65533;{&#65533;Q&#65533;&#65533; #&#65533;>&#65533;&#65533;V&#65533;&#1729;&#65533;&#65533;&#65533;r5&#65533;`&#65533;e.&#65533;
)J&#65533;L&#65533;&#65533;&#65533;&#65533;&#65533;&#65533;)-"m*&#65533;p&#65533;&#65533;5&#65533;&#65533;u5T
&#65533;&#65533;&#65533;:&#65533;&#65533;&#65533;L&#65533;&#65533;+&#65533;z8W&#65533;1&#65533;RP&#65533;(1&#65533;.S&#65533;&d%&#65533;uLvw&#65533;&#65533;i&#65533;lw67&#65533;&#65533;4&#65533;Io$z&#65533;|&#65533;&#65533;&#65533;W?V&#65533;B&#65533;3`&&#65533;'^g5&#65533;&#65533;h&#65533;t{[&#65533;G3&#65533;&#65533;&#65533;&#65533;6&#65533;u&#65533;&#65533;K&#65533;&#65533;W&#65533;&#65533;
k&#65533;&#65533;&#65533;&#65533;*&#65533;&#65533;&#65533;&#65533;'&#65533;r;E&#65533;&#65533;&#65533;&#65533;&#1353;&#65533;
&#65533;&#65533;B&#65533;&#65533;;p&#65533;&#65533;&#65533;F&#65533;2&#65533;t&#65533;Hd&#1275;&#65533;tX&#65533;U&#65533;z%&#65533;&#65533;&#568446;&#65533;&#65533;XO&#65533;&#65533;&#65533;&#65533;&#1170;be%)&#65533;]&#65533;&#65533;C&#65533;&#65533;-wy&#65533;-	&#65533;;&#65533;&#65533;&#15874;&#65533;&#566;T&#65533;Z&#65533;a&#950;&#1181;.&#65533;&#65533;&#216;&#65533;%&#65533;&#65533;&#65533;&#65533;(6&#65533;P&#65533;&#65533;&#65533;U&#370;k&#65533;&#65533;&#1286;1&#65533;8x(&#65533;%&#628;&#65533;`Q&#65533;&#65533;t&#65533;e)Ov&#65533;y%&#65533;rT,&#65533;&#65533;ub_n&#65533;&#65533;N&#65533;* &#65533;&#65533;&#65533;*&#65533;d2f&#65533;&#65533;`?&#65533;&#65533;I&#1144;&#65533;p&#65533;&M&#65533;+_&#65533;&#65533;&#65533;&#65533;&#65533;4&#65533;)&#65533;&#1431;&#65533;&#65533;&#65533;&#1391;&#65533;&&#65533;&#65533;K&#433;&#65533;[&#65533;2&#65533;>&#65533;c;&#65533;&#65533;\	&#65533;&#65533;&#65533;R;CT&#65533;~&#1475;k&#65533;&#1807;&#65533;&#65533;X!&#65533;ip&#65533;E&#65533;J&#65533;+m&#65533;:7&#65533;|19{:&#922;&#65533; GA;&#65533;U&#65533;&#65533; bA&#65533;A&#65533;&#65533;&#65533;&#65533;A&#65533;&#65533;?R&#65533;Z&#65533;O&#65533;u&#65533;&#65533;'&#65533;&#65533;X&#65533;&#1499;Y&#65533;_&#65533;&#65533;&#65533;N&#65533;&#65533;R&#65533;}&#65533;&#65533;,&#65533;&#65533;Z&#65533;&#65533;&#926;)d#&#65533;f&#65533;&#65533;Q&#65533;uOY&#65533;c>3&#65533;&#65533;Q6vZ&#65533;\K&#65533;v&#65533;&#65533;w&#65533;&#65533;F5&#65533;&#1941;&#65533;&#1131;&#65533;&#65533;&#65533;&#65533;&&#65533;&#65533;*&#65533;&#65533;-&#65533;bK&#65533;&#65533;&#65533;6^&#65533;&#65533;&#65533;&#65533;l&#65533;W&#65533;n&#65533;&#65533;&#65533;&#65533;,&#60782;&#65533;[&#1803;&#65533;&#65533;|&#65533;&#65533;&#65533;Jz&#65533;m&#65533;&#65533;&#65533;U&#65533;.V&#65533;&#65533;BV&#65533;`&#65533;\&*&#65533;&#65533;&#65533;C&&#65533;&#65533;&#65533;&#65533;&#65533;)KSi:&#65533;&#65533;&#65533;&#65533;b{&#65533;&#323;&#65533;&#1848;&#65533;R&#65533;bA6&#65533;0&#65533;&#65533;,&#65533;&#65533;&#65533;<&#65533;P&#65533;;=&#65533;	&#65533;_&#1420;W&#65533;&#65533;&#65533;&#65533;L#Li*&#65533;C&#65533;&#65533;&#65533;&#65533;&#65533;J&#65533;&#65533;&#65533;Nv&#65533;3&#65533;&#65533;f'&#65533;&#65533;&#65533;~&#65533;&#65533;g&#65533;&#65533;h&#65533;;&#65533;&#65533;6&#65533;&#65533;ZPnq'&#65533;&#1229;N)&#65533;&#65533;,8B&#423;L&#65533;&#65533;1&#65533;y*&#65533;&#65533;&#65533;[&#65533;&#65533;&#65533;&#65533;::&#65533;&#65533;&#1363;[&#65533;D&#65533;A&#65533;K&#1928;qZ&#65533;6&#65533;/z&#65533;Y&#65533;&#65533;&#1804;&#65533;\&#65533;&#65533;n&#65533;&#65533;&#1102;&#65533;>O&#65533;&#65533;t&#65533;&#8765;&#65533;&#65533;#&#65533;b&#65533;[&#65533;1&#65533;&#65533;&#65533;o&#65533;&#65533;_&#1389;yQ&#65533;n"&#65533;f&#65533;<!&#65533;&#65533;&#8061;&#65533;&#1046;1&#65533;&#65533;&#65533;&#65533;&#65533;&#65533;>&#65533;&#998;&#65533;&#65533;z&#65533;b&#65533;&#65533;&#65533;&#65533;)&#65533;&#65533;&#59103;&#65533;<&#65533;y&#65533;~&#65533;&#65533;8x&#65533;}&#65533;MX&#65533;&#65533;&#65533;v.&#65533;&#65533;&#65533;%&#65533;&#65533;E.&#65533;wK&#65533;7P&#65533;|8P&#65533;&#65533;V/sy&#65533;&#65533;s!&#65533;l&#65533;A&#65533;'M&#65533;@z&#65533;&#65533;^&#65533;S;S&#65533;~&#65533;&#65533;i&#65533;Wc=plWp@'j&#65533;B\&#65533;&#65533;Y)&#65533;l&#65533;&#65533;&#65533;rt&#65533;&#65533;-WF&#65533;&#65533;0"T&#65533;vV&#65533;&#65533;M&#65533;&#65533;6&#65533;&#65533;Y&#65533;uw:Ewp&#65533;wocp{&#1606;&#65533;THA&#65533;fV&#65533;M$&#65533;&#65533;1hV&#65533;Bl&#65533;5&#65533;&#65533;&#65533;&#65533;v@CC&#65533;&#65533;&#65533;&#65533; -&#65533;&#65533;UA&#1474;&#65533;&#65533;m&#311;&#65533;&#65533;&#65533;&#65533;zhJH&#65533;%&#310;X.&#65533;A/U^4&#65533;l&#65533;&#65533;L&#65533;x&#65533; &#65533;F0&#65533;v&#65533;&#65533;&#65533;4xi&#65533;dc_j&#65533;"&#65533;&#65533;"&#65533;D8&#65533;&#65533;&#65533;&#65533;6f&#65533;&#1972;p&#65533;&#65533;&#65533;Z&#65533;&#65533;<&#65533;3 &#65533;&#65533;e&#882;,&#1702;~&#65533;X&#65533;&#65533;H&#65533;&#65533;W;=&#65533;s&#65533;&#65533;~&#65533;H&#65533;;&#65533;&#65533;&#65533;&#65533;&#65533;s&#65533;ep#8<&#65533;U &#65533;3=&#65533;Gd&#65533;&#65533;V&#65533;q98Uy&#65533;dcV-5{&#65533;&y&#65533;>&#1080;&#65533;&#65533;&#65533;~&#65533;r&#65533;uA&#65533;&#65533;&#65533;&#65533;m&#65533;&#65533;fU&#65533;s&#65533;vb&#65533;&#65533;vL&#516;w&#1480;j&#65533;&#65533;d&#65533;&#65533;&#65533;gAs&#65533;Xu&#65533;&#65533;zGp&#65533;ht&#65533;&#65533;`&#65533;&#65533;$h&#65533;W2uUS&#35024;	&#65533;'xk&#65533;&#33083;&#65533;&#65533;y&#65533;&#65533;&#65533;&#65533;&#520;&#65533;fi&#65533;&#65533;&#65533;&#65533;1%zm6&#65533;f&#65533;&#65533;r&#65533;^gmu;FEg&#1168;;D.&#65533;&#65533;b	&#65533;64:&#65533;%W"s&#65533;&#65533;&#65533;D&#65533;u&#65533;&#65533;vEy\C&#65533;g&#65533;Cu&#65533;&#65533;N&#65533;h
6btp&#65533;UF&#65533;fWYz&#65533;&#65533;H&#517;&#65533;&#65533;u w6&#65533;&#65533;~&#65533;~&#65533;&#65533;}&&#65533;}c{&#65533;Y&#65533;&#65533;}&#65533;&#65533;o&#65533;7n;&#65533;&#65533;}&#65533;J&#65533;`&#1601;`"a&#65533;&#65533;&#65533;OVK&#65533;}j&#65533;~&#65533;xF&#65533;&#65533;&#65533;&#65533;&#65533;&#65533;y_hd_U&#65533;&#65533;M&#65533;E&#65533;i&#65533;^YYI_&#65533;&#65533;Sj{_fc'&#65533;g&#65533;a&#65533;&#65533;:&#65533;]&#1942;%&#65533;&#65533;VG4K&#65533;&#65533;`&#65533;t&#65533;e&#1353;&#65533;&#65533;S&#65533;&#1435;8&#65533;o&#65533;V&#65533;&#65533;AeO&#65533;5!Rq&#65533;&#65533;>&#65533;&#65533;4rrl&#65533;X&#65533;&#774;f&#65533;_&#65533;Im9&#65533;&#65533;Px{P6|&#65533;'&#65533;'&#65533;&#65533;&#37979;&#65533;&#65533;lY&#65533;&#65533;X&#65533;SH&#65533;&#65533;&#65533;_y&#65533;mwNB>=F`|)&#65533;50&#65533;V)&#65533;&#65533;&#65533;&#65533;&#65533;&#65533;Ys &#65533;4GS2gs1M&#65533;fM&#65533;I&#65533;&#1305;&#65533;@z&#65533;^Z&#65533;jMo6&#65533;&#65533;&~&#65533;7&#65533;&#65533;[&#65533;6]&#65533;K&#65533;&#65533;F&#65533;W&#65533;&#65533;\&#65533;&#65533;&#65533;3&#65533;&#65533;&#65533;XR&#65533;c&#65533;	/&#65533;&#65533;&#65533;+yp&#65533;&#65533;&#65533;**&#65533;>S&#65533;]SL*&#65533;&#65533;fg9Z8&#65533;vi&#65533;E&#65533;
:&#65533;MiT&#65533;&#65533;g&#65533;Eg&#65533;9RB&#65533;&#65533;f&#65533;4M&#65533;i\&#65533;r&#65533;y&#65533;&#65533;&#65533;ysP&#65533;&#65533;'&#65533;*&#65533;$Nj9&#65533;&#65533;&#65533;Y&#65533;IFY:A&#65533;T&#65533;x&#65533;&#65533;[&#65533;&#65533;5&#65533;&#65533;c&#65533;&#65533;&#65533;&#65533;&#65533;*&#65533;&#65533;9&#65533;&#65533;7d&#65533;Z&#65533;&#65533;&#65533;)N&#65533;K3&#65533;)&#65533;e&#65533;#&#65533;&#65533;_E:&#65533;&#65533;&#65533;SZPu&#65533;e&#65533;f&#65533;&#65533;i>E]&#1445;<&#65533;.Oe&#65533;&#65533;Q&#65533;wc0Xv&#65533;J2&#65533;&#65533;w&#65533;#fe6m
&#65533;&#65533;&#65533;Y&#65533;3yI&#346;&#65533;&#65533;Kc&#65533;&#65533;i&#65533;&#65533;l&#65533;&#1669;&#65533;&#65533;}dW&#65533;&#65533;	&#65533;&#65533;v;UH&#65533;&#65533;&#65533;P;Vy&#65533;&#65533;zR[;&#65533;&#65533;&#65533;&#65533;d&#65533;%&#65533;&#65533;@H&#65533;&#65533;&#65533;l&#65533;&#65533;S*_&#65533;&#65533;&#65533;d&#65533;&#65533;&#65533;J&#65533;&#65533;5_&#65533;i&#65533;&#65533;&#65533;&#65533;&#65533;:_&#65533;&#65533;&#65533;&#1760;&#65533;^&#65533;&#65533;&#65533;&#65533;E&#65533;&#65533;H_&#65533;H&#65533;s&#65533;v&#65533;&#65533;{G&#65533;%.&#622;&#65533;&#65533;y&#65533;,&#65533;&#65533;rfg&#65533;D&#65533;w?dZRE!Xw%o&#65533;&#65533;Z&#65533;qI&#65533;lG&#613;&#65533;&#65533;M&#65533;&#65533;&#65533;a&#65533;3T&#65533;&#65533;.&#65533;Bk&#65533;WV&#65533;v&#65533;&#65533;F&#65533;&#1035;9&#65533;~3&#65533;&#65533;h&#65533;d&#65533;&#65533;&#65533;&#65533;&#65533;zM&#65533;F&#65533;&#65533;Rg&#65533;&#65533;+D&#65533;&#65533;J&#1225;&#65533;W&#65533;&#65533;&#1553;&#65533;Y&#65533;&#65533;tM&#65533;&#65533;&#15947;F&#65533;&#65533;dVeS/&&#65533;&#294;&#65533;R]&#65533;&#65533;[U/&#65533;&#65533;&#65533;x&#65533;7G&#65533;Y&#1703;f&#1460;N&#48387;Zz&#65533;&#65533;&#65533;h&&#65533;~&#65533;&#65533;&#65533;&#65533;&#65533;&#65533;&#65533;	&#65533;&#65533;Kz&#65533;&#1707;2&#65533;&#65533;&#65533;&#65533;Z&#65533;u&#65533;t&#65533;&#65533;&#65533;U&#65533;&#65533;&#457;&#65533;&#65533;}k&#65533;sJ&#65533;&#65533;2&#65533;&#65533;U&#65533;&#1426;N&#65533;&#65533;&#65533;[&#65533;*/&#65533;&#65533;&#65533;&#65533;&#65533;&#65533;+&#65533;&#65533;n{&#65533;g:.&#65533;&#65533;&#65533;&#65533;&#65533;=O&#65533;X&#65533;<&#65533;&#33864;8&#65533;&#65533;l'&#65533;;&#65533;G&#65533;&#65533;&#65533;&#65533;&#65533;u&#65533;&#65533;
_&#65533;;_G;;&#65533;x{&#65533;&#65533;T&#65533;?&#65533;&#65533;@u0&#65533;_/x&#65533;&#65533;&#543;&#1530;l&#1082;&#65533;:&#65533;&#65533;&#65533;8~&#65533;&#65533;`(&#65533;&#65533;XTv&#65533;U&#65533;&#65533;&#65533;{&#65533;<b&#65533;Fkd&#65533;&#65533;gS&#65533;W&#65533;&#1531;&#65533;&#65533;+&#65533;&#65533;&#65533;^&#65533;&#65533;&#65533;,&#65533;&#65533;Y&#65533;&#65533;E&#65533;&#65533;&#65533;&#65533;7&#65533;&#1578;&#65533;W&#65533;Y$&#65533;7Z&#65533;&#65533;8;;&#65533;S&#65533;&#65533;l&#65533;&#636;&#65533;&#65533;~&#65533;{&#65533;&#1978;ev&#65533;&#65533;c[&#65533;&#65533;&#65533;(&#65533;#&#65533;&#65533;?&#65533;@Zk`&#65533;ke&#65533;&#65533;&#65533;$(&#65533;wc7&#65533;%Fx&#65533;&#65533;W&#65533;&#65533;5U&#65533;&#65533;&#65533;&#65533;&#65533;*&#65533;&#65533;^L&#65533;,&*&#1670;&#65533;&#65533;5Y&#65533;,m&#65533;6&#65533;&#65533;&#65533;&#65533;fe;&#65533;&#65533;&#65533;&#65533;&#1748;&#65533;&#65533;(j&#65533;&#65533;&#65533;u[&#65533;$&#65533;5i&#65533;&#65533;M&#65533;nF&#65533;w&#65533;l<&#336;&#65533;&#65533;&#65533;j&#65533;&#65533;&#36208;&#65533;&#588;&#65533;&#344;&#65533;&#65533;&#65533;&#65533;&#65533;T&#65533;&#65533;&#807;&#65533;&#65533;l&#65533;&#65533;&#65533;v&#65533;&#65533;Qx&#65533;n37u&#1243;9&#65533;&#65533;&#65533;@gk&#65533;&#65533;Y&#65533;\&#65533;&#65533;&#65533;\&#65533;TNi &#65533;oi&#65533;&#764;&#65533;&#65533;NH}e&#65533;&#65533;&#65533;D&#65533;I&#65533;-K&#65533;&#65533;&#65533;&#65533;&#65533;l&#65533;&#65533;&#65533;j&#65533;`&#65533;&#65533;&#65533;&#65533;&#65533;&#65533;\&#65533;&#65533;&#65533;&#815;ov&#65533;6&#65533;&#65533;ln&#65533;&#65533;&#65533;aV_F&#65533;L&#65533;f&#65533;[&#65533; i&#65533;\&#65533;&#65533;-&#65533;F7&#65533;&#1940;&#65533;3&#65533;w&#65533;&#65533;&#65533;&#65533;&#65533;tI&#65533;&#65533;&#65533;&#1206;@|&#65533;:&#65533;z2W&#65533;&#65533;\&#65533;&#65533;&#65533;&#65533;&#1103;&#65533;^&#65533;&#65533;&#65533;5&#65533;&#65533; &#65533;&#65533;mM&#65533;&#65533;l&#65533;CM!-&#65533;"&#65533;lkC&#65533;(&#65533;&#65533;L^&#65533;<&#65533;&#65533;-&#65533;d	<4&#65533;u1&#65533;4&#65533;&#65533;&#65533;9ka&#65533;t&#65533;&#65533;Fmt&#65533;Bm&#65533;@&#65533;q|&#340;=y&#825;",0&#65533;;&#65533;&#65533;&#65533;&#65533;&#65533;&#65533;Z&#65533;&#65533;&#65533;T-XM&#65533;`&#65533;&#65533;&#65533;&#65533;&#65533;ZM&#65533;V]&#65533;&#65533;PZ&#65533;&#65533;&#65533;&#65533;&#65533;p&#65533;]-&#65533;d&#65533;^,&#65533;n#&#804;*&#65533;C&#65533;&#65533;&#65533;&#65533;&#65533;|_|&#65533;&#65533;&#65533;&#65533;&#65533;y&#65533;&#65533;[(&#65533;&#65533;&#65533;o&#65533;&#65533;d}f&#65533;u&#65533;&#1558;&#65533;&#743;L&#676;&#65533;&#65533;&#65533;lFx:&#600;&#65533;&#65533;&#1948;&#1626;&#65533;&#65533;&#65533;|&#1618;&#65533;&#576;]&#65533;&#65533;&#65533;&#65533;&#65533;&#65533;&#65533; z^P&#65533;&#65533;&#65533;s&#65533;&#1703;&#65533;s#&#65533;&#65533;\&#65533;&#65533;&#65533;C:&#65533;&#65533;&#65533;\&#654;M&#1537;&#65533;&#65533;sM&#65533;t&#65533;&#65533;&#65533;\>&#65533;&#65533;&#65533;K&#65533;N|F&#65533;&#65533;&#65533;&#65533;]&#65533;i&#65533;&#65533;&#65533;&#65533;&#65533;,&#65533;&#1117;&#65533;&#1389;&#65533;W&#65533;&#65533;&#65533;&#65533;`&#65533;&#65533;P&#65533;f&#65533;&#65533;&#65533;|&#65533;&#65533;&#65533;i&#65533;&#65533;&#65533;3a&#65533;&#65533;r&#65533;,L&#65533;|6F[F2U&#65533;$&#65533;&#1675;&#65533;&#65533;\&#65533;(<&#65533;&#65533;IP&#65533;gb&#65533;	&#65533;&#65533;&#65533;&#65533;C&#65533;;~&#65533;0&#65533;&#65533;
l&#65533;Q&#65533;&#65533;]&#65533;n&#65533;R&#65533;&#65533;&#65533;&#65533;&#65533;&#65533;&#65533;z&#65533;&#65533;&#65533;[&#65533;&#65533;&#65533;&#65533;&#65533;=&#65533;&#65533;D&#65533;}&#558;&#65533;&#65533;&#65533;(&#65533;&#35703;&#65533;&#65533;&#65533;io&#65533;&#65533;&#65533;><&#65533;6>&#65533;E=<&#65533;a&#65533;&#65533;&#65533;&#65533;:M&#65533;L&#65533;%&#1366;[&#65533;T&#65533;&#65533;&#65533; H.&#65533;&#65533; &#65533;mmM&#65533;&#65533;k&#65533;&#65533;J&#65533;&#65533;R&#65533;&#65533;j}&#65533;X&#65533;&#65533;&#65533;&#65533;Mz&#65533;dR5&#1139;&#65533;-&#65533;`&#65533;&#65533;"&#65533;&#65533;&#65533;H&#1548;m/<l&#65533;&#65533;&#65533;[&#65533;&#65533;&#65533;2&#65533;&#65533;N~&#65533;&#65533;k<&#65533;&#65533;&#65533;&#65533;U&#65533;T|&#65533;&#65533;\&#65533;	&#65533;&#1605;.&#65533;&#65533;&#34733;&#65533;&#65533;&#65533;&#65533;n&#65533;+&#65533;]&#36810;&#65533;&#65533;&#65533;q&#65533;&#65533;xz&#65533;:&#65533;&#65533;Z/&#434;(&#65533;&#65533;&#65533;&#65533;&#65533;&#65533;&#65533;&#65533;}A&#65533;&#65533;&#37997;&#65533;D/VZ&#65533;&#65533;&#65533;&#65533;\.&#65533;&#65533;&#65533;&#65533;&#833;
&#65533;&#65533;&#65533;&#65533;fMM&#65533;&#65533;f&#65533;&#65533;X&#65533;&#65533;n&#65533;&#65533;|&#65533;&#65533; &#65533;&#65533;&#462;&#65533;&#65533;&#65533;&#65533;|&#65533;&#65533;&#65533;X2b&#65533;G&#65533;'{&#65533;&#65533;b&#65533;&#65533;z}&#142;&#65533;&#65533;_z&#65533;&#65533;[&#65533;&#597;o&#65533;&#65533;&#65533;F&#65533;&#65533;&#65533;r_W&#65533;&#65533;;;&#65533;&#65533;&#65533;&#65533;&#45784;&#65533;z&#65533;&#65533;&#65533;+&#65533;D>&#65533;&#65533;&#65533;%&#65533;#&#65533;&#65533;&#65533;&#65533;&#65533;&#1308;&#65533;[&#65533;&#65533;&#65533;&#65533;]}&#65533;&#65533;&#65533;&#65533;&#65533;&#1468;&#65533; &#65533;&#65533;I&#65533;&#65533;&#1729;&#65533;&#65533;&#65533;m\&#65533;do&#1974;V&#65533;I^&#65533;,?&#65533;17&#65533;>&#65533;@&#65533;&#65533;&#65533;&#65533;&#65533;&#65533;&#65533;N&#65533;nb&#65533;$&#65533;&#65533;&#65533;&#65533;&#65533;&#65533;&#65533;&#65533;&#65533;D?&#65533;&#65533;&#65533; &#65533;&#65533;&#65533;YN&#65533;I&#65533;&#65533;&#65533;^&#65533;NO&#65533;&#65533;\Y&#65533;A&#65533;%>~&#65533;	&#65533;&#65533;&#65533;&#65533;&#510;&#65533;&#65533;&#65533;&#65533;&#65533;&#25309;&#65533;`&#65533;&#65533;&#65533;<&#65533;&#65533;B&#319;{&#32397;&#65533;&#65533;&#65533;&#1220;&#65533;L&#65533;v&#65533;&#65533;&#65533;&#65533;&#65533;~&#65533;?&#65533;&#65533;_&#65533;&#65533;&#65533;_&#65533;&#65533;&#65533;,&#65533;eM&#65533;&#65533;=&#65533;h&#65533;&#65533;lM&#1926;?&#33756;&#65533;&#65533;&#65533;&#65533;&#65533;&#797;&#65533;&#65533;&#65533;&#65533;u]K &#65533;&#65533;x&#65533;t&#65533;&#65533;&#65533;@&#65533;&#65533;&#65533;&#65533;&#1765;&#65533;&#65533;&#65533;m&#65533;&#65533;[<&#65533;&#65533;b&#65533;+&#65533;&#65533;Zf&#65533;n&#65533;n&#65533;&#20462;&#65533;&#65533;&#65533;&#65533;&#65533;&#65533;D&#65533;&#65533;NN&#65533;Io&#65533;U&#65533;&#65533;&#65533;&#65533;&#65533;&#65533;&#65533;^&#65533;_G&#65533;a&#65533;c>k&#65533;!~&#65533;&#65533;$|&#65533;&#65533;}&#65533;|&#65533;3j&#65533;&#65533;t'&#65533;E&#546;&#65533;&#914;&#65533;0&#65533;ot?&#65533;&#65533;&#65533;M&#65533;<&#65533;&#65533;&#65533;&#65533;&#65533;&#65533;&#65533;&#65533;\&#65533;&#65533;&#65533; &#65533;&#65533;&#65533;&#65533;s&#65533;&#1189;#&#65533;P&#65533;B&#65533;&#981;#W"9s&#65533; J&#65533;x&#65533;&#65533;&#65533;=&#65533;'."G&#65533;&#65533;&#397;&#65533;&#65533;aC&#65533;&#65533;&#1449;K&#65533;r&#65533;&#707;5e&#65533;\&#462;];v9&#65533;&#65533;l&#65533;&#65533;&#65533;w&#65533;&#65533;&#65533;&#65533;^<y&#65533;&#65533;=}J&#65533;&#65533;TzR&#65533;U&#65533;j&#65533;UzQ&#65533;9&#65533;&#65533;&#65533;&#65533;Xy&#65533;U&#65533;V&#65533;Z&#65533;J&#65533;&#65533;}{&#65533;<&#65533;g&#590;&#65533;&#65533;u&#65533;&#1961;&#65533;&#65533;&#65533;&#199;&#65533;o`&#133;F&#65533;X&#65533;b&#397;?&#65533;Y&#65533;d&#661;-_&#65533;&#65533;&#65533;^=&#65533;t&#65533;}&#57939;&C&#65533;&#65533;6&#65533;3M.&#65533;8q&#65533;A&#65533;fM&#65533;&#65533;&#65533;&#525;&#65533;M&#65533;[wl&#65533;'kSX&#65533;&#65533;&#797;&#65533;&#65533;1ku/&#65533;&#794;&#65533;&#65533;&#65533;_&#65533;&#65533;&#65533;&#65533;^uz5/&#65533;&#62363;&#65533;Kv&#65533;&#65533;&#65533;&#813914;&#65533;&#65533;zyR&#65533;&#65533;?5,&#65533;&#65533;&#65533;&#1911;&#65533;^U&#65533;S&#65533;&#65533;&#65533;&#65533;//&#65533;&#65533;&#65533;P&#65533;&#65533;*'d&#65533;AA['&#65533;&#65533;&#65533;Qt`&#65533;&&#65533;&#65533;&#65533;(8s<q&#65533;?&#65533;&#65533;&#216;&#928;tP$Q8_l1&#394;f&#65533;h&#65533;&#65533;L&#65533;G&#65533;\&#65533;&#65533;&#65533;&#65533;v&#785;G!sND#&#65533;'
qZ1&#65533;&#65533;n&#137;&#65533;&#65533;l'Bwz
j&#65533;&#65533;&#65533;*
9&#65533;&#65533;3L&#65533;&#65533;{&#65533;&#65533;&#65533;&#65533;A&#940;.&#65533;Z&#65533;M5	<&#65533;M7&#65533;B&#65533;&#65533;4&#65533;@&#65533;&#65533;&#65533;&#65533;9?&#65533;4PA%&#65533;&#65533;B&#65533;7&#65533;*=&#65533;&#65533;&#65533;i&WT&#65533;"&#65533;<R&#65533;&#65533;&#65533;V&#65533;&#65533;&#65533;Ka&#65533;(p&#65533;&#65533;&#65533;&#65533;p&#65533;&#65533;&#65533;&#65533;J2&#65533;C&#65533;>L2'&#65533;&#65533;*&#699;x&#65533;&#65533;&#65533;[&#65533;3&#65533;{ne&#65533;/0&#65533;&#65533;&#1402;&#65533;&#65533;&#65533;&#65533;D&#65533;&#65533;&#65533;&#65533;&#65533;z&#65533;&#65533;&#65533;&#65533;zYg&#65533;j,&#65533;&#65533;&#65533;&#65533;)j&#65533;&#65533;?&#65533;&#65533;*
\&#65533;"&#65533;&#65533;y
&#65533;&#65533;&#65533;&#65533;UW'w&#65533;u7&#65533;F]&#65533;&#65533;I&#65533;t&#65533;r4n&#1351;L&#65533;`&#65533;&#65533;&#65533;w#U&#65533;&#65533;&#65533;"&#65533;T&#65533;P_&#65533;&#42466;&#65533;&#65533;#&#65533;/i&#65533;M5&#65533;8$PY&#65533;&#65533;&#65533;D&#65533;M&#65533;">&#65533;D$&#65533;p{_&#65533;I4z&#65533;&#65533;i&x&#65533;&#65533;&#65533;-&#229;5*&#65533;&#65533;&#65533;Y;&#65533;&#65533;<4&#65533;w&#65533;X&#65533;N&#699;&#65533;&#65533;f&#65533;&#65533;&#65533;&#65533;&#65533;f*&#65533;&#65533;&#65533;p&#65533;&#65533;&#65533;=&#65533;&#65533;sW\%&#65533;l&#65533;&#65533;F;&#65533;?7&#65533;&#65533;E&#65533;)&#65533;&#65533;,&#65533;[&#65533;&#65533;zKm&#65533;&#65533;v&#65533;[7&#65533;<QI&#65533;&#65533;&#65533;&#65533;,&#65533;&#65533;&#534;uI&#65533;&#1008;&#65533;&#1258;&#65533;&#502;l0&#65533;,&#65533;N:&#65533;v&#65533;&#65533;&#65533;
&#65533;&#65533;A&#65533;&#65533;&#65533;&#65533;&#65533;&#750;&#65533;Z=&#65533;&#1339;&#65533;&#65533;[&#65533;g'&#65533;&#65533;,w&#65533;&#65533;y&#65533;+&#65533;&#274;w&#65533;E&#65533;rx&#65533;UH!&#65533;G&#65533;&#65533;&#65533;N&#392;y&#65533;&#65533;&#65533;#&#65533;z&#65533;&#65533;y&#65533;&#65533;&#1278;CY&#65533;&#65533;a&#65533;&#65533;&#65533;&#65533;&#65533;1_&#65533;s&#1787;&#65533;&#65533;j&#65533;z&#65533;,&#65533;&#65533;&#65533;&#65533;&#65533;x&#65533;&#65533;'&#65533;&#65533;&#65533;&#65533;&#65533;&#65533;&#65533;&#65533;&#65533;[Y&#65533;&#1384;f@&#65533;!&#65533;F&#65533;&#65533;&#65533;&#65533;&#65533;p!@&#65533;&#65533;&#65533;6&#65533;9&#65533;&#65533;u&#1027;a&#65533;b&#65533;@?&#65533;Yh(&#65533;B&#65533;$L#&#65533;2	G0&#65533;&#65533;&#65533;&%&#65533;&#65533;&#65533;>&#65533;&#65533;&#65533;4/T&#65533;A&#65533;&7&#65533;0*VZ&#65533;=&#65533;,&#65533;&#65533;*XO&#65533;bt&#65533;&#363;pP0&#65533;&#65533;"	&#65533;&#1579;&#65533;@q&#65533;[&#65533;"&#65533;l&#341;D&#65533;&#65533;XS&#65533;&#65533;&#65533;&#65533;&#65533;&#65533;&#65533;+&#65533;&#65533;&#65533;&#1246;7&#65533;&#65533;vwy&#65533;&#65533;D w&#65533;A&#65533;&#65533;	&#65533;~&#65533;.B&#65533;0B=&#65533;	"9H&#65533;QR&#65533;I&5I&#65533;q&#978;&#65533;&#65533;$F&#65533;&#65533;I&#65533;y&#65533;&#65533;&#65533;Y&#65533;&#65533;&#65533;G>&#65533;&#65533;fT&#65533;*w&#1392;&#65533;&#65533;i&#65533;]&#65533;$]&#65533;~NZ&#65533;&#65533;&#639;&#65533;&#65533;8D&#65533;&#1204;&#65533;&#65533;&#65533;&#1112;xDN&#65533;&#65533;&#65533;&#65533;&#65533;&#65533;,&#940;&#65533;3&#65533;9&#65533;hV&#65533;O&#1074;V&#65533;|&#65533;.bN&#65533;&#65533;g8&#65533;)&#65533;]&#65533;&#65533;(&#65533;&#65533;&#65533;&#65533;L&#65533;7&#65533;&#65533;FD&#65533;Cz&#646;6&#65533;&#65533;!K2&#65533;&#65533;&#65533;'}&#65533;&#65533;2&#65533;&#65533;5&#1293;m$]{&#65533;x6&#65533;m.&#65533;Tc_ &#65533;P&#65533;E&#65533;3&#65533;h&#65533;&#65533;&#65533;Q&#65533;&#65533;Z&#65533;&#65533;&<&#65533;&#65533;&#65533;=&#65533;&#65533;&#65533;?&#65533;&#65533;&#65533;T%&#65533;&#65533;&#1189;&#65533;Jh&#65533;t/&#65533;&#65533;hy?&#1169;&#65533;&&#65533;S{&#65533;fH@j&#65533;&#65533;&#65533;&#1244;&#65533;5&#65533;	&#65533;&#647;J&#1824;&#65533;T&#65533;T&#65533;n2$"&#65533;&F+!&#65533;-&#65533;&#65533;&#65533;&#65533;&#65533;&#65533;&#65533;[&#65533;K&#65533;9!&#65533;&#65533;&#1388;c&#65533;IP M&#65533;&#65533;&#65533;Z^&#65533;G&#65533;&#65533;:&#65533;pK[&#65533;+H&#65533;&#65533;&#65533;&#65533;(&#65533;Z&#65533;&#65533;&#65533;9N&#65533;&#1456;&#65533;&#65533;&#65533;&#65533;r&#1178;&#65533;&#65533;B&#65533;]&#65533;jP&#65533;&#65533;Z&#65533;&#65533;&#65533;	U&#65533;W*&#65533;&#65533;z&#65533;K&#65533;a&#65533;&#65533;&#65533;)\Z&#65533;|&#65533;5&#65533;8&#65533;&#65533;hI&#65533;&#65533;fE&#65533;&#65533;&#65533;&#65533;:&#65533;&#65533;&#65533;&#65533;&#65533;&#65533;&#65533;&#65533;&#65533;&#65533;t(7{&#65533;[&#65533;q/&#65533;1&#65533;
&#65533;	&#65533;&#65533;;&#65533;&#65533;]&#65533;r&#65533;&#65533;Ar&#65533;&#65533;n&#65533;P*S&!/8&#1531;&#65533;&#65533;L&#65533;&#65533;&#65533;e,"&#65533;2ozMe*&#65533;U'q/&#65533;b&#65533;T&#65533;&#65533;P&#65533;&#65533;rjf&#65533;&#65533;S&#65533;W&#65533;<&#65533;&#65533;l&#65533;&#65533;&#65533;`&#65533;~&#65533;&#65533;
&#1688;&#269;B&#65533;&#65533;&#1610;\"a&#65533;5&#65533;I&#65533;&#65533;Y&#65533;`%&#65533;&#65533;vX&#65533;&#65533;&#65533;ar&#65533;d&#65533;&#65533;&#65533;2A&#65533;U&#65533;g&#65533;c]|0&#683;>!&#65533;&#65533;7&#65533;q&#65533;7&#65533;,.M&#65533;]&#65533;&#336;@&#65533;&#65533;&#65533;&#65533;&#65533;&#65533;&#557;9&#65533;rS&#65533;&#65533;Y${&#65533;y&#65533;&#2019;&#65533;&#65533;B&#65533;&#65533;s&#65533;$}G;&#65533;&#65533;8&#65533;
&#65533;&#689;&#65533;2I&#65533;y,n&#65533;3lgn&#65533;&#65533;f&#65533;x&#65533;&#65533;OZ&#65533;B&#65533;a<67&#65533;&#65533;5&#65533;&#65533;&#65533;&#65533;&#65533;&#65533;|+&#65533;&#65533;&#495;&#65533;S&#65533;&#65533;&#657;n&#65533;y&#65533;y6&#65533;S&#65533;Q&#65533;'&#65533;72&#65533;(5&#65533;&#65533;&#65533;&#65533;R&#65533;&#65533;Y&#157;&#581;&#65533;Q&#65533;{&#65533;Y&#65533;&#65533;o_
F5&#65533;&#65533;&#65533;U/&#65533;&#65533;&#65533;&#65533;5&#65533;&&#65533;?G&#65533;R&#65533;&#65533;&#12457;,&#65533;&#65533;&#65533;&#65533;B&#65533;&#65533;&#65533;,i&#65533;&#65533;*f1&#65533;\&#821;&#65533;@k;&#65533;&#65533;hCs<mjW;&#65533;&#65533;
&#65533;&#1138;&#65533;&#65533;,&#65533;C&#65533;,
&#65533;GxjU&#65533;F&#65533;&#65533;&#65533;XO&#65533;&#65533;&#410;&#65533;K&#65533;&#65533;&#65533;B&#65533;&#65533;V&#65533;&#65533;&#65533; &#65533;5&#65533;&#65533;&#65533;&#65533;&#65533;\&#65533;&#65533;&#65533;&#65533;&#65533;&#65533;&#65533;&#65533;Z<8o&#65533;&#65533;&#65533;&#65533;&#65533;ti&#65533;&#65533;Y s&#65533;&#65533;)&#65533;s&#65533;1N&#65533;&#65533;&#65533;{&#65533;'&#65533;?&#887;&#65533;&#65533;Fp&#65533;&#65533;&#65533;eIn&#659;C&#65533;&#65533;~y&#65533;&#1623;#P&#65533;077j^&#65533;&#65533;M#&#65533;&#65533;B&#65533;S&#65533;V&#65533;&#65533;&#1375;&#65533;&#65533;&#65533;&#65533;&#65533;%Mr)e(&#65533;
A&#65533;&#65533;0&#65533;	bg&#65533;&#65533;&#65533;q&#65533;&#65533;&#65533;UL&#893;&#65533;G>Y&#65533;``&#65533;=v&#65533;&#65533;}P&#65533;&#65533;&#65533;2]|%&#65533;&#65533;';&#65533;&#65533;&#65533;7&#65533;J&#65533;&#65533;67&#65533;&#1096;&#65533;*"&#65533;&#65533;+&#65533;&#65533;j&#65533;&#65533;s&#65533;z&#65533;&#65533;&#65533;q&#517;&#65533;&#65533;&#65533;n&#65533;&#65533;&#65533;&#65533;&#1944;&#65533;"&#65533;/R1&#65533;&#65533;f&#65533;&#65533;&#65533;&#65533;>&#65533;Y=z&#203;&#65533;&#65533;&#65533;*&#65533;&#65533;&#65533;B&#65533;&#65533;|6&#65533;'&#65533;c&#65533;&#65533;O}&#65533;|&#65533;&#65533;&#65533;&#65533;sh&#65533;{&#65533;&#65533;&#65533;&#65533;&#244;&#65533;7-`&#65533;&#65533;&#65533;HoOVcm?&#65533;;&#619;z&#65533;&#65533;&#65533;.&#65533;[&#65533;d&#65533;Jo0&#65533;&#1162;R]&#65533;4O&#1588;&#65533;1&#65533;&#65533;F&#65533;&#65533;&#65533;q\&#65533;&#65533;'&#65533;&#65533;&#65533;&#65533;g&#65533;&#65533;&#65533;'?&#65533;&#65533;1&#65533;&#65533;X&#65533;&#65533;mB?!&#65533;L4D&#65533;&#65533;&#65533;c=&#596;&#1968;&#65533;&#65533;Q@"&#65533;&#65533;&#65533;A&#65533;&#65533;&#65533;&#65533;&#65533;&#65533;i&#65533;&#65533;&#65533;&#65533;&#65533;&#65533;&#65533;&#65533;&#65533;ux&#65533;&#65533;
z&#65533;1&#65533;&#65533;<&#65533;?&#65533;)&#65533;nQ&#65533;&#65533;s&#65533;.&#65533;-!&#65533;	2&#65533;{&#65533;!&#65533;&#65533;V&#65533;&#65533;&#65533;a@w&#65533;&#65533;P:9&#65533;*%O&#65533;&#65533;IL[&#65533;J+O&#65533;&#65533;[&#65533;&#65533;o&#65533;B&#65533;[&#65533;*|&#65533;&#65533;&#65533;'&#65533;&#615;&#65533;&#65533;;&#65533;&#65533;%&#65533;c>D&#65533;W&#65533;/<'&#65533;&#65533;&#65533;&#65533;&#65533;&#65533;&#65533;&#1648;&#65533;&#65533;&#65533;1m&#65533;C:&#65533;&#65533;<:&#65533;C&#1601; &#65533;x&#65533;&#65533;&#65533;:a&#65533;$&#65533;B4&#305;s"8;(&#65533;pAos;l%15&#65533;&#1623;&#65533;&#65533;;R#0&#65533;	&#65533;&#65533;l&#65533;&#65533;&#65533;)V&#65533;&#65533;Xb&#65533;&#65533;,&#65533;&#65533;$&#65533;D&#65533;,A&#65533;Y&#65533;Cl&#65533;3{&#65533;&#65533;&#65533;&#65533;&#65533;<s&#65533;&#65533;Ft&#65533;F&#65533;A&#65533;&#65533;A\j&#65533;&#65533;&#65533;*S&#65533;$&#65533;#>&#65533;&#65533;4QY&#65533;&#65533;BglF*&#65533;&#65533;L&#65533;L&#65533;&#65533;)|9#<&#65533;O&#65533;/L&#65533;&#65533;D&#65533;H&#65533;&#65533;L&#65533;2&#65533;)K&#65533;&#65533;&#65533;&#65533;Y;&#65533;%&#65533;q&#65533;&#65533;&#65533;C&#65533; &#65533;@D&#65533;&#65533;&#65533;&#65533;&#65533;k
9&#65533;5Hf&#65533;+bD&#595;&#324;THp&#1709;/&#65533;&#65533;&#65533;`&#65533;,&#65533;	&#65533;h&#65533;&#65533;&#65533;&#65533;&#154;&#65533;&#65533;&#65533;&#65533;&#65533;&#1700;	/O:&#65533;&#65533;k&#65533;*5&#65533;&#65533;&#65533;v&#65533;1&#217;&#530;.&#65533;+Z&#65533;&#65533;&#65533;"&#65533;k32&#65533;&&#843;8&#65533;b&#65533;*&#65533;&#65533;"-&#65533;l&#65533;u
&#65533;&#65533;&#65533;,&#65533;&#65533;)&#65533;+l*itJ&#5369;i>&#3316;&#65533;cJ&#65533;&#65533;!&#65533;&#65533;&#65533;Hq&#65533;&#480;&#65533;&#65533;B=&#65533;+w&#65533;&#65533;&#65533;[&#65533;&#65533;3K&#65533;J&#65533;>&#65533;qE&#15371;h&#65533;&#65533;cz&#65533;_&#65533;:&#65533;&#65533;@&#1334;6&#65533;&#65533;&#65533;&#1845;fC&#65533;D&#537;4&#65533;&#65533;'%f9&#65533;&#65533;&#65533;D51&#298;Y&#65533;&#274;&#65533;,&#65533;&#65533;&#65533;&#65533;&#65533;&#65533;&#65533;&#65533;=&#65533;&#65533;&#65533;&#65533;&#65533;	&#65533;&#65533;9/qL&#65533;&#65533;	$&#65533;&#65533;I&#276;&#65533;#Z&#65533;&#65533;&#65533;s&#65533;<;&#65533;&#65533;&#65533;3&#65533;Y&#65533;&#65533;&#65533;&#65533;8&#65533;pc&#65533;	,&#65533;&#65533;&#65533;&#65533;9&#65533;!&#2019;&#680;&#1332;&#65533;=&#65533;&#65533;J&#65533;&#65533;o&#65533;=&#65533;&#65533;&#65533;|&#65533;N&#65533;&#65533;CCE&#65533;*&#837;H52&#65533;%&#65533;>uj>t4&#406;&#528;&#65533;J&#65533;l&#65533;&#65533;&#65533;&#65533;&#65533;&#65533;-&#65533;{+&#65533;{?C&#65533;7&#65533;?1&#65533;O&#65533;&#65533;&#65533;&#65533;&#65533;EY&#65533;&#65533;&#65533;&#65533;0b
&#65533;&#65533;b&#65533;UP&#65533;&#65533;&#65533;`-+&#65533;d&#65533;&#65533;&#65533;
]&#65533;&#65533;D&#1188;,R+>&#65533;&#65533;A'dFTj&#65533;&#65533;!&#65533;$&#65533;&#65533;Q&#65533;Rk&#65533;(&#65533;&#65533;&#65533;e&#65533;&#65533;&#65533;H&#65533;<Z&#65533;&#65533;&#65533;&#65533;@&#65533;&#65533;B&#65533;4FV&#65533;?d&#65533;%#|9&#1779;&#65533;)&#65533;&#65533;&#65533;S&#919;S&#65533;'&#65533;&#65533;%M&#65533;$&#65533;R%&#65533;F&#65533;&#65533;4F0P&#65533;P&#65533;0:&#65533;l&#65533;!&#65533;ZC&#65533;A3M&#65533;,&#65533;&#65533;w<&#65533;a&#65533;&#65533;yI&#65533;Gg! &#65533;&#65533;+d&#65533;.&#65533;<&#65533;&#65533;&#65533;&#65533;&#65533;A&#65533;;&#65533;&#65533;&#65533;m&#1184;X&#65533;&#65533;CET&#65533;AA&#65533;&#65533;&#65533;&#65533;&#65533;y&#1097;&#65533;"$&#524;&#65533; &#65533;&#65533;&#65533;&#65533;BF+&#65533;,&#65533;K&#65533;&#65533;&#65533;&#65533;&#65533;&#65533;X&#65533;&#65533;&#65533;{&#65533;&#65533;p&#65533;De&#65533;D|&#65533;&#65533;X&#65533;k&#65533;-&#65533;P
=&#65533;&#65533;X&#601;&#65533;[J&#65533;U&#48838;X|&#65533;M1&#65533;b-(&#65533;&#1194;&#65533;&#65533;&#65533;R)D&#65533;kLV)&#65533;=&#65533;c&#65533;je%&#65533;P&#65533;&#65533;&#65533;&#65533;&#65533;&#377;&#65533;o&#65533;&#65533;&#65533;r&#65533;zI&#65533;&#65533;L&#65533;4E&#970;&#65533;G&#65533;&#65533;v=&#65533;3&#65533;'&#65533;G&#65533;&#65533;?&#65533;&#65533;A&#65533;&#1533;L&#65533;&#65533;&#65533;=&#1264;G&#65533;2&#65533;}&#65533;&#65533;&#65533;=&#65533;&#65533;6Bd&#1350;uX?!&#65533;&#65533;&#65533;&#65533;&#65533;&#65533;&#65533;2+;!&#65533;&#65533;Q&#65533;&#65533;p&#65533;)&#65533;&#65533;&#65533;=Q&#65533;&#65533;P&#65533;R&#962;&#65533;"&#65533;&#65533;SUC}&#65533;&#65533;lP&#65533;&#65533;&#65533;a&#65533;&#65533;wp&#65533;&#65533;'&#65533; &#65533;x\Gi&#65533;.&#65533;&#65533;&#65533;&#65533;*&#1442;}NgE&#1700;eN&#65533;&#65533;&#65533;]&#65533;&#43837;}4&#65533;&#65533;+&#65533;j!&#65533; &#65533;&#65533;&#65533;&#65533;]:+	&#65533;&#65533;}&#65533;*&#65533;&#65533;&#866;[&#65533;%!&#65533;&#65533;&#65533;&#692;u&#65533;&#65533;&#761;&#1845;&#65533;(&#65533;:-&#65533;&#65533;&#65533;&#65533;&#65533;&#65533;&#65533;*)	&#65533;{&#65533;ST&#65533;&#1766;j&#65533;&#65533;U\&#65533;e&#65533;&#65533;`-:3;i&#65533;&#2017;&#65533;_&#65533;&#65533;&#65533;&#65533;L&#65533;&#65533;Nm9O%&#65533;&#65533;\U&#65533;&#65533;&#65533;&#65533; 
N&#65533;1J&#65533;&#65533;(&#65533;&#65533;U&#65533;z&#1357;&#65533;&#65533;4Yr&#65533;&#65533;n&#65533;&#65533;q&#65533;V
o&#1542;n&#65533;&#65533;&#65533;u!&#788;&#65533;O&#65533;&#65533;&#65533;uN&#65533;<&#931;M&#65533;&#65533;N&#65533;cZ&#65533;aRh&#65533;&#65533;&#65533;]&#65533;
&#65533;&#65533;&#65533;&#65533;K<&#65533;&#65533;	&#65533;U&#65533;&#65533;&#65533;&!"&#65533;&#65533;Jy&#65533;G&#65533;&#65533;*&#65533;Mv&#65533;$&#65533; :&#65533;&#65533;&#65533;7ubL&#65533;&#65533;&#611;&#65533;U\&#65533;*S&#65533;4&#65533;%&#65533;W&#65533;&#65533;&#65533; L&#1557;&#65533;	&#1420;/R"&#65533;&#65533;&#65533;;!&#65533;&#10907;&#65533;\PI&#65533;(&#65533;xB&#1963;&#65533;jD&#65533;R&#65533;=&#65533;Nv&#65533;i&#65533;&#65533;&#65533;"0&#65533;&#65533;&#65533;&#65533;&#65533;zx]
&#65533;&#65533;&#65533;&#65533;%&#65533;l&#65533;&#65533; bk&#65533;&#65533;m&#65533;Rn&#65533;&#65533; &#65533;&#65533;c`&#65533;k s&#65533;&#65533;R[4&#65533;&#65533;&#65533;Y&#65533;"&#65533;B&#65533;&#65533;&#65533;.&#65533;&#65533;/&#65533;a&#65533;&#65533;&#65533;&#65533;Av&#65533;A&#65533;&#65533;&#65533;x&#65533;&#65533;V!&#65533;p-&#65533;&#65533;+cv&#65533;RB[@&#65533;b)&#65533;&#65533;&#65533;l&#65533;&#65533;mE&#65533;P&#65533;&#61498;&#65533;&#65533;#&#65533;\&#65533;>&#1272;&#65533;&#65533;&#65533;&#65533;s&#65533;>*P&#65533;D&#65533;&#65533;H&#65533;?&#65533;R8&#65533;&#65533;&#65533;E&#65533;)&#65533;&#65533;$&#65533;&#65533;&#65533;&#65533;:&#65533;&#65533;&#65533;^&#65533;%&#65533;R]Q&#65533;&#65533;&#65533;`&#65533;&#65533;&#65533;&#65533;&#65533;&#65533;aI&#65533;[&#65533;&#65533;yp&#65533;s&#65533;g@&#65533;cP&#65533;f&#65533;&#65533;fph&#65533;&#65533;`&#65533;hPc(&#65533;^&#65533;Y&#65533;h &#65533;&#65533;&#35451;M	eS&#65533;&#65533;/&#65533;f&#65533;&#65533;Q.e&#65533;&#65533;F&#65533;&#65533;&#65533;J&#410;&#65533;&#65533;&#65533;$=uj&#1987;h$&#65533;U&#65533;3F&#65533;L&#65533;&#65533;J&#65533;$&#65533;	_D&#65533;&#65533;U&#1652;&#65533;&#65533;d&#65533;=&#65533;&#65533;&#65533;
&#65533;G&#65533;3t&#65533;&#65533;&#65533;&#65533;&#65533;.&#65533;+"&#65533;L&#65533;&#65533;8AX&#65533;&#65533;&#65533;&#65533;&#65533;&#65533;r&#65533;`&#65533;&#65533;&#65533;&#1893;t&#65533;&#65533;&#65533;>&#65533;,&#65533;0>aPU&#65533;&#65533;&#560;&#65533;,&#65533;&#65533;{&#65533;t&#65533;h8f]&#65533;b&#65533;&#38582;&#65533;`&#65533;Z&#65533;&#65533;R&#65533;&#65533;H&#65533;&#65533;[&#65533;&#65533;$7&#65533;E4C&#65533;&#65533;VkcvV&#65533;&#65533;NP&#65533;B &#65533;X&#65533;&#65533;]&#65533;&#65533;t&#65533;&#65533;&#65533;&#65533;`@H&#65533;&#654;&#65533;&#65533;&#65533;&#65533;&#65533;&#65533;&#65533;]>&#65533;&#65533;&#65533;	&#65533;&#65533;9&#65533;3&#65533;&#65533;&#65533;&#65533;\_dcE&#65533;vI/&#65533;	&#65533;y&#65533;&#65533;GV&#65533;&#65533;&#65533;&#721;&#65533;&#65533;&#65533;&#65533;&#65533;&#65533;&#65533;&#621;&#65533;&#65533;&#65533;0&#65533;&#65533;&#869;&#65533;&#65533;v^)t^n&#65533;9s&#65533;&#65533;&#65533;&#65533;&#65533;&#65533;}&#65533;&#65533;&#65533;&#65533;yH&#65533;n&#65533;d&#65533;_&#65533;&#65533;&#65533;F&#65533;&#65533;&#65533;[&#65533;&#65533;Y&#65533;V(&#65533;L(&#65533;6&#65533;4&#65533;g &#65533;&#65533;&#65533;&#65533;&#65533;T&#1052;&#65533;&#65533;^R&#65533;&#65533;^lf&#65533;&#65533;&#65533;&#65533;&#65533;&#65533;-L&#65533;&#65533;&#65533;'Eb&#65533;&#65533;1h&#65533;&#65533;&#65533;v^&#65533;&#65533;&#65533;&#65533;&#65533;&#65533;&#65533;&#65533;$&#789;&#65533;+<&#65533;&#65533;&#65533;&#65533;q&#65533;&#65533;$-V&#65533;7`&#65533;&#2038;&#65533;&#65533;}&#65533;&#65533;&#65533;h&#65533;e&#65533;&#65533;_u&#65533;&#65533;&#65533;&#65533;&#65533;&#65533;J&#65533;&#65533;u`&#65533;0&#65533;hi&#65533;&#65533;&#65533;&#65533;&#65533;&#65533;&#65533;&#65533;Gtq&#65533;u&#65533;&#65533;J&#65533;/f&#65533;&#65533;&#65533;&#65533;NZ&#65533;~*&#65533;!&#65533;V&#1113;xA&#65533;&#65533;{&#65533;&#65533;u&#65533;b&#65533;a&#65533;`&#65533;&#65533;[&#65533;[&#65533;&#65533;&#65533;&#65533;U0&#65533;R&#65533;O&#65533;@8&#65533;%&#65533;"&#65533;\&#518;&#65533;&#65533;MU9&#65533;~&#65533;Nj&#65533;f>4&#65533;&#65533;h6IpF&#65533;C&#65533;&#65533;9
a&#65533;&#65533;&#65533;&#65533;&#65533;&#65533; ,j&#65533;t&#65533;<5+&#65533;&#65533;&9&#65533;
d&#65533;p&#65533;&#65533;d@f&#65533;&#65533;s;&#65533;s&#65533;&#65533;&#1929;&#65533;LG&#65533;&#65533;&#65533;&#65533;&#65533;&#65533;&#65533;=&#65533;&#65533;&#65533;$!t&#1083;&#65533;&#65533;C&#65533;&#2006;&#65533;&#1125;lmn&#65533;H[&#65533;'i&#65533;&#65533;&#65533;s>G&#65533;{&#65533;&#65533;t&#65533;&#65533;&#65533;&#65533;_8&#65533;^&#65533;&#1430;Z&#65533;&#65533;Yx&#65533;SQ&#1540;F&#65533;0&#65533;&#65533;#&#65533; &#65533;M(q@&#65533;&#65533;nQ&#65533;m&#65533;5&#65533;&#65533;&#65533;R&#65533;&#65533;^&#65533;&#65533;&#65533;]1&#1940;&#65533;n&#65533;&#65533;lO&#65533;=&#65533;=&#65533;&#65533;&#65533;g&#65533;&#65533;BLA&#65533;b&#65533;&#65533;&#65533;$Z&#65533;D&#65533;8&#1972;T&#65533;&#425;&#65533;&#65533;j&#65533;&#65533;&#65533;Z=&#65533;)uE&#65533;c&#65533;&#65533;W&#65533;n&#65533;&#65533;&#65533;&#65533;&#65533;&#65533;?&#65533;t&#357;&#65533;z&#65533;<&#65533;Q&#65533;&#530;r&#65533;&#65533;&#65533;$o&#65533;&#65533;aX&#65533;t|_&#65533;J&#65533;&#65533;h0&#65533;&#65533;^&#65533;&#65533;] ^&#65533;&#65533;Z&#65533;iW&#65533;&#65533;Y&#65533;&#65533;U8Q&#65533;G&#65533;&#65533;/@&#65533;"h$,&#65533;&#65533;X&#65533;tk|M-'&#6598;j&#65533;&#65533;!&#65533;&#65533;y&#65533;&#65533;&#65533;#&#65533;&#65533;%&#65533;&#65533;5&#65533; {07&#65533;XK&#65533;&#65533;x2j&#65533;&#65533;&#65533;r&#65533;|*z&#65533;L&#65533;&#65533;%&#65533;=&#65533;&#65533;5O&#65533;&#65533;H&#65533;t;&#65533;R&#65533; \&#65533;&#65533;k&#65533;#&#65533;&#65533;&#65533;&#65533;S&#65533;&#65533;e3&#65533;&#65533;a&#65533;s&#65533;&#65533;s&#65533;&#65533;O&#65533;&#65533;EqD&#65533;&#65533;-&_&#65533;{&Mt`vS&#65533;&#65533;(&#65533;&#65533;w&#65533;&#65533;&#65533;&#65533;x0&#65533;o&#518;f&#65533;&#65533;Z&#65533;Y&#65533;&#65533;X&#65533;&#65533;WhVX&#65533;T@&#65533;S I&#65533;+0&#65533;#P(h&#65533;$&#65533;&#65533;3 &#65533;mh!Lj/IUf&#65533;&#65533;&#65533;&#65533;}&#65533;]&#65533;S&#65533;&#65533;&#65533;&#1823;&#65533;3&#65533;&#65533;&#65533;9&#65533;1&#65533;&#65533;&#1690;&#65533;&#65533;X&#65533;U&#65533;{L&#65533;&#65533;&#65533;l&#65533;&#65533;BQ &#65533;\k&#65533;S&#1124;|&#65533;&#65533;&#65533;z!"&#65533;t&#65533;V&#65533;hDd&#65533;q&#65533;&#65533;&#65533;&#65533;&#1373;&#65533;&#65533;.&#65533;\&#65533;q&&#1089;&#65533;[&#65533;&#65533;7&#65533;B&#65533;&#65533;(&#256;&#65533;&#65533;&#65533; &#65533;y&#65533;&#65533;w&#132;
2l&#65533;&#65533;!&#264;'R&#65533;h&#65533;&#65533;&#65533;z&#65533;&#65533;&#65533;{&#65533;n]:t&#65533;&#913;7N&#65533;o&#65533;V&#65533;&#65533;&#65533;&#1179;&#726;/c&#65533;.%8&#65533;&#65533;&#137;&#65533;&#65533;s&#65533;r&#65533;&#929;S&#65533;&#65533;&#1915;x&#65533;]l&#65533;&#65533;)&#1320;&#65533;&#65533;K&#65533;m&#65533;4e&#65533;f&#65533;j&#65533;XV&#65533;N&#65533;e&#65533;0>p$&#65533;&#65533;&#65533;*&#65533;&#65533;&#65533;I&#65533;&#65533;9s&#65533;&#65533;&#65533;=)n&#65533;Ps~&#65533;&#65533;&#65533;4&#65533;&#65533;M&#65533;?O&#65533;&#65533;&#65533;&#65533;1&#980;&#65533;w&#1972;YY\&#65533;&#462;uNW&#65533;3b&#65533;&#65533;G&#65533;\&#932;&#65533;s&#65533;&#797;6t&#65533;&#65533;B&#65533;&#26989;z&#65533;i&#65533;&#65533;&#65533;&#65533;&#65533;&#65533;g&#65533;&#1253;u&#65533;&#65533;<&#65533;0a&#65533;&#657;-Wn&#65533;&#65533;&#1529;Y&#65533;&#65533;]:uu&#65533;&#65533;&#65533;&#65533;&#65533;{;w&#65533;&#467;/&#65533;&#65533;c&#65533;&#65533;&#65533;@&#1958;&#65533;7&#65533;m&#65533;&#1465;&#65533;&#65533;&#65533;&#65533;G&#65533;&#65533;&#151;O<&#65533;&#65533;#&#65533;@t&#65533;T	*&#65533; &#65533;&#1859;&#65533;&#65533;&#65533;&#65533;a&#65533;&#65533;s&#65533;&#65533;6&#65533;!B&#65533;&#65533;&#65533;&#1363;&#65533;F&#65533;8&#65533;&#65533;)&#65533;3&#65533;&#65533;&#65533;&#65533;"&#65533;=&#65533;&#65533;<&#65533;tt;&#65533;4&#65533;^&#65533;!&#65533;&#65533;J&#65533;&#65533;&#65533;c)&#65533;&#65533;M&#65533;&#65533;&#65533;XPA&#65533;&#65533;~&#65533;&#65533;3=-&#65533;x%&#65533;	&#899;&#65533;&#65533;6&#65533;$&#65533;&#65533;1&#65533;&#65533;&#65533;
Xc&#65533;&#65533;&#65533;)&#65533;&#65533;
(&#65533;dR&#65533;I&#65533;I<F$&#65533;&#65533;5&#65533;h&#65533;|&#65533;&#65533;&#65533;n&#65533;&#65533;&#65533;p@&#65533;&#65533;^&#65533;%&#65533;&#65533;&#65533;<A&#65533;X&#65533;&#65533;:&#65533;$&#65533;=y6$N&#657;&#65533;o&#65533;1&#65533;m&#977;&#65533;P&#65533;&#65533;&#65533;&#65533;'5&#65533;\p&59&#65533;i%&#65533;t&#1234;&#65533;&#65533;&#1506;&#65533;uR&#65533;&#65533;9Y(t&#65533;&#1878;&#65533;&#65533;u&#65533;N;&#65533;&#65533;l&#65533;&#65533;H&#65533;,&#65533;&#65533;&#65533;&#65533;w&#65533;[j&#65533;&#65533;m&#65533;1&#65533;&#65533;&#65533;&#65533;&#65533;N&#65533;&#65533;J&#65533;n 
8 &#65533;+4&#65533;&#65533;fy/&#65533;N&#65533;3&#65533;&#65533;&#65533;A&#65533;;&#65533;&#65533;&#65533;.&#65533;`&#65533;3bHpF&#65533;He&#65533;&#65533;+&#65533;&#65533;&#65533;&#65533;k&#65533;&#65533;'&#65533;&#13235;&#1953;3ha&#65533;&#65533;D$&#65533;&#65533;I&#1684;)f&#65533;&#65533;&#65533;Q&#65533;&#65533;&#65533;&#65533;&#65533;|/UV5c&#65533;0=&#65533;,^&#65533;2&#65533;(&#65533;t&#65533;&#65533;&&#65533;pb&#65533;!m4&#65533;C? Q&#65533;O<Qx&#65533;r9F9&#65533;&#65533;#&#359;&#65533;t&#65533;&#65533;&#65533;p&#65533;&#65533;4&#65533;b&#65533;y:&#65533;&#65533;qk&#65533;&#1553;J&#65533;&#65533;Y&#65533;s&#65533;&#65533;6&#65533;&#65533;&#65533;&#65533;Zj&#65533;&#65533;&#65533;1)&#65533;&#65533;&#65533;&#65533;&#65533;&#65533;E&#65533;w&#65533;-&#65533;&#65533;8&#65533;N^&#65533;";w2&#65533;x S{m&#65533;2&#65533;&#65533;&#65533;&#65533;&#65533;&#65533;&#65533;&#65533;&#65533;&#65533;]x&#938;&#65533;&#65533;&#65533;=k&#65533;Q&#65533;&#65533;&#65533;N&#65533;&#65533;HS &#65533;<<&#65533;^X&#65533;&#65533;,&#65533;&#65533;0=&#65533;(a&#65533;&#65533;&#65533;{|&#65533;SE&#65533;a&#65533;&#65533;k&#65533;|&#65533;&v&#65533;b&#65533;&#65533;&#65533;&#65533;_&#65533;&#65533;&#65533;>&#65533;&#65533;&#1971;&#65533;}&#65533;L9d&#65533;&#65533;&#65533;&#65533;U&#65533;&#65533;$&#65533;s^&#65533;~&#65533;&#65533;(c&#65533;%9&#65533;LV&#65533;&#65533;&#65533;&#65533;&#65533;WI&#65533;&#1681;&#65533;&#65533;To~&#65533;
<&#65533;0C&#65533; /pA&#65533;&#65533;&#65533;&#65533;&#65533;&#65533;&#65533;#&#65533;IT"hx&#65533;&#65533;&$ &#65533;v:&#65533; &#65533;P8&#65533;&#65533;&#65533;_z&#65533;&#65533;&#65533;x&#65533;:&#65533;&#65533;&#65533;_&#65533;c&#65533;&#65533;=g0&#65533;&#65533;r27&#65533;$iS&#65533;LN&#65533;#E&#65533;&#65533;$3z&#65533;&#65533;+B&#65533;m&#65533;&#65533;&#4483;&#65533;&#65533;&#65533;'&#65533;&#65533;&#65533;b&#65533;FW&#65533;&#65533;&#65533;&#65533;&#65533;&#1582;S&#65533;&#65533;i=&#65533;ZV&#572;#-<:Kf&#65533;&#65533;&#65533;&#65533;2&#65533;E&#65533;&#65533;X&#65533;&#65533;&#65533;&#65533;E&#65533;&#65533;&#65533;&#65533;&#65533;&#65533;cx&#65533;&#1981;&#65533;Jy&#1924;@&#65533;&#65533;r&#65533;z&#65533;&#65533;d&#65533;D&#65533;&#65533;&#65533;c@&#65533;c&#65533;&#65533;&#65533;&#65533;&#65533;L&#65533;(a
&#65533;SX&#65533;&#65533;&#65533;*&#65533;h#&#65533;&#65533;(6&#65533;&#65533;u&#65533;w&#65533;R&#65533;Lq&#65533;^&#65533;&#65533;&#65533;B&#65533;'&#65533;&#65533;1&#65533;B&#1700;&#65533;&#65533;&#65533;&#65533;&#1859;&#65533;y&#65533;&#65533;&#65533;&#65533;&#65533;&#65533;R.	&#65533;	&#65533;&#65533; f;&#65533;&#65533;&#65533;	6&#65533;uJd_&#65533;8G4&#65533;1b&#65533;&#65533;&#65533;.la&#65533;Y&#65533;&#65533;&#65533;&#65533;D#q&#65533;E4"v&#65533;&#1316;F5$ aKHB
&#65533;Pd&#65533;c#&#65533;(&#65533;&#65533;&#65533;M&#65533;pT/&#65533;&#65533;&#65533;_&#65533;F&#65533;&#65533;#eN&#65533;)R&#65533;&#65533;v&#1740;Y&#65533;HI6U&#65533;&#65533;&#65533;&#65533;&#65533; .&#65533;&#65533;&#65533;&#65533;)Jz&#65533;"&#65533;&#65533;2&#65533;&#65533;J&#65533;&#65533;&#65533;e:&#65533;q&#65533;]&#65533;bNs&#65533;h=&#65533;&#65533;j}td&#912;ln&#65533;Q&#1835;&#65533;(e&#65533;=z&#65533;&#65533;&#65533;v&#921;&#65533;g&#65533;Z&#65533;&#65533;&#65533;%&#65533;&#65533;>v&#65533;u"sf&#65533;B)&#65533;&#65533;s &#65533;&#65533;&#65533;)&#65533;&#65533;"&#65533;&#65533;&#65533;&#65533;+&#65533;&#65533;ND \&#171;#r&#65533;&#65533;&#65533;&#65533;&#65533;b&#65533;I&#65533;&#65533;&#65533;g&#65533;&#65533;-&#1008;&#65533;,&#65533;$&#65533;I&#65533;&#560;&#65533;&#65533;f]&#65533;0[@&#65533;&#65533;QGe+&#1080;$&#65533;&#65533;&#65533;&#65533;&#65533;&#65533;&#65533;t&#65533;kJ&#65533;Lmj&#65533;&#65533;rlc&#65533;(&#65533;1&#65533;&#1100;b&#65533;S&#65533;&#65533;&#65533;&#65533;%"&#65533;ED&#65533;t&#65533;&#65533;&#65533;$$&#65533;B&#65533;&#65533;&#65533;p%
&#65533;&#65533;F<2&#65533;&#822;&#65533;Fw&#1322;&#65533;&#65533;<g&#65533;&#65533;&#65533;Mo*&#65533;&#65533;&#65533;I.o&#65533;&#65533;e&#65533;&#65533;7&#65533;&#65533;&#65533;n7}b8D&&#65533;&#65533;o&#65533;&#65533;/&#65533;&#65533;_&#65533;&#65533;/Mu&#65533;&#65533;Zc+&#65533;@&#65533;W&#65533;&#65533;&#65533;B&#65533;&#65533;&#65533;&#65533;ds&#65533;I&#65533;9&#65533;&#65533;b&#65533;&#65533;&#360;&#65533;&#65533;m&#65533;-&#1489;&#65533;>y&#65533;c&#65533;6E&#65533;q&#65533;&#65533;&#65533;*&#65533;	&#65533;!+&#19371;\-&#65533;&#65533;&#1853;]&#1970;&#65533;s2&#65533;&#65533;&#65533;&#65533;([&#65533;&#65533;&#65533;2&#65533;&#65533;&#65533;el&#65533;&#65533;&#65533;D&#65533;&#252;Gh)&#65533;|R&#65533;&#65533;[&#65533;&#65533;&#65533;&#65533;(&#65533;%&#65533;&#65533;&#65533;&#298;&#65533;`&#65533;$2&#65533;&#65533;f&#65533;I&#65533;v&#65533;&#65533;&#65533;S,&#65533;*T&#65533;H&#65533;&#65533;&#65533;!&#65533;*&#65533;&#65533;&#65533;W<&#65533;&#65533;lPc&#65533;0&#65533;1&#65533;q\|&#65533;b&#65533;&#65533; E'0A	H0&#65533;w&#1026;&#65533;&#65533;&#65533;A	IB| k"<&#65533;0&#65533;'&#65533;&#65533;&#65533;&#65533;9&#65533;&#65533;&#65533;c&#65533;&#65533;&#65533;&#65533;l&#65533;aU&#65533;&#1272;[&#1101;&#65533;&#65533;&#65533;&#65533;<#mi&#65533;&0&#65533;&#65533;NTb&#65533;mO&#65533;&#65533;&#65533;&#65533;&#65533;&#65533;&#65533;C&#65533;&#65533;glB&#65533;T&#65533;&#65533;W&#65533;&#65533;R7&#65533;&#65533;bs&#65533;&#65533;&#65533;~&#65533;wZ&#214;&#65533;&#65533;1f/6&#65533;g&#65533;&#1309;&#65533;O)6&#65533;&#65533;&#65533;&#65533;&#65533;&#1773;?>e&#65533;&#65533;&#65533;h&#65533;&#65533;/D&#65533;[&#65533;&#65533;+&#65533;&#65533;&#65533;G@&#1004;&#65533;&#65533;G&#65533;]{&#65533;@&#1532;(&#65533;Q~&#65533;&#65533;&#65533;&#36012;&#65533;5j&#65533;&#65533;XGFy&#65533;d=&#65533;&#1949;&#65533;&#65533;&#60561;&#65533;:&#65533;k&#65533;&#65533;&#65533;&#65533;!-j'>&#65533;&#65533;c#|&#65533;&#65533;@&#65533;#&#65533;&#65533;&#65533;2&#65533;TQ&#65533;r;*z&#65533;&#65533;T&#65533;&#65533;&#65533;1v&#65533;&#65533;&#848;&#65533;q&#65533;A&#65533;`&#65533;&#65533;&#65533;.fV&#65533;B&#65533;&#65533;&#65533;$
!#&#65533;&#65533;;&#65533;&#65533;&#65533;&#65533;]Y^D&#65533;&#65533;'&#65533;&#65533;W"9&#699;&#65533;&#65533;$&#65533;Z&#65533;@&#65533;&#65533;{6&#65533;9K&#1720;&*&#65533;&#65533;+&#65533;7CO&#65533;&#65533;&#65533;D&2&#65533;&#65533;&#65533;&#65533;&#65533;&#65533;&#65533;&#65533;9M&#65533;&#65533;&#65533;S&#65533;X&#65533;&#65533;&#65533;&#65533;S+/U&#65533;&#65533;&#65533;&#65533;[O]&#953;&#65533;q4&#65533;R&#65533;&#65533;S&#65533;s&#65533;S&#65533;^&#65533;R>w&#65533;]G&#65533;p&#65533;&#65533;D&#65533;&#65533;&#65533;9&#65533;&#65533;&#65533;K&#65533;&#65533;{]+&#65533;W&#65533;&#65533;&#65533;&#65533;&#65533;&#65533;&#506;&#783;&#65533;&#65533;X&#65533;&#65533;&#1909;q&#65533;&#65533;(&#65533;&#65533;?&#65533;&#65533;&#65533;&#65533;&#65533;N$&#65533;&#65533;&#65533;A&#65533;@&#65533;&#65533;&#65533;&#65533;M&#65533;eQ%]&#65533;&#65533;	&#65533;&#65533;&#65533;&#65533;^V&#65533;,&#1418;0^&#65533;&#65533;&#65533;&#65533;&#65533;&#65533;H&#65533;iQ!Gq&#65533;&#65533;&#65533;&#65533;V&#65533;\&#65533;&#796;&#65533;&#65533;0&#65533;e&#65533;&#1597;C:|C50C28&#65533;3C&#65533; &#65533;.&#65533;&#65533;/&#65533;&#65533;-&#65533;+&#65533;)&#65533;&#65533;&`&#65533;$,&#65533;&#65533;0&#65533;&#65533;&#65533;&#65533;&#65533;&#65533;&#65533;@&#65533;&#65533;&#282;4&#65533;&#65533;%&#65533;&#65533;`a&#65533;&#65533;&#65533;i&#65533;0&#65533;&#65533;&#65533;&#65533;&#65533;6	:x&#65533;9<G&#65533;H&#65533;&#65533;&#65533;&#65533;&#65533;g&#65533;D&#65533;&#65533;&#65533;K&#65533;&#65533;!&#65533;&#65533;&#65533;&#65533;fxJP&#65533;&#65533;&#65533;TH&#65533;!&#65533;[Q&#65533;&#65533;&#65533;S&#65533;&#65533;&#65533;&#65533;UIW&#65533;&#65533;&#65533;%&#65533;!&#65533;b"&#65533;&#65533;"&#65533;X&#65533;&#65533;_&#63566;&#65533;&#65533;&#65533;-&#65533;&#65533;&#65533;&#65533;LO&#65533;&#65533;&#65533;&#65533;&#65533;5Y.&#65533;R&#65533;L&#65533;)`&#65533;%&#65533;k)&#65533;&#65533;&#65533;F&#65533;"&#65533;"[aK&#65533; &#65533;&#65533;&#65533;W &#65533;&#65533;"&#65533;b$&#65533;&#921;&#65533;&#65533;&#65533;9&#65533;&#65533;(&#65533;X&#65533;H#&#65533;IL&#65533;P&#65533;z&#65533;&#65533;]}&#65533;&#65533;&#65533;k}D]N]&#1125;&#65533;&#65533;&#65533;&#65533;&#65533;&#65533;TI*&#65533;=&#65533;&#65533;&#65533;9&#65533;&#65533;6@&#65533;28&#65533;3&#65533;&#65533;<UP0&#65533;&#65533;.&#65533;,&#65533;B)&#65533;&#65533;%X$&#65533;&#65533;&#65533;&#65533;A&#65533;&#1024;&#65533;&#65533;&#65533;1&#65533;&#65533;&#65533;9@&#65533;+&#65533;R&#65533;I&#65533;<&#65533;O&#65533;t&#65533;L|a&#65533;&#65533;&#65533;	J&#65533;MX9&#1666;&#37747;5&#65533;K&#65533;M&#65533;!&#65533;&#65533;q&#65533;k&#65533;[n&#65533;P&#65533;_&#65533;|&#65533;&#65533;Q&#65533;&#65533;I&#65533;&#65533;V&#65533;[&#65533;&#65533;&#65533;RV"%&#65533;Te&#65533;T&#65533;&#65533;#UE&#65533;&#65533;$&#65533;&#65533;&#65533;UH&#65533;&#65533;&#428;"R&#1618;&#65533;&#65533;dIR4`&#65533;&#65533;e"&#65533;&#65533;\&#65533;&#65533;%]&#65533;U&#869;0*e&#65533;&#65533;e&#65533;5&#1849;&#65533;&#65533;y&#65533;_eA&#65533;&#65533;&#65533;_#&#65533;&#65533;&#65533;/&#65533;&#529;+&#65533;&#65533;5*&#65533;eB&#65533;&#65533;&#65533;&#65533;"&#65533;&#65533;&#65533;&#65533;&#65533;&#65533;&#65533;&#65533;$&#65533;*&#65533;%e>D5&#65533;;&#65533;&#65533;G&#65533;&#65533;8t&#65533;5\1,&#65533;
&#65533;U&#65533;-&#65533;&#65533;*&#65533;&#65533;aB%<B &#65533;A&#65533;&#65533;&#65533;LAA&#65533;&#65533;&#65533;@8aPA(&#65533;CE&#65533;&#65533;b\&#65533;&#1311;[&#65533;&#563;&#65533;&#65533;&#65533;&#65533;%:X}&#65533;Nm^&#65533;&#65533;!&#65533;xC7t&#65533;J&#65533;&#65533;{&#65533;&#65533;{&#65533;&#65533;|&#65533;aNb&#65533;NJG&#65533;Q&#65533;&#65533;Y^~&#65533;Q&#65533;'&#65533;&#65533;&#65533;VZ&#65533;$&#65533;&#65533;&#65533;Q&#1375;&#65533;[&#788;&#65533;8B&#65533;u&#65533;&#65533;\&#65533;h(>&#65533;&#65533;&#65533;%n hT&#65533;\&#65533;&#65533;d&#65533;&#65533;&#65533;&#65533;&#65533;&#65533;_&#65533;%F&#65533;1&#65533;&#1150;&#1116;U&#65533;&#65533;vT&#65533;&#1448;&#65533;&#65533;&#65533;&#65533;&#65533;)&#65533;&#65533;&#65533;&#65533;[e&#1332;$&#65533;
&#65533;&#65533;)li&#65533;.&&#65533;-^&#65533;f-Ea!iQ	&#65533;i#&#65533;FH)&#65533;${&#65533;&#65533;r&#65533;M&#65533;&#1335;&#65533;#&#65533;&#65533;Q&#65533;O&#65533;(TTEkV&#65533;3L&#65533;6&#65533;&#65533;4&#65533;&#65533;1&#65533;S1&#65533;i&#65533;&#65533;.&#1794;-&#65533;B*&#65533;&#65533;'x&#65533;'&#65533;&#65533;AjB*&#65533;&#65533;/&#65533;B&l&#65533;%,&#65533;&#65533;&#65533;@&#65533;@&#65533; &#65533; T&#65533;)&#65533;&#65533;&#65533;1&#65533;&#65533;&#65533;R`&#1618;5&#65533;G&#65533;(&#65533;
&#65533;&#65533;*&#65533;Q&#65533;N-&#65533;a(IM&#65533;D7l7&#65533;&#65533;&#65533;&#1194;{r&#65533;6&#65533;*7&#65533;'&#65533;ag&#65533; &#65533;&#65533;W&#65533;&#1961;&#65533;9D&#65533;&#1644;
&#65533;&#65533;&#65533;&#65533;&#65533;&#65533;Q&#65533;&#2038;(&#65533;Z&#65533;YG&#65533;R&#65533;&#65533;Y&#65533;&&#65533;X9y(&#65533;&#65533;O&#65533;&#65533;"7&#65533;&#65533;X&#65533;Ahg&#65533;&#65533;&#65533;51&#65533;)&#65533;&#65533;wD&#65533;H&#65533;X&#65533;Jh&#65533;&#65533;&#65533;P&#2794;&#65533;&#65533;&#65533;&#65533;k&#65533;N&#65533;&#65533;&#65533;&#65533;i_&#65533;&#65533;N"y&#65533;#y&#65533;E&#65533;}D&#65533;`&#65533;K&#65533;&#515;&#65533;)&#65533;&#65533;`Y&#65533;7&#65533;f&#65533;5&#65533;&#65533;}&#65533;b`&#65533;&#65533;&#65533;&#65533;&#65533;&#65533;"&#65533; &#65533;&#65533;:IQ&#65533;&#65533; &#65533;RD=&#65533;C6&#65533;#2 &#65533;24&#65533;2$382&#65533;&#65533;&#65533;1&#65533;S0&#65533;B.&#1026;+&#65533;B(x&#65533;'&#65533;&#65533;)&#65533;&#65533;&XB)&#65533;2(&#65533;-&#65533;&#65533;+&#65533;)dB#&#65533;0&#65533; &#65533; x&#65533; &#65533;&#65533;<l&#65533;HO*}$&#65533;DV-&#65533;&#65533;&#65533;	N&#65533;j&#65533;&#65533;&#65533;
&#65533;&#65533;&#65533;&#65533;h&#65533;&#65533;&#65533;&#65533;
.&#65533;&#65533;*&#65533;&#65533;&#1700;&#65533;&#65533;LX&#65533;EI&#65533;P&#65533;&#65533;!&#65533;&#65533;k&#65533;v&#65533;(&#65533;T&#48334;&#1396;N&#65533;&#65533;&#65533;&#65533;].&#65533;d&#65533;&#65533;&#65533;&#65533;&#65533;&#65533;&#65533;&#65533;\eW&#65533;&#65533;h&#65533;&#790;(+D&#65533;&#65533;&#65533;&#65533;e&#65533;&#65533;0&#65533;&#65533;i&#65533;u&#65533;j&#65533;&#65533;a&&#65533;"&ou&#65533;&#65533;&#65533;n]}_QTU&#65533;&#65533;&#65533;E&#65533;&#65533;&#65533;&#65533;9&#65533;&#65533;&#65533;&#65533;&#65533;&#65533;-&#65533;Nd)&#65533;&#65533;&#65533;R&#65533;&#65533;l&#65533;d&#65533;&#65533;K&#65533;&#65533;&#65533;E,&#1279;X&#65533;0&#65533;&#65533;&#65533;r&#40133;S&#65533;&#65533;&#65533;&#65533;A")Z&#65533;&#65533;nD&#65533;CC.&#65533;&#65533;0<C3&#65533;2D3&#65533;&#65533;&#65533;6p&#65533;B,&#65533;B)&#65533;&#65533;(&#65533;B+&#65533;&#65533;(pB(&#65533;&#65533;&#65533;j'&#65533;&#65533;+&#65533;&#65533;&#65533;&#65533;$&#65533;A\&#65533;&#65533;#&#65533;&#65533;2&#65533;C&#65533;&#65533;F&#65533;&#65533;.&#65533;,^
&#65533;&#65533;[&#65533;&#65533;q&#1327;&#65533;&#65533;D&#65533;&#65533;'|&#65533;&#65533;&#65533;&#65533;vC+&#65533;D&#1783;&#65533;&#65533;&#65533;&#65533;C&#65533;&#65533;&#65533;TR&#65533;N&#65533;&#65533;&#65533;mT&#65533;_&#65533;&#65533;-&#65533;&#65533;v&#65533;N&#65533;&#65533;&#65533;X&#65533;F&#65533;R&#65533;0&#65533;"&#65533;&#65533;&#65533;oCh&#65533;C&#65533;3&#881;7VY.&#1619;&#65533;&#65533;h/&#65533;l&#65533;aq&#65533;L&#65533;"&#65533;!k}r!&#65533;V&#65533;D&#65533;&#65533;&#49835;4&#65533;p&#65533;&#65533;&#65533;&#65533;&#65533;Sf&#65533;:e&#65533;_&#65533;&#65533;&#65533;&#65533;  f&#65533;&#65533;&#65533;Z&#65533;&#65533;&#65533;&#65533;&#65533;&#65533;b&#65533;hYG<&#65533;&#65533;@&#65533;&#1738;\&#529;R&#65533;1&#65533;g&#65533;&#65533;&#65533;R&#65533;&#65533;y&#303;5&#65533;&#65533;&#65533;&#65533;L&#65533;L&#65533;M&#65533;l&#65533;&#65533;&#65533;S&#65533;&#65533;X&#65533;J&#65533;&#65533;&#419;6&#65533;-&#65533;00&#65533;2&#65533;1$&#65533;0&#65533;&#65533;/&#65533;/&#65533;&#65533;/&#65533;.&#65533;&#1865;&#159;&#65533;&#65533;|&#65533;%0!&#65533;&#65533;A&#65533;0'&#65533;*&#65533;&#65533;#&#65533; &#65533;&#65533;!&#65533;1pC;&#1283;&#384;H+F&#65533;&#65533;&#65533;.&#65533;X&#65533;&#65533;&#65533;&#65533;,4&#65533;n$&#65533;&#65533;&#65533;&#65533;MzCn&#65533;&#65533;g&#65533;&#65533;&#65533;n&#65533;&#65533;&#65533;&#65533;&#65533;%o&#65533;|X&#65533;8&#65533;&#65533;&#65533;%&#65533;t&#65533;v&#65533;7&#65533;&#65533;}4&#65533;&#65533;4&#65533;&#65533;+&#65533;,&#65533;F&#1524;H&#65533;tj&#65533;!&#65533;N?&#65533;&#65533;&#65533;b&#65533;&#65533;&#65533;&#65533;&#65533;&#65533;uA0&#65533;&#65533;&#65533;R`&#65533;q)&#65533;&#65533;T&#65533;OR&#65533;"&#65533;&#65533;&#65533;(H&#65533;QkU&#592;T_W{u&#65533;)flF&#608;Ta`&#65533;&&#65533;&#65533;&#65533;5[&#65533;&#65533;\&#65533;&#65533;v&#65533;&#65533;:&#65533;&#65533;&#65533;&#65533;&#65533;q/&#65533;&#65533;F9&#65533;A&#65533;&#65533;&#65533;&#65533;=#/6.&#65533;&#65533;&#65533;<&#65533;oi'&#65533;&#65533;&#65533;&#65533;&#65533;&#65533;&#65533;&#65533;j&#65533;aL&#65533;4N&#65533;k&#65533;R A&#65533;&#65533;&#65533;&#65533;C<t0&#65533;&#65533;/C=&#65533;/&#65533;/m0&#65533;&#65533;-&#65533;,&#65533;&#65533;>&#65533;&#65533;)&#65533;&#65533;9wB'xB'&#65533;P&#65533;&#65533;$&#65533;q&#65533;0B&&#65533;&#65533;q&#65533;B(L&#65533;)(8&#65533;&#65533;<u&#65533;u=0&#65533;3JzG&#65533;&#65533;M&#65533;&#65533;^ &#65533;&#65533;1f&#65533;!&#65533;&#65533;*&#65533;&#65533;!&#718;&#65533;&#65533;1&#65533;&#65533;&#65533;&#1942;"+\{nT&#65533;G[&#65533;u&#65533;&#65533;&#65533;Gs+&#65533;&#1143;}g]md&#65533;&#12853;&#65533;&#65533;!\&#65533;&#65533;Z;&#65533;&#65533;&#65533;SEw/&#65533;&#65533;n&#65533;&#65533;o`9&#65533;*q&#65533;&#65533;:&#65533;&#473;%&#65533;&#65533;T&#65533;&#65533;q&#65533;d&#65533;Zi&#65533;&#65533;,_K.&#65533;&#65533;F}1&#65533;Q&#65533;&#65533;c&#65533;L&#65533;&#65533;Z&#65533;l&#65533;w&#65533;&#65533;&#65533;&#65533;KR&#65533;&#65533;&#65533;5&#65533;&#65533;&#65533;&#65533;&#65533;v&#65533;/lVy&#65533;O/)&#65533;K&#65533;&#65533;&#65533;i*KV&#65533;&#377859;&#65533;&#65533;~&#65533;v&#65533;&#65533;6&#65533;&#65533;&#65533;&#65533;x&#65533;&#65533;hT&#65533;&#65533;;&#65533;&#65533;2&#1053;])=&#65533;&#65533;2ts/&#65533;/&#65533;&#65533;-&#1794;.&#65533;9/&#65533;,lmW&#65533;B&#65533;B(&#65533;&#65533;&#65533;&#65533;"&#65533;&#65533;l&#65533;&#65533;@&#65533;&#65533;
&#65533;&#1537;"T&\&#65533;&&#65533;&#65533;$&#258;8&#65533;hsH&#65533;|&#65533;.&#65533;&#17232;N&#65533;&#1355;&#65533;&#65533;&#854;&#65533;;&#65533;J &#65533;&#65533;&#65533;D&#65533; &#65533;&#65533;&#65533;#FM&#65533;&#547;&#65533;&#65533;G:&#65533;'&#65533;&#65533;&#65533;&#65533;Q&#65533;XR&%&#65533;&#65533;km&#65533;&#65533;^&#65533; &#65533;&#65533;!i&#65533;&#65533;&#65533;&#65533;&#65533;s&#65533;#&#65533;&#65533;
&#65533;&#65533;&#1140;
&#65533;&#19981;&#65533;&#65533;l&#1656;n&#65533;&#65533;W&&#65533;&#65533;&#65533;&#65533;RS&#65533;&#65533;&#65533;C&#65533;"VS;&#65533;&#65533;W&#65533;&#65533;&#65533;&#65533;F@u&#65533;K&#65533;3Z&#65533;^&#65533;&#65533;&#65533;&#65533;~&#65533;0&#65533;&#65533;;0&#65533;V&#65533;&#65533;JyC|&#65533;&#65533;$&#65533;g&#65533;&#65533;&#65533;&#65533;$G&#65533;&#65533;&#30215;;0&#65533;5&#65533;&#65533;C&#65533;3l&#65533;bWGA_%&#65533;&#65533;[NvK&#65533;&#65533;&#65533;&#65533;&#65533;&#65533;&#65533;:&#65533;&#65533;5U&#65533;~&#65533;M&#65533;&#65533;&#65533; &#65533;K	&#65533;&#65533;&#65533;&#65533;{]&#65533;&#65533;6$/&#65533;vl&#65533;B-&#65533;,&#65533;&#65533;>&#65533;B*&#65533;B)&#65533;&#65533;*&#65533;&#65533;(&#65533;n&#65533;&#65533;(hB#&#65533;&#65533;hA&#65533;&#65533;&#65533;&#65533;&#65533;&#65533;&#65533;&#65533;p&#65533;,&#65533;&#65533;6%,+&#65533;&#195;&#65533;L(],&#65533;&#64423;&#65533;&#65533;U&#65533;t&#65533;&#65533;&#65533;Q&#65533;|&#65533;&#65533;a&#65533;4i&#65533;W&#65533;+9)&#65533;_0rq&#65533;&#65533;&#65533; &#65533;&#65533;6&#65533;&#65533;&#65533;{&#65533;&#65533;V&#65533;&#65533;&#65533;0&#65533;&#65533;wW!&#65533;'K&#65533;FJ&#65533;&#65533;&#65533;W&#65533;&#65533;R&#65533;&#65533;&#65533;&#65533;&#65533;&#23642;&#65533;&#65533;&#65533;&#65533;&#65533;&#65533;&#65533;o&#65533;a&#65533;&#65533;&#65533;&#65533;V&#65533;&#65533;&#65533;&#65533;&#65533;MT
D&#49066;&#65533;C&#65533;&#65533;z&#65533;&#65533;:&#65533;&#65533;&#65533;&#65533;&#65533;9&#65533;&#65533;E&#65533;^&#65533;:t&#65533;y>&#65533;&#65533;tGO/&#65533;&#65533;&#65533;! &#65533;&#65533;;$y&#65533;&#65533;(H&#65533;8&#65533;0&#65533;&#65533;&#65533;&#65533;:&#65533;&#65533;(&#65533;x&#65533;K&#65533;g&#65533;&#65533;j1k&#65533;&#65533;&#65533;<&#65533;&#65533;I4&#65533;*&#65533;'&#60131;7&#65533;&#65533;
,j@&#1051;'o=&#65533;&#65533;&#65533;&#1387;w&#65533;aC&#65533;&#65533;&#65533;=&#65533;8&#65533;bE&#65533;1f&#65533;xQ^&#65533;i&#65533;j&#586;%V+U&#65533;V&#65533;j&#65533;&#65533;&#65533;(Q&#65533;J&#65533;&#65533;tI&#1188;L&#65533;6!b&#65533;&#65533;I/L&#65533;(&#65533;<&#65533;&#65533;&#65533;)T'J&#65533;d&#65533;&#65533;8&#65533;&#65533;&#65533;F&#65533;&#65533;&#65533;WP&#65533;<&#65533;&#65533;&#65533;&#65533;+&#65533;&#65533;;&#65533;&#65533;&#1701;M&#65533;n&#65533;&#65533;t&#65533;&#65533;&#341;&#65533;9r&#65533;&#657;'&#65533;o8p&#65533;&#65533;&#65533;7&#65533;pa&#195;&#65533;y&#65533;vx0`&#65533;|&#465;3w.&#65533;dto&#65533;]N&#65533;Y&#65533;:vj&#1777;&#65533;z&#65533;:&#1255;&#65533;mn&#65533;&#65533;&#65533;&#65533;&#879;_&#221;;&#65533;\&#65533;&#65533;sk&#2014;=&#65533;&#65533;l&#65533;&#65533;yc&#65533;M;&#65533;&#65533;&#65533;x&#65533;E>&#65533;w^&#65533;x&#65533;?/&#65533;&#65533;&#65533;s&#65533;&#939;&#65533;kN}&#65533;&#65533;&#65533;&#65533;;&#65533;v&#65533;^<&#65533;&#65533;J&#65533;&#65533;&#65533;}{&#65533;&#65533;)&#65533;&#65533;p &#65533;&#65533;_&#65533;&#65533;&#65533;:&#65533;&#65533;&#65533;^&#65533;&#65533;&#1003;&#65533;&#651;&#65533;<&#65533;&#65533;&#65533;x&#65533;&#65533;&#65533;w&#65533;y0&#179;(d&#65533;&#65533;|&#65533;&#732;&#65533;&#65533;o&#65533;&#65533;&#65533;p&#65533;&#65533;DKG&#65533;Ud&#65533;/o`&#65533;&#65533;Q&#65533;A\&#65533;FpF,Q&#65533;&#65533;&#65533;&#65533;1&#575;s&#65533;&#65533;#&#65533;LN&#65533;&#65533;&#65533;,&#65533;t.&#65533;r&#65533;&#65533;,&#65533;&#1204;t&#897;&#65533;-u&#65533;A.&#65533;s8&#65533;*k&#65533;3&#65533;&#1805;K,[J+S&#65533;&#65533;&#65533;&&#65533;&#65533;&#65533;F&#65533;&#65533;f&#65533;n&#65533;&#1843;&#65533;n&#65533;&#1094;c\&#817;qn&#65533;&#65533;4v&#65533;bPAG!&#65533;&#65533;&#65533;&#65533;&#65533;&#65533;&#65533;0&#65533;&#65533;z&#65533;&#65533;&]J2&#596;RH=eVP&#65533;Np&#65533;&#65533;Bq$E&#65533;P"&#65533;p&#65533;&#65533;PX&#65533;&#65533;&#65533;&#65533;2&#65533;dO.&#65533;v4m&#65533;R{,&#65533;O&#65533; $A
&#65533;"&#65533;&#65533;L&#65533;&#65533;&#65533;&#65533;zL&#65533;&#65533;D&#65533;Dml&#65533;&#65533;&#394;D&#65533;&#65533;&#65533;&#65533;T&#65533;BF)l&#499;m&#65533;&#65533;7N-&#65533;&#65533;&#65533;3M4&#65533;l&#65533;&#1729;	&#65533;v&#65533;r&#65533;&#65533;&#65533;;&#65533;&#65533;&#65533;&#65533;n&#65533;.&#65533;&#65533;&#65533;a&#65533;L&#65533;&#65533;&#65533;:&#65533;&#65533;,&#65533;&#65533;&#65533;&#65533;&#65533;q&#65533;&#65533;5&#65533;J!{T=&#65533;&#65533;&#65533;9&#65533;&#65533;f&#65533;&#65533;&#65533;&#65533;&#65533;2&#65533;&#65533;&#65533;2&#65533;&#65533;&#65533;tnP&#65533;&#65533;v&#65533;,&#65533;&#65533;&#65533;4&#65533;0&#65533;&#1273;&#65533;&#65533;&#65533;&#65533;&#65533;&#65533;&#65533;Nl1qT,&#65533;&#360;&&#65533;&#815;!3.&#65533;&#65533;&#65533;&#65533;&#65533;&#65533;&#65533;&#65533;&#65533;&#65533;8_&#65533;&#65533;&#65533;4&#65533;&#1830;{&#65533;&#65533;XKo&#65533;&#65533;&#65533;&#65533;sj&#65533;N7&#65533;&#1566;&#65533;&#65533;&#65533;&#65533;{&#65533;&#65533;&#65533;.&#65533;&#65533;&#390;:1&#65533;&#65533;n,&#65533;&#65533;&#65533;	&#1402;1&#65533;&#65533;&#65533;,&#65533;&#65533;&#65533;{'&#65533;&#65533;&#65533;&#65533;&#65533;&#65533;&#65533;e&#65533;&#65533;C&#65533;&#65533;{&#65533;IG&#65533;cja%TP)&#65533;SP&#1661;P2&#65533;DF&#65533;&#65533;&#65533;&#65533;9&#65533;x&#65533;*~&#65533;&#65533;&#65533;&#65533;W@&#65533;zN&#65533;TX&#65533;I\&#65533;D]&#65533;&#65533;&#65533;=&#65533;&#65533;I_>&#65533;&#65533;&#65533;&#65533;&#65533;&#65533;&#65533;&#65533;&#65533;R&#65533;&#65533;&#65533;h&#65533;&#65533;;%&#65533;&#65533;+&#65533;&#65533;&#65533;@&#65533;&#65533;&#65533;1&#65533;)&#1811;83/&#65533;&#65533;&-&#65533;&#65533;VhA}&#65533;&#65533;i&#65533;c&#65533;m&#65533;3&#65533;1&#65533;3&#65533;[&#65533;t8a07&#65533;&#65533;N&#65533;&#65533;&#65533;=&#65533;9&#65533;&#65533;Nt(&#65533;8&#65533;y&#65533;q&#65533;&#65533;&#547;3&#65533;&#65533;&#65533;d&#65533;&#65533;!&#65533;&#65533;&#65533;&#65533;Pj>03A&#65533;#4&#65533;#RKl&#65533;W&#65533;D%&#65533;#A&#65533;&#65533;"&#65533;&#65533;ep&#65533;@R&#65533;x&#65533;&#65533;&#65533;Fb&#65533;xDF5&#65533;&#65533;&#65533;&#65533;Rc&#65533;f&#65533;&#65533;0m&#65533;&#65533;&&#65533;&#503;&#65533;)&#65533;Q&#65533;&#65533;&#65533;t&&#65533;&#65533;&#65533;&#65533;&#65533;&#65533;&#955;&#65533;
&#65533;&#65533;&#65533;&#65533;-&#65533;"&#65533;&#65533;&#65533;&#65533;&#65533;&#65533;Mr&#65533;bT&#65533;&#65533;t&#65533;&#65533;&#65533;V&#65533;&#65533;A&#65533;:&#65533;&#65533;&#65533;&#65533;&#65533;<&#65533;1&#65533;]&#65533;"x&#65533;3JR&#65533;&#65533;LDb&#65533;&#65533;C&#65533;@/Pa	C &#65533;p&#65533;&#65533;&#51008;&
T@&#65533;x&#65533;5&#65533;B"B1
Px&#65533;&#65533;x&#65533;JI&#65533;!&#65533;&#65533;]&#65533;J&#65533;e ,J&#65533;[&#65533;&#65533;&#65533;&#65533;FG9f&#65533;&#65533;&#65533;&#65533;&#65533;mX&#65533;%>&#65533;_&#65533;<&#65533;&#65533;&#65533;&#65533;&#627;&#65533;&#65533;&#65533;Z&#791;<&#65533;&#65533;&#65533;1	7&#65533;&#919;&#65533;&#65533;%&#65533;.&#65533;aJ&#65533;&#65533;

8&#65533;<&#65533;a&#65533;A&#65533;d&#65533;&#65533;t"G&#65533;&#48424;&#65533;&#65533;(&#65533;!Q!=&#65533;&#65533;I3u&#65533;$d>2&#65533;Y&#65533;T&#65533;:(&#404;,&#65533;&#65533;&#65533;r6&#65533;&#65533;&#65533;&#65533;&#65533;&#65533;&#65533;=&#65533;&#65533;&#65533;&#65533;&#1317;Nh&#65533;Za&#65533;&#65533;5&#65533;&5&#65533;Xc&#65533;&#1438;&#65533;&#65533;&#65533;.&#65533;U&#65533;&#1584;&#65533;&#65533;y&#65533;&#65533;t&#65533;Ra&#65533;&#65533;+-Nt	&#65533;&#65533;&#65533;&#65533;&#65533;&#65533;&#65533;&#65533;o2&#65533;&#65533;&#65533;&#65533;&#65533;&#65533;&#65533;&#65533;I&#65533;y&#65533;&#1688;&#65533;$&#65533;N&#430;v&#65533;&#65533; %7#&#65533;ans&#65533;&#65533;&#65533;a	+U&#65533;)2&#65533;$z&#65533;&#65533;J6K|k&#65533;&#65533;PG&#65533;E&#65533;u&#51412;(Q:tLT&#65533;P&#65533;*R&#65533;&#65533;S&#65533;&#65533;&#65533;P!;&#65533;a
I&#65533;p0a)F`&#65533;&#65533;&#65533;&#65533; &#65533;@:&#65533;&#65533;& B&#65533; E(\Ao&#65533;&#65533;V&#65533;&#65533;u&#65533;r&#65533;&#65533;&#65533;Lu?&#854;&#65533;&#65533;&#65533;E&#65533;b&#65533;&#65533;&#817;&#65533;E&#65533;&#65533;tv&#65533;:&#393;^&#65533;v7&#65533;&#1587;&#65533;&#807;>&#65533;&#65533;<&#65533;&#65533;u3DG&#65533;&#900;&#65533;3&#65533;&#65533;&#65533;]&#65533;k]&#65533;$&#65533;*&#65533;&#65533;d0&#65533;&#65533;W&#65533;&#65533;&#1059;3LVx&#65533;&#708;&#486;&#65533;B&#746;bg&#65533;&#65533;&#65533;[&#65533;&#65533;:	!	&#65533;&#1595;&#65533;T&#65533;&#65533;c&#65533;&#65533;A=&#65533;61&#65533;p&#65533;&#65533;&#65533;&#65533;&#65533;d!yD&#65533;0"7/%&#65533;s7Zj&#34005;&#65533;P2Ifb&#65533;&#65533;2&#65533;&#65533;&#65533;&#65533;&#65533;&#65533;:dm&#65533;&#65533;&#65533;/&#65533;&#65533;\w&#65533;&#65533;&#65533;&#65533;&#65533;?jPl&#65533;&#65533;65&#65533;&#65533;G2z,W!s&#65533;&#65533;J&#65533;&#711;&#65533;&#65533;&#65533;Hg&#65533;&#65533;C@/&#65533;&#65533;Mj&#65533;&#65533;H&#65533;&#65533;&#65533;&#65533;,L&#65533;*ify&#65533;&#65533;p&#65533;"&#65533; &#65533;&#65533;&#65533;&#65533;&#65533;&#65533;x&#65533;&#65533; &#65533;@.&#65533;` &8(&#65533;	P&#65533;n&#65533;&#65533;XG&#65533;E<&#65533;m^&#65533;R0K"&#65533;&#65533;H&#65533;&#65533;^&#65533;&#65533;b&#65533;(s&#65533;.#&#65533;&#65533;^>'&#65533;&#65533;Iy&#65533;&#1390;q&#65533;cE{N&#65533;>&#65533;&#65533;&#53389;{L&#65533;^&#65533;X&#65533;7&#65533;&#65533;]Y&#65533;&#65533;
&#65533;&#65533;&#65533;&#723;&#1234;&#65533;s&#65533;om&#65533;Ne&#65533;&#65533;
LiJS&#65533;E&#65533;7&#65533;O^/	F)&#65533;&T	&#65533;C&#65533;E&#65533;&#1876;T&#65533;&#361;&#65533;&#65533;&#65533;&#65533;&#65533;&#1514;&#65533;&#65533;C&#65533;&#65533;e&#65533;5p&#65533;&#771;&#65533;&#65533;&#65533;M&#65533;h&#65533;&#65533;&#827;&#65533;Z&#65533;X&#65533;&#65533;^&#65533;0&#65533;&#65533;&#65533;H&#65533;&#65533;&#65533;&#65533;)GX&#65533;=sD&#65533;&#65533;U&#65533;#xklE&#65533;&#65533;&#1245;t&#65533;&#65533;&#65533;F&#65533;&#65533;V&#65533;	 &#65533;&#65533;/}&#65533;&#65533;&#65533;8&#65533;&#65533;&#65533;a&#65533;&#65533;xE+R1
M&#65533;&#65533;&#65533;D&#65533;@&#65533;&#65533;/&#65533;&#65533;n|&#65533;&#65533;&#65533;&#65533;<&#65533;w&#65533;&#65533;&#65533;&#1924;(P&#65533;K&#65533;&#65533;&#65533;&#65533;&#65533;&#65533;G&#65533;&#61756;&#65533;!
9&#65533;&#65533;-&#65533;&#65533;u7&#65533;&#65533;pJzB&#65533;&#65533;7&#65533;t&&#65533;&#65533;&#65533;4&#65533;~HC8y^&#65533;S}&#65533;&#65533;36&#65533;p^N&#1227;~&#65533;	N&#65533;&#65533;&#65533;&#65533;pr&#497;&#65533;&#1400;&#65533;VI&#65533;6&&#65533;&#65533;&#65533;&#65533;&b&#65533;O?&#65533;&#65533;s)8D&#368;[&#65533;)Y4cAh&#65533;&#65533;t&#65533;&#65533;WC&#65533;&#65533;R&#65533;/&#65533;&#65533;_&#65533;c&#65533;&#65533;&#65533;&#65533; &#65533;Q&#65533;@T&#65533;&#65533;&#65533;&#65533;FzLv0&#65533;;&#65533;	K(+&#65533;
&#65533;&#65533;&#65533;&#65533;c&#65533;dnP&#65533;DC&#65533;J:&#65533;&#65533;&#65533;&#65533;`&#165;&#65533;&#65533;&#65533;&#646;D&#65533;&#65533;1&#65533;&#65533;&#65533;&#65533;FBps&#65533;,gsD&#65533;	&#65533;kK&#65533;&#65533;nMd&#65533;0
\$<&#65533;D<&#65533;&#65533;&#1082;&#65533;uv"&#65533;=&#65533;n&#65533;&#65533;&#65533;&#65533;l!Z&#65533;@&#65533;$8!&#65533;&#65533;&#65533;b l v`	&#65533; N&#65533;(L&#65533;&#65533;&#65533;&#65533;0T 	&#65533;`6&#65533;T&#65533;ar!&#65533;&#65533;0&#65533;d&#65533;&#65533;&#312;&#65533;>&#65533;A&#65533;v&#65533;~B&#65533;&#65533;J&#65533;&#65533;$&#65533;&#65533;I&#65533;mc&#65533;&#65533;cN&#65533;&#65533;oA&#65533;&#65533;b<&#65533;&#65533;&#65533;D&#65533;4&#65533;[XC&#65533;0	&#65533;5&#65533;p
71&#65533;&#65533;&#65533;&#65533;:DG|&#65533;c&#65533;:&#65533;&#65533;&#65533;&#65533;>
&#65533;&#1441;@&#65533;?J
i&#65533;=VJ}@&#65533;&#65533;rj&#65533;Z&#65533;tD#&#65533;z&#65533;&#65533;&#65533;&#1714;&#65533;&#1135;K&#65533;i&#65533;&#65533;b&#65533;&#65533;/&#65533;p&#65533;&#65533;RprDF&#65533;&#65533;&#65533;&#65533;1O&#65533;7gO&#65533;&#65533;r&#65533;s &#65533;&#65533;&#65533;&#65533;&#65533;A&#65533;QD&#65533;QE&#65533;&#65533;&#942;l&#65533;&#65533;&#65533;&#65533; &#65533;S&#65533;&#65533;81&#65533;_&#1963;&#65533;B&#65533;;L&#65533;8&#943;zNl&#65533;,E|D]&#65533;d&#904;&#65533;&#65533;T&#65533;Ap&#65533;,&#65533;Q&#65533;&#65533;&#65533;rkG&#65533;1$&#65533;&#65533;GD&#65533;3,&#65533;0&#65533;KTR%Yu>f&#65533;&#65533;&#65533;&#312;=&#65533;"=&#65533;&#65533;&#65533;&#65533;&#65533;amAX&#65533;,F!~a&#65533;	&#65533;&#65533;X`Z&#65533;&#65533; R&#65533;?`.&#65533;&#65533;&#65533;&#65533;&#65533;&#65533;\`	&#65533;&#65533;8&#65533;NA4&#65533;8!&#65533;&#65533;&#65533;&#65533;+&#65533;-ex("X&#65533;&#65533;&#65533;&#456;&#65533;&#65533;&#65533;&#65533;1D&#65533;&#65533;6&#65533;&#65533;f&#65533;&#65533;Q&#65533;&#65533;.&#65533;;&#65533;5&#65533;&#65533;,r&S&#65533;&#65533;&#65533;<&#65533;g&#65533;t&#65533;&#65533;M&#65533; &#784;F&#65533;,p2&#65533;2G3+3/&#65533;&#65533;&#65533;o&#65533;F&#65533;4QP&#65533;,&#65533;&#65533;k+%&#65533;.u&#65533;c!&#65533;g-k&#65533;6&#65533;b&#65533;&#1703;Z&#65533;&#65533;&#65533;&#65533;-.&#65533;fo&#65533;&#1570;&#65533;&#65533;&#65533;-&#65533;&#65533;4P&#65533;&#65533;&#65533;-&#65533;!rWs:U&#65533;:&#65533;Q&#65533;&#65533;&#65533;q;&#65533;P&#65533;s1&#65533;&#65533;&#65533;;1g<&#883;;&#65533;&#65533;&;0&#65533;&#65533;&#65533;'/7l&#65533;&#65533;&#65533;>&#65533;$&#65533;$&#65533;2A&#1244;z&#65533;&#1888;&#65533;?'&#65533;!&#65533;1"&#65533;&#65533;&#65533;;&#65533;3A&#1011;<&#65533;S<&#65533;&#65533;G&#65533;&#65533;&#65533;r&#65533;(&#65533; S&#65533;4&#65533;3uvsu~m!&#1571;v&#65533;&#65533;&#65533;&#65533;&#65533;cA6&#65533;JA&#65533;&#65533;D&#65533;D-&#65533;&#65533;\&#65533;&#65533;&#65533;J&#65533;&#1302;)*`(`@ <&#65533;:&#65533;&#65533;`&#65533;b&#65533;F&#65533;!&#65533;AhSS&#1714;=H&#65533;&#65533;&#65533;&#65533;?&#65533;c&#65533;&#65533;>&#65533;e&#65533;:&#65533;&#372;&#65533;&#65533;q&#65533;b&#65533;&#65533;&#65533;&#65533;K mQ:&#65533;1s&#65533;1&#65533;@N&#65533;k&#65533;D2&#65533;&#65533;2&#65533;9&#65533;&#65533;T&#65533;&#65533;O&#65533;P&#65533;&#65533;&#65533;B&#65533;&#65533;;;g&#337;#O&#65533;&#65533;q&#65533;&#65533;'9&#65533;&#65533;c&#1665;&#65533;FJd&#65533;&#65533;6&#65533;R&#65533;|h&#65533;Tu1B"DA&#65533;&#65533;&#65533;&#65533;&#65533;|n&#65533;*&#65533;&#65533;fKP&#65533;5&#65533;$&#65533;2dm&#65533;&#65533;&#65533;sW&#65533;&#65533;&#65533;&#65533;&#65533;O&#65533;E&#65533;OX&#65533;&#65533;4EpA&#65533;&#65533;&#65533;;&#65533;&#65533;<	kG&#65533;Ix!&#65533;&#65533;&#65533;j6lu[&#65533;&#65533;&#65533;&#65533;r&#65533;&#65533;J7 &#65533;&#65533;&#65533;Pz&#65533;\c&#65533;&#65533;W&#65533;&#65533;@&#65533;5^&#65533;&#65533;"&#65533;&#65533;l&#65533;&#65533;&#65533;R&#65533;0&#1193;:|&#65533;&#65533;&#65533;3&#65533;0c&#65533;>&#65533;&#65533;&#65533;fS#j'&#65533;a'&#65533;&#65533;LLa&#65533;&#65533;j~@&#65533;&#65533;\&#65533;~`n@&#65533;@`0@6&#65533;* HMmH&#65533;&#65533;&#65533;&#65533;&#65533;	&#65533;Pb!&#65533;aJ&#65533;}&#935;dF&#65533;&#65533; &#65533;s&#65533;&#65533;$H&#65533;&#65533;&#65533;[&#405;LzO/&#65533;&#65533;&#65533;M&#65533;[SNs(&#65533;t&1&#65533;&#65533;^"&#65533;&#65533;l&#65533;:S\&#65533;vl5&#65533;i&#342;\&#65533;&#65533;8&#65533;&#65533;&#65533;&#65533;fIB&#65533;O,G&#65533;&#65533;f&#65533;&#65533;&#65533;U&#65533;<&#65533;Cg=S&#65533;&#65533;&#65533;W&#65533;bvDUT&#65533;f&#65533;&#65533;z&#65533;4 &#65533;8g&#65533;&#65533;	l&#65533;vM&#65533;fP&#65533;&#65533;u]&#65533;u&#65533;]&#1000;WE]&#65533;1&#65533;D1B&#65533;^&#65533;A]wns&#65533;Ddwvi&#65533;$&#65533;&#65533;q6&#65533;&#65533;*&#65533;&#65533;&#65533;&#65533;[&#65533;&#65533;[&#65533;&#65533;j&#65533;&#65533;&#65533;w&#65533;8&#65533;xA&#65533;frN&#65533;v&#65533;n;&#65533;4[&#65533;Y&#65533;u&#65533;&#65533;4&#65533;&#65533;&#65533;u_&#65533;in&#65533;K&#65533;w|&#65533;K-~ &#65533;&#65533;&#65533;&#65533;xj&#65533;&#65533;a&#65533;&#65533;h&#65533;V&#65533;x&#65533;&#65533;a@&#65533;T&#65533;N&#65533;l&#65533;z \`&#65533;V&#65533;&#65533;(@&#65533;0&#65533;X&#65533;&#65533;@&#65533;D&#65533;8a,&#65533;\&#65533;&#65533;&#65533;-w6Mj&#65533;p&#65533;p7+rQ+&#65533;&#65533;R&#65533;2&#65533;&#65533;&#65533;a+&#65533;&#65533;:&#65533;Q&#65533;k|&#65533;V&#65533;2&#65533;&#65533;&#65533;&#65533;2m&#65533;-sW4 &#65533;&#65533;q&#65533;6&#65533;&#65533;m&#65533;&#65533;v)&#65533;}&#65533;xq&#65533;&#1098;&#65533;
&#65533;&#65533;8s3&#651;v&#65533;&#65533;7u&#65533;&#65533;t3&#65533;Z&#65533;&#65533;4&#65533;&#65533;&#65533;og}&#65533;&#65533;&#65533;&#65533;gv&#65533;&#65533;xeX*&#65533;&#65533;2&#65533;&#65533;&#65533;mxJ&#65533;&#65533;B&#65533;&#65533;dc&#65533;	&#65533;&#65533;&#65533;&#65533;J&#65533;,Ua&#65533;Oj&#65533;3E&#65533;$y&#65533;H&#65533;&#65533;S:&#65533;sS&#65533;Y&#65533;&#65533;A_wz&#65533;"&#65533;Q$E&#65533;&#65533;&#65533;$&#65533;&#65533;33&#65533;&#65533;`&#65533;>&#65533;&#65533;&#1644;&#65533;L&#65533;&#65533;8DH&#65533;&#65533;H*&#65533;$'n5I&#65533;"'&#65533;F,A&#65533;w&#65533;&#65533;&#65533;u&#65533;&#65533;t\&#65533;&#65533;&#1517;&#65533;&#65533;&#65533;V&#65533;aX`&#65533;	Bb&#65533;&#65533;&#65533;AVx}K&#65533;v&#65533;a&#65533;ara$v&#65533;&#65533;&#65533;tav&#65533;>@J&#65533;c&#65533;n`H &#65533;&#65533;&&#65533;.&#65533;( &#65533;- F&#65533;&#65533;&#65533;&#65533;`WE.&#65533;,&#65533;&#65533;&#65533;D&#65533;=&#65533;&#65533;b&#65533;&#65533;&#65533;D&#65533;X&#65533;&#65533;a-&#65533;&#65533;&#65533;^&#65533;!m>&#65533;&#65533;A3i&#65533;"&#65533;TrOe&#65533;o&#65533;OU&#65533;&#65533;&#65533;&#65533;M6&#65533;&#65533;&#65533;&#65533;A&#65533;o<&#65533;/L&#65533;U&#65533;&#65533;&#65533;4&#65533;&#65533;t&#65533;&#65533;m&#65533;&#65533;&#65533;&#65533;&#65533;z&#65533;-&#65533;B&#65533;&#150;&#1741;Qc&#65533;Q;&#65533;&#65533;&#65533;_&#856;&#65533;`s.?l&#65533;&#65533;&#65533;|&#65533;&#65533;&#248;&#65533;&#65533;&#65533;reB&#65533;'eRr&#65533;?&#65533;H7&#65533;&#65533;&#65533;xV&#65533;&#65533;`&#65533;&#65533;&#65533;&#65533;&#1715;&#65533;&#65533;&#65533;!&#65533;CD&#65533;@Od"&#1477;t&#65533;;&#65533;&#65533;&#65533;!&#65533;&#65533;1A&#65533;AP&#65533;5A&#65533;V&#65533;&#65533;&#65533;&#65533;0Qwc>&#65533;&#65533;&#65533;0xw&#65533;B&#65533;b&#65533;&#65533;[<d&#936;&#65533;Qk(RZW&#65533;&#65533;&#65533;A;&#65533;z&#65533;&#65533;zt&#65533;H&#65533;!&#65533;'&#65533;L&#65533;3&#21427;j&#65533;&#65533;^p&#65533;&#65533;&#65533;,t&#65533;&#65533;&#65533;&#1313;&#65533;&#65533;p&#65533;|a&#65533;&#65533;l&#65533;~&#65533;2 D&#65533;X&#65533;&#65533;@^`&#65533;:@,&#65533;&#65533;+&#65533;'`&#65533;'`Z@&#65533;` &#65533;&#65533;&#65533;R&#65533;;&#65533;&#65533;Ad4&#65533;&#65533;!5&#65533;&#65533;&#65533;&#65533;A&#65533;&#65533;{T&#65533;m}&#65533;&#1690;&#65533;&#65533;&#65533;2UA&#65533;!`D&#65533;&#65533;&#65533;A&#65533;&#65533;&#65533;&#65533;&#65533;#&#65533;&#65533;&#65533;4&#65533;gY`6&#65533;V
N\&#65533;&#65533;&#65533;nz&#65533;u:&#65533;&#65533;	2&#65533;&#65533;~z&#65533;4&#65533;u&#65533;iP&#1832;&#65533;&#55050;&#65533;&#65533;
&#561;F&#65533;&#65533;3&#65533;&#65533;$&#65533;F&#65533;&#65533;G&#65533;&8&#65533;C&#65533;D&#65533;&#32299;&#65533;&#65533;p&#250;u&#65533;&#1678;q&#65533;&#65533;&#65533;&#65533;ALl&#65533;&#65533;&#1339;hO&#65533;S|M&#65533;q&#65533;&#65533;&#65533;07&#1044;&#65533;r@&#65533;s&#65533;t&#65533;G&#65533;&#65533;&#65533;Du&#65533;&#65533;&#1916;&#65533;&#65533;U&#65533;&#65533;z&#65533;&#65533;^l$&#65533;q;&#65533;_&#65533;&#65533;-0QI:.5&#65533;&#65533;yG7_edB&#65533;1&#65533;&#65533;&#65533;w&#65533;X;&#1195;W&#65533;#{+i&#825;7&#65533;&#65533;&#65533;&#65533;1Q[s&#65533;%&#65533;&#65533;&#65533;&#65533;&#65533;&#929;&#65533;O&#65533;C&#65533;&#65533;&#65533;a&#65533;Ap&#65533;&#65533;!&#65533;&#65533;&#65533; L`:&#65533;&#65533;X&#65533;p&#65533;&#65533;&#65533;F 8&#65533;*9&#65533;&#65533;&#65533;1&#65533;&#65533;'@(&#65533;J &#65533;&#65533;&#65533; *a>&#65533;),&#65533;4A*&#65533;&#65533;0&#65533;&#65533;&#65533;6&#65533;&#34887;&#65533;!&#65533;&#65533;&#65533;&#65533;&#65533;:&#65533;^&#65533;f14&#65533;&#65533;&#65533;aA&#1921;&#65533;A&#65533;P(&#65533;F&#65533;&#65533;a&#65533;&#65533;;q&#65533;&#65533;&#65533;:&#65533;p*q&#65533;&#65533;&#65533;0&#65533;3k?&#65533;&#65533;&#65533;&#65533;&#65533;&#434;&#65533;&#65533;W&#1075;u&#65533;9&#65533;&#65533;&#65533;&#65533;&#65533;&#65533;W&#997;&#65533;(&#65533;&#65533;=2&#65533;5&#1291;{&#65533;&#65533;&#65533;J~tT&#65533;&#65533;&#65533;&#24091;t&#65533;&#65533;&#65533;'?&#65533;&#65533;5&#65533;kn8I&#65533;&#65533;p&#65533;_t&#65533;L2&#42042;&#65533;&#65533;&#65533;\&#65533;&#65533;W&#65533;y&#65533;&#65533;t[&#869;&#65533;&#65533;I&#65533;&#65533;E&#65533;Y&#957;><&#65533;l&#222;&#65533;&#65533;O&#65533;\&#65533;awkd&#65533;&#65533; &#65533;^:s&#65533;&#65533;&#65533;&#65533;&#65533;&#252;&#65533;~If&#65533;xG&#65533;z&#65533;&#65533;&#65533;&#65533;>&#837;&#65533;	E&#65533;%&#1909;&#65533;&#65533;W;Z&#65533;/&#69942;A&#65533;{xt&#65533;8S&#1889;&#65533;&#65533;@&#65533;X&#65533;&#65533;&#7888;&#65533;0&#65533;&#65533;&#129;&#65533;&#65533;&#65533;&#65533;y&#65533; :&#65533;&#65533;&#65533;&#65533;[ z&#65533;8&#65533;&#1563;&#65533;&#65533;&#65533;&#65533;&#65533;8&#65533;&#65533;`&#65533;&#65533;&#65533;	AA&#65533;&#65533;2A&#65533;`&#801;&#65533;Sf&#65533;&#65533;a<&#65533;"(z&#65533;%&#65533;&#65533;&#65533;&#65533;#+&#65533;<&#65533;BA&#65533;&#65533;J&#1014;&#65533;&#65533;&#1696;
&#65533;&#65533;r&#65533;&#65533;!&#65533;"ND&#65533;&#65533;A&#65533;M.^&#65533;~&#65533;&4l&#65533;&#65533;&#65533;]<x&#65533;&#65533;&#63355;v&#65533;&#1585;c&#65533;n&#65533;:u&#65533;$NLw.&#65533;9s;&#65533;&#1768;&#65533;&#65533;&#461;&#65533;&#585;#g&#65533;$&#65533;r&#65533;&#405;c&#65533;R$I&#65533;!=&#65533;&#65533;y&#65533;&#660;&#65533;&#133;&#65533;3&#65533;o&#65533;&#65533;}&#65533;&&#65533;&#65533;PoL&#65533;}cz*RqE_&#65533;k&#65533;%K&#65533;&#65533;b&#65533;D&#65533;&#65533;&#65533;&#65533;v&#65533;&#339;7&#65533;^&#65533;z&#65533;&#65533;&#65533;&#65533;w&#65533;&#65533;&#1785;t&#65533;&#1725;&#65533;7&#65533;&#1981;|&#65533;&#65533;}{&#65533;&#65533;&#65533;&#65533;m>&#65533;&#65533;&#1980;&#330;&#65533;*&#65533;2=z&#65533;"&#65533;&#65533;&#1053;f&#65533;+:dX1tEu`&#65533;a&#65533;&#65533;1%&#65533;&#65533;[&#65533;&#65533;dY&#65533;*R&#65533;Ei&#65533;$z&#65533;&#65533;C&#65533;=&#65533;&#1320;n&#65533;}?uz<*ro&#1910;qc&#65533;&#65533;&#65533;&#1848;u&#65533;n;tm&#1847;m&#65533;&#65533;{&#65533;&#65533;&#65533;&#279;'&#65533;=}7o&#1263;Ww&#65533;&#1914;T&#65533;X&#65533;v&#65533;&#1621;&#65533;U&#65533;&#65533;&#65533;&#65533;&#65533;-o&#65533;&#65533;&#65533;&#65533;&#65533;&#65533;&#65533;WII&#65533;`S&#65533;9&#65533;&#65533;z&#65533;Mx&#65533;&#65533;JG]&#65533;&#65533;M&#65533;&#65533;&#65533;&#65533;m&#65533;a&#65533;"b&#65533;&#65533;&#65533;&>8Wr&#65533;&#65533;~"e&#65533;&#1153;&#65533;w`i&#65533;&#65533;&#65533;;	&#65533;&#65533;R &#65533;E(&#65533;&#65533;&#65533;g&#65533;&#65533;<&#65533;&#65533;&#65533;N7&#65533;$&#65533;3&#65533;&#65533;	1&#65533;&#65533;&#65533; l)B	,&#65533;&#65533;(lpP`AT`&#65533;&#65533;X M&#65533;Q&#65533; &#65533;\&#137;'&#65533;`&#65533;$&#65533;&#65533;a&#65533;"&#872;#W_&#65533;&#65533;&#65533;V=&#65533;&#65533;:&#65533;&#65533;u&#65533;<&#65533;&#65533;Z&#355;&#1443;&#65533;VOc&#65533;&#65533;E&#65533;;&#65533; (N6&#65533;8&#65533;&#65533;3&#65533; &#65533;&#65533;)&#65533;TA&#65533;@&#65533;1&#65533;/&#1772;;&#65533;&#65533;&#65533;M4z&#65533;&#1675;&#65533;&#65533;j8{l:&#65533;&#65533;&#65533;C&#914;&#65533;&#65533;YH&#65533;j6&#65533;G*&#65533;D&#65533;8&#65533;&#65533;&#65533;&#65533;&#65533;.&#65533;R&#65533;&#65533;6&#65533;&#65533;&#65533;T.V&#65533;(&#65533;j&#65533;&#65533;k&#65533;&#65533;C&#65533;&#1341;&#65533;%U!RO&#65533;&#65533;O&#65533;4p93&#65533;&#65533;&#65533;N&#65533;&#65533;VZ&#65533;d&#65533;&#65533;&#65533;&#65533;&#65533;}]&#65533;q&#65533;&#65533;&#65533;&#65533;&#65533;&#1393;&#65533;"&#65533;&#1833;Z&#65533;&#65533;&#65533;X&#65533;k-&#65533;$BK"	3&#65533;5&#65533;&#65533;h&#65533;*K&#1712;&#350;&#65533;l&#65533;&#65533;&#65533;&#65533;&#65533;K&#65533;&#294;/8&#65533;&#65533;[nIgt&#65533;N&#65533;&#65533;RH&#65533;&#65533;&#65533;&#65533;:&#1864;~&#65533;t&#65533;}v&#65533;b&#65533;m&#65533;w&#65533;yw&#65533;s[3u&#65533;lFy&#65533;R@&#65533;b&#1915;Qut&#65533;v&#65533;&#65533;&#65533;&#65533;&#65533;TMa&#65533;M)']&#65533;&#65533;'&#65533;&#65533;$n&#888;&#65533;[{&#65533;u&#65533;nu&#65533;&#65533;&#65533;&#65533;b~&#65533;&#65533;*/&#65533;2&#65533;v&#65533;+&#65533;3&#65533;O=&#65533;&#65533;,&#65533;&#65533;%&#65533;&#563;&#859;&#65533;&#65533;:&#65533;0&#65533;2&#65533;&#65533;B&#65533;7h&#65533;&#65533;&#65533;!&#65533;@	&&#65533;&#65533;&#65533;=&#65533;&#65533;&#65533;jV&#65533;&#65533;&#65533;G&#65533; &#65533;&#65533;&#65533;m&#65533;q&#65533;#&#65533;d&#65533;&#65533;&&#65533;0I$m<&#65533;&#65533;'&#65533;&#65533;s&#65533;=&#65533;&#65533;5&#65533;&#65533;t&#65533;M:&#65533;&#65533;eO;&#65533;lCN&#65533;&#65533;%&#65533;D&#65533;&#65533;&#65533;:&#65533;1&#65533;&#65533;&#65533; F/n&#65533;St&#65533;&#65533;&#65533;D$1&#65533;<&#65533;a'&#65533;&#65533;h`&#65533;@&#65533;B&#65533;HG;&#65533;q&#65533;&#65533;W&#65533;&#42801;^&#65533;&#65533;&#65533;%&#818;&#65533;:&#65533;&#65533;&#65533;&#65533;dfv<&#65533;DF&#65533;&#65533;~&#65533;#&#65533;j&#65533;UV&#65533;+&#65533;&#65533;m&#65533;,&#65533;&#65533;R0&#65533;&#65533;(^&#65533;SbK&#65533;&#65533;&#65533;&#65533;h>&#65533;&#65533;F&#65533;&#65533;&#65533;&#65533;L#&#65533;&#65533;jxU&#65533;&#65533;(G&#1290;XZ&#65533;B&#65533;&#65533;jct&#65533;&#65533;&#65533;&#65533;<&&#65533;|&#65533;#S&#65533;&#65533;M&#65533;d&#65533;&#65533;_Z&#65533;$&#65533;Hk!&#65533;y&#65533;gf&&#65533;&#65533;&#65533;&#65533;Xa&#65533;d&#65533;@&#65533;&#65533;a[&#65533;O&#65533;2&#65533;O.m&#65533;C1Q&#65533;&#65533;6&#65533;&#65533;)&#65533;D&#65533;&#65533;&#65533;u2D&#65533;&#65533;&#65533;r&#65533;&#65533;A&#65533;-&#65533;#"&#65533;t8&#65533;&#65533;C	LP
&#65533;+&#65533;C&#65533;k&#65533;&#65533;/&#65533;M-j&#65533;P&#1818;&#65533;e.&#65533;rMi&#65533;&#65533;&#65533;&#65533;\sD&#65533;&#65533;&#65533;&#65533;c&#65533;h%&#170;	&#65533;D&#65533;,vXK &#65533;&#65533;&#65533;21&#65533;&#65533;&#65533;&#65533;0&#65533;<&#65533;&#65533;&#65533;&#65533;P &#65533;H8&#65533;A&#65533;W0&#65533;N&#65533;R0|@(`&#65533;C]P&#1024;&#65533;(&#65533;&#65533;d&#65533;&#65533;MH@0&#65533;#&#65533;&#65533;&#65533;0&#65533;" A&#65533;KX&#65533;hD$&#65533; )|&#65533;&#1800;_&#65533;NwT&#65533;,&#65533; 7&#65533;Q&#65533;&#65533;&#291;&#65533;&#65533;;(&#65533;&#65533;s|&#65533;&#65533;&#65533;&#65533;7&#65533;&#1100;f(&#65533;&#65533;&#65533;+dQZ&#65533;&#65533;&#65533;&#65533;C&#65533;&#65533;*$&#65533;<&#65533;&#65533;d #&#65533;`!&#65533;@H@&#65533;(&#65533;&#65533;X
&#65533;&#65533;9L&#65533;&#65533;|&#65533;Y&#65533;D&#65533;&#65533;&#65533;a6&#65533;a&#65533;&#65533;E&#65533;p,&#65533;$gh&#65533;&#65533;&#65533;F&#65533;&#65533;&#65533;/yE&#65533;@1&#65533;y-&#65533;G&#680;&#65533;&#65533;&#65533;&#65533;`&#65533;&#65533;d8\&#65533;&#65533;&#65533;&#65533;+9&#65533;&#65533;fe[&#65533;R&#65533;3e9&#65533;&#65533;&#65533;9&#65533;&#65533;/~&#65533;&#65533;&#65533;:&#65533;&#65533;&#65533;&#65533;&#65533;&#65533;&#65533;&#65533;&#65533;&#65533;+&#462;&#65533;eb&#65533;&#65533;bL&#65533;&#65533;&#65533;03&#65533;&#65533;:&#65533;&#65533;,g&#65533;&#52291;bd)&#65533;&#65533;t%&#65533;&#65533;&#65533;,&#65533;O&#65533;0&#65533;&#65533;B&#65533;l&#65533;z&#65533;&#65533;&#65533;&#893;&#65533;a&#65533;&#65533;H&#65533;M&#338;&#65533;c&#65533;6&#65533;&#65533;&#65533;X&#65533;&#65533;o&#65533;&#65533;&#65533;l&#65533;&#65533;k Z[}&#65533;&#65533;&#65533;Q&#65533;w&#65533;&#65533;&#65533;&#65533;&#65533;&#65533;&#65533;&#65533;&#65533;&#65533;Q&#65533;7&#65533;&#65533;g&#65533;&#1179;&#860;&#65533;Ld&#65533;7&#65533;&#65533;&#65533;Z7&#65533;&#65533;&#65533;&#1130;&&#65533;&#586;ga&#65533;ub&#65533;&#65533;F4&#65533;Q_|&#65533;I&#65533;&#65533;"a&#65533;u0[&#65533;a&#65533;&#1793;&#65533;o<#&#65533;d&#65533;&#65533;&#65533;
&#65533;
^&#65533;&#65533;&#65533; -&#65533;@6&#65533;
x&#65533;&#65533;&#65533;&#65533;&#65533;v(&#65533;!&#65533;FH&#65533;&#65533;`&#65533;!&#65533;&#65533;&#65533;:,&#65533;d&#65533;4l
&#65533;&#65533;:7~&#65533;x&#65533;,C&#433;&#65533;o&#65533;&#65533;t&#65533;&#65533;&#65533;&#65533;V&#332;k&#65533;&#65533;&#65533;&#65533;F&#65533;P&#65533;&#65533;OT&#65533;&#65533;D&#65533;&#65533;8&#65533;!h&#65533;&#65533;&#65533;&#65533;&#65533;@&#65533; * &#65533;	&#65533; ?&#1537;
:&#65533;&#65533;&#65533;q@E3&#513;BNf&#65533;`&#65533;&#65533;0G6&#65533;lfC&#65533;&#65533;&#65533;6Xhxm&#65533;b&#65533;&#65533;dh&#65533;Y-$9y&#65533;&#13192;#-2&#65533;&#65533;r#&#65533;n&#65533;&#65533;&#65533;Sc&#1290;vn&#65533;&#65533;$0&#65533;&#1890;e&#65533;$&#65533;6	&#65533;yU7&#65533;%QE&#65533;&#65533;"&#65533;N&#899;/[$ &#65533;&#65533;&#65533;MX6
&#310;&#65533;j&#65533;&#65533;&#65533;q
1(&#65533;n&#65533;&#65533;&#65533;B~&#65533;&#65533;$_&#65533;n&#65533;KG&#65533;&#65533;E&#65533;&#65533;&#65533;i&#65533;;&#65533;H&#65533; d&#65533;&#65533;&#65533;&#65533;&#890;&#65533;]F&#65533;&#65533;}&#65533;b&#65533;&#65533;f&#65533; Npl{&#65533;6&#65533;&#65533;&#65533;&#65533;&#65533;&#65533;&#65533;X;z~&#65533;9&#65533;&#65533;w&#65533;&#1592;&#65533;&#65533;&#65533;a&#65533;&#65533;g=&#1528;F6&#65533;&#65533;u&#65533;&#65533;<&#65533;d&#65533;&#65533;&#65533;&#65533;4DBo&#65533;&#65533;&#2030;&#65533;&#65533; &#53888;&#65533;&#65533;-&#65533;&#65533;S&#65533;&#65533;&#65533;&#65533;&#65533;&#2019;ulN&#65533;&#65533;(&#65533;&#65533;&#65533;&#65533;&#65533;&#65533;FY&#65533;2&#65533;4&#65533;&#65533;M&#65533;j&#65533;j A(&#65533;&#65533;y&#65533;&#65533;:&#65533;F(c&#65533;&#65533;&#65533;T&#65533;&#65533;@[Z&#65533;
XP&#65533;@48&#65533;d&#65533;[k&#65533;&#65533;&#65533; <`/&#65533;!&#65533;P&#65533;"&#65533;IH&#65533;&#65533;0&#65533;$*&#65533;(&#65533; U8&#65533;&#65533;7&2&#65533;&#65533;C&#385;T&#65533;&#65533;,&#65533;J9&#65533;&#65533;RT&#65533;&#224;&#65533;6&#65533;1O&#65533;ac&#514;&#65533;p&#65533;&#65533;@&8&#65533;&#65533;S&#65533;&#65533;&#65533;P&#65533;&#65533; 0P$`L&#65533;0&#65533;&#65533;%YB[ 	&#65533;0&#1014;6&#65533;.&#65533;"&#65533;&#65533;&#65533;2E1&#65533;31D44[&#65533;63&#65533;UX-&#65533;n&#1954;3&#65533;73&#65533;&#65533;Cw&#65533;a&#65533;" [&#65533;7X480%a.6&#65533;D&#65533;&#65533;DMB&#65533;Y&#65533;b0&#65533;<&#65533;x0&#65533;i&#65533;&#65533;u]I#7'g&#65533;&#65533;q&#65533;4&#65533;&#65533;qHc&#65533;2?&#65533;&#65533;&#65533;k&#65533;7\&#65533;uq7ur&#65533;U1 G&#65533;&#65533;)_x&#65533;q&#65533;-&#65533;&#65533;1;&#65533;d&#65533;!DA&#65533;&#65533;&#65533;&#65533;&#65533;9Y&#65533;E&#65533;&#65533;^&#737;wE&#65533;v&#65533;qt|&#65533;6&#1249;6&#65533;&#65533;6h&#65533;b&#65533;&#65533;!S'K\&#65533;`&#65533;&#65533;U`&#65533;&#65533;&#65533;_&#65533;&#65533;&#65533; V` V6&#65533;1&#65533;&#65533;&#65533;!&#65533;&#65533;&#65533;6&#65533;Axr &#65533;?&#65533;/xPQJ&#65533;&#65533;aF&#65533;&#65533;&#65533;h&#65533;&#65533;&#65533;4&#65533;&#65533;M&#65533;&#65533;h&#65533;5&#65533;D9&#65533;C!&#65533;&#65533;X/&#65533;5,:&#65533;&#65533;u@Nr&#65533;&#65533;x`Up;&#65533;P&#65533;&#65533;?&#65533;&#65533;2&#65533;
&#65533;&#65533;&#65533;	qp0`&&#65533;$ &#65533;!@(&#65533;e&#65533;C6&#65533;!P =i&#65533;&#65533;)&#65533;I&#65533;w&#65533;g&#65533;&#65533;&#65533;&#65533;&#65533;	&#65533;&#65533;|&#65533;&#65533;g~&#65533;!&#65533;5 &#65533;&#65533;o&#65533;\j&#65533;2&#65533;&#65533;+&#65533;P&#65533;&#65533;L&#1136;&#65533;&#65533;&#65533;i&#65533;&#65533;&#65533;Pi&#65533;&#65533; 	&#65533;&#65533;	&#65533;&#65533;_&#65533;=@&#65533;<`&&#65533;`&#65533;&#65533;`&#65533; &#65533;&&#65533;-&#65533;=&#65533;#&#65533;&#65533;&#65533;4 &#65533;@&#65533;O&#65533;p&#65533;q&#65533;'&#65533;D&#65533;5&#65533;Gd&#65533;&#65533;W&#65533;,(&#1538;}&#1623;7&#65533;&#65533;X,&#65533;&#65533;9&#65533;V&#65533;LD9x7&#65533;&#536;&#65533;a7&#65533;&#65533;.&#65533;YoYp&#65533;&#65533;9*D&#65533;&#65533;I&#65533;G&#65533;&#65533;&#65533;D&#65533;&#65533;Y3fm82Cq&#65533;&#65533;[GrbX&#65533;$&#65533;&#65533;2g&#65533;&#65533;9.c&#65533;&#65533;&#65533;&#65533;r&#65533;&#65533;&#65533;&#65533;&#65533;1t&#65533;q&#65533;r%? &#65533;2H&#65533;H2&#65533;&#220;&#65533;&#65533;H&#65533;4&#65533;v<&#65533;Y	&#65533;D%&#65533;&#65533;^&#65533;x"+&#65533;w&#65533;&#65533;&#65533;(&#65533;&#65533;HK_&#65533;&#65533;i&#65533;&#65533;&#38494;&#65533;hu&#65533;&#65533;5&#65533;&#65533;&#65533;0F&#65533;T7&#65533;tMC&#65533;&#65533;&#65533;&#65533;{&#65533;E&#65533;Uo&#65533;&#65533;I&#65533;&#65533;w-V&#65533;EWv&#65533;'MIQ&#65533;B#Nx&#65533;&#65533;fa&#65533; &#65533; 	vPS9p0&#65533;/&#65533;[&#65533;	&#1616;ce1+c&#65533;1q&#65533;z 8&#65533;-p"
&#65533;P- f&#65533;&#65533;-P&#1040;)=j1&#65533;k&#65533;&#65533;&#65533;&#65533;&#65533;&#65533;	&#65533;&#65533;&#65533;&#65533;&#65533;G>~ E&#65533;*0G&#65533;&#65533;}&#65533;@&#65533;&#65533;&#65533;&#65533;&#65533;&#65533;&#65533;&#65533;&#65533;0&#704;&#65533;?&#65533;&#65533;&#65533;h&#1488;&#65533; 	r A@@O&#65533;YA p&#65533;(&#65533;Z&#65533;Zp{&#65533;<P&#65533;&#65533;cRQ&#65533;&#65533;$&#65533;[&#65533;	&#65533;P&#65533;@'Q.H&#65533;&#65533;A&#65533;Z1&#65533;W&#65533;&#65533;x&#65533;&#5615;zs&#65533;&#65533;&#1686;I&#65533;zL&#65533;&#65533; &#65533;4&#65533;&#65533;&#65533;7V&#1284;&#65533;&#65533;&#65533;&#65533;Y.&#65533;2&#65533;TEP&#65533;&#65533;&#602;&#65533;&#65533;Ip&#65533;&#65533;YA8,&#65533;u]&#65533;$&#65533;&#65533;&#65533;y&#517;&#389;SlX&#65533;&#65533;	&#65533;Nfn&#65533;A&#65533;&#65533;0&#65533;v-1&#65533;$.&#65533;X&#65533;&#65533;&#65533;d&#1670;"#c&#181;q&#65533;n&#33157;&#65533;&#65533;&#65533;&#263;&#65533;&#65533;&#65533;&#65533;&#65533;8-A-&#65533;Bn,(kdDD#t	&#65533;s&#65533;&#65533;&#65533;5&#65533;T8&#65533;Q&#65533;&#65533;&#753;&#65533;8&#65533;&#65533;a6&#65533;@&#65533;`C`_C`&#65533;&#65533;&#65533;)&#65533;&#65533;	f`+&#65533;`&#434;	&#65533;u-K&#65533;&#65533;/&#65533;#&#65533;6&#65533;[+!#&#65533;&#65533;8&#65533;O&#65533;Dq&#65533;&#360;&#65533;&#65533;&#34367;&#65533;L&#756;&#65533;T&#65533;M&#65533;&#65533;&#65533;&#65533;M&#65533;Q&#65533;&#65533;&#1567;&#65533;E'Ac&#65533;YN&#65533;&#65533;&#65533;&#65533;~&#65533; `@J&#65533;0&#65533;&#65533;f&#65533;'D&#65533;&#65533;&#65533;	&#65533;&#65533;
&#65533;0&#65533;@&#65533;[&#65533;$&#65533;Q&#65533;P5&#65533;) &#65533;@&#65533;	n[&#65533;i&#65533;&#65533; &#65533;1@Y&#65533;&#65533;&#65533;&#65533;&#65533;&#65533;&#65533;&#65533;&#65533;&#65533;@	&#65533;0	&#65533;&#65533;&#65533;`&#65533;&#65533;_@:p6P.@&#65533;&#65533;&#65533;&#65533;P&#65533;&#65533;&#1690;&#65533;@&#1344;&#65533;@&#65533;&#65533;&#320;&#65533;@&#65533;&#65533;&#65533;&#65533;
&#65533;`ep:&#65533;:&#65533;D`>0+P"&#65533;&#65533;@&#65533;&#65533;d&#65533;%#P\&#65533;&#65533;&#65533;z&#65533;&#65533;&#65533;{&#65533;+&#65533;&#65533;A &#65533;P&#65533; &#65533;s&#65533;.OK&#65533;&#65533;&#65533;&#65533;&#65533;a0&#65533;9&#386;38b&#65533;&#65533;&#65533;&#65533;&#65533;&#65533;:mdd&#65533;&#65533;YBP&#65533;&#65533;&#65533;D3 &#65533;"&#65533;G&#65533;&#65533;&#23892;%,&#65533;Zw&#65533;&#65533;E&#65533;&#65533;&#65533;&#65533;7H$[&#65533;C&#65533;Yq&#65533;&#1349;l&#65533;}+s&#65533;	a]&#65533;4&#65533;&#65533;B&#65533;18&#65533;6&#65533;N&#65533;&#65533;O&#65533;&#65533;&#521;&#65533;j&#65533;&#65533;&#65533;&#65533;0W&#65533;b&#65533;Fi&#65533;a&#65533;	&#65533;&#65533;!&#65533;5&#65533;d&#65533;&#65533;y&#65533;&#65533;&#65533;5I&#1798;B&#65533;e&#65533;qy&#65533;&#65533;I&#65533;K&#65533;M&#65533;&#1565;&#65533;&#65533;&#65533;&#65533;5uur&#65533;&#65533;6X&#65533;`&#65533;!v&#65533;u_&#65533;&#65533;XW&#65533;&#65533;u&#65533;\&#65533;v&#65533;`&#65533;&#65533;u||&#65533;Y&#65533;}|&#65533;&#65533;,&#65533;&#65533;&#65533;M&#65533;&#65533;5&#65533;5&#65533;	&#65533;&#65533;G&#65533;E&#65533;!&#65533;&#65533;i&#65533;&#676;&#65533;bw<&#65533;x&#797;&#65533;&#65533;&#65533;Y&#65533;&#65533;a&#65533;&#65533;&#65533;&#65533;s&#65533;Bz&#65533;&#65533;&#65533;&#65533;`&#65533; 	Jp7&#65533;&#65533;:&#1038;/&#65533;.&#65533;P#p<2&#65533;B`l&#65533;&#65533;&#65533;&#65533;?&#65533;&#65533;)m&#65533;&#65533;	:P&#65533;<9&#65533;&#65533;i&#65533;0&#65533;`k&#65533;/&#65533; &#65533;  &#65533; &#65533;&#65533;I&#65533;&#65533;&#65533;R&#65533;&#65533;R&#65533;p	&#65533;&#65533;&#65533;W&#65533;&#65533;>&#65533;#p[`	&#65533;&#65533;-&#238;/3s&#65533;&#65533;0
&#65533;@&#65533;`&#65533;&#65533;&#65533;&#65533;&#65533;&#65533;&#65533;&#65533;	&#65533;&#65533;[ L&#65533;4&#65533;>&#65533;<&#65533;&#65533;%&#65533;P&#65533;v l&#65533;[r<(&#65533;&#1835;PZ&#65533;&#65533;E&#65533;[&#65533;< l&#65533;&#65533;&#65533;(&#65533;&#65533;y&#65533;E&#193;&#65533;)B&#65533;p&#65533;&#65533;z{Y&#1380;a&#65533;;&#65533;9&#65533;&#65533;&#65533;B/vs/&#65533;)&#65533;A7&#65533;&#1609;&#65533;&#65533;L&#65533;i]&#65533;&#289;"&#65533;&#65533;YJhY?8E-&#65533;"PHLv&#65533; &#65533;X&#65533;l&#65533;&#65533;u3N"&#65533;m&#65533;&#65533;&#65533;&#65533;&#65533;&#65533;zrT1&#65533;6&#65533; &#65533;O&#65533;9&#65533;&#65533;AY&#65533;&#65533;lg&#65533;&#65533;4\$&#65533;AL1&#617;&#65533;&#473;&#65533;-z&#65533;&#1178;g&#65533;&#65533;.3&#65533;&#65533;&#65533;Q&#65533;m&#65533;&#65533;v&#65533;F&#65533;&#270;D
&#65533;W~5&#65533;&#65533;V&#65533;&#65533;&#65533;&#65533;D\&#65533;&#65533;&#65533;h&#65533;B&#65533;&#65533;M&#65533;&#65533;&#65533;&#65533;6&#65533;VuV&#65533;&#65533;2&#65533;&#65533;3[u&#65533;&#65533;&#65533;&#65533;M&#65533;&#65533;}&#65533;&#65533;mu&#65533;m&#65533;&#65533;YuFK;k&#65533;&#61553;&#1779;<&#65533;?[&#65533;H7%&#65533;&#65533;Q&#65533;&#65533;<bEw&#65533;&#65533;&#65533;b&#65533;}&#65533;&#65533;MJ;&#65533;r&#65533;&#65533;][&#65533;w9&#65533;B&#65533;&#65533;&#65533;&#65533;&#65533;p~&#65533;`0P2&#65533;*&#65533;&#508;'&#65533;&#65533;%&#65533;*`C&#65533;[ &#65533; 	&#65533;&#65533;&#65533;h&#1824;
o&#65533;&#65533;&#65533;'&#65533;&#65533;$p(&#65533;<&#701;&#65533;6&#65533;	&#65533;&#65533; &#65533;KT0&#65533;&#65533;&#65533;@&#65533;BN&#65533;&#65533;#	&#65533;&#65533;	&#65533;&#65533;	&#65533;`up7 &#65533;8&#65533;6&#65533;# T&#65533;&#65533;P&#65533;+]P&#65533;2&#65533;&#816;&#65533;&#65533;&#65533;&#65533;&#65533;p
&#65533;0&#65533;&#65533; 	&#65533;&#65533;^0J082p=&#65533;7&#65533;&#65533;&#65533;z[&#65533;z!P&#65533;(&#65533;&#65533;/.&#65533;&&#65533;z&#65533;&#65533;&#65533;&#65533;&#65533;&#65533;B&#65533;&#65533;&#65533;&#21542;&#65533;X7/,&#65533;&#65533;D&#65533;F&#65533;&#65533;N&#65533;&#65533;&#65533;8&#65533;&#1286;&#65533;fd&#65533; &#65533;&#65533;&#65533;&#65533;&#65533;&#65533;&#65533;&#65533;&#65533;&#65533;4&#65533;.&#65533;&#65533;&#1758;.&#65533;&#65533;f&#65533;&#65533;h,m&#65533;&#65533;.&#65533;&#65533;&#65533;&#65533;[&#65533;&#65533;&#65533;VX&#65533;WG\x&#1539;&#65533;H>lWZ.L4&#65533;&#65533;JQIU]X&#65533;qn&#65533;ns7&#65533;&#65533;Q$3;;s^&#65533;&#65533;}&#65533;&#65533;RXX&#65533;&#65533;V&#65533;m&#65533;d&#65533;|Z&#65533;&#65533;W&#65533;&#65533;&#65533;\q&#65533;k=&#65533;c&#65533;e&#65533;&#65533;&#65533;by&#65533;&#65533;a&#65533;u[&#65533;&#65533;&#65533;%&#65533;&#1424;uX&#65533;u&#65533;P_&#65533;&#65533;`&#65533;&#65533;&#65533;&#65533;&#65533;_&#65533;~&#65533;&#65533;6;K&#65533;&#585;j#&#65533;&#65533;&#65533;&#65533;f&#65533;&#65533;qv&#65533;lJts&#1416;&#65533;J0cp|"jM&#65533;d&#65533;&#65533;}-
&#65533;U&#65533;&#65533;ZI&#65533;&#65533;&#65533;`
n0&#65533;kY6&#65533;&#65533;- 1 &#65533;&#65533;5&#65533;&#65533;'X&#65533;1&#65533;i&#65533;&#65533;&#65533;PO&#65533;&#65533;&#65533;&#65533;'&#65533;:$&#65533;&#65533;&#65533;&#65533;&#65533;4&#65533;-p&#65533;cds&#65533;g&#65533;	&#65533;&#65533;R&#65533;&#65533;&#65533;&#65533;	&#65533; j&#65533; &#65533;&#65533;!&#65533;&#65533;&#460;&#65533;*}p&#1370;A&#65533;Y\&#65533;:&#65533;&#65533;&#65533;
&#65533;0
&#65533;&#65533;gf`aPF &#65533;&#65533;0p&#65533;W&#65533;+@"&#65533;[F+0&#65533;T&#2040;T&#65533;&#65533;&#65533;&#65533;&#65533;&#65533;&#65533;o&#65533;)`5&#65533;&#65533;&#65533;&#65533; &#65533;x&#65533;&#65533;&#65533;&#1464;Z7&#65533;&#65533;&#65533;y&#65533;&#65533;&#65533;&#65533;&#65533;	&#65533;&#65533;u&#65533;/n&#65533;M&#65533;&#65533;k&#65533;&#65533;{&#65533;&#65533;E&#65533;&#65533;u&#65533;q&#65533;D;_&#65533;&#65533;$&#65533;I(&#65533;=&#65533;&#65533;jr&#65533;i&#65533;&#65533;}&#65533;&#65533;s&#65533;I&#65533;&#65533;&#65533;&#1076;&#65533;&#65533;&#65533;&#65533;I&#65533;&#65533;G&#65533;\9s&#65533;&#65533;-<&#65533;.:&#65533;>&#65533;8Q!:u&#65533;Q&#65533;&#65533;0&#65533;Gu!&#1393;k&#65533;&#65533;c:&#65533;&5&#65533;[&#65533;ra9r1&#65533;l	3&#65533;M&#65533;9c&#65533;Wp 9&#65533;w$Z&#65533;&#65533;8&#65533;&#65533;&#129;&#65533;&#65533;)8&#65533;Q&#65533;N&#65533;&#65533;&#65533;&#65533;U&#65533;&#1978;q&#65533;&#1685;&#65533;6m&#1846;i&#65533;&&#65533;&#65533;Yl&#1522;iK&#65533;&#65533;l&#65533;&#65533;&#65533;}&#65533;-&#65533;5lv&#65533;&#65533;&#65533;k&#65533;&#65533;5&#65533;i&#65533;V&#65533;&#65533;&#65533;&#65533;_&#65533;o&#65533;&#65533;&#65533;&#65533;&#392;/&#65533;&#65533;&#65533;ckp&#65533;&#65533;&#1900;wm\&#65533;&#65533;&#65533;&#65533;zm&#1649;e&#65533;z&#65533;&#65533;k7&#65533;&#65533;`o&#65533;&#65533;&#65533;&#65533;l&#65533;&#2018;Z&#65533;M&#65533;&#1388;&#65533;&#65533;&#65533;}&#65533;&#65533;7&#1916;&#65533;)&#65533;M&#65533;&#65533;T&#65533;&#65533;&#65533;Pa&#65533;&#65533;&#65533;&#65533;&#1261;kW&#849;&#65533;'L&#65533;h&#65533;&#65533;?|&#65533;&#65533;&#65533;&#65533;&#65533;6h&#65533;X!C&#534;8&#65533;&#65533;H&#65533;^X&#65533;B &#65533;&#65533;6&#65533;@&#65533;>@a&#65533;,&#65533;&#65533;&#65533;#&#65533;&#65533;#F:d&#65533;GiD&#65533;DL&#65533;C
 ``2&#65533; &#65533;>&#65533;@&#65533;&#65533;&#65533;i&#65533;!&#475;h&#65533;&#65533;&#65533;n&#65533;9'"s&#65533;&#65533;FT&#65533;'&#65533;&#65533;#&#65533;&#65533;&#65533;&#65533;4&#65533;&#65533;L&#65533;&#65533;B &#65533;0&#595;&#65533;&#65533;&#65533;T3&#65533; _pADXpN:&#65533;&#65533;r&#65533;&#65533;kxBN q&#65533;jn9&#65533;&#65533;P&#65533;&#65533;&#65533;&#39299;&#65533;I&&#65533;x*j &#65533;&#65533;&#1189;&#65533;cn&#65533;&#65533;h&#65533;&#65533;6&#1538;K&#65533;P&#65533;&#65533;#&#65533;&#65533;&#65533;@QE&#65533; IW&#65533;&#65533; &#65533;r&#65533;'T&#65533;&#65533;&#65533;C&#65533;(&#65533;zB&#547;u&#65533;!&#605;w&#65533;&#65533;G&#65533;y&#26727;{&#65533;&#65533;{&#65533;&#65533;g&#65533;i&#65533;a&#65533;z&#65533;&#65533;Gn&#65533;q&#477;v&#65533;	Vt&#657;t p&#65533;&#65533;u&#65533;&#65533;f&#65533;n&#1797;W&#65533;PsC4&#1093;&#65533;&#65533;&#65533;&#65533;:&#65533;\&#65533;&#65533;
&#65533;&#65533;$&#65533;&#65533;`>r&#5680;;&#1180;&#65533;&#861;T&#65533;&#65533;&#59224;R&#65533;&#65533;8&#65533;o&#65533;&#65533;&#65533;AG&#65533;I9&#65533;&#65533;&#65533;59&#65533;t&#65533;&#65533;&#65533;&#65533;&#65533;Yy&#65533;q&#65533;&#65533;x&#65533;kg&#65533;y&#65533;&3&#65533;&#1338;K&#65533;&#65533;*&#65533;&#65533;&#65533;&#65533;&#65533;&#65533;&#536;&#65533;k&#65533;&#65533;&#65533;Z3&#65533;sz&#43551;~&#65533;0&#65533;&#65533;l&#35285;&#65533;-&#65533;&#65533;>&#65533;&#65533;&#65533;&#65533;&#65533;&#65533;&#65533;&#65533;n&#859;&#65533;d&#217;^&#65533;&#65533;&#65533;&#65533;&#65533;n&#65533;&#65533;&#65533;&#65533;\n&#65533;&#65533;&#65533;&#65533;Jc&#65533;a&#65533;'}	B&#65533;_&#65533;a
	^&#65533;&#65533;Tx^&#65533;\&#65533;#&#65533;&#65533;a&#65533;j&#65533;&#65533;&#65533;{0"&#65533; x&#65533;!X&#65533;a>x&#65533;a&#65533;&#65533;Sa&#65533;FPA&#65533;.&#65533;w:&#65533;&#65533;Z@&#65533;z&#1058;&#65533;@
QDDF&#65533;&#65533;&#65533;&#65533;B&#65533;(&#65533;&#65533;&#65533;&#65533;&#65533;6&#65533; &#65533;&#65533;&#65533;&#65533;e&#65533;9&#65533;Xl&#65533;%&#65533;e&#65533;&#65533;F&#65533;h&#65533;1&#65533;Y6&#65533;&#65533;	&#65533;&#65533;&hA&#65533;((6&#65533;&#65533;@!&#65533;&#65533;	X &#65533;&#65533;&#65533;&#65533;`x`&#65533;&#825;&#65533;r&#65533;&#65533;&#65533;4&#65533;&#65533;&#65533;'&#65533;B!p&#65533;&#65533;t]Efy&#65533;&#65533;pV&#27796;&#65533;P&#65533;&#65533;#T&#65533;j&#65533;&#65533;-&#65533;&#65533;&#65533;&#65533;&#65533;&#65533;l7&#65533;&#65533;ne&#65533;[&#65533;&#65533;6&#65533;&#65533;j]2&#65533;a9V8,&#65533;&#65533;(bV&#65533;8DZJq&#65533;&#65533;H&#65533;&#65533;&#65533;-w&#65533;&#65533;[&#65533;XV&#65533;&#65533;&#65533;zP+Z&#65533;z&#65533;&#65533;Qz&#65533;c[&#65533;&#65533;;&#65533;&#65533;r&#65533;KR&#65533;&#65533;&#65533;V&#65533;&#65533;&#65533;&#65533;&#65533;4&#65533;&#65533;&#65533;l&#65533;&#1115;&#65533;<*&#65533;X&#65533;R&#65533;&#65533;^e2'A&#65533;&#65533;&#65533;l%&#65533;M&#1898;P&#65533;e)&#65533;3&#65533;\&#65533;V&#65533;JUSH	IC&#65533;2W&#65533;&#65533;JkyK&#65533;&#65533;%&#65533;&#65533;&#1125;\
&#65533;K`&#65533;&#65533;/x)&#65533;aS&#808;&#65533;&#65533;-&#65533;L1&#65533;qLb&30&#65533;,&#65533;3&#65533;&#65533;l6&#65533;0&#65533;&#1318;6I&#65533;3E&#65533;&#65533;m&#65533;$&#65533;Y&#65533;rD&#1451;&#65533;&#65533;U;q88&#309;R&#65533;&#65533;&#65533;Zet.UOy&#65533;W&#65533;R&#65533;AdBFw&#65533;c&#65533;&#65533;&#65533;R`&#65533;&#65533;@&#65533;
&#65533;A&#65533;Z&#65533;&#65533;`.p&#65533;hp&#65533;&#65533;&#1792;n&#65533;X&#65533;&#65533;Nt&#65533;)P	j&#65533;h &#65533; ,@
t&#65533;7&#65533;&#65533;`&#65533;:&#65533;&#65533;&#65533;D&#65533;&#65533;&#65533;&#65533;C#b&#65533; &#65533;&#65533;D&#65533;x  &#65533;d&#65533;j&#65533;:1&#65533;Z&#65533;B&#65533;@*R&#65533;Y&#65533;&#65533;&#65533;&#65533;$9X&#65533;&#65533;&#65533;PP} &#65533;@>&#65533;&#65533;p`L(8&#65533;dP !&#65533;&#65533;Aa&#65533;&#65533;@&#65533;\$0&#65533;&#65533;&#65533;&#65533;H&#65533;&#65533;&#65533; 
&#65533;&#65533;&#65533;5&#65533;8&#65533;O&#65533;&#65533;S&#65533;&#65533;Mn&#65533;&#65533;&#1322;&#65533;&#65533;$&#65533;$G62&#65533;e&#65533;&#65533;&#141;!]s[&#65533;&#65533;TDld)[&#65533;&#65533;W&#65533;V*&#65533;]Mmpk&#65533;&#65533;
DV&#65533;jTCP"&#65533;v&#65533;&#65533;X&#65533;BV&#65533;&#1388;7&#65533;&#65533;Z&#65533;&#150;&#65533;&#65533;?&#65533;+&#65533;T&#65533;^vq&#65533;E-i;&#65533;k&#1585;tu&#65533;*a&#65533;&#65533;i[d&#65533;Yg&#65533;&#65533; &#65533;&#65533;R&#65533;m(&#65533;&#65533;YQfVb&#65533;&#65533;&#65533;D&#65533;&#65533;7&#65533;&#65533;&#65533;&#65533;a&#65533;&#65533;&#65533;&#65533;a&#65533;&#65533;i&#65533;&#65533;e&#65533;b&#65533;_X&#65533;?&#65533;p&#65533;	bo&#65533;&#65533;w&#39942;1\&#65533;&#65533;W&#65533;3&#65533;&#65533;&#65533;&#65533;&#65533;_&#65533;dq&#65533;&#65533;<H&#65533;&#65533;&#65533;8&#65533;@&#398;9&#65533;E&#65533;st$&#65533;&#65533;&#65533;^&#65533;&#65533;&#65533; t;&#65533;AF&#65533;&#65533;&#1809;@p&#65533;F@&#65533;&#65533;:&#65533;r&#65533;&#65533;L&#65533;&#65533;&#65533;&&#65533;	TP&#65533;x`x&#299;QRP"&#1812;mx&#65533;&#65533;&#65533;DD"D&#65533;&#65533;&#65533;#	I8b&#65533;&#65533;PD &#65533;`&#65533;T`0&#65533;i*&#65533;&#65533;&#65533; a&#65533;$8&#65533;&#65533;N|&#65533;&#65533;&#65533;%$1	Ld&#65533;|`&#65533;&#65533;&#65533;"&#782;$&#65533;k&#65533;P@&#65533;&#65533;0w&#65533;y&#65533;rP&#65533;!,!	R:&#65533;ap&#65533;&#821;&#65533;&#65533;s"&#65533;
T&#65533;ex &P:&#65533;-D&#65533;&#1880;&#65533;&#65533;&#65533;&#65533;&#65533;&#65533;^9F&#65533;&#65533;>f3{&#65533;W&#65533;Ya&#65533;p&#65533;A7&#65533;&#65533;+,by&#65533;&#65533;&#65533;&#65533;&#65533;&#557;&#65533;9SMXj&#65533;o&#65533;&#65533;4&#65533;[&#65533;&#1723;&#65533;}S&#65533;H9&#65533;&#65533;&#65533;&#65533;QXhT#&#65533;&#65533;X&#65533;ga&#65533;&#65533;&#1034;&#1459;&#65533;&#65533;&#65533;m&#579;&#65533;~,	D&#65533;IU&#65533;,>&#65533;e.&#65533;&#65533;&#65533;&#65533;&#65533;&#65533;+&#65533;mi&#65533;u&#65533;&#65533;&#65533;&#65533;)6&#65533;&#65533;rz&#65533;&#65533; &#65533;&#27948;&#65533;n=Ut&#65533;&#65533;58&#65533;&#65533;;&#65533;&#65533;&#1868;&#1168;Za&#65533;V&#65533;&#65533;&#65533;&#65533;&#65533;4&#65533;kh>&#65533;&#65533;&#65533;&#65533;0y	{3%c&#65533;&#65533;&#65533;&#65533;1&#65533;L&#65533;&#65533; &#1268;&#296;=&#65533;n&#65533;1&#65533;cw&#65533;&#1309;/&#65533;mK&#65533;&#65533;w&#928;&#65533;g2&#65533;1#Nt"&#65533;S&#65533;&#65533;&#65533;$g&#26812;:&#65533;&#65533;P
y&#65533;&#65533;&#1042;&#65533;&#1481;?&#65533;ph&#65533;\&#65533;&#65533;&#65533;@+XJ&#65533;*&#65533;&#65533;&#65533;&#65533;&#65533; *&#65533;<&#65533;&#65533;L&#65533;7
X '&#65533;&#65533;@q&#427;*@&#65533;&#65533;&#65533;K&#65533;B&#65533; F@B~&#65533;&#65533;&#65533;&#65533;P&#65533;Et&#65533;&#35280;&#65533;$A=F8&#65533;&#65533;&#65533;P&#65533;&#65533;&#65533;&#65533;|3*A&#65533;&#65533;&#65533;7&#65533;"ZD"&#65533;C"&#65533;D!&#65533;`6+P&#65533;&#65533;&#65533;2&#65533;=:&#65533;2&#65533;&#65533;J&#65533;&#65533;&#65533;!@&#65533;$8&#65533;! ,&#65533;&#1696;&#65533;&#65533;&#65533;0&#65533;j&#65533;&#65533;8&#65533;6L&#65533;=&#65533;&#65533;&#65533;,&#65533;e&#65533;&#65533;#&#65533;D&#65533;&#65533;tZ"vQ&#65533;&#65533;:w
&#65533;w{&#65533;&#65533;&#65533;:&#65533;&#249;&#65533;&#65533;k&#65533;&#65533;eh&#65533;l&#65533;&#65533;]:$F;&#65533;+t&#65533;&#184;8&#65533;7&#1232;&#65533;^&#65533;&\:&#65533;S&#65533;&#65533;&#65533;%&#65533;	&#65533;&#65533;&#65533;
&#65533;&#1209;|&#65533;&#65533;[&#65533;&#65533;"&#65533;p&#65533;&#65533;b9&#65533;dY&#50851;&#65533;&#65533;i&#65533;&#65533;&#65533;&#65533;$&#65533;&#65533;{&#65533;A&#65533;&#65533;&#65533;&#65533;&#65533;I&#65533;&#65533;&#65533;&#15836;7&#65533;&#65533;&#65533;&#65533;&#65533;ur&#65533;&#65533;7p&#65533;DzA"K|&#65533;EBD)&#65533;&#1202;#&#65533;&#65533;#&#65533;&#257;&#65533;A&&#65533;&#65533;k&#65533;!<&#65533;&#65533;&#65533;i&#65533;&#65533;&#65533;qE&#65533;Q&#65533;X&#282;&#800;&#373;[&#65533;[&#65533;&#65533;&#65533;yE[&#65533;\&#65533;&#65533;\1&#65533;&#65533;&#353;&#38500;&#65533;&#65533;C&#65533;DDCR&#65533;&#65533;0&#65533;s&#65533;&#65533;8&#65533;$&#65533;[&#65533;Yl&#65533;&#65533;Gq&#65533;1&#65533;pD&#65533;&#65533;&#65533;k(&#65533;7@&#65533;p&#65533;(&#65533;&#65533;&#65533;&#65533;&#1953;&#65533;	&#65533;&#65533;pP&#65533;&#65533;&#65533;I+&#65533;&#65533;&#65533;&#65533;  H&#6781;&#1536;
&#65533;G&#65533;	&#65533;&#578;&#65533;&#65533;,-&#1539;I &#65533;U&#65533;&#65533;YhN@&#65533;=&#65533;&#65533;<B8E&#65533;G85&#65533;&#65533;&#65533;I9H&#65533;&#65533;&#65533;&#65533;
&#1024;.&#65533;&#65533;&#65533;&#65533;#&#65533;6&#65533;<&#1027;=&#65533;:p&#65533;6&#65533;9&#65533;&#65533;8x&#65533;8&#65533;&#65533;t3&#65533;%&#1025;d#&#65533;&#65533;&#65533;	&#65533; &#65533;&#65533; e3&#65533; !X%&#65533;(&#65533; &#65533;(&#65533;c&#65533;&#65533;&#65533;`(&#65533;&#65533;&#65533;&#65533;&#65533;&#65533; HSp&#65533;(&#65533;@&#65533;P&#65533;&#65533;&#65533;"&#65533;G,EO<ES&#65533;n&#65533;c&#1029;Z&#65533;bx&#65533;kx&#65533;d|&#65533;@&#65533;@&#65533;&#65533; &#65533;pEV&#65533;&#65533;&#65533;(A&#65533;0Wl9&#65533;x&#65533;D&#65533;&#65533;Dy&#65533;Lf&#65533;1N&#65533;&#65533;&#65533;Cq&#65533;&#65533;4<&#65533;;&#65533;&#65533;8#b9&#65533;&#65533;&#65533;&#65533;&#65533;&#65533;&#65533;j&#65533;&#65533;<&#65533;#&#65533;
&#65533;@&#65533;&#65533;&#65533;&#286;&#65533;ft&#65533;]j&#65533;w1M&#65533;&#65533;N&#65533;&#65533;9C&#65533;L&#65533;&#65533;&#65533;N&&#65533;N&#65533;<$'&#65533;N&#65533;NE&#65533;N&#65533;<&#65533;&#65533;DO&#65533;;&#65533;&#65533;,&#65533;&#65533;D&#65533;&#65533;&#1005;(&#65533;P&#65533;&#129;cDF&#65533;&#65533;&#65533;O&#65533;&#65533;&#65533;&#65533;&#65533;&#65533;&#65533;&#65533;sEh&#65533;[&#65533;&#65533;1k&#65533;&c&#65533;&&#65533;&#65533;&#65533;&&#65533;x&#65533;h&#65533;EaJPg*&#65533;&#65533;8&#65533;n&#65533;&#65533;&#65533;PAl&#65533;&#1444;1&#65533;X9&#65533;&#65533;&#65533;\&#65533;&#65533;LQ~&#65533;&#65533;&#65533;&#65533;&#65533;D	&#65533;&#65533;&#65533;49t&#65533;#c.&#65533;i&#65533;&#65533;x8&#65533;@&#65533;hP&#65533;$&#65533;&#65533;&#65533;&#65533;&#65533;&#65533;+&#65533;&#65533;&#65533;&#65533;&#65533;X&#65533;Px&#65533;p&#1024;&#698;+&#65533;&#65533;R&#65533;&#65533;4
&#65533;Rp+&#65533;&#65533;`&#65533;,&#65533;3&#65533;G&#65533;HY&#65533;Z&#65533;&#65533;W&#65533;C&#65533;&#65533;?@&#65533;&#65533;+&#65533;H&#65533;S&#65533;&#65533;&#65533;&#65533;J.&#65533;&#65533;&#65533;&#65533;&#65533;&#65533;&#65533;&#65533;h&#65533;&#65533;&#65533;!&#65533;/85H&#65533;2&#65533;&#65533;,&#65533;)&#65533;&#65533;)&#65533;&#65533;/&#65533;/3 0&#65533;-&#65533;&#65533;&#65533;&#65533;&#65533;3&#65533;ZH&#65533;&#65533;aU&#65533;#U&#65533;3&#65533;"  0&#65533;&#65533;"&#65533;$ &#65533;&#65533;U"@, &#65533;&#65533;r&#65533;&#65533;&#65533;&#2017;&#65533;&#65533;`V&#65533;&#65533;&#65533;&#65533;7&#65533;,Q&#65533;&#65533;&#65533;&#1576;&#65533;&#65533;Oj&#65533;O!&#1305;&#65533;qW&#65533;Q&#65533;NX&#65533;e&#65533;&#65533;j&#65533;&#958;&#65533;&#65533;g&#65533;&#65533;&#65533;&#65533;kz&#953;&#65533;&#65533;S&#65533;&#24278;&#65533;W*&#65533;&#953;&#65533;&#65533;|&#65533;&#65533;&#65533;&#65533;&#65533;j&#65533;U&#65533;&#65533;FI&#65533; M&#65533;U&#65533;.pqC&#65533;T&#65533;l&#65533;.:
&#65533;:&#65533;M&#65533;|&#65533;/#$&#65533;&#65533;&#65533;&#65533;&#65533;&#65533;lF&#65533;&#65533;q&#65533;&#65533;V&#65533;B&#65533;`Mv&#65533;&#65533;)M&#65533;tY&#65533;&#65533;Yo&#65533;&#65533;&#65533;L&#65533;|S&#879;&#65533;&#65533;&#65533;&#65533;AGb:&#65533;&#65533;&#65533;v&#65533;&#65533;&#65533;&#65533;&#65533;*C&#65533;3&#65533;&#65533;Y&#65533;[&#65533;S&#65533;e<&#65533;&#65533;&
&#65533;&#816;a&#65533;s&#65533;mz&#65533;&#65533;&#65533;&#65533;&#65533;&#65533;nR&#65533;&#65533;&#65533;&#65533;D1
#Y&#852;Y&#65533;&#65533;&#1653;&#65533;&#65533;&#65533;V d7.*ZTiQ&#65533;&#65533;&#65533;pX&#65533;&#65533;&#65533;`&#1608;&#65533;x&#65533;&#65533;&#65533;Q&#65533;Q&#65533;h&#65533;&#65533;&#1101;P&#65533;&#65533;x&#65533;wX&#65533;g&#65533;
i&#65533;`&#65533;P@&#65533;&#626; &#65533;&#65533; 
&#65533;&#65533;&#65533;Iic&#65533;&#65533; `H&#65533;H}\`,&#65533;0&#65533;A(&#65533;G&#65533;W&#65533;*Z&#65533;&#65533;VhV&#65533;&#65533;C&#65533;>F&#65533;S&#65533;&#65533;SJ&#65533;&#65533;J&#65533;&#65533;&#65533;&#65533;7 X&#65533;&#65533;:)&#65533;&#65533;&#65533;%x)&#65533;(H!&#1537;&#65533;&#65533;&#65533;&#65533;Y&#65533;u&#65533;$&#65533;&#65533;`(&#817;&#65533;&#65533;3&#65533;&#65533;&#65533;&#65533;y&#65533;&#65533;&#658;&#65533;&#65533;5&#65533;_&#65533;&#65533;&#65533;(&#65533;%0 0&#65533;%(&#65533;&#65533;&#65533;&#65533;_&#65533;9=h&#65533;&#65533;83&#65533;&#1945;&#65533;&#65533;)&#65533;&#65533;h&#65533;&#65533;VX&#65533;&#1354;&#65533;EQm&#65533;&#65533;&#65533;&#65533;&#65533;&#65533;&#65533;l8&#65533;OP&#65533;I&#65533;?`^&#65533;&#65533;n&#65533;!F&#65533;&#65533;;&#65533;&#65533;Z&#65533;&#65533;)&#65533;%&#65533;&#65533;&#65533;3[&#65533;&#65533;&#65533;&#65533;&#65533;&#65533;!.&#65533;&#65533;&#65533;5&#65533;&#65533;&#65533;&#65533;W&#65533;Xr&#65533;M&#65533;&#65533;&#65533;qq&#65533;aA&#65533;&#37511;c&#65533;&#65533;&#65533;s&#65533;&#65533;&#65533;8;"&#912;&#65533;?2	t&#65533;<&#65533;&#65533;!%TF&#65533;8&#65533;;Y&#65533;&#312;Y&#65533;&#65533;&#65533;\E&#65533;&#65533;&#65533;&#65533;&&#65533;!&#65533;&#65533;&#65533;a&#65533;&#65533;&#65533;&#65533;#.&#65533;&#65533;$&#65533;L&#65533;&#65533;Td&#65533;&#65533;K&#65533;&#65533;&#65533;Z&#65533;L!j\&#65533;&#65533;&#65533;&#303;&#65533;Y&#65533;&#65533;&#65533;&#65533;&#1075;&#65533;O&#65533;&#65533;]&#65533;;&#65533;&#65533;&#65533;&#65533;1e&#65533;S&#65533;EZLR&#65533;;&#65533;;&#65533;we&#65533;&#65533;&#65533;&#65533;?&#65533;&#65533;B&#65533;&#65533;"&#65533;V&#65533;&#408;&#65533;&#65533;&#65533;&#65533;&#65533;&#65533;`&#65533;&#65533;q&#65533;&#65533;&#65533;&#65533;&#65533;&#65533;&#65533;&#65533;M&#1805;&#65533;aa&#65533;&#65533;J&#65533;w&#65533;&#65533;=&#65533;2Z&#65533;&#65533;p&#65533; {d&#65533;P&#65533;&#65533;2&#1117; &#65533;&#65533;G
&#65533;\&#1024;&#65533;&#65533; &#65533;&#65533;&#1421; &#65533;&#65533;-&#65533;> ICHG&#65533;&#65533;QXXx&#65533;UH&#65533;:&#65533;Nx&#65533;A&#65533;AhIX&#65533;B{I&#65533;&#65533;L&#65533;J4C&#65533;&#65533;&&#65533;&#65533;&#65533;&#65533;&#65533;M&#65533;&#65533;&#65533;Z&#653;x&#65533;&#65533; &#65533;&#65533;&#65533;&#454;&#65533;&#65533;&#65533;i&#65533;J&#65533;[H&#65533;&#65533;  &#65533;&#65533;&#65533;&#513;&#65533;&#65533;&#65533;1&#193;&#65533;&#65533;&#65533;(&#65533;!&#65533;&#65533;!,&#65533;&#65533;&#1793;&#1308;&#65533;J&#65533;&#65533;&#65533;&#65533;&#65533;=&#1683;4&#1024;&#65533;W&#65533;&#65533;&#65533;L&#65533;d&#65533;&#65533;&#65533;h&#65533;:&#65533;{&#65533;G^&#65533;&#65533;&#65533;&#65533;&#65533;%&#65533;&#65533;` FXAx&#65533;>`&#65533;d&#65533;&#65533;fP&#65533;^eX&#65533;h&#65533;&#65533;&#65533;#&#65533;;&#441;{&#65533;&#65533;ZV&#65533;&#65533;&#65533;p&#65533;c&#65533;&#65533;&#65533;g&#140;&#65533;v&#65533;dd&#65533;&#65533;3&#65533;&#65533;&#65533;&#65533;&#65533;&#65533;&#65533;]C&#65533;&#65533;&#65533;>R&#65533;8d&#65533;;&#65533;m&#65533;z#0&#65533;8=&#65533;&#65533;3&5^&#65533;Y"&#65533;&#65533;=&#65533;c9&#65533;1&#65533;.YB&#65533;&&#65533;W&#65533;&#1711;&#1882;b&#65533;&#65533;]d&#65533;9@&#65533;nb&#65533;`m&#65533;&#65533;&#65533;&#65533;`&#65533; &#65533;&#65533;&#65533;A&#65533;&#65533;&#65533;>o&#65533;&#596;&#65533;^o&#65533;n&#65533;&#65533;xO&#65533;&#65533;&#65533;6&#65533;_$&#427;&#65533;o[&#65533;o]&#65533;&#65533;&#65533;&#65533;o&#65533;&#65533;&#65533;&#65533; QC<&#65533;\L&#65533;{&#65533;&#65533;C;C`&&#65533;!&#65533;l&#65533;Q&#65533;r&#65533;&#65533;&#65533;bv&#65533;p_&#65533;&#65533;&#65533;q@&#65533;q&#65533;&#65533;Jq7&#65533;cI&#65533;yh&#65533;x&#65533;=x&#65533;&#65533;)5&#65533;3&#65533;]&#65533;&#65533;i{&#65533;&#619;8&#65533; w&#65533; w&#65533;&#65533;0&#65533;'&#65533;A &#65533;&#65533;>@J&#65533;&#65533;SX&#65533;U8&#65533;R &#65533;R0P&#65533;D&#65533;@P&#65533;A&#65533;hK&#65533;M&#65533;&#65533;GH= %&#65533; $x0&#65533;&#65533;&#65533;L*0&#65533;w<&#65533;&#65533;&#65533;2y^!8&#65533;T&#65533;&#474;&#65533;3y&#1408;a&#65533;&#65533;&#65533;U_&#65533;&#65533;&#65533;P&#65533;&#65533;&#65533;_&#193;&#65533;&#65533;&#65533;\=&#65533;  &#65533;&#65533;&#65533;Z&#65533;	&#65533;J&#65533;&#65533;"&#65533;&#65533;h&#65533;&#65533;B&#65533;&#65533;r&#65533;&#65533;k#&#65533;&&#65533;"(&#376;&#65533;&#65533;v!L&#65533;&#65533;&#65533;&#208;&#65533;g &#65533;T&#65533;H(&G&#65533;a&#65533;iHc8&#65533;c0&#65533;b8g&#65533;&#65533;&#65533;E&#726;&#364;)&#65533;n&#65533;&#65533;&#65533;Ea&#65533;oo&#65533;g&#65533;&#65533;?N&#65533;tm&#65533;&#65533;&#65533;b&#65533;&#65533;&#65533;&#65533;[`&#65533;&#65533;&#65533;r&#65533;bY&#65533;&#65533;&#65533;Xi&#907;&#65533;#<&#65533;my&#65533;&#65533;X&#65533;;JI&#65533;&#65533;	8&#65533;&#65533;&#65533;`*&#65533;9Vn&#65533;l&#65533;@&#65533;&#65533;S&#65533;V&#65533;&#65533;&&#65533;cb}-&#65533;,&#65533;~;M&#65533;&#65533;&#65533;&#65533;u*&#65533;R7u&#65533;&#65533;&#65533;&#65533;x-&#65533;W.s&#65533;y&#65533;o&#65533;&#65533;'&#65533;n&#1722;&#65533;&#65533;&#65533;a&#65533;;&#65533;%&#399;7[&#65533;&#2032;&#65533;&#65533;Z&#65533;&#65533;yK&#65533;[z&#65533;_&#65533;n&#65533;+&#65533;&#801;qP/&#65533;8&#65533;[v/&#65533;&#65533;&#1621;&#65533;&#65533;2&#65533;&#65533;k6&#65533;a!&#65533;'&#65533;=<{p&#65533;.'&#65533;w&#65533;Xz&#65533;&#65533;}&#65533;C|&#65533;&#65533;wp:&#65533;&#1339;&#65533;&#65533;R&#65533;&#65533;s6gV&#65533;w^]P&#65533;&#65533; &#512;/`'&#65533;&#65533;D&#65533;5&#65533;&#65533;&h&#65533;,&#65533;F&#65533;*o&#65533;U@&#65533;-OQ&#65533;&#65533;/&#65533;&#65533;&#65533;3C@&#65533;&#65533;K&#516;J`&#65533;A&#1027;6&#65533;8&#65533;&#65533;P0&#65533;TH&#65533;W&#65533;]h&#65533;L&#65533;782+&#65533;&#65533;&#525545;&#65533; C_&#65533;B&#65533;g&#65533;&#65533;&#65533;&#65533;&&#65533;&#65533;&#65533;8&#65533;&#65533;&#65533;	&#65533;&#65533;&#65533;_5&#65533;L,&#65533;(&#65533;&#65533;&#1537; V# &#65533;O?%&#65533;&#65533;&#65533;&#1465;5{&#65533;*L#rx z&#65533; &#65533;p&#65533;&#65533;
$c&#65533;&#65533;}&#65533;&#429;&#65533;m&#65533;Ad&#65533;[D&#65533;&#1978;Y&#65533;X1&#65533;&#395;36&#1830;&#65533;&#65533;j&&#65533;]&#230;-[&#65533;e&#65533;V&#65533;&#65533;&#65533;)&#65533;-d&#1326;Q&#65533;6-&#1715;&#65533;&#1194;&#65533;&#65533;F&#65533;&#65533;l&#1582;&#65533;F&#65533;h&#65533;k&#1360;2&#870;&#65533;&#65533;&#1124;KSfs
&#65533;5&#65533;F&#65533;N&#65533;&#65533;&#65533;kS&#65533;d&#65533;&#65533;E&#65533;&#65533;&#65533;&#65533;&#65533;m6|&#65533;\8pt&#465;#W&#65533;&#1849;&#65533;~&#65533;&#65533;S&#65533;]&#65533;&#65533;&#65533;&#1521;k&#65533;.&#65533;;w&#65533;&#65533;&#339;'Y&#65533;z&#65533;-&#1787;&#65533;o&#65533;={&#65533;5&#65533;&#65533;\&#65533;&#65533;y&#65533;&#65533;&#65533;c&#65533;N0&#65533;s&#65533;&#65533;+'N\]&#65533;q&#65533;&#65533;t&#65533;{7&#65533;&#1982;&#65533;V&#65533;6+V&#65533;Y&#65533;v&#65533;Z&#673;&#657;&#65533;M&#65533;&#65533;h&#65533;f&#65533;f&#65533;}&#65533;p&#65533;&#1973;9&#65533;}&#65533;&#65533;&#392;5~&#65533;&#65533;&#65533;7&#65533;&#65533;&#65533;G&#65533;>&#65533;&#65533;&#65533;&#65533;&#65533;&#65533;%w&#65533;&#65533;&#65533;&#65533;&#65533;&#1735;D&#65533;&#65533;&#65533;y&#65533;Mn&#209;&#65533;S&#65533;)wUsa]7&#65533;t&#65533;M&#65533;&#65533;Y&#65533;i(a&#65533;&#65533;e&#65533;`r&#65533;a&#65533;i	&#65533;"Z&#793;&#65533;&#65533;q`!&#65533;&#65533;C&#65533;6&#65533;E&#65533;]&#65533;7_&#65533;!&#408;;&#65533;5&#65533;Nd&#65533;&#65533;&#65533;&#65533;c&#65533;&#579;&#65533;&#65533;&#65533;&#65533;e&#65533;&#65533;O<&#65533;x&#65533;>&#65533;m&#65533;eg&#65533;&#65533;#.f&#65533;PB&&#65533; &#65533;`&#65533;&#65533;`&#65533;&#65533;&#65533;p&#65533;&#65533;I&#65533;&#65533;&#65533;&#65533;@&#65533;&#65533;AT`&#65533;&#65533;&#1033;A8|&#65533; h,&#65533;&#65533;94&#65533;F"&#65533;&#65533;&#65533;J+&#65533;&#65533;rJ*&#65533;&#65533;&#65533;I"|&#65533;! |&#65533;a&#65533;&#65533;B&#65533; ~&#65533;!j&#65533;&#65533;4~&#65533;&#65533;_9&#65533;p&#65533;&#65533;.&#65533;&#65533;&#65533;'&#65533;&#65533;Abta&#65533;?&#65533;@&#154;$J&#65533;\&#65533;&#65533;&#65533;&#65533;&#65533; &#65533;3&#65533; &#65533;;&#65533;&#65533;&#65533;&#65533;= &#65533;&#65533;C&#65533;&#65533;C1&#65533;&#65533;/&#1568;&#65533;C A&#65533;;&#65533;&#65533;&#65533;E!D<&#65533; &#65533;-&#65533; &#65533;&#65533; &#65533;z&#65533;y&#65533;&#65533;H&#65533;&#65533;<&#65533;8&#65533;1&#1933;&#65533;i#Wy#&#273;G&#65533;&#288;RJ!&#65533;H&#65533;S&#65533;+&#65533;&#65533;R&#65533;/&#65533;X&#65533;xR&#65533;T&#65533;Ie&#65533;cRB&#1505;P,N&#65533;&#65533;&#65533;&#65533;FSg&#65533;&#65533;E&#65533;]w&#65533;&#65533;&#65533;&#845;t&#65533;E&#65533;8&#65533;&#65533;&#1367;9]&#65533;EXk&#65533;F&#65533;:&#65533;&#65533;&#65533;FJf&#65533;<&#65533;UV&#65533;&#65533;^~&#65533;g&#65533;&#65533;&O&#65533;C&#65533;&#410;k&#65533;&#65533;G[&#65533;&#65533;&#65533;&#65533;&#65533;&#65533;&#65533;"v&#65533;m&#65533;&#1417;#vuRs&#65533;&#65533;I@&#65533;%&#65533;&#65533;1&#65533;H&#65533;J&#65533;&#65533;&#65533;R&#65533;-#&#65533;&#65533;D&#65533;s&#65533; E&#65533;7&#65533;7&#65533;&#65533;uz&#65533;G{t&#65533;&#65533;&#65533;&#1457;8[9&#65533;&#1735;&#65533;~3&#65533;&#65533;#&#65533;&#65533;Pn&#65533;%u9r>u&#65533;`}&#65533;&#65533;&#65533;&#65533;K&#65533;&#65533;I&#65533;W~&#65533;&#65533;&#65533;c~&#65533;&#65533;&#65533;&#65533;5&#65533;&#65533;&#1391;l}&#65533;&#65533;{e~&#65533;5*&#65533;z&#65533;9Xz>&#65533;&#65533;&#65533;{&#65533;-&#65533;<&#65533;E&#65533;m&#65533;i&#65533;&#65533;&#65533;&&#65533;{ 0&#65533;&#65533;I h&#65533;%&#65533;mf&#584;&#65533;H`&#65533;3&#65533;&#65533;xS&#65533;8(&#65533;&#65533;	O&#65533;d&#65533;&#65533;)4&#65533;@&@&#65533;
&#1033;a&#65533;&#65533;&#65533; /&#65533;1&#65533;&#65533;&#65533;&#65533;Ghb&#65533;X&#65533;)N&#65533;
V&#65533;"&#65533;h&#65533;pA&#65533;&#65533;[&#65533;&#65533;&#65533;+X_&#65533;BP&#65533;u&#65533;o&#65533;3&#65533;;&#65533;A&#65533;&#65533;]&#65533; 0~!`&#1282;Sp&#65533;,&#65533;&#65533;X&#65533;N&#65533;&#65533;&#65533;0&#1025;&#65533;1&#65533;&#65533;t&#65533;&#65533; &#65533;2&#65533;&#65533;  &#65533;k7&#65533;&#65533;
J0&#65533;&#256;#&#65533;f&#65533;&#65533;&#65533; &#65533;&#65533;&#65533;`&#65533;&#65533; &#65533;&#65533;G;&#65533;&#65533;&#65533;&#65533;&#65533;&#16394;i&#65533;1$mq&#65533;Ed5-&#65533;!&#65533;TH/S&#65533;1&#1385;N&#65533;iH&#65533;&#65533;b&#65533;&#65533;&#65533;&#65533;&#1600;-V&#65533;&#65533;X&#65533;8#&#65533;vB&#65533;<&#65533;E&#65533;|&#65533;&#1758;&#65533;&#65533;&#65533;&#65533;&#65533;&#65533;&#65533;&#65533;&#65533;&#65533;&#65533;INq&#65533;&#65533;t&#65533;q&#65533;&#65533;&#65533;p&#65533;/&#65533;+&#65533;_&#945;&#65533;&#65533;&#65533;&#65533;&#65533;&#65533;&#1441;&#65533;"E&I&#65533;ce&#65533;&#65533;&#65533;&#65533;|&#65533;n&#65533;&#65533;;&#65533;&#65533;&#65533;&#65533;x-W&#65533;+&#1921;&#65533;Y&#65533;&#65533;&#65533;y&#65533;k&#65533;H6&#1342;&#65533;MzT&#65533;Y&#65533;&#313;9&#65533;t&#65533;k&#65533;HA&#65533;&#65533;&#65533;&#65533;4u&#65533;%&#65533;B&#65533;&#1619;v&#65533;&#65533;&#65533;v&#65533;&#65533;&#65533;&#65533;&#479;&#65533;&#65533;&#65533;k &#65533;&#65533;&#65533;iT&#65533;&#65533;}&#65533;b&#65533;&#65533;(d&#65533;"aJI&#65533;&#65533;&#65533;s&#65533;&#996;&#65533;_;Y&#65533;>vf&#989;-&#65533;&#65533;&#65533;&#65533;j&#1429;z&#65533;&#65533;&#65533;T&#65533;5H&#65533;&#65533;&#65533;&#847;~@&#65533;&#65533;&#65533;&#65533;<i&#65533;&#65533;&#65533;&#65533;F#&#65533;&#65533;,6K&#65533;y c&#65533;&#65533;.&#65533;Cw	N&#65533;&#65533;4&#65533;	d&#65533;B8&#65533;jm&#65533;>&#65533;&#65533;@&#65533;&#65533;&#65533;u&#65533;cr&#65533;&#65533;'&#65533;.&#65533;A&#65533;&#65533;AHbB$"*X&#65533;
X&#65533;B&#65533;&#65533; q@&#65533;AX&#65533;&#65533;&#65533;P%lZ&#65533;C0&#65533;A&#65533;&#65533;:&#65533;&#65533;&#65533;&#65533;&#65533;&#65533;&#65533;1MH&@F &#65533;	H&#65533;X&#65533;C0&#65533; 0&#65533;A&#65533;0!&#65533; &#65533;\$&#65533;&#65533;.&#65533;@#`&#65533;k&#65533; &#65533;9&#65533;&#65533;
l0$,M&#65533;&#65533;V) &#65533;&#65533;	&#65533;!Bn&#65533;&#65533;p&#65533;-&#65533;&#269;&#65533;&#65533;&#65533;a&#65533;&#65533;&#65533;)2&#995;L&#65533;&#65533;Dt&#65533;Y&#65533;H0&#65533;iC&#65533;0,r&#65533;e&#65533;&#65533;L(&#65533;I9&#65533;JV&#65533;jn&#65533;)E&#65533;;&#65533;
&#65533;q&#1628;&#65533;&#65533;Q&#65533;~&#65533;&#65533;&#65533;.&#65533;J&#65533;&#65533;_v&#65533;&#65533;~&#65533;&#65533;lh&#1247;; &#65533;&#65533;&#429;&#65533;E&#65533;&#65533;H &#65533;&#65533;&#65533;&#65533;_^&#65533;p&#65533;,"&#65533;&#65533;)&#65533;&#65533;c&#1493;&#65533;&#65533;ERCQ&#1244;&#65533;&#65533;&#65533;R;&#1121;&#65533;95>&#65533;'&#65533;%&#65533;s&#65533;&#65533;&#419;K&#65533;Fk&#65533;&#65533;t|&#65533;&#65533;e&#65533;&#65533;k&#65533;&#65533;&#65533;&#65533;v&#65533;&#65533;&#65533;G?&#65533;&#65533;^&#65533;&#65533;&#65533;&#65533;!O;ZZ&#65533;&#65533;&4&#65533;Li"&#65533;r&#65533;!!&#65533;D&#65533;&#65533;&#65533;g&#65533;&#65533;&#65533;&#65533;q&#65533;NJSd&#65533;`&#65533;G;&#65533;T&#65533;#E&#65533;&#65533;&#65533;a &#65533;&#65533;&#65533;&#65533;&#450;;&#65533;&#65533;&#65533;|p&#65533;&#65533;fp&#65533;&#65533;m&#65533;&#65533;&#65533;&#65533;&#65533; GhnH&#65533;&#65533;	&#65533;&#65533;&#65533;&#65533;&#65533;&#65533;p &#65533;q &#65533;"Q	O&#65533;BS&#65533;&#65533;,ha&#65533;YpB}$2Q	D&#289;&#781;&#65533;&#65533; &#65533;70b&#65533;n&#65533;C&#65533;X{&#65533;&#65533;&#65533;)&#65533;&#65533;&#65533;&#65533;3&#65533;&#65533;&#1067;^5u&#65533;#HXo&#65533;&#65533;K8&#65533;x&#65533;&#65533;&#65533;7&#65533;&#65533;&#65533;V&#65533;&#65533;K&#65533;&#65533;&#65533;&#65533;&#65533;w&#65533;&#65533;"&#65533;&#65533;&#65533;&#65533;&#65533;&#65533;8&#65533;1&#65533;&#65533;&#65533;0&#1027;E #&#65533;0&#65533;&#65533;z&#65533;&#65533;&#65533;,v&#65533;k&#65533;'khZ&#867;p&#65533;&#65533;0bA&#65533;P&#65533;&#65533;&#65533; &#65533;u&#65533;&#65533;l&#65533;&#65533;zh&#65533;G&#65533;&#65533;&#65533;&#65533;&#65533;y&#65533;&#65533;!B<&#65533;&#65533;R&#65533;&#65533;&#65533;w&#403;*&#65533;}Tg&#65533;y&#65533;&#65533;$&#65533;a&#664;&#65533;J&#384;&#65533;Ys3&#65533;&#65533;ZI&#65533;&#65533;&#65533;Ll&#65533;&#65533;5&#65533;&#65533;&#65533;&#65533;&#65533;&#65533;&#65533;&#65533;{&#65533;Ej&#65533;fPv&#65533;&#65533;&#65533;;&#65533;)9vWP2|\e7&#65533;w&#1808;w&#65533; &#65533;(&#65533;&#65533;&#1695;1FF&#65533;K&#1537;&#65533;~&#65533;&#65533;&#527;&#1320;r:&#65533;&#65533;&#65533;&#65533;&#65533;n&#65533;s&#65533;*6\C5T&#65533;&#65533;&#65533;&#65533;'&#65533;&#65533;&#65533;wcl&#65533;$W&#65533;&#65533;3&#65533;S8GV&#65533;&#65533;VY V&#65533;Y&#65533;&#65533;N&#65533;X<&#65533;&#65533;&#65533;J]&#65533;F&#65533;Jp&#65533;&#1737;&#65533;&#65533;\}&#65533;&#65533;9\&#65533;d`&#65533;&#65533;\&#65533;`&#65533;&#65533;-&#65533;A&#65533;W
&#65533;&#65533;&#65533;&#18208;d@&#65533;l&#65533;&#65533;HL&#65533;H&#65533;&#65533; A&#65533;&#65533; H&#65533;@&#65533;&#65533;P@@&#65533;&#65533; T&#65533;&#65533;&#65533;&#65533;&#65533;#P&#65533;%d&#65533;&#65533;'d&#65533;+&#65533;&#65533;+&#65533;&#65533;*&#65533;B'`&#65533;"&#65533;&#65533;%|&#65533;(hB!&#65533;J&#65533;&#65533;&#65533;A&#65533;A#&#65533;u&#65533;`Y=&#515;;&#65533;C8&#65533;&#65533;&#65533;&#65533;&#65533;@&#65533;Rl &#65533;&#65533;	&#65533;&#65533;&#65533; &#65533;&#65533;]&#65533;&#65533; &#65533;&#65533;@(&#65533;&#65533;!&#65533;@(&#65533;@&#65533;&#65533;&#65533;&#65533;&#65533;@)&#832;*&#128;&#65533;&#65533;&#65533; &#65533;m&#65533;&#65533;&#65533;[&#65533;`X&#65533;&#65533;&#65533;$ H&#65533;#09&#65533;&#65533;2E&#65533;2&#65533;&#65533;z&#65533;Nm,#&#65533;&#65533;.}&#65533;&#65533;m5C,&#65533;&#65533;&t&#65533;)&#65533;08CND4@&#65533;4P&#65533;&#65533;&#65533;WT W&#65533;H5&#65533;50&#65533;Et&#65533;Z&#65533;=&#65533;6M&#65533;E&#65533;&#1107;&#65533;_~&#65533;^&#65533;yA&#65533;F&#65533;&#65533;N&#65533;&#65533;:&#65533;&#65533;&#65533;&#1716;C&#65533;1&#65533;&#65533;Yc&#65533;f&#65533;Y&#65533;&#65533;M;&#65533;Ck4&#65533;L&#65533;&#65533;&#65533;&#65533;m&#65533;&#65533;&#62564;&#65533;&#65533;&#65533; &#65533;&#65533;&#65533;U&#65533;8UGp&#65533;U<&#65533;6(O&#65533;yL&#65533;&#65533;X&#512;LM&#65533;L&#65533;h&#65533;O&#65533;G^&#65533;&#65533;&#65533;&#65533;}&#65533;Z}X&#65533;Q&#65533;G2UT=&#1390;8&#65533;&#65533;&#65533;&#65533;&#65533;&#65533;&#65533;&#65533;&#65533;&#65533;H&#65533;p&#65533;&#65533;&#65533;T&#65533;&#65533;d[&#65533;&#65533;[)&#65533;X&#65533;U\&#65533;X&#65533;&#65533;&#65533;&#65533;&#65533;;q&#65533;[&#65533;$x&#65533;&#65533;&#65533;&#65533;P&#65533;&#65533;8&#65533;:&#65533;&#65533;&#65533;&#65533;&#65533;b&#65533;&#65533;_&d&#65533; (&#65533;x&#65533;&#65533;&#65533;`&#65533;t&#65533;b&#65533;Q<f1 &#65533;&#65533;&#65533;@&#65533;&#65533;&#65533;&#65533;` (&#65533;@&#65533;&#65533;&#65533;(&#65533;&#65533; D&#65533;\A#@&#65533;#@&pB'&#65533;&#65533;*&#65533;B&#65533;+&#65533;!' B&#65533;&#65533;&#65533; @B%\'p&#65533;$,B"B!!&#65533;&#65533;B2&#65533;&#65533;&#65533;&#65533;&#65533;=&#65533;;&#65533;:&#65533;C7@C(tAl
&#65533;@
&#65533; 
/&#65533;&#65533;&#65533;&#65533;	&#65533;}&#65533;"&#65533;'&#65533;"&#65533;@'&#65533; 0X&#65533;&#65533; &#65533;&#65533;&#65533;@&#65533;R&#65533;&#65533;
&#65533;&#65533;
&#65533; &#65533;&#65533;&#65533;&#65533;@&#65533;I`&#65533;&#65533;&#65533;&#608;Tdf&#65533;@&#65533;,]@&#65533;&#65533;A&#65533;Y\0&#65533;&#533;&#65533;Q^&#65533;XV&#65533;&#65533;q&#65533;&#65533;H&#65533;0&#65533;&#65533;'HB#DB'&#65533;B0 &#65533;1&#65533;1&#65533;1&#65533;&#65533;~<&#1109;5P3$&#65533;3 &#65533;&#65533;I@&#65533;i&#65533;&#65533;R&#65533;&#65533;nO&#65533;&#65533;7)H&#65533;X&#1420;&#2025;M&#65533;>m&#65533;?&#65533;_&#65533;x$&#65533;%&#65533;@&#65533;&#65533;&#65533;A!`&#65533;D>D]&#65533;&#65533;FE&#65533;F&#65533;Ti&#65533;&#65533;&#65533;Yy&#65533;&#65533;\&#65533;&#65533;&#65533;&#65533;&#65533;i&#65533;l_&#65533;&#613;&#65533;!`&#65533;&#65533;Z s,[&#65533;E&#65533;4Sq&#65533;P&#332;&#51806;nC&#65533;d&#202;&#65533;]&#65533;yPM&#65533;&#65533;d^&#65533;^&#65533;_&#65533;}&#65533;^&#65533;Z&#65533;Y)R&#65533;=&#65533;>&#65533;&#65533;&#65533;&#65533;Z^&#65533;_@%&#65533;Y&#65533;U&#65533;&#65533;\&#65533;NvTEW=&#338;]&#65533;&#65533;&#65533;&#65533;S&#65533;&#65533;9a&#1008;&#65533;ZE&#1009;NN&#65533;(ks0&#65533;&#65533;$+&#65533;"&#65533;&#65533;6&#65533;&#65533;E&#65533;&#65533;&#65533;M&#65533;d=&#65533;9&#65533;&#65533;:&#65533;&#65533;&#65533;&#65533;e`&#65533;+`&#65533;&#65533;3dB&#65533; &#65533;&#65533;&#65533;h h@&#65533;&#25669;&#65533;Q\@&#65533;5@&#65533; &#65533;$&#65533;&#65533;D&#65533;dF &#65533;D&#65533;0&#65533;T &#65533;	&#65533; 8A &#65533;$PB$&#65533;&#65533;%l'|&#65533;(&#65533;)l#&#65533;p&#65533;l&#65533;&#65533;&#65533;&#65533;]&#65533;&#65533;nB&d&T&#65533;$@&#65533; &#65533;A"0C;H&#65533;t&#899;;&#65533;C5&#65533;B)H&#65533;$&#65533;&#65533;I&#65533;y@&#65533;&#65533;&#65533;&#65533;&#65533;&#65533;&#65533; &#65533;&#65533;&#65533;&#65533;~&#65533;&#65533;&#65533;&#65533;&#65533;&#65533;Lm&#65533;^m&#65533;@&#65533;&#65533; -&#65533;&#65533;&#65533;\	&#65533;&#65533;&#65533; 
&#65533;&#65533;&#65533; &#65533;&#65533; 	&#65533;@&#65533;Wb6&#65533;&#1074;&#65533;&#65533;+dZ /&#65533;k8@&#65533;&#65533; &#65533;B7&#65533;&#65533;8 S]&#1701;]v&#65533;&#65533;&#65533;e4f&#65533;2&#65533;&#65533;W\&#65533;&#65533;ZC4C-&#65533;&#65533;&<&#65533;$&#65533;&#65533;,C2 &#65533;1C0&#65533;&#65533;N&#65533;Zk[&#65533;&#65533;&#65533;t54&#65533;2@&#239;&#65533;T&#65533;.&#65533;&#65533;&#65533;&#65533;n&#65533;&#65533;Bn&#65533;F&#65533;&#65533;*&#65533;&#65533;=YU&#65533;&#65533;&#1710;p&#65533;&#65533;iT&#65533;&#65533;G&#65533;&#65533;&#65533;@&#65533;&#65533;C*I&#65533;&#65533;&#65533;&#65533;&#65533;Mh\&#65533;iTF&#65533;&#65533;Eq$&#65533;&#6016; e&#1865;&#65533;&#65533;&#65533;o&#65533;&O&#65533;b&#65533;N&#65533;o&#65533;&3Q*&#65533;eGN&#65533;&#528;&#65533;&#65533;N&#65533;&#1352;D0&#65533;/&#65533;&#65533;&#65533;&#65533;>#&#65533;9czO&#65533;&#65533;G	2&#65533;ke&#65533;&#65533;&#65533;$&#65533;&#65533;&#65533;_&#65533;m&#1706;&#65533;G&#65533;&#65533;&#65533;}&#65533;&#65533;T~&#65533;	&#65533; &#65533;y&#65533;&#65533;5&#59433;&#65533;&#65533;&#1697;&#65533;#&#65533;(&#65533;&#65533;p&#65533;&#65533;&#65533;&#65533;&#65533;Z&#65533;I&#65533;&#65533;
&#1736;&#65533;&#65533;&#53652;"&#65533;3&#65533;&#65533;9&#65533;&#248;^&#65533;_&#65533;k?V=|&#65533;,&#65533;A	&#65533;@%&#65533;&#65533;*]&#65533;&#65533;J+&#6851;F&#65533;l&#65533;&#65533;&#65533;@&#65533;$&#65533;H&#65533;,e&#65533;(&#65533;&#65533;&#65533;f&#65533;~&#65533;&#65533;"`%8$H&#65533;&#65533;rB&X&#65533;$&#65533;D&#65533;&#65533;|&#65533;m%lB'tq&#65533;& r$ &<&#65533;&#65533;&#65533;<&#65533;/&#65533;&#65533; &#65533;&#65533;
H&#65533;}@Y&#65533;&#65533;&#65533;	&#65533;&#65533;&&#65533;b&#65533;&#65533;&#65533;&#65533;&#65533;&#65533;&#65533;&#65533;&#65533;&#65533;}K&#65533;&#65533;&#65533;kf&#65533;&#65533;&#65533;&#65533;&#65533;DX&#65533;&#411;&#65533;&#65533;&#65533;&#65533;@x
X
&#65533;@h&#65533;&#65533;d&#65533;
Q&#65533;&#65533;%r&#65533;,=&#65533;&#65533; <&#65533;:&#65533;&#65533;&#65533;R&#308;&#65533;&#2417;G{&#65533;z@c&#65533;I&#65533;V&#65533;&#65533;IH2&#65533;&#65533;-&#65533;&#65533;&#65533;B1<&#65533;4H3&#65533;014(G&#65533;Q&#65533;&#65533;:&#65533;9&#227;r@&#65533;=_&#65533;&#65533;&#65533;&#65533;7&#65533;&#65533;&#65533;#&#65533;&#1328;Z&#65533;&#65533;\ $B&#65533;&#65533;S!&#65533;&#65533;P&#65533;G&#65533;&#65533;TY&#65533;&#65533;:4D&#65533;`&#65533;&#65533;,DU$&#1980;&#65533;i&#65533;&#65533;Am&#65533;&#65533;&#65533;EQ&#65533;&#334;&#65533;&#65533;&#65533;&#65533;sh4&#65533;&#512;&#65533;nS&#65533;&#65533;&#65533;&#65533;&#65533;&#65533;&#65533;&#65533;UH&#65533;X&#65533;&#65533;^&#65533;4&#65533;=&#65533;E&#65533;&#65533;]5P&#2021;A8&#65533;&#65533;l&#1382;&#65533;ES'&#65533;k4&#65533;	&#65533;_&#262;>Q&#65533;&#65533;`&#65533;&#65533;U9pU&#65533;W&#65533;&#65533;W&#65533;j/&#28749;VK&#65533;Ua&#65533;GS4&#65533;&#65533;}&#324;<E&#1276;5]c&#65533;&#65533;5&#65533;4s`&#65533;Sl&#65533;&#65533;&#65533;5&#65533;&#65533;&#65533;_&#65533;&#65533;&#65533;-&#65533;`&#65533;&#65533;]&#757;aYpX&#65533;&#65533;%3&#65533;Nz&#65533;p_&#65533;&#1820;kvqg(&#65533;DV&#65533;&#65533;e=&#65533;1&#65533;A	&#65533;&#65533;
&#65533;e&#65533;&#65533;P&#65533;Z&#65533;kK&#65533;gi@&#65533;t@+m@5&#65533;6a, 8 D&#65533;D&#65533;&#65533;&#65533;#t&#65533;%@&#65533;$P&#65533;$T&#65533;&h%0&#65533; &#65533;A &#65533;XQ &#65533;&#65533;&#65533;"d{w'xBO"&#65533;B6&#65533;w&#65533;=&#65533;C:&#65533;&#65533;;`	;T&#65533;(`&#65533;
t&#65533;&#65533;&#65533;&#1562;&#65533;*e@&#65533;`&#65533;&#65533;&#65533;	&#65533;&#65533;X&#65533;8-&#65533;@&#65533;&#65533;&#65533;m-&#65533;@"&#65533;m&#65533;&#65533;K&#65533;&#65533;@&#1792;L&#65533;&#1306;&#65533;&#65533;&#65533;i&#65533;&#65533;&#65533;&#65533;&#65533;&#65533;&#65533;.&#65533;&#65533;&#65533;&#65533;\
&#65533; 	&#65533;@&#65533;&#65533;7&#65533;&#65533;&#65533;&#65533;`Y&#65533;\&#65533;)P&#65533;9&#65533;&#65533;"&#65533;&#65533;O&#65533;&#65533;&#65533;4&#65533;PgeO&#65533;L&#65533;Z&#65533;&#65533;P40&#65533;1&#65533;/&#1794;&#65533;&#65533;&#65533;2TID&#65533;2(&#65533;2$&#65533;2D_3&#65533;^&#65533;&#65533;&#65533;&#65533;L&#65533;a&#65533;&#65533;&#65533;=/&#65533;<&#65533;&#65533;&#65533;cw&#65533;&#65533;IvO&#65533;Q&#65533;&#65533;&#65533;x&#65533;&#65533;&#65533;&#65533;&#65533;&#65533;&#349;/&#65533;&#65533;zY&#65533;&#65533;pc@F&#65533;Y&#65533;r&#65533;E[F&#65533;P&#65533;E&#65533;F&#65533;~$R&#65533;)&#65533;<&#65533;I&#65533;4&#65533;&#65533;&#327;>z&#65533;&#65533;&#902;j(NF#]Fz&#65533;&#65533;!5&#65533;&#65533;&#65533;A&#65533;&#65533;3p&#65533;t&#65533;Pe&#65533;&#65533;T&#65533;&#65533;n)SJ&#65533;RU&#65533;&#65533;:&#65533;&#65533;P&#1914;&#65533;&#65533;Y&#65533;3tR&#65533;Y&#65533;93&#65533;to|&#65533;J&#65533;TX>YK&#65533;%Xi&#65533;&#65533;&#65533;Z&#65533;]&#65533;&#65533;&#65533;[{MY&#65533;<-;&#65533;Z&#65533;7l
.&#65533;<:`&#65533;C&#65533;&#65533;{&#65533;j&#65533; &#65533;)w&#65533;Y=&#65533;&#65533;&#65533;&#65533;3&#65533;	l@&#65533;*fk&#65533;cV&#65533;g&#1865;0@hR&#65533;&#65533;G&#65533;S&#65533;&#65533;C&#65533;$@H&#65533;8 &#65533;A%&#65533;&#65533;&L&#65533;&#262;&#65533;sGB!&#65533;P&#65533;&#65533;&#65533;L&#65533; &#65533;&#65533;&#65533;&#65533;w&#65533;&#65533;&\B$,B*&#65533;z&#65533;:80L&#65533;8&#65533;7&#65533;B"&#65533;&#65533;:&#65533;&#65533;@.N&#65533;$&#65533;<
&#65533; &#65533;&#65533;{&#65533;m(=&#65533;&#65533;&#65533;3&#65533;&#65533;7=&#65533;D}&#65533;?&#65533;&#1215;@
&#65533;&#1158;&#65533; &#140;&#65533;$1-&#65533; &#1766;&#65533;}C/&#65533;y&#65533;&#65533;
5q1K@&#65533;@&#65533;7&#65533;&#65533;&#65533;&#65533;}|&#65533;&#65533;&#65533;&#65533;&#65533;&#65533;'&#65533;L7&#65533;4,C1C&#65533;&#65533;&#65533;-&#65533;&#65533;&#65533;D9&#65533;&#65533;D&#65533;#&#65533;&#65533;&#65533;&#65533;&#65533;.&#65533;(v&#65533;&#65533;d?_&#65533;&#65533;&#65533;[&#65533;&#65533;&#1360;X&#65533;&#590;&#65533;&#65533;G &#65198;#n &#65533;T&#65533;E&#65533;&#65533;&#65533;N&#65533;&#65533;>T&#65533;&#65533; &#65533;D9	&#65533;&#65533;i&#65533;&#65533;:&#65533;Q&#65533;&#65533;&#65533;W&#65533;&#65533;&#65533;&#65533;&#65533;&#65533;4&#65533;&#65533;~&#65533;S3&#65533;KU}X&#65533;3&#65533;3K&#65533;&#65533;&#65533;K&#65533;&#65533;&#65533;&#65533;&#65533;*&#23194;_&#65533;&#65533;Ss&#65533;	z&#65533;&#65533;$&#65533;&#65533;&#65533;4&#65533;B%&#65533;&#65533;G^&#65533;C?W&#65533;&#65533;&#65533;?>&#65533;&#65533;Bk&#65533;S&#65533;uQz&#65533;{&#65533;%&#65533;&#218;B&#65533;&#65533;&#65533;&#65533;6m&#1648;]3&#65533;m&#65533;5&#65533;&#65533;iXPa6&#65533;&&#65533;x&#65533;aAk&#1388;)&#65533;&#65533;&#65533;&#65533;&#398;"=~&#65533;&#65533;c&#65533;&#65533;&1&$&#65533;&#65533;`5&#65533;C&#65533;D&#65533;&#65533;G&#65533;	&#65533;&#65533;&#65533;&#1063;&#65533;m&#1850;y&#65533;&#65533;-&#65533;8s&#65533;&#1593;&#65533;'&#65533;^={&#65533;&#65533;&#65533;&#65533;wkV&#65533;&#65533;&#65533;M&#65533;W&#65533;^&#1576;`&#65533;&#915;&#1979;w&#65533;&#65533;&#603;G&#65533;[z&#65533;&#65533;&#65533;&#65533;&#65533;&#65533;&#65533;&#65533;<x&#65533;`&#65533;B&#65533;&#65533;'6<AB&#65533;Gh&#65533; B(v &#65533;&#65533;&&#65533;:&#65533;&#65533;T&#65533;&L&#65533;8e&#65533;d&#65533;&#65533;5f&#65533;hI&#65533;&#65533;E&#65533;(u&e&#65533;&#65533;&#65533;S'&#1883;,Ar&#65533;&#65533;Z&#65533;yV&#65533;r'j&#65533;#U&#65533;nQj&#65533;d,ta&#65533;&#65533;<&#65533;P&#65533;&#65533;E6n&#65533;&#65533;&#65533;&#65533;&#65533;2&#65533;&#1496;&#65533;E|&#65533;/`&#800;&#65533;1^&#65533;p&#65533;B&#65533;hxa&#65533;L8&#65533;&#65533;P&#65533;DP\@&#65533;&#65533;D(&#65533;J8&#544;&#65533;0&#65533;&#65533;2&#65533;`.&#65533;&#65533;&#65533;"&#65533;&#2395;t&#65533;1&#65533;Ft&#65533;A&#65533;&#65533;9&#65533;!gq&#65533;!Hq&#65533;9&#65533;&#65533;&#65533;n&#65533;&#65533;n&#65533;&#65533;jR&#65533;&#65533;&#65533;F!&#65533;&#65533;&#65533;fc&#65533;]rFjL*$&#65533;2&#65533;F&#65533;&#65533;p&#65533;&#65533;%&#65533;&#65533;&#65533;&#65533;7	&#65533;&#65533;&#65533;"&#65533;&#65533;&#65533;f()-&#65533;(&#65533;J&#65533;Pp'#}&#65533;F&#193;&#65533;&#65533;omT&#65533;L&#65533;,&#65533;&#65533;t&#65533;Ygv&#65533;qg&#65533;&#65533;&#65533;yK*{&#65533;Z&#65533;&#65533;z\5K&#65533;x&#65533;q&#477;v&#65533;&#65533;&#65533;s&#65533;)'&#65533;L}&#65533;U&#65533;rxG&#65533;q&#65533;&#65533;&#65533;d&#65533;&#65533;U&#65533;b&#65533;%Gr&#769;VZh}%&#65533;tp4&#65533;d&#65533;&#65533;RE+&#65533;&#65533;&#65533;o&#65533;W&#65533;`y&#65533;6&#65533;st&#65533;F]&#65533;&#1365;^zm&#65533;&#65533;S|o&#65533;&#65533;S\{T'zy&#65533;&#65533;G&#65533;,&#65533;Wp&#65533;A&#65533;e&#65533;}xXgi4&#65533;Xi&#65533;&#65533;&#65533;z&#65533;1v&#65533;e&#65533;&#65533;&#65533;&#65533;%&#65533;&#65533;&#65533;B&#65533;	&#65533;&#672;&#65533;"*e&#65533;]*k&#65533;&#65533;s%&#65533;Q&#65533;&#65533;M&#65533;B&#65533;y&#65533;={&#65533;&#65533;g4[r&#735;&#65533;&#65533;&#65533;g&#65533;U&#65533;R&#65533;&#65533;!j&#65533;h&#65533;w&#65533;(&#65533;'IFJZ&#65533;iG&#65533;&#65533;&#426;&#65533;&#65533;UYu,y&#65533;>mY&#1993;G&#65533;&#65533;&#1046;&#65533;p
&#65533;!6 &#65533;&#65533;&#65533;&#1952;8&#1024;&#65533;&#65533;&#65533; 	&#65533;&#65533;&#65533;H`&#65533;&#65533;'&#65533;@,)%&#65533;O,!&#65533;N:1mE&#65533;4&#65533; &#65533;t(&#65533;&#65533;H,&#65533;\&#65533;&#65533;.&#65533;d&#65533;Pt&#65533;&#65533;xT&#21150;&#65533;&#26182;&#65533;&#65533;CC&#65533;&#65533;"&#65533;-&#65533;x&#65533;&#65533;V@AB8&#65533;r&#65533;!t&#65533;a&#65533;K&#65533;&#65533;t&#65533;A&#65533;&#65533;&#65533;&#65533;&#65533;&#65533;c&#65533;!&#65533;&#65533;&#65533;&#65533;&#65533;&#65533;&#65533;&#65533;s&#65533;8&#65533;{&#65533;&#65533;s!HX!&#65533;;lo(&#65533;&#65533;80&#65533;&#65533;%h&#65533;"|a&#65533;w&#65533;&#65533;&#65533;jG;&#65533;&#65533;~l[;&#65533;Q&#65533;rD&#65533;r&#65533;&#65533;d%&#65533;&#65533;&#610;&#65533;2&#65533;a&#65533;&#65533;&#65533;0r1&#65533;dH#{R&#65533;&#65533;f&#25816;YC"!HGv&#563;<&#65533;	iAZ&#920;F&#65533; Bm&#65533;1&#65533;&#65533;&#678;B&#65533; &#65533;I&#65533;&#65533;&#65533;&#65533;+t&#65533;\&#65533;b&#1583;<&#65533;.&#65533;&#65533;)&#65533;z&#65533;&#65533;&#65533;2&#65533;Q&#65533;*\!&#65533;b&#65533;w&#65533;&#65533;V&#65533;&#1487;&#65533;TG;J&#65533;[&#22545;&#65533;:xG?&#9294;D&#65533;&#65533;8E&#65533;we+G?&#65533;&#65533;:l&#65533;tL&#65533;&#878724;IIfjR&#65533;b&#1318;:XHrp*[8&#65533;"&#977;&#65533;S&#65533;&#65533;&#65533;*=UAOI&#1045;&#65533;&#65533;Q&#65533;
&#65533;&#65533;K~+I!R&#65533;vY&#65533;L}R^;&#65533;Q&#65533;&#769;&#65533;b&#65533;&#65533;G&#65533;&#65533;&#1102;&#65533;&#65533;Z&#65533;2&#65533;&#132;&#1486;&#65533;,&Y&#65533;&#65533;&#678;&#65533;&#65533;&#65533;$&#65533;x3P&#65533;*8&#65533;&#65533;M&#65533;&#65533;&#65533;$&#65533;&#65533;&&#65533;wB&#65533;&#65533;B&#166;&#65533;&#65533;&#65533;&5&#65533;&#65533;Fz&#65533;O&#65533;&#65533;&#65533;fM&#65533;H&#65533;r&#65533;,&#65533;'-
&#65533;&#65533;&#65533;&#65533;J&#65533;&#65533;_&#65533;X[&#65533;&#65533;1&#65533;Tu%l&#65533;&#65533;
X&#65533;&#65533;6&#65533;&#65533;-&#65533;"&#65533;Z&#65533;&#65533;{&#65533;#MAf>&#65533;&#65533;&#65533;tD&#65533;&#65533;&#65533;&#65533;&#65533;<&#65533;&#65533;&#65533;&#65533;N/&#65533;&#65533;&#65533;<&#65533;p&#65533;&#65533;1&#65533;S&#65533;b&#65533;&#65533;&,!&#65533;G4&#65533;&#65533; &#65533;&#65533;&#65533;&#65533; &#65533;`AC A	JT&#65533;B&#65533;&#65533;&#65533;'>&#1097;H&#65533;&#65533;;&#65533;v&#65533;&#65533;&#65533;&#65533;&#65533;2&#65533;&#65533;(&#65533;
N C%8&#65533;&#65533;R&#65533;$8
N`?&#65533; &#65533;Al&#65533;&#65533;&#65533; &#65533;8&#65533;|"D &#65533;&#65533;&#65533;[&#65533;b&#65533;C&#65533;&#65533;&#499;&#65533;O&#65533;>t&#65533;&#65533;&#65533;(P-
64&#65533; o&#65533;&#65533;&#65533;K(e&#65533;$&#65533;@K/`$&#65533;&#65533;P&#65533;HiU&#65533;FJ&#65533;&#65533;&#65533;&#65533;mu#aBkR&#65533;gQ&#65533;&#65533;&#65533;>&#65533;P&#65533;&#65533;F/v&#65533;&#65533;aD&#65533;&#65533;&#65533;&#65533;BP&#65533;X&#65533;i	]&#65533;;Cr&#65533;z&#65533;&#65533; &#65533;<&#65533;`&#65533;,!&#65533;&#65533;,
6&#676;&#65533;jR\&#65533;Z&#65533;!5&#65533;`Y&#65533;W&#65533;&#1812;"&#65533;&#65533;J	&#65533;&#65533;-r!&#65533;T2&#65533;&#65533;V&#1870;l&#65533;&#65533;&#65533;HY&#65533;q&#65533;^!&#65533;I\&#65533;&#65533;T&#65533;&#65533;&#65533;&#65533;&#65533;&#65533;@#X]&#65533;&#65533;&#65533;D&#65533;r)&#65533;&#65533;2&#65533;&#65533;&#65533;&#1391;&#65533;&#65533;A^n&#65533;&#65533;co&#65533;a
&#65533;&#65533;&#65533;d&#65533;@R&#65533;2&#65533;&#65533;&#65533;\e!&#65533;;&#918;&#65533;6(/&#65533;&#65533;RWWG&#65533;&#65533;rr&#201;&{R&#65533;&#65533;D&#65533;37i'&#65533;&#65533;&#65533;&#65533;&#65533;&#65533;&#65533;&#65533;@&#65533;a&#65533;&#65533;\&#65533;&#65533;Y&&#65533;&#1843;MR"&#65533;@&#65533;&#65533;n&#65533;&#65533;&#65533;&#65533;&#65533;dI(}b3&&#65533;Q&#65533;&#65533;-e&#65533;pq2&#65533;&#1139;&#65533;&#65533;&#225;*&#65533;&#65533;&#65533;1&#65533;9&#65533;&#65533;&#65533; &#65533;&#1409;&#65533;&#65533;;Lp [#&#65533;X@ ( H &#65533;&#65533;l 
&#65533;&#65533;)J!&#65533;&#65533;vb&#65533;&#65533;&#65533;%$UI,&#65533;h&#65533;&#65533;&#65533;&#65533;&#65533; X&#65533;&#65533;&#65533;D$ &#65533;	&#1856;&#65533;8"&#65533;0J&#1570;2&#65533;F3&#65533;&#65533;T4"	&#65533;@B&#65533; &#65533;A&#65533;&#1540;L XA&#65533;;&#65533;&#65533;&&#65533;&#65533;z6B&#65533;U&#65533;Z&#65533;&#65533;L&#65533;)&#65533;x&#258;&#65533;L&#65533;.&#65533;xB &#65533;X&#65533;&#65533;!P&#65533;&#65533;&#65533;r&#65533;&#65533;&#65533;&#65533;@dk&#65533;\&#65533;&#65533;@N&#65533;&#65533;&#65533;_x&#65533; -.&#65533;&#65533;8*Zw&#65533;&#65533;:;r&#65533;As&#65533;&#65533;&#65533;i46&#65533;&#65533;&#65533;/c&#65533;&#65533;&#65533;/&#65533;&#65533;'&#65533;&#65533;y&#65533;/SY&#65533;]V&#65533;n$A&#65533;&#65533;&#65533;&#65533;&#65533;>&#65533;'h~&#65533;Q&#65533;&#65533;&#65533;+&#65533;&#703;#&#65533;&#65533;&#1907;&#65533;&#65533;t&#65533;+&#65533;N6X&#1460;&#65533;Q&#65533;&#65533;kfq&#65533;&#65533;H&#65533;&#65533;V&#65533;Bz[&#65533;&#65533;U^`&#65533;&#65533;1&#65533;&#65533;&#65533;&#65533;{&#65533;&#65533;&#65533;&#65533;&#65533;X&#65533;&#65533;@&#65533;#&#65533;&#65533;&#65533;&#1419;8&#65533;&#65533;&#65533;&#65533;i&#65533;z{i&#65533;&#65533;&#65533;&#65533;Q&#65533;@eJ &#65533;&#65533;V&#65533;2s&#65533;.R&#65533;&#65533;W&#65533;&#65533;r+1&#65533;<v0H&#65533;W&#51823;&#65533;W^&#65533;VF&#65533;&#65533;&#65533;&#65533;&#65533;|&#65533;&#65533;&#65533;U&#65533;3J&#1355;2&#65533;?&#65533;U&%]&#65533;Z&#65533;&#65533;&#65533;&#65533;6&#65533;o&#65533;(Ii &#65533;T&#65533;&#65533;5&#65533;&#65533;&#65533;J&#65533;	&#65533;&#65533;h&#65533;%&#65533;D&#65533;&#65533;n$&#65533;&&#65533;$*&#65533;z&#65533;j&#65533;&#65533;J&#65533;I&#65533;&#65533;&#65533;J&#65533;&#65533; &#65533;&#65533;&#65533;&#65533;&#65533;&&#65533;&#65533;&#65533;+\E,&#65533;&#1832;V&#65533;&#65533;X,&#1281;P!@&#65533;L&#65533;5&#65533;&#65533;&#65533;0 &#65533;&#65533; &#65533;|&#65533;&#65533;`2(C,&#65533;D4 J&#65533;
&#65533;P&#65533;rc&#65533;,a&#65533;$&#65533;!&#1440;
&#65533; 	&#65533; &#65533; &#65533; &#65533;&#65533;2a@&#65533;X&#65533;2!&#65533;&#65533;&#65533;&#65533;&#65533;`&#65533;&#65533;&#65533;&#65533;&#65533;&#65533;	b "`:@l !&#1280;H <&#65533;\`p&#65533;~@=&#65533;G&#65533;>&#65533;?<&#65533;&#65533;N&#65533;Q&#65533;&#65533;X <n[ R <&#65533;P@&#65533;h&#65533;F&#65533;&#65533;&&#65533;Q&#65533;&#65533;&#65533;&#65533;&#65533;f&#65533;&#65533;@`&#65533;B&#65533;p&#65533;0* v&#65533;/"@> 	&#65533;&#65533;&#65533;&#65533;-D/&#65533;&#65533;&#65533;&#65533;&#65533;&#65533;"&#65533;&#65533;&#65533;&#65533;&#65533;&#65533;&#65533;$H&#65533;&#65533;&#65533;&#1420;&#65533;!&#65533;!&#65533;&#65533;&#65533;k&#65533;.&#65533;N&#65533;I&#65533;OP&#65533;&#65533;&#65533;&#65533;j&#65533;&#65533;'PBOJ&#160;&#65533;&#65533; &#65533;QO&#65533;+O&#65533;Q&#65533;E&#65533;2&#353;&&#65533;&#65533;&#1121;&#65533;&#65533;X~&#65533;ZZ&#65533;[&#65533;&#65533;S&#65533;&#65533;&#65533;&#65533;/&#65533;Pe&#65533;&#65533;&#65533;&#65533;&#65533;&#65533;FmBj&#65533;N&#1286;&#65533;V&#65533;&#65533;&#65533;&#65533;&#65533;"&#65533;&#65533;,>R$Er&#65533;&#934;k.&#65533;&#65533;#&#65533;&#65533;&#65533;z&#65533;&#310;L&#65533;tE&#65533;L,&#65533;&#65533;&#65533;&#65533;&#65533;&#364;L&#65533;&#65533;b#?&#65533;&#65533;&#65533;&#65533;&#65533;leT(hTzr&#65533;2o&#65533;<L&&#65533;,&#336;q&#65533;&#65533;&#65533;!_*L0m&#65533;F&#33295;&#65533;&#65533;&#65533;&#65533;&#65533; o&#65533;&#65533;d&#65533;&#65533;&#65533;W&#65533;.&#860;h&#65533;&#65533;&#65533;,&#65533;&#65533;(&#65533;&#65533;&#65533;|"PV&#65533;&#65533;!KN&#65533;&#65533;
&#65533;&#65533;p&#65533;&#65533;&#65533;&#814;j&#65533;r(&#65533;&#1161;*&#1765;Gd&#65533;)&#65533;hT%"&#1224;&#190;b*&#65533;.&#65533;&#429;&#65533;&#65533;(?&#65533;&#35329;z&#65533;*`\&#65533;:8&#65533;p&#65533;0$ c&#65533;rMxM&#1544;&#65533;D&#65533;H@&#65533;`:AP&#65533;Ha@&#65533;D0v`G&#65533;&#65533;&#65533;&#65533;	&#65533;&#65533;&#65533;&#65533;&#65533;@&#65533;&#65533;
&#65533;<ARA\A&#65533;`N@^`@R&#65533;J&#65533;:&#65533;&#65533;0&#65533;Z&#65533;p`	&#65533;&#65533;&#65533;'&#65533;X&#65533;<Jgl |&#65533;&#65533;}&#65533;G>&#2023;&#65533;F&#65533;X&#65533;?Z&#65533;<Ak&#65533;&#65533;?j`n&#65533;L@D8&#65533;&#65533;8SoF@T&#65533;yj&#65533;&#65533;&#65533;C\&#65533;0&#65533;&#65533;Zj&#65533;" &#65533;!&#65533;k&#65533;Rl&#65533;@t&#540;&#65533;-/&&#65533;hb&#65533;&#65533;0&#65533;&#65533;&#65533;&#65533;&#65533;&#65533;A&#65533;A&#65533;&#65533;P&#65533;&#36850;&#65533;&#65533;,&#65533;&#65533;&#866;N&#65533; pH&#65533;4&#65533;B&#65533;Q&#65533;&#65533;&#65533;&#65533;&#1178;z&#65533;&#65533;&#65533;&#65533;Z&#65533;Xo^&#65533;&#65533;^R/&#65533;&#65533;&#65533;R&#65533;&#65533;&#65533;+&#65533;b&#65533;(&#65533;"#&#65533;&#65533;"&#65533;o&#65533;&#65533;/MM&#65533;&#65533;J&#65533;M&#65533;N&#65533;,&#65533;&#65533;-"M&#65533;/w&#65533;:E&#65533;&#65533;tOK&#788;:%&cO!Y&#65533;&#65533;&#65533;&#65533;S&#65533;&#65533;&#65533;K&#65533;&#65533;&#65533;T&#65533;&#65533;&#65533;QR&#65533;&#65533;&#65533;&#65533;&#65533;&#65533;62&#65533;&#65533;O&#65533;8&#65533;&#65533;&#65533;4&#65533;6&#65533;,>-&#65533;@-&#65533;&#65533;#&#65533;&#65533;lW<&#65533;&#65533;n&#586;&#65533;&#65533;TYrR|&#65533;G&#65533;&#65533;G&#65533;,&#65533;$&#65533;&#65533;r'&#65533;,IG&#65533;&#65533;&#65533;&#65533;O&#65533;&#65533;W&#65533;1K)&#65533;!&#65533;&#65533;X>IX&#65533;&#65533;)!*&#65533;(+&#65533;h&#65533;&#130;M0R&#65533;&#65533;&#224;&#65533;&#65533;P&#65533;S&#65533;AH&#65533;AX &#65533;&#65533;o2&#65533;dm&#65533;oJ&#65533;&#65533;&#65533;&#65533;"&#65533;&t`&#65533; P&#65533;n&#65533;D!B!
3A &#65533; &#65533; 	&#65533;&#65533;&#65533; 	&#65533;`	&#65533;&#65533;&#400;,A&#65533;^AX&#65533;&#65533;&#65533;Z&#65533;D e&#65533;&#65533;&#65533;0&#65533;D8 ?&#65533;&#65533;r&#65533;\+zK&#65533;GP <T&#65533;&#65533;&#65533;*&#65533;zv&#65533;&#65533;g1&#65533;&#65533;&#65533;d@P \j&#65533;@&#65533;mfM`C &#65533;C&#65533;&D8 B&#65533;.@&#65533;:DF&#65533; &#65533;&#65533;&#65533;!T&#65533;&#65533;O&#65533;)/H[2&#65533;,&#65533;O	Z&#65533;`&#65533;$&#65533;A&#65533;a&#65533;&#65533;&#65533;&#65533;&#65533;&#65533;&#65533;AH6&#65533;`&#65533;eR&#65533;$&#65533;&#65533;R&#65533;&#65533;1&#65533;Zf&#65533;z&#65533;&#65533;/!&#65533;e,p&#65533;&#65533;R&#65533;5&#65533;s&#65533; aJ&#65533;\&#65533;&#270;~I&#65533;&#18772;&#65533;A&#65533;J&#65533;-&#65533;&#65533;&#65533;0LUF&#65533;&#65533;&#65533;&#65533;)d&#65533;v&#65533;&#65533;m<*&#65533;m&#65533;&#65533;&#65533;x&#65533;&#65533;&#65533;&#65533;&#65533;4x&#65533;&#65533;&#65533;F>eOyo&#660;&#65533;&#65533;4&#65533;_&#65533;2&#296;&#65533;)&#65533;&#65533;&#65533;)HFF&#65533;N&#65533;qVB&#65533;'I&#65533;D&#65533;&#65533;$&#65533;&#65533;&#65533;&#65533;&#65533;&#65533;w&#65533;&#65533;k&#65533;&#65533;&#65533;6lm&#65533;#A&#65533;#&#65533;&#65533;0&#65533;l&#65533;&#65533;W&#65533;a&#65533;]d&#65533;[,f,&#65533;G&#65533;,&#65533;&#65533;$d&#65533;&#65533;Q&#65533;&#65533;t&#65533;/&#65533;&#65533;&#65533;J&#65533;&#454;&#65533;&#65533;&#65533;&#65533;&#65533;&#65533;&#65533;&#65533;&#65533;S0F&#65533;xI&#65533;&#65533;pl&#310;&#65533;&#65533;&#65533;&#65533;&#65533;&#65533;U&#65533;&#65533;*&#65533;&#65533;, &#1350;&#65533;&#65533;&#65533;\&#65533;0&#65533;&#65533;&#65533;Ho&#65533;&#1697;&#65533;a&#65533;&#65533;:`Bo&#65533;&#65533;f-.&#65533;&#65533;X&#65533;&#65533;@&#65533;0.&#65533;o(&#65533;@&#65533;~ &#65533; F&#65533;JA&#65533;Ka&#65533;J<A&#65533;&#65533; 	&#65533;<&#65533;@	&#65533;&#65533;&#65533; &#65533;Tgv&#65533;Vf&#65533;A&#65533; F&#65533;X&#65533;8d&#65533;,eE`&#65533;&#65533;CJ &#65533;&#65533;&#65533;D M@6&#65533;&#65533;'
y*l&#65533;sA8$i&#65533;&#65533;&#65533;&#65533;&#65533;&#65533;K&#65533;4`x&#65533;&#65533;&#65533;/&#65533;0&#65533;&#65533;C &#65533;F&#65533;&#65533;`&#65533;`&#65533;&#65533;&#65533; F&#65533;w_&#65533;&#1302;&#65533;&#65533;^&#65533;&#65533;&#65533;PHf&#65533;&#65533;F&#65533;&#65533;&#65533;G|$c
fZ&#65533;&#65533;V&#65533;&#32823;&#65533;j&#1554;J`&#65533;F&#65533;&#65533;.}&#65533;H&#65533;&#65533;/&#65533;&#65533;I&#65533;&#65533;&#65533;h&#65533;&#65533;&#65533;I&#65533;,&#65533;xt&#62900;&#65533;0&#65533;&#65533;D9&#65533;$&#65533;f&#65533;B0&#65533;&#65533;&#65533;&#65533;&#65533;&#65533;*;&#65533;&#65533;&#65533;&#65533;5*F&#1057;'&#65533;[&#65533;&#65533;I&#65533;x7,(&#65533;&#65533;&#65533;&#65533;&#65533;&#565;&#65533;l&#65533;&#65533;&#65533;&#65533;2&#65533;<&#65533;\U#h&#65533;a2w&#65533;t&#65533;S&#65533;&#65533;7yI&#65533;m>jwu&#1699;*&#65533;&#65533;&#65533;l&#65533;r[&#65533;br&#65533;Tm&#65533;T#&#65533;,&#65533;R4&#65533;&#65533;&#65533;&#65533;h&#65533;WZ&#65533;&#65533;&#65533;/&#65533;&#65533;&#65533;n=&#65533;Q0	Z5&#65533;$&#65533;&#65533;&#65533;&#65533;l&#65533;p&#65533;e&#65533;>	D&#65533;&QI&#65533;&#65533;J&#65533;&#65533;(&#65533;	&#65533;&#65533;U&#65533;&#65533;&#65533;p[&#65533;U&#65533;Z&#65533;to&#65533;
+&#65533;&#65533;&#65533;&#65533;x&#65533;&#65533;)Z&#65533;VB&#65533;&#65533;&#65533; &#65533;H&#65533;&#65533;&#65533;&#65533;&#65533;!`&#65533;A&#65533;	\&#65533;5s10l^' &#65533;&#65533;&#1063;`^E&#65533;
&#65533;&#65533;5&#65533;]&#65533;&#65533;`
&#65533;RAR&#65533;&#65533;x&#65533;<&A&#1568;l&#65533;r =N&#160;&#65533;-&#65533;D&#65533;W&#65533;b&#65533;LA&#65533;&#65533;$&#65533;(&#65533;HDANv~.&#65533;@dF&#65533;D H &#65533;?&#65533;hS@~\&#65533;T+;2<&#65533;&#65533;c+B:&#1621;)&#65533;n@	&#65533;&#65533;f $ 6`~&#65533;&#65533;6`&#65533;&#65533;&#65533;N&#65533;&#65533;&#65533;&#65533;;_M&#65533; &#1185;li&#65533;I&#65533;&#65533;e&#65533;R	U&#1622;m1H&#65533;&#65533;&#65533;&#65533;A.b&#65533;&#65533;&#65533;&#65533;AuU)=&#65533;&#65533;&#603;&#65533;bI&#65533;eI&#65533;&#22223;&#65533;b&#65533;&#65533;5J&#65533;A&#65533;+e&#65533;&#1265;W&#65533;\J&#65533;&#65533;EQ&#65533;&#65533;&#65533;&#65533;&#65533;s&#20497;&#65533;&#140;t[&#65533;0E&#65533;)&#65533;z1&#65533;Bvr[&#1858;l&#65533;&#162;&#65533;&#65533;&#65533;&#65533;|&#172;&#65533;&#65533;&#65533;\&#65533;&#65533;<%&#65533;&#65533;K&#65533;&#202;&#65533;&#65533;&#65533;&#65533;l&#65533;B4&#65533;&#65533;&#65533;&#65533;&#65533;&#65533;^R&#1474;&#65533;|&#65533;&#65533;&#65533;&#65533;&#65533;\GJ&#65533;&#65533;!&#65533;!&#65533;&#1129;&#65533;&#65533;&#65533;&#65533;&#65533;&#65533;T7&#65533;|&#65533;m&#65533;&#65533;&#65533;W&#65533;&#65533;&#65533;w&#65533;&#65533;&#65533;&#65533;&&#65533;&#65533;&#65533;-&#65533;&#65533;TW&#65533;&#65533;&#376;&#65533;GZ=&#65533;&#65533;9cd:&#1469;&#65533;K&#65533;&#65533;&#65533;&#65533;&#65533;&#65533;&#65533;&#65533;&#65533;i`v&#1475;&#65533;k<&#65533;&#65533;&#65533;&#1665;-D&#65533;%o%>&#65533;&#65533;&#65533;&#403;bH&#65533;&#65533;F&#65533;&#65533;/&#65533;Z&#65533;&#65533;Os&#65533;&#65533;&#65533;&#65533;&#1442;V&#65533;&#65533;&#65533;F&#65533;&#65533;_&#1880;&#65533;EG&#65533;b&#35355;&#65533;RZ&#1153;n&#65533;&#65533;@&#65533;&#65533;o\&#65533;&#65533;p'2"&#65533;&#65533; "`&#65533;M4q&#65533;v`&#65533;&#65533;2\&#65533;&#1325;&#65533;u&#65533;8&#65533;r&#65533;&#65533;&#65533;&#65533;&#65533;|G&#65533;&#65533;&#65533;>aH&#65533;T&#65533;Zd&#65533;&#65533;
\&#65533;yt&#65533;y&#264;u&#65533;?G&#65533;A&#65533;&#65533;5&#65533;o\&#65533;TF`&#65533;&#65533;&#65533;&#65533;&#1653;B&#65533;&#65533;3&#65533;A&#65533;}n ~&#65533;&#65533;&#65533;0&#65533;&#65533;&#65533;&#65533;&#896;F &#65533;v&#65533;/$oVm"C8&#65533;,&#65533;&#1995;/@&#65533;R@ &#65533; &#65533;96&#65533;Y&#65533;~Xt&#65533;&#65533;&#65533;&#65533;U&&#65533;&#65533;&#65533;-H&#65533;&#65533;!&#65533;&#1213;a8&#65533;&#65533;Z&#65533;~&#65533;(&#65533;&#65533;&#65533;&#65533;cXt&#687;&#65533;&#65533;e&#65533;&#1196;&#65533;e&#65533;"J4&#65533;&#65533;	&#65533;&#65533;&#65533;.&#65533;&#396;Q&#65533;&#65533;Q&#65533;&#65533;V&#65533;H&#65533;W&#65533;&#65533;&#65533;&#65533;&#65533;&#65533;
o&#65533;&#65533;KA&#65533;+&#65533;T&#65533;S&#65533;&#65533;b&#65533;{&#65533;?&#65533;&#65533;|[Q&#65533;&#65533;&#65533;9&#65533;&#65533;OE&#65533;&#65533;&#65533;"&#65533;&#65533;,&#65533;k&#65533;&#977;&#65533;&#65533;G&#65533;_`&#65533;&#65533;&#65533;&#65533;\&#65533;&#65533;&#65533;i[&#65533;&#65533;`&#65533;&#65533;&#65533;&#65533;!&#65533;&#65533;&#65533;&#65533;|&#65533;&#65533;&#65533;a&#65533;A&#65533;&#65533;&#65533;u&#65533;&#65533;QI&#65533;&#65533;MV&#65533;&#65533;T&#65533; &#65533;&#851;G&#65533;`<x&#65533;&#65533;	&#65533;WO`&#65533;z&#65533;"FX&#65533;&#65533;B&#65533;&#65533;|&#65533;p&#65533;&#65533;v &#65533;}d&#65533;&#65533;$H&#65533;%&#1381;C&#65533;]&#65533;&#65533;&#65533;&#953;&#65533;)s&#65533;K&#65533;+q&#65533;<w&#65533;\&#65533;&#65533;?q&#65533;L&#65533;n;&#65533;%&#65533;&#65533;&#65533;,&#65533;N&#65533;&#725;;&#65533;&#65533;gn];w&#65533;&#65533;&#65533;&#65533;1&#65533;&#1455;_&#65533;k&#65533;&#65533;9q&#65533;&#65533;&#65533;7&#65533;&#65533;r&#65533;\U&#65533;&#1319;&#65533;&#65533;?&#65533;&#65533;%w&#65533;g&#65533;rx&#65533;&#65533;<&#65533;&#65533;h&#955;3Y&#65533;K&#65533;1\&#65533;g&#377;m,N&#65533;&#65533;rz&#1742;&#65533;&#65533;&#65533;9n&#65533;&#65533;&#65533;a&#65533;&#65533;
LSx&#65533;&#65533;&#65533;&#65533;
$@&#65533; &#65533;	4&#65533;&#65533;&#65533;&#65533;&#65533;,&#65533;&#65533;A&#65533;&#65533;E&#65533;d&#65533;:Uj&#1319;N&#65533;8a&#65533;&#65533;&#65533;M&#65533;.V&#65533;8q&#65533;4&#65533;%zd&#65533;S&#65533;Q&#65533;L&#65533;b&#1354;&#65533;)Mu&#65533;&#65533;a&#65533;.X&#65533;@&#65533;&#65533;| &#128; p&#65533;&#65533;&#65533;&#65533;`&#65533;&#65533; &#65533;PB	!&#65533;@&#65533;!&#65533;P	&#65533;&#65533;B
'&#65533;&#65533;&#65533; &#65533;&#65533;
&#65533;'&#65533;`&#65533;/&#65533;@&#65533;&p&#65533;H&#65533;&#65533; &#65533;&#65533;bL3&#65533;&#65533;2&#65533;>x0AL0&#65533;&#65533; BT A<@&#65533;iD&#65533; &#65533;I&#65533;&#65533;=&#65533;&#65533;j&#1298;Kg&#65533;eYe&#5689;Vcl&#65533;&#358;c&#65533;]&#65533;P&#65533;&#65533;&#65533;O&#65533;D&#65533;6&#65533;m&#65533;3&#1544;&#65533;J&#65533;&#65533;e&#65533;U&#65533;C&#65533;J1&#65533;Y^&#65533;&#65533;&#65533;&#65533;7j&#65533;&#65533;&#65533;&#65533;&#65533;&#65533;&#65533;&#65533;7&#65533;v&#65533;i7&#65533;l&#205;7&#65533;l&#65533;&#65533;6&#65533;&#65533;&#65533;&#65533;6&#65533;xj7&#65533;r+7&#65533;&#65533;:*&#65533;&#65533;~&#65533;)&#65533;&#65533;N&#65533;+8&#65533;&#65533;&#65533;&#47508;n&#65533;&#65533;7&#65533;"[)gm&#65533;&#65533;U&#65533;&#65533;&#65533;&#65533;<&#1347;&#1013;&#65533;b{O=&#65533;&#65533;cO=&#65533;x.>&#65533;t&#65533;&#65533;&#65533;&#65533;&#1699;&#65533;&#65533;&#65533;>&#65533;&#65533;C&#65533;&#65533;+&#65533;&#65533;&#65533;&#65533;K&#65533;C&#65533;(&#65533;<&#1327;E G&#557392;X"&#65533;&#65533;N&#65533;c&#65533;&#65533;&#65533;I&#65533;&#65533;&#65533;?&#65533;&#65533;KJ&#65533;d&#65533;T&#65533;WK &#65533;&#65533;q&#65533;$&#65533;&#65533;&#65533;&#65533;|s&#65533;2&#65533;&#65533;/&#65533;&#284;K-&#65533;cL2&#1524;&#65533;:&#65533;&#65533;(&#65533;	'$VBL&#65533;VM&#65533;&#65533;R[/&#65533;&#65533;&#65533;P&#65533;&#65533;fD&#1015;iD&#65533;Xk&#65533;&#65533;HG&#65533;$&#65533;&#1546;&#65533;d&#65533;Q&#65533;&#65533;N&#65533;$&#65533;c&#65533;:O&#65533;&#65533;&#65533;X&#65533;&#65533;x&#2013;h;&#65533;}&#65533;JO&#65533;&#65533;EJ-&#65533;&#65533;&#65533;S&#640;9&#659;\&#65533;&#65533;&#65533;&#65533;&#65533;<-&#65533;O&#65533;a>&#65533;&#65533;O&&#65533;&#9646;&#65533;y&#65533;'3Wd&#65533;_z&#65533;Uze&#65533;&#65533;&#65533;8&#65533;&#65533;&#65533;!I&#65533;@&#65533;&#65533;FA&#65533;	4 W2 %'&#65533;&#65533;A&#65533;7&#65533;l&#65533;&#65533;&#65533;p&#65533;4L&#65533;&#65533;&&#65533;&#65533;b
)&#65533;<&#65533;&#65533;&&#65533;P&#65533;HR qC%&#65533; I&#65533;&#65533;&#65533;"&#65533;Y&#65533;&#65533;'&#65533;&#65533;B&#65533;)&#65533;&#65533;b&#65533;*&#65533;&#65533;&#65533;&#65533;&#65533;&#65533;&#65533;!&#65533;@j: &#65533;] ["&#65533;,&#65533;Q&#65533;&#65533;&#65533;&#65533; D&#65533;)	BB&#65533;&#65533;&#65533;&#65533;&#65533;+`_	X &#65533;&#65533;&#65533;0L&#65533;J0&#65533;)&#65533;A&#65533;8&#65533;3&#545;x&#65533;C&#65533;&#65533;&#65533;Z &#65533;@&#65533;&#65533;&#65533;&#65533;.`$	0 &#65533;n&#65533;&#65533;@&#65533;&#65533;&#65533;&#65533;m&&#65533; 	a&#65533;&#65533;&#65533;8&#65533;!&#65533;o&#65533;	-&#65533;R8&#65533;&#65533;&#65533;6&#65533;NRoD&#730;6F&#65533;r&#65533;#&#65533;0&#65533;5&#1410;GdT&#65533;&#65533;&#34827;L&#65533;&#65533;3&#65533;@p&#65533;&#65533;&#65533;&#65533;&#65533;b9&#65533;mFug&#65533;&#65533;&#65533;2U`&#65533;&#42135;$&#65533;He&#65533;SyU&#65533;
U(kE+X&#65533;&#65533;&#65533;&#65533;J&#65533;&#65533;&&#65533;a&#65533;&#65533;S&#65533;je&#65533;"&#65533;&#65533;&#633;&#65533;*!H&#65533;&#65533;&#65533;Kr&#65533;+\&#65533;&#65533;=&#65533;9&#65533;b&#65533;[&#65533;0f&#1362;&#65533;&#65533;a&#651;&#65533;O&#65533;WD2&#844;PD &#65533;&#65533;&#65533;&#65533;(&#65533;n&#65533;&#65533;&#65533;V82&#65533;h!m `&#65533;RR&#65533;F)&n&#65533;&#65533;'L@&#65533;&#65533;&#65533;&#65533;#&#65533;1~d@&#65533;&#1656;4&#65533;&#65533;&#65533;gH&#65533;&#65533; J\zv(&#65533;&#65533;u3&#65533;70iU&#65533;hK&#65533;&#65533;4&#65533;&#65533;Qe"&#65533;&#65533;&#65533;TW&#65533;$&#65533;4n&#65533;S&#65533;^&#65533;&#65533;D&#25726;&#65533;&#65533;+y&#65533;%7&#65533;k6&#65533;!&#65533;&#65533;&#65533;W&#1450;&#65533;~&#65533;#&#65533;&#65533;&#65533;D&#65533;6&#65533;&#65533;PD`&#65533;(TvB&#65533;&#65533;&#65533;$&&&#65533;&#65533;&#65533;^'&#65533;4&#65533;Sh&#65533;%&#65533;&#65533;|&#65533;c&#65533;&#65533;&#65533;4&#65533;&#65533;&#65533;5&#65533;Yg&#65533;&#65533;Y(&#65533;&#65533;r&#65533;Cx&#65533;A	&#65533;&#65533;&#65533;
	6
h&#65533;"&#65533;&#65533;&#65533;9&#65533;&#65533;&#65533;@ &#65533;&#3080;&#321;j&#65533;&#512;U &#65533;0&#65533;C&#65533;B&#65533;&#65533;'&#65533;&#65533;M`b&#65533;&#65533;&#65533;&#65533;&#65533;&#65533;@:&#65533;&#65533;"!	HH&#65533;~&#65533;&#65533;(&#65533;c
T&#65533;&#65533;=&#65533;&#65533;&#65533;h&#65533;@%X^5p&#65533;&#65533;@&#65533;&#65533;&#65533;&#65533;K$,&#65533;&#65533;&#65533;>8&#65533;&#65533; &&#65533;&#65533;	<&#65533;d&#65533;&#65533;2&#65533;&#65533;b`&#65533;&#65533;&#65533;
&#65533;&#65533;&#65533;1&#65533;1Ft&#65533;C`&#65533;&#65533;&#65533;021&#65533;=&#65533;ZA&&#65533;(	&#65533;&#65533;&#65533;&#65533;  
&#65533;F&#65533;&#65533;&#65533;@L&#65533;9&#65533;&#65533;v:cZ&#1304;,3&#65533;&#65533;&#65533;[&#54639;&#65533;Jaj*&#65533;&#65533;>&#65533;&#65533;*k &#65533;&#65533;&#65533;=&#499;&#65533;]EQ'Q&#65533;\$&#65533;&#65533;&#65533;&#65533;s&#65533;&#65533;%&#65533;(	&#65533;&#1061;	X&#65533;&#65533;&#65533;>&#65533;&#65533;P&#65533;
TG&#65533;&#65533;&#65533;&#65533;*\yC-&#65533;&#65533;&#65533;&#65533;v&#363;&#65533;&#65533;q&#65533;&#65533;Zr+y&#65533;&#65533;=&#65533;'&#65533;tXBb-^&#65533;Z&#65533;J&#65533;2&#65533;&#65533;&#65533;r&#65533;&#65533;W&#65533;&#213;&#65533;n&#65533;y]x&#947;&#65533;&#65533;lM&#65533;&#65533; &#1588;H&#65533;&#65533;|&#65533;&#65533;&#65533;&#65533;&#65533;2&#65533;@&#65533;&#65533;:&#65533;M&#65533;3:&#65533;&#65533;&#709;&#65533;&#1249;&#65533;$&#65533;&#65533;&#65533;6&#65533;&#65533;&#65533;n.&#65533;&#65533;2&#65533;afX&#65533;B8&#65533;&#65533;Qkd&#65533;&#65533;'Q&#65533;V&#65533;&#65533;%&#802;Y&#65533;&#65533;&#1198;&#65533;&#65533;n&#65533;4&#1088;vZ&#65533;D:&#65533;9k&#65533;&#65533;&#65533;&#65533;V&#65533;&#65533;u/&#65533;&#65533;&#65533;&#65533;cN&#65533;&#65533;iI;&#65533;&#65533;&#65533;#b&#65533;d&#65533;&#957;<6&#65533;}I&#65533;jRk8&#65533;6&#65533;&#65533;U&#65533;mn&#336;hSG&#65533;&#65533;H&#65533;&#65533;i&#65533;&#65533;&#65533;,&#65533;&#65533;+o9&#65533;lt$_jl&#65533;&#417;cq&#65533;&#65533;&#65533;&#65533;&#65533;&#65533;4&#65533;d&#65533;&#65533;3x&#65533;
G`a'&#65533;&#65533;:<(A n&#65533;!
Q&#65533;B&#65533;0(8&#65533;	0o&#65533;@&#65533;%$&#65533;S&#65533;ZP&&#65533;A&#65533; E(6&#65533;&#65533;Md&#65533;&#65533;x &#65533;&#65533;'&#65533;&#65533;HX!&A&#65533;IT&#65533;&#65533;&#65533;D'>!
R&#65533;&#182;&#65533;&#65533;,"!&#65533;&#65533;d&#1531;+&#65533;+PA&#65533;@ &#672;"&#65533; &#568;$P
D &#65533;H&#1476;!8&#65533;
&#65533;c@&#65533;&#65533;3&#65533;&#65533;\&#65533;&#65533;@&#65533;&#65533;h&#65533;B&#65533;&#65533;&#65533;\&#1763;&#65533;F,d&#65533;&#65533;GD&#65533;+&#65533;&#65533;,)&#65533;&#65533;H&#65533;@,0&#65533;&#65533;&#65533;
&#65533;&#65533;nA9&#65533;&#65533;&#2032;&#65533;&#65533;&#65533;&#65533;dJ&#65533;&#723;Rc&#65533;&#65533;&#65533;j c&#65533; &#65533;4&#65533;a&#65533;gdc&#65533;&&#65533;*&#65533;&#27028;&#65533;&#65533;8r9&#65533;&#65533;&#65533;&#1466;&#65533;I&#1170;2&#65533;&#65533;*&#65533;&#65533;X) &#65533;&#65533;FN&#65533;&#65533;&#65533;&#65533;*_X&#703;&#65533;&#65533;&#840;&#65533;&#65533;_&#65533;s&#65533;&#65533;&#65533;lm&#907;&#65533;&#65533;&#65533;&#65533;6g{&#65533;-$5$5MQ&#65533;.T3lj&#65533;f&#65533;Qq&#65533;&#65533;/&#65533;R&#65533;"T7&#65533;&#65533;&#65533;&#65533;Q&#65533;.&#65533;tg|&#65533;l(/E&#65533;MH&#65533;&#65533;&#65533;0dAxT&#65533;pj&#65533;p&#65533;0&#65533;`&#1440;&#65533;&#65533;&#65533;6&#65533;0@&#65533;DCT&#854;&#65533;q82eR&#65533;&#65533;SoVl&#65533;&#65533;j&#65533;g&#1474;m&#1284;M\&#194;b&#65533;0&#65533;&#65533;fRQ&#65533;gk&#65533;l&#65533;Lh6n&#65533;F&#65533;fFLexL&#65533;".t&#389;&#65533;r&#65533;%6&#65533;W&#65533;3pS&#65533;	79&#65533;&#65533;Ra&#65533;&#65533;o&#65533;ef&#65533;,_p&#65533;(Da'2&#65533;8r&#65533;&#65533;&#65533;}&#65533;&#65533;&#65533;	e&#65533;6&#65533;)&#65533;&&#65533;v&#65533; 	&#65533; /&#65533;G&#65533;(&#65533;rR P&#65533;I&#65533;O&#65533;DP&#65533;D @ D&#65533;S&#65533;@&#65533;1&#65533;i&#65533;&#65533;&#65533;	&#65533;&#65533;	&#65533;&#65533;	&#65533;a	&#65533;Pu&#65533;&#65533;&#65533;`[&#65533;Y@&#65533;@	&#65533; 	Xw	&#65533;&#65533;	&#65533;0[&#65533;&#65533;
&#65533;&#65533;
&#65533;0&#65533;p
&#65533;&#65533;&#65533;E"$ 0{e`s&#65533;v &#65533;&#65533;r&#65533;E$&#65533; A"0R]z&#65533;&#65533;&#65533;c]&#65533;h+px/&#65533;a&@d0
&#928;&#65533;V&#65533;s&#65533;&#65533;&#65533;8&#65533; &#65533;&#65533;
&#65533;&#65533;W`#@&#65533;uzR&#65533;zB <&#65533;z&#65533;@&#65533;	&#65533;p[&#65533;J&#65533;&#65533;I&#65533;",&#482;J&#65533;&#65533;UTfF&#65533;&#65533;&#65533;&#65533;&#65533;&#65533;&#65533;p&#65533;`&#65533;p&#65533;&#65533;&#65533;&#65533;&#65533;&#65533;T&#65533;&#65533;&#65533;DU&#65533;&#65533;H&#65533;&#65533;k&#65533;a&#65533;&#65533;6~Xee&#65533;&#65533;IG&J&#65533;2+&#65533;&#65533;rJ&#65533;&V&#65533;&#65533;&#65533;J[VJo&#65533;,^fK.&#65533;&#65533;&#65533;4 H5Oh/%&#65533;Q&#65533;
&#65533;M&#65533;'-&#65533;&#65533;4&#65533;vn8&#65533;nVMU&#65533;g%iW&#65533;m&#65533;g&#65533;i&#65533;g&#65533;&#65533;yl&#65533;&#65533;mQ0&#65533;0&#65533;&#65533;0&#65533; 9)8&#65533;&#65533;&#65533;&#65533;&#65533;`&#65533;&#65533;&#65533;00|&#65533;Reh&#65533;vm&#65533;&#65533;nV&#65533;V&#65533;&#65533;hL&#517;&#65533;&#65533;^&#65533;f&#65533;&#65533;L&#65533;RRW1?&#65533;K&#65533;&#1028;&#65533;6&#65533;&#65533;&#1629;&#65533;&#605;a&#65533;m&#65533;I&#65533;&#65533;QW&#65533;&#65533;?C1`S&#65533;&#65533;&#65533;&#65533;&#65533;4&#65533;&#65533;&#65533;:&#65533;y&#65533;&#65533;&#65533;U&#65533;9.&#65533;&#65533;7&#65533;)7Ja&#65533;ia1Oa'X&#579;&#65533; 3 &#65533;&#65533;&#65533;* &#65533;&#65533;p&#65533;H &#65533;Z&#65533;[&#65533;U L&#65533;K@XI&#65533;B&#65533;>&#65533;A?&#65533;B&#65533;W&#65533;20&#65533;"@H&#65533;n&#65533;&#65533;&#65533;Z&#65533;&#65533;	H	&#65533;0	Xg	&#65533;]pyp&#65533;&#65533;&#1832;	&#65533;&#65533;	&#65533; 
S:&#65533;&#65533;&#65533;?&#65533;0&#65533;&#65533;]@&#65533;&#65533;"&#65533;< .&#65533;v&#65533;&#65533; &#65533;&#65533;&#65533;&#65533; 	A~'B)&#65533;[&#65533;@!&#65533;*&#65533;&#65533;&#65533;C&#65533;&#65533;]7&#65533;&#65533;&#65533;1Ia&#65533;&#65533;v&#65533;&#65533; &#65533;&#65533;&#65533;`&#65533;p&#65533; ]`&&#65533;&#65533;&#65533;v&#65533;&#65533;P`W&#65533;&#65533;`&#65533;&#65533;o&#65533;&#1322;&#65533;&#65533;*[6&#65533;e&#65533;a&#65533;&#65533;&&#65533;&#65533;&#65533;1h&#1184;&#65533;&#688;&#65533;7&#65533;&#65533;co&#65533;}<q2_&#65533;}&#65533;WG&#65533;G&#65533;&#65533;&#65533;ad&#65533;)&#65533;#;&#65533;d&#65533;@&#65533;*I&#65533;*o&#1645;rp&#65533;,k&#65533;{&#65533;&#65533;J&#65533;&#65533;I&#65533;F&#65533;7H&#65533;&#65533;S&#65533;&#65533;Kg&#65533;KQ&#65533;lLsT&#65533;40@x&#65533;`&#65533;i&#65533;)&#65533;th&#65533;!m|F&#65533;&#512;&#65533;&#65533;&#65533;&#65533;&#65533;&#65533;&#1648;&#1698;&#65533;&#65533;Y&#65533;bQ&#65533; &#65533;&#65533;$F&#65533;p7&#65533;&#65533;&#65533;&#65533;P&#65533;PIf&#65533;&#65533;&#65533;&#65533;&#390;E&#65533;8T&#65533;S&#65533;&#65533;&#65533;&#65533;&#65533;i6/A/&#65533;~&#65533;&#1250;/o&#65533;@&#65533;&#65533;Y5Q0&#65533;&#65533;(&#65533;o&#65533;W&#65533;a&#65533;P&#1940;(H&#65533;H;U&#65533;V&>&#65533;c&#65533;3'Z+}&#65533;&#65533;6&#65533;&#65533;bM&#65533;0X&#65533;c&#65533;0@3&#65533;mC&#65533;Dy&#65533;&#65533;&#65533;"&#65533;]&#65533;.&#65533;Ip_\PT0M`D0B0I&#65533;E&#65533;&#65533;(*Jp@0KS&#65533;; {%&#65533;1&#65533;K&#65533;t0&#65533;1	&#65533;&#65533;&#65533;&#65533;&#65533;	&#65533;Pw&#65533;r&#65533;&#65533;`&#65533;`uX&#65533;	&#65533; 
&#65533;&#65533;u&#65533;u
&#65533;&#65533;
&#65533;`K&#65533;{&#65533;&#65533;% {@Ep&#65533;&#1061;z&#65533;&#65533;\bw&#539;w{&#65533;B,&#65533;x&&#65533;@ @&#65533;""C, &#65533;1&#65533;&#65533;01VkG1&#65533;&#65533;&#65533;`F&#65533;&#65533;
&#65533;&#65533;gp&#65533;`&#65533;&#65533;	k&#65533;!0&#65533;&#65533;;mWW&#65533;!!&#65533;&#65533;3&#65533;&#65533;&#65533;&#65533;`?A|&#65533;z&#65533;&#65533;~&#65533;&#65533;e=6&#65533;&#65533;&#65533;&#65533;&#65533;`&#65533;&#65533; &#65533;&#65533;&#432;e4&#65533;&#65533;@{&#65533;&#65533;fe2&#65533;&#65533;1wakQ&#65533;&#65533;&#65533;c.I&#65533;&#65533;;:k&#65533;&#65533;&#65533;d8&#65533;&#65533;&#65533;(aj&#65533;o&#65533;de&#65533;&#490;&#65533;&#9630;r&#65533;&#65533;$&#65533;&#65533;L&#65533;&#65533;$Rq6&#65533;&#65533;i&#65533;c!1S|(q&#65533;&#65533;&#65533;&#65533;zk/%&#65533;'&#65533;&#65533;&#65533;&#65533;QW&#65533;-MXLe&#65533;&#65533;K&#65533;O&#65533;&#65533;i<&#65533;	+5&#65533;r&#65533;`&#65533;&#65533;b&#65533;P&#65533;&#65533;&#65533;&#65533;&#65533;&#1888;&#65533;&#65533;&#65533;&#65533;&#65533;&#65533;&#65533;Q&#65533;&#65533;4&#65533;i/&#65533;M&#65533;:&#65533;&#65533;8&#65533;NG&#65533;&#320;&#408;&#65533;.&#65533;&#65533;!(&#65533;"&#512;"&#65533;&#528;&#65533;g&#65533;&#65533;^&#65533;&#65533;&#65533;&#65533;&#648;8&#65533;&#65533;3Oo`K;&#65533;b&#65533;&#65533;X&#1772;&#65533;&#65533;T6&#65533;&#65533;@HN0&#65533;&#65533;3%4]&#65533;R^,&#65533;3&#1347;sS0&#65533;d0`!(&#65533;-@D>`&#65533;l`Z sG =&#65533;:&#65533;@&#65533;J &#65533;;&#65533;=&#65533;&#65533;C&#65533;"Z>&#65533;3&#65533;vK&#65533;\(pJ&#65533;k&#65533;C&#65533;&#65533;&#65533;&#65533;P&#65533;r&#65533;rp{ =J	&#65533;&#65533;	&#65533; &#65533;&#65533;A
&#65533;C&#65533;&#65533;&#65533;n &#65533;X@&#65533;&#65533;!&#65533;s&#65533;&#65533; &#65533;&#549;\&#65533;&#65533;u&#65533; &#65533;&#1579;)P&#65533;&#65533;"&#65533;&#65533;>&#65533;A""&#65533;(&#65533;,P&#65533;@&#65533;2&#65533;hC(&#65533;t&#65533;&#65533;P;&#65533;&#65533;&#65533;D&#65533;Up	&#65533;&#65533;&#65533;&#65533;
t&#65533;&#65533; &#65533;&#65533; `YT`^!&#65533;E&#65533;&#65533;&#65533;.&#65533;&#65533;&#65533;&#65533;&#65533;&#65533;aw9&#65533;&#65533;&#65533;&#65533;H&#1466;&#65533;}&#65533;&#65533;&#65533;|&#65533;P|&#65533;@&#170;,&#65533;e&#65533;&#65533;&#65533;t&&#65533;&#65533;9&#65533;0a&#65533;R~&#65533;&#65533;c&#65533;=ao&#65533;f&#65533;1g%Gt&#65533;+&#65533;&#65533;&#65533;\)WK&#65533;&#65533;&#65533;&#65533;&#65533;e&#65533;$+s&#65533;:H&#65533;(2E-&#65533;)&#65533;pF&#65533;-&#65533;a&#65533;1Qf&#65533;&#65533;HoC&#65533;!Q1&#65533;&#65533;&#65533;&#268;&#65533;&#65533;&#65533;&#65533;&#65533;B&#65533;&#65533;9&#65533;&#65533;	&#65533;`&#65533;-U&#65533;&#65533;m&#1829;i/F[0&#65533;&#65533;*&#65533; 38&#65533;&#65533;&#65533;&#65533; &#65533;@&#65533;&#65533;&#65533;&#65533;&#65533;l2&#65533;&#525;l&#65533;&#65533;&#65533;4&#65533;&M&#65533;iM&#65533;&#65533;RLS&#65533;6&#1741;Y&#65533;&#65533;yn&#65533;&#65533;m&#65533;6f&#65533;&#65533;&#65533;&#65533;&#65533;&#65533;&#65533;&#65533;&#65533;t&#65533;&#65533;1&#65533;&#65533;6)Q&#65533;&#65533;Pt&#65533;iGa&#65533;&#65533;&#65533;3&#65533;Ma&#65533;SF&#65533;T~>F&#65533;&#65533; q}&#65533;&#65533;&&#65533;`6&#65533;0Q*n0&#65533;&#65533;&#65533;3&#65533;7&#65533;`&#65533;p&#65533; &#65533;10&#65533;;PbF`a`bpM0&#65533;&#65533;=p4&#65533;*@&#65533;&#65533;&#65533;$&#65533;@ B&#65533;&#65533;>&#65533;&#65533;L&#65533;Q&#65533;P@P&#65533;&#65533;	&#65533;@&#65533;&#65533;u&#65533;eb&#65533;p`~&#65533;&#65533;&#65533;&#65533;&#1048;&#65533;	&#65533;0&#65533;&#65533;&#65533;?&#65533;&#65533;L u&#65533;x (&#65533;&#65533;%p&#65533; &#65533;&#65533;5Ap\&#65533;&#358;nz ' \&#65533;$@&#65533;{&#65533;A&#65533;A&#65533;&#65533;>&#65533;&#65533;P&#65533;0&#65533;2L&#65533;&#65533;&#65533;&#65533;&#65533;&#65533;&#65533;&#65533;&#65533;&#65533;&#65533;@&#65533;0&#65533; &#65533;` &#65533;a`&#65533;Z&#65533; PW&#65533;&#65533;&#65533; 0&#65533;Ca&#65533;&#65533;+@&#65533;&#65533;&#65533;&#65533;&#65533;SV&#279;&#65533;:&#65533;&#65533;:g&#6702;Y&#65533; &#65533;&#65533;0&#65533;P&#230;&#65533;d&#65533;&#65533;d&#65533;4&#65533;&#65533;9e&#65533;&#65533;*&#65533;&#65533;,&#65533;m&#238;&#65533;&#65533;&#65533;]&#65533;h4&#65533;&#65533;J&#65533;&#65533;&#65533;zyJ=I&#65533;&#65533;J&#65533;&#65533;M&#65533;&#65533;D&#65533;&#65533;>GW&#65533;&#65533;&#65533;)&#65533;&#65533;&#65533;&#65533;&#65533;&#65533;=&#65533;[&#65533;=ma&#65533;&#65533;&#65533;&#65533;7&#982;7&#65533;&#1304; Nf&#65533;&#306;&#65533;9T&#65533;&#65533;n&#492;&#65533;&#444;&#65533;c&#65533;&#65533;&#65533;&#65533;&#65533;=&#65533;&#65533;fi&#65533;L&#65533;8S&#65533;&#65533;&#65533;L&#65533;&#65533;&#65533;&#65533;&#65533;`D_M&#65533;l8OR(/&#65533;F&#65533;6&#65533;&#65533;&#65533;Z&#65533;&#65533;&#65533;2C&#65533;250{&#65533;P&#65533;&#65533;7t&#65533;&#65533;&#65533;&#65533;]&#65533;To&#65533;&#65533;Qi&#65533;iiC&#65533;ZAS&#65533;z&#65533;&#65533;B&#65533;z&#65533;&#65533;V&#65533;&#65533;&#65533;&#65533;"AX,onc&#65533;&#65533;&#65533;V&#65533;&#65533;?&#65533;a&#65533;&#65533;&#65533;&#65533;S&#65533;&#65533;5&#65533;&#65533;@{K&#65533;&#65533;M&#65533;&#65533;4Wo&#65533;&#65533;&#65533;&#65533;
b0`9&#65533;X&#65533;>&#65533;&#65533;0&#65533;N&#65533;]&#65533;QP:P4`8&#65533;&#65533;6&#65533;&#65533;=&#65533;8&#65533;&#65533;<&#65533;&#65533;6&#65533;(&#65533;&#65533;=&#65533;&#65533;=@&#65533;*07zXBE&#65533;p}&#65533;t&#65533;hH _&#65533;w&#65533;&#65533;+	&#65533;`	&#65533;&#65533;u[7
&#65533;&#65533;
&#65533;&#65533;	u&#65533;p`	&#65533;&#65533;	w&#65533;v&#65533;)&#65533; &#65533;Ab &#65533;> Ab&#65533;4l&#512;a&#65533;&#65533;$N&#65533;8&#65533;E	)P&#65533;&#65533;&#65533; <&#65533;Abpv&#65533;S&#65533;.&#65533;9&#65533;-&#1257;Cw&#65533;\&#65533;q&#65533;&#65533;&#65533;4wn5Wz&#65533;&#65533;h&#136;X&#65533;u&#65533;&#1700;&#65533;8B.\&#65533; &#65533;&#65533;:&#65533;&#65533;p&#65533;	A&#65533;&#801;&#65533;-\8p&#65533;&#406;&#65533;&#65533;&#65533;&#2044;&#65533;+&#65533;Z&#65533;&#65533;&#65533;W&#65533;&#65533;L&#65533;&#65533;&#521;&#65533;I&#65533;1b&#404;5s&#65533;LX&#65533;a&#65533;&#65533;y&#48525;&#65533;7n&#1786;Q&#65533;L&#65533;&#65533;&#24029;=C&#65533;&#65533;9t&#65533;&#65533;&#65533;,W>&#65533;-&#65533;&#65533;n&#65533;9&#65533;u;&#65533;[&#65533;&#65533;&#378;&#65533;&#1850;rk&#612;{sS&#889;&#65533;&#65533;&#65533;b&#1370;&#65533;&#65533;&#65533;&#65533;&#65533;I_&#65533;k6\^r&#65533;&#917;&#65533;&#65533;n&#1914;v&#65533;&#1981;&#65533;'O<>&#65533;&#65533;&#65533;&#65533;#&#65533;&#65533;z&#65533;&#65533;&#863;&#65533;&#65533;&#65533;={&#65533;&#65533;&#65533;&#479;&#65533;~=z&#65533;&#65533;&#65533;&#65533;&#65533;o?z&#65533;'&#65533;&#65533;G&#65533;y&#65533;o&#65533;&#65533;q0Ax&#65533;)&#65533;
&#65533;s&#65533;&#65533;w&#65533;i&#65533;;t&#65533;G&#1147;&#65533;N&#65533;G<xR&#65533;gE&#65533;KP&#65533;&#65533;&#65533;&#65533;&#65533;&#65533;&#65533;x&#65533;Q	u&#65533;&#65533;y&#1817;&#65533;&#65533;u&#1961;g>x&#65533;)'-q&#1289;&#65533;?	&#65533;qA&#65533;&#65533;I0&#65533;]&#65533;&#65533;&#65533;w&#65533;'B1&#500;&#1214;&#65533;&#1467;&#65533;?|&#65533;C&#65533;M&#65533;&#65533;K&#65533;&#65533;&#65533;
/&#65533;xV&#65533;3&#65533;&#65533;&#65533;a&#65533;&#65533;&&#65533;&#65533;@&#65533;&#1117;&#65533;&#65533;P<Eup&#65533;&#65533;&#65533;&#1107;&#65533;&#65533;2dg;I)&#65533;&#65533;&#65533;KO<&#65533;NB!&#65533;;-tBD4P?We&#65533;U&#65533;Q'&#65533;&#65533;&#65533;TG&#65533;ubE&#65533;Ze&#65533;5&#65533;&#65533;&#65533;&#65533;N&#65533;o&#65533;&#65533;&n&#65533;ag&#65533;&#65533;&#65533;NY&#65533;&#65533;&#65533;g&#65533;'SLPY!&#65533;&#65533;&#65533;y&#65533;|p&#65533;l&#65533;r&#65533;l&#65533;1&#65533;&#65533; t(b&#65533;-&#65533;&#65533;&#204;$X&#65533;`|P"&#65533;)&#65533;&#65533;&#65533;t&#65533;A&#65533;t&#65533;ax|&#32839;&#65533;}`&#65533;a&#65533;{&#65533;AV@!6(&#516;!&#65533;&#65533;&#65533;#V`&#65533;r&#65533;= 9&#65533;&#65533;H*&#580;&#65533;N^&#65533;d&#65533;UbE4&#65533;&#65533;#Xh&#65533;&#65533;2`&#65533; &#65533;X &#65533;&#65533; &#65533;&#65533;@&#65533;&#65533;&#65533;&#65533;N`&#65533;&#65533;;&#65533;&#65533;&#65533;8&#65533;&#65533;8P:(&#65533;x&#65533;V0!&#65533;&#65533;H&#65533;&#65533;THA&#65533; &#65533;&#65533;&#65533;&#65533;&#65533;&#65533;&#65533;s&#65533;&#65533;&#1775;&#65533;&#1755;&#65533;&#65533;a&(&#65533;&#65533;B&#65533;h&#65533;&#65533; &#65533;Pc&#65533;2X &#65533;EP!&#65533;&#65533;hX&#65533;&#65533;&#65533;&#65533;&#65533;F&#65533;9&#65533;&#65533;&#65533;},qH?]-o&#65533;J&#65533;.&#65533;&#410;n&#65533;r&#65533;&#65533;&#65533;p&#65533;&#65533;&#65533;c&#65533;&#65533;&&#65533;dz&#65533;Elpn8&#516;&#65533;&#65533;&#65533;~c^4&#65533;L&#65533;F&#65533;m&#65533;&#65533;^z&#65533;2&#65533;f3&#1204;&#65533;&#65533;9&#65533;&#65533;R&#65533;&#65533;&#1240;&#65533;>8&#65533;.&#766;6&#65533;&#65533;C&#65533;9&#65533;=+&#65533;.&#65533;&#65533;v&#65533;qh&#65533;&#65533;n&#65533;&#65533;KT&#65533;7&#65533;C&#65533;z&#65533;!@4=&#65533;D`{&#65533;&#65533;3&#65533;&#65533;F&#65533;&#65533;Q&#65533;&#65533;&#65533;oM)AwB&#65533;&#65533;R&#65533;!W&#65533;&#65533;R&#65533;&#65533;T&#65533;&#65533;&#65533;'j&#65533;O&#65533;&#592;&#65533;&#65533;T&#65533;D&#65533;)<0&#65533;&#1058;&#65533;&#65533;mAj/aG&#65533;$&#65533;v`'W&#65533;h&#450;&#65533;4&#65533;&#65533;I1&#65533;&#65533;x&#65533;&#65533;n1q[&#65533;OUe&#65533;i&#65533;P&#65533;&#65533;&#65533;T&#65533;&#65533;5&#65533; &#65533;&#65533;F &#65533;O&#65533;&#65533;&#65533;&#65533;&#65533;GNX&#65533;&#1166;RBM&#65533;SQta&#65533;&#1599;'*&#65533;T&#65533;be&#65533;&#65533;&#65533;O&&#65533;TU&#65533;&#65533;;&#65533;;&#65533;
&#65533;<d&#65533;R&#65533;O&#65533;&#1032;n&#65533;&#65533;\i&#65533;R&#65533;&#65533;d&#65533;4&#65533;+&#65533;T&#65533;O"&#65533;$&#65533;&#65533;6&#65533;l&#65533;&#65533;&#65533;&#65533;7&#65533;&#65533;y&#65533;V&#62983;=&#65533;R&#65533;&#65533;&#65533;6&#65533;&#65533;&#65533;&#65533;&#65533;Dyp&#65533;@&#65533;Q&#65533;9,a-&#65533;l&#65533;C&#688;&#65533;88(&#65533;&#65533;P&#65533;&#65533; 3xp &#65533;&#65533;&#65533;5&#65533;t&#65533;&#65533;&#65533; a9&#65533;r`N&#65533;&#65533;r2p&#65533;DLP&#65533;&#65533;`_&#65533;&#65533;
(&#65533;&#65533;,`!&#65533;&#65533; &#65533;D4&#65533;&#65533;&#65533;&#65533;&8&#65533;	Mx&#65533;&#65533;p&#65533;#&#65533;&#65533;&#65533;&#65533;:\&#65533;&#65533;&#65533;&#65533;-\a+&#65533; 0&#65533;	:&#65533; @&#65533;&#65533;@&#65533;8p|&#65533;#1C&#144;&#65533; m#&#65533;HHS&#65533;&#65533;X&#65533;	NopYl&#65533;&#65533;&#65533;&#65533;&#1920;&#65533;&#65533;&#1060;&&#65533;_ul&#65533;&#65533;&#65533;c&#65533;&#65533;&#65533;&#65533;2&#65533;!&#65533;&#65533;&#65533;#&#3076;x@! H&#65533;&#65533;Y&#65533;h&#65533;&#65533; 2&#65533;s&#65533;&#65533;tw5&#65533;]]&#65533;&#65533;&#65533;&#65533;z	9Z&#65533;ql&#65533;&#65533;`5&#65533;&#65533;gT&#65533;&#65533;(&#65533;&#65533;&#65533;&#65533;T67&#65533;)&#65533;663=&#65533;I&#65533;2&#65533;&#65533;F6&#65533;=&#1034;v&#65533;&#65533;&#862;iR&#65533;&#65533;&#65533;9&#65533;&#65533;&#65533;&#65533;&#65533;&#65533;:O4&#1792;&#65533;Z&#65533;R&#65533;&#65533;&#65533;}&#65533;A&#65533;&#65533;7&#65533;&#65533;&#65533;&#65533;&#34781;&#65533;&#65533;&#65533;5%&#65533;&#65533; }&#65533;&#65533;@&#65533;V&#65533;=q&#65533;&#65533;s&#856;]
6H&#65533;o\&#65533;8&#65533;*JY*C#D&#65533;vdeI^&#65533;O&#1738;b&#65533;5&#65533;B&#65533;iE&#65533;&#65533;9$&#65533;&#65533;<&#65533;M&#65533;&#65533;8&#65533;&#1117;t&#65533;#&#65533;&#65533;;0h_&#65533;&#65533;	L&#65533;&#65533;&#65533;&#65533;0&#65533;AI~&#65533;V>"&#1096;2&#65533;!B&#65533;J0&#65533;&#65533;&#65533;&#65533;U&#65533;&#65533;&#65533;c&#65533;&#65533;&#65533;V&#65533;&#65533;&#65533;&#65533;&#65533;*T&#65533;&#65533;a&#65533;&#65533;(&#65533;&#65533;&#65533;7&#65533;&#65533;&#65533;zc&#65533;+Y&#65533;&#65533;;&#65533;2&#65533;&#65533;8a"k&#65533;&#65533;EvU;h%J&#65533;X&#65533;&#65533;&#65533;(&#65533;&#65533;&#65533;&#65533;&#65533;&#65533;&#65533;&#65533;[&#65533;&#205;&#65533;"&#65533;&#65533;&#65533;&#65533;:&#65533;(s&#65533;&#65533;&#65533;&#65533;H&#65533;4&#65533;Ax$&#65533;[4V&#65533;&#65533;&#65533;&#1599;)+[&#65533;&#65533;&#65533;8b&#65533;&#65533;ABoC&#65533;&#65533;1&#65533;&#65533;,FpBnp&#65533;&#65533; /xb &#65533;H&#65533; &#65533;4&#65533;&#65533;t0&#65533;&#65533;s6&#65533;&#65533;6q&#1027;&#65533;@&#65533;4xAT&#65533;&#65533;7x(&#65533;$ &#65533;@&#65533; E0&#65533;&#65533;&#65533;DB7a	N&#65533;b&#65533;&#65533;C&#65533;0	V&#65533;&#65533;&#65533;`+B1#l&#65533;&#65533;&#65533;JJ&#65533;
d&#65533;&#65533;&#65533;&#65533;C &#65533;|&#65533;T&#65533;JV&#65533;&#65533;5|`&#65533;P&#65533;J&#65533;C&#65533;&#65533;&#65533;y&#65533;`&#65533;0&#65533;&#65533;&#65533;m&&#65533;&#65533;^hr:&#65533;&#65533;&49G:&#65533;Q&#65533;Q&#65533;&#65533;
90A&#65533;
a&#65533;&#65533;&#65533;&#65533;` 
` ,&#65533;&#65533;v&#65533;0&#65533;-&#65533;B*&#65533;Q&#27788;.uh9N[&#65533;s&#65533;&#65533;5/&#65533;;&#65533;`YB&#65533;p&#65533;&#65533;&#1256;&#65533;6"&#65533;&#65533;%&#65533;&#65533;&#65533;&#65533;&#65533;&#65533;Z&#65533;t/2&#931;&#65533;i&#65533;qJ&#65533;Bo&#65533;-6&#65533;&#65533;&#65533;&#65533;^&#65533;&#65533;&#65533;S&#65533;m&#65533;>&#65533;&#65533;`&&#65533;&#354;&#65533;lGv&#2032;7&#65533;&#65533;&#65533;l&#65533;&#65533;&#65533;&#65533;&#65533;:&#65533;&#65533;&#65533;&#65533;|$&#65533;&#65533;C&#65533;&#65533;&#65533;&#65533;&#336;B/
&#65533;&#65533;Tx&#65533;&#1082;	\`t&#65533;&#65533;+APBu&#65533;W&#65533;&#65533;C&#65533;w&#65533;&#65533;T{A&#65533;a	&#65533;Zqta}1(&#65533;
C^&#65533;&#65533;R&#65533;[&#65533;&#65533;&#65533;&#65533;T&#481;J=rR&#65533;<$|=Y&#65533;V&#65533;&#65533;Lr2+?&#65533;&#1533;&#65533;&#65533;&#65533;&#65533;PT_&#65533;J2lQ&#65533;!5)V&#65533;&#65533;&#65533;\b&#65533;t ;:&#65533;&#65533;&#65533;&#1294;_&#65533;e^&#65533;q&#65533;%&#65533;&#65533;&#65533;=I@&#1471;R&#65533;&#65533;&#65533;&#65533;&#65533;?&#1537;&#65533;&#65533;&#65533;Mm*&#65533;&#65533;YA&#65533;&S*`&#65533;=q&#65533;&#65533;kp&#65533;d8&#65533;a&#65533;Y0&#65533;M&#65533;UlH&#65533;!&#65533;o &#65533;t&#65533;g&#65533;&#65533;t<a&#65533;&#65533;>&#65533;%&#65533;&#65533;v &#65533;h&#65533;PH@&#1027;9@&#65533;+p(0&#65533;&#65533;
&#65533;"@&#65533; &#65533;&&#1537;&#65533;&0B&#65533;4&#65533;&#65533;h&#65533;Q&#65533;&#65533;&)&#65533;&#65533;&#65533;&#65533;&#65533; &#65533;&#65533;"t&#65533;&#65533;&#65533;&#65533;s&#65533; &#65533; P&#65533;&#512;0&#65533;?0&#65533;G&#65533;&#65533;I&#65533;K&#65533;&#65533;OhSp&#65533;23 &#65533;Yx&#65533;U8THW&#65533;2&#65533;&#65533;&#65533;p&#65533;&#65533; 	&#65533;&#65533;&#65533; &#65533;&#65533;&#65533;G&#65533; &#65533;J&#65533;P&#65533;1&#65533; &#65533;h7&#65533; &#65533;@&#65533;&#65533;&#65533;&#65533;&#65533;&#65533;)&#65533;&#65533;H` &#65533;u&#1051;&#65533;&#65533;&#65533;&#65533;W&#65533;*&#65533;&#206;&#65533;&#65533;%g0&#65533;/&#65533;&#65533;;&#65533;&#65533;f&#65533;&#65533;c&#65533;&#65533;`0&#65533;5&#513;
(&#65533;&#65533;h&#65533;'0&#65533; 2&#65533;&#65533;ar(&#65533;"&#65533;k&#65533;&#65533;k&#65533;&#1648;&#65533;j&#65533;&#65533;h&#65533;jl	`a&#65533;n&#65533;&#65533;j&#65533;&#65533;(&#65533;j(&#65533;k`&#65533;m&#65533;&#65533;P:&#65533;{:&#65533;&#65533;&#65533;&#65533;l&#65533;&#65533;&#65533;&#501;&#65533;:&#65533;&#65533;:&#65533;+&#65533;"&#65533;&#65533;&#65533;&#1554;&#65533;&#65533;&#65533;~&#65533;&#65533;&#65533;-&#65533;!&#1080;&#65533;&#65533;,&#65533;&#65533;&#65533;&#65533;&#65533;&#34556;&#65533;Y&#65533;Ui<&#65533;Jp&#65533;-&#65533;
&#65533;&#65533;&#65533;&#65533;&#65533;&#65533;&#65533;N)&#65533;&#467;I&#65533;&#65533;.&#65533;B"&#50401;&#65533;&#65533;'Z"&#65533;&#65533; &#226;&#65533;&#65533;{3&#65533;IEQ#W&#65533;K&#65533;&#65533;w&#65533;&#65533;&#65533;&#65533;9&#65533;&#65533;&#65533;&#65533;t %P2>&#65533;&#65533;&#65533;K&#65533;;J&#1685;)&#65533;2&#65533;K&#65533;K&#65533;&#65533;1&#65533;&#65533;&#65533;&#65533;=&#65533;"&#65533;&#65533;&#65533;&#65533;6&#65533;J&#65533;&#65533; &#65533;t&#65533;&#65533;>5B&#65533;Q	&#65533;=&#65533;	&#1339;Y&#65533;1b&#65533;&#65533;D/&#65533; 
&#65533;&#65533;&#65533;&#65533;!&#15448;&#65533;&#65533;&#65533;?&#65533;+&#65533;&#65533;&#112376;&#65533;N&#1700;t&#65533;@&#65533; ;l&#65533;&#65533;j&#65533;&#65533;d&#65533;&#65533;VN&#65533;I@=H&#65533;/XC&#65533;&#65533;i&#65533;&#65533;&#65533;&#65533;l&#65533;np,9&#65533;8&#65533;%&#65533;L&#65533;&#65533;[&#65533;xH&#65533;j&#1541;PP&#65533;=x30&#65533;*&#65533;&#65533;(@(&#65533;&#65533;  &#65533;&#65533;`&#65533;!&#65533;4H&#65533;&#65533;S&#65533;4&#65533;L&#65533;&#65533;&#65533;R&#65533;B&#65533;&#65533;N&#65533;Q&#65533;&#65533;05G&#65533;B&#65533;O&#65533;&#65533;	X&#65533;&#65533;&#65533;8BHEX_&#65533;&#65533;L(&#65533;X&#65533;:&#1026;)&#65533;&#65533;&#65533;9&#65533;TXT8X@@x&#65533;&#65533;&#65533;&#65533;&#65533;x&#65533;&#65533;&#65533; &#65533; 2&#65533;&#65533;
&#1024;&#65533;a&#65533;&#65533;&#65533;a&#65533;B&#65533;&#65533;qC(&#65533;1&#65533;O\&#65533;&#65533;0&#65533;o&#521;&#740;	&#65533;&#65533;&#65533;&#65533;&#65533;9&#65533;&#65533;thr(&#65533;<&#65533;&#65533;? &#65533;`&#65533;d@&#1084;=HP &#65533;&#65533;PBp&#65533;^[&#65533;f@0&#65533;&#65533;&#1069;&#65533;r&#65533;&#65533;P&#1441;&#65533;&#65533;P&#1273;&#65533;*&#65533;&#65533;	&#65533;&#65533;j&#65533;l&#65533;5l a&#65533;o&#65533;&#65533;&#65533;y&#65533;&#65533;&#65533;&#515;|&#65533;b1&#65533;&#65533;+&#65533;&#65533;&#582;C%&#1333;&#65533;AuTC}T&#65533;&#65533;&#65533;&#65533;T&#65533;&#65533;@}&#65533;&#65533;&#65533;&#65533;&#65533;,K8[&#65533;&#65533;&#65533;&#65533;<&#65533;3&#65533;B&#65533;&#65533;&#65533;$JR&#65533;U&#65533;&#65533;&#1723;&#65533;&#65533;&#65533;&#65533;&#65533;&#65533;I&#65533;&#65533;&#65533;&#65533;<&#65533;&#65533;
B&#65533;&#65533;c&#65533;&#65533;<<i&#65533;?	VR&#65533;b&#65533;&#65533;$&#65533;&#65533;&#65533;
#
&#65533;&#65533;8Z&#65533;Kxh&#65533;=&#65533;&#65533;&#1739;#&#65533;K&#65533;&#65533;&#65533;#{&#65533;&#65533;$M&#65533;2&#65533; @W-WLZ&#65533;
&#65533;A&#65533;&#65533;1&#65533;&#65533;	OJU&#65533;KW&#65533;L&#65533;&#65533;&#65533;"&#65533;&#65533;$&#65533;&#213;,&#65533;&#306;&#65533;2&#65533;&#65533;&#65533;j&#65533;&#65533;R&#1541;eX&#65533;&#65533;H&#65533;&#65533;&#65533;&#65533;p&#65533;X&#65533;&#65533;*,@k4,h&#1594;h0&#65533;[`R&#65533;J8&#65533;:X&#65533;3&#65533;-&#65533;&#65533;)(&#65533;&#65533;&#65533;6P&#65533;R&#1541;f&#65533;&#65533;&#1676;&#65533;h&#65533;&#65533;q &#65533;&#65533;^e!
!&#65533;Ri&#65533;Rp&#65533;<H1&#65533;&#65533;, &#65533;,p$@"&#65533;GdPS'v&#65533;&#65533;&#65533;4.&#65533;&#65533;}9&#65533;qj&#65533;.&#65533;&sR&#65533;&#65533;&#1281;&#65533;N&#65533;&&#257;&#65533;4&#65533;&#65533;GK&#65533;&#65533;d&#65533; &#65533;/H;&#65533;E&#65533;M(&#65533;&#65533;&#65533;*p&#65533;GhXH@4SxV&#65533;20&#65533;P8&#65533; &#320;&#65533;&#640;&#65533; 	&#65533;&#65533;&#65533;:&#65533;&#65533;y&#65533;&#65533;h&#65533;&#65533;)] &#65533;&#65533;&#65533;P&#65533; 0H*h&#65533;gh&#65533;t&#65533;&#65533;&#513;&#65533;*&#65533;58&#65533;U&#65533;v&#65533;&#65533;T&#65533;5&#65533;N&#65533;T&#65533;ae&#65533;&#65533;m&#65533;7@h&#65533;:&#65533;&#65533;Z` h&#65533;&#65533;F&#65533;&#65533;o&#65533;&#65533;&#65533;&#65533;&#65533;&#65533;G&#65533;&#65533;	lpi&#65533;&#201;mH&#65533;&#65533;&#65533;&#65533;&#65533;j&#65533;?v$&#65533;x&#65533;,&#65533;p&#65533;&#65533;&#1158;&#65533;&#65533; &#65533;G&#65533;&#65533;Z&#65533;b&#65533;.`&#65533;TFU&#65533;&#65533;z&#65533;&#65533;&#65533;&#65533;&#65533;&#65533;&#65533;a&#65533;&#65533;xX&#65533;&#65533;	Oz&#65533;v@&#65533;7SHi&#65533;06=8&#65533;&#65533;&#65533;E&#65533;&#65533;({&#65533;1&#65533;v&#65533;&#65533;L mQ&#65533;m&#65533;&#65533;&#65533;{C&#65533;>&#65533;&#604;t&#65533;"&#65533;&#65533;&#65533;#F&#65533;e&#65533;D&#65533;&#65533;&#65533;&#65533;b&#65533;&#65533;&#65533;&#187; TJ%K/&#65533;&#65533;&#65533;t%&#65533;&#65533;&#65533;{?&#1147;&#65533;)&#65533;&#65533;&#65533;&#65533;L(&#65533;L&#65533;&#65533;Z&#65533;&#65533;&#65533;&#65533;$&#725;1&#65533;&#65533;6&#507;&#65533;7&#65533;Ia&#65533;&#65533;	&#65533;&#65533;&#65533;F&#65533; &#65533;9&#65533;&#65533;&#65533;&#65533;8&#65533;h&#65533;&#65533;&#65533;&#65533;&#65533;&#65533;&#65533;T&#65533;&#45762;&#65533;&#65533;&#65533;&#65533;f8gp^&#65533;C=X1&#65533;'&#65533;&#65533;&#65533;E&#65533;D&#65533;&#65533;(&#65533;H&#65533;&#65533;&#65533;CX&#65533;ahe&#65533;_&#65533;&#65533;Ub&#65533;i&#65533;a&#65533;&#65533;K&#65533;awHn0S(&#65533;8 &#65533;&#65533;&#65533;)&#65533;)&#65533;&#65533;+H&#65533;Pf&#65533;k&#65533;&#65533;8&#65533;O&#65533;I&#65533;&#65533;H&#65533;&#65533;&#65533;&#65533;4NS&#65533;Ok4&#65533;&#65533;&#65533;o&#65533;&#65533;&#65533;&#65533;&#577;&#65533;&#65533;j~x&#65533;&#65533;&#65533;O@&#65533;88bR&#65533;"&#65533;&#65533;Fx(W`T(Rx&#65533;T&#65533;7P&#65533;&#65533;&#65533;&#65533; &#65533; 
&#65533;&#65533;	h&#33222;h&#65533;&#65533;H&#65533;{&#65533; M&#65533; &#65533;7q#7&#65533;(7&#65533;&#65533; 
&#65533;>&#1029;pX&#65533;&#65533;&#65533;&#65533;&#65533;&#781;&#65533;F&#65533;t&#65533;F&#65533;&#65533;b&#65533;;&#65533;S@&#65533;mx&#65533;_&#65533;&#65533;Z&#65533;e&#65533;&#65533;&#65533;`CxW&#65533;&#65533;h&#65533;&#65533;j9BV&#65533;hL&#65533;&#65533;&#65533;&#65533;&#65533;&#65533;&#7766;X&#65533;s&#65533;&#65533;cPj&#65533;&#206;o&#65533;J&#65533;&#65533;&#65533;&#65533;&#65533;&#1265;&#65533;&#65533;8&#65533;&#65533;&#65533;&#65533;T&#65533;sk&#65533;&#65533;&#65533;&#65533;:&#65533;-&#65533;N&#65533;&#65533;&#65533;&#65533;k&#65533;:&#65533;&#65533;&#65533;{k&#65533;l&#65533;&#65533;&#65533;&#65533;|&#65533;L&#65533;&#65533;9&#65533;8&#65533;&#65533;3&#65533;0&#65533;&#65533;.&#65533;&#65533;&#65533;"a&#65533;&#65533;&#65533;c6N*&#65533;&#65533;&#65533;&#65533;&#65533;&#65533;hU\&#65533;2&#65533;&#65533;&#65533;$q&#65533;6bjV&#590;nA<;&#65533;&#65533;:&#65533;!&#65533;&#65533;%)&#65533;&#65533;-1
"12Rm&#65533;@&#65533;&#65533;&#65533;&#65533;xP&#65533;$&#942;Q&#65533;&#65533;&#65533;&#65533;&#65533;j&#65533;&#65533;b&#65533;s&#65533;&#65533;&#65533;`&#65533;&#65533;&#65533;&#65533;&#65533;&#277;@Y&#65533;&#65533;7&#927;&#65533;I&#65533;&#65533;S&#65533;&#572;&#65533;&#65533;&#65533;&#65533;&#65533;2O&#65533;&#65533;Y|*&#918;&#65533;&#65533;Y,&#65533;&#65533;&#65533;&#65533;&#65533;&#65533;&#65533;&#65533;&#65533;x&#65533;&#65533;&#65533;o&#65533;X&#65533;&#65533;&#65533;&#65533;^y4_&#65533;&#65533;+&#65533;&#65533;&#65533;m &#65533;&#65533;}b&#65533;W&#65533;?8Ak t&#65533;&#65533;&#65533;	&#65533;5&#65533;&#65533;)`&#65533;?(A&#65533;&#65533;F8u&#65533;%TI&#65533;S%&#65533;Dy&#65533;vj&#65533;V&#65533;&#65533;?p1&#65533;'&#65533;q(&#65533;&#65533;'h&#65533;$(&#65533;&#65533;&#65533;&#65533;&#1536;
&#65533;X&#65533;&#65533;&#65533;&&#65533;5B&#65533;@&#65533;XB)&#65533;&#65533;E&#65533;r&4'+&#65533;r-&#65533;&#65533;t&#65533;NJK&#65533; @ &#65533;&#65533;&#65533;&#65533;)&#65533;I&#65533;Q&#65533;78&#65533;1&#65533;&#65533;Xh&#65533;UH\&#65533;.?&#65533;&#65533;4H&#65533;&#65533;&#65533;&#65533;&#65533; &#965;&#65533;&#65533;&#65533;&#65533;&#65533;\&#65533;>)&#65533;e&#65533;&#512;H&#65533;&#65533;&#65533;6&#65533;@5+&#65533;&#65533;lXxP&#65533;s-&#65533;&#65533;S&#65533;5m*i	&#484;
h&#65533;&#65533;0`e&#65533;&#65533;&#65533;eH&#65533;g&#65533;Gr(@ox&#65533;^&#65533;k [&#65533;2#_&#65533;V&#65533;&#65533;F&#65533;&#65533;&#65533;&#65533;	u(&#65533;&#1809;o&#65533;&#65533;&#65533;3&#65533;hhk&#65533;&#65533;&#65533;Fpv$&#65533;&#65533;&#65533;&#65533;&#65533;Z;~,&#65533;&#28331;;%&#65533;&#65533;&#65533;s&#65533;&#65533;t&#65533;k&#65533;2&#65533;&#65533;cw&#65533;&#65533;&#65533;z`&#65533;l&#65533;d;cpdWv&#65533;`oK2&#65533;^&#65533;&#65533;3.&#65533;&#65533;	&#65533;&#841;&#65533;fSN&#65533;&#65533; ki&#65533;&#65533;&#65533;)&#65533;>&#65533;(&#65533;&#65533;2j &#531;&#65533;l&#65533;Ug&#65533;&#65533;&#65533;1&#65533;&#65533;k&#65533;G&#65533;c&#65533;U91s&#65533;&#65533;&#65533;")&#65533;w&#65533;&#65533;9&#65533;&#65533;[&#65533;&#65533;
&#65533;&#65533;&#65533;eVa$(&#65533;&#55100;&#65533;&#65533;&#65533;&#65533;e&#65533;&#1519;&#65533;|&#65533;Hbz&#65533;jo&#65533;+cO&#65533;z&#65533;Hc&#65533;&#65533;&#830;&#65533;&#831;&#65533;&#65533;A&#65533;&#65533;xl&#65533;&#65533;x&#65533;&#65533;T&#65533;x&#65533;0&#65533;&#65533;&#65533;-&#65533;#&#65533;&#65533;&#1542;t&#65533;j&#65533;d&#65533;P87&#514;&#65533;e$&#65533;1o`&#65533;Uc8&#65533;B&#514;U&#65533; j#&#65533;K=&#65533;&#65533;[o@X&#65533;>81 0&#65533;&#65533;&#65533;&(!P&#65533;%&#65533;&#65533;&#65533;&#65533;P&#65533;&#65533;&#65533;&#65533;&#65533;&#65533;PgH&#65533;&#65533;*O&#65533;k&#65533;&#65533;F&#65533;&#65533;(&#65533;&#65533;&#1089;r&#897;sx&#65533;&#65533;&#65533;&#65533;&#65533;&#909;&#65533;&#65533;&#65533;E0HU &#65533;?&#65533;*&#65533;&#65533;T&#1064;T0=&#65533;&#65533;*C&#1026;P (&#65533;&#65533; &#65533;u&#65533;&#65533;&#65533;#W&#65533; Q&#1103; &#65533;&#65533;&#65533;&#65533;&#65533;\
 &#65533;&#65533;&#65533;pw;+&#65533;&#65533;w&#65533;&#1709;c&#1486;&#1914;&#65533;
&#65533;C&#65533;N]&#65533;r&#65533;&#793;#71&#65533;&#65533;i&#65533;&#65533;&#65533;&#65533;&#65533;8rE&#65533;'.&#65533;Dq&#65533;&&#65533;+7&#65533;\E&#65533;2g&#65533;&#65533;&#65533;&#924;:w~g&#65533;&#65533;&#65533;p*I&#65533;l&#65533;&#65533;&#65533;g&#424;}&#65533;&#65533;7r&#65533;M&#65533;&#65533;&#65533;&#7788;YK&#65533;&#65533;&#65533;No&#1844;&#65533;-Kv7n&#1780;e&#65533;V&#65533;&#65533;kn&#65533;f&#65533;f&#1851;&#1582;&#65533;-&#65533;n_&#65533;v&#65533;&#65533;5[v[&#65533;nh&#65533;n&#65533;1&#65533;&#65533;&#65533;w&#65533;&#65533;y&#65533;\&#1415;&#65533;&#603;W&#65533;^&#65533;&#1057;&#65533;&#859;GZ^<xBL&#65533;&#65533;&#1452;1K4wNb&#65533;&#65533;%OZ&#65533;hReH&#65533;2}&#65533;&#65533;E&#65533;&#65533;
&#65533;&#65533;&#65533;&#65533;&#65533;3=&#65533;&#65533;@K&#65533;w&#65533;:v&#65533;&#65533;&#65533;s&#65533;~}{v&#51245;&#65533;&#65533;wZzy&#65533;=&#65533;3&#2046;4&#65533;&#1192;;&#207;&#65533;&#65533;=&#65533;&#65533;&#65533;szt&#65533;&#65533;<&#65533;&#65533;&#65533;&#65533;	*&#65533;&#65533;~&#65533;Pwu&#65533;I&#65533;Y{F7&#65533;t&#65533;Ih=&#65533;y&#65533;Z<&#65533;&#65533;bj&#65533;&#65533;&#65533;@&#65533;&#1550;&#65533;)&#65533;&#65533;&#65533;;&#65533;&#65533;8&#65533;-&#904;PB-&#65533;&#65533;&#65533;&#65533;&Rl&#65533;&#65533;f[K&#65533;&#65533;FQo&#65533;&#65533;&#65533;L&#65533;&#65533;$8BY&#65533;&#65533;&#65533;B9&#65533;&#65533;MOz&#65533;87&#65533;&#65533;7P}&#65533;&#65533;6h&#65533;&#65533;[m&#65533;53&#65533;&#65533;&#65533;&#65533;"x&#65533;Q&#65533;?&#65533;&#65533;8&#65533; &#65533;0&#65533;&#65533;	!&#65533;&#65533;&#65533;(&#65533;Bp B&#65533;`G(&#65533;,&#65533;&#65533;8&#65533;Oz&#917;Hb&#65533;&#65533;&#65533;c1&#65533;x&#65533;&#65533;jt&#65533;&#65533;T4&#65533;&#65533;L@&#65533;D@&#65533;@H&#65533;&#65533;`&#65533;&#65533;	:&#65533;&#65533;2&#65533;0&#65533;&#65533;&#65533;&#65533;1&#65533;p&#65533;&#65533;&#65533;p&#65533;2&#65533;&#65533;&#65533;&#65533;&#65533;&#65533;C&#65533;&#65533;	{{l&#65533;,&#65533; BH&#65533;&#65533;x0&#65533;&#65533;&#65533;&#65533;&#65533;b&#1162;-&#65533;&#65533;&#65533;
&#65533;&#65533;&#65533;&#65533;&#65533;'v &#65533;&#65533;&#65533;`&#65533;H0AH&#65533;&#65533;g&#65533;|&#65533;A&#65533;gp1&#65533;L&#65533; &#65533; &#65533;&#65533;|&#65533;	J&#140;&#65533;&#65533;&#65533;&#65533;,&#65533;H#B&#65533;&#65533;&#65533;&#65533;Su4&#65533;:&#65533;Xd&#65533;C-I4&#65533;Q&#65533;&#65533;R&#65533;Q&#1444;4X&#65533;M&#65533;%&#65533;P^64o?&#65533;&#65533;&#65533;2&#65533;L#8h&#65533;&#65533;5&#65533;\s&#65533;:A&#65533;DdI&#65533;&#65533;&#65533;D&#65533;&#65533;7qy&#65533;kA&#65533;V]&#65533;&#65533;&#65533;&#65533;|&#65533;&#343;5&#65533;&#277;7&#65533;&#65533;&#65533;]&#65533;ah&#65533;e&#65533;a{&#65533;au&#65533;u&#65533;&#65533;h&#65533;&#342;&#65533;i&#65533;&#65533;Pqi%8/Y&#65533;N:&#65533;mt&#65533;&#65533;&#1441;g &#65533;&#65533;&#65533;:2&#65533;&#65533;&#65533;Z&#65533;D&#65533;Q&#65533;&#65533;$SHH*9&#65533;&#65533;N&#65533;&#65533;&#65533;'!9&#65533;9&#65533;&#65533;,&#65533;&#65533;&#65533;W&#65533;}&#65533;;_O~&#65533;&#65533;&#1533;&#30791;&#65533;=&#65533;&#65533;&#65533;&#65533;[Z&#65533;&#65533;&#65533;&#1859;&#65533;&#65533;&#65533;&#65533;;&#65533;'&#65533;&#65533;&#65533;&#65533; &#65533;&#65533;38}&#65533;&#65533;&#65533;&#65533;&#39595;W&#65533;&#65533;&#65533;c&#65533;&#65533;&#65533;&#65533;&#510;&#65533;&#65533;D&#65533;8&#65533;&#65533;X&#65533;&#65533;a
*c&#65533;A&#65533;#&#65533;.H&#65533;	&#65533;&#65533;&#65533;&#1725;&#65533;",I&#65533;>Hv&#65533;%&y&#65533;OP&#65533;o&#65533;&#65533;,PQ&#65533;&#65533;&#65533;&#65533;R&#65533;&#65533;&#65533;&#65533;&#65533;&#65533;&#65533;3~&#65533;&#65533;H&#65533;&#65533;VpB~&#65533;&#65533;`:&#65533;A^&#65533;&#65533;&#65533; `TB 4
&#65533;@YP0&#65533;&#65533;&#65533;2&#65533;&#65533;&#65533;&#65533;D&#65533;J]&#65533;U&#65533;!X`&#65533;yx&#176;&#65533;*<&#65533;@&#65533;A&#65533;&#65533;#&#65533;&#65533;?&#65533;&#65533;&#65533;&#65533;`fP&#65533;&#65533; 1&#65533;&#1271;` IIJRY:&#65533;&#65533; &#65533;&#65533;2&#65533;&#65533;&#65533;&#65533;&#65533;P&#65533;	&#65533;&#65533;V&#65533;$&#65533;Pqd&#65533;  &#65533;&#65533;&#65533;&#65533;C&#65533; 	W&#65533;&#65533;&#65533;`*H1&#65533;Q&#65533;&#65533;c&#65533;&#65533;)z&#65533;x&#65533;$@|@&#65533;X&#65533;8&#65533;X&#65533;&#65533;&#65533;<&#65533;`@&#65533;x&#65533;P&#65533;&#65533;T&#65533;&#1700;@
&#65533;&#65533;&#65533;n&#65533;&#193;
L&#65533;&#65533;^t&#961;&#65533;cfHaG9F&#65533;>&#65533;&#65533;<&#65533;&#65533;<H&#65533;&#65533;&#65533;&#65533;&#65533;P&#65533;Q&#65533;H'&#65533;&#65533;&#65533;$&#65533;&#65533;3Y&#65533;2z1&#65533;&#65533;<&#65533;B&#65533;F5&#65533;1&#65533;s&#65533;#&#65533;Z1&#65533;:&#65533;&#65533;R&#65533;K5&#65533;&#65533;&#65533;$&#65533;&#65533;&#65533;,p&#65533;&#65533;&#65533;c&#421;-v&#65533;R&#65533;&#65533;&#1957;.=}T&#65533;f&#65533;U.p&#65533;&#65533;Y&#65533;&#65533;U&#65533; F1&#65533;&#65533;Ie&#65533;$&#65533;&#65533;y&#65533;!&#65533; &#65533;8:&#65533;=&#65533;&#65533;C1j&#65533;&#65533;&#65533;&#65533;8F&#65533;I&#60562;&#65533;&#65533;&#65533;&#65533;vl;	&#65533;&#65533;&#65533;&#1417;&#65533;N4H&#65533;a&#65533;&#1104;&:&#65533;&#65533;O|&#65533;&#65533;&#65533;1&#65533;&#65533;&#65533;&#65533;{&#65533;&#65533;&#65533;D&#65533;Q}&#65533;&#65533;=&#1233;&#65533;&#65533;t&#65533;MO&#65533;&#65533;7&#65533;&#65533;&#65533;&FD&#65533;J&#657;&#65533;&#65533;(z&#65533;m&#65533;&#65533;&#65533;&#65533;&#65533;n&#65533;&#65533;y&#65533;i:D&#65533;&#65533;g&#65533;&#65533;tN&#65533;Y&#1522;&#65533; 2&#65533;&#65533;G&#65533;&#65533;&#65533;h&#65533;&#65533;&#65533;&#65533;&#65533;"&#65533;t&#65533;6&#65533;9[l@&#65533;O&#65533;&#65533;6&#65533;h&#65533;&#65533;&#65533;KW&#65533;&#65533;Wt&#65533;e&#65533;@6#:&#65533;&#65533;+T&#65533;-&#65533;9&#65533;.-k&#65533;&#65533;5&#65533;&#65533;a&#65533;"~H&#65533;@ &#65533;@O&#65533;&#65533;Ab&#65533;&#65533;X&#65533;J@&#65533;i&#65533;[&#65533;p`*&#65533;&#65533;w&#65533;&#65533;!	Lp&#65533;&#65533;':&#65533;&#65533;Gb&#65533; &#65533;&#65533;p9&#65533;AXXU&#65533;z &#65533;#&#65533;&#65533;
&#65533;&#65533;&#65533;!&#65533; %H	d&#65533;&#65533;4&#65533;&#65533;&#65533;&#65533;gI&#65533;X&#65533;&#65533;&#65533;&#65533;&#65533;&#65533;&#65533;O&#65533;i`^Vz0&#65533;&#65533;&#65533;Y&#65533;,&#65533;n@&#65533;&#65533; # &#65533;&#65533;- &#65533;P`l&#65533;$&#65533;&#1029;G&#65533;&#65533;&#65533;h&#65533;*Pa
R&#65533;&#65533;&#65533;&#65533;>&#65533;&#65533;``P#0,&#65533;x &#65533; &#65533;6 1&#65533;zb&#65533;&#65533;>0&#65533;T&#65533;&#65533;&#65533;&#65533;G&#65533;f&#65533;@&#65533;H=&#65533;O&#65533;C&#65533;&#65533;&#65533;&#65533;{&#65533;&#65533;s&#65533;&#65533;&#65533;F:&#65533;Q&#65533;&#65533;&#65533;5mG{&#65533;n K%&#65533;E&#65533;'&#65533;	&#65533;6&#65533;&#65533;&#65533;&#65533;H&#1014;&#65533;x&#65533;&#65533;al&#65533;"CA&#65533;6&#65533;&#65533;s&#65533;.&#65533;&#65533;#&#65533;m&#65533;z4&#65533;&#65533;&#65533;I^&#65533;	&#65533;`&#65533;U&#65533;&#65533;o&#65533;&#65533;[^&#65533;&#65533;&#65533;&#65533;&#65533;qga&#65533;8&#65533;8&#65533;.{&#65533;&#65533;&#65533;&#65533;&#65533;?&#65533;-Z&#65533;&#65533;&#65533;&#65533;&#65533;&#65533;9&#65533;&#65533;d$&#65533;EZ&#65533;s&#1946;6&#65533;`&#65533;N&#65533;&#65533;&#65533;7t&#65533;5&#65533;M&#65533;4&#1239;r&#65533;(&#65533;	s&#65533;$&#65533;&#65533;&#65533;&#65533;q.&#65533;&#1283;\&#65533;&#65533;{&#65533;&#65533;&#65533;&#65533;&#919;>&#65533;;&#65533;L&#65533;>&#65533;&#65533;&#65533;av{&#65533;; &#65533;)&#65533;&#65533;&#65533;=&#65533;9&#145;o&#65533;&#65533;l&#65533;=&#65533;S&#65533;&#65533;&#65533;=<&#65533;#&#65533;s&#65533;&#65533;k&#30216;&#65533;&#65533;u&#65533;&#65533;&#65533;&#65533;&#65533;&#65533;(v &#65533;B^&#65533;&#65533;&#65533;C&#65533;.&#65533;,&#65533;&#65533;)&#65533;&#65533;&#65533;&#65533;&#65533;r&#65533;#&#65533;&#65533;S&#65533;j&#1829;<E4#&#65533;&#65533;>G&#65533;?&#65533; &#65533;&#65533;&#65533;&#445;&#65533;&#65533;nLT&#65533;&#65533;D1u&#65533;5&#65533;&#65533;&#65533;_&#65533;&#65533;&#65533;x&#65533;&#65533;p<&#65533;-h&#65533;&#65533;&#65533;jR&#65533;&#65533;&#65533;:&#65533;
J &#65533;&#65533;`T&#65533;&#65533;F@&#65533;&#65533;&#65533;@p&#65533;&#65533;&#65533;0xaZ&#65533;&#65533;&#65533;&#65533;'t&#65533;s&#65533;C&#65533;&#65533;!&#65533;&#65533;&#65533;A@b"&#65533;q	C&#65533;AhPx&#65533;,&#65533;}&#65533;&#65533;&#65533;&#1207;&#65533;&#65533;&#65533;@&#65533;&#65533;I\R&#65533;&#65533;%&#65533;&#65533; &#65533;Y&#65533;&#65533;&#65533;"&#65533;&#65533;@K&#65533;&#65533;&#65533;*5Q\&#65533;&#65533;i&#65533;&#65533;A%&#65533;&#65533;)&#65533;&#65533;/&#65533;0&#65533;B'&#65533;&#65533;" &#65533;&#65533;&#65533;
&#65533; D&#65533;$ &#65533;&#65533;U&#65533;T&#65533;!&#65533;@&#65533;9&#65533;&#65533;@
&#65533;Kh lB7&#65533;C=&#65533;&&#65533;I&#65533;A&#65533;&#65533;7X&#65533;7&#65533;&#65533;:p&#65533;y&#65533;y&#65533;w&#65533;LD&#65533;_&#65533;I&#65533;N9&#65533;&#65533;G&#65533;&#65533;&#65533;&#65533;&#1352;&#65533;88C1L8Ly&#65533;&#65533;&#65533;6LC6&#65533;&#206;&#65533;[&#65533;&#65533;FJ"&#65533;&#65533;e4&#65533;W%F&#65533;&#65533;IY&#65533;&#65533;R&#65533;_&#65533;E[&#65533;	]h&#65533;&&#65533;&#65533;&#65533;(&#65533;I^&#65533;ERU(&#65533;b&#65533;ANR&#65533;"&FX&#65533;&#65533;&#65533;&#65533;L&#65533;&#65533;P&#65533;i&#65533;&#65533;B&#65533;4&#65533;&#1325;&#65533;@&#65533;&#768;:&#65533;&#65533;&#65533;&#1359;t&#65533;q&#65533;&#1376;.co&#65533;&#1084;t&#65533;&#65533;%^&#65533;u&#65533;H&#65533;!&#971;&#65533;&#65533;7&#65533;HZc&#65533;a
d&#65533;#dm&#65533;&#65533;&#65533;&#65533;X#&#65533;&#65533;&#65533;&#65533;&#65533;9(F&#65533;xUl!&#65533;6"&#65533;;z&#1864;t&#65533;|6~&#65533;&#65533;q&#65533;&#65533;7&#65533;&#65533;&#65533;I&#1857;&#65533;A&#65533;&#65533;&#65533;LE8&#65533;J&#65533;f8&#65533;Fn&#65533;F&#65533;}1&#15565;D4&#65533;$IR&#65533;K&#65533;H&#65533;&#132;x&#65533;&#65533;\&#65533;&#65533;U#&#65533;&#65533;&#65533;s&#65533;&#65533;&#65533;	&#65533;&#65533;&#65533;E&#65533;&#65533;Nt&#65533;58&#65533;3P&#65533;3.&#65533;$&#65533;A&#65533;I&#65533; &#65533;&#1088;&#65533;J	&#65533;&#65533;	TXT T &#65533;&#65533;8=&#65533;@T&#65533;Z&#65533; 	&#538;n&#65533;&#65533;&#65533;%&#65533;%&#65533;&#65533; &#65533;A&#65533;lA&#65533;&#2013;A A&#65533;&#65533;&#65533;,&#1580;A&#65533;&#65533;&#65533; 	t@t 	&#65533;&#65533;	T&#65533;&#65533;@&#65533;&#65533;&#65533;@&#65533;&#65533;&#65533;&#65533;&#65533;T_e6&#65533;Q&#65533;&#65533; &#65533;A&#65533;&#65533;&#65533;e&#65533;&#1624;9&#65533;&#65533;&#65533;&#65533;7Q&#65533;&#65533;|&#65533;&#65533;&#65533;A&#1537;*&#1794;+&#65533;&#65533;)&#65533;)S(p&#65533;&&#65533;A$ ,@&#65533;@	&#65533; 	2 (&#65533;`@V~ &#65533;]LX.&#65533;&#65533;L'u2&#65533;&#65533;@qfX


&#65533;@&#65533;G&#65533;sy&#65533;&#65533;y&#65533;H&#65533;&#65533;m&#65533;A&#65533;1&#65533;dK(&#65533;2&#65533;2&#65533;P&#65533;t&#1852;I&#65533;&#65533;u[]a&#65533;l&#65533;LF&#65533;&#65533;8(&#65533;/D&#65533;7tL&#65533;7DC1<&#65533;8&#65533;x&#65533;&#65533;z&#65533;d4&#65533;'&#65533;&#65533;F&#65533;G&#65533;dN~&#65533;&#65533;_$&#65533;_\&#65533;1&#65533;<&#65533;R&#65533;&#65533;&#65533;0&#65533;(N\&#65533;H&#65533;&#65533;M\&#65533;(&#65533;&#65533;&#65533;&#65533;U&#65533;&#65533;M&#1932;&#65533;Y&#65533;&#65533;&#65533;4&#65533;n &#65533;SP&#65533;fu&#65533;AP&#65533;]k&#65533;&#13153;f&#65533;&#65533;M&#65533;R8&#65533;ViE ME&#65533;&#65533;&#65533;4K4&#65533;&#65533;a{m&#65533;d&#65533;&#65533;&#65533;E&#65533;7&#65533;&#65533;&#65533;&#65533;&#65533;;&#65533;&#65533;Av<v#?&#65533;'&#65533;L&#65533;z]&#65533;&#65533;[l&#65533;7&#65533;P3T&#65533;8 &#65533;a&#65533;&#65533;B &#65533;&#65533;|&#65533;S&#820;&#65533;8W&#65533;F&#1036;&#65533;&#65533;@0&#65533;6f&#665;&#65533;D&#65533;&#65533;Dn&#65533;D&#65533;&#65533;_&#65533;Fp&#65533;d&#65533;&#65533;&#856;qx)&#65533;&#65533;&#65533;4&#65533;L&#65533;b&#65533;VB@&#65533;&#1800;|&#65533;W|v&#65533;C8XTN&#65533;N&#65533;HTE]&#65533;24&#65533;4 -&#65533;B#&#65533;ALA&#1802; &#65533;&#65533;&#65533;&#65533;!!X&#65533;+M&#65533;:M&#65533;&#65533;tJ&#65533;&#65533; &#65533;&#65533; LK&#65533;	&#65533;@&#65533; 	&#65533; &#65533;&#65533;&#65533;A&#65533;&#65533;Q&#65533;A&#65533; A&#65533;k&#65533;&#65533;_&#65533;&#65533;
R&#65533;&#65533;&#65533;&#65533;&#65533;d&#65533;&#65533;&#65533;&#65533;T&#65533;&#1560;&#65533; j&#65533;&#65533;	ez&#65533;&#65533;@'m &#65533;&#65533;e2,*&#65533; &#65533;&#65533;P &#65533; &#65533;	&#65533;&#65533;!&#65533;A&#65533;&#65533;"&#65533;B-&#65533;B*,Zn2&#65533;&@&#65533;&#65533;@h@q 4@0&#65533;&#65533;<d&#65533;4J&#65533;l&#65533;&#65533;L&#65533;&#65533; 	8m &#65533;&#65533;K&#65533;&#65533;@&#65533;@'x&#65533;:&#65533;H&#65533;&#65533;&#65533;2&#65533;k<z&#65533;&#65533;UB&#65533;&#65533;&#65533;bPm(&#65533;B&#65533;&#65533;&#65533;&#65533;&#65533;&#65533;mf&#65533;C2&#65533;4x&#65533;&#65533;D8t6,&#65533;/(C8&#65533;HE&#65533;!&#65533;&#65533;&#65533;&#65533;&#942;&#65533;p&#65533;*~m	&#65533;&#65533;&#65533;P&#65533;&#65533;^&#65533;68&#65533;&#65533;(&#65533;6p._T&#65533;QUS&#65533;PU&#65533;&#65533;&#65533;&#65533;&#65533;&#65533;[&#65533;.&#65533;b&#65533;6|UNTFG&#65533;&#65533;&#65533;	)&#65533;hVp&#65533;&#65533;&#65533;&#65533;&#65533;&#65533;&#65533;&#1473;&#65533; &#65533;&#65533;A&#65533;Z&#65533;TD&#917;&#65533;I&#65533;{&#65533;^f&#65533;&#65533;F&#65533;&#65533;&#29820;TFn$K&#65533;;&#65533;i&#65533;&#65533;&#65533;&#65533;=1i U&#65533;f&#65533;j&#65533;cz&#65533;&#65533;&#65533;9d&#65533;c&#65533;&#349;&#65533;)O=&#65533;98&#65533;&#65533;&#65533;D8&#65533;C&#65533;&#65533;&#65533;j/b&#341;si&#65533;2&#65533;&#65533;B&#65533;J&#65533;&#65533;r&#65533;&#65533;&#1417;&#520;&#65533;Z0&#65533;/&#65533;F&#65533;?&#65533;&#65533;&#65533;&#65533;a1&#65533;D&#65533;&#65533;&#65533;&#65533;N&#65533;~&#65533;&#65533;2&#618;V&#618;&#65533;&#1660;&#65533;Jcz=^K&#65533;m&#65533;&#295;n&#551;K&#65533;P&#65533;&#65533;h4&#65533;7&#65533;&#65533;5 (&#65533;p&#65533;&#65533;&#65533;@
&#65533;&#65533;
LX&#65533;P&#65533;p P&#65533;x&#65533;i@{ ta&#65533;&#65533;	l&#65533;	&#65533;&#65533;&#1024;&#65533;@
&#65533; &#65533; &#65533;&#65533;&#65533;HA&#65533;A]&#65533;&#65533;&#65533;A^Y&#65533;(&#65533;&#65533;&#65533;&#65533;`^f&#65533;n@&#65533;L&#65533;| 
 &#570;&#65533;
&#65533;k*]&#65533;&#65533; &#65533;&#65533;I&#65533;&#1280;h&#65533;&#65533;&#65533;#&#65533;f&#65533;&#65533;&#65533;&#65533;X2e&#65533;D&#65533;&#65533;"&#65533;(&#65533;B&#818;&#65533;m&#65533;l)p d&#65533;	&#65533;,m@i&#65533;,&#65533;D&#65533;3M&#65533;&#65533; &#65533;&#65533;v&#65533;6&#65533;&#65533;	P&#512;&#65533;&#65533;
&#65533;@!&#65533;u&#65533;&#65533;&#65533;&#65533;&#65533;	 &#65533;)&#65533;&#65533;HPCX&#65533;|u&#65533;&#65533;&#65533;&#65533;&#65533;&#1614;&#65533;^u&#65533;^&#65533;q&#65533;xE&#65533;|v&#65533;&#1826;&#65533;&#65533;&#65533;&#1348;&#65533;P7tE&#65533;&#65533;7l&#65533;&#65533;n&#65533;(&#65533;&#65533;&#65533;pGa$F&#65533;&#65533;I&#65533;n&#65533;D
	+&#65533;&#65533;&#65533;&#65533;4B&#65533;E&#65533;&#65533;	&#65533;4&#65533;C&#65533;P&#65533;"\&#65533;&#65533;&#65533;&#297;&#65533;&#65533;&#65533;&#65533;M&#65533;UE&#65533;.G&#65533;&#65533;&#942;&#65533;&#65533;&#65533;&#65533;&#65533;.&#65533;&#65533;e&#65533;&#65533;&#65533;&#65533;&#65533;&#65533;&#65533;f9&#65533;&#65533;&#65533;H6&#65533;C1&#65533;t&#65533;&#65533;&#65533;&#65533;&#65533;&#65533;&#65533;F3G&#65533;t&#1798;W&#65533;&#65533;&#940;&#65533;oQ&#65533;&#65533;&#65533; 0&#65533;jc&#65533;&#65533;&#65533;&#65533;&#65533;~&#65533;&#65533;&#1948;&#65533;&#65533;6n#V_}&#65533;wIN&#65533;&#65533;&#65533;=Ds&#65533;&#65533;f&#65533;&#65533;si&#65533;B&#65533;&#65533;&#65533;&#65533;sdf&#65533;N&#65533;!{q*&#65533;&#65533;4A&#65533;Z&#65533;&#65533;Q&#65533;Zu-V&#65533;&#65533;O&#65533;&#65533;)A8^&#65533;&#65533;S4&#65533;&#65533;&#65533;U&#65533;e&#65533;&#65533;c&#65533;&#65533;e&#65533;M&#1956;&#945;&#65533;&#65533;	&#65533;&#65533;&#65533;UP&#65533;&#65533;&#65533;&#65533;j&#65533;&#65533;z&#65533;3&#514;#&#65533;0&#65533;&#65533;&#65533; `&#65533;
&#65533; 	|@&#65533;&#65533;8I&#65533;lW%&#65533;%&#65533;
&#65533; 
0
&#65533;Zt:&#65533;&#65533;&#65533;&#65533;&#65533;&#65533; d&#65533;&#65533;&#65533;&#65533;#&#65533;+&#65533;&#65533;&#65533;&#65533;x&#65533;<A&#65533;&#65533;&#65533;&#65533;0&#65533;,&#65533;&#65533;j&#65533;q@&#65533;1&#558;&#65533;&#65533;&#65533;&#65533;&#65533;&#65533;{R&#374;_&#65533;@&#1024;&#65533;
&#65533;&#65533;:e&#542;&#65533;&#65533;&#65533;&#65533;L&#65533;"&#65533;A`&#65533;+&#65533;B,&#65533;0&#1388;)`B&#65533;&#65533; &#65533;:&#65533;&#65533;&#65533;0&#65533;<@&#65533;N&#65533;UR&#65533;@
&#65533;&#1942;} &#65533;&#65533;R&#65533;/&#65533;&#65533;$&#65533;&#65533;&#65533;&#65533;8ta&#65533;	^f@^l&#65533;&#65533;!F&#65533;&#65533;=D1&#65533;&#65533;m|i"&#65533;&#65533;&#65533;&#65533;5&#65533;9&#65533;&#65533;e)Zy&#65533;e&#65533;&#65533;8|&#65533;5L&#65533;5pCS&#65533;&#65533;Mi5\&#193;&#65533;&#65533;H&#65533;@&#65533;@OM&#65533;&#65533;&#65533;q&#65533;fC&#65533;e&#65533;&#65533;&#65533;&#65533;&#65533;E&#65533;&#65533;&#65533;\TE&#65533;M&#65533;&#65533;*&#65533;E&#65533;RtE&#65533;&#65533;E&#65533;&#65533;F&#65533;nS&#65533;b'&#430;&#65533;q&#65533;&#65533;A&#65533;&#65533;&#1053;Vr&#65533;&#65533;&#65533;&#65533;&#65533;&#65533;&#65533;f&#1117;&#65533;&#65533;&#65533;US]&#65533;&#65533;&#65533;&#65533;!&#65533;&#65533;&#65533;&#65533;yn^&#65533;ePa&#65533;&#1836;>*O&#65533;&#65533;A 0_&#65533;/&#65533;&#65533;?&#65533;&#65533;&#65533;&#65533;&#65533;&#65533;&#65533;&#1466;&#65533;&#65533;H&#65533;	&#65533;m&#65533;&#65533;T&#65533;k&#65533;&#65533;&#65533;&#65533;-&#1930; &#65533;&#65533;*B&#65533;&#65533;&#1017;$w&#65533;&#65533;&#65533;|PH&#65533;&#65533;o&#1328;&#65533; &#65533;INc&#65533;|&#65533;&#65533;&#65533; H:&#413;&#65533;u/[&#65533;$9&#65533;&#65533;&#65533;&#65533;&#65533;&#65533;&#65533;y&#65533;Z&#65533;L&#65533;&#65533;8&#65533;&#65533;&#65533;*&#65533;V&#65533;&#65533;&#837;sL&#65533;&#65533;J&#65533;&#65533;:|C3&#65533;'BH&#65533;&#65533;&#768;
h&#65533;G&#65533;^ &#65533;|8x&#65533;\;&#65533; &#65533;&#65533;&#65533;	&#65533;@%&#65533;;&#65533;)&#65533;&#65533;&#65533;&#65533;&#65533;@
X&#65533;HK&#65533;&#65533;P&#65533;H&#65533;&#65533;&#65533;(&#65533;&#65533;&#65533;k&#1034;&#65533;&#65533;&#65533;j&#65533;&#65533;&#65533;&#65533;&#65533;&#65533;X &#65533;&#65533;&#65533;&{&#65533;&#65533;0K&#65533;~&#65533;@&#65533;@h&#65533;&&#65533;@&#65533;@&!r#&#65533;\&#65533;&#65533;)q&#65533;&#65533;@&#65533;A&#65533;&#65533;(&#65533;&#65533;*&#65533;+&#65533;&#65533;m&#65533;&#65533;(&#65533;&#65533;"L&#65533;8 8 &#65533;SD &#65533;4@&#1146;S&#65533;!&#65533;&#65533;D&#65533;	
&#65533;l%'&#65533;	4f&#65533;@%X&#65533;9&#65533;h&#65533;S&#65533;dgi&#65533;&#65533;a^&#65533;&#65533;&#1687;&#65533;&#1047;J&#65533;&#65533;&#65533;&#65533;&#65533;&#65533;Jx&#65533;@&#65533;DM&#65533;&#65533;&#65533;&#65533;[&#65533;tI&#65533;\&#65533;30&#65533;5t&#65533;1&#65533;t&#65533;d3@&#65533;6&#65533;&#948;}&#65533;lIbHn&#65533;D&#65533;&#65533;T&#65533;&#65533;1&#65533;J&#65533;&#65533;&#65533;e&#65533;N&#65533;&#65533;&#65533;LI&#65533;&#65533;&#65533;Nz&#65533;&#65533;_&#65533;&#65533;O&#65533;"&#65533;&#65533;&#65533;(&#65533;Zt&#65533;{4G&#65533;&#277;h$J.&#1492;&#65533;b&#65533;&#65533;]&#65533;S&#65533;&#65533;&#65533;&#65533;&#65533;l}&#65533;&#65533;\u&#65533;&#65533;&#65533;5;Dpp@&#1315;'&#65533;`A&#65533;&#65533;&#65533;{&#65533;];w&#65533;B\&#526;"&#65533;u&#65533;&#65533;e&#65533;x&#65533;&#65533;t&#65533;@&#65533;&#65533;H&#65533;!E&#65533;&#65533;s(&#65533;&#65533;;x]&#65533;|&#65533;&#65533;eL&#65533;&#65533;&#65533;[&#65533;&#65533;aO&#65533;>#Bl&#65533;&#65533;]H&#65533;/&#65533;3G&#65533;[6l&#65533;&#65533;uD&#65533;&#925;<&#65533;&#65533;&#65533;&#1115;7&#65533;&#65533;&#1436;&#65533;U8Va&#199;&#65533;&#65533;1&#65533;&#65533;&#65533;:vl3&#65533;+&#497;9r&#65533;&#133;&#65533;W&#65533;8p&#2044;y&#65533;[8q&#65533;&#333;+'wq&#65533;ss&#1882;\&#65533;&#1181;&#341;g)&#65533;5&#65533;&#65533;&#65533;c&#65533;&#65533;mO&#131;GR&#65533;E&#65533;x&#465;&#65533;7&#65533;8&#65533;y&#65533;~&#65533;:9s&#65533;&#65533;>&#65533;&#65533;&#65533;&#65533;rs&#65533;"&#1979;&#65533;&#65533;&#465;&#65533;&#65533;&#65533;&#65533;7]&#351;3&#65533;Siq]8h&#65533;>)&#65533;3&#65533;I-V&#65533;aE<t&#65533;&#65533;9n&#288;&#65533;c&#65533;:&#65533;X&#65533;&#65533;&#65533;-L &#65533;&#65533;< &#65533;@A&#65533;`(&#65533;j&#65533;a&#65533;n&#34888;&&#65533;&#65533;&#65533;
)&#65533;&#65533;&#65533;X&#65533;>&#65533;&#65533;#&#65533; &#135;}&#65533;aL!&#65533;0&#65533;`&#65533;	*&#65533;@^&#65533;&#65533;&#65533;&#65533;!&#65533;|&#65533;&#65533;p&#65533;&#65533;&#65533;t&#65533;&#65533;j&#65533;!k&#65533;&#65533;&#1667;A&#65533;$q&#65533;&#699; &#65533;&#65533;8&#65533;&#65533;8A%TPQ%SJ!&#65533;&#65533;P&#65533;$&#65533;c@&#65533;&#65533;&#65533;&#65533;&#65533;&#65533;&#65533;&#65533;F:&#65533; &#65533;CM4d&#65533;&#65533;<a@a&#65533;KE&#65533;&#65533;\($q&#65533;I&#65533;7&#65533;v&#65533;M&#65533;&#65533;&#65533;&#65533;&#65533;.U&#65533;A&#65533;UWm&#65533;K8V]&#65533;M&#65533;VSl)&#65533;&#65533;&#65533;k9&#65533;)&#65533;/a&#65533;8&#65533;&#65533;&#65533;&#65533;&#65533;&#65533;%&#65533;&#65533;p&#65533;&#65533;&#65533;e&#65533;&#65533;f&#65533;&#65533;&#65533;*&#65533;c&#65533;&#65533;F&#65533;&#160;&#65533;n&#65533;&#65533;n&#65533;5&#1456;W&#65533;Ml1Yk&#65533;&#65533;\U&#65533;&#65533;&#65533;&#65533;&#1499;c&#65533;Yp&#65533;&#65533;&#65533;&#65533;m&#65533;)&#65533;`&#65533;&#65533;&#65533;&#65533;kV&#65533;ak&#65533;&#65533;&#65533;kv&#65533;&#65533;1&#65533;&#65533;l&#65533;&#65533;&#65533;&#65533;m&#65533;	&#65533;&#65533;`&#65533;&#65533;F&#65533;u&#1713;&#65533;&#65533;&#65533;&#65533;&#65533;J+&#65533;&#65533;9&#65533;n&#65533;	#t(c&#65533;&#65533;&#65533;vv&#65533;q&#65533;&#65533;Y&#491;&#65533;&#65533;&#65533;ih&#65533;&#65533;G&#65533; B&#65533;i&#65533;DS&#65533;"u&#1337;9uB:&#65533;g&#65533;J&#65533;l%&#65533;&#65533;q:l&#65533;d*;&#65533;&#65533;&#65533;AZ'wj&#65533;&#65533;&#65533;&#65533;&#65533;iz&#65533;&#65533;v&#65533;(!&#65533;|&#65533;r&#65533;v&#65533;&#65533;&#65533;&#65533;r&#65533; &#65533;Z{&#51669;N\&#65533;&#65533;r&#65533;&#65533;&#65533;J&#65533;&#65533;&#65533;&#65533;&#65533;h#&#65533;&#65533;!&#65533;0&#65533;&#65533;qW&#65533;V[7&#65533;&#65533;&#65533;UM9x&#65533;K&#65533;.&#65533;&#65533;&#65533;7&#65533;&#65533;}56&#65533;&#65533;hpp,&#65533;k&#65533;&#65533;g&#65533;&#65533;0&#65533;#&#65533;7&#65533;<&#65533;&#65533;&#65533;&#65533;U&#65533;&#65533;&#749;.&#65533;N&#333;&#65533;&#65533;&#65533;)&#65533;p)&#65533;&#65533;?&#1064;&#65533;^H&#65533;>&#65533; &#65533;
(&#65533;@&#65533;&#65533;;&#65533; &#65533;A1&#65533;B &#65533;c&#65533;&#65533;&#65533;@&#65533;&#65533;&#65533;.&#65533;&#65533;h&#65533;&#65533;m&#65533;E0B>&#65533; A
Vh&#65533;&#65533;&#65533;+`&#65533;
R&#65533;&#65533;<&#65533; !,ZQ&#65533; &#65533;&#65533;,@&#65533;:&#65533;
X&#65533;  &#65533;&#65533;&#65533;&#65533;&#65533;&#65533; >1&#65533;f`&#65533;J4&#65533;Aq&#65533;-&#65533;6&#513;&#65533;&#65533;&#65533;&#65533;9&#65533;&#65533;Zp&#65533;x@Z &#65533;
&#65533;	U&#65533;b&#65533;8E&#65533;PA&#65533;S|bN &#65533;'>M `&#65533;"&#65533;'
\&#65533;&#65533;&#65533;&#65533;R&#65533;u&#65533;P%P&#65533;	B`&#65533;&#65533;@-&#65533;&#65533;:&#65533;&#65533;<&#65533;&#65533;&#65533;&#65533;&#65533;c&#65533;hr)&#65533;&#65533;&#65533;&#65533;&#65533;&#65533;v&#65533;&#65533;s&#65533;&#65533;&#65533;]&#65533;c&#65533;%W&#193;&#65533;`&#65533;~&#65533;&#65533;0&#65533;
V&#65533;&#65533;%&#65533;&#65533;&#65533;P&#65533;1&#65533;a&#65533;&#65533;-&#65533;&#65533;&#65533;81&#65533;Q&#65533;&#65533;+`K&#65533;-&#65533;%&#65533;]&#65533;&#65533;8&#65533;&#65533;&#65533;)JW&#65533;&#65533;&#65533;&#65533;&#65533;Y&#65533;&#901;&#65533;m&#65533;c&#65533;F&#490;q&#65533;kX&#65533;&#65533;F&#304;Q&#65533;&#65533;&#65533;Sc&#65533;&#65533;&#65533;&#65533;&#65533;&#65533;&#65533;&#65533;1&#65533;SG&#65533;V&#65533;2&#65533;p%+&#65533;(&#65533;6&#65533;!&#920;&#65533;0&#65533;&#65533;&#65533;&#65533;b&#65533;&#65533;R&#65533;F4&#65533;&#65533;&#65533;mt&#65533;&#65533;&#65533;GA&#65533;&#197;m&#65533;;Q&#65533;:&#65533;&#65533;&#65533;eM%=&#65533;&#65533;tZ&#65533;&#65533;&#241;&#65533;(ak&#1250;&#65533;&#65533;n&#65533;ps[&#65533;Yt&#65533;5&#65533;&#653;m0&#65533;&#65533;&#65533;&#65533;&#65533;&#65533;&#65533; &#65533;Z;&#9301;&#65533;mhf&#65533;I&#65533;&#1158;&#65533;&#65533;e(g&#65533;&#65533;H"W&#65533;&#65533;Jt)d&#65533;r&#65533;S&#65533;ku&#65533;_&#65533;&#1175;&#65533;&#65533;&#65533;-&#1712;&#65533;Xp&#65533;&#65533;&#51899;&#65533;&#65533;\&#65533;&#65533;
&#65533;&#65533;&#65533;r&#65533;]x-&#65533;bZ5;&#65533;&#65533;&#65533;r&#65533;2&#65533;m&#65533;"Q&#65533;h&#65533;r&#65533;l&#936;r#Y&#65533;M']F.La	C&#65533;Gp&#65533;&#65533;/ &#65533;&#65533;&#65533;H&#65533;b&#65533;&#65533;&#65533;/|&#65533;^&#65533;"&#65533;P&q&#65533;(&#65533;5&#65533;kP&#65533;&#65533;&#65533;C&#1026;&#65533;&#65533;&#65533; 	f&#65533;&#65533;&#65533;@)\aCOh&#65533;&#65533;&#65533;&#65533;&#65533;&#65533;&#65533;,&#65533;&#65533;&#65533;&#65533;&#65533;P&#65533;&#1024;Fp&#65533;&#65533;la&#65533;GU&#65533;&#65533;&#65533;&#65533;&#65533;&#65533;&#65533;&#65533;&#65533;&#65533;A|x&#65533;&#65533;&#65533;HWt&#65533;	,&#65533;'&#65533;&#65533;j&#65533;&#65533;)X&#1098;2&#65533;&#65533;f&#65533;&#65533;%&#65533;&#65533;&#65533;	&#65533; h@&#65533;  &#547; &#65533;GB*=4.&#65533;&#65533;NpJ!&#656;'H&#65533;|&#65533;&#65533;&#65533; p&#65533;&#65533;6&#1665;&#65533;&#65533;pSxMv&#603605;&#65533;ey.t&#65533;S&#65533;kT&#65533;&#65533;,&#65533;j&#65533;&#65533;f&#57637;Kd&#65533;R\$&#65533;&#65533;',p(&&#1568;V0&#65533;&#65533;O&#65533;e#&#65533;&#65533;&#65533;0&#65533;&#65533;}&#65533;&#65533;&#65533;X&#65533;&#65533;&#65533;&#614;W&#65533;&#65533;U&#65533;&#65533;5W&#65533;)&#65533;Y&#65533;&#65533;&#65533;&#65533;Nnt&#798;&#65533;&#65533;6fO&#65533;&#65533;&#65533;&#65533;D&#65533;=&#65533;&#65533;0&#65533;1l&#65533;&#65533;&#65533;4&#65533;1iP&#65533;&#65533;Xu&#65533;W&#65533;&#65533;vn&#65533;&#65533;&#65533;+\&#65533;&#65533;&#65533;lL%&#65533;,&#65533;&#65533;&#65533;&#65533;aP]&#65533;c!&#65533;&#65533;7&#65533;q&#65533;&#65533;dz!G&#65533;Q`&#65533;&#65533;&#65533;&#65533;IB&#530;m&#65533;&#65533;(&#65533;&#65533;6O&#65533;&#65533;&#1385;a&#65533;#Y&#65533;&#65533;HN&#65533;R&#65533;&#65533;$r&#65533;&#65533;&#65533;&#65533;c&#65533;*&#65533;&#65533;X{m<A&#65533;C&#65533;
&#65533;n&#65533;m-aG(&#65533;T&#65533;}&#65533;h&#584;:&#65533;1&#65533;&#65533;!y&#65533;Wfb&#65533;&#65533;&#65533;&#65533;l9&#65533;JZ&#1337;&#365;gl&#65533;&#65533;&#934;V5&#65533;*&#65533;&#65533;;k]B':4wx&#65533;_A&#65533;&#65533;&#65533;N:&#65533;&#65533;&#65533;_c&#65533;&#65533;
v&#65533;N&#65533;&#65533;8&#65533;af&#65533;&#65533;Nu&#65533;&#65533;&#65533;R&#1681;&#65533;&#65533;dr&#65533;Q&#65533;e&#65533;&#65533;gOt&#65533;&#65533;*>&#65533;	E&#801;I&#65533;A&#65533;&#65533;	0 #0&#65533;,]&#65533;&#65533;&#433;r&#65533;&#65533;i4&#65533;&#504;E)&!&#65533;9&#65533;&#65533;6x&#65533;!/&#65533;$&#65533;&#65533;&#65533;&#65533;Dr&#65533;8,&#65533;&#65533;&#65533;"&#65533;&#65533;&#65533;(Ha
Q`B&#65533;&#65533;&#65533;&#65533;&#65533;C&#65533;5!l %&#584;F6z@4&#65533;&#65533;&#65533;L%XA]&#65533;&#65533;&#65533; <&#65533;d&#65533;{$&#65533; &#65533;A&#65533;A&#65533;$%-)&#65533;=&#65533;&#65533;&#65533;]&#65533;8 N0&#65533;p	Wh&#65533;qE(F1
P(b	8&#65533;&#65533;&#65533;&#65533;D @&#65533;`b	<@&#65533;&#65533;9&#65533;&#65533;&#65533;&#65533;&#65533;6P DY&#65533;R&#65533;Z&#65533;f 	&#65533;&#65533;L R&#65533;&#65533;As&#65533;&#65533;&#65533;&#65533;&#65533;&#65533;&#65533;&#65533;&#65533;&#65533;&#65533;&#65533;&#65533;&#65533;&#65533;&#65533;&#65533;&#65533;&#65533;&#65533;&#65533;<PbDl&#65533;&#65533;$f&#65533;&#65533;0p_&#1092;&#65533;&#65533;x&#65533;&#1112;&#65533;X&#684;&#65533;n&#65533;wn	&#65533;&#65533;,1&#65533;a&#65533;n&#65533;.`&#65533;&#65533;4&#65533;za&#65533;&#65533;&#65533;&#65533;&#65533;&#65533;)H&#65533;&#994;l5&#65533;&#65533;U&#65533;&#65533;y~&#65533;&#796;l\&#65533;&#65533;&#65533;w&#901;&#65533;&#65533;&#65533;	+&#860;8p&#65533;a&#65533;a&#65533;&#65533;a&&#65533;&#65533;6p&#65533;&#65533;	cF&#65533;&#65533;&#65533;b&#65533;&#65533;&#65533;&#65533;&#65533;.&#65533;&#65533;!&#65533;A&#65533;A&#65533;I&#65533;&#65533;&#1673;&#65533;Bf&#65533;&#65533;&#65533;&#65533;J&#65533;&#65533;a+&#65533;atr&#65533;&#65533;A&#65533;:G&#65533;&#65533;A&#1526;&#65533;8B&#65533;fA&#65533;&#65533;&#65533;&#65533;Z1e1&#65533;&#65533;&#33806;j&#65533;&#65533;&#65533;&#65533;&#65533;-P
&#65533;r1{v&#65533;&#65533;&#65533;a&#65533;:~[jkGg&#65533;a&#65533;A6&#65533;b&#65533;&#65533;&#65533;-r&#65533;&#65533;`&\&#65533;l&#65533;1&|&#65533;&#65533;"&#65533;&#65533;
&#65533;lnj!&#65533;&#65533;i&#65533;3&#65533;-)(&#65533;7l&#65533;N/:&#65533;&#65533;,&#65533;^&#65533;Y&#65533;&#65533;&#65533;q\$&#65533;&#65533;&#65533;&#65533;&#65533;Z&#65533;&#65533;&#65533;)!&#65533;&#65533;
&&#65533;x6&#65533;1&#65533;&#65533;f&#1666;:&#65533;&#65533;8&#65533;jJ&#65533;T&#65533;.WZ&#65533;_&#65533;&#65533;T&#65533;a&#65533;&#65533;&#65533; A<&#65533;Q:&#65533;&#65533; R&#65533;&#65533;&#65533;&#65533;&#65533;&#65533;,&#65533;a&#65533;&#65533;&#65533;&#65533;&#65533;,VA&#65533;&#65533; 
&#65533;&#65533;	&#65533;&#65533;&#65533;`&#65533;0!&#65533; TA&#65533;&#65533;t&#65533;&#65533;&#65533;&#65533;	&#65533;	J&#65533;&#65533;&#65533;BP&#65533;+&#65533;Hx&#3872;&#65533;KX&#65533;F`Fjd`0 V 
(J &#65533;X&#65533;G&#65533;&#65533;Z &#65533;&#65533;&#65533;A&#65533;&#33404;DKj&#65533;&#65533;t&#65533;S&#65533;Z@J&#65533;$ &#65533;`&#65533;&#65533;:!X&#65533;B&#65533;DA,r&#65533;  &#65533;&#65533;D&#65533;-&#65533;/&#65533;&#1807;&#65533;&#1839;&#65533;.@6 bs6	&#65533;0 RER&#65533;&#65533;P`X`&#65533;&#65533;	^ &#1408;&#65533;!&#65533;&#65533;&#65533;&#65533;&#65533;&#65533;A&#65533;&#65533;&#65533;e&#65533;a&#65533;&#65533;&#65533;&#65533;&#65533;&#65533;&#65533;&#65533;&#65533;S<WM&#65533;3&#65533;!&#65533;&#645;`&#1061;&#65533;&#65533;iw&#65533;*&#65533;&#65533;S0&#65533;	&#65533;&#65533;
&#65533;&#65533;&#686;&#65533;sw&#165;s.w&#65533;&#65533;&#65533;a&#65533;&#65533;J&#65533;&#65533;A&#65533;&#65533;t~&#65533;&#65533;A&#65533;&#65533;&#65533;d&#65533;i&#65533;2]h	\&#65533;&#65533;8&#65533;&#65533;"&#859;&#65533;p&#65533;&#65533;&#665;&#65533;s&#65533;&#65533;&#65533;&#65533;&#65533;&#65533;&#65533;&#65533;!:&#65533;&#65533;&#65533;&#65533;A<m&#65533;&#65533;&#65533;ia&#65533;&#65533;&#65533;&#65533;!Ae&#65533;&#65533;&#65533;P&#1362;tc&#65533;&#65533;cj]&#65533;>/m&#65533;!&#65533;&#65533;&#65533;&#65533;!&#65533;'&#65533;&#65533;&#65533;I)&#65533;&#65533;&#65533;&#65533;&#65533;&#65533;"&#385;&#65533;&#65533;&#65533;&#65533;"&#65533;A\&#65533;&#65533;!2FbN&#65533;C2&#65533;&#65533;N&#65533;O1&#65533;-(':P&#65533;&#65533;@&#65533;O&#65533;MP&#65533;&#65533;&#65533;&#65533;FP&#65533;N#&#65533;&"&#65533;N&#65533;1&#65533;<&#65533;&#65533;&#65533;&#65533;Bs&#65533;.X&#225;:	g"B!"&#65533;%&#65533;&#1130;&#65533;&#65533;,&#65533;&#65533;&#65533;$3(5%(uU&#65533;&#65533;n1&#65533;0&#65533;z&#65533;M)@&#65533;^&#65533;&#65533;4&#65533;&#65533;&#65533;%X&#65533;&#65533;_&#65533;&#1262;titd&#65533;>&#65533;&#65533;l&#65533;&#1179;nI&#65533;$j&#65533;VjCR&#65533;g.du)&#65533;a\&#65533;&#65533;~&#65533;.a&#65533; &#65533;&#65533;b@<> 2@&#65533;&#65533;T&#65533;&#65533;&#65533;o&#65533;#&#65533;&#65533;&#65533;.&#65533;5s&#65533;&#65533;&#65533;&#65533;>^&#65533;RA&#65533;&#65533;&#65533;(&#65533;&#65533;A&#65533;&#65533;&#65533;!&#65533;&#65533;
&#65533;`	&#65533;&#65533;ThEz`&#65533;&#65533;D&#65533;|@Ix&#65533;&#65533;D&#65533;}<@(&#65533;&#65533;&#65533;&#65533;l&#65533;&#65533;&#65533;#@R`&#65533;~&#65533;?&#65533;&#65533;&#65533;&#65533;&#65533;&#65533;&#65533;&#65533;&#65533;&#65533;H3d&#65533;&#65533;P`-+&#65533;&#65533; &#65533;@HaRa3IaDaN!&#65533;` &#65533;&#65533; `&#65533;&#65533;&#65533;@P$&#65533;&#65533;& :`&#65533;6&#65533;F, &#65533;@&#65533;<&#65533;&#65533;&#65533;T&#65533;&#65533;\&#65533;H b&#65533;&#65533; &#65533;`D&#65533;&#65533;A&#65533;a&#65533;3p&#65533;&#65533;A
&#65533;&#65533;&#65533;3|&#65533;&#65533;&#65533;;&#65533;ar)&#65533;&#65533;&#65533;&#65533;&#65533;&#65533;&#65533;p&#65533;AE&#65533;&#65533;H&#65533;&#65533;j&#65533;t&#65533;&#65533;&#65533;L&#65533;&#65533;&#65533;t&#65533;&#65533;&#65533;w&#549;sN>&#65533;&#65533;Yt&#65533;\&#65533;A&#65533;&#65533;v!&#65533;&#65533;uT&#65533;l!&#65533;&#65533;&&#65533;&#880;&#26396;P&#65533;f&#65533;&#580;&#65533;(&#65533;&#65533;&#65533;qB&#65533;cF&#65533;D}&#65533;aV&#65533;&#65533;&#65533;&#65533;&#65533;!&#65533;0E#&#65533;E&#65533;&#65533;Tt{t&#65533;&#65533;!&#65533;$&#65533;&#65533;&#65533;wQ&#65533;&#65533;&#65533;&#65533;)!r&#65533;H&#65533;d&#65533;A&#65533;&#65533;@Ji&#65533;&#65533;&#769;V&#65533;&#65533;M;&#65533;&#65533;"&#65533;L&#65533;Ap"&#65533;Aj&#65533;&?1_&#65533;Us&#65533;&#65533;&#65533;q&#65533;&#65533;&#65533;ob&#65533;&#65533;&#65533;&#65533;&#65533;8&#65533;j\s.&#65533;&#65533;e&#65533;9h4*bE&#65533;b&#65533;#&#65533;&#65533;YWJ2&#65533;&#65533;&#65533;,&#1100;&#65533;or&#65533;M
n&#65533;&#27010;J&#65533;:Ul&#262;_&#65533;Q&#65533;&#65533;&#65533;NC&#65533;W8&#65533;&#65533;&#65533;&#65533;&#65533;&#65533;T&#65533;WVh
&#65533;&#65533;&#65533;%x&#65533;&#65533;&#65533;&#65533;QVRm&#65533;l.YRCk&#65533;&#65533;J&#65533;&#65533;6b&#65533;&#65533;EuJ&#65533;/&#65533;!&#65533;&#65533;&#65533;!F&#65533;&&#65533;&#65533;&#65533;@t&#65533;J&#65533;&#438;&#65533;&#65533;^aJT&#65533;j8pg&#65533;2&#65533;&#65533;i&#65533;&#65533;h&#65533;&#65533;!&#65533;&#65533;v&#65533;>&#65533;.&#65533;&#65533;&#65533;J&#65533;&#65533;&#65533;2a&#65533;&#65533;&#65533;&#65533;	&#65533;  &#65533;&#65533;V&#65533;&#65533;&#65533;~`&#65533;&#65533;&#65533;$&#65533;Yd]&#65533;4 &#65533;h8&#65533;r&#65533;&#65533;&#65533;&#65533;.&#65533;&#65533;&#65533;&#65533;r&#65533;&#65533;n&#65533;n&#65533;&#65533;s&#65533;&#65533;Yd8&#65533;&#65533;&#65533;&#65533;&#65533;( &#65533;&#65533;&#65533; N!T&#65533;&#65533;&#65533;&#65533;&#65533;<&#65533;&#65533; &#65533;&#65533;  5W&#65533;&#65533; `&#65533;L&#65533;"&#65533; `,&#65533;&#65533;6&#65533;&#65533;4&#65533;$&#65533;<&#65533;&#65533;Pn(&#65533;&#65533;mK@&#65533;xH&#65533;&#65533;L&#65533;@&#65533;&#65533;&#65533;a&#65533;A&#65533;aPz|A|AzA&#65533;L&#65533;&#65533;!v&#65533;&#65533;Wt:&#65533;y&#65533;&#65533;&#65533;a&#65533;&#65533;&#65533;a&#65533;[&#65533;A&#1356;&#65533;&#65533;&#65533;&#6691;&#65533;&#65533;]&#65533;<&#65533;&#65533;&#65533;&#65533;&#65533;&#65533;&#65533;&#1321;&#65533;*&#65533;&#1178;&#65533;&#65533;2&a>7&#65533;&#65533;bax&#65533;&#65533;T<A9d&#65533;^&#65533;Z&#65533;&#36526;&#65533;&#65533;EY-EQm&#65533;j&#65533;I&#65533;~gf&#65533;!E&#65533;&#65533;&#65533;&#65533;&#65533;&#65533;&#65533;&#65533;&#65533;!&#65533;&#65533;&#65533;{*&#65533;!&#65533;&#65533;&#65533;&#65533;&#65533;&#65533;&#65533;&#65533;.7F1&#65533;&#65533;&#65533;1&#65533;&#65533;&#65533;!&#65533;/&#65533;&#65533;&#65533;X&#65533;a&#65533;]{&#65533;&#65533;A&#65533;AAA&#65533;Lzl&#65533;&#60851;&#65533;&#65533;!A){&#65533;&#65533;&#65533;p&#65533;&#65533;&#65533;aj&#65533;&#65533;M,&#1665;&#65533;&#65533;&#65533;T'r8Z'&#65533;&#65533;&#416;&#65533;a&#65533;a&#65533;&#&#65533;&#65533;u&#65533;m&#65533;9&#65533;P&#635;r"K#P&#65533;xz&#65533;W&#65533;&#65533;&#65533;/k)&#65533;&#65533;9&#65533;#V&#65533;9&#65533;z&#65533;P&#65533;&#65533;mX&#65533;&#65533;{&#65533;mF&#65533;&#34480;X	&#1250;&#65533;dJ3&#202;&#65533;-&#65533;w&#65533;Q&#65533;1$&#65533;[&#65533;&#65533;[&#65533;&#65533;&#65533;&#65533;{&#65533;c&#65533;zpc&#65533;&#65533;'8&#65533;X&#65533;i&#65533;64&#65533;b&#65533;W>&#65533;&#65533;	X&#65533;&#65533;y'1v&#65533;X&#65533;&#65533;vO&#65533;&#65533;&#65533;&#65533;&#65533;0&#65533;a&#65533;&#65533;&#65533;^&#65533;:&#65533;&#65533;@&#65533; &#65533;y&#65533;U&#65533;&#65533;f&#65533;&#65533;b&#65533;_<&#65533;=&#65533;d&#65533;&#65533;&#65533;rA&#65533;&#65533;D;&#65533;&#65533;4V&#65533;na&#65533;&#65533;&#65533;{&#65533;&#1310;&#65533;&#65533;
&#65533;&#65533;	&#65533;&#65533;(&#65533; &#65533;v&#65533;&#65533;~ T&#65533;d&#65533;v &#65533;z&#65533;ga`&#65533;&#65533;&#65533;Q:&#65533;&#65533;*`b v&#65533;1&#195;&#65533;&#65533;J`/uHH&#65533;g&#65533;&#65533;Ir&#65533;I&#65533;&#65533;GT&#65533;N@&#65533;&#65533;&#65533;&#65533;&#65533;&#65533;&#65533;&#65533;&#65533;
&#65533; R&#65533;Z&#65533;@F&#65533;&#65533;K&#65533;`$&#65533; &#65533;&#65533;&#65533;&#65533;&#65533;&#65533;&#65533; P Zs`f&#65533;lk&#65533;&#65533;]7w&#65533;\hP -oHl&#65533;	&#65533;!;&#65533;a&#65533;{&#65533;&#65533;&#65533;&#65533;=&#65533;Wv7&#65533;&#65533;}q&#65533;sq&#65533;&#65533;&#65533;&#65533;r/wr&#65533;&#65533;r&#65533;s-&#65533;/w&#65533;&#65533;}&#65533;&#65533;7&#65533;&#65533;&#65533;&#65533;!&#1648;&#65533;&#65533;&#65533;&#65533;&#65533;[&#65533;A&#65533;ytArk&WvAR&#65533;iaa:+&#65533;&#65533;G[&#65533;A&#65533;!&#65533;&#1076;&#65533;&#65533;&#65533;&#65533;A&#65533;y&#65533;!A&#357377;|!j&#65533;W&#65533;6&#65533;,*&#65533;&#65533;1!2&#65533;&#65533;Tj&#65533;9+&#65533;;)&#65533;&#65533;&#65533;&#65533;&#65533;&#65533;&#12865;&#65533;=&#65533;ra&#65533;N&#65533;&#65533;&#65533;!qwkv+rA&#65533;y&#65533;lAl&#65533;[A&#1700;&#65533;oN&#65533;i&#65533;2&#65533;6&#65533;&#65533;&#802;!&#65533;B&#65533;&#65533;&#65533;&#65533;&#8613;|&#65533;&#65533;*&#65533;&#65533;a&#19649;LEN#&#65533;&#1547;gx&#65533;&#65533;&#65533;.	&#65533;&#65533;&#65533;yp&#65533;mez&#65533;z<uRc&#65533;&#65533;b&#65533;|cU&#65533;&#65533;&#65533;g&#65533;&#65533;U_&#65533;&#65533;.V&#65533;&#65533;a&#65533;&#65533;&#65533;&#65533;L&#65533;U&#65533;&#65533;u&#65533;a9&#65533;&#65533;&#65533;$
eH&#65533;$&#65533;&#65533;1&#65533;32#&#65533;b&#65533;&#65533;Y&#65533;&#65533;j&#65533;&#65533;r*&#65533;&#65533;&#65533;q&#65533;I_.N%y&#65533;&#65533;&#65533;1&#65533;1VeG_V&#18765;&#65533;,5&#65533;&#65533;UX&#65533;&#65533;&#65533;&#65533;&#65533;F&#65533;v&#65533;&#65533;X #X&#65533;&#65533;>&#65533;&#65533;I&#65533; Fa(&#65533;<o&#1769;Q&#65533;{&#65533;w9&#65533;&#65533; "&#65533;.Y&#65533;>A&#65533;&#65533;&#65533;3^&#65533;&#65533;P#&#65533;&#65533;f&#1586;e&#65533;V&#65533;&#65533;5k&#1190;m&#65533;&M&#1715;d&#65533;|&#65533;&#645;&#65533;&#65533;2k&#1384;M{v&#65533;&#65533;,W&#65533;h&#65533;2Fq&#65533;&#65533;m&#1312;]&#65533;M%K&#65533;Dy&#132;<&#65533;&#65533;G=r&#1336;&#65533;C&#65533;/&#65533;&#65533;X1&#65533;&#65533;2l&#65533;&#65533;@&#65533;&#65533;%\&#65533;&#65533;&#65533;&#65533;&#65533;&#65533;.Z&#65533;0&#65533;&#65533;&#1981;ze&#65533;&#65533;&#65533;&#65533;&#65533;&#65533;7l&#65533;!&#65533;&#65533;&#65533;&R&#65533;&#65533;&#65533;
b;8&#65533;@&#65533;*&#65533;>&#65533;j&#65533;&#65533;T(P&#65533;H&#65533;Ei&#65533;&#65533;@&#65533;&#65533;&#65533;&#65533;$8`&#65533;@&#65533;&#65533;H`&#65533;`B6d&#65533;0Ax &#65533;&#65533;Q&#65533;D
&P&#65533; "D
W&&#65533;
6,&#65533;0a&#65533;&#731;?&#65533;>&#65533;^&#136;&#65533;&#65533;&#65533;&#65533;}&#65533;&#65533;&#65533;&#65533;>~&#65533;&#65533;{&#65533;&#703;&#65533;&#65533;&#65533;&#65533;~&#65533;&#65533;7&#65533;x&#65533;&#65533;B&#65533;y&#65533;(&#1228;3&#65533;&#65533;&#65533;3&#65533;,&#65533;4.A&#65533;&#65533;4&#65533;DC&#65533;3&#65533;481&#65533;&#65533;&#65533;I(&#65533;&#65533;"&#65533;.&#65533;&#65533;&#65533;&#65533;x&#65533;&#65533;&#1162;(&#65533;&#65533;&#65533;1&#65533;&#1934;&#65533;&#65533;&#65533;&#65533;1&#65533;Xh&#65533;1&#65533;L&#65533;1&#65533;&#65533;K0H&#65533;&#65533;d1&#380;&#65533;&#65533;&#65533;&#65533;&#65533;&#65533;&#65533;)&#65533;p&#65533;	%&#65533;8&#65533; z&#65533;&#65533;G} "H&#65533;&#65533;&#65533;i&#65533;#&#65533;`&#65533;I)&#65533;&#65533;B'*&#65533;&#65533;B&#65533;+&#65533;&#1049;&#65533;*&#65533;&#65533;R&#65533;(&#65533;Jh&#65533;&#65533;&#65533;&#65533;&#65533;'&#65533; &#65533;I&#65533;&#65533;lb	&&#65533;@zI&&#65533;\&#65533;&#65533;'&#65533;T"&#65533;$&#65533;Xb	&#65533;&#65533;D&#65533;#&#65533;@&#65533;H!&#65533;&#65533;&#65533;&#65533;!&#65533;2H &#65533;R&#65533;||3&#65533;:&#65533;&#65533;&#206;;&#65533;&#65533;&#65533;+&#65533;&#65533;#G&#1428;&#65533;;&#65533;,&#65533;l&#65533;&#65533;2&#718;9&#65533; &#65533;&#65533;9&#43811;N:&#65533;s&#65533;9&#65533;vn&#65533;&#65533;~&#65533;-&#65533;&#21131;&#65533;9&#65533;C&#65533;9&#25635;&#65533;8&#13603;&#65533;8&#65533;3N&#65533;&#65533;&#60143;8&#65533;&#65533;&#65533;&#65533;/&#65533;&#65533;&#65533;&#65533;/&#65533;&#65533;<p&#65533;&#65533;&#65533;.&#65533; &#65533;&#65533;&#65533;&#65533;&#65533;&#39475;&#65533;:&#65533;&#65533;&#65533;8&#65533;t&#1229;7&#65533;p&#65533;7&#65533;&#65533;&#65533;&#65533;&#65533;&#65533;\&#65533;-&#65533;+c&#65533;N:0&#65533;&#65533;m&#65533;&#65533;|&#65533;&#65533;&#65533;jKs&#65533;&#65533;&#65533;p&#65533;/t&#65533;@&#65533;+0&#65533;&#65533;\&#65533;-&#65533;1k&#65533;t&#65533;+s&#65533;n&#65533;&#65533;C&#65533;&#65533;j]&#65533;U&#65533;&#65533;&#65533;&#65533;&#65533;&#1909;N&#65533;&#65533;o8&#65533;x&#65533;&#65533;i&#65533;}&#65533;7&#1920;&#65533;7&#1984;&#65533;&#65533;"&#65533;M&#65533;6&#65533;\&#274;5&#65533;O&#65533;L2&#65533;H&#65533;&#65533;2&#65533;D&#65533;&#65533;&#65533;&#65533;S&#65533;3]s5&#65533;$&#65533;L3&#65533;&#65533;&#65533;)&#65533;$2&#65533;&#65533;&#65533;p&#65533;#&#65533;&#65533;!&#65533;H&#65533;G&#65533;(&#952;&#65533;&#65533;B&#65533;K-&#65533;&#65533;&#139;0&#65533;&#65533;&#268;0&#65533;&#65533;&#65533;(&#65533;&#65533;&#65533;y4&#65533;X&#65533;M&#65533;&#65533;4&#65533;&#65533;5&#65533;&#65533;2	B EM=&#65533;D@L&#65533;&#65533;U;&#65533;&#65533;bz&#65533;0&#65533;sl&#65533;\$&#65533;&#65533;&#65533; &#65533;&#65533;<&#65533;U]y&#65533;&#65533;W&#65533;&#65533;&#65533;&#65533; :&#65533;d&#65533;W&#65533;t%#As<0&#65533;x!\&#65533;&#65533;!D&#65533;&#65533;U&#65533;&#65533;4&#65533;1M( &#65533;P`&#65533;&#65533;	T P p rc 0 &#65533;&#65533;" 
h&#65533;,&#65533; ,P&#65533;&#65533;&#65533;9 (&#65533;
x&#65533;@!&#65533;@:`&#65533;/t&#65533;=&#35426;&#65533;#&#65533;`&#65533;&#65533;&#65533;&#65533;&#65533;&#65533;hY&#65533;)&#65533;&#65533;&#65533;E-b3&#65533;&#65533;&#65533;&#65533;&#65533;,l1X&#65533;&#65533;c&#65533;&#65533;,x]&#65533;b>&#65533;&#65533;z&#65533;f&#65533;GC&#65533;F2&#65533;&#65533;%C&#65533;Z&#65533;4DD"&#65533;&#65533;&#65533;&#65533;@h&#65533;#&#65533;&#65533;&#65533;&#65533;(&1
_&#65533;&#216;R&#65533;x&#65533;]t&#65533;&#65533;E*X&#65533;FW&#65533;B~*&#65533;)X&#65533;&#65533;t&#65533;&#65533;(&#65533; &#65533;&#65533;<&#65533;r&#65533;&#65533;&#65533; 9&#65533;y&#65533;&#65533;P&#65533;:&#65533;z0&#65533;&#1412;MAbUi&#1702; &#65533;&#65533;b&#65533;a&#65533;&#65533;,'9&#65533;&#65533;5 sihg;&#1088;&#65533;w&#65533;c8C<&#65533;p&#65533;0x&#65533;&#65533;h0&#65533; P.T&#65533;[(&#65533;&#65533;&#65533;.&#65533;&#65533;d(&#65533;&#65533;6&#65533;A&#65533;&#65533;:~&#334;]K&#65533;&#65533;G5&#65533;!&#65533;q&#65533;&#65533;b&#65533; i&#65533;&#65533;uRl&#65533;T&#65533;@F6&#65533;3s&#65533;e3&#65533;&#65533;lJ&#1243;v&#65533;6&#65533;O&#65533;&#65533;|&#65533;+^&#65533;&#65533;&#65533;&#65533;&#65533;u5)&#65533;_&#65533;Z*R&#65533;.&#65533;&#65533;K&#65533;M]&#65533;U&#65533;&#65533;*&#65533;&#65533;u&#65533;ZMX&#65533;&#65533;&#65533;&#1378;&#65533;c&#65533;P&#65533;7&#65533;&#65533;&#65533;mp&#65533;&#65533;&#65533;&#65533;6&#65533;&&#65533;&#65533;&#65533;&#65533;[&#65533;&#65533;&#65533;\&#65533;2&#65533;e&#65533;[1&#65533;k_U&#65533;2&#65533;j&#65533;b5U&#65533;O&#65533;&#1389;e&#65533;&#65533;&#44734;
&#65533;r&#65533;&#65533;b8K&#65533;J&#65533;
&#65533;&#65533;&#65533;&#744;&#65533;&#65533;W&#1648;&#430;&#65533;&#65533;&#65533;j_&#65533;W&#65533;&#65533;6&#65533;&#65533;k&#65533;e&#65533;&#65533;&#65533;&#65533;&7mdD&#1568;&#65533;F&#65533;q8&#65533;:C=i&#65533;2&#65533;&#65533;&#65533;aH&#65533;&#65533;&#65533;}&#65533;&#65533;@II&#65533;x3&#65533;1&#65533;c&#65533;&#65533;&#65533;$#&#65533; $&#65533; &#65533;Q&#65533;	n&#65533;U&#65533;&#65533;pF3&#65533;&#65533;&#65533;&#65533;r&#65533;8&#65533;-jq&#65533;]&#65533;"&#65533;&#65533;d&#65533;,Tq&#65533;T&#65533;"&#720;KD&#1164; &#65533;&#65533;=E&#65533; $ &#65533;A&#65533;&#65533;~&#65533;&#65533;&#65533;&#65533;&#65533;&#65533;&#65533;&#65533;&#65533;&#65533;@&#65533;&#65533;&#65533;9&#65533; F8&#65533;&#65533;f&#65533; A
^@&#65533;&#65533;0p&#65533;AT&#65533;&#65533; t&#65533;AZ&#65533;&#65533;&#65533;80hA
T&#65533;['DF&#65533;&#65533;&#65533;3&#65533;\&#65533;]&#65533;&#65533;BQ
R&#65533;bQT(4q&#65533;)&#65533;@&#65533;&#65533;d&#65533;\&#65533;7x!w&#65533;4; &#65533;M&#65533;&#65533;&#65533;d@bsH&#65533;&#65533;&#65533;`9.AX,&#65533;&#65533;d&#65533;&#65533;&#65533;x&#65533;&#65533;dQ&#65533;&#65533;&#65533;&#65533;&#65533;3&#65533;D&#65533;B&#65533;x&#65533;)&#65533;
P|&#65533;&#65533;&#65533;'8&#65533;iPw&#65533;&#65533;&#65533;&#296;K=&#65533;LlbR&#65533;&#65533;&#65533;&41&#65533;T&#65533;&#65533;&#65533;pE,rA ^&#65533;&#65533;%a%.r&#65533;-&#65533;&#65533;&#65533;(&#65533;2&#65533;&#1118;&#65533;&#65533;&#65533;b&#65533;&#65533;E-H&#65533;iR&#65533;"&#65533;@&#352;Pa&#65533;W&#65533;"&#65533;&#65533;&#65533;+h!&#65533;W&#65533;&#65533;vv&#65533;#&#65533;&#65533;4&#65533;S&#65533;&#65533;&#664;&#516;&#65533;"&#65533;F<&#65533;&#65533; &#65533;4&#65533;D0b&#65533; '&#65533;&#65533;7&#65533;&#65533;&#65533;g&#65533;&#65533;&#65533;&#65533;8&#65533;gg&#65533;&#65533;~&#65533;&#65533;&#65533;&#65533;&#65533;&#65533;O4&#65533;!_&#65533;&#65533;&#65533;?&#65533;&#65533;-h&#65533;&#65533;[&#65533;&#65533;&#65533;&#65533;_&#65533;
T&#65533;&#65533;&#65533;O&#65533;&#65533;*Ha3V8&#65533;&#675;0&#65533;*`&#65533;
S0&#65533;&#65533;}&#65533;&#65533;+d&#65533;
V&#65533;&#65533;&#65533;2&#65533;g`&#65533;7&#129;&#65533;AK&#2008;F2&#65533;&#4946;&#65533;Cc&#65533;&#65533;&#65533;&#65533;*3&#65533;o&#65533;A&#65533;F86&#65533;&#65533;&#65533;`i&#65533;&#65533;&#65533;&#65533;&#65533;&#65533;&#65533;&#31467;	&#65533;,&#1885;j&#65533;&#65533;ru&#65533;&#65533;U&#65533;.&#65533;&#65533;&#65533;M&#65533;&#65533;&#65533;w-&#65533;&#902;7q&#65533;&#65533;o[&#65533;&#65533;&#65533;&#65533;v&#65533;&#65533;&#65533;C&#65533;&#65533;npCW&#1342;&#65533;-&#65533;-M&#65533;L&#1531;%&#65533;&#1335;]lt&#65533;&#65533;&#65533;&#65533;&#65533;&#1539;	&#65533;^K]&#65533;&#65533;&#65533;-&#65533;&#65533;4&#65533;u}&#502;&#65533;&#65533;&#65533;&#65533;&#65533;n&#65533;+&#65533;&#65533;>U&#65533;&#65533;+&#65533;K&#65533;&#65533;&#65533;&#65533;&#65533;V&#65533;(&#209;&#65533;b&#65533;#&#65533;&#1100;i0cH&#65533;8&#65533;3&#65533;Mh&#65533;&#65533;&#65533;/r&#65533;&#65533;Y&#65533;b&#272;1&#65533;&#65533;EX&#65533;"y &#65533;t&#65533;c&#65533;&#65533;3&#65533;%&#65533;&#65533;&#65533;S&#65533;&#65533;&#65533;&#65533;#&#65533;&#65533;0&#65533;p&#65533;0&#65533; \&#65533;F&#65533;&#65533;
&#65533; &#65533;&#65533;&#65533;&#65533;&#65533;&#65533;#&#65533;&#65533;&#65533;`KJ&#65533;E@a&#65533;@&#65533;&#65533;Tq &#65533;?6 b&#65533;!&#65533;&#65533; &#65533; 
&#65533; P, 8&#65533;<@&#65533;4`x1'&#65533;*&#65533;gL4@F,&#65533;G&#65533;,P"&#65533;&#65533;Y&#65533;&#65533;DD&#65533;U&#65533;X@&#65533;&#65533;
\&#65533;	&#65533;&#65533;	&#65533;&	z&#65533;&@.`;&#65533;8&#65533;`&#65533; &#65533;Cp &#65533; p &#65533;3Ddq>t&#65533;&#65533;L&#65533;"&#65533;,pJv"&#65533;&#65533;&#65533;~&#65533;q~&#65533;&#65533;&#65533;&&#65533;&#65533;&#65533;P&#65533;A&#65533;&#65533;'&#65533;`#&#65533;&#65533;o&#65533;~&#65533;&#65533;&#65533;&&#65533; &#65533;&#65533; &#65533;&#65533;8&#65533;&#65533;H&#65533;&#65533;&#65533;&#65533;&#65533;H&#65533;&#65533;&#65533;`	&#65533;F
&#65533;&#65533;
&#65533;`&#65533;&#65533;H&#65533;&#65533;f
&#65533;&#65533;
&#65533;&#65533;'&#65533;PF&#65533;&#65533; &#65533;p&#65533;p&#65533;&#65533;'&#472;K&#65533;p	&#65533;&#65533;&#65533;P	&#65533;&#65533;B	&#65533;&#65533;&#65533;&#65533;&#65533;	&#65533;&#65533;&#65533;`	&#65533;B	&#65533;&#65533;	&#65533;&#65533;	&#65533;	&#65533;&#65533;&#65533;@&#65533;&#65533;*&#65533;t0&#65533;8o&#65533;%Qg \&#65533;5fqd@&#65533;4q&#65533;dig&#65533;l&#65533;&#65533;&#65533;dd&#65533;5O&#65533;#I&#65533;%&#65533;;&#65533;&#65533; &#338;,&#65533;<&#65533;\`S&#65533;ZPTP&#65533;S@#'P=IPV W&#65533;&#65533;Z@4IP&#65533;&#65533;H&#65533;b&#65533;O` G&#65533;&#65533;e&#65533;tQ'u&#65533;&#65533;&#65533;`&#65533; &#65533; X&#65533;uW&#65533;5W&#65533;b&#1872;&#65533;0&#65533;@/&#65533;bT0o&#65533;X&#65533;E&#65533;s&#65533;.&#65533;W|Je/&#65533;&#65533;&#65533;&#65533;T&#65533;r&#65533;^&#65533;w~&#65533;T&#65533;bU&#50327;VEx&#65533;&#65533;&#65533;Z&#65533;&#65533;6&#65533;&#65533;xt&#65533;&#65533;e&#65533;&#65533; &#65533;p&#65533;q&#579;&#1744;y&#65533;(#Y5S3&#65533;l&#65533;&#65533;	&#65533;&#65533;E7cS5BcXwV&#65533;r6i&#65533;U&#65533;9Tj&#65533;/&#65533;U:!7!&#65533;|&#65533;&#65533;&#1600;&#65533;&#65533;x&#65533;&#65533;&#65533;&#65533;l&#65533;&#65533;&#65533;&#602;&#65533;I&#65533; C&#65533;&#1840;&#65533;0&#1360;k2ms6&#65533;&#1367;~	7&#65533;&#65533;x &#65533;&#65533;`y&#1433;&#65533;&#65533;\&#65533;\&#65533;&#65533;&#65533; &#65533;&#65533;u^r^&#65533;&#65533;&#65533;^&#65533;F&#65533;$&#65533;&#65533;&#65533;&#65533;&#65533;9&#65533;&#65533;&#65533;`&#65533;Ap0&#65533;*&#65533;TP&#65533;&#65533;&#65533;0H&#65533;0&#65533;&#65533;8&#65533;&#65533;&#65533;P&#65533;&#65533;&#65533;&#65533;-rFe&#65533;~&#65533;1H&#336;&#65533;&#65533;[&#65533;0&#65533;&#416;&#65533;&#65533;L&#65533;&#65533;M&#65533;D&#65533;&#65533;&#65533;&#65533;V@<65&#65533;{&#65533;c%p&#65533;&#65533;b&#65533; @ &#65533; :&#65533;#pb)f06@/ 60&#65533;&#65533;4&#65533;&#65533;.0pa7`@+ -&#65533;[&#65533;9F"0/pY v&#65533;	&#65533;pe&#65533;&#65533;j&#65533;p	&#65533;&#65533;H 0pApH108&#65533;&#65533;&#65533;&#65533; p2&#65533;&#65533;fgg&#65533;&#65533;&#65533;X$&#1032;&&#65533;/&#65533;&&#65533;;&#65533;&#65533;&#65533;&#560;&#65533;&#65533;[&#65533;&#65533; &#65533;&#65533;&#65533;@&#65533;&#65533;&#65533;Ei&#65533; n&#65533;&#65533;
[&#65533;	&#65533; 	&#65533;@&#65533;&#65533;|&#65533;w&#65533;L&#65533;&#65533;&#65533;*&#65533;&#1162;w&#65533;&#1210;}&#65533;&#65533;&#65533;	&#65533;&#65533;"	&#65533; &#65533;&#65533;&#33613;&#65533;&#65533; 	&#65533;p&#65533;o&#65533;	&#65533;v	&#65533;&#65533;)&#65533;&#65533;&#65533; &&#65533;&#65533;&#1418;&#65533;&#65533;{&#65533;vpd&#65533;x0v`&z&#65533;Ld&#65533;z&#65533;&#65533;&#65533;4q0upu kpYb c&#65533;&#65533;b&#65533;q\&#65533;5&#65533;rG&#65533;q&#65533;&#65533;f&#65533;N&#65533;m&#65533;p&#65533;&#65533;l&#65533;tI7&#65533;&#65533;]P&#65533;_&#65533;4&#65533;^&#65533;X0r#	P@&#65533;`&#65533;&#65533;uUp&#65533;VPZ r[&#65533;`&#65533;&#65533;>&#65533;&#65533;1&#65533;&#65533;^&#65533;I[s5&#65533;8&#65533;a0e0&#65533;a&#65533;&#65533;a&#65533;&#65533;5pMw&#65533;:&#65533;1Z&#65533;@&#1424;+&#65533; z&#65533;&#65533;-&#65533;&#65533;1&#65533;P&#65533;liS&#65533;U4&#65533;EU&#65533;G&#65533;e&#65533;U&#65533;yU&#65533;&#65533;U&#65533;7Z&#65533;&#65533;w&#65533;&#65533;/&#65533;[{Q&#65533;&#65533;yw&#65533;`&#65533;&#65533;G&#65533;n7&#65533;+&#1968;&#65533;&#1728;Va[&#65533;&#65533;Vh&#65533;&#65533; 0_&#65533;.&#65533;&#65533;6&#65533;&#65533;&#65533; !&#65533;&#65533;&#65533;+8a&#65533;	&#65533;&#65533;&#1657;&#65533;k6&#65533;[xc7x&#65533;6f&#65533;6rC7&#65533;&#65533;|&#65533;&#65533;xhu&#65533;-&#65533;X&#65533;c&#65533;&#65533;&#65533;7&#65533;R&#65533;P&#65533;&#65533;&#65533;%&#65533;V&#65533;&#65533;;&#65533;0&#65533;H&#65533;&#65533;&#65533; 37&#65533;&#65533;6&#65533;I&#65533;&#65533;W2&#1808;&#65533;}&#65533;&#65533;&#65533;+8&#1088;&#65533; 0&#65533;&#65533;&#65533;F&#65533;g}&#65533;[&#65533;`&#65533;&#65533;~0~&#65533; ]&#65533;&#65533;&#65533;&#65533;9&#65533;&#65533;&#65533;&#65533;&#65533;`&#65533;&#65533;&#65533;zIY@2 zP&#65533;&#65533;&#336;!&#65533;`&#65533;&#65533;`&#65533;&#65533;EL"&#65533;&#65533;&#65533;P&#65533;@&#65533;H&#65533; Ll&#65533;&#65533;$L&#400;&#65533;&#65533;Q&#65533;H1:04&#65533;&&#65533;&#65533;&#65533;=&#65533;.v:&#65533;|&#65533;&#65533;&#241;&#65533;#&#65533;>0&#1287;	 &#65533;&#65533;?8B&#65533;;&#65533;Cx?i&#65533;&#65533;D&#65533;&#65533;?pG&#65533;jl/*&#65533;:2&#65533;&#65533;j/&#65533;K&#65533;&#65533;&#65533;
&#65533;0&#65533;&#65533;&#65533;	&#65533;v	&#65533; 	vPD&#65533;<&#65533;`OJ&#65533;'&#65533;&#65533;f&#65533;&#65533; &#65533;&#65533;A&#65533;&#65533;p&#65533;LD&#65533;aDKd&#65533;q&#65533;&#65533;&#65533;5`&#65533;`&#65533;&#65533;c^&#65533;7&#65533;&#65533;\&#65533;&#65533;&#65533;~&#65533;&#65533;
&#65533;&#65533;(&#65533;0	&#65533; +&#65533;0&#65533; }&#65533;&#65533;{&#65533;&#65533;{@&#65533;&#65533;l&#65533;&#1484;&#65533;&#65533;j&#65533;yP&#65533;&#65533;&#65533;*M&#65533;&#65533;v &#65533;&#65533;L&#65533;&#65533;<&#65533;w&#65533;&#65533;jr&#1074;o &#65533;&#65533;&#65533;w@{3&#65533;O&#65533;)&#65533;&#65533;[g&#65533;q1&#65533;` &#65533;d&#65533;&#65533;n&#65533;fP&#65533;a&#65533;&#65533;&#65533;d E+P6&#65533;]K7&#65533;l&#65533;\&#65533;O&#65533;P&#65533;q]&#65533;&#65533;t&#65533;q&#65533;&#65533;&#1876;Oy&#65533;UP\&#65533;cP&#65533;3&#65533;H&#65533;tEPYP&#65533;Y P&#65533;4&#65533;E&#65533;D&#65533;t}p&#65533;&#65533;&#1048;79eTC0&#65533;p=&#65533;&#65533;&#65533;Z&#65533;&#65533;&#65533;&#65533;py0&#65533;&#65533;0&#65533;;U&#65533;y}yX&#65533;&#65533;&#65533;&#65533;&#65533;5A%U?&#65533;&#65533;&#65533;&#65533;D&#65533;&#65533;jmwE&#65533;X&#65533;&#1786;36]&#65533;.&#65533;&#1662;#&#65533;&#65533;y&#65533;&#65533;&#65533;&#65533;&#65533;6&#65533;&#65533;&#65533;8&#65533;t&#1803;[?aB&#65533;&#65533;&#65533;&#65533;i&#65533;-&#704;&#65533;6%&#18530;&#65533;&#65533; Gr&#65533;WR&#65533;&#65533;&#65533;!&#65533;g&#65533;&#65533;&#65533;0&#65533;i&#1296;<&#65533;`&#1781;&#65533;&#65533;&#1593;&#65533;&#1296;&#65533;&#65533;&#65533;&#65533;k&#65533;&#65533;[~&#65533;Q&#454;&#656;^&#65533;&#65533;8&#65533;&#65533;&#65533;\&#65533;&#65533;=&#65533;&#65533;1&#65533;&#65533;!R^&#65533;&#65533;&#1101;/&#65533;&#65533;&#65533;&#65533;$&#65533;&#65533;&#1586;&#65533;8&#65533;&#65533;&#65533;&#65533; &#65533;&#65533;&#65533;&#65533;&#65533;&#65533;&#65533;&#65533;\&#65533;&#65533;&#65533;&#65533;&#65533;&#65533;5&#65533;&#65533;H&#65533;&#65533;&#65533;&#65533;M3Bm&#65533;p
&#65533;0{
&#65533;&#65533;_&#65533;@&#65533;7&#65533;&#65533;B&#65533;&#65533;&#65533;u^9?&#65533;#yT&#65533;,&#65533;#&#65533;`&#65533;&#65533;"&#65533;&#65533;&#65533;&#65533;&#384;!,&#65533;&#65533;0&#65533;$!&#65533;&#65533;P[&#65533;HpD0>j&#65533;&#65533;&#65533;6&#65533;P\kjE&#65533;&#65533;a\&#65533;&#65533;g&#65533;!b&#65533;&#65533;@ p @&#65533;!&#65533;&#65533;;&#65533;8@&#65533;63&#65533;&#65533;&#65533;Y~D'*&#65533;n*&#65533;>p&#65533;K0&#65533;@&#65533;y&#65533;
&#65533; (&#65533;&#65533;	&#65533;p:&#65533;C&#65533;LV&#65533;6 &#65533;&#65533;&#65533;&#65533;&#65533;&#65533;&#65533;&#65533; &#65533;J&#65533;mgsVgD4f|fdt
&#65533;h&#65533;	&#65533;&#65533; &#65533; n&#65533;&#65533;K&#65533;X
62	&#65533;@*&#65533;&#65533;&#1866;&#65533;&#65533;+&#65533;y0&&#65533;Z&#65533;&#65533;&#65533;&#65533;&#65533;&#65533;~v@&#65533;&#65533;&#65533;M&#65533;&#65533;op&#65533;&#65533;o&#65533;&#65533;&#65533;&#65533;&#65533;&#65533;&#65533;.Qj`&#65533;bPi&#65533;&#65533;TLr&#65533;PLm&#65533;&#65533;&#65533;&#65533;K&#65533;&#65533;+&#65533;tI3&#65533;L	r]&#65533;GGo&#65533;&#65533;p&#65533;i`&#65533;l&#65533;&#65533;4&#65533;)&#65533;&#65533;d&#65533;`@&#65533;&#65533;&#65533;&#65533;&#65533;n0&#65533;M&#65533;&#65533;&#65533;&#65533;t&#65533;&#65533;b&#65533;&#65533;b&#65533;P3P&#65533;]{&#65533;R&#65533;&#65533;&#65533;&#65533; ?&#65533;?&#65533;a@&#65533;[&#65533;UP@X&#65533;?&#65533;}&#65533;OI&#65533;&#65533;&#65533;u#2&#65533;WQ:&#65533;&#1152;&#65533;4_&#65533;5&#65533;&#65533;z&#65533;&#65533;&#65533;&#65533;&#65533;&#711;&#65533;&#65533;&#65533;6&#617;&#65533;&#65533;&#65533;x&#65533;&#65533;&#65533;p&#65533;w&#65533;[w&#65533;&#65533;|n&#65533;T&#65533;5&#65533;7&#65533;7q&#65533;5VU&#65533;5U&#65533;&#65533;.&#65533;92&#65533;I&#65533;&#65533;&#65533;qH&#65533;&#65533;&#65533;4&#65533;&#65533;&#65533;&#65533;p"&#65533;&#65533; 8&#65533;#&#65533;R&#65533;&#65533;k)&#65533;&#65533;8&#65533;&#24636;&#65533;-&#65533;;&#65533;&#65533;&#65533;$&#928;}&#65533;G8&#65533;H&#65533;&#65533;"&#65533;&#65533;&#65533;$&#65533;=&#65533; &#65533;&#65533;&#65533;&#65533;&#65533;&#65533;G&#65533;&&#65533;&#65533;&#65533;J&#65533;&#65533;h&#65533;_&#65533;V"&#65533;O&#65533;>rJ&#65533;&#65533;&#65533;&#65533;+-^&#65533;&#65533;6%&#65533;AH2&#65533;-e8&#65533;&#65533; &#65533;9&#65533;&#65533;&#65533;}&#65533;&#65533;}&#65533;'~&#383;&#65533;&#65533;@3&#65533;
&#65533;&#65533;i&#65533;P
&#65533;&#65533;	&#65533;&#65533;y K&#65533;&#65533;T&#65533;J&#65533;`T&#65533;&#65533;&#65533;0`&#65533;?&#65533;&#1176;G&#65533;&#65533;\bTM&#65533;&#65533;%&#65533;`&#65533;&#65533;&#65533;&#65533;P&#65533;&#65533;uJ&#65533;&#65533; Z&#65533;&#65533;&#65533;&#65533;&#65533;&#65533;:f&#65533;&#1553;cF&#65533;8d&#65533;&#65533;qC6b&#65533;&#65533;&#529;E&#65533; D&#65533;&#65533;&#65533;&#65533;B(L&#65533;&#65533; &#65533;&#65533;DP&#65533;*T&#65533;&#65533;D&#65533;&#65533;,L&#65533;!BE
;wf&#65533;p&#65533;A
J'8@0&#65533; &#65533;I&#65533;<*&#65533;&#65533;&#65533;+U&#65533;J&#65533;&#65533;(&#65533;@&#65533;<&#65533;"%&#65533;&#65533;,L&#65533;&#65533;&#65533;A&#65533;&#65533;y@&#65533;@&#65533;&#65533;&#65533;-phz&#65533;&#65533;"B&#65533;&#65533;8d
%&#65533;(&#65533;J&#65533;H&#65533;6m&#65533;&#65533;&#65533;!D&#65533;&#65533;&#65533;&#65533;8s&#65533;&#65533;&#65533;&#65533;&#65533;&#65533;k&#1585;&#65533;&#1041;S&#65533;&#65533;m&#1849;u&#65533;Q}&#462;&#65533;&#65533;v&#65533;&#809;&#65533;&#65533;&#597;'_&#65533;&#396;2_&#296;A&#65533;m:vh&#65533;Ys&#65533;&#65533;w&#65533;&#65533;&#65533;<_&#65533;Lt/b&#65533;&#65533;n\&#65533;&#65533;0^&#144;&#65533;<2&#65533;&#65533;|&#65533;2FL&#65533;&#65533;&#65533; p&#65533;&#65533;&#65533;`#&#65533;&#65533;j&#65533;&#205;&#65533;&#203;&#65533;&#65533;&#65533;&#65533;1&#65533;O&#65533;1&#65533;Ho&#65533;/&#65533;&#65533;&#65533;&#65533;&#65533;.<Q&#65533;G&#65533;0&#65533;E&#65533;&#65533;Kt&#65533;1&#65533;Q&#65533;*&#65533;&#65533;1
*&#65533;QE&#65533;O&#65533;&#65533;8&#65533;b&#65533;g&#65533;&#65533;&#411;n&#65533;&#65533;&l&#65533;&#65533;&#411;q&#65533;&#65533;f&#65533;`&#65533;&#65533;F&#65533;q&#65533;	&#65533;q&#65533;	g&#65533;(&#65533;9&#65533;s&#65533;)&#65533;q&#65533;i&#65533;h&#65533;&#65533;Lr&#65533;G:&#65533;&#65533;o&#65533;K0&#65533;&#65533;p&#65533;'K>&#65533;&#65533;o&#65533;N.&#65533;&#1180;r&#65533;&#65533;s &#65533;&#65533;&#65533;/3&#65533;n&#65533;L&#65533;P&#65533;&#65533;&#65533;P&#65533;9&#65533;#&#65533;&#65533;&#65533;n&#65533;&#65533;&#65533;Il&#65533;&#65533;f&#65533;k&#65533;1j&#65533;&#65533;F&#65533;j\&#65533;&#65533;&#65533;e&#65533;&#65533;&#65533;&#65533;_&#65533;&#65533;&#65533;f&#65533;96b&#65533;&#65533;e&#65533;&#65533;[v^&#65533;a&&#65533;az&#65533;e&#65533;e&#65533;f&#65533;q&#65533;&#1861;t&#65533;&#65533;^~	&#407;^&#65533;y7&#65533;`z&#65533;Jr&#65533;a&#65533;&#65533;e&#65533;&#408;e&#65533;X&#65533;b&#65533;A&``&#65533;&#65533;e&#65533;&#65533;&#65533;_&#65533;&#65533;e&#65533;`&#65533;&#65533;%&f{&#65533;&#65533;Zw&#65533;E&#65533;&#65533;x&#65533;y&#65533;a&#65533;%&#65533;d&#65533;&#65533;i&#65533;Y&#65533;[v&#65533;e&#65533;av&#65533;\bvf&#65533;=&#65533;\a&#65533;aFa&#65533;/n&#65533;&#65533;&#65533;.Za&#65533;&#65533;&&#65533;&#34893;vZ&#2133;!&#65533;[^A%&#65533;NB!%N,1D+&#65533; &#65533;0&#65533;%&#65533;0#&#65533;Y&#65533;Q&#65533;&#65533;_v&#65533;&#65533;]&#65533;e&#65533;\f&#65533;&#65533;\&#65533;&#65533;%&#65533;[r&#65533;^_&#65533;&#65533;7&#65533;&#65533;&#65533;e&#65533;k1D#z&#65533;p&#65533;<2&#65533;&#65533;&#65533;w&#65533;A&#65533;|&#65533;&#65533;^&#65533;&#65533;ZP&#65533;&#65533;&#65533;D&#65533;@>H&#65533;
 p&#65533; 	h`w&#65533;+ &#65533; &#65533;&#65533;&#1675;/>*h@&#65533;&#65533;!`&#65533;&#65533;&#65533;W&#65533;&#65533; &#65533;&#65533;D&#65533;!	-&#1192;&#65533;B9&#65533;K:&#65533;$&#65533;'Z&#65533;&#65533;'&#65533;&#65533;.&#65533;&#65533;!&#65533;0&#65533;&#65533;&#65533;&#65533;}w&#65533;w&#65533;@`&#65533;&#65533;&#65533;'#&#65533;	@&#65533;&#65533;&#65533;&#512;L;8&#65533;&#65533;&#65533;&#65533;`&#65533;C&#65533;&#65533;&#1603;&#65533;&#65533;6&#65533;A+d&#65533;L&#65533;0&#65533;&#65533;&#65533;&#65533; &#65533;7&#65533;&#65533;9&#65533;&#65533;it&#65533;&#65533;&#65533;&#65533;F8&#65533;&#65533;C&#65533; 7,Gh&#65533;s&#1152;&#65533;'B&#65533;fXr&#65533;&#65533;C9&#65533;4lX&#65533;s&#65533;&#65533;3|&#1099;PLC&#65533;s3&#65533;&#65533;h&#65533;x&#65533;&#65533;&#65533;&#65533;&#65533;&#65533;&#65533;&#65533;&#65533;C&#65533;&#65533;!c &#65533;&#65533;&#65533;&#65533;&#65533;C&#65533;&#65533;&#65533;&#65533;A&#65533;f4&#65533;w&#65533;&#65533;B&#65533;1&#65533;&#65533;&#65533;%	H&#65533;&#65533;&#65533;]&#65533;P&#65533;\&#65533;(&#65533;&#65533;&#65533;t&#65533;qC}&#65533;&#65533;&#65533;`XZ&#65533;
[&#65533;d)&#65533; "
&#65533;&#65533;&#65533;&#65533;&#65533;&#65533;jdCL&#65533;F&#65533;&#65533;Ql*&#65533;3&#65533;&#65533;&#65533;ls&#65533;&#65533;U&#65533;&#65533;Q&#65533;r@*&#65533; X3&#65533;&#65533;I&#65533;Qs&#65533;&#65533;>e&#65533;<u&#65533;&#65533;&#65533;&#65533;F&#65533;Np&#65533;
T&#65533;J&#65533;6&#65533;&#65533;S&#65533;&#65533;&#65533;&#65533;&#65533;&#65533;&#65533;9(4&#65533;&#65533;H*U6rEc"t]&#65533;B&#65533;&#65533;]1t&#65533;XF4&#396;h$&#65533;&#65533;x&#65533;&#65533;Hv1h8&#65533;_&#65533; iE&#65533;&#65533;i(&#65533;&#912;&#65533;&#65533;&#65533;] &#65533;&#65533;&#65533;E-ja\&#65533;&#65533;&#65533;1&#65533;&#65533;]$&#226;&#272;&#65533;L&#65533;2&#65533;&#65533;,&#65533;&#65533;&#65533;U&#65533;H&#65533;&#1121;&#65533;&#65533;&#1024;&#65533;1ZFe@&#65533;N]3&#65533;!5&#65533;U$&#65533;/r&#65533;&#65533;&#65533;&#65533;dJe&#65533;Z&#65533;&#691;&#65533;&#65533;L&#65533;K]&#65533;&#65533;&#65533;J&#1310;&#65533;&#749;-&#65533;&#65533;2&#65533;%&#65533;&#65533;B&#65533;xFU&#65533;&#65533;g&#65533;&#65533;&#704;F&#65533;0&#65533;&#65533;f&#65533;&#65533;&#65533;=&#65533;3&#65533;!TgC&#65533;&#65533;&#65533;-d&#65533;
Rx&#65533;&#65533;&#65533;&#65533;% &#65533;0<&#65533;	I&#65533;&#65533; (<&#65533;
z@&#65533;0&#65533;&#65533;&#65533;&#65533;&#65533;tc&#65533;&#65533;&#65533;n}&#65533;&#65533;Z&#65533;&#65533;&#65533;&#65533;&#65533;Lq&#65533;.&#65533;&#65533;e&#65533;&#65533;&#65533;!&#65533;`&#65533; &#65533;&#1165;&#65533;Cj :@D&#65533;&#65533;&#1774;h&#65533;&#65533;&#65533;#.H&#65533;"H&#65533;x&#65533; `&#65533;&#65533;,@-&#65533;^jb&#65533;&#65533;B&#65533;&&#1515;oM&#65533; &#65533;&#1188;&#65533;@bL&#65533;$&#65533;	N&#65533;&#65533;&#65533; &#65533;=&#65533;&#65533;(&#65533;&#65533;k&#65533;0&#65533;.\	4&#65533;@8&#65533;&#65533;&#65533;P&#65533;^&#65533;&#65533;&&#65533;A	Tp&#65533;&#1445;wH&#688;A&#65533;4q&#65533;C&#65533;@8&#65533;f&#65533;y&#65533;$[&#65533;m&#65533;&#65533;&#1664;9B&#65533;X"nT3&#65533;+y8)Td&#65533;&#65533;&#65533;&#65533;*"Gg0C&#65533;&#65533;&#65533;.&#65533;&#65533;L&#1954;
&#604;&#65533;&#65533;&#65533;a&#65533;k&#65533;&#65533;&#1624;&#65533;5&#65533;&#65533;w&#65533;&#65533;g)&#65533;?&#65533;&#65533;&#65533;&#65533;	&#65533;r[p&#65533;|&#65533;#&#65533;S(>t&#65533;-!DsR&#65533;]X4&#65533;)&#65533;&#65533;ih&#65533;&#65533;Ox$&#65533;&#65533;.&#65533;&#65533;>` Q&#65533;&#65533;3&#65533;>N&#65533;>&#65533;i&#65533;xVQkT&#65533;	+2P
b&#65533;"&#65533;&#1029;&#65533;&#65533;&#65533;c\&#65533;&#65533;xF&#65533;{&#65533;n&#65533;iS&#65533;p&#65533;0~&#65533;Rlx&#670;&#65533;&#65533;6&#65533;&#65533;+hP&#65533;&#918;&#65533;0u&#65533;&#65533;kHc&#65533;&#65533;&#65533;3&#65533;&#65533;lqO&#65533;&#65533;Hw4&#65533;&#65533;&#65533;iDSY&#212;F4&#65533;&#65533;k&#65533;J&#1844;&#65533;6&#65533;&#65533;&&#65533;&#65533;0&#65533;2&#65533;Q&#65533;c8&#65533;=E&#65533;J&#65533;_ &#65533;e&#65533;&#65533;&#65533;&#65533;8&#65533;q_&#65533;]@yZ[3&#65533;S&#65533;&#65533;&#443;&#65533;&#65533;p]&#1282;&#65533;&#65533;.z&#65533;&#65533;s&#65533;&#65533;$&#65533;&#65533;&#65533;]&#65533;2&#65533;&#65533;&#65533;]&#65533;&#65533;&#1531;|1&#65533;v&#65533;u&#65533;&#906;&#65533;bKv1&#65533;&#65533;&#65533;e/#i&#65533;'_&#65533;^&#65533;&#65533;&#65533;W&#495;&#65533;&#65533;&#65533;&#65533;&#65533;b&#65533;&#65533;&#65533;&#65533;^&#65533;^|&#65533;&#65533;x&#65533;&#65533;&#65533;v_&#65533;&#65533;-&#65533;&#65533;@&#65533;v&#65533;&#65533;"=&#65533;;&#550;3_&#65533;&#65533;&#65533;P'i2&#65533;&#65533;V&#65533;&#65533;&#65533;&#65533;5s&#65533;&#65533;&#65533;&#65533;^Pkn&#65533; &#65533;&Q&#65533;?&#65533;Ap&#65533;&#65533;&#65533;&#65533;&#65533;&#65533;	&#65533;&#65533;a&#65533;&#65533;&#65533;&#65533;Z&#65533;&#65533;&#65533;&#65533;|K&#65533;X&#65533;&#65533;&#65533;&#65533;v&#65533;&#1274;&#65533;&#65533;c&#65533;&#65533;&#65533;>&#65533;q`&#65533;&#65533;T Bt}p&#65533;&#65533;&#1824;&#65533;&#65533;&#65533;p&#65533;&#65533;&#65533; s;&#65533;&#65533;j &#65533;&#65533; - /H:&#65533;&#65533;,&#65533;u&#65533; @<&#65533;&#65533;)&#65533; aL&#65533;0&#65533;&#65533;{%&#65533;&#65533;&#65533;&#1253;v&#65533;[@&#65533;&#65533; &#65533;&#65533; &#65533; Hh&#65533;&#65533;&#65533;%P x&#65533;&#65533;"h&#65533;(&#65533;+p&#65533;$&#65533;&#65533;&#65533;&#1024;&#512;&#65533;&#65533; x&#65533;&#65533;(&#65533;  &#65533;&#65533;&#65533; &#256;&#65533;#&#65533;&#65533; &#65533; &#65533;&#65533; &#65533;.&#65533;=8&#65533;8&#65533;&#65533;<&#1539;=&#515;&#65533;&#65533;&#65533;&#65533;"{"43#:3(R$4c&#65533;6&#65533;#(&#65533;&#65533;(<&#65533;(|,&#65533;B7p8&#65533;#&#65533;B-&#65533;!&#65533;"'[&#65533;/&#65533;&#65533; 3r]&#65533;#3X&#65533;3&#65533;&#65533;/&#65533;&#65533;&#65533;&#65533;7$&#65533;7&#65533;&#65533;&&#65533;/&#65533;3.&#65533;C5x"2:&#65533;52&#65533;Q&#1253;BJD>VS&#65533;[&#65533;&#65533;&#65533;&#65533;Ns&#65533;*&#65533;-&#65533;&#65533;.&#65533;4H&#65533;#HJ&#65533;[K&#65533;&#65533;$U&#65533;-&#514;K$NCE.&#65533;&#65533;JT%L&#65533;&#65533;>&#65533;&#65533;Y&#783;&#65533;&#65533;?&#65533;#Bc&#65533;LlD&#65533;F&#65533;=b&#65533;=H*&#65533;&#65533;&#65533;0&#65533;&#65533;&#65533;&#65533;&#12667;+a&#65533;&#65533;T&#1540;LH&#65533;&#65533;&#65533;\&#65533;]@&#65533;q&#65533;b&#65533;(C&#65533;d&#65533;&#65533;&#65533;&#65533;bp&#65533;i@&#65533;]&#65533;k&#221707;&#65533;&#65533;&#65533;(&#65533;2&#65533;c`&#65533;c ,&#65533;&#172;&#65533;"ch&#65533;h&#65533;g&#552;&#65533;&#65533;,w;&#65533;&#65533;j&#65533;2e&#65533;aP&#65533;&#65533;e&#65533;*`&#65533;H&#65533;t&#65533;\&#65533;&#65533;&#65533;&#65533;&#65533;&#65533;&#65533;2&#65533;&#2034;&#65533;Yx&#65533;X&#65533;)[&#35705;&#65533;)&#65533;&#65533;&#65533;X&#65533;Z&#65533;&#65533;&#65533;&#65533;_&#65533;&#65533;&#65533;^&#65533;&#65533;c&#65533;&#65533;&#65533;&#65533;&#65533;&#65533;&#65533;VHX&#65533;\&#65533;&#65533;&#65533;&#65533;x&#65533;&#65533;k&#65533;&#65533;F&#65533;1&#65533;{&#65533;&#65533;&#185;&#65533;&#65533;&#65533;_&#65533;&#65533;\&#65533;&#65533;i&#65533;v&#65533;&#65533;&#65533;:&#65533;&#65533;:&#65533;&#1339;&#65533;&#65533;J&#65533;*&#65533;&#65533;&#65533;J\&#65533;&#65533;&#65533;&#65533;&#65533;&#65533;^&#65533;&#65533;s&#437;&#65533;v&#65533;&#65533;&#65533;&#65533;&#65533;&#65533;&#65533;&#65533;]&#65533;IZ&#65533;K&#65533;&#65533;&#765;&#65533;x	&#65533;&#65533;&#65533;laK&#65533;&#645;&#65533;2J&#65533;&#65533;&#65533;&#65533;T&#659;!&#65533;&#65533;|J&#65533;&#65533;&#599;a&#681;^&#65533;&#65533;gi6&#65533;zL[&#65533;W&#65533;&#65533;Y&#65533;V0&#65533;M8;&#65533;#&#65533;&#65533;#&#65533;&#32883;&#65533;*&#65533;=&#65533;&#65533;&#65533;&#65533;&#65533;&#1709;Y&#65533;&#65533;d=&#65533;&#65533;YxY&#65533;&#527;&#65533;&#65533;&#65533;"&#930;<<&#65533;&#65533;!8>&#30014;&#65533;&#65533;&#65533;&#65533;&#65533;&#65533;&#65533;&#65533;>&#65533;h P&#65533;	XA&#65533;+&#65533;	` J&#65533;&#65533;&#65533;
h	x #&#65533;H&#65533;&#65533;&#65533; H&#65533;&#65533;O&#65533;@&#65533;N&#65533;&#65533;P/&#65533;  &#65533;&#65533;&#65533;&#65533;q&#65533;&#65533;&#65533;&#65533;&#65533; &#65533;&#65533; &#65533;&#65533;H 	&#65533;&#65533;&#65533;L %&#65533;&#65533;(&#65533;&#65533;,&#65533;%&#65533;&#65533;`&#65533;&#65533;H&#1045;&#65533;&#65533;+&#65533;H &#65533;&#65533;&#65533;	&#65533;H&#65533;&#65533;&#65533;&#65533;&#65533;&#65533;&#65533;&#65533;&#65533;&#65533;)&#65533;48&#65533;&#65533;!&#65533;!#C6@&#65533;&#65533;&#65533;030&#65533;4&#65533;&#65533;&#65533;R&#65533;h&#65533;(&#65533;R$c3&#65533;H.,&#65533;+Z&#65533;.M"@&#65533;%&#65533;(&#65533;1;R&#65533;&#31285;0&#65533;3(M!0J&#65533;&#65533;XS*&#65533;C(&#65533;&#65533;6m5d#C&#65533;X+)	&#65533;CT/ &#65533;.&#65533;&#65533;I2&#65533;&#65533;&#65533;A&#65533;&#65533;&#65533;8&#65533;AE&#65533;-&#65533;&#65533;*&#1041;&#65533;*&#65533;&#65533;V&#65533;O&#65533;1HSR&#65533;SRU&#65533;S-UQ&#65533;#&#65533;T0&#65533;&#65533;T-=:.&#65533;&#65533;&#65533;&#65533;&#65533;c_&#65533;&#65533;&#65533;&#65533;&#765;{&#65533;N&#65533;&#65533;IW&#65533;\&#65533;&#65533;&#65533;&#1708;&#65533;&#65533;&#65533;&#65533;&#65533;&#65533;s&#65533;THZ&#65533;&#171;}acH&#65533;c &#65533;&#65533;2&#65533;&#65533;c&#65533;&#65533;&#65533;Vd_&#65533;&#65533;e&#1750;b&#65533;&#65533;&#65533;,&#65533;&#65533;]x&#1530;&#65533;=&#65533;&#65533;&#65533;&#65533;&#815;&#65533;&#65533;Wh&#65533;U`&#65533;Wp&#65533;Uh&#65533;|UUX&#65533;&#65533;&#65533;M&#65533;=&#65533;|&#1539;&#65533;&#65533;Z&#1051;&#65533;&#65533;Z&#65533;&#65533;&#65533;&#65533;t&#65533;&#65533;&#65533;l;&#65533;C`&#65533;:&#65533;&#65533;&#65533;&#65533;&#197;Q&#65533;&#65533;H&#65533;&#65533;N&#65533;Qp&#65533;&#65533;d&#65533;q&#65533;&#65533;&#703;{^&#65533;Ux&#65533;&#65533;&#65533;&#65533;[xW&#65533;&#65533;-&#65533;&#65533;&#1555;<&#65533;&#65533;I{a&#65533;K&#65533;&#65533;&#65533;&#65533;&#681;&#65533;&#65533;)&#65533;&#65533;]0N] \ J&#65533;$N&#65533;;X&#65533;l&#65533;XU@&#65533;SH&#65533;U&#65533;&#65533;}}&#65533;&#65533;&#845;&#65533;&#65533;&#65533;&#65533;Y{&#65533;&#1588;&#65533;]8:&#65533;	&#65533;&#65533;&#65533;Uu&#65533;&#799;+&#65533;&#65533;&#1401;&#65533;&#65533;&#65533;&#65533;[ MV&#65533;ZV&#65533;[R&#65533;&#65533;D&#65533;&#65533;<<&#65533;&#65533;&#65533;&#65533;%&#65533;&#65533;-&#65533;;&#65533;T8+&#65533;&#65533;U&#65533;&#65533;=Y&#65533;&#65533;&#65533;&#65533;&#65533;X`X&#65533;&#65533;\&#65533;&#1193;&#65533;	]&#65533;BLgtI&#1165;WV&#65533;+0&#65533;p&#908;X>&#65533;&#65533;P>&#65533;&#65533;&#65533;&#65533;&#65533;&#65533;Yp&#65533;&#65533;&#65533; &#65533;X&#65533;&#65533;&#65533; 	5 &#65533;&#65533; 
&#65533; 0^&#65533;Y&#65533;&#65533; (&#65533;X&#65533;&#65533;&#65533;&#65533;`&#65533;&#65533;&#65533;^&#65533;(&#777;&#65533;&#65533;^/H&#65533;&#65533;$&#1536;
8&#65533;&#65533;&#65533; &#65533;m X&#65533;&#1536;&#65533;$&#65533;*&#65533;&#65533;-&#1026;(&#65533;`/?XOM&#65533;X  &#65533;&#65533;r/&#65533;&#65533;A&#65533;&#65533; &#65533;&#65533; &#65533;`&#65533;&#65533;&#65533;&#65533;&#65533;&#65533;&#65533;&#65533;&#65533;B&#65533;&p14&#65533;&#65533;!&#1762;@&#65533;&#65533;0&#65533;3&#65533;&#65533;B&#65533;r2&&#65533;a,&#65533;R%&#65533;"&#65533;&#65533;B&#65533;!.&#65533;6`CS3$5:&#65533;0 &#65533;	#0&#65533;"4&#65533;R&#65533;&#65533;2&#65533;b4s&#65533;"&#65533;B%K"&#65533;B-N&#65533;.r$TJ&#65533;0T&#65533;1 Ye&#65533;&#65533;&#65533;$K&#65533;c&#65533;X&#65533;9&#65533;&#65533;&#65533;EA&#65533;4}$&#65533;&#65533;L&#65533;&#65533;AE8&4*&#65533;
&#65533;&#65533;3Cv&#65533;38&#65533;*#Cf$S%&#65533;8&#65533;&#65533;C&#65533;dD:$&#65533;S[&#65533;K&#316;&#65533;UW&#65533;\(IX&#65533;F&#516;Rh&#65533;V &#65533;&#65533;&#65533;;&#65533;&#65533;&#65533;V&#65533;&#65533;&#65533;&#65533;&#65533;Up&#65533;U0&#65533;&#65533;P&#65533;&#65533;P&#65533;eZ&#1577;&#65533;&#65533;&#65533;Z@&#65533;&#65533;&#65533;&#65533;&#65533;&#65533;;&#65533;dK&#65533;&#65533;&#755;&#1338;c&#65533;"&#65533;&#9661;&#65533;&#65533;&#65533;&#65533;&#65533;i&#65533;K&#65533;&#65533;&#65533;V&#65533;&#65533;S &#65533;Qgq&pr&#65533;sgtFU0\\&#65533;&#65533;&#65533;}&#65533;gV&#65533;&#65533;&#65533;&#65533;&#65533;Y&#65533;g}&#65533;{1&#948;&#65533;]&#65533;&#65533;&#65533;&#35420;J&#65533;&#65533;&#65533;|&#65533;I"&#65533;E&#65533;&#65533;Q&#65533;&#65533;&#65533;&#65533;[ &#65533;&#65533;&#65533;&#65533;&#65533;:f&#65533;]&#65533;&#65533;&#65533;Y&#65533;lXWx&#65533;	Ma&#65533;y&#65533;;&#65533;*&#65533;&#65533;&#65533;Kw9fg&#65533;l)Im&#65533;i&#65533;&#65533;fZ&#65533;W&#65533;&#65533;~&#65533;g&#65533;iV&#65533;&#65533;,&#65533;&#65533;QPrN&#65533;`&#65533;v>&#65533;}m&#65533;l&#590;&#65533;K&#65533;df&#65533;&#65533;&#65533;&#132;&#40905;&#65533;&#65533;&#65533;&#65533;:fc&#65533;&#65533;&#65533;~&#65533;&#65533;&#65533;&#65533;&#65533;&#65533;&#65533;[NW&#65533;IS@V&#65533;&#65533;R&#65533;HXI&#65533;+&#65533;&#65533;&#65533;0&#65533;9HP&#65533;e&#65533;&#65533;&#528;l&#65533;&#65533;uWh&#65533;&#65533;i&#65533;&#65533;g&#65533;&#65533;&#65533;&#65533;&#65533;&#65533;}&#65533;Y&#65533;dl}&#65533;A&#65533;# &#65533;&#65533;&#65533;&#50046;&#65533;&#65533;&#65533;&#65533;&#65533;&#65533;&#65533;&#65533;i&#65533;V&#65533;@/&#65533;i^
1&#65533;&#1536;&#65533;&#65533;&#65533;&#1721;&#65533;&#65533; @&#65533;&#65533;`&#65533;p&#65533;&#65533;&#65533; &#65533;"&#65533;&#65533;&#65533;x&#65533;&#1537;&#65533;&#65533;&#65533;x&#65533;&#65533;8}A&#1505;&#65533;X&#65533;&&#65533;PK&#65533;-&#65533;!(`5P&#65533; &#65533;&#65533;&#65533;&#65533;&#65533;`&#65533;H1&#65533;Q&#65533;m&#65533;1&#65533;&#65533;4&#65533;&#65533;Q&#65533;&#65533;&#65533;&#65533;mX #8&#65533;&#65533;'&#514;0&#65533;3.&#65533;b#K3_.t2&#1232;&#65533;&#65533;&#65533;,&#65533;&#65533;&#65533;"&#65533;p*S1<b&#65533;hTG&#65533;&#65533;/&#65533;&#65533;<nR:cR(&#65533;p$&#65533;?&#65533;&#65533;%&#65533;"$B&#65533;7&#65533;&#65533;&#65533;B&#65533;X*m2&#1743;0&#65533;&#65533;Z&#65533;3"W&#65533;/r&#65533;;$&#65533;&#65533; D)'U&#65533;&#65533;&#65533;&#65533;@&#65533;5|R&#65533;h#&#65533;0&#65533;I~CD&#65533;R&#21043;'4233&#65533;82Ns6&#65533;&#65533;9&#65533;4O&#65533;*&#65533;!9&#65533;&#65533;&#65533;b&#65533;&#65533;z&#65533;Q&#65533;^.&#65533;SYE(&#65533;C&#65533;&#65533;L&#65533;L&#65533;N(&#1408;nT@_~S&#65533;&#65533;Q&#65533;tM&#1540;O0UHUPX&#65533;&#65533;&#65533;&#65533;l&#65533;u&#65533;W&#65533;&#65533;\&#65533;&#65533;&#65533;&#65533;&#65533;&#65533;&#65533;&#65533;&#65533;w=&#65533;n&#65533;Gd&#65533;I&#65533;&#65533;,\&#65533;&#65533;I&#65533;X&#65533;&#65533;~e&#65533;TpgQ Ov&#65533;Q-b&#65533;&#65533;&#65533;&#65533;Z&#65533;&#65533;
&#65533;_&#65533;&#65533;P&#65533;tSgSpgR0&#65533;R0&#65533;S&#65533;&#65533;Q@&#65533;j&#65533;&#65533;&#65533;%X&#65533;&#65533;&#65533;q&#65533;
|&#65533;&#65533;5w&#65533;&#65533;&#65533;T8U&#65533;F&#65533;&#65533;9&#65533;@8&#65533;G&#65533;UwY`K&#65533;&#65533;&#65533;&#65533;&#65533;&#65533;&#65533;&#65533;&#65533;&#65533;f&#65533;f&#65533;&#65533;M&#65533;&#65533;=&#65533;]x&#65533;k&#1691;&#65533;=&#65533;&#65533;s\[&#65533;&#65533;x&#65533;t&#65533;&#65533;UV&#65533;]\&#65533;f&#65533;UHN&#65533;tw6&#65533;S(&#65533;&#65533;&#65533;v&#65533;&#65533;&#65533;uwx&#65533;&#65533;u&#65533;Z&#65533;&#65533;&#1627;&#65533;&#1703;5N&#65533;&#65533;u&#65533;&#65533;9&#65533;&#65533;&#65533;&#65533;&#15160;+&#65533;'&#65533;&#65533;#&#65533;&#65533;,_&#65533;=&#65533;&#65533;&#1652;&#65533;\Y&#65533;&#65533;&#65533;E&#65533;EQ&#65533;M&#65533;&#65533;A&#65533;&#65533;$p,&#65533;"5&#65533;&#65533;C&#65533;R&#65533;g&#65533;M6&#65533;%y&#65533;g&#65533;&#65533;&#65533;&#65533;m&#65533;vN&#65533;Z&#65533;[U&#65533;{w&#65533;&#65533;v&#65533;&#65533;o_&#65533;R/&#1025;&#65533;&#65533;&#65533;]&#65533;&#65533;&#604;&#65533;&#65533;&#65533;^&#65533;&#65533;|&#65533;&#65533; l&#54360;A&#65533; | &#65533;&#65533;pA&#65533;&#65533;&#65533;s&#65533;
h&#65533;&#65533;&#65533;&#65533;&#65533;/&#65533;&#65533;&#65533;&#65533;D&#65533;P&#65533; 8&#65533;&#65533;&#65533;&#513;&#65533;&#65533; &#65533;&#65533;&#65533;&#65533;A&#65533;&#65533;&#65533;&#65533;&#65533;(X&#65533; (&#65533;L&#1346;,p&#65533; &#65533;&#65533;&#65533;mX		&#65533;&#65533;@^&#65533;a p&#65533;@&#65533;&#65533;&#65533; &#1280;&#224;^&#65533;&#65533;N5&#65533;&#65533;&#65533;Q&#65533;&#65533;^&#65533;&#65533;1&#65533;0&#65533;&#65533;&#65533;&#65533;&#65533;@-0.d&#65533;@sf &#65533;g&#65533;q&#65533;&#65533;7m&#65533;&#65533;&#65533;q&#65533;&#65533;C6&#65533;&#273;&#65533;&#455;3&#65533;	&#65533;&#859;8#&#1640;9Sf&#65533;&#65533;/_&#140;Y)s&#65533;2f&#1064;Y&#65533;&'&#65533;5i&#1328;&#65533;&#1584;&#65533;&#354;jr&#65533;Y&#65533;M&#65533;8&#65533;8&#65533;5&#65533;&#521;&#1888;Dc&#65533;L&#65533;6W;&#65533;D&#689;gN&#65533;X&#730;m&#65533;&&#65533;&#65533;6mv&#65533;Y&#65533;&#65533;&#65533;\&#65533;i&#920;&#65533;&#65533;W&W&#65533;f&#65533;Uhk&#1019;+o&#65533;,&#65533;&#65533;&#65533;O4L	&#65533;)c7G&#65533;&#65533;I&#65533;&#65533;B&#65533;(e&#874;%&#65533;&#65533;)R&#65533;8]&#65533;d)&#65533;&#65533;H&#65533;"&#65533;H&#65533;&#65533;E&#65533;"&#65533;j&#65533;j&#1384;P&#65533;L&#65533;b&#65533;&#65533;&#65533;&#65533;O&#65533;,I&#65533;&#65533;&#65533;7&#65533;&#65533;T&#65533;re&#46575;\&#65533;&#65533;&#65533;Uk&#65533;V&#65533;u&#1266;%&#65533;&#65533;W&#65533;j&#65533;&#65533;&#65533;K&#1584;&#65533;&#202;+&&#65533;l&#65533;.`&#65533;&#65533;&#65533;&#65533;yY&#65533;\&#65533;&#65533;+&#65533;&#65533;bJ)&#65533;&#65533;&#65533;'&#65533;t&#65533;&#65533;(&#65533;'J(&#65533;&#65533;&#65533;&#1730;b&#65533;aq&#65533;&#65533;&#65533;a(z&#65533;&#65533;f&#1545;'&#65533;&#65533;J))&#65533;&#65533;&#65533;)&#65533;&#65533;&#65533;&#65533;(!&#65533;BJ)&#65533;&#65533;&#65533;&#65533;)&#65533;h&#65533;I%&#65533;&#49233;&#65533;$R&#65533;'&#65533;&#65533;R&#65533;*&#65533;&#65533;&#65533;K/&#65533;&#65533;&#65533;{&#65533;&#65533;.&#65533;&#65533;R&#65533;x&#65533;&#1378;&#65533;x&#65533;&#65533;&#65533;,&#65533;&#65533;&#65533;
+&#65533;&#65533;&#65533;
+&#1929;&#65533;%-&#65533;&#65533;	'&#65533;&#65533;m&#65533;e&#65533;wv&#65533;e,&#65533;&#65533;&#1639;&#65533;&#65533;v&#65533;f&#65533;&#65533;&#65533;*&#2033;2h&#65533;&#65533;&#65533;&#65533;"&#65533;&#65533;=8&#653;&#65533;,&#65533;
&#65533;.&#168;&#65533;*&#65533;&#65533;"K&#65533;]&#65533;&#65533;f&#65533;Y&#65533;b&#65533;c&#1458;Kv&#65533;&#65533;b&#65533;.&#65533;&#65533;&#65533;d/&#65533;&#65533;r&#65533;,&#65533;&#65533;&#65533;&#65533;.&#65533;&#65533;&#65533;h,&#65533;&#65533;&#65533;R&#65533;*&#65533;H&#65533;)&#65533;&#65533;&#65533;'&#65533;&#65533;&#65533;[&#65533;&#65533;t&#65533;&#65533;H&&#65533;&#65533;&#65533;&#65533;(&#402;
(&#65533;&#65533;&#65533;-&#65533;&#65533;&#65533;r&#694;&#65533;&#65533;&#65533;I&#65533;&#65533;l&#65533;'&#65533;&#65533;&#57628;hR&#65533;&&#65533;[&#65533;&#65533;&#65533;&#65533;&&#65533;C&#65533;`@&#65533;&#65533;4&#1040;&#65533;0/@&#65533;&#65533;(&#65533;"T&#65533;&#65533;x &#65533;&#65533; l`&#65533;h@&#65533;P`l&#65533;&#65533;`@&#65533;(&#65533;@$&#65533;&#65533;$&#65533; &#65533;&#65533;(&#65533;&#65533;HA$&#65533;l&#65533;
2,&#65533;&#65533;4&#65533;&#65533;1&#65533;t&#65533;Tp2&#65533;&#65533;&#65533;B@&#65533;&#65533;Sd&#65533;E5x&#65533;&#65533;&#65533;TP&#65533;\P&#65533;&#65533;H &#65533;&#65533;DCp&#65533;&#65533;&#65533;&#65533;	+&#65533;`&#65533;&#65533;!&#65533;&#65533;&#65533;&#65533;0&#65533; &#65533;0&#65533;&#65533;A,&#1024;&#65533;(&#65533; "&#65533;P&#65533;il&#65533;^f&#65533;W&#65533;-&#65533;FEM&#65533;&#65533;En&#65533;1&#65533;pu;TA&#337;IK&#65533;!&#65533;c&#65533;&#65533;&#65533;&#65533;&#65533;&#65533;\uA&#65533;&#65533;E&#65533;&#65533;&#65533;I9&#65533;&#65533;&#65533;s&#545;{H&#65533;&#65533;&#65533;}&#65533;&#65533;s?=D&#65533;&#65533;?&#65533;Cn&#65533;^&#65533;[ot&#65533;&#65533;D&#65533;&#65533;&#65533;&#65533;#5&#65533;P&#65533;_&#65533;@&#65533;&#65533; 8&#65533;	W"&#65533;&#65533;&#65533;Av&#65533;Y&#65533;&#65533;R&#65533;@&#65533;&#1797;&#65533;Q&#65533;2&#1657;&#65533;!w&#1100;Etb&#65533;&#65533;&#65533;&#65533;&#65533;r+&#65533;&#65533;	&#65533;H&#65533;&#65533;&#65533;$1? &#65533;&#65533;p#!DlB'&#65533;Q&#65533;&#65533;d
Qtb&#65533;PD!&#65533;&#65533;NT&#65533;9+ZE,la_&#65533;&#65533;B&#65533;&#65533;&#65533;,&#65533;W&#65533;"K[&#65533;Rxr&#65533;`&#65533;g&#65533;X&#65533;3&#65533;1` C&#65533;@&#65533;&#65533;&#65533;^&#65533;jL&#65533;Y&#65533;*t
S|(&#65533;&#65533;&#65533;&#65533;DQ&#65533;&#65533;HCHR&#65533;&#65533;>&#65533;&#65533;&#65533;&#65533;H&#65533;&#65533;#9&#65533; !&#65533;F&#65533;&#65533;&#65533;)9&#65533;6&#519;&#65533;&#65533;%"Q&#65533;H &#65533;sp&#65533;&#65533;IX&#65533;&#65533;*b!&#65533;[&#65533;b=&#65533;&#65533;.lYxI<&#65533;&#546;-f&#65533;J_
h&#65533;@t D&#65533;U&#65533;b&#65533;&#65533;l&#65533;`!&#65533;W &#65533;<&#65533;&#65533;E,&#65533;0	&#536;&#65533;&#65533;&7&#65533;&#65533;
tkM&#65533; &#65533;*P&#65533;
f&#65533;&#65533;&#65533;&#65533;a&#65533;&#65533;n}KD&#65533;*&#65533;&#65533;"YI&#65533;K7&#65533;,v&#1226;&#65533;j&#65533;$&#1300;&#65533;&#65533;L&#65533;j&#65533;&#65533;E&#65533; &#65533;&#65533;&#65533;&#65533;5Y&#65533;8&#1027;&#65533;#!C6&#65533;]&#65533;0N'*a9h&#65533;
dJ&#65533;&#65533;DD&#65533;&#65533;&#65533;&2q&#65533;Tb&#65533;&#65533;&#65533;DLg&#65533;&#65533;z&#65533;&#47446;&#65533;)M_JSL\&#65533;&#65533;&#65533;Q%Q	&#65533;&#65533;&#65533;&#65533;D&#65533;D$,A	A&#65533;&#65533;	&#65533;A&#65533; &#65533;&#65533;4&#65533;&#65533;&#65533;jp&#65533;&#65533;&#65533;akA
*v&#65533;&#65533;~&#65533;&#65533;&#65533;&#65533;@&#65533;x&#65533;d&&#65533; V&#65533;@i[  &#65533;&#65533;L&#65533;&#65533;
p&#65533;&#65533;=`i&#65533;&#65533;&#65533;&#65533;4L`$H
JP&#65533;&#321;@&#65533;l&#65533;l*`2	&#65533;M'&#65533;&#65533;&#65533;@&#65533;+d&#65533;n&#65533;&#65533;&#1822;&#65533;p &A4&#65533;&#65533;&#65533; &#65533;&#65533;_&#65533;4&#65533;&#65533;c"&#65533; &#65533;&#65533;
&#65533;.6&#513;&#65533;&#65533;6j#&#65533;&#65533;$&#65533;  p&#65533;\`&#65533;/x&#65533;>)^&#65533;&#65533;&#65533;&#65533;&#65533;&#65533;&#65533;}W&#65533; I&#65533;P9&#65533;N" &#65533;&#65533;DBB&#65533;&#65533;&#65533;e'&#65533;	KX&#32517;&#1847;!Ay&#65533;S&#65533;&#65533;@&#65533;$q&#65533;P:L&#65533;&#65533;&#65533;*&#65533;`&#65533;&#1377;&#65533;&#65533;&#65533;F&#65533;&#65533;^sOwN!&#65533;U&#65533;&#65533;&#65533;&#65533;}X&#65533;v&#65533;&#65533;L&#65533;^&#65533;&#65533;!&#65533;~0&#65533;&#65533;g&#2039;&#65533;&#65533;w&#65533;K&#65533;D<&#2026;x&#65533;-G&#65533;&#65533;d&#65533;B&#65533;&#65533;,&#65533;}
$[$h&#65533;7&#65533;(wH&#65533;R&#65533;U(&#65533;&#65533;&#65533;%&#65533;&#65533;E0&#65533;&#65533;xa &#65533;&#65533;0#&#65533;&#65533;&#65533;&#65533;%&#65533;&#65533;z&#65533;RA-&#65533;!&#65533;&#65533;&#65533;J&#65533;k[ME&#65533;,&#65533;&#65533;`&#65533;&#65533;X&#65533;p&#65533;&#65533;/&#65533;&#65533;&#65533;&#65533;&#65533;&#980;&#65533;Ce8aF0&#65533;&#65533;&#65533;*&#65533;B&#65533;4&#65533;&#65533;t&G&#65533;&#65533;C&#65533;&#65533;&#65533;&#65533;>&#65533;&#65533;Q&#65533;&#65533;]&#65533;V5&#65533;&#65533;E&#65533;N&#65533;&#1297;&#1092;HkOp&#65533;!*&#65533;&#65533;&#65533;&#65533;	&#65533;K&#65533;&#65533;&#65533;&#65533;# &#65533;C&#65533;&#65533;&#65533;
&#65533;HH&#65533;&#65533;E&#65533;Xq&#65533;Y&#1794;V&#65533;&#65533;O2&#65533;D&#65533;7&#65533;&#65533;&#65533;&#65533;&#65533;,&#65533;.R&#65533;hX&#1682;&#65533;$m&#65533;&#65533;Rph&#65533;~L*&#58918;&#35874;&#1958;&#65533;&#65533;0&#65533;u&#65533;~&#65533;{&#65533;M&#65533;&#65533;K&#65533;$&#65533;&#65533;\?$&#65533;&#65533;]
oQH^&#65533;s&*&#65533;&#65533;A<&#65533;&#65533;2&#65533;:&#65533;&#65533;I\!O&#65533;&#65533;&#65533;&#65533;D&&#65533;8m)&Z&#65533;	&#65533;&#65533;&#26080;i&#65533;3&#65533;&#65533;&#65533;&#65533;&#65533;&#65533;Ce&#65533;Q_Z	&#65533;VBw(&#65533;&#65533;&#65533;:4x1\D$$&#65533;&#65533;;&#65533;&#65533;&#65533;#&#65533;&#65533;&#65533;O&#65533;&#65533;&#65533;D&#65533;)&#65533;u&#65533;s&#65533;&#65533;xD#avGl&#65533;+&#65533;D&#65533;&#65533;>&#65533;H&#65533;R&#65533;l &#65533;#&#65533;>&#65533;&#65533;Vu`&#65533;&#65533;&#65533;&#65533;0h\ &#65533;&#65533;`&#65533;*(&#65533;&#65533;&#65533;&#1713;&#407;L&#65533;&#65533;&#65533;JP&#65533;&#65533; &#65533;-&#65533;&#65533;&#65533; &#65533;8 &#65533;`4&#65533;&#65533;Lp@&#65533;&#1024;&#65533;A&#65533;p-3&#65533;\|&#65533;k&#65533;&#65533;2&#65533;V&#65533; 	N&#65533;&#65533;iCj&#65533;t&#65533;&#65533;P&#65533;&#65533;dM&#65533;&#65533;f&#65533;o&#65533;=@&#65533;4	,&#65533;j&#65533;&#65533;fw&#65533;&#65533;&#65533;&#65533;&#65533;
F&#65533;V&#65533;&#65533;-@A8`&#65533;&#65533;&#65533;&#65533; H@^&#65533;/&#65533;&#65533;&#234;c&#65533;&#864;&#65533;(&#65533;1&#65533;F&#65533;N&#65533;&#65533;@&#65533;&#65533;H&#65533;DUHT&#65533;&#65533;F&#65533;N&#65533;&#65533;[&#65533;&#65533;&#65533;&#65533;I&#65533;&#65533;x&#65533;&#65533;&#65533;@ &#65533;&#65533;&#65533;&#65533;&#65533;d&#65533;eX&#65533;e&#65533;&#65533;&#65533;&#65533;}&#65533;
&#65533;&#65533;&#65533;0&#65533;&#65533;&#65533;&#65533; &#65533;!U&#65533;&#1476;&#65533;&#65533;
&#65533;&#65533;&#65533;&#65533;&#1475;&#65533;P&#65533;&#65533;AxE	" D&#65533;A&#65533;&#65533;@&#65533; a6`J&#65533;&#65533;POF&#65533;&#65533;`&#65533;&#65533;| &#65533;&#65533;x&#65533;&#65533;Q&#65533;N&#65533;&#65533;&#65533;@&#65533;$d&#65533;&&#65533;S"&#65533;&#65533;"&#65533; &#65533;&#65533;&#65533;Y"&#65533; 0&#65533;=&#65533;"8&#65533;&#65533;E&#65533;L&#65533;&#65533; &#65533;&#65533;&#65533;U*&#65533;.eZ.&#65533;&#65533;&#65533;&#65533;&#65533;&#65533;&#65533;&#65533;n&#65533;Y-T&#1248;&#65533;&#65533;Y&#65533;II&#65533;/&#65533;&#65533;{&#65533;&#65533;.T&#65533;.L,A"w&#715;q&#65533;&#757;&#65533;*&#65533;&#65533;&#65533;mBZ&#65533;&#65533;&#65533;&#65533;JiB&&#65533;&#65533;&#65533;"&&#65533;b!&#65533;&#65533;&#65533;J&#65533;!&#65533;/"&#65533;&#65533;&#65533;!&#65533;,&#65533;.&#8911;x"B &#65533;&#65533; (=B%p&#65533;&#1809;&#65533;`&#65533;,&#65533;R+hJ+$S?A&#1216;hJ&#65533;&#65533;&#1227;$F&#65533;&#65533;ih&X&#65533;&#65533;&#65533;#>&#65533;N]&#65533;&#65533;\.:K&#65533;&#65533;J&#65533;&#65533;&&#65533;&#1338;&#65533;&#65533;Q&&#65533;c*&#65533;P&#65533;&#65533;&#65533;&#65533;&#65533;#E&#65533;&#65533;$TB,%H$x&#65533;Q!&#65533;Ke&#65533;SE&#65533;NE&#65533;.&#65533;&#65533;e&#65533;J&#65533;$&#65533;&#65533;&#65533;5S9BL>]G&#65533;&#1623;-B#&#65533;&#65533;"(N&#65533;dOS&#65533;&#65533;&#65533;&#65533;FN&#65533;]&#65533;&#65533;"&#65533;&#65533;\&#65533;&#65533;&#65533;&#65533;A%#T]V2&#65533;
WJ]V&#65533;&#65533;=B~%&#65533;d &#65533;&#65533;&#65533;]&#65533;&#65533;&#65533;L&#65533;#<[&&#65533;T&#65533;&#65533;5W&#65533;&#65533;&#65533;&#65533;@&#65533;&#65533;@&#65533;@&#768;&#65533;@
&#65533;&#65533;
LL	&#65533;&#65533;
&#790;&#65533;xL`@t&#65533;\I&#65533;0&#65533;&#65533;H&#65533;
&#65533;&#65533;&#65533;&#65533;&#65533;< b&#65533;&#65533;v)&#65533;&#65533;&#65533;&#65533;&#65533;&#65533;	&#65533;&#65533;&#65533;8 &#65533;&#65533;&#65533;&#65533;D&#65533;&#65533;M&#1528;&#65533;&#65533;&#65533;\ h&#65533;P&&#65533;8&#65533; <&#65533;&#65533;&#65533;&#65533;&&#65533;T &#65533;} \&#65533; &#65533;&#65533;&#65533;&#65533;V&#65533;-&#65533;D &#1868;&#65533;&#65533;&#550;\&#65533;&#65533;&#65533;&#65533;&#65533;&#65533;&#65533;&#65533;[&#65533;U	X&#65533;&#65533;p@&#65533;@&#65533;,&#65533;&#65533;&#65533;&#65533;&#65533;&#65533;A&#65533;&#65533;&#65533;Q&#65533;&#65533;&#65533;	&#65533;&#65533; R&#65533;&#65533;VHGta&#65533;Oe&#65533;&#65533;&#65533;&#65533;`	&#65533;&#65533;&#65533;&#65533;Ogd&#65533;&#65533;&#65533;I&#65533;a&#65533;d(&#65533;&#65533;=X	&#65533;&#65533;9(&#65533;&#65533;
a&#65533;&#65533;&#65533;&#65533;&#65533;&#65533;&#65533;`&#65533;&#65533; UxO&#65533;&#65533;&#65533;&#65533;&#65533;&#65533;&#1409;&#65533;(&#65533;&#65533;&#65533;B&#65533;&#65533;&#65533;&#65533;&#808;&#65533;"&#65533;OtDI4&#65533;&#65533;A&#65533;SEf&#65533;&#65533;T<&#257;&#65533;&#65533;t&#65533;&#65533;A !&#65533;&#65533;&#65533;&#65533;)&#65533;&#65533;V^]&#65533;&#65533;O.&#65533;"$&#65533;!!&#65533;Y#&#1040;!&#65533;PBB"0&#65533;A&#65533;&#65533;&#1635;!&#65533;"P&#65533;&&#65533;Z&#65533;&#65533;&#65533;*&#65533;&#65533;&#65533;}&#1758;&#65533;&#65533;&#65533;&#65533;&#65533;&#65533;qG&#65533;&#65533;5y&#65533;&#65533;&#65533;&#65533;&#65533;B&#65533;&#65533;&#65533;&#65533;&#65533;&#65533;.&#65533;/&#65533;&#65533;&#65533;G&#65533;H&#65533;&#65533;&#1091;|&#65533;An&#65533;YBn&#65533;L}&#65533;JV&#65533;&#1955;&#873;Z&,&#65533;&#65533;&#65533;&#751;mB=j]?&#65533;&#65533;%L&#65533;$&#65533;R&#65533;&#65533;&#1835;&#65533;&#65533;K&#65533;%+%[&#65533;&#65533;A !,&#65533;&#65533;5&#65533;$ j<&#65533;&#433;4&#1291;&#742;&#65533;I&#65533;&#65533;&#65533;&#65533;&#65533;&#65533;}K&#65533;j*&#65533;&#65533;&#65533;V&#65533;+&#848;#&#65533;dLz$&#1601;&#65533;X&#65533;+#(&#65533;&#65533;&#65533;k&#65533;F]W2N&#65533;&#1617;&#65533;&#65533;I]R&#65533;&#65533;J&#65533;&#65533;X[&#65533;F&#65533;&#65533;&#65533;&#65533;&#1705;&#65533;%&#65533;&#65533;e&#65533;i&#65533;&#1449;%&#65533;&#65533;&#65533;&#65533;6&#65533;&#65533;!&#65533;&#65533;&&#65533;&#65533;&#65533;+"&#65533;d&#65533;&#65533;k"&#65533;!" %"&#65533;&#65533;! B&#65533;~,V&#65533;&#1903;
&#65533;"&#65533;l&#65533;%&#153;&#65533;&#65533;&#65533;&#65533;&#65533; &#65533;&#65533;X&#65533;A&#65533;&#65533;&#65533;!&#65533;&#65533;&#65533;&#65533;F&#65533;P&#65533;&#65533;&#1341;&#65533;&#65533;b&#65533;R&#65533;P&#65533;v&#65533;&#174;$&#65533;&#65533;&#65533;9&#1765;i&#65533;r]$(Bh&#65533;&#65533;@&#65533;&#65533;&#65533;&#65533;&#65533;@&#65533;&#65533;&#252; &#512;_&#65533; &#65533;M&#65533;d!^&#27989;cB&&#65533;&#65533;e&#65533;@
P&#65533;l&#65533;L&#65533;&#65533;&#65533;|&#65533;&#47710;u&#65533;o&#65533;c&#65533;&#65533;4&#65533;t&`.&#65533;&#166;gY&#65533;&#65533; uY&#65533;o&#65533;&#65533;h &#65533;@
&#768;(&#65533;&#65533;&#65533;&#65533;q&'&#65533;d d&#65533;&#65533;X@&#1596;&#65533;!&#65533;&#65533;v&#65533;.l&#65533;&#65533;L&#65533;h&#65533;Z}L&#65533;&#65533;&#65533;&#65533;&#65533;&#65533;&#65533;l&#65533;&#65533;&#65533;BWh@&#65533;<&#65533;{Nga! &#65533;&#65533;&#65533;&#65533;5R)C&#65533;D&#65533;f&#65533;&#1285;E&#65533;DIl&#65533;DI&#65533;O&#65533;C<Y&#65533;&#65533;DH&#65533;&#65533;&#65533;A&#65533;&#65533;(&#65533;:&#65533;a
!&#65533;&#4164;&#65533;&#65533;&&#65533;&#65533;&#65533;&#65533;&#65533;&#65533;&#65533;&#65533;&#65533;&#65533;o&#65533;&#65533;&#65533;&#65533;&#65533;J&#65533;O&#65533;
&#65533;&#65533;&#65533;&#65533;&#65533;&#65533;&#65533;&#65533;(&#65533;&#65533;&#65533;&#65533;&#65533;JXe(DH&#65533;A&#65533;A&#65533;&#65533;&#65533;&#65533;Z&#65533;&#65533;&#65533;4D&#1696;&#65533;(Y)&#65533;B&#65533;&#65533;H&#65533;&#65533;&#65533;&#1089;&#65533;&#65533;LD\&#65533;G&#65533;[8q&#65533;&#65533;&#65533;&#65533;&#65533;&#65533;&#1358;%#B!&#65533; &#65533;&#65533;&B#&#1367;&#65533;e$&#65533;]&#65533;&#65533;&#1509;&#65533;!B"@B&&#488;&#65533;y@&#65533;y&#473;&#65533;[%v&#65533;&#65533;`I.&#65533;&#65533;&#65533;tj/&#65533;B&#65533;&#65533;G&#65533;r&#65533;&#65533;n&#65533;&#65533;&#65533;&#65533;1&#65533;L&#65533;!&#65533;&#65533;P&#65533;F&#65533;.&#65533;&#65533;&#1529;d&#65533;&#65533;U%&#65533;b$&#65533;&#65533;Pk$&#65533;F&#42801;&#65533;&#65533;G&#939;&#65533;&#65533;e)&#65533;%%T&#65533;&#65533;&#65533;!Q&#65533;$,-&#65533;&#65533; B &#65533;&#65533;Z]F&#674;&#65533;&#65533;&#65533;&#65533;&#65533; G+&#65533;&#65533;&#65533;&#65533;&#65533;&#65533;&#1666;&#1314;LM&#65533;K&#65533;+&#65533;!!d&#65533; B!&#65533;)!h&#65533; &#65533;!\&#65533;5&#65533;&#65533;&#65533;&#65533;&#65533;&#65533;l&#810;&#65533;!\&#65533;&#65533;&#65533;&#65533;&#65533;&#65533;&#65533;2&#65533;&#65533;rl&#454;e
&#65533;r&#65533;N&#65533;&#65533;&#65533;&#65533;u&#65533;&#65533;VlK&#65533;PY&#65533;&#65533;&#65533;5&#65533;&#1393;&#65533;&#65533;lQF&#65533;&#65533;&#65533;]L6&#65533;N&#65533;\6&#65533;&#65533;&#65533;z&#65533;&#65533;E&#65533;&#1457;&#65533;N^L&#65533;&#65533;9B"&#65533;A&#65533;&#65533;&#65533;A.&#65533;!&#65533;&#65533;&#1234;&#65533;>&#65533;&#65533;>C&#65533;&#65533;!&#65533;YB-&#65533;]m3&#65533;&#65533;"|,&#65533;&#65533;%&#926;&#65533;&#65533;5"&#65533;X&#65533;&#65533;&#65533;e&#65533;&#65533;&#1280;&#65533;&#65533;	&#65533;&#65533;&#65533; &#65533;&#65533;&#11605;&#65533;Mu&#65533;Q&#65533;&#65533;&#65533;n.&#1880;L,&#65533;g&#65533;V_%'&#65533;6&#65533;t&#65533;Y&#65533;UZG &#65533;&#65533;&	&#65533;&#65533;o&#65533;&#65533;$&#65533;&#65533;&#65533;&#65533;@ A^&#65533;&#65533;iB&#65533;&#65533;&#65533;&#65533;p L&#65533;&#65533;$ &#65533;&#65533;&#65533;-M`_&#65533;&#65533;f ]&#65533;&#65533;w
W&#65533;&#65533; 4/&#65533;&#65533;S&#65533; &#65533;}&#65533;&#65533;&amoa&#65533;&#65533;L&#65533;&#65533;&#65533;&#65533;&#65533;&#65533;6kWX&#65533;Xe&#65533;&#65533;AEFqmg&#65533;&#65533;S&#65533;&#65533;&#65533;A&#65533;o&#65533;&#65533;&#65533;&#65533;Ad&#65533;
&#65533;&#65533;&#65533;oO&#65533;&#65533;&#65533;X&#65533;&#65533;pS%pk&#65533;$&#65533;o&#65533;A&#65533;j7u[&#65533;q[&#65533;v&#65533;&#65533;q?&#65533;&#65533;T&#65533;&#65533;&#65533;&#65533;pwws&#65533;&#65533;w&#65533;&#65533;zS&#65533;&#65533;&#65533; &#65533;&#65533;&#65533;&#65533;/&#65533;2&#65533;&#65533;D&#65533;&#65533;&#65533;&#65533;&#65533;(&#1462;&#65533;&#7113;~Xq&#65533;&#65533;&#65533;b&#65533;wp&#65533;&#65533;&#65533;&#606;&#65533;&#65533;&#65533;d&#65533;&#65533;&#65533;&#65533;&#65533; B&#65533;V&#65533;P#$&#65533;&#65533;&#65533;&#65533;6&#65533;"B#HC&#65533;&#709;`1&#65533;H&#65533;&#65533;8&#54369;D&#501;}[.&#65533;&#65533;.t&#65533;-&#65533;&#65533;/&#65533;/T&#65533;z&#65533;.x&#65533;&#65533;&#65533;&#65533;1&#65533;&#65533;(&#65533;K&#741;F[&#65533;&#65533;&#574;e&#65533;Ry&#65533;&#65533;4&#65533;My&#1753;&#65533;m&#65533;lN&#65533;,5^e&#65533;&#65533;$&#914;,&#65533;&#65533;&#65533;&#670;&#65533;[>[$&#65533;2\&#65533;&#65533;&#65533;_&#65533;&#65533;&#65533;A`8  &#65533; &#65533;&#65533;&#65533;
&#65533;J&#65533;&#1853;4H&#65533;P&#65533;(&#65533;1&#962;&#65533;S&#65533;&#65533;!cJ&#65533;&#65533;"&#65533;a H&#65533;&#65533;K&#65533;&#65533;&#65533;-_&#65533;&#65533;B~&#65533;6&#65533;l&#65533;&#65533;l&#65533;&#65533;z&#65533;.&#65533;Xr&#65533;[&#65533;&#65533;N{l&#65533;V&#65533;[
4Jc&#65533;&#65533;U&#65533;&#65533;&#65533;@&#65533;&#65533;&#1270;&#65533;&#1418;&#65533;Ye>G&#65533;Le-&#65533;&#65533;2&#1342;&#65533;&#65533;eMv&#65533;X&#65533;&#65533;&#65533;"&#65533;&#65533;}dMJ]&#65533;e!&#65533;A&#65533;&#65533;&#65533;A&#65533;s&#65533;&#65533;kD&#65533;&#65533;K&#65533;ym&#65533;+P&#65533;2&#65533;be&#65533;w&#65533;&#65533;&#65533;){:&#65533;&#65533;&#65533;6&#65533;s!&#65533;P&#65533;&#65533;4Wp&#65533; &&#65533;&#65533;e&#65533;&#65533;XAL,&#65533;x&#65533;&#65533;qyl6&#65533;P@&#65533;L&#65533;@ &#65533;&#65533;&#65533;&#65533;%&#65533;,&#65533;|&#65533;&#65533;&#65533;L&#65533;f<&#65533;Bn&#65533;uao@	&#65533;U\&#65533;&#65533;&#65533;(&&#65533;&#65533;@&#65533;_&#65533;$`&#65533;&#65533;0h%<&#1152;&#65533;&#65533;n&#65533;&#65533;&#65533;&#65533;&#65533;&#65533;`@&#65533;f e&#65533; b^&#65533;@^>/&#65533;@
&#65533;&#65533;( @&#65533; |&#65533;v&#65533;&#65533;&#65533;&#65533; &#65533;p&#65533;&#65533;&#65533;&#65533;ZlE&#65533;N&#65533;P&#65533;&#65533;b&#65533;1q_pv&#65533;&#65533;&#65533;&#65533;h&#65533;2&#65533;&#65533;/{&#65533;0 &#65533;`&#65533;&#65533;t&#65533;&#65533;r&#65533;&#65533;&#65533;&#65533;&#65533;&#65533;&#65533;'7pS%x>u?&#65533;&#65533;pw&#65533;&#65533;`vww&#65533;&#65533;w&#65533;&#65533;&#65533;7~q&#65533;&#65533;&#65533;L O&#65533;&#65533;&#59397;Fps&#65533; &#1960;&#65533;4&#65533;tKpv&#65533;&#65533;&#65533;'&#65533;&#65533;;&#65533;&#65533;7v&#65533;w&#65533;@&#65533;&#65533;&#65533;&#65533;&#65533;&#1793;F&#65533;&#65533;&#65533;6&#65533;&#65533;7c&#65533;-o&#65533;`&#65533;&#65533;&#65533;Aj'-\&#65533;e&#65533;xB&8&|&#138;&#65533;"&#65533;&#65533;PJ*T"4&#65533;&#1622;&#65533;&#65533;&#65533;&#65533;-&#65533;z&#65533;?.r/&#65533;BA&#65533;%&#65533;&#65533;
}8&#65533;7k&#65533;6&#65533;&#65533;&#65533;&#65533;&#65533;&#65533;D=y&#65533;&#65533;&#65533;&#65533;&#65533;&#991;>&#65533;&#65533;&#627;g?&#65533;&#65533;&#65533;&#65533;&#65533;&#65533;&#65533; C4&#65533;&#65533;G&#65533;&#65533;%Z&#65533;%&#65533;F&#65533;-J&#65533;&#65533;PGB&#65533;&#65533;'O&#65533;;{&&#65533;,&#65533;&#65533;Q$K&#65533;:q"&#65533;	&#65533;&#65533;O&#65533;F&#65533;B&#65533;&#65533;&#65533;+Y&#65533;h&#65533;r&#65533;&#65533;&#65533;Q&#65533;<&#65533;&#65533;&#65533;&#65533;C&#65533;&#65533;5k&#65533;& &#65533;k	*[&#65533;"E&#65533;&#65533;F&#65533;T&#65533;&#65533;H{#M&#65533;di&#65533;L&#65533;&I&#65533;&#65533;&#65533;E&#65533; I&#65533;&#65533;&#65533;^G(9bY&#65533;rPI&#65533;,&#65533;D&#65533;3&#1086;&#65533;&#1605;&#65533;H%&#1349;&#65533;v&#1816;&#65533;&#65533;&#1179;Q&#65533;&#65533;&#65533;%#G&#65533;9&#65533;&#65533;&#65533;a&#65533;&#65533;&#65533;&#65533;&#65533;.N{&#65533;?p&#65533;|	&#65533;f&#65533;&#65533;&#65533;`:T&#65533;:"&#65533;&#65533;&#594;&#65533;H&#65533;&#65533;C&#65533;ez'4H&#65533; B&#65533;&#65533;&#65533;-M&#65533;i&#1460;&#65533;&#65533;1h&#65533;&#65533;A#&#65533;`&#65533;O@_8&#65533;FD`&#65533;%&#65533;*&#65533;&#65533;&#65533;	4&#65533; &#65533;	$&#65533;&#65533;&#65533;&&#65533;@(h&#65533; 0&#65533;&#65533;>&#65533;&#65533;	*&#1568;&#65533;m&#65533;&#65533;&#65533;0&#65533;`&#65533;DX&#65533;4&#65533;p&#65533;Xp&#65533;^&#65533;!| 	$v`a&#65533;G&#65533;0F3&#65533;0&#65533;H&#65533;+e&#288;&#65533;,&#544;.&#65533;&#65533;&#65533;B@aJX&#65533;j&#65533;&#65533;f0AG
 P&#65533; -&#65533;&#65533;B  &#65533;&#65533;&#65533;<&#60963;&#65533;9$&#65533;&#65533;&#65533;&#65533;;&#65533;C&#65533;8&#65533;pC&#65533;3&#65533;X:&#65533;&#1358;HE%&#1358;GQ&#65533;<&#65533;&#65533;<&#65533;&#65533;&#65533;&#65533;Zk%H&#65533;J&#65533;&#65533;&#65533;:&#65533;xX7&#1792;c&#65533;TQ&#65533;UWZm&#65533;&#65533;"&#65533;&#65533;uV&#65533;f}t&#65533;j&#65533;hR96m&#65533;&#65533;7&#65533;T&#65533;Z#&#65533;4Yd&#65533;&#65533;&#65533;&#65533;&#65533;&#65533;&#65533;X&#65533;&#65533;&#65533;&#65533;u&#65533;\]&#65533;tWX&#182;:&#65533;&#65533;o&#65533;p&#65533;&#65533;}&#65533;&#65533;&#65533;Z|%&#65533;&#65533;+j7&#65533;;&#65533;`&#65533;&#65533;&#65533;&#65533;&#65533;&#65533;&#65533;&#65533;&#65533;4&#65533;P&#65533;p&#4470;RV-&#65533;&#1486;W]&#65533;&#65533;&#65533;y$&#65533;N6&#65533;H*&#65533;$&#65533;P<&#65533;N2&#65533;9&#65533;M<&#340;SH)&#65533;UX&#65533;&#65533;[&#65533;~&#65533;\t&#65533;&#65533;[r&#65533;&#65533;&#65533;k&#65533;&#65533;&#65533;WR)&#65533;+&#65533;M&&#65533;&#65533;D&#65533;
&#65533;&#65533;^OM&#1377;&#65533;&#65533;&#65533;u&#65533;p&#65533;&#885;&#65533;IS&#65533;&#65533;^=X&#65533;&#912;&#65533;&#65533;&#65533;&#65533;&#65533;&#1133;&#65533;&#65533;\&#65533;&#65533;&#65533;&#65533;&#65533;&#65533;G&#65533;&#65533;&#13311;&#65533;SD&#65533;&#390;2jN&#65533;&#65533;$RLAEVZ&#65533;Y&#65533;&#65533;&#65533;&#65533;B&#65533;&#65533;&#65533;K"&#65533;L&#65533;&#65533;&#65533;#&#65533;&#65533;&#65533;&#1530;=&#65533;
AD&#65533;FP&#65533;&#274;&#65533;3&#65533;&#65533;&#65533;&#65533;&#65533;&#1668;(N2&#65533;&#65533;1&#65533;&#65533;&#882;&#65533;&#65533;&#65533;,&#65533;E&#65533;^.&#65533;&#606;&#65533;3&#48215;K&#65533;F&#65533;&#65533;$GZ;M&#65533;&#65533;N&#65533;&#65533;&#65533;|_%&#65533;&#65533;g&#65533;%D(g&#65533;~DsI%E&#65533;&#65533;&#65533;~,&#607;&#65533;XBG&#65533;jC&#65533;&#65533;:&#65533;&#65533;-&#65533;&#65533;&#65533;k&#65533;&#65533;&#65533;%6&#65533;&#65533;&#65533; &#65533;T&#65533;=	&#65533;&#65533;x&#65533;&#65533;&#65533;&#65533;g&#65533;&#65533;&#65533;C8H&#65533;T&#65533;C&#65533;&#65533;&#65533; 8&#65533;b0&#65533;&#65533;@ADP
H &#65533;	1H&#65533;*p&#65533;	@ (~&#65533;&#65533;&#65533;&#65533;6P&#65533;*`/b &#65533;@$&#65533;
&#65533;I&#65533;&#65533;@&#65533;&#65533;&#65533;D&#65533;&#65533; SF&#65533; d D&#65533; f&#65533;&#65533;(&#65533;:&#65533;A&#65533;&#65533;&&#65533; &#65533;&#65533;&#65533;&#65533;l@M&#65533;&#65533;&#65533;&#65533;&#65533;&#65533;@&#65533;E8$&#65533;&#65533;F
\&#65533;&#65533;	Tp&#65533;&#65533;1&#65533;A&#65533;&#1312;6&#65533;&#65533;\&#65533;&#65533;l 	( &#65533;XT t&#65533;o&#65533;)&#65533;&#1642;Tt&#65533;&#1334;&#65533;&#65533;&#65533;&#65533;&#65533;&#65533;n&#65533;"&#65533;&#65533;&#65533;I&#65533;&#65533;&#65533;&#65533;&#65533;&#65533;3&#65533;I&#65533;<&#65533;Y&#65533;&#65533;&#65533;&#65533;&#65533; ,b&#65533;,"&#65533;V&#65533;&#65533;%&#65533;&#65533;&#65533;&#65533;Z&#65533;&#65533;@^&#65533;&#65533;gR&#65533;`&#65533;&#65533;&#65533;e&#65533;8 luHU1&#65533;*e&#65533;&#65533;w&#65533;T&#65533;&#132;,D&#65533;&#65533;J&#65533;Q&#65533;&#330; &#65533;&#65533;&#65533;&#1024;&#65533;kSq&#65533;&#65533;X&#65533;B|&#65533;&#65533;U&#65533;&#65533;&#65533;&#65533;&#65533;&#65533;&#65533;Ss&#65533;&#65533;&#65533; &#65533;8&#65533;6&#65533;&#65533;`&#65533;~&#65533;j@&#65533;&#65533;&#1312;&#65533;&#65533;&#65533;&#65533;lPM&#1488;&#65533;7&#65533;&#65533;Z&#1490;&#65533;&#65533;&#65533;&#65533;&#65533;e&#65533;&#65533;D'<&#65533;&#65533;Kl5&#65533;k%&#65533;&#65533;P4&#65533;&#65533;&#65533;+bQ&#65533;&#65533;&#65533;&#65533; &#65533;.&#65533;&#65533;_&#65533;"N&#65533;&#65533;+\&#65533;
T&#65533;&#65533;&#65533;&#65533;&#65533;D&#65533;ZR&#65533;&#65533;$W&#65533;B4&#65533;%-W&#65533;&#65533;n&#65533;&#65533;&#65533;&#65533;^(&#65533;&#65533;&#65533;-%&#65533;&#65533;b&#65533;&#65533;&#65533;&#65533;,&#65533;&#65533;yVZ&#65533;&#65533;e&#65533;-&#65533;S	$3&#65533;M\&#65533;G	E&#1174;&X&#65533;*QqE*LQ&#65533;Q|b)&#65533;&#65533;a
&#65533;&#65533;&#65533;x$w&#65533;&#65533;K1(&#65533;&#1885;&#65533;2&#65533;&#65533;^4&#65533;	&#65533;&#65533;&#65533;&#65533;&#65533;nQ,1&#65533;|&#65533;.&#65533;	&#65533;#$&#65533;&#65533;&#270;#&#65533;h&#65533;&#65533;&#65533;&#65533;&#65533;:1	\L&#65533;&#2008;&#65533;&#65533;<&#65533;c&#65533;z&#65533;&#1783;&#65533;&#65533;W$$&#1135;&#65533;,H&#65533;&#65533;&#65533;&#65533;&#65533;9p&#65533;&#65533;c&#65533;<&#65533;A`@&#52231;J&#65533; &#65533;`]&#65533;arP!&#65533;&#65533;J3&#65533;=&#1313;kx`98Bf&#65533;1&#65533;&#65533;G&#65533; *&#65533;&#65533;@1&#65533;&#65533;&#65533; 
1&#65533;.XA	&#65533;x&#65533;
&#65533;)[&#65533;&#65533;&#65533;&#65533;&#65533;u&#65533;&#65533;4&#65533;&#65533;&#65533;,&#65533;`&#65533;&#65533;AT&#65533;
d&#65533;M>B
B&#65533;3&#65533;9&#65533;&#65533;&#65533;&#65533;&#65533;&#65533;&#65533;I*P	&#65533;l&#65533;T@7&#65533;1
H&#65533;&#65533;&#65533;&#65533;Gh&#65533;&#65533;&#65533;D&#904;&#65533;f&A
LP&#65533;DW&#65533;K
&#65533;&#65533;&#65533;,&#65533;3&#65533;&#65533;L&#65533;&#65533;@@G&#65533;+&#65533; ,&#65533;&#65533;&#1994;C&#800;&#65533; &#65533;`&#65533;
&#65533;&#65533;&#65533; &#65533;&#65533;	&#65533;$5&#65533;[9
&#65533;&#65533;&#680;K#B&#65533;&#65533;&#65533;&#65533;"&#65533;nW&#65533;&#65533;N&#65533;$&#65533;&#1574;eD6&#65533;&#65533;=&#65533;&#65533;o&#65533;I$&#65533;&#65533;&#65533;&#65533;&#65533;&#65533;ZW&#65533;&#65533;ImbK6&#65533;&#134;'&#65533;&#65533;E&#65533;w&#65533;&#65533;&#65533;&#65533;W&#65533;
Z2&#65533;&#65533;^&#65533;z&#65533;&#65533;`&#65533;&#65533;&#65533;&#65533;w&#65533;\&#65533;"&#65533;&#65533;v{q&#65533;&#65533;&#65533;Z&#65533;+n&#65533;+da&#65533;&#65533;&#1030;4&#65533;A&#65533;&#1877;E&#65533;&#65533;Xi&#65533;a"&#829;&#65533;2&#65533;&#65533;^&#65533;&#65533;KX&#65533;r3&#65533;&#65533;d(&#65533;Vn&#65533;1&#65533;a17C&#65533;&#65533;T5&#65533;&#65533;m&#65533;&#65533;&#65533;A&#65533;*&#65533;2&#65533; &#65533;j&#65533;g&#65533;&#65533;}&#65533;^&#65533;&#65533;&#65533;1&#65533;	&#65533;&#65533;&#65533;&#65533;K&#65533;*R&#65533;
&#65533;r&#65533;t&#65533;&#1541;/t&#65533;4&#65533;&#65533;&#65533;&#65533;E-hW&#65533;"&#65533;&#65533;&3&#65533;&#1477;&#65533;&#65533;&#65533;&#65533;&#65533;P&#65533;&#65533;&#65533;]&#65533;m&#65533;E&&#65533;a&#65533;&#65533;$&#65533;&#65533;&#65533;zL&#65533;&#65533;A"&#65533;&#65533;}&#65533;KZ^&#65533;&#65533;8&#65533; &#65533;&#65533;T&#65533;f&#65533;k&#65533;<A&#65533;U&#65533;"&#65533;`&#65533;mC&#65533;
&#65533;&#65533;&#65533;(&#65533;&#65533;&#65533;i&#65533;>&#65533;b.&#65533;]&#683;k9D&#65533;&#65533; &#65533;&#65533;C&#65533;&#65533;&#65533;&&#65533;u&#65533;yb&#65533;&#65533;&#65533;&#65533; 8&#65533;&#65533;&#65533;&#65533;&#1681;&#65533;&#65533;&#65533;&#65533;&#65533;x&#65533;:d&#65533;&#65533;v&#65533;r&#65533;nX&#65533;	i&#65533;D&#65533;&#65533;R&#65533;&#65533;&#65533;&#65533;&#65533;f&#65533;&#65533;0~&#65533; &#65533;&#65533;&#65533;_m&#65533;n&#65533;&#65533;9(&#65533;&#65533;&#65533;&#65533;&#65533;Bn-*Bch&#65533;B&#65533;&#370;i&#65533;j"&#1952;&#65533; ,&#65533; "4j!&#65533;&#65533;&#65533; 
t&#65533;&#65533;T I&#65533;&#65533;f V R&#65533;HX@b0N&#65533; &#65533;,&#65533;&#1832;.@H &#65533;&#65533;&#65533; &&#65533;&#65533;@A$&#899;&#65533;&#65533;
&#65533; &#65533;&#65533;
&#65533;&#65533;`&#65533;&#65533;*dM8&#65533;&#65533;&#65533;8&#65533;&#1804;2 4@C&#65533;&#65533;&#65533;BiV&#65533;$D&#65533;&#65533;2 ~&#65533;`&#65533;&#65533;B&#65533;p t &#65533;&#65533;&#65533;@J&#65533;&#65533;&#65533;Q&#65533;&#65533;@&#65533;L&#1420;J$&#65533;"&#65533;&#65533; *@&#65533;6-&#65533;`&#65533;6@&#65533;H&#65533;&#65533;V&#65533;f`&#65533;&#65533;&#65533;&#65533;&#65533;C&#65533;`&#65533;`	R&#65533;R&#65533;&#65533;@|@&#65533;&#65533;&#65533;e&#1628;&#65533;h&#65533;XH&#65533;E&#65533;"&#65533;&#65533;	&#65533;N-&#65533;&#65533;&#65533;(B&#65533;\&#65533;a,b_bL!&#65533;m'4j&#65533;6*&#65533;,#x&#65533;&#65533;&#65533;!4&#65533;&#65533;&#65533;1&#65533;&#65533;&#65533;Y&#65533;&#65533;Z&#65533;I&#65533;&#65533;&#65533;!N&&#65533;&#65533;Z&#65533;M&#65533;&#65533;&#65533;W&#65533;~&#65533;&#65533;&#65533;&#65533;&#65533;%&#65533;&#65533;&#65533;\&#65533;&#65533;Im&#65533;e $&#65533;&#65533;&#65533;&#65533;&#65533;&#65533;V&#65533;@'&#65533;&#65533;"&#65533;	&#65533;ia&#65533;&#65533;8&#65533;+&#65533;&#65533;`&#65533;&#1440;S|
$&#65533;}&#65533;F&#65533;$&#65533;&#65533;&#65533;&#65533;&#65533;Pn&#65533;~&#934;r&#65533;&#65533;'rRk.A&#65533;&#65533;
x&#65533;B,&#65533;&#65533;&#186;z&#65533;Ba&#65533;2&#48302;&#65533;&#65533;L!rK&#65533;
&#65533;&j&#65533;jn&#65533;h\&#65533;&#65533;&#65533;+&#65533;G5 !7Zb<&#65533;&#65533;<r&#65533;&#65533;&#65533;&#65533;&#65533;&#65533;&#65533;&#65533;&#65533;&#65533;&#65533;&#65533;.b&#65533;d&#771;
a.&#65533;<HB&#65533;58&#65533;1C,&#65533;k&#65533;&#65533;&#65533;aR*&#65533;2h=&#65533;&<x&#65533;&#65533;2&#65533;
&#65533;F&#65533;Z)W&#65533;<!&#65533;"o&#65533;&#65533;:&#65533;&#65533;b&#65533;)&#65533;&#65533;&#65533;&#65533;I&#65533;&#65533;@S$%&#65533;H&#65533;Xv&#65533;&#185;&#65533;&#65533;~A&#65533;,&#65533;&#65533;Db&#65533;&#65533;&#65533;&#65533;	&#65533;&#65533;&#65533;"&B!
!&#65533;#&#65533;&#65533;&#65533;= *&#65533;`,"&#65533;&"`L&#65533;&#65533;&#65533;m
&#65533;8&#65533;&#65533;m*J_&#65533;9_&#65533;E&#65533;&#65533;B&#65533;&#65533;2&#65533;&#65533; &#65533;&#65533;&#65533; &#65533;&#65533;#4&#65533;&#65533;&#65533;&#65533;&#65533;&#65533;sq&#65533;'&#65533; &#65533;s,&#65533;&#65533;&#65533;&#65533;&#65533;R&#65533;2&#65533;&#65533;s-&#65533;#&#65533;	b&#65533;Z&#65533;J&#65533;X&#65533;L&#65533;&#65533;L`DP AF Z&#65533;S`H Bt&#65533;B"`@&#65533;&#65533;$&#65533; F4&#65533;&#65533;  &#65533;&#65533;l"w &#65533;&#65533;&#65533;E&#65533; &#65533;@
&#65533; < 0&#65533;M4 <&#65533;&&#65533;8`&#65533;&#65533;&#65533;4&#65533;$&#65533;&#65533;&#65533;&#65533;&#1030;R`B&#65533;&#65533;b 	&#65533; L&#65533;A&#65533;$d`h N &#65533;&#65533;TG#dN&#65533;&#65533;A4&#65533;G@&#65533;L.$C:T &#65533;&#65533;J&#65533;lC*&#65533;&#65533;&#65533;	&#65533;N`&#65533;@&#65533;9&#65533;&#65533;8&#65533;h&#65533;&#65533; &#65533; A&#65533;&#65533;&#65533;&#65533; &#65533;&#65533;&#65533;r&#65533;="9&#65533;&#65533;&#65533;&#65533;&#65533;Yr\v&#65533;&#65533;&#65533;&#65533;>P&#65533;&#65533;&#65533;&#963;A]&#65533; `e&#65533;
&#65533;&#65533;&#65533;&#65533;!&#65533;Q&#65533;&#65533;&#65533;}o&#1690;&#65533;V#&#65533;Y&#65533;i,&#65533;Y."&#65533;	:R&#65533;xm&#1786;&#65533;3!&#65533;_&#65533;\&#65533;&#65533;&#65533;&#65533;&#65533;3X&#65533;&#65533;WX&#65533;'&#65533;qe&#65533;U&#65533;&#65533; 
&#65533;&#65533;/&#65533;@X<&#65533;&#65533;&#65533;U]&#65533;&#65533;&#65533;&#1920;&#65533; &#65533; &#65533;&#65533;&#65533;&#1371;&#65533;1=L&#65533;C&#65533;.&#65533;x6&#65533;&#65533;b&#65533;x&#65533;"g&#1194;&#65533;&#65533;hN!+H&#65533;T&#65533;P&#65533;1&#65533;Nx&#65533;&#65533;N&#65533;2^&#65533;&#65533;VH&#65533;&#65533;J/Z&#65533;5&#65533;&#65533;&#65533;&#65533;&#65533;uV&#65533;&#65533;"&#65533;&#65533;&#65533;&#65533;Z&#65533;.r&#65533;&#65533;.+#1&#65533;&#65533;|3/&#65533;&#65533;4(&#65533;&#65533;&#65533;&#65533;c&#65533; &#65533;@&#65533;&#65533;sX&#65533;&#65533;8&#65533;V&#65533;tl!v&#65533;&#65533;&#65533;
Pa<&#65533;c7&#65533;&#65533;O&#65533;&#1413;&#65533;\&#65533;%S &&#65533; &#27018;%&#65533;$B&#65533;&#65533;B{a&#65533;&#65533;c&#65533;!d"&#65533;j"Uu&#65533;Z&#65533; &#451;b&#65533;b&#65533;&#65533;8&#65533;[&#65533;&#65533;U
!\&#65533;!&#65533;hVU9&#65533;&#65533;&#65533;9r&#65533;M&#65533;&#65533;&#65533;&#65533;&#65533;pgq&#65533;@&#1024;&#65533;&#65533;&#65533;@&#65533;>t7-$&#65533;,&#65533;&#65533;b&#65533;&#65533;&#65533;<	&#65533;&#65533;&#65533;&#65533;v&#65533;&#1411;@&#65533;6&#65533;&#65533;:a&#65533;&#65533;R &#65533;N&#65533;&#65533;Ly&#65533;N&#65533;&#65533;Wy[&#65533;&#65533;>&#65533;&#65533;&#65533;O&#65533;&#65533;`C&#65533;p&#65533; &#65533;. &#65533; *O=b&#65533;#l<&#65533;&#65533;]&#65533;`&#65533;&#65533;&#65533;&#65533;n&#65533;R`&#65533;&#65533;,D,&#65533;C$&#65533;K&#65533;D&#65533;B&#65533;C&#65533;0&#65533;p&#65533;	&#65533;&#65533;b Z&#65533;d @Y &#18696;&#65533;h&#65533;8QL@A&#65533;&#65533;T@r  d<&#65533;" &#65533;.&#65533;>  1L(mG6d&#65533;Bi&#65533;P&#65533;Z&#65533;&#65533; &#65533;@R&#65533;&#65533;&#65533;.&#65533;P&#65533;N&#65533;	&#65533;&#65533;Kt&#65533;&#65533;&#65533;ZJ0&#65533;'&#65533;&#65533;&#65533;^&#65533;X&#65533;&#65533;Fd&#65533;&#65533;"&#1267;&#65533;	&#65533;."c&#65533;aR3&#1828;1s&#65533;	#&#65533;)&#65533;&#65533;&#65533;&#65533;F&#65533;&#65533;&#65533;;&#65533;&#65533;1c@W&#65533;&#65533;)&#65533;&#65533;&#65533;S&#65533;"o&#65533;&#65533;&#664;&#65533;&#65533;&#65533;!&#65533;&#65533;&#65533;&#65533;n6&#65533;&#65533;`X&#1952;&#65533;&#65533;&#65533; &#65533;&&#65533;&#65533;&#65533;Z&#65533;'n&#65533;&#65533;&#65533;&#65533;&#65533;&#65533;&#65533;&#65533;&#65533;""&#65533;f&#65533;2Sn
&#65533;S&#65533;&#65533;B&#65533;&#928;&#65533;u&#65533;n&#65533;&&#930;$&#65533;x&#65533;oht&#65533;'&#65533;j&#65533;FN&#65533;&#65533;&#65533;a&#65533;&#65533;V&#65533;kNAiZ&#65533;&#65533;&#65533;*&#65533;~Ar&#65533;&#65533;d&#65533;*Y!dG!6&#65533;&#65533;&#65533;#aoA,0R&#65533;1=&#65533;57&#65533;[&#65533;&#65533;"n&#65533;&#65533;o&#65533;&#65533;/&#65533;o`+1&#65533;0&#65533;"&#65533;(o&#65533;&#65533;zg&#65533;&#65533;6X1&#65533;&#65533;F&#65533;&#65533;&#65533;ZKB!&#1261;vz&#65533;bA&#65533;62&#65533;&#65533;c&#65533;&#65533;v&#65533;&#65533;b]&#65533;&#65533;R j&#65533;&#65533;&#65533;Uv&#65533;q&#1945;&#65533;2G&#65533;Y5f:0&#65533;o&#65533;&#65533;&#866;= &#65533;=(<&#65533;&#65533;&#65533;&#65533;t&#65533;&#65533;&#65533;Q]x:wV&#65533;&#65533;&#65533;&#65533;,.&=PT&#65533;&#65533;>Q&#65533;,6&#65533;&#65533;S&#65533;&#65533;r&#65533;G"&#65533;0&#65533;&#65533;&#65533;h&#65533;xs&#65533;&#65533;&#65533;o&#65533;&#65533;=&#65533;&#65533;&#65533;j&#65533;'&#65533;Bv&#65533;vc&#65533;<&#65533;$0&#65533;,A&#65533;=~&#65533;f&#65533;&#65533;&#65533;a&#65533;&#65533;H&#65533;>m@W@F`BL&#65533;&#65533;G &#65533;&#1329;[ A&#65533;l&#65533;7&#65533;&#65533;@4 &#65533;P&#65533;&#65533; &#65533;R&#65533;&#65533;&#65533;%&#65533;Z&&#65533;j&#65533;&#65533;I"X+2h&#65533;`&#65533; 	&#65533;&#65533;&#65533;dY&#65533;@F.C0`X &#65533;p@h	I&#65533;l&#65533;~&#65533;	&#65533;&#65533;&#65533;Dj&#65533;@$tN&#65533;&#65533;G&#65533;x&#65533;&#65533;&#65533;
&#65533;&#65533;&#65533;&#65533;	f&#65533;&#65533;&#65533;d&#65533;M &#65533;C5&#65533;L2@&#65533;&#65533;
1&#65533;n&#65533;&#65533;@&#65533;&#1283;N&#65533;`&#65533;P"&#65533;&#65533;@$&#65533;&#65533;&#65533;;Y&#65533;}&#1984;&#65533;@&#350;M&#65533;J&#65533;OJU&#65533;&#65533;&#65533;&#65533;&#65533;[G &#65533;&#1265;:P&#65533;&#65533;&#1675;&#65533;X&#65533;+w&#65533;b&#65533;&#65533;&#1703;3&#65533;V&#65533;&#1634;<A&#65533;&#65533;&#65533;&#65533;&#65533;1B?&#1491;RO<,&#65533;&#65533;&#65533;@&#65533;&#65533;"&#65533; &#65533;&#65533;.&#65533;#$</&#65533;:jB&#65533; &#65533;Kq=Wq&#1383;&#847;&#65533;D&#65533;&#65533;t"R&#65533;&#65533;!&#65533;&#65533;&#65533;&#65533;&#65533;!E&#65533;[&#65533;``&k&#65533;&#65533;v,&#1699;b
&#65533;%&#65533;&#65533;&#65533;&#52858;v&#65533;):&#65533;s&#65533;&#65533;\Rv(&#65533;&#65533;&#65533;Cgt&#65533;&#65533;jv&#65533;&#65533;r&#65533;Nkl&#65533;&#65533;&#65533;&#65533;;A&#65533;f&#65533;1&#65533;Z1&#65533;v8C&#65533;&#65533;h&#65533;&#65533;&#65533;T9LQ&#65533;:(g7j&#65533;..&#65533;x&#65533;&#65533;2%&#65533;_&#65533;&#65533;Y56&#65533;z&#65533;&#65533;,P&#65533;!ju&#65533;&#65533;	&#65533;&#65533;&#65533;:&#65533;^adalAz&#65533;v&#65533;&#65533;&#65533;h>V&#65533;aE{&#65533;&#65533;&#65533;M&#65533;&#65533;&#65533;&#65533;&#65533;&#65533;W&#65533;&#65533;&#65533;U&#65533;iS&#65533;&#65533;Ky&#65533;&#65533;&#735;&#65533;rom6;&#65533;'&&#65533;o.&#65533;&#65533;:6B;6&#65533;&#65533;&#65533;6&#515;,v&#65533;&#65533;&&#65533;]&#65533;&#65533;F3&#65533;&#65533;&#65533;c&#65533;&#65533;5$&#65533;&#65533;&#65533;}$B&#65533;&#65533;<&#65533;V&#65533;&#65533;&#65533;&#65533;&#65533;@E&#65533;&#65533;&#65533;&#1583;&#65533;&#65533;&#65533;&#65533;]&#65533;&#65533;en/&#65533;&#65533;&#65533;7&#65533;&#65533;&#65533;&#65533;k=&#65533;b&&#65533;&&#65533;r,&#65533;&#65533;zA&#65533;&#65533;Liy&#65533;&#65533;&#1106;F&#65533;&#65533;&#65533;&#65533;y&#65533;&#65533;zW&#65533;D &#65533;LC6&#65533;@ &#65533;&#65533;  r@&#65533; &#65533;&#65533;:!&#65533;@b;&#65533;"56&#252;&#65533;&#65533;&#65533;&#65533;@
&#65533;@~&#65533;&#65533;&#65533;L <&#65533;AV&#65533;D&#65533;l @` &#65533;\ &#65533;`&#65533;`	&#65533; d&#65533;
&#65533;&#65533;&#65533;V@&#65533;$&#65533;&#65533;@	&#65533;&#65533;
&#65533; &#65533;&#65533;$b!&#65533; &#65533;@&#65533; 
&#65533; ^&#65533; ^&#65533;&#65533;&#65533;&#65533;&#65533;&#65533;C&#65533;&#65533;&#65533;&#65533;D`&#65533;Y&#65533;&#65533;`&#65533;&#65533;&#65533;'&#65533;&#65533;V&#65533;P&#65533;r a61&#65533;&#65533;&#65533;&#65533;o&#65533;&#65533;&#65533;&#65533;&#1824;,&#65533;1U&#65533;&#65533;QX&#65533;&#1107;&#65533;:&#65533;\6"&#65533;8f&#65533;Q&#304;&#65533;N&#65533;b&#65533;&#65533;&#65533;E-H&#65533;&#65533;Kv&#65533;&#65533;"~h&#65533;&#65533;&#65533;;1&#65533;&#65533;&#65533;&#65533;&#890;Q&#65533;9&#65533;&#65533;&#65533;K&#65533;&#65533;&#65533;
&#65533;`
&#65533;`&#896;&#65533;  &#65533; 
$&#65533;&#65533;D&#65533;*D&#65533;O;t&#11817;&#65533;'&#65533;&#65533;&#65533;&#65533;&#1255;&#65533;&#65533;?-&#65533;I&#65533;# A&#65533;,b&#65533;&#65533;7u&#65533;&#1817;&#65533;&#397;&#65533;:v&#65533;&#65533;y&#65533;&#65533;&#65533;9s&#65533;&#521;3&#65533;&#65533;=}&#65533;&#65533;&#65533;&#199;&#65533;&#65533;@
&#65533;A*&#65533;P&#65533;E&#65533;I&#65533;T&#65533;&#65533;&O`;&#65533;&#65533;&#65533;&#65533;VhW&#65533;*E&#65533;&#65533;&#65533;R&#65533;V&#65533;&#65533;&#65533;J&#65533;&#65533;[&#65533;l&#65533;&#891;W&#65533;&#65533;Z&#65533;\&#65533;*&#65533;S'N&#65533;(Q&#65533;&#65533;&#65533;&#460;)2&#65533;&#65533;2&#65533;&#65533;B&#65533;&#65533;&#65533;,#&#1285;&#65533;q&#65533;C&#528;&#65533;D&#65533;ER\)&#65533;N&#65533;B&#65533;&#65533;$V&#65533;%K&#65533;8q&#65533;$&#65533;S&#65533;&#333;!?^ts&#65533;~&#65533;$&#65533;t &#65533;B&#65533;&#65533;+&#1162;	&#65533;*Y&#65533;^&#362;u&#65533;0\&#65533;X&#65533;"&#65533;&#65533;&#65533;I&#65533;&#65533;&#65533;4ir&#65533;~&#65533;&#65533;s&#65533;&#65533;&#65533;g&#1012;&#65533;A&#65533;42	W&#65533;&#65533;5'&#65533;)#&#65533;`&#65533;&#65533;!&#65533;`&#65533;&#65533;&#65533;P&#65533;&#65533;!&#65533;&#65533;"&#65533;X&#65533;&#65533;!&#65533;}"&#65533;&#65533;(&#65533;s%&#65533;H&#65533;e)&#65533;&#34955;&#65533;0&#65533;"&#65533;&#65533;a&#65533;"*2&#65533;!&#65533;TX!B&#65533;&#65533;&#65533;{ b&#65533;q&#1862;&#65533;-&#65533;&#65533;2&#65533;U&#65533;&#65533;&#65533;@&#65533;&#65533;&#1619;&#65533;`&#65533;&#65533;&#65533;c"&#65533;l&#65533;d&#65533;R
&#65533;&#65533;&#65533;0&#65533;&#65533;B	$&#65533;&#65533;	 &#65533;&#65533;	+&#65533;0&#65533;	,&#65533;0
,&#65533;&#65533;!&#65533;&#65533;&#65533;$&#65533;&#65533; `&#65533;&#65533;p (&#65533;&#65533;&#65533;&#1859;&#65533;RH&#65533;&&#65533;dd&#65533;&#65533;&#65533;Z"&#65533;&#65533;aGd&#65533;:&#65533;4&#512;C7&#65533;&#65533;&#65533;&#65533;:&#65533;&#65533;&#65533;.&#65533;&#65533;k&#65533;Dta&#65533;=&#65533;`&#65533;7&#65533;&#65533;&#65533;G&#65533;&#65533;;&#65533;&#65533;&#65533;K8&#65533;Di&#1057;GR&#65533; &#65533;&#65533;#&#65533;,&#65533;&#65533;"~&#65533;1&#65533;|&#65533;c st&#65533;	,&#65533;&#65533;P@A&#65533;,&#65533;&#65533;tP'!	58a&#65533;&#65533;(&#1160;"&#65533;&#65533;&#65533;@&#65533;B&#65533;1&#65533;#&#65533;\&#65533;&#65533;zy6He&#65533;qNDv&#65533;RK9&#65533;&#65533;S&#65533;&#65533;2~i&#65533;&#65533;}&#65533;&#65533;&#65533;&#65533;&#65533;u&#65533;s +fZ#A5v\&#65533;&#65533;&#65533;9h,:&#65533;b&#65533;&#65533;i&#65533;J:G&#65533;&#65533;HMQ}&#65533;&#65533;(&#65533;_G&#65533;A&#65533;&#65533;p&#65533;aEQ(AD]&#65533;q&#65533;&#65533;&#65533;&#65533;&#65533;5&#65533;|&#65533;P{|&#65533;s{Jq&#65533;&#65533;R&#65533;&#65533;mr&#65533;}&#65533;!&#65533;Ku&#65533;v&#65533;&#65533;ENu&#1025;x&#65533;U$z&#65533;&#65533;v L&#65533;&#1133;&#65533;ZuU Y&#65533;&#65533;&#65533;	(&#65533;&#65533;&#65533;&#65533;+&#65533;&#65533;&#65533;V)&#65533;&#65533;R
\&#65533;&#65533;5Z&#65533;&#1570;/&#65533;&#65533;u&#65533;.&#65533;&#65533;&#65533;,&#65533;&#65533;"
(&#65533;db&#65533;&#65533;&#65533;@&#65533;<$&#65533;Jv&#65533;&#475;&#65533;I&#65533;J<'d#&#65533;N&#65533;$&#65533;&#65533;@"&#65533;&#65533;d&#65533;(&#65533;&#65533;
(&#65533;k&#65533;&#65533;k&#65533;|&#65533;'&#65533;S&#65533;&#65533;&#65533;&#65533;;"&#65533;&#65533;u&#273;GI*M&#65533;&#65533;&#65533;Ht&#65533;f&#65533;&#65533;,b&#65533;@Z&#65533;&#65533;&#65533;&#65533;J&#65533;&#65533;,FE;&#65533;&#65533; &#65533;&#65533;df#&#65533;&#65533;NrQ&#65533;&#65533;&#65533;&#65533;&#65533;&#457;L\&#65533;7&#65533;&#65533;&#65533;&#184;!E0&#65533;&#65533;&#65533;&#65533;&#65533;VCpqLj&#65533;&#65533;t&#65533;DGO&#65533;&#1043;&#65533;&&#65533;BJ4&#65533;&#65533;&#65533;&#65533;&#65533;LbJ&#65533;a4E&#65533;(!&#65533;&#65533;t&#65533;E<&#1096;&#65533;&#65533;&#65533;&#65533;&#528;&#65533;Cd&#65533;c&#135;1&#65533;&#65533;&#65533;&#65533;d&#65533;.9&#65533;&#65533;eB&#65533;#&#65533;8=@&#65533;&#65533; &#65533;!&#65533;$D&#65533;&#65533;QF&#65533; D&#65533;P&#65533; '@&#65533;	B&#65533;&#65533;	&#65533;<A&A&#65533;L&#65533;&#65533;&#65533;@5&#65533;8&#65533;H&#65533;&#8512;X [&#1027;&#65533;&#65533;&#65533;&#65533;TFY&#138;&#65533;&#65533;&#65533; R&#65533;>, 6&#65533;&#65533;4X
T&#65533;&#65533; !&#65533;&#65533;4&#65533;&#65533;	T&#1067;]&#65533; W&#65533;&#65533;rp&#65533;k&#65533;@H&#65533;&#65533;&#65533;&#65533;1&#65533;anx&#65533;&#65533;.45&#65533;&#65533;"&#422;&#65533;%>6}0Cr&#65533;&#65533;d&#65533;&#65533;@B_	&#65533;~&#65533;&#65533;A	Xp'&#65533;&#65533;7T&#65533; &#65533;0&#65533;@b&#65533;&#65533;&#65533;&#65533;&#65533;pa&#65533;^&#65533;&#65533;&#65533;&#65533;=&#65533;Lrw&#540;@&#65533;2&#168;D&#65533;8&#65533;M&#65533;&#65533;Vd&#65533;&#65533;Si&#65533;hz&#65533;&#65533;&#296;&#1323;&#65533;B&#65533;f&#65533;%&#65533;&#65533;&#65533;z&#65533;rT&#65533;&#65533;4iW&#65533;
&#65533;&#65533;m$+SS&#65533;&#1045400;U (	&#65533;F&#65533;z&#65533;&#65533;&#65533;&#65533;e&#65533;&#65533;&#65533;&#65533;(hr&#65533;O&#65533;3&#65533;=(g&#65533;&#65533;&#65533;~ZS&#65533;&#65533;$kkS&#65533;&#65533;&#65533;<e3&#65533;G&#65533;&#65533;&#65533;&#65533;&#65533;(}&#748;&#65533;`&#65533;&#65533;^e	Mr&#65533;&#65533;&#65533;&#65533;&#65533;Qj&#65533;$,&#65533;>u}&#65533;E[L&#65533;
Z&#65533;&#65533;&#65533;1&#65533;)T&#65533;
&#65533;&#65533;-&#65533;8&#65533;Yr&#65533;]&#1570;&#65533;&#65533;&#65533;/~&#65533;;&#65533;&#802;&#65533;0E)F&#1097;&#65533;)&#65533;&#65533;&#216;&#65533;&#65533;m(&#65533;&#65533;&#65533;Hq+&#65533;&#65533;&#256;0&#65533;&#65533;x"}n!&#65533;(
&#65533;Z&#65533; &#65533;&#65533;z>&#65533;1&#65533;&#65533;#6&#65533;V&#65533;x&#65533;&#1476;"h&#65533;-&#65533;&#65533;&#1558;&#65533;&#65533;&~&#65533;_&#65533;&#65533;p,&#65533;ZHlLD&#65533;p@&#65533;i&#65533;
E!
&#65533;tb&#65533;&#65533;&#65533;&#65533;$-&#65533;&#65533;f&#65533;&#65533;
%X;a&#65533;82&#65533;{&#65533;p:t1r&#65533;B<:S&#65533;&#65533;#&#1924;&#65533;&#518;&#65533;&#65533;.&#65533;N&#65533;$&#65533;(BQ)&#65533;x$&#65533;*K	DLF&#65533;&#65533;&#65533;,GHD&#65533;&#65533;&#65533;h&#65533;Vd&#65533;&#65533;&#65533;&&#490;&#65533;&#65533;e8&#65533;pUHF&#65533;{&#65533;{&#65533;A\&#65533;*&#65533;&#1240;<&#65533;a	;&#65533;&#65533;&#65533;VP&#65533;B&#1385;+H&#65533;L&#65533;'&#65533;&#65533;"@&#65533;
6&#65533;J&#65533;J@&#65533;E&#65533;"&#65533; 0 _ A&#65533; q&#65533;&#215;&#65533;&#1049;Q&#65533;f&#65533;&#65533;9&#65533;!&#65533;&#65533;2&#65533;&#65533;&#65533;&#65533;"&#65533; &#65533;\&#65533;&#65533;&#65533; &#65533;&#65533;\&#65533;&,7&#65533;&#65533;t@&#65533;&#65533;`5&#513;&#512;&#65533; &#65533;&#968;&#65533;&#65533;&#1115;3&#65533;m.&#65533;H&#65533;<&#65533;&#65533;" 12L!&#65533;2(,p&#65533;KK&#65533;&#65533;&#20418;&#65533;'&#800;	&#65533;^X &#65533;`8&#65533; &#65533;PR7&#65533;&#65533;h'Y&#65533;&#65533;&#65533;;&#289;lp&#65533;&#1049;&#65533;&#65533;dhE&#65533;&#65533;e&#65533;q&#65533;3&#65533;fm;&#65533;&#65533;0&#65533;&#1188;\$&#65533;	&#65533;&#535;&#65533;&#65533;&#65533;&#65533;&#65533;U&#65533;PJV&#65533;&#65533;wu&#65533;[&/C@&#65533;&#65533;&#65533;}&#65533;&#65533;wplf+&#65533;&#65533;&#65533;dx%I)&#65533;|8[&#65533;7&#65533;&#65533;c&#65533;&#65533;&#1030;:&#65533;)JY&#65533;|&#65533;&#1975;&#65533;&#65533;B]&#65533;H&#65533;z>Y&#65533;(&#65533;&#65533;g_&#65533;Q&#1342;Y;&#65533;q&#65533;	&#65533;3&#1783;&#65533;&#65533;&#65533;&&#65533;Y&#65533;aH&#65533;4U&#65533;PzL&#65533;P(&#65533;&#65533;}&#65533;t&#65533;8&#65533;*&#65533;s&#65533;U&#65533;v&#65533;W&#65533;xRQ;U&#65533;&#65533;&#65533;&#65533;&#65533;-j1Y&#65533;&#65533;&#65533;&#65533;&#65533;&#65533;&#65533;b&#65533;
T&#65533;&#65533;&#65533;&#65533;&`&#538;K`&#65533;P3&#65533;&#65533;H&#65533;&#65533;P&#65533;JR*&#65533;%&#65533;E&#65533;w&#409;&#65533;&4&#65533;P&#65533;/m&#44745;&#65533;&#65533;&#65533;<a&#65533;&#65046;\#&#65533;hb* WX&#65533;&#65533;&#283;&#65533;&#65533;w&#65533;v&#1826;&#65533;&#65533;&#919;&#65533;&#65533;v^&#1583;fD&#65533;&#65533;J&#65533;&#65533;H&#65533;&#65533;&#1732;k7&#65533;&#65533;j&#65533;+&#65533;{6>&#65533;	&#65533;0	&#65533;P>&#65533;&#65533;B&#65533;&#65533;<z&#65533;y$F@&#65533;{XfEJ&#65533;c&#65533;&#65533;CXH&#65533;&#65533;&#65533;&#65533;DL&#65533;C&#1974;":&#65533;By&#65533;rp~&#65533;)&#65533;&#65533;O&#65533;$&#65533;LbFc4Dr&#65533;G=B&#65533;G&#65533;&#65533;&#65533;&#65533;8	a&#1411;&#65533;&#65533;F&#65533;&#65533;&#65533;&#65533;&#65533;&#65533;Q&#65533;#:&#65533;7&#65533;	&#65533;&#65533;d&#65533;D&#65533;9`1&#65533;)Ph&#65533;&#65533;'&#65533;&&#65533;&#65533;$p$&#65533;&#65533;i&#65533;  &#65533;&K&#65533;&#65533; tK@Y&#65533;&#65533;K&#65533;&#65533;z&#65533;5w&#65533;!e&#65533;j,&#65533;pbRVxp^&#65533;&#65533;&#65533;&#65533;0P&#65533;&#65533;,0E-0&#65533;'1 I&#65533;>&#65533;&#65533;(&#65533;.`F v@&#65533;4H&#65533;&#65533;]g&#65533;%V&#65533;m&#65533;Q&Z&#65533;B&#65533;!&#65533;pjS&#65533;&&#65533;@&#65533;@&#65533;0o{B' &#65533;I&#65533;&#65533;&#65533; p&#65533;&#65533;(&#65533; &#65533;r&#65533;&#65533;Aj&#65533;T)&#65533;X}&#65533;t&#65533;e@j@&#65533;&#65533;K5bU&#65533;h%&#65533;R&#65533;&#65533;9G@&#65533;1$va&#65533;D&#65533;	ZH&#65533;4e&#65533;~&#65533;H&#65533; 2uP8&#1295;&#65533;#T&#65533;&#65533;hT+Q5&#65533;&#65533;W&#65533;q&#65533;&#65533;8&#65533;BA&#65533;N&#65533;7le2eVf&#65533;Wmg.r&#65533;&#65533;&#65533;2&#65533;eV&#65533;&#65533;2&#65533;X~&#65533;:8t&#65533;W%&#65533;&#65533;d&#65533;&#65533;&#65533;8&#65533;Sq&#65533;+&#65533;&#65533;t&#65533;&#65533; &#65533;&#65533;k&#65533;sr)&#65533;Z&#65533;&#65533;]&#65533;a`
&#65533;c;&#65533;&#65533;&#65533;|o&#65533;
&#65533;c
&#65533;&#65533;x&#65533;&#65533;
&#65533;&#65533;&#65533;y&#65533;&#65533;
&#65533;&#65533;;&#65533;&#65533;&#65533;@
&#65533;&#65533;<&#65533;&#65533;`&#65533;&#65533;@&&#65533;c&#65533;	&#65533;&#65533;a&#65533;&#65533;&#65533;H&#65533;5>!&#65533;&#65533;&#65533;^&#65533;C
&#65533;&#65533;px`1&#65533;`a&#65533;p&#65533;&#65533;I	&#1059;^:&#65533;]&#65533;&#65533;&#65533;&#65533;&#65533;&#65533;!&#65533;&#65533;:&#65533;&#65533;&#65533;&#65533;]&#65533;&#65533;
&#65533;P&#65533;&#65533;&#65533;	/T	&#65533;&#65533; %&#65533;1f&#65533;&#65533;5&#65533;!&#65533;G -d	&#65533;1&#65533;&#65533;p	&#65533;?-D&#65533;{&#65533;<t]4f	&#65533;b*&#65533;&#65533;{$DN&#65533;#VU&#65533;)G7&#65533;HM&#65533;2%64Dd2&#65533;&#1433;D&#65533;&#65533;=Y&#65533;&#65533;fe&#65533;&#65533;&#65533;&#65533;0&#65533;&#65533;&#65533;C&#65533;I&#65533;&#65533;&#65533;&#65533;d&#65533;&#65533;YBH&#65533;2&#65533;F&#65533;&#1493;&#65533;&#65533;&#65533;f&#65533;&#65533;@&#284;&#65533;&#65533;&#65533;&#65533;R&#65533;&#65533;j&#65533;u&#65533;&#65533;&#65533;f{&#65533;G~&#65533;P > ?&#65533;40h&#65533;8ouP &#65533;&#65533;)&#65533;&#65533; &#65533; 
 &#65533;&#65533; &#65533;/h0&#65533;p&#65533;3&#65533;Sz&#65533;8&#65533;r&#65533;&#65533;&#65533;o&#65533;W&#65533;&#65533;&#65533;&#65533;&#65533;&#65533;ip/&#65533;&%P'#&#65533;&#65533;X-&#65533;H&#65533;>&#65533;k &#65533;I!&#65533;A&#65533;s`g&#65533;&#65533;#&#1733;&#65533;&#417;!Xdp&#65533;s&#65533; .O&#65533;`)p@/&#65533;&#65533;&#65533;&#65533;&#65533;eJpL&#65533;&#65533;&#65533;x&#65533;&#65533;&#65533;
`7&#65533;&#65533;`F&#65533;&#65533;&#65533;&#65533;3&#65533;$ef&#65533;@"H&#65533;4&#65533;vgtQ	&#65533;q&#65533;$&#65533;5&#65533;Z'&#65533;)&#65533;&#65533;!P&#65533;"&#65533;w,&#65533;&#65533;R&#65533;&#65533;&#65533;<2\2N&#65533;&#65533;&#65533;X&#65533;CB&#65533;CQE&#65533;A&#65533;Y&#65533;&#65533;UJ&#65533;6&#65533;qx&#65533;7h&#65533;YC&#65533;7&#65533;&#65533;Y3iw#&#65533;vI&#65533;2&#65533;&#65533;Y2Au Uw&#65533;&#65533;J	&#65533;I4R&#65533;1&#420;&#65533;T&#65533;D	>&#65533;^	&#65533;>+&#65533;&#65533;&#407;:&#65533;;&#65533;`
m1_&#65533; &#65533;&#65533;&#65533;
&#65533;&#65533;&#65533;&#65533;`z&#65533; &#65533;&#65533;
&#65533;&#1046;n	&#65533;~&#65533;&#65533;&#65533;vyb&#65533;&#65533;&#65533;&#65533;	&#65533;&#65533;&#65533;&#65533;	&#65533;P&#65533;&#65533;&#65533;&#65533;@&#65533;&#65533;&#65533;C&#65533;	&#65533;	^&#65533;Z&#65533;A&#65533;&#1157;
&#65533;Gy&#65533;p<&#65533;7&#65533;&#439;|c&#65533;	.&#65533;b&#65533;&#65533;%&#65533;C O4&#65533;p:&#65533;'
dIy&#65533;y;&#65533;&#65533;
ra&#65533;@&#65533;&#65533;&#1047;)R}5v&#65533;V}P&#65533;a&#65533;sB&#65533;&#65533;&#65533;&#65533;gx"|&#65533;&#65533;B&#65533;&#65533;{	&#65533;&#65533;&#65533;&#65533;g>b&#65533;|&#723;&#65533;U&#65533;9&#65533; &#65533;d&#65533;EdDw&#65533;G&#65533;b&#65533;6&#65533;0&#65533;&#65533;D&#65533;&#65533;&#65533;&#65533;&#65533;e&#65533;&#65533;GXp&#65533;1&#65533;&#65533;`v&#65533;&#65533;&#270;&#65533;`&#65533;&#65533;X&#65533;&#65533;&#65533;&#248;.&#65533;)v?&#65533;K&#65533;&#65533;&#65533;BH&#65533;&#65533;P&#65533;1&#65533; BH&#65533;&#65533;&#65533;s&#65533;&#65533;1{=&#157;]&&#65533;&#65533;&#65533;Z&#65533;@p&#65533;G&#65533;Dp&#290;\&#65533;* i&#65533;&#65533;J&#65533;$&#65533;&&#65533;&#65533;/0)&#65533;&#65533;p &#65533;  pl&#65533;&#65533;&#65533;&#65533;0&#65533;&#65533;)`.rr$&#65533;J	&#65533;&#65533;a u&#65533;{&#65533;p`0.&#65533;'&#65533;( "P&#65533;r-pB0;&#1063;p&#65533;)&#65533;\@&#65533;@D&#65533;GL]&#65533;'&#65533;F!Bj&#65533;5&!B&#65533;&#65533;&#65533;H&#65533;&#65533;l6&#65533;&#65533;&#65533;&#65533;&#65533;V'&#65533;&#65533;R'&#65533;l&#65533;&#65533;L &#65533;Q&#65533; * &#65533;&#65533;@@&#65533;&#9113;&#65533;p&#65533;!}p&#65533;&#65533;VA&#65533;&#65533;&#65533;%*&#65533;-&#65533;&#65533;&#65533; "HBT;SU; &#65533;[E&#65533;&#65533;mS&#65533;&#65533;!t&#65533;z&#65533;&#65533;W3bB}&#65533;}&#65533;r&#65533;&#65533;
q0<QnqD&#65533;G&#65533;S&#65533;&#65533;W!&#65533;5dSUV&&#65533;vw&#65533;%&#65533;&#65533;rb'tv&#65533;W&#65533;&#65533;X&#65533;L'it&#65533;&#65533;8r A&#65533;\&#65533;]&#65533;7&#65533;
U&#65533;&#65533;^:&N"&#65533;&#65533; U	&#65533;S&#65533;&#65533;|>{
&#65533;0
&#65533;&#65533;&#65533;&#65533;&#65533;[h]b	\&#65533;\&#65533; &#65533;&#65533;&#65533;3&#65533;c_&#65533;&#65533;	&#65533;P;c	
&#65533;&#65533;&#65533;&#65533;&#65533;&#65533;&#65533;|&#65533;&#65533;&#65533;>&#65533;s&#65533;W&#65533;&#65533;&#65533;	&#65533;&#65533;&#65533;#
&#65533;&#65533;[&#65533;&#65533;&#65533;&#65533;3&#65533;o&#65533;&#65533;&#65533;&#65533;&#65533;3
&#65533;s&#65533;&#65533;&#65533;Z&#65533;!)&#65533;wn&#65533;&#65533;0
 &#65533;l&#887;#&#1133;&#65533;
_&#65533; &#65533; 	&#65533;&#65533;"&#65533;&#65533;p&#65533;!d2&#65533;&#65533;&#65533;&#65533;P&#65533;S;&#65533;a4C2&#65533;&#65533;^&#65533;&#65533;&#65533;Ui&#65533;&#65533;w?&#65533;	&#65533;&#65533;&#65533;fN!=%g&#24639;&#65533;&#65533;&#65533;&#65533;&#65533;&#65533;K&#65533;&#1477;&#65533;&#65533;&#65533;{&#65533;&#608;&#65533;0&#65533;&#65533;&#65533;~ T&#65533;&#65533;X&#65533;]6&#65533;&#65533;&#65533; &#65533;&#855;&#65533;&#65533;&#65533;|&#65533;&#65533;^H&#65533;&#65533;&#65533;u&#1464;&#65533;&#65533;&#65533;&#65533;&#65533;&#65533;8&#65533;&#714;&#65533;&#65533;cq&#65533;PP&#65533;&#65533;D&#65533;Z(&#65533;&#65533;"P&#65533;&#65533;)&#65533;C@#&#65533;p&#65533; 	&#65533;/4*&#65533;&#65533;&#65533; `/&#65533;&#65533;)&#65533;p 0&#65533;a&#65533;&#65533;&#65533;&#65533;H&#65533;W^&#65533;&#65533;!Q&#65533;&#65533;&#65533;1	&#65533;`j@u|&#65533;0&#65533; X&#65533;&#65533;F&#65533;%C&#65533;V&#65533;9@p&#65533;n&#65533;YP&#65533;&#65533;eb^&#65533;)&#65533;&#945;2&#65533;*&#65533;&#65533;{y&#65533;P!u&#65533;&#65533;xP&#65533;&#65533;P&#65533;&#65533;n&#65533;&#65533; &#65533;LPuO&#65533;&#65533;QP "&#65533;}!&#1491;=&#65533;Z&#65533;h^&#65533;&#65533;0&#65533;&#358;&#65533;)&#65533;$'&#65533;B&#65533;&#65533;0|OYTS&#65533;2h&#65533;p*&#65533;-&#65533;#&#65533;&#65533;#&#65533;&#1607;&&#65533; as.&#65533;3A@\&#65533;:$:&#65533;l&#65533;p&#65533;m&#65533;n&#65533;k0&#65533;&#65533;&#65533;&#65533;w&#65533;"j&#65533;&#65533;&#65533;&#65533;&#65533;&#65533;&#65533;P&#65533;&#65533;&#65533;ut&#65533;&#65533;8&#65533;&#364;vP&#65533;a&#65533;&#65533;&#65533;&4i&#65533;&#65533;&#686;L&#65533;q}&#65533;?&#65533;&#65533;S&#65533;&#65533;#&#65533;f3tKf&#65533;$k&#65533;&#65533;&#65533;	T
&#65533;&#65533;>[:&#65533;px&#65533;!?&#65533; &#65533;&#65533;&#65533;[ys9&#65533;&#65533;&#65533;
&#1761;&#834;!_#K&#65533;\&#65533;&#65533;p
&#65533;&#65533;I|&#65533;&#65533;&#65533;&#65533;@&#65533;&#65533;#&#65533;&#65533;|<&#65533;.&#65533;y
&#65533;&#65533;[g&#65533;
&#65533;W&#65533;&#65533;iz&#65533;&#1242;&#65533;&#40709;z&#65533;wb&#65533;<C^&#65533;&#65533;v&#65533;	&#65533;&#1050;&#65533;&#65533;&#65533;i&#65533;}&#65533;Sz&#65533;g
&#65533;&#65533;&#1106;&#65533;&#65533;&#65533;"&#65533;&#65533;j&#61951;o&#65533;%k&#65533;z&#65533;&#65533;&#65533;&#65533;&#65533;	&#65533;y&#65533;&#65533;&#65533; 2&#65533;F&#65533;&#65533;8&#65533;&#65533;&#65533;s	&#65533;N	&#65533;&#65533;&#65533;&#65533;&#65533;!&#65533;&#1027;C/&#65533;1&#65533;&#65533;&#65533;Yf8&#65533;<b&#65533;EX9x&#65533;&#65533;>>`^?&#65533;q&#65533;&#65533;&#65533;&#65533;:&#65533;GW&#65533;&#65533;&#65533;>&#65533;~&#65533;&#65533;&#65533;(d&#65533;&#167;	&#65533;&#65533;>%&#65533;&#65533;&#65533;&#65533;^6c&#65533;&#65533;&#65533;&#812;'&#65533;&#65533;&#65533;-2&#65533;=$>;&#65533;^&#65533;Q	&#65533;&#65533;&#65533;T&#65533;O&#65533;IpD=&#65533;&#65533;&#65533;(@&#65533;V'&#65533;&#65533;9&#65533;d&#65533;U`&#65533; &#65533;]&#65533;@&#65533;&#65533;&#65533;0&#65533;P!p]&#65533;0&#65533;p"&#65533;1L&#65533;-8d&#65533;&#65533;qpX&#65533;&#65533;}&#65533;&#65533;(&#65533;&#305;jP=&#65533;'%`P&#65533;:Pmps&#65533;G ' &#65533;H&#65533;&#65533;&#65533;eR**j|&#65533;&#65533;u&#65533;:&#65533;&#65533;nlH&#65533;o&#65533;m0{&#65533;u&#65533;Q&#65533;&#65533; 0&#65533;&#65533;&#65533;I&#65533;&#65533;&#65533; ` `M&#65533;B &#65533;&#65533;
`y(&#2020;&#65533;&#65533;&#65533;+&#65533;&#65533;h$&#65533;&#65533;r- }U&#65533;&#65533;FJ&#65533;y0D&#65533;)&#65533;&#65533;&#65533;fe&#65533;+|H&#65533;BD&#65533;o#L&#65533;~&#65533;&#65533;CZ=s&#65533;&#65533;&#65533;&#65533;T&#65533;&#65533;l&#65533;g&#65533;j&#65533;&#65533;l&#65533;i &#65533;mp%N&#65533;N&#65533;&#65533;&#65533;&#65533;&#65533;&#65533;drGu&#65533;^&#65533;J&#65533;!&#65533;&#65533;&#65533;&#65533;9s&#65533;&#65533;=&#65533;?y&#65533;&#65533;,&#65533;&#65533;&#238;&#65533;&#65533;Y&#65533;&#65533;s&#801;&#65533;rk &#65533;&#65533; @~&#65533;4&#65533;'&#65533;?&#65533;-z$i&#65533;G&#65533;$=j&#65533;H&#65533;!D&#65533;J&#65533;hQ&#65533;E&#65533;U&#65533;T&#65533;'O&#65533;B&#65533;&#65533;&#65533;&#65533;LO&#65533;F&#65533;&#65533;&#65533;3&#65533;'Q&#65533;J&#65533;"&#65533;&#65533;VE[&#65533;B&#65533;&#65533;U*&#65533;AM&#65533;zE&#65533;&#65533;T&#65533;&#65533;^&#65533;2&#65533;S&#65533;&#65533;&#65533;&#65533;~6&#65533;IJ&#65533;'&#65533;O&#65533;4Y&#65533;&#274;&#65533;XP&#65533;&#65533;%uj&#1386;S_&#65533;JE&#1320;QV&#65533;L&#65533;=%w&#65533;&#65533;&#65533;X&#65533;&#65533;e
T&#65533;L&#65533;2n,&#65533;&#1056;&#65533;&#65533;*t&#65533;Q&#65533;M&#65533;R&#65533;r&#65533;&#65533;(V&#65533;{S&#65533;&#667;&#65533;(N&#65533;&=Z&#65533;&#65533;!&#1717;i&#65533;M9&#65533;&#65533;&#1860;l&#65533;lh&#65533;$J&#65533;)&#65533;&#65533;dqR&#1692;&#65533;.U2=&#65533;D&#65533;		&#65533;\&#65533;!&#65533;&#65533;i&#65533;C&#65533;&#65533;(&#65533;:s&#65533;(2ibFF&#65533;I&#65533;XQ&#65533;&#65533;&#65533;&#65533;A&#65533;&#65533;&#65533;&#65533;&#65533;"&#65533;o&#65533;?G"&#65533;.9&#65533;0&#65533;h&#65533;J2q&#65533;M&#65533;r&#65533;&#65533;&#65533;&#65533;/%&#33835;D&#65533;r&#65533;&#65533;,K&#65533;[P&#65533;M,Q0Nf&#65533;0&#65533;&#65533;&#65533;&#65533;Ot&#952;If&#65533;&#65533;8I id&#65533;O&#65533;G&#65533;&#65533;;&#65533;B&#65533;s&#65533;<&#912;&#65533;&#65533;$&#65533;&#65533;&#137;"|&#65533;A&#65533;\pA&#65533;@&#65533;2&#65533;J&#65533;&#65533;,&#65533;0&#65533;:&#65533;&#65533; &#65533;&#65533;&#65533;@&#65533;	0&#65533; T0b&#65533;CD2&#65533;&#65533;&#65533;r4dA&#65533;h&#65533;K4&#65533;&#273;&#65533;&#65533;&#886;C&#65533;&#65533;$F&#65533;&#65533;c&#65533;1&#65533;&#65533;c&#65533;=&#65533;8&#65533;&#65533;#r&#65533;A> !&#65533;j&#65533;&#65533;F0&#65533;&#65533;@&#65533;&#65533;B&#65533;r&#65533;=&#65533;{D$E&#65533;&#65533;&#65533;_	&#65533;2&#65533;
!&#65533;X&#65533;&#65533;(&#65533;?&#65533;&#65533;C&#65533;7&#65533;c?|&#65533;CX:&#65533;@&#65533;&#1172;&#65533;@A,X&#65533; X&#65533;&#65533; `&#1568;H&#65533;&#65533;&#65533;&#65533;Ed&#65533;Ap&#912;&#65533;DB&#65533;&#65533;?&#65533;&#65533;#&#65533;&#65533;&#65533;&#65533;:&#65533;"&#65533;+V&#1029;&#65533;&#333;&#65533;b&#65533;U&#65533;&#65533;&#65533;&#65533;7&#65533;&#65533;X&#65533;?&#65533;&#65533;&#65533;&#65533;&#1571;j&#65533;&#65533;<&#65533;d&#65533;&#65533;
&#65533;#&#65533;x&#65533;&#65533;d&#65533;&#65533;c&#65533;;&#65533;&#65533;A(&#65533;C=&#65533;0&#65533;&#65533;&#65533;ch?r&#65533;#&#65533;4&#65533;0#&#65533;3&#65533;0&#65533;2&#65533;@&#65533;&#65533;9&#65533;x&#65533;9&#65533;P&#65533;&#65533;NF&#65533;&#16520;&#65533;&#65533;h&#65533;!d&#65533;&#65533;&#65533;&#65533;ge&#65533;.;&#65533;;&#65533;(o&#65533;&#65533;P&#65533;l&#65533;&#65533; Yd&#65533;&#65533;#&#65533;&#65533;&#65533;;&#65533;X&#65533;c&#65533;&#65533;&#419;&#65533;3&#65533;&#65533;&#65533;|&#65533;&#65533;&#1554;&#65533;&#65533;J,&#65533;&#65533;&#65533;pI6D	PA&#65533;:&#65533;&#65533;&#65533;M@&#65533;+UN&#65533;&#65533;&#65533;F&#65533;iC&#65533;A	&#357;S&#65533;Bm&#65533;\&#65533;&#65533;VVI&#65533;UVqe&#65533;&#65533;&#65533;&#362;UTQ&#65533;&#65533;&#65533;P&#65533;&#65533;]&#65533;&#65533;PAE&#65533;C&#65533;M6&#65533;D&#65533;&#2001;:_&#65533;&#65533;PY&#65533;V&#65533;&#65533;>~&#65533;&#872;&#65533;&#1855;&#65533;}&#65533;YY&#65533;&#65533;@&#65533;)3&#65533;&#65533;,B&#65533; &#65533;&#65533;9A&#65533;&#65533; &#65533;*`!X&#65533;f/&#65533;K&#65533;&#65533;&#65533;2=&#65533;&#65533;&#65533;{&#65533;&#65533;H$p&#65533;d%Y<]&#65533;qbuY&#65533;M"1&#65533;&#65533;\"&#65533;p&#65533;&#65533;"&#65533;&#65533;Mp"&#65533;&#65533;D&&#65533;S&#65533;G "&#65533;&#65533;I"A&#65533;M|B&&#65533;&#65533;D%.r?&#65533;Az0D#&#65533;C&#65533;&#65533;&#65533;G&#65533;q&#65533;&#65533;"&#65533;&#65533;&#271;&#65533;3 &#65533;&#65533;&#65533;E&#65533;Q&#65533;"&#65533;&#65533;JX&#134;&#65533;&#65533;D&#65533;>&#65533;&#65533;&#65533;G&#65533;&#65533;U&#65533;&#65533;&#65533;i&#65533;C&#65533;&#65533;&#65533;&#65533;&#65533;&#65533;+&#65533;	&#65533;v,&#65533;	B&#65533;J&#65533;&#65533;&#65533;&#65533;q.&#65533;Ce&#65533;&#65533;&#65533;D&#65533;#&#65533;DbG&#65533;m&#65533;@>&#65533;A&#65533;&#65533;"!&#65533;&#65533;'$A	Q&#65533;B&#65533;P&#65533;&#65533;`1h
F&#65533;,&#65533;&#65533;(&#65533;&#65533;&#65533;&#65533;<&#65533;&#65533;8C&#65533;&#65533;H@&#65533;&#65533;&#65533;&#65533; H&#65533;&#65533;&#65533;lP&#65533;;\r&#65533;&#65533;q&#65533; &#65533;&#65533;A &#65533;&#65533;&#65533;&#65533;d&#65533;^&#65533;,9&#65533;G&#65533;Z&#65533;!&#65533; &#65533;4&#65533;h&#65533;&#1792;&#65533;/\!
Mh&#65533;&#65533;&#65533;4&#65533;&#65533;&#65533;&#65533;#&#65533;&#65533;&#65533;&#65533;&#65533;&#65533;P&#65533;>&#65533;'&#65533;0&#65533; &#65533;dz&#1360;&#65533;&#65533;ny &#65533;&#65533;B&#65533;>&#65533;u&#65533;&#65533;P 8Q&#65533;@
B&#65533;&#65533;8&#65533; 0&#65533;:&#65533;&#65533;
&#65533;&#65533;P 	&#65533;&#65533;&#65533;&#65533;&#65533;k&#65533;&#65533;&#65533;&#65533;F&#65533;c&#65533;&#65533;&#65533;{&#65533;J&#65533;C&#65533;&#65533;a&#65533;&#65533;&#65533;Ct&#65533;&#65533;&#65533;&#65533;&#65533;&#65533;Llk&#65533;W\&#65533;Z&#65533;&#65533;Nh"&#65533;&#65533;&#35890;&#65533;&#65533;ags&#65533;C&#65533;&#1172;&#65533;&#65533;n&#65533;&#65533;&#65533;0&#65533;4&#65533;l+&#65533;&#65533;BF&#65533;e&#65533;A&#65533;C&#65533;0&#65533;8&#65533;ajP&#65533;&#65533;@.p&#65533;b(&#65533;&#65533;&#65533;6Tms &#65533;@&#65533; &#65533;&#65533;&#65533;&#65533;5&#65533;&#65533;&#65533;&#411;Ajv&#65533;K4&#65533;$&#65533;2&#65533;m&#65533;
F&#65533;&#65533;&#65533;uY&#933;-&#65533;&#65533;&#65533;&#65533;&#65533;,&#65533;q&#65533;&#65533;*&#65533;1}&#65533;&#65533;q&#65533;&#65533;%&#65533;&#65533;&#65533;K&#65533;&#65533;&#65533;&#65533;&#65533;(&#65533;CND&#65533;&#65533;&#65533;xH&#65533;C	yRC\i	)&#65533;&#65533;W&#65533;&#65533;&/	
N6&#275;&#65533;&#65533;")&#65533;&#65533;Q&#65533;hbA&#65533;X&#65533;&#65533;}&#65533;P&#65533;&#65533;`1&#65533;Z<&#65533;&#65533;`&#65533;3&#65533;
&#65533;&#65533;&#65533;&#65533;K*&#65533;'
&#65533;q&#65533;&#65533;&#65533;&#65533;+T&#65533;a>&#65533;+V&#65533;&#65533;7&#65533;&#65533;e.n&#65533;;&#65533;?&#65533;&#65533;&#65533;&#65533;&#65533;F4&#65533;B&#65533;.d&#65533;&#65533;&#65533;&#65533;%D&#65533;
Y&#65533;&#65533;9&#65533;&#65533;&#65533;PA&#65533;&#65533;&#65533;&#612;hMt&#65533;)&#65533;&#65533;&#65533;&#65533;&#65533;&#1672;&#65533;t&#65533;&#65533;&#65533;&#1579;"&#65533;	$%a&#65533;&#884;.tn.&#65533;$&#65533;&#65533;]!&#65533;2&#65533;x&#65533;'@&#1097;MlB&#65533;&#65533;qD!&#65533;&#65533;&#65533;>d&#1101;\&#65533;&#65533;z
&#65533;
&#65533;&#65533; #&#65533;t&#65533;&#65533;Ld&#65533;A&#65533;}&#65533;"]b&#1099;&#65533;&#65533;|hC&#65533;u&#65533;=&#65533;&#65533;bPt	&#65533;&#65533;&#65533;(&#65533;x&#65533; 	M<&#32581;&#42783;I&#65533;8&#65533;jG&#65533;&#65533;D&#65533;$A&#65533;&#65533;dz@[4&#65533;$i;Od&#65533;Tl&#65533;&#65533;0&#65533;#@&#65533;
Y&#65533;&#65533;&#65533;&#65533;&#65533;)&#65533; W2&#65533;:&#65533;&#65533;&#65533;F C 1&#65533;&#65533;QB=&#65533;@&0oz&#65533;&#65533; `&#65533;(P&#65533;&#65533;`e&#269;&#65533;3&#65533;(&#65533;&#65533;&#65533;&#65533;&#65533;&#65533;H&#65533;"9&#65533;&#65533;KB&#65533;Ia&#65533;&#65533;BC&#65533;V9Dq`&#65533;f&#65533;&#65533;1Bp&#65533;&#65533;&#65533;&#65533;&#65533;&#65533;&#65533;&#65533;ay&#65533;m}&#65533;4&#65533;]&#65533;m&#65533;B.V&#65533;09&#65533;A&#65533;&#65533;&#65533;&#65533; &#65533;="$&#65533;P&#65533;J &#65533;mI&#65533;'8A>&#1025;	$&#65533; (&#65533; &#65533;(&#65533;0&#65533;&#65533;&#65533;PE&#65533;7&#65533;@&#65533;o&#65533;^&#65533;aW;&#65533;C&#65533;e0&#65533;&#65533; &#65533;&#65533;_&#65533;&#65533;&#65533;R&#65533;&#65533;&#65533;O&#1021;&#65533;&#65533;&#65533;J&#65533;&#65533;&#65533;,f&#65533;G&#65533;&#65533;R8&#361;&#65533;<&#65533;&#65533;&#65533; 6&#65533;!k`&#65533;&#65533;%9&#65533;!&#65533;m&#1562;&#65533;&#65533;*h!hp&#65533;&#65533;
&#65533;&#65533;9h<&#65533;&#65533;&#65533; )`&#65533;&#65533;E&#65533;&#65533;&#1152;2lA
U&#65533;&#65533;b&#65533;&#65533;0&#65533;&#65533;&#65533;d&#65533;&#65533;&#65533;&#65533;&#65533;&#65533;:&#65533;<t&#65533;&#65533;f&#65533;&#65533;)n&#65533;&#65533;m&#65533;&#65533;v6`&#1520;w ?&#65533;&#65533;P2&#65533;/&#758;+&#65533;s&#976;&#65533;&#65533;<dz&#65533;:&#65533;Y&#65533;&#65533;vi&#1266;! &#65533;&#1498;g&#388;&#65533;@ &#5124;&#65533;p&#65533; &#65533;S&#65533;&#65533;&#65533;&#65533;&#65533;P&#65533;&#65533;&#65533;&#65533;h&#65533;&#65533;i&#65533;W&#65533;&#65533;XX&#65533;)&#65533;&#65533;&#65533;&#65533;&#65533;	Qp&#65533;&#1648;*&#65533;0&#65533;&#608;&#65533;@&#65533;X&#65533;&#65533;{3&#65533;&#65533;&#65533;&#65533;&#65533;&#65533;&#65533;Y&#65533;&#65533;&#65533;A&#65533;R&#65533;&#65533;&#65533;	&#65533;8V&#65533;0Z&#65533;AY0r&#65533;&#65533;&#65533;"&#65533;&#65533;1&#65533;`&#65533;U&#65533;&#65533;&#715;&#65533;	&#65533;&#65533;0&#65533;Q&#65533;&#65533;&#43222;C &#65533;&#65533;&#65533;&#1548;N81W&#65533; &#65533;hB&#65533;&#65533;&#65533;aS ^3&#65533;.&#65533;G&#65533;&#65533;&#65533;&#65533;&#65533;Fa&#65533;03G&#65533;#J&#65533;E&#65533;&#65533;I	@&#65533;2y&#65533;&#65533;&#65533;P&#65533;`"L&#65533;$>B&#65533;D&#65533;Hy&#65533;&#65533;x&#65533;HH#i&#65533;KR4-S&#65533;&#65533;8 &#65533;B6DS&#65533;&#65533;&#65533;&#65533;&#65533;&#65533;:&#65533;&#65533;O&#65533;&#65533;&#65533;Y&#65533;K&#65533;!F&#65533;9S&#65533;#@4&#65533;&#65533;>0F&#65533;$&#65533;
!5X&#65533;&#65533;&#65533;`3&#65533;&#65533;&#65533;0 da&#65533;&#65533;&#65533;&#65533;?&#65533;&#65533;L&#65533;P J&#65533;2&#65533;x&#65533;#0&#65533;#P&#65533;&&#65533;&#65533;)&#566;m&#65533;h&#65533;&,&#65533;&#65533; 
 x1&#515; i&#65533;#&#65533; z&#65533;G7I &#65533;7&#1536;h*&#515;D&#65533;&#488;&#65533;b&#65533;:h&#65533;4P&#65533;7&#65533;&#65533;@&#524;b9G&#65533;&#2032;C&#65533;633&#65533;;&#65533;&#65533;??p&#65533;1&#65533;&#65533;C&#65533;&#65533;&#65533;&#65533;^$&#65533;&#65533;&#65533;&#246;YB&#65533;9&#65533;&#643;&#65533;&#65533;&#657;&#65533;&#65533;Y&#65533;&#65533;&#65533;7&#65533;<&#65533;A&#65533;&#65533;&#65533;&#65533;.8&#65533;&#65533;&#65533;&#65533;&#65533;&#65533;&#65533;*&#65533;	8  H&#65533; &#65533;&#65533;&#65533;P&#65533;s)&#65533;mr&#65533;` (&#65533;@&#65533;5 &#65533;C&#65533;`Y&#65533;&#65533;&#65533;-&#602;f&#65533;&#65533;&#65533;i&#65533;;&#65533;@&#65533;&#65533;>&#65533;&#65533;&#65533;&#65533;&#65533;	.&#65533;&#65533;&#65533;Y=&#65533;-&#65533;*&#65533;&#65533;&#65533;=&#65533;&#65533;&#65533;&#65533;&#65533;9&#65533;C&#65533;&#316;&#65533;Q&#65533;&#65533;&#65533;&#65533;&#467;&#65533;j&#65533;+&#65533;10&#65533;2&#65533;&#65533;.&#65533;,&#514;-3&#1597;0&#65533;&#65533;0&#65533;&#65533;30&#65533;J0&#65533;&#65533;.&#65533;%* M&#65533;!-,&#1538;/&#65533;1&#65533;-&#65533;,p&#65533;%x&#65533;*&#65533;/&#65533;M+ N* >1 &#65533;3-4@5&#65533;&#65533;&#8111;)<&#65533;8X&#65533;3 0&#556;2(>&#65533;&#65533;+&#65533;.(&#65533;a-6X&#65533;&#65533;&#65533;Q&#962;&#65533;&#65533;&#65533;&#1198;&#65533;&#65533;>&#65533;=P&#993;&#65533;+&#65533;&#65533;*&#65533;*&#65533;5&#65533;+&#65533;$&#65533;&#65533;&#1667;9x&#65533;:$&#65533;F&#65533;/&#65533;	I&#65533;O&#65533;A&#65533;&#65533;&#65533;&#65533;&#65533;&#65533;&#65533;`&#65533;D&#65533;#;&#65533;&#65533;&#65533;(&#65533;&#65533;x&#65533;Y&#65533;k
	&#65533;
5&#65533;&#65533;2&#65533;
&#65533;
&#65533;{&#65533;T&#65533;&#10309;Z&#65533;X&#65533;
&#65533;&#65533;&#65533;&#65533;Y&#65533;}&#65533;&&#65533;&#65533;&#65533;&#65533;&#65533;/&#65533;&#65533;RP&#65533;&#65533;y&#65533;Z &#65533;&#65533;&#65533;&#65533;Q$DCk&#65533;T&#65533;&#65533;R&#65533;Q&#65533;&#65533;*&#65533;&#65533;&#65533;&#65533;&#65533;8R&#65533;!C&#65533;&#65533;2|&#65533;A&#65533;&#65533; Qh&#65533;	2&#65533;x6&#65533;H&#65533;&#1728;&#65533;&#65533;P&#65533;
&#65533;=?:>&#65533;&#65533;?&#65533;/&#65533;#Z;&#65533;9&#65533;?&#65533;&#65533;=}G&#65533;&#65533;H+R&#65533;A&#65533;QEF	&#65533;&#65533;!&#65533;&#65533;5&#65533;Lk&#65533;&#65533;"&#65533;TU&#65533;jl&#65533;&#65533;&#65533;&#65533;X<&#65533;ZK&#65533;2P&#65533;&#65533;]&#65533;I&#65533;&#65533;GH&#65533;Q&#65533;4r&#65533;C2Q&#65533;&#65533;1&#65533;E&#65533;&#65533;&#65533;@&#65533;k&#65533;&#136;&#65533;#&#65533;i&#65533;=&#65533;$&#65533;&#65533;#&#65533;p&#65533;'`&#65533;'p"&#65533;&#65533;h+&#65533;&#65533;&#65533;RA&#65533;&#65533;&#65533;3&#65533;B&#65533;&#65533;&#65533;&#65533;J$&#65533;&#65533;
&#65533;&#65533;}&#65533; 
&#65533;|&#65533;&#65533; 29&#65533;D&#65533;&#65533;&#65533;a&#65533;&#65533;C&#65533;6&#65533;?&#65533;A&#65533;&#65533;8&#65533;&#65533;4&#65533;;-&#65533;]1)=`&#1563;&#65533;&#65533;&#65533;&#65533;&#65533;8x&#65533;6&#65533;&#65533;6x;&#65533;K&#2032;&#65533;:4&#65533;&#65533;!&#65533;&#65533;I&#65533;&#65533;&#65533;&#65533;+&#65533;.&#65533;T=&#65533;&#798;4&#65533;8&#65533;&#65533;&#65533;&#65533;&#65533;+p&#65533; z&#65533; &#65533;)zu&#65533;0&#65533;:`&#65533;( &#65533;.&#515;Z&#65533;&#65533;&#65533;&#65533;&#65533;&#65533;&#14039;5&#65533;;h&#65533;0&#65533;&#65533;1X;H&#65533;&#65533;I&#65533;&#65533;&#65533;&#65533;&#65533;&#65533;&#65533;3&#65533;3x&#65533;7 -&#65533;&#1307;&#65533;&#65533;<&#65533;&#47613;j&#65533;-&#65533;&#65533;,&#65533;c&#65533;&#65533;&#65533;&#65533;@&#65533;7&#65533;'9&#65533;&#65533;|4&#65533;.(&#65533;&#65533;&#65533;N2pM&#1683;&#65533;)&#65533;&#65533;.&#65533;&#65533;&#65533;C&#65533;2&#65533;&#65533;&#65533;"&#65533;(&#65533;&H'&#65533;- &#65533;&#65533;!>&#65533;T3&#65533;&#65533;*&#65533;)0$&#65533;&#65533;-&#65533;-&#65533;)&#65533;(&#65533;&#65533;(&#65533;6-&#65533;&#65533;&#65533;.&#65533;&#1218;&#65533;&#65533;&#65533;&#65533;9&#65533;&#65533;}&#65533;l&#65533;&#65533;,&#65533;6*&#65533;&#65533;*&#65533;&#65533;O&#65533;$>K18X&#65533;&#65533;?&#65533;_&#65533;&#65533;.&#65533;a&#65533;&#65533;&#65533;&#1709;&#65533;-&#65533;&#65533;&#65533;4&#514;&8&#65533;'&#65533;4&#65533;&#65533;sO&#65533;&#65533;8h&#65533;&#65533;(&#65533;#&#65533;x&#65533;Jp&#65533;V&#65533;&#65533;@5<5!Bq&#65533;>&#65533;i&#65533;pQ&#65533;H1&#65533;H&#65533;&#65533;@&#65533;&#3704;&#65533;	;B&#65533;&#65533;#&#65533;&#65533;0&#65533;0&#65533;&#65533;
&#65533;&#65533;&#65533;m2X&#65533;Q!&#65533;`&#65533;&#65533;

3a&#65533;&#65533;
&#65533;>&#65533;$,&#65533;#&#65533;
&#65533;1k&#65533;&#65533;&#65533;&#65533;&#65533;Q&#65533;2-\!&#65533;@&#65533;]&#65533;N&#65533;&#65533;8&#65533;&#65533;&#65533;&#65533;a&#65533;&#65533;&#65533;S&#65533;x&#65533;K[&#65533;&#65533;:"&#65533;:f`M&#65533;$7[Br!:&#65533;&#65533;9&#65533;&#65533;HH&#65533;&#65533;x&#65533;&#65533;&#65533; #&#65533;(#&#65533; &#65533;(&#65533;F8&#65533;K%Lz&#65533; &#65533;SecM$O8&#65533;4Xt&#65533;&#65533;&#65533;OP&#65533;WdNp&#65533;&#65533;&#1075;	&#65533;&#65533;&#65533;pTHX	&#65533;q"&#65533;!FEm%H^&#65533;&#65533;&#527;w&#65533;>&#65533;# [&#65533;y&#65533;&#65533; c&#65533;B&#65533;&#65533;/h &#1025;&#1025;0&#65533;'P&#65533;"X' &#65533;r&#65533;t&#65533;&#65533;&#65533;`&#65533;/x-&#65533;&#65533;&#65533;&#65533;(;&#65533;y&#65533; o&#65533; &#65533;b:y&#65533; (0&#65533;A@F &#65533;&#146;7H&#65533;&#65533;<P&#65533;&#1920;&#65533;&#47628;&#65533;&#65533;&#65533;&#65533;PY&#65533;&#65533;Z&#65533;&#65533;&#65533;e&#65533;:p6&#65533;&#65533;&#65533;&#65533;&#65533;L^&#65533;&#65533;;B`8&#65533;@&#65533;eD&#65533;&#65533;&#65533;X@&#65533;&#65533;&#65533;{&#65533;&#65533;q&#792;&#65533;&#65533;&#65533;&#65533;K&#43203;&#65533;i&#65533;&#65533;&#65533;
&#65533;;8&#65533;&x&#65533;&#65533;&#65533;8&#65533;:&#65533;&#65533;6Q&#65533;&#65533;&X h&#65533;&#65533;&#65533;h9&#65533;&#65533;&#65533;&#65533;&#65533;&#65533;&#65533;eO&#65533;3&#65533;&#65533;3&#65533;d&#65533;,&#65533;<&#65533;&#65533;7X&#65533;2&#65533;&#65533;&`'&#65533;&#65533;&#258;. 1^1P-&#65533;$&#65533;&#65533;,&#65533;&#65533;R&#65533;&#65533;&&#65533;&#65533;A&#65533;&#986;&#65533;&#65533;&#65533;&#65533;+Jh&#65533;kga\&#65533;--/ &#65533;3&#65533;&#65533;/&#65533;&#65533;,&#65533;,&#65533;&#65533;&#65533;&#65533;&#65533;-8]2&#65533;&#1858;,&#65533;,&#65533;&#65533;&#65533;&#65533;|&#65533;:x&#65533;0&#65533;&#65533;p&#65533;L&#65533;&#65533;&#65533;&#65533;&#65533;&#65533;&#65533;&#65533;'x&#65533;&#1877;^.p&#65533;-&#65533;&#65533;&#65533;&#1794;&#65533;N&#65533;&#65533;M&#65533;&#65533;/&#65533;-l-&#65533;m,&#65533;]&#65533;&#65533;. &#65533;/&#514;*&#65533;&#65533;&#65533;t&#65533;&#65533;^&#65533;&#65533;&#65533;6j&#65533;&#65533;9 ?&#65533;&#65533;&#65533;y&#65533;;&#65533;&#65533;/&#1026;&#65533;v&#65533;&#65533;&#65533;&#65533;4&#65533;&#65533;&#65533;&#65533;GA#M&#273;J&#264;I&#65533;SpZ&#65533;&#65533;[@&#65533;V(&#65533;&#65533;p&#65533;@&#65533;$&#65533;&#65533;&#65533;&#65533;&#65533;&#65533;`,&#65533;&#65533;&#65533;3&#65533;&#65533;	K&#65533;&#65533;
$&#65533; &#65533;&#65533;&#65533;0&#65533;A&#65533;&#65533;Q&#65533;k&#65533;
&#65533;Y&#65533;&#65533;?pFaXp!&#65533;&#65533;&#65533;&#65533;`&#1681;&#65533;E&#65533;TD{&#65533;&#1241;#4&#65533;&#65533;&#65533;&#65533;&#516;Ox
&#65533;`&#65533; &#65533;&#65533;&#65533;&#65533;&#522;&#65533;&#65533;U&#65533;&#65533;NE &#65533;&#65533;&#65533;B&#1266;&#65533;IU&#65533;A@J&#65533;E(&#65533;!J&#65533;);&#65533;&#65533;&#65533;#i&#65533;(?!&#65533;PAT&#65533;&#65533;&#65533;?&#65533;&#65533; &#65533;M&#65533;&#65533;HP	VS&#65533;Ef&#65533;&#65533;`&#65533;?jH&#65533;$F&#65533;"E&#65533;S&#65533;nk&#65533;@&#65533;&#65533;3V&#1604;&#65533;x&#65533;&#65533;h	(&#65533;&#65533;9&#65533;&#65533;&#65533; &#65533;T&#65533;#&#65533;4e&#65533;&#65533;hc)bV2&#65533;w&#65533;X#&#65533;2&#65533;=8&#65533;(&#65533;&#65533;&#65533; $X&#65533;"&#65533;"0 W &#65533;&#65533;&#65533; ((,X>&#65533;E&#65533;&#65533;&#65533;(&#65533;T&#65533;&#65533;&#65533; 8Z&#65533; z&#65533;):&#65533;&#65533;*&#65533;&#65533;&#65533;]&#65533;&#65533;8&#65533;&#65533;[&#65533;&#65533;%,&#65533;(X&#65533;"&#65533;&#65533;&#65533;&#65533;&#65533;&#65533;&#65533;&#65533;E&#65533;&#65533;&#65533;&#65533;]&#65533;&#65533;TO&#65533;&#1818;&#65533;&#65533;&#929;9&#65533;vZ&#396;&#65533;&#65533;&#65533;&#65533;&#65533;&#65533;#a&#65533;D&#65533;&#65533;}&#1151;&#65533;&#65533;?&#65533;&#65533;&#65533;&#65533;!&#65533;&#65533;a&#65533;Ap&#65533;%Z&#65533;7&#65533;&#65533;nF&#65533;x&#65533;@&#65533;p p 6&#65533;&#65533;&#65533;&#65533;&#65533;&#1645;&#65533;&#65533;&#65533;&#65533;+&#65533;v&#936;I&#65533;7p>&#65533;&#65533;/&#65533;%u(&#65533;&#65533;&#64770;&#65533;&#942;.&#65533;&#65533;&#65533;&#65533;y/X&#65533;2 &#65533;&#65533;&#65533;&#65533;|[&#65533;ck&#65533;&#828;&#65533;&#65533;9&#65533;;&#65533;Z&#65533;&#65533;2&#65533;y&#65533;[&#65533;&#65533;&#65533;/0&#65533;&#1021;,&#65533;&#65533;&#65533;.k&#65533;&#65533;0H&#65533;&#65533;R&#65533;&#65533;;&#65533;$&#65533;N&#65533;&#65533;&#65533;&#65533;&#65533;&#65533;o&#874;&#65533;]+&#65533;&#1909;&#65533;&#65533;-&#65533;&#65533;^&#65533;.&#65533;&#65533;&#65533;5M&#65533;&#65533;&#65533;&#65533;&#65533;&#65533;&#65533;&#65533;&#65533;&#65533;&#65533;&#65533;&#65533;0&#65533;L&#65533;>&#65533;&#65533;&#65533;&#65533;=&#65533;&#65533;$&#65533;:P&#65533;&#65533;/&#65533;&#65533;&#65533;!&#65533;&#65533;_&#65533;9&#65533;&#65533;&#65533;,9r&#65533;4&#65533;&#65533;"L#pYH&#65533;O8`3&#65533;$j&#65533;&#65533;&#65533;&#65533;0&#65533;&#65533;G&#65533;i&#65533;&#65533;&#65533;RXB&#65533;&#65533; Y&#65533;\R&#65533;&#65533;&#65533;&#1246;&#65533;9,&#65533;&#65533;g&~cA{&#65533;&#65533;&#65533;KB&#65533;&#65533;)&#1112;`G&#65533;&#65533;.2 &#65533;&#65533;&#65533;}Hh&#1078;(&#65533;M&#65533;WXa&#65533;~&#65533;
&#65533;&#65533;&#65533;8&#65533;JX&#65533;~	&#65533;&#65533;&#65533;&#65533;K&#65533;8u*h&#65533;S&#65533;K&#65533;6&#65533;&#304;'M&#65533;*Q&#65533;8I&#1188;&#65533;&#65533;0m&#1700;	&#65533;BM&#65533;*e&#65533;xIS&#65533;L+]&#65533;&#65533;Q"&#591;'aj&#65533;&#65533;(&#37987;&#65533;&#65533;*&#65533;&#65533;r&#65533;&#65533;H&#65533;1rI&#65533;J&#65533;&#65533;R"&#65533;i&#65533;G&#65533;Nfb&#65533;Ra'O&#65533;D&#65533;
&#65533;&#595;&#65533;&#65533;&#65533;&#65533;&#65533;*5&#65533;&#65533;SG&#65533;&#65533;"*&#65533;&#65533;&#65533;"I&#65533;&#65533;&#65533;4&#65533;&#65533;G&#65533;)&#65533;Di&#65533;PE&#65533;:d&#65533;&#65533;A&#65533;&#65533;&#65533;T&#65533;&#65533;=}=ND&#65533;N ,N&#65533;&#65533;&#65533;&#65533;&#65533;%I&#65533; &#65533;&#198;(H&#65533;&#65533;&#65533;&#65533;&#134;G&#65533;&#65533;&#1139;&#65533;&#65533;&#65533;6p&#65533;&#65533;&#65533;&#65533;x&#65533;0:>p&#65533;&#65533;&#65533;&#199;4T&#65533;&#65533;!&#197;:&#65533;&#65533;|G&#65533;6j&#1456;a&#65533;&#65533;L4n&#65533;&#1585;S&#990;=z&#65533;&#1297;&#65533;&#65533;&#65533;|&#65533;&#65533;&#65533;#G6&#65533;&#65533;&#65533;&#65533;&#65533;GP &#65533;&#65533;&#65533;&#65533;  &#65533; &#65533;vH!&#65533;&#65533;qz&#65533;&#65533;B&#65533;!&#65533;,2&#65533;["y&#65533;&#65533;&#65533;&#65533;a&#65533;&#65533;n&#65533;&#65533;G|r&#65533; &#65533;&#65533;x&#65533;q&#65533;&#65533;&#65533;F$XPAsLp&#65533;0&#65533;&#65533; &#65533;&#65533;l&#65533;C&#65533;&#65533;A&#65533;m&#65533;&#65533;&#1464;G_D&#65533;DQ&#65533;&#65533;Fs&#65533;a]&#65533;&#1093;TD&#65533;e&#65533;Q&#65533;e&#65533;!&#65533;c&#65533;qFj&#65533;&#65533;&#65533;bjhxj&#65533;&#65533;a&#65533;iFi&#65533;aFc&#65533;Y&#65533;&#11863;&#65533;vh&#65533;q&#65533;Z&#65533;\l&#65533;&#65533;&#65533;d&#65533;&#65533;FdxQ*}&#65533;&#65533;hZ|&#65533;^*+k&#65533;&#65533;&#65533;r&#65533;a&#65533;w&#65533;A&#65533;v&#65533;qF&#65533;&#65533;&#65533;9&#65533;\&#65533;&#65533;Z`!&#65533;Z&#65533;&#65533;vd&#65533;I&#65533;&#65533;|&#65533;&#65533;gx+Fm&#65533;A&#65533;}r&#65533;&#65533;nn&#65533;&#65533;&#65533;j&#65533;&#65533;k&#65533;v&#1841;o&#65533;&#65533;&#65533;&#65533;/yv&#65533;&#65533;xw&#65533;&#65533;&#65533;0&#65533;G&#65533;w[&#65533;&#65533;&#65533;.&#65533;&#65533;u&#65533;&#1094;&#65533;&#65533;@rN99&#65533;H#&#65533;X&#65533;*&#65533;&#65533;b&#692;&#65533;&#65533;
)&#65533;x"&&#65533;8&#65533;&#65533;'&#65533;&#65533;R&#65533;)&#65533;&#65533;&#65533;
+&#65533;&#65533;B
)&#65533;&#65533;t*&#65533;&#65533;&#65533;&#65533;)&#65533;&#65533;J(A&#65533;&#65533;
&#65533;QK&#65533;+&#65533;&#65533;RK-&#65533;&#65533;&#65533;&#65533;.&#65533;&#65533;,&#65533;&#1026;K.&#65533;&#65533;&#65533;&#65533;&#65533;Y&#65533;u&#1390;&#65533;|
&#1001;&#65533;s&#1134;&#65533;r5&#65533;(s&#65533;K&#1974;&#1810;K&#1652;&#65533;&#65533;&#65533;&#1322;&#65533;R&#65533;&#65533;L&#65533;
,&#65533;&#65533;Bx&#1391;&#65533;b8)&#65533;&#65533;&#65533;D&#65533;\&#65533;&#65533;&#65533;5Q"	$C1&#65533;Q&#65533;|&#65533;&#65533;"&#65533;T&#65533;&#65533;'&#65533;&#65533;&#65533;R&#65533;)&#65533;&#65533;R&#65533;&#65533;*K.&#65533;&#65533;Q&#65533;&#65533;J)&#65533;t&#65533;	E&#65533;|&#65533;#&#65533;9X&#515;&#65533;&#65533;&#65533;"O&#65533;&#65533;Ba&#65533;	DvU2&#65533;A&#65533;|e}S&#65533;X&#65533;}%<y&#65533;	' &#65533;&#65533;I&Yi&#65533;&#65533;&	)&#65533;&#65533;&Y}&#65533;&&#65533;_&#65533;R&#65533;&#65533;{OI`&#65533; &#65533;&#65533;$zR&#65533;&#65533;X&#65533;sB!&#65533;#"q&#65533;Fh(/&#65533;&#65533;K*&#65533;D"&#65533;&#65533;H&#65533;r	Jl&#65533;#&#65533;`&#65533;':!&#65533;&#65533;&#65533;%UyD"
q!B,F@&#65533;8&#65533;-Q@Jxo&#65533;&#65533;q&#65533;Db&#65533;&#65533;&#65533;a&#65533;A &#65533;}8b&#65533;&#65533;&#65533;=&#65533;a2&#65533;&#65533;z&#65533;=&#65533;!]8&#65533;	6&#65533;&#65533;|FF&#65533;t&#65533;&#65533;&#65533;)6&#65533;&#65533;&#65533;@&#65533;;&#65533;&#65533;&#65533;`1A&#65533;gw&#65533;&#1888;&#65533;&#65533;@&#65533;		X&#65533;&#65533;|&#65533;8,0B&#65533;&#65533;&#65533;;&#65533;&#65533;^&#65533;B&#65533;T/7&#65533;AD&#65533;C&#1539;y&#1345;&#65533;&#354;C&#65533;&#65533;)3&#65533;&#65533;t&#65533;C_h&#65533;&#65533;&#65533;T&#65533;+c&#65533;&#65533;G0&#65533;z&#65533;O&#65533;0&#65533;"1&#65533; &#65533;hE(@8JP&#65533;&#65533;&#65533;t&#65533;op4&#65533;&#65533;&#65533;am&#217;&#65533; &#65533;9x/(&#65533;&#65533;&#65533;L I
0 :&#65533;Y&#65533;d@U&#65533;&#65533;&#25629;6&#65533;'{&#65533;&#65533; &#65533;`*!F&#65533;&#65533;`7&#65533;&#65533;]&#65533;&#181;&#65533; &#65533;(l!&#65533;&#65533;Vu?A&#65533;&#65533;2&#65533;v&#65533;e&#65533;7&#65533;a&#65533;&#65533;&#65533;&#65533;$JO&#65533;!<h&#65533;&#65533;$&#65533;&#1696;R&#65533;&#65533;&#65533;q&#65533;)&#65533;&#65533;(&#65533;&#65533;j&#65533;:&#65533;&#1712;_&#65533;&#65533;Si&#65533;&#65533;&#661;&#65533;X.E&#65533;&#65533;=&#65533;yP&#65533;&#65533;0&#65533;&#65533;!&#65533;R&#1319;&#65533;&#65533;/&#65533;!&#65533;&#65533;&#65533;S&#65533;&#65533;&#669;&#65533;p&#65533;&#65533;&#65533;&#65533;&#65533;&#65533;&#65533;!w&#65533;&#241;V&#65533;;&#65533;&#65533;]&#65533;&#65533;&#65533;3&#65533;v&#65533;&#65533;&#65533;V&#65533;&#373;fRb&#65533;&#65533;a)&#1456;&#65533;&#1537;pp&#65533;!&#65533;&#65533;L&#65533;&#65533;P&#65533;&#65533;&#65533;B&#65533;
&#65533;&#65533;&#65533;F3&#65533;'B=Q&#65533;"i&#65533;P&#65533;*R&#755;V&#65533;B&#65533;0E*xwZV&#65533;&#65533;h&#65533;nK&#65533;3&#65533;N&#65533;&#65533;&#65533;&#65533;E-l&#65533;_&#65533;&#65533;&#65533; &#65533;.l&#65533;&#65533;Y&#65533;&#65533;&#65533;HY&#65533;j&#65533;2&#65533;A-&#65533;X[jik4&#1390;&#65533;&#65533; n&#65533;&#65533;&#65533;&#65533;&#1854;&#65533;&#65533;&#917;&#65533;,&#65533;5&#65533;iw&#65533;l&#65533;-&#65533;K&#65533;&#65533;~7&#65533;F+E;&#65533;&#65533;&#65533;@&#65533;&#65533;&#65533;$jr&#65533;1&#65533;&#65533;&#65533;&#65533;# &#65533;&#65533;,&#65533;r&#65533;&#65533;(&#65533;F&#65533;&#65533;W&#65533;&#65533;&#65533;-ou&#65533;;&#65533;UEx&#65533; &#65533;`&#65533;&#11600;x"s&#65533;C
"&#65533;&#65533;&#65533;",&#65533;^V&#65533;&#65533;&#65533;&#65533;&#65533;*'&#65533;',&#65533;&#65533;&#65533;i&#65533;&#65533;&#65533;(<&#65533;&#65533;`&#65533;f&#65533;&#65533;&#65533;&#65533;`,&#65533;UE(=|&#65533;N
x&#255;&#560;&#65533;&#65533;&#65533;&#65533;&#1160;&#65533;4&#65533;&#65533;P_l&#65533;&#720;(CF&#65533;&#65533;"a&#65533;Kde|&#65533;&#65533;&d8&#65533;F&#65533;%&#65533;&#65533; a&#65533;&#65533;k&#1650;^&#65533;&#65533;&#65533;&#65533;-&#65533;d&#65533; 1CD&&#65533;[&#65533;=&#65533;&#65533;AqB&#65533;&#65533;&#65533;&#65533;&#65533;&#65533;&#65533;&#65533;8&#65533;b&#65533;&#65533;&#65533;`28uT#&#65533;P@+&#1537;&#65533;&#65533;&#65533;p&#65533;!&#65533;&#65533;&#65533;&#65533;&#65533;;&#65533;&#65533;
5
V0&#65533;&#65533;&#65533;&#65533;#@&#65533;	&#65533;&#65533;&#65533;T&#65533;} N&#65533;&#65533; &#65533;
+Y&#65533;&#65533;&#65533;&#65533;&#636;>6X&#65533;&#931;&#65533;&#65533;&#65533;)3&#65533;&#65533;e&#65533;z|S)&#65533;0j.1&#65533;&#65533;&#65533;&#65533;CD"&#65533;&#65533;&#65533;UB&#65533;F,:&#65533;/#*&#65533;&#65533;Pl4&#65533;s'&#65533;&#65533;wP&#65533;&#65533;V&#65533;1*&#65533;>C`&#65533;4h&#65533;-&#65533;&#65533;&#65533; 	8&#65533;I&#65533;T';u&#65533;&#65533;>&#65533;&#65533;&#65533;&#65533;&#65533;{&#65533;&#65533;&#65533;E&#65533;&#65533;
O&#65533;B&#65533; &#65533;&#65533;r)qpU&#65533;&#65533;,&#65533;&#65533;&#65533;&#65533;&#65533;&#65533;&#65533;/&#65533;AuXy&#65533;&&#65533;&#65533;&#1931;;m&#65533;&#65533;	i&#65533;&#65533;&#65533;&#65533;qi&#65533;&#65533;.9&#65533;&#65533;XR&#65533;&#65533;[&#65533;&#65533;&#65533;&#65533;&#65533;~]&#65533;`&#1914;p&#65533;/<&#65533;&#65533;lko&#65533;&#65533;&#65533;&#65533;&#65533;&#65533;;&#65533;&#65533;VM9&#65533;&#65533;!&#65533;&#65533;&#65533;&#65533;nX~&#65533;&#65533;&#65533;Q&#65533;&#65533;&#65533;&#65533;&#65533;.!an5&#65533;&#65533;3&#622;;&#65533;&#65533;&#65533;&#65533;;&#65533;(d&#65533;(f&#65533;&#65533;&#65533;&#65533;&#65533;j&#65533;8R&#65533;F`OK&#65533;Zb&#65533;8+&#65533;+&#633;bJ&#65533;&#65533;(N+7T&#65533;&#65533;&#65533;&#65533;(~+V&#65533;
T&#65533;"&#65533;&#65533;OEw[{&#65533;&#1738;"&#167;@~v{k7&#65533;&#65533;B&#65533;&#65533;&#65533;.zA\[&#65533;&#65533;&#65533;&#65533;&#65533;&#65533;&#65533;\a7&#65533;&#65533;&#65533;&#65533;&#65533;&#65533;&#65533;z;5X&#65533;o&#65533;&#65533;p&#1099;^&#65533;b&#65533;\kEj&#65533;&#65533;u&#65533;&#65533;&#65533;&#65533; &#65533;B&#65533;)x&#65533;Gl&#65533;}&#65533;&#65533;I R&#65533;&#65533;)*B&#65533;&#65533;&#65533;&#65533;,&#1558;MB&&#65533;&#1044;&#65533;&#65533;&#65533;&#65533;&#65533;_|]&#65533;&#65533;&#65533;-_)&#65533;B'&#784;%T&#344;!&#65533;&#65533;QP"hQ&#65533;$&#65533;&#65533;&#65533;`NJ&#65533;W&#65533;)&#65533;&#65533;&#65533;8&#65533;&#65533; K&#65533;OIL&#65533;&#65533;]N&#65533;|m&#65533;&#65533;`B&#65533; &#65533;@&#65533;E(&#65533;ByD&#65533;IBLD`&#65533; 0&#65533; B&#552;E&#65533;&#65533;EA&#65533;^&#65533;&#338;!&#65533;&#65533;x&#65533;S!&#65533;&#65533;&#65533;&#914;#&#65533;&#65533;&#65533;DBH&#65533;&#65533;&#65533;T&#65533;M&#65533;$&#65533;&#65533;
&#65533;&#65533;&#65533;&#65533;&#65533;$&#160;!&#65533;&#65533;&#65533;R&#65533;&#65533;&#65533;&#65533;R%&#65533;D*5&#395;&#65533;&#65533;&#65533;0&#65533;&#65533;	&#65533;&#65533;p&#65533;	&#65533;&#65533;&#65533; &#65533;&#65533;&#65533;&#65533;&#65533;
&#65533;"
&#65533; h P@&#65533;&#65533;P&#65533;&#65533;&#65533;y&#65533;1c&#65533;F&#65533;&#65533;&#65533;|&#65533;@	&#65533;@
&#65533;&#65533;	&#65533;	H&#65533;	&#65533;@	&#65533;&#65533;|Am&#65533;&#65533;&#65533;&#65533;XSK&#65533;&#65533;&#65533;&#65533;&#65533;&#65533;L&#65533;_u&#65533;&#65533;&#65533;&#65533;&#65533;&#1377;&#65533;&#65533;&#65533;AZ1Q&#65533;&#65533;&#65533;f&#65533;&#65533;Z&#65533;"&#65533;&#65533;[&#65533;&#65533;(E&#65533;#&#65533;&#65533;
&#65533;&#65533;&#65533;8Vn&#65533;&#65533;&#65533;&#65533;4&#65533;<&#65533;&#694;XU&#65533;&#65533;
$&#65533;S{x&#65533;&#65533;&#65533;&#65533; $I$&#65533;&#605;\L@t&#65533;&#65533;H}&#65533;&#65533;KAz&#65533;&#65533;&#65533;&#65533;&#65533;A&#65533;&#65533;&#65533;&#65533; &#65533;Ax&#65533;&#1173;OY&#65533;nH&#65533;&#65533;&#65533;&#65533;`&#65533;&#65533;m@&#65533;&#65533;\&#634;T&#65533;K&#65533;&#65533;1LK&#65533;cid&#65533;&#65533;&#65533;&#65533;&#65533;Ac<[[c&#1101;&#1792;$&#65533;|4&#65533;5&#65533;bP&#65533;&#65533;$&#65533;a&#65533;&#65533;&#65533;*i&#1763;&#65533;%[e&#65533;dHS[-Lo&#65533;&#65533;&#65533;`V^U&#391;&#65533;A&#65533;S%L&#65533;&#65533;$[Y^_&#65533;G[&#65533;&#65533;&#65533;&#65533;Uc&#65533;Q&#65533; &#65533;W&#65533;h.i&#65533;&#65533;&#65533;&#65533;{&#65533;&#65533;c,&#65533;&#65533;\Y&#65533;Y&#65533;(&#526;z%*&#65533;*&#65533;&#65533;!M&#65533;&#65533;&+&#65533;&#65533;*&#1848;&#65533;&#65533;&#65533;xE&#65533;&#65533;f&#984;Bw&#65533;&#65533;&#65533;&#65533;&#65533;-&#65533;0&#65533;.&#65533;&#65533;&#65533;|&#65533;&#65533;T&#65533;t&#65533;f&#1124;l&#65533;&#65533;&#65533;&#607;o&#65533;_xU&#65533;&#65533;&#65533;&#65533;&#65533;&#65533;'q&#65533;l&#65533;&#65533;wJ&#65533;&#65533;&#65533;'u&#65533;&#65533;)&#65533;`&#65533;q&#65533;&#32780;&#65533;&#65533;&#774;&#65533;&#65533;H"0&#65533;d]&#65533;#X&#65533;'&#65533;&#1044;&#65533;&#65533;&#65533;g|&#65533;&#65533;w&#65533;o&#65533;k}&#65533;%dD&#65533;&#65533;$i&#65533;&#65533;D&#65533;&#65533;&#65533;&XB&#776;G4&#65533;PES&#65533;^&#65533;&#65533;O&#65533;|&#65533;_&#65533;XSd&#65533;&#65533;a&#65533;[#&#65533;O&p&#65533;HhD%&#65533;X(&#808;@&#65533;E&#65533;D&H&#65533;	B\|X&#65533;&#65533;$&#65533;&#65533;&#65533;"&#65533;&#65533;B&#65533;GM>&#65533;&#65533;,&#65533;a0O&#65533;&#65533;!0&#65533;&#65533;&#65533;H&#65533;V&#65533;$&#65533;PF&#65533;H\&#65533;&#65533;&#65533;!&#65533;&#65533;E&#65533;&#65533;&#65533;&#65533;
&#65533;&#65533;bLQc&#65533;\&#65533;ea&#65533;U&#65533;cZ&#65533;&#65533;&#65533;D&#65533;&#65533; 
&#65533;&#65533;&#65533;@r&#65533;&#65533;	&#65533; &#65533;@&#65533;@
&#65533;&#65533;&#65533;r&#65533;&#65533;h@4A&#65533;&#65533;J&#65533;&#1779;&#65533;&#65533;&#65533;&#65533;&#65533;&#65533;&#65533;&#65533;u&#65533; &#65533;@	&#65533;&#65533;&#65533;
&#65533; 	&#65533;&#65533;
&#65533; k&#65533; 	&#65533;@&#65533;&#65533;&#65533;&#65533;AP&#65533;&#65533;UM&#65533;&#65533;&#65533;p&#65533;&#65533;y&#65533;&#65533;u&#65533;&#65533;&#65533;&#65533;&#65533;&#65533;y&#65533;&#65533;&#65533;&#65533;G[&#65533;&#65533;<&#65533;a &#65533;^&#65533;&#65533;,&#65533;"&#65533;&#65533;&#65533;N&#65533;&#65533;&#65533;&#65533;!R8B/Ad&#65533;&#65533;Z&#391;&#65533;&#65533;K&#65533;J&#65533;u^c&#65533;&#65533;&#65533;T&#65533;&#65533;&#65533;&#65533;&#763;&#65533;	&#65533;3&#65533;	z&#65533;&#65533;&#65533;@
X&#65533;K&#65533;&#65533;&#65533;!&#65533; &#65533;&#65533;A&#65533;&#65533;(&#65533;&#65533;_&#65533;e&#65533;"&#65533;a%L&#65533;Ld&#1801;i>&#65533;&#65533;&#65533;~&#65533;&#65533;&#435;1f&#65533;m&&#65533;,c&#65533;H&#65533;L&#65533;&#65533;25F&#65533;0&#65533;1&#65533;&#65533;&#65533;-S&#65533;)&#65533;&#886;&#65533;Y&#65533;A&#65533;f&#65533;&#65533;&#65533;^&#65533;&#65533;&#65533;&#65533;&#65533;_y&#65533;=&#65533;v&#65533;f&#65533;&#65533;4%&#65533;&#65533;&#65533;>Ze&#65533;&#65533;&#65533;NL&#42823;m8&#65533;d &#65533;4]^y&#65533;&#65533;U&#65533;&#65533;&#65533;&#65533;Uc&#65533;&#65533;&#65533;p&#65533;_U&#65533;&#65533;&#65533;Q5&#65533;G&#65533;&#65533;A&#65533;i&#65533;%&#65533;&#65533;&#65533;QpN&#65533;&#65533;B&#65533;&#65533;&#59650;&#65533;&#65533;Ll&#65533;&#65533;&#65533;&#65533;&#65533;&#65533;&#65533;&#65533;&#65533;&#65533;&#65533;&#65533;&#65533;m&#65533;&#65533;)&#65533;&#65533;n&#65533;&#65533;5&#65533;&#65533;X&#65533;s&#65533;.&#65533;&#65533;/&#65533;&#65533;&#65533;&#65533;B,&#1282;&#1632;W,&#65533;_&#65533;&#65533;x&#65533;y&#1695;&#65533;eMz&#65533;&#65533;&#65533;M&#65533;&#65533;m&#65533;&#65533;e&#65533;_&#65533;&#65533;&#65533;&#65533;~&#65533;e C2O%&#65533;&#65533;]H&#65533;1B$X&#65533;&#65533;a&#129;Y&#65533;&#65533;V&#65533;&#65533;Vp6&#65533;&#65533;M&#65533;	&#65533;k&#65533;&#65533;'l&#65533;&#65533;,&#65533;&#65533;#&#65533;&#65533;&#65533;&#65533;h&#65533;&#65533;@ %&#65533;R&#65533;&#65533;RdB&#65533;~&#986;&#65533;IXRP&#65533;J D&#65533;&#65533;&#65533;&#424;&#65533;&#65533;h&#65533;'&#65533;&#65533;W&#65533;&#65533;&#65533;X!&#45058;&4B!&#65533;&#65533;2-&#65533;.&#65533;&#65533;#V&#65533;&#65533;-&#65533;&#65533;E[0&#65533;&#65533;&#65533;&#65533;&#65533;&#545401;!#&#65533;&#65533;"\&#65533;&#65533;z&#65533;X&#65533;a&#65533;R&#65533;&#65533;NT&#65533;0&#65533;=F/H0L&#65533; &#65533;C&#65533;)b\&#65533;&#1670;od&#65533;S=&#65533;&#65533;~&#65533;&#65533;&#65533;&#65533;AP&#65533;@6&#65533;&#65533;&#65533;	&#65533;@&#65533; &#256;&#65533;&#65533;&#65533;s&#65533;&#65533;&#65533;<&#65533;&#65533;&#65533;&#65533;&#20964;&#65533;K&#65533;&#65533;T&#65533;&#65533;tA&#65533;&#65533;&#65533;&#65533;
&#65533;@&#65533; 
&#65533;@-fc	&#65533;@&#65533;&#65533;&#257;w
L&#65533;[k&&#65533;SN&#833;&#65533;8v&#65533;w&#65533;A&#65533;A,&#65533; K&#65533;&#65533;Q&#65533;*&#65533;&#1054;&#393;&#65533;&#65533;X&#65533;&#65533;&#65533;&#65533;r&#65533;/U&#65533;Q&#65533;Gc&#65533;&#65533;&#65533;&#65533;&#65533;&#65533;T`Ab&#1619;2&#65533;2-,&&#65533;&#65533;&#65533;3&#640;4&#65533;$&#65533; &#65533;(&#65533;@@&#65533;@&#65533;A&#65533;&#65533;2&#65533;&#65533;9fd&#65533;&#65533;&#65533;Hz&#65533;9&#65533;&#65533;8>&#65533;&#65533;->"Q&#65533;3!&#65533;P&#65533;a~f&#65533;5&#65533;&#65533;G>&#65533;&#65533;&#65533;`&#65533;G&#65533;"&#65533;c&#65533;z8&#65533;m&#65533;1&#65533;&#65533;vI&#65533;R&#65533;&#65533;&#65533;&#65533;`AF{&#65533;I-&#65533;%&#65533;&#65533;N&#65533;i&#65533;&#65533;E&#65533;@O&#65533;/&#65533;,iN&#65533;&#65533;Jq]&#65533;&#65533;^%&#65533;&#65533;&#65533;\&#65533;&#65533;&#65533;`&#65533;d!&#65533;&#65533;i&#65533;e&#65533;&#65533;f&#607;{&(	M{&#65533;o&#65533;'&#65533;&#65533;&#65533;&#65533;&#65533;&#65533;L&#65533;r&#65533;&#65533;+&#65533;.&#65533;&#65533;&#65533;&#65533;t&#65533;B/&#65533;&#65533;&#65533;&#664;&#65533;,&#65533;+<u&#65533;&#1390;&#65533;&#65533;&#65533;&#65533;&#65533;&#65533;w&#834;g&#65533;&#65533;z&#65533;N&#65533;&#65533;&#65533;h&#65533;&#65533;&#65533;&#65533;L&#65533;&#65533;(&#65533;&#549789;&#65533;&#65533;C $&#65533;&#65533;&#65533;T&#65533;&#65533;Z&#65533;o&#65533;&#65533;D&#65533;n&#65533;'&#65533;r&#65533;&#65533;e&#65533;(l&#65533;&#65533;|&#65533;&#65533;&#65533;&#65533;A&#65533;6&#65533;&#65533;EG&#65533;oSh&#65533;,/-mL&#65533;
&#65533;&#65533;tvEPE% &#65533;_&#65533;&#65533;}f&#65533;D&#65533;l&#65533;&#65533;&#65533;&#65533;(&#65533;&#65533;Bx&#65533;n&#65533;&0&#65533;[&#65533;[d9/&#65533;0&#65533;&#65533;&#65533;&#65533;&#65533;&#65533;&&#65533;(&#65533;E&#65533;&#65533;+&#65533;&#65533;&#65533;&#65533;`De&#65533;v#&#65533;&#65533;&#65533;Y&#65533;&#65533;N&#65533;&#65533;&#776;DKtT&#65533;&#65533;&#65533;%B &#65533;&#65533;&#65533;3%&#65533;[&#65533;X?&#65533;R&#65533;&#65533;&#65533;o jt&#65533;&#65533;&#65533;U&#65533;LO2&#65533;&#65533;&#65533;&#65533;&#11305;&#65533;!&#1216;&#65533;@	&#65533;X@&#65533;&#65533;	&#65533;@xA&#65533;&#1343;t&#65533;&#65533;&#65533;F&#65533;&#65533;&#65533;	&#65533;&#65533; &#65533; &#65533;F&#65533;@,&#65533; &#65533;@
&#65533; &#65533;A&#65533;&#65533;A(q&#65533;&#65533;&#65533;&#65533;&#65533;c&#65533;H
&#65533;A>B&#65533;	+d&#65533;&#65533;&#1413;&#65533;3&#65533;&#1915;&#65533;&#65533;&#65533;x&#65533;&#65533;&#65533;&#542;!&#65533;&#65533;*B&#65533;&#65533;&#65533;E &#65533;!&#1689;&#65533;(&#130;&#65533;Y!&#65533;lc H:'&#65533;&#65533;R&#65533;&#65533;KF&#65533;&#65533;&#65533;!&#65533;S&#65533;y&#65533;&#65533;"&#65533;&#65533;&#65533;  <&#65533;5;&#65533;L&#65533;4&#65533;	,A&#65533;&#65533;&#65533;&#65533;&#65533;z&#65533;&#65533;&#438;A&#65533;,}&#65533;K&#65533;&#883;&#65533;J&#65533;Y&#65533;&#65533;='z[&#65533;l&#65533;&#65533;&#482;K&#65533;&#65533;y&#65533;B&#65533;CS2?^&#65533;2&#65533;&#65533;&#183;-f&#65533;&#65533;UV&#1746;&#65533;b&#65533;:c&#65533;z&#65533;&#65533;WZ&#65533;dRhb&#65533;&#65533;TL&#65533;59&#65533;Y&#65533;'&#65533;&#65533;&#1982;&#65533;Y&#65533;&#65533;&#65533;&#65533;i>{&#288;y&#65533;Dca	&#65533;F(X k&#65533;B&#65533;/O|&#65533;lI&#65533;&#65533;a6&#18562;&#65533;_k&#65533;{n>&#1016;'&#65533;&#65533;&#65533;m*h&#65533;'&#65533;&#65533;B/&#65533;&#65533;&#65533;!&#65533;&#65533;&#65533;umF&#65533;+&#65533;&#65533;&#65533;&#65533;&#65533;&#65533;&#65533;&#65533;&#65533;&#65533;W[&#65533;-&#65533;uV/ &#65533;RN&#65533;&#65533;&#65533;&#65533;0&#65533;w&#65533;&#65533;N&#65533;M&#65533;%&#65533;[[6>&#65533;e?#&#65533;Y&#65533;EV&#65533;&#65533;&#65533;&#65533;&#65533;D&#65533;N&#1164;&#65533;&#1532;&#65533;&#1532;&#65533; &#65533;z&#65533;&#65533;&#65533;&#65533;#<&#65533;$\&#65533;&#65533;&#65533;OK&#65533;&#65533;&#65533;&#65533;&#65533;&#65533;^&#65533;$D&#812;&#65533;&#65533;6&#65533;&#65533;&#65533;#&#65533;P&#65533;&#65533;&#65533;r&#65533;X &#65533;&#65533;\(&#65533;&#65533;4&#65533;@&#65533;'LB^&#65533;&#65533;&#65533;&#65533;&#7798;E+&#1008;$&#65533;&#65533;&#65533;&#65533;=&#65533;D}mL&#65533;$&#65533;&#65533;&#65533;&#65533;K&#65533;&#65533;Q&#65533;&#270;)E&#65533;&#65533;&#65533;&#65533;"&#65533;&#65533;&#65533;&#65533;<&#65533;&#65533;/&#65533;&#65533;&#65533;*-&#65533; &#65533;:6&#65533;y&#65533;&#65533;&#65533;E &#1025;&#65533;&#65533;&#65533;&#65533;H#&#65533;&#65533;@ [&#65533;
&#65533;&#65533;q&#65533;&#65533;
&#65533;&#65533;8&#65533;&#65533;&&#65533;,&#65533;&#65533;&#65533;&#65533;$&#65533;A8&#65533; &#65533; &#65533;&#65533;&#65533;&#65533;&#65533;&#65533; &#65533;&#65533; A&#65533;&#65533;&#65533;&#65533;&#65533;m&#65533;2j&#65533;&#65533;3%e&#65533;G&#65533;L&#65533;&#65533;&#65533;c&#65533;&#65533;&#65533;:U&#65533;2&#65533;&#65533;&#65533;&#65533;&#65533;Hb"6kVVi&#65533;&#65533;&#65533;&#65533;&#511;&#65533;`<iu&#65533;&#65533;&#65533;&#65533;&#65533;i[Y&#65533;3@&#20051;&#65533;&#65533;&#65533;=w&#65533;&#65533;&#1651;G&#65533;;x&#65533;&#65533;i&#65533;&#65533;&#65533;=} $&#65533;&#65533;0X&#65533;&#65533;&#65533;@P&#65533;C&#65533;&#65533;G&#65533;>}&#65533;&#65533;&#65533;&#65533;N&#65533;xn2&#65533;s&#65533;&#65533;N&#65533;wj.&#65533;&#65533;&#65533;M&#65533;}&#65533; &#65533;&#482;&#65533;&#65533;&#65533;0&#65533;u*S>y&#65533;;&#65533;&#65533;X&#65533;u&#65533;&#1065;cG,&#65533;<`&#506;}&#65533;fQ=o&#65533;&#59003;&#65533;&#65533;&#1840;m&#5765;&#65533;0&#240;&#65533;&#65533;>&#65533;&#65533;&#65533;&#1566;>&#65533;&#65533;I;GNe9u:D&#65533;&#65533;&#924;9i-&#65533;VKY&#65533;O&#65533;r>w=&#65533;gk&#65533;l&#65533;&#65533;i&#65533;fQ#I&#65533;&M&#65533;&#65533;&#65533;7&#65533;J&#65533;xW&#65533;&#65533;i&#1321;U&#65533;&#65533;&#65533;Re&#65533;TsR&#65533;V&#65533;2&#65533;*&#65533;)U&#65533;N_&#65533;}&#65533;rT&#65533;&#65533;;/u&#65533;sR&#65533;&#65533;&#65533;'W&#65533;&#65533;-&#65533;&#65533;&#65533;&#2042;U+&#65533;+&#65533;&#65533;[m&#65533;&#65533;y&#65533;Z&#65533;k&#65533;Wd&#65533;&#65533;Y^y&#65533;&#65533;l&#65533;A[j&#65533;%9&#65533;&#65533;+&#65533;B&#65533;#&#65533;B&#65533;cE&#65533;G&#65533;&#65533;HiA&#65533;&#65533;&#13236;&#65533;&#65533;&#65533;&#65533;&#65533;&#13272;d$&#65533;A^B&#65533;&#1860;&#65533;&#65533;O:&#65533;&#65533;L|&#65533;$&#65533;QD&#65533;&#65533;&#65533;;&#65533;qI&&#65533;NG&#65533;&#65533;&#65533;&#65533;&#65533;D&#65533;G&#65533;&#65533;&#65533;K6&#65533;DLN&#65533;&#65533;$&#65533;r&#65533;$!-&#1092;&#65533;&1&#65533;&#65533;&#65533;F &#65533;&#65533;&#65533;-&#65533;L&#65533;&#65533;03&#65533;r&#65533;L,!&#65533;K&#65533;ds;&#65533;d&#65533;G7&#65533;&#65533;&#65533;$a&#65533;Ab"$&#65533;.-Y&#65533;&#65533;1ArG &#65533;&#65533;&#65533;&#65533;&#65533;&#65533;&#65533;QFyN&#65533;SF%M&#1060;&#65533;L!&#65533;&#65533;t&#65533;I&#65533;s&#65533;E!&#65533;B&#65533;&#65533;FaQdF&#65533;&#65533;FY&#65533;a&#65533;-dX&#65533;&#65533;&#65533;
A$&#65533;&#65533;&#65533;T&#65533;=&#65533;Xa8 !&#65533;VP&#65533;ZX&#65533;B &#65533;&#65533;&#65533; &#206;&#65533;&#65533;&#65533;&#65533; ?&#65533;&#65533;*&#65533;&#65533;&#65533; &#65533;D:&#65533;p&#65533;&#65533;r&#65533;&#65533;fxAb&#65533;c&#65533;a$&#65533;(&#65533;&#65533;0C&#526;&#65533;&#65533;(&#65533;"&#65533;&#65533;&#1667;7&#65533;C&#65533;&#65533;&#65533;zH&#65533;&#65533;"Jj&#65533;&#65533;&#65533;&#65533;&#65533;&#65533;&#65533;&#65533;yXo&#65533;6&#65533;D&#65533;Y&#65533;E&&#65533;&#273;Hx3&#65533;MM*&#65533;-&#65533;F&#65533;L&#65533;&#65533;Ct&#1433;&#65533;A&#65533;]*&#65533;$&#65533;	&#65533;&#65533;&#65533;&#65533;_&#65533;&#65533;&#65533;&#65533;&#65533;&#65533;c&#65533;D&#65533;@&#65533;&#65533;`p 8&#65533;&#65533;P&#65533;&#65533;&#65533;:h&#65533;&#65533;&#65533;&#65533;&#65533;&#65533;3:(&#65533;&#65533;YCJ&#65533;&#65533;j(&#65533;&#65533;&#65533;j!&#65533;m.&#65533;&#65533;l&#65533;&#65533;j&#65533;&#65533;@K2:`l&#65533;&#65533;&#65533;&#1648;&#65533;&#65533;",&#65533;&#65533;a&#65533;&#65533;u&#65533;c&#65533;&#65533;8&#1928;&#65533;t&#65533;&#65533;pcc&#65533;E&#65533;5&#65533;&#65533;p&#205;8B&#65533;&#65533;&#65533;&#1048;o&#65533;&#65533;&#65533;;~&#65533;5&#65533;H&#65533;&#65533;&#65533;(&#65533;&#65533;&#65533;1&#65533;UK&#65533;&#65533;&#65533;TRQ9UR&#65533;p&#65533;U&#65533;&#65533;&#65533;}&#65533;U!?}&#65533;Q&#65533;&#65533;9S&#65533;gN&#65533;&#65533;X&#65533;/9&#65533;DY,B&#65533; &#65533;u&#65533;s
A'9&#65533;&#65533;&#65533;,l&#65533;^&#65533;&#65533;&#65533;`&#65533;j!&#65533;&#65533;b&#65533;&#65533;&#65533;r&#65533;
2&#65533;@&#65533;0a,&#65533;R&#65533;&#65533;9&#65533;&#65533;&#65533;)&#65533;7>T&#65533;P&#65533;&#65533;'h&#65533;&#65533;	&#65533;y0&#65533;g&#65533;B&#65533;&#65533;ymF&#65533;&#65533;&#65533;&#65533; &#65533;eD0"j&#65533;(@&#65533;$Gq&#65533;P&#65533;&#65533;&#65533;&#65533;Ay&#65533;S&#65533;&#65533;&.Q	I@&#65533;J&#65533;&#65533;&#65533;#&#1048;FH&#65533;F7&#65533;s&#65533;&#65533;&#65533;
V&#65533;&#65533;&#65533;&#65533;&#65533;&#65533;&#65533;Mx&#65533;&#65533;&#65533;&#33060;&&#65533;KPb&#65533;&#65533;)&#65533;&#65533;&#65533;&#65533;&#65533;OH1|&#65533;&&#65533;&#65533;51J&#65533;h&#65533;%9&#65533;G%	&#65533;&@&#65533;=^)&#65533;&#65533;0D"l&#65533;&#65533;0u&#65533;&#65533;V&#65533;!1&#65533;*T}	&#65533;&#65533;&#65533;Dq&#65533;&#65533;
W&#65533;"
&#65533;&#65533;'1&#585;L&#65533;&#65533;K&#65533;&#65533;D&#65533;)&#65533;H&#65533;&#65533;W&#65533;H"&#65533;V&#65533;C &#65533;&#65533;T#H&#65533;&#65533;*)&#65533;&#65533;&#65533;D&#65533;!&#65533;&#429;$&#65533;&#65533;&#65533;&#65533;"&#65533;U&#65533;#&#65533;&#65533;&#1536;J&#65533;&#65533;&#65533;&#65533;'@	> &#65533; 	YP&#65533;&#65533;&#65533;y&#65533;D&#156;&#65533;&#65533;&#65533;&#65533;
:&#65533;C$Bs&#65533;&#65533;xp&#65533;&#65533;&#65533;<&#65533;&#65533;l@&#65533;&#65533;: &#65533;&#65533; &#65533;&#65533;\D'Z&#65533;&#65533;&#65533;aD=&#65533;&#65533;"\&#65533;I&#65533;&#65533;&#65533;,&#65533;*&#65533;&#65533;&#65533;&#65533;I5k&#65533;&#1248;&#65533;R&#65533;7	&#65533;&#65533;Am&#65533;H&#65533;&#65533;o&#65533;&#65533;&#65533;/N&#65533;&#65533;&#65533;D%%&#65533;&#65533;g*&#65533;&#65533;&#65533;8D)&#65533;&#65533;&#65533;d&#65533;7&#65533;JV&#65533;&#65533;-#&#65533;s5&#65533;&#65533;@.D&#65533;*&#65533;@H 	D&#65533;n&&#65533;&#65533;aq&#65533;&#65533;U&#65533;&#65533;&#65533;&#65533;&#65533;.&#65533;O&#65533;&#65533;&#65533;&#65533;&#65533;kd%l`&#65533;&#65533;9&#65533;&#1893;lEQ&#65533;Ah
&#65533;&#65533;4&.&#65533;+&#65533;&#1681;&#908;&#65533;BQ,\D{&#65533;&#65533;&#65533;e&#65533;&#65533;s&#65533;j!{&#65533;&#556;E&#65533;&#65533;5&#65533;&#65533;&#65533;&#65533;&#65533;&#1841;&#65533;'rxP&#65533;;&#65533;&#65533;3&#65533;C^q&#65533;&#65533;&#65533;:wq&#65533;&#65533;&#65533;<&#65533;Ny&#65533;[niz&#65533;4BH&#65533;&#1376;&#65533;&#65533;&#1960;IL&#65533;&#65533;w&#65533;c&#65533;T&#65533;&#65533;8&#65533;aE&#65533;Z&#65533;&#65533;&#65533;l&#65533;&#65533;How&#65533;B&#65533;W<&#65533;&#65533;&#65533;&#65533;Z@&#65533;&#65533;&#65533;&#65533;&#65533;|b&#65533;
S&#65533;g;&#65533;h&#65533;&#65533;&#65533;Z&#65533;&#65533;&#65533;&#65533;. &#65533;&#65533;'&#65533;&#65533;&#65533;&#65533;la^l&#65533;@:&#65533;&#65533;&#65533;&#65533;RG&#65533;&#65533;:&#65533;&#65533;&#65533;E*R&#65533;X&#65533; &#65533;&#65533;p&#65533;r&#65533;&#65533;&#65533; rf=:]&#65533;&#65533;hN&#65533;&#65533;&#65533;*R&#65533;
&#65533;Y&#65533;c&#65533;&#65533;&#65533;KhB&#1947;&#65533;&#65533;=&#65533;|&#65533;E~&#65533;ZU&#65533;T&#65533;&#65533;&#65533;a&#65533;&#283;&#65533;Td&#65533;09&#65533;M&#65533;%&#65533;F>&#65533;&#65533;(Ij&#65533;&#65533;&#1853;LD&#65533;M]&#65533;!&#65533;&#65533;F&#65533;rS&#65533;&#65533;n0!&#65533;**9Ctl&#65533;&)&#65533;&#65533;&#65533;&#2001;p,&#11997;%&#65533;xL&#65533;
&#65533;u&#65533;7&#65533;fJ&#65533;"%w&#65533;&#65533;DL&#65533;6X&#65533;R&#65533;&#65533;&#65533;&#65533;Z&#65533;g&#65533;&#1833;&#65533;&#65533;&#65533;@&#65533;A&#65533;&#65533;;G&#65533;w&#65533;&#65533;]#P&#65533;
z&#65533;9&#65533;&#65533;X1IV)qjE&#65533;&#1398;&#65533;&#65533;&#65533;&#65533;&#65533;* &#65533;<&#65533;E}&#65533;q&#65533; 3&#65533;&#65533;&#65533;P&#65533;>&#65533;(l&#65533;*V&#65533;l&#1325;&#65533;&#65533;;l=&#65533;&#65533;&#65533;&#65533;&#65533;&#65533;&#65533;&#65533;5&#1579;uT$V&#65533;&#65533;&#65533;`&#65533;n&#65533;g&#65533;i&#65533;U&#65533;&#65533;&#65533;XGL&#65533;&#65533;W&#65533;&#65533;&#65533;jt&#65533;&#65533;&#65533;*R&#65533;Q&#898;
.&#65533;&#65533;k{H&#65533;v`&#65533;P&#65533;&#65533;h&#65533;(p&#65533;h&#65533;&#65533;&#65533;&#65533;&#65533;&#65533;&#65533;&#65533;
i&#65533;C&#65533;&#65533;&#65533;&#65533;f&#65533;HE&#65533;&#65533;&#65533;&#65533;f%5&#65533;X&#1058;&#65533;&#65533;E TO&#65533;^F&#65533;&#65533;&#65533;%&#65533;tc9&#65533;[h&#65533;&#65533;P}p&#65533;&#65533;&#65533;&#65533;B&#65533;&#65533;9$"U&#65533;&#65533;-23&#65533;&#65533;&#65533;&#65533;e&#65533;H&#1537;X&#65533;&#65533;&#65533;&#65533;p&#65533;C&#65533;i&#65533;&#65533;\9&#65533;n y&#1083;ix&#65533;&#65533;8&#65533;&#65533;W^&#65533;k<&#32129;&#65533;g&#65533;&#65533;B&#65533;6&#65533;.4qh&#65533;&#65533;&#65533;&#65533;M&#65533;P&#65533;&&#65533;&#65533;>&#65533;9C&#65533;;E)&#65533;s&#65533;UPG=&#65533;&#65533;&#65533;a&#65533;
&#65533;&#65533;&#65533;&#65533;&#39276;D&#65533;^&#65533;&#191;&#65533;)&#65533;&#65533;&#65533;
W&#65533;B&#65533;&#65533;FE5&#65533;&#65533;&#65533;&#65533;&#65533;?&#65533;&#65533;&#1312;\&#65533;b&#65533;E/z1&#65533;
&#65533;@4&#65533;&#65533;&#65533;_&#65533;
&#65533;&#65533;&#65533;j?sj&#65533;Pt&#65533;&#65533;&#65533;|)&#65533;&#65533;&#1370;&#65533;&#65533;6&#65533;!&#65533;)&#1706;	&#65533;v&#65533;H&#65533;&#65533;9d&#65533; &#65533;&#65533;E&#65533;&#65533;K&#65533;
&#65533;v&#65533;&E&#65533;&#65533;J&#65533;&#65533;&#65533;&#65533;lH&#65533;&#65533;&#65533;,b,&#65533;&#65533;&#65533;HFa|&#65533;O:^L&#1336;'&#65533;&	&#65533;:&#65533;&#65533;LL&#65533;&#65533;]0_&#65533;&#65533;&#65533;&#65533;v&#1034;>a]&#65533;&#65533;HCZO&#65533;PLV~pP&#65533;g&#65533;.&#65533;O&#65533;&#65533;&#65533;T&#65533;&#65533;h!^&#65533;CH&#65533;&#65533;~pe&#65533;&#65533;,AK&#65533;d&#65533; &#65533;&#65533;a&#65533;&#65533;&#601;&#65533;e&#65533;&#65533;&#110089;aY&#65533;&#65533;&#65533;|J&#65533;&#604;&#65533;&#65533;J&#65533;`h $&#65533;8@L&#65533;D &#65533;%&#65533;V &#65533;  &#65533;Z&#65533;e[&#65533;&#65533;&#65533;iXv&#65533;*&#65533;*&#65533; &#65533;&#65533;j x&#65533;(&#65533;z 4Jv&#65533;	&#65533;&#65533;&#65533;&#65533;XF&#65533;b&#65533;dlD&#65533;&#65533;d&#65533;F&#65533;e*&#65533;
`&#65533;&#65533;)(g&#65533;&#65533;&#65533;H&#65533;jzjg&#65533;&#65533;s&#65533;&#65533;teH&#65533;&#65533;	A&#65533;&#65533;&#65533;H:&#65533;L)&#240;W&#65533;&#65533;&#298;F&#65533;frj&[>&#65533;r&#65533;s2&#65533;&#65533;&#65533; J@D  &#65533;P&#65533;N &#65533; &#65533; &#65533; &#65533;d&#65533;&#65533;&#65533;&k&#65533;&#10564;H&#65533;<&#65533;c&#1186;&#65533;b&#65533;'(&#65533;K &#65533;c&#65533;(&#65533;#&#65533;\&#65533;/&#65533;b2.&#65533;"^k"&#65533;&#65533; &#65533;&#65533;zb &#65533;"&#65533;.&#65533;b(&#65533;&#65533;/&#65533;b-&#65533;&#65533;28&#65533;4&#65533;/&#65533;.CtN&#65533;3&#65533; &#65533;&#65533;&#65533;6&#65533; &#65533;&#65533;&#65533;5&#65533;@y,&#65533;&#65533;`(&#65533;2&#65533;`&#65533;tK&#65533;&#65533; &#65533;&#65533; &#65533;&#65533;|')u&#65533;&#1408;6j&#65533;t&#65533;&#65533;d&#1048;~&#65533;+&#65533;i8N&#65533;&#65533;-&#362;#jo&#65533;2&#65533;7&#65533;BTaH&#65533;H&#65533;g&#65533;k&#65533;#9$L&#65533;;F&#65533;Y&#65533;,&#65533;&#65533;8&#65533;&#65533;=@&#65533;A&#65533;#>3&#258;&#65533;&#65533;&#65533;>^adB`&#65533;&#65533;f&#65533;&#163;-0&#65533;,N&#65533;Z&#65533;%gN)&#1388;&#65533;4&#65533;d&#65533;&#65533;&#65533;D"&#65533;:a,7&#65533;&#65533;&#65533;&#65533;&#65533;L&#65533;r,&#65533;&#65533;G&#65533;&#65533;P&#65533;&#65533;d&#65533;,&#65533;&#65533;&#65533;I&#65533;H&#65533;h&#1056;&#65533;G&#65533;&#65533;<&#65533;#&#65533;N&#65533;&#65533;7r|M&#65533;&#65533;&#19030;:&#65533;&#65533;7&#1700;O&#65533;H8&#65533;&#65533;<B&#65533;&#65533;LPC&#65533;&#65533;&#65533;&#65533;&#65533;&#65533;&#65533;&#179;Q"M&#65533;:&#65533;InICX&#65533;>(&#65533;Z&#65533;&#65533;Q&#65533;Q&#65533;&#65533;Q&#65533;pa&#65533;&#65533;4&#65533;EZ&#65533;E&#65533;&#65533;	A&#65533;m&#65533;&#65533;&#65533;A&#65533;JYf&#65533;&#65533;q[
&#65533;K&#65533;&#65533;	b&#65533;, ]&#65533;>&#65533;\0 Z&#65533;&#65533; 
p&#65533;&#65533;s&#65533;@&#65533;Sh$&#65533;^&#65533;&#65533; 
z ^@p&#65533;&#65533;(j4&#65533;f&#65533;&#65533; &#65533;f&&#65533;&#65533;e&#65533;&#939;:nI&#65533;B' FE3&#65533;"&#65533;&#65533;&#65533;%&#65533;.&#65533;n&#65533;&#65533;&#65533;[x&#65533;u&#65533;7&#65533;&#65533;:&#65533;&#65533;&#960;$Pp&#65533;&#65533;&#65533;&#65533;Wth&#65533;(&#65533;d&#65533;&#65533;p&#65533;H_&#65533;^&#65533;Me&#65533;&#65533;A&#65533;&#65533;6@&#65533;o
 Z &#65533;`X&#65533;  &#65533;&#65533;&#65533;@&&#65533;&#65533;&#65533;`S&#65533;.&#65533;.&#65533;"&#65533;'&#65533;&#65533;Hg%+cxr&#65533;&#65533;&#65533;`&#65533;&#65533;&#65533;NU1&#942;!~&#65533;%k&#65533;U&#482;,&#65533;c&#65533;&#65533;!C&#65533;&#65533;,&#65533;&#65533;3x&#65533;w0&#65533;3nryz&#65533;PF&#65533;&#65533; Wq&#65533;%%&#65533;w&#65533;KX{&#65533;2&#65533;&#65533;x&#65533;&#65533;&#65533;&#65533;`6&#65533;&#65533;&#65533;5[&#65533;&#65533;&#65533;@&#65533;&#65533;&#65533;&#65533;[&#864;&#1024;&#65533;&#65533;Z+&#65533;(&#65533;&#65533;&#65533;&#65533;&#65533;&#65533;Bo&#65533;
eQ&#65533;&#65533;&#65533;e&#65533;&#65533;&#65533;&#65533;V&#518;&#65533;<&#65533;g9&#65533;+~&#65533;&#65533;&#65533;&#65533;&#65533;&#65533;`&#1607;&#65533;&#65533;&#65533;&#65533;h@&#65533;&#193;^&#65533;?&#65533;&#65533;&#65533;L&#65533;S<P&#65533;lA&#65533; &#65533;Anaxp&#65533;x&#65533;0&#65533;/&#65533;&#65533;O&#65533;P&#65533;&#65533;&#65533;bA&#65533;c&#65533;&#65533;&#65533;4&#65533;8&#65533;,&#65533;2&#65533;&#65533;&#65533;&#65533;|&#65533;&#65533;	"ah&#65533;&#65533;h&#65533;&#65533;K&#65533;Q8A&#65533;&#65533;>f&#65533;`&#1223;,=&#65533;"Ahe	0k&#65533;&#65533;I&#65533;&#65533;<6.+v`&#65533;&#65533;e&#65533;&#65533;$&#65533;2=&d;D!&#65533;^0&#65533;&#65533;(g&#65533;p&#65533;&#65533;&#65533;&#65533;&#65533;k&#65533;PV&#65533;&#65533;`_&#65533;&#65533;Fa:&#65533;}f&#65533;&#65533;&#65533;p&#65533;OV&#65533;&#65533;K&#65533;t&#65533;&#65533;\A&#65533; &#65533;/&#471998;&#65533;D3W&a&#65533;7&#65533;F&#65533;&#65533;&#65533;g&#65533;&#1051;&#65533;&#65533;t&#65533;)u&#65533;Iw&#416;&#65533;T*X&#65533;J&#1280;Z 6`< @&#65533;*  `b@	&#65533; N&#65533;b&#65533;I&#65533;(&#65533;&#65533;&#65533;w[x(&#65533;&#65533;p \ f&#65533;:&#65533;x@_&#65533;&#65533; &#65533;&#65533;&#65533;xH/&#65533;+W&#65533;r&#65533;&#65533;&#65533;&#65533;&#65533;&#690;lbE&#65533;&#359;&#65533;f[&#65533;)S&#65533;F?nSl&#21378;C-&#65533;MtP&#65533;&#65533;p&#65533;&#65533;H&#65533;X&#65533;&#65533;&#65533;&u(&#65533;&#65533;&#65533;
&#65533;&#65533;&#65533;&#65533;,&#65533;&#65533;&#65533;@&#65533;&#65533;@ &#65533;&#65533; &#1152;&#65533;&#65533;f  &#65533;n &#65533;  >&#65533;&#65533;&#65533;&#65533;&#65533;rk&#65533;P&#65533;RU2&#65533;k&#65533;&#65533;-.&#65533;-V&#65533;&#65533;&#65533;1Rr&#65533;o&#65533;'l&#65533;/&#65533;&#65533;5:&#65533;u8K#W&#65533;"&#65533;!&#65533;&#65533;&#65533;g2&#65533;&#65533;E&#65533;&#65533;E&#65533;&#65533; 5&#65533;@&#65533;&#65533;&#65533;3n>&#15952;&#65533;TW';&#65533;5Vw~&#761;&#65533;&#65533;2&#65533;5&#768;&#65533;&#65533;)&#1376;)&#65533;u&#65533;&#65533;x&#65533;&#65533;&#65533;&#65533;&#65533; *5&#65533;&#65533;&#65533;w>O&#1152;&#65533;&#65533;&#65533;L@&#65533;,&#65533;&#510;&#65533;O3&#65533;&#65533;&#1315;&#65533;.&#65533;4&#1661;&#65533;&#65533;C&#65533;G=&#65533;&#65533;L&#65533;&#65533;&#1931;T&#65533;
9&#65533;&#65533;&#65533;&#65533;Va&#65533;&#65533;?&#65533;p&#65533;~!r&#65533;|d&#65533;&#65533;dd2hDA&#65533;&#65533;.&#65533;&#65533;<&#65533;LLm&#65533;&#65533;T&#65533;&#65533;J&#65533;&#65533;&#65533;hU &#65533;S&#65533;&#65533;&#1543;&#65533;fb&#65533;<&#65533;6Pr&#65533;&#65533;Je&#65533; i:&#65533;&#65533;(Y-HN&#65533;&#65533;X&#65533;LeL&#65533;HI&#65533;(V`Ol=;A&#65533;&#65533;&#65533;&#926;Y{&#65533;P&#65533;eM$s&#65533;i&#65533;&#65533;&#65533;BR&#65533;&V&#65533;\V:&#65533;9l&#65533;&#65533;&#65533;&#65533;K&#65533;&#65533;l&#65533;lWt7*a&#65533;&#170;&#65533;=&#65533;&#65533;/&#65533;l;&#65533;&#65533;,&#65533;B&#65533;&#1076;&#65533;J&#65533;&#65533;j&#65533;&#65533;&#65533;&#65533;i&#65533;B&#1002;&#65533;-Bw
&#65533;FqD&#65533;v @&#65533;<&#65533;&#65533;:`(@&#65533; A&#1356;wI&#1780;&#65533;&#65533;
S&#65533;&#65533;[&#65533;&#65533;&#65533;h&#65533;\&#65533;c t&#65533;p`~ &#65533;&#65533;&#65533;[f(&#554;Hq1}S&#65533;&#65533;hX&#65533;~A.&#65533;f&#65533;R*&#65533;&#550;fA&#65533;R&#65533;b)8&#65533;&#65533;XzU&#65533;&#65533;&#65533;&#65533;.!7mh&#65533;&#65533;&#65533;0h&#65533;#
&#65533;&#65533;&#65533;K&#65533;&#65533;&#65533;&#65533;&#65533;A+&#65533;&#65533;d
d (&#65533;&#65533;&#65533;^@&#65533;`X&#65533;@&#65533; F  &#65533;&#65533;&#65533;X&#65533;	&#65533;`kk&#65533;&#65533;TU&#65533;&#65533; &#65533;&#65533;X&#65533;<&#65533;XC"P&#65533;q^&#65533;!?&#65533;v&#65533;&#944;&#250;&#65533;BT&#65533;;&#65533;&#65533;&#65533; &#65533;oVi]&#65533;ucx5&#65533;y&#65533;Ef'YQ&#65533;4DC2f5YiU&#65533;[Y&#65533;&#65533;c&#65533;e,&#65533;&#65533;&#1166;&#65533;&#65533;\&#2016;&#65533;&#65533; y &#65533;&#896;&#65533;	&#65533;,C&#65533;~&#65533;6&#65533;&#65533;&#65533;z&#65533;&#65533;&#65533;B	&#65533;8&#65533;H&#1547;&#65533;^&#65533;&#65533;c:&#65533;`mjs&#65533;bi&#994;&#1255;&#65533;Z&#65533;&#65533;d&#65533;&#65533;&#226;&#65533;g&#65533;&#65533;g.s&#65533;&#65533;&#65533;O&#65533;:&#65533;&#65533;O(f&#65533;sv&#65533;&#65533;&#65533;/&#65533;&#65533;&#65533;=d&#65533;e)s@&#65533;&#65533;&#65533;&#65533;fcpk&#65533;&#65533;&#65533;&#65533;&#65533;&#65533;&#744;j?&#65533;&#65533;w&#65533;&#65533;&#931;&#65533;h&#65533;&#65533;&#829;zi&#65533;)&#65533;Y&#4914;&#65533;{D&#65533;&#65533;&#65533;H&#65533;&#797;a&#1410;&#65533;9&#65533;&#65533;u&#65533;&#65533;&#65533;O2&#65533;&#65533;&#65533;&#65533;&#65533;/U&#65533;&#534;&#65533;:I&#65533;s&#65533;&#65533;.&#65533;&#65533;,&#37612;&#65533;&#65533;&#65533;&#65533;5_&#65533;cp&#65533;,&#536;e&#65533;O&#65533;&#65533;&#65533;&#65533;&#65533;&#65533;&#65533;&#65533;&#65533;&#65533;&#65533;2&#65533;&#65533;&#1448;hF&#65533;T:&#65533;&#65533;b&#65533;&#65533;4l>\A&#65533;&#65533;&#523;0&#65533;&#65533;e&#65533;&#65533;&#65533;&#65533;`&#65533;&#65533;&#65533;&#603;&#65533;J&#65533;&#65533;&#65533;&#65533;
u&#65533;&#65533;&#65533;&#65533;	&#65533;&#65533;*n&#294;&#65533;&#65533;&#65533;&#65533;F&#65533;C3 .@ (&#65533;&#65533;`&#65533;`&#65533;&#65533;&&#65533;&#65533;&#65533;&#1579;&#65533;Ma&#1131;=&#65533;&#65533;@&#65533;&#65533;lTN`&#65533;&#65533;&#65533;&#65533;n&#65533;&#65533; &#65533;&#65533;*&#65533;&#65533;&#65533;Nrh&#65533;F4*&#65533;&#370;dj`"&#65533;&#65533;&#65533;*nD&#1879;!Zg&#65533;Xf&#65533;&#65533;`&#65533;&#65533;=}&#65533;Ov|2)&#65533;&#65533;&#518;&#65533;&#65533;W&#1064;D&#65533;HZ&#65533;
&#1346;}X&#65533;KN&#1009;&#65533;J&#65533;&#65533;%&#65533;&#65533;&#65533;Z&#65533;B&#65533;`$&#65533;&#65533; &#65533;&#65533;[&#65533;@&#65533; &#65533;@"&#65533; 
&#65533;&#65533;~'&#65533;&#65533; &#65533; \q`&#65533;]&#65533;l&#65533;&#65533; &#65533;&#65533;+w&#65533;`0&#65533;&#65533;phK"c3h&#65533;&#65533;&#65533;&#65533;2I&#65533;ntX$T&#65533;B&#65533;&#65533;x3&#65533;x &#65533;{5&]&#65533;&#65533;H'u&#65533;n&#65533;&#65533;B!&#65533;&#65533;'&#65533; &#65533;&#65533;T&#65533;q&#65533;&#65533;&&#65533;&#65533;&#65533;&#65533;&#65533;&#65533;<&#1405;O&#65533;1&#65533;Y&#65533;&#65533;&#65533;&#65533;&#50704;&#65533;&#3520;&#65533;&#65533;&#65533;&#65533;&#65533;&#65533;g&#928;
&#65533;&#65533;&#65533;w$&#65533;]Q\&#1120;6&#65533;LO&#65533;&#65533;I(&#65533;&#65533;g&#65533;&#65533;&#1185;yi:j&#65533;&#65533;?$&#65533;&#65533;O-&#65533;;&#65533;C&#65533;*A*S\&#65533;
&#65533;&#65533;&#65533;&#65533;m&#65533;<05&#65533;R&#65533;@4&#65533;@^A&#65533;6&#65533;A&#65533;&#65533;&#65533;CJ&#65533;&#4536;|&#65533;&#147;l%&#65533;&#65533;$JlsK&#65533;	Mg&#65533;6&#65533;&#65533;&#65533;&#65533;y	&#65533;&#65533;&#65533;?b\&#65533;&#65533;&#65533;&#1663;&#819;&#65533; &#65533;R%K&#65533;<&#65533;&#65533;&#608;BO&#65533;D&#65533;z&#65533;&#65533;U+W&#65533;h&#65533;r%1&#65533;*S&#65533;F&#65533;J&#65533;I&#65533;&#65533;&#65533;&#65533;8u&#65533;tI&#1255;Q&#65533;T&#65533;&#65533;&#65533;&#1319;Nv&#65533;&#65533;&#65533;N&#65533;%Ef&#9513;&#65533;I&#65533;I"&#65533;&#65533;(R&#65533;b&#65533;&#65533;&#65533;.[&#65533;n&#1906;EV+V&#65533;NueP&#65533;(R?&#65533;6h$&#65533;D&#65533;>&#65533;&#65533;T&#65533;S&#65533;^&#426;E+&#65533;RA&#65533;&#65533;t&#65533;&#65533;&&#65533;&#65533;D&#65533;&#65533;&#65533;$F&#65533;1jy&#65533;C&#65533;*&#65533;93&#65533;E&#65533;!R&#65533;(s!B&#65533; 4hPi@&#65533;=&#65533;
:\&#65533; &#65533;Z(9#&#562;&#65533;&#1090; &#65533;&#65533;&#65533;:9&#65533;?}&#65533; T&#65533;O3Oz&#65533;h&#65533;&#65533;	/`&#65533;&#529;c$^&#65533;&#65533;&#65533;&#65533;&#989;&#65533;w&#65533;&#65533;&#579;G&#65533;&#65533;v&#65533;&#65533;&#65533;&#65533;&#65533;&#65533;&#65533;>{&#65533;&#65533;&#65533;Gy&#65533;' &#65533;&#65533;wG|&#65533;&#65533;&#65533;&#65533;&#65533;}t&#1041;&#65533;zt&#65533;1Gx&#65533;H!&#65533;&#65533;5&#65533;$&#65533;&#65533;HI%&&#65533;&#265;M4&#65533;"
'&#65533;<&#65533;&#65533;c1&#65533;(&#65533;!&#65533;9&#65533;#8&#65533;&#65533;&#65533;#&#65533;l&#65533;&#65533;%&#65533;h2&#65533;#&#65533;&#65533;(I&#65533;%d&#65533;!nPaD6&#65533;&#65533;@|&#65533;&#65533;&#65533;&#65533;&#65533;d &#65533;&#65533;$`@&#65533;e&#65533;&#65533;28Q&#65533;
&#65533;U&#65533;&#65533;An&#65533;1&#65533;rd(&#65533;&#65533;&#65533;g&#453;u&#65533;w&#65533;u&#65533;&#65533;&#65533;g}&#65533;b&#65533;(&#65533;8g|&#65533;&#65533;&#65533;&#65533;&#65533;&#65533;&#65533;iZ&#65533;W&#65533;&#65533;&#65533;&#65533;)*&#65533;&#65533;a&#65533;&#65533;&#65533;&#1703;&#65533;n&#65533;
&#65533;y&#65533;&#1479;|&&#65533;&#65533;{&#65533;&#65533;G&#65533;IZ&#65533;&#65533;t(&#65533;j	&#65533;Gr&#65533;&#65533;z&#442;&#65533;q&#65533;&#65533;&#65533;q&#65533;*&#65533;n&#65533;&#65533;mm&#65533;&#65533;&#65533;l&#65533;&#65533;&#65533;i&#65533;&#65533;FpL&#65533;&#65533;h&#65533;&#65533;&#65533;&#2026;qFe&#65533;&#65533;&#414;&#65533;&#65533;;.&#1790;&#65533;F&#65533;,&#65533;$%&#65533;&#65533;d&#65533;&&}rV)&#65533;&#65533;"&#65533;*&#65533;&#65533;EV&#358;&#65533;&#65533;&#65533;K&#65533;HqF&#65533;d&#65533;RF&#65533;&#65533;r&#65533;&#561;l&#65533;
&#305;&#65533;&#65533;&#65533;.Q4&#65533;&#691;&#65533;&#65533;&#65533;*&#65533;p$
(&#65533;&#65533;5&#65533;L:&#65533;|&#65533;Jd]&#65533;JK&#65533;&#65533;&#65533;&#65533;*&#65533;&#65533;-&#65533;&#65533;&#65533;,x&#65533;EU&#65533;R&#65533;&#65533;F0m-&#65533;*&#65533;&#65533;&#65533;b&#65533;d&#65533;&#65533;	`B&#65533;&#65533;&C&#65533;&#65533;P&#65533;D""&#65533;&#65533;`&#65533;I&&#65533;&#65533;&#841;&#932;&#65533;U*&#65533;&#65533;&#65533;,X&#65533;&#65533;&#65533;&#487;&#65533;&#65533;'&#65533;\b&#65533;%(5&#65533;S'j{
&#65533;&#65533;&#65533;v&#65533;g]&#65533;&#65533;&#65533;1=&#65533;+0quJ&#65533;9&#65533;&#65533;&#65533;&#65533;h}&#65533;(&#65533; &#65533;&#65533;&#65533;&#65533;J&#65533;W&#65533;&#65533;&#65533;Sa
o&#65533;&#65533;`&#65533;W2	I&#65533;l&#65533;	)&#65533;&#65533;&#65533;S&#65533;3&#65533;0&#65533;&#65533;r&#65533;.&#65533;&#65533;r&#65533;&#1095;{&#65533;xJ&#65533;&#65533;&#65533;&#65533;%B5~~&&#65533;&#65533;&#65533;4*&#65533;&#65533;u&#1453;&#65533;&#65533;&#65533;_&#65533;s&#65533;&#65533;'&#65533;`&#65533;&#65533;%&#65533;@&#65533;&#65533;0"&#65533;h &#65533;&#65533;E("&#65533;&#65533;&#65533;p<&#65533;D\&#65533;iN38%'&#65533; D!Q&#65533;&#65533;2&#65533; &#65533;&#65533;*&#65533;0&#65533;( &#65533;&#1696;&#65533;d5&#65533;)M&#65533;&#65533;&#65533;&#65533;&#65533;5&#65533;&#65533;C&#65533;p&#65533; &8&#65533;
Z&#65533;&#65533;5&#65533;&#65533;&#65533; <&#65533;'&#65533;|(EK=v"P&#65533;&#65533;&#65533;&#65533;iB~2&#65533;&#65533;&#65533;&#65533;|1&#65533;u:P&#65533;&#60615;J&#65533;
&#65533;(&#65533;&#65533;S<%i0E&#65533;&#65533;"Ph&#65533;E&#65533;Hg&#65533;9Bw&#65533;&#65533;&#635;&#65533;&#65533;|&#65533;&#65533;D$$1&#65533;&#65533;&|&#65533;P&#65533;&#65533;&#65533; &#65533; 1&#65533;&#65533;&#65533;]&#65533;&#65533;{&#65533;&#65533;0&#65533;\&#65533; 0
&#65533; &#65533;`J C&#65533;p&#65533;?&#65533;!Uq&#65533;&#65533;To&#65533;b&#65533;&#65533;8(&#65533;&#65533;aB&#65533;&#65533;&#65533;&#65533;&#65533;(b&#65533;&#65533;iX&#65533;R&#65533;P7&&#65533;=&#65533;C&#65533;&#65533;&#65533;7&#65533;A&#65533;	&#65533;3G&#65533;&#65533;9S&#65533;&#65533;1&#65533;;&#65533;x(T&#65533;j&#65533;&#65533;"&#65533;EE:&#257;[&#65533;&#227;&#65533;%&#65533;U&#65533;P]&#65533;&#65533;&#65533;&#65533;g&#65533;&#65533;oX&#65533;&#65533;^&#65533;&#65533;m&#65533;&#738;&#65533;j&#65533;&#65533;%&#65533;q&#65533;$&#65533;&#65533;@&#65533;&#65533;5x&#65533;&#65533;&#65533;Z&#65533;&#768;&#65533;&#65533;&#65533;a&#65533;&#65533;d)&#65533;eEDbD&#65533;&#65533;_In&#65533;&#65533;&#65533;a&#65533;(*&#65533;:2&#65533;&#65533;"d\k*L`AY&#65533;&#65533;RYE."&#65533;Y&#65533;&#65533;&#65533;&#65533;&#65533;,0&#65533;
T&#65533;&#143;3&#65533;'6&#65533;	N&#65533;u&#65533;:i&#65533;X&#65533;
&#65533;/q&#65533;V&#65533;*&#65533;Z&#65533;u&#65533;&#65533;&#65533;H&#65533;NVT&#65533;v+!;&#65533;'&#1290;&#65533;&#65533;l&#65533;&#65533;Z&#65533;BV&#65533;&#65533;&#65533;$B!&#65533;&#65533;&#65533;U.t&#65533;&#65533;&#65533;"2&#65533;d#&#65533;&#65533;&#65533;&#65533;&#838;Bo&#65533;0E&#65533;8B&#65533;1&#65533;kv&#65533;
a{
P&#65533;&#65533;,&#65533;\\;&#176;&#65533;]&#65533;%E-&#65533;o&#65533;&#65533;&#1540;&#65533;&#65533;gh&#65533;&#65533;M&#65533;&#65533;O&#65533;.&#65533;m&#65533;&#65533;!&#65533;a#&#65533;&#65533;E/~qW&#65533;&#65533;+3ylCv&#1488;&#65533;&#65533;&#65533;&#65533;&#65533;&#65533;&#65533;L&#65533;P&#65533;&#65533;&#65533;&#65533;&#65533;-&#65533;&#65533;&#65533;&#65533;e~i&#65533;(>&#65533;MXBGk&#65533;g&#65533;H8B&#65533;&#65533;0!<&#65533;&#65533;xP&#65533;&#65533;&#65533;h&#65533;&#65533;&#65533;&&#65533;Z &#65533;X 7h&#65533;X&#65533;5&#65533;A&#65533;9rA&#65533;A$&#65533;W&#65533;Y&#65533;&#1242;AH&#65533;V&#65533;&#65533;ZP&#65533;&#65533;.&#65533;&#65533;p &#65533;`N&#65533;C&#65533;&#65533;&#65533;6&#65533;&#65533;s*7'DO&#65533;&#65533;
&#1434;i&#65533;)jM0b&#65533;T*&#65533;"&#65533;&#65533;&#65533;?&#65533;&#8387;&#65533;&#65533;&#8398;&#65533;$%0&#65533;V&#65533;&#65533;&#65533;l+'0A	&#65533;(&#65533;&#65533;@$&#65533;(&#65533;&#65533;&#65533;1l&#65533;&#65533;_&#65533;&#65533;&#65533;0LTvn)&#65533;n&#65533;&#65533;&#65533;1<!=&#65533;&#65533;&#65533;.&#65533;&#65533;Z&#65533;&#1024;&#65533;&#65533;40&#65533;@&#65533;&#65533;^M&#65533;&#65533;&#65533;T(&#65533;c&#65533;i&#833;&#65533;&#65533;C&#1957;NTa&#65533;&#648;&#65533;&#65533;z
%&#65533;a&#65533;Q&#65533;&#65533;&#65533;&#65533;&#65533;P&#65533;&#65533;!&#65533;&#65533;>&#65533;>u&#65533;&#65533;&#65533;K&#65533;q&#65533;3&#65533;&#65533;&#65533;+&#65533;9>TP&#65533;&#65533;&#65533;[&#65533;g&#65533;&#1564;C{&#65533;0j&#65533;&#65533;Z&#65533;R&#65533;<5&#65533;4;&#65533;q`&#65533;&#65533;/kM&#65533;[qp&#65533;&#65533;&#65533;&&#65533;&#65533;kI&#740;n&#65533;&#65533;d&#65533;fG&#65533;Z&#65533;RW&#65533;&#65533;E/4&#65533;4^&#1386;)&#65533;&#65533;m&#65533;&#65533;&#65533;&#65533;J&#65533;&#65533;4&#65533;&#65533;0&#65533;t&#65533;TTL&#297;4&#65533;,D7U&#65533;I1&#65533;&#65533;,'Wp&#65533;B&#65533;&#65533;HQ&#65533;I&#65533;/HC!y$MB&#65533;&#65533;&#65533;&#65533;_&#65533;&#65533;PWQt&#65533;&#65533;\&#65533;:&#65533;E&#65533;&#65533;&#65533;!&#65533;.H+j*"&#65533;&#65533;&#65533;&#65533;!&#65533;#c&#65533;&#65533;g&#65533;&#65533;&#65533;/&#65533;cg&#1657;&#65533;r9&#65533;&#65533;&#65533;n4U&#65533;N&#65533;s&#65533;}-"^&#65533;&#65533;&#65533;k{&#65533;&#65533;0&#65533;&#65533;&#65533;&#65533;&#65533;&#65533;&#65533;o&#65533;j&#65533;&#65533;&#65533;&#65533;&#65533;&#65533;a&#65533;(&#65533;"&#65533;&#1442;b&#65533;g&#65533;&#65533;(.&#65533;8&#65533;&#65533;&#65533;&#65533;,&#65533;-)V+&#65533;&#65533;&#65533;$@&#65533;;&#1058;>
&#65533;&#65533;&#65533;e]&#65533;/v&#65533;&#65533;a c&#65533;&#65533;&#65533;,Zy&#305;&#65533;)&#65533;&#254;&#65533;M\&#65533;&#65533;J !Ai&#65533;&#581;&#65533;_&#65533;&#65533;&#65533;&#65533;V&#65533;I&#65533;&#65533;&#65533;$&#65533;&#65533;&#65533;P0&#65533;d qX&#65533;A&#1168;,&#65533;&#65533;&#65533;Ic&#65533;h&#65533;4&#65533;&#65533;C&#65533;&#65533;&#65533;  &#65533;&#65533;4 j&#65533;6&#65533;f&#65533;$c&#65533;&#65533;&#65533;&#65533;%&#65533;rx&#65533;&#65533;n&#65533;H`+d! &&#65533;.&#65533;+&#65533;JfW&#65533;&#65533;1M&#65533;tE&#65533;!(`&#65533;h4N^tM&#65533;4M:(O&#65533;&#65533;O&#65533;&#65533;)&#65533;&#65533;&#65533;o&#65533;J&#65533;G&#65533;&#65533;f&#65533;b,{ &#65533;&#65533;`;%<C"i$'I&#65533;C}&#65533;&#65533;sH&#65533;	&#65533;&#65533;	A&#65533;&#65533;;&#65533;P>wc&#65533;c	y&#65533;g&#65533;w	&#65533;&#65533;@]&#65533;;P9K&#65533;g &#65533;&#65533;E&#65533;&#65533;fw&#65533;P&#65533;P `&P p &#65533;*pD`kpf&#65533; &#65533;dN&#65533;&#65533;Rp`F_&#65533;(&#65533;vn&#65533;&#65533;m:&#65533;Pyb-&#65533;&#65533;,&#65533;8M&#65533;".&#65533;2M&#65533;n&#65533;,&#65533;&#65533;M&#65533;&#1417;&#65533;&#65533;Ou"(v&#65533;Eu(g&#65533;Ol&#65533;m&#65533;E&#65533;&#65533;e&#65533;&#65533;bD*&#65533;HM&#65533;,&#65533;&#65533;y"/&#65533;&#65533;'&#178;)&&#65533;Q&#65533;"p&#65533;)&#65533;2oc&#65533;'&#65533;2SGq&#65533;&#65533;*&#65533;&#65533;i&#65533;M"%/&#35982;#&#65533;)&#65533;`3"St&#65533;YA&#65533;3<&#65533;_&#65533;&#65533;7&#65533;CsB&#65533;&#65533;&#65533; 9Y&#65533;&#65533;&#65533;sRtMeX&#65533;@Y&#65533;E}FrhCA&#65533;&#65533;}&#65533;:&#65533;&#65533;P
&#65533;G[I&#65533; &#65533;=&#65533;r&#65533;E4&#65533;&#65533;;g&#65533;;&#65533;W&#65533;H?%]hz&#65533;&#65533;&#65533;3&#65533;&#65533;0&#65533;V&#65533;W-Q4.1z&#65533;P&#65533;&#65533;&#65533;&#65533;x&#1975;<&#65533;&#65533;u6&#65533;
\%&#65533;&#65533;[-y&#65533;&#65533;y&#65533;&#65533;&#65533;&#65533;r&#65533;Z&#65533;&#65533;2^&#65533;X8&#65533;&#65533;&#65533;&#65533;}&#65533;;*RA&#65533;_
&#65533;&#65533;&#65533;
w&#65533;5	&#65533; &#65533;&#65533;&#65533; &#65533;|&#65533;#&#65533;&#65533;r&#65533;uw%7?ci	h&#65533;qI0RH`8&#65533;6|#&#65533;&#65533;&#65533;&#65533;\&#65533;A&#65533;f&#65533;&#65533;&#65533;&#65533;A&#65533;W0&#65533;&#65533;&#65533;c5t&#65533;&#65533;&#65533;l02P
&#65533; Pb@T &#65533;+&#65533;&#65533;3&#65533;y&#65533;|p)&#65533;q&#65533;Q&#65533;f >&#65533;&0! !P(&#65533;+0<&#65533;_ &#65533;9!&#65533;f~ X&#285;2h'E&#65533;R!_tl6&#65533;'&#65533;&#65533;L&#65533;r&#65533; &#157;p&#65533;R&#65533;O&#65533;&#65533;Lx&#65533;&#65533;!C<&#65533;&#65533;#&#65533;"!2"DQgDQh1&#65533;H&#65533;&#65533;:91Y&#1191;wP&#65533;g&#65533;&#65533;&#65533;&#65533;3V a	&#65533;&#65533;&#65533;D@&#65533;X&#65533;p&#65533;E&#65533;4&#65533;&#65533;N&#65533; &#65533;&#65533;je&#65533; P"&#65533;Tpq&#65533;n&#65533;"P&#65533;b'&#65533;1e&#65533;RO&#65533;&#65533;&#65533;be&#65533;&#65533;e&#65533;$l&#1266;,&#65533;&#65533;!5,&#65533;xP~re&#65533;or@'&#65533;B&#65533;&#65533;8eT&#649;&#65533;To&#65533;f&#65533;f&#65533;(&#65533;&#65533;&#65533;&#65533;&#65533;!&#65533;&#65533;&#65533;&#65533;HN&#65533;&#65533;*&#65533;Dl&#65533;5&#65533;'&#1976;e&#65533;*&#65533;&#65533;&#65533;N&#65533;F&#65533;&#65533;-&#65533;"/&#65533;"o&#65533;&#65533;
&#65533;&#65533;&#65533;*~&#65533;'&#65533;&#65533; 	&#65533;3&#65533;u&#65533;&#65533;::&#65533;T&#65533;>I&#65533;}&#65533;H[)&#65533;$#t&#65533;:2Y&#65533;s,&#65533;&#65533;xQ[&#65533;56&#65533;$"&#65533;1&#65533;#!b&#65533;>~&#65533;[g&#65533;&#65533;&#65533;&#65533;1O3S&#65533;&#65533;>W3&#65533;'y~&#65533;c&#65533;G!&#65533;&#65533;g@a	#27I&#65533;"c&#65533;:&#65533;7&#65533;;
&#65533;}c&#65533;[s&#65533;&#65533;&#65533;4/&#65533;
3&#65533;&#65533;&#65533;&#65533;x\&#65533;&#65533;UQC^U3&#65533;&#65533;H&#65533;&#65533;S9:s3&#65533;&#65533;&#65533;1q&#65533;z/&#65533;Y&#65533;U9&#983;3g&#65533;_&#65533;&#65533;Gm&#65533;w{zh&#65533;g&#65533;&#65533;
A&#1395;&#65533;&#65533;&#65533; &#65533;&#65533;s&#65533;&#65533;&#65533;#&#65533;P(&#65533;&#65533;&#65533;&#65533;uA&#1263;9h&#65533; 	EQh&#65533;&#65533;w&#65533;z1!&#65533;{E&#65533;
&#65533;&#65533;w7!&#65533;&#65533;&#65533;Q&#65533;;&#65533;&#65533;9&#65533;&#65533;&#65533;AT&#65533;&#65533;A&#65533;&#65533;&#65533;&#65533;&#65533;&#65533;i@=P&#65533; &#65533; &#65533;&#65533;S&#65533;&#65533;+&#65533;2&#65533;&#65533;&#65533;&#1057;&#65533;&#65533;&#65533;E&#65533;fZ&#65533;)p0Q&#65533;'`*P!`+&#65533;.&#65533;(XC@h`&#65533;4,q&#65533;&#65533;&#65533;+&#65533;&#65533;&#65533;1&#65533;`&#65533;E&#65533; "&#65533;hE&#65533;&#65533;&#65533;&#65533;b+&#65533;QMj&#65533;&#65533;R&#65533;&#65533;*&#65533;v|&#65533;&#65533;&#65533;`IE&#65533;&#65533;6&#65533;&#65533;&#65533;HuF"o#"&#65533;i&#65533;&#65533;&#65533;&#65533;u']i>J&#618532;&#65533;&#65533;&#65533;b&#65533;	&#65533;p&#65533;E&#65533;@&#65533;] &#65533;&#65533;&#65533;&#65533;&#65533;&#65533;&#65533;z ` &` &#65533;x&#65533;p +$1@Y&#65533;u&#65533;&#65533;&#65533;fs2 &#65533;&#65533;f&#65533;&#65533;&#65533;&#65533;&#65533;&#65533;&#65533;O&#65533;VMo&#65533;(&#65533;&#65533;O&#65533;F&#65533;&#65533;m&#65533;blh*&#65533;U&#65533;Fiv+bE9Xo &#65533;n&#65533;&#65533;&#65533;&#65533; &#65533;&#713;&#65533;H&#65533;&#1878;&#65533;QF(&#326;o&#65533;&#65533;M&#65533;;S&#65533;&#65533;L&#65533;&#1470;&#1202;.&#65533;.LR&#65533;&#65533;|&#65533;&#65533;&#65533;&#65533;&#65533;R&#65533;J7%Wisgi&#645;X&#65533;&#326;&#65533;&#65533;&#65533;&#65533;&#65533;&#65533;&#65533;5M&#65533;w&#65533;3Q<&#65533;&#65533;&#65533;s&#65533;&#65533;&#65533;&#65533;&#65533;g&#65533;&#65533;p&#65533;&#65533;&#65533;@&#65533;&#65533; &#65533;#&#65533;&#65533;	g&#65533;=s&#65533;A5&#65533;&#65533;4YS&#65533;&#65533;#?&#65533;5&#65533;e&#65533;&#65533;&#65533;&#65533;$&#65533;v0f&#65533;&#65533;%&#65533;h&#65533;8
&#65533;eZ&#65533;&#65533;j&#1434;Rw98&#65533;r&#65533;jyu&#65533;_&#65533;&#65533;&#65533;&#65533;P5&#65533;&#1261;&#65533;&#65533;sS&#65533;&#228;&#65533;=)x&#65533;&#65533;y&#65533;&#65533;7c&#65533;&#65533;&#65533;&#65533;7&#65533;*x&#65533;*
&#65533;%&#65533;&#65533;&#65533;&#65533;&#65533;UV&#65533;&#65533;aC_.&#65533;&#65533;t&#65533;r&#65533;|
&#65533; x&#65533;t&#65533;&#65533;=&#65533;5&#65533;=&#65533;U8&#65533;&#65533;*Y&#65533;%9A&#65533;6&#65533;@&#267;&#65533;&#65533;p	CV&#65533;&#65533;&#65533;/1&#65533;&#65533;#&#65533;&#741;V&#65533;v&#65533;&#65533;&#65533;>&#65533;A&#65533;b8cC&#65533;a&#65533;W6&#65533;@&#273;As&#65533;A&#65533;@&#65533; PD&#65533;&#65533;&#65533;+&#65533;&#65533;~&#65533;&#65533;&#65533;&#65533;n&#65533;&#65533;|&#65533;&#65533;R&#65533;nM`#&#1052;'@(P&#65533;/&#65533;-pJ&#65533;l&#65533;&#65533;z`,5f&#1148;&#65533;&#65533; &#65533;,&#65533;&#65533;&#65533;E&#65533;&#65533;T!&#65533;&#65533;&#65533;&#65533;&#5849;2&#65533;=:Od&#65533;*!],&#65533;R&#65533;&#65533;+&#65533;&#65533;&#65533;6&#65533;&#65533;&#65533;&#1173;&#65533;&#65533;qcY&#65533;@h&#65533;tgPw^r&#65533;	&#65533;e&#65533;h&#65533;?&#65533;&#65533;
#6&#65533;	&#65533;&#65533;N&#65533;Rrp|  &#65533;i&#65533;&#65533;&#65533;l&#65533;)`p )j +*P:&#65533;ZP&#65533;&#65533;&#65533;&#65533;b&#65533;~0g&#65533;&#65533;&#65533;&#65533;%*g&#65533;+Zjos&#65533;&#65533;&#65533;D)"!%])rt&#65533;=&#65533;&#65533;&#65533;OU4&#292;p&#65533;;&#65533;&#65533;&#65533;&#65533;&#65533;*vb&#65533;0&#65533; &#65533;n&#65533;aE|m&#65533;&#65533;l&#582;(*&#65533;&#65533;"&#65533;&#65533;&#65533;&#65533;e&#1794;-&#65533;&#65533;(&#65533;R&#1559;&#65533;Qk&#65533;t&#65533;0#&#1768;Q&#65533;4&#65533;8&#65533;&#65533;rs1&#65533;&#65533;&#65533;&#65533;&#65533;4&#65533;54&#65533;4&#65533;S&#65533;W;&#65533;5&#65533;&#65533;	&#65533;&#65533;8&#65533;&#65533;#&#65533;aP&#65533;@=R	I&#65533;&#65533;&#65533;3&#65533;s&#65533;]&#65533;y&#65533;P&#65533;4 91`Q7je7&#65533;0&#65533;&#65533;&#1230;s&#65533;"&#65533;w&#65533;&#65533;&#65533;&#65533;Z4&#65533;&#65533;7b&#65533;)&#1261;&#65533;K6&#65533;P1&#65533;c4&#65533;&#65533;
&#65533;&#65533;W&#65533;&#65533; xt&#65533;&#65533;T&#65533;4)X&#65533;&#65533;&#1255; &#65533;4VtV&#65533;&#65533;y,&#65533;&#1866;&#65533;|&#65533;	!Br&#65533;<&#65533;s7K&#65533;.G&#2043;g
&#65533;T&#65533;&#65533;ua&#65533;uP&#65533;]&#65533;&#65533;&#65533; &#65533;g=&#65533;&#65533;&#65533;&#499;&#65533;
{iw<&#65533;3&#65533;:&#65533;p	k&#65533;`DT<q7&#65533;&#65533;M_.&#65533;7.&#65533;_&#65533;&#65533;:&#828;&#65533; &#65533;&#65533;9&#65533;&#65533;&#65533;&#65533;&#65533;	c&#65533;@@&#65533;&#65533;`H&#65533;&#65533;mP7 &#65533;&#65533; &#65533;i7&#65533;s0E&#65533;&#65533;&#65533;7&#65533;^&#65533;f&#65533;&#65533;&#65533;&#65533;E &#65533;I)&#65533;j&#65533;&#65533;&#65533;&#65533;Om&#65533;!&#65533;8+&#65533;&#65533;%&#65533;&#65533;&#65533;m&#65533;&#65533;&#65533;{&#65533; &#65533;&#65533;&#65533;bq&#65533; &#65533;)&#65533;&#1493;]&#1662;x&#65533;&#65533;&#821;&#65533;&#65533;d#&#65533;&#65533;&#65533;&#65533;`@?E&#65533;&#65533;tyg	&#65533;.Iu3E
&#65533;&#65533;k [&#65533;m&#65533;T&#65533;&#65533;&#65533;DN&#65533;&#65533;p&#65533;6p
&#65533;&#65533;fr &#65533; 
&#65533; &#65533;)8 O&#65533;&#65533;&#65533;[2&#65533;&#65533;&#65533;&#65533;&#65533;X&#65533;&#65533;&#65533;&#65533;&#65533;&#65533;P",tM&#65533;=&#65533;w&#65533;&#65533;wBn&#65533;xE&#65533;&#65533;&#1485;;&#65533;&#65533;o&#65533;-&#65533;T&#65533;&#65533;&#65533;(&#65533;&#65533;e&#65533;FX&#65533;&#65533;&#65533;&#65533;&#65533;&#65533;ij&#65533;b&#65533;!,&#152; x&#65533;&#65533;&#65533;&#65533;&#65533;&#65533;NE&#65533;O&#10981;&#65533;&#65533;&#65533;R&#65533;p@/&#65533;#&#65533;&#65533;&#65533;E&#65533;6i&#65533;&#65533;^&#65533;&#65533;50&#65533;u&#65533;@5T!&#65533;&#65533;5&#65533;}_&#65533; &#1836;&#65533;[9&#65533;6&#65533;@&#65533;&#65533;&#22793;9&#65533;H&#65533;P&#65533;&#65533;|T!X&#65533;Z4s&#65533;&#65533;X/X1},&#65533;?Bd/%"$&#65533;U&#65533;&#65533;n&#65533;iLy&#65533;4~&#65533;Q&#65533;1/&#65533;&#65533;>&#65533;&#65533;&#65533;P&#65533;&#65533;&#65533;&#65533;&#65533;&#65533;&#65533;&#65533;32&#65533;&#65533; &#65533;&#1892;&#65533;&#65533;N&#65533;&#65533;#V&#7377;!&#65533;&#65533;;h&#65533;&#65533;k&#65533;`"B&#65533;$W7&#65533;#&#65533;&#65533;&#65533;&#65533;[&#65533;
&#65533;&#65533;&#65533;&#65533;<cs&#65533;&#65533;&#65533;&#65533;&#1701;]&#65533;@|&#65533;0|&#65533; =4&#65533;&#1861;&#65533;@;&#65533;&#65533;Z&#65533;&#65533;\+1&#65533;E&#65533;#	d&#65533;&#65533;$&#65533;&#65533;&#65533;:&#65533;&#65533;.A?&#65533;G&#65533;@hD\A(&#65533;&#65533;&#1459;`&#65533;aq&#65533;y&#65533;&#65533;D&#65533;&#65533;&#65533;@&#65533;&#65533;g&#65533;&#65533;H&#65533;&#65533; pL&#65533;O&#65533;lFG&#65533;1&#65533;&#65533;&#65533;&#65533;&#5886;&#65533;&#65533;mJ@%  B&#65533;XQB&#265;#B&#65533;&#65533;AM&#65533;;{&#65533;&#65533;&#65533;&#65533;g&#65533;?|&#65533; 
&#65533;&#463;&#65533;H&#65533;c&#65533;&#991;>}&#65533;d&#65533;&#231;&#65533;&#65533;&#65533;x&#65533;&#65533;&#595;&#65533;&#65533;1N&#65533;)qM<w&#65533;TJth&#1059;I&#65533;&#65533;C&#65533;N;B&#65533;&#65533;&#65533;#&#1121;B&#65533;
2&#65533;HR%K&#65533;*]&#132;&#594;&#65533;I&#65533;:u&#11529;&#65533;&#65533;N&#65533;(MB;&#65533;.&#65533;I&#65533;:&#65533;
T&#65533;Q&#65533;@}&#65533;D&#660;&#65533;E&#65533;}&#65533;1&#65533;f&#65533;&#1064;7K&#65533;&#65533;&#65533;&#65533;*!=WfhX`&#65533;&#65533;&#1057; p&#65533;A&#65533;!^&#65533;&#65533;&#165;&#65533;&#65533;7u&#65533;&#65533;	4&#65533;&#65533;G&#65533;<&#65533;&#65533;&#65533;(&#65533;9r&#65533;&#65533;&#65533;x&#65533;9s&#65533;-&#65533;&#65533;&#65533;&#1098;5&#65533;&#65533;I&#65533;&#65533;&#65533;0)j&#65533;~&#65533;NT&#65533;I+&#1689;&#65533;M9&#65533;&#65533;?&#65533;&#65533;&#65533;N&#65533;8p&#65533;|o*'>z8q&#65533;&#65533;&#65533;?&#65533;&#65533;w&#65533;&#65533;&#195;"&#65533;&#65533;S&#65533;8&#65533;c&#65533;@&#17322;N(&#65533;j&#65533;&#65533;&#65533;&#65533;C&#1065;:&#65533;&#65533;6&#65533;`&#65533;&#65533;pC4&#65533;XD&#65533;NDe&#65533;QH!eP&#65533;&#65533;&#65533;&#65533;>a+K,&#65533;&#65533;-&#65533;<EVZr&#65533;V\&#65533;EZlQrI[f&#65533;%&#65533;Ydyr&#65533;X`&#65533;e&#65533;ZfyE&#65533;UP&#65533;M&#65533;*&#65533;&#65533;Ii&#65533;&#65533;D1&#65533;Aj&#65533;&#65533;Ea&#65533;&#65533;H*&#65533;&#65533;Q\|&#65533;&#65533;&#65533; &#65533;d&#65533;R^&#65533;RLAe&#65533; &#65533;FN.&#65533;&#65533;I&#234;M0&#65533;-&#65533;&#65533;&#1677;/S%&#65533;SP&#65533;TUN)eQV\&#65533;E&#65533;-&#65533;\%&#65533;R&#65533;&#65533;3&#65533;Tm&#65533;]&#65533;&#65533;%&#65533;_x&#65533;&#65533;&#65533;UZ&#65533;&#65533;&m&#65533;&#65533;Wd&#1106;&#65533; &#65533;%rZ"YI&#65533;T\L&#65533;&#65533;Vh&#1363;Q<&#65533;1,H&#65533;$G&#65533;,1&#65533;&#132;&#65533;PH)&#65533;\[u&#65533;ks]E&#65533;W&#65533;&#65533;&#65533;]zF&#65533;a
F&#65533;`&#65533;F`&#65533;9&#65533;^&#65533;e[h&#65533;&#65533;VTh,O&#65533;&#65533;&#65533;&#65533;QB&#65533;d&#65533;L*YWRH&#65533;&#65533;&#65533;&#65533;g&#65533;EQLQe&#65533;hS5&#65533;F&#65533;0&#65533;$e9I&#272;CQ$&#65533;!&#65533;&#65533;A:$&#65533;&#1682;d%>Tij&#65533;&#65533;C&#65533;&#1962;&#65533;A&#65533;&#65533;b&#65533;*&#65533;`&&#65533;&#65533;0&#65533;h&#65533;?&#65533; D&#65533;A1$D&#65533;D&#65533;&#65533;&#65533;&#65533;;&#65533;&#65533;&#65533;&#65533;&#65533;@&#65533;&#65533;&#65533;&#65533;HAD A&#65533;@ a,&#1968;&#13292;&#65533;&#65533;I&#65533;&#65533;&#1982;{j&#65533;|R&#65533;m&#65533;U:&#65533;%&#65533;f"&#65533;&#65533;j&#65533;i&#65533;&#65533;b&#65533;):&#65533;&#65533;&#65533;?&#65533;&#65533;&#65533;&#65533;&#65533;K0&#138;&#65533;&#65533;C&#65533;6m&#65533;*&#65533;G,&#65533;&#65533;K89&#65533;&#65533;M4&#65533;&#65533;xL8&#65533;X&#65533;r#&#65533;&#65533;\&#65533;&#65533;K&#65533;&#40527;&#65533;LK0&#65533;&#65533;@&#65533;&#65533;&#65533;&#65533;9|&#65533;&#65533;&#65533;&#65533;&#65533;&#65533;&#65533;&#1026;(&#65533;&#65533;&#65533;D3 &#65533;h &#65533;&#65533;&#65533;7H&#65533;&#65533;`&#65533;>&#65533;n&#65533;8D#*!	C&#65533;&#65533;NSd&#65533;9&#65533;gtPEh&#65533;&#65533;Ug:&#65533;&#65533;&#65533;&#65533;wBE*N&#65533;&#65533;~$$&#65533;h0&#65533;&#65533;&#65533;&#1025;&#65533;#8&#65533;A>&#65533;&#1616;&#65533;&#65533;7&#65533;A=&#65533;Y&#644;&#65533;&#65533;&#65533;&#65533;'&#65533;&#65533;I&#65533;q&#65533;#&#65533;&#65533;&}0&#65533;
&#65533;r&#65533;&#65533;&#65533;8qx&#65533;&#65533;&#1542;yD&#65533;&#65533;b~&#1968;&#65533;3&#65533;&#65533;NE&#65533;&#65533;OtLF&#65533;&#65533;&H&#65533;&#65533;&#65533;&#65533;&#65533;0&#65533;&#65533;V&#65533;&#65533;&#65533;W&#834;T&#65533;&#65533;&#65533;&#65533;&#65533;~&#65533;Y&#65533;&#65533;&#65533;&#65533;&&#65533;<&#65533;gu&#65533;!&#65533;&#65533;&#65533;(&#65533;&#65533;&:
&#65533;l0&#65533;&#362;&#65533;e&#65533;S&#65533;/&#65533; eeV&#65533;Q&#65533;&#65533;&#65533;&#65533;&#65533;D$ 	&#65533;I&#65533;&#65533;&#65533;&2&#65533;&#65533;&#65533;E&#65533;!*T(BJU&#65533;&#65533;&#65533;+`a&#65533;&#65533;E&#65533;[&#65533;&#65533;&#65533;v&#65533;(h&#65533;&#65533;&#65533;&#65533;&#65533;&#65533;&#65533;A*RYT&#65533;&#1203;t%-k&#65533;2P&#65533;*&#65533;&#65533;&#65533;&#65533;&#65533;B&#65533;&#65533;&#65533;Y_<&#65533;	K&#65533;)e&#65533;&#65533;&#65533;#&#65533;5	&#65533; &#65533;&#65533;&#65533;d&#65533; %&#65533;fQ&#65533;Y&#65533;xE&#65533;&#65533;&#65533;+&#65533;b&#65533;0&#65533;&#65533;6&#65533;&#65533;.,X&#65533;&#65533;&#65533;/t1&#65533;A&#65533;&#65533;.&#65533;Q&#65533;>&#65533;&#65533;%&#65533;&#65533;>&#65533;NJ&#65533;&#65533;hQ5&#65533;uMR&#65533;&#65533;m&#65533;&#65533;$&#65533;D-M&#65533;\#&#65533;C,&#65533;i&#65533;&#65533;&#65533;VBE&#65533;&#65533;#&#65533;&#65533;CJR&#65533;6&#65533;)w&#65533;8P
\`&#65533;&#65533;&#65533;&#65533;&#65533;&#65533;r&#65533;&#65533;J&#65533;&#65533;&#65533;U&#65533;&#65533;&#65533;#&#65533;&#65533;J&#1920;&#65533;&#65533; &#65533;&#65533;&#65533;&#65533;p&#65533;1&#65533;&#65533;&#65533; &#65533;&#65533;&#65533;R&#65533;&#65533;&#65533;&#65533;&#65533;&#65533;DjP&#65533;&#65533;G&#65533;&#65533;>&#65533;D&#65533;L&#65533;&#65533;sg&#65533;&#65533;&#65533;&#65533;&#65533;&#65533; hu'&#65533;&#34094;uV&#65533;&#65533;&#65533;Jd*&#65533;(E&#65533;R&#65533;		T&#467;D#&#1096;G5]&#65533;})$&#65533;&#65533;&#65533;<&#65533;DS!R&#65533;&#65533;&#65533;a*O&#65533;&#65533;f&#65533;6&#65533;<8&#65533;p&#65533;&#65533;&#65533;w4&#65533;i&#65533;&#65533;H&#65533;.(B&#65533;`&#65533;&#65533;D6W&#65533;C&#65533;&#65533;A&#65533;&#65533;&#847;p44&#65533;&#65533;&#65533;vL&#65533;w&#65533;&#65533;&#65533;(&#65533;&#65533;4aul&#65533;&#65533;&#65533;dh?M&#65533;&#65533;t^g&#65533;&#65533;&#65533;;&#65533;/z&#65533;&#65533;6&#33855;p &#65533;&#65533;8&#1286;&#65533;&#65533;&#65533;&#65533;A&#65533;&#65533;Vl&#65533;&#65533;&#65533;&#65533;&#65533;&#65533;&#65533;Gb&#65533;X&#65533;S&#65533;&#65533;2&#65533;&#65533;.&#65533;A!&#65533;&#65533;&#65533;&#65533;6&#65533;!C&#65533;Pth&#65533;&#65533;&#65533;&#65533;&#65533;h,&#65533;g&#65533;	,c&#65533;&#65533;j&#65533;'2&#65533;&#65533;&#65533;sR&#65533;&#65533;X&#65533;L&#65533;&#65533;>"&#65533;&#65533;&#65533;BsC&#65533;d&#65533;(&#65533;&#65533;&#65533;&#65533;&#65533;+&#65533;T&#65533;G&#65533;&#65533;YkSG&#1844;589"&#65533;&#65533;&#65533;M&#65533;&#65533;&#65533;&#65533;k^&#65533;"E&#65533;J8b9&#65533;T&#65533;)L!K,kBhJ# &#65533;]&#65533;&#65533;&#65533;&#65533;&#1109;&#65533;&#65533;&#65533;"&#65533;&#65533;&#65533;Zu&#65533;,}&#65533;SXZQ&#65533;R5&#65533;5/ &#65533;&#65533;Q&#65533;&#65533;E-d&#65533;,Y&#65533;BH&#65533;XTC&#65533;%%g!&#65533;&#933;&#65533;5*P&#65533;&#65533;T&#65533;P&#65533;T&#65533;
&#65533;jY&#65533;c&#231;&#65533;q&#65533;&#65533;9=B&#65533;RW&#65533;&#65533;&#65533;Lx&#65533;&#65533;&#65533;&#65533;&#65533;&#65533;&#65533;w&#65533;9&#65533;&#65533;&#65533;-x&#7178;&#65533;&#65533;E0&#65533;}&#65533;_&#65533;&#65533;&#65533;-|&#65533;/b&#65533;TO!&#65533;&#65533;&#65533;R&#65533; S&#65533;J&#1932;B&#65533;-g&#65533;T&#65533;H&#1367;"5&#65533;G4WxL&#65533;&#65533;|&#65533;T?&#65533;&#65533;#&#65533;e&#65533;&#65533;&#65533;ka&#65533;d$&#65533;=&#65533;&#65533;	)&#65533;@0&#65533;h@\&#65533;H*y&#65533;&#65533;&#65533;&#65533;%{&#65533;&#65533;&#65533;&#65533;*W?&#65533;p&#65533;&#65533;Bpl@ &#65533;@&#65533;] 4&#1537;6&#65533;I|&#65533;&#657;&#65533;&#65533;&#65533;Q&#840;&#65533;R&#65533;7&#65533;&#65533;&#259;@&#65533;HP&#65533;&#65533;&#65533;8L&#65533;9&#65533;&#65533;{s&#65533;.&#65533;>&#65533;&#65533;P&#65533;{tO&#65533;CoG&#65533;z&#65533;t	GD^&#65533;&&#65533;&#65533;!&#65533;&#65533;&#65533;&#65533;g&#65533;h\A"&#65533;&#65533;DB$u&#65533;&#65533;9&#65533;9$&#65533;&#65533;&#65533;N&#65533;@v9\A&#65533;.&#65533;&#65533;+^ &#65533;&#65533;^&#65533;4&#65533;&#65533;Cq&#65533;&#65533;&#65533;$b&#65533;&#65533;pC`c&#65533;x&#65533;&#65533;&#65533;&#65533;&#65533;S&#65533;c&#65533;#>&#65533;;&#65533;&#65533;&#65533;T(C&#65533;dx&#65533;	O	)&#65533;&#65533;hq&#65533;&#65533;!&#65533;&#979;C&#65533;&#65533;&#65533;`lr&#65533;,"70&#65533;&#65533;?&#65533;&#65533;&#65533;48&#65533;4p&#65533;&#65533;+@&#65533;&#65533;&#65533;"&#65533;/&#65533;&#65533;?583&#65533;@4P&#65533;602&#65533;&#65533;3@&#65533;5@&#65533;Y&#65533;&#65533;K&#65533;4B&#65533;&#65533;i8n&#212;.&#65533;-]&#65533;&#19588;Mh8D9&#65533;4&#65533;U&#65533;&#65533;Ei&#65533;W&#65533;&#65533;B&#65533;&#65533;*&#65533;5|&#65533;)UN&#65533;&#65533;HX.&#65533;I9&#65533;&#65533;&#65533;s&#65533;&#65533;O&#65533;&#65533;&#65533;YH&#211;&#65533;%&#65533;@&#65533;P&#65533;#&#65533;&#65533;&#65533;&#65533;#P h&#65533;5&#65533;&#65533;&#65533;Q&#65533;&#65533;8&#65533;E&#65533;P&#65533;K&#65533;Q&#1773;&#65533;&#65533;8&#65533;&#65533;&#65533;&#154;&#65533;5=1UI&#65533;&#65533;IT&#65533;y&#65533;&#65533;X&#65533;&#65533;S`&#65533;&#65533;&#65533;CUxWh&#65533;X&#65533;V 6S1z&#65533;&#65533;y&#65533;5X&#65533;W&#65533;C^&#600;Lb&#65533;5V&#65533;&#65533;TH&#65533;&#65533;&#65533;&#65533;&#65533;#1$[&#65533;'3&#65533;[&#65533;I0&#65533;&#65533;C&#65533;B&#65533;&#65533;J&#65533;5&#65533;\&#65533;"&#65533;[&#517;]&#65533;_ &#65533;|^&#65533;7`&#1541;`&#65533;]&#65533;a&#65533;]&#65533;&#65533;&&#65533;DV&#65533;&#1714;&#65533;R&#65533;&#65533;&#37597;&#65533;2,&#65533;1&#580;&#65533;&#65533;&#65533;i#&#65533;&#1558;!!6F&#65533;&#65533;p&#1604;K&#65533;&#65533;E&#65533;&#65533;#&#65533;&#65533;A&#65533;&#65533;R&#65533;9}&#65533;$A@&#65533;>&#65533;&#65533;&#65533;{=&#65533;&#65533;&#65533;P&#65533;R;@#&#65533;:&#65533; &#65533;B%P=&#36088;I&#65533;&#65533;&#65533;"&#1769;0&#65533;&#65533;&#65533;&#65533;Y&#65533;&#65533;&#1736;&#65533;&#65533;*@&#65533;&#65533;@&#65533;&#65533; 
&#512;&#65533;&#65533; X/'(:`&#65533;&#65533;&#65533;,&#65533;a&#65533;	&#65533;&#65533;&#65533;&#65533;&#65533;*&#65533;	&#65533;q&#65533;r#&#65533;&#65533;&#1345;&#65533;&#1648;&#65533;&#65533;0&#65533;&#65533;&#65533;&#65533;:	&#65533;b&#65533;&#65533;c&#65533;&#65533;/H&#65533;&#65533;&#65533;/&#65533;&#65533;B&#65533;&#65533;0&#65533;&#65533;2*D&#65533;&#65533;&#65533;&#65533;a&#65533;&#65533;|K&#65533;<X>/
&#65533;&#65533;&#65533;&#65533;0&#65533;&#65533;&#65533;&#65533;&#65533;BXD&#65533;&#65533;. &#65533; 
&#65533; &#65533;&#65533; 
&#65533;&#65533;&#65533;8 &#65533;&#65533;&#65533; H/ &#65533;22p&#65533;%&#65533;&#65533;#&#65533;?&#65533;&#65533;>&#65533;2&#65533;&#65533;&#65533;",B&#65533;&#65533;
&#65533;	&#208;&#65533;z&#65533;	&#65533;!&#65533;&#65533;0&#65533;&#65533;&#65533;&#65533;01&#65533;kMA@&#65533;&#65533;&#65533;&#65533;?&#65533;$&#65533;&#65533;4M &#703;&#65533;+N&#65533;k?%320&#65533;#&#65533;1N&#65533;$M&#65533;N!2 &#65533;4&#65533;20&#65533;
&#65533;&#65533;#&#65533;M%2'{&#65533;&#65533;R1&#65533;L&#65533; &#65533;<&#65533;&#65533;&#65533;JN&#65533;1]"&#65533;&#65533;&#65533;&#65533;K&#65533;&#65533;P&#65533;&#65533;?&#65533;8W&#65533;X&#65533;7DB&#65533;EtU&#65533;&#65533;&#65533;&#65533;p!&#65533;&#65533;&#65533;}&#65533;&#65533;&#65533;4&#65533;&#65533;&#65533;N&#65533;B=&#65533;&#65533;b&#65533;R&#65533;zb8|A,&#65533;&#65533;.&#824;.q&#65533;P&#65533;J9K&#65533;FP&#65533;1&#65533;|&#65533;%&#65533;O1&#65533;&#65533;&#65533;sI&#65533;&#65533;>&#65533;C	&#65533;U&#65533;4y&#65533;5vZ&#65533;4&#65533;&#65533;&#65533;&#65533;&#65533;XS&#65533;"a&#65533;D&#65533;&#65533;>l&#65533;$Qd&#65533;&#65533;,q&#65533;Fa&#65533;.&#65533;RA&#65533;U&#65533;5!=4&#65533;&#65533;&#65533;y)&#65533;G7IuA<Q&#65533;A&#65533;&#65533;Z&#65533;S<&#65533;_H&#65533;^&#65533;&#65533;E&#65533;z&#65533;&#65533;&#65533;&#65533;&_&#567;&#65533;Q&#65533;C&#65533;`&#65533;&#65533;&#65533;&#65533;Z&#65533;&#65533;k2&#65533;JdQ&#65533;&#65533;C&#1604;&#65533;qOh&#65533;&#65533;
&#65533;O&#65533;t&#65533;15&#65533;&#65533;H`D@&#65533;&#65533;(&#65533;8&#65533;QtY&#65533;&#65533; &#65533;&#65533;{&#65533;&#65533;&#65533;&#65533;&#65533;
B ;&#65533;&#65533;`&#65533;:&#1536;&#65533; &#65533; &#65533;/&#65533;&#65533;&#65533;&#65533;&#65533;&#520;&#1561;&#65533;&#65533;&#65533;&#65533;s&#65533;r&#65533;&#65533;IE&#65533;G;&#65533;&#65533;&#65533; &#65533;&#65533;&#65533; p' &#65533;7&#65533;&#65533;&#65533;A	&#65533;&#65533;J&#65533;&#65533;I&#65533;
&#65533;&#671;&#65533;&#65533;x&#65533;&#65533;&#65533;&#65533;&#65533;&#65533;9&#65533;&#65533;&#65533;&#65533;Z0a&#65533;&#65533;&#65533;~&#65533;&#65533;<&#65533;&#65533;&#65533;&#65533;J&#65533;	&#65533;&#65533;JJ&#65533;&#65533;4	&#65533;&#1283;>h&#65533;&#65533;&#65533;&#65533;&#65533;&#65533;&#65533;,|
&#65533;&#65533;&#65533;&#65533;&#65533;".&#65533;&#65533;&#65533;&#65533;&#65533;(	&#65533;&#1233;A&#65533;
A&#1539;9 (&#65533;X&&#65533;&&#1025;H&#65533;&#65533;&#65533; &#65533;&#65533;%&#65533;&#65533;-&#65533;&#65533;.&#65533;8"C&#65533;-RN&#65533;#&#737;&#65533;\N3z&#65533;&#65533;&#65533; &#65533;hJ&B&#65533;hM&#65533;Z&#65533;l&#65533;!&#65533;&#65533;!z&#65533;&#65533;#1&#65533;,&#65533;&#65533;&#65533;&#65533;&#65533;S&#978;}Z&#65533;&#65533;Z&#65533;&#575; 2&#65533;[5Or2&#65533;&#65533;[&#65533;[&#65533;&#1786;U&#65533; &#65533;&#65533;3X&#65533;&#65533;5`&#65533;?#&#65533;1)\/jZ&#65533;&#65533;5&#65533;&#65533;&#65533;&#65533;&#65533;+&#65533;&#65533;&#65533;&#65533;&#515;&#65533;J&#65533;&#65533;&#65533;&#65533;&#65533;h&#65533;&#65533;[(=K&#65533;]W&#65533;Z&#65533;&#65533;&#65533;Z*&#159;&#1626;B&#65533;&#65533;A&#65533;F&#65533;&#65533;J&#65533;D&#65533;&#65533;D&#65533;CK&#65533;&#65533;&#65533;qB&#65533;
&"&#65533;&#580;M;&#65533;6a&#65533;E`&#65533;7&#65533;&#65533;sA.J&#529;I8H&#65533;D_&#65533;%N&#65533;)!]k&#65533;T&#65533;&#204;9ND&#65533; a'c&#65533;Yi_yr&#65533;UH&#65533;Y'ZH&#65533;Z&#65533;&#65533;t&#1685;&#65533;!&#65533;&#65533;]'QR&#65533;&#65533;&#1113;HxH@&#65533;2&#65533;~z&#65533;p&#65533;&#65533;yy&#65533; q&<A&#65533;`&#65533;*&#65533;5%	^&#65533;_&#65533;&#65533;&#65533;y&#65533;a|&#65533;^&#1541;&#65533;&#65533;`&#65533;f&#65533;J&#65533;&#65533;Kc_X&#65533;5S!&#65533;&#65533;:&#65533;i^&#65533;6Vz49&#65533;&#65533;ba&#65533;.M8Q&#65533;T&#65533;&#65533;&#1911;9&#65533;9a&#65533;tYE&#65533;a|<&#65533;C &#65533;u&#65533;&#65533;J&#65533;&#65533;&#714;&#65533;t&#65533;&#65533;[&#65533;~$&#65533;9&#65533;&#65533; 	&#65533; &#65533; P&#65533;4&#65533;&#65533;&#65533;&#65533;:&#65533;&#65533;&#65533;V&#65533;&#65533;&#65533;&#65533;a&#65533;&#65533;&#65533;&#65533;&#65533;d &#65533;	&#65533;7P&#65533;0&#65533;&#65533; E&#65533;(&#65533;,(&#65533;4>&#65533;S&#65533;&#65533;&#65533;&#65533;a&#65533;&#65533;	&#65533;&#65533;&#65533;\|&#65533;d}&#65533;&#65533;&#65533;&#1275;&#65533;&#65533;&#65533;&#65533;&#65533;M&#65533;&#65533;p&#869;&#65533;&#65533;&#65533;&#65533;d&#65533;&#65533;&#65533;	&#65533;&#624;&#65533;&#65533;@&#65533;:&#65533;&#65533;C&#65533;<h&#65533;&#65533;S&#65533;&#65533;&#584;&#65533;&#65533;C&#65533;&#65533;&#65533;&#65533;&#65533;&#65533;5&#65533;&#65533;&#65533;C&#65533;;&#65533;&#65533;&#65533;q&#65533;&#65533;B&#65533;:(+&#65533;3&#65533;&#65533;=&#65533;3&#65533;)&#65533;	x &#65533;&#65533; `&#65533;&#65533;&#65533;1&#65533;)&#65533;&#65533;&#65533;2&#65533;&#65533;Z&#65533;"&#65533;,&#65533;&#65533;\&#65533;>&#65533;&#65533;;&#65533;B&#65533;&#65533;h&#65533;&#65533;
&#65533;.&#65533;p&#65533;'&#65533;&#65533;&#65533;0&#65533;&#65533;&#65533;&#65533;&#65533;1&#65533;>&#65533;> &#65533;"7&#65533;&#65533;&#65533;&#65533;/&#65533;&#65533;'&#65533;Z+&#65533; <&#65533;^&#65533;&#65533;[	&#65533;&#65533;%&#65533;&#65533;&#65533;<1&#65533;"&#65533;1&#65533;*&#65533;&#65533;&#65533;[&#893;&#65533;&#65533;&#65533;/&#65533;&#65533;T&#65533;&#65533;&#65533;&#65533;&#65533; e$-&#65533;[q&#65533;D&#65533;R&#65533;J&#65533;A&#65533;&#65533;&#65533;&#65533;w&#65533;]&#65533;&#65533;i&#65533;&#1498;6&#65533;&#65533;B&#65533;%E8&#65533;)M&#65533;&#65533;&#65533;&#31597;ZL&#65533;2&#65533;&#46931;O{E&#65533;Q&#65533;A&#65533;&#65533;VU&#65533;&#65533;D&#65533;'J&#148977;&#65533;&#65533;&#65533;A&#65533;&#65533;&#65533;Vv&#1749;>&#65533;&#65533;S&#65533;T8y1%RQ&#65533;D|E&#65533;&#65533;&#65533;&#65533;&#65533;&#65533;Js&#65533;J&#65533;Q&#1814;&#334;j^&#65533;+;&#65533;H&#65533;Q&#65533;&#65533;&#65533;p5M&#531;b&#65533;W&#1205;V0&V&#65533;&#65533;z&#65533;&#65533;[P&#65533;;]&#65533;[&#65533;&#65533;&#65533;`&#65533;&#65533;}&#65533;&#65533;&#65533;Ene&#65533;&#65533;&&#65533;:&#65533;&#65533;jD&#65533;lY&#65533;Q&#65533;&#65533;&#65533;&#65533;&#65533;&#65533;&#65533;n4&#65533;&#65533;S&#563;H`&#65533;B@&#65533;&#65533;B&#65533;&#65533;d&#65533;&#25274;&#65533;5&#65533;U&#65533;p	&#65533;&#65533;&#65533;&#65533;&#65533;&#65533;&#65533;!&#65533;&#65533;$`&#65533;R h&#65533;&#65533;&#65533;6x=&#65533;P!&#65533;J&#65533;p:&#65533;&#65533;y*&#65533;&#65533;&#616;&#65533;&#65533;;"&#65533;x&#65533;
&#65533;&#65533;&#65533;&#65533;&#513;$&#65533;2`9p&#65533;&#65533;&#65533;;c&#65533;&#65533;z	&#65533;&#65533;c&#65533;h	&#1857;:8&#65533;%&#65533;!&#65533;x&#65533;!&#65533;&#65533;!&#65533;&#65533;#&#702;
;&#65533;	&#65533;;&#65533;&#65533;&#65533;&#65533;&#65533;I&#65533;&#65533;&#65533;:&#65533;&#65533;&#65533;&#65533;&#65533;&#65533;8&#65533;-:M&#65533;&#65533;!"11:2 ZO&#65533;(M&#65533; &#65533;&#65533;	>&#65533;+&#1744;&#65533;:	D ]&#65533;t@&#65533;&#65533;&#1024;p&#65533; h&#65533;088&#65533;Z'&#65533;&&#65533;&#65533;s> &#65533;?&#65533;&#65533;&#65533;&#65533;&#65533;'+&#65533;&#65533;L}&#65533;&#65533;@&#65533;&#65533;3&#65533;&#65533;%h&#65533;x&#65533;&#65533;&#65533;7&#65533;&#65533;1&#673;&#65533;&#65533; &#65533;&#65533;&#65533;&#65533;&#65533;&#65533;&#65533;&#65533;&#65533;&#65533;&#65533;A2&#65533;&#65533;YVgu&#65533;f&#65533;4 &#65533;&#65533;@3@&#65533;&#65533;&#65533;&&#65533;&#65533;.&#65533;?7&#65533;X&#65533;$<,R&#65533;&#65533;&#65533;&#65533;&#65533;&#65533;&#65533;&#65533;I&#65533;^&#65533;A>&#65533;Akq&#65533;<,&#65533;\9&#65533;L&#1108;&#65533;&#65533;&#65533;!&#65533;5&#65533;&#65533;
&#65533;&#65533;&#1553;q<&#65533;&#65533;0&#65533;>&#65533;n&#65533;&#65533;&#65533;&#65533;&#65533;&#65533;B&#65533;&#48070;m&#65533;&#182;n&#65533;&#65533;<&#65533;r&#65533;o&#65533;-\B&#65533;&#65533;e&#65533;&#65533;3&#779;&#65533;E&#65533;QD2Qb&#65533;8C,&#65533;t&#65533;&#65533;Q!&#65533;L&#65533;Aw&#65533;&#65533;_&#65533;:&#65533;XxI|&#65533;1&#65533;C>t&#65533;Pl_>4&#65533;6&#65533;Cj&#9781;&#65533;#I&#65533;o&#65533;`p&#65533;$&#65533;q&#65533;&#65533;&#65533;4&#46226;&#65533;Pl&#65533;&#65533;d&#65533;&#65533;&#65533;&#65533;a&#65533;2&#65533;`&#65533;^&#65533;&#59940;&#65533;&#65533;F&#65533;\&#65533;m-&#65533;M4&#65533;&#65533;&#65533;#&#65533;c
&#65533;&#65533;&#65533;(A9&#65533;&#65533;?!&#65533;&#65533;O&#65533;Y1U&#65533;!&#65533;x|&#65533;&#410;&#65533;P&#65533;
&#65533;H&#65533;&#65533;&#65533;&#65533;&#65533;	&#65533;&#65533;&#65533;&#65533;I&#65533;&#65533;&#65533;n5&#65533;7p@&#65533;x &#65533;&#65533;8&#65533;&#65533;^&#65533;&#65533;
&#65533;\&#65533;1&#65533;&#65533;
&#65533;&#65533;&#1512;j:&#65533;&#65533;&#65533;7&#65533;&#65533;x &#65533; &#512;(&#65533; &#65533;(&#65533;&#65533;4&#65533;&#65533;&#65533;&#65533;&#65533;&#65533;&#65533;&#65533;P&#65533;&#65533;&#65533;&#65533;J&#65533;&#65533;&#65533;&#65533;&#65533;t5X&#65533;i+&#65533;&#65533;&#65533;&#65533;&#65533;&#65533;&#65533;=&#65533;&#1299;")&#993;&#65533;;&#65533;&#65533;	&#65533;&#65533;&#65533;&#65533;&#65533; Y&#65533;3:h&#65533;&#65533;&#65533;&#65533;&#65533;&#65533;RM&#65533;&#65533;.&#65533;&#65533;&#65533;&#65533;&#9678;_&#65533;&#65533;@,&#65533;&#65533;
&#65533;P&#65533;P&#65533;&#65533;8@&#513; "8)&#65533;3p<0&#65533;I"&#65533;s&#65533;`&#65533;&#65533;7o&#65533;&#65533;Cp`&#65533;7q&#65533;&#65533;#Q"7m&#1588;q(&#65533;&#65533;&#65533;&#1313;3g"D7'&#641;&#65533;&#65533;d&#65533;&#65533;sF&#1457;&#65533;q&#65533;H&#65533;(K&#137;&#65533;&#65533; B&#65533;)&#65533;&#65533;&#65533;2&#65533;;x&#65533;&#1585;s'&#65533;&#65533;=y&#65533;&#65533;1&#65533;P&#65533;&#936;l.&#65533;&#65533;C&#65533;&#65533;U&#65533;&#65533;&#65533;&#65533;&#65533;&#65533;&#65533;4e&#930;-Cf&#65533;5W&#65533;H-x&#65533;+&#1655;&#1108;&#65533;*&#65533;&#65533;R&#65533;T&#65533;&#65533;&#65533;)&#65533;N&#65533;6]&#65533;&#65533;&#65533;&#65533;M&#65533;8y5&#65533;&#1321;U&#65533;.c&#940;y&#1385;&#65533;&#65533;M&#65533;&#65533;&#65533;&#65533;&#65533;&#1194;Du&#65533;&#65533;R%J&#65533;5b&#65533;&#65533;"E&#65533;1&#65533;4&#65533;&#65533;&#1365;4q&#65533;&#65533;I&#65533;&#65533;O&#65533;$&#65533;B&#65533;
)R&#65533;
&#65533;&#65533;&#1306;%K&#65533;c>&#65533;y&#65533;&#65533;0IRD(&#65533; D&#65533;9&#65533;D&#65533;&#65533;$H&#65533;Iz&#65533;h>&#65533;E&#65533;)Rd&#65533;&#1058;G&#65533;.qJr&#65533;qGJ)&#65533;p&#413;_&#65533;&#65533;RYi&#65533;&#65533;&#65533;
&#65533;&#65533;M&#65533;+&#65533;-&#65533;&#65533;)&#65533;i&#65533;&#65533;,&#65533;&#65533;-&#65533;0&#65533;\)&#65533;i&#65533;*&#65533; &#65533;J)&#897;2\&#65533;&#65533;&#65533;&#65533;a&#65533;L&#478;|&#65533;&#65533;6_z&#65533;]&#65533;I'&#65533;&#65533;
irg&#65533;*&#65533;&#65533;d,&#65533;&#65533;e&#65533;&#65533;&#65533;&#65533;0&#65533;&#65533;0Wr)&#65533;/&#65533;&#65533;&#65533;/&#65533;&#65533;L/&#65533;&#65533;/&#65533;H&#65533;,&#65533;@H&#65533;+&#65533;&#65533;R'&#65533;&#65533;&#65533;"!g&#65533;L&#65533;&#65533;(&#65533;eg&#65533;p&#65533;&#65533;"&#65533;&#65533;&#65533;&#65533;'&#65533;X	"&#65533;&#65533;&#65533;~ &#65533;G&#65533;&#65533;G&#65533;n&#65533;&#65533;&#65533;&#65533;&#65533;&#485;&#65533;&#65533;AGEa&#65533;1Gx4&#65533;&#65533;&#1649;&#65533; &#65533;D&#65533; ptqD%&#65533;@K&#65533;&#65533;u&#529;&#65533;~&#65533;&#65533;&#65533;&#65533;&#65533;&#65533;&#65533;B&#65533;&#65533;&#65533;H&#65533;~&#65533;&#65533;&#65533;&#65533;!&#65533;c&#65533;&#65533;Ah&#65533;&#65533;#&#65533;&#65533;&#65533;Z&#65533;!&#65533;&#65533;&#65533;&#65533;&#65533;jL&#65533;&#65533;,S&#65533;N&#65533;iN&#65533;&#65533;&#65533;&#65533;!&#65533;q&#65533;&#65533;&#65533;4RJA&#65533;1WXpi&#65533;&#65533;MOT&#65533;&#65533;&#682;&#65533;v(L&#65533;y&#65533;&#65533;S&#65533;N&#65533;&#65533;&#65533;&#65533;&#65533;m&#65533;aFg&#65533;Q&#65533;Ws&#65533;AH?&#65533;qG&#65533;&#65533;j
Kd&#65533;&#65533;6&#65533;&#65533;Q&#65533;~&#65533; &#65533;E&#65533;&#65533;p&#65533;lb&#65533;ad1ODqj&#1073;&#511;&#65533;.&#65533;,&#1109;&#65533;C5&#65533;&#65533;9	Ii&#65533;&#65533;K &#65533;M&#65533;&#65533;&#65533;&#65533;&#65533;g&#65533;&#1681;&#65533;4&#65533;4&#65533;V&#321;7&#65533;z&#65533;$&#65533;&#65533;k&#65533;G~&#65533;&#65533;&#65533;]&#65533;&#65533;^f&#65533;&#65533;&#65533;J&#65533;Q&#65533;B&)&#65533;&#65533;&#65533;&#65533;WZ&#65533;&#65533;u&#65533;Wq&#1125;9Wo&#65533;qF.&#65533;
*&#65533;&#65533;BX(&#65533;`&#65533;I&BJ&#65533;dZ&#65533;
&#65533;&#65533;_|*&#735;b&#65533;&#65533;&#65533;&#65533;&#65533;X&#65533;)/&#65533;&#65533;&#65533;&#65533;&#65533;/y&#65533;)PcBI$&#65533;D&#65533;H&#65533;&#65533;)&#136;"&#65533;<B&#65533;o&#65533;a&#65533;	pD&#44957;&#65533;&#65533;&#1320;Z&&#65533;`b&#65533;$&#65533;D2I%&#65533;1F&#65533;L(
X@P|&#65533;&#65533;(D&#65533;&#65533;&#65533;&#65533;&#65533;&#65533;&#65533;&#65533;#&#65533;&#65533;C`&#65533;&#65533;&#65533;m8&#65533;F@B&#65533;&#65533;&#65533;
&#65533;&#65533;&#65533;&#65533;&#65533;&#65533;&#65533;&#65533;&#65533;U&#65533;BK*&#65533;T&#65533;B&#65533;Q&#65533;H&#65533;S&#65533;*\Y&#65533;&#65533;&#65533; &#65533;&#65533;J(&#65533;Q&#65533;&#65533;@&#65533; a<!&#65533;&#65533;tgw&#65533;&#65533;%(&#65533;&#65533;&#1095;&#65533;&#65533;_%.&#65533;>P&#65533;&#65533;D+z&#65533;a<&#65533;&#65533;S&#65533;pI&#65533;&#65533;-&#65533;&#65533;^&#65533;&#65533;Z&#65533;&#65533;&#65533;]&#65533;&#65533;&#65533;c.z&#65533;&#65533;[&#65533;&#143;&#65533;&#65533;&#65533;,&#65533;W&#65533;pI>l&#65533;&#65533;-y&#65533;7&#65533;&#65533;%"q&#65533;&#65533;&#65533;T&#65533;&#65533;&#65533;&#65533;(F&#65533;
&#65533;&#65533;z&#65533;3&#351;@&#65533;	FI&#65533;&#65533;&#65533;TZ&#65533;JMq,&#65533;KJH&#35882;&#65533;&#1633;Xc&#65533;&#65533;~&#65533;&#65533;;&#65533;&#65533;&#65533;&#65533;&#65533;% &#65533;BpB&#65533;0&#65533;\6dw(&#65533;Q&#65533;&#361;M&#858; &#65533; &#65533;?DJ&#65533;&#131;R&#65533;&#65533;5>&#65533;&#65533;
7&#65533;0&#65533;&#65533;&#65533;0&#65533;&#65533;&#1030;;xK&#65533;H1XHh&#65533;&#65533;)dN!&#65533;&#65533;r&#65533;&#65533;&#65533;0&#65533;)O&#65533;&#65533;6&#65533;&#711;&#65533;d&#65533;&#65533;	G&#65533;Q&#65533;&#65533;S$&#65533;$&#65533;R&#65533;v&#65533;&#65533;&#65533;S&#65533;&#65533;&#65533;&#65533;U&#65533;&#65533;&#65533;&#65533;&#65533;&#65533;06&#65533;!b(&#65533;F&#65533;$&#65533;%	&#1097;-GB&#65533;&#65533;&#65533;%Z&#65533;\&#65533;&#65533;3&#65533;&#65533;&#278;&#65533;&#65533;!A	&#65533;]&#65533;&#1539;&#1552;&#65533;4&#65533;&#65533;$&#65533;&#65533;&#65533;&#65533;&#65533;&#65533;&#65533;&#65533;-qq&#65533;&#1312;&#65533;&#65533;&#65533; 8]&#65533;A.B&#65533;&#65533;&#65533;&#65533;#s&#65533;Pzr7&#65533;$'*&#617;&#65533;&#65533;F&#65533;&#141;E,Y&#65533;N~Z8&#65533;*&#65533;d &#65533;&#65533;Rd&#65533;6|X&#65533;H&#65533; Y&#65533;q&#65533;s`]\,&#65533;&#1648;&#65533;u,&#65533;+&#65533;&#65533;0&#65533;&#65533;&#65533;u]&#65533;&#65533;`w&#1621;&#65533;t&#65533;+&#65533;+)@#!&#65533;&#65533;&#65533;F&#65533;&#65533;-v&#65533;4&#65533;&#336;E&#65533;n&#65533;H#Q&#65533;EK&#65533;(J&#65533;&#65533;&#65533;.iE&#65533;5n&"&#65533;&#65533;&#65533;f&#65533;&#65533;&#65533;D&&#65533;s&#65533;KiH&#65533;&#65533;"&#65533;&#65533;&#65533;	q7&#65533;&#65533;xDz(&#65533;?&#65533;h28&#65533;&#65533;!&#65533;&#65533;@L&#641;&#37444;#&#65533;B&#65533;E&#65533;yQ&#65533;#&#65533;&#65533;&#65533;&#65533;"% c&#65533;9wF&#65533;5&#65533;s4&#65533;&#65533;*&#65533;&#65533;&#65533;&#65533;-&#65533;&#65533;%*&#238;&#65533;-nQ&#65533;W&#65533;&#65533;9&#65533;c&#65533;n&#65533;d#&#65533;q&#65533;4z&#65533;&*Q&#65533;D&#1286;GYtD&#65533;&#65533;#$3"&#65533;&#65533;&#65533;&#65533;]&&#65533;8$&#65533;&#65533;4>&#65533;&#65533;-&#65533;&#65533;=c&#65533;&#65533;E&#65533;&#65533;&#65533;)&#65533;&#65533;&#65533;Yn$&#65533;<&#65533;&#65533;Hr&#65533;A&#65533;Q&#65533;d&#65533;Bu&#65533;&#65533;	E&&#65533;&#739;&#65533;iB&#65533;!br+\&#65533;&#65533;&#1544;Q&#65533;i&#65533; &#65533;&#65533;&#65533;I&#65533;&#65533;)&#65533;&#65533;KF&#65533;&#65533;&#65533;n&#65533;&#65533;O&#65533;&#65533;&#65533;6&#1313;&#65533;&#65533;&#65533;!&#65533;8&#65533;&#65533;Z &#65533; &#65533;&#65533;DE+a&#65533;&#1100;2e&#65533;&#65533;Y&#65533;&#65533;J&#65533;&#65533;nA&#65533;`&#1859;&#65533;&#65533;&#65533;)&#65533;&#65533; &#65533; > &#65533;&#65533; 	X8Nf4j"E&#65533;&#378;&#65533;&#65533;&&#1482;&#65533;&#65533;&#65533;&#1388;&#65533;&#65533;&#65533;)I&#65533;S&#65533;&#65533;Q&&#65533;*&#65533;&#65533;$)&#65533;&#65533;IQ&#65533;,g5&#65533;&#65533;3u&#65533;&#65533;&#65533;&#65533;R&#65533;&#65533;Y&#65533;&#65533;V<&#65533;A&#65533;&#65533;C&#65533;&#65533;2|Am&#65533;F&#65533;6&#65533;k&#65533;&&#65533;&#65533;J&#65533;XO&#65533;R&#65533;&#65533;&#65533;-&#65533;P&#65533;
&#65533;8z&#65533;&#65533;ly3&#65533;&#65533;Zf4&#65533;a&#65533;-&#65533;&#65533;&#65533;r&#65533;&#65533;E&#65533;.K&#65533;[&#1978;&#1437;&#65533;&#65533;&#65533;[xl1&#11270;&#65533;&#65533;l&#65533;&#65533;&#65533;ML&#65533;;l&#65533;&#65533;&#65533;&#227;&#65533;&#65533;&#65533;&#65533;$@&#65533;&#65533;&#65533;_&#65533;&#1453;&#65533;s&#65533;;&#65533;[&#65533;rs&#65533;&#65533;&#874;g!&#65533; &#65533;&#65533;&#65533;^&#65533;lc.&#65533;&#65533;Z&#65533;&#65533;&#65533;+&#65533;&#65533;h&#65533;&#65533;&#65533;&#65533;&#65533; &#1925;&#65533;C&#65533;p&#65533;&#65533;&#65533;r(\[JO&#65533;&#65533;[j,&#65533;&#65533;lp&#65533;&#65533;&#65533;&#65533;)	 &#65533;8&#65533;&#65533;&#65533;b&#65533;&#65533;-&#65533;w&#65533;&#516;%&#65533;&#65533;&#65533;&#65533;&#65533;&#65533;&#65533;&#65533;a0&#65533;z&#65533;&#65533;&#65533; D&#65533; &#65533;&#65533;&#65533;M&#65533;&#65533;L&#65533;y&#65533;&#65533;P&#65533;&#65533;R&#65533;&#65533; &#65533;o&#65533;B&#1062;?&#65533;&#1124;^&,&#65533;m&#65533;&#937;&#65533;&#65533;&#65533;D^&#390;w&#65533;y9&#65533;&#65533;S&#65533;p&#818;&#65533;&#65533;tA&#65533;&#65533;&#65533;q&#65533;F&#65533;>&#65533;S&#65533;_%(&#520;&#65533;<&#138;&#65533;&#65533;" &#65533;n&#65533;&#65533; &#65533;c&#65533;&#65533;p0We&#65533;,R&#65533;&#65533;Q&#65533;&#65533;&#65533;&#65533;&#65533;.&#65533;	&#65533;&#65533;J	-R-&#65533;,D&#65533;&#65533;,&#65533;&#65533;*&#65533;)&#65533;&#65533;q&#65533;%&#65533;O&#65533;IB&&#65533;&#65533;&#65533;9w -&#65533;%&#65533;"&#65533;8&#65533;&#65533;&#65533;95&#65533;G1&#65533;H&#65533;H&#65533;&#65533;R EHM&#65533;&#65533;"Tb0&#65533;!@&#65533;C,&#65533;c&#65533;&#65533;&#65533;&#65533;[S&#65533;&#65533;+&#65533;&#65533;Q&#65533;DR$&#65533;&#65533;&#65533;A&#65533;S&#65533;0&#65533;&#65533;p&#65533;&#65533;&#65533;&#65533;&#65533;&#65533; 
t&#65533;&#65533;K	&#256;\&#1281;&#65533;hJ&#65533;=N&#65533;6%TJ&#65533;S&#65533;&#65533;&#65533;H\&#65533;&#65533;RVK!&#65533;&#65533;a&#65533;&#65533;&#65533;&#65533;_&#65533;&#65533;9=&#65533;HqJ&#65533;a&#65533;x&#65533;S&#65533;&#544;!&#65533;&#65533;R&#65533;&#65533;[R&#65533;&#65533;&#65533;
\&#65533;>&#65533;-&#65533;&#65533;&#65533;&#65533;AF&#65533;j&#65533;&#65533;&#65533;X&#65533;m&#65533;a&#65533;&#65533;_&#65533;T&#65533;M&#65533;`&#65533;N&#65533;A&#65533;\LQ&#65533;[  !&#65533;&#65533;&#65533;&#65533;S&#65533;AL&#65533;&#65533;&#65533;&#65533;&#65533;6n&#65533;&#1393;/&#65533;L&#65533;Z&#65533;],#&#65533;l&#65533;&#929;O&#65533;&#65533;x&#65533;ZD`i&#288;&#65533;U^&#65533;#b&#611;<^&#65533;&#65533;&#65533;P&#65533;N&#65533;F&#65533;DJ&#65533;&#65533;W&#65533;&#65533;&#1605;E4\A&#65533;&#65533;8&#65533;&#65533;g&#65533;\F&#65533;&#65533;7&#65533;&#65533;&#65533;p]&#65533;P&#65533;E&#65533;&#65533;Z&#65533;&#65533;&#65533;&#65533;&#65533;&#65533;&#65533;D&#65533;=&#65533;&#65533;-&#65533;&#65533;aF&#65533;(&#65533;!e0&#65533;&#65533;&#65533;&#65533; &#65533;&#65533;Q&#65533;k(&#65533;}&#65533;!,&#65533;&#65533;&#65533;&#65533;p&#65533;&#65533;(Jv|y&#65533; m&#65533;&\{&#65533;&#65533;Yc8&#65533;a$&#65533;&#65533;y&#65533;x&#65533;&#65533;&#65533;!&#65533;l&#65533;&#65533;4&#65533;&#65533;
&#65533;X7&#1985;&#65533;
MZ&&#65533;Q&#65533;de&#65533;Ys&#65533;f|&#65533;&#65533;%y&#65533;lR&#65533;&#65533;&#65533;&#65533;,0&#65533;/&#65533;B.&#770;+&#65533;&#65533;&#65533;	&#65533;)&#65533;Bq&#65533;&#65533;b~^s&#65533;&#65533;&#65533;|GiB&#65533;LB|&#65533;&#65533;khu&#65533;W'&#65533;&#65533;*&#65533;d&#65533;$&#543;&#65533;N&#65533;)&#65533;&#147;\&#65533;-&#65533;&#1107;&#65533;&#65533;0&#65533;&#65533;0 C.L&#65533;/&#65533;b`&#65533;HI-&#65533;&#65533;&#65533;t`$Fe@s4W&#65533;&#65533;&#65533;h&#65533;&#65533;&#65533;o&#537;e&#65533;&#65533;&#65533;&#65533;&#65533;c^&#65533;#,&#65533;~&#65533;&#65533;&#181;&#65533;&#65533;i&#65533;&#65533;&#65533;@&#65533;&#1576;
&#65533;&#65533;W&#65533;IZ&&#65533;&#65533;&<"BUj
RD&#65533;&#65533;E&#65533;&#1703;p&#65533;&#65533;B!dP&#65533;&#65533;A&#65533;&#65533;&#689;xM&#65533;&#65533;&#1704;XbS&#65533;ZP&#65533;&#65533;&#65533;X &#65533;&#65533;
&#65533;&#65533;&#65533;&#65533;&#65533;9iyT&#65533;&#65533;&#65533;!Key&#65533;[&#65533;L&#65533;&#65533;&#65533;`&#65533;&#65533;1"!&#65533;X&#65533;igZK&#65533;&#65533;!&#65533;r&#32752;&#65533;&#65533;&#1576;wz&#65533;>&#65533;4&#65533;&#65533;@&#65533;!]E&#65533;&#1696;&#65533;&#65533;&#1292;&#372;&#848;&DA&#65533;&#65533;b&#65533;~U8:&#65533;&#65533; &#65533;X)D&#65533;G&#65533;&#65533;\T&#65533;&#65533;&#65533;[&#65533;AG&#65533;"T&#65533;tp&#65533;&#65533;&#1525;&#1509;\&#65533;u&#65533;,&#65533;&#65533;&#65533;&#65533;U;&#65533;&#65533;&#65533;j&#65533;&#65533;|&#65533;&#65533;P&#65533;#&#65533;&#65533;&#65533;iP0&#65533;X&#65533;i&#65533;d+6&#65533;@&#65533;I&#65533;&#65533;O@R&#65533;&#65533;IT9&#65533;"Bb&#65533;&#65533;&#65533;&#65533;&#65533;i&#65533;\&#65533;|]&#65533;&#65533;&#1435;&#65533;&#65533;J&#65533;1&#65533;&#65533;&#65533;&#65533;&#65533;\&#65533;&#65533;&#65533;&#65533;x&#65533;&#65533;&#65533;E+4&#65533;p&#65533;d
&#65533;&#65533;&#65533;&#65533;r&#65533;y&#1542;X
&#65533;	&#65533;&#65533;&#65533;kL&#65533;5&#65533;&#65533;Ou&#65533;&#65533;x&#65533;9W&#65533;&#65533;]&#65533;5&#65533;&#37200;&#65533;u&#65533;&#65533;&#65533;&\&#65533;z&#65533;G"Hc!&#65533;a&#65533; &#65533;&#65533;&#65533;&#65533;&&#65533;J&#65533;&#65533;&#65533;&#65533;&#65533;y&#65533;&#65533;{&#65533;p&#65533;y&#65533;&#65533;H&#65533;&#65533;&#65533;&#65533;&#65533;&#65533;&#65533;p&#65533;&#65533;&#65533;_&#65533;&#65533;<&#65533;&#65533;`y	&#65533;&#65533;]&#65533;&#65533;jc>&#65533;&#65533;&#65533;&#65533;&#65533;&#65533;YP"&#65533;&#65533;A&#65533;&#65533;(&#65533;m&#65533;P&#65533;)&#65533;&#65533;2*&#65533;&#65533;&#65533;>&#65533;&#65533;&#65533;-&#65533;&#65533;f&#65533;&#770;,&#65533;&#65533;-p&#65533;&#65533;&#65533;&#65533;!&#65533;&#65533;&#65533;9&#65533;&#65533;*&#65533;)&#65533;&#65533;&#65533;W&#65533;&#65533;NiB&#65533;&#1445;&#65533;&#65533;'L&#65533;&#65533;$Z&#65533;&#65533;w&#65533;&#65533;&#65533;&#1118;&#65533;&#65533;&#65533;$&#65533;H|L&#65533;&#65533;&#65533;!&#65533;&#65533;%H&#65533;z&#65533;&#65533; &#65533;L&#65533;&#65533;]>Q
!(&#65533;5&#65533;~&#65533; B&#65533;&#65533;&#65533;KX&#1548;9b1n
R&#65533;&#65533;&#65533;<A&#65533; ` &#65533;&#65533;@&#65533;FKS&#65533;!8&#65533;a&#65533;&#65533;&#65533;&#65533;&#65533;&#65533;&#65533;nJ&#65533;&#65533;&#65533;&#65533;M&#65533;!&#65533;-&#65533;&#65533;&#65533;'&#65533;AHx&#65533;&#65533;&#65533;&#65533;L&#65533;&#65533;M&#65533;	DB&#65533;T&#65533;%&#65533;&#65533;$c&#1058;D&#65533;Ue&#65533;&#65533;&#65533;&#65533;X&#65533;&#65533;&#65533;&#65533;be&#65533;&#65533;&#65533;&#65533;&#65533;aV=&#65533;&#65533;?"da&#65533;7oX&#65533;&#65533;e&#65533;&#532;6Z&#65533;Y=&#1682;&#65533;&#65533;x&#65533;p&#65533;&#65533;A&#65533;&#65533;&#65533;,:$7&#65533;&#65533;&#65533;A&#65533;&#65533;&#65533;&#65533;b&#65533;/7&#65533;&#65533;&#65533;&#65533;/.&#65533;&#65533;ZE&#65533;&#65533;\/&#65533;&#65533;;&&#65533;BVU&#65533;#Y&#65533;[&#65533;&#65533;&#65533;0N1&#65533;V&#65533;&#65533;|&#65533;`1&#65533;MYDY}&#65533;jEV&#65533;&#65533;TVX&#65533;i&#65533;AX&#1367;v&#65533;&#65533;rcV&#65533;&#65533;
&#65533;&#65533;D&#65533;&#65533;&#65533;&#65533;#B&#65533;\j&#65533;&#65533;&#65533;^&#65533;&#65533;mH&#65533;\Fa:_&#65533;&#65533;[&#65533;pf4&#65533;e4&#65533;+&#65533;&#65533;(&#65533;&#65533;p &#65533;_$
&#65533;	%&#65533;&#65533;&#65533;&#65533;M&#65533;G&#65533;,R&#65533;&#65533;` &#1483;&#65533;Hs&#65533;v &#65533;yU&#65533;&#65533;&#65533;I&#65533;T	&#65533;L&#65533;R&#65533;&#65533;tJa&#65533;\&#65533;&#65533;
w&#65533;1&#65533;&#65533;
&#65533;u&&#65533;&#484;&#65533;&#65533;b&#65533;>&#65533;&#65533;&#65533;Y&#65533;&#65533;&#65533;&#65533;&#65533;&#65533; &#65533;&#65533;Vd&#65533;a&#536;&#65533;&#65533;%&#65533;2&#1609;&#1124;s)fG1F'&#536;]&#65533;F&#65533;&#65533;&#65533;q$,&#65533;!&#65533;"@&#65533;&&#65533;VsT&#65533;&#65533;x&#65533;`&#65533;&#65533;9&#65533;*&#65533;B&#65533;&#65533;f&#65533;Im&#65533;.&#65533;2&#65533;&#65533;l&#65533;&#65533;&#2005;&#65533;&#65533;`&#65533;E&#65533;Q&#65533;&#65533;&#65533;&#65533;iI&#65533;f&#65533;&#65533;&#65533;(w&#65533;&#65533;&8&#65533; p&#740;&#65533;&#65533;&&#65533;&#65533;&#65533;"h&#65533;.&#1564;b&#65533;=&#65533;&#65533;&#65533;"&#65533;W#L&#65533;&#65533;&#65533;&#65533;&#65533;&#65533;&#65533;H]&#65533;&#65533;&#65533;&#65533;&#65533;(#L&#65533;W&#65533;"&#65533;4]&#65533;,bN&#697;&#65533;&#65533;&#65533;S&#65533;&#65533;At&#65533;@X&#65533;&#65533;&#65533;@&#65533;$&#65533;@HI&#65533;51&#65533;V\&#65533;`TG&#65533;&#65533;a&#65533;#&#65533;X&#1036;&#65533;&#65533;&#65533;&#65533;&#65533;&#65533;&#65533;J&#65533;&#65533;$&#65533;"*&#65533;&#65533;Z&#65533;LM)&#65533;&#32513;&#65533;&#65533;iV}&#65533;&#65533;:&#65533;&#65533;K&#65533;M&#65533;)&#65533;xZR&#65533;&#65533;&#65533;d&#65533;&#65533;&#65533;&#65533;8Q&#65533;\Z&#65533;&#65533;&#1609;&#65533;&#717;&#65533;&#65533;&#65533;Z&#65533;/&#65533;&#65533;u<&#65533;yA&#65533;&#65533;X&#65533;&#65533;Zg&#65533;L&#65533;)V}&#65533;&#65533;\&#65533;V7&#65533;&#709;A&#65533;&#65533;&#65533;&#65533;Ar&#1443;&#65533;uGj&#65533;&#749;&#65533;7~*&#65533;&#65533;&#65533;&#65533;,&#65533;&#65533;&#65533;&#65533;y&#65533;&#65533;#&#65533;V&#810;JL&#609;&#65533;A&#765;&#65533;,&#65533;&#65533;^&#65533;E_&#65533;R&#65533;)&#65533;R&#65533;&#65533;&#65533;&#65533;5`&#65533;\&#65533;&#65533;&#65533;&#65533;^[&#65533;e&#65533;EN&#65533;&#65533;&#65533;o&#65533;D&#65533;A&#65533;0&#65533;&#592;fW&#65533;N&#65533;&#65533;8_@&#65533;&#65533;d,&#514;&#65533;,&#65533;B)mj<&#65533;&#65533;HX&#1881;R
RGe&#65533;&#65533;&#65533;O$`Bp&#65533;&#65533;&#65533;Ps&#1870;s&#65533;&#65533;"r=&#65533;4
&#65533;O&#65533;&#65533;&#65533;zXBRBB&#65533;&#65533;O{4" &#185;&#65533;J+u&#65533;&#65533;h&#65533;db&#65533;&#65533;&#65533;&#65533;_ &#65533;gN&#1414;&#65533;&#65533;&#65533;i&Q&#65533;&#65533;&#65533;'&#65533;&#65533;i_&#65533;&#65533;&#65533;&#65533;5&#65533;&	&#65533;`H&#65533;r`,&#65533;&#65533;&#65533;&#65533;  j&#65533;w&#65533;&#65533;'[k&|&#65533;c&#65533;R&#65533;Q&#142;&#65533;&#65533;Ig"&#65533;x<!t&#65533;&#65533;n&#65533;p&#65533;P&#65533;&#65533;&#65533;+&#65533;&#65533;0KI &#65533;&#65533;.&#65533;Qm903&#65533;	y&#65533;,R.&#65533;&#65533;y&#65533;2&#65533;Wo&#65533;&#65533;OzV&#65533;@&#400;$&w,&#65533;&#65533; Y&#65533;&#65533;w&#65533;&#65533; P&#65533;\&#65533;&#65533;I&#65533;&#65533;DL&#65533;&#65533;-c&#65533;&#65533;K&#65533;Ae&#65533;LHS&#65533;3&#65533;$!&#65533;&#65533;m&#306;&#65533;-H&#65533;&#65533;&#65533;	V&#65533;&#65533;%&#65533;&#65533;&#65533;h%&#65533;&#65533;}&#500;&#276;W&#65533;A&#65533;&#65533;C&#65533;&#65533;.B&#65533;8&#65533;l&#65533; L&#65533;&#65533;&#65533;&#65533;	&#65533;&#65533;&#65533;&#65533;&#65533;&#65533;n&#65533;P*&#65533;V&#65533;EYE&#720;u&#720;&#65533;&#65533;e&#65533;B&#65533;&#65533;&#689;A;g"&#65533;HT;&#65533;&#1393;sV@&#65533;&#65533;&#65533;&#65533;&#65533;&#65533;&#65533;&#65533;R&#65533;xu`&#65533;&#65533;&#65533;&#65533;:&#272;&#65533;&#65533;f_&#65533;P&#65533;Uec&#65533;&#65533;E;/&#65533;L&#1307;Ya&#65533;W&#65533;.T{E[eOljF&#65533;&#65533;&#65533;5i}pA6Z&#65533;&#65533;x&#65533;&#65533;c&#65533;<t&#65533;<3&#65533;&#65533;&#65533;;&#303;N&#65533;&#65533;Y&#65533;&#65533;i&#65533;&#65533;&#65533;&#65533;&#65533;:&#65533;\&#65533;&#65533;&#65533;d&#65533;&#65533;&#65533;&#65533;&#65533;F&#65533;&#65533;.&#65533;u&#65533;5C&#65533;d&#65533;&#65533;&#65533;&#65533;dE&#65533;&#240;&#65533;\;i &#65533;C*&#65533;d&#65533;&#1383;&#65533;&#65533;j&#65533;&#65533;NJ&#705;B&#65533;&#65533;]&#65533;:X]&#65533;&#65533;&#65533;&#65533;bX]&#809;&#65533;&#65533;[hW0&#65533;F&#65533;^&#65533;E*|&#65533;H^&#65533;r&#65533;g&#65533;uFhHO&#65533;eR,&#65533;&#606;&#65533;&#65533;jd&#65533;8(7FR&#65533;r&#65533;&#65533;&#65533;&#498;z)&#65533;&#65533;H_&#65533;&#65533;#&#65533;&#65533;`'l&#65533;Mw&#65533;&#65533;T.e&#65533;,&#65533;"8&#65533;{&#65533; &#65533;&#65533;3Cq&#65533;~&#65533;J&#65533;&#65533;&#65533;&#65533;&#65533;&#65533;&#65533;h&#65533;XK!&#65533;&#65533;"4&#65533; +&#65533;|&#65533;&#65533;b&#65533;&#1859;;&#1340;&#65533;&#65533;&#1680;s<&&#65533;?c&#65533;&#65533;&#65533;cx&#65533;)(&#1607;&#65533;&#65533;m&#65533;=&#65533;T&#65533;h3&#65533;KFz&#65533;-(<&#65533;]g&#65533;G&#65533;K&#65533;&#65533;&H6&#65533;&#65533;)r)&#65533;*x?A&#65533;&#65533;&#65533;&#65533;&#65533;CI&#65533;&#65533;&#65533;/K&#65533;/f&#65533;&#65533;I/3nF	&#65533;&#258;.|I&#65533;&#65533;&#65533;&#65533;&#65533;Nq&#65533;&#65533;vCe(&#65533;yD&#65533;I&#65533;,i&#65533;&#65533;&#65533;S&#65533;QE&#65533;&#65533;&#65533;	b'P&#65533;D&#65533;&#65533;&#594;&#65533;F&#65533;&#65533;&#65533;&#65533;5h&#800;Ys%&#65533;7p&#65533;t&#65533;r&#65533;9q&#65533;&#1305;G&#65533;/`&#65533;&#65533;&#65533;c&#65533;&#65533;"D&#65533;&#65533;&#65533;'&#65533;:v&#65533;2&#65533;&#65533;&#65533;&#991;A&#65533;5&#65533;&#65533;&#595;&#65533;&#65533;Aq&#65533;&#65533;&#65533;&#1056;>vp&#65533;&#65533;&#65533;&#65533;KZ/`&#672;Q&#65533;&#65533;&#65533;4g&#65533;&#65533;Y&#65533;&#65533;N&#65533;4Olx&#65533;0&#65533;BZDQ&#65533;G&#65533;&#65533;z&#65533;&#1281;&#65533;n&#65533;q&#1640;&#65533;r&#65533;6h&#65533;|&#65533;"&#65533;&#65533;/c$&#65533;y&#65533;M&#65533;6j&#1072;&#65533;S&#65533;&#65533;;t&#65533;&#65533;Ar&#65533;3&#65533;K&#65533;i&#65533;&#65533;&#65533;&#65533;2`&#65533;t}FMe4`&#65533;p&#65533;R%&#728;4l&#65533;k&#65533;|;&#65533;6+&#65533;l&#65533;~&#65533;&#65533;&#65533;*&#65533;&#65533;1&#65533;&#65533;&#65533;k&#65533;&#65533;&#65533;..o3&#65533;&#65533;v&#65533;&#65533;&#65533;&#65533;6f$&#65533;'&#65533;.&#65533;95t+&#65533;&#65533;&#65533;&#65533;&#65533;&#65533;&#65533;&#65533;*&#65533;(#&#65533;/L&#65533;&#65533;&#65533;&#65533;&#65533;&#65533;t&#65533;&#65533;&#65533;&#65533;$C.73&#65533;i:EBc<&#65533;&#65533;K9\l&#65533;&#65533;]|&#65533;&#65533;@R&#65533;2&#65533;vKc&#65533;&#828;s#G&#65533;xK&#65533;4&#65533;b|	&#65533;9&#65533;x,&#65533;&#65533;FK&#205;&#65533;&#65533;&#65533;&#954;&#65533;&#1808;&#65533;=&#65533;&#65533;&#65533;&#65533;C?&#65533;&#65533;&#65533;9b&#65533;&#65533;&#65533;&#65533;Nc&#65533;FTN8Uj%&#65533;&#65533;sc)&#65533;jsc%&#65533;PS&#65533;&#65533;&#65533;&#65533;&#65533;$&#65533;JI&#65533;&#65533;UPATTTaE&#65533;SRQ%&#65533;SJ!&#340;ESA&#65533;RJ&#65533;&#65533;&#65533;VDm&#65533;X^i%QT,&#65533;N0&#65533;&#65533;J,&#580;O&#65533;!O:&#65533;&#65533;^&#65533;&#65533;Gi&#65533;F&#65533;&#65533;&#65533;L:&#65533;N&#65533;R*
E&#65533;QH&#65533;%&#65533;O&#1156;&#65533;^)&#65533;DJ0&#65533;&#65533;X&#65533;=WH"&#65533;$&#65533;FA&#65533;A&#65533;&#65533;C1&#65533;&#65533;&#65533;/&#65533;P#&#65533;,&#65533;&#65533;c&#65533;&#65533;&#65533;#6.&#64003;&#65533;&#65533;&#65533;C>&#65533; D&#65533;A
1E&#65533;&#65533;\K0&#1604;&#65533;L0&#65533;&#65533;&#65533;[&#65533;D&#65533;K(&#65533;&#65533;&#65533;O&#65533;&#65533;&#1442;L"&#65533;WX&#65533;&#376;&#65533;K&#65533;&#65533;U\yWX&#65533;&#65533;&#65533;f1&#65533;&#65533;P,&#65533;&#1710;4&#65533;$SRI&#65533;Q<&#65533;&#65533;UJ )&#65533;&#65533;D&#65533;&#65533;&#65533;9D&#65533;H0Az&#65533;l?9[&#65533;M4&#65533;&#65533;&#1669;&#65533;=EUU\&#65533;&#65533;&#65533;g&#65533;%&#65533;]z&#65533;^|&#65533;[&#65533;[l&#65533;\t&#65533;Ep&#65533;g&#65533;e&#65533;Zf&#65533;%Yh&#65533;E&#65533;_qE&#65533;N&#65533;&#65533;&#65533;9&#65533;&#65533;&#65533;-&#65533;(H&#65533;&#65533;dV&#65533;&#65533;v&#65533;K&#65533;5M&#65533;}&#65533;&#65533;H!&#65533;<>&#65533;&#65533;2&#65533;(CC;D1&#65533;&#65533;_C&#65533;5&#65533;&#65533;Q&#65533;
&#65533;#8&#65533;&#1539;x&#65533;&#65533;y5JK&#65533;;&#65533;&#11811;By&#65533; M&&#65533;&#65533;&#65533;;&#65533;D&#65533;#1&#65533;uK&#65533;&#65533;&#65533;P&#65533;-&#211;&#65533;X&#65533;J%&#12809;m&#65533;&#65533;L`
P&#65533;&#65533;@x&#65533;&#65533;&#1060;\&#65533;&#65533;p&#65533;02&#65533;&#65533;-&#65533;&#65533;&#65533;&#65533;&#65533;&#65533;&#65533;&#65533;&#65533;&#65533;`&#65533;&#65533;&#65533;&#65533;&#65533;LtP&#65533;&#65533;&#65533;&#65533;&#65533;iy&#65533;C&#65533;&#65533;&#65533;3&#65533;lA&#65533;&#65533;&#65533;&#65533;&#65533;-l!&#65533;eX&#65533;&#65533;R&#65533;&#65533;&#65533;&#65533;$&#65533;q&#65533;&#65533;"&#65533;DFKr&#65533;[&#65533;&#65533;'6&#65533;&#65533;x&#65533;cOe6&#65533;&#65533;&#65533;q;L&#65533;&#65533;d&#65533;&#65533;&#65533;&#65533;&#65533;("Iv&#65533;u&#65533;ahK&#65533;`&#65533;!&#65533;A{cC&#65533;S&#65533;&#65533;e&#65533;g&#65533;_&#65533;&#65533;&#65533;&#65533;f&#65533;&#65533;F&#65533;`Z&#65533;B&#65533;D&#65533;6I&#65533;&#65533;i&#65533;&#65533;&#65533;&#65533;&#65533;&#65533;&#65533;&#65533;&#65533;&#65533;&#65533;B&#65533;&&#65533;.L&#65533;&#65533;&#65533;": lJBr&#65533;o&#65533;p&#65533;DZ&#65533;&#65533;-&#65533;&#65533;v&#65533;&#65533;&#65533;;&#65533;H&#667;&#65533;C&#65533;&#65533;&#65533;&#65533;A&#65533;b&#65533;K&#65533;&#65533;
6y&#587;mNxE&#65533;l&#65533;&#65533;&#65533;ej&#16518;Z1R&#65533;&#65533;f&#65533;8&#65533;&#65533;U&#65533;"Z&#65533;:&#65533;*"&#65533;O!&#65533;&#65533;&#65533;P&#65533;k}b&#65533;&#65533;&#65533;<5V+&#65533;&#65533;&#65533;&#65533;<&#65533;$&#65533;&#65533;b5&#65533;|'&#65533;D'BNP&#65533;l&#65533;&#65533;U'lE]u&#65533;&#65533;&#65533;X&&#65533;Q&#65533;&#65533;K&#65533;x&#65533;$"&#65533;&#65533;&#65533;&#65533;Ah&#65533;&#65533;&#65533;&#65533;&#65533;&<&#65533;	M&#65533;&#65533;p<&#65533;iL&#65533;z&#65533;&#65533;%&#65533;&#65533;(&u&#65533;b&#65533;"B&#65533;&#65533;&#65533;&#65533;&#313;*&#65533;&#65533;^&#65533;&#59933;P&#65533;&#65533;,*&#65533;&#65533;1&#65533;Z&#65533;&#776;F'1&#968;F&#65533;X&#65533;&#65533;&#65533;L&#65533;&#65533;u&#65533;&#65533;S&#28436;;&#65533;&#65533;&#65533;&#65533;&-+*3&#65533;*Ta
&#65533;a&#65533;&#65533;&#666;!
QW&#65533;"&#65533;&#65533;&#65533;&Tf&#65533;2TW&#65533;&#65533;&#65533;_&#65533;&#41538;~&#65533;&#65533;T&#65533;+d1&#65533;[&#65533;&#65533;&#517;/~&#65533;&#65533;&#65533;&#65533;H&#65533;d&#65533;
Y8.&#65533;&#65533;E,\&#65533;&#65533;V&#65533;&#65533;&#65533;&#65533;&#65533;U<&#65533;&#65533;k'&#65533;+F6F&#65533;&#65533;6&#65533;&#65533;&#65533;H&#65533;X&#65533;&#1245;&#536;!x&#65533;&#65533;&#576;&#65533;(&#65533;&#773;&#65533;&#65533;4&#65533; &#65533;8&#65533;< b&#65533;&#65533;s&#65533;@&#65533;&#1108;f&#65533;&#65533;&#1329;&#65533;A&#65533;&#65533;~&#65533;Z&#65533;&#65533;D<%&#65533;&#65533;B &#65533;z&#65533;R&#65533;&#276;&#65533;&#65533;&#65533;Qv&#65533;&#65533;J&#65533;&#65533;f&#65533;@`@\ !&#65533;A&#65533; 8&#769;)r`&#65533;9&#65533;&#65533;&#65533;&#65533;&#65533;&#65533;L&#65533;&#65533;&#65533;i&#65533;&#65533;1&#65533;
&#65533;$3uX-dIAIM!W7bh&#65533;jB&#65533;h&#65533;\RH&#65533;&#65533;E{&#65533;68RC&#65533;&#65533;R&#65533;5&#65533;d&#65533;&#675;!&#65533;t|a>&#1880;&#65533;IF&#65533;&#65533;u&#65533;&#65533;&#65533;-#QUB&#657;&#65533;&#65533;2&#65533;&#65533;N&#65533;.&#1558;!&#65533;&#170;&#1649;&#65533;&#65533;0&#65533;l&#65533;.}&#65533;Qm&#65533;Ic&#65533;&#65533;%&#65533;1&#1163;>|7&#65533;rO&#65533;&#65533;#Z&#512;&#65533;h&#65533;3J$&#65533;&#65533;&#65533;&#65533;8&#65533;&#65533;&#65533;J-&#65533;&#65533;u&#65533;&#65533;e&#65533;HC4&#65533;&#65533;&#65533;y;&#65533;&#1425;&#65533;&#65533;.t&#65533;&#65533;&#65533;t&#65533; &#65533;&#65533;0&#65533;!2\z&#65533;K*Z$&#65533;&#65533;Y(N&#65533;
H&#65533;U&#65533;&#65533;&#65533;&#65533;&#65533;Z&#65533;E&#65533;&#65533;&#1534;&#65533;Y+`Q&#65533;u&#65533;&#797;&#65533;&#65533;&#65533;&#65533;&#65533;}BW%&#65533;-?&#65533;&#65533;&#65533;F@"\&#65533;&#65533;H8q&#1955;M&#65533;&#65533;&#65533;&#65533;Em&#1465;L&#65533;&#47281;b$&#65533;&#65533;C&#65533;!b&#65533;&#65533;&#65533;&#65533;#a	L(&#65533;3&#65533;&#65533;&#65533;0&#65533;&#65533;$&#65533;
&#65533;C&#65533;&#65533;A<&#65533;z&#65533;&#65533;&#65533;&#65533;(
2^&#1130;&#65533;&#65533;&#65533;&#65533;_m55K&#65533;K&#65533;&#65533;D%8.&#65533;m&#65533;&#65533;x&#65533;W&#65533;&#65533;4T&#65533;5Z&#1918;&#65533;&#65533;pE&#65533;Q&#65533;&#65533;&#65533;&#65533;&#65533;'>g&#65533;IH&#65533;AQ&#65533;!&#65533;J&#65533;&#65533;&#65533;U+&#65533;Rj&#65533;B&#65533;&#65533;&#1057;&#65533;&#65533;H&#65533;&#65533;d1&#65533;&#962;&#65533;&#65533;&#65533;&#65533;z&#65533;&#65533;n&#65533;&#65533;&#1580;-h&#65533;u[&#65533;b&#65533; &#65533;,|6*&#1286;3&#65533;&#65533;&#65533;T&#65533;&#65533;E,&#65533;5C&#1913;C:&#65533;q&#65533;&#65533;&#65533;xl&#65533;5	H4b&#65533;&#65533;C&#65533;&#1286;&#65533;&#65533;&#343;&#65533;c&#65533;b<&#65533;O}&#65533; b&#1780;&#65533;y&#1042;&#65533;0&#65533;*`A
&#65533;&#65533;&#812;&#65533;1b&#65533;6)&#65533;&#65533;L&#65533;&#65533;]&#65533;&#280;&#65533;0&#65533;:&#65533;&#65533;b&#65533;&#65533;C&#65533;a'&#65533;j&#65533;&#65533;tX8&#65533;&#65533;&#65533;%&#65533;@&#65533;
\ &#65533;&#65533;	^&#65533;&#65533;RdC&#65533;F*&#65533;=3&#65533;&#65533;
e&#65533;&#65533;&#65533; P&#65533;v&#65533;&#65533;&#65533;`&#65533;&#65533;&#65533;&#65533;TI&#65533;D%e&#1170;&#65533;H#jq&#65533;h&#65533;ArJ"&#65533;&#65533;&#65533;,H\H5l&#65533;4Z&#183;:&#65533;7,$&#65533; &#65533;&#291;&#65533;&#65533;L&#65533;&#65533;;&#65533;&#65533;=6&#65533;F&#65533;&#786;&#65533;&#29354;&#65533;&#65533;Z&#65533;=\&#36798;&#65533;&#65533;C.&#65533;C&#65533;|G&#65533;&#65533;"&#896;dl&#65533;c&#65533;B&#65533;&#65533;&#1152;&#65533;&#65533;#3Z8&#65533;	yZ(;^H;VC&#65533;D&#65533;2^&#65533;)pI&#65533;~&#65533; &#65533;&#65533;&#65533;&#65533;&#65533;X#9&	?&#65533;O&#65533;~&#65533;&#65533;&#65533;&#65533;&#1675;&#65533;B&#65533;&#430;&#65533;&#65533;&#65533;+&#65533;&#65533;h&#65533;@4&#288;3Fc>&#65533;b&#65533;&#65533;P&#65533;&#65533;&#65533;
&#65533;b&#65533;&#65533;&#65533;8~&#65533;H4&#16909;,&#65533;&#559;&#65533;&#65533;&#65533;@z>f(&#65533;&#65533;#7&#65533;@\@&#65533;&#65533;VaB%Uv&#65533;&#65533;&#65533;P"e&#65533;*e&#65533;r&#65533;&#65533;&#65533;)&#65533;DA&#65533;j"&#65533;e&#65533;&#65533;d$j&#65533;V&#65533;"&#65533;&#65533;zem&#65533;&#65533;t&#65533;ZpE&#65533;&#65533;B&#65533;&#65533;k&#65533;&#65533;)&#65533;&#65533;E&#65533;0&#65533;dx1&#65533;&#65533;&#65533;&#65533;&#65533;&#65533;&#65533;&#65533;	&#65533;`	&#65533;&#65533;&#65533;&#2320;@	&#65533; _&#65533;&#65533;.&#65533;&#65533;&#65533;&#65533;&#65533;&#65533;k ;&#65533;&#65533;&#65533;&#65533;&#65533;&#65533;&#65533;&#65533;a]&#65533;j&#65533;&#65533;W&#65533;q&#65533;ec&#65533;&#65533; j &#65533;<&#418;P'CF%QZ&#65533;<&#65533;Q*&#65533;Rp&#65533;&#65533;I!&#65533;&#65533;
&#65533;RQ&#65533;&#65533;&#65533;&#65533;a&#65533;&#65533;&#65533;uZ&#65533; &&#65533;!ze&#65533;n&#65533;8N&#65533;K&#65533;j&#65533;pjA&#65533;n&#65533;&#65533;&#65533;&#65533;.krjA~&#65533;&#65533;&#65533;na&#65533;\rpF&#65533;&#65533;D&#65533;&#65533;&#65533;[b&#549;]V&#65533;%&#65533;&#65533;`&#65533;&#65533;VJ&#65533; &#549;&#65533;&#1573;&#65533;~z&#65533;&#65533;&#65533;Jj"Umy&#65533;&#65533;&#65533;nH&#65533;&#65533;@&#65533;A&#65533;&#65533;`:L&#65533;&#65533;&#65533;&#65533; 
&#65533;&#65533;
&#65533;&#65533;8&#160;$t&#65533;{&#65533;@&#65533;&#65533;&#65533;&#1670;$a&#65533;&#65533;&#65533;A&#65533;&#65533;b&#65533;!X
a&#65533;&#65533;&#65533;&#65533;&#65533;&#65533;&#65533;@1&1&#1568;&#65533;&#65533;< h&#65533;&#65533;&#65533;&#65533;&#65533;&#65533;&#65533;&#65533;1&#65533;&#65533;&#65533;5&#65533; 6&#65533;a&#65533;/&#65533;@&#65533;&#65533;&#65533;&#65533;&#65533;v&#65533;aNs&#65533;&#65533;6&#65533;&#65533;6&#65533;$&#65533;&#65533;i%&#65533;&#1764;K&#65533;BOKn&#65533;%@bM&#65533;&#65533;;&#65533;)5&#65533;&#65533;&#65533;&#65533;&#65533;$&#65533;&#728;8P&#65533;&#65533;T&#65533;&#65533;X&#65533;%^&#65533;1&#65533;5&#65533;hNJ0&#65533;`&#65533;xFP#&#65533;&#65533;$&#65533;&#65533;^&#65533;&#65533;&#65533; &#65533;P&#65533;jcF&#65533;`&#65533;&#65533;&#65533;#&#65533;&#65533;L&#65533;	&#65533;&#65533; @/&#65533;&#65533;7&#65533;&#65533;&#65533;&#65533;&#65533;&#65533;5&#65533;>&#65533;*yxH"X	&#65533;cK	5&#65533;&#65533;&#65533;&I<	e&#65533;D&#65533;&#65533;"&#65533;C&#65533;&#65533; $&#65533; d&#65533;8&#65533;8-&#65533;.&#65533;&#65533;v,CH&#65533;3&#65533;&#65533;,&#65533;&#65533;h'Bh&#65533;&#65533;hy&#65533;&#65533;&#65533;:g&#65533;?J&#65533;&#664;h(&#65533;&#65533;&#65533;Na&#65533; eQV&#65533; r&#65533;,&#1131;<&#65533;&#65533;z&#65533;c.[8&#65533;&#65533;F&#65533;:&#65533;$!\P&#65533;&#65533;&#1445; l&#65533;&#65533;ge$&#65533;,BmT&#65533; 4&#65533;&#65533;/V"&#65533;0&#65533;#*P&#65533;EX&#65533;&#65533;&#65533;&#65533;j&#65533;^&#65533; &#65533;&#65533;	&#65533;`
&#65533; &#65533; &#65533;0&#65533;`&#256;.&#65533; &#65533;&#65533;@L&#65533;K6&#65533;&#65533;&#65533;t*6&#65533;q&#65533;a&#65533;a&#65533;&#65533;&#65533;&#65533;c&#65533;)&#65533;x&#65533;\&#805;f&#65533;j&#65533;\&#65533;&#65533;&#65533;N&#65533;&#65533;E&#65533;&#65533;p&#65533;&#1545;$W&#65533;&#65533;R&#65533;S*E!&#65533;S&#367;&#65533;j*&#65533;&#65533;&#65533;%,"&#65533;&#65533;*v.&#65533;&#65533;5&#65533;j&#65533;L&#65533;R&#65533;8&#65533;s6&#65533;&#65533;&#65533;Q^&#65533;q&#65533;r&#65533;&r`rj'{&#65533;&#65533;&#65533;x&#65533;&#65533;n&#65533;(&#65533;'&#1770;!&#1030;d&#65533;#&#65533;TM	&#65533;s&#65533;t&#65533;&#65533;&#65533;s&#65533;(&#65533;&#65533;&#65533;&#65533;n&#65533;&#65533;#&#65533;h&#65533;5&#65533;@KP1&#65533;&#65533;&#65533;&#65533;3&#65533;"&#65533;a^&#65533;&#65533;)6&#65533; 
!&#65533;@
 u&#65533;&#65533;&#65533;
&#65533;<3(&#65533; :G[&#65533;A&#65533;&#65533;&#65533;F!^&#65533;$a &#65533; &#65533;&#65533; &#65533;&#65533;H&#65533;4&#65533;&#65533;&#65533;M&#65533;`T&#65533;b&#65533;&#65533; &#65533;`
&#65533; &#65533;@&#65533;&#65533;`SAm#&#65533;&#65533;&#65533;,&#65533;&#65533;bb&#65533;RpI.&#65533;=jb2&#65533;&#65533;&#65533;&#65533;)&#65533;&#65533;1bDJL&#65533;6&#65533;	>XP&#65533;h&#65533;&#65533;&#65533;-&#65533;&#65533;a&#65533;&#65533;h&#65533; 7'&#65533;&#65533;&#65533;F&#65533;Gw"C&#65533;&#65533;*&#65533;&#65533;&#65533;@&#65533;fp&#65533;O&#65533;&#65533;HN&#65533;&#65533;5&#65533;I,&#65533;$&#65533;A&#684;:&#65533;C&#65533;&#65533;&#588;&#65533; &#65533;&#1538;&#65533;&#65533;4PlFwb&#65533;P&#65533;~d&#65533;&#65533;&#65533;?&#65533;.&#65533;	x&#65533;GCt0&#65533;B_&#65533;&#65533;w&#65533;c&#65533;&#65533;&#792;&#65533;3&#65533;&#794;kO4&#65533;&#65533;FP&#65533;D&#65533;f&#65533; &#65533;6.H&#65533;si&#65533;&#65533;P&#65533;&#65533;&#65533;N&#65533;x&#65533;k&#65533;&C&#65533;&#65533;H&#65533;&#65533;(N&#65533;&#65533;?1$Bdu&#65533;b&#65533;&#65533;S&#65533;&#65533;X&#65533;&#65533;&#65533;+Lw3)&#65533;&#480;.&#65533;&#65533;8>&#65533;4&#65533;(&#65533;&#932;&#65533;&#65533;$&#65533;8A!&#297;Q>&#65533;&#65533;&#777;9&#65533;KC&#65533;'w&#65533;gRA&#65533;j&#65533;W&#65533;"xn(&#65533;P	6&#65533;Pg[5&#65533;&#65533;p.&#65533;>&#65533;&#65533;X!X&#65533;bg[A&#65533;O&#65533;&#65533;&#65533;c&#65533;m&#65533;T1(&#65533;X<&#65533;D
&#65533;&#65533;&#65533;&#65533;7&#65533; &#65533;
&#65533;@>&#65533;&#65533;`&#65533;$77&#65533;&#65533;K&#65533;&#1903;&#65533;&#65533;u"
e&#65533;&#65533;>Fp+V&#65533;&#65533;c&#65533;e&#65533;&#65533;E&#65533;&#65533;P5&#65533;lh&#65533;I&#1159;K&#21555;i&#65533;&#65533;&#65533;&#65533;&#65533;&#65533;&#65533;%$a^Am&#65533;6&#65533;eG&#65533;z&#65533;IF[&#65533;U\&#65533;&#65533;&#65533;&#65533;&#65533;V&#65533;&#65533;&#65533;&#65533;5%E&#65533;'^q_&#65533;&#65533;&#65533;^m&#65533;ph&#65533;j&#65533;U&#65533;Q&iU&#65533;g&#65533;e
&#65533;&#65533;&#65533;nut"&#65533;&#65533;0&#65533;&#65533;&#2994;BU&#65533;&#65533;S&#65533;&#65533;0iCd&#65533;&#65533;@2&#65533;&#65533;&#65533;4&#65533;&#65533;&#65533;&#65533;&#65533;&u@&#65533;&#65533;&#65533;!l(AM&#65533;&#65533;]6&#65533;0&#65533;&#65533;a&#65533;Ea &#65533;e!!&#65533;x&#65533;p&#264;&#65533;gD&#65533;wo	&#416;	r`f`	&#65533; <&#65533;@&#65533;`&#65533;J&#65533;&#65533;*&#65533;`)A&#65533;&#65533;&&#65533;OI&#65533;i&&#65533;E&#65533;&#65533;5&#65533;1&#65533;oKJ&#65533;#&#65533;&#65533;LF&#65533;,&#65533;&#65533;&#65533;&#65533;fH8&#65533;ax&#65533;n	&#65533;&#65533;F&#65533;O&#65533;`&#65533;&#169;&#65533;&#65533;s+N*&#65533;&#65533;&#65533;f&#65533;&#65533;\6)&#65533;&#65533;&#65533;pH*&#65533;s&#65533;s&#65533;&#65533;&#65533;G&#65533; &#65533;&#65533;AiW&#65533;`
&#65533; 0D7&#1072;&#65533;&#65533;&#65533;?l&#65533;&#65533;j&#65533;&#65533;C&#65533;&#65533;n"2&#65533;&#65533;&#65533;&#65533;^&#65533;72hy&#65533;"&#65533;#&#65533;C&#65533;&#65533;=&#65533;&#65533;O&#65533;GJ:&#65533;TLSS2&#65533;CA&#65533;&#65533;,b&#281;&#65533;&#65533;&#65533;&#65533;,IZ)&#65533;g.&#65533;C&#65533;H&#65533;B&#65533;$"7&#65533;
&#65533;&#65533;+&#65533;w&#65533;-8x&#65533;^V&#65533;^l[&#65533;T&#65533;&#65533;f&#65533;b&#65533;&#1065;&#65533;5JmI&#1152;9&#65533;>&#65533;&#65533;&#65533;!=eRtnR&#65533;&#65533;&#65533;%&#65533;.gTr&#65533;6&#65533;&#65533;&#65533;&#65533;"&#65533;#&#65533;9W&#65533;43&#65533;F&#65533;_&#65533;$Q&#65533;7&#65533;\&#65533;XV~&#65533;P.&#65533;XzQ&#65533;&#65533;&#65533;&#65533;&#65533;&#352;&#65533;&#65533;&#1035;&#65533;&#65533;\(&#942;@&#65533;&#65533;M&#65533;j&#65533;&#65533;<&#65533;&#65533;n7o:`&#65533;&#65533;b &#65533;fFg&#65533;B&#65533;d&#65533;&#65533;;&#65533;)G'&#65533;8&#65533;&#65533;&#65533;&&#65533;G&#65533;i&#65533; &#65533;b&#65533;&#65533;J&#65533;gpU&#65533;&#65533;&#65533;
&#65533;#&#65533;Tx"6!&#65533;&#65533;} !&#65533;\b&#65533;UQ]&#65533;Sg&#65533;XG#&#65533;2&#65533;&#65533;&#65533;iN&#65533;XY%Q2&#65533;cD&#65533;&#65533;u&#65533;|A&#65533;upv&#65533;^u&#65533;^_rpx&#65533;&#65533;.Ej&#65533;J&#65533;d&#65533;&#65533;e[&#65533;G&#65533;d&#65533;|&#65533;?V&#65533;&#65533;&#65533;&#65533;@oc|L<&#65533;&#65533;)n:&#65533; &#174;&#65533;&#65533;"TO&#65533;6&#65533;&#65533;@
!,&#65533; z&#457;` !&#65533;&#65533;&#65533;f&#65533;"! &#65533;&#65533;&#65533;&#65533;&#65533;`&#65533;]&#65533;5&#65533;1&#65533;&#65533;=}&#264;R&#65533;.&#65533; *Ts&#65533;`&#65533;`z&#65533;	&#65533;VI&#65533;&#65533;r&#65533;&#65533;&#65533;&#65533;&#777;h&#65533;6&#65533;&#65533;a&#65533;&#65533;&#1302;o &#65533;u&#1632;<n`:&#65533;)&#65533;&#65533;KIFP&#65533;G&#65533;G=M&#65533;&#65533;"&#65533;&#65533;&#65533;&#65533;X3&#256;CM&#65533;&#65533;&#65533;&#65533;&#65533;W&#65533;&#65533;,&#65533;0c&#65533;z&#65533;F|&#65533;&#65533;O&#65533;&#65533;&#65533;&#65533;= CIK&#65533;&#65533;&#65533;GI&#65533;~tB&#65533; R&#65533;@&#65533;Yy$pH-&#65533;:&#716;Gf&#65533;`&#65533;\C&#65533;&#65533;c O)&#65533;&#65533;&#65533;&#65533;r&#65533;&#65533;&#65533;C3&#65533;pBDb&#65533;&#65533;&#65533;BW&#65533;&#65533;&#65533;a&#65533;&#65533;t&#65533;zH&#65533;&#65533;
&#65533;&#65533;&#65533;&#776;D&#65533;&#65533;&#65533;wD&#312;C,:w&#1028;F&#65533;&#65533;&#65533;&#65533;`&#65533;&#65533;&#65533;<&#65533;&#65533;&#65533;=&#65533;&#65533;&#65533;#B&#65533;0?0&#65533;[C&#65533;&#65533;&#65533;B&#65533;&#65533;&#1392;&#65533;F%&#65533;&#65533;&#65533;}&#65533;&#65533;'&#65533;
E&#65533;L&#792;&#65533;&#65533;%04$ a&#65533;E&#65533;d&#65533;&#65533;&#65533;uNUnn&#65533;E&#65533;ME&#65533;YF&#65533;&#380;a&#65533;~&#65533;A&#65533;&#65533;&#65533;&#65533;
&#65533;D&#65533;&#65533;EEQ>&#65533;U&#65533;>&#1556;`&#65533;&#65533;&#65533;zQ&#65533;&#65533;&#65533;PM&#65533;&#65533;U1&#65533;&#65533;Vm&#65533;&#65533;&#32196; &#65533;&#65533;L&#65533;
&#65533;&#65533;rT&#65533;X&#65533;&#65533;af&#65533;DiB&#65533;#*&#65533;zv&#65533;D&#65533;&#65533;/
/&#65533;!6X"&#65533;Ou.Xe&#65533;&#65533;&#65533;&#1780;<&#65533;q&#65533;&#65533;F&#65533;&#65533;Lk&#65533;&#65533;-&#65533;s&#65533;V2&#65533;&#65533;&#65533;.&#65533;&#65533;Z9&#65533;|\F&#65533;&#65533;&#65533;[&#65533;&#65533;&#65533;[&#65533;&#65533;&#65533; J&#65533;&#65533;5&#65533;&#65533;&#65533;&#65533;&#65533;^&#65533;&#65533;&#65533;pa-[&#65533;z&#65533;&#65533;e&#65533;&#65533;&#65533;]&#65533;&&#65533;&#65533;&#65533;&#738;-Z&#65533;V&#65533;*EJ&#65533;'N&#65533;0U&#65533;$&#65533;e&#65533;I&#65533;X&#65533;&#65533;SLJ8)]&#65533;&#297;&#65533;O&#65533;&#65533;4a&#65533;D	&#65533;B~&#65533;&#1321;s&#65533;8i&#1196;&#65533;:&#65533;&#65533;7o&#65533;&#521;&#65533;U8r&#24877;c&#65533;N:h&#65533;&#809;&#65533;&#65533;&#65533;@&#65533;:ti&#65533;m&#1592;&#65533;&#65533;'&#65533;"&#65533;&#65533;2m&#65533;t)R&#65533;?t&#1032;&#65533;&#65533;&#65533;7|)BTH&#65533;&#65533;=z&#65533;&#1569;3&#65533;M&#65533;3k&#65533;&#65533;&#65533;U&#65533;i6&#65533;&#992;Q&#65533;N=x&#65533;)s&#593;(a&#65533;4&#65533;&#65533;'&#65533;D&#65533;I&#65533;&#65533;&#65533;)S&#65533;T&#65533;b&#65533;&#65533;D&#65533;&#65533;&#65533;&#65533;={&#65533;&#65533;&#65533;&#65533;M&#65533;z&#65533;&#65533;&#37113;z&#65533;&#65533;u&#65533;&#65533;
&#65533;&#65533;6m&#1980;_&#65533;&t&#1456;&#65533;&#65533;&#65533;&#65533;o&#65533;&#65533;f&#65533;xljk\&#65533;&#65533;o&#65533;%i&#65533;&#65533;GUh&#65533;&#65533;&#65533;&#65533;tl&#65533;Wy)&#65533;^&#65533;akD&#65533;Fjh&#65533;&#1925;&#65533;xFg&#65533;hFe&#65533;&#65533;&#65533;&#65533;&#65533;e&#65533;&#65533;EUh&#65533;&#65533;d&#65533;!}i&#65533;&#65533;"&#65533;H&#65533;&#65533;&#1866;e&#65533;&#65533;g&#65533;&#65533;d&#65533;e&#65533;t&#65533;&#65533;&#65533;&#65533;&#65533;&#65533;Q&#65533;`&#65533;5&#65533;&#65533;&#65533;b|&#65533;&#53727;{&#65533;!H ~&#65533;QGch1&#65533;V&#65533;&#65533;|&#65533;&#65533;ghD&#65533;b&#65533;&#65533;y&#65533;&#65533;W&#65533;!&#65533;}]N&#534;z&#65533;1&#448;1*&#65533;g&#65533;%H&#65533;&#65533;0&#65533;&#65533;&#417;h&#65533;1&#65533;d(&#65533;&#65533;&#65533;F&#65533;&#65533;&#65533;&#65533;d&#65533;a&#426;i&#65533;i&#65533;&#65533;&#65533;&#65533;do&#65533;&#65533;&#65533;Vq&#65533;&#65533;p\&#65533;&#65533;j!&#65533;&#65533;_t&#65533;&#65533;!&#65533;L&#137;(&#65533;|&#65533;(&#65533;|
)&#65533;rkI&#65533;b&#65533;&#65533;&#65533;&#65533;&#65533;&#65533;)&#65533;&#65533;&#65533;J*&#65533;&#65533;&#65533;
r&#65533;&#65533;&#65533;O&#65533;\&#749;I&#65533;X"&#65533;#&#65533;8&#65533;#&#65533; &#65533;%&#65533;&#65533;R&&#65533;&#65533;&#65533;H&#65533;&#65533;2&#65533;'*&#65533;$&#65533;&#65533;&#65533;&#65533;"&#65533;$&#65533;H#&#65533;D2I$SfH&#65533;&#65533;E&#65533; &#65533;`&#65533;{&#65533;&#65533;v&#65533;^%s#bZ&#65533;&#65533;&#65533;&#65533;&#65533;&#65533;&#65533;f&#65533;!&#65533;&#65533;&#65533;&#65533;VWa&#65533;&#65533;6fU&#65533;&#65533;&#65533;&#65533;$&#65533;hB&&#65533;lr	&AU"1N&#65533;X&#65533;&#65533;P&#65533;h&#65533;&#65533;&#65533;&#65533;F&#65533;R%T&#65533;&#65533;I)&#65533;0K+p&#65533;&#1866;+&#65533;&#65533;+s&#65533;+$&#65533;&#65533;p&#65533;&#65533;&#65533;(&#65533;&#923;R%&#65533;&#65533;ry&#65533;&#1799;&#65533;b&#65533;"&#65533;tM&#1342;&#65533;P&#65533;I'&#65533;&#65533;&#65533;&#65533;O?Y&#65533;u&#65533;&#65533;&#65533;b
*&#65533;&#65533;b&#65533;&#65533;z&#65533;&#65533;z,&#65533;&#65533;2&#65533;,Y&#65533;K.&#65533;N&#65533;E &#65533;&#65533;J)&#65533;^&#65533;5&#65533;?b&#65533;&#65533;&#65533;&#65533;$7q&#65533;5&#65533;`u&&#65533;&#65533;&#65533;a&#65533; a&#65533;(&#65533;$&#65533;
&#65533;^&#65533;&#65533;q.&#65533;A&#65533;J&#65533;&#65533;&#65533;}&#65533;&#65533;"&#65533;(rH {&#65533;&#65533;U|"0MaK&#65533;&#65533; y&#65533;CvT&#65533;'$!
`X&#65533;&#65533;&#65533;&#65533;&#65533;&#65533;!;w&#65533;C&#65533;$&#65533;&#65533;x&#65533;4&#65533;aT&#65533;&#11286;;`	k&#65533;B&#65533;p1&#65533;av&#65533;&#65533;&<&#65533;&#65533;&#65533;@&#65533;$ &#65533;B&#65533;c&#65533;8&#65533;#a8=&#65533;&#65533;<0;_&#65533;&#65533;2&#65533;0e3*M&#65533;l&#65533;&#65533;&#65533;&#65533;>&#65533;&#65533;&#65533;W(&#65533;B;HP/a!MW&#65533;p&#65533;1&#65533;c(&#1137;.&#65533;X&#65533;f&#65533;:&#65533;&#65533;&#65533;5p&#65533;g2
C@e2&#65533;&#65533;]&#65533;P&#65533;&#65533;&#65533;&#65533;&#65533;&#65533;>	Rb&#65533;V$&#65533;Te
IQ&#65533;O&#65533;&#65533;0l!Y&#1538;c&#65533;$5&#65533;&#65533;Y&#65533;Bb&#65533;&#65533;#&#65533;U&#65533;J&#65533;&#65533;&#65533;T&#65533;&#65533;&#65533;&#65533;&#65533;Z&#65533;s%&#65533;T&#65533;Bt&#65533;&#65533;&#65533;&#65533;&#65533;$5B&#65533;K[\&#65533;`8&#65533;A\C&#65533;&#65533;&#307;b&#65533;T^&#65533;^1U&#65533;&#65533;&#65533;&#473;m@%&#1062;&#65533;4:&#65533;&#65533;0C&#65533;&#1939;eF&#65533;&#65533;Q&#65533;&#688;&#65533;+p&#65533;X&#514;&#65533;&#65533;&#65533;/|&#65533;^&#65533;&#65533;<?45&#65533;J&#65533;&#65533;&#65533;Z&#65533;&#65533;@f&#65533;JV%&#65533;&#65533;Y&#65533;&#65533;!hf&#65533;&#65533;Q")&#65533;&#65533;.&#65533;&#65533;&#1848;@!&#65533;lQt&#65533;&#65533;6&#65533;&#65533;P&#65533;D&#65533;&#65533;)T&#65533;&#65533;R&#65533;t$&#65533;8&#65533;&#65533;E&#65533;&#793;$&#65533;&#65533;#&#65533;wC0Bh&#65533;Z&&#65533;e&#65533;T&#65533;bw&#65533;h(8a&#65533;H&#65533;&d[D"$3&#65533;&#65533;&#65533;,&#65533;h&#65533;f
?&#65533;/X&#65533;xviZ6+&#65533;&#2014; 5H|&#65533;&#65533;;&#65533;&#65533;-Ai&#65533;&#404;!h*&#65533;&#65533;35&#65533;a&#65533;y&#65533;"1&#65533;&#65533;a&#65533;&#65533;&#65533;_&#65533;"&#65533;&#65533;&#65533;M&#65533;&#65533;]&#65533;.&#7895;Xk&#65533;(@q&#65533;&#65533;&#65533;m&#65533;`&#65533;&#65533;^1Y&#65533;&#65533;o&#65533;&#65533;*@&#65533;	Ol.(C&#1114;#&#26077;&#65533;aGq&#65533;D'&#65533;TF@&#65533;&#65533; &#65533;L&#65533;&#65533;&#65533;r%&#65533;&#1897;O&#65533;e&#65533;&#65533;&#65533;&#11801;&#65533;&#65533;&#65533;\&#65533;:Y&#1282;&#65533;`&#65533;G<b&#65533;[&#65533;v&#65533;&#65533;&#65533;BV&#65533;
R&#65533;&#65533;j&#65533;&#65533;#&#65533;{<G0~&#65533;@&#21655;&#65533;&#65533;&#65533;&#65533;&#65533;&#65533;&#65533;A&#65533;=&#769;&#65533;&#65533;NTz&#65533;8&#65533;Jn&#65533;d&#65533;&#65533;&#65533;&#65533;&#65533;&#519;&#65533;&#65533;&#65533;&#65533;0&#65533;&#65533;G&#65533;O&#65533;@p&#427;C&#65533;&#65533;&#65533;M&#65533;G@&#65533;8&#65533;&#65533;`-D&#65533;	I8&#65533;|&#65533;,&#65533;&#65533;&#65533;t&#65533;&#65533;&#65533;&#65533;&#65533;&#65533;&#65533;BS&#65533;&#65533;Ec&#65533;&#65533;&#65533;,&#65533;y&#65533;&#65533;%4&#65533;&#65533;&#65533;upC&#65533;&#65533;+9&#1537;}~&#65533;&#65533;
&#65533;	EF0)&#65533;&#65533;#!>&#65533;a&#411;Y&#1028;&#65533;&#65533;^&#65533;&#65533;,b!&#65533;&#65533;K&#65533;f&#65533;x&#65533;&#65533;&#1172;&eO&#65533;&#65533;)&#65533;Mj&#65533;$&#65533;&#65533;&#65533;4I&#65533;C&#65533;&#65533;&#65533;&#65533;~&#65533;*&#65533;f&#65533;&#65533;&#65533;,hA&#65533;&#65533;gC&#65533;&#65533;h+LA&#65533;bh&#65533;i4&#65533;"&#65533;y&#65533;c&#65533;&#65533;&#65533;V&#65533;&#65533;&#65533;&#65533;ifC&#65533;&#65533;&#65533;&#65533;/&#65533;s&#65533;b&#65533;&#65533;&#65533;&#65533;&#65533;L&#65533;&#65533;g&#65533;&#65533;_&#65533;`&#65533;hn<&#65533;*&#1602;&#65533;/&#65533;e&#65533;&#1524;_&#65533;&#65533;&#65533;/&#65533;&#65533;R&#65533;&#65533;^&#65533;!&#65533;=&#65533;&#65533;$>&#65533;&#65533;*n&#65533;&#65533;o-p^d&#65533;&&#65533;Kjd&#879;&#65533; &#65533;&#65533;,&#65533;&#65533;&#65533;CyV#&#65533;&#65533;
T&#65533;#&#65533;m,&#65533;&#65533;&#65533;&#65533;&#65533;#}F&#328;&#65533;&#65533;z&#65533;&#65533;R&#65533;&#1015;*&#65533;>z|&#65533;e&#65533;@&#65533;zq0&#1424;&#65533; . &#65533;&#65533;&#65533;I(,Z&#65533;Qma&#65533;(Oy&#65533;;&#65533;/M&#65533;&#65533;[&#65533;&#65533;9&#827;eO&#65533;&#65533;&#65533;&#65533;LA<&#65533;D&#65533;&#65533;H&#65533;#&#65533;v5&#65533;&#65533;&#65533;&#65533;	)&#65533;&#65533;Qhd&#65533;&#65533;&#65533;Mq&#65533;&#65533;&#65533;&#65533;D!!&#65533;B2JEJ&#65533;&#65533;^l,&#65533;83&#65533;T^&#65533;]L&#65533;&#65533;Ak&#65533;k&#65533;&#65533;X&#65533;-{V&#65533;B0eUG0lh&#65533;\jC&#65533;&#65533;&#65533;AtjRcl&#65533;&#65533;5&#65533;]&#65533;ka&#65533;&#65533;`T&#65533;&#65533;O&#65533;&#65533;&#65533;"+h&#65533;]W&#65533;&#65533;X&#65533;&#65533;T&#65533;&#65533;&#65533;&#65533;&#65533;&#65533;&#65533;&#65533;&#65533;Pr5&#65533;e&#65533;p&#65533;^&#65533;&#65533;&#65533;"F&#65533;&#65533;!F&#25090;&#65533;&#308;&#65533;&#65533;&#65533;Qw&#65533;<M&#65533;Dm"&#65533;&#65533;q&#65533;3R&#65533;&#65533;&#65533;u
q&#65533;-&#65533;&#65533;&#65533;&#65533;&#65533;&#65533; &#65533;.p&#1099;_&#65533;&#65533;u&#65533;UWwA&#65533;<&#65533;M&#65533;&#65533;&#65533;X&#65533;&#65533;&#65533;G&#16694;&#65533;'&#65533;%&#65533;&#2005;D&#65533;&#65533;&#65533;>C0(hG&#65533;}&#65533;2&#65533;cIg&#65533;&#65533;,m&#65533;_*h&#65533;&#65533;&#65533;)&#65533;Bn&#65533;8&#65533;A&#65533;	&#65533;&#65533;|&#65533;F&#65533;g|&#65533;8&#65533;&#65533;Cx&#65533;_&#65533;?&#65533;?&#65533;7p=&#65533;Z&#65533;k&#65533;+t&#65533;&#65533;v!Y&#65533; v)&#65533;&#65533;LQ&#65533;i>Fd&#65533;1nq&#65533;&#65533;&#65533;&#65533;#uug[ Ig &#65533;p	&#65533;RR&#65533;g	&#65533;@3f&#65533;dT&#65533;J&#65533;nkf"&#65533;&#65533;ch8$&#65533;&#65533;3&#65533;&#65533;&#65533;N&#65533;&#65533;Erp&#65533;rN`&#65533;w}&#65533;GxQ!#&#65533;&#65533;G&#65533;&#65533;,w$k&#65533;&#65533;oT&#65533;gU&#65533; &#65533;(T&#65533;o&#65533;FI<&#65533;l&#65533;=&#65533;&#65533;o&#65533;=x&#65533;&#65533;n&#65533;)&#65533;&#65533;!&#65533;&#65533;uW&#65533;1&#65533;&#65533;&#65533;&#65533;&#1860;$o&#65533; &#65533;!VD3$<&#65533;&#65533;\&#65533;3G&#65533;&#65533;&#65533;&#65533;no`I&#65533;&#65533;G&#65533;&#65533;!g0%&#65533;sMy&#65533;@&#65533;&#65533;&#65533;"+o&#65533;&#65533;&#65533;T&#65533;&#65533;@sW&#65533;C&#65533;&#65533;&#65533;P"&#65533;w#rj&#65533;1w&#916;,&#65533;&#65533;&#65533;f&#65533;G&#65533;{&#65533;&#65533;&#65533;!` o&#65533;j&#65533;&#65533;Sp^ *&#65533;&#65533;,&#65533;&#65533;"mX+&#65533;rW&#65533;&#65533;\!q&#65533;1,&#65533;!TR&#65533;&#65533;Fd&#65533;P!C&#65533;S5&#65533;'8&#65533;Rs&#65533;&#65533;X&#65533;@Q&#1361;&#65533;-&#65533;5.&#65533;&#65533;	&#65533;&#65533;/&#65533;T&#65533;`u{&#65533;&#65533;&#65533;9&#65533;`R&#65533;&#65533;Q&#65533;R5&#65533;&#65533; 	&#65533;!a&#65533;P^45&#65533;0&#65533; >	&#65533;#c&#65533;&#65533;&#65533;&#65533;K&#65533;TrMi%&#65533;"B7&#65533;H&#65533;&#65533;&#65533;q	&#65533;ntb'P U&#65533;! &#462;&#65533;&#65533;&#65533;&#65533;%v&#65533;&#65533;&#65533; X]XC&#65533;xDQ0DQ&#65533;<&#65533;q|)&#65533;	&#65533;&#65533;
&#65533;&#65533;]&#65533;&#65533;
&#65533;y&#65533;&#65533;S&#65533;&#65533;.&#65533;\&#517;
)7&#65533;s
&#65533;&#65533;<#Xo&#65533;	&#65533;&#65533;&#65533;@?+3{_F&#65533;&#65533;&#65533;&#65533; &#65533;@j&#65533;Q	&#65533;6&#65533;&#65533;~&#65533; 5&#65533;&#65533;&#65533;	A&#65533;		35r&#65533;&#65533;.&#65533;@zA&#65533;g}&#65533;&#65533;&#65533;&#65533;&#65533;&#65533;&#65533;&#65533;C&#65533;&#65533;]&#65533;0
&#65533;@D&#65533;C&#65533;&#65533;1&#65533;&#65533;&#65533;W[&#65533;14!1&#65533;w	8&#65533;&#65533;?&#65533;&#65533;m&#65533;F1"h&#65533;&#65533;O&#65533;@&#65533;&#65533;P&#65533;&#65533;&#65533;&#65533;&#65533;&#65533;x$h x &#65533;U&#65533;&#65533;>&#65533;T&#65533;&#65533;&#65533;&#65533;&#65533;{&#65533;w&#65533;hMy@trK&#65533;.&#65533;1 +&#65533;< &#65533;iK&#65533;Q&#65533;b((tMr@y&#65533;'&#65533;&#65533;D&#65533;?fWfA&#65533;&#65533;&#65533;Xp&#65533;&#65533;&#65533;Y&#65533;j&#65533;P@\`z	&#65533;p
&#65533;&#65533;
&#65533;0
&#65533;&#65533;	&#65533;&#65533;&#65533;&#65533;K&#65533;T%a%&#65533;Z&#65533;nZ&#65533;'C&#65533;'&#65533;&#65533;&#65533;&#65533;(+e&#65533;&#65533;&#65533;&#65533;j&#65533;&#65533;wW*&#65533;&#65533;h&#65533;vN&#65533;&#65533;) 'G_&#65533;d&#65533;&#65533;p7&#65533;&#65533;I&#65533;&#65533;YpVpZP&#65533;J&#65533;%&#65533;&#65533;'~FHc&#65533;|&#65533;Gf g&#65533;x&#65533;!rd&#65533;h[&#65533;3&#65533;&#65533;3o!b&#65533;a?&#65533;!(&#65533;&#65533;"V&#65533;V&#65533;&#65533;35&#65533;&#65533;&#65533;&#65533;\@&#65533;&G&#65533;TOi&#65533;E&#65533;f&#65533;&#65533;dr%-&#65533;&#65533;&#65533;&#65533;6M&#65533;f&#65533;&#65533;h&]&#65533;&&#65533;q&#65533;&#65533;'LRG&#65533;M&#65533;4"&#1971;D&#65533;&#65533;O&#65533;Q&#65533;lp&#65533;&#65533;jw&#65533;!&#65533;&#65533;&#65533;B]&#65533;N]@#&#65533;F&#65533;R+]$o,r3&#65533;A4&#65533;&#65533;'&#1560;&#65533;&#65533;1&#65533;&#65533;r,&#65533;&#65533;hm&#65533;a&#65533;&#65533;&#65533;&#65533;&#65533;&#65533;&#65533;&#65533;&#65533;&#65533;Z&#65533;&#65533;&#65533;&#65533;&#65533;r&#65533;&#65533;&#65533;&#65533;3&#65533;*&#65533;&#65533;`^&#65533;&#65533;sWG&#65533; 7D5&#65533;&#65533;t&#65533;r&#65533;&#65533;/&#65533;k&#65533;&#65533;I'&#65533;&&#65533; &#65533;&#65533;U&#65533;C)&#65533;u &#65533;j&#65533;&#65533;&#65533;&#65533;`Q,9X!	x&#65533;we&#65533;&#65533;&#65533;L&#65533;&#65533;x4LPIp[PV&#65533;h&#65533;v&#65533;t&#65533;,&#2001;j&#65533;W&#65533; 6&#65533;[IKyY&#65533;&#65533;g5&#65533;
&#65533;P/&#65533;&#65533;
&#65533;&#65533;.)&#65533;y$/&#65533;eR&#65533;&#65533;&#65533;a+Y&#65533;07&#65533;&#65533;&#65533;&#65533;;\&#65533;&#65533;Z&#65533;&#65533;p&#65533;&#65533;,&#65533;vx&#65533;2&#65533; KA&#65533;=I&#65533;&#65533;&#65533;&#65533;<&#65533;5&#65533;"Q&#15535;&#65533;5:&#65533;G7&#65533; &#65533;q&#65533; &#65533;&#65533;&#65533;&#65533;&#65533;&#65533;&#65533;7}&#65533;&#65533;7&#65533;`
&#65533;&#65533;[&#65533;I[T	&#65533;2S&#65533;&#65533;&#65533;#1 #&#65533;9&#65533;9!	&#65533;@&#65533;&#65533;&#792755;R3C&#65533; &#65533;f&#65533;&#65533;m7C&#65533;+j #&#65533;+w&#65533;2} a&#65533;p&#65533;~&#65533;&#65533;p QpLP\&#65533;ig&#65533;T&#65533;A&#65533;&#65533;/`"0# +&#65533;0xr`s M&#900;`x,&#65533;J&#65533;Q$q&#65533;a&#65533;B&#65533;1&#65533;$d:Rw&#1160;P`_iE&#65533;Q X0sP&#65533;&#65533;
&#65533;g
&#65533;P	&#65533;&#65533;2&#1361;&#65533;3&#65533;&#65533;j!Au&%L&#65533;F&#65533;VI&#65533;T"&#65533;4&#65533;m%h&#65533;&#65533;@&#65533;)+&#65533;&#65533;&#519;`JW&#65533;R&#65533;sU&#65533;T&#65533;"&#65533;&#65533;F&#65533;&#65533;V"4&#65533;O&#65533;&#65533;&#65533;"mhL&#65533;&#65533;3&#65533;&#65533;&#65533;!&#65533;vA&#65533;&#65533;3c&#65533;&#65533;]@&#65533;^$&#65533;&#65533;&#65533;Oj&#65533;Bq&#65533;_8o0&#65533;Ec&#65533;P&#65533;&#65533;V&#65533;G&#65533;&#65533;"&#65533;&#65533;Z@RP&#65533;O|&#65533;&#65533;&#65533;&#585;&#65533;OeZ"{&#65533;&#65533;6&#65533;w&#65533;&#65533;$qwA	&#65533;&#65533;&#65533;&#65533;`&#65533;c&#290;qP&#65533;,U&#65533;),&#65533;O&#65533;&#65533;,@KCh&#65533;)&#65533;&#65533;Q*&#65533;8&#65533;|X&#348;dG&#65533;o&#65533;:(&#65533;4&#65533;YP&#65533;&#65533;&#65533;s&#65533;P2&#617;4q'rP`&#65533;n&#65533;H&#65533;W&#65533;&#65533;q&#65533;1&#65533;5aO&#65533;&#65533;&#396;&#65533;&#65533;&#65533;W&#65533;)	&#65533;15&#65533;/Qg&#65533;&#65533;`&#65533;!ni	=&#65533;[WS;t&#65533;&#65533;&#65533;p&#65533;&#65533;&#65533;&#65533;T&#65533;&#65533;4&#65533;q&#65533;&#65533;|&#65533;C,&#65533;&#65533;A!'q2&#65533;d&#65533;&#65533;.{&#65533;&#65533;bO,4z&#65533;qaPMp8[&#65533;<&#65533;U&#65533;L&#65533;2&#65533;0&#65533;&#65533;p&#65533;&#65533;&#65533;x&#65533;&#65533;	 &#65533;[&#65533;&#65533;%>!X&#65533;`Z&#65533;0r#M
~9&#65533;&#65533;&#65533;S&#65533;&#65533;
&#65533;&#65533;tM&#65533;S&#65533;&#65533;&#65533;&#65533;&#65533;B&#65533;&#65533;"
&#65533;XZ&#65533;cT fa.sMe&#65533;2&#65533;&#65533;Jy &#65533;&#65533;&#65533;&#65533;+y0&#65533; &#65533;^#X_&#65533;&#65533;&#65533;&#65533;	&#1410;Q&#65533;K7&#65533;';&#65533;@;&#65533;`&#65533;&#65533;&#65533;&#65533;&#65533;}&#65533;&#65533;&#65533;0&#65533;&#65533;&#65533;
&#65533;P
&#65533;0y&#65533;8&#65533;~&#65533;,&#65533;&#65533;/c6&#65533;|<XC&#65533;&#65533;e&#1297;&#65533;&#65533;&#65533;=&#65533;t0 &#65533;&#65533;&#65533;&#65533;&#65533;&#65533;&#65533;&#65533;E	2u&#65533;2{-Re^&#65533; _&#65533;+&&#65533;&#65533;Y E&#65533;5+0&#65533; @0M`b&#65533;a&#65533;&#65533;Q&#65533;&#65533;&#65533;&#65533;YAP{BJ&#65533;&#65533;M6x&#65533;>DNV&#65533;&#65533;P&#65533;bI&#65533;E`L0&#65533;G&#65533;&#65533;&#65533;Ho&#65533;&#65533;P&#65533;&#65533;&#65533;	&#65533;&&#65533;HT%g&#65533;&#65533;&#65533;DiP&#65533;&#65533;8&#65533;&#65533;&#65533;&#65533;&#65533;%&#65533;l&#65533;M"G&#65533;&#65533;Ec&#65533;p&#65533;%&#65533;&#65533;&#65533;&#65533;&#167;Q8&#65533;&#65533;Z&#65533;&#65533;!`<&#65533;&#65533;&#65533;+p`I&#65533;d&#65533;\Grt&#65533;~6&#65533;*#_4Gt&#65533;&#65533;&#65533;&#65533;,&#65533;&#997;
&#65533;r&#65533;w&#65533;v&#65533;&#65533;&#65533;&#65533;&#65533;&#65533;&#65533;!9Wcl3&#65533;&#65533;q,&#65533;HX`&#65533;3&#65533;u$#_&#65533;wU&#65533;N&#65533;&#65533;j&#65533;,&#65533;&#65533;JWq(&#65533;&#65533;&#65533;&#2021;&#65533;&#65533;&#65533;r&#65533;&#65533;Z&#1790;v,u:q2S4k7&#65533;&#65533;&#65533;)^&#65533;O&#65533;E&#65533;&#65533;f&#65533;&#65533;x `&#65533;&#65533;&#65533;&#65533;(]&#65533;!&#65533;w&#65533;&#65533;&#65533;&#65533;[&#65533;&#65533;3%&#65533;\&#65533;or&#65533;og&#65533;g&#65533;RA&#65533;&#65533;&#65533;&#65533;&#65533;y&#65533;ib&#65533;T&#65533;d&#65533;&#65533;&#65533;P&#65533;&#65533;&#65533;&#65533;&#65533;x&#65533;"<&#65533;&#65533;&#34064;C&#243;~)yuYt#3&#872;&#65533;Q&#65533;A&#65533;&#65533;&#65533;&#65533;?&#65533;Z&#65533;&#65533;&#65533;Q&#65533;8&#65533;~4%}&#65533;&#65533;&#65533;&#65533;&#65533;&#65533;&#65533;L&#65533;&#65533;X&#572;&#65533;&#65533;&#65533;jE&#382;<fO&#65533;#&#65533;Z*Y&#65533;D0J&#65533;3&#65533;&#65533;R&#65533;P=j@&#65533;}!&#65533;&#65533;1&#65533;_Q+&#65533;&#65533;&#65533;[&#65533;&#65533;-&#65533;n&#65533;78&#65533;c&#65533;&#65533;2:$&#65533;y*&#65533;H&#65533;.#&#65533;;&#1874;Q5&#65533;&#65533;&#65533;+1u&#65533;&#65533;&#1285;&#65533;&#65533;A&#65533;&#65533;&#65533;&#1604;c&#65533;5&#65533;{&#65533;&#65533;4Q0&#65533;6&#65533;&#65533;	&#65533;&#65533;t1&#65533;.&#65533;&#65533;Y&#65533;y&#65533;{&#65533; &#65533;&#65533;W&#65533;&#65533;&#65533;&#65533;&#65533;	&#65533;
&#65533;&#65533;RD&#65533;5}	&#65533;~&#65533;&#65533;&#65533;&#65533;~&#65533;&#65533;&#65533;&#65533;&#65533;&#65533;?'&#65533;}P&#65533;k&#65533;R!3&#65533;&#65533;&#65533;&#65533;&#65533;8&#65533;3&#65533;f&#65533;&#964;!&#65533;5&#65533;n&#65533;u&#65533;+&#65533;&#65533;c&#65533;8&#65533;&#65533;>J&#65533;&#65533;P`=@0&#65533;&#65533;&#65533;&#65533;#&#65533;9&#65533;&#750;&#65533;\L/&#65533;&#307;&#65533;m&&#65533;f&#65533;w&#65533;DWm&#65533;&#65533;&#65533;^&#65533;&#65533;w&#65533;5&#65533;#O`@&#65533;&#65533;-&#65533;P&#65533;N&#65533;S&#65533;o&#65533;f&#65533;@&#65533;&#65533;&#65533;&#65533;Q&#65533;/&#65533;MYnV&#65533;*&#65533;&#65533;!f &#65533;QRk&#65533;&#847;&#65533;&#225;&#65533;IyF&#65533;&#65533;&#65533;l&#65533;|&#65533;L&#65533;&#65533;`&#65533;&#65533;p&#65533;#&#65533;(&#65533;,&#65533;BrAg&#65533;&#65533;x&#65533;&#65533;&#65533;&#65533;&#65533;GN&#65533;y&#65533;)&#65533;xz&#65533;#&#65533;\&#65533;&#65533;x&#65533;&#65533;&#65533;&#65533;x&#65533;l&#65533;&#65533;,B#.r3&#65533;&#65533;,UJK&#65533;p&#65533;&#65533;&#65533;'&#65533;^T&#65533;'&#65533;FT&#65533;&#65533;?&#65533;O&#65533;&#65533;&#65533;TJ&#65533;2|Ne&#65533;$y&#65533;&#65533;&#65533;HOJ2&#65533;s&#451;&#65533;&#65533;&#65533;lfODNh&#65533;At&#65533;&#65533; &#65533;&#924;:u&#65533;Y&#65533;&#65533;M8p&#1840;a&#65533;&#65533;1d,&#65533;	&#65533;&#65533;&#728;21v&#65533;&#65533;&#65533;&#65533;1_6&#65533;AYFL&#65533;--Cn	)&#65533;&#65533;L&#65533;&#864;QQ&#65533;&#65533;6o"TsfL-&#65533;&#65533;&#65533;&#65533;'&#65533; A&#65533;!R&#65533;Q"EU&#65533;&:d&#65533;&#65533;!&#65533;R}&#65533;&#65533;@&#65533;&#65533;&#65533;&#65533;s&#462;&#65533;8r&#65533;&#1065;s&#65533;>R&#65533;&#65533;&#65533;I&#65533;,]&#65533;di&#65533;$&#145; 5R4uQ"B&#65533;&#65533;&#65533;&#65533;&#231;&#65533;&#65533;?K&#65533;

&#65533;&#65533;&#65533;5i&#1336;i&#65533;fM&#65533;&#65533;h&#1060;A&#65533;:3g&#65533;&#65533;@&#65533;&#65533;a&#65533;37&#1660;&#65533;C&#65533;N7&#65533;S&#65533;&#1945;&#65533;&#65533;1&#65533;p&#65533;	&#65533;&#65533;"?~Q&#65533;&#65533;&#65533;&H&#65533;X?&#65533;&#16980;+\&#280;Q'.R?&#65533;1r&#65533;o%&#65533;&#65533;0i&#65533;&#65533;'O&#65533;&#65533;o&#65533;t_>'O&#65533;@y&#1668;&#65533;0&#1636;N&#65533;&#65533;&#65533;P@&#65533;&#65533;PB&#65533;&#65533;&#65533;L2&#65533;L.&#65533;d&#65533;A*#&#65533;&#65533;a$&#65533;&#65533;&#65533;<vkK&#65533;&#65533;&#65533;&#65533;#&#65533;&#65533;&#1178;CE&#65533;Pk8HK&#65533;&#23848;&#65533;&#65533;-&#65533;8&#65533;=&#587;&#65533;a&#65533;&#65533;E&#65533;&#65533;&#65533;&#65533;4IP&#65533;RRa&#65533;Xf&#65533;&#65533;&#65533;Zp&#65533;&#65533;^r&#65533;&#65533;Y\&#65533;&#65533;X\&#65533;2X^iESD&#65533;&#65533;>L&y&#65533;&#65533;&#1091;&#273;&#65533;&#65533;&#65533;FA&#65533;&#65533;&#65533;@u&#65533;&#65533;&#65533;&#65533;,;b&#65533;&#1101;8bt+8&#307;&#65533; &#65533;&#1560;#&#65533;&#65533;&#65533;(c3<&#65533;-&#65533;&#65533;j&#65533;-&#65533;&#27307;EqD&#65533;K&#65533;&#65533;0&#65533;&#65533;!&#65533;f&#65533;!$&#65533;0BV@&#65533;&#65533;8&#65533;&#65533;d &#65533;	)&#65533;&#65533;&#65533;
,&#65533;&#65533;"2:U&#65533;&#65533;/&#65533;&#65533;0&#65533;&#1878;&#65533;1&#65533;&#1078;"&#65533;&#65533;&#65533;"&#65533;+&#65533; &#65533;&#65533;;9$&#65533;B&#65533;9&#696;&#65533;	$&#65533;&#32839;&#30851;"
&#65533;x"
*&#65533;&#32908;&#1350;&#65533;&#65533;&#65533;#&#65533;@&#65533;"p&#65533;&#1366;&#65533;/&#65533;&#65533;$0&#65533;@&#65533;2&#296;&#65533;&#65533;VC&#628;&#65533;:&#65533;B&#65533;+&#65533;&#65533;B&#65533;&#65533;bJY[&#65533;&#65533;&#65533;6&#65533;?e&#65533;&#65533;&#65533;(J&#65533;5&#65533;&#65533;&#65533;&#65533;h&#65533;&#65533;&#65533;&#65533;x&#65533;2nbm&#65533;p9&#27171;&#65533;o{&#65533;&#65533;&#65533;mg&#65533;&#65533;&#65533;PZ	&#65533;h1&#65533;X&#65533;&#65533;&#65533;&#65533;&#65533;&#65533;&#65533; &#65533;l&#65533;&#65533;&#65533;&#1547;&#65533;&#1422;&#587;1&#65533;P(&#65533;5X;&#65533;&#65533;0<m&#65533;&#65533;&#65533;t&#65533;\&#65533;&#65533;E&#65533;&#65533;&#65533;&#65533;&#65533;&#65533;&#65533;+&#65533;&#65533;&#65533;
,&#65533;&#65533;"Z&#65533;G&#65533;&#65533;&#65533;&#20278;8&#65533;//nc&#65533;&#65533;5I&#1691;R1&#65533;64&#65533;&#65533;&#65533;&#65533;@&#65533;56&#65533;[&#65533;&#65533;&#65533;&#65533;7&#65533;G{&#65533;-8v&#1177;&#65533;O&#65533;&#34060;&#65533;j+&#65533;w&#65533;&#65533;(&#65533;\&#65533;&&#65533;k&#65533;&#65533;&#65533;&&#65533;j&#65533;&#8069;&#65533;&#65533;&#65533;&#65533;UZ&#1678;<V&#65533;&#46255;&#65533;&#65533;7&#65533;c&#65533;&#65533;&#65533;&#65533;c&#65533;&#65533;`2=&#65533;H&#65533;&#65533;&#65533;&#65533;~&#65533;&#1343;c7&#65533;P&#65533;&#65533;[&#65533;&#65533;:&#65533;2&#65533;(D!&#65533;e$;&#65533;(D&#65533; $X&#65533;?&#65533;a&#65533;&#65533;K&#65533;&#65533;&#65533;&#65533;H&#65533;Zg&#65533;p&#65533;&#65533;&#65533;&#65533;W&#65533;kp&#65533;&#65533;bL 2&#65533;&#65533;&#65533;&#65533;&#65533;&#65533;&#65533;"&#65533;&#65533;&#65533;&#65533;&#65533;+LAYP&#65533;&#65533;"4&#65533;	E&#65533;&#65533;&#65533;!$!
&#65533;&#65533;&#65533;V7&#65533;~p&#65533;S	Jt&#1099;_&#65533;$ &#65533;2&#65533;E&#65533;dL&#65533;&#65533;&#65533;&#65533;?I&#65533;Nf&#65533;&#65533;&#65533;&#65533;$BqxC&#65533;`&#65533;&#65533;&#65533;*K&#65533;?5&#65533;Am@&#65533;@&#65533;R#&#65533;&#65533;&#65533;&#65533;)&#65533;&#65533;&#624;&#65533;)H
G &#65533;0&#65533;,&#65533;a}&#65533;&#65533;&#65533;&#65533;&#65533;A"FjU1&#65533;Q&#65533;&#65533;&#65533;`E&#65533;fQ[&#1538;&#65533;((:&#1119;&#65533;d"0&#65533;&#65533;D$*A&#65533;8&#65533;Q&#65533;T+&#550;&#65533;&#65533;&#65533;&#65533; +U9L
.&#65533;Qh2&64&#65533;FR&#65533;&#65533;&#65533;&#65533;0H&#1208;&#65533;&#65533;&#65533;&#65533;&#65533;&#1051;&#65533;4d|u&#65533;C<&#65533;9<&#65533;|D#C&#65533;Lt&#65533;A&#65533;&#65533;&#65533;&#65533;&#65533;&#65533; 1&#65533;&#65533;&#65533;&#65533;&#65533;&#65533; &#65533;@*p&#65533;&#65533; E&#65533;&#65533;)@QG/&#65533;	M&#65533;&#65533;&#65533;fm!&#65533;]&#65533;ZJ&#65533;p&#65533;)`!m&#65533;Q&#65533;0&#65533;&#65533;S0&#65533;&#65533;&#65533;&#65533;!,
?}&#65533;&#65533; &#65533; aD &#65533;rp&#65533;&#65533;D&#65533;&#65533;&#65533;&#65533;&#65533;&#65533;&#65533;l&#65533;&#65533;E:B.&#65533;lr'&#65533;&#65533;0&#65533;+l&#65533;pZ&#65533;B&#65533;&#65533;-P&#65533;Gm&#65533;QH&#65533; 9&#65533;e^&#65533;&#65533;B&#65533;&#65533;3\n&#65533;d&#65533;B&#65533; &#65533;&#65533;&#65533;MG&#65533;&#1366;q&#65533;&#65533;&#42628;o&#65533;/c&#65533;LD&#65533;&#1362;H+#m+C!&#65533;g3&#65533;4j mhC{&#65533;&#65533;A/Qkn&#65533;&#65533;5&#65533;&#65533;Y&#65533;&#65533;&#65533;n&#65533;&#65533;@&#65533;*\a$&#65533;J&#65533;&#784;&#65533;&#65533;f&#65533;m_&#65533;e&#65533;&#65533;&#65533;&#65533;V~&#65533;&#65533;&#65533;&#65533;P/T&#65533;"R|&#65533;&#65533;&#65533;&#65533;&#1558;$&#65533;1$k9&#65533;P&#65533;5&#65533;&#65533;&#65533;&#65533;l&#65533;H&#65533;&#65533;a&#65533;5/jZ&#65533;&#65533;&#65533;%Dgd&#65533;l^&#65533;&#65533;[&#65533;fu&#65533;i&#65533;&#65533;@&#65533;p&#65533;q&#65533;&#65533;2q&#65533;0u&#65533;&#65533;&#65533;&#65533;n&#65533;&#65533;r&#65533;&#65533;
Qx]&#65533;HK&#65533;&#65533;"nxi&#65533;#&#1648;&#65533;'>q&#65533;P&#65533;4/\&#65533;YZ&#65533;1L&&#65533;-&#65533;&#65533;A &#65533;&#717;&#65533;&#65533;&#65533;&#65533;f&#65533;(&#65533;<N&#657;pqg&#65533;&#65533;&#881;&#65533;&#65533;5&#65533;&#65533;&#65533;&#65533;&e&#65533;&#65533;&#65533;{&#65533;!-&#65533;=DF/&#65533;W;&#65533;j:&#65533;oV&#65533;&#65533;`%&#65533;Ip&#65533;&#65533;&#1028;$&#65533;v.&#65533;|&#43208;&#65533;&#65533;$&#65533;:XD?&#65533;8&#65533; &#65533;9B"&#65533;&#65533;&#65533;&#65533;&#65533;&#65533;-&#65533;&#65533;&#65533;x&#65533;&#65533;M&#65533;)2FW&#65533;&#65533;&#65533;f&#65533;&#65533;&#65533;&#65533;&#1606;&#65533;&#65533;&#309;#&#65533;yS&#1240;fo^#
&#65533;c/&#65533;8&#65533;	Q&#65533;&#65533;&#65533;&#65533;'k8&#65533;&#65533;&#65533;>> &#65533;]&#65533;`&#65533;#$A	y&#65533;&#65533;&#65533;#q&#65533;B&#65533;&#65533;Es2&#65533;&#65533;&#65533;&#65533;&#65533;-&#65533;u&#65533;&#1479;?&#65533;&#65533;1L&#65533;&#65533;"&#65533;x5&#65533;A&#65533;O&#65533;A&#65533;&#65533;&#65533;&#65533;x&#65533;&#65533;&#65533;&#65533;B&#65533;&#65533;&#1452;&#1292;t&#65533;&#65533;&#65533;@u0&#65533;`5&#65533;&#65533;&#65533;&#65533;&#65533;&#65533;&#65533;&#65533;&#65533;-x&#65533;j &#65533;&#65533;&#65533;@&#65533;/&#65533;&#65533;&#65533;&#65533;>0&#65533;&#65533;&#65533;&#65533;&#65533;	&#1881;&#65533;4&#65533;&#65533;&#65533;&#65533;l
&#65533;&#65533;I&#65533;7D&#65533;v"@&#65533;&#65533;@$%&#65533;;&#65533;Al&#65533;y&#1293;&#65533;&#65533;&&#65533;&#65533;	u.&#65533;z&#65533;&#1221;&#65533;`;&#65533;W&#65533;`&#65533;g&&#451;&#65533;*&#65533;(rO(&#65533;[&#65533;&#65533;f&#65533;&#65533;&#65533;kb3&#65533;QZr&#65533;-h&#65533;V&#1538;&#65533;q&#802;&#65533;&#65533;8&#65533;{Mls&#65533;,(nY&#65533;T&#65533;&#65533;cf &#65533;}&#65533;&#65533;Qoe,&#65533;&#65533;&#1703;5&#65533;&#65533;]&#65533;\#C&#65533;TR48
&#65533;&#65533;.dQ8B&#65533;U&#65533;&#65533;&#65533;&&#65533;V&#65533;2&#65533;9&#65533;&#65533;3&#65533;s&#65533;&#65533;&#65533;j&#1684;&#65533;&#65533;C&#65533;@&#65533;OKd&#65533;&#65533;&#65533;&#65533;j=]&#65533;&#65533;a>&#65533;n&#65533;&#65533;&#65533;3&#65533;!8V&#65533;&#65533;Hl&#65533;r7c&#65533;&#65533;z&#65533;5&#65533;&#65533;.&#65533;L&#65533;&#1248;&#65533;&#65533;&#65533;
&#65533;&#65533;H&#1924;C&#65533;&#65533;&#863;&#65533;&#65533;&#65533;&#65533;&#65533;&#65533;&#65533;&#65533;&#65533;&#65533;&#65533;y&#65533;m&#5514;A)&#65533;&#65533;1&#65533;!&#65533;*[0&#65533;&#65533;&#65533;&#65533;	&#65533;"&#65533;&#65533;0&#65533;&#65533;&#1410;&#65533;&#65533;&#65533;<&#65533;..&#65533;&#65533;&#65533;&#65533;&#65533;&#65533;&#65533;&#65533;&#65533;&#65533;	&#65533;&#65533;	&#65533;&#65533;&#65533;&#65533;
&#65533;&#65533;&#65533;&#65533;&#65533;p&#65533;&#65533;&#65533;
&#65533;&#65533;8&#65533;&#65533;"&#65533;h&#65533; &#65533;&#65533;&#65533;&#834;&#65533;&#65533;&#65533;,&#65533;&#191;&#65533;(&#65533;&#65533;&#65533;3&#65533;e)&#65533;&#65533;&#65533;&#65533;(&#65533;&#65533;&#65533;X+&#65533;&#65533;&#65533;"T&#65533; &#65533;&#65533;1D&#65533;G&#65533;;1&#65533;&#65533;z&#65533;&#65533;&#65533;.c/&#65533;&#65533;m&#65533;5&#65533;8$&#65533;9&#65533;&#1661;s$&#1040;&#65533;&#65533;&#585;&#65533;i&#65533;:&#65533;&#65533;&#65533;&#1775;&#65533;.&#65533;&#65533;&#65533;e&#65533;&#159;&#65533;B&#65533;&#65533;&#65533;&#65533;&#65533;,&#65533;&#65533;/&#65533;&#65533;k&#65533;&#65533;81&#1848;&#65533;&#65533;&#65533;&#65533;&#65533;!B1S&#65533;=&#65533;9&#65533;&#65533;&#65533;9&#65533;I&#65533;^&#65533;?&#65533;&#65533;&#65533;&#65533;[I&#65533;9&#65533;'jr$:&#65533;4U&#65533;&#65533;x&#65533;&#65533;{
A&#65533;:&#525;qRkD&#441;&#65533;&#65533;`\&#65533;&#65533;&#65533;@ &#65533;&#65533;6&#65533;&#65533; &#65533;&#65533;&#65533;H&#65533;&#65533;&#1024;&#65533;&#65533;&#65533;`&#65533;&#65533;&#65533;&#65533;&#65533;[	(&#65533;&#65533;&#65533;J&#65533; &#65533;*&#65533;&#65533;&#65533;&#65533;p&#65533;&#65533;.&#65533;&#1074;/4 &#65533;.&#65533;&#65533;/&#65533;&#65533;'&#65533;(`"(&#65533;&P&#65533; &#65533;{	I&#65533;&#65533;&#65533;b&#65533;!&#65533;&#65533;&#65533;&#65533;9&#65533;&#65533;(&#65533;&#65533;s+&#65533;&#65533;&#65533;&#65533;&#65533;&#1256;CB&#65533;&#65533;b&#65533;&#65533;;)&#1538;4&#65533;&#65533;&#65533;&#65533;&#65533;Y&#65533;&#65533;&#65533;8&#65533;&#65533;	&#65533;&#65533;&#65533;&#65533;&#65533;&#65533;&#65533;-&#65533;&#65533;=4x;&#65533;=&#65533;&#65533;5(&#65533;&#65533;C&#65533;k&#65533;q3&#65533;++XH.&#65533;&#65533;&#65533;&#65533;&#65533;[&#65533;&#65533;&#65533;*&#65533;&#65533;,&#65533;	&#65533;&#65533; k&#65533;&#65533;i!&#65533;*/&#65533;&#65533;*&#1472;:&#65533;&#65533;&#65533;&#65533;#&#65533;?&#65533;&#65533;!&#65533;b,&#65533;&#65533;&#65533;&#65533;`&#65533;&#65533;!&#65533;$lD3&#65533;<&#65533;&#65533;42q&#65533;7&#65533;*&#1572;J&#65533;$,&#65533;&#65533;&#65533;&#65533;/&#1688;?&#65533;/&#65533;h+NJ&#65533;00$&#65533;&#65533;&#65533;&#65533;&#65533;&#65533;&#65533;&#65533;&#65533;&#65533;&#1856;'U&#65533;=&#65533;&#1599;rQ+&#289;&#65533;)&#65533;&#65533;z@&#65533;JR&#65533;&#65533;&#65533;&#65533;&#65533;)&#65533;&#65533;&#65533;&#65533;+@+3K3&#65533;&#65533;3&#65533;@&#65533;oA&#65533; &#65533;&#65533;&#65533;=&#65533;&#65533;h&#65533;.&#65533;1&#65533;&#65533;PL&#65533;&#1849;&#65533;&#65533;!&#65533;Z0&#65533;&#65533;&#65533;i!&#65533;&#65533;&#65533;I&#65533;&#65533;&#65533;&#65533;&#65533;&#65533;&#65533;O1&#65533;&#65533;&#65533;i&#65533;%&#65533;&#65533;&#65533;&#65533;3&#65533;1&#65533;	&#65533;AOC+&#65533;&#65533;1/&#65533;&#65533;&#65533;&#65533;K&#65533;&#65533;&#65533;K&#65533;&#65533;z%
&#65533;&#65533;B&#627;i&#65533;&#65533;&#10813;&#65533;Y&#65533;&#65533;&#65533;m&#65533;&#65533;!A&#65533;Q&#65533;z-7%&#65533;&#65533;!=&#65533;&#65533;&#65533;&#65533;%&#65533;&#65533;&#732;i&#65533;&#65533; &#65533;&#65533;&#65533;&#65533;=&#65533;&#580;@$&#65533;P,&#65533;?&#65533;&#65533;U&#65533;&#65533;+@3&#65533;&#65533;<e+&#65533;1N,&#65533;&#65533;&#65533;&#65533;&#65533;&#65533;18&#65533;W
jQ&#65533;&#65533;R&#65533;&#65533;/R&#65533;&#65533;&#65533;X2W&#65533;&#65533;&#65533;'&#65533;&#65533;4F,&#65533;yc="&#65533;&#65533;LJ&#65533;&#65533;wR&#65533;I	1&#65533;&#601;B&#65533;&#65533;&#65533;;&#65533;z&#1677;&#65533;&#65533;8&#65533;5&#65533;&#65533;$&#65533;&#65533;&#65533;&#65533;&#65533;h&#65533;p&#65533;&#65533;&#65533;&#65533;&#65533;&#65533;&#65533;&#65533;:%&#65533;&#65533;s9&#65533;l&#65533;&#1055;&#65533;&#65533;&#65533;C&#65533;&#65533;A&#65533;&#1132;&#65533;P&#65533;*&#65533;H&&#65533;&#65533;&#65533;&#65533;D&#65533;&#65533;'&#65533;&#65533;h&#65533;( &#65533;_&#65533;&#1360;&#65533;&#65533;d&#65533;)c;&#65533;&#65533;&#65533;&#65533;&#65533;&#65533;&#65533;&#65533;&#65533;Ne/&#1313;&#65533;/h&#65533;)&#65533;&#313;&#65533;.&#65533;y&#65533;!WW&#65533;&#65533;&#65533;&#65533;&#65533;&#65533;s&#65533;&#65533;&#65533;N&#65533;&#65533;-&#65533;,&#65533;6 &#65533;8&#65533;&#65533;2&#65533;&#19542;&#979;p!S&#65533;b<Z5P&#65533;&#65533;1	&#65533;&#65533;&#1163;4&#65533;&#65533;&#65533;&#65533;&#747;O&#65533;0&#65533;CD&#65533;&#65533;&#65533;r&#65533;&#65533;(&#65533;&#65533;&#65533;&#65533;&#65533;&#1758;&#65533;hA2&#65533;P&#65533;&#65533;	&#65533;B3M&#65533;(&#65533;&#65533; &#65533;&#1450;&#65533;KS594&#65533;&#65533;#&#65533;&#65533;Q&#65533;&#65533;20&#65533;-&#65533;&#65533;&#65533;&#65533;&#65533;&#65533;	&#65533;&#65533;+&#65533;&#65533;-&#65533;t&#65533;&#65533;&#65533;&#65533;!&#65533;.8&#65533;&#65533;*Gy&#65533;&#65533;&#65533;&#65533;&#65533;z2&#65533;)&#65533;-&#65533;,&#65533;&#65533;,`[&#65533;q&#65533;!&#65533;&#65533;a5&#65533;A&#65533;&#65533;&#65533;&#65533;&#65533;&#65533;&#65533;.,- &#65533;B.&#65533;&#65533;&#985;&#65533;&#65533;&#1850;*&#65533;i&#65533;&#65533;	+$,&#65533;&#65533;x&#65533;&#65533;&#65533;-&#722;&#65533;2;4C&#65533;&#65533;&#595;2&#65533;&#65533;&#65533;\&#65533;A&#65533;#&#65533;&#65533;&#65533;1\&#65533;*&#65533;(zI$<!!dA&#65533;0K)p&#65533;&#16683;J&#65533;&#475;&#65533;&#65533;&#65533;&#65533;&#65533;&#65533;&#65533;&#65533;q\&#65533;)&#65533;&#65533;I&#65533;\&#65533;! &#65533;5&#65533;z. &#65533;S&#65533;&#65533;H&#65533;&p&#65533;&#65533;R&#65533;&#65533;&#1041;&#65533;&#65533;&#65533;&#65533;[&#65533;&#65533;$&#65533;&#65533;&#65533;&#65533;&#65533;!&#65533;&#65533;4&#65533;&#65533;%&#65533;&#65533;^&#65533;&#1966;L)&#65533; &#65533;,&#65533;&#65533;&#65533;\&#65533;&#65533;DA&#65533;&#65533;p&#65533;&#65533;&#65533;&#65533;&#65533;L&#65533; Z7&#65533;&#65533;Eq&#65533;&#65533;&#65533;^&#65533;&#65533;.&#65533;`&#65533;&#65533;K&#65533;2T&#65533;&#65533;&#65533;&#65533;&#65533;9&#65533;&#65533;x&#65533;&#65533;3&#65533;5&#65533;.&#1814;&#65533;&#65533;&#65533;&#1574; &#65533;&#65533;&#65533;&#65533;#&#65533;&#65533;!&#365;/&#65533;"0:&#65533;P"M&#65533;$P&#65533;!&#65533;%&#65533;LR!('&#65533;)53&#65533;&#65533;x&#65533;&#65533;&#65533;IL&#65533;&#65533;.&#65533;a&#65533;&#65533;&#65533;c&#65533;&#65533;b&#65533;!8&#65533;&#65533;&#65533;&#65533;,&#65533;&#65533;&#65533;9K[&#65533;d&#65533;&#65533;H&#65533;&#65533;&#65533;j&#65533;&#65533;&#65533;&#65533;&#65533;z&#65533;l_&#65533;5	&#65533;&#65533;	&#65533;&#65533;	&#65533;&#65533;`&#65533;&#65533;b)p&#65533;;&#65533;5h]&#65533;&#65533;b!&#65533;-&#65533;&#65533;z\&#65533;&#65533;Z&#65533;&#65533;&#65533;&#65533;M&#65533;&#65533;&#65533;I18&#65533;&#65533;&#65533;&#1922;0&#65533;#C&#65533;
&#65533;&#65533;	&#65533;p&#65533;&#65533;*|#P&#65533;&#361;I&#65533;J&#65533;&#65533;&#65533;&#65533;B.&#65533;&#65533;&#65533;&#65533;&#65533;&#65533;&#65533;&#65533;&#65533;n&#1161;3&#65533;I&#65533;&#362328;&#65533;&#65533;&#65533;&#65533;&#65533;&#65533;A&#65533;&#65533;&#65533;&#65533;-&#65533;&#65533;A3&#65533;|Q&#65533;&#536;&#65533;r=C&#145;&#65533;&#65533;&#65533;Z&#65533;&#65533;&#141;&#65533;/&#65533;&#65533;/&#65533;H&#65533;&#65533;.&#65533;&#65533;e&#65533;&#65533;8&#65533;&#65533;&#65533;&#65533;&#65533;?&#65533;H&#65533;&#65533;&#43900;B.&#65533;&#65533;&#65533;&#65533;&#65533;&#65533;-&#65533;Z,D&#65533;3&#65533;&#65533;&#65533;&#65533;>ct&#65533;un&#65533;>P&#65533;&#65533;ZZ
&#1967;&#65533;&#65533;&#65533;&#23126;&#65533;s&#65533;&#65533;&#65533;&#65533;3&#990;&#65533;q&#65533;&#65533;$=&#65533;3&#65533;&#65533;2&#65533;q&#65533;&#65533;.&#65533;&#65533;83&#65533;&#65533;?&#65533;&#65533;$&#1610;i&#65533;&#65533;&#65533;&#65533;&#65533;+&#234;1&#65533;&#65533;&#65533;&#65533;&#65533;&#65533;&#65533;&#65533;&#65533;&#65533;<&#65533;&#65533;&#65533;&#65533;&#65533;&#65533;&#636;&#65533;xc^&#65533; &#65533;&#65533;l5&#65533;&#65533;&#65533;&#65533;&#65533;7&#65533;&#65533;~W&#65533;&#65533;&#65533;&#65533;`&#728;$]&#65533; &#65533;&#1193;/&#65533;&#65533;	&#65533;&#65533;	&#65533;	&#1081;&#65533;&#65533;&#65533;P&#65533;y&#65533;u&#65533;h)&#65533;&#65533;6&#65533;&#65533;&#65533;o&#65533;&#65533;&#65533;J&#65533;11#3&#65533;t&#65533;;&#1549;bC&#65533;W#&#65533;&#65533;&#65533;&#65533;&#65533;&#23665;&#65533;&#65533;&#65533;0&#65533;&#65533;1$&#65533;&#65533;&#65533;&#65533;&#65533;&#65533;tjb#C&#65533;TI?J&#65533;&#65533;i&#65533;&#65533;J&#882;&#65533;&#65533;l&#65533;&#65533;&#65533;*&#65533;,&#65533;&#65533;&#65533;&#65533;!~&#65533;gU3&#65533;2&#65533;|h&#65533;r	0p&#65533;&#65533;(:3&#65533;&#634;<&#65533;&#1558;&#65533;&#65533;&#65533;%@&#65533;%&#65533;H-&#65533;&#288;33&#65533;&#65533;&#65533;q&#65533;&#65533;&#1064;&#65533;&#65533;&#65533;V&#65533;i&#65533;	&#65533;q5&#65533;~,6&#65533;&#65533;&#65533;L35k&#568;	W&#65533;f&#65533;&#65533;l!&#65533;&#65533;&#65533;,&#65533;&#65533;&#65533;f&#65533;&#65533;&#65533;&#65533;&#65533;Jh&#65533;&#65533;&#65533;%&#65533;&#65533;&#65533;&#65533;5p&#65533;4 &#65533;&#65533;&#65533;%&#65533;h&#1481;&#65533;&#65533;&#65533;&#65533;&#65533;;&#65533;h&#65533;&#65533;7d#@`&#65533;&#65533;&#65533; >&#65533;&#65533;e&#65533;&#65533;^&#65533;&#65533;2&#65533;0@v&#65533;&#65533;&#65533;C2&&#65533;&#65533;&#65533;&#65533;P&#65533;&#65533;{&#65533;&#65533;&#65533;&#65533;!&#65533;&#65533;J&#65533;C&#65533;E&#1623;lR y&#65533;5&#65533;&#65533;Ia&#65533;&#65533;&#65533;&#1097;&#65533;Q&#65533;&#65533;(&#65533;&#65533;&#65533;C&#65533;&#65533;&#65533;/&#65533;x&#387;s&#65533;&#65533;5&#65533;Y;&#65533;&#65533;2!&#65533;&#65533;&#65533;&#65533;&#65533;&#65533;&#65533;&#65533;A&#65533;u?&#65533;&#65533;&#65533;0&#65533;&#65533;&#1289;&#65533;&#65533;&#65533;8&#65533;&#65533;&#65533;5&#65533;&#65533;&#65533;@&#65533;&#65533;&#65533;hV&#65533;&#65533;'$&#65533;&#65533;%&#65533;$&#65533;&#65533;&#65533;m&#65533;v&#65533;/&#65533;rg&#65533;&#65533;j&#1793;&#65533;;&#65533;E&#4987;&#65533;'=&#65533;L`&#65533;&#65533;&#65533;s&#65533;&#65533;&#65533;&#65533;&#65533;&#65533;	w&#65533;q&#65533;&#1848;&#65533;d&#65533;=&#65533;&#65533;&#65533;&#65533;&#65533;j*$|s&#65533;&#65533;N&#65533;&#65533;F/w&#65533;&#65533;3lz&#65533;&#65533;	&#65533;&#65533;I&#65533;S&#65533;b&#65533;n&#65533;p&#65533;1&#65533;&#65533;&#65533;&#65533;k&#65533;IY8&#1053;&#65533;=&#65533;&#65533;&#65533;]g&#65533;&#65533;F<]&#65533;J[&#65533; &#65533;Ga&#65533;wjD4^&#65533;&#65533;+&#65533;8&#65533;&#65533;$6&#65533;&#65533;4&#65533;H#7H&#65533;&#65533;x&#65533;tg\6K&#65533;Sw[&#9736;&#65533;&#65533;&#65533;1&#65533;-&#1378;&#65533;&#65533;&#1785;&#65533;K2n&#65533;&#65533;q&#65533;&#65533; &#65533;5&#65533;Qn&#65533;(
&#65533;&#65533;,&#65533;&#65533;&#59955;k&#65533;&#17006;&#65533;&#65533;&#65533;&#65533;&#65533;&#65533;&#65533;&#65533;&#65533;_	&#65533;V&#65533;&#65533;+&#65533;]!&#65533;r&#65533;&#65533;&#65533;wE`&#65533;r&#65533;&#65533;\&#65533;&#65533;A&#65533;&#65533;&#65533;&#65533;H&#768;W&#65533;&#65533;@&#65533;&#65533;0&#65533;&#65533;,rM!&#65533; &#65533;&#65533;k&#65533;N&#14804;3x&#65533;&#65533;&#65533;&#65533;!	&#65533;&#298;&#65533;As<_z&#65533;&#65533;&#65533;b&#65533;:H&#65533;
~&#65533;!&#65533;4v`FL&#65533;EB&#65533;&#65533;	Ry&#65533;&#65533;&#65533;&#65533;&#65533;&#65533;w&#65533;<sO`A&#65533;&#65533;A&#65533;&#65533;&#65533;U&#857;G&#65533;r&#65533;&#65533;&#65533;P	&#65533;
frt&#65533;v&#65533;:&#65533;&#65533;9&#65533;[T&#65533;g&#65533;&#65533;x&#65533;Fcd&#65533;&#65533;&#65533;&#65533;&#65533;&&#65533;&#65533;&#65533;v&#65533;t&#65533;q&#65533;&#65533;.&#65533;r&#65533;,&#65533;&#341;&#65533;!-&#65533;&#65533;&#65533;&#65533;p&#65533;!_*rE&#65533;&#65533;q&#65533;s&#65533;C&#65533;&#65533;&#65533;=[&#65533;&#65533;&#65533;&#545;&#65533;@&#65533;Z&#65533;?&#65533;&#65533;x}&#65533;&#65533;&#65533;&#65533;<&#65533;&#65533;&#65533;&#65533;&#639;2&#65533;e&#65533;&#65533;&#65533;&#65533;&#1373;&#65533;u&#65533;pR&#65533;&#65533;|+&#65533;&#65533;&#65533;:&#65533;$Q?a&#65533;pv&#65533;&#65533;O}kz&#65533;&#65533;=&#65533;YA&#65533;&#65533;&#65533;&#65533;q&#65533;&#65533;5f&#940;&#65533;3&#65533;&#65533;&#65533;;x&#65533;&#769;c&#65533;N:&#65533;&#65533;&#65533;g&#65533;9o&#1716;y&#65533;0&#924;&#65533;p&#1708;Q&#65533;&#65533;L&#65533;2g&#1332;&#65533;#&#65533;<t&#65533;&#65533;S&#65533;7l&#1328;&#65533;Q&#65533;&#65533;&#65533;y,^&#1299;'f&#65533;&#65533;1&#65533;&#65533;&#1091;4&#65533;=w"&#1209;c'&#65533;N6$&#1244;Q&#65533;f&#65533;V7&#65533;&#273;&#65533;&#65533;&#65533;w&#65533;&#65533;	$&#65533;&#65533;>~ DhP ?&#65533;*&#65533;Z&#65533;GN&#65533;8#&#65533;&#65533;c(&#65533;&#65533;i&#65533;p-3&&#65533;0&#65533;&#65533;p&#65533;&#65533;&#793;4h&#65533;t3&#65533;&#65533;&#65533;d&#1152;&#65533;&#65533;&#65533;L&#65533;.[:&#65533;&#65533;&#65533;K&#65533;&#993;&#1128;1&#65533;&#1380;&#65533;.^$KC&#65533;L&#65533;4(&#65533;&#65533;&#1410;&#65533;J*W&#65533;@i%&#65533;&#65533;*U&#65533;p&#65533;&#65533;eK&#65533;,[&#160;Y&#65533;VM&#65533;3gR	&#65533;&#65533;&#65533;0_&#65533;T&#65533;<&#65533;z&#65533;0ehkm&#65533;N&#65533;&#65533;qgM&#742;&#65533;fh&#65533;di&#65533;&#65533;b&#65533;&#65533;cc88*	8&#65533;g&#65533;v&#65533;c`x&#65533;o&#65533;&#65533;fg&#65533;!fj&#65533;&#65533;&#65533;y&#65533;^e_h&#65533;&#65533;VX&#65533;&#330;*&#65533;&#65533;&#65533;aQ&#65533;<&#65533;&#65533;vYtA&#392;&#65533;E&#65533;h&#229;&#65533;$&#65533;&#65533;&#65533;$`Wc&#65533;1_&#65533;&#625;&#65533;Fd8XX&#65533;&#65533;l&#65533;&#65533;P&x&#65533;_&#65533;&#65533;afv&#65533;&#65533;q&#137;&#65533;}h&#65533;w'c &#65533;&#65533;&#1884;a&#65533;&#65533;QY&#65533;94(&#65533;&#65533;&#65533;_G &#65533;Q[Of)&#65533;&#1432;&#65533;&#65533;&#65533;_p&#65533;&#65533;&#65533;&#65533;s&#65533;&#65533;_N&#65533;&#65533;q&#65533;VGr&#65533;q&#65533;&#65533;&#65533;r4&&#65533;b&#65533;&#65533;d&#65533;&#65533;&#65533;&#65533;Ege&#65533;V&#65533;N&#65533;&#65533;&#65533;&#65533;(z&#4418;+&#65533;&&#65533;&#65533;&#65533;&#1202;L&#65533;&#65533;]&#65533;&#65533;eV&#65533;&#65533;&#65533;Yk&#65533;&#65533;X&#65533;DFhmwlpum&#65533;&#1946;KdJ&#65533;.9O&#65533;b&#65533;&#65533;&#65533;&#65533;4 &#65533;&#65533;I&#65533;l&#65533;&#65533;T-&#65533;&#1682;k&#65533;&#65533;h&#65533;)&#65533;W&#65533;+W&#65533;&#65533;'&#65533;&#65533;&#65533;Q'&#65533;&#65533;&#1655;&#65533;&#65533;&#65533;aG!i,&#65533;fz&#65533;H&#65533;&#65533;&#65533;&#65533;1B
)e&#65533;y&#65533;&#65533;&#65533;&#65533;&#65533;Lt`u&#65533;n&#65533;&#65533;V&#593;&#65533;&#65533;&#65533;{mS&#65533;9&#65533;&#65533;nPGp&#1569;G&#65533;}&#65533;A&#65533;K&#65533;5&#65533;_~s&#65533;Z&#65533;IA&#65533;&#65533;QxXE&#65533;&#65533;=5[~&#65533;&#65533;&#65533;B&#65533;a&#65533;}&#65533;&#65533;&#65533;&#65533;&#65533;&#65533;n&#65533;U&#65533;&#65533;^&#65533;&#65533;&#65533;&#65533;}&#65533;&#65533;&#65533;&#65533;&#65533;&#65533;F&#65533;l&#65533;!GH&#65533;&#65533;Ct&#65533;+p&#65533;&#65533;1&#65533;_&#65533;AP&#65533;&#65533;&#65533;&#65533;&#65533;&#65533;&#65533;&#65533;&#65533;UF&#65533;&#65533;]Nl&#65533;&#65533;2Ig&#65533;9&#65533;p)&#65533;E&#65533;RT&#65533;EQ8'[XAE\&#65533;&#65533;ETX&#65533;&#65533;jx&#65533;&#65533;"&#65533;&#65533;&#65533;b[&#65533;u\h&#65533;&#65533;&#65533;&#455;.m`E*i&#65533;h&#65533;z.&#65533;&#65533;&#65533;&#65533;&#65533;&#65533;&#65533;e/&#65533;;&#65533;&#65533;~n&#65533;q&#65533;&#65533;&#65533;gi&#65533;&#65533;gi&#65533;z7&#65533;*L&#65533;&#65533;&#65533;&#65533;@&#65533;&#65533;d/{&#65533;&#1617;&#65533; c&#65533;D&#65533;
&#65533;&#65533;&#65533;&#65533;0&#65533; u1KI&#65533;K&#65533;&#65533;Pfi&&#65533;&#65533;BfDc.&#65533;&#65533;D&#39583;u4&#65533;fq&#65533;PwU}&#65533;$>&#65533;!&#65533;,f&#65533;	&#65533;4&#65533;&#65533;U&#65533;j@&#65533;&#65533;}'&#65533;&#65533;	V&#65533;U&#65533;^&#65533;&#65533;&#65533;Ka3&#65533;&#65533;&#65533;&#65533;&#65533;&#65533;&#65533;W&#65533;&#65533;&#65533;Q7&#65533;&#65533;NB4&#65533;&#65533;X&#65533;&#65533;0)&#65533;&#65533;&#65533;!&#65533;&#65533;&#65533;&#65533;'7&#65533;9&#65533;&#65533;&#65533;8&#65533;&#65533;G`M
&#65533;Vv&#65533;:mEO&#65533;i&#65533;&#65533;"1Df><Y\CHR&#65533;&#65533;ghJ(&#65533;&#65533;&#65533;0&#65533;@&#65533;r&#65533;K2&&#65533;(O	&#65533;%&#65533;UU&#65533;&#65533;y&#65533;j0&#65533;&#65533;&#65533;&#65533;GG
&#65533;@&#65533;&#65533;&#65533;0&#65533;l&#65533;?c&#65533;&#65533;Z&#598352;),h&#65533;&#65533;Kbv&#65533;&#65533;a&#65533;0d&#65533;<&#65533;E&#65533;tl");J&#65533;r&#65533;&#65533;&#65533;&#65533;}&#65533;\&#65533;.&#65533;&#65533; SJ8&#65533;p>4T)f&#65533;Sr4&#65533;&#65533;Mv&#65533;C&#65533;N8&#65533;$~i&#65533;6O&#65533;Vy?&#65533;H&#65533;&#65533;&#65533;&#65533;fR&&#65533;&#65533;&#65533;a?&#65533;qN&#65533;&#65533;_	&#65533;q&#65533;a&#65533;&#65533;>&#65533;&#65533;&#65533;Dk)&#1731;A&#65533;8(&#65533;H&#65533;?&#65533;T&#65533;&#65533;&#65533;&#65533;&#65533;A~&#1027;V&#65533;PE/3&#65533;&#65533;G&#65533;$&#65533;U&#65533;ESnp!x4&#65533;&#65533;u&#65533; qX&#65533;r9&#65533;u&#65533;&#65533;]&#65533;0<)&#65533;4'9&#65533;3{&#65533;&#217;&#65533;&#51613;&#65533;D&#65533;'u5&#65533;&#65533;6&#65533;${*s#.&#65533;qG5*&#65533;&#65533;&#65533;d&#65533;!S&#65533;&#65533;J&#65533;&#65533;B&#65533;&#65533;&#65533;&#65533;g&#65533;&#65533;3&#65533;%&#65533;'&#65533;$&#65533;\Y&#65533;8&#65533;&#65533;]&#65533;&#65533; &#448;&#65533;2&#65533;&#65533;&#65533;&#65533;*\A;A&#65533;B'&#65533;&#65533;&#65533;`&#65533;
Qx&#65533;&#65533;&#65533;&#65533;a&#1621;2&#65533;9&#1236;&#65533;&#65533;&#65533;&#65533;&#65533;6&&#65533;iU&#1277;~&#403;&#65533;&#65533;\&#65533;&#65533;&#65533;&#65533;&#65533;X&#65533;I&#65533;LIflH&#65533;9&#65533;	-&#65533;&#65533;UGX&#65533;D&#65533;&#65533;&#65533;O""E&#65533;(&#65533;
&#65533;x(#&#65533;&#65533;V	Fej&#65533;&#65533;YSL&#65533;>@&#65533;W&#65533;&#65533;&#65533;&#65533;!&#65533;>+#&#65533;&#65533;&#65533;&#65533;D&#65533;&#65533;&#65533;&#65533;&#65533;p&#65533;&#65533;&#65533;&#65533;>&#65533;&#65533;&#65533;ALC&#1537;2&#65533;
S2&#65533;&#65533;&#65533;E3&#65533;SVvsB^@&#65533;,&#65533;Z*&#65533;*&#65533;)ZyR>&#65533;)&#65533;JR&#65533;&#1668;W&#65533;&#65533;&#65533;nF)Jf&#65533;\[&#65533;D4U^Ui&#65533;T7&#65533;C&#65533;A&#65533;&#65533;&#65533;u&#65533;Ps&#65533;x&&#65533;Cq&#65533;+Zd&#65533;&#65533;*&#65533;&#65533;v&#65533;?M&#65533;IFU&#65533;8&#65533;&#65533;&#881;&#65533;&#65533;L&#65533;	5&#65533;YE"?&#1624;8Ee"jgw&#65533;&#65533;.V&#65533;<@&#65533;m@&#65533;&#65533;&#65533;d6&#65533;A!A&#65533;J&#65533;h&#65533;2&#65533;Dc&#65533;&#65533;&#1540;bB&#65533;}&#65533;C$s&#65533;6&#65533;&#65533;P>&#65533;-&#65533;'&#65533;&#65533; &#65533;T&#65533;&#65533;&#65533;&#474;V&#65533;#&#65533;
&#65533;.&#65533;PH&#65533;&#65533;]&#65533;9&#65533;&#65533;
&#65533;}&#65533;)"&#65533;&#65533;z&#65533;ug&#65533;&#65533;v&#65533;B&#65533;d&#65533;b&#65533;&#65533;&#65533;PE&#65533;&#65533;&#65533;&#65533;&#65533;&#65533;f&#65533;eeT&#65533;&#65533;&#65533;&#27347;W&#65533;&#65533;veP&#65533;o&#65533;*&#65533;,$P[`&#65533;&#65533;&#19304;Zg7&#65533;&#65533;&#65533;p9,LawW&#65533;&#65533;&#65533;P@&#65533;+E&#65533;&#65533;&#65533;UU,Z&#65533;&#65533;d@&#65533;&#65533;P&#482;&#65533;@w&#65533;N&#65533;&#65533;0#&#65533;N&#65533;X&#65533;&#653;z&#65533;y&#65533;G&#65533;&#65533;&#1915;%&#65533;W&#65533;&#65533;v7&#65533;,8&#65533;&#65533;7Y&#996;&#65533;&#65533;Z&#65533;kdp&#65533;&#65533;&#65533;X6A@J`&#65533;&#65533;:&#65533;&#65533;
&#65533;8&#65533;1&#65533;&#65533;x!&#65533;&#65533;#&#65533;s&#65533;&#65533;y&#65533;3&#65533;&#65533;&#65533;&#65533;
&#65533;i&#65533;M 
&#65533;!|V&#65533;)&#65533;&#65533;~&#65533;&#65533;w&#65533;&#65533;&#65533;&#65533;&#65533;$&#65533;&#65533;	&#65533;&#65533;*&&#65533;&#65533;&#65533;&#65533;?|&#65533;X&#65533;&#65533;N&#65533;&#65533;!;	&#65533;w\bi&#65533;%&#65533;,&#65533;&#65533;P&#65533;-)LA&#65533;&#65533; &#65533;&#65533;&#65533;&#65533;&#65533;nA&#65533;&#65533;&#65533;z&#65533;:&#65533;&#65533;&#65533;&#65533;&#65533;&#65533;&#65533;&#383;&#65533;d]&#65533;)P&#65533;U&#65533;&#65533;'9y&#65533;&#65533;&#65533;XU&#65533;,Z&#65533;&#768;&#65533;F2
&#65533;&#65533;b&#65533;&#65533;&#65533;&#65533;&#65533;>&#65533;&#65533;e&#65533;&#65533;b&#65533;&#65533;]&#65533;&#65533;2ir7t&#65533;&#65533;&#65533;Q4&#65533;#2*#&#65533;&#65533;&#65533;&#65533;&#65533;&#65533;&#65533;&#65533;&#65533;&#65533;f&#65533;&#65533;1D1{&#65533;=W&#65533;&#65533;&#490;&#65533;&#65533;&#65533;&#65533;&#65533;&#65533;6&#65533;
d&#65533;Ri|&#65533;x&#65533;&#1034;&#65533;yz$&#65533;&#65533;&#65533;&#65533;&#65533;`LGe&#65533;&#65533;qQTD&#65533;&#65533;_(MO&#65533;GU&#1281;&#1873;E&#65533;B! BH&#840;&#65533;^&#65533;&#65533;&#65533;(&#65533;BD&#65533;D&#65533;&#65533;P&#65533;&#65533;P c&#1292;&#65533;AL@Y:eed&#65533;jx&#436;<&#65533;&#65533;$
&#65533;A&#65533;	J&#65533;&#260;&#65533;&#65533;E&#65533;%&#65533;P&#65533;&#65533;&#65533;&#65533;!&#65533;&#65533;&#65533;&#65533;&#65533;XA,0x&#65533;&#65533;&#65533;&#65533;&#65533;Lp&#65533;P`&#65533;&#65533;H&#833;"B^&#65533;A&#65533;&#65533;	&#65533;&#65533;}&#65533;&#65533;&#65533;&#65533;tE&#65533;A&#65533;c}&#65533;&#65533;&#65533;&#65533;&#65533;&#65533;&#65533;8A<A&#840;n&#65533;I&#65533;dA&#65533;H&#65533;(i&#65533;&#65533;&#65533;&#65533;D&#65533;&#65533;T&#65533;L&#65533;&#65533;&#397;&#65533;&#945;(&#755;PNdH&#65533;y<&#65533;d&#65533;&#65533;&#65533;UQ&#65533;&#65533;&#65533;&#65533;D&#65533;)Zl&#65533;nP&#65533; &#65533;&#65533;&#65533;\&#65533;	&#65533;tl&#65533;\&#65533;&#65533;&#65533;&#65533;p&#65533;&#65533;P&#65533;]1&#65533;TQ&#65533;z&#65533;`&#65533;x&#65533;(&#65533;[`&#65533;2Z&#65533;t&#65533;&#65533;z&#65533;Q)B&#65533;Yu&#65533;,&#65533;t&#264;`&#65533;&#65533;r&#65533;&#65533;*N&#65533;jI&#65533;&#776;&#65533;L|P&#65533;jD&#65533;e,&#65533;&#65533;&#65533;Y&#65533;h&#65533;&#636;8&#65533;.&#65533;G&#65533;]Ge&#65533;V&#65533;&#65533;bd&#65533;cy&#65533;&#65533;&#65533;&#65533;K&#65533;mR&#65533;&#65533;R|&#65533;A&#65533;&#1577;,J!`H&#65533;&#65533;&#65533;G`&#65533;&#65533;&#65533;F_&#65533;LD&#1370;_&#65533;@&#65533;A%&#65533;&#65533;&#65533;&#65533;&#65533;&#65533;&#65533;:&#65533; &#65533;J&#65533;&#65533;`&#65533;&#65533;&#25089;&#65533;&#65533;&#65533;&#65533;5&#65533;)&#65533;I	JL&#585;&#65533;DK&#65533;&#65533;Al&#65533;Cq&#1749;&#65533;&#65533;&=B&#65533;&#65533;&#332;&#65533;&#65533;P&#65533;&#1368;Hp&#65533;&#65533;&#65533;DC&#65533;&#65533;G.U&#65533;&#65533;TY@DC.&#65533;c&#65533;-&#65533;[k	S&#65533;LH&#65533;&#65533;&#1090;H&#65533;<&#65533;&#65533;S&#65533;|%&#65533;!&#65533;&#65533;&#1032;&#65533;L&#65533;-&#65533;&#65533; &#65533;l&#65533;&#65533;&#65533;&#65533;$6a&#65533;b&#65533;&#65533;&#1554;&#65533;&#65533;&#65533;&#65533;&#1311;-`&#65533;&#65533;_&#65533;&#65533;&#65533;S&#65533;$QH&#65533;&#65533;ADU&#65533;D_&#65533;,&#2448;&#65533;I&#65533;&#65533;maZ&#1364;L&#65533;]B &#65533;&#65533;&#65533;&#65533;&#65533;&#65533;&#65533;`d&#65533;&#65533;&#65533;&#65533;I&#65533;&#65533;A&#65533;&#65533;&#65533;T&#65533;Seq&#65533;&#65533;	&#65533;+&#65533;Y&#1913;JXD&#65533;&#65533;&#65533;V&#65533;&#65533;1_&#65533;l&#65533;&#65533;&#65533;&#65533;DfK]&#65533;K&#65533;FnDA&#65533;&#65533;H&#65533;glf&#65533;q&#65533;cJ@&#65533;&#65533;&#65533;&#65533;&#65533;L&#1988;l&#65533;Y&#65533;&#65533;&#65533;&#65533;u&#65533;&#65533;P&#65533;&#1787;)&#65533;&#65533;&#65533;&#65533;XR&#65533;&#65533;&#65533;4A,AsH&#65533;&#65533;a\$&#65533;b&#65533;]&#1818;&#65533;&#65533;y&#65533;&#65533;&#65533;&#65533;R	K&#65533;b&#65533;@&#65533;&#65533;&#1800;o|&#65533;&#65533;h&#579;8gX&#65533;&#65533;YO,&#65533;&#65533;$&#65533;&#65533;4G&#65533;M&#65533;nIXX&#65533;&#65533;l%P&#65533;"&#65533;&#65533;l&#65533;j&#65533;H&#65533;bg&#65533;I&#65533;&#15384;&#65533;%#&#65533;&#65533;&#65533;&#65533;&#1038;"&#65533;d&#65533;]&#65533;=A4&#65533;&#65533;r8M&#65533;=^*&&#65533;&#65533;H7&#65533;&#1750;Z&#65533;=&#65533;&#65533;%&#65533;&#65533;/fUd&#65533;&#65533;A&#65533;$&#65533;y<&#65533;tEj<&#65533;&#65533;&#65533;&#32916;&#65533;ddy&#65533;&#65533;&#65533;&#523;&#65533;(=&#65533;V&#65533;&#1159;&#65533;WCY&#65533;u&#65533;&#65533;&#65533;&#65533;&#65533;^&#65533;&#65533;G&#65533; &#65533;ob&#65533;nz&#65533;-&#65533;&#65533;&#65533;&#65533;&#65533;&#65533;&#65533;&#65533; XwX&#65533;$&#65533;&#65533;&#65533;&#65533;0&#65533;d&#65533;&#65533;&#814;qc&#65533;XW&#65533;&#65533;W&#65533;&#1108;&#65533;&#65533;&#65533;t&#65533;W&#65533;&#65533;a&#65533;&#65533;`Y4NC&#65533;LD!Y&#652;&#65533;&#65533;&#65533;u`Sx&#65533;d&#65533;`&#65533;`V&#65533;&#65533;Et`&#65533;T&#65533;E&#65533;&#65533;&#65533;&#65533;y&#65533;&#65533;&&#65533;}	&#65533;TL&#65533;&#65533;&#65533;&#65533;L&#65533;&#65533;p&#65533;&#65533;8&#65533;&#65533;S	fT&#65533;tM&#65533;xZ\&#65533;&#65533;&#65533;
&#65533;	&#65533;`_&#65533;&#65533;P&#65533;&#65533;,&#65533;&#65533;A &#65533;"0B&#65533;tT&#65533;dUPM&#65533;&#65533;S&#65533;DG]&#65533;a&#65533;P&#65533;m&#65533;&#65533;H&#798;qN&#65533;&#65533;0&#65533;w,&#65533;|&#65533;&#65533;AT&#2044;&#65533;tH&#65533;9&#65533;|&#65533;&#65533;&#65533;T&#65533;S0&#65533;&#65533;,&#65533;&#65533;&#65533; &#65533;$&#65533;DE&#65533;&#65533;&#65533;Q,Q
&#65533;&#65533;H&#65533;&#65533;w&#65533;&#65533;&#65533;N4&#65533;}4&#65533;&#1164;&#722;&#65533;&#65533;e&#65533;&#65533;g&#65533;&#65533;@&#65533;'E&#65533;&#65533;&#65533;&#65533;!&#65533;&#1087;5&#65533; &#65533;<&#65533;6v&#65533;&#65533;&#65533;[yD&#65533;z&#65533;J&#65533;&#65533;&#65533;&#65533;&#948;&#65533;&#1038;P&#633;Gk&#65533;
&#65533;&#65533;&#65533;L&#65533;t&#65533;"&#65533;&#65533;&#65533;&#65533;h&#65533;A&#65533;nAA9&#65533;r&#65533;&#65533;N&#65533;&#65533;&#65533; &#65533;|&#65533;&#65533;D&#1523;j^&#65533;#0&#65533;	d&#65533;R&#65533;&#65533;&#1466;&#65533;{&#65533;m&#65533;&#65533;mA&#65533;&#65533;&&#65533;&#65533;&#410;&#65533;XQ&#65533;l&#65533;&#65533;nl&#1414;&#65533;#l&#65533;&#65533;&#65533;&#65533;9&#65533;z@&#65533;&#65533;&#65533;)&#65533;Y&#65533;pA&#65533;J&#65533;&#65533;&#65533;.&#1281;o0AA&#65533;AB&#65533;&#65533;>GX&#65533;&#65533;v8&#65533;&#65533;&#65533;k&#1391;4&#65533;&#65533;$&#65533;l&#65533;&#65533;6&#406;&#65533;&#65533;o&#65533;&#65533;&#65533;&#65533;&#65533;&#65533;%`A8&#65533;U+&#65533;^&#65533;c&#65533;&#65533;&#65533;I&#65533;&#65533;w&#65533;A&#65533;d\&#65533;&#65533;&#65533;L&#65533;'Bc	&#1253;n&#65533;&#65533;eg&#65533;-p&#65533;&#65533;t&#65533;_&#65533;&#65533;R&#65533;&#65533;&#65533;GTTK&#862;I&#65533;|&#65533;&#65533;`(&#65533;x!p&#65533;&#65533;&#65533;&#65533;&#292;&#65533;&#65533;V&#65533;&#65533;&#65533;&#65533;F|&#65533;&#65533;&#65533;&#65533;p&#65533;z&#65533;&#65533;ma&#65533;}&#11284;Am&#65533;&#1090;&#65533;
&#65533;&#65533;N&#65533;&#65533;&#65533;z&#65533;&#65533;&#65533;&#65533;M&#336;W&#65533;e&#1696;&#65533;_:&#65533;&#65533;S&#65533;&#65533;&#65533;&#65533;&#65533;S"E&#65533;E8&#321;&#65533;&#1356;z&#360;X*K&#265;nf&#65533;&#65533;&#65533;&#65533;&#65533;&#65533;EeV&#65533;4EEMlZ&#65533;&#65533;&#65533;4&#65533;&#65533;f]OQ&#65533;O&#65533;&#65533;&#65533;^&#65533;&#65533;&#65533;&#891;z29][ B!4&#65533;#,B&#65533;A&#65533;ADl&#65533;$&#65533;t&#65533;[&#65533;LieR&#65533;kT0&#65533;&#65533;&#65533;&#65533;&#65533;&#65533;K`&#65533;4&#830;^&#65533;0T&#65533;7q&#65533;T&#65533;&#65533;&#65533;&#65533;&#65533;fT&#65533;&#65533;p#&#65533;&#65533;&#65533;T&#65533;+&#65533; d&#65533;6&#65533;&#65533;,&#65533;&#65533;&#65533;^&#65533;&#65533;&#836;iP&#65533;&#65533;E'&#65533;&#65533;&#12309;&#65533;&#65533;&&#65533;&#65533;&#65533;A&#514;d&#65533;&#65533;D&#65533;p&#65533;&#65533;)&#65533;&#65533;M	&#65533;&#65533;+&#65533;&#65533;&#65533;&#65533;&#65533;&#65533;&#65533;&#65533;&#65533;-&#65533;&#862980;&#65533;T&#65533;Th&#65533;&#65533;&#65533;(&#65533;&#65533;a&#913;&#65533;#9&#65533;&#65533;&#65533;Y&#1347;&#65533;&#65533;e&#65533;N&#65533;:&#65533;t\&#65533;ux&#65533;&#65533;&#65533;z&#65533;+f&#65533;&#65533;q&#65533;/&#65533;&#65533;dGv&#65533;&#65533;&#65533;&#65533;5&#65533;4&#65533;&#65533;&#65533;$.Ou&#65533;&#65533;K&#65533;&#65533;5RY%&#65533;AnM&#65533;|&#65533;{m=&#65533;#:&#65533;&#65533;f&#65533;z&#65533;hs
&#65533;V&#65533;&#65533;R&#65533;fA&#65533;e&#65533;&#65533;N&#65533;&#65533;F&#65533;&#65533;z5&#65533;&#65533;t&#65533;88&#65533;&#65533;&#65533;&#65533;y)1&#65533;ttF&#65533;&#65533;i&#65533;&#65533;&#65533;&#65533;h&#65533;v\&#65533;qH&#65533;7&#406;&#65533;	H&#65533;&#65533;&#65533;&#65533;&#65533;&#65533;M&#65533;A0&#65533;&#65533;/&#65533;&#65533;&#65533;j$&#65533;e$&#65533;y&#65533;&#65533;&#65533;-&#65533;&#65533;8&#65533;x.nE&#65533;&#65533;b+K{&#65533;P&#65533;]G&#65533;K_&#65533;P&#65533;&#65533;]q&#1574;&#65533;&#65533;6&#65533;
&#328;j&#65533;&#65533;(-XS&#65533;&#65533;&#65533;&#65533;&#65533;&#1835;f&#65533;$&#65533;\&#65533;&#1060;&#65533;&#65533;&#65533;H(&#65533;&#65533;n&#65533;|4,&#65533;4A9&#65533;&#65533;&#65533;~%v\&#65533;&#65533;I&#65533;&#65533;&#65533;/yP>&#65533;D@A*fA&#65533;&#65533;[@&#65533;&#1427;D&#65533;P&#65533;&#65533;&#65533;&#65533;&#65533;&#65533;G&#65533;&#65533;&#65533;&#65533;mff&#65533;F&#65533;&#1112;&#65533;&#65533;&#65533;:&#65533;&#65533;&#65533;D&#65533;&#65533;&#65533;y|&#65533;[vI&#65533;G&#65533;&#65533;Pv&#65533;LE\DF&#65533;~&#65533;I&#65533; sLU&#65533;}&#65533;&#65533;l&#1190; X&#65533; `&#65533;6g3\&#65533;q&#65533;`#[&#65533;&#65533;E!&#65533;]&#65533;&#65533;&#1362;)'&#65533;#"("&#65533;p&#65533;q&#65533;&#65533;&#65533;&#65533; &#65533;&#65533;]&#65533;x&#65533;&#65533;&#65533;l&#65533;&#65533;&#65533;n&#65533;Qh$&#65533;@&#65533;a&#65533;&#1682;s&#65533;a&#65533;&#65533;&#65533;&#65533;&#65533;.
Iu	0fY&#65533;L&#1304;'?,&#65533;8&#65533;(&#65533;x6&#65533;T&#65533;&#65533;R}&#65533;nj&#65533;&#65533;&#65533;&#65533;&#65533;&#65533;&#65533;9&#65533;7&#65533;q&#65533;F&#65533;S')&#65533;&#65533;0&#1607;@$&#65533;i&#65533;] &#65533;&U&#65533;i&#65533;&#65533;6&#65533;C=&#65533;%&#1262;&#65533;&#65533;&#1363;&#65533;&#65533;D&#880;&#65533;(&#65533;KIL'pc7&#65533;d&#65533;`&#65533;+&#65533;&#65533;&#65533;:Kr'&#65533;'J&#65533;&#65533;(&#65533;K&#65533;&#65533;0&#65533;jd&#65533;&#65533;&#65533;&#65533;OKtj&#65533;9fc&#65533;N&#65533;&#65533;&#65533;[s,ODK4&#65533;&#65533;&#65533;m&#65533;u@&#65533;hO&#65533;&#65533;&#65533;M:).n)&#65533;&#65533;h&#65533;&#65533;q8)&#65533;&#65533;!*07&#65533;&#65533;&#65533;mbCAX!&#65533;&#65533;&#65533;&#65533; &#65533;&#65533;&#65533;)YP&#65533;&#65533;&#65533;l&#65533;&#65533;&#65533;&#65533;R&#470;(&#65533;{&#65533;&#65533;5&#65533;.#&#65533;&#65533;c-&#65533;&#65533;&#65533;&#65533;{>&#65533;`54&#65533;0&#65533;&#65533;z{&#65533;P &#65533;&#65533;tH&#65533;&#65533;&#65533;i&#65533;]`&#65533;&#65533;&#65533;&#65533;&#65533;Vn&#65533;"$&#65533;b&#65533;Z&#65533;%&#65533;Kc&#65533;v?b&#65533;&#65533;`&#65533;&#65533;/#&#563;&#65533;EL&#65533;&#65533;Ry&#65533;&#65533;zG1&#65533;&#65533;&#65533;&#65533;&#445;&#65533;&#393;a&#65533;&#65533;&#65533;N&#65533;&#65533;&#65533;&#65533;[H&#65533;&#65533;P&#65533;(.B&#65533;&#65533;g&#65533;T&#65533;v&#65533;q&#65533;A&#65533;V&#65533;&#65533;&#932;ua&#65533;&#65533;<&#65533;[&#65533;&#65533;$x&#65533;&#65533;&#65533;&#65533;&#65533;7o,&#65533;&#65533;&#65533; V&#65533;0ZB&#65533;&#65533;&#65533;&#1071;I&#65533;&#65533;&#1896;$L&#65533;&#65533;&#399;4&#65533;=&#65533;&#65533;&#1060;&#65533;&#65533;&#65533;&#65533;D&#65533;&#65533;&#65533;&#65533;&#65533;&#65533;)&#65533;&#65533;<&#65533;&#65533;&#65533;GZ &#65533;&#65533;1&#65533;|&#65533;K&#65533;"&#65533;&#65533;&#65533;&#1632;&#65533;2&#65533;&#65533;=q&#65533;&#65533;ST@Q&#65533;q&#65533;e&#65533;!&#1342;!&#65533;>! &#1764;&#65533;&#65533;d&#65533;8&#65533;&#65533;%g&#65533;[\2%&#1510;&#65533;&#65533;#&#65533;FY&#65533;&#65533;.lL&#65533;&#65533;S: &#65533;&#65533;&#65533;	Q{&#65533;&#65533;\&#65533;&#65533; &#1541;&#65533;&#65533;xm&#65533;M&#65533;&#1221;&#65533;k&#65533;m&#65533;&#65533;&#65533;f&#65533;&#65533;&#65533;G&#65533;&#304;~&#65533;&#65533;&#65533;&#1575;&#65533;'=_&#65533;&f&#65533;bx&#65533;5!@&#1561;g8k&#1180;!FL&#65533;1g&#1320;q3g8q&#1976;&#65533;Sq&#65533;6&#65533;&#65533;&#65533;'M3j&#65533;&#1337;&#65533;'&#65533;:r&#65533;&#65533;xQ&#65533;&#65533;9u&#65533;&#65533;y&#65533;QM4h&#65533;&#65533;&#65533;&#65533;0G&#65533;&#65533;e&#65533;/&#65533;Y&#65533;x9*&#65533;&#65533;&#65533;&&#65533;)&#65533;f&#65533;4f&#65533;&#65533;&#65533;JF&#65533;1a&#65533;z&#65533;"&#65533;L&#1782;f&#65533;&#65533;As&#65533;L&#65533;&#65533;K&#65533;d&#39077;J&#2046;T&#65533;\&#65533;)OC&#65533;Rx&#65533;*Z&#65533;v&#65533;RE&#65533;&#65533;+Tc&#65533;Re3a.]&#65533;&#65533;i&#65533;&#65533;MM8mJ&#65533;&#65533;&#1157;Kk&#1519;&#65533;l&#65533;B%&#65533;k-V&#65533;|n&#65533;&#65533;-X&#65533;&#65533;nZ&#791;&#65533;Z&#65533;h&#65533;&#132;&#529;'&#65533;&#65533;l&#65533;&#65533;e8&#65533;+V&#65533;B&#65533;&#1803;&#65533;&#65533;kwQ&#65533;esp&#65533;&#12224;!&#65533;&#65533;&#858;3g&#65533;l&#65533;&#439;&#65533;0a&#65533;&#821;&#65533;&#65533;&#65533;&#65533;)V&#65533;&#65533;o&#65533;&#65533;&#65533;Rk&#65533;&#65533;&#65533;&#65533;0&#65533;&#65533;b-&#65533;&#65533;&#65533;&#65533;
)(&#65533;&#65533;
&#65533;&#65533;`#%<&#65533;&#65533;&#65533;?&#65533;&#65533;C&#65533;0&#65533;&#65533;&#65533;)0&#65533;c&#65533;&#65533;&#65533;&#65533;2&#65533;1&#65533;p#&#65533;&#65533;l&#65533;&#65533;5\c&#65533;&#65533;&#65533;n5-@&#65533;/&#65533;&#65533;&#41613;&#65533;fz&#65533;F&#65533;zB&#65533;*2&#65533;(&#65533;&#65533;)&#65533;&#65533;A&#65533;&#808;K+"&#1360;+&#65533;3&#65533;&#65533;&#65533;&#65533;&#65533;&#65533;&#1002;&#65533;&#65533;&#65533;'&#65533;&#65533;&#65533;30&#65533;bh!&#65533;&#65533;hM&#65533;(&#65533;(B&#65533;"&#65533;&#65533;&#65533;&#65533;0&#65533;&#65533;)J4&#65533;&#65533;&#65533;1&#65533;&#65533;&#65533;7vJ&#65533;0&#65533;H(&#1160;"&#65533;J4&#65533;&#203;1&#65533;h#&#65533;&#65533;&#65533;hC&#65533;Q&#65533;5&#65533;&#65533;&#65533;&#206;&#65533;&#65533;8R&#65533;Ne&#65533;=0&#65533;&#65533;&#65533;,&#65533;B&#65533;KO&#65533;&#65533;+_&#65533;D&#65533;&#65533;&#65533;h&#65533;&#65533;+Q&#65533;&#65533;=&#65533;}&#65533;"8&#65533;l&#65533;Rf&#65533;&#65533;+4&#65533;8&#65533;&#65533;&#65533;&#65533;&#65533;#g&#22563;<&#65533;&#65533;C:]C#&#65533;&#65533;-&#65533;"&#65533;&#65533;&#1173;R$Is&#65533;&#65533;{&#65533;&#65533;}cFh&#65533;&#65533;7&#1793;&#149;c&#65533;:&#65533;&#65533;&#65533;&#65533;=&#65533;&#65533;Ca&#65533;&#65533;&#65533;<B&#65533;&#65533;&#65533;&#65533;B&#271;=&#65533;&#1539;&#65533;&#65533;&#65533;&#65533;C&#65533;5&#26831;?P&#65533;&#65533;^&#65533;&#65533;&#65533;V&#1187;%<&#65533;&#65533;&#65533;c&#65533;&#65533;&#65533;>&#65533;&#65533;U&#65533;&#65533;&#65533;&#65533;&#65533;&#65533;&#65533;A&#65533;&#65533;&#65533;C1&#65533;D&#65533;ZD.$@*&#65533;&#65533;&D=B&#65533;&#65533;&#65533;{yc<p&#65533;&#65533;4PK&#65533;&#65533;e&#65533;o&#65533;&#65533;&#65533;&#65533;&#65533;&#65533;#&#65533;&#65533;5&#65533;&#65533;c&#65533;&#65533;#&#65533;@&#65533;~&#65533;g&#65533;&#65533;%U&#65533;qe&#65533;C&#65533;R&#65533;-&#65533;&#65533;5&#1968;#&#65533;:&#65533;&#65533;4&#65533;6&#65533;H&#1358;&#65533;&#65533;&#65533;&#65533;:&#65533;&#65533;&#65533;R&#65533;&#65533;&#65533;g-B&#1869;&#65533;&#65533;&#65533;&#65533;&#65533;RCec.&#65533;r<!3&#65533;Pc&#65533;/&#65533;0Rv&#65533;vL&#65533;&#65533;&#65533;8&#65533;-jG&#65533;&#65533;&#65533;&#65533;&#65533;5|G&#65533;&#954;-.&#65533;&#65533;>&#65533;&#738;&#65533;B{&#65533;&#65533;&#65533;&#65533;
&#65533;&#65533;S&#65533;&#65533;&#65533;&#65533;7*,&#65533;&#8885;&#65533;&#65533;&#65533;&#65533;N&#65533;Q&#65533;&#65533;:*&#65533;7&#65533;`&#65533;"&#65533;&#65533;&#234;.&#65533;P&#65533;+$G}[&#65533;M&#65533;&#65533;&#65533;&#65533;*\&#65533;&#65533;&#65533; &#65533;&#65533;P&#65533;M&#65533;&#65533;&#65533;i&#65533;Ve0K&#1815;&#65533;&#65533;h!&#1331;&#65533;n&#65533;&#65533;9&#65533;j&#65533;&#65533;.r&#65533;&#65533;y&#65533;"2QCQ&#43327;&#65533;&#65533;&#65533;Wm&#65533;&#65533;&#3206;&#65533;&#65533;+ZH&#65533;&#65533;c=&#65533;m!1&#668;&#65533; v&#65533;;&#65533;&#65533;Z&#450;]&#65533;&#65533;&#300;&#65533;yJ~6&#65533;&#65533;&#65533;&#65533;-}a&#65533;&#65533;&#65533;RO&#65533;&#316;&#65533;&#1029;yQ&#65533;&#65533;&#65533;`&#65533;A]^I&#65533;&#65533;E&#65533;)&#65533;n&#65533;&#65533;&#65533;&#65533;En&#1317;=&#65533;i^&#705;72xS&#65533;B^&#65533;&#65533;&#65533;&#65533;&#65533;a&#65533;xX&#65533;&#65533;u&#65533;/W@`&#65533;"&#65533;<&#65533;D_&#65533;&#65533;W&#65533;p&#65533;&#65533; &#65533;S&#65533;&#893;%1&#65533;apPI&#261;K&#65533;&#65533;&#65533;%&#65533;C&#65533;j&#65533;&#65533;&#65533;Z2&#65533;&#65533;&#65533;&#65533;)i&#65533;^&#65533;&#65533;&#65533;&#1644;&#65533;&#65533;&#65533;Y&#65533;:&#65533;("&#65533;2
&#65533;&#65533;&#65533;j&#65533;6&#65533;0&#65533;&#65533;&#65533;J%\&#65533;5&#65533;&#65533;'Y&#65533;	{lE&#65533;&#65533;mv&#65533;&#65533;6I5&#65533;&#65533;&#65533;duhK"&#65533;&#65533;;&#65533;&#65533;T&#65533;&#65533;&#65533;)&#65533;zM&#65533;&#65533;w&#65533;&#65533;&#65533;V&#65533;&#65533;&#65533;b&#65533;&#65533;&#65533;E%&#65533;&#65533;&#65533;&#65533;DU_&#65533;Y&#65533;&#65533;P&#65533;&#65533;&#65533;&#65533;g&#65533;+.&#65533;v&#1173;$&#65533;a,&#65533;NF&#65533;&#65533;&#65533;Lfz(&#65533;&#65533;&#65533;1!&#65533;o&#65533;&#65533;(D!&#65533;4C&#65533;iA&#65533;&#944;&#65533;&#65533;&#65533;&#65533;&#65533;`{&#65533;&#65533;NS&#439;_&#65533;&#65533;&#65533;Zk&#65533;.b&#65533;S&#65533;/&#65533;H&#65533;L&#65533;3&#65533;&#1620;g&#65533;g&#65533;j&&#65533;&#65533;	&#65533;ey[&#65533;&#65533;N7qr&#65533;D&#536;]q1&&#65533;D&#65533;0&#65533;&#65533;&#65533;&#65533;9e-d&#65533;%5iBLc2T_5&#65533;f&#65533;x&#65533;KAdf&#65533;T&#65533;&#65533; &#65533;&#65533;&#65533;j!&#48733;[&#65533;r&#65533;&#65533;&#65533;+TIVC&#65533;g&#65533;&#65533;&#65533;={&#65533;B&#65533;&#65533;@!&#65533;&#65533;&#65533;j&#65533;&#65533;j1x=&#65533;hA&#65533;&#65533;&#65533;&#65533;&#65533;&#65533;&#661;&#65533;c&#65533;"m&#65533;(&#65533;&#65533;R&#65533;&#65533;]$&#65533;&#65533;&#65533;P!7jqPzt&#65533;&#65533;&#65533;&#65533;g&#65533;&#65533;&#65533;&#65533;%8a
&#1329;&#65533;jj&#1755;&#65533;0&#65533;+&#65533;&#65533;U&#65533;#&#65533;ew&#65533;q&#65533;&#65533;xhuO&#65533;$t]&#1111;8&#65533;J&#65533;^&#65533;&#65533;*&#65533;-^&#65533;y&#65533;&#65533;&#65533;	w0,HB &#65533;&#65533;&#65533;-UA&#65533;ja4&#506;&&#65533;&#65533;9#&#65533;J&#65533;&#65533;&#65533; m-H*&#65533;R&#65533;&#65533;$&#65533;!&#65533;&#65533;&#65533;U&#65533;}wI&#65533;&#65533; &#65533;V&#65533;6&#65533;{dG&#1712;O&#65533;&#65533;&#65533;&#65533;&#65533;&#65533;&#65533;&#65533;&#65533;(K&#65533;Q:X&#65533;Bj&#65533;)&#65533;a]&#65533;L;&#65533;2Y$&\e&#65533;=S&#65533;&L&#65533;&#65533;&#65533;&#1553;7yY&#1036;fw&#65533;&#24994;)&#65533;Ug&#65533;&#65533;J%`N&#65533;9&#65533;&#65533;&#65533;m+e&#65533;&#65533; &#65533;&#1174;&#65533;&#65533;&#65533;&#65533;&#65533;&#65533;G;&#65533;0>h&#65533;C%&#65533;Y&#65533;&#65533;&#65533;DrwHm&#65533;&#65533;&#65533;&#65533;&#65533;&#65533;&#65533;&#65533;&#65533;&#65533;&#65533;u&#65533;>b&#65533;>&#65533;&#65533;&#65533;&#40321;&#65533;yC&#1219;&#65533;&#65533;&#1822;X&#65533;PF&#65533;&#65533;&#65533;X&#65533;&#65533;8&#711;&#65533;b&#65533;&#65533;l/&#65533;&#65533;&#65533;a
[S&#65533;j&#65533;gNrNe	&#488;&#65533;X&#65533;&#65533;&#65533;C&#65533;&#65533;d&#65533;ghv&#65533;&#65533;&#65533;Z	:qB&#65533;&#65533;&#65533;c2	&#65533;B&#65533;3r;&#1385;a&#65533;&#65533;R&#65533;z;&#65533;.&#65533;L&#65533;&#65533;&#1634;&#65533;&#65533;h&#65533;WFF&#65533;&#65533;i&#65533;&#65533;&#65533;8q&#65533;&#65533;&#261;N*>OG&#65533;&#65533;&#65533;.&#65533;H&#65533;&#65533; :&#65533;J&#65533;&#388;&#65533;&#65533;a*JQ&#65533;H@E&#65533;9&7&#65533;&#65533;<&#509;QT&#65533;&#65533;&#65533;?&#65533;&#65533;V-&#65533;&#65533;py&#65533;&#65533;F;&#65533;&#65533;&#65533;V&#65533;m&#65533;&#65533;&#65533;)M&#65533;&#65533;&#65533;A&#65533;&#65533;eQ&#923;C&#65533;>&#65533;z2&#65533;&#65533;b&#65533;&#65533;Z&#65533;M&#65533;[QqVs&#65533;&#65533;e1&#65533;&#65533;V&#65533;&#65533;s&#65533;&#65533;P"a&#65533;&#65533;&#65533;&#65533;]8&#65533;&#1693;z&#256;&#65533;&#65533;N&#65533;B\&#65533;&#65533;d&#65533;Wn&#65533;VX&#65533;&#65533;&#65533; 
\&#65533;&#65533;W&#65533;&#65533;&#65533;
&#65533;oSq&#65533;[&&#65533;&#65533;&#65533;P&#65533;&#65533;&#65533;!&#65533;&#65533;&#65533;dH&#65533;&#65533;k&#65533;\D&#65533;&#65533;DJ]XD&#65533;&#65533;&#65533;&#65533;#&#65533;sQ&#65533;,&#65533;&#65533;0&#65533;1_K&#65533;&#65533;N&#65533;&#65533;&#65533;&#65533;H7Q)&#343;dDqV&#65533;RL&#65533;&#65533;&#65533;&#65533;&#65533;|o&#65533;&#65533;&#65533;e&#65533;&#65533;&#65533;&#65533;&#65533;r&#65533;&#65533;z&#65533;>&#65533;pC&#65533;&#65533;
&#65533;S?&#65533;jh&#65533;&#65533;&#65533;&#65533;&#65533;1&#65533;&#65533;&#65533;x&#65533;M&#65533;FG&#65533;&#65533;&#65533;&#1043;&#65533;&#65533;@	A`&#65533;&#65533;"&#65533; &#65533;&#65533;&#65533;&#65533;&#65533;&h&#65533;g&#65533;&#65533;Q&#65533;F%~&#65533;&#65533;F&#65533;^b&#65533;:$&#65533;~=&#65533;c&#65533;&#65533;d&#65533;fl&#65533;C&#65533;>&#65533;lBJ	-&#65533;&#65533; g&#65533;
a&#65533;0c&#65533;&#65533;&#65533;&#65533;&#65533;g&#65533;O#:&#65533;%&#65533;j&#65533;&#65533;F!&#65533;&#65533;&#65533;`&#65533;Cx&#65533; &#65533;i&#65533;&#65533;0FcF0a&#65533;h&#1118;&#65533;&#65533;tfrb~
&#65533;&&#65533;&#65533;a&#65533;&#65533;&#65533;&#1061;LF&#65533;&#65533;"&#65533;Isp&#65533;&#65533;&#65533;&#65533;.Je&#65533;&#65533;oP&#65533;&#65533;a
fk0&&#65533;&#65533;j&#65533;Eqh&#65533;&#65533;6&#65533;Nk&#65533;&#65533;	!&#65533;fgZ&#166;>&#65533;f&#397;&#65533;&#65533;Fd:Pb&#65533;&#65533;C*1&#65533;d&#65533;%\&#65533;&#65533;&#65533;&#65533;`&#65533;p&#65533;&#65533;jsh&#65533;F>&#65533;R<&#65533;&#65533;BobU&#65533;&#65533;f&#65533;&#65533;&#65533;	&#65533;&#65533;J$&#65533;&N&#65533;ap&#65533;f&#65533;e&#65533;f&#65533;&#65533;&#65533;u>&#65533;&#65533;&#65533;O&#65533;&#65533;p&#65533;&#325;&#65533;A&#65533;&#65533;&#65533;&#65533;j	&#65533;lB\z&#65533;&#65533;RQ&#65533;I&#65533;&#65533;b&#65533;&#65533;&#65533;-&#65533;R&#65533;&#65533;$.&#65533;Y>IB!&#65533;"?&#65533;H&#65533;>&#65533;&#65533;&#65533;@*&#65533;dX&#65533;72H5&#65533;CGnEK@&#65533;7&#65533;&#65533; &#65533;&#65533;*yD/K&#60400;&#65533;&#65533;8b&#65533;&#48803;0%6&#65533;&#65533;>&#65533;*4e&#65533;&#65533;&#65533;&#65533;&#65533;'&#65533;&#1670;&#65533;&#65533;&#65533;&#65533;`	&#65533;&#65533;&#65533;&#65533;&#65533;&#65533;	&#65533;&#65533;&#65533;@hA&#65533;B=&#65533;&#178;&#65533;&#65533;5(&#65533;&#65533;&#65533;&#65533;&#65533;!,&#65533;>&#65533;>&#65533;`8@&#65533;&#65533;d&#65533;)&#65533;&#65533;"&#65533;h~&#65533;i&#65533;&#65533;D&#65533;<"5&#1187;%7E&#65533; &#65533;r&#65533;[&#65533;&#65533;>&#65533;&#65533;&#65533;r*&#65533;&#65533;b&#65533;&#65533;Fq&#65533;mQ%P1&bN&#65533;z,&#65533;&#65533;5&#65533;/&#65533;&#65533;&#65533;.&#65533;$w&#65533;&#65533;&#65533;&#65533;&#65533;&#65533;&#65533;0&#65533;&#65533;&#648;W&#65533;%&#65533;\&#65533;&#65533;&#65533;(X&#65533; &#65533;&#818;=&#65533;&#65533;r&#65533;	&#65533;&#65533;
S&#65533;B&#65533;&#65533;&#65533;h&#65533;&#65533;&#65533;e8V&#65533;)/&#65533;	&#65533;&#65533;	&#65533; 	&#65533;&#65533;t&#65533;&#65533;n"&#65533;&#65533;&#65533;&#65533;)&#65533;-U&#65533;&#65533;C@&#65533;HB":&#489;\bnG&#65533;&#65533;i&fg"&7&#65533;&#65533;`.J&#65533;&#65533;C&#65533; &#65533; A.&#65533;ND&#65533;&#65533;&#65533;&#65533;&#65533;$E&#65533;l&#65533;`&#65533;k!j&#65533;A;a!<&#65533;0tp&#65533;s&#65533;&#65533;J&#65533;&#65533;4fk,&#65533;"! <!&#65533;@&#65533;`&#65533;&#65533;&#65533;ek&#65533;Tf/&#65533;&#65533;&#65533;&#65533;&#65533;&#65533;k.*&#65533;rFgr&#65533;!x&#65533;&#65533;<&#65533;&&#65533;&#65533;&#65533;&#65533;&#65533;C&#65533;&#65533;sDG&#65533;A&#65533;&TaD&#65533;D#&#65533;.&#65533;&#65533;&#65533;\&#65533;F=&#65533;=&#65533;&#65533;&#65533;,j2&#65533;<)4H)4&#65533;&#65533;&#65533;&#65533;}&#65533;qjI&#65533;&#65533;b&#65533;H&#65533;j&#65533;&#65533;&#65533;&#65533;ad6&#65533;&#65533;&#65533;&#65533;&#65533;*&#65533;*&#65533;`D*$h*qP&#65533;&#65533;N&#65533;&#133;C&#65533;&#65533;&#65533;`&#65533;&#65533;Fl&#1168;5&#65533;&&#65533;-&#65533;&#65533;e&#65533;N&#65533;
&#65533;@Z&#65533;,.&#65533;&#65533;&#65533;`&#65533;&#1197;ch&#65533;IMS/&#65533;&#65533;J&#65533;]&#65533;&#540;t&#65533;iL&#65533;B:7&#65533;&#65533;&#65533;&#65533;&#65533;&#65533;X&#65533;&#65533;&#65533;Z&#65533;&#65533;*&#65533;&#65533;&#65533;&#65533;P&#65533;&#65533;t&#65533;7&#65533;bR|b&#65533;zq4&#1184;*N&#65533;A&#259;-&#65533;RW0&#65533;Wc&#65533;&#1067;5&#65533;&#65533;&#65533;nw&#65533;&#65533;&#65533;&#65533;&#65533;+N&#65533;C5&#65533;'.Ln&#65533;0&#65533;&#65533;&#65533; &#65533;@
&#65533;G&#65533;&#65533;2&#65533;&#65533;\c&#65533;&#65533;XK!&#65533;&#65533;3.&#65533;&#65533;.X&#65533;]&#65533;&#65533;2&#65533;`=&#65533;h.&#65533;D1&#65533;2&#65533;&#65533;q&#65533;BW&#65533;&#65533;&#65533;&#717;&#1931;&#65533;t&#65533;&#65533;&#65533;&#65533;p	d&#65533;&#65533;z&#65533;T&#65533;&#65533;&#65533;&#65533;-&#65533;&#65533;)&#65533;l%&#65533;&#65533;&#65533;@,.&#65533;:*&#65533;d&#65533;4J&#65533;&#390;%&#65533;&#65533;&#65533;&#65533;H&#65533;*&#65533;S&#65533;EF4g&#65533; m &&#65533;V-&#852;&#65533;YX&#881;&#65533;&#458;FE&#65533;42&#65533;&#65533;&#65533;&#65533;?@N&#65533;F&#65533;&#65533;&#65533;$&#65533;~&#65533;5&#65533;t&#65533;
&#65533; 	&#65533;`	&#65533;&#65533;&#65533;@&#65533;>b&#65533;&#65533;&#65533;V&#65533;b&#65533;&#65533;d&#65533;4&#65533;&#65533;1U&#65533;&#143;&#65533;&#1920;"&#687;8
&#65533;8&#65533;&#65533;&#65533;&#65533;k&#65533;&#65533;j&#65533;"&&#65533;&#65533;D_&#65533;&#65533;&#1820;0'&#65533;&#65533;&#65533;&#65533;&#1058;&#65533;`i&4C&#65533;&#65533;E#AA&#65533;&#65533;C&#65533;f&#65533;.f/Fg0&#65533;7k
g&#65533;B&#65533;&K&#65533;&#65533;&#65533; m&#1864;&#65533;&#65533;`n
e$&#65533;b$&#65533;&#65533;uAC&#65533;b&#65533;P&#65533;&#65533;C1&#65533;C&#65533;&#65533;&#65533;&#65533;q&#65533;st&#65533;&#65533;&#65533;&#65533;A&#65533;S&#65533;<&#65533;&#65533;0f&#65533;Eaq&#65533;7z)&#65533;(&#65533;>&#65533;StWGay&#65533;&#65533;H&#65533;{_&#65533;D&#65533;wD&#65533;J&#65533;3r&#65533;&#65533;&#65533;&#65533; &#65533;`&#65533;`rx&#65533;WD%!&#65533;7=&#1395;HyP}&#65533;W&#65533;v&#65533;2&#65533;?k
&#65533;	Utd@dr`&#65533;:&#65533;jgvJkzS&#65533;&#65533;V9qs&#65533;&#65533;v@qF&#65533;&#65533;&#65533;?T	&#65533;&#65533;&#65533;&#65533;8NC&#65533;&#65533;0&#65533;&#65533;=&#65533;&#65533;&#65533;&#65533;&#65533;@&#65533;_&#65533;&#65533;<&#65533;%&#65533;2e&#65533;NnJ&#65533;.&#65533;
&#65533; &#65533;2&#65533;X&#65533;l&#65533;%e&#65533;`|&#65533;v&#65533;F&#65533;&#65533; &#65533;&#65533;&#65533;&#65533;C+&#65533;&#65533;&#149;&#65533;T'&#65533;~b&#65533;&#65533;K&#65533;&#65533;H&#65533;D&/l5Hh%&#65533;&#771;&#65533;b&#65533;,K+|&#65533;&#65533;.E&#65533;'&#65533;&#65533;&#65533;&#65533;T.S&#65533;&#65533;&#65533;@&#65533;z&#65533;
&#65533;&#65533;z&#65533;@&#65533;O&#514;&#65533;&#65533;&#65533;"X&#65533;&#65533;E&#65533;&#65533;^C&#48150;O&#65533;0w8.(&#65533;BXt&#65533;&#65533;h&#65533;&#65533;&#65533;&#65533;~b&#65533;$&#65533;"K&#65533;&#65533;*&#65533;s&#65533;&#65533;ghf6&#65533;E&#65533;H&#65533;"VHp&#65533;&#65533;&#65533;`&#65533;&#65533;HKT&#65533;)&#65533;&#65533;Q_&#65533;g&#1808;&#65533;^mm&#65533;&#65533;%&#65533;v&#619;jd~&#65533;(&#65533;&#65533;&#65533;&#65533;"~&#65533;II&#65533;hv&#65533;(&#65533;&#668;<1un$&#65533;p&#65533;h>h2>&#65533;h$&#65533;
&#65533;&#65533;T&#310;eR&#65533;:'Fe&#65533;fg&#65533;J:&#65533;SO"&#65533;&#65533;M&#65533;&#65533;r&#65533;v&#65533;CM7&#65533;&#866;|e&#65533;f&#65533;/f&#65533;&#65533;&#65533;&#65533;&#65533;&#65533;&#65533;&#65533;&#65533;p"&#65533;&#65533;9u+o&#65533;4&#65533;&#65533;&#65533;f6&#65533;o&#329;&#65533;&#65533;&#65533;&#65533;&#65533;0#&#65533;&#766;*h&#65533;f&#65533;Fh&#65533;&#65533;c80i&#65533;&#65533;&#65533;&#65533;vi&#65533;&#65533;&#65533;fa&#65533;tjr&#65533;w?4~&#65533;J&#65533;&#65533;q&#65533;fB&#65533;{&#65533;w&#65533;o&#1318;&#65533;&#65533;&#65533;&#65533;&#65533;,&#65533;<&#65533;&#65533;@%a&#65533;:&#65533;&#65533;Z&#65533;&#65533;&#65533;~&#65533;>&#65533;q&#65533;&#65533;}*&#65533;}&#65533;&#65533;&#65533;;&#65533;P}&#65533;&#1258;&#65533;z&#65533;.!2a<a(&#65533;x&#65533;&#65533;Fb&#65533;>&#65533;e&#65533;&#65533;G&#65533;&#65533;^M&#65533;&1&aK-&#65533;E&#65533;d&#65533;&&#65533;A}&#65533;TlL&.&#65533; &#65533;F&#65533;&#65533;&#65533;q&#65533;Z&#1708;&#65533;/Nu%&#65533;&#65533;s0=A&#65533;u&#65533;cZ&#65533;&#65533;oF$&#65533;%&#65533;&#65533;S_&#65533;&#65533;&#65533;&#65533;&#65533;bmJ&#65533;"&#65533;Z&#65533;"
N%&#1421;o&#65533;FZ&#65533;mrIU&#65533;V&#65533;&#65533;&#65533;&#65533;j&#65533;E&#65533;w&#65533;V%&#65533;&#65533;FNv&&#65533;j&#65533;&#65533; &#65533;&#65533;&#394;Bi&#65533;&#65533;(&#65533;R&#16276;NB&#65533;@7 e"&#65533;eZ&#65533;U&#65533;&#65533;H&#65533;*&#65533;'J&#65533;&#65533;.&#65533;5
&#65533;&#65533;1&#65533;&#65533;B&#65533;cXi&#65533;&#65533;&#65533;&#65533;&#65533; r2gm&#65533;`&#65533;&#65533;$&#65533;&#65533;&#65533;~&#65533;&#65533;Kb)&#65533;&#65533; [dXse&#65533;{Z&#65533;/&#65533;p
&#65533;&#65533;Fd{T&#65533;%&#65533;rm&#65533;&#65533;&#65533;N-j@7&#65533;k&#65533;&#65533;&#65533;	9V&#65533; &#65533;y{&#65533;ZLFj"nG&#65533;h,&#65533;&#65533;&#65533;&#1288;&#65533;f&#65533;&#941;%(G&#65533;&#65533;&#65533;^K
&#65533;FdlP)&#65533;&#65533;&0&#65533;Sj\&#65533;Yn&#65533;&#65533;&#65533;&#65533;cg&#65533;t&#971;#&#65533;Wv-&#65533;h&#65533;m&#65533;{o8q7&#65533;&#1704;$8&#65533;x&#65533;k1&#65533;O&#65533;&#65533;&#65533;&#65533;0]&#1701;Tv&#65533;&#65533;3&#65533;&#65533;8&#65533;%LJ&#1704;D1G&#65533;&#65533;&#65533;&#65533;&#65533;9&#65533;&#65533;&#65533;&#65533;&#65533;b&#65533;c&l>$&#65533;I{3lPW&#65533;y1&#65533;V&#65533;&#1353;&#65533;y&#65533;&#65533;j&#65533;F&#65533;@x&#65533;&#65533;F&#65533;v&#65533;m&#65533;0&#65533;?0d&#65533;3&#65533;&#65533;<&#65533;&#65533;s&#65533;&#65533;&#65533;&#65533;&#65533;&#65533;}:&#65533;&#65533;&#65533;U&#65533;q&#65533;=K&#65533;&#65533;&#65533;=&#65533;B&#1895;p&#65533;&#65533;5&#65533;&#65533;+&#65533;,&#65533;~%&#65533;&#65533;S&#65533;&#65533;K'&#65533;&#65533;w*&#65533;}&#65533;G&#65533;a&#65533;&#65533;&#65533;T&#65533;&#65533;&#1389;&#65533;&#24837;m&#65533;&#1652;z&#65533;&#65533;&#65533; &#1667;&#65533;i(H{&#65533;&#65533;,3&#65533;&#65533;&#65533;C&#65533;&#65533;&#65533;Q0&#65533;'&#65533;&#945;&#65533;&#325;&#65533;&#65533;,&#65533;&#65533;\&#65533;<L&#65533;&#65533;.b&#65533;-&#65533;&#65533;&&#65533;&#65533;.V&#65533;=<5&#65533;6&#65533;#*t&#65533;!&#65533;'0[&#65533;'&#65533;&#520;&#65533;'&#65533;&#65533;&#65533;&#65533;&#65533;YZ(%!&#65533;%E&#65533;SZG&#65533;e&#65533;&#65533;&#65533;)&#65533;j&#65533;&#65533;Q&4&#65533;+&#65533;&#65533;v/+&#65533;&#65533;x&#65533;&#65533;&#65533;x3 c&#65533; D-tdG&#65533;g^&#65533;)&#65533;U&#65533;&#65533;N&#65533;&#65533;ZE!`~*&#65533;&#65533;(B&#65533;$k%&#65533;&#65533;&#65533;&#65533;&#65533;,&#65533;&#65533;v&#65533;&#65533;v\&#65533;4&#65533;=&#65533;,&#65533;&#65533;:&#65533;&#65533;&#65533;D3&#65533;~{Mr"&#65533;`&#65533;&&#65533;Ui0&#65533;S&#65533;/&#65533;&#65533;&#65533;f&#65533;)&#65533;"U&#65533;QG~3&#1211;&#65533;t\&#65533;"&#65533;e4&#65533;mn&#261;nl&#65533;&#65533;&#65533;cx&#65533;&#65533;7&#65533;&#65533;&#65533;&#65533;#&#65533;&#65533;&#65533;Z&#65533;Vn&#65533;X&#65533;&#65533;&#65533;	dI&#65533;&#65533;&#65533;k&#65533;<M&#65533;&#65533;$w&#65533;?~&#1196;&#65533;&#65533;&#65533;&#65533;m&#65533;&#65533;h&#65533;&#65533;Q&#65533;b&#428;&#65533;Q&#19405;&#65533;k&#65533;\ &#65533;&#65533;t&#65533;a&#65533;A&#65533;3b#`B&#65533;&#65533;&#65533;&#368;&#65533;&#65533;bF\&#65533;(}&#65533;Cy&#65533;&#65533;_&#65533;,+_J&#65533;"&#65533;V8![&#65533;&#65533;?{&#65533;&#257;S&#65533;B<z&#65533;"T&#65533;&#1057;D&#65533;" ?~4&#65533;&#65533;&#65533;&#65533;'d&#65533;?&#65533;&#65533;&#65533;'&#990;>,rT2f&#781;y&#65533;&#1081;I&#65533;&#65533;B=}&#65533;&#65533;&#65533;&#65533;E&#65533;-z(&#65533;&#1160;&#65533;&#65533;$(&#65533; @|&#65533;&#265;C&#65533;N&#65533;<z%:qP&#65533;&#65533;[&#65533;&#65533;&#1619;&#65533;&#65533;&#65533;Y&#65533;$5&#65533; B&#65533;&#65533;&Z&#65533;(&#65533;"C&#65533;&#65533;&#65533;rO<ZGj&#65533;G&#65533;;w&#65533;&#1041;&#65533;&#65533;&#65533;9	{N,4h&#65533;<t&#1964;As&4&#65533;&#1123;&#992;a&#65533;M7o&#65533;@f&#65533;&#65533;L0_&#65533;T&#65533;&#65533;&#65533;&#65533;1f&#796;I&#65533;u&#65533;&#65533;o`&#65533;ic&#65533;V<|\
&#65533;&#65533;&#65533;&#858;3&#65533;{&#65533;#&#65533;w&#65533;3j&#65533;&#65533;a&#65533;X&#65533;&#65533;&#65533;
&#65533;&#65533;&#65533;3&#65533;d9&#65533;&#65533;&#65533;y&#65533;:~&#65533;&#65533;h&#1448;A&#65533;&#65533;&#65533;&#65533;&#65533;&#58087;As\&#65533;r&#65533;&#65533;]t&#65533;&#65533;_&#65533;Q&#65533;e&#65533;&#65533;&#65533;&#65533;M&#65533;&#65533;TL&#65533;&#65533;&#65533;d&#65533;wYT&#65533;EXT&#65533;WT&#65533;Ena&#65533;&#65533;&#65533;&#65533;&#65533;}&#65533;o&#65533;&#65533;&#65533;&#321;\&#65533;&#65533;E`4hF}l&#65533;A&#65533;&#398;&#65533;A&#65533;Mjw&#65533;&#65533;&#65533;wD&#65533;&#65533;&#65533;}F&#65533;&#65533;%&#65533;f&#65533;&#65533;a&#65533;&#65533;&#65533;[d1&#65533;=~1w&#65533;&#65533;&#1808;&#65533;&#65533;y&#65533;&#65533;lv&#65533;&#65533;l]p&#65533;&#65533;vg&#65533;&#65533;&#65533;
&#65533;1F&#65533;\`1&#65533;&#65533;N&#65533;&#65533;VP&#65533;E&#65533;V&#65533;Gqj\ZF&#65533;d&#65533;&#65533;&#65533;l}&#65533;&#65533;m&#65533;&#65533;|&#65533;&#65533;&#65533;Z&#65533;m&#65533;QG&#65533;v&#65533;4{&#65533;&#65533;&#65533;*qll&#65533;FkYAW&#65533;xx&#1553;&#65533;j&#65533;&#65533;Y&#65533;&#65533;]\AE&#65533;T\&#65533;En&#65533;&#1605;v&#65533;|&#65533;^&#65533;&#65533;)g&#65533;&#65533;&#65533;V&#65533;&#65533;&#65533;&#65533;&#65533;	km
*&#517;(&#65533;&#65533;`&#1973;,p&#65533;&#65533;Fi&#65533;j&#408;b&#65533;&#65533;[&#65533;5&#65533;&#65533;&#65533;m&#65533;aF]lq&#65533;V&#65533;&#65533;pk8&#65533;a&#65533;Z&#65533;p&#65533;&#65533;&#65533;&#65533;q&#65533;g&#65533;a&#65533;&#1549;1g&#65533;!&#65533;Uq&#65533;&#65533;&#65533;sw&#65533;&#65533;x&#65533;io`&#65533;mc&#65533;&#65533;;&#65533;}&#65533;i&#817;&#65533;p&#65533;
&#508;&#65533;&#65533;&#65533;&#65533;g&#65533;A&#65533;n&#65533;&#65533;&#65533;&#65533;&#65533;\&#65533;&#65533;F*&#65533;&#65533;C|&#65533;!&#65533; &#65533;4&#65533;&#65533;&#65533;&#65533;&#65533;Bx`&#65533;j&#65533;&#1950;&#65533;&#65533;&#65533;&#65533;5x&#65533;&#65533;&#65533;r&#65533;GG~&#65533;&#65533;V{ &&#65533;&#65533;&#65533;&#65533;Y,q&#65533;&#65533;Y&#65533;&#65533;]&#65533;@&#65533;L_cf&#65533;
9f&#65533;`&#65533;y&#65533;&#65533;&#1478;&#65533;P-&#65533;$&#65533;&#65533;n&#65533;#&#65533;0&#65533;Q&#65533;&#65533;tAw&#65533;&#65533;&#65533;g&#65533;Gf&#65533;D&#65533;yZ&#65533;Zx&#65533;&#65533;8&#65533;<\sA&#65533;&#65533;W&#65533;&#65533;&#65533;&#65533;J,&#65533;&#65533;G&#65533;&#65533;f{&#65533;&#65533;&#65533;&#65533;=lF&#65533;&#4436; &#65533;a&#65533;[&#65533;e&#65533;~&#65533;&#65533;V&#65533;$&#65533;&#65533;q&#65533;&#65533;qzp&#65533;&#65533;&#65533;Z&#65533;aF&#65533;&#65533;&#65533;&#497;j&#65533;a&#65533;&#65533;&#65533;<&#65533;&#65533;r&#65533;au&#41180;Ki&#65533;&#65533;f{&#1387;d&#365;;&#65533;p&#1379;c^U&#65533;9&#65533;RW)j&#65533;0@&#65533;4KkR&#65533;&#65533;d1l&#65533;
C&#65533;ds&#65533;+H&#65533;	O&#65533;B&#65533;&#65533;&#65533;&#65533;.&#65533;;&#65533;&#65533;&#65533;&#65533;p&-&#65533;&#65533;Gc&#65533;&#65533;&#65533;u&#65533;&#65533;&#65533;$&#65533;a&#65533;5&#65533;&#65533;&#65533;4&#65533;&#65533;&#65533;&#65533;&#65533;&#65533;&#65533;M&#65533;&#65533;f&#65533;C`&#65533;2#Y&#65533;_F
R&#65533;&#65533;5'&#65533;ab&#65533;Ys&#65533;/&#65533;HB|o &#65533;0"G5&#65533;)CK&#65533;&#65533;7&#65533;&#65533;a-{&#65533;df&#65533;&#65533;((_t&#65533;&#65533;'h
S&#65533;B&#65533;&#65533;)&#65533;R&#65533;&#65533;&#65533;&#65533;&#65533;%&#65533;&#65533;&#849;7]\&#892;&#2110;&#1120;&#65533;C&#65533;&#1567;&#65533;&#65533;?&#1340;!2&#65533;b&#65533;.o&#26261;)&#65533;&#65533;SH&#65533;.&#65533;&#65533;A&#65533;T&#65533;&#65533;`?&#65533;m&#65533;64Cp&#65533;&#730;&#65533;F&#65533;&#65533;Q"/&#65533;F&#65533;&#65533;&#65533;e&#65533;C&#65533;c;&#65533;&#65533;&#65533;J1&#65533;&#65533;&#65533;&#517;
&#65533;)d8&#65533;|&#65533;Cug&#65533;#C&#65533;4&#65533; &#65533;&#65533;&#65533;zw&#65533;p&#65533;5&#65533;QSx&#65533;&#65533;&#65533;1&#65533;7&#65533;&#65533;T&#65533;&#65533;&#65533;&#65533;&#65533;&#65533;Cd&#65533;&#65533;@54&#65533;eAY$]&#65533;&#65533;&#65533;&#65533;Ge&#65533;&#65533;&#65533;&#1032;2&#65533;&#65533;&&#65533;&#65533;:&#65533;&#65533;&#65533;s&#65533;T&#65533;&#65533;&#65533;&#65533;q>&#65533;*i&#65533;&#65533;J&#65533;&#65533;)!6Q&#65533;d`&#65533;L]&#65533;ak&#65533;sN&#65533;&#65533;1&#65533;Ay&#65533;&#65533;W?b8&#65533;&#65533;ky&#65533;tVf-&#65533;fo&#65533;&#65533;&69&#65533;8&#65533;&#65533;&#65533;&#65533;#&#65533;&#65533;nk{+_I2&#65533;C(B&#65533;xJIa&#65533;Xd*&#65533;;&#65533;J&#65533;&#65533;X(?&#65533;#$a	Mlb&#65533;&#65533;&#1860;&,1&#65533;IH&#65533;y)&#65533;f&#65533;&#65533;6&#65533;&#65533;oI&#65533;@&#65533;&#65533;#&#65533;&#65533;&#65533;F!Y&#65533;>o!&#65533; C8=X&#65533;&#65533;&#1614;q&#65533;IQa&#65533;&#65533;&#65533;&#65533;d&#65533;&#65533;&#65533;&#65533;{jk&#65533;@&#65533;&#65533;&#65533;)&#65533;&#65533;&#65533;Yh&#65533;&#65533;&#65533;&#65533;8t&#65533;Ut&#65533;&#65533;&#65533;&#1668;2&#65533;&#65533;>&#697;
&#65533;&#65533;p&#65533;;X&#65533;&#65533;Q&#65533;&#65533;&#65533;&#65533;_M&#65533;&#65533;{&#65533;H&#65533;4&#65533;v&#65533;Cb&#65533;&#65533;W=&#65533;&#65533;&#1906;&#65533;&#65533;h&#65533;&#65533;&#65533;/LL
&#638;&#65533;&#65533;y&#65533;7&#65533;&#65533;2y! !
X&#65533;c&#65533;&#65533;T&#65533;&#65533;If&#65533;T&#65533;&#65533;&#65533;bI2ES&#65533; &#65533;&#65533;U2&#65533;&#1549;_&#1201;&#65533;X&#65533;J&#65533;O &#65533;*CR&#65533;JPKyj&#65533;!cJ&#65533;:u&#65533;&#65533;SR&#65533;{dC&#65533;]lHiR&#65533;&fm&#65533;8X&#65533;&#65533;&#65533;&#65533;F#?&#65533;&#65533;`&#65533;!&#65533;8&#65533;9
W&#65533;&#65533;&#584;T&#65533;uw&#65533;t|&#65533;&#65533;&#65533;=&#65533;&#65533;E&#65533;&#65533;&#65533;&#65533;&#65533;`VH&#65533;&#272;"&#65533;+&#65533;YC&#65533;&#52246;&#65533;pk&#65533;VL&#65533;0	&#65533;&#65533;&#65533;&#65533;"&#524;&#65533;&#738;I&#65533;&#65533;`
_G&#65533;&#65533;.{I&#1289;&#65533;d&#65533;k&#65533;\_&#65533;&#1255;&#65533;uF02yAf^Ho&#65533;3x'sX&#65533;&#65533;&#65533;`8u,c b&#65533;{&#65533;9&#65533;5&#528;&#65533;X&#65533;_'&#65533;&#4964;&#65533;&#65533;*&#65533;U&#65533;0&#65533;&#65533;$c&#65533;&#65533;&#65533;1&#65533;1H_u5M#&#65533;*&#65533;'&#65533;&#65533;-U&#65533;&#65533;&#65533;&#65533;&#65533;&#65533;I&#65533;FP&#65533;&#65533;/&#65533;&#65533;Z&#65533;&#65533;&#65533;(+`aEV&#65533;B &#65533;'&#65533;&#65533;&#65533;!,&#65533;|&#65533;&#65533;&#65533;a<$&#65533;]&#65533;uF;&#65533;&#65533;&#65533;2s&#65533;&#65533;&#65533;&#2012;&#65533;J&#65533;:&#65533;&#65533;]&#439;&#65533;&#23427;&#65533;&#65533;`&#65533;&#65533;D&#65533;*a&#65533;&#65533;&#65533;&#65533;&#65533;D<&#65533;Z&#65533;t&#65533;&#65533;&#65533;d"&#65533;&#65533;&#65533;$,&#65533;	Md&#65533;&#65533;&#1580;&.a	KTB&#65533;&#65533;&#65533;#&#65533;&#65533;&#65533;&#65533;,&#65533;&#65533;&#65533;!:E&#65533;I&#65533;&#65533;&#54152;&#65533;&#65533;|&#65533;&#65533;\&#65533;&#65533;&#65533;&#65533; B&#65533;&#65533;bUC$&#65533;&#65533;=&#65533;&#65533;&#65533;q&#65533;&#65533;&#65533;&#65533;&#65533;Tb.2~FE)9&#1582;&#65533;&#65533;l&#65533;&#65533;&#65533;&#65533;&#65533;&#65533;7&#65533;&#65533;&#65533;&#65533;r&#65533;&#65533;:&#1069;&#65533;;b&#65533;&#65533;&#65533;&#65533;&#65533;V&#65533;7l&#65533;&#65533;M&#65533;&#65533;B4 'j&#65533;j&#65533;&#65533;&#65533;~!B>&#65533;B&#65533; B&#65533; &#65533;p0&#65533;m;&#65533;&#65533;Fd{&#653;&#65533;0&#65533;&#65533;1FMbY&#65533;&#65533;&#65533;&#65533;&#65533;!	T&#65533;&#65533;&#65533;'&#65533;E&#65533;&#65533;k&#65533;&#1380;YMS&#65533;&#65533;&#65533;L&#65533;Km=751	)&#65533;&#65533;&#65533;R$&#65533;O#8"&&#65533;&#65533;DudH~$GZt}W6O&#65533;&a"D&#65533;WDp&#65533;'&#65533;&#65533;%4&#65533;c_&#65533;$&#65533;15&#65533;>&#65533;'!&#65533;&#65533;N&#65533;f&#65533;&#65533;()Q&#65533;(?2&#65533;GgbW`&#65533;$&#65533;&#65533;?&#65533;&#65533;=&#65533;&#65533;^nLr{"!&#65533;&#65533;$6e&#65533;4$&#65533;&#65533;&#65533;q2&#65533;&#65533;jWaN&#65533;q{&#65533;EQ-sK&#65533;7GaBMt4&&#65533;&#65533;>&#65533;&#65533;/ZT&#65533;7&#65533;&#65533;Y&#65533;J&#65533;c&#65533;'.&#65533;&#65533;q&#65533;!-&#65533;&#65533;&#65533;&#65533;q&#65533;&#65533;AE&#65533;&#65533;&#65533;+&#65533;t"&#65533;sW&#65533;B*3&#65533;&#65533;_t Xr)lp_f&#65533;&#65533;&#65533;>c&#65533;%^dh&#65533;&$7F@&#65533;z;&#65533;L&#65533;A6&#65533;&#65533;k&#65533;&#65533;&#65533;&#65533;/dC$&#65533;k&#65533;$_&#65533;#&#65533;nU&&#65533;^&#65533;&#65533;`d*&#65533;'A&#65533;b&#65533;(&#658;&&#65533;!&#65533;R
&#65533;"&#65533;AHY&#65533;%&#65533;&#65533;&#65533;&#65533;"LWAK&#65533;lx4u59&#65533;3&#65533;1&#65533;qs&#65533;A&#65533;&#65533;&#65533;^&#65533;=&#65533;q;&#65533;5[&#65533;\&#65533;8&#65533;&#65533;&#179;y&#65533;6&#65533;a[&#65533;&#65533;&#65533;&#65533;&#65533;&#65533;&#65533;&#65533;&#65533; 	&#65533;&#65533;&#65533; &#65533;&#65533;pv&#65533;&#65533;U_7&#65533;&#65533;5&#65533;P&#65533;pYa'	)&#65533;&#65533;&#65533;QRq<Q'&#65533;&#65533;~&#65533;f&#65533;2t&#65533;Upwwq&#65533;&#65533;u&#65533;&#65533;&#65533;&#65533;@&#65533; &#65533;(]&#65533;Rc&#65533;!j&#65533;q364&#65533;r3&#65533;G7-&#65533;5Vc&#65533;ib&&#65533;I&#65533;&#65533;&#65533;P&#65533;E&#65533;c&#65533;>?&
&#65533;&#65533;&#65533;#&#65533;&#65533;L&#65533;OT&#65533;"=2c1&#65533;x/*uXB,&#65533;G\ib{4eE&#65533;d&#65533;JdP&#65533;B yIR@C&#65533;]sT#&#65533; &#65533;7&#65533;>>&#65533;"~&#597;&#65533;&#65533;$s&#65533;h6&#1558;EY&#65533;1:&(f&#1175;s&#65533;Io&q&#1410;&#65533;&#1367;I&#65533;z&#65533;nl&#65533;&#65533;&#65533;&#65533;&#65533;&#65533;&#65533;"&#65533;&#65533;c&#65533;!&#65533;&#65533;g&#65533;sb2&#65533;&#65533;&#65533;w&#65533;&#65533;&#65533;>6z&#65533;c0:&#65533;N&#65533;A@M&#65533;f&#65533;S&#65533;,>&#65533;&#65533;$&#65533;&#65533;&#65533;&#65533;/G#e&#65533;eX&#65533;*&#65533;&#65533;W&#65533;"&#65533;&#65533;&#65533;#[PT&#65533;"S&#65533;0&#65533;Q&#1317;harm&#65533;jYej&#65533;A]]r&#65533;Z&#65533;Df&#65533;(&#65533;&#65533;&#65533;t6&#65533;e%c&#65533;9&#65533;<&#65533;Tn2'&#65533;&#65533;
&#65533;?&#1666;F&#65533;c&#65533;1&#65533;&#65533;i&#65533;f_&#1858;|"&#65533;-&#65533;_&#65533;ch &#65533;&#65533;iw@&#65533;&#65533;&#65533;*&#1970;3p&#65533;_WQ)&#65533;&#65533;1Ls&\&#65533;&#65533;V-DN&#65533;&#65533;y&#65533;Q4&#65533;iQ=7&#65533;&#65533;&#65533;Oe&#65533;&#65533;r&#65533;	j&#65533;3=&#65533;&#65533;&#65533;uW!&#65533;D&#65533;q(&#65533;&&#266;v@/FB(\h2&#65533;&#65533;^V&#65533;r&#65533;&#65533;3W&#65533;&#65533;&#65533;G**5&#65533;%_R2&#65533;&#65533;&#65533;8&#65533;&#65533;#&#65533;&#65533;&#65533;&#65533;&#65533;&#65533;&#65533;&#65533;j&#65533;c&#65533;Ac=xm&#551;&#65533;7}&#65533;-g&#65533;?&#65533;*a`(QN&#65533;kq<n!+&#65533;9|&#65533;8&#65533;{&#65533;6i&#65533;+3H&#65533;&#65533;To&#65533;&#65533;&#65533;P&#65533;&#65533;&#65533;&#65533;&#65533;&#65533;&#65533;V&#65533;&#65533;q1&#65533;&#65533;_>&#65533;8&#65533;Q=&#65533;51&#65533;fK&#65533;&#65533;pV&#65533;n&#645;L&#65533;Q:EO&#65533;&#65533;3&#65533;G&#65533;&#65533;2&#199;&#65533;#&#65533;4%&#65533;R4Xq&#65533;#&#65533;X&#65533;|&#65533; &#65533;w1+zJ^ 2 &#65533;?hp&#65533;Y&#65533;"iB&#65533;B&#65533;$e&#65533;BT}e&#65533;&#65533;i?I5Y1&#65533;&#598;&#65533;?&#65533;:q
cL&#65533;&#65533;I<&#65533;=&#1327;WpJD&#65533;&#65533;&#65533;Up&#65533;&#65533;M&#65533;J&#65533;L&#65533;(L&#65533;R@R&#65533;"UPV&#65533;."+&#65533;&#65533;&#65533;D&#65533;TEM&#65533;&#65533;&#65533;&#65533;TL`G&#65533;4k&#65533;&#65533;&#65533;d&#65533;[&#65533;&#65533;&#65533;%+&#65533;&#65533;G&#65533;U L&#65533;&#65533;W&#65533;&#65533;)&#65533;R|&#65533;&#65533;p&#65533;D&#65533;!fB#)&#65533;&#65533;d?.&#65533;/&#65533;&#1205;E+&#65533;F >&#65533;<&#65533;D&#65533;O0&#706;O&#65533;&#65533;&#65533;&#65533;D#&#65533;]&#65533;DsY!>b2B2s&#65533;&#65533;VRR?&#65533;Yq&#65533;V(I&#65533;z&#65533;zR&#65533;)$&#65533;X0qT`s&#65533;('&#65533;X&#65533;O&#65533;4&#65533;O&#65533;&#65533;&#65533;"&#65533;y&#65533;'&#65533;&#65533;I&#65533;'&#65533;agR!&#65533;&#65533;'mBE,*M&#65533;&#65533;)3&#465;MjD&#65533;&#65533;a&#65533;!m&#65533;q&#65533;#Q&#65533;xr&#65533;&#65533;&#65533;1&#65533;&#65533;R&#65533;&#65533;kk:*&#65533;|&#65533;D)&#65533;#*&#65533;&#65533;F&#65533;A#!&#65533;&#65533;O&#65533;-&#65533;&#65533;^&#65533;7&#65533;8&#65533;5&#65533;&#65533;&#65533;4`&#65533;&#65533;A&#65533;&#65533;V&#65533;&#65533;&#65533;Vy&#65533;9(y&#65533;&#1188;\&#65533;&#65533;W{#=&#65533;&#65533;+g&#65533;&#65533;&#65533;8@$&#65533;&#65533;\&#65533;]o5[&#65533;&#65533;&#65533;&#65533;P&#65533;&#65533;&#65533;&#65533;&#65533;A{7G&#65533;&#65533;b&#65533;&#65533;&#65533;&#65533;&#65533;&#65533;8&#65533;&#65533;&#65533;3/}&#65533;&#65533;&#65533;&#65533;a&#65533;mP( &#65533;&#65533;3&#65533;&#65533;&#65533;1`&#65533;s&#65533;&#292;&#65533;E=&#65533;c&#65533;&#65533;&#65533;c5&#65533;&#65533;jV&#65533;&#65533;&#65533;&#65533;&#65533;=&#65533;&#65533;>P#*&#65533;h5g&#65533;-l^C$#s&#65533;"&#65533;NVk&#65533;&#65533;Lj%(TI``%&#65533;%f~R&&#65533;&#65533;,$&#65533; &#65533;&#65533;&d&#65533;%&#65533;IH&#65533;)r&#65533;&#65533;&#65533;q.&&#65533;"*r&#65533;$!#+!T&#65533;(R&#65533;(&#65533;&#65533;In&#65533;Thpzxpt&#65533;dp,&#60090;^&#65533;&&#65533;$&#65533;?&#65533;(&#65533;B!&#65533;&#65533;"_ 2&#65533;&#65533; d&#65533;&#65533;H&#65533;&#65533;B!&#65533;&#65533;(M`H&#65533;&#65533;D&#65533;&#65533;Q &#1925;&#65533;&#65533;\!M^	MS0g&#65533;&#1602;&#65533;&#65533;!&#65533;&#65533;APM&#65533;E`N&#1049;&#65533;&#65533;&#65533;&#761;&#65533;&#65533;&#65533;f2R&#65533;&#65533;#&#65533;a&#697;&#65533;&#65533;J&#65533;&#65533;C0;&#508;&#65533;&#65533;&#65533;&#65533;i&#65533;&#1468;&#65533;gB&#65533;[&#65533;&#65533;&#65533;"&#65533;&#65533;)&#65533;&#46417;&#65533;0&#65533;<6&#65533;0&#65533;&#65533;#h&#65533;C&#65533;L&#65533;,&#65533;]&#65533;&#65533;"oY&#1049;&#65533;@&#65533;5p> A&#65533;&#65533;&#588;&#65533;r&#65533;&#65533;&#65533;&#65533;&#65533;R&#65533;&#65533;|&#65533;J&#65533;f&#65533;P&#65533;"^&#65533;1&#65533;&#65533;&#65533;_P&#65533;&#65533;!725&#65533;i {&#65533;hS G0bv&#65533;R&#65533;&#65533;Q6o&#215;.HP;KRi&#65533;&#65533;,u&#65533;&#65533;-&#65533;#F&#65533;(&#65533;+%P&#65533;)&#65533;.z2Y&#65533;e&#65533;r"`,&#65533;@&#65533;Rr&#65533;pQ&#65533;s&#65533;poP &#65533;&#65533;#&#65533;$&#1249;R4&#65533;X4&#65533;&#65533;=&#65533;&&#65533;=&#65533;f&#65533;v)&#65533;Dn&#65533;&#65533;%&#65533;&#65533;)&#65533;-i&#65533;&#65533;&#65533;$.FA&#65533;&#65533;&#65533;X&#65533;8&#65533;&#1101;&#65533;&#65533;ML&#65533;&#769;8&#65533;H &#65533;&#65533;Z&#65533;&#65533;&#65533;s&#65533;8^&#65533;,V&#65533;&#65533;&#65533;[&#65533;&#65533;5a1U58[gEh&#65533;u)/&#65533;&#65533;3&#65533;&#65533;N&#65533;&#65533;*y&#65533;[>Q&q&#65533;(&#65533;&#65533;&#65533;&#65533;j&#65533;L&#65533;*&#65533;&#65533;|QJ&#65533;y B:&#65533;&#65533;&#65533;9&#65533;3&#65533;%q<`&#65533;7&#65533;Q8(&#65533;i7&#65533;&#65533;g&#65533;&#1637;&#65533;3X&#65533;7@&#65533;&#65533;&#65533;&#65533;&#65533;&#65533;&#65533;&#65533;U&#65533;&#65533;0&#65533;&#65533;&#65533;6@n&#65533;c&#65533;!&#65533;&#65533;&#65533;&#65533;G*&#65533;J&#65533;G&#65533;&#65533;&#1626;>&o&#65533;b&#65533;T$l$1L&#65533;FK&#65533;0F&#65533;&#65533;}&#65533;wf&#65533;&#65533;}&#65533;&#65533;E&#65533;W&#65533;%g&#65533;V&#65533;K&#65533;Q3&#65533;DMd&#65533;&#65533;&#65533;7&#65533;&#65533;&#65533;&#65533;x&#65533;&#65533;GC&#65533;&#65533;&#65533;4&#65533;J&#65533;zp&#65533;M&*B"C&#65533;&#65533;&#65533;+&#9549;&#65533;&#65533;5&#65533;&#65533;ROH.&#65533;m&#65533;&#65533;&#65533;$&#65533;8=&#65533;X&#65533;M&#65533;H&#65533;&#65533;&#65533;&#65533;#K&#65533;c&#65533;a&#65533;&#65533;.$&#65533;a&#65533;{&#65533;g~&#65533;QP&#65533;&#65533;&#65533;(;&#65533;&#65533;&#65533;6&#65533;I&#65533;&#65533;&#65533;&#65533;&#65533;}&#65533;&#65533;R&#65533;R&#65533;&#65533;LV&#65533;DPG@lk&#65533;&#65533;B&#65533;J~&#65533;<&#65533;&#65533;&#65533;$&#65533;&#1738;IsK&#65533;'&#65533;&#65533;;&#65533;"3&&#65533;#&#65533;&#65533;$&#65533;&#65533;N&#65533;F0&#65533;&#65533;q>&#65533;
&#65533;&#65533;&#65533;&#65533;&#65533;&#65533;"&\&#65533;&#65533;/&#65533;&#65533;,v&#65533;&#65533;&#65533;I&#65533;&#65533;&#65533;&#65533;L&#65533;&#65533;=&#65533;W&#65533;b&#65533;@@.5&#65533;b&#65533;&#65533;7}&#65533;&#65533;6D&#65533;=FS&#65533;d&#65533;&#65533;&#65533;&#65533;?&#65533;!&#65533;uO;O 8j/&#65533;/NP&#65533;1
&#65533;KDO&#65533;&#65533;&#65533;&#65533;I&#65533;5&#65533;&#65533;&#65533;&#65533;qP V &#65533;&#65533;:&#65533;&#65533;&#65533;5&#1841;&#65533;&#65533;&#65533;&#65533;&#65533;&#65533;0^&#65533;|&#65533;BL&#596;&#65533;L8+<-&#65533;&#65533;&#65533;&#65533;&#65533;aP&#65533;qkx&#65533;9SaVgT%bCj &#65533;t&#65533;&#65533;&#65533;T-&#65533;&#65533;&#65533;&#65533;rA*C&#65533;&:+&#65533;&&#65533;&#65533;&#65533;&#65533;t&#65533;8Rg`&#65533;Z&#65533;&#65533;&#65533;sP&#65533;&#65533;&#65533;&#65533;*!V&#65533;c&#202;&#65533;X&#65533;&#65533;wc&#65533;&#65533;&#65533;5H&#65533;5^#&#65533;&#65533;&#65533;&#65533;&#65533;kO8&#65533;&#65533;<&#65533;&#65533;Z&#1009;&#65533;c&#65533;:vg&#65533;&#65533;%&#65533;&#65533;6{&#65533;S&#65533;!&#65533;Z!3A&#65533;&#65533;!&#65533;&#65533;A&#65533;1A&#1868;&#65533;>s&#65533;U&#65533;1&#65533;&#65533;&#65533;&#867;R&#65533;&#65533;&#65533;&#65533;t&#65533;&#65533;M#2Zi&#65533;sB&#65533;uO&#65533;&#65533;&#65533;K#2b&#65533;&#65533;+7&#65533;3
dF&#65533;r&#65533;&#65533;&#65533;&#611183;Rx&#65533;&#65533;&#65533;4&#65533;G&#65533;3&#65533;&#65533;V`&#65533;8&#65533;`t q&#65533;Ng&#65533;B$&#65533;&#65533;&#65533;&#65533;m&#1493;&#65533;"CV&#65533;#&#65533;&#65533;&#65533;j&#65533;c0&#65533;v&#65533;#&#65533;(va&#65533;&#65533;#P&#65533;&#65533;&#65533;aR&P_&#65533;R$&#65533;&#65533;r&#65533;&#65533;&#65533;~. &#65533;&#65533;a&#65533;RqU&#65533;&#65533;&#65533;I&#65533;(b&#65533;5!oT&#65533;D&#65533;"&#65533;J*P&#65533;,!2D&#65533;"J&#65533;h&#65533;beK&#65533;\&#65533;,8EJ&#463;R&#65533;&#65533;1S&#65533;&#65533;0_&#65533;@)&#65533;$&#65533;#N&#65533;P&#65533;&#65533;&#65533;&#65533;M/[&#65533;\&#4273;&#65533;[(N9XE
(Q&#65533;`&#65533;2&#65533;&#65533;&#65533;_&#412;I&#65533;M1a&#65533;&#65533;	&#1253;&#65533;&#65533;S&#65533;"%&#65533;E&#65533;&#65533;-A&#65533;&#65533;&#65533;E&#65533;&#65533;.d&#652;&#65533;F&#65533;]&#65533;B&#65533;&#65533;;&#65533;&#65533;$J&#65533;41"&#65533;I&#65533;N&#65533;|!&#65533;f&#65533;6n&#65533;&#65533;i&#198;&#65533;&#65533;3f&#65533;~	S&#435;&#65533;3j,[n&#65533;&#925;;u&#65533;L&#65533;3&#65533;&#924;8o&#1424;&#65533;&#65533;Ec&#65533;,^&#420;&#65533;C&#65533;&#65533;8k4&#65533;&#65533;&#65533;&#65533;K&#65533;f&#1192;Y&#65533;&#65533;LW&#65533;r&#65533;&#65533;&#65533;y3&#65533;2&#65533;4&#65533;}z&#65533;&&#65533;c&#65533;n&#1972;Y&#65533;|.3h&#1060;g&#65533;F&#65533;:r&#65533;x&#65533;Be&#593;&U&#65533;k&#65533;R%
R2&#65533;
c&#65533;2B+m&#65533;&#65533;&#65533;7.C&#65533;2&#65533;#	&#65533;&#1936;&#65533;;2&#65533;&#65533;&#65533;0&#65533;#<&#65533;H&#65533;&#65533;9J,q58&#387;L29&#65533;H&#65533;&#65533;Rt&#65533;2&#65533;,&#65533;&#65533;<&#65533;&#65533;&#65533;A &#65533;&#65533;9&#65533;kcH&#64547;&#65533;8&#65533;XC&#65533;&#65533;J&#65533;#&#65533;<P&#65533;R5&#65533;t&#65533;J&#65533;&#65533;l&#65533;%3K&#65533;&#65533;}&#65533;#&#65533;=&#65533;&#65533;&#65533;>&#65533;Ls&#65533;<&#49167;Ccs&#65533;&#65533;p#6&#65533;&#65533;-&#65533;6&#65533;R&#205;&#65533;&#65533;&#65533;&#65533;;>&#65533;&#65533;&#65533;=&#65533;&#32975;=53&#65533;A
!&#65533;6&#65533;&#65533;&#65533;<}4&#65533;?&#65533;q&#65533;A&#65533;&#65533;&#65533;&#65533;&#65533;@
)D@&#65533;\&#65533;M#o&#65533;&#65533;L@ &#65533;q&#65533;Bh&#65533;5?&#65533;&#65533;&#65533;@R&#65533;&#65533;&#65533;?t&#65533;B
1&#272;A1&#65533;D9DRC&#65533;6&#65533;g&#65533;&#65533;?&#65533;4WF&#65533;&#65533;E&#65533;v&#65533;E&#65533;Ud&#65533;C&#65533;S2I%&#272;C&#65533;&#1910;z&#65533;%U|	&#65533;&#65533;=&#65533;&#65533;5Y&#65533;/F8LuR9&#65533;C&#65533;}6>&#65533;&#65533;L;D&#65533;&#65533;F&#65533;T&#65533;&#65533;>&#65533;&#65533;#&#65533;&#65533;&#65533;0&#65533;5R&#65533;&#65533;T&#1194;&#65533;&#65533;`&#65533;&#65533;&#65533;S&#65533;&#1213;&#65533;&#65533;&#65533;E&#65533;&#65533;D&#65533;&#65533;&#65533;c&#65533;&#28163;M;p&#65533;R&#65533;2;&#65533;&#65533;&#65533;&#65533;&#65533;&#65533;4&#65533;8C/&#65533;&#65533;&#65533;/&#65533;8&#65533;1&#65533;L0&#65533;&#65533;b&#65533;,&#65533;&#65533;&#65533;&#65533;&#65533;t&#65533;&#65533;&#65533;c&#65533;&#65533;1&#65533;&#65533;&#65533;&#65533;0l&#65533;&#65533;&#65533;&#65533;&#65533;&#65533;&#65533;&#65533;&#984;&#65533;&&#65533;`;&#65533;&#65533;&#65533;&#65533;,&#65533;&#65533;&#1288;Zq1&#65533;&#65533;&#65533;&#65533;*&#65533;&#65533;&#65533;,&#65533;&#65533;&#65533;&#65533;&#65533;&#65533;,&#65533;0&#65533;&#65533;&#65533;&#65533; &#65533;&#1101;h&#138;&#65533;&#65533;&#1162;&#65533;&#65533;&#65533;&#65533;"&#65533;,^g.&#65533;&#65533;&#65533;&#65533;&#65533;&#65533;&#235;-&#65533;&#65533;=
&#65533;*&#65533;&#65533;-&#65533;&#65533;&#65533;>&#65533;b#(*&#65533;&#970;,&#65533;&#65533;b+&#65533;&#65533;&#65533;&#138;'&#65533;&#65533;&#65533;q&#65533;&#65533;&#1929;y(&#65533;PB&#65533;&#65533;iJ&#65533;&#65533;&#65533;I&#65533;(&#65533;&#65533;~&#65533;&&#65533;&#65533;&#65533; &#65533;&#65533;x}&#65533;&#65533;&#65533;&#1779;&#65533;J&#65533;-,&#65533;v&#65533;&#65533;&#1676;&#65533;$&#65533;&#65533;4&#65533;oe(&#65533;g
T&#65533;4&#65533;f&#65533;C&#65533;*S&#65533;&#65533;&#65533;JlX&#65533;U&#65533;&#65533;/&#65533;'=&#25675;g&#65533;B&#65533;&#65533;a&#65533;&#65533;slC72 &#65533;:^#CV&#65533;&#65533;&#65533;@&#65533; &#65533;9&#65533;Y&#65533;&#65533;&#65533; &#65533;<A~V@&#65533;&#65533;&#65533;8&#65533;&#65533;-lP&#65533;&#65533;&#65533;'&#65533;&#65533;m&#65533;c&#65533;d&&#65533;Be&#65533;&#65533;9&#1815;&#65533;e&#65533;5zT&#65533;&#65533;&#65533;(6}
5&#65533;1e c!&#65533;&#65533;P!&#65533;|#(<&#65533;*&#65533;B.U":&#1800;&#65533;L&#65533;&#1173;Ls=&#65533;A&#65533;&#65533;&#65533;TSH,&#65533;&#65533;2b&#65533;d&#65533;&#65533;
R&#65533;B&&#65533;c&#65533;,=&#65533;A&#65533;&#65533;l&#1552;&#65533;!5&#65533;`&#65533;&#671;f$D&#65533;if&#65533;W&#65533;&#65533;+?&#65533;A5"&#65533;&#65533;&(21&#65533;R&#1287;&#65533; &#65533;dqjQ&#65533;&#65533;W&#65533;&#65533;&#65533;I3&#65533;L~&#65533;f&#65533;&#65533;&#65533;*]Ys&#65533;&#1809;&#65533;&#65533;&#364;D&#65533;&#65533;Y&#65533;&#1529;&#65533;CH*_&#65533;&#65533;&#65533;&#65533;&#65533;&#65533;p:&#65533;`&#65533;#&#65533;q&#65533;&#65533;X&#65533;
g8&#65533;y&#65533;^&#65533;W&#65533;*V!&#537;}&#65533;&#65533;c&#65533;&#65533;C&#65533;&#65533;p&#65533;&#1996;&#588;&#65533;Z&#65533;qf1&#65533;&#65533;@!|t&#65533;Q&#65533;&#65533;Z&#65533;X(&#65533;^E&#65533;:P&#65533;@"d&#65533;&#33306;l<ip`=&#65533;@&#65533;&#65533;D&#65533;)&#65533;C';$&#65533;Q&#65533;J&#65533;&#65533;&#65533;?&#65533;G"&#65533;&#1525;&#65533; &#65533;&#65533;&#520;&#705;L&#65533;&#65533;G*h`&#65533;&#65533;&#65533;T&#788;%b&#65533;am&#65533;p*d&#65533;jb&#65533;&#65533;&#65533;\&#65533;72&#65533;+` ++&#608;&#65533;jE&#65533;&#65533;&#65533;&#65533; %&#65533;&#65533;&#65533;1&#65533;&#65533;"&#65533;b&#65533;&#65533;<G#D&#65533;&#65533;O&#65533; &#65533;n&#65533;&#65533;#&#65533;L&#65533;&#1168;/d&#65533;lQH
&#65533;&d&#65533;$&#65533;&#65533;&#65533;w&#65533;&#65533;&#65533;&#65533;&#65533;&#65533;&#65533;M&#65533;
&#65533;&#1266;&#65533;&#65533;&#65533;xo&#65533;&#65533;`$&#65533;&#65533;8&#65533;w&#65533;&#65533;Y&#65533;&#65533;&#65533;)D&#65533;
UH&#65533;~.&#65533;&#65533;o
Y&#65533;&#65533;&#65533;&#65533;
&#65533;&#65533;0&#65533;#&#65533;O$>&#65533;&#65533;&#65533;&#818;&#65533;&#65533;F
O8&#65533;&#65533;&#65533;.hv18&#65533;&#65533;`V&#65533;38f&#65533;9]p*^&#65533;&#65533;&#65533;&#65533;&#65533;&#65533;"&#65533;&#65533;&#65533;&#65533;&#65533;&#65533;&#65533;&#65533;L&#65533;&#65533;<&#65533;4&#65533;ZM&#65533;h#&#65533;1&#65533;v&#65533;d&#65533;&#65533;z&#65533;P&#65533;&#65533;E.&#65533;E&#65533;v:`&#65533;Pge&#65533;&#671;&#65533;C&#65533;&#65533;L&#65533;K&#65533;}&#65533;&#65533;&#65533;%H&#65533;
LX&#65533;&#65533;&#65533;&#65533;&#65533;Z^(&#65533;_&#65533;'&#65533;&#65533;&#65533;`&#65533;&#65533;&#65533;&#65533;&#65533;1&#65533;IU&#65533;`&#65533;^#&#65533;&#65533;&#65533;&#65533;&#65533;M&#65533;4(2&#65533;+M&#65533;Rc&#65533;H&#65533;!&#65533;&#65533;K&#65533;2&#65533;D&#65533;&E&#65533;&#65533;&#65533;&#65533;&#65533;&#65533;&#65533;t&#531;r&#65533;(&#65533;&#910;j&#65533;&#65533;}&#65533;N}&#65533;&#65533;D&#65533;d&#65533;&#65533;3wZ&#65533;:&#65533;K&#65533;&#65533;&#65533;&#65533;&#65533;rwrz&#65533;[&#65533;&#65533;UrE&#65533;C 3&#65533;F!&#662;&#65533;2&#1681;&#65533;4&#65533;&#65533;&#65533;&#65533;s&#65533;&#65533;11&#65533;B&#65533;&#65533;@U;in&#65533;&#65533;_e^&#65533;CQ&#65533;Gf&#65533;>&#65533;.S5&#65533;+^K_&#65533;&#65533;&#65533;&#65533;&#65533;,b&#65533;&#65533;LFMT&#65533; eP<3&#65533;&#426;U&#65533;xt&#65533;c-&#65533;Z-(&#65533;&#65533;&#1891;&#65533;I&#65533;&#65533;|&#65533;&#65533;+mal&#65533;&#65533;3DoT&#65533;9&#65533;T85&#65533;
d&#65533;&#65533;&#65533;6&#1057;&#65533;f&#65533;&#65533;&#65533;N&#742;*Xqm&#65533;&#65533;&#65533;k5!Zc&#65533;&#65533;F&#65533;d&#65533;K[&#65533;&#65533;2&#65533; Q,BbX&#65533;&#65533;"&#65533;1[B&#65533;C(&#65533;&#65533;&#65533;.&#65533;&#65533;5&#65533;CT"&#65533;&#728;&#65533;6&#65533;mfz&#65533;&#65533;YvU&#65533;&#65533;&#65533;&#65533;&#65533;9&#65533;&#65533;&#65533;T
Z&#65533;V&#65533;pK&#65533;&#65533;&#65533;;&#65533;8&#65533;&#65533;B&#65533;&#65533;&#65533;&#65533;]&#65533;&#65533;&#65533;`&#65533;7&#65533;&#65533;&k5le&#65533;&#65533;K &#65533;&#65533;&#65533;&#65533;&#65533;/\&#65533;v&#65533;&#65533;&#65533;n&#65533;&#65533;&#65533;&#65533;&#65533;&#65533;&#65533;4&#65533;&#65533;=&#65533;&#65533;c&#65533;,&#65533;&#65533;&#65533;&#65533;g&#65533;&#65533;w&#65533;&#65533;&#65533;;&#65533;w&#65533;&#65533;&#65533;@6&#65533;&#65533;
0^&#65533;&#65533;&#65533;X&#65533;&#65533;&#65533;j=&#65533;t&#65533;&#65533;/P83&#65533;c&#65533;&#65533;5&#65533;&#65533;po&#815;&#65533;&#65533; &#65533; &#65533;&#685;&#65533;&#65533;*&#65533;&#65533;Q&#65533;-&#65533;&#65533;n&#65533;Z&#65533;&#65533;pM0U&#65533;&#65533;&#65533;&#65533;&#65533;VRdqDR)&#1244;&#65533;$&#65533;&#65533;&#65533;&#65533;O&#65533;4>{r&#65533;PE&#65533;/&#65533;V&#65533;&#65533;&#65533;&#65533;*xXf&#65533;&#65533;&#65533;mj&#65533;&#65533;{H&#65533;8&#65533;&#65533;&#65533;&#65533;C&#65533;&#65533;&#65533;7&#65533;&#65533;`&#65533;&#65533;&#1157;&#65533;8&#65533;&#65533;&#65533;&#592;<J&#65533;Q?Z&#65533;A&#65533;>&#65533;&#65533;/&#1544;&#65533;&#65533;&#1685;T&#65533;&#65533;j'&#65533;&#245;&#65533;&#13550;85&#65533;`Y&4:&p	j&#1111;&#65533;&#65533;5(&#65533;#&#65533;*+!&#65533;Qi&#65533;A"6y7Z&#65533;'l&#65533;lb&#65533;&#65533;&#65533;&#65533;&#65533;&#65533;9&#65533;&#65533;>1)&#65533;K&#65533;Y&#65533;3s&#65533;#	&#65533;&#65533;.&#65533;*&#1674;&#65533;6&#65533;=&#65533;&#65533;&#65533;&#65533;-&#65533;%\Z&#65533;G&#65533;@&#65533;z),;&#65533;&#65533;&#65533;#&#65533;5&#65533;;&#65533;=&#65533;>&#65533;&#65533;f$QY3&#65533;&#65533;s&#1654;&#65533;K49&#65533;&#65533;K&#65533;L&#65533;641&#65533;]&#65533;&#65533;\&#65533;&#65533;js&#65533;k&#1617;Z&#65533;&#65533;}9T&#65533;]J&#65533;!!&#65533;Db&.&#65533;&#65533;&#1464;&#65533;>&#65533;PC&#1504;>&#65533;&#65533;&#65533;&#65533;&#65533;&#1657;&#65533;&#65533;
7&#65533;;&#65533;&#65533;x&#65533;&#65533;&#65533;&#1264;K&#65533;&#65533;&#65533;p&#65533;40&#65533;&#65533;&#65533;1&#65533;&#65533;&#65533;&#65533;A#&#65533;%4S&#65533;DH&#65533;&#65533;sZ*x&#65533;ejI&#65533;1&#65533;&#65533;&#65533;&#65533;&#65533;&#65533;&#65533;&#65533;&#65533;&#65533;&#65533;&#65533;8>3&#65533;&#65533;Z&#65533;&#65533;(	&#65533;lL&#65533;&#65533;Z&#65533;&#65533;P&#65533;&#65533;/&#65533;!1&#65533;&#65533;-&#65533;&#65533;1&#65533;R 
&#65533;&#65533;;&#65533;J&#65533;A&#65533;&#65533;
91&#65533;&#65533;!K&#65533;&#65533;!&#65533;&#65533;&#65533;&#1069;&#65533; K&#65533; &#65533;&#65533;<&#65533;&#65533;"&#65533;'&#65533;&#65533;p&#65533;&#65533;&#65533;&#65533;+&#65533;&#65533;&#65533;&#1930;
0&#65533;&#65533;&#65533;&#65533;&#65533;r&#65533;[&#65533;&#65533;&#65533;4&#65533;&#65533;&#65533;&#65533;&#65533;&#65533;&#65533;&#65533;+X&#65533;&#65533;&#1538;&#65533;&#65533;-{&#65533;&#65533;"&#65533;/&#65533;&#65533;&#65533;&#592;&#65533;=&#65533;P&#65533; &#65533;&#1561;&#65533;C&#65533;vK&#65533;&#65533;Z&#65533;&#65533;/s&#65533;1:&#65533;v&#65533;&#65533;$qoT&#65533;&#65533;&#65533;1&#65533;&#65533;&#65533;&#65533;"&#65533;&#65533;*&#65533;8H&#724;OI&#65533;Y&#65533;&#65533;-&#65533;&#65533;|&#65533;J&#65533;&#65533;&#65533;&#65533;^&#65533;&#65533;>`&#65533;&#65533;PC&#65533;&#65533;&#65533;&#65533;&#65533;&#65533;-&#65533;&#65533;&#65533;&#65533;hq&#65533;Gh&#65533;D(&#65533;&#65533;&#65533;&#65533;)&#1552;&#472;&#65533;5S&#65533;ApD)A&#65533;&#65533;&#65533;Ha&#65533;&#65533;#5:&#65533;A1&#65533;>&#65533;&#65533;Y[&#65533;C&#65533;^&#65533;8&#65533;2*&#65533;&#65533;&#65533;a&#65533;&#65533;&#65533;_1*o&#1617;o&#65533;; 0&#65533;&#65533;b&#725;&#65533;Z&#65533;&#65533;&#65533;&#65533;Z1&#65533;lZ&#65533;&#65533;
&#65533;&#65533;&#844;&#65533;&#65533;&#65533;Z&#1651;Li&#65533;A@|2&#65533;&#1330;lR&#65533;A&#65533;&&#65533;&#65533;&#65533;&#1576;J&#65533;&#65533;&#65533;S&#65533;&#1240;&#65533;&#65533;&#65533;&#65533;&#65533;&#65533;&#65533;U&#1091;#&#65533;$&#65533;E&#65533;&#65533;&#722;)&#65533;J&#65533;l2O&#65533;tD`&#65533;E9&#65533;l9zJ&#65533;Eh&#65533;E`&#65533;s1Pj	&#65533;3b1&#65533;&#65533;&#65533;y&#65533;7&#65533;&#65533;&#65533;&#1790;A&#65533;&#65533;V&#849;&#65533;&#65533;&#1238;&#65533;s&#65533;&#65533;N&#65533;F&#65533;Z&#65533;&#65533;K<&#65533;&#65533;G&#65533;:&#65533;(&#65533;&#65533;H&#65533;&#65533;!&#65533;Y&#65533;&&#65533;&#65533;P&#65533;&#65533;T	&#65533;/&#65533;,5$?&#65533;z&#65533;%!&#65533;&#65533;&#65533;&#65533;&#65533;K&#65533;2`&#65533;&#65533;&#65533;&#65533;:x&#65533;&#65533;T&#400;&#65533;5&#65533;&#65533;_&#65533;C!&#65533;Q&#185;+&#65533;*=&#65533;={&#65533;&#65533;w$&#65533;8=&#65533;8K&#1228;&#65533;&#761;&#1371;!&#65533;&#65533;&#65533;&#65533;H-&#1386;&#65533;&#65533;&#65533;&#65533;&#65533;&#880;&#65533;&#347;
&#65533;&#65533;
&#65533;;&#65533;P&#65533;&#65533;;E{&#65533;&#65533;&#65533;&#65533;$&#65533;&#65533;s&#65533;&#65533;&#65533;&#65533;U&#65533;&#65533;&#65533;&#65533;&#65533;&#65533;&#65533;&#65533;h
+ &#65533;"(&#65533;&#65533;&#65533;&#65533;&#65533;&#65533;.&#65533;&#1097;+&#65533;&#65533;&#65533;&#65533;I&#65533;&#65533;&#65533;G&#65533;(!2&#632;&#65533;G&#1785;
&#65533;&#65533;&#65533;2&#65533;&#65533;vT&#65533;&#65533;&#65533;&#65533;1@&#65533;)$j&#65533;&#1442;N&#65533;&#65533;&#65533;&#32949;&#65533;&#65533;@(&#65533;1D]&#65533;&#65533;&#65533;&#65533;&#65533;h&#65533;&#1448;&#65533;Qq&#65533;J&#65533;!&#189;&#65533;{&#65533;K&#65533;&#65533;$&#65533;&#1738;3&#65533;&#65533;&#65533;&#65533;lq&#65533;&#65533;&#1744;9b#%q&#65533;$}&#65533;N&#65533;54&#65533;&#492;&#65533;QA&#65533;,6(N&#65533;\9q&#65533;Y&#65533;&#65533;&#65533;%&#65533;i&#65533;&#65533;N&#65533;&#65533;=r&#65533;&#65533;&#65533;<&#65533;&#65533;&#65533;&#65533;&#65533;&#65533;`&#65533;&#65533;&#65533;&#1016883;&#65533;!&#208;c&#65533; &#65533;&#65533;&#65533;,0&#65533;8=P3AH'9CY&#65533;!&#65533;&#65533;
$&#65533;`&#65533;5ni&#65533;&#65533;27{&#65533;&#30763;~&#65533;@&#65533;&#65533;6f&#65533;&#65533;&#1504;&#65533;&#65533;-8j&#65533;B&#65533;mC<&#65533;3	&#65533;d&#65533;E`us{&#65533;G&#65533;J&#65533;&#65533;GP&#65533;Z&#65533;Y&#599;ka&#65533;q&#1731;]c&#65533;U&#65533;@E&#65533;6ki*&#65533;6A&#65533;@y=&#65533;&#65533;]&#65533;Q&#65533;#Ii&#65533;k&#1139;&#65533;&#65533;YrbE&#1559;&#65533;=&eaI&#65533;&#65533;G&#65533;J&#65533;Gh]{zL&#65533;B&#65533;&#65533;&#65533;&#65533;&#65533;&#65533;r&#65533;/i&#65533;/$&#65533;&#65533;&#65533;&#65533;&#65533;n3Q&#65533;&#65533;#&#65533;,&#65533;&#65533;&#65533;N?&#65533;&#65533;(&#65533;>&#65533;:&#65533;?&#65533;&#65533;d<&#65533;&#65533;&#712;/s]58I&#65533;&#65533;&#65533;&#65533;8a&#65533;J*&#228;7Y#/C&#65533;&#65533;
&#65533;&#65533;&#65533;0&#65533;&#65533;Z&#65533;O&#65533;&#65533;5&#65533;&#65533;&#65533;&#65533;.0&#65533;&#65533;&#65533;?X&#65533;&#65533;&#1912;&#65533;1&#65533;a1&#65533;ey&#65533;&#65533;&#65533;]&#65533;&#65533;9&#65533;&#65533;&#65533;+&#65533;&#65533;)&#65533;R&#65533;0D&#65533;&#65533;&#65533;&#65533;+&#65533;&#65533;j;&#65533;&#65533;`&#65533;&#6890;"&#65533;&#65533;
&#65533;&#65533;&#65533;(a&#65533;&#65533;&#65533;&#65533;H.&#65533;&#65533;D&#65533;`&#65533; I&#65533;]&#65533;m_&#369;_&#65533;&#65533;&#65533;	yOU&#65533;(&#65533;&#65533;&#65533;&#392;&#65533;&#65533;&#65533;I&#65533;&#65533;&#65533;	<-8
+&#65533;&#65533;&#65533;&#65533;&#569;&#65533;&#65533;C&#65533;-H-R&#65533;&#65533;:&#65533;&#65533;&#65533;I&#65533;&#65533;<&#65533;lIvMO'&#65533;&#65533;Qm&#65533;&#65533;J&#65533;&#65533;K&#65533;&#65533;7 G 2&#65533;&#65533;B&#65533;$xU.&#65533; &#65533;K&#65533;&#65533;&#65533;;&#65533;&#65533;VY&#65533;]&#65533;;&#65533;5&#65533;&#65533;&#65533;R&#65533;&#65533;&#65533;&#65533;&#65533;?&#65533;&#65533;&#65533;&#65533;&#65533;2&#65533;X&#65533;&#65533;?&#65533;U^&#65533;p&#65533;kMCH&#164;&#65533;=*&#65533;c5 &#65533;&#779;&#65533;&#456;&#65533;l&#65533;&#65533;&#65533;sa&#65533;&#65533;&#65533;&#65533;,r&#65533;&#65533;0&#65533;&#65533;_&#65533;|&#65533;&#65533;&#65533;!&#65533;y;&#65533;AT&#65533;&#65533;&&#65533;&#65533;&#65533;&#65533;&#65533;&#65533;&#65533;
&#65533;Z&#65533;&#65533;&#65533;&#65533;sZ)&#65533;#$&#1643;Z!&#65533;&#65533;&#65533;)&#65533;&#65533;&#65533;`c&#65533;&#65533;&#65533;&#65533;&#65533;7@/&#65533;&#65533;&#65533;&#65533;2PL&#65533;D,&#65533;_I&#65533;(D&#65533;}q&#299;&#65533;&#65533;&#65533;&#222;&#65533;&#63718;;Csb&#65533;&#65533;&#65533;F&#65533;K&#65533;&#65533;GX&#65533;&#295;&#65533;&#65533;}AEhG8&#65533;})6d"&#65533;&#65533;&#65533;h&#65533;C&#65533;[\&#65533;&#65533;l&#65533;&#65533;A&#65533;{4>lCi&#65533;e&#65533;&#65533;x&#65533;&#65533;Gp&#65533;&#65533;6uAQ&#65533;B&#65533;6&#65533;]&#65533;&#65533;&#981;&#65533;I&#65533;&#65533;J&#65533;&#1761;&#388;L&#65533;I&#65533;&#65533;t&#65533;bI'v&#65533;C&#65533;&#65533;=H&#65533;cQ&#65533;4&#65533;5A&#65533;p&#65533;6&#65533;j&#65533;o&#1763;C&#65533;hH&#65533;H`&#65533;&#65533;l'i&#65533;pB&#65533;&#65533;s&#65533;&#65533;&#65533;!&#65533;&#65533;t&#65533;&#65533;&#65533;FhPC&#65533;&#65533;Oi&#65533;_A&&#65533;4&#65533;&#65533;4&#65533;[&#65533;&#65533;&#65533;&#65533;&#65533;K&#65533;&#65533;&#65533;r&#65533;&#65533;M1&#65533;&#65533;&#65533;&#65533;:&#65533;&#65533;%!&#65533;}^&#65533;&#65533;&#65533;D&#65533;'H&#65533;&#65533;H&#65533;&#65533;5&#65533;u&#65533;&#65533;?&#65533;&#65533;&#65533;&#65533;8@$I&#65533;&#65533;&#265;AY&#65533;a=&#65533;&#65533;9&#65533;&#65533;mk&#65533;&#65533;="i&#65533;&#65533;&#65533;"!&#65533;+&#65533;&#65533;08&#65533;	j&#65533;81&#65533;a{&#65533;&#65533;t&#65533;v&#65533;&#65533;&#65533;]0&#65533;l&#65533;&#65533;#,&#65533;#&#65533;&#65533;&#65533;e+&#1135;&#65533;&#65533;&#65533;&#65533;P&#65533;u9&#65533;&#65533;&#65533;&#65533;&#65533;8&#65533;&#65533;&#650;&#65533;P-&#65533;&#65533;E&#65533;&#65533;&W3&#65533;&#65533;&#65533;&#65533;vm&#65533;Z&#65533;&#65533;&#65533;jD&#65533;&#65533;&#1327;&#65533;&#65533;&#65533;x&#65533;<`&#65533;
(&#415;&#65533;#&#65533;2hI&#65533;HW&#65533;&#65533;lY[40&#65533;&#65533;l&#65533;;`&#65533;/&#65533;%H&#65533;(&#1026;&#65533;&#65533;1O&#65533;Q&#65533;3;&#65533;*&#65533;#G&#65533;9&#1606;g&#65533;5Z^&#65533;&#65533;)2&#65533;&#65533;7`&#65533;l&#52280;`&#65533;&#4073;&#65533;&#1128;&#65533;&#65533;J:&#65533;B&#899;&#65533;&#65533;$-&#65533;q&#65533;&#65533;&#65533;&#1143;s&#65533;&#537645;&#65533;</0<a&#65533;&#65533;&#65533;&#65533;&#65533;i&#504;*&#65533;&#65533; I&#65533;&#65533;&#65533;&#65533;8&#65533;&#65533;&#65533;H&#65533;&#65533;&#65533;gme&#65533;z&#65533;b&#65533;&#65533;u&#65533;&#65533;i&#65533;Hp&#65533;&#65533;&#65533;X&#65533;&#65533;&#65533;/0&#65533;U&#65533;&#65533;&#65533;&jR&#65533;&#65533;;&&#65533;]&#65533;F&#65533;V3&#65533;&#65533;&#752;#&#65533;&#65533;2&#65533;&#65533;&#65533;~&#65533;A&#65533;&#65533;&#524;k&#65533;6&#65533;|gk&#65533;.m&#65533;&#65533;g&#65533;N
e&#65533;32&#65533;&#65533;Hd\r&#65533;LAoY'&#65533;#'ra&#65533;F&#65533;&#65533;&#65533;e&#65533;
&#65533;[&#65533;&#65533;uA&#221;&#65533;Z&#981;&#65533;&#65533;&#65533;Ghv&#1389;IpEx&#65533;Bx6&#65533;&#65533;&#65533;&#65533;m*&#65533;Sc!'q&#65533;vsK&#65533;&#65533;&#65533;V'ADpf&#65533;&#1301;&#65533;I&#65533;&#65533;sb&#65533;&#65533;6&#65533;D&#65533;Ix&#65533;}&#65533;9&#65533;\&#65533;&#65533;&#1233;&#918;K&#1028;L&#65533;&#65533;&#65533;N&#65533;e&#65533;&#65533;b1&#65533;S&#65533;&#65533;_&#65533;&#65533;2&#65533;&#65533;^&#65533;(Q&#65533;8?&#65533;&#65533;&#65533;a+&#65533;D&#65533;M &#65533;N&#65533;&#65533;d&#65533;&#65533;-&#65533;E(&#65533;&#65533;&#65533;>&#65533;{&#65533;j&#628;&#65533;f*|n*$5l&#65533;&#65533;&#65533;D&#65533;&#65533;&#65533;&#65533;4QbB&#65533;}&#65533;&#65533;9&#65533;J^&#65533;8:&#65533;e&#65533;&#65533;&#65533;&#65533;&#65533;&#65533;&#13241;&#65533;&#65533;I+&#65533;&#1546;&#65533;EO&#65533;&#65533;&#65533;&#65533;;
&#65533;&#65533;&#65533;&#65533;KrI&#65533;sOj&#65533;V&#65533;}7&#65533;&#65533;	4&#65533;S&#65533;I&#1206;T2&#65533;&#65533;4&#65533;u&#65533;&#65533;h&#65533;&#65533;_&#65533;&#65533;&#65533;&#65533;7Z{&#65533;&#65533;y&#65533;&#65533; &#1869;a&#65533;&#65533;&#65533;5&#65533;&#65533;E&#65533;3(&#65533;VF&#65533;&#65533;{ 	J&#65533;&&#65533;R&#65533;&#65533;UA[x&#65533;9@&#65533;.&#65533;&#65533;&#65533;
q&#65533;!q+&#65533;\6j&#65533;BQZ&#65533;&#65533;@&#65533;&#65533;&#1164;&#65533;)&#65533;&#65533;&#65533;&#65533;z]5&#65533;&#65533;# &#65533;&#65533;&#1810;o&#65533;&#65533;&#1328; &#736;)Ce<iy
&#65533;&#65533;&#65533;{&#65533;B&#65533;+&#65533;&#65533;&#65533;&#65533;&#65533;&#65533;&#65533;&&#65533;/	<&#65533;&#65533;k&#65533;&#1987;p$&#65533;*f&#65533;&#65533;q&#65533;&#65533;&#65533;E6?&#65533;i &#65533;&#65533;&#65533;&#506;&#65533;&#65533;9&#65533;&#65533;;6	&#65533;
/&#65533;&#65533;&#65533;
1P:1CaJA&#65533;&#65533;S'N&#65533;5l&#65533;&#65533;&#65533;&#923;&#65533;u&#65533;&#65533;&#65533;&#65533;&#65533;&#65533;&#65533;&#65533;&#65533;3g&#65533;&#65533;7n&#1920;t&#65533;f&#858;4f&#544;,S&%&#65533;6s&#65533;&#1833;&#65533;M7q&#65533;&#65533;&#65533;&#65533;&#65533;O @~&#65533;&#65533;&#65533;&#65533;g&#65533;&#65533;<y&#65533;&#65533;&#65533;&#65533;&#65533;&#65533;&#65533;;&#65533;&#65533;&#65533;#&#65533;&#924;6g&#396;Y#&#65533;&#65533;=yb&#65533;&#65533;s&#65533;&#65533;:a%*$&#65533;&#65533;!D&#65533;I&#65533;&#65533;"A|"&#65533;&#65533;&#65533;Gm!D&#65533;&#65533;&#65533;c'l&#1717;&#65533;:d&#65533;-&#65533;&#324;
RL(EA&#65533;G6ThP &#261;>d&#65533;&#65533;P&#65533;D&#65533;!R&#65533;HQ#Hs&#65533;f$;&#65533;_E&#65533;R/&#65533;{&#65533;F&#65533;9r&#1288;&#65533;"D&#65533;)
M&#65533;H&#65533;2a&#65533;dI&#1186;C&#65533;&#65533;'*&#1033;&#65533;
%j&#65533;m&#347;&#65533;9&#65533;gP&#65533;C&#65533;&#65533;&#65533;&#65533;&#65533;'&#65533;&#65533;&#65533;&#65533;&#1284;&#65533;0$M&#65533;r&#65533;o&#65533;&#65533;t&#65533;&#65533;&#65533;e&#65533;Q&#65533;j]&#65533;|&#65533;-5_JR!b&#65533;&#65533;f&#65533;{&#65533;p&#65533;&#65533;&#65533;&#65533;bY!&#65533;Gj&#65533;&#65533;&#65533;o&#65533;Q&#65533;.&#65533;D&#65533;&#65533;s&#65533;qGNO&#65533;7Uqx&#65533;Fg&#65533;Q&#65533;C&#65533;q&#65533;k&#65533;q&#65533;Am0&#65533;$&#65533;&#65533;&#65533;&#65533;f&#65533;!Fh&#65533;!e`t&#65533;&#65533;&#65533;_r1&#65533;(&9Ffd)%&#65533;d&#65533;8fj&#65533;&#65533;sQ^C&#65533;&#65533;%&#65533;`&#65533;&#65533;&#65533;&#65533;G9&#65533;FB&#65533;&#65533;F&#65533;&#65533;y&#65533;&#65533;G &#65533;Y&#65533;a A&#65533;&#65533;H&#65533;Gj&#65533;&#65533;&#65533;-)&#65533;0&#65533;QG&#65533;'N&#65533;&#65533;&#65533;.&#65533;1S&#65533;H&#65533;$&#65533;_&#65533;&#65533;g&#65533;!&#65533;E&#65533;&#65533;&#65533;&#65533;*&#65533;&#399;'&#65533;&#65533;J`&#65533;&#65533;LH&#65533;NP&#65533;&#65533;Ud&]|!&#65533;~&#65533;&#65533;\bq&#65533;Vd!Fqzd&#65533;~L&#161;`R&#1542;&#65533;b&#65533;&#345;.&#65533;&#65533;dIi&#65533;&#65533;&#65533;A&#65533;&#65533;(F^h&#65533;&#65533;]|[&#65533;H4QEV|&#65533;&#65533;l&#65533;&#1617;&#65533;g9&#65533;&#65533;&#65533;&#65533;k&#65533;1&#65533;	&#65533;)R&#65533;&#65533;&#65533;&#65533;&#65533;&#65533;&#65533;]@&#65533;WT&#65533;E&#65533;&#65533;&#65533;F&#65533;l&#65533;&#65533;if&#65533;p&#1073;&#65533;a&#65533;&#65533;&#65533;1~q&#897;&#65533;D&#65533;%G%&#65533;_v&#65533;&#65533;:&#673;&#65533;L6&#65533;~9&#65533;yk&#65533;$&#65533;&#65533;&#65533;e|&#65533;+&#65533;8$&#65533;&#65533;&#65533;&#65533;g&#65533;1Jd&#65533;&#65533;+I`&#65533;&#65533;&#65533;a&#65533;&#65533;a&#65533;F&#65533;p&#65533;&#65533;USz&#65533;qQv&#65533;!&#65533;&#65533;N&#65533;Ay&#65533;H&#65533;&#65533;&#65533;WFQ&#65533;&#65533;%&#65533;&#65533;o&#65533;&#65533;.&#65533;A!&#65533;v&#65533;	&#65533;Gw&#1889;c&#65533;a&#65533;Q&#65533;X{&#65533;j&#65533;&#65533;)&#65533;&#65533;&#65533;&#65533;&#65533;a5&#65533;~&#65533;1&#65533;Pr&#65533;&#65533;x&#65533;&#65533;\#&#65533;X&#65533;GQ&#65533;&#65533;&#65533;&#65533;!&#65533;&#65533;&#65533;&#65533;Kt&#1501;&#65533;&#65533;G&#65533;&#65533;Fj&#1282;&#65533;1&#65533;TR&#65533;&#65533;&#65533;&#65533;N&#65533;7.T&#65533;$&#65533;&#65533;n&#65533;BsL&#65533;&#65533;:&#65533;&#65533;&#65533;A4&#65533;X&#65533;&#65533;&#65533;&#65533;&#65533;&#65533;8&#65533;i&#65533;_.#&#65533;d&#65533;&#65533;&#65533;&#65533;0&#65533;&#65533;&#65533;$e(x&#65533;&#65533;&#65533;&#65533;p&#65533;&#65533;-evD&#65533;&#65533;&#1552;&#65533;&#65533;&#65533;&#65533;&#65533;&#65533;&#65533;7A	HY&#65533;yT5&#65533;o&#65533;&#65533;N>&#65533;;&#1294;Y&#65533;&#65533;&#1428;j;>9"&#65533;8&#65533;qL&#65533;!&#246;)&#65533;&#65533;!]|&#666;G=~ET&#65533;&#65533;&#65533;4%,&#65533;JS5LR&#65533;t&#65533;&#65533;hq&#65533;&#65533;&#65533;&#65533;&#65533;j&#65533;p]&#65533;&#65533;nU+>&#65533;&#65533;n&#65533;&#65533;&#65533;,&#1297;ac41B2';&#65533;v{R&#65533;Hjb6=$m&#65533;#&#65533;tE+&#65533;&#65533;&#65533;EL&#65533;Ot$&&#65533;dQ QC&#65533;&#65533;8+&#65533;&#65533;&#65533;!&#65533;&#65533;&#65533;&#65533;P&#65533;Z&#65533;&#65533;T<3&#65533;&#65533;l8&#65533;L&#65533;&#65533;&#65533;K]&#65533;&#65533; &#513;}&#65533;_^He&#65533;W&#65533;&#65533;&#65533;&#65533;g[&#65533;B&#65533;&#65533;(,!	P&#65533;&#65533;&#65533; -.&#65533;&#65533;|&#65533;&#65533;&#65533;&#65533;+H!&#65533;S&#65533;^&#65533;6L&#65533;$|,C7&#65533;&#65533;G;&#65533;%&&#65533; &#65533;&#65533;C
b&#65533;rU/&&#65533;&#65533;U&#65533;&#258;&#65533;0-P&#65533;	P&#65533;&#65533;&#65533;&#65533;&#65533;&#65533;Y&#65533;&#65533;&#65533;&#65533;D6&#65533;&#65533;&#65533;u/&#65533;e&#65533;&#65533;O&#65533;&#65533;&#65533;n.&#65533;&#65533;/&#65533;y&#65533;/`a	G`&#65533;Fe&#65533;&#65533;]&#590;t&#65533;&#65533;Jh&#65533;7:&#65533;A&#65533;&#65533;&#65533;%,&#65533;ATd&#65533;!&#65533;S&#65533;Db&#2009;&#65533;V&#65533;&#65533;D@&#65533;&#65533;0&#65533;]&#65533;&#65533;&#33128;vf&#65533;&#65533;&#65533;D&#65533;>l+U&#1288;B&#1040;&#65533;,&#65533;a$m&#65533;Z&#65533;g&#65533;#&#65533;(!&#65533;&#65533;&#65533;&#65533;"&#65533;D8&#65533;1M%&#65533;S&#65533;p&#65533;&#65533;&#65533;upq{&#65533;&#65533;&#65533;&#1721;&#65533;&#65533;A&#65533;&#65533;r&#65533;:sA&#65533;F&#65533;&#65533;9gz"B:&#65533;DQ&#65533;UT&#65533;&#65533;t;5Hz&#65533;&#65533;&#65533;&#65533;&#65533;&#65533;&#65533;}EU&#65533;&#65533;&#65533;8&#65533;&#1377;#&#65533;L&#65533;&#1178;&#65533;&#65533;I&#1348;&&#65533;&#65533;Bt&#65533;(9&#1857;&#65533;`Kh|&#65533;"&#910;'&#65533;&#1118;|&#65533;&#65533;U"&#65533;Q&#65533;&#65533;I&#65533;&#65533;&#65533;[&#65533;I&#65533;[	J&#65533;&#65533;5&#65533;&#65533;1&#65533;&#65533;C&#65533;&#65533;&#65533;j&#65533;"&#65533;&#65533;&#65533;4&#65533;Z&#65533;&#65533;cY&#65533;#&#65533;&#65533;&#65533;5O&#65533;a!&#1019;&#65533;&#65533;&#65533;&#65533;m n&#65533;&#65533;&#65533;J"&#65533;&#65533;&#65533;a&#65533;I&#65533;&#65533;&#65533;&#65533;&#65533;a&#65533;&#65533;&#65533;F2a&#65533;j!f]H&#65533;O&#65533;p&#65533;"=&#65533;P&#65533;&#65533;L&#65533;&#65533;Q&#65533;&#65533;&#65533;&#65533;&#65533;&#65533;(%2&#65533;D6&#65533;&#65533;&#65533;0!>
&#65533;w&#65533;&#65533;Jt&#65533;4&#65533;Zpg&#65533;&#65533;.&#65533;&#65533;&#65533;;S&#65533; &#65533;&E&#65533;}&#65533;&#65533;L&#65533;Zimk&#65533;&#1307;&#65533;&#65533;"&#65533;lSz&#65533;&#65533;&#65533;&#65533;&#65533;.&#65533;y&#65533;&#65533;&#65533;B&#65533;&#65533;&#581;j&#65533;Apx&#65533;&#65533;&#65533;&#65533;-(&#65533;&#65533;y&#435;&#65533;r5&#65533;*gs&#65533;b&#161;}&#65533;I&#65533;&#65533;&#65533;hcf3	&#65533;&#656;&#884;&#65533;&#65533;T&#65533;&#65533;P&#465;)W5&#65533;&#65533;&#65533;&#65533;&#65533;&#65533;s"&#65533;&#65533;&#65533;&#65533;g&#221;&#65533;Hk&#65533;&#65533;&#65533;:D&#65533;&#650;&#65533;&#65533;&#65533;.`&#65533;
&#1090;&#65533;9&#65533;%&#65533;T&#65533;&#65533;_`&#642;&#65533;&#65533;&#65533;62&#65533;&#65533;&#65533;3su&#65533;&#65533;&#65533;&#65533;Fl^&#203;&#65533;j&#65533;3pi&#65533;e&#65533;&#65533;&#588;L19&#65533;x&#65533;o&#65533;&#65533;u&#65533;&#65533;-d&#191;&#65533;&#65533;&#65533;&#65533;/&#65533;&&#1244;&#65533;&#65533;J&#65533;&#65533;&#65533;&#65533;lU&#65533;&#65533;&#65533;^&#65533;Eb&#65533;,&#65533;Buv&#65533;&#65533;&#65533;&#65533;l&#65533;VV&#65533;0nTZ&#65533;>U&#65533;&#65533;&#773;;&#65533;p&#65533;D%&#65533;&#662;&#65533; &&#65533;i&#65533;#\CA&#65533;6&#65533;a&#65533;"&&#65533;&#65533;J4&#65533;}&#65533;&#65533;&#65533;2;&#65533;&#65533;O0!RZ @&#65533;&#65533;&#65533;&#65533;S&#65533;&#65533;',
Z&#65533;+&#65533;&#65533;&#65533;=&#65533; &#65533;&#65533;&#65533;&#65533;
}&#65533;&#65533;99&#65533;N&#65533;&#65533;&#65533;&#65533;T6&#65533;1J&#65533;&#65533;&#65533;,&#65533;4&#65533;&#65533;&#65533;"&#4634;G"&#65533;`V&#65533;&#65533;9&#65533;&#65533;D)&#65533;&#65533;7g&#65533;&#65533;|&#65533;0&#65533;&#65533;O&#65533;W>&#65533;|H`&#65533;&#65533;Z!&#65533;P%x@'l:!J&#65533;&#65533;p0"&#1097;&#65533;&#65533;&#1549;&#65533;&#65533;&#65533;&#65533;&#65533;&#65533;m&#65533;y&#65533;,&#65533;x(&#65533;k&#65533;&#65533;'&#65533;&#65533;,&#65533;&#65533;"&#65533;r&#65533;&#65533;M&#276;&#65533;&#65533;Vu&#65533;W&#65533;&#65533;&#65533;<(&#65533;&#65533;Nc&#65533;&#65533;XY)&#65533;CZ&#65533;&#65533;< &#65533;&#65533;'&#65533;O&#65533;&#65533;&#65533;"&#65533;&#65533;H!")IQS&#65533;&#65533;&#65533;![\&#65533;*&#65533;yM&#65533;&#65533;K&#65533;pI&#65533;&#65533;&#65533;&#65533;&#65533;&#65533;&#65533;G&#65533;|&#65533;&#65533;d	x&#65533;[&#65533;&#65533;&#65533;&#65533;&#65533;I&#65533;&#65533;&#65533;&#65533;a]&#65533;UJd
&#65533;u&#65533;&#65533;I&#65533;	&#65533;&#65533;&#513;&#65533;t&#65533;&#65533;&#65533;A&#65533;&#65533;&#65533;&#794;&#65533;&#65533;&#65533;&#65533;U&#65533;dI
&#65533;A6&#65533;H&#65533;&#65533;&#65533;&#65533;(&#65533;&#65533;&#65533;lA&#65533;&#65533;&#680;&#65533;&#65533;L`&#65533;&#65533;&#65533;&#65533;&#65533;U&#65533;&#65533;E&#1260;D&#65533;*&#65533;`&#65533;&#65533;&#65533;&#65533;l&#65533;&#65533;&#65533;H&#65533;&#65533;&#65533;&#65533;
M&#65533;&#65533;&#65533;&#65533;&#65533;Fu&#65533;P&#65533;&#65533;&#1318;`&#65533;O=&#65533;&#65533;pa&#65533;QK&#65533;&#65533;&#65533; &#65533;&#65533;J&#65533;@Z0&#65533;&#814;&#65533;&#65533; U_&#175;EI&#65533;&#65533;&#65533;&#1369;&#65533;a&#65533;&#65533;&#65533;&#65533;&#65533;YK&#65533;&#65533;&#65533;$&#65533;&#65533;&#65533;&#65533;&#1707;&#65533;"R&#65533;&#65533;&#65533;Ya&#65533;&#513;&#65533;
&#65533;&#65533;L&#65533;	&#65533;J&#1361;&#65533;&#65533;&#65533;4&#65533;&#65533;&#65533;&#65533;@&#65533;8_(B&#65533;0&#65533;&#65533;X&#65533;Sbe
&#65533;&#65533;?&#65533;_&#65533;y&#65533;rM&#65533;l&#65533;k@&#65533;&#65533;&#65533;J%	H&#65533;=&#964;]E&#65533;&#65533;J&#65533; &#65533;&#65533;&#65533;&#65533;&#65533;&#65533;&#65533;&#65533;&#65533;&#65533;tF_&#65533;&#65533;#D&#65533;pD&#65533;$8&#65533;vdv&#65533;&#65533;		#PB$,&#65533; 0Y&#65533;d&#65533;mUFe&#65533;&#65533; $=^DB&#65533;#&#65533;f&#65533;j&#65533;$^%\B%@m&#65533;e)&#65533;H!&#65533;&#65533;V-PRtVU!lB&#65533;\&#65533;H&#65533;&#65533;I&#65533;&#65533;jBg&#65533;&#65533;>6&#65533;e<d\HB=2\H&#65533;$<G%T'&#65533;(x&#65533;&L&#65533;$LGn8#(#D%k<&#65533;j8$h&#65533;D&#65533;lx&#65533;u&#65533;e&#65533;DgpH&#65533;]&#65533;[he&#65533;)&#65533;eE&#65533;&#65533;&#65533;$s&#65533;&#65533;e&#65533;"&#65533;&#65533;#&#1573;]NB%&#65533;&#65533;#P&#65533;K{&#65533;&#65533;FFd>z%p|d"&#65533;&#65533; DFjG"&#65533;V^ecL&#65533;E&#65533;&#65533;U&#65533;O&#65533;&#65533;4[&#65533;O&#65533;$Q&#65533;&#65533;%&#1905;U_}&#65533;&#65533;&#65533;&#65533;lA&#65533;!&#65533;&#65533;W&#65533;&#65533;&#65533;&#65533;pwxEpH)PK&#65533;&#65533;5&#65533;4&#65533;&#65533;uY&#65533;T&#65533;]&#65533;&#65533;X&#65533;HI`I:&#65533;&#1112;&#65533;&#65533;&#65533;&#1284;&#65533;%&#1044;HB&#65533;A&#65533;&#65533;&#65533;l&#65533;&#65533;`&#65533;&#65533;-&#65533;&#65533;xQx&#65533;t"&#65533;&#65533;xL&#65533; Q&#65533;&#65533;&#65533;Y&#65533;O^P&#65533;&#65533;RA&#65533;Y&#65533;Gt
&#65533;W&#65533;&#65533;L&#65533;&#65533;Y&#65533;h&#65533;I&#1344;z#i&#65533;R&#65533;`&#65533;&#65533;&#65533;&#1932;&#65533;&#65533;JC&#65533;&#65533;2J &#65533;	&#65533;t&#65533;(&#65533;&#65533;'&#65533;_&#65533; ~ &#65533;&#65533;&#65533;&#280;H&#269;&#65533;&#65533;m&#65533;E&#65533;&#65533;4y&#65533;U&#65533;&#65533;&#5746;X&#65533;&#65533;p&#65533;! !&#65533;&#65533;"&#65533;&#65533;J&#65533;&#65533;&#65533;&#65533;&#65533;&#65533;&#65533;CH&#65533;Z&#65533;&#65533;&#65533;&#65533;&#65533;&#65533;{&#65533;&#65533;k&#65533;q&#58259;&#65533;&#65533;&#65533;|&#65533;&#65533;&#65533;&#1869;&#65533;&#65533;&#65533;&#65533;&#1303;P&#65533;&#65533;&#65533;&#65533;&#65533;&#51131;t&#65533;&#65533;(&#65533;&#65533;&#65533;`&#65533;&#65533;&#779;&#65533;&#65533;
&#65533;&#65533;`Nx&#65533;&#65533;@Xi&#65533;&#65533;D&#65533;&#65533;&#65533;&#65533;&#65533;|H&#65533;&#65533;$[&#65533;&#65533;&#65533;&#65533;M N&#65533;&#65533;&#65533;&#65533;QH&#65533;t&#65533;Q&#65533;Aw&#600;k&#65533;&#65533;&#65533;&#1797;X&#65533;U&#65533;&#65533;&#65533;I&#65533;&#65533;HPO4&#65533;~&#65533;q&#65533;&#65533;&#65533;&#65533;&#65533;u&#65533;&#65533;&#65533;"&#65533;&#65533;&#65533;E&#65533;\&#65533;&#65533;&#65533;&#65533;&#65533;e&#65533;G]&#65533;&#65533;PF&#65533;D&#65533;&#65533;p&#65533;qPe&#65533;&#65533;e%P&#65533;&#65533;5&#65533;f\UDE&#1060;l&#65533;&#65533;Me#h&#65533;p$BH&#65533;&#371;&#65533;&#65533;FBf]XFY&#65533;&#65533;<Re$,+&#65533;:&#65533;tTSq$'|&#65533;'tB&&#65533;SVB&#65533;I&#65533;G&#65533;&#65533;&#65533;J%&#65533;d&#65533;J&#65533;$FN%&#65533;q&#65533;Fh\P8&#65533;&#65533;kd&#65533;#$ehWE|&#65533;q&#65533;&#65533;"#@&#65533;PR&#65533;%&#65533;,&#65533;f&#65533;&`&#187;Z&#65533;^&#65533;E~&#65533;"&#1059;ON&#65533;p&#65533;FP&#65533;#h+=&#65533;&#65533;Y&#65533;@J&#187;&#65533;l$lkE&#65533;daE\&#65533;y&#65533;
uP&#65533;NiBj&#65533;&#65533;dv&#65533;c`&#65533;&#65533;&#65533;&#665;&#1101;P{&#65533;ghw&#270;B&#8811;&&#18247;H&#65533;,&#65533;&#65533;*&#65533;&#65533;V&#65533;&#65533;}H&#65533;x&#65533;%&#65533;&#65533;&#65533;&#65533;j!&#65533;&#65533;N&#65533;d=&#65533;&#65533;&#65533;&#65533;&#65533;=&#65533;)&#65533;O&#65533;fr^(B&#65533;&#65533;&#65533;&#65533;&#65533;6&#65533;^tG&#65533;
&#65533;&#65533;&#65533;&#65533;&#65533;m&#65533;{^&#65533;&#65533;&#1409;&#65533;M*&#65533;u&#65533;&#65533;&#65533;\|E[&#65533; &#65533;0&#65533;&#304;H@&#65533;&#65533;&#65533;(g&#65533;$&#65533;&#65533;&#65533;I&#65533;&#65533;mju&#65533;uj&#65533;&#65533;(&#65533;&#65533;&#65533;M&#65533;&#65533;G&#65533;&#65533;(&#65533;&#65533;&#65533;4&#65533;&#65533;*&#65533;wM	*a&#65533;&#1876;&#65533;&#65533;JJ<&#1716;&#522;&#35208;/&#65533;&#65533;&#65533;9&#65533;H&#65533;&#1226;X&#65533;&#65533;&#65533;&#65533;*mL&#65533;&#65533;z&#65533;
YH&#65533;&#65533;&#65533;x&#65533;kP&#65533;&#65533;&#65533;&#65533;]&#65533;:L>&#65533;&#65533;&#65533;T&#65533;&#65533;&#65533;A&#1896;&#258;&#65533;&#1147;&#65533;&#65533;&#65533;L&#65533;	&#65533;&#65533;D&#65533;&#65533;&#65533;z&#65533;&#1797;L &#65533;&#65533;&#65533;KH@&#65533;&#65533;^&#65533;DI&#65533;&#65533;&#65533;&#1324;&#65533;x&#65533;&#65533;H&#65533;&#65533;&#65533;O&#65533;8E&#65533;&#65533;&#65533;Y&#65533;	&#65533;&#65533;*O&#65533;"t+&#65533;&#65533;&#65533;|\t&#65533;&#65533;&#65533;\/&#65533;&#65533;&#65533;D&#65533;&#65533;.H&#65533;&#65533;US&#65533;&#1481;&#65533;&#65533;D&#65533;U&#65533;{z&#65533;
&#65533;&#65533;Ot&#65533;h$j&#65533;&#65533;&#65533;m&#65533;F&#65533;+eUg|&#65533;#L$TG&#65533;P|Z&#65533;!4&#65533;O%=F%q&#65533;GN>&#65533;U&#65533;&#65533;PN&#65533;$ &#65533;"<&#65533;&#65533;LW"8&#176;f&#65533;S&#65533;%l'&#65533;l&#65533;\&#65533;6&#65533;f&#65533;O&#65533;\&#65533;G$P%&#65533;%hSBbrH[&#65533;&#65533;U&#65533;V&#65533;&#65533;&#65533;B&#65533;&#65533;&#65533;&#65533;&#65533;&#65533;dL&#65533;q&#65533;&#65533;[&#65533;Tnd<l&#65533;r%W&#65533;Q&#65533;r%d&#65533;&#65533;}dn4&#65533;O
&#65533;&#65533;&#65533;E&#65533;Go&#65533;$&#65533;+&d&#65533;&l&#65533;&#65533;&#65533;1!&#65533;&#65533;&#65533;Y&#65533;>&#65533;&#308;Z&#65533;&#1174;E.&#65533;&#65533;&#65533;;&#65533;&#65533;m&#65533;&#65533;W&#65533;&#65533;W&#65533;&#65533;W&#50061;&#65533;&#65533;v B&#65533;&#65533;&#65533;_0Ee&#65533;*&#65533;*&#65533;&#65533;6&#2006;L<&#65533;&#1328;&#65533;u&#65533;&#65533;&#1178;rS&#65533;^en'w~&#65533;&#65533;&#65533;&#65533;&#65533;&#65533;o%u
~8&#65533;Y1&#65533;&#686;Y&#65533;&#65533;|&#65533;&#65533;&#65533;&#65533;j&#65533;&#65533;&#65533;&#65533;D&#65533;&#65533;&#65533;&#65533;&#65533;z,lBbf&#65533;TD&#65533;&#65533;&#65533;&#65533;&#65533;EZt&#65533;&#65533;E&#65533;&#35006;&#65533;&#65533;&#65533;&#65533;"&#1418;&#65533;&#65533;&#65533;&#65533;&#65533;&#65533;	&#65533;&#65533;&#65533;&#65533;I&#65533;MJ&#65533;&#65533;&#65533;"&#65533;}J&#65533;t y&#65533;A&#65533;&#65533;I&#65533;:`&#65533;%\&#65533;d&#65533;&#65533;$4&#65533;&#42051;&#1691;&#65533;&#65533;~&#65533;@&#65533;K&#65533;&#65533;&#65533;
&#65533;&#65533;&#65533;&#65533;L&#65533;8&#65533;+r&#65533;x&#65533;&#65533;&#65533;&#65533;j&#65533;YM u}D&#65533;M&#65533;&#65533;&#65533;"&#65533;}&#65533;&#65533;&#65533; &#65533;Y&#717;&#924;&&#65533;"&#65533;&#65533;J&#65533;&#65533;&#65533;
&#739;q[&#65533;U&#757;<5&#65533;4&#65533;&#65533;&#65533;&#65533;F&#1065;&#65533;&#65533;&#65533;&#65533;a&#65533;&#65533;&#65533;&#65533;&#65533;p N&#65533;&#65533;&#1336;&#65533;'G&#65533;&#65533;&#65533;&#65533; 4&#65533;&#65533;H-=S&#65533;gY&#65533;%&#65533;&#65533;\gN&#65533;&#65533;6Y&#65533;GD@&#65533;&#65533;$It&#65533;&#65533;&#65533;&#65533;Ag&#65533;XNR&#65533;	A&#65533;<Y &#65533;&#65533;&#65533;H&#65533;N&#65533;&#65533;ED&#65533;&#65533;&#65533;H&#65533;s&#65533;&#65533;&#65533;&#65533;!tN&#65533;0&#65533;&#65533;c"&#65533;&#65533;DC&#769;&#65533;[`&#65533;Ev&#65533;V3_&#65533;Gpp+&#65533;X&#65533;&#65533;&#65533;s&#65533;m&#65533;3Vq&#436;&#65533;#{8fy8&#65533;#H&#65533;!&#65533;&#65533;@&#65533;%D&4&#65533;&#65533;\%&#65533;&#65533;Vvl!g&#137;&#65533;&#65533;&d&#65533;%D"<&#65533;!&#65533;&#370;&#65533;1&#65533;i&#65533;&#65533;Ha&#65533;&#65533;J&#65533;il&#65533;ld%&#65533;9_J%pG0&#1244;&#65533;&#65533;kG&#65533;&#65533;I&#65533;&#65533;NsjP&#65533;`&#65533;E&#65533;=&#65533;O
^&#65533;x&#65533;P&#65533;&#65533;&#65533;]&#65533;y&#65533;[&#65533;&#65533;.i&#65533;&#898;$F&#65533;&#65533;&#65533;&#65533;&#65533;{XVz&#65533;&#65533;&#65533;&#65533;]DDg&#65533;)&#65533;&#65533;&#65533;&#65533;&#65533;&#65533;&#65533;&#65533;0&#525;&#1510;`&#65533;l1^(1&#65533;&#264;&#65533;T&F&#65533;&#65533;&#65533;&#65533;.&#65533;,Jk&#65533;&&#65533;d&#65533;&#65533;&#65533;h&#65533;&#65533;4)A&#65533;&#65533;&#65533;M&#65533;&#65533;GH&#65533;&#1150;&#65533;&#65533;0&#65533;&#65533;&#65533;&#65533;&#65533;&#65533;&#65533;&#65533;a^z4&#65533;&#65533;&#65533;Z&#65533;&#65533;F$&#65533;&#65533;&#65533;I&#65533;&#65533;&#65533;&#65533;&#65533;H`&#65533;Sz&#65533;LIJ&#65533;&#870;&#65533;&#65533;@&#65533;&#65533;P&#799;&#65533;&#65533;}&#65533;~t&#65533;j=&#65533;&#65533;K&#65533;l	&#65533;&#65533;!&#65533;&#65533;&#65533;&#1840;&#842;&#65533;&#65533;&#65533;	&#65533;&#65533;
A&#65533;&#65533;&#17504;&#65533;G}&#65533;&#65533;T\&#65533;&#65533;&#661;&#65533;b&#65533;&#65533;
&#65533;&#65533;L&#65533;Q&#65533;{&#65533;<&#65533;&#65533;&#863;&#65533;.&#65533;;&#65533;&#65533;R&#65533;&#65533;&#65533;Z&#65533;:&#65533;&#65533;X&#65533;&#626;k{&#65533;5&#1207;y	3]&#65533;&#65533;,&#65533;&#65533;#i;"&#65533;&#65533;2}[4m&#65533;&#65533;&#1549;Jt)&#65533;p&#65533;&#65533;&#65533;8'&#65533;lL&#65533;<M&#65533;&#65533;&#65533;V&#1645;@5<&#65533;&#65533;J&#65533;5&#1984;&#65533;E0&#65533;i&#65533; GJ[5&#65533;&#65533;nf&#65533;&#65533;o&#65533;&#1629;Q#&#65533;&#65533;Z&#65533;&#65533;&#65533;&#1601;&#65533;Y&#65533;c&#65533;tA7)&#65533;&#65533;&#65533;&#65533;Q6&#65533;A&#65533;e&#65533;&#65533;Y&#65533;&#65533;&#65533;u&#65533;A&#65533;Oe!Lm&#59649;&#65533;&#65533;p&#65533;Z&#65533;&#65533;$&#65533;&#65533;G&#65533;d&#2036;~G~&#65533;?&#65533;&#65533;n&#65533;&#1400;&#65533;V&#1053;e&#65533;&#65533;_F&#65533;&#65533;&#65533;X&#65533; [&#65533;&\B&#65533;&#65533;#l>'t(|"k&#65533;% l\&#65533;23s&#65533;&#65533;kB&#65533;N&#65533;#4&#65533;$[&#138;&#65533;1A&#65533;&#65533;vxIz&#65533;g&#65533;l &#65533;,\<&#65533;%wB&#65533;k&#65533;&PB&#65533;~&#65533;#~1OP$O&#65533;b&#65533;&#65533;[&#65533;q&#65533;r&#65533;&#65533;,c&#65533;c&#65533;&#65533;0&#65533;&#809;%i&#65533;*&#65533;&#65533;&#65533;f&#65533;9fF&#65533;'Yp&#65533;&#65533;&#65533;&#65533;&#65533;&#65533;&#65533;&#65533;)&#65533;&#65533;&#65533;&#65533;(J&#65533;8&#65533;&#65533;&#65533;Wp&#65533;&#65533;9s&#65533;I&#65533;&#65533;M;| &#65533;&#65533;&#65533;>z&#65533;&#1577;&#65533;&#65533;O&#65533;<w&#65533;&#65533;H&#65533;NG&#65533;#&#65533;&#65533;X&#65533;"G&#65533;v&#65533;&#65533;q&#65533;&#65533;L&#65533;7p&#1848;&#65533;C&#65533;N=&#65533;&#65533;&#65533;&#65533;&#29663;>&#65533;&#65533;&#65533;&&#65533;5l&#1572;1&#25304;2b&#65533;&#65533;1s&#65533;L3g&#65533;&#65533;&#65533;)GN&#65533;<&#65533;9&#65533;&#65533;(&#65533;?&#65533;&#65533;&#65533;HG&#65533;@&#65533;r&#65533;h&&#65533;&#65533;FM&#65533;-U&#65533;p&#65533;b&#65533;&#727;/a&#672;1|&#65533;X&#65533;J&#65533;JF&#65533;&#65533;5&#65533;&#1376;&#65533;*yr2^8w&#65533;&#65533;wJ&#65533;)R&#65533;X&#65533;r&#923;6o&#65533;&#65533;&#65533;CP&#65533;&#65533;5h_M&#65533;XL&#65533;]&#65533;X&#65533;&#65533;&#65533;2d&#65533;x&#65533;&#65533;&#65533;v&#65533;9w6&#65533;Q&#65533;
&#65533;&#65533;]&#65533;gU&#65533;:&#65533;7p&#65533;&#65533;u&#65533;F&#65533;&#65533;e&#65533;w&#65533;2&#65533;L&#65533;^&#65533;&#986;u&#65533;x&#145;&#65533;&#65533;o&#65533;T&#65533;}60&#65533;&#65533;o&=&#65533;&#65533;4&#65533;X&#65533;&#65533;&#65533;C0&#65533;v{&#65533;&#65533;,&#65533;&#65533;&#65533;,&#65533;&#65533;b&#65533;+&#65533;&#65533;b+&#65533;&#65533;B&#65533;*&#65533;&#514;&#65533;.&#65533;&#203;&#65533;&#65533;&#65533;&#65533;&#65533;&#65533;&#65533;&#65533;&#65533; &#65533;&#65533;&#65533;&#65533;5&#65533;k*7&#65533;&#65533;&#65533;&#65533;@&#65533;&#65533;&#65533;9&#8717;4&#1152;&#65533;&#65533;&#65533;&#65533;&#65533;&#65533;&#65533;&#65533; G&#65533;CC&#65533;f&#65533;
1&#65533;pDL&#65533;W+&#65533;&#65533;s*7,&#65533;&#65533;&#65533;&#65533;,R<&#65533;&#65533; &#65533;&#65533;j&#65533;4&#65533;&#65533;&#65533;0&#65533;p&#65533;&#65533;3&#65533;X&#65533;(&#65533;&#65533;\C&#65533;%&#1656;&#716;4n&#65533;c1&#65533;&#65533;&#65533;
(&#65533;(#$<&#65533;&#552;?&#65533;HO&#65533;5&#184;&#140;=&#65533;C&#65533;.&#65533;&#65533;CS&#65533;&#65533;&#65533;&#65533;-&#560;C"8&#65533; #&#65533;7&#65533;#&#65533;#s&#65533;&#65533;&#65533;9p&#65533;#&#65533;1&#65533;&#65533;B	&#65533;&#65533;d&#65533;&#65533;&#65533;9^&#65533;&#65533;5W9&#65533;&#65533;=P&#65533;&#65533;@!&#65533;B&#65533;&#65533;?2dXF y&#65533;FIdH(&#65533;&#274;J(&#65533;&#65533;EQ$&#65533;Da&#65533;&#65533; iD&#65533;Eq&#65533;_D
i&#65533;D	&#65533;&#65533;D9&#65533;X@&#65533;*&#1248;&#65533;&#65533; D&#65533;A<&W&#65533;B&#65533;x&#65533;&#65533;5&#65533;I(&#65533;_E&#1144;cBA&#65533;&#65533;&#65533;&#65533;D&#65533;=&#65533;&#1882;g.X&#65533;&#65533;wn$bC&#65533;&#65533;AD&#65533;Yg&#65533;&#65533;DC&#65533;U&#65533;hb	&#65533;p&#65533;6:&#65533;@AZ&#65533;>2&#65533;&#237;<&#65533;&#65533;C&#65533;&#65533;&#65533;&#65533;xk&#65533;;&#65533;&#65533;&#65533;&#65533;&#278;&#65533;&#65533;&#65533;^k&#65533;9h&#65533;&#65533;&#65533;&#65533;&#65533;H&#65533;&#65533;<&#65533;j((>&#65533;&#65533;5&#65533;&#65533;&#65533;&#65533;[&#65533;1&#17434;&#65533;&#65533;t=&#65533;&#65533;@&#65533;&#65533;&#65533;>2&#65533;&#1357;&#65533;*&#65533;&#65533; &#65533;xc&#65533;%W&#65533;&#65533;Z&#65533;&#65533;&#65533;&#65533;l&#65533;&#65533;&#65533;(&#65533;;&#65533;vcu&#65533;R&#65533;&#65533;&#65533;G&#1099;i&#65533;6&#65533;k&#65533;&#65533;o&#65533;&#65533;&#65533;&#1499;s&#235;&#65533;&#65533;v&#65533;P&#65533;&#928;M&#65533;-&#65533;&#65533;"&#65533;,&#65533;&#65533;&#65533;,&#65533;:&#65533;I0&#65533;&#65533;&#65533;3&#65533;0%#|&#65533;&#65533;C&#65533;&#65533;&#65533;`&#65533;&#3944;Q&#65533;&#1960;&#65533;&#65533;
,&#65533;&#65533;j&#65533;\&#65533;P"&#1089; .I
f&3&#65533;81S&#65533;&#65533;&#65533;@&#65533;%&#65533;&#65533;<c&#65533; &#65533;%&#65533;&#65533;&#65533;G&#65533;q&#65533;&#65533;P%&#65533;	P&#65533;&#65533;&#65533;&#65533;&#65533;/&#65533;!&#65533;+TW&#65533;r&#65533;B)&#65533;zf&#1568;&#65533;&#65533;-h&#65533;&#65533;kR&#65533;&#65533; &#65533;2@&#65533;@nP&#833;&#65533;b<3&#65533;&#65533;x5I&#65533;v&#65533;P&&#65533;5p)	!&#65533;&#65533;#&#65533;\E_&#65533;&#65533;&#65533;'L&#65533;7W&#65533;&#65533;`5&#65533;p&#65533;&#65533;Z&#65533;0p&#65533;&#65533;&#65533;&#65533;&#65533;&#65533;Bk&#65533;&h&#65533;Z&#573;-x&#65533;Zp&#65533;&#65533;&#65533;&#65533;$&#65533;@ih&#209;&#65533;&#148;&#65533;p&#65533;9  &#65533;SC-&#65533;&#65533;+m&#65533; T&#65533;&#65533;XEj	&#65533;&#65533;IU&#65533;Y&#65533;0&#1147;O&#65533;t&#65533;0&#65533;/*,f*C&#65533;&#65533;paO&#65533;"&#65533;&#65533;&#65533;&#65533;-<&#65533;]&#531;&#65533;&#65533;&#65533;&#769;}&#65533;"&#65533;0&#65533;&#65533;&#65533;AO&#65533;\&#65533; 6&#65533;&$&#1091;&#65533;R&#65533;&#65533;&#65533;h&#515;&#65533;@&#65533;*|&#65533;Pc&#65533;&#65533;&#65533;@4`&#65533;h[&#65533;&#65533; ;p&#65533;&#65533;&#65533;vdc6&#65533;&#65533;~&#65533;&#65533;4&#65533;?@q&#65533;&#65533;w T&#65533;&#65533;&#65533;>m&#65533;&#65533;@&#65533;&#65533;=n&#65533;]c&#65533;C&#65533;&#1415;&#65533;&#65533;G&#65533;&#65533;4&#65533;&#65533;aD*&#65533;G&#65533;<&#65533;
X&#65533;C&#65533;&#65533;)&#65533;&#65533;l|&#65533;P&#65533;&#65533;&#1525;&#65533;[&#594;&#65533;&#65533;J&#65533;&#805;j)&#65533;X&#65533;&#65533;E&#65533;=&#65533;&#65533;&#65533;RX&#65533;!&#65533;&#65533;8b&#65533;_c&#65533;"(&#65533;o&#65533;&#65533;&#64152;P&#65533;E&#65533;&&#65533;f]D&#65533;&#65533;v&#65533;d5&#65533;\=VH&#65533;&#65533;R&#65533;JD&#65533;9&#65533;&#65533;R&#65533;&#65533;}&#65533;U&#65533;AS3&#65533;1&#65533;.&#65533;y&#65533;&#65533;29&#65533;^jc&#65533;&#65533;C;&#65533;,&#65533;bMf[&#65533;h&&#65533;&#65533;R&#65533;:3Za&#65533;&#65533;&#65533;&#65533;%&#65533;&#65533;&#65533;(&#65533;&#65533;&#65533;v:p&#65533;)&#427;&#65533;&#65533;z"&#950;&#65533;\F&#65533;&#65533;R&#65533;&#58377; &#65533;&#1165;&#65533;s#&#65533;(&#65533;	N^&#65533;&#65533;&#65533; &#65533;V&#65533;&#65533;dj&#65533;3&#65533;Q*+&#65533;Sq&#65533;&#65533;&#65533;x%5LL&#65533;&#65533;&#65533;&#65533;&#65533;2&#65533;|&#65533;y&#65533; !&#65533;^&#65533;t&#65533;KI&#202;&#65533;7&#65533;&#65533;&#65533;&#65533;&#65533;*&#65533;&#65533;&#65533;X&#65533;&#65533;&#65533;|E&#65533;&#65533;@r&#65533;&#65533;R0M&#65533;&#65533;8&#65533;&#65533;&#65533;n&09h&#65533; &#65533;,La	B&#65533;&#65533;&#65533;&#65533;(&#65533;8
V&#65533;oe&#1923;&#65533;&#65533;$&#65533;W&#65533;&#65533;l&#65533;&#65533;^&#65533;&#65533;I&#65533;{OJ&#65533;&#65533;&#65533;&#65533;&#65533;,p&&#65533;&#65533;O&#65533;&#65533;&#65533;$f3&#65533;k&#65533; '&#65533;A&#65533;&#65533;&#65533;&#65533;@&&#65533;&#65533;C&#65533;&#65533;c&#65533;r&#65533;BRxE&#65533;&#65533;N&#65533;&#65533;1&#65533;a<&#65533;&#65533;N&#65533;&#65533;&#65533;&#65533;&#65533;&#65533;E&#209;&#65533;p&#65533;bI&#65533; H+5&#65533;&#65533;&#65533; 5&#1828;'v&#65533;&#65533;&#65533;dC;&#65533;H&#65533;.A&#137;&#65533;`A&#65533;(&#65533;&#65533;^3D&#65533;@&#65533;&#65533;&#65533;'kX&#65533;&#65533;u&#65533;&#65533;Y&#65533;&#65533;&#65533;&#65533;&#65533;h&#65533;a3Wx&#65533;&#65533;&#65533;&#65533;*&#65533;&#65533;Q&#65533;{&#65533;&#1797;&#196;/&#65533;j&#65533;A&#65533;&#65533;*H&#65533;\&#65533;hw&#65533;&#65533;&#65533;:&#1057;a&#65533;B"&#65533;3&#65533;
str&#2012;&#65533;`x&#65533;&#1056;&#65533;C&#65533;&#65533;~&#65533;
&#65533;&#65533;#&#65533;DG&#65533;>&#65533;&#65533;&#65533;+&#65533;&#65533;!I&#65533;%&#65533;lBa&#680;A2&#65533;&#65533;&#65533;o&#65533;&#65533;-&#65533;y&#65533;t#A&#65533;?u&#65533;&#65533;;@&#65533;&#65533;&#65533;&&#65533;;&#65533;&#65533;&#65533;j&#65533;q&#65533;&#65533;&#65533;&#65533;$&#65533;&#65533;&#65533;dq&#65533;	$&#65533;jG&#65533;r&#65533;&#65533;&#1811;.u'}&#65533;&#65533;&#936;v5&#65533;&#65533;&#65533;_ k&#65533;&#65533;&#65533;E&#65533;&#65533;7&#65533;&#65533;\]&#65533;&#65533;C&#65533;\r&#65533;\R&#65533;v&#65533;&#65533;&#65533;&#65533;*&#65533;Z&#65533;:&#65533;&#65533;fd'&#65533;&#65533;
&#65533;&#65533;&#65533;j`&#65533;&#65533;N&#65533;&#65533;&#1100;|]&#65533;&#65533;&#65533;&#65533;&#65533;K2&#65533;A&#65533;g&#65533;&#65533;&#65533;<62B&#65533;cCq&#65533;&#65533;h&#65533;~E&#65533;9c&#65533;&#65533;5FR&#65533;
&#65533;l&#65533;\&#65533;2q)&#65533;&#65533;H&#65533;"&#65533;&#1093;&#65533;&#65533;p&#65533;&#65533;&#65533;&#9252;&#469;&#65533;"&#65533;&#65533;j&#65533;;&#65533;OI&#65533;&#65533;e&#65533;|=&#220;~&#65533;&#65533;,&#65533;&#65533;'&#65533;&#65533;)&#65533;3&#65533;"&#65533;\"&#65533;&#296;&#65533;5&#65533;_!&#65533;W&#1864;&#65533;&#1075;&#65533;&#65533;&#65533;#&#65533;&#65533;&#65533;Xp&#65533;&#65533;p&#65533;&#65533;&#836;&#65533;&#65533;z2w&#65533;&#65533;&C&#65533;>&#65533;&#913;M&#65533;|&#65533;&#1328;$&#65533;q&#65533; &#65533;&#1157;,<	EBx&#65533;&#65533;!	Nx&#65533;&#65533;G5r&#65533;&#65533;R&#65533;&#65533;4&#65533; &#65533;"&#65533;&#65533;&#65533;&#65533;,&#65533;}*&#65533;@x&#65533; fI&#65533;&#65533;G&#65533;&#65533;G&#65533;&#65533;x&#65533;`+&#65533;&#65533;I	&#65533;6&#65533;&#65533;LR#/&#65533;&#65533;
&#65533;&#65533;	&#65533;&#65533;&#290;&#65533;&#65533;&#65533;F\&#65533;8ZH&#65533;&#65533;&#33716; a0&#65533;&#65533; &#65533;#&#65533;&#65533;&#465;x&#65533;&#65533;}&#65533;6&#65533;z0H&#65533;&#65533; E&#65533;+&#65533;&#65533;@&#65533;:w>&#65533;66&#65533;&#65533;f&#65533;M,&#65533;@&#65533;4&#65533;&#65533;&#65533;&#65533;%u&#928;&#65533;&#65533;&#65533;&#65533;&#65533; &#65533;&#65533;&#65533;tK5&#65533; 7O&#65533;&#65533;&#65533;&#65533;&#1920;:&#65533;&#65533;x&#65533;@
&#65533;`&#65533;&#65533;&#65533;&#65533;`&#65533; 
&#65533;&#65533;/FC&#1056;&#65533; &#1152;&#65533;pb&#65533;&#65533;
&#65533;&#65533;
&#65533;	&#65533;Q&#65533;o&#65533;&#65533;&#65533;`;f&#65533;@&#65533;&#65533;
&#65533; G&#65533;&#65533;<&#65533;&#65533; &#65533;`	&#65533;&#65533;&#65533;^&&#65533;&#65533;&#65533;&#65533; &#65533;&#65533;&#65533;&#65533;&#65533;^&#65533;z&#65533;&#65533;2&#65533;&#65533;&#65533;&#65533;H7.M$I;j&#65533;m&#65533;&#65533;&#65533;&#65533;W&#65533;L'^g'8&#65533;%&#65533;&#65533;r&#65533;&#638;#BD4&#65533;&#65533;&#65533;7&#270;&#65533;cV&#65533;+PD8&#65533;CG&#65533;&#65533;|&#65533;>B&#65533;&#65533;&#65533;&#65533;1&#65533; &#65533;-&#65533;-"&#65533;&#65533;&#65533;&#65533;&#65533;&#65533;%(&#65533;&#65533;N&#65533;T1&#65533;F&#65533;&#65533;f&&#65533;&#65533;m&#65533;&#65533;!&#65533;&#65533;rP&#65533;&#65533;(&#65533;&#65533;J&#164;.g&#65533;&#65533;&#65533;(R&#65533;&#65533;&#65533;Lj"&#65533;&#65533;u&#65533;&#65533;&#65533;&#65533;V6&#399;y&#65533;&#65533;&#65533;k&#65533;&#65533;yH&#65533;&#65533;&#65533;&&#65533;Aa&#65533;Y&#65533;F[&#65533;'&#65533;&#1092498;&&#65533;&#65533;s&#65533;&#65533;p$&#65533;'&#65533;F&#65533;&#65533;qL&#65533;u\&#65533;5&#65533;+m&#65533;&#65533;t&#65533;&#65533;p&#65533;Q&#65533;X"&#65533;&#65533;)8#*rd&#65533;&#65533;K@V&#65533;M&#65533;q>&#65533;G+b&#65533;*&#65533;&#65533;&#65533;d2&#65533;>r%&#65533;o&#65533;&#65533;&#65533;&#65533;&#65533;F&#65533;&#65533;A,0,&#65533;&#65533;&#65533;+`&#65533;<8&#65533;&#65533;&#65533;@	&#65533; &#65533; 
&#65533;`6&#65533;&#65533;r;Tc;F&#65533;zE1&#65533;&#65533;&#65533;B-&#65533;&#65533;;.&#65533;"
B3&#65533;&#65533;
&#65533; 
&#65533;@>&#65533;3&#65533; &#65533; 	&#65533;&#65533;40&#65533;
&#65533; &#65533;&#65533;\&#65533;3&#65533;&#65533;\,Gf&#215;2#2&#65533;&#65533;&#65533;B&#65533;z\&#65533;n&#65533;&#65533;&#65533;tO*&#65533;`&#65533;&#65533;bD&#65533;&#65533;*&#65533;&#65533;&#65533;&#65533;o&#65533;lG&#65533;h>$&#65533;C>lD&#65533;&#65533;}.m7zcCBD
PlDj&#65533;B&#65533;S	&#65533;`	&#65533;&#65533;8q&#65533;bA&#65533;*x&#65533;>&#65533;&#65533;&#65533; 5&#65533;g7$$&#65533;d+aD7&#65533;1|fC}6&#65533;>&#65533;@D&#65533;k&#65533;&(N&#65533;>&#65533;&#65533;&#65533;&#65533;&#65533;*/&#65533;6&#65533;&#275;v&#65533;I&#65533;&#16182;&#65533;2j&#65533;@&#65533;&#65533;`
&#65533; 	&#65533; Z&#65533;@
Fx&#65533;GO&#928;&#65533; &#65533; &#65533;&#65533;&#65533;&#1952;&#65533;@9&#65533;M&#65533;&#65533;&#65533; &#65533;cJ &#65533;&#65533;@
&#65533;B&#65533; 	~&#65533;&#65533; \&#65533;&#65533; &#65533;&#65533;@&#65533;&#65533;&#65533; &#65533;:&#65533;&#65533;n&#65533;2$&#65533;xD&#65533;J&#65533;H&#65533;R'7&#65533;&#65533;=&#65533;G&#65533;&#65533;&#65533;&#65533;0&#65533;(&&#65533;x&#65533;&#65533;&#65533;&#65533;D&#65533;,&#65533;&#65533;&#65533;>,&#65533;&#65533;FL&#65533;&#65533;&#65533;TI&#65533;0&#65533;&#65533;|&#65533;&#65533;@ Cfb&#65533;&#65533;&#65533;*&#65533;&#65533;&#65533;@&#65533;%@N&#65533;&#65533;@H&#65533;k&#65533;&#65533;R&#65533;&#65533;[&#65533;&#65533;(n%$&#65533;!U &#65533;j&#11020;j4'&#65533;X&#65533;cD&#65533;L&#65533;TC&#65533;U'&#65533; W&#65533;u&#65533;o&#65533;&#65533;h1&#65533;o&#65533;&#65533;&#65533;.&#65533;&#65533;
&#65533;&#536;&#65533;QE&#65533;&#65533;&#65533;R &#65533;fb&#65533;%&#65533;&#65533;&#65533;d&#65533;XB&#65533;hfb
&#65533; K&#65533;[&#65533;&#65533;!(G&#65533;&#65533;k^&#65533;&#65533;&#65533;&#65533;\L&#65533;7&#65533;&#65533;&#1538;&#65533;H&#65533;-&#65533;>b&#65533;\&#65533;H&#65533;.f"&#880;&#65533;#*{&#65533;P&#65533;O0&#65533;#&#65533;d&#65533;&m&#65533;&#65533;g&#65533;&#65533;&#65533;rE;t+&#65533;&#65533;.l5|&#65533;u&#65533;&#65533;"]&#65533;&#65533;#|0&#65533;#&#65533;&#65533;_&#65533;&#65533;/hJ&#65533;K0)&#65533;&#153;.)0h&#65533;&#65533;`
&#65533;`	&#65533;`
&#65533;@8&#65533;g&#65533;&#65533;&#65533;&#65533;&#65533;&#65533;&#65533;~&#65533;@6M&#65533;(&#65533;&#65533;&#65533;&#65533;&#65533;$BV&#65533;&#65533;{G{&#65533;&#65533;h&#65533;@D&#65533;&#65533;
H&#317;&#65533;&#65533;&#65533;&#65533;&#65533;&#65533;&#65533; &#65533;"&#65533;
&#65533;`V?X&#65533;Q&#65533;g&#65533;&#65533;&#65533;&#65533;O&#65533;&#65533;cE&#1576;{&#65533;&#65533;&#65533; &#65533;&#544;&#65533;&#65533;&#65533;,J&#65533;&#65533;`&#65533;&#65533;"&#65533;o,&#65533;&#65533;x#XH&#65533;&#65533;s<h&#65533;|&#65533;h3}#
&#65533;/
&&#65533;&#65533;/&#65533;&#65533;BP&#65533;D>&#65533;&#1433;&#65533;&#65533;%&#65533; &#65533;&#65533;o&#65533;&#65533;&#65533;&#65533;&#65533;&#65533;&#65533;&#1429;&#65533;&#65533;F&#65533;,&#65533;p&#65533;&#65533;.&#65533;&#65533;0&#65533;&#65533;v&#65533;&#65533;&#65533;&#65533;&#65533;Q&#65533;p&#65533;V&#65533;&#65533;&#65533;mGr&#65533;&#65533;p'&#65533;<&#65533;d|hqrk(&#65533;&#65533;&#65533;&#65533;@&#65533;H
&#65533;&#65533;D&#65533;&#65533;:&#65533;60&#65533;O&#65533; &#65533;(&#65533;&#65533;&#65533; &#65533;&#768;
&#65533;i
&#65533;&#65533;&$&#65533;&#65533; z&#65533;&#65533;ec&#65533;
&#65533;&#65533;&#65533; 	&#65533;`R&#65533;:1&#1408;1
&#65533;&#65533;*&#65533;c&#65533;&#65533;(&#65533;"u;&#65533;&#65533;&#65533;&#65533;L&#65533;o~:#&#65533;$&#65533;R&#65533;&#65533;Qm&#65533;&&#1408;84H&#6027;&#65533;f&#65533;0&#65533;n	20&#65533;&#65533;&#65533;&#65533;0&#65533;2w&#65533;/)p/9&#65533;J&#65533;&#65533;&&#65533;&#765;&#65533;&#65533;E&#65533;&#65533;&#65533;&#65533;&#65533;&#65533;:2&#65533;XB&#65533;S&#65533;&#65533;b\;&#65533;&#65533;&#65533;EU)+6@&#65533;&#65533;0&#65533;R>&#65533;y>&#65533;&#65533;&#65533;q&#65533;&#65533; :gmVG&#65533;&#65533;xh9&#65533;.&#65533;"@>&#65533;K{&#65533;>>M&#65533;&#65533;&#65533;@8&#65533;0&#65533;H"7&#65533;(&#65533;L&#65533;B&#65533;qia&#65533;&#65533;&#65533;!&#65533;&#65533;f[8Fjt&#65533;fa&#65533;&#550;$&#65533;&#65533;t&#65533;&#65533;X&#65533;&#65533;\6&#65533;
I&#65533;l&#65533;2v&#65533;&#65533;&#65533;&#65533;'&#65533;.&#1168;2&#65533;&#65533;|&#65533;&#1227;&#65533;*>)&#65533;)&#65533;i^h&#65533;NP&#65533;&#65533;HXX&#65533;(/n&#65533;&#65533;%t+1,&#65533;&#65533;&#65533; Vm&#65533;&#65533;C&#65533;`J&#65533;&#65533;&#65533;&#65533;&#65533; #&#65533;&#65533;%^"}&#65533;&#65533;&#65533;H7
&#65533;JE6JV<Z&#65533;*&#65533;k`wD&#65533;z3&#65533;&#65533;!v+&#65533;&#65533;,,0Bl(&#65533;&#65533;Vr&#65533;&#65533;-w&#65533;&#65533;|&#65533;bE&#65533;#|Q&#65533;&#65533;w&#65533;c&#65533;0Z&#65533;&#65533;x&#65533;&#65533;v&#65533;i&#65533;D&#65533;L&#65533;&#65533;h&#65533;&#65533;&#65533;/&#65533;&#65533;&#65533;&#65533;8&#65533;9&#65533;&#65533;&#65533;%&#65533;&&#65533;&#65533;\G&#65533;%&#65533;S3&#65533;H&#65533;j/C&#65533;i{&#1687;X&#65533;"=&#65533;@D&#65533;3&#65533;&#65533;&#65533;&#65533;&#65533;&#65533;C&#65533;n&#65533;7&#65533;&#65533;@&#65533;8&#65533;&#65533;F&#65533;V&#65533;Xs?&#65533;&#65533;&#65533;c&#65533;&#65533;KK&#65533;7&#65533;&#738;&#65533;yP&#65533;&#65533;&#65533;l&#65533;E&#65533;"&#65533;&#65533;&#526;&#65533;@Y&#65533;t&#65533;'r&#65533;&#65533;zy&#65533;&#65533;&#65533;&#65533;l&#65533;&#65533;&#65533;&#65533; s&#65533;&#65533;&#65533;@&#65533;&#65533;b&#65533;@3&#65533;&#65533;&#65533;e-&#65533;&#65533;&#65533;B;&#65533;&#65533;3&#65533;&#65533;&#65533;T&#65533;&#65533;&&#65533;z&#65533;`Jcn+F&#65533;&#65533; 	&#65533; ~HB&#65533;&#65533;&#65533;@
&#65533; z&#65533;&#65533;&#1712; &#65533;&#65533;&#65533;&#65533;)
&#65533;&#65533;J&#65533;`&#65533;&#65533;&#950;*9a&#65533;MZMw&#65533;&#65533;&#65533;0&#65533;&#65533;&#65533;ec&#65533; &#65533;&#65533;&#65533;&#65533;#&#65533;&#65533;J(&#65533;)&#65533;&#65533;`&#65533;9&#65533;26&#65533;*&#268;&#65533;1&#65533;*pF&#65533;H*&#65533;&#65533;F&#800;&#65533;&#65533;
\&#65533;E&#65533;jK]&#65533;%&#65533;$&#65533;&#65533;&#65533;QQ&#65533;&#65533;	&#65533;< c&#65533;X&#65533;Hrs&#65533;j#&#65533;&#65533;&#65533;&#65533;&#65533;?&#65533;zx,&#65533;&#1164;&#65533;NG&#65533;&#65533;&#65533;+.&#65533;&#65533;bO+
&#65533;&#313;6)&#65533;&#65533;{c&#65533;&#65533;&#65533;&#65533;&#65533;&#65533;&#65533;&#65533;>V&#65533;L&#65533;&#65533;W&#65533;&#65533;&#65533;F&#65533;&#65533;&#65533;&#65533;&#65533;N&#65533; VE&#65533;0UQ&#65533;&#65533;,&#65533;l&#65533;tD H$g&#65533;.,u&#65533;6&#65533;kk]&#65533;f&#65533;&#65533;4H=~&#65533;&#65533;&#65533;&#65533;	$%d&#1718;;&#65533;BKv&#960;J&#65533;g;&#65533;&#65533;&#65533;&#65533;&#65533;^z9iu@&#65533;(vo(&&#65533;M&#65533;(o&#65533;&#65533;&#65533;&#65533;"_&#65533;Hib>&#65533;&#65533;&#220;@R&#65533;&#65533;	&#65533;&#65533;	&#65533;&#65533;|&#65533;	&#65533; &#65533; &#65533;&#65533;&#65533;&#65533;;&#65533;&#65533;&#65533;%&#65533;&#65533;ok?ph&#65533;bNDRx&#65533;P&#65533;&#65533;&#65533;&#65533;&#65533;d&#65533;g8hc8&#65533;&#65533;=\}&#65533;G&#65533;lv&#65533;&#65533;&#65533;&#65533;&#65533;&#65533;&#65533;&#65533;G&#65533;&#65533;&#65533;~&#65533;&#65533;&#65533;{&#65533;z&#65533;":8&#65533;$J&#65533;&#65533;foI&#65533;&#65533;&#1797;)4&#65533;2F&#65533;&#65533;G&#65533;&#65533;&#65533;&#65533;tV&#65533;~&#1576;&#281; 	&#65533;`C&#65533;(?&#65533;&#65533;F&#65533;&#65533;B&#65533;&#65533;%Cj&#65533;&#1015;&#65533;@G&#65533;g&#65533;[&#65533;o!&#1721;4h+&#65533;b}r&#65533;&#65533;&#65533;{J&#65533;*H=&#65533;&#65533;*&#43287;&#65533;&#65533;&#65533;5&#65533;&#1367;&#65533;HP'&#65533;&#1035;&#65533; 7&#65533;Uzw&#65533;&#65533;&#65533;&#65533;&#65533;&#65533;&#65533;&#65533; ~B"&#65533;&&#65533;&#1799;B&#1568;&#65533;H&#1308;&#65533;)&#65533;&#65533;&#65533;#&#65533;&#65533;&#65533;4[&#65533;}&#65533;&#65533;&#65533;&#65533;&#65533;e&#65533;4&#1451;
&#65533;&#65533;	&#65533;&#277;&#65533; 
&#65533;&#65533;	[&#65533;d&#65533;VQ&#65533;&#65533;&#65533;&#384;
&#65533;@&#65533;&#65533; $f&#65533;'&#65533;&#65533;`&#65533;0I&#65533;s;r&#65533;&#65533;&#65533;&#1226;&#65533;-$z&#65533;c&#65533;GL&#1403;&#65533;&#65533;1&#65533;m&#65533;&#65533;o&#65533;4&#65533;&#65533;&#65533;zt&#65533;v}&#65533;[0	&#65533;&#65533;V&#65533;&#65533;H&#65533;&#65533;n&#65533;&#738;&#65533; &#65533;&#65533;.G%&#65533;Q&#65533;&#65533;#&#65533;F&#65533;&#65533; &#65533;&#65533;&#65533;&#65533;&#65533;&#65533;&#65533;&#65533;	&#65533;&#65533;q^&#65533;-&#65533;H
H&#576;e)e&#65533;H&#65533;&#65533;PlB;&#65533;r&#65533;&#65533;R")k&#65533;O&#65533;&#65533;0[&#65533;2&#1424;&#65533;&#65533;R&#65533;e&#65533;;r%&#65533;&#65533;&#65533;&#65533;O+&#65533;%Ju9&#65533;&#65533;[&#65533;&#65533;&#65533;;&#65533;&#65533;G~mrx&#65533;r&#65533;P&#65533;D1&#65533;&#65533;8.&#65533;&#65533;wZ&#65533;&#65533;&#65533;V&#65533;C&#65533;&#65533;&#65533;9&#65533;&#65533;s&#65533;B=&#65533;&#65533;
&#65533; 0&#65533; .1
Vx&#65533;&#65533;&#65533;Pd7&#65533;&#65533;@&#65533;&#65533;*&#65533;&#65533;P&#65533;~*8u;&#65533;&#65533;&#65533;&#65533;&#65533;0zG@.&#65533;D&#65533;&#273;&#65533;&#8710;#M&#65533; 
&#65533; 	&#65533;@	&#65533;&#65533;/C&#65533;&#65533; &#65533;&#65533;&#65533;&#65533;&#65533;	&#1119;Jb#&#65533;S&#65533;&#65533; &#65533;+&#65533;L&#65533;	&#65533;&#1451;&#65533;*#:&#65533;D~]8&#65533; &#384;&#65533;B&#65533; &#65533;/d&#512;CF&#65533;&#65533;`v	3&#65533;K&#65533;.]
z&#65533;&#65533;bF.C&#65533;&#52389;J-X&#65533;L&#65533;b%
&#65533;,[&#65533;l&#1122;&#65533;&#727;1f&#1200;YSF&#65533;0&#65533;L&#65533;&#65533;&#65533;&#728;4k&#1316;9C&&#65533;\&#276;&#65533;Z&#65533;&#65533;4h&#920;1Sf &#65533;-]&#268;y&#65533;&#65533;
*N&#65533;$&#65533;2&#65533;
2h&#1464;&#65533;&#65533;&#65533;&#65533;3e&#148;&#65533;&#65533;W
Q&#65533;&#65533;DAB&#65533;	&#65533;)Xb&#65533;(pf&#65533;*&#65533;AnT&#65533;p&#65533;&#65533;3k&#1976;Y&#65533;F&#65533;&#65533;&#65533;V&#65533;&#65533;%&#65533;&#65533;,W&#65533;D&#65533;&#65533;&#65533;D&#65533;h&#65533;&#265;&#65533;&#1564;kr&#65533;VC#&#65533;0R&#65533;"m3W&#65533;8&#65533;&#65533;(W&#65533;&#65533;L&#170;H&#1108;y>&#65533;&#65533;7u&#65533;&#798;s<N= &#65533;&#65533;&#65533;L0W&#1396;&#65533;#&#65533;&#65533;*j&#65533;&#65533;&#65533;(J&#65533;H&#65533;&#65533;M&#65533;9w&#65533;[\&#65533;E^&#65533;D&#65533;f&#65533;&#65533;&#593;G}&#65533;&#1095;^x&#65533;&#65533;w&#65533;a&#65533;_\&#65533;&#65533;g&#65533;&#65533;{X&#65533;&#65533;~&#65533;1&#65533;fn&#65533;&#65533;FRi&#65533;&#65533;&#65533;TW&#65533;Q&#65533;q&#65533;1&#463;&#65533;&#65533;&#65533;&#65533;&#65533;1&#65533;qx&#65533;t<&#65533;m&#65533;TWOmfn&#513;&#65533;v&#65533;&#65533;&#65533;&#65533;&#65533;pD&#65533;Fg_l1S|Q&#65533;X&#65533;q&#65533;pn&#65533;A&#65533;;1&#65533;&#65533;	&#65533;q&#65533;w&#65533;&#65533;&#65533;{&#65533;w&#65533;&#65533;&#65533;{&#65533;&#65533;&#481;&#65533;&#65533;!GR&#65533;%&#65533;r&#65533;'&&#65533;L&#65533;&#65533;&#423;u&#65533;gG&#65533;&#65533;1io&#65533;9&#65533;w&#65533;&#65533;&#65533;&#65533;&#65533;*&#65533;&#65533;&#65533;&#65533;A&#65533;qp&#1041;&#65533;&#65533;b&#65533;"&#65533;0&#65533;&#65533;"&#65533;&&#65533;&#65533;!&#65533;r&#562;&#65533;&#65533;x&#65533;q&W8&#65533;&#65533;&#1962;zP&#65533;G\&#65533;&#65533;Gt$&#65533;(&#65533;&#65533;*`&#65533;~&#65533;XG]l&#65533;&#65533;n&#65533;&#65533;b&#65533;!&#65533;&#65533;&#65533;A&#65533;&#65533;y&#65533;!&#65533;"H ,&#65533;&#65533;hwHG&#65533;&#65533;A&#65533;&#65533;X&#65533;&#65533;&#65533;tc&#65533;Q&#65533;C9c&#65533;&#65533;M&#65533;P&#65533;^&#804;&#65533;&#65533;sFxB&#559;&#65533;"Hx&#65533;&#65533;&#65533;YD&#65533;G$&#65533;W&#65533;UF&#65533;u&#65533;&#65533;oaPdj&#65533;#&#65533;J&#65533;(]B ~&#65533;&#65533;gdX&#326;f&#65533;&#65533;&#65533;p&#65533;I)&#65533;&#65533;U&#65533;A&#65533;\C&#65533;&#65533;&#65533;r&#65533;&#65533;&#65533;v&#65533;.YqpKQ&#65533;YL&#65533;ShFN&#65533;U&#65533;*&#65533;5&#65533;1X\&#65533;8Y&#65533;&#1285;&#65533;b&#65533;Ga &#65533;E&#65533;_&#65533;EDdD<&#65533;G&#65533;&#272;&#65533;ZM&#65533;I`&#65533;&#65533;&#65533;&#65533;dyQZ&#65533;C&#65533;m;p>!&#65533;&#65533;&#65533;&#65533;PH&#65533;jn^~V\&#1144;LY&#65533;&#65533;H$&#65533;Xat&#65533;&#65533;YSLQ&#65533;&#65533;|&#65533;q&#65533;zq&#65533;1%[&#65533;&#65533;d&#65533;L&#65533; (F&#65533;s&#65533;5mm&#65533;Ae&#65533;+vP&#65533;W&#65533;N&#65533;&#65533;fU&#65533;&#65533;&#65533;&#65533;&#65533;-&#65533;&#65533;&#668;&#65533;S&#65533;%&#65533;H&#65533;F&#65533;&#65533;%&#65533;4&#65533;k&#65533;`#&#65533;	s&#65533;&#65533;&#65533;&#65533;fA&#65533;&#65533;a&#65533;&#65533;&#65533;&#65533;&#65533;'X&#65533;qY8^&#65533;691&#65533;n}C\nT9>&#65533;&#65533;-~R&#65533;tJ$"1&#65533;&#65533;&#65533;&#65533;&#65533;&#65533;]G[8&#65533;&#65533;B&#65533;/X&#65533;	G&#65533;&#65533;&#65533;&#65533;,&#65533;UB&#65533;&#65533;`8-dp``&#65533;&#327;t&#65533;&#65533;H&#65533;&#65533;;&#65533;&#65533;s(&#65533;&#65533;&#65533;&#65533;&#65533;4&#65533;HP&#65533;
&#65533;&#65533;&#65533;:&#65533;&#65533;F3j&#65533;&#65533;t&#65533;Q&#65533;R&#65533;&#65533;&&#1390;7&#65533;&#65533;Uv ~t&#65533;6q&#65533;&#585;l&#65533;&#65533;&#65533;:&#65533;!V&#65533;&#65533;C&#65533;&#65533;&#65533;O&#65533;&#65533;&#65533;#B&#65533;&#65533;N&#65533;vy4&#65533;&#65533;(k&#65533;$E&#65533;
=&#65533;^&#65533;J&#1143;&#65533;@&#65533;9&#65533;f&#65533;e\&#65533;d#&#65533;^{X&#65533;5.zarSo@&#65533;&#65533;&#16391;>&#65533;(&#65533;0&#65533;*-D&#65533;7&#65533;&#65533;Ey0%&#65533;&#65533;B(&#65533;&#65533;h&#65533;"&#65533;&#65533;F$&#65533;&#65533;h>&#65533;&#65533;Db~X&#65533;]z2&#65533;&#65533;&#545;x&#65533; &#65533;&#65533;x&#65533;&#65533;;&#65533;&#65533;&#65533;&#65533;&#65533;;&#65533;Q';h&#65533;&#65533;4&#65533;#&#65533;J@&#65533;&#65533;&&#65533;#;&#65533;&#65533;@&#65533;"&#65533;	IH"&#65533;P&#65533;!&#65533;m&#65533;}x*&#65533;!wi&#65533;&#65533;&#65533;&#65533;3:qW&#65533;F1&#65533;gk?Y&#65533;3&#65533;&#65533;2&#65533;&#65533;h$.&#65533;	LXb&#65533;8&#65533;  A&#65533;3&#65533;&#65533;
&#65533;c&#65533;&#65533;f(.&#65533;&17&#65533;SR&#1648;I\&#65533;aF;i&#65533;s&#65533;&#65533;&#65533;&#65533;a*&#65533;&#65533;&#65533;&#65533;&#65533;&#65533;J&#180;&#65533;|&#65533;4&#65533;.\&#65533;$N&#65533;ag*'&#65533;/|Asc&#65533;b<&&#65533;* &#65533;M&#65533;&#65533;J&#65533;&#65533;}f:&#1123;	&#65533;B&#65533;z|&#65533;B&#65533;&#65533;&#65533;W6v&#65533;&#65533;&#65533;]p&#65533;*&#836;&_&#65533;B&#65533;&#65533;J&#65533;fd$&#65533;&#65533;|hY&#545;&#65533;&#65533;&#65533;&#65533;&#65533;2&#65533;4%|&#1371;B_Dh&#2025;&#65533;/|&#621;_2&#65533;&#65533;*&#65533;@&#1629;[r6C&#65533;&#65533;d&#65533;&#65533;qK&#65533;&#65533;9&#65533;!.&#65533;&#65533;
R^I-3&#65533;!H"S&#65533;&#65533;&#65533;&j6"?$&#65533;Cg&#65533;&#65533;~#&#65533;
}C&#65533;3&#65533;2i6:&#65533;u&#65533;&#65533;&#65533;&#65533; Ypm&#65533;0&#65533;"&#65533;&#65533;&#65533;k&#65533;&#65533;[&#65533;(&#65533;&#65533;"&#65533;&#65533;b)&#65533;d1"A&#65533;^&#65533; &#65533;5&#65533;rp&#65533;&#65533;&#65533;L&#65533;&#65533;d&#65533;&#65533;&#65533;/C&#65533;P&#65533;&#256;%h*dB&#65533;]&#65533;&#65533;2D&#65533;&#65533;~&#65533;&#65533;?&#65533;i)S&#65533;
&#65533;&#65533;:&#65533;P&#65533;&#65533;X&#65533;=&#65533;=t&#65533;&#65533;,&#1313;$uW7\&#65533;V&#65533;|&#2001;&#65533;&#65533;&#65533;l&#65533;&#65533;P&#65533;&#65533;&#65533;&#65533;d&#65533;9&#65533;&#41871;&#65533;&#65533;&#65533;T&#65533;8&#65533;))k #D}fUJ&#65533;&#65533;d&#65533;3&#65533;&70'3&#65533;&#65533;U&#65533;&#65533;yJX&#65533;+&#65533;@)&#65533;F&#65533;"B&#65533;K&#65533;b&#65533;694&#65533;&#65533;d&#65533;]B&#65533;&#65533;&#65533;&#65533;LR#&#65533;\~ X&#65533;Ds&#65533;`&#65533;r&#65533;&#65533;GT&#65533;&#65533;&#65533;&#65533;#qC&#65533;&#65533;&#65533;u&#65533;&#65533;&#65533;&#905;b&#65533;&#65533;&#65533;&#65533;&#1539;&#65533;f&#65533;&#65533;&#65533;*&#65533;$u&&#36911;&#65533;&#65533;Cb'&#873;q5*<&#65533;:&#1650;
&#65533;/8&#65533;hV&#65533;&#65533;U&#65533;&#65533;&#65533;&#65533;O&#65533;&#65533;&#914;&#65533;&#65533;&#65533;&#65533;XD"
&#65533;=0&#65533;Hw&#65533;&#1127;&#65533;s$$&#65533;KE&#65533;8&#65533;&#65533;&#65533;.&#65533;&#65533;&#65533;G&#65533;9R3iT&#65533;&#65533;D,e`$&#65533;&#65533;&#65533;&#65533;CD&#65533; &#65533;&#65533;&#65533;YEU&&#65533; &#65533;$4!?&#65533;qd&#65533;&#65533;&#65533;&#65533;bY+&#65533;&#65533;L&#65533;&#65533;Ah&#65533;Yq&#65533;m&#65533;RmJ;<&#65533;&#65533;F&#65533;&#65533;E	&#65533;a&#65533;&#428;kB&#133;&#65533;&#65533;&#65533;
*&#941;Z&#65533;+&#65533;O&#65533;f9&#65533;&#985;&#65533;&#65533;&#65533;&#65533;&#65533;&#65533;&#65533;U&#65533;b&#65533;0&#65533;&#65533;&#65533;QX&#65533;&&#65533;&#65533;&#65533;,m9&#65533;i&#65533;!3 &#65533;&>&#636;&#65533;&#65533;&#190;&#65533;&#65533;K%Z&#424;[[&#65533;|m&#65533;}o&#65533;h&#65533;w7%-y&#65533;&#65533;&#65533;&#65533;&#65533;0&#65533;&#65533;&#65533;&#65533;(&#65533;>qeNL&#65533;/sj&#65533;01%&#65533;|&#65533;
G&#65533;"&#65533;	G&#65533;&#65533;C&#65533;x&#65533;&#65533;in&#65533;&#65533;#p.&#65533;&#65533;5D{fH~&#65533;}"&#65533;&#65533;A{&#65533;P{+&#65533;&#65533;&#65533;&#65533;#&#65533;k(&#65533;&#65533;&#65533;&#65533;gQ>P&#65533;76&#65533;&#65533;&#65533;&#65533;cKb&#65533;9b&#65533;8c&#65533;jB>&#65533;5&#65533;1#s&#65533; ]&#65533;}&#65533;"C&#65533;V&#65533;q&#65533;C&#65533;V&#65533;q&#65533;&#65533;6&#65533;7(^Xp%`&#1793;0&#65533;a\&#65533;&#65533;'&#65533;$-&#65533;*'G&#65533;DW&#65533;(m0=Ef&#65533;>_2&#65533;f&#65533;F&#994;&#65533;4.&#65533;QV0&#65533;%&#65533;bw&#65533;&#65533;&#65533;DHR&#65533;T&#65533;UH&T&#65533;V&#65533;P&#65533;q&#65533;&#65533;k&#65533;&#1156;&#65533;a''w$?&#65533;"}&#65533;/&#65533;6&#65533;&#65533;d&#65533;y Q&#65533;S&#65533;,&#65533;&#65533;,&#65533;R&#65533;&,&#65533;z IrP'&#65533;&#65533;Q&#65533;"&#65533;&#65533;{&#65533;!&#65533;2$&#65533;&#65533;-&#65533;&#65533;(&#65533;2u&#65533;g&#65533;&#65533;F&#65533;0&#65533;&#65533;&#65533;	&#65533;&#65533;	&#65533;@	&#65533;&#65533;&#65533;p&#65533;B&#65533;0&#914;i&#65533;&#65533;Nwk&#65533;&#65533;w&#65533;&#65533;	5&#1153;Kc&#65533;&#65533;X1D6T]\&#65533;*&#65533; &#65533;j*&#65533;p&#65533;&#65533;+&#65533;&#65533;O&#65533;&#65533;&#65533;&#65533;&#65533;&#65533;aJKr+w%D] {&#65533;&#65533;3_ &#65533;&#65533;(&#65533;rx&#65533;$&&#65533;iP/(eNw&#65533;Q&#65533;8#&#65533;&#65533;&#65533;QTZ&#65533;$&#65533;r&#65533;Gc&#65533;g8&#65533;C>&#65533;&#65533;s&#65533;&#65533;+&#65533;Lp&#65533;&#65533;a "&#65533;&#65533;6L@G&#65533;V&#65533;b0WC&#65533;1&#229;#RG&#65533;&#65533;&#65533;&#65533;se	q;"jr&#65533;1&#196;&#65533;9H&&#65533;f.&#65533;J&#65533;&#65533;:RxZ&#65533;bM&#65533;&#65533;&#65533;&#65533;&#65533;R&#65533;M&#65533;LGf~MaD&#65533;M&#65533;.a<&#65533;U` &#65533;g&#65533;&#65533;|bE&#65533;&#65533;Y&#65533;=YQ7&#65533;1W&#65533;D&#65533;il`V>#]T&#65533;9N&#65533;|&#65533;D5&#65533;&#65533;I:&#1170;&#65533;|B]&#65533;.&#65533;&#65533;P?1K&#65533;S&#65533;'&#65533;\${D&#65533;TD&#65533;Q&#65533;&#597;&#65533;11&#65533;&#65533;J&#65533;&#65533;&#65533;8&#65533;&#65533;k	1&#65533;&#65533;&#65533;<` WP&#65533;&#65533;WX&#65533;]@O7&#65533;&#65533;&#65533;'!: "aqB	&#65533;[&#65533;&#65533;&#1110;sB&#65533;4B&#65533;a9,&#65533;]}&#65533;9&#1552;`&#65533;Oq&#65533;&#65533;&#65533;C&#65533;Q&#65533;&#65533;'K&#65533;%'&#65533;wY&#65533;&#65533;%2T&#65533;M&#65533;C
&#65533;^CCWC&#65533;&#65533;>&#65533;	&#65533;eHZr#[A&#65533;&&#65533;&#65533;LT&#65533;&#65533;Y&#65533;&#65533;R&#65533;&#65533;&#65533;9D&#65533;9&#65533;3&#65533;!\C&#65533;La)X&#65533;TH&#65533;&#65533;&#65533;&#65533;&#65533;&#65533;&#65533;D&#65533;&#65533;&#65533;te&#65533;&#65533;c&I&#65533;$j&#65533;d&#65533;m`p&#65533;&#65533;&#65533;q0&#65533;Q&#65533;j&#65533;&#65533;&#1569;&#65533;Ax6>&#13524;p&#65533;K	&#65533;|k&#65533;ck&#65533;I&#65533;$.&i4&#65533;&#1442;&#65533;o&#65533;p&c&#65533;U&#65533;&#65533;&#65533;&#65533;&#65533;-&#65533;R$b&#65533;F&#65533;f&#65533;Rhi&#65533;x&#65533;$&#65533;)&#65533;hn&#65533;g$	S8&#65533;8Q&#65533;ti*&#65533;.&#65533;"}&#65533;R0&#465;H &#65533;!I&#65533;_v&#65533;=&#65533;	&#65533;&#65533;#&#65533;&#65533;0&#65533;&#65533;'&#65533;d"F&#65533;B&#65533;&#65533;"(>*&#65533;-s/&#65533;&#65533;'&#65533;C;|bei&#65533;+&#65533;&#65533;%&#65533;b1R"u&#65533;&#65533;p&#65533;&#65533;#HQ'&#65533;2&#136;0}&#65533;Z&#65533;9	&#281;&#65533;y&#65533;&#65533;\^&#65533;&#65533;&#65533;`&#65533;d&#65533;|s^&#65533;8&#65533;&#65533;l&#65533;[&#65533;&#65533;YdC C&#65533;8,&#65533;&#65533;([&#65533;Qw|R&#65533;&#65533;4&#65533;&#65533;&#65533;?#Kvin5&#65533;jf&#65533;&#65533;*Dh$o&#65533;&#65533;%>Umg<&#65533;^&#65533;^l1Q&#65533;E &#65533;s&#65533;@&#65533;F&#65533;GPL&#65533;&#65533;&#65533;&#65533;]m&#1104;R&#65533;&#65533;&#645;&#65533;_&#65533;3$&#65533;3&#65533;&#65533; &#65533;
7Q&#65533;B&&#65533;tc&#65533;&#65533;A[w&#65533;&#65533;\&#65533;&#65533;!&#65533;&#65533;x9&#65533;RUY&#65533;u&#65533;pyr&#65533;4&#280;&#65533;s>1&#65533;E&#65533;%B1&#65533;6&#1395;?L&#65533;[c&#65533;4A&#65533;&#65533;#UAsF&#65533;U&#65533;&#65533;SD&#65533;&#65533;&#65533;}&#65533;&#65533;&#65533;&#65533;aC	&#65533;V&#65533;&#65533;8T&#65533;sf![&#65533;#&#65533;3&#65533;&#65533;&#65533;9~&#65533;&#65533;P;AOA6(A&#65533;&#65533;wg&#65533;&#65533;&#65533;Q(10t&#65533;A&#65533;+&#65533;s\&#65533;&#65533;&#65533;S~&#65533;mY&#65533;&#65533;#&#65533;&#65533;&#65533;X&#65533;&#65533;&#65533;&#65533;AA&#65533;V&#65533;.k&#65533;&#1767;&#65533;&#65533;&#65533;Bp3P&#65533; &#65533;Qx&#65533;&#65533;nU=&#65533;ac5q&#65533;
q&#65533;2aQ&#65533;&#65533;1&#65533;S&#65533;&#65533;&#65533;~&#65533;c&#65533;&#65533;&#65533;W&#65533;&#65533;&<&#65533;d3aB&#65533;&#65533;#&#433;&#65533;Z+&#65533;b&#65533;JB2&#65533;=CS&#65533;&#698;&#65533;z@&#65533;&#65533;N&#65533;Y+"&#65533;Q&#65533;&#65533;&#65533;3&#65533;&#65533;Z1&#65533;&#65533;Kg"'V&#65533;3(&#65533;G&#65533;G&#65533;BO&#65533;&#65533;S&#65533;.&#65533;&#65533;&#65533;&#65533;}&#65533;h&#65533;UI*#&#698;&#65533;.g&#65533;p&#65533;(rv+&#65533;&=R&#65533;&#65533;&#65533;&#65533;P&#65533;&#65533;4&#65533;)2\&#65533;r&#65533;\A&#65533;#'Y&#65533;#c&#65533;z;]ci<%&#65533;&#65533;&#65533;%&#65533;&#65533;+&#65533;Ss+A&#65533;&#65533;LC!I&#65533;&#65533;k&#65533;kMi@&#65533;i&#65533;L]&#65533;[&#65533;#U&#65533;&#65533;KzSA&#65533;#9,a&#65533; d[&#65533;V&#65533;)&#65533;1&#65533;&#65533;&#859636;D&#65533;&#65533;IX&#65533;2=&#65533;7&#65533;3&#65533;F&#65533;&#65533;S&#65533;&#65533;Q&#65533;{&#65533;&#65533;alM&#65533;&#65533;\l&#65533;	O&#65533;7212q&#65533;*&#65533;&#65533;`qnP&#65533;&#65533;&#65533;&#65533;&#65533;&#65533;&#65533;DAtO&#65533;J <&#65533;D&#65533;l,{P&#65533;D&#65533;FGw&#65533;BK&#65533;[&#65533;&#65533; &#65533;s&#392;[&#65533;QC&#65533;#V&#65533;&#65533;R&#65533;&#291;&#1813;&#65533;&#65533;&#65533;S&#65533;3&#65533;&#65533;a&#223;	&#65533;'J&#65533;&#65533;&#65533;&#65533;I&#65533;X]&#65533;5`&#65533;{X&#65533;g&#65533;&#65533;p&#65533;6&#65533;&#65533;&#65533;{&#65533;&#65533;&#65533;&#65533;ne&#294;A"&#65533;&#65533;M&#65533;Vh,&#65533;2&#65533;&#387;&#65533;rS &#65533;&#65533;&#65533; !&#65533;q&#65533;8e&#65533;&#65533;&#65533;_&#65533;&#65533;E,&#65533;L&#65533;&#65533;&#65533;&#65533;&#513;\&#65533;&#65533;&#65533;D&#65533;&#65533;&#65533;&#65533;&#65533;QU&#65533;&#65533;$-h&#65533;&#65533;7&#65533;&#65533;b &#65533;S3&#65533;388 !&#65533;   ,   &#65533;\ &#65533; &#65533;	H&#65533;&#65533;&#65533;&#65533;*\&#560;&#65533;&#199;#J&#65533;H&#65533;&#65533;&#331;3j&#65533;&#561;&#65533;&#463; C&#65533;I&#65533;&#65533;&#595;(S&#65533;4x&#990;&#65533;{&#65533;&#1395;W&#65533;^=&#65533;[&#65533;\&#627;&#65533;&#991;@&#65533;
&#841;&#65533;^&#1123;&#65533;&M&#65533;t&#65533;&#1255;P&#65533;J&#65533;J&#65533;*H&#65533;.&#65533;&#65533;&#250;3iV&#65533;`&#65533;2&#65533;J&#65533;&#65533;&#1651;V[&#65533;T&#65533;&#65533;&#65533;&#1437;l&#65533;&#65533;&#53942;&#65533;&#1915;x&#65533;&#65533;&#65533;V&#65533;K&#65533;\]~&#65533;&#65533;s&#65533;&#65533;&#200;nKs&#65533;c&#65533;&#65533;#K&#65533;L&#65533;&#65533;S&#65533;&#65533;&#2030;&#65533;&#65533;&#65533;&#797;n&#65533;ZM&#65533;&#65533;&#65533;&#1256;S&#65533;^-&#65533;&L&#1516;-j&#65533;]&#65533;&#65533;R&#65533;&#65533;sG&#65533;&#65533;&#65533;)&#65533;&#65533;c&#65533;2K&#65533;&#65533;&#65533;&#65533;&#387;&#65533;&#65533;&#892;&#65533;&#65533;&#65533;	&#65533;&#65533;M}8W&#65533;3&#65533;C'&#1781;&#65533;&#65533;1g&#65533;&#65533;&#65533;&#65533;&#65533;&#65533;V&#65533;2iv'?&#65533;/&#65533;&#65533;&#65533;=&#735;O&#65533;&#65533;&#65533;&#65533;&#65533;&#65533;7&#1023;&#65533;&#65533;&#65533;&#2021;w&#65533;z&#52311;&#65533;Q&#65533;&#65533;&#65533;|&#65533;&#65533;&#65533;c&#65533;e&#65533;s&#65533;&#65533;f6&#65533;&#65533;}&#65533;&#65533;C}&#65533;&#65533;V&#65533;-7&#65533;(&#65533;&#65533;oq&#65533;&#65533;u&#65533;h&#65533;\y6&#65533;f&#65533;&#65533;#&#65533;rG^N&#65533;(&#65533;z&#65533;#&#65533;<&#65533;&#65533;#&#967;&#65533;5&#65533;&#65533;@&#65533;&#65533;(&#65533;TftaNO
&#65533;W&#65533;&#65533;&#65533;&#65533;x&#65533;&#65533;&#65533;%MU&#65533;&#65533;&#1813;^&#65533;&#65533;&#65533;M&#65533;Ya=!&#65533;&#38983;J&#65533;3'&#65533;v&#65533;&#65533;$&#65533;&#65533;&#65533;&#65533;h&#1153;&#65533;P&#65533;fj(QL&#65533;&#65533;&#65533;W~&#65533;&#65533;&#65533;:&#65533;8Xv&#65533;&#65533;x&#35177;&#65533;x&#1060;z)&#1986;&#65533;&#787;&#65533;&#65533;&#65533;j&#65533;K&#65533;&#65533;*&#65533;&#65533;y&#65533;Y&#65533;&#65533;9&#65533;(&#65533;&#65533;&#65533;&#65533;&#65533;&#65533;&#27299;w#&#65533;J&#65533;&#1653;&#1322;L_&#65533;h&#65533;u&#65533;,&#65533;&#65533;$&#65533;&#65533;M
K&#65533;&#65533;&#65533;&#65533;*&#65533;vZ[&#65533;&#65533;&#65533;&#65533;&#65533;f&#65533;f&&#65533;B&#65533;	&#65533;&#65533;&#65533;&#65533;!v&#65533;F&#65533;Y&#65533;&#65533;z&#65533;7&#65533;&#65533;&#61292;	&#65533;&#65533;|&#65533;^&#65533;&#65533;&#1778;j&#65533;&#65533;l&#65533;i
)&#65533;&#65533;r&#65533;&#65533;`&#65533;y&#65533;&#276;&#65533;&#65533;&#65533;&#65533;r[m&#65533;&#65533;&#65533;&#65533;<&#65533;&#65533;#O&#65533;!&#65533;&#65533;q&#65533;'{<&#65533;&#674;&#65533;&#65533;a&#65533;&#65533;h&#65533;&#65533;+&#65533;k&#65533;f&#65533;&#65533;&#65533;3&#65533;7&#1755;V&#65533;&#65533;&#65533;&#65533;&#65533;CcV&#65533;`H'&#65533;&#65533;&#65533;L&#65533;c&#65533;P&#65533;&#65533;&#65533;T&#65533;K&#65533;&#1384;&#65533;&#65533;&#65533;MnvM&#65533;&#65533;&#65533;D&#65533;&#65533;aw&#65533;&#65533;&#65533;&#65533;&#65533;&#65533;&#65533;)&#65533;!&#65533;&#65533;&#65533;N<q&#65533;&#65533;;x&#65533;#2<z&#65533;&#65533;&#65533;w&#65533;c&#65533;&#65533;Y&#65533;&#65533;1,v&#65533;&#65533;&#28301;&#65533;Y&#65533;&#65533;7&#65533;&#65533;{&#65533;W&#65533;~w&#65533;9&#65533;&#65533;&#65533;x9&#65533;Qm&#1634;&#65533;&#65533;^&#65533;&#65533;l&#65533;&#65533;&#65533;&#65533;&#65533;u&#65533;&#65533;&#65533;x&#65533;.&#65533;&#65533;]r&#65533;x&#65533;&#65533;;&#65533;&#65533;&#65533;<&#65533;O&#65533;&#65533;n&#65533;&#65533;t
,i&#65533;&#65533;&#1667;N_)&#65533;&
&#65533;&#65533;_&#65533;'&#65533;&#65533;&#65533;=&#65533;&#65533;&#65533;Vi&#65533;&#65533;o&#65533;&#65533;&#1770;&#65533;&#65533;&#65533;#+}&#65533;&#65533;=.&#65533;&#65533;[L&#65533;^n&#65533;t&#65533;&#65533;&#65533;&#65533;;au&#65533;D&#65533;K&#65533;&#65533;0f$$&#65533;&#65533;Tr&#65533;[&#65533;&#65533;v&#65533;&#65533;&#800;&#65533;$8&#65533;k!&#65533;&#65533;&#65533;yM&#65533;l&#65533;%&#65533;&#65533;t1&#65533;&#65533;(&#65533;&#65533;&#65533;%&#65533;&#65533;&#65533;9PxH&#65533;&#65533;&#65533;&#65533;&#65533;GP&#65533;&#65533;V&#65533;&#65533;uil&#65533;\&#65533;&#65533;&#65533;@!&#704;B&#65533;&#65533;&#65533;&#65533;tC&#65533;0&#65533;P&#161;dV&#65533;&#65533;&#65533;mA&#65533;&#65533;&#65533;&#65533;&#360;&#65533;&#65533;= bU&#65533;&#65533;t<&#65533;&#65533;hLc;~&#65533;F&#65533;&#65533;w&#65533;^&#65533;:H&#65533;&#65533;&#65533;*`&#65533;&#65533;&#65533;l&#65533;&#65533;&#65533;EW&#65533;&#735;&#65533;&#65533;&#65533;&#65533;i&#65533;<d{l&#65533;D&#65533;&#65533;B&#65533;&#65533;f&#65533;&#65533;J:&#65533;3&#65533;&#65533;$&3&#65533;2&#65533;&#65533;&#787;&#65533;e&#65533;&#65533;8&#65533;wct&#65533; &#65533;&#484;8&#65533;&#65533;&#65533;&#65533;&#65533;&#65533;&#65533;z&#65533;&#65533;B&#65533;&#65533;-&#65533;h&#65533;GN&#65533;}&#65533;&#65533;o&#65533;1&#65533;&#65533;B&#65533;&#65533;&#65533;&#65533;L&#65533;&#65533;&#65533;S&#65533;1&#65533;&#664;&#65533;&#2029;&#65533;|#6&#65533;<v&#65533;#x^&#65533;<&#65533;&#65533;R&#65533;-U&#65533;&#65533;&#65533;z(&#65533;&#1121;&#65533;a&#1455;&#65533;&#65533;.oq&#65533;S&#65533;&#65533;&#65533;<3W&#65533;&#65533;&#225;&#65533;@
 ;5L&#65533;a&#65533;&#65533;	g&#65533;s:&#1304;c&#65533;BOu&#65533;&#65533;&#65533;&#65533;y&#65533;;&#65533;0_)N~&#65533;c&#65533;&#65533;&#65533;C&#65533;&#65533;&#65533;X&#65533;&#65533;])	&#65533;&#1079;)&#65533;C&#65533;3b&#154;I&#1235;X&#65533;B&#65533;,&#65533;&#65533;&#65533;	&#65533;&#1115;&#1788; P&#65533;&#65533;F&#65533;&#65533;3o&#65533;&#65533;&#65533;&#65533;H&#65533;&#65533;&#1001;&#1891;KT&#65533;)&#65533;&#65533;?&#65533;j&#65533;?H&#65533;&#65533;7P&#65533;&#932;&#65533;;&#65533;&#65533;.&#65533;&#65533;&#65533;&#65533;K7&#65533;-R&#65533;&#65533;yo]k\&#65533;~iTe&#65533;F{&#65533;&#65533;&#65533;&#65533;&#65533;&#65533;Q`&#2034;U&#65533;&#65533;>&#65533;&#65533;k+;@&#367;)5&#65533;lH&#65533;&#65533;&#264;&#587;&#65533;FY&#65533;zZAo&#65533;C&#65533;&#65533;lhA&#65533;&#65533;n&#1229;&#65533;&#65533;&#65533;:&#561;&#65533;aTC!-&#65533;&#65533;&#65533;&#65533;&#65533;&#65533;&#65533;&#65533;O&#65533;&#65533;bK&#65533;[R&#65533;&#65533; &#65533;&#65533;`!{&#65533;&#65533;&#65533;&#65533;&#65533;E&#65533;k&#65533;&#65533;&#65533;T&#65533;&#65533;&#65533;&#65533;&#65533;&#65533;&#921;-jQ&#65533;N&#65533;&#65533;&#65533;G&#65533;&#65533;R+&#65533;&#65533;{&#636;P&#65533;,&#65533;k=&#65533;,"&#65533;ZMj&#65533;&#65533;p&#65533;&#65533;&#65533;U^&#65533;4M^&#65533;&#65533;&#65533;&#65533;&#65533;&#65533;&#65533;&#65533;&#418;&#65533;#&#65533;&#65533;,&#65533;K&#65533;&#65533;t&#65533;&#65533;&#65533;E-&#65533;&#65533;&#65533;&#65533;iVd&#65533;&#65533;}&#65533;&#65533;&zY&#65533;&#140;&#65533;&M&#65533;&#65533;S"&#65533;&#65533;&#65533;'&#65533;&#65533;W&#65533;&#65533;B$&#65533;8&#65533;5'&#65533;3&#65533;&#65533;&#65533;g&#65533;&#65533;m&#65533;&#65533;&#65533; &#65533;&#65533;&#1706;$&#65533;&#65533;le);&#65533;&#65533;&#65533;&#65533;1"&#65533;Q&#65533;3&#65533;0&#65533;&#65533;&#65533;&#65533;&#65533;&#65533;A/d3o&#65533;&#65533;&#65533;q&#65533;&#1898;&#65533;&#65533;R&#65533;`&#65533;&#65533;&#65533;<&#65533;&#65533;;&#65533;&#65533;c&#65533;-&#65533;6&#65533;`6&#65533;&#65533;&#65533;jFcJ&#65533;&#65533;:x&#65533;&#65533;&#65533;s&#65533;L&#65533;>w&#65533;e&#65533;&#65533;&#65533;\/
&#1143;vYD~&#65533;&#908;&#65533;"r&#65533;&#65533;&#65533;&#65533;}Q&#65533;Z:&#472;&#65533;.&#65533;GV&#65533;kuW&#65533;+&#65533;s&#65533;&#65533;&#65533;1&#65533;&#65533;&#65533;&#65533;IU&#1638;&#65533;&#65533;&#65533;rx`&#65533;&#65533;\&#65533;(g-&#65533;2~a&#65533;&#63227;Nj&#1646;	&#65533;&#65533;L&#65533;0&#65533;"&#65533;]&#65533;&#65533;{&#65533;	&#65533;&#1114;k&&#65533;i&#65533;|M&#65533;y&#1229;&#65533;&#65533;&#65533;Q&#65533;f&#65533;1/T!v&#65533;8)&#65533;Q&#65533;&#260;V,\Mh&#1545;&#65533;k&#65533;&#65533;Q\8&#65533;&#65533;P&#65533;&#65533;&#65533;,&#65533;[&#65533;&#65533;j&#65533;s&#65533;G&#65533;&#65533;&#65533;;hjS&#65533;&#65533;&#65533;/&#65533;8&#65533;&#65533;d.&#65533;r&#65533;&#65533;jP&#65533;&#65533;&#65533;4&#65533;
&#65533;&#65533;1&#65533;&#65533;6}&#65533;&#65533;&#1389;&#65533;&#65533;kn&#65533;&#65533;&#65533;&#65533;(&#65533;&#65533;(&#65533;;&#65533;'s&#65533;Iwi&#65533;5Mk&#65533;j[&#65533;&#65533;k&#65533;&#65533;&#65533;&#65533;g&#65533;2&#65533;&#65533;&#797;&#65533;&#58544;&#65533;&#65533;&#65533;1`n#&#65533;&#743;r~7&#65533;&#65533;NW&#65533;&#65533;z;&#65533;#V&#65533;&#65533;&#65533;&#65533;,&#65533;&#65533;6&#65533;3*4&#1341;&#65533;i&#65533;&#65533;&#65533;h7&#65533;j&#65533;&#65533;Z&#65533;o&#65533;&#65533;&#65533;&#65533;7{&#65533;&#65533;f{&#65533;sD3&#65533;&#65533;hFq&#65533;&#65533;du&#1332;&#65533;&#65533;&#65533;&#65533;&#65533;O&#65533;&#65533;j&#383;&#65533;&#65533;H-&#65533;~&#65533;&#1510;&#65533;&#65533;9]Z&#65533;K}y&#65533;&#65533;=&#65533;&#65533;&#65533;&#65533;^&#65533;&#65533;[&#65533;c&#65533;&#65533;&#65533;&#65533;9*&#65533;&#65533;j&#65533;&#65533;&#65533;l\c&#65533;F=jn&#253;TD&#65533;&#65533;?&#65533;c&#65533;&#65533;&#65533;&#65533;&#65533;&#65533;&#65533;}2 &#65533;&#65533;*&#65533;BU	&#65533;R&#65533;&#65533;&#65533;S&&#65533;0&#1240;&#65533;&#65533;XK6&#65533;n&#1841;&#65533;&#65533;Sn&#65533;&#65533;&#65533;&#65533;&#65533;/&#65533;&#65533;&#65533;&#65533;&#65533;7&#65533;4E&#65533;_&#65533;&#65533;&#65533;&#65533;&#65533;o&#65533;&#65533;&&#65533;&#65533;&#65533;&#65533;&#65533;&#65533;cAFp&#65533;E&#65533;&#65533;z&#65533;T&#65533;&#65533;h&#65533;&#65533;b&#65533;&KXsoRO&#65533;J.&#65533;&#65533;&#65533;c&#65533;gL&#65533;f&#65533;&#65533;w&#65533;&#65533;&#65533;42&#65533;td&#65533;f&#65533;&#65533;s&#1588;z&#65533;0`8&#65533;SjTA&#65533;&#65533;w&#65533;W|&#65533;Fz&#65533;&#65533;P&#65533;&#65533;*&#643;p&#65533;&#65533;y&#65533;bp&#65533;&#65533;j"sf
&#65533;20l&#65533;&#65533;X&#65533;&#65533;y&#65533;k&#65533;&#65533;&#65533;&#65533;h&#65533;&#65533;>&#65533;]&#65533;Edo&#65533;;4&#65533;TX&#65533;&#65533;S&#65533;2v&#65533;&#65533;V&#65533;Y2&#65533;&#65533;&#65533;&#65533;s&#65533;N&#65533;&#65533;Y&#65533;&#65533;`&#65533;Gw&#65533;w&#65533;&#65533;Z&#65533;T&#65533;&#65533;&#369;Y[&#65533;&#65533;K/a|N&#65533;pm8J&#65533;tk8&#65533;DA&#65533;wi&#1959;Y&#65533;{&#65533;6Z&#65533;&#65533;dA_&#65533;_&#65533;07tGw&#65533;]&#65533;&#65533;cAg&#65533;&#65533;Fp&#65533;V&#65533;&#65533;6Mvsp&#65533;&#1219;Gff0xh&#65533;=&#65533;T|&#65533;u&#65533;&#65533;c&#65533;g&#65533;w&#65533;v]&#65533;&#65533;SHUxp|&#65533;&#65533;&#1396;`&#65533;Tq&#65533;FhDAeX&#65533;&#65533;&#65533;s=EN&#65533;0$wezEUvX&#65533;&#65533;EPI?&#65533;U&#65533;&#65533;/&#65533;wt~&#65533;&#65533;&#65533;X&#65533;A&#65533;&#65533;X^&#65533;&#65533;tlUG&#65533;hM7Gs&#65533;&#65533;F8wT&#65533;p&#65533;5r&#1479;wU&#65533;m7MW&#65533;&#65533;&#65533;6x2&#65533;&#65533;n'7Z&#65533;m&#65533;l Y7&#65533;iy2'z"CD?&#65533;&#65533;gr&#65533;a`w&#65533;fye&#65533;]IMU&#65533;F$Y&#65533;&y&#65533;r&#65533;l)&#65533;&#65533;$&#65533;s&#65533;s<'&#65533;&#65533;&#65533;X&#65533;6WZ&#65533;FZ&#65533;&#65533;&#65533;%	&#65533;&#65533;~Gv&#65533;&#947;q`ca&#65533;[&#65533;7^p2&#65533;&#65533;&&#65533;&#65533;Q&#65533;A(&#65533;E&#65533;9'&#65533;&#65533;t&#65533;&#65533;&#65533;&#65533;&#65533;x&#65533;gC$&#65533;&#65533;h&#65533;&#65533;c S{&#65533;T#&#65533;&#65533;&#65533;l)TD&#65533;A&#65533;&#65533;&#65533;@&#65533;&#65533;u~&#65533;&#523;*&#65533;};h*&#65533;&#65533;v&#65533;7&#65533;`&#65533;&#343;&#65533;&#65533;&#65533;/&#65533;q&#65533;&#65533;B&#65533;RYtO&#65533;Q&#65533;&#65533;*&#65533;&#65533;&#65533;&#65533;8Tj&#1625;&#65533;U`&#1430;o)&#65533;	&#65533;ziTn&#65533;z&#65533;&#65533;f&#65533; &#65533;&#65533;&#65533;&#65533;&#65533;&#65533;f&#65533;&#65533;&#65533;&#65533;M<'A:&#65533;`&#65533;&#65533;R&#65533;: "e-Y&#65533;t&#65533;&#65533;&#65533;&#65533;' &#65533;^yhu&#65533;&#65533;9p&#65533;Wd&#65533;&#65533;&#65533;&#65533;9]&#65533;,c&#65533;,&#65533;&#65533;&#221;}2y&#65533;&#515;a&#65533;T&#65533;U`n&#65533;zm${r&#65533;`&#65533;fG&#65533;&#65533;J%&#65533;_ &#65533;&#65533;5~V(N&#65533;&#65533;&#65533;Yr&#65533;S{w&#65533;ww{&#65533;&#1179;03l&#65533;X>~de&#65533;&#65533;k&#65533;h&#65533;&#65533;o&#65533;Y&#65533;&#65533;&#65533;&#65533;&#65533;5&#65533;&#65533;&#65533;5&#65533;&#65533;i`&#65533;Y`&#65533;`&#65533;J&#65533;&#65533;ysk&#65533; z&#65533;ny 
`&#65533;pv&#65533;&#65533;&#610;&#65533;&#65533;:&#65533;m&#65533;&#65533;&#65533;&#65533;&#65533;&#65533;&#65533;&#65533;g|f&#65533;j&#65533;gp&#65533;1(&#65533;&#65533;&#65533;gVbf&#65533;&#65533;&#65533;qt&#65533;c&#65533;&#65533;~&#65533;&#65533;&#65533;&#65533;~	&#65533;/&#65533;eI&#65533;&#65533;&#65533;&#65533;B&#65533;&#65533;n&#65533;&#65533;I&#65533;c&#65533;v&#65533;&#65533;&#65533;0Z&#65533;&#563;Ak&#65533;&#65533;&#65533;&#65533;&#65533;&#65533;&#65533;n&#65533;f&#65533;&#65533;&#65533;&#65533;v*c&#65533;&#65533;T&#65533;i&#65533;T\&#65533;&#65533;&#65533;T&#65533;&#65533;&#65533;P&#65533;f#P&#65533;%R&#65533;Q&#47388;9&#65533;&#65533;^e&#65533;&#65533;xw^&#65533;AT&#65533;&#65533;I&#65533;"j&#65533;&#65533;e&#65533;&&#65533;&#65533;&#38492;`&#65533;j&#65533;&#30754;/&#1698;&#65533;:&#65533;&#65533;&#65533;&#65533;5&#65533;&#65533;&#65533;&#65533;7&#65533;ij\IQ&#65533;E&#65533;&#65533;S&#65533;Ef&#65533;^&#65533;&#65533;&#65533;&#65533;*&#65533;P&#65533;f&#65533;&#65533;&#65533;OC&#65533;&#65533;/&#65533;}v&#661;&#65533;f&#65533;&#65533;<&#65533;&#65533;N%&#65533;&#65533;&#65533;i&#65533;&#65533;Q_&#65533;&#515;&#65533;v&#65533;HxE&#65533;vn&#65533;S&#65533;&#65533;f &#65533;&#65533;&#65533;9&#65533;%&#65533;j&#65533;&#65533;v&#65533;#u&#65533;$&#65533;V&#65533;Y)&#65533;0I&#65533;&#65533;zW2s&#65533;G&#65533;&#65533;<Y&#65533;&#65533;&#1454;&#65533;&#28885;gy&#65533;'C&#65533;s&#65533;raD&#65533;b1&#65533;&#65533;&#65533;&#65533;aEW]>F2[F&#65533;X&#65533;:'&#65533;&#65533;YZ&#65533;:&#65533;#&#1762;j&#65533;&Z*&#65533;$&#1778;.&#738;&#65533;&#65533;&#65533;&#65533;&#65533;&#65533;&#65533;j&#65533;&#65533;&#65533;&#65533;&#65533;&#65533;&#328;&#65533;&#65533;dvrt@Hh
[t&#1223;&#65533;&#65533;~&#65533;]#])&#65533;&#65533;&#65533;EA&#65533;&#65533;&_C&#65533;[x&#1362;&#65533;d&#65533;g&#65533;^[&#65533;&#65533;yHj&#65533;T&#1192;&#65533;&#65533;&#65533;&#65533;_&#65533;#<&#65533;u&#65533;x&#65533;&#65533;&#65533;&#65533;YV&#65533;_&#65533;&#65533;&#65533;&#65533;&#65533;z&#65533;`9k<&#65533;&#65533;&#65533;&#65533;&#65533;R/&#65533;R&#65533;&#65533;&#65533;7y&#65533;&#65533;&#65533;	&#65533;&#65533;&#65533;+&#65533;Z&#65533;M&#19979;;&#65533;7&#65533;7YQE&#65533;q&#65533;&#65533;^&#65533;&#65533;_]&#65533;n&#65533;&#65533;&#65533;&#949;$&#65533;&#65533;{}&#65533;7v&#1519;&#65533;TdA&#65533;t&#65533;k6&#65533;z[&#65533;&#65533;&#65533;&#65533;&#65533;&#362;x{&#65533;&#29755;l&#1633;&#65533;&#65533;&#65533;&#65533;.:&#65533;&#65533;&#65533;&#65533;&#65533;&#65533;&#65533;&#65533;&#65533;&#65533;&#65533;&#65533;7&#65533;&#65533;J&#65533;-&#65533;C&#65533;C&#65533;&#65533;}&#651;S&#65533;&#65533;}&#65533;o&#65533;y&#65533;A&#65533;$&#65533;&#65533;e&#65533;Og%]&#65533;&#65533;i=A&#65533;&#65533;&#65533;&#65533;&#65533;A&#65533;8&#65533;j&#65533;&#65533;f{&#65533;a&#65533;;&#65533;&#65533;&#65533;&#64046;&#65533;&#65533;&#65533;T&#65533;Z&#65533;&#65533;&#65533;&#65533;89&#65533;&#65533;&#1665;w&#65533;J&#65533;tB&#65533;8k&#65533;&#65533;=&#65533;n&#65533;&#65533;&#65533;k&#65533;&#65533;&#65533;&#65533;&#65533;;&#65533;g&#65533;m&#1781;&#65533;/&#883;&#65533;[D&#65533;&#65533;q&#65533;f&#65533;&#65533;nb:&#65533;&#65533;&#65533;;&#65533;g$&#601;$&#65533;&#65533;,&#65533;&#65533;<|&#65533;>&#65533;&#65533;&#65533;k&#65533;/{&#65533;*{&#65533;F&#65533;&#65533;&#65533;d&#307;&#65533;&#65533;)&#65533;A&#65533;&#65533;w&#65533;&#65533;&#65533;3{&#65533;&#65533;i\+&#65533;%&#197;&#65533;&#65533;&#65533;&#65533;&#65533;&#65533;s&#65533;&#65533;&#65533;y)E=&#65533;g;&#65533;V&#794;i2&#65533;&#65533;&#65533;&#65533;&#65533;Vr&#65533;G&#65533;&#65533;&#65533;&#65533;&#65533;h&#65533;&#65533;&#65533;&#65533;&#65533;&#65533;&#65533;&#65533;&#65533;&#65533;&#65533;&#65533;&#65533;&#726;&#315;&#65533;||A&#65533;&#65533;j&#65533;%&#65533;@&#65533;&#65533;&#65533;L&#65533;&#65533;&#65533;&#65533;N&#65533;M&#65533;N&#65533;~X&#65533;&#65533;c&#65533;&#65533;J&#65533;&#65533;&#65533;X&#773;$&#65533;U&#65533;7&#65533;&#65533;&#65533;|&#65533;&#65533;&#65533;&#65533;&#65533;&#65533;&#18044;&#65533;[&#65533;&#65533;+&#65533;&#65533;[&#65533;&#65533;[&#65533;y;&#65533;&#65533;|&#65533;}&#65533;&#766;&#65533;M&#65533;K&#65533;l&#65533;&#65533;S&#65533;Y&#65533;&#65533;&#65533;&#790;&#65533;AR&#1592;&#65533;&#65533;&#65533;3iT&#65533;Zw&#65533;'*&#65533;l	&#65533;&#821;j&#65533;&#253;&#65533;{&#65533;&#65533;,&#65533;&#65533;&#176;s\%&#65533;b-&#65533;6g X&#65533; v&#65533;P`&#65533;\&#65533;&#65533;`&#65533;@&#65533; &#65533;,j.&#65533;&#65533;&#65533;&#65533;&#65533;&#65533;&#65533;&#65533;&#65533;&#65533;&#65533;l&#65533;y[&#65533;&#65533;&#65533;&#65533;t&#65533;)&#65533;G&#65533;&#65533;&#65533;t&#65533;&#65533;k&#65533;m&#65533;F&#65533;7&#65533;,&#65533;&#65533;&#65533;F&#65533;&#65533;J&#65533;4&#65533;&#65533;>&#65533;i&J^Z&#65533;w$r&#65533;e&#65533;S&#65533;wyZKF&#65533;G&#65533;G&#65533;&#65533;&#65533;{&#65533;&#65533;Cl&#65533;5&#65533;&#65533;-&#65533;&#65533;?&#65533;Am&#65533;&#65533;&#65533;&#319;&#1817;8[&#65533;&#65533;&#1608;3&#65533;1&#65533;c&#65533;g4&#65533;&#65533;&#65533;m&#65533;&#65533;&#65533;)7&#41746;b(&#65533;&#65533;%&#65533;&#65533;&#65533;&#65533;6&#670;A&#65533;&#65533;'|@&#65533;&#65533;z\&#65533;h&#65533;&#65533;&#65533;&#501;&#65533;g&#65533;l&#52606;&#65533;'&#65533;&#65533;[_V&#65533;'26p&#65533;&#65533;&#65533;&#65533;=&#65533;@&#65533;&#65533;0&#65533;&#65533;0&#65533; &#65533;p&#65533;z[&#65533;}&#65533;}&#65533;&#65533;&#1543;m&#65533;&#65533;&#1547;&#1619;m&#65533;l	<&#65533;&#65533;&#65533;&#65533;$&#65533;" &#65533;x&#65533;&#65533;lds}&#1342;&#828;uF&#65533;&#65533;[&#65533;.-]&#65533;&#65533;&#65533;&#65533;&#65533;&#65533;{&#65533;&#65533;&#1811;&#65533;&#65533;&#65533;&#65533;&#65533;&#703;&#65533;&#506;&#763;&#65533;}&#65533;&#65533;}&#65533;&#65533;&#65533;&#1711;&#65533;&#65533;Y&#65533;&#23227;&#65533;&#810;&#65533;L&#65533;o&#65533;&#65533;d&#65533;&#702;L&#1919;&#65533;&#65533;&#65533;&#65533;&#65533;&#65533;F&#65533;Y&#65533;&#65533;/|&#65533;&#65533;&#65533;&#891;&#65533;&#65533;&#2044;7&#716;&#65533;{7&#65533;&#65533;&#65533;X&#65533;&#65533;&#65533;&#65533;&#65533;&#65533;&#65533;E&#65533;&#65533;ykm&#65533;&#65533;m&#65533;&#65533;&#65533;&#65533;}&#966;]&#65533;
^&#65533;&#65533;&#1547;&#65533;&#65533;n&#65533;&#65533;,&#1065;&#65533;&#65533;&#65533;&#65533;&#65533;&#65533;&#65533;&#571;&#65533;&#65533;e$Y&#65533;;&#65533;&#65533;&#65533;&#65533;]&#65533;m&#10681;`RH&#1258;&#1460;.&#65533;n&#65533;}p&#65533;&#1196;&#65533;&#1758;f&#65533;_&#65533;&#65533;&#65533;&#65533;&#65533;'&#65533;&#65533;&#65533;@l&#65533;'&#65533;&#65533;C&#65533;&#1822;}&#65533;?&#65533;&#65533;F-&#65533;&#65533;&#2022;&#65533;&#65533;&#65533;Z&#65533;E<&#65533;P^&#65533;C&#65533;&#286;&#65533;&#65533;T&#65533;&#65533;J&#65533;&#65533;4&#65533;z&#65533;&#65533;&#65533;&#65533;]L&#65533;&#65533;0&#65533;&#65533;[A&#65533;/\K&#65533;n^&#65533;&#65533;&#65533;DTo&#65533;&#65533;"6&#65533;$g&#65533;&#65533;&#65533;k&#65533;&#65533;L&#1552;&#65533;&#65533;&#65533;&#65533;&#65533;&#65533;&#1987;N&#65533;p&#1545;&#65533;-&#65533;&#65533;~&#65533;&#65533;&#65533;&#65533;&#65533;&#65533;	&#65533;&#65533;"^~&#65533;o&#65533;V{T&#65533;&#65533;&#65533;&#65533;&#65533;&#65533;&#65533;[&#65533;&#65533;&#65533;P&#65533;N&#677;k&#65533;v&#65533;&#65533;t&#1221;&#65533;&#38027;&#65533;
&#65533;&#65533;{&#65533;{N&#65533;k&#65533;&#1946;E&#1881;&#65533;i&#65533;K|&#65533;&#65533;&#65533;&#65533;&#65533;&#65533; &#65533;&#65533;&#65533;U&#65533;&#65533;&#65533;&#65533;B&#65533;;&#65533;&#65533;&#65533;&#951;&#65533;&#65533;&#65533;(&#65533;&#65533;] 1&#65533;&#65533;E&#65533;&#65533;&#65533; &#65533;&#65533;&#65533;&#65533;&#65533;&#65533;&#65533;&#1961;\&#65533;&#65533; %T&#65533;)r&#65533;&#721471;c&#65533;AL&#980;&#65533;&#65533;&#65533;&#1549;&#65533;&#1627;&#65533;&#65533;&#65533;&#65533;&#65533; .&#65533; &#65533;&#65533;&#65533;&#65533;&#65533;&#65533;N&#65533;k&#65533;&#65533;]&#65533;&#65533;&#65533;#r2&#65533;&#65533;&#41191;}<&#65533;I&#65533;P&#65533;s&#65533;&#65533;&#65533;&#65533;&#65533;q&#65533;V&#65533;&#65533;P$O&#65533;i&#769;&#65533;&#65533;&#65533;&#65533;&#65533;&#65533;&#65533;!&#65533;Fx&#65533;C&#65533;1&#65533;&#65533;*&#65533;&#65533;$&#65533;&#542;&#65533;D&#65533;&#65533;&#65533;&#65533;&#65533;3&#65533;H&#65533;&#65533;Vn&#65533;EN&#65533;&#65533;&#65533;&#65533;&#65533;z;&#65533;&#65533;&#65533;&#65533;&#65533;&#65533;&#65533;&#65533;]&#65533;<&#65533;&#65533;;&#65533;&#65533;[&#65533;&#65533;&#65533;&#65533;&#65533;\&#65533;&#65533;G&#65533;Wj6&#65533;c&#65533;atu&#65533;q&#65533;&#65533;n?&#65533;a,J&#65533;u&#65533;&#65533;"&#65533;&#65533;l&#65533;&#65533;&#65533;&#65533;&#30445;&#65533;&#65533;&#65533;&#65533;&#65533;&#65533;&#1605;&#65533;&#65533;&#65533;_&#65533;&#65533;p&#65533;&#65533;&#65533;&#65533;P&#65533;&#65533;o&#65533;}^&#65533;&#65533;]m&#65533;&#65533;&#65533;&#65533;s&#65533;1&#65533;&#65533;DL&#65533;&#65533;!&#65533;&#65533;&#65533;&#65533;kKp&#65533;&#65533;6&#65533;&#65533;&#65533;l*&#65533;K&#65533;	5&#65533;+&#65533;cF&&#65533;&#65533;&#65533;A&#65533;<&#65533;2&#65533;M&#65533;>&#65533;&#65533;&#65533;&#65533;&#65533;&#65533;&#65533;&#65533;&#65533;:&#65533;&#65533;1[&#65533;&#910;&#65533;&#65533;&#65533;&#65533;&#65533;&#65533;&#65533;&#65533;&#65533;&#65533;&#65533;&#65533;&#65533;&#65533;&#65533;&#65533;&#65533;&#65533;&#65533;.&#65533;1+&#65533;&#65533;9&#65533;|&#65533;+&#65533;&#1572;&#65533;&#65533;]]&#931;n&#65533;:8&#65533;&#65533;-&#65533;Z&#65533;&#65533;.&#65533;&#65533;&#65533;&#65533;&#65533;&#1597;&#1193;&#65533;&#65533;_&#65533;&#65533;N&#65533;&#65533;S&#65533;&#65533;'cz&#65533;&#1826;&#591;&#65533; A&#65533;\&#65533;q&#65533;&#529;'&#65533;&#65533;&#65533;r&#65533;:7P Aq&#453;&#65533;&#65533;7p&#65533;&#65533;a&#65533;8Q$9s&#65533;L&#65533;D&#65533;N&#65533;:v&#65533;&#1853;&#65533;/&#65533;w&#65533;&#65533;&#1892;W&#990;&#65533;{&#65533;|&#65533;T&#65533;P&#65533;&#65533;&#65533;&#65533;&#65533;&#65533;&#65533;&#65533;z&#65533;&#65533;&&#65533;GOjSz&#65533;&#65533;&#1115;'O&#65533;Lx]&#65533;&#65533;&#65533;V&#65533;&#65533;x&#65533;&#518;&#65533;&#65533;Vj&#1451;l&#65533;Z}&#1782;-\&#65533;s&#65533;&#65533;[7&#65533;&#1964;b&#65533;&#65533;&#65533;&#65533;Wx&#65533;F&#65533;&#933;b&#204;&#65533;9&#65533;&#65533;&#65533;&#65533;b&#586;&#1653;l&#65533;n&#65533;:u&#65533;<N&#65533;&#65533;&#65533;h&#1189;M&#65533;.&#65533;2&#65533;&#65533;*&#1129;~&#65533;Y4&#65533;&#65533;&#857;k&#1584;&#65533;D&#65533;K&#65533;(N!B&#65533;&#65533;f&#65533;w&#65533;r&#65533;S&#65533;V&#65533;ye&#65533;&#65533;&#65533;U&#65533;&#65533;l&#65533;e&#582;a&#65533;{	&#65533;lY&#65533;Q&#65533;&#25354;~jz&#65533;x&#1863;&#65533;&#65533;&#65533;|&#65533;0	&#65533;&#65533;&#2037;,&#65533;&#65533;`&#65533;&#65533;&#65533;k&#65533;&#65533;t:&#679;&#65533;B0Ad&#65533;A&#65533;0B	'&#65533;&#65533;B/&#670;z&#65533;&#65533;&#65533;;w4&#1740;&#65533;&#65533;&#65533;!&#65533;&#65533;&#65533;9h&#65533;&#65533;&#65533;&#65533; &#65533;z&#65533;"U&#65533;&#65533;<&#65533;($+B1&#65533;&#65533;&#953;&#55060;&#65533;Y&#65533;&#65533;&#65533;&#65533;&#64166;x&#65533;0&#164;&#65533;&#65533;&#65533;&#65533;&#65533;&#65533;/&#65533;&#65533;&#65533;
&#746; S&#65533;J&#65533;&#65533;&#65533;'&#65533;&#65533;&#65533;<&#1021;y&#65533;<sK&#65533;6S&#65533;&#65533;&#65533;&#65533;&#65533;J9&#65533;&#1738;&#65533;&#65533;&#1969;<&#65533;&#65533;&#65533;O?&#65533;&#65533;p&#65533;&#65533;S)&#65533;B&#65533;I&#65533;oct&#65533;EMJ4&#1170;`S&#1170;=&#65533;5&#65533;(&#65533;&#65533;QFR&#65533;&#65533;&#65533;1F&#65533;&#65533;&#65533;&#65533;&#65533;F5&#65533;&#65533;ru&#65533;&#65533;L&#65533;&#65533;:&#65533;hE&#65533;&#65533;&#65533;te&#65533;1AuI&#65533;&#65533;&#65533;&#65533;&#65533;&#65533;&#65533;d&#65533;&#65533;K/&#65533;&#65533;M1&#65533;&#65533;&#65533;Ni&#65533;&#65533;)&#65533;j&#65533;&#65533;&#65533;Nka&#65533;&#65533;No&#65533;&#65533;v<&#65533;&#65533;EoJ(&#65533;D7]u&#65533;e&#65533;]w&#65533;}0&#65533;&#65533;6&#65533;)&#65533;w@QV&#65533;.=&#65533;7&#65533;3(&#65533;&#65533;&#65533;`&#65533;j&#65533;&#65533;&#65533;8"x8&#65533;^&#65533;&#65533;U!_&#65533;&#65533;&#65533;\&#65533;g0&#65533;v:&#65533;]y&#65533;&#10855;&#65533;&#65533;2*&#65533;&#65533;&#65533;&#65533;d&#65533;&#65533;s&#65533;&#667;&#65533;t'&#65533;b.&#65533;&#65533;&#65533;&#65533;&#65533;&#65533;u&#65533;&#65533;9&#65533;&#310;&#65533;&#65533;&#65533;&#65533;&#65533;%=&#65533;&#65533;&#65533;2&#65533;&#65533;V&#65533;0&#65533;&#65533;&#65533;&#65533;1&#65533;/&#65533;,4B&#65533;+&#65533;6!>.E &#65533;&#65533;7&#65533;H$)&#65533;&#65533;.E&#65533;&#65533;&#65533;&#65533;HD&#65533;9&#65533;&#65533;n+*8!TS&#65533;h&#65533;&#65533;P&#65533;{`&#65533;$*&#65533;&#65533;&#65533;&#65533;&#1140;GD&#65533;H&#65533;iU	r&#65533;&#65533;&#65533;z&#65533;&#864;f:&#65533;v&#65533;o&#65533;&#65533;d&#65533;*&#65533;&#65533;n&#65533;&#65533;th&#65533;2&#65533;&#65533;3&#65533;&#65533;Z&#65533;d&#65533;&#65533;&#65533;&#1543;~&#65533;&#34360;&#65533;=clY&#65533;&#65533;&#65533;r&#65533;&#65533;&#65533;cx&#65533;'&#65533;x&#65533;G>B&#65533;&#65533;&#65533;&#65533;&#65533;&#65533;&#65533;j\)&#887;&#65533;KH&#65533;&#65533;&#65533;&#65533;&#65533;&#65533;&#65533;&#65533;&#65533;&#65533;G&#65533;m&#65533;"?d&#65533;&$?G/&#65533;	&#65533;_d|&#65533;&#65533;&#65533;&#65533;&#65533;&#65533;IC&#65533;&#65533;&#65533;&#65533;&#65533;4&#65533;&#65533;5&#65533;L&#65533;&#788;:&#65533;&#65533;g-e&#65533;&#1626;rA
&#65533;Gv&#65533;&#65533;&#65533;&#65533;&s&#65533;&#65533;&#65533;&#65533;+D&#65533;a&#65533;&#65533;:x&#65533;&#65533;x&#65533;j&#65533;2&#65533;&#65533;&#65533;&#65533;&#65533;8$qn&#65533;7C&#65533;.&#65533;1d!&#65533;&#65533;&#65533;CR9&#65533;{&#353;Q&#65533;T&#65533;&#65533;&#65533;-G9&#65533;&#65533;&#65533;&#65533;&#65533;Bro&#65533;9&#65533;&#65533;h&#248;&#65533;<nH&#65533;&#65533;`&#65533;&#65533;E-Vc&#65533;&#65533;&#65533;&#65533;&#65533;&#65533;&#65533;&#770;&#65533;S&#65533;&#65533;&#65533;&#65533;:&#1845;1&#65533;&#65533;&#65533;]o&#65533;5&#65533;&#1100;<&#65533;&#65533;B&#1457;&#65533;&#65533;&#1103;d T?<&#65533;A&#65533;f&#65533;&#65533;HZ&#65533;m&#65533;j&#65533;&#65533;'&#65533;&#65533;*G5Z"&#65533;r&#65533;&#65533;&#65533;r &#65533;&#65533;H&#65533;*ed&#65533;&#65533;&#65533;NR&#65533;!R2&#65533;&#65533;K&#65533;Q&#65533;"&#65533;Y"E)&#65533;&#65533;&#65533;-&#65533;J&#65533;&#1045;![
g63&#65533;&#65533;&#65533;-3K&#65533;ZZV&#65533;&#65533;&#65533;[&#65533;&#65533;SW&#65533;&#65533;&#65533;&#65533;&#65533;D3&#65533;&#65533;"w&#65533;&#65533;&#65533;&#65533;RjY&#65533;ZhfS&#65533;&#65533;
70\Q9oXNn2E&#65533;\&#65533;&#1179;&#65533;&#65533;&#65533;U&#65533;&#65533;$&#65533;0&#65533;&#65533;&#65533;KL&#2046;&#65533;Oy&#65533;R&#65533;mL&#65533;Y&#65533;&#65533;5W[	%:&#65533;&#65533;$&#65533;&#65533;)c&#65533;&#65533;	&#65533;	&#65533;,\&#65533;&#1015;&#65533;5&#65533;h}T&#65533;&&#65533;&#65533;F&#65533;?XH&#65533;/&#65533;iLe&#65533;&#65533;{8O&#65533;&#65533;&#65533; &#65533;F&#65533;&#65533;&#29140;t"&#65533;&#65533;8D&#65533;	d7&#65533;<	
&#65533;&#65533;Eb&#65533;2&#65533;j&#65533;N&#65533;y&#65533;&#65533;/X)&#65533;^&#1202;$_&#914;xc&#65533;&#478;d&#65533;&#65533;&#65533;&#65533;&#65533;gf&#65533;&#65533;&#65533;&#65533;iJjU&#65533;&#65533;Qh&#65533;&#65533;Hv&#65533;V&#65533;&&#65533;&#65533;nb3&#65533;&#65533;&#65533;f`&#65533;&#65533;&#65533;&#65533;4&#65533;rUO&#65533;&#65533;*&#65533;&#65533;&#65533;&#65533;&#65533;RQ&#65533;&#1762;&#65533;Fro9
	E&#65533;&#1024;roo&#65533;&#65533;F&+)Y)4}&#65533;d&#65533;&#65533;d&#65533;&#65533;&#65533;j:L&#65533;&#65533;ke{&#65533;&#65533;J&#65533;vQ&#65533;J9
A&#65533;&#65533;&#65533;w &#65533;&#65533;&#960;&#65533;L&#65533;&#65533;6@&#65533;&#65533;&#65533;f&#65533;\&#65533;6&#1529;&#65533;&#65533;4&#65533;&#65533;&#65533;"
&#65533;&#65533;&#65533;&#65533;R>&#65533;&#65533;&#65533;a&#65533;&#65533;&#65533;&#65533;8&#65533;&#65533;&W&#65533;Z&#1372;&#65533;H&#65533;&#324;C6&#65533;&#65533;`&#65533;&#65533;&#65533;&#65533;'c&#65533;@Vzd&#65533;1&#65533;z&#65533;&#65533;&#65533;5&#65533;)&#65533;j&#65533;&#811;&#65533;be &#65533;V&#65533;&#65533;'&#65533;&#65533;WVw&#65533;V&#65533;hR&#65533;L&#65533;(g&#65533;,jx&#65533;&#65533;S8&#65533;&N&#65533;&#65533;t&#65533;/t!vM,&#65533;&#222729;+&#65533;&#65533;&#238;&#65533;&#65533;&#65533;C#&#65533;&#65533;otc&#65533;zw#&#65533;$&#65533;cP&#65533;v&#65533;&#65533;)&#65533;o&#65533;'&#65533;&#65533;B&#65533;DD&#65533;@&#65533;y&#65533;&#65533;&#65533;E&#65533;&#594;&#65533;&#65533;J&#65533;&#441;&#65533;&#65533;*&#65533;y&#65533;X&#65533;&#398;B8&#65533; 23qsk:&#65533;	&#65533;&#65533;{n&#65533;&#65533;<&#65533;&#26252;&#145;aG&#65533;u:&#65533;&#65533;*8&#65533;tA&#65533;&#65533;~2,&#65533;Ll!yI&#65533;&#65533;F&#1674;W&#65533;&#65533;S&#65533;&#1569;&#65533;jn&#65533;v}&#65533;wj&#65533;&#65533;&#65533;&#65533;''&#65533;&#65533;&#65533;X&#65533;&#65533;&#65533;&#65533;&#65533;&#65533;&#65533;c^)Q&#65533;&#1041;&#65533;f&#65533;&#65533;-&#65533;&#65533;&#65533;h&#65533;&#65533;&#373;Du&#65533;&#65533;3&#65533;6&#65533;&#65533;Q<ctv&#65533;&#65533;Ch&#65533;&#65533;&#65533;&#65533;&#65533;j&#65533;&#65533;&#65533;&#65533;{&#65533;iW&#65533;&#65533;?&#65533;&#65533;&#65533;'&#65533;	z7$&#65533;&#530;&#65533;M&#65533;+&#65533;&#65533;&#65533;J&#65533;b&#65533;&#65533;&#65533;&#65533;&#65533;D&#65533;&#65533;P&#65533;&#65533;yI&#65533;'n&#65533;&#65533;L&#65533;&#65533;&#65533;]6&#65533;{&#65533;9&#65533;j&#65533;&#65533;&#1642;KP&#65533;&#65533;&#65533;G8&#65533;&#65533;&#65533;i
&#65533;2&#65533;&#213;l&#65533;&#65533;X&#65533;jF&#65533;r6&y&#65533;&#65533;}&#65533;9&#65533;&#65533;&#65533;}&#65533;&#65533;&#65533;&#1314;&#65533;y	&#65533;CL&#65533;&#65533;%&#65533;b&#65533;&#65533;&#65533;(&#65533;&#65533;&#65533;&#65533;4J &&#65533;&#65533;&#65533;&#65533;s\>e&#65533;&#65533;Y&#65533;2&#65533;.;&#65533;&#65533;&#65533;&#65533;N&#65533;r&#65533;t\&#65533;&#65533;&#65533;W<&#65533;&#65533;Y&#65533;J&#65533;&#65533;Vb&#65533;&#65533;]'|&#65533;E&#65533;&#65533;&#65533;&#65533;&#65533;&#1907;&#65533;&#65533;&#65533;|&#65533;(KaJQ%Q&#65533;8#&#65533;T&#874;V&#65533;{
&#65533;&#65533;&#65533;=&#65533;&#65533;&#65533;&#65533;&#65533;&#65533;&#65533;&#65533;z7f&#65533;&#65533;NZ&#65533; &#65533;%&#65533; Gs&#65533;&#65533;&#65533;G&#65533;%&#65533;&#65533;&#65533;<&#65533;&#65533;&#65533;&#65533;&#1381;<&#65533;]&#65533;&#65533;B)&#65533;&#65533;&#65533;|/-&#65533;&#912;&#422;&#65533;&#65533;&#65533;T&#65533;;%&#65533;;&#65533;&#65533;&#65533;&#65533;&#65533;G&#65533;&#65533;>F63&#65533;&#65533;V&#65533;>&#65533;&#65533;&#65533;&#65533;r@&#65533;&#65533;&#65533;y&#65533;&#65533;-&#65533;&#65533;&#65533;&#65533;&#65533;kg&#65533;k&#65533;&#65533;v&#65533;u&#65533;;u&#65533;#&#65533;&#65533;&#65533; Q{C6~I$B&#65533;&#65533;G&#65533;&#393;&#65533;T}&#65533;d{&#65533;M>I&#65533;S&#65533;F&#65533;&#65533;&#65533;&#65533;;6y&#32509;c7&#65533;&#65533;&#65533;]&#65533;&#65533;&#65533;c&#65533;&#65533;C)&#65533;
\&&#65533;J&#65533;e&#65533;&#65533;&#65533;&#65533; &#65533;a:&#65533;&#65533;#&#65533;&#65533;&#65533;<&#65533;&#65533;b&#65533;&#65533;&#1771;[&#65533;&#65533;&#65533;!t*6 /&#65533;)M&#65533;&#65533;)&#65533;w:&#65533;'&#65533;&#65533;&#65533;&#14007;yt@s&#65533;&#65533;r@&#65533;(#&#65533;&#65533;&#65533;&#65533;&#65533;Br&#65533;(k&#65533;&#65533;&#65533;&#65533;&#65533;&#65533;@!&#65533;&#65533;&#65533;&#65533;y<&#65533;`&#65533;&#65533;&#65533;o&#65533;&#65533;|q&#65533;)&#725;v&#65533;2")7(&#65533;&#65533;&#65533;#&#65533;&#1326;&#65533;&#65533;&#65533;&#65533;&#65533;6m&#65533;1&#65533;&#65533;&#65533;;B&#65533;C&#65533;&#65533;&#65533;&#65533;&#65533;&#65533;"
o&#65533;&#65533;&#65533;3&#65533;&#65533;(!c1&#65533;1&#65533;&#65533;
'&#65533;'KDt&#65533;&#65533; &#65533;"wSDx+&#65533;&#65533;;&#65533;&#65533;&#65533;4&#65533;D&#65533;z56&#65533;DN&#65533;D6&#65533;&#65533;I&#65533;&#65533;7&#65533;&#65533;&#65533;&#65533;&#65533;&#65533;&y&#65533;Vt&#324;{&#65533;&#65533;1&#65533;&#65533;&#65533;CR$q&#65533;&#65533;7&#65533;>(&#65533;\&#65533;D&#65533;&#65533;{J&#65533;c,&#65533;&#65533;/&#65533;&#1229;&#65533;0&#65533;&#65533;A&#65533;8&#65533;y&#65533;&#65533;f4D&#1264;&#65533;&#65533;I@&#65533;`&#65533;WL&#65533;X&#65533;b&#65533;&#65533;J&#65533;Y&#65533;[|&#65533;'&#65533;(k2&#54477;Gd(&#65533;/sX&#65533;&#65533;&#65533;-:&#65533;1}&#65533;&#65533;&#65533;~&#65533;C&#65533;&#65533;?TD?&#65533;&#449;&#65533;1&#65533;&#65533;&#65533;1&#65533;&#65533;&#65533;&#65533;I&#65533;&#65533;27&#65533;&#65533;&#65533;&#65533;K&#65533;GT&#65533;&#65533;&#65533;8&#65533;&#65533;&#1043;D&#218;&#270;&#65533;0&#600;&#65533;M&#65533;&#256;&#65533;-&#65533;&#65533;&#65533;;)&#65533;&#65533;&#65533;m&#65533;I&#65533;.1&#65533;&#65533;&#65533;&#65533;&#411;&#65533;&#65533;&#20618;&#65533;&#65533;&#65533;EI&#65533;&#65533;&#65533;O!=&#1323;&#65533;~&#65533;&#65533;&#65533;7&#65533;&#65533;&#65533;&#65533;&#65533;&#65533;&#65533;,&#65533;7&#65533;&#65533;x&#65533;&#65533;&#65533;t&#65533;q0)&#507;:&#65533;&#1683;v&#65533;&#65533;&#65533;&c&#65533;&#65533;&#65533;)&#1416;&#65533;&#65533;&#65533;&#65533;"&#65533;&#65533;i&#65533;&#65533;js&#65533;~&#65533;&#764;<&#571;&#65533;&#65533;&#65533;{?:T?U&#65533;:&#65533;b&#65533;J&#65533;&#65533;&#65533;&#65533;&#65533;/\$&#65533;$@&#65533;t&#65533;&#65533;</&#65533;L&#65533;&#65533;&#1787;&#65533;@&#65533;#Iiq!&#65533;&#65533;Z&#65533;&#1794;&#65533;&#65533;x&#65533;&#65533;B&#65533;X&#65533;&#1622;g*I&#65533;x&#65533;&#65533;%&#65533;&#65533;&#65533;&#1620;)Q &#65533;&#65533;&#65533;[DB*&#65533;=&#65533;RK&#65533;&#65533; &#65533;o&#65533;&#65533; &#65533;1*I&#65533;6&#65533;1&#65533;L&#65533;&#65533;4*&#65533; Nf&#65533;&#65533;&#65533;FD&#65533;.%&#65533;JR&#65533;I&#1684;%V&#65533;#&#65533;!&#65533;&#65533;&#65533;&#65533;&#65533;&#65533;&#65533;&#65533;&#65533;)&#1570;&#65533;&#65533;T&#65533;&#65533;&#65533;&#65533;&#65533;h&#65533;KN!
2U&#65533; &#65533;&#65533;&#65533;&#65533;O&#65533;&#65533;O&#65533;&#65533;&#65533;n&#65533;&#65533;n&#65533; Pj&#65533;&#65533;8&#1037;&#65533;&#65533;l&#65533;C!K&#65533;&#65533;&#65533;\K&#65533;&#65533;&#65533;^;2H,&#65533;&#2012;L&#572;P&#65533;&#65533;>&#65533;&#65533;Lm&#65533;&#65533;k&#65533;I&#65533;&#715;&#65533;&#65533;E&#65533;&#65533;x&#65533;z&#65533;&#65533;&#65533;&#65533;&#65533;Q;&#65533; &#65533;&#65533;[&#65533;9&#65533;&#65533;&#65533;5&#65533;#l&#65533;&#65533;Y2&#65533;&#65533;&#65533;+A&#65533;&#65533;!&#65533;&#65533;PC&#65533;&#1307;$bN&#65533;R&#65533;C&#65533;R7&#65533;&#65533;pK&#65533;&#65533;c&#65533;&#65533;z &#65533;A&#65533;&#65533;ei&#65533;&#65533;`#&#65533;:&#1184;&#65533;0R)&#65533;&#1082;s&#310;d&#65533;&#65533;k&#65533;&#65533;&#65533;&#65533;?l&#65533;&#253;&#65533;&#65533;=&#65533;&#65533;&#65533;n&#65533;n&#65533;&#65533;?&#65533;&#65533;?H&#65533;rP&#65533;J&#65533;y&#65533;&#1149;&#65533;&#266;t&#2020;&#65533;tS&#781;&#65533;D&#65533;&#65533;&#1333;\&#65533;&#65533;t&#65533;y&#65533;DmqM6&#65533;&#65533;4&#65533;&#65533;s&#65533;&#330;&#65533;W&#65533;jz&#1388;4$&#65533;&#65533;%1
&#65533;&#65533;&#65533;&#65533;&#65533;^&#65533;Uw&#65533;&#65533;+&#65533;kR$&#65533;<&#848;;&#65533;XR&#65533;&#65533;E	d,&#65533;Y&#65533;~&#65533;O &#65533;Fm&#65533;&#65533;&#65533;E&#65533;&#65533;xQ,&#65533;&#65533;_0UC%&#65533;`N&#65533;&#65533;Z&#65533;w&#65533;&=&#65533;&#65533;&#65533;i&#65533;&#65533;PV&#65533;1&#65533;D3&#65533;}&#65533;&#65533;&#65533;&#65533;&#65533;}&#65533;?&#65533;&#65533;&#65533;&#65533;n&#65533;A-&#65533;?&#65533;?&#1288;&#65533;&#65533;C&#39195;&#65533;&#65533;&#65533;&#65533;fe&#65533;&#65533;&#65533;>&#65533;&#65533;,&#65533;X&#65533;&#65533;X&#1048;&#65533;0\&#975;E2&#65533; Y0l7&#65533;&#65533;8&#65533;Cw%&#65533;m*Q&#65533;8&#65533;~[&#65533;&#65533;&#65533;&#65533;&#424;&#65533;m&#65533;&&#65533;&#65533;Y&#65533;J&#65533;&#65533;&#65533;h&#65533;&#65533;&#65533;BQWq5&#1699;m&#65533;Y&#65533;&#65533;&#264870;e&#65533;&#65533;h|&#65533;"$S(zt&#65533;&#65533;D&#65533;&#65533;&#65533; HlmT&#1162;T&#380;&#65533;&#65533;&#65533;J\E&#65533;&#65533;&#65533;&#65533;;S&#65533;`Wi4-&#65533;v&#65533;2<&#259;&#65533;&#65533;A&#65533;[&#65533;G&#65533;&#65533;&#65533;&#65533;W&#65533;%\&#1122;&#65533;"&#65533;&#65533;E&#65533;&#65533;{(&#65533;&#65533;&#65533;b&#65533;&#65533;&#65533;&#1783;&#65533;&#65533;&#661;&#65533;#&#65533;&#65533;L@&#65533;&#65533;&#65533;&#65533;&#65533;&#65533;&#700;:&#65533;fy&#65533;&#65533;)&#65533;?I_&#65533;&#65533;`&#629;^1&#65533;^&#65533;&#65533;i0s9&#65533;&#1717;&#65533;&#65533;&#65533;&#65533;B&#65533;&#65533;	&#65533;&#65533;&#65533;I]&#65533;&#65533;&#65533;3&#65533;s:&#65533;&#65533;&#65533;'&#65533;&#65533;&#964;&#65533;6"&#177;&#65533;&#65533;&#65533;&#65533;&#65533;	&#65533;;&#65533;&#65533;&#65533;*&#65533;&#65533;Uy&#65533;&#65533;
xX&#65533;&#65533;;'sP&#65533;&#1789;&#65533;J&#65533;u$&#65533;&#65533;W&#65533;&#65533;&#65533;&#65533;}&#65533;_&#65533;&#65533;&#65533;&#65533; PA%P&#65533;&#65533;&#65533;&#65533;&#65533; &#65533;&#65533;k&#65533;&#65533;TV&#65533;9&#65533;}&#1514;&#65533;&#65533;|&#65533;F^&#65533;e&#65533;&#3749;`&#65533;S_&#65533;&#65533;&#65533;&#65533;&#65533;&#65533;UQ&#65533;&#65533;&#65533;&#65533;&#65533;"&#65533;&#65533;&#186;&#1000;&#65533;&#65533;&#65533;&#65533;]&#65533;&#65533;&#65533;^&#65533;&#65533;
)1&#65533;&#65533;B&#65533;&#65533;&#65533;LA/&&#65533;6&#40623;+&#65533;>4H&#65533;&#65533;G%&#65533; &#65533;[&#65533;{&#65533;&#65533;&#1544;&#65533;&#65533;r
N)&#65533;vn&#65533;C}&#65533;q&#533;&#65533;$p&#65533;}&#65533;&#1128;J&#1752;&#65533;&#65533;(&#65533;I&#65533;&#254;&#65533;[&#65533;&#65533;BX8&#1926;&#65533;uc&#65533;Db&#65533;*&#65533;H&#65533;$&#65533;&#65533;){`\i&#65533;FR1LR&#65533;(c|&#65533;3F'\&#65533;DFc&#1408;2=&#65533;cQ5&#65533;&#65533;&#65533;&#65533;H&#65533;(@d-r&#65533;_1&#1465;&#65533;&#595;&#65533;SFeY&#65533;2&#65533;&#65533;Q&#65533;&#65533;&#65533;H&#65533;9&#825;yX&#65533;&#1073;&#65533;&#65533;W&#65533;&#65533;]&#65533;e}="zz&#65533;&[(~&#65533;T&#65533;&#65533;zh&#65533;q&#65533;hx&#65533;h&#65533;&#65533;l&#65533;i&#65533;&#65533;n &#65533;n&#65533;&#65533;hv&#65533;dP&#65533;g&#65533; $'&#65533;	&#430;&#65533;&#65533;&#65533;'^&#65533;&#65533;&#65533;=H&#65533;&#65533;_&#65533;uN&#65533;w&#65533; &#65533;&#65533;L&#65533;_&#65533;"&#65533;&#65533;&#65533;X&#65533;&#65533;&#65533;&#65533;r&#65533;@&#65533;e&#65533;&#65533;`y|XpN&#65533;&#233;^q&#65533;p&#65533;&#65533;&#65533;g[&#65533;&#1631;&#65533;L&#65533;2&#65533;}&#65533;JC&#65533;HN_&#65533;&#65533;&#65533;&#65533;&#65533;7Y&#65533;7W{&#65533;tBc6&#38110;aT&#65533;&#65533;K&#65533;0&#333;:&#65533;&#65533;&#65533;&#65533;&#65533;1&#65533;^c$&#65533;[<&#65533;&#65533;&#65533;k&#65533;aW&#65533;&#65533;{&#65533;&#65533;r&#65533;f a(&#65533;f&#65533;&#65533;e0g&#65533;&#65533;&#65533;&#65533;&#65533;h@b^&#65533;V&#65533;&#65533;b &#65533;&#65533;4&#65533;&#626;!{&#65533;[$&#65533;O&#65533;&#65533;&#65533;:FX&#65533;%b&#65533;&#65533;&#65533;U1&#65533;&#65533;&#65533;&#65533;4!&#65533;"&#65533;,:&#65533;&#65533;&#65533;&#65533;j&#65533;&#65533;)&#65533;dJ&#65533;BA=v&#65533;ae.I3&#65533;(&#65533;&#65533;)&#65533;"&#65533;&#65533;&#65533;c&#65533;&#65533;c'&#65533;&#65533;&#65533;&#65533;&#65533;&#65533;&#65533;U&#65533;&#65533;&#65533;&#782;/y<&#65533;&#65533;&#65533;hbW&#65533;z&#1490;&#65533;b`&#753;&#65533;&#65533;e]&#65533;W]&#65533;&#65533;&#65533;&#65533;,&#65533;&#65533;A&#65533;Q&#65533;'&#65533;b&#65533;&#65533;&#65533;&#65533;&#65533;r&#518;&#65533;f&#65533;j_b&#65533;&#65533;&#65533;&#65533;a_&#517;[&#65533;U&#65533;B&#65533;N&#65533;&#65533;~&#65533;&#65533;&#65533;}&#65533;Ks&#65533;&#65533;^fm&#65533;&#65533;&#65533;]f&#65533;h&#65533;&#65533;l&#65533;&#65533;&#824;&#65533;Y&#65533;&#65533;X&#65533;&#65533;a&#65533;&#65533;F&#36625;1|&#65533;V&#65533;V&#65533;&#65533;&#265;&#65533;&#65533;&#1550;&#65533;
&#65533;&#65533;
&#65533;&#65533;&#65533;&#65533;h|)Y&#65533;X&#65533;&#65533;&#65533;&#65533;&#65533;5Y&#65533;&#65533;0&#65533;&#65533;i&#65533;c&#1790;&#65533;	?Z&#65533;Y&#65533;&#65533;z&#65533;yH&#51713;&#65533;&#1099;15.k&#65533;&#65533;c&#65533;&#1588;&#65533;&#65533;x&#65533;=&#65533;&#65533;x&#65533;b
O&#65533;>&#65533;lp&#65533;b&#65533;\&#65533;`&#65533;\&#65533;&#65533;]&#65533;[&#65533;Xp&#65533;VH&#65533;Q&#65533;>&#65533;&#65533;$&#65533;&#65533;`&#65533;t@VD&#65533;&#65533;v&#1051;&&#65533;&#65533;&#65533;"&#65533;i&#65533;_&#65533;4&#65533;+_&#65533;&#65533;&#65533;&#65533;J&#65533;&#65533;6ml&#65533;&#65533;:&#65533;&#65533;&#1703;&#65533;R&#65533;#&#65533;e*r&#65533;&#65533;H%&#65533;0&#65533;&#65533;&#65533;&#19524;J&#65533;d&#65533;F:#&#65533;&#65533;{&#65533;sP&#65533;&#65533;>!&#65533;&#65533;&#65533;U)&#65533;%Dw&#65533;E&#65533;&#65533;&#65533;i&#65533;&#65533;R
r&#65533;&#65533;&#65533;<&#65533;&#65533;1^&#65533;Z&#65533;\>&#65533;&#1350;g&#65533;&#65533;$&#65533;&#65533;&#65533;&#65533;~&#65533;&#65533;&#81799;x@&#65533;o&#65533;e&#65533;&#65533;]&#65533;&#65533;^&#65533;q[&#517;]&#65533;ZxU@S&#65533;K&#65533;7&#1538;#&#65533;&#65533;3P&#65533;h8&#65533;l&#65533;&#65533;&#65533;&#65533;!gM&#65533;^&#65533;vN?&#65533;&#65533;t&#65533;j&#65533;1l&#65533;,&#65533;o&#65533;&#65533;#m&#65533;&#65533;j&#65533;&#65533;#&#65533;`&#65533;N&#65533;?&#65533;B&#65533;~&#65533;Nv&#65533;&#65533;ov&#33947;&#65533;&#65533;
j&#65533;&#65533;&#65533;t&#65533;pw&#65533;&#65533;f`&#65533;&#65533;4z&#65533;`&#65533;&#1059;&#65533;atc6&#65533;&#65533;G&#65533;&#65533;&#65533;x&#65533;&#65533;&#65533;&#65533;&#65533;[&#65533;&#65533;&#65533;&#65533;&#65533;G&#65533;&#65533;&#65533;l&#65533;&#65533;&#65533;Bo&#856;&#65533;S&#65533;\}s&#65533;k&#65533;c&#65533;]&#65533;&#65533;]&#65533;&#65533;Zp&#65533;Z&#65533;&#65533;T R&#65533;J &#65533;2&#65533;&#65533;"&#65533; &#65533;&#65533;G&#65533;q&#65533;&#65533;F&#65533;&#65533;l&#65533;&#65533;&#65533;&#65533;&#65533;K&#65533;&#65533;xN?&#65533;&#65533;&#65533;&#65533;2LL&#1620;&#65533;&#65533;&#65533;&#65533;?&#65533;&#65533;&#65533;J&#65533;=&#65533;&#65533;~&#65533;&#65533;&#65533;,&#65533;$z&#65533;W&#65533;&#65533;&#65533;\&#65533;}k&#65533;F&#65533;&#65533;&#65533;6-,&#65533;_JXa&#65533;&#65533;L&#65533;&#65533;%&#65533;&#65533;&#65533;(e1&#1744;g&#65533;&#863;&#65533;&#65533;@pGUjq&#65533;[b%L&#65533;E&#1608;&#65533;K&#65533;OG&#65533;&#65533;F&#65533;&#65533;C[&#65533;&#65533;}b&#65533;&#65533;UF&#65533;&#65533;u&#1542;h`d&#65533;^&#65533;q[@&#65533;Y&#65533;Xx&#65533;VPS&#65533;O&#65533;<'0&#65533;#8&#65533;&#65533;$&#65533;&#65533;8(&#65533;n&#65533;&#65533;i|&#387;fv&#65533;g&#65533;&#65533;&#65533;&#1996;X&#65533; vmk&#65533;<&#65533;S(&#65533;]&#65533;&#65533;&#65533;A&#65533; &#65533;L&#65533;&#65533;&#65533;&#65533;A&#65533;&#65533;&#65533;&#65533;g&#65533;&#65533;A&#65533;&#65533;&#65533;&#5767;u&#65533;&#65533;.&#65533;qo&#65533;l&#65533;&#65533;&#65533;[&#65533;w&#65533;e2u&#65533;&#688;w&#65533;&#65533;Q&#65533;K/&#65533;0&#65533;&#65533;r&#65533;&#921;x]:t&#1257;[&#65533;&#65533;!;v%&#65533;&#65533;&#558;&#65533;&#65533;&#65533;&#65533;&#65533;s&#65533;1&#65533;&#65533;x&#65533;&#25700;W&#65533;&#65533;&#65533;&#65533;)&#65533;&#65533;k&#65533;&#65533;%&#792;2g&#1196;i&#65533;&&#924;:w&#65533;&#65533;&#65533;&#65533;&#65533;z,&#65533;&#65533;&#466;'&#1188;J&#65533;&#65533;z&#65533;i&#65533;y&#65533;L&#65533;&#65533;&#65533;*&#1452;Z&#65533;=I/&#1979;&#65533;&#65533;"&#65533;C&#65533;&#65533;&#1848;&#65533;&#8113;e&#65533;&#859;[&#65533;&#65533;&#65533;&#429;.&#65533;o&#65533;&#293;&#65533;w\9s&#65533;&#65533;5d&#65533;1&#65533;&#65533;\3nl&#65533;&#65533;<v&#1940;	&#65533;W&#65533;Y&#65533;\&#65533;&#65533;&#65533;&#65533;U&#65533;H&#65533;e&#65533;&#65533;#B&#65533;4&#65533;"%JI&#65533;&#65533;6&#65533;&#65533;9ss&#65533;&#65533;M&#65533;&#65533;8&#65533;|&#65533;&#65533;N<&#65533;Zp&#65533;/&#65533;+.&#65533;^&#65533;x&#65533;No&#65533;&#65533;9&#65533;&#65533;&#65533;&#57507;&#65533;=\r&#65533;&#1733;&#65533;&#65533;&#65533;&#65533;&#65533;&#65533;&#65533;&#65533;MN&#65533;{&#65533;i&#65533;&#65533;&#957;~}{sh&#65533;&#65533;&#65533;^ n&#65533;&#65533;&#65533;y&#65533;T&#65533;&#65533;&H&#65533;&#1111;&#65533;8&#65533;&#65533;w&#65533;9&#65533;	F&#65533;}&#65533;&#65533;P:y&#65533;&#65533;E&#65533;8&#65533;;&#65533;<&#289;:
&#65533;^}J&#65533;f1&#65533;!&#65533;F&#65533;F&#65533;&#65533;&#65533;&#65533;<&#65533;&#65533;&#65533;S&#65533;96$&#65533;E&#65533;t&#65533;QM&#65533;$&#65533;)&#65533;&#1300;&#65533;F&#65533;%SFU&#65533;RJ&#65533;&#65533;c&#65533;=$y&#65533;#I`Z%%&#65533;e2&#65533;d&#65533;QI&#65533;;m&#65533;&#65533;~&#65533;=&#65533;[tn&#65533;&#65533;^&#65533;&#65533;&#65533;&#65533;7&#65533;m&#65533;W&#65533;&#65533;	g&#65533;B&#65533;&#65533;&#65533;T&#65533;&#65533;&#65533;(&#65533;O&#1187;N6&#65533;#&#65533;0&#65533;&#65533;&#65533;*&#65533;&#65533;&#65533;i+&#65533;&#65533;RJ)&#65533;t&#65533;E&#65533;POP&#65533;&#65533;KR&#65533;X&#65533;&#65533;HX:	i&#65533;{&#65533;&#65533;&#65533;&#65533;y&#65533;&#65533;&#65533;&#65533;F( x7&#65533;&#65533;&#65533;&#65533;&#65533;&#65533;_&#65533;2&#65533;,xy&#65533;&#65533;&#65533;&#65533;M&#65533;`&#65533;&#65533;g&#65533;n&#65533;+(&#65533;&#65533;^x&#2030;&#65533;&#65533;&#65533;&#65533;
&#299;&#65533;&#65533;&#65533;;&#65533;&#65533;&#65533;&#585;-&#65533;&#65533;&#65533;&#65533;bz&#65533;&#65533;7n&#65533;&#65533;jXX&#65533;I$p&#65533;!&#65533;&#65533;Q&#65533;&#65533;Ia&#65533;&#65533;:&#65533;&#65533;9%&#1296;C[<p&#65533;!&#65533;&#65533;=&#65533;h&#65533;IF&#65533;&#65533;(&#65533;%&#1220;d&#65533;KLv&#65533;&#65533;,&#65533;&#65533;$&#65533;K&#65533;&#65533;T&#65533;/7&#65533;&#65533;&#65533;"k	r&#65533;&#65533;)RH &#65533;&#65533;&#65533;)&#65533;\4&#65533;F&#65533;&#65533;&#65533;b*E%OG&#65533;h&#65533;ysF&#65533;&#65533;&#65533;Z&#65533;5&#65533;8&#65533;&#65533;&#65533;3&&#65533;eoe&#65533;<&#65533;pC&#65533;0m&#65533;&#65533;&#65533;+&#65533;&#65533;&#65533;&#65533;)&#65533;&#65533;b
)&#65533;&#65533;&#65533;&#65533;#j,&#65533;&#65533;G<&#65533;V(1&#65533;&#332;&#65533;&#65533;X&#65533;&#65533;&#65533;E&#65533;&#65533;j&#65533;&#65533;&#65533;&#1503;z&#65533;!&#65533;$&#65533;&#65533;b{&#65533;&#65533;&#65533;jM-&#65533;&#65533;:&#65533;&#65533;&#65533;:&#65533;&#65533;&#65533;&#65533;n&#65533;_&#65533;&#65533;&#65533;w}&#65533;&#65533;^&#65533;N&#65533;&#65533;&#65533;/&#65533;&#65533;&#65533;&#65533;&#1102;9&#65533;&#65533;&#65533;F!\pE&
\&#65533;D&#65533;Q&#65533;"A&#65533;v&#65533;&#65533;&#65533;2&#65533;&#1036;&#65533;e&#65533;&#65533;%b_}F&#65533;`&#65533;&#65533;&#65533;>&#947;%&#65533;&#65533;AYi6&#65533;RR	&#65533;&#65533;!;eRP&#65533;,&#65533;d&#65533;C&#65533;&#65533;&#65533;-&#65533;LK%&#38039;"&#65533;H	<&#65533;1&#65533;&#65533; &#65533;&#65533;L&#65533;&#65533;X&#65533;&#65533;&#65533;p'h&#65533;&#65533;T8r>&#65533;TH]&#65533;&#65533;&#65533;&&#253;&#65533;<&#65533;XB&#65533;( &#65533;&#65533;>&#65533;&#65533;=&#65533;q&#65533;k,&#65533;&#65533;q.b&#65533;
T&#65533;&#65533;&#65533;&#65533;&#65533;%0&#65533;	MT"rh&#65533;t $<&#65533;	H &#65533; 
d&#65533;&#65533;:&#65533;&#65533;&#65533;A&#65533;X&#65533;,)&#668;&#65533;"&#65533;&#65533;$HB&#65533;&#65533;o:&#1105;&#65533;&#1953;&#65533;&#65533;&#65533;&#65533;ANZ&#65533;jV[&#65533;H&#65533;j &#65533;s&#65533;#T&#65533;I.h8&#567554;&#65533;&#65533;>^+t&#65533;OZ&#65533;&#65533;&#65533;&#65533;4Ob9$&#65533;&#65533;VX&#65533;&#65533;qV9&#65533;&#65533;&#65533;9H&#65533;&#65533;x&#65533;F2&#65533;&#65533;J&#65533;Q&#65533;"1X&#65533;&#65533;&#65533;&#65533;.pI#&#65533;!2&#65533;&#164;&#65533;&#65533;*[&#65533;&#65533;&#65533;&#65533;&#65533;@&#65533;/g'&#65533;&#65533;&#1134;&#626;&#65533;M&#65533;&#65533;&#65533; &#65533;&#65533;~&#65533;#&#65533;m&#65533;&#65533;&#65533;&#65533;a:&#65533;&#65533;N&#65533;&#65533;&#65533;&#65533;&#65533;	&#65533;&#65533;&#65533;y&#65533;D(&#1724;'>&#65533;L&#65533;&#65533;a&#65533;&#65533;&#65533;p&#65533;&#65533;b1'<1&#65533;N'&#65533;'&#65533;UOl&#65533;&#65533;&#65533;>}&#65533;x&#65533;&#65533;&#65533;(F&#65533;2
]&#65533;S&#65533;&#65533;%&#65533;HP&#65533;&#65533;&#65533;&#65533;&#65533;pa5JH&#65533;~0&#65533;+&#65533;a&#65533;h&#65533;T&#65533;&#65533;N0&#65533;kt;J9&#65533;&#782;&#65533;&#65533;&#65533;&#65533;&#65533;&#65533;&#65533;&#65533;j]&#65533;&#65533;$q&#65533;&#65533;?Z&#65533;:R&#65533;&#65533;w&#65533;&#65533;@&#65533;&#65533;-^&#65533;*]&#65533;e&#65533;&#65533;G&#65533;f&#65533;&#65533;&#65533;Y&#65533;&#697;&#65533;&#65533;&#65533;/x&#65533;&#65533;&#65533;&#65533;&#65533;&#65533;7&#65533;&#65533;e&#65533;R&#65533;!]Oa&#65533;C`q)K&#65533;9&#65533;@&#65533;&#65533;&#65533;-g&#65533;Xi&#65533;6&#65533;&#65533;&#65533;&#65533;<&#163;&#65533;3d&#65533;aD3{2f6&#1241;&#65533;&#65533;&#65533;&#65533;&#65533;&#65533;%&#65533;&#65533;v&#65533;&#65533;&#65533;&#65533;&#65533;&#65533;&#65533;D&#65533;K&#65533;&#65533;-x&#65533;&#65533;&#65533;#&#65533;&#65533;&#65533;N~v&#65533;&#65533;&#65533;h&#65533;R&#1693;1&#1076;Y&#65533;&#65533;&#65533;&#65533;&#65533;cj&#65533;1hzZm&#65533;&#65533;&#691;&#65533;&#65533;t\M&#65533;&#65533;&#65533;&#65533;E&#65533;0?&#65533;hs&#65533;Vv&#65533;&#65533;&#1560;F3&#65533;&#65533;&#65533;a&#65533;&#65533;&#65533;*@Q	&#65533;Fb&#65533;&#65533;C&#65533;`$,&#65533;	K@&#65533;&#65533;&#65533;%,!	UxD4&#1681;&#65533;&#65533;K_&#65533;n&#594;&#65533;&#65533;&#65533;&#65533;>&#65533;&#1885;&#65533;c&#65533;&#65533;ns&#65533;&#65533;&#65533;&#65533;&#65533;d&#65533;fi&#65533;Z44q&#65533;&#47611;&#65533;&#65533;`&#65533;&#65533;S=&#65533;<&#769;&#65533;&#65533;&#65533;&#65533;3<&#65533;&#65533;&#65533;v&#65533;Hp&#65533;&#65533;&#65533;&#65533;&#65533;&#310;[&#65533;&#65533;4&#65533;&&#65533;&#65533;&#65533;&#65533;n&#65533;UmL)e&#65533;&#65533;&#65533;v&#529;{&#65533;~hC&#1131;&#65533;&#65533;Q^s&#65533;&#65533;&#65533;&#65533;&#65533;&#171;&#65533;X&#65533;)O&#65533;R&#65533;&#65533;INpJE~`&#65533;3e!h&#65533;&#65533;t&#65533;a&#65533;7&#65533;X&#1742;|d&#1042;%tG9&#65533;&#65533;2"&#65533;B&#65533;;&#65533;8&#65533;&#65533;>X&#65533;>
&#613;=Npz&#65533;x&#65533;4&#65533;&#65533;&#868;&#65533;Y)&#1796;3G&#65533;(9&#65533;&#65533;2&#65533;1L(&#65533;&#65533;S\&#65533;&#65533;!&#65533;	=ZVj&#65533;E%&#65533;&#65533;&#65533;5&#65533;&#65533;h8&#65533;&#65533;{&#65533;&#65533;W&#65533;&#65533;&#65533;x#&#65533;=&#65533;a	?8B&#65533; &#65533;&#65533;&BP&#65533;&#65533;P&#65533;#b&#65533;J&#65533;&#65533;&#65533;,&#65533;&#65533;&#65533;&#65533;&#65533;/74&#65533;&#65533;&#65533;&#65533;&#65533;e&#65533;&#65533;&#65533;&#65533;&#65533;	G&#355;C&#65533;&#65533;b&#65533;=&#65533;)O&#65533;&#65533;F7&#1922;p&#65533;'&#65533;O&#65533;L&#65533;k<d&#65533;&#65533;s&#65533;&#65533;&#65533;@Yq&#65533;&#65533;&#65533;=.&#65533;&#1530;&#65533;&#65533;>&#65533;F&#65533;]&#65533;e4a1&#65533;|C&#65533;&#65533;&#65533;/r&#65533;
b/_&#65533;&#65533;ZX&#354;&#65533;&#768;&#65533;&#65533;1&#65533;&#65533;&#65533;6S&#65533;&#65533;&#65533;s
5XA5&#65533;&#65533;&#65533;&#65533;&#65533;'j5&#65533;H&#65533;K&#65533;?K&#65533;&#65533;y&#65533;&#65533;Zo&#65533;&#65533;-&#65533;&#65533;&#65533;hbdv&#65533;F|&#65533;&#65533;5&#65533;&#65533;&#65533;&#65533;.4&#65533;u&#65533;&#65533;Rp&#65533;v&#65533;{ITr&#1633;#0&#65533;k&#65533;&#65533;&#65533;\N;om&#65533;$&#65533;&#65533;\&#65533;Z&#65533;~{&#28377;&#65533;&#65533;s&#65533;&#65533;C&#65533;@&#65533;12ob&#65533;&#65533;&#65533;&#65533;-b&#65533;&#65533;Ph&#65533;&#65533;X!&#65533;p&#65533; &#65533;&#65533;@(&#65533;&#65533;P &#65533;&#65533;A@&#65533;&#65533; &#65533;I|#&#65533;1&#65533;&#65533;&#65533;&#65533;gA[&#65533;&#65533;&&#65533;9A&#65533;\&#65533;a|_I&#65533;K`&#65533;&#65533;&#65533;&#65533;P8&#65533;t&#65533;Y&#65533;&#65533;&#65533;&#65533;H87&#65533;&#65533;&#65533;&#65533;7\&#65533;0~&#65533;S)&#65533;&#65533;&#65533;&#65533;&#65533;x]!I&#761;j&#65533;&#65533;&#65533;,o&#65533;C&#65533;O,&#820;R^&#65533;B&#65533;F,&#65533;&#65533;&#65533;=H&#65533;&#65533;&#65533;&#65533;&#65533;&#65533;&#65533;&#65533;&#65533;&#1431;&#65533;&#65533;&#65533;m&#65533;&#65533;L&#65533;&#65533;ETg&#65533;&#65533;&#900;I&#65533;&#65533;&#1389;&#1249;EX&#1696;&#65533;&#65533;&#65533;&#65533;&#65533;&#65533;&#65533;&#65533;&#65533;&#65533;]&#65533;]&#65533;<&#283;H&#65533;`&#65533;&#65533;&#65533;&#65533;&#65533;&#65533; &#65533;(&#65533;dY]&#65533;&#65533;&#65533;ln&#65533;&#65533;
&#65533;&#65533;&#65533; &#65533;d`R&#65533;&#65533;&#65533;qDP&#65533;JB&#65533;C\E&#65533;s&#65533;&#65533;&#65533;&#65533;&#65533;&#65533;&#65533;ao-!6&#65533;O&#65533;C;&#65533;C7T&#65533;3(&#65533;1&#65533;&#65533;{&#65533;/&#65533;&#65533;g&#65533;)t&#65533;%H&#65533;#&#65533;P&#65533;&#65533;&#65533;&#65533;&#65533;lQA&#65533;@&#65533; &#65533;1&#65533;hB9&#65533;&#65533;&#65533;&#65533;E&#1052;&#65533;V&#65533;J&#65533; n&#1557;&$1&#65533;M&#65533;Y&#65533;&#65533;Y&#65533;&#65533;&#65533;&#65533;Wy&#65533;&#65533;_7&#65533;&#65533;)&#65533;&#65533;U&#65533;&#65533;&#65533;&#65533;&#65533;&#65533;m")&#65533;q&#65533;Z&#65533;-&#65533;_&#65533;(&#65533;Ad&#65533;2&#65533;&#621;&#65533;&#65533;&#65533;
&#65533;&#65533;&#65533;Q&#65533;Q-&#65533;&#65533;&#65533;2&#65533;1&&#65533;&#65533;M&#65533;&#65533;&#65533;dU&#65533; 5	&#65533;!2uVeS&#65533;| G&#65533;&#65533;&#65533;&#65533;&#65533;]&#1441;&#65533;?&#65533;c&#65533;&#65533;O&#65533;&#65533;+M&#65533;&#65533;9&#65533;&#65533;4&#65533;&#65533;D&#65533;&#65533;>n&#65533;&#65533;&#65533;
&#65533;&#65533;&#65533;&#65533;&#65533;&#65533;&#65533;&#65533;&#65533;&#65533;&#65533;*&#65533;C&#65533;D6r&#65533;#p&#323;&#65533;U&#65533; r&#65533;x&#65533;&#520;&#65533;&#65533;&#65533;n&#65533;&#65533;1$R&#1027;;&#65533;7dC50284 &#65533;z&#65533;&#65533;/&#65533;&#65533;-&#65533;B&#1800;B'TB#(&#65533;@&#65533;&#65533;&#65533;&#65533;&#65533;&#65533; &#65533;!&#65533;(b&&#65533;&#65533;G&#65533;&#65533;6&#65533;py&#65533;&#65533;@&#65533;
&#65533;&#65533;c&#65533;&#65533;TV&#65533;&#65533;&#65533;p&#65533;&#65533;&#65533;y&#520;-G^&#65533;b).&#65533;&#65533;%&#65533;Y&#65533;&#65533;V&#65533;&#65533;&#65533;&#65533;&#65533;X&#65533;&#65533;&#65533;-\&#65533;&#65533;eY&#65533;&#65533;Bh&#65533;&#65533;u&#65533;&#65533;&#65533;&#65533;&#65533;&#1156;%#&#65533;&#549;^be&#65533;%&#65533;&#65533;&#65533;R`#&#1021;&#65533;d&#65533;6.%H&#65533;&#65533;R&#65533;T&#65533;S&#65533;&#65533;&#65533;&#65533;8&#65533;&#65533;@&#65533;&#65533;&#65533;&#65533;d&#65533;R&#65533;hj&#65533;&#65533;j>V&#65533;&#65533;&&#65533;&#65533;U&#65533;&#65533;C&#65533;&mRh&#65533;&#65533;9&#65533;&#65533;;&#65533;+&#65533;G&#65533;`@z&#65533;&#65533;T&#65533;d&#65533;&#65533;&#65533;<"gQ&#65533;&#65533;q&#65533;&#65533;&#964;&#65533;&#65533;QK&#65533; \&#65533; &#65533;@&#65533;fE&#65533;&#65533;s&#65533;a=@&#65533;&#65533;&#65533;;&#65533;&#65533;yQ&#65533;&#65533;&#65533;28&#65533;1&#65533;W{&#65533;BL*&#65533;(|B'X&#65533;#&#65533;&#65533;A&#65533;&#65533;(&#65533;&#65533;@AL&#65533;@ &(&#65533;$&#65533;&#65533;&#65533;\&#65533;r&#65533;&#65533;3Y&#65533;HXP9&#65533;&#65533;&#65533;&#65533;
&#65533;tK&#65533;K&#65533;\S&#65533;&#65533;\Y&#65533;&#65533;&#65533;&#65533;%&#65533;&#65533;&#65533;W&#65533;&#65533;&#65533;$&#65533;&#65533;&#65533;&#259;h!v&#1159;&#65533;&#65533;&#1149;&#65533;&#65533;&#65533;&#65533;&#65533;%&#65533;&#65533;&#65533; &#65533;&#65533;p&#65533;&#65533;$&#65533;`&#65533;h&#65533;0&#65533;&#65533;)&#65533;:2&#65533;&#65533;&#65533;&#65533;c&#65533;&#65533;0&#65533;sUf7>&#65533;TPE&#65533;`&#65533;8}&#65533;m&#65533;&#65533;V&#983;&#65533;&#65533;+Q&#65533;&#65533;&#65533;&#65533;&#65533;)&#65533;*&#65533;n`&#65533;a&#65533;&#65533;&#65533;&#65533;%>&#65533;&#65533;.M&#65533;&#65533;}H&#65533;&#65533;&#525;&#1814;F &#65533;=&#338;&#65533;&#65533;=&#65533;V}gs9&#65533;n&#65533;J&#65533;&#65533;K&#65533;&#65533;&#205;s&#65533;bFJ&#65533;5Z &#65533;&#65533;<&#65533;C6l&#65533;6h54C4`&#65533;4,&#65533;3&#65533;&#65533;&#65533;C1&#65533;&#65533;F&#65533;&#65533;-&#65533;B,&#65533;&#65533;(|&#65533;'tB&H"&#65533;#L!&#65533;&#65533;A`&#65533;&#65533;&#65533; &#65533;&#65533;&#65533;&#65533;&#65533;&#65533;,&#65533;9&#65533;I3	P&#65533;&#65533;Q&#65533;&#65533;DD&#65533;&#65533;&&#65533;&#1120;&#65533;I&#65533;X&#65533;"*z&#247;&#65533;&#65533;*&#65533;b&#65533;&#65533;&#65533;]&#65533;9H&#65533;0&#2045;&#65533;&#65533;&#65533;&#65533;)&#65533;X^)&#65533;&#65533;)  &#65533;&#65533;&#65533;&#530;&#65533;`Y&#1606;q&#65533;%i&#65533;>`l&#65533;mB&#65533;&#65533;&#65533;&#65533;I&#65533;T*	y#4&#65533;&#65533;y&#65533;&#65533;%fLVb=&#65533;H&#65533;j&#65533;&#65533;&#65533;k2ZX&#65533;&#65533;&#460;&#65533;&#65533;@&#65533;&#65533;f&#65533;*&#65533;&#65533;I&#65533;C&#65533;
&#65533;=&#65533;_)&#65533;0ngg&#65533;2&#65533;&#65533;E=&#65533;&#65533;&#65533;2>1SC.g>&#65533;&#1617;D&#65533;&#65533;z&#65533;&#65533;&#65533;&#65533;hW&#65533;&#65533;&#616;&#65533;E&#65533;C=&#65533;&#65533;;H&#65533;120&#65533;2$&#65533;2&#65533;m&#65533;:C2&#65533;d&#65533;1&#65533;&#65533;&#65533;,&#65533;&#171;z(&#65533;&#65533;'`&#65533;#DB*&#65533;&#65533;)`'lB#&#65533;hA A&#65533; 
&#65533;&#65533;&#65533;@h&#65533;:&#65533;&#65533;r.P&#1313;&#65533;O&#65533;f&#65533;@&#65533;&#65533;&#65533;Dt
&#65533;&#65533;&#943;4&#65533;*&#65533;_|&#65533;X&#65533;I&#65533;yU&#65533;nC&#65533;i&#65533;&#65533;+7&#65533;&#65533;
	&#65533;&#65533;&#65533;R&#65533;l&#698;(&#65533;&#65533;&#65533;k&#65533;&#65533;&#65533;~l&#65533;&#65533;&#65533;&#65533;&#318;&#65533;&#65533;)0&#914;z&#65533;K&#650;&#65533;&#65533;&#65533;(b&#65533;lp&#65533;&#65533;&#65533;&#65533;lm&#65533;&#65533;&#65533;@&#341;&#65533;&#65533;&#358;:&#65533;M&#65533;#m&#65533;EmH/&#65533;&#65533;&#65533;^(3:c&#65533;&#65533;_3B&#65533;&#65533;&#65533;&#65533;&#1316;o&#65533;&#65533;i&#65533; j&#65533;&#65533;/D&#65533;`&#65533;m&#65533;*&#65533;O&#65533;&#65533;&#406;Bv&#65533;&#65533;		4)&#65533; &#65533;&#65533;O(&#65533;K&#65533;&#65533;?&#65533;J&#65533;&#65533;i&#65533;&#65533;&#65533;&#65533;x&#65533;&#65533;)&#65533;_&#65533;&#454;&#65533;c&#65533;&#65533;&#65533;&#65533;nm:Cf&#65533;&#65533;0,44&#65533;1,C4H&#65533;&#1706;&#65533;0&#65533;*&#65533;g't)&#65533;Bf'&#65533;&#65533;B/&#65533;B*p&#65533;+&#65533;B',d&#65533;&#65533;&#65533;	&#65533;&#65533;8A&#65533;<0&#873;MS&#65533;&#65533;`EdU&#65533;){&#65533;G&#65533;&#65533;&#65533;&#65533;1HX&#65533;&#65533;W&#65533;&#65533;&#65533;y&#65533;&#65533;&#65533;1Z&#65533;1]&#65533;X8&#559;&#493;&#65533;q&#65533;&#65533;&#65533;&#65533;]&#65533;&#65533;\&#65533;&#65533;&#65533;J&#65533;&#65533;\&#65533;&#65533;&#65533;&#65533;&#65533;&#65533;&#65533;:&#65533;&#65533;._5&#65533;32&#65533;&#65533;(&#65533;&#65533;F&#65533;0T*H&#65533;&#65533;&#65533;jSrn&#65533;5&#65533;&#65533;&#65533;&#65533;86&#65533;&#65533;Qb&#65533;&#65533;k
^&#65533;&#65533;&#65533;&#65533;&#65533;R&#65533;&#65533;h&#65533;&#562;&#65533;&#65533;&#909;&#65533;&#65533;Q$|&#65533;&#65533;,&#65533;~&#65533;h&#65533;
2a&#65533;&#65533;zp&#65533;m&#65533; g&#65533;&#65533;(&#65533;D4&#65533;&#65533;X&#65533;&#65533;&#65533;_g&#65533;&#65533;41s&#65533;MP&#65533;&#65533;6&#65533;&#65533;r9&#65533;&#65533;/&#65533;&#65533;M&#65533;&#829;P&#65533;&#65533;	&#65533;&#65533;pw(&#65533;&#65533;`&#65533;&#65533;`0Ddi&#65533;M)C&#65533;&#65533;3&#65533;,&#65533;0&#65533;?&#65533;0&#65533;&#65533;@t/&#65533;&#65533;.&#65533;/&#65533;-&#65533;B(x&#1878;*&#65533;B&<&#65533;"@&#65533;&#1994;B*&#65533;B,`J(@&#65533;&#65533;&#65533;&#65533;&#65533;A%&#65533;&#65533;5&#65533;C&#65533;<&#65533;&#65533;zm&#65533;;&#65533;&#65533;&#65533;H'&#65533;9&#65533;&#65533;2&#65533;&#65533;_!u&#65533;&#65533;&#65533;&#65533;&#65533;&#65533;&#65533;&#65533;&#65533;+&#65533;&#65533;(&#65533;&#65533;&#65533;1&#65533;&#65533;6&#65533;)B, &#65533;i+&#65533;,&#65533;N&#65533;&#65533;!&#271;&#65533;&#65533;&#657;&#65533;&#65533;G/&#65533;&#65533;+&#65533;&#65533;&#65533;HW&#65533;&#65533;RK&#65533;/&#65533;b&#65533;
&#65533;N*Tl&#65533;&#65533;&#65533;&#65533;&#65533;B&#65533;0&#65533;&#693;\&#65533;&#65533;\&#65533;&#65533;h&#65533;&#326;&#65533;gj&#65533;x&#65533;/,&#65533;l%&#65533;b&#65533;&#65533;&#65533;L&#65533;a/v&#65533;$&#65533;36coD&#65533;/*&#65533;&#65533;&#1692;&#65533;&#65533;&#65533;&#914;&#65533;_g)&#964;&#65533;x&&#65533;>&#65533;&#65533;;&#65533;&#65533;&#65533;&#65533;&#65533;&#65533;&#65533;&#65533;&#65533;V &#65533;ky&#65533;&#65533;F&#65533;&#65533;i&#65533;!R&#65533;&#65533;&#65533;&#1680;9&#65533;p&#65533;y&#65533;hQpe&#65533;&#65533;70&#65533;.&#65533;0([/T&#65533;.&#65533;&#65533;0&#65533;&#65533;-<7t&#65533;B,&#65533;B-H&#65533;*&#65533;BC&#65533;(&#65533;B}.B&#65533;&#65533;|A,&&#65533;&#65533;&#1856;&#65533;)x$\&#65533;+ 80&#65533;<`&#65533;&#65533;&#65533;&#65533;f&#65533;&#65533;_&#65533;&#65533;@&#65533;&#65533;@v-&#65533;UpH&#65533;&#65533;&#65533;^&#65533;&#65533;m&#65533;&#65533;&#65533;&#65533;&#65533;&#65533;&#65533;c&#65533;&#65533;&#65533;&#65533;6&#65533;&#65533;wQ&#65533;&#65533;-&#65533;G&#65533;48$g8&#65533;e&#65533;Q&#65533;&#65533;i&#65533;&#1250;#S&#65533;@H'&#65533;of&#65533;3&#65533;&#65533;w&#65533;IU&#65533;u&#65533;-0&#65533;,3T&#65533;&#65533;&#65533;u2&#65533;T&#65533;jl*&&1&#65533;6&#65533;&#65533;&#65533;WJ&#2012;&#65533;%&#65533;&#65533;M&#65533;$&#65533;	z&#65533;4&#65533;&#65533;XK9&#65533;&#65533;&#65533;U&#65533;/%&#65533; B&#65533;&#65533;Xl&#65533;&#65533;&#65533;&#65533;U&#65533;&#65533;,k&#65533;J!&#65533;o&#65533;OF8s&#65533;&#65533;&#65533;&#65533;t&#65533;&#65533;9&#65533;j&#902;vU&#65533;u&#65533;&#657;&#65533;0&#65533;n!&#65533;&#1054;&#65533;&#65533;C:`&#65533;0&#65533;L&#65533;.&#65533;B.&#1538;.&#65533;G&#322;+L&#65533;&#65533;&#65533;B+&#65533;B&#65533;`7(&#65533;'HB &#65533;d&#65533;&#65533; X&#65533;&#65533;%x&#65533;&#1936;b&#65533;*@:&#65533;2&#1143;&#65533;9]&#65533;mPM&#1002;&#39662;p&#65533;&#65533;.&#65533;?G&#65533;&#65533;&#65533;v&#65533;X&#65533;'&#65533;&#65533;!&#65533;&#65533;&#65533;&#65533;&#65533;~&#65533;zn`8&#65533;Wc&#65533;Y&#65533;&#137;\^yb-&#65533;&#65533;&#65533;r&#65533;}&#65533;(&#65533;r{&#65533;x{&#65533;&#65533;&#65533;&#65533;&#65533;&#65533;&#65533;n&#65533;&#65533;KSE9&#65533;;&#65533;&#65533;,&#65533;S2&#65533;&#65533;,j&#65533;L&#65533;x&#65533;'&#65533;]&#65533;&#65533;&#65533;<hm}&#65533;6&#65533;`&#65533;&#65533;`ou,	9&#65533;#&#1152;&#65533;x&#65533;Q&#65533;&#65533;V&#65533;v&#65533;&#65533;X&#65533;I&#65533;&#65533;&#65533;&#65533;&#65533;&#65533;&#65533;WL&#65533;L&#65533;H&#65533;7;&#65533;&#65533;gfD&#65533;&#489;&#65533;vH&#65533;&#65533;&#65533;&#65533;&#1513;&#436;Of&#65533;&#65533;&#179;<f&#65533;&#65533;v&#65533;&#65533;v&#65533;*&#65533;?jP&#65533;E0&#65533;&#65533;<&#65533;&#65533;2&#65533;3u?&#65533;-T&#65533;-&#65533;&#65533;,&#65533;&#65533;&#65533;&#65533;)&#65533;&#1872;)&#65533;(lz'H&#65533;&#65533;&#65533;&#65533;	&#65533;&#65533;d(&#65533;%84(&#65533;'@&#65533;*pC|&#1018;&#65533;&#65533;x&#65533;(&#65533;s&#65533;&#65533;_{&#65533;/_&#65533;&#65533;&#65533;H&#65533;s&#65533;&#65533;&#65533;s&#65533;W&#65533;	&#65533;&#65533;&#65533;cN&#65533;N2_]L&#65533;&#65533;&#65533;&#65533;&#65533;)&#65533;x{m&b1&#65533;&#65533;c&#65533;e3&&#65533;#V&#65533;Fv&#65533;g&#65533;	5MS&#65533;&#65533;0O&#65533;$l&#65533;/l&#65533;&#65533;&#65533;f&#65533;;&#65533;a&#65533;&#65533;QZ7p;u&#65533;&#1237;&#65533;&#65533;&#65533;&#65533;)&&#65533;&#65533;&#65533;&#65533;&#65533;^GN'9&#65533;;;&#65533;&#65533;s&#65533;K?&#65533;.9\&#65533;&#65533;&#65533;&#2033;8&#65533;&#65533;u(&#65533;r&#65533;Tc&#65533;&#65533;&#65533;1&#65533;&#65533;JaF`&#65533;&#65533;&#65533;&#65533;&#65533;R&#65533;{vJ!AP{5.Y5&#65533;&#65533;&#65533;#5&#65533;&#65533;2@&#65533;7n&#65533;&#65533;p&#65533;yS&#65533;&#65533;[7o&#65533;>&#65533;&#65533;&#65533;Bo&#65533;&#65533;e&#65533;8&#65533;\&#65533;s&#65533;&#1193;[&#494;]Iw&#65533;&#65533;&#65533;&#65533;'&#65533;%Kz&#65533;&#65533;&#1131;7&#65533;&#65533;={&#65533;j&#1979;&#65533;&#65533;N&#65533;?&#65533;:&#65533;hQ&#65533;&#65533;&#65533;IF&#65533;,Y&#65533;^&#65533;&#65533;&#1674;&#65533;*R&#65533;@&#65533;e&#65533;&#65533;K&#65533;8&#65533;e&#65533;P&#65533;0N~&#65533;XQD&#65533;=&#65533;&#65533;Ad&#65533;S&#65533;P&#65533;&#65533;&#65533;&#65533;h_&#65533;&#65533;&#65533;&#65533;y&#65533;&#65533;y&#65533;Z&#65533;&#65533;&#65533;&#65533;q&#65533;w&#65533; &#65533;d&#65533;N&#65533;:t&#65533;0&#65533;3&#65533;1s&#65533;&#65533;&#65533;

.&#65533;A&#65533;&#65533;QkL&#65533;q&#65533;&#65533;&#1186;9&#65533;&#65533;M&#65533;&#1849;t&#65533;.&#65533;&#65533;-r]&#65533;%&#1777;#|&#65533;d&#2045;&#65533;&#65533;-2&#65533;e&#65533;&#65533;/g=&#65533;&#65533;r&#65533;3k&#65533;&#65533;&#65533;&#65533;t&#65533;&#1831;g&#65533;}&#65533;G&#798;&#737;&#65533;m&#65533;3&#65533;&#65533;&#65533;&#65533;|&#65533;&#65533;`G&#65533;&#65533;&#485;&#65533;&#65533;&#65533;&#65533;~&#65533;"&#65533;;I%&#65533;&#65533;G0&#65533;LP&#65533;&#65533;&#65533;g&#65533;gB&#65533;&#65533;&#65533;`J&#65533;@z&#65533;G&	3&#65533;Px&#1793;&#65533;&#65533;wV&#65533;%&#65533;&#65533;AD&#65533;`t&#65533;G8&#592;&#65533;&#65533;&#65533;s&#65533;&#864;o&#65533;	'}do&#65533;gH&#1152;&#65533;&#1122;%&#65533;&#65533;&#65533;&#65533;&#65533;L&#65533;#w,!+I;(&#717;t&#65533;&#65533;q&#65533;&#1612;&#65533;&#65533;&#65533;9&#65533;&#65533;&#1992;+i$w&#65533;9st&#65533;Q&#498;8&#65533;&#65533;&#65533;l['&#65533;<&#65533;&#65533;L&#65533;0&#65533;P&#65533;:&#65533;&#65533;&#65533;&#756;&#65533;L&#65533;D&#65533;&#65533;&#65533;&#890;&#65533;&#65533;H&&#65533;&#65533;f&#65533;n*&#65533;&#65533;m&#65533;&#65533;f&#65533;N&#65533;T&#65533;G&#65533;&#65533;&#65533;&#65533;&#65533;&#65533;&#1673;2&#65533;L$&#65533;&#65533;z0,&#65533;&&#65533;d&#65533;V&#65533;&#65533;F]bqE&#65533;TJ	V&#65533;Q>&#37139;c/y&#65533;H<y%&#65533;?&#928;	 nx@&#65533;6&#65533;&#65533;&#65533;&#65533;&#65533;NH%&#65533;W&#825;&#65533;&#1855;n&#65533;&#65533;&X3&#65533;&#65533;?T&#65533;&#65533;&#65533;&#65533;,;&#65533;=/4&#1140;&#65533;&#65533;G*&#65533;4&#1588;&#65533;&#65533;#|1&#65533;&#65533;N7}cG&#65533;&#65533;hdX&#65533;<&#65533;&#65533;&#65533;&#65533;C&#65533;C&#65533;&#65533;?1&#65533;&#65533;&#65533;&#846;c&#812;#'&#65533;qh&#65533;Q&#65533;&#65533;O&#65533;&#65533;d&#65533;P&#65533;&#65533;P|7Y<&#65533;&#65533;LD&#65533;&#65533;&#65533;'&#65533;s&#65533;ZA&#65533;r&#65533;&#65533;&#65533;&#65533;1
&#65533;]&#65533;&#65533;
Qli&#65533;&#65533;V&#65533;&#65533;&#65533;&#65533;<\&#65533;&#65533;&#65533;L&#65533;#k39&#65533;l&#1326;>&#1036;,&#65533;&#1204;L&#65533;&#65533;B&#65533;"&#65533;1Z&#65533;&#65533;&#65533;&#65533;{&#65533;&#65533;&#65533;&#65533;&#65533;o&#65533;&#65533;C&#65533;&#65533;$Vs$&#65533;ssl&#65533;z#<9&#25867;&#65533;2&#65533;jKO&#65533;&#65533;&#65533;#&#65533;&#65533;&#65533;&#65533;&#65533;.&#65533;&#65533;&#65533;~=&#65533;j;&#65533;&#65533;,&#65533;Hu&#65533;(
u&#65533;&#65533;Q6&#65533;&#65533;=&#65533;I&#65533;&#65533;N&#65533;TYUijy(&#65533;'&#65533;&#65533;&#65533;Ih&#65533;&#65533;I&#65533;&#65533;ajqET&#65533;/&#65533;SP)N0&#65533;&#65533;&#65533;C &#1635;&#65533;X&#65533;&#65533;e/&#65533;&#65533;!\@&#65533;F&#65533;&#65533;^&#65533;&#65533;>2kKlQ&#65533;&#65533;&#65533;i~&#65533;z&#65533;&#65533;&#65533;UHk)&#65533;&#65533;&#65533;3&#65533;u,&#65533;l$C&#65533;l
B&#1264;m`}&#65533;u$&#65533;&#65533;&#65533;'?&#65533;{&#65533;z&#65533;&#65533; &#65533;&#65533;&#65533;&#65533;QpRe&#65533;&#65533;&#65533;f2&#65533;3&#65533;&#65533;&#65533;&#849;g;&#65533;s&#65533;&#65533;&#65533;&#65533;&#65533;;&#65533;&#65533;{L&#65533;&#65533;&#65533;&#65533;3&#65533;O&#30943;"*&#65533;s&#65533;!&#65533;&#65533;&#65533;&#54218;U,&#65533;&#65533;&#65533;7&#65533;X&#65533;
x\&#65533;	&#65533;&#65533;&#65533;&#65533;&#65533;%&#65533;
c&#65533;&#65533;&#1378;&#324;&#65533;k
4&#65533;&#65533;&#65533;&#65533;&#65533;&#65533;`D2R&#65533;&#65533;&#65533; &#65533;&#65533;H&#65533;#&#65533;&#65533;8)>	&#65533;3&#65533;!&#65533;&#65533;32I&#65533;&#65533;&#65533;S#'&#65533;(&#65533;&#65533;)L$&#206;&#65533;&#65533;&#65533;&&#65533;L&#1865;&#1246;B&#65533;&#65533;{&#65533;&#65533;KG:&#65533;&#65533;P&#65533;&#651;&#65533;&#65533;>&#65533;H&#65533;+7&#65533;8&#65533;&#65533;T 2!&#65533;B]&#65533;x|&#65533;&#65533;x&#65533;+&#65533;&#65533;&#65533;G2t&#65533;T&#65533;"U)E*T1&#65533;&#65533;AB&#65533;&#65533;&#65533;&#1296;`(&#65533;z&#65533;`&#65533;&#65533;&#65533; 'X&#65533;P&#65533;&#65533;&#65533;k&#65533;&#65533;&#65533;@&#65533;	]&#65533;c&#65533;&#65533;&#65533;b&#65533;&#65533;&#360;&#65533;&#65533;U	&#65533;&#65533;&#65533;&#65533;D&&#65533;!&#65533;&#65533;dF&#65533;Q&#65533;8$YUJ&#65533;QU&#65533;&#65533;8lbd&#65533;.&#1457;Jrg&#65533;6t&#65533;&#65533;R;}&#65533;Tp&#65533;&#65533;&#65533;HJ&#65533;&#65533;g&#65533;,&#65533;&#65533;+a*&#65533;|%L#&#65533;&#65533;jUO&#65533;R&#65533;x2&#65533;O&#65533;&#65533;4	-&#65533;w\&#65533;&#1356;&#65533;&#65533;&#65533;h&#65533;[S&#65533;S&#65533;&#&#16176;&#65533;&#65533;@O&#65533;5A&#65533;&#1549;&#65533;s&#65533;[&#1850;Z7&#65533;&#65533;U&#65533;w&#65533;Y&#65533;7&#65533;&#65533;&&#65533;&#65533;&#65533;&#65533;A9&#65533;A.&#65533;&#65533;k\&#65533;&#65533;C&#65533;Y&#65533;:&#65533;&#65533;G&#65533;&#65533;&#65533;&#697;5G&#65533;&#65533;&#65533;z&#65533;C&#65533;&#65533;D&#65533;eD&#65533;&#65533;:&#65533;&#65533;N&#65533;&#65533;[F^&#65533;#I&#65533;&#65533;c%&#65533;&#65533;%&#65533;4;&#65533;&#65533;nl#&#65533;&#65533;IV&#65533;"&#65533;i&#65533;&#65533;-&#65533;=jr<{&#65533;&#65533;&#65533;&#65533;&#65533;,Z&#65533;&#65533;U8&#65533;&#65533;&#65533;D%!?&#65533;ea6Ha1x&#65533;	>&#65533;&#65533;&#65533;&#65533;&#65533;&#65533;&#65533;hP&#65533;Bx&#65533; .&#65533;{&#65533;TA&#65533;&#65533;g+&#65533;&#65533;!&#1375;n\`U&#65533;&#65533;&#65533;p&#65533;3&#65533;OG&#65533;6_&#65533;&#65533;&#65533;i&#65533;p}&#65533;
&#65533;&#65533;&#65533;&#65533;Q&#65533;&#65533;Z&#65533;&#65533;B8U&#65533;8Nr~&#65533;Ly&#65533;4&#65533;&#65533;&#65533;5=a&#65533;&#1825;&#147;&#65533;=i&#65533;e&#65533;L&#65533;B&#65533;2&#65533;&#65533;t&#620;&#65533;KA&#65533;&#65533;&#65533;&#65533;&#65533;&#1242;L &#65533;&#65533;&#65533;x&#65533;q&#1032;6-&#388;]&#65533;ic&#65533;&#65533;&&#65533;	&#65533;&#65533;@.&#65533;&#64038;"&#65533;F	2&#65533;&#65533;0G&#65533;L&#65533;!1&#65533; &#739;&#65533;@6&#65533;Z&#65533;&#65533;&#65533;&#65533;e1sY&#65533;eVe&#1786;I&#65533;O&#65533;
&#65533;r&#65533;v&#65533;&#65533;d&#909;&#65533;\&#65533;&#65533;|&#65533;&#65533;&#65533;LHVJ:W&#1463;&#65533;;&#65533;#f&#65533;f&#65533;4&#65533;R&#65533;j&#65533;C.&#65533;Hs#"K&#65533;&#65533;&#1720;\$&#65533;&#65533;f&#65533;&#65533;uL&#65533;&#2000;&#65533;&#65533;LR&#65533;cDD!&#65533; 3h&#65533;P&#65533;6&#65533;&#65533;]&#65533;&#65533;&#65533;&#65533;p&#65533;&#65533;&#65533;&#65533;Gx&#65533;C&#65533;&#65533;&#65533;*D&#65533;7&#65533;&#65533;t&#65533;&#65533;\ &#65533;&#1459;A&#65533;&#65533;&#65533;&#65533;z&#65533;D'@1
Y &#65533;&#65533;1`&#65533;{^&#65533;m&#65533;&#65533;Ir{&#65533;&#18124;&#65533;&#65533;&#65533;&#65533;&#1630;&#65533;n&#65533;&#65533;*;xmh
* %&#65533;&#65533;PV0#&#65533;7&#65533;&#65533;31C&#65533;&#65533;&#65533;&#65533;&#65533;N&#65533;&#65533;&#65533;@}2@+&#65533;I$&#65533;&#65533;&#65533;|b&#65533;<&#65533;-YuN&#65533;r[&#65533;x&#65533;&#65533;	&#65533;h&#65533;&#65533;&#65533;&#65533;&#65533;&#65533;aN5&#65533;&#65533;L>&#65533;_&#65533;&#65533;&#65533;G?&#65533;&#65533;iVi&#651;W&#65533;&#65533;&#65533;"dB&#65533;D$&#65533;`d&#65533;4&#65533;&#65533;Uy&#65533;&#65533;
qL&#65533;k9&#65533;1&#65533;&#65533;FNg&#65533;&#65533;&#65533;=&#65533;&#65533;\&#65533;&#65533;4&#1760;&#65533;D~&#65533;e&#65533;m{&#65533;&#65533;w2cJ!tHE&#65533;&#65533;&1&#65533;G[&#65533;,&#65533;0&#65533;%&#65533;#$~&#65533;&#1633;'&#327;$&#65533;&#65533;e/&#65533;[&#65533;&#65533;xA&#65533;&#65533;&#65533;1&#65533;&#65533;`&#65533;&#65533;)&#65533;PE)<	B&#65533;!z&#65533;&#65533;&#65533;`&#65533;&#65533;&#65533;=@BR&#65533;&#65533;` &#65533;&#65533;2&#65533;&#65533;&#65533;&#65533;&#65533;)Rq&#65533;S c&#65533;&#517;R&#65533;&#65533;o&&#65533;#&#65533;/Q&#65533;^&#65533;0&#65533;m"&#603;2&#65533;&#65533;mgs&#65533;&#65533;&#65533;&#65533;&#65533;CS&#65533;w&#65533;R&#65533;&#504;FX&#65533;&#65533;!&#639;&#65533;.&#65533;&#65533;&#65533;&#65533;&#65533;&#65533;&#65533;&#65533;&#65533;&#65533;&#65533;&#65533;c&#65533;t8G1G&#65533;&#1966;t&#65533;&#65533;&#65533;&#65533;&#65533;&#65533;jT8&#65533;&#65533;B(DdlV&#65533;/&#65533;&#65533;A&#65533;&#743;PE&#1071;&#65533;$&#65533;1&#65533;i&#65533;<&#65533;&#65533;N&#65533;&#65533;pN&#65533;&#65533;p&#65533;&#65533;hh&#65533;&#65533;4R&#65533; &#65533;&#65533;I&#65533;&#58642;.&#65533;&#65533;t&#65533;N&#65533;&#65533;&#65533;&#65533;&#65533;&#65533;&#65533;No&#65533;&#65533;j&#421;Bk&#65533;c&#65533;6*$p9&#65533;&#65533;&#65533;&#142;&#65533;~hd&#65533;&#65533;&#65533;&#65533;&#65533;&#65533;&#65533;5&#65533;
&#65533;0&#65533;p&#65533;&#65533;$&#65533;l0&#65533;&#65533;!&#65533;p&#65533;&#65533;&#65533;&#65533;&#65533;.+K&#65533;.&#65533;&#65533; &#65533;&#65533;&#65533;&#65533;&#65533;&#65533;D$L&#65533;$ri%T&#54730;&#65533;&#65533;&#65533;&#65533;&#1409;&#65533;A&#65533;t&#65533;jTA4&#65533;&#65533;!&#65533;&#65533;&#65533;@h&#65533;Z`~&#65533;&#65533; H&#65533;&#65533;4&#65533;2&#65533;&#65533;< 2&#65533;&#65533;&#65533;(P&#65533;DaLa&#545;g$&#65533;&#65533;@&#65533;'(&#65533;&#65533;&#65533;	16d&#65533;&#65533;&#65533;&#65533;&#65533;AO&#65533;v&#678;&#65533;&#65533;&#65533;,ic&#65533;&#65533;sJF&#65533;T"&#65533;L&#65533;&#65533;&#65533;&#65533;Y&#65533;&#65533;&#65533;E8,*&#65533;N&#65533;^bh
&#65533;0&#65533;&#65533;s&#65533;&#65533;'&#65533;&#65533;Q&#65533;d
s&#65533;f&#65533;I&#65533;p_&#65533;Yv&#65533;&#65533;v(cgp&#65533;kq&#65533;&#65533;x&#65533;&#18310;1dj&#65533;q&#65533;&#65533;k&#65533;lPb&#65533;&#65533;8tGw$FQ&#65533; '&#65533;,]g&#65533;&#65533;u4&#65533;"k&#65533;&&#65533;&#65533;(S(&#65533;$&#65533;.e&#65533;*b&#65533;%G,6&#65533;Js8&#65533;^&#65533;D&#65533;f&#65533;N&#65533;&#65533;,&#65533;&#65533; &#65533;&#65533;<Ks&#65533;&#12784;&#65533;`~&#65533;&#65533;J&#65533;$#&#65533;.KX&#65533;&#65533;:r!X&#65533;&#1128;%=E$&#65533;&#65533;"&#1180;&#65533;&#65533;L&#65533;&#65533;"&#1638;&#65533;bG<o$&#65533;M&#65533;1&#65533;aqb&#65533;&#65533;&#65533;'&#65533;&#65533;&#289;&#65533;A&#65533;&#65533;&#65533;pA&#65533;FA.!X\&#65533;&#65533;&#65533;\&#65533;T&#65533;d`	&#65533;&#65533;R [Hq&#65533;j/[>&#65533;>&#65533;&#65533;&#65533;VZ&#65533;2&#65533;D&#65533;&#65533;&#65533;Cc&#65533;j&#65533;
&#65533;h|&#65533;V(&#65533;&#65533;&#641;&#65533;&#65533;6C&#170;C=&#52321;&#65533;&#65533;
&#65533;&#65533;1%J2&#65533;&#65533;&#65533;&#65533;&#65533;f&#65533;f&#65533;&#65533;&#65533;e6/lcf&#65533;&#65533;hh&#65533; &#65533;&&#65533;&#65533;&#65533;&#65533;Be$&#65533;r@&#65533;&#65533;&#1424;K&#65533;&#65533;&#65533;&#65533;&#65533;&#65533;&#65533;r&#65533;4&#65533;&#65533;V&#65533;&#65533;]&#65533;&#65533;&#470;&#65533;&#65533;&#65533;&#65533;&#65533;J(l&#65533;8&#19653;&#65533;&#65533;Jp"&#611;&#65533;$&#65533;(	o&#65533;#5&#65533;@9&#65533;@&#65533;D%S&#65533;;!&#65533;A-&#65533;AB%#&#65533;A%B-T&#65533;&#65533; &#65533;?)3&#65533;J<&#65533;&#65533;'&#65533;E&#65533;'&#65533;&#65533;&#1964;&#65533;&%_j&#65533;4&#65533;&#65533;&#65533;&#65533;&#65533;&#65533;&#65533;&#65533;&#65533;qGD&#65533;%&#65533;&#1144;&#65533;$-&#65533;B+&#65533;Ay&#65533;B&#65533;&#65533;%Q&#65533;"&#65533;&#65533;E/&#65533;>&#65533;&#65533;T@&#65533;T&#65533;&#65533;$RMBT&#65533;&#65533;&#65533;&#65533;!&#65533;&#65533;&#65533;Z&#65533;&#65533;eta&#65533;&#65533;&#65533;&#65533;X`R L&#65533;&#65533;&#65533;P@&#65533;&#65533;&#65533;>q&#65533;tM&#65533; &!RaP&#65533;"!b&#65533;&#65533;&#65533;/&#65533;&#65533;&z&#65533;A
&#65533;&#65533;1&#65533;&#65533;&#65533;&#65533;"{h&#65533;&#1066;f&#65533;R&#65533;&#65533;sHM7c&#65533;7U&#532;l&#65533;&#65533;&#65533;Qon8&#65533;&#65533;v&#65533;CPJ&#65533;&#65533;j
&#65533;UST&#65533;&uU)f&#65533;&#65533;E-;ERSr&#65533;+}F9&#65533;#&#65533;T&#65533;<g,&#65533;&#65533;X&#65533;aE&#65533;&#65533;r&#65533;j&#65533;!Qh^&#65533;&#65533;&#65533;L&#65533;@&#65533;&#65533;L&#65533;)2&#65533;|&#65533;
&#65533;py&#65533;i&#65533;&#65533;&#65533;&#65533;n\&#65533;&#65533;&#65533;qGWH'4^&#1909;!&#65533;&#65533;&#65533;FC7TP&#65533;s3&#65533;&#65533;&#65533;F&#65533;1`&#65533;&#65533;s&#65533;\&#65533;p`&#65533;&#65533;V&#65533;&#65533;5T&#65533;Q"&#65533;&#65533;]1%b&#65533;&#1210;&#65533;H&#65533;Qf&#65533;:&#65533;f&#65533;&#65533;&#65533;&#65533;5Dp&#65533;h&#65533;E&#65533;&#65533;&#65533;X&#65533;A&#65533;a&#65533;&#65533;ah&#65533;D&#65533;\&#65533;&#65533;&#65533;&#65533;&#65533;&#65533; 1Q&#65533;P &#65533; 
&#65533;&#65533;: &#65533;H&#65533;&#65533;&#65533;S`&#65533;@"&#65533;&#65533;&#65533;>aa&#65533;&#65533;&#65533;YqQxnixLQ&#65533;&#384;N&#65533;&#65533; &#65533;5&#65533;&#65533;T&#977;d&#65533;&#1091;&#65533;C&#65533;&#65533;XN$E&#65533;&#65533;&#65533;&#65533;&#65533;,&#65533;&#1675;M&#65533;&#65533;&#65533;&#65533;*L`&#65533;&#65533;&#65533;qpe(mA&#65533;&#65533;8m&#65533;T&#65533;uv&#65533;B&#65533;]v&#65533;b&#65533;L&#65533;&#65533;&#65533;&#65533;X&#65533;&#65533;&#65533;zjs9&#65533;&#65533;v&#65533;sUs&#65533;8d&#65533;~Q&#65533;&#65533;&#65533;8&#65533;&#65533;&#65533;6'&#65533;U&#65533;pH3&#65533;c&#65533;&#65533;&#65533;&#65533;`&#65533;tJ&#65533;4c&#65533;&#65533;\&#1493;q%&#65533;&#65533;&#65533;5x{T^&#65533;&#65533;&#65533;x&#65533;&#65533;x]&#65533;&#65533;&#65533;&#65533;'?&#65533;_&#65533;&#65533;&#65533;q&#65533;&#65533;&#65533;z/&#65533;`K&#65533;a&#1616;&#65533;5I&#65533;&#65533;\V+&#65533;w)6b&#65533;&#65533;&#65533;_&#65533;&#65533;c&#65533;&#65533;&#65533;*i&#65533;p&#65533;_C&#65533;&#65533;&#929;&#65533;F&#65533;&#65533;'&#65533;&#65533;&#65533;&#65533;&#65533;&#65533;&#65533;p!Z&#65533;m&#65533;&#65533;!&#65533;&#65533;@&#65533;T&#65533;T &#65533;`	|&#65533;&#65533;&#65533;:@&#65533;<&#65533;&#65533;@8&#65533;U 	&#800;$aR!\8&#65533;`&#65533;&#65533;&#65533;G&#65533;<&#65533;/k&#65533;)&#65533;:&#65533;h|i&#65533;&#65533;`&#65533;r&#65533;ml&#65533;&#65533;>Y(z;&#65533;z&#65533;&#65533;zIfdd&#65533;_mi>O&#65533;&#65533;&#65533;nwI&#65533;&#65533;U&#65533;&#65533;&#65533;&#65533;&#65533;&#65533;Wm&#65533;&#65533;y&#65533;&#65533;&#65533;&#65533;&#1483;&#65533;8e7&#65533;&#65533;p}&#65533;N*&#65533;&#65533;&#65533;I&#65533;2<&#65533;,f&#65533;&#65533;$HDWs3&#65533;&#65533;&#65533;5&#65533;&#65533;&#65533;)&#65533;&>&#65533;&#65533;&#65533;k#1&#65533;*#&#65533;L"#U&#65533;&#65533;2&#65533;&#65533;#jf&#65533; %&#65533;]&#65533;&#286;2,w<&#65533;cs&#65533;"k4&#65533;&#65533;3b}&#65533;|&#65533;&#65533;G&#65533;u&#65533;&#65533;r&#65533;Yy\WL>N&#65533;9Ct'w&#65533;'&#65533;&#65533;&#65533;(&#65533;&#65533;&#65533;&#65533;Z*WY)E&#65533;&#65533;=&#65533;R&#65533;3G&#65533;&#65533;|&#65533;{TWO9H%m&#65533;&#65533;sn<&#65533;i&#65533;&#65533;&#65533;&#65533;Dk'&#65533;n9&#65533;&#65533;!F&#65533;&#65533;&#65533;VB&#65533;&#65533;&#398;&#65533;J&#65533;!&#65533;A&#65533;n\&#65533;!&#65533;!*Z [D&#65533;g_@&#65533;`n&#65533;&#65533;m.`d&#65533;&#65533;.@R 	&#65533;`|+&#65533;":&#65533;N&#65533;&#65533;&#65533;V&#65533;C&#65533;&#65533;&#65533;&#167;&#65533;&#65533;q&#1103;	&#65533;&#65533;u&#65533;!&#1857;&#65533;&#65533;&#65533;P&#65533;~q&#65533;&#65533;&#65533;.G&#65533;h&#65533;&#65533;,&#65533;t&#65533;&#65533;'Z&#65533;:&#65533;S&#65533;)&#65533;D&#65533;&#65533;&#65533;&#65533;T&#65533;&#65533;&#65533;&#870;&#13158;q&#65533;&#65533;t&#65533;f&#65533;&#65533;&#65533;:&#65533;%&#65533;E&#65533;$&#65533;?&#65533;!&#65533;V&#65533;*&#65533;&#65533;4&#65533;N&#65533;de8&#65533;&#65533;&#65533;&#65533;&#65533;R&#1848;&#65533;VR&#65533;d&#493;&#65533;&#65533;E&#65533;&#65533;&#65533;&#65533;&#65533;'&#65533;D4aD)&#65533;&#65533;&#65533;&#65533;&#65533;&#65533;@TR&#65533;&#65533;&#65533;&#65533;7&#65533;&#65533;&#65533;&#65533;r&#65533;4u@&#65533;^&#65533;9x&#65533;&#65533;S*&#65533;ST&#65533;;+;x&#65533;7T.2&#65533;:4~i&#65533;&#65533;H&#65533;&#65533;0I&#65533;&#65533;4&#65533;!&#65533;=X&#65533;V[&#65533;t&#65533;l5l&#65533;A&#65533;&#1492;3e&#65533;&#65533;&#65533;&#65533;E%&#65533;&#65533;&#65533;Y&#65533;=)&#65533;'&#65533;&#65533;&#65533;&#65533;&#65533;&#65533;^os&#65533;&#65533;&#65533;&#65533;&#65533;&#65533;`vrA&#65533;&#65533;&#65533;a&#65533;@0`B`N&#65533;n&#65533;v&#65533;X@>X&#65533;&#65533;>&#65533;&@*&#65533;b&#65533;	&#65533; 0&#65533;:&#65533;4&#65533;6&#65533;/-&#65533;F&#65533;V&#65533;aD&#65533;/0&#65533;f&#65533;&#65533;&#65533;&rb]LQ	&#65533;n&#65533;&#65533;MO&#65533;&#1409;&#65533;A&#65533;a@$&#65533;&#65533;$27&&#65533;&#65533;k&#65533;R&#65533;&#65533;c>)7&#964;^&#65533;&#65533;S&#65533;(!&#65533;&#65533;&#65533;&#65533;$&#65533;9'&#65533;Q&#65533;&#65533;&#65533;k&#65533;e&#65533;wY&#293;&#65533;R_&#65533;o&#65533;&#65533;;&#65533;1N&#65533;&#469;&#65533;"&#65533;&#65533;&#65533;&#65533;&#65533;&#65533;&#65533;z&#65533;'&#65533;&#65533;&#65533;A &#65533;v&#65533;&#968;&#65533;N(&#65533;G&#65533;o&#65533;zMRX&#65533;K&#65533;&#65533;vk&#65533;
&#65533;d{&#65533;&#65533;
w{&#65533;&#65533;84&#65533;&#65533;W&#65533;&#65533;R&#65533;\&#65533;&#65533;<&#65533;&#65533;&#65533;&#65533;&#65533;<#&#65533;&#1312;&#65533;e&#65533;&#65533;&#1053;&#65533;&#65533;&#65533;(vf&#65533;&#65533;KE&#65533;&#65533;&#65533;l&#65533;]&#65533;Z&#65533;a;&#65533;&#65533;&#65533;&#65533;&#65533;]&#65533;&#65533;&#65533;q&#65533;&#65533;=Y&#65533;&#65533;&#65533;&#65533;&#65533;9H&#65533;&#65533;	&#65533;`&#65533;!g|Z&#65533;>&#65533;D&#65533;y&#65533;sAx&#65533;(m!h@N@&#1033;&#65533;y -&#65533;D&#65533;29&#65533;&#65533;&#65533;[&#65533;}" R &#65533;@&#65533;&#65533;&#65533;&#65533;+AD!{van&#65533;&#65533;MD&#65533;&#65533;'&#65533;&#65533;a"&#65533;&#65533;&#65533;&#65533;&#65533;&#65533;b&#65533;&#1415;&#65533;-&#65533;&#65533;&#1281;&#65533;&#65533;&#65533;t&#65533;&#1185;&#65533;&#65533;&#65533;&#65533;:&#65533;u&#65533;&#65533;&#65533;z&#65533;C&#65533;&#65533;&#65533;&#65533;mF
[.&#65533;sT)6&#65533;&#65533;&#65533;0&#65533;1&#65533;&#65533;&#65533;&#65533;9>{&#65533;K&#65533;1&#65533;&#65533;UE&#65533;w&#65533;Mt&#65533;&#65533;xl&#1113;&#1374;|D:&#65533;&#65533;&#65533;&#65533;&#65533;z5&#65533;&#65533;&#65533;&#65533;&#65533;n&#65533;V8&#65533;L&#65533;&#65533;&#65533;c&#65533;&#65533;&#65533;&#65533;C&#65533;&#65533;&#65533;V&#863;&#65533;&#65533;&#65533;&#871;9&#65533;&#1272;e&#65533;&#65533;#4&#65533;!&#1009;>&#65533;~&#1007;^S$;&#65533;+&#65533;&#65533;0y&#65533;&#65533;V#&#65533;e&#65533;&#65533;U[r!&#65533;&#65533;&#65533;&#65533;&#65533;0&#65533;&#65533;"&#65533;&#65533;E&#44602;av$7&#65533;&#65533;&#65533;&#1974;?&#65533;&#65533;&#65533;oZj`i&#65533;xcE&#65533;&#65533;&#65533;@	^&#65533;&#65533; &#65533;&#65533;$r-&#65533;&#65533;&#65533;&#65533;&#65533;&#65533;&#65533;&#65533;A&#65533;
d&#65533;(&#65533;|V&#65533;&#65533;t`z4&#65533;	&#65533;j&#65533;&`< &#65533;&#65533;&#65533;&#65533;2&#65533;<&#65533;4A0!$&#65533;^ai((&#65533;'&#65533;}2&#65533;&#65533;|&#65533;&#65533;:b&#225;Bb&#65533;&#65533;&#65533;&#65533;d9&#65533;&#65533;&#65533;&#65533;0&#65533;&#65533;&#65533;&#65533;aH&#65533;6&#65533;A&#65533;6&#65533;&#65533;1&#65533;&#65533;&#65533;F@{	mI>&#1522;&#65533;&#65533;&#65533;m&#65533;_w&#65533;&#65533;	&#156;@s&#65533;&#921;#'&#65533;\&#65533;q&#65533;&#65533;-l&#65533;&#65533;&#65533;@&#65533;'4x&#65533;`&#332;&#65533;&#65533;d&#65533;p&#65533;G&#65533;&#65533;\8p&#65533;T&#65533;&#65533;&#65533;&#65533;&#65533;7&#65533;)G&#65533;S9&#65533;&#65533;8q9w&#608817; &#65533;t&#65533;&#1325;c&#65533;&#65533;&#1915;x&#65533;&#65533;&#867;W&#65533;&#65533;&#65533;{&#65533;&#65533;&#1891;Z5&#65533;&#1453;\&#65533;z&#65533;
6&#65533;&#1582;W&#65533;b&#65533;j/&#65533;&#1707;j&#1786;&#65533;G&#65533;&#65533;<yP&#65533;&#405;&#65533;7&#65533;&#65533;x&#65533;&#65533;&#65533;}&#65533;.&#65533;&#65533;vH	&#65533;[&#65533;&#65533;a&#65533;&#37290;k&#65533; 9r&#65533;&#65533;&#65533;y&#65533;&#65533;I&#65533;+&#65533;&#65533;&#65533;&#65533;sh&#65533;$I&#65533;&#65533;6R&#65533;j&#992;=&#65533;&#65533;&#65533;e&#855;1g&#1414;&#65533;&#65533;&#1782;n&#65533;ts&#65533;m&#65533;&#65533;n&#65533;&#65533;n<&#65533;&#65533;&#65533;&#593;kC&#65533;&#65533;y7&#12265;&#65533;IS&#65533;v&#1311;U&#65533;&&#65533;0&#65533;&#65533;&#65533;+K{&#65533;&#1629;dy&#65533;&#65533;&#65533;;&#65533;&#1629;&#65533;&#65533;&#1784;&#65533;&#1791;&#65533;&#65533;>~&#65533;&#311;&#65533;&#65533;&#65533;&#65533;&#1792;&#65533;&#65533;&#65533;n&#65533;&#1607;]L$&#65533;C5d&#65533;B&#65533;D6&#1605;&#65533;&#65533;;&#65533;<&#333;,y !&#65533;
w8&#65533;<&#65533; &#65533;aI&#65533;N&#65533;&#65533;pM1&#65533; c1&#65533;&#34884;	&#65533;B	*&#65533;@L,&#65533;h`A0I&#65533;X@&#65533;&#65533;&#65533;q 2I'&#65533;|"&#65533;&&#65533;L&#65533;!ndR&#65533;;g&#65533;UO<&#65533;`5O;&#65533;&#65533;N=g&#65533;c&#65533;U&#65533;&#65533;C&#65533;9&#65533;&#65533;&#65533;&#65533;ZhEeOZm&#65533;U&#65533;<&#65533;X;&#65533;&#65533;C&#65533;7&#65533;#&#65533;W&#65533;1
4&#65533;CX:&#39715;:&#65533;&#65533;&#65533;&#65533;&#65533;&#65533;&#65533;jad&#65533;&#65533;z&#43684;&#1368;Q1&&#65533;N`}&#355;&#65533;`&#65533; &#65533;&#65533;&#65533;&#65533;	&#1580;&#65533;!j&#65533;&#65533;&#65533;&#1681;N&#65533;]&#65533;&#1028;>I&#542;&#65533;&#65533;&#65533;&#65533;9&#65533;@&#65533;UvmP&#65533;B(&#65533;M6q6&#65533;|5&#868;&#65533;L&#65533;}F&#65533;BQ&#65533;nfnX&#65533;I)&#65533;&#65533;<OI5Zk&#65533;&#65533;o&#65533;&#65533;&#65533;&#65533;/&#65533;&#65533;Z&#65533;&#65533;lh\Q&#65533;&#65533;&#65533;&#65533;+<M&#65533;k&#65533;-&l&#65533;&#65533;&#65533;&#65533;:&#65533;&#65533;j&#65533;C&#65533;Y6&#65533;B&#65533;&#65533;&#65533;Sg&#1994;&&#65533;k&#65533;&#65533;vZj&#65533;&#65533; &#65533;&#65533;&#65533;v&#1666;&#65533;&#65533;&#65533;&#65533;p&#65533;\&#65533;B&#65533;7&#65533;&#65533;w&#65533;o0M&#65533;&#65533;&#65533;L&#65533;&#65533;J5&#65533;&#65533;`H7_]Sg,C&#65533;O
U&#65533;&#65533;&#1440;&#65533;]&#65533;f&#967;_&#1654;5&#65533;p&#65533;x&#65533;&#65533;&#65533;&#65533;,&#65533;&#65533;v'&#65533; o:&#65533;&#65533; &#65533;%&#65533;&#65533;B&#1342;&#65533;&#1127;&#65533;&#65533;&#65533;:&#65533;@&#65533;J9&#65533;&#65533;!&#1264;&#65533;"&#65533;,^,#7&#65533;&#65533;K-&#65533;&#65533;pR&#65533;,l&#65533;A#&#65533;&#65533;B&&#65533;&#65533;&#65533;+p&#65533;&#65533;d&#65533;&#65533;T0A&#65533;P&#65533;A
O&#65533;&#65533;G!&#65533;h&#65533;&#65533;'&#65533;`&#65533;$&#65533;&#65533;&#65533;<&#65533;X&#65533;&#65533;&#65533;&#65533;<R&#65533;&#65533;&#924;&#65533;SOVx^e&#65533;;&#65533;p:t9&#65533;&#65533;&#65533;&#65533;)&#65533;\&#65533;&#65533;&#65533;&#65533;&#65533;T#M3&#65533;&#65533;/&#65533;&#65533;R&#65533;P&#65533;p&#65533;30&#65533;&#65533;&#65533;&#65533;c&#65533; &#65533;U!&#65533;[e*&#65533;tlX&#65533;&#65533;&#65533;Rr&#65533;+`f^&#65533;&#65533; &#65533;>v&#65533;&#520;lN&#65533;ON&#65533;&#237;&#65533;&#65533;!&#65533;&#65533;Lv&#65533;
&#65533;K&#65533;&&#65533;&#65533;&#65533;&#65533;&#65533;&#1416;&#65533;\2	&#65533;&#65533;&#65533;&#65533;5l)!G@&#65533;&#65533;Z&#65533;&#65533;)&#65533;*U&#65533;&#65533;(Jq&#65533;T&#65533;WZ&#65533;b&#65533;&#65533;&#65533;&#65533;}L&#65533;"_c&#65533;&#65533;&#65533;&#1354;Qc&#65533;Q&#65533;%*O&#65533;&#65533;c&#65533;J&#65533;&#65533;&#65533;&#65533;,&#689;&#65533;&#65533;#&#65533;d&#65533;3&#65533;&#65533;K6&#65533;&#65533;[}&#65533;&#65533;&#65533;L&#65533;n&#65533; &#65533;!&#1628;B>G&#65533;&#65533;&#65533;[#&#65533;&#65533;3&#65533;&#65533;&-&#65533;&#65533;.9&#65533;j&#1157;o&#65533;P{&#65533;&#1328;&#65533;\-M&#65533;&#65533;VQ&#65533;&#65533;f&#65533;&#65533;&#65533;&#65533;&#65533;7A&#65533;A&#65533;&#65533;&#65533;&#65533;T&#605;9&#65533;!&#65533;lHG&#65533;H&#65533;F&#65533;&#65533;&#65533;&#1094;3&#65533;!T &#65533;
7&#65533;>&#65533;&#65533;&#65533;h&#65533;&#1184;;&#785;&#65533;g&#65533;&#65533;&#65533;&#65533;&#65533;&#65533;&#65533;"@A^&#65533;&#65533;&#65533;@	FP&#65533;,&#65533;&#65533;'5&#65533;&#65533;R&#65533;x&#65533;&#65533;(&#65533;&#65533;&#65533;&#65533;&<&#65533;J$&#65533;&#65533;&#65533;&#65533;&#65533;&#65533;&#65533;Ml#&#65533;&#65533;
&#65533;&#65533;&#65533;G&#65533;&#65533;(JA&#65533;&#65533;y&#65533;&#65533;C&#65533; &#65533;;&#65533;2&#65533;&#65533;c&#65533;p&#65533;Q&#65533;Ap &#65533;8&#65533;h1tAX&#65533;&#65533;&#65533;P &#65533;@&#65533;7&#65533;aG&#65533;&#65533;	Dp0!&#65533;&#65533;F:&#65533;&#65533;&#65533;=&#65533;&#65533;G\&#65533;&#65533;&#65533;&#1219;G&#65533;&#65533;&#65533;\Y&#65533;&#65533;CE&#65533;t&#65533;&#65533;(&#65533;
&#65533;A(s&#65533;
&#65533;D&#65533;*l+&#65533;43!&#65533;dk#Y&#65533;&#65533;&#65533;&#159;|&#65533;jT&#65533;]&#65533;&#712;D&#65533;#v&#65533;&#65533;&#65533;&#65533;&#65533;e&#65533;)&#1419;JC&#65533;R&#65533;&#65533;HV&#65533;N&#65533;f&#65533;&#65533;Vv&#65533;&#65533;&#65533;lY&#65533;H&#65533;&#65533;	&#65533;P&#65533;*i&#65533;&#65533;&#65533;&#65533;&#65533;&#65533;QK&#65533;&#65533;.F&#65533;&#65533;q&#65533;1&#65533;&#65533;d^&#65533;&#65533;&#65533;u&#65533;|&#65533;&#65533;ob.&#65533;&#65533;7&#197;&#65533;&#65533;H	&#65533;?*&#65533;&#65533;&#65533;}e&#1182;&#65533;&#65533;&#65533;.'&#65533;&#65533;&#518;6&#65533;k]&#65533;&#65533;&#65533;&#65533;)&#65533;p&#65533;A &#65533;&#65533;:z&#65533;&#65533;o&#65533;&#65533;J&#65533;3#i&#65533;{M&#1540;<d2;&#65533;c(i&#65533;\S&#65533;&#65533;>&#65533;&#65533;c&#65533;&#65533;Zh&#65533;&#65533;&#65533;&#65533;p&#65533;&#65533;&#65533;&#65533;$9Qn&#65533;&#65533;&#65533;pL#&#65533;80j&#65533;
ND&#65533;{`~ &#65533;)8&#65533;&#65533;P`^FbS&#65533;&#65533;&#65533;&#65533;&#1027;&#65533;&#65533;D
&#65533;	V&#65533;&#65533;`H&#65533;	.@&#65533;&#65533;J&#65533;&#65533;&#65533;&#65533; 
&#65533;&#65533;`&#65533;C &#65533;GP"&#65533;&#65533;&#65533;!	=\!1&#65533;'&#65533;&#65533;&#65533;p&#1460;&#65533;b&#65533;Q&#65533;r&#65533;&#65533;&#65533;&#65533;
&#65533;&#34894;m<&#65533;&#65533;&#65533;:&#65533;Qm,&#65533;&#65533;&#65533;&#65533;,`&#65533;&#65533;R&#65533;&#65533;&#65533;&#65533;D$$!&#65533;G &#65533;t&#65533;&#65533;&#65533;&#65533;&#65533;&#65533;0P&#65533;	Gn`&#65533; r&#65533;P&#65533;Oc&#65533;&#65533;&#65533;:&#65533; &#65533;^uY&#65533;j&#65533;&#65533;&#65533;b&#65533;P&#65533;&#65533;Xu&#65533;Q&#65533;&#65533;U_"&#65533;k^&#65533;&#65533;0&#65533;&#65533;`T&#65533;"&#65533;
&#65533;:C&#65533;*&#65533;O&#65533;&#65533;h&#65533;&#65533;5&#65533;r&#65533;|=&#65533;&#65533;l#&#65533;&#65533;&#65533;&#65533;L&#65533;&#65533;eC&#65533;&#65533;&#65533;&#65533;&c6Cp&#65533;m&#65533;&#65533;&#65533;Y&#65533;P&#65533;&#65533;&#65533;&#65533;K*&#65533;&#65533;&#65533;T&#65533;&#65533;C5&#65533;^ryX]&#65533;p&#65533;hq&#65533;&#65533;m&#65533;r&#1604;&#65533;&#65533;&#65533;&#65533;\&#65533;&#65533;n&#65533;&#65533;&#1316;&#65533;W=U&#65533;&#65533;VD'r&#65533;P&#65533;7&#65533;5&#65533;&#65533;6&#65533;t&#65533;#&#65533;&#65533;3&#65533;&#65533;mi&#65533;ly$#&#65533;&#1880;Kw&#65533;&#1584;Fu&#65533;q&#65533;ld&#65533;:&#65533;&#65533;&#943;A&#65533;&#1900;&#65533;9&#65533;)&#65533;s&#65533;&#65533;f&#65533;I&#65533;|m&#65533;&#65533;&#65533;&#65533;^_&#65533;-?J&#65533;Z+U^&#65533;L&#65533;&#65533;-/&#65533;&#1856;S7&#65533;{&#1878;:3[&#65533;&#65533;n&#65533;&#65533;&#65533;T&#65533;&#65533;3R	H8&#65533;t&#65533;&#65533;&#65533;&#65533;&#65533;&#65533;*@Az1&#65533;|Q&#65533;a&#65533;j9&#65533;O&#65533;!-8A
X&#65533;S &#65533;z'A&#65533;&#65533;H`w&#65533;:/&#65533;$&#65533;&#65533;&#65533;&#65533;0&#65533;BB&#65533;p$(&#65533;B "&#65533;&#65533;&#65533;@`&#65533;&X&#65533;an&#65533;Z NQt\&#65533;&#65533;&#65533; &#65533;6&#65533;&#65533;q&#515;&#65533;&#65533;&#65533;W&#65533;&#65533;a&#65533;FP&#65533;&#672;3v&#65533;
M,&#65533;&#65533;g&#65533;&#65533;&#65533;&#65533;&#65533;&#65533;`6(?^&#65533;&#65533; /h&#65533;
Rpl # Bb&#65533;p p&#65533;a&#65533;&#65533;&#65533;=&#65533;!h&#65533;,&#65533;f-&#65533;TF&#65533;Vi&#65533;*&#65533;T3[&#65533;A,&#65533;UTuqD*&#65533;Xn&#65533;&#65533;&#65533;&#65533;2/&#65533;9&#65533;&#65533;&#65533;5'&#65533;P-o%n&#65533;&#65533;&#65533;q3X2&#65533;$&#65533;&#65533;&#65533;&#65533;&#65533;!&#65533;&#65533;y!pn&#65533;Xn&#65533;D&#65533;&#65533;{K&#516;]&#65533;&#65533;21&#65533;s&#65533;qa&#65533;Wh&#65533;&#65533;20
&#65533;Y&#65533;&#65533;YSExR0OTY&#65533;R&#65533;&#196;&#65533;&q&#65533;b&#65533;Q&#65533;&#65533;&#65533;&#65533;FaDs&#65533;7)#u&#65533;&#65533;C&#65533;6)&#65533;6&gr)wFF&#65533;&#65533;&#65533;&#65533;&#65533;&#65533;&#65533;H3&#65533;&#769;9&#65533;&#65533;&#65533;s&#65533;P]&#65533;u&#65533;&#1472;&#65533;^&#65533;at&#65533;&#65533;&#65533;b\&#293;4&#65533;t&#65533;&#65533;C&#65533;&#65533;&#65533;&#65533;&#65533;&#65533;1&#65533;&#65533;&#65533;&#65533;&#65533;&#65533;&#65533;&#1174;^,vF&#65533;&#65533;&#65533;H# &#65533;e&#65533;&#65533;h4&#65533;&#65533;r~&#65533;&#65533;X5&#65533;I&#65533;3*&#65533;#&#65533;&#65533;Z&#65533;c&#65533;R4&#65533;$&#65533;@N)`&#65533; &#65533;>u&#65533;&#65533;&#65533;&#65533;@&#976;
y&#65533;,&#65533;@(@&#65533;$p(&#65533;&&#65533;C&#65533; P@%SB@&#65533;A&#65533;u W&#65533;&#65533;&#65533;zq&#65533;&#65533;&#65533;&#65533; 	~&#65533;&#65533;0 &#65533;&#65533;o&#65533;0&#65533;v&#65533;&#65533;2T&#65533;&#65533;&#65533;&#65533;&#1104;&#65533;J&#65533;&#65533;&#65533;&#1136;&#65533;0^ &#65533;&#65533;&#65533;&#65533;&#65533;`h&#65533;GP&#65533;Qr&#65533;K	dB;&#65533;&#65533;`&#65533;&#65533;Gp*0&#65533;&#65533;$-&#65533;~&#65533;
&#65533;&#65533;)&#65533;80&#65533;&#65533;&#65533;&#65533;5&#902;n&#744;@&#65533;Xt&#65533;&#65533;&#65533;&#65533;s&#65533;F&#65533;Bx&#65533;[%W"m8d&#36930;)hC]!58&#65533;W&#65533;5B&#65533;l&#21895;&#65533;V&#65533;vn%&#65533;@R+&#65533;&#65533;A&#65533;/_&#65533;&#65533;h&#65533;&#65533;L&#1094;&#65533;5q&#65533;&#65533;&#65533;&#65533;I&#538;IX&#65533;&#65533;&#153;oAgp&#65533;&#65533;p&#65533;G&#65533;&#65533;p&#65533;	qZ&#65533;&#65533;!1&#65533;u&#65533;RU&#65533;AAHX}im&#65533;&#65533;&#65533;`7HB&#65533;H&#65533; ^&#65533;!^&#65533;&#65533;&#65533;&#65533;9]&#65533;u]&#1961;s&#65533;&#65533;&#65533;&#605;&#641;r&#65533;i&#65533;B&#65533;
&#65533;4&#65533;d#3&#65533;-!&#65533;&#65533;9&#65533;n&#65533;S&#65533;&#65533;y&#65533;&#65533;I&#65533;v&#65533;&#65533;&#65533;&#65533;&#65533;A&#65533;&#65533;&#65533;-&#65533;K&#65533;rM&#65533;&#65533;N&#65533;:@C>&#65533;2&#65533;,&#65533;#0.0&#65533; 
&#65533;&#65533;&#65533;&#65533;&#65533;&#65533;&#743;&#65533;&#65533;'1&#65533;&#65533;&#65533;2P&#65533;@"!  )&#65533;%0) <@pO&#65533;;&#65533;p>&#65533;p &#65533;`&#65533;&#65533;&#65533;&#65533;&#65533;&#65533;h&#65533;&#65533;&#65533;&#65533;&#65533; 	&#65533;h$&#65533;&#65533;
&#65533; &#65533;$&#65533;&#65533;&#65533;&#65533;"3&#65533;(&#65533;&#65533; &#65533;&#65533;&#65533;0&#65533;&#65533;&#65533;P	u&#65533;: /0D&#65533;e&#65533;k O&#65533;|&#65533;&#65533;?2&#65533;?&#65533;&#65533;&#65533;&#65533;&#65533;@,P9P&#65533;&#65533;&#65533;@&#65533;D&#65533;&#65533;P&#65533;pd&#65533;&#65533;/&#65533;-nXJ!N&#65533;&#65533;)&#65533;R,gD&#65533;&#65533;J&#65533;x*&#65533;I-z&#65533;&#65533;:&#65533;&#65533;*&#65533;&#65533;&#65533;Wp&#65533;&#65533;&#65533;q&#65533;#&#65533;"X&#713;&#65533;&#65533;&#65533;)&#65533;&#65533;)~&#65533;A8&#65533;&#65533;&#65533;^&#65533;X&#65533;E&#65533;&#65533;&#65533;AH&#65533;&#65533;"&#65533;&#1978;&#65533;&#65533;&#65533;&#65533;&#65533;&#65533;&#65533;&#65533;Y&#65533;Y&#65533;/&#65533;UZW&#65533;'&#65533;&#430;&#65533;&#1369;&#65533;UZ&#38084;&#65533;&#65533;&#65533;&#65533;&#65533;+&#65533;&#65533;&#65533;?&#65533;6l&#65533;Ql&#65533;"V&#65533;VW&#65533;i&#65533;~Y&#65533;&#65533;&#65533;&#65533;&#65533;H&#65533;&#65533;\&#65533;&#65533;&#1736;&#65533;&#65533;]3W&#65533;&#65533;h&#65533;&#1797;&#65533;&#65533;&#65533;]&#65533;&#65533;&#65533;&#65533;&#1777;&#65533;&#65533;&#65533;U%{t&#65533;H&#65533;&#65533;&#562;&#65533;U&#65533;x&#65533;+&#65533;&#65533;&#65533;&#65533;&#65533;&#65533;&#65533;)&#65533;&#65533;v&#65533;&#65533;&#65533;+&#65533;:C&#65533;U&#65533;&#65533;5&#65533;&#65533;&#65533;&#65533;&#65533;&#65533;&#65533;&#65533;&#65533;&#65533;
s &&#65533;5P&#65533;4&#65533;&#65533;&#65533;g&&#65533;9&#65533;]&#65533;|&#65533;&#65533;	&#65533;@&#65533; R1&#65533;H&#65533;`
m&#65533;#0&#65533; 08z&#65533;&#65533;y"`:&#65533;&#65533;#d00-&#65533;L v`&#65533;&#65533;&#65533;&#65533;0	&#65533;	&#65533;	&#65533;&#65533;&#65533;&#65533;&#65533;p\&#65533;&#65533;"&#65533;o &#2016;'z1&#65533;&#65533;"'9+&#65533;&#65533;0~&&#65533;@&#65533;&#65533;&#65533;&#65533;
&#65533;&#65533;	&#65533;&#65533;R&#65533;4 90J&#65533;S BP2&#65533;&#65533;&#65533;&#65533;&#65533;&#65533;&#65533;&#65533;&#65533;O&#65533;@&#65533;&#65533;G;&#65533;/P&#65533;[&#65533;Q&#65533;I &#65533;&#65533;F)&#65533;`&#1122;&#65533;&#65533;&#1538;&#65533;5n&#65533;F&#65533;A1&#65533;&#65533;&#65533;&#65533;&#65533;piv	&#65533;&#65533;&#65533;&#65533;k&#65533;v2&#914;&#65533;7&#65533;&#65533;&#65533;&#65533;8&#65533;8&#65533;&#65533;-(n&#65533;1&#65533;&#65533;&#65533;&#65533;!`&#1238;&#1110;&#65533;&#65533;,&#65533;K_&#65533;&#767;&#65533;R&#65533;&#634;k/R/
&#65533;&#65533;&#65533;P&#65533;&#65533;0&#65533;&#65533;&#65533;
&#65533;&#65533;&#65533;K&#65533;&#65533;*&#65533;&#65533;I&#65533;1&#65533;&#65533;Ao&#65533;	R&#65533;&#65533;3P&#65533;&#65533;&#65533;)&#65533;&#65533;Cy&#65533;U&#65533;&#65533;nxd&#65533;4&#268;&#65533;nbU&#65533;&#65533;&#65533;&#65533;&#65533;&#65533;&#65533;2J&#65533;&#65533;GP&#65533;J&#65533;Q &#65533;i&#65533;?&#65533;&#65533;Y&#65533;5&#65533;&#65533;&#65533;&#65533;&#65533;Xs&#65533; &#65533;6G]&#65533;0&#65533;9&#65533;sf\d&#65533;c&#65533;jlh&#65533;s&#65533;&#65533;&#65533;&#65533;I`&#65533;&#65533;&#65533;<#&#65533;&#65533; &#65533;&#38691;4&#65533;.&#65533;&#65533;W&#65533;&#65533;Ix&#65533;&#65533;
5&#65533;&#1538;%&#65533;&#65533;&#65533;?&#65533;c0 &#65533;&#65533;7z&#65533;7&#65533;8&#65533;&#65533;3pY@&#65533;`&#65533;&#65533;&#65533;'&#65533;"&#65533;`Q &#65533;&#65533;WN&#65533;WN,`" &#219;4*&#65533;;QR  Is&#65533;&#65533;&#65533;&#65533;&#65533;&#65533;&#65533;&#65533;&#65533;&#65533;0	TZ|&#65533;S&#65533;>&#65533; 6&#65533;D0&#65533;&#65533;&#65533;	&#65533;11&#60420;&#65533;&#65533;P&#65533; &#65533;`&#65533;@&#320;&#65533; 	&#65533; 
&#65533; 
&#65533;@bPM`?&#65533;5&#65533;&#65533;&#65533;&#65533;7&#65533;A:&#65533;&#65533;I&#65533;&#65533;B$!&#65533;P@&#65533;! &#65533;A&#65533;#%@b&#65533;	&#160;&#65533;Q&#65533;&#65533;&#65533;9&#65533;&#65533;!&#548;&#65533;vN&#65533;*#<VIe&#65533;&#65533;"&#65533;&#65533;&#65533;6K&#65533;&#65533;&#65533;_&#65533;&#65533;&#1092;&#65533;u&#65533;Q&#65533;&#65533;K*&#65533;&#65533;k&#65533;q&#65533;,yYW&#65533;,&#65533;&#65533;&#1226;\&#65533;qEn<xFJ&#65533;'&#65533;&#65533;&#65533;&#65533;^&#65533;&#65533;&#65533;&#65533;O&#65533;"&#65533;F&#65533;&#65533;&#1432;Q&#65533;.LnliXc&#65533;&#65533;k&#65533;l/&#65533;&#65533;&#65533;+k&#65533;&#65533;QX&#65533;V&#65533;&#65533;&#19076;LX1-&#65533;&#65533;&#65533;z&#65533;&#65533;F&#65533;&#65533;&#65533;;&#65533;&#65533;&#65533;F&#65533;&#65533;l&#65533;&#65533;Bqm&#65533;&#65533;&#65533;	&#65533;J&#65533;&#65533;=&#65533;&#65533;&#65533;s&#65533;X&#65533;&#65533;&#65533;&#65533;s8g&#65533;&#65533;`&#65533;q&#65533;&#1626;&#65533;&#410;&#65533;&#65533;&#65533;&#1633;&#65533;&#65533;&#65533;&#65533;dL]&#65533;M&#65533;&#65533;y&#65533;&#65533;&#65533;&#1546;&#65533;7=&#754;7A&#65533;&#65533;&#65533;-&#65533;A&#65533;&#65533;F&#65533;F&#65533;1&#65533;Js&#65533;&#65533;}&#65533; &#65533;\C&#65533;)&#65533;`&#65533;&#65533;8 9v&#65533;&#65533;&#65533;1`8p4&#65533;&#1808;G&#65533;+pKp&#65533;&#65533;	&#65533;&#65533;E&#65533;&#65533;
c&#65533;1`!&#65533;/&#65533;&#65533;&#65533;&#65533;&#65533;K&#65533;&#65533;p5&#65533;&#65533;&#65533;8pjp&#65533;&#65533;z&#65533;&#65533;&#789;@	&#65533;	&#65533;&#65533;	&#65533;`z E(`G&#65533;?&#65533;&#65533;+Ps`
&#1616;'&#65533; &#65533;G&#65533;0Q!|&#65533;&#65533;0&#65533;&#65533;
&#65533;&#65533;&#65533; 	&#65533;&#65533;&#65533;&#65533;&#65533;&#65533;`pP&#65533;E&#65533;/&#65533;i6&#65533;c&#65533;&#65533;&#65533;&#65533;&#65533;*&#65533;q{:(p$ N&#65533;#&#603;&#65533;&#65533;A&#65533;m&#65533;&#65533;p&#65533;@L&#65533;+&#65533;;5&#65533;1&#65533;&#65533;v&#65533;&#65533;&#65533;1&#65533;&#65533;{&#65533;xxD"&#65533;j^&#65533;lg&#65533;&#1544;=&#65533;&#65533;x&#65533;&#65533;m&#65533;&#65533;&#65533;V&#65533;m,&#65533;&#65533;&#65533;&#65533;&#65533;@pu&#65533;&#65533;&#65533;&#65533;&#65533;{j_&#65533;&#65533;D$&#1625;&#65533;&#65533;&#65533;s1(&#65533;-,Q&#65533;9&#65533;k7*jt@&#65533;&#65533;&#65533;2&#65533;H&#65533;&#65533;?&#65533;&#65533;E&#65533;&#65533;&#39118;&#65533;&#65533;T&#65533;&#65533;&#65533;Z*Pekc&#65533;&#65533;j&#65533;,&#65533;&#65533;&#65533;&#65533;Kf&#65533;&#65533;&#65533;2-&#65533;6&#65533;U&#65533;&#65533;&#65533;&#65533;&#65533;&#1817;&#65533;7G&#65533;s&#65533;?&#65533;s&#1360;s&#1472;&#65533;&#65533;^s6&#65533;&#65533;h&#65533;&#65533;&#478;&#65533;&#65533;&#65533;&#65533;&#65533;&#65533;&#65533;X&#65533;A&#65533;&#65533;&#65533;ru&#65533;G&#65533;&#65533;Rv&#65533;&#65533;)&#65533;uz&#65533;&#65533;N3S&#65533;R&#65533;&#65533;B&#65533;:&#65533;rR&#65533;&#65533;>/&#65533;&#65533;&#65533;&#65533;/&#65533;Hp>&#65533;<`&#65533;;P&#65533;=&#65533;:&#65533;& &#65533;x&#65533; &#65533;P&#65533;`2&#65533;1@&&#65533;&#65533;&#65533;8*N`&#65533;&#65533;-P&#65533;&#65533;1`{P&#65533;@Pv&#65533;&#65533;|&#65533;&#65533;&#65533;	&#65533;0
&#65533;&#65533;iP p &#65533;;`G0m3&#65533;&#65533;pt&#65533;&#65533;X&#65533;&#65533;t1&#65533;&#65533;&#65533;&#65533;&#65533;
&#65533;&#65533;	&#65533; &#65533;0Z`a&#65533;&#65533;&#65533;>&#65533;=&#65533;&#65533;=&#65533;4&#65533;N+&#65533;&#65533;Z,@$&#65533;#&#65533;.0&#65533;u&#65533;l&#65533;&#65533;*&#65533;A&#65533;8&#65533;A&#65533;d 
&#65533;&#65533;&#65533;&#1906;&#65533;&#65533;i&#65533;&#65533;&#65533;:&#65533;&#65533;&#65533;&#65533;&#65533;!&#65533;jE&#65533;O&#345;&#65533;&#65533;^v&#65533;5	F&#65533;&#65533;&#65533;!&#65533;&#65533;OW&#65533;D&#65533;&#65533;n5&#65533;O3&#65533;&#65533;z&#65533;K&#65533;&#65533;&#65533;&#65533;
&#65533;&#65533;&#65533;S=&#65533;&#65533;yb &#65533;8[&#65533;&#65533;m-&#65533;&#65533;&#65533;&#65533;&#65533;Qm&#65533;&#65533;!/&#65533;3C&#65533;<&#65533;Rk&#65533;*i&#65533;8&#65533;>&#65533;1_&#65533;&#65533;&#65533;&#65533;&#1357;)&#65533;&#65533;O&#65533;&#65533;D^#&#65533;&#65533;I&#65533;]&#65533;&#65533;&#65533;&#65533;&#65533;&#65533;&#65533;&#65533;&#65533;&#65533;&#65533;Gg&#65533;&;&#65533;&#65533;&#65533;&#65533;&#65533;5&#1703;&#1687;}&#1625;&#1450;Y&#65533;&#65533;&#65533;&#65533;5&#65533;^&#65533;V&#65533;ZAlB&#65533;&#65533;b&#65533;l&#65533;"&#294;-[A&#65533;Ef&#65533;f0&#65533;I&#65533;"Az$&#65533;&#65533;&#65533;6m.a&#65533;&#65533;V&#65533;&#65533;&#855;1s&#65533;&#65533;&#65533;&#65533;&#65533;n&#1978;&#65533;&#65533;&#65533;8&#65533;&#1996;"e&#65533;TiQ&#65533;Q&#65533;&#65533;<&#65533;&#65533;jS&#65533;U&#65533;neN\8p^&#65533;z%GN&#65533;&#65533;&#65533;&#65533;&#657;+w&#65533;&#65533;s&#65533;&#65533;y&#65533;&#1382;F&#65533;/b&#65533;&#65533;&#65533;#&#65533;@|&#65533;Q&#65533;0@&#65533;&#65533;&#65533;&#65533;b&#65533;J&#65533;&#65533;)D&#65533;N4l&#65533;Hq&#179;g#@&#65533;&#65533;p&#65533;&#65533;X&#625;!R&#65533;:4hP&#65533;E&#65533;t&#65533;~I&#65533;O&#65533;&#65533;&#65533;2#&#65533;L&#65533;&#65533;&#65533;&#65533;b&#65533;&#65533;L&#65533;&#65533;&#65533;q&#1902;M&#65533;6.;x&#65533;&#65533;{&#65533;&#65533;8b&#65533;"&#65533;3&#65533;5v&#65533;&#65533;E&#65533;.\&#65533;8a&#65533;&#65533;gB&#65533;&#65533;&#65533;JH&#65533;&#65533;n&#65533;&#65533;&#65533;^&#65533;&#65533;>&#65533; &#65533;&#65533;<&#65533; &#65533;B`&#65533;&#65533;V&#65533;&#65533;e&#65533;!g&#65533;&#65533;"j&#65533;&#65533;&#65533;&#65533;)(&#65533;&#65533;&#65533;&#1131;&#65533;j&#65533;q&#65533;&#65533;r&#65533;1&#65533;q&#65533;&#65533;&#65533;G)k&#65533;+p&#65533;Jr)&#65533;&#65533;<&#43618;XjE&#65533;&#65533;&#65533;*F&#65533;&#65533;&#65533;&#563;p4&#476;&#65533;r,&#65533;&#65533;&#65533;D&#65533;*(&#65533;&#65533;&#65533;(&#65533;&#65533;gLt&#65533;Qg&#65533;u&#65533;i&#477;w&#147;g&#65533;y&#65533;&#65533;{&#65533;&#65533;&#65533;{&#65533;1&#65533;&#65533;{&#65533;&#65533;F&#65533;&#65533;Qx&#65533;q&#65533;v&#65533;T&#65533;rz&#65533;Gp&#65533;&#65533;I&#65533;&#65533;&#65533;&#65533;&PC&#65533;F&#65533;n&#65533;\j&#65533;.&#65533;*&#65533;&#65533;&#65533;&#65533;T&#65533;V3&#65533;&#65533;,r&#65533;&#65533;&#1389;&#65533;&#65533;&#65533;&#65533;_35&#65533;&#65533;o&#65533;&#65533;&#65533;N&#65533;&#65533;e&#65533;'&#65533;b&#65533;&#65533;&#65533;o&#65533;U&#65533;j&#65533;&#65533;&#65533;&#65533;$&#65533;ev&#1648;&#65533;&#65533;Zj&#65533;R&#65533;QKUw&#65533;TO]&#65533;]P7*&#602;&#65533;&#65533;h&#65533;&#65533;&#65533;%H&#65533;{&#134;&#1990;&#65533;&#65533;H&#65533;k n&#65533;^&#65533;~(&#65533;&#65533;?*&#65533;&#65533;z&#65533;&#65533;&#65533;&#65533;fX&#1992;;&#65533;wc&#65533;7&#65533;F&#65533;m>Ud&#65533;&#65533;5&#65533;d&#65533;&#65533;%&#65533;Xh&#65533;JV&#65533;g&#65533;&#65533;YYhi6&#65533;eg&#65533;|3&#65533;1y>g&#65533;r&#65533;&#1604;X&#65533;+&#65533;vP&#65533;&#65533;s!/&#65533;^&#65533;Oi&#65533;y&#1025;RXaj  LA4BA&#65533;*&#65533;`m8@&#65533;&#65533;. &#65533;&#65533;7&#65533; dA9&#65533;I i&#65533;Fq$J(&#65533;&#65533;6&#65533;0&#65533;(&#65533;&#65533;&#65533;&#65533;&#65533; 
(&#65533;`/>9&#65533;f&#65533;&#65533;&#65533;_&#65533;&#65533;&#65533;o&#65533;j&#65533;l&#65533;&#65533;E&#65533;>&#65533; &#65533;Ja&#65533;XH&#65533;&#65533;rG&#1730;@wLh!l&#65533;&#65533;x&#65533;ay6&#65533;&#65533;&#65533;&#65533;=&#65533;&#65533;&#65533;t&#65533;&#65533;2&#65533;]&#65533;R8c&#65533;h6U&#65533;E&#65533;I&#65533;]&#65533;&#65533;&#65533;6&#65533;m&#65533;&#65533;r&#65533;&#65533;&#65533;&#65533;pN?&#658;Om&#65533;|Q_t&#65533;&#65533;T&#65533;/*&#65533;{&#65533;&#65533;f%&#65533;Lu&#65533;*&#65533;R&#65533;F@5)kS]&#65533;&#65533;&#65533;&#65533;1&#65533;:I&#65533;&#65533;x&#65533;<&#65533;&#296;{&#65533;&#65533;"T&#65533;5({&#1283;&#65533;p&#65533;x&#65533;1)v\&#65533;&#65533;z&#65533;Y&#65533;&#65533;&#65533;)&#65533;
&#65533;U&#65533;*&#65533;FZb&#65533;&#65533;&#65533;cBYJRh&#65533;&#65533;b&#65533;&#65533;F9s_&#65533;p&#65533;#M&#65533;&#65533;,>*&#65533;&#65533;&#65533;&#65533;&#65533;%&#65533;*I&#65533;&#9432;&#65533;&#355;&#65533;&#65533;IVKW&#65533;&#65533;%%&#65533;&#65533;Yb&#65533;L&#65533;.&#65533;&#65533;&#65533;S&#65533;=&#65533;;
&#65533; &#65533;&#65533;B&#65533;&#65533;zm&#65533;^&#65533;&#65533;&#65533;&#65533;&#65533;=&#65533;K&#65533;z,&#65533;B&#65533;F.&#65533;&#65533;|&#65533;&#65533;&#65533;&#450;&#65533;Q&#65533;&#65533;&#65533;N&#65533;&#65533;"&#65533;E&#65533;^$&#65533;&#65533;RFM&#65533;G=:&#65533;*]&#65533;J%n
&#65533;m&#65533;U&#65533;&#65533;&#65533;1&#65533;i&#65533;@&#65533;&#65533;&#65533;&#65533;&#65533;(M	T&#65533;&#65533;&#65533;&#65533;*&#65533;~^&#65533;&#65533;&#65533;G4&#65533;Alp&#65533;&#65533;&#65533;&#65533;) A&#65533;P@&#65533;t@j&#65533;&#65533;*&#65533;&#65533; *&#65533;A&#65533;&#65533;A&#65533;f&#65533;&#65533;&#65533;%&#65533;&#65533;&#65533;GD&#65533;p&#65533;"q&#65533;&#65533;`&#65533;&#65533;$&#65533;&#65533;&#65533;B0A&#65533;&#65533;T&#65533;b&#65533;`+Z&#65533;Y&#65533;&#65533;&#65533; &#65533;0z1RP&#65533;u&#65533;&#65533;h&#65533;&#65533;&#65533;t4&#65533;&#1024;@&#65533;h&#65533; 0A
PpL&#65533;@Ax&#65533;&#65533;&#65533;&#65533;B&#65533;n &#65533;&#65533;@OC&#65533;<#&#65533;&#65533;~`'&#65533;&#65533;`Y&#65533;&#65533;(&#65533;&#65533;M@&#65533;&#65533;&#65533;%-&#65533;&#65533;O&#65533;g&#65533;R*&#65533;,i&#65533;&#65533;&#65533;&#65533;Z&#304;&#65533;&#65533;+&#65533;&#65533;&#65533;J&#65533;&#65533;&#65533;y&#65533;^qBV&#65533;N)(5Y&#65533;)We$&#65533;I&#65533;f5+&#65533;&#65533;Z&#65533;&#65533;)&#65533;,j&#65533;&#65533;9&#65533;4';&#65533;)O&#65533;&#65533;&#65533;&#65533;&#65533;PQ&#65533;ZT&#65533;&#65533;&#65533;x&#65533;pR&#65533;&#65533;&#65533;&#65533;[`U&#65533;&#65533;0]0&#65533;&#571;&#65533;u&#65533;&#65533;D]&#65533;CY&#65533;&#65533;?#E&#65533;S&#65533;3&#65533;&#65533;[&#65533;.V&#65533;&#65533;US&#65533;&#65533;&#65533;&#65533;"7&#65533;+St&#1639;E-&#65533;&#761;'J&#518;b&#65533;P&#65533;&#65533;c&#65533;&#65533;BrHG&#65533;+&#65533;&#65533;bH&#65533;&#811;&#65533;&#65533;&#65533;&#65533;^&#65533;u&#65533;&#65533;&#65533;H>f&#65533;$&#65533;&#65533;{&#65533;KI&#65533;&#65533;&#1533;&#1263;nL&#65533;&#65533;&#65533;&#65533;u&#65533;m&#65533;>v&#65533;&#65533;j&#65533;&#1773;V&#65533;&#65533;&#65533;D%&#65533;&#65533;^&#65533;Y`&#65533;Z2&#65533;e-@&#65533;Ylt@&#65533;m&#65533;-&#65533;&#65533;3V&#65533; &#65533;&#65533;&#65533;T&#65533;Zz&#65533;
$&#65533;&#65533;&#65533;&#65533;&#65533;R&#65533; &#65533;&#65533;&#65533;&#65533;&#65533;@&#65533;TSx&#65533;&#65533;NU}&#65533;&#65533;&#65533; 	\P&#65533;&#65533;&#65533;B0&#65533; &#65533;$$&#65533;&#65533;&#65533;HH&#65533;&#65533;K&#65533;&#65533;p&#65533;, &#65533;^&#65533;&#65533;&&#65533;&#65533;`P8&#65533;a&#65533;L`"&#65533;&#65533;D=5&#65533;	P&#65533;&#65533;&#65533;&#65533;&#65533;&#944;&#65533;(&#65533;13&#65533;&#65533;&#65533;&#65533;&&#65533;&#65533;d:&#1274;A
&#65533;2&#65533;&#65533;DXB&#65533;&#1027;&#65533;:&#65533;=&#65533;A&#65533;I&#65533;&#65533;h*&#65533;t&#65533;M&#65533;&#34880;&#65533;8F7&#65533;&#65533;&#65533;&#65533;0&#65533;&#65533;w&#65533;&#65533;&#65533;QbW&#65533;&c&#65533;&#65533;&#65533;&#65533;&#65533;o*&#65533;&#65533;.&#65533;&#1810;&#65533;~&&#65533;&#65533;a&#65533;j&#65533;mg;]&#65533;B&#65533;&#65533;&#65533;&#65533;B&#65533;([&#1838;O&#65533;&#65533;&#65533;r&#65533;p&#65533;/&#65533;&#65533; o&#1574;
&#65533;&#642;d&#65533;&#65533;&#65533;Y2&#65533;&#65533;-iE(A&#65533;P&#65533;&#65533;&#65533;<T&#1742;u&#65533;&#65533;&#65533;j&#65533;&#65533;^2X&#1690;&#65533;&#65533;&#65533;-UD,&#65533;&#65533;&#65533;Q&#65533;&#65533;z c&#65533;"&#65533;m&#65533;&#65533;&#65533;u&#65533;&#65533;P&#65533;E&#65533;&#65533;k&#65533;&#65533;&#65533;&#65533;&#65533;&#65533;&#594;&#1877;J&#65533;&#363;(&#65533;J&#275;&#65533;&#65533;&#65533;L)" &#65533;&#65533;&#65533;&#65533;&#65533;Yo&#65533;&#65533;&#365;&#65533;&#65533;o&#65533;&#65533;&#65533;&#65533;$&#65533;&#65533;(&#65533;"&#65533;&#65533;&#65533;b&#65533;&#65533;&#65533;"`&#65533;ET2v&#65533;o]&#65533;Y&#65533;$&#65533;&#65533;&#65533;&#65533;&#65533;&#65533;#II2&#65533;C&#65533;&#65533;&#65533;&#65533;3b&#841;&#65533;&#65533;&#65533;&#65533;u~7W&#65533;wv&#65533;[R&#65533;n&#65533;&#65533;b&#65533;&#65533;&#1490;&#65533;&#65533; &#65533;&#65533;&#1618;&#65533;&#351;&#65533;&#65533;&#65533;v&#65533;&#65533;&#65533;&#65533;&#65533;&#17414;(`&#65533;8!&#65533; 8`!&#1491;F&#65533;&(	l?&#65533;t&#65533;&#65533;	i8&#65533;&#65533;@ %&#65533;&#65533;&#65533;`&#65533;0&#65533;&#65533;x&#65533;&#65533;P>b&#65533;&#65533;&#65533;>&#65533;!&#65533;OG4&#65533;&#65533;&#65533;P&#65533;&#65533;&#65533;
@&#65533;R%&#65533;Ip&#65533;&#65533;
d&#65533;&#65533; !A&#65533;y&#1027;&#65533;&#65533;D B&#781;(D&#65533;0&#65533;,x#&#65533;&#65533;&#65533;&#65533;&#65533;&#65533;	M{)3&#65533;H&#65533;&#65533;&#65533;$H&#65533;#&#65533;&#65533;R5U&#65533;8*d&#65533;&#65533;&#65533;n&#1204;&#65533;&#65533;&#65533;9*X_&#65533;&#65533;&#65533;O&#65533;	&#65533;s&#65533;&#65533;&#65533;&#65533;&#65533;&#65533;7&#65533;&#65533;&#65533;&#65533;&#65533;3&#65533;&#65533;9&#65533;&#65533;&#65533; &#65533;k`ex&#65533;j&#1569;&#65533;#&#65533;&#65533;&#65533;&#65533;&#65533;&#65533;&#65533;&#65533;&#65533;&#65533;&#65533;(&#291;N&#65533;&#156;&#65533;&#140;#&#65533;o&#65533;!&#65533;x&#65533;.&#65533;:&#65533;&#65533;B&#65533; 9&#65533;&#65533;&#65533;&#65533;+&#65533;&#65533;:z&#65533;o@&#65533;as&#65533;&#65533;t&#65533;89&#65533;&#65533;&#65533;I&#65533;&#65533;=&#65533;?1!@1&#65533;D)&#65533;D1-Hy!J&#65533;&#65533;&#65533;&#65533;&#65533;%&#65533;7&#65533;Z&#65533;&#65533;&#65533;&#65533;x&#65533;&#65533;MZ&#65533;&#65533;6K&#65533;,7zN&#65533;6/&#65533;M&#65533;m&#65533;&#65533;E&#65533;DR&#65533;:&#65533;8E&#65533;k&#65533;M&#65533;&#65533;`C&#65533;&#65533;&#65533;&#65533;q&#65533;&#65533;3
&#65533;9&#65533;&#65533;A&#65533;&#65533;&#336;&#65533;&#65533;&#65533;&#65533;&#65533;#&#65533;&#65533;Aa\;b&#65533;&#65533;&#65533;&#65533;cD&#65533;&#65533;(Ff$&#65533;&#65533;{FeTi&#65533;:j&#65533;&#65533;&#65533;i0&#65533;&#65533;#sDx&#65533;R&#65533;DD+6&#38298;&#65533;72i&#65533;Aw|Gx&#65533;&#65533;&#65533;%{&#65533;X&#65533;&#65533;\q&#65533;t&#65533;&#65533;>p&#65533;&#65533;(&#39006;&#65533;@&#65533;&#65533; &#65533; &#65533;&#65533; &#65533; &#65533;&#65533;&#65533;&#65533;&#65533;&#65533;
X&#65533;
&#65533;&#65533;&#65533; &#65533;&#65533; &#65533;&#65533;&#65533;&#65533;&#65533; 0&#65533;+@<8J&#65533;&#65533;Q&#1540;&#65533;&#65533;&#65533;&#65533;9&#65533;&#65533;&#65533;>&#65533;&#65533;&#65533;IxF&#65533;'J`;p?&#65533;!&#65533;&#65533;&#65533;&#65533;&#65533;)&#65533;4p&#65533;7p6H3&#65533;,&#65533;4&#65533;<&#65533;&#65533;&#65533;&#65533;>&#65533;;&#65533;&#65533;3&#65533;*X&#65533; &#513;&#65533;&#65533;8&#65533;,&#65533;&#65533;,&#65533;&#65533;&#65533;&#65533;@5!P&#65533;$XT5&#65533;&#65533;h5m*&#65533;`(\&#727;&#65533;&#65533;&#65533;JPn&#65533;&#65533;&#65533;QB&#65533;&#65533;q&#65533;.,&#65533;r&#369;+&#65533;	EF&#65533;D&#65533;&#65533;d&#65533;Y&#517;`Pj 
&#65533;-&#65533;$&#65533;&#1559;BH&#65533;/&#65533;&#65533;&#65533;&#65533;&#65533;D&#65533;&#65533;&#65533;8&#65533;&#65533;&#65533;&#65533;a&#65533;D%&#65533;A]&#65533;&#65533;!&#65533;q &#65533;&#65533;,uH&#65533;:&#65533; &#65533;&#65533;7<&#65533;&#65533;!2&#65533;&#65533;C&#65533;Z&#65533;&#65533;J&#65533;C&#65533;8&#65533;c%jE&#65533;&#571;&#65533;&#65533;&#65533;;2&#65533;I&#65533;&#65533;l&#65533;lO1T&#65533;&#65533;&#65533;OF&#65533;B&#65533;&#65533;&#65533;-&#65533;F&#65533;T&#65533;&#65533;&#65533;L`&#65533;OYP&#65533;F&#65533;&#65533;&#65533;&#65533;&#65533;&#65533;&#65533;&#65533;&#65533;j'y&#65533;&#65533;N&#65533;P	&#65533;&#65533;&#65533;C&#1699;D&#175;&#65533;&#65533;D&#65533;>r$@&#65533;A&#65533;&#65533;m&#65533;&#65533;$E=&#65533;&#65533;&#65533;&#65533;>JQ&#65533;&#65533;#p&#65533;Qo&#65533;:&#65533;a&#65533;&#65533;bO2&#65533;&#65533;&#65533;&#65533;sd*&#65533;<w&#65533; ]&#65533;u8R$]N&#65533;R&#722;80&#65533;,(&#65533;&#65533;)&#65533;&#65533;Cuh&#65533;m@h@*&#65533;&#65533;&#65533;&#65533;&#65533;S8&#65533;&#65533;:&#65533; &#65533;p&#65533; &#65533;hS&#673;&#65533;&#65533;&#65533;&#65533;&#65533;&#1536;H&#65533;&#65533;&#65533;x&#65533;`5 &#65533;K&#65533;Q&#65533;8Vx&#65533;V&#65533;G ;&#1027;BHF&#551;H&#65533;&#65533;H &#65533;GXDh&#65533;L`&#65533;4&#65533;&#65533;&#65533;D&#65533;&#65533;&#65533;R&#65533;&#65533;$&#65533;&#65533;,&#65533;+&#65533;(`&#65533;"&#65533;!p&#65533;+&#65533;20&#65533;5p40&#65533;*`$`#&#65533;&#65533;&#65533;&#65533;&#65533;&#65533;x@&#65533;&#1025;x&#65533;(2"&#65533;&#65533;T5U&#65533;&#65533;"X&05&#65533;q&#65533;&#65533;&#65533;@&#65533;&#65533;)&#65533;HQ`&#65533;M&#65533;BM&#65533;&#65533;&#65533;z&#65533;&#65533;&#65533;W&#65533;W&#65533;&#65533;R&#65533;p&#1542;d&#65533;&#65533;P&#516;NT&#65533;&#65533;	&#65533;N&#65533;#Aj&#65533;&#65533;&#65533;;L"&#65533;&#65533;u&#137;&#65533;;G&#65533;&#1592;&#65533;H&#65533;&#65533;&#65533;&#65533;&#65533;&#65533;&#65533;&#65533;x&#65533;K&#65533;&#65533;$&#65533; e&#65533;&#65533;k&#65533;#&#65533;&#65533;;&#65533;&#65533;&#65533;8>&#65533;&#65533;
-@&#65533;&#65533;&#65533;d&#65533;&#65533;&#65533;&#65533;b-0u&#65533;&#65533;M&#65533;&#65533;kS&#65533;&#65533;&#65533;D&#65533;&#65533;&#65533;oC&#65533;&#65533;M&#65533;}&#65533;U&#1601;&#65533;&#65533;2&#65533;k&#65533;&#65533;&#65533;&#65533;&#65533;&#264;&#65533;&#65533;&#65533;Q&#65533;&#65533;1&#65533;&#65533;!&#65533;&#65533;&#65533;9&#65533;M7tt7Z&#65533;&#378;&#65533;s!&#65533;&#65533;$&#65533;ht&#65533;]&#65533;&#65533;&#65533;&#1743;&#65533;&#65533;&#175;&#65533;&#65533;&#65533;l/&#65533;&#65533;/&#65533;]/&#65533;&#65533;&#65533;&#65533;/&#65533;&#65533;F&#65533;&#65533;M&#65533;&#867;&#65533;&#1263;r&#65533;&#65533;P&#65533;P{&#65533;0t4&#65533;&#379;&#65533;9&#65533;&#65533;&#65533;&#65533; :&#65533;&#65533;4&#65533;8YD&#65533;&#65533;*&#65533;G&#65533;+&#65533;&M&#1285;&#65533;&#65533;F&#65533;&#65533;&#65533; &#65533;&#65533;&#65533;&#65533;&#65533;&#65533;&#65533;&#65533;R)&#192;&#65533;&#65533;&#523;&#65533; &#65533;&#1600;
h&#65533;]&#65533;&#65533; (&#65533;P/&#65533;*&#65533;<&#65533;V&#65533;&#65533;^&#65533;Z&#65533;YpQ&#65533;Ap&#65533;E&#65533;>&#65533;)&#65533;&#65533;&#65533;~&#65533;&#65533;I&#65533;&#65533;)&#65533;&#65533;&#65533;&#65533; &#65533;(&#65533;&#553;&#65533;)!88&#65533;P&#65533;&#65533;0&#65533;&&#65533;,&#65533;(@&#65533;#(&#65533;&#65533;huj&#65533;V&#65533;&#65533;&#65533;&#65533;4&#65533;&#65533;&#65533;&#65533;&#65533;&#65533;x&#65533;&#65533;&#65533;&#65533;&#65533;@&#65533;Y&#65533;&#65533;v&#65533;% &#65533;&#65533;q5&#65533;&#65533;
&#65533;H&#65533;&#65533;&#65533;p&#65533;HxU&#65533;&#65533;jy &#916;E&#65533;AY&#65533;&#1522;&#65533;&#65533;}-&#65533;&#65533;&#65533;S)&#65533;m &#65533;l V&#65533;&#65533;D&#65533;&#65533;Gh&#65533;i&#65533;5&#65533;j&#65533;jH&#65533;=&#65533;&#65533;-&#65533;&#65533;&#65533;[&#65533;,0&#65533;-c1&#65533;2&&#65533;&#65533;&#65533;)0&#65533;&#65533;&#65533;VD&#65533;k&#65533;R&#65533;&#65533;&#65533;sh&#65533;&#65533;&#65533;C&#65533;=&#65533;,"&#65533;"&#65533;@&#65533;A&#65533;&#65533;d8&#65533;&#65533;!&#65533;EC&#65533;E&#65533;a&#65533;y&#16705;&#65533;&#65533;&#65533;&#65533;&#65533;<&#65533;w&#65533;PPiM&#65533;X&#65533;&#65533;&#65533;C&#65533;dCe&#65533;&#65533;[&#65533;&#65533;;&#65533;&#65533;&#65533;Q~B&#65533;&#65533;&#65533;U&#65533;&#65533;!r&#65533;&#65533;&#65533;&#65533;4G&#65533;Q&#65533;p[&#65533;z&#65533;&#65533;&#65533;&#791;Q&#65533;F&#65533;&#65533;h<&#65533;&#65533;&#65533;`&#65533;&#385;!&#65533;i\dn&#65533;e.&#65533;eL&#65533;a$fR&#65533;H6&#65533;S&#65533;dI&#65533;&#65533;K&#65533;5&#65533;9h&#65533;&#65533;&#65533;&#65533;&#730;C&#65533;]&#65533;&#352;&#65533;&#65533;]&#722;!#M&#65533;K&#65533;&#65533;:&#65533;v`&#65533;wh8l&#65533;0SnB&#65533;&#65533;&#65533;&#1171;&#65533;rj&#65533;&#65533;s^	&#65533;&#65533;&#489;&#65533; &#65533;vh	&#65533; &#65533;i&#65533;&#65533;=&#65533;&#65533;F0E&#65533;Rp&#65533;W&#65533;&#65533;Xx&#65533;UX&#65533;V&#65533;A&#65533;A3I&#65533;&#65533;&#65533;M&#65533;&#65533;F&#65533;.&#65533;&#65533;&#65533; &#65533;&#65533;&#65533;8(&#65533;&#65533;&#65533;&#65533;i=&#65533;&#65533;er&#65533;&#65533;&#65533;&#65533;&P&#65533;&#65533;&#65533;&#541;&#65533;=&#65533;&#65533; O&#65533;bEKf&#65533;&#65533;&#65533;i&#65533;&#65533;&#65533;&#65533;&#65533;@&#65533;@&#65533; &#65533;k=5 &#65533;&#65533;p&#65533;&#65533;N&#65533;rjh<&#350;	&#65533;S&#65533;U&#65533;h;&#65533;P&#65533;&#65533;x&#65533;&#65533;&#65533;&#65533;]&#65533;&#65533;&#65533;&#65533;"&#65533;&#65533;O&&#65533;m&#65533;d&#65533;&#65533;J0A &#65533;B0#TdHeP&#65533;d@dX&#65533;h&#65533;&#65533;l4&#65533;a&mfn&#65533;&#65533;FFjV&#65533;O&#65533;F&#1366;&#65533;&#65533;~&#65533;RGd[&#65533;&#65533;z&#65533;
Z&#65533;&#65533;c:&#65533;&#65533;&#65533;t8&#65533;?)8B!&#65533;d&#65533;&#65533;&#1606;3&#65533;J&#65533;&#65533;E&#65533; j&#65533;&#65533;&#956;&#65533;l&#65533;&#65533;DJ&#65533;n&#65533;E&#65533;wy/&#65533;&#65533;&#65533;jnfb&#65533;m&#65533;D&#65533;&#65533;nH&#65533;&#65533;I&#65533;y&#65533;&#65533;z&#65533;+&#65533;&#65533;&#65533;&#65533;l&#65533;&#65533;&#65533;o&#65533;&#65533;o&#65533;&#65533;o&#65533;&#65533;o&#65533;&#65533;BSfBH6&#65533;y1m&#1606;f&#65533;&#65533;fh\pldfw&#65533;\&#65533;-&#65533;&#65533;&#65533;&#65533;&#65533;&#65533;U&#65533;&#65533;&#65533;&#65533;&#65533;QG&#706;&#65533;KQ&#65533;&#65533;&#65533;z>qO&#65533;J&#65533;&#65533;&#65533;u&#65533;z&#65533;&#65533;&#65533;cx&#65533;qxX&#65533;t898&#65533;&#65533;&#65533;&#65533;&#65533;i&#65533;&#1932;D&#65533;&#65533;&#65533;&#65533;M&#65533;&#65533;&#65533;^h&#65533;Q&#65533;&#65533;&#704;&#65533;4&#65533;!0C&#65533;&#65533;&#65533;O8U8SP&#65533;-GUI0?E&#65533;&#65533;J&#65533;&#65533;K&#65533;J&#65533;K&#65533;&#65533;&#65533;@H&#65533;&&#65533;&#65533;&#65533;!&#65533;&#65533;.2&#65533;*P&&#65533;P&#65533;@&#65533;&#65533;)&#65533;&#65533;&#65533;&#65533;9&#65533; Fw*p&#65533;2&#65533;&#65533;&#65533;&#65533;<H&#65533;&#65533; <'&#65533;V&#65533;&#65533;&#65533;&#65533;&#65533;&#65533;&#65533;&#65533;&#65533;4&#65533;&#65533; &#65533;&#65533;&#65533;U&#65533;&#577;Qw&#65533;&#65533;I&#524;<=&#65533;z&#65533;
&#65533; &#65533;&#65533; &#1539;\&#65533;h&#65533;A&#65533;&#65533;&#65533;&#65533;&#65533;&#65533;&#65533;&#65533;WNv&#65533;&&#65533;&#708;&#65533;m&#65533;&#65533;&#65533;	&#1850;e&#65533;&#65533;O&#65533;&#65533;&#65533;&#65533;Vhi&#65533;ld8p?cHh@m7&#65533;kl&#65533;&#65533;puWpo&#65533;&#65533;6oI&#65533;m&#65533;&#65533;Ec1&#65533;z&#65533;J&#65533;&#65533;Bg&#65533;&#65533;<&#65533;&#65533;&#65533;&#65533;?&#65533;N&#65533;Nb&#65533;Hyn&#65533;&#65533;!WA&#65533;&#65533;&#65533;&#65533;6&#65533;&#65533;nJ^&#65533;&#65533;&#65533;&#65533;&#65533;d&#65533;&#65533;F&#65533;]&#65533;&#65533;&#65533;x&#65533;&#65533;Z&#65533;&#65533;x&#65533;&#65533;$&#65533;&#65533;c&#65533;&#65533;=&#1747;5&#65533;&#688;&#65533;&#65533;&#65533;g&#65533;y&#65533;&#65533;y&#65533;y&#65533;&#65533;&#65533;N&#65533;)1&#201;'&#65533;&#65533;&#65533;&#65533;&#65533;-&#65533;&#65533;&#65533;f&#65533;&#65533;/&#65533;&#65533;-&#65533;?&#65533;&#65533;&#65533;&#65533;&#65533;&#65533;x&#65533;&#65533;&#65533;5zc4;&#65533;&#65533;ptg&#397;&#65533;d&#65533;Q&#65533;j&#65533;&#443; ~&#65533;&#65533;J&#65533;H&#65533;&#65533;&#65533;&#858;&#65533;,&#65533;&#2841;F)&#65533;z&#65533;U&#65533; &#65533;&#65533;P&#65533;G&#65533;&#65533;;M&#65533;<&#65533;"7&#65533;&#65533;H@m&#65533;sB^&#65533;&#65533;&#65533;)&#65533;b#&#65533;4@&#65533;.&#65533;@&#1028;BM&#65533;T8-&#65533;&#65533;P&#1028;F&#65533;&#65533;Cp&#65533;J&#65533;5&#65533;M&#65533;J&#65533;&#65533;D&#65533;6&#65533;+ <x&#65533;R&#65533;`a&#65533;]&#65533;&#65533;S&#65533;C&#65533;&#65533;6 &#65533;,P&#65533;&#65533;!`a &#65533;&#65533;|r&#65533; &#65533;&#65533;&#65533;&#65533;&#65533;&#65533;z&#65533;&#65533;&#65533;&#65533;&#65533;&#65533;]&#65533;Z&#65533;&#65533;T&#65533;&#65533;V#l&#65533;&#65533;Q2#&#65533;"P&#65533;X5% &#65533;&#65533;&#65533;b&#65533;&#65533;&#65533;&#65533;&#65533;&#65533;~&#65533;^&#65533;x&#65533;C&#65533;J&#894;&#65533;&#65533;&#65533;m&#65533;n&#1916;ys&#65533;&#65533;&#134;F&#65533;(1&#65533;&#267;9&#65533;&#65533;&#65533;m&#65533;&#65533;l&#1516;UKY&#65533;6m&#1904;)&#65533;+&#65533;U&#65533;&#65533;E&#65533;&#65533;&#65533;Z5j>}&#65533;&#262;M&#65533;Pk,&#65533;Y&#65533;f&#65533;&#65533;&#1171;E&#65533;Ez4&#65533;&#1190;,M^&#65533;j&#65533;hS&#65533;&#1616;b&#65533;&#65533;&#65533;&#65533;S&#65533;:&#65533;&#65533;M[&#65533;&#65533;&#65533;~&#65533;[&#65533;p&#65533;&#537;;&#65533;7&#65533;9s~&#997;S&#65533;.&#65533;&#133;&#1653;s&#65533;&#65533;&#65533;x&#65533;&#65533;&#867;Wor={&#65533;&#65533;&#65533;&#231;&#65533;&#65533;e&#795;&#65533;&#1379;Go&#65533;cx&#65533;&#1581;&#65533;&#65533;&#65533;/9&#65533;&#65533;&#265;.&#65533;[&#65533;&#65533;n&#65533;&#941;{7&#65533;&#1982;}&#65533;]{;xn&#65533;f&#65533;G&#65533;4-&#1458;C&#65533;f&#65533;<&#65533;&#65533;&#65533;&#65533;s&#477;&#65533;&#65533;&#65533;m"&#65533;2&#65533;(&#65533;#Do&#65533;d{'&#65533;.&#65533;pvc&#65533;w{>}&#65533;&#65533;&#65533;&#65533;w?&#65533;&#65533;&#65533;v&#65533;N&#65533;MD&#65533;6&#65533;6&#65533;i&#65533;TrZM&#1365;U&#65533;1&#65533;UU&#65533;-&#65533;&#65533;V&#65533;&#65533;&#65533;`s&Y&#65533;&#65533;&#65533;`&#65533;&#65533;!&#65533;V)b&#65533;&#65533;&#65533;]y+&#65533;&#65533;^{v&#65533;SN^&#65533;&#65533;b&#65533;&#65533;&#65533;;&#65533;&#65533;#<&#65533;&#65533;&#65533;&#65533;<C&#65533;&&#65533;<&#65533;D&Ze&#65533;Uv&#65533;fO>Y&#65533;3&#65533;XaB	.&#65533;&#65533;	 &#65533;&#65533;Al&#65533;xI&#65533;d@&#65533;&#65533;&#1601;	5&#65533;&#65533; P&#65533;&#65533;X&#65533;&#65533;d&#65533;&#65533;&#65533;&#65533;pCS4Q&#65533;I&#65533;1&#65533;'&#65533;&#65533;&#65533;&#65533;)&#65533;4z
)&#65533;H" &#65533;&#65533;&#65533;"&#65533;@2&#65533;%&#65533;H&#136;!{&#65533;a&#65533;&#65533;|&#65533;&#65533;3&#65533;&#65533;sY=&#65533;&#65533;&#65533;4&#65533;&#1330;J(&#65533; "&#65533;r&#65533;&#65533;D&#65533;&#65533;l&#65533;&#65533;~R&#65533;&#65533;x&#65533;&#65533;!&#65533;pB-&#65533;&#65533;&#65533;1&#65533;`&#65533;<&#65533;&#65533;m@ &#65533;&#65533;&#65533;&#65533;`&#65533;0&#65533;&#65533;&#65533;&#65533;&#65533;P&#65533;E a&#65533;D&#65533;&#65533;C4&#768;2&#65533;&#65533;
"|&#1025;|r&#65533;&#65533;j`4@B&#65533;@c&#65533;8&#1868;d&#65533;&#1997;wq&#65533;s nR%ET[&#65533;h&#65533;&#65533;0&#65533;&#65533;RK.&#65533;$3&#65533;KmI^x&#65533;tz&#65533;`&#65533;Jx&#65533;&#65533;P&#65533;&#65533;w&#65533;v&#65533;YT&#65533;{&#65533;&#2391;&#65533;}&#65533;5:&#65533;&#65533;&#65533;:5&#65533;&#65533;&#65533;;&#65533;A&&#65533;dMz&#65533;$fNr&#65533;h&#65533;&#65533;&#65533;j&#65533;&#65533;U&#65533;~&#65533;&#65533;&#65533;&#65533;[rW&#65533;&#65533;wcw&#65533;I-&#65533;&#65533;R)%eJ+&#65533;h&#65533;&#65533;a&#65533;8rz&#65533;&#65533;&#1153;&#65533;&#65533;R&#65533;JG&#65533;&#65533;!-&#65533;C9&#65533;MCY\^&#65533;&#65533;&#65533;8r&#65533;&#65533;:&#65533;&#65533;&#65533;W_9n&#65533;#&#65533;&#65533;&#65533;E|&#65533;&#65533;M&#65533;7&#65533;D&#65533;t&#65533;g5x&#65533;C	_&#65533;J&#65533;+.&#65533;&#65533;_V&#65533;&#65533;&#65533;&#1984;#^&#65533;&#65533;3|X&#65533;;&#65533;8&#65533;&#65533;_>&#65533;&#65533;&#65533;&#65533;+&#65533;%&#65533;&#65533;L&#65533;C#b<&#419;#c&#65533;&#65533;&#65533;&#65533;&#65533;^+ive&#65533;&#65533;&#65533;?&#65533;PB&#65533;&#65533;x&#65533;&#65533;D&#65533;&#65533;&#65533;Kd&#65533;S<&#65533;T&#65533;M&#65533;&#65533; &#65533;0&#65533;&#65533;&#65533;&#65533;	[h&#65533;>0&#65533;
T&#65533;&#65533;@&#65533;&#65533;&#65533;A!	D&#1537;| 94&#65533;&#65533;0&#65533;&#65533;
U&#65533;b&#65533; D &#65533;&#65533;7&#65533;&#65533;|H&#65533;"!&#65533;=&#65533;&#65533;Xx&#65533;*&#65533;&#1101;s&#65533;c&#65533;&#65533;g&#65533;&#1102;t&#65533;&#65533;&#1896;2&#65533;Q&#65533;e0&#65533;_&#65533;&#65533;J&#65533;&#65533;&#65533;b&#65533;
&#65533;&#65533;pi)`&#65533;d`&#65533;&#65533;:&#65533;A&#65533;&#65533;&#1389;8&#65533;&#65533;&#65533;b&#65533;.&#65533;&#65533;&#65533;| F&#65533;&#65533;&#65533;&#65533;Ab &#65533;@!&#65533;&#65533;&#65533;Hh&#65533;O&#65533; Z &#65533;Y&#65533;&#65533;$1&#1994;&#65533;"&#65533;a$@&#65533;&#65533;,_i&#65533;&#65533;}&#65533;s&#65533;&#65533;v&#65533;&#65533;Xn&#65533;&#65533;&#65533;x,f&#65533;bH##&#65533;F&#65533;&#65533;Ld&#65533;&#65533;}&#65533;y&#65533;#&#65533;&#65533;&#65533;"&#65533;&#65533;Q&#65533;&#1428;f&#65533;&#65533;G&#65533;&#65533;&#65533;-7\Jw&#65533;&#65533;&#65533;&#65533;i&#65533;(9&#65533;q&#65533;&#65533;&#65533;j&#65533;&#65533;&#65533;&#65533;&#65533;&#65533;A&#65533;H&#65533;&#65533;&#65533;e X&#65533;&#65533;&#65533;&#65533;4>J&#65533;&#65533;&#1201;&#65533;&#65533;n&#65533;se&#65533;lc&#65533;&#65533;A&#65533;nB&#65533;&#65533;&#65533;&#65533;1&#65533;Q&#65533;&#65533;&#65533;&#65533;&#65533;&#594;&#65533;&#65533;o&#65533;&#65533;&#65533;&#65533;s &#65533;F&#65533;@&#2001;&#65533;-&#65533;IN&#65533;&#65533;&#65533;t9&#65533;&#65533;h&#65533;:&#65533;&#357;>L&#65533;&#65533;&#65533;i;&#65533;&#65533;&#65533;&#65533;&#65533;&#65533;d&#65533;N&#65533;&#65533;v&#65533;P-I&#65533;&#65533;&#65533;=&#65533;{&#65533;^G&#65533;)U&#65533;QO&#65533;&#65533;+^&#65533;&#65533;z&#65533;jb&#65533;y&#1532;jW&#65533;&#65533;&#841;&#65533;FE&#28872;&#65533;h&#65533;>&#65533;#G=*R&#65533;&#65533;G&#65533;&#65533;3&#65533;&#65533;&#65533;&#65533;&#1535;&#65533;&#864;D&#65533;&#65533;&#65533;&#65533;&#65533; &#65533;\&#65533;R0&#65533;'&#65533;)&#65533;&#65533;
d&#65533;,|	/&#65533;&#65533;$&#65533;&#65533;O&#65533;&#65533;&#65533;&#65533;P&#65533; 
d&#65533;C#81&#65533;&#65533;&#65533;&#65533;&#65533;+61? btP&#65533;&#784;4&#65533;&#65533;f@&#65533;&#65533;d&#65533;
&#65533;&#701;&#65533;<&#65533;q&#65533;o&#65533;b2H&#65533;&#65533;&#65533;\`Mx&#65533;&#65533;&#65533;&#65533; 1&#65533;&#65533;"wP&#65533;&#65533;^8&#65533;#{&#65533;&#65533;&#65533;s&#65533;k9&#65533;{w&#65533;&#65533;&#65533;`<&#65533;&#65533;&#65533;0&#65533;&#65533;&#65533;`&#65533;m&#65533;&#65533;&#65533;$b&#1560;X&#65533;X&#313;=&#65533;"p&#65533;-!la	C&#1573;&#65533;&#65533;n&#65533;&#65533;&#65533;uC!&#65533;0&#65533;,P&#65533;
V&#65533;&#65533;&#872;Ft&#65533;&#65533;h&#65533;e&#65533;&#65533;&#65533;&#65533;:&#1448;r&#65533;&#65533;&#1924;&#65533;E%&#65533;&#65533;&#65533;&#65533;&#65533;&#65533;tv	&#65533;&#65533;&#65533;&#65533;&#65533;S&#65533;T3h=k&#65533;&#65533;&#65533;p&#65533;1&#65533;[=&#65533;
P&#900;&#65533;l&#65533;{&#65533;&#65533;&#65533;&#65533;4&#65533;&#65533;g6&#65533;I<W1&#65533;&#65533;4&#891;	&#65533;M&#65533;&#65533;&#65533;&#65533;C'&#65533;(&#1038;&#65533;TG8&#65533;&#1614;&#65533;&#65533;&#65533;&#65533;l$&#65533;pA&#65533;y&#65533;#&#65533;&#65533;!&#65533;&#1031;&#65533;&#65533;_&#65533;&#65533;&#622;5&#65533;,r&#65533;&#65533;&#65533;v&@&#65533;&#65533;&#411;&#65533;L&#65533;&#65533;Pe&#951;&#65533;&#65533;B&#65533;&#65533;&#65533;&#65533;&#65533;&#65533;&#65533;#$4&#65533;Uo,#
&#65533;&#65533;N}g&#65533;u&#65533;tYO8dvl&#65533;&#65533;&#65533;&#65533;_&#1544;ME&#65533;"[3&#65533;&#65533;)&#65533;p&#65533;&#65533;+&#65533;&#65533;b&#500;&#65533;7j@M&#65533;&#65533;&#65533;X&#65533;&#65533;!0&#65533;
O&#65533;&#65533;0&#65533;	X&#65533;~&#65533;@:&#65533;&#65533;`&#65533;@&#65533;&#65533;&#65533;&#65533;Jx&#65533;&#65533;Q&#65533;&#65533;&#65533;*ZQ&#65533;]&#65533;"&#65533; #A8P&#65533;&#65533;&#65533;&#65533;&#65533;5$"&#65533;&#65533;r&#65533;&#65533;\&#65533;)&#1187;&#65533;&#65533;E!|@&#65533;&#65533;`
H&#65533;A	:&#65533;r&#577;A
`&#65533;&#65533;&#65533;&#65533;=&#65533;&#65533;&#65533;&#65533;&#65533;&#65533;&#65533;&#65533;`&#65533;&#65533;|"&#65533;&#65533;&#65533;&#65533;;&#65533;&#65533;/j&#65533;P&#65533;g&#65533;=&#65533;&#65533;| &#65533;&#65533; &#65533;qhq#&#65533;q&#65533;C&#1331;;&#65533;&#65533;&#65533;9&#65533;l&#65533;&#65533;&#65533;&#65533;y=$&#65533;w&#65533;K&#65533;q&#65533;pF/Z1&#65533;P&#65533;&#65533;&#65533; &#65533;3&#65533;&#65533;&#65533;&#65533;&#65533;f&#65533;&#65533;&#924;3x&#65533;&#65533;&#65533;&#1323;&#65533;&#65533;&#65533;&#65533;c47gN&#65533;@&#65533;k&#1209;&#65533;#+90W;&#787;&#65533;&#65533;y&#65533;4&#65533;&#65533;&#65533;&#65533;&#65533;"&#367;&#65533;0&#65533;9^&#65533;&#65533;&#65533;&#65533;g&#65533;&#65533;)&#65533;&#65533;(&#65533;K5&#65533;7_i&#65533;w_&#65533;&#1625;'u&#65533;=QN&#65533;&#65533;&#65533;&#65533;nB&#65533;&#65533;I&#65533;a&#65533;B&#65533;&#65533;&#65533;Za&#65533;&#1433;&#65533;&#65533;&#65533;&#65533;i&#65533;&#65533;&#65533;&#767;&#65533;&#65533;&#65533;&#65533;&#65533;&#65533;$m&#65533;H&#65533;&#65533;&#65533;&#65533;&#65533;RW&#65533;a&#65533;?&#65533;x&#65533;+~P&#65533;/&#65533;&#65533;&#65533;,&#65533;JQ&#65533;&#65533;&#65533;&#65533;&#1375;&#65533;&#65533;&#65533;&#65533;P`&#65533;&#65533;T&#65533;&#65533;_&#65533;I&#65533;&#65533;F&#65533;&#65533;p&#65533;&#65533;&#65533;\&#65533;C:&#65533;&#65533;&#65533;&#65533;$[&#65533;&#65533;_&#65533;C8&#1794; &#65533; &#65533;&#65533;&#65533;L&#65533;I&#65533;h[&#65533;@AA&#65533;@
&#65533;<&#65533;H@\&#65533;&#65533;&#65533;&#65533;@
&#65533;@&#65533;@&#65533;&#65533; 4B$\&#65533;'&#65533;B*&#65533;DM&#65533;BM&#65533;B' B$d&#65533;&#65533;&#65533; &#65533;&#65533;<&#65533;&#65533;&#65533;&#65533;&#65533;"&#65533;:&#65533;&#65533;?Mg&#65533;&#65533;&#65533;&#65533;C94&#65533;)&#65533;A|@&#65533;&#65533;&#65533; l&#65533;`@&#65533;8x&#65533;&#65533;
&#65533;&#65533;&#65533; {&#65533;&#65533;"&#65533;&#65533;&#65533;m$>&#65533;&#65533;@&#65533;&#65533;&#65533;&#65533;
&#65533; &#65533;@&#65533;b&#65533;&#65533;iUb&#65533;&#54004;&#65533;&#65533;8&#65533;&#65533;P&#65533;8&#1439;8&#65533;H]t@`&#65533;2p&#65533;8&#65533;&#65533;&#65533;&#65533;9&#65533;S&#65533;&#65533;&#65533;&#65533;&#65533;0&#65533;&#65533;Za&#65533;i&#65533;&#65533;&#65533;H7d&#65533;2&#65533;B*x&`&#65533;'&#65533;&#65533;/(C4D&#65533;3@&#65533;4PC5(&#65533;&#65533;&#65533;&#65533;&#65533;J&#65533;D&#65533;`&#65533; &#65533;&#65533;D &#65533;&#65533;LP_:V8&#65533;&#65533;1&#65533;n&#65533;F,MR&#65533;&#65533;&#65533;&#65533;_&#65533;^^&#65533;N<i&#65533;&#65533;dM&#1464;&#65533;te&#65533;&#65533;^)$&#65533;e&#65533;@&#65533;:&#65533;&#65533;P&#65533;&#65533;&#65533;&#65533;C%&#65533;w&#1042;&#65533;&#65533;^G&#65533;&#65533;&#65533;E-&#65533;VhOs<N7eU&#65533;&#65533;D&#65533;U2&#65533;&#65533;&#65533;&#65533;&#65533;&#65533;/&#65533;&#65533;&#65533;UD&#65533;]&#65533;&#65533;]&#65533;S}T&#65533;&#65533;y_:AO&#65533;~&#65533;G&#65533;m&#65533;&#65533;&#65533;RYl &#65533;&#65533;!&#65533;n&#65533;Z&#65533;&#65533;&#65533;lE&#65533;iSX&#65533;&#65533;VI&#65533;Y}UV&#65533;J&#65533;U&#65533;$Y&#65533;d&#65533;&#65533;2-&#65533;&#65533;Y&#65533;y&#65533;C&#65533;&#65533;&#65533;;|`_&#65533;`]&#65533;&#65533;=&#65533;2&#65533;&#65533;x &#1157;&#65533;`&#65533;t `&#65533;&#65533;&#65533; &#65533; &#65533;@
&#65533;&#65533;&#65533;&#65533;,@D 4&#65533;&#65533;&#65533;8&#65533;	A&#65533;&#65533;!8&#65533;$LB&#65533;B)&#65533;&#65533;*&#65533;&#65533;)&#65533;&#65533;&L#Q&#65533;#T%<B!&#65533;&#65533;&#65533;&#65533;&#65533;&#65533;&#65533;B1&#65533;!`&#65533;&#65533;&#65533;C<\&#65533;9|C4&#65533;&#65533;$&#65533;&#65533;&#65533;&#65533;&#65533;@&%P&#65533;`@&#65533;&#65533;		$&#65533; "{&#65533;@&#65533;z&#65533;&#65533;|&#65533;&#65533;&#65533;&#65533; &#65533; &#65533;&#65533;@&#65533;&#65533;&#65533;&#65533;	&#65533; &#65533;&#65533;&#65533;&#65533;&#709;&#65533;&#65533; \R	$'	&#65533;&#65533;&&#65533;&#65533;&#1050;L&#65533;	&#65533;A'L&#65533;9&#65533;G&#1633;&#65533;/&#65533;&#65533;9&#65533;/^&#1987;V&#65533;F.&#65533;S50C2DKLC2&#65533;&#65533;*t&#65533;$,&#65533;"&#65533;B/C&#65533;C1&#65533;3&#65533;&#65533;u&#65533;&#65533; &#65533;&#65533;&#65533;&#65533;&#65533;&#65533;J&#808;Q&#65533;h&#65533;&#65533;h&#65533;zUn&#65533;&#65533;&#1247;&#65533;&#65533;z&#65533;&#65533;}T^E&#65533;Ek)^&#65533;;MM&#65533;&#65533;&#65533;D&#65533;&#1524;!@)&#65533;h<&#65533;;T&#65533; UB&#65533;TD@&#65533;&#65533;&#65533;&#65533;&#65533;K&#65533;e&#65533;&#65533;&#38498;&#65533;&#65533;&#65533;&#65533;t&#65533;&#65533;T&#65533;&#65533;Z&#65533;&#65533;&#65533;}E2&#65533;&#65533;&#65533;A&#65533;H&#65533;R&#65533;&#65533;&#65533;&#65533;&#65533;R&#65533;tLH&#65533;&#65533;b_]h`|ek0&#65533;;Q&#65533;QdRe&#65533;`&#1700;&#65533;Qe&#65533;i*;&#65533;&#65533;\`&#65533;.&#65533;&#65533;t&#65533;&#65533;s&#65533;&#65533;O&#65533;&#65533;OXJ&#65533;j&#65533;*&#65533;re&#65533;&#65533;&#65533;q&#65533;*&#65533;"&#65533;&#65533;&#65533;&#65533;N&#65533;&#1962;&#65533;.&#65533;&#65533;&#65533;&#65533;&#65533;&#65533;8&#65533;&#65533;[&#165;; &#65533;&#65533;&#65533;&#65533;Vf&#1795;<TC&#65533;&#65533;&#65533; 
&#65533; &#65533;h &#65533;x@&#65533;&#65533;da&#65533;&#65533;@&#65533;@&#65533;&#65533;	x&#65533;&#65533;D@4&#65533;d2&#65533;4 &#65533;&#65533;&#65533;&#65533;|A!D%&#65533;%h&#65533;'&#65533;&#65533;h&#65533;(P&#65533;!&#65533;&#65533;A&#65533;"<B$LB&#65533;%L&#65533;&#65533;V$0&#65533;" &#65533;1&#65533;&#65533;B&#65533;&#65533;&#65533;&#65533;&#65533;<&#65533;&#65533;6 *T&#65533;&#65533;A&#65533;&#65533;	&#65533;@	&#65533; &#65533;-_&#65533;&#65533;&#638;@%&#1920;&#1564;P&#65533;&#65533;&#65533;&#65533;@&#65533;&#65533;i&#65533;&#1536;~&#6974;&#1280;&#65533;&#65533;@&#65533;@&#65533;&#65533;@&#65533;&#65533;&#65533;y&#65533;&#65533;y&#65533;&#65533;
&#65533;&#65533;	$&#65533;af&#65533;&#65533;']@Y@&#1434;	,&#65533;&#65533; &#65533;&#65533;&#1614;|&#65533;&#2000;&#65533;&#65533;M&#65533;/&#65533;-&#65533;&#65533;&#65533;D &#65533;&#65533;#54&#65533;2d&#65533;5l&#65533;/&#65533;&#65533;)lB&#222;1\h1xQ20&#65533;3H&#65533;&#65533;&#65533;*W&#65533;&#65533;&#65533;*9
&#65533;&#65533;,.&#65533;6&#65533;&#65533;&&#65533;&#65533;Vn&#65533;*U	&#65533;&#65533;+[&#65533;&#65533;&#65533;&#65533;OO&#65533;&#65533;1&#65533;P&#65533;&#65533;&#65533;<&#65533;H&#65533;IdP&#65533;&#65533;TCNiH&#65533;&#65533;&#65533;&#65533;^jL$&#65533;&#65533;N~&#65533;&#65533;&#65533;&#65533;&#65533;&#65533;&#65533;.&#65533;	HT&&#65533;&#65533;&#65533;&#65533;&#65533;tZ&#65533;&#65533;oZ&#65533;&#65533;Kn]&#65533;!&#65533;&#65533;h&#65533;y&#65533;&#65533;io&#65533;]|&#65533;&#65533;-&#65533;&#65533;6&#65533;&#65533;&#65533;kX&#1687;&#65533;&#65533;&#65533;N&#65533;N*&#65533;&#65533;N&#65533;&#65533;E*e;&#65533;}&#65533;&#65533;&#65533;/&#65533;1&#65533;&#65533;&#65533;ZV&#65533;Z&#65533;0O&#65533;,&#65533;5&#65533;&#65533;M&#65533;&#1631;&#65533;'&#65533;&#65533;&#65533;o&#65533;&#65533;u&#65533;&#65533;9D&#65533;&#65533;&#65533;&#65533;J&#65533;r&#65533;?]&#65533;=&#65533;C7&#65533;&#65533;&#65533;&#65533;@	tI&#65533;X[+&#65533;[&#65533;&#65533;&#65533;
&#65533;Q&#65533;0p&#65533;H&#65533;d&#65533;$ t&#65533;&#65533;@&#65533;%t&#65533;&\B%d't&#65533;&#65533;&#65533;&4&#65533;&#65533;&#65533;&#65533;&#65533;&#65533;$&#65533;#&#65533;+%&#65533;&XB&#65533;.BL&#65533;&#65533;3&#65533;&#65533;= [pj=&#65533;&#65533;20&#65533;$A&#65533;&#65533;
&#65533;@
 ,f&#65533;@&#65533; &#65533;&#65533;]&#65533;&#65533;&#65533;~&#65533;&#65533;&#65533;&#604;y&#65533;'}&#65533;&#65533;&#65533;&#65533;v&#1152;(&#65533;&#65533;&#65533; &#65533;&#65533;@	&#65533;&#65533;
&#65533;@&#65533;"a&#65533;&#65533;&#65533;&#65533;R&#65533;K<&#65533;&#65533;@&<C9&#65533;&#65533;}&#65533;&#65533;&#65533;&#65533;.}(&#65533;{&#65533;&#65533;j/&#65533;&#65533;&#65533;"NOL5XC6PC20&#65533;B+&#278;&#65533;T&#65533;4,&#65533;E&#65533;2&#65533;(&#65533;4p&#65533;D.Y&#65533;7&#65533;2&#65533;&#21893;8.&#65533;&#65533;&#65533;&#65533;c&#65533;=6&#65533;&#65533;&#65533;&#65533;~&#65533;&#65533;&#65533;%&#65533;&#65533;9&#65533;S\*BJ&#65533;dd&#65533;&#65533;M&#65533;h&#65533;F&#65533;pj&#65533;n&#1780;&#65533;O&#65533;\<&#65533;&#65533;&#65533;s\&#65533;b>&#65533;zN@&#65533;G&#65533;C&#65533;R@&#65533;&#65533;.&#65533;T&#65533;4[b&#65533;K]p?K&#65533;&#65533;Pt&#65533;Y&#65533;&#839;&#65533;&#1843;zp_&#65533;6*&#65533;n&#65533;^&#65533;&#65533;?&#65533;3?&#65533;~&#65533;&#65533;&#65533;&#65533;&#65533;&#65533;&#65533;J&#65533;&#65533;&#65533;~&#65533;Q&#65533;3&#65533;&#65533;f&#65533;1~&#65533;&#65533;I&#495;&#65533;E&#65533;&#65533;&#65533;#&#65533;&#65533;<6&#65533;P&#65533;&#65533;&#65533;&#65533;G&#65533;&#65533;Q&#65533;&#65533;&#65533;&#65533;&#65533;:_&#65533;E&#65533;&#65533;L4&#65533;&#65533;9&#65533;&#211;&#65533;&#65533;]&#65533;&#1010;&#65533;&#65533;&#65533;f&#65533;U&#65533;&#65533;>&#65533;&#65533;"&#65533;@&#65533;&#65533;&#65533;&#65533; &#65533; &#65533;&#65533;08&#65533;L &#65533;&#65533;&#65533;&#65533;a&#65533;&#65533;$&#65533;&#65533;6&#65533;&#65533;&#65533;d &#65533;&#65533;#&#65533;&#65533;(1&|
&d&#65533;/x0AdA@&#65533;&#65533;"<%\B&lB'p&#65533;&06$B'X&#65533;V=&#65533;&#65533;C=&#259;9&#65533;&#65533;&#65533; 
&#65533;@&#1585;	&#65533;	K	&#65533;&#65533;x&#65533;l%&#65533;&#65533;!&#65533;,l&#65533;$&#65533;&#65533;&#1836;t"s&#65533;&#65533;{&#65533;b&#65533;&#65533; &#65533;@
&#65533;u&#65533; &#65533;l&#65533;@&#65533;&#65533;	&#65533;&#65533;s&#65533;@&#65533;)&#65533;d _&#65533;7&#65533;:&#65533;L@&#65533; &#65533;&#65533;6&#65533;:&#65533;`L$_p*&#65533;&#65533;&#65533;&#65533;&#65533;2&#65533;&#65533;3&#65533;&#65533;4AHS_PPC&#65533;/&#65533;,&#65533;0HRDC3DC5<&#65533;2@S &#65533;&#65533;	 T4OJ5&#65533;)&#903;'&#65533;J8u&#65533;  &#65533;&#360;&#65533;&#65533;t9&#65533;sN&#65533;sJ&#65533;&#65533;S&#65533;4&#65533;n&#65533;&#65533;&#65533;:$&#65533;b &#65533;&#65533;.&#65533;5&#65533;&#65533;~&#65533;i&#65533;<K&#65533;^&#65533;sF&#1748;>;y&#65533;&#65533;Z8&#65533;H&#65533;]L&#65533;a&#65533;&#65533;&#65533;&#65533;&#65533;&#65533;&#65533;&#1694;&#65533;&#65533;Ct&#65533;&#65533;&#37177;&#65533;r&#65533;c~&#65533;&#65533;}&#65533;&#65533;&#33715;:&#65533;S&#65533;&#65533;_&#65533;&#65533;&#65533;T^&#65533;&#65533;N&#65533;&#65533;9&#65533;&#65533;&#65533;&#65533;MM&#65533;&#65533;&#65533;	&#65533;&#65533;"&#65533;9&#65533;/&#65533;&#65533;&#65533;oL&#65533;S&#65533;&#65533;&#65533;hTXd7U&#65533;X&#65533;&#65533;zT&#65533;&#31245;"sT0NI&#65533;XJ&#65533;&#1000;&#65533;h&#65533;&#65533;c8hu\&#65533;&#65533;<P]&#65533;eCf&#65533;&#65533;M&#65533;e&#1795;&#65533;1F>&#65533;&#65533;9<(&#65533;&#65533;`&#65533;M&#65533;&#65533;&#65533;&#65533;( &#65533;&#65533;E dF @&]+&#65533;&#65533;@&#65533;'&#65533;)&#65533;&#65533;j>&#65533;$PB$$B&#65533;A,&#65533;&#65533; |&#65533;x!'&#65533;B(|&#65533;ho&#65533;%D&#65533;"&#65533;&#65533;6\\&#65533;&#65533;&#65533;5&#65533;4&#65533;&#65533;8L*lA&#65533;@y&#1521;b)&#65533;&#65533;&#1585;&#65533;P&#1210;&#65533;Wz&#65533;&#65533;"&#65533;&#65533;&#65533;&#65533;&#65533;&#65533;{V&#65533;&#65533;&#65533;'&#989;&#65533;&#65533;1
&#65533;&#65533;&#65533;2&#65533;}&#65533;@H&#65533;&&#65533;g&#65533;&#625;&#65533;[&#65533;&#65533;&#65533;R&#65533;&#65533;&#65533;'&#65533;&#65533;C&#65533;&#65533;^`$&#65533;::&#65533;&#65533;&#65533;&#65533;+&#65533;o&#65533;6T&#65533;&#65533;&#65533;4t&#65533;0&#65533;.&#1282;-&#65533;4&#65533;*RC-o%E!&#65533;R&#65533;%&#65533;&#65533;DWt&#65533;&#65533;&#65533;%&#65533;xc&#65533;&#65533;r&#65533;&#65533;&#65533;`o&#65533;&#65533;y&#65533;&#65533;9&#65533;y&#65533;&#65533;tO&#65533;a&#65533;&#65533;A~&#65533;&#65533;&#65533;S^YFhT<`&#65533;&#406;&#65533;&#65533;M&#65533;&#1612;#&#65533;&#65533;&#65533;&#65533;&#65533;$&#65533;&#65533;&#65533;&#65533;=o&#65533;]&#65533;&#65533;&#495;&#65533;YzDD">N&#65533;&#65533;7>&#65533;S&#65533;pt&#65533;B&#65533;&#65533;u*&#65533;x4&#65533;6&#65533;~&#65533;&#65533;~&#65533;&#65533;^ &#65533;&#65533;&#65533; H&#65533;&#65533;&#65533;&#421;&#65533;t&#65533;&#65533;8K;~&#65533;&#65533;&#65533;&#65533;&#65533;N&#1140;&#65533;&#65533;#&#65533;0&#65533;J;&#65533;&#1537;B7&#65533;&#65533;k&#65533;&#65533;T&#65533;&#65533;j&#65533;k&#65533;&#169;&#65533;&#65533;*&#65533;&#65533;*&#65533;B&#65533;&#65533;3&#65533;&#65533;&#65533;jOS&#65533;&#65533;&#65533;&#65533;qx&#65533;&#65533;&#65533;Z&#65533;wG,&#65533;G&#65533;&#65533;&#65533;&#65533;&#65533;&#65533;:&#65533;[YYS&#65533;&#65533;&&#65533;&#65533;&#65533;&#65533;&#65533;&#65533;c&#65533;C: D'&)8p&#65533; &#65533;&#198;4d&#65533;@&#65533;&#65533;&#65533;8&#65533;@a&#65533; L&#65533;8!&#65533;&#65533;*J&#65533;h&#65533;&#65533;&#65533;K&#65533;P&#65533;j&#65533;G&#65533; AR&#65533;/f&#1028;Q2&#65533;F8&#65533;<&#65533;2&#65533;&#65533;K&#65533;9:&#65533;-&#65533;&#65533;z&#65533;&#65533;U&#65533;&#65533;&#65533;&#65533;*@&#65533;\&#65533;&#65533;&#65533;j&#65533;:^&#65533;&#65533;&#65533;DZ&#65533;F&#65533;`&#65533;&#65533;8l&#65533;&#65533;&#65533;&#65533;&#65533;7&#65533;&#65533;&#65533;&#65533;/f&#1296;&#65533;&#65533;1&#65533;Q&#65533;&#65533;'T&#65533;Xq&#65533;
&#858;1&#65533;H&#65533;&#65533;D&Bs&#560;&#65533;!C*P&#65533;&#65533;aCl
&#65533;d&#65533;&#65533;.&#65533;&#65533;t&#65533;&#1261;k&#65533;N]p&#65533;&#65533;&#1053;3g&#65533;&#65533;r&#65533;7wNn&#65533;&#65533;p&#65533;&#65533;&#429;&#65533;&#65533;&#65533;&#1657;e&#742;&#65533;5l&#7125;&#65533;6&#54832;a&#65533;z&#65533;&#65533;%l&#65533;4k&#1654;e&#65533;f&#65533;&#65533;5&#65533;&#65533;&#65533;&#65533;&#65533;&#65533;&#65533;/<&#65533;+&#65533;&#65533;&#65533;&#65533;&#65533;o&#65533;Tp&#65533;&#65533;p&#65533;k&#65533;#&#65533;?m&#65533;&#1616;&#65533;&#65533;&#65533;D&#65533;&#65533;&#65533;Dq&#65533;'&#65533;H\&#65533;&#65533;&#65533;sEM&#65533;&#65533;r&#65533;A'u&#65533;&#1649;w&#1921;'&#65533;y&#26727;{&#65533;
&#618;&#59975;&#65533;y&#65533;'&#65533;w&#65533;&#65533;q&#65533;v&#65533;ttK&#65533;rh4&#65533;&#65533;SLr&#65533;&#65533;&#65533;0&#65533;g&#65533;r&#65533;,s94&#65533;L&#65533;&#65533;3e&#65533;-&#65533;;'&#65533;5&#65533;&#65533;o&#65533;T&#65533;&#65533;&#65533;3&#65533;M4&#65533;8&#65533;Ss&#65533;r5&#65533;&#65533;:&#65533;&#65533;&#65533;sr,.&#65533;&#1401;&#65533;&#65533;t&#65533;\&#65533;8&#65533;&#1796;&#65533;&#65533;/!=&#65533;&#65533;4&#65533;NRX&#65533;&#65533;Y&#65533;&#65533;&#65533;L\&#65533;&#65533;s9;&#65533;UWH&#65533;	&#65533;&#65533;&#65533;&#65533;F&#65533;d&#65533;]&#65533;&#65533;f&#65533;}V&#65533;l&#65533;&#65533;&#65533;k&#435;VZ&#65533;&#65533;&#65533;&#65533;&#65533;k&#65533;&#65533;&#65533;j&#235;&#65533;&#65533;k&#65533;&#65533;&#65533;&#65533;t&#65533;&#65533;f&#65533;r&#65533;5W<q&#65533;U&#65533;Y&#65533;&#65533;&&#65533;]T&#65533;+&#65533;y&#65533;Iy&#65533;,&#65533;&#65533;$&#65533;&#65533;z&#65533;&#65533;a(&#65533;y'&#65533;(&#65533;&#65533;ubY&#198;&#65533;&#65533;&#65533;&#65533;,&#65533;&#32771;
.&#65533;`&#65533;
$8&#65533;#&#65533;h@&#65533;N~&#65533;&#65533;	Z&#65533;&#65533;&#65533;z&#65533;&#65533;&#65533;ULIER8&#65533;DG&#65533;D&#65533;&#65533;7&#424;bf"H>&#65533;&#65533;B&#1092;H&#65533;&#65533;d&#65533;9&#65533;z&#65533;&#65533;gIz&#65533;&#1635;%&#65533;H&#65533;>&#65533;H&#65533;&#65533;/&#65533;&#65533;B&#65533;&#65533;nNh&#65533;n&#1025;p&#65533;&#711;&#65533;d&#65533;A&#65533;`pr&#65533;&#65533;f&#65533;!&#65533;d,0&#65533;&#65533;<0X0!&#65533;FPaHXA&#65533;JX!&#65533;>&#65533; &#65533;
4&#65533;&#65533;:&#65533;@&#65533;F&#65533;&#65533;&#65533;&#65533;(ex&#65533;ig7&#2022;\&#65533;&#65533;*&#65533;a&#65533;y&#65533;D&#1394;&#65533;M&#65533;&#65533;&#65533;b&#65533;=V&#65533;&#65533;Qv&#65533;j&#65533;F&#65533;&#65533;&#65533;'&#65533;l&#65533;&#65533;M&#65533;[&#65533;,&#806;&#65533;u&#65533;&#65533;B&#65533;&#1109;&#65533;}y&#65533;&#65533;^&#65533;&#65533;&#65533;&#65533;
&#65533;&#65533;&#65533;,|iO{(&#65533;&#65533;7&#65533;&#65533;5&#65533;cD'b &#65533;&#65533;T)G&#65533;&#65533;y&#65533;s&#65533;&#286;40{IdS&#65533;&#34928;&#65533;&#65533;R&#1681;&#65533;xC&#65533;F%g9&#65533;q&#65533;&#65533;bX&#65533;G&#1640;&#65533;&#977;&#65533;fx&#65533;.1&#65533;88z&#65533;u&#65533;v&#65533;&#65533;K1t&#65533;r&#65533;C&#65533;&#65533;PGE)&#65533;&#65533;&#65533;&#65533;&#65533;&#65533;=E4
&#65533;0&#65533;D6q1S8j&#65533;y&#65533;)&#1872;18&#65533;&#65533;&#65533;n&#65533;C&#65533;6&#65533;Ow&#65533;Q&#65533;^$&#65533;&:&#29630;:N&#65533;&#65533;&#65533;'Ne)9YBq&#65533;G&#65533;q7&#65533;&#65533;&#65533;/E&#65533;&&#65533;c:&#65533;a&#3118;&#65533;!!k&#65533;$7&#65533;&#65533;&#65533;M~&#65533;&#65533;&#65533;Xx&#65533;&#65533;&#65533;&#65533;]&#65533;T&#65533;*t&#65533;V&#65533;A&#65533;	&#65533;&#65533;ih\&#65533;"~T m&#65533;&#65533;{&#65533;&#65533;&#65533;&#65533;&#65533;u@&#65533;&#65533;F&#65533;&#65533; &#65533;&#65533;D&#65533;&#65533;*$&#65533;4&#65533;B&#65533;I&#65533;G&#65533;hG2$&#65533;&#65533;&#65533;@v`MD0 &#65533;&#65533;&#65533;#&#65533; p 8 p P&#65533;&#65533;,"&#65533;&#65533;	&#65533;&#65533;T&#65533;"&#65533;`)b	&#65533;Lb&#65533;`D"&#65533;4Pa9&#65533;&#65533;&#65533;0&#65533;K&#65533;&#65533;&#65533; E&#65533;6&#65533;&#65533;K`&#65533;&#65533;H4&#65533;!6|&#65533;&#65533;&#65533;7|q&#65533;&#65533;&#65533;`
[x&#65533;$q
I&#65533;&#65533;&#65533;h0&#65533;(&#65533;s&#65533;yr`&#65533;&#65533; &#65533;7&#65533;&#65533;`&#65533;&#65533; &#65533;p&#65533;AbP&#65533;0&#65533;s2&#65533; &#65533;9&#65533;&#65533;&#65533; !&#65533;@L@:&#65533;n4&#65533;&#65533;&#65533;i&#65533;&#65533;&#65533;Q &#65533;&#65533;&#65533;&&#65533;&#65533;&#65533;&#65533;&#65533; &#65533;&#65533;&#65533;&#65533;&#65533;)&#65533;HJ&#65533;&#65533;&#65533;&#65533;W&#65533;A&#65533;Jlt&#65533;&#65533;XA&#65533;p&#65533;]&#826;F4&#65533;&#65533;_&#65533;&#65533;|&#65533;`&#65533;&#65533;&#65533;G&#65533;&#65533; (C&#65533;O*U9LS&#65533;R<&#65533;1&#1527;&#65533;Z&#65533;b&#65533;{&#65533;&#65533;_&#65533;2&#65533;&#65533;ycD&#1098;`&#65533;X&#65533;(&#65533;&#65533;U&#65533;i5&#65533;^&#65533;)G&#65533;+&#65533;6$&=&#65533;*K:&#1170;&#65533;&#65533;0&#65533;M)z&#65533;&#65533;&#65533;:D&#65533;Qu&#65533;RZ&#65533;.x&#65533;[^&#65533;&#65533;T&#65533;&#65533;&#65533; *q&#65533;S&#65533;)U&#65533;&#65533;)&#65533;&#65533;iF&#65533;cm&#65533;)&#65533;f&#65533;Sj&#65533;&#65533;&#782;&#65533;&#65533;&#65533;&#65533;&#65533;/&#65533;&#65533;D&#65533;>AP&#65533;f&#65533;~'&#65533;&#65533;&#65533;j7&#65533;&#65533;&#65533;0&#65533;&#65533;&#65533;r&#65533;&#65533;&#65533;tj&#65533;&Bj&#65533;&#65533;(&#65533;&#65533;u&#65533;&#65533;0&#932;vf|,&#65533; &#65533;}&#65533;&#65533;&#65533;
8&#65533;lUK[&#65533;&#41973;&#65533;&#65533;&#65533;!&#65533;g&#65533;&#65533;1r&#65533;&#65533;&#65533;&#65533;&#65533;&#65533;]C>&#1042;&#65533;L&#65533;&#65533;&#65533;&#65533;-8"&#65533;&#65533;t&#65533;aQ&#65533;&#464;&#65533;M&#65533;1	&#65533;&&#65533;&6&#65533;Bp&#65533;B&#65533;&#65533;A&#17169;	P&#65533;&#65533;xN&#65533;&#65533; &#65533;&#65533;&#65533;PhwF &#65533;&#65533;,&#65533;&&#65533;&#65533;&#65533;h&#65533;+VA&#1056;E&#65533;&#65533;&#65533;%"&#65533;D&#65533;W@x&#65533;*&#65533;A&#65533;&#65533;'8Q&#65533;Q&#65533;:&#65533;(&#65533;P&#65533;&#65533;mD&#65533;&#65533;8&#65533;.`q&#65533;+&#65533;&#65533;w*&#65533;&#65533;&#65533;&#1034;g&#65533;&#65533;-&#65533;&#65533;	&#65533;&#65533;&#65533;&#65533;&#65533;&#65533;q&#65533;&#65533;	H&#65533;&#65533;&#65533;&#65533;@&#65533;S&#822;%C&#65533;&#65533;&#65533;`)p
H&#65533;&#65533;&#65533;u&#65533;Q&#65533;&#65533;&#65533;&#65533;&#65533;&#65533;&#65533; &#65533;ZC&#65533;:&#65533;&#65533;&#65533;&#65533;&#65533;&#65533;2&#65533;&#65533;<&#65533;l&#65533;AV&#65533;&#65533;&#65533;uy?J!&#65533;&#65533;<+a&#65533;zq&#65533;&#1136;&#65533;'&#65533;m\\&#65533;`F/t&#65533;a&#65533;o&#864;O'&#1479;&#65533;b&#65533;&#65533;Yt&#65533;&#65533;k	&#65533;'[&#65533;[&#65533;[P&#65533;&#65533;&#65533;N&#65533;P&#65533;B&#65533;7&#65533;&#65533;&#65533;\&#65533;&#65533;&#65533;&#65533;#&#65533;&#65533;SqQO&#65533;&#1888;u&#65533;&#65533;$&#65533;&#65533; &#65533;&#65533;O&#65533;&#65533;R&#65533;&#65533;^cru&#65533;&#65533;&#65533;7&#65533;&#65533;:&#65533;&#1525;^&#65533;V&#65533;g&#65533;&#464;&#65533;q&#65533;&#65533;&#65533;&#65533;8&#65533;&#65533;&#65533;&#65533;ha&#65533;wW_R&#65533;&#65533;F&#65533;&#65533;f7&#65533;&#65533;&#65533;&#65533;&#65533;V&#65533;;Jl&#65533;&#65533;&#65533;&#65533;&#65533;&#65533;&#65533;z&#65533;9:&#65533;o4&#65533;&#65533;&#65533;5&#65533;>R
&#65533;1&#931;&#65533;a&#65533;&#1445;&#65533;)&#286;1&#65533;`/&#65533;&#65533;&#65533;66O&#65533;-&#65533;f&#65533;[&#65533;&#65533;&#65533;&#65533;&#65533;_&#65533;u6y&#65533;Pnh&#65533;&#65533;%&#663;%-&#65533;&#65533;/&#65533;&#65533;&#65533;)W&#65533;&#65533;'K&#65533;&#65533;&#65533;&#65533;&#1026;Fk&#65533;&#65533;&#65533;CZ&#65533;}&#65533;&#65533;&#65533;&#65533;5&#65533;&#65533;&#1036;&#65533;&#65533;&#65533;L&#65533;&#65533;&#65533;&#65533;J&#65533;+,5&#65533;&#65533;&#65533;&#65533;'&#1081;g&#65533;@&#65533;	pg=&#65533;&#576;` &#65533;&#65533; HF&#65533; P!&&#65533;&#1172;&#65533;0!2*a"&#65533;A&#65533; 
&#65533;&#65533;&#65533;&#65533;	&#65533;@.A2A&#65533;DagV&#65533;*&#65533;&#65533;&#65533;&#65533; &#65533;&#65533;&#65533;@&#65533;&#65533;
l@MX&#65533; A&#65533;&#65533;V@J&#65533;l &#65533;B&#65533;&#65533;
vX 0#&#65533;`&#65533;R&#65533;L 3&#65533;&#65533;R&#65533;	&#65533;JC&#65533;f&#65533;d@&#65533;^&#65533;&#65533;&#65533;4&#65533;bcF2&#65533;&#65533;@`@&#65533;c&#1706;!, &#65533;"B&#65533;: @&#65533;&#1536;&#65533;lR&#65533;&#65533;&#65533;G&#65533;l&#65533; Q&#65533;&#65533;&#65533;&#65533;&#65533;&#65533;(L&#65533;kER&#65533;&#65533;&#65533;|&#65533;&#65533;@&#65533;&#65533;&#65533;>d;&#65533;CV&#786;&#65533;&#65533;&#65533;&#65533;&#65533;l	&#65533;2&#65533;&#65533;D&#65533;	&#65533;&#65533;C&#65533;j&#65533;C&#65533;#&#65533;NFeMQ&#65533;Xd&#65533;DR&#65533;&#65533;T&#65533;GL&#65533;&#4015;&#65533;&#65533;I&#65533;OI&#65533;la&J&#65533;&#65533;2&#65533;7&#65533;y&#65533;&#65533;&#65533;0&#65533;&#65533;&#65533;&#65533;&#65533;&#1771;&#65533; &#65533;&#65533;&#65533;x&#65533;&#65533;&#65533;N&#65533;*,SD&#65533;&#65533;R&#65533;&#65533;8h&#65533;&#65533;&#65533;D&#65533;Q&#65533;&#65533;&#65533;&#65533;&#65533;
O&#1857;G&#65533;&#65533;&#65533;|&#65533;&#65533;1&#65533;&#65533;j&#65533;1y>&#65533;S&#65533;+&#65533;4&#65533;&#954;&#65533;&#65533;I&#65533;1a&#65533;D&#65533;"&#65533;I&#65533;&#65533;&#65533; &#65533;&#65533;&#65533;&#65533;Q`&#65533;MX&#65533;U@R$&#65533;${T&#65533;X&#65533;MD&#65533;_X&#408;E&#65533;&#65533;&#65533;&#65533;&#65533;&#65533;&#65533;\&#65533;&#65533;r2?&#65533;&#65533;&&#65533;&#65533;&#65533;J&#65533;&#386;&#65533;X&#65533;(&#65533;&#65533;_&#65533;&#65533;_8&#65533;&#65533;@HI&#65533;&#65533;)&#65533;r&#65533;J&#516;<&#65533;&#65533;(&#65533;&#65533;&#65533;Zah&#65533;&#65533;0&#65533;, &#65533;J&#65533;&#65533;\f&#65533;Vf&#65533;&#65533;@@ ;`cB&#65533;@JA&#65533;ZaF&#65533;X&#65533;&#65533;rB&#65533;a&#65533;&#65533;&#65533; 
&#65533;&#65533;	&#65533;&#65533;&#65533;&#65533;4-<AJA^&#65533;F&#65533;A&#65533;@D&#65533;r z&#65533;Z&#65533;J@4@f,&#65533;\&#65533;r&#65533;
&#65533;&#65533;
&#65533; H&#65533;q&#65533;r &#65533;Z`0@Gg&#65533;4&#65533;&#65533;-h&#65533;6&#65533;p=&#65533;&#65533;v&#65533;^&#65533;> &#65533;--fgvN'D`uR`L&#65533;N&#65533;t>&#65533;&#65533;&#266;&#65533;^&#65533;6&#65533; @&#65533;*&#65533;h H&#65533;&#65533;&#65533;a&#65533;Q=K=&#65533;&#65533;&#65533;6&#65533;"&#65533;&#65533;&#65533;&#65533;K$&#65533;O&#385;&#65533;&#65533;&#65533;&#65533;&#65533;a?&#65533;&#65533;&#65533;&#65533;&#65533;&#65533;&#65533;N$&#65533;FdPK&#65533;8)&#65533;e&#65533;&#65533;AcRC&#65533;&#449;FRL&#65533;.&#65533;2tM&#65533;&#529;,%&#65533;&#65533;h!9&#65533;&#65533;&#65533;&#804;&#65533;&#26212;&#57574;.+&#632455;&#65533;q&#65533;F/&#65533;&#65533;&#65533;&#65533;&#65533;&#65533;&#65533;1&#65533;&#65533;F{&#65533;&#65533;G&#65533;&#65533;!2"&#65533;&#282;"&#65533;H&#1135;J&#65533;&#65533;&#65533;Z(&#65533;xC&#65533;&#65533;&#65533;&#65533;4&#65533;&#65533;&#65533;&#65533;RO&#65533;,&#65533;&#65533;&#65533;&#65533;V&#65533;&#65533;B&#65533;&#65533;<&#65533;J&#65533;&#65533;&#65533;
I&#65533;&#65533;G&#65533;&#65533;=E&#65533;J&#65533;&#65533;&#65533;HM&#65533;!&#65533;"&#65533;&#65533;&#65533;&#65533;&#65533;G&#65533;bL&#65533;&#65533;EI/&#65533;&#65533;#TXo&#65533;&#65533;&#65533;>eP&#65533;&#65533;BUEQ_nOAU&#65533;ro7&#65533;&#65533;\&#65533;&#65533;v&#65533;C&#65533;*I&&#65533;&#65533;\&#65533;o&#65533;&#65533;%&#65533;&#65533;cE&#65533;@w&#65533;D&#65533;&#65533;V&#65533;J+&#65533;o)&#65533;&#65533;H&#65533;.&#65533;&#428;&#65533;&#65533;&#65533;t&#65533;&#65533;8P&#976;4&#65533;&#65533;!&&#65533;"&#65533;4 &#65533;b,3&#65533;*&#65533;&#65533;&#65533;	Z .&#65533;n&#65533;&#65533; R&#65533;&#65533;@T&#65533;V&#65533;Ba/&#501;&#65533;&#65533;#&#65533;!&#65533; 
&#65533; 
&#65533;&#65533;~@&#65533; &#65533;4&#65533;1K&#65533;V!P&#1440;F`B&#65533;2D@F d\&#65533;>&#65533;4R (&#65533;p|&#65533;1l&#65533;&#65533;P&#682;&#65533;&#65533;&#65533;&#65533;0&#65533;&#65533;P&#65533;b&#65533;&#65533;3>&#65533;&#65533;
8&#65533;*h&#65533;p&#65533;/\@&#65533;&#65533;,&#65533;&#65533;X=`4BCJ&#65533;>&#65533;&#65533;&#65533;b&#65533;&#937;H&#65533;#&#65533;&#65533;;q&#65533;f8&#65533;&#65533; &#65533;&#65533;&#65533;r&#17154;c7&#65533;6&#65533;&#65533;&#65533;&#65533;l8&#65533;&#65533;&#65533;J&#65533;a&#65533;&#65533;&#65533;&#65533;&#65533;&#65533;a&#65533;&#1668;&#58243;&#65533;&#65533;C&#65533;f&#65533;$&#65533;GSAQ&#65533;D&#65533;&#65533;&#65533;E&&#65533;&#65533;Y0QS[&#65533;T+&#65533;&#65533;oo&#65533;sQ&#65533;&#65533;&#65533;$&#65533;z4&#65533;&#65533;4/H&#65533;&#65533;&#65533;&#65533;H&#65533;&#65533;q&#65533;&#65533;oEYt&#65533;&#65533;"&#65533;0&#65533;H&#65533;&#65533;&#65533;s&#65533;1"?&#65533;a Ra&#65533;TH&#65533;V&#65533;&#1018;&#529;O&#65533;&#65533;&#182;&#65533;8>&#65533;&#65533;&#139;ic7&#65533;~&#65533;8&#65533;&#65533;&#65533;0!3&#65533;*&#65533;Jr&#65533;&#65533;&#65533;J4o&#65533;&#65533;F&#65533;&#65533;&#65533;nb&#65533;W&#236;H&#65533;&#65533;&#65533;BwN&#65533;la$&#65533;t&#65533;L&#65533;&#65533;y&#65533;Kz&#65533;V,U&#65533;7: &#65533;E"}&#65533;&#65533;}&#2039;}&#65533;vQ&#65533;&#65533;
U:TQ&#65533;_&#65533;2&#65533;h&#65533;&#65533;.9&#65533;&#65533;D&#65533;&#65533;&#65533;Z&#65533;)T+	&#65533;"&#65533;~&#65533;&#65533;@Q5U&#65533;+A&#65533;r&#65533;&#65533;&#65533;&&#65533; FJ1&#65533;&#65533;&#65533;&#65533;K&#65533;&#65533;n&#65533;J&#65533;&#65533;&#65533;
B&#65533;&#65533;&#65533;&#65533;&#65533;	-&#65533;&#65533;$@9&#65533;&#65533;D`|&#65533;&#65533;AT!H&#65533;j<&#65533;&#65533;&#65533;X)0&#65533;$A&#65533;&#65533;&#65533;@	&#65533;&#65533;v&#65533;&#65533;@&#65533;6ajH_W&#65533;.e&#65533;&#65533;&#65533;3&#173;D&#65533;&#65533;]CfUgF&#65533;f}*tf&#65533;3e&#65533;&#65533;mL&#65533;&#65533;C0&#65533;S-&#65533;&#65533;&#65533;uH&#65533;d9'l&#65533;8&#65533;B&#65533;6 &#65533;<`;o8&#65533;&#65533;&#65533;&#65533;6!0 e&#65533;&#65533;#&&#65533;c8&#65533;5<&#65533;&#65533;&#65533;&#65533;&#65533;a&#65533;s_&#65533;&#65533;AlK&#65533;&#65533;w&#65533;&#65533;i=&#65533;&#65533;:&#65533;&#65533;&#65533;&#65533;'&#65533;&#65533;&#65533;&#65533;&#65533;&#65533;vWo&#65533;r&#65533;&#65533;XD*&#65533;&7&#65533;'M&#65533;'/N&#65533;Z&#65533;&#65533;`r%Yl&#65533; (Cwn:&&#65533;&#65533;n:A&#65533;&#65533;&#65533;B)(Wh&#65533;_&#65533;W&#65533;F&#65533;D&#65533;&#65533;&#65533;`&#65533;NV&#65533;R&#65533;&#65533;&#986;zTy&#65533;&#65533;V&#65533;&#65533;&#65533;&#65533;+*&#65533;Y*&#65533;T*&#65533;&#65533;&#65533;y&#65533;&#65533;+&#65533;&#65533;&#65533;&#65533;N'&#65533;H&#65533;t&#65533;w&#65533;(K&#65533;vz&#65533;+G&#65533;&#65533;i&#65533;&#65533;&#65533;&#65533;&#65533;&#65533;A&#65533;!&#65533;E&#65533;!Wl&#65533;&#65533;&#65533;&#65533;yy&#332;"&#65533;I&#65533;&#65533;TN&#65533;9Q&#1529;&#65533;&#65533;&#65533;&#65533;&#65533;t&#65533; QFG&#65533;&#65533;B&#65533;&#65533;(%kQ&#65533;&#65533;&#65533;&#65533;&#65533;(:&#65533;Kk&#65533;&#65533;T &#65533;&#65533;&#65533;dFJ&#51675;zF~&#65533;&#65533;QP&#65533;&#65533;&#65533;&#65533;8&#65533;e&#65533;&#65533;c&#65533;(%&#65533;iLCx&#65533;&#65533;h&#65533;&#65533;&#65533;&#65533;}U&#65533;&#65533;F&#65533;&#65533;&#65533;Z#/x&#65533;Lw&#65533;&#65533;&#65533;&#65533;V&#65533;Fxz&#65533;b9&#65533;A<&#65533;p&#65533;&#65533;!&#65533;lYC&#65533;Y&#65533;&#65533;&#65533;&#65533;&#65533;&#65533;?&#65533;=&#65533; b&#65533;&#65533; 0&#65533;N&#65533;FA6&#65533;(&#65533;&#65533;:!A&#65533;@&#65533;t&#65533;| s&#65533;@&#65533; 8A&#65533;V&#65533;\&#65533;HA&#65533;&#65533;tGP&#65533;6K&#65533;d*&#65533;J&#65533;` V BV&#65533;F&#65533;,v&#65533;&#1956;&#65533;8 &#65533;&#65533;d&#65533;-4dS&#65533;&#65533;d&#65533;1&#65533;-&#1906;
&#65533;j&#65533;/&#65533;bd0&#65533;$&#65533;;?&#65533;t&#65533;-L`&#65533;*-J'>B&#65533;&#65533;6&#1058;d0 &#65533;&#65533;4&#65533;&#62188;Wk&#65533;&#65533;R&#65533;&#65533;K&#65533;&#65533;&#65533;&#65533;Z8&#65533;QK&#65533;A&#65533;&#65533;&#65533;!Y&#65533;&#65533;&#65533;&#65533;0&#65533;&#65533;&#65533;%&#65533;\8&#65533;&#65533;D&#65533;d&#65533;&#228;E&#65533;7&#65533;&#65533;'T&#566;&#65533;2&#65533;"&#65533;C0&#65533;:&%&#65533;&#65533;&#65533;#&#65533;r&#65533;&#65533;v&#65533;&#65533;O&#65533;D&#65533;&#559;&#65533;&#65533;h&#65533;&#65533;H&#65533;&#65533;/&#65533;!&#65533;&#65533;&#65533;&#65533;H{'&#65533;&#65533;&#65533;\&#65533;&#65533;l&#65533;&#65533;&#65533;&#665;&#65533;l&#65533;&#65533;&#65533;ST&#65533;I&#65533;uO&#548;s&#65533;&#65533;&#65533;&#65533;~&#65533;G&#1966;&#65533;&#65533;&#65533;&#65533;&#65533;&#65533;&#65533;z&#65533;&#65533;A\&#939;g&#65533;&#65533;C&#65533;&#65533;&#65533;A&#65533;&#65533;&#65533;&#65533;&#65533;P&#65533;&#65533;AG&#65533;&#65533;&#65533;&#65533;&#65533;&#65533;"&#65533;&#65533;t&#65533;&#65533;&#735;$H&#65533;&#65533;z&#65533;&#65533;D&#65533;&#65533;&#65533;,]/&#65533;&#65533;&#65533;&#360;&#65533;&#65533;:K&#65533;FF&#65533;&#65533;&#65533;d&#65533;&#65533;&#65533;W&#65533;&#65533;&#65533;s&#65533;&#65533;&#65533;M*&#65533;&#65533;J[&#65533;&#65533;&#65533;7&#65533;q&#65533;_&#65533;&#65533;G&#65533;W&#65533;o|i&#65533;X&#65533;tWwG&#65533;&#65533;&#65533;wR&#65533;&#65533;&#65533;&#65533;&#65533;&#65533;@\K&#65533;IG/Ie&#65533;&#65533;&#65533;&#65533;+&#65533;M&#65533;X&#65533;&#161;F&#65533;T&#65533; 0&#65533;&#65533;&#65533;I&#65533;If&#65533; 8b&#65533;R-&#65533;&#65533;&#65533;M*&#65533;T&#65533;|&#65533;
&#65533;`@&#65533;2&#65533;&#65533;F&#65533;2[<&#65533;B&#65533;&#65533;&#65533;b&#65533;	&#65533;jf&#65533;	&#65533;&#65533;A^2Y&#65533;^A`&#65533; a	R : &#65533;&#65533;<&V&#65533;	S6j&#65533;9&#65533;S>&#65533;&#65533;s&#65533;&#65533;
4S uN&#65533;u&#65533;&#65533;zSrj&#65533;j&#65533;6&#65533;&#65533;s<X &#65533;=s4Z&#65533;p&#65533;X&#65533;:&#65533;5&#65533;&#65533;&#65533;&#65533;:&#65533;2&#65533;;Ffx&#65533;Z&#65533;#&#65533;M&#65533;mgPA"&#65533;#&#65533;]&#65533;&#65533;v&#65533;&#65533;&#65533;V4&#65533;&#65533;Dm&#65533;&#65533;&#65533;&#65533;&#65533;&#65533;&#65533;+$&#65533;&#65533;&#23281;&#65533;&#65533;&#65533;&#1427;{_4II&#65533;&#1700;>&#65533;&#65533;&#289;9Q&#65533;&#65533;P&#65533;TO&#65533;2TE	; &#65533;&%&#65533;&#65533;&#65533;VT-&#65533;#&#65533;&#65533;&#65533;YP&#65533;&#65533;&#65533;c$&#65533;k&#65533;&#65533;&#65533;&#65533;&#65533;lN&#65533;O&#65533;BV&#65533;&#65533;&#65533;&#65533;&#65533;IT&#65533;g&#65533;&#65533;Hn&#65533;&#65533;&#65533;&#65533;z&#65533;~&#65533;&s+&#65533;E&#65533;&#65533;&#65533;T&#65533;&#65533;L&#65533;&#65533;&#65533;&#65533;&#65533;zv&#65533;&#1379;&#2030;KE&#128;&#65533;&#65533;&#65533;&#65533;ta&#65533;&#65533;x&#65533;&#65533;&#65533;&#65533;&#65533;&#65533;&#65533;.&#65533;8]&#65533;-=&#830;qq!=&#65533;u&#65533;&#65533;&#65533;)"&#65533;&#65533;&#65533;&#65533;N&#65533;tH&#65533;G&#65533;w&#65533;qG&#65533; &#1449;HP]:t&#65533;&#65533;Lw0&#65533;&#134;d&#560;&#65533;As&#65533;&#65533;9T&#65533;&#65533;];w A&#65533;&#65533;&#65533;n&#65533;&#65533;&#65533;&#65533;:&#65533;#x&#65533;\9s	&#1393;s/&#65533;Mx8k&#691;&#595;g&#65533;v&#65533;\&#65533;#7N&#65533;8r/5&#65533;j&#65533;&#65533;&#1913;&#65533;&#65533;&#65533;2&#65533;&#1060;&#861;&#65533;x.&#65533;&#65533;rU&#65533;i&#1898;5!:&#65533;&#65533;&#65533;f&#65533;&#65533;&#65533;&#65533;X&#65533;&#65533;&#65533;k)X&#65533;&#65533;KE&#325;*LL&#65533;&#65533;$0P&#65533;@(`&#65533; &#65533;&#65533;*P&#65533;&#65533;a&#65533;D&#65533;&#65533;&#65533;4jT&#65533;O&#65533;@&#65533;&#65533;&#65533;&#65533;Kz&#65533;&#65533;8a&#65533;)dP&#65533;(&#65533;&#65533;M&#65533;J&#65533;B&#330;&#1386;V&#65533;<&#65533;i"&#65533;/R&#65533;&#65533;@&#65533;&R&#65533;8Q&#65533;&#65533;"H|&#65533;a&#65533;&#65533;A&#65533; !"&#65533;&#65533;!&#263;&#65533;&#65533;aD&#65533;&N&#65533;@aB&#331;4&#65533;&#65533;,&#65533;@/$&#65533;B3&#65533;&#65533;	&#65533;&#65533;B	(&#65533;&#65533;&#65533;l&#65533;H?p&#65533; T&#65533;&#65533;&#39031;&#65533;&#65533;(
6(nF&#65533;&#65533;&#65533;&#65533;A-lq
9&#65533;C&#65533;8&#65533;&#65533;Pq&#65533;8\=&#65533;c\u&#65533;5&#65533;U&#65533;&#65533;uRJ5Y:&#65533;lS&#65533;5&#65533;x&#65533;M6&#65533;,c&#65533;9)&#65533;;&#65533;T&&#65533;#&#65533;&#65533;VX&#65533;3&#65533;G&#65533;&#65533;G&#65533;d&#65533;&#65533;x8yj&#65533;e7&#65533;l&#65533;&#65533;&#65533;&#65533;&#865;&#65533;t&#34827;v&#65533;7&#65533;&#65533;M&#65533;&#65533;R&#65533;&#65533;7}b&#65533;i&#65533;&#65533;>&#65533;%&#65533;&#65533;&#65533;N&#65533;I>&#65533;&#65533;:&#65533;&#65533;&#65533;<&#65533;&#65533;CO=&#65533;&#65533;#&#47923;&#65533;c&#65533;=&#65533;&#1962;+&#65533;&#65533;&#65533;z>&#65533;&#65533;*&#52092;&#65533;S&#52336;"&#65533;l=&#65533;&#65533;CO&#65533;&#65533;&#947;&#52460;&&#65533;&#65533;<&#65533;R+&#1014;&#65533;v&#65533;&#65533;&#65533;&#65533;*O&#65533; &#65533;c&#65533;&#65533;S;)u&#65533;&#65533;;&#65533;|t&#65533;&#65533;&#65533;d&#65533;&#65533;&#65533;@&#65533;p&#1296;P0!&#65533;&#65533; &#65533;&#65533;&#65533;B=	6&#65533;&#65533;r.&#65533;&#65533;&#65533;K/&#65533;&#65533;&#65533;1&#65533;,&#65533;M[e&#65533;&#65533;&#65533;L&#65533;$.N&#65533;nk&#65533;&#65533;!&#65533;&#65533;S&#65533;&#65533;&#65533;&#65533;m=&#1022;Z&#65533;/#;&#65533;&#65533;&#65533;&#65533;&#65533;<&#65533;|<oM&#65533;Ko&#65533;&#65533;&#65533;f&#65533;&#65533;;PGE&#65533;)&#65533;&#65533;+&#65533;&#65533; &#65533;&#65533;&#44588;&#65533;&#65533;&#65533;&#65533;W&#65533;+&#65533;:A&#65533;#&#65533;&#65533;`O&#65533;m&#65533;&#65533;&#65533;&#65533;dY&#65533;&#65533;&#1298;YO&#65533;&#65533;&#65533;&#65533;p9&#65533;QM&#1213;#^t&#65533;]$Up&#65533;E&#65533;&#65533;p&#65533;]&#65533;^W:&#1632;&#65533;&#65533;Ha@&#65533;@P A&#65533;W&#65533;&#65533;&#65533;&#65533;m&#65533;&#65533;dP^1Df,&#65533;&#65533;(&#65533;t&#65533;&#65533;'&#65533;&#65533;&#65533;'&#65533;h	T&#65533;p&#65533;&#65533;!&#65533;&#65533;&#65533;&#65533;r&#65533;#&#65533;x2
)&#65533;&#65533;&#65533;&#65533;)&#65533;&#65533;&#65533;'s&#65533;&#65533;	&&#65533;&#65533;&#65533;hf%&#65533;&#65533;^&#65533;X&#65533;A&#30024;&#65533;&#2023;^&#65533;)&#65533;p&#65533;&#65533;$&#65533;&#65533;&#65533;+&#65533;P&#65533;
-&#65533;`&#65533;
&#959;&#65533;
;`&#65533;&#65533;&#65533;&#65533;H&#65533;&#65533;&#12806;)&#49156;T &#65533;@.&#65533;&#65533;&#65533;&#65533;'."&#65533;78&#65533;t =&#65533; J&#65533;f&#65533;#&#65533;&#65533;&#1233;&#65533;&#65533;';&#65533;#O&#65533;&#65533;&#65533;&#65533;&#65533;7#&#65533;&#65533;&#65533;&#65533;|Tq\#&#1200;&#65533;&#65533;&#65533;&#65533;b@cq&#65533;&#65533;>2&#65533;&#65533;&#65533;Ks&#65533;\&#65533;&#65533;7&#65533;&#65533;XG&#65533;&#65533;&#65533;<q&#65533;&#65533;&#65533;7&#65533;AF2&#65533;R&#65533;&#1315;&#65533;8&#65533;D&#65533;&#65533;Q&#65533;&#65533;T&#65533;GN}*S9&#65533;U&#1686;T&#65533;$&#65533;d&#65533;&#65533;&#65533;&#65533;&#65533;{&#65533;&#65533;&#65533;&#65533;!&#65533;E:&#65533;/&#65533;U=$&#65533;+c-&#65533;&#65533;&#65533;b&#65533;&#732;+Nv&#65533;Y&#65533;rU&#65533;&#65533;E&#65533;o&#65533;&#65533;g&#65533;&#65533;&#65533;M&#65533;&#65533;3&#65533;&#65533;&#65533;<&#65533;pf5&#65533;&#65533;&#65533;L)!&#65533;&#65533;B&#65533;^&#65533;r"&#65533;&#65533;W&#258;&#65533;q`&#65533;&#65533;&#65533;&#65533;/&#65533;&#65533;&#65533;m&#65533;&#65533;&#65533;xF4&#65533;&#65533;&#65533;&#65533;$&&#65533;&#65533;eHj&#65533;.&#65533;&#65533;$d'&#65533;&#65533;N`9Nq&#65533;&#731;&&#65533;&#&#65533;HJ&#65533;s&#65533;&#65533;z&#65533;!&#65533;5&#65533;o&#65533;&#65533;d7&#65533;&#65533;&#1596;&#65533;-T&#65533;rU=&#65533;&#65533;&#65533;&#65533;N&#65533;&#65533;W/&#65533;d&J&#65533;qK&#65533;&#930;&#65533;4&#1096;b&#65533;[&#65533;p&#65533;&#65533;Z&#65533;5&#65533;I+Yq&#65533;&#65533;&#65533;&#65533;iJT<&#65533;&#65533;&#65533;&#65533;&#65533;&#342;&#65533;4-pj&#65533;&#65533;B&#65533;<I-;&#65533;&#65533;&#65533;&#65533;&#657;&#65533;x&#65533;&#65533;z&#65533;&#65533;>&#65533;&#65533;&#65533;&#65533;q&#65533;2p&#65533; -&#65533;\&#65533;&#65533; X&#65533;j&#65533;&#65533;&#65533;@
N&#65533;&#65533;&#65533;O&#65533;B&#65533; &#65533;i<&#65533;	J"[(&#65533;\&#65533; &#65533;&#65533;p&#65533;" a&#65533;M&#65533;5y&#65533;IE*Z&#65533;K&#513;	- &#65533;T0&#65533;|&#65533;&#65533;&#65533;J&#65533;d&#65533;&#65533;1&#65533;P&#65533;&#65533;&#65533;&#65533;>)(&#65533;	T0&#65533;&#65533;&#65533;&#65533;S&#65533;
X@&#65533;&#65533;&#65533;&#65533;	Z&#65533;&#65533;&#65533;F&#65533;b&#65533;F4&#65533;&#65533;sdC&#65533;&#65533;&#65533;h&#65533;X@40	H&#65533;&#65533;&#1061;&#65533;q?&#65533;
$`S&#65533;&#65533;2&#65533;&#65533;"&#65533;&#65533;&#65533;&#65533;&#65533;&#65533;x&#467;&#65533;4&#65533;/&#65533;
S&#65533;=&#65533;&#65533;&#65533;@&#65533;2&#65533;amd&#65533;&#65533;X8B&#65533;&#65533;1&#65533;K%&#65533;&#65533;o&#65533;
&#65533;&#65533;&#65533;%*XL0&#65533;R&#65533;&#65533;	R&#65533;&#65533;T&#65533;x&#65533;AJQ&#65533;&#65533;&#65533;&#65533;5&#65533;C.&#65533;i&#65533;&#65533;&#65533;b&#65533;eC&#65533;&#65533;H't[&#65533;%.P&#65533;&#65533;&#65533;rd;cy&#915;&#65533;&#65533;L$&#65533;&#65533;&#65533;&#65533;`&#65533;&#65533;&#65533;&#786;&#65533;Z&#434;&#65533;}Kl&#1784;&#65533;)&#65533;q&#65533;g&#65533;&#65533;&#65533;&#65533;&#65533;I&#65533;-&#65533;\&#65533;TWHJB&#65533;&#65533;p&#65533;L&#65533;&#471;&#65533;&&#65533;&#65533;&#65533;&#65533;@&#65533;1&#65533;&#65533;&#65533;t&#65533;&#65533;p&#65533;5&#65533;&#65533;r$&#65533;T&#65533;Z&#65533;R&#65533;b#[&#65533;&#65533;&#65533;VY&#65533;@	&#65533;&#65533;&#65533;&#65533;1&#65533;'#OzR&#65533;'&#65533;&#65533;t&#65533;&#65533;,-&#65533;F&#65533;Y6&#65533;&#65533;&#65533;&#65533;P&#65533;&#65533;&#1248;~&#65533;&#65533;&#65533;uII.&#65533;e;&#65533;&#65533;&#65533;e&#65533;|yTGnq9&#65533;&Z&#61989;t&#65533;S&#65533;&#65533;&#65533;&#65533;&#65533;v&#65533;i9
Lt&#65533;Y&#65533;m9&#65533;&#65533;a-nT#&#65533;&#65533;r@&#65533;&#65533;r&#65533;{&#65533;6@&#65533;&#65533;7&#65533;&#65533;~ ! &#65533;&#65533;N7&#65533;w@&#65533;o&#65533;&#65533;	Hx&#65533;&#65533;p	Nx&#65533;&#65533;&#65533;&#65533;(>&#65533;	KD"y &#65533;&#65533;@&#65533;&#65533;
x&#65533;D$&#65533;Jh&#172;&#65533;H&#65533;&#65533;Rq&#65533;U&#65533;b&#65533;&#65533;&#65533;`@!&#65533;O&#65533;&#65533;&#65533;&#65533;P&#65533;&#65533;&#65533;@&#65533;&#47136;~&#65533;Y&#65533;
&#65533;W&#65533;&#40783;8&#65533;	&#65533;&#65533;Z&#1594;&#65533;&#65533;&#65533;&#65533;`
f&#65533;&#65533;&#65533;&#12581;:&#65533;&#65533;
5&#65533;8P&#65533;X 3&#65533; t#&#65533;Xv
p&#65533;&#816;	&#65533;cp&#65533;&#65533;z&#65533;7D&#65533;&#65533;&#65533;&#65533;&#65533;&#65533;&#65533;q8&#65533;~#&#65533;&#65533;&#65533;E0&#65533;!&#65533;ldC&#65533;(&#65533;6~$&#65533;H&#65533; &#65533;O&#65533;A&#65533;B&#65533;*&#65533;N.4&#65533;&#65533;&#65533;E
QV&#65533;&#7571;W&#65533;&#65533;6&#65533;&#65533;&#65533;&#1264;&#280;&#65533;0&#65533;&#65533;&#65533;&#65533;wi&#65533;&#65533;&#65533;&#65533;B]&#65533;a&#65533;*&#65533;&#65533;&#65533;&#65533;M*&#65533;{O&#65533;&#65533;e&#65533;R&#65533;i&#65533;&#65533;&#65533;&#508;&#65533;&#65533;C&#65533;&#65533;*lA&#65533;&#65533;&#1066;&#65533;'	m|&#65533;*&#65533;&#65533;&#65533;&#1462;&#65533;&#65533;&#1025;r&#65533;fV&#65533;&#65533;J&#65533;q_e@&#65533;K;&#65533;&#65533;l&#825;&#65533;&#65533;3I&#65533;&#65533;,&#65533;ld&#65533;&#65533;&#65533;N	P&#65533;n&#65533;U&#65533;&#65533;H&#65533;&#65533;,|&#65533;B3&#65533;&#65533;c&#290;->sK&#65533;4P&#65533;}9I&#65533;W&#65533;6j&#65533;&#65533;&#65533;&#65533;i&#65533;
&#65533;I&#65533;68hcF&ar250m&#65533;&&#65533;7&#65533;)u&#65533;k1tz4D'tSka&#65533;&#65533;&LL&#65533;&#65533;`&#65533;Pg&#65533;7&#65533;&#65533;&#65533;32&#65533;L&#65533;I&#65533;H0A&#65533;K@&#65533;n>&#65533;&#65533;fHP9&#65533;7&#65533;l&#65533;&#65533;&#65533;	&#65533;qe&#65533;	&#65533;P	&#65533;	&#65533;&#65533;up;`a&#65533;y&#65533;&#65533;&#65533;p&#65533;&#65533;	&#65533;&#65533;<&#65533;p
&#65533;&#65533;
&#65533;&#65533;
&#65533; L&#65533;+0U+P&#65533;r&#65533;&#65533;#&#65533;\&#65533;&#65533;P&#65533;e)&#65533;&#65533;&#65533;&#65533;e*P&#65533;QZ&#65533;%$&#65533;(&#65533;&#65533;&#65533;&#65533;&#65533;"&#65533;\&#65533;	&#272;&#65533; N<QE%&#65533;&#65533;C&#65533;&#65533;P&#65533;4&#65533;0&#65533; K&#65533;&#65533;[&#65533;A&#65533;&#65533;r&#65533;&#65533;00&#65533;&#65533;i&#65533;R&#65533;rGo&#65533;h&#65533;Ep&#65533;k&#65533;&#65533;w&#65533;&#224;&#65533;&#65533;&#1376;&#65533;`&#65533;&#65533;&#65533;&#65533;&#65533;lG&#65533;&#65533;&#65533;Al&#65533;&#65533;&#65533;C7}&#65533;^&#65533;&#65533;#&#65533;E&#1941;`"&#65533;y&#65533;&#65533;&#65533;&#65533;(&#65533;")l&#65533;%1&#65533;'Vz~RG&#65533;&#65533;y/&#65533;7j&#65533;zd".&#65533;&#65533;*&#65533;7&#65533;&#65533;'J&#65533;&#65533;O&#65533;4P&#65533;d2!(&#65533;&#65533;&#65533;i5V}&#65533;&#65533;N&#65533;6-&#65533;GO1&#65533;?&#65533;i&#65533;&#65533;H&#65533;&#65533;&#65533;&#65533;c
&#65533;&#65533;&#65533;&#65533;c&#65533;w2&#65533;&#65533;&#65533;P&#65533;0x&#65533; K&#65533;p&#65533;&#65533;&#65533;&#65533;&#65533;&#65533;@9&#65533;*&#1010;*&#65533;"N&#65533;-0&#65533;{&#65533;tiM6K&#1767;NH&#65533;X&#65533;7fH&#65533;&#65533;&#65533;&#65533;Vd&#65533;e&#65533;&#65533;O&#65533;M&#65533;2O>	&#65533;~I+HH}	&#65533;&#1447;-EJ9s&#65533;&#65533;H.&#65533;je&#65533;`&#65533;&#65533;&#65533;i8&u&#65533;'ebrbZd<RK&#65533;1&#65533;4&#65533;p&#65533;&#65533;4]&#65533;&&#65533;&#65533;&#65533;@&#65533;P&#65533;!p&#65533;XT&#65533;=% =0G&#65533;U M&#65533;Y&#65533;DpB&#65533;&#65533;y&#65533;&#65533;6C&#65533;R&#65533;>&#65533;&#65533;aS&#65533;&#65533;	&#65533;`&#65533;&#65533;	&#65533;p	&#65533;@	&#65533;&#65533;	&#65533;	&#65533;&#65533;R&#65533;l&#65533;&#65533;&#65533;&#65533;0	&#65533;&#65533;	&#65533;&#129;
&#65533;x
&#65533; &#65533;&#65533;T * [&#65533;&#65533; P&#65533;&#65533;&#65533;&#65533;&#65533;\'R&#65533;&#65533;&#65533;=  &#1697;?&#65533;a&#65533;&#65533;%Z3&#65533;Z)&#65533;&#65533;&#1809;&#65533;&#65533;?&#65533;qV	&#65533;&#65533;UsK&1&#65533;Dq&#65533;&#65533;
|&#65533;` 	} &#65533;?p*&#65533;P&#65533;Y']Y&#65533;A7&#65533;&#65533;&#65533;&#65533;u&#65533;8N0
&#65533;0VGvd)L&#65533;(&#65533;&#65533;a&#65533;R\*w&#65533;&#65533;&#65533;[&#896;%&#65533;P&#65533;&#65533;&#65533;&#65533;&#65533;&#65533;`&#65533;&#65533;W&#65533;&#65533;&#65533;;r'&#65533;7R&#65533;#&#65533;6&#65533;)Dw&#65533;S&#65533;#']&#65533;&#65533;&#65533;&#65533;(l&#65533;4&#65533;kZ&#65533;E[&#65533;kxJ&#65533;W4k&#65533;&#65533;&#65533;&#65533;-H&#65533;&#65533;ROEN9c&#65533; 4&#65533;&#65533;jD5ZKX3Kas3&#65533;Fi&#65533;Bdh&#65533;&#65533;&#65533;&#65533;j&#65533;&#65533;)j&#65533;&#65533;h&#65533;&#65533;&#65533;&#65533;&#65533;&#65533;-&#65533;&#65533;&#65533;&#65533;@&#65533; &#65533;5&#65533;&#65533;ryH,C|&#65533;WI&#65533;&#65533;|&#65533;zI&#65533;Th
UIx,Dv}&#65533;&#65533;M&#65533;&#65533;O&#65533;&#65533;d&#65533;'&#65533;&#65533;&#65533;&#65533;&#65533;2&#65533;&#4778;&#65533;r3Wf&#65533;&#65533;&#65533;j&#65533;&#65533;&&#1748;3cf=&#65533;x&#65533;v;&#1154;&#65533;&#65533;G@2&#65533;&#65533;V`&#65533;T&#65533;&#65533;K&#65533;r&#65533;=!f&#65533;&#65533;Z&#65533;J=3&#65533;&#65533;&#65533;&#65533;&#65533;8&#65533;9!&#1034;# '&#65533;m>&#65533;Y&#65533;]&#65533;OpD&#65533;&#65533;&#65533;&#65533;9p;p&#65533;&#65533;)J&#65533;S&#65533;P&#65533;/&#65533;EQ&#65533;&#65533;	&#1529;o&#65533; 	&#65533;&#65533;&#65533; 	&#65533;&#65533;&#65533;@v&#65533;n&#65533;&#65533;	&#65533;0	bo&#1481;<&#65533;x
&#65533;
&#65533;&#65533;i&#65533;0`#0%&#65533;&#65533; p&#65533;&#65533;a> &#65533;&#65533;$&#65533;&#65533;&#65533;&#65533;+w>][&#65533;&#65533;&#65533;H=&#65533;&#65533;>&&#65533;;?&#65533;S&#65533;&#65533; 3&#65533;m&#65533;
&#65533;&#65533;S&#65533;$~&#65533;&#65533;^Q&#65533; &#65533;&#65533;H&#65533;M&#65533;c&#65533;&#65533;pJ&#65533;&#65533; &#65533;#A&#65533;WG&#65533;s&#65533;&#65533;\^'
&#65533; 2 	&#65533;&#65533;$&#65533;&#65533;a&#65533;Gzn&#65533;y&#65533;&#65533;&#65533;R$x#z&#65533;`&#65533;&#65533;&#65533;&#65533;P&#65533;P&#512;&#65533;&#65533;k&#65533;>b&#65533;&#65533;k&#65533;+Hyn&#65533;#-&#65533;B+&#65533;zA&#65533;]~
&#65533;j&#65533;&|&#65533;`sBb&#65533;'o&#65533;&#65533;I&#65533;6&#65533;r&#65533;v$&#65533;'&#65533;&#65533;z9k&#65533;G}6{#&#65533;N&#65533;&#65533;,VV_&#65533;*&#65533;r&#65533;&#65533;&#65533;&#65533;Y&#65533;"A&#65533;&#65533;X&#65533;5&#65533;
Q&#65533;&#65533;&#65533;&#65533;&#65533;&#65533;4&#65533;&#65533;gh<6O5&#65533;&#65533;&#65533;Z|&#65533;&#65533;&#65533;:&#65533;&#65533; &#65533;`&#65533;&#65533;@&#65533; &#65533;&#65533;"f&#65533; &#65533;Hg&#65533;&#65533;&#65533;$&#65533;&#65533;c&#65533;&#65533;&#65533;&#65533;Q&#65533;H&#65533;zj0&#65533;c&#65533;T&#65533;U&#65533;&#65533;tN&#65533;&#65533;*&#65533;&J2&#65533;P1|P;iI&#65533;&#65533;&#65533;&#65533;&#65533;&#65533;FL&#65533;&#65533;&#65533;\&&#65533;E&#65533;&#65533;&#65533;&#65533;$&#1844;eKl4&#65533;4R&#65533;k&#65533;7&#65533;/&#65533;&#65533;&#65533;g&#65533;&#65533;4QLN&#65533;2I,NcC/4a&#65533;	N&#65533;*&#65533;'&#65533;0&#65533;F`e&#65533;f&#65533;Up;&#65533;9&#65533;=&#65533;8 6&#65533;=&#65533;:&#65533;&#65533;B&#65533;K&#65533;O0L&#65533;1P&#65533;%pO`w`&#65533;&#65533;	&#65533;I	A&#65533;&#65533;p&#65533;&#65533;}&#65533;s&#65533;&#65533;&#65533;&#65533;Y	&#65533;`o&#65533;
&#65533;c
&#65533;X
&#819;	&#65533;&#65533;\@&#65533;LP&#65533;&#65533;&#65533;&#65533;&#65533;  J>&#65533;H>&#65533;$&#65533;&#65533;&#65533;&#65533;.Z&#65533;(Z&#65533;][!&#65533;&#65533;1Z&#65533;&#65533;Z,&#65533;'&#65533;kP
&#65533;0NC&#65533;Q&#65533;P&#65533;&#65533;e`&&#65533;&#65533;0
&#65533;&#65533;X@&#65533;0#,&#65533;&#65533;&#65533;&#65533; @&#65533;&#65533; &#65533; / 	&#1664;'&&#65533;8$^&#65533;&#65533;&#65533;.&#65533;&#65533;&#65533;)^&#65533;@&#65533;%&#65533;`&#1360;&#65533;&#65533;&#65533;@&#65533;yBw&#65533;U&#65533;&#65533;''ySz&#1856;C%v&#65533;-&#65533;C&#65533;&#65533;&#65533;&#65533;z6$:%&#65533;nJw&#65533;&#65533;`&#65533;&#65533;yG&#65533;&#65533;.&#65533;Nm&#1121;wb&#1973;G&#65533;G&#65533;&#65533;&#65533;+4FQ&#65533;jQ&#65533;ib&#65533;GJ&#65533; !`L,&#65533;2/|&#65533;&#65533;&#65533;&#65533;&#65533;i&#65533;2&#65533;@f&#65533;&#65533;6e9&#65533;A&#65533;&#65533;&#65533;w&#65533;&#65533;"&#65533;3&#65533;@c&#65533;&#65533;&#65533;&#65533;&#65533;,&#65533;&#65533;&#65533; &#65533;W&#65533;&#65533;&#1065; &#65533;&#65533;&#65533;D\&#205;&#65533;&#65533;1&#65533;0&#49249;T&#65533;5&#65533;O"3/Q&#65533;3U&#65533;d&#65533;&#65533;&#65533;[9&#65533;I|_y.&#65533;&#65533;&#65533;&#65533;&#65533;&#65533;m.&#65533;4&#65533;)4[&#65533;d&#1880;[F&#65533;&#65533;&#65533;"e&#65533;@&#65533;D&#65533;R<&#65533;G&#65533;/Q&#65533;K.O&#65533;*\&#65533;j<Q&#65533;-lJ&#65533;&#65533;d&#65533;&#65533;&#65533;!W&#65533;)&#65533;s/&#65533;F&#65533;}\Y&#65533;E&#65533;2 3&#65533;=p3&#65533;:P4&#65533;<P50n&#65533;B@&#65533;Y-&#65533;&#65533;XCpsp&#65533;&#65533;	mu&#65533;`&#65533;&#65533;uPq&#65533;v &#65533;0	&#65533;&#65533;@	&#65533;;&#65533;!
&#65533;a
&#65533;P
&#65533;W&#65533;[@&#65533;P#A &#65533;&#65533;
"&#65533;r&#65533;&#65533;>jku&#1212;&#65533;&#65533;&#1141;&#65533;\&#65533;&#65533;&#65533;&#65533;&#65533;TA?&#65533;&#65533;&@Rp
&#65533;&#65533;&#65533;&#65533;yF&#65533; &#65533;&&#65533;@&#65533;`B&#65533;% &#65533;&#65533;&#1152;&#65533;&#65533;$&#65533; p9&#65533;T&#65533; &#65533;L&#65533; `&#65533;&#65533;$%^&#65533;&#65533;&#65533;x"&#65533;Y&#65533;tt&#65533;&#65533;9*&#1744;&#65533;@&#65533;D'&#65533;&#65533;P&#1216;)n&#65533;EZ&#65533;&#65533;F&#65533;&#65533;&#65533;5&#65533;)&#65533;&#65533;(&#65533;"&#65533;&#65533;F5)&#65533;&#65533;y`&#65533;z&#65533;&#65533;&#65533;^O&#65533;z
&#65533;b&#65533;&#65533;n&#65533;k&#65533;&#65533;&#65533;OM&#65533;&#65533;^H&#65533;&#65533;&#65533;{&#65533;&#65533;&#65533;&#1361;cw&#65533;&#65533;&#65533;]&#65533;-&#65533;GK&#65533;&#1408;&#65533;&#1713;&#65533;R&#65533;JS&#65533;d5&#65533;&#65533;&#65533;&#65533;S~&#65533;&#65533;&#65533;9&#65533;JVsJm-&#65533;&#65533;&#65533;8&#65533;N6	}&#65533;*&#65533;"&#65533;'l&#65533;&#65533;&#65533;R|&#65533;&#65533;&#65533;&#65533;0x&#65533;05b&#65533;2&#65533;&#65533;H&#65533;&#298;&#65533;7&#65533;&#65533;-&#65533;&#65533;2&#65533;&#65533;Gl&#65533;@&#65533;iE&e&#65533;N&#65533;&#65533;eZY&#65533;&#65533;.&#494;&#65533;&#65533;&#65533;D[&#65533;&#861;&#65533;H.&#65533;&#1752;&#65533;&#65533;Y&#65533;JY&#65533;4&#65533;&#152;T&#831;&#65533;`)&#65533;&#65533;&#65533;9&#65533;&#65533;0&#65533;&#65533;kW&#65533;&#65533;&#65533;eT&#65533;&#65533;&#65533;&#843;&#65533;2Jqie=&#65533;*&#65533;p&#65533;3&#65533;V(- &#65533;T&#65533;b&#65533;L@>`S5&#65533;6P&#65533;|5n5`<p&#65533;&#65533;&#65533;&#409;&#65533;&#65533;M/&#65533;&#65533;&#65533;=0g&#65533;&#1881;&#65533;pn@_&#65533;a&#65533;wP&#65533;&#65533;&#65533;P<&#65533;&#65533;&#65533;&#65533;&#735;&#65533;m [&#65533;&#65533; 
|&#65533;'&#65533;&#65533;&#65533; b.@&#65533;#&#65533;&#65533;PA&#65533;&#65533;&#65533;&#65533;Y&#65533;&#65533;?g&#65533;&#65533;&#65533;Y&#712;&#65533;Lp&#65533;&#65533;&#65533;m*&#65533;&#65533;n&#65533;&#65533;&#65533;.&#65533;&#65533;
qP&#65533;i@&#65533;7&#65533;&#65533;&#65533;&#65533; ` 0A@&#65533;&#65533;'&#65533;&#65533;mp&#65533;@&#65533;A,E&#65533;&#65533;&#65533;B&#65533;&#65533;B&#65533;&#65533;&#65533;~302e&#65533;:&#416;&#65533;&#65533;&#65533;&#65533;X|&#65533;FL&#65533;&#65533;	F &#65533;m7o&#65533;q&#1782;M&#65533;&#129;&#65533;LxP&#65533;Cn&#1720;	&#1302;&#65533;[6&#65533;&#65533;y&#65533;V&#65533;[H&#65533;&#65533;&#65533;9&#65533;&#65533;Go/"|&#65533;Pa&#779;/~g8&#65533;'{&#65533;&#65533;&#65533;s'Op&#65533;&#401;+w&#65533;:u&#65533;&#1585;k&#65533;&#65533;&#1915;x&#65533;&#65533;&#218;U+>{&#65533;&#65533;mV&#65533;=&#65533;e&#862;E&#65533;&#65533;&#65533;Z&#65533;m&#1902;&#65533;GOn=&#65533;&#65533;&#65533;&#347;G&#65533;n&#65533;yy&#65533;&#437;*U&#65533;&#65533;&#65533;s&#65533;.j&#65533;v&#65533;&#65533;:~&#65533;Tj;v&#65533;K&#65533;&#65533;&#65533;&#65533;w&#65533;&#65533;&#65533;w&#65533;&#65533;y&#65533;&#65533;&#65533;&#65533;&#65533;:u&#65533;&#65533;&#65533;&#65533;K&#65533;]&#65533;r&#65533;l&#243;w&#65533;&#65533;u&#65533;&#65533;M&#65533;.o_&#65533;&#65533;?&#65533;=&#65533;8h&#65533;&#65533;2O&#65533;:&#65533;*&#65533;&#65533;&#65533;g&#2045;&#65533;\&#65533;z&#65533;*6+w&#65533;&#65533;&#65533;;&#65533;&#65533;&#65533;&#310;&#65533;5&#65533;op&#65533;&#65533;&#65533;&#65533;&#65533;&#223;?&#65533;&#65533;&#65533;&#65533;Sf&#502;&#65533;&#1835;&#65533;&#65533;&#65533;(sJ*&#65533;:&#65533;O&#65533;&#65533;&#65533;&#477;&#65533;&#65533;&#65533;3&#65533;{&#65533;A&#65533;6&#65533;0@&#65533;&#65533;I'&#65533;&#65533;Q&#65533;t&#65533;Ag)&#65533;a&#65533;Er&#65533;&#65533;&#65533;n&#65533;a&#65533;&#65533;T&#65533;&#65533;&#65533;M&#65533;&#65533;&#65533;&#65533;&#65533;&#65533;&#65533;&#685;+&#1260;K&#65533;&#65533;&#65533;qg&#65533;7NH&#65533;*&#65533;HC&#65533;H`&#65533; &#65533;&#65533;&#137;!&#65533;&#65533;&#65533;\xn&#65533;&#65533;z&#1025;&#65533;r&#65533;AM9&#65533;&#65533;;w&#65533;!&#65533;^&#65533;AK(&#65533;&#65533;c&#65533;E&#65533; 
$~&#65533;&#65533;.&#65533;@$&#65533;I q$&#65533;J6&#65533;N<&#65533;dTV&#65533;&#65533;0&#65533;0&#65533;\b)&#65533;$,&#65533; &#65533;V&#65533;&#65533;&#65533;&#65533;HH&#65533;HP&#65533;>&#65533;&#65533;>&#65533; 6&#65533;&#65533;YCa&#65533;U2_h&#65533;VX&#65533;i&#65533;&#65533;T !&#65533;M&#65533;g&#65533;t&#65533;Aj)t&#65533;&#65533;D&#65533;&#65533;%G\t&#169;&#65533;&#65533;2&#65533;&#65533;\X&#65533;e&#65533;@ &#65533;,&#65533;`&#65533;
&#65533;!&#65533;&#65533; &#65533;.X&#65533;d&#65533;I&#65533;r&#65533;&#65533;&#65533;&#65533;&#65533;b&#65533;)&#65533;&#65533;p4&#65533;&#38605;?&#65533;&#65533;br&#65533;)&#65533;a&#65533;&#65533;Q&#408;g&#65533;Af&#65533;i&#65533;!&#65533;h&#65533;&#6747;&#65533;l^)&#65533;X&#185; &#65533;0b&#65533;!&#65533;&#65533;&:!&#65533;&#65533;&#65533;&#65533;&#65533;&#65533;nH &#65533;&#65533;I%c&#65533;"&#65533;&#65533;Fh&#65533;&#65533;b&#65533;&#65533;&#65533;&#65533;&#65533;&#1767;&#65533;%&#1432;&#65533;If&#694;&#65533;$TO&#65533;'&#65533;&#65533;&#642;;&#65533;&#65533;&#65533;&#65533;;o&#65533;&#65533;n&#65533;.&#65533;&#65533;ck.&#65533;&#1435;*G&#65533;:&#65533;&#65533;2&#65533;&#65533;&#65533;q&#65533;<t
*P&#65533;&#65533;&#65533;3&#65533;*&#65533;&#65533;&#65533;&#65533;o&#65533;&#6707;.&#65533;&#65533;U&#65533;&#65533;&#1478;s&#65533;&#65533;&#65533;i'/y&#65533;!&#65533;q&#65533;q&#65533;&#1036;&#1775;&#65533;&#65533;>o&#65533;&#65533;/}&#65533;&#65533;<&#65533;A!&#65533;B>y&#65533;&#65533;|+-&#65533;&#65533;2&#65533;&#65533;&#65533;&#65533;2&#65533;&#65533;3&#65533;0&#65533;&#65533;&#65533;~9&#65533;9&#204;qCl
&#294;$G&#65533;)&#65533;&#65533;<&#65533;#D&#65533;&#65533;&#65533;/,&#65533;&#65533;&#65533;C0&#65533;&7EA4:&#65533;&#65533;&#65533;&#65533;&#65533;&#65533;6&#65533;!jdC&#65533;&#1548;s&#65533;&#65533;s&#65533;/&#65533;&#65533;&#65533;9&#65533;!U';q&#65533;&#65533;&#557308;&#65533;&#65533;G&#65533;&#1541;&#65533;&#65533;,&#65533;&#65533;g&#65533;B<&#65533;&#65533; F(&#65533;&#65533;D&#65533;&#65533;1&#65533;&#65533;r&#65533;&#65533;&#65533;5&#65533;&#65533;&#65533;%&#65533;>&#65533;A&#65533;&#65533;&#65533;&#65533;,p&#65533;&#65533;&#65533;&#65533;&#65533;4&#65533;!D&#65533;A
v&#65533;&#65533;T&#65533;x&#65533;#&#65533;Id&#65533;&#65533;&#65533;'@Q
S&#65533;"Y&#65533;&#65533; D&#65533;]&#65533;"&#65533;&#65533;C8 &#65533;&#65533;&#65533;&#65533;b&#1345;d&#65533; &#65533;2&#65533;&#65533;&#65533;&#1345;` &#1024;%5&#65533;&#65533; *HA
T&#65533;&#65533; %&#65533;&#65533;#K &#65533;_&#65533;&#65533;K&#65533;2Z&#65533;t!&#65533;d&#65533;%mtI&#65533;&#65533;&#65533;&#1664;&#65533;&#65533;p',&#65533;&#65533;&#65533;Dx&#65533;&#65533;&#65533;&#65533; 6&#65533;| W&#65533;&#65533;@2&#1025; a&#65533;h&#65533;9&#65533;&#65533;&#65533;&#65533;&#65533;b<&#65533;&#65533;9&#742;&#913;&#65533;&#65533;b&#65533;<
mH&#65533;&#65533;q&#65533;&#65533;&#65533;h&#65533;5&#65533;&#65533;hXc&#65533;X&#65533;3&#65533;&#65533;&#65533;&#65533;Tg=&#65533;YA!"&#65533;m!&#65533;HC&#65533;!&#65533;5l m#]&#65533;D$&#65533;&#65533;&#65533;&H%&#65533;&#1094;^D!I&#65533;&#65533;x"&#65533;&#65533;&#65533;'	IN&#65533;&#65533;x&#65533;(mNY&#65533;&#65533;&#1187;7&#65533;&#1029;,k&#65533;O&#65533;:&#1339;u&#65533;H&#1985;&#65533;&#65533; &#1244;&#896;oA&#65533;&#65533;b8&#65533;&#65533;&#65533;&#65533;&#65533;&#65533;&#65533;&#312;&#65533;d/:&#65533;q&#65533;|"&#65533;T&#65533;DG~&#144;|&#65533;!&#65533;&#1549;&#65533;&#48159;8&#65533;&#65533;&#65533;&#65533;S0`&#65533;&#65533;$&#1311;&#65533;8&#65533;C&#65533;&#65533;+&#65533;&#65533;(2&#65533;&#65533;g&#442;&#65533;&#65533;&#65533;{&#65533;!&#65533;v&#65533;&#65533;&#1312;&#489;O&#65533;&#65533;_u&#65533;y$i4&#65533;&#65533;&#65533;`6&#65533; &#65533;t&#65533;"R&#65533;U&#65533;j&#65533;1&#65533;wS&#65533;&#65533;`;&#65533;E&#65533;[&#65533;+&#65533;&#65533;&#433;&#1779;&#65533;r&#65533;&#65533;L&#65533;&#65533;&#65533;V&#65533;E&#65533;&#1752;F2&#65533;&#65533;&#65533;&#65533;cXoU&#65533;:&#65533;&#65533;&#65533;&#1512;c&#65533; &#65533;:&#65533;&#65533;x&#549;&#65533;&#65533;&#65533;^u&#65533;S&#65533;"&#65533;&&#65533;&#65533;!&#65533;&#65533;7&#65533;!P&#65533;
&#65533;-L9&#65533;A] &#65533;&#65533;o&#65533;A&#65533;&#65533;&&#65533;@3&#65533;&#65533;g`&#65533;8&#65533;&#65533;6&#65533;Ai&#65533;&#65533;|&#65533;>&#65533;&#65533;
&#65533; K HPC!&#65533;F<&#65533;&#65533;&#65533;%4!
U&#65533;&#65533;k`B!X&#65533;&#65533;&#65533;@&#65533;%&#65533;PX@"&#65533; 4%p+@&#65533;$&#65533;&#65533;&#65533;+X &#65533;00&#65533;W&#65533;,@&#65533;&#65533;d&#65533; &#65533; rA&#65533;o&#65533;h&#65533;#{XR&#65533;|&#65533;&#65533;&#65533;6m-&#65533; &#65533;&#65533;&#65533;Dh_ &#65533;&#65533;0<(&#65533;w&#65533;&#65533;
&@&#65533;&#65533;p*&#65533;AF&#65533;` ,&#65533;&#65533;)&#385;q&#65533;dc&#65533;~'J&#65533;&#65533;&#65533;&#65533;&#65533;#&#677;&#65533;&#65533;&#906;&#65533;,vI9&#65533;8&#65533;ajhC&#65533;&#1696;3&#65533;!&#65533;&#65533;&#65533;&#65533;^&#65533;Z&#65533;b&#65533;)&#65533;EZD&#65533;k(Mk&#65533;6&#65533;&#65533;!l&#65533;&#65533;"&&#65533;H&#1416;&#65533;Pb[k		&#65533;&#65533;bP&#65533;&#65533;&#65533;&#65533; q&#65533;QPm.&#1326;6H&#65533;!K&#65533;&#65533;v&#65533;"5&#65533;Aj&#65533;t&#65533;&#65533;&#65533;[&#1949;&#65533;[&#147;n&#65533;&#65533;-n_&#65533;&#65533;X&#65533;&#65533;{&#65533;{>&#1233;&#65533;UrV&#65533;p(~b\&#65533;f&#65533;&#65533;&#65533;&#65533;;=&#65533;Y&#65533;`&#65533;"&#65533;&#261;/|&#65533; &#65533;&#65533;A&#65533;&#65533;&#65533;#&#2008;&#65533;8\s&#65533;&#65533;\&#65533;1.&#65533;_ebn9&#65533;6&#65533;E6&#65533;&#65533;&#65533;&#65533;RU&#65533;&#65533;&#65533;&#21441;9&#65533;5&#65533;&#65533;&#1029;&#65533;&#65533;&#65533;&#65533;&#65533;:&#65533;!&#65533;*&#65533;z&#65533;&#65533;&#65533;E&#65533;p&#65533;2&@&#65533;&#65533;&#65533;R (&#65533;&#65533;MN1&#65533;&#65533;&#65533;&#65533;c&#65533;&#1259;&#65533;&#65533;DUE{VWW&#65533;&#65533;&#65533;d;&#65533;tgg&#65533;&#65533;&#65533;&#65533;F&#65533;&#65533;21px##&#1768;F2|a&#65533;Y&#65533;B&#280;F8&#65533;&#65533;&#65533;r&#65533;&#65533;PG8V&&#65533;&#65533;G&#65533;&#65533;&#65533;g&#65533;&#65533;&#65533;&#65533;&#65533;&#65533; &#65533;*(!&#65533;<&#65533;&#65533;c&#65533;&#65533;&#1729;&#65533;&#65533;B(~&#65533;&#65533;&#65533;&#65533;>&#65533;A{&#65533;4&#65533;&#65533;h&#65533;&#65533;pPD&#65533;&#65533;:&#65533;br/&#65533;&#65533; W\^0&#65533;&#65533;&#65533;&#65533;&#65533;&#65533;	&#65533;&#65533;	q(&#65533;#&#65533;O	KTB&#356;x&#65533;'&#65533; -&#65533;A&#65533;hE*6&#65533;
VT"
&#65533;&#65533;@P&#65533;Z&#65533;&#65533;&#65533;
&#1024;&#65533;&#65533;&#65533; _&#65533; &#65533; F&#65533;$h&#65533;HS"%-#&#65533;&#65533;@&#65533;&#65533;&#65533;Yp&#65533;o&#6500;@&#65533;3{3r&#65533;&#65533;z7&#65533;_&#65533;7&#65533;'p5&#65533;&#65533;VhQ`68x &#65533;&#65533;p"&#65533;p 
&#1537;9&#65533;&#65533;1&#65533;&#65533;&#65533;&#65533;&#65533;P&#65533;%dB&$&#65533;&#65533;&#14673;a&#65533;&#65533;:opg&#65533;&#65533;&#65533;&#65533;n&#65533;f(&#65533;h(&#65533;&#65533;&#65533;&#65533;&#65533;&#65533;&#65533;&#65533;&#65533;[#Ci&#65533;&#65533;&#65533;&#65533;kc&#228;&#65533;&#65533;&#65533;b&#65533;6\C&#65533;&#1690;&#65533;&#65533;6;67&#65533;C&#65533;&#65533;\k	&#65533;&#1718;o+(&#65533;1&#65533;p1&#65533;&#65533;:&#65533;Z&#65533;&#65533; &#65533;,&#65533;Z&#65533;&#65533;&#65533; &#65533;&#65533;&#65533;&#65533; M&#65533;&#65533;&#65533;z&#65533;&#65533;&#65533;&#65533;&#65533;&#65533;Q&#65533;
"!&#65533;&#65533;&#65533;&#65533;9&#65533;&#65533;&#65533;&#1121;&#65533;&#65533;+&#65533;&#65533;&#65533;#8&#1584;&#65533;-&#65533;&#65533;&#65533;&#65533;i&#65533;u'6#:q0&#275;x<&#65533;9&#65533;d&#65533;&#65533;&#568;&#65533;&#65533;&#65533;&#65533;a&#65533;t!&#65533;&#65533;&#65533;&#65533;%&#65533;&#65533;&#65533;&#65533;e4&#65533;&#65533;&#1720;&#65533;&#65533;&#65533;&#65533;Y&#65533;&#65533;i&#65533;&#65533;&#65533;*&#65533;:7Q&#65533;&#65533;&#65533;,&#65533;R-&#65533;&#65533;&#65533;KD&#65533;(&#65533;&#65533;&#1258;&#65533;&#65533;&#65533;G&#65533;&#65533;y&#65533;:
&#65533;&#65533;&#65533;K9R#H&#65533;&#65533;o&#1030;k&#65533;&#65533;Q&#65533;b&#65533;d&#65533;&#65533;g0&#65533;cxf&#65533;[`&#65533;L@D&#65533;U &#65533;l8 &#65533;C&#65533;Uk&#65533;sp8&#65533;E&#65533;&#65533;E&#1024;&#65533;t&#65533;b0CX10&#65533;&#65533;/&#65533;+&#65533;(((2&#65533;"X$ &#65533;:&#65533;&#65533;&#65533;p0"Z&#65533;&#65533;&#65533;&#65533;&#65533;l0&#65533;&#65533;3&#65533;X&#65533;&#65533;$&#65533;&#65533;&#65533;&#65533;&#65533;2yh&#65533;0&#65533;&#65533;&#65533;	` x&#65533;*`&#65533;E&#65533;3G&#65533;+&#65533;X&#65533;&#65533;2&#65533;:&#65533;Tx&#65533;cVhZ0&#65533;5&#65533;&#65533;&#1024;&#65533;&#65533; b&#65533;&#65533;	`L
8&#65533;&#65533;PT:@ia4&#65533;\&#65533;+&#65533;$&#65533;&#65533;`&#65533;CXoA&#65533;&#65533;
&#65533;rHM&#1890;&#65533;&#65533;jM&#65533;&#65533;.i&#65533;6x&#65533;&#65533;=&#65533;&#65533;[&#65533;]&#65533;&#65533;]&#65533;&#65533;&#65533;	&#65533;&#513;&#65533;t&#65533;&#65533;&#65533;J@q&#137;&#65533;4.&#65533;&#65533;0|)&#65533;&#1752;&#65533;&#65533;&#65533;&#65533;aM:*T&#279;$n&#65533;s &#65533;k&#65533;B0,&#65533;s"	B$&#266;XC&#65533;z&#65533;_&#65533;O&#65533;b66&#65533;&#65533;&#65533;&#65533;&#65533;C&#65533;&#65533;c&#65533;Om&#65533;&#65533;pms6&#65533;`O&#65533;&#65533;N&#65533;&#65533;Gzt&#65533;r&#65533;2*S&#65533;&#65533;&#65533;&#65533;a&#65533;&#65533;9&#65533;&#65533;&#65533;&#65533;y"&#65533;&#65533;&#65533;&#65533;&#65533;&#65533;<&#65533;Iu#&#65533;&#65533;&#65533;7&#65533;&#65533;&#65533;&#65533;&#65533;&#65533;k&#65533;&#65533;&#65533;&#1093;&#1756;&#65533;&#65533;&#65533;8&#65533;&#65533;&#65533;&#554;&#65533;&#65533;&#65533;7{&#65533;8&#65533;llqb&#65533;p&#65533;x&#65533;$&#65533;&#65533;H&#65533;Y&#65533;&#65533;&#65533;Gg4&#65533;)&#65533;&#65533;EL&#65533;&#65533;0,&#65533;&#65533; &#65533;aFg&#65533;&#1051;.&#65533;&#65533;&#65533;B+mF&#65533;&#65533;&#65533;&#65533;&#65533;P&#65533;Q;hd;&#65533;CPE&#65533;FJ&#65533;qBP\&#65533;P8}&#65533;q&#65533;	&#65533;h3&#65533;,A8&#65533;.&#65533;9wB&#65533;J&#65533;&#65533;&#196;&#65533;&#65533;b&#198;j&#65533;Bb]&#65533;UL&#65533;&#65533;HpD &#65533;: *&#65533;&#65533;&#65533;,HA(b&#65533;q0qX&#65533;&#65533;2 i&#65533;&#65533;Q&#65533;Q&#65533;x&#65533;s&#65533;bXJ&#65533;5&#65533;*&#65533;&#65533;,&#1538;,&#65533;)x&#65533;%&#65533;Y&#65533; 0&#65533;&#65533;&#65533;#"&#65533;&#65533;P> &#65533;&#65533;&#65533;&#65533;m&#321;&#65533;Vk&#1345;(>r&#65533;&#65533;&#65533;&#65533;&#65533;#`&#65533;
&#65533;x &#65533;  &#65533;+&#65533;6&#1027;&#65533;NS@&#65533;*&#1538;C&#65533;U`&#65533;T0XTx?W&#65533;%
P&#65533;x&#65533;&#65533; 
`L	&#65533;&#65533;
&#65533;&L&#65533;(%0&#65533;&#65533; _&#65533;@T"YG*&#65533;,0&#65533;&#65533;&#65533;Z&#65533;w&#65533;&#65533;q;&#65533;Al+^*&#65533;&#65533;I&#65533;va&#515;(4&#65533;Y&#65533;\ &#65533;e&#65533;&#65533;`&#65533;!&#65533; h&#65533;8!&#65533;&#65533;2&#65533;-F&#1541;k &#65533;p&#65533;&#65533;Q&#65533;	pK&#65533;&#65533;&#329;&#65533;&#1738;&#65533;-q&#65533;Sy&#65533;&#65533;q1nX&#65533;e&#65533;u!nh&#65533;`hp&#65533;&#65533;)&#65533;%&#1791;&#65533;&#65533;&#65533;&#65533;&#969;jCl0\&#65533; &#1803;&#1160;&#65533;&#65533;(&#65533;R&#65533;&#65533;E&#65533;&#65533;eC&#65533;e\&#65533;&#65533;C;&#794;&#65533;&#65533;&#65533;?&#65533;3TB&#65533;Y[&#65533;9&#65533;rT&#65533;&#65533;&#65533;&#65533;&#65533;c&#65533;&#65533;4&#65533;&#1625;&#65533;&#65533;TqJ
&#65533;"&#65533;&#65533;&#65533;&#65533;&#65533;8E}D&#65533;!&#365;&#65533;
+&#65533;"&#65533;&#65533;&#65533;&#65533;&#65533;Y&#65533;&#65533;&#65533;}c^&#65533;q&#1972;&#65533;&#65533;&#1195;&#65533;#Gx&#65533;&#65533;&#65533;^&#65533;7&#65533;&#65533;&#1309;&#65533;v&#65533;&#65533;y&#435;&#65533;&#65533;&#640;-&#65533;F&#1778;&#65533;2u&#65533;&#65533;&#65533;F&#65533;%p&#65533;p&#65533;&#65533;&#65533;_&#65533;&#65533;&#65533;)-&#65533;&#65533;&#65533;P&#65533;
9&#65533;U3&#65533;]3&#65533;	5&#65533;0&#65533;M{N&#65533;&#65533;&#65533;&#65533;
K&#65533;4&#65533;$FP&#65533;N&#65533;&#65533;&#65533;&#65533;P }&#65533;jX&#65533;jh&#65533;\PS&#65533;H;h&#65533;2&#514;%0#&#65533;&#65533;RJ&#65533;&#65533;2&#65533;[pih&#65533;a0Us&#65533;rd&#1061;{*&#65533;i&#65533;uy[&#65533;&#65533;<H&#65533;0&#65533;-&#65533;+&#1026;*&#65533;(h&#65533;"&#65533;8&#65533;#KJ&#65533;/&#65533;&#65533;DC&#65533;&#65533;"&#1217;&#65533;&#65533;;&#65533;&#65533;&#769;&#65533;&#65533;3&#65533;&#65533;&#65533;D&#65533;!&#65533;&#65533;7&#65533;2 &#65533;&#65533; h&#65533;&#17153;# &#65533;;PLP&#65533;&#65533;9h&#65533;/&#65533;&#65533;&#65533;&#65533;R(R0Yh&#65533;C&#65533;&#65533;h h&#65533;&#65533;?&#65533;&#65533;d
&#65533;&#65533;N&#65533;&#65533;&#65533;Q2i&#65533; &#575;i&#65533;&#65533;&#65533;TNe03R&#65533;&#65533;&#65533; &#65533;Dt&#65533;5&#65533;_r&#65533;SRc
j&#65533;A8D`?&#65533;&#65533;\&#65533;f&#65533;;_ &#65533;&#65533;&#65533;&#65533; &#65533;&#65533;D8&#139;c&#65533;&#65533;[&#65533;&#65533;	^&#65533;&#65533;6PCB&#65533;"&#65533;&#65533;t&#65533;m&#65533;`&#65533;&#65533;&#65533;pp^P&#65533;o&#65533;&#65533;&#65533;j&#65533;`P&#65533;5&#65533;&#65533;&#65533;`&#65533;}&#65533;g&#65533;&#65533;6d[6}~&#65533;d&#65533;&#65533;b&#1222;|&#65533;&#65533;&#65533;&#65533;`&#65533;&#65533;&#65533;hyV&#65533;&#65533;O&#65533;(&#65533;Q#&#65533;q+76]&#65533;&#65533;Q&#65533;P&#65533;2&#65533;&#65533;&#65533;&#65533;(&#65533;&#65533;&#65533;Pd&#65533;pall&#65533;&#65533;+&#65533;&#769;&#1398;&#65533;&#65533;&#3543;&#65533;&#65533;&#65533;&#65533;&#65533;&#65533;&#65533;&#1584;&#65533;y&#65533;&#65533;C&#65533;U&#65533;&#426;i&#65533;X&#1151;1&#65533;>&#65533;&#65533;&#65533;&#1962;&#65533;&#65533;&#65533;i&#65533;&#65533;&#65533;}^&#65533;&#65533;&#1881;>&#65533;&#65533;&#65533;&#65533;&#65533;&#65533;:&#65533;h&#65533;Ii&#65533;c&#65533;uGW=G &#65533;:Z&#65533;&#65533;&#65533;&#1235;&#26588;&#65533;&#65533;/&#65533;&#65533;;&#65533;&#65533;+k7M&#1050;&#65533;&#189;&#65533;&#65533;C&#65533;&#65533;&#65533;
&#65533;&#1743;&#65533;&#65533;&#65533;h&#65533;&#65533;&#65533;&#65533;&#65533;&#65533;k&#65533;&#65533;&l&#177;[&#65533;HH&#65533;&#65533;.gH^P&#65533;G&#65533;=&#65533;&#65533;3&#65533;&#65533;*p#&#65533;&#29889;&#65533;&#65533;K&G2&#65533;&#65533;5&#65533;C@&#65533;@&#65533;c8&#65533;&#65533;&#333;{$&#1372;!&#65533;&#65533;r&#65533;&#65533;`&#65533;Px=0&#65533;$&#65533;+&#65533;(n&#65533;'x%0&#65533;#8&#65533; &#65533;&#65533;h%&#65533;&#65533;&#65533;&#65533;>	W&#65533;Vh&#65533;V&#65533;&#65533;n@&#65533;&#65533;&#65533;n4&#65533;&#65533;v&#65533;s="&#65533;s&#65533;
&#65533;&#65533; @ &#65533;&#65533;&#65533;&#65533;+&#65533;L0&#65533;M&#1539;0&#65533;7 &#65533;Xh&#65533;U@S &#65533;Q(&#65533;WP&#65533;A&#65533;`&#65533;&#65533;d&#1536;&#65533;&#65533; t&#65533;&&#65533;m&#65533;&#65533;_&#65533; &#1318;&#65533;&#65533;p&#65533;V&#65533;L0`&#65533;`&#65533;&#65533;&#65533;:v&#65533;:-&#65533;&#65533;&#911;&#65533;h&#65533;{&#65533;< O&#65533;&#65533;&#65533;!&#65533;^&#65533;e&#65533;&#65533;n&#65533;\&#65533;0&#65533;2&#65533;K&#65533;g&#1032;j&#65533;^*&#65533;m^ll6&#65533;&#65533;&#65533;&#1794;&#65533;&#65533;&#65533;&#65533;&#65533;U&#65533;au	q&#65533;&#65533;&&#65533;&#2034;&#65533;==TE5&#65533;4&#65533;\&#65533;t\&#65533;&#65533;g&#65533;&#16906;b&#65533;}&#65533;s&#65533;:67&#65533;e&#65533;&#65533;<&#65533;6&#65533;g6&#65533;C9\&#65533;@&#65533;&#65533;]&#65533;r&#65533;`&#65533;]&#65533;u&#65533;&#65533;&#65533;>&#65533;&#65533;&#65533;&#65533;	Ss&#65533;e&#65533;&#65533;;&#65533;sM1&#65533;t&#65533;&#65533;&#336;;&#65533;
&#65533;&#65533;&#1899;&#65533;qi&#65533;&#65533;&#65533;&#1997;D&#65533;=[T&#65533;&#65533;QT&#65533;+&#65533;&#65533;m&#65533;&#45000;&#65533;&#65533; P&#65533;&#1153;&#65533;&#65533;&#1099;Z7u&#65533;i&#65533;z&#65533;&#65533;&#65533;&#65533;&#65533;V&#65533;&#65533;&#65533;&#36098;&#65533;&#778;&#65533;&#65533;&#65533;qtv|&#65533;tE&#826;j&#65533;&#65533;D<&#890;b&#65533;&#65533;J[jNB&#65533;#&#65533;f&#65533;qwU&#65533;&#65533;&#65533;B?&#65533;&#65533;z&#65533;&#65533;&#65533;&#65533;\x&#65533;L &#65533;2&#65533;&#65533;&#65533;6&#65533;&#65533;96&#65533;&#65533;ch&#65533;(X&#65533;&#65533;S&#65533;&#65533;o0&#65533;&#65533;P&#429;jv&#65533;s&#65533;&#65533;e&#65533;K&#65533;&#65533;9p3&#65533;&#65533;-&#65533;+xb'Pn%&#65533;b!P&#65533;$&#65533;p4&#65533;j&#65533;&#65533;&#65533;&#65533;&#65533;8.5v&#65533;6y&#65533;&#65533;&#65533;&#65533;&#65533;0J&#65533;_&#65533;&#65533;m&#65533;&#65533;&#65533;&#65533;&#65533;q&#65533;&#65533;&#65533;
&#65533;&#65533;8&#65533;&#65533;1PJ@K )&#65533;@HX&#65533;C&#65533;/V &#65533;;0` `&#65533;&#65533;
&#65533;XY&#65533;&#65533;X&#65533;&#65533;LQ&#65533; ~&#65533;?"&#65533;&#65533;&#65533;%C@p&#65533;/&#516;k&#65533;&#65533;&#65533;|&#65533;	&#65533;&#65533;YJ&#65533;r&#65533;EhB&#65533;&#65533;&#65533;l`&#65533;d&#65533;qC&#65533;n0&#65533;[&#65533;^pl&#65533;q&#65533;&#65533;&#65533;`&#65533;&#65533;&#65533;B&#65533;&#65533;w&#65533;$Ap&#1606;h@&#65533;&#65533;&#65533;&#65533;&#65533;&#65533;r&#65533;&#65533;y&#65533;&#65533;&#65533;&#65533;{&#65533;&#65533;0.&#65533;&#65533;6ds&#65533;&#629;(a#6<&#968;&#65533;&#65533;&#65533;&#65533;&#65533;&#65533;&#65533;&#65533;o&#65533;A,(&#65533;~'T&#65533;&#65533;
&#65533;&#65533;&#65533;&#65533;Q&#65533;&#65533;8&#65533;&#65533;&#65533;&#65533;}S&#65533;&#65533;..&#65533;&#65533;&#65533;&#65533;&#65533;&#65533;;&#65533;&#65533;qT&#65533;P&#65533;Z&#65533;"y&#65533;&#65533;&#3575;yj&#65533;!&#65533;A&#65533;Y&#65533;&#65533;&#65533;&#65533;&#65533;&#65533;z&#65533;&#1659;g&#65533;&#65533;=|
&#65533;&#65533;+&#65533;&#65533;^&#65533;y&#65533;&#65533;&#1115;&#65533;&#925;&#65533;x)&#65533;K&#65533;&#65533;#&#528;"?"<&#65533;`=z*&#65533;&#603;&#65533;&#65533;&#65533;={&#65533;&#428;	q&#65533;&#725;&#65533;v&#65533;&#65533;&#65533;&#285;&#65533;X&#65533;{&#65533;&#65533;&#65533;&#355;I&#65533;"&#65533;c&#65533;vR&#65533;&#65533;;&#65533;&#1914;&#65533;Z&#1381;&#65533;&#65533;&#1913;&#65533;b&#342;+g.&#65533;9&#65533;&#65533;&#1182;M[&#65533;&#65533;8q&#65533;&#573;%w\\&#65533;&#65533;&#65533;&#65533;&#65533;kW`&#65533;&#65533;&#65533;&#65533;&#65533;ao&#65533;&#65533;)N&#65533;&#65533;1&#65533;n&#1848;u&#65533;&#65533;m&#65533;&#65533;l&#1648;q&#65533;fL&#65533;&#65533;I&#65533;&#42033;&#65533;&#264;:l&#65533;x&#65533;&#65533;	)Z&#65533;&#65533;&#65533;&#65533;&#65533;8h&#65533;&#65533;A	j&#65533;&#65533;u&#65533;&#65533;8&#65533;k&#65533;q&#65533;g&#65533;r&#813;1&#65533;&#65533;&#65533;&#65533;F&#65533;&#65533;&#65533;J&M&#65533;,1b&#65533;&#65533;#H&#65533;&#65533;&#65533;&#65533;&#132;2j&#1024;1&#65533;/f&#1840;q&#65533;&#65533;9&#65533;&#65533;=&#65533;&#192;6(&#65533;&#65533;&#65533;&#1904;C6hC}1&#65533;&#65533;&#65533;3&#65533;&#65533;&#65533;-&#65533;&#1025;0p@&#65533; E &#65533;@&#65533;pT&#65533;J-&#65533;&#65533;&#65533;&#65533;)&#65533;&#65533;J*&#65533;&#65533;&#65533;lP&#65533;lp00&#65533;h&#65533;&#65533;&#65533;t&#65533;&#65533;NBI$0&#65533;&#65533;PA| &#151;P:&#65533;0&#65533;&#65533;9&#65533;&#65533;U<?&#65533;&#65533;;QI&#65533;;&#65533;&#65533;&#213;:&#65533;pug4&#65533;&#65533;&#65533;&#65533;(&#20259;&#65533;9&#65533;p&#65533;8s&#65533;sN9&#65533;ds7f&#65533;C&#65533;9&#65533;#Na}8&#65533;p&#65533;&#65533;d&#65533;&#65533;*b&#65533;&#65533;&#65533;&#65533;t&#65533;&#65533;&#65533;Y&#34355;&#65533;4&#65533;P#9&#65533;u#N9&#65533;&#65533;&#65533;7&#65533;x&#65533;&#65533;&#65533;&#65533;ui&#65533;r&#65533;Nc&#65533;-f&#65533;d&#65533;i&#65533;,&#65533;&#65533;>&#65533;&#65533;6&#65533;\&#65533;&#65533;5&#65533;j&#65533;-6&#65533;e&#65533;&#65533;&#65533;&#65533;Pk&#65533;&#65533;&#65533;qF-&#65533;&#65533;v-&#65533;&#1182;&#65533;&#65533;&#65533;Z&#65533;n&#65533;&#65533;l3Ye&#65533;&#65533;&#65533;\g&#65533;&#65533;&#65533;&#65533;k&#65533;C&#65533;&#65533;RD<&#65533;&#65533;N&#65533;a&#65533;V&#65533; K&#65533;8&#65533;&#65533;Z&#65533;_&#65533;fV93&#65533;&#65533;`&#65533;b&#65533;i_!&#1242;&#65533;&#65533;&#30771;&#65533;RA&#65533;4&#65533;1&#65533;\&#65533;B%&#65533;|&#65533;I)&#1811;K,&#65533;&#65533;>'T&#65533;@T3&#65533;6&#65533;4SJ&#65533;&#313;fV&#65533;0&#65533;&#65533;<@&#65533;t5&#65533;Y#&#65533;4&#65533;K&#65533;O9&#65533;-&#65533;F&#65533;&#65533;S9&#65533;&#65533;&#65533;S?&#65533;Fj&#755;p&#65533;q&#65533;&#1870;V&#37685;&#65533;Z&#65533;&#65533;&#65533;7&#65533;au&#65533;&#65533;X&#65533;&#65533;&#65533;&#65533;&#4523;&#65533;&#65533;a1&#65533;&#65533;9&#65533;&#65533;b&#65533;Vd&#65533;vsY&#65533;&#65533;XC5&#65533;Ls&#65533;,&#65533;&#65533;&#65533;ZH&#65533;?&#65533;&#65533;&#65533;+&#65533; &#65533;p(&#65533;^{&#65533;`p'&#1840;&#65533;{H&#65533;&#65533;/&#65533;&#65533;<0&#65533;&#65533;b2&#65533;&#65533;K-&#65533;tr&#65533;w&#65533;1l&#65533;QO !&#65533;L!L!D&#65533;&#65533;&#65533;&#65533;&#65533;&#65533;&#195;6&#784;&#65533;5&#65533;h&#65533;&#800;:&#65533;&#65533;&#65533;'&#65533;&#65533;`<&#65533;&#65533;!&#65533;&#65533;&&#65533;&#65533;MD@$	,&#65533; &#65533;@&#65533;&#65533;	DA)&#65533;&#65533;,\&#65533;&#65533;&#65533;"&#65533;(E%&#65533;&#65533;&#65533;&#65533;( "A,0&#65533;	<@&#65533; ,&#65533;(Y`J&#65533; <&#65533;&#65533;
&#65533;&#65533; &#65533;&#65533;&#65533;H &#65533;!&#65533;&#65533;&#65533;&#65533;	&#65533;&#65533;&#1856;=&#65533;&#65533;6&#65533;&#65533;av&#65533;&#65533;&#65533;&#41271;w&#65533;&#65533;&#65533;&#65533;&&#65533;&#65533;v&#65533;:3&#65533;Y*e)~	&#65533;0&#65533;_
&#65533;&#200;&#65533;&#65533;&#65533;d&#65533;4&#65533;)&#65533;&#65533;&#65533;&#65533;5&#65533;&#65533;&#65533;q&#65533;&#65533;X&#2016;$6&#65533;&#65533;n&#65533;&#65533;y&#65533;[&#65533;7&#65533;&#65533;i&#65533;p&#65533;H&#65533;&#65533;2Hoj&#898;&#65533;&#65533;&#65533;&#65533;X&#65533;&#65533;&#65533;&#1507;py&#65533;j&#1650;&#65533;&#1568;&#65533;-u)&#65533;h&#370;]&#65533;&#65533;%&#65533;x&#65533;.X&#65533;2]&#65533;B&#65533;6*Oi&#65533;p&#65533;L&#485;ZR&#65533;&#65533;&#65533;L%)&#65533;O&#65533;B&#65533;;y&#65533;+{cK&#1998;&#65533;&#65533;&#65533;&#65533;&#65533;E-(&#65533;)'u&#65533;&#65533;L&#65533;_&#65533;&#65533;&#65533;9&#1169;&#65533;v&#65533;dK&#65533;&#65533;*2&#65533;&#65533;&#65533;e&#1812;&#65533;&#65533;&#65533;&#65533;3&#65533;&#65533;&#65533;gDq
D&#65533;&#65533;&#65533;T&#65533;h0#ZG &#65533;&#870;&#65533;&#65533;'3&#65533;	E%b&#65533;&#65533;S&#65533;HR&#65533;!&#65533;i&#65533;&#65533;Y&#729;&#830;&#65533;&#65533;&#65533;(-1&#65533;Tp&#65533;&#65533;MU&#65533;X&#65533;&#1441;&#440;&#65533;S&#65533;NqPnJQ&#65533;-LNX&#65533;(&#65533;&#65533;&#65533;&#65533;_&#65533;*W&#65533;&#65533;O&#65533;&#65533;I&#65533;Ua&#65533;U&#65533;
1&#65533;Hl-&#65533;R&#65533;]&#65533;"HfUF2&#930;e5&#65533;&#65533;g0&#65533; D&#65533;p&#65533;)<A	EB&#65533;h&#65533; &&#65533;&#65533;J&#65533;&#65533;&#65533;n&#65533;&#65533;X @"@agp&#65533;&#65533;0&#65533;&#65533;f{&#65533;&#65533;&#1808;&#65533;1&#65533;&#65533;AgxC&#65533;`&#65533;/`A
&#65533;1&#65533;P&#65533;#$=H&#65533;m&#65533;&#65533; &#65533;&#65533;&#65533;ljp&#65533;&#65533; &#65533;&#65533;j&#65533;\&#65533;g@5&#65533;^&#65533;@&#65533;`9&#65533;&#65533;r&#65533;&#65533;76&#65533;n \&#65533;&#65533;@#&#65533;&#65533;&#65533;D&#65533;<!&#65533;&#65533;C&#65533;@	X&#1079;&#65533;H&#65533;)H1
P&#65533;bJ&#65533; &#65533;&#65533; &#65533;;&#65533;&#65533;&#65533;&#65533;&#65533;<i7I&#65533;@&#65533;&#65533;D'b&#65533;vB&#65533;@2&#65533;&#65533;&#65533;&#65533;! &#65533;@&#65533;&#65533; &#65533;B,qX?&#65533;&#65533;&#65533;&#65533;&#65533;ncM#?&#65533;!&#65533;<<"&#65533;&#65533;J>&#65533;:1&#65533;D&#65533;.&#65533;&#65533;&#65533;<&#234;&#65533;&#325;/E6&#65533;&#65533;&#65533;y*&#65533;&#65533;&#65533;-Nn&#65533;&#65533;ynH&#65533;&#65533;G:'&#65533;hL&#65533;&#65533;&#65533;&#65533;&#65533;U&#65533;&#65533;&#65533;&#65533;9Y-&#65533;1&#65533;0&#65533;&#65533;1&#65533;J&#65533;/3&#65533;&#65533;p&#65533;3&#65533;&#1500;&#65533;&#65533;.:&#65533;&#65533;&#65533;&#65533;&#65533;V.&#65533;5&#65533;a&#65533;k3&#65533;&#65533;&#65533;&#65533;&#65533;&#65533;&#65533;j&#65533;&#65533;&#65533;&#65533;V6&#65533;%&#65533;&#400;&#65533;/gI:&#65533;I&#65533;-&#65533;,ih<&#65533;&#65533;&#991;&#65533;-jX&#65533;&#65533;''&#65533;K~&#65533;d&#65533;\&#65533;*&#65533;*U&#65533;.y9&#65533;]&#444;&#65533;~&#65533;&#65533;%&#65533;&#65533;&#65533;:&#65533;&#1118;	{a&#65533;&#65533;&#65533;&#65533;25&#65533;&#65533;&#65533;fs6&#65533;&#65533;4o&#65533;"?i1&#65533;z&#65533;&#65533;e&#65533;(8&#65533;&#65533;n&#65533;&#65533;_&#65533;pEl&#65533;&#65533;u&#65533;&#65533;&\k&#65533;Kz&#65533;&#65533;n&#65533;a&#65533;,&#689;67hW{%m*&#65533;T&#65533;&#65533;m`qU&#65533;RA&#65533;Q~&#65533;&#65533;5)A&#65533;V&#65533;&#65533;G=&#65533;e&#65533;&#65533;&#65533;&#65533;&#65533;&#65533;&#1357;o&#65533;e-{J&#1126;&#52509;,&#65533;BK&#65533;&#65533;2*&#65533;&#65533;&#65533;X&#65533;/x&#65533;&#65533;Pb&#65533;sB&#65533;0&#65533;&#65533;&#65533;`&#65533;-0/	V&#65533;| I`2z&#1151;&#315;&#65533;`&#65533;%&#65533;Q&#65533;&#65533;&#65533;@&#1277;A&#65533;.H&#65533;q&#65533;&#65533; '8	@(&#65533;w&#65533;!}D&#65533;&#65533;k|&#65533;)0n\&#65533;&#65533;&#65533; &#65533;y&#65533;&#65533;r@@&#65533; 3&#65533;&#65533;&#65533;&#65533;&#65533;&#65533;&#65533;A&#65533;&#65533;&#65533;&#65533;&#65533;&#65533;&#65533;&#65533;&#65533;tp&#65533;&#65533;&#65533;Q8&#65533;&#65533;A&#65533;&#65533;\&#65533;C)l&#65533;
V&#65533;&#65533;&#65533;@)Z&#65533;	?Ap&#65533;&#65533;n&#65533;	H&#65533;K&#65533;&#65533;&#65533;&#65533;&&#65533;&#65533;&#65533;&#65533; c?&#65533;;&#65533;&#65533;&#65533;=&#65533;&#65533;&#65533;C0'&#65533;&#65533;&#65533;8&#65533;&#65533;F;&#65533;&#65533;N1G-a
n\Uo[&#65533;'&#65533;&#65533;&#65533;iZ&#65533;&#790;b'>7)&#65533;p&#65533;&#65533;&#65533;5^&#65533;&#65533;&#65533;&#65533;&#65533;'w&#65533;#A&#65533;1,&#65533;7&#65533;_Z&#65533;&#65533;6&#65533;N6&#65533;CW&#65533;&#65533;V&#65533;&#65533;_&#65533;&#65533;&#1708;&#65533;`P&#65533;&#65533;&#65533;&#65533;&#738;I&#65533;h&#65533;&#65533;&#65533;&#65533;&#65533;&#1187;&#65533;&#65533;,]&#65533;5&#65533;
r&#65533;/	&#65533;&#65533;&#65533;>J5\K&#65533;&#65533;P7&#65533;&#65533;7P;&#65533;&#65533;80JtS@&#65533;&#65533;@&#65533;&#65533;&#65533;&#65533;SU&#65533;&#65533;Y&#65533;q&#65533;WT&#20483;(NZ&#65533;S&#65533;&#65533;&#65533;_&#65533;&#65533;=&#65533;(&#65533;;&#65533;M&#65533;@EQ1\D&#65533;&#65533;&#65533;&#65533;	&#65533;&#65533;&#65533;&#65533;&#65533;&#65533;MR&#65533;DP&#65533;&#65533;<&#65533;&#65533;XUS&#65533;[R&#65533;:&#65533;&#65533;&#701;Le&#65533;&#65533;&#65533;|!""2&#65533;N8Ol[&#253;!&#65533;&#65533;O&#795;O4U&#65533;&#65533;&#1278;&#65533;&#65533;OA&#1391;h&#65533;&#65533;UJN\&#353;&#65533;&#65533;@&#65533;#\&#65533;&#65533;(&#65533;E[L&#65533;+&#65533;&#364;&#65533;b&#65533;&#65533;E_&#546;]&#65533;&#65533;&#65533;&#65533;>&#65533;>&#65533;&#65533;O&#65533;&#65533; c&#65533;&#65533;TYY&#674;&#65533;&#65533;8&#65533;c\F&#65533;\&#65533;3&#65533;(XB#&#65533;APA&#65533;&#65533;&#65533;&#65533;@y&#65533;@	&#65533;&#65533;&#65533;@	&#65533;`&#65533;&#65533;#&#65533;l p@&#65533;	Vl(&#65533;8&#65533;&#65533;&#1337; &#1315;&#1077;&#65533;A&#65533;&#65533;&#65533;&#65533;D&#65533;&#65533;&#65533;&#65533;@&#65533;n&#65533;&#65533; &#65533;	&#1294;	&#65533;@}&#65533;&#65533;l&#65533;&#65533;
&#65533;&#65533;|DZP5&#65533;s&#65533;x&#65533;@r&#65533;@&#65533;&#65533;&#1025;D$}&#1280;q&#65533;&#65533;&#1024;&#65533;&#65533;&#65533;~&#65533;N	&#65533;@D@&#65533;&#65533;&#65533;"&#65533;&#65533;&#769;#&#65533;-&#65533;B*&#65533;&#140;&#65533;(&#65533;B'<&#65533;&#65533;$@&#65533;&#65533;&#51089;4&#65533;T&#65533;:JX::I&#65533;p&#65533;o(&#65533;&#65533; 
&#65533;@&#65533;&#65533;@b&#65533;&#65533;&#65533;	&#65533;YA-0&#65533;O&#65533;\&#65533;%]UV\&#65533;P&#65533;&#65533;84C.,&#65533;9&#65533;&#65533;Ua&#65533;&#65533;&#65533;SVU&#65533;=&#65533;&#65533;&#65533;&#65533;$f;&#1861;;&#65533;&#65533;&#65533;N&#65533;#]K&#65533;&#65533;1$&#65533;6&#773;<}u<&#65533;5&#65533;&#255;&#65533;&#65533;+&#65533;Q,&#65533;"e&#65533;&#65533;_(
n
&#65533;H&#411;E&#765;`F&#65533;&#65533;K&#65533;I&#65533;.&#65533;&#65533;&#65533;&#65533;/=&#65533;&#65533;XC5&#65533;&#65533;&#65533;&#65533;TCp6p
'&#65533;$'
'sr&#755;&#1803;e&#65533;H&#65533;a&#65533;&#65533;P&#65533;D&#65533;&#65533; L&#65533;-"W &#65533;O8&#65533;&#65533;&#65533;&&#65533;	:&#65533;&#65533;^&#65533;)&#65533;'{&#65533;_eF^&#65533;_&#65533;&#65533;g&#65533;}&#65533;d&&#65533;a&#65533;/jb&#65533;&#65533;5&#65533;&#65533;!&#65533;<&&#65533;R5&#65533;&#65533;`&#65533;EMJ&#65533;&#65533;&#65533;&#65533;[&#65533;&#65533;&#243;,cfx%&#65533;]&#26985;i&#65533;vh&#65533;H&#327;B^&#65533;(V&#65533;&#65533;T(&#65533;D&#65533;&#65533;&#65533;&#65533;2&#65533;>&#65533;p&#65533;.&#65533;S&#65533;&#65533;	W&#65533;E]&#1570;-&#65533;'&#65533;`a8&#65533;&#65533;+&#65533;#&#1127;&#65533;&#65533;&#65533;&R*R&#65533;P&#65533;(&#65533;&&#65533;&#65533;L~Fi&#281;&#65533;&#65533;L&#65533;&#65533;'&#65533;c\&#65533;&#65533;IC0&#65533;B"&#1537;p&#65533;&#65533;TWt&#334;	&#65533;&#65533;&#65533;Y&#65533;&#1115;j&#65533;0Z&#65533;#&#65533;&#65533;@
&#65533;&#65533;	&#65533;&#65533;&#65533;&#65533;&#65533;&#65533;@XA&#65533;T&#65533;&#65533;m&#65533;&#65533;&#65533;A&#65533;&#65533;(&#65533;.&#65533;Y&#65533;
&#65533;&#65533;&#65533;&#65533;&#65533;&#65533;yY&#65533;@
&#65533;@
p&#65533;  &#65533;&#65533;&#65533; &#65533;5 P&#65533;8&#65533;&#65533; &#65533;"^&#65533;&#65533;bH&#1953;&#65533;u@ @&#65533;&#65533;4B&#65533;A"&#65533;B,&#65533;&#65533;)&#65533;&#65533;}&#65533;&#65533;'&#65533;&#65533;&&#65533;A&#65533;@&#65533;U&#65533;o&#65533;&#65533;&#65533;&#65533;$ H&#65533;a@&#65533;&#65533;&#65533;&#65533;&#65533;&#65533; 	&#65533;#&#53760;	&#65533;&#65533;&#65533;&#65533; &#65533;;&#1825;&#65533;&#1829;&#65533;v&#65533;&#65533;N)WE&#911;&#65533;C&#65533;`fV&#65533;&#65533;0&#65533;&#380;'&#65533;&#65533;&#65533;N&#65533;P&#65533;XX)&#65533;&#26303;&#65533;&#65533;9pC4$3d&#65533;&#65533;&#65533;&#65533;7P&#65533;VC&#65533;&#65533;S`&#1050;&#65533;]`-&#65533;&#65533;&#65533;&#65533;&#52224;&#65533;Zi&#65533;e&#65533;&#65533;+)&#65533;d<F+&#65533;&#65533;&#65533;n&#65533;&#65533;&#65533;,&#65533;S&#65533;<&#65533;&#65533;]&#65533;q&#65533;
&#65533;`	&#65533;`&#65533;*gs'\-&#65533;'&#65533;&#9405;&#65533;U&#446;T9`NvF&#65533;v&#65533;D&#65533;T<|'&#65533;&#65533;T%&#65533;&#65533;E&#65533;&#65533;&#1169;&#2024;C&#65533;&#1192;&#65533;&#65533;-T&#65533;"~&#65533;&#65533;):&#65533;<&#65533;.&#65533;&#1822;{&#65533;h]&#1189;U&#65533;&#65533;0f&#65533;&#65533;&#65533;&#65533;&#65533;&#65533;&#65533;OP&#65533;&#65533;&#65533;&#65533;&#65533;&#65533;%\&#65533;NTP&#65533;&#65533;&#65533;8&#1940;&#1295;&#65533;&#65533;7&#65533;U&#65533;S&#65533;HET8U&#65533;&#65533;&#65533;\9&#65533;&#65533;W&#65533;&#65533;b&#65533;&#1994;aS&#65533;P&#65533;&#65533;S&#65533;(Q&#65533;&#65533;&#65533;&#1331;&#65533;!&#65533;&#65533;&#65533;b&#292;_&#65533;&#65533;Y&#65533;&#65533;a&#65533;&#25686;L&#440;f&#65533;!&#65533;Xm&#65533;&#65533;{>o&#65533;&#65533;&#65533;&#65533;c&#65533;&\d&#65533;\&#65533;sx&#65533;*PB&#65533;&#65533;8 A&#65533;&#65533;
&#65533;&#65533;1&#65533;t &#65533;c&#65533;
II\ &#65533;c
&#65533;l&#65533;&#65533;=&#65533;)M&#65533;G&#65533; \&#65533;&#65533;&#65533;TA&#65533;&#65533;D&#65533;&#65533;m&#65533;]&#65533;V&#65533;U&#42464;@&#512;7&#902;F&#65533;Fm&#65533;&#65533;&#65533;&#65533;x&#65533;,&#65533;&#65533;=&#65533;D&#65533;&#65533;&#1024;\[&#65533;I&#65533;&#966;&#1060;&#65533;&#65533;@&#1280;=&#65533;@	x@D&#65533;&#65533;@&#65533;&#65533;&&#1047;&#65533;&#65533;W&#65533;&#65533;&#65533;(`&#65533;&#65533;&#65533;&#65533;&#65533;&#65533;&#65533;&#25617;,@@&#65533;&#65533;N@XIXv &#65533;&#65533;N&#775;&#65533; 	xj
&#65533;@n&#65533;]j&#65533;&#65533; 
D&#65533;*&#65533;Y&&#65533;>o&#65533;&#65533;&#65533;&#65533;0&#930;&#65533;Xp&#65533;&#65533;&#65533;&#65533;&#65533;&#65533;&#65533;=&#65533;&#158;&#1240;=l ;&#65533;1V!&#65533;P&#65533;&#364;R&#65533;!J8&#65533;J8dC4D&#65533;5&#65533;1&#65533;Z"+&#65533;&#65533;$&#65533;aZ&#65533;&#65533;&#65533;&#65533;&#65533;&#719;
&#65533;&#65533;"F&#588;&#65533;)&#65533;2&#65533;HZd
eh7l&#65533;&#65533;m
&#65533;q&#65533;p'q&#65533;2&#65533;xN&#65533;&#65533;&#65533;5&#1722;HZe&#65533;E*&#65533;&#65533;&#65533;S&#65533;&#65533;&#65533;Ktg&#65533;&#65533;CWX@ugQL&#65533;&#65533;&#893;&#65533;#&#65533;&#65533;8]D&#65533;&#65533;&#65533;\*(]&#65533;&#55128;&#65533;&#65533;&#65533;q(2 z&#65533;&#65533;&#65533;&#1545;.R@&#65533;&#65533;&#65533;3&#65533;n#"y6&#1781;M&#895;&#65533;3&#65533;&#65533;&#1673;&#65533;s%&#65533;&#65533;6&#65533;C&#65533;D<E&#65533;m&#65533;&#65533;&#65533;%P&#65533;&#65533;W&#65533;-&#65533;&#65533;1!&#65533;&#12260;.&#65533;
&#65533;0FL&#65533;&#65533;Q&#65533;ZE=&#65533;C&#65533;p@	&#65533;&#65533;&#65533;&#65533;&#65533;nj&#65533;Up&#65533;U&#65533;J&#65533;&#65533;&#65533;"&#65533;&#741;(&#65533;&#65533;!*&#65533;&#65533;&#65533;&#65533;O_&#65533;&O\&#65533;Q&#65533;&#448;&#65533;8l&#65533;3&#65533;+X&#65533; &#65533;&#65533;4&#65533;&#65533;@&#65533;&#65533; &#526;&#65533;&#65533;
&#65533;@&#1149;)&#65533;m  Q&#65533;\&#65533;F&#65533;&#65533;l t Z&#65533;5&#65533;F&#65533;&#65533;
|p&#65533;&#1030;&#65533;&#65533;(&#65533;&#65533;d&#65533;h&#65533;&#65533;.j&#65533;&#65533;A&#65533;J&#65533;&#65533;u&#65533;&#65533;&#65533;&#65533;
&#65533;&#65533;&#65533;&#65533;&#65533;&#65533;&#65533;&#65533;&#65533; e&#65533; &#65533;l&#1497;^&#65533;&#65533;l&#65533;&#65533;#&#65533;&#640;&#65533;&#65533;6&#65533;&#65533;&#65533;X 
&#65533;&#65533;&#65533;)&#65533;&#65533;+ %*&#65533;B&#65533;&#65533;&#65533;(@&#65533;p&#65533; @\ Y&#65533;5\&#65533;D&#65533;5Qc&#487;&#65533;&#65533; &#65533;(&#65533;
&#65533;j&#65533;p&#65533;&#65533;&#1614;[&#65533;&#65533;&#65533;&#65533;'t&#65533;&#1690;&#65533;&#65533;&#65533;&#65533;&#1960;&#65533;9]\>&#65533;&#65533;&#269;&F&#65533;&#65533;&#305;&#65533;&#65533;&#65533;w&#65533;a|&#65533;f&#65533;=Y&#65533;E&#492;&#65533;~&#65533;&#1541;7X&#65533;4P&#65533;|&#65533;^J7X&#65533;4t-&#901;&#65533;&#65533;C&#65533;&#65533;Ya(&#399;&#65533;<Q &#65533;&#65533;2N&#1524;Vx&#590;&#65533; &#65533; &#65533;R&#65533;&#65533; &#65533;&#65533;&#65533;.;-&#65533;&#65533;&#65533;&#992;&#65533;&#65533;z&#65533;&#65533;[F&#65533;c&#65533;c&#65533;&#65533;t&#65533;R&#65533;J&#1328;&#65533;;&#65533;E<&#65533;Gi[=&#65533;ZJ&#65533;&#221;&#65533;&#65533;U&#65533;E&#65533;#&(S&#65533;&#65533;&#65533;~&#65533;&#65533;bZ&#65533;Ky'&#65533;;g&#348;&#65533;&#65533;&#65533;&#65533;&#65533;a&#65533;Q&#65533;D&#65533;[G&#1729;&#65533;Q&#65533;a&#953;&#65533;&#65533;:&#65533;&#65533;7&#65533;d&#65533;&#65533;k&#65533;hQ&#65533;&#65533;\&#1737;&#65533;9&#6263;&#65533;g&#65533;&#65533;r&#65533;_|&&#65533;i&#65533;&#1759;&#65533;&#65533;t&#65533;yU0>(CmD&#1648;&#65533;&#65533;&#65533;&#65533;&#65533;0&#65533;Z#&#65533;&#58791;l&#65533;&#65533;&#65533;&#65533;&#65533;O&#65533;&#65533;&#65533;-&#65533;&#65533;&Ya}&#65533;l&#65533;&#65533;&#65533;rE9`C0&#65533;(PB"&#65533;&#65533;D&#65533;&#65533;@&#65533;&#65533;#&#65533;]&#65533;&#65533; `<D &#65533;&#65533; $A<&#65533;&#65533;X@x{|&#65533;9~&#65533;&#65533;&#65533;c&#65533;&#65533;&#65533;WvlA|A &#65533;&#65533;&#65533;&#65533;@&#65533;B&#65533;{&#65533;C&#65533;v
&#65533;&#65533;&#65533;@&#1469;F	&#1839;
&#65533; =&#65533;&#65533;
&#65533;)&#65533;<|
Cd&#1401;&#65533;g&#65533;GA$&#65533;pq&#65533; &#65533;G&#65533;&#65533;&#65533;&#65533;&#65533;	&#65533;H&#65533;e&#65533;&#65533;$&#65533;m&#65533;&#65533;&#65533;)&#65533;&#65533;$&#65533;&#65533;8@&#65533;8 0IP (&#65533;PqrS{&#65533;&#65533;&#65533;&#65533;&#65533;@a&#1607;&#65533;&#65533;P#8&#65533;@	46&#65533;S&#65533;<&#65533;4&#65533;;&#65533;&#65533;1.f&#65533;
&#65533;&#65533;EZ5&#65533;&#65533;&#65533;L&#65533;&#65533;2}b&#65533;&#65533;&#65533;&#65533;&#65533;&#65533;s&&#65533;&#65533;&#689;88"R&#616;&#1361;&#65533;&#65533;a&#65533;&#65533;&#65533;l&#65533;3(C4`7P&#65533;&#65533;$&#65533;3,5,&#65533;&#65533;/#&#65533;<&#65533;!U&#65533;&#65533;&#65533;E&#65533;&#65533;&#65533;o&#65533;&#65533;\oa&#317;&#65533;
&#65533;S&#65533;&#65533;Y&#65533;X&#65533;d&#65533;&#714;m&#65533;2m-&#65533;1&#65533;s&#65533;8'&#65533;&#65533;&#65533;KF&#65533;&#65533;e&#65533;&#65533;F9A&#65533;&#65533;E\
;4&#65533;&#65533;&#65533;?&#65533;&#65533;&#65533;&#65533;&#65533;U&#65533;~&#65533;#.J&#65533;C+[U0!&#65533;&#65533;&#65533;.&#65533;&#65533;E)&#65533;&#65533;N?&#65533;<&#65533;JtS&#36059;+.&#65533;&#65533;"v&#65533;>&#65533;'&#65533;z&#65533;U&#65533;&#65533;Q`&#65533;\x&#65533;/59&#65533;&#65533;&#65533;&#1318;&#1518;H&#65533;&#65533;&#65533;&#65533;&#65533;&#65533;&#65533;&#65533;99&#65533;Xir&#65533;&#65533;)@&#65533;7p`8q&#65533;+W&#65533;&#1849;t&#65533;&#65533;K&#65533;n]&#65533;u&#65533;&#65533;U&#296;1&#65533;:&#65533;&#1381;i&#65533;&#65533;9t)&#65533;c&#65533;&#65533;]Kw+&#65533;CGr\8&#65533;&#593;&#65533;`&#65533;q&#65533;&#65533;&#65533;IPaC&#65533;9&#65533;SZ&#65533;\Is9k
&#65533;)&#65533;&#65533;&#65533;&#65533;W&#65533;Y%&#65533;&#65533;9&#65533;&#65533;(&#65533;C&#65533;&#65533;&#65533;+N&#65533;&#65533;Ice&#65533;/R&#65533;&#65533;&#65533;>&#65533; 1&#65533;:n&#65533;xcF&#65533;4&#65533;p&#65533;	&#65533;0h&#65533;&#65533;a&#65533;&#65533;!T&#65533;&#65533;&#65533;&#65533;&#200;&#65533;@&#65533;&#65533;qc&#65533;.]&#65533;D)r&#65533; A&#65533;&#65533;&#65533;=&#65533;&#65533;:j&#512;&#65533;&#65533;&#197;"T&#65533;UA&#65533;&#65533;
$&#65533;&#65533;(&#65533;&#65533;Es&#65533;&#65533;a&#296;&#65533;Ga=|&#65533;=&#65533;&#65533;8r&#1288;#&#65533;&#65533;&#65533;2&#65533;&#65533;&#65533;a&#65533;0c&#65533;!Q&#65533;d&#65533;Ju&#65533;)&#65533;&#65533;:&#65533;C&#65533;(@&#65533;"&#65533;`&#65533;	"X`&#65533;&#65533;p&#65533;8&#65533;&#65533;.&#65533;B@a8RP&#65533;&#65533;0&#65533;&#65533;;.&#65533;&#65533;&#65533;K&#65533;Yfv&#65533;yj+&#65533;&#65533;gF&#65533;&#65533;*
G&#65533;&#65533;Bh&#65533;o&#65533;&#65533;o&#65533;J#&#65533;
H&#65533;&#65533;"G&#65533;r~Z&#65533;G&#65533;&#65533;
 &#65533;&#65533;&#411;o&#65533;&#65533;r&#705;&#65533;&#65533;RK.&#65533;&#65533;&#65533;o&#65533;Q&#65533;h&#65533;&#65533;&#65533;.&#65533;&#65533;e&#65533;&#65533;y&#411;+&#65533;&#65533;m&#65533;&#1798;&#65533;n&#65533;3H}D&#65533;G#&#65533;&#65533;PB&#65533;&#65533;rH3&#65533;T&#65533;K8&#65533;&#65533;&#65533;&#65533;n&#65533;&#65533;Fm&#65533;&#65533;&#410;j@&#65533;&#65533;l&#65533;&#65533;&#65533;S&#65533;1&#65533;&#65533;k&#65533;&#65533;&#65533;&#65533;WS}UVYE&#65533;T&#65533;?&#65533;&#65533;Kp4&#65533;Hz&#26183;&#65533;a&#65533;&#65533;G&#65533;c&#65533;&#65533;&#65533;p&#65533;&#65533;&#65533;N&#65533;&#65533;i&#65533;&#328;v&#65533;iG's&#65533;&#65533;U&#65533;x&#1921;'&#65533;q&#65533;M6&#65533;x&#65533;&#65533;w&#65533;}&#65533;]x&#65533;&#65533;&#65533;&#65533;&#65533;a'&&#65533;z&#65533;&#65533;&#65533;&#65533;&#65533;W%&#65533;^&#65533;#&#65533;Z&#65533;G&#65533;p6&#1924;&&#65533;\x~&#65533;`&#65533;	&#65533;&#65533;]&#65533;/&#65533;&#65533;w&#65533;iG&#65533;&#65533;Sp&#65533;1G&#65533;z&#65533;&#65533;&#65533;z&#65533;-V&#65533;b5&#65533;&#65533;&#65533;&#65533;=8\x&#65533;e	^&#65533;Wb&#65533;&#65533;u&#65533;&#65533;	_&#65533;&#65533;F&#65533;rJzJ*&#65533;&#65533;Q&#65533;&#65533;pZ&#65533;G&#65533;&#65533;R!&#65533;&#65533;~&#65533;&&#65533;&#65533;ji&#65533;&#65533;|&#65533;J3&#65533;&#65533;&#1010;&#65533;&#65533;&#65533;ln&#65533;	&#65533;!&#65533;&#65533;&#65533;&#65533;&#65533;&#65533;$&#65533;IJq&#65533;&#65533;J&#65533;&#65533;&#621;&#65533;,)&#65533;g&#65533;%&#65533;&#65533;`X&#65533;&#274;@&#65533;p&#65533;{&#65533;&#65533;J &#65533;.<&#65533; &#65533;r0&#65533;
4&#65533;&#65533;&#65533;&#65533;9&#65533;&#65533;#8&#65533; &#65533;/&#65533; BL8&#65533;`&#65533;A&#65533;|&#65533;A&#65533; &#65533;,&#65533;+&#1184;!&#65533;&#65533;&#65533;+&#65533; &#65533;&#65533;zB&#65533;#&#65533;&#65533;&#65533;6&#65533;&#65533;&#65533;&#65533;&#65533;B&#65533;&#65533;8|k&#65533;H0a&#65533;&#65533;Z`&#65533;&#65533;&#65533;s&#65533;/h&#65533;!&#65533;&#65533;&#65533;&#65533;&#65533;&#65533;&#65533;.<p&#65533;!r&#65533;&#65533;&#65533;&#65533;`:0 vn &#65533;&#65533;&#65533;
m&#65533;&&#65533;
W&#65533;&#65533;PE*&#65533;C
QP&#65533;2&#65533; &#65533; A`A&#65533;@&#65533;$&#65533; 
X`&#65533;&#65533;&#65533;2"&#65533; "&#65533;J&#65533;&#65533;&#65533;&#65533;&#41153;p&#65533;
&#65533; &#65533;&#65533;;&#65533;&#65533;h+Hk&#65533;B&#65533;&#1207;&#65533;IQ?QU&#65533;&#65533;$&#65533;&#65533;DQT&#65533;&#9302;&#65533;#+a&#65533;JB&#65533;&#65533;&#65533;'2n&#65533;'&#65533;:#O&#65533;T&#65533;g`&#65533;Hm&#788;6&#65533;a&#65533;^0&#65533;;&#65533;&#613;0&#65533;@&#65533;qQ	&#65533;&#65533;!&#65533;&#65533;&#65533;%&#65533;id\c&#65533;&#65533;)@aJKh&#65533;&#65533;&#65533;A&#65533;U&#65533;JT&#65533;&#65533;U&#65533;T&#65533;Y&#65533;&#65533;&#65533;&#65533;&#65533;5&#65533;a&#65533;M&#65533;IWc&#65533;&#65533;6&#65533;q2o&#65533;&#65533;X&#65533;"W=&#1697;j|&#65533;F&#1225;8&#65533;!&#65533;&#65533;&#65533;#&#65533;FP4:&#65533;a&#65533;kP&#65533;&#65533;&#65533;&#1413;&#65533;&#65533;&#65533;&#65533;&#65533;&#1380;f&#880;&#65533;&#65533;h&#396;&#65533;&#65049;&#65533;^&#65533;t&#65533;$,?&#65533;W&#65533;^&#65533;&#65533;&#65533;Ul]&#54295;;&#65533;&#65533;&#834;e&#65533;&#65533;&#65533;&#65533;&#65533;pFMwUk`&#65533;&#65533;&#65533;&#65533;f3x&#65533;&#65533;&#65533;(G&#65533;&#65533;&#65533;&#65533;&#65533;&#65533;X&#65533;
&#65533;C&#65533;5&#65533;e,]&#65533;&#65533;&#65533;&#65533;3oJL&#65533;&#1006;&#65533;kY&#65533;Z!&#65533;&#65533;x&#65533;&#65533;p&#65533;G@:&#65533;"&#65533;H&#65533;Rr&#65533;u&#65533;&#65533; I&#600;&#65533;&#65533;9&#1875;*W&#65533;+[&#65533;o_l&#65533;&#65533;&#65533;6N&#65533;&#65533;-&#65533;8&#65533;e&#1118;"&#65533;&#65533;8))&#65533;&#65533;&#65533;4&#65533;Q&#65533;Sh&#65533;u&#65533;&#65533;j&#65533;&#65533;`*8A8&#1025;&#65533;&#65533;?P&#65533;&#65533;&#65533;&#65533;H&#65533;&#65533;&#65533;&#65533;&#65533;+`Q&#65533;W&#65533;&#65533;&#65533;(D&#65533;&#65533;&#65533;=4&#65533;&#65533;&#1028;'&#65533;H v&#65533;&&#65533;a&#65533;B&#65533; &#65533;+`&#65533;
O &#65533;&#65533;'=&#65533;Y&#65533;6:&#65533;&#65533;j@&#65533; &#65533;`$&#65533; ( &#65533;&#65533;&#65533;|&#65533;C\ V&#65533;BG5&#513;C&#65533;&#65533;&#65533;&#65533;&#65533;d&#65533;&#65533;`:&#65533;&#1228;&#65533;z&#65533;&#65533;&#65533;&#65533;& AX&#65533;&#65533;8&#65533;!&#65533;&#65533;+PQ
S\&#65533;&#65533;'&#65533;(&#65533; x@&#65533; 	&#65533;0A&#65533; &#65533;&#65533;!t&#65533;B&#65533;&#65533;E ;^9&#65533;1_~Hd&#65533; &#65533;7>&5	&#65533;&#65533;j4&#65533;&#65533;&#65533;3}CS&#402;}&#1187;&#65533;&#65533;&#65533;k[3&#65533;&#65533;H$p&#65533;&#65533;&#65533;&#65533;BcOU&#65533;bG$&#65533;p&#65533;&#65533;2&#65533;&#65533;&#65533;A&#65533;#&#65533;&#1648;4&#65533;&#65533;&#65533;ex&#207;d&#65533;&#65533;&#65533;&#65533;(,&#65533;$Q&#65533;&#65533;&#65533;&#65533;~2&#10864;q(A&#65533;&#65533;&#1336;&#65533;@j&#65533;U&#65533;&#65533;&#65533;&#65533;&#65533;IWU&#65533;&#65533;&#65533;&K&#65533;&#65533;4&#65533;&#65533;&#1096;&#65533;4:&#65533;*YI#&#65533; 3&#65533;&#65533;j&#65533;y&#65533;n&#65533;F&&#65533;hA&#65533;r&#65533;1&#65533;2&#65533;a&#65533;`-&#1686;&#65533;&#65533;:&#65533;&#65533;p\k&#65533;&#493;&#65533;&#65533;,&#65533;n&#65533;&#65533;&#65533;
7&#65533;!&#65533;h&#65533;&#65533;&#65533;&#65533;h&#65533;&#65533;&#37777;R&#65533;gu&#65533;&#65533;[OY&#65533;&#65533;&#65533;&#65533;D&#409;&#65533;&#65533;k&#65533;&#65533;bGKV&#65533;N&#65533;&#65533;&#65533;&#65533;&#65533;^	&#65533;_kv&#65533;&#65533;"E&#65533;h&#65533;X&#65533;#F[1&#65533;&#737;{u&#65533;&#65533;&#65533;:&#65533;&#65533;&#65533;e0&#65533;"&#803;&#65533;FF&#605;n&#65533;&#65533;Y&#65533;f:&#65533;&#65533;E&#65533;&#65533;&#65533;&#65533;Z@S&#65533;W&#65533;&#65533;*&#65533;J]&#65533;
&#65533;&#65533;bH&#65533;&#65533;&#65533;&#65533;p&#65533;&#65533;&#65533;J&#65533;&#65533;&#65533;V	g&#65533;*	}&#65533;]&#65533;o%&#65533;&#65533;DL&#65533;&#65533;c&#65533;_F&#65533;
UI"oTc&#65533;&#65533;+>&#65533;<&#65533;	>&#65533;AJ &#65533;x &#65533;@^&#65533;&#65533;4b&#65533;&#65533;E2&#65533;&#65533;nti&#708;&#65533;2~AY&#65533;bx&#65533;&#65533;&#65533;&#65533;&#65533;Z&#65533;&#65533;&#65533;&#65533;@&#65533;N&#65533; BAT(&#65533;A8&#65533; &#65533;$;&#65533;Ak^&#65533;&#65533;l'&#65533;&#65533;&#65533;x`&#65533;&#65533;V`&#65533;&#65533;&#65533;Hd&#65533;'&#65533;-8A&#65533;@&#65533;&#65533;0&#65533;&#37315;&#65533;t&#65533;&#65533;&#65533;&#65533;j&#65533;&#65533;&#65533;&#65533; &#65533;KnuA&#65533;T&#65533;i&#65533;&#65533;(f&#65533;&#65533;&#65533;&#65533;&#65533;w&#65533;&#65533;&#65533;&#65533;z&#65533;&#65533; 	8 &#65533;&#65533; D `&#65533;p 	&#65533;&#65533;B&#65533;&#65533;&#1797;<&#65533;&#65533;x&#65533;&#65533;#*	ND&#65533;&#65533;p`|&#65533;&#65533;5&#65533;b&#65533;t#&#65533;&#1480;F3&#65533;&#65533;fP&#65533;&#65533;p&#65533;&#65533;&#65533;kL&#65533;&#65533;&#65533;T&#65533;&#65533;&#65533;&#65533;h&#65533;
&#65533;,&#65533;&#65533;&#65533;&#65533;&#65533; )Il&#65533;&#65533;&#65533;&#65533;/l&#65533;&#65533;&#65533;pJ&#65533;&#65533;H*&#65533;&#65533;&#65533;&#65533;!Hx&#65533;&#65533;~z!&#65533;a"&#65533;O&#65533;W0)&#820;S&#65533;&L&#65533;H&#65533;&#65533; b&#65533;&#65533;m&#806;&#65533;&#65533;&#65533;&#1080;!&#65533;&#65533;DS&#65533;N&#65533;&#65533;&#65533;&#65533;&#486;a&#65533;&#65533;&#852;aS&#65533;SD&#65533;sP&#65533;&#65533;M&#65533;&#65533;&#65533;&#65533;&#65533;&#65533;&#65533;p&#65533;&#65533;&#916;A&#65533;,p&#65533;&#65533;0U&#65533;/3&#65533;&#65533;S&#65533;&#65533;&#65533;]&#65533;0]*&#673;&#65533;&#65533;&#65533;A&#65533;M&#65533;!&#65533;&#65533;&#65533;&#65533;&#65533;&#65533;&#65533;&#65533;&#65533;&#65533;$&#65533;&#65533;x&#65533;!&#65533;&#604;~&#65533;# 1%6&#65533;&#65533;&#65533;&#65533;&#65533;&#65533;&#65533;&#65533;%h1%>&#65533;"`&#65533;^&#65533;&#65533;Z&#65533;f)&#65533;q&#65533;
&#65533;&#65533;,$R&#65533;_&#65533;&#65533;]&#65533;&#65533;&#65533;)+&#65533;&#65533;V&#65533;&#65533;&#65533;&#65533;b&#65533;&#65533;E]^&#65533;&#65533;&#65533;&#65533;&#65533;ZQ&#65533;&#65533;&#65533;\&#65533;-^N`&#1481;&#65533;&#65533;&#65533;$&#65533;q&#65533;x&#65533;)&#65533;&#65533;&#65533;O&#65533;&#65533;&#65533;&#65533;&#65533; p c
&#65533;n&#65533;&#65533;fH&#646;O0&#65533;&#2321;O<&#65533;H&#65533;&#65533;F&#65533;&#65533;&#65533;-`&#65533;mn&#65533;&#65533;)&#65533;AN&#65533;&#65533;l&#65533;Za&#65533;`n#L&#65533;8 2L &#65533;&#65533;t&#65533;&#65533;a&#65533;&#65533;&#65533;&#65533;2&#65533;t&#65533;&#65533;!&#65533;Ap!&#65533; &#65533; &#65533;`&#1824;&#65533;@(&#65533;&#65533;&#65533;n&#65533;&#65533;&#65533;.a&#65533; 	&#65533;@
&#65533;@&#65533;cj&#65533;N&#65533;H&#65533;z ~l R&#65533;f@&#65533;&#810;{&#65533;&#65533;<@&#65533;&#65533;T&#65533;&#65533;R&#65533;
L&#65533;&#65533;h`<&#65533;C&#65533;n ~p&#65533;h&#65533;~K7&#65533;&#65533;&#65533;C&#65533;l &#65533;&#65533;&#65533;H&#65533;N &#65533;&#65533;&#65533;La&#65533;L&#65533;?&#65533;&#65533;F&#65533;&#65533;&#65533;` `/&#65533; `&#65533;|&#65533;&#65533;&#65533;&#65533;O&#65533;*&#65533;{6 24&#65533;@&#65533;0 &#65533;r/B &#65533;&#65533;:d,&#65533;F@&#65533;&#65533;&#65533;a&#65533;lSJE&#65533;&#65533;&#65533;&#65533;a&#65533;AM&#65533;a&#65533;&#65533;&#65533;&#65533;!&#65533;&#65533;&#65533;&#65533;&#65533;&#65533;6&#65533;t&#65533;&#65533;!6u&#65533;a&#65533;s&#65533;&#65533;UX&#818;&#65533;R&#65533;l9&#65533;&#65533;g
H&#65533;&#65533;&#65533;fJ:&#65533;R&&#65533;&#65533;&#65533;&#65533;&#65533;0e&#806;nSn&#65533;&#65533;NS&#65533;LS&#65533;&#65533;J&#65533;T&#65533;&#65533;&#65533;3m*:&#65533;-E&#65533;&#65533;&#65533;R&#65533;&#65533;&#65533;s&#65533;2&#65533;&#65533;&#65533;^&#65533;&#65533;&#65533;&#65533;&#65533;&#65533;&#65533;!z&#65533;&#65533;&#65533;&#65533;&#874;a&#65533;&#65533;!&#65533;A&#65533;P&#65533;TbE	&#65533;&#65533;&#65533;A&#65533;!BA&#65533;aA&#65533;&#65533;
&#65533;&#65533;&#65533;&#65533;&#65533;S&#65533;&#65533;.J\&#65533;&#65533;E9ja&#65533;&#65533;na&#65533;&#65533;&#65533;jB&#65533;&#65533;Z&#65533;A2&#65533;&#65533;&#65533;&#65533;&#65533;&#65533;a&#65533;(&#65533;&#65533;&#65533;I&#65533;E&#65533;&#65533;&#65533;I&#65533;&#65533;&#65533;tMJ+&#65533;!@&#1496;T&#65533;_&#65533;), qI&#65533;&#65533;F&#65533;4L&#65533;&#65533;KeB&#1760;4J7&#65533;&#65533;,&#65533;L&#65533;&#65533;%&#1441;&#65533;&#65533;&#65533;&#65533;&#65533;$&#65533;Y~m&#65533;h-Og1c&#65533;M&#65533;f&#65533; &#65533;&#65533;^&#65533;&#65533;M&#65533;%P&#65533;P+q&#65533;B&#65533;$&#65533;+"&#65533;(B&#65533;FL!&#65533;&#65533;&#65533;Lbl&#65533;(&#65533;&#694;o&#385;KBKJ&#65533;Sy&#65533;&#1086;q(h,&#65533;0K&#65533;&#65533;I&#65533;&#65533;NJ&#65533;a&#65533;&#65533;&#65533;&#65533;&#65533;&#65533;hA&#65533;&#65533;&#65533; :/&#65533;B&#65533;7Z&#65533;
&#65533;&#65533;&#65533;&#506;A!&#65533;&#65533;&#65533;b&#65533;H&#65533;m'&#65533;&#65533;&#458;@B!@&#65533;$A&#65533;&#65533;A&&#65533;L&#65533;&#65533;&#65533;&#65533;&#65533;v!&#65533;`&#65533; &#65533;&#65533;	&#65533;@6z&#65533;x&#65533;&i&#65533;t&#65533;&#65533;&#65533;_u&#65533;&#65533;&#65533;RR@(&#65533;2&#65533;&#65533;B&#65533;&#65533;v&#65533;Z&#65533;-O: #&#65533;&#65533;&#65533;(/`<f :b&#65533;*&#65533;&#65533;&#65533;F`&#65533;2G&#65533;`
&#65533;&#65533;*&#65533;^&#65533;0H.I&#65533;B&#65533;|&#65533;&#65533; &#65533;&#65533;&#65533; &#65533;&#65533;&#260;&#65533;&#65533;&#65533;& : ,&#65533;11&#65533;B&#65533;&#191;>&#65533;&#65533;&#65533;R3_`+]&#65533;P r`Z&#65533;&#65533;&#65533;&#65533;Cwp&#65533;&#65533;&#65533;&#65533;l&#65533;&#65533;&#1078;&#65533;&#65533;x&#65533;H&#65533;6&#65533;&#65533;z!h&#65533;&#65533;&#65533;6&#65533;m&#65533;a&#65533;m&#65533;&#65533;o&#65533;&#484;&#65533;5&#65533;!D&#65533;&#65533;&#65533;&#65533;&#65533;6&#65533;7&#65533;&#65533;0&#65533;3[&#65533;&#65533;&#65533;&#65533;F&#65533;E&#65533;&#65533;&#65533;SnE&#65533;&#65533;&#65533;&#65533;&#65533;P&#65533;&#65533;dA&#65533;&#65533;4&#65533;,&#65533;U&#140;V&#65533;&#65533;T&#65533;&#65533;r'wm&#65533;m&#65533;&#65533;&#65533;R&#65533;&#65533;&#65533;]W=&#65533;&#65533;&#65533;AOe&#65533;A6&#65533;aC&#65533;wCa&#65533;C&#65533;A@A&#65533;xe3&#65533;T&#65533;l&#65533;&#65533;	&#65533;&#65533;;&#65533;&#65533;y&#65533;W8&#65533;W)7=E&#65533;af&#65533;	&#65533;Mfh&#65533;&#65533;7|Q!&#65533;&#65533;&#65533;&#65533;&#65533;&#65533;&#65533;~&#65533;!&#65533;&#65533;&#65533;&#65533;&#65533;!$&#65533;=&#65533;F0&#65533;%&#65533;'&#65533;O&#10518;j&#65533;&#65533;&#65533;&#38172;d&#65533;&#65533;i&#65533;NI&#65533;&#65533;&#65533;F&#65533;H&#65533;A&#65533;A&#65533;&#65533;$B&#65533;&#65533;&#65533;%tBL&#65533;&#65533;&#65533;~&#65533;d6&#65533;&#65533;&#65533;|&#65533;&#65533;&#65533;7_Q&#65533;&#65533;^6&#65533;&#65533;x&#65533;&#1490;&#65533;&#65533;B8$H&#65533;!&&#65533;h&#65533;xG&#65533;&&#65533;f!&#65533;*&#65533;&#65533;J&#65533;&#65533;&#65533;&#65533;md&#65533;&#65533;&#65533;&#65533;[&#65533;:n&#65533;c&#65533;H&#65533;&#65533;&#65533;$&#658;&#65533;!&#65533;&+&#65533;&#65533;&&#65533;A&#65533;&#65533;&#65533;W&#65533;TA&#65533;-v`X&#65533;)?&#65533;f a&#65533;&#65533;j&#65533;&#65533;)(UIZ0&#65533;&#65533;A&#65533;&#65533;|a&#65533;u&#65533;dA6aN&#65533;Z&#65533;\A&#65533;ARj&#65533;&#65533; 	&#65533;&#65533;
&#65533; 	&#65533;.;&#65533;6nz&#65533;&#65533;j&#65533;''&#65533;&#65533;D &#65533;B &#65533;N&#65533;"&#65533;v&#65533;T`}&#547;=&#554;&#65533;,&#65533;&#65533;&#65533;C+o &#65533;`&#65533;n@&#65533;Gb%g&#65533;R0<&#65533;H@@@	&#65533;&#65533;
&#65533;&#65533;DAZa&#65533;KfG&#65533;&#65533;@"&#65533; fo&#65533;@(0&#65533; `&#65533;  &#65533;%6&#65533;&#65533;c11 *&#65533;J&#65533;dn&#65533;&#65533;^&#65533;&#65533;Y&#65533;2Y&#65533;4``az&#65533;&#65533;&#65533;6&#65533;A$z&#65533;%z&#65533;&#65533;t&#65533;&#65533;&#65533;&#65533;&#65533;!vAz&#65533;&#65533;!~A&#65533;&#65533;&#65533;&#65533;A6z&#65533;Yz&#65533;&#65533;&#65533;W&#65533;&#65533;l3&#65533;&#65533;&#65533;&#65533;&#65533;!&#65533;!&#65533;uz&#65533;&#65533;&#65533;&#65533;&#65533;rS&#65533;Z&#65533;&#65533;!&#65533;&#623;U&#65533;a&#65533;!=&#65533;S&#15380;&#65533;&#860;&#65533;`anA&#662;6&#65533;&#65533;~&#65533;v!?rA&#65533;s&#65533;&#65533;y&#65533;&#65533;&#65533;&#65533;&#786;ZTJ&#65533;-&#65533;&#65533;&#65533;&#65533;&#65533;&#65533;9B&#65533;&#65533;n&#65533;&#65533;:&#65533;Z&#65533;ua&#65533;zz&#65533;u&#65533;&#65533;&#65533;&#65533;&#65533;&#65533;&#65533;&#65533;&#1900;&#65533;&#65533;&#846;&#65533;&#65533;&#65533;&#65533;&#65533;&#65533;&#65533;&#65533;4&#65533;&#65533;&#65533;&#65533;&#65533;&#65533;&#65533;$&#65533;&#65533;!B-&#65533;!
M&#65533;&#65533;Q&#1780;&#65533;&#65533;&#65533;o3&#65533;	[&#65533;T&#65533;&#65533;&#1307;&#65533;&#65533;&#65533;&#65533;P&#65533;&#65533; &#65533;&#1498;Mg&#65533;A&#65533;&#65533;&#65533;&#65533;&#65533;M&#65533;&#65533;T& x&#65533;&#65533;qhf&#1400;&#65533;&#65533;&#65533;08'6"&#65533;u&#65533;&#65533;[&#65533;Rn&#65533;[&#65533;&#65533;)&#65533;HF&#65533;;p&#65533;&#65533;&#65533;&#65533;TF&#65533;;L&#65533;_>&#65533;&#502;&#65533;S&#65533;!&#65533;&#65533;&#65533;&#65533;&#65533;IZ=B"&#65533;&#65533;&#65533;&#65533;%xm&#65533;e&#1624;&#65533;g&#65533;$D&#65533;&#65533;g&#65533;"&#65533;&#65533;&#65533;&#65533;[#&#65533;N&#65533;F&#65533;&#65533;& &#65533;F&#65533;&#65533;oEK&#65533;&#282;&#65533;&#65533;&#65533;&#65533;&#65533;&#65533;&#65533; &#65533;h&#65533;&#65533;&#65533;&#65533;&#65533; 8&#65533;9&#1510;&#65533;&#65533;,W&#65533;&#856;&#65533;&#65533;|&#65533;(&#65533;&#1536;	t&#65533;&#65533;\&#65533;&#65533;]&#65533;$A&#65533;&#65533;Lbj9&#65533;&#65533;S&#65533;l&#65533;&#65533;o&#65533;&#65533;7&#65533;\&#65533;`&#65533;|&#65533;y&#65533;,&#65533;&#65533;&#1691;&#65533;a&#65533;&#65533;&#65533;&#65533;	&#65533;&#65533;zN&#65533;zd&#65533;:n`4ng*&#65533;`CD@&#1835;n9r&#1667;L 9&#65533;&#65533;J&#65533;X :&#65533;&#65533;cI&#65533;<&#65533;&#991;c8&#65533;9
ziQ&#65533;
&#65533;&#65533;&#65533;,yNAf&#65533;C!
:`&#65533;y/&#65533;z&#65533;g&#65533;&#65533;A @~OB(&#65533;(`Vh:`i;&#65533;&#65533;@&#65533;.D&#65533;&#65533;&#65533;&#65533;f``&#65533;$A5&#65533;&#65533;&#65533;&#65533;&#65533;[:&#1541;!T&#65533;&#65533;&#65533;&#65533;&#65533;&#65533;&#65533;u&#65533;&#65533;6;&#65533;[&#65533;&#65533;{&#65533;n&#65533;6o&#65533;&#65533;&#1713;&#65533;&#1669;&#65533;~&#65533;o&#65533;&#65533;~&#65533;&#65533;m&#65533;Nl&#65533;&#65533;u&#65533;&#65533;
K&#65533;&#65533;Voa8!\!@z&#65533;yAp&#65533;`ALah&#65533;&#65533;&#65533;&#65533;&#1907;=&#65533;&#65533;&#65533;7&#65533;&#65533;&#65533;!&#65533;aDS%&#65533;&#65533;&#65533;&#65533;oz&#65533;d&#65533;L&#65533;&#65533;&#65533;&&#65533;@&#65533;"!&&#65533;@afA&#65533;=&#1767;&#65533;&#65533;6&#65533;&#65533;&#65533;_m&#65533;&#65533;&#65533;&#65533;&#65533;&#65533;=&#65533;}muAr&#65533;h&#65533;n&#65533;f&#65533;&#65533;>&#65533;^^&#65533;&#65533;&#65533;&#65533;S!:&#65533;U&#1473;b~&#65533;Zbm&#65533;&#65533;&#65533;&#65533;&#65533;E`t&#65533;&#65533;X"&#65533;A&#65533;a&#65533;&#65533;c("&#65533;4&#65533;&#65533;H&#65533;&#65533;%&#65533;()&#65533;;)&#65533;&#10788;k&#65533;>&#65533;&#65533;>&#65533;&#65533;^&#65533;b&#207;&#65533;&#65533;&#65533;&#65533;u&#144;&#65533;+J"&#65533;q&#65533;5X&#65533;jI&#65533;&#65533;$&#65533;!^&#65533;S&#65533;&#65533;H&#65533;&#65533;M_&#65533;&#65533;i&#65533;L&#65533;&#65533;-&#65533;&#65533;xM	q&#65533;&#65533;&#65533;&#65533;|&#65533;=&#65533;b&#65533;3&#65533;g&#65533;J&#65533;&#65533;JE&#65533;u&#65533;n &#65533;I&#65533;&#65533;&#65533;&#65533;&#65533;&#65533;}&#65533;&#145;&#65533;&#65533;&#65533;j&#302;&#65533;&#65533;&#65533;d &#65533;&#65533;T&#65533;$(.L&#65533;&#65533;U@I&#65533;SE&#65533;&#65533;&#65533;&#946;&#65533;8&#65533;&#65533;&#65533;&#65533;@&#65533;4A&#65533;`&#65533;&#65533;c6. &#65533;`pa&#65533;&#65533;l&#65533;&#65533;O3B&#65533;&#65533;&#65533;)z&#65533;{}f?p "4k&#1720;}&#65533;m&#1716;k&#1758;mJs%
&#65533;&Cz&#65533;&#65533;&#65533;1c"C~&#65533;a&#65533;&#65533;7p&#65533;p&#65533;
!@| "&#65533;D&#65533;&#65533;&#65533;&#65533;&#65533;&N&#65533;h&#65533;"&#65533;@&#65533;&#65533;&#65533;Ac&#65533;5v&#65533;&#65533;Q#&#65533;4b=J&#65533;&#65533;&L&#65533;`&#65533;&#65533;E&#65533;6&#65533;&#65533;r&#65533;K&#65533;\&#65533;&#65533;Be&#65533;)R&#65533;FI&#65533;#d
D&#65533;&#65533;&#65533;&#65533;&#65533;0`Px&#65533;&#65533;[&#65533;P&#65533;B&#65533;>h&#65533;&#65533;&#65533;&#65533;K&#65533;^&#65533;(&#65533;&#65533;'Bx&#65533;B&#65533;&#65533;-&#65533;&#65533;[&#65533;0&#1588;k&#1790;&#65533;W&#65533;`&#65533;x&#65533;&#65533;&#65533;1&#65533;&#65533;&#65533;?n&#65533;&#65533;&#65533;^&#65533;&#65533;&#65533;v&#65533;&#65533;&#65533;.\&#65533;q&#65533;&#1717;+W&#65533;&#28610;&#65533;&#65533;&#1518;&#2036;&#65533;I&#65533;l&#65533;&#65533;f&#394;1&#65533;V&#65533;&#65533;B&#65533;&#65533;&#65533;O{&#65533;&#65533;v&#65533;W&#65533;2&#65533;&#65533;&#65533;/&#65533;&#65533;b&#65533;-&#65533;&#65533;&#65533;&#65533;\&#65533;&#65533;BL2&#65533;CL&#65533;N\0&#65533; &#65533;1&#65533;s&#65533;0&#65533; #&#65533;1
C&#65533;0&#65533;&#65533;&#65533;0&#65533;&#65533;"&#65533;&#65533;lrI$&#65533;,&#65533;!&#65533;&#65533;v&#65533;qx&#65533;&#65533;~&#65533;H%&#65533;&#65533;B&#65533;&#65533;(&#65533;&#65533;5&#65533;(L&#65533;"&#65533;(&#65533;&#65533;Be&#65533;VR&#65533;I'&#65533;|&#65533;'&#65533;p&#65533;I&&#65533;X&#65533;	&&#65533;\Rf%&#65533;\2&#65533;#&#65533;8Bc#p&&#65533;&#65533;"&#65533;4&#65533;g#&#65533;$&#65533;&#65533;&#65533;&#65533;h&#65533;&#65533;" &#1928;&#65533;&#65533;;&#65533;,&#65533;&#65533;:&#65533;&#65533;&#65533;:&#65533;&#65533;&#65533;&#930;&#65533;&#65533;6&#65533;L&#65533;i&#65533;&#65533;>&#65533;7&#65533;L&#65533;&#65533;9&#47651;&#65533;&#65533;&#65533;sN&#65533;&#65533;&#65533;
k&#65533;&#65533;&#65533;3N9&#65533;&#65533;C9&#65533;&#65533;JN9&#65533;&#65533;,&#65533;&#65533;S&#65533;9&#65533;l&#65533;&#65533;&;&#65533;&#65533;[&#65533;&#65533;&#65533;&#65533;k&#65533;&#65533;>&#65533;l&#65533;&#65533;J&#749;&#65533;&#65533;&#65533;&#65533;&#65533;&#65533;&#65533;&#394;N:&#65533;S&#65533;8&#65533;t&#65533;M6&#65533;t&#65533;A&#1924;S+:&#65533;&#65533;&#962412;&#65533;&#65533;&#65533;&#65533;&#65533;z.&#65533;&#65533;&#65533;k&#65533;:&#65533;z:i&#65533;&#65533;*m&#65533;&#65533;*&#65533;&#65533;&#1470;&#65533;&#65533;&#65533;9&#65533;\&#65533;&#65533;&#65533;&#65533;9&#65533;Z&#65533;&#65533;9&#65533;&#65533;
,&#629;&#65533;z&#65533;&#65533;&#65533;Sk9&#65533;&#65533;&#65533;&#65533;$8&#1920;&#65533;&#65533;&#65533;&#65533;A&#65533;&#65533;&#65533;&#65533;7Bs&#65533;M&#65533;&#65533;X&#65533;5JK&#65533;4&#65533;$&#65533;&#65533;}&#65533;03&#65533;3&#65533;83M3&#65533;c0&#65533;t2I!q\&#65533;CP*&#65533;&#65533;AD&#65533;Q&#65533;2&#65533;\s&#65533;&#65533;K+cL&#65533;u&#65533;&#1734;&#65533;L.&#65533;&#65533;R&#65533;+&#65533;$&#65533;4&#65533;$&#65533;4~&#65533;\C0&#65533;\&#65533;Q4ADF&#65533;&#65533;@I &#65533;6&#65533;p&#65533;6Xe&#65533;*&#65533; LL&#65533;&#1026;=&#65533;PCX,&#65533;@&#65533;
F&#65533;P&#65533;Q4&#65533;pSN&#65533;0{U8&#65533;0&#65533;U3&#65533;C.&#65533;4
b&#65533;&#65533;	6|Qkl2&#65533;*&#65533;&#65533;&#65533;&#65533;&#65533;\&#65533;&#65533;2&#65533;"b&#65533;&#65533;&#65533;&#65533;&#65533;JT&#65533; _&#319; $&#65533;&#65533;&#65533;Q&#65533;&#65533;&#65533;p&#385;\&#65533;&#65533;K]	X&#65533;&#65533;&#1108;&#65533;"@&#65533;&#65533;&#65533;T&#65533;6&#65533;`m&#65533;&#65533;&#65533;`P&#65533;&#65533;&#65533; ya&#65533;&#65533;&#65533;@&#65533;&#65533;&#65533;-hY&#65533;b&#65533;&#65533;&#65533;-^&#65533;&#65533;S&#65533;&#65533;p&#65533;*fa ] &#65533;&#65533;&#65533;&#65533;l.&#65533;&#65533;b4&#65533;(&#65533;0&#65533;g#jJd&#65533;4&#65533;&#65533;c&#65533;(\&#65533;&#65533;&#65533;&#65533;&#65533;&#65533;E-&#65533;&#65533;.&#65533;&#65533;&#65533;"2d&#65533;&#65533;4&#65533;&#65533;&#65533;/r1&#65533;W&#65533;"&#65533;&#65533;E&#65533;X&#65533;S&#65533;&#65533;&#65533;R)LA&#65533;NP&#65533;&#65533;(D &#65533;&#65533;=&#65533;a&#65533;v&#65533;C&#65533;&#65533;&#65533;H&#65533;Ar&#65533;C$&#65533;&#65533;&#65533;9&#65533;x&#65533;&#65533;C&#65533;&#65533;&#65533;&#65533;;&#65533;A&#65533;&#65533;T&#65533;#&#65533;&#65533;T&#65533;oXC"&#65533;5&#65533;&#65533;f8hiKZ&#65533;&#65533;\&#65533;%&#65533;&#65533;&#65533;^s^C&#65533;Y0pdP&3&#65533; Mh&#65533;j8&#65533;:)v8&#65533;&#65533;&#65533;;&#65533;&#65533;i&#65533;b&#65533;"&#65533;&#773;&#65533;&#65533;&#65533;kS&#65533;&#65533;&#65533;}&#65533;AV&#65533;&#65533;_&#65533;&#65533;9&#65533;-|&#65533;&#65533;W&#65533;&#65533;&#65533;^&#65533;j&#65533;&#65533;e&#65533;&#65533;U&#912;&#65533;+&#65533;&#65533;&#65533;Z&#65533;z&#1388;\K&#65533;&#65533;"&#65533;8v&#65533;&#65533;&#65533;&#65533;&#65533;&#35996;&#65533;&#1117;A&#65533;e&#65533;&#65533;9&#65533;a&#65533;n&#65533;&#65533;&#65533;&#1140;&#65533;ntC&#65533;"&#1529;&#65533;uS&#65533;]U&#65533;&#65533;&#65533;zj&#65533;u&#65533;&#65533;V&#65533;&#736;&#1122;&#65533;,&#65533;E(&#608;&#65533;+&#65533;&#65533;&#743;;&#65533;9&#65533;WU.&#65533;&#65533;KdE&#65533;UW&#65533;J&#65533;&#65533;&#65533;&#65533;edmVA&#65533;&#1025;*&#65533;g<;&#570;&#65533;f&#65533;iT&#65533;q&#65533;&#65533;4&#65533;!&#65533;2c&#65533;hF&#65533;&#65533;&#65533;&#65533;f,&#65533;&#65533;`&#65533;2&#65533;&#65533;&#65533;c&#65533;&#65533;&#65533;&#65533;)*&#65533;&#65533;<la3@I
B`&#65533;3&#65533;&#65533;&#864;5&#65533;&#1100;&#65533;
&#65533;j,&#65533;m&#65533;CEW&#65533;&#65533;p&#65533;k&#65533;8*&#65533;&#65533;&#65533;&#65533;p&#65533;&#65533;&#65533;'0&#65533;A&#65533;Ap&#65533;&#65533;	&#65533;E&#65533;&#65533;DB&#65533;&#65533;%aY&#65533;	DP@D&#65533;0&#65533;&#65533;X@&#65533;&#65533;&#65533;KA	N&#65533;&#65533;&#65533;N&#65533;Kya &#65533;&#65533;&#65533;$U&#65533;&#65533;&#65533;&#65533;&#65533; &#65533;K&#65533;&#65533;|I &#65533;&#65533;&#65533;@&#65533;p&#65533;1&#65533;&#65533;&#65533;hE)DQ&#65533;"&#65533;&#65533;N&#65533;&#65533;&#65533;`&#65533;&&#65533;Z@&#65533;L18 &#65533;L&#65533;&#65533; .&#65533;_&#65533;\&&#65533;)`&#65533;&#65533;e!&#65533;&#65533;[&#65533;&#65533;&#1937;&#65533;w&#65533;L&#65533;5&#65533; &#65533;/&#131;&#65533;&#65533;&#65533;&#65533;&#33942;&#65533;&#65533;&#65533;2e&#65533;R&#65533;&0&#65533;	N\B\&#65533;&#65533;$&#65533;4	Jh&#65533;^&#65533;*R&#65533;
Z\G&#65533;@Q&#65533;t&#65533;&#65533;]&#1794;:&#65533;&#65533;&#65533;&#65533;&#65533;&#65533;&#65533;	o&#65533;1&#65533;e&#65533;&#65533;LX&#65533;&#65533;^'6&#65533;	Q&#65533;B&#65533;%&&#65533;	S&#65533;b&#948;&#65533;&#65533;&#65533;c&#65533;W&#65533;&#65533;&#65533;`&#620188;&#65533;6="&#65533;&#65533;&#65533;"&#65533;Fb&#65533;&#65533;&#65533;&#65533;0&#65533;B&#65533;t&#65533;C&#65533;&#65533;G^&#65533;&#65533;D&#1184;&#65533;5&#65533;:f&#65533;f&#65533;@K3&#65533;&#1752;e&#65533;&#65533;]e&#65533;&#65533;^&#65533;&#65533;&#65533;&#65533;&#65533;.hY&#65533;&#65533;&#65533;&#65533;o&#65533;[&#65533;V&#65533;&#65533;&#65533;&#65533;n&#65533;8&#65533;	OH&#65533;&#65533; &#65533;nWA
U&#65533;&#65533;&#65533;&#65533;&#65533;.&#65533;[&#65533;_&#65533;&#65533;0/t<*R&#65533;:&#65533;a"m&#65533;&#65533;`kU&#65533;Z&#65533;rlW&#65533;9&#65533;U,&#65533;m&#65533;Z&#65533;&#65533;8&#65533;NfQl=U&#65533;&#65533;&#1173;B&#65533;2&#65533;.&#65533;&#65533;1c&#65533;&#65533;l&#65533;3&#65533;&#65533;l&#65533;&#65533;&#65533;p63&#65533;#&#65533;<&#65533;&#65533;n&#65533;&#65533;q&#65533;&#65533;&#1656;6&#65533;q&#65533;k&#65533; &#65533;&#65533;&#417;J*+W](&#65533;&#65533;<7V&#65533;{~lS&#65533;&#1524;&#65533;&#65533;&#65533;Y#'&#65533;&#65533;W&#65533;&#973;e&#65533;cC&#552;.&#65533;&#65533;&#65533;f3&#65533;F&#1142;&#65533;&#65533;&#65533;&#65533;-{&#65533;&#65533;KjQ]&#65533;&#65533;&#65533;;&#65533;&#1016;&#65533;m,&#65533;VkF&#1454;&&#65533;e&#65533;>&#65533;@4(n&#65533;b,&#65533;K&#65533;3&#65533;Qd^PG&#65533;&#65533;&#65533; &#65533;@&#1213; #&#65533;&#65533; !Dc4C&#65533;w&#65533;&#65533;,(&#65533;&#65533;=&#65533;&#65533;w&#65533;c{eHC&#65533;%&#65533;-8&#65533;"&#65533;	G &#65533;x&#65533;&#65533;&#65533;a&#65533;@ &#65533;Lr&#1021;&#65533;3AK
&#65533;&#65533;# 	p&#65533;F&#65533;&#65533;&#65533;&#65533;&#65533;&#65533;
XP&#65533;&#65533;&#65533;&h&#65533;
J &#65533;&#65533;n&#65533;%X&#65533;JL&#65533;-&#65533;,p;D1!&#65533;&#65533;&#65533;T&#65533;K&#65533;&#65533;&#65533;	&#65533;
^&#65533;	Z&#65533;	Jb< &#65533;!&#65533;&#65533;&#65533;4&#65533;&#65533;#&#65533; ` p &#65533;&#65533; &#65533;?@&#65533;A&#65533;&#65533;&#65533;&#65533;&#65533;S@$_/f &#65533;/p&#65533; &#992;"&#65533; !$&#65533;&#65533;&#65533;`&#65533;&#65533;F&#65533;PyD
&#65533;0	&#65533;P&#65533;P(&#65533; &#65533;a&#65533;&#65533;cX&#65533;&#65533;p&#65533;&#65533;d&#65533;kH&#65533;e(&#65533;&#65533;&#65533; 	&#65533;&#65533;	&#65533;P
&#65533;&#65533;=h&#65533;
}&#65533;
&#65533; 8&#65533; &#65533;&#65533;@C&#65533;@b&#65533;&#65533;&#65533;i&#65533;&#65533;
&#65533;(&#65533;&#65533;	5&#65533;'&#65533;&#65533;&#65533;0&#65533;&#65533;&#65533; 	&#65533;&#65533;&#65533;&#65533;&#65533;`	&#65533;P&#65533;&#65533;@&#65533;&#65533;P	&#65533; 	&#65533;&#65533;&#65533;&#65533;&#65533;~&#65533;x m&#65533;&#65533;&#65533;k&#65533;&#65533;k`\&#65533;_&#65533;of@la `&#550;m&#65533;l0l&#65533;VK&#65533;xKf0m&#65533;&#65533;bPb&#65533;m]&#65533;m&#65533;&#65533;a&#65533;l&#1272;o&#1784;&#65533;ZPT&#65533;Z&#65533;@T&#65533;&#65533;d&#65533;\`R`&#244;&#65533;8X&#65533;&#65533;&#65533;t&#65533;&#65533;&#65533;LcM&#65533;&#65533;kfP&#65533;M&#65533;&#65533;)&#65533;&#65533;&#65533;&#65533;&#65533;&#65533;&#65533;NB&#65533;*K&#65533;2&#65533;D&#65533;@{&#65533; &#65533;bT.3&#65533;d&#65533;PY-eWr,CrPyV&#65533;r&#65533;r&#65533;1cP1&#65533;Q9&#65533;3&#65533;s87sEs2&#65533;Q23s3&#65533;rat&#65533;p&#65533;pc&#65533;r(&#65533;&#65533;/E&#65533;/Y&#65533;+&#65533;&#65533; 7;9/2ix&#65533;-Z&#65533;UJ&#65533;2uQA&#65533;,4't8&#1237;&#65533;,`&#65533;&#65533;2&#65533;1&#65533;R&#65533;P&#65533;t&#65533;`s.&#65533;sJ&#65533;R&#1776;s5sm&#65533;.&#65533;&#65533;3&#65533;R&#1424;&#65533; A&#65533;`&#65533;p3?3R$UPt&#65533;V5&#65533;&#65533;Q3&#65533;h&#65533;&#65533;P&#1280;&#65533;&#65533;&#1280;4&#65533;7X|X{&#65533;X|Z&#65533;PD&#65533;XEt&#65533;%y&#65533;&#65533;&#65533;5&#65533;@[ V&#65533;&#65533;&#65533;0r&#22086;&#65533;&#528;&#65533;&#65533;&#65533;&#65533;&#65533;&#65533;&#65533;&#65533;&#65533;`DG45&#65533;&#65533;Q&#65533;PDX&#65533;e&#65533;&#512;&#65533;&#65533;g&#65533;J&#65533;K`A&#65533;8 \&#65533;&#65533;&#65533;e6&#65533;&#65533;#S&#65533;&#65533;c&#1045;:2&#65533;&#65533; 
&#65533; '&#65533;.&#65533;&#65533;eaZ&#65533;1\*&#65533;&#65533;&#65533;3P&#65533;16p&#65533;1`Z+&#65533;2&#65533;&#65533;UPH`&#65533;0>xh&#65533;0e&#65533;&#65533;	pp&#65533;e/&#65533;?&#65533;9&#65533; &#65533;?&#1237; ,h &#65533;&#65533;&#65533;&#65533;	&#65533; "67&#65533;&#65533;b &#65533;&#65533;&#65533;a%Pc&P&#65533;2V&#65533;$&#65533;&#65533;b&#65533;	&#65533;0&#65533; &#65533;S&#65533;&#65533;g{&#65533;&#65533;F{&#65533;&#65533;&#65533;&#65533;i&#65533;&#65533;E&#65533;P
&#65533;&#65533;e&#65533;	&#65533;`&#65533;|&#65533;@&#65533;q*&#65533;q&#65533;#=Jy&#65533;#&#65533;&#65533;&#65533;&#65533;&#65533; &#65533;p&#65533;&#65533;&#65533;x'&#65533;	&#65533; 	p&#65533;&#65533;&#65533;jw	&#65533;@	&#65533;&#65533;&#65533;o2j&#65533;&#65533;&#65533;&#65533;&#65533;&#65533;&#65533;w0t&#65533;s@Ir&#65533;I{&#65533;#t0&#65533;{&#65533;&#65533;z&#65533;}&#65533;ypu&#65533;r&#65533;q&#65533;#&#65533;&#65533;&#65533;Fb&#65533;&#65533;`&#65533;o&#65533;ZpY&#65533;] &#65533;dpLf@M&#65533;&#65533;k&#65533;F&#65533;&#65533;l&#65533;&#65533;c&#65533;L&#65533;j&#65533;&#65533;&#65533;K^ &#65533;&#683;&#65533;&#267;&#65533;&#65533;^&#65533;&#65533;*&#65533;&#65533;j&#65533;[pV&#65533;&#65533;z&#65533;&#65533;_@&#65533;&#1866;V&#65533;&#65533;&#250;&#65533;&#65533;&#65533;&#65533;W &#65533;&#65533;&#65533;z&#65533;&#662;&#65533;&#65533;&#65533;&#65533;&#65533;)<&#65533;&#65533;&#65533;r*&#65533;&#65533;H&#65533;&#65533;0u+&#65533;r&#65533;&#65533;&#65533;&#65533;&#65533;POW&#65533;&#65533;&#65533;'&#65533;s&#65533;w)WQR&#65533;&#65533;c&#65533;P+x"k2&#65533;P&#65533;&#65533;r,&#65533;VGe&#65533;*&#65533;34&#65533;+Y&#65533;H&#65533;&#65533;@t&#65533;	&#65533;lI4ri&#65533;&#65533;U&#65533;VLi&#65533;P{&#65533;ay{&#65533;4I&#1267;x	4&#65533;&#65533;T&#65533;b&#65533;PY&#65533;&#1968;s6&#65533;seIs`;3?&#65533;VBcwoSt&#65533;1&#65533;&#65533;W&#65533;`yr&#65533;8q&#65533;&#65533;&#65533;YJ{&#65533;hy&#65533;&#65533;DQ&#65533;&#65533;I{&#65533;&#65533;I&#65533;y!4&#65533;&#65533;&#65533;&#65533;JW4&#63672;L&#65533;&#65533;&#65533;4&#656;D&#65533; |w;&#65533;&#65533;&#65533;@7&#65533;&#65533; &#65533;@q&#65533;&#65533;{?T"&#65533;&#65533;&#65533;+&#65533;P&#65533;`	 K 8&#65533;G&#65533;q &#65533; &#65533;yt&#761;&#65533;&#65533;7y&#65533;wwe&#65533;&#208;A&#1969;&#1040;!hd&#992;D&#65533;&#65533;{&#65533;&#65533;5&#65533;&#65533;&#65533;`e &#65533;&#65533;&#65533;&#65533;<p!&#65533;&#65533;&#65533;&#65533;K;1&#65533;~&#65533;g:&#65533;&#65533;:@ &#65533;&#65533;&#65533;&#65533;&#65533;&#65533;:&#65533;&#65533;kF&#65533;&#65533;&#65533;A&#65533;&#65533;&#65533;;`&#65533;?pG`\\&#65533;&#65533;&#65533;&#65533;9pa#0:&#65533;C&#65533;&#65533;&#65533;G&#65533;`
M#&#65533;&#65533;	&#65533; 	g`* 6\A&#65533;K&#65533;,@` &#65533; -&#65533;&#65533;4z &#65533;#0&#65533;&#65533;&#65533;&#65533;&#65533;&#65533;$&#65533;)&#65533;A<'&#65533;&#65533;&#65533; Y	&#65533; &#65533;`&#65533;&#65533;&#65533; &#65533;A&#65533;qd&#65533;&#65533;&#65533; &#65533; 
&#65533;&#65533;&0&#65533;&&#65533;&#65533; &#65533;e&#65533;j&#65533;&#65533;&#65533;m&#65533;&#65533;n&#51851;J>&#65533;m&#65533;u&#65533;It&#65533;I&#65533;&#65533;I;&#65533;H&#65533;f&#65533;x&#65533;H&#65533;m lp&#65533;I@&#65533;u0&#65533;&#65533;&#65533;&#65533;&#65533;&&#65533;h&#65533;&#65533;L&#582;&#65533;&#65533;&#65533;&#65533;lb&#65533;&#65533;_P&#65533;e&#65533;&#65533;&#297;n`&#65533;dp&#65533;&#65533;&#65533;&#532;&#65533;&#65533;&#65533;le M&#65533;4M&#65533;:Iu&#65533;&#65533;vP&#65533;(&#65533;e&#65533;_&#65533;&#65533;&#65533;x&#65533;&#65533;$&#65533;&#65533;|Ld&#65533;K&#65533;&#1450;L&#65533;*&#65533;&#65533;&#65533;&#65533;&#65533;<&#65533;D&#65533;&#65533;&#65533;&#65533;Vm&#65533;*&#65533;&#65533;&#65533;n&#65533;hL&#65533;&#65533;&#65533;&#65533;&#65533;,&#709;K&#65533;OE&#65533;Tq&#65533;&#65533; &#65533;&#65533;]&#65533;*&#65533;T&#65533;KP&#65533;X&#65533;&#65533;2&#65533;V&#65533;Q&#65533;&#65533;Q&#65533;&#65533;Q*7&#65533;&#65533;iV	&#65533;L&#337;,&#65533;T#&#65533;	-Wy,&#65533;-\&#65533;O&#65533;"&#1140;Rw&#1792;&#65533;\&#65533;R&#65533;.&#65533;vZ&#65533;&#65533;&#65533;&#65533;&#65533;{&#65533;&#65533;K&#1840;3&#1840;&#65533;w&#65533;&#1008;W&#65533;`&#65533;&#65533;&#65533;(&#65533;&#65533;&#1116;|&#65533;Wn&#65533;&#65533;!A-W&#65533;&#65533;&#65533;&#65533;@&#1299;&#65533;K&#65533;9&#65533;&#65533;0&#65533;q&#343;q&#65533;t&#65533;&#65533;&#65533;&#65533;x&#65533;Ut'-&#65533;&#65533;&#65533;&#65533;t!<-&#65533;c&#65533;!&#65533;0&#1411;&#65533;&#65533;&#601;&#65533;a&#65533;&#65533;&#65533;D25&#65533;&#65533;WJ&#65533;6&#65533;&#65533;Y&#65533;&#65533;&#65533;!&#1518;&#65533;y-&#65533;&#65533;&#65533;5&#65533;3&#65533;&#65533;&#65533;&#65533;u&#65533;&#65533;0S#&#65533;B&#65533;&#65533;&#65533;&#65533;&#65533;1[&#65533;@&#1137;&#65533;&#65533;	@J <9&#65533;1&#65533;W&#65533;&#65533;&#65533;&#1543;&#65533;&#65533;&#65533;&#65533;&#65533;i&#1422;MZ&#65533;&#65533;fB&#65533;&#65533;&#65533;&#65533;&#65533;&#1720;&#65533;&#65533;&#953;
&#65533;&#65533;L&#65533;&#65533;&#65533;= &#65533;&#65533;[&#65533;&#65533;}&#1842;&#65533;&#65533;&#1632;&#65533;&#222;&#65533;	P&#65533;&#65533;&#65533; &#65533;I&#65533;&#65533;&#65533;E&#65533;4pJ17&#65533;[&#65533;5&#65533;&#65533;m&#65533;8p50RR&#65533;+&#65533;&#65533;&#65533;&#65533;p9 X 	&#65533;p q&#65533;=R&#65533;	&#65533;&#65533;T&#65533;^&#65533;&#65533;B&#65533;R >&#65533;0:&#1900;&#65533;>6&#65533;4&#65533;?"FbB&#1699;>&#65533;_'`&#65533;"&#65533;&#65533;z#&#65533;&#65533;$&#65533;&#65533;
&#65533;p&#65533;&#65533;
&#65533;&#65533;E&#65533;&#1543;&#65533;&#65533;&#65533;
&#65533;@&#65533;q!&#65533;j&#65533;pj&#65533; &#65533;&#65533;&#65533;&#65533;D&#65533;m&#65533;&#65533;u&#65533;#<r&#19948;&#65533;&#65533;&#65533;&#65533;j&#65533;&#65533;&#65533;u&#65533;#&#65533;&#65533;&#65533;d&#65533;j&#65533;&#296;&#24024;&#65533;[~&#65533;&#65533;oe0&#65533;p spk&#65533;t&#65533;&#824;&#65533;&#65533;x&#65533;&#65533;z&#65533;D&#65533;k&#65533;&#65533;&#65533;`&#65533;&#65533;&#65533;&#65533;c&#65533;&#65533;&#65533;&#720;&#65533;&#65533;&#301;&#65533;&#65533;L&#65533;(a&#65533;od&#65533;b&#65533;&#65533;a&#65533;&#65533;i&#65533;n@u&#65533;v l@Kh&#65533;&#65533;k&#65533;&#65533; &#65533;Z&#65533;^&#65533;&#65533;&#65533;m&#65533;
&#65533;&#65533;z&#65533;&#65533;&#65533;&#65533; k&#65533;_p&#65533;&#65533;&#65533;&#65533;&#65533;
&#65533;V`UP\ M&#1850;&#65533;l&#65533;`&#65533;&#65533;&#2000;P5#4&#206;x&#65533;&#65533;&#65533;&#65533;2&#65533;@&#65533;T2&#65533;&#1521;-&#65533; &#65533;@q&#65533;&#65533;&#65533;Q<&#65533;&#65533;3=&#65533;&#65533;;ws&#65533;)&#65533;1&#65533;%W&#65533;d&#65533;&#65533;"	&#65533;&#65533;^uB44&#65533;.4eQ&#65533;&#65533;2&#65533;bQ&#65533;-M/&#65533;&#65533;2&#65533;&#65533;&#1712;&#65533;&#65533;&#65533;4&#65533;OL&#65533;&#65533;0&#65533;ByEfaO&#65533;&#65533;&#65533;&#65533;&#65533; &#65533;&#65533;&#65533;!&#65533;ES&#65533;"!*&#65533;$2!&#65533;K{&#65533;&#65533;L3yOC8J&#65533;&#65533;75OX&#65533;g&#65533;&#761;&#65533;&#65533;&#65533;-o&#65533;C&#65533;&#65533;  &#65533;pDB&#65533;E&#65533;&#65533;F?&#65533;G&#65533;M8&#65533;,&#65533;&#65533;D{&#65533;&#65533;&#1532;y&#65533;K&#65533;D&#65533;9&#65533;FD+_D&#65533;z&#65533;&#65533;&#65533;&#65533;S&#65533;E&#65533; 
&#65533;`K&#65533;K&#65533;JP6&#65533;s&#65533;	&#65533; !&#65533; D&#65533;&#65533;&#65533;&#65533;&#65533;&#65533;E&#65533;&#65533;C#d Q&#65533;&#65533;!&#65533;2&#65533;{D&#1985;7&#65533;&#65533;Z0\K&#65533;3&#65533;<P4`&#65533;Z&#65533;&#65533;}=&#65533;\&#65533;&#65533;&#65533;&#65533;&#65533;}&#65533;.L&#65533;4(&#65533;p 6~
 `+06&#65533;&#65533;&#65533;&#65533;&#65533;90&#65533;&#65533;&#65533;.&#65533;0@&#65533;&#65533;4h&#65533;&#65533; 
@%&#65533;Xp&#65533;PC&#65533;0&#65533; &#65533;&#65533;`b (PK&#65533;ApP0&#65533;A&#65533;&#65533;&#65533;5x?&#65533;&#65533; 4j &#65533;&#65533;&#65533;-&#65533;:&#65533;&#65533;1Fc &#65533;&#65533;&#65533;J&#65533;&#65533;
&#65533; &#65533;*M&#65533;tiS&#65533;J&#65533;(Er&#1320;&#65533;&#65533;C&#65533;
&#65533;&#65533;&#65533;&#65533;8r&#65533;\&#65533;S&#65533;&#65533;;&#65533;i&#65533;&#65533;F&#65533;)U&#65533;&#65533;&#65533;&#65533;M&#404;s&#65533;&#65533;&#65533;&#65533;G&#65533;:s&#65533;ld&#65533;&#65533;&#65533;&#65533;O&#65533;l&#1304;&#65533;4l&#1960;&#65533;&#65533;&#65533;&#65533;2Q&#65533;N-c&j&#65533;7qf&#65533;y&#65533;&&#65533;/_&#65533;DM&#65533;T&#65533;E6P&#65533;xC5*&#65533;0]&#262;&#65533;f&#65533;.v&#1526;-&#65533;&N&#910;t&#1828;&#65533;&#65533;&#65533;n&#65533;^&#65533;&#65533;e&#65533;&#65533;/_&#524;&#65533;&#65533;&#65533;&#65533;&#65533;.],g&#1964;&#65533;&#65533;&#65533;1&#65533;&#65533;&#65533;&#65533;&#65533;sf/c&#65533;j&#65533;2&#65533;J&#65533;+S&#65533;&#65533;9&#65533;&#65533;&#65533;&#65533;&#672;i&#65533;&#65533;7n&#1716;q#&#65533;m[6&#65533;&#65533;&#65533;]+&#65533;+Y&#65533;o&#65533;&#261;&#65533;^]&#65533;8&#65533;&#65533;&#665;3W&#65533;&#1849;p&#1174;1&#65533;&#25436;9r&#1329;&#65533;c?&#65533;78&#2045;&#253;G&#65533;&#65533;&#65533;&#65533;&#65533;]&#65533;o}&#65533;ur&#65533;;&#65533;&#15291;&#65533;+&#65533;&#65533;&#39595;o&#65533;&#65533;&#65533;&#65533;&#65533;&#65533;&#65533;n&#65533;&#65533;0&#65533;5&#65533;&#65533;&#65533;j&#65533;&#65533;&#65533;m>&#65533;Fi&#65533;&#65533;&#440;j&#65533;&#65533;&#65533;g&#65533;YfF&#65533;I&#65533;&#65533;I&#65533;&#65533;_x&#65533;%&#65533;a&#65533;&#65533;&#65533;^&#65533;&#65533;&#65533;b&#65533;9F&#65533;^|)F&#65533;&#65533;&#65533;Q*&#65533;9&#65533;`&#65533;&#65533;e&#65533;&&#65533;&#65533;&#65533;/&#65533;&&#65533;.&#65533;&#65533;r&#65533;c&#65533;c&#65533;e&#65533;5&#65533;Af&#65533;'&#1492;&#65533;4&#65533;&#65533;&#65533;6&#65533;d&#65533;&#65533;f&#65533;A&#65533;&#65533;'&#65533;&#65533;&#65533;`~&#65533;K &#65533;<s&#65533;GsRJ+&#65533;&#65533;&#65533;*&#65533;IfGM&#65533;43&#65533;*&#65533;If<&#65533;I&#65533;@&#65533;&#65533;&#65533;&#65533;f&#65533;Y&#65533;&#65533;d &#65533;s&#65533;b&#65533;Y&#65533;O1&#65533;&#65533;&#65533;[jq&#65533;S<A&#269;)&#65533;&#65533;&#65533;&#65533;pB	!&#65533;`8&#65533;|&#65533;UMI&#65533;Pb&#65533;&#65533;e[{&#65533;&#65533;po&#65533;e&#65533;]p&#65533;`|&#65533;&#65533;E2&#65533;&#65533;2&#65533;R&#65533;&#65533;"&#65533; &#65533;&#65533;&#65533;z&#65533;&#65533;&#65533;&#65533;l&#1057;&#65533;px&#65533;l&#65533;A&#65533;^pAD 4&#65533;@(&#65533; &#65533;	 h &#65533;B&&#65533; &#65533;&#65533;&#65533;	&&#65533;`>py&#65533;A&#65533;`j&#65533;&#65533;&#65533;p &#65533;!p`&#65533;V`&#65533;8&#65533;T&#65533;A
2&#65533;&#65533;&#65533;C &#65533;$P&#65533;`B&#65533;vx&#137;$&#65533;&#65533;6#b&#65533;@	*&#65533; &#65533;
"p&#65533;	8&#65533; h &#65533;&#65533;)&#65533;&#65533;b&#65533;5&#65533;`b&#65533;A&#65533; G&#65533;&#65533;J@A&#65533;&#65533;&#65533;K"I&#65533;?1D&#65533;@ &#65533;&#1807;>&#65533;&#65533;c=&#65533;&#65533;J(5BWc6&#65533;&#65533;&#65533;8&#65533;c&#65533;8d&#65533;#8\&#65533;&#674;&#65533;Xb&#65533;)&#65533;&#65533;Q&#65533;&#65533;&#65533;&#65533;&#65533;&#65533;$&#65533;yR5&#65533;Jc&#65533;5&#65533;8&#65533;&#65533;&#65533;&#65533;p&#65533;&#65533;&#65533;&#1832;8d&#65533;&#205;5&#65533;0&#65533;4&#65533;&#65533;^&#65533;3&#65533;O&#65533;x&#65533;S&#65533;{&#65533;&#65533;&#65533;~t&#65533;&#65533;XC&#65533;4&#65533;(C1&#65533;(L*&#65533;&#65533;&#65533;&#65533;0&#65533;_&#65533;&#65533;&#65533;&#65533;o1fX&#65533;z&#1158;6&#65533;7a &#65533;b&#65533;060&#65533;&#65533;k`&#65533;&#65533;P&#65533;X&#65533;(^&#65533;]&#16535;&#65533;&#65533;&#65533;c&#65533;&#65533;&#65533;&#65533;n&#65533;a&#65533;&#65533;&#65533;+`&#65533;[&#65533;!8&#183;&#65533;FT&#65533;@N6&#65533;"k`C&#65533;?&#65533;F5&#65533;&#65533;h&#65533;&#65533;&#65533;8&#65533;5&#65533;!Dm&#65533;9%&#65533;|&#65533;&#65533; q&#65533;&#65533;&#65533;8&#65533;3&#65533;&#65533;hH>&#65533;q&#65533;A&#65533;
q#CB&#65533;&#65533;XE&#65533;B&#65533;&#65533;&#65533;&#65533;&#65533;&#65533;o&#65533;g?X&#65533;N|<&#65533;@&#65533;&#65533;hQ5&#65533;qHD&&#65533;(:$#&#65533;&#65533;d&#65533;&#65533;,&#65533;3&#65533;&#65533;3!&#65533;0&#65533;2&#65533;&#1100;b&#65533;&#65533;b2&#65533;3 9&#65533;I&#65533;&#65533; &#65533;0x.s&#65533;&#65533;&#65533;&#65533;.t&#65533; &#65533;0&#65533;0&#65533;&#65533;._Ra&#65533;&#65533;&#65533;&#65533;`R&#65533;&#832;&#18746;&#65533;cL*&#65533;t&#1269;F&#65533;KT&#65533;&#65533;&#968;&6&#65533;9&#65533;`&#65533;&#65533;&#65533;&#65533;f9A&#65533;)t&#65533;S&#65533;&#65533;&#65533;&#65533;&#65533;9)I	c&#65533;&#65533;&#65533;&#65533;&99MPz&#65533;&#65533;&#65533;<&#65533;Q&#65533;Kj&#65533;&#65533;&#65533;0p&#65533;
W&#65533;&#65533;&#65533;&#65533;&#65533;"&#65533;`#&#65533;&#65533;Ep&#65533;&#65533;&#65533;&#65533;)&#65533;a&#65533;pF3&#65533;iMH&#65533;&#65533;&#517;&#65533;p.p&#1906;&#65533;@&#65533;-z&#65533;&#65533;]&#65533;&#65533;&#65533;&#65533;&#65533;*s_&#65533;RK.&#65533;)&#65533;&#65533;&#65533;@&#65533;B&#65533;A&#65533;&#65533;&#65533;&#65533;``>(j&#65533;&#65533;&#65533;8&#65533;{&#65533;&&#1409;`&#65533;&#65533;&#65533;V5@	@&#65533;0&#65533;&#65533;VV&#65533;&#65533;	`k&#65533;V`&#65533;n}&#65533;[&#65533;&#65533;V&#65533;&#65533;U&#65533;o5k(&#65533;&#65533; 7&#65533;A&#65533;`&#65533;3&#65533;&#65533;&#65533;p&#65533;T&#65533;0
O&#65533;&#65533;&#65533;&#65533;&#65533;%&#65533; d&#65533; &#65533;&#65533;&#65533;&#65533;&#65533;n&#65533;&#65533;&@&#65533;&#65533;m&#65533;&#65533; &#65533;&#65533;&#65533;&#65533; c&#65533;	Bp&#65533;&#65533;<&#65533;=&#65533;{&#65533;&#65533;&#65533;`<&#65533;&#65533;#&#65533;9_O&#65533;p3&#65533;(Yy&#65533;&#65533;&#65533;&#65533;6P&#65533;&#65533;&#65533;Cw&#65533;&#65533;]&#65533;%ush&#65533;N<R:\&#65533;/{&#65533;&#65533;&#65533;&#1675;<&#65533;&#65533;&#65533;3&#65533;H&#65533;&#65533;&#65533;e&#65533;zlx&#65533;&#65533;&#65533;;_&#160;&#65533;&#65533;
&#65533;`&#65533;&#65533;
x(&#65533;&#65533;&#65533;&#65533;&#65533;<&#65533;2&#65533;&#65533;K&#65533;&#65533;&#65533;&#1862;*&#65533;hp&#65533;&#65533;&#1392;&#65533;l&#65533;p&#65533;/&#65533;&#65533;&#65533;2]X&#65533;@&#65533;&#65533;&#1551;(&#65533;&#65533;&#65533;&#65533;Y&#65533;a&#540;x.u&#65533;
&#1410;&#65533;&#65533;=&#65533;N&#65533;1&#65533;3&#65533;A&#65533;O&#65533;)&#384;&#65533;%y9T&#65533;&#65533;&#65533;&#65533;b1&#65533;&#65533;#>m3&#65533;&#1030;5&#65533;!"kpSS^&#65533;&#65533;4&#65533;&#65533;&#65533;jl9B&#1896;FG&#65533;&#65533;i8C&#934;&#65533;&#65533;5&#65533;!=c&#1560;&#65533;3&#65533;&#65533;&#65533; &#441;&#65533;&#65533;P&#65533;F&#65533;I(Y2&#65533;N&#65533;4&#65533;&#65533;&#65533;9z&#65533;&#65533;x&#65533;&#65533;&#65533;q&#65533;c&#65533;	[&#65533;&#65533;T&#65533;~&#65533;._ C&#65533;Z&#65533;/&#65533;&#65533;^ &#65533;L&#65533; W.x&#65533;Pi&#65533;`'1&#65533;&#65533;'d&#65533;S&#65533;&#65533;&#400;h&#65533;_&#65533;k]&#65533;&#65533;&#65533;&#65533;&#1321;l&#65533;&#65533;VJ&#65533;&#65533;~4uQ	&#1404;&#65533;&#65533;/&#65533;&#65533;&#65533;a &#65533;&#65533;o&#65533;&#1241;`IvvrP&#65533;D5.-&#65533;&#65533;^&#65533;&#65533;&#65533;&#65533;&#65533;&#65533;&#65533;&#65533;%_&#65533;&#65533;I&#65533;&#65533;5&#65533;&#65533;mmmS[&#65533;&#65533;&#65533;w&#65533;&#65533;&#65533;#a&#65533;&#65533;QAB79&#65533;&#65533;#ksR&#65533;H&#412;&#65533;&#65533;NvS&#65533;f&#65533;&#65533;P&#65533;&#65533;]&#65533;&#65533;
&#65533;D#&#65533;&#65533;&#65533;#&#65533; N&#65533;BQ&#65533;p&#65533;4,B&#65533;rT&#65533;&#65533;&#65533;Z&#65533;T&#65533;3&#65533;&#65533;.X=s[&#65533;+&#65533;X&#65533;&#65533;u&#65533;Q &#65533;
&#65533;r&#65533;P&#61804;&#65533;&#65533;9&#65533;Ar&#65533;&#65533;&#65533;6&#65533;&#65533;Rp&#65533;&#65533; b&#65533;&#65533;&#65533;2&#65533;&#65533;l c&#65533;&#65533;&#1024;&#65533;`@@0&#65533;&#65533;&#65533;&#65533;@ &#65533;&#65533;&#65533;&#65533;A#&#65533;&#65533;&#65533;&#65533;0&#65533;&#65533;@p&#65533;&#65533;3 h&#65533;N&#65533;&#65533;&#65533;`#@z&#65533;, A"@A&#65533;&#65533;(P&#65533;
[&#1026;&#65533;0&#65533;&#65533;&#65533; &#65533;D7@&#65533;m&#65533;&#65533;*&#65533;1|&#65533;&#65533;&#65533;&#65533;&#65533;&#65533;&#65533;&#65533;&#65533; 	l&#65533;3l&#65533;q&#65533;&#65533;&#65533;@&#65533;<&#65533;a&#65533;{~&#65533;&#65533;&#65533;68&#65533;*&#65533;#&#65533;&#1728;&#65533;&#1153;?&#65533;c&#65533;&#65533;o~&#65533;&#65533;_&#65533;&#65533;&#65533;&#65533;ER&#65533;&#1505;N'&#65533;C&#65533;UBC&#65533;2&#65533;&#65533;{&#65533;&#1502;j&#65533;&#65533;Y&#65533;&#65533;&#766;&#65533;s&#65533;&#65533;&#1630;&#65533; &#65533;&#65533;&#65533;&#65533;&#65533;q&#65533;&#65533;x&#65533;&#1105;@&#65533;6&#65533;&#65533;&#65533;3&#65533; &#65533;&#65533;q!&#65533;&#65533;&#65533;&#65533;&#65533;/&#65533;&#65533;&#848;&#65533;&#65533;X&#65533;&#65533;@&#65533;&#65533;&#65533;z&#65533;&#65533;&#65533;&#65533;.&#1026;,&#65533;- &#65533;<&#65533;&#65533;&#65533;&#65533;&#65533;&#65533;&#65533;&#65533;&#65533;&#65533;#&#65533;&#65533;&#1164;0&#65533;1d &#65533;!&#65533;p&#65533;&#65533;&#65533; &#65533;&#65533;&#65533;&#65533;&#65533;$&#65533;&|&#65533;Z&#65533;&#65533;] &#65533;Q&#65533;S&#65533;M0]&#65533;&#65533;[&#65533;"I\&#65533;Uf&#65533;$bXg&#65533;`(c&#65533;&#65533;}R&#65533;j&#65533;k&#65533;'yb&#65533;g&#65533;1&#1125;C&#65533;&#65533;|&#65533;&#65533;c`&#65533;6a&#65533;d&#65533;&#65533;&#65533;*&#65533;&#65533;&#65533;W&#65533;,	&#65533;,O&#65533;&#65533;a&#65533;b&#65533;DN&#65533;6[&#65533;TD&#65533;YP&#65533;U&#65533;&#65533;Yh&#65533;WLEYxX&#65533;&#65533;Y&#65533;[|&#65533;X&#65533;9[&#65533;&#65533;^<EX&#65533;E&#65533;&#65533;C_p5-&#581;tc'3&#65533;U&#65533;^&#65533;VH&#65533;X&#65533;Z&#65533;&#65533;ry6&#65533;+&#65533;T&#65533;d)&#65533;2&#65533;&&#65533;&#65533;T&#65533;&#65533;&#65533;z&#65533;5&#1797;[C&#65533;&#212;c&#65533;%b&#65533;6dl+&#65533;M&#65533;&#65533;#&#1129;!&#1605;_@GS&#65533;&#65533;&&#65533;Gu&#65533;`&#65533;U&#65533;t&#65533;&#65533;Z@E_LEWlE&#65533;T&#516;|H[x)&#65533;[&#65533;&#65533;&#65533;9$&#65533;^s&#65533;w&#65533;&#65533;uT8x&#65533;5&#805;m&#65533;&1Q&#65533;XhU &#65533;R&#65533;J5x&#65533;B&#65533;-(4&#65533;@&#65533;&#65533;54&#65533;`&#65533;&#65533;b&#1221;^&#1336;W&#65533;&#65533;&#65533;&#65533;[&#65533;E&#65533;&#65533;&#65533;$Jp&#65533;E&#65533;:&#65533;Q &#65533;+&#65533;&#65533;  &#65533;&#65533;&#65533;&#513;&#65533;&#65533;&#65533;&#65533;@&#65533;&#65533;&#65533;s&#65533;&#65533;"&#65533;&#65533;X&#34505;&#4155;&#65533;&#65533;b&#65533;&#65533;&#65533;H&#65533;&#65533;&#65533;&#65533;&#65533;&#65533;&#65533;&#65533;
&#65533; 	&#65533;&#65533;
h	&#65533; &#65533;&#65533;,(XK &#65533;&#1899;&#65533;`-
0&#65533;&#65533; &#65533;&#65533;&#65533;&#512; 	&#65533; `&#65533;&#65533;&#65533;&#65533;$&#65533;,&#65533;.&#65533;&#65533;#8&#65533;r<&#1443;&#65533;
&#65533;&#65533;&#65533;K &#65533;2&#65533;&#1579;&#65533;&#65533;&#65533;&#1435;&#65533;&#65533;&#1664;&#65533;&#65533;&#65533;<@&#65533;&#65533;&#65533;&#65533; (&#65533;*X&#65533;+H&#65533;&#65533;&#65533;&#65533;&#65533;&#1756;&#2017;8@&#65533;&#65533;[&#65533;&#65533;5&#65533;&#65533;"@&#670;&#65533;*&#65533;&#65533;C&#65533;O&#65533;x	&#65533;p&#65533;&#65533;2&#65533;&#65533;&#778;&#65533;&#65533;&#65533;&#65533;&#65533;1&#65533;p&#65533;&#65533;&#65533;&#65533;&#65533;&#65533;O3H&#65533;&#65533;&#65533;&#65533;&#65533;&#1000;&#65533;O &#65533;>L&#65533;C &#65533;,&#65533;&#1886;&#65533;&#65533;&#65533;&#65533;&#65533; &#65533;1&#65533;&#65533;1&#65533;&#65533;P&#65533;&#1084;&#65533; B&#65533;&#65533;&#65533;&#65533;-&#65533;&#65533;*&#65533;&#65533;P]&#65533;&#65533;&#32954;p&#65533;1&#65533;!&#65533;&#65533;&#65533;0x&#65533;&#65533;&#65533;&#65533;u&#65533;&#65533;Q&#65533;<0&#65533;&#65533;&#65533;&#65533;[R9b&#65533;&#65533;hB&#65533;X&#65533;Mt&#65533;W&#65533;I&#65533;PpCWpZx5%B&#65533;s&#65533;8]x52&#65533;&#65533;b@%&#65533;Cb&#65533;i1Ip&#65533;5bH@&#65533;5&#65533;Spc&#65533;^&#65533;VK&#65533;Y&#65533;&#65533;Wx&#65533;\&#65533;W&#65533;&#65533;\&#65533;SZ&#65533;&#65533;&#65533;&#65533;&#65533;X&#65533;S\&#65533;Xh&#65533;UPH]IS@&#65533;T8&#65533;I&#65533;&#65533;K5SHH]&#65533;Vp>&#65533;&#65533;PUZ&#65533;&#65533;Y&#1308;;EZ&#65533;d&#65533;R&#65533;&#65533;](&#65533;^h&#65533;}&#1814;Y3b&#65533;U`p5&#65533;a&#65533;T&#65533;G&#65533;&#65533;M&#65533;&#65533;Q&#65533;&#65533;&#65533;&#65533;&#65533;T&#65533;tIY-&#65533;^&#65533;&#65533;XX&#65533;Xp&#65533;U`&#65533;@u&#65533;X&#65533;&#65533;&#261;f;&#65533;-YG&#65533;c&#65533;&&#65533;6 &#65533;&#65533;&#65533;]&#1557;&#65533;&#65533;9&#65533;&#65533;E^tJwm&#65533;w&#65533;&#1510;&#65533;SVXWxV&#65533;&#65533;T&#65533;TN&#65533;THm&#65533;XUh&#65533;X u&#65533;N&#65533;UrI&#65533;|C5}&#65533;Xu&#65533;nIx,	&#65533;7l&#65533;Y`&#65533;`&#65533;&#65533;F8A&#65533;7&#65533;$&#65533;$&#65533;&#65533;1@&#65533;&#65533;K``&#65533;6\&#65533;)s&#581;&#65533;3JX&#65533;&#65533;@&#65533;&#65533;h5T^	Z&#65533;e&#65533;=&#65533;RX J&#65533;$J^&#65533;&#65533;U`&#65533;/(&#65533;0$&#65533;&#1025;&#65533;&#65533;&#65533;&#65533;J&#65533;&#65533;&#65533;[&#65533;H@&#65533;+&#65533;&#65533;&#65533;&#65533;&#65533; &#65533;&#910;q&#65533;&#65533;c&#65533;&#65533;+&#65533;[&#65533;C &#65533; (&#65533;B&#65533;h&#65533;&#65533;&#65533;&#65533;&#65533;&#65533;&#65533;&#65533;&#65533;&#65533;p&#65533;:x&#65533;(&#65533;&#65533;Q&#1740;&#65533; &#65533; &#65533;;&#65533;&#65533; &#65533;&#1280;h0[&#65533;&#65533;&#65533;&#65533;0&#65533;<&#65533; &#65533;<&#65533;&#65533;&#65533;:
P&#65533;+&#65533;X&#65533; &#65533;&#65533;&#65533;&#65533;&#65533;&#65533; &#65533;EK&#65533;%&#65533;&#65533;L0&#65533;&#1714;\&#65533; #`&#65533;&p&#65533;+ 5&#65533;.&#65533;&#65533;	&#65533;&#65533;&#65533;&#65533;)&#65533;&#65533;&#65533;&#65533;&#65533;z	z&#65533;&#65533;^&#1257;&#65533;&#65533;&#65533;&#65533;&#65533;C&#65533;&#65533;3&#65533;&#65533;&#65533;&#65533;&#65533;&#65533;?&#13407;&#65533;&#65533;&#65533;&#65533;2&#65533;&#65533;&#65533;r&#65533;&#65533;&#65533;&#65533;4P&#65533;0&#65533;&#65533;a&#65533;&#65533;E&#65533;&#65533;u&#65533;&#65533;&#65533;&#65533;&#65533;&#65533;1&#65533;&#65533;&#65533;&#65533;&#65533;&#65533;&#65533;`	&#65533;`r&#65533;&#65533;&#65533;&#65533;&#65533; &#65533;P+&#65533;`&#65533;&#65533;&#65533;A&#65533;;0&#65533;?&#65533;&#65533;&#65533;I&#65533;Q ,&#65533;&#65533;$&#65533;&#65533;&#65533;&#65533;40&#65533;&#65533;_hNb&#65533;,Q&#65533;\&#65533;&#65533;VHTXt&#65533;Q&#65533;&#65533;Ex&#65533;M`&#65533;VRx&#65533;&#65533;&#65533;[&#65533;&#65533;X@)[U](F&#65533;
&#65533;&#65533;&#65533;1T5N&#65533;z&#65533;F1A&#65533;g %&#65533;&#1229;eH&#65533;yJ?&#65533;&#65533;R :&&#65533;SP&#65533;S=;F&#65533;R&#65533;&#65533;Q(&#65533;THR&#65533;&#65533;:P&#65533;&#65533;PP&#65533;&#65533;E&#65533;GH>6U`L^&#65533;j&#65533;&#65533;j&#65533;&#65533;i&#65533;VYeQ^&#65533;&#65533;&#65533;oaU&#65533;&#65533;5&#65533;<&#65533;P&#65533;&#65533;-&#65533;O&#1797;U&#1861;X&#65533;D&#65533;	BX&#65533;&#65533;J0A5&#65533;.&&#65533;p&#65533;Hn4&#65533;&#65533;J&#65533;F&#65533;&#65533;Vh&#65533;}-S&#65533;d'N&#65533;]U1&#65533;Dj&#65533;&#210;&#65533;&#65533;|&#65533;)"&#65533;&#65533;b&#65533;Eo&#65533;fp&#65533;bFuA&#65533;&#65533;WD(Y&#65533;&#65533;Z&#65533;&#65533;|&#65533;&#65533;FUfT&#65533;dV&#65533;&#65533;BP&#65533;&#65533;R&#65533;cR(&#65533;"&#65533;&#65533;|f&#65533;T0X&#65533;H{,F9&#65533;fn|)&#65533;&#65533;-&#65533;f&#65533;&#65533;&#65533;`nS&#65533;DO&#809;W &#65533;&#65533;&#65533;:&#65533;&#65533;6(-P#&#65533;&#65533;0&#65533;&#65533;&#65533;C\<Gt5WS]&#324;dgLv&#65533;@&#65533;V]eYx&#65533;P~&#65533;YHIM&#65533;d&#65533;&#65533;'&#65533;dY&#65533;CV&#65533;&#65533;2&#65533; $X&#65533;!x*&#65533;&#65533;&#65533;P&#65533;&#65533;&#65533;&#65533;&#65533;&#65533;u&#65533;K&#65533;`K&#65533;&#65533;&#65533;&#65533;&#65533;&#65533;K&#65533;&#65533;&#65533;&#65533;&#65533;&#65533;r h ,&#65533;J&#65533;&#65533;&#321;&#65533;"&#65533;&#65533;&#65533;N{&#65533;&#65533;&#65533;~&#65533;&#65533;`&#1560;&#65533;&#65533;&#65533;Z-&#65533;&#65533;p&#65533;8p x&#65533;,&#65533;&#65533;&#65533;$p&#65533;&#65533; &#65533;&#682;&#65533;&#65533;&#1074;M&#65533;&#65533;&#65533; k&#65533;l&#65533;&#65533;&#65533;&#65533;&#65533;]&#65533;&#65533;^&#65533;&#186;&#65533;&#65533;}Y&#1024;&#65533;L&#65533;&#65533; &#65533;V&#65533;&#65533;%x&#1099;&#65533;/&#65533;&#65533;*O&#65533;y&#65533;&#65533;&#65533;&#65533;&#65533;&#65533;&#65533;&#65533;2?&#65533;&#174;&#65533;ln&#65533;Z&#65533;&#65533;R&#65533;&#65533;&#65533;h&#65533;}0&#65533;s_&#65533; &#65533;&#65533;,&#65533;_&#65533;"&#65533;&#65533;&#65533;&#65533;H&#65533;&#65533;o&#65533;&#65533;&#65533;&#45123;&#65533;&#65533;&#65533;&#65533;&#65533;&#65533;&#65533;O3&#65533;&#65533;a&#65533;&#65533;&#65533;&#65533;R&#65533;&#65533;&#65533;R&#65533;n&#65533;N&#65533;&#65533; &#65533;&#65533;Q&#65533;&#65533;`O&#65533;H&#65533;&#65533;&#65533;/&#65533;jp &#65533;&#65533;&#65533;K0&#65533;&#65533;&#65533;&#65533;_&#65533;&#878;&#65533;["4&#65533;6\@TW&#65533;FQ&#65533;&#65533;a-&#65533;`&#65533;D &#65533;C&#65533;&#65533;D&#65533;&#65533;JW0&#65533;iu&#65533;+&#65533;W&#65533;&#65533;V&#65533;Z@&#65533;a&#65533;sWq&#65533;&#65533;6\Un57&#65533;5&#65533;d&#65533;Sx&#65533;&#65533;^&#65533;V&#65533;<&#65533;?dQ&#65533;&#65533;O&#65533;&#65533;+7&#65533;N&#65533;,&#65533;P&#65533;&#65533;P0dI&#65533;&#65533;D&#65533;N&#65533;r3&#65533;O&#65533;-&#65533;&#65533;Q&#65533;bS&#65533;cR&#65533;&#65533;@&#65533;&#65533;?&#65533;&#65533;&#65533;gT&#65533;V>&#65533;&#65533;>&#65533;WV&#65533;J&#65533;&#65533;IeY&#65533;EX &#65533;T&#65533;I &#65533;D&#65533;&#65533;O&#65533;TCySX&#65533;J&#65533;}\7]&#65533;&#26781;&#65533;S&#65533;&#65533;~&#65533;&#65533;S&#65533;&#65533;Tp&#65533;{-&#1539;&#65533;UV'&#65533;!&#65533;&#1373;[&#65533;&#65533;rS&#65533;&#65533;`&#65533;u&#65533;\&#65533;&#65533;&#65533;&#65533;&#324;U&#65533;E(N&#65533;P&#65533;WOM&#65533;Gu&#65533;U&#65533;gMh?&#65533;&#65533;J&#65533;2&#65533;E&#65533;=&#1176;[&#65533;]&#65533;tu&#65533;&#65533;al&#1435;]7&#65533;mupb&#1078;`&#65533;&#65533;d6&#65533;sW&#65533;&#65533;RU &#65533;O&#65533;E&#65533;=&#65533;&#65533;5 &#65533;4&#65533;>3`?&#65533;&#65533;Q`&#65533;&#65533;&#65533;u>FG&#65533;&#65533;}&#65533;&#65533;ShG&#65533;&#65533;U&#65533;r=&#65533;TJ&#65533;&#65533;B&#65533;&#65533;}&#65533;c&#65533;AN&#65533;Q&#65533;3@&#65533;&#65533;! &#65533;&#65533;&#41281;&#65533;&#65533;&#65533;&#65533;&#65533;&#65533;iP&#65533;&#65533;&#1775;f&#65533;&#65533;=&#65533;[ &#65533;+&#65533;&#65533;&#65533;X&#65533;&#65533;&#65533;&#65533;q&#65533;&#65533;&#65533;&#65533;[H&#65533;-&#65533;&#65533;5&#65533;&#65533;&#65533;&#65533;&#65533;&#65533;t&#65533;&#65533;&#65533;Q&#65533;&#65533; &#65533;&#65533;&#65533;	&#65533; 0&#65533;&#65533;&#65533;H&#65533;(x&#65533;&#65533;L&#65533;&#1240;&#65533;&#65533;&#65533;L&#65533;-&#65533;&#65533;&#65533;&#65533;&#65533;&#65533;&#65533;&#65533;&#253;&#65533;#&#65533;&#65533;&#65533;&#65533;N&#1590;&#65533;X&#65533;&#65533;[&#65533;&#65533;&#65533;e&#65533;x &#65533;&#65533;&#65533; &#65533;&#65533;m&#65533;8&#65533;*5p&#65533;&#65533;O&#65533;?&#65533;|&#65533;&#65533;&#65533;
&#65533;&#65533;&#65533;&#65533;&#65533;&#65533;&#733;&#65533;p&#65533;&#65533;H&#65533;&#65533;&#65533;2` &#65533;p_&#65533;&#65533;n&#65533;~&#65533;&#65533;&#65533;
&#65533;>&#65533;&#65533;&#65533;&#65533;#_&#65533;&#65533;&#65533;&#65533;&#65533;	&#65533;&#65533;&#65533;&#65533;&#65533;&#65533;&#65533;}&#65533;6 ~&#65533;
&#65533;&#65533;t&#65533;G&#65533;&#65533;vO8&#65533;N&#21599;&#65533;p}&#65533;&#65533;z&#65533;&#65533;&#65533;&#65533;I&#65533;&#65533;Q&#65533;&#65533;&#65533;@&#65533;&#65533;&#65533;&#65533;a&#58499;9&#65533;N&#65533;Y&#65533;&#65533;&#65533;.&#65533;&#65533;&#65533;TCH&#65533;&#65533;&#65533;7&#65533;&#65533;&#65533;$i&L&#65533;
4H&#65533;%J&#65533;&#65533;&#65533;r&#65533;jU*U&#65533;h&#1362;&#65533;&#65533;T&#65533;U&#65533;\&#618;ukW0`&#65533;la&#65533;U+&#65533;JX&#65533;f&#1650;&#65533;&#727;&#65533;a6o&#65533;&#65533;yS/\&#65533;2&#386;&#65533;*&#65533;&#65533;&#65533;&#65533;J&#65533;
&#65533;S&#65533;&#65533;0Y&#692;&#65533;)&#65533;O&#65533;H&#65533;
&#65533;	&#65533;(&#65533;T&#65533;2&#65533;$J&#65533;&#1454;&#65533;&#65533;j%
&#65533;&#65533;N&#65533;&#65533;6&#65533;j*&#65533;RsO&#65533;&#683;w-&#65533;P&#65533;X&#65533;2&#65533;i&#1254;J&#65533;&#65533;&#65533;&#65533;&#65533;P&#65533;LjK&#65533;&#65533;E&#65533;&#65533;^&#65533;H&#65533;&#1205;&#65533;&#65533;^&#65533;n&#65533;&#65533;EK(+U&#65533;N&#65533;ReJ&#65533;&#1983;&#65533;&#65533;&#65533;&#65533;k&#65533;,&#65533;&#65533;f&#1386;U&#65533;&#65533;&#65533;&#1913;c&#65533;&#65533;j8&#65533;&#65533; &#65533;&#65533;&#65533;8&#65533;&#22859;&#65533;"&#65533;*G&#65533;&#859;6&#65533;JU&#65533;RtIy&#65533;&#65533;&#65533;&#65533;R&#65533;&#65533;&#65533;&#65533;%k{&#1848;z&#65533;&#65533;&#65533;&#65533;V&#65533;^&#65533;&#65533;&#65533;&#65533;&#65533;&#726;&#65533;X&#65533;&#65533;&#65533;,&#65533;&#1570;K-&#65533;&#65533;'&#65533;-&#65533;&#65533;+&#65533;&#65533;&#65533;y&#65533;tJ%&#65533;Hdx&#65533;Ep&#65533;&#65533;r2&#65533;'&#65533;&#65533;&#65533;&#65533;&#65533;x&#65533;&#65533;&#65533;(&#65533;&#65533;&#65533;&#65533;V[&#65533;r
&#65533;5&#65533;&#65533;	a&#65533;&#65533;&#65533;	'[u&#65533;&#65533;&&#65533;6&#65533;&#65533;&#65533;Ta&#65533;8r&#65533;=&#65533;&#65533;&#65533;>&#65533;&#65533;&#65533;/&#65533; &#65533;1`&#65533;%&#65533;.&#65533;p&#65533;!&#65533;P&#65533;&#65533;g&#65533;&#577;L&#65533;@T&#65533;&#65533;P &#65533;D`&#65533;&#65533;&#65533;&#65533; (&#65533;P&#65533;A&#65533;&#65533;l&#65533;A"&#65533;&#65533;B3&#65533;0&|&#65533;&#65533;x&#65533;)\&#65533;&#65533;|&#65533;h5,&#65533;Wh&#65533;&#65533;Va&#65533;L@tp&#65533;&#65533;t>&#65533;&#65533;&#65533;p@,&#65533;  &#65533;lx&#65533;&#65533;&#65533;!&#65533; &#65533;6&#65533;Pm&#65533;0&#65533;&#65533;f8&#1024;&#65533;(p&#65533;&#65533;&#65533;@&&#65533;P&#65533;o&#65533;&#65533;k&#65533;&#65533;&#65533;p&#65533;&#65533;&#65533;i&#65533;c&#65533;&#65533;Fp&#65533;&#1094;&#65533;m&#65533;p&#65533;+/r0,Gn&#65533;G&#65533;&#65533;&#65533;g&#65533;!&#446;fp\F&#65533;&#65533;&#65533;q&G<&#65533;p&#65533;&#65533;&#65533;&#65533;jL2&#65533;q&#65533;&#65533;&#65533;*&#65533;q&#65533;&#65533;;&#65533;|s&#65533;!&#65533;&#65533;&#65533;,&#65533;&#65533;&#65533;&#65533;0&#65533;C<4&#65533;F3&#65533;&#65533;?&#65533;&#65533;p&#65533;*&#225;&#65533;&#65533;mX&#65533;1h\&#65533;&#65533;&#65533;&#65533;&#65533;&#65533;u4&#65533;;1&#65533;e&#65533;&#65533;&#65533;i&#65533;&#65533;&#65533;i&#65533;,&#65533;&#65533;&#65533;=2q &#65533;r&#65533;&#65533;M&#65533;&#65533;5&#65533;Q)&#65533;&#65533;"&#65533;,&#65533;&#65533;&#65533;&#65533;&#65533;(&#65533;|&#65533;I&&#65533;@&#65533;&#65533;$&#65533;(2&#65533; &#65533;r&#65533;$&#65533;B&#65533;$&#65533;&#65533;(&#65533;&#65533;&#65533;&#65533;2&#65533;v*&#65533;"&#65533;,$&#65533;&#65533;.&#65533;n&#65533;&#65533;b{-&#65533;&#65533;B&#65533;N&#65533;&#65533;&#65533;/&#65533;&#65533;&#65533;P&#65533;&#65533;J]/~&#65533;&#65533;&&#65533;\r&#65533;T_Y&#65533;Z&#65533;&#65533;&#65533;<XU]&#65533;&#65533;'&#1583;&#65533;&#65533;VgiU&#65533;(Y&#65533;&#65533;>kI&#65533;&#65533;(&#65533;&#65533;eJ(&#65533;XbI$&#65533;&#65533;&#65533;02I&&#65533;&#65533;BR&#65533;-z&#65533;a&#65533;3&#65533;&#65533;&#65533;/t1W&#65533;&#65533;%C9&#65533;*"&#65533;&#65533;&#65533;\&#65533;x`T&#266;W&#65533;F"&#65533;&#65533;]&#65533;&#65533;Fg@&#65533;&#65533;&#65533;&#65533;^&#65533;&#65533;&#65533;&#65533;SE+&#65533;&#1530;N09D&#65533;v&#65533;&#65533;&#65533;&#65533;&#65533;%:&#65533;9&#65533;i&#65533;r&#65533;R&#65533;&#65533;Bj&#65533;J&#65533;NC&#65533;&#65533;&#65533;&#65533;Ec&#65533;_EN&#65533;
X&#65533;&#65533;4&#65533;&#65533;&#65533;G&#65533;&#65533;&#65533;&#65533;(&#65533;.tA
#w&#65533;t&#65533;&#65533;&#65533;&#65533;UH&#65533;P&#65533;&#65533;&#65533;x&#65533;&#65533;2aG&#65533;D&#65533;t(&#65533;&#65533;&#65533;&#65533;;&#1825;t&#65533;&#65533; a	&#65533;\BP9&#65533;%*q	L	z&#65533;Kd&#65533;&#65533;&#65533;&#65533;&#62551;&#65533;&#65533;&+!&#65533;H$I&#65533;%$&#65533;&#65533;IT&#65533;Bj`B&#65533;%&#65533;@0&#65533;&#65533;l0K/&#65533; &H&#65533;
H&#65533;,g}&#65533;&#65533; &#65533;,&#65533;&#65533;p`&#65533;&#65533;, @&#65533;
&#65533;Z@&#65533;&#65533;&#65533;kb3{&#65533;@&#65533;&#65533; <Q&#65533;&#65533; 6&#65533;&#65533; ((&#65533;@&#65533;&#65533;&#65533;j&#65533;dfF&#65533;&#65533; C&#65533;&#65533;@&#65533;,pG&#65533;&#65533;*&#65533;&#65533;f&#65533; &#65533;&#65533;&#65533;r&#65533;&#65533;&#65533; ` &#65533;&#65533;e&#65533;&#65533;~&#65533;&#65533;!0bP&#65533; &#65533;:&#65533;&#65533;z&#65533;&#65533;`)&#65533;&#65533; &#65533;kO! &#65533;&#65533; &#65533;7&#65533;&#65533;n9&#65533;&#65533;&#65533;675&#65533;b&#65533;&#65533;&#65533;&#65533;&#65533;{&#65533;Kb&#65533;&#65533;&#439;&#65533;&#65533;-pjPC&#65533;P4Lu&#65533;l(S&#65533;29x5t&#65533;&#65533;&#65533;X&#65533;3&#65533;lp}&#65533;W&#65533;&#65533;j;&#65533;&#65533;fux+]&#65533;*H&#65533;&#65533;&#65533;&#65533;c&#65533;&#65533;&#65533;&#65533;&#65533;8&#65533;at&#65533;k&#65533;&#65533;&#65533;2&#65533;&#65533;!&#65533;~Ulb&#65533;&#65533;&#1466;
2&#65533;u +&#294;6X8&#65533;koR,&#65533;&#65533;U&#65533;&#65533;&#65533;&#65533;&#65533;iO&#65533;u2&#65533;&#65533;v&#65533;8%[&#65533;U&#65533;&#65533;&#65533;!0&#65533;,R/&#65533;Yu&#65533;&#65533;]d4!YB&#65533;&#65533;h&#65533;(!&#65533;B&#11791;` &#65533;KD&#65533;&#65533;&#65533;*&#65533;x&#65533;&#65533;t&#65533;&#65533;&#65533;EI&#65533;&#65533;\&#65533;&#65533;%&#65533;EE&#65533;&#65533;&#65533;&#65533;&#65533;&#65533;&#65533;0&#65533;q&#65533;&#65533;&#65533;&#65533;&#65533;M&#65533;&#65533;&#65533;]&#65533;&#65533;&#65533;X&#65533;,&#65533;&#428;4OGj&#65533;&&#65533;&#65533;&#65533;&#65533;&#65533;j&#65533;&#65533;&#65533;GS&#65533;,l&#65533;0&#65533;"&#65533;=	&#65533;&#65533;0s[&#290;&#65533;&#65533;&#65533;&#65533;yN&#65533;XB&#65533;	KLB&#65533;0D&#65533;B0&#65533;&#65533;&#65533;)VacV&#65533;"&#65533;&#65533;&#65533;wwq&#65533;&#65533;&#65533;y&#65533;&#65533;RN&#65533;&#65533;P r&#65533;#GT&#65533;(v<]&#65533;&#65533;c&#65533;&#65533;&#65533;&#65533;&#65533;&#65533;&#65533;HU&#65533;&#65533;/&#65533;h5&#65533;&#65533;&#65533;Qd$&#65533;B&#65533;H&#65533;&#65533;CQ#,G&#65533;&#65533;r&#65533;&#65533;V#M&#65533;&#65533;&#65533;&#65533;#&#65533;&#65533;<&#65533; &#65533;Yj<#R&#65533;&#65533;&#65533;C#&#65533;-&#65533;&#65533;&#272;&#65533;&#65533;&#518;D&#65533;&#65533;&#65533;&#65533;&#65533;#&#65533;HL:I&#65533;&#65533;&.1	Jtz&#65533;&#65533;&#65533;#%Q&#65533;7&#65533;&#65533;c&#65533;&#65533;&#65533;>&#65533;&#65533;&#65533;&#65533;&#65533;#&#65533;GD&#65533;&#65533;%D&#65533;GD&#65533;&#65533;)6&#65533;)a&#65533;^{&#65533;&#65533;D&#65533;&#65533;Kc&#65533;&#65533;&#65533;"&#65533; "PiP&#65533;&#1173;&#65533;4&#65533;&#65533;&#65533;&#65533;_ZA	Bp&#65533;&#65533;'&#872;&#65533;J&#1388;Ra&#65533;&#65533;&#65533;@0&#65533;&#65533;#&#65533;&#65533;&#65533;&#65533;4	D&#65533;&#1555;&#65533;Q_&#65533;XX@&#65533;&#65533;o> &#65533;&#65533;&#65533;2&#65533;&#65533;&#65533;k&#65533;&#65533;&#65533;bw&#65533;0@&#65533;Q&#65533;
P&#65533;&#65533;&#65533;&#65533;*Da
T&#65533;&#65533;J0&#65533;
4&#65533;A&#65533;&#65533;&#65533;&#65533;&#65533;6!<XP&#65533;&#65533;(G&#65533;07\ &#65533;&#65533; J?&#65533;V&#65533;&#65533;&#65533;*p&#65533;J
&#65533;H&#65533;&#65533;&#65533;Z&#65533;&#65533;1VG&#65533;&#65533;&#65533;dV&#65533;&#65533;"`P&#65533;&#65533;&#1988;&#432;&#65533;:L&#65533;p&#65533;&#65533;&#65533;&#65533;v2&#65533;N&#65533;&#65533;A&#65533;&#65533;&#65533;&#574;&#65533;}&#65533;,&#65533;&#65533;&#65533;L+&#65533;&#65533;&#65533;Kv &#65533;&#65533;J&#65533;&#65533;3>&#65533;&#65533;{\)x&#65533;&#65533;u&#65533;y&#65533;X&#65533;&#65533;x@&#65533;&#65533;&#65533;}&#65533;Goz@&#65533;!`o&#65533;&#65533;&#65533;&#65533; &#65533;&#65533;	V&#65533;u&#65533;&#65533;&#65533;&#65533;T&#65533;&#65533;&#65533;9&#65533;&#65533;jI&#65533;&#1636;n&#65533;fK&#65533;&#65533; &#65533;2&#65533;&#65533;`c&#65533;W&#65533;&#65533;P&#65533;1&#65533;!*&#65533;&#65533;&#65533;:&#65533;I&#65533;:{&#65533;&#65533;(D"0tF$"&#65533;X()wkL&#65533;<Gj`&#65533; &#65533;&#65533;&#65533;&#65533;Aq&#65533;+\H^&#65533;zf$&#65533;~&#65533;&#65533;&#65533;^C&#65533;|&#65533;&#65533;M&#65533;/&#65533;_,&#65533;&#65533;i &#65533;&#65533;&#65533;<&#65533;%&#65533;MS<&#65533;&=&#65533;&&#65533;T<X&#65533;U`&#65533;d&#65533;&#65533;i&#65533;%&#65533;&#65533;&#65533;h&#65533;[D'&#1553;&#65533;&#65533;&#65533;&#65533;x&#65533;&#608;&#65533;<&#65533;#&#65533; &#65533;qBp=&#65533;"&#65533;&#65533;tN&#65533;m&&#65533;BQ&#65533;Bt&#65533;&#65533;&#65533;&#65533;{&#65533;&#65533;,(&#65533;j<&#65533;&#65533;&#65533;&#65533;DA&#65533;%&#65533;&#65533;	&#65533;E&#65533;&#65533;R&#65533;t&#65533;%|a2&#65533;#eT@&#1168;	&#65533;	&#65533; 	&#65533;I #&#1766;y&#65533;#Ua&#65533;&#65533;&&#65533;`&#65533;a6&#65533;$&#1295;$H&#65533;tE$L&#65533;#!&#65533;'aZ zR$l&#65533;@x&#65533;&#65533;1&#1764;}R$2&#65533;&#65533;5&#65533;U"&#65533;&#65533;&#65533;&#65533;"$"x&#65533;"4B(2'&&#65533;"&#65533;b&#65533;&#65533;&#65533;#4&#165;&#65533;"'.+B&#65533;&#65533;&#65533;&#65533;&#65533;&#65533;  "0B(&#65533;&#65533;I[)U&#65533;@T&#65533;=!~2&#65533;[1[*&#65533;$&#65533;&#65533;1
&#65533;#D&#65533;&#1024;&#65533;&#65533;&#256;&#65533;eI&#65533;&#65533;R
&#65533;	&#65533;&#65533;d&#65533;&#541;I`@S&#65533;&#65533;&#65533;&#65533;[&#65533;@&#65533;&#65533;;m@ &#65533; @&#65533;$ <&#65533;&#65533;&#65533;&#65533;- &#65533;
7&#1865;&#65533;) &#65533;4&#65533;35 PdD&#65533;&#65533;t@&#65533;&#65533;&#65533;` ?&#65533;JBe&#65533;&#65533;&#65533;A&#65533;=AA&#65533;&#65533;
T&#65533;81K&#65533; &#65533;l l D&#65533;&#65533;&#65533;DA&#65533;&#129;&#65533;8%P^@M&#65533;&#65533;@	&#65533;&#65533;x&#65533;&#65533;&#65533;&#65533;@>*&#65533;D&#65533;&#1309; 2u&#65533;&#65533; @ 
@&#65533;&#65533;&#65533;&#65533;&#65533;&#65533;E&#65533;&#65533;&#65533;&#65533;I&#65533;&#65533;MR5Ny&#65533;&#65533;e&#65533;<&#65533;&#65533;&#65533;]	&#65533;&#65533;T&#65533;&#65533;&#65533;&#65533;,&#65533;&#65533;&#65533;&#65533;a&#65533;`&#65533;&#65533;&#660;&#65533;&#65533;^&#65533;&#65533;`^&#65533;A^&#65533;E&#65533;&#65533;E&#65533;4^\5&#65533;&#65533;&#65533;&#65533;&#65533;Uc9&#65533;[q&#65533;X&#65533;&#2033;%&#65533;^&#65533;&#1471;&#65533;&#65533;`&#65533;&#65533;&#1108;&#65533;&#65533;-LfZ&#65533;&#65533;&#65533;&#65533;M&#65533;&#65533;XyU]&#65533;&#65533;|tA&#65533;A&#1764;O&#65533;&#65533;&#65533;&#65533;T\&#65533;t[&#65533;Y"#("!t&#65533;!|&#65533;"&#65533;!Xc&#65533;U&#65533;!y&#65533;&#65533;&#65533;w&#65533;&#65533;,HF!&#65533;qxqDL&#65533;D/|&#65533;&#65533;L4~&#65533;/&#65533;|x/&#65533;B/&#1047;&#65533;&#65533;-&#65533;&#65533;pp&#459;pBBO6&#305;U&#129;&#65533;&&#65533;&#65533;a!&#65533;&#65533;a
IB&#1166;dB&#65533;(&#65533;#ehTI&#65533;r&#65533;z&#65533;&#65533;&#65533;#&#65533;a&#65533;D&#65533;F&#65533;&#65533;!z&#65533;4&&#65533;!&#65533;&#65533;1B)&#65533;! eYE&#65533;&#65533;*&#65533;G&#65533;8a&#65533;&#65533;(%pR&#65533;&#65533;&#65533;(9&#65533;)##&#65533;a&#65533;Bg/.&#65533;"&#65533;Z&#65533;&#65533;&#65533;",&#65533;&#65533;&#65533;"&#65533;^b&#65533;Eb&#65533;`&#1682;6[&#65533;v&#65533;&#65533;Ei&#65533;&#65533;h$8&#65533;b&#65533;&#65533;b&#65533;]&#65533;p1&#65533;#&#65533;4&#65533;&#65533;#D&#65533;&#65533;&#65533;)3FB&#65533;))1b&#65533;2&#65533;&#65533;/6&#65533;):&#65533;"&#65533;b&#65533;E&#65533;"&#65533;&#65533;&#65533;&#65533;&#65533;)B'&B&#65533;*&#65533;*:&#65533;&#65533;&#65533;@&#65533;&#65533;&#65533;&#65533;tN&#65533;"&#65533;&#65533;&#65533;&#65533;A&#65533;&#65533;A &#65533;&#65533;6&#65533;&#361;&#65533;a&#65533;p}&#65533;&#65533;&#65533;2&#65533;)&#65533;c&#65533;c&#65533;&#65533;)&#65533;&#65533;&#65533;4&#65533;&#65533;6&#65533; &#65533;@&#530;&#65533; &#65533;&#65533;&#65533;&#65533;cHj@&#65533;&#65533;;z&#65533;<&#65533;&#65533;&#65533;x&#65533;&#65533;&#65533;&#65533;@JG&#65533;&#65533;&#65533;&#65533;4&#65533;(&#65533;H &#65533;<@&#65533;L&#65533;Oz&#65533;C&#65533;ID&#65533;$0 P&#65533;P"&#65533;&#65533;i&#65533;&#65533;L&#65533;&#65533;&#65533;	G&#65533;&#65533; &#65533;<&#65533;A+&#65533;&#65533;&#778;&#65533;~dd@&#65533;r$&#65533;&#65533;+&#65533;&#65533;$&#65533;&#65533;?&#65533;&#65533;&#65533;M &#65533;&#65533;&#65533;FIJ&#65533;&#65533;&#65533; &#65533;&#65533;M>
	&#65533;&#65533;T
@&#65533;&#65533;D&#65533; L@l&#65533;Y1&#65533;&#65533;&#65533;0&#65533;&#65533;HM&#65533;0&#65533;&#65533;&#65533;&#65533;M&#65533;&#65533;&#65533; V&#65533;&#65533;&#65533;&#65533;%&#192;\%&#65533;&#65533;u&#65533;P&b>PmdRm&#65533;&#65533;&#1074;&#65533;&#65533;&#65533;&#65533;&#65533;5&#65533;\m&#1546;&#65533;&#65533;eB&#65533;&#65533;R&#65533;Lfe&#65533;&b)&#65533;&#65533;)&#65533;g:&#65533;g&#65533;]^&#65533;-&#65533;&#65533;&#65533;&#65533;&^&#65533;&#65533;
&#65533;&#1208;&#65533;`&#65533;j&#65533;&#65533;&#65533;&#65533;&#65533;&#65533;&#65533;&#65533;NV&#16222;@&#65533;U&#65533;&#65533;pU&#65533;&#65533;&#65533;&#65533;5&#65533;"&#65533;&#65533;&#65533;&#1700;&#65533;`r&#65533;&#65533;.n_"&#65533;&#65533;#D%p&#65533;#`BW,YxjPx-`u&#65533;F*Gh&#65533;&#65533;-&#65533;.&#65533;&#65533;&#65533;&#65533;W&#65533;&#65533;|&#65533;~&#1959;. &#65533;}&#65533;D&#65533;&#65533;&#65533;&#65533;Q&#65533;t&#65533;%5R!*'6&#65533;&#65533;T&#941;1&#65533;"^&#65533;%I&#65533;&&#65533;t&#65533;&#65533;@l&#65533;)Ab&#65533;&#65533;&#65533;1&#65533;&#1184;n&#65533;&#65533;"&#65533;&#65533;&#65533;:&#65533;!&#65533;&#65533;&#65533;&#65533;s&#65533;(!!&#65533;&#65533;4i&&#65533;&#65533;]&#65533;&#65533;G&#65533;&#65533;Fy)&#65533;&#65533;&#65533;pEj(&&#65533;&#65533;"&#65533;&#65533;1&#65533;)"&#65533;&#65533;t"&#65533;'n!&#65533;u"B)&*tv0&#65533;:[&#65533;>	&#65533;&#65533;C0[)+j&#65533;&#65533;"&#65533;:&#65533;4&#65533;Z&#65533;j&#65533;&#65533;&#65533;1&#65533;i&#65533;6&#65533;&#65533;\&#65533;&#65533;)&#65533;1&#65533;(M&#65533;4&#65533;*&#65533;) 
1q!&#65533;_%W_&#65533;&#65533;!&#65533;&#65533;#1&#65533;6&#65533;&#65533;&#65533;&#65533;&#65533;&#65533;4&#65533;!l&#65533;s&#65533;&#65533;*V#&#65533;&#1769;$<&#65533;&#65533;&#65533;&#65533;3~&#65533;&#65533;&#65533;p=&#65533;!&#65533;A &#65533;&#65533;@&#65533;@&#65533;@&#65533;%+.&#65533;&#65533;&#65533;&#65533;&#65533;>b&#65533;&#65533;h&#65533;h&#65533;d 4,&#65533;&#65533;S"&#65533;	(&#65533; DJ&#1855;&#65533;&#65533;> &#65533;<&#65533;&#65533;IEAl&#65533;)O&#65533;&#65533;=S&#65533;@@&#65533;S&#65533;&#65533;/&#65533;S&#65533;!&#65533;&#65533;&#65533;&#65533; &#65533;$&#65533;$A&#65533;@p&#65533;&#65533;),&#65533;&#65533;c&#65533;&K&#65533;&#65533;&#65533;C&&#65533;&#65533;m@&#65533;nJ&#65533;b$&#65533;&#65533;@&#65533;eR2&#65533;
&#65533;&#65533; &#65533;&#65533;D&#65533;61D&#65533;,4@&#65533; L&#65533;&#65533;Y&#65533;&#65533;&#65533;;OVXV&#65533;&#65533;&#65533;u&#65533;&#65533;H&#65533;\	&#65533;&#888;&#65533;&#1622;&#65533;&#65533;I&e&#65533;&#65533;d&#65533;&#65533;?C&#65533;&#65533;2&#65533;&#65533;B4d1&#65533;cA&#65533;&#65533;&#65533;e,tE[&#65533;E&#65533;BS&Eo&#65533;&#65533;
&#65533;d&#65533;&#65533;&#65533;5&#65533;D&#65533;&#65533;I&#65533;&#65533;4A&#65533;&#65533;&#65533;&#65533;&#1234;&#65533;]&#65533;&#65533;=&#65533;&#65533;&#65533;]h&#65533;UC&#65533;UO&#65533;-E&#65533;&#65533;&#65533;&#65533;_&#65533;`&#65533;]K&#65533;&#65533;&#65533;&#65533;!,&#167;M&#65533;&#65533;Z+!&#65533;A &#65533;&#65533;!&#65533;b&#65533;&#65533;&#65533; &#65533;&#65533;%&#65533;&#65533;&#65533;&#65533;X&#65533;HE&#65533;U&#65533;&#65533;&#65533;*&#65533;B&#65533;&#65533;N&#65533;&#388;&#65533;&#1607;.&#65533;H&#65533;&#65533;&#65533;&#65533;&#65533;/&#65533;W&#65533;B&#65533;&#65533;!$<[(&#65533;&#65533;2['&#65533;.&#65533;&#65533;_&#65533;&#65533;B&#65533;!&#65533;&#65533;-Bf/&#65533;&#65533;.W&#65533;&#65533;}6&#65533;b&#65533;&#65533;&#65533;&#65533;B!h&#65533;&#65533;&#65533;&#65533;ji&#63650;&#65533;&#65533;!&#65533;vC&#65533;&x&#152;y&#65533;&#65533;D&#65533;&#65533;N*`Y<&#65533;$H#'zb&#65533;"&#65533;is&#65533;&#65533;vi&#65533;6&#65533;&#65533;&#65533;l&#65533;?p)V*t&&#65533;&#65533;1j[&#65533;"xb&#65533;&#65533;0'*&#65533;"B&#65533;}"&#65533;&#65533;&#65533;&#65533;&#65533;&#65533;j1z&#489;*&#65533;&#65533;FZ&#65533;&#65533;&#65533;&#65533;i&#65533;&#65533;'#&#65533;q2&#65533;&#65533;&#65533;&#65533;$&#65533;4&#65533;}&#65533;o(&#65533;&#65533;%&#65533;"&#65533;r&#65533;b &#65533;&#65533;&#65533;&#65533;&#65533;A&#65533; &#129;#))zb&#65533;f1r'h&#43050;*&#65533;&#65533;&#65533;&#65533;ZZf_Z&#65533;&#65533;(&#65533;&#65533;l&#65533;'Jg&#65533;&#65533;AHY&#65533;&#65533;Z&#65533;&#65533;&#65533;&#65533;
&#1871;y&#65533;&#65533;R/&#65533;&#65533;:&#65533;&#65533;B1l&#65533;B2NF\&#65533;&#65533;I&#65533;P&#65533;&#65533;&#65533;&#65533;3=&#65533;%S&#1265;&#65533;&#65533;&#65533;&#1162;8&#65533;&#1750;'KN2&#65533;P &#65533;X &#65533;&#65533;@&#65533;&#65533;$_&#1341;&#65533;@
&#65533;@&#65533;&#65533;&#65533;&#65533;(g&#65533;d&#65533;0&#65533;17&#65533;D!$&#65533;g &#65533;&#65533;S3&#65533;#&#65533;&#65533;IQ&#65533;@&#65533;&#65533; &#1280;&#65533;&#65533;L&#65533;&#65533;&#65533;D&#65533;&#65533;  &#65533;&#65533;8@@&#65533;|&#65533;&#65533;&#65533;?{&#65533;f&#65533;&#65533;&#65533;L`&#65533;X!&#65533;&#65533;&#65533;3?&#65533;&#65533;X)&#65533;&#65533;A&#65533;1&E&#65533;&#65533;&#65533;.&#65533;&#65533;&#65533;&#65533;&#65533;&#65533;z&#65533;7^c1&#65533;G&#65533;&#65533;&#65533;z&#65533;.&#65533;&#65533;B?{ACm&#65533;&#65533;z&#65533;4?&#65533;L&#65533;&#65533;&#65533;#{&#65533;C-E/&#65533;&#65533;&#65533;A&#65533;"R&#65533;s&#65533;&#65533;4e&#405;Q{&#36698;P&#1985;We&#65533;&#65533;:&#1622;&#65533;&#65533;&#65533;&#65533;&#65533;&#65533;&#65533;&#65533;mE&#65533;*.V&#65533;&#65533;U&#65533;&#65533;w?*&#65533;&#65533; hN&#65533;&#65533;P&#65533;&#65533;&#65533;0&#65533;'&#65533;q3&#65533;$H&#65533;[$&#65533;[&#65533;R&#65533;&#65533;VD&#65533;h&#65533;i&#65533;E&#65533; &#65533;&#65533;&#65533;&#65533;&#65533;&#65533;&#755;y&#65533;&#65533;&#65533;&#528;&#65533;t&#65533;V&#65533;&#65533;5B"B&#65533;&#65533;A&#65533;&#65533;&#65533;&#65533;&#65533;* &#65533;(&#65533;&#65533;4&#65533;A&#65533;&#65533;&#65533;&#65533;&#65533;&#65533;&#65533;;E&#65533;&#65533;&#65533;&#65533;&#65533;AVc0&#65533;&#65533;_&#65533;e&#65533;*y&#65533;&#65533; &#65533;| &#65533;&#65533;&#65533;&#65533;&#65533;7&#65533;"D&#65533;g&#65533;+N&#65533;!a&#65533;&#65533;BH&#65533;D&#65533;ER&#65533;&#65533;Sx.y?&#65533;C&#65533;&#65533;&#65533;Wv&#65533;w&#65533;&#65533;v&#65533;&#65533;&#65533;bf&#65533;&#65533;&#65533;&#1566;N&#65533;)]&#65533;4&#65533;&#65533;)F>&#65533;I&#65533;w&#65533;&#65533;&#65533;*q&#65533;'&#65533;(&#65533;&#65533;&#65533;.* &#1713;{&#65533;"&#65533;&#65533;q&#65533;&#65533;&#65533; x&#65533;&#65533;3#q&#65533;i&#65533;&#65533;&#43098;&#65533;&#65533;&#65533;i&#65533;b&#65533;u&#65533;&#65533;&#65533;&#65533;k&#65533;&#65533;&#65533;&#65533;&#33166;u&#65533;xO&#65533;  &#65533;d&#65533;/! &#65533; <&#65533;&#65533;o&#65533;tj&#65533;oN&#65533;"&#65533;s0&#65533;6&#65533;k&#65533;  B&#65533;3| &#65533;&#65533;PA [&#65533;&#65533;@&#65533;&#65533;&#65533;&#65533;&#65533;	&#65533;@/ek
&#65533;S&#65533;&#65533;&#65533;F&#65533;&#668;&#65533;&#65533;K&#65533;4&#65533;`&#65533; &#266;4&#65533;&#65533;&#65533;&#65533;4H&#65533;@&#65533;&#65533;'V&#65533;&#65533;&#65533;E&#65533;<&#65533;@&#65533;&#132;
F&#65533;&#65533;&#65533;&#65533;&#65533;D>&#65533;p&#65533;!?&#65533;&#65533;&#65533;&#527;$D&#65533;2&#65533;D2&#65533;(&#65533;$&#65533;&#65533;p!h&#65533;4X&#65533;&#65533;2&#65533;&J&#65533;&#65533;&#65533;&#65533;&#65533;00&#65533; &#65533;0&#65533;&#65533;&#65533;&#65533;&#65533;&#65533;&#65533;O&#65533;9{&#65533;&#553;s&#65533;:t&#65533;&\&#65533;M&#65533;6p&#65533;&#65533;K&#65533;pa&#65533;&#65533;&#65533; &#65533;|'&#65533;>}&#65533;&#65533;lO=x0&#65533;&#579;&#65533;4i&#65533;&#65533;&#65533;&#1817;&#65533;Ml7o&#65533;&#65533;,&#65533;sn&#1896;&#65533;&#65533;&#65533;&#14799;i=&#65533;&#65533;&#65533;&#65533;MZ&#65533;^;&#65533;&#65533;#&#65533;3Gl&#65533;sW&#65533;&#65533;;v<{&#65533;&#65533;&#65533;&#65533;g&#65533;&#65533;&#684;&#65533;&#65533;&#65533;rh<x4&#65533;&#65533;&#1971;^9&#65533;&#65533;&#569;&#925;Oy&#1384;&#65533;&#65533;&#65533;>&#65533;&#65533;@?&#65533;&#65533;&#65533;6&#65533;C>|&#65533;&#65533;&#65533;&#65533;#6&#65533; c3&#65533;x&#65533;&#65533;|&#65533;&#65533;@1DG"&#65533;&#65533;L4Y&#65533;EM6&#65533;P:&#65533;DEN6q&#65533;&#65533;OBe&#65533;QH9eWb&#65533;e&#65533;Yh&#65533;&#342;$&#65533;L&#65533;&#65533;Y`&#65533;e%i&#65533;&#65533;VVAeO4&#65533;&#65533;HYd&#65533;D!$&#65533;K-&#65533;;>&#65533;l&#191;B;-&#65533;:&#65533;&#65533;&#65533;	&#65533;&#65533;3> !&#272;C)&#65533;BtP>Y&#65533;&#65533;G&#65533;R1&#65533;&#65533;H9&#1219;&#65533;&#65533;H&#65533;&#65533;c&#65533;CA&#65533;OEyD&#65533;J(&#65533;&#65533;M<%K9&#65533;UUb&#65533;%IZ`Y&#65533;Q>&#65533;&#275;/&#65533;E4U&#65533;Da$&#65533;D&#65533;-Yd&#65533;&#65533;sYCu&#65533;F&#65533;D&#65533;ID&#65533;PI&#324;[Lv&#65533;G&#65533;&#65533;h%&#65533;Dqi&#65533;F&#65533;up&#725;wEa&#65533;&#65533;z&#65533;&#65533;&#65533;\q&#65533;&#65533;W&#65533;&#65533;756&#65533;F]th&#65533;&#65533;SE&#65533;&#65533;&#65533;H Y&#65533;&#65533;~&#65533;Xf&#1624;&#65533;E&#65533;&#65533;`&#65533;&#65533;&#65533;@&#65533;&#65533;O&#65533;1D7&#65533;x#@&#65533;9@!&#65533;&#65533;A&#65533;&#65533;=?D&#65533;&#65533;&#65533;&#65533;~&#65533;&#65533;	&#65533;&#65533;&#65533;&#65533;&#65533;&#65533;(&#65533;&#65533;&#65533;?&#65533;p&#65533;&#31329;&#65533;&#65533;8&#65533;&#65533;&#65533;^&#65533;l&#65533;&#65533;]XR&#1732;R8&#65533;T@&#65533;^&#65533;`,0J#&#65533;&#65533;&#65533;&#65533;&#65533;",&#65533;&#65533;	lX!>&#65533;&#65533;&#65533;"&#65533;@&#65533;
0&#65533; &#65533;&#65533; &#65533;4&#65533;`r&#65533;3&#65533;&#65533;)&#65533;/&#65533; &#65533;&#65533;&#65533;*
(&#65533;&#65533;R(&#65533;@`!&#65533;|&#65533;&#65533;!&#65533;&#65533;zZ]&#65533;&#65533;&#65533;&#65533;&#65533;&#65533;&#65533;6&#65533;&#65533;&#65533;&#65533; &#65533;&#65533;&#65533;6&#65533;&#65533;&#1371;&#65533;@2&#65533;&#65533;&#65533;NP&#65533;X&#65533;A&#65533;&#65533;&#65533;!JH&#65533;l&#65533;&#65533;T &#65533;  &#65533;&#65533; &#65533;-&#65533;d&#65533;;&#65533;&#65533;Nq&#65533;&#65533;&#65533;;D's@&#65533;i(&#65533;'<&#65533;y&#65533;# &#65533;&#65533;&#449;&#65533;&#65533;&#65533;AJ&#65533;g8&#65533;&#65533;&#65533;&#65533;8&#65533;&#65533;/&#65533;&#65533;q&#1049;@8&#65533;&#65533;&#65533;	3{&#65533;L&#65533;c&#65533;~p=zMm&#65533;&#65533;&#65533;&#65533;	:&#65533;Cl&#65533;&#65533;&#65533;q5&#553;&#65533;L&#544;&#65533;&#65533;8&#65533;&#65533;&#65533;&#65533;&#65533;7I&#65533;A&#65533;&#65533;&#65533;&#65533;F:$&#65533;o&#65533;&#65533;&#65533;v&8&#65533;,&#65533;&#65533;"&#65533;&#65533;6&#65533;ALD&#65533;fCD;&#65533;!yD&#65533;&#65533;P?&#65533;&#65533;hX&#65533;l&#65533;BmD&#65533;(&#65533;&#65533;*&#65533;&#65533;F&#65533;&#65533;&#65533;&#65533;&,&#65533;	Nd&#65533;&#65533;&#65533;&#65533;'DA
O&#65533;&#65533;&#65533;H+\&#65533;
X iIJ&#65533;&#65533;,Pi&#65533;Z&#65533;&#65533;&#65533;X&#65533;)F&#65533;MXBT&#65533;p#Q&#65533;@&#65533;&#65533;?&#65533;&#65533;&#65533;3)&#65533;&#65533;4LC&#65533;&#65533;?&#65533;&#65533;8&#65533;k&#65533;&#65533;P&#65533;p&#65533;$ti"H,&#65533;&#65533;5&#65533;&#65533;To~c)&#65533;&#65533;*&#65533;!q.J&#65533;E&#65533; *XX&#65533;&#65533;B&#65533;-^&#65533;
S&#65533;"W&#65533;&#65533;$%a0_&#65533;^&#65533;
&#65533;!&#65533;&#65533;&#65533;t"&#65533;&#65533;JD&#65533;&#65533;&#65533;H&#65533;k&#65533;&#65533;$&#65533;eINpb&#65533;&#65533;D&#65533;&#65533;5&#65533;m&#65533;sb
&#65533;WI+6&#65533;h&#65533;&#65533;]&#65533;:&#65533;&#65533;&u&#65533;&#65533;&#65533;L&#65533;&#65533;NB&#65533;O&#65533;&#65533;S&#65533;&#65533;*&#1298;&#4904;N&#65533;z&#65533;&#65533;uL&#65533;
&#65533;&#808;J&#65533;A&#65533;&#65533;&#65533;W-&#65533;&#65533;
&#65533;&#65533;Xo&#65533;&#1808;&#65533;i*$&#65533;&#65533;T4=H@&#65533;&#65533;L&#1136;F576M3z&#65533;&#65533;&#65533; &#65533;&#65533;'&#65533;&#65533;&#65533;&#65533;9@!-&#65533;b_&#65533;t&#65533;k&#65533;;&#65533;P&#65533;&#65533;&#614;`%p&#65533;I&#65533;.&#65533;&#65533;&#65533;d#&#65533;@&#65533; x&#65533;M&#65533; &#25606;-(:&#65533;&#65533;X &#65533;H&#65533;&#65533;&#65533;@&#65533;6|`&#65533;&#65533;nQ.&#65533;&#65533;&#65533; &#1034;f?&#65533;Y&#65533;&#65533;V6hA0&#65533;&#65533;&#65533;&#65533;v?@&#65533;&#65533;p&#65533;&#65533;&#65533;np[&#65533;&#65533;	h &#65533;,&#65533;p@&#65533; UHG&#65533;&#65533;&#65533; #@&#65533;&#65533;&#65533;$8&#65533;	S&#65533;&#65533;&#65533;xB7&#65533;AU@?&#65533;&#65533;e2&#65533;B
&#65533;&#65533;&#65533;r&#65533;&#65533;e&#65533;y&#65533;&#65533;&#65533;;P&#65533;&#65533;hHb&#65533;p&#65533;i2,&#65533;&#65533;H Y0&#383;!&#65533;w&#65533;`&#65533;&#65533;&#65533;&#65533;26&#65533;f&#793;K&#65533;&#65533;&#65533;&#65533;f&#65533;C53100qp&#65533;&#65533;&#65533;&#65533;(&#65533;&#65533;t&#65533;&#65533;&#65533;&#65533; &#65533;4O>&#65533;&#65533;m&#65533;1&#65533;&#65533;&#65533;"&#65533;3&#65533;&#65533;&#65533;&#65533;&#65533;&#65533;&#65533;&#65533;&#65533;a\P&#65533;)5&#65533;-C&#1025;&#65533;)2&#65533;&#65533;&#65533;F>P&#65533;e$]h4&#65533;&#65533;&#65533;&#65533;&#912;5&#65533;1&#65533;k&#65533;r&#312;&#65533;g.&#65533;P&#65533;%,&#65533;&#65533;J&#65533;t&#65533;&#65533;p&#65533;$1&#65533;	\}&#65533;&#65533;&#65533;&#50255;N&#65533;
V&#65533;B&#65533;&#65533;&#65533;&#65533;&#65533;4&#65533;XD)V&#65533;&#65533;&#65533;*PQ
Qxb&#65533;&#65533;&#65533;$06,&#65533;&#65533;L<&#65533;N0&#1608;&#65533;&#65533;~P4&#65533;q&#65533;{&#65533;EL&#65533;&#65533;BCz&#65533;Dj[&#65533;&#65533;X"r&#65533;&#65533;&#65533;&#65533;&#65533;&#65533;&#65533;&#65533;P&#65533;&#65533;&#65533;&#65533;&#65533;&#65533;)Z!&#65533;$9)&#65533;&#65533;p&#65533;+Z&#65533;
R&#65533;2&#65533;&#65533;&#65533;;%&#65533;&#65533;?&#65533;LD&#65533;&#65533;i&#1274;C&#65533;'&#65533;>|O&#65533;&#65533;X&#65533;<&#65533;&#65533;&#65533;&#65533;&#65533;&#65533;&#65533;&#65533;&#65533;&#65533;X&#65533;(&#666;&#65533;&#65533;7&#65533;&#65533;&#65533;Xj5W~M&#65533;&#65533;sP>&#65533;!&#65533;-&#65533;Ysi5+&#65533;&#65533;|)&#65533;&#1114;Rk&#65533;&#205;&#65533;&#65533;5&#65533;&#65533;&#65533;&#65533;Z&#65533;)	&#538;~&#65533;C&#65533; &#65533;=&#65533;&#65533;w.29&#65533;&#65533;-3&#65533;L'2ph&#65533;&#1449;&#65533;&#65533;m&#65533;&#65533;&#65533;&#65533;&#65533;H&#65533;LshT06&#65533;&#65533;&#65533;.p&#65533;&#65533;&#1174;&#65533;&#65533;&#65533;`m%8
F &#65533;&#65533;mq&#65533;@4&#65533;<&#65533;`&#65533;&#65533;&#65533;0&#65533;&#65533;&#65533;)N&#65533;M&#65533;?&#65533;!a&#65533;&#65533;&#65533; &#65533;"&#65533;`&#65533;'&#65533;&#65533;&#65533;> &#65533;&#65533;&#65533;%&#65533;&#65533;q]&#65533;8&#65533;$!&#65533;&#65533;&#65533;NP&#65533;d@&#65533;! &#65533;t&#65533;&#65533;i`&#65533;-&#65533;v&#65533;!&#65533;&#65533;&#1052;<`>&#65533;&#65533;%/&#65533;&#65533;&#65533;cw&#65533; &#65533;p&#65533;&&#65533;&#65533;%&#65533;().T&#65533;&#65533;=&#65533;|7 &#65533;&#65533;@9&#65533;&#65533;gp&#65533;&#65533;&#65533;&#65533;/&#65533;(&#65533;-&#65533;&#65533;~(&#65533;&#65533;&#65533;&#65533;L&#65533;&#65533;3(&#65533;6&#65533;?8S&#65533;&#65533;|&#65533;&#65533;4&#65533;?0P&#65533; 3&#65533;&#65533;&#65533;&#65533;&#65533;&#65533;&#65533;&#65533;&#65533;&#65533;&#65533;&#65533;i&#65533;&#65533;{&#65533;&#65533;@Dj&#60188;B&#65533;=~Nj"0&#65533;^&#65533;&#65533;(&#65533;&#65533;Rz&#65533;&#65533; j&#65533;&#65533;&#65533;&#65533;&#65533;&#65533;&#65533;N&#65533;&#65533;&#65533;&#65533;6&#65533;&#210;&#65533;&#65533;m&#65533;&#65533;	&#65533; &#65533;&#65533;cB&#65533;&#65533;/&#65533;&#65533;&#642;&#65533;&#65533;&#65533;`&#65533;&#65533;&#65533;&#803;	&#65533;(O2&#65533;&#65533;.e&#65533;&#65533;c&#65533;&#65533;&#65533;&#65533;&#65533;&#65533;&#65533;H&#65533;$&#65533;6&#65533;&#65533;&#65533;K(&#65533;&#65533;`&#65533;*P&#65533;&#65533;6jT2&#65533;*A@m&#65533;tDF>
&#65533;@&#65533;G<&#65533;?	H&#65533;-&#65533;&#65533;&&#65533;IZ&#65533;bi&#65533;J&#65533;~&#65533;8&#65533;&#65533;&#65533;&#65533;6&#65533;&#65533;&#65533;&#65533;&#804;&#65533;Vq=&#65533;z#&#65533;
&#65533;Q~&#65533;jJ&#65533;&#1801;2J\&#65533;P&#65533;R2&#65533;A&#65533;&#65533;p&#65533;&#65533;&#65533;&aT0&#65533;B&#65533;^&#65533;(&#65533;d&#65533;L&#65533;>&#65533;K&#65533;&#65533;&#65533;&#65533;&#65533;&#65533;j4
&#65533;&#65533;&#65533;H&#65533;M
h&#65533;
(&#65533;`&#65533;&#65533;I&#65533;i&#65533;&#65533;_*J\&#65533;Mg&#65533;)&#65533;l&#65533;2<&#65533;g&#65533;&#65533;&#6664;&#65533;&#65533;&#65533;&#65533;^,Dh&#65533;&#65533;&#65533;h&#65533;.B&#65533;#?&#65533;&#65533;A&#65533;&#65533;1zC&#65533;2!&#65533;I&#65533;&#65533;c=&#65533;?&#65533;&}#&#31373; eP&#65533;&#65533;&#65533;&#65533;&#65533;&#65533;&#65533;jx&&#65533;&#65533;&#65533;&#65533;@&#65533;&#65533;j@&#65533;&#65533;,&#65533;&#65533;#&#65533;&#65533;&#65533;&#65533;&#65533; f ef&#65533;&#65533;&#65533;&#65533;.&#65533; 	&#1190;N&#65533;V&#65533;&#65533;&#65533;X&#65533;&#65533;"H&#65533;&#65533;g&#65533;&#65533;&#65533;D qPB"&#65533; @&#65533; @&#65533;G&#65533;d@n&#65533;f&Pf&#65533;&#65533;Hl3&#65533;&#65533;&#65533;&#65533;
&#65533;&#65533;X&#65533;r@&#65533;n&#65533;+&#65533;:&#65533;r<&#65533;&#65533;&+5 &#65533;&#65533;&#65533;T&#65533;&#65533;@`&#65533;Lgj&#65533;^ "&#65533;B&#65533;&#65533;&#65533;vp &#65533;1&#65533;&#65533;&#65533;3&#65533;/&#65533;r/3$ <(&#65533;/zP3*6 &#65533;&#65533;r(O&#65533;v`	&#65533;@&#65533;p&#65533;;lP/&#65533;&#65533;&#65533; 	&#65533;|@!&#65533;&#65533;@&#65533;&#65533;@4&#65533;hv&#65533;&#65533;W&#65533;4&#65533;&#65533;&#65533;$&#65533;9&#65533;@&#65533;&#65533;SZ&#65533;&#65533;&#65533;&#65533;4z&#65533;AzND~&#65533;&#65533;Vh8\&#65533;9&#65533;&#65533;4&#1416;&#65533;7\2&#1864;&#65533;:&#65533;=&#65533;&#65533;&#65533;d2&#65533;&#65533;08"(&#65533; &#65533;	&#65533;M&#65533;&#65533;&#198;"p&#65533;@&#65533;	9PN#&#65533; C/&#65533;A&#65533;&#65533;fC&#65533;&#65533;&#65533;M&#49164;0&#65533;&#65533;&#65533;c4&#65533;&#65533;H
&#65533;*&#65533;:(&#65533; &#384;&#65533;&#65533;p&#65533;&#65533;&#65533;
&#65533;&#65533;hc>&#65533;&#65533;"HO&#65533;
&#65533;&#65533;Z(&#65533;&#65533;T2&#65533;rE&#65533;6&#65533;z$Fz4&#65533; &#65533;@&#65533;P!\&#65533;cX)&#65533;&#65533;D`&#65533;X!&#65533;q &#42418;&#65533;&#65533;tQ|&#65533;&#65533;T.&#65533;&#1072;&#65533;&#1930;&#65533;.&#65533;&#65533;&#65533;R0&#65533;&#65533;&#65533;Y&#65533;TM&#65533;L>%[ &#65533;&#65533;%K9&#65533;&#65533;&#65533;xF&#65533;&#65533;C&#65533;&#65533;-Y&#65533;QFm4N&#65533;^%&#65533;&#65533;&#65533;&#65533;Bav]h&#65533;&#65533; /&#65533;1"&#65533;1&#65533;&#65533;&#65533;&#65533;&#65533;&#65533; &#65533;&#65533;&#65533;j*Q&#65533;&#1316;d&#65533;&#65533;f&#65533;&8>&#65533;&#65533;&#65533;hq.h&#65533;j&#65533;&#37638;GnP hv&#65533;&#65533;&#65533;i&#65533;&40&#65533;&#65533;&#65533;c&#65533;&#65533;Mk&#65533;iB,L&#65533;1<&#65533;1R&#65533;&#65533;-&#65533;E&#65533;O&#1536;dh&#65533;BpOj#&#65533;=h&#65533;f"&#65533;&#65533;-U&#65533;&#65533;&#65533; &#65533;&#65533;&#65533;-M&#65533;&#65533;f&#65533;A&#65533;&#65533;&#65533;&&#65533;&#65533;&#65533;u&#65533;&#65533;f&#65533;&#65533;f&#65533;&#65533;&#65533;@ &#65533;6"-&#65533; &#65533;&#65533;4&#65533;&#65533;J&#65533;&#1824;XPn&#65533;&#65533;&#65533;V&#65533;&#65533;&#65533;n&#65533;&#65533;
&#65533;&#65533;&#65533; &#65533;&#65533;NL&#65533;&#65533;RF'&#65533; "&#65533;t&#65533;&#65533;&#65533;&#65533;{&#65533;O~@	t&#65533;$<&#65533;"kf+J`31C&#65533;&#65533;&#65533;&#65533;&#65533;0&#65533;.|n&#65533;&#65533;@&#65533;&#65533;J&#65533;&#65533;2&#65533;nz"&#65533;~&#65533;&#65533;(&#65533;Z&#65533;^&#65533;&#65533;&#65533;&#65533;@:g0&#65533;&#65533;&#65533;&#65533;&#65533;( zs&#65533;&#65533;d&#65533;L&#65533;&#65533;t&#65533;&#65533; 
&#65533;.j&#65533;&#65533;#4&#560;2&#65533;Cr&#65533;3F&#65533;&#65533;&#809;&#65533;xc&#65533;3n&#65533;&#1286;&#65533;&#65533;&#65533;&#194;&#65533;Ql&#65533;n &#65533;&#65533;&#65533;&#42572;QP&#65533;4in&#65533;M8&#65533;&#65533;&#65533;&#65533;&#65533;&#65533;d&#65533;&#65533;@BC&#65533;&#65533;QH&#65533;&#65533;&#65533;&#65533;&#65533;&#65533;&#65533;4&#65533;&#592;#&#65533;3&#65533;u?p&#65533;X&#65533;s=(u&#65533;S&#65533;c&#65533;&#65533; &#65533;  &#65533;&#65533;&#65533; i$-&u&#65533;6W&#65533;jSn&#65533;&#65533;&#933;Q&#65533;
q&#65533;n)B&#65533;U&#65533;&#65533;T&#65533;VLA&#65533;&#65533;XAaeI&#65533;DVZ&#65533;&#65533;&#65533;jiW8&#65533;~&#65533;&#65533;&#65533;&#152;&#65533;#&#65533;T3&#65533;H&#65533;&#65533;&#65533;w34&#65533;VF"AK&#65533;KJ&#65533;&#65533;&#65533;&#65533;&ab&#65533;&#65533;&#65533;&#65533;R&#65533;&#814;&#65533;&#65533;5&#65533;(&#65533;&#65533;@&#65533;\&#65533;I^&#65533;}]ib&#65533;N&#65533;2AT&#809;&#65533;<#;8&#65533;&#65533;>Ct9r&#1837;Z&#65533;-Q&#65533;wx8"A&#346;&#65533;P D&#65533;&#65533;R&#65533;j&#65533;B&#65533;&#65533;&#65533;&#65533;&#65533;,n&#65533;O&#65533;&#65533;O&#65533;SVF&#65533;&#65533;Ka&#65533;h&#65533;NP&#65533;&#65533;&#65533;MW&&#65533;&#65533;&#65533;&#65533;&#65533;-&#65533;Xfp&#65533;&#65533;&#65533;4&#65533;&#1101;&#65533;&#65533;XY|&#65533; &#65533; &#65533;.&&#65533;&#65533;&#65533;&#65533;&#65533;&#65533;f&#65533;Y&#1942;SC&#65533;&#65533; u; &#65533;j&#65533;Wrf&#65533;%6Y&#65533;)&#65533;&#65533;
x@^`lJ`&#65533;hW@F&#65533;)G&#65533;&#65533;&#65533;k&#65533;R&#1830;&#65533;&#65533;"&#65533;&#65533;&#65533; &#65533;l@&#65533;`&#65533;&#65533;)X&#65533;	&#65533;D&#65533;&#65533;&#65533;&#65533;&#65533;`
&#65533; wj , &#65533;5&#65533;&#65533;&#65533;$@o(@&#65533;^&#65533;r`4Y&#65533;&#65533;Nt`	&#65533;@	&#980;&#65533;&#65533;2s@D&#65533;&#65533;J &#65533;B@N`2a&#65533;x&#65533;~&#65533;&#65533;`&#65533;@AP#.kvj &#65533;&#65533;j5&#65533;H@&#65533;&#65533;&#65533;w&#65533;	&#288;Z&#65533;&#65533;
A&#65533;&#65533;"`-&#65533;&#65533;&#65533;&#65533;4O&#65533;&#297;&#65533;.&#65533;f&#65533;&#1024;&#65533;&#65533;&#65533;&#272;&#65533;&#65533;.TU-&#65533;"$=&#65533;&#65533;w&#65533;.rp&#65533;T&#65533;&#65533;vPx2&#65533;a&#65533;&#65533;E$Y &#65533;&#65533;&#65533;^&#65533;&#65533;3&#65533;&#65533;,&#1692;&#65533;&#28841;?&#65533;&#653;&#65533;,C!ED&#65533;x&#65533;&#65533;&#65533; &#65533; &#65533; &#65533;&#65533;&#65533;&#65533;P&#65533;&#65533;L&#65533;&#65533;+&#65533;&#65533;t&#65533;&#65533;s&#65533;&#65533;&#525;8#&#65533;&#65533;&#65533;h&#65533;&#65533;,M&#65533;&#65533;5v&#65533;P!&#65533;&#65533;Se&#65533;g!F/p)E2&#65533;36~&#65533;4N&#65533;{IaUz&#65533;&#65533;&#65533;&#65533;G	JZ&#65533;}M&#65533;Ii&#65533;&#65533;4&#65533;&#65533;XN&#65533;&#65533;m
+&#65533;Tu&#65533;&#65533;4&#65533;L&#65533;&#65533;l&#65533;88Za&#1240;>&#65533;h&#65533;[j&#65533;[&#65533;$&#65533;&#65533;%k&#65533;&#1848;x&#65533;&#27202;e"a&#65533;=&#65533;&#65533;T&#65533;_&#65533;&#65533;f&#65533;&#65533;&#65533;T&#65533;<&#65533;&#65533;&#65533;i&#65533;&#65533;(&#65533;&#65533;&#12960;&#65533;w&#65533;&#65533;7t&#65533;&#65533;&#65533;%F9[b&#65533;h&#65533;P&#65533;&#65533;&#65533;
&#717;&#65533;&#65533;&#65533;4L6e&#1748;
&#65533;&#65533;&#65533;P&#65533;X6&#65533;X&#65533;{S&#65533;&#65533;t&#65533;]&#1525;&#65533;&#65533;&#65533;&#65533;&#65533;&#65533;d6F&#65533;&#65533;[P&#65533;&#65533;
&#65533;pJLr&#410;F&#65533;:f&#65533;+,&#65533;d&#65533;,&#65533;Y&#65533;QS&#65533;{&#1746;&#65533;)<&#65533;&#65533;
Y4&#998;&#65533;&#65533;!&#65533;&#65533;&#65533;Lf&#65533;B&#65533;Y&#65533;&#65533;&#1536;
tblN&#65533;*&#65533;6&#65533;&#65533;&#65533;&#65533;R &#65533;n&#65533;92&#65533;jO&#65533;,$`r& 8&#65533;&#1952;&#1947;&#65533;V;&#65533;&#65533;&#65533;T~c&#65533;&#65533;&#65533;`&#65533;&#65533;&#65533;r~`v@T&#65533;"`&#65533;Hgvn&#65533;&#65533;&#65533;u&#65533;d &#65533;l`&#65533;@&#65533;&#65533;Z f&#65533;l&#65533;t&#65533;&x&#65533;&#1967;X`&#65533;U&#65533;&#65533; &#65533;&#65533;&#65533;&#65533;`&#65533;&#65533;&#65533;l&#371;&#65533; &#65533; &#65533;&#65533;
&#65533;&#65533;. -&#65533;|&#65533;""&#65533;H&#65533;&#65533;&#65533;&#1842;Z&#65533;&#65533;&#65533;&#65533;l&#65533;&#65533;&#65533;i.&#65533;p &#1666; 8&#65533;	&#65533;&#65533;&#65533;z&#65533;&#65533;&#65533;&#65533;&#65533;&#65533;.&#65533;`y&#65533; k&#65533;s&#65533;&#65533;yWV&#65533;S&#65533;&#65533;&#65533;a&#65533;&#65533;&#65533;n&#34485;&#1266;&#65533;&#65533;D&#65533;y\y&#65533;&#65533;&#65533;&#65533;e&#65533;&#65533;K8&#65533;Y&#65533;&#65533;z#&#65533;3&#65533;&#65533;&#65533;&#65533;0D&#65533;&#65533; &#65533;&#65533;
&#65533;@
&#65533;&#65533;
&#65533;`&#65533;u &#65533;J&#65533;&#65533;&#65533;@&#65533; &#65533;&#65533;&#65533;&zu&#65533;&#65533;P&#65533;&#65533;&#65533;N&#65533;~)?&#65533;p&#65533;&#65533; &#65533;&#65533;*v&#65533;"&#65533;Z&#65533;&#65533;(nm:&#65533;D&#65533;&#65533;^&#65533;FA&#65533;~Qa&#65533;&#65533;H&#65533;I&#65533;&#65533;n!&#65533;z>&#65533;&#65533;&#65533;V@ &#65533;&#65533;&#65533;&#65533;&#65533;rF&#65533;&#65533;&#65533;Y&#354;mZ&#65533;jpo&#65533;&#65533;&#65533;&#65533;wQ/&#65533;
{~&#65533;Q'&#65533;.
T&#65533;&#1523;&#65533;&#65533;&#65533;&#65533;&#65533;&#65533;^&#65533;nt&#65533;H)&#65533;ZhAVb&#607;~m&#65533;)!&#65533;&#65533;&#65533;3TC7&#65533;s&#65533;&#65533;n&#65533;&#65533; &#1772;^&#65533;&#65533;&#65533;_
&#65533;&#65533;&#65533;^&#65533;&#763;&#65533;&#65533;&#65533;&#65533;F&#65533;&#40465;&#65533;%&#65533;&#65533;&#65533;^&#65533;jg&#65533;$&#65533;&#65533;K&#65533;&#65533;&#65533;
t&#65533;&#65533;J&#65533;L&#65533;;&#65533;<&#65533;&#65533;-uCD&#65533;q*`&#65533;m&#65533;F&#65533;&#65533;&#65533;&#65533;kd&#65533;D&#65533;h&#65533;&#65533;&#65533;6/ssX&#65533;D_2-&#65533;&#65533;&#65533;j&#65533;t+&#65533;&#65533;&#65533;/&#65533;Y`*&#65533;Y&#65533;0&#65533;B&#65533;@"&#65533;&#65533;@P&#65533;
&#65533;f&#65533;M&#65533;&#65533;&#65533;&#65533;&#667;&#65533;e&#65533;xZ&#65533;&#65533;&#65533;&#65533;8&#65533;&#65533;  Lx &#65533;&#65533;&#65533;1z&#65533;&#65533;&#65533;C&#460;/\&#65533;&#65533;&#65533;&#65533;+@h&#304;&#65533;C&#65533;&#65533;%Ex&#1288;!&#65533;F @&#65533;T&#65533;&#65533;&N>|B&#65533;(&#65533;&#65533;E8&#65533;&#991;@&#65533;&#65533; 9&#65533;AB(LXJAi&#65533;BTA&#65533;&#65533;M&#65533;pAcG&#65533;"D&#65533;:3&#65533;C&#65533;&#65533;0&#65533;0&#65533;(&#1185;BpD&#65533;&#65533;]@&#65533;&#65533;&#65533;sg&#65533;9/&#65533;&#65533;&#65533;&#65533;'&#65533;?&#65533;&#65533;E|&#65533;&#65533;&#65533;&#65533;0&#65533;$&#65533;4hP &#265;&#65533;&#65533;n BqC&#65533;&&#65533;ri&#65533;v5[&#65533;&#65533;kC7&#65533;2&#65533;g"C&#65533;&#65533;&#65533;&#65533;&#219;&#65533;a&#65533;|&#65533;&#65533;&#65533;&#65533;&#65533;&#65533;cA&#65533;8&#65533;&#65533;&#65533;{O2W&#65533;DQ2&#65533;0m&#65533;$44\&#65533;t&#65533;&#65533;C'&#65533;9w&#65533;p&#65533;h&#65533;&#65533;?&#65533;GVL&#65533;&#65533;&#65533;&#65533;&#65533;I&#65533;&#65533;&#65533;7l&#65533;&#65533;q&#65533;qy&#65533; &#65533;&#65533;{&#65533;]&#65533;RH"&#65533;@"	%&#65533;`bI%VR	&&#65533;p&#65533;	(&#65533;&#65533;K,&#65533;&#65533;b
)0&#65533;&#65533;&#65533;)&#65533;&#65533;XJ)&#65533;&#65533;&#65533;
+:&#65533;r/&#65533;&#65533;b&#720;&#65533;&#65533;&#65533;K.CI,&#65533;&#65533;&#65533;&R"%%&#65533;xH&#65533;$&#65533;0&#65533;&#65533;[&#65533;UXYr&#65533;&#65533;E&#65533;!&#65533;rX&#65533;!g&#65533;&"&#65533;0&#65533;&#65533;#&#65533;`&#65533;&#604;&#65533;l&#65533;I(&#65533;&#65533;8J(&#65533;&#65533;&#65533;'&#65533;&#65533;&#585;&#65533;hr&#65533;&#65533;WB&#8726;&#65533;&#65533;&#65533;e&#65533;I&#65533;&#65533;L&#65533;<B	&w&#65533;Rc*&#65533;&#65533;&#65533;i+&#65533;&#65533;&#65533;+&#65533;&#65533;H&#65533;'&#65533;dr&#597;&#65533;RZ{z&#65533;&#492;	B&#65533;&#65533;&#65533;&#65533;
a&#65533;1(Hif*&#65533;H$&#65533;TIg&vh	%&#65533;<&#65533;&#65533;"&#65533;$"&#65533;M&#65533;,&#65533;e!&#65533;&#65533;F&#65533;!&#65533;5&#65533;H#&#65533;@I$&#65533;L&#8757;&#65533;&#65533;&#65533;&#65533;&#65533;1&#65533;"&#65533;&#65533;m"4Q&#65533;&#65533;&#65533;&#65533;&#65533;;-"d&#65533;Df&#65533;o&#65533;&#65533;/&#65533;3I{Hrj&#65533;E&&#65533;&#65533;&#65533;&#65533;o&#65533;&#65533;D&#65533;"&#65533;&#65533;5W^&#65533;
R&#65533;&#65533;5}q#&#65533;:2n&#65533;4!&#65533;&#65533;&#65533;z&#65533;a$&#65533;B&#11061;&#65533;&#65533;H&#65533;&#65533;"B&#65533; &#65533;R&#65533;"7}n#&#65533;&#65533;!E>&#65533;P&#65533;'&#65533;B	&&#65533; &#65533;&#65533;0&#65533;	)&#65533;@&#65533;&#65533;Q&#65533;H &#65533;R`&#65533;&#65533;|&#65533;&#65533;, &#65533;&#65533;!;&#65533;&#65533;pw&#65533;&#65533;&#65533;&#65533;'{+q&#65533;3K&#65533;e&#65533;&#65533;&&#65533;Z&#272;a&#65533;&#65533;&#65533;;mC5&#65533;BKd&#65533;#&#65533;&#65533;&#65533;?QA &#65533;XtA&#65533;g&#65533;&#65533;}RS"3?&#65533;h&#65533;&#65533;&#65533;&#65533;hw3&#65533;&#65533;&#65533;M !	HA\&#65533;&#65533;X&#65533;A"&#65533;&#65533;B
'&#65533;p&#65533;	W!As&#65533;a&#65533;!&#65533;&#65533;g&#65533;5AX&#65533;Nq&#65533;E&#1623;&#65533;&#65533;&#471;&#24647;x&#65533;&#65533;]&#65533;&#589;>&#65533;&#65533;Q&#65533;\]&#65533;3X&#1647;&#65533;R&#65533;&#65533;&#65533;g?&#65533;!&#65533;;q&#65533;&#65533;[&#65533;&#65533;&#65533;&#65533;&#65533;4&#65533;&#65533;I&#65533;&#65533;S>5&#65533;Ka5&#65533;&#65533;e&#65533;&#65533;&#65533;&#65533;&#65533;W=&#65533;sF8&#65533;&#65533;&#65533;5&#65533;&#65533;&#65533;&#65533;p7&#65533;aTxB&#65533;&#1028;,&#65533;&#65533;z&#65533;a&#65533;&#65533;&#65533;@HV&#65533;w@7&#65533;&#65533;*/=&#65533;&#65533;#DZ&#36937;|&#65533;Cy&#65533;9X&#65533;&#65533;&#65533;	)&#65533;&#65533;dB&#65533;+"&#65533;IPI&#65533;&#65533;&#65533;%4&#65533;5r&#65533;&#65533;&#65533;)XZ&#65533;&#65533;&#65533;&#65533;Q)R&#65533;&#65533;S&#65533;I&#65533;&#65533;Q&#65533;:U&#65533;_&#65533;BHD&#65533;0v&#65533;$[&#65533;&#65533;&#65533;0&#65533;(<&#65533;&#65533;JL&#65533;&#65533;&#65533;D&,9&#65533;GT&#65533;|&#65533;&#65533;!&#65533;&#65533;&#65533;h&#65533;M6
k&#65533;#&#65533;&#65533;!;	*P&#65533;&#65533;&#65533;D&#65533;	O&#65533;&#65533;&#65533;&#65533;&#65533;c(:&#65533;&#65533;	MVb&#65533;&#65533;&#65533;&#65533;&#65533;W&#65533;&#65533;&#65533;&#65533;53!#%6!
&#65533;&#1103;&#65533;&#65533; w&#65533;
S|"P&#65533;&#65533;&#65533;$&#65533;%&#65533;<&#515;&#65533;&#65533;]T&#65533;&#65533;&#65533; &#65533;dn2&#65533;&#65533;((L&#65533;(&#65533;R&#65533;&#65533;&#65533;6&#65533;&#1732;&#65533;&#65533;&#65533;&#65533;$\&#65533;!*mYb:&#65533;y7&#65533;LL'&#65533;h&#65533;&#65533;&#65533;5P&#65533;JL&#65533;&#65533;&#65533;!&#65533;P&#65533;P&#65533;6:&#65533;h&#65533;&#65533;&#65533; &#65533;&#65533;'S)&#65533;5&#968;e&#65533;&#65533;bMr&JOGH"&#65533;pi$&#65533;&#65533;&#65533;,&#65533;&#65533;&#65533;S&#65533;&#65533;*&#872;&#65533;EM&#800;&#65533;&#65533;'&#65533;&#65533;&#1329;&#65533;c&#65533;&#65533;P$A-A!>&#65533;&#65533;V@&#65533;&#65533;@# &#65533;VA@&#65533;&#65533;i[&#65533;@0@&#65533;-&#364;@&#65533;Y&#65533;v&#65533;~&#65533;&#65533;h&#65533;&#65533;!Pf&#65533;XB	&#65533;SI8B]&#65533;A&#65533;E&#65533;&#65533;	B&#65533;ZP&#65533;$".&#65533;A&#65533;&#65533;#&#65533;@9`:&#65533;#&#65533;&#65533;&#476;I&#65533;@S&#65533;4b&#65533;&#65533;&#65533;l6&#65533; &#65533;&#65533;&#65533;C&#65533;P&#65533;|@&#65533;&#65533;&#65533;.&#65533;&#1768;Y&#65533;*I&#65533;J&#1026;4r&#65533;&#65533;(&#65533;&#65533;-&#65533; g1@P&#65533;%&#65533;&#65533;&#65533;&#65533;d&#65533;f\&#65533;&#65533;&#65533;pp&#65533;^&#65533;&#1134;&#65533;&#65533;&#65533;&#65533;&#1912;&#65533;&#65533;.&#27408;w&#65533;	&#65533;&#65533;M3&#65533;e&#65533;v&#65533;;&#1528;&#65533;	,&#1909;+&#65533;&#65533;+nG3&#65533;YM&#65533;&#65533;&#65533;&#65533;F&#65533;&#65533;&#65533;$&#65533;B&#65533;1&#65533;&#1099;	&#65533;&#65533;x&#65533;&#65533;&#65533;p&#65533;/TA
T&#1538;\&#65533;&#65533;&#65533;&#65533;f&#65533;&#65533;&#65533;&#1333;.yY&#65533;?|&#65533;&#65533;&#65533;&#65533;x&#65533;pD,&#65533;&#65533;&#65533;&#65533;H&#65533;&#65533;)&#65533;&#65533;&#65533;n&#65533; M&#1221;&#65533;%2LfBNW>&#65533;2y&#65533;&#65533;"&#65533;(E(@&#65533;&#65533;S&#65533;&#65533;Fg>&#65533;X&#65533;
N&#65533;&#65533;&#65533;L&#65533;-&#65533;<&#65533;Y&#65533;&#143;&#65533;&#65533;$01&#65533;	P|&#65533;&#65533;&#65533;v&#65533;5WQ&#65533;&#65533;M$&&#65533;&#548;p&#65533;&#65533; *&#65533;+O&#65533;LQ&#65533;"c&#65533;4(`9&#65533;N\&#65533;J&#65533;r#&#65533;_&#65533;&#65533;&#65533;S&#65533;%2&#65533;<&#65533;BF42&#346;&#1788;&#65533;T&#65533;&#65533;&#1448;(.&#65533;&#65533;&#65533;D &#65533;&#65533;&#65533;&#65533;&#65533;a&#65533;r^b&#65533;O[&&#720;$&#65533;&#65533;	W&#65533;&#65533;UZV&#65533;&#65533;U&#1157;.0.&#65533;0#A,LjY3}&#65533;Z&#978;&#1355;^&#65533;&#65533;%&#65533;LJ&#65533;yUL&#65533;&#65533;JM&#65533;&#65533;&#65533;m&#65533;-D&#65533;&#65533;&#65533;9&#65533;w D&#65533;!2&#65533;9&#65533;n K&#65533;\4V&#65533;&#65533;Jle.Y&#65533;Z&#65533;!,&#65533;+\&#65533;&#65533;&#65533;&#65533;&#65533;S&#65533;&#65533;Tb"&#1529;
&#65533;&#65533;)W&#65533;&#65533;f&#65533;"&#65533;$&#65533;&#65533;#?&#65533;&#65533;W&#65533;8ja&#65533;&#65533;&#929;&#65533;;&#65533;9&#65533;0J~&#1472;&#65533;G&#65533;(x@:&#65533;&#65533;-&#65533;A&#65533;&#65533;&#65533;&#65533;N&Tc&#65533;&#65533;&#1957;&#65533;&#1532;!A&#65533;C&#65533;&#65533;
F &#65533;#.&#65533;5$A$,(D&#65533;&#288;(xA&#65533;@&#65533;"&#65533; .&#65533;&#65533;d&#65533;&#65533;&#65533;	l&#65533;x&#65533;%u&#65533;k&#65533;k&#1704;&#65533;&#1373;&#65533;.&#65533;{p&#65533;&#65533;&#65533;&#65533;\&#65533;w&#65533;&#65533;4&#65533;&#65533;&#65533;&#65533;%&#65533;&#65533;>&#65533;&#65533;"&#65533;A&#65533;HWw&#65533;0&#65533;&#65533;D&#65533; &#65533; &#65533;&#65533;&#65533;&#65533; 9&#65533;&#65533;^&#65533;P7&#65533;&#65533;k&#515;&#65533;&#58844;&#65533;x&#65533;&#65533;&#65533;&#65533;5&#65533;H8?&#65533;&#65533;&#24686;&#65533;M})8; V&#65533;&#65533;&#65533;7&#65533;V&#65533;/.1&#65533;B&#65533;&#65533;"&#65533;&#65533;&#65533;&#65533;g&#65533;&#65533;&#65533;~ &#65533;&#65533;Y&#65533;&#65533;}v&#65533;&#65533;&#65533;&#1639;^&#65533;&#65533;&#65533;3vg&#65533;l&#65533;x#&#65533;nP x&#65533;A&#65533;&#65533;~&#65533;?&#65533;T/F&#65533;wjv&#65533; @&#65533; {&#65533;~	!Qt&#65533; !&#65533;k s&#65533;>?d&#65533;b&#65533;a&#65533;R7&#65533;]&#65533;!3 &#65533;&&#65533; hn&#65533;N""&#65533;$
&#65533;&#65533;
&#65533;&#65533;
&#65533;&#65533;gx"Kyr#7r
&#65533;Is*u&#65533;$&#65533;&#65533;0p&$&#65533;&#65533;
&#65533;@&#65533;
&#65533;&#65533;	&#65533;&#65533;,&#65533;'x&#65533;	&#65533;&#65533;%&#65533;G&`&#65533;&#65533;&#65533;-;n/X1&#65533;2	5("Ub"}&#65533;&#16598;GU&#65533;	&#65533;P&#65533;id	zX	&#65533;D,&#65533;&#65533;.&#65533;&#65533;]&#65533;&#65533;&#65533;	&#65533;
y&#65533;z&#65533;
}D&#65533;}&#65533;&#65533;&#65533;0I&#65533;$Lhrc&#65533;q^&#65533;&#65533;E#.&#65533;d&#65533;o&#65533;NSL&#65533;xp$&#65533;.&#65533;&#65533;_d&#65533;SS&#65533;F&#65533;""&#65533;2/&#65533;p sQ-gb&#65533;q&#65533;W&#65533;&#65533;&#65533;8P&#65533;&#65533;h&#65533;&#65533;%&#65533;.&#65533;&#65533;%u&#65533;b&#65533;b&#65533;@&#65533;&#65533;&#65533;S&#65533;&#65533;!&#65533;&#65533;&#65533;&#65533;1&#65533;.&#65533;&#65533; SF3&#65533;u5&#65533;,I5%&#65533;&#65533;Sb&#65533; C,&#65533;&#65533;-&#65533;&#65533;&#65533;Op	&#65533;`|E&#65533;? ?&#65533;,@)@&#65533;U[&#65533;4&#65533;&#65533;#%@"&#65533;&#65533; C&#65533; 	&#65533; &#65533; 
 &#65533; @&#65533;G&#65533; ( n&#65533;1&#65533;b&#65533;&#65533;&#65533;0v`&#65533;JU1&#65533;&#65533;&#65533;&#65533;&#65533;&#65533;Y&#65533;S &#65533;_&#65533;3&#65533;X &#65533;"&#65533;.&#65533;T&#65533;8PL00&#65533;4'&#65533;'0)`F&#65533;u0]Tu&#65533;Q&#65533;&#65533;&#65533;&#65533;&#65533;(	Dx:&#65533;ep)P&#65533;&#65533;&#65533;&#65533;P"&#65533;4	7&#65533;}&#65533;&
g&#65533; S@&#65533;e &#65533; pv&#65533;6c|*&#65533;&#65533;&#65533;!j h&#65533;&#535;`7&#65533;&#65533;e&#65533;Z&#65533;{P+6e&#65533;&#65533;&#65533;?"u&#65533;&#65533;a&#65533;D1&#65533;.c&#65533;{wP&#65533;t@vP&#65533;8}&#65533;q&#65533;1&#65533;?VspE&#65533;iEs&#65533;&#65533;&#1113;&#65533;&#603;e&#65533;&#65533;b&#65533;!&#65533;&#65533;}&#65533;>z&#1050;0&#65533;&#65533;b&#65533;>&#65533;&#65533;A{ &#65533;#Xp&#65533;u ?&#65533;R+&#65533;g&#65533;.&#65533;S&#65533;&#65533;d&#65533;q&#65533;p	&#65533;&#65533;	%&#65533;	&#65533;F'&#65533;G&#65533;`
~4f&#65533;&#65533;&#65533;z&#65533;fmfkf&#65533;
&#65533;&#65533;
&#65533;N&#65533;$&#65533;@?&#65533;&#65533;&#65533;
&#65533;&#65533;k&#65533;&#65533;g%bK&#65533;
&#65533;&#65533;&#65533;&#65533;3n2&#65533;&#65533;&#65533;	&#65533;f,&#65533;&#65533;R&#65533;&#65533;(&#65533;&#65533;!&#65533;&#65533;Fod"&#65533;&#65533;&#65533;&#65533;pi&#65533;vK&#65533;b
4&#1184;(&#65533;&#65533;!&#65533;S`&#65533;dbB,&#65533;)&#65533;tK&#65533;&#65533;&#65533;&#65533;&#65533;&#65533;;&#65533;
&#65533;@&#65533;&#65533;&#65533;'&#65533;&#65533;&#65533;&#65533;|&#65533;hD&#65533;&#65533;&#65533;?uq>_2&lrS&#65533;f	uG&#65533;pM&#65533;hR&#65533;mj&#65533;KX&#65533;&#65533;&#65533;t/&#65533;&#65533;!&#65533;&#65533;&#65533; &#65533;e&#2038;*z&#65533;O&#65533;D3&#65533;}&#65533;b/&#65533;B7&#65533;!&#65533;8r,E&#65533;&#65533;&#65533;m&#65533;&#65533;,<Sz&#65533;&#65533;&#65533;&#65533;r&#65533;r&#65533;z&#31306;&#65533;&#65533;2&#65533;t%&#65533;&#65533;h&#65533;
iG,&#65533;&#65533;&#65533;qr	l&#65533;	6*&#65533;&#65533;h&#65533;$&#65533;b&#65533;(&#65533;
	&#65533;y&#65533;&#519;&#65533;&#65533;f`I?@G&#65533;&#65533;U5M&#65533;4"p&#65533;u$`:&#65533;pt&#65533; G&#65533; &#65533;Z6@6&#65533;&#65533;s&#65533; &#65533;pEk2Z&#65533;i#&#65533;%&#65533;5&&#65533;P&#65533;-6&#65533;&#65533;&#65533;pN&#65533;c&#65533;3&#65533;\&#65533;.&#65533;4&#65533;&#65533;"&#65533;<&`)&#65533;&#65533;8 6  5&#65533;<4&#65533;c`&#65533; &#65533;&#65533;&#65533;&#65533;&#65533;w~&#1666;-&#65533;R~&#65533;Y`E!&#65533;P&#65533;&#65533;Ss"&#65533;J&#65533;C&#65533;&#65533;%p1}P0&#65533; xi &#65533; 4&#2002;)ED&#65533;"`&#65533; u&#65533;&#65533;@&#65533;tul&#65533;&#65533;&#65533;&#65533;&#65533;T_&#65533;&#65533;z&#65533;!*&#65533;? T_Ns&#65533;&#65533;#2&#1362;h&#65533;r-&#65533;W&#65533;&#65533;a&#65533;{&#65533;3&#65533;&#65533;Q&#65533;&#65533;qd&#65533;Gr^&#65533;&#65533;&#65533;&#65533;&#65533;m xp&#65533;&#65533;Z&#65533;&#1243;&#65533;&#65533;^?1&&#65533;&#65533;~&#65533;&#65533;Q&#65533;&#65533;3>&#65533;&#65533;&#65533;cM&#65533;E&#65533;&#65533;B0!&#65533;2+O$?&#65533;&#65533;?Fsp O4&#65533;&#65533;%&#65533;"&#65533;p&#65533;&#65533;x&#65533;&#65533;/p&#65533;(|&#65533;&#65533;&#65533;&#65533;J&#65533;&#65533;K}fi'&#65533;&#65533;0H&#65533;&#65533;)&#65533;&#65533;
&#65533;BM&#65533;P&#65533;g&#65533;&#65533;&#65533;`&#65533;/&#65533;'&#65533;&#65533;&#65533;0&#65533;
&#65533;&#65533;&#65533;&#65533;&#65533;&#65533;&#65533;&#65533;2j&#65533;&#65533;&#65533;&#65533;&#65533;PK&#65533;[K&#65533;j'&#65533;&#65533;	&#1227;&#65533;=x&#65533;&#65533;&#65533;&#65533;&#65533;&#1317;qGyr
&#65533;`&#65533;Bx#&#65533;&#65533;'&#65533;&#65533;&#65533;&#65533;&#65533;&#65533;@	&#65533;R&#65533;&#65533;	&#65533;(&#65533;Az&#65533;&#65533;&#65533;<&#65533;"@8
\8	&#65533;&#65533;E&#65533;	&#65533;&#1650;&#65533;9W{.&#65533;T&#65533;&#65533;&#65533;K&#65533;h&#65533;(&#65533;h&#65533;&#65533;$L&u&#65533;l&#65533;&I%&#65533;&#65533;v	&#65533;hw.&#65533;JrZ-lCQ&#65533;-[rT&#65533;f&#65533;oL&#65533;BR\O&#65533;&#65533;K.&#65533;l&#65533;8%&#65533;&#65533;p&#65533;&#65533;&#65533;.ikX&#65533;;&#1805;R2&#65533;F&#65533;gF&#65533;(&#65533;(&#65533;$%&#65533;&#65533;&#65533;6,&#65533;:|Iur	&#65533;&#65533;TX&#65533;{&#65533;U Op)&#65533;=&#65533;-&#65533;&#65533;Z&#65533;4)P&#65533;'&#65533;S&#65533;S` &#65533;&#65533;d&#65533; &#65533; f6&#65533; 9N&#65533;&#65533;&#65533;d&#65533;&#65533;&#65533;d&#65533;&#65533;6.|Z&#65533;r&#65533;`Is&#65533;N&#65533;&#65533;&#65533;&#65533;&#65533;Z&#65533;*&#65533;Uei&#65533;!&#65533;3&#65533;;&#65533;C0&#65533;iPDPo&#65533;J&#65533;&#65533;0&#65533;&#65533;a&#65533;+&#65533;&#65533;&#65533;&#65533;0!	k&#65533;8@&#65533;d&#65533;s&#65533;G* @&#65533;X&#65533;&#1970;0&#65533;&#65533;7 @&#65533;	&#65533; 1&#65533;&#65533; S&#65533;Q&#65533;&#440;.b&#65533;&#65533;&#65533;V	J&#65533;%&#65533;&#65533;&#65533;@4&#65533;&#65533;&#65533;&#65533;&#65533;&#65533;a&#65533;&#65533;&#65533;&#65533;d4c&#65533;!x&#65533;&#65533;,&#65533;eZ_&#65533;x&#1114;7?,p-i[&#65533;v0spdr&#65533;&#65533;j&#65533;&#65533; m  y0&#65533;7&#65533;&#65533;`d&#65533;S&#65533;	lf|bu&#65533;d&#65533;&#65533;J&#65533;&#65533;v&#65533;8&#65533;&#65533;&#65533;&#65533;8&#65533;&#65533;!&#65533;&#65533;kB&#65533;&#65533;&#65533;&#65533;&#65533;B2&#65533;6l&#65533;}&#65533;.%Zch)&#65533;&#65533;,&#65533;&#65533;	&#65533;6&#65533;&#65533;&#65533;O\VK&#65533;Bfz&#65533;#&#65533;&#65533;&#65533;:&#65533;
&#65533;&#65533;f&#65533;&#65533;&#65533;f&#65533;
&#65533;0&#65533;&#65533;&#65533;H&#65533;ki&#65533;&#65533;&#65533;&#65533;&#65533;k&#65533;0
&#65533;&#65533;,T"'&#65533;&#65533;	v&#65533;'r&#1519;ffS(
]*&#65533;&#65533;I#&#65533; &#65533;&#65533;&#49138;&#65533;~&#65533;&#65533;8bkCz&#65533;&#65533;&#736;&#65533;&#65533;	&#65533;&#65533;,0s&#65533;fBp&#65533;0	&#65533;;
j&#65533;
&#65533;&#65533;'dV&#65533;&#1576;&#65533;#&#65533;fkSH&#65533;&#65533;&#65533;	&#65533;R{&#65533;&#65533;?uUc&#65533;a_&#65533;A7&#65533;&#65533;Sm&#65533;l&#65533;&#2398;&#65533;&#65533;`q&#65533;@.&#65533;
-*&#65533;&#65533;&#65533;o&#65533;v)&#65533;&#65533;	&#65533;Pr&#65533;&#65533;0F&#65533;q&#65533;3 'j&#65533;&#65533;n&#65533;Xp'.&#1846;l&#65533;&#65533;2Z&#65533;!&#65533;2&#65533;F&#340;p&#65533;'.&#65533;F"&#65533;&#65533;&#65533;&#65533;d&#65533;&#65533;*&#65533;&#65533;&#65533;&#65533;&#65533;&#65533;I&#65533;&#65533;qXB.6&#65533;	&#65533;dI&#65533;&'&#65533;&&#65533;{&#65533;I&#65533;"&#65533; r(&#65533;O/&#65533;&#65533;ZO0&#65533;H B09&#65533;<6&#65533;U&#65533;jP&#65533;9&#65533;edk &#65533; &#1068;|| &#65533;<&#65533;&#65533;1&#65533;&#65533;&#65533;&#65533;5&#65533;%&#65533;- &#65533;z&#65533;D&#65533;&#65533;$1&#65533;3&#65533;Sf&#65533;>&#65533;q&#65533;:&#65533;`T0&#65533;$&#65533; ;<&#65533;50f&#65533;k Ep&#65533;&#65533;&#65533;Y&#1036;&#65533;&#65533;p&#65533;A&#65533;&#1496;&@&#65533;&#65533;&#65533;&#65533;&#65533;&#65533;&#1132;&#65533;/w0K&#65533;&#65533;@&#65533;&#65533;G&#65533;&#65533;&#65533;&#65533;l ZW<c3l`&#1804; &#922; *@&#65533;P-&#65533;&b&#65533;3&#65533;w0=&#65533;?&#65533;`!e&&#65533;&#65533;@&#65533;&#65533;&#65533;}A&#65533;&#65533;&#65533;&#65533;&#65533;&#65533;&#65533;&#65533;&#65533;A&#65533;6&#65533;x&#65533;&#65533;n&#65533;M&#65533;&#65533;~|}&#65533;&#65533;&#65533;oD&#65533;&#65533;q^k`c`k&#65533;j&#65533;p0qp:&#65533;9A]&#65533; &#65533;&#65533;|&#65533;q&#65533;&#65533;C&#65533;&#65533;Q&#65533;1|&#65533;&#65533;+&#65533;&#65533;&#65533;&#65533;&#65533;&#65533;D&#65533;a(0&#65533;~ &#65533;+&#1777;&#65533;&#65533;b#V&#65533;&#65533;IZ|&#65533;&#65533;&#65533;&#65533;&#65533;P&#65533;M)_&#65533;:&#65533;	&#65533;]'&#65533;t
/&#1189;&#65533;&#65533;	P&#8810;kKyH}d
^-&#65533;&#65533;I&#65533;&#65533;
&#65533;&#65533;&#65533;C&#65533;&#65533;&#65533;b&#65533;&#65533;&#1027;&#65533;K&#169828;&#65533; &#65533; &#65533;&#65533;pi&#65533;@&#65533;:I&#65533; *&#65533;&#65533;
l&#65533;5&#65533;
&#65533;&#65533;$&#65533;&#65533;&#65533;;f&#65533;R&#65533;4_&#1439;&#65533;
&#65533;&#65533;s&#65533;&#65533;&#1954;&#65533;e&#65533;"	&#65533;K&#65533;&#65533;"O&#65533;3&#1992;c=&#65533;&#65533;4&#65533;e&#65533;
&#65533;&#327;L&#65533;L&#65533;&#65533;&#65533;C<&#65533;&#65533;"	1&#1594;&#65533;`.&#65533;&#65533; &#65533;`)&#65533;&#65533;&#65533;i&#65533;73?&#65533;&#65533;&#1606;&#65533;F %&#65533; x`&#41008;&#65533;&#65533;&#65533;&#65533;&#65533;HO&#65533;8SGP&#65533;>&#65533;;l&#65533;&#65533;&#65533;I&#65533;P&#65533;&#65533;m3&#65533;&#65533;&#65533;&#65533;j&#65533;R&#65533;(PR&#65533;l&#65533;&#65533;y	 &#65533;&#65533;&#65533;&#65533;&#65533;qp&#65533;&#65533;5X'`z&#65533;z&&#65533;8,&#65533;&#65533;&#65533;&#65533;&#65533;&#65533;&#65533;^&#65533;WpH R&#65533;F&#65533;=`.&#65533;v[&#65533;%&#65533;%&#65533;X &#65533;&#65533;(|&#65533;&#65533; 	&#65533; F&#65533;&#65533;4&#65533; &#65533;O&#65533;&#65533;&#65533;'@k&#65533;&&#65533;&#65533;:&#65533;&#184;&#65533;&#65533;&#65533;P"&#65533;&#65533;j-C/uc7&#65533;4	s`Q`p&#65533;&#65533;&#65533;v=&#65533;&#65533;&p3&#65533; &#65533;&#65533;#F}&#65533;&#65533;&#65533;&#65533;C&#65533;D&#65533;&#65533;&#65533;P!&#65533;%BTH&#65533;?&#65533;&#65533;&#65533;&#65533;"!&#65533;%	$h&#65533;=v&#65533;&#65533;&#65533;&#33872;&#65533;@m&#65533;&#65533;p&#65533; &#65533;>&#65533; &#65533;&#65533;&#131;	(&#65533;&#65533;'Q#E&#65533;&#65533;&#1800;&#65533; &#65533;%&#65533;&#65533;I&#65533;&#65533;&#1056;@&#65533;*"Z&#65533;Hl"&#65533;B,&#65533;&#65533;&#65533;&#65533;1&#65533;&#529;&#65533;*&#65533;&#65533;jH&#65533;&#1802;&#65533;@&#65533;+&#65533;&#65533;!B~&#65533;&#513;&#65533;&#65533;^&#65533;~&#65533;&#65533;M&#65533;&#65533;&#65533;&#65533;&#65533;&#65533;&#7367;qZ&#65533;&#65533;F(&#65533;L&#65533;&#65533;&#65533;D&#65533;&#65533;'O=&#65533;&#65533;&#65533;G&#990;?O:>&#65533;&#65533;&#65533;b<u &#65533;QS&#65533;&#726;0i&#1176;A&#65533;&#924;8&#65533;&#65533;&#65533;&#65533;&#65533;&#267;!C&#65533;&#65533;+W&#65533;'9vT&#65533;+g&#65533;&#65533;&#65533;S&#65533;&#65533;&#1439;&#65533;&#65533;M&#65533;XO&#65533;&#65533;&#65533;g&#65533;&#65533;&#990;&#65533;|&#65533;5&#65533;'&#65533;&#65533;3x&#65533;(&#65533;D&#65533;J.&#1092;&#65533;M0&#65533;&#65533;Hbd&#65533;ID&#65533;&#65533;i&#65533;H"&#65533;$OD!&#65533;SRq&#65533;VTI&#65533;QB%O8&#65533;d&#65533;N>%&#65533;G!UP9%&#65533;UXi&#65533;&#65533;VX&#65533;Ye&#65533;U9&#65533;&#65533;SZy&#65533;Yla&#65533;Y^&#65533;&#65533;TP1&#65533;T\q&#65533;HR&#65533;$eP:&#1636;@O@&#65533;&#65533;FY&#65533;E&#65533;UT2&#65533;Y`q%&#65533;&#65533;d&#65533;Yas&#65533;SJ&#65533;qOSPIE:&#65533;&#65533;KWF,&#65533;&#65533;M(&#65533;$Gq&#65533;&#65533;&#65533;R&#65533;J6V&#1362;&#65533;.E&#65533;&#65533;;&#65533;&#65533;SS@&#65533;L&#65533;&#65533;&#65533;DI&#65533;C&#65533;&#1040;Cq#&#65533;&#65533;&#65533;VYQd&#65533;F&#65533;$&#65533;L*&#65533;&#65533;H&#65533;d&#65533;T;&#65533;&#65533;GY&#65533;&#65533;@&#65533;$YIY$X&#65533;&#65533;M&#65533;&#65533;&#65533;+&#65533;G4&#65533;&#65533;03&#65533;M&A&#65533;;&#65533;&#65533;#H &#65533;G&#65533;u&#65533;[
&#65533;dIi&#65533;}&#65533;&#65533;&#65533;QH%&#65533;I&#65533;ae&#65533;z&#65533;G&#65533;L4&#65533;&#274;I&#65533;d&#65533;d-&#580;O>Au&#65533;0-I&#65533;M:&#65533;&#65533;&#1622;&#65533;&#65533;$f&#65533;Mv&#65533;L &#65533;&#65533;&#65533;N4&#65533;&#65533;&#65533;&#65533;-d&#65533;L.&#65533;&#65533;]d&#65533;&#65533;&#65533;H:&#65533;HaD&#65533;Ch]&#273;HRvWv&#65533;%d0&#65533;`"&#65533;*&#65533;&#65533;
!l&#545;&#65533;\((&#65533;<&#1056;~ &#65533;A&#65533;8&#65533;'4h&#65533;&#65533;&#65533; h &#65533;p`0&#1056;&#65533;&#65533;4&#65533;&#65533;&#65533;0&#65533;Xp&#65533;&#65533;-d&#65533;E
	&#65533;=&#65533; d&#65533;$&#65533;w&#65533;K*&#65533;&#65533;F/&#65533;&#65533;&#65533;F&#65533;&#65533;@&#65533;X&#13258; &#65533;&#65533;&#65533;.x+&#65533;2&#65533;&#65533;b&#65533;7&#65533;&#65533;C&#65533;&#65533;c&#65533;2&#65533;8#&#65533;Be$&#65533;&#65533;&#65533;B&#65533;&#65533;&#418;[&#65533;-&#65533;&#65533;&#65533;L6&#65533;W&#65533;Cz&#65533;&#65533;d/@&#65533; B&#65533;&#65533;&#65533;< &#65533;&#65533;P@&#65533;h&#65533;B&#65533;o&#65533;&#65533;&#65533;&#65533; N&#65533;&#65533;&#65533;\e&#65533;"`&#65533;&#65533;DV&#65533;&#65533;&#65533;&#65533;+&#65533;&#65533;B&#65533;Y)&#130;&#65533;&#65533;&#65533;!&#309;&#65533;&#65533;V&#65533;&#1758;4&#65533;&#65533;&#65533;&#65533;&#65533;0&#65533;&#65533;Z6&#65533;&#65533;H&#65533;0z&#65533;&#65533;d(9&#65533;A&#3790;&#65533;5x&#65533;wn&#65533;&#65533;&#65533;&#65533;&#65533;&#65533;1&#65533;I&#65533;&#65533;p1&#65533;n8&#65533;y&#65533;1h&#65533;
Y&#65533;|&#65533;5&#65533;&#65533;fpC&#65533;&#65533;&#65533;&#65533;&#65533;&#65533;&#65533;b&#65533;&#65533;;|1&#65533;e&#65533;&#65533;&#388;&#65533;yL&#65533;&#65533;w&#65533;&#65533;\&#65533;&#65533;&#65533;&#65533;ZP&#65533;&#65533;&#65533;&#65533;&#65533;1!&#65533; &#65533;P&#65533;8&#65533;a&#65533;&#65533;D'D&#65533;!S&#65533;&#65533;&#65533;&#65533;&#65533;&#65533;V&#65533;&#65533;H&#65533;a&#65533;P&#65533;@&#65533;!S&#65533;&#65533;G&#65533;&#65533;-D&#65533;&#65533;STI&#65533;&#65533;D,a&#65533;)
G:&#65533;Q.sI&#65533;T&#65533;"N&#65533;&#65533;&#65533;-j1(&#65533;H&#65533;&#65533;1UQ
.&#65533;&#65533;&#65533;&#65533;)V&#65533;W&#65533;B&#65533;P&#65533;~9&#65533;X&#65533;B&#65533;|&#353;t	$I&#65533;6&#145;)u&#65533;K;&#65533;)&#65533;8&#65533;&&#65533;&#65533;1&#65533;L"&#65533;&#65533;%4
U&#65533;&#65533;&#65533;e*x&#1290;&#65533;h&#65533;&#65533;&#23634;&#65533;F,&#65533;W&#65533;&#65533;l%&#65533;C(&#65533;(YW&#65533;Lde&#682;T&b&#65533;&#65533;J4&#65533;&~&#65533;&#65533; &#65533;&#65533;&#65533;G-",&#65533;r&#65533;9"&#65533;&#65533;Fb_2&#1649;&#65533;&#65533;&#65533;:&#65533;&#65533;&#574; B0&#65533;&#65533;&#65533;a&#65533;&#65533;X$&#65533;&&#65533;z*&#65533;&#65533;s&#65533;$A)a&#65533;.C<K&#65533;&#65533;:&#65533;&#65533;&#65533;&#65533;2&#65533;&#65533;G)&#65533;2h&#65533;l&#65533;&#65533;eZ&L&#65533;&#65533;&#65533;0&#65533;hq&#65533;&#65533;m&#65533;j&#65533;D&#65533;t	&#65533;&#65533;av&#65533;&#65533;.&#65533;&#65533;X%&#65533;&#65533;V&#65533;'6!&#65533;C&#65533;\p&#65533;@&#65533;,d&#65533;
J&#65533;Afp&#65533;&#65533;n&#65533;D&#65533;&#65533; l&#65533;"&#65533;&#65533;&#65533;D&#65533;&#65533;&#65533; < &#65533; .p| K&#65533;&#65533;.&#65533;&#65533;&#65533;&#1962;B&#65533;&#65533;9&#65533;!&#65533;&#65533;&#65533;"$&#65533;1J-A&#65533;&#65533;Dv&#65533;6,&#65533;-b6)&#65533;e&#65533;&#65533;BpP&#65533;V&#65533;&#65533;J&#65533;?Bk&#65533;&#65533;1_&#65533;b1&#65533;)&#65533;a$&#65533;&#65533;n&#65533;1\.&#65533;D&#65533;d2z&#65533;&#65533;CJwH#&#65533;`&#65533;&#65533;&#65533;&#65533;&#65533;X&#65533;&#65533;&#65533;&#65533;&#65533;&#65533;C8&#65533;G&#65533; &#65533; 	@&#65533;JhC"&#65533;&#65533;&#65533;&#65533;#SWJ2w&#65533;9&#65533;&#65533;)&#65533;&#65533;f&#65533;"&#65533;&#65533;d&#65533;&#65533;,oa&#65533;&#65533;&#65533;k&#65533;/d
&#65533;&#65533;&#65533; x5&#65533;&#65533;&#65533;&#65533;;&#65533;&#65533;&#4675;&#65533;&#65533;5t&#65533;j\?&#65533;ea&#65533;B&#65533;@7&#65533;'%&#65533;&#65533;&#65533;&#65533;&#65533;&#65533;f&#514;&#65533;&#65533;3&#65533;g&#65533;&#65533;&#65533;&#65533;*8!
X4&#65533;&#65533;&#65533; .t&#65533;&#65533;&#65533;2l:T:&#65533;t&#65533;&#65533;dfC&#65533;gt&#65533;&#65533;j&#65533;@&#65533;&#65533;&#65533;A&#65533;&#65533;&#65533; i"X&#65533;&#65533;&#65533;&#65533;bF'O=&#65533;&#65533;&#808;iX&#65533;<&#65533;&#65533;(mM&#65533;v &#65533;&#65533;:&#65533;&#65533;&#65533;D(J	$&#65533;hU&#65533;&#65533;.&#65533;&#65533;&#65533;a1&#65533;@&#65533;,(&#65533;&#65533;&#65533;
VL&#65533;D&#65533;&#65533;F&#65533;&#65533;Pp)G&#65533;,&#65533;)&#65533;&#65533;N&#65533;IH&#65533;&#65533;&#65533;,j&#65533;$v&#65533;&#1436;E+&#65533;I&#65533;&#65533;&#65533;&#65533;&#65533;&#65533;+fAZs&#65533;p&#65533;&#65533;+&#65533;7s&#65533;&#65533;8'+&#65533;&#65533;&#65533;~&#65533;&#65533;G&#65533;&#65533;&#65533;)4n
RxB&#65533;Y&#1598;&#65533;Y&#65533;C0"&#65533;&#33045;4&#65533;J&#65533;&#65533;A&#65533;8&#65533;InUm&#65533;&#65533;&#65533;("&#65533;&#65533;&#65533;&#65533;V&#65533;&#65533;^&#65533;E!&#65533;%&#65533;g&#1722;P&#65533;D&#65533;	LD"&#65533;&#65533;65&#65533;"0&#65533;|	&#65533;I&#65533;Y&#65533;&#65533;G&#65533;9D &#65533;IGLB`&#65533;&#65533;Z&#65533;&#65533;&#65533;&#65533;Hxl&#65533;&#65533;&#65533;&#65533;&#65533;&#65533;&#65533;&#65533;&#65533;P&#65533;&#1460;R&#65533;bF&#65533;iG&#65533;%F&#65533;&#65533;&#65533;ke&#65533;&#1796;GU&#65533;&#65533;&#65533;2&#65533;&#65533;i&#65533;j$&#65533;s&#65533;&#65533;&#65533;&#65533;&#65533;&#65533;V,&#65533;)&#65533;G&#65533;W&#65533;"U1&#65533;=&#65533;[&#65533;&#65533;&#65533;2&#65533;	L"Q(B&#65533;&#65533;&#65533;$ &#65533;	R@&#65533;f&#65533;&#65533;&#65533;$~B&#65533;e&#65533; &#65533;&#65533;B&#65533;&#65533;&#65533;&#65533;`;&#65533;- H&#65533;0&#65533;&#65533;\`<&#65533;B &#65533;&#65533;&#65533;7&#65533;W&#65533;
&#65533;&#65533;&#65533;; &#65533;$$7&#65533;&#296;&#65533;C&#65533;&#65533;U.]
&#65533;&#711;;&#65533;P&#65533;:&#65533;&#65533;H&#65533;&#336;&#873;<&#65533;&#65533;($>&#65533;0&#65533;_C&#65533;&#65533;&#65533;J&#65533;&#65533;T#&#65533;&#65533;&#65533;&#65533;B"&#65533;&#65533;&#562;-&#65533;6J"&#10785;l&#65533;@&#65533;+&#65533;0&#65533;&#65533;&#65533;&#65533;&#65533;&#65533; &#65533;&#65533; 	8 P &#65533;&#65533;+&#65533;D&#65533;'&#65533;{ X &#65533;/&#65533; /&#65533;&#65533;&#65533;#@&#65533;88&#65533;2@&#65533;8&#65533;&#65533;@&#1057;@x&#65533;&#65533;#j&#65533;
&#65533;@&&#65533;&#65533;Q&#65533;&#65533;=p&#65533;&#65533;&#65533;!9&#65533;&#65533;7&#65533;3:&#65533;&#65533;&#65533;&#65533;yI&#65533;7&#65533;#&#65533;7`&#65533;2&#1538;,&#65533;3 &#65533;/J40&#1538;-&#65533;&#65533;)&#65533;&#65533;1&#65533;.&#65533;&#65533;/ &#65533;5h&#65533;5H4&#65533;+x&#65533;)&#65533;01&#65533;-&#65533;,&#65533;&#65533;1&#65533;-&#65533;D,&#514;+&#65533;&&#65533;,)&#65533;O&#65533;,&#65533;&#65533;)&#65533;&#65533;OL&#65533;5X6x&#65533;/&#65533;D?T&#65533;6&#65533;&#65533;Lk&#65533;0&#65533;6@&#65533;1&#65533;!2 &#65533;0 &#65533;1&#65533;=&#65533;/ &#65533;4p&#65533;&#65533;p6p&#65533;&#65533;t2W&#65533;&#204;&#65533;&#65533;&#65533;&#65533;I&#1775;>&#65533;!6&#65533;.P&#65533;1`&#65533;y&#65533;&#65533;&#65533;#&#65533;&#1539;9x&#65533;BH&#65533;HH&#65533;S&#65533;D&#65533;&#1459;&#65533;}&#50779;&#65533;&#65533;&#65533;&#65533;}&#65533;N u+&#65533;&#65533;b%u;&#65533;O7&#65533;)7&#65533;&#65533;'&#65533;&#65533;j&#65533;p&#65533;Hm&#65533;yS&#65533;y&#65533;&#65533;&#65533;&#65533;Hqj%q&#65533;=&#65533;7&#65533;+i&#65533;X&&q&#65533;7&#65533;&Y&#65533;H&#65533;,&#65533;X(&#65533;&#65533;;'&#65533;V&#65533;8Ic&#65533;	P&#1540;&#65533;&#65533;*&#65533;s^Y&#65533;&#65533;&#580;.&#65533;$S&#65533;&#681;|9&#65533;&#65533;&#65533;&#65533;Jg*&#65533;}$&#65533;&#65533;&#65533;[&#65533;&#65533;&#765;&#65533; &#65533;&#65533;&#65533;&#65533;H&#65533;1:~&#65533;O&#65533;$Jh^&#65533;Eh;n&#65533; &#65533;&#65533;&#65533;&#65533;&#65533;(&#65533;&#65533;&#65533;&#65533;3:V&#65533;&#65533;K&#65533;&#65533;&#65533;G&#65533;&#843;&#65533;&#65533;1&#65533;&#65533;q&#65533;&#65533;&#65533;&#1059;&#65533;&#65533;&#65533;&#65533;&#65533;&#65533;	@B@G&#35556;A&#65533;J&#560;&#1156;&#65533;q&#733;q&#65533;I&#65533;K&#644;&#65533;j+&#65533;I&#65533;&#65533;M&#65533;&#65533;&#65533;&#65533;&#65533;&#65533; d&#65533;&#65533;&#65533;&#65533;i&#65533;&#65533;i&#65533;&#65533;
&#65533;&#65533;+&#65533;GhLF&#65533;&#65533;H!&#65533;&#65533;Fx&#65533;&H&#65533;0&#65533;%H&#65533;!0%&#65533;&#65533;p8&#65533; &#65533;ph48&#65533;?&#526;&#65533;C&#65533;=&#65533; `&#65533;&#65533; &#353; 	h H&#65533;&#65533; &#65533;&#65533;&#65533;)&#65533;&#65533;&#65533;cE&#65533;
&#65533;;p4@6&#65533;6&#41617;&#65533;&#12974;p&#65533;Or&#65533;J;B&#65533;9x&#65533;:&#65533;&#65533;(/32&#65533;&#65533;&#65533;2;&#65533;7&#65533;&#65533;yA&#65533;8&#65533;<`&#65533;&#65533;&#65533;&#65533;F&#1376;&#65533;:&#65533;&#65533;&#65533;&#65533;CB06
$'&#65533;&#65533;&#65533;&#65533;aL&#65533;<C5Q50@X=&#65533;&#65533;&#65533;X&#65533;&#65533;&#65533; &#65533; 8&#65533;@&#65533;	&#65533;&#65533;+&#65533;5' &#65533;j P&#65533;
p&#65533;'&#65533;&#65533;&#65533;&#65533;/U3&#65533;=PS=&#65533;&#65533;=&#65533;&#65533;4`&#65533;0HG&#65533;YU&#65533;2R{&#65533;&#65533;&#65533;?<d&#65533;7&#65533;&#65533;[&#65533;6 TZ&#65533;%b&#65533;HL&#65533;.&#65533;D4&#65533;3&#65533;&#65533;]c&#65533;&#1304;]C/+&#65533;-`&#65533;D/&#65533;&#65533;-&#65533;&#65533;*&#65533;*&#65533;0rb2 L&#65533;P&#65533;)X&#65533;"P&#65533;&#65533;El&#65533;04 ,&#65533;&#65533;'&#65533;&#65533;(&#65533;)`#@&#65533;'V,E)&#65533;=&#65533;d4&#65533;1`&#65533;.X4E)&#65533;t&#65533;{&#65533;i4&#65533;0h&#65533;)&#65533;&#65533;&#666;&#65533;r&#65533;)P&#65533;O<M&#65533;5 &#65533;H&#65533;&#65533;8&#65533;&#65533;;&#65533;&#65533;&#65533;o\&#65533;&#65533;Z&#65533;;x&#65533;1&#65533;&#65533;`&#65533;0X&#65533;&#65533;T&#65533;Q6&#65533;S8hy&#65533;&#65533;H*&#65533;{&#65533;&#65533;e&#169;&#65533;&#65533;L&#65533;&#65533;&#65533;&#65533;PY6&#65533;d&#65533;[&#9283;
&#65533;C&#65533;&#65533;&#65533;&#65533;&#65533;k&#65533;&#65533;8&#65533;&#65533;&#65533;U&#65533;X&#65533;&#65533;&&#65533;&#65533;&&#65533;&#65533;Y&#65533;[&#65533;S
'&#65533;&#65533;&#65533;&#65533;&#65533;P&#65533;kr&#609;&#65533;&&#65533;&#65533;Y&#65533;u&#65533;v[&#65533;y&#65533;&#65533;&#65533;7v3&#65533;pK&#65533;&#65533;&#65533;&#65533;=*&#65533;&#65533;&#65533;&#65533;J&#65533;&#65533;,&#65533;-&#65533;&#65533; !&#65533; 1&#65533;&#65533;&#65533;9K2L
&#65533;~&#65533; &#65533;&#65533;&#65533;&#65533;J]&#65533;(jC&#65533;&#65533;N}&#65533;&#65533;&#65533;&#65533;&#65533;&#65533;l&#65533;&#65533;&#65533;2;G&#65533;&#65533;&#65533;{&#65533;y[E &#65533;&#65533;&#65533;&#65533;&#65533;&#65533;&#65533;1&#65533;4&#65533;	&#65533;&#65533;Im&#65533;;&#65533;N&#65533;Z&#802;&#65533;Zm!*Xa&#65533;A&#65533;&#65533;&#38510;&#65533;T&#65533;T&#65533;&#65533;7&#65533;<}&#65533;&#65533;Q&#65533;&#65533;&#140;&#65533;&#65533;&#65533;&#65533;H&#65533;TY&#65533;01&#65533;&#65533;&#1827;&#65533;&#65533;E&#65533;&#65533;1&#65533;&#65533;3&#795;&#65533;A8(x&#65533;&#65533;&#65533;"x&#65533;&#65533;&#65533;x&#65533;&#65533;&#65533;h&#65533;X&#65533;1XP!#R&p&#65533;&#65533; &#65533;&#65533;	&#65533;R&#65533;&#1901;&#65533; H&#65533;`8&#65533;3&#65533;X&#65533;&#65533;&#65533;C/5&#65533;:(^$&#65533;&#65533;P&#65533;&#65533;&#65533;n&#65533;&#65533;BpSK[5&#65533;hS=(&#65533;!&#65533;]&#65533;&#65533;:p$&#65533;&#65533;&#65533;&#65533;&#65533;>&#65533;W&#65533;&#65533;&#65533;*&#65533;&#65533;&#65533;10l&#65533;&#65533;!&#65533;&#323;A@8&#65533;"&#65533; &#65533; &#65533;&#65533;A&#65533;&#65533;S ( &#65533;&#65533;9&#65533;&#65533;0 P &#65533;_ 8&#65533;~WyUS&#608;&#65533;&#65533;k&#65533;1U2&#65533;&#65533;&#65533;@80.&#65533;&#65533;J&#1794;1&#65533;&#65533;E&#65533;&#65533;a$5p6T3P&#65533;0&#65533;c2&#65533;&#65533;2&#65533;0&#65533;0 3d)l;&#65533;!8 &#65533;o&#65533;!&#65533;R&#65533;&#65533;=&#65533;F,&#65533;2 M&#65533;0 /&#65533;FTFj"I&#65533;&#65533;&#65533;[&#65533;,,&#65533;&#65533;0&#65533;V@K&#65533;6`&#65533;6&#65533;&#65533;~&#1395;&#65533;2&#65533;(&#65533;&#65533;p&#1858;P&#65533;s&#65533;&#65533;F&#65533;&#65533;1`Us&#65533;U`&#65533;&#65533;S?<F/0G-&#65533;,-P&#65533;,&#1026;[&#65533;D&#65533;c&#65533;&#65533;3&#65533;&#65533;F7&#65533;&#65533;U&#65533;S1&#65533;!P8H&#65533;2h3W&#65533;bo&#65533;7&#65533;&#65533;N&#65533;6&#65533;&#65533;x%&#65533;o&#65533;4SDxK&#65533;&#65533;&#65533;c&#65533;&#65533;hYM&#65533;&#564;r&#65533;Q&#65533;&#65533;@&#65533;&#65533;&#65533;"(S&#65533;&#65533;	&#65533;&#65533;
[#)(v&#65533;7X`IU&#65533;&#65533;7&#65533;&#65533;e&#65533;\&#65533;\Z&#65533;t&#65533;&#65533;&#65533;&#65533;*&#65533;&#65533;u{Z&#65533;&#65533;&#65533;&#65533;%8b"'&#65533;B&#65533;&#65533;&#65533;&#65533;&#65533;&#65533;UZ&#65533;[&#65533;&#132;&#65533;&#65533;L&#65533;U&#65533;&#65533;&#65533;&#65533;y&#65533;&#65533;lZ$I&#65533;&#65533;&#65533;z&#65533;&#65533;&#65533;}&#65533;&#65533;J-D &#65533;&#65533;-,
&#65533;&#65533;&#65533;2&#660;!&#65533;2&#65533;JM8J&#65533;&#65533;M&#65533;&#65533;&#65533;&#65533;T&#65533;H&#65533;&#65533;&#65533;|&#65533;&#65533;|\L&#65533;&#65533;b&#65533;&#65533;&#65533;&#65533;&#65533;+&#65533;5^&#65533;&#65533;MzJK&#65533;&#65533;[&#65533;&#65533;&#65533;&#65533;&#65533;&#65533;&#65533;&#65533;w1&#65533;N&#65533;Q&#65533;1I&#65533;&#65533;}%h&#65533;&#65533;&#65533;&#65533;Q&#65533;hY&#65533;&#65533;&#65533;&#65533;O^&#65533;&#65533;!&#65533;&#65533;&#65533;&#65533;&#65533;^|&#65533;&#1864;&#65533;&#1251;G8&#65533;>@&#65533;"x&#65533;x&#65533;&#1025;#@ &#65533;#&#65533;&#65533;X&#65533;&#65533; &#65533;!&#65533;3&#1027;jI!&#488;.&#65533;&#65533; &#65533;&#65533;&#65533;&#65533;&#65533; &#65533; &#512;0&#65533;&#65533;&#65533; &#65533;*x!*`C&#65533;)&#65533;!&#65533;B>&#65533;&#65533;@:&#65533;&#65533;/&#65533;&#65533;C&#65533;@0#*&#65533;2IC&#65533;&#65533;G&#65533;&#65533;y&#65533;&#65533;Y&#65533;&#65533;&#65533;@(&#65533;&#65533;&#65533;&#65533;&#65533;(&#65533;&#65533;PS&#65533;H&#65533;&#314;6J&#65533;XaU&#65533;&#65533;&#65533;p&#65533;B&#65533;3&#65533;&#65533;&#65533;&#65533; &#65533;y&#65533;&#65533;u&#65533;0&#65533;&#65533; !&#65533;&#65533;&#65533;&#65533;b&#209;&#65533;&#65533;. &#65533;0&#65533;U&#65533;&#65533;~-&#65533;cs&#65533;&#65533;G&#65533;8h5 &#65533;+X%h54H4c$&#65533;;&#65533;2&#65533;&#65533;E3&#65533;[&#65533;<&#65533;.&#65533;cL&#65533;&#65533;I&#65533;"j&#65533;"Ss&#65533;B&#65533;&#65533;9658pd/e]MsFc&#65533;1&#65533;&#65533;n&#65533;&#65533;. &#65533;&#65533;[&#65533;&#65533;&&#1181;3&#65533;"jDd8pC<&#65533;&#65533;A&#65533;&#65533;+&#1538;[&#65533;,X&#65533;FC&#65533;-&#65533;T,0sL&#65533;eL&#65533;E&#65533;&#65533;.&#65533;di]D]&#65533;r_N&#65533;bN&#65533;3 //d&#65533;5pC+&#65533;&#65533;l&#65533;&#65533;K&#65533;&#65533;&#65533;&#65533;Q;&#65533;@&#65533;QF2_&#65533;&#65533;[wW&#65533;&#65533;\W&#65533;&#65533;&#65533;g&#65533;&#65533;m7}&#65533;V+&#65533;6j&#65533;!&#65533;T ia&>	&#65533;N&#65533;&#65533;y&#65533;-&#65533;H&#65533;&#938908;Y&#65533;&#65533;&Y`&#65533;[&#65533;`&#1029;&#65533;&#65533;&c&#65533;&#65533;bl&#65533;MY&#65533;fi&#65533;&#65533;H&#65533;t&#65533;d&#65533;o&#65533;&#65533;&#65533;Z8&#65533;&#65533;*Qh&#65533;&#65533;&#65533;&#65533;<:GQ&#65533;s&#65533;&#65533;&#65533;&#65533;<U@&#65533;&#65533;&#65533;I&#65533;nc&Q&#65533;&#65533;&#65533;&#65533;&#65533;&#65533;&#65533;X9 &#65533;&#65533;&#65533;&#65533;*&#65533;j}&#164;&#65533;&#292;&#65533;)J&#65533;&#65533;G&#65533;&#65533;l&#65533;&#65533;y&#65533;&#65533;&#65533;&#65533;k&#65533;&#54281;&#65533;&#65533;&#65533;&#65533;&#65533;t&#65533;&#65533;&#65533;&#65533;&#65533;\&#65533;&#65533;&#65533;Z&#65533;&#65533;:&#65533;&#65533;m&#65533;&#65533;&#65533;&#65533;Tl&#65533;&#65533;&#65533;=&#65533;t&#65533;&#65533;&#65533;w&#65533;O&#1028;&#65533;&#65533;&#65533;&#65533;*	CP&#65533;Jx&#65533;&#65533;+&#65533;&#65533;.&#1158;X&#65533;&#65533;&#65533;k&#65533;&#65533;&#65533;0&#65533;Y&#65533;&#65533;{&#65533;K= &#65533;"H@&#65533;&#65533;&#65533;&#65533; &#65533;&#65533;&#65533;&#65533;&#65533;,&#1536; @&#65533;/&#65533;&#65533; &#65533;l&#884;&#504;&#65533;5&#65533;&#65533;0&#65533;&#65533;(&#65533;,@&#65533;0&#65533;H &#65533;$&#514;&#65533;-o&#65533;&#65533;&#65533;&#65533;"&#65533;&#65533;4&#65533;3++X&#65533;9D&#65533;&#65533;y&#65533;&#65533;&#65533;ZC&#65533;ot!&#65533; O_&#65533;? &#65533;&#65533;B&#65533;&#65533;&#65533;
W&#65533;&#65533;!&#65533;&#65533;/&#1296;&#65533;&#65533;&#65533;&#65533;`@&#65533;&#65533;&#65533;>(`Gl	0&#65533; 
&#512;&#65533;&#65533;&#65533;O8b`&#65533; &#65533;&(@&#65533;&#65533;&#65533;&#65533;\TI'&#65533;9w&#65533;&#65533;$&#65533;2V&#65533;,&#65533;rE&#65533;3g&#392;&#65533;%&#725;*J&#65533;da&#65533;&#65533;7i&#656;&#65533;!S&#65533;1X&#65533;t&#65533;&#65533;&#65533;&#65533;/\&#65533;&#65533;&#65533;eK&#65533;1h&#1052;1S&#65533;&#65533;S3f&#932;a&#1254;&#65533;8l&#65533;&#65533;D&#65533;&#65533;&#42641;^&#65533;&#65533;&#65533;I&#65533;).`h&#65533;&#65533;Z&LO&#65533;&&#65533;l&#65533;&#65533;E&#65533;5n&#65533;&#537;sG&#65533;<v&#65533;&#801;c&#65533;N3&{&#65533;&#65533;&#65533;&#65533;O&#65533;B&#65533;d&#65533;&#65533;&#65533;d&#65533;+f&#65533;&#65533;d@&#65533;qS&#65533;/:r&#65533;&#65533;&#65533;&#65533;&#65533;&#65533;&#65533;{&#47414;s&#65533;6n;&#65533;&#65533;&#65533;&#65533;32j&#65533;&#65533;&#65533;&#65533;gO&#65533;<&#65533;&#65533;&#65533;K{N&#1847;i&#65533;&#65533;]N&#65533;B&#65533;I&#180;&#65533;S&#65533;S&#65533;Z&#65533;g&#65533;&#65533;&#65533;&#65533;&#65533;&#65533;<i&#65533;&#65533;&#65533;S&#65533;P&#65533;@&#65533;2&#362;&#65533;&#65533;T&#65533;J&#65533;2&#65533;&#65533;?*&#65533;&#65533;&#65533;J)&#65533;|&#65533;I}&#65533;&#65533;b
)&#65533;&#65533;&#65533;
yF&#65533;&#65533;+&#65533;&#65533;&#65533;rK.&#65533;&#1794;a.&#65533;&#65533;&#65533;,&#65533;&#3211;/&#65533;&#65533;R-&#65533;&#1042;&#65533;,&#65533;&#65533;"a+&#65533;&#65533;&#65533;
+2*x
*&#65533;PK-&#65533;&#65533;&#65533;#&#65533;@&#65533;"&#715;&#65533;&#65533;*HJ&#65533;&#65533;&#65533;
,&#65533;&#65533;2,&#65533;&#65533;&#65533;J&#65533;&#65533;&#65533;2&#65533;(&#65533;`R	%aN"&#65533;$&#65533;&#65533;&#65533;#i6&#65533;H#i.&#65533;&#65533;"&#65533;@R&%&#65533;&#65533;&#65533;I(&#65533;=&#65533;&#65533;,&#65533;&#65533;B,0&#65533;&#65533;J&#65533;G.8J'&#65533;T2	$l.&#65533;"&#65533;&#65533;&#65533;&#65533;"&#65533;r&#65533;!&#65533;L
	%&#65533;&#65533;&#65533;I&&#65533;&#65533;&#65533;)'&#65533;`&#65533;I{&#65533;&#65533;&#65533;&#65533;&#65533;&#65533;Xr&#65533;%&#65533;>"I%&#65533;&#65533;
&#604;&#65533;&#65533;J&#65533;&#65533;&#65533;b&#65533;&#65533;w&#65533;t&#65533;I'&#65533;e&#65533;	&#65533;&#65533;&#1306;I&#65533;&#65533;&#65533;&#65533;&#65533;%aR"I$tJ&#65533;#&#65533;&#65533;)&#65533;#&#65533;$&#65533;H#&#65533;&#65533;&#65533;:j&#65533;fr&#65533;H#&#65533;&#65533;	&#65533;&#65533;`;&#31445;&#65533;:I$&#65533;b^(&#65533;l&#65533;,&#65533;&#65533;&#65533;R,&#65533;&#65533;p&#65533;&#621;&#65533;&#65533;	I"&#65533;BH!&#65533;&#65533; &#65533;$&#65533;&#1897;&#65533;,I&#65533;&#65533;&#65533;&#65533;H"&#65533;&#65533; &#65533;D&#65533;H$&#65533;xk&#65533; &#65533;&#65533;&#65533;G}&#65533;&#65533;&#517;2H&#65533;~&#65533;&#65533;E&#65533;&#1025;'&#512;&#65533;=&#65533;&#65533;&#65533;0&#65533;&#65533;&#65533;	!t&#65533;&#65533;&#65533;&#65533;&#65533;j&#1281;&#65533;lH&#65533;&#65533;q&#65533;FL&#1584;&#65533;	$&#65533;&#65533;&#65533;)&#65533;B$&#65533;B	0&#65533;D_&#65533;AE| w]k0&#65533;&#65533;}&#65533;E&#65533;qy&#65533;1&#65533;u&#65533;&&#65533;.&#65533;&#65533;Gw&#65533;&#65533;&#65533;k&#65533;A&#65533;k&#776;"Cj&#65533;v&#65533;&#65533;0 17,&#65533; &#65533;0&#65533;f"&#65533;&#65533;&#65533;&#65533;u&#65533;&#65533; &#65533;,&#65533;0&#563;&#65533;&#65533;&#65533;&#65533;&#65533;&#65533;,&#65533;&#65533;&#65533;&#65533;&#65533;&#65533; &#65533;Q&#65533;%&#65533;;t&#65533;&#65533;Fd&#65533;A5:&#65533;&#65533;&#65533;t&#65533;AL B&#65533; 8&#65533;&#65533;8&#65533;&#65533;&#65533; &#65533;Z&#65533;!&#65533;}&#65533;&#65533;\0aDSl&#1168;&#65533;3lfS&#65533;&#65533;&#65533;&#65533;0&#65533;&#65533;|S&#65533;S&#65533;2&#65533;&#65533;&#65533;$c(&#65533;23&#65533;&#65533;&#65533;&#65533;1cXl\&#65533;
|[&#65533;&#65533;7&#65533;&#65533;oj&#65533;&#65533;&#65533;&#65533;&#65533;&#65533;&TA&#65533;K&#1056;&#65533;&#65533;&#65533;r"q&#65533;&#65533;r&#65533;&#65533;&#65533;/&#65533;&#65533;&#65533;&#65533;&#65533;&#65533;;&#65533;q3l&#65533;&#1424;&#65533;&#65533;&#65533;!3Uy&#65533;h&#65533;`&#65533;6&#65533;&#65533;l&#65533;a^&#65533;x5&#65533;&#65533;&#65533;)4r&#65533;&#65533;%gp&#65533;m<Lj&#65533;&#65533;&#65533;apv&#65533;k&#27675;&#65533;&#65533;;E,&#65533;rH<&#65533;&y{h&#65533;s&#65533;&#65533;&#65533;&#65533;&#65533;
&#65533;NY&#65533;=&#65533; &#65533;}&#65533;Y&#65533;B&#65533;8&#65533;(D&#65533;P&#65533;A&#65533;yd&#65533;
&#65533;&#65533;0E)V&#65533; O&#65533;&#65533;K&#65533;+$&#65533;&#65533;&#65533;I&#65533;E.~&#65533;\&#65533;&#65533;&#65533;&#65533;.&#65533;`&#65533;&#65533;t&#65533;+&#65533;	&#65533;YpRBG&#65533;&#977;V&#65533;&#65533;U&#65533;&#65533;
84&#65533;WX&#65533;H&#65533;x+&#65533;D&#65533;&#1863;G>&#65533;9e(-&#65533;&#65533;&#65533;&#65533;(Q&#65533;9E&#65533;Mj&#65533;&#309;(&#65533;)NI&#65533;&#65533; &#65533;H&#65533;&#65533;n&#65533;&#65533;O&#65533;&#65533;&#65533;5&#723;
R|b&#65533;0&#65533;#&#65533;IM&#65533;M&#65533;&#65533;*qP{r&#65533;T&#65533;(&#65533;&#65533;&#65533;6&#65533;K&#65533;
U&#65533;E'!SKh&#65533;`2-&#65533;%T&#65533;&#65533;&#65533;rO&#65533;&#1456;@&#65533;O&#65533;TY&#65533;&#65533;':1M&#65533;&#65533;]&#1690;&#65533;&#65533;&#685;Ebf&#65533;pD%6&#65533;U&#65533;&#65533;*Z&#65533;B&#65533;&#65533;&#65533;D/G$&#65533;a&#65533;\&#65533;&#65533;&#65533;t&#65533;&#65533;&#65533;V&#65533;r*
&&#65533;&#65533;&#65533;&#65533;&#65533;*	E&#65533;R&#65533;&#65533;Y&#65533;
!&#1541;1,R&#65533;P&#65533;&#65533;&#65533;&#65533;oy&#65533;&#65533;#&#65533;&#65533;&#455;@blR&#65533; &#65533;GNd(&#65533;&#65533;&#65533;&#65533;:&#65533;!H&#65533;AH&#65533;&#65533; 1&#65533;v@&#65533;&#65533;@$4`&#65533;&#65533;&#65533;L&#65533;M&#65533;1&#65533;&#65533;e nN&#65533;&#65533;&#65533;&#800;+`&#65533;^&#65533;&#1738; *A	d &#65533;(&#65533;&#65533;o&#65533;&#65533;&#65533;p&#65533;:&#65533;&#65533;o`CRS;&#65533;!&#65533;}&#65533;&#65533;&#65533;&#65533;&#65533;aqx&#65533;_&#65533;&#65533;5&#65533;&#65533;A&#65533;@#H&#1453;7y.&#65533;"&#65533;&#65533;&#65533;&#65533;&#65533;&#65533;mBD &#65533;p^&#65533;&#65533;Q0{ B&#65533;&#65533;@d&#65533;&#65533;&#65533;&#65533;&#65533;&#65533;&#65533;feq&#65533;&#65533;&#65533;F&#65533;&#65533;2&#65533;4&#65533;&#65533;`P&#144;&#65533;6&#65533;7fX
0`&#65533;
T&#65533;{&#65533;` &#65533;Ox&#65533;`&#65533;`PPCq&#65533;{&#65533;rXo&#65533;&#65533;&#65533;&#65533;-z&&#65533;|&#65533;&#65533;@(x$&#65533;&#65533;&#65533;,x&#65533;6<o&#65533;+tCh#C/~&#65533;&#65533;&#65533;ea_&#65533;&#65533;&#65533;&#65533;sNo&#65533;(9&#65533;AkSKn&#65533;&#65533;&#65533;5&#65533;&#65533;&#65533;QN&#65533;&#65533;&#65533;g9Hy~&#65533;&#65533;&#65533;&#65533;&#65533;&#65533;&#65533;&#65533;5n5&#1145;&#65533;`&#65533;&#65533;^66~9Nt&#1243;&#65533;&#65533;&#65533;&#1272;&#65533;&#65533;&#65533;&#65533;&#65533;i&#65533;&p&#65533;v&#65533;q &#65533;&#65533;&#65533;&#65533;&#65533;&#65533;!q&#65533;GH\/y&#65533;.v&#65533;&#65533;H&#1396;&#65533;&#65533;&&#65533;&#65533;\0Q&#65533;h&#1228;&#65533;+&#65533;&#65533;
X&#65533;&#65533;>*&#65533;)N&#1610;&#65533;gF&#65533;	,&#65533;&#65533;&#65533;&#65533;&#65533;g&#65533;&#65533;d&#65533;T&#65533;K&#65533;"R&#645;/x&#65533;&#65533;|&#65533;&#65533;G&#65533; &#65533;.lA"&#65533;H&#65533;&#65533;v/{&#65533;
{&#65533;sJ&#65533;&#1172;&#65533;&#65533;&#65533;"&#65533;&#65533;Qg&#65533;&#65533;3&#65533;Yp&#65533;H&#65533;&==Q&#65533;KH&#65533;&#65533;&#65533;&#65533;&#65533;&#1261;&#65533;M&#65533;R&#284;
&#65533;SQ&#65533;b&#65533;&#65533;7&#65533;c&#65533;O&#65533;&#65533;&#65533;)@WFe&#65533;M&#65533;PlG&#1908;r&#65533;I&#160;"&#65533;&#65533;&<A&#1306;&#65533;&#65533;4T.&#65533;U&#65533;t&#65533;	d&#65533;&#466;&#65533;&&#65533;*U9>&#65533;&#65533;z&#65533;&#65533;JP&#65533;j`&#65533;&#65533;&#65533;w&#65533;&#65533;	&#65533;&#65533;J[S&#65533;l&#747;&#65533;?&#65533;&#65533;&#65533;8PU&#65533;Ow&#65533;	&#65533;y&#65533;Cq&#65533;w&#65533;>&#65533;&#65533;&#65533;&#65533;8&#65533;&#65533;&#65533;Z&#65533;&#65533;U&#65533;&#65533;&#65533;%+2I&#65533;S&#65533;CZ&#65533;&#65533;&#65533;&#65533;&#65533;&#65533;&#65533;&#65533;.&#368;CBe|&#65533;&#65533;s&#65533;&#65533;Bd&#65533;&#65533;&#65533;a
3=&#65533;f&#65533;&#65533;&#65533;&#65533;&#65533;&&#65533;&#65533;I&#65533;&#65533;Dp&#65533;&#65533; 7&#65533;PP&#65533;p@&#65533;&#65533;&#65533;	n&#65533;&#65533;&#65533;&#65533;&#65533;(?&#65533; &#65533;&#65533;*&#65533;:x&#65533;^&#65533;~&#65533;&#65533;(H&#65533;	T&#65533;&#65533;$l&#65533;;&#65533;&#65533;4&#65533;&#65533;&#65533;&#65533;Za&#65533;&#65533;&#65533;&#65533;&#65533;&#65533;&#65533;&#65533;D&#65533;at&#65533; &#65533;&#65533;A&#65533;&#65533;&#65533;&#65533;&#65533;&#65533;&#65533;@L&#65533; &#65533;&#65533;<_i"&#65533;b-&#65533;&#65533;U&#65533;qT&#65533;t&#65533;&#65533;`&#65533;&#65533;&#65533;
&#65533;&#65533;&#65533;&#65533;&#65533;i&#65533;&#65533;|
&#65533;&#18455;o$FQ&#65533;&#65533;&#65533;q&#20841;9G&#65533;&#65533;@4&#65533;:@L@ &#274;@D &#65533;&#65533;=a	HA&#65533;!M&#65533;&#65533;L&#65533;X&#65533;&#65533;&#65533;&#65533;&#65533;, &#65533;&#1537;&#65533;A&#65533;&#65533;Mf&#65533;&#65533;&#65533;&#65533;yq&#65533;4N&#65533;Zj&#65533;<&#65533;zyZ&#65533;&#65533;&#65533;&#65533;&#65533;j&#65533;&#65533;&#65533;&#65533;&#65533;&#65533;&#65533;&#65533;&#65533;)&#65533; &#65533;y&#65533;&#65533;&#65533;&#10016;&#65533;h&#65533;qF&#65533;&#65533;r$r&#65533;Ub%&#65533;$&#65533;&#65533;&#1189;)&#65533; }"&#65533;Ox&#65533;&#65533;r&#65533;&#65533;5&#65533;`&#65533;&#65533; &#65533;!&#65533;N&#65533;&#65533;0&#65533;,:&#65533;R&#65533;!&#65533;Q&#65533;&#65533;`&#65533;&#65533;02&#65533;&#65533;1_&#65533;&#65533;v,&#65533;#&#65533;I%&#1545;&#1289;B)&#65533;B&#65533;I&#65533;&#65533;&#65533;&#65533;T&#65533;&#65533;R&#65533;0H&#65533;&#65533;G8&#65533;&#1219;&#65533;&#65533;(&#65533;\7V&#65533;8Vc.&#65533;&#65533;H&#65533;&#65533;&#65533;-8&#65533;&#65533;&#65533;#&#65533;&#65533;&#65533;3Y&#65533;*(&#65533;&#65533;\c&#65533;&#65533;&#65533;7&#65533;8&#65533;&#65533;&#65533;	&#65533;&#65533;T&#65533;5-&#65533;8b&#65533;)uS&#65533;=$&#65533;e=U&#65533;%\K&#65533;_&#65533;F.&#65533;&#65533;D&#675;,&#65533;&#1097;4&#65533;&#65533;&#65533;&#65533;d[.U\&#65533;&#65533;&#65533;J&#65533;#]'l&#65533;$&#65533;&#611;l$GuT"&#65533;&#65533;&#65533;dU^&#65533;&|(&#65533;&#65533;&#65533;D&#65533;x&#65533;H&#65533;]T&#65533;,J&#65533;l&#65533;&#65533;8%&#65533;G%&#65533;U&&#65533;#\
$&#65533;&#65533;&#65533;&#65533;Q-&#65533;[y&#65533;&#65533;X&#65533;&#65533;&#65533;&#65533;$4&#65533;!x&#65533;&#65533;,&#65533;&#65533;&#65533;&#65533;HB|'`%4&#65533;"&#65533;K#TJ&#65533;8&#65533;&#65533;P}&#65533;&#65533;K&#65533;i&#65533;&#65533;\^&#65533;&#65533;&#602;&#65533;&#65533;&#65533;0&#65533;F&#65533;&#65533;&#65533;0&#65533;E&&#65533;&#65533;hQ&#65533;<e&#65533; $E&#65533;&#65533;&#65533;&#65533;AFt@&#65533;#Y&#65533;&#65533;&#65533;&#65533;&#65533;&#65533;&#65533;@&#65533; l&#65533;&#65533;Vjy&#65533;&#65533;U&#65533;0 &#65533;@T&#65533;&#65533;L&#65533;&#65533;Y&#65533;N&#65533;&#65533;\&#65533;&#65533;@&#512;&#65533;&#65533;&#65533;t&#65533;@	&#65533;@
&#65533;@(&#65533;|QQ&#65533;&#65533;&#65533;&#65533;U&#262;t&#65533;&#65533;&#65533;&#65533;&#65533;#&#65533;AD&#65533;"a&#65533;&#65533;d&#65533;&#65533;r&#65533;` ,L &#65533;L&#65533;pd&#65533;&#65533; &#65533;&#65533;bI&#65533;&#65533;&#65533;U&#65533;(]!lX&#65533;&#65533;g&#35680;&#65533;&#65533;z&#65533;Z*Q&#65533;W
a&#65533;&#65533;A@&#65533;&#65533;a&#65533;&#1448;WgA&#65533;{&#65533;b&#65533;AA0@ 8 &#65533;&#65533;&#976;&#65533;&#65533;&#65533;*&#65533;&#65533;(`A@b&#65533; &#65533;y&#65533;&#65533;&#65533;mX&#65533;&#65533;-Ra<Ga&#65533;&#65533;q&#65533;&#65533;f-&#65533;s&#65533;&#65533;#UG1.)&#65533;W|=&#65533;&#65533;&#65533;&#65533;&#65533;&#65533;-"&#65533;&#65533;"-&#65533;&#65533;Ti&#65533;&#65533;r`&#65533;&#945;y&#65533;a&#65533;&#65533;"&#65533;&#65533;N&#65533;aHY&#65533;&#65533;&#65533;	&#65533;r$&#65533;&#65533;&#65533;&#65533;pZ&#65533;&#65533;"&#65533; t(&#65533;&#65533;N)F)&#65533;=&#65533;&#65533;d!&#65533;&&#65533;&#65533;&#411;to&#65533;&#65533;``"(&#65533;#TK&#65533;T&#65533;w *&#65533;&#65533;*|&#65533;u#&#65533;&#65533;&#65533;B&#65533;&#65533;8&#65533;S&#65533;&#65533;(&#65533;B+&#65533;&#1257;6	7*&#65533;[&#65533;&#65533;&#65533;1i&#65533;&#65533;&#65533;&#65533;&#65533;&#65533;I.&#65533;&#188;&#65533;&#65533;&#65533;T&#558;&#65533;-l&#65533;A&#65533;&#65533;&#65533;S&#65533;,9H&#65533;&#65533;&#65533;+,&#608;l&#65533;(&#65533;e%@UiG&#480;^aUJ_u
f&#65533;hBP	&#65533;\&#65533;&#1233;H(&#65533;&#496;|&#65533;&#65533;(&#65533;(U%&#65533;L&#65533;x&#65533;!$f&#65533;]&#65533;&#65533;&#65533;&#1477;&#65533;W&#65533;&#65533;(l&#65533;WY&#170;t&#1912;x
&#65533;lKS&#65533;&#65533;"4B$TREV&#65533;&#65533;&#65533;&#1880;DB&#65533;L&#175;X&#65533;&#65533;
&#65533;&#65533;T' ^&#65533;&#65533;&#65533;<&#65533;~&#65533;&#65533;&#65533;&#65533;&#65533;,%p&#65533;z&#797;$T
#&#65533;	c"&#65533;&#65533;,LL&#65533;&#65533;e&#65533;&#65533;K&#65533;&#65533;$&#65533;X&#65533;&#65533;V&#65533;&#65533;`&#65533;FmT#t
%8&#65533;h$&#65533;@&#65533;&#65533;&#65533;&#65533;&#65533;&#65533;^&#65533;&#65533;&#65533;f>&#65533;&#65533;%|i&#65533;&#16457;!&#65533;#&#65533;&#65533;&#65533;,0&#65533;&#65533;&#65533;&#65533;| l&#65533;@&#1696;@&#65533;_
t&#65533;&#65533;X`@&#65533;&#65533;p&#783;lg|EldM<A&#65533; &#1280;&#65533;&#65533;&#65533; m&#65533;&#65533;&#65533; &#65533;&#832;<xQN &#65533;&#65533;&#65533;~&#65533;Y&#65533;&#65533;ZL&#65533;j&#65533;AL&#65533;&#65533;&#65533;&#65533;&#65533;R&#65533;&#65533;&#65533;&#65533;&#65533;LQf&#65533;&#65533;&#65533;j&#65533;&#65533;&#65533;&#65533;&#65533;&#1883;P-&#1949;"8V&#65533;&#65533;&#65533;e&#65533; &#65533;$&#65533;&#65533;&#65533;&#65533;&#65533;&#65533;sL&#65533;_&#65533;&#65533; &#65533;&#65533;&#65533;&#65533;F&#65533;&#65533;&#756;&#65533;&#65533;&#65533;q&#65533;A &#65533;
p@$&#65533;4&#65533;&#65533;O&#266;&#65533;&#65533;\@&#65533;&#65533;gE&#1454;i&#65533;{Y&#65533;}&#65533;E&#65533;&#65533;#jm&#65533;&
nX&#65533;]&#1701;&#65533;&#65533;&#65533;!&#65533;&#65533;&#65533;ElVt&#65533;i&#65533;V&#65533;"p?&#65533;&#65533;&#65533;fp&#65533;&#65533;&#65533;&#65533;f&#65533;&#425;&#65533;z`*`,&#65533;&#65533;[.&#65533;&#65533;"Iu(O&#65533;&#65533;f&#65533;t&#65533;i&#65533;V&#65533;&#65533;&#65533;&#65533;&#418;o8&#65533;&#65533;&#65533;r&#65533;iV&#65533;1&#674;,NG&#65533;#1F&#65533;&#273;&#65533;&#65533;&#65533;I$H&#65533;W&&#65533;'&#65533;&#65533;5-&#65533;'&#65533;#&#65533;&#65533;&#65533;+a\&#65533;&#65533;&#65533;&#65533;&#65533;}&#65533;B&#65533;&#603;y&#65533;&#44302;[&#65533;^&#65533;,&#65533;H0&#65533;.&#65533;&#65533;		&#65533;&#65533;&#65533;/%k&#65533;&#65533;&#65533;&#65533;&#65533;&#1848;&#65533;&#65533;;&#65533;R!{&#65533;&#65533;&#923;7Jy&#65533;G)&#65533;&#151;&#65533;e&#65533;Ef!Pf&#65533;e"&#65533;&#65533;&#1193;&#65533;$&#65533;&#65533;R&#65533;*&#65533;&#65533;&#65533;&#65533;-I&#65533;&#65533;&#65533;&#65533;$&#1404;&#65533;&#65533;&#65533;&#65533;%&#65533;U&#65533;(&#65533;&#65533;@B&#65533;?e&#65533;,W&#65533;MI&#65533;Ey&#65533;'&#65533;{&#65533;JQZ&#65533;V&#65533;&#65533;&#65533;&#17625;t&#741;&#65533;&#65533;$0&#65533;^9$`&#65533;&#65533;zGM&#65533;&#65533;eN&#65533;SN	&#65533;&#65533;",Lal&&#65533;&#65533;_-^&#65533;M&#65533;&#65533;2&&#1308;(&#65533;]$&#65533;&#65533;[EcB^&#65533;hT&#65533;&#1812;Ly&#65533;V&#65533;T&#65533;&#65533;&#65533;F&#65533;l&#65533;&#65533;&#65533;F=&#175;plGA&#65533;&#65533;2  F&#65533;&#65533;&#65533;&#65533;&#65533;&#160;&#65533;f&#65533;(DD&#65533;z^&#65533;&#65533;&#65533;&#65533;&#65533;&#65533;&#65533;&#65533;&#65533;&#1794;&#65533;&#65533;@t&#65533;&#65533;	d  _&#65533;&#65533;xA&#65533;&#65533;0&#65533;]E&#65533; &#65533;A&#65533; &#65533;&#65533;&#65533;&#65533; t&#65533;&#65533;&#65533;&#65533;&#65533;&#65533;`&#65533;&#65533;Y&#65533;&#65533;A&#65533;&#65533;A$nigi&#65533;&#65533;w&#65533;&#65533;&#65533;&#200;&#65533;o&#65533;&#65533;&#65533;&#65533;&#65533;&#65533;
&#65533;]|1&#65533;>L&#65533;N&#65533;&#65533;&#65533;Y&#65533;&#65533;.^&#65533;&#65533;	$0&#65533;!&#165;E&#65533;&#252;l
&#65533;&#65533;Ys&#65533;&#65533;&#65533;{e!!&#65533;&#65533;Ud&#65533;&#65533;&#1178;&#65533;&#65533;h&#65533;&#65533;	P&#65533;&#65533;2@&#65533;@ &#65533;&#65533;:!&#65533;&#65533;&#65533;!&#65533;Nc&#65533;#&#65533;&#65533;!&#65533;0&#65533;&#65533;&#65533;t&#65533;t&#65533;&#65533;&#65533;&#65533;&#48992;#&#1095;&#65533;&#65533;Z&#65533;-&#65533;&#354;&#65533;v!&#65533;m&#65533;"&#65533;m&#65533;(R&#65533;d0!&#65533;`<&#65533;%rVa&#65533;0uV&*&#65533;&#65533;,QK7n&#65533;i[&#65533;u)&#65533;A&#65533;/&#26536;1wv&#65533;&#65533;&#65533;)I&#65533;&#65533;q&#1453;-i&#65533;WXYq&#65533;N&#65533;)&#512;T&#65533;a\|&#65533;&#65533;6&#65533;#!&#65533;&#65533;&#65533;&#65533;-&#65533;&#1771;&#65533;&#1772;&#65533;&#65533;'uS&#65533;,&#65533;1&#65533;&#65533;[ o&#65533;Q&#1227;&#65533;&#65533;@I,L&#65533;&#65533;\	&#65533;Sx&#65533;S&#65533;&#65533;&#65533;&#65533;&#135;&#65533;&#65533;&#65533;$	&#65533;&#1194;&#391;&#65533;&#65533;&#65533;&#65533;&#65533;&#65533;D&#65533;G-&#65533;&&#65533;&#65533;"&#65533;u&#65533;"p&#65533;!&#65533;)L&#65533;l&#65533;&#65533;=&#65533;&#65533;&#65533;&#65533;&#65533;&#65533;l(&#65533;&#65533;&#65533;&#65533;&#65533;Y&#65533;Q1K&#65533; &#65533;&#65533;&#65533;8#@J&#65533;(B&#65533;&#65533;Z]*&#65533;&#65533;&#65533;I&#65533;G&#65533;&#65533;QK&#65533;*J4z2\j&#65533;&#65533;CU&#65533;DJ&#65533;L&#177;Dm&#65533;u
&#65533;&#65533;&#65533;|&#65533;&#1833;&#65533;
&#65533;&#65533;&#65533;&#65533;(X&#1327;&#65533;J&#65533;t^&S9&#65533;,&#65533;&#65533;AB&&#1031;&#65533;&#1068;&#65533;x]>&#65533;&#65533;h&#65533;&#65533;&#65533;&#65533;S&#65533;y&#65533;&#65533;k'@&#65533;Z&#65533;	3&#65533;&#65533;&#65533;&#1417;%&#65533;U&#65533;&#65533;%&#1181;N&#65533;&#65533;^&#204;!na&#65533;&#65533;&#560;&#1962;&#65533;&#872;&#65533;&#65533;xvp&#65533;&#65533;,&#65533;&#65533;!&#65533;A&#65533;@&#65533; &#65533;~&#65533;&#65533; &#1652;&#65533;@`&#65533;&#1792;$&#65533;&#65533;&#65533;&#65533;Nd&#65533;&#65533;&#65533;&#65533;&#65533; &#65533;&#65533;&#65533;H&#65533;&#65533;&#65533;&#65533; &#65533;&#65533;&#65533;&#65533;&#65533;<&#65533;ugh&#65533;L&#65533;]&#65533;&#65533;&#65533;X&#65533;&#65533;&#1993;"#&#65533;aW&#65533;&#1574;&#65533;&#65533;&#65533;&#65533;1&#65533;p&#65533;d&#65533;n&#65533;B&#65533;>a&#65533;"&#524;!&#65533;&#65533;}L
&#65533;L&#65533;@&#65533;q&#65533;&#65533;&#65533;"&#65533;&#1676;o&#65533;#^&#65533;&#65533;&#65533;$&#65533;&#65533;&#513;&#65533;X&#65533;&#65533;&#65533;/a\vd@&#65533;&#65533;#:0&#65533;b.&#65533;%&#65533;)&#65533;RB&#65533;&#65533;&#65533;^&#65533;xa &#65533;&#65533;&#65533;t&#65533;&#65533;{&#65533;	&#65533;"&#65533;t@}0:&#65533;n&#65533;b&#65533;&#65533;&#65533;&#65533;&#65533;l}&#65533;rfU=gf&#65533;	&#65533;&#65533;S}&#1539;w&#65533;#q&#65533;o&#65533;&#65533;&#65533;!&#65533;&#65533;&#738;k&#65533;=aDj&#65533;&#65533;&#65533;zN,&#65533;&#65533;t F&#65533;&#65533;{&#65533;&#65533;W~&#65533;(&#65533;c:2&#65533;B&#65533;72&#65533;:&#65533;xd&#65533;&#65533;&#65533;&#65533;&#65533;d<&#65533;;&#65533;B&#65533;&#65533;I&#65533;&#65533;+HI-&#65533;>&#65533;&#65533;H&#65533;H&#65533;&#65533;&#65533;&#65533;&#65533;&#65533;X&#65533;&#65533;&#962;&#65533;&#65533;&#65533;t&#65533;'&#65533;%&#65533;e&#65533;&#65533;&#65533;y&#65533;R&#1025;&#65533;&t^# j&#65533;Q&#65533;Q	"&#65533;&#65533;&#65533;&#65533;MB&#65533;{&#65533;&#65533;&#65533;&#65533;r&#65533;&#65533;~'&#65533;
S&#65533;&#65533;P&#1418;&#65533;4K\N&#65533;#&#65533;H&#65533;&#65533;&#65533;&#65533;&#65533;&#65533;dR	LI9?IL5&#62738;3.&#65533;?&#65533;&#65533;&#65533;&#65533;3&#65533;J%&#65533;&#65533;&#65533;&#65533;&#65533;&#65533;&#65533;&#65533;&#170;&#65533;&#65533;&#65533;kL&#65533;
@h&#65533;t&#65533;&#65533;&#65533;H&#65533; a&#65533;p&#65533;&#65533;&#65533;(U&#65533;&#16994;'N'M&#65533;bFJ&#65533;6e&#65533;&#65533;&#65533;&#65533;N&#65533;F&#65533;2&#65533;J&#65533;&#65533;&#65533;&#65533;,^&#65533;&#65533;&#65533;#H%j&#65533;4&#65533;#F&#65533;$=B&#65533;h&#65533;&#65533;G&#65533; &#65533;TD(&#65533; &#65533;&#65533;&#65533;:&#65533;(&#65533;&#65533;&#65533;U)BT&#65533;+WB&#65533;&#65533;~%4&#65533;&#65533;&#65533;@&#65533;=&#65533;&#229;&#65533;!B&#65533;&#65533;;&#65533;.|&#65533;&#65533;&#65533;&#65533;&#65533;>P&#65533;&#65533;&#65533;gO&#65533;>|&#65533;
&#65533;&#65533;&#65533;2^D&#65533;q&#65533;&#65533;=v&#1032;&#65533;&#65533;#Y&#65533;&#65533;&#65533;&#65533;9r&#65533;&#65533;&#1651;Z&#65533;;v&#65533;&#65533;&#1123;&#65533; @{N&#65533;&#627;&#65533;p<z&#65533;_&#65533;'&#1584;^&#65533;&#65533;&#65533;&#65533;&#65533;&#65533;&#65533;6-dUQQF&#65533;Z$)&#65533;&#864;&#65533;&#65533;f&#65533;)&#65533;S@&#65533;&#65533;&#65533;&#65533;&#65533;?&#65533;&#65533;&#65533;&#65533;9&#65533;@~&#65533;&#65533;&#65533;3&#65533;&#65533;r&#65533;&#65533;so&#65533;&#65533;&#65533;&#65533;C4&#65533;Ha&#65533;p 0@B		  &#65533;*&#17423;&#65533;&#65533;&#65533;&#65533;#&#65533;&#65533;&#65533;&#65533;5;&#65533;c&#65533;&#65533;ZQD&#65533;B&#65533;c&#65533;&#65533;&#65533;p5&#65533;&#65533;&#65533;0&#65533;<,8>Z&#65533;&#65533;D&#65533;&#65533;R&#65533;;|&#65533;cH&#65533; &#65533;&#65533;$&#65533;&#65533;;l&#1315;&#65533;$&#65533;&#65533;&#65533;&#65533; &#65533;&#65533;*w&#65533;p&#65533;&#1660;&#65533;RL!&#65533;H&#65533;D&#1108;&#65533;J;&#65533;p&#65533;9&#65533;4&#65533;5:&#65533;&#65533;D8&#65533;S&#65533;=&#65533;&#65533;7&#65533;&#65533;&#65533;D"&#65533;&#65533;3D:&#65533;0<K&#65533;K0&#1124;&#65533;O@&#65533;TR0&#884;&#65533;SN)eST@TST&#65533;t&#65533;S0=EVXI&#340;RLA&#65533;&#65533;XWi&#65533;&#65533;&#65533;VXQ%&#65533;U\&#65533;%Yd&#65533;&#65533;WZj&#65533;EXZq&#65533;&#65533;TR&#65533;u&#65533;Um&#65533;u&#65533;Zn&#65533;&#65533;Xag&#65533;E[[j&#65533;EZn&#65533;e&#65533;jw&#65533;&#65533;\x&#65533;a&#65533;&#65533;5&#65533;VW&#629;&#65533;QB&#65533;%z+&#65533;&#65533;&#65533;Sd%&#65533;^&#65533;6&#65533;&#65533;ED&#65533;&#65533;|&#65533;&#65533;8&#1060;&#65533;<&#65533;&#65533;CBA&#17455;I$+G&&#65533;d&#65533;N@&#65533;4&#65533;&#65533;A&#65533;H'J&#65533;z&#65533;H4z&#65533;L2&#65533;&#65533;&#65533;L,&#65533;&#65533;&#65533;Y&#65533;&#65533;Gid&#65533;&#65533;c&#65533;&#65533;&-y&#65533;{C&#65533;&#275;&#65533;f&#65533;&#65533;&#65533;JG)eP:	&#65533;&#65533;I"&#65533;d&#65533;&#65533;R&#65533;7&#65533;RO:&#65533;&#65533;N8&#1604;&#65533;&#65533;3&#65533;&#65533;&#65533;O:&#65533;$&#65533;u&#65533;)I<F[&#65533;e&#1412;&#65533;&#65533;F{&#65533;&#65533;&#65533;n&#65533;&#1145;&#65533;&#65533;&#65533;&#65533;_&#65533;DUYqEXWZq%&#65533;Q&#65533;&#65533;f&#65533;K&#65533;d&#65533;L*&#65533;9<H&#65533;&#65533;&#39313;jbC&#65533;r&#65533;bE&#65533;&#65533;8&#65533;a&#65533;j&#65533;&#65533;q&#65533;]w&#65533;&#1657;(Z&#65533; &#65533;B(&#65533;&#65533;
&#65533;P&#65533;&#65533;9&#65533;&#65533;C&#65533;~&#65533;&#65533;&#65533;*&#65533;8&#65533;&#65533;!$&#65533;!&#65533;&#65533;|&#65533;&#65533;&#65533;Z&#65533;a&#65533;$&#65533;`&#65533;&#65533;A&#65533;&#65533;C=$9 &#65533;m&#65533;@L&#65533;&#65533;&#65533;c A&#65533;>&#65533;9&#65533;P1&#65533;Ap&#65533;u&#1635;&#65533;h&#65533;A"g>&#65533;Y&#1000;&#65533;&#65533;i&#65533;&#65533;[&#65533;&#65533;$q&#65533;M&#65533;&#65533;N&#65533;&#65533;c&#65533;&#65533;g= &#65533;&#65533;&#65533; &#136;&#65533;2|!&#65533;&#65533;&#65533;P&#65533;&#1024;DhB&#65533;&#65533;&#65533;&#65533;&#65533;yp&#65533;oT4%#e	&#65533;*
Q&#65533;"&#65533;&#65533;&#65533;0M&#65533;mT&#65533;&#65533;&#65533;a&#65533;d&#65533;&#65533;`&#65533;%&#1512;&#65533;5vH&#65533;o&#65533;P&#65533;:(&#65533;k&#65533;&#65533;w&#65533;IHl&#65533;#&#65533;&#65533;&#65533;&#65533;O&#65533;&#65533;&#65533;hG+&#65533;6q&#65533;&#65533;&#65533;&#65533;&#65533;&#65533;&#65533;4'&#65533;&#65533;&#65533;&#65533;P'9&#65533;Hs&#65533;&#65533;'Kt":&#65533;&#65533;a&#65533;&#65533;&#65533;&#65533;8&#65533;&#65533;&#65533;\X&#1936;I>&#65533;&#65533;ar&#65533;&#65533;&#65533;PF@&#65533;m&#65533;&#65533;:
Q(%&#65533;&#65533;&#65533;JT&#65533;x&#65533;&#65533;&#65533;&#65533;XE&#65533;v&#65533;)&#65533;&#65533;D&#65533;j&#1382;V&#65533;&#65533;R&#65533;&#65533;&#65533;&#65533;&&#65533;^1&#65533;Y&#65533;&#65533;g,&#65533;&#65533;&#65533;V&#65533;&#65533;&#65533;&#65533;1SU&#65533;V&#65533;s[&#65533;8g-&#43629;b&#65533;&#65533; F.r&#65533;&#65533;_&#65533;B&#65533;&#33141;j&#65533;W|+&#65533;&#47533;Zb&#65533;S&#65533;"&#65533;&#65533;T(&#65533;f&#809;&#65533;&#65533;"<I&#65533; &#65533;&#65533;iPA&#65533;caE &#65533;&#65533;p&#65533;U!&#65533;JHdm&#65533;&#65533;'B1L&#65533;-k&#65533;&#65533;&#65533;/Cb&#65533;&#65533;9d$&#65533;&#65533;&#65533;O&#65533;r&#65533;I&#65533;&8Q&#65533;r&#65533;&#65533;Ka&#65533;^d&#65533;&#65533;&#65533;LL&#65533;"&#65533;&#65533;&#65533;N9&#65533;&#65533;&#65533;u&#65533;&#65533;&#65533;$u6&#65533;&#65533;L]&#65533;&#1668;I5&#65533;Ud ZX!USP&#65533;&#65533;&#65533;&#65533;EL&#65533;&#65533;&#65533;&#17251;f]&#65533;I&#65533;&#65533;i&#65533;&#65533;&#65533;)J&#65533;V&#65533;dn&#65533;&#65533;&#65533;&#65533; &#1096;H@&#65533; F&#65533;Glv&#65533;=G&#65533;&#65533;&#65533;&#65533;&#65533;s&#65533;,&#180;&#65533;]&#65533;i&#65533;4&#65533;&#65533;&#65533;> &#65533;&#65533;&#65533;&#65533;&#65533;&#65533;&#65533;8&#65533;&#65533;!&#65533;&#65533;&#65533;H&#65533;s&#65533;&#65533;&#65533;Q&#65533;*&#65533;&#65533;&#65533;pL&#65533;5&#65533;&#65533;&#65533;&#65533;&#65533;/27hB&#65533;&#65533;A&#65533;&#65533;)&#65533;c&#65533;q/f&#65533;&#65533;&#65533;>&#65533;i&#65533;X&#65533;&#65533;
&#65533;&#65533;`&#65533;&#65533;&#272;[&#65533;&#65533;l&#65533;&#65533;MQ&#65533;f&#65533;&#65533;&#65533;F!Hq&#65533;j&#65533;&#1634;.&#65533;\&#1102;RXW&#65533;&#1574;=3TN&#65533;l&#65533;&#65533;&#1104;&#65533;4,&#65533;y&F&#65533;=|&#65533;'&#65533; &#65533;&#65533;	&#65533; &#65533;&#1040;&#65533;C&#65533;&#65533;&#65533;f#&#65533;D.)K &#1677;8&#65533;0&#65533;F&#65533;a&#65533;&#65533;|tT&#65533;&#65533;&#65533;&#65533;C&#65533;&#65533;&#65533;&#65533;&#65533;&#65533;&#65533;66&#65533;&#65533;]
&#65533;jX&#65533;D&#65533;&#65533;N&#65533;&#65533;&#65533;&#65533;&#65533;&&#65533;4&#65533;^&#65533;&#65533;nLE4
&#65533;GIe&#65533;&#65533;&#65533;0&#65533;&#65533;rO&#65533;&#65533;d&#65533;|d&#65533;9&#65533;&#1622;&#65533;T&#65533;&#65533;&#65533;&#65533;6,&#65533;&#65533;&#65533;C u&#65533;D&#65533;i&#65533;r&#65533;&#65533;&#65533;PHH&#65533;Q3&#65533;&#65533;S&#65533;f&#1379;&#65533;u&#65533;&#65533;|&#65533;3w&#65533;NP1&#65533;T&#65533;b*R&#65533;&#65533;V5&#65533;T&#65533;&#65533;j&#65533;vk^MNr&#65533;pE&#65533;&#65533;U&#65533;P&#65533;&#65533;o&#65533;&#65533;&#1714;XQNm5&#65533;&#65533;&#65533;g>&#65533;.^&#65533;"\&#65533;:&#65533;-l&#65533;.u&#65533;J&#65533;&#65533;TE&#65533;&#65533;+l&#65533;&#65533;"&#65533;[X	&#65533;T&#65533;B&#65533;+Pp&#65533;{;&#65533;NB&#65533;&#526;"A	&#65533;mBm&#65533;&#65533;&#65533;&#65533;&#65533;L\&#65533;&#65533;?&#65533;G.&#65533;&#65533;K&#65533;&#65533;&#65533;&#65533;H:&#65533;&#65533;&#65533;&#65533;&#65533;&#65533;&#65533;(J&#65533;4&#65533;&#65533;&#65533;&#65533;&#65533;&#65533;&#65533; &#65533;	N&#65533;&#65533;QB&#65533;XH&#65533;&&#65533;&#65533;&#65533;&#65533;o/&#65533;&#65533;&#65533;z6&#65533;&#65533;&#65533;&#65533;&#65533;:&#65533;&#65533;&#65533;?&#65533;&#65533;W&#65533;&#65533;&#65533;&#65533;>&#65533;X&#65533;&#65533;&#65533;&#65533;-RaE)T&#65533;
pqkE&#65533;_&#65533;&)&#65533;0&#65533; C&#65533;&#65533;X&#65533;Y&#65533;u&#65533;'T&#65533;p&#65533;d&#65533;Z&#65533;%+&#65533;&#65533;J&#65533;*&#65533;&#65533;&#65533;,B&#65533;&#65533;R &#65533;&#65533;`&#65533;@B`x &#65533;&#65533;T`&#65533;0&#65533;&#65533;&#65533;&#65533;&#65533;&#65533;&#65533;&#65533;;&#65533;&#39726;l&#65533;&#65533;h&#65533;&#65533;&#65533;6&#65533;&#65533;et`&#65533;&#65533;&#65533;0&#65533;&#65533;@?&#65533;&#65533;/|&#65533;B1	&#65533;&#325;&#65533;&#65533;Y&#65533;&#65533;&#65533;&#65533;J%w&#65533;&#65533;/Y&#65533;`&#1913;&#65533;&#65533;K&#65533;O&#65533;&#65533;&#65533;&#65533;!Dk<&#65533;,D.aY&#65533;=&#65533;'&#65533;3mv&#65533;c&#65533;b&#65533;&#65533;d&#65533;&#65533;P&#65533;w8&#65533;&#65533;&#65533;pr&f&#65533;A&#65533;aL&#65533;&#65533;  D"J&#65533;&#65533;p&#65533;&#65533;b&#65533;&#65533;&#65533;&#65533;t&#1330;&#65533;E&#65533;&#65533;&#65533;G{t&#65533;&#65533;&#65533;DC>Q5&#65533;&#65533;M&#65533;&#65533;(&#65533;&#65533;h&#65533;r&#785;&#65533;hJ&#65533;d&#65533;
&#65533;&#65533;&#65533;&#65533;E&#65533;&#65533;HD7ID&#1795;&#65533;&#65533;&#65533;&#65533;L&#65533;&#65533; &#65533;&#532;4&#65533;4&#65533;La&#65533;$&#65533;&#65533;4<&#65533;&#65533;&#65533; &#65533;`)&#65533;PIM&#65533;a&#65533;%&#65533;&#1952;&#65533;&#65533;&#65533;j&#65533;&#65533;&#65533;&#65533;&#65533;~&#65533;&#65533;&#65533;&#65533;@SIaZ)	m0&#65533;Jb&#65533;&#65533;&#65533;&#65533;&#65533;".&#65533;&#65533;&#65533;&#65533;&#65533;Z&#65533;i%X&#65533;&#65533;<e&#65533;&#65533;i&#65533;&#65533;)&#65533;&#65533;&#65533;La&#65533;&#65533;&#65533;im&#65533;Ln&#65533;P&#65533;>a&#65533;&#65533;P&#1548;&#65533;&#65533;	&#65533;&#65533;&#65533;Z&#65533;&#65533;m&#65533;g&#65533;W&#65533;&#65533;&#65533;I&#65533;&#65533;&#65533;0J&#65533;*B&P&#65533;'&#65533;#&#184;b&#65533;&#65533;( &#65533;&#65533;>k&#65533;1&#65533;%&#65533;&#65533;&#65533;&#65533;8!&#65533;&#65533;&)v&#65533;e&#65533;e<,y&#425;&#65533;&#65533;&#65533;&#65533;@a5
&#65533;&#65533;j&#65533;*&#65533;<Ej>!`"&#151;0m&#65533;&#11310;:&#65533;&#65533;&#65533;j&#65533;&#65533;	VT&#65533;,
s*Bl&#65533;J+
&#65533;&#65533;&#65533;l&#65533;
&#618;&#65533;4&#65533;qVB&#65533;M&#65533;X&#65533;&#65533;f2A&#65533;&#65533;Q&#65533;&#65533;(&#65533;&#65533;&#65533;|&#65533;a+&#65533;K&#65533;P&#65533;`&#65533;&#65533;`r&;rfur&#65533;&#65533;L;&#65533;*t&#65533;&#65533;&#65533;&#65533;:&#65533;0&#65533;4&#65533;@@!)&#65533;6`&#65533;&#65533;&#65533;&#65533;&#65533;&#65533;+&#65533;F&#65533;&#65533; A&#65533; 	r R`J&#65533;&#65533;*&#65533;n 6&#251;&#256;&#65533;B&#65533;c&#65533;$&#65533;`7&#65533;&#65533;=61r&#65533;F&#65533;&#65533;(h&#65533;Nh&#65533;F&#65533;8&#65533;&#65533;u&#65533;q&#65533;&#65533;&#1425;;&#65533;&#65533;&#65533;1&#65533;&&#65533;h&#65533;&#65533;&#65533;"l&#65533;Rh90&#65533;E&#65533;&#65533;6&&9&#65533;/&#65533;&#65533;k&#65533;&#65533;&#65533;+ &#65533;&#65533;F &#65533;o&#65533;@V&#65533;	&#65533; &#65533;&#65533;c&#65533;&#65533;a&#65533;d/&#65533;&#65533;&#65533;&#65533;&#65533;x&#65533;JF&#65533;H"iL&#65533;,&#65533;ZI&#65533;(&#65533;&#65533;/&#65533;&#65533;&#65533;&#65533;&#65533;^#6&#65533;&#65533;G&#65533;&#65533;J&#65533;l&#65533;&&#65533;O&#65533;dO&#65533;M`&#65533;&#65533; &#65533;@6LO&#65533;4&#65533; 4&#65533;paZSO&#65533;$&#65533;&#1664;&#65533;@&#65533;&#65533;&#65533; -4i&#65533;7}Sg8is7w8&#65533;&#65533;*&#65533;k`NRf&#65533;h4Nn&#65533;f&#65533;&#65533;M&#1513;YF&#65533;V(&#65533;YRaUrZ&#65533;)P&#65533;&#65533;H&#1388;s;&#65533;&#65533;EM&#65533;#&#65533;&#65533;n&#65533;&#65533;d&#65533;&#65533;ZA&#65533;)\z!&#65533;	]&#65533;&#860;&#65533;&#65533;X&#65533;3W&#65533;&#65533;r&#65533;&#65533;&#65533;l&#1926;&#65533;,&#65533;&#65533;&#65533;#c&#65533;&#999;|&#65533;&#65533;019gjf`&#65533;&#65533;&#65533;&#65533;&#65533;Y\&#65533;vM&#65533;&&#65533;bfA&#65533;&#65533;e&#65533;&#65533;&#65533;8"&#65533;fh&#65533;*9#&#65533;&#65533;FF:m&#65533;`&#354;&#65533;*i,B&#65533;&#65533;f&#65533;&#65533;&#65533;@&#65533;&#65533;&#65533;&#65533;0'`\t&#65533;dn&#65533;mD~&#65533;G4i&#65533;&#65533;FU&#65533;&#65533;*&#65533;TN&#65533;%\bYXBWXU&#65533;	&#65533;-&#65533;&#65533;f&#65533;mn<&#65533;X&#65533;&#65533;(&#65533;\q&#65533;QqR1&#65533;V&#65533;g&#65533;EYTB&#65533;&#65533;bhvnv&#65533;v4&#65533;u&#65533;z&#65533;GQ&#65533;&#65533;b&#65533;&#65533;&#65533;&#65533;J&#65533;@&#65533;4 0&`2&#65533;&#65533; &#65533;@P#,&#65533;&#65533;O&#65533;$&#65533;&#65533;&#65533;	&#65533; x&#65533;x&#65533;&#65533;&#65533;&#65533;'&#1287;	^21&#65533;&#65533;B=&#65533;O4&#65533;&#65533;j&#65533;&#65533;:L&#65533;&#65533;k(&#65533;uh&#65533;f&#65533;&#65533;0&#65533;&#65533;"g&#65533;&#65533;#&#65533;&#65533;nPf&#65533;f&#65533;&#65533;@Asbf&&#65533;b&#65533;&#65533;&#44306;&#65533;&#65533;&#65533;/8r&#65533;&#65533;&#65533;<&#65533;&#65533;\9=&#65533;+*0&#65533;&#65533;A&#65533;&#65533;P `&#65533;&,&#65533;&#65533;&#65533;&#65533;8nCH&#65533;I&#65533;&#65533;15&#65533;L^0P&#65533; 0&#65533;G&#65533;&#65533;&#65533;&#65533;&#65533;$L &#65533;C&#65533;o&#65533;&#65533;H&#65533;0&#65533;h	&#65533;&#65533;&#65533;&#65533;&#65533;"3K&#65533;&#65533;&#65533; &#65533;D&#65533;I>&#65533;NV&#65533;OR&#65533;&#65533;b&#65533;N^V7&&#65533;&#65533;&#65533;^O&#65533;&#65533;Df&#65533;&#65533;e&#65533;&#65533;&#65533; &#65533;Vh&#1504;&#65533;&#1828;8S&#65533;&#65533;&#65533;p&#65533;7&#65533;&#65533;&#65533; &&#65533;zt1j&#65533;:&#65533;&#65533;jw&#65533;&#65533;&#65533;U&#65533;&#603;&#65533;=&#246;&#65533;\mWd&#65533;&#65533;&#65533;&#1049;&#65533;&#65533;U&#65533;&#65533;@&#65533;p&#65533;&#65533;&#65533;.&#65533;&#731;b&#65533;X&#65533;&#65533;Zz&#65533;t&#65533;&#65533;r&#65533;|&#65533;e>&#65533;V&#1718;&#65533;"j*&#65533;&#65533;)&#65533;&#65533;&&#65533;
&#65533;'&#65533;(v&#65533;&#65533;n&#65533;&*&#65533;!.k ,A&#65533;v_&#65533;&#65533;V\eWH!&n&#65533;&#65533;&#1044;#&#65533;09&#65533;-&#65533;D7%&#65533;&#65533;V&#65533;tm&#65533;&#1058;&#65533;J&#65533;.A&&#65533;pj&#65533;&#65533;&#65533;He&#65533;&#65533;&#65533;&#65533;l&#65533;&#65533;HB&#65533;&#65533;l&#65533;&#65533;SJ&#65533;j&#65533;&#65533;T&#65533;T&#65533;&#65533;&#65533;i&#65533;Ns,M<J&#65533;&#65533;&#65533;&#65533;&#65533;&#65533;&#65533;&#65533;4&#65533;&#1517;k&#65533;&#65533;&#1383;&#65533;&#65533;&#65533;$&#65533;~&#65533;&#65533;&#65533;h,&#65533;&#65533;*&#65533;&#65533;[&#65533;#+2(!Q&#65533;t&&#65533;`D&#65533;R&#65533;&#65533;$@&&#65533;8&#65533;&#65533;&#65533;&#65533;g&#65533;5&#65533;&#65533;B]&#65533;&#65533;&#1408;	x`d&#65533;&#65533;$&#65533;&#65533;20&#65533;l@	&#128;j#@&#65533;c,lRD&#65533;L&#65533;&#65533;&#65533;&#65533;h(&#65533;&#65533;&#65533;8&#65533;&#65533;8d0Xo+&#65533;#&#65533;&#65533;&#65533;&#65533;k&#65533;&#65533;Q&#65533;&#65533;t&#65533;j&#65533;AYk&#65533;&#65533;&#1598;&#65533;CGzR&#65533;J5,&#466;]&#65533;&#65533;z&#65533;&#65533;(&#65533;a&#65533; <&#65533; _%$.Q&#65533;&#65533; "&#65533;&#65533;2&#65533;&#65533;1&#65533;N&#65533;&#65533;N&#65533;7&#65533;L&#65533;&#65533;&#65533;&#65533;&#65533;XDK&#65533;$&#65533;:&#270;&#65533;o&#682;,J&#65533;&#1546;&#65533;&#65533;&#65533;7&#65533;&#65533;&#65533;h&#65533;Lbs&#65533;l&#65533;J&#65533;4&#65533;xO&#65533;&#65533;&#65533;&#65533;P&#65533;&#65533;I
&#1043;&#65533;h&#65533;&#65533;&#65533;&#65533;&#65533;&#65533;&#65533;TY&#65533;&#1984;&#65533;&#65533;&#65533;`h3&#65533;&#65533;0&#65533;&#65533;0iy0&#65533;&#65533;&#65533;3&#854;&#65533;&#65533;!zp
_&#65533;z&#65533;&#65533;&#7593;Y&#65533;&#65533;&#65533;@E&#65533;$g>&#65533;&#65533;V(&#65533;T7V&#65533;s]&#65533;&#65533;,NK&#65533;6&#65533;*&#65533;sDtmp&#65533;&#65533;&#1627;^AXb&#65533;W&#65533;&#65533;&#65533;~%X&#65533;W&#65533;&#65533;_&#65533;TjF&#65533;&#65533;&#65533;jpA&#65533;9mF+r&#65533;&&#65533;&#1539;&#65533;wh`F&#65533;bTlD&#65533;&#65533;P&#65533;m&#65533;<!&#65533;&#65533;m$Z&#65533;&A&#65533;6gD&#65533;&#1633;U"&#65533;`@)&#65533;VZ&#65533;
&#65533;,a*&#1478;R(&#10052;tK&#65533;yon&#1998;&#65533;m8&#65533;j&#65533;&#65533; &#65533;F&#2354;!6&#65533;RD&#65533;RV&#65533;&#65533;	&#65533;&#65533;rn&#65533;&#1466;m1i&#65533;^2g&#65533;*!e&#65533;&#65533;|'&#65533;Ja&#65533;&#65533;&#65533;&#65533;)&#65533;&#65533;f<nB&#65533;&#65533;Y+&#65533;5&#65533;(&c,FQ&#65533;&#65533;P4&#65533;ou&#65533;&#65533;&#65533;k&#65533;`x&#65533;4`&#65533;|&#65533; &#65533;j`
&#65533;@ &#65533;9&#65533;&#65533;&#65533;&#65533;&#65533;&#65533;&#65533;&#65533;&#65533;N@&#65533;&#65533;J&#65533;d&#65533;8[&#65533;w&#65533;&#65533;&#65533;&#65533; &#65533;&#65533;7$&#65533;6&#65533;L6&#65533;&#65533;&#65533;C5&#65533;L\&#65533;\&#65533;&#65533;&#65533;&#65533;29`x&#65533;&#65533;&#65533;&#65533;gH:n/&#65533;Z&#65533;&#65533;&#280;e &#65533;&#65533;1&#65533;8*&#65533;&#65533;&#65533;&#65533;&#1598;&#898;@&#65533;c&#65533;3&#65533;y&#65533;&#65533;&#65533;6&#65533;&#65533;&#65533;[&#65533;&#65533;xF&#65533; 
X&#65533;&#65533;&#65533; 
@&#65533; @&#65533;&#65533; &#65533;#E&#16911;9L&#65533;R/&#65533;DZ	5R&#65533;G&#65533;I&#65533;&#65533;&#65533;&#65533;Dc&#65533;&#65533;&#65533;f#13&#65533; &#65533;&#65533;&#65533;WvaPV&#65533;&#65533;&#65533;J$f3Jp&#65533;V&#65533;a 1&#65533; &#65533;4&#65533;/?&#65533;N&#65533;&#65533;R&#1618;;D&#65533;&#65533;d&#65533;&#65533;&#65533;&#65533;&#65533;O\|i&#65533;&#65533;&#65533;@z&#65533;M`&#65533;qYic&#65533;g&#65533;X&#65533;&#65533;x&#65533;&#65533; &#65533;&#65533;&#2014;J{&#65533;&#65533;&#65533;&#65533;g&#65533;R&#65533;)Wb&#65533;<&#65533;&#65533;+'&#65533;h{+G&#65533;&#65533;&#65533;J+&#65533;W"&#765;i?&#65533;kw&#65533;&#65533;&#65533;,K&#65533;&#65533;JHK&#65533;U&#1305;&#65533;&#65533;w&#65533;`&#65533;&#65533;&#65533;)&#65533;&#65533;v@3st&#65533;S&#65533;&#65533;f&#65533;1AF&#65533;J1(P&#65533;u&#65533;&f&#65533;&#65533;R>&#65533;&#65533;&#65533;&#65533;&#65533;(&#65533;&#65533;EA&#65533;&#65533;&#65533;&#65533;&#65533;^&#65533;	-&#65533;<a&#803;&#65533;Giwl%&#65533;&#65533;&#65533;p&#550;&#65533;f&#65533;&&#65533;&#65533;<=aZ&#65533;f&#65533;".m<&#65533;l&#65533;&q2$&#65533;F&#65533;E&#65533;p&#65533;&#1606;&#65533;&#65533;\&#65533;&#1776;&#65533;ws&#65533;&#65533;3&#65533;&#65533;O&#65533;hP1"&#945;&#65533;P&#65533;&#65533;&#65533;\&#65533;&#65533;ZN&#65533;Fn&#65533;&#65533;&#65533;-&#65533;&#65533;l(&#65533;&#65533;&#65533;&#65533;&#65533;
X&#65533;f&#65533;&#65533;&#65533;)&#65533;&#65533;&#65533;&#65533;&#65533;&#65533;"&#65533;A&#65533; J ( ~+@ h`
&#65533;&#65533;&#65533;{9&#65533;&#65533;&#65533;	p&#65533;2&#65533;< D&#65533;\`3"c&#65533;&#65533;
&#768;&#1827;5&#65533;L&#65533;$v7@D`#&#65533;=jL\6&#65533;&#774;E&#65533;Gp&#65533;=F&#65533;&#65533;H&#65533;&#65533;KP&#65533;9&#65533;(,1QFe\Q?]|&#65533;&#65533;&#65533;&#65533;8o&#65533;r]9&#65533;&#65533;\&#65533;\K&#65533;<&#65533;&#65533;#&#65533;&#65533;&#65533;&#65533;&#65533;:&#65533;&#65533;x&#65533;& B`&#65533;&#1240;&#65533;&#65533;T`	&#65533;`&#65533;;\&#65533;&#65533;h0G&#65533;vN&#65533;Pb#&#486;&#65533;2&#65533;,e&#65533;^`&#65533;&#65533;&#1412;&#65533;&#65533;&#65533;HJ&#65533;&#65533;&#65533;V&#65533;C6&#65533;&#65533;&#65533;d1&#65533;x&#65533;;		&#14358;Li5&#65533;P^&#65533;&#65533;@&#65533;&#65533; 1%OL)&#65533;&#65533;bS&#65533;	Ea&#65533;,4{&#65533;&#65533;vP&#65533;{&#65533;k&#65533;`|&#65533;&#1988;&#65533;3&#65533;}&#65533;&#65533;b&#65533;&#65533;w&#65533;6!M&#65533;!te4%&#65533;U&#65533;Ji~&#65533;&#65533;&#65533;M&#65533;%&#1456;&#65533;&#65533;&#65533;[b&#65533;[n-X\a&#65533;&#65533;&#65533;&#65533;&#65533;K&#65533;&#65533;e&#1448;&#65533;&#65533;A&#65533;L&#65533;Ei&#65533;mb&R6&#65533;6VN&#65533;&#65533;ZE&#65533;&#65533;&#65533;&#65533;&#65533;&#65533;&#65533;&#65533;&#65533;&#65533;&#1817;&#65533;	&#65533;i&#65533;&#65533;"&#65533;&#65533;O&#65533;4m&#65533;0&#65533;B&#65533;&#65533;2]&#65533;TI&#65533;$J&#65533;.Y&#65533;tI&#65533;FN&#65533;@&#65533;E&#43241;T&#65533;J&#65533;$&#65533;
&#65533;,X&#65533;V&#65533;:5&#65533;&#65533;&N&#65533;4e&#676;	&#65533;&#859;<7y
Ej&#65533;(S&#65533;B&#65533;&#23139;&#65533;T&#65533;R&#658;K&#65533;,&#65533;&#65533;X&#65533;&#65533;&#65533;&#65533;ML&#65533;2}"u&#65533;&#65533;&#65533;PdC&#65533;$&#65533;m&#65533;SEC}&#65533;&#65533;&#1255;&#65533;&#65533;n&#8819;\&#65533;&#65533;<M&#362;&#65533;&#65533;&#65533;&#65533;h&#65533;&#65533;&#65533;&#65533;W&#65533;\&#65533;h&#65533;r&#1386;%*S!A&#65533;:zylf&#65533;&#65533;By&#65533;	S&#65533;I&#65533;5&#65533;D&#65533;b&&#65533;&#65533;L&#65533;z%&#65533;+W&#65533;Ju&#65533;{&#65533;&#65533;&#65533;e&#1817;,M&#65533;&#65533;&#1123;H&#65533;&#65533;7R&#65533;&#65533;P&#65533;&#65533;)_=ztC&#65533;QW~&#65533;&#65533;&#65533;"H&#65533;!E&#65533;&#65533;@&#65533;!(h&#65533;a&#336;.si'4H&#65533;&#65533;A&#65533;	
H&#65533;&#65533;p`&#65533;"t&#65533;&#65533;#&#65533;&#65533;&#65533;/L&#65533;&#65533;:0F{&#65533;x&#35937;vx&#455;&#65533;G&#65533;x&#65533;Av&#65533;&#65533;G)&#65533;a&#65533;r&#65533;qGr&#65533;Q&#65533;%&#65533;&#65533;#&#65533;%&#65533;d&#65533;2&#65533;&#65533;c&#65533;y&#65533;&#65533;&#65533;,&#65533;$&#65533;`d&#65533;%&#65533;X&#65533;&#65533;M%&#65533;(}bI$&#65533;8&#65533;&#65533;"&#65533;u&#65533;]"&#65533;$&#65533;r&#65533;(&#65533;&#&#65533; &#65533;#&#65533;hgHv&#65533; 2&#65533;&#65533;&#65533;0&#65533;#&#65533;&#65533;&#34317;0&#65533;&#65533;$&#65533; &#65533;4&#65533;&#65533;4&#65533;&#65533;`@$0&#65533;:d1&#65533;z)&#65533;&#65533;Kz8&#65533;o&#65533;Gr&#65533;:G&#65533;u&#1841;&#65533;&#65533;I&#65533;&#65533;-&#65533;Z&#65533;&#65533;9
Kd&#65533;&#65533;8&#65533;&#65533;v&#65533;q,&#65533;6&#65533;(G&#65533;7&#65533;1&#65533;&#65533;L&#65533;&#65533;&#65533;u&#65533;8+&#65533;&#65533;&#65533;!&#65533;&#65533;&#446;&#65533;&#65533;&#65533;&#65533;&#65533;&#65533;&#65533;&#65533;&#65533;h&#65533;I&#65533;&#65533;G&#65533;&#65533;&#65533;&#65533;&#65533;&K-&#65533;&#65533;&#65533;8#q&#65533;&#65533;&#65533;&#65533;&#65533;FqH&#65533;&#65533;p&#65533;
G&#65533;n&#65533;j&#65533;&#65533;F&#65533;o&#65533;Q1&#432;&#65533;!&#65533;&#65533;cLq&#65533;[&#65533;0n&#65533;&#65533;
&#65533;&#65533;g&#65533;&#65533;H$9u&#65533;&#65533;G&#65533;&#65533;&#65533;
*A&#65533;&#65533;Yi&#65533;e&#65533;`&#65533;M&#65533;&#1070;&#65533;B,&#65533;&#786;4,&#65533;&#65533;&#65533;&#65533;+&#65533;@K-P&#65533;&#65533;&#65533;IWu
(4}&#65533;uA]&#65533;[%3&#65533;&#65533;&#65533;)&#65533;&#65533;BJ&#65533;:&#65533;&#65533;T+H+-K-v&#65533;m&#65533;,&#65533;&#65533;B&#65533;,&#65533;&#65533;x&#65533;&#65533;&#65533;R&#65533;P&#65533;&#65533;@_3&#65533;P'4-&#65533;&#65533;E&#65533;e	&z&#65533;$T)L&#65533;R&#65533;*&#65533;U&#65533;&#65533;&#1029;&#65533;-&#983;&#65533;&#65533;PH%&#65533;:PL&#65533;&#65533;9&#65533;}&#65533;	Hk&#65533;&#1999;KU&#65533;UW\I&#65533;B
*&#65533;&#65533;R&#65533;&#967;&#65533;*&#65533;&#65533;&#65533;&#65533;Yhy&<&#65533;5&#65533;\3)&#65533;&#65533;&#1162;+G&#65533;"&#65533;+U&#2002;K/&#65533;3&#65533;0&#65533;&#65533;r&#65533;-&#65533;&#65533;R&#65533;+&#65533;T(&#65533;&#65533;|&#65533;(p5T	%&#65533;&#65533;	&#65533;IL&#65533;&#65533;&#65533;Dkp&#65533;&#65533;&#65533;Y&#65533;s&#65533;S&#65533;G@&#65533;&#65533;M&#65533;F&#65533;hD&#65533;$&#65533;D|&#65533;l&#65533;!8&#65533;B&#65533;"&#65533;&#65533;OOXB&#65533;DG&#65533;&#65533;PS &#65533;&#65533;&#65533;&#65533;&#65533;@&#65533; &#65533;&#65533;	g&#65533;?"<&#65533;	&#65533;&#65533;&#65533;>&#1313;I&#65533;	:&#65533;&#65533;&#65533;+&#65533;&#65533;Z&#65533;&#65533; UH&#65533;&#65533;"&#65533;HD&#65533;:&#65533;&#65533;Le* &#65533;HY-J&#1522;&#65533; 0)&#65533;V<&#65533;&#65533;&#65533;&#65533;+]%&#65533;E&#1169;&#65533;@b&#217;&.1&#65533;Lp&#65533;&#65533;&8&#65533;&#65533;&#65533;&#65533;X&#65533;%&#65533;&#65533; br&#65533;&#65533;&#65533;)&#65533;R"&#65533;x&#65533;o&#65533;&#65533;N"?#&#65533;u&#65533;&#65533;(9"&#65533;&#65533;&#65533;e-(&#65533;F&#65533;a8&#65533;N d H@8&#65533;&#65533;P ]hC&#65533;V&#65533;$Ve&#65533;Un&#65533;{&#65533;&#65533;&#65533;&#65533;&#65533;&#65533;n&#65533;&#65533;&#65533;&#65533;&#65533;,q&#65533;W&#65533;&#65533;8yU8&#394;a&#65533;&#65533;Q&#65533;h&#65533;l&#65533;&#65533;{\&#65533;x&#65533;/&#65533;&#65533;hL&#65533;&#65533;&#65533;m&#65533;`u@&#1213;&#65533;u&#65533;m&#65533;D&#657;.&#65533;7&#65533;`{&#65533;v&#65533;&#65533;Laj8&#65533;&#65533;Q&#65533;=,&#65533;&#65533;fe2&#65533;&#65533;,e]XK7&#65533;&#1174;&#65533;,&#65533;8_h&#65533;R&#65533;.J&#65533;Y)F:&#65533;&#65533;Jk&#65533;&#65533;&#65533;&#65533;&#1656;B|L&#65533;&#65533;&#1384;R4&#65533;&#65533;b&#65533;&#65533;Lh&#65533;&#65533;KPB"[-&#65533;&#65533;&#65533;&#11509;&#65533;&#65533;2c&#65533;&#908;ZT&#65533;&#65533;b&#65533;l&#65533;&#65533;R&#65533;&#1674;&#65533;&#65533;e&#65533;s&#65533;(h&#65533;&#65533;&#65533;t&#65533;&#65533;&#65533;&#65533;L4&#65533;&#65533;&#65533;p&#65533;6&#1353;&#65533;*&#65533;W&#1864;&#65533;&#65533;mK&#65533; &#65533;
T &#65533;&#65533;h{{J+&#65533;&#179;&#65533;xs&#65533;;&#65533;)&#65533;&#10575;46yDI^P&#65533;&#65533;&#65533;T&#65533;0R&#65533;\_bZ&#65533;&#65533;&#65533;~&#65533;&#65533;&#65533;K&#65533;&#65533;&#65533;&#19830;j&#65533;&#65533;h&#65533;w?&#65533;&#65533;V&#65533;&#65533;&#65533;&#65533;&#65533;T&#65533;&#65533;"&#65533;&#65533;/va&#65533;b&#65533;&#65533;.&#65533;Y&#65533;&#65533;/<}&#65533;M&#65533;&#65533;&#65533;\8Q
MW&#1253;Qhno&#65533;&#65533;,*rf&#65533;&#65533;&D.&#65533;&#65533;$a&N&#65533;&#65533;L&#65533;&#65533;~&#65533;&#65533;X?C&#65533; +G&#65533;&#65533;Q&#65533;&#65533;&#65533;&#65533;&#65533;&#65533;@&#65533;&#65533;	(&#65533;&#65533;"&#65533; ,`%(&#65533;`&#65533;?&#65533;)&#65533;&#65533;&#65533;@&#65533;&#65533;~P1&#65533;&#65533;&#65533;&#65533;6`!#&#65533; {4&#65533;&#65533; .X&#65533;	R&#65533;&#65533;-jA| &#65533;M&#354;&#65533;*E}&#65533;&#65533;U&#65533;&#65533;&#65533;dr&#65533;&#65533;]&#65533;&#65533;U&#65533;F&#65533;$&#65533;j^.&#65533;&#65533;&#65533;&#65533;!&#65533;&#65533;&#1441;'	&#328;H&#65533;!&#65533;&#65533;&#65533;&@&#65533;	&#65533;p&#65533;&#65533;p&#65533;%&#65533;&#65533;&#65533;3w&#65533;&#65533;)dj~&#65533;)&#65533;&#65533;d#A&#65533;$N&#65533;&#65533;&#65533;&#65533;)&#65533;&#65533;&#65533;A&#65533;!&#65533;&#1030;- &#65533;Ut
6&#65533;  &#65533; &#65533;V&#65533;d&#65533;&#65533;0&#65533;A&#65533;=*&#65533;&#65533;&#65533;U+f&#65533;&#65533;&#65533;J
&#65533;6&#65533;E&#65533;){&#65533;V&#65533;j&#65533;=&#65533;&#65533;kv&#65533;
Xt&#65533;X&#65533;x&#65533;&#65533;>&#65533;Q\&#65533;j&#65533;&#65533;yU&#65533;x"&#65533;GHj&#65533;&#65533;&#65533;X0|9&#65533;&#65533;:i&#65533;j&#65533;&#65533;1&#65533;&#65533;&#65533;n&#65533;&#65533;8&-&#65533;s&#65533; =&#1579;0&#65533;5&#65533;ac;&#65533;&#65533;&#65533;&#65533;-&#65533;5&#65533;d Si&#65533; &#65533;ox<&#65533;&#65533;f&#65533;&#65533;&#65533;&#65533;@	K6)`&#65533;kB&#65533;&#65533;ST&#65533;&#65533;&#65533;&#65533;^&#65533;&#65533;&#65533;&#65533;&#65533;5&#65533;&#65533;&#65533;->5&#65533;D&#65533;&#65533;(9&#65533;v&#65533;&#65533;&#65533;&#65533;7&#65533;)/&#65533;+&#5368;@\
	E&#1028;Z&#65533;&#65533;&#65533;&#65533;w1&#65533;&#65533;8&#65533;&#65533;nb&#65533;CwH&j&#65533;&#65533;&#65533;&#1367;&#65533;&#65533;&#65533;D(&#65533;&#65533;&#65533;&#65533;&#65533;>&#65533;Y&#1040;w&#835554;&#65533;&#65533;V&#65533;G&#65533;&#65533;Bv2jc&#65533;O&#65533;&#1266;K<&#65533;&#65533;&#65533;+z>&#65533;H&#65533;&#65533;&#62815;P&#65533;&#65533;&#65533;&#65533;&#65533;&#65533;|W&#65533;&#65533;&#65533;&#65533;&#65533;&#65533;&#65533;&#65533;.lq\&#65533;&#65533;&#65533;&#65533;&#65533;.&#65533;&#65533;&#65533;&#65533;c&#65533;&#65533;.l&#65533;
&#65533;B4&#65533;l\&#65533;K	&#65533;&#65533;P&#65533;D&#65533;j&#65533;^3&#65533;D&#65533;p8S&#65533;m&#65533;'X&#65533;N&#65533;&#65533;0,a&#65533;&#65533;&#456;&#65533;&#65533;&#65533;1&#65533;A h&#65533;&#65533;&#65533; NV&#65533;&#65533;$0$ 8&#65533;&#65533;&#65533;>&#65533;&#65533;&#65533;#jR&#65533;&#65533;&#65533;X&#65533;A&#65533;&#65533;&#65533;@&#65533;L &#65533;&#65533;B0&#65533;&#65533;&#65533;!0&#65533;r&#65533;&#65533;0&#65533;a&#65533;&#65533;2t&#65533;dY&#65533;$y&#65533;,/&#65533;${ f&#65533;&#65533;"}&#65533;$&#65533;d""|&#65533;}&#1847;"SVG&#65533;&#65533;a&#65533;j&#802;~&#65533;'	&#65533;&#65533;4	6&#65533;r&#65533;W&#65533;&#65533;&#65533;p_&#65533;&#65533;g&#65533;I&#65533;&#65533;&#65533;&	&#65533;i&i&#65533;	dbA13	&#65533;&#65533;h&#65533;&#65533;&#65533;bAr&#65533;&#65533;4i&#65533;&#65533;&#65533; K4?`;&#65533;8&#65533;&#65533; 	&#65533;)&#65533;t &#65533;&#65533;E&#65533;np+Q&#65533;l&#1030;e(" &#65533;$&#65533;&#65533;d5&#65533;/&#65533;DOl&#65533;,&#65533;&#65533;&#65533;d&#65533;f&#65533;&#65533;dk&#65533;BO&#65533;V$&#65533;&#65533;Fz8#&#65533;#&#65533;+&#65533;&#65533;lh#&#65533;&#65533;.&#65533;&#65533;P&#65533;dQ-BG&#65533;&#518;&#65533;m&#65533;&O&#65533;&#1160;&#65533;&#65533;0q&#65533;"&#65533;"lR&#65533;Vo&#65533;n&#65533;&#65533;0p&#1289; 52&#65533;&#1545;&#1348;&#65533;&#65533;&#65533;1&#65533;f&#65533;p65Hq=&#65533;&#65533;9&#65533;@&#65533;s&#65533;&#65533;qJ&#65533;!k&#65533;xK&#65533;x*&#65533;qN&#65533;5&#65533;&#65533;&#65533;aU\1i&#65533;%&#65533;&#65533;"%&#65533;&#65533;	;E&#65533;1
4&#65533;&#65533;&#65533;9&#65533;8T&#248;z&#65533;&#65533;3}&#65533;&#65533;&#65533;tVb%&#65533;&#65533;]&#65533;|1[&#65533;&#65533;&#65533;	W3n1uqv&#65533;&#65533;S&#65533; {CN&#65533;sZ&#65533;u
&#65533;&#65533;
k&#65533;=J&#65533;&#65533;q&#65533;;%&#65533;
&#65533;&#65533;8w<&#979;Y>&#65533;<&#65533;&#65533;Q{w?dq&#65533;&#65533;E&#65533;?&#65533;&#65533;&#65533;&#65533;&#65533;N&#65533;\&#65533;p&#65533;&#65533;&#65533;@>&#1013;&#65533;&#65533;&#65533; &#65533;&#1042;&#65533;&#65533;&#65533;V;&#65533;&#65533;	d&#65533;yz&#65533;'v&#65533;&#65533; %&#65533;&#65533;3q&#65533;&#65533;&#65533;^&#65533;@V&#65533;8&#65533;&#65533;&#65533;&#65533;JD|&#65533;W|&#65533;b&#65533;'|&#327;`[&#65533;|&#167;n&#65533;|'&#65533;&#65533;`&&#65533;k&#65533;&#65533;&#65533;("#&#65533;&#65533;&#65533;&#65533;b&#65533;&#65533;'&#65533;&#65533;&#65533;|@_&#65533;! &#65533;&#65533;&#65533;c)P"%&#65533;D&#65533;kp_6&#65533;&#65533;&#65533;M&#65533;"&#65533;}&#65533;&#65533;&#65533;&#65533;b~&#65533;w&#65533;&#65533;(&#65533;O&#65533;Ph&#65533;&#65533;+F&#65533;&#65533;kgD"K&#65533;./&#65533;!/&#65533;&#65533;&#65533;`%&#65533;v%&#65533;&#65533;_&#65533;'&#65533;&#65533;g&#65533;r2 T|&#65533;?|v&#65533;&#65533;!1%&#65533;q9&#65533;T&#65533;G&#65533;gR	&#65533;p` I@@F2 `&#65533;&#65533;&#65533;)	 &#65533;T&#65533;&#65533;&#65533;&#65533;*b"}&#65533;&#65533;*&#65533;! b*x&#65533;"&#65533;XO&#65533;&#65533;l&#65533;&#65533;l&#65533;b/8B#&#65533;&#65533;.N=&#65533;G&#65533;m&#65533;H$G&#65533;&#65533;&#65533;F&#65533;&#65533;!&#65533;&#65533;,&#65533;&#65533;l&#65533;Nq&#65533;#&#1334;F&#65533;#&#65533;Gi&#65533;l&#65533;&#65533;P&#65533;&#65533;-&#65533;T/&#65533;&#65533;&#65533;{&#65533;O&#65533;&&#65533;E0&#65533;n&#65533;v0&#65533;Q
#&#65533;c#=&#65533;1&#65533;&#65533;0l&#65533;&#65533;&#65533;&#65533;(&#65533;u&#65533;&#65533;Y&#65533;&#65533;&#65533;Ar&#65533;&#65533;TRNSU&#65533;N3&#65533;u&#65533;q&#65533;A&#65533;&#65533;
&#65533;g&#65533;&#65533;(&#65533;Ahf&#65533;g&#65533;2&#65533;&#65533;&#65533;&#65533;:d!u&#65533;&#65533;&#65533; 4$gr&#65533;&#65533;;&#65533;&#65533;u&#65533;&#65533;
X&#65533;Z&#65533;!I&#65533;#_Cg&#65533;&#65533;&#65533;&#65533;=c&#65533;&#65533;&#65533;6&#65533;X&#65533;0X&#65533;&#65533;@QU&#65533;C;&#65533;Z&#65533;&#65533;w&#65533;&#65533;&#65533;|&#65533;T&#65533;&#1063;f4&#65533;S5IS&#65533;E%&#65533;&#65533;=r&#65533;Q&#65533;C&#65533;#&#65533;sX&#65533;C&#65533;
&#65533;<&#65533;TqW&#65533;E&#65533;i&#65533;@&#65533;&#65533;=eG&#65533;&#65533;&#65533;&#65533;x&#65533;&#65533;>&#65533;&#65533;&#65533;&#65533;&#65533;8y&#65533;]&#65533;9&#65533;&#65533;&#65533;&#65533;S>	&#65533;A&#65533;&#65533;u&#1905;&&#65533;&#65533;d	9&#65533;&#65533;j&#65533;v&#65533;S&#65533;&#531;&#65533;&#65533;r&#65533;&#65533;&B"&#65533;&#65533;b&#65533;Y|H$Db	 &#65533;(&#65533;`+r&#65533;?`&#65533;&#65533;"p@@~&#65533;}&#65533;e&#65533;_&#65533;&#65533;&#65533;&#65533;b_Y&#65533;m&#65533;.P&#65533;RD*&#65533;!E'pQ&#65533;s&#65533;!L&#65533;l&#65533;Y&#65533;&#65533;&#65533;&#65533;#T &#65533;&#65533;g&#65533;&#65533;&#65533;&#65533;"&#65533;r&#65533;&#65533;&#65533;b&#65533;)&#65533;x&#65533;&#65533;af$Hk$&#65533;&#65533;!&#65533;p$h&#65533;9	&#65533;#9&#65533;3K&#65533;&#65533;&#65533;&#65533;&#20828;&#65533;u&#65533;a&#65533;&#65533;9	-&#65533;&#65533;c[H&#841;&#65533;7x&#65533;&#65533;]&#65533;Q`B`I&#65533;>&#65533;&#65533; &#65533;rL&#65533;&#65533;)`O@p&#65533;$&#65533;} &#65533;V&#65533;&#65533;&#65533;=&#65533;&#65533;&#65533;&#65533;-&#690;M&#65533;"&#65533;&#65533;&#65533;H&#65533;,K&#65533;N8&#65533;/&#65533;&#65533;kI&#65533;&#65533;&#65533;&#65533;&#65533;&#65533;,8&#65533;&#65533;&#65533;0&#65533;&#65533;[&#65533;PHvdiD&#65533;&#982;O&#65533;&#65533;&#65533;&#65533;&#65533;ytk&#65533;&#65533;P&#65533;r/&#65533; &#65533;Rl&#65533; &#65533;k&#65533;vQ&#65533;d&#65533;&#65533;RN&#65533;"&#65533;&#65533;&#65533;RDj&#65533;&#65533;(&#65533;sUW&#65533;85wkW&#65533;&#65533;&#65533;4]J&#65533;TZ*&#65533;+&#65533;q&#65533;&#65533;xW&#65533; 
&#65533;3&#65533;J&#65533;&#65533;&#1409;&uR&#65533;A6A;&#65533;x&#65533;{4oG&#65533;p#&#65533;p&#65533;sCS&#65533;AG&#65533;Wo&#65533;W&#65533;&#65533;&#65533;p3&#65533;w Q&#65533;&#65533;&#65533;&#65533;;&#65533;G#&#65533;&#65533;&#65533;	7&#65533;	&#65533;&#65533;W&#65533;&#65533;:t&#65533;&#65533;x&#65533;&#65533;Qm&#65533;
&#65533;&#65533;&#65533;&#65533;q&#65533;&#65533;7&#65533;@
s&#65533;Y$&#65533;Niq;&#65533;%4&#65533;A&#65533;&#65533;:i=N&#65533;U	w	L&#65533;S}4%&#65533;3&#1640;^&#65533;s&#65533;&#65533;&#65533;
&#65533;&#65533;p>5y&#336;&#492;&#65533;&#65533;x&#65533;y&#65533;&#65533;&#65533;&#65533; >&#65533;QU&#65533;&#65533;f&#65533;&#65533;8&#65533;&#65533;U&#65533;e&#65533;_&#65533;:	&#65533;I$&#65533;=$W&#65533;9s?75g&#65533;qhZ&#65533;&#65533;&#65533;&#65533;&#65533;Ad&#65533;-& k&#65533;&#65533;&#65533;&#65533; &#65533;Pj&#65533;&&#65533;&#65533;&#65533;gP
&#65533;@P&#65533;]=&#65533;$&#65533;&#65533;'H4 &#65533;&#65533;{&#65533;&#65533;b0&p0&#65533;"0# &#65533;,p_ "&#65533;&#65533;&#65533;&#65533;E&#65533; &#65533;&#65533;w&#65533;"Xb"&#65533;Y&#65533;Fh"_&#65533;&#65533;z`&#65533;&#65533;&#65533;?&#65533;&#65533;{(F&#65533;&#1793;&#65533;&#65533;&#65533;F&#65533;TJ&#65533;r&#65533;f&#65533;T&#65533;&#65533;8%&#65533;!&#65533;&#65533;a;&#65533;@&#65533;g&#65533;J&#65533;&#65533;&#65533;4&#65533;r&#65533;~&#65533;_D&#65533;B&#65533;a&#65533;;`&#65533;)&#65533;f &#65533;: b&#65533;&#65533;b&#65533;+&#65533;i&#65533;	cr'&#65533;0b&#65533;&#65533;,&#65533;&#65533;f+z&#65533;&#65533;&#65533;&#65533;+y&#65533;&#65533;&#65533;&#65533;&#65533;&#65533;&#65533;&#851;K&#65533;&#65533;&&#65533;&#65533;bQ&#65533;&#65533;, &#1914;b&#65533;&#65533;##""&#65533;&#65533;&#65533;&#65533;[Vl&#166;&#65533;&#65533;&#65533;s&#1083;n@&#65533;H&#65533;Mr`Q&#65533;bR#&#65533;"&#65533;&#65533;&#65533;&#65533;&#65533;rQ&#65533;%	0&#65533;8&#65533;&#65533;&#65533;&#65533;&#65533;f&#65533;pMz3%&#65533;&#65533;&#65533;Q5+1&#65533;&#65533;U&#65533;q&#65533;UC&#65533;&#65533;+r&#65533;&#65533;5&#65533;&#65533;f&#65533;A|&#65533;&#65533;&&#65533;2&#65533;Wb&#65533;&#65533;&#65533;&#65533;Y$&#65533;&#298;&#65533;
&#65533;v\UU968&#65533;&#65533;QK&#65533;D8&#65533;&#65533;
7}&#65533;3&#65533;&#65533;;&#65533;&#65533;3r&#1390;%&#65533;
&#65533;&#65533;&#65533;s&#65533;zU<R&#65533;uV3&#65533;&#65533;&#65533;,&#65533;&#65533;&#65533;>&#65533;q
"Q&#65533;&#65533;&#65533;;\&#65533;x&#65533;@A&#65533;g&#65533;&#65533;&#65533;&#65533;&#65533;&#65533;&#65533;%&#65533;I<&#65533;&#65533;s
RW&#65533;E&#65533;JY|&#65533;x&#65533;&#65533;p&#65533;@&#65533;S&#65533;&#65533;&#65533;&#65533;&#65533;&#65533;&#65533;&#65533;&#65533;&#330;&#65533;4TE&#65533;&#65533;&#65533;wB&#65533;&#65533;3&#65533;(&#529;'&#65533;&#65533;U&#65533;x&#1667;&#65533;&#65533;&#65533;5
1X&#65533; &#65533;}r&#65533;e&#65533;&#65533;D8&#545;9&#65533;4&#65533;&#65533;&#65533;&#65533;&#65533;yf&&#977;'&#65533;`\&#65533;&&#65533;6&#65533;1 q&#65533;&#65533;&&#65533;G&#65533;&#65533;&#65533;J)6Dei&#65533;p]&#65533;"&#65533;&#65533;R&#65533;&#65533;&#65533;y`&#65533;&#65533;,&#65533;=+&#65533;"VB&#65533;&#65533;W L&#65533;*&#65533;&#65533;/)b&#65533;B&#65533; "eX&#65533;:{"3&#65533;"@&#65533;J.#&#65533;	a&#65533;b(&#65533;&#65533;_&#65533;&#65533;&#65533;[&#65533;&#65533;&#65533;i&#65533;AS&#65533;&#65533;&#65533;&#65533;	&#65533;&#65533;&#65533;&#65533;Q&#65533;&#65533;?R&#65533;&#65533;@&#65533;&#65533;&#65533;&#65533;Sh&#65533;&#65533;&#65533;|&#1436;D6&#65533;&#65533;Kh&#65533;H&#65533;g0eZ&#65533;~&#65533; W&#65533;)p &#65533;2p[&#65533;u&#65533;Fy&#65533;&#65533;P&#65533; 	3&#65533;H&#65533;&#65533;&#65533;&#65533;&#1843;L&#65533;k&#65533;&#65533;?&#65533;&#65533;&#65533;&#18270;&#65533;7&#65533;&#65533;H&#65533;&#65533;&#65533;!&#65533;&#65533;&#40466;&#65533;&#65533;m*&#866;&#65533;&#162;&#65533;&#1327;&#65533;&#1136;&#65533;!+B"5&#65533;&#65533;*&#65533;&#65533;&#65533;.&#65533;&#65533;&#65533;r+
JSP&#65533;iD]Rr&#65533;+:&#65533;0&#65533;vQ&#65533;6n&#65533;&#65533;&#65533;&#65533;&#65533;Q&#65533;43$_5&#65533;m?&#65533;&#65533;&#65533;-:U&#65533;&#65533;&#65533;&#65533;S&#65533;V&#65533;&#65533;`&#65533;z&#65533;&#65533;&#65533;&#65533;&#65533;&#65533;&#65533;&#65533;a&#65533;o&#65533;&#65533;&#65533;HC&#65533;fa8&#65533;&#65533;zY&#65533;&#65533;sW&#65533;VG4&#65533;
2&#65533;&#1377;i&#65533;r&#65533;&#65533;6sw&#65533;&#65533;&#65533;&#65533;ol&#65533;&#65533;G&#65533;&#65533;;
&#65533;&#65533;	5\&#65533;^&#65533;&#65533;#q|&#65533;S&#65533;&#227;:&#65533;&#20389;&#65533;&#65533;;.&#65533;&#65037;&#65533;&#65533;Mr&#65533;&#65533;9&#65533;&#65533;&#1155;N&#65533;?&#65533;a^P&#65533;&#65533;wuk&#65533;9v&#65533;IEYHSU&#128;&#65533;&#65533;&#320;>&#65533;
&#65533;&#65533;:&#65533;&#65533;&#65533;&#65533;&#65533;j]&#65533;&#65533;u#Q8X&#65533;1AiJ&#65533;&#65533;&#65533;ql;$&#65533;9&#65533;&#65533;z&#65533;&#65533;8&#65533;Pg&#65533;&#65533;J&#65533;`(tB@&#65533;&#65533;Z&#65533;C&#729;&#65533;&#65533;r_h&#65533;&#65533;&#65533;&#65533;R&#65533;%0Lp&#65533;N&#65533;&#65533;&#65533;&#65533;WBjbB&#65533;'&#65533;&#65533;|&#65533;'$(x&#65533;/ &#65533;&#65533;&#65533;&#65533;8&#65533;qp&#65533;&#65533;bC&#65533;e&#65533;&#65533;&#65533;&#65533;&#65533;&#65533;?&#65533;:N&#65533;C",r&#1337;|"&#65533;&#65533;&#65533;&#65533;&#65533;<&#65533;&#65533;&#65533;&#65533;M&#65533;&#65533;&#65533;&#65533;1H&#529;g&#65533;!&#65533;&#65533;l&#65533;&#65533;Ih&#65533;\&#65533;&#65533;X[%h&#65533;t&#65533;&#65533;P}&#65533;rZ~&#65533;H&#65533;g&#65533;&#65533;J&#65533;&#65533;I@&#65533;&#871;q	&#65533;&#65533;t&#65533;&#65533;p&#65533;&#65533;&#65533;sF&#65533;&#65533; {&#65533;&#65533; &#65533;V&#65533;&#65533;	&#65533; &#65533;,&#65533;:&#65533;&#65533;'J&#65533;
&#65533;&#65533;=z&#65533;&#65533;c&#65533;&#924;9u&#65533;&#801;s'&#65533;&#65533;?R&#65533;SO&#65533;<w&#65533;HT&#65533;rdI&#65533;(&#65533;&#1331;'b&#859;9m&#65533;(&#65533;'<6&#65533;&#3672;&#65533;&#65533;Q&#65533;9U&#65533;&#65533;&#1254;1&#1465;&#65533;s&#65533;&#65533;&#65533;&#65533;Q&#65533;q&#65533;&#1497;U&#65533;.&#65533;3&#65533;&#65533;O&#65533;i}R&#65533;&#65533;&#65533;&#65533;9G&#65533;P&#65533;CGN&#65533;8h&#65533;&#65533;&#65533;&#65533;&#65533;8n&#65533;&#65533;&#65533;&#65533;&#65533;^8&#65533;&#65533;<&#65533;&#65533;6N&#65533;5&#65533;"a&#65533;&#1289;&#65533;&#65533;&#670;>u&#172;&#65533;R&#65533;K&#65533;8y

&#65533;Q&#65533;V&#65533;R&#65533;&#65533;&#65533;U&#65533;f&#1122;5&#65533;&#65533;&#65533;Y&#65533;`&#65533;&#65533;%+V,Y&#65533;l&#1370;=&#65533;&#65533;V&#65533;R&#65533;&#65533;&#65533;	SBF&#65533;$P B&#65533;
R&#65533;H&#1123;J&#65533;:&#65533;&#65533;Dz)R&#65533;B}B}&#65533;&#65533;*T&#65533;&#65533;{&#65533;J&#65533;O&#65533;D&#65533;2&#65533;&#65533;5kTJe&#65533;K(&#65533;F&#65533;&#65533;dAJ*&#65533;N&#65533;&#65533;DRJIOQJI%TZc%&#65533;&#65533;`&#1044;&#65533;Z&#65533;&#65533;5UN!&#65533;&#65533;&#65533;&#65533;&#65533;&#65533;`\5TXy8&#65533;tKNT
Z&#65533;&#65533;&#65533;&#65533;%X&#65533;CnU>DR&#65533;W	&#65533;5U&#65533;2&#65533;RL9&#65533;&#65533;F9M?&#65533;X&#65533;&#65533;I&#65533;"&#65533;d&#65533;GyD&#65533;I*&#65533;D&#65533;&#65533;P&#65533;&#992;TXqe7:g!WZi&#341;Xh&#65533;%`&#65533;g&#65533;!FP_t&#65533;&#65533;^v&#65533;&#65533;a&#65533;&#65533;H&#65533;&#65533;&#65533;^&#65533;GRFe3&#65533;:&#65533;d&#65533;-&#65533;&#274;Jt&#65533;F&#65533;$&#65533;CAOCQqM&#65533;&#65533;N&#65533;&#65533;S&#65533;"I&#65533;&#65533;Ad&#65533;@&#1134;&#65533;&#65533;M6X@!&#314;?&#65533;&#65533;&#65533;&#65533;&#65533;&#65533;&#65533;l&#65533;&#65533;&#65533;?&#65533;&#65533;&#65533;&#65533;@7rY&#65533;0&#65533;&#65533;!*&#65533;`&#65533;&#65533; &#65533;f&#65533;&#65533;C
&#65533;&#65533;A&#65533;&#65533;&#65533;Yd&#65533;&#65533;&#65533;^}&#65533;-&#65533;&#65533;A&#65533;"(p&#65533;<a&#65533;-&#65533;dn&#65533;&#65533;c&#65533;k&#65533;&#1910;!?&#65533;&#65533;C"&#65533;h&#65533;&#65533;&#65533;<&#65533;&#65533;&#65533;&&#65533;&#65533;&#65533;x
%&#65533;p*&#65533;&&#65533;&#65533;$&#65533;C&#65533;y&&#65533;hRyc?&#65533;&#65533;&#65533;C&#65533;&#65533;&#65533;I&#65533;H&aP&#65533;G&#65533;tzA&#65533;4&#65533;$&#65533;&#65533;&#65533;dLJ.&#65533;&#786;K&#65533;&#65533;&#65533;F1&#65533;V&#65533;&#65533;&#65533;I"A&#65533;&#65533;E&#65533;&#65533;hC&#65533;S&#65533;nE&#65533;&#65533;&#65533;L&#65533;&#65533;D&#65533;C&#65533;&#65533;I&#65533;<&#65533;Pb&#65533;(&#65533; G &#65533;&&#65533;&#65533;%&#65533;h@AD&#65533;NPy&#65533;T8&#65533;d&#65533;C0~&#35220;4&#65533;&#65533;#&#65533;&#65533;ZI&#65533;&#43139;&#65533;&#65533;T&#65533;&#65533;v&#65533;&#65533;&#65533;h&#65533;&#65533;&#65533;&#65533;&#65533;f&#65533;&#65533;O&#65533;.8 
&#65533;&#65533;&#65533;
&#65533;&#65533;&#65533;&#65533;&#65533;8&#65533;2&#65533;&#65533;9&#65533;(&#65533;&#65533;&#65533;&#65533;#{&#65533;&#65533;&#65533;&#65533;&#65533;&#65533;&#65533;J&#65533;&#65533;&#65533;&#65533;&#65533;7&#1920;{&#65533;#&#65533;-<&#65533;&#65533;>}&#65533;&#65533;&#65533;&#65533;z7&#65533;&#65533;h&#205;6&#1664;&#65533;|&#160;&#65533;~a&#65533;_&#65533;&#65533;=&#53057;j&#65533;&#65533;&#65533; &#65533;&#65533;q&#65533;@&#65533;&#65533; &#65533;t&#65533;&#65533;L&#65533;<&#65533;YEAX&#65533;W|N&#65533;#&#65533;&#65533;mv&#65533;&#65533;d*&#65533;r+R&#65533;&#65533;Pl&#65533;&#65533;X"
&#65533;/r&#65533;`&#65533;`D$&#1172;&#65533;P&#65533;&#65533;S&#65533;&#65533;`&#65533;Lq&#65533;R&#65533;&#65533;kj&#65533;&#65533;H&#65533;R&#65533;h&#65533;&#65533;&#65533;',&#65533;6G &#65533;&#65533;p&#65533;,&#65533;&&#65533;&#65533;g&#65533;&#65533;a(B&#65533;&#65533;&#65533;&#65533;(&#65533;&#65533;&#65533;&#65533;&#65533;$UXhE&#65533;&#65533;&#65533;'&#65533;C&#65533;;&#65533;&#65533;<5&#65533;&#65533;*D&#65533;&#65533;&#65533;&#65533;&#65533;	&#65533;
g&#65533;&#65533;&#65533;y2H&#65533;&#65533;F&#65533;I&#65533;&#65533;#&#65533;h&#65533;&#65533;P(K&#65533;&#65533;&#65533;s&#65533;6	G4B&#65533;okU$d	R&#65533;)U&#65533;&#1031;`&#65533;'&#65533;&#65533;IH&#65533;&#65533;&#65533;&#1244;h(A&#65533;&#65533;&#65533;0&#65533;^&#65533;&#65533;&#1541;.~&#65533;b&#65533;&#65533;&#65533;&#65533;q&#65533;&#65533;BL&#65533;1T&#65533;[e&#65533;&#201;LT&#65533;md;%,DY&#65533;&#65533;=&#149;&#65533;&#65533;c!%Vb&#65533;&#1456;&#65533;&#65533;g&#65533;K&#65533;&#65533;NO'&#65533;&#65533;&#65533;&#65533;Z&#65533;&#65533;&#65533;CB&#65533;O&#65533;l&#65533; &#65533;C &#65533;&#65533;)&#65533; &#65533;&#65533;*&#65533;Ta} &#65533;&#65533;&#65533;&#65533;,h&#65533;$|&#65533;&#65533;&#65533;),&#65533;&#65533;+&#65533;&#65533;C`&#65533;&#65533;
L&#65533;&#65533;&#65533;&&#65533;&#65533;8&#65533;&#65533;:}&#65533;&#65533;"&#65533;&#65533;I&#65533;#|&#65533;&#65533;~&#65533;E&#1578;&#65533;PnW&#65533;&#65533;&#65533;a"&&#65533;I&#65533;"&#65533;&#65533;N&#65533;L&#65533;jW&#65533;&#65533;&#65533;&#65533;,&#1914;&#65533;&#65533;&#65533;{!b&#65533;&#65533;&#65533;6&#1140;Qk&#65533;)&#65533;&#65533;&#65533;$&#65533;G&#65533;PUeC&#65533;!&#65533;&#65533;E&#65533;Meb#&#65533;q&#65533;&#65533;&#65533; ,a&#65533;j&#65533;G@&#65533;m&#65533;0 &#65533;P<&#65533;J&#65533;@&#65533;8&#65533;X@&#65533;
&#65533;&#65533;	g&#65533;C!!	N&#65533;B&#65533; &#65533;%&#1775;?(&#65533;w.&#65533;_&#65533;&#65533;?&#65533;ae&#65533;&#65533;&#65533;C&#65533;&#65533;7&#65533;&#65533;4&#65533;.&#65533;&#65533;&#65533;=&#65533;7&#65533;u&#65533;
s&#15825;&#65533;&#65533;e*y.\3&#65533;&#65533;&#65533;o&#65533;c&#1056;?&#65533;hW&#65533;&#65533;&#65533;v3&#65533;&#65533;&#65533;0py&#65533;&#1200;&#65533;&#65533;&#65533;&#65533;i@&#65533;&#1200;&#65533;&#65533;&#65533;~o &#65533;&#65533;&#65533;&#65533;&#65533;&#65533;Al&#65533;z&#65533;&#65533;&#65533;&#65533;
&#65533;&#573;_&#65533;,_&#65533;&#65533;&#65533;&#65533;&#65533;&#65533;|&#65533;&#65533;&#65533;]bM*+&#65533;(c+y>q&#65533;&#65533;*&#65533;p&#65533;$\&#1896;&#65533;&#65533;Mo&#65533;&#65533;&#65533;&#1980;B&#146;&#65533;&#65533;&#65533;D&#65533;:&#65533;r&#65533; &#65533;&#65533;&#65533;U&#65533;=v&#65533;&#65533;i&#65533;s&#65533;Ner&#65533;&#1028;77Q&#65533;&#65533;'C&#65533;&#65533;&#65533;&#65533;D&#65533;DJDB&#65533;*D#&#1312;5YM&#803;&#65533;&4|5Mx&#65533;?=B&#326;PAE&#65533;CA&#65533;y&#65533;*&#65533;H&#33573;g&#65533;R&#65533;
D&#65533;&#133;&#65533;P&#65533;&#65533;&#65533;Y4&#65533;H&#65533;I&#65533;m&#65533;&#65533;4&#65533;&#65533;&#65533;"b&#65533;&#65533;&#222;3&&#65533;&#65533;&*&#65533;6H<bUfZ#a&#65533; _f&#65533;&#50140;^|]&#65533;B&#1467;&#65533;&#65533;n&#65533;&#65533;'\
*R&#65533;D&#65533;&#65533;&#65533;^&#570;&#65533;&#65533;&#65533;-h&#65533;W$&#65533;&#855;&b&#65533;9-gC&#65533;g[h:!+O&#65533;"&#65533;&#65533;)&#65533;9&#65533;&#65533;&#65533;L8&#65533;&#65533;&#65533;u.&#65533;cs&#65533;KY&#65533;&#65533;&#65533;<&#22129;z9$&#65533;&#65533;z&#65533;@&#65533;A(&#65533;Ip&#65533;PZ&#65533;&#65533;	h&#65533;u&#65533;&#65533;&#65533;&#65533;+=&#65533;&#65533;&#65533;,c&#65533;Z&#65533;bCL&#65533;&#65533;&#65533;Z`0&#65533;&#65533;&#65533;&#65533;&#65533;&#65533;~&#65533;I?&#65533;&#65533;:&#65533;&#65533;$%%I&#65533;DT&#1942;&#65533;&#65533;S&#65533;9&#65533;&#65533;Q2&#65533;&#65533;&#65533;&#65533;f8&#65533;&#65533;{&#65533;&#1232;&#65533;&#65533;&5&#65533;&#565;&#65533;&#65533;&#65533;&#65533;%B2&#65533;&#65533;)t&#65533;L&#65533;jMXKU&#65533;q&#65533;5"&#65533;&#65533;&#65533;&#1551;[W&#65533;-&#65533;n&#65533;9&#754;&#65533;&#65533;m&#65533;b&#65533;&#875;"&#65533;=`&#65533;&#65533;BCP0&#65533;,&#65533; p@@&#65533;&#65533;* B&#65533;SH|b&#419;&#65533;&#65533;B!>&#65533;&#65533;"&#65533;K&#65533;q&#65533;&#65533;&#65533;&#65533;d.w&#65533;_|&#65533;&#65533;&#65533;&#65533;}&#65533;&#65533;&#65533;pW&#65533;:&#65533;h&#65533;}&#65533;;&#65533;&#65533;&#65533;7&#65533;&#65533;&#65533;}q&#65533;^&#65533;&#65533;5xw&#65533;}&#65533;y&#65533;_&#65533;&#1526;&#65533;&#65533;<&#1840;&#65533;3&#65533;&#65533;k&#65533;.&#65533;&#65533;k2&#65533;&#65533;&#65533;&#65533;=0&#65533;&#65533;&#65533;?&#65533;X&#1470;&#65533;&#65533;^&#65533;o&#65533;&#65533;jx&#65533;&#65533;&#567;y&#65533;W_&#65533;&#65533;&#65533;&#65533;!S&#65533;S&#65533;l&#65533;&#65533;&#65533;&#65533;&#65533;&#65533;KD&#65533;&#65533;aE&#65533;&#65533;&#65533;=&#65533;&#65533;x3&#65533;Y&#65533;[D&#65533;&#65533;&#65533;Yp&#65533;82&#65533;&#65533;&#65533;4&#944;fis&#65533;!J&#65533;&#65533;&#65533;&#1039;O&#65533;&#65533;'B&#65533;&#65533;A<&#644;&#65533;&#65533;:*Q0$&#65533;&#65533;bN&#65533;&#65533;j&#65533;A`&#65533;&#65533;&#65533;A&#65533;&#65533;T&#65533;&#65533;L3&#1200;&#65533;+&#65533;,&#65533;3&#65533;x![	&#65533;&#65533;Q&#65533;1&#65533;)&#1760;[y&#65533;	&#65533;Xx&#65533;"&#65533;R&#65533;=y&#65533;&#65533;&#65533;&#65533;@2&#65533;&#65533;&#65533;cB&#65533;&#65533;&#65533;&#65533; &#65533;&#65533;&#65533;&#65533;&#65533;2G8n:&#65533;9&#65533;J&#65533;&#65533;&#65533;q%|[&#65533;&#65533;`b&#65533;+&#65533;\&#65533;5^&#65533;&#65533;`&#65533;]&#65533;_&#65533;]0&_&#65533;&#65533;&#65533;x&#65533;L&#65533;Q&#65533;DM&#65533;&#65533;&#65533;&#65533;DQ&#65533;&#65533;&#65533;8&#65533;&#65533;S&#65533;6-&#65533;&#65533;
&#65533;&#65533;n{&#65533;T&#65533;$KXCPv&#65533;t&#65533;&#65533;:&#65533;&#65533;&#65533;|&#5052;&#65533;&#65533;Q&#65533;x&#65533;&#65533;&#65533;*&#65533;H&#65533;8&#65533;&#1216; 1&#65533;&#65533;&#65533;&#65533;&#65533;X&#65533;&#65533;:&#65533;&#65533;+`y8&#65533;&#65533;aD&#1027;+&#1537;&#65533; 
P)`&#65533;&#65533;4&#65533;&#65533;&#65533;k&#65533;&#65533;&#65533;r&#65533;&#65533;&#65533;&#65533;&#65533;	&#65533;&#65533;&#65533;&#65533;&#65533;IF&#65533;,;&#65533;&#42369;&#65533;9|&#65533;*m&#65533;&#65533;1:&#65533;&#65533;9&#65533;&#65533;&#65533;&#65533;&#65533;j&#65533;'jD&#65533;&#65533;&#65533;j &#65533;A/b+I(5G&#65533;PbC&#65533;&#65533;&#65533;9&#65533;E051&#65533;+&#65533;&#65533;?&#65533;&#65533;q&#65533;&#65533;&#65533;&#65533;&#65533;c9k&#65533;*@&#65533;&#65533;&#65533;&#668;@&#65533;(X
&#65533;&#65533;&#65533;B&#65533;h&#65533;&#1132;@&#65533;0/&#65533;E&#65533;&#65533;Qx!&#65533;&#65533;I@&#65533;?X&#65533;&#635;&#65533; "&#65533;&#65533;&#238;&#65533;&#65533;&#65533;:&#65533;&#65533;1>&#65533;&#36668;&#520;&#65533;&#65533;&#65533;@?&#65533;&#1544;&#65533;&#65533;&#65533;Q&#65533;&#65533;&#65533;x&#65533;6&#65533;-&#65533;&#65533;&#65533;[&#65533;&#65533;&#65533;=&#65533;$&#65533;&#65533;&#65533;K&#65533;&#65533;&#65533;&#65533;,&#65533;B3&#65533;.&#65533;2>6X5X&#831;&#65533;>&#65533;&#65533;&#65533;&#65533;&#65533;J8@>30&#65533;3@&#65533;&#65533;&#65533;L5&#65533;=&#65533;l&#65533;&#65533;&#65533;K&#65533;&#65533;-&#65533;&#65533;&#65533;&#65533;&#65533;&#65533;&#65533;&#65533;&#65533;&#65533;K&#65533;&#65533;K&#65533;LXO&#65533;&#65533;&#65533;+L&#65533;	&#65533;rb&#65533;&#65533;&#65533;&#65533;"&#65533;BY&#65533;&#65533;X!&#65533;P&#65533;+<&#65533;)&#65533;O&#65533;&K&#65533;&#65533;q;&#65533;sC 2kk&#65533;0&#65533;&#65533;&#65533;
&#65533;3Q&#65533;&#65533;`&#65533;&#65533;&#65533;#l#R&#65533;&#65533;EJ`&#65533;B&#65533;D&#65533;1i&#65533;&#65533;&#65533;&#65533;&#65533;&#65533;&#65533;P[&#65533;_4%&#65533;{&#65533;&#65533;&#65533;$8&#65533;&#65533;&#65533;&#65533;&#65533;&#65533;&#65533;&#65533;$&#65533;32#m;&#65533;&#65533;&#65533;ZZ&#65533;A&#65533;6{&#65533;(J &#65533;&#65533;Z&#65533;&#65533;;&#65533;&&#65533;?'&#65533;)&#65533;]&#65533;3,&#65533;&#65533;&#65533;O&#65533;&#65533;ik&#65533;Pk&#65533;GH&#65533;HP&#65533;&#65533;m[O&#65533;&#1555;ErZ&#1541;F&#65533;D&#65533;&#65533;/&#65533;5^&a&#65533;&#65533;&#65533;`&#65533;@&#65533;5!&#65533;^&#65533;&#65533;E&#65533;&#65533;<&#65533;d{E&#65533;&#65533;$,&#65533;&#65533;R&#65533;3]Y2N &#65533;&#65533;@S&#65533;&#1948;&#65533;&#65533;&#1078;Vb&#65533;$&#65533;6&#65533;IXo&#65533;&#65533;&#65533;h'\&#65533;_&#65533;b4&#65533;1&#65533;&#65533;:&#65533;a&#65533;&#65533;&#34228;&#65533;C&#65533;+fT8&#65533;&#65533; h8&#65533;(&#65533;Q&#65533;&#65533;&#65533;9C&#65533;&#65533; G&#65533;&#65533;&#65533;&#65533;&#65533;A'&#65533;v&#65533;&#65533;	&#65533;&#65533;&#65533;&#65533;$&#65533;&#65533;&#65533;&#1034;&#803;&#65533;&#65533;&#65533;&#65533;:	&#65533;&#65533;*D&#65533;&#65533;&#65533;)&#65533;&#65533;&#1374;&#170;&#65533;&#65533;&#468;
&#65533;&#65533;&#65533;&#65533;)&#65533;&#65533;&#65533;&#65533;&#520;&#65533;'&#65533;I&#1435;&#65533;&#65533;>&#65533;-&#65533;&#65533;&#65533;i&#65533;i&#65533;&#65533;H&#65533;&#65533;k &#65533;&#65533;"]&#65533;&#65533;"&#65533;&#65533;&#65533;=&#540;&#65533;YIa,h&#65533;&#65533;:&#65533;&#686;|&#65533;&#65533;`M&#65533;&#65533;'&#65533;&#65533;&#65533;@@&#65533;5`&#512; <&#65533; &#65533;&#65533;&#1068;
&#65533; &#65533;+h@&#65533;<&&#65533;B&#65533;&#65533;&#65533;&#65533;&#65533;&#65533;s&#65533;?&#65533;0&#65533;&#65533;1&#65533;&#65533;>&#65533;&#65533;&#65533;B&#65533;&#65533;&#65533;&#65533;H&#65533;&#65533;%&#1612;&#65533;&#65533;&#65533;&#607;&#65533;`&#65533;{&#65533;	&#65533;&#65533;.&#65533;Y&#65533;C&#65533;&#65533;X&#65533;:&#65533;* &#65533;&#65533;<&#65533;&#65533;&#65533;&#65533;Y&#65533;&#65533;&#1547;U&#65533;38&#65533;&#932;&#65533;&#65533;L&#65533;&#65533;c&#65533;&#65533;=&#65533;}&#65533;&#65533;c?&#65533;=&#65533;&#65533;&#65533;&#65533;M&#65533;$&#65533;I@%&#704; &#65533;&#65533;&#65533;&#65533;z&#65533; V&#65533;U&#65533;&#65533;&#65533;,&#65533;&#65533;$&#65533;9q&#65533;<&#1619;&#65533;&#65533;[V0<&#65533;&#65533;M %QJ&#65533;|)&#65533;2&#65533;	&#65533;&#65533;&#65533;=2N&#41256;&#65533;&#526;&#65533; 	&#65533;@&#65533;&#65533;&#65533;$&#65533;&#65533;&#65533;p&#65533;&#65533;DhQ&#1771;Q&#65533;&#65533;*,DpI3m[P&#1288;&#65533;Y&#65533;#9ZOAR&#65533;4&#65533;&#65533;&#65533;rj$V &#65533;R&#65533;S&#65533;[&#65533;&#65533;&#65533;&#65533;&#65533;&#65533;&#65533;CI&#65533;&#65533;I&#65533;&#65533;.&#65533;=&#65533;&#65533;&#65533;&#65533;&#65533;&#1232;<Q&#65533;CR:&#65533;SJ3M&#65533;)&#65533;P9&#65533;Y&#65533;f"R[&#65533;&&#65533;&#65533;`&#65533;5_&a&#65533;a&#65533;`&#65533;b2&#65533;_&#65533;&#65533;e1Wx&#65533;&#65533;&#65533;]&#65533;&#65533;R0&#65533;Ni&#65533;r &#65533;"&#65533;&#65533;M(&#65533;&#65533;&#65533;&#65533;ZMx&#65533;Y,&#65533;&#65533;Sw*&#65533;}!&#65533;l&#65533;&#65533;c&#65533;&#65533;k&#65533;&#65533;&#65533;&#65533;&#65533;.
&#65533;D&#65533;,&#65533; &#65533; &#65533;&#65533;;&#65533;n&#65533;X&#65533;H&#65533;&#65533;)c&#65533;&#65533;z&#673;&#65533;: "`&#65533;&#65533;	&#65533; x &#65533;&#65533;k&#65533;6&#65533;&#65533;&#65533;&#65533;&#65533;&#65533;&#65533;&#65533;&#611;&#65533;&#65533;P&#65533;&#65533;rb&#65533;&#65533;*&#1745;&#65533;6`&#65533;7x&#65533;&#65533;&#65533;&#65533;1=&#65533;&#1547;&#65533;a
&#65533;&#65533;&#65533;9&#65533;am&#65533;&#65533;Z9&#65533;&#65533;&#65533;6&#65533;&#65533;&#65533;7&#65533;&#65533;D&#65533;9Bl&#65533;&#65533;c&#65533;*&#65533;&#65533;&#65533;p&#65533;B&#65533;&#65533;}&#65533;0&#65533;#&#65533;&#1954;&#65533;&#65533;x
&#65533;&#65533;&#65533;7&#65533;&#65533;&#512;&#65533;< 0&#65533;8 x 	p&#65533;h&#65533;3&#1027;D&#65533;2&#65533;KH?&#515;-V&#65533;&#65533;&#65533;K&#65533; Z&#65533;&#65533;.&#65533;*&#65533;&#65533;&#1596;&#65533;&#65533;&#65533;&#749;&#65533;@d^&#65533;&#65533;[&#65533;&#65533;@07X&#65533;&#65533;&#65533;J&#65533;&#65533;-&#65533;&#65533;&#308;L&#65533;&#1823;&#65533;&#65533;&#1652;(Lv&#65533;&#65533;&#65533;&#65533;&#65533;&#1687; &#65533;&#65533;&#65533;&#65533;&#65533;K&#65533;&#65533;&#65533;3&#65533;2&#65533;Lt^&#65533;&#65533;&#65533;&#728;&#65533;e&#65533;2 &#65533;J&#65533;&#65533;p&#65533;=&#65533;L3&#65533;&#65533;&#65533;&#65533;|&#65533;+j&#65533;oBE>&#65533;&#65533;rR&#65533;6&#65533;&#65533;$9&#65533;&#65533;&#65533;P&#65533;&#65533;V|&#65533;S l&#65533;&#65533;&#65533;&#65533;U1W&#65533;:&#65533;&#65533;&#65533;&#65533;Mh;&#65533;-!AM&#65533;J&#65533;+&#65533;Y&#65533;&#65533;4;#-9&#65533;$&#65533;A&#65533;S&#65533;j&#65533;&#65533;&#65533;&#65533;y&#65533;&#65533;I&#65533;&#65533;BC&#65533;5y&#65533;&#65533;&#65533;D&#65533;j-&#65533;&#65533;&#65533;]&#65533;&#65533;N&#65533;|&6+&#65533;;B>k&#65533;!&#65533;&#65533;P7&#65533;jKZ&#65533;&#65533;hP&#65533;&#65533;i&#65533;1Q&#65533;Q&#65533;+&#65533;&#65533;&#65533;&#65533;&#1924;>&#65533;Az#X&#65533;^[&#65533;5_&#65533;&#65533;aK&#65533;^R&#65533;#R'&#65533;&#65533;(eJ&#65533;\(&c&#65533;&#65533;B[&#65533;&#65533;&#65533;rE]	&#65533;2&#65533;h	&#65533;&#65533;&#65533;4&#65533;&#65533;8q4&#65533; &#65533;&#65533; 7H&#65533;&#65533;!N&#65533;&#65533;n&#65533;lI&#65533;w&#65533;&#65533;&#65533;J;&#65533;&#65533;&#65533;&#65533;,&#65533;R*^U&#65533;&#65533;TH &#65533;LP&#65533;<@,88&#65533;P&#65533;1&#515;&#65533;&&#65533;&#2001;&#542;&#65533;&#65533;&#65533;E[&#65533;aB&#65533;ia*&#65533;&#65533; 
&#65533; P&#65533;P&#65533;-&#65533;&#65533;&#65533;&#65533;Z&#65533;&#65533;&#65533;|j&#1435;&#65533;&#65533;&#65533;n&#11904;&#65533;&&#65533;.:@d&#65533;:
&#65533;&#65533;kNY&#65533;&#65533;
&#65533;P&#65533;&#65533;e&#65533;'&#65533;G&#65533;&#65533;&#65533;&#65533;&#65533;*f&#65533;&#65533;&#65533;F&#65533;+L%&#65533;;&#65533;&#65533;&#65533;{,W}U&#12931;&#65533;&#65533;n&#65533;p&#65533;&#65533;&#65533;&#65533;a&#65533;&#65533;[&#65533;&#1393;&#65533;&#65533;&#65533;)&#65533;&#1731;&#65533;&#65533;&#65533;6&#65533;&#65533; x&#65533;8&#65533;&#65533;&#65533;&#65533;&#65533;&#65533; &#513;((;&#65533;&#65533;&#65533;&#65533;&#65533;X@&#65533;&#65533;&#65533;&#65533;&#65533;&#65533;&#65533;&#65533;&#65533;&#65533;K&#65533;!O&#65533;&#65533; &#65533;&#65533;Z&#65533;&#65533;f&#65533;&#65533;KrF&#65533;&#65533;&#65533;&#65533;&#65533;tY&#811;p%&#65533;&#65533;&#65533;&#907;&#65533;B&#65533;&#65533;&#1738;&#65533;A
&#65533;&#65533;<&#65533;&#174;&#65533;0r&#65533;	&#65533;&#10335;3&#65533;3?&#65533;&#65533;T&#65533;$12&#65533;s1(=&#65533;.b&#29573;&#65533;&#65533;&#65533;&#65533;>8&#65533;e7&#65533;&#65533;&#65533;;&#166;&#65533;&#65533;4&#65533;&#65533;&#65533;&#65533;_r&#65533;M%&#65533;&#65533;&#1781;&#65533;=l&#65533;V\&#65533;M&#65533;&&#65533;,5&#65533;&#13205;$+&#65533;0EH&#65533;&#65533;L&#65533;&#65533;&#65533;&#65533;
\H&#65533;&#65533;&#65533;&#65533;&#65533;&#65533;M&#65533;nEF&#65533;+Q&#65533;@&#65533;q&#65533;&#65533;t&#65533;&#65533;!}&#65533;HTf&#65533;,&#1872;#jRX&#65533;(2C}E1&#65533;I!&#65533;x&#65533;l_&#65533;j&#65533;>y@@&#65533;,$&#65533;H&#65533;$&#65533;3&#65533;&#65533;D&#65533;]C&#65533;6&#65533;5&#65533;&#378;WOv&#65533;0EjtzN&#65533;0W@@"&#325;&#65533;&#65533;`&#65533;&#65533;^&#65533;%^&#65533;^ &\&]pDH&#65533;^[&#65533;D&#65533;&#65533;+&#65533;=I&#65533;LAS&#65533;<&#65533;z&#65533;6&#65533;%*&#65533;&#65533;&#65533;&#65533;&#65533;&#65533;&#65533;-{&#65533;&#65533;&#65533;&#1500;9&#65533;0*}&#65533;	w&#65533;&#65533;&#65533;"&#65533;&#65533;&#65533;	&#65533;2&#65533;G&#65533;7&#65533;q<`/h x&#65533;5H9&#65533;wm&#65533;|&#65533;&#65533;HxzM%m&#65533;&#65533;&#65533;?&#65533;10&#512;
&#65533;&#65533;&#65533;&#65533; &#65533;,&#65533;6&#65533;p|j&#10047;&#65533;&#65533;&#65533;&#530;&#65533;&#65533;&#65533;&#65533;&#65533;`&#65533;&#65533;&#65533;o&#65533;&#65533;j&#65533;&#65533;&#65533;|&#65533;-&#65533;&#65533;&#65533;p&#65533;y
a&#65533;&#65533;`9&#65533;&#65533;7&#65533;&#65533;&#65533;&#65533;c&#65533;&#65533;&#65533;&#65533;&#65533;:P&#65533;6&#65533;&#65533;&#65533;e&#65533;[&#65533;&#65533;X&#65533;&#65533;&#65533;&#65533;&#65533;&#65533;Jd&#65533;&#65533;&#65533;d&#65533;: :&#65533;&#65533;)?&#65533;&#65533;.P&#65533;,.&#65533;(&#65533; &#65533;&#65533; &#65533;r &#65533;&#65533;2x;&#65533;A+D&#65533;; Y&#65533;Hfk&#65533;f^vol&#65533;&#65533;j.L&#65533;TK&#65533;`o&#65533;Tl&#65533;&#65533;&#65533;&#65533;&#65533;&#65533;&#65533;=j&#65533;f&#65533;`&#65533;&#65533;&#65533;-'Y&#65533;`&#65533;&#65533;&#65533;&#65533;&#875;&#65533;j&#65533;=5 /&#65533;&#622;&#65533;e&#65533;<K&#65533;t&#65533;&#65533;&#65533;1&#65533;&#65533;/&#65533;s/ 2&#65533;&#65533;sg&#65533;&#65533;e&#65533;`&#65533;7l&#65533;yN&#65533;m&#65533;l&#65533;f&#65533;K&#65533;@y&#65533;&#65533;iS&M&#65533;8n&#65533;&#65533;&#65533;S&#65533;Q&#65533;N&#65533;b&#65533;*U*&#65533;&#65533;R&#65533;:e&#65533;&#65533;T&#65533;H&#65533;2U&#65533;dMT&#65533;X&#65533;J&#65533;&#65533;&#65533;&#65533;P&#65533;(=j&#65533;&#65533;#G&#65533;&#65533;.J&#65533;hQ&#65533;G&#65533;.q&#65533;&#65533;I$&#65533;Q&#65533;D&#65533;$eJ&#65533;(Q9e&#65533;DI&#65533;&#65533;&#65533;(Q&#65533;t	S%K&#65533;B&#65533;5&#65533;,^P&#65533;.Er&#65533;&#65533;&#1258;&#65533;"&#65533;u&#65533;h1#ETK=Th&#1056;B&#65533; U&#164;&#595;(&#65533;>K&#65533;&#65533;&#65533;iS&#65533;t&#1196;&#65533;Z&#65533;PU&#65533;X&#65533;:}R&#65533;&#65533;&#1252;I&#65533;

;&#65533;&#65533;V&#65533;d&#586;&#65533;&#65533;&#65533;&#65533;&#65533;7s&#65533;&#65533;&#65533;&#65533;&#65533;&#65533;&#65533;7&#65533;&#65533;&#65533;i&#65533;&#371;&#65533;.I&#65533;&#65533;#&#65533;&#65533;"&#65533;&#65533;&#65533;&#65533;&#65533;WP&#65533;&#65533;&#65533;5&#65533;)&#65533;%J&#65533;(eu&#65533;&#65533;X&#65533;n&#65533;&#65533;&#65533;&#727;0a&#65533;~	L/&#65533;&#65533;&#1483;.&#65533;&#65533;&#65533;K.*h.&#65533;\-&#65533;&#16523;-&#65533;&#65533;K+n&#65533;&#65533;,&#65533;4H,&#65533;&#65533;t&#65533;(&#65533;x&#65533;&#65533;&!&#65533;x^&#65533;|&#65533;j&#65533;5w&#65533;&#65533;)&#65533;i2I#&#65533;&#65533;}&#65533;x&#65533;a&#65533;w&#65533;&#65533;y&#65533;Q&#65533;r&#65533;%v$yr&#65533;q&#65533;Cp&#65533;QGt&#65533;	fG6&#65533;&#65533;"&#65533;&#65533;&#65533;	%&#65533;&#65533;&#65533;&#65533;gt1F_&#65533;1Gx&#65533; &#65533;&#65533;G&#65533;&#471;S&#65533;&#65533;&#463;|&#41442;~&#65533;G&#65533;B&#65533;&#65533;oh&#65533;C
\&#65533;&#65533;'&#65533;&#65533;^&#65533;A%Ay&#65533;&#65533;x&#65533;a&#65533;&#65533;&#65533;&#65533;g&#65533;E&#65533;!&#65533;vL&#65533;gD&#65533;&#65533;&#65533;&#65533;&#65533;&#65533;d&#65533;&#65533;&#65533;&#65533;=&#65533;s&#65533;Q'&#65533;&#65533;i&#65533;&#65533;	&#65533;|&#65533;&#65533;&#65533;&#65533;&#65533;&#65533;e&#65533;s&#65533;&#65533;G&#65533; &#65533;#&#65533;HB:&#647;&#65533;&#65533;Y&#65533;f&#65533;qQ&#65533;Q&#65533;&#65533;
&#65533;Yd&#65533;&#65533;&#65533;i&#65533;&#65533;r	0&#65533;&#65533;X&#12012;&#65533;&#65533;&#65533;&#65533;&#65533;{&#65533; &#65533;&#65533;Gh&#65533;&#65533;G&#65533;&#65533;&#65533;&#65533;CH&#65533;&#65533;&#65533;&#65533;&#65533;Qtq&#65533;o&#65533;&#65533;d&#65533;B&#65533;&#65533;&#65533;&#65533;C&#65533;6&#65533;&#445;7&#65533;:&#65533;Br,&#65533;&#65533;`&#65533;&#65533;&#65533;&#65533;\&#65533;l&#65533;&#65533;&#65533;&#65533;&#65533;&#65533;&#65533;&#65533;4&#65533;^j&#65533;k&#65533;<&#65533;&#65533;t&#65533;&#1606;YG&#65533;>&#65533;&#65533;FiT&#65533;k&#65533;&#65533;&#65533;@p(&#65533;Pj&#65533;&#65533;&#65533;&#65533;qv&#65533;h&#65533;1&#65533;d&#65533;b&#65533;1Fb&#65533;Q&#65533;&#65533;]&#65533;9T7Br&#2028;Pg&#65533;&#65533;FE&#65533;d$&#65533;t"q>Rg'&#65533;&#65533;&#65533;)&#65533;&#65533;&#65533;&#65533;i&#65533;&#65533;&#65533;	(8&#65533;4&#65533;V&#65533;&#65533;{&#51732;~)&#65533;t&#65533;&#65533;$&#65533;&#65533;"&#65533;<&#65533;w&#65533;Y&#65533;(&#65533;q&#65533;&#65533;^&#65533;&#65533;&#65533;I&#65533;Y&#65533;kbI%&#65533;	\&#65533;W2&#65533;%&#65533;h&#65533;(&#65533;kdI#&#65533;&#989;#&#65533;)R&#65533;&#65533;&#65533;&#65533;&#65533;&#65533;&#65533;&#65533;!&#65533;&#65533;_&#65533;f&#65533;&#65533;&#65533;&#65533;&#65533;&#65533;V
n&#65533;&#65533;&#65533;&#65533;0&#65533;LG;&#65533;&#65533;/&#65533;&#65533;&#65533;&#65533;M&#202;V&#65533;B&#65533;&#65533;&#326;V1
&#65533;&#65533;/&#65533;;&#65533;_&#65533;8&#65533;&#65533;&#65533;qn&#65533;&#65533;DR&#65533;&#65533;pM"{&#65533;&#65533;&#65533;Hx#R&#65533;.s&#65533;&#65533;& &#65533;&#65533;&#65533;X&#65533;&#65533;0&#65533;*<&#65533;&#65533;_ C&#65533;&#65533;&#65533;/r&#65533;&#65533;`&#65533;JT&#65533;-&#65533;&#65533;D%&#65533;"&#65533;&#65533;&#65533;&#65533;&#65533;(&#65533;X&#65533;b&#65533;&#65533;ca&#65533;^&#65533;B&#65533;&#65533;E,R!@T&#65533;&#65533;&#65533;Z,&#65533;	&#65533;d&#65533;3&#65533;#&#65533; E&#65533;?&#65533;}/&#65533;`&#65533;!a&#65533;%&#65533;H&#1770;&#65533;&#65533;&#65533;&#629;!&#65533;m&#65533;&#65533;&#65533;&#65533;$&#65533;ai	wJ&#1398;&#65533;d&#65533;9&#65533;&#65533;&#65533;(E(2&#65533;A &#65533;GzX&#65533;&#65533;&#65533;9<&#65533;&#65533;&#65533;&#65533;d&#65533;&#65533;('&#65533;+*&#65533;&#65533;&#65533;jy&#65533;S&#65533;&#65533;Vl&#65533;BL&#65533;&#65533;
d (&#65533;&#65533;&#65533;:&#19030;&#65533;
$%/&#65533;&#65533;)5&#65533;N&#65533;&#65533;&#65533;&#65533;&#65533;&#65533;'!1&#65533;V&#65533;bf &#65533;&#65533;LK&#65533;,&#65533;&#65533;d&#65533;&#65533;E&#65533;gM&#65533;&#65533;X' &#65533;&#65533;A&#65533;&#65533;&#65533;&#65533;&#65533;J&#65533;&#65533;>TF}&#65533;&#65533;&#65533;&#65533;&#65533;Mo&#65533;&#65533;
&#65533;&#65533;&#65533;2&#65533;&#65533;q[Z&#65533;&#65533;U&#65533;&#65533;&#65533;&#65533;&#65533;R)&#65533;&#65533;&#65533;&#65533;&#65533;&#482;:&#65533;&#65533;<8)e}&#65533;V 
&#65533;&#65533;&#65533;(&#65533;~Y&#65533;!&#65533;P&#65533;	8&#65533;!&#65533;z &#65533;!<a^&#65533;&#65533;p4&#65533;AK.sR&#65533;&#65533;&#65533;&#1248;:&#65533;q&#65533;[&#65533;R&#65533;RjtiR&#65533;&#65533;E&#65533;5&#65533;f&#65533;&#65533;&#65533;,U&#65533;&#65533;H&#65533;N&#65533;&#65533;b&#65533;&#65533;F&#65533;&#65533;&#1350;&#385;qj8&#65533;&#784;P&#65533;&#65533;,Xo3&#65533;&#594;&#646;&#65533;&#65533;&#65533;&#65533;m=&#65533;&#65533;p&#65533;1|&#65533;c&#1067;&#65533;&#65533;&#65533;&#1467;*T&#65533;v]jB&#65533;&#65533;X(&#885;&#65533;&#65533;(&#65533;3&#35111;&#65533;&#65533;&#65533;&#65533;Pv&#65533;P&#65533;&#65533;3f&#65533;,&#65533;p&#65533;&#65533;&#65533;&#65533;&f&#65533;',&#65533;E&#65533;&#65533;w&#65533;m!K&#65533;&#65533;x0&#65533;&#65533;E&#65533;"&#65533;&#1048;Ei\&#65533;&#65533;&#65533;&#869;.&#65533;&#65533;R&#65533;	L&#65533;&#65533;3&#65533;mQk"~l' &#65533;&#65533;>B&#65533;&#65533;cD&#65533;2&#65533;	&#65533; &#65533;/&#65533;	Mg&#65533;^&#65533;&#1444;5&#65533;h&#65533;JPc&#65533;.p6&#65533;&#65533;}j&#65533;!&#65533;X&#65533;&#65533;&#65533;&#65533;&#65533;&#65533;q&#65533;	&#840;D&#65533;&#65533;'&#65533;S&#65533;ID&#65533;-&#65533;&#65533;`(&#65533;&#430;&#65533;&#65533;1EY0ROhbz&#65533;&#65533;&#65533;&#65533;R&#65533;
&#65533;&#65533;@&#65533; &#65533;&#65533;&#65533;&#65533;H&#65533;c&#65533;&#65533;&#65533;&#65533;&#65533;b&#65533;&#881;&#65533;&#65533;&#65533;W&#65533;&#65533;C&#65533;&#65533;E&#65533;2D"3&#65533;&#377;itf&#65533;?&#65533;&#164;9&#65533;&#65533;Iy&#65533;3	>
&#65533;O&#65533;&#1193;&#65533;(>&#65533;_}%	6&#65533;<T&#65533;&#65533;&#65533;\&#65533;&#65533;&#65533;&#65533;J&#65533;i&#65533;&#65533;&#65533;&#65533;&#65533;&#65533;=&#1569;^&#65533;B%>/&#65533;H&#65533;&#65533;&#65533;&#65533;&#65533;&#65533;DKC&#65533;H&#65533;T&&#65533;&#65533;&#65533;:&#65533;&#65533;	4 8 &#65533;&#65533;YX&#65533;&#1045;&#65533;P&#65533;hIln&#65533;&#65533;K&#1386;i&#65533;
Q&#65533;n;&#65533;&#65533;jwZ&#65533;zu!&#65533;&#65533;5g&#65533;&#65533;&#65533;HG&#147;&#65533;&#65533;&#65533;_&#65533;&#65533;Z&#65533;
(&#65533;`,S&#65533;-T&#65533;&#65533;&#65533;U&#65533;/,&#65533;&#65533;d&#65533;&#65533;&#65533;&#65533;&#65533;&#65533;i&#65533;\&#65533;N&#65533;/&#65533;!-k?{Y&#65533;R-(,&#65533;H&#65533;
&#65533;!&#65533;&#65533;I`&#65533;&#65533;&#65533;&#65533;&#65533;&#1025;&#65533;&#65533;&#65533;:(&#65533;&#65533;&#65533;&Lab&#65533;)&#1040;&#65533;6Dm(&#65533;&#65533;&#1288;Br&#65533;x[&#65533;V#g/&#65533;MuicY&#65533;&#1542;&#65533;&#65533;&#65533;&#65533;&#65533;&#65533;&#65533;&#65533;v/&#65533;G-&#65533;&#65533;z&#65533;&#65533;Z&#65533;'&#65533;f>+&#65533;&#65533;&#65533;@W&#65533;>&#65533;nv&#65533;[&#65533;&#65533;@2&#65533;qh&#65533;BlF&#65533;&#65533;&#65533;\&#65533;a&#65533;&#65533;!&#65533;84#)mtVG&#65533;&#1188;&#65533;&#65533;B&#65533;&#65533;H&#65533;d&#65533;m&#65533;&#65533;a*@&#65533;:&#65533;l&#65533;&#651;P&#65533;!&#28125;&#65533;&#65533;&#65533;&#65533;&#65533;`&#65533;nI&#1276;'&#65533;&#65533;,&#65533;&#580;&#65533;&#65533;7&#65533;&#65533;`&#1020;&#65533;&#65533;^&#65533;&#65533;&#65533;	&#65533;&#65533;8&#65533;e&#65533;"&#65533;HH&#65533;&#65533; &#65533;&#65533;Fz&#65533;&#703;&#65533; D!&#65533;&#65533;F&#65533;&#65533;&#160;&#65533;&#65533;&#65533;B#8&#1437;&#65533;&#65533; &#65533;)z&#65533;!&#65533;&#65533;>9A9&#65533;^jo&#65533;&#65533;&#65533;&#65533;X&#65533;&#65533;Y&#65533;B&#65533;f/v&#65533;&#65533;&#65533;&#65533;&#65533;&#65533;&#929;]-&#65533;&#65533;&#65533;,&#65533;I&#65533;g&#65533;&#65533;&#65533;&#65533;w&#22344;s&#65533;)q+dA&#65533;!1&#65533;&#65533;Oz&#65533;&#65533;]&#65533;4^&#65533;&#65533;<T&#65533;&#65533;&#65533;&#434;&#65533;M&#65533;\&#65533;u&#65533;&#65533;&#65533;&#1610;&#65533;Y&#65533;&#65533;&#1481;&#65533;	&#65533; &#65533;i&#65533;&H&#65533;"x&#65533;:]&#65533;&#65533;&#65533;&#65533;&#65533;&#65533;&#65533;&#65533;A &#65533;&#65533;&#65533;0I&#65533;&#1545;&#65533;&#65533;S&#65533;&#65533;A&#65533;&#65533;K&#65533; B#`'\#&#65533;&#65533;&#1793;&#996;&#784;$&#65533;&#65533;&#65533; B#&#65533;&#65533;Pv$&#65533; |&#1304;&#65533;&#65533;&#65533;&#65533;&#65533;&#65533;<&#663;)&#65533;|&#65533;&#65533;|&#65533;&#65533;t&#65533;&#65533;&#65533;&#65533;D&#65533;&#1168;<&#65533;8L&#65533;&#65533;&#65533;-&#674;|&#65533;&#65533;&#65533;&#65533;;]!e&#65533;&#65533;! &#65533;!&#65533;&#65533;N&#65533;&#65533;K!&#65533;I-	&#65533;j?}&#65533;&#65533;
&#65533;TApI&#65533;&#65533;&#65533;8&#65533;&#65533;&#65533;I&#65533;&#65533;&#65533;&#65533;p&#65533;@&#65533;&#65533;l&#65533;_&#65533;&#65533;]&#65533;&#65533;&#853;&#65533;[&#65533;A&#65533;<&#65533;!R"%&#65533;&#1196;&#65533;&#65533;PB4&#1329;&#1537;&#65533;&#65533;#&#65533;&#65533;]\ lA&#65533;&#65533;&#65533; &#65533;@A@&#65533;&#65533;&#65533;_=&#65533;| &#65533;&#65533;%DALD0&#65533;&#65533;&#857;&#65533;|"&#304;H&#65533;c1c&#65533;U""e&#65533;&#65533;h&#1840;$#&#65533;ED,&#65533;PM&#65533;@T&#65533;&#65533;&#405;&#1240;I(\0"&#65533;&#65533;D&#65533;,RD&#65533;&#65533;QE&#65533;:C1&#65533;U_&#65533;&#65533;"&#65533;&#65533;12&#65533;S-&#65533;&#65533;&#65533;#A(&#65533;&#65533;&#65533;&#1800;Ap&#65533;JG)&#65533;&#320;Aj&#65533;DK&#65533;&#65533;J&#65533;X&#65533;&#65533;&#65533;&#65533;&#65533;&#65533;&#65533;&#65533;N&#65533;Nyl&#65533;& &#3604;a!&#65533;DB
i&#65533;&#65533;m&#65533;VX&#65533;hEG&#65533;&#65533;&#65533;Z@&#65533;&#65533;&#65533;&d&#65533;s]B&#65533;&#65533;&#65533;sI&#65533;4&#65533;	&#65533;&#65533;!&#65533;l&#65533; &#65533;H&#65533;&#865; 8%&#65533;&#65533;I&#65533;&#65533;$X&#65533;
&#65533;&#65533;]%]D^&#65533;I&#65533;&#65533;&#65533;&#65533;O&#65533;Ny&#65533;GY&#65533;&#65533;(&#65533;DP&#65533;X-&#65533;&#65533;&#65533;&#65533;&#65533;&#1629;h&#65533;&#65533;&#65533;}BH>&&#65533;D&#65533;&#65533;&#65533;&#65533;&#65533;&#65533;&#65533;(^#&#65533;%h&#65533;&#65533;x&#65533;k&#65533;Bs&#65533;hUf&#65533;&#65533;(&#65533;B&#65533;&#65533;1&#65533;~&#65533;&#65533;e&#65533;&#65533;&#65533;&#65533;&#65533;&#65533;_&#461;&#1880;&#65533;&#65533;&#65533;]H,&#65533;Nm&#65533;&#65533;&#65533;&#65533;Ve&#65533;&#65533;u&#65533;&#65533;aL"h&#65533;)&#65533;&#65533;&#65533;&#65533;&#65533;% Z"&#65533;a&#65533;&#65533;Z;UKwB&#65533;&#65533;&#65533;&#65533;&#65533;&#1175;&#65533;	:Qa&#65533;&#65533;S&#65533;K!&#65533;&#65533;$ &#65533;!&#65533;&#65533; &#65533;&#65533;&#288; "&#65533;&#65533;&#65533;&#65533;&#65533;qB%8&#65533;!&#65533;&#65533;&#65533;:-I&#65533;&#65533;G!&#65533;&#65533;&#692;pYH&#65533;t&#65533;h&#65533;SPA&#65533;A&#65533;&#65533;I!&#65533;&#65533;&#65533;(
&#65533;
&#65533;&#65533;Z&#65533;&#65533;I&#65533;&#65533;&#65533;&#65533;&#1690;}&#1704;&#65533;&#65533;&#65533;a&#65533;!&#65533;&#65533;&#65533;&#65533;
&#65533;,
&#65533;&#65533;Z&#1921;&#65533;(&#65533;&#65533;&#65533;<&#65533;8&#65533;&#65533;&#65533;&#65533;&#65533;&#65533;&#65533;M&#65533;&#845;-
D&#65533;PM&#65533;X&#65533;UM&#65533;&#65533;,&#65533;A&#65533;&#65533; &#65533;Z&#65533;&#65533;\T&#65533;&#65533;&#65533;Db&#65533;&#65533;C&#65533;&#65533;&#741;&#65533;&#65533;&#65533;.$&#65533;&#65533; &#65533;&#65533;&#65533;&#65533;&#65533;&#65533;&#65533;X &#65533;&#65533;&#620;&#65533;&#65533;&#65533;&#65533;&#65533;MD&#65533;A&#65533;P1&#1422;&#65533;&#65533;&#1932;AN&#65533;&#65533;&#65533;M&#65533;&#65533;0c>&#65533;&#863;&#65533;&#65533;&#65533;L"1&#65533;)Ic9&#321;&#65533; &#65533;&#65533;\[&#65533;,&#65533;&#65533;@&#65533;&#65533;&#65533;&#781;&#65533;F	0&#65533;&#65533;,"&#65533;A&#65533;Q&#65533;&#65533;#&#65533;&#65533;&#65533;&#1836;&#65533;&#968;M&#65533;&#65533;@&#65533;0&#65533;0&#65533;&#65533;&#65533;&#65533;M&#65533;?B	C&#65533;M_1&#65533;&#1564;A&#65533;&#65533;i[&#65533;&#65533;p&#65533;&#65533;&#65533;|&#65533;&#65533;&#65533;B*lXJ&#65533;&#65533;|&#65533;q&#65533;&#65533;Nk^)&#65533;&#65533;M_Lf&#65533;Q&#65533;&#65533;!&#65533;&#783;&#65533;&#65533;&#65533;yuE&#65533;aP&#1593;&#65533;&#65533;&&#65533;$\T&#1018;2&#1994;(&#65533;{L&#65533;$&#65533;+&#65533;>l&#65533;;&#65533;?&#65533;&#698;&#65533;&#7468;;&#65533;&#1278;&#655;"L&#24262;&#65533;%9&#65533;&#65533;}&#65533;'&#65533;&#65533;&#65533;m&#65533;&#65533;ud+x&#65533;-D}&#326;&#65533;&#65533;(`&#65533;&#65533;F&#65533;&#65533;r{dB'&#784;Hl&#65533;%(&#65533;#H&#65533;&#65533;&#65533;#&#65533;&#65533;b&#65533;&#65533;&#65533;&#65533;&#65533;N&#65533;u])&#65533;&#65533;,8e&#65533;H&#65533;&#65533;&#65533;X&#65533;R&#65533;&#65533;i&#65533;&#65533;&#65533;&#65533;q&-&#65533;=&#282;^&#65533;e&#650;&#65533;%tB&#65533;&#65533;&#65533;A&#65533;&#1530;N&#1709;]"&#171;&#65533;Z&#65533;m!&#65533;&#65533;8
&#65533;&#65533;&#690;&#65533;	&#65533;&#65533;H&#65533;&#65533;&#65533;H&#65533;"&#65533;E"&#65533;&#65533;&#65533;&#65533;&#65533;&#65533;A Bw&#65533;&#65533;%\&#65533;&#65533;Ht`B$$ "&#65533;D&#65533;&#65533;&#65533;#2&#65533;a&#65533;]&#65533;&#65533;&#65533;&#65533;&#65533;Q@8!&#65533;&#65533;&#65533;&#65533;Bh&#65533;&#65533;h&#65533;&#65533;P&#65533;&#593;&#65533;&#65533;!&#293;b&#65533;4-G&#65533;&#65533;&#65533;&#1237;&#65533;J&#65533;\.r&#65533;&#65533;&#65533;n&#65533;&#65533;&#65533;&#65533;#.&#65533;Bqc&#65533;D&#65533;D^&#65533;t	&#65533;1&#65533;U;.&#65533;&#1213;&#65533;&#65533;"&#65533;D&#65533;&#65533;&#65533;N]&#65533;":D&#65533;.&#65533;&#65533;&#353;j&#65533;&#65533;&#65533;&#65533;&#65533;&#65533;A&#65533;@Q&#65533;&#65533; &#65533;@&#65533;d&#65533;L&#65533;&#65533;&#65533;&#65533;&#65533;U&#1716;U&#65533;j&#65533;&#65533;D&#65533;&#65533;&#65533;>b[&#65533;&#65533;&#65533;&#65533;&#65533;&#65533;<ba]/^]E&#65533;"yp$&#65533;&#65533;]INA&#65533;4&#65533;!&#65533;&#65533;4\k&#65533;&#65533;$&#65533;&#65533;,&#65533;U9&#1456;xp&#65533;4&#65533;&#213;i&#65533;&#65533;&#65533;[&#65533;b&#65533;&#65533;&#65533;A&#65533;A[&#65533;ZA&#1174;&#65533;&#65533;&#65533;>b_&#65533;)&#65533;_&#65533;U&#65533;&#65533;&#65533;&#65533;&#65533;&#65533;&#1358;&#65533;#[ij>&b&#65533;"[&#65533;U&#65533;N&#65533;&#65533;&#65533;|&#65533;&#65533;&#65533;&#65533;D&#65533;F&#65533;=k&#65533;&#65533;Hk&#65533;D&#1861;L&#1693;Vl&#65533;m+d$&#65533;"&#65533;$d'8&#65533;X&#65533;dg&#65533;&#65533;&#65533;&#65533;&#65533;&#65533;&#65533;&#65533;$&#65533;Wx\&#65533;N&#65533;$&#65533;UW&#65533;a"&#65533;a<&#65533;&#543;d&#65533;&#65533;(&#65533;.%&#65533;&#65533;&#65533;:iW&#65533;O"f
]BO&#645;N&#65533;&#312;&#65533;&#65533;xB&#65533;&#65533;&#65533;L\dK&&#65533;&#65533;v($&#65533;~&#65533;B/&#65533;&#65533;&#65533;&#65533;O&#65533;1F&#65533;&#65533;&#65533;&#65533;&#65533;&#65533;Z&#65533;F,Xp&#65533;&#65533;$&#65533;R&#65533;(&#65533;&#65533;R&#65533;&D&#65533;K&#65533;Fz&#65533;EN&#65533;%i&#65533;&#65533;(&#65533;B+&#65533;&#139;%-/&#65533;&#65533;~&#65533;&#65533;.Y/&#65533;3&#65533;&#36993;&#65533;.H-&#65533;&#65533;&#65533;&#65533;&#65533;&#65533;&#65533;B&#1194;&#65533;&#65533;&#65533;*\&#65533;V|&#65533;tl&#65533;&#65533;]&#65533;d&#65533;&#65533;A&#65533;<&#65533;h&#65533;+{&#65533;&#65533;&#65533;_X&#65533;.&#65533;&#65533;n&#65533;&#65533;&#65533;&#65533;&#65533;&#65533;hK&#1028;M&#65533;&#65533;&#65533;	&&#65533;@&#65533;'@ &#65533;AH&#13836;&#65533;&#65533;# &#65533;\xDU&#65533;a
&#65533;&#65533;&#65533;@&#65533;TN&#65533;&#65533;)&#65533;&#65533;&#65533;Tj&#65533;&#65533;JHAt P &#65533;'
&#65533;&#65533;&#522;5=&#65533;@]*&#65533;&#65533;>&#65533;&#767;&#65533;(&y/&#65533;osI&#1048;&#65533;-&#759;&#65533;&#65533;&#65533;*#&#65533;&#65533;&#65533;&#65533;_&#65533;&#65533;&#65533;&#65533;&#139;[qt&#65533;&#65533;7&#65533;&#65533;9&#65533;z&#65533;U?&#65533;-&#65533;&#65533;&#65533;@&#65533;Xk"&#65533;&#65533;a&#65533;,&#65533;&#65533;/&#921;6&#65533;&#65533;&#65533;H&#65533;&#65533;&#65533;U&#65533;&#65533;1&#65533;j&#65533;&#65533;&#2000;A&#65533;&&#65533;&#65533;&#65533;&#704;2&#65533;`&#65533;T&#65533;@Ax&#65533;@V&#65533;:&#65533;/0P-&#65533;&#1708;&#65533;&#65533;&#65533;&#65533;&#65533;&#65533;&#65533;&#65533;o&#65533;&#65533;&#65533;M&#65533;&#65533;0D&#65533;h&#65533;J&#65533;S&#65533;n&#65533;&#65533;0"&#65533;&#65533;&#65533;&#65533;N&#65533;&#65533;&#876;&#65533;&#65533;0&#65533;,&#65533;p&#65533;&#65533;&#65533;4&#65533;6"&#65533;&#65533;&#65533;f&#65533;&#65533;\	csE&#65533;0&#65533;r*]&#65533;&#65533;#&#65533;r&#65533;&#1696;&#858;&#65533;&#65533;&#65533;wC|F1v&#65533;1v'&#65533;4C&#65533;&#65533;D&#65533;&#65533;]&#65533;&#65533;&#65533;&#65533;nE&#65533;&#65533;=&#65533;&#65533;)&#65533;&#65533;t&#65533;_&#65533;&#65533;E&#65533;&#65533;&#65533;&#65533;&#65533;&#65533;=B&#65533;&#65533;l\lg&#65533;*&#65533;&#65533;&#1490;BP&#65533;`&#65533;9&#65533;tD&#65533;&#65533;f&#65533;{&#65533;&#65533;&#65533;&#65533;&#1656;&#65533; &#65533;&#65533;&#65533; &#643;z!&#65533;@&#65533;2
&#65533;&#65533;&#65533;q&#65533;Kj&#65533;e,N&#65533;l'&#65533;&#65533;&#65533;&#65533;+7XU&#65533;^`I&#65533;V&#65533;ol:8g&#65533;&#65533;&#1602;/&#65533;&#65533;+&#65533;Fs(+!KG&#65533;&#65533;&#65533;&#65533;&#65533;H@l&#65533;&#65533;G$4&#65533;&#65533;y&#16219;&&#65533;&#65533;&#65533;&#65533;&#329;&#65533;&#65533;I&#65533;&#65533;&#65533;^&#65533;&#65533;&#65533;&#65533;-&#65533;.&#65533;G.Q&#65533;0&#65533;&#65533;6/ &#222;&#984;;&#65533;&#65533;,8&#65533;&#65533;&#65533;&#65533;&#65533;(dD&#65533;&#65533;%&#541;&#65533;&#65533;&#65533;?&#65533;&#65533;&#65533;]&#65533;&#65533;98&#65533;&#65533;&#65533;r:>&#65533;qf`&#65533;&#65533;5&#65533;&#26832;"&#65533;&#65533;J&#65533;&#65533; &#65533;&#65533;&#65533;#&#65533;`G" T&#65533;'(B&#65533;&#65533;&#809;&#65533;&#65533;/(&#65533;"P&#65533;De&#65533;e&#65533;y&#65533;&#956;&#65533;&#65533;&#65533;&#65533;F/p[&#65533;&#65533;&#65533;!#r&#65533;?&#65533;&#65533;&#65533; H&#65533;P&#65533;` 
8A&#65533;0&#584;&&#65533;&#641;-6PU&#65533;B&#65533;*&#65533;Gq&#65533;&#65533;&#65533;&#65533;&#65533;&#65533;&#65533;\&#65533;DB80#~c&#65533;&#65533;"tA|&#65533;|q&#65533;@&#65533;f1#&#652;@V&#65533;&#65533;r/6&#65533;&#65533;&#65533;"M&#65533;&#65533;o=&#65533;L&#816;&#65533;n&#65533;&#65533;&#65533;&#65533;5*&#65533;:#[&#65533;{&#65533;&#647;js&#65533;ws#$|&#65533;&#65533;d&#1784;.H&#65533;&#65533;\&#65533;\A&#65533;&#65533;(A/&#65533;"&#65533;&#65533;fq&#2032;&#65533;&#65533;]&#886;@&#65533;c&#65533;Yc&#65533; &#65533;5&#65533;&#65533;&#65533;&#65533;&#65533;&#65533;a&#65533;&#65533;n/`97&#65533;&#65533;&#65533;B)o&#65533;V&#65533;9j&#65533;c1&#65533;=&#65533;U$&#65533;R&#65533;rK*1J&#65533;&#65533;#&#65533;&#65533;&#65533;&#65533;V&#65533;&#65533;&#65533;>:NB&#65533;bO.&#65533;g0&#65533;S&#65533;&#65533;&#65533;m5&#65533;&#65533;&#65533;&#58720;&#65533;&#65533;&#65533;&#65533;Y&#65533;&#65533;L&#65533;&#65533;O&#65533;L8&#65533;&#65533;&#65533;&#65533;M&#65533;&Z&#65533;rn&#65533;c*&#65533;H&#65533;G&#65533;-&#65533;a&#65533;&#65533;s&#65533;&#65533;I&#65533;i&#65533;E{WFr&#65533;)&#65533;4]&#65533;&&#65533;VB&#65533;&#65533;{&#65533;M&#65533;6&#65533;&#65533;t&#65533;&#65533;@&#65533;6&#65533;&#65533;&#65533;&#4146;&#65533;fWe&#65533;2&#65533;&#65533;\pC&#65533;%kX&#65533;&#65533;&#65533;%&#65533;&#65533;&#65533;&#65533;~&#65533;&#65533;]Z&#65533;&#65533;xpsK&#1543;,&#65533;&#65533;&#65533;&#65533;]&#65533;n)X&#65533;v&#65533;&#65533;2&#65533;&#65533;&#65533;&#65533;4"&#65533;&#65533;!&#65533;&#850;X\&#65533;'&#65533;&#65533;<}*&#65533;(Q&#65533;"&#65533;j.]&#65533;j&#586;E&#65533;.]&#65533;2&#65533;&#65533;&#65533;W&#65533;[&#65533;H&#65533;&#677;WI&#65533;&#65533;&#65533;j&#1098;&#65533;&#661;,&#65533;&#65533;Z&#386;u&#1451;V&#65533;L&#65533;&#65533;&#65533;&#65533;&#65533;J&#65533;,Uz&#65533;R&#65533;I&#65533;&#65533;J&#65533;D&#65533;&#65533;M&#65533;6i&#132;'N&#65533;&#65533;2EZIR$G&#65533; &#65533;#'&#65533;o&#1440;9&#65533;&#65533;2d&#804;Q&#65533;FM&#65533;l&#1840;Y&#65533;&#65533;&#65533;&#65533;4e&#672;Y&#65533;&#65533;&#65533;&#65533;{e&#65533;$H&#65533;+\&#65533;h&#65533;&#65533;N B&#65533;-&#65533;&#65533;&#65533;S'&#65533;U3a&#65533;*&#65533;&#1123;G&#65533;&#65533;&#65533;&#65533;&#65533;2c&#408;&#65533;]&#65533;L6o&#65533;&#65533;&#65533;&#65533;M&#65533;&#65533;&#65533;&#65533;1&#65533;D
,d&#65533;&#65533;!&#65533;8x&#65533;&#65533;)&#65533;&#65533;6g&#388;	C&#65533;p&#1983;&#65533;&#65533;gS&#65533;&#65533;`1&#65533;&#592;)|&#65533;&#65533;8ox&#65533;&#65533;&#65533;y&#65533;l&#1312;&#65533;}&#65533;&#65533;&#65533;&#35532;/&#65533;&#65533;&#65533;&#65533;&#65533;(&#65533;&#65533;4&#65533;0&#65533;&#65533;&#65533;@C&#65533;&#65533;C&#65533;&#65533;&#65533;&#65533;&#1579;<5&#65533;*B&#65533;&#65533;m&#65533;:&#65533;C17&#65533;k#>8&#65533;&#65533;P.&#65533;&#65533;&#65533;&#65533;&#65533;T&#65533;oEa&#65533;&#65533;&#65533;d&#65533;&#65533;4&#65533;&#65533;n&#65533;&#65533;&#65533;&#65533;21p;C&#65533;2&#65533;X0@6&#65533;&#65533;.&#65533;0c&#65533;8&#65533;&#205;&#65533;&#65533;&#65533;9D&#65533;&#65533;X&#65533;&#65533;7^41&#65533;&#1026;&#65533;<&#65533;&#65533;&#65533;7:&#65533;&#65533;&#65533;C&#65533;1&#65533;&#65533;M&#65533;6&#65533;&#65533;&#65533;
o<G&#65533;&#65533;pQ&#65533;&#65533;&#1229;&#65533;\Q&#1083;&#65533;s#&#65533;&#65533;s;&#65533;&#65533;=&#65533;&#65533;c&#65533;&#1163;p&#65533;&#65533;6&#65533;&#65533; &#65533;&#65533;GG&#65533;M&#65533;R&#65533;&#65533;O&#65533;&#65533;&#65533;+3&#65533;Z7-&#65533;F&#65533;nMKN&#65533;&#65533;PC4O@&#65533;&#65533;fI	&#65533;&#65533;H1EVP&#65533;&#65533;&#65533;&#65533;TPa&#341;n[&#65533;&#65533;&#65533;lKePD&#1770;&#65533;6&#65533;D&#65533;&#1076;:7&#65533;&&#65533;&#65533;&#65533;zq$&#65533;,&#65533;d&#65533;L@!&#65533;&#65533;RH&#352;&#65533;&#65533;]&#65533;&#65533;&#65533;&#65533;&#65533;&#65533;&#65533;$&#65533;I$&#65533;D*J&#65533;m&#65533;&#65533;I1&#65533;<&#65533;&#65533;&#65533;+&#65533;&#65533;b&#65533;,&#65533; C8:&#65533;c&#65533;&#65533;&#65533;x&#65533;&#65533;?&#65533;&#65533;&#65533;<&#65533;&#65533;.&#2000;&#65533;&#65533;;|&#65533;#&#65533;> $&#65533;qD&#65533;1&#65533;d&#65533;&#65533;9-&#65533;K0fJ&#65533;NJ6&#65533;&#65533;&#65533;R&#65533;M6	&#65533;&#65533;&#65533;&#65533;\kv&#65533;&#65533;r&#65533;"&#658;K2&#65533;D&#65533;&#65533;&&#65533;n&#65533;.&#65533;x&#65533;CYD&#65533;C
&#65533;&#1744;D&#65533;&#65533;&#65533;N&#65533;&#65533;&#65533;&#65533;&#65533;_Vhb&#65533;&#65533;&#65533;fQ&#65533;&#65533;\~&#65533;E$&#65533;U&#65533;&#65533;[j&#65533;&#65533;&#65533;Zb&#65533;&#65533;&#65533;&#65533;Wb&#65533;e&#65533;&#65533;meT&#65533;&#65533;t&#65533;Rz&#65533;&#65533;G i&#65533;kN&#65533;v&#65533;i&#65533;i&#65533;&#65533;F1&#65533;<&#65533;n&#65533;&#65533;&#65533;`&#65533;,#/&#65533; &#65533;U&#65533;
m&#65533;k&#65533;}&#65533;&#65533;E,&#65533;$&#65533;0&#65533;&#65533;"-&#65533;&#65533;&#65533;: )$pG*&#65533;\L2~JcF)&#65533;|x&#838;&#65533;b&#65533;6&#65533;G&#65533;J&#65533;&#65533;&#65533;"Iu&#65533;W&#65533;&#65533;	4p&#65533;&#65533;"&#513;&#65533;p&#65533;9&#65533;g&#65533;IO&#65533;0&#65533;3FR*&#65533;T
&#65533;&#65533;&#65533;	&#65533;hR+&#65533;O>H'&#65533;&#65533;&#65533;A&#65533;&#65533;y&#65533;&#65533;&#65533;p_&#65533;B&#672;&#65533;:	&#65533;-&#65533;&#65533;&#65533;*,&#65533;&#65533;B&#65533;&#65533;&#65533;x&#65533;&#65533;[&#65533;h?&#65533;Z&#65533; &#65533; `&#65533;&#65533;&#65533;&#609;&#65533;&#65533;&#65533;&#65533;&#65533;]&#65533;%7g&#65533;&#65533;N&#65533;3|Gz&#65533;&#65533;&#65533;c&#65533;&#65533;&#65533;PlP&#65533;&#65533;<&#65533;&#65533;{&#65533;{`&#65533;&#1239;&#65533;&#65533;E>&#65533;2&#65533;&#65533;&#65533;H7&#65533;EM&#65533;&#65533;&#994;&#65533;D&#1958;za&#65533;p&#65533;'50&#65533;T&#65533;&#65533;&#65533;&#65533;J2&#65533;E&#65533;BU)Y&#65533;&#65533;C&#65533;&#65533;/y&#65533;&#65533;zV&#65533;&#65533;&#65533;&#28719;&#65533;&#65533;&#65533;&#65533;&#65533;#uA&#65533;&#65533;w&#65533;T&#65533;6&#65533;
g>&#65533;&#214;p%(&#65533;0i&#65533;V&#65533;O+_y&#65533;&#65533;&#1894;V&#65533;(&#65533;F&#65533;Q&#65533;&#65533;Y&#65533;&#65533;&#65533;&#65533;
&#65533;&#65533;b&#65533;&#65533;&#65533;+&#65533;&#65533;:S&#65533;&#65533;&#65533;&&#65533;&#65533;MP&#65533;s&#65533;x[>&#65533;"&#65533;&#65533;&#65533;&#65533;&#65533;X&#65533;T&#65533;&v&#65533;&#65533;u&#1988;Vh
&#65533;	Nd)H)
&#65533;2Q&#65533;~>bwD&#65533;&#65533;@&#65533;"&#65533;E&#65533;Bo&#65533;&#65533;&#65533;$ &#65533;	$&#65533;&#65533;&#65533;&#65533;&#65533;:&#65533;{&#65533;&#65533;fF&#65533;@"&#65533;&#65533;C&#65533;p>&&#65533;g>c&#65533;&#65533;F4B$iJ&#65533;&&#65533;f&#65533;s&#65533;&#65533;&#65533;4B

seb&#65533;&#65533;U&*&#65533;&#65533;&#65533;+&#65533; &#65533;*P&#65533;&#65533;T&#65533;&#65533;&#65533;&#65533;\H<&#65533;&#1026;)&#65533;&#65533;&#65533;DR&#65533;E&#65533;K&#65533;0&#65533;!1&#65533;JT&#65533;&#65533;B&#65533;'&#65533;8P&#65533;&#65533;hN&#65533;Y&#65533;&#65533;"&#65533;&#65533;H&#65533;]&#65533;d&#65533;&#65533;&#65533;.v&#65533;Y&#65533;&#65533;&#65533;&#65533;&#65533;XOa&#65533;S&#65533;"&#65533;H&#65533;>&#65533;E	I&#65533;&&#65533;h&#65533;.&#65533;T&#1989;&#65533;4Rm&#65533;k1&#648;C&#65533;z8&#65533;&#65533;&#65533;
&#65533;G/rY&#65533;&#65533;&#65533;W&#65533;?m&#65533;&#65533;&#65533;&#65533;&#65533;H&#65533;-&#65533;&#65533;&#65533; &#65533;&#65533;F]&#65533;BT%3&#545;G}&#65533;&#26037;J&#65533;&#65533;)&#65533;h$&#65533;&#65533;A&#65533;&#65533;&#65533;&#65533;T&#1042;&#65533;@&#65533;&#65533;i&#65533;&#65533;u&#65533;`5D&#65533;Dr&#65533;&#65533;&#65533;@m(&#65533;&#65533;&#65533;P&#65533;mJM*&#65533;`ix3&#65533;-sSr&#65533;z&#65533;&#65533;W&#65533;>C&#65533;&#2004;&#65533;\&#65533;/ &#65533;&#65533;!&#65533;c#&#65533;&#65533;1e&#65533;&#65533;&#65533;H&#65533;a&#65533;*?&#65533;&#65533;N&#65533;d&#65533;&#65533;&#65533;0&#65533;X&#65533;Q&#65533;bjE,g&#1449;V(P&#65533;&#65533;&#1367;&#65533;4/&#65533;|aT&#65533;&#65533;&#65533;t&#65533;K&#65533;:&#65533;0|&#65533;Ct,&#65533;&#65533;&#65533;&#632;g&#65533;beMS
GH&#65533;&#65533;&#65533;&#65533;&#65533;4&#65533;fg&#65533;&#65533;&#65533;s&#65533;&#65533;&#65533;HM&#65533;&#65533;z&#65533;&#65533;'&#65533;@Um&#65533;1&#65533;%&#65533;&#65533;&#65533;zQr&#65533;&#65533;xZY&#694;&#293;&#65533;&#232;M("&#65533;&#65533;R/&#65533;&#65533;,q	3&#65533;&#65533;[&#65533;&#65533;&#65533;&#65533;.|&#65533;&#65533;&#65533;.C&#65533;>&#65533;3gGMB#&#65533;`&#65533;&#65533;Iu:&#65533;f&#65533;&#65533;&#65533;l~&#65533;Yi&#65533;)&#65533;&#65533;
p&#65533;&#65533;]&#65533;,&#1593;&#65533;&#65533;&#65533;6qtc&#65533;O&#65533;/K&#65533;&#65533;&#65533;&#65533;&#65533;&#65533;$A&#65533;&#65533;&#65533;2&#65533;&#65533;&#661;0~%,n&#65533;u
&#65533;4&#65533;&#65533;&#65533;n&#65533;&#65533;;&#65533;@&#65533;+@&#65533;	KBR*&#65533;*&#65533;lip&#65533;v&#65533;&#65533;&#2018;m&#65533;&#65533;C&#65533;&#65533;&#65533;&#65533;&#65533;e1&#65533;&#65533;&#65533;qF@bkS;w&#1826;&#65533;/M&#65533;e)&#65533;&#65533;[&B&#65533;&#65533;,&#65533;w&#65533;m&#65533;&#65533;&#65533;	&#65533;	El&#65533;H&#65533;&#65533;&#65533;&#1402;&#1170;&#65533;IO&#65533;&#65533;&#65533;J&#65533;tS&#65533;&#65533;&#65533;&#722;6&#65533;&#1215;E,&#65533;^&#65533;H&#65533;!&#65533;&#65533;GPla;'&#65533;IX&#65533;&#65533;&#65533;i&#65533;&#65533;w&#65533;r&#65533;U&#65533;&#65533;&#65533;\It&#65533;^x.t&#65533;&#65533;0t&#65533;&#65533;&#65533;"%&#65533;&#65533;6+Vq
&#294;&#65533;'&#65533;&#65533;[&#65533;&#967;&#65533;&#65533;;&#65533;&#65533;@&#65533;&#65533;*QQ&#65533;&#65533;[):&#65533;k2&#65533;&#65533;;d&#65533;A	&#65533;&#65533;&#860;&#65533;'&#65533;FF&#65533;nC&#65533;&#65533;;h&#1475;&#65533;&#387;q&#65533;@&#65533;&#65533;Z&#65533;u&#65533;&#65533;&#65533;&#65533;:&#65533;&#65533;&#65533;&#65533;D&#1370;&#661;I<&#65533;o;o&#65533;"&#65533;&#65533;@x&#65533;:y _&#65533;&#65533;&#65533;&#65533;&#65533;&#65533;d&#65533;;&#65533;	28&#65533;&#65533; )&#65533;W`&#65533;&#65533;&#65533;&#65533;&#65533;&#65533;&#65533;&#65533;&#65533;Z&&#65533;-'&#65533;$&#65533;C&#65533;&#65533;S&#50472;&#65533;&#1839;e&#65533;&#65533;&#65533;&#65533;.&#65533;T&#1026;V&#65533; 8&#65533;&#65533;7&#65533;&#65533;&#648;&#65533;&#65533;TM&#65533;&#65533;`&#65533;&#65533;&#65533;&#65533;&#65533;&#65533;&#65533;n&#65533;D<l&#65533;&#65533;<&#1024;6&#65533;&#526;&#65533;?&#65533;BH&#1827;&#65533;&#65533;7&#65533;C&#65533;&#65533;&#65533;EH&#65533;V&#65533;&#65533;/&#65533;P	&#65533;&#65533;&#65533;&#65533;$&#65533; &#65533;KhC&#65533;&#65533;&#1464;&#65533;&#65533;&#65533;@&#65533;&#65533;&#1568;K,*&#65533;&#65533;H7^)&#65533;@&#65533;-Hh/ $/d&#65533;&#65533;
cD&#65533;V&#65533;&#65533;rFEFI	YN&#65533;&#9030;(&#65533;P&#65533;c@b&#65533;/:S&#65533;&#65533;\$;&#65533;&#65533;)O&#65533;d&#65533;&#65533;`&#1282;)&#65533;&#65533;g6&#65533;&#65533;&#65533;&#65533;&#65533;i
&#65533;&#65533;&#65533;l&#65533;&#65533;@&#65533;(&#65533; 1&#65533;,0&#65533;&#65533;$L&#65533;i@v&#65533;&#65533;`.&#65533;&#65533;&#65533;&#65533;I|):&#1700;&#65533;&#65533;K[&&#65533;)NGtT&#65533;&#1754;&#1824;f&#65533;&#155;>!&#65533;&#1189;v&#65533;&#65533;a&A&#65533;$&#65533;&#65533;&#65533;	4B&#65533;Y&#65533;i&#65533;n`@!kjn&#33470;&#65533;&#65533;a4&#65533;qG&#65533;0&#65533;v&#65533;&#65533;&#65533;&#65533;`&#65533; 
&#65533;@	&#65533;&#65533;	&#65533;&#65533;
&#65533;&#65533;&#65533;&#65533;O&#65533;`g&#65533;`&#65533; &#65533;nJ&#65533;bj&#65533;+>&#65533;&#65533;>e?%&#65533;&#21798;&#65533;|.]&#65533;&#65533;,!ng(L4&#65533;j+&#65533;&#65533;x&#65533;/i&#65533;bk&#65533;&#65533;&#49422;&#65533;v&#65533;&#65533;ZKF2&&#65533;&#1966;&#65533;l&#65533;q&#65533;m&#65533;&#65533;&#65533;&#65533;&#65533;N&A&#65533;&#65533;&#65533;&#65533;m"*+&#65533;im&#65533;&+&#65533;j&#65533;&#1682;&#65533;&#65533;&#65533;&#65533;&#65533;r&#65533;fd&#65533;rr!&#65533;$&#65533;&#65533;&#65533;TB&#65533;Z&#65533;&#65533;m&#65533;&#65533;&#65533;&#65533;b5&#65533;G&#65533;Nc2)&#690;+4J&#65533;&#65533;&#65533;x
A&#65533;&#65533;H&#65533;&#65533;&#65533;&#65533;o&#65533;&#65533;g~&#65533;&#65533;&#65533;&#65533;&#65533;&#65533;&#65533;&#65533;&#65533;&#65533;&#65533;7&#65533;&#278;&#65533;:&#65533; &#65533;&#65533; &#1713;P&#65533;&#65533;&#65533;/_&#65533;&#65533;"&#65533;o
A&#65533;F3&#65533;&#65533;j&#65533;&#65533;&#65533;&#65533;&#65533;@!V&#65533;&#65533; 8&#65533;&#65533;T&#65533;&#65533;f&#65533;&#65533;&#65533;@^@&#65533;&#65533;&#65533;&#65533;
&#65533;`&#65533;`~A&#65533;f&#65533;&#65533; &#65533;o
&#65533;&#65533;&#65533;o&#65533;<&#65533;:
M&#65533;&#65533;Px&#65533;&#65533;xj&#65533;&#65533;&#65533;zjK&#65533;#&#65533;&#65533;M&#65533;DH(&#65533;<\(z&#65533;&#65533;&#65533;&#65533;&#65533;&#65533;8&#65533;<&#65533;.&#312;&#65533;z&#25363;&#1164;&#65533;&#1443;=&#65533;l&#1284;(&#65533;&#65533;&#65533;&#65533;&#1568;S>O1&#65533;R&#65533;Lh&#65533;&#65533;&#65533;&#65533;&#65533;"&#65533;@d6p#&#65533;"D&#65533;C&#65533;&#65533;&#65533;(^&#65533;G&#1411;0&#65533;&#65533;&#65533;d&#65533;2&#65533;U&#65533;&#65533;&#65533;&#65533;CH&#65533;&#65533;.&#65533;&#65533;&#65533;"HF
.&#65533;-&#65533;&#65533;U*1&#65533;&#65533;&#65533;0rHXQ&#65533;&#65533;&#65533;r&#65533;&#1260;&#65533;&#65533;&#65533;{NoC&#65533;&#65533;&#65533;&#65533;&#65533;	&#65533;,&#65533;&#65533;&#65533;&#65533;&#65533;&#1548;D&#65533;&#1294;eF&#1184;s&#65533; mH&#65533;&#65533;F)&#65533;&#65533;&#65533;&#65533;@&#65533;(q&#65533;&#1954;HN&#65533;.&#65533;&#65533;&#65533;&#65533;0&.&#65533;&#65533;/&#65533;&#65533;U&#65533;&#65533;&#65533;&#65533;&#65533;&#65533;`&#65533;&#65533;&#65533;e&#1688;&#65533;&#65533;T&#65533;&#65533;P&#65533;b"ubBT&#476;V!`z&#65533;&#65533;<AZ&#65533;&#65533;'&#65533;q&#65533;&#65533;&#65533;&#65533;#/&#65533;j&#65533;&#65533;&#65533;&#65533;&#65533;&#1961;&#65533;&#929;&#65533;&#65533;m&#65533;v&#65533;&#65533;&#65533;&#65533;v$V&#65533;+_&#65533;&#65533;!&#65533;&#65533; .&#65533; &#1458; z&#65533;@&#65533; &#65533;&#65533;&#65533;&#1715;hj&#65533;Z&#65533;e&#65533;>&#65533;&#65533;&#65533;@T&#65533;&#65533;!5S&#65533;&#65533;&#65533;&#65533;&#65533;)
4K4^N,A&#65533;&#65533;!/&&#65533;>&#65533;;&#65533;#&#65533;n&#65533;
&^&#65533;\A&#65533;&#65533;lP&#65533;'(5`&#65533;i&#65533;&#65533;&#65533;&#65533;'f&#65533;&#65533;5[&#65533;&#65533;j&#65533;+&#65533;R&#65533;&#1830;3]&b")K&#65533;%&#65533;%d.&#65533;&#65533;&#65533;$p&#65533;s6g*K"+&#65533;&#65533;&#65533;&#65533;e&#65533;&#65533;!+r,w&#65533;USN&#65533;&#65533;"(&#65533;r&#65533;&#65533;V!T&#65533;&#65533;/&#65533;^&#65533;.&#65533;&#65533;S6&#65533;&#65533;&#65533;M&#1100;&#65533;&#65533;&#65533;&#65533;&#65533;H&#65533;&#65533;&#65533;@&#65533;&#65533;&#65533; &#65533;&#65533;&#65533;&#65533;`2&#65533;&#65533;NnkP#&#65533;&#65533;|&#65533;&#65533;G&#65533;@&#65533;T&#65533;&#65533;4&#65533;&#65533;&#65533;@@IJ&#65533;cg&#65533; h&#65533;&#65533;&#65533;&#65533;@
z`&#65533;&#65533;&#65533; 6&#65533; 
!&#65533;&#65533;&#65533;&#65533;&#65533;.&#65533;*&&#65533;5&#65533;&#65533;&#65533;&#65533;:H&#65533;SH&#65533;5&#65533;&#65533;&#65533;&#65533;&#65533;Z&#65533;Q;&#65533;&#65533;&#65533;&#65533;h]&#65533;y&#65533;0n,D&$	&#592;is8&#65533;&#65533;&#65533;&#131;I&#65533;'&#65533;&#65533;&#65533;&#65533;=&#65533;D&#65533;c&#918;&#65533;;&#65533;T&#65533;&#65533;&#1664;g&#65533;&#65533;N7	w)&#65533;&#65533;&#65533;,{&#1044;&#65533;&#65533;T&#65533;<&#65533;.&#65533;LWoMw&#65533;B&#65533;d&#65533;&#65533;zn&#65533;&#65533;&#65533;$&#65533;~&#65533;&#1792;n&#65533;&#65533;&#65533;`;h#7&#65533;#B)&#65533;&#65533;&#65533;&#65533;y&#65533; d&#65533;&#65533;&#65533;xCs&#197;tc-&#65533;&#1646;&#65533;&#65533;J	&#65533;S&#531;z&#65533;&#65533;&#65533;&#65533;{4&#65533;&#65533;z$B,-1t&#65533;6&#65533;-eGLEdg0&#65533;&#65533;&#1440;&#824;&#65533; MqBt)z&#65533;DW'QGg&#65533;EC-&#65533;"d&#65533;&#65533;bB\X;&#65533;|K&#65533;H&#65533;T&#65533;&#65533;
&#65533;&#65533;S&#746;&#65533;&#554;&#65533;i+F&#65533;Z^&#65533;	^&#65533;%&#65533;\&#65533;&#65533;&#65533;"&#65533;*&#65533;&#65533;&#65533;&#65533;&#65533;Gw&#65533;f&#65533;8&#65533;HR[f&#1960;&#65533;T2nL!&#65533;p&#65533;&#65533;v&#65533;&#693;A\[ukV&#65533;f	&#65533;&#65533;B&#65533;&#65533;&#154;EH&#65533;`O&#65533;h=w&#65533;2W_f
&#65533;T&#65533;xK&#182;&#65533;|F&#65533;&#65533;Z&#65533;f(dNZvj4!!&#65533;)b`&#65533;&#65533;&#274;&#65533;+&#65533;qH&#65533;^W&#65533;&#65533;-c&#65533;&#65533;"h&#65533;&#1321;&#65533;
&#65533;&#65533;z&#65533;&#65533;Z\mP&#65533;&#65533;&#65533;B3&#65533;~lr&#65533;&#65533;M&#65533;&#65533;`&#65533;m&#65533;&#65533;-&#65533;&#65533;MZJA&#65533;&#65533;mbm!rN&#65533;)cA&#65533;`~aTzs&#65533;&#65533;&#65533;$&#65533;&#65533;H&#65533;\&#65533;m&#65533;2&#65533;&#65533;_V&#65533;e&#65533;&#65533;&#65533;&#65533;&#65533;&#32422;&#65533;W#&#65533;&#65533;&#65533;&#65533;X&#65533;=-P&#65533;&#65533;&#65533;i&#65533;U&#65533;R&#65533;&#65533;`&#65533;P2E$S&#65533;&#65533;&#65533;&#65533;`&#65533;&#65533;&#65533;!&#1696;&#65533;"&#65533;&#65533; j&#65533;(&#65533;&#65533;&#65533;P&#65533;&#65533;4&#65533;&#65533;&#65533;=K&#65533;S&#65533; &#65533;&#65533;&#65533;,n&#65533;gv&#65533;\C&#65533;&#65533;	&#65533; |&#65533;&#65533;&#65533;i&#65533;&#65533;&#65533;eZ^&#65533;^&#65533;:&#65533;!&#65533;&#65533;&#65533;e&#65533;T&#65533;&#65533;&#65533;&#65533;r&#65533;&#65533;Xc&#65533;&#65533;=&#65533;&#65533;2L&#1028;&#65533;&#65533;&#65533;0&#65533;&#65533;&#65533;&#65533;&#65533; lr&#65533;&#65533;=[&#65533;A&#65533;>&#65533;&#65533;&#65533;&#65533;?&#65533;,&#65533;j&#65533;TT&#65533;rOX&#352;&#65533;&#1058;t8&#65533;#{&#65533;&#65533;&#65533;K&#65533;-~&#65533;&#65533;&#65533;&#65533;&#65533;*%&#65533;N&#65533;Mo&#65533;0L&#65533;&#65533;7`j&#65533;&#65533;T&#1956;&#65533;L&#65533;&#65533;&#65533;*D&#65533;&#65533;&#65533;t&#65533;&#65533;l>h(-&#65533;&#65533;?OJ&#65533;&#65533;
&#65533;@"&#65533;/E-V&#65533;L&#65533;&#65533;Ze6-&#65533;&#65533;&#65533;&#65533;`&#65533;&#65533;&#65533;@o&#65533;CNw?\(H&#65533;tz&#65533;/v&#65533;&#65533;&#65533;&#65533;#VB&#65533;=B-M&#65533;#7bC&#65533;&#65533;&#65533;R;&#65533;y&#65533;&#65533;&#65533;>&#268;Fb)&#65533;j&#65533;E&#1680;&#65533;&#65533;D&#65533;wtJ&#65533;`&#65533;Kr&#65533;&#65533;&#65533;&#65533;
&#65533;
u$&#65533;u&#65533;&#65533;t\&#65533;&#65533;&#65533;&#65533;&#65533;)!&#65533;&#65533;&#65533;&#65533;&#65533;&#65533;&#65533;^8
&#65533;&#65533;&#65533;&#65533;&#65533;X&#65533;&#65533;J&#65533;u&#65533;&#65533;&#65533;"kK&#65533;^&#65533;8,&#65533;)"A&#65533;&#65533;
&#65533;!!`!6.Td&#65533;,&#65533;&#65533;&#1568;&#65533;@&#65533;&#65533;&#65533;
&#65533;r&#65533;j&#65533;Rl&#65533;V&#65533;2&#65533;M6&#65533;aS&#65533;E&#65533; &#65533;&#65533;&#65533;&#1579;
B&#65533;&#65533;m!1&\&#65533;&#65533;a&#65533;&#65533;&#65533;ju&#65533;\&#65533;1VH&#65533;&#65533;&#1481;&#65533;&#65533;J$&#65533;J&#65533;&#65533;J&#65533;ac&#65533;&#65533;&#65533;oAw&#65533;&#65533;*2&#65533;)4&#65533; &#1706;&#65533;z&#65533;D&#65533;&#65533;&&#65533;-cgc&#65533;&#65533;&l&#65533;&#65533;&#65533;$&#65533;y&#65533;K"&#65533;&#65533;&#65533;&#65533;&#65533;&#65533;y&#65533;VSv&#65533;V_&#65533;&#65533;&#65533;&#65533;9&#65533;e)&#65533;&#65533;*&#65533;F5 &#65533;&#65533; &#65533;&#65533;q&#40974;i&#65533;>@&#65533;T&#65533;&#65533;E&#65533;y&#65533;&#65533;&#65533;B&#65533;|&#65533;e&#65533;@&#65533; &#65533;&#65533;&#65533;Vt&#65533;&#65533;&#65533;&#65533;UsG&#65533;@&#65533;&#65533;&#65533;&#65533;
&&#65533;~&#65533;&#65533;/hI&#65533;He&#65533;u;&#65533;&#23967;9&#65533;&#65533;&#65533;&#65533;
&#65533;`&#65533;y
Zc&9&#65533;p2&#65533;&#65533;|&#65533;m&#65533;J&#65533;2&#65533;&#65533;&#65533;&#65533;&#65533;C&#65533;&#65533; &#65533;s&#65533;&#65533;&#65533;J&#65533;&#65533;&#65533;&#65533;&#65533;&#65533;&#65533;	/H&#65533;cWd={&#65533;&#65533;s&#65533;V&#65533;D>&#65533;&#65533;&#134;KP&&#65533;&#65533;MIEGrDEd&#65533;&#65533;C&#65533;V&#65533;I&#65533;&#65533;{qc7&#65533;&#65533;B&#65533;@&#65533;EX6&#940;6&#65533;&#1477;T&#65533;&#65533;&#65533;&#65533;$&#65533;X&#65533;&#760;&#65533;.t&#65533;m7&#65533;&#65533;DN&#65533;:6pyJ&#65533;U&#65533;hN&#65533;B&#65533;&#65533;Z&#65533;&#65533;&#65533;r5E&#65533;|#d&#65533;f&#65533;&#65533;`
&#65533;&#65533;&#65533;&#65533;&#65533;&#65533;.&#65533;&#65533;O&#65533; &#65533;&#65533;cN3&#373;&#65533;&#65533;&#65533;&#805;&#65533;&#65533;s&#65533;Ef&#65533;&#65533;&#65533;?&#65533;&#65533;&#65533;V&#65533;0&#65533;&#65533;&#65533;&#65533;Jp&#65533;&#65533;b6&#65533;0&#65533;pW{\&#65533;&#65533;Z6&#65533;&#65533;j&#65533;$&#65533;&#65533;&#65533;	OJv&#65533;&#65533;&#65533;&#65533;)L&#65533;L&#65533;h8PI&#65533;&#65533;&#65533;Y&#65533;&#65533;!&#65533;Qo[&#65533;5&#65533;&#65533;Z&#65533;&#65533;I=A&#65533;/&&#65533;n&#65533;ow&#65533;jD&#65533;&#65533;&#65533;&#65533;Q&#65533;M!0a(d&#65533;&#65533;!&#65533;&#65533;^&#65533;&#65533;p&#65533;&#65533;&#65533;Jo&#65533;&#65533;d&#65533;6<&#65533;&#65533;u&#65533;&#65533;`&#65533;&#65533;&#65533;&#65533;$E8@I&#65533;&#65533;&#65533;&#65533;&#65533;&#65533;&#65533;&#12326;?1&#65533;P&#65533;J&#65533;Bd[&#65533;L&#65533; &#65533;&#65533;&#65533;]&#481;&#145;&#65533;(p&#65533;&#65533;&#65533;Vc&#65533;_&#65533;&#65533;&#527;&#65533;&#65533;&#841;&#65533;x^	&#65533;&#65533;#&#65533;&#65533;&#65533;m&#65533;&#65533;n&#65533;_ 
H&#65533; A	!j$&#65533;R%J&#65533;E&#65533;T	&#1255;QG&#65533;&#65533;&#1321;&#65533;GM&#65533;,&#65533;&#65533;&#65533;T&#65533;S&#65533;Z&#65533;&#65533;E&#65533;,X&#65533;d&#65533;&#65533;s&-Y,m&#65533;&#1289;&#1517;&#65533;&#65533;n&#65533;&#181;SV&#65533;T&#65533;J&#65533;&#65533;q&#65533;&#65533;F&#65533;%J&#65533;h&#65533;&#65533;EP1&#65533;:&#65533;&#65533;I&#65533;9&#65533;D&#65533;&&#65533;f7m&#65533;D&#65533;&#65533;A}&#65533;&#265;3&#65533;&#65533;4b&#540;Q&#65533;f&#65533;6l&#65533;N&#65533;&#65533;&#859;8t&#65533;&#65533;&#65533;&#65533;&#65533;&#65533;&#65533;<|&#65533;&#65533;cg&#65533;;y&#65533;&#65533;&#65533;&#65533;&#65533;"H&#65533;&#65533;&#65533;&#65533;7w&#65533; b5Q ;l&#65533;l&#65533;&#65533;&#65533;&#65533;#O&#65533;&#65533;&#65533;&#65533;G&#65533;:t&#65533;q3&#65533;&#65533;&#65533;6k&#65533;g&#252;&#65533;s&#65533;m&#65533;&#273;&#65533;O&#65533;<v&#65533;&#65533;&#65533;e&#65533;w&#65533;;u&#65533;&#65533;q&#65533;&#65533;B&#65533;E&#65533;&#65533;&#65533;%L&#65533;&9&#65533;&#65533;&#65533;"&#65533;&#65533;&#1667;&#65533;&#65533;o;&#65533;]&#65533;&#65533;&#65533;&#65533;&#65533;c&#65533;&#65533;Q&#65533;p &#65533;Fj&#65533;&#65533;&#65533;&#65533;&#65533;&#65533;f&#65533;a&#65533;&#65533;]&#65533;Ys&#65533;&#65533;&#388;m&#65533;!&#65533;rj&#65533;&#65533;&#65533;_}=&#65533;p&#65533;!a_&#649;&#65533;&#1796;f&#65533;&#65533;:&#65533;qFri&#65533;&#65533;&#65533;Vl&#65533;_&#65533;QF&#65533;&#65533;&#65533;ri&#65533;q&#65533;&#65533;d&#65533;h&#65533;g&#65533;1&#65533;z&#65533;&#65533;q&#65533;Qw\&#65533;)&#65533;&#65533;,b&#65533;&#65533;bhhF&#65533;?&#65533;&#65533;adl&#65533;eg&#65533;p&#65533;&#65533;&#525;&#65533;hH&#471;&#65533;&#65533;q&#65533;t&#65533;&#65533;qq&#65533;&#65533;&#65533;o&#1585;Y&#65533;zdWGJ&#411;&#65533;&#65533;:F&#65533;XT&#65533;&#65533;&#65533;&#65533;&#65533;&#65533;&#65533;~&#65533;&#65533;&#65533;&#65533;&#65533;g&#65533;.f&#65533;1&#65533;+&#65533;K&#65533;J&#401;J&#65533;&#65533;&#65533;k&#65533;AFH&&#65533;&#65533;Xl&#65533;&#65533;^DZR&#65533;&#65533;&#65533;&#65533;&#65533;	&#65533;Y&#65533;&#65533;&#65533;&#65533;&#65533;q&#65533;ds &#65533;di&#65533;&#65533;&#65533;_l&#65533;&#65533;&#65533;a&#65533;Q&#65533;&#65533;^K&#65533;&#65533;n&#605;&&#65533;&#65533;B&#703; &#65533;;&#65533;(&#65533;x&#65533;	(&#65533;&#65533;b
*&#65533;&#65533;&#65533;p&#65533;'&#65533;&#65533;&#65533;&#65533;&#65533;|&#65533;(&#65533; <&#65533;'&#65533;lb&#65533;#&#65533;0&#65533;"&#65533;(&#65533;#&#65533;h&#65533;&#65533;'&#65533;&#65533;rJ*&#65533;"1&#65533;&#65533;&#65533;I$E"	{&#65533;8&#65533;&#65533;!&#65533; &#65533;&#65533;"&#65533;&#65533;l&#65533;!T9&#65533;&#65533;"$!&#65533;&#65533;|`&#65533;Xf~&#65533;&#65533;&#65533;&#65533;A	&#65533;NF^yB&#65533;(&#65533;i,&#65533;&#65533;^O&#65533;&#65533;&#65533;&#65533;&#65533;&#65533;)^&#1457;G &#65533;Md'&#65533;`&#65533;&#65533;&&#65533;\&#65533;P{&#65533;X&#65533;I&&#65533;^&#65533;{&#65533;N&#65533;%&#65533;D&#65533;w'&#65533;&#65533;2&#65533;)&#65533;&#65533;&#65533;+&#65533;t&#65533;&#65533;+&#65533;K&#31520;&#65533;r&#65533;&#65533;&#65533;2+&#65533;&#65533;b
)Ly&#65533;'&#65533;T&#65533;H"&#65533;&#65533;A  &#65533;&#65533;.&#65533;!&#65533;&#65533;I#XA"&#65533;%&#65533;d|1&#65533;&#65533;k&#65533;IS&#65533;[&#65533;x&#65533;&#65533;&#65533;&#65533;&#65533;*&#65533;&#65533;"&#65533;,&#65533;&#65533;&#1341;L4&#65533;P@	&#65533;&#65533;O&#65533;&#65533;T)&#65533;&#65533;&#65533;'&#65533;T	&#65533;E&#65533;t&#65533;&#65533;&#65533;&#776;D&#65533;}QC&#65533;&#65533;D&#65533;&#65533;&#65533;/Ohb&#65533; &#10246;U&#65533;&#65533;gruB&#1286;&#65533;aZ&#65533;L&#1322;&#65533;&#65533;&#65533;:z&#65533;Cc&#65533;q&#65533;&#65533;&#65533;&#65533;g&#65533;F&#65533;pXo &#65533;&#65533;E(B?uH&#65533;&#65533;&#65533;&#65533;%&#65533;A7&#65533;A&#65533;@&#65533;8&#65533;&#65533;V&#65533;b&#65533;&#65533;&#65533;&#65533;%9&#65533;AF&#65533;q&#65533;&#65533;&#65533; &#65533;&#65533;&#801;:&#65533;&#65533;&#65533;`,5&#65533;&#65533;vq&#65533;&#65533;&#1029;0T&#65533;|( 
&#263;>"&#65533;PK&#65533;&#65533;&#65533;H&#65533;&#65533;1&#643;(&#216;&#65533;U<&#65533;&#65533;o&#65533;&#65533;&#65533;rBhz&#65533;&#65533;.&#65533;&#65533;&#65533;&#65533;&#65533;O&#65533;&#65533;&#65533;&#65533;T7p&#65533;lQR&#65533;&#65533;&#65533;&#65533;&#65533;b&#65533;&#65533;/P&#65533;&#65533;&#65533;&#65533;,ha&#65533;"&#202;&#65533;&#1157;RQ&#65533;Y^&#1558;&#65533;&#65533; &#65533;7 C&#65533;&#65533;B3&#65533;$X&#65533;	&#65533;C]&#65533;&#65533;Q&#40076;y&#65533;&#708;Te&#65533;0L&#45185;I&#65533;&#65533;5'&#65533;AE&#65533;&#65533;t&#65533;8I&#65533;HL]&#65533;&#65533; .=&#65533;&#65533;y&#65533;&#65533;&#1248;ej	^&#65533;&#65533;@&#65533;&#65533;pQ&#65533;1Z&#65533;&#65533;t-a&#65533;jT&#65533;&#65533;&#169;&#65533;&#65533;&#65533;k]3B&#65533;&#65533;&#65533;$'i&#65533;&#65533;&#65533;Ap&#65533;&#65533;"_^KK&#530;&#65533;A&#982;2p&#65533;[(&#65533;&#65533;d$NA+Z&#65533;&#65533;&#65533;E&#65533;Y&#65533;7&#65533;N&#65533;&#1429;&#65533;F&#65533;&#65533;&#65533;\&#65533;&#65533;6U&#65533;In+&#65533;R^&#65533;&#1643;2 &#65533;&#65533;E&#65533;&#65533;&#65533;Y&#65533;$&#65533;h&#65533;6&#1380;&#65533;&#65533;b&#65533;&#65533;(H&#65533;1N&#65533;&#65533;&#65533;&#65533;U&#65533;&#65533;qB[&#65533;&#65533;&#65533;&#65533;0R0&#65533;&#65533;&#65533;V&#65533;7	&#65533;"j&#65533;(&#65533;&#65533;J&#65533;L Z&#65533;L&#65533;p&#65533;&#65533;(&#65533;&#65533;&#65533;:&#65533;@&#65533;]&#65533;&#592;{z&#225;&#65533;3&#65533;&#65533;&#600;_&#65533;^&#65533;y&#65533;.x&#65533;M&#65533;y&#65533;:&#65533;&#65533;FL&#65533;_&#65533;&#65533;%2&#65533;&#65533;K&#65533;&#65533;q&#65533;X&#65533;&#65533;&#65533;&#65533;&#1272;&#65533;	&#65533;VI!&#65533;U&#65533;b&#65533;&#65533;&#65533;&#29099;9&#7554;&#65533;8&#65533;)T&#65533;&#65533;&#23682;t&#65533;&#65533;&#65533;&#65533;<&#65533;&#1400;&#65533;&#65533;&#65533;&#65533;&#65533;&#65533;&#2033;&#65533;7D$
9r&#65533;&#65533;&#65533;DGX?&#65533;t&#65533;&#65533;:&#65533;o_&#65533;
&#65533;l&#958;4-jA&#65533;&#65533;&#65533;&#65533;&#65533; J&#65533;\&#65533;&#65533;Sp&#65533;`&#65533;h&#65533;&#65533;@&#65533;&#65533;C("&#65533;aM&#65533;&#65533;&#65533;&#65533;L&#65533;&#149; &#65533;V&#65533;UG&#65533;jC<&#65533;&#65533;&#65533;&#65533;!&#65533;&#65533;&#65533;&#65533;&#65533;l0R&#65533;&#65533;T&#65533;E&#65533;&#65533;`&#65533;@wP&#65533;P&#65533;&#65533;B&#65533;&#65533;*&#65533;&#65533;&#65533;&#65533;;&#65533;=&#65533;&#65533;&#65533;&#65533; &#65533;)A@&#513;^@!Pw&#65533;n&#65533;&#65533;A'N&#65533;&#65533;&#65533;&#65533;x&#65533;&#65533;C=I:r&#65533;&#65533;=&#65533;C&#65533;&#65533;:D
&#65533;tx&#65533;F&#581;/l&#65533;C&#65533;B&#65533;&#65533;&#65533;0Bh&#65533;&#65533;H&#65533;)4
NTb&#65533;&#65533;Zo&#65533;&#65533;&#65533;62&#65533;&#65533;&#65533;hcS&#65533;hF&#65533;fN&#1876;'&#65533;4&#65533;X&#65533;&#65533;B&#65533;&#65533;&#65533;dy&#65533;&#65533;C&#65533;~&#65533;&#65533;0pzJ`&#198;&#65533;&#65533;!dyAT&#65533;&#65533;&#65533;4-czS&#65533;&#65533;)&#357;+&#65533;F&#65533;Y&#65533;&#65533;&#65533;&#65533;$IK&#1349;9&#65533;-#&#65533;&#65533;
&#1369;&#65533;&#1037;0H&#65533;&#1260;3<r&#65533;&#65533;^&#1206;&#65533;&#65533;(F&#65533;&#65533;&#65533;&#65533;&#65533;M)&#65533;)&#65533;dX&#65533;&#65533;&#65533;q&#842;v&#65533;Ul&#65533;&#65533;&#65533;*L&#65533;&#65533;U&#65533;B&#65533;S&#65533;E7&#65533;&#65533;&#1180;&#1028;A&#65533;dr^wz&#65533;&#65533;3&#65533;[&#65533;E&#65533;&#65533;&#65533;a"&#65533;&#65533;&#65533;^&#65533;|&#65533;&#65533;M&#65533;&#65533;*2&#65533;&#65533;&#65533;\&#65533;&#50530;&#65533;&#65533;1&#65533;&#65533;&#65533;&#65533;&#65533;E-&#65533;q&aPMrwE&#65533;%["[&#65533;O&#65533;&#65533;&#65533;&#65533;e&#65533;&#65533;&#65533;&#65533;p&#65533;6&#65533;HT&#65533;"&#65533;p&#65533;&#65533;&#1481;&#65533;&#65533;g&#65533;E&#65533;),&#65533;&#65533;{&#65533;&#65533;8&#65533;W&#65533;>MH&#65533;gbMD&#65533;&#65533;?Jd&#65533;&#65533;K&#65533;R&#65533;&#1982;&#65533;&#65533;&#1422;&#65533;(D&#65533;X&#65533;B&#65533;&#65533;&#65533;(&#65533; 1&#65533;@p&#65533;h&#65533;&#65533;e>X&#65533;&#65533;*(&#65533;&#65533;&#65533;&#65533;-U&#65533;&#65533;JJ&#65533;&#1265;&#65533;e&#65533;&#65533;&#65533;&#65533;&#65533;X&#65533;&#142;&#65533;&#325;Rj&#65533;&#65533;]z&#65533;&#65533;&#65533;&#65533;G&#65533;,V&#964;&#65533;b&#65533;L Nz&#65533;&#65533;[&#65533;&#65533;&#65533;7~&#65533;,a&#65533;`XJ^&#65533;&#65533;!&#65533;&#65533;&#65533;G&#65533;sW&#65533;|&#65533;&#65533;"&#65533;K&#65533;sKh&#65533;&#65533;&#65533;&#516;$!&#65533;i&#399;"&#65533;&#65533;&#2021;&#65533;]@&#65533;g+X&#65533;%Q&#65533;I&#65533;&#65533;&#65533;&#65533;]G&#65533;V&#65533;a&#65533;u&#65533;O	,&#65533;7&#65533;Y&#229366;&#65533;&#65533;&#65533;&#65533;&#65533;&#65533;&#65533; :&#65533;&#65533;\J&#65533;&#65533;C&#65533; 	"&#65533;&#65533; V#s	&#65533;&#65533;Z&#65533;	&#65533;0@q	&#65533;&#65533;&#65533;&#65533;C/&#65533;$&#65533;#&#65533;t)y &#65533;qn&#65533;Q&#65533;OgB#&#65533;4&#65533;&#65533;&#65533;&#65533;4y&#65533;w&#65533;&#65533;w&#65533;#f@O&#65533;Qm@Z&#65533;AP2 .&#65533;*Apev&#65533;F[&"h&#65533;f&#65533;{p+#&#65533;A7Ey;#&#65533;&#65533;X3X{d&#65533;)[`SPeBj&#65533;D$VPX&#65533;&#65533;	&#65533;&#65533;&#65533;`
&#65533;&#65533;	&#65533;@&#65533;&#65533;&#65533;&#65533;5&#65533;&#65533;&#65533;!y&#65533;&#65533;P&#65533;)&#65533;&!|&#65533;,&#65533;H&#65533;&#65533;M&#65533;&#65533;L&#1841;k&#65533;N&#65533;#&#65533;&#65533;rG&#65533;&#65533;$.s&#65533;&#65533;'f&#65533;)&#65533;&#65533;%a&#65533;Yc&#65533;&#65533;O[&#65533;&#65533;&#1161;yq%~&#65533;(&#1236;K&#65533;r&#65533;&#65533;Ju&#65533;#&#65533;2&#65533;",&#65533;.b&#65533;&#65533;&#65533;Yx&#65533;*&#65533;Q'g&#65533;v&#65533;&#65533;Qn&#65533;&#65533;5&#65533;p&#65533;6+&#65533;!&#65533;bKDF)or&#65533;c&#65533;/E7&#65533;&#65533;*&#65533;s&#65533;8-y&#65533;Aq`&#65533;v F&#65533;%x&#65533;!&#65533;q.&#65533;ht&#65533;"$(&#65533;Mg&#65533;"&#65533;&&#65533;&#65533;iVY&#65533;&#65533;6&#65533;T-&#65533;&#65533;&#65533;eKArL&#1026;*Ib&#65533;r,0WFl&#65533;K,&#65533;,>+\2p&#385;A&#65533;D&#65533;!E~&#65533;A'"#&#65533;'&#65533;r/3v&#65533;&#65533;B7&#65533;(&#65533;<X?&#65533;&#65533;`&#65533;S	8s<&#65533;&#65533;	H&#65533;	&#61652;L&#1620;H&#65533;	LI;"!?&#65533; 	h'2d&#65533;?&#65533;P%&#65533;>&#65533;&#65533;D&#65533;}5&#65533;@&#65533;pw&#65533;w&#65533; &#65533;&#65533;;&#65533;uBQom&#65533;yX&#65533;yxi&#65533;Q&#65533;A&#65533;BE&#65533;1s1M&#65533;e&#65533;i":tSp&#65533;g&#65533;m8&#65533;&#65533;j&#65533;&#65533;%FF&#65533;Pa&#65533;Z&#65533;&#65533;Z&#65533;[&#65533;s"&#65533;	f&#65533;	&#65533;5;&#65533;
[U
Q&#65533;\&#65533;&#65533;0&#65533;&#65533;&#65533;&#65533;i
&#65533;@}&#65533;&#65533;>&&#65533;}&#65533;
&#65533;v&#65533;&#65533;&#65533;&#65533;&#65533;q &#65533;&#65533;zDX&#65533;&#65533;x&#65533;&#65533;F&#65533;&#65533;&#65533;w&#65533;Po&#65533; <n&#65533;&#65533;&#65533;^&#65533;&#65533; h&#65533;&#65533;&#65533;*&#65533;!&#65533;&#65533;  &#65533;f&#65533; &#65533;p&#65533;P&#65533;p\&#65533;&#65533;1M^AP!	&#65533;S&#65533;pa&#65533;P&#65533;]A8&#65533;&#65533;&#65533;#	&#65533;&#65533;&#65533;r '6&#65533;P1&#65533;&#65533;A`&#8736;&#65533;.&#1492;.L&#65533;&#65533;;&#65533;&#65533;&#1304;BP&#65533;W&#65533;&#65533;op_&#65533;Tl\`&R]`H&#65533;-P#@#0( B0c&#65533;&#65533;aKDN&#65533;N&#65533;q&#65533;&#65533;@rK&#65533;q;&#65533;X~0x&#65533;&#65533;u&#65533;d&#65533;&#65533;R&#65533;E`P&#65533;F&#65533;UZI Q@e&#65533;&#65533; 
&#65533;&#65533;9&#65533;&#65533;	&#65533;&#65533;C&#65533;&#65533;&#65533;&#65533;E&#65533;&#65533;r&#65533;.i&#65533;!&#65533;n&#65533;os!&#65533;&#65533;O&#65533;&#65533;'zf&#65533;X'&#65533;&#65533;#H&#65533;/I&#65533;"/&#65533;&#65533;r'&#65533;r&#65533;&#65533;q&#65533;*&#65533;K&#65533;&#65533;#&#65533;f&#65533;&#65533;(,}at&#65533;vr&#65533;(&#65533;-?)R&#65533;&#65533;&#1290;'&#65533;Y&#65533;RP&#65533;4i Y&#65533;t&#65533;&#65533;&#65533;TT&#65533;&#65533;l&#65533;&#65533;O&#65533; g&#65533;&#65533;W@Y &#65533;l&#65533;&#65533;B&#65533;z]o&#65533;(&#65533;&#65533;$i&#65533;&wnk&#65533;#ZK&#65533;bk&#65533;+"%X&#65533;R&#65533;;&#65533;&#65533;&#65533;Q,s*tS,&#65533;&"-vn&#65533;fMt&#65533;nj&#65533;yI&#65533;bP&#65533;i&#65533;&#65533;&S&#65533;&#65533;-&#65533;&#65533;&#65533;+&#65533;4Y&#65533;&#65533;&N&#65533;+2&#65533;.Z&#65533;&#65533;"b&#65533;&#65533;YU&#65533;&#65533;X&#65533;&#65533;6&#65533;&#65533;/&#65533;@l&#65533;&#65533;Q1^{&#65533;s8&#65533;9&#65533;&#65533;8&#65533;0&#65533;&#65533;&#65533;&&#65533;4Q&#65533;!V&#65533;&#65533;?&#65533;7G&#65533;1Uw&#65533;a&#65533;&#65533;&#65533;;~&#65533;&#65533;vWpaXY&#65533;cwB&#65533;AL&#65533;&#65533;A&#65533;a&#65533;LD&#65533;&#65533;(Y&#65533;4&#65533;&#65533;xl&#65533;BE*&#65533;g0QlV@V&#65533;&#65533;Q`&#65533;&#65533;&#65533;&#65533;&#65533;#l0z e&#65533;3h{&#65533;&#65533;	&#65533;&#65533;C&#65533;t+{&#65533;
|&#65533;1&#65533;#|&#581;93&#65533;&#65533;/&#65533;:30&#65533;&#65533;\H&#65533;>&#65533;s&#65533;&#65533;Z&#65533;9?&#65533;&#65533;}b&#65533;&#1521;&#65533;&#65533;)&#65533;&#65533;f&#65533;&#65533;Y&#65533;|0&#65533; 	&#65533;&#65533;<PI&#65533;&#65533;U&#65533;c
Vu&#65533;&#65533;&#65533;
&#65533;&#65533;&#65533;&#65533;>&#65533;&#65533;&#65533;&#65533;&#65533;&#65533;&#65533;&#65533;&#65533;&#65533;&#65533;&#65533;0&#65533;&#65533;&#65533;&#65533;&#65533;&#65533;&#65533;&#65533; &#65533;^&#65533;&#65533;&#65533;	:3?a&#65533;&#65533;g'V)	a<&#65533;&#65533;&#65533;&#65533;K?&#65533;&#65533;&#65533;tI4&#65533;&#65533;"Lr`.r&#65533;&#65533;QB7#B!&#65533;!A&#65533;(B&#65533;&#65533;4H&#65533;v&#65533; `PP&#65533;&#65533;J&#65533;V &#65533;dF&#65533;0p %P&&#65533;70D_&#65533;6T&#65533;&#65533;&#65533;&#65533;i&#65533;D&#65533;LD&#65533;"&#936;tp`7&#65533;#a&#65533;&#65533;w&#65533;a&#65533;V &#65533;&#65533;@`GPH&#65533;&#65533;&#65533;O@Z&#65533;x&#65533;&#65533;pA
&#65533;&#65533;z0g&#65533;$A&#65533;1YN&#65533; &#65533;&#65533;..&#65533;#?&#65533;&#65533;&#65533;&#65533;"*L&#65533;K<"\7%`&#1259;&#65533;&#65533;r!&#65533;))&#65533;&#65533;&#65533;\&#65533;W&#65533;x2ph&&#65533;(MQBz&&#65533;&#65533;&#65533;)L&#65533;!&#1066;#&#65533;&#65533;t&#65533;r&#65533;k&#65533;Ry6&#65533;&#65533;&#65533;R&#65533;&#65533;l(&#65533;%&#65533;2%J&#65533;R&#65533;&#65533;&#65533;V&#65533;m&#65533;$&#65533;L&#65533;&#1546;&#65533;RW &#65533;&#65533;r&#65533;|&#65533;&#65533;-&#65533;&#65533;'|rK&#65533;|$mB&#65533;&#65533;8(&#65533;$&#65533;JRBYR&#65533;&#65533;&#65533;5&#65533;&#65533;?&#65533;"%}jY2,&#65533;2y&#65533;&#65533;b&#65533;&#65533;)*'`/bk&#65533;'&#65533;6u&#65533;&#65533;&#65533;kJr,Y@&#65533;&#65533;&#65533;K&#65533;.&#65533;FE&#65533;&#65533;&#65533;7&#65533;Lz6c&#65533;B&#65533;&#2010;&#65533;&&#65533;f`DLi&#65533;&#65533; {)&#65533;&#65533;ZQa&#65533;&#65533;&#65533;&#65533;=&#65533;&#65533;#4Xy&#65533;@xPsPs4&#65533;&#65533;:3	H&#65533;&#65533;&#65533;{&#65533;&#65533;&#65533;^&#65533;&#65533;]&#65533;B&#65533;&#65533;&#65533;&#65533;&#65533;Q&#65533;&#65533;51&#65533;D&#65533;&#65533;D&#65533;&#65533;@&#65533;r&#65533;m#%&#65533;&#65533;6o&#65533;&#65533;X&#65533;&#65533;r!&#65533;etB&#65533;j_@&#65533;&#65533;V`&#65533;Q&#65533;&#65533;Q&#65533;&#65533;?M&#65533;&#65533;&#65533;&#65533;FV&#65533;?&#65533;#&#65533;s[9S&#65533;&#65533;M9&#65533;&#65533;&#448;;,&#65533;r&#65533;.#1&#65533;#1&#65533;k`&#65533;&#65533;\&#65533;	&#65533;&#65533;?&#65533;&#65533;?&#65533; }&#65533;G{d&#65533;&#65533;&#65533;dS02mg2B&#65533;E&#65533;&#65533;0&#65533;&#65533;&#65533;&#65533;&#65533;&#65533;	h&#65533;&#65533;&#65533;&#65533;&#65533;e&#171;&#65533;&#65533;&#65533;&#65533;&#65533;&#65533;&#65533;0 f&#65533;&#65533; &#176;&#65533;:Q.q\&#65533; 
M1&#65533;&#980;&#65533;B&#65533;&#65533;`V&#65533;&#65533;&#65533;V5 f"&#174;C&#65533;$OtM&#65533;&#65533;&#65533;&#65533;d&#65533;&#65533;D&#65533;&#65533;&#65533;B&#65533;a<&#65533;&#65533;f F0&#65533;KE@&#65533;M&#65533;0&#65533;( &&#65533;-&#65533;&#65533;5&#65533;HY&#65533;Yb@q&-+&#65533;!&#65533;&#65533;+&#1428;&#65533;&#65533;",s&#65533;7!&#65533;!&#65533;s`&#65533;dG&#65533;>&#65533;?@L&#65533;P&#65533;N&#65533;Q&#65533;b&#65533;s&#65533;&#65533;&#65533;wJcs &#65533;\&#65533;&#290;P&#65533;&#65533;OYB&#65533;&#65533;F&#65533;zP&#65533;Q,&#65533;&#301;&#65533;f&#65533;[o&#65533; 9&#1186;&#65533;&#1606;&#65533;&#65533;&#65533;&#822;&#65533;&#65533;&#65533;+\&#65533;&#1873;&#65533;O)&#65533;"-6F&#65533;&#65533;r&#65533;&#65533;&#65533;&#65533;&#65533;.&#65533;lJ&#65533;$&#65533;L&#65533;&#65533;+&#65533;&#65533;a&#65533;r"&#65533;&#65533;&#65533;-.&#65533;rU&#65533;QZ G`S&#65533;-+eBrj&#65533;V$L>(T&#778;&#65533;O&#65533;&#65533;&&#65533;&#65533;t&#65533;&#65533;&#65533;&#65533;&#65533;&#65533;&#431;&#65533;&#65533;jC>S&#65533;rS&#65533;&#65533;&#1754;LYrQ&#65533;tAo&#65533;&#65533;&#65533;t7&#65533;&#65533;i&#65533;&#65533;iY&#65533;m~&#65533;*&#65533;#B&#65533;rN&#65533;&#65533;&#65533;&#65533;*+&#65533;n&#65533;X&#65533;&#65533;Yq}&#65533;6&#1330;.&#65533;on&m&#65533;\
&#65533;&#65533;[&#65533;i5&#65533;&#65533;`j7&#1033;&#65533;PxS&#65533;q&#65533;f&#65533;&#65533;%WT:&#65533;B&#65533;&#65533;;S)k&#65533;&#65533;,&#1029;&#65533;&#65533;&#65533;&#65533;;F&#65533;&#65533;s&#65533;66}&#65533;&#65533;7&#65533;Q3&#65533;&#65533;&#65533;a%	Jn&#65533;M&#65533;&#65533;)&#65533;&#65533;&#65533;u/&#65533;R\0J&#65533;&#65533;K&#65533;&#65533;GpHP&#65533;&#65533;&#65533;a&#65533;>&#65533;&#65533;1.:h&#65533;y&#65533;&#65533;9OG/9&#65533;&#65533;j&#65533;<&#1655;&#65533;&#65533;&#65533;&#65533;Z&#65533;S1&#65533;>,v&#65533;'+?&#65533;&#65533;hy%4Dc2=*g&#65533;
&#65533;A&#65533;".&#65533;&#65533;$&#65533;&#65533;L0&#65533;r&#684;t&#65533;&#65533;&#65533;&#65533;!&#65533;6&#65533;7&#65533;&#65533;^+c9&#65533;&#65533;
&#65533;G&#65533;&#65533;&#65533;&#65533;&#65533;&#65533;&#65533;&#65533;&#65533;&#65533;0,\&#65533;@A\&#65533;&#65533;
&#65533;&#65533;<&#65533;s&#65533;be?-&#65533;[&#65533;p&#65533;S&#1845;&#65533;&#65533;&#65533;5&#65533;&#65533;El&#65533;D&#65533;&#163;&#65533;&#65533;MA&#65533;&#65533;d&#65533;(&#976;_&#65533;}&#65533;c{&#65533;2&#65533;	 F&#65533;9&#65533;A&#65533;A&#65533;&#65533;T@3&#65533;(@!@)&#65533;1&#65533;@&#65533;R`&#65533;&#65533;&#65533;&#65533;Ly&#65533;&#302;&#65533;&#65533;&#65533;x&#65533;T&#65533;$&#65533;&#65533;&#65533;Tn&#65533;W&#65533;Y w&#65533;d&#65533;K0&#65533;=F&#65533;K&#65533;@&#65533;&#65533;v(z&#65533;/c&#65533;Q&#65533;F&#65533;X se&#65533;D'?u$2%%&#620;&#65533;&#65533;M&#65533;&#65533;LS&#65533;&#65533;&#65533;&#65533;<>&#65533;a&#65533;&#65533;&#65533;&#65533;>&#65533;f$EG&#65533;Rz&#65533;K&#65533;&#65533;#k 7rs&#65533;\r&#65533;H&#65533;-E&#65533;&#65533;&#65533;&#1576;&#65533;&#65533;&#65533;&#65533;&#65533;N &#1125;&#65533;1d&#660;&#65533;e&#65533;.&#592;&#65533;D0_&#65533;da&#517;&#65533;B-X&#65533;\&#65533;&#65533;&#65533;D1&#65533;x&#65533;2&#65533;J&#65533;&#860;9cf&#65533;&#65533;p&#65533;E&#65533;&#385;&#65533;T&#65533;&#65533;3&#65533;&#65533;-]&#65533;&#65533;<&#65533;&#65533;&#65533;&#133;8u.&#65533;f&#65533;C&#65533;b&#65533;Rs&#65533;9p&#1832;9S&#65533;4i&#1460;A&#65533;F6h&#65533;t&#65533;2r$4k&#1164;e&#65533;&#65533;&#859;6l&#65533;M&#65533;7&#65533;&#65533;c&#202;-{&#65533;&#65533;&#65533;05V&#65533;b&#65533;K&#65533;_&#65533;&#65533;&#65533;Y&#65533;&#65533;X4f&#65533;<-&#65533;e"R2g&#65533;&#65533;U&#65533;f&#65533;3w&#65533;&#65533;-&#65533;F/:x&#65533;&#1841;S&#65533;&#65533;9l&#644;&#65533;&#65533;&#65533;O @&#65533;?&#65533;&#65533;&#65533;&#65533;&#65533;&#65533;&#65533;&#65533;&#65533;c&#65533;&#924;&#65533;\&#65533;as&#65533;&#725;,^&#65533;|&#65533;&#65533;&#65533;i&#65533;w&#65533;&#65533;D&#33826;D&#65533;-j&#65533;&#65533;Q#F&#65533;	"^&#65533;&#65533;=&#65533;&#65533;&#65533;&#65533;&#65533;9&#65533;&#65533;&#65533;-&&#65533;&#65533;p	A&#65533;&#65533;L &#65533;&#65533;(#06&#65533;&#65533;,&#65533;&#65533;&#65533;&#65533;&#65533;.t&#65533;A/
&#65533;&#65533;-&#65533;&#65533;B&#65533;&#65533;&#65533; &#65533;p"	!&#65533;&#65533;1&#65533;&#65533;X"&#65533;(&#65533;(&#651;0&#65533; C&#65533;&#65533;&#1952;#&#65533;
1&#65533;D&#65533;&#65533;&#65533;EAdF&#65533;dD&#65533;#&#65533;&#65533;>&#65533;&#65533;l&#976;"&#65533;&#65533;&#65533;&#65533;&#65533;DH&#65533;d&#65533;1%&#65533;&#65533;*&#65533;&#65533;2&#65533;<&#65533;xc&#65533;9&#65533;&#1571;;&#65533; &#65533;=&#65533;p&#65533;&#65533;&#65533;&#65533;z#&#65533;9&#65533;&#65533;E&#65533;'/&#65533;&#1570;
)l&#65533;B&#65533;)T>
Q>C
)D&#65533;A&#65533;&#65533;&#65533;I(!&#65533;TMB!&#65533;TXi&#65533;V^}E&#65533;^hY&#65533;Q>&#65533;N<AU&#65533;\=&#65533;&#274;J(&#65533;&#65533;I$a&#65533;&#65533;&#65533;&#65533;&#65533;&#65533;&#65533;&#65533;A!&#65533;B &#65533;&#65533;&#65533;&#65533;8&#65533;&#65533;6p&#65533;`c04&#65533;@&#65533;A&#65533;&#65533;6&#65533;&#65533;&#65533;SB&#65533;&#65533;&#65533;&#65533;5&#65533;x&#235;6&#65533;&#65533;&#65533;&#65533;&#65533;&#65533;<&#65533;&#65533;6&#65533;0%&#65533;dP@&#65533;&#65533;.|&#65533;&#65533;h&#65533;&#65533;&#65533;&#65533;&#65533;&#65533;&#65533;"r&#65533;!&#65533;B &#65533;Px&#65533;X|B&#65533;&#65533;:dY&#65533;0&#65533;&#65533;$&#65533;&#65533;b&#65533;&#65533;&#65533;&#138;.&#65533;&#65533;&#65533;h9&#65533;8B&#65533;C&#65533;,&#65533;@q&&#65533;&#65533;&#65533;'&#65533;&#65533;&#65533;'&#65533;B&#65533;!&#65533;&#65533;Zp&#65533;&#65533;n&#34888;'&#65533;&#65533;&#65533;&#65533;.tL&#65533; &#65533;Z&#65533;&#587;,&#65533; &#65533;s&#65533;J&#65533;&#65533;/&#65533;&#311;&#65533;v&#65533;&#65533;+&#65533;&#65533;&#65533;&#65533;/&#65533;Pc7&#65533;&#65533;&#65533;7&#264;L&#65533;&#65533;2Lt&#65533;&#65533;%&#65533;&#65533;&#65533;/6+&#14643;G&#65533;&#65533;&#1270;&#65533;&#65533;&#65533;v&#65533;	&#65533;&#65533;&#65533;&#65533;&#1121;5&#65533;&#65533;&#65533;&#65533;(&#65533;l&#65533;4&#65533;X&#65533;&#65533;&#65533;I&#65533;&#65533;m#"&#65533;4&#65533;ln&#65533;H&#65533;j&#65533;w04&#65533;&#138;*&#65533;h]&#65533;R&#65533;&#1768;&#65533;&#65533;&#65533;&#65533;
*&#65533;&#65533;&#65533;&#65533;y&#65533;&#65533;&#65533;&#65533;jVT$2&#1280;#7&#65533;8C&#65533;&#65533;*&#65533;.&#65533;Z&#65533;0&#65533;&#1566;w&#65533;&#65533;B&#65533;&#65533;&#65533;&#65533;&#65533;&#65533;&#65533;B&#65533;&#65533;x&#65533;&#65533;&#65533;&#65533;&#65533;&#65533;&#65533;&#65533;&#65533;+t&#65533;Cn&#65533;@8&#65533;&#65533;3{&#65533;+&#65533;&#65533;%&#65533;u&#65533;G!&#65533;&#65533;&#65533;&#65533;E&#65533;(0&#65533;&#65533;&#65533;&#65533;&#65533;;&#65533;&#65533;qkYW&#65533;&#65533;8&#65533;O5&#65533;&#65533;&#65533;&#65533;&#65533;&#65533;&#65533;&#65533;Z&#65533;&#65533;&#65533;&#65533;h'&#65533;P`&#65533;&#65533;&#65533;:&#65533;Ay&#65533;"&#65533;&#65533;&#65533;&#65533;&#65533;u&#65533;&#65533;&#1063;&#65533;&#65533;&#65533;P&#65533;`&#65533;4c$&#65533;$&#65533;a&#65533;H&#65533;&#483;1&#65533;E4c&#65533;&#65533;&#65533;""&#65533;&#65533;d ``&#65533;GFh&#65533;EaiK&#65533;&#65533;&#65533;&#65533;#&#65533;F8d&#65533; 8,h!&#65533;&#65533;
A&#65533;&#65533;&#65533;&@{X&#65533;&#65533;&#65533; =&#65533;&#65533;&#65533;&#65533;>9&#65533;=&#65533;&#65533;&#65533;&#1283;&#65533;&#65533;U&#65533;@&#65533;6Q,&#65533;&#65533;D&#65533;&#353;\e1\&#65533; &#65533;&#65533;\,&#65533;Yr&#65533;&#65533; 'q$&#580;#&#65533;	OpB&#65533;&#65533;&#65533;&#65533;2&#65533;6u&#65533;C6&#65533;&#65533;9&#1537;N~&#65533;`'A$BHzD$&#65533;&#65533;&K&#65533;j&#65533;&#65533;&#65533;"&#65533;&#65533;B&#65533;DB&#65533;!&#65533;<UK&#65533;&#65533;m&#65533;.&#65533;M&#65533;&#65533;}&#65533;&#65533;&#65533;&#65533;&#65533;;L&#65533;&#65533;]&#65533;&#65533;&#65533;5&#65533;En&#65533;&#65533;.&#65533;#&#1441;[s&#65533;&#65533;!&#65533;7m+&#65533;&#65533;&#65533;&#65533;&#65533;&#65533;&#65533;&#65533;&#65533; &#65533;|&#65533;u	Nt&#65533;y&#65533;b&#65533;&#65533;`8&#65533;&#65533; t&#65533;&&#65533;B`&#65533;&#65533;`0&#65533;Az0&#65533;'\&#65533;DD&#1096;H&#65533;+@&#65533;	S0QH&#65533; &#65533;1&#65533;]}J&#65533;I&#65533;&#65533;:L&#65533;&#65533;MC&#65533;&#65533;G9	I&#65533;&#65533;]&#65533; 5& &#65533;X#&#65533;|&#65533;&#65533;`<j&#65533;&#65533;0&#65533;2&#65533;p&#65533;#&#388;$:&#65533;&#65533;d&#65533;&#65533;&#65533;0l!&#65533;W "&#65533;p.p&#65533;&#38595;7&#65533;&#65533;3LEv&#65533;[L&#1256;
q&#65533;:jLc&#65533;&#65533;(&#65533;@&#65533;&#65533;&#65533;&#65533;LR&#492;&#65533;2S!#I&#65533;8F9&#65533;&#65533;&#65533;B!&#65533;d&#65533;&#65533;]c,bD&#65533;&#65533;&#65533;!ih&#65533;Xs.&#65533;t3&#1097;H&#65533;2&#65533;X&#65533;x&#65533;&#65533;&#65533;&#65533;h&#65533;&#65533;&#65533;41!Kk7"&#65533;&#65533;&#65533;*R&#65533;n&#65533;&#65533;8&#65533;O&#65533;
T&#709;_&#65533;VdQ&#65533;:&#65533;)&#65533;&#65533;&#65533;&#65533;Oe9&#65533;-&#65533;&#65533;&#65533;e!&#65533;iT&#65533;&#65533;2,&#65533;e&#65533;&#65533;d&#65533;&#65533;&#65533;&#65533;&#65533;&#65533;j&#193;&#65533;5L&#65533;1&#65533;"&#1875;&#65533;1&#65533;&#65533;&#65533;&#65533;3&#65533;0&#65533;&#65533;&#1293;e_&#65533;&#65533;&#65533; &#65533;4&#65533;X<?&#65533;P&#65533;d&#65533;?&#65533;&#65533;|x&#546;&#65533;&#65533;&#65533;)X&#65533;&#65533;&#65533;&#65533;.W>&#1455;,~W&#65533;&#65533;(&#65533;&#65533;D<&#65533;&#643;9&#65533;
&#65533;&#65533;n4&#65533;qI&#65533;}(&#65533;
&#65533;&#65533;&#65533;.w@&#65533;<dy&#65533;c\&#65533;<&#65533;,&#65533;&#65533;
1&#65533;#7&#65533;&#65533;*H&#65533;	{m&#65533;>&#65533;&#65533;&#65533;&#65533;&#65533;;B&#65533;&#65533;&#1797;`m&#65533;&#65533;.&#65533;*&#65533;Y%&#65533;j&#65533;&#65533;B&#65533;jq&#65533;{b&#65533;&#65533;Z&#65533;&#65533;aT&#65533;&#65533;]j&#910;&#65533;R&#65533;&#65533;[&#65533;&#65533;&#65533;&#65533;nbFk&#65533;QRh&#65533;&#65533;(&#65533;&#350;&#65533;&#65533;&#65533;&#355;D?&#65533;E&#65533;&#65533;&#65533;w&#65533;S&#65533;!:q&#65533;&#65533;&#65533;&#65533;@&#65533;[&#65533;&#65533;Br&#65533;&#65533;>&#65533;&#65533;+vH2t&#65533;&#65533;&#65533;&#65533;&#65533;&#1738;%&#1312;&#65533;cq&#65533;&@y&#65533;&#895;&#65533;&#65533;&#65533;=&#65533; D&#65533;8 &#65533;&#65533;_*De&#65533; &#65533;o?&#65533;&#65533;&#65533;$&#65533;)&#65533;&#65533;1&#65533;A&#65533;i`&#65533;&#65533; , &#65533;	Z&#65533;&#65533;&#65533;&#65533;F`&#65533;&#65533;&#65533;&#1218;J&#65533;&#65533;&#65533;&#65533;-
I &#65533;&#65533; &#65533;&#65533;D&#65533;P&#65533;&#65533;S&#65533;&#65533;&#65533;&#65533;7TtAT&#65533;.&#65533;u(&#65533;
T;&#65533;&#65533;'AJ&#65533;t&#65533;&#65533;&#65533;&#65533;fd'&#651;&#65533;-^&#65533;!/#&#65533;&#65533;&#65533;&#65533;b&#65533;&#65533;&#65533;&#65533;L\&#65533;D&#65533;	R&#65533;+&#65533;&#65533;&#65533;A&#65533;&#65533;7&#65533;&#65533;&#65533;&#1105;q&#65533;&#65533;&#65533;5&#65533;&#65533;&#65533;&#65533;#q&#65533;&#65533;\&#65533;&#65533;E/s!r;s	(&#65533;&#65533;p&#65533;^<&#65533;&#1892;&#65533;&#65533;I&#65533;!&#65533;&#65533;&#65533;&#65533;&#65533;&#65533;&#65533;*&#65533;&#1977;^&#65533;&#65533;/&#65533;&#65533;&#65533;&#65533;tWH&#65533;&#65533;&#65533;&#65533;&#65533;&#65533;t&#65533;a&#65533;&#65533;lGW]M&#65533;&#65533;r&#65533;j&#65533;Rg&#65533;&#65533;&#65533;
&#65533;p&#65533;)D&#65533;&#65533;&#65533;;&#65533;i}la&#65533;wFB~&#640;Qac&#65533;s&#65533;&#65533;&#65533;e>G&#65533;&#65533;F&#65533;&#65533;8&#65533;-&#65533;&#4162;&#65533;*&#65533;&#65533;X&#65533;&#65533;&#65533;[&#65533;&#65533;&#65533;!>&#65533;&#65533;.l&#65533;&#65533;N&#65533;&#65533;&#65533;&#65533;9&#65533;"/J&#65533;&#65533;x$&#65533;&#65533;z=&#65533;0&&#65533;&#65533;&#1433;&#65533;&#65533;&#1672;&#65533;&#65533;&#65533;&#65533;q&#65533;-&#1054;+8&#65533;&#65533;&#45192;1&#65533;&#65533; &#65533;4&#65533;X&#65533;&#65533;&#65533;&#65533;&#65533;-2&#65533;@&#65533;2&#65533;&#65533;	&#65533;X&#65533;-p&#65533;*&#65533; kF&#65533;&#65533;&#65533;&#65533;&#728;&#65533;B&#65533;&#65533;&#728;&#65533;&#65533;x&#65533;&#10161;&#65533;,&#1289;&#65533;&#65533;u&#65533;&#65533;&#65533;:&#65533;&#65533;&#65533;&#65533;5q&#65533;&#1609;&#65533;&#65533;R&#65533;&#65533;&#1077;,&#65533;&#65533;:&#65533;&#65533;&#1248;&#65533;&#65533;&#65533;&#65533;&#65533;
&#65533;&#65533;3&#65533;&#65533;&#65533;8&#65533;&#65533;&#880;&#65533;&#65533;8#&#65533;&#65533;	 Z&#65533;&#65533;
*&#65533;*&#65533;&#65533;&#65533;"&#65533;&#65533;&#65533;	J&#65533;&#65533;&#65533;&#65533;&#65533;&#65533;&#65533;&#65533;b&#65533;.&#65533;b+&#65533;&#65533;8&&#65533;Z&#65533;&#65533;@&#65533;&#65533;&#1136;v&#65533;7X&#65533;B4&#65533;&#65533; &#65533;Q&#65533;&#1912;"-
8&#65533;c&#65533;m&#65533;&#65533;&#65533;&#65533;"r&#65533;uQ&#65533;K&#65533;&#65533;t&#65533;&#65533;r%&#65533;&#65533;5&#65533;&#65533;&#65533;&#65533;&#65533;7&#65533;&&#65533;&#65533;&#65533;&#65533;&#65533;1,&#65533;&#65533;&#65533;&#65533;&#65533;&#65533;&#65533;&#65533;&#65533;h&#65533;vt&#65533;&#65533;&&#65533;&#65533;+ 	&#65533;&#65533;G&#65533;&#65533;&#65533;&#65533; &#65533;300&#65533;&#65533;c>&#65533;&#65533;C&#65533;hr&#65533;'&#65533;&#65533;&#65533;&#65533;&#65533;&#65533;&#65533;&#65533;@&#65533;*&#65533;&&#65533;.&#65533;(X&#65533;&#65533;&#65533;&#65533;&#618;&#65533;&#65533;&#65533;&#65533;j&#65533;&#65533;&#33895;&#65533;	&#14511;&#65533;&#65533;&#65533;R&#65533;&#65533;&#1726;(x&&#65533;&#65533;*&#65533;/0&#65533;}!&#65533;>&#65533;!&#1100;&#65533;2&#65533;&#65533;,&#65533;*&#65533;&#65533;&#65533;2"&#65533;&#65533;-&#65533;(&#65533;&#65533;9&#65533;&#65533;&#65533;&#65533;&#65533;&#65533;&#65533;&#65533;-&#65533;&#65533;&#65533;&#65533;&#65533;&#65533;&#65533;&#65533;&#65533;2&#65533;&#65533;&#65533;&#65533;&#65533;->j&#65533;&#65533;&#65533;&#65533;4e&#65533;&#65533;}d;&#65533;k&#65533;&#65533;&#65533;&#65533;&#65533;&#65533;3`A&#65533;&#65533;&#65533;:&#65533;D&#65533;&#753;&#65533;%n&#65533;&#65533;C&#65533;wy&#65533;'&#65533;&#65533;&#65533;&&#65533;&#65533;&#65533;9&#65533;&#65533;2=9X2&#65533;+&#65533;"&#65533;&#65533;&#65533;&#65533;&#65533;&#65533;&#168;A&#65533;/&#65533;i&#65533;&#65533;&#65533;)&#65533;0h&#65533;&#65533;&#65533;.(|Q&#65533;&#1666;&#65533;1
&#65533;0&#65533;&#1588;&#65533;&#65533;D!!&#65533;&#1986;1 &#65533;&#65533;&#65533;&#540;&#65533;B&#65533;&#65533;&#65533;	&#65533;&#1100; #6=\&#65533;1&#65533;&#65533;&#65533;2&#65533;&#65533;O&#578;0&#65533;&#65533;&#65533;&#65533;&#189;N&#65533;&#65533;&#163;>yg#&#65533;&#65533;!-,"b&#65533;- &#65533;Z&#1022;9&#65533;&#65533;Q&#65533;&#65533;&#65533;4&#65533;O[&#65533;&#65533;&#65533;&#65533;&#1627;&#65533;&#52386;&#65533;&#1630;&#65533;)g+&#65533;A&#65533;&#65533;Qf[&#28313;&#65533;K8&#65533;'B8t;I7S&#65533;&#65533;93&#65533;&#65533;&#65533;d&#65533;&#65533;(&#65533; &#65533;p&#65533;R8`&#65533;
&#65533;&#65533;&#65533;&#65533;&#65533;&#65533;&#65533;	!&#65533;T&#65533;a&#65533;&#65533;#&#65533;&#65533;&#973;&#65533;>&#65533;&#65533;&#65533;&#65533;&#65533;2%&#18455;h&#65533;&#65533;&#1586;&#65533;!&#65533;&#65533;P&#65533;ZQV&#65533;4&#65533;b>&#65533;&#65533;&#65533;&#65533;^&#65533;
&#65533;hA&#65533;&#65533;&#1547;&#65533;&#65533;3&#1598;-&#65533;1`&#65533;&#65533;h&#65533;&#65533;*&#65533;&#65533;hM&#65533;h&#65533;4x&#65533;2&#65533;&#65533;&#65533;!z&#65533;	8&#65533;Q.hy#&#65533;&#65533;B&#65533;&#65533; gJ&#65533; &#65533;&#65533;G&#65533;&#65533; &#65533;)(&#65533;&#65533;&#4244;&#65533;&#65533;(&#65533;&#65533;&#65533;4&#65533;&#65533;&#1276;0&#65533;Tw&#65533;&#65533;&#65533;&#65533;H&#65533;$ @Z&#65533;V&#65533;&#65533;&#65533;&#65533;/#&#65533; &#874;&#65533;&#65533;&#65533;&#65533;3&#1313;&#65533;&#65533;&#65533;3&#65533;&#65533;3&#65533;&#65533;O&#65533;(&#65533;V&#65533;	&#65533;d"8&#65533;&#65533;&#65533;TMe&#65533;a+&#65533;B&#65533;q&#65533;&#65533;&#65533;a&#65533;1P&#1002;&#65533;&#65533;&#65533;&#65533;j&#65533;&#65533;&#65533;2&#65533;&#65533;;&#65533;;1H&#65533;&#65533;(-#&#65533;Ke,&#65533;&#65533;H&#65533;T&#65533;#!k&#1000;8&#65533;&#65533;)&#65533;&#65533;#0&#65533;&#65533;&#65533;O&#65533;I&#65533;:&#65533;8&#65533;4s&#65533;&#65533;&#65533;	4&#65533;&#65533;&#65533;&#65533; &#65533;I3Bq&#65533;&#787;&#65533;p&#65533;"8&#65533;b  &#190;BAM&#65533;&#65533;B,&#65533;&#65533;&#65533;&#65533;&#65533;2&#65533;AS&#65533;3&#65533;&#65533;`,/HqA&#65533;1
'^&#65533;&#65533;{4!}0q&#65533;p &#65533;p&#65533;`@mS&#65533;X&#65533;EAA7DT&#65533;&#1291;&#65533;&#1489;&#65533;&#65533;TE&#65533;&#796;&#65533;&#65533;&#65533;	&#65533;PE1/&#850;&#65533;&#65533;&#65533;&#65533;&#65533;&#65533;&#65533;-$&#1197;&#472;"&#65533;&#65533;+&#65533;&#65533;Y&#65533; &#65533;&#65533;&#65533;K&#65533;(&#65533;&#65533;&#65533;&#65533;@&#65533;&#65533;<&#65533;&#65533;-&#65533;&#65533;[&#65533;&#813;&#432;&#65533;&#65533;/&#65533;@I&#65533;`&#65533;&#65533;&#65533;;(&#65533;>&#65533;&#65533;:p&#65533;	t&#65533;&b&#65533;&#65533;&#65533;
&#65533;&#65533;&#65533;&#65533;1[X//u&#65533;VR&#65533;&#65533;8&#65533;	I&#65533;8&#2044;&#65533;BE&#65533;&#65533;,&#65533;3&#65533;&#65533;&#65533;50&#65533;&#65533;!&#65533;K&#65533;&#65533;&#65533;&#65533;&#610;&#65533;
&#65533;	>&#65533;@&#65533;&#65533;&#163;&#65533;X&#65533;&#65533;B&#65533;&#65533;@&#65533;&#65533;&#65533; Q3&#65533;0o&#65533;X.]s	&#65533;&#65533;&#141;&#65533;&#65533;"1&#65533;&#65533;r&#65533;g_&#65533;[3&#65533;&#65533;&#65533;5&#65533;&#65533;m&#65533;&#65533;	}"+&#65533; 6%&#65533;&#65533;&#65533;&#65533;&#130;&#65533;&#65533;2&#65533;q&#65533;&#65533;&#65533;4&H%X,&#65533;&#65533;&#65533;KS`M&#65533;&#601;&#65533;&#65533;&#65533;&#65533;&#65533;&#65533;w&#65533;&#65533;(TBP&#65533;&#65533;&#65533;&#65533;I>&#65533;&#65533;SHW&#65533;4&#65533;",tJ&#65533;a&#65533;1 &#65533;&#65533;U&#65533;8[&#65533;&#1069;"+&#65533;H&#65533;&#65533;B&#65533;C3&#291;&#65533;.0O&#65533;&#65533;#&#65533;&#65533;A	q&#65533;&#65533;&#65533;&#368;.&#65533;8&#65533;&#65533;`&#65533;&#1842;&#65533;&#65533;&#65533;"= ysY&#65533;&#1742;t&#65533;\ub&#65533;&#65533;	/\&#65533;[&#65533;&#65533;K&#65533;I&#65533;&#65533;&#65533;>	&#65533;*K&#65533;&#65533;&#65533;`&#65533;d;,&#65533;&#65533;&#65533;&#65533;&#65533;&#65533;E&#1810;D&#65533;U5{1&#65533;&#65533;@D&#65533;&#65533;&#7968;&#65533;.&#65533;&#1211;h&#65533;&#65533;&#65533;8&#65533;&#65533;&#65533;X&#65533;&#65533;*&#65533;4&#65533;a&#413;&#65533;&#65533;&#65533;,&#65533;^>&#65533;&#65533;&#65533;+Cr&#65533;c&#65533;&#65533;&#65533;#&#65533;&#65533;AA\&#65533;&#65533;&#65533;&#65533;&#65533;&#65533;&#65533;&#65533;|&#65533;&#65533;[&#65533;&#65533;&#65533;&#65533;5HG&#258;&#1130;LIC&#65533;&#65533;A&#65533;&#65533;i&#65533;&#65533;&#65533;@&#65533;&#65533;9&#65533;&#65533;&#65533;%>&#65533;&#65533;&#65533;]&#1764;8&#65533;&#538;&#65533;anf&#65533;&#65533;&#65533;|&#65533;]&#834;Z&#65533;&#65533;N&#65533;$&#65533;&#65533;#&&#65533;&#65533;&#65533;N&#65533;3&#624;C&#65533;I&#65533;&#65533;&#65533;6&#65533;&#65533;O&#65533;B&#65533;vc&#65533;;&#65533;;&#65533;&#65533;&#305;%v&#65533;X&#65533;(C&#65533;&#1186;l"h&#65533;&#65533;e)_&#65533;%(ilF&#65533;&#65533;h5B)C-&#142;&#65533;&#65533;VdX&#65533;d&#65533;&#65533;
t&#65533;1&#65533;&#12392;a[&#65533;&#65533;Q&#1608;&#65533;&#65533;&#65533;&#65533;&#1373;&#65533;&#65533;L&#65533;&#65533;&#65533;z&#65533;(&#65533;H&#65533;|3&#65533;&#1888;&#65533;&#65533;@&#65533;&#65533;&#65533;S&#65533;h&#65533;&#65533;o&#65533;&#65533;&#65533;&#65533;&#65533;}&#12484;&#65533;A&#65533;&#65533;&#65533;XL&#65533;&#65533;(ZV%S&#65533;> &#2005;&>&#65533;s&#65533;&#65533;&#1203;&#65533;H&#65533;&#65533;&#65533;&#65533;p;(&#65533;&#65533;&#65533;&#65533;&#65533;&#65533;&#65533;&#65533;&#65533;%&#65533;&#65533;Yt&#65533;&#65533;&#65533;&#65533;`&#65533;y&#65533;&#65533;l&#65533;(&#65533;&#65533;&#65533;&#65533;X&#65533;1&#65533;&#65533;@&#65533;&#1331;#&#1225;&#65533;&#65533;X.&#65533;zP&#65533;&#65533;)&#65533;X&#65533;&#65533;5&#65533;/a{dy&#65533;&#1595;&#65533;)6&#65533;K&#65533;&#65533;I
<&#65533;;y/&#65533;&#65533;56&#65533;&#65533;&#65533;0{&#1633;a&#65533;&#65533;&#65533;&#65533;&#65533;X&#65533;&#65533;&#65533;@>;&#65533;&#809;A&#65533;t&#65533;N&#65533;&#65533;&#1910;&#65533;&#65533;]&#65533;&#65533;0&#65533;&#65533;&#1099;6&#65533;&#65533;6&#65533;q&V&#65533;&#65533;;&#65533;,%&#65533;=&#65533;5o&#65533;1wD&#65533;Jm3&#65533;K&#65533;U&#65533;f3&#65533;&#65533;b&#65533;M&#65533;F&#65533;&#65533;&#65533;}&#65533;(&#65533;&#65533;6@&#65533;&#65533;&#65533;&#65533;&#65533;I"|&#65533;ZL&#48993;&#65533;6&#65533;s A)&#65533;&#65533;*&#65533;&#65533;&#65533;&#65533;&#65533;{&#65533;2:&#65533;&#65533;&#65533;&#65533;&#65533;&#65533;d&#65533;&#829745;RC&#65533;&#65533;7Y&#65533;@&#65533;&#65533;9&#65533;&#65533;&#65533;aZ&#65533;c&#256;K&#65533;&#65533;&#65533;&#65533;i&#924;&#65533;&#65533;&#65533;&#1565;&#65533;&#65533;=g&#224;A&#65533;&#65533;A&#65533;&#65533;&#65533;;6&#65533;&#65533;&#65533;	&#65533;}&#65533;@^&#65533;;&#65533;u_
^&#65533;.n&#65533;0&#65533;(&#65533;&#65533;u&#65533;&#1161;&#65533;&#65533;&#65533;&#65533;m&#65533;g&#65533;&#65533;&#1996;*&#65533;&#65533;&#65533;{&#65533;&#65533;e2&#65533;&#65533;X&#65533;A!&#65533;&#65533;&#65533;2&#65533;&#1456;&#65533;.C&#65533;&#166;&#65533;Lr&#65533;]&#65533;&#65533;P"nB=&#65533;=&#65533;&#65533;&#65533;(&#65533;&#65533;
8&#65533;&#65533;&#65533;&#65533;&#65533;&#65533;&#65533;V&#65533;% &#65533;&#65533;&#65533;&#65533;\&#65533;"&#65533;&#65533;dT&#65533;}E&#65533;&#1217;&#65533;&#65533; *&#65533;&#65533;g&#65533;&#65533;B&#65533;l&#65533;e&#65533;&#65533;&#65533;Y~A&#65533;&#65533;=>&#65533;&#65533;&#65533;&#65533;m&#65533;~.&#65533;h/&#65533;&#65533;%&#65533;&#65533;&#65533;&#65533;&#58413;7&#65533;1(.&#65533;&#65533;&#65533;&#65533;^b&#65533;!/&#65533;$&#65533;&#65533;%&#65533;&#65533;)hU&#65533;&#65533;;&#65533;&#65533;&#2093;P&#65533;&#65533;&#65533;-&#65533;&#65533;&#65533;-&#65533;&#747;&#65533;k&#65533;&#663;&#65533;&#65533;R&#65533;&#65533;lc3&#65533;&#65533;&#65533;&#65533;&#65533;&#65533;&#65533;&#65533;@4&#30449;p&#65533;(&#65533;&#65533;&#65533;N&#65533;&#65533;y&#65533;-&#65533;L&#65533;%&#65533;&#65533;&#65533;Z&#65533;&#65533;ao,&#65533;M$&#1305;|#&#65533;&#65533;u_&#65533;I&#65533;p&#65533;q&#65533;&#65533;&#1003;&#65533;&#65533;&#65533;3o&#65533;{G&#65533;&#65533;&#65533;&#65533;&#65533;nCiiT&#65533;&#65533;&#65533;&#65533;&#65533;&#65533;&#65533;&#65533;&#65533;&#65533;I&#65533;L&#65533;E&#65533;&#65533;;&#65533;!6>F/s&#65533; &#65533;#'&#65533;&#65533;&#176;&#65533;]&#65533;&#65533;j_&#65533; Ke&#1288;&#65533;a&#65533;7&#65533;&#65533;&#65533;&#65533;x	4&#65533;M&#65533;n:&#65533;;'0v&#65533;6&#65533;&#65533;&#145;&#65533;&#65533;U*CC&#65533;&#65533;)P&#65533;&#65533;&#65533;!8&#65533;f&#65533;&#65533;_&#65533;5+&#65533;&#65533;&#1883;f&#65533;&#65533;5&#65533;&#65533;6&#65533;f&#65533;&#65533;c&#65533;&#65533;&#65533; &>&#65533;&#65533;&#65533;&#65533;Q8&#65533;Z&#65533;&#65533;i2o&#38352;o&#65533;{&#980;2&#65533;$&#65533;&#65533;V#m&#65533;&#65533;@&#65533;U&#65533;h|Z&#65533;&#65533;D&#65533;&#65533;:I&#65533;l&#65533;&#65533;^0VD&#65533;&#65533;E&#65533;<'S&#65533;&#65533;5&#65533;&#65533;&#65533;W&#65533;]r&#65533;~&#65533;&#65533;=&#65533;D&#65533;&#65533;&#65533;&#65533;38&#65533;D/[&#65533;&#65533;&#65533;}c(&#65533;"+G&#65533;&#65533;F&#65533;;&#375;:&#65533;>&#65533;
$&#65533;A&#65533;&#65533;&#65533;&#65533;o\&#65533;C&#65533;&#65533;&#65533;I&#65533;:Y&#65533;+b%&#65533;&#65533;%-&#1865;:&#65533;&#65533;G&#65533;8&#65533;7L:&#65533;&#65533;&#65533;$*Z&#65533;@&#65533;&#65533;&#65533;&#65533;('w&#65533;wi&#65533;&#65533;&#65533;&#65533;&#65533;ow&#65533;S&#65533;&#65533;#&#65533;&#65533; (E&#65533;&#65533;1/1 &#65533;,U&#65533;t&#65533;&#65533;e&#65533;/^zC&#65533;L4k&#1448;9C&#65533;a&#65533;1_&#65533;&#65533;&#65533;X&#65533;&#65533;h &#65533;&#65533;2&#330;&#65533;)W&#65533;L&#65533;&#65533;2&#661;0	&#65533;p&#65533;&#65533;f3l&#65533;&#65533;y&#65533;b3f&#65533;$<&#65533;&#65533;04ivst&#65533;-[&#65533;H\&#65533;&#65533;&#65533;8q&#65533;i&#65533;&#65533;&#65533;4g&#1188;1s&#65533;4'&#65533;13v&#65533;&#1651;$&#872;&#65533;&#65533;&#65533;2y&#65533;&#65533;M&#65533;&#65533;bY&#65533; &#1622;c&#65533;#&#65533;d&#65533;l&#626;&#65533;T&#65533;VTnYjYK*Y&#65533;na&#65533;E&#65533;Q&#65533;$=&#65533;&#65533;rp&#65533;c&#65533;Z&L&#65533;&#65533;^&#65533;$&#1702;&#65533;&#65533;K&#65533;&#65533;&#65533;"&#65533;&#65533;&#65533;&#65533;&#65533;&#65533;&#65533;&#65533;Ys6&#65533;~&#358;a&#65533;&#65533;&#65533;&#989;&#65533;&#65533;&#65533;&#65533;:u&#65533;&#257;&#1237;z7[&#65533;H&#65533;5&#65533;:r&#65533;p&#65533;Mu&#65533;n&#65533;&#65533;g&#65533;&#65533;<&#65533;&#65533;d&#65533;c&#65533;?&#65533;Xk &#1564;sYy&#65533;W&#65533;yg]&#65533;&#65533;|&#65533;YX&#65533;Pn&#1365;&#65533;\Xa&#65533;&#65533;d&#65533;S,1&#65533;>&#65533; &#65533;@A&#65533;RYXi_&#65533;1&#65533;h&#65533;Q&#65533;V>g&#65533;G&#65533;R&#65533;&#65533;&#65533;E&#65533;;&#65533;&#65533;&#65533;&#65533;QtP@B&#65533;&#65533;UlLT&#65533;&#1870;FB&#65533;W&#65533;-&#65533;&#65533;&#65533;as&#65533;qgw&#1973;qe&#65533;&#65533;Y&#65533;r&#65533;V	&#65533;!&#65533;]&#420;m&#65533;&#65533;&#65533;|ot&#1170; &#65533;y fmf&#65533;qb&#65533;8&#1105;;&#65533;q&#65533;&#65533;YI&#65533;r6!O&#1861;J&#65533;U&#65533;&#1461;F&#65533;]&#65533;&#65533;&#65533;zs&#65533;1&#65533;u&#65533;1&#65533;{&#65533;!&#65533;-&#65533;&#65533;od5	&#65533;n&#65533;&#65533;m&#65533;%&#65533;z&#65533;&#65533;{&#65533;y<&#65533;v&#65533;&#65533;&#419;&#65533;&#65533;A&#65533;&#65533;&#65533;t&#65533;Wt&#65533;e&#65533;U&#65533;&#65533;*&#65533;&#65533;&#65533;&#65533;&#65533;t&#65533;q&#65533;u&#65533;&#65533;.&#65533;t&#65533;;g|&#65533;&#65533;&#65533;&#65533;&#65533;Q&#65533;&#65533;&#65533;[gv&#65533;&#65533;q&#65533;y&#65533;&#65533;&#65533;&#65533;&#65533;&#1919;&#65533;&#1193;&#65533;sr&#1585;&#65533;&#65533;"vp&#65533;&#65533;&#65533;V%k&#65533;&#65533;j^&#65533;&&#65533;a&#65533;&#65533;P&#65533;&#65533;fS&#65533;&#65533;&#65533;EA&#65533;1P9&#65533;&#65533;&#65533;_&#65533;&#65533;e&#65533;A&#65533;5&#65533;fy&#65533;EfV\1YP<&#65533;Z&#65533;ln&#65533;&#65533;k&#65533;7RP vi&#65533;b&#65533;&#1121;eY\&#65533;Ud&#65533;EDb&#65533;m&#65533;&#65533;*&#65533;k`&#65533;f&#65533;Sd *&#65533;Y&#65533;7&#65533;A;%&#65533;&#873;}&#1105;&#1612;&#65533;F&#65533;hH&#65533;q&#65533;z&#65533;]\&#1839;q&#65533;i&#65533;EY0&#65533;&#65533;MA&#65533;V&#65533;n&#65533;e&#65533;aQ&#65533;Uq&#65533;&#65533;&#65533;&#65533;xqa&#65533;Q&#65533;[&#65533;&#65533;&#65533;%&#65533;ES&#65533;y&#65533;&#65533;+i&#65533;&#65533;B&#65533;1&#65533;Pt&#65533;[&#65533;]tv&#65533;&#65533;\]&#65533;&#65533;e&#65533;w&#65533;*&#65533;&#65533;&#65533;u70E&#65533;f&#65533;&#65533;zt:8&#65533;p&#65533;&#65533;&#65533;:!&#65533;&#65533;bWGz&#65533;[&#1858;f&#65533;&#65533;h&#65533;AG@;:&#65533;t*&#65533;&#65533;`EP&#65533;)&#65533;&#65533;@&#65533;5Y(:aY GF&#65533;g&#65533;*C&#65533; "&#65533; G8&#65533; &#65533;&#65533;=&#65533;i0&#65533;W&#65533; &#65533;&#65533;&#65533;]&#65533;C&#65533;&#65533;&#65533;LnrB&#65533;&#65533;&#65533;&#65533;*P2O&#65533;&#65533;3&#65533;&#65533;,.(&#65533;K&#65533;&#1378;D&#65533;&#65533;&#65533;#z&#65533;&#65533;G&#65533;&#65533;6 k^&#65533;&#65533;vRv :&#65533;&#65533;:m&#65533;&#65533;&#65533;&#65533; &#65533;GB&#65533;&#65533;u*&#65533;&#65533;&#65533;&#1613;T&#65533;De%4&#65533;&#65533; _&#65533;&#65533;b&#65533;$ TM&#65533;&#65533;v&#65533;"&#1384;&#65533;&#65533;Xi"tC&#65533;&#65533;5!&#65533;&#65533;&#65533;N&#65533;&#65533;J&#65533;&#65533;3&#65533;N&#65533;&#65533;>&#65533;&#65533;&#65533;&#65533;C&#65533;&#65533;dhX&#65533;&#65533;&#65533;6&#65533;&#65533;Qf&#65533;&#65533;X&#65533;&#65533;/y-&#65533;Z&#746;"v+6&#65533;&#65533;j&#65533;&#65533;&#65533;&#65533;UF&#65533;&#65533;f8jX&#65533;C&#65533;&#65533;l&#65533;%&#65533;v^&#65533;)X&#65533;&#65533;&#65533;l(D&#65533;&#65533;F<i&#65533;]&#65533;j&#65533;{V&#65533;&#65533;D&#65533;h]&#65533;zK&#65533;R&#65533;Ur`q&#65533;D&#65533;t&#65533;&#65533;X&#65533; &#65533;v&#65533;&#65533;^&#65533;I&#65533;|&&#65533;&#65533;F&#65533;&#65533;-hH&#65533;H&#65533;,&#65533;5&#65533;&#65533;jf&#65533;&#65533;p(&#65533;
mHr&#65533; &#65533;]A Rp&#65533;R&#65533;pD-&#65533;NU&#65533;`&#65533;&#65533; &#65533;l]&#65533;&#65533;&#65533; &#65533;-X&#65533;P&#65533;&#65533;&#65533;&#65533;0&#65533;&#65533; &#65533;|$&#65533;Xv0&#65533;N67&#65533;&#65533;al&#65533;&#65533;&#65533;F#&#65533;Kd&#65533;p&#65533;E&#65533;)&#307;j&#65533;&#1252;&&#65533;0&#65533;&#65533;&#65533;P&#65533;&#65533;&#65533;&#65533;&#65533;
HH&#65533;0#&#65533;&#65533;&#65533;T*&#65533;s+T`&#473;+&#65533;&#65533;1;&#65533;o&#65533;&#65533;Yi&#65533;I&#65533;P&#65533;/l&#65533;
k&#65533;LQY&#65533;&#65533;^&#65533;)V&#65533;(&#65533;j2&&#65533;O&#65533;\P&#65533;&#65533;&#65533;L&#65533;G&#65533;)&#65533;O&#65533;&#65533;&#65533;f&#65533;&#65533;+Xy &#65533;&#65533;&#65533;&#1694;&#65533;'&#65533;9<&#65533;_&#65533;&#1258;;&#65533;&#65533;&#65533;.qU.rQ&#65533;:k&#65533;S&#65533;$&#65533;*U&#65533;9Z&#65533;&#65533;|&#65533;&#65533;&#65533;&#65533;&#65533;k&#65533;&#50870;D&#65533;&#65533;&#65533;&#65533;4SP&#65533;&#65533;-<&#65533;K_&#65533;&#65533;qD7&#65533;&#1122;&#65533;z&#65533;Y7&#65533;i&#65533;&#65533;&#65533;&#65533;&#65533;&#65533;&#65533;w&#65533;&#65533;~&#65533;
&#65533;&#65533;&#65533;6>&#65533;xS&#65533;&#65533;@&#65533;&#65533;&#65533;uwC&#1169;l7&#65533;&#65533;=&#65533;!&#65533;&#65533;%3i&#65533;7&#65533;AZ&#65533;&#65533;&#65533;&#65533;&#298;	&#65533;&#65533;&#65533;JD&#65533;&#65533;B&#65533;M&#65533;%$&#65533;1&#65533;N&#65533; _&#65533;;y&#65533;W&#65533;&#65533;S&#65533;&#65533;&#65533;&#226;-T&#65533;&#65533;F&#65533;&#65533;b&#65533;~&#65533;-U&#65533;6&#65533;&#65533;&#65533;&#65533;eL&#65533;I&#65533;)B7:&#65533;&#65533;&#65533;&#1587;f&#65533;&#65533;5&#65533;&#65533;J&#65533;&#65533;&#65533;&#65533;E/z&#65533;k&#65533;\p&#65533; &#65533;[&#65533;	;&#65533;&#65533;r&#65533;r&#65533;&#65533;&#65533;d&#65533;
]X&P&#65533;&#65533;&#65533;&#65533;0h&#65533;&#65533;B&#65533;6&#65533;&#65533;0&#65533;&#65533;&#65533;C&#65533;&#65533;&#65533;&#65533;>&#65533;&#65533;)u&#65533;Cp&#65533;&#65533;:|gC]l&#1322;&#65533;1&#65533;&#65533;'&#65533;2&#65533;&#65533;/C&#1985;&#65533;0&#65533;!@2p!&#65533;&#65533;_&#65533;&#23444;&#65533;&#65533;I&#65533;Q&#65533;z)(&#65533;Zpf C&#65533;&#65533;&#1217;&#65533;0&#65533;&#65533;&#65533;d&#65533;7a&#65533;&#65533;1&#65533;&#898;B&#44461;&#65533;
&#65533;&#65533;&#65533;&#65533;&#65533;&#65533;t&#65533;&#65533;&#65533;&#65533;&#65533;R&#65533;}&#1509;&#65533;&#65533;&!&#65533;&#65533;J&#65533;Q&#65533;S&#65533; &#63731;C&#65533;XU"0&#65533;&#65533;.&#65533;&#65533;&#65533;&#65533;&#65533;&#1668;x&#65533;&#65533;(&#65533;24&#65533;D&#65533;&#65533;&#65533;&#65533;&#65533;R&#65533;&#432;0y&#65533;&#65533;.&#65533;&#65533;&#65533;&#65533;&#65533;QA
OP&#65533; &#65533;)&#65533;&#65533;&&#65533;&#65533;&#65533;&#65533;+&#17702;&#65533;]
f&#65533;&#65533;&#65533;&#65533;&#65533;z&#65533;&#65533;&#840;&#65533;v&#65533;&#65533;&#65533;&#65533;F]"&#206;&#65533;0&#65533;&#65533;JEm&#65533;&#65533;&#65533;c&#65533;&#65533;&#65533;a!&#65533;&#65533;&#65533;&#65533;lt&#65533;$&#65533;,T&#634;4&#65533;M&#65533;&#65533;&&#65533;w$\&#65533;2=&#65533;V &#65533;&#65533;L&#65533;k&#65533;&#65533;&#1672;"ov&#65533;&#65533;@}&#65533;&#65533;&#65533;,^&#65533;&#65533;&#65533;k&#65533;
&#65533;Jw&#65533;&#65533;9&#65533;d&#997;2&#65533;$ &#65533;]-&#65533;&#65533;W&#65533;&#1746;#&#65533;\&#65533;H*&#65533;&#65533;9&#65533;P&#65533;0&#65533;U;&#65533;&#65533;&#65533;&#65533;h&#65533;.0&#65533;KN&#65533;&#65533;>W&#65533;&#65533;&#65533;3&#65533;&#3203;&#65533;&#65533;a&#408;&#65533;m8&#65533;6B&#65533;+&#65533;pL&#65533;&#65533;tz&#65533;fQ&#65533;^&#65533;V&#65533;&#65533;`&#65533;&#65533;}&#65533;&#65533;&#1522;&#65533;u^&#65533;&#65533;3&#65533;&#65533;&#65533;&#65533;v&#65533;H1_&#65533;&#65533;&#65533;&#65533;Xl&#65533;64&#65533;{&#65533;&#65533;0lXQ&#65533;;$s&#65533;y&#65533;&#65533;g)
&#65533;&#65533;$3rK&#65533;&#65533;l&#65533;&#65533;&#65533;&#65533;W&#65533;&#650;%(^Tx&#65533;@[?&#65533;}&#65533;&#65533;&#65533;&#65533;&#65533;&#1041;&#65533;&#65533;&#65533;&#65533;&#65533;&#300;&#65533;&#65533;&#65533;&#65533;tL&#65533;&#65533;A&#65533;&#65533;E&#65533;0&#65533;&#65533;&#65533;U&#65533;Fa&#65533;&#65533;&#65533;UP&#65533;&#65533;&#65533;A&#65533;&#65533;&#65533;&#65533;&#65533;&#65533;L&#65533;&#65533;&#65533;Z&#65533;&#65533;&#65533;k&#65533;&#65533;Iyl&#65533;0&#65533;&#65533;&#65533;&#65533;&#65533;&#65533;&#65533;&#65533;TA&#65533;$&#65533;p&#65533;)y&#65533;&#65533;P
NJ&#65533;(&#65533;&#65533; &#65533;&#65533;&#65533;&#65533;AaM&#65533;l&#65533;Y&#65533;&#65533;z&#65533;	&#65533;&#65533;c&#65533;Lr&#65533;P|&#65533;E&#65533;0&#65533;8&#65533;GM&#65533;&#65533;0&#65533;&#65533;|&#65533;v&#65533;&#65533;&#65533;)&#65533;j&#65533;	FET&#65533;&#65533;YM$o&#65533;`uUC\&#65533; &#65533;&#65533;<&#65533;B$DDLA&#65533;&#65533;&#65533;@0T&#65533;&#65533;&#65533;[i&#65533;\&#65533;T!"D&#65533;M(&#65533;&#65533;D&#65533;m&#65533;@&#65533;T&#65533;&#65533;&#262;@&#1038;M8&#65533;L`&#1392;&#65533;&#65533;&#65533;Z&#65533;&#65533;ZiCU&#65533;#&#65533;&#65533;&#65533;,$&#65533;&#65533;TuM&#65533;JLFGU&#65533;J,M&#65533;&#65533;f&#1045;&#65533;&#65533;&#65533;q&#65533;&#65533;MD&#65533;c|&#65533;XhK&#65533;"&#65533;0&#65533;:S|c+NaZ1&#65533;&#65533;pDD&#65533;
&#65533;&#65533;&#65533;&#65533;{&#65533;U&#1082;&#65533;O&#65533;&#65533;&#65533;zZ&#65533;t`&#65533;&#65533;&#65533;	&#65533;&#65533;&#65533;&#1027;&#65533;&#1818;B0&#1969;&#521;&#65533;&#65533;m9&#65533;&#556;&#65533;[&#65533;_&#65533; &#65533;&#65533;D&#65533;FhGPI-W;&#65533;&#1626;L6MI&#65533;&#65533;&#65533;&#65533;&#65533;&#65533;E&#65533;8&#65533;&#65533;9&#65533; B6&#65533;&#65533;&#65533;-NN&#65533;&#65533;&#348;^^PH &#65533;&#65533;h&#65533;2&#812;, &#65533;&#65533;5&#65533;&#65533;]&#65533;&#65533;&#65533;5&#755; &#65533;&#65533;&#65533;\&#65533;&#65533;&#1868;ly&#65533;&#65533;a&#65533;&#65533;&#65533;&#1174;&#65533;VX_&#65533;&#65533;Y&#256;&#65533;&#65533;|&#65533;&#65533;R&#65533;&#1100;e&#65533;&#65533;8&#65533;R&#65533;&#65533;&#65533;&#65533;,X&#65533;m_&#65533;0
&#65533;@&#65533;&#65533;&#65533;R&#65533;&#65533;"0&#65533;" ,&#65533;&#65533;&#65533;&#748;&#65533;&#65533;D&#65533;&#65533;TK&#65533;&#65533;&#763;&#65533;&#65533;&#65533;`&#65533;&#65533;|&#65533;Eu8f&#65533;&#65533;&#65533;&#65533;&#65533;l&#65533;NV&#65533;&#1104;Sh&#770;Aa/&#65533;EY JF&#65533;&#65533;&#65533;&#65533;&#65533;&#65533;&#65533;&#65533; n
&#65533;&#65533;1! 4K.%e	&#65533;&#65533;&#65533;&#65533;&#65533;:&#65533;i&#65533;&#65533;&#65533;`&#65533;wx&#65533;&#65533;E&#65533;r&#65533;&#65533;k&#16914;&#65533;t9&#584;Q&#65533;b\&#65533;,&#65533;4&#65533;MM&#65533;&#1732;I&#65533;h_<&#65533;&#65533;&#65533;~&#65533;	(E&#65533;Wr&#65533;m&#65533;&#65533;Qh&#65533;&#65533;&#65533;&#65533;&#65533;[&#65533;&#65533;b&#65533;L`&#65533;&#65533;YA&#65533;&#802;dP&#65533;T&#161;&#65533;&#65533;&#65533;&#65533;\D&#65533;eS&#65533;|D[j&#65533;	&#65533;&#65533;&#153;&#65533;&#1968;&#65533;&#65533;LDE&#65533;&#65533;&#65533;@&#65533;P!V&#65533;T&#65533;&#839;b&#65533;&#65533;UF&#65533;t&#65533;MphBdUE&#65533;&#65533;&#65533;L&#65533;&#65533; OA&#65533;	&#65533;&#1030;B&#65533;&#65533;,&#65533;&#65533;a&#65533;&#65533;h&#65533;F&#65533;&#65533;&#65533;ZE&#65533;H&#65533;&#65533;~&#65533;<&#65533;KH,&#65533;UM)&#65533;1&#65533;&#65533;5&#65533;&#1268;&#65533;f&#65533;&#65533;&#65533;&#65533;}&#65533;&#65533;R4&#65533;&#65533;&#65533;&#65533;&#65533;&#65533;?&#65533;&#65533;&#65533;AfpN&#65533;9M&#65533;&#65533;h&#65533;&#65533;G&#65533;&#65533;e,N&#65533;>&#65533;&#65533;&#65533;&#65533;D&#65533;oE&#1529;~Oq=&#65533;y&#65533;D&#65533;	&#65533;&#65533;&#65533;j&#65533;	yy&#65533;djG&#65533;m~D(&#65533;t&#65533;&#65533;Q0ZY&#65533;&#65533;&#65533;D&#65533;&#65533;h&#65533;&#65533;&#65533;L&#65533;t&#65533;z&#65533;&#65533;"&#65533;l&#65533;&#65533;&#65533;H&#65533;$s&#65533;	&#65533;F8Db&#65533;V,Ld&#65533;DE&#65533;&#65533;v&#65533;&#65533;&#65533;Q&#65533;F&#65533;(F&#65533;&#65533;&#65533;&#65533;	&#65533;&#65533;&#65533;K&#65533;  &#65533;f &#65533;&#65533;&#65533;&#65533;D1&#1591;&#65533;&#685;t&#65533;&#65533;y&#65533;G&#65533;&#65533;j&#65533;&#65533;&#65533;~&#65533;G&#65533;&#65533;-m&#65533;f&#65533;&#65533;&#65533;x&#1973;>%p.&#65533;&#65533;&#65533;&#65533;A Bn&#65533;&#65533;&#65533;%&#65533;&#65533;&#65533;XB&#65533;&#65533;0l&#65533;] B"4&#65533;#8B"&#65533;&#65533;&#65533;&#65533;&#1702; &#65533; &#65533;& &#65533;:&#65533;[e&#65533;&#65533;&#65533;&#65533;&#65533;&#65533;&#65533;l&#65533;&#65533;&#65533;d&#65533;&#65533; &#65533;&#65533;B&#65533;&#65533;(&#65533;A&#65533;&#65533;#&#65533;&#65533;0&#65533;&#65533;z&#65533;E&#65533;&#770;&#65533;&#1597;J &#65533;&#65533;&#65533;&#65533;&#65533;!&#65533;&#65533;&#65533;&#65533;&#65533;&#65533;&#65533;]&#65533;&#65533;K&&#65533;GWh
V&#65533;Q;5&#65533;&#65533;&#65533;AM&#65533;&#65533;&#604;&#65533;&#65533;BtGBp&#65533;&#65533;&#65533;hW&#65533;%&#65533;&#65533;&#65533;&#65533;C&#65533;&#65533;v&#65533;`&#65533;&#334;&#65533;&#65533;t&#65533;&#65533;Ya&#65533;&#65533;&#65533;&#262;}&#65533;&#65533;&#65533;&#65533;8&#65533;&#65533;`~&#65533;a&#65533;&#65533;&#65533;&#65533;&#65533;b&#65533;&#910;]&#65533;#k`&#65533;&FD&#65533;&#65533;D&#65533;j<&#65533;BH&#65533;F&#65533;&#65533;d&#65533;M&#65533;nM&#65533;m&#65533;c&#65533;hc&#65533;&#65533;0AL)&#65533;R&#65533;K[<&#65533;&#65533;^&#65533;&#65533;Q&#65533;)&#65533;&#65533;(&#65533;&#65533;)&#65533;\&#65533;&#65533;O&#65533;&#65533;(^&#65533;F&#65533;H&#65533;&#65533;JPA&#65533;&#65533;T&#65533;D&#65533;G&#65533;&#65533;&#65533;&#65533;^/&#65533;&#65533;&#65533;nWb1&#65533;&#65533;L&#65533;&#65533;(cZ&#65533;.4v&#65533;I&#65533;NT,&#65533;(&#65533;{&#65533;&#65533;vp&#65533;&#65533;&#65533;&#65533;.&#65533;&#65533;H&#65533;&#65533;&#65533;&#41393;)&#65533;Y&#65533;&#65533;&#65533;B"3&#65533;#m&#65533;Fe&#65533;]&#65533;|EQN&#65533;8&#65533;c<FS&#65533;P&#65533;&#65533;&#65533;&#52319;&#65533;&#65533;W&#65533;&#716;&#65533;&#65533;&#65533;&#65533;b&#65533;&#65533;&#65533;&#65533;&#65533;&#65533;&#65533;i$&#65533;s9'&#65533;4I;&#65533;G,m&#65533;	&#65533;0R&#65533;&#65533;L&#65533;&&#65533;&#65533;Q &#65533;&#65533;&#65533;&#65533;/&#65533;0&#65533;&#65533;f&#65533;^p	&#65533;A&#65533;&#65533;&#65533;&#65533;&#65533;.&#65533;(&#65533;V&#65533;p&#65533;&#65533;*&#65533;&#65533;S&#65533;&#65533;a&#65533;&#65533;!&#1106;,k&#65533;&#65533;&#1721;&#65533;V&#65533;Pu}&#65533;$&#65533;C&#65533;&#65533;&#68357;YP&#65533;&#65533;L&#65533;P&#65533;&#65533;h&#65533;&#65533; K&#65533;(&#65533;&#65533;!&#65533;&#65533;&#65533;8&#65533;&#65533;B&#65533;&#65533;&#65533;&&#65533;m= @Y
&#65533;&#65533;&#65533;&#65533;$Cm!l&#65533; &#65533;\*&#65533;B! B"(&#65533;"$&#65533;!Bo:&#1586;4,&#65533;#&#65533;&#65533;\+`&#65533;&#65533;1 &#610;&#65533;.&#65533;&#1274;b&#667;B^s&#65533;	&#65533;A&#65533;&#65533;&#65533;&#65533;&#65533;&#65533;&#65533;&#65533;4&#65533;1^&#65533;&#65533;R&#65533;&#65533;&#65533;I&#65533;&#65533;&#65533;&#65533;,&#65533;
l&#65533;5!L:&#65533;{&#65533;G&#65533;&#65533;&#65533;0M&#65533;&#65533;E&#65533;&#65533;&#65533;`|x&#65533;&#65533;&#65533;&#65533;&#65533;&#19873;E&#65533;8&#65533;}&#65533;AI n&#65533;&#65533;$a&#65533;&#65533;W &#65533;&#65533;&#65533;J&#65533;P.&#65533;J&#65533;&#65533;&#65533;y9&#65533;=&#65533;&#65533;H$&#65533;|&#65533;&#65533;p&#65533;i&#65533;&#65533;&#65533;&#65533; &#65533;BD&#65533; &#65533;&#65533;&#65533;M&#65533;&#65533;&#65533;A&#65533;Dc&#65533;&#269; M&#65533;&#65533;&#419;&#65533;FgHUg&#65533;X&#65533;&#65533;f&#65533;Z&#65533;L[&#65533;o&#65533;&#65533;#&#65533;Uc&#65533;&#65533;8&#65533;DNg&#65533;X&#65533;&#65533;0&#65533;&#65533;&#65533;l&#65533;W&#65533;&#65533;8&#65533;&#65533;&#65533;&#1575;S&#65533;&#65533;Ah&#65533;:M&#65533;&#65533;&#65533;&#65533;&#65533;.>&#65533;&#65533;&#65533;&#65533;
h&#65533;.&#65533;V&#65533;&#65533;Yo&#65533;&#418;2&#65533;(%&#65533;&#65533;}Neh&#65533;G&#65533;&#65533;-Oc&#65533;&#65533;bi&#65533;&#65533;L&#65533;D&#65533;&#65533;g4"8&#65533;At(&#65533;&#1038;}&#65533;&#65533;T	Ns(&#65533;&#65533;&#65533;A&#65533;HL,&#65533;'&#65533;hq&#65533;&#65533;0r&#65533;y&#65533;_:S&#65533;&#1180;DdH&#65533;Z(&#65533;&#65533;;v~AB&#65533;&#65533;:&#65533;&#65533;}I&#65533;%&#65533;&#65533;P&#1443;&#65533;&#65533;	&#65533;&#65533;&#65533;&#794;&#65533;&#65533;JpAI+&#65533;L8&#65533;Y&#65533;FHAP?&#65533;@&#65533;Q&#65533;\&#65533;&#65533;&#65533;.&#65533;pZ&#65533;Ea<]&#65533;&#65533;&#65533;P&#65533;s&#65533;&#65533;F0&#65533;&#65533;0s&#65533;9EP$&#65533;&#65533;&#65533;&#65533;&#485;(&#65533;M&#686;&#65533;I&#65533;&#65533;&#65533;H&#65533;&#65533;GET&#65533;f&#65533;&#65533;&#65533;&#65533;p&#65533;&#65533;|3&#65533;]%&#65533;%&#65533;I&#65533;
4&#65533;&#65533;&#65533;&#65533;&#65533;&#65533;&#65533;&#65533;&#65533;&#65533;&#65533;&#65533;Pm&#65533;&#1290;&#65533;&#65533;r&#65533;&#65533;%&#65533;H&#65533;&#65533;&#65533;S&#65533;xm9&#65533;&#1376;.g&#65533;0m!&#65533;Z&#65533;&#65533;&#1641;&#65533;&#65533;Q&#65533;&#65533;Am&#65533;&#65533;d&#65533;&#65533;&#65533;&#65533;&#1427;E&#65533;&#65533;&#65533;&#65533;o&#65533;x&#65533;&#65533;&#65533;&#65533;Q*!-&#65533;0&&#65533;B%&#65533;&#65533;&#65533;.&#65533;b&#65533;&#65533;Yp&#65533;O&#65533;Q"&#65533;A&#65533;B&#65533;L&#65533;AL&#65533;&#65533;r&#65533;#&#65533;$'e&#65533;&#65533;&#65533;&#65533;`|!&#65533;u(]O&#65533;&#65533;&#376;&#65533;_l&#65533;&#65533;&#65533;&&#65533;$]&#65533;&#65533;v&#65533;cxIZT&#65533;&#1865;&#1912;J&#65533;RP&#65533;Z<&#65533;#&#65533;0&#65533;&#65533;&#65533;?a&#65533;&#65533;&#65533;&#65533;*&#65533;&#65533;&#65533;%&#65533;e&#65533;&#65533;0&#65533;m&#65533;&#65533;fU&#65533;i&#65533;P`e&#65533;TF&#65533;&#65533;&#65533;&#65533;&#65533;&#1172;&#65533;&#65533;&#65533;&#65533;o#&#65533;&#65533;&#65533;]&#65533;N&#65533;m&#65533;&#1692;h[&#65533;(&#65533;&#65533;&#65533;&#59059;&#65533;i&#65533;gT,b&#969;&#65533;I(&#65533;&#65533;&#65533;&#65533;R&#65533;&#65533;&#288;&#65533;&#65533;ai&#65533;&#1831;S&#65533;Fo&#65533;&#65533;7v7&#65533;2&#65533;U&#65533;)U&#65533;n&#65533;A&#65533;A&#65533;&#65533;J&#65533;n&#65533;n&#65533;;XM#&#65533;&#65533;&#65533;r&#65533;[&#65533;&#65533;F&#65533;mz&#65533;&#65533;&#65533;&#65533;!w=&#65533;m1&#65533;6&#1306;&#65533;&#1711;&#1633;&#65533;Zb;E&#65533;&#327;&#65533;&#1224;'&#65533;&#19286;
{&#65533;&#65533;@c&#65533;(&#65533;M0xU(&#65533;P=&#65533;y&#65533;&#65533;&#65533;&#65533;&#65533;&#65533;]7&#65533;z&#65533;zvB&#65533;H&#65533;B&#65533;voU&#65533;&#1284;St[&#65533;&#65533;&#65533;&#1080;&#1032;a&#65533;~A&#65533;&#65533;&#65533;&#65533;&#65533;t&#65533; mb&#65533;<}&#65533;4A&#65533;&#65533;sW{W&#65533;&#65533;|&#65533;<<`&#65533;&#65533;B&#65533;&#65533;A&#65533;&#65533;,&#65533;&#65533;d&#65533;&#65533;ek&#65533;V&#65533; &#65533;&#65533;&#65533;&#65533;&#65533;Y&#65533;&#65533;&#65533;&#65533;&#65533;&#65533;	&#65533;C,G&#65533;&#65533;&#65533;#&#65533;&#65533;&#65533;&#65533;&#3415;&#65533;&#65533;&#65533;&#738;O&#65533;&#65533;d&#65533;~&#65533;&#65533;&#65533;d1t&#65533;`!$Ukm=&#65533;&#65533;Q&#1241;v$_	J&#65533;&#687;&#65533;&#65533;&#65533;S&#65533;&#65533;Ov&#65533;&#65533;&#1271;&#65533;&#65533;&#65533;&#65533;&#65533;&#65533;1K-c3&#65533;&#65533;A&#65533;|&#65533;&#65533;&#65533;,_&#65533;&#2024;&#65533;&#65533;x`&#65533;&#65533;Q&#65533;[&#65533;&#65533;&#65533;&#65533;2#&#65533;&#65533;&#65533;~&#1180;&#65533;X&#65533;r&#65533;,&#65533;&#65533;&#65533;&#1895;%"l&#65533;&#65533;4a$&#65533;$&#65533;"&#65533;"n&#65533;&#65533;Nm&#65533;Mr-O-[&#65533;S&#65533;&#65533;&#1457;&#65533;0&#65533;
#&#65533;&#65533;&#65533;&#65533;]&#65533;&#65533;&#65533;&#65533;`&#65533;&#65533;&#65533;&#1674;&#65533;G@&#785;#g&#65533;;x&#65533;&#595;&#65533;N&#65533;7n&#1436;#&#65533;M=z&#65533;9&#65533;&#65533;M&#65533;&#65533;s&#65533; &#65533;#&#65533;=#&#2028;I&#65533;&#65533;&#792;0`&#412;a'&#65533;&#65533;4l&#65533;&#65533;l&#65533;&#422;&#65533;5k&#65533;x&#65533;&#461;&#65533;l&#1580;Ac&#65533;O&#65533;&#65533;j|&#65533;A&#65533;&#65533;&#65533;3d&#396;!S&#65533;*V2_&#868;q&#65533;&#65533;84&#1892;&#65533;E&#65533;&#65533;1b&#65533;x&#65533;&#65533;&#726;-_&#65533;f&#1122;%K_+R&#65533;D&#65533;&#65533;&#65533;K\.&#65533;&#65533;&#65533;&#65533;rX&#725;)T&#65533;h9&#65533;&#65533;K&#65533;&#65533;]&#65533;&#65533;&#65533;&#65533;&#65533;&#65533;8q&#65533;h&#65533;s&#65533;&#231;g&#65533;&#65533;%&#65533;&#65533;2dF&#65533;"&&#65533;V&#65533;,>&#65533;&#65533;5l&#65533;_&#544;!&#65533;&#65533;J)V"&#65533;&#65533;&#65533;&#65533;
n&#65533;[&#65533;x&#65533;&#65533;W&#65533;l/|&#65533;&#413;&#65533;W&#65533;&#65533;&#65533;d&#65533;&#65533;)&#65533;6&#65533;&#65533;b&#1376;9&#65533;h&#1122;j&#65533;d&#65533;2&#65533;&#65533;&#65533;/&#65533;&#65533;&#65533;1&#65533;&#331;&#65533;&#65533;j>{c'&#65533;V:&#65533;&#65533;s2&#65533;#&#65533;&#65533;&#65533;&#65533;(&#65533;6&#824;&#65533;&#65533;1&#65533;P&#65533;1&#65533;&#65533;)*&#65533;(K&#65533;&#65533;<&#65533;&#65533;6&#65533;&#65533;&#65533;=&#65533;&#65533;&#65533;`j&#65533;4>d)&#65533;&#65533;&#65533;%&#65533;~b&#65533;&#65533;&#65533;r4*&#65533;&#65533;&#65533;&#65533;"&#65533;&#65533;&#65533;(2&#327;&#65533; 0&#65533;&#65533;H&#65533;&#65533;&#65533;&#65533;x-.&#65533;F&#65533;K5&#65533;&#65533;&#65533;&#191;26
&#65533;&#65533;/&#65533;&#65533;&#65533;)&#65533;h&#65533;	&#65533;&#65533;zp*&#65533;&#65533;S&#65533;&#65533;7@&#65533;c&#65533;&#65533;&#65533; &#590;;&#65533;C&#65533;<&#65533; Q&#65533;7&#1160;1&#65533;P&#205;9&#60931;&#65533;E=&#65533;&#65533;:<&#65533;);&#65533;)&#65533;G&#65533;&#65533;(&#65533;&#65533;t#I&#65533;8#&#65533;&#65533;K&#65533;&#65533;!N&#2024;&#1230;;&#42035;&#65533;E&#65533;&#65533;&#65533;a&#65533;&#65533;H&#46355;D&#65533;d]&#65533;R&#65533;&#65533;&#65533;&#1024;q7R&#65533;"=&#65533;&#65533;&#65533;=&#65533;&#65533;&#65533;c&#842;cQ&#65533;Rtc&#497;&#65533;-&#65533;&#65533;&#65533;"J&#65533;&#65533;&#65533;QDy&#65533;i&#65533;5:&#65533;	&#65533;&#65533;>S&#65533; &#65533;&#65533;&#65533;&#207;{1&#65533;&#65533;&#65533;Z&#65533;&#60707;U=&#65533;&#65533;&#65533;	&#65533;&#65533;&#65533;7&#65533; 8!eMBH>&#65533;&#65533;C<&#65533;&#65533;&#65533;UM(&#65533;&#65533;&#65533;8b&#65533;&#65533;&#65533;C&#65533;B&#65533;@1? &#65533;&#65533;&#65533;AHD&#65533;@&#65533;&#65533;c&#65533;=Z&#65533;&#65533;&#65533;V=CR&#65533;&#65533;@EX&#65533;p&#65533;i&#65533;T&#65533;&#65533;&#65533;&#65533;L&#643;&#65533;^&#65533;x&#65533;&#65533;J5&#65533;y&#65533;U+&#65533;&#65533;&#65533;E&#65533;&#65533;6"&#65533;&#65533;P&#65533;k&#65533;(6<&#347;c&#65533;&#65533;&#65533;&#65533;c&#65533;;&#65533;`&#65533;*2&#65533;&#3056;1&#65533;0K[&#65533;H$j&#498;&#18467;&#65533;;&#65533;&#65533;&#65533;&#65533;&&#65533;PC&#65533;6i&#1681;F4g&#588;(3,&#65533;&#65533;`r*&#65533;&#65533;;&#65533;&#65533;1=/&#65533;^&#65533;&#65533;&#65533;&#65533;t&#65533;&#65533;
*&#65533;&#65533;&#65533;0&#65533;&#65533;&#65533;&#1649;Pm&#65533;&#1389;Xm6362&#65533;&#65533;&#65533;]&#65533;5&#65533;&#65533;&#65533;&#65533;4/&#65533;0y&#65533;a&#65533;
&#65533;&#65533;&#65533;&#65533;b&#65533;&#1710;&#65533;&#65533;&#65533;&#526;&#65533;L&#65533;(&#65533;&#175;&#65533;2&#65533;&#65533;"&#65533;(&#65533;&#65533;B5.&#65533;&#65533;&#65533;+&#65533;&#65533;&#65533;q&#65533;&#65533;&#843;&#65533;&#65533;&#65533;&#65533;&#65533;&#65533;.&#65533;(&#65533;&#65533;23&#65533;T&#65533;7l.qF&#65533;&#65533;Ow&#65533;&#65533;&#65533;&#65533;u&#65533;&#65533;D&#65533; Ln@&#65533;&#65533;x&#65533;&#65533;&#65533;&#65533;&#65533;bI&#65533;b&#65533;&#65533;&#65533;y&#65533;y]p6*m&#65533;ePZ	&#65533;&#65533;&#65533;&#65533;&#65533;&#65533;&#65533;H&#65533;)&#65533;@v&#65533;&#65533;&#65533;&#65533;J &#65533;&#65533;X&#65533;&#65533;&#65533;&#65533;@&#65533;&#65533;
&#65533;&#65533; &#65533;|JqeA&#65533;&#65533;&#65533;`&#65533;&#65533;&#65533;&#65533;&#65533;&#65533;&#65533;&#65533;&#65533;&#65533;&#65533;&#65533;&#65533;I4C
B&#65533;&#65533;-FT\&#65533;&&#439;&#65533;&#65533;4&#65533;&#65533;\"F#&#65533;'&#65533;lH&#65533;&#65533;&#65533;!&#65533;U%&#65533;@7&#65533;&#65533;&#65533;&#65533;0`&#65533;&#186;83&#65533;U&#65533;+Oz&#65533;&#65533; &#65533;9&#65533;DYS&#65533;&#65533; W&#65533;x&#65533;&#65533;i&#65533;z&#65533;&#65533;&#65533;&#1351;&#65533;&#65533;am&#65533;Q$&#65533;&#65533;&#65533;&#65533;&#65533;&#65533;d(&#65533;&#65533;&#65533;<&#65533;	R&#65533;"&#65533;&#65533;T&#65533;&#65533;L!&#65533;  a3&#65533;y
Eu&#65533;&#65533;&#65533;&#65533;&#65533;&#65533;?,S&#65533;&#906;&#65533;&#65533; &#65533;8nc|p&#65533;&#65533;Z&#65533;,&#65533;&#536;y&#65533;W&#65533;&#65533;&#65533;*}&#65533;J&#65533;
&#65533;X$&#65533;%E$&#1855;&#65533;&#65533;&#65533;9&#65533;&#65533;&#65533;&#65533;X&#65533;HI&#355;i&#65533;&#65533;&#65533;.W&#65533;O*&#65533;f mXWG&#65533;&#65533;&#65533;4||&#65533;&#65533;&#65533;L&#65533;&#65533;w&#65533;CT&#65533;&#65533;&#65533;&#65533;R&#65533;&#65533;X&#65533;&#168;&#65533;t&#65533;<&#65533;&#65533;&#65533;h&#65533;&#358;&#65533;a]Sg&#65533;&#65533;&#65533;y&#65533;*V&#65533;l&#65533;W&#65533;&#65533;8tT&#65533;Z&#14441;&#65533;)&#65533;&#65533;D=>YJ&#65533;&#65533;X&#65533;&#65533;i1I,J1&#65533;&#65533;&#65533;q/+&#65533;Cg&#65533;&#65533;E&#65533;&#65533;&#65533;FD&#65533;&#65533;P&#65533;&#65533;A&#65533;&#65533;&#65533;"u\RX9&#65533;U&#65533;c&#65533;O0&#65533;&#65533;V&#65533;&#65533;&#45137;p^&#65533;0`Ht&#65533;&#65533;OtS&#65533;&#65533;,&#65533;4&#273;&#65533;a&#65533;P&#65533;&#65533;&#65533;|_&#65533;k&#65533;&#65533;&#65533;<50\&#65533;&#65533;&#65533;P>&#65533;&#65533;&#65533;&#65533;{M&#65533;^&#38037;/&#65533;&#65533;~ry&#65533;&#65533;@&#65533;&#584;&#65533;?|&#65533;&#65533;X&#1350;0&#65533;
I(&#65533;&#65533;&#65533;-&#65533;!y&#65533;&#65533;&#65533;&#65533;R?&#640;&#65533;7&#65533;&#65533;l&#65533;&#65533;&#65533;&#65533;&#65533;d&#65533;&#65533;[R&#65533;*&#65533;"%&#65533;\&#933;&#65533;&#19842;&#948;&#65533;&#1034;i !&#65533;B&#65533;T&#65533;+x)&#203;Z&#65533;&#65533; g&#65533;)]&#65533;&#65533;x&#65533;X&#65533;L&#65533;:&#65533;)]&#65533;*^&#65533;2&#65533;`MQ&#65533;U$s&#65533;uX&#65533;*[A&#30714;&#65533;&#65533;n&#65533;*]7sV&#65533;(N&#65533;$&#65533;1&#1827;pdx&#65533;&#65533;ox&#65533;&#1506;&#65533;"E<&#65533;O*&#65533;&#425;&#65533;&#65533;&#65533;&#715;G+&#65533;&#65533;dh#v|j&#65533;&#65533;@&#65533;40C<n	&#65533;
&#65533;&#65533;&#65533;&#65533;_&#65533;R&#65533;E&#65533;&#65533;<&#65533;aG&#65533;&#65533;4O&#1369;&#65533;@JU{&#65533;&#65533;&#65533;Nf2g&#65533;&#65533;i&#65533;\&#65533;!&#65533;&#65533;&#65533; 3!Q2&#65533;-&#65533;&#758;&#65533;`Pu&#65533;_&#65533;,&#65533;0C&#65533;"3&#65533;&#65533;&#65533;^s!&#65533;|&#65533;A&#65533;L&#771;~&#1443;&#65533;&#65533;@&#65533;&#65533;0D&#65533;X&#65533;d&#65533;&#65533;&#65533;NX&#65533;NL%&#65533;jp&#65533;&#65533;X/&#65533;&#65533;&#65533;&#65533;j;&#65533;f&#65533;6&#65533;4L&#65533;,b&#65533;&#65533;&#65533;&#65533;&#65533;&#65533;&#65533;GrTk&#65533;*%.7v/U&#65533;&#65533;&#65533;&#65533;G/R*&#65533;&#65533;&#65533;&#65533;&#65533;pf&#65533;\&#65533;&#65533;c'&#65533;&#65533;&O{&#65533;r&#65533;uX&#65533;Z&#65533;2&#65533;]&#65533;&#65533;h&#65533;&#65533;&#65533;"8Y&#65533;JT&#65533;2H.b1a&#65533;n0&#65533;'8d=M&#65533;&#65533;&#65533;tC&#65533;.cI%B&#65533;:&#65533;&#65533;&#1710;;jJ&#65533;D&#65533;&#65533;e7B&#65533;)&#65533;Pp&#2044;&#65533;&#65533;&#65533;_&#65533;T+W&#65533;&#65533;&#65533;&#65533;HL&#65533;g#,&#65533;&#65533;3&#65533;(&#1461;&#65533;&#65533;/c&#65533;&#65533;d&#65533;&#65533;&#65533;:5&#65533;I`&#65533;
&#65533;&#65533;:* &#65533;.&#65533;&#65533;p;&#65533;&#65533;w&#65533;&#65533;.&#65533;&#65533;Jm&#65533;&#65533;&#65533;&#65533;&#838;n0&#65533;&#65533;&#65533;_b&#65533;a&#65533;&#65533;&#65533;&#65533;^&#65533;p&#65533;&#65533;&#65533;{fCT&#65533;/&#65533;	K@&#65533;&#65533;`&#65533;&#65533;&#65533;&#65533;v&#65533;k&#65533;F&#65533;&#65533;&#65533;.&#65533;&#65533;4sa&#65533;K&#65533;&#1512;OD&#65533;&#65533;&#65533;&#65533;6wp&#65533;M&#65533;r\&#65533;i&#65533;"5&#65533;WE,hm _&#65533;&#65533;"&#65533;&#65533;&#65533;NK&#65533;&#65533;&#65533;W&#65533;&#65533;v&#65533;1&#65533;&#65533;&#3605;a&#65533;&#65533;{3&#65533;G&#65533;*&#65533;E&#65533;zS;&#65533;&#1793;<&#981;&#65533;8w&#36547;M&#65533;&#65533;[br&#65533;&#65533;F&#65533;&#65533; O&#65533;&ly
*v&#65533;&#65533;&#65533;&#65533;&#187;&#65533;dN&#65533;&#65533;
[&#65533;&#65533;9&#65533;$&#65533;NZ&#65533;&#65533;cC&#65533;.&#65533;e1&#65533;&#65533;&#65533;s&#65533;R&#65533;&#65533;&#65533;?&#65533;&#1117;i*3&#65533;&#65533;&#65533;&#65533;Z&#65533;&#65533;%&#65533;&#1446;&#65533;&#65533;MkpI&#1928;L&#65533;x&#65533;&#65533;!FQ-&#65533;&#65533;Iej&#65533;Yl&&#65533;&#65533;`&#65533;&#65533;&#65533;&#65533;!&#65533;!&#65533;n&#65533;$&#65533;i&#65533;&#65533;&#65533;3 0daaA&#65533;&#65533;"&#65533;@P&#65533;&#65533;!&#65533;&#65533;!&#65533;&#65533;&#65533;d&#65533;
&#65533;&#65533;&#65533;"H&#65533;#&#65533;&#65533;&#65533;&#65533;i0&#65533;>&#65533;A&#65533;&#65533;&#65533;&#65533;0md&#65533;a&#65533;-&#65533;m&#65533;&#65533;A&#65533;e&#65533;0!!&#65533;!&#65533;&#65533;P\FbaA{&#65533;&#65533;QP&#65533;&#65533;&#65533;&#65533;p7P&#65533;&#65533;&#65533;&#65533; &#65533;mk&#65533;T&#65533;&#65533;l&#65533;&#65533;&#65533;&#65533;&#65533;&#65533;@&#65533;&#65533;n&#65533;"Z&&#65533;<&#65533;$ &#65533;&#65533;~&#65533;^xiY"I&#65533;6c&#65533;J_&#65533;&#65533;Y&#65533;&#37976;&#65533;!&#65533;&#65533;H&E!&#10851;&#65533;&#65533;&#65533;:f&#65533;p&#65533;O&#65533;]&#65533;&#1312;*&#65533;"<&#65533;&j>&#65533;fb&#65533;e@&#65533;eL&#65533;$JI@R&#65533;Q&#65533;&#65533;l&#65533;3&#65533;D<&#65533;d&#65533;&#65533;&#65533;GR&#65533;&#65533;&#65533;b&#26754;[~&#187;b&#65533;J&#65533;&#65533;&#65533;@6F&#65533;&#1824;&#65533;g&#65533;&#65533;@&#1808;&#65533;=&#65533;&#65533;i&#65533;&#8845;&#65533;+C&#65533;#&#65533;&#65533;+&#65533;&#65533;5h&#65533;&#65533;B&#28199;7&#65533;nf&#65533;r&#1419;&#65533;&#65533;&#65533; &#65533;'&#65533;&O&#65533;j&#65533;&#65533;z&#65533;&#65533;uH&#65533;4f#:&#65533;&#65533;&#65533;F#&#65533;&#65533; 2&#65533;&#65533;4&#65533;B&#65533;g2H&#65533;&#65533;&#65533;~&#65533;d&#65533;&#65533;+J&#65533;&#65533;&#65533;
&#65533;)&#65533;&#65533;&&#65533;b&#65533;&#65533;&#65533;#:hUr'a&#65533;E&#65533;&#65533;&#65533;P&#65533;I&#65533;&#65533;Z&#65533;*&#65533;&#65533;Kdr&#65533;|R&#65533;&#65533;&#65533;&#65533;&#65533;&#65533;!&#65533;&#65533;&#65533;&#65533;&#65533;&#65533;&#65533;&#65533;&#65533;&#1544;4,*&#65533;&#65533;&#65533;&#65533;&#65533;&#65533;&#65533;&#65533;&#65533;&#65533;JI_&#65533;&#65533;T|o&#65533;&#393;Q>Cn&#65533;){&#65533;&#65533; (H&#65533;&#65533;G-&#65533;y0.&#65533; (&#65533;I&#65533;J&#65533;+6@&#65533;Lj&#65533;&#65533; 
&#65533;&#65533;&#65533;&#65533;u\&#65533;&#65533;'+e}**&#65533;M&#65533; &#65533;!BEv$.&#65533;&#65533;#&&#65533;e&#65533;&#65533;&#65533;h6&#65533;TH&#65533;#&#65533;`S&&#65533;&Q&#65533;v	&#65533;&#65533;
!&#65533;&#65533;j@&#65533;$h&#65533;&#65533;&#133;Kb&#65533;t&#65533;8&#65533;:Oa&#65533;&#65533;&#65533;d&#65533;&#65533;&#65533;^&#65533;	&#65533;&#65533;&#65533;&#65533;&#65533;&#65533;&#65533;`kd&#65533;&#1220;$&#65533;`&#65533;P&#65533;	;&#65533;a
a0&#65533;&#65533;!@&#65533;&#65533;&#65533;i&#65533;&#65533;{&#65533;$aT&aB&#65533;&#65533;&#65533;&#65533;&#65533;Zp?&#65533;&#65533;&#65533; &#65533;&#65533;0&#65533;p@&#65533;&#65533;?&#65533;W&#65533;&#65533;&#65533;&#65533;dtFi&#65533;c&#65533;&#65533;f:P	_&#65533;4}&#65533;CAt?Wt	&#65533;:a`tF<qQ&#65533;&#65533;,&#65533;zS&#65533;d&&#65533;&#65533;&#65533;&#65533;&#1634;0&#65533;&#65533;X&#65533;f.&#65533;y&#65533;&#65533;P<uM
&#65533;&#65533;H&&#65533; &#65533;m&#65533;&#65533;S&#65533;&#65533;#&#65533;&#65533;&#65533;R&#65533;80
!c&e`&#65533;b&#65533;&#65533;]&#65533;&#65533;&#65533;&#65533;&#65533;&#65533; &#65533;8-j&&#65533;&#65533;0Ep&#65533;&#65533;<&#65533;U&#65533;&#65533;&#65533;&#65533;Kr&#65533;I&#65533;@d&#65533;&#65533;@#d&#65533;( 0&#1878;\<%&#65533;&#65533;&#65533;&#65533;&#65533;&#65533; &#65533;&#65533;|&#65533;l&#65533;6&#65533;"&#65533;&#65533;&#65533;&#65533;&#65533;&#65533;&#1124;&#65533;&#65533; &#65533;n&#65533;&#65533;L&#65533;&#65533;&#65533;&#65533;I&#65533;&#65533;&#65533;'&#65533;&#65533;6&#65533;2&#65533;&#65533;6&#65533;&#65533;*+&#65533;PJ:&#65533;&#65533;
&#65533;&#65533;u`&#65533;&Mc}&#65533;@5&#65533;1&#65533;&#65533;&#65533;&#65533;&#65533;"+&#1842;<o&#65533;F&#65533;'&#65533;B@&#65533;C&#65533;&#65533;&#65533;P&#65533;@&#65533;&#65533;&#65533;I)&#65533;N&#65533;&&#65533;.&#65533;h"&#65533;c&#65533;&#65533;dU&#65533; &#266;e%h$&#65533;&#65533;FI :)V&#65533;,&#65533;&#65533;\&#65533;H&#65533;~&#1804;	Qq&#65533;]&#65533;Or&#65533;&#65533;&#65533;p&#65533;&#65533;&#65533;tE@:&#65533;(rB*&#65533;$:b&#65533;&#65533; ~V&#65533;&#65533;8$D&#65533;&#65533;Py&#65533;!&#65533;*>&#65533; &#65533;J&#65533;&#65533;&B}0&#65533;z&#65533;#&#65533;@&#65533;
o'&#65533;&#65533;&#65533;p&#65533;@'Q&#65533;&#1119;&#65533;&#65533;<&#65533;&#65533;FX&#65533;&#65533;&#65533;&#65533;/_&#43348;&#65533;&#65533;&#1920;.&#65533;e&#65533;&#65533; &#65533;m &#364;&#65533;fr&#65533;J&#65533; &#65533;&#65533;i&#1037;b&#65533;&#65533;_<&#65533;b&#65533;&#65533;f&#65533;4 M=[fMq=aV&#65533;&#65533;&#65533;&#65533;R iN&#33953;Rr&#65533;BfA&#850;&#65533;va.J]I&#65533;ep&#65533;&#65533;,7&#65533;\)s5wdt;a4F&#65533;3>w?&#65533;dRFlA?A&#65533;?%7@Ifev&#65533;&#65533;&#65533;&#65533;&#65533;;m&#65533;&#65533;&#65533;!aB#F#A&#65533;7x&#65533;W AR&#65533;;&#65533;gT&#65533;&#65533;T@&#65533;c&#65533;%&#65533;0A&#65533;W.aa
A&#65533;pQ&#65533;|;@&#65533;&#65533;&#65533;S&#65533;&#65533;&#65533;&#65533;lfV&#65533;&#65533;&#65533;R%7&#65533;6&#65533;&#1332;&#65533;i|!&#65533;&#65533;?&#65533;&#65533;&#65533;n&#187;&#907;&#65533;&#65533;&#1490;&#65533;}&#65533;&#65533;!D<&#65533;MW6&#65533;(&#65533;b&#1069;&#65533;	&#65533;0&#65533;*	&#65533;N&#65533;&#65533;&#65533;&#65533;&#173;g&#65533;'&#65533;\`&#727;V&&#65533;&#65533;&#65533;&#65533;	&#65533;
&#455;v&#65533;EV&#65533;DG&#65533;&#65533;.i\^&#65533;r$UH&#65533;&#65533;E&#65533;&#65533;8|R&#65533;9'I&#65533; 16&#1447;2Gl&#65533;&#65533;&#65533;V7a&#65533;n*&#65533;&#65533;&#65533;&#65533;&#65533;y&#65533;B!QK
&#65533;'
+45&+C&#65533;&#1579;'&#65533;v&#65533;&#65533;&#65533;ZHi&#65533;vr&#65533;&#65533;)&#1237;r&#65533;E&#65533;&#65533;&#65533;&#65533;$&#65533; oH5&#65533;`(&#65533;&#65533;3 &#65533;Y&#65533; *h&#65533;x&#65533;&#65533;&#177;&#1260;o&#65533;r&#65533;&#65533;`klEP'&#65533;&#65533;F&#65533;&#65533;$:&#65533;T&#1502;&#65533;P/J&#65533;.&#65533;P/&#65533;_&#65533;I&#65533;&#65533;&&#65533;&#529;&#65533;&',&#65533;&#65533;3&#65533;&#65533;Xc&#65533;&#65533;v&#65533;8&#65533;bg&#65533;&#65533;&#65533;&#65533;/k
&#65533;&#65533;`{&#65533;`&#65533;&#65533;&#65533;U&#65533;&#65533;&#1856;&#65533;`s"&#65533;	7&#65533;8"&#65533;(&#65533;&#65533;R&#65533;I\&#292;&#65533;5',)@DDVQ&#65533;&#65533;O&#65533;&#65533;0&#65533;m&#65533;&#1490;&#2038;&#65533;p(&dZ&#65533;m&#1511;&#65533;iVg&#65533;S&#65533;&#65533;&#65533;&#65533;IN&#65533;&#65533;&#20801;(eG&#65533;&#65533;hp0&#65533;O&#65533;&#65533;`&#65533;&#65533;O=&#65533;&#65533;&#65533;-Q)&#65533; )q aw&#1688;&#65533;N#&#65533;&#65533;e&#65533;&#65533;}&#65533;&#65533;&#65533;80&#65533;4&#65533;GFA&#65533;O&#65533;&#65533;&#65533;&#65533;BFr&#65533;&#65533;&#65533;8&#65533;&#65533;?&#65533;LK&#65533;G&#65533;Fgt&#1078;&#65533;&#65533;&#65533;&#65533;&#65533;G1&#65533;d&#65533;v=&#65533;G}p(!&#65533;'a&#65533;&#65533;&#65533;w&#65533;f&#65533;6&#65533;:0&#65533;vU&#65533;c@&#65533;	&#65533;&#65533;^&#65533;&#65533;&#65533;&#65533;&#65533;&0&#65533;D&#65533;&#65533;&#65533;	&#65533;&#65533; &#65533; &#65533;&#1444;r&#65533;+&#65533;@&#65533;&#65533;&#1558;&#65533;&#65533;Df;!&#65533;	&#65533;~&#65533;&#65533;R&#65533;&#65533;&#65533;&#65533;U&#65533;Z&#597;&#65533;m&#65533;&#65533;&#65533;&#65533;&#65533;&#65533;F&#65533;E&#65533;B&#280;&#65533;bDx]&#65533;XP&#65533;\+&#65533;&#65533;6DhK&#65533;&#65533;&&#65533;b\&#65533;&#65533;&#65533;r&#65533;`&#65533;|&#65533;K&#65533;
&#65533;&#65533;&#65533;&#181;&#65533;&#65533;+)Z&#65533;0&#65533;&#65533;
&#65533; 
>v&#65533;bi&#65533;&#65533;&#65533;G&#65533;E&#65533;&#65533;lf&#65533;'&#65533;&#65533;&#65533;@&#65533;&#65533;&#65533;&#65533;&#65533;u&#65533;&#65533;&#65533;A&#65533;/&#65533;&#65533;A&#65533;&#65533;&#65533;6&#65533;&#65533;B&#65533;&#65533;6&#591;!&#65533;j&#65533;PN&#65533;l&#65533;&#65533;&#32208;&#65533;<&#65533;5@(&#65533;&#65533;&#65533;&#65533;A&#65533;&#65533;&#65533;"&#65533;&#65533;=Tx5&#337;&#65533;)!&#65533;&#65533;bV&#65533;^X&#65533;B&#65533;&#65533;&#65533;&#65533;&#65533;&#65533;&#65533;D&#65533;=A|&#65533;\yW^&#65533;c&#65533;&#65533;;&#65533;"E&#65533;a&#65533;&#65533;&#65533;D&#65533;&#65533;&#65533;94&#65533;Otd&&#65533; E&#65533;&#65533;&#65533;&#65533;Ujbja&#65533;&#65533;&#65533;&#65533;&#65533;K\&#65533;&#65533;$&#65533;&#331;&#65533;
!&#65533;+&#65533;&#65533;gH&#65533;&#65533;&#65533;<d)&#1963;)d&#65533;&#65533;X&#65533;T&#65533;&#65533;N&#65533;&#65533;:&#65533; %&#65533;&#65533;]&#65533;W&#65533;&#65533;&#65533;b&#65533;&#1370;^&#65533;&#65533;.&#65533;&#65533;&#65533;E*&#65533;B=&#65533;a<yPQ)&#65533;!&#65533;&#65533;&#65533;fi)T&#65533;+{&#657;&#65533;7J&#65533;&#65533;'&#65533;!&#65533;l^&#65533;&#65533;N&#65533;&#65533;&#65533;ma&#65533;&#65533;&#878;,bH&#65533;&#1618;&#65533;&#65533;X&#65533;&#65533;_	&#65533;Qa<&#849;&#65533;&#65533;Y-&#65533;&#65533;&#1388;1&#65533;&#65533;:f~i;&#65533;&#65533;}]&#65533;f8f&#65533;&#65533;&#65533;kY&#65533;&#65533;&#65533;&#65533;@&#65533;&#65533;c:&#65533;.-&#65533;&#65533;&#65533;&#65533;&#65533;&#65533;{&#65533;&#65533;<&#65533;&#65533;F&#65533;&#65533;&#65533;&#65533;&#65533; )&#65533;zO[&#65533;r&#65533;bR0&#65533;&#65533; v^,13G&#357;&#65533;&#65533;`D&#65533;9e&#65533;&#65533;@&#65533;D&#65533;&#65533;&#65533;&#65533;&#65533;&#65533;&#65533;&#65533;&#65533;<&#65533;&#65533;%P&#65533;)&#1811;&#65533;L\&#65533;c\|G&#65533;>{&#65533;&#65533;1y&#65533;`&#65533;f$=j&#1741;s&#65533;	%&#65533;&#65533;&#65533;1&#65533;d
 &#65533;&#65533;}vG=x&#65533;M>1Gs.f&#65533;&#65533;E.'&#65533; &#65533; &#65533;n&#65533;*&#65533;k0&#65533;&#65533;&#65533;8#&#65533;9EX,&#65533;&#803;hk&#65533;&#65533;&#65533;&#65533;&#65533;%&#65533;&#65533;&#65533;&#137;Gs7&#65533;&#65533;A&#65533;&#65533;hm9&#65533;$yh+&#65533;%5cM&#65533;(&#65533;~&#65533;&#65533;-&#65533;&#65533;I&#65533;&#65533;"D#&#65533; {&#65533;( &#65533;&#65533;&#65533;
4&#65533;rL,&#65533;D^V&#65533;&#65533;`&#65533;&#389;}~&#65533;XZY&#65533;u&#65533; &#8827;&#65533;&#65533;&#65533;&#65533;H&#65533;&#65533;&#65533;iF&#65533;J&#65533;v&#65533;&#65533;&#65533;%N&#65533;&#65533;Q&#644;&#65533; &#65533;Hc%&#65533;q&#1842;&#65533;HnL(,(:&#65533;&#65533;&#65533;&#65533;&#497;&#65533;&#65533;T% &#65533;&#65533;Y&#65533;&#65533;&#65533;&#65533;&&#65533;xk1&#65533;r&#65533;zF&#708;$#%a3r&#65533;&#65533;&#476;T|@$&#65533;&#65533;&#65533;6&#65533;&#65533;4&#65533;&#65533;iN&#173;,&#65533;&#65533;Eg&#65533;w[m&#65533;&#65533;r~*&#65533;&#65533;t`&#65533;?>,&#65533;i&#65533;&#54468;SqZf&#65533;~&#65533;&#65533;&#65533;%&#65533;uQQ4{&#65533;_&#65533;&#65533;FO&#65533;&#65533;&#65533;&#2011;&#65533;&#65533;R`&#65533;R&#65533;&#65533;/&#65533;~BP @&#65533;!&#65533;>w&#65533;&#65533;&#65533;&#65533;'b<x&#65533;&#65533;9&#65533;&#65533;A&#65533;
:&#65533;d&#65533;&#1057;D&#65533;<&#65533;&#65533;Q&#65533;D&#65533;J&#65533;'&#65533;L&#65533;&#65533;!Bi&#65533;&#65533;B&#65533;&#65533;&#65533;&#65533;g&#65533;&#65533;&#65533;y&#65533;&#65533;&#65533;&#65533;&#65533;&#65533;&#996;
D(&#65533;GB&#65533;&#65533;L&#65533;&#65533;=&#65533;&#1041;GN;_&#65533;}&#65533;&#397;&#65533;5i&#652;	#&#65533;L&#65533;9z&#65533;&#65533;g+:n&#1188;Y&#65533;&#857;3j &#65533;I&#65533;&&#65533;`4f&#1922;&#65533;&#65533;e&#65533;&#65533;+U&#65533;l&#65533;BM&#65533;5l:{&#65533;&#65533;Y&#65533;6&#65533;&#65533;&#65533;&#65533;&#65533;&#65533;&#65533;<t&#65533;&#65533;&#65533;&#65533;&#65533;&#162;;&#65533;&#65533;&#65533;h&#65533;<u&#65533;ux'&#65533;Q&#65533;&#65533;Q&#65533;&#65533;i&#65533;v&#26125;&#65533;&#65533;&#65533;&#800;&#65533;&#65533;&#65533;&#25368;.\&#65533;&#65533;c&#65533;&#792;/b&#520;&#65533;&#65533;e&#65533;,[&#65533;&#65533;w&#65533;&#65533;0b&#139;&#65533;&#65533;&#65533;K&#65533;&#65533;_&#65533;&#65533;&#65533;&#65533;Ey&#65533;&#65533;%&#65533;&#65533;m&#65533;&#65533;`&#65533;'&#65533;a&#65533;&#387;&#65533;&#65533;q&#65533;m&#65533;1&#65533;g&#65533;&#65533;&#65533;Xj&#65533;&#65533;Fm&#65533;&#65533;&#65533;&#1173;A"&#65533;&#65533;a&#65533;&#65533;&#65533;a&#65533;u&#65533;&#65533;QF&#65533;n}G&#65533;`p&#65533;E&#65533;u!&#65533;Q&#65533;F&#65533;l&#65533;&#65533;|J.9&#65533;f&#65533;Q&#65533;ui&#65533;a#&#65533;&#65533;&#65533;AF&#65533;FzY\aE&#65533;bZ&#65533;^q&#65533;&#65533;&#65533;A&#65533;&#65533;:&#65533;&#65533; &#65533;&#1861;Q&#65533;_i&#65533;X!Z&#65533;&"&#65533;&#65533;cw&#65533;&#65533;1&#65533;m&#65533;%un&#65533;&#65533;s&#65533;%&#65533;t&#65533;1&#65533;&#65533;&#1153;&#65533;&#65533;&#65533;&#65533;cfxAYX`Q&#65533;&#65533;&#65533;&#65533;&#65533;&#389;o&#65533;&#65533;j&#65533;&#65533;&#65533;&#41331;i&#65533;&#65533;_l&#65533;fDx&#65533;Q&#65533;&#65533;!_&#65533;&#65533;x]~&#65533;Xh&#65533;f&#65533;&#65533;&#65533;W&#65533;&#65533;f&#65533;([n&#65533;&#65533;dt&#65533;E&#65533;&#65533;^&#65533;E&#65533;K~&#65533;&#65533;&#65533;&#65533;&#65533;TL1&#65533;TpQ&#65533;m&#65533;&#65533;-[Pa0&#65533;E&#52363;X&#65533;;&#770;&#65533;^&#65533;&#65533;&#65533;&#65533;&#65533;Vh&#65533;&#65533;&#65533;&#65533;f&#65533;H&#65533;xf&#65533;6t&#65533;M9&#65533;]8q~^|&#65533;$&#65533;&#65533;M&#65533;&#65533;&#65533;k&#65533;Z&#65533;&#65533;&#65533;4w&#65533;]&#65533;lH&#65533;&#65533;gn&#65533;A&#65533;w&#1877;"&#65533;1&#65533;b&#1905;&#65533;^C&#65533;uEzL&#65533;&#65533;q&#65533;i#al&#65533;&#65533;N&#65533;&#65533;FP&#65533;!&#65533;?&#705;&#65533;iu&#65533;&#65533;&#65533;u<,&#65533;~&#65533;&#65533;G1bH"&#65533;&#65533;&#65533;FQ&#65533;&#65533;M&#65533;E5E| &#65533;&#65533;@&#65533;&#65533;#&#65533;<&#136;&#65533;D.I&#65533;W	#&#65533;&#65533;,&#65533;&#65533; }O#&#65533;x#&#65533;0&#65533;&#65533; i&#65533;&#65533;)&#65533;Au&#65533;S!&#65533;&#65533;&#65533;&#65533;W&#65533;&#65533;Y-&#65533;&#65533;&#65533;&#65533;<Xc&#65533;u&#65533;&#65533;g&#65533;aP&#65533;9&#65533;hg&#65533;&#65533;ixj\&#65533;F&#65533;&#65533;&#65533;QW&#65533;&#65533;T`&#65533;Em<D&#65533;&#65533;&#65533;&#65533;X'&#65533;q&#65533;&#65533;&#65533;r&#65533;15&#65533;&#65533;&#65533;&#65533;6&#65533;&#65533;&#65533;~&#65533;9&#65533;jjm&#65533;&#65533;5&#65533;&#65533;(v&#65533;I^&#65533;&#65533;&#65533;Hp9&#65533;j&#65533;b&#281;&#940;&#65533;}e&#65533;&#65533;25x_Z&#65533;B&#65533;&#65533;&#65533;)d&#65533;=&#65533;AY&#65533;&#1200;&#65533;3d)J2&#65533;hZ$+&#1176;P&#65533;&#65533;B&#65533;D&#65533;&*3&#65533;&#65533;&#65533;&#65533;z&#65533;&#65533;&#65533;s8\V&#65533;&#65533;9&#65533;&#65533;Ijx&#65533;U#e&#65533;F&#65533;&#65533;y&#65533;C&#65533;&#65533;&#65533;&#65533;?&#65533;	&#65533;{&#65533;A/&#65533;!KZ&#65533;Uv&#65533;&#65533;&#65533;&#65533;&#65533;&#65533;ahNF&#65533;h?&#65533;qw&#65533;p)Da&#65533;&#65533;&#65533;&#65533;,&#197;0(0~:&#65533;&#65533;&#65533;&#65533;&#65533;&#65533;&#65533;G&#65533;&#65533;&#65533;&#65533;&#65533;&#65533;>&#65533;d&#65533;6V&#65533;&#65533; &#65533;P&#65533;K8&#65533;"&#65533;&#65533;&#65533;=&#65533;fy &#65533;"&#65533;(&#65533;dl&#65533;&#65533;&#65533;&#65533;Gh&#65533;&#65533;Y&#65533;&#65533;Oq&#65533;(&#65533;U0&#65533;&#65533;&#65533;&#65533;&#65533;&#65533;&#65533;&#65533;&#65533;&#65533;&#65533;&#65533;&#65533;4&#65533;&#65533;&#65533;@&#65533;&#49927;T[0C&#65533;!I&#65533;&#65533;C&#65533;&#65533;B&#65533;PH&#65533;&#65533;&#459;p4C`&#65533;&#65533;`y&#65533;5X&#65533;&#65533;8&#65533;&#65533;4|&#65533;=&#65533;IL&#65533;&#65533;G&#65533;&#65533;-&#65533;&#65533;&#65533;&#65533;&#65533;s@O
"`&#65533;q&#65533;B&#65533;&#65533;&#65533;&#65533;XZ&#65533;&#65533;"&#65533;hJ0&#65533;_d8PN&#65533;&#65533;/,&#65533;&#65533;}$&#65533;&#65533;&#65533;&#65533;
Qp&#439;&#65533;za&#65533;&#65533;i&#65533;&#1416;&#65533;&#1578;HJc&#65533;x&#65533;H&#65533;*&#65533;Ez,&#65533;m}A&#65533;&#65533;fXd&#479;I
&#65533;x&#144;&#65533;KM&#65533;&#65533;Bqx&#558; &#65533;&#65533;&#65533;&#65533;M7&#65533;SH !&#65533;l&#65533;mP&#65533;"&#65533;?G&#65533;`&#65533;&#65533;aWG8&#65533;&#65533;&#65533;&#65533;&#65533;E&#65533;&#65533;.&#65533;&#65533; &#65533;&#65533;&#65533;@&#65533;&#65533;&#65533;&#65533;!&#1554;B&#65533;:)&#65533;H\&#65533;Ch&#65533;v&#65533;&#65533;&#65533;&#65533;r&#65533;&#65533;&#65533;l$&#65533;~&#65533;^&#65533;e&#65533;&#65533;&#65533;OMJ|S&#65533;4&#65533;&#65533;&#65533;eR&#65533;&#65533;C`:d!&#65533;US0&#65533;&#65533;["T&#65533;1&#65533;&#65533;l&#65533;&#65533;&#65533;&#65533;&#65533;&#65533;,&#65533;f&#65533;&#65533;4&#65533;&#65533;8&#65533;&#65533;({&#65533;"=	&#65533;*&#65533;&#65533;e&#65533;t4&#43244;&#65533;&#65533;3J.@KEv&#65533;+II&#65533;(Hy&#65533;V&#65533;b&#1745;"&#65533;IZ&#65533;&#65533;&#65533;&#65533;l&#65533;
PX&#65533;&#65533;@&#65533;#@&#65533;&#65533;TxH&#65533;&#65533;;&#65533;&#65533;&#65533;a:D%m&#65533;=&#65533;!&#65533;a&#65533;&#1312;n&#65533;Zf&#65533;v9
&#65533;*:&#694;&#65533;s&#65533;&#65533;|&#65533;&#65533;A&#65533;J&#65533;&#65533;&#65533;&#65533;&#65533;&#65533;&#65533;2=&#65533;&#65533;
&#65533;&#65533;}&#65533;&#65533;_&#65533;&#65533;&#65533;&#65533;&#65533;&#65533;CT&#65533;&#65533;yd&#65533;&#65533;`LT8!&#65533;&#65533;/F&#65533;
&#65533;&#65533;&#65533;&#65533;Td&#65533;&#65533;d&#65533;L&#65533;&#1227;&#65533;B&#493;&#65533;eU=K&#65533;&#65533;#/&#1292;&#65533;O&#65533;&#65533;
&#627;&#65533;&#65533;?&#65533;5&#65533;&#65533;&#65533;4^&#65533;&#65533;h9&#65533;&#65533;&#65533;0=&#65533;<f> &#65533;q&#65533;&#65533;(&#65533;)1&#65533;&#65533;&#65533;&#65533;&#1185;&#65533;&#65533;)&#65533;&&#65533;Y&#65533;&#65533;&#828;"4K5&#65533;/k&#65533;S&#65533;&#65533;&#65533;!J&#477;&#65533;A&#65533;&#65533;&#65533; 4&#65533;!W&#65533;&#65533;&#1541;-&#65533;&#65533;R&#65533;&#155;&#65533;&#805;&#65533;z&#65533;&#65533;&#65533;&#65533;f+,a&#65533;&#65533;+I}&#65533;&#65533;&#65533;N&#65533;*&#65533;E&#65533;&#65533;Q&#65533;F]K&#65533;u"C&#65533;&#65533;t&#374;j&#65533;&#65533;! &#65533;&#65533;&#65533;&#823;&#65533;&#65533;u&#65533;&#65533;"&#65533;&#65533;9&#65533;&#65533;B&#65533;&#65533;&#1438;K&#65533;&&#65533;&#65533;&#65533;&#2019;l}2/p&#65533;d&#65533;X&#65533;-&#65533;8&#65533;J&#65533;h&#65533;\&#65533;n'L_&#34072;&#65533;+&#65533;&#65533;GjmEie&#65533;&#65533;&#65533;&#65533;Fx=>&#65533;&#65533;(&#65533;&#65533;M&#65533;z&#65533;&#65533;Q&#20103;&#65533;7zt&#65533;MS&#65533;(_&#65533;*&#65533;&#65533;H&#65533;V&#65533;&#65533; &#65533;|&#65533;H&#65533;&#65533;6&#65533;&#65533;&#65533;&#65533;&#65533;&#65533;&#65533;[#"Q&#65533;J`&#65533;&#65533;&#65533;D$&#65533;&#65533;F@&#65533;%&#65533;&#65533;&#65533;G^&#65533;&#65533;&#65533;ww&#65533;&#65533;t&#65533;&#1415;&#65533;&#65533;&&#65533;&#65533;&#65533;&#65533;&#65533;&#65533;&#65533;w&#65533;&#65533;;&#65533;3+{kib&#65533;C&#65533;&#65533;5&#65533;&#65533;k&#1680;&#65533;"&#65533;*&#65533;&#65533;B&#65533;L&#65533;&#65533;&#65533;&#65533;&#65533;&#65533;9&#65533;r&#65533;&#65533;\&#1318;&#65533;&#65533;{&#65533;&#594;&#1537;=&#65533;kI&#65533;3&#65533;&#65533;0&#65533;&#65533;oN<8|H
&#65533;v&#65533;biGr&#65533;L{&#65533;`&#65533;*M&#65533;&#65533;"H&#65533;&#65533;q&#65533;S&#65533;&#65533;#&#65533;G&#65533;=&#65533;&#65533;&#65533;$&#65533;&#65533;&#65533;&#65533;i&#65533;HY&#65533;'&#65533;cV"i&#65533;&#8741;&#199;;X&#65533;7&#65533;".&#319;~&#65533;&#65533;&#65533;<}O0&#65533;&#65533;&#65533;&#65533;&#65533;!<}&#65533;&#65533;5&#65533;&#65533;&#65533;n&#65533;a&#65533;&#65533;]&#65533;J&#65533;&#1489;&#65533;&#65533;&#65533;&#65533;e-&#65533;N&#65533;&#65533;P&#65533;0U&#65533;B&#65533;vf&#65533;|&#65533;H&#65533;&#65533;(3PHC.R#"/k"&#65533;4I&#65533;Bg$UgbF&#65533;ep+`&#65533;"&#65533;&#65533;`&#678;v&#1700;f&#65533;.H&#65533;N+&#65533;E&#65533;&#65533;~ &#65533; &#65533;%&#65533;&#65533;%hU&#65533;&#65533;'&#65533;a=&#65533;&#65533;lh&#65533;)&#65533;xl 20rp]ey i&#65533;A&#65533;BH&#65533;&#65533;B&#65533;|&#65533;$'&#65533;A&#65533;"jCGv|&#65533;Gg&#65533;p\Cxf&#65533;y&m&#65533;+&#65533;l&#65533;&#65533;(&#65533;&#65533;kH&#65533;Vn5&#65533;*&#65533;s8J)&#65533;&#65533;^}&#65533;QC&#65533;&#65533;^h&#65533;~&#65533;!&#65533;&#65533;Um&#65533;5&#65533;&#65533;a6&#65533;rC.&#65533;h1&#65533;$p4&#65533;GE#&#65533;H &#65533;l/bdpO&#65533;V&#65533;m&#65533;i&#65533;&#65533;+&#65533;+C&#65533;!&#65533;&#65533;&#65533;&#65533;Z$,sMka+D5&#65533;&$lm&#65533;^|&#65533;J_&#65533;im&#65533;'[&#1414;&#65533;m&#65533;m&#65533;5@G&#65533;&#65533;&#65533;+{&#65533;V>&#65533;&#65533;&#65533;&#65533;@&#65533;&#65533;+&#65533;)&#65533;7&#65533;&#65533;a&#65533;&#65533;!&#65533;U&#65533;&#65533;k&#65533;l&#65533;A+F!Y&#65533; &#65533;&#65533;&#65533;%C&#65533;b 8#&#65533;!&#65533;R&#65533;( &#65533;&#65533;>&#65533;cRds6&#65533;X&#65533;&#65533;0Y *'&#65533;Y&#65533;&#65533;&#65533;&#65533;(r,&#65533;&#65533;5&#65533;ra&#65533;!3&#65533;ro&#65533;&#65533;eI>p&#65533; &#65533;&#65533;5v`&#65533;r-&#65533;&#65533;7&#65533; &#65533;&L&&#1991;x_roT&#65533;G&#65533;&#65533;G&#65533;&#65533;.&#65533;&#65533;-&#65533;f&#65533;F&#65533;qM&#65533;K&#65533;M`O0d&#65533;&#65533;Q&#65533;QP*&#65533;&#65533;f2&#65533;YP&#65533;&#65533;r<&#65533;mIJ&#65533;&#65533;&#65533;T*R&#65533;J&#65533;Ofo&#65533;&#65533;P&#65533;&#65533;Xi&#65533;&#65533;&#65533;2&#65533;)&#65533;&#1938;&#65533;iY&#65533;&#65533;R&#65533;&#65533;&#65533;,&#850;&#65533;"3>b_&#65533;A&#65533;0&~&#65533;&#65533;
&#65533;k]@M&#65533;I@C@B&#65533;&#65533;WE&#65533;bIR&#65533;&#65533;Pc&#65533;!	&#65533;VP&#65533;i*&#65533;n&#65533; >&#65533;F&#65533;O(&#65533;}&#65533;&#65533;BkV&#65533;&#65533;G&#65533;' O&#65533;$@&#65533;&#65533;2H&#65533;&#65533;d5&#65533;3&#65533;I&#65533;Pb~&#65533;T*S@&#65533;&#65533;&#65533;O&#65533;&#65533;M0&#65533;Y\&#65533;&#65533;%dk &#65533;&#65533;&#65533;S8()G!5=&#65533;&#65533;&#65533;l&#65533;z&#65533;W&#65533;!&#65533;N&#65533;DE&#65533;k&#65533;&#65533;v&#65533;u&#65533;)&#65533;2&#65533;YT&#65533;PPkX@&#65533;&#65533;&#65533;&#65533;&#65533;f&#65533;QkG&#65533;1g&#65533;%&#65533;&#65533; Db$b&#65533;uw-&#482;&#65533;&#65533;&#65533;"&#65533;&#65533;l&#65533;+&#65533;d!u0sh%WD)m7&#65533;IAJ18[Qz[1&#65533;&#65533;5]x&#65533;h&#65533;2Q]&#65533;&#65533;&#65533;;&#65533;&#65533;i(Z=&#65533;&#65533;y&#65533;&#1099;&#65533;&#65533;a&#65533;5&#65533;&#65533;y&#65533;C&#65533;&#65533;V7A&#65533;v&#65533;-&#65533;&#65533;!g(n&#65533;6kb+&#389;M&#65533;JF&#65533;&#65533;b)&#65533;&#65533;&#65533;,&#3359;&#65533;&#232;!spjqnx&#65533;1&#65533;5mx&#65533;+y&#65533;ng){ W&#65533;&#65533;?N&#65533;(&#65533; &#65533;&#65533;&#65533;B'&#65533;#k&#65533;M&#65533;Z&#65533;(t(&#65533;QB&#65533;V0Z@2k4a40&#65533;&#65533;o%&#65533;&#435;F&#65533;&#171;&#65533;&#65533;&#65533;&#65533;&#65533;
&#65533;E2Dh&#65533;&#65533;0[&#65533;&#65533;&#65533;qo&#65533;&#65533;D&#65533;z&#65533;9&#65533;2&#65533;Th+&#65533;l'|po`&#65533;&#65533;.&#65533;F>XPk&#65533;dV0j&#65533;ZJ&#65533;R<&#65533;&#65533;P&#65533;#&#65533;&#65533;nI&&#65533;Q&#65533;J&#65533;$H&#65533;4H*&#261;&#65533;T&#65533;2&#65533;&#65533;!H&#65533;)HN`Ap{A`O&#65533;E`N &#65533;J@Hp&#65533;NfH'4e &#65533;&#65533; 	e+eS .&#65533;&#65533;&#65533;J&#65533;&#65533;^IHK&#65533;&#65533;d(d&#65533;O !&#65533;&#65533;&#65533;&#65533;&#65533;&#65533;&#65533;&#65533;$e[k
&#65533;0&#65533;cL&#65533;&#65533;{O&#65533;x#J&#65533;k&#65533;IX&#65533;&#65533;6`<&#65533;5p> A&#65533;8+e9{&#65533;4&#65533;.	k353k&#65533;&#65533;,&#65533;z&#65533;&#242;&#65533;tH&#65533;&#65533;5&#65533;{&#65533;&#65533;3&#65533;o&#1121;C&#65533;~&#65533;JR&#65533;FPxH0e&#65533;R&#1418;2&#65533;&#65533;&#65533;G&#65533;&#65533;&#65533;.Lp&#65533;&#65533;d&#65533;B&#65533;&#65533;0&#65533;&#65533;Be&#65533;F\&#65533; &#65533;#b%D6&#65533;&#65533;.&#65533;;&#65533;b&#65533;&#65533;Urg&#65533;&#65533;&#65533;y &#65533;&#65533;z&#65533;2&#65533;S&#65533;MFH4&#244;=&#65533;d&#65533;&#65533;Me"y2&#65533;&#65533;M:Yi&#65533;E%&#65533;&#65533;Vu!K*xi&#65533;&#65533;s&#65533;&#65533;Ux2&#65533;ey&#65533;&#65533;&#65533;g&#65533;Lupq&#65533;u ^&#65533;&#65533;i$&#65533;OD&#65533;&#65533;8&#65533;&#65533;&#65533;&#65533;+Rt[&#65533;a>u`?&#65533;5&#65533;&#65533;uK&#65533;&#65533;&#65533;Jz&#65533;>&#929;&#65533;&#65533;&#65533;( ')mG&#65533;(&#65533;!&#65533;GA&#65533;:&#65533;V&#65533;t|sV&#65533;&#65533;Jw&#65533;&#65533;wW)3&#65533;&#65533;&#65533;
&#65533;&#65533;&#65533;9&#65533;%&#65533;5&#65533;{&#65533;;cs&#65533;),mo&#490;w&#65533;l&#65533;vi&#65533;"&#65533;A&#809;1A7G&#65533;C&#65533;&#65533;&#65533;&#65533;t&#65533;pz&#65533;&#65533;Bq&#65533;TnR&#65533;fNUV'&#65533;P&#65533;&#65533;[&#65533;&#65533;&#65533;&#65533;G&#65533;&CB'&#65533;q&#65533;1"&#65533;2&#65533;&#65533;Qb(B!&#65533;+&#65533;&#65533;5&#65533;&#65533;!&#65533;	!'&#65533;&#65533;=&#65533;S&#1739;&#65533;&#65533;gl&#65533;U&#65533;b4&#65533;&#65533; &#65533;a6&#65533;&#65533;&#65533;&#65533;%&#65533;5&#65533;&#642;&#65533;&#65533;&#65533;T&#65533;!h&#65533;;&#65533;&#65533;&#65533;Oe`&#65533;c&#65533;_r&#65533;K6&#65533;
&#65533;s;&#65533; &#65533;&#65533;&#65533;i&#65533;&#65533;&N&#65533;L&#65533;L&#65533;R
&#65533;&&#65533;&#65533;/&#65533;	e'TQ&#65533;&#65533;(H8&#65533;&#65533;zB&#65533;&#65533;&#65533;uJ&#65533;&#65533;d	&#65533;RP&#65533;&#65533;S&#65533;N&#65533;F&#65533;O&#65533;&#65533;&#65533;\&#65533;&#65533;&#1632;&#65533;D&#65533;&#65533;R&T&#65533;s&#65533;&#65533;&#65533;&#65533;d&#729;&#741;&#65533;&#65533;A&#65533;&#65533;/&#65533;Q&#65533;&#65533;TS&#65533;%Z0&#65533;|C >&#65533;BPG&#65533;bI&#65533;&#65533;T&#65533;&#65533;R&#65533;&#65533;&#65533;&#65533;&#5561;&#65533;&#65533;`&#65533;N&#65533;&#65533;M&#65533;J&#65533;&#65533;M&#65533;L`&#65533;]0&#65533;&&#65533;&#65533;V(d0&#65533;&#65533;&#65533;#@IhQ&#65533;-'&#65533;/&#65533;&#65533;&#65533;&#65533;)&h&#65533;W`&#1169;&#65533;W0H&#65533;&#65533;&#65533;K&#65533;HpQ#[&#65533;&#65533;v&#65533;&#65533;&#65533;(h&#65533;&#65533;&#65533;&#65533;5jNb2&#65533;&#65533;Sb&#65533;pVT&#65533;rp&#65533;&#65533;&#65533;J0&#65533;"M&#65533;&#65533;&#814;&#65533;&#65533;&#65533;&#65533;f&#65533;Q30&#65533;d&#65533;2&#65533;&#65533;c&#65533;i|
&#65533;&#65533;&#65533;\&#65533;]&#65533;(zr&#65533;&#65533;q&#65533;1&#65533;`
&#65533;&#65533;bnd&#65533;&#65533;?=#&#65533;Q\v`[&#65533;&#65533;fp,a`
&#65533;6z07{&#65533;H&#65533;:)&#65533;'l&#1348;&#65533;&#65533;370&#65533;8D&#648;&#65533;4&#65533;&qAC6,"]m&#65533;&#65533;&#65533;&#302;&#65533;uc&#65533;)7r&#65533;&#1386;&#65533;&#65533;Q71v&#65533;z&#65533;\i!@@z&#1377;&#65533;DJ5&#65533;Z:&#65533;:Q&#65533;+Qu&#65533;&#65533;&#65533;&#65533;&#65533;r51&#65533;&#216;&#65533;@&#65533;:J&#65533;V&#65533;&#65533;Y{&#65533; &#65533;:&#65533;u$[&#65533;J&#65533;V&#65533;+&#65533;J&#65533;X~J&#154;&#65533;!m&#65533;.&#65533;A'!sE@4&#65533;aZ&#65533;&#65533;K&#65533;r&#395;b&#65533;i(&#65533;sZ$&#65533;E)B&#65533;A&#65533;+&#65533;&#65533;:&#65533;Q5&#65533;&#65533;K&#65533;rf&#65533;J&#65533;&#65533;=&#65533;&#65533;1h,&#65533;5&#65533;j[rp&#65533;&#65533;h8&#65533;&#65533;;t&#65533;&#65533;3c&#65533;#&#65533;e&#65533;'&#65533;&#65533;li0A&#65533;&#65533;j&#65533;D&#1296;&#65533;&#65533;&#65533;&#65533;&#65533;&#1783;}P &#65533;&#65533;i&#65533;&#65533;;&#65533;1U2#8&#65533;&#39837;&#65533;&#65533;&#65533;,eH!M&#65533;&#65533;&#721;&#65533;&#65533;K0&#65533;{3&#65533;~h&#65533;&#65533;D&#65533;&#65533;T&#65533;&#65533;&#46130;&#65533;.[KP&#65533;&#6299;&#65533;&#65533;G&#65533;&#65533;%){&#65533;&#626;&#65533;tH&#65533;&#1715;&#65533;&#65533;\@&#65533;E_n{Bp>K&#65533;R&#65533;&#65533;&#65533;{c&#913;&#65533;&#65533;S&#65533;H&#65533;&#65533; &#65533;&#65533; &#65533;Rn&#65533;&#65533;&#65533;y{&#65533;G&#65533;MPe&#65533;&#65533;IP&#65533; [&#65533;jDGZIA&#65533;&#65533;&#65533;7&#65533;|ip6{&M`&#65533;&#65533;c&#65533;/+&#1313;z&#65533;&#65533;&#65533;U&#65533;0bI&#65533;&#65533;2,r"$&#65533;&#65533;&#65533;`S$@&#65533;&#65533;j0#&#65533;&#65533;-&#65533;rB&#65533;jaPL&#65533;&#65533;E&#65533;&#65533;J@&#65533;&#65533;:I&#65533;&#65533;&#65533;e$&#65533;&#65533;A&#65533;^&#65533;|&#65533;=&#65533;,&#65533;m&#65533;2n&#65533;&#65533;O&#65533;&#65533;]cT&#65533;(&#65533;M&#65533;&#65533;&#65533;}X&#65533;&#65533;`&#65533;&#65533;bm ^&#65533;D^&#65533;&#65533;!&#65533;r&#65533;&#65533;&#65533;\]&#65533;&#65533;&#65533;&#65533;&#65533;&#65533;K&#65533;&M&#65533;&#65533;'&#65533;&#65533;m`eZ&#65533;&#65533;6q&#65533;&#65533;&#65533;A?&#65533;^&#65533;B[&#65533;K&#65533;VJ&#65533;&#1851;&#65533;M&#65533;&#1191;&#65533;&#65533;&#65533;&#65533;&#65533;&#65533;&#65533;!A&#65533;&#65533;'w7YqC&#65533;4H&#65533;@G&#65533;&#65533;&#65533;&#65533;&#65533;$B*vh&#65533;&#65533;e&#65533;&#65533; X&#65533;&#65533;&#65533;p&#65533;-&#65533;sU1&#65533;\&#65533;&#65533;@&#65533;&#65533;:&#65533;p&#65533;&#65533;!&#65533;&#65533;nB5@&#65533;:&#65533;&#65533;9&#65533;7&#65533;;&#65533;&#33573;&#65533;4&#65533;&#65533;&#65533;&#65533;&#65533;&#65533;,&#65533;B4aX&#65533;^|&#65533;&#65533;,L&#65533;&#65533;n&#65533;&#65533;*	jG&#437;&#186;&#65533;<e&#65533;4\1m&#65533;n&#65533;w2tS&#65533;&#65533;E&#65533;\&#65533;&#65533;'&#65533;&#65533;*&#65533;A!&#65533;G&#65533;>=&#65533;&#65533;&#65533;&#65533;\&#65533;E&#65533;&#65533;# U|>&#65533; &#65533;r%&#65533;&#65533;c&#65533;N&#65533;o&#65533;l&#65533;!&#65533;**&#65533;&#1174;&#65533;!c&#65533;&#65533;j6&#65533;&#65533;&#65533;&#65533;&#65533;MpD`L&#65533;&#65533;&#65533;Q&#65533;<&#65533;&#65533;&#65533;i&#65533;z&#1230;&#65533;C&#65533;i&#1304;&#65533;&#65533;&#65533;,[&#65533;x&#65533;&&#791;&#65533;b$&#65533;y&#65533;&#65533;J&#65533;+V&#65533;$&#65533;R&#65533;&#661;*S&#65533;@&#65533;"&#65533;$F+T&#65533;li8&&#789;'Q&#65533;|&#802;E&#65533;+S&#65533;,Ab$&#595;)&#65533;p&#6309;#&#65533;+R&#65533;@y&#65533;d&#65533;%H&#65533;H&#65533;&#65533;&#65533;IP*Q&#65533;H&#65533;&#65533;&#65533;A&#65533;aq&#956;&#65533;u&#65533;G&#65533;X&#65533;t3&#65533;6k&#1044;&#65533;&#65533;&#65533;&#65533;/\&#65533;&#65533;U&#65533;&#65533;&#65533;3f&#396;)&#65533;&#65533;&#65533;9r&#65533;i&#65533;x&#924;8&#65533;&#1500;!#L.m&#732;A&#65533;&#65533;L&#65533;&#65533;&#65533;8$M&#65533;sg4&#65533;&#65533;Y&#65533;&n&#65533;&#65533;g&#65533;&#65533;+&#65533;/b~N&#65533;&#65533;&#65533;l&#65533;&#148;J&#65533;&#65533;\&#65533;	/w&#65533;z&#65533;b%
&#65533;+Z&#65533;&#65533;&#65533;(&#65533;&#65533;a&#400;s&#65533;&#727;&#65533;[&#65533;&#553;S&#65533;&#65533;5&#65533;&#1400;&#65533;&#65533;&#65533;&#65533;}8s&#65533;&#1593;&#65533;&#65533;=&#65533;&#65533;&#65533;;&#65533;&#65533;C&#65533;<&#65533;&#65533;&#65533;&#65533;&#1576;O&#65533;&#65533;&#65533;c&#65533;0A&#65533;&#65533;c&#65533;>&#65533;&#65533;&#65533;=&#65533;&#65533; +\P&#65533;7&#65533;sc&#65533;:&#65533;&#65533;&#207;@	&#65533;>B|O&#65533;6Tl&#245;&#65533;&#65533;&#65533;&#65533;&#65533;&#65533;&#65533;&#65533;&#65533;&#1087; &#65533;C&#65533;&#65533;&#65533;&#65533;9&#65533;c7&#65533;0&#65533;&#65533;2&#65533;&#65533;&#65533;&#65533;&#65533;xCB &#65533;@&#65533;D9&#65533;p?h&#65533;F<&#65533;p#&#65533;5&#65533;T#6&#65533;&#65533;&#65533;;&#65533;&#65533;8$D&#65533;A&#271;>&#65533;&#65533;C&#65533;&#65533;&#560;&#65533;<&#65533;NJ=&#65533; A<&#65533;h&#65533;?>&#65533;&#65533;&#65533;
adP	&#65533;&#65533;@&#65533;&#65533;T>:&#65533;&#65533;&#65533;R&#65533;B^=DEy$G&#65533;DGaD&#65533;CfM&#65533;X	)&#65533;Dh=&#65533;[&#65533;&#65533;XCYd&#65533;ad&#65533;F&#65533;&#65533;c%&#65533;#&#65533;=R&#1396;&#65533;A9dBA$FzM$D&#65533;&#65533;C@bDP>D&#65533;&#65533;&#65533;&#65533;&#65533;M&#278;&#65533;c&#65533;;&#65533;(&#65533;&#65533;&#1020;C&#65533;6&#65533;&#65533;2&#65533;4&#65533;&#65533;o&#65533;&#65533;&#65533;&#65533;<&#1864;:&#65533;C&#65533;S%%&#65533;T
&#65533;&#65533;&#65533;B&#65533;&#65533;^k&#65533;r&#65533;=&#65533;(.&#65533;&#65533;x&#65533;-4&#1408;&#65533;e&#65533;k&#65533;&#65533;":1&#65533;L&#65533;&#65533;&#65533;+0&#65533;B&#65533;X&#65533;a:&#1368;&#889;&#65533;&&#65533;06C&#65533;]c&#65533;&#65533;&#65533;&#65533;\&#65533;&#65533;Wn&#65533;7&#65533;P&#65533;.0&#65533;&#65533;&#65533;.1&#65533;0c4/&#65533;&#65533;&#139;1&#65533;&#65533;&#65533;0&#65533;&#65533;&#162;&#65533;&#65533;&#65533;"&#65533;$&#65533;&#65533;/&#65533;&#65533;[&#709;&#65533;^&#587;,&#65533;&#1026;!&#65533;&#65533;b3R&#65533;&#65533;5&#696;,72&#402;&#65533;&#65533;i#&#65533;&#65533;.&#65533;2h&#65533;&#65533;&#65533;J&#65533;
)b/iv&#627;P&#65533;&#65533;.&#65533;&#65533;&#65533;&.&#65533;&#65533;.&#65533;&#65533;&#65533;B''&#65533;&#65533;&#65533;%&#65533;&#65533;&#65533;&#65533;-&#65533;&#65533;=%&#65533;(&#65533;	#&#65533;&#65533;&#65533;&#65533;$&#65533;h&#65533;%&#65533;&#65533;"p+&#65533;&#65533;]&#65533;&#65533;&#65533;zh&#65533;&#65533;&#65533;&#65533;&#65533;&#65533;`&#65533;k&#65533;+&#65533;&#65533;1&#65533;&#65533;&#65533;0&#65533;&#65533;&#65533;r&#65533;&#48180;&#65533;&#65533;0&#65533;yC&#65533;&#1840;&#65533;&#885;&#65533;~Y`<#&#65533;&#65533;5&#65533;&#65533;&#65533;&#784;3&#65533;,&#65533;<&#65533;&#65533;mMz&#65533;C&#65533;&&#65533;&#65533;&#65533;	&#65533;&#65533;Fw&#65533;|&#65533;Y[&#65533;&#65533;&#65533;&#65533;&#65533;2t]&#65533;E&#65533;W&#65533;&#65533;&#65533;&#65533;}&#65533;&#65533; &#65533;&#1049;&#65533;l&#65533;=&#65533;&#65533;Z&#65533;/;I&#65533;&#65533;&#65533;!C&#65533;&#65533;?u8&#65533;b&#65533;&#65533;D&#65533;&#65533;&#65533;T&#65533;&#65533;H&#65533;&#65533;U&#65533;H>s&#65533;&#65533;>p&#65533;Z&RT&#65533;b&#65533;u&#65533;&#65533;{p&#65533;&#65533;&#319;&#65533;&#65533;1&#65533;b&#65533;,&#65533;&#65533;YhM&#65533;&#65533;T&#65533;u(&#65533;&#65533;b&#65533;1&#65533;n&#65533;&#65533;57x+L&#65533;&#65533;&#65533;@1?Y&#65533;B&#65533;R&#65533;&&#65533;@&#1736;m&#65533;&#65533;&#65533;&#65533;J&#65533;'A&#65533;T &#65533;&#65533;@&#65533;jS&#65533;&#65533;&#65533;&#65533;6&#65533;&#65533;K&#65533;&#65533;&#65533;&#65533;&#65533;$:U&#65533;E&#65533;L&#65533;&#65533;&#65533;i"&#65533;&#65533;&#65533;)[&#65533;&#65533;2"&#65533;F4&#65533;&#65533;&#65533;U#&#65533;E$&#65533;&#65533;&#65533;T!DE&#65533;&#65533;C&#65533;T&#65533;D&#65533;Pf&#65533;`&#65533;|&#65533;R&#65533;~S&#65533;7j&#65533;S&#65533;&#65533;&#65533;2m&#65533;C2#&#65533;d&#65533;8&#65533;an&#65533;A &#65533;zS&&#65533;!Fb&#65533;&#65533;&#65533;&#65533;84l&#65533;&#65533;&#65533;&#65533;4)]&#65533;?b"&&#65533;;&#65533;a&#65533;&#65533;h.&#65533;&#65533;-4	&#65533;X&#65533;&#65533;)&#65533;&#65533;&#65533;G
&#65533;&#65533;`K&#65533;M&#65533;&#65533;&#1433;Zd&#65533;R&#65533;&#65533;|&#65533;T6&#65533;=q&#65533;&#65533;~
&#65533;R&#65533;&#65533;he&#65533;Q&#65533;&#65533;4&#65533;\)s&#65533;bf&#65533;&#65533;aN&#65533;&#65533;Z'&#65533;&#65533;Au&#65533;&#65533;B&#65533; &#65533;,	sjxC&#65533;\&#65533;0&#65533;&#65533;9&#65533;y&#65533;r&#60086;
F\&#65533; h&#65533;&#65533;JZk)&#65533;&#65533;&#65533;P&#65533;,`&#65533;\`&#65533;&#65533;&#65533;&#65533;dA|F&#1090;t0&#65533;Y,&#65533;d&#65533;&#65533;&#65533;&#65533;0&#65533;&#1362;&#65533;6&#236;&#65533;P&#65533;"&#65533;dGpB&#65533;&#1040;&#65533;&#65533;V9]&#65533;&#65533;&#65533;&#1409;E-^&#65533;e"&#65533;&#65533;A7.&#65533;(&#65533;&#65533;F&#1027;&#65533;R&#65533;&#65533;4pfN&#65533;&#65533;&#65533;&#65533;V&#65533;@&#65533;o&#65533;&#65533;O&#956;&#65533;&#65533;&#65533;x&#65533;J&#65533; k|&#65533;&#65533;&#65533;<(1!&#65533;&#65533;IIW&#65533;&#65533;&#65533;R&#65533;&#65533;&#1342;&#65533;sH&#65533;&#65533;Cypi&#65533;&#65533;&#65533;&#65533;\P &#65533;&#65533;+&#65533;&#893;&#65533;0Kl&#65533;)e&#65533;&#65533;v&#65533;k&#65533;i&#65533;&#65533;&#65533;&#65533;&#188;&#65533;L&#65533;%=&#65533;&#65533;&#65533;gB&#65533;|&#65533;V&#65533;&#65533;&#65533;Hq	&#65533;&#65533;&#65533;0&#65533;k-&#65533;&#65533; 
&#65533;&#65533;B:'&#65533;&#65533;&#65533;&#65533; `&#65533;K@&#305;C:e&#65533;6&#65533;E&#65533;&#65533;&#65533;u@&#65533;&#65533;&#65533;SEm&#65533;&#65533;&#65533;Zj&#65533;K&#65533;&#65533;P5&#65533;Zh&#65533;q&#65533;F&#65533;&#65533;m&#65533;\&#65533;BP/=yU h_&#65533;&#65533;bD5W&#2041;&#65533;v&#65533;AGe(G>2U&#65533;&#65533;NE)&#65533;A:DG&#65533;&#65533;&#65533;c>5u&#65533;r&#65533;&#289;m-&#646;&#65533;r&#65533;&#65533;&#65533;Eg
&#65533;&#65533;&#43450;&#65533;&#65533;&#65533;x*&#65533;&#65533;&#65533;&#65533;&#65533;S&#65533;&#65533;^&#65533;$&#65533;!&#65533;~&#65533;Hj&#65533;&#65533;&#65533;&#65533;&#65533;S1x`%|&#65533;'_&#65533;D&#65533;I2g&#65533;&#65533;&#65533;&#65533;'&#65533;&#65533;&#65533;&#65533;r,&#303;&#65533;&#65533;hJ^uH&#65533;N&#65533;&#65533;U&#65533;&#457;&#65533;(&#65533;=)&#65533;&#65533;&#65533;B&#65533;@&#65533;U/x~S)3&#65533;&#65533;&#65533;h0I.&#443;}&#65533;&#65533;&#1001971;&#65533;g&#65533;L&#65533;"6&#65533;#&#65533;&#65533;=D5jM(&#1133;F &#65533;&#65533;X&#65533;&#65533;&#65533;&#65533;^&#65533;&#65533;r&#65533;`&#65533;&#65533;&#65533;.5&#65533;&#65533;k&#65533;&#65533;P&#65533;	Dnp&#65533;Ob&#65533;&#65533;&#65533;4&#65533;&K&#65533;s_&#65533;&#65533;'+a	&#65533;&#65533;	/&#65533;&#65533;F&#65533;&#65533;&&#689;&#65533;&#65533;0&#65533;(dA<#&#65533;^&#65533; Z&#65533;kG/Z&#65533;.tq&#65533;&#65533;&#65533;&#65533;&#65533;}&#65533;&#65533;]&#928;&#65533;=&#65533;5&#65533;X&#65533;&#65533;@&#65533;$0&#65533;
&#65533;&#65533;ZD&#65533;W&#65533;&#65533;V85&#65533;&#65533;k&#65533;&#65533;@1&#65533;,CY&#65533;&#65533;&#65533;&#65533;"9Nr&#65533;x&#65533; &#65533;&#65533;&#65533;&#65533;m&#65533;}&#790;&#65533;&#65533;&#1452;<Y3}8&#65533;m=&#65533;&#65533;m&#65533;&#978;S&#65533;&#65533;i5&#65533;&#65533;&#65533;&#65533;&#65533;&#65533;&#65533;1&#65533;&#65533;&#65533;`&#65533;2&#65533;4 >&#65533;&#65533;wp*/&#65533;&#65533;I1b&#65533;k&#187;&#65533;&#65533;&#65533;M&#65533;&#65533;Q&#65533;&#65533;`&#65533;&#65533;&#65533;5&#65533;MZ&#65533;{&#65533;n:&#65533;&#65533;N&#65533;g&#65533;&#65533;$&#65533;:se&#65533;&#65533;K&#65533;&:qC&#65533;&#65533;&#65533;8(z'&#65533;&#952;&#65533;Q&#65533;,%%&#65533;&#65533;]&#65533;v&#65533;BV&#65533;}&#65533;&#65533;&#65533;&#65533;&#65533;&#65533;3&#596;	&#65533;q&#65533;&#65533;&#65533;?V&#65533;%A&#65533;8Z&#65533;5&#233;&#1827;)Pi&#65533;{&#65533;&#65533;vJ&#65533;F&#65533;&#65533;e&#65533;FJ&#65533;&#65533;&#65533;&#65533;&#65533;&#65533;(&#65533;3&#65533;&#65533;w&#65533;&#65533;2f&#65533;m&#65533;@S&#65533;N&#1194;&#65533;8&#65533;4&#65533;8{&#65533;&#65533;3&#65533;4"&#65533;HA&#65533;Ay&#65533;&&#65533;&#65533;^ct&#65533;&#65533;b&#65533;&#65533;C&#65533;&#65533;+2&#65533;c&#65533;Ha&#65533;By%-&#65533;&&#65533;[rY[3M&#65533;)x!&#65533;Q&#65533;#&#65533;&#65533;&#563;&#65533;&#65533;&#65533;&#1564;&#65533;	&#65533;&#65533;&#65533;&#65533;&#65533;+i.&#65533;X&#65533;&#65533;&#65533;&#65533;6&#65533;&#65533;	&#65533;&#65533; &#65533;i&#65533;&#65533;.&#65533;&#65533;&#65533;&#65533; I>9&#65533;&#65533;0&#65533;*&#65533;.&#65533;:&&#65533;&#65533;&#705;&#65533;&#65533;Y2jb&#65533;l&#1190;&#65533;9uq'(45Ci&#65533;&#65533;p"l&#65533;&#65533;&#65533;9*&#65533;j&#65533;+&#65533;&#65533;&#65533;Vl#)&#65533;6&#65533;&#65533;&#65533;&#65533;I&#65533;*&#65533;&#65533;p&#65533;&#65533;h&#65533;&#1912;C&#65533;A&#65533;&#65533;&#656;&#65533;,q	&#65533;&#65533;&#65533;&#65533; &#65533;9&#65533;&#65533;2&#65533;&#65533;!&#65533;&#65533;&#65533;&#65533;&#65533;&#65533;&#65533;,&#65533;&#65533;/Hn$&#65533;&#65533;0
&#65533;&#65533;&#65533;&#65533;&#65533;&#65533;
+h,-(&#65533;&#65533;&#65533;&#469;&#65533;&#65533;`&#65533;&#65533;&#65533;&#65533;X&#65533;&#65533;*&#65533;&#65533;x-&#65533;&#65533;!&#65533;&#65533;.&#65533;&#65533;&#65533;0&#65533;&#65533;a&#65533;&#65533;0&#65533;&#65533;3&#65533;C?z&#65533;&#65533;$6&#65533;&#65533;&#65533;&#65533;,h&#65533;" &#65533;"8&#65533;%&#65533;&#65533;&#65533;&#65533;&#65533;&#65533;y&#65533;.(&#65533;&#65533;&#65533;&#65533;&#65533;&#65533;&#65533;&#65533;&#65533;&#65533;z&#65533;&#65533;&#65533;&#65533;&#65533;&#65533;&#65533;&#65533;1&#65533;&#65533;&#65533;1&#65533;&#65533;"VL&#65533;&#65533;&#65533;8!&#65533;&#357;&#65533;11&#65533;S|".&#65533;&#65533;&#1553;&#65533;&#65533;9&#65533;H*)&#65533;[&#65533; \|D&#65533;1&#65533;&#65533;<:&#38584;&#65533;&#648;&#65533;m&#65533;&#65533;O&#65533;.&#65533;"&#65533;r&#65533;&#65533;&#65533;/&#65533;@&#65533;UB&#65533;&#65533;`&#65533;H&#65533;?&#65533;8P&#65533;/&#65533;&#65533;&#65533;<x&#65533;E<q&#65533;&#65533;f
&#1619;8&#65533;&#65533;&#65533;r2&#65533;I&#65533;f&#1637;F&#65533;&#65533;&#65533;5<&#65533;&#65533;&#65533;2`&#65533;&#1616;4&#65533;&#65533;M&#5548;&#1680;m&#65533;&#65533;(&#65533;=&#65533;&#65533; &#65533;R&#65533;jB3C '_a&#65533;i'H&#65533;&#65533;&#65533;GX&#65533;x&#65533;&#65533;@i&#65533;&#65533;/&#65533;<(1b5/&#1830;Xy&#65533;&#65533;2&#65533;RK5&#65533;7=&#65533;OB=!Q&#772;&#65533;&#849;&#65533;&#65533;m&#65533;)MA&#65533;M1&#65533;A&#65533;&#65533;Fr2C&#65533;4&#65533;B&#65533;hY&#65533;&#65533;BAT&#65533;&#65533;&#884;&#65533;&#614;m&#65533;"[J&#65533;&#65533;Y&#65533;)_&#65533;&#65533;#&#65533;ND@&#65533;W3@&#515;&#65533;{)?&#65533;)&#65533;V&#65533;*J
&#65533;&#65533;Z&#65533;&#65533;`&#65533;&#65533;&#65533;&#65533;$I&#65533;P&#65533;X	=&#65533;&#65533;!&#65533;&#65533;&#65533;;m&#65533;&#1651;&#65533;&#65533;`&#65533;H&#65533;&#65533; 4&#65533;.&#65533;+&#65533;&#65533;&#65533;&#65533;&#65533;21&#65533;U&#65533;B&#65533;&#65533;&#65533;@H&#65533;pjE0&#65533;4&#65533;@&#65533;&#65533;:&#65533;P=&#1578;&#65533; &#65533;=&#65533;&#65533;,M&#65533;&#65533;=y&#65533;&#65533;&#65533;&#1200;!&#65533;&#65533;&#65533;&#65533;7P&#65533;+&#65533;4&#65533;&#65533;(&#65533;h&#65533;&#65533;&#607;1&#65533;&#65533;&#65533;&#65533;0&#65533;&#65533;&#904;&#65533;]&#65533;&#65533;F&#65533;&#65533; B&#65533;&#65533;&#65533;S&#65533;&#65533;&#65533;&#65533;>&#65533;=&#65533; &#65533;"&#65533;.x&#65533;&#826;&#65533;&#65533;X&#19487;&#65533;&#65533;	N&#65533;,P&#65533;&#826;&#65533;,&#65533;)&#65533;*&#65533;&#65533;y&#65533;&#65533;,h&#824;&#65533;&#65533;XG&#65533; &#65533;&#65533;	&#65533;&#65533;&#65533;,&#65533;.&#65533;&#65533;Y%&#65533;&#65533;&#65533;&#65533;&#65533;&#65533;+&#65533;&#65533;&#65533;&#65533;&#65533;&#1168;";%q&#65533;8&#65533;,& &#65533;! "8&#65533;8&#65533;&#65533;r&#65533;&#65533;&#526;&#65533;&#65533;,?EoE&#65533;&#65533; &#1642;&#65533;&#65533;&#65533;`K&#65533;D&#1841;6&#65533;&#65533;&#65533;&#65533;&#65533;7X&#65533;&#65533;"&#65533;&#65533;*&#932;&#65533;f}&#65533;&#65533;&#65533;k&#1241;&#65533;&#297;&#65533;&#65533;&#65533;&#65533;&#65533;&#65533;0
J0-*&#65533;&#65533;&#65533;&#65533;&#1567;&#65533;&#65533;<&#65533;&#65533;*&#65533;&#65533;u&#65533;&#65533;&#352;J&#65533;&#65533;&#65533;
0X&#65533;&#65533;&#65533;X&#65533;D&#65533;m&#1626;JD&#65533;!Z&#65533;&#65533;&#65533;&#65533;&#65533;j&#65533;&#65533;&#516;&#65533;:&#65533;4p	&#65533;(&#65533;&#65533;&#65533;Y&#65533;&#65533;&#689;&#65533;R6&#65533;&#65533;&#65533;&#65533;&#65533;*&#65533;&#65533;&#1078;L&#65533;&#65533;{&#65533;6N&#65533;@8&#65533;&#1127;=XA!&#65533;E&#65533;&#348;&#65533;4Pt5b&#65533;d&#65533;&#65533;H&#65533;&#65533;I&#65533;&#65533;Hx&#65533;OE&#65533;'EA&#65533;&#65533;p&#65533;AcA&#65533;h&#65533;Dp'AQ&#65533;&#65533;&#65533;$&#65533;&#65533;&#65533;&#65533;qYR&#65533;&#65533;@<&#65533;uyu2CG&#65533;&d@&#65533;&#65533;:&#65533;Z&#65533;@&#65533;|&#65533;a&#65533;&#65533;u&#65533;&#65533;&#65533;|&#65533;`&#65533;&#65533;&#65533;&#65533;&#65533;AxOD&#65533;']&#65533;&#13585;&#65533;&#65533;t9&#65533;x9&#65533;&#65533;]&#12565;BhP&#65533;tH&#65533;&#65533;&#65533;S&#65533;n&#65533;Ok1<&#1039;&#65533;&#65533;&N&#65533;&#65533;&#65533;&#65533;&#65533;5PTsb&#65533;j&#65533;&#65533;) i*&#65533;,&#65533;>&#65533;}&#65533;W&#65533;&#65533;3&#819;&#65533;D&#65533;/&#65533;&#65533;&#65533;&#65533;&#65533;"&#65533;&#1091;?&#65533;A'&#65533;&#65533;V[&#65533;I&#65533;J`[H&#65533;rB'E0&#65533;Q9&#65533;I!&#65533;-A~=&#65533;&#65533;&#65533;1&#65533;&#65533;&#65533;&#65533;$%B&#1611;&#65533;&#65533;&#65533;&#785;&#65533;2+&#65533;&#65533;&#65533;&#65533;i&#65533;	&#65533;&#65533;&#65533;S&#65533;&#816;"1&#65533;&#65533;I&#65533;H"&#65533;>&#65533;=&#65533;_&#65533;.:9 Q&#65533;K&#171;<6&#1568;&#65533;
&#65533;&#1592;&#65533;<&#65533;&#65533;&#65533;Y:o&#65533;&#65533;&#65533;$&#65533;&#65533;&#1530;&#65533;Y}-o&#65533;-&#65533;"&#65533;&#65533;&#65533;R &#65533;&#65533;&#65533;UYD&#65533;&Q4&#65533;t&#1603;70&#65533;lS
&#65533;&#65533;&#65533;&#65533;&#65533;&#65533;D&#65533;c>Y&#65533;L&#65533;;&#65533;4&#65533;H&#65533;DKW&#65533;&#65533;&#65533;&#65533;&#65533;&#65533;&#65533;c&#65533;c&#65533;&#65533;A&#65533;&#65533;+&#65533;O&#65533;sd4"Y&#65533;)d&#65533;-&#65533;s&#65533;)&#65533;I&#65533;&#655;&#65533;;&#65533;&#65533;&#65533;&#65533;&#65533;3&#65533;&#65533;_&#65533;&#65533;&#65533;:&#65533;8&#65533;F&#65533;rcC&#65533;&#65533;&#65533;p&#65533;r&#65533;9a&#65533;&#65533;0&#1026;&#65533;&#65533;&#65533;&#65533;&#65533;&#65533;"X3X<B&#65533;&#65533;&#65533;#&#65533;&#65533;&#65533;&#65533;x&#65533;y&#65533;&#65533;&#65533;<&#65533;&#65533;&#65533;&#65533;0&#65533;x&#65533;
&#65533;!4&#65533;&#65533;0&#65533;q&#65533;&#65533;dLI&#65533;&#65533;u"m	&#65533;&#65533;L&#65533;)Z"4&#65533;%&#65533;&#65533;$E[X#]&#65533;&#65533;NY[RB&#1575;G[&#65533;R	&#65533;%}&#65533;~f&#65533;I7$$&#65533;k&#65533;b$&#65533;eB&#65533;&#65533;'&#65533;&#65533;&#65533;e&#65533;_&#65533;&#65533;&#65533;+&#65533;m3&#65533;m&#65533;wY&#65533;u)[b&#65533;&#65533;x2&#65533;o&#65533;&#65533;&#65533;&#65533;&#65533;&u&#65533;pzHx&#65533;&#65533;D&#65533;&#65533;OiYip&#65533;^uB]&#65533;>&#65533;G&#65533;&#65533;&#65533;e_&#65533;&#65533;A8p'r&#65533;&#65533;&#65533;&#65533;&#65533;D`+&#65533;&#65533;|&#65533;I&#65533;J&#65533;M&#516;J&#65533;&#65533;-&#65533;}*&#65533;n
&#65533;&#65533;J&#65533;DtZ&#65533;&#65533;&#65533;\&#65533;RIr&#65533;=SAx&#65533;&#65533;%&#65533;&#65533;T)&#65533;1l&#65533;(&#230;&#65533;&#65533;&#65533;F&#65533;L&#65533;&#65533;&#65533;}&#65533;u&#65533;^O;&#65533;Fe&#65533;&#65533;TA&#1556;B(&#65533;&#1189;Ai&#65533;&#65533;V&#65533;6|W&#65533;?&#65533;&#65533;&#196;7D&#1480;&#65533;&#65533;,&#65533;&#65533;&#65533;&#65533;=&#65533;&#65533;&#591;&#65533;&#65533;&#65533;k&#65533;&#1380;Y&#65533;&#65533;8=&#65533;&#65533;&#65533;D&#65533;&#65533;&#65533;&#65533;&#65533;wM&#65533;t*1m&#65533;&#65533;&#65533;`&#65533;&#65533;,q.&#65533;&#65533;&#65533;"&#65533;&#65533;&#65533;3x&#65533;Gj&#65533;cT&#65533;&#65533;&#65533;2&#65533;&#65533;&#65533;K&#65533;Fj&#65533;6&#65533;&#65533;C&#65533;&#65533;l>IAp&#65533;6 &#65533;&#65533;&#65533;&#65533;b6&#1416;&#65533;&#65533;)a&#65533;SW&#65533;&#65533;4&#65533;J&#65533;&#65533;e&#65533;0&#65533;&#65533;' &#65533;,Y&#65533;k&#65533;bk&#65533;>U&#65533;tWAJ&#65533;2&#65533;&#65533;>&#65533;&#65533;&#65533;1Bj&#65533;b6E&#65533;&#65533;O:&#65533;&#65533;&#65533;&#65533;07&#65533;&#65533;m&#65533;)&#65533;&#65533;&#65533;[&#65533;&#65533;&#65533;&#65533;&#65533;`&#65533;G&#65533;a+5&#65533;Q`u<&#838;e&#65533;&#65533;&#65533;X&#65533;&#65533;7)&#65533; &#1690;&#65533;&#65533;&#65533;&#65533;r&#65533;&#65533;8"&#65533;R&#65533;&#65533;&#65533;&#65533;&#65533;&#65533; 9-&#65533;&#65533;&#65533;&#65533;&#65533;&#65533;+-"&#65533;&#65533;:&#65533;j&#65533;&#65533;"&#65533;9(&#65533;l=&#65533;e&#65533;X<&#65533;y)hs%F[&#65533;u&#65533;&#65533;&#65533;0&#65533;Q&#65533;&#65533;&#65533;-&#65533;*&#65533;r>AK,&#65533;OF&#65533;W&#65533;&#65533;&#51510;&#1943;!&#65533;&#678;&#65533;&#65533;&#65533;&#65533;&#65533;&#65533;&#65533;P7&#65533;&#65533;&#65533;2&#65533;&#65533;&#65533;&#65533;c&#1236;z&#65533;&#65533;}&#65533;&#1696;&#65533;&#65533;&#65533;&#65533;&#65533;&#65533;&#65533;P&#65533;]&#65533;&#65533;?q!&#65533;&#65533;&#65533;&#65533;&#65533;6R&#65533;&#65533;&#65533;&#65533;&#65533;v&#65533;B`i&#65533;&#65533;t"kuYs&#65533;&#65533;a_]&#65533;M&#43102;&#979;QG&#65533;&#65533;J&#65533;&#65533;F&#65533;&#65533;&#65533;&#65533;7&#65533;7&#65533;B &#65533;Gx&#65533;&#65533;m[F&#65533;[&#65533;&#65533;&#65533;N&#65533;s	_Y&#65533;,&#65533;ACl@5&#65533;:>M&#65533;{&#65533;&#65533;r&#65533;&#65533;8R&#65533;&#65533;#W&#65533;&#65533;Fxi'5&#65533;%&#65533;&#65533;3&#65533;q&#65533;&#65533;0&#65533;r&#65533;3a^'*&#65533;&#1835;&#65533;I&#65533;&#65533;&#65533;lQ&#65533;&#65533;!-&#65533;&#65533;6&#65533;9;&#65533;&#65533;&#65533;&#65533;&#65533;&#65533;&#65533;&#65533;&#65533;&#65533;&#65533;!.&#65533;&#65533;
&#65533;&#65533;&#65533;q`D&#65533;&#65533;&#65533;6V&#65533;94&#65533;.`q3=!&#65533;&#65533;&#65533;D&#65533;&#65533;&#65533;Dj"&#65533;&#65533;&#65533; 9&#65533;j&#65533;I&#65533;I&#65533;&#65533;&#65533;]&#65533;&#65533;&#1612;&#65533;&#65533;3&#65533;Vc|&#65533;&#65533;&#65533;&#65533;&#65533;&#65533;&#602;,&#65533;&#65533;&#65533;&#65533;&#65533;&#65533;&#65533;&#65533;&#65533;&#65533;&#65533;O&#65533;&#65533;&#65533;&#1229;&#65533;A&#793;h&#1972;t&#65533;J&#65533;&#65533;&#65533;&#48389;A&#65533;&#65533;1I-&#65533;,*&#65533;&#65533;&#65533;&#65533;.&#65533;&#65533;&#65533; &#65533;5&#65533;&#65533;0
~d'&#65533;&#65533;&#65533;=9&#65533;{&#65533;&#65533;(&#65533;7&#65533;&#65533;&#65533;&#65533;&#65533;P&#65533;&#65533;&#65533;7/H&#65533;x9md	0&#65533;:&#65533;&#65533;&#65533;&#65533;&#65533;&#65533;&#65533;&#65533;;&#65533;<&#65533;&#65533;&#65533;&#246;&#65533;&#65533;&#65533;&#338;I&#65533;&#65533;&#65533;&#65533;&#65533;&#65533;+jy&#65533;;&#65533;C$&#65533;-&#65533;r&#65533;0B&#65533;j"&#65533;&#65533;&#65533;&#65533;Pq&#65533;&#65533;&#65533;&#145;&#65533;&#65533;&#65533;;&#65533;&#65533;&#65533;&#65533;&#1041;I&#65533;T&#65533;a&#65533;&#65533;x&#65533;&#65533;~/&#65533;&#65533;&#65533;C`&#65533;v&#65533;C|&#65533;&#65533;F&#65533;&#65533;&#65533;()&#65533;&#65533;&#65533;&#65533;$4&#65533;&#65533;&#65533;&#65533;a"g&#65533;&#562;Z&#65533;I&#65533;&#65533;&#65533; &#496;&#65533;^&#65533;&#65533;&#65533;&&#65533;&#65533;8p&#65533;&#809;sO<{
&#65533;O=x&#65533;,&#803;Q#;u&#32812;&#65533;p&#65533;&#65533;={&#65533;&#65533;D&#65533;&#65533;N&#65533;9o&#65533;&#545;&#65533;@&#65533;&#65533;A&#65533;g&#65533;&#65533;>{&#65533; -&#65533;&#65533;&#65533;&#65533;&#65533;&#65533;&#65533;h&#65533;!C&#65533;!24&#65533;&#65533; @}&#65533; &#65533;:&#65533;&#65533;A&#65533;&#65533;2&#65533;&#65533;&#65533;O &#65533;Cy&#65533;\z(&#1122;D&#65533;!BThP&#65533;<v\&#65533;&#65533;C&#462;&#235;;&#65533;&#65533;X&#65533;&#65533;7t&#65533;&#65533;&#65533;	&#65533;&#65533;&#65533;:r&#1972;Y&#65533;&#65533;&#793;4&#65533;&#1128;&#620;Y7o&#65533;&#65533;(&#65533;&#65533;'&#65533;;v&#2593;&#65533;F&#925;=\&#65533;&#65533;&#65533;&#65533;&#65533;@7&#65533;&#1012;	&#65533;xi&#65533;&#65533;9v&#65533;&#65533;&#861;&#65533;&#65533;1&#65533;&#65533;2&#65533;2d&#660;&#65533;&&#1998;s&#44899;'&#65533;&#65533;&#65533;7%&#65533;C&#65533; 6g&#1068;a&#65533;&#65533;A9p&#65533;`&#65533;&#65533;~Mf6&#65533;&#65533;W3&#65533;&#65533;&#65533;/_&#65533;D'&#65533;&#65533;c&#65533;!&#65533;`t&#65533;E`|F&#65533;`&#65533;!&#65533;s&&#65533;g\&#65533;&#65533;&#65533;yGBu(&#65533;P&Y&#65533;	&#65533;&#65533;Ap&#65533;!&#65533;ej&#65533;&#65533;&#65533;&#65533;q&#65533;&#65533;m&#65533;&#65533;&#65533;^v&#65533;6&#65533;&#65533;&#65533;&#65533;F&#65533;ahF&#65533;fD`*&#1298;&#65533;Q&#384;d\&#65533;Ys&#65533;!]qV&#65533;&#65533;`\|&#65533;E]t&#65533;&#65533;&#65533;b&#65533;q&#65533;YFZ`A&#65533;PTA&#65533;Wp&#65533;&#65533;&#65533;XhaXpfbx&#65533;`&#65533;[dq&#65533;Z&#65533;ife&#65533;A&#65533;iq&#65533;&#65533;&#65533;d&#65533;&#65533;&#65533;=&#65533;!&#65533;g&#65533;&#65533;dP&#65533;&#2016;c`&#65533;&#65533;&#65533;&#65533;1&#65533;O>)&#65533;d@&#65533;&#65533;XL&#65533;QT&#65533;&#65533;e&#65533;a&#65533;nKl&#65533;&#65533;w&#65533;8&#65533;&#65533;"~&#65533;&#65533;QR}&#65533;&#65533;&#65533;l&#65533;5k&#1745;&#1073;) YLQ&#65533;&#65533;r&#4473;^&#65533;Z&#65533;fil]&#65533;Y[&#65533;&#65533;~&#65533;&#65533;6&#65533;&#65533;&#65533;1&#65533;&#65533;&#65533;TQU&#65533;U %&#65533;H%&#65533;P&#65533;H!{P
&#65533;a?&#38993;XE&#65533;!P&#65533;&#65533;&#65533;{\&#65533;1ql&#65533;1&#65533;x&#65533;&#65533;TSM&#65533;&#1353;}&#1793;YD%&#65533;&#65533;J>&#65533;D&#65533;z&#65533;a&#65533;G>&#65533;&#65533;&#65533;|U&#65533;&#65533;&#65533;pE%HV&#65533;&#65533;&#65533;3&#65533;&#1636;&#65533; &#65533;&#65533; &#65533;&#65533;&#65533;!&#65533;x&#65533;&#65533;&#65533;=9&#65533;&#65533;&#65533;&#65533;"Z&#65533;&#1412;&#65533;&#65533;&#65533;u&#65533;t&#65533;?5d&#65533;&#65533;'_d&#65533;&#486;&#65533;Fz&#65533;%&&#65533;z'&#1075;&/d&#65533;x/&#65533;k~BU&#65533;D&#65533;&#1033;!&#497;f8&#65533;8&#65533;^&#65533;&#65533;Q^s>&#65533;Fg%&#65533;&#65533;&#65533;G &#65533;G&#65533;&#632;&#65533;d&#65533;&#65533;!&#65533;s&#65533;&#65533;v<&#1612;&#65533;$&#65533;gP&#65533;aa&#65533;&#65533;&#65533;&#65533;&#65533;&#65533;&#65533;&#65533;&#65533;&#65533;&#65533;&#65533;x&#65533;&#65533;&#853;a&#65533;&#65533;6Wl!&#65533;&#65533;&#65533;&#65533;&#65533;c0&#65533;=eZ&#65533;&#65533;&#65533;&#65533;?*zn&#65533;q&#65533;x&#65533;&#65533;&#65533;&#221;&#65533;W|&#65533;&#65533;{&#65533;&#65533;L&#65533;&#65533;Ag(&#1959;&#65533;&#65533;&#65533;&#1601;#&#65533;i&#65533;~&#65533;U&#65533;0laQ&#65533;_&#65533;&#65533;&#65533;$3&#65533;a=t8&#65533;c &#65533;#9&#772;!&#65533;&#65533;&#65533;v&#65533;&#65533;&#65533;W&#65533;&#65533;o&#65533;&#65533;&#723;dr&#65533;&#65533; +=&#65533;;Vq(c&#65533;&#65533;&#65533;&#65533;
U&#65533;&#65533;e+l&#65533;L_S&#65533;&#65533;$1$&#65533;{S&#65533;&#10106;&#65533;&#65533;&#65533;2&#65533;T&#65533;&#65533;&#65533;1&#65533;a&#65533; &#65533;&#65533;&#65533;&#65533;-&#65533;yPJax&#897;&#65533;&#65533;#Q`Cp&#1273;&#65533;a&#32931;"&#65533;4G&#65533;4Xj&#65533;&#65533;G&#9260;2|&#65533;LDT&#65533;d&#65533;t 3&#65533;&#65533;5&#65533;C&#65533;@&#65533;/i&#65533;
R&#65533;&#18258;&#65533;&#65533;/@&#65533;X&#65533;&#65533;&#65533;&#65533;*D
P&#65533;B&#65533;&#65533;&#65533;&#65533;0&#65533;kZ&#65533;W&#65533;&#65533;&#65533;*&#65533;&#607956;B'uB&#1441;	&#65533;&#158;&#304;&#65533;J]&#65533;0M5&#65533;!&#65533;7Y@&#65533;qW&#65533;B&#65533;&#65533;&#65533;&#65533;E3B&#65533;0&#65533;0&#65533;+MZ&#268;}&#65533;v&#65533;&#65533;!&#65533;&#65533;&#65533;CX&#1096;G<&#65533;&#65533;&#65533;&#65533;L8<&#65533;Xj&#65533;tC&#65533;&#65533;&#65533;&#65533;SR&#65533;h"&#65533;&#65533;&#65533;`kH&#65533;&#65533;c"tE%B&#65533;q&#147;&#65533;&#65533;1=&#65533;1D&#65533;
a&#65533;&#65533;&#65533;&#65533;&#65533;&#65533;&&&#65533;C&#65533;!c&#65533;s&#65533;zb0&#65533;&#65533;D,&#65533;(D\&#65533;E&#65533;7U&#65533;F&#65533;RA &#65533;&#65533;&#65533;Q#!&#65533;Cxe}&#65533;P r&#65533;&#65533;R&#65533;n>&#65533;N&#65533;n&#1222;&#65533;&#65533;c4;&#65533;"&#1110;C8eIU&#65533;Na&#65533;$b-&#65533;@&#65533;Z&#65533;xF&#65533;&#65533;&#65533;&#65533;$ &#65533;E$&#65533;`&#65533;
V&#65533;V&#65533;Ak&#65533;R)&#65533;"&#65533;&#65533;LE&#65533;&#65533;&#65533;&#65533;&#65533;&#65533;&#65533;&#65533;/&#65533;H	&#65533;&#228;,i% &#65533;`&#65533;&#65533;$&#65533;,S&#65533;k x&#65533;1&#65533;P`k&#65533;H&#1610;&#65533;!=&#65533;QK&#65533;&#65533;&#65533;&#65533;%&#65533;&#65533;&#65533;&#65533;<&#65533;*&#65533;&#65533;n&#65533;q&#65533;&#65533;t(&#65533;Y&#65533;Ho@&#65533;w&#65533;&#65533;&#65533;Tj&#65533;Y&#65533;&#65533;&#65533;&#65533;&&#65533;&#65533;9&#65533;&#65533;&#65533;W&#65533;&#65533;&#65533;&#65533;]&#65533;280&#65533;8&#65533;&#65533;&#65533;&#65533;$f&#65533;*O] &#65533;jB&#65533;#&#1969;&#65533;n&#65533;&#65533;&#65533;&#65533;-h&#65533; &#65533;&#65533;&#65533;Dd&#65533;&#65533;&#65533;&#65533;C.Q&#65533;&#65533;&#65533;&#65533;`&#704;&#65533;yW&#65533;&#65533;RqO&#65533;&#65533;&#65533;t&#1659;&#65533;0&#65533;&#65533;9F&#65533;&#1872;f&#65533;&#65533;4&#65533;v0 &#65533;&#65533;s&#65533;&#65533;&#65533;&#65533;b?&#65533;&#65533;&#65533;&#65533;3#&#65533;~&#65533;Y&#65533;"&#65533;&#65533;&#65533;&#65533;y&#65533;+:&#65533;&#1794;,&#65533;&#65533;&#65533;Q1&#65533;AD0&#65533;&#65533;U&#65533;&#65533;@&#65533;BT&#65533;&#65533;(P&#65533;KH&#65533;&#65533;c&#1976;&#65533;:&#65533;&#65533;Yb&&#518;&#65533;&#302;&#676;gVB&#2007;&#65533;P&#65533;(<&#65533;	Q&#65533;&#158;&#65533; &#65533;
&#65533;&#65533;c&#65533;e&#65533;&#65533;U&0y&#65533;&#65533;&#65533;na&#65533;%1&#1041;A&#65533;*&#65533;d., 5&#65533;&#65533;!&#65533;&#707;!&#65533;k&#65533;*WYT%&#32888;&#65533;Ms&#65533;&#65533;&#65533;V&#65533;&#65533;j$&#65533;Dz&#65533;&#554;&#65533;4.g&#65533;>U&#65533;2&#65533;&#65533;8&#65533;&#65533;b&#65533;|&#65533;S&#65533;&C
?&#65533;kN#d&#65533;&#65533;&#65533;o5Z&#65533;&#65533;]g&#65533;&#65533;&#65533;1yCfh4anb*{&#65533;E&#65533;}&#65533;&#65533;l&#65533;l&#65533;B&#65533;&#65533;"&#65533;&#65533;&#65533;G&#257;&#65533;\&#65533;&#65533;&#65533;y&#65533;e&#65533;?&#65533;&#65533;Y&#65533;e{B&#65533;&#65533;	*eX&#65533;W&#65533;e&#65533;
&#65533;&#365;&#65533;&#65533;#,qO&#65533;pF ""~XIm&#65533;X&#65533;&#65533;&#65533;*&#65533;5&#65533;"QTIH&#65533;&#65533;&#65533;xD#&#65533;&#1627;*&#65533;&#65533;&#65533;&#65533;&#65533;'!	G(&#65533;8&#65533;&#65533;&#530;&#65533;@"&#65533;X#&#65533;U	&#65533;V&#65533;k6*O&#65533; &#65533;&#65533;E&#65533;&#65533;-]&#65533;([s	&#65533;&#65533;&#65533;E&#65533;&#65533;%2Q	Kt&#65533;&#1540;&*&#1096;F@&#65533;m9&#65533;S:NTy.&#65533;&#65533;&#65533;+#&#65533;&#65533;U&#65533;&#65533;&#65533;o&#65533;K&#496;&#65533;&#1534;&#65533;&#65533;&#65533;r&#65533;I@2&#65533;&#65533;liKo&#65533;Y&#65533;B"&#65533;&#65533;&#65533;&s&#65533;&#65533;,&#65533;X&#65533;q&#65533;&#65533;&#850;w*&#65533;&#65533;!8&#65533;&#65533;&#65533; &#65533;&#65533;&#65533;&#65533;&#65533;&#65533;q&#65533;&#65533;%=[HIB&#65533;&#65533;&#65533;&#65533;&#65533;#/&#65533;ml^|&#65533;h&#65533;&#65533;kN&#65533;0&#1756;a!&#65533;&#65533;&#65533;#&#65533;&#65533;4&#65533;$&#65533;Z&#65533;IF&#65533;>L&#65533;`V&#65533;
&#894;&#65533;&#65533;&#65533;
y&#65533;&#65533;e&#65533;0&#65533;&#65533;L&#65533;'}&#65533;0&#65533;&#65533;T~&#65533;	&#65533;&#65533;&#65533;&#1003;"4ii5'&#65533;mLr&#65533;&#65533;&#65533;C+&#65533;u&#65533;&#65533;&#65533;&#65533;&#65533;&#65533;&#65533;|DB&#65533;&#65533;&#65533;&#65533;&#65533;&#65533;HktEi&#65533;Af&#65533;MTP&#65533;Wkp&#65533;d&#1861;&#65533;K&#65533;d&#65533;	&#65533;N&#65533;&#65533;g&#65533;Xd_&#65533;&#65533;&#65533;&#65533;&#65533;H&#65533;sT&#65533;~`&#65533;&#65533;&#65533;&#65533;i&#65533;&#65533;&#65533;&#1074;&#65533;&#65533;&#65533;&#65533;&#65533;&#65533;z&#65533;&#65533;&#65533;6&#65533;d<X&#65533;&#1025;"	&#65533;K&#65533;R&#65533;L%&#65533;H&#65533;&#65533;XY&#65533;e&#65533;&#65533;z&#65533;&#65533;x&#65533;&#65533;&#65533;+&#65533;&#65533;&#65533;W&#65533;&#65533; &#65533;b&#65533;&#65533;&#65533;&#65533;&#65533;qF&#65533;&#65533;Hq&#65533;N&#65533;&#65533;&#65533;&#65533;%_&#65533;&#65533;&#65533;&#65533;&#65533;O&#65533;&#65533; j&#65533;&#65533;&#65533;&#65533;&#65533;	&#65533;&#65533;&#65533;&#65533;T&#65533;&#65533;A&#65533;&#65533;Azl&#65533;&#65533;A&#65533;&#65533;&#1669;&#65533;&#65533;&#65533;`OL&#65533;K&#65533;&#65533;N9&#65533;&#65533;l&#65533;&#65533;&#65533;\&#65533;&#65533;A&#65533;&#65533;MX&#65533;&#65533;i&#65533;&#65533;&#65533;&#65533;J-E&#65533;	O&#65533;&#65533;T&#65533;b^H&#513;mDJkX&#713;&#65533;a&#65533;!q`&#968;&#65533;&#65533;g&#65533;&#65533;&#65533;X&#65533;&#65533;a
&#65533;p&#65533;B&#65533;J4M&#65533;&#65533;&#65533;&#65533;&#468;&#65533;&#65533;&#65533;&#65533;RL&#65533;MH&#65533;&#65533;,&#65533;&#65533;5&#65533;[9&#65533;&#65533;	&#65533;]&#65533;]&#65533;&#65533;E;&#65533;&#65533;#&#65533;"&#65533;M&#65533;&#65533;EK&#65533;E&#65533;&#65533;U;6B&#1757;#|&#65533;&#65533;a^&#1025;&#65533;Y1&#65533;C&#65533;&#65533;#&#65533;&#65533;&#65533;W\&#65533;M%#&#65533;&#65533;$LB%x&#65533;G^&#65533;%,'x&#65533;&dBI&#65533;&#65533;PA&#65533;yU#0^&&#65533;&#65533;%,Lz&#65533;f1d&#457;N&#65533;"&#1884;&#65533;aDt&#65533;&#65533;V&#65533;Fol&#65533;f}&#65533;M&#65533;#&#65533;Y&#65533;%&#65533;G^&#65533;&`]=&#65533;"&#65533;US&#65533;&#65533;W&#65533;UM&#65533;S&#65533;U;"&#65533;P&#65533;]$tdS6&#65533;GRB$&#65533;\^&#65533;&#65533;gQ&#65533;P&#65533;&#65533;&#65533;P&#65533;&#65533;^]&#65533;cKq&#65533;V&#65533;&#65533;&#65533;&#65533;\\4d&#744;&#65533;&#65533;&#65533;&#65533;\&#65533;M&#65533;yI&#65533;DX&#65533;Q&#65533;+6&#65533;&#65533;!&#65533;S&#65533;UU|&#65533;&#65533; &#299;|HH,&#65533;v&#65533;&#65533;_PK&#65533;&#65533;&#65533;&#65533;B &#65533;&#65533;&#65533;&#65533;&#65533;&#65533;&#65533;&#65533;$`L&#65533;#&#65533;T&#65533; &#65533;&#65533;&#65533;`&#65533;KK&#65533;&#65533;&#65533;&#1900;&#65533;&#65533;D&#65533;z	Kv&#65533;^&#1302;gE&#65533;&#65533;HI&#65533;&#65533;x&#65533;E&#1281;g&#65533;&#65533;&#65533;&#65533;&#65533;&#65533;R&#65533;ap&#65533;&#65533;@&#65533;Pw	D~P"&#65533; K&#65533;&#65533;&#65533;&#65533;4	R&#65533;&#65533;z&#65533;X:y?&#65533;&#464;&#65533;ly&#65533;p@
&#65533;y &#65533;B&#65533;!&#65533;&#65533;'?&#65533;D&#65533;&#65533;+*`w&#65533;&#497;&#65533;&#65533;t&#65533;+&#65533;A&#65533;&#65533;&#65533;&#65533;&#65533;&#65533;&#65533;&#65533;?&#65533;&#65533;&#65533;D&#65533;u&#65533;&#65533;&#65533;&#65533;)&#680;h&#65533;q&#65533;&#65533;$O&#65533;C &#65533;&#65533;\&#65533;5&#65533;&#65533;&#394;	e&#65533;&#600;(&#65533;&#65533;q!Wq&#767;
&#65533;&#65533;&#65533;&#65533;v&#65533;&#65533;qS&#65533;&#1329;&#65533;&#65533;&#65533;&#65533;&#65533;&#65533;&#588;YL&#65533;&#65533;D&#65533;&#65533;G&#65533;&#65533; &#65533;}_&#65533;&#65533;&#65533;&#65533;&#65533;r&#1288;&#65533;
&#65533;&#65533;&#1822;p&#65533;&#65533;v&#65533;M&#65533;8i&#65533;D&#496;&#65533;DT&#705;&#65533;)&#65533;&#65533;&#65533;Y&#65533;&#65533;\&#65533;&#65533;h&#65533;h&#65533;{	&#579;&#65533;"F&#65533;&#65533;&#1908;D&#65533;&#65533;g&#65533;&#65533;3Q&#65533;<&#65533;&#65533;&#65533;&#65533;&#1314;n(&#65533;&#65533;&#65533;O&#1944;(JX&#65533;qFV&#65533;&#550;&#65533;&#65533;S&#65533;&#65533;VL&#65533;v&#65533;S&#65533;EQ &#65533;X&#65533;e@N&#65533;C&#65533;&#65533;Q&#65533;C&#65533;t*&#65533;&#65533;F&#65533;&#65533;#&#65533;!&#65533;&#65533;Y$&#65533;l&#65533;&#65533;2$P&#175;&#65533;$&#65533;&#65533;$P&#65533;YNK&#65533;e]&#65533;&#529;'8&#65533;&l&#65533;&#65533;v&#65533;%,&#65533;&#65533;@E&#65533;q&#65533;$&#65533;j!&#65533;A&#65533;Xv&#65533;&#65533;&#65533;&#65533;F`%&#65533;&#65533;&#65533;Z&#837;&#65533;&#65533;&#65533;&#65533;=BG&#65533;eAz&#65533;G&#65533;&#65533;&#65533;&#65533;&#65533;Y&#65533;&#65533;&#65533;+^m&#65533;Z]k&#65533;&#65533;&#65533;U&#65533;&X&#65533;&#65533;&#65533;]y&#65533;"&#65533;TU&#65533;&#65533;^:&#65533;^&#65533;]&#65533;B,&#65533;u&#65533;M&#65533;&#65533;RX&#65533;!&#65533;&#65533;&#65533;vL&#429;&#65533;&#65533;)&#65533;v&#65533;n&#65533;DphJ&#65533;#b&#65533;&#65533;^&#65533;&#65533;&#65533;&#65533;]&#65533;&#65533;gUr&d&#65533;h&#65533;&#65533;VG&#65533;P&#65533;&#65533;u&#65533;&#65533;&#65533;&#65533;]d&&#65533;a&#65533;&#65533;"&#65533;.&#65533;&#65533;&#65533;&#65533;&#65533;x!&#65533;t&#65533;&#65533;&#65533;p&#65533;`&#65533;&#65533;?&#65533;MS9&#65533;&#65533;&#65533;Ll&#65533;KO&#65533;(IP&#65533;&#65533;&#65533;&#65533;Gj&#267;=&#496;&#65533;iz&#65533;&#65533;&#65533;&#65533;$>&#65533;)[el&#65533;&#65533;&#65533;&#65533;OG&#65533;!"&#65533;&#65533;0%G&#65533;6&#755;&#65533;N&#65533;&#65533;&#65533;&#65533;F&#442;&#65533;&#1483;dF^N&#65533;bJAe	&#65533;Pd&#65533;&#65533;&#65533;S&#65533;y&#65533;&#65533;d&#65533;&#65533;&#65533;\N&#65533;~&#65533;&#65533;
&#65533;&#65533;&#65533;&#65533;ld&#65533;G&#65533;n&#65533;8&#586;&#65533;&#65533;D&#65533;&#65533;Dq&#65533;&#65533;}&#65533;f&#65533;\&#65533;\&#65533;-&#65533;4A&#65533;&#65533;&#65533;&#65533;&#65533;J&#65533;A&#65533;&#65533;&#65533;`&#65533;&#65533;&#65533;p &#65533;&#65533;	&#65533;4&#65533;k&#65533;&#65533;&#65533;'&#65533;&#65533;&#65533;&#65533;&#65533;w&#65533;&#65533;&#65533;&#65533;&#65533;&#2009;^&#65533; l^e&#65533;&#65533;&#65533;&#65533;&#65533;&#65533;&#65533;&#65533;Y&#65533;&#65533;A&#65533;]&#65533;&#65533;&#65533;&#65533;m&#1997;&#65533;DQ`/N&#65533;4&#65533;L&#542;&#65533;&#65533;&#65533;B&#65533;BI,&#65533;&#1080;&#65533;%=Y,D&#65533; gr&#65533;&#65533;oyH&#1170;WE&#65533;bK4&#1009;&#65533;A&#65533;4;aP
H,Gn&#65533;FXpa&#65533;&#65533; ^Z9&#65533;l~&#65533;&#65533;&#65533;&#65533;A&#65533;&#65533;R&#65533;MP&#65533;&#65533;&#65533;D&#65533;&#65533;&#65533;&#65533;$&#65533;&#65533;&#65533;=&#65533;$&#65533;\M&#65533;Q&#65533;&#1852;6&#65533;%h&#65533;&#65533;c&#65533;&h&#65533;%@B"&#65533;"&#65533;*&d&#65533;%&#65533;]&#65533;&&#65533;G&#65533;&#308;\ES&#65533;&#65533;C$[&#65533;SQ&#65533;dA&#65533;#&#65533;]&#65533;;:&#65533;ae&#65533;F&#65533;%LB# UY&#65533;\&#65533;U&#65533;J$B&#65533;Ea&#65533;&#65533;C&#65533;S&#65533;\&#65533;9B%&#65533;#&#65533;&#65533;&#65533;&#65533;,&#65533;&#65533;&#65533;&#65533;&#65533;&#65533;e]&#65533;&#65533;K&#65533;W&#65533;^Ze&#65533;jyE],&#65533;&#65533;"&#65533;&#65533;&#65533;RD&#65533;E&#65533;&#65533;H&#65533;&#65533;&#65533;&#65533;h`&#65533;E&#65533;J&#65533;&#65533;&#65533;^d&#65533;l#&#65533;&#372;VP&#65533;F&#65533;-&#65533;
(B&#65533;PW&#65533;&#65533;&#780;&#65533;&#65533;E 4&#65533;u&#1029;&#65533;&#54141;-&#65533;&#65533;&#65533;&#65533;EML&#65533;&#65533;<&#65533;gu&#65533;[i&#65533;&#65533;Bd&#65533;3&#65533;Kfr&#65533;&#1131;&#65533;(&#65533;{&#65533;H&#65533;m/&#65533;tXeX&#65533;e&#65533;Y&#65533;&#65533;F&#65533;&#65533;?s&#65533;&#65533;&#65533;gpH&#65533;&#65533;3&#65533;&#65533;w&#65533;"y&#65533;&#65533;&#459481;]4s&#65533;A&#65533;'~&#65533;&#65533;n&#65533;&#754;&#65533;&#65533;sqy:&#65533;&#65533;&#65533;&#65533;&#65533;&#65533;&#65533;,&#65533;&#65533; &#65533;f&#65533;M&#65533;$&#65533;=&#65533;&#65533;FWO&#65533;&#65533;d	&#65533;&#65533;3&#65533;{Qz&#65533;&#29544;go&#65533;&#65533;H&#65533;&#65533;4&#65533;&#65533;&#65533;&#65533;&#65533;x&#65533;7&#65533;&#65533;5&#65533;K!j5-&#65533; ZQ&#65533;&#65533;&#65533;4U&#65533;&#65533;d&#65533;6&#65533;&#65533;&#65533;&#65533;X&#65533;d&#1094;&#65533;&#65533;d&#1733;&#65533;o&#65533;&#65533;&#65533;\&#65533;25&#65533;uF&#65533;u&#65533;YX&#65533;&#65533;&#65533;&#65533;&#65533;'7&#65533;&#65533;,c&#65533;@&#65533;aa&#65533;&#65533;,&#65533;&#65533;&#328;&#979;>&#65533;5i/&#1162;$;e&#65533;&#65533;&#65533;/&#65533;Np)J`&#65533;&#65533;&#65533;	&#65533;X&#65533;&#65533;&#65533;AW(l&#65533;&#65533;&#65533;&#65533;S&#65533;&#65533;I&#65533;&#65533;<<&#65533;|A&#65533;&#65533;gk&#65533;&#65533;W&#65533;&#65533;&#65533;&#65533;(&#65533;&#65533;&#65533;&#65533;E&#65533;&#65533;2&#65533;&#65533;&#65533; &#65533;pr&#65533;^&#65533;22&#65533;P6B&#65533;&#65533;&#65533;K
l&x&#65533;%k#P&#1979;R%&#65533;&#65533;d&#65533;&#65533;[ $TB&p%&#65533;&#65533;"&#65533;&#65533;'&#65533;&#65533;8&#65533;UT&#65533;+&#65533;2&#65533;#pd&#65533;+&X&#65533;#&#65533;&#65533;&#65533;ZkS&#65533;&#65533;&#65533;!$Q-!|Lm)g&#65533;y&#65533;U&#65533;>&#65533;"&#65533;&#65533;:N&#65533;U&#65533;N&#65533;&#65533;C&#65533;&#65533;U&#65533;7e>UD<,l&#65533;o&#65533;&#65533;&#65533;&#65533;&#614;&#65533;vj&#65533;&#65533;&#65533;R&#65533;&#65533;&#65533;i'&#65533;&#65533;&#65533;&#1540;(&#65533;[M,&#65533;ymg&#65533;&#65533;V^&#65533;&#65533;&#1204;&#65533;&#65533;&#65533;P&#65533;g&#65533;&#65533;B&#65533;&#65533;&#65533;&#65533;xV&#65533;Tm&#65533;&#65533;&#65533;2&#65533;(R&#65533;&#65533;&#65533;)&#65533;&#65533;&#65533;\O&#65533;V&#65533;&#65533;&#65533;&#65533; &#1321;=J0(Ba&#65533;}<&#65533;$&#65533;rV&#65533;D&#65533;&#65533;^&#65533;&#65533;&#65533;&#65533;&#65533;&#65533;&#65533;9&#65533;&#65533;W &#65533;&#65533;&#65533;&#65533;u&#65533;&#65533;^&#532;JF&#65533;pf R&#65533;*:1&#65533;&#1192;&#65533;&#65533;&#65533;N:!&#65533;KL[:&#65533;&#65533;&#65533;$K	~&#65533;L(:&#65533;`
9G !T&#65533;&#65533; B&#65533;&#65533;"I#	&#65533;&#65533;&#65533;&#65533;&#65533;&#65533;&#65533;&#65533;vIV&#65533;&#65533;&#65533;-&#65533;&#65533;m&#65533;mr]&#65533;&#65533;;&#65533;&#65533;&#65533;&#65533;]&#65533;(&#65533;Q&#65533;&#65533;&#65533;4&#1081;&#65533;&#65533;3&#65533;&#65533;&#65533;D&#65533;&#65533;&#65533;
&#65533;\A&#65533;&#65533;G&#65533;&#65533;y&#65533;&#65533;K&#65533;&#1298;EU&#65533;&#65533;T&#65533;&#1831;&#65533;&#65533;f&#1097;&#65533;&#65533;&#65533;&#65533;&#65533;c&#65533;&#65533;&#65533;&#65533;]&#1059;&#20211;K!&#65533;&#65533;&#65533;&#65533;&#65533;YN&#65533;&#65533;Q&#65533;A&#65533;&#65533;=&#65533;&#65533;&#65533;&#65533;&#414;AH&#65533;3&#65533;&#65533;J&#4444;&#65533;\&#65533;ix&#65533;
&#65533;&#65533;9yA&#65533;@&#65533; &#65533;&#65533;&#65533;AS&#65533;&#65533;t&#65533;A
:&#65533;e&#65533;&#65533;&#65533;K&#65533;&#65533;|&#65533;&#65533;&#65533;&#65533;&#599;f&#65533;&#65533;&#65533;&#65533;ADA&#65533;O&#65533;&#65533;&#65533;AB&#65533;&#65533;&#65533;T&#65533;\A0&#65533;&#1817;i&#65533;&#65533;Ml&#341;&#65533;&#65533;p &#65533;Z&#65533;{2&#65533;X&#65533;&#65533;!&#65533;&#65533;X&#65533;X0&#65533;R*l\&#65533;&#65533;&#65533;&#21852;&#65533;G&#65533;&#65533;17&#65533;DD9&#65533;p\&[&#65104;IP&#65533;&#65533;&#65533;*`M&#65533;&#2027;~&#65533;]!\=&#65533;%k&#65533;&#65533;Y&#65533;&#65533;Wro&#65533;&~&#65533;[&#65533;I&#65533;&#65533;e&#65533;A&#65533;&#65533;&#65533;Le*&#65533;t&#65533;xd"&#65533;O&#65533;&#65533;o&#65533;M&#65533;&#65533;8&#65533;&#65533;gNL&#65533;^K&#65533;@&#65533;D&#65533;&#65533;Fk@&#65533;&#65533;&#1548;&#65533;&#423;"&&#65533;<E)VKE&#65533;&#65533;&#1509;g%&#65533;_&#65533;&&#65533;E&#65533;k'z&#65533;fX&#65533;c&#65533; 9&#65533;'&#65533;P&#65533;E&#65533;&#65533;MRKWL&#65533;4"V"r&#65533;&#65533;&#65533;x&#65533;C&#65533;&#65533;&#65533;&#65533;(&#65533;G&#65533;=<&#65533;&#65533;&#65533;&#65533;pA&#65533;d&#65533;~ &#65533;J&#65533;?&#65533;I&#1265;&#65533;&#65533;&#65533;[F&#65533;&#65533;/r&#65533;&#65533;&#65533;K-V&#65533;h&#65533;2&#65533;&#794;6n&#65533;H&#65533;G&#65533;:u&#65533;&#65533;&#65533;HG&#65533;7'V\&#65533;&&#65533;&#65533;1`&#65533;d&#610;&#65533;&#65533;1b&#65533;&#65533;S&#65533;5i&#528;9&#65533;f3f&#65533;&#65533;&#65533;G&#856;-T&#65533;<&#65533;r&1d&#392;)#&#65533;&#65533;&#65533;lv&#65533;)&#65533;SM&#65533;7p&#1848;a&#65533;3LM&#65533;dhZE&#65533;&P6s&#65533;&#65533;&#65533;&#65533;i&&#65533;Y&#65533;&#1996;l&#65533;5&#65533;&#605;@O&#65533;dC1&#65533;&#65533;&#65533;^&#65533;&#65533;&#1514;`&#65533;l&#65533;bp&#65533;+X&#65533;\&#65533;&#65533;&#65533;&#65533;&#65533;.1w&#65533;b&#65533;&#727;&#65533;_&#1158;&#65533;)&L&#65533;&#65533;&#1236;F&#65533;e&#65533;[^"&#1826;&#65533;K&#65533;&#65533;`T;&#65533;&#65533;8s&#65533;&#65533;&#65533;+v&#65533;&#65533;8&#65533;w&#65533;9&#65533;v&#65533;&#65533;3?&#65533;A&#65533;&#65533;,&#65533;7q&#65533;s&#65533;m&#65533;m&#65533;2&#1272;&#65533;&#65533;o|&#65533;&#65533;&#1384;&#65533;=0&#65533;z&#65533;i&#480;Y&#65533;&#398;=&#65533;&#65533;&#206;&#65533;<&#65533;&#955;5&#65533;.&#65533;6&#65533;r&#817;4&#65533;9&#65533;@&#65533;3&#65533;&#65533;&#65533;&#65533;1&#65533; &#65533;0&#65533;&#65533;".&#65533;&#65533;&#65533;&#65533;7&#1464;&#65533;&#65533;8\&#65533;4&#65533;&#65533;c&#65533;0&#65533;&#65533;B10&#65533;@&#65533;07&#696;&#65533;0&#65533;H&#65533;*&#65533;&#65533;#&#65533;>&#65533;&#65533;&#65533;&#65533;&#65533;&#65533;&#514;&#65533;/&#65533;&#65533;&#65533;&&#65533;x&#65533;&#207;?&#65533;&#65533;c&#65533;>&#65533;&#65533;#&#65533;<&#65533;P%&#65533;&#65533;P&#65533;<&#65533;&#65533;&#65533;hF=&#65533;&#65533;&#65533;@&#65533;?&#65533;&#65533;C&#65533;>&#65533;&#65533;c&#65533;>&#65533;&#65533;&#65533;B&#65533;&#787;&#65533;<&#65533;&#65533;&#65533;8&#65533;&#65533;C@<&#65533;&#65533;,&#65533;&"&#65533;8&#65533;9&#65533;&#65533;&#65533;<&#65533;&#65533;;&#65533;`&#65533;&#65533;=&#65533;s&#65533;H&#65533;&#65533;SN>$&#65533;Z&#65533;3&#65533;WC&#65533;&#65533;&#65533;B|&#65533;>&#65533;&#65533;u&#65533;DYdE1&#65533;WB	&#65533;&#65533;; &#65533;CB&#65533;&#65533;L=&#65533;Z_-&#65533;&#65533;@!Dpi&#65533;&#65533;Yt&#65533;5&#65533;&#65533;1[U&#65533;KZ&#65533;$&#65533;BI&#65533;ky&#65533;w&#65533;&#65533;S&#65533;r&#65533;&#65533;&#65533;S&#65533;&#65533;9J&#65533;6L;&#65533;&#65533;&#65533;r&#65533;&#65533;D&#65533;&#65533;x&#65533;F"&#65533;&#65533;XE)&#65533;E&#65533;ekD&#65533;qQ&#65533;&#65533;&#65533;}&#65533;O<L&#65533;&#65533;&#65533;h&#65533;:&#65533;6O/&#65533;&#65533;U9[&#65533;#&#65533;&#65533;#6&#65533;&#65533;&#65533;q&#43513;2%&#65533;A&#65533;&#65533;ppg:pF&#65533;&#65533;/j&#65533;&#65533;&#65533;J&#65533;&#65533; J&#65533;L&#65533;8C&#65533;&#65533;&#65533;N&#65533;l&#65533;&#65533;V{&#65533;1&#65533;&#65533;0&#65533;&&#65533;.&#65533;(&#65533;&#65533;&#764;&#65533;6&#65533;&#65533;#&#65533;:&#65533;5S&#65533;&#1806;&#65533;S&#65533;&#65533;&#65533;&#65533;[&#65533;.2&#65533;&#65533;(&#65533;&#65533;J&#65533;&#65533;7&#65533;;6&#65533;[#:&#65533;H#-&#65533;h&#65533;&#65533;!&#65533;&#65533;"
*`&#65533;u&#65533;w&#65533;&#65533;pCa=&#65533;&#65533;t4&#65533;&#65533;&#65533;&#65533;&#142062;&#65533;&#65533;#k&#65533;&#65533;&#65533; &#65533;&#65533;M&#65533;&#65533;&#65533;#N_&#65533;T:&#65533;_&#65533;&#65533;&#65533;&#65533;&#65533;&#65533;,2&#65533;&#65533;&#65533;!+&#65533;x?&#65533;)&#65533;&#65533;&#65533;&#65533;&#65533;&#65533;&#65533;&#818;&#65533;h&#65533;Io&#65533;&#65533;&#65533;:ocH&#65533;&#65533;&#65533; &#65533;&#65533;M &#65533;+&#65533;&#65533;v&#65533;&#65533;&#1318;&#65533;=&#65533;&#65533;k&#65533;&#65533;65&#65533;gC&#65533;&#65533;*G&#65533;&#65533;-&#65533;# !&#65533;E&#19473;&#641;*L~P&#65533;&#65533; &#65533;&#65533;&p]&#118944;WC&#65533;XG&#65533;&#65533;K}&#65533;&#65533;&#65533;&#65533;&#65533;&#65533;(}&#65533;&#65533;&#65533;/A&#65533;IV&#65533;&#65533;H&#65533;&#65533;&#65533;&#65533;&#65533;i&#65533;m=9&#65533;\&#1155;&#65533;&#65533;L%&#65533;[&#65533;&#65533;&#65533;&#65533;;,l1+y&#65533;&#65533;&#65533;p&#65533;6&#65533;![&#65533;&#65533;&#65533;&#65533;&#65533;]Pu&#65533;&#65533; &#65533;3_~&#65533;H&#672;.&#65533;FYX&#65533;P/<&#65533;
ch&#65533;&#65533;4w&#65533;7&#65533;%&#65533;&#1115;&#65533;&#65533;&#65533;&#65533;D&#65533;mn&#65533;x&#65533;>&#65533;@&#65533;&#65533;&#729;&#1920;0&#65533;ldi!9&#65533;b*&#65533;&#65533;)&#65533;'&#65533;yz&#65533;&#65533;[&#65533;&#65533;e&#65533;&#65533;&K&#65533;&#65533;&#1173;&#65533;&#65533;&#65533;;&#65533;GW&#65533;&#65533;&#1601;SF;&#65533;&#65533;&#65533;4-A&#65533;&#65533;"&#65533;&#65533;0&#65533;&#65533;F8&#65533;&#65533;&#65533;&#1533;&#65533;&#65533;1&#842;[wX&#65533;Z&#65533;h&#65533;,&#65533;&#65533;C&#65533;&#65533;.&#65533;s&#65533;&#65533;&#65533;&#1305;&#65533;\-&#65533;&#65533;?S&#65533;&#65533;&#65533;&#65533;*?p|U3)&#65533;L&#65533;&#65533;rk&#65533;&#65533;D&#65533;&#65533;.&#65533;&#65533;N&#65533;&#65533;X"&#65533;y&#65533;C&#65533;Z&#65533;&#65533;&#65533;&#65533;&#65533;&#65533;Ch&#65533;&#65533;0Y4&#65533;&#65533;eE&#65533;+&#65533;3&#65533;&#65533;~&#65533;&#65533;L&#65533;d&#65533;H&#262;L&#65533;&#65533;?&#65533;&#65533;;kU&#65533;=&#65533;
&#65533;`&#65533;&#65533;r5&#65533;6&#65533;F &#65533;&#65533;&#65533;OtR&#65533;&#65533;<F(+&#65533;&#65533;L&#256;&#65533;&#65533;&#65533;&#65533;*k&#65533;Z&#65533;&#65533;&#65533;r6&#65533;&#65533;"&#65533;&#65533;aP&#65533;&#65533;&#65533;&#704;!-5&#65533;BTjR&#65533;/&#65533;&#65533;%&#65533;\&#1211;&#65533;%h&#65533;M&#1980;&#65533;&#65533;&#65533;f&#65533;&#65533;xH&#540;&#65533;xd#&#65533;2&#61501;&#65533;&#65533;(&#65533;&#65533;NH)&#1648;T>&#65533;y&#65533;$y&#65533;,D&#65533;	I8&#65533;|&#65533;! &#65533;	&#65533;&#65533;
&#65533;&#65533;&#65533;L2&#65533;vK&#65533;X(&#65533;&#65533;8;&#65533;&#65533;&#1744;h&#65533;&#65533;&#65533;&#1143;p&#65533;Q}&#918;&#65533;&#65533;z&#65533;c+d&#643;&#65533;D$Y1C&#65533;`&#65533;*TA
M&#65533;&#65533;&#65533;&#1744;&#65533;&#65533;.-&#65533;&#65533;&#65533;f,c&#65533;&#65533;&#65533;&#65533;1&#65533;&#65533;X&#65533;&#65533;&#65533;w5&#65533;M&#65533;Z&#65533;&#65533;&#65533;U&#65533;_Y	qN&#65533;&#65533;&#65533;p&#65533;&#65533;ah&#65533;x2&#65533;<&#65533;@&#65533;)&#65533;&#65533;&#65533;89&#65533;&#65533;`V&#65533;&#65533;&#65533;&#65533;&#65533;&#65533;&#65533;!+))+&#65533;&#65533;r&#65533;&#65533;l&#326;V&#65533;
w"V&#65533;\0az0&#65533;&#65533;E&&#65533;m&#65533;S&#65533;&#42565;h&#65533;&#65533;&#506;Ay?&#65533;&#65533;@(T&#65533;i&#65533;&#65533;H#Sa&#65533;\8jC&#65533;&#65533;&#65533;8&#65533;&#65533;U(&#65533;&#65533;&#65533;&#65533;&#65533;mG
&#65533;&#65533;&#65533;)&#65533;&#65533;&i&#65533;&#65533;&#65533;&#65533;&#65533;sZ&#65533;&#65533;&#65533;x,&#65533;Q&#1538;Oj&#65533;&#65533;1$&#65533;&#65533;"&#65533;&#65533;&#65533;&&#65533;hg1CtN&#65533;W&#65533;&#65533;d.)&#65533;&#65533;W&#205223;%P!&#65533;]s&#65533;2&#65533;8&#65533;+v+&#65533;&#65533;pb\]&#17511;{*\.&#65533;&#65533;&#65533;<&#65533;&#1340;&#65533;&#65533;bj3i&#585;Z(&#1751;&#65533;&#65533;u'Bh&#65533;d&#65533;&#65533;h7Q:/&#65533;	"X;&#65533;&#65533;1&#65533;&#65533;&#65533;&#65533;&#65533;&#65533;&#65533;&#65533;&#65533;'&#65533;1	&#65533;&#65533;&#65533;s&#65533;&#65533;&#65533;{Z&#65533;`&#65533;&#643;\&#65533;&#65533;|&#65533;r&#65533;r&#65533;&#65533;{&#65533;\&#65533;&#65533;&#65533;,d-&#65533;W&#65533;&#65533;C&#65533;&#65533;&#65533;Q&#65533;&#65533;L&#65533;,-&#65533;&#65533;T
&#65533;`&#65533;
&#65533;&#65533;VTL&#65533;51&#65533;9$&#65533;eY&#65533;&#65533;)a&#65533;&#1313;&#65533;&#65533;&#65533;&#65533;&#65533;`:5&#65533;&#65533;m8CY&#65533;P/&#65533;&#65533;=&#65533;&#65533;&#65533; &#65533;&#65533;&#65533;}&#65533;&#65533;v&#65533;P2x:&#65533;&#1059;m&#65533;&#65533;&#65533;5&#65533;zS&#65533;&#65533;&#65533;w*d&#65533;&#65533;n&#65533;&#65533;0'	&#65533;^&#65533;&#65533;&#65533;[&#65533;&#65533;o&#65533; &#65533;K&#65533;&#65533;C&#65533;4&#867;3LV&#65533;&#65533;&#65533;&#65533;&#65533;&#65533;A&#65533;&#65533;&#65533;&#65533;S&#65533;&#662;&#65533;)(aq&#65533;&#65533; &#65533; &#65533;	&#65533;o&#65533;&#65533;"&#65533;XE ViN &#65533;#K&#65533;&#65533;X&#65533;&#65533;Oz&#65533;&#65533;&#65533;l&#65533;&#65533;&#65533;&#65533;&#65533;;&#65533;&#65533;pS&#65533;&&#65533;j&#65533;&#65533;&#65533;&#65533;e&#65533;&#65533; &#65533;&#65533;j&#65533;
&#65533;&#65533;C&#662;&#65533;[a9o&#65533;`_?&#65533;&#558;&#65533;L(BrW&#65533;&#65533;?d&#65533;-_&#65533;P&#65533;&#65533;CK~Z&#65533;_u&#65533;>&#65533;0&#65533;+|&#65533;s&#65533;&#65533;&#65533;&#65533;=Aa&#65533;1&#65533;':K8&#65533;NP
C&#65533;h&#1862;b&#65533;&#65533;aj&#65533;~&#65533;&#1121;L&#65533;R#N&#65533;&#65533;&#1599;i&#65533;&#65533;JN#&#65533;&#42322;&#65533;@
&#65533; &#65533;`!&#65533;&#65533;!&#65533;&#65533;:&#65533;&#65533;&#65533;`E&#65533;`&#65533;&#65533;&#65533;&#65533;(
&#65533;&#65533;	&#65533;&#65533;&#65533;&#65533;&#65533;h&#65533;3&#65533;&#65533;1&#65533;*8b&#65533; gl#&#1664;&#65533;K@&#65533;&#65533;@ZK6K}|&#65533;
&#65533; &#65533;&#65533;B1&#65533;j&#65533;&#65533;&#65533;&#65533;&#65533;5&#65533;&#65533;u&#65533;h&#65533;&#65533;jy&#65533;B&#65533;&#65533;$2&#65533;&&#65533;|0-&#65533; &#65533;3,`&#65533;1&#65533;*.b&#65533;&#65533;&#65533;` &#288;j&#65533;>&#65533;&#65533;&#65533;{F>*&#65533;0&#65533;&#65533;&#1302;&#65533;&#65533;*&#65533;qR&#65533;&#65533;L&#65533;&#65533;`&#65533;T+&#65533;*&#65533;O&#65533;%r:&#65533;@6k;&#65533;&#65533;G&#65533;&#65533;rI$&#65533;	&#65533;^&#65533;&#65533;*1&#65533;&#65533;&#65533;&#65533;&#65533;&#65533;&#65533;&#65533;,&#900;&#65533;&#65533;k&#65533;&#65533;9,1&#65533;&#65533;&#65533;zF&#65533;&#65533; &#65533;&#1914;I&#65533;&#65533;)&#65533;v-6FBJdf&#65533;&#1474;Fh&#65533;&#65533;"&#65533;&#65533;j%`&#65533;i&#65533;Z%&#1654;m@&#65533;&#65533;z&#65533;h&#65533;&#65533;x&#65533;[D&#65533;&#65533;g&&#65533;&#65533;&#65533;I&#65533;Je{&#65533;(u&#65533;&#65533;g&#65533;U&#65533;`QZp&#65533;\cH&#65533;Bk&#65533;&#65533;&#65533;&#65533;&#65533; %&#65533;&#65533;&#65533;z4i&#65533;*$&#65533;,&#65533; :&#65533;
&#65533;&#65533;4b&#65533;r	1&#65533;6&#65533;`&#65533;jB&#65533;c&#65533;&#65533;&#65533;&#65533;Z&#65533;8b&#65533;
&#65533;&#449;&#65533;#&#65533;&#65533;&#65533;C&#65533;r&#65533;>&#742;&#65533;&#65533;<
,sJ&#65533;&#65533;-d&#65533;&#65533;&#65533; H&#65533;&#65533;&#65533;`&#65533;&#65533;&#65533;
4&#65533;!&#65533;jp&#65533;`H&#65533;y&#65533;"6v&#294;&#65533;m,L&#65533;^&#65533;&#1268;fA&#65533;&#65533;:Jn &#65533;&#65533; &#65533;'&#65533;&#65533;s&#1418;&#65533;B&#65533;D&#65533;zF&#65533;&#65533;F$&#546;>`#&#65533;@3&#65533;&#65533;8&#65533;cn&#65533;p&#65533;+!&#65533;&#65533;&#764;&#65533;&#65533;2&#65533;&#476;&#65533;	~&#65533;%&#65533;&#65533;&#65533;&#722;~&#742;&#65533;f&#65533;&#429;6&#65533;+_&#65533;
U&#65533;n&#65533;*&#65533;&#65533;(&#65533;jM C"&#65533;&#65533;&#65533;&#65533;.&#65533;DE&#65533;-rr&#65533;&#65533;&#65533;c/N&#65533;0Bm.H)&#65533;%4.j&#65533;$&#65533;&#65533;"&#65533;&#65533;n,0&#65533;j&#65533;h&#65533;&#65533; #k&#65533;&#65533;&#65533;
&#65533; &#65533;&#65533;!&#65533;^m@8"&#65533;`~&#65533;&#65533;&#65533;@
&#65533;&#65533;&#65533; &#65533;&#65533;&#65533;@
&#65533;&#65533;&#652;&#65533;&#65533;&#65533;
&#65533;`&#65533;&#65533;&#65533;&#65533;&#65533;`(5*C&#65533;`>	g&#65533;&#65533;
&#65533;`RG,&#65533;&#65533;$&#65533; <b&#65533;.&#65533;8nBn6&#65533;&#65533;`&#65533;e&#65533;&#65533;i&#65533;&#65533;lXC'&#65533;b%&#65533;&#65533;+&#65533;6&#65533;&#65533;&#65533;n&#65533;BG&#65533;J.H0rh&#65533;`&#65533;&#65533;&#65533;F&#65533;&#65533;f&#65533;M&#65533;&#65533;&#65533;&#65533;&#65533;P&#65533;n%&#65533;<"$&#65533;DA&#1334;&#65533;&#65533;q&'&#967;&#65533;&#65533;&#65533;K;"&#65533;&u&#65533;&#65533;+I&#65533;&#544;&#65533;&#65533;&#65533;&#65533;&#65533;`!&#65533;b=&#65533;L&#65533;&#65533;$aD)B26&#65533;,&#65533;B'&#429;&#65533;l&#65533;&#65533;&#65533;A&#1956;&#65533;&#65533;&&#65533;R&#65533;5&#65533;&#1955;&#65533;&#65533; &#65533;<
&#65533;&#65533;&#65533;&#609;&#65533;%L &#65533;(&#666;&#65533;&#65533;&#65533;&#65533;&#130;*&#65533;&#65533;&#65533;DL&#65533;&#65533;&#65533;eNU&#65533;O&#65533;&#65533;&#65533;&#65533;&#65533;&#65533;R&#65533;&#65533;u&#65533;,&#65533;$S&#1169;E4.n&#65533;&#65533;&#65533;u:&#65533;&#65533;&#65533;&#65533;&#672;o&#65533;&#65533;u&#65533;&#65533;&#65533;&#65533;#2&#65533;|P&#65533;&#65533;4&#65533;rFX&#65533;&#65533;@
&#65533;&#65533; &#65533;&#65533;!/&#65533;&#65533;&#65533;&#65533;&#65533;&#65533;'S&#129;&#65533;B"rH&#65533;v&#65533;l)G&#65533;&#1190;H&#65533;&:&#65533;&#65533;&#65533;&#65533;&#65533;&#65533;'4|B&#1827;&#65533;&#65533;&#65533;&#65533;@&#65533;
&#65533;N&#580;{&#65533;q04,!b&#65533;&#65533;uH&#65533;&#65533;&#65533;C&&#65533;&#65533;q*&#65533;&#65533;p&#65533;5&#65533;Jy&#65533;Py"&#65533;&#65533;&#65533;&#65533;
P$&#65533;b#&#65533;D&#65533;&#65533;0&#65533;&#65533;
&#65533;)	&#65533;Q<&#65533;.jvr4&#65533;&#65533;&#65533;z&#65533;(&#65533;&#700;&#65533;&#65533;&#1973;&#65533;P2
&#65533;&#65533;~l&#65533;&#65533;~&#65533;3&#128;G&#65533;&#65533;g&#65533;H&#65533;/&#65533;++&#65533;&#65533;2&#65533;&#65533;?&#65533;f&#65533;&#65533;&#65533;&#65533;( pR&#65533;55&#1290;&#65533;&#656;Z&#65533;9%&#65533;&#65533;L&#65533;&#65533;t&#65533;&#65533;&#65533;D&#65533;S&#135;&#65533;&#1385;j&#65533;1"#&#65533;&#65533;$hn&#65533;lpT&#65533;3H#&#65533;GU&#65533; 3&#65533; =&#65533; 	G&#65533;`P&#65533;&#65533;;&#65533;&#65533;&#65533;(,&#65533;$
&#65533; j
&#65533;&#65533;
&#65533;BG
&#65533;&#65533;&#65533;&#65533;&#65533;&#65533; &#696;@+&#65533;#&#65533;&#65533;&#65533; R&#65533;&#65533;pM&#65533;*&#416;
&#65533;`j5.bu]&#65533;&#65533;&#65533;b&#65533;&#65533; !&#65533;&#65533;&#65533;&#65533;*&#65533;&#65533;&#65533;+&#65533;q~b&#65533;*`.]&#1126;&&#65533;=n&#65533;&#65533;&#65533;&#65533; &#65533;6&X&#65533;;vB< K&#65533;&#65533;&#65533;&#65533;&#65533;&#65533;&#65533; &#65533;*&="&#65533;z&#65533;&#65533;&#65533;&#65533;&#234;&#65533;T&#830762;P&#65533;n&#1704;&#65533;&#65533;&#65533;F&#65533;&#65533;&#65533;&#65533; &#65533;2&#65533;C;e@&#65533;&#65533;g&#65533;&#65533;BH&#65533;e&#65533;1&#65533;&#65533;)&#65533;b&#65533;&#65533; XL(G&#65533;J%*&#65533;p>&#65533;/&#65533;J&#65533;zz&#65533;&#676;@k&#65533;dE&#65533;P
S&#65533;z&#65533;eQ6I|?-s~M&#65533;#X&#65533;&#65533;&#65533;&#65533;q&#65533;4&#65533;
&&#65533;&#65533;C1`C!"&#65533;&#65533;&#65533;&#752;&#65533;&#65533;&#65533;;&#65533;e &#65533;d#1%b&#65533;h&#65533;md4I&#65533;&#65533;&#65533;o|&#65533;B.&#65533;*G&#65533;&#65533;J&#65533;3&#1298;&#65533;{&#65533;&&#65533;>&#12711;&#65533;-&#65533;&#65533;&#65533;,&#65533;E&#65533;&#65533;&#65533;&#65533;2&#65533;:PL{&#263;&#65533;&#65533;0&#65533;*CC*&#65533;&#65533;mN'&#65533;	K-&#65533;|"&#65533;|&#65533;y&#65533;&#65533;km&#931;&#65533;&#65533;m\&#65533;)(&#65533;&#65533;p&#65533;X&#65533;04&#65533;6&#65533;&#65533;&#65533;&&#65533;#&#65533;&2&#65533; v?&#65533;N&#65533;&#65533;p(&#65533;b&#65533;&#65533;&#65533;?C`YCv&#65533;&#65533;	&#65533;
&#65533;@o&#1059;D&#65533;&#65533;6&#65533;@&#65533;&#65533;	&#65533;&#65533;&#65533;l&#65533;4&#65533;&#65533;P&#65533;&#65533;@,&#65533;$2$0&#65533;o&&#65533;*&#65533;X&#65533;fr&#194;C5 &#65533;&&#65533;#j&#65533;&#65533;H&#65533;&#65533;F&#65533;&#65533;&#65533;&#65533;J&#65533;r&#65533;H#0lii&#65533;&#65533;.YXs"=r&#9654;&#65533;1Nb&#65533;&#65533;&#65533;jliq&#65533;b&#65533;&#65533;&#684;|&#65533;
&#65533;@G&#65533;&#65533;*&#65533;G}&#65533;&#65533;&#65533;J~&#65533;z&#65533;&#65533;Bb&#65533;&#65533;`&#65533;&#65533;li&#65533;U&#65533; T`&#65533;&#65533;&#65533;3&#65533;&#65533;N&#65533;?&#65533; &#65533;I&#65533;V&#65533;
&#65533;&#65533;.&#65533;&#65533;&#65533;&#65533;&#65533; 9~&#65533;&#1750;&#65533;9&#65533;&#65533;-&#65533;&#65533;&#65533;&#65533;&#65533;`7&#65533;#(x$E#&#65533;b&#65533;&#65533;o&#65533;&#65533;C&#65533;&#65533;At&#65533;,&#65533;p&#65533;2&#65533; 
b&#65533;v&#65533;b/&#65533;?&#65533;6.&#65533;(&#65533;en%Q&#65533;T&#65533;W&#65533;N$L&#65533;&#65533;I&#65533;L'&#1134;n&#65533;&#65533;`&#65533;' Pc&#65533;&#65533;":&#65533;E&#65533;W&#65533;&#872;&#65533;&#65533;_u%&#65533;I&#65533;X&#65533;&#65533;&#16952;&#65533;&#65533;F&#65533;&#65533;p"4&#65533;&#65533;&#391;&#65533;&#65533;M+.a&#65533;1&#65533;&#290;J6&#65533;"Y/B$&#65533; &#65533;r&#65533;n&#65533;g&#65533;&#65533;&#65533;&#65533;_&#65533;T&#65533;&#65533;j&#65533;&#173;i)2&#65533;bm"&#65533;&#65533;b<&#430;|p&#775;&#65533;&#1363;&#65533;&#65533;j&#65533;9&#65533;gB&#65533;K&#65533;
&#65533;&#65533;&#65533;&#65533;&#65533;,~&#65533;&#65533;'&#65533;&#65533;wHc&#65533;<&#65533;l&#65533;&#65533;_&#65533;&#65533;&n&#65533;&#966;nu&#65533;&#65533;s&#65533;pR&#65533;w&#65533;'&&#65533;&.r&#65533;7r&#65533;&#65533;&#65533;n	&#65533;`&#65533;&#65533;`&#65533;&#65533;	&#65533;&#65533;&#1824;|&#65533;%&#2012;e@&#65533;&#65533;&#1020;B&#65533;&#65533;>C&#1194;&#65533;&#65533;&#65533;~BRl^&#65533;&#65533;&#65533;l#&#65533;&#65533;&#65533;*&#65533;&#65533;&#1192;&#65533;X&#65533;!p&#65533;!(&#65533;&(&#65533;\{&#65533;ld&#65533;&#65533;$&#65533;&#65533;4!&#65533;2^OC&#65533;&#65533;&#65533; &#65533;&#65533;<&#65533;4&#65533;(`Gp&#65533;&#65533;&#65533;&#65533;&#65533;
&#65533;&\E"EO7&#65533;&#65533;&#65533;B&#65533;:T&#65533;&#1643;&#65533;G*&#65533;H
&#65533;&#65533;&#65533;&#65533;	t&#65533;!z&#65533;+&#65533;&#65533;&#65533;&#65533;&#65533;&#65533;n
&#65533;&#65533;&#65533;R&#65533;&#65533;&#65533;%[&#47908;&#65533;&#65533;&&#65533;&#65533;&#1611;&#65533;+\&#65533;#&#65533;&#65533;2Mt&#65533;&#65533;6&#65533;&#65533;&#1130;2&#65533;5&#65533;Z&#65533;udum&#65533;9'&#65533;&#65533;&#65533;&#65533;&#65533;s&#65533;&#65533;&#65533;4K&#65533;&#65533;bj|;n~'&#65533;&#65533;n&#65533;f[&#65533;&#65533;%x&#65533;P%&#65533;&a&#65533;&#65533;&#65533;&#65533;&#65533;d&#65533;&#65533;ux&#65533; &#65533;<:Dd&#65533;y&#65533;&#65533;&#65533;&#65533;U&#65533;`l]&#65533;2&#65533;G:A&#65533;k&#65533;&#65533;Zy&#65533;&#65533;&#65533;\W&#65533;	&#65533; 	&#65533;&#65533;&#65533;S&#65533;&#65533;<t&#65533;6&#1667;D&#934;&#65533;rE&#65533;&#65533;&#65533;&#65533;*4&#65533;&#65533;#N&#65533;#&#65533;&#65533;&#65533;J&#65533;o&#65533;O&#65533;{\&#65533;&#65533;&#65533;m&#65533;&#65533;JC&#65533;&#65533;&#65533;P&#65533;`&#65533;ZL@&#65533;&#65533;&#65533;&#65533;1&#65533;&#65533;
&#65533;&#65533;/&#65533;&#65533;&#65533;p&#65533;@D&#65533;&#65533;HK&#65533;0&&#65533;+,BarE&#65533;&#65533;&#65533;Q&#65533;&#65533;sr&#65533;Q&#65533;&#65533;L&#65533;&#1314;&#65533;&#65533;X&#65533;4_&#65533;[&#65533;v&#65533;@8ar&#65533;&#65533; A&#65533;&#65533;&#65533;U7&#65533;S&#65533;&#65533;h&#65533;GL&#65533;&#65533;@&#65533;i.&#65533;u&#65533;&#65533;*L&#65533;&#65533;3RZ&#65533;"&#65533;A&#65533;&#65533;P&#65533;&#65533;&#65533;&#65533;&#65533;&#65533;:&#65533;&#65533;2(2E&#65533;&#65533;7&#65533;&#65533;&#65533;7&#65533;&#65533;3&#65533;@h&#65533;&#65533;6A,X&#65533; &#65533;&#65533;&#65533;&#65533;&#65533; 	&#65533;&#65533;)"y6&#896;o&#65533;&#65533;!&#65533;zHz$&#65533;&#65533;sV&#65533;>&#65533;&#65533;&#65533;&#65533;&#65533;jh'N"2&#65533;jqe&#65533;&#65533;&#65533;b&#65533;6,r%&#65533;&#65533;&#53348;
&#65533; 	&#65533;&#65533;80A&#65533;&#65533;#Bb&#65533;d8G&#65533;&#65533;+&#65533;N3Pd*&#57569;&#65533;b*&#65533;&#65533;n&#65533;84&#65533;&#65533;&#65533;&#65533;8<&#65533;&#65533;>&#65533;9l	nZ7P&#65533;Xc"&#65533;&#65533;	"f&#65533;"[y&#65533;&n#6&#65533;u!&#65533;`	&#65533;&#65533;v&#65533;&#65533;&#65533;&#65533;&#65533;!65&#65533;&#65533;&#65533;c&#65533;&&#65533;&#65533;32&#65533;G2+M&#65533;&#65533;+&#65533;G&#65533;&#65533;&#65533;"
}<5R&#65533;&#65533;r&#65533;&&#593;g&#65533;UJ&#65533;&#65533;"&#65533; ,&#65533;&#65533;}&#65533;)&#65533;&#65533;&#65533;x0)8&#65533;5&#65533;&#65533;h &#65533;&#65533;&#65533;&#65533;-R"&#65533;&#65533;s&#65533;&#65533;&#65533;|~&#65533;
&#65533;V&#65533;`	n* ,f[I&&#65533;`<5BjT!\ &#65533;\&#65533;&#65533;3i&#65533;(<C&#65533;&#65533;2f&#780;	3&#65533;4&#65533;|&#65533;&#65533;EL&#65533;3h&#65533;As&#65533;L&#65533;&#65533;c&#65533;&#65533;!&#65533;r&#65533;&#263;b&#65533;t&#65533;r&#65533;&#65533;+R&#65533;&#65533;&#65533;&#65533;E&#65533;&#65533;#&#65533;i&#65533;'5^&#65533;L&#65533;9s&#1672;I&#65533;9g&#65533;p&#65533;Hf&#65533;?|&#65533;&#65533;&#65533;c&LL-&#65533;\&#65533;N&#65533;=|&#65533;&#65533;&#65533;G&#65533;7h&#65533;xaU)M&#65533;d&#65533;&#65533;f&#65533;9z&#65533;&#65533;	+V&#65533;:s&#65533;aC&#1613;;v&#65533;&#1041;&#65533;&#65533;&#65533;t&#65533;&#1281;&#65533;&#65533;L&#723;f&#65533;&#297;s&#65533;N&#65533;8v&#65533;&#65533;&#65533;&#65533;'&#65533;=w&#65533;&#265;&#1222;$C04&#65533;hrdH5m&#1852;&#65533;3G&#65533;&#65533;8&#651;&#65533;&#65533;<O\&#65533;}&#65533;&#65533;nm&#65533;&#65533;&#65533;5kF&\&#65533;Fa&#65533;5&#65533;&#2024;W.&#65533;mUA&#65533;&#65533;&#65533;&#65533;&#796;s&#65533;4i&#1592;)&#65533;&#65533;&#65533;;{&#65533;&#1095;cu&#65533;&#65533;&#65533;&#65533;&#65533;&&#65533;X&#65533;-8v}&#65533;&#65533; &#65533;TX&#65533;!&#65533;,&#65533;&#65533;!&#65533;"  &#65533;&#65533;&#65533;&#65533;|n&#65533;&#65533;d&#65533;&#65533;&#65533;t&#65533;&#1095; &#65533;&#65533;Gvp&#65533;Y&#65533;]&#65533;G &#65533;&#65533;&#65533; <&#65533;a &#65533;&#65533;X&#65533;x&#1793;?
&#65533;vY&#65533;&#65533;} &#65533;$&#65533;`&#65533;I%&#65533;$&#65533;H!&#65533;h&#65533;nq&#65533;&#65533;&#65533;reB&#65533;&#65533;u&#65533;i&#65533;ns&#65533;Qy&#65533;&#65533;&#65533;el&#65533;&#65533;gy$e&#65533;&#65533;j&#65533;&#65533;k&#65533;&#65533;&#65533;&#65533;r&#65533;(&#65533;tb&#65533;$&#65533;0&#65533;p&#65533;&#65533;&#65533;Q@!EZ|A&#65533;ld&#325;[x!&#65533;&#65533;A&#65533;&#65533;&#65533;&#65533;~l&#65533;Qb&#65533;D&#65533;&#65533;_&#65533;&#65533;e&#65533;&#65533;IRB%&#65533;zfs&#65533;&#65533;&#65533;&#65533;^p&#65533;l_&#65533;U&#65533;Ge&#65533;&#65533;&#65533;\T&#65533;&#65533;&#65533;&#65533;r&#65533;,pV<qDKHq&#65533;&#65533;K&#65533;J)&#65533;t.?m&#65533;&#65533;&#65533;UH&#65533;&#65533;&#65533;.k&#65533;I'%4&#65533;Y(%\&#65533;I&#65533;&#65533;f&#65533;&#65533;&#65533;&#65533;zQF&#65533;h&#65533;&#65533;1a&#65533;E^x1&#65533;&#65533;o&#65533;Q'i&#337;&#65533;&#65533;&#65533;,&#65533;&#65533;Q aP&#65533;&#65533;2YX&#65533;&#65533;&#65533;t&#65533;@&#65533;+&#65533;Xd&#65533;E`t&#65533;,TPa&#65533;&#65533;V4&#65533;Ig&#65533;&#65533;&#65533;e&#65533;&#65533;\dA&#65533;&#65533;J&#65533;VA&#65533;*lw&#65533;q$&#1061;!&#424;&#65533;&#65533;&#65533;0&#65533;k&#65533;&#65533;BM&#65533;s1Aj&#65533;[&#65533;MDw
hE&#65533;&#65533;Fc&#65533;!F&#65533;^&#65533;&#65533;lMXl&#65533;&#65533;M&#65533;&#65533;D&#65533;&#65533;&#65533;KIayQX&#65533;&#65533;Jh&#65533;&#65533;FSa&#65533;&#65533;PPa4Kc&#65533;41&#65533;&#65533;&#65533;ZF~k&#65533;!&#65533;&#65533;&#65533;&#65533;Da&#65533;&#65533;&#65533;#&#65533;&#65533;uFJ&#65533;ZAOg&#65533;vTLaE&#65533;dt&#65533;Q&#65533;&#65533;ql&#969;&#65533;&#65533;&#65533;&#661;X&#65533;&#65533;&#65533;4&#65533;&#65533;&#65533;&#65533;fR&#1671;&#65533;&#65533;&#65533;Yh&#65533;Q&#65533;"H&#65533;^&#65533;v&#65533;l&#65533;&#65533;" &#65533;&#65533;md&#65533;&#65533;&#65533;(t@&#65533;&#65533;P&#1904;&#65533;|&#65533;&#65533;SI:&#65533;&#65533;&#65533;a&#65533;&#65533;`v&#65533;&#65533;&#65533;&i&#65533;Q&#65533;&#65533; ;}~shN&#65533;&#65533;&#65533;&#65533;&#65533;&#65533;A;&#65533;gH&#65533;B&#65533;H&#65533;&#65533;cR&#65533;B&#916;m&#65533;&#65533;~$&#65533;<&#65533;0&#65533;&#65533;C&#65533;&#65533;&#65533;A&#65533;&#65533;&#65533;&#65533;I`k&#65533;&#1660;&#65533;8"qC`&#65533;~\&#65533;m&#65533;&#65533;&#65533;,&#392;&#65533;C	&#65533;&#65533;&#65533;3j&#65533;yF&#65533;F5&#65533;&#65533;a3&#65533;&#65533;&#65533;&#65533;&#65533;&#65533;z&#65533;=&#65533;&#65533;)&#65533;&#65533;Dt&#65533;B&#65533;&#65533;&#65533;&#65533;0&#65533;&#65533;&#65533;f6&#65533;q&#201;&#65533;&#65533;&#65533;&#65533;&#65533;~(c&a&#289;A&#65533;&#456;J\&#65533;w*&#65533;&%&#65533;&#65533;G &#65533;W&#65533;&#65533;:H&#65533;2&#601;Le\U&#65533;&#65533;&#65533;s&#65533;q.&#65533;&#65533;K&#65533;!&#65533;@#&#65533;G,&#65533;&#65533;&#65533;&#65533;`&#65533;&#65533;LA &#65533;&#65533;&#65533;&#65533;pku&#65533;8&#65533;I&#65533;]&#675;a}&#65533;&#65533;&#65533;&#65533;&#65533;&#65533;WI>!GO&&#65533;&#65533;&#65533;&#65533;$=&#65533;&#65533;1rX&#65533;&#65533;&#65533;B(&#65533;e&#65533;7i(&#65533;A&#642;&#65533;&#65533;&#621;h&#65533;&#65533;&#16761;&#65533;&#65533;&#65533;#1&#65533;Ibb1,T&#65533;&#642;&#65533;6b1e&#65533;h!&#65533;g&#65533;&#65533;T!^B&#65533;&#65533;&#65533;&#65533;r&#65533;&#65533;E&#65533;&#65533;&#65533;&#65533; 
m&#65533;&#65533;Le&#65533;&#65533;r&#65533;s&#65533;&#65533;Sh&#65533;&#65533;&#65533;&#65533;i':	&#65533;4%&#65533;&#65533;=s&#65533;&#65533;&#65533;&#65533;&#65533;&#65533;&#65533;D8&#65533;&#65533;&#65533;&#65533;%nYM]&#65533;&#65533;P&#65533;&#65533;&#65533;&#65533;&#65533;)C&#65533;&#65533; $<&#65533;HB&#65533;4&#65533;&#65533;&#328;|"VM&#65533;Y&#65533;S&#65533;!&#65533;&#65533;&#24946;&#65533;up2&#65533;&#65533;&#65533;&#65533;q&#65533;I&#65533;M&#65533;`&#65533;/ ,7&#65533;B&#11520;3w&#65533;&#65533;a&#65533;&#65533;&#65533; &#65533;'|T[{E&#65533;@&#65533; N9&#65533;&Qx&#65533;M&#65533;&#65533;&#65533;&#65533;8
S(G*VV&#65533;}d<yZ&#65533;&#65533;B&#65533;fi&#65533;8&#65533;&#65533;M &#65533;&#65533;&#65533;IKn&#65533;eV&#65533;&#65533;%Q&#65533;q&#65533;
&#65533;b&#65533;R&#65533;&#65533;W3&#65533;g?&#65533;R&#65533;c&#1169;0Xb&#65533;&#65533;x&#65533;8&#65533;3&#65533;BR&#65533;FT&#65533;8&#65533;K&#65533;&#1461;$f0&#65533;B&#65533;0D!p&#65533;!-F;&#780;
7&#65533;>&#65533;.'4HST&#65533;2&#65533;&#65533;{&#65533;&#65533;B&#65533;&#65533;&#65533;&#65533;M&#65533;)!.&#65533;7&#65533;!&#65533;H\L&#65533;jt&#65533;)&#65533;&#65533;Fx@&#65533;&#65533;&#65533;0%&#65533;&#65533;^&#65533;&#65533;~?&#65533;k&#65533;&#65533;&#65533;&#65533;3&#65533;&#65533;&#65533;E&#65533;N&#65533;&#65533;'&#65533;#a&#65533;J&#65533;&#921;&#65533;&#65533;&#1724;%&#65533;&#65533;&#65533;&#65533;jxE$BF&#65533;&#65533;&#65533;&#65533;&#65533;<&#65533;&#65533;N&#65533;a&#65533;&#65533;&#65533;U&#65533;&#65533;M&#65533;.&#65533;j&#65533;&#65533;Vm%&#65533;:&#65533;&#65533;|&#65533;#&#231;&#329;P&#279;!>&#65533;&#65533;L&#65533;aMk"&#65533;]&#65533;&#65533;&#65533;Y&#65533;&#65533;D&#65533;&#65533;	X&#65533;J&#65533;&#65533;&#65533;&#65533;&#65533;&#65533;&#65533;L
Q &#65533;W$=&#1537;7m,&#65533;x&#932;&#65533;&#1876;&#65533;&#65533;4&#65533;&#65533;$&#65533;cj	&#65533;"f`&#65533;&#65533;&#65533;&#65533;E&#65533;`&#65533;V&#732;&#65533;&#65533;=&#65533;	N&#65533;&#184;:&#65533;&#65533;h&#65533;oj&#65533;tB&#65533;=&#65533;!e IC,&#65533;P&#65533;&#65533;%5F&#65533;\&#65533;<6H&#65533; m&#65533;&#992;&#65533;&#65533;:&#65533;9Lf&#65533;U[U&#65533;&#65533;9&#65533;&#65533;&#65533;T&#65533;B&#65533;&#65533;&#65533;&#65533;Zy&#65533;&#65533;8&#65533;&#65533;&#65533;F*&#65533;&#65533;&#65533;']&#65533;&#65533;&#65533;|TqEH@&#65533;&#65533;&#65533;,&#65533;&#65533;/F&#65533;
(&#65533;lD&#65533;&#462;&#1956;&#65533;)&#65533;d&#65533;&#65533;&#65533;;&#65533;&#65533;}&#65533;&#517;&#65533;&#65533;yAK9&#762; 5&#65533;,!	)&#65533;&#65533;@&#65533;&#65533;:!
&#65533;&#642;&#65533;re]J&#65533;3&#65533;&#462;6~&#1056;O&#65533;&#65533;|$&#65533;&#65533;UK&#65533;&#65533;&#65533;4&#65533;&#65533;&#1346;D&#65533;%&#65533;&#65533;&#65533;SyV&#65533;O&#65533;&#968;&#65533;M&#65533;&#65533;A]&#65533;U&#351;&#588;&#65533;Dd&#65533;&#65533;F&#65533;&#65533;&#65533;&#65533;&#65533;
&#65533;y&#65533;&#65533;.&#65533;p&#65533;&#65533;&#65533;9&#65533;&#65533;&#65533;/&#65533;d&#65533;NX&#65533;3&#65533;0Q<&#65533;&#65533;&#1634;E&#65533;Py&#65533;U;&#65533;&#65533;&#65533;&#65533;Z&#65533;&#1077;Mt,&#65533;(&#65533;&#65533;&#65533;.&#65533;&#1149;Y#&#65533;&#65533;&#65533;-v0&#65533;MK%&#65533;cI&#65533;&#65533;&#65533;f%&#1422;|&#65533;&#65533;A(&#65533;&#65533;&#65533;V&#65533;jrb%&#65533;3HkZb@&#65533;e4&#65533;F&#65533;&#65533;&#65533;}&#65533;saf&#65533;&#65533;&#410;$E&#65533;=a&#65533;:C&#65533;;&#65533;&#65533;&#65533;&#65533;N&#65533;&#65533;Z&#6821;'b&#65533;&#65533;&#65533;&#65533;&#65533;&#65533;<C&#65533;&#65533;@&#65533;&#65533;&#65533;2&#65533;l&#65533;V&#65533;&#65533;&#65533;H.&#65533;,&#65533;&#65533;&#65533;&#65533;&#65533;&#772;F&#718;aJ&#65533;&#1862;&#65533;f^&#65533;y}&#65533;&#65533;&$&#65533;?I&#65533;&#65533;&#65533;d&#65533;AK&#785;a&#65533;q&#65533;"&#65533;V%1+M>j lR ^C`&#65533;5"&#65533;Q"H>&#65533;&#65533;*s&#65533;`&#65533;F]&#65533;?&#65533;I"&#65533;@&#65533;Vi&"&#65533;&#65533;3&#65533;"8G&#65533;&#65533;&#65533;Av@&#65533;&jV$&#65533;~*EN&#65533;&#65533;&#65533;fK&#65533;&#65533;BcR$f"UDg;&#65533;Ffe(xD&#65533;5[&#65533;0Mh$12?e&#65533;&#65533;C&#65533;H0E`G&#65533;I&#65533;&#65533;#S1&#65533;)&#65533;R&#65533;&#65533;&#65533;~#{&#65533;&#1666;T[&#65533;rTsm&#65533;vA&#65533;&#65533;Aw Bj0;z~#Y&#65533;P&#65533;2.&#65533;]&#65533;"&#65533;&#65533;&#65533;&#65533;/&#65533;&#65533;ox3LpK&#65533;J&#65533;&#65533;&#65533;<&#65533;5MUp&#65533;&#65533;&#65533;8y2&#65533;&#65533;e&#65533;"d&#65533;,G&#65533;&#65533;2&#65533;g5\&#65533;j&#65533;&#65533;"c&#65533;1"&#65533;&#65533;X&#65533;(Q\2xG&#65533;l0t~&#65533;1&#65533;?&#65533;-&#65533;/)&#65533;&#65533;b<Esz&#65533;s;)&#65533;W&#65533;({&#65533;&#65533;&#65533;(7QR&#65533;W&#65533;ha8]PKA8&#65533;<84&#65533;&#65533;&#65533;w\p]&#65533;p&#65533;&#65533;+*&#65533;,&#65533;&#65533;3&#65533;&#65533;,&#65533;&#65533;3&#65533;&#65533;Y&#65533;#\B#&#65533;&#65533;xRl&#65533;s7&#65533;&#65533;-&#65533;&#65533;QWNNxW3&#65533;&#65533;][&#65533;1&#65533;_&#65533;3&#65533;UX&#65533;7&#65533;%u&#65533;&#65533;&#65533;&#65533;&#65533;3&#65533;T&#65533;wsWE&#65533;-,&#1106;&#65533;&#65533;.+A-Ui*&#65533;R'&#65533;9$eY\&#65533;1M&#65533;+y&#65533;&#65533;&#65533;fi&#65533;!&#65533;&#65533;9&#65533;d@;&#65533;b|T`&#65533;&#65533;t&#65533;1&#65533;Q"S&#65533;fp&#65533;2=)&#65533;D!'.3.g&#65533;&#65533;%T:E&#65533;,&#65533;&#65533;&#65533;&#65533;&#65533;&#65533;X&#65533;&#65533;&#65533;e&#65533;&#65533;aG&#1254;&#65533;U&#65533;&#65533;d&#65533;&#65533;&#65533;&#65533;&#65533;JpR#Jt G&#65533; D&#65533;u&#65533;=~v&#65533;O&#65533;Bo&#65533;&#65533;_sb&#65533;&#65533;>&#65533;R&#65533;$v&#65533;b&#65533;&#65533;	a}&#65533;&#65533;+l&#65533;"&#65533;2&#65533;Gp&#65533;"&#65533;u&#65533;]&#65533;$&#65533;&#65533;_&#65533;&#65533;B&#65533;&#65533;M+&#65533;Xh+&#65533;&#65533;&#65533;Fu&#65533;;&&#65533;)&#1001;&#65533;Qy&#65533; r&#65533;)&#65533;T&#65533;&#65533;	&#65533;&#65533;4&#65533;&#65533;)!}&#65533;&#65533;ua&#65533;&#65533;&#65533;#<&#65533;Yp&#65533;&#65533;.!&#65533;&#65533;&#65533;WQ &#65533;&#65533;G&#65533;#8#&#65533;&#65533;&#65533;9&#65533;&#65533;2Q&#65533;D&#65533;":&#65533;B&#65533;:q<&#65533;"7+&#65533;}&#65533;bY &#65533;,)&#65533;&#65533;U4*LQ&#65533;o&#65533;&#65533;&#65533;&#65533;i|Pk&#65533;P&#65533;&#65533;Yw&#65533;#Q9&#65533;2&#65533;r&#616;2&#65533;B K&#65533;YS&#65533;&#65533;&#1624;O`?pN&#65533;TH&#65533;2A%H&#65533;&#65533;1&#65533;,&#65533;0&#65533;&#65533;&#65533;u)N&#65533;&#65533;;&#65533;=&#65533;S&#65533;&#65533;;&#65533;wp&#65533;w&#1570;&#65533;c&#65533;X!&#65533;+&#65533;x>=&#65533;=1&#65533;&#65533;b&#65533;k&#65533;&#65533;4=&#65533;r&#65533;&#65533;&#65533;&#65533;f&#65533;.e&#65533;-1&#65533;&#61580;X&#65533;7&#65533;&#65533;e&#65533;U&#65533;Y)&#65533;Z :&#65533;Y&#65533;-.&#65533;i*&#65533;f71j&#65533;&#65533;&#65533;.5:&#65533;&#65533;-Y /&#65533;z<LZ4&#65533;5T&#65533;&#65533;&#65533;5&#65533;&#65533;,&#65533;b&#65533;d&#65533;'o&#65533;)&#65533;AI+gPpe&#65533;&#65533;&#65533;-"3.&#65533;;`&#65533;&#65533;&#65533;O&#65533;2&#65533;&#1586;&#65533;&#65533;B&#65533;2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1274;&#65533;W/l&#722;&#65533;&#65533;&#65533;&#65533;(1k&#1285;
&#65533;&#65533;&#65533;;&#65533;a_&#65533;
L&#65533;&#65533;&#65533;&#200;QFT&#65533;&#65533;&#65533;&#464;#K&#65533;&#65533;8"&#65533;~&#65533;j&#65533;&#825;&#65533;&#65533;&#992;C&#65533;M&#65533;&#65533;&#65533;&#65533;>&#65533;&#65533;&#65533;&#65533;&#3467;K&#1699;L&#65533;&#65533;&#65533;&#1743;&#65533;&#677;&#65533;0e\&#1612;	&#65533;|&#65533;'F&#65533;&#65533;'&#65533;&#764;&#65533;&#65533;&#65533;&#1059;K&#65533;N&#65533;&#65533;r&#65533;&#1587;k&#65533;&#957;&#65533;&#65533;&#65533;&#65533;&#211;&#65533;NN~y&#65533;&#65533;&#65533;&#65533;S&#65533;&#65533;Po[&#65533;&#65533;.>|&#65533;&#65533;&#65533;&#65533;V&#65533;&#65533;8&#65533;&#65533;&#65533;&#65533;'&#65533;~h&#65533;&#65533;&Z|&#65533;&#1440;&#65533;&#65533;%&#65533;&#65533;iYD&#1796;f&#65533;&#65533;|&#65533;UE]mu&#65533;&#65533;$&#65533;h&#65533;(&#65533;X_u&#65533;Ua&#65533;&#65533;k&#65533;hc}&#65533;&#65533;&#65533;&#65533;j&#65533;&#65533;&#65533;@)#&#65533;;&#65533;f&#65533;&#65533;H&&#65533;&#65533;L6&#65533;&#65533;PFY&#1027;;Q	&#65533;&#65533;QZ&#65533;e&#65533;&#65533;&#65533;&#65533;z&#65533;])&&#65533;d&#65533;if&#65533;Tn&#65533;e&#65533;y&#65533;9&#65533;&#65533;A&#65533;&#65533;N#^&#65533; &#65533;J&#65533;)&#65533;M&#65533;}&#65533;g&#65533;]&#65533;&#65533;&#1376;&#65533;&#65533;!Nx&&#65533;&#34984;e&#65533;&#65533;&#65533;&#65533;2&#65533;hG&#65533;Z&#65533; &#65533; &#65533;U%&#65533;&#65533;b&#43203;&#65533;&#65533;C&#65533;1#C&#65533;&#65533;4]&#65533;5T&#5854;&#65533;&#65533;*&#65533;C&#65533;&#65533;&#10080;&#65533;$&#65533;q&#65533;&#65533;j&#65533;&#65533;&#65533;&#65533;J&#65533;X&#65533;&#65533;&#1835;&#65533;&#65533;)&#65533;&#65533;&#65533;I
&#65533;mE&#65533;&#65533;&#65533;z&#65533;rd,r&#65533;ju(W\m&#65533;&#65533;&#65533;J&#65533;w&#65533;9&#65533;Q&#65533;Y&#65533;dA&#65533;&#65533;&#65533;&#65533;Wa=&#65533;H$&#65533;&#65533;a6&#65533;&#65533;&#65533;l&^&#65533;f&)&#65533;&#65533;&#65533;&#65533;&#65533;&#65533;&#65533;	QDfj&#65533;&#65533;)BJ&#65533;~rbG)&#65533;&#278;[,&#65533;&#65533;J&#65533;&#65533;&#65533;&#65533;&#65533;8&#65533;"Z&#65533;M&#694;&#65533;&#65533;&#65533;L&#65533;	&#65533;&#65533;&#65533;zU&#65533;&#65533;y&#562;&#65533;&#65533;&#65533;&#65533;Z&#65533;q&#65533;&#65533;M&#65533;F!&#65533;\&#65533;Jq&#65533;&#65533;&#1770;M&#65533;g&#1229;ir9&#65533;&#65533;&#65533;	&#65533;&#65533;&#1567;&#65533;&#65533;*&#65533;7&#65533;/&#65533;&#65533;&#65533;+&#65533;&#65533;^&#65533;-7&#65533;&#65533;:&#65533;&#65533;&#65533;j&#65533;$&#65533;W&#65533;&#65533;;&#65533;&#1984;&#65533;&#1505;&#65533;Z}m&#65533;u{&#65533;&#65533;&#65533;7&#65533;&#65533;&#65533;>&#65533;o&#65533;&#65533;O<&#65533;_ny<&#65533;_&#65533;9&#65533;&#65533;x&#65533;[&#682;Z&#65533;&#65533;a6&#65533;i&#65533;&#945;&#65533;&#65533;s&#65533;&#65533;+6&#65533;&#65533;&#65533;{s&#65533;&#65533;&#65533;&#61243;&&#65533;&#65533;&#65533;&#65533;&#65533;&#65533;sm&#65533;`&#65533;z&#65533;+&#65533;YG&#65533;&#65533;&#65533;N'&#65533;s&#65533;W&#65533;&#1911;&#65533;&>&#65533;J&#65533;&#65533;&#65533;&#1923;&#65533;<&#65533;3~&#65533;&#65533;&#65533;ou[&#65533;&#65533;&#1381;&#65533;MZ&#65533;&#902;&#65533;h&#786;&#65533;9&#65533;&#65533;&#65533;&#65533;&#52484;&#14324;&#65533;g&#65533;&#65533;&#65533;A&#65533;&#65533;&#65533;&#52040;g&#65533;RE&#65533;&#65533;
&#65533;~&#65533;&#65533;`&#65533;&#515;0R9k&#65533;&#65533;C&#65533;w&#65533;%&#65533;^
G&#65533;&#65533;&#65533;q&#65533;^{;&#65533;|&#65533;&#65533;&#65533;&#65533;b5&#65533;&#65533;Sg&#65533;&#65533;gg3&#65533;&#65533; &#65533;w&#432;&#65533;1lv&#65533;&#1249;v&#65533;&#65533;&#65533;&#65533;tjY&#65533;&#65533;&#65533;nP&#65533;s&#65533;&#65533;&#65533;4$&#65533;:&#65533;&#65533;&#65533;&#65533;X1&#65533;m-tyMH&#65533;hE&#65533;&#65533;
V&#65533;&#65533;&#65533;G@&#65533;&#65533;&#65533;{&#65533;&#65533;#&#65533;&#65533;&#65533;&#65533;>&#65533;&#1092;$&#803;&#65533;&#65533;2&#65533;Q&#65533;R5&#65533;&#65533;%3M&#65533;[q`&#65533;h&#65533;&#65533;&#1356;&#65533;&#65533;2&#65533;]"&#65533;H&#65533;e'&#65533;&#65533;&#65533;&#65533;&#65533;&#65533;W.:v&#65533;#&#1026;Z&#65533;,&#65533;F&#65533;&#65533;&#65533;m&#65533;&#65533;&#65533;&#398;U#&#65533;l&#65533;Z=&#65533;$$q&#65533;&#65533;[&#65533;&#65533;UQ&#65533;H*&#65533;&#65533;.O&#65533;&#65533;)&#65533;&#65533;&#65533;&#657;&#65533;&#65533;&#65533;&#1923;f	&#65533;&#65533;&#65533;jV&#65533;&#65533;&6&#65533;)MhzsT+I&#65533;8&#65533;&#65533;v&#65533;*T&#65533;&#65533;$&#65533;&#65533;&#65533;up8&#65533;&#65533;&#65533;&#65533;&#65533;&#65533;<sv&#65533;&#65533;&#65533;I&#65533;=&#65533;&#65533;&#65533;N&&#65533;W&#65533;&#65533;&#65533;&#65533;&#65533;&#65533;IO^&#65533;*&#65533;&#65533;|3:&#65533;5&#65533;ne&#65533;ns7q&#65533;n7Uc6*&#65533;&#65533;tT#&#65533;>/&#65533;Ox&#65533;&#1247;j&#65533;&#65533;&#1716;^%&#65533;i&#65533;d&#65533;&#65533;F&#65533;&#843;&#65533;&#65533;)Uf8&#65533;iM,&#65533;{&#65533;&#65533;AT&#65533;&#65533;&#65533;G%*;&#1441;Tvl&#65533;&#65533;&#65533;&#65533;&#65533;L|3&#65533;e>&#65533;[b:&#65533;&#65533;&#1375;&#65533;+#&#65533;&#65533;&#65533;&#65533;&#65533;&#65533;(&#65533;E.&#65533;b&#65533;&#65533;D`&#65533;M{&#65533;&#65533;c3c&#65533;p&#1429;&#65533;u&#360;&#65533;&#65533;z&#65533;&#65533;&#65533;&#65533;&#65533;u(&#1988;x&#65533;&#65533;\5R&#65533;&#65533;&#65533;V&#65533;&#65533;:vYi-&#65533;&#65533;&#65533;&#17492;&#65533;0&#65533;&#65533;&#65533;&#65533;d1&#65533;&#65533;&#65533;ZER&#65533;<&#65533;*[b&#65533;f&#65533;&#65533;&#65533;\*R&#65533;Q&#867;^S&#65533;&#65533;<!&#65533;&#1534;&#65533;&#65533;FO&#65533;<5iW&#65533;&#65533;&#65533;|&#65533;&#65533;i&#875;&#65533;&#65533;8&#65533;&#65533;,LMc&#65533;-&#65533;&#65533;&#65533;W&#65533;&#65533;&#65533;e)G5&#65533;&#1398;&#65533;&#65533;&#65533;&#65533;t&#65533;[]&#65533;&#65533;d&#65533;!&#65533;&#65533; 1!Wit`&#65533;&&#65533;R&#65533;d4&#65533;+f)&#65533;2&#65533;&#1331;&#65533;i&#65533;&#65533;O&#65533;&#65533;&#65533;r+&#65533;&#65533;i&#65533;&#65533;u&#65533;&#65533;F&#65533;&#65533;|&#65533;&#65533;6&#65533;$&#65533;I&3&#65533;&#65533;&#65533;Ek&#65533;j&#65533;(&#65533;3&#65533;&#65533;&#65533;&#65533;&#65533;&#65533;Ze&#65533;&#65533;&#65533;&#65533;&#65533;hm&#65533;R&#65533;rr&#65533;&#65533;p3.lBLE&#1796;e7&#65533;<I&#65533;P&#65533;&#65533;Nx$&#65533;h&#65533;|&#65533; &#65533;s&#65533;Cr&#65533;Q&#65533;W&#65533;&#65533;9(&#65533;&#1290;U&#65533;*&#65533;&#65533;I->&#65533;T&#65533;&#65533;&#65533;&#65533;_~&#508;&#65533;~x&#65533;q&#65533;&#65533;J\w&#65533;&#65533;&#65533;&#65533;H&#65533;&#65533;&#16142;t&#65533;#u&#65533;&#65533;k&#65533;&#65533;T&#65533;&#65533;&#65533;&#65533;&#65533;&#65533;JO&#65533;&#65533;&#65533;&#65533;D4&#65533;&#65533;&#65533;&#65533;4&#65533;&#290;p&#65533;(U3KiGO&#65533;P&#65533;l&#65533;&#65533;&#1346;&#65533;&#65533;P&#65533;*&#65533;0]&#65533;yUzd&#65533;Nu&#65533;jK&#65533;&#65533;:-&#65533;&#65533;&#65533;7>Zs&#65533;s(<&#65533;&#65533;&#65533;k&#65533;&#65533;Z&#65533;1a&#65533;g&#65533;&#65533;&#65533;Zu&#65533;V&#65533;&#65533;Lc&#65533;&&#65533;&#65533;`R&#65533;4&#65533;Sy&#65533;%&#65533;&#65533;-&#65533;&#65533; 0&#65533;@&#924;&#65533;&#1713;Z8&#65533;YtF&#65533;&#65533;&#65533;lM>c3&#65533;&#65533;48&#65533;&#65533;UQ&#65533;&#65533;&#65533;&#65533;&#65533;5&#65533;&#65533;6&#65533;7#&#65533;&#65533;C&#65533;v5&#65533;&#65533;&#65533;&#65533; ItD6&#65533;&#65533;&#65533;&#65533;WF\V&#65533;4&#65533;I<&#65533;'-&#65533;a&#65533;9&#65533;u<&#65533;?&#65533;&#65533;&#65533;B&#65533;P&#65533;&#65533;&#65533;N9W>&#65533;$&#65533;8&#65533;&#65533;&#65533;wo&#65533;&#65533;{&#65533;&#65533;&#65533;`&#65533;}&#65533;&#65533;#&#65533;>&#65533;^ &#65533;&#65533;&#65533;Y&#65533;&#65533;#|#8&#65533;&#65533;&#65533;Z|&#65533;)&#998;j&#65533;j`#&#65533;&#1836;-&#65533;&#65533;&#65533;)T@&#65533;,&#65533;&#65533;&#65533;!&#65533;&#65533;Yk&#65533;&#65533;-&#65533;&#1387;&#65533;x\&#1895;S{.1u&#65533; 7&#65533;D&#65533;&#65533;&#65533;&#65533;&#65533;&#65533;&#65533;w&&#818;&#65533;&#65533;&#65533;m&#65533;KDH&#65533;&#65533;&#65533;&#65533;u&#65533;c&#65533;B&#65533;	&#65533;&#65533;&#65533;&#65533;uiO&#65533;&#65533;&#65533;yC&#65533;&#65533;]U&#409;&#65533;&#65533;&#949;&#65533; &#65533;&#65533;&#65533;&#65533;&#65533;t&#65533;&#65533;&#65533;&#65533;K&#65533;&#65533;&#65533;L&#65533;a{a|&#65533;'|GS&#65533;&#2735;&#1449;&#65533;*Q)&#65533;&#65533;|&#65533;E&#65533;tnv&#13824;&#65533;Tx!&#65533;6o&#65533;&#65533;z&#65533;&#65533;2&#65533;&#65533;Z&#65533;L&#65533; &#65533;&#65533;}&#65533;&#65533;S&#1018440;&#65533;&#54141;R&#65533;&#65533;wt&#65533;&#65533;&#65533;&#65533;&#65533;&#65533;v&#964;&#65533;?9&#65533;&#65533;&#65533;&#65533;&#65533;&#65533;_&#65533; h|&#65533;g&#65533;gZ&#65533;&#65533;G&#65533;ryB&#65533;rXm&#65533;'}(!&#65533;&#65533;0KD~'&#65533;eaa&#65533;R&#65533;a&#65533;	S&#65533;&#65533;q>6h.W&#65533;&#65533;6sL&#12402;&#65533;t&#65533;t&#65533;uC&#65533;Z&#65533;&#65533;``6&#65533;`&#65533;&#65533;f}&#65533;G&#65533;gy&#65533;kL&2&#65533;&#65533;>yC5Ez$n&#65533;wx&#65533;hQ5Hz&#65533;jo!wt&#65533;1E!@&#438;K&#65533;dl&#65533;6i&#65533;G&#65533;Vx*&#65533;G*t&#65533;&#65533;eBPUe&#65533;G&#65533;&#1412;'&#1478;n&#65533;G&#65533;Mk(uZ&#65533;&#65533;>&#65533;=&#65533;&#65533;g?U.&#65533;x2qtB4&#65533;&#65533;_&#65533;&#197;&#65533;&#65533;D&#65533;RI&#65533;&#65533;qH?&#65533;>T&#65533;jg!USc24&#65533;U-&#65533;&#65533;,V#&#65533;j.i8ugVu&#65533;&#65533;guo&#65533;&#388;&#65533;D[&#65533;&#65533;&#65533;6t&#65533;&#65533;M&#65533;'D&#65533;&#65533;,'B&#65533;'[,&#65533;x&#65533;N&#258;=&#65533;[&#65533;N&#65533;U&#65533;D&#65533;2QZ&#65533;7&#65533;s&#65533;n8|&#65533;'&#65533;Pu9&#65533;o&#65533;8T&#65533;&#65533;M&#65533;&#65533;T&#65533;&#65533;Z&#65533;T&#65533;x&#65533;u&#65533;&#65533;&#65533;&#65533;&#65533;|&#65533;$C&#65533;&#65533;)&#65533;&#65533;CU&#65533;\d&#65533;3&#65533;&#65533;m&#65533;!k}G&#65533;9&#65533;w]T&#65533;Op&#201;&#65533;&#65533;C&#65533;&#65533;k}D&#65533;&#65533;&#65533;Z&#65533;`&#65533;&#65533;W&#65533;31&#65533;&_I&#65533;&#65533;&#65533;&#65533;&#65533;&#65533;&#65533;&#65533;&#65533;&#65533;&#65533;&#65533;&#65533;&#65533;hA&#65533;&#1122;&#65533;D?&#65533;K&#65533;&#65533;X&#65533;&#65533;Jda&#65533;&#65533;i&#65533;&#65533;sHn&#65533;TO&#65533;&#65533;&#65533;&#65533;&#65533;29&#65533;&#65533;&#65533;ML&#65533;f&#65533;&#65533;=I&#65533;;&#65533;K&#65533;r0!&#65533;&#65533;&#65533;&#65533;eU3 &#65533;3&#65533;W<&#65533;'`59&#1446;&#65533;Ru2y8&#1621;UraBxXTK&#65533;{&#65533;&#528;&#65533;h&#65533;,&#65533;&#65533;&#65533;fp&#65533;&dw&#65533;9+&#65533;x&#65533;&#65533;&#65533;9&#512;&#65533;&#65533;&#65533;G|&#65533;r&#65533;3B&#65533;w&#65533;&#65533;&#65533;oe&#65533;5&#65533;&#65533; &#65533;b&#65533;.&#65533;0f1N&#65533;6rV&#65533;|&#65533;&#65533;M&#65533;nB&#65533;Z&#65533;&#65533;uj&#65533;g&#65533;&#65533;&#65533;&#65533;ZB&#65533;{&#65533;&#65533;&#65533;{&#65533;u&#65533;&#65533;&#65533;&#65533;&#65533;r&#65533;rM&#65533;Qk~0&#65533;t4&#65533;&#65533;lv&#65533;&#65533;&#65533;Q&#65533;aeO&#65533;%&#65533;&#65533;*&#65533;&#65533;|&#65533;&#65533;&#65533;&#1639;d&#65533;&#65533;&#1573;Ep&#17756;&#65533;3&#65533;e&#65533;}D`4&#65533;&#65533;5x&#65533;A&#1616;nHy`'&#65533;,&#65533;&#65533;vhQ>&#65533;y&#65533;C>&#65533;Sx{&#65533;&#65533;~:2&#65533;y&#65533;x&#65533;&#65533;z&#65533;&#65533;'&#65533;rJ&#65533;&#65533;U&#65533;&#65533;7V&#65533;,&#65533;&#65533;/&#65533;
Y&#65533;&#65533;gv&#65533;gq&#65533;g&#65533;&#65533;&#65533;R&#1504;&#65533;&#65533;&#65533;y&#65533;&#65533;w&#65533;&#65533;8x&#65533;&#65533;n
&#65533;&#65533;[&#65533;&#65533;&#65533; jx&#921;YNwY&#1046;Yi&#65533;W&#65533;'5J&#65533;p&#65533;s&#65533;&#65533;:V&#65533;0&#65533;&#65533;&#465;f&#65533;z1"&#65533;&#1586;s&#65533;/&#65533;)&#65533;&#65533;,q&#65533;&#65533;&#65533;&#65533;A&#65533;&#65533;&#65533;&#65533;&#65533;&#65533;n&#65533;$&#65533;.&#65533;m	i&#65533;7:&#65533;&#65533;&#65533;]WTj&#65533;&#65533;+WZ&#65533;&#65533;M`
&#65533;&x&#65533;&#65533;>e[?3%&#65533;&#65533;^&#65533;p&#65533;F&#65533;Va&#65533;&#65533;e&#65533;&#65533;^&#65533;&#65533;G&#65533;&#65533;&#65533;Zei&#65533;&#676;&#669;&#65533;&#65533;`A&#65533;&#65533;Jg*&#65533;v&#65533;vr&#424;&#65533;zn&#65533;&#65533;ZN&#65533;&#65533;&#65533;&#65533;&#65533;v&#65533;&#65533;obWv(&#65533;&#65533;uQ`'t&#65533;6/ou&#65533;Mas&#65533;kYZr^z&#65533;&#65533;eo&#65533;&#65533;<&#65533;'&#65533;b&#65533;D&#65533;*&#65533;&#65533;&#65533;&#65533;aY&#65533;T&#65533;&#65533;&#65533;&#65533;G&#31966;#&#65533;Wc&#65533;@&#65533;e &#65533;f	&#65533;&#65533;>(>&#65533;9&#65533;&#65533;&#65533;&#65533;i&#65533;0&#65533;&#65533;&#682;&#65533;sE&#65533;&#65533;'&#65533;&#65533;?1&#65533;pt&#65533;&#65533;&#65533;>&#65533;I2H*&#65533;z&#65533;&#65533;9&#65533;&#65533;&#65533;H&#65533;&#65533;Zg&#65533;&#65533;&#65533;&#65533;i&#65533;*&#65533;&#65533;z&#65533;&#65533;&#65533;&#65533;&#65533;P&#65533;&#65533;&#65533;&#65533;&#65533;Z&#65533;d&#65533;o&#65533;&#65533;j&#65533;e&#65533;:LdGW&#65533;&#65533;&#65533;<&#65533;&#65533;&#65533;&#65533;]&#65533;&#65533;&#65533;&#65533;2&#65533;z&J2 j>G&#65533;&#65533;I&#597;&#1826;H&#65533;&#65533;(&#65533;6&#65533;&#65533;2&#65533;&#65533;c&#65533;&#65533;&#65533;kq&#523;_6/ &#65533;&#65533;&#65533;IM&#65533;f&#65533;Z&#65533;&#65533;&#1683;\&#65533;&#65533;w/Y4*&#65533;&b&#65533;*&#65533;&#65533;&#65533;\&#65533;&#65533;QZ&#65533;&#65533;&#18009;Y&#65533;&#65533;&#65533;g&#65533;&#1543;&#65533;k&#65533;&#65533;&#1751;SU4&#65533;e6j&#65533;LpC4&#65533;F&#65533;&#65533;i&#65533;h&#65533;&#65533;j2w	&#65533;#&#65533;&#65533;E&#65533;O&#65533;&#65533;&#65533;g&#65533;pg&#65533;&#65533;+&#65533;D;&#65533;zVg&#65533;nLzT&#65533;
&#65533;&#65533;&#65533;g5X&#65533;D&#65533;&#65533;&#65533;u&#65533;[+&#65533;:&#65533;&#65533;&#65533;hci&#65533;&#65533;&#65533;&#65533;
&#65533;M&#65533;q&#65533;G{&#65533;&#65533;VK&#65533;&#358;&#65533;4&#65533;&#65533;&#1093;c&#65533;&#65533;&#65533;Z&#65533;&#65533;
h&#65533;:&#65533;S/++&#65533;s&#65533;cx&#65533;&#65533;h&#65533;&#65533;*&#65533;&#65533;:&#65533;Cy&#65533;&#65533;&#65533;&#65533;&#65533;&#65533;D&#65533;`&#65533;{&#65533;&#65533;&#65533;&#65533;&#65533;H&#65533;6&#65533;&#65533;&#603;&#65533;&#65533;zM&#65533;&#65533;{Ju&#65533;D&#65533;G6&#65533;&#65533;n&#65533;&#65533;&#65533;k5&#65533;&#622;*&#65533;&#65533;&#65533;&#65533;&#65533;&#42958;&#65533;=?F&#65533;+&#65533;&#65533;&#65533;&#1448;&#65533;&#65533;
&#65533;<&#65533;&#65533;&#65533;&#1724;&#65533;k&#65533;
&#65533;&#65533;&#65533;J&#65533;&#65533;J&#65533;&#65533;&#65533;&#65533;&#65533;&#1913;u&#1192;k7&#65533;&#65533;~&#65533;7&#65533;u&#65533;&#65533;DY&#65533;f&#65533;xu&#65533;&#65533;{H&#65533;&#35996;W_&#65533;&#65533;B&#65533;>'&#65533;&#65533;)&#65533;&#65533;&#65533;&#65533;E&#65533;p&#65533;+&#65533;J&#65533;&#65533;6&#65533;Q&#65533;&#65533;&#65533;&#65533;*gYG&#65533;&#65533;&#65533;&#65533;}kn&#65533;:&#65533;&#65533;Z\K&#65533;/&#65533;&#65533;&O)&#65533;&#65533;_2l<+&#65533;|&#65533;&#65533;79&#65533;&#65533;|i&#65533;&#65533;&#65533;&#65533;&#65533;a{&#65533;&#65533;&#382;&#982;hm&#65533;e&#65533;&#65533;&#65533;&#65533;&#65533;UQ&#65533;H&#65533;&#65533;&#65533; &#65533;GS&#65533;&#65533;}&#65533;&#65533;M&#65533;kgwF&#65533;qf&#65533;&#65533;{&#65533;&#65533;&#65533;&#65533;&#65533;MZ&#65533;&#65533;[&#65533;L&#65533;&#65533;A&#65533;&#65533;[[&#65533;M&#65533;&#65533;h&#65533;&#628;&#65533;&#65533;&#65533;9r&#65533;&#192;&#65533;&#65533;9&#65533;Z&#65533;&#65533;G&#65533;&#65533;#&#65533;&#65533;&#65533;2&#65533;&#65533;&#65533;jNP&#65533;a7&#679;v&#65533;&#65533;z&#65533;&#409;z/Ns6&#312;&#65533;fB&#65533;1,H|&#1696;&#65533;`&#65533;k&#65533;:&#65533;&#65533;&#65533;&#65533;&#65533;&#65533;&#65533;r&#65533;&#65533;,&#65533;&#65533;$&#65533;&#65533;JjUfP&#253;&#65533;j&#65533;?y&#65533;&#65533;X&#65533;&#65533;V&#65533;&#65533;&#65533;=&#65533;G:&#65533;&#65533;G&#1580;&#65533;&#65533;&#65533;+&#65533;&#65533;&#65533;&#188;&#65533;&#65533;2&#65533;x5&#65533;&#65533;||u@9&#65533;&#21920;<&#65533;&#65533;&#65533;&#65533;&#65533;;&#65533;&#65533;&#65533;&#65533;
&#65533;&#65533;&#65533;4iT&#65533;$&#65533;&#65533;&#65533;3y&#65533;L&#65533;s&#65533;Z}&#65533;&#65533;&#65533;Y&#65533;&#65533;'\)&#725;&#65533;&#65533;d7&#65533;l&#65533;ix3|&#65533; &#65533;&#65533;&#65533;&#698;&#188;(&#65533;!k&#65533;&#65533;&#65533;|&#65533;f&#65533;V&#514;&#65533;&#65533;&#65533;&#65533;>}&#65533;P&#65533;`@&#65533;&#65533;E&#65533;=&#65533;D&#65533;&#65533;&#65533;&#65533;0&#65533;I&#65533;&#65533;OM&#65533;Bm&#65533;&#65533;P&#65533;q&#65533;I1&#1113;&#1691;xiH&#65533;f,ue\&#65533;&#65533;Y&#65533;&#65533;l&#65533;&#65533;j&#65533;&#1124;&#65533;j&#65533;yV&#65533;Ps&#65533;&#65533;&#65533;&#1430;&#65533;j&#65533;D'&#65533;=&#65533;BG&#65533;&#65533;&#65533;M&#65533;	&#65533;f&#65533;&#65533;&#1225;l&#65533;&#65533;-&#65533;&#65533;+&#65533;	&#65533;&#1540;&#65533;&#65533;&#65533;&#65533; l&#299;e&#65533;}&#65533;&#65533;(&#65533;&#65533;&#65533;j&#65533;&#1448;5&#65533;&#65533;&#549;~&#65533;&#65533;B&#65533;f}&#65533;ZZ&#65533;I&#65533;ne
:&#65533;V]l&#65533;Qj&#65533;p&#65533;&#65533;*&#65533;Q&#65533;Q&#65533;}&#65533;wy&#65533;&#65533;&#763;&#65533;&#65533;u&#65533;kW&#65533;Qk&#65533;s1}&3&#65533;&#65533;y&#65533;u&#65533;J&#65533;l&#65533;0&#65533; &#65533;@A]&#65533;&#65533;m&#65533;&#65533;=&#65533;&#65533;&#65533;&#65533;&#65533;&#65533;&#65533;&#65533;&#65533;&#65533;&#65533; &#65533;&#65533;-&#65533;]&#65533;M&#65533;&#65533;=&#65533;&#65533;&#65533;&#65533;G7&#65533;8.&#65533;_xtZ^&#65533;G=&#65533;&#65533;&#65533;g&#65533;*&#65533;&#65533;&#65533;&#65533;j&#65533;&#65533;&#65533;v-9&#65533;G&#65533;&#65533;&#65533;&#65533;&#65533;&#65533;k&#65533;G&#65533;&#65533;&#65533;&#65533;&#65533;&#65533;	j&#65533;&#65533;
&#65533;n&#65533;&#65533;&#65533;&#65533;&#65533;&#1067;&#1391;&#65533;&#65533;z&#65533;&#861;&#65533;&#65533;&#65533;&#813;&#65533;&#65533;&#65533;
&#65533;&#65533;&#65533;&#65533;)v&#65533;&#65533;&#65533;&#65533;+&#65533;&#65533;&#65533;*g&#65533;;&#65533;uc&#65533;#&#65533;&#65533;&#65533;}0&#65533;d&#65533;G&#65533;&#65533;&#65533;\&#65533;0&#65533;O&#65533;&#65533;]&#65533;B&#65533;&#65533;Nn&#65533;&#65533;&#65533;XN&#65533;&#65533;&#65533;\&#65533;ZN&#65533;O&#65533;/4v&#65533;&#65533;_<f&#65533;&#65533;&#65533;&#65533;&#65533;My(&#65533;d&#602;&#65533;YT`&#65533;&#65533;R%&#65533;&#65533;&#65533;&#65533;&#65533;J&#65533;&#65533;&#65533;&#65533;&#65533;&#65533;W&#65533;]&#65533;&#65533;&#65533;&#65533;&#65533;P&#65533;&#65533;U7gz`&#65533;[&#65533;&#65533;,&#65533;	&#65533;&#65533;&#271;&#65533;:g&#65533;&#65533;&#65533;&#65533;&#259;&#65533;&#65533;\&#264;,&#65533;&#65533;b~&#65533;6&#65533;&#65533;n&#65533;&#65533;T&#65533;&#413;5X&#65533;&#65533;Z&#65533;&#65533;l&#65533;&#65533;&#65533;&#65533;G&#65533;4^S#t&#65533;&#65533;FtEEx&#65533;&#1809;&#65533;&#65533;Gb&#65533;&#65533;&#65533;R~E&#65533;(&#65533;&#65533;&#65533;&#65533;&#65533;[&#65533;&#65533;&#65533;>&#65533;&#65533;]\n&#65533;B&#65533;&#65533;NN&#65533;&#65533;=&#65533;&#65533;}&#65533;&#65533;-&#65533;p&#65533;&#65533;P&#65533;&#65533;=&#65533;&#65533;&#65533;Fk&#65533;5&#65533;&#373;&#316;&#65533;&#65533;>&#65533;&#65533;&#65533;&#65533;F{&#65533;&#65533;&#65533;BHi&&#65533;&#65533;&#1649;8&#942;'&#65533;&#65533;&#65533;X&#65533;]>&#65533;&#237;&#65533;^&#65533;&#65533;&#65533;Le&#65533;&#65533;]&#65533;{&#1043;&#65533;&#65533;$&#65533;n&#65533;&#65533;&#65533;&#65533;&#65533;&#65533;,&#65533;
&#65533;&#65533;&#65533;&#1555;&#1768;K}&#65533;<&#65533;&#1283;<&#65533;&#1630;&#65533;&#65533;&#65533;n&#65533;&#1614;&#65533;6/&#65533;
&#1832;&#65533;l&#65533;&#65533;}&#65533;&#1901;K&#1536;?W`q&#65533;&#1270;*&#65533;[/&#65533;q,->&#65533;&#65533;]28<w*&#65533;&#65533;gr&#65533;&#65533;7uMJ&#65533;&#1051;&#65533;Y&#65533;&#65533;&#65533;&#65533;0&#65533;&#65533;&#65533;&#65533;&#65533;&#65533;N&#65533;&#65533;&#65533;&#65533;&#65533;&#65533;&#2000;&#65533;&#65533;m&#65533;j&#65533;&#65533;~`O&#65533;B&#65533;l[8&#65533;&#65533;Pa&#65533;&#65533;&#65533;&#65533;&#65533;&#65533;&#65533;}&#65533;{&#65533;&#1756;&#65533;']&#65533;H9&#65533;&#65533;v&#65533;&#65533;&#65533;&#65533;u&#1504;&#65533;&#65533;&#65533;Me&#65533;~\&#65533;7&#65533;&#65533;&#65533;e&#65533;&#65533;&#65533;&#65533;9&#65533;&#65533;k&#65533;&#65533;^&#65533;&#65533;&#65533;&#65533;&#65533;&#43711;&#65533;M&#65533;&#65533;&#65533;&#65533;C-&#65533;B&#65533;S-&#65533;t&#65533;&#65533;P&#65533;&#65533;&#65533;&#65533;&#65533;_&#65533;&#65533;&#65533;-&#65533;N&#65533;&#65533;O}&#65533;O&#65533;A&#65533;&#1964;&#65533;&#65533;&#65533;N&#65533;&#65533;&#65533;~&#65533;T&#65533;&#65533;hX&#65533;v&#65533;&#65533;
upv,&#65533;~O&#65533;u&#65533;&#65533;G&#65533;m&#65533;x&#65533;&#65533;&#65533;&#65533;]&#65533;O0m&#65533;&#65533;&#65533;&#65533;&#65533;ZA&#1768;D&#65533;&#65533;>&#65533;sO&#65533;b/&#65533;eO&#65533;mO&#65533;`&#65533;&#65533;&#65533;&#65533;?&#65533; !N&#65533;@&#65533;&#65533;&#533;+G&#59449;s&#65533;&#1197;&#65533;&#65533;n];&#65533;&#65533;&#65533;&#65533;&#65533;'O&#65533;z&#65533;&#65533;&#65533;&#65533;O&#65533;H&#65533;%M&#65533;D&#65533;&#65533;&#65533;J{&#65533;\&#65533;t9&#65533;&#65533;&#65533;z2&#65533;&#1115;&#65533;S&#65533;<x&#65533;4&#65533;{4&#65533;E&#65533;A}&#65533;{/^O&#65533;L&#65533;b&#65533;&#65533;3&#65533;&#424;T&#65533;Y&#65533;)U&N&#65533;\&#65533;^&#1368;3&#65533;W&#65533;T&#862;E&#65533;V&#65533;&#1188;H&#65533;}k&#65533;"&#65533;&#65533;&#65533;&#1585;&#65533;x7/&#65533;vw&#65533;&#65533;&#65533;k70]&#65533;&#65533;&#65533;N&#65533;P]&#65533;t&#65533;&#65533;=&#65533;Y&#65533;d&#661;-WF&#65533;nrf&#65533;	&#65533;1<g.&#65533;&#65533;&#65533;&#65533;<&#65533;!&#65533;&#65533;&#65533;f]p5&#65533;&#65533;
A?&#65533;l9&#65533;:u&#65533;%&#65533;&#16251;&#65533;p&#65533;|&#65533;&#65533;&#65533;&#65533;&#65533;;&#65533;J&#65533;F&#858;&#65533;f&#65533;&#65533;&#65533;&#65533;&#65533;*&#1451;Y&#65533;>&#65533;?m&#65533;6&#65533;&#65533;&#65533;&#65533;&#65533;7w&#65533;cw&#65533;emv&#65533;o&#2045;&#65533;)&#65533;&#65533;&#479;_&#65533;~&#65533;&#65533;&#65533;&#65533;0@$&#65533;@&#65533;@&#65533;&#65533;&#65533;&#65533;&#65533;&#65533;&#65533;&#65533;-&#65533;r&#65533;g6&#65533;&#65533;&#65533;B&#65533;&#656;5&#65533;J&#65533;P&#65533;p&#65533;&#65533;&#65533;p&#65533;qm&#65533;U&#65533;!tx&#65533;M&#65533;&#65533;c.&#65533;&#65533;<Z&#65533;&#65533;&#65533;G&#65533;p&#65533;&#65533;#&#65533;&#65533;%&#65533;&#65533;r&#65533;&#65533;&#65533;&#65533;&#65533;
&#65533;&#65533;vj:&#65533;&#65533;&#65533;&#65533;J&#65533;&#65533;&#65533;j&#65533;*&#65533;&#65533;
+,&#65533;&#1778;&#65533;&#65533;&#65533;"&#65533;&#821;zB&#65533;(x&#65533;&#65533;&#541;6&#1908;&#65533;&#65533;7&#65533;j'&#65533;:&#65533;&#65533;&#65533;xcl1&#65533;.4PA%s(&#65533;&#65533;&#65533;
&#65533;L4&#65533;&#65533;a&#65533;&#65533;&#65533;T&#65533;&#65533;&#65533;&#65533;05
AT4sn{lSN%K'TQ&#65533;S&#65533;&#1992;&#65533;&#65533;8U&#65533;Tn&#65533;&#65533;&#65533;&#65533;N&#65533;&#65533;\&#65533;uV&#65533;j&#65533;&#65533;&#65533;&#65533;|&#953;&#65533;2:Ma&#65533;d&#65533;U&#65533;~&#65533;5Yd&#65533;
&#65533;&#65533;&#65533;>)&#65533;&#65533;&#65533;&#65533;Zk&#65533;&#65533;6[m&#65533;&#65533;&#65533;V$&#65533;r1&#65533;&#65533;&#65533;&#65533;3L-E7&#65533;?&#65533;4Dq&#65533;!E&#65533;&#65533;Qv#&#65533;&#65533;Q!&#65533;&#65533;"&#65533;`&#65533;&#65533;&#65533;&#65533;&#65533;6G&#65533;t$&#65533;&#65533;&#65533;&#65533;&#65533;&#65533;&#65533;&#65533;I&#65533;&#48788;R&#65533;&#65533;&#65533;.&#65533;&#65533;u&#65533;/:&#65533;2&#65533;c&#65533;&#65533;&#65533;r&#65533;]&#65533;D&#65533;&#65533;&#65533;TSM&#65533;&#1828;(f&#65533;&#2012;&#65533;&#65533;U%&#65533;T&#65533;"&#1780;SO{&#65533;g&#65533;&#65533;&#65533;h&#65533;{>&#65533;&#65533;&#65533;4:3&#65533;&#65533;&#65533;T]&#65533;#&#65533;&#65533;qE&#65533;*M(&#65533;y&#65533;&#65533;:&#65533;L&#65533;N&#1714;P3k&#65533;7&#65533;#n&#65533;&#65533;&#65533;V&#65533;&#65533;&#65533;&#65533;z'fwj&#65533;8KZq&#885;H&#65533;Q^&#65533;<&#65533;&#65533;3&#65533;X&#65533;W&#1552;&#65533;r6>&#65533;&#65533;#8r&#65533;'&#65533;&#65533;r&#65533;&#65533;3&#65533;&#65533;o&#205;&#65533;O&#65533;&#65533;]&#65533;5
&#65533;}t&#65533;&#65533;TD&#65533;y&#65533;&#65533;&#65533;e&#65533;&#65533;=s2&#65533;&#65533;_&#26268;)&#65533;mV&#65533;&#65533;&#65533;&#65533;G&#65533;&#65533;&#65533;&#65533;&#65533;u&#779;&#65533;&#65533;\cu&#65533;&#65533;&#65533;@&#65533;>{&#65533; W&#65533;&#65533;&#65533;&#65533;&#65533;&#65533;'_&#65533;&#65533;&#991;&#65533;&#65533;&#65533;&#65533;4&#65533;sr6&#65533;&#65533;R&#65533;3'&#65533;&#65533;&#65533;&#65533;&#65533;&#65533;&#65533;&#65533;&#65533;&#65533;?BB&#65533;(u&#65533;&#65533;&#65533;]&#65533;&#65533;nuYk &#65533;F&#65533;&#65533;	F&#65533; &#65533;]&#65533;&#65533;&#65533;&#65533;&#65533;&#65533;`F3yQoB&#65533;&#416;&#65533;0&#65533;&#65533;]&#65533;&#65533;&#65533;&#65533;&#65533;&#65533;
,Z&#65533;N&#65533;#1&#65533;q&#65533;'&#65533;&#65533;W&#65533;rX8&#65533;4=&#65533;jV&#65533;'&#65533;]&#904;GDb&#65533;&#65533;9!)l:k&#65533;[q&#65533;4&#65533;0&#65533;6&#65533;C&#65533;k2&#65533;&#65533;&#1289;&#65533;D^D&#1096;&#65533;U&#65533;}f3&#65533;&#65533;&#65533;a&#65533;&#65533;&#65533;x&#65533;xo<&#65533;&#65533;8G&#65533;	&#65533;w)&#65533;&#65533;&#65533;&#65533;&#65533;+&#65533;&#65533;QGu&#65533;&#65533;&#65533;d&#65533;0 &#65533;a&#65533;&#65533;&#65533;KI1^	J&#1715;&#65533;Z&#65533;&#65533;&#65533;o(v&#65533;Sq&#1303;&#65533;&#156;&#1043;&#65533;&#65533;b(&#65533;&#65533;'	5Jt&#65533;&#65533;&#65533;@g.Y&#65533;k&#65533;Rel&#49525;&#65533;&#65533;&#65533;_&#65533;&#1531;&#65533;%&#65533;&#65533;&#65533;D&#65533;<&#65533;&#65533;&#65533;u&#65533;*&#65533;&#65533;"U&#65533;&#65533;&#1304;>&#65533;
&#65533;&#65533;D!&#65533;&#65533;&#65533;&#65533;&#65533;&#65533;&#65533;p{A&#65533;R6&#65533;&#65533;C&#65533;&#65533;(A
8&#65533;Cr&#65533;&#65533;,&#65533;dX&#24887;Dv&#65533;&#1245;&#65533;&#65533;&#65533;&#13239;&#65533;w&#65533;s|bZi4&#65533;&#65533;&#65533;&#65533;&#65533;&#65533;&#65533;q&#65533;@&#65533;5P-&#65533;&#65533;h&#65533;&#65533;&#65533;a:)&#65533;&#65533;&#65533;&#65533;d&#65533;&#65533;&#65533;&#65533;U&#456;.&#65533;,&#65533;a&#65533;&#65533;&#65533;#i&#65533;$&#65533;s		I+&#65533;&#65533;&#65533;n&#65533;&#592;&#65533;&#65533;Q"M&#65533;d&#65533;&#65533;L&#65533;T&#65533;H&#65533;&#65533;<&#65533;S%&#65533;%&#65533;&#65533;%&#65533;Qc;&#65533;&#65533;&#1277;U&#65533;&#65533;a_&#65533;hs!&#65533;&#65533;&#65533;c&#65533;)MC&#65533;X.&#65533;&#65533;&#65533;b-J&#65533;&#65533;&#1303;&#65533;<&#65533;&#1518;&&#65533;&#65533;&#1184;e&#65533;b&#65533;6Bf&&#65533;om&#65533;4&#65533;y&#65533;&#65533;<Qd$&#235;K&#946;2&#65533;"n-TQ&#65533;_&#65533;&#65533; &#65533;&#65533;&#65533;:&&#65533;(<&#65533;X&#65533;6&#65533;?&#65533;&#65533;&#65533;O&#65533;&#65533;&#65533;&#65533;x&#906;&#65533;&#65533;&#65533;?&#1749;:&#65533;&#65533;Da&#65533;gU&#65533;&#65533;x&#65533;P0Bc\/&#171;/&#65533;&#65533;a&#65533;&#65533;&#7156;&#65533;&#65533;&#65533;&#65533;&#65533;&#65533;&#65533;3$&#65533;l>&#65533;&#65533;m#:$&#65533;&#65533;-&#65533;?&#65533;&#65533;5&#65533;&#1630;&#65533;&#65533;&#65533;W&#65533;t&#65533;N&#65533;&#65533;&#65533;&#65533;g&#65533;&#65533;)]&#65533;&#65533;&#1911;&#65533;w&#65533;&#779;>hL&#65533;6&#65533;]&#65533;y%i6&#65533;Y&#65533;s&#65533;&#65533;&#65533;<&#65533;z&#894;a&#65533;&#65533;/&#65533;&#65533;&#65533;&#65533;&#65533;&#65533;^&#65533;&#65533;&#65533;z&#65533;j&#65533;A!&#65533;l&#65533;B[b^&#65533;L&#65533;&#65533;&&#65533;&#65533;&#65533;a4&#65533;-D&#65533;&#1976;"&1m8:&#65533;i.m&#65533;[S3&#65533;jz{&#721;&#65533;&#65533;b&#65533;&#65533;&#65533;&#65533;&#65533;+&#65533;t&#65533;=1&#65533;S2&#65533;8B&#65533;&#65533;&#65533;?v&#65533;l.&#65533;&#65533;lfi&#65533;Y&#65533;&#65533;&#1230;&#65533;&#65533;g&#65533;O&#65533;<&#65533;)&#65533;0y2&#65533;#<&#65533;&#65533;&#65533;&#65533;4&#65533;&#65533;r&#65533;Y*&#65533;&#65533;0{&#65533;&#65533;&#65533;M_v7&#65533;!&#65533;0{&#65533;3?&#65533;I:&#65533;/&#65533;z&#65533;}&K&#65533;&#65533;o&#65533;&#65533;&#65533;T&#65533;&#65533;&#65533;&#65533;&#65533;q&#65533;&#1029;&[&#65533;:&#65533;&#65533;D'zt&#65533;
dH7&#65533;&#1135;YM{&#65533;&#65533;8&#65533;im&#65533;C&#65533;&#65533;&#65533;T&#65533;(a	;i&#4816;&#65533;'Mz&#65533;{&#65533;G&#65533;]Y&#65533;&#65533;&#891;	&#65533;&#65533;4C^q&#65533;.v&#65533;&#65533;M9&#65533;N&#65533;-o&#1611;&#65533;&#65533;G&#65533;N&#65533;&#28453;S&#65533;,&#65533;&#65533;&#65533;/zmv&#65533;j&#65533;1'#sJT
&#65533;&#65533;&#65533;T'&#65533;f6&#65533;nw/&#65533;jj&#65533;&#909;&#65533;&#65533;m&#65533;;&#65533;&#2034;&#65533;x~&#65533;w&#65533;f%&#65533;Fi)&#65533;P&#65533;&#65533;r&#65533;Kb&#1171;o&#65533;0\&#1977;=&#65533;&#65533;&#1616;&#65533;hw&#65533;5&#65533;&#65533;n&#65533;Zm&#65533;A+V&#65533;&#3543;&#65533;4&#65533;D>r&#65533;}&#65533;&#1148;&#65533;8~&#65533;&#65533;&#65533;&#65533;&#65533;&#65533;9&#65533;&#729;&#65533;&#65533;&#65533;&#65533;4&#1528;&#65533;&#65533;s|&#65533;&#65533;&#65533;f&#65533;p&#65533;&#65533;a&#65533;&#65533;Iq]&#65533;m&#65533;&#65533;<&#65533;&#65533;&#65533;&#2001;&#65533;&#65533;&#65533;&#65533;u&#65533;/&#65533;v&#65533;&#65533;&#65533;z&#1461;^&#65533;&#65533;*Y&#65533;&#65533;)xGX&#65533;	&#65533;&#65533;&#65533;&#65533;&#65533;&#65533;&#65533;V&#65533;&#65533;&#655;B&#65533;&#65533;3&#65533;+&#65533;&#65533;<&#65533;!A&#65533;&#65533;v&#65533;a'7&#1144;m1&#907;&#65533;&#65533;&#65533;&#65533;0,&#65533;&#65533;z&#65533;N*&#65533;9&#65533;)&#65533;&#65533;&#65533;&#65533;&#65533;&#65533;&#65533;8&#65533;^&#65533;[E&#65533;&#804;&#65533;V&#65533;&#65533;&#65533;&#65533;&#65533;'&#65533;^K&#65533;&#65533;2&#65533;+=FG[&#65533;&#65533;j&#65533;eo&#65533;j&#65533;=]&#65533;5&#65533;&#65533;L&#65533;&#65533;3&#1242;z&#65533;%&#65533;&#65533;&#65533;&#65533;&#65533;&#65533;Zg&#65533;__&#65533;&#65533;&#1506;Z&#65533;&#65533;&#65533;&#65533;&#65533;F&#65533;&#65533;y&#65533;&#65533;&#1468;&#65533;X&#65533;.&#65533;&#65533;2&#65533;Z-&#65533;&#65533;h&#65533;&#65533;?~&#65533;&#65533;&#435;=&#65533;&#65533;&#65533;s=&#65533;&#65533;&#65533;&#65533;y&#65533;A &#65533;&#65533;&#1260;&#65533;&#65533;&#65533;!-&#65533;%&#65533;E&#65533;&#416;&#65533;&#65533;s&#65533;#3&#65533;&#65533;P&#65533;&#65533;3&#65533;&#65533;QeJ&#65533;&#65533;$4&#65533;&#65533;-+&#65533;I&#65533;&#65533;-&#65533;&#1618;&#65533;&#609;&#65533;&#65533;8&#65533;&#65533;3&#65533;S&#65533;0&#65533;[&#65533;&#65533;0D@&#65533;&#65533; &#65533;b&#65533;V&#65533;&#65533;
&#65533;q&#65533;&#65533;"&#65533;&#65533;&#65533;&#65533;&#65533;&#65533;o&#65533;&#65533;$&#65533;Z&#65533;?&#65533;&#148;&#65533;#&#65533;&#65533;C&#65533;o&#65533;oK&#65533;&&#65533;K&#65533;(&#65533;$K&#65533;c8Z&#65533;!.&#65533;&#65533;&#65533;+{&#65533;Y&#734;&#65533;
q2&#65533;s?&#65533;&#65533;&#65533;	d&#65533;66/#&#65533;&#65533;(&#65533;&#65533;a&#65533;&#65533;&#65533;&#65533;`&#65533;&#65533;&#65533;&#232;&#65533;&#65533;&#65533;!2&#65533;(&#65533;&#65533;&#65533;CJ&#65533;&#65533;&#65533;=@&#65533;CA&#65533;&#65533;>; C&#1823;&#65533;H&#65533;Q&#65533; 0&#65533;&#65533;&#65533;K&#65533;R&&#65533;Q&#65533;x&#65533;&#65533;&#65533;sC&#65533;H)&#65533;&#65533;&#65533;&#65533;}+&#65533;5Y&#65533;&#65533;&#65533;<&#65533;>S>T&#65533;T&#65533;==&#65533;&#65533;=\;&#65533;&#65533;E[&#65533;&#65533;&#65533;s&#65533;&#65533;&#65533;`d &#65533;&#65533;b&#65533;AH3&#65533;`|&#65533;d&#65533;=_&#65533;4&#65533;R&#65533;*&#65533;N&#65533;R&#65533;&#65533;&#65533;&#65533;Y$O&#65533;&#65533;l&#65533;Z&#65533;Em&#65533;FSS-&#65533;&#65533;X-&#65533;#1&#65533;`G&#65533;r&#65533;[t|53#&#65533;&#65533;&#65533;{&#65533;&#65533;&#354;&#65533;&#65533;B&#65533;(
&#65533;&#65533;&#65533;&#65533;&#65533;&#65533;@	1#&#65533;&#65533;8&#65533;?&#65533;&#65533;&#65533;&#65533;%&#65533;C&#65533;&#65533;&#65533;&#65533;&#963;&#65533;&#65533;&#65533;&#65533;/&#65533;&#65533;H&#65533;&#65533;&#65533;)%&#65533;&#65533;?&#65533;B}A&#65533;7&#65533;	&#65533; E|&#65533;-&#65533;&#65533;&#65533;&#65533;&#65533;&#65533;7a&#65533;&#65533;&#65533;[!\5&#65533;&#65533;B)&#65533;&#65533;&#65533;&#65533;Yj&#65533;&#65533;#]&#65533;  $&#65533;&#65533;f&#65533;&#65533;LJ&#65533;&#65533;_b]
&#65533;I&#65533;c&#65533;&#1120;&#65533; &#65533;&#65533;&#65533;&#65533;&#65533;o&#65533;&#65533;P&#65533;&#667;D&#65533;&#65533;&#755;&#65533;9&#65533;&#65533;&#65533;L2&#65533;KgR&#65533;&#65533;&#65533;-d#fy&#65533;&#65533;&#65533;&#65533;&#65533;z&#65533;a&#65533;&#764;&#65533;&#760;&#65533;&#65533;&#433;&#65533;&#65533;&#65533;&#65533;&#65533;&#65533;vj&#65533;}C
&#65533;&#65533;j&#1817;&#65533;l&#65533;;&#65533;&#65533;yL@3D&#65533;&#65533;&#65533;\&#65533;&#65533;C&#65533;p&#65533;&#260;&#65533;C&#65533;<&#65533;&#65533;3&#65533;s&#65533;>&#65533;Ly&#65533;&#65533;&#65533;c&#893;&#65533;x&#65533;V$&#65533;:!&#65533;W,>Y&#65533;F&#1777;&#65533;ADF&#65533;&#65533;&#65533;g&#65533;E&#65533;&#65533;&#65533;&#65533;e&#65533;LFftFa\&#65533;a&#65533;=!&#65533;&#65533;&#65533;f&#65533;E&#65533;#&#65533;X&#65533;Nr&#65533;&#65533;&#65533;o&#65533;M&#65533;D!&#65533;I&#65533;@V1&#65533;x&#65533;&#65533;&#491;>&#65533;&#65533;
[&#65533;)&#65533;&#65533;w&#65533;&#65533;&#65533;&#65533;VCO&#65533;&#65533;&#65533;&#65533;&#65533;&#65533;&#65533;&#65533;\&#65533;9Z	z&#65533;M&#65533;A&#65533;&#65533;&#65533;&#65533;$K&#65533;pH&#65533;&#65533;&#65533;&#65533;(iS:1&#65533;&#65533;&#65533;&#65533;&#65533;SB[&#65533;4	&#65533;&#65533;&#65533;&#65533;&#65533;@&#65533;&#65533;&#65533;&#65533;&#808;}3&#65533;^&#65533;[&#65533;:y&#1150;&#65533;B&#65533;&#65533;&#65533;&#65533;&#65533;m&#65533;s&#65533;&#65533;J&#65533;&#65533;1\&#65533;b<&#65533;`<&#65533;`&#65533;A&#65533;9R&#65533;n&#65533;&#65533;n@&#65533;"9tJ&#65533;&#65533;Lic&#65533;#&#65533;&#1116;Q&#65533;)A+TK&#65533;CP(T&#65533;&#65533;&#65533;;*4K&#65533;|&#65533;&#65533;#&#65533;&#65533;t&&#65533;Q-T&#65533;&#65533;+	&#65533;&#1830;W&#65533;+&#65533;l&#65533;&#65533;&#65533;6[&#65533;&#65533;"&#65533;&#65533;&#65533;9&#65533;
5&#65533;-E&#65533;D&#65533;{p&#65533;&#65533;&#65533;&#860;!&#65533;&#65533;&#65533;M&#1625;L&#65533;D&#65533;&#65533;4xi&#65533;E&#248;xi=&#65533;LMc&#65533;#&#893;&#65533;y(E&#65533;@"&#65533;A&#65533;&#65533; &#65533;&#65533;&#65533;td&#65533;Q&#65533;&#65533;n&#65533;En&#65533;\T&#65533;&#65533;l&#65533;pH&#65533;d&#65533;&#65533;`%&#65533;b&#65533;&#65533;m&#65533;'5V&#65533;C&#935;$&#65533;&#65533;&#65533;"&#65533;U&#65533;&#1229;&#65533;&#1012;&#65533;&#65533;&#65533;M&#65533;T&#65533;&#544;&#948;&#65533;F&#65533;o&#65533;&#65533;&#65533;&#1547;5&#65533;&#500;&#65533;&#65533;O&#65533;X&#377;:&#65533;*Ms&#65533;V&#65533;&#65533;&#65533;&#65533;OU&#65533;&#65533;~&#65533;1&#65533;ck2&#65533;&#65533;&#65533;&#65533;&#65533;.3&#65533;;[&#65533;&#648;&#20462;&#65533;H&#65533;&#746;&#65533;R&#65533;&#65533;0&#65533;&#65533;&#65533;l K)&#65533;&#65533;&#1078;2&#65533;"Q&#65533;TTi&#65533;&#65533;&#65533;&#65533;A.Gr&#65533;&#65533;&#65533;&#65533;\&#65533;&#65533;3K&#65533;;SO&#65533;?&#65533;&#65533;&#65533;]J%-&#65533;&#65533;Ac&#65533;&#65533;bdRe&#65533;&#65533;!&#65533;&#1162;&#65533;&#65533;&#65533;&#1206;&#65533;d&#65533;CiL&#65533;&#65533;4&#65533;&#65533;)4A&#65533;:A/&#65533;Q&#65533;d&#65533;$&#65533;&#65533;<K6&#349;&#65533;&#65533;SS&#65533;;&#65533;$=&#65533;&#65533;&#65533;&#65533;&#65533;"&#65533;L:V&#65533;OT$CY&#65533;&#1788;&#1901;\K&#65533;n&#65533;&#65533;5CL&#65533;&#65533;&#1117;&#65533;3\&#65533;Z:Ng&#65533;T&#65533;&#65533;&#65533;&#247;&#65533;&#65533;&#65533;0M&#65533;&#65533;&#65533;i&#65533;&#206;x&#65533;$y&#65533;5y&#65533;&#65533;&#65533;&#327;X&#65533;&#65533;U^&#65533;T&#65533;$&#65533;&#65533;]&#415;U&#1887;&#65533;&#65533; C]&#65533;H&#270;&#65533;&#65533;>&#65533;&#1852;&#65533;C&#65533;&#891;&#65533;R9&#65533;&#65533;&#388;u&#65533;'T&#65533;&#65533;s&#65533;&#65533;&#65533;&#65533;&#531;&#65533;X&#65533;t,&#1791;Y&#65533;2&#65533;&#65533;]E&#65533;*&#1541;&#65533;&#65533;&#65533;|S`y!&#65533;&#65533;&#65533;&#65533;&#65533;&#65533;&#1901;}&#65533;,&#65533;	b&#65533;&#65533;@&#65533;&#65533;}Z}\K&#319;!&#65533;&#65533;&#65533;&#65533; 
&#65533;&#65533;)&#65533;%&#65533;eJ
&#65533;&#65533;J&#65533;?&#65533;8&&#65533;	[&#65533;&#337;&#65533;&#65533;&#65533;Bz&#65533;*&#65533;&{5:&#65533;&#65533;	k&#65533;&#65533;C&#65533;&#65533;&#65533;cr?&#65533;4&#521;c&#65533;-&#65533;$&#65533;&#65533;`&#53664;&#65533;&&#65533;&#65533;}&#1190;&#65533;&#65533;&#65533;&#65533;_R&#65533;R&#65533;&#65533;&#65533;g&#65533;R&#65533;D5&#65533;]&#65533;&#65533;EH&#65533;i&#65533;&#65533;&#65533;"b&#549;&#1364;L&#65533;&#65533;&#65533;TPM-&#65533;cQW&#65533;&#1318;&#65533;&#65533;&#65533;d&#65533;&#65533;)&#65533;5&#65533;e&#65533;&#65533;;&#65533;&#65533;&#65533;&#65533;&#65533;&#65533;&#65533;,&#65533;.&#65533;b&#65533;E&#65533;&#65533;
A:Lv&#65533;&#65533;&#65533;*V0&#65533;&#65533;&#65533;&#65533;&#65533;-&#65533;"&#413;4_&#65533;&#399;&#65533;TJ&#65533;L&#65533;&#65533;&#65533;u&#65533;T&#65533;&#65533; &#65533;&#65533;wH&#65533;w	&#65533;rH&#65533;&#65533;&#65533;w&#65533;Mq&#65533;&#65533;&#65533;<&#65533;&#65533;&#65533;&#65533;&#65533;^U&#65533;7&#65533;Ef4&#65533;n@&#65533;n&#65533;&#65533;d&#65533;d&#65533;&#1647;*&#65533;]&#65533;&#65533;&#65533;9&#65533;&#65533;#&#65533;;&#65533;]&#65533;&#65533;&#65533;&#65533;&#532;&#65533;&#65533;c?&#65533;&#65533;C$]>&#65533;L"&#65533;Lj&#65533;&#65533;}&#65533;AUG)[&#1975;&#65533;&#1526;&#65533;&#65533;p&#65533;&#65533;&#65533;0O&#65533;&#65533;^&#65533;&#65533;&#65533;?v&#65533;g6&#1609;&#65533;-{$)
&#65533;&#65533;&#65533;&#65533;S&#65533;&#65533;H&#65533;&#65533;&#65533;
9 4JI&#65533;Ay&#65533;&#65533;+&#65533;&#65533;&#65533;&#645;&#65533;&#65533;&#65533;&#65533;vM&#1414;z&#65533;n&#65533;s&#65533;;v@r(R&#65533;!Q#9&#65533;&#65533;&#65533;L&#65533;&#65533;t&#65533;&#65533;&#65533;&#65533;`x9RG;F&#65533;:&#65533;N.F&#65533;&#65533;h'5&#65533;&#65533;&#65533;Y&#65533;&#65533;%&#65533;	+&#65533;&#65533;&#65533;&#65533;dZ>&#65533;}&#65533;;&#65533;f$&#65533;Y&#1988;l&#65533;&#65533;&#65533;H&#65533;]&#65533;F&#65533;i&#65533;&#65533;\s&#65533;&#65533;v#1&#65533;p&#65533;&#65533;&#65533;&#65533;R&#65533;&#65533;9&#65533;N&#133;b!&#65533;&#65533;&#65533;&#65533;w&#65533;&#65533;&#941;&#65533;&#65533;&#65533;&#65533;&#65533;k&#65533;l&#65533;&#65533;&#65533;9&#65533;YDs]&#65533;k&#65533;&#65533;e&#1458;(&#65533;&#65533;&#65533;sA<&#65533;&#399;{&#65533;&#65533;v&#65533;j&#65533;&#65533;&#65533;&#65533;&#65533;&#65533;&#65533;j&#1542;&#65533;&#65533;k&#65533;hheH&#65533;i&#65533;&#65533;y5&#65533;&#1210;&#65533;&#65533;
(|&#65533;&#65533;L&#65533;&#65533;&#65533;kf5&#65533;&#566;&#12426;P&#65533;&#65533;&#65533;&#1266;3h2*{&#665;&#65533;&#1841;&#65533;F&#65533;&#65533;6K&#65533;&#65533;&#65533;"=&#65533;8&#65533;<,&#65533;F&#65533;&#65533;&#65533;&#65533;&#65533;&M&#65533;u&#65533;$&#65533;m_&#65533;^&#65533;&#65533;&#65533;gJ&#65533;&#65533;&#65533;&#65533;C1&#65533;7&#65533;&#65533;&#65533;&#65533;&#65533;e&#1448;&#65533;s&#65533;&#65533;V&#65533;:&#364;p&#65533;^a&#65533;(&#65533;u&#65533;`&#65533;U&#1391;&#65533;Z&#65533;&#65533;&#65533;#-&#65533;&#65533;N&#1165;{&#65533;L&#65533;(IhYn&#65533;&#65533;&#65533;s&#65533;gPb b@b&#65533;b@&#65533;c@&#65533;f`a&#65533;&#65533;`&#65533;X&#65533;M&#65533;o8*=&#65533;Z&#65533;M&#65533;=&#65533;.&#656;&#65533;n&#65533;8&#65533;hc5&#65533;8vh&#65533;&#65533;P&#65533;&#65533;&#1608;m&#1069;1&#65533;&#65533;6&#65533;&#65533;&#65533;#<B&#65533;&#65533;&#260;&#19652;Vq&#65533;YqJ&#65533;&#65533;k&#65533;m=&#65533;D&#65533;&#65533;&#65533;&#65533;&#65533;&#65533;&#65533;&&#65533;k&#65533;;4&#65533;TX&#65533;&#379;&#65533;&#65533;b&#65533;&#65533;u&#65533;&#65533;&#65533;Vr&#65533;&#65533;(&#26697;A&#65533;&#65533;`(&#65533;&#65533;E5^&#65533;&#1224;&#65533;P&#65533;&#65533;P&#65533;Yc&#65533;`
&#65533;&#65533;\6&#65533;&#65533;b&#65533;&#65533;&#65533;p&#65533;%&#65533;z`&#65533;m8&#65533;`&#65533;&#65533;\&#65533;`&#65533;&#65533;\&#65533;&#65533;_&#1029;[&#65533;&#65533;]&#65533;V`&#65533;Q&#65533;&#65533;=hH&#65533;&#65533;&#65533;&#65533;M&#65533;m&#65533;&#65533;R&#65533;&#65533;&#65533;&#65533;&#1765;
&#65533; N%&#65533;&#65533;&#65533;&#65533;&#65533;&#65533;&#65533;t&#1587;&#65533;&#245;&#65533;&#65533;&#65533;a&#65533;&#65533;J&#320;&#65533;&#65533;&#65533;m&#65533;&#65533;}&#65533;&#65533;&#65533;PJ4&#65533;&#65533;Y2&&#65533;&#65533;&#65533;&#65533;j&#65533;8yS&#65533;&#65533;O&#65533;5C&#65533;&#65533;Ue&#65533;If&#65533;i#&#65533;"&#65533;&#65533;@&#65533;c&#65533;b:&#65533;Y&#65533;a7&#65533;9&#65533;&#65533;&#65533;^&#65533;_&#65533;&#65533;&#65533;G&#65533;&#65533;c&#65533;t6&#65533;&#65533;x&#65533;>&#65533;f{p&#65533;p&#65533;&#65533;b&#65533;&#65533;]&#65533;&#65533;_&#65533;]&#65533;_&#65533;\&#65533;[&#65533;&#65533;XXQ&#65533;&#65533;A`&#65533;*(&#65533;7&#65533;p&#65533;&#65533;&#65533;-h&#65533;&#65533;&#65533;&#65533;&#65533;&#65533;&#65533;&#65533;%&#65533;bx&#65533;&#1327;&#65533;k&#65533;i&#65533;8M&#65533;'G&#65533;&#65533;;?&#65533;p&#65533;&#65533;&#65533;m&#65533;|D'/&#1795;&#65533;&#65533;NxB&#65533;&#65533;E5&#65533;4&#65533;&#65533;&#65533;b&#65533;&#65533;!J
j&#65533;&#65533;u^&#65533;(t0&#65533;&#65533;&#65533;9!&#1774;`&#65533;9Td&#29776;Le)&#65533;7	&#65533;2&#65533;&#65533;&#65533;J&#65533;HwNj&#65533;&#65533;&#65533;,&#65533;&#65533;P&#65533;)S&#65533;g&#65533;x&#65533;	q&#65533;czXp&#65533;e^&#65533;&#65533;]&#65533;&#65533;&#65533;Y&#65533;Xh&#65533;TI&#65533;2&#65533;&#65533; &#65533;. f8E&#65533;G&#65533;U&#65533;p&#65533;&#65533;Z&#65533;&#65533;&#65533;&#65533;E&#65533;B|&#65533;O9&#65533;;&#65533;W:Z&#65533;&#65533;N&#65533;F&#65533;$5&#65533;&#5312;T2&#65533;t&#65533;&#65533;&#65533;tq*&#65533;&#65533;&#65533;_Z&#65533;Et&#65533;&#65533;&#65533;@&#65533;&#65533;&#65533;&#65533;&#65533;&#65533;P&#350;&#65533;O;&#65533;.&#65533;M&#65533;&#65533;&#65533;aB&#65533;&#65533;&#65533;&#65533;&#65533;"&#1008;[Ao&#65533;Az&#65533;&#65533;&#7651;&#65533;?&#65533;m	&#65533;{&#65533;&#65533;9&#2752;&#650;&#65533;k-o=.&#65533;A/7&#65533;&#65533;&#65533;P&#1617;&#65533;ns&#65533;&#65533;K&#65533;&#65533;&#65533;.&#65533;u&#65533;fHa&#65533;\&#65533;\&#65533;\&#65533;wY&#65533;W8&#65533;Q0&#65533;P&#65533;=&#65533;$&#65533;  &#65533;"Z&#65533;&#65533;&#65533;&#65533;n&#65533;:u&#65533;&#1061;S&#65533;&#65533;D&#65533;&#65533;&#65533;I,G&#65533;\9&#65533;&#589;&#65533;8N&#528;"C&#65533;+9&#1847;p&#65533;J&#65533;DY&#65533;&#1783;&#65533;&#65533;&#313;&#65533;s%&#65533;&#65533;9q&#65533;\S&#65533;&#65533;p&#65533;&#65533;}*&#65533;&#65533;&#65533;r&#65533;eLZ&#65533;)&#65533;r&#65533;N]&#65533;&#65533;\S&#65533;&#65533;&^&#65533;J&#65533;(&#65533;rD&#65533;~$r&#65533;&#1647;d?&#65533;U;&#65533;&#65533;qI&#65533;j&#65533;&#65533;&#65533;&#65533;x&#65533;&#65533;M&#65533;&#65533;&#65533;u&#65533;&#65533;&#1838;&#65533;v&#65533;&#1977;[&#824;0`&#65533;&#65533;*|h&#65533;*F&#65533;R#&#65533;&#65533;P&#65533;&#65533;&#1040;&#1785;+]&#65533;&#65533;x&#65533;&#2390;'o^&#65533;z&#65533;&#65533;&#65533;7&#65533;&#1850;w&#65533;&#65533;&#65533;&#65533;7&#65533;&#65533;&#135;/n&#65533;&#65533;&#65533;&#1654;o&#1790;&#1500;6n&#65533;&#487;S&#65533;&#65533;&#65533;&#65533;u{&#65533;&#65533;s&#65533;7&#65533;&#65533;y&#65533;&#65533;&#598;^&#65533;<&#65533;&#65533;&#65533;&#65533;G&#65533;W&#65533;{<&#391;%&#65533;3w&#65533;#J&#65533;1&#65533;{&#65533;&#65533;&#65533;7&#65533;&#65533;'&#65533;N,&#65533;&#65533;EDQ&#65533;&#65533;:&#65533;&#65533;&#65533;<&#65533;&#65533;7!&#65533;w=&#65533;&#65533;M2&#65533; &#65533;K-&#65533;&#65533;H&#65533;,&#65533;&#65533;&#65533;
+&#65533;&#65533;J(&#65533;&#65533;&#65533;&#65533;=&#65533;&#65533;V&#65533;q&#65533;5&#65533;Z`&#65533;&#65533;&#65533;c^XQd&#65533;R%U&#65533;Wq&#65533;g&#65533;Y.K<&#65533;d&#65533;L5&#65533;&#65533;~7&#65533;&#65533;&#65533;&#65533;BA&#65533;&#65533;Y	&#65533;#f&#65533;!HTFe&#65533;&#65533;Fi&#65533;&#65533;m&x&#65533;F!&#65533;u`Yo&#65533;t&#65533;&#65533;}&#65533;9&#65533;&#65533;]&#65533;wg&#65533;}Zh&#65533;*&#65533;&#65533;a&#65533;X&#65533;&#65533;1&#65533;&#65533;TqfvY&#65533;&#65533;6&#65533;&#65533;&#65533;2J&#65533;i&#65533;&#65533;&#65533;Z<&#65533;&#65533;G&#65533;r&#601;g!&#65533;&#65533;&#65533;:&#65533;r&#65533;&#65533;&#65533;n&#765;&#65533;&#65533;&#65533;&#65533;%&#65533;kr&#65533;&#65533;&#65533;&#65533;x&#65533;&#65533;&&#65533;x&#65533;&#65533;z,&#65533;&#65533;:&#65533;]&#65533;&#65533;&#65533;&#1230;B&#38691;&#65533;8-&#65533;&#65533;S&#65533;9&#65533;&#13174;&#65533;zy&#65533;Hp"i&#65533;&#65533;C&#65533;&#65533;&#618;&#65533;.>&#65533;&#65533;&#65533;4&#65533;&#65533;.&#65533;&#65533;&#65533;
&#65533;&#65533;&#65533;&#65533;&#65533;*)&#65533;&#65533;&#65533;)&#65533;&#65533;?EQ&#1304;&#65533;3&#65533;<&#65533;;&#65533;Yd&#65533;:4&#65533;DqD&#1489;crHu&#65533;&#1809;X@}&#65533;m&#65533;H^&#65533;l&#65533;&#65533;&#1502;&#65533;O&#65533;&#65533;&#65533;&#65533;f&#65533;<V[H&#65533;Kg&#65533;&#65533;&#65533;&#65533;3&#65533;&#65533;&#65533;&#65533;&#65533;a&#65533;&#65533;g&#65533;!&#65533;&#65533;Fpf&&#65533;R&#65533;&#65533;&#65533;&#65533;B~-z5&#65533;&#65533;)Z&#65533;gziL&#1524;Qg&#65533;&#1639;e'f&#65533;i&#65533;-&#65533;x&#65533;&#358;&#65533;&#65533;&#65533;&#65533;=wq&#65533;*&#65533;&#1902;x&#65533;}w{&#1589;&#65533;wu&#65533;b&#65533;&#65533;&#65533;&#65533;&#65533;&#65533;^w&#65533;&#65533;&#246;j&#65533;&#65533;-&#65533;&#65533;&#65533;C[&#65533;&#65533;	>8&#65533;tk>&#65533;&#65533;&#65533;/1;y&#65533;J:&#65533;&#65533;R&#65533;)9I3&#65533;#)WB&#65533;*y&#65533;m~&#65533;y&#65533;&#547;N7&#65533;&#65533;!/&#65533;&#65533;&#65533;&#65533;*&#65533;&#65533;&#65533;J)&#65533;&#65533;&#65533;&#65533;(&#65533;|&#65533;&#65533;M&#65533; &#65533;U\!F&#65533;Q&#65533;9&#65533;x.<&#65533;:&#65533;|&#65533;&#65533;&#65533;#_&#65533;&#65533;&#1632;i&#65533;E29v&#65533;&#65533;'&#65533;&#65533;H&#65533;\&#65533;&#65533;`&#65533;l2&#65533;7&#65533;&#65533;&#65533;&#65533;Jg&#65533;&#65533;&#65533;ti&#65533;}&#65533;&#65533;3
M&#65533;&#65533;HXf&#65533;5-M&#65533;&#65533;[&#65533;&#65533;&#65533;Lca+:*C&#65533; 
kWKh&#65533;&#446;!i&#65533;c+&#65533;&#65533;&#424;&#65533;&#65533;01&#65533;a&#65533;K%&#65533;&#65533;m&#65533;Z&#57496;&#65533;\&#65533;&#65533;p&#65533;&#65533;&#65533;&#65533;&#65533;&#65533;b&#365;&#65533;&#65533;zb&#65533;&#65533;S'2K6&#65533;&#65533;w^&#65533;&#65533;&#353;|]d&#65533;j&#65533;&#65533;t&#65533;&#65533;7M,&#65533;&#1860;&#65533;&#65533;&#65533;&#65533;f&#65533;&#65533;"aB&#65533;u&#65533;&#65533;&#65533;.@ &#65533;V&#65533;vr-&#65533;YpA~Q&#65533;:n(Tq&#65533;&#65533;&#65533;&#65533;<&#929;g&#65533;&#65533;&#65533;&#65533;-l1W&#65533;&#65533;&#65533;`&#65533;(D&#65533;Ot"&#65533;h&#65533;$8!
S&#65533;&#65533;p&#65533;\&#65533;#&#65533;&#65533;B\&#65533;&#65533;0&#65533;&#65533;5&#65533;
]?X(&#65533;&#65533;&#65533;db!&#1692;&#65533;&#65533;&#65533;&#65533;&#65533;&#65533;'*&#65533;K&#65533;'&#65533;&#65533;&#65533;&#65533;e&#1514;I~&#65533;#M&#65533;&#65533;1%4&#65533;&#1176;xi&#65533;&#65533;&#65533;&#65533;,p&718q&#65533;&#65533;N&#65533;&#65533;
]&#65533;B&#65533;}&/%4a&#65533;&#65533;&#65533;&#65533;L&#65533;&#65533;CSD&#1332;N&#65533;&#65533;&#65533;&#65533;!M&#65533;rh&#65533;1U&#65533;;$B-&#65533;&#65533;^&#65533;&#65533;&#65533;$Ox&#65533;#&#65533;&#65533;l&#65533;pH,&#65533;j3&#65533;&#65533;1&#65533;p&#65533;xfY*&#525;&#65533;q&#65533;i&#65533;IQ&#65533;&#400;&#65533;5H&#65533;&#65533;<:Q&#65533;Y&#1289;}&#65533;FsZ&#65533;&#65533;&#65533;jW&#65533;&#65533;-%&#65533;j&#65533;&#65533;Z0&#65533;&#65533;&#65533;NW3&#65533;`,&#65533;&#65533;i&#65533;a&#65533;G&#65533;&#65533;&#65533;T&#65533;z&#65533;9&#65533;&#65533;Ha&#65533;&#65533;&#65533;-hU&#65533;&#65533;&#65533;&#65533;&#65533;&#65533;Z5Q	D&#65533;F &#65533;&#65533;&#65533;&#65533;'D
F&#65533;&#65533;"&#65533;r&#771;6T&#65533;,&#65533;&#1400;g&#65533;&#65533;G&#65533;U&#65533;&#17761;&#65533;&#65533;h&#65533;&#65533;&#65533;&#65533;"Y&#65533;EJQ&#65533;&#65533;5&#65533;)&#65533;(&#1394;&#65533;&#150;&#65533;B{&#65533;&#65533;&#65533;&#65533;J&#65533;l8'N&#65533;2&#65533;"&#65533;}&#65533;}&#65533;r&#65533;&#65533;&#65533;V&#65533;H&#65533;&c&#65533;&#65533;&#65533;&#65533;%&#65533;!&#65533;<QH&#135;LJ/y&#65533;&#65533;&#65533;&#65533;4&#65533;&#65533;0&#65533;P&#65533;&#65533;;&#65533;&#65533;&#65533;&#25005;9UC&#65533;c&#65533;&#65533;r=&#65533;&#65533;kC)*9&#65533;K&#65533;&#1993;&#65533;D&#65533;+!&#65533;&#65533;7&#65533;&#65533;&#65533;&#65533;&#65533;&#65533;&#65533;&#65533;->&#65533;&#65533;js&#65533;&#65533; &#65533;6D)x&#65533;{&#65533;&#65533;hQ&#65533;&#65533;z/&#65533;*^&#65533;*X&#65533;-dw)d&#65533;&#65533;&#65533;&#65533;|$&#65533;&#65533;}X&#65533;&#65533;&#65533;l&#65533;&#65533;g&#65533;&#65533;6w&#65533;6&#65533;&#65533;&#65533;0&#1294;pX&#65533;&#65533; &#65533;0&#65533;!a&#65533;&#65533;&#65533;+@&#65533;	NLb&#65533;&#65533;&#65533;$A/(AJX&#65533;&#65533;&#65533;&#65533;&#65533;:&#65533;	O&#65533;&#65533;$&#65533;&#65533;	g&#65533;&#1665;&#65533;&#65533;&#65533;&#65533;G!&#65533;/&#65533;&#65533;Z&#65533;&#65533;24-&#65533;&#65533;&#65533;&#65533;&#1156;A&#65533;&#65533;&#65533;&#65533;oQ&#65533;JD+&#65533;&#65533;4&#65533;&#65533;&#988;&#65533;&#65533;&#65533;&#65533;5&#65533;9#&#65533;3&#65533;;(hAs&#65533;&#65533;X<"f&#65533;&#65533;9cS&#65533;&#65533;]xV&#65533;|^;GB&#65533;&#65533;]&#65533;&#65533;&#65533;&#65533;a&#65533;C&#65533;&#65533;JT&#65533;]&#65533;&#65533;
&#65533;&#65533;U&#65533;&#65533;&#65533;1&#65533;&#65533;Q&#565;fX&#186;uy&#65533;Q&#65533;&#65533;q&#65533;U&#65533;&#65533;&#65533;&#65533;w1&#65533;1&#65533;&#65533;<&#65533;&#65533;&#65533;NT:&#65533;&#65533;W3>&#1496;t&#65533;&#65533;~vu&#65533;&#65533;&#65533;m&#65533;&#65533;;J&#65533;i&#65533;X}#B{&#65533;CL&#65533;&#65533;a&#65533;&#65533;&#65533;K&#65533;&#65533;&#65533;&#65533;&#616;&#65533;&#65533;P!,&#65533;V&#65533;#&#65533;G5&#65533;Q&#65533;&#65533;8&#65533;&#65533;&#65533;P&#4723;B&#65533;p&#65533;!&#65533;$&#65533;Np&#65533;&#65533;&#65533;&#65533;$$&#65533;	P@&#65533;wP&#65533;8E&#65533;U&#65533;&#65533;l&#65533;pJR&#65533;]_D&#1719;&#65533;&#65533;&#65533;&#65533;&#65533;&#65533;8&#65533;?p&#65533;Yu&#65533;&#65533;F7&#65533;&#1119;&#65533;&#526;&#65533;&#65533;H&#65533;M69&#65533;&#65533;&#65533;&#65533;&#65533;&#65533;X&#65533;u0lj&#65533;z&#65533;&#65533;&#65533;Z&#65533;&#65533;iHr2T&#65533;|&#65533;&#1553;P&#1160;&#65533;4C.=&#65533;&#65533;&#65533;}6&#65533;&#65533;4&#65533;&#65533;n*&#65533;#L&#817;&#65533;&#65533;|2&#65533;&#65533;&#65533;{n`-`ho[|$&#65533;&#1927;&#65533;&#65533;&#65533;&#1498;X&#65533;&#65533;&#65533;&#65533;&#65533;_&#65533; &#65533;&#65533;&#65533;h&#65533;&#65533;&#65533;;&#65533;&#65533;.&#65533;&#65533;&#65533;&#65533;&#65533;{&#65533;&#65533;&#1220;j&#65533;&#65533;'&#65533;&#65533;&#65533;7&#65533;&#1280;&#65533;&#166;_&#65533;&#65533;&#65533;&#65533;&#65533;M&#1984;&#65533;PvD&#65533;&#1987;H&#65533;3&#65533;&#65533;3&#65533;&#65533;a&#65533;O&#65533;.&#65533;&#65533;7&#65533;&#65533;m&#65533;&#1767;&#65533;6X&#65533;F&#65533;_&#65533;C&#65533;&#65533;*D&#65533;&#65533;J@b&#65533;D&#65533;&#65533;J"8
Pp&#65533;&#65533;&#65533; &#65533;	F(!&#65533;&#65533;&#65533;&#65533;;T&#65533;&#65533;&#65533;&#65533;&#65533;{&#65533;M&#65533;]I&#65533;&#65533;&#65533;&#65533; &#65533;^&#65533;&#65533;L&#65533;&#65533;1&#65533;YhuKp&#65533;6&#65533;6<`7p7Z 7&#537;7&#65533;9&#65533;&#65533;R|YL&#65533;&#65533; &#65533;F&#65533;&#1018;&#65533;&#65533;&#65533;n&#65533;fG&#65533; &#65533;&#65533;CX&#65533;&#65533;u&#65533;&#65533;`&#65533;&#65533;rF	`&#65533;&#65533;&#65533;&#1540;&#65533;&#65533;&#995;&#65533;&#65533;hT&#65533;&#65533;&#65533;&#65533;&#65533;&#65533;w1&#65533;&#65533;&#65533;&#65533;E&#65533;iQ|&#65533;c&#65533;&#65533;&#65533;&#65533;<h&#65533;u&#65533;&#65533;&#65533;&#65533;d&#65533;}&#675;F&#65533;m&#65533;a&#65533;!&#65533;&#65533;&#65533;&#358648;!&#65533;d&#65533;.F&#65533;&#65533;&#65533;&#65533;&#1584;&#65533;a
&#65533;@&#65533;&#65533;,&#2046;&#65533;[&#65533;=&#389;&#65533;&#65533;e&#65533;D&#65533;(&#1345;&#65533;	U@&#65533;&#65533;l&#65533;&#65533;&#65533;J<&#65533;C:&#65533;&#65533;7PC3,C2&#65533;&#65533;C0&#65533;&#65533;&#65533;B*&#65533;B'Q&#65533;#&#65533;x&#65533;&#65533;@(&#65533;<&#65533;&#65533;&#65533;&#65533; p&#65533;"x&#65533;NU&#65533;@&#65533;&#65533;u&#65533;M&#737;&#65533;&#65533;&#65533;9&#592;\&#65533;3&#1180;&#65533;,"[D&#65533;&#65533;0&#65533;!Z&#732;&#65533;&#65533;&#65533;L v&#65533;V 7j`iu&#65533;/&#342;&#65533;Hb	Uh&#65533;>5&#65533;kI&#352;<&#65533;MT$&#65533;&#65533;5&#65533;&#65533;&#65533;P&#65533;D&#65533;&#65533;sQ&#65533;&#65533;RF&#65533;&#65533;<b&#354;&#65533;[&#65533;&#65533;#>&
&#36180;aUM&#65533;&#65533;5&#65533; &#65533;&#65533;&#65533;&#1027;&#65533;&#65533;&#65533;e$Gvd&#65533;&#65533;<&#65533;&#65533;)&#65533;&#65533;Q&#867;i&#65533;HF&#65533;&#65533;&#65533;F`&#65533;Z~&#65533;&#65533;&#65533;tdF~&#65533;L&#65533;&#65533;Tx bB&#65533;n&#65533;&#65533;,&#65533;&#65533;&#65533;&#65533;I&#65533;E&#65533;&#65533;&#65533; J;&#65533;&#65533;&#65533;&#65533;p&#65533;&#1330;&#65533;:|C6\5,&#65533;184 &#65533;'&#65533;X&#65533;&#65533;B+&#65533;&#65533;'d%4BdA&#768;&#65533;&#65533;,&#65533;&#65533;&#65533;&#65533;&#65533;0&#65533;L&#65533;8&#65533;&#65533;wA!y&#65533;Z~&#65533;FK&#65533;&#65533;W&#65533;l&#65533;X|`6&#65533;&#65533;90b"Eb&#1671;85&#65533;V&#65533;e^&&#65533;b*&#65533;f
&#160;&#65533;&#65533;#h&#65533;&#65533;&#65533; JK&#65533;M&#65533;&#65533;&#65533;&#65533;s&#65533;&#65533;>ah&#65533;&#65533;&#65533;&#65533; g&#65533;&m.&#65533;=H&#65533;&#65533;&#65533;S&#65533;&#65533;&#65533;-&#65533;&#65533;Z&#65533;&#65533;&#65533;a&#65533;&#1941;a&#65533;&#65533;&#65533;	&#65533;&#65533;L
B&#65533;s&#65533;&#65533;&#65533;&#65533;&#1705;!&#1901;&#65533;B&#1337;&#65533;!&#65533;&#65533;&#65533;&#65533;&#65533;J	H!&#65533;&#65533;0a&#65533;Tz&#65533;
 &#65533;Tv&#65533;&#65533;|&#65533;&#65533;;&#65533;&#784;&#65533;f&#65533;	0&#65533;&#1616;FjD&#65533;/&#65533;f&#65533;X"&#65533;&#65533;]>yC6P4,C#%&#65533;~&#65533;0<.`&#65533;&#65533;]$P&#65533;&#65533;@&#277;&#65533;\&#65533; &#65533;&#65533;&#65533;&#65533;&#65533;M%&#65533;BQYN&#65533;[&#65533;Gqb&#65533;a&#65533;&#65533;&#65533;&#65533;&#65533;&#65533;&#65533;;f&#65533;l&#65533;&#1345;&#65533;[&#65533;&#65533;Y&&#65533;&#65533;&#65533;&#65533;&#65533;&#65533;	]8.`~&#65533;OG&#65533;#R&#65533;e&#65533;&#65533;&#65533;&#65533;b}&l&#65533;@&#65533;&#65533;d&#65533;#qQ
&#65533;ni&#65533;&#65533;i?&#65533;&#65533;&#65533;d&#65533;&#65533;i?&#65533;&^x)&#65533;&#65533;_C&#65533;CVT&#65533;&#65533;&#65533;&#65533;D&#65533;&#65533;&#65533;&#65533;!&#65533;m^H&#65533;&#65533;kjl&#65533;f;JR&#65533;f&#65533;&#65533;&#65533;&#65533;.&#65533;
&#65533;&#65533;$n&#65533;ZC&#65533;&#65533;&#65533;&#65533;&#65533;&#1354;lL&#65533;{&#515;~&#65533;&#65533;. nK&#65533;&#65533;Yn&#65533;&#65533;&#65533;&#65533;&#65533;&#65533;)n&#65533;9h&#65533;5TC6T&#65533;5\&#65533;5X&#65533;Z&#65533;4,1p1H_&#65533;Eh.&#65533;+&#65533;&#65533;'t&#65533;%4&#65533; &#65533;\&#65533;xxA8A&#65533;&#65533;&#65533;&#65533;&#1024;&#65533; &#65533;LB8&#1286;&#1848;&#65533;&#65533;&#65533; &#65533;&#65533;q*&#65533;&#65533;"Wf(Hc&#65533;&#65533;&#65533;
&#65533;&#65533;"M&#65533;&#65533;evCB&#65533;&#65533;+&#65533;f 7hC&#65533;&#65533;&#65533;	&#65533;c&#65533;&#65533;f&#65533;O[<&X&#65533;>&#65533;&#65533;&#65533;&#65533;F,l6&#65533;ED&#65533;J&#65533;IlD8*&#65533;&#65533;&#65533;H&#65533;&#65533;A&#65533;$&#65533;&#65533;)&#65533;H&#65533;&#65533;g&#65533;&#65533;[y&RF&#65533;Y&#65533;?j&#65533;U&#65533;,&#842;A&#65533;#b&#65533;#&#65533;&#65533;V&#858;&#65533;&#65533;t&#65533;&#65533;m&#65533;HFt=&#65533;&#65533;hg&#65533;&#65533;r&#65533;&#7449;J&#65533;&#65533;&#65533;A&#65533;I`UT{m&#65533;A&#65533;&#65533;&#65533;&#65533;&#65533;&#65533;Ni&#65533;&#65533;yA~&#65533;&#324;&#65533;<I&#1208;&#602;J&#65533; &#445;&#1189;
(=&#65533;C5<R2l&#65533;3PC40&#65533;3&#65533;-3x&#65533;0&#65533;2`e&#65533;&#65533;B.&#65533;&#65533;+&#65533;)x&#65533;'&#65533;&#65533;&p&#65533;#TB&D&#65533;"@B$D&#65533;&#65533;,]&#65533;@&#65533;&#65533;&#512;#&#65533;&#65533;{*td&#65533;&#586;&#1320; &#65533;1&#65533;^&#65533;,&#65533;&#65533;V&#65533;2V0&#65533;	&#65533;h&#65533;~c7i8&&#65533;-&#65533;P&#65533;&#65533;&#65533;&#65533;[&#65533;M&#65533;e&#65533;l&#65533;b&#65533;&#65533;dq=/&#65533;b)&#65533;&#65533;&#65533;&#65533;&#65533;&#65533;&#1701;&#65533;&#65533;]&#65533;&#65533;)&#65533;JM&#65533;&#65533;&#65533;e@iF&#65533;o&#65533;Bg&#65533;1JK&#65533;&F&#65533;&#65533;&#65533;&#1165;{&#65533;&#65533;{&#65533;iE&#65533;&#65533;&#65533;iR&#65533;&#65533;kN,	.&#65533;&#65533;2&#65533;=&#65533;cn&#65533; &#65533;+d>iJ&#65533;&#65533;&#65533;&#918;F&#65533;jo	%&#65533;&#65533;&#65533;K~&#65533;&#65533;&#65533;'{~9-|E[&#65533;L&#65533;&#65533;NzY&#65533;&#65533;&#65533;m{&#939;&#65533;l&#65533;&#65533;I&#65533;Ch&#65533;^&#65533;L&#1551;-&#65533;&#65533;&#65533;&#65533;&#65533;o:&#65533;=&#65533;&#65533;5&#65533;B*&#65533;1&#65533;C2DC3&#65533;2D&#65533;&#920;0C3<&#65533;1&#65533;&#65533;/&#65533;&#65533;,&#65533;*&#65533;X'&#65533;&#65533;(&#65533;&#142;&#65533;&#65533;-&#65533;-&#65533;&#65533;-&#65533;+l&#65533;!&#65533;&#65533;T+&#65533; 0%&#65533;CU	"&#65533;&#65533;&#65533;-&#678;
 &#65533;&#65533;bv Hl&#65533;e&#65533;ef&
&#65533;/9Hkj,&&#65533;C&#65533;&#65533;<&#65533;&#65533;I&#65533;fj2&#65533;&#65533;&#65533;&#65533;&#65533;&#65533;k&#65533;&#65533;qE&#65533;/&#65533;:lC&#65533;&#65533;vF&#65533;&#65533;&#65533;j&#65533;>&#65533;v&#65533;E&#65533;&#65533;2*&#65533;J&#65533;&#65533;&#65533;&#65533;2`~&#65533;&#65533;)&#65533;&#65533;&#65533;6&#65533;;&#65533;lM&#65533;4&#65533;[&#796;/3&#65533;07)c&#65533;L&#65533;sG&#65533;=&#65533;&#65533;8&#65533;&#65533;M&#65533;qy&#65533;-#&#65533;_&#65533;)&#65533;i&#65533;|=NC.&#65533;&#65533;e&#1185;G6&#65533;D&#65533;&#65533;&#65533;&#1200;&#65533;&#65533;5&#65533;&#65533;;&#65533;P)&#65533;E&#65533;J&#65533;&#65533;&#65533;&#669;&#65533;&#65533;&#65533;3i&#65533;i&#65533;&#65533;&#65533;&#65533;5&#65533;)&#65533;@"A&#65533;oU&#65533;&#65533;<tC&#1986;/&#65533;jW&#65533;/&#65533;0&#65533;&#65533;0/&#65533;.&#65533;&#65533;*4&#65533;&p&#65533;( (dB%\'&#65533;&#65533;*&#258;&#65533;&#65533;(<&#65533;0A@&#65533;&#65533;%&#65533;;$tr&#35444;gx&#65533;n&#65533;i&#65533;}&#65533;eH&#65533;
2&#65533;]&#65533; &#65533;[/&#65533;&#65533;e p&#65533;j/&#65533;\shWgt&#65533;R]Vlu&#65533;&#65533;&#65533;&#65533;^&#65533;U&#65533;u&#65533;v&#65533;&#65533;&#65533;(/&#65533;g9&#1443;@&#65533;&#65533;sW&&#65533;&#65533;&#65533;&#65533;&#65533; &#65533;&#65533;&#65533;i	&#65533;x&#65533;_&#1973;&#65533;&#65533;&#65533;p>&#65533;&#65533;
&#65533;&#65533;N&#65533;h&#65533;&#1320;&#65533;d&#65533;1H&#811;&#65533;&#65533;&#65533;b&#65533;#3&#65533;0/Ev6)&#65533;H&#65533;$&#65533;&#65533;&#65533;a&#65533;T0N&#65533;&#65533;M&#65533;&#42978;&#65533;&#65533;F&#65533;^g&#65533;&#65533;&#65533;&#65533;&#65533;E&#65533;O&#65533;&#65533;&#65533;.
&&#65533;`&#65533;!&#65533;&#65533;&#65533;&#65533;&#65533;&#65533;&#65533;&#65533;|&#65533;&#65533;&#65533;&#65533;i&#65533;&#65533;9&#65533;-&#65533;&#65533;. C/&#65533;Br&#65533;&#65533;-&#65533;B0&#65533;.&#65533;&#65533;/&#65533;B-\&#65533;u'&#65533;&#65533;v&#65533;'&#65533;B&#65533;Y&#65533;!&#65533;A&#65533;&#65533;`(x&#65533;*&#65533;*&#65533;$&#65533;&#65533;&#65533;&#65533;&#65533;B0pC;H"BM&#65533;_;l&#65533;&#65533;&#27216;&#65533;&#65533;_&#65533;&#65533;(R&n&#65533;&#65533;&#65533;&#65533;~&#347;@5^&#273;&#65533;RYk&#65533;P&#65533;&#65533;&#65533;&#65533;&#65533;Sxl&#65533;&#65533;	&#65533;&#65533;&#65533;&#65533;&#65533;v&	^&#65533;&#65533;&#65533;?&#65533;&#65533;]&#65533;&#65533;&#1912;Wz&#65533;&#65533;QG&#65533;	/DmEv&#65533;&#65533;Ok&#65533;-&#65533;&#1184;&#65533;&#65533;&#65533;8s&#65533;&#271;e&#65533;g&#65533;531&#65533;i&#65533;/&#65533;&#65533;M&#65533;C&#65533;&#65533;R&#870;&#65533;M@&#65533;&#65533;&#50516;`&#65533;&#65533;&#65533;&#65533;S&#65533;F&#65533;&#65533;&#65533;&#65533;&#65533;&#65533;&#65533;&#547;&#65533;&#65533;&#694;&#65533;k&#65533;&#65533;&#65533;&#65533;47&#65533;&#65533;&#65533;&#65533;&#65533;5&#65533;&#65533;'&#65533;,&#65533;&#65533;&#65533;&#65533;&#65533;&#65533;&#65533;&#65533;&#65533;:L&#65533;0&#65533;&#65533;-&#65533;&#176;&#8354;&#65533;&#65533;.&#65533;,&#65533;&#189;&#65533;&#65533;+&#65533;B+T&#65533;&#65533;&#65533;&#65533;)&#65533;&#65533;&0&#65533;A+&#65533;&#65533;A$p&#65533;&#13954;*&#65533;&#65533;(@%&#65533;&#65533;0XC9&#65533;&#202;&#65533;K]&#65533;AK&#65533;F&#65533;&#65533;]s&#65533;d&#65533;[&#65533;&#65533;&#65533;&#1847;&#65533;e&#65533;&#65533; k&#65533;&#65533;&#65533;&#65533;&#649;&#65533;vb&#65533;&#65533;E'U&#65533;&#1765;&#65533;&#65533;&#65533;M&#65533;fxP&#65533;W{Ox4J]2'&#65533;/M&#65533;9&#65533;&#65533;Si&#65533;!&#65533;&#65533;&#65533;2&#65533;z)&#65533;&#65533;&#65533;&#65533;&#65533;7&#65533;G&#65533;&#65533;pD&#65533;lX$&#65533;&#65533;_&#65533;x
&#65533;&#65533;&#65533;&#65533;&#65533;Y2=&#65533;dP&#65533;9S&#65533;&#65533;D&#65533;8&&#65533;0&#65533;O&#65533;&#65533;G(Z&#65533;&#65533;UxP=e &#65533;&#65533;&#1960;&#65533;M&#65533;&#65533;&#65533;&#65533;F&#65533;<&#65533;f&#1729;Y:&#65533;&#65533;;'T&#65533;&#65533;&#65533;&#65533;P&#65533;'2b&#65533;&#1024;&#65533;&#65533;V&#65533;&#65533; '`&#65533;4&#65533;o&#65533;[u&#65533;&#65533;&#65533;&#65533;&#65533;Fi&#1324;&#65533;J<|C3&#65533;&#65533;qc&#65533;&#65533;\&#65533;,&#65533;B)&#65533;&#65533;*&#65533;&#65533;&#65533;&#65533;(h&#65533;'4&#65533;&`&#65533;&#65533;
&#65533; &#65533;8&#65533;$\&#65533;'d})p,t&#65533;&#65533;&#65533;&#65533;Dn&#65533;K&#65533;&#65533;^`j$&#65533;u&#65533;s}&#65533;
9&#65533;&#65533;&#65533;&#1679;&#65533;&#65533;&#65533;&#65533;H&#65533;h&#65533;j&#65533;&#65533;q&#789;)=U&#65533;&#65533;KM$&#65533;DH6e&#65533;_&#65533;\$&#65533;&#65533;&#65533;&#65533;&#65533;?&#65533;&#65533;&#490;x&#65533;&#65533;2&#65533;J!Qd&#65533;&#65533;&#65533;&#65533;:H&#65533;n2N&#65533;&#1102;69w'&#65533;J&#65533;&#65533;&#65533;&#65533;&#65533;fM&#1234;u&#65533;&#65533;&#65533;L&#65533;&#65533;&#65533;s?&#65533;&#787;&#65533;&#65533;`e&#65533;V&#65533;&#65533;l&#1381;O&#65533;F&#65533;&#481;&#65533;&#65533;&#65533;z&#65533;g&#65533;o&#65533;&#1269;g1/J&#345;&#65533;y.&#65533;[&#65533;W&#476;r&#338;&#65533;N&#65533;&#65533;.&#65533;")@l&#65533;&#65533;&#65533;nz&#65533;&#65533;&#859;&#133;&#65533;&#405;37&#65533;&#65533;t&#65533;&#1457;k&#65533;&#65533;<&#65533;&#65533;&#859;'O&#65533;<z'Q&#1715;W&#65533;&#65533;J{&#65533;&#65533;&#340;9&#65533;fM&#65533;7q&#932;gnZ/Z&#65533;h&#322;&#65533;&#65533;&#65533;V&#65533;Z&#65533;2E&#65533;&#65533;)S&#65533;H&#65533;&#65533;t&#65533;&#65533;'Q&#65533;"&#65533;9#&#65533;&#65533;!L&#65533;(&#1189;N&#65533;&#65533;&#65533;Dq&#65533;&#65533;*\N&#65533;o&#65533;&#397;yoe=&#65533;'E&#65533;592^_y}&#65533;s7&#65533;&#65533;&#65533;&#65533;&#1777;S&#65533;&#65533;&#65533;&#65533;&#65533; &#65533;#'&#65533;&#65533;9s&#65533;&#393;&#65533;p&#65533;y&#65533;&#65533;fp;&#65533;&#65533;&#65533;s8&#879;_&#65533;&#65533;,1r&#65533;&#65533;&#65533;&#1325;S&#65533;;c&#65533;u&#65533;5&#65533;&#65533;N#&#65533;&#65533;&#465;'Ww&#65533;":&#65533;&#65533;!G&#65533;\9&#65533;er&#65533;!&#65533;&#65533;&#65533;=zw&#65533;&#957;&#65533;&#65533;&#65533;&#65533;&#65533;&#65533;&#65533;f&#65533;/'=&#65533;&#65533;&#65533;&#65533;&#65533;&#65533;&#65533;&#65533;&#65533;&#65533;&#65533;&#65533;)&#65533;&#65533;&#65533;&#65533;bn&#65533;&#65533;&#65533;y'&#65533;&#27207;&#65533;&#65533;&#65533;JP&#65533;&#65533;i%&#65533;\R&#39825;H*&#65533;
-&#65533;G&#65533;
M&#65533;&#65533;&#65533;	&#65533;&#65533;'&#65533;&#65533;:D&#65533;1Q0 _&#65533;,1&#65533;ts&#65533;&#65533;&#65533;&#65533;/3&#65533;2&#65533;&#65533;Bg&#65533;&#65533;&#65533;&#65533;!&#65533;d&#545;&#65533;&#65533;T&#65533;H%&#65533;&#65533;&#65533;&#65533;&#65533;D#m&#65533;$&#65533;&#65533;&#65533; a&#65533;&#65533;&#65533;.&#65533;C&#65533;;&#65533;&#65533;+&#65533;&#65533;&#65533;zk&#65533;t&#65533;&#65533;m&#65533;&#65533;&#65533;&#205;M&#65533;&#65533;\&#65533;&#65533;&#65533;&#65533;&#65533;:&#65533;$bo"&#65533;&o<&#65533;&#65533;&#65533;&#1017;7&#65533;&#1018;&#65533;&#65533;yMJ&#916;D&#65533;&#65533;m&#65533;&#65533;J-5HR"9UH&#65533;&#65533;&#65533;m&#65533;&#65533;k&#65533;&#65533;<21&#1362;&#65533;&#65533;&#750;{`U	VXd&#1054;v&#65533;![dq&#65533;&#65533;&#65533;LIe&#65533;SH%P@&#65533;&#65533;&#65533;K(&#65533;O>&#65533;D&#65533;:&#65533;h&#65533;PA&#65533;L&#65533;a.&#65533;&#65533;&#65533;&#65533;O>&#65533;&#65533;T&#1706;U]&#65533;&#65533;]&#65533;Db&#65533;$x9$)&#65533; ,&#65533;&#65533;s&#65533;l6!S&#65533;;&#65533;v&#65533;Rp&#65533;2>&#65533;X3I!]&#65533;/6&#65533;*&#65533;&#65533;b&#65533;&#65533;&#65533;&#65533;?&#65533;M%lF&#65533;6&#65533;1&#65533;2&#65533;&#65533;Q;&#65533;&#65533;o`&#65533;&#65533;M&#65533;;&#587;&#65533;&#65533;&#65533;S&#65533;&#65533;&#65533;[&#65533;&#65533;&#65533;&#65533;&#65533;,"&#65533;}&#65533;&#65533;O&#65533;&#65533;t&#65533;f&#65533;&#65533;p&#65533;y&#65533;u&#1895;&#65533;&#65533;&#65533;V|f&#65533;u%&#65533;P&#65533;k&#65533;&#65533;:&#65533;&#65533;$&#65533;W&#65533;&#65533;/&#65533;&#65533;&#65533;&#65533;&#368;&#65533;&#65533;^&#65533;&#65533;&#65533;0&#65533;F&#65533;&#65533;&#65533;&#65533;,&#65533;9"&#65533;6&#65533;&#65533;4 bx&#65533;&#65533;W[&#65533;&#65533;&#65533;&#65533;&#65533;&#65533;&#65533;B\&#65533;V&#65533;`&#65533;J&#763;&#65533;&#65533;c&#65533;o&#65533;1I6&#65533;F&#65533;J&#65533;3N&#65533;&#65533;&#65533;Mn&#65533;&#65533;l&#65533;<&#65533;&#65533;s"&#65533;&#65533;&#27579;&#65533;&#65533;sNN&#65533;.B&#1659;&#65533;1&#65533;&#1140;&#65533;&#65533;&#65533; &#65533;~?h&#65533;&#1985;&#65533;S&#65533;&#65533;c&#65533;t&#65533;&#65533;i&#65533;8&#1866;S&#65533;SSp&#65533;&#65533;P{&#65533;&#65533;&#65533;&#65533;&#65533;t&#65533;	&#65533;_eeT&#65533;&#339;L,&#65533;$&#65533;E&#65533; &#65533;Szi2&#65533;(B&#65533;^ha&#65533;TP&#65533;n&#65533;&#65533;&#65533;&#65533;)B&#65533;&#65533;L&#65533;&#65533;Qs&#65533;M&#65533;&#65533;.w&#65533;&#65533;.&#65533;&#65533;&#65533;&#65533;&#65533;&#65533;&#65533;&#65533;-0&#65533;&#65533;P&#65533;:&#65533;&#65533;'o&#65533;&#65533;&#65533;k&&#65533;F}j&#65533;&#65533;&#65533;M&#65533;&#65533;6s&#65533;Jn&#65533;&#65533;&#65533;s&#65533;F&#65533;!+NoDV&#65533;&#65533;J<&#65533;&#1887;&#65533;&#65533;D&#65533;8Fvl:&#65533;&#65533;&#65533;&#65533;<&#392;&#65533;&#65533;&#65533;&#1331;&#65533;&#65533;&#65533;>&#65533;&#65533;z&#65533;&#65533;:&#65533;u&#65533;D&#65533;&#65533;&#65533;&#65533;F5&#65533;&#65533;@.&#65533;&#65533;5&#65533;y&#65533;Q&#65533;u$&#65533;_*&#65533;"<&#65533;&#65533;m*"&#65533;]&#1314; &#65533;&#65533;#,&#65533;&#65533;&#65533;&#65533;&#65533;:&#65533;&#65533;2&#65533;I&#65533;&#65533;&#65533;oTip&#65533;&#65533;'&#65533;IJ&#65533;&#65533;&#65533;&#65533;$&#65533;8&#65533;&#65533;O
&#57637;4&#65533;)QY&#65533;R,;&#1281;SaY&#210;&#65533;&#841;&#65533;9&#65533;yS&#65533;:&#1874;<&#65533;&#782;&#65533;(&#65533;&#65533;`V&#65533;"!leEj	3&#65533;&#65533;>&#65533;&#65533;&#65533;k&#65533;4$&#65533;&#65533; D&#65533;f5&#65533;&#65533;&#65533;&#2033;"9&#65533;&#65533;e(cD&#65533;|&#65533;2&#65533;"s2bC&#65533;&#65533;&#65533;&#65533;!I&#65533;&#65533;&#1426;&#65533;&#65533;d]&#65533;&#65533;1d&#65533;&#65533;_&#65533;&#65533;|&#65533;E(>q&#65533;G0&#65533;&#65533;&#65533;C&#65533;&#1033;[cg8&#65533;b&#65533;&#65533;&#65533;&#65533;&#65533;-`&#65533;	H@&#65533;@a&#65533;8&#65533;U@&#65533;&#65533;t&#65533;1&#65533;&#65533;&#65533;I%&#65533;&#65533;&#65533;1U.&#65533;&#65533;&#65533;&#65533;&#65533;&#65533;&#65533;$&#65533;&#65533;&#65533;&#65533;&#65533;&#65533;(L&#65533;&#65533;&#65533;&#65533;l&#65533;&#65533;&#65533;&#65533;&#65533;E<4&#65533;Qg&#65533;&#65533;4e&#65533;&#65533;&#65533;&#65533;&#65533;&#729;N&#65533;J&#65533;L&#65533;L&#65533;&#65533;Z2RN&#65533;\&#65533;&#65533;J0gn&#65533;&#65533;&#65533;T&#65533;$&#65533;&#65533;F&#65533;&y&#65533;&#65533;11b&#65533;&#65533;&#65533;&#65533;@&#65533;$&#65533;]&#65533;:&#65533;y&#65533;&#356;&#65533;_&#65533;/|iP@)&#65533;&#65533;6&#65533;&#65533;&#65533;
E&#65533;G&#65533;Zj&#65533;}&#65533;s&#65533;s&#930;t&#65533;&#65533;.I&#65533;IK&#65533;&#65533;B&#65533;T8&#65533;v&#65533;&#65533;&#65533;5-&#65533;B+&#65533;&#1062;v!&#65533;u&#65533;ka&#65533;&#65533;&#65533;&#65533;&#65533;&#65533;&#65533;&#65533;pk1&#65533;&#65533;&#65533;;&#65533;&#65533;S&#65533;X&#65533;E&#1929;h&#65533;&#65533;m&#65533;<,&#65533;p":&#665;e&#65533;i&#65533;&#65533;g&#65533;&#65533;&#65533;f~&#65533;NI&#65533;R&#65533;&#65533;n&#65533;&#65533;M&#65533;7&#65533;y&#65533;gL#&#65533;&#65533;i&#65533;&#1634;&#65533;d&#65533;&#65533;t&#65533;Q,H&#65533;fA&#65533;&#65533;h]&#65533;F/`&#65533;
}K&#65533;&#1540;%QB&#65533;an&#65533;$z1Q&#65533;!
7P	F0&#65533;&#65533;f&#65533;)H&#65533;@p&#65533;,&#65533;&#65533; &#65533;'pq&#65533;&#65533;B-V(u1K&#65533;+G&#65533;qm&#65533;&#65533;i&#65533;&#65533;&#65533;&#1946;2&#65533;&#65533;&#65533;&#65533;&#65533;&#65533;&#65533;&#65533;&#65533;&#65533;v&#65533;&#65533;a&#65533;&#65533;&#1635;.&#65533;&#65533;!;N&#65533;&#230;&#65533;<&#65533;e&#65533;Nq&#65533;&#65533;&#65533;>&#65533;u&#65533;&#65533;&#1632;&#65533;&#65533;'&#65533;&#65533;gY&#65533;2O&#65533;&#65533;#&#65533;&#65533;&#65533;&#65533;&#65533;&#65533;{B&#65533;&#65533;&#65533;&#65533;&#65533;&#65533;&#65533;t&#65533;I&#65533;&#65533;N>
_&#65533;l&#65533;8XT&#65533;&#65533;&#65533;&#65533;-:&#65533;KO&#65533;A&#65533;-&O&#65533;9su&#65533;&#65533;&#65533;&#65533;&#1244;j&#65533;@&#65533;&#65533;&u&#65533;&#1317;6u&#65533;&#65533;{&#1462;&#65533;l&#65533;K&#65533;[&#65533;fW&#65533;&#65533;Fy&#65533;&#65533;N%&#65533;&#65533;&#65533;&#65533;:&#65533;&#698;&#65533;&#65533;5&#65533;&#65533;&#65533;&#65533;&#65533;^&#21876;&#65533;;&#65533;~&#65533;&#65533;&#65533;uvy&#65533;&#65533;$#&#65533;&#65533;&#65533;&#65533;OZ&#65533;&#65533;&#65533;&#807;&#65533;pu",&#65533;d&#65533;&#65533;$/&#65533;'&#65533;z&#65533;t0c&#65533;&#65533;&#65533;,&#65533;&#65533;
S&#65533;&#65533;&#65533;p&#65533; &#65533;&#65533;>&#65533;!r8&#65533;)<!&#65533;*a'> &#65533;')&#65533;&#65533;T&#65533;&#65533;<`&#458;4&#65533;A>&#65533;&#65533;&#65533;&#65533;s&#65533;I%&#65533;&#65533;w^oC&#65533;}&#65533;&#65533;hDE&#65533;&#65533;>&#65533;&#65533;&#65533;u,g&#65533;&#65533;P&#65533;6&#600;}&#65533;&#65533;NG&#65533;_&#65533;&#65533;&#65533;G&#65533;9&#65533;QP&#65533;&#65533;&#617308;&#65533;&#65533;&#65533;d&#65533;&#65533;t|7&#65533;&#65533;&#65533;&#1571;~&#65533;'Q&#888;&#65533;`&#65533;"g&#65533;3]&#65533;&#65533;q&#65533;?&#1070;{&#858;&#65533;&#65533;&#65533;&#65533;&#65533;<&#65533;G&#65533;&#65533;c&#65533;&#531;&#65533;m@&#65533;&#65533;&#65533;&#65533;&#65533;&#65533;&#65533;&#65533;=&#65533;&&#65533;>JKZR&#65533;7&#65533;&#65533;~S&#65533;&#65533;7&#65533;&#65533;y&#65533;&#65533;y&#65533;Y1tN&#65533;&#65533;NW&#65533;&#65533;*&#65533;&#65533;&#65533;&#65533;N)9P>&#65533;&#65533;&#1716;&#65533;&#65533;IM&#65533;&#65533;JOJRk&#65533;K&#65533; &#65533;L<]&#65533;r+=&#65533;&#65533;&#65533;l&&#65533;&#65533;&#65533;&#65533;nf&#65533;&#65533;&#65533;&#65533;&#65533;.j`Rp"&#65533;&#65533;C&#65533;&#65533;9&#65533;&#65533;a&#514;pP&#65533;&#65533;&#65533;&A&#65533;&#65533;&#65533;m&#65533;&#65533;C&#65533;&:!&#65533;S&#65533;&#65533;P&#65533;&#65533;t&#65533;Y&#65533;&#65533;&#65533;&#65533;k]&#65533;&#65533;&#65533;&#65533;&#65533;&M/&#65533;&#65533;&#65533;J&#65533;&#65533;o&#65533;&#65533;$&#65533;&#1574;&#65533;M&#65533;&#1422;&#1100;J&#65533;&#65533;&#65533;&#65533;EPt&&#65533;
&#65533;&#65533;\&#65533;&#65533;n&#65533;&#65533;8p &#65533;h>&#65533;&#65533;w&#65533;8&#65533;&#65533;&#65533;&#65533;4H&#65533;g\&#65533;L&#65533;^%&#65533;&#65533;/&#65533;&#65533;&#65533;I/J&#65533;l&#65533;&#65533;"&#65533;&#65533;k&#65533;C@~&#65533;&#65533;:BF&#65533;f&#1154;&#65533;&#65533; P2&#65533;&#65533;&#65533;Zo&#65533;H&#65533;p&#65533;m&#65533;<&#65533;p&#65533;K&#65533;&#65533;&#65533;!&#65533;'x&#65533;px&#65533;0&#65533;&#65533;&#388;>&#65533;b(&#65533;&#65533;)&#65533;Z&#65533;&#65533;&#65533;6D&#65533;7F'&#65533;&#65533;D&#65533;&#65533;&#65533;b.&#65533;r&#65533;&#65533;&#65533;#= Go&#65533;&#29868;n&#65533;&#65533;&#65533;&#65533;&#65533;p B&#65533;!&#65533;&#499;&#65533;&#65533;&#65533;
4&#65533;&#65533;&#65533;"&#65533;&#1443;&#65533;nt&#65533;C&#65533;<b&#65533;&#65533;&#65533;&#65533;&#65533;&#65533;&#65533;&#65533;&#65533;F&#65533;&#65533;&#65533;&#65533;&#65533;n!Va&#65533;"A&#65533;&#65533;&#65533; 
&#65533;&#65533;&#65533;L&#65533;t&#65533;&#65533;&#65533;&#65533;&#65533;&#65533;8&#65533;P&#65533;&#65533;&#65533;:aRA*&#65533;&#65533;&#65533;&#65533;A&#65533;&#65533;@&#65533;&#65533;]^&#164;*Hk&#65533;&#432;&#1926;sl&#65533;&#65533;&#65533;&#65533;7O=6O&#65533;&#65533;? k&#65533;&#65533;&#65533;lMU&#65533;&#1104;<&#65533;8&#65533;&#65533;&#65533;H&#65533;M&#65533;&#65533;&#65533;&#65533;+ &#65533;&#65533;;&#65533;&#361352;;`'&#65533;&#65533;v`h &#65533;&#1042;HM=&#65533;o\&#65533;g&#65533;&#65533;Lz/&#65533;`%&#65533;i&#65533;&#65533;.$%H&#65533;&#1809;0@&#424;&#1545;0&#65533;&#65533;EJ&#65533;c&#65533;,9&#65533;&#65533;&#65533;&#65533;:&#1164;&#65533; &#65533;&#65533;J&#65533;5&#65533;&#65533;B&#65533;&#65533;&#65533;&#65533;&#65533;$&#65533;&mR&#65533;,S&#65533;'&#65533;!&#65533;-a&#65533;&#65533;&#1036;(&#65533;M&#65533;ny&#65533;&#65533;_,&#65533;_DE&#65533;<&#65533;&#65533;&#65533;n&#305;&#65533;zm&#65533;&#65533;d&#65533;fK&#65533;&#65533;`2&#65533;I&#65533;&#65533;&#65533;'y&#65533;'s&#65533;&#65533;B v&#65533; &#65533;&#65533;\+&&#65533;&#65533;a>&#65533;:c&#924;&#65533;&#65533;&#65533;$&#65533;"lN&#65533;i&#65533;L^:1&#65533;&#65533;&#65533;&#65533;&#65533;&#65533;&#65533;&#65533;n&#65533;&#65533;*a&#65533;E&#65533; 
p&#65533;h `&#65533;t&#65533;h&#65533;&#65533;~&#65533;= 6&#65533;&#65533;&#65533;(&#65533;&#65533;,!RA&#65533;a"&#65533;F#&#65533;&#65533;&#65533;O&#65533;&#65533;&#65533;D&#65533;h$*&#65533;&#65533;&#65533;`&#65533;<&#65533;;&#65533;&#65533;&#65533;&#301;D&#65533;&#65533;8&#65533;ND&#65533;&#65533;&#65533;"PdiM&#65533;&#65533;&#65533;&#65533;l&#65533;7&#65533;c:[fe&#65533;&#65533;f&#65533;s;&#65533;;9&#65533;gd&#65533;	9&#65533;&#65533;A &#65533;+&#65533;d!&#65533;R]&#65533;&#65533;`3E&#1089;&#65533;&#65533;]M&#65533;N&#65533;&#65533;i$;&#65533;&#65533;&#65533;&#592;#&#65533;&#65533;pN&#65533;wj&#65533;G&#65533;4N&#565;&#65533;&&#65533;Z&#65533;!TK&W&#65533;A&#65533;&#65533;&#65533;&#65533;&#65533;B1&#65533;B'&#65533;-)%C=&#65533;B&#65533;!%bBL&#65533;*&#65533;&#65533;&#65533;&#65533;&#65533;FD&#65533;)&#65533;up&#65533;:E&#65533;.&#65533;&#65533;w g.&#65533;FE&#65533;&#65533;&#65533;&&#65533;&#65533;<&#65533;&#65533;C&#65533;t,&#65533;&#65533;C)%&#65533;:&#65533;A/iqJHGOF{&#65533;y&#65533;&#65533;&#65533;A&#65533;!&#65533;AB&#65533;k&#65533;"&#65533;&#65533;&#385;&#65533;&#65533;&#65533;&#65533;hA&#65533;&#65533;Nx&#65533;&!&#65533;&#65533;&#65533;T@&#65533;&#65533;x&#65533;F&#65533;?&#65533;0&#65533;f 
&#65533;@>&#65533;J4a&&#65533;&#65533;!&#65533;&#65533;S.dS{Z&#432;&#65533;kP&#65533;&#65533;&#65533;&#65533;&#65533;O&#65533;&#65533;&#65533;&#65533;&#65533;&#65533;&#65533;L&#65533;(&#65533;1U&#65533;Sm&#65533;1FPNc~H&#65533;h&#65533;&#65533;&#65533;h&#65533;28&#65533;&#65533;Fe&#65533;O&#65533;sRJ&#65533;;Trr&#65533;q:&#65533;&&#65533;&#65533;&#65533;&#65533;4&#65533;&#65533;G&#65533;LE&#65533;&#65533;2&#65533;&#65533;&#65533;$&#65533;fs&#65533;2&#65533;&#65533;D2&#65533;&#65533;DM&#65533;&#65533;&#65533;t&#65533;&#65533;%s&#65533;&#65533;M&#41398;&#65533;2&#65533;&#65533;\K(K&#65533;D&#65533;&#65533;I&#65533;u]%&#65533; &#65533;&#65533; &#65533;&#65533;<&#65533;3I{&#65533;R&#65533;5D&#65533;u^&#65533;3K&#65533;K>o&#65533;D&#65533;&#65533;M&&#65533;N&#65533;&#65533;W&#65533;HQRG&#65533;&#65533;	&#65533;&#65533;&#65533;!`&#65533;]&#65533;&#65533;4 &#65533;&#65533;iC&#65533;u_=&#65533;c{&#1178;&#947;R&#65533;&#65533;]'V&#878;&#849;&#65533;&#65533;V!&#65533;d&#65533;#|AAt&#65533;&#1793;ki&#65533;/&#65533;&#65533;&#65533;&#65533;&#65533;A^&#65533;>&#4096;&#65533;&#65533;
p&#65533;\`4&#65533;	&#65533; R@&#65533;&#65533;3;&#65533;x &#65533;P&#65533;B:aA&#65533;&#65533;&#65533;Y&#65533;%{h&#65533;.\&#65533;Cp&#1256;R&#65533;&#65533;6&#65533;:&#65533;&#65533;&#65533;&#65533;s&#65533;y&#65533;8&#65533;TE&#65533;&#65533;R#P&#65533;"O\&#65533;1q&#65533;a&#65533;&#65533;vpfvX&#65533;Mc&#65533;s&#65533;(&#65533;&#1672;Iz&#65533;Y&#65533;%"&#65533;6&#65533;V"&#65533;O&#65533;&#65533;K&#65533;@(U&#65533;X&#65533;&#65533;|&#65533;F&#65533;&#65533;&#1488;&#65533;&#65533;&#65533;&#65533;&#65533;C&#65533;&#65533;$&#65533;*M	&#65533;&#65533;J&#65533;w#&#65533;oG4fxt&#65533; qX&#65533;C&#65533;_&#65533;7C;&#65533;&#65533;H&#212;&#65533;w5L&#65533;.G&#65533;P&#65533;&&#65533;&#395;&#65533;Huh&#200;.#|&#65533;&#65533;P
&#65533;F&#65533;t&#65533;&#65533;1&#65533;:&#65533;y&#65533;WS&#65533;'z&#65533;	&#65533;Wx&#65533;7e{&#65533;&#65533;&#65533;&#65533;zk&#65533;&#65533;D!&#1952; !&#65533;a$l&#65533;&#65533;ZJ&#65533;&#65533;&#65533;vz&#65533;Z&#65533;PY&#65533;&#65533;&#65533;~!&#65533;&#65533;&#65533;&#65533;V<&#65533;&#65533;&#65533;`&#65533;+&#65533;6&#65533;@&#65533;8 &#65533;<&#65533;&#65533;&#65533;&#65533;&#65533;PG&#65533;8a(&#65533;H&#65533;&#417;8tY,u&#65533;Uwu&#65533;&#65533;RE&#65533;?&#65533;c&#65533;xUG|&#65533;&#65533;h>&#65533;E&#65533;&#65533;?&#65533;m~P&#65533;Lu&#65533;&#608;&#65533;&#65533;&#65533;w|&#65533;&#65533;|&#65533;&#65533;:&#65533;&#1144;2&#65533;C&#65533;&#1549;&#65533;&#65533;&#65533;&#65533;*&#65533;*6&#65533;&#1847;&#65533;V&#65533;w&#1298;wR0&#65533;&#65533;&#65533;&#65533;&#65533;&#65533;g5tE&#65533;&#65533;^&#65533;&#65533;/me&#65533;mQ
g&#65533;F&#65533;S&#65533;&#65533;cE&#65533;&#65533;)&#65533;uS&#65533;S&#65533;&#65533;('&#65533;J&#65533;&#65533;]&#65533;&#65533;QD&#65533;&#65533;K&#65533;&#65533;KP^&#65533;&#65533;&#65533;&#65533;Ca&#65533;ce&#65533;_ay'&#65533;&#65533;&#1330;&#65533;K~&#65533;>&#65533;Kr&#65533;&#65533;&#65533;dM6;&#65533;&#65533;b&#65533;3$B&#65533;&#65533;yO
&&#65533;&#65533;%&#65533;&#65533;GQ&#65533;&#65533;r-'&#65533;c&#65533;&#65533;_k&#65533;'&#65533;&#65533;&#65533;K&#65533;HRy!yj&#1546;&#65533;7&#65533;#&#65533;&#65533;&#65533;&#65533;@&#65533;&#65533;&#65533;&#1825;/&#65533;N&#65533;&#65533;&#65533;&#65533;&#65533;&#65533;&#65533;f&#65533;W&#65533;&#65533;&#65533;&#65533;&#65533;&#65533; : X&#65533;P&#65533;| p&#65533;~q,@>@,`@&#65533;P&#65533;&#65533;&#65533;52&#65533;*&#65533;4A`&#65533;Aj&#65533;v&#65533; &#65533;&#65533;&#65533;
^,H&#65533;2&#65533;&#65533;ZJ$3M~&#65533;n&#65533;nh&#65533;c&#65533;S&#65533;&#65533;&#65533;)&#65533;cz&#65533;lm&#65533;&#65533;
&#65533;Lp&#65533;:sF&#65533;&#65533;y&#65533;%&#65533;&#65533;Yh&#65533;y&#65533;&#65533;:&#65533;&#65533;Lg&#65533;D&#65533;w&#65533;rP&#65533;&#65533;&#65533;&#65533;&#65533;&#65533;R&#65533;C&#65533;&#65533;B&#65533;y&#65533;&#65533;&#65533;UFw&#65533; k&#65533;e&#65533;&#65533;S&#65533;0&#65533;&#65533;q	t&#65533;&#65533;&#65533;&#65533;,F;&#65533;&#65533;'3&#65533;&#65533;gh&#65533;5&#65533;a4&#65533;.&#65533;&#65533;4&#65533;&#65533;z&#65533;A'tH&#1975;&#65533;&#65533;2S&#65533;z&#65533;4&#65533;&#65533;kd?&#65533;&#65533;0G&#65533;&&#65533;&#65533;&#65533;uh&#65533;9P&&#65533;VI&#65533;n:&#65533;&#246;,cG
p&#65533;9p>;BG&#65533;&#65533;&#65533;u[&#65533;&#65533;&#65533;%E&#65533;&#65533;Ph&#65533;Hh>&#65533;&#65533;S_&#65533;L&#65533;a&#65533;&#65533;
z&#65533;&#65533;&#65533;&#65533;aD&#65533;k&#65533;&#65533;&#65533;&#897;&#65533;`!Rza&#65533;A(&#65533;
V&#65533;<&#65533;R`f@&#65533;&#65533;n&#65533;{4 2`&#65533;3 8`f&#65533;	&#65533;@*D&#65533;&#65533;%&#65533;
&#65533;&#65533;&#65533;$&#65533;&#65533;-&#65533;&#65533;&h&#65533;>&#65533;&#65533;&#65533;&#65533;n&#742;@&#65533;&#65533;&#65533;BD&#65533;37&#65533;&#65533;&#65533;v8&#65533;&#65533;&#65533;W&#65533;[&#65533;&#65533;!&#65533;yf&#65533;#wh&#65533;&#65533;QU&#65533;&#775;L&#65533;Uo&#65533;&#65533;i&#65533;&#65533;#&#65533;&#65533;&#65533;&#65533;&#65533;&#1590;&#65533;&#65533;&#65533;|&#65533;&#65533;i&#65533;&#65533;&#65533;%&#65533;&#65533;	&#65533;-}&#65533;qB&#65533;6dg/&#65533;&#65533;Y-&#65533;Y&#65533;z&#354;u&#65533;&#65533;&#65533;&#65533;&#65533;&#65533;u'y9&#65533;&#65533;U&#65533;(0&#65533;&#65533;&#65533;`&#65533;&#65533;&#65533;&#65533;&#65533;&#65533;rEK&#65533;d&#65533;&#1724;&#65533;&#65533;&#1557;&#65533;A&#65533;&#65533;&#65533;-E&#65533;<&#65533;&#65533;|&#65533;&#65533;|&#957;&#725;K&#65533;&#65533;|&#65533;&#65533;Kh&#65533;$<&#65533;&#65533;{F&#65533;yLJ&#65533;&#65533;^&#65533;&#65533;&#1724;&#65533;&#65533;&#65533;&#65533;+&#65533;I*&#65533;&#65533;&#65533;&#65533; &#65533;y&#65533;&#1139;&#65533;&#65533;&#1813;;6&#65533;&#65533;L
}gX&#65533;e&#65533;&#65533;&#65533;&#65533;&#65533;j{@&#65533;a&#65533;C_E&#65533;!&#65533;Av&#65533;P&#65533;x!&#65533;!&#65533;"&#65533;
j&#65533;P&#65533;&#65533;L&#65533;&#65533;@	&#65533;`8&#65533;0&#65533;&#65533;- <@*@:&#65533;2&#65533;&#65533;&#65533;
&#65533;&#65533;0!&#65533;G&#65533;<&#65533;&#65533;&#65533;&#65533;&#65533;&#65533;e&#65533;sB&#65533;&#65533;!&#65533;&#65533;i&#65533;&#65533;&#65533;YzEiD>1&#65533;&#65533;x&#65533;s&#65533;&#65533;&#65533;q~&#65533;&#841;)&#65533;&#65533;8&#65533;&#65533;0F&#65533;&#65533;&~pu&#65533;p&#65533;U9&#65533;&#65533;q&#65533;&#65533;&#65533;&#65533;\&#65533;Y6~&#7491;&#65533;&#65533;&#65533;&#65533;&#65533;.^M&#65533;K(C&#65533;2U8&#65533;s&#65533;|&#65533;&#65533;b.,&#65533;&#685;1&#65533;&#65533;lVj&#65533;&#65533;&#65533;?K&#65533;$-&#65533;&#65533;<&#65533;&#65533;&#65533;>;&#916;&#65533;&#65533;&#65533;%'&#65533;&#65533;&#65533;4&#65533;Wp&#65533;&#65533;&#1716;&#65533;~&#65533;A(%&#65533;&#65533;&#65533;&#65533;&#65533;|&#65533;&#65533;R&#65533;|&#65533;&#65533;^C&#65533;w&#65533;wT&#65533;&#65533;g&#65533;&#65533;=&#65533;*G&#65533;&#65533;}&#65533;&#65533;6f&#65533;kC	&#65533;&#65533;z&#65533;&#65533;&#65533;z&#65533;&#65533;&#65533; ]&#65533;b&#65533;	&#65533;y&#65533;z&#65533;&#65533;p&#65533;&#65533;1G&#65533;&#65533;&#65533;&#65533;&#65533;&#65533;&#65533;X`	&#65533;&#65533;&#65533;a&#65533;|&#65533;^*1&#65533;&#65533;&#65533;&#65533;XAf&#65533;&#65533;&#65533;ah&#65533;@&#65533;&#65533;O`p &#65533;&#65533;@ &#65533;&#65533;&#65533;( &#65533;&#65533;[4&#65533;< &#65533;&#65533;&#65533;@0ArX&#65533;*A"&#65533;D&#65533;&#16456;!H&#65533;&#65533;&#65533;&#65533;&#65533;&#65533;
&#65533;&#65533;&#65533;&#65533;&#65533;&#65533;jb&#65533;&#65533;&#65533;&#65533;&#65533;&#65533;"&#65533;!&#65533;&#65533;N&#65533;&#65533;%&#65533;!Fz&#65533;e&#65533;&#65533;EHV&#65533;&#65533;q&#65533;&#65533;s&#65533;&#65533;8:r&#65533;F0H&#65533;u&#65533;&#65533;;w&#65533;&#1581;[Wp&#65533;&#65533;t&#65533;&#65533;;w.]:t!&#65533;+g&#65533;&#65533;&#65533;r&#721;'&#65533;9q!&#65533;G&#65533;7N$&#654;3^d	&#15947;.e&#1180;&#65533;&#65533;$&#65533;p&#65533;&#65533;&#65533;&#65533;&#65533;&#65533;&#65533;&#1057;=&#65533;y;&#65533;&#872;&#65533;&#65533;>u&#65533;&#65533;2&#65533;&#65533;s&#65533;&#65533;c&#65533;N&#65533;;x&#65533;&#65533;&#611;W&#65533;&#65533;&#65533;{&#65533;&#65533;&#65533;[6&#65533;&#1717;l&#1786;}7&#65533;&#1849;l&#974;=6&#65533;=&#65533;y&#65533;&#65533;7o=&#65533;^&#65533;&#939;G&#65533;&#65533;&#65533;w&#65533;&#65533;&#65533;{7p`&#171;Z&#65533;&#65533;&#65533;&#65533;&#65533;&#859;s&#65533;&#65533;,.\&#1183;A&#321;&#65533;&#65533;4j&#65533;&#65533;H&#65533;f&#65533;'j&#1385;&#65533;&#65533;[&#65533;&#65533;&#1916;yw&#1782;&#65533;&#65533;&#65533;&#65533;&#197;o&#65533;&#25435;&#65533;&#65533;&#795;;=:s&#65533;&#65533;{[&#65533;&#1421;7&#65533;&#65533;G&#65533;Nzg&#65533;&#1593;{&#65533;.z&#65533;9s&#65533;@~&#65533;&#65533;&#65533;&#65533;&#65533;&#65533;&#65533;&#65533;+G~?9&#65533;&#65533;&#425;&#65533;&#65533;&#65533;7&#65533;\7&#65533;&#65533;![x&#65533;\&#65533;&#65533;f&#65533;&#65533;NC&#65533;S:&#65533;&#65533;H'x&#65533;&#65533;"&#308;3&#65533;;	YA&#65533;&#65533;N8&#65533;&#65533;&#65533;+&#65533;sK G&#65533;@6&#65533;&#65533;B;&#65533;@
\&#65533;P0h&#65533;A`P_&#65533;&#65533;G#&#65533;&#65533;"&#65533;'&#65533;<"&#65533;&&#65533;&#65533;&#65533;2&#65533;&#65533;C>&#65533;&#65533;Od&#65533;&#1075;W\&#65533;&#65533;&#65533;B&#65533;qU=g&#65533;`&#65533;V&#65533;;'
&#65533;N9&#65533;&#65533;M9&#65533;&#65533;&#65533;F.&#65533;lEPV&#65533;4QE&#65533;&#65533;YE&#65533;4&#65533;&#65533;G&#65533;h&#286;z&#65533;n&#65533;&#65533;&#65533;&#65533;&#65533;A&#65533;T6jd&#65533;&#65533;Z"V&#65533;&#65533;&#65533;&#65533;:&#65533;&#65533;&#65533;&#65533;L&#65533;&#65533;F&#65533;&#65533;&#65533;k&#65533;&#65533;a&#65533;Y{&#65533;EE+&#65533;Zj&#65533;I&#65533;&#65533;&#65533;&#65533;i&#65533;&#65533;v&#65533;n&#65533;&#65533;F&#1154;&#65533;&#65533;Nz&#39329;R6<q&#65533;E&#65533;=&#65533;&#65533;&\&#65533;&#65533;&#65533;&#1464;&#6027;n]&#65533;&#65533;&#65533;&#65533;&#65533;&#65533;&#65533;&#65533;`&#65533;&#65533;&#65533;&#65533;&#65533;y&#1365;<&#65533;&#65533;&#65533;/&#65533;&#62984;U&#65533;&#65533;j&#65533;B&#65533;&#65533;
&#65533;D&#65533;2&#65533;&#65533;GO&#65533;&#65533;SS?&#65533;&&#65533;&#65533;&#65533;G&#65533;PI-e&#65533;F1&#65533;&#65533;&#65533;
wTv&#1693;&#65533;&#65533;v&#65533;H&#65533;r&#65533;&#65533;&#65533;f7&#65533;&#65533;&&#65533;1jJu&#65533;&#352;E&#65533;q&#65533;&#65533;&#65533;N&#65533;d&#65533;HO&#65533;&#65533;L%US&#65533;&#65533;q&#65533;=&#65533;G3v)o&#65533;u&#65533;^&#65533;&#65533;&#65533;Q=&#65533;N?&#65533;KU&#65533;:&#65533;LsL1&#65533;X&#65533;0&#65533;&#65533;&#65533;&#65533;#n&#65533;&#1538;&#65533;T&#65533;<]&#65533;(A&&#65533;cN7&#65533;&#65533;-&#65533;l&#65533;G,&#65533;`&#65533;!&#65533;p&#65533;	. &#65533;"&#65533;p&#65533;lph&#65533;&#65533;&#65533;&#65533;pDw&#65533;%&#65533;xJ&&#65533;@&#65533;&#65533;Y&#65533;QI1&#65533;yO=e&#65533;&#65533;<i&#65533;&#65533;f:&#65533;&#65533;`v&#65533;&#65533;/;&#65533;&#787;&#65533;]&#65533;&#65533;)&#65533;<&#65533;C&#65533;h$m&#65533;1&#65533;&#65533;b&#65533;D&#65533;A
2&#2032;#<&#65533;;$EU,&#65533;M&#65533;&#65533;dk&#65533;&#65533;U%?C5&#65533; ^eU&#65533;B&#65533;&#65533;af!i`&#65533;8&#65533;Z]Dis&#65533;&#65533;.&#65533;0&#65533;&#65533;&#65533;B"&#65533;H=B!&#65533;x&#65533;&#65533;&#65533;QZ&#65533;&#65533;&&#65533;&#65533;U&#65533;<&#65533;iO&#65533;j"B&#65533;9&#513;&#65533;r&#65533;&#65533;&#65533;w&#65533;&#65533;-v!&#65533;Z&#65533;w&#65533;
q&#65533;r&#65533;&#65533;]&#65533;&#65533;$&#65533;e_&#65533;=&#65533;P&#65533;M&#65533;&#65533;e<&#65533;)PeQV&#65533;&#65533;&#559;0x&#65533;&#65533;&#65533;&#65533;&#65533;@&#65533;"&#65533;R&#65533;'?&#65533;q&#65533;&#65533;&#65533;&#65533;QfB&#65533;jtR&#65533;cu&#65533;&#65533;&#65533;E2&#65533;E&#65533;(&#65533;<f&#65533;&#65533;|&#65533;&#65533;C&#65533;&#65533;>j&#65533;#&#65533;&#65533;&#1585;6&#65533;&#65533;&#65533;z&#65533;#-?Fd&#65533;&#1542;0R&#65533;&#65533;K&#65533;b&#65533;xE%&#65533;P,L!	?&#65533;&#65533;&#65533;&#65533;&#65533;s&#65533;&#650;A&#65533;:&#65533;qd&#65533;&#65533;x&#65533;&#65533;&#65533;&#65533;&#65533;&#65533;&&#65533;
X@&#65533;&#65533;,&#65533;&#65533;3&#65533;&#65533;$$i&#65533;@R&#65533;5&#65533;&#65533;&#65533;%2
M(&#65533;&#65533;&#65533;&#65533;&#65533;&#65533;J<Cr&#65533;]&#65533;&#65533;y$&#65533;CK[&#65533;&#65533;shc&#65533;@&#65533;Vso,U&#65533;\&#65533;&#65533;&#65533;&#65533;&#1552;3&#65533;&#65533;a&#65533; &#65533;!&#1072;&#65533;&#65533;&#65533;&#65533;Zp&#65533;-&#65533;1&#65533;*2*"&#65533;&#65533;&#65533;de&#65533;VD*&#65533;&#65533;&#1387;&#65533;VY&#65533;TD&#65533;&#65533;f&#1642;W&#65533;&#65533;&#65533;VT&#65533;F&#65533;&#65533;W&#65533;&#65533;&#65533;O3IT&#65533;2Z&#65533;&#15306;&#65533;&#65533;&#65533;hrY&#65533;M&#65533;&#65533;&#65533;&#65533;&#65533;.g!&#65533;&#65533;&#65533;hD&#65533;8O&#65533;&#65533;&#65533;!Y&#65533;*&#65533;&#65533;&#65533;&#65533;`m&#65533;&#65533;JD&#65533;&#65533;&#65533;&#65533;i&#65533;&#65533;X&#65533;&#65533;U{&#65533;K_&#65533;+&#65533;
H@&#65533;S&#65533;r&#65533;C6&#65533;An&#65533;X)&#65533;&#65533;
2&#65533;&#65533;-E)&#730;e4Y&#65533;P6)&#65533;&#65533;&#65533;Q&#65533;&#65533;&#1621;&#65533;S&#65533;1;&#65533;h&#65533;&#562;l`&#65533;P-k]&#65533;&#65533;&#65533;fC&#65533;&#65533;'7Vv&#65533;	&#65533;k%&#65533;&#456;&#65533;&#1635;&#65533;&#65533;<$y&#65533;&#65533;F4&#65533;U&#65533;c&#65533;&#65533;m&#65533;z&#65533;[&#65533;&#65533;:&#65533;&#65533;&#65533;&#65533;u&#65533;&#65533;&#65533;&#65533;bvl<&#65533;&#65533;	O&#65533;&#65533;&#65533;&#65533;&#65533;H&#65533;4^0x&#65533;q&#65533;&#65533;&#65533;&&#65533;@1&#65533;At&#65533;I|#1&#1051;%&#65533;L&#65533;pT&#65533;&#65533;&#65533;&#65533;P&#65533;&#65533; &#65533;DA
Z&#65533;&#65533;&#65533;>HA4&#65533;&#65533;g`H&#65533;&#65533;&#65533; p&#65533;&#65533;v&#65533;!n'	&#65533;Q"&#65533;&#65533;&#65533;&#65533;`8&#65533;&#65533;0&#65533;&#65533;&#65533;Z&#65533;&#65533;&#65533;CO	9&#65533;r&#65533;&#65533;&#65533;&#65533; &#65533;4&#65533;1&#65533;c`C&#65533;(&#65533;4|A&#65533;X&#65533;&#683;8)>&#65533;Nt&#65533;Z&#65533;&#65533;#&#65533;G("x&#65533;&#65533;&#65533;@&#65533;,8&#65533;:8:&#65533;!t&#65533;&#65533;&#65533;&#65533;,&#65533;&#1128;&#65533;&#65533;q& &#65533; &#65533;Dr&#65533;bZ&}>&#1708;&#65533;&#65533;&#65533;D*ls&#65533;C&#1552;&#65533;Iz&#1171;&V&#65533;&#65533;&#65533;a&#65533;3&#65533;[&#65533;
&#65533;p&#1297;&#65533;XC&#65533;&#65533;&#65533;&#65533;7'&#65533;nuNR&#65533;A&#65533;4&#65533;&#65533;i&#65533;&#65533;=&#65533;BZ&&#65533;&#65533;:u&#65533;&#200;&#365;s&#65533;&#65533;&#65533;&#65533;'(*&#65533;1&#726;&#508;&#65533;&#1535;&#65533;&#65533;/wQW\&#65533;&#65533;&#65533;l&#65533;&#65533;/{	^#/|A&#65533;&#65533;&#65533;&#65533;V&#65533;W&#1385;&#65533;&#65533;&#65533;q&#65533;{&#65533;2He&#65533;&#65533;> JN&#65533;o&#65533;&#65533;&#65533;&#65533;[?&#65533;t&#65533;oPp&#65533;d&#65533;&#65533;`-&#65533;[{pl$&#65533;&#65533;&#65533;&#65533;&#1023;&#65533; ~&#65533;Q>	&#65533;|:&#65533;&#65533;&#65533;(&#65533;&#65533;2&#65533;u &#65533;&#65533;&#65533;@
&#65533;&#65533;F&#65533;&#65533;&#65533;L&#65533;&#65533;AI&#65533;BY&#65533;#&#65533;@B
f&#65533; &#65533;&#65533;<&#65533;A*7&#65533;&#65533;&#65533;LX&#65533;3&#65533;Hr&#65533;&#65533;&#65533;1&#65533;1U:&#65533;1&#65533;`|&#65533;P&#65533;&#65533;\p&#65533;| )x&#65533;&#65533;]&#65533;&#65533;R&#65533;(@&#65533;	H&#65533;	H&#65533;X&#65533;&#65533;5&#65533;&#65533;X&#65533;&#65533;&#65533;D &#65533;z&#65533;:&#65533;&#65533;&#65533;&#65533;h'&#65533;E&&#65533;&#65533; &#65533;f&#65533;8&#65533;t&#65533;C,&#65533;cbW&#65533;&#65533;&#65533;`&#65533;B&#65533;X&#65533;1&#65533;AW`&#65533;&#65533;&#65533;&#65533;$&#65533;&#1030;1xAYh&#65533;&#65533;&#65533;&#65533;'&#65533;LxB&#65533;&#65533;&#65533;`!(r&#65533;H&#65533;&#65533;&#65533;D&#65533;qx&#65533;<(Q&#65533;[&#65533;&#65533;H&#722;&#65533;rJQk&#65533;?&#65533;&#65533;X&#65533;&#65533;&#65533;&#65533;&#65533;&#65533;&#65533;F
&#65533;&#65533;	&#65533;&#65533;(FJ&#65533;G&#65533;&#65533;G	&#65533;&#416;vK&#65533;C=&#65533;S&#65533;
,&#65533;;&#65533;A&#65533;&#65533;&#7570;&#65533;W<&#65533;&#65533;by&#65533;2n&#65533;&#65533;/K&#65533;&#65533;&#65533;0&#65533;&#65533;&#65533;&#65533;&#65533;D&#65533;&#65533;&#65533;F&#65533;&#65533;&#65533;V&#65533; DDd.f&#65533;CX&#65533;&#65533;&#65533;<&#65533;a&#65533;&#65533;&#65533;(&#65533;>L&#1472;&#65533;1&#65533;&#65533;h&#65533;/&#65533;A+&#65533;j
ej&#65533;&#65533;3@&#65533;4R&#65533;Ya#6&#1285;2&#65533;&#65533;o^sZp&#65533;5[&#65533;&#65533;&#65533;E[&#65533;&#65533;Z&#65533;&#65533;0&#65533;[G8&#65533;&#65533;5Z*c3&#65533;&#65533;d&#65533;Y&#65533;\N5c&#65533;&#65533;DYDQ&#65533;f3&#65533;Q]&#65533;6$6Z&#65533;[qH&#65533;p&#65533;]I-:8k%2&#65533;&#65533;
a&#65533;f, &#65533;0&#65533;+&#65533;'&#65533;& t<&#65533;`	&#65533;&#65533;&#65533;&#65533;&#65533; '&#65533;&#65533;8&#65533;0&#65533;&#65533;
&#65533;4&#65533;&#65533;-&#65533;Z&#65533;u/&#65533;&#65533;&#65533;(&#65533;B $p&#65533;F"&#65533;j&#65533; PR&#65533;~&#65533;&#65533;&#65533;X2	&#65533;&#65533;&#65533;p&#65533;pt&#65533;)&#65533;%&#65533;~&#65533;&#65533;NTy&#65533;&#65533;W&#65533;Q,&#65533;&#65533;&#65533;?&#65533;6D&&#65533;P&#65533;&#65533;&#65533;	z0X&#65533;f v`fx @`&#65533;7&#65533;2@3`;&#65533;V&#65533;*&#65533;^&#65533;Y&#65533;&#65533;&#65533;? Gp#``#&#65533;V&#65533;&#65533;&#65533;qh&#65533;B&#65533;1B&#65533;!k!&#65533;+#&#65533;X$CUa&#65533;}$&#65533;bX&#65533;&#65533;1A&#65533;X&#65533;71z&#65533;&#65533;L&#65533;BE!&#65533;+&#485;&#65533;&#65533;hj&#65533;g&#65533;g3&#65533;X4T&#65533;&#65533;&#65533;&#65533;&#65533;O&#65533;Uu&#65533;&#65533;&#65533;&#65533;/x&#65533;W&#65533;XZX
&#65533;@&#65533;eC&#65533;&#65533;&#65533;&#65533;&&#65533;lfi&#65533;&#65533;F&#65533;OD'cu&#65533;&#65533;^e.&#65533;2&#65533;ti&#65533;q&#65533;&#65533;&#65533;&#65533;&#65533;ayh&#576;\&#65533;Q&#65533;&#65533;&#457;&#65533;&#65533;(TR&#65533;H&#65533;b~b&#65533;w&#65533;fr&#65533;&#65533;r&#65533;pR&#65533;2&#65533;&#65533;&#65533;J(&#65533;&#65533;&#65533;&#65533;J&#65533;&#65533;&#65533;&#65533;&#65533;&#65533;G&#65533;Tb&#1221;&#65533;$>!o&#65533;QH&#65533;&#65533;xd&#65533;g&#65533;&#65533;Y&#65533;"&#65533;&#65533;&#65533;&#65533;YIN&#65533;&#65533;&#65533;I&#65533;&#65533;9&#65533;&#65533;&#65533;u&#65533;&#65533;+`&#65533;H>@n`&#65533; &#65533;p&#65533;&#65533;&#65533;&#65533;>&#65533;&#65533;x&#65533;&#65533;]`$ &&#65533;Y&#65533;u]&#65533;*&#65533;#&&#65533;P&#65533;&#65533;%&#65533;Z0&#65533;&#65533;&#65533;&#65533;&#65533;&#65533;	&#65533;H	&#65533;&#65533;&#65533;`a&_P%@)@&#65533;&#65533;&#65533;&#65533;-&#65533;lrn&#65533;)K&#65533;&#65533; &#65533; &#1408;&#65533;&#65533;&#65533;&#65533;&#65533;&#65533;m@? *>`P@p&#65533;[&#65533;4&#65533;&#65533; &#612;"&#65533;L&#65533;&#65533;L6b#P&#65533;Q&#65533;A&#65533; &#65533;>&#65533;!&#65533;&#65533;&#65533;&#65533;6qki&#13431;r,?&#65533;&#65533;&#1043;7&#65533;&#65533;]&#65533;6&#65533;g)&#65533;&#65533;BXmZ0m&#1702;&#65533;?kzR&#65533;&#65533;&#1299;&#65533;R4&#65533;	Fa&#65533;&#65533;&#65533;R&#65533;B&#65533;A&#65533;&#65533;+R&#65533;R,&#65533;)+eT&#65533;9T&&#65533;&#65533;&#65533;&#65533;&#65533;&#65533;vU&#65533;2&#65533;&#65533;bOj&#65533;UfVvB&]&#65533;/&#65533;&#65533;@/yR&#65533;&#65533;k1&#65533;&#65533;&#65533;&#65533;&#65533;&#65533;&&#65533;&#65533;[&#65533;&#65533;&#65533;&#65533;/&#65533;&#65533;>&#65533;&#65533;t&#65533;VF&#65533;&#65533;H&#65533;&#65533;z&#65533;H&#65533;&#65533;&#214;&#65533;&#65533;&#65533;&#65533;&#65533;/&#65533;&#65533;&#65533;*&#65533;&#65533;L&#450;&#65533;&#65533;&#65533;"&#65533;1&#593;&#65533;&#65533;+&#65533;&#65533;'&&#65533;]&#65533;&#65533;[&#65533;1&#65533;)CZV&#65533;2&#65533;u&#65533;&#65533;Z
[&#494;&#494;&#65533;&#65533;J&#65533;&#65533;&#43942;&#65533;&#65533;S&#65533;&#65533;&#65533;&#65533;jY*&#65533;&#65533;&#687;\&#65533;&#65533;&#65533;&#65533;\&#805;YH&#65533;]&#65533;!C-fh&#65533;$&#65533;&#65533;&#65533;A2ph&#65533;&#65533;&#65533;&#65533;&#65533;
&#65533;P&#65533;gx6&#65533;Uk!&#65533; 	S&#65533;&#65533;W&#65533;9+pu&#65533;3 &#65533;&#65533;:@J&#65533;Q&#65533;~@
&#944;&#65533;&#65533;p&#65533; cg#"`&#65533;P&#65533;$#&#65533;O&#65533;aCb:&#65533;@&#65533;&#65533;&#65533;z@&#65533;	f&#65533;&#65533;&#65533; 	&#65533; 	&#65533;P&#65533; 	&#65533;&#65533;XP)&#65533;$&#65533;T&#65533;&#65533; &#65533;&#65533;/&#65533;&#65533;/&#65533;&#65533;*m&#65533;&#65533;&#65533;&#65533;&#65533;&#65533;&#65533;
&#65533;&#65533;
&#65533;P&#65533;&#65533;&#65533;	&#65533;`	&#65533;&#65533;y@O&#65533;:&#65533;>0L O`5`&#65533;:# &#65533;&#65533;&#65533;&#65533;&#65533;E*:0&#65533;`?&#65533;&#65533;&#65533;&#65533;T&#65533;&#65533;`&#65533;h&#65533;&#65533;*&#65533;]x&#65533;&#65533;&#65533;&#65533;38&#65533;B|(w*C&#65533;*&#65533;[&#65533;&#65533;j&#65533;r&#65533;k&#65533;v?&#65533;:+&#65533;&#65533;P&#65533;&#753;&#65533;&#65533;&#65533;;&#65533;&#65533;&#1776;&#65533;1&#65533;&#5368;BB&#65533;6B&#65533;&#65533;&#322;h&#65533;&#65533;&#65533;&#65533;
&#65533;&#65533;&#65533;[4&#65533;&#65533;h&#65533;&#65533;&#65533;0&#65533;&#65533;Z&#65533;&#65533;jD&#65533;&#65533;DO&#65533;&#65533;s&#65533;&&#65533;Rhz+y&#65533;&#65533;F&#65533;&#65533;h&#65533;G&#65533;hY&#65533;&#65533;&#65533;X&#65533;&#65533;-&#65533;&#65533;&#65533;&#65533;/lI&&#65533;&#65533;&#65533;:&#65533;|&#65533;&#65533;&#65533;&#65533;&#65533;Z&ay*`i@[X&#65533;6S&#65533;WX$&#65533;RA&#65533;"h&#65533;&#65533;&#65533;Y&#65533;&#65533;&#65533;&#65533;&#65533;T&#65533;&&#65533;&#65533;&#65533;pD&#65533;&#65533;&#65533;pNX&#65533;&#65533;&#65533;pGp&#65533;u&#65533;P&#65533;`&#65533;pN&#65533;RL&#65533;P&#65533;&#65533;W,&#65533;K&#1817;I<&#65533;&#65533;&#1133;&#65533;&#65533;2&#65533;&#65533;b&#65533;&#65533;iD]%&#65533;&#1155;W&#13995;&#65533;&#65533;&#65533;&#65533;&#65533;39&#65533;J&#65533;&#65533;]&#65533;&#65533;,&#65533;&#65533;&#65533;&#65533;3	!&#65533;@
kp&#65533;[&#65533;(&#65533;&#65533;&#65533;&#65533;&#65533;7&#65533;:&#65533;&#65533;4@1p&#65533;0>`&#65533;&#65533;p&#65533;&#65533;-&#65533;0&#65533; %06&#65533;"&#65533;{&#65533;&#65533;+P&#65533;&#65533;&#65533;#&#65533;0Er &#65533;4 `&#65533;&#65533;&#65533;&#65533;&#65533;&#65533;@	&#65533;	&#65533;P	_[&#65533; uPN&#65533;&#65533;&#65533;& S`	&#65533; y&#65533;&#65533;l&#65533;&#65533;-&#65533;*&#65533;&#65533;&#65533;&#65533; 
&#65533;&#65533;&#65533;&#65533;M&#65533;&#65533;wp&#65533;	&#65533;&#65533;&#65533;h><&#65533;&#65533;&#65533;8&#65533;
&#65533;p&#65533;" p&#65533;e7&#65533;&#65533;&#65533;uJb:`L' &#65533;&#65533;,% h&#65533;
&#1344;&#65533; &#65533;&#65533;G<x5&#65533;;&#65533;+&#65533;&#65533;}3a-&#65533;&#65533;&#65533;&#65533;&#65533;|$&#65533;&#65533;&#65533;3&#65533;&#65533;&#610;&#65533;/&#65533;3g&#65533;3&#1787;&#65533;G&#65533;&#65533;B3&#65533;n"&#65533;)&#65533;&#65533;A&#65533;&#65533;3,&#65533;5]\ &#65533;k&#65533;&#1216;_n9&#65533;m&#65533;W&#65533;&#65533;>!&#65533;+e&#65533;@&#65533;1W&#65533;|&#65533;#&#65533;@rz&#65533;Ji&#65533;W7U@K&#65533;+&#65533;&#65533;&#65533;B&#65533;&#65533;j&#65533;&#65533;b&#65533;&#65533;B@&#65533;0&#65533;i&#65533;f1&#65533;&#65533;&#1810;&#65533;V&#65533;T&#65533;0=&#65533; &#65533;z&#65533;&#65533;&#65533;&#65533;]`j&#65533;uX&#65533;*3&#65533;&&#65533;o&#65533;&#65533;&#65533;&#65533;Ql&#65533;&#65533;&#65533;K&#65533;&#299;e"&#65533;&#1621;&#65533;&#65533;K&#65533;&#65533;Jl&#65533;Q&#65533;&#65533;&#65533;:p[&#65533;n3&#65533;5ZU(G[&#517;j&#65533;F*&#65533;&#65533;&#65533;&#65533;u\&#65533;&#65533;1&#65533;&#65533;&#65533;&#65533;&#65533;&#65533;&#65533;&#65533;E&#65533;~l&#1125;&#65533;q&#65533;&#65533;1&#65533;&#65533;g&#65533;&#65533;	e&#65533;&#65533;&#65533;7&#65533;&#1485;&#65533;:&#65533;?&#65533;; E9P4p907&#65533;l&#65533;&#65533;&#65533;&#65533;&#65533;P
m&#65533;Y&#65533;&#65533;+&#65533;&#65533;&#65533;9&#65533;&#65533;  (&#65533;&#65533;#p&#1348;c |P&#65533;&#65533; &#693;&#65533;{	&#65533;&#65533;	&#65533;p&#65533;r&#65533;M@DpB&#65533;2&#65533;&#65533;2 &#65533;&#65533;&#65533;-}&#65533;We&#65533;W&#65533;&#65533;&#65533;&#65533;P&#65533;`	&#65533;&#65533;{&#65533;&#65533;&#65533;X&#65533;&#65533;xUp<&#65533;>&#65533;&#65533;8A>&#65533;/&#65533;&#65533;&#65533;#&#65533;&#65533;! x&#65533;A&#65533; `)P x9&#65533;$ &#65533;LNy]	&#65533;0&#65533;s&#322;G&#65533;-2&#65533;EF&#65533;&#65533;G&#65533;[+&#65533;&#65533;&#875;n2lk1&#65533;R<m&#65533;^Z&#65533;&#65533;j&#65533;{&#65533;q&#65533;&#65533;&#65533;<&#65533;&#65533;jn&#65533;4)KY&#1163;&#65533;gH&#65533;&#65533;.&#1340;;YE&#65533;&#65533;&#65533;&#65533; VU@&#65533;&#65533;&#65533;Yu&#65533;<&#65533;&#65533;x:nx&#65533;8&#65533;P&#65533;-&#65533;&#65533;n&#65533;p&#65533;q&#65533;|&#65533;-&#65533;kl&#65533;hW&#65533;h&#65533;UX))i
!&#65533;w&#65533;&#65533;x&#65533;&#65533;.&#65533;sJ&#65533;&#65533;&#65533;T&#65533;&#65533;&#65533;{&#65533;&#65533;&#65533;w[&#65533;&#65533;&#65533;6&#65533;J&#65533;&#65533;&#65533;&#65533;D-X&#65533;z\2erO&#65533;2E&#65533;&#358;&#857;&#65533;&#857;&#65533;=&#65533;^&#65533;&#65533;&#294;]&#65533;SL&#1692;&#65533;&#65533;&#65533;&#65533;:&#65533;&#65533;)&#65533;O&#537;&#65533;&#65533;&#65533;&#65533;&#65533;[&#65533;U&#65533;6&#65533;&#65533;&#65533;&#685;*&#65533;&#65533;E&#65533;h&#65533;f&#65533;&#65533;/=qm&#65533;&#65533;&#65533;&#65533;u&#65533;-&#65533;&#65533;7y&#65533;F&#65533;&#65533;&#65533;&#65533;&#65533;&#65533;&#65533;9&#65533;&#65533;1&#65533;9&#65533;#O&#65533;#&#65533;&#65533;D&#65533;9&#65533;F`3p)&#65533;V&#65533;&#65533;@&#1184;&#65533;`:&#65533;&#65533;Rn,&#65533;u&#65533;&#65533;&#65533;&#65533;-&#65533;s 4 m&#65533;&#65533;zg&#65533; &#65533;&#1717;&#65533;&#65533;	&#65533;0
&#65533;&#65533;&#65533;x&#65533;;&#65533;*PD0;@&#65533;&#65533;{C&#65533;&#65533;&#65533;&#65533;X&#65533;&#65533;&#65533;&#65533;&#65533;p&#65533;&#65533;	&#65533;&#65533;a&#65533;g`A0YPK&#65533;4 &#65533;(,&#65533;&#65533;&#65533;)&#65533;&#65533;@K[&#65533; &#65533;&#65533;&#65533;&#65533;&#65533;-&#65533;&#65533;g&#65533;&#65533;F&#65533;`&#65533;&#65533;N&#65533;&#65533;0
&#176;&#65533;R&#65533;9\&#65533;&#65533;^2&#65533;&#65533;3~
&#65533;a&#65533;A]*&#65533;h&#65533;0&#65533;=&#65533;&#65533;-A&#65533;OQ&#65533;&#65533;	&#65533;4o&#65533;&#446;E&#65533;k&#65533;1&#65533;O6&#65533;&#65533;&#65533;?1\&#65533;&#65533;,&#65533;w&#65533;4&#65533;&#65533;f&#65533;&#65533;&#181;&#65533;&#65533;5&#65533;&#65533;&#65533;^&#65533;=U&#65533;Uv&#65533;&#65533;N&#65533;D&#65533;&#65533;#&#65533;&#65533;&#65533;qTH&#65533;&#65533;V&#65533;F&#65533;Y&#65533;Y&#65533;&&#65533;3&#65533;B&#65533;V-&#65533;6&#65533;b&#65533;.&#65533;&#933;#&#65533;&#65533;9s&#65533;&<']&#65533;s&#65533;M&#65533;X&#65533;&#65533;&#330;&#65533;&#265;&#65533;&#65533;&#65533;&#462;;&#65533;&#65533;(\&#595;&#65533;&#145;T&#65533;&#65533;&#65533;G&#65533;&#8081;&#65533;&#65533;8&#65533;3e&#65533;&#65533;6&#65533;L&#65533;&#2044;%Zth7n&#1782;qK&#65533;&#65533;[S&#65533;K&#65533;n&#1238;&#65533;&#1717;l&#1716;n&#65533;&#65533;&#65533;5l&#1648;]k&#876;5&#65533;e&#65533;b+[&#65533;Z&#65533;&#1580;&#65533;&#65533;&#65533;&#65533;&#1847;i&#65533;&#65533;m&#65533;&#65533;&#65533;]&#65533;i&#65533;&#65533;,&#65533;&#65533;&#65533;k&#65533;&#65533;5&#65533;6&#65533;T&#65533;m6&#65533;V&#65533;&#65533;&#65533;B&#65533;&#65533;i&#65533;n&#1786;=]&#65533;&#65533;&#65533;&#1254;&#65533;&#65533;6&#1722;u&#65533;7{&#65533;&#65533;&#65533;&#65533;&#65533;&#65533;o&#65533;s&#65533;m;7&#65533;&#65533;7m&#65533;&#65533;(2$&#65533;s&#65533;&#65533;e&#65533;e&#65533;M-V&#65533;@A&#65533;u&#65533;&#65533;(N&#65533;&#65533;&#16778;5n&#65533;ac|#T&#65533;&#65533;&#65533;s&#65533;H&#65533;0Z&#65533;8QB&#65533;#Bx&#65533;`&#65533;?~&#1569;&#65533;	4pA&#65533;2&#65533;A
I&#65533;H$&#65533;&#65533;G&#65533;DQ>&#65533;&#65533;2&#65533;&#65533;@&#65533;B`AX(!&#65533;4 	<d&#614;&#65533;s&#65533;&#65533;f&#65533;j&#65533;!g&#65533;v&#65533;y'&#65533;igq&#65533;&#613;&#65533;>&#65533;&#65533;f&#65533;A&#65533;&#65533;&#65533;&#65533;^`F&#65533;`&#65533;H&#65533;&#65533;&#65533;0&#65533;&#65533;&#65533;\X&#65533;&#65533;FP&#65533;&#65533;&#65533;l&#65533;&#65533;H &#65533;0&#65533;&#65533;&#65533;7&#65533;&#65533;`b&#65533;!&#65533;&#65533;D&#65533;o&#65533;1i&#65533;&#65533;&#65533;&#65533;&#819;&#532;)&#984;Zt&#65533;&#65533;"&#65533;tR&#65533;XZi&#65533;p:
&#65533;6&#65533;*&#65533;h&#65533;O3T&#65533;n&#65533;iR&#65533;&#65533;V;-R&#1348;&#65533;&#65533;PG=&#65533;&#65533;E;&#65533;&#65533;Is&#65533;u&#65533;&#65533;&#65533;3NS`C&#65533;&#65533;&#65533;]Ye&#65533;4&#65533;L#&#65533;&#65533;q&#65533;)&#65533;!u&#65533;a&#65533;w&#65533;yy&#17991;&#65533;z&#65533;&#65533;{&#65533;r&#65533;W\s&#65533;&#65533;v&#65533;y&#65533;&#65533;&#65533;wrdg&#65533;*&#65533;&#65533;~2**&#886;&#65533;J&#65533;&#65533;8&#65533;J4&#65533;
.5&#65533;&#65533;&#65533;Ha&#65533;&i&#65533;&#65533; &#65533;&#1934;&#65533;&#65533;&#65533;r&#65533;5&#65533;&#65533;&#65533;2&#65533;X&#65533;Af&#65533;a&#65533;K.96&#65533;RFy&#65533;&#1664;&#974300;&#65533;&#65533;Y&ec+u&#65533;&#65533;vr8&#65533;Z&#65533;&#65533;&#65533;&#65533;n&#65533;&#65533;&#65533;&#65533;&#65533;2Z&#65533;&#65533;&#65533;k&#65533;&#65533;&#65533;&#48102;&#65533;z&#65533;&#65533;&#1546;&#65533;/&#65533;&#65533;zz&#65533;&#65533;&#65533;&#65533;k&#65533;&#65533;V&#65533;&#65533;&#65533;&#65533;&#65533;&#65533;&#65533;&#65533;9zm&#934;
X4&#65533;F+&#65533;U&#65533;Z&#65533;&#65533;&#65533;U&#65533;&#65533;&#65533;'&#65533;h&#65533;&#65533;&#65533;&#65533;&#65533;n&#65533;&#65533;|IjY&#65533;&#65533;?*n&#65533;g&#65533;Q&#65533;&#65533;C&#65533;(&#65533;ZP&#65533;&#65533;:&#65533;&#65533;&#65533;;&#65533; &#65533;X&#65533;&#65533;&#65533;2&#65533;&#65533;p&#65533;a&#65533;&#65533;PR&#65533;AT(N&#1039;?(&#65533;`&#65533;t&#65533;!&#65533;w&#65533;&#142;A&#65533;C&#65533;Cq$	a&#65533;&#65533;H.&#65533;E&#65533;&#65533;&#65533;&#65533;&#65533;D0&#65533;M85&#65533;@&&#65533;E&#65533;h&#65533;!&#65533;&#65533;^&#65533;if&#65533;&#65533;&#65533;&#65533;n&#65533;&#65533;&#65533;^X&#65533;&#65533;&#65533;)&#65533;`(x&#65533;h&#65533;&#65533;&#65533;Dp&#65533;@.&#65533;&#65533;&#969; &#65533; R0&#65533;&#65533;&#65533;)X&#65533;h0&#65533;@1p
v''&#65533;I?&#65533;&#65533;R&#65533;;&#65533;&#65533;&#65533;&#65533;&#65533;n&#65533;2Z)&#65533;&#65533;F&#65533;&#1791;z&#65533;&#65533;&#65533;&#65533;l(&#65533;!"o,%&#65533;&#65533; Qe&#65533;&#65533;&#65533;RS&#65533;&#65533;E&#65533;`S4Tb&#65533;&#65533;&#65533;&#65533;&#65533;3V&#65533;&#1916;X&#65533;&#65533;&#65533;&#65533;&#65533;KZ&#65533;,&#65533;&#65533;&#65533;r&#65533;&#65533;Kc&#65533;0&#65533;&#65533;H&#65533;&#65533;U&#65533;kek[&#65533;&#65533;V&#65533;&#65533;E.?&#1955;\&#65533;&#65533;=&#65533;%&#65533;wU&#65533;9&#509;&#65533;E&#65533;&#65533;&#1030;(Mq[&#65533;&#65533;&#65533;PF3&#65533;X&#65533; U&#65533;b&#65533;$&#65533;&#65533;&#65533;oZ"*&#65533;&#65533;&#65533;W&#65533;)V+u&#65533;*X&#65533;F&#65533;&#65533;1&#65533;u*Z&#65533;&#65533;(&#65533;&#65533;I/q&#65533;2I
&#65533;(t&#65533;[1&#65533;0&#65533;&#65533;&#65533;h&#620;J&#65533;&#65533;b&#65533;%&#65533;/P&#65533;&#65533;&#65533;%le&#65533;&#65533;^&#65533;2&#65533;j&#65533;&#65533;&#65533;_&#65533;5&#65533;&#65533;&#65533;h&#65533;-&#65533;r&#65533;&#65533;V&#65533;&#65533;&#818;)&#65533;_&#65533;&#65533;&#65533;g&#65533;8&#65533;X&#65533;3Y&#65533;&#65533;&#65533;&#65533;6&#65533;O&#65533;Dd&#65533;&#65533;('RP&#65533;@&#65533;W&#65533;&#65533;&#65533;&#65533;8&#65533;&#65533;s&#65533;C&#65533;&#65533;wj@B&#1861;&#65533;r&#65533;S&#65533;&#65533;D&#65533;&#65533;J &#65533;&#65533;<@&#65533;&#65533;&#65533;&#65533;0&#65533;&#65533;xp&#65533;&#65533;&#65533;6&#65533;&#65533;` &#65533;&#65533; w% &#65533;8&#1083;&#65533;&#65533;*&#1038;
&#65533; &#65533;@&#65533;&#65533;H&#65533;"&#65533;HD&#65533;&#65533;&#65533;%&&#1096;A&#65533;a'&#65533;&#65533;~W&#65533;d`so2&#65533;&#65533;&#65533;&#65533;G&#65533;&#65533;&#65533;h&#65533;)N&#65533;&#65533;U&#65533;&#65533;&#65533;/&#65533;!&#65533;\&#65533;&#65533;xD"&#65533;&#65533;,a&#65533;&#65533;A&#65533;f&#65533;&#1681; u&#65533;@< &#65533;&#65533;`:)&#65533; &#1939;&#65533;&#65533;V&#65533;<&#65533;i&#65533;.&#65533;S|&#65533;L)Ac? &#65533;&#65533;n&#65533;
&#65533;P&#65533;&#65533;&#65533;v&#744; &#65533;&#65533;&#65533;&#65533;mk+a&#914;&#65533;&#65533;&#65533;.}&#65533;[&#65533;&#65533;&#65533;$&#65533;&#65533;>&#65533;I&#65533;&#1142;[n&#65533;k\Y9*hA3M&#65533;"&#375;R&#65533;f&#522;Jr&#65533;&#65533;F&#65533;.&#65533;Y&#65533;:Gy&#1121;v&#65533;&#65533;Z&#65533;&#65533;G&#65533;&#65533;&#65533;&#65533;z&#65533;&#65533;&#65533;&#65533;&#65533; &#65533;&#65533;&#65533;&#65533;+&#65533;l;i&#65533;&#65533;&#65533;+&#65533;h&#65533;$&#65533;,&#65533;Ifj&#65533;	Fp6&#65533;&#1398;5&#65533;&#65533;Q^&#65533;%&#65533;&#65533;&#65533;H&#65533;q&#65533;&#65533;&#65533;&#65533;&#65533;Eb>J&#65533;Rdc&#65533;&#65533;&#65533;&#65533;LY&#65533;&#65533;0&#65533;(&#65533;U&#65533;2&#65533;pDcs&#65533;/62e&#65533;k&#65533;J<&#65533;yNi.d1'&#65533;&#65533;)&#65533;nZm&#65533;&#65533;&#65533;Z&#65533;&#65533;&#65533;$9&#65533;u!&#65533;&#65533;&#65533;&#1624;w&#65533;&#65533;&#65533;&#65533;&#65533;&#65533;&#65533;&#65533;&#65533;&#65533;&#65533;U&#65533;)c&3&#65533;&#65533;&#65533;&#65533;&#65533;&#65533;(&#65533;&#65533;aV&#65533;i&#65533;9nXq&#65533;8&#65533;M-.&#65533;c&#65533;:&#65533;&#65533;
4&#65533;&#65533;&&#65533;\
F&#65533;9&#65533;icAH&#65533;&#65533;&#65533;&#65533;p`8&#65533;X-&#65533;)/&#65533;&#65533;X&#65533;&#65533;&#65533; M&#65533;&#65533;&#65533;>PR&#65533;P&#65533;1&#65533;A~@:b&#65533;c&#65533;&#65533;&#65533;HD&#65533;&#65533;j#&#65533;1&#65533;&#65533;&#65533;&#65533;4@'&#65533;&#640;C&#65533;&#65533;&#65533;\?b&#65533;`&#65533;&#65533;.&#65533;&#65533;O&#65533;&#65533;&#65533;&#65533;&#65533;$
&#65533;&#65533;:&#65533;&#65533;g&#65533;&#65533;&#65533;&#65533;&#65533;1`&#65533;
&#65533;'&#65533;&#65533;n &#65533;
`0&#65533;&#65533; 	H&#65533;~&#65533;&#65533;t&#65533;&#65533;F&#65533;a[&#65533;&#65533;:&#65533;&#65533;:"&#65533;&#1819;R&#65533;&#65533;&#65533;&#65533;&#1624;&#65533;v&#65533;i&#65533;CF*&#65533;&#65533;x&#65533;H&#65533;&#65533;a&#65533;&#65533;&#65533;7&#65533;p&#65533;Ff&#65533;i&#65533;&#1296;&#65533;4&#65533;&#65533;&#65533;&#65533;&#65533;m2O&#65533;&#65533;&#1881;L0k&#65533;m&#65533;&#65533;B&#65533;&#65533;g&&#65533;K&#65533;&#65533;&#613;&#65533;(&#65533;]&#65533;n&#65533;LW&#65533;2f &&#65533;n)&#65533;#&#65533;+&#65533;Y&#65533;&#65533;&#1730;&#65533;&#65533;+&#65533;A&#65533;1]&#65533;:$&#1361;&#65533;&#65533;?dc&#65533;R1/&#65533;&#65533;&#65533;&#65533;&#65533;&#65533;]!&&#65533;'&#65533;)Pi&#57987;&#65533;&#65533;&#65533;X(L
&#65533;&#65533;&#65533;&#65533;&2&#65533;m&#65533;4&#65533;GW&#65533;&#65533;G&#65533;&#65533;&#65533;&#65533;j5&#65533;&#65533;"&#65533;[]&#65533;d~&#65533;76J>{(Op&#65533;&#65533;&#65533;`S&#65533;[&#65533;	&#65533;&#65533;&#65533;0&#65533;&#65533;Z&#65533;a&#983;&#65533;&#65533;&#65533;^&#65533;&#65533;&#65533;c&#65533;)F-&#65533;D&#65533;&#65533;	wu"&#65533;h&#65533;&#65533;m&#65533;f&#65533;&#65533;$g&#65533;t&#1435;&#715;&#65533;&#65533;#&#65533;D&#65533;&#65533;&#1534;#)&#65533;&#65533;&#65533;9&#65533;b3G;&#65533;&#65533;	(&#800;kB&#65533;=&#65533;P&#65533;x,&#65533;&#65533;&#65533; &#65533;1.&#65533;&#65533;&#576;&#1064;.&#65533;(&#65533;@)&#65533;&#65533;p?&#65533;@&#65533;&#65533;&#65533;&#65533;1(&#65533;.&#65533;6&#65533;&#65533;?0j&#65533;&#65533;F&#65533;&#65533;FxIx&#65533;D?&#65533;&#65533;&#65533;x&#65533;E&#65533;@&#65533;&#1025;!`&#65533;+&#65533;6&#65533;&#65533;:&#65533;9p5H&#65533;DX^&#65533;*F8&#65533;>&#65533;&#65533;6@&#65533;1&#65533;+P&#65533;&#65533;&#65533;&#65533;&#65533;a&#65533;&#65533;x@&#1817;A&#65533; &#65533;#H" &#65533;&#65533;4L&#65533;4&#65533;)88&#65533;
&#65533;&#65533;8&#65533;&#65533;,&#65533;@ &#65533;m&#65533;&#883;&#65533;&#65533;37&#65533;&#65533;K&#65533;&#65533;@|&#65533;&#65533;<&#65533;;&#65533;&#65533;s#&#65533;&#65533;
&#65533;K&#65533;h]&#65533;\&#65533;f&#518;&#65533;
&#65533;&#1145;&#12964;&#65533;&#65533;&#65533;X&#65533;&#65533;&#880;
&#65533;&#65533;$&#65533;&#522;&#65533;&#65533;&#65533;R&#65533;;Nl'GT0&#65533;I&#65533;&#65533;9KEw&#65533;&#65533;&#65533;&#1186; &#65533;:&#65533; &#65533;&#65533;*&#65533;tH&#65533;;&#65533;y0&#65533;=&#65533;&#65533;*&#65533;&#65533;$?&#65533;C&#662;x&#65533;&#65533;vP&#65533;P&#65533;&#65533;I&#65533;&#65533;`D&#65533;K>&#65533;9&#65533;uj&#65533;U&#65533;F&#65533;&#65533;&#65533;#3&#65533;Jst&#65533;&#65533;&#65533;JR.&#65533;9&#65533;RL&#65533;w&#65533;-&#65533;0+&#65533;2&#65533;1&#65533;;.&#65533;BG&#65533;#&#65533;&#65533;&#213;XZ&#65533;tDL&#65533;&#65533;`0&#65533;&#65533;k=&#65533;3&#65533;&#65533;s=o&#65533;=&#65533;&#65533;&#520;&#65533;&#65533;&#65533;&#65533;&#65533;&#65533;&#65533;&#65533;&#1859;&#65533;&#1531;&#65533;&#65533;&#65533;&#65533;&#65533;*&#65533;Eo&#65533;&#65533;/&#65533;1&#65533;G&#65533;&#65533;&#65533;&#65533;|Y3&#153;&#65533;p&#65533;&#65533;P&#65533;&#65533;T&#65533;&#65533;I&#65533;l&#65533;JG&#65533;&#65533;&#65533;&#65533;&#65533;xr&#1028;#`&#65533;&#1568;@&#65533;&#65533;&#512;&#65533;+P&#65533;&#65533;&#65533;J&#65533;&#65533;&#1024;&#65533;&#65533;&#65533; p&#65533;&#65533;Z&#65533;&#65533;K@I&#65533;&#65533;&#65533;!`*&#65533;&#65533;6&#65533;E8<&#65533;7&#65533;&#65533;?@&#65533;
y
	&#65533;F&#65533;&#65533;I&#65533;G@<&#65533;&#65533;&#65533;&#65533;&#65533;&#65533;0&#65533;h(a&#65533;&#65533;&#65533;"h+&#65533;0&#65533;&#65533;,&#65533;&#65533;)x&#65533;&x&#65533;*&#65533;4`&#65533;6&#65533;&#65533;8x&#65533;6h680&#65533;)x&&#3531;&#672;&#65533;c&#65533;7&#65533;&#65533;&#65533;&#65533;&#65533;&#65533;&#65533;&#65533;&#65533;8%P#&#65533;3D&#65533;&#1555;V#!@&#65533;&#65533;&#65533;&#65533;&#65533;T,&#65533;&#65533;M&#65533;&#1024;&#65533;&#514;I(&#65533;W&#632;&#65533;(:&#65533;[&#65533;sD&#65533;Ht,&#65533;&#65533;&#65533;8M$&#65533;&#1030;dhQN&#65533;Y`&#65533;k&#65533;DP&#65533;&#65533;pT&#65533;'k&#65533;P&#65533;&#65533;&#65533;K&&#65533;#&#65533;&#65533; &#65533;&#65533;#&#65533;&#65533;HP5Ppq&#1178;&#65533; &#65533;U$'&#65533;&#262;&#65533;C\&#65533;	q&#65533;&#65533;P&#65533;&#65533;&#65533;&#65533;R&#65533;wxman&#65533;&#65533;paF&#65533;n&#65533;&#65533;C&#65533;&#65533;&#65533;R&#65533;&#65533;&#65533;&#65533;H&#65533;&#65533;&#65533;"e&#65533;L&#65533;1&#65533;@&#65533;&#65533;P&#65533;zb.#m<!&#65533;F&#65533;Cer&#65533;s&#65533;L&#65533;&#65533;\<&#332;[&#65533;N,&#65533;@&#802;&#65533;&#65533;R.&#65533;RE!H&#65533;&#65533;%&#65533;&#65533;	&#65533;&#65533;'p&#65533;5&#65533;&#65533;*E0&#65533;x&&#65533;&#65533;&#65533;&#65533;&#65533;lhSv&#65533;8-9&#65533;S&#65533;{S<&#65533;&#65533;9&#65533;&#65533;g&#65533;&q&#65533;&#1275;&#65533;&#65533;&#1275;T;uS&#65533;&#65533;&(&#65533;
qr'v&#65533;
yZ&#65533;z&#65533;8

&#65533;&#65533;>aL;&#65533;SPUQ=&#65533;:z&#65533;&#65533;z&#65533;&#1854;&#65533;&#65533;&#65533;r8&#65533;w&#65533;L@&#65533;z&#65533;&#65533;\7&#65533;&#65533;&#65533;&#65533;&#65533;:&#65533;&#65533;&#65533;(&#65533;&#1026;&#65533;&#65533;&#65533;&#65533;&#65533;&#65533;	8&#65533;b!
&#65533; D&#65533;&#65533;&#65533; z&#65533;8G&#65533;O Uh&#65533;Ph&#65533;%&#65533;AX&#65533;&#65533;&#65533;&#65533;I(A\&#65533;&#65533;&#65533;I8&#65533;6(`&#65533;&#65533;X?&#65533;&#65533;&#65533;&#1537; &#65533;&#65533;&#65533;*&#65533;^#8&#65533;}K&#65533;&#65533;7$8"&#65533;&#65533;&#65533;(A&#65533;h&#65533;&#65533;&#65533;p&#65533;&#65533;&#65533;&#1593;&#65533;&#65533;"X" &#65533;%H&#65533; `&#65533;6&#65533;&#65533;&#65533;d&#65533;"&#65533;&#65533;&#65533;&#65533;&#65533;&#65533;kYC&#65533;&#65533;&#1545;E&#65533;&#65533;&#65533;Q&#65533;&#65533;&#65533;&#65533;&#65533;D&#65533;h&#606;5O&#65533;&#65533;h.-&#65533;R&#65533;jO!&#377;&#65533;&#65533;a&#65533;&#65533;G&#65533;&#65533;A&#65533;J&#517;g&#1569;F&#65533;S&#65533;&#65533;
vz&#65533;*+T&#65533;}&#65533;UIljP&#65533;&#65533;7}&#1080;&#65533;Z&#65533;]&#65533;A%&#65533;&#65533;e&#65533;S&#65533; &#65533;!r&#65533;8&#1790;&#65533;U&#65533;&#65533;&#65533;e/&#65533;&#65533;Q&#65533;{&#1136;&#65533;/h&#65533;&#65533;&#65533;z&#65533;&#65533;/&#65533;x&#65533;&#65533;&#65533;GOT&#65533;&#65533;2&#65533;&#1329;Im&#65533;{d
&#65533;&#65533;&#65533;/&#65533;Y&#65533;;E&#65533;pU,&#65533;&#584;&#1080;('&#65533; &#65533;&#65533;HP&#1005;&#65533;k&#523;{}|&#65533;&#65533;3&#65533;=O&#65533;#&#65533;z&#65533;"&#65533;I`&#141;&#65533;&#749;,&#699;&#65533;u&#65533;j&#65533;&#548;&#65533;2"s&#65533;h2^&#65533;&#65533;&#65533;(S&#65533;&#65533;m&#65533;&#1491;P&#65533;2&#65533;&#65533;&&#65533;&#65533;&#65533;&#65533;(&#65533;&#65533;&#65533;&#1969;&#65533;^"S]"k&#65533;srP&#65533;U]"e&#65533;&#65533;&#65533;T&#65533;3&#65533;&#65533;&#65533;&#65533;u&#65533;_&#65533;&#65533;&#65533;uP&#65533;h&#65533;&#436;3/&#65533;T&#65533;&#65533;&#65533;w&#1542;G&#65533;&#65533;&#65533;U)1&#65533;&#65533;&#65533;S@&#65533;`&#65533;0&#1536;K&#65533;)&#65533;&#65533;	&#65533;&#65533;>&#65533;c&#65533; H4&#65533; \&#65533;X &#65533;&#65533;&&#65533;&#65533;;&#65533;R`&#65533;&#65533;&#65533;[&#65533;S&#65533;A&#65533;>HH&#65533;&#65533;J&#65533;&#1461;&#65533;&#65533;&#65533;&#65533;?&#65533;&#65533;&#65533;&#65533;&#1792;&#65533;J&#65533;&#65533;2&#65533;j&#65533;`)`&#65533;&#65533;,!&#65533;&#65533;&#65533;&#65533;&#65533;bX&#65533;&#65533;z&#65533;&#65533;&#65533;&#65533;"&#65533;&#65533;&#65533;&#673;L&#65533;&#65533; P&#65533; &#65533;&#65533;!&#65533;@C&#65533;m$&#65533;6&#65533;&#65533;M&#65533;&#65533;&#65533;4:&#65533;I)2&#65533; &#65533;9X&#65533;hP&#65533;&#65533;&#65533;&#65533;Gtd&#65533;&#65533;!&#65533;$DX9O&#65533;&#65533;&#65533;&#65533;&#65533;\&#65533;(&#65533;m&#518;`&#65533;GP>&#65533;Fx&#65533;b&#65533;&#65533;hp&#65533;g&#65533;V&#65533;hph&#65533;&#65533;&#53066;&#65533;&#806;&#65533;H&#65533;&#65533;&#2036;8&#1910;&#65533;\&#65533;&#65533;i&#65533;(+]&#65533;&#65533;^&#65533;D&#65533;&#65533;&#65533; &#65533;&#65533;E&#65533;&#65533;&#65533;&#65533;&#65533;&#65533;ka&#65533;&#65533;&#65533;:&#65533;&#65533;/f&#65533;o1&#65533;=$DR&#65533;y&#65533;_tx&#65533;&#65533;8&#65533;&#65533;[S&#65533;&#65533;Z)&#1354;&#65533;&#65533;\w~&#65533;w&#65533;SGUgu[{&#1434;&#65533;s&#65533;&#65533;&#65533;&#65533;&#65533;#[@&#65533;Z&#65533;p&#65533;M=x&&#65533;r,&#65533;&#26798;&#65533;&#65533;&#65533;&#1107;&#65533;&#65533;1&#65533;Qa&#65533;!5&#65533;T&#65533;&#65533;H
&#65533;&#65533;&#65533;{&&#65533;&#65533;&#65533;[&#65533;&#65533;&#65533;&#65533;&#65533;&#1434;&#65533;v&#1298;&#65533;h&#65533;&#65533;i&#65533;S&#65533;&#65533;`i&#65533;V&#1739;&#65533;&#65533;&#1710;&#65533;g&#65533;
=K&#1369;&#65533;	&#65533;`tf&#65533;-j&#65533;&#65533;_&#65533;@;&#65533;&#65533;&#65533;&#65533;&#65533;up&#65533;Ax&#65533;&#65533;&#65533;&#65533;&#65533;&#65533;&#1244;h&#65533;&#65533;&#65533;&#65533;&#65533;&#65533;&#65533;&#65533;eE&#65533;&#65533; &#65533;k&#65533; &#65533;&#65533;&#65533;&#65533;.i&#65533;&&#65533;&#65533;Hh&#65533;E&#65533;U&#65533;Y&#65533;Wp&#65533;V@&#65533;O&#65533;&#65533;A&#1027;@x.l&#65533;2&#65533;I&#65533;&#65533;d&#65533;Dh&#65533;&#65533;&#65533;&#65533; x&#65533;8&#65533;&#65533;&#65533;(&#65533;Ac&#65533;C&#65533;B&#65533;4&#65533;Q&#65533;&#65533;&#65533;BH&#65533;&#1050;&#65533;&#1250;C&#65533;[b&#65533;&#65533;&#22273;&#65533;&#13866;&#65533;&#65533;&#65533;)|&#65533;&#65533;d&#65533;&#65533;&#65533;&#65533;Z5&#65533;&#65533;&#65533;)&#65533;N&#65533; &#65533;6`&#65533;k&#65533;&#65533;t&#65533;>&#65533;#&#65533;FC&#65533;&#53165;&#65533;&&#65533;?&#65533;'&#65533;&#65533;bH&#65533;Lp&#65533;BJ`^(&#65533;c0&#65533;&#65533;oc(&#65533;d&#65533;&#65533;&#65533;&#65533;i&#65533;h}&#65533;i&#65533;P&#65533;{&#65533;&#65533;&#65533;&#65533;&#65533;&#65533;g&#352981;F&#65533;&#65533;n&#65533;=&#65533;&#65533;M&#65533;&#65533;_jY&#65533;&#65533;&#342;&#65533;&#65533;s&#65533;&#65533;lgh&#65533;Qx&#65533;&#65533;&#65533;5&#65533;;&#65533;&#65533;&#65533;\&#65533;&#65533;x&#65533;&#65533;&#65533;&#37006;qwV&#65533;ir&#65533;n&#65533;q&#65533;&#65533;^&#65533;&#65533;&#65533;&#65533;h&#65533;'&#65533;&#65533;q&#65533;&#60994;&#65533;&#65533;&#11441;&#65533;Y&#65533;&#65533; &#65533;zr&#65533;jr&#1949;&#65533;FV&#65533;&#65533;&#65533;
&#65533;&#65533;Pm'b&#65533;&#65533;\&#65533;&#65533;t&#65533;0&#65533;&#65533;&#65533;&#65533;q&#65533;&#65533;r4G&#65533;&#65533;5&#65533;&#65533;4&#65533;&#65533;l"^&#65533;s&#65533; &#1182;kp&#65533;&#65533;&#65533;&#65533;@g&#65533;_;&#65533;
&#65533;&#65533;&#65533;&#65533;f&#65533;&#65533;&#65533;&#65533;&#65533;_C&#65533;&#65533;&#65533;[z&#65533;l&#65533; &#65533;)&#65533;a8&#65533;&#65533;&#65533;&#65533;&#65533;D&#65533;hnd&#65533;B&#65533;&#65533;&#65533;?&#65533;&#65533;&#65533;&#65533;&#65533; &#65533;- &#65533;P&#65533;&#65533;M0&#65533;&#65533;&#65533;&#65533;W`UHTKP@&#65533;&#65533;&#65533;.lK&#65533;&#65533;&#65533;l`+&#65533;cH,0:&#65533;=&#65533;7X2&#65533;' &#65533;#yD&#65533;&#65533;&#18216;-&#23999;&#65533;w&#65533;t&#65533;&#65533;&#65533; G&#65533;&#65533;&#766;&#65533;t&#65533;&#65533;&#65533;&#65533;t&#65533;&#65533;&#65533;&#65533;X&#65533;!(&#65533;&#65533;"p&#65533;~N&#65533;&#65533;=&#65533;&#65533;t L&#65533;.Qk&#65533;;Hg&#65533;&#941;<&#65533; RzJ&#243;&#65533;c9&#65533;&#65533;&#65533;x&#65533;&#65533;&#65533;&#65533;9-&#65533;f&#65533;&#65533;e&#65533;T&#65533;&#65533;M&#65533;T&#65533;&#65533;ah&#65533;gpghf`&#65533;f&#65533;&#65533;gp&#65533;3&#65533;&#65533;6&#65533;&#65533;2gspsp
z&#65533;&#65533;&#65533;&#65533;q0&#65533;&#65533;tNI&#765;&#65533;Z&#65533;&#65533;&#65533;&#65533;g&#65533;&#65533;&#65533;&#65533;f&#65533;U&#65533;&#65533;&#65533;?&#65533;&#27527;&#65533;u&#65533;&#65533;&#65533;&#65533;&#65533;9"gs~
m&#65533;h"o{&#65533;&#65533;&#65533;C&#65533;gO&#65533;h{&#65533;6&#65533;&#1709;&#65533;
&#65533;&#65533;6&#1207;?&#65533;&#65533;{#05
&#65533;Y&#65533;?&#65533;w3E&#65533;g&#65533;%&#65533;&#65533;i}&#65533;&#31957;&#65533;{&#65533;&#1723;&#65533;h~&#394;&#65533;&#65533;gy&#65533;Z&#65533;&#65533;&#31837;|&#1063;{&#65533;&#65533;i&#65533;/&#65533;&#65533;o&#1086;wg&#65533;6
&#65533;&#65533;&#1025;&#65533;_y!&#65533;ia&#65533;&#65533;&#65533;&#65533;y&#65533;/&#65533;&#65533;p&#65533;&#65533;}&#65533;&#65533;&#65533;s	&#65533;Dh&#65533;&#65533;?Z&#65533;U&#65533;l~&#65533;0V&#65533;&#65533;&#65533;&#65533;&#65533;&#65533;(&#65533;&#65533;&#65533;T&#65533;&#65533;&#65533;
&#65533; &#65533;.&#65533;&#65533;I&#65533;&#65533;K &#65533;V&#65533;&#65533;VX&#65533;mS&#65533;&#65533;&#65533;C C`&#65533;p-&#65533;J&#1028;M&#65533;&#65533;HX9 &#65533;&#65533;&#65533;&#65533;&#65533;D&#65533;X&#820;&#65533;&#65533;6&#65533;Y2]&#65533;0)&#65533;F&#654;)^&#65533;0!&#65533;9\&#65533;&#65533;#G&#65533;F&#65533;8	&#65533;&#65533;
&#65533;.\&#65533;xQ&#65533;&#65533;=n&#65533;&#65533;&#65533;C&#460;&#65533;4h&#65533;i&#65533;&#65533; G&#65533;1&#65533;d&#65533;M&#65533;U&#65533;8&#65533;&#65533;B*h&#65533;&#65533;&#65533;&#65533;=&#65533;&#65533;&#65533;&#65533;&#65533;6m&#1718;u&#65533;&#65533;7&#65533;n&#1890;%&#65533;v-&#1914;v&#65533;&#65533;&#65533;V[&#65533;k&#1456;&#65533;&#65533;&#397;&#65533;6i&#65533;l&#65533;&#65533;&#65533;&#46576;gh	o&#726;m[dl&#65533;&#65533;]&#710;&#65533;f&#65533;~-&#65533;f&#65533;&#65533;e&#1179;3&#65533;&#65533;&#65533;&#65533;W5h&#1186;MsN&#65533;&#65533;u&#65533;&#1175;Qs~k6&#65533;&#65533;&#65533;&#65533;+n8qq&#65533;&#65533;!O&#65533;N&#1914;u&#65533;&#1717;s&#65533;n:<y&#65533;&#65533;&#65533;&#750;&#65533;&#65533;=|&#65533;&#65533;&#1907;&#509;;x{&#65533;&#65533;&#1115;'/&#65533;v&#65533;&#1449;K&#65533;&#59193;r&#65533;&#65533;&#59127;n&#65533;&#65533;&#65533;&#1371;&#65533;X&#65533;&#65533;j&#65533;&#65533;[&#65533;Us6&#65533;8&#65533;fBxM&#65533;:&#65533;&#1732;&#65533;<Xfr&#65533;&#65533;6 &#65533;&#65533; &#65533;&#65533;&#65533;&#65533;+&#65533;&#65533;&#65533;&#65533;&#65533;&#65533;V&#65533;&#65533;w87&#65533;&#65533;p&#65533;&#65533;(&#65533;>&#65533;&#65533;cq&#65533;&#1799;&#65533;pD&#65533;3&#912;&#65533;S&#65533;8L*&#65533;&#65533;7&#65533;&#65533;&#65533;&#65533;&#65533;	&#65533;[&#65533;!&#65533;~&#65533;&#65533;&#65533;>h&#65533;&#65533;$z&#65533;%&#65533;i&#65533;h&#65533;&#65533;&#65533;&#65533;%&#65533;_&#65533;	"&#65533;o&#65533;&#65533;f&#65533;&#65533;y&#65533;b&#65533;&#65533;i"&#65533;&#65533;&#535;e
&#65533;&#844;6
I&#65533;9&#35123;N;&#65533;Q:&#65533;;&#442857;u&#65533;&#771;&#65533;y&#65533;b&#1705;v&#1741;G&#65533;w&#65533;<2(&#65533;&#65533;&#65533;
'&#65533;PRJl&#65533;&#65533;\@U[M0A&#65533;&#65533;I&#65533;&#65533;`&#65533;&#65533;&#65533;&#65533;&#65533;&#65533;&#65533;&#65533;k&#65533;&#65533;&#65533;&&#65533;&#65533;&#65533;
+&#65533;&#65533;RJ)&#65533;&#65533;"J%&#65533;"!&#65533;$&#65533;%&#65533;p&#65533;I(&#65533;l&#65533;s&#65533;a!&#65533;pK2&#65533;&#65533;&#65533;=&#65533;CN6&#65533;&#65533;,&#65533;(&#65533;&#65533;o&#65533;&#65533;&#65533;)&#65533; C-&#65533;&#65533;Ag&#65533;&#65533;&#65533;&#65533;PB
-&#65533;`&#65533;6&#65533;|&#65533;;&#17714;N7&#65533; C6&#65533;p&#65533;>q&#65533;?&#65533;|&#65533;@&#65533;&#65533;C5&#65533;`&#65533;F&#65533;j&#65533;&#65533;&#65533;*&#65533;&#65533;&#65533;xP&#65533;#&#65533;p#N[&#65533;&#65533;`&#65533;Z&#65533;&#65533;&#65533;&#65533;0&#65533;(&#65533;&#65533;3&#65533;&#65533;u_F&#65533;n&#65533;&#65533;&#65533;&#65533;4&#65533;&#65533;K-&#65533;7ccY&#1414;h&#65533;(&#65533;&#65533;&#65533;&#65533;a&#65533;]&#65533;&#65533;&#65533;&#65533;b^&#1574;&#65533;s&#65533;&#65533;&#65533;p&#65533;&#65533;BYN9&#65533;$&#65533;h:&#65533;5&#65533;&#65533;&#65533;&#65533;O&#65533;&#65533;f'&#65533;=&#65533;zwO=&#65533;&#65533;&#65533;&#65533;z&#65533;&#65533;3&#65533;{&#873;3&#65533;9&#65533;()8k&#65533;5&#65533;^,&#65533;&#1979;&#65533;-H(&#2030;&#65533;&#65533;j|#O&#65533;j&#65533;!&#2016;&#65533;	&#65533;mo&#65533;&#65533;&#65533;&#65533;k&#65533;(e&#65533;m&#65533;\yy&#65533;&#65533;S&#65533;/~8&#65533;&#65533;&#65533;&#65533;&#65533;3y&#65533;&#269;c&#65533;9&#65533;GN}N&#65533;&#65533;#&#65533;&#65533;E&#65533;)F&#65533;x&#65533;;^&#65533;@&#65533;<"&#65533;&#65533;&#65533;&#65533;&#65533;&#65533;&#65533;&#65533;&#65533;&#65533;&#65533;&#65533;C&#65533; &#65533;p&#65533; &#65533;&#65533;&#65533;&#65533;f&#65533;&#65533;&#65533;ODn&#1117;`&#65533;'&#65533;&#65533;%g&#65533;&#65533;G<&#65533;q)&#65533;t*=&#65533;&#65533;N&#65533;F5&#65533;&#65533;&#65533;0&#65533;8LG%t&#65533;|&#65533;&#65533;U.pp&#65533;&#65533;Z"VF !h&#65533;CH&#65533;$0p&#65533;&#65533;&#65533;&#65533; &#65533;&#65533;&#65533;O&#65533;B&#65533;	O&#65533;&#65533;@E)HA&#65533;R&#65533;&#65533;&#65533;0 &#65533;=&#65533;&#65533;&#65533;&0&#65533;	O@$|&#65533;E5&#289;&#65533;vT&#65533;&#65533;Ox&#787;&#65533;&#65533;&#65533;&#65533;&#1960;F2r&#65533;	=8!V80&#65533;&#65533;&#65533;&#65533;l&#65533;&#65533; 6&#65533;1&#65533; 4@YMzp&#1824;*S&#65533;&#65533;d &#65533;[&#65533;`&?&#1573;v&#65533;&#65533;`:&#65533;A`&#65533;&#65533;&#65533;  H"&#65533;:&#65533;&#65533;-.&#65533;&#65533;@(&#65533;&#65533;&#65533;&#65533; &#65533;7&#65533;&#1471;&#65533;-o&#65533;K&#65533;&#65533;97&#65533;&#65533;&#65533;{&#65533;$'&#65533;&#1705;&#948;&#65533;'&#65533;&#65533;E+^a^4f2&#65533;M&#65533;<DA&#65533;a&#195;&#65533;h8&#65533;6&#65533;&#65533;l^5>(=&#65533;V&#65533;yo&#65533;Lo&#65533;&#65533;&#65533;&#65533;}&#65533;&#65533;r&#65533;&#65533;&#65533;4&#65533;&#65533;&#65533;&#65533;u&#65533;3:&#65533;&#65533;&#65533;&#65533;q&#65533;#&#65533;&#65533;&#65533;&#65533;Gv&#65533;I&#65533;&#65533;&#406;&#65533;&#65533;&Qf&#65533;&#65533;z&#674;	&#65533;L1&#65533;&#65533;T&#65533;&#65533;JC~B&#65533; &#65533;&#65533;&#65533;:EZ&#65533;O&#65533;&#65533;"&#65533;&#65533;GQY&#65533;&#65533;`&#183;&#65533;&#65533;(H&#65533;k&#65533;&#65533;&#675; &#65533;/r&#65533;[+[&#65533;&#65533;V#1i&#65533;Ib_&#65533;&#65533;c&#65533;e&#65533;0[T&#65533;&#65533;8&#65533;2&#65533;/x&#65533;&#65533;_&#65533;Z&#65533;A;	&#65533;&#65533;h&#65533;[b'X91qP]&#65533;&#65533;EU&#65533;i/&#65533;&#65533;&#65533;&#65533;&#65533;!&#65533;&#65533;&#65533;cu&#65533;iGwCF&#65533;V&#65533;&#65533;&#865;;8!&#65533;&#65533;&#65533;&#65533;&#65533;&#65533;>&#65533;&#65533;1&#65533;YV&#65533;@P0aY&#65533;	&#65533;&&#65533;
`&#65533;W&#65533;@"&#65533;&#65533;&#65533; =h&#65533;&#65533;&#65533;O&#65533;&#65533;[&#65533;`&#65533;V&#1098;O,&#65533;&#65533;&#35846;&#65533;&#65533;t&#65533;&#65533; &#65533;&#65533;&#65533;B(C&#65533;&#65533;&#65533;w&#65533;!v&#65533;&#65533;&#65533;&#65533;Z@(H!*&#65533;@&#65533;.&#65533;&#65533;&#65533;|@&#65533;r&#1027;! &#65533;@&#65533;f6&#732;&#65533;&#65533;g4&#65533;&#65533;B&#65533;Y&#65533;R%&#1729;&#960;&4c&#65533;
&#65533;&#65533;n&#65533;&#65533;&#65533;&#65533;F&#65533;&#65533;r&#65533;&#65533;&#65533;&#65533;Y&#65533;&#65533;&#1426;c&#65533;&#65533;&#65533;&#65533;&#65533;yLZ&#65533;76&#65533;Y	&#65533;X&#65533;(H&#1098;Z&#65533;b&#65533;	S&#65533;+Y&#65533;u4x&#65533;r&#65533;0&#65533;&#65533;&#65533;&#65533;&#65533;o~&#65533;&#65533;&#65533;<&#65533;/I5&#65533;&#65533;*K	&#65533;&#1656;&#65533;&#65533;r&#65533;I&#65533;&#46905;&#65533;&#65533;#&#993;&#65533;&#65533;&#65533;R&#65533;&#65533;&#65533;&#1392;&#65533;k&#65533;{b&#65533;&#65533;&#65533;&#65533;&#65533;v8&#1426;o&#65533;Y&#65533;G&#65533;&#65533;5&#1291;&#65533;&#65533;1&#65533;&#65533;&#65533;&&#65533;&#65533;{&#65533;P!&#65533;&#65533;s&#65533;&#65533;&#65533;K&#65533;&#65533;JmjSo49&#65533;&#65533;&#65533;&#65533;js$I&#65533;&#65533;&#65533;]&#65533;&#65533;&#65533;&#65533;&#65533;&#65533;.E&#65533;nz-"&#65533;`&#65533;&#1498;&#65533;&#65533;jB&#65533;&#65533;&#65533;&#582;&#65533;&#65533;&#65533;m&#65533;&#65533;&#65533;e&#65533;x&#65533;&#65533;&#65533;&#65533;M&#65533;&#65533;.'t&#65533;9$&#65533;D&#65533;&#65533;&#65533;&#65533;&#65533;w&#65533;
$&#65533;$&, &#65533;M2&#65533;f>&#65533;W&#65533; ^p&#65533;&#65533;&#65533;	&#65533;&#65533;&#65533;&#65533;$`&#65533;	&#65533;&#65533;W&#65533;&#65533;&#65533;)s&#65533;5&#65533;&#65533;x&#65533;)T&#65533;
S&#65533;B&#65533;&#65533;&#65533;)"&#65533;F(&#65533;uC&#65533;&#65533;@aoX#&#65533;Q&#1161;&#1780;'&#65533;&#65533;:|Q&#65533;#&#65533;&#65533;I&#65533;r0 &#65533;$#&#65533;HNP&#65533;&#65533;&#65533;&#65533;fK8x&#65533;&#65533;&#65533;#&#65533;=&#65533;&#65533;^&#1060;&&#65533;&#65533;A,e&#65533;&#65533;&#65533;&#65533; *R&#65533;@3&#65533;Y&#65533;`&#65533;&#65533;&#65533;@&#65533;m&#65533;c?&#65533;u&#65533;&#65533;<>&#65533;I&#65533;&#65533;3&#65533;&#65533;n&#65533;&#65533;&#52037;2Z&#65533;+Z&#65533;&#65533;]&#65533;B&#65533;&#65533;*jQ&#65533;iT&#65533;&#65533;&#65533;P&#65533;3&#65533;&#65533;j&#65533;&#65533;&#1584;&#65533;5?&#65533;&#65533;a?&#65533;&#65533;&#65533;+Z6&#65533;&#1688;8&#65533;&#65533;5G-'&#65533;&#65533;&#65533;&#65533;&#65533;&#65533;&#65533;&#65533;F&#65533;r&#65533;'t&#65533;&#65533;&#65533;&#65533;a&#65533;2i&#65533;5E&#65533;&#65533;&#65533;&#65533;\{Zq&#65533;&#65533;f"&#65533;&#65533;&#65533;S(&#65533;:~&#65533;&#65533;&#65533;@y&#65533;B&#65533;i*&#65533;-3&#65533;&#65533;;&#65533;j-&#65533;&#65533;^x&#65533;&#65533;&#65533;&#65533;&#65533;&#1726;5&#65533;t%&#65533;B	I&#65533;P&#65533;&#65533;O&#65533;j&#65533;&#65533;OID&#65533;&#65533;&#65533;&#65533;V&&#65533;_?&#65533;&#65533;>&#65533;&#65533;T2c&#65533;&#65533;T&#65533;&#65533;5&#65533;H&#65533; &#65533;&#65533;&#65533;&#65533;&#65533;&#65533;9  &#65533;&#65533;&#65533;9&#65533;&#65533;e&#65533;n&#65533;Y`&#65533;SW&#65533;&#65533;&#65533;LIX&#65533;H9x&#65533;&#65533;i&#65533;[	&#65533;&#65533;&#65533;&#65533;
&#65533;J&#65533;i&#65533;mU&#65533;UdL&#65533;&#17084;U@	&#65533;  &#65533;&#65533;&#65533;@&#65533;D@4W0&#65533;&#65533;&#65533;&#65533;
&#65533;&#65533;xA&#65533;#\&#65533;v&#65533;B*8&#65533;*&#65533;B-&#65533;&#65533;%<B#@B$$B4L,&#65533;&#65533;&#65533;&#65533;&#65533;",<&#65533;&#65533;&#65533;&#65533;&#65533;&#65533;<&#65533;y&#65533;&#65533;4&#65533;&#65533;@&#65533;]&#65533; J&#65533;&#65533;mq@&#488;&#65533;H&#65533;&#65533;,&#65533;&#65533;&#65533;&#65533;&#65533; "&#65533;L0"&#65533;&#65533; 
&#65533; &#65533; &#65533;N M&#65533;&#65533;&#65533; 
&#65533;@t@&#65533;&#65533;m&#65533;)J x@ 2&#65533;&#65533;&#65533;&#65533;&#65533;&#65533;&#65533;&#65533;&#461;&#65533;&#65533;&#65533;&#65533;&#65533;&#65533;&#65533;Z&#65533;&#9512;&#65533;/R&#65533;W&#5643;T&#65533;&#65533;u4H6&#65533;&#65533;*t%@&&#65533;B.$3,&#65533;20&#65533;4P4<&#65533;4x&#65533;*`&#65533;`%&#65533;8&#65533;	9&#65533;I&#65533;&#65533;#f&#65533;#&#65533;V&#65533;&#65533;%_LF&#65533;&#65533;"Z&#65533;&#65533;&#65533;&#65533;q&#65533;&#65533;&#65533;]&#65533;sPJ&#65533;&#65533;v&#65533;G&#65533;&#936;d&#65533;&#65533;&#65533;C&#65533;C&#65533;;&#65533;r&#65533;&#65533;&#65533;&#65533;&#65533;E9&#65533;&#65533;&#65533;E&#65533;]&#65533;&#65533;T&#65533;eF_&#65533;&#65533;_&#65533;&#65533;gd&#515;&#65533;&#65533;I&#65533;&#65533;d&#65533;&#65533;hX_&#65533;&#65533;JB&#65533;JJHe&#65533;[P&#65533;mUN~&#65533;\L&#65533;,#F&#65533;&#65533; &#65533;&#65533;&#65533;&#65533;OD&#65533;&#65533;&#65533;&#65533;&#65533;&#65533;F&#65533;&#65533;R&#65533;&#65533;&#65533;&#65533;N&#65533;&#65533;&#65533;&#65533;&#65533;&#65533;Y&#65533;&#65533;8&#65533;?)&#65533;&#65533;C&#65533;&#65533;B!&#65533;9PD&#65533;PYCm&#65533;&#65533;l	fF&#677;]&#65533;&#65533;&#65533;&#65533;Pu&#65533;&#65533;	&#65533;&#65533;	&#65533;B&#65533;[&#65533;@h&#65533;t@]&#65533;3U&#65533;&#65533;\&#65533;&#65533; &#65533; 	&#65533;&#65533;
t@&#65533;@&#65533;(&#65533;<@, X&#65533;&#65533; T&#65533;&#65533;#PB&&#65533;Q&#65533;=\)&#65533;&#65533;)&#65533;&#65533;'&#65533;&#65533;&@#4%^&#65533;$&#65533;&#65533;&#65533;A&#65533;&#65533;&#65533;&#65533;&#65533;$&#65533;1&#65533;C=&#1047;y&#65533;&#65533;<&#65533;CC&#65533;&#65533;:&#65533;&#65533;2&#65533;&#65533;&#65533;@&#65533;&#65533;Ft&#65533;Gp&#65533;&#65533;&#65533;0&#65533; &#65533; +&#65533;D&#65533;&#65533;&#65533;0&#65533;&#65533; 1y'x&#65533; y&#65533;&#65533;&#65533;&#65533;	&#65533;@&#65533;"&#65533;@L&#260;wS&#65533;%&#65533;2Q&#365;@&#65533;(q&#65533;(M@,&#65533;&#65533;&#65533;&#65533;B5&#271;~&#65533;&#65533;P	,N$Y&#65533;&#65533;&#65533;	E&#65533;&#65533;&#65533;&#65533;4O4 3X&#65533;3&#65533;B,&#65533;&#65533;%$&#65533;#&#65533;-C11&#65533;3&#65533;&#65533;1<50TW6&#65533;W2&#1294;&#65533;h&#65533;&#65533;&#65533;&#65533;hV&#65533;	&#65533;Y&#65533;I&#65533;&#65533;E&#65533;&#900;&#65533;&#65533;F-e&#65533;t&#65533;&#65533;@J&#65533;L
u&#65533;&#65533;v|G#&#65533;&#65533;v&#65533;z&#65533;{&#65533;C&#65533;&#65533;&#65533;@&#65533;X&#65533;&#65533;&#65533;U&#65533;H&#65533;&#65533;&#1946;&#65533;i&#65533;h_&#65533;&#65533;&#65533;&#65533;&#65533;^y_oL&#65533;	&#65533;(&#65533;&#1908;&#65533;^&#65533;&#65533;&#65533;<
&#65533;&#65533;^&#65533;P&#65533;/&#65533;&#65533;&#65533;b&#65533;(j&#65533;#&#65533;&#65533;&#65533;&#65533;H&#65533;&#65533;U&#65533;&#65533;[&#65533;&#65533;P&#65533;&#65533;@$&#65533;$&#21644;^R&#65533;&#65533;}H&#65533;&#65533;&#65533;D&#65533;O&#65533;)I.&#65533;&#1297;)&#65533;^&#65533;H&#65533;y&#65533;&#65533;&#65533;&#65533;&#65533;&#65533;&#65533;I&#65533;&#65533;j&#65533;J&#65533;B&#65533;&#65533;&#65533;U&#65533;&#65533;&#65533;`&#517;&#686;&#65533;I&#65533;&#65533;&#65533;&#65533;&#65533;&#65533;Y &#65533;j&#65533;&#65533;&#38621;&#65533;
&#65533;&#65533;&#65533;e&#65533;&#65533;&#65533;<&#514;&#65533; &#65533;
&#65533;@Tt &#65533;(&#65533;
&#1852;&#65533;&#65533;L&#65533; &#65533;&#65533;&#65533;@&#65533;&#65533;4&#65533;0 .&#65533;,&#65533; A &#65533;#P&#65533;%hv}*&#65533;&#65533;(|&#65533;&#65533;$&#65533;&#65533;&#65533; @aB%8"&#65533;   &#65533; &#65533;A" &#65533;;&#65533;&#65533;&#65533;&#65533;<&#65533;9H.T&#65533;&#65533;A&#65533; 	Hb\	&#65533; &#65533;&#65533; 	&#65533;&#65533;
&#65533;&#65533;&#65533;&#53507;&#65533;&#65533;.&#65533;@&#65533;@&#65533;P&#65533;@m]!&#65533;L&#65533;&#65533; x&#65533; F&#65533;&#65533;&#1280;H-(m|&#65533;
&#65533; 
&#65533;&#65533;8S&#65533;
&#65533;P@H(Q&#65533;$&#65533;(Y&#65533;&#65533;&#65533;)hC;&#65533;&#209;&#65533;U]Qj]E	&#65533;&#65533;UM&#65533;b0v&#65533;0&#65533;&#341;&#65533;M?&#65533;&#65533;484T&#65533;3&#65533;.&#65533;3~+&#65533;&#65533;2&#65533;0 C3,2&#65533;034&#65533;&#65533;&#65533;I&#65533;1&#65533;&#65533;&#687;vc7&#65533;H&#65533;&#65533;&#1071;&#65533;.&#65533;&#65533;R&#65533;1.&#929;jV0B&#65533;&#65533;\&#65533;&#65533;}h&#65533;9&#65533;&#65533;!Y&#65533;&#65533;p
&#65533;g&#65533; &#65533;A
&#65533;&#65533;zD|&#526;}&#65533;Z&#65533;&#65533;&#65533;mh&#65533;&#65533;&#65533;&#65533;$	&#65533;&#65533;;ad&#65533;&#65533;&#65533;&#65533;&#65533;&#65533;n&#65533;]`&#65533;&#65533;&#65533;S&#65533;&#65533;]&#65533;v&#65533;zU&#65533;&#65533;&#1349;&#65533;&#1910;&#1109;&#65533;&#410;Q&#65533;#}&#65533;&#65533;&#65533;&#65533;}&#65533;&#65533;&#65533;ij&#65533;&#65533;H&#65533;
I&#65533;.)&#65533;&#65533;*&#65533;&#65533;&#65533;&#65533;M&#65533;&#65533;&#65533;&#65533;I&#65533;a&#65533;&#65533;&#422;&#65533;E&#65533;Y&#65533;&#65533;I/&#65533;`Y[gV&#65533;&#65533;	&#65533;&#65533;&#65533;flp&#65533;q[&#65533;O&#65533;&#65533;F&#65533;O&#65533;kH&#431;&#65533;TU&#65533;&#65533;&#65533;X&#65533;&#399;:&#65533;&#245;.&#65533;&#65533;&#65533;&#65533;&#65533;0&#65533;&#65533;SL SJ&#65533;&#1836;&#65533;b|&#65533;
&#65533;+	x&#65533;&#1146;vQg:@(&#65533;s&#65533;&#65533;@&#65533;&XB&#65533;%T&#65533;&#65533;&#65533;(&#65533;&#187;d#&#65533;A0&#65533;&#65533;&#65533;&#65533;"L%T&#65533;%d'`%D&#65533;#<"&#65533;#8&#65533;<&#65533;a}&#65533;&#65533;C7&#65533;#\&#65533;&#65533; &#65533;&#65533;&#65533;@
&#65533; J&#65533;&#1835;&#65533;&#65533;
&#65533;@&#65533; z&#65533;&#65533;EP&#65533;@&#65533;&#65533;#jm0&#65533;g'3&#65533;&#65533; &#256;0&#65533; &#65533;&#65533;+&#65533;rP&#65533;&#65533;&#1348;&#65533;&#65533;
&#65533;@TtD`z&#65533;&#65533;Q&#65533;l@ISy &#65533;A1&#65533;&#65533;9&#65533;G&#65533;j&#65533;Z&#65533;&#65533;SN&#65533;XHI&#65533;&#65533;]^&#65533;&#65533;[x(C=&#65533;1&#65533;0&#65533;,&#65533;.&#65533;442l#3&#65533;1C1(C5pK0c&#65533;i&#65533;p&#65533;x&#65533;
S0V&#65533;&#65533;&#201;?9\&#65533;T`&#65533;&#65533;&#65533;c&#65533;&#65533;&#65533;&#65533;&#65533;N9&#65533;S&#65533;&#65533; o&#65533;N#i&#65533;YG&#65533;;&#65533;GL&#591;&#65533;&#65533;&#65533;&#65533;&#65533;&#65533;&#65533;	&#65533;O&#65533;&#65533;mO&#65533;j&#65533;&#65533;&#405;PM7&#65533;&#65533;&#65533;F&#65533;&#65533;M&#65533;&#65533;&#65533;&#65533;=&#65533;&#65533;&#65533;&#1541;&#65533;&#65533;O&#65533;&#65533;t]4*H&#65533;&#65533;&#65533;H&#65533;&#65533;&#65533;&#65533;J&#934;r*&#65533;!&#65533;&#65533;&#65533;&#65533;2&#65533;GG&#65533;*&#65533;_O&#65533;$H&#65533;&#65533;&#65533;oq&#65533;&#65533;V&#65533;&#62360;&#65533;S&#65533;-]&#65533;G&#65533;H&#65533;&#65533;e&#65533;T&#65533;i&#65533;5&#65533;&#65533;&#65533;h&#65533;S&#65533;&#65533;I?Q&#65533;P&#65533;p&#65533;u&#65533;d&#65533;!NX>&#65533;QU0^&#65533;u&#65533;&#65533;&#65533;J&#65533;0e&#65533;ac&#65533;K&#65533;&#65533;&#65533;&#65533;g]J&#65533;$7&#65533;&#65533;tGe;&#65533;&#65533;,C$D&#65533;&#65533;&#65533;&#65533;&#65533;@$Mk&#65533;)&#65533;&#65533;ige&#65533;&#65533;&#65533;.@0&#65533;&#65533;&#65533;&#65533;l&#65533; B(&#65533;&#65533;'d&#65533;&#65533;bB&h&#65533;&\&#65533;# d&#65533;(&#65533;\A&#65533;A&#65533;$`&#65533;&p&#65533;'p&#65533;&dBoOB!d5H&#65533;j&#1603;;&#65533;C;&#65533;&#65533;Br&#65533;+&#65533;A
&#65533;&#65533;	x	&#65533;&#65533;&#65533;@	&#65533;@w&#65533; &#65533;&#65533;&#65533;x&#65533; &#65533;&#65533;&#65533;@~[-(&#65533;@~&#65533;&#65533;(&#65533;&#65533;&#65533;-&#65533;@O&#65533;rO&#65533;@	&#65533;&#65533;&#65533;&#65533;&#65533;
&#65533;@&#65533;&#1225;&#65533;	&#65533;&#65533;J&#65533;2&#65533;&#65533;
&#1034;&#17070;dL` &#65533;&#65533;5&#65533;&#65533;ww&#65533;:&#65533;&#65533;|&#65533;:&#1287;>b&#65533;&#65533;<o&#65533;&#65533;*&#65533;&#65533;&#65533;&#65533;5&#65533;B7{31&#65533;&#65533;-&#65533;&#65533;/,&#65533;&#65533;ac5LC4hc4pc[?\&#65533;&#65533;&#65533;&#65533;u`'_7&#65533;V&#65533;p\&#65533;5&#14152;RA&#65533;J/J&#65533;=6&#65533;W&#65533;&#65533;&#65533;&#65533;&#65533;&#65533;&#65533;N&#65533;0@&#65533;&#65533;@Z&#65533;&#65533;&#65533;y&#65533;B&#65533;&#65533;{(/r&#65533;&#65533;]a&#65533;U&#65533;GW&#40542;&#65533;&#65533;&#65533;&#65533;y&#65533;&#65533;&#1887;z&#65533;&#65533;)&#65533;&#65533;&#65533;~&#65533;EZ&#235451;&#65533;&#65533;&#65533;E&#65533;;&#65533;N[u8&#65533;&#479;&#65533;U&#65533;W&#65533;&#65533;[z4&#65533;&#65533;&#65533;&#65533;&#65533;&#65533;{z9&#65533;c&#65533;Z&#65533;&#65533;&#65533;\GY&#65533;/&#65533;&#41952;&#65533;&#1668;j5&#65533;&#65533;&#65533;&#65533;V&#65533;z4&#65533;&#65533;&#65533;&#65533;#&#65533;&#65533;:JCF&#65533;{&#65533;o&#65533;$&#65533;j&#65533;&#17677;dk,&#65533;J&#65533;OPk<&#65533;&#65533;&#390;&#65533;X^&#65533;&#65533;&#65533;&#65533;ce&#65533;&#65533;&#65533;&#65533;$&#65533;i&#65533;h3&#65533;TT&#1512;&#65533;9&#65533;&#65533;sD&#65533;"&#65533;&#65533;	&#185;&#65533;z&#65533;&#65533;&#65533;TC(T&#65533;4&#65533;&#65533;	&#65533; &#65533;b]@&#65533;V@b&#65533;v&#65533;&#65533;&#65533;&#19199;9 6&#65533;&#65533;@t&#65533;*&#65533;&#65533;(l%L&#65533;&#65533;&#65533;1$| &#65533;&#65533;A<&#65533;d&#65533;8B&&#65533;&#65533;'xB'&#65533;|'`$&#65533;6(&#65533;&#65533;<T&#65533;/4tC&#65533;4&#65533;'&#65533;&#65533;&#65533;@&#65533;l&#456;&#65533;&#65533; 
&#65533; &#65533;&#65533;}&#65533;l+m&#740;&#65533;%&#65533;gL<x&#65533;}&#65533;1]&#65533;1&#65533;&#65533;Dm.&#65533;&#65533;#S&#65533;&#65533;&#65533;u&#65533;&#65533;.&#65533;&#65533;\@&#65533;&#65533;&#65533;4&#65533;]&#65533;b@/7&#65533;
&#65533;,&#65533;&#65533;&#65533;&#65533;rht&#1955;8&#65533;^&#65533;&#65533;&#65533;L&#65533;&#65533;&#65533;&#65533;H&#65533;zV&#65533;8&#65533;&#1269;&#65533;@C2&#65533;0&#65533;&#65533;.&#65533;&#65533;04&#65533;kP[Lrz{&#65533;&#65533;@Q&#1716;[;u>&#65533;n&#65533;gA&#65533;&#65533;&#65533;&#65533;&#65533;K&#65533;&#65533;:&#65533;5&#1530;&#65533;&#65533;c&#65533;&#65533;4&#468;vN&#65533;&#65533;A&#65533;Ku)<$&#65533;{l&#65533;&#65533;&#65533;&#65533;&#65533;yzQ&#65533;oY&#65533;&#65533;&#309839;	&#65533;&#65533;Wu&#65533;[&#65533;Y/80&#65533;Q&#65533;&#65533;9&#65533;#}&#65533;&#65533;&#65533;&#65533;&#65533;X&#65533;&#65533;&#65533;&#65533;Y&#65533;&#996;N&#65533;&#65533;&#65533;j&#65533;&#65533;&#65533;&#65533;/&#65533;&#65533;Y?&#65533;&#65533;&#65533;&#65533;9&#65533;x&#65533;&#718;&#65533;1&#65533;&#65533;;&#65533;B&#65533;&#65533;&#65533;&#65533;&#65533;&#65533;D8q&#65533;&#65533;Gn&#65533;8r&#65533;&#265;+&#65533;Pa&#131;	6<&#65533;&#65533;a&#65533;r&#65533;&#925;3G&#65533;&#65533;Cr1&#65533;$H&#65533;o&#65533;X&#65533;t&#65533;&#65533;%&#65533;m&#1716;m&#65533;YS[6l&#1586;&#65533;&#65533;&#65533;&#65533;&#65533;N&#65533;4uZ&#65533;&#65533;&#65533;&#65533;5l&#1484;.U&#65533;&#65533;&#36190;>&#65533;:]Z&#65533;i&#1321;E&#65533;Ze&#65533;5&#65533;5&#65533;IwbEZ&#65533;Z&#65533;&#65533;I&#65533;&#65533;TK.&#65533;m&#1916;&#65533;&#65533;&#65533;&#65533;&#65533;t&#65533;&#1725;&#65533;7&#65533;^={&#65533;&#65533;&#65533;&#65533;wq&#65533;&#65533;&#65533;7&#65533;7r&#65533;y&#65533;&#65533;&#65533;&#65533;6&#65533;$F|&#65533;pA&#65533;6h&#65533;`&#65533;4&#65533;	&#65533;YO&#65533;&#65533;zB(d&#65533;&#65533;!D&#65533;
DT&#65533;&#65533;&#65533;&#65533;&#65533;Q&#65533;(Az$&#65533;%I&#65533;&#65533;&#65533;1#L&#65533;'=f&#65533;&#65533;R&#65533;R&#65533;P&#65533;>u&#65533;&#594;%U&#65533;&#65533;&#65533;<&#65533;&#65533;&#65533;{&#65533;F&#65533;Yc&#65533;&#65533;a&#65533;&#65533;a&#65533;&#65533;&#65533;&#65533;&#65533;&#65533;(&#65533;b&#65533;X&#65533;!&#65533;~&#65533;ax&#65533;&#65533;l&#65533;`&#65533;!	]x&#65533;&#65533;r&#65533;Bd&#65533;&#65533;dx&#65533;&#65533;f&#65533;&#65533;T !&#65533;V&#65533;&#65533;VP&#65533;&#65533;P0!D!&#65533;L&#65533;&#65533;&&#65533;&#65533;&#65533;6&#65533;&#65533;&#65533;&#65533;: &#65533;<&#65533;&#65533;&#65533;g&#65533;&#65533;&#65533;v&#65533;iK,&#65533;&#1618;&#65533;v&#65533;&#65533;&#65533;&#65533;u&#65533;Q&#65533;2&#65533;<g#&#65533;&#65533;i&#65533;&#65533;i3&#65533;&#65533;&#65533;&#65533;%&#65533;&#65533;&#65533;&#65533;&#65533;&#65533;&#65533;&#65533;&&#65533;e&#65533;	`&#65533;q&#65533;&#65533;&#65533;z&#65533;&#65533;&#65533;tb+(&#65533;&#65533;+,&#65533;&#65533;&#65533;
)&#65533;&#65533;&#65533;
*&#65533;&#65533;&#65533;jSH&#65533;k*&#65533;j&#65533;&oT&#65533;&#65533;&#65533;RU5&#65533;VB)&#65533;pTj5&#1424;&#65533;y3Mt&#65533;Qg&#65533;+&#65533;&#65533;+y&#65533;&#65533;<&#65533;3&#65533;&#65533;{l&#65533;x&#65533;y&#65533;/&#65533;T']&#65533;&#65533;h&#845;n}&#65533;M&#65533;&#65533;&#65533;\m2g[p&#65533;&#65533;V&#65533;t&#65533;%&#476;&#65533;&#65533;&#65533;h&#65533;s&#65533;&#65533;&#65533;&#65533;r&#65533;&#65533;v&#65533;&#65533;j&#65533;&#65533;s&#65533;&#65533;&#65533;&#65533;R&#65533;&#65533;&#1870;&#65533;$&#65533;vG&#65533;&#65533;&#65533;st&#65533;&#776;&#65533;&#65533;5&#65533;t(6XWv&#65533;&#65533;&#1672;&#65533;&#65533;&#65533;!&#65533;y!&#65533;&#65533;&#1745;&#65533;&#65533;Mv&#65533;L&#65533;!l&#65533;%w&#65533;2&#65533;&#783;\6&#65533;&#65533;u6&#65533;#&#65533;X&#65533;&#65533;Q&#65533;&#65533;h9&#65533;&#65533;3&R&#65533;&#65533;&#65533;&&#65533;&#65533;j&#65533;&#65533;&#148;,&#65533;&#65533;&#65533;&#65533;+&#65533;*&#65533;&#65533;S&#65533;&#65533;&#65533;&#65533;k&#65533;&#65533;&#65533;lD&#65533;;&#65533;D&#65533;"&#65533;-&#65533;H&#65533;&#65533;&#888;/a&#65533;!&#65533;&#65533;&#144;U&#65533;&#65533;&#65533;l&#65533;&#167;&#65533;G&#65533;s&#65533;i&#65533;
:&#65533;&#65533;.&#1536;&#65533;
*8&#65533;&#65533;&#65533;&#65533;5	 x-&#65533;@w 2&#65533;&#65533;T&#2051;&#65533;&#2325;UP&#65533;&#65533;G&#65533;$&#65533;IA=&#65533;X&#65533;"j&#529;&#65533;="&#65533;P&#65533;&#65533;L*&#65533;&#65533;&#65533;`&#65533;1&#65533;z&#65533;goy&#1689;&#65533;``&#65533;J!&#65533;&#65533;9&#65533;x&#65533;&#65533;@&#65533;aG]p&#65533;&#65533;^&#65533;v&#1537;&#65533;&#65533;!6&#65533;a&#65533;&#65533;&#65533;\ &#65533;7&#65533;&#65533;b&#65533;&#65533;&#65533;&#65533;D4&#65533;&#65533;b&#65533;&#65533; ,&#65533;&#65533;
P0&#65533;h#P&#65533;
J`&#65533;`?H&#65533;@0P&#65533;&#65533;M&#65533;x&#65533;"`&#65533;Q\&#65533;&#65533;x&#65533;&#65533;&#65533;x&#65533;&#65533;&#65533;&#65533;!y&#65533;%0Y&#65533;b&#1258;:n&#65533;&#65533;6}&#65533;P&#65533;&#1246;&#65533;F]&#65533;&#65533;P1&#65533;1a&#65533;P&#65533;Z
O&#65533;&#65533;1NM;[V&#65533;bF&#65533;eMmg{c&#504;&#65533;5bcTM&#65533;K&#65533;b5+&#65533;&#65533;&#65533;&#65533;FA&#65533;&#65533;&#65533;X&#65533;&#65533;Vs&#65533;^z&#334;_&#65533;&#65533;p{La&#65533;E&#65533;d	&#65533;Y&#65533;s&#65533;&#65533;8&#65533;jU,i&#65533;(&#65533;E.&#65533;\&#65533;&#65533;&#65533;LS)E&#65533;&#65533;&&#65533;&#65533;\a&#65533;,6&#65533;P&#683;&#65533;&#65533;&#65533;&#65533;&#65533;&#65533;m&#65533;l &#65533;&#65533;&#65533;8`&#65533;&#708;&#65533;&#65533;u3&#65533;(&#65533;.E&#65533;&#65533;a&#65533;&#65533;&#65533;vUMkN&#65533;W+&#1276;&#65533;&#65533;&#65533;jV&#65533;`%&#65533;HVV&#65533;}&#65533;&#65533;&#65533;:1"M&#65533;&#65533;&#65533;Z&#65533;g<&#65533;Y1zR&#65533;g4&#65533;DJ&#65533;}&[S!W&#65533;&#768;2iua&#65533;B&#65533;B'&#65533;lOs&#65533;&#65533;D!&#65533;P&#65533;&#65533;&#65533;-f&#218;R&#1670;(kT-aAX&#65533;r&#65533;&#65533;&#65533;&#65533;lpD&#65533;QB&#65533;R&#65533;&#65533;&#65533;&#65533;_&#65533;KG&#65533;6*&#65533;vc&#65533;&#65533;&#1830;#}&#65533;CyX=&#65533;CLa&#65533;&#65533;=&#65533;&#65533;p&#1066;&#65533;Tp&#65533;X`r&#65533;K27&#65533;&#65533;$&#65533;5p&#65533; &#65533;,&#65533;&#65533;&#65533;@@&#65533;&#65533;O4P&#65533;	`@&#65533;P&#65533;&#65533;&#65533;&#65533;&#65533;$$1&#65533;&#65533;H&#65533;&#65533;@D!&#65533; /0&#65533;5&#65533;&#65533;&#10248;Ml&#65533;&#65533;'6q&#65533;G4&#65533;&#65533;&#65533;e#&#65533;w&#65533;c&#65533;&#65533;P &#65533;&#65533;&#65533;F&#65533;&#65533;%x&#65533;H&#65533;K&#65533; &#65533;&#65533;&#65533;&#65533;+H&#65533;f0&#65533;&#65533;&#65533;2&#65533;d&#65533;[&#65533;`/&#65533;&#65533;d&#706;&#65533;&#65533;{&#65533;&#65533;m&#65533;^ @bh' g<&#65533;&#65533;%&#65533;(!&#65533;	T&#65533;&#65533;&#65533;&#65533;?&#65533;&#65533;&#65533;j*@|&#65533;P&#65533; R&#65533;Ml&#65533;1Ur&#65533;&#65533;&#65533;&#65533;M1ZV&#65533;&#65533;~&#65533;&#65533;&#65533;wH&#65533;L@#&#65533;I I&#65533;&#65533;VQl9&#65533;&#65533;0~&#65533;E/&#65533;&#1408;&#65533;&#65533;&#65533;&#616062;E&#65533;&#65533;&#65533;cR&#65533;&#65533;&#65533;E!J&#65533;t&#65533;c&#65533;0,*&#65533;A&#65533;&#65533;{<&#65533; &#65533;&#65533;&#65533;&#65533;U&#65533;
&#65533;!&#65533;&#65533;&#65533;a&#65533;k&#65533;b&#65533;;|Z8&#65533;&#65533;-=&#65533;&#65533;&#65533;`.&#65533;&#65533;&#65533;F&#1304;=&#65533;%1&#65533;&#65533;L/&#21801;\e+_&#65533;&#65533;/&#65533;Q*&#65533;wUF&#65533;&#65533;&#65533;&#65533;p&#65533;<[X9
2&#65533;&#65533;a&#65533;L>&#65533;gG$&#65533;M&#65533;5R&#65533;w>&#65533;&#426;&#65533;Sw&#65533;&#65533;J&#65533;&#65533;&#65533;&#65533;&#1332;'&#65533;!'&#65533;&#65533;&#65533;:2&#65533;X&#1715;&#65533;&#65533;&#65533;t;&#65533;8&#65533;%g&#65533;&#65533;L&#65533;&#65533;&#65533;&#25588;&#65533;V&#65533;2&#65533;&#65533;9&#65533;(&#65533;&#65533;R\&#65533;&#65533;p&#65533;&#65533;&#65533;t&#65533;IMl&#65533;&#65533;4
&#65533;>&#65533;&#65533;&#65533;&#65533;p%&#65533;&#65533;&#1378;&#65533;&#54636;&#65533;&#65533;&#65533;&#65533;z&#39370;-)&#65533;&#1461;&#65533;&#65533;&#65533;Ms&#65533;.N&#65533;&#65533;&#65533;&#65533;
&#65533;&#65533;:T&#65533;`/&#65533;&#65533;&#65533;e<&#65533;&#65533;)&#65533;@&#65533;*&#65533;j9&#65533;&#65533;&#65533;5[m&#65533;&#65533;&#65533;y/&#65533;&#65533;&#65533;v &#65533;&#65533;@-&#65533;&#65533;&#65533;z
R&#65533;b&#65533;Qx%$a;G0&#65533;x0C&#65533;&#65533; 8&#65533;&#65533;&#65533;b7&#65533;O&#65533;&#65533;&#65533;&#65533;D &#65533;&#65533;VC&#65533;`2~qW&#65533;&#65533;V &#65533;8&#65533;&#65533; &#65533;0&&#65533;`&#65533;&#65533;&#65533;,&#65533;&#65533;&#65533;&#65533;&#65533;!&#65533;<&#65533;\&#65533;&#1028;0rA&#65533;U&#65533;t&#65533;;&#65533;#:&#65533;&#65533;thw&#65533;&#65533;	&#65533;[j&#65533;Hz7hn&#65533;d&#65533;r, &#65533;*&#65533;Q&#65533;G&#65533;&#65533;=&#65533;V&#65533;&#65533;&#65533;%&#65533;1&#65533;&#65533;`&#65533;&#65533;bUE&#1121;T&#65533;&#65533;3&#65533;z&#65533;&#65533;`&#65533;&#65533;&#65533;2&#65533;&#65533;&#65533;&#65533;Nvz&#65533;&#65533;&#65533;&&#65533;t&#65533;&j|\&#65533;&#1590;5&#65533;&#65533;&#65533;m&#65533;&#65533;&#1378;Z&#65533;
OyD&#65533;&#65533;&#65533;&#65533;W&#65533;&#65533;_&#65533;u&#65533;&#65533;G&#65533;D_*3&#65533;&#65533;&#65533;&#65533;cJ&#65533;8X&#65533;Vc &#65533;,e&#65533;&#65533;&#65533;V&#65533;&#65533;&#65533;k^cx&#65533;&#734;&#65533;&#2007;&#65533;z_&#65533;&#65533;&#65533;&#65533;z&#65533;&#65533;&#65533;&#65533;tX&#65533;&#479;&#65533;&#65533;Nz2&#65533;&#332;&(&#65533;&#65533;&#65533;Is&#65533;&#65533;&#65533;(&#65533;\&y&#65533;&#65533;&#65533;4&#65533;&#65533;&#65533;&#65533;$ML&#65533;&#65533;/&#65533;&#711;&#65533;&#65533;&#948;O&#65533;&#65533;I/<B&#65533;
m#&f&#65533;&#65533;eL&#65533;e^x,Z&#65533;B&#65533;>0&#65533;&#65533;!X$&#65533;J~HE&#65533;&#65533;&#65533;&#45628;&#65533;/&#65533;b$PM&#65533;f_I&#65533;&#65533;oP&#65533;&#65533;IVNb&#65533;N&#65533;&#65533;\&#65533;&#65533;&#65533;&#65533;&&#65533;F&#65533;(LQ&#65533;n&#65533;&#65533;&#1424;&#65533;&#65533;N
&#65533;\&#65533;	&#65533;&#65533;mJlT"&#65533;iJeU&#129;]pf&#65533;&#65533;a&#65533;0&&#65533;&#1742;&#65533;&#544;O&#65533;&#65533;K&#65533;&#65533;!&#65533;&#65533;"&#3874;&#65533;r0&#65533;V# &#65533;&#65533;&#65533;&#65533;hV@&#65533;|&#65533;&#65533; v <!vJ&#65533;&#65533;6A,a&&#65533;&#65533; &#65533;&#65533;&#65533;&#65533;&#65533;	&#65533; &#65533;&#65533;
&#65533;<<&#65533;V&#65533;ZA&#65533;
&#65533;`&#65533;@&#65533;&#65533;&#65533;&#65533;&#65533;
&#65533; ` F&#65533;B &#65533;&#65533;&#65533;z`@&#65533;$&#65533;~v&#65533;`@&#65533;.&#65533;&#65533;D&#65533;k&#65533;&#65533;~&#65533;
&#65533;&#65533;&#65533;B&#65533;&#65533;i`C^ ?4 4:&#65533;>(B(&#65533;.&#65533;ZDN  &#65533;GHV#s&#65533;&#65533;rb&#65533;H``<a&#65533;&#65533;&#65533;pK&#65533;$&#65533;8I&#65533;&#65533;W&#65533;1&#65533;&#65533;&#65533;&#65533;&#65533;&#65533;La"&#65533;&#65533;U&#65533;&#65533;&#65533;&#65533;&#65533;A&#65533;&#65533;&#65533;&#65533;&#65533;j/&#65533;h/`\"U&#65533;&#65533;&#65533;&#65533;&#65533;N&#65533;f&#65533;&#1794;(&#65533;&#65533;$I%-&#65533;-`o.,J&#65533;X&#65533;"F&#65533;&#65533;&#65533;%&#65533;fp&#65533;x&#65533;&#65533;i &#65533;&#65533;&#65533;&#65533;&#65533;&#785;z(&#65533;~&#65533;X&#65533;&#65533;X&#65533;&#65533;&#65533;&#65533;&#65533;p&#65533;m&#65533;&#65533;D&#65533;&#65533;	L&#65533;$&#65533;&#65533;&#65533;&#65533;&#65533;&#65533;&#65533;&#65533;*!&#65533;&#65533;+&#65533;&#65533;+&#65533;&#65533;"&#65533;YDPX&#65533;&#65533;1&#65533;(&#65533;&#65533;&#65533;Y&#65533;NZ&#65533;&#65533;a&#65533;l&#65533;&#65533;(&#65533;&#65533;&#1174;&#65533;l&#65533;&#65533;/&#65533;&#65533;)&#65533;P&#65533;&#65533;&#65533;&#65533;z&#65533;&#65533;/&#65533;&#65533;&#65533;&#65533;&#65533;&#65533;&#65533;&#65533;W&#65533;$1)&#65533;W&#65533;&#776;&#65533;&#65533;*&#65533;&#65533;&#65533;&#65533;&#65533;,&#65533;d&#65533;&#65533;&#65533;1&#65533;&#65533;&#65533;-&#65533;&#65533;K&#65533; &#65533;&#65533;&#65533;f&#65533;Edh&#65533;&O5Wf5[5glN&#65533;&#26660;&#65533;&#65533;&#65533;&#65533;&#65533;i&#65533;&#65533;&#1448;&#65533;&#65533;j-&#65533;6&#65533;&#65533;$&#65533;&#422;&#65533;R&#65533;8W&#65533;'*J&&#65533;&#65533;&#65533;>&#65533;&#65533;&#65533;H&#65533;&#65533;!8bb &#65533;&#65533;&#65533;(-I=&#65533;&#65533;1&#65533;&#65533;;&#65533;q&#65533;&#1014;&#65533;&#65533;A(@&#65533;s*@4&#65533;s&#65533;0&#65533;&#65533;&#65533;&#65533;&#65533;&#65533;&#65533;&#65533;&#65533;C&#65533;qZ@&#65533;&#65533;P!H&#65533;4a8a&#65533;&#65533;&#65533;&#65533;&#65533;H&#65533;&#65533;@	&#65533;@&#65533;&#65533;AB&#65533;GAbARA&#65533;&#65533;Z@~&#65533;*nV&#65533;@&#65533;8 I*&#65533;N`V&#65533;&#65533; 
&#65533;`&#65533;qn&#65533;~&#65533;[ @&#65533;&#65533;.&#65533;&#65533;&#65533;CX&#65533;JH&#65533;&#65533;&#65533;&#65533;n&#65533;B\&#65533;8 I2&#65533;E &#913;&#65533;t&#65533;G&#65533;&#65533;&#65533;~$&#65533;&#65533;&#65533;5N&#65533;4< 6&#65533;.`&#65533;&#65533;&#65533;&#65533;x&#65533;  &#65533;$4&#65533;&#65533;31#&#895;&#65533;+&#65533;&#65533;e@\&#65533;&#65533;$&#65533;&#65533;&#65533;!&#65533;&#65533;&#65533;A&#65533;aP&#65533;[ &%6cs&#65533;SGRSimS&#65533;&#65533;6o&#65533;n`r&#65533;&#65533;&#65533;&]&#65533;&cL_&#65533;H&#65533;x&#65533;&#65533;:&#65533;*&#65533;&#65533;2&#65533;&#65533;&#1155;;&#65533;L)&#65533;&#65533;&#65533;&#65533;KS &#65533;&#65533;&#65533;&#65533;&#65533;+X&#65533;&#65533;O&#65533;,%c2&#65533;&#65533;Y&#65533;Y&#65533;&#65533;&#65533;&Z&#65533;&#65533;-u&#65533;&#65533;&#65533;,&#65533;&#65533;&#65533;Z&#65533;&#65533;Z&#65533;l.;&#65533;l&#65533;-1&#65533;b&#65533;&#65533;)&#65533;&#65533;&#65533;N&#580;b&#65533;&#65533;&#65533;:&#65533;]&#65533;&#65533;&#466;&#65533;XEp-&#65533;5O&#65533;/&#65533;oKL&#65533;Y&#65533;&#65533;^&#65533;U&#65533;&#65533;~l&#1790;-3&#65533;&#65533;p&#65533;h&#1008;&#65533;&#65533;@	b&#65533;&#65533;Z&#65533;&#65533;[&#65533;5bVV&#65533;N&#65533;bW&#65533;R&#65533;&#65533;d&#65533;TD&#65533;U&#65533;&#65533;
&&#65533;F&#65533;&#65533;T&#65533;&#65533;d&#65533;a"t/N&#65533;d
&#65533;b&#65533;leY&#65533;p&#65533;Uz6&#65533;&#65533;#^&#65533;a&#65533;5V-&#65533;`&#65533;l2&#65533;&#65533;,&#65533;&#65533;J&#65533;&#630;&#65533;W&#65533;&#65533;P&#65533;&#65533;hv&#65533;&#65533;v&#65533;&#65533;*&#65533;&#65533;&#65533;D&#65533;&#65533;&#65533;&#65533;$&#65533;@&#2868;@<&#65533;F&#65533;0&#65533;4&#65533;;&#65533;&#65533;s&#65533;&#65533;&#65533;&#65533;@
&#65533;&#65533;	&#65533; &#65533;&#65533;&#65533;<apEA\!&&#65533;&#65533;&#65533;>&#3618;&#65533;3P&#65533;&#65533;4 &#65533;.&#65533;&#65533;G&#65533;^ p C&#65533;&#65533;&#65533;b&#65533;&#65533;8&#195;H`?&#65533;4&#65533;JdJ&#65533;T&#65533;LH&#65533;fkI&#65533;Q<$Z &#65533;&#938;.&#65533;&#65533;&#65533;ER&#65533;&#65533;&#65533;d+&#65533;&#65533;&#65533;:`&#1617;r.&#65533;I*G2@&#65533; &#65533;A&#65533;d&#65533;*&#65533;L&#65533;&#65533;&#626;&#65533;]&#65533;I]&#65533;&#65533;H&#65533;&#65533;dI&#65533;&#65533;&#65533;aj&#65533;&#65533;&#65533;&#65533;*&#65533;&#65533;H$&#65533;#DvN&#673;4O&#65533;:u&#65533;zSQ&#65533;de&#65533;nlO26wO&#65533;$URQ3e&#65533;&#458;0&#65533;2&#65533;&#65533;*&#65533;0nUp&#65533;jYC0X&#65533;2&#65533;:&#1086;&#402;)ui%XY#coN&#65533;(&#65533;&#65533;WX2P&#65533;(&#65533;&#65533;1&#65533;%&#1816;R-&#65533;&#65533; M3&#65533;$&#65533;&#65533;&#65533;r&#65533;O&#65533;&#65533;&#1205;{!&#65533;&#65533;0&#65533;&#65533;&#65533;&#65533; &#65533;\&#65533;&#65533;&#65533;d{
&#65533;D&#65533;{la&#65533;v&#65533;U&#65533;T&#65533;&#65533;&#65533;#a&#65533;&#65533;&#65533;&#65533;hK&#65533;R&#65533;L&#65533;&#65533;h#&#65533;&#65533;Q&#65533;R!Ua&#65533;X&#65533;&#65533;x/VJ&#65533;&#65533;vRa%d]&#65533;K&#65533;$&#65533;&#65533;n&#19604;BM&#1374;f'*&#65533;%H&#65533;&#65533;&b&#65533;&#65533;eG&#65533;&#65533;&#65533;)/&#65533;uc&#65533;&#65533;L&#65533;&#65533;&#65533;&#65533;&#65533;&#65533;J&#65533;\c&#65533;&#65533;&#1537;6&#65533;
Z&#65533;H#&#65533;t5&#916;&#65533;&#65533;&#65533;&#65533;&#65533;&#65533;>&#65533;4* &#65533;"&#65533;&#65533;8&#65533;f&#65533;
&#65533;DA:A6np?&#65533;<!0<&#65533;&#65533;@	&#65533;&#65533;	&#65533;&#65533;n`	&#65533;&#65533;8&#65533;<nNAXA&#65533;l&#65533; &#65533;&#65533;c&#65533;+&#65533;$2&#65533;Z`X&#65533;F  d&#65533;Td&#65533;&#65533;uz&#65533;L ^&#65533;D&#65533;G&#65533;t&#65533;&#65533;*&#65533;&#65533;@&#65533;&#65533;&dD&#65533;4j&#65533;DZ@&#65533;&#65533;&#65533;@#}>h&#65533;&#65533;NH&#65533;K&#65533;&#65533;?> Z&#65533;=E&#221;=`&#65533;Qc&#65533;`&#65533;&#65533;M&#65533;E&#65533;&#65533;&#65533;h&#65533;'&#65533;&#65533;&#65533;S&#65533;o8&#65533;&#65533;d&#65533;$&#65533;&#65533;&#65533;&#65533;N&#65533;A&#65533;&#65533;8&#65533;{=)&#65533;&#65533;%&#65533;&#65533;&#65533;$|/U_&#65533;tv%&#65533;3eK%7us&#65533;P&#65533;#cdW6jU2&#65533;&#65533;i&#65533;&#65533;&#65533;&#65533;5&#65533;	&#65533;&#65533;&#65533;1&#65533;&#65533;%x&#65533;&#65533;&#65533;&#65533;&#65533;&#65533;&#65533;Y&#65533;&#1157;&#65533;&#65533;Xp&#65533;&#65533;&#65533;`&#65533;Z&#65533;&#1776;5&#65533;&#65533;&#65533;Y&#65533;W&#65533;&#65533;J4&#65533;&#27773;&#65533;&#65533;&#65533;0&#65533;[&#65533;&#65533;Z&#65533;j&#65533;xZ4;&#65533;&#65533;&#289;&#65533;&#65533;Tl&#65533;	O&#65533;&#54342;2&#65533;&#65533;XZv)'&#65533;~L&#65533;0g&#65533;&#65533;(X&#65533;&#65533;&#65533;z&#65533;2&#65533;&#65533;/&#413;&#65533;7|Y&#65533;&#65533;&#65533;;|&#65533;&#65533;&#65533;&#65533;"&#65533;	&#65533;AM#&#65533;w&#65533;&#65533;&#65533;$5&#65533;D1&#1279;&#65533;&#65533;Zn%&#65533;&#65533;.t&#65533;$&#65533;b&#65533;&#65533;&#65533; U&#38156;&#65533;&#65533;&#65533;&#65533;&#65533;&#65533;o&#65533; ,3&#1064;&#65533;c&#65533;&#65533;ghZa&#1153;&#65533;&#65533;&#65533;&#65533;N&#65533;rpw54g&#65533;s5<&#65533;&#65533;  &#65533;>&#65533; <*&#65533;T &#65533; D&#65533;&#65533;Ba&#65533;AaF&#65533;&#245;#&#65533;&#65533;&#65533;~@&#65533;&#65533;z@	&#65533;@:&#65533;JAN`!R&#65533;a&#65533;&#65533;D&#65533;\&#65533;Z = &#65533;>&#65533;Z&#65533;&#65533;&#65533;B` &#65533;kXD&#65533;&#65533;> &#65533;&#65533;uS&#65533;rI&#65533;F.(&#65533;0$&#65533;(&#65533;&#65533;&#65533;&#65533;gfw&#65533;&#65533;&#65533;&#65533;&#65533;YHwA u&#65533;&#65533;t/&#65533;&#65533;c&#65533;G&#65533;&#65533;&#65533;&#65533;L?@&#65533;&#1779;&#65533;&#65533;&#65533;&#65533;&#65533;i#"d&#65533;&#65533;i:&#65533;&#65533;e]jiW&#65533;.&#65533;&#65533;&#65533;XWB	&#65533;&#65533;&#65533;&#65533;T&#65533;!-&#65533;1&#65533;&#65533;[D&#65533;B&#65533;dn&#65533;&#65533;V&#65533;&#65533;L&#65533;=2e&#65533;!g&#65533;&#65533;cd&#65533;i
&#65533;&#65533;o&#65533;3v&#65533;&#65533;&#65533;&#65533;&#65533;&#65533;&#65533;&#65533;'xo&#65533;3&#65533;1&#65533;&#65533;!&#65533;3&#65533;0{&#65533;/X&#65533;&#65533;<&#65533;3&#65533;&#1903;&#65533;&&#65533;&#65533;&#65533;Y&#65533;&#65533;&#65533;( &#65533;&#65533;&#1259;&#65533;a#&#65533;&#65533;&#65533;&#65533;,\+9&#65533;&#65533;l.&#65533;8h&#65533;A&#65533;!&#65533;R.&#1941;&#65533;&#65533;*&#65533;&#65533;WD&#65533;X{li	&#65533;&#65533;&#65533;&#65533;"C`/&#65533;eX,&#65533;zD&#65533;&#65533;&#65533;&#65533;{u&#65533;&#65533;&#1306;6&#65533;&#65533;&#65533;%F&#65533;eI&#65533;&#65533;&#65533;w&#65533;[&#65533;&#65533;.%&#65533;4&#65533;&#65533;&#65533;>&#65533;*&#65533;R+?&#65533;&#65533;l&#65533;&#65533;D&#845;9^&#65533;&#65533;[g&#65533;&#65533;&#65533;6W&#65533;&#65533;&#65533;&#65533;l\&#2025;&#65533;&#65533;&#65533;&#65533;&#65533;&#65533;@&#65533;$&#65533;xT&#65533;&#65533;&#65533;&#65533;`D`@w&#65533;46 ( >! 6 &#65533;&#65533;&#65533;&#65533;`~&#65533;3&#65533;&#65533;&#65533;&#65533;&#65533; 0!yB&#65533;&#65533;7&#65533;&#65533;V&#65533;E&#65533;&#65533;
l&#65533;l p&#65533;j&#65533;&#65533;&#65533;0&#65533;f\PZACCN94D&#65533;&#65533;&#65533;<B&#65533;&#65533;&#65533;X@Cr&#65533;{&#65533;G~DE&#65533;g?&#65533;GX&#65533;&#65533;&#65533;GF&#65533;FpD~&#65533;&#65533;b &#65533;&#65533;t&#65533;A4Dj&#65533;p&#65533;&#65533;qB&#65533;JQ&#65533;2&#65533;5|&#65533;&#65533;O&#65533;&#65533;}$&#65533;&#65533;&#65533;Dz&#65533;&#65533;&#65533;&#65533;H&#65533;E/ ^@&#65533;A&#1669;"&#65533;ecU&\D&#65533;&#65533;
&#65533;"m&#65533;*0&#65533;&#65533;o&#65533;&#65533;&#65533;#&#65533;a&#65533;U&#65533;&#65533;&#65533;&#65533;&#65533;J&#65533;8&#65533;{&#65533;&#65533;&#65533;}&#65533;&#65533;&#1412;c&#65533;)&#65533;LuU&#65533;&#65533;Tf &#65533;	&#65533;m&#65533;&#65533;&#65533;r;&#1581;&#65533;A&#65533;&#1916;u{81b&#200;&#2046;I&#65533;&#65533;8&#65533;&#65533;B&#65533;&#65533;&#65533;Q&#65533;&#65533;&#65533;&E&#65533;+&#466;&#65533;&#65533;s&#65533;&#1193;c&#65533;.^<y&#65533;&#65533;&#65533;&#65533;Y&#65533;&#991;?&#65533;&#1395;&#65533;&#65533;&#995;H&#65533;&#65533;*]&#692;&#65533;RzP&#65533;&#65533;&#65533;)U&#65533;&#65533;yV&#65533;a&#65533;:/'&#65533;&#65533;U&#65533;Kvl&#65533;w&#65533;l&#65533;U&#48045;&#1783;&#65533;&#65533;&#65533;]&#494;];vu&#65533;&#65533;l7&#65533;o:t&#65533;&#1313;;w&#65533;9r&#65533;&#65533;&#65533;&#65533;&#65533;&#65533;c&#453;&#721;+g&#65533;&#65533;q&#65533;&#465;g&#65533;/]&#65533;v&#65533;&#65533;&#65533;-^&#216;e'nq&#65533;&#65533;&#65533;&#65533;&#1125;&#65533;&#65533;&#65533;&#1715;i&#65533;&#65533;&#65533;w&#65533;&#65533;o&#65533;k&#65533;&#939;:<)&#65533;&#65533;:&#65533;&&#65533;g&#65533;sy6m&#65533;{W{w&#65533;&#65533;&#65533;&#65533;j&#65533;&#1783;&#65533;:&#65533;&#65533;&#65533;&#65533;&#65533;&#65533;&#65533;p&#65533;&#65533;&#65533;&#65533;&#65533;.&#65533;&#65533;&#65533;&#65533;&#65533;&#65533;N&#65533;&#65533;`&#65533;&#65533;k&#65533;6&#65533;&#65533;ltx&#65533;&#65533;Sf&#65533;&#65533;t&#65533;y&#65533;&#65533;&#65533;a&#65533;QF&#65533;8&#65533;e&#65533;b&#65533;Q&Yb&#65533;s&#65533;9N&#1569;&#65533; f6&#65533;e"j8&#65533;I&#65533;&#65533;hf&#65533;8&#1464;&#65533;&#65533;H@LpAX@&#65533;	4 &#65533;&#65533;&#65533;,&#65533;&#65533;$&#800;&#65533;1&#65533;&#65533;!&#65533;&#65533;&#65533;g(&#137;(&#65533;|&#65533;(&#65533;t9&#65533;'&#65533;|&#65533;G&#65533;&#65533;1&#272;
B&#65533;%&#65533;x"&#65533;)&#65533;&#65533;&#65533;
*&#65533;&#65533;&#65533;K&#65533;&#65533;A,&#65533;&#65533;B
 P&#65533;&#65533;t@B/&#65533;0&#65533;&#65533;F*B &#65533;&#65533; d
&#22809;&#65533;&#65533;&#65533;
%Hj)&#65533;p&#153;/&#65533;&#65533;
%&#65533;&#1026;	$&#65533;&#65533;B	%C;&#65533; &#65533;&#65533;&#65533;&#65533;"d@9&#65533;8&#65533;A&#65533;f&#681;&#65533;h`&#65533;`P&#65533;\P&#65533;T&#65533;m<&#65533;&#65533;d
3&#65533;&#65533;&#65533;G&#65533;&#65533;&#65533;&#64923;Y8&#65533;&#65533;&#65533;&#65533;&#65533;&y&#65533;b&#65533; &#65533;;abb&#65533;L3&#1788;K2&#65533;\3&#65533;:v&#65533;lt&#65533;EWv&#65533;9L&#65533;&#325;&#65533;&#65533;b&#65533;%mN&#65533;&#65533;&#65533;&#65533;H&#65533;&#65533;6&#1700;&#65533;&#65533;&#65533;)&#65533;&#65533;MC+Od&#65533;7'sC&#65533;&#65533;1s&#65533;&#65533;d&#65533;s&#65533;#}&#65533;&#65533;"&#65533;:&#65533;&#65533;&#65533;X&#65533;&#65533;P&#65533;&#65533;&#65533;=T5T&#65533;X&#2019;&#65533;&#65533;\om&#65533;T&#65533;&#65533;&#65533;b'56O&#65533;I&#65533;&#65533;&#65533;:}&#1398;W_u%&#65533;W&#65533;&#65533;&#65533;ow&#65533;&#65533;z&#65533;&#65533;^I&#65533;&#65533;Z&#1597;&#65533;&#65533;&#65533;&#65533;Xc&#65533;1&#65533;&#65533;&#65533;1&#65533;8:&#65533;T&#65533;8&#65533;&#65533;&#65533;-&#65533;&#65533;4&#65533; &#65533;/&#65533;<&#65533;M&#65533;&#65533;&#65533;&#65533;&#65533;&#65533;r&#65533;&#65533;z&#65533;&#65533;[o&#65533;&#65533;T;t6&#65533;u&#65533;Mk&#65533;]&#65533;&#65533;&#65533;_k&#65533;&#65533;>	&#2037;P]&#621;&#65533;&#1969;&#65533;&#65533;t&#65533;&#65533;&#1366;&#65533;&#65533;F&#65533;&#65533;&#65533;g?}&#2045;&#65533;&#65533;&#65533;T\y&#65533;&#65533;&#65533;8&#65533;5&#65533;&#65533;/&#65533;W;&#65533;&#65533;|Wt&#65533;&#65533;`&#65533;'W&#65533;GN&#65533;KN&#65533;&#65533;&#65533;&#65533;2	f&#65533;&#65533;&#65533;&#65533;&#65533;#&#65533;W&#65533;T&#65533;1&#65533;4&#65533;&#65533;&#65533;&#65533;&#65533;&#65533;&#65533;sL&#65533;U&#65533;&#65533;.0#h`&#65533;&#1103;&#65533;&#65533;L&#65533;x&#65533; &#65533;&#65533;` !x&#65533;&#65533;&#65533;@ P&#65533;z &#65533;,&#65533;a&#65533;E(D&#65533;%R`&#65533;&#65533;&#65533;&#65533;"&#65533; &#65533;&#65533;J(0&#65533;&#65533;0DL&#65533;q&#65533;)R&#65533;
T&#65533;&#65533;&#65533;&#65533;&#65533;&#65533;&#65533;&#65533;&#65533;&#65533;. &#65533;L&#65533;&#65533;&#65533;%&#65533;&#65533;H&#65533;Lq &#65533;&#65533;&#65533;2&#65533;&#65533;&#65533;
&#65533;)8	&#65533;T&#65533;&#65533;'p#|&#65533;&#65533;`i<Z&#65533;I&#128;9&#65533;&#65533;T`&#65533;V&#65533;`
Q&#65533;B&#65533;@B&#65533;&#65533;>09&#1025;>	#&#65533;8&#65533;B&#65533;&#65533;!6&#65533;-p&#65533;$P&#65533;l&#65533;&#65533;V&#65533;&#65533;'&#65533;W&#65533;&#1429;@&#65533;&#65533;^&#65533;&#65533;7<"jN3&#65533;&#65533;T&#65533;I<M&#65533;&#65533;^&#65533;&#65533;1&#65533;!&#65533;hC&#65533;&#65533;yb&#65533;&#65533;/q&#65533;K\&#65533;&#65533;0&#65533;&#65533;o3&#65533;&#65533;_&#65533;B&#65533;&#976;&#65533;S&#65533;&#65533;H&#65533;&#65533;&#65533;&#65533;L!%&#65533;E(&#144;&#65533;X$"=K&#65533;FJ&#65533;&#65533;f:sc&#65533;q&#65533;L&#65533;f&#65533;&#1964;&#65533;iO&#65533;Q&#65533;&#65533;4&#65533;&#65533;4(T&#65533;ZPPZ&#65533;&#65533;/&#65533;B!JL&#65533;&#65533;&#65533;9&#65533;&#65533;&#65533;&#65533;J&#65533;v&#65533;&#1772;G&#65533;YZPq&#65533;&#65533;&#65533;'~e&#65533;Om&#65533;3&#65533;&#65533;&#65533;E&#65533;&#65533;&#65533;l*jc&#65533;`&#65533;7(3m,&#65533;&#65533;&#65533;&#65533;80&#494499;<&#65533;O&#65533;&#65533;&#65533;|&#65533;(D)M]&#65533;&#65533;&#65533;&#65533;5&#65533;>&#65533;&#65533;V&#65533;&#65533;&#1253;&#65533;n&#65533;[tn?&#65533;6mT&#65533;&#65533;&#65533;&#65533;&#1582;59H1&#65533;M&#65533;2&#65533;&#65533;&#65533;&#65533;&#65533;d&#513;1&#65533;&#65533;Cc"&#65533;&#65533;J&#65533;1&#65533;&#65533;&#65533;g?S&#65533;&#65533;&#65533;&#65533;"&#65533;&#65533;2&#65533;&#65533;D&#65533;q&#65533;&&#65533;&#65533;&#65533;R&#65533;X&#65533;&#65533; k4&#65533;Y +0&#65533;<`&#65533;&#65533;&#65533;8p&#65533;@&#65533;&#65533;`;&#65533;B&#65533;&#65533;4 "&#65533;&#65533;&#65533;&#65533;>&#1097;Nl&#65533;&#65533;&#65533;&#65533;&#65533;&#65533;&#65533;&#65533;S=&#65533;&#65533;!"A&#65533;JX"N&#65533;&#65533;&#65533;*&#65533;&#65533;W&#65533;&#65533;Jx	N&#1026;&#65533;&#65533;
@5&#65533;&#65533;`{&#65533;&#65533;5P`
Z"H&#65533;<&#65533;&#65533;X&#65533;&#65533;&#65533;4&#1369;\ b&#65533;&#65533;&#65533;6&#65533;&#65533;|&#65533;&#256;&#65533;)&#65533;Q	O&#65533;b'&#65533;F-A`&#65533;.&#65533;T&#65533;L&#65533;&#561;Z&#65533;&#65533;V&#65533;&#65533;
 SD&#65533;.@&#65533;CL&#65533;%&#65533;&#65533;&#65533;&#65533;&#65533;&#65533;wM&#65533;_&#65533;&#65533;&#65533;&#65533;&#65533;0syd&#65533;7&#65533;&#65533;&#65533;`L#e&#65533;8g5&#65533;&#65533;&#65533;&#65533;bN&#65533;&#65533;&#65533;?&#65533;&#65533;&#65533;&#65533;e	hQ$f&#65533;!$!0&#65533;&#65533;&#65533;&#65533;&#819;h&#65533;&#65533;c<S&#65533;2&#280;g.&#65533;3*Nt&#65533;W&#65533;J&#881;&#65533;=&#65533;z&#65533;;&#65533;}Z&#65533;&#65533;&#65533;&#65533;M&#65533;&#65533;W&#65533;&#442;&#65533;&#65533;QS&#65533;&#65533;&#65533;&#65533;S&#65533;&#65533;&#65533;}&#65533;&#65533;&#621;&#65533;&#65533;k\&#65533;/9R&#65533;&#65533;Q&#65533;&#65533;;&#65533;vw&#915;&#65533;mx&#65533;&#65533;&#65533;m&#65533;>&#65533;&#65533;2&#65533;1ddvQ&#65533;8&#65533;&#65533;ih&#65533;S&#65533;Xv&#65533;&#65533;:&#65533;&#65533;:&#65533;f&#65533;&#65533;&#65533;m&#47497;&#65533;&#65533;&#65533;Z&#65533;6&#65533;y{m&#65533;&#65533;~&#1906;&#65533;&#1268;`&#65533;[&#65533;&#65533;&#65533;&#65533;&#65533;&#65533;&#65533;&#65533;N&#65533;&#65533;u&#1390;VY&#65533;0[7&#65533;i&#65533;v&#65533;&#65533;&#65533;&#65533;/u&#65533;&#1868;&#65533;>V&#65533;&#65533;|&#65533;&#65533;h&#65533;B&#65533;3&#65533;&#65533;$E#*&#65533;&#65533;
&#65533;8s&#65533;s&#65533;*&#65533;P6&#65533;&#65533;a&#65533;S8< &#65533;
L@&#65533; bI`\&#65533;=(4y&#65533; 	NPf&#65533;&#65533;0&#65533;T&#65533;&#65533;&#65533;&#65533;M`)&#65533;&#65533;'4&#65533;&#65533;&#65533;L\b&#65533;(&#65533;&#65533;&#65533;%&#65533;&#65533;48Q	JXXE)&#65533;&#65533;&#65533;U&#65533;b&#65533;&#65533;&#65533;&#65533;&#65533;C&#65533;&#65533;&#65533;#&#65533;pFXS8&#65533;c; &#65533;&#65533;&#65533;&#65533;2A%O&#65533;&#65533;C2&#65533;&#65533;?|
%&#65533;^&#65533;&#65533;7&#65533;^`&#65533;La&#65533;(&#65533;0&#65533;!q&#65533;&#65533;+&#65533;&#65533;&#65533;/*1 &#65533; &#65533;+ &#65533;,|&#65533;&#65533;&#65533;&#65533;&#65533;@(&#65533;&#65533;[&#65533;&#65533;&#65533;&#65533;&#1337;&#65533;0&#65533;&#65533;Q4&#65533;&#65533;&#65533;&#871;&#65533;XM&#65533;z?gi&#65533;&#65533;#jZ&#65533;~L &#65533;&#65533;287&#65533;l\&#65533;&#65533;N6&&#65533;&#1110;&#65533;&#65533;<&#65533;&#1023;&#65533;&#65533;&#65533;{zh&#1024;&#65533;.&#65533;t &#65533;M$&#65533;Z%~&#65533;&#65533;PEQ&#65533;&#65533;.&#65533;&#65533;MM&#65533;di&#65533;1IcT&#65533;^ap3%l&#65533;?w&#65533;cTzsTqT1d#5bs<&#65533;&#65533;a+XW&#65533;8u6Ep'&#65533;3(p\c53WF&#65533;&#65533;&#65533;&#65533;S&#65533;&#65533; &#65533;&#65533;&#65533;0&#65533;&#65533;&#65533;@&#65533;@&#1312;&#65533;&#65533;q~e&#65533;Z&#65533;Vaa>aX7`(6u&#65533;Rs5Wv5g(SMAJe8&#65533;lc&#65533;RreR1&#65533;&#65533;z&#65533;&#65533;{&#65533;X&#65533;&#65533;n&#65533;!&#65533;T@U&#65533;&#65533;&#65533;&#65533; +&#65533;q4Q5r&#65533;8&#65533;"r&#65533;M&#65533;q1&#65533;	&#65533;g&#65533;Q&#65533;A&#65533; 
&#65533;&#65533;D3@)&#65533;&#65533;&#65533; P@&#65533;&#65533;H0R&#65533;R`P&#65533;4$=&#65533;> A ;09&#65533;X &#65533;H&#65533;* k 	&#65533;&#65533;	H&#65533;	&#65533;&#65533;&#65533; 	&#65533;&#65533;&#65533;&#65533;s&#65533;i&#65533;C Q &#65533;`	&#65533;&#65533;	&#65533;&#65533;w&#65533;&#65533;%&#65533;&#65533;
&#65533;&#65533;
&#65533;@&#65533;&#65533;	p&#65533;&#65533;b/&#65533;'&#65533;&#65533;G#&#65533;Dy&#65533;W).&#65533;&#65533;,&#65533;&#65533;&#65533;g-&#65533;`&#65533;&#65533;8D)fb&#65533;J&#65533;2 (&#65533;2&#65533;&#65533;&#1744;&#65533;&#65533;&#65533;&#65533;&#65533;&#65533;&#65533;PHP8&#65533;x&#65533;)&#65533;|0|4&#65533;-7&#65533;-4&#65533; 
&#65533;,0
&#65533; 3p&#65533;`&#65533;!&#65533;&#65533;hQ&#65533;&#65533;&#65533;&#65533;6f&#65533;vf&#65533;&#1760;&#65533;&#65533;&#1376;&#65533;&#65533;&#65533;0:&#65533;0&#65533;2&#65533;egbYb&#65533;&#65533;]v&#65533;`&#65533;ZHY2&#1824;&#65533;6&#65533;6&#65533;hCi&#65533;Uh&#65533;04iYi&#65533;&#65533;i&#1235;X&#65533;p&#65533;EY&#65533;&#65533;&#630;<}=&#1619;&#65533;&#65533;&#65533;p&#65533;Sl&#65533;&#65533;@kQqS7p&#65533;Uo|&#65533;4=&#65533;W<&#65533;5&#65533;3&#65533;&#65533;&#65533;&#65533;`A&#65533; &#65533;&#65533;&#65533;`&#65533;&#65533;P&#65533;&#65533;&#65533;&#65533;&#65533;&#65533;6MS&#65533;<&#65533;jC&#65533;&#65533;&#65533;q&#65533;s&#65533;i&#65533;&#65533;?(&#65533;)<&#65533;96&#65533;f&#65533;&#65533;&#65533;&#65533;&#65533;6[&#65533;&#65533;&#65533;9&#65533;AqWzxo9%X&#65533;&#65533;<&#65533;AvOs8=&#65533;&#65533;l&#65533;8&#65533;&#65533;Y&#65533;&#65533; &#65533;M&#65533;&#65533;M&#65533;&#65533;(&#65533;Q/&#65533;:&#65533;&#65533;&#65533;y&#65533;&#65533;&#65533;&#65533;pEp0P P&#65533;&#65533;`"&#65533;9pT`&#65533;&#65533;L&#65533;L&#65533;K&#65533;HpB&#65533;&#65533;&#65533;HG`DF&#65533;S 8&#65533;Y 5&#65533;	&#65533;p	&#65533;&#65533;P&#65533;&#65533;&#65533;&#65533;&#65533;|&#65533;l&#65533;W y 	&#65533;&#65533;	&#65533;&#1548;&#65533;&#65533;&#65533;&#65533;&#526;&#65533;&#65533;&#65533;&#65533;V&#65533;i4z&#65533;&#65533;A&#65533;  &#65533;&#1359; &#65533;#&#65533;&#65533;J&#65533;&#65533;)&#65533;&#65533;y&#65533;gHfH&#65533;RI&#65533;&#65533;$&#65533;y&#65533;&#65533;+5&#65533;z5&#65533;&#&#65533;g`	&#65533;&#65533; _q&#65533;S&#1072;
{&#65533;L&#65533;v 0 \Q&#65533;  &#65533;-&#65533;|&#65533;sB1b#&#65533;U)?GPp&#65533;
&#65533;&#65533;&#65533;&#65533; &#65533;UME~&#65533;&#65533;&#65533;3&#65533;&#65533;@s"(&#65533;&#65533;&#65533;&#65533;@&#65533;&#65533;m&#144;&#65533;&#65533;!Z&#660;O&#65533;&#65533;&#65533;&#65533;&#65533;&#65533;!&#65533;q&#1716;O&#186;L&#65533;&#65533;y&#65533;&#65533;&#65533;!&#65533;P&#65533;M&#65533;&#65533;?C&#65533;&#65533;"2&#65533;z~&#65533;/&#65533;&#65533;!&#65533;&#65533;;&#65533;&#65533;w&#65533;&#65533;q&#65533;&#65533;!T&#65533;&#65533;&#65533;&#65533;&#65533;$q&#65533;&#65533;:&#65533;&#65533;S&#65533;9jp&#65533;&#65533;j&#65533;Yp&#65533;&#65533;&#65533;&#65533;&#65533;&#65533;&#65533;@&#65533;P&#65533; &#65533;&#65533;&#1053;gQ&#1792;&#1472;&#65533;&#65533;/Hoy&#65533;&#65533;r&#65533;Cq&#65533;I&#65533;)&#65533;&#65533;9HR
&#65533;59&#65533;S;&#65533;s&#65533;&#65533;f&#65533;&#65533;:p&#65533;&#65533;&#65533;vR&#65533;	&#65533;u&#65533;W&#65533;&#35502;&#65533;&#65533;0&#65533;O&#65533;il&#65533;TsQd&#65533;"&#65533;&#65533;&#65533;g&#65533;&#65533;&#65533; giw&#65533;T&#65533;&#65533;4i%??&#65533;&#65533;p[&#65533;-&#65533;2&#65533;2H!&#65533;:&#65533;\Pg0Y&#65533;@&#65533;&#65533;?p&#65533;g&#65533;,&#65533;B&#65533;&#65533;N&#65533;O&#65533;N K-&#65533;0D&#65533;&#65533;&#65533;	&#65533;&#65533;&#65533;&#65533;&#65533;`&#65533;&#65533;&#65533; &#65533;y&#65533;i&#65533;0	@&#41760; ^&#65533;&#65533;&#65533;&#65533; F&#65533;&#65533;&#65533;&#65533;&#65533;M&#65533;) &#65533;&#65533; &#65533;&#65533; &#65533; @ys&#65533;G&#65533;RG&#65533;;G|&#65533;&#65533;(FbF&#1466;f&#65533;&#65533;&#65533;&&9&#65533;T&#65533;*&#65533;_&#65533;
B&#65533;&#65533;1OH&#65533;>[&#1152;
y&#65533;h0
&#65533;@x*'&#65533;&#65533;&#65533;-&#65533;ra&#65533;N&#65533;K &#65533;\@&#65533;,&#65533;w&#65533;&#65533;|f&#65533;[2q&#65533;m&#65533;hwi&#65533;BK &#65533;&#65533;@&#65533;0&#65533;@&#65533;&#65533; r&#65533;W&#65533;j&#65533;&#65533;&#65533;&#534;<ZA&#65533;MB#@&#65533;&#65533;?&#65533;e&#65533;2i&#65533;\V&#65533;XZA#&#65533;_h&#65533;U[&#65533;&#65533;:&#65533;&#65533;&#65533;&#65533;&#65533;&&#65533;&#65533;H&#65533;k&#65533;C7"&#65533;7&#65533;&#1652;r&#65533;&#65533;&#1745;&#65533;&#65533;&#65533;&#65533;sl&#65533;&#65533;;&#65533;@j&#65533; &#65533;	&#65533;&#65533;&#65533;56&#467;&#65533;&#195;&#65533;EqRY6&#65533;&#65533;<&#65533;&#65533;"&#1408;2&#65533;P&#65533;07&#65533;&#65533;&#65533;&#65533;`&#1824;FH&#65533;.&#65533;A(&#65533; &#65533;>&#65533;aX&#65533;&#65533;V&#65533;&#65533;&#65533;&#181;T]&#65533;n&#1043;;&#65533;#>i&#65533;oHj&#65533;V&#65533;&#65533;<\&#65533;;0&#65533;l3&#65533;&#65533;}1&#65533;&#65533;:&#65533;&#1268;|A?&#65533;&#65533;&#65533;&#65533;:Ci&#65533;&#65533;Q&#2025;&#65533;&#65533;&#65533;&#65533;I8&#65533;&#65533;;$&#65533;&#65533;&#65533;	&#65533;&#65533;`&#65533;0&#65533;&#65533;(&#65533;D&#65533;y-`D@_`f&#65533;T`<`4P&#65533;&#523;<&#65533;7&#65533;@@J&#65533;&#65533;H&#65533;5&#65533;$ %0hPp&#65533;	&#65533;	&#65533;P&#65533; &#65533;@&#65533;w&#65533;v s&#65533;&#65533;pE&#65533;&#65533;	a&#65533;%]R
&#65533;p'&#65533;&#65533;
&#65533;&#65533;i _&#65533;:&#65533; &p	`  &#65533;&#65533;&#65533;y&#65533;&#65533;&#65533;K &#65533;&#65533;&#65533;'&#65533;zn&#65533;&#65533;&#315;,&#65533;(&#16122;&#65533;a&#65533;(&#65533;&#65533;b#&#65533;j
&#65533;@&#65533;7K9&#65533;&#65533;&#65533; &#65533;&#65533;Z&#65533;~&#65533;SPN`<&#65533;Q
.:r&#65533;&#65533;&#65533;T&#65533;-`B&#65533;&#65533; &#65533;&#65533; &#65533;s"&#65533;&#65533;&#65533;&#65533;z@&#65533;TQ&#65533;&#65533;P]~&#65533;5h&#65533;&#65533;&#65533;&#65533;&#65533;&#65533; &#65533;P&#65533;&#65533;&#65533;@&#65533;`&#65533;&#65533;G&#65533;&#65533;%P&#65533;dQQ)P&#65533;	&#1344;cV&#65533;&#65533;&#65533;"L&#65533;O&#65533;&#65533;q&#65533;T&#890;P&#65533;eZ&#65533;T&#65533;&#65533;&#65533;'&#65533;@&#65533;&#65533;N&#65533;&#65533;n'&#65533;i&#65533;&#65533;&#65533;&#65533;o&#65533;&#65533;&#65533;q&#65533;&#65533;3n4&#65533;&#65533;s&#65533;&#65533;&#65533;&#65533;&#65533;A&#65533;FQ&#65533;&#65533;&#65533;;&#65533;!&#65533;<&#65533;&#65533;rX&#65533;i&#65533;L&#65533;ik&#65533;LA7&#65533;P&#65533;&#65533;&#65533;&#65533;&#65533;&#65533;&#65533;!&#65533;&#65533;P&#65533;&#65533;&#65533;&#65533;&#65533; 9&#65533;V&#65533;9o&#65533;&#65533;Sg&#65533;&#65533;&#65533;#&#65533;&#65533;&#65533;&#65533;VkD%?n&#65533;:KT&#65533;&#65533;=&#65533;-&#65533;7&#65533;&#65533;QT;[&#65533;x:=2\&#65533;3l&#65533;&#65533;&#65533;&#65533;g&#1780;M%&#65533;&#65533;Zh&#65533;&#65533;!8&#1881;h&#65533;&#65533;R&#65533;IuZ&#65533;`eP&#65533;&#65533;$&#65533;5pW@h@\C@0 (&#65533;2p&#65533;&#65533;?&#65533;5 &#65533;&#65533;8K&#65533;CP
8 &#65533; PG&#65533;~&#65533;&#65533;	&#65533;&#65533;&#65533;&#65533;&#65533;z0&#65533;&#65533;lw &#65533; 	&#65533;&#65533;rB&#65533;&#65533;P
&#65533;&#65533;	@O y0X@:+P(p &#65533; &#65533;A@&#65533;B&#65533;[&#65533;&#1282;&#65533;&#65533;
K&#65533;B+L-|\J&#65533;{&#65533;a'&#65533;&#65533;-&#65533;&#65533;&#65533;&#65533;&#65533;&#65533;x&#65533;&#65533; C|n&#65533;`&#65533;&#65533;V&#65533;l&#65533;&#65533;&#65533;	u R.&#65533;\&#65533;&#65533;&#65533;A$&#65533;&#65533;&#65533; 	 ;&#65533;	&#65533;M"&#65533;} 2&#65533;&#65533;&#65533;zIZab&#65533;&#65533;&#1568;&#65533;]m&#65533; &#65533;&#65533;d]2J&#65533;h23&#65533;%3&#65533;&#65533;&#65533;20&#65533;pI3-s&#65533;&#65533;&#65533;2&#65533;&#65533;e&#65533;'&#65533;&#1300;&#65533;&#65533;&#65533;.&#65533;7&#65533;&#48862;Zk9&#65533;_&#65533;&#65533;&#65533;ui$&#65533;Vb!&#65533;&#65533;lH&#65533;&#65533;^s&#65533;&#65533;p&#65533;&#65533;&#65533;&#65533;&#65533;~&#65533;&#65533;a&#65533;&#241;>&#65533;c]ql&#1075;=&#65533;&&#65533;&#65533;&#65533;7&#65533;C&#65533;{l&#65533;&#65533;&#65533;6&#1069;6gO5A&#65533; |9&#65533;vx&#379;*&#65533;&#65533;&#65533;&#65533;&#637;lL&#65533;&#65533;&#65533;{Lk&#65533;&#65533;>&#65533;&#65533;Xd<<c|5&#65533;&#65533;oqf&#65533;&#65533;c&#65533;&#65533;=&#65533;&#65533;&#65533;3;v3;0<nI3&#65533;v&#65533;3&#65533;&#65533;&#65533;l&#65533;i&#65533;|&#65533;F_&#65533;&#65533;&#65533;?&#65533;&#65533;&#65533;&#65533;&#65533;q~e}L5Q&#65533;o&#65533;&#65533;<<&#65533;&#65533;&#65533;&#592;&#65533;&#65533;-k&#65533;QW&#65533;p
_&#65533;3`&#65533;S0@&#65533;(0pV&#65533;\&#65533;Rp?&#65533;^&#65533;t6&#65533;&#65533;;p5`&#65533;&#801;j&#65533;9 :&#65533;-&#65533;RP{&#65533;&#65533;&#65533;&#65533;|l@^&#65533;]0m&#65533;&#65533;&#65533;&#65533; 	&#65533;&#65533;	&#65533;&#65533;	&#65533;K
&#65533;&#65533;
&#65533;c &#65533; 
&#65533;`T&#65533;&#65533;&#65533;&#65533; &#65533; &#65533;2&#65533;}D8&#65533;&#65533;;G-&#65533;B-dy&#65533;I	&#65533;&#65533;&#65533;%&#65533;b&#65533;}TH&#65533;&#65533; j 
&#1088;qQ&#65533;3&#65533;qq&#65533;q&#65533;{&#65533;&#65533;C&#65533;CT`&#65533;p&#65533;&#65533;O`&#65533;  &#65533;&#65533;G&#65533;.&#65533;&#65533;&#65533;/&#65533; 	&#65533; &#65533;d&#65533;7t&#65533;&#789;CH&#65533;\9r&#65533;&#65533;=Q&#65533;D&#65533;&#65533;*^&#65533;&#65533;\8q&#65533;&#65533;)D8N&#65533;&#136;&#65533;&#65533;a&#65533;&#65533;&#65533;&#1652;j&#1388;Q3&#1419;&#1654;&#65533;&#2044;&#1916;&#65533;M&#65533;N&#65533;&#1850;&#65533;&#65533;'7&#65533;&#1844;i+&#65533;t&#65533;&#65533;m&#1814;&#65533;z4&#1781;k&#1624;&#65533;Zt&#65533;O&#65533;5&#65533;vs&#65533;4&#65533;X&#65533;N&#65533;6&#65533;&#65533;8&#65533;kk&#65533;&#65533;&#65533;q&#65533;&#271;&#65533;&#65533;&#65533;M&#65533;&#65533;];w&#65533;&#65533;&#339;X>&#133;&#65533;W&#65533;b&#328;&#65533;->Y&#65533;d&#661;-KN\O&#65533;&#65533;z&#65533;&#65533;&#867;&#65533;&#65533;&#65533;&#897;&#65533;&#65533;{/&#1979;&#1323;&#1917;&#65533;&#65533;N&#65533;;&#65533;|&#1645;&#65533;&#65533;N&#65533;n&#65533;&#65533;h&#65533;m&#65533;75<w&#65533;P&#65533;,&#65533;&#65533;<y&#65533;C&#65533;&#65533;&#65533;zg&#1003;&#1637;S&#65533;7&#65533;x&#65533;&#1317;&#65533;&#65533;^={&#65533;&#1817;W&#65533;\&#65533;&#26593;GO:&#65533;&#65533;&#65533;&#65533;&#399;&#65533;]_&#65533;&#65533;~&#65533;&#65533;l:&#65533;&#65533;!&#65533;&#65533;&#65533;'&#65533;{&#65533;&#65533;9,&#65533;&#65533;/9&#65533;^&#65533;&#861;&#65533;&#65533;&#65533;&#60735;<&#65533;>&#65533;cM&#65533;&#65533;&#1721;&#65533;7w&#65533;m&#65533;&#65533;^&#65533;&#65533;&#65533;;&#65533;5&#1420;+q5&#65533;&#1679;G&#1666;&#65533;!&#65533;&#65533;&#65533;;t&#65533;AG%&#1273;&#65533;r&#65533;G(&#65533;&#65533;&#65533;&#65533;n&#65533;Y&#65533;a&#65533;&#65533;&#65533;&#65533;&#65533;6&#65533;&#65533;&#65533;l&#65533;&#65533;L0M&#65533;&#65533;&#65533;d.&#65533;&&#65533;P&#65533;&#65533;%h(A!&#65533;p&#65533;&#65533;$&#65533;&#65533;b&#65533;Ad&#65533;&#65533;&#65533;|&#65533;Ah&#65533;&#65533;&#65533;X"&#65533; xP&#1287;x&#65533;&#65533;&#65533;J&#65533;a&#65533;.&#65533;P$E&#65533;C&#65533;0&#65533;h&#65533;#&#65533;&#65533;b&#65533;>aI&&#65533;$N:&#65533;$RLA&#65533;E&#65533; &#65533;L^&#1605;&#65533;TyB&#65533;<@a(&#65533;`&#65533;	,&#65533;&#65533;HX!&#65533;&#65533;< &#65533;,&#65533;@&#65533;Tp&#65533;Zh&#1477;P&#65533;N!\FH^\H&#65533;)P&#65533;&#65533;u&#65533;y&#65533;&#65533;&#65533;l&#65533;&#65533;&#65533;&#65533;&#65533;`v&#65533;d	D&#65533;A&#65533;Y&#65533;&#65533;Bv@&#65533; &#65533;@l9&#65533; B&#65533;j)&#544;&#65533;&#65533;#q&#65533;&#65533;&#65533; &#65533;B&#65533;&#65533;&#65533;&#65533;|&#65533;+&#65533;&#1426;(&#65533;&#65533;2bs&#65533;&#582;&#65533;i&#65533;&#65533;&&#65533;k&#65533;a&#65533;&#65533;g&#65533;&#65533;&&#65533;(&#65533;&#65533;Z&#668;&#65533;&#65533;f&#65533;&#65533;&#65533;[l&#65533;&#65533;&#65533;*m&#65533;&#65533;&#65533;&&#65533;|&#65533;&m&#65533;&#65533;&#65533;(&#65533;uz&#43577;&#65533;:&#65533;)&#65533;&#206;&#65533;&#65533;p&#65533;j&#65533;o&#65533;&#65533;p&#65533;%Z&#65533;&#65533;8DN&#65533;x([&#65533;&#65533;&#65533;&#65533;&#65533;r/&#65533;s&#65533;&#65533;015$o&#65533;G&#65533;GF_&#65533;F&#65533;&#65533;qHS\&#65533;7&#1918;SGHa&#65533;&#65533;&#65533;T&#65533;&#65533;&#65533;&#65533;;&#65533;9&#65533;]&#65533;&#65533;&#65533;&#65533;Y&#30493;&#65533;Ay&#65533;)'&#65533;&#65533;&#65533;i'r&#65533;&#65533;#&#65533;&#65533;W&#65533;5g&#65533;m&#65533;&#1922;&#65533;C&#65533;4&#65533;{/&#65533;5&#65533;\&#65533;&#65533;&#65533;5-w&#65533;/&#65533;&#1731;_&#65533;*t&#65533;&#65533;/&#65533;Q&#1170;&#1329;u$IE&#65533;&#65533;&#65533;"&#65533;&#1345;&#65533;5&#65533;&#65533;5&#65533;>&#65533;&#65533;fIGJZC&#65533;&#65533;r$&#65533;&#65533;I&#465;&#65533;&#65533;i&#65533;&#65533;`F4&#65533;&#65533;sg&#65533;&#65533;(H:&#65533;&#65533;*&#65533;cH?&#65533;&#65533;4&#65533;&#1040;&#65533;:C,ba&#65533;t\C&#65533;&#65533;&#65533;&#1200;&#65533;2Xa(&#65533;
vP"tQ>&#65533;Ab &#65533;&#65533;&#65533;8&#65533;A&#65533;z&#65533;&#65533;&#65533;&#65533;&#65533;&#65533;&#65533;&#65533; > &#65533;t0&#65533;&#65533;3&#65533;&#65533;&#65533;&#65533;5&#65533;!s&#65533;l&#65533;&#65533;&#65533; H&#65533;&#65533;E<&#65533;&#65533;&#65533;&#65533;&x5&#65533;V&#65533;&#65533;s&#65533;B2&#1098;X&#65533;&#65533;&#65533;@	&#65533;&#65533;$&#65533;@&#65533;Eh&#65533;"(	&#65533;&#65533;l &#65533;%4&#65533;&#65533;&#65533;&#65533;&#65533;(&#65533;
R&#65533;&#65533;{&#65533; ((&#65533;&#65533;&#65533;&#65533;'`FP&#65533;1`&#65533;AC&#1208;&&#65533;L$I&#65533;9&#65533;&#65533;`8&#65533;
+&#65533; &#65533;uLcFP&#65533;&#65533; <&#65533;&#512;:&#65533;&#65533;c&#65533;&#65533;&#1386;@8@<&#65533;&#65533;%$&#65533;&#65533;&#65533;&#65533;a=&#65533;h&#65533;#&#65533;&#65533;(&#65533;2&#65533;jm#Z[&#65533;<r&#901;&#65533;&#65533;&#65533;&#65533;&#1734;4b&#65533;&#65533;h&#65533;&#65533;h&#65533;5&#65533;q&#65533;&#65533;en&#65533;WrR&#65533;<El&#1688;
6&#1302;&#65533;*Q%b[
6&#65533;!T&#65533;2&#65533;?e&#65533;V&#65533;b&#65533;fV&#65533;j&#65533;&#603946;&#65533;&^&#65533;IH'&#65533;s&#65533;&#65533;&#65533;zyQ&#65533;PC9&#65533;0&#65533;1&#65533;KL&#65533;&#65533;&#65533;&#1105;&#904;w&#65533;&#65533;>&#65533;W&#65533;`&#65533;r	rP[&#65533;&#65533;u&#65533;&#65533;&#65533;q4&#65533;&#65533;&#65533;&#65533;&#57807;&#65533;&#65533;&#65533;&#65533;&#65533;(0&#441;,b&#65533;&#65533;&#65533;&#65533;&#65533;/&#65533;&#65533;P~&#1953;&#65533;rd&#65533;#><&#65533;&#65533;1t&#65533;&#65533;?&#65533;&#65533;j&#65533;&#65533;&#65533;&#65533;(&#65533;&#65533;	s&#65533;$t&#65533;;&#65533;[ &#65533;&#65533;&#65533;&#1662;&#65533;&#65533;&#65533;&#65533; &#65533;&#65533;&#65533;&#65533;&#65533;C&#65533;&#65533;&#65533;N&#65533;&#65533;S@V&#65533;C&#65533;uN&#65533;Js&#65533;&#65533;(6&#65533;I&#65533;&#65533;|&#65533;&#65533;&#2026;&#65533;&#65533;&#65533;k`A&#65533;&#65533;&#65533;A"&#65533;w&#65533;+Q&#65533;,&#65533;g&#65533;h8"&#65533;3p&#65533;-m&#65533;PF1&#65533;q&#65533;fX&#65533;
&#65533;&#65533;&#657;;q4#&#65533;&#65533;&#65533;&#65533;&#65533;&#65533;0G~Ct&#65533;h&#65533;&#65533;s|&#65533;&#256;%&#65533;&#65533;=&#65533;!Y(B&#389;&#65533;&#65533;&#65533;&#65533;Td&#65533;&#65533;&#65533;&#65533;6 &#65533;&#65533;h&#65533;&#65533;&#65533;9&#65533;&#65533;z&#65533;&#65533;&#65533;q&#65533;-&#65533;&#65533;&#65533;&#65533;)&#65533;&#65533;R&#65533;&#65533;	,&#65533; D&#65533;C0&#65533; Q&#65533;IP"W&#65533;&#65533;)d&#65533;:&#65533;A&#65533;PE-Z&#65533;
S&#65533;"&#65533;&#65533;&#65533;&#65533;&#65533;&#65533; &#65533;&#65533;*&#65533;Km&#65533;&#65533;\@X&#65533;&#65533;k&#1559;
&#65533;&#365;&#65533;*&#65533;&#65533;&#65533;&#65533;&#65533; ,X:&#65533;s&#65533;#&#65533;<&#65533;Bf&#65533;&#65533;P4i;S21&#65533;&#1568;&#65533;HF. q&#65533;&#65533;`$&#65533;&#65533;,'p&#65533;&#65533;,00( K&#65533;&#65533;	&#65533;iw&#65533;$&#65533;tD$l&#65533;&#65533;Aj8&#65533;).q&#65533;&#65533;EG:&#1157;&#65533;C&#65533;&#65533;#7&#65533;&#65533;hd{-&#1928;F1&#65533;Qn&#65533;&#65533;_1&#1916;!o&#65533;&#65533;&#65533;&#65533;jS&#65533;5&#1174;&#1397;U%*&#65533;&#65533;P&#65533;&#65533;PE&#65533;&#65533;Z&#65533;&#1248;(n.&#65533;Ka^&#65533;&#65533;:&#65533;&#65533;r&#65533;&#65533;&#1793;&#65533;&#65533;>G&#65533;o&#65533;#&#65533;/7{&#65533;cn&#65533;&#65533;W&#65533;AF&#65533;r&#65533;bL7&#65533;&#65533;x&#65533;~&#65533;&#65533;&#65533;{&#65533;&#65533;&#65533;a&#65533; &#65533;&#65533;&#65533;&#65533;&#65533;*o>&#921;&#65533;&#65533;&#65533;!&#65533;&#65533;&#65533;C?zM"&#65533;,&#65533;z&#858;&#65533;&#65533;D&#65533;"9vvA&#65533;K{&#65533;&#65533;&#65533;&#65533;&#1829;&#65533;Yv&#65533;&#65533;v&#65533;,)&#65533;&#65533;&#65533;&#65533;;&#65533;x|{>'&#65533;a&#65533;&#65533;&#65533;&#65533;Ow&#65533;&#65533; &#65533;&#65533;3&#65533;&#65533;&#65533;&#65533;{^2&#65533;S&#65533;&#65533;2&#1921;&#65533;&#65533;&#65533;&#65533;&#65533;&#65533;&#65533;u&#65533;&#65533;6&#65533;&#65533;|&#65533;1&#65533;&#65533;&#65533;D|&#65533;I&#1683;&#65533;&#1101;&#65533;W-&#65533;pV&#65533;r&#65533;&#65533;l#&#65533;&#1504;&#65533;3&#65533;&#65533;[&#65533;&#65533;&#65533;&#65533;w&#65533;q&#65533;&#65533;xC&#65533;&#65533;F&#65533;&#65533;&#65533;V&#65533;&#65533;=&#65533;1>&#1211;s]&#65533;&#65533;&#65533;&#65533;&#65533;0}1d&#65533;	<P&#65533;&#65533;T$ 
&#65533;<pr&#65533;&#65533;@Q&#65533;_&#65533;&#65533;%&#65533;H&#65533;Q2~Am`&#65533;&#65533; D&#65533;&#65533;&#65533;6p&#65533;(&#65533;&#65533;6@K&#65533;&#65533;H&#65533;K&#65533;O8&#65533;X&#65533;&#65533;/&#65533;9&#65533;&#65533;W&#65533;&#65533;`IW&#65533;W&#65533;)&#1024;&#65533;&#65533;&#65533; 	&#65533;&#65533;
&#65533;&#65533;&#1024;&#65533; &#65533; }&#65533; &#65533;5H&#65533; &#65533;&#1599;g1&#65533;c:h&#65533;p&#1061;<Al4p@&#65533;r &#65533;2o#'&#65533;&#65533;&#65533;()r@&#65533;vd&#1540;5&#65533;&#65533;%H&#65533;Ap&#65533;Qa&#65533;F&#65533;5h&#65533;&#65533; P&#65533;&#65533;&#65533;%&#65533;&#65533; &#65533;V&#65533;-&#65533;&#65533;&#65533;&#1544;&#65533;p&#65533;&#2576;&#1160;>&#65533;C&#65533;&#65533;&#65533;&#65533;A\B&#65533;!-m&#65533;h&#65533;&#65533;&#65533;&#65533;&#65533;i(&#65533;e0&#65533;&#65533;&#10779;&#65533;
&#65533;&#65533;	&#65533;&#65533;
&#65533;&#39539;&#539;&#65533;H=&#65533;2O&#65533;&#65533;
QE&#65533;&#65533;N&#65533;&#65533;&#65533;NT&#65533;&#65533;K8&#65533;&#65533;&#65533;&#65533;(&#65533;Q&#65533;&#65533;&#1165; &#65533;-*&#65533;	1&#65533;x&#65533;&#65533;1&#65533;&#65533;&#65533;j &#65533;1&#65533;&#65533;2&#65533;&#65533;K&#65533;&#65533;&#65533;&#65533;&#65533;&#65533;&#65533;&#65533;4y9&#65533;&#65533;&#65533;hd&#65533;&#65533;&#65533;&#65533;&#65533;9&#65533;&#65533;&#65533;&#65533;&#65533;&#65533;&#786;&#65533;&#1305; &#65533;&#65533;F5!<zH&#65533;&#65533;&#65533;&#65533;&#65533;&#65533;*&#65533;@&#65533;&#65533;H!&#65533;S&#65533;&#65533;s&#65533;&#65533;{&#65533;&#65533; &#65533;&#65533;/!&#65533;&#65533;&#65533;&#65533;-&#65533;k<&#65533;J&#65533;J&#65533;&#1962;&#65533;h&#65533;&#65533;&#65533;&#65533;b &#65533;&#65533;!j;%&#65533;F&#65533;&#65533;&#65533;&#65533;,&#65533;&#209;&#65533;i:&#65533;b;&#65533;2&#65533;%D&#65533;[&#65533;&#65533;3;&#65533;c&#65533;Z\&#170;C&#65533;&#65533;8&#65533;&#65533;&#65533;&#65533;;-f{&#65533;&#1626;o&#65533;&#65533;&#65533;R*k`&#65533;j&#65533;i0J&#65533;&#65533;&#65533;e@&#65533;b&#65533;`&#65533;Y&#65533;I`&#65533;H8&#65533;`&#65533;&#65533;l&#65533;p&#65533;mHJh(&#65533;
&#65533;&#65533;&#65533; q&#65533;&#65533;&#65533;xXp&#65533;&#65533;bXF&#65533;3&#65533;(&#65533;&#65533;,&#65533;,&#65533;&#65533;%0&#65533;[A%&#1537;&#65533;&#65533;&#65533;XL9&#65533;L&#65533;&#65533;@y#&#65533;d&#65533;|&#65533;&#65533;&#65533;#&#549;p&#65533;>"&#65533;h&#65533;8&#65533;X7(&#65533;C(&#65533;E&#65533;&#65533;H&#65533;&#65533;O E&#65533;&#65533;*&#65533;PpW8TX&#65533;&#1780;&#65533;VPx&#65533;&#65533;'&#65533;&#65533;&#1536;
&#65533;&#65533;&#65533;@&#65533;&#65533;&#65533;&#65533;&#65533;&#65533;B&#65533;&#65533;C&#65533;p)&#65533;h&#65533;lb&#65533;8&#65533;&#65533;&#65533;4&#65533;W&#65533;O&#65533;&#65533;&#65533;-&#65533;5',&#65533;e[&#65533;&#65533;@hPA&#65533;(8&#65533;&#65533;&#65533;C &#65533;_&#65533;P &#65533;-&#65533;&#65533;&#65533; &#546;&#65533;1X&#65533;]&#65533;:&#65533;&#65533;&#65533;q&#65533;&#65533;&#65533;C&#65533;&#65533;&#65533;(&#65533;E&#65533;8&#65533;&#65533;&#65533;P&#65533;&#65533;&#275;4&#65533;$!&#65533;&#65533;a&#65533;r`&#65533;r&#65533;&#65533;d(0p`&#65533;(&#65533;+&#65533;&#65533;*&#65533;a!S&#65533;&#65533;Qt&#65533;&#65533;2
&#65533;&#65533;&#65533;%&#65533;&#65533;Q&#65533;&#65533;&#65533;&#65533;&#65533;]EP&#65533;2&#65533;&#521;&#65533;&#65533;&#1037;&#65533;&#65533;L&#65533;&#65533;&#65533;0&#65533;&#65533;&#840;F&#65533;&#65533;&#65533;
&#65533;&#65533;&#65533;tut
=e&#65533;&#65533;KH&#65533;&#65533;&#65533;,&#1168;F&#65533;xj,^&#65533;&#65533;u&#65533;8&#65533;! r&#65533;&#65533;&#65533;&#65533;9&#65533;&#65533;F&#65533;P&#65533;	!8&#65533;&#65533;&#1070;&#65533;&#65533;Fz&#65533;&#65533;	&#1232; &#65533;R&#65533;&#65533;&#65533;F&#65533;&#65533;:&#65533;&#65533;&#65533;&#65533;&#65533;&#65533;&#65533;&#65533;&#65533;&#65533;&#65533;*&#65533;&#65533;y&#65533;&#1570;&#65533;&#65533;&#65533;+D&#65533;D&#65533;Z&#65533;&#65533;&#65533;3&#65533;&#65533;&#65533;&#65533;P&#65533;&#65533;"F&#1816;H.&A'&#65533;o&#65533;Pn&#65533;(RS&#65533;`V&#65533;&#65533;&#207;&#65533;q&#65533;&#65533;&#65533;&#65533;&#65533;:<V&#65533;x&#65533;&#65533;&#65533;(@&#65533;&#65533;&#65533;*&#65533;&#1335;#&#1350;f&#65533;^&#65533;^&#1541;^&#65533;W&#65533;Kp&#65533;C&#65533;=`.&#65533;-(<&#65533;&#65533;Z&#65533;&#65533;&#518;a&#1541;e&#65533;v&#65533;&#65533;t&#65533;C&#65533;1Q&#65533;%*i&#65533;&#65533;L&#65533;6&#65533;-&#65533;&#65533;(x&#65533;&#65533;&#65533;(H"H&#65533;"p&#65533;&#65533;&#65533;&#65533;! G&#65533;[&#65533;&#65533;&#513;5&#1713;&#65533;&#65533;&#65533;&#65533;h3&#65533; &#1622;5&#65533;8h&#65533;&#65533;A&#65533;&#65533;L+p p &#65533;&#65533;'&#65533;7&#1539;BP&#65533;I&#65533;P&#65533;&#65533;&#65533;=&#65533;1&#65533;&#65533;T&#65533;ZUH&#65533;S0&#65533;S&#65533;&#65533;W&#1539; &#65533;&#65533;&#65533;&#65533;Y&#65533; &#65533; Z&#65533;%Z
[&#65533;&#65533;}!i&#65533; &#65533;&#65533;&#65533;[(&#65533;D&#65533;&#65533;&#65533;[|P&#65533;&#65533;)&#65533;!bt&#65533;&#65533;+'&#65533;2\&#65533;H&#65533;ET&#65533;&#65533;C&#65533;\&#65533;&#65533;Y&#65533;X&#65533;X &#65533;&#65533; p&#65533;&#65533;&#65533;	P&#65533;&#65533;&#65533;OX&#65533;&#65533;D&#65533;&#65533;&#65533;h&#872;&#65533;&#65533;&#65533;ws&#1903;&#65533;;&#65533;m&#65533;&&#65533;t&#65533;&#65533;sH)i&#65533;o	&#409;(;&#65533;&#1078;HEU&#65533;&#65533;j^&#65533;&#65533;&#65533;&#65533;&#65533;&#65533;&#65533;r&#65533;&#65533;
8&#65533;Z*&#65533;&#65533;&#65533;&#65533;&#65533;&#65533;&#65533;^&#65533;&#65533;7~&#65533;D&#65533;&#1963;r&#65533;&#65533;&#65533;*&#65533;&#65533;&#65533;	&#65533;&#65533;&#65533;&#65533;	&#65533;+&#65533;
&#65533;&#65533;`&#272;&#65533;-&#65533;A&#65533;(&#65533;&#65533;&#65533;&#65533;q&#65533;&#65533;hA&#65533;&#65533;&#65533;&#65533;&#65533;&#65533;&#65533; &#65533;&#65533;&#65533;+@&#65533;!+&#65533;&#65533;&#65533;H&#65533;&#65533;&#65533;&#65533;r<&#65533;n&#65533;&#65533;j&#65533;&#65533;&#65533;Ek&#65533;FA&#65533;z&#65533;&#65533;zH11&#65533;&#65533;j&#256;&#65533;V&#65533;lT&#65533;&#65533;`&#1329;&#65533;<&#65533;&#65533;&#560;&#65533;&#65533;w&#1824;&#65533;&#65533;,&#65533;[&#65533;#)!T&#65533;&#65533;N%H&#65533;KU&#65533;&#65533;`MOc,F&#65533;&#65533;T&#65533;&#65533;&#65533;&#65533;&#65533;&#65533;Mf&#65533;&#65533;&#65533;&#65533;&#365;&#37549;&#65533;P&#65533;&#65533;P&#65533;p&#65533;y&#1222;&#65533;l	&#65533;&#65533;&#65533;i&#65533;ip&#65533;\(L&#65533;&#65533;K&#65533;&#65533;Jh&#65533;@&#65533;&#65533;4&#65533;,&#65533;(@&#65533;s#$@&#65533;[&#65533;V&#65533;_ &#65533;w&#65533;&#65533;x&#65533;-&#65533;@&#65533;v&#65533;r&#65533;ah&#65533;H&#65533;&#65533;,x&#65533;&#65533;O&#65533;&#65533;Pe'P# &#65533;R~&#65533;&#65533;&#65533;5&#65533;x&#65533;&#65533;&#65533;l&#65533;x&#1615;&#65533;&#65533;&#65533;4&#65533;&#65533;H&#65533;m#&#65533;&#65533;&#65533;&#65533;cf0&#65533;e&#65533;&#1792;@ &#65533; &#65533;%&#65533;7&#65533;&#65533;H &#65533;M&#65533;4&#65533;&#65533;8&#65533;W@T&#65533;&#65533;R&#65533;QxV&#65533;#&#65533; &#65533;&#883;	&#65533; &#65533;&#65533;&#65533;	&#65533;&#65533;&#1303;F&#65533;&#65533;Ck[D&#65533;&#65533;&#65533;&&#65533;&#65533;(&#65533;< &#65533;&#65533;&#65533;<&#65533;&#65533;;&#65533;&#316;&#65533;&#65533;&#65533;%'uz&#65533;r0&#65533;7H&#65533;P&#65533;L&#65533;&#65533;Z&#65533;a&#65533;&#65533;p&#65533;3&#65533;[&#65533;"&#65533;%&#65533;@&#65533;Bm&#65533;&#65533;&#65533;&#65533;&#65533;&#65533;(d&#65533;&#65533;&#65533;&#65533;&#65533;i&#65533;&#65533;&#65533;&#65533;&#65533;n;&#65533;p&#65533;&#65533;h`&#65533;7&#65533;QL&#390;i&#65533;n&#65533;G&#65533;^&#65533;&#65533;6d}Q&#65533;`&#65533;&#65533;z&#65533;&#65533;&#65533;*&#65533;&#65533;^&#65533;5&#65533;|+&#65533;&#65533;&#65533;j&#65533;&#65533;&#1969;.*&#65533;U&#65533;&#65533;u*&#65533;&#65533;j&#65533;&#1371;&#65533;&#65533;&#65533;&#65533;Q&#65533;h&#1158;&#65533;&#65533;&#65533;.F&#793;&#65533;&#65533;&#65533;&#65533;,&#65533;_"&#1820;a&#144;&#65533;W&#65533;&#65533;&#65533;&#65533;nS&#65533;.&#65533;c,&#65533;&#65533;&#65533;&#65533;&#65533;&#65533;&#65533;h&#65533;@,.&#952;&#65533;R&#65533;&#65533;&#65533;&#65533;X.&#65533; <&#65533;X
~&#65533;&#65533;h&#65533;6-&#65533;&#65533;@aH&#65533;&#65533;&#65533;&#65533;&#65533;y&#65533;7&#65533;&#1798;&#65533;&#65533;
&#65533;&#65533;C&#65533;&#65533;&#65533;&#65533;wt&#65533;v&#65533;S &#65533;8.99&#65533;&#65533;Y;&#65533;m;&#65533;2&#65533;&#65533;&#65533;n&#65533;+lC4+&#65533;KF`=)*&#65533;B&#65533;&#65533;&#65533;&#65533;&#65533;
M&#1966;&#1114;&#65533;&#65533;PEo&#65533;Z=&#65533;3*&#65533;&#65533;&#65533;^&#65533;&#65533;&#65533;[xL&#65533;&#65533;2&#1538;3X&#65533;/&#65533;&#65533;$@)?&#65533;&#65533;&#65533;&#65533;&#65533;&#65533;)2&#65533;&#65533;&&#65533;Q&#65533;&#65533;s&#65533;&#65533;1&#65533;&#1706;&#65533;&#65533;p&#65533;u&#65533;h&#65533;&#65533;V&#65533;E&#65533;9H&#65533;0&#65533;&#65533;e&#65533;E&#65533;!@&#65533;%8&#65533;&#65533;'
 &#65533;0 Y&#65533;&#65533;&#65533;XZ&#65533;1&#65533;L&#65533;5YI&#65533;&#65533;&#65533;P# ?&#65533;&#65533;EiY&#65533;&#65533;&#65533;&#65533;d&#65533;L(&#65533;
0 p&#65533;	&#65533;X&#65533;7x&#65533;R&#65533;2&#65533;&#65533;2Qx&#65533;U&#65533;&#65533;R P&#65533;&#65533;U0&#65533;7&#65533;&#65533;&#65533;&#65533;g&#65533;'[JN<&#65533;&#65533;&#65533; &#65533;N&#65533;4Ab&#65533;N&#65533;&#65533;g^&#65533; &#65533;&#65533;&#65533;p&#65533;I09.&#65533;"&#65533;&#65533;H&#65533;T&#65533;v&#65533;W&#65533;2`&#65533;\&#65533;&#65533;^ &#65533;oHn&#65533;C@&#65533;&#65533; 9R&#65533;LX&#65533;b&#65533;jf&#65533;&#256991;&#65533;&#65533;&#65533;)&#65533;&#65533;CE'+V&#65533;n`f&#65533;o&#65533;&#65533;&#65533;D&#65533;mx&#65533;e&#1542;&#65533;PB'<&#65533;&#65533;&#65533;/&#65533;&#652;&#65533;D&#65533;&#1545;&#21354;&#65533;R&#65533;o&#65533;k&#65533;&#65533;^&#65533; &#65533;&#65533;&#65533;&#65533;&#65533;&#65533;!&#65533;^=EN&#65533;$%&#65533;&#65533;&#65533;E&#65533;&#65533;0&#65533;X&#65533;&#65533;&#65533;kmT,&#65533;&#65533;&#65533;N&#65533;&#65533;&#65533;&#65533;P3&#65533;,&#65533;&#65533;&#65533;&#1992;@&#65533;&#65533; &#65533;:&#65533;&#65533;&#65533;&#65533;&#65533;W&#65533;&#65533;E&#65533;&#65533;&#65533;&#65533;1"lm?&#65533;0	&#65533;&#65533;&#65533;&#65533;&#65533;&#65533;.&#65533;&#65533;ym&#1822;&#65533;l,&#65533;|e&#65533;w8&#65533;y&#65533;7&#65533;&#65533;&#65533; _&#65533;&#65533;&#65533;&#65533;&#65533;&#65533;&#65533;+]::&#65533;&#65533;&#65533;p ;&#65533;&#65533;&#65533;"&#65533;&#65533;&#65533;#&#65533;&#65533;&#65533;&#65533;&#65533;&#65533;5^&#65533;&#65533;'&#65533;&#65533;(m&#65533;C.^Rg&#65533;&#65533;?&#65533;&#65533;&#65533;^=&#65533;&#65533;	*yojp	jh&#65533;^PO&#65533;JX;&#65533;$P2'&#65533;x&#65533;NEc&#65533;&#65533;w&#65533;(&#65533;@&#65533;&#513;:Y&#65533;d&#65533;&#65533;l&#65533;&#65533;&#65533;&#65533;m&#65533;=&#65533;&#65533;&#65533;gPa&#65533;5KP>h&#65533;20&#65533;&#65533;*h%X'&#65533;'&#65533;K"@% H&#65533;&#65533;&#65533;"&#65533;5&#65533;&#65533;2&#65533;&#65533;&#65533;Y3&#1153;&#65533;&#1473;:&#65533;0&#65533; &#65533;&#65533;p&#65533;@13&#65533;L&#65533;#;"pC&#65533;&#65533;s&#65533;&#65533;?8 &#65533; &#65533;B&#65533;&#65533;G&#65533;&#65533;#&#65533;&#65533;H@X@s&#65533;%&#65533;P&#65533;T&#65533;&#65533;08&#65533;&#65533;E&#65533;&#65533; &#65533; X&#65533;(&#65533;&#65533;&#65533;&#65533; &#65533;&#65533; r&#65533; &#65533;&#65533;&#65533;&#65533;&#65533;&#65533; &#768;aKA&#65533;>x&#65533;&#65533;M&#65533;&#65533;&#1867;&#65533;&#65533;&#65533;;x&#65533;&#65533;E&#65533;&#65533;&#59259;&#65533;&#1777;&#65533;&#65533;q&#65533;&#65533;t&#65533;&#1325;kg&#65533;!B&#65533;&#65533;&#65533;&#65533;&#65533;lY4n&#65533;&#1061;+l,_&#50474;&#65533;r&#1719;r&#65533;&#917;7&#65533;\&#65533;&#65533;&#65533;2&#65533;i&#65533;o&#1958;R&#65533;ju&#65533;7pZ&#65533;&#65533;&#65533;N&#65533;Qs&#65533;&#65533;!%[&#65533;&#65533;d&#622;}&#65533;[[q&#1882;&#65533;6r&#36476;&#65533;&#785;+K&#65533;(`&#65533;&#2016;J&#65533;&#65533;&#65533;&#65533;ao&#1912;ik&#65533;m[&#65533;m&#65533;g&#65533;F&#1781;k&#65533;&#65533;Y&#198;&#65533;Zem&#65533;3c&#65533;\&#65533;&#65533;g&#1174;M&#65533;&#65533;&#65533;&#65533;17n&#65533;'O-&#65533;&#65533;&#65533;&#65533;&#65533;bo&#65533;&#65533;&#880;W&#65533;&#65533;&#521;&#65533;I2d:y&#65533;&#65533;&#65533;&#65533;&#65533;w&#65533;&#65533;&#65533;&#65533;&#65533;&#619;^=v&#65533;&#65533;[2&#65533;^&#65533;d&#65533;&#29396;&#65061;G&#65533;&#65533;&#48637;Q&#65533;^&#1871;vo&#65533;t&#65533;2FT>&#65533;&#65533;=&#65533;M&#65533;=x&#65533;=&#65533;(&#65533; &#65533;:x&#65533;=&#65533;C&#65533;u&#65533;&#65533;]=&#65533;h&#65533;!&#65533;&#65533;e&#540;=B&#65533; &#65533;X&#65533;<&#65533;&#65533;;&#1913;&#65533;r&#65533;5G"&#65533;5&#65533;("&#65533;"&#65533;&#65533;&#65533;&#65533;9&#65533;(&#65533;<&#65533;M'v&#65533;U&#65533;u&#65533;9&#65533;C&#65533;&#65533;&#65533;$E&#65533;0)e&#65533;&#65533;X&#65533;&#65533;X&#65533;c%&#65533;]r&#65533;&#65533;&#65533;&#65533;__&#65533;&#65533;%V^h&#65533;&#65533;WR!eT9b&#65533;&#65533;&#65533;SO&#65533;&#65533;&#65533;yc%&#65533;&#65533;&#65533;&#65533;&#65533;7&#65533;t&#34826;&#65533;&#1435;h&#65533;@&#65533;L3&#65533;8&#65533;*&#65533;&#65533;&#65533;&#65533;fXa>!&#65533;:&#65533;&#65533;&#65533;&#65533;+&#65533; &#65533;$&#65533;&#65533;&#65533;*&#65533; &#65533;l&#65533;	"&#65533;&#65533;&#65533;Y&#65533;1&#65533;&&#65533;&#1826;/&#65533;&#65533;"&#65533;)&#65533;|&#65533;	&&#65533;&#1158;\|q&#65533;w&#1313;&#65533;_X&#65533;&#65533;B !DOP{&#65533;GD*tP&#65533;7&#65533;01&#65533;&#65533;2&#65533;&#65533;&#65533;8&#65533;`&#65533;&#65533;&#65533;@C9&#65533;P;&#65533;&#65533;3&#65533;&#65533;&#65533;;C=&#65533;0&#65533;&#65533; &#65533;K,&#65533;&lP<&#65533;&#65533;I&#65533;&#65533; I&#65533;(&#65533;&#258;
*&#65533;&#65533;R&#65533;(&#65533;&#65533;bI(&#65533;&#65533;)T&#65533; T AT&#65533;&#65533;\&#65533;AX&#65533;&#65533;\&#65533;A&#65533;x &#65533;l`LP*&#65533;p&#65533;\&#65533;A!$&#65533;&#65533;:&#65533;e)%&#65533;Q&#65533;&#65533;&#65533;&#65533;Ln&#65533;&#65533;~]&#65533;#&#65533;;&#65533;\&#65533;&#65533;!&#384;&#65533;&#65533;8&#65533;&#65533;&#65533;P&#65533;,&#65533;&#65533;.&#65533;&#65533;e&#65533;zy)E&#65533;&#65533;M&#65533;sXaWI&#65533;&#65533;&#65533;\i5&#65533;Q&#293;9&#65533;Y&#35125;8&#65533;&#65533;M8I}&#65533;&#65533;1&#1568;^gr.'_K}&#65533;&#65533;&#65533;Y&#1406;&#65533;&#65533;&#65533;&#65533;&#65533;X6&#65533;&#65533;F&#65533;f&#65533;Tc&#65533;f&#65533;&#65533;^&#65533;5&#65533;q&#65533;<&#65533;&#65533;&#65533;f&#65533;&#65533;N&#65533;6&#65533;;&#65533;&#65533;&#65533;&#65533;7&#65533;@&#65533;7&#65533;&#65533;W9&#65533;1a&#65533;Rd&#65533;D&#65533;&#1553;&#65533;&#65533;#:c&#65533;E&#65533;&#65533;c&#65533;U&#65533;9&#65533;&#65533;'z G&#65533;&#65533;&#65533;+&#65533;#S&#65533;4&#65533;&#1393;&#65533;J&#65533;8&#65533;&#65533;&#65533;&#65533;&#65533;	r&#65533;8&#65533;Q&#65533;$z&#65533;/C&#65533;&#65533;N&#65533;&#65533;$$b(D=zNs  &#65533;:&#65533;&#1030;&#65533;&#65533;&#290;&#65533;&#65533;C|Y]F$R&#65533;&#1090;|&#65533;Ae&#65533;@&#65533;&#65533;tD&#65533;D&#65533;&#65533;:N&#65533;&#65533;C&#65533;&#543;&#65533;8Im&#65533;&#65533;<&#65533;T&#65533;(Eq?p&#65533;&#65533;&#65533;&#420;&#65533;2&#65533;&#65533;&#65533;D&#65533;&#65533;&#65533;b&#65533;&#65533;<z&#65533;M&#65533;a&#61449;&#65533;$&#65533;9&#65533;&#65533;&#65533;&#65533;&#65533;&#65533;)&#65533;&#65533;7v7h&#65533;&#65533;&#65533;E*"&#65533;&#65533;2\a
O(t&#65533;&#65533;`7&#65533;A&#65533;V0&#65533;&#65533;} V)0&#65533;>&#65533;WA$P&#65533; 9&#65533;!&#65533;&#65533;8&#65533;&#65533;g &#65533;&#65533; &#65533;&#65533;X(&#65533; -Ta	@&#65533;&#65533;&#65533;p%&#65533;H`&#65533;&#65533;&#65533;&#65533;&#65533;&#65533;&#65533;&#65533;091&#65533;&#65533;&#65533;&#65533;&#65533;&#65533;^P&#65533;&#65533;&#1793;n&#65533;&#65533;&#65533; =&#65533;AO&#65533;5&#65533;.	&#65533; &#65533;s
@&#65533;&#65533;E&#65533; P&#65533; !%TA&#65533;&#65533;,R&#65533;
U&#65533;&#65533;&#65533; &#65533;(&#65533;&#65533;&#65533;5&#65533;@&#65533;&#65533;&#65533;&#65533;I&#65533;&#65533; 6p&#65533;&#65533;&#65533;&#65533;@\ZJVq&#65533;k)&#65533;Y	:&#65533;x&#65533;&#65533; hp&#65533;z&#65533;m?T&#65533;&#65533;g(J&#65533;&#65533;&#65533;=&#913;&#65533;F&#65533;A&#2024;a&#65533;&#65533;7&#65533;&#65533;&#65533;&#65533;&#65533;&#65533;c&#65533;&#1043;&#65533;&#65533;&#65533;=}|&#65533;&#65533;&#65533;&#65533;&#65533;&*&#65533;&#65533;8&#65533;&#65533;r&#65533;&#65533;Lg*M&#65533;&#65533;e`#tx&#65533;8P&#65533;&#65533;s&#65533;	/r&#65533;_&#65533;&#65533;d&#65533;&#65533;&#65533;&#65533;)&#65533;&#65533;&#65533;[ &#1613;&#65533;&#65533;Fz&#65533;8&#65533;f23&#65533;uf4&#65533;;M&#65533;&#65533;lh&#65533;&#65533;&#65533;&#65533;!mf&#65533;w&#65533;&#1532;&#65533;&#65533;CMhl&#65533;&#65533;j&#65533;&#65533;&#65533;cy&#65533;(:&#65533;&#65533;&#65533;&#65533;&#1121;)t&#65533;w&#65533;#&#65533;&#534;&#65533;&&#65533;&#65533;&#65533;&#65533;CA&#65533;&#65533;4&#65533;&#65533;&#65533;&#265;&#65533;E&#65533;&#65533;uX&#65533;&#65533;,)&#65533;5&#65533;H&#65533;&#1230;&#65533;&#65533;&#65533;;&#65533;&#65533;.&#65533;!%&#65533;PEq&#1174;&#65533;&#65533;,J&#65533;E&#65533;&#65533;&#65533;U&#65533;z&#517;&#65533;&#65533;&#65533;!_&#65533;&#65533;&#65533;:&#65533;uGq&#65533;&#65533;7m$q&#65533;<RX R&#65533;ACL"{E8&#65533;x&#65533;&#573;&#65533;uy&#1355;!&#65533;&#1719;J&#65533;&#65533;&#65533;&#65533;;?uUmy&#65533;|&#65533;;&#65533;-u&#65533;&#65533;`c&#65533;d&#65533;&#65533;I|#&#65533;&#65533;&#65533;&#65533;&#65533;'K&#65533;&#1362;&#65533;:&#65533;F&#65533;&#65533;o=&#65533;xe&#65533;Whc&#65533; &#65533;#&#65533;@&#65533;,H&#65533;Z&#65533;&#492;&#65533;t&#65533;&#903;er(eD&#65533;R&#65533;&#65533;<&#65533;@>`&#65533;`&#65533;&#65533;&#65533;&#65533;&#65533;&#65533;&#65533;jA&#65533;&#65533;&#65533;-&#65533;&#65533;f&#65533;&#65533;P&#65533;L&#65533;&#65533;E`&#65533;p&[K dp&#65533;bS&#65533;&#1732;&#65533;={&#65533;h&#65533; 5x&#65533;&#65533;&#65533;z&#1364;t&#65533;&#65533;}&#65533;0&#65533;&#65533;&#65533;&#65533;r&#65533;&#65533;&#65533;&#65533;&#65533;&#65533;8z,&#65533;&#65533;&#65533;z&#65533;)z!&#65533;V&#65533;B&#65533;&#65533;h)D&#65533;	@ &#65533;&#65533;@	V&#65533;	P&#65533;&#65533;&#65533;&#65533;n&#65533;&#65533;&#65533;m&#65533;&#1689;=0&#65533;&#65533;&#65533; &#65533;&#65533;
H`&#65533;&#65533;&#65533;(&#65533;&#65533;z@a&#65533;&#65533;&#65533;^&#65533;N!&#65533;&#1281;K1H&#1544;E%&#65533;u&#65533;&#249;l&#65533;Kx9FuV<&#65533;&#65533;&#65533;&#65533;`'&#65533;&#65533;&#65533;I)oGR&#65533;@&&#65533;&#1582;&#65533;&#65533;:&#65533;&#65533;&#65533;eh&#65533;o&#65533;&#65533;`&#65533;&#65533;`&#65533;&#65533;&#65533;&#65533;f$&#65533;&#65533;2.&#65533;>B&#65533;)&#65533;&#65533;ce&#1626;&#65533;5&#65533;&#65533;&#62094;&#65533;_&#65533;&#65533;&#65533;&#65533;&#65533;fP;&#65533;|&#65533;w&#65533;#&#65533;&#1251;^Z&#65533;&#65533;f7&#65533;&#65533;&#65533;Y&#65533;&#65533;&#65533;p&#65533;0L&#1168;&#65533;&#65533;t&#65533;F&#65533;&#65533;&#65533;&#65533;<&#65533;&#65533;&#65533;u&#65533;x&#65533;&#65533;\&#65533;?&#945;&#65533;s|O v&#65533;dr&#65533;&#65533;$&#65533;&#60130;E&#65533;B;Q"D&#65533;&#65533;v&#65533;f&#1315;&#65533;&#65533;&#65533;&#65533;&#65533;&#65533;&#65533;!&#859;&#65533;B&#65533;=&#65533;&#65533;+&#65533;&#65533;-&#1960;\&#65533;1&#65533;s7FG&#65533;0&#65533;3LA	&#65533;&#65533;G&#65533;&#65533;,%&#65533;=p&#65533;&#65533;E&#65533;&#65533;`&#65533;&#65533;&#65533;&#65533;u&#65533;~&#65533;(&#65533;!&#65533;dtw~&#65533;&#65533;Nw&#65533;Q$y&#65533;&#2014;&#65533;X>&#65533;&#507;l&#65533;>&#65533;&#65533;&#65533;&#65533;&#134;&#65533;&#65533;K&#65533;D,&#65533;w&#65533;&#65533;u{&#65533;*Y&#177;&#65533;kL&#65533;@F1z&#65533;PHbs&#65533;0&#65533;&#65533;>&#65533;&#65533;&#65533;&#65533;&#65533;
&#65533;&#65533;	&#65533;@&#65533;q&#65533;K&#65533;T&#65533;&#65533;p l&#65533;N&#65533;@
&#65533;&#65533;&#65533;@
&#65533;&#65533;
&#65533;&#65533;	&#65533;@A&#65533;&#65533;&#65533;&#65533;L&#65533;&#282;&#65533;&#65533;3&#65533;&#65533;&#65533;@&#65533;@&#65533;&#65533;&#65533;&#65533;@&#65533;`&#65533;&#65533;K&#65533;@&#65533;&#65533;>&#65533;@&#65533;&#65533;/&#65533;&#65533;&#65533;Z&#65533; &#65533;&#20522;&#65533; <&#65533; &#65533;&#65533;:&#65533;=&#65533; a&#260;J	l&#65533;&#65533;H@p&#65533;&#65533;&#65533;P&#65533;(&#65533;+&#65533;,&#65533;&#65533;*&#65533;&#65533;)D)&#65533;&#65533;#&#65533;$&#65533;&#65533;\&#65533;	&#65533; &#65533;&#65533; 4 &#65533;&#65533;&#65533;&#65533;}@>M(&#65533;&#65533; 
&#65533;&#65533;&#65533;&#65533;&#65533;	&#65533;@	&#65533;[&#65533; 
t@&#65533;&#65533;&#65533;&#65533;&#65533;I&#65533;)z&#65533;*&#65533;&#65533;C%`-P&#65533;~,&#65533;&#65533;&#65533;P&#65533;&#65533; &#65533;s&#65533;]&#65533;mN/&#65533;OREb%&#65533;&#65533;&#65533;0&#65533;&#1561;&#65533;Ib&#65533;&#65533;Hx&#65533;2(&#65533;5xX&#65533;I78&#65533;1\C&#1589;&#65533;a&#65533;	~&#65533;I&#65533;(c&#65533;&#65533;9&#65533;b(&#65533;d&#65533;&#65533;e&#65533;&#65533;&#65533;#&#62726;h&#65533;&#65533;g4F<&#65533;&#65533;j&#65533;&#65533;gXC5&#65533;Vj&#65533;&#65533;5&#65533;>b&#65533;&#65533;6&#65533;>&#1443;e@&#65533;op&#65533;}&#65533;&#65533;S&#65533;HI&#65533;&#65533;z&#65533;&#65533;&#65533;&#65533;yeIy	&#65533;Q\^&#65533;&#65533;&#65533;&#65533;\!&#65533;b&#65533;&#65533;XEIG&#65533;&#65533;&#65533;\Y&#474;&#1045;&#65533;&#65533;&#65533;&#65533;&#65533;A&#65533;&#65533;a&#65533;E&#35092;&#65533;X&#65533;&#65533;W&#65533;&#65533;&#65533;v&#65533;&#65533;}&#65533;&#65533;[&#65533;&#65533;&#35651;9|&#65533;l&#65533;&#417;x9&#65533;d&#65533;&#65533;*^e&#65533;&#65533;&#65533;&#65533;h&#65533;&#65533;&#65533;w8&#65533;A&#65533;~&#65533;%z&#65533;E &#1545;Q&#65533;q&#65533;q&#65533;&#65533;&#65533; &#65533;&#65533;&#65533;&#65533;&#65533;i&#65533;&#65533;&#65533;&#65533;%N&#65533;&#1607;[@NV&#65533;&#65533;QtE8&#65533;&#65533;`&#65533;W\N&#65533;_&#65533;&#65533;&#65533;G&#65533;&#65533;cV$&#65533;&#65533;&#65533;y&#65533;	8h&#65533;4(&#65533;0&#65533;B-&#65533;&#65533;'8&#65533;&#65533;&#65533;`X &#65533;&#65533;&#65533;&#65533;&#65533;&#65533;	&#65533; &#65533;&#65533;&#65533;&#65533;Y)q&#65533;&#65533;&#65533;e&#65533;&#65533;M\&#65533;&#65533;)&#65533; &#65533;&#65533;@&#65533;&#65533;&#1024;&#65533;&#65533;&#1536;&#65533;A&#65533;T&#65533;&#65533;@&#65533;&#65533;M&#65533; &#65533;tV&#65533;u&#65533;f&#65533;&#65533;&#65533;f
&#65533;&#65533;
&#65533;r&#65533;@ &#65533;&#65533;&#65533;&#65533;&#65533;zb&#65533;&#65533;&#65533;8&#65533;S&#65533;&#65533;@>1&#812;&#65533;&#65533;&#65533;&#65533;8A&#65533;6e&#65533;P&#65533;L&#65533;G&#65533;&#65533;T&#65533;&#65533;(&#65533;&#65533;+&#65533;&#65533;&#65533;&#65533;&#65533;)&#65533;&#65533;&#65533;&#65533;&#65533;&#65533;@,  
&#65533;&#1344;&#65533;&#65533; &#65533;&#65533;&#1012;&#65533;&#65533;$&#65533;m&#65533;&#65533;L&#65533;k&#65533;&#65533;&#65533;&#65533;@&#65533;&#65533;Y&#65533;y&#65533;	&#65533;&#65533;a&#1378;H&#1816;&#65533;&#65533;(&#65533;6-&#65533;'P&#65533;9&#65533;&#65533;b&#65533;&#65533;r]&#65533;&#65533;_&#65533;}&#65533;&#65533;d&#65533;&#65533;d_(&#65533;&#65533;!c&#65533;d&#65533;&#65533;2L7&#65533;QT&3C5&#65533;&#65533;&#65533;&#65533;G&#65533;J&#65533;&#65533;&#65533;&#65533;Gu&#65533;i^fN}4&#65533;|LEd8&#65533;oX&#65533;Sr&#65533;c&#65533;&#65533;&#65533;&#65533;fU&#65533;&#65533;&#65533;&#65533;8&#65533;&#65533;egT&#65533;&#65533;&#65533;&#65533;&#65533;	&#65533;&#65533;&#65533;&#65533;}&#65533;cp&#65533;&#1473;&#65533;X &#65533;C&#65533;&#65533; &#65533;D&#65533;<t&#65533;&#65533;&#65533;&#65533;=QU&#65533;EH\:0&#65533;T&#65533;&#65533;&#65533;&#65533;s&#65533;QqV7&#65533;&#65533;/&#65533;&#65533;T&#65533;&#65533;}%Vf%S&#65533;d}&#65533;.I&#65533;&#65533;&#1575;b$S&#65533;e&#65533;&#65533;&#1518;rX&#65533;Y&#65533;;&#65533;&#65533;&#65533;9E9^&#65533;9&#65533;&#65533;GLk&#65533;X&#65533;d&#65533;}Guk&#65533;&#65533;j&#65533;&#65533;Ri&#302;&#65533;&#65533;PBQw&#65533;%&#65533;D&#65533;&#65533;C@&#65533;-&#65533;Q&#65533;&#65533;E&#65533;>7nc&#65533;&#65533;&#65533;Zq&#65533;&#65533;&#65533;`&#65533;T&#65533;&#1541;&#65533;H&#65533;&#65533;K&#65533;&#65533;&#65533;.,x,#&#2021;8tC6H2&#65533;-&#65533;&#65533;&0&#65533;&#65533;L&#65533;&#65533; =&#65533;&#65533;&#65533;	&#65533;&#65533;j&#65533;&#65533;&#65533;J&#65533;&#65533;&#65533;&#65533;&#65533;J&#65533;`@&#65533;&#65533;<&#65533;Iy&#65533;&#65533;@%&#65533;&#65533;&#65533;@
&#65533;@<g&#65533;&#65533;&#65533;@&#65533;&#65533;&#65533;&#65533;&#65533;`&#65533;p&#65533;<m&#65533;&#65533;S&#65533;&#65533;&#65533;d&#65533;	@&#65533;&#65533;&#65533;F&#65533;&#65533;&#65533; &&#65533; &#65533;Kp
L&#65533;&#65533;&#65533;9&#65533;&#65533;:&#65533;@:&#65533;-&#915;&#1920;9&#832;8&#65533;Y&#65533;&#65533;&#65533;&#65533;&#65533;L ` l&#65533;t&#65533;\,&#65533;&#65533;&#65533;HT*&#65533;L(&#65533;B'&#65533;&#65533;\@<&#65533;&#65533; &#65533;b@D@$&#65533;&#65533;*&#65533;&#65533;Kq@0&#65533;&#65533;n&#65533;@&#65533; &#65533;@	&#65533;Y	pm&f&#65533;Nb&#46464;&#65533;&#65533;-&#65533;&#65533;w&#65533;&#65533;&#65533;QH&#65533;!G&#65533;v&#65533;w&#65533;C0&#65533;&#65533;.&#65533;Cq&#1861;&#65533;&#65533;&#65533;&#65533;0&#65533;# #1&#65533;I2&#65533;&#65533;&#65533;A&#65533;&#1941;&#65533;&#65533;&#65533;&#65533;6$2P&#65533;6&#65533;&#65533;rC35&#65533;N&#65533;&#65533;Q&#65533;I| &#65533;pl/&#65533;N&#65533;&#65533;&#65533;X&#65533;IW<&#65533;b$&#65533;V&#65533;&#65533;^&#65533;7,c&#65533;d &#65533;&#65533;&#65533;&#65533;m&#65533;&#65533;id&#65533;#j&#65533;&#65533;&#65533;&#65533;O&#65533;&#65533;j&#65533;&#419;&#65533;&#65533;&#65533;_P*<l&#65533;r`pMz&#65533;;&#65533;;(&#65533;y&#65533;X&#65533;dqQ&#65533;U&#65533;&#65533;&#65533;|H&#65533;Q&#65533;&#1681;&#1805;&#65533;s&#65533;&#65533;Y&#65533;^&#65533;&#65533;&#65533;kW&#65533;dF &#65533;y	&#65533;e&#65533;&#65533;&#65533;&#65533;\&#65533;dQ&#65533;&#65533;hH&#65533;&#65533;.&#65533;8&#65533;&#65533;&#65533;&#65533;&#65533;&#65533;&#65533;$&#65533;&#65533;(R&#65533;"&#65533;&#65533;&#65533;&#65533;&#65533;&#65533;v$]&#65533;&#335;&#65533;x&#65533;+Fv&#65533;&#65533;DR=&#65533;`P&#65533;P&#65533;&#65533;&#65533; X&#65533;&#65533;&#65533;U&#65533;)r&#65533;RqIWVJ&#65533;)"%2&#65533;&#65533;)H&#65533;&#65533;Vi/Q&#65533;EQT&#65533;&#65533;H&#65533;5D2&#65533;+pB#&#65533;A&#65533;A(&#65533;&#65533;&#65533;&#65533;&#65533;f&#840;&#666;&#65533;&&#65533;&#65533;\&#65533;&#65533;&#65533;&#65533;&#65533; LM'&#65533;&#65533;o&#65533;&#65533;	&#65533;&#65533;&#65533;@&#65533;&#65533;@l&#65533;&#65533;4N'3?&#65533; &#65533;PZ&#65533;&#65533;@@
h@&#65533; &#65533;&#65533;&#65533;&#65533;&#794;&#65533;&#65533; LL&#65533;&#65533;Z&#65533; &#65533;F&#65533;&#65533;&#65533;K&#65533;&#65533; &#65533;y&#1262;aS&#65533;'&#65533;&#65533;&#65533;8@	 &#65533;&#65533;&#65533;B)&#65533;&#65533;+8&#65533;)&#1057;)&#65533;&#65533;(&#65533;B%dA$@P&#65533;&#65533;M&#65533;X&#65533;H&#65533; &#65533;$&#65533;&#562;&#65533;u&#65533;t	&#512;&#65533;&#54954;&#65533;&#65533; &#65533;2L&#1064;(
&#65533;&#65533;&:A*&#65533;&#65533;&#65533;q&#65533;GM&#65533;)&#65533;p&#65533;5xMH&#65533;&#65533;&#65533;&#65533;&#65533;	Q&#65533;u)&#65533;IJ2&#65533;&#65533;&#65533;&#65533;&#65533;G6 4B*&#533;X|&#65533;I&#65533;)w1E&#65533;&#65533;E&#65533;0E&#65533;&#393;I6Y}&#65533;)J&#65533;i&#65533;%{&#65533;SH&#65533;d&#65533; J\&#65533;[&#65533;o&#65533;%&#65533;&#65533;	*&#65533;*j>Zh&#65533;5&#65533;)&#65533;@&#65533;&#65533;d@jZ&#65533;&#65533;`x&#65533;&#65533;i&#65533;&#65533;&#65533;&#65533;&#65533;jP&#65533;
+&#65533;=&#65533;&#65533;&#65533;&#65533;&#65533;H&#65533;Wa&#65533;&#65533;&#65533;*Fv&#65533;2f.&#1618;&#65533;N&#1565;&#2008;)&#65533;0&#65533;&&#65533;Qy&#65533;dO&#65533;&#65533;F8&#65533;g&#65533;j&#65533;&#65533;6&#65533;r&#65533;&#65533;&#65533;A&#65533;8&#65533;I&#65533;&#65533;f&#65533;v&#65373;&#65533;&#65533;&#65533;1&#65533;&#65533;]&#65533;Vu&#65533;U&#65533;&#65533;&#65533;&#65533;E&#65533;4sG&#65533;&#65533;D&#65533;MP&#65533;`&#65533;&#1700;&#65533;&#65533;B&#65533;&#65533;&#65533;Y&#65533;&#65533;mu&#65533;n&#65533;zp&#65533;z&#805;&#65533;&#65533;I&#65533;&#1033;Y&#65533;&#65533;}&#65533;&#65533;&#65533;&#65533;&#65533;7l&#65533;5D&#65533;2&#65533;B,x&#65533;#pA&#65533;%&#65533;&#65533;
&#65533; &#65533;&#65533;&#2692;&#65533;&#65533;o^@&#65533;V&#65533;K}@
&#65533; 5&#65533;&#65533;Ias&#65533;vb	&#65533;&#65533;&#65533;,
 '&&#65533;&#65533;&#1792;&#65533;a&#65533;$&#65533;L&#65533;0&#65533;4&#65533;&#65533;8&#65533;&#65533;&#65533;&#65533;&#65533;&#65533;
@&#65533;&#65533;'t&#65533;&#65533;@&#65533;t&#65533;%EL7&#65533;S&#188;&#65533;&#65533;R&#65533;&#65533;&#65533;&#65533;&#679;&#65533;&#65533;m:&#65533;&#65533;&#1826;&#65533;&#65533;&#65533;8&#65533;lL&#65533;4A|A`&#65533;*&#65533;&#65533;*&#65533;*&#65533;!)&#65533;%&#65533;&#65533;<&#65533;  &#65533;&#65533;&#65533;` TM&#65533;5&#65533;&#65533;Z&#65533;I&#65533;Th &#1284; &#65533; &#65533;&#65533; 	&#65533;&#65533;	&#65533;&#58953;&#65533;&#754;&&#65533;&#148;&#65533;B8&#65533;&#65533;&#65533;X&#65533;&#65533;&#1998;&#65533;&#65533;v#&#65533;&#65533;:&#65533;&#65533;&#65533;&#65533;&#65533;&#65533;&#65533;I&#65533;d&#65533;XeN_&#1289;_&#65533;&#65533;C&#65533;&#65533;&#65533;^~&#65533;5@&#65533;5 6X&#65533;E8XC&#65533;&#65533;/&#65533;&#65533;&#65533;&#65533;,&#412;&#65533;&#620;&#495;&#65533;&#65533;w&#65533;&#65533;&#492;&#65533;N&#65533;	[&#65533;o&#65533;&#65533;{&#65533;&#65533;Z&#65533;b&#65533;&#65533;&#65533;c`Spf&#65533;gTp>&#65533;&#65533;&#65533;{<vU&#65533;&#65533;Y&#65533;rt&#65533;u&#65533;&#65533;*&#65533;q6&#65533;&#592;gG	C&#65533;;&#65533;Y&#65533;&#65533;[F&#65533;0&#65533;&#65533;1^&#65533;&#65533;&#65533;(&#65533;A&#65533;&#65533;m&#65533;&#65533;+|&#65533;}&#65533;d&#65533;&#65533;&#65533;$&#65533;l7I<&#65533;&#65533;^|6@&#65533;&#65533;g&#65533;&#65533;;&#65533;&#65533;&#65533;W&#65533;h&#65533;<w&#65533;&#9082;&#65533;~&#65533;&#65533;]&#65533;&#65533;&#65533;V&#65533;	\&#65533;U^&#65533;t&#65533;M&#65533;&#65533;y;)&#65533;&#65533;&#65533;&#65533;&#65533;9&#65533;&#65533;&#65533;&#65533;V{}&#65533;&#65533;&#65533;&#65533;##_&#942;&#65533;&#65533;5&#65533;Y&#1230;&#65533;JC2 &#65533;-&#65533;&#65533;&#65533;&#1537;$&#65533;&#65533;&#65533;2@&#65533;Y&#1580;&#1631;&#65533;f&#65533;d &#65533;&#65533;&#65533;&#1104;&#65533;&#65533;&#65533;\&#65533;LA&#65533;&#65533;&#65533;zT@&#65533;&#65533;h&#1588;8&#65533;@	&#65533;&#65533;&#65533;G&#65533;8
&#65533;`&#65533;t6&#65533;l&#65533;l~&#65533;!&#65533;&#65533;-&#65533; @&#65533;&&#65533;&#65533;&#65533;&#65533;&#65533;&#65533;&#65533;)&#65533;a&#65533;&#65533;36&#65533;&#65533;=&#65533;3|&#65533;&#65533;7&#1227;|&#65533;&#65533;&#65533;&#65533;&#65533;&#65533;=&#65533;6&#65533;&#65533;Tl h&#65533;&#65533;"&#65533;+&#65533;&#65533;&#65533;)&#65533;&#65533;*&#65533;&#65533;E!4'B&#65533;&#65533;&#65533;8&#65533;5q&#65533;(&#65533;XME&#65533;&#65533;&#65533;:&#65533;\&#65533;J&#65533;x
&#65533;&#65533;	&#65533; &#65533;`&#65533;&#65533;&#65533;&#65533;&#65533;&#65533;&#65533;&#65533;&#65533;&#65533;&#65533;&#65533;H@p&#65533;7&#65533;	%S2@&#65533;#w&#65533;&#65533;9s&#65533;4(&#1052;Bs&#65533;&#653;7&#65533;bE&#65533;&#65533;$N&#776;qb8p&#65533;4>&#65533;(&#65533;&#268;&#8065;.e8&#65533;&#1980;}&#65533;)&#65533;#J&#65533;,o~&#65533;)s&#65533;&#65533;n&#1830;Sv&#65533;&#65533;N&#65533;&#65533;&#65533;i&#65533;6&#65533;7&#65533;&#65533;q&#65533;&#65533;&#65533;&#65533;6&#65533;&#1738;&#65533;Ty&#65533;kW&#65533;&#65533;&#661;C	&#65533;+&#917;&#65533;n&#65533;&#65533;&#65533;R&[&#65533;o&#65533;r&#65533;6&#65533;Z5&#65533;&#1388;e&#65533;f&#65533;n&#65533;k&#1648;&#65533;&#65533;&#65533;-[&#1915;y&#65533;"&#65533;&#65533;_&#65533;&#1456;&#65533;&#378;&#65533;&#65533;&#65533;u&#65533;&#65533;&#65533;&#65533;<o&#65533;<&#65533;y&#65533;4&#65533;&#65533;,&#65533;x&#65533;=&#65533;cW&#65533;v&#65533;&#1325;k7&#65533;&#65533;;w&#65533;&#65533;&#65533;&#65533;M;&#65533;:q&#65533;&#65533;u&#65533;guq&#65533;&#459;/&#65533;&#65533;&#65533;&#65533;w&#65533;k&#65533;f&#65533;N]:t&#993;K{]&#65533;u&#65533;f&#990;&#65533;=<x&#65533;K&#65533;W&#65533;~&#65533;i&#65533;&#609271;&#65533;~&#65533;&#28063;&#735;O?&#65533;&#65533;&#65533;&#65533;&#65533;&#65533;-&#65533;&#65533;q&#65533;&#65533;&#65533;&#65533;GA&#65533;>&#65533;4&#65533;&#65533;&#589;&#65533;&#65533;"d&#65533;6&#65533;&#1569;&#65533;&#65533;S&#65533;;u&#65533;&#65533;&#61063;H,&#65533;$&#65533;\&#65533;#q\r	#r&#641;&#65533;&#65533;&#385;&#65533;!&#65533;n$&#65533; G&#65533;&#928;r&#65533;Q&#65533;y&#65533;nD &#65533;I&#65533;EU&#65533;%&#65533;&#65533;Z&#65533;&#432;&#65533;&#65533;&#65533;&#65533;w&#65533;&#65533;F!U&#65533;*&#65533;/&#65533;a&#65533;m&#65533;I]lQ&#65533;&#65533;?&#1208;b	 p&#65533;&#65533;&#65533;P >&#65533;&#65533;&#65533;,&#65533;&#65533;&#65533;HH!z&#65533;&#65533;&#65533;j&#65533;ApXB/&#65533;&#65533;&#65533;4&#65533;&#65533;HX&#65533;R8&#65533;Z&#65533;n8&#65533;$&#65533;P"&#65533;*&#65533;&#65533;&#65533;&#65533;!|&#65533;&#65533;p&#65533;&#65533;Xc&#65533;W\u&#65533;!T0AZ&#65533;&#65533;RP&#65533;:EA&#65533;&#65533;&#65533;&#65533;&#65533;j&#65533;&#65533;&#65533;&#65533;&#65533;Zm	&#65533;&#65533;z&#65533;&#65533;Zlk&#65533;!m&#65533;&#65533;A&#65533;8a&#65533;&#65533;^0&#65533;Dh/&#1064;&#65533;WXI&#65533;&#65533;SH	8&#65533;J&#65533;&#65533;A8&#65533;
0&#65533; x&#65533;&#65533;*&#65533;&#65533;&#65533;	&&#65533; &#65533;@&#65533;@&#65533;A&#65533;N(A&#65533;<&#65533;&#65533;&#65533;B&#65533;P@!l&#545;&#65533;>&#65533; &#65533;M&#65533;&#65533;*&#65533;&#65533;&#65533;!&#65533;&#65533;4'D&#65533;&#65533;&#65533;&#65533;$Z&#65533;E&#65533;zQK&#65533;&#65533;E&#65533;&#65533;&#65533;h&#723;&#65533;&#50853;&#65533;&#65533;&#65533;)%&#65533;&#65533;&#65533;)&&#65533;&#65533;fc&#65533;&#65533;&#65533;&#65533;&#65533;&#65533;&#65533;g&#65533;yf&#65533;%Y&#65533;&#65533;*&#65533;&#65533;&#65533;&#65533;l&#65533;&#65533;&#65533;H &#65533;&#65533;^&#65533;"&#65533;&#65533;&#65533;)&#65533;uRkl&#65533;a&#65533;&#65533;&#65533;&#65533;&&#65533;&#65533;k&#65533;&#65533;f1l&#65533;1&#65533;&#65533;&#65533;s&#65533;6&#65533;&#65533;&#65533;&#65533;3&#65533;0m&#65533;&#65533;&#65533;lo
&#65533;4&#65533;&#65533;&#65533;&#65533;3&#65533;g&#65533;&#65533;&#65533;Q'&#65533;l&#65533;I'qDg&#65533;t&#65533;&#65533;&#65533;&#65533;&#65533;B&#65533;p&#65533;&#65533;&#65533;&#65533;q&#65533;&#65533;&#65533;&#65533;>&#65533;xr&#65533;{&#65533;&#65533;&#65533;~&#65533;v&#65533;C>&#65533;oC&#65533;&#65533;&#592;&#65533;&#65533;&#65533;O&#65533;&#65533;&#65533;&#65533;_|&#1258;&#65533;&#65533;&#65533;&#65533;&#65533;/~&#65533;&#65533;&#65533;=&#65533;&#65533;>&#65533;:&#65533;q&#65533;&#65533;&#65533;&#65533;CZ&#65533;T;&#1729;fA&#65533;&#65533;^&#65533;&#65533;&#65533; &#65533;o8&#65533;P&#65533;&#65533;w&#65533;P<&#65533;QGDD2&#65533;t&#65533;&#65533;H&#65533;If&#65533;&#65533;&#65533;4&#65533;#1&#65533;&#65533;&#65533;ZX&#65533;4N*1&#65533;&#65533;w%&#65533;&#65533;e.E&#65533;\rh&#65533;&#65533;D&#65533;$A&#65533;Bs$I$M,H9&#65533;n\&#65533;&#65533;&#65533;&#65533;-j&#65533;
I&#65533;AMh&#65533;|p&#65533;&#65533; (&#65533;6&#65533;&#65533;&#65533;&#65533;@xB&#65533;&#65533;5&#65533;ab&#65533;&#65533;/lA
A&#65533;&#65533;	D &#65533;&#65533; 5&#65533;np&#65533;&#1568;,&#65533; &#65533;`&#65533;>&#65533;&#65533;	M&#65533;&#65533;&#65533;0&AW>(&#65533;)O&#65533;&#65533;S&#65533;@N&#65533;&#65533;R&#65533;&#65533;@&#65533;&#65533;r
\&&#65533;Y&#65533; Z&#65533;|&#65533;t&#65533;&#65533;&#65533;@&#65533;8&#65533;v&#65533;&#65533;R&#65533;2&#65533;Ate.&#768;P&#1028;&#65533;l &#65533;x}&#65533;,&#65533;&#65533;&#65533;@&#65533;N&#65533;&#65533;&#65533;)V
Rt&#65533;R&#65533;@P&#65533;4@&#65533;&#65533;&#1024;l&#65533;&#65533;&#65533;.&#65533;&#65533;	e&#65533;&#65533;
&#65533;&#65533;&#65533;L&#65533;`X,&#65533;&#65533;l`+&#65533; &#65533;'&#65533;&#65533;&#65533;#MiF0&#65533;QX$&#65533;&#65533;np(jQ&#65533;&#65533;V&#65533;&#65533;&#65533;,E&#65533;G&#65533;S&#65533;&#65533;-+i&#65533;&#65533;r&#65533;&#65533;i&#65533;,9&#65533;)Y&#65533;Bd0C[&#65533;&#65533;6&#65533;A&#65533;`&#65533;,&#65533;7&#65533;B&#65533;$&#65533;&#65533;+)|iX&#65533;B&#65533;&#65533;&#65533;&#65533;&#65533;i&#65533;&#65533;&#65533;&#65533;f&#65533;XN/&#65533;&#65533;K6&#794;&#65533;d&#65533;0&#65533;&#65533;5&#65533;!&#65533;&#65533;&#65533;&#65533;&#65533;&#65533;];&#65533;&#65533;&#65533;eu&#65533;&#65533;p&#65533;Z&#65533;a&#65533;t&#65533;&#65533;3&#65533;&#65533;La{X&#65533;&&#65533;&#65533;Q&#903;r&#65533;&#65533;*&#65533;&#65533;&#65533;h&#65533;r&#65533;&#65533;&#2000;&#65533;0&#65533;&#65533;&#65533;Q&#65533;&#65533;&#65533;&#65533;&#65533;&#65533;Q&#65533;&#65533;&#65533;u&#65533;&#65533;&#65533;&#65533;&#65533;&#65533;<&#65533;)&#65533;k&#65533;&#65533;&#65533;&#65533;&#65533;6&#65533;&#65533;&#838;p&#65533;Z&#65533;&#65533;f&#65533; 4&#65533;;&#65533;&#65533;[&#1956;&#65533;
4;&#65533;!&#65533;&#65533;&#65533;&#65533;8&#65533;&#65533;&#65533;&#65533;&#65533;&#65533;.&#65533;&#257;Ow&#65533;+&#65533;&#65533;&#65533;&#65533;&#65533;&#65533;&#65533;l&#65533;S&#65533;&#65533;X&#65533;hK&#1746;&#65533;:&#65533;&#65533;%1&#65533;~c	M~U&#65533;J&#65533;&#65533;&#65533;&#65533;&#65533;U&#65533;9&#65533;&#65533;&#65533;rE&#65533;V&#65533;&#439;&#65533;&#65533;p-K&#596;n"&#65533;YG;&#65533;&#65533;Nl&#65533;&#65533;)&#65533;X1pq&#65533;G&#65533;!J&#65533;f&#65533;:Q&#65533;&#1536;J "`&#65533;&#65533;&#65533;&#65533;'P&#65533;X&#65533;&#65533;&#65533;&#65533;1(&&#65533;A&#65533;&#65533;M&#65533;`P&#65533;&#65533;:&#65533;A&#65533;t&#65533;&#65533; 	T!F
F&#65533;A	J&#65533;&#65533;0&#1792;&#65533;&#1665;&#65533;y+S&#65533;&#65533;P&#65533;&#65533;U
H&#1025;&#65533;q&#65533;$S&#65533;N@2xj&#65533;,&#65533;
X &#65533;&#65533;r&#65533;V&#65533;o&#65533;fl]&#65533;&#773;B2&#65533;&#65533;&#65533;-Z&#1600;.R&#65533;,&#65533;!&#65533; E,X&#65533;
T&#65533;&#65533;&#65533; E)PA&#65533;7&#65533; 0@&#65533;&#65533;H&#65533;h&#65533;" &#65533;@&#65533;&#65533;&#65533; &#65533;2&#65533;&#65533;l&#65533;c"&#65533;A &#65533;&#65533; "0&#65533;
\&#65533;&#800;&#65533;&#65533;n&#65533;&#65533;m$IL&#65533;&#65533;&#65533;&#65533;&#65533;&#65533;uC|&#65533;^&#65533;&#65533;&#65533;iT+&#65533;&#65533;&#65533;4&#65533;&#65533;&#65533;:&#65533;&#65533;[&#65533;`]&#65533;o&#65533;&#65533;A-&#65533;d&#65533;&#65533;v_&#65533;?&#65533;qo&#1791;&#65533;4&#65533;o`&#65533;&#65533;&#65533;7fH&#65533;j$&#65533;&#65533; &#65533;4&#65533;9&#65533;U&#65533;j	G<B8&#65533;&#65533;&#65533;kQ&#65533;l&#65533;&#65533;:&#65533;&#65533;&#65533;&#65533;&#1480;4&#65533;lP&#65533;&#1144;&#65533;4j&#65533;&#59151;&#65533;&#65533;}y73&#65533;A&#65533;
&#65533;&#65533;x&#65533;3&#65533;1&#65533;g<c&#65533;p&#65533;3&#65533;f@=H&#65533;&#65533;&#65533;&#397;&#156;C&#65533;&#65533;r@st&#65533;&#65533;P&#65533;m&#65533;;lp&#65533;7S&#65533;&#65533;62&#65533;qh&#65533;&#65533;H-&#65533;!&#65533;&#65533;o:&#65533;Ow&#65533;B&#65533;#W6&#65533;&#65533;&#65533;l&#663;<&#65533;&#65533;&#65533;&#65533;W_m&#65533;s&#65533;&#65533;&#65533;&#65533;&#65533;&#65533;&#65533;&#65533;&#65533;&#65533;>V&#65533;&#65533;w&#65533;9Z&#65533;<&#65533;&#65533;&#65533;&#65533;Y&#65533;&#65533;&#65533;S&#65533;&#65533;&#65533;Y&#65533;z&#65533;&#65533;&#65533;&#65533;&#65533;&#65533;[&#65533;A&#65533;&#65533;&#65533;&#65533;&#65533;&#65533;&#65533;z&#65533;Q$Bb#&#65533;v&#65533;&#65533;>&#65533;INv&#65533;T!Q&#65533;&#65533;T&#65533;&#65533;m&#571;(&#65533;&#65533;&#65533;&#65533;*&#65533;&#65533;&#65533;&#360;DJw&#65533;3B&#65533;d&#65533;&#65533;&#65533;&#65533;&#65533;d&#65533;bqx4&#65533;)&#65533;IO0n@&#65533;/&#65533;&#65533;&#65533;0&#65533;5&#65533;&#65533;H&#65533;d"&#65533;!|&#65533;&#65533;&#65533;`
&#65533;&#65533;&#65533;`
&#65533; &#65533;`QT&#65533;&#65533;&#65533;@
&#65533;&#65533;\a&#65533;a
&#65533;&#65533; 	&#65533;&#65533;&#65533; &#65533;h&#65533;&#65533;vE&#65533;Vr&#65533;d&#65533;v&#65533;&#65533;&#65533;&#65533; @`B N&#65533;YF &#65533;ev2&#65533;3&#65533;-&#65533;&#65533;	c &#65533;\&#65533;Vj@r@&#65533;LZ&#65533;&#65533;&#65533;&#65533;&#65533;&#65533;4&#65533;&#65533; &#65533;&#65533;aX`&#65533;B&#65533;H&#65533;a
R`&#65533; &#65533; &#65533; `&#65533;&#65533;	&#65533; &#65533;&#65533;&&#65533;*&#65533;&#65533;&#65533;d> &#65533;&#65533;hC dD &#65533;&#65533;&#65533;&#65533;<@h &#65533;&#65533;E2&#65533;'&go&#65533;&#65533;&#65533;*&#65533;&#65533;&#65533;&#65533;&#65533;&#65533;&#65533;&#65533;!&#65533;j&#65533;&#65533;&#65533;!&#65533;&#65533;J&#65533;&#65533;&#65533;&#65533;*u&#65533;&#65533;u&&#65533;(vm&#65533;+5.&#65533;O&#65533;&#65533;*&#65533;&#65533;qB *#&#65533;&#65533;NE&#65533;!&#65533;&#65533;&#65533;&#65533;ha&#65533;A*&#65533;*&#65533;q.&#65533;.&#65533;&#65533;&#1926;&NJ&#65533;p&#65533;#&#65533;&#65533;&#65533;&#65533;&#65533;O&#65533;jo&#65533;H*&#65533;&#65533;.&#65533;AZ&#65533;/&#65533;&#65533;&#65533;&#37761;&#65533;&#65533;&#65533;1&#65533;&#65533;&#43870;&#65533;&#65533;&#65533;/&#65533;AT&#65533;L&#65533;A&#65533;o&#65533;&#65533;8&#65533;&#65533;&#65533;&#65533;2$&#65533;'&#65533;b &#65533;&#65533;4&#65533;&#65533;8&#65533;&#65533;4&#65533;#5&#65533;'&#65533;&#65533;&#65533;&#65533;&#65533;a&#65533;g&#65533;!~&#65533;!y&#65533;a&#388;&#65533;!&#65533;g&#65533;az!&#65533;&#65533;&#65533;}&#65533;&#65533;:&#65533;&#65533;&#903;(&#65533;r)&#65533;&#65533;(&#65533;&#65533;(?&#65533;:&#65533;+6&#65533;2}&#65533;'&#65533;Lhy<&#65533;*&#65533;Gx<Dx$&#208;&#65533;*&#65533;&#65533;)&#65533;&#65533;&#65533;&#65533;)&#65533;&#758;&#65533;#&#65533;0Hg; &#65533;&#65533;&#65533;&#65533;>&#65533;&#244;&#65533;c$&#65533;c&#65533;&#65533;&#65533;.K#>T&#65533;&#65533;&#65533;OC&#65533;&#65533;&#65533;&#65533;N+&#65533;&#65533;:&#65533;&#65533;:&#65533;G &#65533;!&#65533;&#65533;E&#65533;MI^hq&#65533;&#65533;&.&#3873;o&#65533;&#65533;q&#65533;&#65533;'&#65533;b&#65533;t"&#65533;&#65533;&#65533;&#65533;&#65533;&#65533;-&#65533;",&#65533;&#65533;d&#65533;&#65533;(&#65533;A,&#65533;B2&#65533;A&#65533;A>!&#65533;&#65533;&#65533;e`&#65533;N&#65533;.&#65533;e&#65533;	&#65533; T&#65533;&#65533;Bh|&#65533;&#65533;&#65533;F&&#65533;aT&#65533;&#65533;&#544;&#65533;&#65533;
&#65533;&#65533;
&#65533;`
&#65533;&#65533;&#65533;&#65533;&#65533;&#65533;N&#65533;\&#65533;(A&#65533; 	&#65533;&#65533;	&#65533;&#65533;&#65533;&#65533;r &#65533;Wf&#65533;P&#65533;&#65533;&#65533;&#65533;&#65533;b ZX&#65533;2 &#65533;&#65533;< &#65533;L&#65533;b&#65533;&#65533;&#65533;c)&#65533;@&#65533;	&#65533;&#65533;&#65533;o&#65533;&#65533;&#65533;4?&#65533;&#65533;P&#65533;&#65533;4Z^&#65533;P&#65533;dL&#65533;B 	&#65533;`&#65533; 8V&#65533;&#65533;0&#65533;BA&#65533;&#65533;` @&#65533;&#65533; ``&#65533;l&#65533;&#65533; @"&#65533; c^&#65533;c6 6&#65533;A&#65533;eL&#65533;e m&#65533;YT&#65533;j l &#65533;,l&#65533;&#65533;"&#65533;!0&#65533;n&#26529;&#65533;&#65533;&#65533;!N&#65533;!&#65533;&#65533;&#65533;&#65533;4&#65533;a&#65533;A&#65533;f&#65533;&#65533;&#65533;&#65533;m&#65533;&#65533;&#65533;a2N&#65533;P&#65533;&#65533;&#65533;t&#65533;&#1812;,&#65533;&#938;R&#1002;&#65533;&#65533;j.*&#65533;u@&#65533;4Ms&#65533;&#65533;l&#65533;&#65533;&#65533;&#7372;&#65533;&#65533;-`&#65533;&#65533;&#65533;ja&#65533;A&#65533;d&#65533;0 &#65533;s<gs&#65533;N&#65533;&#65533;&#65533;&#65533;@&#65533;&#65533;od&#65533;&#65533;XG2&#65533;O&#65533;&#65533;(&#65533;4&#65533;Nq4Gs&#65533;&#65533;&#65533;&#65533;&#65533;&#65533;&#65533;5&#65533;&#65533;Z&#65533;&#65533;&#65533;&#65533;&#65533;&#65533;&#65533;[5&#65533;.^&#65533;N&#65533;&#65533;5&#65533;a.[&#65533;&#65533;Yi&#65533;&#65533;&#65533;:G&#65533;~ro&#65533;Z/?$&#65533;%&#65533;&#65533;&#65533;\r&#65533;&#65533;&#65533;&#65533;#&#65533;z&#65533;&#65533;&&#65533;&#65533;&#65533;&#65533;an&#65533;&#65533;&#65533;&#65533;r&#65533;&#65533;&#65533;1&#65533;&#65533;&#65533;06c&#65533;&#65533;|z&#65533; &#65533;(-&#65533;rc/&#65533;1	"&#65533;&#65533;&#65533;Hv;H6;<}B&#65533;&#65533;e'v&#65533;&#65533;&#65533;j\&#65533;%T&#65533;!&#1281;"d-{k&#65533;&#65533;&#65533;&#65533;~&#65533;G&#65533;`&#65533;&#65533;&#65533;&#65533;&#65533;^&#65533;C&#65533;2+&#65533;c&#65533;&#65533;y>&#65533;yz&#65533;&#65533;@Ji&#65533;&#65533; &#65533;-l&#65533;&#65533;X&#65533;ln&#65533;I&#65533;&#65533;&#65533;&#65533;&#65533;Q&#65533;&#65533;o"&#65533;&#65533;&#65533;FDbs&#65533;&#65533;&#65533;sh&#65533;&#65533;!&#65533;&#65533;&#65533; Nd`Y&#65533; &#65533;@X&#65533;."D&#65533;#"&#65533;v&#65533;!&#65533;&#65533;&#65533;x&#65533;.a
&#65533;&#65533;&#65533;&#65533;&#65533;&#65533;@&#65533;<&#65533;^A&#65533;&#65533;&#65533;a&#65533;&#65533;&#65533;&#65533;&#65533;	&#65533; 
&#65533; Uvevq&#65533;&#65533;J)&#65533;&#65533;&#65533;8&#65533;&&#65533;&#65533;6 R@e
ZX&#65533;&#65533;>&#65533;)p&#65533;]&#65533;&#65533;&#65533;l&#65533;&#65533;z@&#65533;0&#65533;&#65533;&#65533;&#65533;p  7: &#65533;&#65533;&#572; N&#65533;T&#65533;F&#1225;8!&#65533;&#65533; &#65533;&#65533;&#65533;&#65533;  &#65533;P&#65533;&#65533;40&#65533;F&#65533;< &#65533;1&#65533;&#65533;I@&#65533;7&#65533;&#65533;&#65533;fX`H&#65533;*&#65533;!&#65533;b)&#65533;&#65533;&#65533;&#65533;&#65533;!&#65533;&#65533;&#65533;&#65533;t&#65533;T@x&#65533;I&#65533;Ax!D&#65533;&#65533;Y&#65533;&#65533;&#65533;A&#65533;&#65533;&#65533;8p1R&#65533;&#65533;q&#65533;&#65533;&#65533;"[!2&#65533;*&#65533;l&#65533;&#65533;juV&#65533;'8&#65533;j1&#65533;!&#65533;!n&#65533;z&#65533;&#65533;&#65533;A&#932;f&#65533;&#65533;&#65533;a&#65533;!&#65533;&#65533;8&#65533;&#65533;
t&#65533;BS9&#65533;&#65533;&#65533;&#65533;#\3t&#65533;&#65533;[&#65533;Z&#65533;&#65533;&#65533;P&#65533;&#4953;&#65533;&#65533;&#65533;!&#65533;&#65533;&#65533;&#65533;x)&#65533;&#65533;6&#65533;]&#65533;x!&#65533;&#65533;&#65533;X4&#65533;&#65533;&#65533;&#65533;&#65533;&#65533;9^&#65533;_&#65533;)&#65533;&#65533;OQ&#65533;&#65533;x&#65533;&#65533;&#65533;&#65533;&#65533;~t&#252;&#65533;CCr&#65533;&#129;&#7329;&#46219;:&#65533;gEHx&#65533;&#65533;6&#1185;va&#65533;&#65533;@&#65533;72=)&#65533;&#65533;)&#65533;q'e&#65533;vD&#65533;!&#65533;9&#65533;&#65533;&#65533;h&#65533;G&#65533;D&#65533;&#65533;D!X3&#65533;&#65533;&#65533;m,&#65533;&#148;Yx&#65533;CG&#65533;&#65533;&#65533;&#1156;&#65533;c&#65533;J&#65533;&#65533;d+&#65533;,&#65533;&#65533;&#65533;#)&#65533;&#65533;<&#65533;R-&#65533;Bo}&#1575;CZvy&#65533;&#65533;:>D,&#65533;9&#65533;3&#65533;&#65533;-&#65533;&#65533;CD&#65533;L&#65533;F&#65533;H`$"&#65533;&#1786;&#65533;I&#65533;&#65533;&#1758;fp&#65533;&#65533;&#65533;bq&#65533;bW&#65533;&#65533;&#65533;x&#65533;&#65533;fh&&#65533;&&&#557;sb&#65533;&#1922;b&&#65533; 	&#65533;p&#65533;&#65533;P&#65533;&#65533;&#65533;\&#65533;&#65533;a&#65533;+&#65533;&#65533;!&#65533;2&#65533;N&#65533;&#65533;A&#65533;&#65533;!|d&#65533;&#65533;w.&#65533;bz!&#65533;&#65533;&#65533;&#65533;&#65533;&#65533;F&#65533;&#65533;`&#65533;@
&#65533;`v ?iwWl&&#65533;&#65533;W&#65533;&#65533;SJ&#65533;x&#65533;&#65533;&#65533;" ~&#65533;SL@YP&#65533;YZ y&#65533;7&#65533;f%@&#65533;iCi&#65533;&#65533;``&#65533;FZ&#65533;INT&#65533;dv&#65533;&#65533;&#65533;&#65533;`$&#65533;&#65533;H-IA&#65533;*&#65533;&#65533;"b&#65533;&#65533; &#65533;b&#65533;tl&#65533;&#65533;&#65533;+ T[&#65533;&#65533;5 J3&#65533;&#65533;mX&#65533;M&#65533;&#65533;&#65533;xM&#65533;*&#65533;S&#65533;&#65533;&#65533;&|[O&#65533;&#65533;&#65533;aO&#65533;T&#65533;v&#65533;&#65533;&#65533;&#65533;&#65533;A&#65533;&#65533;wa|a&#65533;&#65533;&#1733;&#65533;OAX(&#65533;&#65533;&#65533;P&#65533;&#1787;&#65533;&#65533;a&#65533;O&#65533;!&#65533;&#65533;&#65533;&#65533;M&#1269;&#65533;&#65533;&#312;0&#65533;P&#65533;naHaxA&#65533;&#65533;[&#65533;d&#65533;Raz!N&#65533;&#65533;&#65533;P&#65533;&#65533;&#65533;!&#65533;&#65533;&#850;&#65533;b&#65533;cS&#65533;&#65533;&#65533;&#65533;O}Aj!\&#65533;Z!D&#65533;>&#65533;:&#65533;F&#65533;&#65533;?!&#65533;{t&#65533;&#65533;&#65533;&#4941;&#65533;"&#65533;l|&#65533;&#65533;&#65533;T&#1720;&#481;&#65533;&#65533;&#65533;~&#65533;&#65533;&#65533;&#65533;&#65533;&#65533;&#65533;N&#65533;&#597;
&#65533;&#65533;&#65533;A&#549;&#65533;z!&#65533;rp!x&#65533;x&#65533;&#65533;<n&#65533;h&#65533;&#65533;h=&#65533;i&#65533;#&#65533;&#65533;&#65533;u(}6&#65533;f3:&#65533;&#65533;&#65533;]C&#65533;/y&#65533;kZ&#65533;|;N&#65533;yp&#65533;&#993;&#65533;F&#65533;&#65533; &#65533;&#65533;D&#65533;H$&#65533;&#65533;K&#65533;rd&#65533;ThG&#65533;&#65533;D &#65533;D&#65533;&#65533;D=&#65533;!}GdV+:Lt&#65533; 7&#65533;&#65533;&#&#65533;j&#65533;R1&#65533;f_&#65533;C:&#65533;>&/j&#65533;c;,&#65533;&#65533;,&#65533;&#1065;&#65533;&#65533;&#65533;|e&#65533;2H&#65533;!o&#65533;&#65533;c&#65533;=&#65533;&#65533;qm
&#65533;~(&#65533;&#65533;hW&#65533;&#65533;3&#65533;R&#65533;Js&#65533;u!&#65533;A,2D!&#65533;&#65533;n&#65533;XL &#65533;N@&#65533;&#65533;&#65533;&#65533;&#65533;D&#65533;RSg!&#65533;&#65533;U{&#65533;&#65533;wA&#65533;<&#65533;&#65533;&#65533;&#65533;&#525;&#65533;|&#65533;&#65533;1F&#65533;Z&#65533;.&#65533;&#65533;u&#65533;@	XI]&#65533;zW&#65533;&#65533;&#65533;L&#65533;&#65533;XJ &#65533;I@ &#65533;&#65533;T&#65533;&#912;&#65533;y	y&#65533;&#65533;&#65533;&#65533;	&#65533;)&#376;0&#65533;EZ`&#65533;&#65533;0xv&#65533;&#65533; &#65533; dA(;}&#65533;l&#65533;&#65533;a&#65533;p`  @&#65533;&#65533;0&#65533;&#40241;&#65533;	&#65533;,&#65533;a&#65533;N&#65533;M U`B&#65533;&#65533; &#65533;AP&#65533;&#65533;ra&#65533;{A&#65533;&#65533;&#731;&#65533;&#65533;&#65533;!&#65533;&#65533;&#65533;&#65533;?&#65533;O&#65533; _&#65533;}a&#65533;&#65533;&#65533;&#65533;&#65533;&#65533;|&#65533;&#65533;&#65533;_&#65533;&#65533;&#65533;&#65533;&#65533;&#65533;&#65533;&#65533;&#65533;&#611;z&#37889;&#65533;&#65533;A]q&#65533;&#65533;*&#65533;&#65533;&#515;!&#65533;&#65533;AL&#65533;:&#65533;h!&#65533;&#65533;&#65533;U&#65533;!b&#65533;&#65533;D!f&#65533;O^&#65533;&#65533;&#65533;&#65533;T&r&#1083;&#65533;&#4931;:&#65533;uQ&#65533;X&#65533;&#65533;&#65533;&#65533;!p!VA8*&#65533;!&#65533;&#65533;&#65533; &#65533;&#65533;_&#65533;&#65533;&#65533;,&#65533;Lh&#65533;&#65533;gaZ&#65533;hAX&#65533;h&#65533;&#65533;&#65533;&#65533;ia&#65533;&#65533;&#65533;&#476;&#65533;EM&#65533;Xa&#65533;Ra&#65533;&#65533;@&#65533;&#65533;L&#65533;E&#65533;&#65533;O&#65533;<}b&#65533;)&#65533;D&#65533;&#65533;<m&#65533;&#65533;	T&#65533;J&#65533;:~&#65533;&#59259;&#65533;$&#1909;c&#65533;&#65533;u*&#1661;S&#65533;-&#1714;j&#65533;&#1837;d&#65533;&#683677;&#65533;N&#65533;[&#65533;&#65533;&#1845;b&#65533;@E&#65533;N]:t&#65533;&#65533;95Wn9s&#65533;&#65533;M&#65533;Z&#924;S&#65533;&#65533;nu&#65533;&#65533;\&#1387;&#65533;V'N&#65533;8&#65533;]&#65533;u&#65533;n&#1720;V&#65533;J&#65533;j&#1389;U&#65533;y&#65533;&#742135;/&#65533;&#65533;R&#65533;lw&#65533;a&#65533;S&#65533;:F&#65533;4&#1913;r&#65533;&#133;&#65533;&#65533;&#65533;em&#65533;4&#65533;&#65533;&#65533;R&#65533;&#65533;'&#65533;&#65533;s&#65533;cu@&#65533;&#65533;L&#65533;5P&#1444;E&#65533;&#65533;&#65533;;&#65533;&#65533;r`&#65533;b&#1402;&#65533;+c&#65533;_&#65533;&#65533;N&#65533;&#65533;)&#65533;&#1079;&#65533;C&#65533;;X-n&#65533;z.&#1781;,&#65533;&#662;&#65533;[&#65533;&#65533;2&#65533;o&#65533;&#65533;{&#65533;7&#65533;&#1910;q&#65533;&#65533;3&#65533;k&#1454;&#1143;VM&#65533;3j&#1042;&#65533;/&#65533;&#65533;&#65533;&#65533;"&#65533;&#65533;&#65533;9&#65533; 
&#65533;&#65533; &#65533;z&#65533;m&#65533;M6&#65533;`&#65533;&#65533;5&#65533;D&#65533;&#65533;3&#65533;,&#65533;1&#65533;(c0&#65533;(s&#778;&#65533;H&#65533;3&#65533;`&#65533;&#65533;5!VCM3&#65533;eSM,&#65533;d&#65533;O(!D:&#65533;&#65533;C&#65533;&#65533;J.&#65533;$:&#65533;@&#65533;8&#65533;&#65533;&#65533;-&#65533;&#65533;	)&#65533;&#65533;&#65533;Hp&#65533;&&#65533;&#65533;&#65533;
,&#65533;&#1026;
'&#65533;&#65533;B&#65533;n&#65533;&#65533;f3&#1808;C0&#784;C>&#65533;&#65533;&#65533;0&#1536;&#65533;o&#640;&#65533;0&#65533;&#65533;*|&#65533;&#65533;Ox&#65533;~h&#65533;&#65533;)	]J&#65533;)&#65533;B&#65533;
&#65533;&#65533;X&#65533;&#65533;T0_J A4 &#65533;&#65533;&#65533;J+d`T&#65533;&#65533; &#65533;0
'&#65533;0B
d&#65533;&#65533;%
/&#65533;0h&#65533;B&#65533;&#65533;LK-&#65533; 0&#65533;&#65533;/&#65533;T&#65533;&#65533;&#65533;NKL&#65533;&#65533;&#65533;K/&#65533;&#65533;/&#65533;&#65533;r&#65533;-&#65533;&#65533;&#65533;+&#65533;&#65533;"&#65533;-&#65533;&#1554;&#65533;.&#65533;&#65533;&#65533;&#65533;&#65533;&#65533;RK&#65533;&#65533;&#1842;&#65533;&#65533;&#65533;&#65533;&#760;&#65533;N&#1773;0&#65533;&#65533;&#65533;&#65533;2".&#204;&#65533;&#65533;<&#65533;3&#65533;T&#65533;2:30&#65533;&#65533;
(&#65533;&#65533;&#139;/&#65533;&#65533;K-&#65533;&#65533;&#65533;K.&#65533;&#65533;&#65533;I+&#65533;d&#65533;&#65533;1&#65533;8&#1250;&#65533;&#65533;C0&#65533;&#65533;&#65533;
+&#65533;&#65533;&#65533;+&#65533;L&#65533;&#65533;*U&#65533;&#65533;&&#65533;<&#65533;&#65533;!&#65533;&#65533;b&#65533;a&#65533;q&#65533;&#65533;j&#65533;&#65533;s&#1841;&#65533;&#65533;rH!&#65533;&#65533;5&#1862;B7!&#65533; "&#65533; &#65533;&#65533;&#65533;&#65533;~&#65533;&#65533;{&#65533;G&#65533;x&#65533;&#65533;&#65533;&#65533;O&#65533;&#65533;r&#65533;1q&#65533;&#65533;Fl&#65533;&#65533;9o&#65533;-&#65533;q&#65533;&#65533;&#65533;n&#65533;q&#65533;&#65533;o&#65533;&#65533;8&#65533;&#65533;N&#65533;&#65533;&#1988;&#65533;M&#65533;s6&#65533;&#65533;9&#65533;&#65533;&#65533;S&#65533;&#65533;7%&#65533;i&#65533;C&#65533;5&#65533;<#rM!&#65533;s&#65533;&#65533;&#65533;sy9g=\&#65533;o7&#65533;&#65533;boi&#65533;VZ&#65533;&#65533;e~&#65533;&#65533;_&#65533;&#65533;Q&#65533;&#65533;~8ii&#65533;&#65533;b&#1733;&#65533;8u&#1861;VYleE&#65533;r&#65533;&#65533;&#65533;&#65533;6&#65533;S&#65533;m&#65533;G&#65533;&#65533;JR&#65533;&#65533;&#1060;&#65533;4&#65533;c&#65533;G&#65533;&#65533;&#65533;g&#65533;&#65533;&#65533;&#65533;`&#65533;&#65533;&#65533;0&#65533;&#65533;&#65533;`t#&#65533;g4&#65533;Y&#65533;R&#65533;&#65533;&#65533;s\0&#65533;c&#65533;&#65533;^&#65533;b&#65533;&#65533;/*&#65533;&#65533;&#65533;&#1794;&#65533;&#65533;&#65533;%&#65533;iIz&#65533;&#1101;&#65533;x&#192;&#65533;h"}84iP&#65533;&#1168;"&#65533;Q1h,&#65533;\&#65533;&#65533;&#65533;,R&#65533;	J &#65533;`&#65533;p&#65533;&#65533;&#65533;&#65533;=8&#65533;&&#65533;&#65533;&#65533;t&#65533;c5&#65533;A&#65533;(VQ&#65533;(F2&#65533;&#65533;?&#65533;&#1571;4&#65533;A&#65533;jL&#65533;&#65533;8&#65533;3&#65533;&#65533;hT&#65533;xC&#65533;p&#65533;%&#65533;<&#65533;&#65533;A8&#65533;IP~rH&#65533;&#65533;&#26883;T&#65533;' &#65533;	P0&#65533;X V&#65533;&#65533;Z &#65533;&#65533;&#65533;O,&#65533;&#65533;	&#65533;d%2&#65533;I&#65533;-h&#65533;&#65533;d&#65533;&#65533;`;&#65533;&#65533;`P&#65533;&#65533; Mg&#65533;&#65533;l &#65533;&#65533;&#65533;L/`&#65533;v&#65533;&#65533;,p&#65533;&#65533;&#65533;DBF&#65533;&#65533;t&#65533;"{&#65533;`&#65533;D !(&#65533;<&#65533;ZI 8@&#65533;D+ZQ@&#65533;@Z&#65533;p&#65533; &#65533;
P &#65533; Q.`A	D0&#65533;&#65533;&#65533;&#65533;&#65533;1&#65533;&#65533;&#65533;p&#65533;K!&#65533;V0J.s&#65533;&#65533;&#65533;&#65533;`&#1098;Y&#65533;&#65533;&#65533;P*J&#65533;&#65533;Ptb<&#1860;'D1
R&#65533;B&#65533;&#65533;'8&#65533;&#65533;N 5&#65533;&#65533;XE,&#65533;3]0&#65533;&#65533;&#65533;&#65533;/&#65533;LfU&#65533;&#65533;b&#65533;@0&#65533;&#65533;c&#65533;g&#65533;2&#65533;a&#65533;2&#65533;]Z&#65533;&#65533;):&#1097;S&#65533;b&#65533;&#65533;0&#65533;)b&#65533;&#65533;Z&#65533;b&#65533;&#65533;,&#65533;q&#65533;&#65533;&#65533;&#65533;E.t&#65533;X\&#1826;&#65533;PE*k
Od&#65533;&#65533;&#65533;',!&#65533;&#65533;J&#65533;&#65533;8&#65533;!&#65533;&#65533;F8&#65533;&#65533;&#65533;0&#65533;&#1197;Mmop&#1440;&#65533;5&#65533;6iPm&#1088;[4&#65533;6&#65533;&#65533;&#65533;-&#65533;0&#65533;1&#65533;aa&#65533;&#65533;&#65533;&#65533;.l`P&#65533;&#65533;]&#65533;ra&#65533;&#65533;&#65533;&#65533;`&#65533;+P!
OxB&#65533;&#65533;&#65533;(TA&#65533;&#65533;B&#65533;p&#65533;.t&#65533;b &#65533;&#65533;&#65533;-h&&#65533;0	lr&#65533;;&#1845;c&#65533; &#65533;0&#65533;a&#65533;&#65533;c&#587;m&#65533;1&#65533;Ao2fi&#65533;U&#65533;r&#65533;&#65533;&#65533;&#1028;&K&#65533;
&#65533;&#65533;eX-&#65533;)&#65533;\6&#65533;>!&#65533;o&#65533;j&#65533;pZ&#65533;&#65533;&#65533;/=&#65533;i&#65533;&#65533;]&#65533;&#65533;&#65533;<&#32843;e&#65533;B&#65533;pX&#65533;&#65533;&#65533;&#65533;5&#65533;&#65533;@^&#65533;&#65533;8&#65533;8&#1563;F&#65533;1&#65533;Q&#65533;S&#65533;|A&#65533;&#1830;&#65533;&#65533;&#65533;&#65533;V&#65533;B&#65533;'f&#65533;&#1065;N\&#65533;&#65533;C&#65533;h&#65533;,\&#65533;!j&#65533;B&#65533;&#65533;P04&#65533;&#65533;[&#65533;&#65533;&#65533;&#65533;'&#65533;&#65533;&#65533;r&#65533;&#65533;>&#65533;U&#65533;}j&#65533;&#65533;&#65533;%fh>Z&#65533;&#534;!&#65533;e(&#65533;&#65533;&#65533;X&#391;&#65533;HdH+&#65533;hE(,1	B&#65533;&#65533;6x&#65533;^`&#65533;&#65533;`&#65533;&#65533;&#65533;1&#65533;ah(&#65533;4&#65533;&#65533;DK&#65533;&#552;52>Z&#65533;c&#65533;&#65533;&#65533;&#65533;&#65533;5&#65533;&#65533;&#65533;&#65533;&#65533;C&#65533;&#65533;&#65533;2&#65533;&#65533;&#65533;3&#65533;H&#65533;	Fx &#65533;#&#1632;&#812;&#65533;&#65533;%#&#65533;&#65533;98e&#65533;&#65533;0&#65533;&#65533;&#65533;&#65533;&#65533; &#65533;9&#65533;A	@&#65533;&#65533;`&#65533;&#65533;%+O&#65533;M&#65533;&#65533;&#65533;)&#65533;&#65533;
R&#65533;&#65533;i&#65533;&#65533;L*0VL`&#65533;&#65533;&#65533;L%@AV@&#65533;&#65533;Xp&#65533;&#57353;P&#65533;b!&#65533;x&#65533;&#65533;@
 &#65533;&#65533;&#65533;	&#65533;\&#65533;V` &#65533;OXtV	&#65533;@8&#65533;&#65533;` &#65533;B@&#65533;&#65533;C&#65533;u&#65533;&#65533;P&#65533;a0#&#65533;&#65533;&#65533;H&#65533;%_&#65533;b&#65533;&#65533;&#65533;/&#65533;.4s&#65533;h&#65533; +F&#65533;&#65533;I<"&#65533;h&#65533;"&#65533;&#65533;&#65533;#&#179;&#65533;&#65533;&#65533;	&#65533;&#65533;D(b&#65533;X"&#65533;w&#65533;&#65533;}&#65533;&#65533;&#65533;%4&#65533;	P&#65533;&#65533;&#65533;p&#65533;V&#65533;Y&#65533;k&#65533;&#65533;&#65533;,^Q&#65533;&#65533;M&#65533;&#65533;&#65533;b+&#65533;&#65533;y&#65533;&#65533;&#65533;D#&#65533;JX&#65533;&#65533;p&#65533;#&&#65533;	N&#65533;&#65533;x&#65533;&Ha&#65533;Q&#65533;BS&#65533;&#65533;(>&#65533;	&#65533;+&#65533;&#65533;%&#65533;&#65533;&#65533;&#65533;<&#65533;Alv&#65533;&#65533;&#65533;&#65533; &#65533;5&#65533;AeH&#65533;&#65533;<&#65533;&#65533;3&#65533;V&#65533;&#65533;&#65533;h&#65533;3&#65533;A&#65533;a&#65533;&#65533;&#65533;&#65533;/|&#65533;&#65533;&#65533;&#65533;&#65533;&#65533;A&#65533;^&#65533;&#65533;&#65533;_&#65533;&#415;&#65533;Z&#65533;&#65533;&#65533;&#65533;&#65533;~/&#65533;_X&#65533;&#65533;&#65533;[P VP&#65533;UY@^&#65533;NX&#65533;a&#65533;&#65533;&#65533;ed`\&#65533;&#65533;=1<&#65533;&#65533;&#65533;&#65533;#&#65533;&#65533;H&#65533;0&#65533;A\qa&#65533;#&#65533;`&#65533;&#65533;C&#65533;A&#65533;&#65533;=tzA&#65533;a&#65533;&#65533;a&#65533;aQ&#65533;Q&#65533;6hb*&#65533;>D4b(&#387;&#65533;cD/F&#65533;`&#65533;-cE44&&#65533;QD&#65533; &#65533;&#65533;qt&#1648;c&#65533;`&#65533;&#65533;D&#65533; U&#65533;&#65533;cC&#65533;&#65533;&#65533;FY&#65533;@`&#65533;&#65533;O!9$>&#65533;&#65533;SDBXDr&#65533;48?9c'&#65533;b&#65533;=g&#65533;&#65533;?Y1&#65533;a~&&#65533;&#65533;A&#65533;&#65533;!&#65533;&#65533;!&#65533;@@&#65533;1&#65533;&f?MR1?&#65533;&#65533;&#65533;&#65533;&#65533;&#65533;!<&#65533;#&#1248;E&#65533;F"&#65533;&#65533;&#624;h&#1184;R&#65533;&#624;&#1024;E&#65533;b&#320;)S	&#65533;PR&#65533;'&#754;&PTP&#65533;@k3&#65533;&#65533;h&#65533;&#65533;&#65533;3(Rl&#65533;-&#65533;&#65533;&#65533;&#65533;&#65533;6#D&#65533;j&#65533;&#396;&#65533;&#65533;H&#65533;0	` Q&#65533;B&#65533;&#65533;l6@GR4&#65533;F4P&#65533;&#65533;mP&#65533;|2&#65533;V%.&#65533;p&#65533;O@&#65533;  (&#65533;&#65533;&#65533; &p&#65533;&#65533;M'P,&#65533;&#65533;+P&&#65533;&$&#65533;p[b,(&#65533;P.&#65533;(&#65533;M)&#65533;&#65533;&#273;&#65533;&#65533;1p% @&#65533;I&#65533;| {g&#65533;&#65533;S&#65533;&#65533;	&#65533;@)0&#65533;'w? 3P&#65533;+&#65533;&#65533; ` &#65533; &#65533;*I)+`&#65533;P&#65533;&#65533;O<G," &#65533;r&#65533;%&#65533;6.&#65533;&#65533;&#65533;&#65533;&#65533;LBSl&#65533;HlR&#65533;B#&#65533;&#65533;-&#65533;.&#65533;gX&#65533;5&#65533; 
&#65533;	&#65533;08&#65533;&#65533;8w&#65533;y&#65533;&#65533;&#65533;x`vP&#65533;y&#65533;	9&#65533;&#65533;#|&#65533;)&#65533;|&#65533;&#65533;&#65533;&#65533;&#65533;&#65533;p	&#65533;&#65533;	>&#65533;&#65533;&#65533;	&#366080;	q	&#65533;0
&#65533;@{&#65533;
&#65533;p{&#65533;	&#65533;&#65533;	&#65533;0&#65533;&#65533;{ &#65533;&#65533;&#65533;&#65533;)&#65533;&#65533;w&#65533;&#65533;`z&#65533;v&#65533; &#65533;0&#65533;&#65533;Zr@u &#65533;&#65533;hg \b &#65533;&#65533;YPV&#65533;\&#65533;~b&#65533;~&#65533;Gf@}&#65533;&#65533;Zi&#65533;&#65533;[m``&#65533;~&#65533;5]]&#65533;&#65533;&#65533;\&#65533;I~c&#65533;]&#65533;&#65533;^ bP\&#65533;&#65533;^&#65533;&#65533;~&#65533;%&#65533;&#65533;_&#65533;&#65533;_V@&#65533;UU&#65533;\&#1653;&#1285;&#65533;&#65533;)g`e&#65533;j&#65533;&#65533;E&#65533;8&#65533;&#65533;&#65533;&#65533;Q&#65533;&#65533;!&#518;x6T>&#65533;`&#65533;&#65533;&#65533;a`va0&#65533;Ja&#65533;&#65533;8Hb&#65533;`B@d+&#65533;=>&#65533;&#65533;y&#65533;&#65533;&#65533;D&#65533;C?&#65533;&#65533;&#65533;:&#65533;>&#65533;&#65533;&#65533;&#1985;&#65533;&#65533;&#65533;&#65533;1&#65533;&#65533;&#1408;j&#65533;&#1568;H&#65533;p@&#65533;&#65533;&#1920;&#65533;&#65533;&#65533;6&#65533;&#65533;&#65533;&#65533;`&#65533; &#65533;&#65533;cEF&#65533;E&#65533;&#65533;&#65533;\AfbQ&#65533;&#65533;acQ&#65533;&#65533;&#65533;&#65533;'&#65533;b~V&#65533;&#65533;q>&#65533;&#65533;M&#65533;M&#65533;D&#65533;`?cuJ&#65533;&#65533;<F&#65533;EF@K&#65533;q&#65533;G&#65533;pZ&#65533;1&#65533;&#65533;&#65533;&#1032;&#65533;&#65533;V1&#65533;D&#65533;&#65533;&#65533;&#65533;Dj&#65533;?&#65533;#&#65533;&#688;&#65533;@H&#65533;&#65533;]&#65533;V&#65533;G&#560;1&#65533;&#65533;&#65533;&#65533;P&#65533;&#65533;&#65533;&#65533;)&#65533;pYp:0M&#65533;"X0	&#65533;&#65533;c&#65533;P&#65533;&#65533;8&#65533;&#65533;&#1067;R&#65533;H&#65533;&#65533;&#65533;&#65533;&#65533;<&#65533;&#65533;G&#65533;v.&#65533;-&#65533;H&#65533;I&#1008;&#65533;&#65533;Z&#65533;&#1829;I>&#65533;;&#65533;I<&#65533;4@9PJ;pJ6&#65533;z&#65533;m&#65533;Q&#65533;&#65533;&#65533;&#65533;*  ,06pR&#65533;60M
&#65533;u&&#65533;d&#65533;%&#65533;&#65533;Boe&0&#65533;m25&#65533;:&#65533;L4 2 &#65533;;P,&#65533;&#65533;'&#65533;&#65533; 5&#65533; 
&#65533;&#65533;	&#65533;&#65533;z&#65533;&#65533;ZK.%@&#65533;L&#65533;A0&#65533;+0K&#65533;&#65533;r0&#65533; p&#65533;&#65533;BPP&#65533;&#65533;&#65533;&#65533;E)"k&#65533;Yi!&#65533;&#65533;&#65533;&#65533; V$&#65533;-Yw.&#304;&#65533;Z$Ull	qY&#65533;`W&#65533;
&#65533;	&#65533;&#65533;]c&#65533;&#65533;&#65533; &#65533;&#65533;{ &#65533;&#65533;[9wP&#65533;5&#65533;#&#65533;&#65533;&#65533;:&#65533;&#65533;|&#65533;&#65533;&#65533;&#65533;&#65533;&#65533;&#65533;g&#65533;}&#1080;&#65533;+6&#65533;I&#65533;&#65533;&#65533;y`z0&#65533;&#65533;&#65533;&#65533;&#65533;u&#65533;i&#65533;&#65533;k&#65533;9n &#65533;:&#65533;&#65533;&#65533;&#65533;n&#65533;:&#65533;&#65533;z&#65533;[&#65533;&#65533;cr&#65533;9&#65533;	~&#65533;)~&#65533;&#351;&#65533;&#65533;a&#65533;~cpb`&#65533;&#65533;I&#65533;l&#65533;q&#65533;9&#65533;u9j@dPd &#65533;E~&#65533;K&#65533;&#65533;&#40446;&#65533;W&#65533;&#65533;&#65533;\&#65533;&#1757;&#65533;&#65533;&#65533;&#65533;&#65533;&#65533;&#65533;\Z\&#65533;&#65533;'&#65533;X@W&#65533;]@j&#65533;&#65533;8wj&#545;&#65533;&#65533;&#65533;&#65533;@&#65533; #&#1616;&#65533;&#65533;&#65533;&#65533;!a+
-&#65533;&#65533;@|&#65533;&#65533;R&#65533;u&#65533;&#65533;&#65533;&#1233;&#65533;;Xb &#65533;&#65533;&#65533;&#65533;&#65533;cBD&#65533;t&#65533;&#65533;c&#65533;&#65533;q&#65533;_&#65533;&#65533;&#65533;&#65533;&#65533;NX&#65533;*?KH&#65533;&#65533;P#&#65533;PE&#65533;J&#65533;`hQ&#65533;b&#65533;`&#65533;&#65533;&#65533;&#65533;BG&#65533;&#65533;D&#65533;&#65533;D&#65533;&#65533;!&#65533;&#65533;&#65533;&#65533;pG&#65533;
@6&#65533;&#65533;&#65533;!&#65533;&#65533;c\d&#65533;@&#65533;&#65533;8&#65533;,&#65533;&#65533;HT#h&#65533;#&#65533;d&#65533;S.m&#467;L&#65533;&#65533;&#65533;"&#65533;F&#65533;q<&#65533;#&#65533;&#65533;&#272;&#65533;j&#65533;&#65533;z&#65533;q<&#65533;&#65533;P&#65533;&#65533;T<&#65533;&#65533;#S&#65533;GST&#65533;&#65533;&#65533;&#65533;#&#65533;H&#65533;&#65533;&#65533;`&#65533;%b1&#65533;&#65533;&#65533;Vt&#65533;&#65533;&#65533;&#65533;&#65533;<&#65533;&#12985;`
&#65533;&#65533;c0;&#65533;5 &#65533;Rs0&#65533;F&#1562;&#65533;&#65533;&#65533;&#65533;&#65533;&#65533;&#65533;&#688;1&#65533;j1&#65533;&#65533;R&#65533;%cUW&#65533;-&#65533;&#65533;;&#65533;j&#65533;&#65533;&#65533;`&#65533; &#65533;&#308;&#65533;&#65533;L&#65533;&#65533;&#65533;&#65533;&#65533;.%K&#65533;:@%,&#65533;#&#65533;+b&#65533;++&#65533;&#65533; &#65533;Hk&#65533;k&#65533;('&#65533;
(&#65533;<Mwr&#65533;&#65533;&#65533;&#65533;&#65533;Z9 &#65533;+&#1778;&#65533;T&#65533;(7(&#65533;&#65533;J&#65533;V&#65533;&#65533;75&#65533;&#65533;	&#65533;&#65533;&#65533;&#65533;&#65533;t&#65533;!@< D&#65533;P0Q`6 ]&#65533;&#65533;&#65533;*U&#65533;OH&#591;&#65533; &#65533;&#65533;p6o]&#65533;&#65533;&#65533;Pk&#65533;*` &#65533;/&#65533;&#65533;x&#65533;@0&#65533;/&#65533;`X&#65533;&#65533;U&#65533;&#65533;W3W&#65533;0&#65533; &#65533;PT&#65533;&#65533;&#65533;gvgw&#65533;&#65533;&#65533;&#65533;&#599;&#65533;)&#1548;c&#65533;&#65533;&#65533;6s&#65533;`&#65533;{&#65533;&#65533;&#65533;&#1539;=&#65533;&#65533;&#65533;:&#65533;w9&#65533;&#65533;&#65533;&#65533;9n&#65533;&#65533;&#24300;&#65533;:&#65533;&#65533;[dp&#65533;&#65533;6&#65533;&#65533;&#65533;h0&#65533;)\&#65533;g &#65533;&#65533;h&#65533;}&#65533;U__[&#65533;~&#65533;&#65533;h@&#65533;I&#65533;&#65533;f`~&#65533;e~&#65533;W&#381;|&#65533;&#65533;`&#65533;&#613;&#65533;h&#65533;&#1005;n&#65533;&#1740;]r&#65533;&#65533;&#65533;&#65533;&#65533;&#2009;&#65533;c &#65533;:&#65533;K\&#65533;&#65533;\&#65533;y&#65533;&#65533;&#65533;~&#65533;	&#65533;L&#65533;&#65533;&#48479;&#65533;_WS&#65533;Z&#65533;&#65533;{&#65533;&#65533;&#65533;&#65533;u&#1696;?xg&#65533;&#65533;HD@&#65533;A&#65533;&#65533;&#65533; Hf&#65533;&#65533;CZQ+|&#65533;&#65533;&#65533;Q&#262;&#1668;&#65533;&#65533;&#65533;#&#65533;_&&#65533;!&#65533;&#65533;<Tb&#65533;1&D&#65533;;&#65533;&#65533;'t&#386;8&#65533;?'&#65533;&#65533;&#65533;s&#65533;E&#65533;&#65533;&#65533;&#65533;!7&#65533;&#65533;7>$rk&#65533;D&#352;&#65533; k&#65533;`hhe2&#65533;&#65533;&#768;&#65533;&#65533;&#65533;&#512;.&#208;"&#65533;&#65533;--uR&#65533;&#65533;&#65533;&#65533;0&#65533;&#65533;H&#65533;Pk&#624;&#65533;^&#65533;&#65533;t&#65533;&#65533;0E&#65533;j&#376;&#65533;&#65533;H&#715;vht&#65533;d&#65533;&#65533;&#65533;0#&#65533;&#65533;&#65533;&#65533;U&#65533;&#65533;RF3&#336;.U~&#65533;%&#32942;k&#65533;&#65533;~&#65533;&#65533;&#32997;k&#65533;&#65533;&#65533;&#65533;&#65533;Q}&#65533;&#65533;\&#65533;&#65533;&#928;H<nk&#65533;&#65533;&#65533;vk&#65533;r"m&#65533;EX&#65533;&#65533;D2&#65533;&#65533;<&#65533;&#65533;&#65533;&#65533;&#65533;&#65533;&#65533;&#65533;&#65533;&#65533;0&#65533;&#65533;
&#65533;pN@1&#65533;&#65533;&#65533;d^`&#65533;&#65533;&#1040;E&#65533;&#65533;&#65533;&#65533;U&#65533;&#65533;&#65533;!&#65533;&#65533;2&#65533;&#542;&#65533;&#65533;&#65533;&#65533;&#65533;&#65533;_EU&#46221;&#65533;0&#65533;J&#65533;A A&#65533;0&#65533;3`&#65533;&#36399;&#65533;<&#65533;{J&#65533;3p(&#65533;&#65533;+Jyn&#65533; P k&#65533;&#65533;H&#65533;&#65533;I@pF&#65533;@P&#65533;&#65533;I&#65533;I=&#65533;&#1617;/&#65533;ph",k&#65533;&#65533; &#65533;Gp&#65533;3s&#65533;P
q	~`6P,<`L0&#65533;WPC&#65533;P&#65533;&#65533;&#65533;CY&#65533;
 P&#65533;&#65533; 	&#65533; ?&#65533;&#65533;&#65533;&#65533;&#65533;! V	&#65533;'&#65533;o# `+3P{	&#65533; 	&#65533;p	Q	&#65533; 
&#65533;P
W&#986;&#65533;&#65533;	&#65533;&#65533;&#65533;Gv&#65533;&#65533;5&#65533;&#65533;&#65533;c&#65533;u&#65533;&#1556;39&#65533;G&#65533;&#65533;&#65533;&#65533;mo6&#65533;e}&#65533;s|&#65533;&#65533;Zm&#65533;&#65533;&#65533;&#65533;8&#65533;c&#65533;q0&#65533;&#65533;&#65533;&#1275;g&#65533;:&#65533;[&#65533;&#65533;Zh :q@:&#65533;&#65533;k&#65533;&#65533;&#382;&#65533;]&#65533;&#65533;&#894;f&#65533;&#65533;&#65533;kP&#65533;&#65533;^&#65533;;hP&#65533;&#65533;U:n &#65533;a&#65533;&#65533;&#65533;5&#65533;&#65533;_\&#65533;g~&#65533;&#65533;&#65533;i&#65533;&#65533;&#65533;C&#65533;&#65533;}&#65533;&#65533;&#65533;&#65533;&#65533;M&#65533;&#65533;\&#65533;&#65533;&#65533; J&#65533;&#1833;^&#65533;&#65533;&#65533;G&#65533;&#65533;^&#65533;M\] &#65533;B}&#65533;&#65533;+&#65533;^&#65533;=v&#65533;&#65533;h&#65533;F&#65533;@&#65533;&#65533;0&#65533;&#65533;&#65533;&#65533;-&#688;Zfc&#65533;b2&#65533;&#65533;U&#65533;&#1360;1&#65533; m&&#65533;&#35908;1&#65533;@&#65533;Q&#65533;&#65533;Sg&#65533;&#65533;&#665;W&#1056;Ar&#65533;&#653;N&#65533;@&#65533;&#65533;
&#65533;&#65533;Aq6&#65533;&#1847;&#65533;&#2044;}#	.$&#65533;&#65533;)?v&#65533;&#65533;&#65533;[&#718;&#1972;e&#1270;m[6l&#65533;Zj&#65533;&#65533;&#65533;&#65533;3h&#1256;&#65533;&#65533;&#65533;,&#65533;i&#1046;&#65533;&#65533;t&#65533;&#65533;f&#65533;d&#65533;J6,&#65533;c&#65533;p&#65533;&#65533;e&#65533;Y&#65533;d&#326;;VLX&#65533;\&#65533;&#65533;&#65533;&#65533;L&#65533;]&#65533;&#65533;&#65533;l&#65533;._n&#65533;&#65533;&#65533;o&#65533;`&#278;5Su1&#65533;&#786;-sV&#65533;3&#65533;_&#65533;	v&#65533;LYe&#65533;&#864;}V&#65533;/&#65533;_k&#65533;&#65533;&#65533;%&#65533;&#65533;^&#65533;&#65533;&#65533;&#65533;f&#65533;&#65533;&#65533;k&#1585;U&#65533;&#65533;{&#65533;&#65533;&#8185;u&#65533;-&#65533;l&#65533;3&#191;&#65533;2{&#65533;&#65533;&#65533;&#65533;&#908;yu&#65533;&#65533;73&#65533;{&#65533;&#65533;&#65533;5&#65533;&#65533;M&#65533;&#65533;&#65533;&#65533;&#65533;"B&#65533;&#65533;&#65533;&#65533;&#65533;&#65533;d&#65533;#?[&#65533;&#65533;&#65533;&#65533;&#854;7&#65533;^&#65533;m&#65533;`&#130;&#65533;&#65533;&#65533;-[n&#65533;&#343;&#65533;|&#65533;&#65533;&#65533;_&#65533;e&#65533;%x&#65533;!&#65533;!&#65533;&#65533;&#65533;t&#65533;&#65533;x&#65533;&#65533;^&#65533;&#65533;ar&#65533;&#65533;&#65533;p&#65533;&#65533;\H&#65533;B &#65533;&#65533;<&#544;&#65533;	(&#65533;&#65533;
 P&#65533;&#65533;p`&#65533;3(&#65533;&#65533;PX&#65533;h&#65533;&#65533;h&#65533;&#65533;&#65533;XhaJ*[pa&#65533;D2&#65533;&#65533;&#65533;4 &#65533;.&#65533;`8 t&#65533;B&#65533;C&#65533;d&#65533;PJ1eP,&#65533;&#65533;N&#65533;A&#65533;%&#65533;&#65533;&#65533;
-&#65533;@&#65533;&#65533;n&#65533;1&#65533;<@$&#65533;`&#65533;`@&#65533;&&#65533; >&#65533; :&#65533; D a&#65533;LEA&#65533;&#65533;!h&#65533;&#65533;@&#65533;&#65533;B&#65533;G &#65533;&#65533;GI&#65533;C&#65533;X?&#65533;P&#65533;&#65533;<&#65533;x&#65533;&#65533;5&#65533;PC6&#65533;x&#65533;8&#26659;:&#65533;&#65533;v&#65533;8&#65533;W&#65533;p&#65533; &#65533;g&#65533;`&#65533;&#65533;7&#65533;&#65533;&#65533;]x&#65533;W&#65533;:&#65533;#=&#65533;&#206;:&#65533;p&#65533;u&#65533;mC&#65533;i&#1533;v`5&#65533;8&#204;2&#65533;@C&#65533;6&#65533;wbq&#65533;P&#65533;3nX&#65533;&#65533;&#65533;&#65533;5$&#65533;v9&#65533;P&#65533;1&#65533;&#1560;&#65533;3&#1192;Vb8&#65533; &#65533;1&#65533; 2&#65533;(&#65533;1&#65533;&#65533;y&#65533;/&#65533;&#65533;B0&#65533;&#65533;&#65533;&#65533;&#65533;&#65533;&#65533;&#65533;p&#65533;i&#65533;/&#65533;Y&#65533;/&#65533; &#65533;f2&#65533;&#65533;&#65533;f0&#65533;&#65533;0R&#65533;&#65533;.&#65533;0i&#65533;&#65533;>&#65533;.&#65533;F&#40365;i&#65533;&#65533;&#65533;y&#65533;&#65533;Q&#65533;*&#65533;&#65533;b&#65533;/&#65533;&#65533;&#65533;1&#65533; &#65533;&#65533;e&#65533;&#65533;&#65533;&#65533;fj<'&#65533;&#65533;&#65533;iq&#65533;&#65533;&#65533;F_t!&#65533;&#65533;&#65533;&#65533;&#65533;&#65533;&#1606;$&#1215;A	&#65533;l&#65533;&#65533;&&#65533;p&#65533;!&#484;&#65533;2&#65533;&#65533;%&#65533;h/&#65533;&#1892;p@&#65533;#&#65533;&#129;&#65533;&#65533;&#1539;&#65533;!&#65533;&#65533;&#65533;&#65533;"'&#65533;&#65533;&#65533;&#65533;H&#65533;&#65533;j&#65533;	&#65533;k&#65533;&#65533;~&#65533;&#365;&#65533;^{&#65533;&#65533;&#65533;L&#65533;j&#35558;f&#65533;1?&#65533;I&#65533;j&#65533;Af&#65533;b&#65533;&#65533;F&#65533;e&#65533;[Ni&#65533;AF&#65533;&#65533;y&#65533;b&#65533;&#65533;&#65533;E.t&#65533;b&#65533;&#65533;0&#65533;Qe@&#65533;&#65533;X&#65533;R&#65533;&#65533;&#65533;F.{&#1632;~&#65533;&#65533;?&#1648;&#65533;&#65533;&#65533;	2&#65533;1&#65533;E&#65533;&#65533;8&#65533;0&#65533;&#65533;e p,&#65533;&#65533;I2N&#65533;@&#65533;MF5&#65533;&#65533;/&#65533;&#65533;`&#65533;P&#65533;C$bl(&#65533;"&#65533;F~&#65533;&#65533;
&#65533;f&#65533;&aa4&#65533;&#65533;&#65533;&#65533;}-&#65533;0n&#65533;&#65533;R|&#65533;&#65533;P&#65533;&#65533;&#65533;&#65533; 	LX$a&#65533;e@&#65533;7*<3`&#65533;(&#65533;e<&#394;XL StQ&#65533;_&#65533;g&#65533;E/~&#65533; HM&#65533;&#65533;V&#65533;R&#65533;`&#65533;T&#65533;&#65533;&#65533;"&#65533;&#65533;&#65533;$'yp&#65533;&#65533;@8 &#65533;(;&#65533;T^&#65533;E&#65533;&#65533;&#65533;4Pp`&#65533; &#65533;p $@&#65533;l `)	\ &#65533;@0@&#65533;$S&#65533;&#65533;|@&#65533;&#65533;(&#65533;&#65533;
X&#65533;4w&#65533;   &#65533;	\&#65533;&#65533;"0&#65533;
h&#1027;".
PHB3t&#65533;&#65533;'D&#65533;P\&#65533;&#65533;&#65533;t`&#65533;&#65533;r&#65533; IM*M&#65533;&#65533;(&#65533;&#65533;N&#65533;&#65533;&#65533;HE&#65533;@%X&#65533;&#65533;N&#65533;&#65533;&#65533;&#65533;!&#65533;&#65533;&#1031;@ &#65533;}&#65533;&#65533;&#65533;&#65533;,e&#65533;_{&#65533;&#65533;&#65533;&#65533;&#65533;&#65533;9&#65533;A&#65533;wh&#65533;K&#1253;&#65533;6&#65533;]&#65533;B&#65533;&#65533;&#65533;&#194362;!\&#65533;*&#65533;&#65533;%Ty%&#65533;]&#65533;&#1174;&#65533;&#65533;@&#65533;:&#65533;nP&#65533;&#65533;1&#65533;&#65533;A`lH&#65533;&#65533;&#65533;&#65533;&#65533;T&#65533;ce&#65533;&#65533;&#912;0&#65533;&#65533;d&#1106;@&#430;AkZ&#65533;*&#65533;2&#65533;&#65533;&#65533;&#65533;ag:#C&#65533;t&/&#65533;&#65533;l]&#65533;B&#65533;&#65533;6&#65533;e&#65533;Xc5&#65533;W&#65533;&#1455;}&#65533;+&#65533;hX&#65533;&#65533;&#65533;J&#65533;&#65533;&#65533;&#65533;6&#65533;&#65533;amI&#65533;[&#65533;&#65533;&#65533;yA&#65533;&#857;&#65533;&#65533;-&#65533;vi&#65533;&#65533;+&#65533;&#65533;&c0&#65533;&#65533;	J5&#65533;!j&#65533;V&#1464;&#65533;4nC&#65533;A&#65533;&#65533;X&#65533;-&#65533;alX#&#1096;p&#65533;G&#65533;R&#65533;4&#65533;F5&#65533;q&#65533;i`C&#65533;&#65533;FKL&#65533;T&#65533;&#65533;&&#65533;&#65533;.5&#65533;1&#65533;&#65533;&#65533;$'&#65533;q&#65533;&#65533;^&#65533;r&#65533;&#65533;&#65533;&#65533;P&#65533;&#65533;&#65533;j&#65533;&#65533;%&#65533;&#65533;6&#65533;7&#65533;&#65533;&#65533;&#65533;&#1224;46s&#65533;&#65533;F&#65533;&#65533;pa&#65533;qd&#65533;O&#65533;]AF]&#65533;q`&#65533;B&#65533;#&#65533;n&#65533;Gaf&#65533;&#65533;q&#65533;m&#65533;&#65533;&#65533;&#65533;%&#65533;&#65533;E#s&#65533;,P@%&#65533;&#65533;a&#65533;.Z&#65533;)C&&#65533;yq&#65533;&#65533;9&#65533;&#65533;I&#65533;t&#65533;&#65533;&#65533;f?&&#65533;&#65533;d&#65533;&#65533;&#65533;6&#65533;&#65533;~&#65533;&#65533;&#65533;.&#65533;&#65533;[&#65533;Qf&#65533;$(&#65533;K3&#65533;&#65533;&#65533;"&#65533;Y&#65533;M!s&#65533;&#65533;A&#65533;;&#65533;&#65533;&#65533;VQ&#65533;k&#65533;:}d!&#65533;CA,&#65533;%,y&#65533;&#2016;5&#1556;^&#65533;&#65533;&#65533;&#65533;&#65533; &#1920;&#65533;#&#65533;O&#65533;&#65533;&#65533;P
a@9&#65533;&#65533;&#65533;`a2&#65533;&#65533;o:&#65533;`5&#65533;w&#65533;d&#65533;&#65533;B&#65533;&#65533;&#65533;.z&#65533;&#65533;D*R&#65533;&#65533;u!}Q&#65533;D\a@ &#65533;&#65533;d&#65533;&#65533;:&#65533;A&#65533;E&#65533;!}5x&#65533;
T&#1026;&#65533; &#65533;&#65533;H%&#65533;l &#65533;T&#65533;&#65533;&#65533;&#65533; &#65533;|&#65533;&#65533;&#65533;$ &#65533;&&#65533; &#65533;}o{` 8 &#65533;M<&#65533;&#65533;>@&#65533;&#65533;`M&#65533;.*&#65533;
f&#65533;&#65533;&#65533;&#65533;&#65533;;8&#65533;&#65533;@,laXP&#65533;d&#65533;H&#65533;R&#65533;&#65533;%2w&#65533;P V&#65533;&#65533;&#65533;+&#65533;)*&#65533; &#65533;97&#65533;&#65533;PPl&#65533;/&#65533;p=&#65533;&#65533;|H&#65533;&#65533;u&#65533;&#65533;A?&#65533;&#65533;&#65533;pun&#65533;]F&#65533;X&#65533;&#65533;EUk!LZ&#65533;&#65533;&#65533;&#65533;&#65533;&#65533;vQ&#65533;b&#65533;&#65533;&#65533;&#65533;&#23400;&#65533;&#65533;Yi&#65533;&#65533;x&#65533;Z3&#65533;&#65533;Zm&#65533;X&#65533;&#65533;0&#65533;NK&#65533;]/+&#65533;&#65533;&#65533;&#65533;&#65533;w}]EC&#65533;E&#65533;&#65533;5&#65533;&#65533;m&#65533;&#65533;&#65533;&#1723;&#65533;&#65533;j]&#65533;&#65533;V5&#65533;&#65533;&#65533;f&#65533;&#1276;v&#65533;&#65533;i&#65533;ma&#65533;Z&#65533;Z&#65533;Y.&#65533;&#65533;l_ZB&#65533;6&#1230;<&#65533;bWk&#65533;&#65533;UMk8&#65533;Y&#65533;&#704;&#65533;&#65533;Y&#65533;g&#65533;&#1497;^&#65533;&#411;&#65533;g&#944;&#65533;4&#65533;ABi&#65533;&#65533;&#65533;&#240;/T&#1097;L&#65533;&#65533;&#928;&#65533;3&#65533;b&#65533;&#65533;=&#65533;&#65533;9&#65533;&#65533;4&#65533;?&#65533;%&#65533;=&#1392;&#65533;v&#65533;&#65533;&#65533;L&#65533;=&#1184;_&#65533;!&#65533;f(?S&#65533;&#65533;[&#65533;c!V#&#65533;<&#65533;&#65533;&#1541;&#65533;P&#65533;^&#65533;&#65533;&#65533;j&#65533;&#65533;&#65533;&#65533;&#65533; &#65533;&#65533;&#65533;&#65533;&#65533;@A&#65533;&#65533;Y&#65533;&#65533;\&#65533;&#65533;Y &#1674;&#65533;G&#1674;<$_&#65533;2
&#65533;a&#65533;#&#65533;X\&#523;YH&#65533;Z&#65533;&#817;&#65533;&#65533;&#65533;x&#65533;&#65533;!&#65533;&#65533;&#65533;&#65533;
&#261;&&#65533; q&#173;P&#65533;&#65533;&#65533;&#65533;&#65533;&#65533;A&#65533;0&#65533;&#65533;&#65533;B&#65533; &#65533; B&#65533;(_&#65533;&#65533;AB&#65533;&#65533;&#65533;&#65533;&#65533;](3]&#65533;&#65533;_&#65533;@*&#65533;&#65533;&#65533;&#65533;&#65533;&#65533;&#65533;`&#65533;'&#65533;=&#65533;C>&#65533;&#65533;&L&#65533;&#65533;&#65533;\pC8&#65533;&#65533;.&#65533;;&#65533;;$-&#65533;D b@`&#65533;&#65533;5$&#65533;&{&#237;&#65533;&#65533;U&#65533;F&#65533;/X!@)+&#65533;&#65533;2(&#65533;XH &#65533;8$H&#65533;!#\&#65533;FZB'=&#65533;B^&#65533;&#65533;\&#65533;&#65533;X&#65533;&#65533;&#65533;Z&#65533;5=&#65533;Z6"&#65533;&#65533; &#65533;H&#65533;&#1537;&#65533;g&#65533;&#65533;
!%T&#65533;&#65533;&#65533;@H&#65533;8&#65533;&#65533;&#65533; RQ&#65533;}&#65533; 4&#65533;&[2 t< &#65533;&#65533;p7x&#65533;dRt&#65533;Gz|&#65533;^R &#65533;`&#65533;&#65533;Zj X h&#65533;&#65533;;&#65533;&#65533;  &#65533;Ti%&#65533;&#65533;&#65533;&'&#65533;(&#65533;$&#65533;&#65533;)&#65533;+@&#65533;&#65533; 
&#65533;Hq7\b&#65533;J&#65533;&#65533;&#65533;&#65533; &#65533;&#65533;&#65533;I&#65533;&#65533;&#65533;j&#65533;t&#65533;T	&#65533;&#65533;&#65533;` h&#65533;,08&#65533;<`:?&#65533;I>p:=x*;(J&#65533;<J:(&#65533;"<&#65533;3&#65533;&#65533;&#65533;&#65533;&#65533;&#65533;&#65533;&#1834;&#65533;+&#65533;j*&#65533;&#65533;&#65533;&#65533;&#65533;&#65533;:&#65533;&#170;&#65533;&#65533;&#65533;5&#65533;+&#65533;&#65533;&#65533;&#65533;&#65533;q&#65533;&#65533;r&#563;+&#65533;i&#65533;q&#704;&#65533;&#65533;&#65533;&#65533;\<&#65533;R&#65533;40>&#65533;&#65533;&#65533;&#65533;&#65533;&#65533;&#65533;-&#65533;&#65533;=&#65533;;-&#65533;)L&#65533;&#41118;&#1602;*&#65533;&#65533;jL&#65533;<&#65533;,&#65533;+&#1538;&#396;=&#65533;D-&#65533;*(&#65533;&#65533;&#65533;&#65533;D&#65533;&#65533;&#65533;b0&#65533;b&#65533;&#65533;&#65533;+&#65533;&#65533;&#65533;;4&#65533;=&#65533;&#65533;bH&#65533;&#65533;&#65533;&#65533;t&#65533;_&#65533;X&#65533;&#65533;^x&#65533;ZK&#65533;O&#65533;&#65533;*<{&#65533;&#65533;&#65533;&#265;!`&#65533;&#65533;c0&#65533;a&#65533;g&#65533;&#65533;fP&#65533;i&#65533;bp&#65533;&#65533;&#65533;&#1834;&#65533;&#65533;&#65533;2d(&#65533;&#65533;1^&#1589;Y&#65533;Z&#65533;&#65533;&#65533;&#65533;YxVXVp&#65533;X&#65533;Xx&#581;_D&#65533;\&#65533;&#65533;&#65533;&#65533;Z&#65533;Whm&#65533;&#65533;d]&#65533;em&#65533;lWp&#65533;&#65533;&#65533;m&#65533;W&#65533;&#65533;&#65533;&#65533;&#65533;&#821;\$&#65533;&#65533;%k&#65533;&#65533;&#1547;?&#65533;3`&#65533;&#65533;^HM&#65533;T(&#65533;Rx&#65533;\&#65533;1Y&#65533;C&#65533;&#65533;&#65533;\2&#65533;@A&#65533;&#65533;W&#65533;&#65533;&#65533;O$&#65533;&#65533;&#65533;&#65533;&#65533;Y &#65533; &#65533;5&#65533;Q&#65533;P3&#65533;&#65533;&#65533;7c[c&#65533;W+$\&#65533;]&#65533;&#65533;5 =d&#65533;`,P\PS&#65533;&#65533;6%&#65533;6&#65533;$&#65533;P&#65533;O%]P&#65533;T&#65533;X&#65533;&#65533;Z &#65533;Y  dO &#65533;^(&#65533;A&#65533;&#65533;5CET[+&#65533;:^p_@TH$&#65533;&#65533;C[P&#65533;J&#1539;0p#&#65533;82(&#65533;/ >&#65533;&#65533;Z&#65533;&#65533;@2&#65533;>&#65533;N&#65533;N\&#65533;E&#65533;UZ&#65533;E=&#65533;&#65533;?&#65533;&#65533;F&#65533;$ &#65533; (&#65533; &#65533;&#65533;!&#65533;O:&#65533;$)
&#65533;H%&#65533;:&#65533;h%&#65533;&#65533;pG&#65533;K&#65533;` x&#65533;&#65533;&#65533; P wK &#65533;21t&#65533;&#65533;&#65533;&#65533;*(x&#65533;(80&#65533;V&#65533;s&#65533;&#65533;m]&#65533;&#512;j&#65533;&#65533;&#65533;/!&#65533;zU&#65533;&#65533;&#65533;!X&#65533;'&#65533;,&#65533;-h&#65533;&#1044;&#65533;&#65533;Z&#65533;xc&#65533;&#65533;t&#65533;&#65533;x&#65533;&#65533;&#65533;Y&#65533;&#65533;Q)&#65533;&#65533;&#65533;&#65533;H&#65533;"p&#65533;)&#65533;&#65533;*&#65533;&#65533;&#65533;&#65533;&#65533;&#65533;8&#65533;&#65533;=&#65533;?&#65533;&#65533;?&#65533;&#65533;&#65533;s:<&#65533;&#65533;[&#65533;&#65533;;&#65533;v&#65533;[&#65533;j&#1702;&#65533;&#65533;&#65533;&#65533;&#65533;&#65533;k&#65533;)&#65533;&#65533;&#65533;xy&#65533;5&#65533;+&#65533;&#65533;&#65533;	&#65533;&#65533;&#65533;,&#65533;1X-&#65533;r+&#65533;&#65533;;j&#65533;&#65533;&#65533;&#65533;;&#65533;&#65533;+&#65533;:&#65533;&#65533;;&#65533;&#65533;&#65533;&#65533;&#65533;&#65533;&#65533;&#65533;&#65533;&#65533;&#65533;&#65533;&#65533;&#65533;&#65533;&#65533;&#65533;I&#1748;&#65533;&#65533;&#65533;&#65533;I&#65533;&#65533;&#65533;&#65533;&#65533;&#65533;&#65533;&#65533;&#1179;.&#65533;:\&#65533;E\&#65533;&#642;&#65533;m&#65533;&#65533;&#65533;&#65533;&#65533;5-&#65533;
,&#885;&#65533;2&#65533;&#1787;R&#65533;q&#65533;}&#65533;&#65533;&#65533;+&#65533;e&#1777;&#65533;&#65533;&#13557;&#65533;dP!&#65533;&#65533;r^&#65533;UP&#65533;5&#65533;XKxM&#65533;G&#65533;&#65533;&#65533;]&#65533;8?&#65533;&#65533;6UD&#65533;Te&#65533;&#65533;&#65533;^&#65533;&#65533;H<&#65533;&#65533;&#65533;&#65533;&#65533;tVH&#65533;TpPT0&#65533;;Q(R&#65533;Q&#65533;&#65533;S&#65533;_T@&#65533;&#65533;=T`&#65533;&#65533;U&#65533;SP_&#65533;-Q &#65533;&#65533;E'R(&#65533;PR P&#65533;&#65533;=_;m&#65533;&#65533;}&#65533;W&#65533;&#65533;?&#65533;&#65533;
&#65533;IU&#65533;^ &#65533;#&#65533;&#65533;{&#65533;z&#65533;
&#65533;&#39685;NP&#65533;DXEp&#65533;N`&#65533;&#65533;&#65533;&#65533;)&#65533;/&#1803;^ &#65533;&#65533;Z&#65533;&#65533;e&#65533;&#65533;U&#65533;&#65533;]&#65533;S8_U&#65533;%]RX&#65533;&#65533;&#753;6&#1807;CLD){;dDF&#65533;C &#65533;&#65533; &#65533;b^&#65533;E&#65533;&#65533;-&#65533;&#65533;Z N?&#65533;&#65533;_Wx&#65533;$&#65533;a&#65533;}_&#65533;&#65533;QQ&#65533;_	MT&#65533;&#65533;W&#65533;C2&#65533;&#65533;,&#65533;<.%&#65533;&#180;&#65533;&#65533;D&#65533;!z&#65533;4&#65533;@;&#65533;^&#65533;&#65533;_C@( &#65533;#&#65533;5&#65533;&#371;&#65533;I8&#65533;Y&#65533;&#65533;D"&#249;&#65533;&#65533;Z&#65533;&#65533;&#65533;]&#65533;E&#65533;a&#65533;&#65533;Y&#65533;&#65533;3h&#65533; 0&  8&#65533;%8&#65533;e&#65533;&#65533;&#705;&#65533;&&#65533;&#65533;&#65533;fE&#65533;l&#65533;F&#65533;%&#65533;/	&#65533;p&#65533;Z&#65533;	&#65533;Ge^f&#65533;&&#65533; `k[k&#65533;&#65533;(&#65533;#&#65533;(&#65533;&#65533;&#65533;"&#65533;f&#65533;&#65533;fP&#65533;8&/9Yb&#65533;&#65533;Y&#65533; p&#65533;!iV&#65533;(&#65533;L&#65533;&#65533;&#65533;&#65533;P&#65533; &#1536;Y&#65533;4q&#65533;&#65533;Fi&#65533;&#65533;]h
&#65533;R&#65533;(&#65533;&#65533;g+a&#65533;we&#65533;`@&#65533;&#65533;&#65533;&#65533;$&#65533;&#65533;+&#65533;4&#65533;&#65533;> &#65533;@&#65533;d&#4323;&#65533;&#65533;&#65533;&#65533;&#663;&#65533;&#1672;&#65533;:q&#65533;&#65533;&#65533;k&#65533;&#65533;*8HZ&#65533;y&#65533;&#65533;*&#65533;6r&#65533;x!jx&#1733;&#65533;&#65533;&#65533;Y-&#65533;&#65533;&#65533;&#65533;1&#1595;&#491;&#65533;u&#65533;&#65533;&#65533;&#65533;Zha&#65533;4+&#65533;&#65533;&#37433;&#65533;&#65533;&#65533;&#65533;&#65533;&#65533;Y&#65533;&#1339;&#65533;f+&#65533;V&#65533;L&#1910;&#1467;&#65533;&#65533;j3&#65533;&#716;I&#65533;R&#65533;&#65533;&#65533;&#65533;i&#65533;&#65533;&#65533;K&#65533;l&#65533;&#65533;J&#65533;&#65533;*&#65533;&#65533;"&#65533;&#65533;&#726;Qk&#65533;r&#65533;&#65533;n&#65533;&#65533;&#65533;:&#65533;f&#65533;&#65533;i5&#65533;O^&#65533;1d(4*R&#65533;&#65533;T P`Y&#65533;T&#1028;HhK0&#65533;U&#65533;U&#65533;&#65533;&#65533;d&#65533;&#65533;m&#65533;&#65533;&#65533;MA\(&#65533;F&#65533;&#65533;aX&#65533;cxb&#65533;&#65533;m+U&#65533;?&#65533;&#65533;WX9&#65533;&#65533;;	`O&#65533;O O&#65533;&#65533;nn&#65533;&#65533;&#65533;O m&#65533;>`&#65533;&#65533;nQ&#65533; &#65533;&#65533;&#65533;&#65533;N&#65533;&#65533;o&#65533;o&#65533;_&#65533;&#65533;&#65533;&#65533;6&#65533;&#65533;=&#65533;U&#65533;o&#65533;&#65533;o&#65533;&#65533;&#65533;&#65533;:&#65533;&#65533;X&#65533;&#65533;	&#65533;&#65533;&#65533;P\M&#65533;J&#65533;C@&#65533;F&#65533;S&#65533;&#65533;t&#65533;&#65533;^`Q\&#65533;&#65533;:uPUh&#65533;&#65533;_9F&#65533;5R0&#65533;T&#65533;&#65533;
m&#65533;#&#65533;JuB&#65533;@2&#65533;&#65533;&#65533;g5&#65533; B%&#65533;Q&#65533;qQ&#65533;&#65533;&#65533;&#65533;&#65533;&#65533;f&#65533;q$eU&#65533;&#65533;	M&#65533;S &#65533;Q8r&#65533;&#65533;&#65533;.&#65533;&#65533;E&#65533;&#65533;c	&#65533;&#65533;&#65533;4AC&#65533;&#65533;W&#65533;5C&#65533;+q2TB_k&#65533;&#65533;`2b&#65533;&#65533;&#65533;&#65533;A2<&#65533;W&#65533;&#65533;VbN`&#65533;9&#65533;&8&#65533;'&#65533;8&#65533;&#65533;&#65533;A&#1540;U@&#65533;?&#65533;@&#65533;&#65533;&#65533;&#65533;&#65533;QX&#65533;@&#65533;$5c&#65533;&#65533;F&#65533;S&#65533;&#65533;S
&#65533;&#65533;&#65533;&#65533; &#65533;5&#65533; xd&#65533;X6pF&#65533;&#65533;
&#65533;F`&z&#65533;&#65533;&#65533;&#65533;/&#65533;&#65533;&#29317; &#532;&#65533;&#65533;&#65533;&#65533;s&#65533;g&#65533;&#65533;xP&#65533;k^&#65533;&#65533;&#65533;&&#1089;	&#65533;&#65533;&#65533;b&#65533;&#65533;gl&#65533;&#65533;&#65533;9&#65533;'&#65533;:f&#65533;&#65533;M1&#65533;&#65533;&#65533;&#65533;#&#65533;&#65533;*&#65533;&#65533;&#65533;'p&#65533;&#65533;p{&#65533;Y&#65533;Gmb (&#65533;h&#65533;o} &#65533;&#65533;&#65533;01&#1628;k&#65533;lljt&#65533;&#65533;&#65533;P8xv=`&#65533;&#65533;Y#p+&#65533;&#65533;0@&#65533;&#65533;~&#65533;h&#65533;;&#65533;&#65533;&#65533;&#65533;t&#1658;&#65533;&#65533;;&#65533;&#65533;&#690;;&#65533;&#65533;&#65533;&#65533;b;w)&#65533;q&#65533;&#65533;&#65533;k&#65533;3@&#65533;&#65533;&#65533;&#65533;1[&#65533;!&#65533;aJ&#65533;[y&#65533;&#65533;:&#65533;t&#65533;[Z&#65533;&#65533;Z&#65533;&z9&#35427;&#65533;R&#65533;&#65533;&#65533;&#65533;z&#65533;&#65533;y&#65533;&#65533;*&#65533;S&#65533;&#427;&#65533;&#65533;&#65533;&#65533;k&#65533;;&#65533;&#65533;k&#65533;&#65533;*&#65533;I]&#65533;&#65533;b&#65533;b,&#587;&#65533;{&#65533;&#355;&#65533;&#65533;&#65533;*&#426;z&#65533;&#65533;&#39811;&#65533;&#65533;&#65533;:&#65533;&#65533;&#65533;&#65533;&#65533;+Y]C&#65533; &#65533;^&#65533;&#65533;V8U`&#65533;R&#65533;K&#65533;N@&#65533;O&#65533;F`I&#65533;&#65533;nnU &#65533;:&#65533;C*&#65533;&#65533;WPp>mY&#65533;&#65533;_&#65533;&#65533;$R&#65533;E&#65533;bX`&#65533;&#65533;&#65533;o&#65533;&Q &#65533;&#65533;oN&#65533;K&#1028;&#1439;&#65533;N&#65533;L&#65533;N&#65533;&#65533;N`&#65533;_&#65533;&#65533;}&#65533;&#65533;O&#65533;&#65533;&#65533;&#65533;&#65533;P&#65533;&#65533;~O&#65533;n&#65533;&#65533;&#65533;&#65533;&#65533;RXm&#65533;/_&#65533;&#65533;Q&#65533;n`&#65533;_;&#65533;O&#65533;&#65533;C0&#65533;H&#65533;&#65533;O&#65533;&#65533;9Vp&#65533;U%&#65533;&#65533;&#65533;&#65533;^&#65533;&#65533;R8&#65533;&#65533;v&#65533;&#65533;pf&#65533;#&#65533;ENYM&#65533;&#65533;%p&#65533;&#65533;[&#65533;&#65533;E&#46443;&#65533;&#65533;&#65533;&#65533;&#65533;J&#65533;&#264;/VLe*&#65533;VY&#65533;2&#65533;&#65533;"+U&#65533;D&#65533;*uj*&#65533;&#65533;X&#65533;&#65533;&#65533;*&#65533;&#65533;U&#65533;R&#65533;XKgA^&#65533;v	&#1801;&#65533;&#1519;\&#65533;j&#65533;<&#65533;&#65533;&#65533;]&#65533;x&#65533;&#65533;u&#65533;h.&#65533;Vk&#65533;B%&#65533;S%E&#65533;&#41753;&#65533;$&#65533;3q&#65533;y&#65533;&#1126;&#65533;&Q&#580;&#65533;jc\&#65533;"e&#65533;2I&#65533;&#65533;&#65533;O&#65533;&#65533;&#65533;-%&#65533;)P&#65533;F&#65533;
&#65533;'O&#65533;6]&#65533;&#65533;I&#65533;*@l&#65533;&#65533;&#65533;&#65533;;j&#65533;x&#65533;F&#65533;&#1125;E&#65533;@1&#65533; @x&#65533;`&#65533;C&#65533;<p&#65533;@a&#65533;&#65533;$L&#65533; \&#65533;&#65533;<&#65533;&#65533;`&#65533;&#65533;
0xx-=u"&#65533;&#65533;&#65533;!C&#65533;&#65533;M&#65533;x&#65533;&#65533;E&#65533;&#65533;.V&#65533;&#65533;&#65533;A:l&#65533;&#65533;C&#65533;B~&#65533;M&#65533;t&#65533;F&#790;%1j[&#65533;&#65533;&#65533;}&#65533;AH&#1024;o4&#65533;&#65533;&#65533;&#65533;&#65533;!7&#65533;p&#65533;[|&#1341;&
.&#65533;v&#65533;h ^	&#65533;u&#65533;&#65533;&#65533;&#1408;&#65533;d`B5&#65533;]&#65533;&#65533;&#65533;f&#65533;&#65533;&#65533;h&#65533;&#65533;&#65533;&#65533;C	Go&#65533;;&#65533;&#65533;q&#65533;mI%mXy&#65533;&#65533;n<)&#65533;&#65533;r&#65533;&#65533;%&#65533;_"&#582;&#65533;f&#65533;&#65533;&#65533;&#65533;k&#65533;iFD&#65533;&#65533;&#403;q&#65533;&#65533;oYep|&#1639;&#65533;&#65533;Q&#65533;qHY&#65533;&#65533;^NI$&#65533;e
&#65533;g&#65533;D&#65533;Ah&#65533;l&#65533;&#65533;m&#65533;&#65533;%j&#65533;&#65533;&#65533;>&#65533;&#65533;g9&#65533;i(&#65533;f&#65533;pL&#65533;&#65533;V&#65533;q&#65533;:&#65533;i&#65533;&#65533;&#65533;>:&#17645;I(>&#65533;&#65533;&#65533;&#65533;j&#65533;&#65533;&#65533;&#65533;&#65533;,&#65533;&#1282;.&#65533;&#65533;-&#65533;&#65533;2
)&#65533;trI$&#65533;T&#65533;&#65533;&&#65533;H&#65533;#&#65533;h&#65533;m&&#65533;&#65533;,&#65533;&#65533;"-&#65533;"&#65533;,H&#65533;&#65533;+&#65533;&#1298;/&#65533;&#65533;2K,&#65533;&#65533;&#65533;&#65533;0\&#65533;&#65533;&#65533;/&#65533;&#1842;P&#65533;&#65533;&#65533;QI&#65533;\&#65533;'&#65533;`&#65533;I&&#65533;p&#65533;-&#65533;s&#65533;1&&#65533;p&#65533;&#65533;&#479;&#65533;J(&#1418;&#65533;'&&#65533;&#65533;')+&#65533;r'(&#65533;b&#65533;'s&#137;&#65533;&#65533;&#65533;&#65533;&#65533;&#65533;&#65533;&#65533;&#65533;&#65533;(B&#65533;*s&#65533;rb&#65533;P&#65533;&#65533;"&#65533;X&#1161;(&#65533;&#65533;&#65533;&#65533;*&#65533;&#65533;[&#65533;*&#65533;&#65533;&#65533;&#65533;,-&#65533;&#65533;\&#65533;&#65533;&#65533;
&#65533;fc&#65533;&#65533;`&#65533;&#65533;&#65533;&#1516;&#65533;+&#65533;&#65533;&#65533; k&#65533;&#65533;&#65533;&#65533;&#65533;&#65533;&#65533;&#65533;D&#65533;,&#65533;&#65533;&#65533;C&#65533;&#65533;Q+s&#65533;&#65533;&#65533;uD`?&#65533;&#65533;&#292;&#1077;&#65533;F.u&#65533;&#65533;In&#65533;&#65533;&#65533;(Y&#65533;&#65533;J*!&#65533;Mq(&#65533;h&#65533;QE&#65533;&#65533;&#65533;.&#65533;&#65533;2-&#65533;:&#65533;8&#1591;&#65533;"&#65533;)&#65533;&#65533;$&#65533;MoJ&&#65533;L&#65533;&#65533; }&#65533;Q&#65533;Td1F&#65533;!&#65533;&#65533;\&#65533;&&#65533;&#65533;&#819;d7&#65533;&#65533;&#65533;~&#1417;&&#65533;\2&#65533;&&#65533;{{&#65533;&#65533;_R~&&#65533;&#65533;o	%&#65533;Lb&#65533;%&#65533;&#65533;&#65533;=&#65533;&#1087;7&#65533;9 Mj@&#65533;@4
&#65533;
P&#65533;&#65533;&#65533;&#65533;@&#1024;<&#65533;y@&#65533; &#65533;&#65533;&#65533;`&#65533;;&#1833;@&#1024;H&#65533;@&#65533;Z&#65533;&#65533;&#65533; &#65533; P&#65533; A	N&#65533;&#65533;&#65533;@(&#65533;2&#65533;&#65533;H&#65533;=a6&#65533;&#65533;&#65533;`N&#65533;B~&#65533; .<a&#65533; w&#65533;n&#65533;BJ&#65533;&#65533;&#65533;&#65533;J&#65533;'|&#65533;&#65533;/Jg51&#65533;&#65533;J&#1025;&#65533;&,&#65533;RtT @&#65533;0&#65533;@.&#65533;&#65533;&#65533;@1&#65533;&#65533;X&#65533;&#65533;&#65533;&#65533;&#65533;p&#65533;$&#65533;&#65533;D&#65533;0&#65533;KQ&#595;iq&#65533;&#65533;&#65533;t&#65533;L}&#65533;HF&#65533;&#65533;&#1424;&#65533;M&#65533;!M&#65533;&#65533;d&#65533;&#65533;#Q~RJx&#65533;&#65533;&#65533;+T&#65533;Os&#65533;&#65533;&#65533;: 3&#65533;u(&#65533;1E&#65533;9xI&#65533;s@f1-&#65533;&#65533;h&#65533;jL&#65533;1&#65533;4LhNs&#65533;rp&#65533;@3&#65533;OS&#65533;%&#65533;T'KR&#594;&#65533;B&#65533;&#1350;O&#65533;I&#65533;&#65533;&#65533;/&#65533;&#65533;O>JW&#65533;"&#65533;+Q&#65533;&#65533;1&#65533;&#65533;&#65533;&#65533; [&#65533;:V&#65533;&#65533;Z-&#65533;&#65533;%&&#65533;FH&#65533;&#65533;&#65533;%"&#65533;&#65533;&#65533;U&#65533;z&#65533;&#65533;&#65533;D&#65533;e&#65533;Y&#65533;"v(&#65533;&#65533;+h&#65533;&#65533;_&#65533;&#65533; &#65533;0&&#65533;&#65533;&#65533;6&#361;Nsj&#65533;`&#65533;&#65533; &#65533;.B&#65533;&#65533;T&#65533;e&#65533;&#65533;D&#65533;&#65533;&#1389;&#65533;e&#65533;~&#65533;&#65533;*T;&#65533;&#65533; f}&#65533;&#65533;&#490;z&#1366;&#65533;&#65533;&#65533;k&#65533;&#65533;.&&#65533;&#65533;&#65533;lf&#65533;&#65533;Kb&#266;&#65533;k!%&#65533;!&#65533;&#65533;&#65533;N`&#162;&#65533;&#1540;&#65533;D"&#65533;&#349;B0}	Z&#65533;~&#65533;5&#65533;en)&#65533;jVE!
k&#65533;eq&#65533;&#65533;XL*&#65533;&#65533;&#304;&#65533;k&#383;"/W\v&#65533;&#65533;MH&#65533;
&#65533;&#65533;V0i&#65533;D&#65533;
&#65533;"&#27660;%&#65533;&#65533;L&#65533;X&#260;B&#65533;%;Lc&#634;&#1363;&#65533;u/&#65533;&#65533;&#65533;&#65533;p&#65533;;&#65533;&#65533;&#65533;L&#65533;&#65533;h$!&#65533;&#65533;.w&#65533;&#1197;&#65533;$.&#65533;E&#65533;~`&#65533;#&#65533;&#65533;|($$&#65533;GL&#188;&#65533;&#65533;#"1&#65533;&#65533;f4&#65533;u$&!]JT&#65533;&#65533;&#65533;&#65533;t7J&#65533;G8"&#65533;&#65533;&#65533;o}+1	E&#65533;O h &#65533; &#65533;:&#65533;&#65533;t&#65533;&#65533;'&#65533;&#65533;&#65533;pN0&#65533;|`@ 1&#65533;4p U@"n&#65533;{,&#65533;B?@&#65533;f\c+ `&#65533;&#65533;#&#65533; X1&#65533;C&#65533;87&#1664;&#65533;&#65533;d&#65533;	T&#65533;&#65533;&#1029;)&#65533; 6&#65533;&#848;K&#65533;P&#65533;&#65533;B@`&#65533;&#65533;&&#65533;&#842;? &#65533;-(A&#65533;G&#65533;&#65533;&#65533; " A&#65533;&#65533;H&#65533;'
4" &#65533;Xas`%&#65533;h!U&#65533;R&#65533;&#65533;&#1258;&#65533;&#65533;?&#65533;&#65533;q&#65533;D$;&#65533;&#65533;K&#1268;&#65533;3&#65533;&)M
&#65533;&#65533;f&#65533;&#65533;&#65533;`;&#65533;&#65533;&#65533;w&#65533;5&#65533;g]&#65533;>&#65533;&#65533;&#1328;&#65533;5&#65533;u&#65533;a

&#1594;~&#65533;&#65533;gMlb&#65533;&#65533;&#590;&#65533;Y4&#65533;&#65533;&#1399;&#65533;&#1192;&#65533;kBaJ&#65533;&#65533;&&#65533;59I&#65533;&#65533;Wr&#65533;&#65533;&#65533;`2&#65533;&#65533;l&#65533;&#65533;@$&#65533;{;[&#65533;^,&#65533;	&#65533;e&#65533;&#65533;W&#65533;-&#65533;&#65533;&#65533;V&#65533;&#65533;&#65533;&D!&#65533;&#65533;u$Y&#65533;}h&#9654;
X&#65533;K&#65533;&#65533;E/&#65533;!_T\&#65533;&#65533;i0z&#65533;at&#65533;&#65533; &#65533;O&#65533;Ar&#65533;&#65533;bUy&#65533;CU&#1570;5&#425;&#65533;&#65533;&#65533;&#65533;&#65533;-M\b&#65533;&#65533;&#65533;j&#65533;4qo&#65533;Ye&#65533;&#65533;*&#65533;z&#65533;	&#65533;&#65533;&#65533;&#65533;>&#65533;*&#65533;4&#7262;ubf&#65533;&#65533;&#65533;&#65533;&#65533;1&#65533;5&#65533;/&#65533;&#65533;_Tv:R&#65533;U&#65533;9&#65533;&&#65533;w&#65533;O&#65533;E$&#65533;&#65533;&#65533;&#65533;R&#65533;{o&#65533;qZ)Z6&#65533;&#65533;&#65533;&#65533;\&#65533;#&#65533;%H&#65533;&#65533;Q&#65533;&#65533;/&#65533;&#65533;Y&#838;&#65533;&#65533;&#65533;oB&#65533;E[Y&#65533;&#65533;xPX&#65533;g&#65533;.&#65533;&#65533;g&#65533;&#65533;IF2x&#65533;&#65533;&#65533;&#65533;	&#65533;&#65533;&#65533;z8/&#65533;&#65533;&a_Kx&#65533;&#65533;&#65533;&#65533;-&#65533;s&#599;~&#65533;&#65533;&#65533;=&#65533;&#65533;g`I&#65533;>&#65533;&#65533;u&#65533;#&#65533;&#65533;&#65533;+b&#65533;&#65533;=&#65533;65&#65533;5&#65533;&#65533;*D&#65533;`&#65533;.&#65533;&#65533;r&#65533;&#65533;&#65533;@&#65533;D,B&#65533;&#65533;8&#65533;&#65533;&#65533;&#65533;r&#65533;&#65533;&#65533;Dy&#65533;~&#65533;&#65533;/&#65533;&#65533;{o&#65533;&#65533;;	&#65533;H&#65533;&#65533;"&#65533;?&#65533; 3&#65533;h@&#65533; 
(R  &#65533;&#65533;Q&#65533;&#65533;&#65533;I h&#65533;&#65533;@&#65533;&#65533;k&#65533;&#65533;Y@
}&#65533;&#1552; G&#65533;&#65533;&#65533;$ 9&#65533;&#65533;, ,&#65533;
6 D&#65533;&#65533;`s&#65533; &#1096;q&#65533;&#65533;&#65533;}&#65533;&#65533; $&#65533;h&#65533;hl&#1024;&#65533;&#65533;}@%aP@&#65533;&#65533;4&#65533;&#65533;&#65533;	-&#65533;&#65533;&#65533;&#65533;n\a&#65533;&#65533;&#65533;	&#65533;@&#65533;@
d&#65533;&#65533;x&#65533;&#65533;9P
 L&#65533;
r &#65533;t@T&#65533;&#65533;&#65533;&#65533;&#65533;S&#65533;&#65533;=U&#65533;&#65533;>u&#65533;<}&#65533;&#65533;&#65533;&#65533;S4U
&#65533;$b&#65533;&#65533;&#65533;&#1025;&#65533;&#65533;&#65533;&#65533;a
&#65533;)S&#65533;%&#65533;2I&#65533;_&#65533;&#65533;
&#65533;&#65533;	&#65533;8"&#65533;ib#&#1434;&#65533;-&#65533;%&#65533;A&&#65533;"2&#65533;&#65533;(&#1665;&#65533;L&#65533;3&#65533;&#65533;1!S+&#65533;"&&#65533;&#65533;*&#65533;b#.&#65533;&#65533;&#65533;&#65533;Y&#65533;&#65533;&#65533;)2&#577;B&#65533;&#65533;(&#65533;0=&#65533;&#65533;	%	bZh&#65533;,&#65533;Ad&#65533;Ap&#65533;&#65533;&T&#65533;&#65533;,&#65533;&#65533;M&#65533;#0&#65533;:.$`&#65533;r&#65533;&#65533;&#65533;\(D]hD&#65533;&#65533;J&#65533;B&#65533;&#65533;&#65533;&#65533;&#1725;A&#65533;O&#65533;&#65533;/D&#65533;.d.&#65533;0&#65533;.,dCV/&#65533;\I&#65533;&#65533;VX&#65533;&#65533;p&#65533;&#65533;U&#65533;%&#65533;&#65533;%&#65533;&#65533;&#65533;iBH}%&#65533;\&#65533;adT&#65533;;.&#65533;HU&&#65533;$S&#65533;$L&#65533;d&#917;&#65533;%&#65533;&#1925;&#65533;&#65533;&#1359;&#65533;&#65533;&#65533;)WS&#65533;&#65533;&#65533;=&#65533;b&#65533;&#1917;a&#65533;G&#65533;)d&#65533;J&#65533;R&#65533;'&#65533;dd&#65533;dJ&#65533;&#65533;r&#65533;&#65533;|&#65533;&#65533;G9$H#@%&#65533;d&#65533;&#65533;^%&#65533;O&#65533;&#65533;{%&#65533;$@}&#65533;e{&#65533;_\&#65533;_Z&#65533;&#65533;W2&#65533;" &#65533;!_^&#65533;&#65533;! &#65533;&#65533;&#65533;$&#1039;`&#65533;ea&#65533;W}&#65533;W#(f#&#65533;W[6f&#65533;&#65533;&#65533;&#65533;&#65533;~]"(&#65533;bbff2"$#`&^b_"X&#65533;"&#65533;&#65533;"x&#65533;b&#65533;&#65533;i&#65533;&#65533;&#65533;E&#65533;!&#65533;AX&#65533;&#65533;"&#65533;&#65533; &#65533;_&b&#65533;&#65533;:2&#65533;E&#65533;y&#65533;Wu9W~&#65533;&#65533;d&#65533;&#65533;&#65533;&#65533;$&#65533;s.&#65533;G&#607; &#65533;&#65533;&#65533; ,&#65533;u^&#65533;
&#65533;&#65533;	&#65533;@
&#65533;F&#65533;&#65533;&#65533;|PGmp&#65533;&#65533;&#65533;T&#65533;&#65533;@&#65533;&#65533; &#65533; 	,!mH&#65533;&#65533;$&#65533;&#65533;)H&#65533;5H&#65533;1&#65533;Z&#65533;&#65533;(G&#65533;)&#461;&#65533;X&#65533;DHP&#65533;&#65533;&#65533;|&#65533;F&#65533;N&#65533;m4(&#65533;@`&#65533;D&#65533;`A$ H&#65533;p&#65533;&#65533;&#65533;QP&#65533;&#65533;&#65533;&#65533;&#65533;&#65533;	V&#517;p@&#33157;P@w&#65533;&#65533;k&#65533;&#65533;&#65533;@&#65533;&#65533;&#65533;F	&#65533;&#65533;v&#65533;&#65533;w&#65533;y&#65533;&#65533;
x &#65533;D &#65533;&#65533;&#65533; &#65533;&#65533;#Z&#65533;=&#65533;&#65533;!F	)&#1875;&I%&#65533;&#1186;&#65533;
&#65533;&#65533;I&#65533;&#1033;:&#65533;#&#65533;&#65533;&#65533;&#65533;*&#65533;&#65533;X&#65533;'&#65533;"&#65533;&#65533;&#65533;4&#65533;	&#65533;F&#65533;1&#1857;&#65533;&#65533;&#65533;&#65533;&#65533;&#65533;&#38426;&#65533;&#65533;&#65533;&#65533;&#65533;A&#65533;M&#65533;&#65533;&#1706;&#65533;Z&#65533;&#65533;Z&#65533;&#65533;Z,
&#65533;&#43328;&#65533;&#65533;&#65533;0j&#65533;&#65533;&#65533;&#65533;&#65533;b&#598;&#65533;&#65533;8&#65533;A&#65533;&#65533;&#65533;:a&#614;^&#65533;&#1243;&#65533;&#65533;t&#65533;&#65533;~&#65533;&#744;R&#594;&#65533;&#65533;&#572;cWe%&#65533;&#65533;F&#65533;&#65533;:&#65533;&#65533;#&#65533;&#65533;ta&#65533;U&#65533;&#65533;&#65533;&#65533;&#65533;K&#65533;N&#65533;M`&#65533;]*lM&#65533;&#65533;&#191;H&#65533;-&#65533;/x/Pk/X+&#65533;&#65533;B.&#1794;Cz&#65533;&#65533;&#65533;DN^(k&#65533;<&#65533;&#1101;O&#65533;&#65533;&#65533;&#65533;O$&#65533;&#65533;&#65533;&#65533;&#1839;&#65533;&#2044;&#65533;^s&#65533;$&#65533;_r&#65533;&#1964;.&#1534;&#65533;S&#1103;I&#65533;$[&#65533;_&#65533;&#1167;&#65533;&#65533;&#65533;&#65533;`&#65533;&#65533;T&#65533;&#65533;&#65533;&#65533;&#65533;y&#65533;(&#65533;E&#65533;<&#65533;,&#65533;*&#65533;&#65533;&#65533;\&#65533;T&#65533;W&#65533;%&#65533;&#65533;&#65533;"(B^B!&#65533;&#65533;_*&#65533;h&#65533;!,&#65533;#g[&#65533;^&#65533;&#65533;&#65533;i&#65533;l&#65533;_&#65533;&#65533;&#65533;#&#65533;&#65533;&#65533;]T&#65533;&#65533;&#65533;&#65533;&#65533;&#65533;f! -!&#65533;  m!B"&#65533;,&#65533;
&#65533;&#178;s&#671;&#65533;&#65533;+&#65533;&#65533;_&#65533;&#65533;W&#65533;&#65533;&#65533;&&#65533;&#65533;,&#65533;&#65533;&#65533;&#65533;&#65533;&#65533;&#65533;K&#65533;X&#1498;-&#65533;&#65533;&#65533;E&#65533;f&#65533;&#65533;k[lp&#65533;%0&#65533;&#65533;&#65533;8&#65533;&#65533;&#65533;&#65533; &#65533;&#65533;&#65533;m#&#65533;G&#65533;*&#65533;>&#65533;&#65533;&#65533;4&#65533;&#65533;&#65533;_z&#65533;_F&#65533;e|A&#65533;&#65533;&#65533;%&#65533;nK&#65533;m&#65533;&#65533;&#65533;v^&#29730;&#65533;	&#65533;&#65533;&#65533;w&#65533;@	&#65533;&#65533;|fH&#65533;q@]@&#65533;H&#65533;&#65533;t  Y 	%&#65533;&#65533;&#65533;&#65533;&#65533;&#65533;&#1552;&#65533;&#65533;/&#65533;h=@&#65533;&#65533;&#65533;(H&#65533;&#65533;,&#65533;&#65533;&#65533;	&#65533;&#65533;{,&#65533;x 	&#65533;&#65533;&#65533;&#65533;&#65533;P4&#65533;$&#65533;&#65533;@r&#65533;&#65533;Q&#65533;&#65533;{o /*&#65533;
&#65533;&#65533;&#65533;{&#65533;&#65533;y/	&#65533; 	&#65533;@&#65533; 0&#65533;&#65533;&#65533;&#65533;!
&#65533;&#65533;	<&#65533;kh&#65533;&#65533;&#1155;&#65533; ,&#65533; &#65533;&#65533;&#65533;Z&#65533;-&#1249;&#65533;zp&#65533;A&#1251;T"$^=u5&#65533;&#65533;,*S&#65533;&#65533;b&#65533;&#858;(&#1434;*&#65533;&#65533;&#65533;
**&#65533;&#65533;c&#65533;$S&#65533;
j&#65533;&#65533;&#65533;A+q&#65533;f&#65533;1&#65533;1&#65533;p(&#65533;_b2&#65533;"&&#65533;&#65533;&#65533;"&#65533;"mf&#65533;8A&#65533;-&S5&#65533;&#1240;@&#65533;0&#65533;&#65533;A
&#65533;&#65533;-&#65533;b&#65533;&#65533;p&#65533;&#65533;&#65533;&#65533;&#65533;&#1684;&#65533;&#65533;sm&#65533;&#789;&#65533;&#65533;&#65533;s'&#65533;z_p2g&#65533;LU'&#65533;&#65533;&#1112;&#65533;hUV&#65533;c&#65533;+&#65533;&#65533;@&#65533;-X&#65533;-EQ$'&#65533;T&#65533;"&#65533;-&#65533;/&#65533;RN&#65533;&#65533;k&#65533;&#65533;&#348;&#65533;&#65533;S&#65533;&#65533;&#65533;J&#65533;&#65533;&#65533;Ws&#65533;m,&#65533;#`!&#65533;m!&#65533;&#65533;&#65533;z%c&#65533;&#65533;p2gu1&#65533; &#65533;^um&#65533;&#65533;e&#65533;/&#65533;e&#65533;&#65533;2&#65533;B/&#65533;#d&#65533;&#65533;&#416;^'&#65533;['&#65533;V&#65533;&#65533;&#65533;&#1717;]&#65533;q^&#65533;&#65533;&#65533;$4&#65533;!&#65533;&#65533;:&#65533; &#65533;
B   &#65533;:mv9&#65533;_&#65533;*iB?&#65533;&#65533;?&#65533;%^&#65533;&#65533;!&#65533;&A&#65533;&#65533;^&#65533;e&#65533;&#65533;&#65533;"&#65533;f"4&#65533;A'&#65533;&#65533;&#65533; &#65533;&#65533;;&#65533;&#65533;&#65533;_:tgzfy-&#65533;&#65533;&#65533;H&#65533;|u&#65533;[z&#65533;G&#65533;y-,&#65533;~&#65533;{&#65533;&#65533;K&#65533;^u1f&#65533;&#65533;t&#65533;-.&#65533;^&#65533;G&#65533;4L&#65533;4~B&#65533;&#65533;&#65533;E&#65533;&#65533;A!`&#65533;&#65533;&#65533;&#65533;&#65533;&#65533;&#65533;&#65533;6!&#65533;&#65533;G	&#65533;&#65533;2sr&#65533;-&#65533;4X&#65533;&#65533;Vn&#65533;&&#65533;&#65533;&#65533;&#65533;@&#65533;&#65533;&#65533;F&#65533;&#65533;&#65533;&#65533;&#65533;&#65533;&#65533;&#65533;&#65533;
&#65533;&#65533;&#65533;&#65533;A&#65533;UP&#65533;&#65533;&#65533;o&#65533;E&#65533;&#65533;o~6 qGp&#65533;q@(&#65533;&#65533;F&#65533;9 &#65533;9`&#65533;&#65533;|&#65533;&#65533;	&#65533;&#65533;	&#65533;&#65533;&#65533;&#65533;X4A&#65533;&#65533;&#65533;&#65533;&#65533;&#65533;&#65533;b&#65533;&#65533;\&#65533;&#65533;&#65533;PC&#65533;&#65533;&#65533;&#65533;&#65533;&#65533;&#65533;&#65533;
&#65533;&#65533;&#65533;&#65533;&#65533;&#256;&#1792;h@	x&#65533;&#65533;!&#65533;
h)&#65533;&#65533;Q6@
lAT1&#65533;&#65533;&#65533;&#65533;&&#65533;&#65533;/"&#1783;&#65533;&#65533;&#65533;&#65533;v&#65533;p&#65533;*&#65533;&#65533;j&#65533;&#65533;&#65533;'&#65533;&#65533;&#65533;"&#65533;7K&#65533;&#65533;}&#65533;&#65533;&#65533;&#65533;x&#65533;0&#65533;&#65533;&#65533;w~&#65533;&#65533;7&#65533;7?&#65533;&#65533;Y&#65533;&#65533;&#65533;&#65533;8&#65533;x&#65533;&#1054774;&#65533;&#65533;&#65533;i&#65533;*&#65533;&#65533;b(&#65533;&#65533;O7u&#65533;&#65533;x&#65533;7wx(&#65533;&#65533;&#65533;n<&#65533;&#65533;cx1&#65533;&#1374;W&#65533;:&#65533;
_&#65533;&#65533;&"pf&#1298;&#65533;,s&#65533;0&#65533;[eM>6&#65533;&#65533;&#65533;Ml+&#65533;&#65533;&#65533;&#65533;B,&#65533;Q&#1794;.H&#65533;R&#65533;&#191;&#65533;D(D&#65533;&#65533;9&#65533;^:&#65533;&#65533;]&#184;&#1214;3&#65533;&#696;!B &#65533;y&#65533;&#65533; &#65533;!&#65533;&#65533;A&#65533;&#65533;3 &#65533;&#65533;&#65533;y=&#65533;&#65533;:&#65533;y&#65533;&#1708;hb_&#65533;rn&#65533;Et! &#54731;&#65533;&#65533;&#65533;&#65533;&#65533;;7&#65533;!X&6wd&#65533;Y}&#65533;&#65533;&#65533;+&#65533;EH&#65533;&#65533;&#65533;&#65533;9]&#65533;A#Dt&#65533;&#65533;&#65533;;3&#65533;D&#1011;&#65533;&#65533;:&#65533;&#65533;&#65533;&&#65533;'B&#65533;&#65533;&#65533;9&#65533;K&#65533;&#702;8&#65533;&#65533;&#65533;&#65533;&#65533;,i&#65533;,&#718;&#65533;&#65533;&#65533;9&#65533;&#65533;:"d&#65533;&#65533;
&#65533;&#65533;x&#65533;_&#65533;&#65533;&#65533;|YW&#65533;B.&#65533;q&#65533;&#65533;>n&#65533;&#65533;&#65533;&#65533;&#65533;&#1654;&#65533;b&#65533;&#65533;&#65533;&#65533;+&#65533;P{&#65533;&#65533;y]&#1332;S&#65533;&#65533;:&#65533;!&#32891;&#65533;&#65533;&#65533;9 &#65533;"&#279;&#65533;&#65533;l&#65533;&#65533;eh&#65533;&#65533;&#65533;&&#65533;&#65533;9A&#65533;&#65533;&#65533;;&#65533;_&#65533;xi&&#65533;&#65533;&#65533;{&#602;&#65533;!&#65533;&#65533;&#65533;&#65533;&#65533;@
X&#65533;Yw
&#65533;'&#65533;&#65533;e&#65533;&#65533;
&#65533;&#65533;&#65533;&#65533;lQwda&#65533;
a&#65533;	&#1536;X&#65533;&#1280;t&#65533;_&#728;o|&#65533;h&#65533;{`&#65533;l&#65533;&#65533;'v&#65533;F@rGr8 &#65533;Z&#65533;@&#65533;<&#65533;&#65533;&#65533;R(8&#65533;&#65533;&#65533;	l l&#65533;Hp&#65533;hp&#65533;&#65533;j;&#65533;6/&#65533;&#65533;h&#65533;&#65533;&#65533;&#65533;\|@&#65533; {FhGt&#65533;F&#65533;s@x^@
-&#65533;&#65533;)&#65533;$w@&#65533;&#65533;&#65533;A(&#65533;&#65533;&#65533;i*&#65533;&#65533;S&#65533;&#65533;&#65533;&#65533;I&#513;&#65533;&#65533;q/&#65533;&#65533;t&#65533;b&#65533;&#65533;&#65533;7&#65533;.q{[&#65533;&#65533;&#65533;,f7a"+J&#65533;W~&#1729;&#65533;&#65533;{&#65533;iz*&#65533;&#65533;+&#65533;0Cj	c&#65533;P_&#65533;&#65533;&#65533;S1&#65533;&#65533;&&#65533;&#65533;&#65533;&#65533;w&#65533;&#65533;&#65533;p&#65533;A &#65533;j5&#65533;&#65533;|?`~&#65533;&#65533;&#65533;&#65533;(&#65533;&#65533;&#65533;A&#65533;&#65533;&#65533;&#65533;n&#65533;l!&#65533;9&#65533;#B!&#65533;&#65533;&#65533;&#65533;&#65533;&#65533;;&#65533;3&#65533;;#DB&#65533;&#65533;&#65533;'@Vm&#65533;E&#65533;&#65533;<&#65533;Ba\&#1037;&#65533;&#65533;&#65533;&#65533; &#65533;-&#65533;&#65533;`&#65533;&#65533;%&#725;AY&#65533;b&#1394;E&#65533;*S&#65533;<i&#65533;DiR&#65533;F&#65533;
u$D&#65533;=z&#65533;&#65533;&#611;g?}&#65533;&#65533;&#65533;&#65533;&#65533;N&#65533;;{&#65533;&#65533;&#65533;S&#65533;N&#65533;$M&#65533;&#65533;&#65533;&#65533; &#65533;B	"&#1329;&#65533;Q&#65533;&#65533;!Z&#296;Q&#65533;F&#65533;$t&#65533;O&#65533;-&#65533;&#65533;	*h&#65533;C&#65533;M&#65533;t&#65533;&#65533;N&#65533;L&#65533;r{JU+&#65533;&#65533;R&#65533;&#65533;
T&#65533;M&#65533;0a&#65533;&#65533;#F&#65533;*4h&#65533;&#134;		2&#65533;&#65533;"DM%&#65533;,s#G&#65533;&#926;&#65533;&#65533;&#65533;%K&#65533;*Q&#65533;3&#65533;EOS&#65533;f&#65533;&#65533;S&#1352;&#65533;.&#65533;&#65533;:&#65533;&#65533;&#1387;	G&#65533;&#65533;&#65533;&#65533;j&#65533;&#65533;&#65533;Ez&#296;&#65533;&#65533;&#1996;Er&#65533;&#65533;E&#65533;t&#65533;&#65533;<&#65533;z&#65533;D&#65533;&#65533;S&#65533;&#65533;&#65533;QTH&#699;S?TQy&#65533;&#65533;_&#65533;&#65533;&#861;?&#65533;&#65533;
:&#65533;&#65533;8uD&#65533;#&#65533;&#65533;&#2047;&#65533;&#65533;&#65533;&#65533;
&#65533;@C&#65533;?&#65533;&#65533;n?&#65533;"$)h`&#65533;HH&#65533;]h&#65533;&#65533;T &#65533;&#65533;R QlW(&#65533;8&#65533;&#65533;f&#65533;`
*&#65533;&#65533;&#65533;&#65533;&#65533;*&#65533;c&#65533;+&#65533;&#65533;&#65533;t&#65533;A&#65533;F&#65533;
0&#65533;&#65533;8&#65533;`&#65533;:&#65533;&#65533;>&#65533;@K0&#65533; &#65533;(q<SG
r&#65533;&#65533;2&#65533;2x&#65533;&#65533;P`&#65533;*?8! &#65533;8&#65533;|&#65533;&#65533;8 s&#65533;v\&#1282;h\&#65533;&#65533;h &#65533;	&#940; <&#65533; G> &#65533;PA!&#65533;t&#65533;&#65533;4&#65533;`&#65533;*&#65533;&#65533;S1'x&#65533;&#65533;8&#65533;&#65533;\u&#885;&#65533;@ &#65533;<L&#65533;&#206;9&#65533;5&#65533;;p&#65533;CY:&#65533;&#65533;i&#65533;:&#65533;>7&#65533;@I&#65533;l&#65533;&#65533;&#65533;:&#65533;&#1910;&#65533;?&#65533;&#65533;&#65533;\&#65533;&#65533;&#65533;&#231;&#65533;^*)[=&#65533;0&#65533;X7&#65533;h&#65533;7&#1936;C&#65533;<&#65533;&#65533;W_p&#65533;Ei$a_&#65533;%&#65533;J&#65533;	a&#65533;&#65533;&#65533;&#65533;X9&#65533;x&#65533;6&#8713;&#1732;&#65533;&#65533;&#65533;be&#65533;C<&#65533;&#65533;*&#65533;&#65533;&#65533;&#65533;&#39248;&#65533;&#1891;&#65533;&#65533;P&#65533;&#13270;&#65533;&#65533;:6n&#65533;8&#65533;&#65533;#&#65533;&#65533;&#65533;&#65533;&#65533;&#65533;`&#65533;&&#65533;]R	A&#65533;&#65533;7&#65533;`&#65533;Yf]&#65533;&#65533;&#65533;&#65533;&#65533;&#65533;C[=&#65533; &#65533;E&#65533;&#65533;&#65533;L2&#65533;&#65533;&#65533;K.&#65533;&#17650;&#65533;&#65533;&#65533;&#65533;&#65533;&#26899;OB&#65533;&#65533;SL!%&#65533;^&#65533;EZ&#534;Zf&#65533;&#65533;WZq&#65533;&#65533;&#65533;ze&#65533;R(&#65533;&#65533;"I ad?&#65533;&#65533;&#65533;&#65533;&#65533;=&#65533;d&#65533;&#65533;&#1579;&#65533;&#65533;&#65533;&#65533;$&#65533;>&#65533;&#65533;&#65533;R&#682;&#65533;Rw&#65533;&#65533;H\w&#65533;&#65533;&#65533;&#65533;&#65533;6&#1507;&#65533;@>j&#690;E8-&#65533;NBA&#65533;Xb)&#65533;&#65533;XI&#65533;&#65533;O8&#65533;mK$1<G&#65533;z&#65533;:&#65533;K&#65533;&#65533;&#65533;&#65533;2&#65533;&#65533;&#176;cM*H&#65533;"&#65533;4J$&#65533;DN&#65533;&#65533;dI&#65533;&#65533;,&#65533;D&#65533;&#65533;
&#65533;&#65533;y&#1078;&#65533;&#65533;K&#65533;a&#65533;&#65533;Q@&#1664;&#65533;)T&#65533;&#65533;&#65533;D&#65533;6&#65533;&#65533;&#65533;g@
&#65533;G2&#65533;)Dlh&#65533;]&#65533;t&#65533;k&#65533;h,&#65533;'&#65533;O &#65533;BCbnXC&#65533;&#1031;&#65533;&#65533;e&#65533;I&#65533;G&#65533;r&#65533;d>,&#65533;$&#65533;&#65533; &#65533;@IPM&#65533; &#65533;Hn&#65533;>&#65533;&#65533;<&#65533;!
&#65533;}X&#65533;dp&#65533;&#65533;` &#65533;&#65533;Pp&#65533;&#65533;&#65533;)H&#65533;	N&#65533;&#65533; &#65533;/Q&#65533;D&#65533;&#65533;\&#65533;&#65533;&#65533;&#65533;4l&#65533;&#65533; &#65533;&#65533;"&#65533;&#65533;t&#65533;&#65533;&#65533;&#1030;5&#65533;&#65533;a&#65533;&#65533;&#65533;@&#65533;`D&#65533;&#65533;"&#65533;&#65533;x)%0&#65533;@&#65533;&#65533;U&#65533;*}&#65533;Q&#65533;0 &#65533;6}&#65533;&#65533;&#65533;&#65533;&#65533;&#65533;@)A A&#65533; aA&#65533;A&#65533;&#65533;&#65533;"&#65533;&#65533;&#65533;&#65533;. t&#65533;U6A	D Mm&#65533;X&#65533;P&t Th&#65533;&#65533;>&#65533;&#65533;2&#65533;&#65533;f6 KA&#65533;&#65533;&#65533;Fi|&#65533;P&#65533;P&#65533;]&#65533; h&#65533;
&#65533;P&#65533;&#65533;[N&#65533;&#65533;&#65533;-&#65533;&#65533;L_<&#65533;&#65533;Oj&#65533;&#1701;&#65533;&#65533;$&#65533;]?&#65533;&#65533;&#7202;|&#65533;XFE&#65533;&#1102;&#65533;&#65533;&#63619;&#65533;&#9260;;X&#65533;&#65533;&#65533; "&#65533;LZ&#1111;&#65533;l+ +&#65533;G&#65533;a&#65533;$1&#65533;\&#65533;*&#65533;ab'9&#65533;&#65533;n&#65533;&#65533;&#65533;ao@&#65533;0&#65533;&#65533;&#65533;&#65533;'M&#65533;&#65533;*Rr&#65533;&#65533;_M&#65533;)P&#65533;@&#65533;90]_&#65533;SQ"&#65533;&#65533;&#65533;A&#65533;&#65533;&#65533;`&#65533;4&#65533;&#65533;ym|&#1584;5&#65533;&#65533;lpC):&#65533;&#65533;,$&#65533;a>&#65533;Q&#65533;&#65533;&#65533;D'(&#65533;&#65533;K&#65533;m&#65533;&#65533;&#65533;&#65533;&#65533;"&#65533;Q&#65533;b&#65533;-*V&#65533;
W&#65533;b{&#65533;&#65533;C^&#65533;<W&#65533;&#65533;&#65533;h+V&#65533;
R&#65533;&#65533;&#65533; &#65533;g`&#65533;&#65533;b\nM	I&#65533;UR&#65533;&#65533;&#65533;A)&#65533;H&#65533;Z&#1807;&#65533;&#65533;E9Ja#9n0&#65533;0FA&#65533;&#65533;&#65533;&#65533;&#65533;&#65533;X&#65533;ZX&#65533;&#65533;4&#65533;|&#65533;&#65533;&#65533;ZL&#65533;
Z&#65533;i&#65533;*L1&#65533;&#65533;TbyMy*&#65533;A$&#65533;&#65533;&#65533;&#65533;|&#65533;91&#65533;&#65533;Ne&#65533;&#65533;&#65533;&#1465;&#145;`&#65533;&#65533;	&#65533;&#65533;&#65533;&#65533;&#902;9&#65533;&#65533;&#65533; &#65533;&#65533;&#65533;`&#65533;"&#65533;g&#65533;"&#65533;&#65533;%&#65533;3&#1823;&#65533;t&#65533;&#65533;&#65533;&#65533;XCcZe&#65533;.p pH&#267;&#65533;+&#65533;&#65533;b&#65533;z&#65533;C&#65533;&#65533;&#65533;&#65533;&#65533;%"&#65533;P<&#65533;2&#65533;&#65533;u&#65533;Gk&#65533;&#65533;&#65533;&#65533;&#65533;]?JJE&#1242; &#65533;&#65533;&#65533;E&#65533;Q&#65533;&#65533;&#65533;&#65533;i j&#65533;Dr]-eXBQ&#65533;!&#65533;H'@&#65533;&#65533;T&#65533;g&#65533;&#65533;&#65533;jA&#65533;J&#577;p&#65533;R&#65533;&#65533; &#65533;>U&#65533;L&#65533;W&#65533;H&#65533;j&#65533;$&#65533;@~&#65533;C&#65533;&#65533;&#65533;# &#65533;'&#65533;8 &#65533;&#65533;&#1246;&#65533;&#65533;.&#65533;MF &#65533;@,&#65533;&#65533;`&#65533;o&#65533;@P&#65533;&#65533;@S&#65533;t&#65533;A&#65533;&#65533;E&#65533;	&#65533;*&#65533;H&#65533;B&#65533;	J&#65533;Ma@X@''&#65533;&#65533;`&#65533;&#65533;&#65533;&#65533;&#65533;Cp&#65533; 7&#65533;&#65533;T&#65533;Y&#65533;0X7&#65533;&#65533;P&#65533;&#65533;x@&#65533;&#65533;&#65533; V&#65533;CQX&#65533;/w&#65533;&#65533;e&#65533;&#65533;&#65533;C&#65533;&#65533;&#65533;&#65533;&#65533;)&#65533;&#65533;pHq&#65533;QnK&#65533;&#65533;s&#65533;;&#65533;&#65533;9&#65533;5&#65533;Y&#65533;8J:2&#65533;G~&#65533;V4&#65533;&#65533;e\$&#65533;"&#65533;&#1236;&#65533;&#65533;&#65533;&#65533;&#65533;&#65533;&#65533;&#65533;&#65533;>&#65533;&#65533;&#65533;0&#65533;6&#65533;As8&#65533;r&#65533;&#65533;&#65533;&#1673;&#65533;&#65533;RVB&#65533;&#65533;V&#65533;&#65533;&#65533;=pp&#65533;|"&#65533;&#65533;%&#65533;&#65533;&#65533;]v&#65533;&#65533;&#65533;Xd&#65533;&#65533;&#65533;&#65533;&#65533;4vh8&#65533;&#65533;59&#65533;!~&#65533;1S&#65533;I\B&#65533;P&#65533;&&#65533;VY&#65533;&#65533;&#65533;p[(&#65533;6
Q&#65533;Bt;EiU&#65533;&#65533;Y&#65533;V &#65533;&#65533;H+`a8W,&#65533;&#65533;H&#65533;(&#65533;&#504;&#65533;&#65533;&#65533;9&#65533;r&#65533;u\`&#65533;\&#65533;W&#65533;&#65533;&#65533;&#65533;Bb,&#65533;&#65533;&#65533;&#65533;&#65533;&#65533;&#65533;W:&#65533;&#65533;&#65533;U&#171;Qn&#65533;&#65533;&#65533;&#65533;&#65533;`&#65533;&#65533;3&#65533;L&#65533;&#65533;q&#65533;<|e!&#65533;R&#65533;&#65533;"&#65533;;N&#65533;&#65533;&#1247;@&#65533;&#65533;E&#65533;&#65533;&#65533;&#65533;"&#65533;&#65533;>&#65533;Q0&#65533;&#65533;&#65533;&#65533;j&#65533;2&&#65533;q&#65533;&#65533;&#1505;(&#65533;&#65533;&#65533;7ib&#65533;&#65533;&#65533;&#65533;$Y&#65533;&#65533;e@&#65533;&#65533;&#65533;n&#65533;&#65533;&#65533;&#65533;&#65533;&#65533;.*&#65533;&#65533;
s&#65533;b_&#65533;&#65533;v n &#65533;J+&#65533;&#65533;&#65533;~h&#65533;~&#65533;&#65533;&#65533;%&#65533;&#65533;B&#65533; &#65533; &#65533;@&#65533;&#65533;N\&#65533;&#65533;]J&#390;Vh&#65533;N&#65533;"&#65533;&#65533;&#65533;*&#65533;`&#65533;&#65533;&#65533;@&#65533;&#65533;1&#65533; &#65533;@V@N&#65533;&#65533;&#65533;F d&#65533;&#65533;$&#1837;&#65533;0	&#65533;&#65533;&#65533;4&#65533;&#65533;"@&#65533;`m&#65533;&#65533;&#65533;&#65533;@&#65533; &#65533;/&#330;B&#65533;@&#65533;&#65533;&#65533;&#65533;`&#65533;&#65533;&#65533;&#65533;	|&#65533;^&#65533;&#65533;<&#65533;&#65533;&#65533;K&#65533;Z%&#65533;&#65533;&#65533;&#65533;>&#65533;B &#65533;H &#65533;l&#65533;&#65533;J&#65533;l&#65533;6 2&#65533;&#1965;f | z&#65533;V@&#65533;MF&#65533;&#65533;P &#65533;&#65533;&#1328;&#65533;J, &#65533;, Z&#591;X&#65533;&#1378;D&#65533;X&#65533;Q6&#65533;&#65533;J&#1197;&#65533; 	&#65533; &#65533;@&#65533;&#65533; j&#65533;&#65533;&#65533;&#65533;&#65533;&#65533;&#65533;&#65533;R &#65533; v&#65533; `&#65533; &#65533;b&#65533;:&#65533;v&#65533;&#65533;&#65533;8j&#602;&#65533;&#65533;t&#65533;&#65533;N_&#65533;]&#65533;&#65533;YpG&#65533;k&#65533;x&#65533;$J*&#65533;dpt&#65533;b&#65533;h&#65533;&#65533;&#65533;.(X"%P`2Gd4&#65533;&#65533;&#65533;X&#65533;`~&#65533;j&#65533;$&#65533;&#65533;v&#65533;&#43074;&#65533;&#65533;t&#65533;&#65533;&#1573;%&#624;&#65533;f&#65533;&#65533;&#65533;Aj&#65533;T&#65533;$&#65533;&#65533;Y&#65533;F&#65533;&#65533;^&#65533;8&#65533;&#65533;&#65533;\&#65533;&#65533;&#65533;&#65533;&#65533;!&#65533;ja&g&#65533;l&#65533;$&#65533;&#65533;&#65533;f&#65533;&#65533;&#65533;J&#65533; i&#65533;&#65533;&#65533;[&#65533;&#65533;)!D#m&#65533;f&#65533;(&#65533;}8&#65533;<&#65533;&#678;&#65533;D&#65533; &#65533;&#65533;&#1926;&&#65533;P&#65533;x&#65533;&#65533;l&#65533; d&#65533;o&#65533;Ta&#65533;V&#65533;&#65533;2&#65533;&#65533;&#65533;&#65533;&#65533;6&#65533;0&#65533;&#65533;&#65533;&#65533;&#65533;t&#65533;1&#65533;H&#65533;&#65533;X(&#65533;^&#65533;&#65533;&#65533;g&#65533;*&#514;L&#65533;|&#65533;'0`c-e&#65533;&#65533;&#65533;&#65533;&#65533;&#65533;>h3,&#65533;H!XA.b&#65533;on&#65533;X&#65533;&#65533;OJC~&#65533;&#65533;r&#65533;e&#65533;f&#65533;na&#65533;&#65533;&#65533;e&#65533;&#65533;'&#65533;&#65533;&#65533;bJA&#65533;'|&#65533;&#65533;9&#65533;3&#65533;p&#65533;Z&#65533;YN&#65533;^&#65533;gd&#65533;\n&#65533;+vF_&#65533;&#65533;XRSj&#65533;&#65533;&#65533;l&#65533;&#65533;H&#65533;&#65533;J
&#65533;&#1829;&#65533;&#1257;&#65533;&#65533;_`&#65533;h/&#65533;&#65533;&#65533;
sJj&#65533;bN&#65533;d&#65533; &#65533;&#65533;&#65533;`&#1312;&#65533; &#65533;F&#65533;VB&#65533;&#65533;&#65533;&#65533;tPL>&#65533;&#65533;0I&#134;>"&#65533;&#65533;&#65533;&#65533;&#65533;@:&#65533;&#65533;&#65533;&#65533;&#65533;&#65533;&#65533;&#65533;b&#65533;&#1432;PL2%F &#65533;DEB&#65533;&#65533;M(@&#65533;&#65533;MG>i&#65533;&#65533;&#65533;&#65533;6&#65533;&#65533;&#65533;&#65533;&#65533;&#65533;&#65533;&#65533; &#65533;&#65533;	&#65533; j R $q7 &#65533;"&#65533;V&#65533;&#65533;b&#65533;&#65533;I&#65533;h&#65533;B[@&#65533;T&#65533;.&#65533;S^&#65533;NX &#65533;D&#65533;&#65533;D@&#65533;H&#65533;&#65533;`i&#65533;&#65533;P&#65533;h p B@&#65533;*&#65533;L&#1060;J&#65533;&#65533;V&#65533;\@z@	&#65533;&#65533;&#65533;&#65533; &#65533;c;$(&#214;&#65533;&#65533;@	\  	&#65533;&#65533;&#65533;:"&#65533;&#65533;&#65533;&#65533;Z&#65533;&&#1061;&#65533;j&#65533;t&#65533;g&5_*&#65533;&#65533;l&#65533;&#1957;bRg&#65533;&#65533;e$&#65533;h&#65533;&#65533;n&#65533;&#561;99&#65533;&#65533;&#65533;&#65533;&#65533;8N<&#65533;&#37644;>&#65533;&#65533;&#65533;&#65533;o&#65533;8&#65533;&#65533;7&#65533;&#65533;$3!&#65533;&#65533;&#65533;o &#2021;X&#65533;.'&#65533;`&#65533; b&#65533;[	+5&#65533;&#65533;%9&#65533;!qgX{J&#65533;&#65533;&#65533;o&#65533;kbZ&#65533;Q&#65533;&#65533;J&#65533;v.'&#65533;gV&#65533;5&#65533;&#65533;#&#65533;(A2A&#65533;&#65533;(&#65533;f<!D_&#65533;&#65533;&#65533;&#65533;&#65533; /J&#65533;&#65533;fk`++5&#65533;!4&#65533;fqX3&#65533;r&#65533;G"&#65533;C2LlD&#65533;3&#65533;&#65533;&#65533;&#65533;&#65533;&#65533;-&#65533;Wh0&#65533;9"&#65533;3&#65533;&#162;#:"a*A&#65533; V:H&#65533;3&#65533;e&#65533;&#65533;"&#65533;&#65533;hl>&#65533;TA2'&#65533;2k&#65533;K:!&#65533;&#65533;3&#65533;&#65533;&#65533;&#145;g\*aiN3 /f&#65533;TN&#65533;$&#65533;&#65533;"&#65533;&#65533;8hSud&#65533;n&#65533;&#65533;XSfW&#65533;t&#65533;&#65533;&#65533;Qh&#65533;&#65533;d16&#575;f&#457;&#65533;&#65533;N.h(&#65533;%RJt&#65533;&#65533;e&#65533;Qf&#65533;&#65533;&#65533;c&#65533;!TLTq&#65533;&#65533;@&#65533;&#65533;V@&#65533;&#65533;&#65533;h&#65533;&#65533;5w1@&#65533;fU&#65533;&#65533;&#65533;"6&#65533;&#65533;1t'&#65533;&#65533;&#65533;@ &#65533;V&#65533;&#65533;vk&#65533;Gk&#65533; &#65533;&#65533;h&#65533;L&#65533;&#65533;&#65533;mD`&#65533;>&#65533;TP&#65533;&#65533;&T&#65533;&#65533;J&#57875;&#65533;I&#65533;&#65533;&#65533;*&#65533;&#65533;@&#65533;*&#65533;t&#65533;&#65533;jpO&#65533;c0P&#65533;0>&#65533;&#65533;&#65533;&#65533; &#65533;`
&#65533; L&#65533;D K"&#65533;@&#65533;&#65533;$ @&#65533;&#65533;&#65533;CV&#65533;&#908;0&#65533;`
j&#65533;&#65533;&#65533;&#65533;d`b&#65533;R`>&#65533;&#65533;NB)T&#65533;&#65533;&#65533;&#65533;~ 	&#65533;@&#65533; &#65533;&#65533;v&#65533;&#65533; &#65533;&#65533;t&#65533;&#65533;D`\&#65533;CV&#65533;&#65533;&#65533;&#65533; &#65533;&#65533;6&#65533;&#65533;o&#65533;L&#65533;&#65533;&#65533;&#65533;&#65533;-W&#65533;&#65533;&#65533;&#65533;&#65533;-5&#65533;V&#65533;&#65533;&#65533;L&#65533;T&#65533;
ez&c&#65533;n&#65533;&#65533;&#65533;&#65533;&#65533;&#65533;&#65533;p&#65533;&#65533;&#65533;&#65533;&#65533;L&#65533;t&#65533;t&#65533;&#65533;f&#65533;&#65533;t\/&#65533;P&#65533;lPuthsS&#65533;&#65533;:7&#65533;&#65533;5&#65533;&#65533;o1&#776;&#65533;&#65533;&#65533;&#65533;zW
&#65533;&#65533;&#1952;&#65533; &#1184;&#65533; &#65533;Q&#65533; a&#65533;&#1072;?B"t1&#65533;&#65533;a&#65533;D&#65533;&#65533;@&#65533;'N&#65533;9&#65533;&#65533;&#65533; &#65533;&#65533;^&#65533;%&#65533;&#65533;g&&#65533;&#1424;s&#65533;2&#65533;&#65533;t&#65533;&#65533;z&#65533;&#65533;&#65533;&#65533;-&#65533;R&#65533;&#65533;&#65533;_A`%s6&#65533;2+1&#65533;dk&#65533;L!&#65533;&#65533;4&#65533;&#65533;"&#65533;0X&#65533;o&#65533;>&#65533;bA&#65533;0&#65533;<&#65533;&#65533;&#65533;/&#65533;&#65533;2&#65533;f&#65533;&#65533;&#65533;k.k4 kl8&#65533;q&#65533;k<^#f&#65533;b%l&#65533;.a$&#65533;&#65533;&#65533;-P&#65533;g&#65533;&#65533; h&#65533;&#65533;g&#65533;+&#65533;&#65533;&#65533;, \&#65533;&#65533;&#65533;&#65533;&#65533;&#65533;&#65533;R&#65533;&#65533;=&#65533;k!*&#65533;C0&#65533;9~&#65533;#&#65533;&#65533;&#65533;~+&#65533;&#65533;Tq&#65533;&#65533;&#65533;fG&#65533;&#65533;&#65533;&#65533;/=&#65533;+)&#65533;R&#65533;&#65533;P)&#65533;&#65533;k&#65533;o&#65533;f&#65533;3&#65533;&#65533;&#65533;|)^&#65533;;Vx&#404;"k&#65533;&#1200;&#65533;&#65533;Hh&#65533;&#65533;XF&#65533;-&#65533;&#65533;&#65533;&#65533;::&#65533;&#65533;&#65533;&#65533;U&#65533;&#65533;b?&#65533;&#65533;&#65533;syfn&#65533;/'0VC;*&#65533;&#65533;`	&#65533; f`DF&#65533;&#65533;D%ww&#65533;w&#65533;-Ff&#65533;2&#65533;&#65533;&#65533;T &#65533;&#65533;&#65533;(&#65533;$`&#65533;&#65533;&#65533;L)d&#65533;&#65533;u2h&#65533;&#65533;&#65533;9&#65533;&#65533;&#65533;&#65533;&#65533;&#65533;&#65533;	&#65533;@d@V&#65533;&#65533;&#65533;)<&#65533;X`h&#65533;;&#306;c`&#65533; &#65533;&#65533;&#65533;&#65533;T`&#65533;` &#65533;[ N &#65533;U C&#65533;4&#65533;&#65533;&#65533; 	&#65533; 
&#65533;&#65533;&#65533;&#65533;&#65533;&#65533;9A&#65533;&#65533;@`&#65533;&&#349;&#65533;&#65533;&qG&#65533;z	&#65533;a&#65533;Jd&#65533;`&#65533;1=&#65533;&#65533;&#65533;X&#65533;&#526;&#65533;&#65533;@&#65533;&#2012;1&#65533;&#65533;)!&#65533;&#65533;&#65533;&#65533;>&#65533;&#640;&#65533;&#203;&#65533;7&#65533;_&#65533;[&#65533;9&#65533;&#46488;&#65533;&#65533;&#65533;&#65533;PF&#65533;hV&#65533;>u&#65533;L&#65533;'&#65533;&#65533;1&#65533;>&#65533;5| D-Ap;&#65533;e&#65533;&#65533;2&#65533;&#65533;W&#65533;U&#65533;pS&#65533;>:&#65533;&#65533;&#65533;&#65533;&#65533;&#65533;&#65533;`&#65533;`&#65533; w &#65533;2ZL&#65533;&#65533; j<F&#65533;,SO&#65533;b&#701;&#65533;&#65533;|H&#65533;&#65533;Z&#40977;&#65533;&#65533;(Z&#65533;&#65533;&#65533;Z&#65533;:Y&#65533;J#&#65533;,A&#65533;&#985;&#65533;@&#65533;&#65533;by&#65533;G&#65533;Ak@&#65533;&#421044;&#65533;jA&#65533;j&#65533;pY,;A&#65533;DC&#65533;&#65533;/6&#65533;&#65533;&#65533;Z&#65533;&#65533;&#65533;&#65533;(&#65533;r&#65533;&#65533;B&#134;NG&#65533;&#65533;<&#65533;B&#65533;4&#65533;&#65533;&#65533;u&#65533;&#65533;b4&#65533;&#65533;(&#65533;/#&#65533;k&#65533;&#65533;&#49410;&#65533;A&#65533;f&#65533;B!&#65533;&#65533;~&#65533;p^&#65533;&#65533;]!2s&#65533;&#65533;"(&#65533;&#65533;&#65533;&#65533;\&#65533;%&#65533;&#65533;Y&#65533;&#65533;\&#65533;&#65533;>&#65533;?&#65533;d&#65533;06&#65533;,&#65533;^&#65533;7z&#65533;&#65533;&#65533;&#65533;&#65533;q&#1123;;&#65533;&#65533;&#65533;&#65533;&#65533;qD&#65533;*V]9&#65533;&#65533;&#65533;&#65533;&#65533;x&#65533;+&#65533;?rO&#1493;&#65533;!&#65533;<&#65533;OrZ&#65533;&#65533;$&#65533;#R78<3$&#65533;&#65533;f&#65533;&#65533;?t&#65533;:&#65533;66=f&#65533;<&#65533;&#65533;6&#65533;C-&#65533;v&#65533;zK&#65533;N&#65533;&#65533;&#65533;z&#65533;E&#65533;&#65533;&#65533;&#65533; Px@f CV&#65533;&#65533;K1T4BC&#65533;4&#65533;&#65533;&#65533;&#65533;&#65533;&#65533;&#65533;L"`&#65533;:&#65533;L0 &#65533;&#65533;&#65533;&#65533;&#316;$&#65533;&#65533;&#65533;&#65533;z9&#65533;{$&#65533;2
&#65533;&#65533;&#65533;&#65533;&#65533;
&#65533;`&#65533;)&#65533;P &#65533;t&#65533;v/&#65533;&#65533;&#65533;&#65533;@
~ &#65533;Dj h x~^`n&#65533;Z&#65533;&#65533;`	&#65533; &#1312;&#65533;&Z&#65533;6w&#65533;Z0&#65533;&#65533;&#1408;&#65533;&#65533;)&#65533;d&#65533;P&#65533;&&#65533;&#65533;&#65533;C&#909;&#65533; &#65533; &#65533;&#65533;&#65533;&#65533;&#65533;&#65533; z2,&#65533;h&#65533;p&#65533; &#65533;&#65533;F&#65533;&#65533;&#65533;&#65533;[T&#65533;&#65533;&#49169;&#1171;&#65533;P2&#65533;/&#65533;1S&#65533;&#65533;&#65533;&#65533;o&#65533;T	&#65533;o&#65533;&#65533;&#65533;.^&#65533;&#65533;&#65533;t$'u&#65533;&#65533;&#65533;\,&#771;s&#65533;&#65533;&#65533;7&#65533;5&#65533;&#65533;&#236;&#65533;&#65533;1&#65533;Qf&#65533;"&#65533;`&#65533;&#65533;	&#65533;	&#65533;`l&#65533;&#65533;&#65533;b;&#65533;&#65533;&#65533;S&#65533;cL&#65533;&#65533;&#65533;&#65533;p3&#65533;5&#65533;&#65533;&#65533;Zb&#65533;&#65533;FY&#65533;
&#65533;h"&#58562;>&#65533;&#45404;&#65533;&#65533;!&#65533;Y&#65533;^&#1862;&#65533;&#65533;BJ!&#65533;&#65533;&3C&#65533;$&#65533;&#65533;Do&#65533;s!na&#65533;pAra&#65533;&#65533;&#65533;&#65533;&#510;&#65533;U&#65533;8a)&#348;&#1241; &#65533;&#65533;&#199;&#991;@&#65533;&#65533;&#65533; B*$&#65533;&#65533;&#65533;B&#65533;)b&#65533;&#65533;&#65533;I&#65533;$M&#65533;&#65533;&#65533;(R(Q&#65533;&#65533;S&#65533;K&#65533;:&#65533;&#65533;&#65533;	&#65533;&#65533;J&#65533;)2DHP @D&#65533;&#65533;E&#65533;*a&#65533;&#65533;I&#65533;)T&#65533;P&#65533;2&#65533;&#65533;U&#65533;&#65533;WWE5UjT&#65533;N&#65533;(Q&#65533;&#65533;(P=x&#65533;&#65533;&#1603;6&#65533;[<w&#65533;&#65533;&#611;g&#65533;>x&#65533;&#65533;&#65533;whQC&#65533;RI&#65533;&#65533;I&#65533;>V&#65533;t&#65533;E&#65533;=r&#65533;&#65533;!&#65533;/&#65533;ET!&#65533;&#65533;&#65533;&#65533;6r&#65533;Q&#65533;CS&#65533;Nm&#65533;!&#65533;G%z&#65533;!&#1718;o&#65533;&#65533;D&#65533;<&#65533;z&#65533;h&#65533;&#483;g&#65533;&#1949;h&#65533;&#286;Dw&#65533;N&#65533;Qv&#65533;&#65533;&#65533;4&#65533;"&#65533;&#65533;&#135;_4&#65533;&#65533;&#65533;&#65533;&#65533;&#65533;H&#65533;&#65533;&#65533;&#65533;%A2&#65533;&#65533;"&#65533;=&#65533;dQ&#65533;A&#65533;&#1352;$&#65533;&#65533;&#65533;F!&#65533;6&#65533; &#65533;)&#65533;B$H&#133;~&#65533;\&#65533;&#65533;&#65533;(&#65533;&#65533;0&#65533;@X`&#65533;)&#65533;&#65533;Q&#65533;&#65533;&#65533;&#65533;Q&#65533;$&#65533;&#65533;F&#65533;Afd&#361;G$&#65533;d&#65533;&#65533;$&#65533;$V&#65533;&#65533;&#65533;
J8qD6&#65533;&#65533;&#65533;4&#65533;&#65533;&#149;/&#528;e&#65533;&#65533;3&#65533;@5&#65533;0&#65533;;&#65533;@&#65533;&#65533;KHq&#65533;Y&#65533;1&#65533;g&#545;G &#65533;&#65533;!&#65533;&#65533;&#65533;&#65533;"&#65533;&#65533;.&#65533;&#65533;&#65533;H&#65533;!40&#65533;!&#65533;&#65533;&#65533;X&#65533;PC\&#65533;&#65533;&#65533; &#65533;&#65533;&#65533;&#65533;`&#65533;&#65533;G&#65533;&#65533;&#65533;1&#65533;` &#65533;pE-7P&#65533;&#65533;e+_&#65533;Q^z&#1809;G, &#65533;&#65533;C&#65533;"&#65533;O&#65533;v&#65533;,&#65533;C&#65533;&#65533;&#65533;&#65533;R&#65533;&#65533;O&#65533;&&#65533;&#65533;gAHD&#65533;0&#65533;B-d+&#65533; 5&#65533;!7&#65533;&#65533;D&#65533;&#65533;&#65533;&#65533;]~&#65533;&#65533;~&#65533;&#65533;&#65533;v&#65533;u/&#65533;&#65533;v6&#65533;@&#65533;&#65533;&#65533;+dh1&#65533;C 1D[&#65533;q&#65533;P&#65533;R&#65533;r&#1365;&#65533;r&#65533;&#65533;G &#65533;M&#65533;l&#65533;z&#1387;&#65533;&#65533;&#65533;&#65533;&#65533;|&#1333;G{&#65533;AGs&#65533;&#65533;G]&#65533;&#65533;&#65533;O&#65533;&#65533;&#65533;&#65533;&#65533;&#65533;+q&#65533;h&#65533;&#65533;R&#65533;\&#65533;'&#65533;x&#65533;(&#65533;&#65533;&#65533;&#65533;U&#65533;tE&#65533;&#1320;t5
&#1320;X&#65533;
+V&#65533;&#1163;/&#65533;&#65533;b&#65533;-&#65533;&#65533;&#65533;&#65533;-g&#65533;=&#65533;*&#65533;&#65533;"J'&#65533;p&#180;I_eB&#65533;#&#65533;&#65533;&#1986;&#65533;&#65533;)"&#65533;9&#65533;o&#65533;&#65533;~&#65533;}DI&#65533;&#65533;l&#65533;&#65533;()&#65533;4
(4&#65533;=&#65533;L&#65533;hbIN&#65533;&#65533;&#65533;&#1062;&#65533;8&#65533;%&#65533;S&#65533;
W(&#65533;&#65533;&#65533;&#65533;_&#65533;bJ*&#65533;&#65533;B&#65533;&#22024;E&#1452;0&#65533;&#65533;/[7&#65533;2&#65533;:+&#65533;&#65533;B&#65533;"&#65533;Ib&#65533;a ]&#65533;I&&#65533;L"&#65533;#&#65533;]&#65533;&#65533;!&#65533;&#65533;Y&#65533;f&#65533;&#65533;Q&#791;Y$&#65533;8&#65533;&#65533;r&#65533;&#65533;&#65533;&#65533;}&#65533;$&#65533;c&#65533;&#65533;=V>"&#663;o&#65533;m&#65533;&#65533;&#65533;&#65533;&#65533;&#65533;&#65533;R&#65533;&#504;&#65533;It&#65533;&#65533;&#65533;j&#65533;&#65533;&#65533;&#65533;U&#65533;y&#1577;&#65533;&#65533;zB$&#65533;&#65533;8&#65533;!1&#65533;HL&#65533; <&#65533;&#65533;&#647;&#65533;&#65533;I&&#65533;&#65533;dT&#65533;=&#65533;g&#65533;&#65533;#&#65533;&#65533;@&#65533;&#65533;&#65533;C&#65533;0#0&#65533;>&#65533;A&#65533;V@&#65533;&#65533;@#&#65533;&#65533;8`
L&#65533;p&#8742;8&#65533;D`&#65533;@RP&#65533;4&#65533;a#&#65533;#&#65533;&#27102;&#65533;Lg&#65533;&#65533;N &#65533;G&#65533;G}&#65533;D&#65533;&#65533;P&#65533;.l&#65533;&#65533;x&#65533;&#65533;H
KY&#641;&#65533;&#65533;&#65533; 4&#65533;z@&4a	J&#65533;&#65533;&#65533;`&#65533;?&#65533;+>&#65533;&#65533;&#65533;&#476;&#65533;!F9D &#65533;P*&#65533;`xb&#65533;(
h Z y&#65533;4&#65533;a-}&#65533;C&#65533;&#65533;@7&#65533;&#65533;"&#65533;CZ0&#65533;&#65533; &#65533;	&#65533;LZ&#65533;&#65533;&#65533;P&#65533;:&#1025;x0&#65533;^&#65533;&#65533;'m&#65533;k`&#1923;&#65533;8&#65533;&#65533;M&#65533;+O&#65533;&#65533;I_&#65533;&#65533;&#65533;&#65533;&#65533;!&#65533;t&#65533;&#65533;&#281;&#65533;&#65533;b&#65533;&#65533;,Y&#65533;ZmO&#65533;&#65533;|3&#65533;&#65533;d_&#65533;&#1533;&#65533;&#65533;2&#65533;&#1121;x&#65533;&#1645;&#65533;&#65533;&#65533;+X(&#65533;C&#65533;&#65533;&#65533;1pa
NX&#65533;&#65533;&#65533;&#65533;&#65533;dy&#65533;W&#65533;Q>&#65533;X&#65533;#&#65533;&#65533; &#65533;&#65533;&#65533;&#65533;-u&#65533;i&#65533;lv3;&#65533;&#65533;r&#65533;C&#65533;r&#65533;M&#65533;&#65533;V&#65533;B&#65533;&#65533;&#65533;8bB&#65533;DT)Nx&#65533;&#65533;Z*T&#65533;&#65533;B&#65533;&#65533;&#65533;TN&#65533;U&#65533;&#65533;&#11056;&#65533;&#65533;.&#65533;v6\&#65533;lm&#65533;E,T1
&#65533;Q&#65533;&#65533;&#65533;sK2&#65533;&#65533;p&#65533;&#3848;&#65533;F&#65533;&#65533;|&#65533;6G&#65533; %T(&#65533;JX"LkZ(NR&#65533;&#65533;&#65533;U&&#65533;&#65533;DKhb4&#65533;&#65533;d&#65533;&#65533;g&#65533;&#65533;S&#65533;&#65533;~&#65533;r&#65533;8&#65533;)*7&#65533;&#65533;r5&#65533;El&#65533;
&#65533;]O!Y^&#65533;<=&#65533;b}&#65533;&#65533;P0&#65533;&#65533;u&#65533;<@&#65533;&#65533;X,q&#65533;&#65533;J&#65533;&#65533;&#1411;DbT&#65533;=>G(&#65533;"U!&#65533;X&#65533;o2&#65533;&#65533;a3&#65533;&#65533; &#65533;]&#65533;Q&#65533;&#65533;&#65533;&#65533;&#65533;G&#65533;&#65533;&#65533;&#971;#&#65533;&#65533;&#65533;&#65533;.$&#65533;&#65533;M&#65533;2&#65533;y&#65533;C&#65533;3&#65533;>&#65533;!.{&#65533;!&#65533;{&#65533;&#65533;`&#65533;84&#65533;~&#65533;'I&#65533;&#65533;&#65533;&#995;Dt&#963;&#65533;&#65533;*V&#65533;&#1989;DH &#65533;_&#65533;q&#269;&#65533;&#65533;&#1431;CX&#65533;&#65533;nxB~0&#65533;$&#65533;2P&#65533;W&#65533;&#65533;&#65533; (H&#65533;>&#65533;``p&#65533;R	\&#65533;&#65533;&#65533;,&#65533;)G&#65533;!&#65533;&#65533;&#65533;&#65533;&#65533;&#65533;&#65533;p&#65533;9&#65533;q&#65533;&#65533; #&#65533;zn&#65533;<&#65533;fs&#65533;&#65533;E &#65533;R dp&#65533;&#65533;@-&#65533;&#65533;&#65533;&#65533;&#65533;&#65533;)&#65533; &#65533;4&#65533;&#65533;&#65533;4&#65533; &#65533;	^&#65533;&#65533;w&#65533;&#65533;&#65533;g&#65533;&#65533;&#33656;&#65533;B "1&#65533;&#65533;&#65533;&#65533; x``&#65533;&#65533;'&#65533;!DJ.p&#65533;
&#65533;L&&#65533;&#65533;r&#65533;&#65533;&#65533;&#65533; &#65533;&#65533;Y&#65533;^&#65533;&#65533;&#65533;Y&#65533;	&#65533;&#65533;
&#65533;&#65533;&#65533;l&#65533;7&#65533;&#65533;q&#65533;tpC&#65533;&#65533;:&#65533;!Z2l;#2-ka&#65533;/&#65533;r&#65533;D&#65533;&#65533;&#65533;&#65533;&#65533;3&#65533;&#65533;&#65533;&#65533;)SX&#24689;&#823;&#65533;&#65533;&#65533;&#65533;RK&#65533;g&#65533;&#65533;&#1396;&#65533;&#65533;&#65533;&#65533;bz&#65533;%K&#1986;&#65533;&#65533;&#65533;4&#65533;w&#65533;&#65533;|&#65533;&#65533;{&#65533;&#65533;V6&#65533;(^&#65533;EM8&#65533;&#65533;&#65533;b C&#65533;&#65533;z&#65533;&#65533;gg&#65533;&#751;&&#65533;NL &#65533;&#65533;&#259;&#65533;2&#65533;\.r&#65533;&#65533;&#65533;&#65533;&#65533;&#65533;"#&#65533;	&#65533;p&#65533;&#65533;&#65533;&#65533;.&#65533;yH&#65533;^%G&#65533;&#65533;&#65533;&#65533;&#65533;H&#65533;X&#65533;&#65533;&#65533;&#1441;b&#65533;&#65533;
*&#65533;&#65533;W&#290;m&#65533;E,d&#65533;u&#65533;&#65533;B&#65533;@&#65533;&#65533;6&#65533;&#1494;\&#65533;1&#65533;i'&#65533;&#65533;fG&#65533;&#65533;&#65533;&#65533;&#65533;d&#65533;&#65533;$&#65533;&#65533;&#65533;U)&#65533;&#65533;P&#65533;&#65533;i+&#65533;I&#1158;&#65533;&#65533;&#65533;![&#65533;0&#65533;&#65533;&#65533;4Pl&#65533;&#65533;&#65533;&#1173;&#1978;&#65533;&#65533;&#65533;&(&#1822;&#909;7&#64876;t&#65533;&#65533;&#65533;&#65533;&;&#65533;2&#65533;&#65533;`&#65533;&#65533;&#65533;&#1028;&#65533;&#65533;n&#65533;&#65533;&#65533;d&#65533;&#65533;O#L&#65533;&#65533;t&#65533;&#65533;Qw?b=&#65533;Xx&#65533;&#65533;y&#65533;&#65533;z&#65533;[:<&#51857;n&#65533;&#65533;@&#65533;>~&#65533;&#65533;Qd2	&#65533;_&#65533;&#65533;5|&#65533;
&#65533;@&#65533;&#65533;&#65533;&#65533;&#65533;&#65533;=&#65533;&#65533;a&#65533;&#65533;&#65533;&#65533;o_w&#65533;&#65533;z&#65533;&#65533;&#65533;X&#65533;&#65533;&#65533;&#65533;&#65533;&#65533;&#65533;&#65533;&#65533;&#65533;P&#65533;&#65533;a&#65533;&#65533;&#65533;&#65533;{F&#65533;>&#65533;@ }4! &#65533;$B&#65533;&#65533; &#65533;&#65533;&#65533; &#65533; 	&#65533;d&#65533; @&#65533;&#65533; 
,&#65533;m&#65533;&#65533;uFj&#65533;Z&#65533;R.&#65533;F&#65533;A&#65533;&#65533;&#65533;JC]@&#65533;&#65533;J= $ K&#65533;tX7&#65533;h0+ )2&#65533;,&#65533;j&#65533;&#65533;aFj&#65533;i&#65533;&#65533;I&#65533;#&#65533;60}@X0&#65533; &#65533;&#65533;&#65533;E&#65533;&#1284;,P8( c0w&#65533;&#65533;&#65533;x&#65533;@&#65533;b@l&#65533;Q &#65533;q:&#65533;2&#65533;&#65533;s&#65533;h&#65533;k0}0>&#65533;w.1Ao&#65533;&#65533;&#65533;Z&#65533;>&#65533;&#65533;&#65533;&#65533;&#1826;&#65533;aX&#65533;|&#65533;R6\&#65533;&#65533;1&#65533;t\&#65533;M&#65533;&#65533;&#65533;b&#65533;t&#65533;p s&#65533;&#65533;sT{0/&#65533;4&#65533;&#65533;o&z&#65533;bo&#65533;#&#65533;&#65533;&#65533;3-&#65533;;&#65533;fIyB&#65533;+&#65533;&#65533;&#65533;&#65533;&#65533;&#65533;hQm&#65533;&#65533;Q&#65533;+&#65533;p&#65533;du&#65533;l@&#65533;&#65533;V&#65533;&#65533;&#65533;&#65533;OMuB&#65533;&#65533;&#65533;&#65533;9&#837;	&#65533;&#65533;	&#65533;&#65533;	&#65533; 
&#65533;&#65533;5&#65533;u;&#65533;O15`&#65533;
&#65533; [S&#65533;
&#65533;@Y\w6r&#65533;
&#65533;&#65533;&#65533;&#336;&#65533;&#65533;	&#65533;&#65533;&#65533;&#65533;b&wN&#65533;&#65533;	&#65533;`	&#65533;&#65533;&#65533;BD	&#773;		Y*	y&#65533;&#65533;4(&#65533;B&#65533;UE)
x&#65533;9&#65533;e~&#65533;u&#65533;!X&#65533;&#65533;4W5&#65533;&#65533;0&#65533;&#65533;&#65533;ZZ)&#65533;&#65533;&#65533;	9&#65533;&#65533;&#65533;m0so&#65533;,&#65533;hnA&#65533;&#65533;&#65533;E7usU&#65533;`4!&#65533;_$F&#65533;e#&#65533;&#65533;>&#65533;&#65533;{1 &#65533;0t$&#65533;A,T&#65533;&#65533;&#65533;&#65533;>&#65533;&#65533;&#65533;Q&#65533;3&#65533;&#65533;Ai&#65533;&#65533;IlT&#65533;&#65533;&#65533;X&#65533; ]&#65533;a&#65533;&#65533;e&#65533;s&#65533;&#65533;lP&#65533;&#65533;&#65533;c&#65533;&#65533;a&#65533;&#65533;k&#65533;#<&#65533;4&#65533;&#65533;{$&#65533;X&#65533;&#65533;&#65533;&#65533;>&#65533;&#65533;&#65533;&#65533;<&#65533;&#65533;~#&#65533;afao&#65533;.&#65533;&#65533;&#65533;&#65533;W&#65533;3&#65533;=&#65533;7&#65533;&D&#65533;!&#65533;#&#65533;I&#65533;@ &#65533; 
&#65533; &#65533;&#65533; &#25182;&#65533;&#65533;jV&#65533; &#65533;*@c O&#65533;&#65533;&#65533;y^mV{&#65533;&#65533; 5&#65533;j&#65533;<&#65533;&#65533;	&#65533;&#65533;T0Mp&#65533;@g`9'Pd&#65533;&#65533;&#65533;YU&#65533;|&#65533;*!'5&#65533;&#65533;2&#65533;&#65533;=L&#65533;8&#65533;&#65533;I5&#65533;I&#65533;Nx&#65533;<&#65533;PY )&#65533;Tf&#65533;'&#65533;'P!`d, j&#65533;&#1733;&#65533;qO|Q&#65533;L&#65533;&#65533;b&#65533;L&#65533;I&#65533;&#65533;&#65533;&#65533;&#65533;QS&#65533;%y&#1036;rPz&#65533;]&#65533;&#65533;&#65533;NUA0&#65533;&#65533;b&#65533;P&#65533;C&#65533;|&#65533;d+&#65533;'&#65533;&#65533;^&#65533;&#65533;^&#65533;a1lQ&#65533;~0osaCa1&#65533;&#65533;O.&#65533;63&#65533;23?&#65533;&#65533;&#65533;&#65533;&#65533;s&#65533;&#65533;&#65533;jG.&#65533;X&#65533;&#65533;&#65533;m&#65533;'&#65533;&#65533;9CT P&#65533;&#65533;j,&#1108;+eY2 W)p:C<&#65533;ppaW|&#65533;`&#65533;&#65533;i&#65533;&#65533;@&#65533;&#65533;.&#65533;&#65533;&#65533;'
9&#65533;&#65533;9&#65533;&#65533;Y&#65533;&#65533;&#65533;&#65533;&#65533;&#65533;&#65533;G
]s&#65533;P;T;&#65533;6&#65533;P]&#65533;u&#65533;@&#65533;&#65533;&#65533;&#65533;Ma&#65533;v&#65533;&#65533;P	&#65533;!:I	Kq&#65533;&#65533;	&#65533;&#65533;z&#65533;3&#65533;uS7v&#65533;	GY&#65533;&#656;Y&#65533;5[&#65533;wy&#65533;[e;r&#65533;Y&#65533;&#65533;	&#1283;B&#65533;&#65533;&#65533;	&#65533;&#65533;	kY&!
*&#65533;w[&#65533;Z&#65533;&#65533;	&#65533; &#65533;&#65533;1+&#65533;hI&#65533;&#65533;R&#65533;r]+&#65533;I&#65533;&#464;&#65533;&#65533;w&&#65533;	J3&#65533;&#65533;B&#65533;&#65533;?	&#65533;&#65533;&#65533;^&#65533;&#65533;]&#65533;=&#65533;&#65533;B8&#65533;A&#65533;A&#65533;&#65533;A#$w&#65533;&#65533;@&#65533;q&#65533;&#65533;)&#65533;C&#65533;<&#65533;8J&#65533;	a&#65533;a&#65533;&#65533;A&#65533;A&#65533;&#65533;[a&#65533;&#1050;6&#65533;&#65533;e&#65533;t7&#65533;&#65533;&#65533;4f&#65533;C=vG&#65533;&#65533;yz#&#65533;&#65533;&#65533;&#65533;;&#65533;&#65533;&#65533; &#65533;&#65533;Q>&#65533; o&#65533;P&#65533;$@ &#65533;8/P&#65533;Jt!p-&#65533;cP'&#65533; `  &#65533; %&#65533; "U"&#65533;&#65533;'0f&#65533;&#65533;A?&#65533;&#65533;?`H&#65533;g&#65533;.R&#65533;|&#65533;c	&#65533; 	s`B&#65533;&#65533;&#65533;	&#65533;R&#65533;&#65533;&#65533;&#65533;T,1&#65533;U&#65533;,&#65533;B&#65533;!&#65533;> f`&#65533;&#65533;&#65533;  q,*zA+,&#65533;&#65533;2&#65533;]&#65533;V&#65533;"p&#65533;&#1657;&#65533;$&#65533;+0` &#65533;\ &#65533;&#65533;&#65533;&#65533;H&#65533;X0&#65533;&#65533;* @&#65533;0&#65533;&#65533;8&#65533;c#A1&#65533;eXe&#65533;{<&#65533;&#65533;&#65533;3NEA8L*&#65533;&#65533;>&#65533;&#1210;&#65533;&#65533;T&#65533;&#65533;.&#65533;&#65533;&#65533;&#65533;<&#65533;XS1N&#65533;0D8x":*&#65533;[&#65533;Qw&#1036;&#65533;(p&#65533;n p&#65533;&#65533;m&#65533;h&#65533;&#65533;N&#1765;?&#65533;80&#65533;&#65533;H&#65533;&#65533;&#65533;d&#65533;Ge/&#65533;2&#65533;0z&#65533;p&#65533;&#65533;&#65533;&#65533;3&#334;&#65533;j<&#65533;&#65533;;h&#65533;/&#65533;&#65533;/\&#65533;w5&#65533;&#65533;&#65533;&#65533;&#65533;&#65533;	&#65533;&#65533;&#65533;w&#65533;	U&#65533;4B&#65533;4&#65533;&#65533;
QQV&#65533;&#65533;
&#65533; &#65533;&#65533;0&#65533;J&#65533;@_G&#65533;uu&#65533;&#65533;g&#65533;3y;t&#65533;&#65533;	&#65533;&#65533;	yy&#65533;`7&#65533;&#65533;	&#65533;&#65533;	yqsWG&#65533;&#65533;v5&#65533;N&#65533;&#65533;Y&#65533;Z&#65533;&#65533;	&#65533;&#65533;A&#65533;&#65533;|rA&#65533;&#65533;	&#65533;5au9&#65533;9Wu^qv&#65533;&#692;&#65533;	&#65533;`	&#65533;&#65533;ez-&#65533;b2&#65533;&#65533;.e&#65533;'&#65533;&#65533;b&#65533;8D&#65533;VU&#65533;}&#65533;#Fb&#65533;E&#65533;&#65533;&#65533;&#65533;&#65533;&#65533;&#65533;&#65533;l&#65533;T&#65533;|&#65533;&#65533;S&#65533;&#65533;.&#65533;&#65533;wY&#65533;&#65533;&#65533;^<"&#65533;^&#65533;5&#65533;&#65533;Gb&#65533;&#65533;&#65533;&#65533;&#65533;C&#30105;&#65533;&#65533;i&#65533; t&#65533;!C&#65533;!		&#1151;&#1653;&#65533;&#65533;&#65533;&#65533;&#65533; $&#65533;1&#65533;	&#65533;&#65533;\&#65533;U&#65533;z&#65533;&#65533;q+Jq&#65533;&#65533;&#65533;8R&#65533;&#65533;&#65533;%	&#65533;`{&#65533;_0L`c@&#65533;70&#65533;&#65533;$p!&#65533;@-`P&#65533;GP` &#65533; S&#65533;(&#65533; &#65533;JS$ <&#65533;y@#&#65533;l#&#65533;&#65533;id6&#65533;&#65533;@g@&#65533;&#65533;f&#65533;	&#65533;&#65533;e&#65533;o@	&#65533; 	y&#65533;<P`d8&#65533;&#65533;)&#65533;F X&#65533;L&#65533;p&#65533;&#65533;:&#65533;p&#65533;&#65533;6R&#65533;0{Y&#65533;o&#65533;&#65533; &#65533;,&#65533;&#65533;NlD&#65533;u&#65533;B&#65533;&#65533;&#65533; &#65533;&#65533;"p' P`K&#65533;&#65533;&#65533;&#65533;s&#65533;&#65533;c&#65533;P &#65533;r `n&#65533;F&#65533;%:&#65533;&#65533;@|&#65533;'&#65533;&#65533;Is&#65533;&#65533;U&#65533;&#65533;&#65533;m&#65533;CP1s&#65533;x&#65533;eAP&#65533;
2b6~%&#65533;i.&#65533;k&#65533;&#65533;ve&#65533;,&#65533;"-&#65533;&#65533;N&#65533;S&#65533;u&#65533;*m&#1222;&#65533;k&#65533;j&#65533;&#65533;&#65533;q&#65533;&#65533;@&#65533;&#65533;&#65533;//S&#65533;&#65533;&#65533;x
&#65533;ar&#65533;&#65533;&#65533;bs&#65533;&#65533;h&#65533;&#65533;2&#1372;R&#65533;&#65533;R&#65533;&#65533;;&#65533;d&#65533;y&#65533;&#65533;c&#65533;&#65533;&#65533;&#65533;&#472;&#65533;&#65533;&#65533;'&#65533;&#65533;&#65533;&#65533;	&#1642;&#65533;{\&#65533;zwZ(&#65533;t&#65533;&#65533;
X&#65533;5&#65533;&#65533;U&#65533;#5&#65533;&#65533;
&#65533;P&#65533;&#65533; &#65533;&#65533;u&#65533;&#65533;
b&#65533;
G&#65533;	&#753;4A=1.Y&#65533;&#65533;:&#65533;s;|g&#65533;X5&#65533; 6&#65533;&#816;[9wE&#65533;)Q
T&#65533;[&#65533;Z&#65533;`&#65533;b&#65533;&#65533;2b	&#65533;&#65533;g&#368;&#65533;&#65533;&#65533;&&#65533;xN
&#65533;&#65533;&#65533;&#65533;:{&#65533;IS&#1842;&#65533;&#65533;&#65533;&#65533;&#65533;A2+&#65533;&=t&#65533;&#65533;&#65533;&#65533;P~&#65533;p&#65533;"?&#65533;&#65533;&#65533;j&#65533;&#65533;&#65533;=&#65533;F&#65533;~&#65533;1{&#65533;&#65533;`k&#65533;&#65533;K&#65533;&#65533;&#65533;&#65533;Ewk&#1044;&#65533;C&#65533;&#65533;&#65533;&#65533;&#65533;X&#65533;e&#65533;(m&#65533;t&#65533; kw &#65533;J#&#65533;&#65533;j7&#65533;&#65533;&#65533;1&#65533;&#65533;&#65533;z&#65533;C&#65533;D&#65533;	M&#65533;	&#65533;&#65533;s&#65533;&#963;&#65533;v&#65533;{&#65533;YQp&#65533;?&#65533;7&#65533;&#65533;.&#65533;g&#65533;&#65533;2&#65533;a&#65533;&#65533;`A&#65533;&#65533; &#65533;B&#65533;&#65533;&#65533;&#65533;&#65533;&#65533;DRTe)0rP&#65533;.@+?9'&#65533;?&#65533;/&#65533;&#65533;&#65533;>f&#65533;&#65533;&#65533;&#65533;7&#65533;&#65533;&#65533;	f&#65533;3@&#65533;2&&#65533;9&#65533;d&#65533;&#65533;m 0p&#65533; <&#65533;{&#65533;.&#65533;&#65533;&#65533;&#65533;&#65533;7&#65533;&#65533;&#65533;|&#65533;&#65533;&#65533;F&#65533;)f@$&#65533;&#65533;&#65533;r8!&#65533;mP7&#65533;&#65533;&#65533;=&#65533;cq&#65533;=l0&#65533; &#141; &#65533;T0lD&#65533;&#65533;]&#65533;,&#230;&#65533;v&#1914;&#65533;&#65533;tx&#65533;&#65533;&#65533;r&#65533;&#65533;&#65533;q`&#65533;-&&#65533;&#65533;p&#131;2?&#65533;&#65533;&#65533;&#65533;&#65533;B,&#65533;m&#65533;&#65533;&#65533;&#65533;bI
azp&#65533;&#1270;gpj&#65533;g`f&#65533;lt&#65533;&#65533;u&#65533;3!|&#65533;&#65533;q&#439;&#297;S&#65533;&#65533;&#65533;&#65533;I~&#65533;&#65533;&#65533;&#214;T&#65533;:wq&#65533;&#65533;m<Qhs&#65533;2&#65533;3V&#65533;jp&#65533;46&#65533;&#65533;,&#65533;&_&#65533;&#65533;&#65533;&#65533;:&#65533;&#65533;
&#65533;V+&#65533;&#65533;6&#514;&#65533;t&#65533;O;=n&#564;&#65533;
)[&#65533;&#65533;
&#65533;&#65533;&#65533;f&#626;&#65533;&#65533;&#562;5&#1375;&#65533;]aWw&#65533;L&#65533;d&#65533;5&#65533;&#65533;t&#65533;&#65533;&#65533;&#65533;o&#65533;S&#65533;&#65533;&#65533;&#65533;&#65533;aU
S&#65533;:OQ&#65533;&#65533;`&#65533; &#65533;J&#65533;*VQ&#65533;&#65533;IS%H&#65533;"4hP&#65533;E&#65533;0}*E&#65533;&#65533;&#65533;T&#65533;L&#65533;&#65533;&#65533;&#65533;(&#65533;$E&#65533;E2&#65533;)T&#65533;F&#65533;&#65533;i&#65533;&#65533;I&#65533;%zh&#65533;CB&#65533;|J&#65533;X&#65533;&#65533;PD&#65533;&#65533;&R&#65533;&#65533;$&#65533;L)&#65533;$&#65533;&#1189;L&#65533;F&#65533;"&#65533;&#65533;S&#65533;K&#65533;$Eb:iRC&#65533;Az&#65533;&#65533;&#65533;3(#F&#65533;&#65533;B}t&#65533;&#65533; A&#65533;&#65533;$&#65533;P"G&#65533;8i&#65533;Z&#65533;&#65533;#F&#65533;&#65533;A&#65533;&#398;&#65533;El5zi&#65533;$&#65533;&#65533; K&#65533;Ix)a&#460;Az&#65533;T*%&#1173;*&#65533;\:&#65533;R&#65533;&#65533;1&#65533;Z&#65533;)&#65533;J&#65533;6u&#189;)&#65533;nN&#65533;4&#65533;&#65533;d&#65533;'O&#65533;&#65533;b&#180;[yp&#65533;&#65533;&#65533;B&#65533;&#65533;&#65533;&#65533;LK&#597;gBn{%&#65533;&#65533;)&#1364;\&#65533;k&#65533;H&#65533;K'&#65533;&#65533;4[&#65533;<&#65533;&#65533;&#65533;3^&#65533;@1&#8391;"L&#65533;&#65533;A8 Q&#65533;8t&#65533;&#65533;$&#65533;&#65533;A	0 &#65533; &#65533; &#65533;4&#65533;&#65533;
2&#65533;&#65533;&#65533;A"9&#65533;&&#65533;ZKD!&#65533;H1$?)&#65533;)!&#65533;6&#65533;"&#65533;&#65533;&#65533;&#65533;rD&#65533;&#65533;&#65533;A&#65533;MfRD&#65533;3&#65533;&#65533;&#65533;&#65533;*&#65533;&#65533;B&#65533;-&#264;&#65533;C	-&#65533;@&#65533;$&#65533;&#65533;&#65533;DQD&#65533;tJ&#272;B&BD&#65533;E&#65533;?&#65533; $&#65533;8&#65533;&#65533;	DN&#65533;&#65533;&#65533;&#65533;&#65533;@&#65533;D&#65533;2&#65533;(!&#65533;$&#65533;&#65533;&#65533;< 6&#65533;&#65533;&#65533;8&#65533;)&#65533;'BI&#65533;"@p&#65533; P &#65533;!&#65533;(&#65533;&B 	D;93&#65533;?&#65533;&#65533;C>&#65533;dSX!

&#1416;6-&#65533;(D&#65533;2&#65533;&#65533;@&#65533;&#65533;&#65533;L@&#65533;&#65533;&#65533;=&#65533;:&#65533;&#65533;&#65533;&#65533;>&#65533;&#65533;c>&#65533;vm&#65533;&#65533;l&#65533;x&#65533;Ui&#65533;@&#65533;A!&#65533;9&#65533;H&#65533;>I3&#65533;a&#65533;&#65533;i&#65533;@&#65533;&#65533;&#206;:&#65533;&#65533;C&#65533;<&#65533;&#65533;7&#65533;`c&#65533;-&#65533;&#65533;&#1538;3&#65533;8#5&#65533;Hc&#65533;^&#65533;(On7&#65533;&#65533;r&#65533;}&#65533;&#65533;VQ&#65533;s&#65533;Z&#65533;&#65533;&#65533;N<Y&#65533;&#65533;.@&#65533;&#65533;&#65533;&#65533;:&#65533;&#65533;&#65533;=&#65533;&#65533;&#65533;Z&#65533;7&#65533;&#65533;&#65533;?]&#65533;;&#65533;&#65533;&#65533;V9}&#65533;t&#65533;&#65533;&#65533;&#65533;5&#65533;&#65533;&#65533;lb+&#65533;]&#65533;Z&#65533;&&#65533;&#65533;&#65533;D1E#Xf&#65533;&#65533;VVA&#65533;RF		7&#65533;q&#65533;d&#65533;QY&#65533;&#65533;V&#65533;&#65533;;&#65533;7:&#65533;UZq&#65533;Zl!&#65533;&#65533;&#65533;&#65533;f%q&#65533;&#65533;f&#65533;P>%&#65533;&#65533;/&#65533;oWd&#65533;&#65533;&#65533;W1&#340;&#65533;&#65533;&#65533;[&#65533;&#65533;V\q&#65533;&#65533;V&#65533;&#65533;&#65533;q&#65533;UqiO,&#65533;&#65533;L_ad&#65533;ON&#65533;[q&#65533;%&#65533;;&#65533;O@&#65533;Jm&#65533;@&#65533;&#65533;&#65533;&#1630;ij&#65533;&#65533;&#65533;jN&#65533;t&#65533;&#65533;&#65533;&#65533;&#65533;&#65533;&#8334;&#65533;J&#65533;&#65533;-&#65533;QPR&#65533;;J@{&#65533;&#65533;&#65533;&#65533;:&#65533;&#65533;C&#65533;&#65533;&#65533;z$&#65533;&#65533;
DNV&#65533;UN$&#65533;&#65533;V*!&#65533;4b~&#65533;&#65533;&#65533;#&#65533;4B24&#65533;#&#65533;F&#65533;&#65533;4"*&#65533;&#65533;L#$!&#65533;&#65533;&#65533;;&#65533;8"TT&#1412;$&#65533;&#65533;&#65533;Fs&#65533;&#65533;t&#65533;0y&#65533;q6q&#65533;Kh"&#65533;1` 7&#65533;&#65533;JY&#65533;%&#65533;&#65533;	&#65533;L&#65533;69&#65533;&&#65533;g&#65533;&#65533;H&#65533;&#65533;&#65533;$&#65533;&#65533;&#65533;&#65533;Qo C&#65533;&#65533;&#65533;'$&#65533;6&#65533;&#65533;Z&#65533;4*%`A&#65533;P&#65533;@@&#65533;&&#65533;C005&#65533;&#65533;@&#65533;&#65533; 
l&#65533; &#65533;2&#65533;$&#1057;/&#65533;8&#65533;&#820;&#65533;&#65533;&#65533;&#65533;&#65533;&#65533;"&#65533;2&#65533;=&#65533;&#65533;Q&#65533;$jh&#65533;&#65533;d6&#65533;J#zd	&#65533;L&#65533;"&#65533;&#65533;&#65533;#!&#65533;&#65533;I&#65533;&#65533;(q&#65533;&#65533;qp&#65533;&#65533; {&#65533;
"&#65533;&#65533;&#65533;\&#65533;&#65533;&#65533;&#65533;I&#65533;&#65533;&#65533;j&#65533;&#65533;:&#65533;&#65533;J;&#1483;&#65533;3&#65533;@P&#65533;&#65533;&`&#65533;&#65533;&#65533; &#65533;!&#65533;a&#65533;Y&#65533;p&#65533;*&#65533;@&#65533;&#65533;0`&#65533;.&#65533;s&#65533;&#1646;"&#65533;&#65533;>0&#65533;_zDQ&#65533;/&#65533;&#65533;
E{&#65533;&#65533;&#65533; b,&#65533;E&#65533;p&#65533;Z%+&#65533;&#65533;*`&#65533;&#65533;hF&#65533;&#65533;<t&#65533;&#65533;&#65533; 8&#65533;z&#65533;&#65533;&#65533;&#57351;>&#65533;jz&#65533;&#65533;&#65533;3&#65533;a&#65533;&#65533;&#65533;)!f&#65533;'k&#65533;i(C&#65533; 9&#65533;l`&#65533;&#65533;&#65533;&#65533;(&#65533;&#65533;	`(&#65533;
/&#65533;&#65533;o &#1691;&#65533;E&#65533;&#65533;l[[&#65533;V&#65533;&#65533;m&#65533;)\z&#65533;&#65533;&#65533;P<&#1578;[JK&#1516;&#65533;&#65533;&#1458;z+d9&#65533;(F&#65533;'&#65533;$-&#65533;r&#65533;&#65533;z&#65533;&#65533;A&#810;&#65533;&#65533;&#65533;&#8213;&#65533;|"&#65533;&#65533;#h&#65533;DX&#65533;1&#65533;&#65533;&&#65533;7&#65533;|&#65533;n&#65533;XEGR&#65533;&#65533;&#65533;&#65533;mWKR&#65533;
&#65533;&#65533;&#65533;t&#65533;EE*X&#65533;X&#65533;v&#65533;&#65533;&#65533;,^&#65533;8&#65533;n&#65533;#*	EpGQ&#65533;T&#65533;bl&#65533;&#65533;E,v;V&#65533;"&#65533;p&#65533;s&#65533;&#65533;&#65533;Z&#65533;.oI&#65533;j;&#65533;&#65533;&#1578;&#181;{Sw&#65533;&#65533;O<&#65533;&n&#65533;!a&#65533;h&#65533;#gs&#65533;	Q&#65533;D%&#65533;8&#65533;&#65533;>&#65533;<J&#65533;&#65533;(;&#65533;&#65533;:qj&#65533;&#65533;(&#65533;&#65533;&#65533;_#&#65533;&#65533;K '&#65533;&#65533;&#65533;' C#)>&*&#65533;&#65533;&#65533;&#65533;&#65533;B&#65533;&#65533;&#65533;Nb5&#65533;?L$&#65533;n&#65533;&#65533;
;&#65533;&#65533;&#65533;E@&#65533;&#65533;J62MlJ&#65533;&#65533;&#65533;&#1604;&#65533;G&#65533;&#65533;=&#65533;&#65533;P&#65533;1&#589;&#65533;2kCo&#65533;&#65533;*&#65533;Dv&#65533;@&#1980;M7&#65533;|&#65533;&#65533;&#65533;&#65533;@$&#65533;&#65533;&#65533;&#65533;&#65533;w&#65533;&#65533;$&#65533;&#65533;&#65533;&#65533;X&#65533;&#65533;F&#387;K&#65533;"&#65533;&#65533;,8&#65533;	[l&#65533;&#65533;&#65533;&#65533;&#65533;& &#65533;&#65533;@&#65533;4&#65533;q&#65533;"&#65533;28<&#65533;&#65533;#&#65533;&#65533;&#65533;0&#65533;&#65533;&#65533; B&#65533;&#65533;@b tR&#65533;&#65533;]&#65533;&#65533;-&#65533;2&#65533;!&#65533;P&#65533;7&#65533;-&#65533;&#65533;&#65533;N<&#65533;FZfjrK&#65533;&#65533;&#65533;8&#65533;L&#65533;|&#65533;&#65533;d&#65533;>&#2655;")&#65533;b&#65533;]&#1906;h&#65533;&#549;o&#1866;O-&#65533;&#65533;5&#65533;&#65533;x&#65533;Z&#46087;?&#65533;&#65533;gP
 &#65533;&#65533;	Q&#65533;&#65533;@@&#65533;&#65533;u?&#65533;DCZ&#65533;W'F&#65533;A
+&#65533; <&#65533; &#65533;@
&#65533;`&#65533;!&#65533;)&#65533;&#65533;&#65533;&#65533;uh&#65533;&#65533;p:px&#65533;-&#65533;!&#65533;&#65533;&#65533;&#65533;e(&#65533;h1&#65533;5rb&#65533;A&#65533;{0&#65533;&#65533;&#65533;%R8&#65533;&#65533;_&#65533;&#65533;V&#1708;&#65533;&#65533;Uhrh&#816;&#65533;3&#65533;&#65533;q`C&#65533;p0|&#65533;7&#65533;&#65533;&#65533;0,&#65533;A&#65533;	&#65533;C&#65533;p&#65533;&#65533;&#65533;&#65533;m`&#65533;&#65533;p(dah&#65533;&#65533;P&#65533;.\&#65533;	Hh&#65533; &#65533;.h&#65533;IN&#65533;&#65533;&#65533;&#65533;L&#65533;&#65533;&#65533;&#65533;oX&#65533;a&#65533;F&#65533;&#65533;;&#65533;&#65533;X&#65533;X&#65533;&#65533;0&#65533;2&#65533;&#65533;k&#65533;&#65533;&#65533;R;&#65533;y&#65533;f&#65533;&#65533;&#1211;`k&#65533;"&#65533;&#65533;:&#65533;45&#65533;&#65533;^8&#58375;&#65533;C&#65533;&#65533;<&#65533; &#65533;07&#65533;v&#65533;&#804005;&#65533;#QJ&#65533;&#65533;&#65533;&#65533;&#65533;&7&#65533;&#65533;&#65533;&#65533;-I&#65533;&#65533;&#1274;&#65533;&#65533;&#65533;&#65533;l&#65533;&#65533;
W|&#65533;&#65533;&#65533;@&#65533;&#65533; '&#65533;Y&#65533;Bt&#65533;e&#65533;&#636919;U&#65533;&#65533;&#65533;&#65533;W&#65533;&#65533;X&#65533;p&#65533;&#65533;&#65533;,&#65533;&#65533;YX&#1058;&#65533;&#65533;&#65533;m,jq&#65533;&#65533;-&#65533;&#65533;&#65533;&#65533;*`&#65533;&#65533;&#65533;l&#65533;u&#65533;S&#65533; d%&#65533;&#65533;&#65533;q%&#65533;&#65533;&#65533;N&#65533;&#65533;&#65533;&#65533;&#65533; ,&#65533;	&#65533;y&#65533;P &#65533;T&#65533;&#65533;&#1775;&#65533;&#65533;/&#65533;1&#65533;I'&#65533;&#65533;&#65533;&#65533;
Y&#65533;&#65533;Y"&&#65533;K&#1569;3+@&#65533;&#65533;&#65533;&#65533;&#65533;`&#65533;A&#65533;?X&#65533;H&#65533;&#65533;&#65533;KZ&#65533;&#65533;&#65533;!&#65533;(@&#65533;I&#65533;'&#65533;&#65533;&#65533;&#65533;
G&#65533;&#65533;&#65533;,&#65533;&#65533;"&#65533;&#65533;=&#600;&#65533;&#65533;H0
&#65533;N1&#65533;L8-&#65533; &#65533; &#65533;x&#65533;&#65533;B&#65533;0L&#65533;$"3M&#65533;&#65533;i!&#65533;&#65533;&#65533;F(&#65533;&#65533;&#65533;Y
F&#65533;&#65533;&#65533;&#65533;&#1114;C$&#65533;@&#65533;q&#65533;,&#65533;&#65533; k&#65533;>x&#65533;1&#65533;&#65533;# &#65533;%&#1570;%&#65533;&#65533;&#65533;&#65533;Fi&#65533;+xA&#65533;&#65533;D&#1047;9&#1026;&#65533;&#65533;D&#1104;
PE&#65533;4	X &#65533;&#65533;&#1026;: &#65533;[&#65533;&#65533;&#36452;[;&#65533;&#65533;&#65533;&#65533;=&#65533;&#65533;&#203;&#65533;&#65533;b&#65533;&#65533;&#65533;&#65533;3&#65533;&#65533;dI&#65533;`c&#65533;B&#65533;:x&#65533;:&#65533;&#65533;B_&#65533;&#607;s&#65533;;P&#65533;&#65533;K&#65533;3H&#65533;&#65533;k&#65533;&#65533;&#65533;&#65533;&#1768;&#65533;&#65533;&#65533;&#65533;&#65533;(&#65533;&#65533;&#65533;j&#65533;&#65533;<?&#65533;:X&#65533;&#65533;c&#65533;:&#65533;6;&#65533;&#65533;&#65533;&#65533;@&#65533;<`&#65533;&#65533;&#65533;Xw&#65533; y&#65533;
h&#65533;x&#65533;&#65533;/&#65533;A(&#65533;Z>pu&#65533;(;X&#65533;c&#65533;&#65533;&#65533;&#1539;6&#65533;,&#65533;.&#65533;&#65533;St&#65533;&#65533;?&#65533;o&#65533;;&#65533;la&#65533;&#65533;J&#65533;&#65533;&#65533;&#65533;+&#65533;6h:`&8&#65533;;&#65533;&#65533;:5&#65533;&#65533;&#65533;&#65533;&#65533;f&#65533;I:&#65533;&#65533;&#65533;&#65533;Y&#65533;&#65533;.&#65533;&#65533;1&#65533;/2&#65533;*&#65533;.p&#65533;#&#65533;&#65533;&#65533;s&#65533;1&#65533;.&#65533;&#65533;&#65533;&#65533;.&#65533;$&#65533;&#65533;&#65533;&#65533;&#65533;&#65533;/&#65533;&#65533;-&#65533;J*&#65533;&#65533;2&#65533;&#65533;,&#65533;&#65533;(&#65533;K&#65533;&#65533;&#65533;(&#65533;-&#65533;)&#65533;&#65533;-&#65533;)&#65533;/3&#65533;&#65533;3(&#65533;&#452;&#65533;3P&#65533;8h\Z&#65533;3 &#65533;&#65533;J.&#1538;*&#65533;'Y.&#65533;K&#65533;4<&#65533;t5&#65533;&#65533;&#65533;&#65533;+z)g&#65533;6&#65533;&#643;= &#65533;&#65533;&#65533;(&#65533;2,`&#65533;
6X+&#65533;&#65533;&#65533;&#65533;&#65533;&#65533;?	> :P &#65533;&#65533;3P&#65533;&#65533;&#65533;`3K&#65533;&#65533;&#65533;&#65533;&#65533;J&#65533;!&#65533;0!R0&#65533;&#65533;-&#65533;&#1710;&#65533;&#65533;&#65533;*&#65533;&#65533;&#65533;k&#65533;&#65533;,&#65533;&#65533;&#65533;2.Y&#65533;&#65533;j>&#1698;&#65533;&#65533;[p?&#65533;|&#65533;&#65533;-&#65533;D&#65533;&#65533;*&#65533;&#65533;(&#65533;P8&#13957;&#65533;$&#65533;YO&#65533;Z&#65533;&#65533; E?&#65533;&#65533;&#65533;&#65533;&#65533;&#65533;/&#65533;&#65533;.&#65533;[&#65533;&#65533;Q&#65533;"	N8&#65533;&#65533;&#65533;&#65533;@
&#65533;&#65533;N&#65533;&#65533;UP&#65533;&#65533;&#65533;.&#63215;&#65533;-S&#65533;&#65533;/&#65533;Y1&#65533;&#65533;P&#65533;A3&#65533;&#65533;!&#65533;&#65533;&#65533;C&#65533;5&#65533;&#65533;
&#65533;P2$2&#65533;&#768;
&#65533;&#65533;*Y&#65533;`Q&#65533;&#65533;&#65533;E&#65533;&#65533;+&#65533; D&#65533;h&#65533;&#65533;&#65533;&#65533;&#65533;&#65533; &#65533;&#968;&#65533;&#65533;,&#65533;0 {&#65533;&#65533;&#65533;&#65533;&#65533;&#65533;&#65533;&#65533;&#65533;&#65533;0&#65533;&#65533;N&#65533;&#65533;&#65533;.&#65533;(&#65533;&#65533;&#65533;)&#65533;&#65533;&#65533;&#65533;&#65533;&#65533;&#65533;>&#65533;
Nx!&#65533;I&#65533;&#65533;&#65533;&#65533;&#65533;"	&#65533;&#65533;&#65533;&#65533;Y&#65533;&#65533;&#65533;&#65533;334&#65533;&#65533;0&#1240;&#65533;T&#65533;Q&#65533;<&#65533;&H&#65533;$@&#65533;#0&#65533;$x&&#65533;&#65533;&#65533;#FY&#65533;&#65533;88&#65533;&#65533;&#65533;n$&#65533;#&#65533;&#65533;&#65533; &#65533;&#65533;&#1536;&#65533; &#65533;&#65533;&#65533;p&#65533;&#65533;'H&#65533;4&#65533;&#65533;*A5V&#65533;&#65533;&#65533;&#65533;&#65533;D&#65533;V&#65533;&#65533;;&#65533;&#1415;&#65533;&#65533;S&#65533;&#650;C&#65533;7&#65533;9&#65533;$&#65533;?&#1027;&#65533;&#65533;&#65533;Vs4&#65533;*&#580;&#65533;B&#65533;8&#65533;j&#65533;&#65533;&#65533;&#65533;lGm&#65533;&#65533;pw&#65533;&#65533;&#65533;&#1189;&#65533;&#65533;&#65533;8P<&#65533;&#65533;%6@&#65533;H p n&#65533; &#65533;d&#65533;0&#65533;0"(&#65533;?&#65533;&#65533;e)69&#65533;&#65533;&#65533;`&#65533;Jk &#65533;&#65533;/&#65533;&#65533;&#65533;7&#1099;l&#65533;6&#65533;&#65533;uuZ&#65533;7p&#808;"&#65533;&#65533;A&#65533;;&#65533;7&#65533;&#65533;&#65533;[&#65533;&#65533;:q&#65533;&#65533;&#65533;b&#65533;4 &#65533;&#48737;U&#65533;&#65533;Z&#65533;&#65533;P&#65533;&#65533;&#65533;&#65533;fz&#65533;&#65533;&#65533;&#1794;&#65533;&#65533;&#65533;1&#65533;-&#65533;&#65533;-&#65533;+&#65533;&#65533;-:&#65533;&#65533;K3&#65533;&#65533;*X&#65533;%&#65533;%Q&#65533;&#65533;&#770;/(:.&#65533;2&#65533;X&#65533;&#65533;s&#65533;'x&#65533;;&#65533;,&#65533;*&#65533;&#65533;$&#65533;&#972;(&#65533;K&#65533;&#65533;&#65533;&#65533;&#65533;&#765;\0&#65533;J&#65533;S3&#65533;&#65533;&#65533;&#706;&#65533;&#65533;&#65533;,p;&#65533;&#65533;;&#65533;<&#65533;5&#65533;;}&#65533;&#1518;&#65533;w&#65533;&#65533;L+7P7h&#65533;&#65533;,&#65533;we&#65533;2&#514;(p,P&#65533;l&#65533;&#65533;<&#65533;D&#65533;&#65533;*U&#65533;&#65533;	7&#65533;TRJ&#65533;L&#65533;N	&#65533;!&#65533;I&#65533;&#65533;;&#65533;I&#65533;&#65533;yQ 	&#569;&#65533;&#65533;1&#65533;1&#65533;&#65533;Xx&#65533;Y8?&#65533;t&#65533;&#1738;_&#65533;&#65533;&#65533;&#1113;&#65533;&#65533;&#65533;V&#65533;^&#65533;	?R@&#65533;V&#65533;&#65533;&#65533;&#65533;-X&#65533;&#65533;9&#65533;&#65533;&#65533;&#65533;&#65533;M&#65533;&#65533;&#65533;&#65533;i-&#65533;q&#65533;X&#65533;&#65533;&#1864;R &#65533;&#65533;$4&#65533;B,&#65533;&#65533;&#65533;P&#65533;?&#65533;i&#65533;&#65533;I&#65533;&#65533;&#65533;&#65533;&#65533;;&#65533;&#65533;&#65533;I&#65533;&#65533;N&#65533;&#65533;S&#65533;K&#148;&#65533;H&#65533;
&#65533;W&#65533;N&#65533;&#65533;M&#65533;0 &#65533; !=&#65533;&#65533; 7J8Sk&#65533;&#1056;&#65533;%&#65533;&#65533;&#65533;&#65533;"&#65533;qC&#65533; 3L '&#189;&z&#65533;7&#65533;&#65533;&#65533;&#65533; &#65533;@&#65533;-F&#65533;&#65533;z&#65533;&#65533;;&#65533;&#65533;&#65533;S&#65533;}	O&#65533;&#65533;&#65533;&#65533;&#65533;&#1232;x&#65533;O&#65533;)>&#65533;&#65533;^&#65533;
&#65533;rN&3$R"0&#65533;&#65533; &#65533;&#65533;TPBd&#65533;`&#65533;G&#65533;/ &#65533;&#65533;!P%I>&#65533;&#65533;&#65533;8&#65533;&#65533;&#65533;&#65533;+p&#65533;@P
U&#65533;:H*&#65533;&#65533;&#65533;`e8&#65533;&#65533;&#65533;o&#65533; &#65533; Pf=&#65533;* &#65533;&#65533;4&#65533;&#65533;&#65533;&#65533;&#65533;p&#65533;&#65533;&#65533;&#65533;9&#65533;9&#65533;'7q&#598;&#65533;&#65533;&#65533;&#65533;E2&#632;&#65533;+&#65533;<p8&#65533;&#65533;&#65533;@&#414;&#65533;<&#65533;&#65533;:9x&#65533;p&#65533;&#65533;6p&#65533;6HXW9&#65533;y&#65533;&#65533;89&#65533;Y&#65533;(&#65533;&#65533;?@&#65533;I&Z&#65533;&#65533;y&#65533;&#65533;bJ&#65533;&#65533;&#65533;C&#65533;&#65533;3&#1537;x&#65533;Lk&#65533;&#1536;
x&#65533;(&#65533;&#65533;&#65533;x8&#65533;&#65533;>P&#65533;\&#65533;0&#65533;pHH&#65533;&#65533;&#65533;81&#65533;{&#65533;&#31033;9@&#65533;,&#65533;0(^;`i:&#65533;&#65533;/X&#65533;&#65533;&#65533;&#65533;/&#65533;\&#65533;&#65533;&#65533;/PL2&#65533;L1&#65533;&#65533;&#65533;42&#65533;&#65533;&#65533;&#65533;&#65533;&#65533;1xL&#65533;LZ7h&#65533;8pj&#65533;^<&#65533;2*&#65533;"&#65533;.K&#65533;u&#65533;3&#65533;&#65533;&#65533;&#65533;&#820;&#65533;0&#65533;L&#65533;^&#65533;&#65533;&#65533;*8%H&#824;<[+&#65533;&#65533;&#65533;Cs&#65533;{&#1794;&#533;)&#65533;.&#65533;&#65533;+&#65533;&#65533;&#65533;L&#65533;+&#65533;&#65533;(&#65533;&#65533;&#65533;&#65533;&#65533;&#65533;L&#65533;&#65533;.&#65533;J1&#65533;J&#65533;&#65533;&#65533;.&#65533;&#65533;&#65533;&#65533;0&#65533;&#65533;NK&#1413;&#65533;&#65533;d&#65533;&#1300;&#65533;&#65533;2f&#65533;F&#65533;3&#65533;c)h&#707;: &#65533;&#915;&#65533;3&#65533;&#65533;&#65533;M&#65533;$&#65533;&#65533;<n&#65533;&#65533;&#65533;&#65533;P&#65533;&#65533;p&#65533;&#65533; &#65533;.&#65533;&#65533;5&#2038;N&#65533;[&#65533;&#65533;Q&#65533;&#65533;P&#65533;&#65533;&#65533;&#65533;O&#65533;v.Y&#65533;_&&#65533;&#65533;&#65533;&#65533;#-&#65533;&#65533;&#1085;&#65533;&#65533;&#65533; `&#65533;&#65533;Xp&#65533;]O&#1145;&#65533;|&#65533;&#65533;z.&#65533;m&#65533;&#65533;&#65533;&#65533;&#65533;SP&#65533;V&#65533;&#65533;&#65533;&#65533;&#65533;&#65533;&#65533;>Q&#65533;&#65533;@&#65533;&#65533;I5&#65533;&#65533;&#65533;L&#65533;&#65533;&#65533;O &#65533;&#65533;&#1608;&#65533;&#65533;.&#65533;&#65533;&#65533;9_&#65533;S&#65533;&#65533;	7&#65533;&#65533;&#65533;&#65533;]&#65533;&#65533;_!&#65533;&&#65533;&#65533;I %+&#65533;&#65533;1&#65533;`(&#65533;E.&#65533;'&#65533;&#65533;&#65533;r
&#65533;&#65533;gT&#65533; &#65533;$cK&#65533;&#65533;&#65533;qN
36m&#65533;D&#65533;&#65533;&#65533;&#65533;&#65533;&#1104;N> $}&#65533;q&#65533;&#65533;&#65533;&#1272;&#65533;
&#65533;&#65533;&#65533;x&#65533;&#65533;&#65533;&#65533;&#65533;@&#65533;&#1322;&#65533;	H&#65533;&#65533;(&#1924;0&#270;@&#65533;0&#65533;8S&#1608;&#65533;#$&#65533;'2&#65533;[+
1&#1609;&#65533;8&#65533;i<&#65533;*&#65533;8&#65533;"  &#65533;&#65533;&#65533;&#65533;U&#400;&#65533;&#65533;+h=p&#65533;U&#65533;&#65533;5&#65533;!`@H&#65533;&#65533;t&#65533;o&#65533; &#65533;pH&#65533;+(&#65533;&#65533;B&#65533;&#65533;&#65533;&#65533;&#65533;&#65533;&#65533;a&#65533;fqi7HZ&#65533;s&[&#65533;&#1617;&#213;:&#65533;&#65533;a+,&#65533;X6M8k&#65533;l&#65533;&#65533;bf&#657;&#65533;&#65533;[bX&#65533;&#65533; &#65533;m&#65533;k&#65533;6j&#65533;&#65533;&#65533;xF&#29184;<&#65533;{&#607;c&#1641;xNVq&#65533;. h&#65533;	&#65533;7(V
&#65533; P R&#65533; h7&#65533;&#65533;&#65533;&#65533;@&#1027;0&#65533;4p&#65533;K&#1728;&#65533;&#65533;&#65533;m&#65533;<&#65533;&#65533;&#65533;&#65533;,&#65533;&#65533;l&#65533;&#65533;&#65533;&#65533;-&#65533;&#1140;&#696;{&#65533;&#65533;&#65533;&#65533;+&#65533;[0&#65533;&#65533;&#65533;&#65533;&#65533;&#65533;&#65533;@&#65533;&#65533;&#65533;&#65533;&#65533;iq\j7p&#65533;&#65533;&#65533;:rv6@&#65533;1 &#65533;-&#1770;|&#65533;&#65533;&#65533;1&#65533;&#65533;&#65533;&#45215;&#65533;&#65533;.@&#65533;%<&#65533;&#65533;s&#65533;&#26209;;5&#65533;+&#65533;,X&#65533;&#65533;&#1794;,&#65533;&#65533;&#65533;-&#65533;&#65533;*&#65533;&#65533;,&#65533;&#65533;&#65533;[&#65533;&#65533;&#44395;\0 &#65533;&#65533;&#65533;&#65533;&#65533;t&#1881;&#65533;&#65533;&#65533;&#65533;&#632;gj&#1829;&#65533;&#65533;Nu&#65533;&#65533;+;&#65533;&#1709;&#65533;&#65533;&#65533;3y3&#65533;]Z&#65533;6&#65533;&#65533;&#65533;&#65533;W7(F&#65533;n&#65533;f9^&#65533;f&tu&#65533;&#65533;C&#65533;&#65533;&#65533;&#65533; &#65533;r6&#65533;&#65533;&#65533;&#65533;&#65533;}&#65533;&#65533;Q&#65533;&#65533;&#65533;&#65533;&#65533;-&#65533;&#65533;&#65533;.&#65533;&#65533;\8o\&#65533;[P?&#65533;&#65533;&#65533;&#65533;&#65533;
n&#65533;
O}&#65533;OW&#65533;}&#65533;y&#65533;&#65533;E`Z8&#65533;Y&#65533;>&#65533;1&#65533;&#65533;#&#65533;<>&#721;&#65533;&#65533;&#65533;}W&#65533;>&#65533;&#65533; dR&#10736;&#65533;&#65533;&&#65533;&#65533;&#1553;&#65533;&#65533;&#65533;~5&#65533;&#65533;K&#65533;&#65533;&#65533;&#65533;1&#65533;&#65533;&#65533;W&#65533;BL&#65533;&#65533;&#65533;&#65533;1&#65533;"&#65533;&#65533;J+&#65533;&#65533;BG&#65533;$M&#65533;&#65533;&#65533;Q#G&#65533;&M&#65533;4&#65533;RA&#65533;&#65533;:y&#65533;&#65533;&#65533;c'N&#65533;,&#65533;&#65533;TI J&#65533;'FB&#38050;&#706;-&#65533;b&#65533;(REG-)Y&#660;&#65533;&#65533;$I&#65533;9&#65533;&#65533;P&K0+Y&#65533;&#65533;&#65533;S(Q&#65533;>~5J&#65533;&#65533;&#65533;>r&#1188;&#65533;"X&#65533;F#&#65533;&#50761;#D&#65533;$&#528;&#65533;&#65533;/i&#1156;&#65533;R&#1057;&#65533;&#65533;m&#65533;&#65533;&#65533;D&#65533; 	&#65533;&#65533;&#65533;&#65533;!&#65533;&#65533;&#65533;
4h&#65533; &#65533;z&#65533;&#65533;&#65533;&#65533;$&#65533;
'f&#65533;&#65533;&#65533;)D| &#65533;&#65533;C&#65533;4&#65533;&#65533;&#65533;&#231;&#65533;=y&#65533;&#65533;RD&#393;,b&#256;&#65533;B&#328;"&#65533;&#65533; !&#333;#U&#308;&#65533;&#65533;&#65533;6o&#65533;&#65533;&#65533;&#65533;&#65533;7o&#65533;i&#65533;&#65533;&#65533;5p&#65533;&#809;&#65533;gz=x&#65533;&#65533;&#65533;&#65533;B&#65533;&#65533;5&#65533;&#65533;&#65533;9r&#65533;JID&#65533;"&#65533;&#65533;b&#65533;!&#65533;B z&#65533;&#65533;&#65533;&#65533;&#65533;&#65533;&#65533;&#65533;!Gj&#65533;&#65533;&#65533;&#65533;&#65533;&#65533;"&#65533;&#65533;&#65533;}&#65533;&#65533;&#452;-&#65533;&#65533;G &#65533;&#65533;&#65533;Gc~&#65533;XH#&#65533;&#65533;"&#65533;&#65533;&#65533;x&#65533;A^8p`&#65533;l`&#65533;PP&#65533;&#65533; ,Ta&#65533;q&#65533;QGx&#65533;A&#65533;(&#65533; $ &#65533;	K&#65533;&#65533;&#65533;{&#65533;&#65533;&#65533;LQ&#65533;Y&#65533;&#65533;tj&#65533;aEYX!&#65533;c&#65533;G&#65533;o&#305;F`&#1849;Ff&#65533;c&#65533;w&#65533;&#65533;&#65533;QFf&#65533;!&#65533;&#65533;zzFl&#65533;1*t&#65533;&#65533;&#65533;&#65533;&#997;AF_x&#65533;E&#65533;&#65533;&#65533;1kb&#65533;&#65533;Fi&#65533;&#65533;&#65533;`|&#65533;g&#65533;id&#65533;Fr&#65533;&#65533;&#65533;&#65533;&#65533;&#65533;s&#65533;&#65533;&#65533;&#65533;k&#65533;ah&#65533;&#65533;c&#65533;&#65533;&#65533;W&#65533;&#65533;&#65533;&#1546;Q&#65533;b&#65533;1+&#65533;&#65533;z&#499;B&#65533;&#1936;s&#65533;wG&#65533;&#65533;&#65533;1&#65533;w&#65533;1uT&#65533;&#65533;&#65533;&#65533;g&#65533;o|&#65533;&#65533;n&#1329;b&#65533;&#52295;&#65533;&#65533;I|1&#65533;&#65533;	L&#1134;aF'&#65533;&#65533;&#65533;,&#65533;&#306;&#65533;(&#65533;&#65533;RJ(&#65533;x&#65533;)&#65533;&#65533;2&#65533;)+&#65533;&#65533;
*&#65533;&#1820;&#65533;)&#65533;&#65533;&#65533;&#65533;&#680;&#65533;b
)&#65533;&#65533;Bs*&#65533;&#65533;&#138;*J3&#65533;&#65533;&#1068;&#65533;Br-&#65533;&#65533;&#65533;K.&#65533;&#65533;&#65533;.&#65533;&#65533;B&#65533;-a&#65533;]&#65533;&#624;&#65533;2,&#65533;&#65533;"&#65533;+&#65533;&#65533;&#65533;&#65533;*&#65533;&#65533;=&#65533;&#1838;&#65533;R&#65533;&#1588;&#65533;-&#65533;-^&#1218;&#65533;-&#65533;&#65533;&#65533;*&#65533;&#65533;&#65533;&#65533;&#676;&#65533;\&#65533;(&#65533;&#65533;r&#65533;*&#65533;&#65533;2&#65533;d&#65533;Mr,&#65533;&#65533;&#65533;8'&#65533;&#65533;&#65533;#&#65533;?&#65533;#&#65533;?IZ&#65533;&#1588;P%&#65533;Nu&#65533;	)&#65533;&#65533;&#65533;6&#65533;N&#65533;&#65533;3&#65533;XJ(=&#65533;rU'&]2I#{&#65533;UH!&#65533;B&#65533;|qI$	O&#65533;l&#65533;I%&#65533;&#65533;K$i&#65533;&#65533;KtaY&#65533;Tr&#65533;&#65533;Ob&#65533;%&#65533;&#980;]&#65533;k&#65533;&#65533;&#65533;Su&#65533;&#65533;'&#65533;{&#65533;&#65533;&#65533;&#65533;g&#65533;~P&#65533;&#65533;$PEpr&#65533;&#65533;|&#65533; &#65533;@#pB	I0d yq&#65533;"&#65533;&#65533;&#65533;A&#65533;t&#65533;x%0&#65533;>&#65533;&#1551;#&#65533; E(&#65533;w&#65533;n&#65533;&#65533;&#65533;&#65533;&#65533;R&#65533;&#65533; A&#65533;H&#65533;!&#65533;G&#65533;&#65533;&#1040;y&#65533;0D"&#65533;2:&#65533;D&#65533;&#65533;2&#65533;![&#65533;&#65533;6&#65533;&#65533;p&#65533; &#65533;? i&#65533;&#65533;&#65533;P&#65533;!&#65533;&#65533;&#65533;9&#65533;nl&#65533;&#65533;&#65533; (&#184;&#65533;x&#65533;G&#65533;&#166;&#65533;0&#65533;E&#65533;E&#65533;&#65533;	R&#65533;&#65533; 6&#65533;AV&#65533;&#65533;"X&#65533;&#65533;2&#65533;&#65533;m&#65533;&#65533;&#65533;&#65533;&#65533;&#65533;&#65533;9n&#65533;&#65533;&#1952;&#65533;9&#65533;'&#65533;A&#65533;l&#65533;=&#65533;H&#65533;QP &#65533;@8&#65533;Au&#65533;&#65533;q&#65533;8"&#65533;&#65533;Q!&#65533;&#65533;&#65533;"Fx`A n&#65533;&#160;:&#65533;!F1D^t&#65533;&#65533;&&#65533;%&#65533;&#65533;t&#65533;&#65533;<t&#65533;&#65533;&#65533;&#65533;R&#65533;Aam Ow&#1440;6$,@(&#65533;&#65533;D&#65533;&]`@ &#65533; &#65533; &#65533;&#65533;&#65533;&#65533;p&#65533;2$&#65533;x&#65533;&#65533; 8&#65533;:HC&#65533;^C&#65533;2@aH&#65533;&#65533;&#1184;&#65533;5<rm &#65533; &#65533;'T&#65533;gh&#65533;`+P&#65533;G&#833;&#65533;&#65533;&#65533;I&#65533;3Wg(C&#65533;R%&#65533;D:q &#65533;s&#1584;&#65533;&#65533;&#65533;9 &#65533;$&#65533;P&#65533;T&#65533;&#65533;O&#65533;
f/98g:s&#65533;i8M&#65533;&#65533;fU&#65533;&#65533;Ifl&#65533;0&#65533;N&#65533;&#678;Z&#65533;d&#65533;&#65533;&#199;;&#289;&#65533;&#65533;&#65533;&#65533;U&#65533;&#680;iM&#65533;&#65533;&#1031;&#65533;)=&#65533;&#65533;R&#65533;,&#65533;&#65533;&#65533;&#65533;&#65533;A{&#65533;%&#65533;&#65533;&#65533;&#65533;&#65533;&#65533;&#65533;&#65533;
/L6Bz&#65533;0V&#65533;&#65533;rL&#65533;u &#65533;&>&#65533;
W&#65533;&#65533;&#65533;&#65533;&#65533;L&#65533;8P&#65533;r&#65533;&#65533;&#65533;&#65533;Lq;S&#65533;b&#65533;(&#65533;r&#65533;&#65533;UmD#nU;&#65533;&#65533;&#846;&#65533;H&#65533;)P&#65533;[&#65533;&#1378;j&#65533;&#65533;E&#65533;|&#65533;5&#65533;yp&#65533;`&#65533;,h&#65533;&#65533;&#65533;&#65533;m&#1469;n+b&#65533;&#65533;&#65533;&#65533;&#65533;&#65533;&#65533;&#65533;+&#65533;X&#65533;&#1691;&#65533;&#65533;&#65533;E(>!
&#65533;[,&#65533;&X&#65533;V*&#65533;&#65533;E&#65533;&#65533;&#65533;&#65533;&#65533;&#65533;[&#263;l&#65533;&#65533;I`b+&#65533;&#65533;ni&#65533;[V&#65533;+&#65533;&#65533;D&#65533;J&#65533;&#65533;&#65533;&#65533;&#65533;&#65533;&#65533;&#65533;&,&#65533;E/y&#65533;D|&#65533;R&#65533;S&#65533;&#65533;x&#65533;X&#65533;?&#65533;d&#65533;.t&#65533;
FH&#65533;a&#65533;&#65533;J&#65533;&#65533;Hzr&#65533;~&#65533;&#65533;	&#65533;&#65533;&#65533;	&#65533;&#65533;&#65533;'&#65533; &#65533;UB&#1097;&#65533;&#65533;E
Lr&#65533;&#65533;?&#65533;&#65533;&#65533;&#65533;&#65533;e&#65533;&#65533;&#65533;&#65533;&#508;D4&#65533;&#65533;N$&#65533;"$a&#65533;M&#65533;&#65533;&#65533;u&#65533;&#65533;&<&#65533;&#65533;J0&#65533;&#65533;&#65533;8&#65533;^h&#65533;&#65533;&#65533;&#65533;0&#65533;Af&#65533;#&#65533;&#65533;-@*P!&#65533;2&#65533;,&#65533;-&#65533;&#65533; &#65533;&#65533;
&b|&#65533;&#65533;&#65533;&#65533;&#65533;>&#65533;&#65533;u C| dF'h&#65533;b`xxu8&#65533;&#65533;&#65533;2C&#65533;&#65533;S&#65533;*a*&#65533;"bP&#65533; &#65533;&#65533;~&#65533;X`&#1056;U&#65533;&#65533;&#65533; &#65533;&#65533;&#65533;&#42094;&#65533;&#65533;C&#65533;&#65533;`&#65533;P&#65533;&#65533;&#65533;:,{(&#65533;x&#1607;&#65533;&#1812;_K&#65533;!r(&#65533;&#65533;,(&#65533;\D#" CbF&#65533;(&#65533; D&#65533;&#65533;j&#65533;&#65533;k&d#&#65533;&#65533;E&#65533;,&#65533;.&#65533;T&#65533;HJ&#65533;9&#65533;zC&#65533;&#65533; &#65533;|,&#65533;&#65533;6T&#65533;7t&#65533;(&#65533;@"&#65533;	\ &#65533;	(&#65533;&#65533;&#65533;A
^p&#65533;&#65533;&#65533;`%&#65533;&#65533;eB@&#65533; &#65533; &#65533;Q&#65533;&#65533;&#65533;&#65533;+&#65533;&#65533;:+&#65533;&#65533;&#52230;0&#65533;&#65533;&#65533;
ZB)&#65533;HR:&#65533;X&#65533;&#65533;&#65533;TGj&#65533;PU#&#65533;&#65533;%0	&#65533;l&#1870;)&#65533;&#65533;W&#65533;RZ&#65533;&#65533;&#65533;&#65533;r&#65533;&#65533;&#65533;U6}&#65533;M&#65533;&#65533;/r&#65533;&#1369;>&#65533;&#65533;&#65533;&#65533;&#65533;T&#65533;V&#65533;&#65533;*!&#65533;&#265;&#65533;&#65533;E~&#65533;W&#2015;U&#1514;&#65533;&#65533;A&#65533;QOd&#65533;&#65533;&#65533;&#65533;&#65533;b/j&#65533;l&#65533;&#689;~&#65533;&#65533;:&#65533;!=&#65533;@o&#635;&#65533;_&#65533;&#65533;W&#65533;&#65533;&#65533;/;$&#65533;&#676;P&#65533;+`&#65533;&#65533;&#65533;-&#65533;p3lK&#65533;3&#65533;._&#65533;&#65533;%&#65533;&#65533;/Z&#65533;M&#2044;:&#65533;meW8&#65533;&#65533;L&#65533;&#65533;-n&#65533;&#65533;\&#65533;B&#65533;&#65533;&#65533;&#65533;d8&#65533;&#65533;&#65533;&#65533;{&#65533;&#65533;&#65533;+&#65533;&#65533;nWl&#65533;&#65533;E,&#65533;k&#65533;m&#65533;&#65533;-&#65533;y&#65533;(|B(&#1036;p&#65533;&#65533;+&#65533;&#65533;&#65533;&#65533;M&#65533;+&#65533;*&#65533;&#65533;T&#65533;&#65533;&#65533;&#65533;&#65533;&#65533;" BM&#65533;&#65533;^&#65533;&#65533;A&#65533;P<&#65533;qBU\_N+L&#65533;xB&&#65533;&#65533;'&#65533;O&#65533;L&#65533;(&#65533;&#65533;&#65533;O&#65533;$&#65533;&#65533;-&#65533;'&#65533;&#1544;M&#65533;&#65533;&#65533;&#65533;O&#65533;&#970;&#65533;i&#65533;D&#65533;&h&#65533;&#65533;X&#65533;&#65533;&#65533;
y&#65533;@E&#65533;&#65533;G&#65533;i&#65533;&#65533;H&#65533;&#65533;U&#65533;#&#65533;$dVV&#65533;&#65533;=BD8&#65533;F&#65533;&#65533;&#65533;&L#[$&#65533;&#65533;A&#65533;"C&#65533;-!&#65533;&#519;5&#65533;c&#65533; <&#65533;&#65533;#&#65533;OI&#65533;&#65533;XT&#65533;C&#65533;C0&#65533;"#&#1936;&#65533; &#65533;|&#65533;D"&#65533;&#65533; &#65533;'&#65533; X&#65533;&#65533;-&#65533;[<&#65533;1&#65533;H&#65533;=&#65533;4&#1601; &#65533;|&#65533;h&#65533;&#65533;&#65533;&#65533;&#65533;&#65533;&#65533;&#65533;&#1024;&#65533;&#65533;&#65533;&#65533;&#65533; &#65533;&#65533;&#65533;&#65533; d&#65533;:U 	&#65533;t&#65533;&#65533;&#65533;&#65533;&#65533;@&#65533;&#65533;&#65533; &#65533; &#65533; &#65533; &#65533;&#65533;	&#65533;&#65533;&#65533;@	&#65533;@&#65533;@p&#65533;&#65533;X&#749;0&#65533;&#65533;&#65533;&#65533;yh\&#65533; &#65533;l&#65533;A&#65533;$&#65533;d&#65533;&#65533;&#65533;U&#65533;p&#65533;a&#65533;&#65533;]R 	&#65533;&#65533;"&#65533;&#65533;Z0&#65533;'&#65533;&#65533;9&#65533;b&#65533;\L&#65533;&#65533;&#784;&#65533;&#65533;&#65533;&#1608;&#65533;l&#65533;k&#65533;H&#65533;t&#65533;k&#65533;F&#65533;&#65533;K$&#65533;v&#65533;Rv&#65533;&#65533;M&#65533;H&#65533;$M&#65533;&#65533;&#65533;&#65533;&#65533;&#65533;&#65533;4&#65533;D@X  &#65533;@ p&#65533;&#65533;&#65533;&#65533;&#65533;p &#65533;%&#65533;&#65533;Q&#65533;
`&#65533;(K&#65533;&#65533;&#65533;&#65533;&#65533;&#65533;;)&#65533;&#65533; h&#65533;&#65533;&#65533;&#65533;R&#65533;Q\E&#65533;&#65533;&#65533;&#65533;&#65533;&#1827;&#65533;&#65533;&#65533;M&#65533;s&#65533;]&#65533;&#65533;&#65533;&#65533;&#1891;&#65533;&#65533;&#65533;`Mz&#65533;&#65533;[&#65533;&#65533;QH3&#65533;U&#65533;&#65533;&#332;&#65533;"`qR&#29790;%&#65533;&#65533;\&#65533;&#65533;&#65533;`&#65533;&#65533;[`5&#65533;\&#65533;&#65533;D&#65533;c~&#65533;`6V&#65533;a&#65533;`>&#65533;_I&#65533;&#65533;&#65533;&#65533;&#65533;(&#65533;\]d&#65533;&#65533;&#1970;\&#65533;&#65533;"&#65533;&#65533;K&#65533;&#65533;&#65533;Z&#65533;&#65533;D&#65533;&#65533;U&#65533;]&#65533;dP($&#65533;u&#65533;&#65533;` *_ JoZ_&#65533;	'o&#65533;p	W&#65533;h&#65533;	&#65533;_&#65533;5W&#65533;|&#65533;&#65533;&#65533;&#65533;&#65533;&#65533;M&#65533;Y*`&#65533;-&#65533;{&#65533;.&#65533;&#65533;6&#65533;&#65533;N*&#65533;&#65533;U`B&#65533;&#65533;&#65533;&#65533;&#65533;B&#65533;&#65533;&#65533;y&#65533;&#65533;&#65533;(&#65533;,)Z\&#65533;W&#65533;&#65533;&#65533;aQ&#65533;&#65533;z&#65533;&#65533;j&#65533;&#65533;&#65533;&#65533;V&#65533;D&#65533;=&#65533;&#65533;&#65533;&#65533;&#65533;l&#65533;%H`8"&#65533;&#65533;&#65533;B@&#65533;\l&#335;&#65533;O&#65533;&#65533;DL&#65533;&#65533;&#65533;&#65533;&#65533;t&#65533;&#65533;Sp&#65533;$8&#65533;}&#65533;E&#65533;&#65533;W 2&#65533;&#65533;O&#65533;&#65533;&#65533;E&#1046;I&#65533;j(&#65533; &#65533;D&#65533;&#65533;N`&#65533;&#65533;&#398;&#65533;&#65533; <B&#65533;z"2D$x $ &#65533;&#65533;&#22599;&#65533;a T&#65533; $&#65533;J&#65533;P&#65533;,"&#65533;D&#65533;&#65533;&#65533;'%&#65533;"@&#65533;EC#"&#65533;&#65533;U&#65533;&#65533;&#65533;&#65533;&#65533;9Z&#65533;&#65533;#&#65533;&#65533;&#65533;f&#65533;@&#65533;&#65533;&#65533;S&#65533;&#65533;&#65533; 	&#65533;Zp&#65533;@&#65533;F&#65533;@x&#65533;&#65533;S&#729; X&#65533;hG&#65533;0tA&#65533;@
&#65533;&#65533;
&#65533;@&#1024;&#65533; &#65533;&#65533;&#65533;@	&#65533; -j&#65533;K&#65533;&#65533;Jx|&#65533;&#65533;&#65533;&#65533;E&#65533;&#65533;!&#65533;&#65533;8Qp&#1210;&#65533;KR&#65533;&#65533;&#65533;&#65533;&#65533;&#65533;A&#65533;&#65533;&#65533;c&#65533;&#65533;#.&#65533;!&#65533;",&#65533;&#272;&#65533;&#65533;E_&#65533;&#65533;&#65533;&#65533;&#65533;D&#65533;&#65533;e6&#65533;LH&#65533;&#65533;&#65533;uh[[&#65533;&#65533;&#65533;&#65533;&#65533;JE&#65533;Uy&#65533;&#65533;&#65533;A&#65533;&#65533;&#65533;&#65533;&#65533;&#512;@&#65533;4&#65533; R&#65533;$&#65533;&#65533; pI&#65533;\&#65533; &#65533;&#65533;M@&#65533;&#65533;&#65533;H&#65533;&#65533;&#65533;TL_&#65533;H&#65533;&#707;&#65533;&#65533;G2&b&#65533;]b[&#65533;&#518;k&#65533;ec&#65533;&#65533;+Jd&#65533;hd&#65533;<&#1932;&#65533;e&#65533;(&#65533;&#65533;V=fE&#65533;&#65533;&#65533;]&#65533;&#65533;F&#65533;&#65533;<&#65533;%&#65533;&#65533;4&#65533;&#65533;&#65533;P&#65533;&#65533;-g^&#65533;gJf&#65533;l"`&#65533;&#65533;&#65533;V&#65533;&#65533;&#65533;&#65533;fJ&#65533;a&#65533;{&#65533;l&#65533;r&#65533;iR&#65533;&#65533;&#65533;&#65533;&#65533;b&#65533;&#65533;d	L&#1562;%&#168;+&#65533;L2&#1702;&#944;&#65533;&#65533;&#65533;L*&#65533;y&#65533;m&#65533;&#65533;&#65533;&#65533;&#65533;Bo&#65533;p&#65533;&#65533;&#65533;&#65533;&#65533;V&#65533;&#65533;{m-&#65533;&#65533;&#65533;&#65533;B,@&#65533;,&#65533;ub&#65533;,&#65533;&#65533;+<&#65533;&#65533;&#65533;lg&#65533;|M&#65533;(W&#65533;&#1026;+&#65533;&#65533;	jN 6b&#65533;&#65533;&#65533;&#65533;$&#65533;,&#65533;B+&#65533;gz&#65533;N&#65533;a"0&#65533;-&#385;&#65533;N&#65533;``&#65533;gQ&#65533;O&#65533;&#65533;=_&#65533;yB&#65533;&#65533;O	q&#65533;(&#65533;&#65533;&#65533;&#65533;d&#1542;u&#65533;&#65533;|&#65533;[&#65533;1&#65533;&#65533;1&#65533;}]xNJ&#65533;&&#65533;&#65533;&#65533;&#65533;&#65533;r&#65533;&`&#65533;] &#65533;&#65533;&#65533;ND&#65533;&#1480;MB&#65533;&#65533;%lDWL`$T&#65533;&#65533;&#65533;E&#65533;&#65533; 1&#65533;&#65533;/$$&#65533;B&#65533;OPL&#65533;$&#65533;&#65533;&#65533;&#65533;&#65533;&#65533;&#65533;&#65533;`<&#65533;_DO&#65533;&#65533;^:O&#65533;&#65533;&#65533;&#65533;&#65533;'!&#65533;#P`&#65533;n&#65533;,&#65533;&#65533;^XZ&#65533;'&#65533;&#65533; \&#65533;&#65533;H&#65533;2ad2%&#65533;(&#65533;c~tG&#65533; &#65533;&#65533;	| 	&#65533;&#65533;
&#65533;@&#65533;&#65533;@&#65533;&#65533;X&#65533;x 	&#65533; &#65533;&#441;&#65533;&#65533;&#65533;&#65533;&#65533; &#65533; &#65533;@tF&#65533;&#65533;&#65533;@.&&#65533;n&#65533;@&#65533;&#65533;&#65533;&#65533;&#65533;&#65533;M&#65533;&#65533;t&#65533;&#65533;&#65533;&#65533;A"&#65533;&#698;&#65533;]&#65533;-6&#65533;H&#65533;d&#65533;X&#65533;#&#65533;&#65533;&#65533;u&#65533;[&#65533;&#812;&#65533;d,&#65533;&#65533;H&#65533;$2&#65533;&#65533;!8/&#65533;11&#968;xR &#65533;,&#65533;<&#65533;&#65533;.&#65533;&#65533;Hlj&#65533;&#65533;&#65533;<,&#65533;u&#65533;&#65533;&#65533;i&#65533;&#65533;	?&#65533;d&#65533;&#65533;&#65533;&#65533;k&#65533; &#65533;< H&#65533;8&#65533;0&#65533;&#65533;&#65533;c&#65533;  &#65533;M&#65533;&#65533; 8&#65533;D&#65533;H&#65533;&#65533;&#1937;&#65533;&#65533;&#65533;&#65533;yT&#1351;&#65533;&#518;&#65533;E&&#65533;5&#65533;l&#65533;l&#65533;&#65533;BV`A,&#65533;&#65533;&#372;H&#1226;&#65533;9O&#65533;&#65533;d)fuH&#65533;&#65533;#zI&#65533;^\&#65533;&#65533;=Gm&#37982;&#65533;ef>&#65533;U;&#65533;&#65533;&#65533;&#1587;b&#65533;^L&#65533;&#65533;&#65533;u&#65533;&#65533;&#646;&#65533;L&#65533;&#65533;&#65533;$&#65533;tmE&#65533;&#65533;MVv&#65533;&#65533;&#65533;U&#65533;&#65533;4&#65533;*&#65533;t&#65533;&#65533;mn&#65533;m&#65533; h&#65533;&#65533;&#65533;&#65533;&#65533;&#65533;&#65533;&#65533;J_&#65533;&#65533;-v&.&#65533;`&#65533;&#65533;&#65533;&#12162;&#1204;&#65533;*&#65533;,&#65533;&#65533;&#65533;&#65533;&#65533;t&#65533;&#65533;&#65533;&#65533;_,&#65533;&#65533;.h&#65533;&#1532;&#65533;&#65533;4&#65533;^&#65533;((/&#65533;&#65533;Lz&#65533;&#65533;&#65533;`N&#65533;}MEHTO+	BU5%Z&#65533;P"&#65533;5" H&#65533;&#65533;E&#65533;&#65533;&#309;Th&#65533;1&#65533;&#65533;&#65533;&#65533;&@X\&#65533;/&#65533;&#1156;&#65533;&O[B#&#65533;o&#65533;&#1391;^&#65533;&#65533;&#65533;&#65533;@p&#65533;&#65533;&#65533;&#65533;&#65533;<&#1554;&#65533;(&#65533;&#65533;&#65533;"&#417;&#65533;&#65533;(&#65533;RO&#65533; G&#65533;&#65533;`&#65533;&#65533;&#65533;&#1605;q&#65533;(a&#65533;)F\/&#65533;&#65533;&#65533;6&#65533;&#65533;j(j&#65533;&#65533;%@B`\&#65533;P&#65533;FD$&#1817;&#65533;&#65533;&#65533;&#65533;(&#65533;&#65533;&#65533;L&#65533;&#65533;&#65533;#&#65533;YQ&#65533;_&#65533;hs&#65533;ND@!tI&#65533;&#65533;&#65533;|&#65533;&#65533;Z&#1232;&#65533;&#65533;6&#65533;&#65533;l&#65533;&#65533;,&#65533;&#65533;&#65533;&#65533;&#65533;&#65533;&#65533;&#65533;	&#65533;&#65533;&#65533;&#65533;@j&#65533;&#65533;A&#513;^:&#65533;&#65533;&#65533;@
&#65533; 
pqp&#65533;&#65533;&#65533;&#65533;&#65533;,&#65533;H&#65533;<Ade$R&#65533;A&#65533;&#65533;&#65533;&#65533;;&#65533;&#65533;&#65533;&#65533;8&#65533;A&#65533;[4&#65533;&#65533;&#65533;&#65533;&#65533;e&#65533;e,&#65533;&#65533;,;G&#65533;2&#65533;&#65533;a&#65533;U%&#65533;&#65533;&#65533;[I&#65533;1&#65533;x&#65533;&#514;$Z&#65533;9K&#65533;&#65533;,&#65533;&#65533;&#65533;&#65533;s`&#65533;&#65533;>&#65533;&#65533;&#1206;l&#65533;i&#65533;&#65533;5&#65533;B&#65533; &#769;&#65533;&#65533;D (@<&#65533;@N&&#65533;&#65533;&#65533;&#65533;A&#65533;A&#65533;@( &#65533;N.@&#65533;&#65533;&#65533; &#65533;&#426;&#65533;&#65533;&#65533;&#1866;w"/A&#65533;2y2].+&#65533;X$]&#1118;&#1438;&g&#65533;->&#65533;si&#65533;\-md&#65533;m&#65533;&#65533;&#65533;k^>&#65533;&#65533;&#65533;X&#65533;&#65533;c:&#65533;Elbbzd&#65533;#&#65533;:=&#65533;&#65533;=$}m&#65533;!Vk&#65533;&#65533;&#1506;2^&#65533;&#65533;&#65533;&#65533;~&#65533;U&#65533;]&#65533;&#65533;&#65533;s\&#65533;%P&#65533;AQlB.kM&#65533;&#65533;&k&#65533;&#65533;T&#65533;&#65533;p&#65533;m&#65533;N)$M&#65533;&#65533;j!'ha&#65533;{&#1887;{I&#65533;&#65533;)xn&#65533;&#790;&#65533;D&#65533;{&#65533;&#65533;&#65533;&#65533;~&#65533;&#65533;C&#65533;R&#65533;&#65533;w&#65533;&#65533;-HWW&#65533;&#65533;&#65533;&#65533;<&#65533;&#65533;x&#65533;
&#65533;&#65533;V&#1935;%&#65533;&#65533;!&#65533;&#65533;&#65533;a&#65533;&#65533;.&#65533;&#65533;.&#65533;`&#65533;&#65533;&#65533;r&#65533;&#65533;&#65533;Oi&#65533;&#65533;Z&#65533;&#65533;nD.h&#65533;>&#65533;&#65533;Q&#65533;BDSl&#65533;&#65533;&#65533;&#65533;&&#65533;&#65533;b&#65533;&#65533;Z&#65533;U&#65533;
bY&#65533;&#65533;`&#65533;&#65533;e&#65533;&#65533;&#65533;D%&#65533;XH&#65533;'D&#65533;T&#65533;<W&#65533;&#275;yOJ4&#65533;&#65533;&#65533;q&#65533;&#65533;&#65533;E+&#65533;&#65533;&#65533;iM&#65533;g^;&#65533;(&#65533;&#65533;Q&#65533;Myv&#65533;&#65533;&#65533;&#65533;MT&#65533;B4D#L"&#65533;^&#65533;Jw&#65533;&F.D>&#65533;&#65533;&#65533;!}&#65533;n&#65533;p&#65533;&#65533;=Fd &#65533;&#65533;&#65533;&#65533;B"&#65533;&#1280;d&#65533;&#65533;&#65533;&#65533;&#65533;	&#65533;@pl@j&#65533;@x&#65533;P&#65533;c@&#65533;&#65533;&#65533;&#65533; x&#65533; &#65533; &#65533; &#65533;&#65533;&#65533;&#65533;	&#65533;&#65533;(&#65533;A&#65533;J&#65533;y&#65533;e&#65533;&#65533;Aw&#65533;&#65533;)&#65533;&#478;BR&#65533;I&#65533;&#65533;&#65533;&#65533;&#137;/&#65533;&#65533;wr &#65533;H&#65533;&#65533;&#65533;&#65533;>&#65533;&#65533;#&#65533;}&#65533;&#65533;&#65533;~&#65533;!&#65533;&#65533;q7&#65533;Z&#65533;&#65533;&#65533;i&#65533;?&#65533;&#65533;>&#65533;&#65533;H&#1899;&#65533;&#65533;%&#65533;EJ$l&#65533;&#65533;U!&#65533;&#65533;&#65533;&#65533;@&#1330;$&#65533;$&#65533;4@&#65533;&#65533;&#65533;A&#65533;&#65533;&#65533; &#65533;#@&#65533;&#65533;<LUk&#65533;%:@&#65533;&#65533;&#65533;N&#65533;&#65533;;{&#65533; R&#65533;a&#65533;A&#65533;&#65533;Q&#65533;O>{&#65533;&#65533;&#1128;&#65533;O&#65533;>&#65533;&#65533;&#65533;&#65533;&#65533;:t&#65533;&#65533;Q&#65533;&#65533;J&#65533;u&#65533;&#1329;3&#65533;&#65533;&#790;.W&#65533;&#1289;G&#65533;&#65533;=&#62988;&#65533;&#65533;&#65533;&#65533;<;&#65533;&#65533;&#275;&#488;K&#65533;8sB&#65533;SS&#65533;&#65533;;o>&#65533;&#65533;&#65533;&#65533;&#1299;t&#65533;&#65533;u&#65533;8n&#65533;&#65533;1&#65533;&#65533;&#65533;s&#65533;&#65533;&#65533;;7,]9q&#1980;&#65533;&#65533;&#65533;-&#65533;7rd&#65533;;&#65533;f`&#65533;s&#1432;YiS&#65533;P&#65533;H&#65533;5*&#65533;dR&#65533;M&#65533;*uYr&#65533;O&#65533;(_&U&#42281;&#741;R&#65533;R&#65533;jU&#65533;T&#65533;I&#65533;B&#65533;*&#1385;&#1640;N&#65533;b&#1354;w&#65533;X&#65533;b&#65533;&#65533;&#65533;&#65533;+S&#65533;&#65533;'wlJ+W&#65533;l&#578;E&#65533;V&#65533;Y&#65533;&#65533;&#65533;&#165;+&#65533;-&#52404;&#65533;&#65533;u+&#65533;x[&#65533;&#65533;&#65533;&#1506;&#65533;&#65533;*&#867;&#65533;&#65533;?&#65533;>&#65533;R&#65533;t&#65533;j&#65533;J&#1319;N&#65533;4&#65533;d&#65533;B &#65533;&#13206;&#65533;&#65533;&#718;&#65533;$
D&#65533;&#65533;&#65533;ABaI*&#65533;&#65533;&#65533;N8&#65533;M.&#65533;DDHQ$&#65533;Y&#65533;&#65533;L6&#65533;p&#65533;K$y&#65533;E9&#65533;&#65533;o&#65533;&#65533;I*&#65533;D&#65533;;&#65533;&#65533;O&#65533;&#65533;&#65533;K,&#65533;&#65533;9&#65533;0&#65533;?	e&#65533;Q@&#65533;&#1042;I$!QFq&#65533;&#65533;/&#65533;&#1841;&#65533;$'&#65533;&#65533;M8&#65533;EO#&#65533;&#65533;.yr?&#65533;&#65533;NK.i1;3aS&#65533;P@&#65533;&#65533;L&#65533;<&#65533;JHL&#65533;&#65533;B
1$&#65533;F&#65533;&#65533;&#65533;&#65533;K8&#65533;&#65533;S`&#65533;&#65533;X`ye&#65533;&#65533;<&#65533;II&IRI(&#65533;&#65533;&#65533;K\&#273;I.Q&#65533;Gh&#65533;&#65533;&#65533;&#65533;D9d&#65533;FA&#65533;DD
y&#65533;&#65533;\Y&#65533;&#65533;cM<E&#65533;E&#65533;C&#65533;QYD5d&#65533;E&#65533;=&#65533;F6&#65533;P!>&#65533;&#65533;R &#65533;4&#65533;`&#65533;#&#65533;-	y&#65533;QC&#65533;&#204;&n8!X&#65533;&#65533;&#65533;x&#65533;&#65533;l&#65533;&#65533;VH!&#65533;&#65533;#&#65533;>&#65533;&#206;=$&#65533;&#65533;&#65533;&#65533;&#65533;@&#527;>$&#65533;&#65533;'&#65533;&#65533;`&#527;&#65533;&#65533;&#65533;&#65533;@(JH	rp&#65533;	)&#65533;&#65533;&#65533;5$&#65533;d&#65533;U&#65533;&#65533;ZQ&#65533;o&#65533;&#65533;&#65533;GH&#65533;DFE!de&#65533;'&#65533;&#65533;&#65533;&#65533;*JH!&#65533;&#65533;&#65533;&#65533;@fD$>:j&#65533;k&#65533;6&#65533;&#527;&#65533;&#65533;&#65533;+p&#65533; &#65533;P H&#65533; 
8&#65533;&#65533;2j&#65533;@&#65533;&#65533;&#65533;@&#65533;.&#65533;&#65533;&#65533;i&#65533;&#65533;&#65533;&#65533;&#65533;&#65533;4!&#65533;*&#65533;&#65533;AA,i&#65533;.&#65533;&#65533;i&#65533;&#502;&#65533;r&#65533;&#65533;J)&#65533;&#65533;
2&#65533;+;&#65533;&#65533;&#65533;&#65533;0")&#65533;&#65533;&#65533;&#35365;&#65533;&#65533;J&#65533;&#65533;:0u&#1891;&#65533;&#65533; &#65533;&#65533;&#669;w&#65533;f*&#65533;&#65533;(+8&#65533;P&#65533;&#65533;`*&#65533;,&#65533;&#65533;@&#65533;u&#65533;&#65533;&#65533;&#65533;&#65533;&#65533;&#65533;b~&#65533;&#65533;&#65533;B+&#65533;&#65533;&#65533;w&#65533;8 &#65533;	&#65533;&#65533;cR&#65533;x9&#65533; cI<&#65533;4&#996;&#65533;/&#65533;&#65533;RY&#65533;&#65533;D()&#65533;&#65533;2&#65533;X*J1
&#1332;&#65533;&#65533;a&#65533;*L&#65533;&#65533;&#65533;&#65533;5t`ox&#65533;W&#65533;:&#65533;&#65533;&#65533;g<B&#65533;&#65533;9&#1009;E-jq&#65533;Z`&#65533;H&#65533;.~&#1099;[&#65533;&#65533;&#65533;&#65533;&#65533;/&#65533;&#65533;&#65533;=&#65533;&#65533;o&#65533;@&#1436;bJE4&#65533;&#65533;&#65533;b&#65533;&#65533;&#65533;&#65533;?&#65533;&#65533;D% &#65533;A&#65533;&#65533;v&#65533;X&#65533;Fm&#65533;&#65533;&#65533;pH&#65533;	J&#65533;&#65533;C&#65533;H&#65533;&#65533;u+&#65533;A+&#65533;&#65533;D&#65533;^4	G4&#65533;&#1522;&#65533;&#65533;&#328;HLbI&#65533;&#65533;&#65533;@@O&#65533;&#65533;0d&#65533;&#65533;$P&#65533;&#65533;&#65533;
Mg &#65533;	M&#65533;&#65533;T&#65533;&#65533;&#65533;%1&#65533;&#65533;M`&#9049;&#65533;&#65533;%&#65533;&#65533;	P&#65533;&#65533;&#65533;h&#65533;<cJC&#65533;I&#65533;&#65533;D&#65533;&#65533;7*&#65533;RM&#65533;|b$f&#65533;&#65533;G&#65533;&#1106;&#65533;z&#65533;'H&#65533;&#65533;X&#65533;&#65533;&#65533;&#65533;&#65533;(&#65533;&#65533;&M&#65533;DJ&#65533;&#65533;%%	/Y&#65533;E&#65533;&#65533;$.q&#65533;+&#65533;&#65533;&#65533;&#65533;&#65533;Y&#65533;Rt&#65533;&#65533;,&#65533;&#65533;&#65533;C&#65533;&#65533;`:&#65533;%E.&#65533; &#65533;@N&#65533;&#65533;&#65533; &#65533;&#65533;4&#65533;&#65533;"&#65533;a&#65533;(&#65533;!"4&#65533;x&#65533;!U L |&#1184;> Xh`&#65533;&#65533;&#65533; H&#1538;&#65533;&#65533;&#65533;x&#65533;a&#65533;&#65533;&#65533;&#65533;,&#65533;&#65533;D$c&#65533;&#65533;&#65533;&#65533;P&#65533;#&#65533;0&#65533;&#65533;&#65533;&#65533;&#65533;&#65533;&#54567;=-&#65533;9&#65533;3HD&#65533;&#65533;&#65533;p&#65533;&#65533;Kf&#65533;X&#65533; &#1141;&#65533;Y,^&#849;&#65533;&#65533;&#65533;b&#65533;&#65533;f&#65533;&#65533;Ymc&#65533;&#65533;B&#65533;f9&#65533;Y&#65533;kS&#65533;Z&#65533;&#65533;V&#65533;6XA h&#65533; &#65533;&#65533;0&#65533;0&#65533;& &#65533;)&#257;!v&#65533;(0  +&#65533;&#65533;R&#65533;&#65533;X&#65533;*&#65533;K{&#65533;y&#65533;i!Q&#65533;&#65533;<&#65533;&#65533;$&#65533;#I&#65533;&#65533;-&#65533;&#65533;&#65533;&#65533;M&#65533;r&#65533;&#65533;&#65533;Ga
AX&#65533;:&#65533;*&#65533;&#65533;
&#65533;&#65533; &#65533;&#65533;&#65533;&#65533;&#65533;i&#65533;&#65533;]mi<&#1274;&#60780;e&#65533;`s&#65533;&#65533;&#65533;&#65533;&#65533;&#65533;&#65533;[&#65533;w&#65533;&#65533;&#65533;A&#65533;&&#65533;	Xj]9&#65533;O|&#65533;;&#65533;&#508;&#24727;zs&#65533;&#65533;&#65533;&#65533;28&#65533;&#65533;&#65533;&#65533;D'B&#65533;H&#65533;r$&#65533;,&#65533;&#65533;
L&#65533;*&#65533;DT&#65533;"&#65533;&#65533;O&#65533;m&#65533;&#65533;&#1456;"&#65533;&#65533;qE,d&#65533;
J&#65533;&#65533;&#65533;&#65533;&#65533;%Rp:)<-d&#65533;AZ&#65533;'&#65533;&#65533;&#65533;-&#65533;s&#65533;]&#65533;&#65533;;&#65533;&#65533;&#65533;.V&#65533;B&#65533;&#65533;&#65533;<`*&#65533;C@&#65533;F&#65533;&#65533;&#65533;1)&#65533;#&#65533;IDq&#65533;&#65533;&#65533;&#410;Em&#65533;&#65533;VH&#1678;2&#65533;&#65533;e&#65533;Dh&#65533;&#65533;$&#65533;4Fi&#65533;W|&#65533;&#65533;%X%N1'&#65533;&#65533;8&#65533;D&#65533;!?)J&#65533;&#1695; 9"L&#65533;&#65533;&#65533;1&#65533;&#65533;/K&#65533;g*i&#65533;}&#65533;&#65533;&#65533;,&#65533;&#65533;IebO&#65533;&#65533;&#65533;%&#65533;&#65533;f&#65533;P&#65533;Rg&#65533;&#65533;EB&2v&#65533;&#65533;K&#65533;K@&#65533;g&#65533;&#65533;U&#65533;)5&#65533;R&#65533;<(&#65533;E&#65533;_3
&#65533;&#65533;r&#65533;&#65533;U4&#65533;X&#65533;9&#170;L&#65533;"*$&#65533;zQ(&#65533;&#65533;|D:e6&#65533;u2&#733;&#65533;2h:f,wR+&#65533;t':&#65533;&#65533;&#65533;G$"SX&#65533;B &#65533;&#65533;&#65533;\&#65533;&#65533;
&#65533;&#65533;;"&#65533;IcY &#65533;*&#65533; )AFp&#65533;&#65533;&#65533;9&#513;b&#65533;&#65533;&#65533;@?&#65533;&#65533;&#65533;(&#65533;$&#65533;&#65533;2D&#65533;&#65533;R	&#65533;,d&#65533;K!VG&#1128;&#1610;z&#65533;&#65533;l&#65533;qF&#65533;K[&#65533;&#65533;U$&#65533;&#65533;&#65533;0Rh&#65533;&#65533;S&#65533;&#1701;1E&#65533;&#950;x&#65533;&#65533;Z&#1446;&#65533;&#882;[iD&#65533;&#391;#&#65533;|!&#65533;&#65533;&#65533;&#65533;&#65533;&#65533;+&#65533;&#65533;h &#65533; (&#65533; P&#65533;l&#65533;;t&#65533;S&#65533;&#65533;]	p 4&#65533;&#65533;R,OZ&#65533;X&#65533;&#65533;6##&#65533;&#65533;un&#65533;&#65533;$%SA&#65533;@|&#65533;&#65533;&#65533;&#65533;.&#65533;Y,F.&#65533;&#1005;d&#65533;}&#65533;&#65533;K&#65533;&#65533;&#65533;#:wO>&#65533;&#65533;&#65533;&#65533;&#65533;&#65533;&#65533;&#65533;&#64658;&#65533;&#65533;&#65533;&#65533;&#1643;&#65533;&#65533;&#1758;&#65533;&#24417;l8&#65533;^&#65533;&#65533;<&#65533;y%&#65533;7/\&#65533;^&#65533;&#65533;&#65533;l`C&#65533;G&#65533;6&#65533;&#65533;o`&#65533;&#65533;8?{&#65533;{O&#65533;&#65533;&#65533;=x&#65533;p&#65533;2Xh&#65533;&#65533;$&#65533;_&#896;&#65533;R&#65533;&#65533;/&#65533;&#65533;&#65533;?V&#65533;F&#65533;a&#65533;{Fc&#65533;&#65533;&#65533;&#65533;&#65533;&#480;+&#65533;s@&#65533;&#65533;HL&#65533;e&#59594;W@GS&#65533;&#65533;&#65533;+Fl&#65533;[&#65533;&#65533;&#65533;&#65533;&#65533;&#65533;o&#65533;&#65533;&#65533;l&#65533;&#65533;b&#65533;wl&#65533;&#65533;l &#65533;&#65533;*a&#65533;&#65533;A!&#65533;!&#65533;&#65533;&#65533;M&#65533;h&#65533;&#65533;&#65533;N&#65533;&#65533;&#65533;@DC&#65533;&#537;0p&#65533;&#65533;H&#65533;e&#65533;f&#552;j&#65533;&#65533;)&#65533;>&#65533;J&#65533;&#65533;ZH&#65533;2$&#65533;JBdR&#65533;DH,# GC6&#65533;&#65533;|0&#852;DUX&#17630;&#65533;8&#65533;M&#65533;?P&#65533;&#65533;
&#65533;=&#65533;&#65533;f&#65533;P&#65533;5&#65533;&#65533;20-&#65533;&#65533;&#65533;&#65533;&#65533;&#65533;&#1032;R@&#65533;HM&#65533;Nm?6C&#65533;&#65533;&#65533;8&#65533;&#65533;&#65533;i&#65533;p&#65533;X&#65533;&#65533;V&#1577;&#65533;&#65533;&#65533;# 0&#65533;&#65533;&#65533;me&#65533;fhd&#65533;&#1065;&#65533;R&#65533;0Ej&#65533;Y&#65533;&#349;t%
&#65533;&#65533; J@&#65533;i&#65533;&#65533;&#65533;&#65533;4 &#65533; &#65533;&#65533;&#65533;`&#65533;i&#65533;`&#1280;
v F@@@P`L&#65533;\ X&#65533;T&#65533;T@&#65533;&#65533;&#65533;&#65533;laf&#65533;!WP$"j&#65533; &#65533;&#65533;`!(&#65533;j&k&#65533;%Y&#65533;%&#65533;hd&#1596;&#65533;Q&#809;*&#65533;&#65533;&#65533;&#65533;y&#65533;Th&#65533;T&#65533;&#65533;{&#65533;Y2.&#65533;%&#65533;&#65533;&#65533;&#65533;&#65533;j&#522;!&#65533;&$t&#65533;EJf&#65533;&#65533;A&#65533; &#65533;@  &#65533;&#65533; &#65533;&#65533; @&#65533; &#65533;r&#65533;&#65533;&#65533; &#65533;&#65533;~@&#65533;&#65533;`%j&#65533;x&#65533;")&#65533;&#65533;#&t&#65533;%&#65533; &#65533;&#65533;&#65533;.P&#65533;+&#65533;&#508;&#65533;%T"&#65533;.#&#65533;&#65533;!%R"Q&#65533;tV&#65533;%j'q&#65533; BF&#65533;^R*#A&#65533;B,&#65533;C{:&#65533;&#65533;LBy8&#65533;&#65533;`}&#65533;&#65533;,&#65533;)7O&#65533;&#65533;`|r&#65533;&#65533;&#65533;&#65533; &#65533;`&#1280;*_&#65533;&#65533;(c&#65533;&#65533;2*&#65533;R/&#65533;K,&#65533;*&#65533;@&#65533;a*&#65533;M4&#65533;P&#65533;/2<&#65533;3&#65533;O O&#65533;.&#65533;&#65533;&#65533;V&#65533;5&#65533;&#65533;&#65533;47&#65533;c5&#65533;&#65533; &#65533;&#65533;(&#65533;&#65533;D&#65533;HM&#65533;$&#65533;2NA&#65533;&#65533;&#65533;&#65533;x&#65533;&#65533;&#65533;2yh&#65533;&#65533;&#65533;(&#65533;&#65533;o	u&#65533;O&#65533;1&#65533;&#65533;4&#65533;D&#65533;&#296;&#65533;&#65533;&#1612;&#65533;VP&#937;Pe&#65533;<&#65533;I&#65533;k17&#65533;&#65533;<&#65533;P&#65533;&#65533;%:&#65533;g&#65533;&#65533;i&#65533;8&#65533;&#65533;$&#65533;O&#65533;&#65533;0!N6a&#65533;i>(.&#65533;CTX&#65533;&#65533;2&#65533;s&#65533;&#65533;&#65533;&#65533;&#65533;&#65533;&#65533;d&#65533;>&#17862;&#65533;&#65533;&#65533;&#65533;#2wc&#1587;`!hlRa6H0W&#65533; P	&#65533;D>:!&#65533;&#65533;8&#65533;(&#65533;&#65533;&#65533;P&#65533;=e,&#65533;O3T&#65533;C0&#65533;&#65533;&#65533;&#65533;(!K&#65533;&#65533;&#65533;PF&#65533;&#65533;5&#65533;&#65533;&#65533;FgT&#65533;K!Xn&#65533;~&#65533;g&#65533;&#65533;&#65533;L&#65533;&#65533;X&#65533;HThh&#65533;D&#65533;%&#65533;`&#65533;&#65533;N&#65533;&#549;> *&#65533;8&#65533;&#65533;&#65533;&#65533;`X4B&#65533;&#65533;&#65533;j&#65533;6`:`_P Y f`^`{ 
&#896;JB^&#65533;en&#65533;g
A&#65533;Jo&#65533;r+&#65533;&#65533;
JQr&#65533;M&#65533;Y&#65533;4&#65533;H&#65533;x$U&#65533;d&#65533; &#65533;&#65533;<&#65533;Owd&#65533;v&#282;&#65533;iV&#65533;&#65533;&#65533;&#65533;Q&#65533;IE&#65533;&#65533;&#65533;k&#65533;&#65533;r8&#65533;&#65533;&#65533;&#65533;Q&#65533;6.B&#65533;&#65533;&#65533;&#65533; 6@&#65533;  &#65533;&#65533;L 	&#65533;@&#65533;&#65533;&#65533;n1&#65533;&#65533;`Y&#65533;&#65533;gx&#65533;&#65533;vJg&#65533;&#1922;$&#65533;&#65533;Xo/&#65533;GWY"AN"&#65533;&#65533;&#65533;&#65533;v&#65533;st&#65533;)&#65533;'&#65533;&#65533;Ygu&#65533;u*T&#65533; t:&#65533;&#65533;@-p&#65533;w.&#65533;X&#65533;B.&#65533;&#65533;$&#65533;',&#65533;K,&#65533;&#65533;|&#65533;G|&#65533;&#65533;yl&#65533;||&#65533;|&#65533;-&#65533;&#65533;&#65533;&#65533;&#65533;*&#65533;&#65533;*&#65533;r`O+&#65533;&#65533;&#65533;&#65533;&#65533;+&#65533;&#65533;&#65533;&#65533;&#65533;&#65533;V/`a&#65533;&#65533; &#65533; V&#65533;M<&#65533;C&#65533;&#65533;&#65533;&#65533;r&#65533;X&#65533;&#65533;~&#32940;&#65533;&#65533; ,3&#65533;&#65533;&#65533;&#65533;4&#65533;&#65533;o1MiC@C&#65533;&#65533;c&#65533;&#65533;&#65533;,31&#65533;:Zh$&#65533;3m4w&#65533;JD&#65533;HH$C.-LMjP5&#65533;(&#65533;&#65533;T1	&#65533;&#65533;2U8!&#65533;@&#65533;bQ!&#65533;&#65533;$O8)9d&&#65533;&#1082348;	&#65533;&#65533;&#65533;&#65533;&#65533;?&#65533;&#65533;&#53790;&#65533;?&#65533;&#65533;`&#65533;z4&#65533;6&#65533;&#65533;&#65533;I&#65533;&#65533;?&#65533;lHcH,&#65533;9v&#65533;&#65533;h&#65533;t&#65533;v&#4400;&#65533;&#65533;&#65533;D&#65533;t&#65533;&#65533;&#65533;1&ik{ID
&#65533;&#65533;P&#65533;96&#65533;:&#65533;T&#65533;E&#65533;6M8&#594;&#65533;4/&#65533;P&#65533;q&#576;&#65533;&#65533;,IF&#65533;f@6n&#65533;l$&#65533;lc4g&#1321;u7&#924;&#65533;)D&#65533; &#65533;@J&#65533;V H&#65533;"&#65533;*`&#65533;&#65533;&#65533;&#65533;&#65533;"&#65533; 
h&#65533;v&#65533;8@&#65533;`&#65533;^&#65533;&#65533;p p&#65533;&#65533;&#65533;&#65533;&#65533;&#65533;&#65533;&#65533;!(&#65533;jEk&#65533;b&#65533;&#65533;&#65533;
Oj&#65533;&#65533;Mn^l&#65533;~&#65533;&#65533;M&#65533;&@&#65533;zMFUPA&#588;&#65533;&#65533;&#1246;&#65533;&#65533;&#65533;u&#65533;&#65533;&#65533;&#65533;h&#65533;&#65533;&#65533;!6n&#65533;f"
 &#65533;&#65533;`B&#65533;&#65533;&#65533;&#65533; ` &#65533;F
D&#65533;<(&#65533;&#65533;&#65533;&#65533;W&#65533;`&#65533;*&#65533;'&#65533;B-h&#65533;$&#65533;&#65533;[&#65533;Ut^&#65533;xR&#65533;(*/{&#65533;)&#65533;N)4&#65533;0h"U&#65533;&#65533;&#65533;BV/yH&#65533; &#65533;b&#65533;&#65533;@&#65533;b[{R$s&#65533;{&#65533;&#65533;y&#65533;&#65533;&#65533;_G&#65533;&#65533;g&#65533;&#65533;`)n&#65533;.&#65533;&#65533;-&#65533;&#65533;+e&#65533;_&#65533;u&#65533;&#65533;&#65533;&#65533;l&#65533;&#65533;&#65533;x+&#65533;&#65533;&#65533;&#65533;/&#65533;&#65533;+m&#65533;v&#65533;l2R&#65533;&#65533;i&#65533;t&#65533;&#65533;44&#65533;4L&#65533;4&#65533;&#65533;~#&#65533;l&#65533;8&#65533;&#65533;&#65533;/	Lcy&#65533;Fa&#65533;1 c&#65533;&#65533;&#65533;I&#65533;dC&#65533;G6>&#65533;&#65533;&#65533;&#65533;&#65533;&#65533;f{H&#65533;&#1238;]&#65533;&#65533;&#65533;&#65533;`&#65533;&#65533;&#65533;>&#65533;&#65533;&#65533;:&#65533;sH&#65533;&#65533;P&#65533;&#65533;&#65533;&#297;P&#65533;G$&#65533;&#65533;R&#65533;&#65533;&#65533;D&#65533;&#65533;&#65533;&#65533;&#65533;?T&#65533;-VT%F&#65533;&#65533;OC$Cj&#65533;@&#65533;C)&#65533;&#65533;J7Dc&#65533;&#65533;C&#65533;&#65533;&#65533;&#1432;&#65533;V6L&#65533;&#65533;OI&#65533;Dr&#65533;h&#65533;&#65533;&#65533;R&#65533;ny&#65533;&#65533;6&#65533;&#65533;&#65533;l!V&#65533;t&#65533;4E,&#65533;&#65533;bC
	h&#65533;&#65533;3&#65533; &#65533;v&#65533;&#729;R>
?&#65533;=1Y>M&#65533;A	&#65533;%iU&#65533;&#65533;D&#65533;&#65533;&#65533;&#65533;EW&#65533;t&#65533;&#65533;&#669;v%n&#65533;Dm&#65533;Z&#65533;&#65533;D[&#65533;g&#65533;&#65533;v&#65533;f&#65533;&#65533;@\&#65533;B &#65533;> ]$@@&#65533;`9}:&#65533;('&#65533; ~ &#65533;2&#65533;@&#65533;P&#65533;` d&#65533;&&#65533;@je\JrNobn&#65533;v6&#65533;&#65533;x&#65533;k&#65533;&#65533;jV&#65533;H_&#65533;A{e&#65533;k|n100&#65533;O&#921;&#65533;&#820;&#65533;&#65533;&#65533;&#275;T&#65533;&#65533;)X(&#1372;tj&#65533;6&#65533;u&#933;H{lZJ&#65533;&#65533;BN&#690;P&#65533;&#65533;&#65533;R-&#65533;&#65533;!&#65533;&#65533;&#65533;@B&#65533;&#65533;&T?&#65533;&#65533;&#65533;&#65533;&#65533;<&#65533;&#65533;n&#65533;:&#65533;&#1536;&#65533;&#65533;%#&#65533;)&#65533;B&#65533;&#65533;"&j"(B#&#65533;&#65533;Vo),r(tGv&#65533;xVigv|&#65533;&#65533;@&#65533;"&#65533;&#65533;&&#65533;&#1738;&#65533;&#65533;&#65533;&#65533;)&#57355;&#65533;&#506;&#65533;&#65533;&#65533;&#65533;b&#65533;&#65533;[&#65533;G&#65533;&#65533;s&#65533;&#65533;+&#65533;&#65533;&#65533;&#65533;&#65533;&#65533;&#65533;(&#65533;&#65533;(&#65533;b^=&#976;&#65533;&#65533;&#65533;&#65533;&#65533;`&#65533;&#65533;-&#65533;&#65533;+<&#65533;A&#65533;&#65533;&#65533;-&#65533;@*&#1248;RB&#65533;d;DJTV&#65533;L&#65533;==&#65533;&#65533;7b&#65533;&#65533;&#65533;7&#1423;fy&#65533;*&#65533;fh	&#65533;S&#65533;8DmI&#65533;UeE&#65533;5&#65533;&#65533;9>%&#65533;y<&#65533;&#65533;&#65533;c&#65533;&#1871;0m&#65533;c+&#65533;6c&#65533;O|s&#65533;&#65533;&#65533;&#65533;&#65533;L&#65533;&#65533;1F&#65533;&#599;&#776;6}&#65533;&#65533;&#65533;&#65533;&#65533;&#1892;S&#65533;&#65533;&#65533;&#65533;&#65533;&#65533;&#65533;&#65533;')O&#65533;&#65533;T%O&#65533;rw&#65533;&#65533;H&#65533;&#65533;&#65533;&#65533;&#65533;%Ox&#65533;&#65533;&#1302;&#65533;&#656;&#65533;L&#65533;)V&#65533;&#65533;&#756;&#65533;IIHL\&#210;&#65533;RARh&#65533;&#65533;&#65533;=&#65533;C?X&#65533;=&#65533;&#65533;&#65533;<&#65533;m&#65533;&#65533;&#65533;&#65533;l&#65533;<!&#65533;<S&#65533;&#65533;&#65533;%=&#65533;q&#65533;XjDq&#65533;&#65533;I&#65533;&#65533;&#65533;&#1493;&#65533;Q&#65533;&#65533;E'x&#65533;f&#65533;XQ&#65533;&#65533;&#65533;wB&#65533;&#65533;z&#65533;4@<@zt&#1702;>@	&#65533; &#65533;E#&#65533;&#65533;v&#65533;b@2 &#65533;>&#65533;S@{&#65533;&#65533;t&#65533;&#65533;&#65533;&#65533;#|#&#65533;&#65533;".'$L&#65533;&#65533;&#65533;&#65533;&#65533;w&#65533;/"#*F$>&#65533;&#65533;<&#65533;"F&#65533;)^&#65533;&#65533;$&#65533;R&#65533;&#65533;v$t&#65533;j&#65533;E&#65533;6M&#65533;&#65533;d&#65533;&#65533;i&#65533;xD{#*&#47834;&#65533;!f&#65533;B&#65533;&#65533;eF&#65533;&#65533;&#65533;&#65533;&#65533; 	Z&#65533; &#65533;&#65533;&#65533;f&#65533;l 0&#65533;&#65533;f&#65533; &#65533; o&#65533;&#65533;&_B&#65533;&#65533;&#65533;&#65533;&#65533;&#65533;&#65533;&#65533;&#65533;+&#65533;&#65533;&#65533;&#65533;&#65533; &#65533;&#65533;&#65533;&#65533;+,D&#65533;y&#65533;r0&#65533;&#65533;)&#65533;&#65533;&#376;&#65533;&#65533;&#65533;$&#65533; /&#65533;&#65533;&#65533;&#65533;&#6&#65533;&#65533;&#65533;&#65533;[&#65533;&#65533;&#65533;^&#65533;&#65533;&#65533;%&#65533;&#65533;|&#65533;&#65533;&#65533;+|&#65533;&#65533;/B/`&#65533;r|&#65533;&#65533;&#65533;g&#65533;?&#65533;&#65533;&#65533; &#65533;&#65533;(&#65533;&#65533;v&#65533;k&#65533;/&#65533;&#65533;&#65533;&#65533;&#65533;&#65533;&#65533;&#65533;6JyH&#65533;&#65533;&#65533;/&#65533;P=u&#65533;,&#1634;m&#65533;L8H&#65533;3+38&#65533;&#65533;&#1044;2a&#65533;<D&#1054;&#65533;&#1028;
&#65533;/Gc3&#11858;&#65533;&#65533;	&#65533;3M&#65533;&#65533;&#65533;&#65533;UC1&#65533;3?7&#65533;&#65533;3m&#65533;x&#65533;&#65533;Z&#65533;@&#65533;i&#65533; E&#65533;PYJH&#65533;&#65533;t&#65533;&#65533;&#65533;9&#65533;&#65533;&#65533;A&#65533;&#65533;|&#65533; &#65533;&#65533;&#65533;Z&#65533;6&#265;2[&#65533;5	S&#65533;&#65533;&#9431;&#65533;NS&#65533;M&#65533;y3&#65533;&#1242;c&#65533;&#65533; "&#1385;Q&#65533;@&#65533;&#65533;)&#1254;N&#65533;8u&#65533;&#65533;'&#65533;&#65533;*V5&#65533;&#65533;&#65533;&#65533;N&#65533;B&#65533;&#65533;&#65533;T&#65533;`&#882;&#65533;KX&#65533;^&#65533;l&#65533;&#65533;uK&#1451;V&#65533;P&#65533;"&#65533;&#65533;!(Q&#65533;F&#65533;:h&#65533;g&#65533;&#65533;&#65533;2e&#65533;diR&#65533;H&#65533;,a&#1188;&#65533;&#65533;U&#65533;&#65533;V]&#65533;Jc&#988;:&#65533;&#674386;&#65533;H&#65533;)B&#65533;(&#65533;E&#65533;&#65533;.b&#1320;m&#65533;C&#65533;!&#65533;[(&#65533;&#65533;C&#65533;&#65533;&#65533;&#65533;&#65533;&#65533;!&#65533;&#65533;1&#65533;{w&#65533;]B&#65533; &#65533;&#65533;&#65533;&#65533;**4d&#65533;<&#65533;&#65533;&#65533;4&#65533;(&#65533;&#65533;&#1919;&#65533;&#65533;y&#65533;#-6\&#65533;&#65533;!D&#65533;-`&#65533;p&#65533;&#65533;B&#65533;&#65533;H&#65533;&#65533;&#65533;&#65533;&#990;&#65533;&#65533;&#65533; :&#65533;&#65533;&#65533;>&#65533;&#65533;&#1593;s&#65533;&#65533;=z&#65533;&#1569;&#65533;&#65533;N&#65533;&#65533;&#65533;&#65533;&#65533;&#65533;&#1806;t=y&#65533;O'_&#65533;<u<&#65533;&#65533;&#65533;4#I&#65533;,EzI%I&#65533;1r&#65533;_%&#65533;h&#65533;P'~RX&#65533;D&#65533;H"&#65533;!&#65533;r &#65533;G&#65533;}l&#65533;a&#65533;"Hc 
B! $&#65533;&#65533;Xr&#65533;8&#65533;]h&#65533;&#65533; &#65533;z&#65533;&#65533;!~&#65533;&#65533;E@&#65533;&#65533;&#65533;&#65533;l`&#65533;h&#65533;#((AFw&#1281;GxD)et&#65533;AW&#65533;p&#65533;&#65533;e&#65533;&#65533;QG_&#65533;!&#65533;c&#65533;Y&#65533;s&#1201;gG&#65533;m&#65533;	&#1876;&#65533;&#65533;\&#65533;&#65533;&#65533;%{b&#65533;1&#65533;v&#65533;]W&&#65533;t&#65533;&#1126;&#65533;cb'Gs&#65533;&#65533;&#65533;^&#65533;&#65533;&*&#65533;&#65533;U&#65533;&#65533;&#65533;&#65533;&#65533;1&#65533;&#65533;&#65533;&#65533;Q&#65533;&#65533;>w&#65533;&#65533;&#897;&#65533;&#65533;_vh&#65533;&#65533;&#65533;F&#65533;&#65533;&#65533;&#65533;j&#65533;&#65533;&#938;j&#65533;&#65533;&#65533;n&#65533;Q&#65533;p$
G&#65533;n&#65533;ak&#65533;&#65533;&#431;en&#65533;F&#65533;&#65533;&#65533;&#65533;&#1690;+&#65533;J&#65533;epJ*&#65533;&#65533;&#65533;S(&#65533;G$&#65533;bJHU&#65533;&#65533;
,&#65533;&#65533;&#65533;J,&#65533;"-&#65533;X&#65533;
&#65533;&#65533;&#65533;b&#65533;,&#65533;&#65533;&#65533;&#65533;&#65533;&#65533;&#1162;H&#65533;&#65533;"&#65533;'mb&#65533;%&#65533;hb&#65533;%&#65533;&#65533;EI&#340;`&#65533;'&#65533;`&#65533;&#65533;(&#65533;|B&#65533;)T&#65533;[K&#65533;%&#1730;r&#693;&#65533;&#65533;&#65533;&#65533;H&#65533;DJ&#65533;&#65533;&#65533;\&#65533;*&#65533;&#65533;b`&#65533;>&#65533;&#65533;	&&#65533;d&#65533;&#65533;%CkR&#65533;&#65533;x"&#65533;(&#65533;&#65533;&#65533;&#65533;*&#65533;&#65533;rp)&#65533;&#65533;&#65533;&#778;&#65533;"&#65533;R&#65533;&#864;0&#65533;&#65533;@&#65533;Gt' '|&#65533;'?mI'N&#65533;&#65533;&#65533;+&#65533;&#65533;&#65533;5*&#65533;&#65533;I%zSr&#65533;&#426;&#65533;&#65533;&#65533;F7&#65533;\&#65533;T&#65533;&#65533;&#65533;&#65533;&#65533;&#65533;&#65533;&#65533;1A&#65533;|&#65533;4&#65533;Vcw&#65533;.Wo-)#L/&#65533;&#65533;&#65533;-&#65533;rJ&#65533;\(&#65533;&#65533;;&#65533;>&#65533;&#65533;`7&#65533;$&#65533;&#65533;M`';mt&#65533;U&#65533;&#65533;m3W &#1996;w%&#65533;?&#136;Y&#65533;&#65533;W&#65533;l-&#65533;H$&#65533;&#65533;&#65533;&#65533;!&#65533;]&#723;X^&#65533;&#65533;&#65533;&#65533;&#65533;3v\|}&#65533;!&#65533;t&#65533;$p&#65533;&#65533;0E&#65533; 2 &#65533;BH^&#65533;x(&#65533;kH!&#65533;`&#65533;
Z&#65533;&#65533;&#65533;&#65533;(&#65533;&#65533;&#65533;&#65533;=\&#65533;8&#65533;aNr&#65533;cA?&#65533;AJ&#65533;&#65533;&#1043;<&#65533;&#65533;&#65533;;&#65533;AS&#65533;s@&#65533;&#65533;&#65533;iJO&#65533;&#65533;&#65533;&#65533;(IPu&#65533;Y&#65533;&#65533;&#65533;&#65533;y&#65533;&#65533;&#65533;%&#65533;&#65533;3P8&#65533;&#65533;&#65533;&#65533;$&#65533;&#65533;&#65533;!"&#65533;,&#65533;&#65533;
Iq&#65533;&#65533;&#65533;&#65533;MQ/&#65533;&#65533;&#65533;R&#65533;EB&#65533;x&#65533;/&#65533;X&#65533;p $ 8&#65533; &#65533;&#65533;,`' &#65533;&#65533;&#65533;)&#65533;H&#580;&#65533;&#65533;p&#1350;D&#65533;Tw&#65533;&#65533;<E&#65533;Hv&#645;w&#65533;&#231;,&#65533;&#65533;L&#65533;8$l$&#65533;<%&#65533;7&#65533;&#65533;Ro&#65533;&#65533;&#65533;&#65533;Q=jP&#65533;J&&#65533;&#65533;8Ii&#65533;&#65533;&#65533;&#65533;N&#65533;&#65533;t&#65533;&#65533;@&#65533;@&#65533;&#65533;&#65533;&#65533;&#65533;d#&#65533;D&&#65533;&#65533;&#65533;U&#65533;V&#65533;&#65533;8li&#65533;&#65533;&#65533;&#65533;&#65533;g&#65533;>j&#65533;e&#65533;&#65533;&#65533;&#65533;p6l)Y&#65533;&#65533;&#65533;&#65533;&#65533;&#65533;,8&#65533;&#1242;&#65533;j'&#65533;Y&#65533;Y&#65533;k&#65533;&#65533;&#632;$&#65533;St$$#	&#65533;+bW&#65533;s&u,b!Y&#65533;&#65533;	m&#65533;,&#65533;p!&#65533;(&#65533;0&#65533;&#65533;(!&#65533;KX&#65533;1P(W&#65533;}#&#65533;[&#65533;&#65533;PZ&#65533;&#65533;]*&#65533;&#65533;&#65533;&#65533;	&#65533;T&#65533;&#65533;&#65533;	)Rg&#65533;&#65533;&#65533;&#65533;'&#65533;&#65533;&&#65533;R &#65533;$!)&#65533;Q2Q;&#65533;&#65533;$]2&#65533;&#65533;>O&#65533;.&#65533;&#65533;&#65533;*&#65533;)J!&#65533;&#65533;`"&#65533;&#65533;U[7&#65533;&#65533;&#65533;&#65533;'<&#65533;&#65533;&#65533;"&#1161;&#65533;}&#65533;j&#65533;D&#65533;BJ&#65533;V&#65533;"&#65533;&#65533;&&#65533;&#65533;&#1326;&#65533;"k5&#65533;&#65533;Wv2&#65533;&#65533;:&#65533;\&#65533;&#65533;iP&#65533;&#1396;t&#65533;&#65533;&#65533;2&#65533;I&#65533;P|&#65533;&#65533;&#65533;$&#65533;SI/x&#1099;&#65533;&#65533;b$&#65533;&#65533;&#65533;W&#65533;&#65533;&#65533;&#65533;&#65533;"j&#65533;&#65533;Q&#65533;&#65533;<H0E@W`&#65533;Btu&#65533; 1&#65533;N=&#65533;	&#65533;E&#65533;?&#387;_&#1954;&#65533;&#65533;&&#65533;1&#65533;&#65533;O$&#65533;Ab/&#65533;&#65533;&#65533;&#65533;&D&#65533;&#65533;%B&#65533;&#65533; &#65533;&#65533;2&#65533;&#65533; ,0&#65533;#e&#65533;C&#65533;BQ&#65533;?0&#65533;&#65533;&#65533;&#65533;c&#65533;w3a&#65533;&#65533;lPp&#65533;&#65533; %x&#65533;P:&#65533;=&&#65533;S&#65533;&#65533;&#65533;&#65533;^&#65533;J-&#65533;&#65533;s&#65533;&#65533;H&#65533;&#65533;I,TSzdyN&#65533;P:} !&#4645;@=&#65533;&#264;O,	&#65533;&#65533;R&#65533;&#65533;&#65533;&#65533;.&#65533;HL]1&#444;b&#65533;<&#65533;qZ~&#65533;&#65533;A&#65533;E&#65533;M&#65533;&#65533;&#65533;&#65533;F<&#65533;y&#65533;&#65533;)^#&#9352;.2b&#591;(&#65533;&#65533;&#65533;&#65533;p&#65533;G( &#65533;epf&#1024;&#65533;&#65533;5&#65533;&#65533;&#65533;d&#65533;&#65533;&#65533;&#65533;S&#65533;*L&#65533;&#65533;&#65533;&#65533;DKRj&#65533;N0y&#65533;B1Y&#65533;V&#65533;JT&#65533;&#65533;&#65533;[&#65533;2X&#65533;j&#1219;&#65533;I<IiO&#65533;T&#65533;-*i&#65533;&#65533;O&#65533;&#65533;t7I5B&#65533;*&#65533;&#65533;&#65533;&#65533;&#65533;i&#618;WU*&#1349;&#1958;4&#65533;j_y&#65533;&#65533;Z*&#65533;4&#1904;&#65533;4&#65533;*W&#1140;&#1395;D&#65533;,.-&#65533;Z&#65533;|&#65533;&#65533;p&#65533;&#65533;&#65533;&#65533;tA&#65533;&#65533;;B&#65533;S&#65533;&#65533;*&#65533;&#65533;k&#65533;&#65533;&#65533;|a&#65533;_&#65533;&#65533;&#65533;&#65533; 6&#65533;&#65533;&#65533;&#65533;&#65533;:t&#65533;#$&#65533;&#203;b"&#65533;={F>&#65533;&#1323;N&#65533;r&#65533;X&#65533;	v&#65533;i&#65533;\wCP&#65533;z&#11935;	<&#65533;N)&#65533;&#65533;&#65533;&#65533;	r&#918;\&#65533;&#1061;
l[&#362;w&#65533;D&~&#65533;&#1372;&#65533;&#65533;&#65533;!W&#65533;&#65533;&#65533;:&#65533;=&#65533;o&#65533;&#65533;&#65533;exU&#65533;&#65533;W&#65533;&#65533;&#65533;4U|+\jS&#65533;IA&#65533;!&#65533;u {&#65533;&#65533;j&#65533;YUT&#65533;]&#65533;&#65533;&#65533;+&#65533;&#65533;O&#65533;&#65533;b&#65533;&#65533;E.z&#65533;9[&#546;YI&#65533;&#65533; &#65533;&#65533;&#65533;&#65533;&#65533;;"o&#65533;&#65533;&#65533;Jd"&#65533;&#761;V&#65533;2&#65533;&#65533;&#65533;&#65533;&#65533;D#&#65533;&#65533;=&#65533;D&#65533;4O&#65533;&#65533;&#65533;(&#65533;@(&#65533;&#65533;Y&#65533;&#65533;&#65533;&#65533;&#65533;]dH&#65533;
6P&#65533;	P`&#65533;&#65533;@&#65533;p;&#65533;'&#65533;&#65533;&#65533;&#65533;~])&Wy&#65533;@`!&#65533; !&#65533; 2p&#65533;,&#65533;p &#65533;&#65533;)&#65533;	&#65533;&#65533;z&#65533;aX&#65533;O&#65533;&#65533;&#65533;`J0*&#65533;&#65533;DA&#65533;&#65533;!8$&#65533;&#65533;&#65533;ABK.!&#65533;<&#65533;&#65533;&#65533;C&#65533;:Q	&#65533;&#65533;8DT&#65533;Kkt3&#65533;A&#65533;ID&#65533;&#65533;~1&#65533;&#65533;a|P&#65533;W&#65533;s{&#65533;&#65533;&#65533;x&#65533;&#65533;&#65533;	EP&#65533;u&#65533;B&#65533;&#65533;F>&#65533;#` &#65533;@7&#65533;\`j&#65533;^&#65533;{o&#65533;&#65533;{&&&#65533;4* &#65533;gxI`r&#65533;2(&#65533;&#65533;%&#65533;1{&#65533;&#65533;J'&#1393;%&#65533;&#65533;+fi/&#65533;OM&#65533;&#257;&#65533;tM&#708;+&#65533;R&#65533; J&#65533;&#65533;i&#65533;${&#65533;&#65533;M&#65533;&#65533;M&#65533;T&&#65533;L&#65533;RME&#65533;,&#65533;(KxM&#1442;L&#65533;&#65533;L&#65533;&#65533;,&#65533;Fl&#65533;Nf&#65533;l &#65533;&#65533;q&#65533;C.%8&#65533;
erh21Y2&#65533;.&#65533;
&#65533;P&#65533;P2&#65533;&#65533;PeS&#65533;4&#65533;0b&#65533;qO&#65533;K&#65533;nN1R&#65533;Y&#65533;%X&#65533;&#65533;7&#65533;&#65533;/&#65533;P&#65533;&#65533;
:&#65533;
&#65533;u&#65533;:&#65533;&#65533;n&#65533;pE&#65533;&#65533;&#65533; &#65533;gE&#65533;&#65533;	gUs&#65533;&#65533;p&#65533;&#65533;&#65533;
'W&#65533;32P&#65533;5X&#65533;?&#65533;oO&#65533;
YAV^#$&#65533;mPV&#65533;
&#65533;&#65533;Yfe[&#65533;8&#65533;&#65533;&#65533;Au;QS&#65533;F
Pu&#65533;&#65533;&#65533;L&#65533;X&#65533;&#65533;/&#65533;p&#65533;&#65533;Y&#65533;&#65533;&#65533;@&#65533;&#65533;&#65533;&#65533;t&#65533;&#65533;&#65533;&#65533;&#65533; &#65533;&#65533;R&#65533;&#65533;
&#65533;&#65533;&#65533;&#65533;&#65533;P!T5&#65533;4&#65533;&#65533;d&#65533;wn&#65533;h69&#65533;4 AW&#65533;c;8&#65533;0&#65533;&#65533; &#65533;@=&#65533;Qd&#661;LD"&#65533;q B&#65533;xW&#65533;&#65533;&#65533;c"&#65533;ed&#65533;&#337;vgE!&#65533;|&#65533;N`$&#65533;Pf&#65533;&#65533;<&#65533;p&#65533;| "&#65533;&#65533;&#65533;&#65533;w b&#65533;&#65533;N &#65533;&#65533;  &#65533;&#65533;'&#65533;[&#65533;y &#65533;b&#65533;nb&#65533;Da	&#65533;
&#65533;`#d&#65533;K&#65533;I#|&#65533;&#65533;gxv&#65533;~&#65533;#&#65533;ZR &#65533;&#65533;&#65533;&#65533;<g!&#65533;&#65533;E&#65533;e&#65533;	&#65533;Fc&#65533;d&#65533;Q&#65533;F&#229;&#65533;d&#65533;&#65533;&#65533;}&#65533;d&#65533;&#65533;C&#65533;&#65533;&#65533;&#65533;v;&#65533;d&#65533;&#65533;D&#65533;UWp&#65533;#&#65533;#&#65533;( A ^&#65533;+d|&#65533;#D&#65533;59|&#1937;qb&#65533;&#65533;ihBg&#65533;v&#65533;&#65533;&#65533;&#65533;&#149;&#65533;dgt`j i&#65533;&#65533;AK&#65533;&#65533;j&#65533;&#65533;O*Tr%&#65533;$%ob&#65533;&#65533;&#65533;h&#65533;&#65533;g|K&#65533;&`&#65533;&&#65533;r&#65533;&#65533;i'&#65533;)M&#65533;&#65533;BBX&#65533;&#65533;&#65533;&#65533;&#65533;T*&#65533;&#65533;N&#65533;dkZ&#65533;L&#65533;&#65533;(s&#65533;,&#65533;r,&#65533;&#65533;k&#65533;&#65533;k&#65533;ip15s3!X&#65533;^E&#65533;&#65533;&#65533;.&#65533;"/2Q/%/&#65533;pr&#65533;"&#65533;(S*'3&#65533;R4&#65533;&#65533;&#65533;F&#755;&#65533;&#65533;v=&#65533;nJU&#65533;&#65533;&#65533;1MS&#65533;:m1&#65533;;&#65533;&#1184;8&#65533;&#65533;8M38"&#65533;SbWD&#65533;81&#65533;&#65533;1#u&#65533;=&#65533;=&#65533;98&#65533;&#65533;6&#65533;&#65533;
sY&#65533;&#65533;o&#65533;(q&#65533;&#65533;O&#65533;`&#65533;&#65533;2m&#2018;&#65533;&#65533;
&#65533;vr3&#65533;;&#65533;&#229;&#65533;R&#65533;'

I&#65533;&#65533;&#65533;p&#65533;4&#65533;7UwU[z5t7&#65533;`&#65533;&#65533;&#65533;0{:&#65533;&#65533;&#65533;&#65533;&#65533;`&#65533;M&#65533;&#65533;&#65533;&#65533;Pt&#65533;0
5g6&#65533;&#65533;&#65533;Y\&#65533;&#259;~`&#65533;YO5sU&#65533;X:[&#65533;8	CD&#65533;0	c&#65533;2&#65533;Dr&#65533;&#65533;&#65533;&#65533;&#65533;&#65533;&#65533;
&#65533;&&#65533;&#65533;Z&#65533;w&#65533;&#65533;&#65533;&#65533;n&#65533;:&#65533;!@$&#65533; `?&#65533;s@!&#225;&#65533;5&#65533;&#1921;&#65533;x&#65533;<|PA &#2037;4&#65533;#&#65533;D&#65533;&#65533;&#65533;&#65533;bK&#65533;&#65533;&#65533;1Bm&#65533;&#65533;&#65533;ab&#65533;&#65533;&#65533;TA|&#65533;
&#65533;&#65533;&#65533;&#65533;&#65533;:|&#65533;qy&#65533;PFp&#65533;&#65533;>D4q&#65533;q	MF~&#65533;`&#65533;{aO&#65533;&#65533;&#65533;&#65533;[&#65533;7N&#65533;&#65533;&#65533;d&#65533;&#65533;&#65533;z&#65533;wa~pAb&#65533;&#65533;&#65533;&#65533;]&#65533;<T&#65533;&#65533;s&#65533;1 &#65533;H&#65533;&#65533;+&#65533;F _l}|&#65533;z&#65533;&#65533;&#65533;Q!%&#65533;(v&#65533;&#65533;&#65533;w"&#65533;&#65533;$&#65533;DKB&#65533;WI!&#65533;&#65533;&#65533;>&)&#65533;IxR`H&#65533;T&#65533;&#65533;&#65533;FB&#65533;&#65533;&#65533;!&#65533;9&#65533;1Bc&#65533;&#65533;&#65533;&#65533;T&&#65533;2{G&#65533;&#65533;&#65533;&#65533;&#65533;&#65533;V&#65533;&#65533;&#65533;(&#65533;&#65533;{&#65533;&#65533;H&#65533;&l&#65533;&#1283;&#65533;&#65533;*&#65533;r,|c;_&#65533;	qV&#65533; a9g&#65533;t&#65533;PtY&#65533;$.E&#65533;&#65533;&#65533;2FG65&#65533;P	&#65533;&#65533;Qvy&#65533;c&#65533;&#65533;&#65533;&#65533;&#65533;&#65533;Z&#65533;(R&#65533;U![!m&#65533;F5q&#65533;&#65533;
#a
&&#65533;eh&#65533;4l' &#65533;[&#65533;&#65533;<AS&#65533;PX4&#65533;S&#65533;@&#65533;&#65533;k5&#1986;&#65533;[&#65533;!&#65533;SS /
UUZANs
&&#65533;P&#65533;
sU[
U&#65533;&#65533;X!
&#65533;[
&#65533;"&#65533;&#65533;Y&#65533;&#65533;&#65533;&#65533;8"&#65533;9a	&#65533;J&#65533;&#65533;8&#65533;{&#65533;Ya5&#65533;&#65533;X&#65533;HrSK&#65533;&#65533;@{J&#65533;&#65533;t&#65533;&#65533;&#65533;&#65533;&#65533;&#65533;uY&#65533;&#65533;&#65533;&#65533;&#65533;&#65533;
X&#65533;&#65533;&#65533;3&#65533;CF&#65533;&#65533;&#65533;~&#65533;V	?&#65533;4&#65533;H.&#65533;&#65533;;f&#65533;[&#65533;&#65533;&#65533;'&#65533;qc&#65533;&#65533;&#65533;a&#65533;W!&#65533;&#65533;^:&#65533;&#65533;:"!&#65533;w&#65533;5cLD\0-&#65533;&#65533;d;`o&#65533;1\&#65533;b&#1644;&#65533;!&#65533;z&#65533;5s&#65533;)P&#65533;&#65533;'&#65533;p8 qp}*f2%&#65533;TR&#65533;a? &#65533;\"!1&#65533;&#65533;$&#65533;I&#65533;&#65533;A&#65533;B`{&#65533;&#65533;q&#65533;ck&#65533;&#65533;G|&#65533;}]&#65533;&#65533;<S&#152;&#65533;&#535;@47zk&#65533;&#597;?&#65533;&#65533;K&#65533;|&#65533;[a$~&#65533;&#65533;&#65533;&#65533;#&#65533;&#65533;k&#65533;~g&#65533;=&#65533;&#65533;&#65533;&#65533;&#65533;O6}z&#65533; }aF&#65533;&#65533;0F~&#65533;Q0&#65533;&#65533;&#65533; P50R 4&#65533;$&#65533;L&#65533;&#65533;&#65533;!89&#65533;&#65533;&#65533;&#129;04*&#65533;f{F&#1755;&#65533;'z&#65533;&#65533;&#65533;K=&#65533;r&#65533;Q&#65533;&#65533;&#65533;&#1820;qR&#65533;&#65533;h&#65533;DB&#65533;&#605;`&#1653;Z&#65533;fl<'ta$&#65533;&#65533;x&#65533;Jx&(&#65533;Fg&#65533;&#65533;H@h&#65533;&#1065;J2DypKp&#65533;&&#65533;&#65533;%&#65533;&#65533;(&#1620;h&#65533;C1S &#65533;&#65533;6&#65533;&#65533;3X1o&#65533;27&#65533;&#65533;.I/#P&#65533;&#65533;2&#1814;r&#65533;.&#65533;&#65533;&#65533; 	&#65533;&#65533;&#65533;&#65533;&#65533;&#65533;K U	P&#1123;A&#65533;4&#65533;&#65533;&#65533;(}UrW&#65533;0\AD&#65533;&#65533; +4z1&#65533;8&#65533;&#65533;z&#65533;Uj&#65533;Q}&#65533;R]S&#1302;
&#65533;&#65533;0cW&#65533;&#65533;oP&#65533;
&#65533;&#65533;pvq&#65533;
&#65533;B&#65533;FG&#65533;#W&#65533;&#65533;?&#65533;&#65533;&#65533;&#65533;.&#65533;{94&#65533;Ow&#65533;&#65533;&#65533;z&#65533;C}&#65533;X5&#65533;&#65533;;S&#65533;&#65533;BU&#65533;r&#65533;&#65533;&#65533;|&#65533;&#65533;}&#65533;&#65533;w&#65533;&#65533;&#65533; &#65533;&#65533;&#65533;&#65533;P&#65533;&#65533;0&#65533;6g a!<&#65533;j&#65533;$&#65533;qCRWZ&#65533;K
_&#65533;0y&#65533;&#65533;&#65533;&#65533;&#65533;&#65533;&#65533;&#65533;jwWE&#65533;!R&#65533;&#65533;=&#65533;&#65533;o&#65533;w&#65533;5!T&#65533;&#65533;}&#65533;K@&&#65533;&#65533;&#65533;/ &#65533;&#65533;qyy?@Ei"&#65533;&#65533;Y`'&#65533;p0&#65533;-p`p&#65533;Ui&#65533;&#65533;zP&#65533;&#65533;EN$&#65533;!&#65533; d)%B[H&#65533;MH&#65533;:&#65533;Pi&#65533;[&#65533;&#65533;t7;%
&#65533;&#65533;A&#65533;&#1135;3;&#65533;7Cqq;&#65533;o&#65533;d9d1bQ&#65533;&#65533;~&#65533;&#65533;&#65533;a&#65533;&#65533;!F&#65533;z~&#65533;&#65533;&#65533;&#65533;&#65533;u&#65533;&#65533;E&#65533;s<&#1667;&#65533;&#65533;t&#65533;n@.`n$&#65533;	 &#65533;9&#65533;\&#65533;P&#65533;)6&#65533;&#65533;W,E9{&#65533;&#55011;BI/&#1564;&#65533;l&#65533;n&#65533;IQ&#65533;w&#65533;_&#65533;L&#65533;I&#761;&#65533;P&#65533;I&#65533;a&#1054;&#65533;&&#65533;9&#65533;g&#65533;&#65533;&#65533;&#65533;,&#65533;&#65533;D(&#65533;T&+DB&#65533;&#65533;j&#65533;&#65533;=;H&#65533;Il&#65533;&#65533;&#65533;&#65533;&#65533;Y&#65533;&#65533;$T&#65533;&#65533;&#65533;Mo@,m &#65533;pW&#65533;j6f%&#65533;Tc9&#65533;&#65533;;&#65533;&#65533;Peo&#65533;	&#65533;&#65533;&#65533;o_&#65533;&#65533; 	.-&#65533;&#65533;<&#65533; &#657;p4&#65533;&#65533;&#38654;&#65533;&#65533;&#65533; &#65533;U;X&#65533;h&#65533;C&#65533;&#65533;m1&#65533;&#65533;&#65533;&#65533;&#65533;&#65533;&#65533;&#907;&#65533;s&#65533;2g&#65533;2&#65533;X&#65533;5&#65533;Xm&#65533;@
&#65533;0&#65533;&#65533;P&#65533;&#65533;fV;*&#65533;&#65533;&#65533;&#65533;+&#65533;
7&#65533;&#65533;&#65533;K&#65533;&#65533;R&#2046;RnH9&#1704;&#65533;Y&#65533;&#65533;5m&#65533;&#65533;u=5&#65533;h&#65533;QO&#65533;&#65533;&#65533;D&#65533;0F&#65533;'<&#65533;)j9&#65533;&#65533;
b&#65533;&#65533;U/(q&#65533;&#65533;&#871;&#65533;s&#65533;&#65533;&#65533;&#65533;&#65533;&#65533;@&#65533;&#65533;~8&#65533;&#65533;J&#65533;
4&#65533;E	&#65533;}&#65533;&#65533;v	&#65533;&#65533;U&#65533;&#1405;27&#65533;7&#65533;0&#65533;&#65533;&#65533;@!&#625;&#65533;&#65533;&#65533;&#231;a?&#65533;&#65533;Eva&#65533;P&#65533;&#65533;&#65533;&#65533;A&#1918;&#65533;&#65533;pd&#65533;&#65533;u&#65533;&#65533;0\ -@&#65533;&#65533; ? v "8&#65533;\&#65533;&#65533;DT]<&#65533;Dih&#65533;1&#65533;&pU&#65533;}p\&#65533;&#65533;&#65533;A&#65533;2l?:F&#1792;a&#65533;l&#65533;&#65533;&#65533;&#475;D`&#65533;&#65533;-&#65533;&#65533;&#65533;}c&#65533;4&#65533;&#65533;pQzHbr&#65533;]&#65533;&#65533;eJ&#65533;^1s	c&#1095;&#65533;&#65533;C&#65533;&#65533;&#65533;&#65533;&#65533;&#65533;qQ&#65533;&#65533;&#65533;&#65533;&#65533;|&#643;&#65533;C&#65533;&#65533;a&#65533;&#683;&#65533;D&#65533; R@&#65533;>>r 
P2p^&#65533;}@&#65533;p&#65533;c!""&#65533;3&#65533;&#65533;9|X9&#65533;i&#65533;&#65533;T%k&#65533;I&#65533;)'g&#65533;&#65533;&#65533;Y&#65533;E&#65533;&#65533;m&#65533;I4&#65533;o&#65533;K&#65533;&z&#973;T&#65533;$B&#65533;&#65533;&#65533;b%&#65533;&#65533;&#65533;m&#30210;&#65533;c&#65533;&#65533;&#65533;/&#65533;$&#65533;&#65533;&#65533;&#65533;&#65533;&#65533;uP)&#65533;&#65533;(&#65533;q&#65533;&#65533;y&#65533;&#65533;&#65533;;x&#65533;&#1321;s&#65533;a>|&#65533;&#65533;&#1123;'&#65533;B:s&#65533;&#1305;#&#65533;&#65533;@6j&U&#692;&#65533;$'L&#65533;.m&#65533;&#65533;)&#1320;P&#65533;B&#65533;R&#1354;&#65533;V6q&#65533;&#65533;%&#65533;&#65533;&#65533;&#65533;d&#1090;&#65533;*&#65533;W&#65533;d&#834;k&#1452;W7WMUE&#65533;&#65533;M&#65533;&9Rt&#65533;&#65533;A&#65533;"T&#65533;&#65533;"F&#65533; M&#65533;&#1330;S'O&#65533;F&#65533;"5j&#65533;)U&#65533;L&#65533;&#65533;)&#65533;(&#65533;&#65533;>y&#65533;
g&#65533;V&#65533;&#65533;L&#65533;&#65533;j&#593;#I&#65533;(M&#65533;TI&#65533;&#1784;s&#65533;&#65533;-&#65533;j&#65533;M&#65533;&#65533;m&#65533;:U
&#65533;gX&#65533;\Q5%&#65533;\P&#65533;@y&#65533;$&#65533;-&#26084;L&#65533;rE&#46509;X&#65533;&#65533;&#65533;=&#65533;&#65533;&#65533;&#65533;Z&#65533;l&#65533;b&#65533;&#65533;&#65533;T&#65533;L&#65533;JUj&#65533;&#1321;&#65533;Q&#65533;4*&#65533;&#924;&#65533;&#65533;&#65533;*mw&#65533;&#1627;4&#65533;$&#65533;&#65533;&#65533;eM&#65533;V&#65533;&#65533;t&#65533;&&#65533;V?i&#1362;%&#65533;RW&#65533;&#65533;&#65533;[r&#65533;%a&#65533;QP&#65533;`&#65533;a&#65533;]v&#65533;%Aa&#65533;&#65533;&#65533;@`vqn&#65533;RJ&#65533;&#65533;&#65533;&#65533;d&#65533;&#65533;&#65533;&#65533;&#65533;J i&#65533;FZt&#1105;I4&#65533;&#65533;&#65533;&#65533;P)&#65533;&#65533;&#65533;XAe:VN&#65533;&#65533;I"&#65533;#">&#65533; d&#65533;A&#65533;&#625;
1K!&#65533;$A&#65533;&#65533;#&#65533;&#65533;&#65533;+&#65533;&#65533;&#65533;&#65533;>&#65533;&#65533;&#65533;,&#65533;&#65533;&#786;&#65533;B&#65533;&l8!&#65533;8&#65533; &#65533;r&#65533;"?&#65533;&#65533;IBI&#65533;C&#65533;&#65533;+B%&#65533;IBQ&#65533;&#65533;9&#65533;&#65533;!<&#65533;@&#65533;r&#65533;B?+&#65533;1&#65533;$R&#65533;+&#65533;$2K0&#65533;&#65533;c&#65533;&#65533;&#65533;"&#65533;\&#65533;c&#65533;&#65533;X&#65533;&#65533;&#65533;<&#65533;(3&#584;&#65533;8&#65533;VZ&#65533;&#65533;&#65533;&#1355;&#65533;&#65533;&#65533;=&#65533;&#65533;F"&#65533;d&#65533;HQK&#65533;&#65533;&&#65533;&#65533;&#65533;G\LIqd&#65533;&#620;&#65533;&#274;M2&#65533;d2]TK2&#65533;&#65533;6]&#65533;W[F&#65533;]dZG&#65533;&#65533;&#65533;B&#65533;
M&#65533;&#65533;<&#65533;QF&#65533;&#65533;&#273;G&#65533;C
.`&#65533; "V &#65533;
:x&#65533;2&#65533;H&#65533;IB&#65533;A&#65533;&#65533;u&#65533;&#65533;&#65533;U;Jy&#65533;8&#65533;&#65533;&#65533;&#65533;&#65533;&#65533;Wi&#65533;5&#65533;\&#65533;h&#65533;&#65533;&#65533;&#65533;U&#65533;&#65533;&#65533;ch&#65533;/&#65533;&#65533;V<&#65533;&#65533;#&#65533;ju&#65533;:&#65533;&#65533;cqNy&#65533;&#65533;&#206;&#65533;&#65533;&#1082;&#65533;&#65533;x9&#65533;:&#65533;&&#65533;&#49426;N;g;&#65533; &#65533;m&#65533;&#222;&#65533;g&#65533;3&#65533;&#1763;8&#65533;&#65533;&#65533;V&#65533;&#65533;c&#65533;&#65533;&#542;&#205;6&#65533; &#65533;8O&#65533;7&#65533;H&#65533;9&#65533;&#65533;&#65533;&#1377;&#65533;&#65533;{&#65533;&#65533;&#65533;;&#65533;6&#65533;&#65533;V&#65533;KB&#65533;&#65533;=K2q&#65533;.&#65533;hb%&#65533;&#65533;t<&#853;W&#65533;&#65533;=&#65533;Y&#65533;&#65533; _q&#65533;&#65533;&#65533;H;&#65533;4&#65533;&#65533;&#65533;&#65533;4&#65533;&#786;&#65533;&#65533;&#65533;DJ&#65533;*&#65533;/RB&#65533;&#65533;:S<&#65533;N&#65533;&#1860;&#65533;&#65533;&#65533;&#65533;\Qe&#65533;4&#65533;&#65533;&#65533;&#65533;&#65533;M&#1826;m&#408;@E&#65533;&#65533;Si&#65533;&#65533;T&#65533;X&#1131;&#65533;G&#65533;&#65533;SH&#65533;&#65533;&#65533;D(b&#65533;&#1724;&#65533;y&#65533;&#65533;&#65533;,~#&#65533;&#65533;:&#65533;{&#65533;Ql!&#65533;&#65533;'):&#65533;&#65533;u&#65533;g&#65533;&#65533;&#65533;&#65533;8&#65533;&#65533;MP&#65533;&#65533;&#65533;0&#65533;E&#65533;6&#65533;&#65533;KXB&#65533;&#65533;&#65533;$ &#65533;HT&#65533;&#65533;&#65533;%2&#65533;&#65533;&#65533;&#65533;?&#65533;&#65533; .v&#65533;\&#65533;'6iE,l!!^HhA&#65533;/x&#1120;(&#65533;&#65533;&#65533;&#65533;02&#267;_&#65533;BI&#65533;&#65533;&#65533;2
&#65533;`/+?,Q|&#65533;5CG&#1035;&#65533;&#65533;CA&#65533;&#65533;1&#65533;&#65533;L6	DBL&#65533;&#65533;&#65533;&#65533;"&#65533;C&#65533;,&#65533;"&#65533; &#65533;D&#65533;2&#65533;lV&SR&#65533;&#65533;&#65533;&#65533;&#65533;K&#65533;&#65533;C&#65533;&#65533;&#65533;&#65533;>-\&#65533;@&#65533;&#65533;	<`!&#65533;&#11271;+	&#65533;K&#65533;&#65533;&#65533;"A&#65533;BdI&#65533;&#65533;&#65533;&#65533;&#65533;/&#65533;&#65533;&#65533; B&#65533;Hay(&#65533;&#65533;&#1095;&#65533;&#65533;Id&#65533;&#1685;&#65533;&#65533;9+L&#65533;
W&#65533;6ue4&#65533;&#65533;d&#65533;9&#65533;Y&#907;&#65533;!p&#65533;\&#65533;&#65533;*=&#65533;aY&#65533;&#65533;%&#65533;&#65533;}-a8&#65533;D&#65533;X&#65533;-&#65533;E"&#65533;X&#65533;$ &#65533;&#65533;JXbt&#65533;&#65533;g&#65533;&#65533;I$T&#65533;&#65533;D&#65533;&#65533;&#65533;&#65533;&#65533;&#65533;&#65533;+&#65533;P#s&#65533;&&#65533;&#65533;IF&#65533;&#65533; 	9C b&#65533;&#65533;&#1738; &#65533; ` 3&#65533;&#65533; X@Q&#65533;&#65533; &#65533;R&#65533;R&#65533;&#65533;&#65533;CX&#65533;2&#65533;&#65533;&#65533;s&#65533;<&#65533;87&#65533;&#65533; &#65533;C&#65533;&#65533;&#65533;&#65533;p&#1665;i&#65533;F&#65533;&#65533;&#1389;f&#65533;&#65533;&#65533;&#65533;&#65533;YmwX&#65533;&#65533;&#65533;&#65533;&#65533;vD&#65533;zg&#1433;&#65533;&#65533;&#65533;&#65533; &#65533;CU&#65533;&#65533;&#65533;&#65533;a&#65533;]Y&#65533;&#1315;J&#65533;e&#65533;&#65533;+&#65533;X8&#65533;3&#65533;M&#65533;&#65533;&#1764;&#65533;2&#65533;e&#65533;oQsC&#65533;p&#65533;5V&#65533;&#65533;c&#65533;&#1168;&#65533;5&#65533;&#65533;mP&#65533;jU&#65533;&#65533;u$&#65533;&#65533;m&#65533;^&#65533;:Z&#65533;2&#65533;p&#65533;T&#65533;<&#700;g9+&#65533;&#65533; &#65533;t&#65533;&#65533;
U&#65533;&#65533;8&#65533;[&#65533;[&#65533;&#65533;&#65533;')&#65533;&#65533;]QV&#65533;!&#65533;t/)b&#65533;&#65533;&#65533;TK&#65533; O8I&#65533;&#1794;&#65533;&#65533;&#65533;6&#193;&#65533;U&#65533;e&#65533;&#65533;&#65533;E&#65533;&#65533;(&#65533;qr&#65533;
&#1504;$&#65533;&#65533;Vy1&#65533;&#65533;N`&#65533; &#670;&4&#65533;&#65533;N&#65533;"&#65533;&#65533;K*N&#65533;&#65533;&#65533;&#65533;.&#65533;0&#65533;`&#65533;"&#65533;/p&#65533;0m&#65533;&#65533;'&#65533;b&#65533;&#65533;q&#65533;s&#65533;Z&#65533;()i>h\&#65533;M&#65533;z&#65533;&#65533;&#65533;q&#65533;;&#65533;&#43362;:t&#65533;	&#65533;&#65533;&#137;L&#65533;n&#65533;(&#65533;<:	K&#65533;&#65533;@&#65533;os&#65533;&#65533;&#65533;&#65533;&#65533;@&#65533;-&#65533;;Y&#1538;&#65533;&#65533;&#65533;.|1&#65533;`&#65533;&#65533;&#65533;&#65533;uF1n&#65533;B&#65533;&#1056;+&#65533;x&#65533;&#65533;lb&#65533;&#65533;&#65533;&#65533;S	H&#65533;%&#65533;i&#65533;D[&#65533;&#65533;&#65533;&#65533;&#65533;&#65533;~C&#65533;Q)B&#65533;	I<JMYJd&#65533;YKD}E&#65533;N2&#65533;&#65533;V&#65533;&#65533;-&#65533;&#1169;&#65533;&#65533;C6&#65533;&#65533;&#65533;+&#65533;A}&#65533;,&#1096;?T&#65533;&&#65533;&#65533;&#65533;&#65533;&#65533;&#65533;
y&#65533;!&#65533;&#65533;Y&#65533;s&#65533;&#65533;&#65533;t&#65533;|&#65533;&#65533;>&#65533;A&&#65533;&#65533;4&#65533;&#65533;&#65533;&#65533;`&#65533;&#215;8&#65533;&#65533;>&#65533;*I&#65533;&#65533;f'F=&#65533;&#65533;U&#65533;"&#65533;&#65533;I&#65533;+_&#65533;&#65533;UW}'&#65533;&#65533;&#65533;bU&#65533;&#1773;&#65533;+;&#65533;3tOD&#65533;&#65533;&#65533;c"6*%D&#65533;`F&#65533;W#&#65533;&#65533;-&#65533;	=&#65533;&#65533;&#65533;&#65533;&#65533;G&#65533;8&#65533; &#65533;&#65533;&#65533;u&#65533;&#65533;TG&#65533;&#65533;\&#65533;&#65533;6&#65533;&#65533;&#65533;@&#65533;&#65533;@&#65533;$&#65533;7@!X &#65533;hj P ]&#65533;&#65533;&#65533;&#65533;E&#65533;{&#65533;A&#65533;&#65533;5VyM&#65533;&#65533;&#65533;X&#65533;Z&#65533;Jm&#65533;D&#65533;[&#65533;fY&#65533;~D&#65533;x&#65533;&#1317;v&#65533;F&#65533;okU&#65533;&#1372;&#65533;&#65533;f&#65533;lY7&#65533;`&#65533;P&#65533;5&#65533;oFgC&#65533;&#65533;^8&#65533;&#65533;&#65533;-:l&#65533;&#65533;&#65533;&#65533;]&#65533;&#65533;&#65533;&#65533;k&#65533;&#65533;&#65533;6`q&#65533;,&#65533;&#1968;&#65533;1xA&#65533;=&#65533;k{&#65533;&#65533;&#65533;&#65533;&#65533;&#65533;v&#65533;&#65533;&#65533; &#65533;&#65533;&#65533;&#65533;&#65533;!&#65533;n#&#65533;&#65533;`&#65533;&#65533;N&#65533;[ka&#65533;'D&#65533;\&#65533;(&#65533;39&#65533;&#65533;s&#65533;&#65533;&#65533;&#65533;&#65533;.)&#65533;k
Sv&#65533;&#65533;&#1536;&#65533;&#65533;&#883;&#65533;&#65533;D|+F0W&#65533;&#65533;&#65533;&#65533;&#65533;C&#65533;&#65533;&#65533;\&#65533;&#65533;&#262;F&#393;)@a&#65533;&#65533;`&#65533;&#65533;&#65533;`_/&#65533;&#65533;:&#240;&#65533;R&#65533;Mo&#65533;&#1540;<6Mt:S(u&#65533;&#65533;&#65533;`bc&#65533;&#65533;&#65533;&#65533;#v&#65533;&#65533;&#65533;&#65533;&#65533;7[&#65533;&#459897;@&#65533;0&#65533;&#65533;&#65533;&#1037;&#65533;P>@k&#65533; &#65533;&#65533;~8&#65533;&#65533;7&#65533;:&#65533;N&#65533;&#65533;&#296; &#65533;5K"Zx&#65533;&#65533;&#65533;]&#65533;`p0&#65533;#&#65533;&#65533;4&#65533;&#65533;2&#28677;&#65533;rq&#65533;x>&#65533;
M&#65533;&#65533;&#516;HP&#65533;$\&#65533;B&#65533;B#4&#1507;&#65533;R&#65533;Kx&#65533;C)&#65533;AAO&#65533;&#178;XH&#65533;D&#65533;
C&#65533;
&#65533;&#65533;&#65533;|&#65533;q&#65533;N&#65533;&#65533;L#&#65533;>0&#65533;9&#65533;A/H&#65533;*X5&#65533;&#65533;	&#65533;&#65533;p6@,&#65533;=H&#65533;<&#65533;&#65533;][&#65533;^&#65533;5~1A&#65533;&#65533;)&#65533;&#65533;&#65533;&#65533;(&&#65533;*&#65533;%&#65533;$3N$&#65533;&#65533;&#584;&#65533;&#65533;Y&#65533;&#65533;=8&#65533;Ibp&#65533;8]&#65533;&#65533;h&#65533;4h:&#333;[&#65533;&#65533; &#65533;h3t7L:EU\&#65533;$)&#65533;aDC&#65533;&#65533;i!2&#65533;&#65533;$3&#65533;&#65533;j&#65533;m&#65533;&#65533;F&#65533;
-&#65533;&#65533;&#65533;k{&#65533;&#65533;|&#65533;&#65533;B&#65533;&#65533;&#65533;)&#65533;&#65533;&#65533;E&#65533;[=(&#65533;@)kq&#65533;@:&#65533; 
X&#65533;&#65533;&#65533;&#65533;&#65533; &#65533;>@}&#65533;&#65533;a)&#65533;&#65533;&#1027;>>:&#65533;q&#65533;&#65533;&#65533;;&#65533;&#65533;&#65533;&#65533;)+&#769;&#65533;&#65533;&#65533;&#65533;j&#65533;{*&#305;:&#65533;t&#65533;:&#65533;&#65533;&#65533;&#65533;&#65533;a&#65533;&#65533;&#65533;&#65533;&#65533;c&#65533;4@&#65533;6P&#574;&#65533;;&#65533;&#65533;&#65533;+&#65533;4&#624;YH&#65533;j*&#65533;Z&#65533;&#273;&#65533;&#65533;&#16168;"&#65533;Z&#65533;&#65533;[&#65533;23H&#65533;&#65533;l&#65533;&#65533;Q&#65533;&#531;I&#65533;&#65533;&#65533;&#65533;&#65533;&#65533;*&#65533;&#1148;&#65533;t&#65533;&#65533;&#65533;S&#65533;&#1075;&#65533;&#65533;&#65533;&#65533; &#65533;&#65533;&#65533;&#65533;s2&#65533;&#65533;&#65533;&#1545;X&#65533;&#65533;YP&#65533;&#65533;p&#65533;&#65533;&#65533;&#65533;&#65533;&#65533;L&#65533;&#65533;&#65533;?&#65533;&#65533;&#65533;&#65533;&#65533;:/&#65533;H&#65533;&#65533;Y0Q&#65533;K&#65533;3&#65533;&#65533;H&#65533;&#65533;&#65533;&#65533;&#65533;<&#65533;&#47812;Ih&#65533;&#65533;&#65533;B&#65533;K&#65533;&#65533;&#1089;/{:y&#65533;&#65533;2&#65533;&#65533;`@UX&#65533;&#65533;&#65533;&#65533; &#65533;R.U&#65533;? R&#65533;&#65533;Z0&#65533;&#65533;&#65533;&#65533;d&#65533;P&#65533;&#65533;&#65533;4@&#65533;Y&#65533;2&#65533;&#65533;L&#65533;SA&#65533;H&#65533;	D&#65533;&#65533;44&#65533;N&#65533;@hYH&#65533;&#65533;b&#65533;0L&#65533;C&#65533;&#65533;&#65533;&#65533;(&#65533;[&#65533;&#65533;\&#65533;[(&#65533;_X&#65533;` &#65533;	&#65533;&#65533;"`&#65533;&#65533;]&#65533;	&#1104;&#20997;,&#65533;&#65533;&#65533;&#65533;O &#65533;L&#65533;&#65533;r&#65533;&#65533;z&#65533;&#65533;>)&#65533;&#65533;&#65533;Q&#65533;O&#65533;.G&#65533;8&#65533;RC/&#65533;&#65533;Z[$&#65533;B&#65533;2&#65533;7A&#65533;EHC&#65533;Q&#1656;B0!&#65533;E	I&#65533;-&#65533;&#65533;&#65533;
&#65533;&#65533;&#65533;&#65533;1&#65533;&#65533;S&#65533;t&#65533;E&#65533;&#65533;g&#65533;R> &#65533;!h&#65533;a26&#65533;%PP&#65533;&#65533;&#65533; &#65533;%]&#65533;&&#65533;1&#65533;&#777;&#65533;&#65533;&#65533;cA&#338;&#65533;YD&#65533;[&#65533;Z&#310;&#65533;&#65533;n&#65533;&#65533;n&#65533;&#65533;&#65533;&#65533;$T&#65533;&#65533;r&#65533;_1&#65533;%I){&#65533;&#65533;{1&#65533;Q&#65533;u)>sy&#65533;y&#65533;'%l&#65533;D &#65533;[&#65533;&#65533;>6U&#65533;;T&#65533;&#65533;&#65533;8|&#65533;&#801;3&#65533;&&#65533;:&#274;9}&#65533;#*&#65533;,&#513;x @ &#65533;*&#65533;p P&#65533;5&#65533;A&#65533;&#65533;&#65533;RW&#65533;e&#1294;8I&#65533;&#65533;;&#65533;&#65533;&#65533;&#65533;&#65533;&#65533;&#65533;U&#65533;&#65533;*&#65533;<&#65533;&#65533;*&#65533;WU&#65533;&#65533;&#65533;:&#874;&#65533;Y*&#65533;&#65533;&#65533;W&#65533;&#487;b&#65533;&#65533;26I&#65533;Y&#65533;&#65533;&#65533;U'-&#65533;&#65533;&#65533;&#65533;&#65533;|U[mI&#65533;{&#65533;&#65533;t&#65533;7&#65533;,&#65533;c&#65533;&#65533;@&#65533;C&#65533;V&#65533;&#65533;&#1211;&#65533;C&#65533;\u&#65533;&#65533;&#65533;&#65533;j&#65533;&#65533;&#65533;&#65533;:we&#65533;&#65533;&#65533;L&#65533;H&#516;&#1688;&#65533;N&#65533;8&#65533;&#65533;8&#65533;&#65533; &#65533;&#65533;&#65533;&#65533;9&#42629;&#65533;&#65533;V&#1568;&#65533;&#65533;&#65533;&#65533;Np|&#65533;(&#65533;&#65533;&#65533;6&#65533;I&#65533;4RM&#65533;&#65533;
&#628;&#65533;sI&#65533;z&#65533;&#65533;&#65533;0&#65533;&#65533;&#65533;&#1263;D F&#65533;!&#65533;&#65533;&#65533;&#65533;&#65533;&#65533;*ACEP&#65533;&#65533;D&#65533;Q&#65533;&#65533;&#65533;&#65533;&#65533;$&#65533;&#65533;&#65533;&#65533;&#1256;&#65533;&#65533;X&#65533;@&#65533;&#65533;Y&#65533;l&#65533;&#1247;&#65533;u&#65533;&#65533;&#1039;ZP&#65533;&#65533;&#65533;&#65533;&#1345;1	&#1677;&#65533;&#65533;&#65533;@&#65533;&#65533;&#65533;&#1003;2&#65533;<&#65533;"&#65533;&#65533;&#65533;M0&#65533;&#65533;&#65533;&#13454;&#65533;y.&#65533;Q&#65533;'&#65533;2&#65533;O&#65533;"]x&#65533;.&#65533;2334&#65533;&#65533;&#65533;&#65533;&#65533;&#65533;7&#65533;&#766;\&#65533;&#65533;&#65533;&#65533;L&#65533;~z&#65533;&#65533;3/&#65533;&#65533;0P&#65533;&#65533;&#65533;&#65533;&#65533;QQ&#65533;0LxD)gr4&#1213;&#65533;E*&#65533;&#65533;&#65533;&#65533;[&#65533;&#176;$_&#65533;&#65533;J
9f&#65533;&#65533;L&#516;;,&&#65533;&#65533;&#65533;&#65533;(#&#65533;,&#65533;Y&#65533;4aI&#65533;D&#65533;4H"&#65533;&#65533;&#65533;A&#65533;4&#65533;&#65533;&#65533;&#65533;&#1536;&#1536;1&#65533;V&#65533;&#65533;a&#65533;&#65533;&#65533; &#65533;&#65533;A&#65533;1U&#65533;!7YY&#65533;w{&#65533;&#65533;x+&#713;&#65533;&#65533;p:&#65533;+&#65533;_&#65533;&#1691;s&#65533;6&#65533;M&#65533;t&#65533;&#65533;[&&#65533;&#65533;&#20567;&#65533;*&#65533;s1G&#65533;&#41614;ZE&#65533;F&#65533;&#65533;*&#65533;&#65533;&#65533;Z:&#65533;&#65533;`j&#65533;8q:&#65533;&#65533;9&#65533;&#65533;&#65533;N&#65533;&#65533;P,&#38410;&#65533;@&#65533;(8&#65533;
&#65533;&#65533;&#65533;&#65533;&#65533;` &#65533;&#65533;'@&#65533;<&#65533;8=P&#65533;&#65533;&#65533;&#65533;&#65533;&#65533;&#65533;;&#65533;K:&#65533;J:&#65533;&#65533;-y&#65533;&#65533;&#1423;H&#65533;&#65533;P&#65533;V&#65533;:&#65533;,&#65533;&#65533;&#65533;&#65533;z&#65533;a&#65533;&#65533;&#65533;2J%&#65533;U8`&#65533;3(3I&#65533;!&#65533;&#65533;&#65533;b&#65533;&#65533;:&#65533;&#65533;*&#65533;S&#569;&#65533;&#65533;&#65533;tV&#65533;&#65533;&#65533;&#65533;&#219;&#65533;&#65533;+&#65533;i&#65533;48=N6-r&#65533;&#65533;<t<8>J&#65533;&#65533;&#65533;;W&#65533;&#65533;-&#65533;R&#563;&#65533;&#65533;qy&#65533;&#65533;&#1824;1&#65533;E&#65533;-&#65533;&#65533;&#65533;&#65533;X&#2044;&#65533;xL&#65533;BP&#65533;&#65533;&#65533;0&#65533;8\J&#65533;&#65533;j&#65533;&#65533;&#65533;&#65533;&#65533;&#65533;&#606;&#65533;&#65533;&#65533;&#65533;!&#65533;&#65533;&#65533;a&#65533;&#65533;&#65533;DS&#65533;+&#65533;#&#65533;bn&#65533;=[	&#65533;&#65533;&#65533;Z&#65533;G&#65533;&#65533;y	&#65533;0&#65533;&#1841;&#65533;&#65533;&#65533; &#65533;	&#65533;3&#65533;#&#65533;&#65533;&#65533;Nv0&#65533;&#65533;&#65533;X&#65533;&#65533;&#65533;&#65533;HYm&#65533;&#65533;&#65533;&#65533;&#65533;&#65533;RY&#65533;&#65533;&#65533;&#65533;&#65533;~&#65533;#&#65533;z&#65533;&#65533;3/&#65533;t&#65533;&#65533;(&#65533;&#65533;&#65533;;&#65533;J&#65533;&#65533;&#65533;\&#65533;*&#65533;&#65533;&#65533;-&#65533;^&#65533;&#65533;`&#546;-&#65533;_&#65533;6&#65533;Z&#65533;&#65533;&#65533;&#65533;&#65533;&#65533;h&#65533;.&#65533;!|&#65533;&#1113;!&#1161;/&#65533;&#65533;&#65533;&#65533;8=&#65533;u&#65533;&#65533;H&#65533;&#65533;&#65533;&#65533;`N&#65533;8&#65533;.$B:&#65533;QY&#65533;&#65533;b4&#65533;
'Y^N&#65533;&#65533;ys&#65533;&#65533;&#580;&#65533;`?p&#65533;-0@&#65533;&#65533;/&#1539;&#65533;&#65533;PL&#65533;&#65533;&#65533;B(&#1652;&#65533;u8-&#65533;8&#1538;&#65533;&#65533;&#65533;  &#65533;7@&#65533;Ad&#65533;&#65533;&#65533;%&#65533;r&#65533;&#65533;%&#65533;&#65533;&#65533;&#65533;3U&#65533;&#65533;&#65533;&#65533;`&#65533;&#65533;,&#65533;&#65533;&#65533;u&#65533;&#65533;&#65533;&#65533;:&#65533;&#65533;&#65533;W&#39323;I[t6-&#65533;&#65533;&#65533;<&#65533;	(&#65533;Ih&#65533;
&#65533;&#65533;P&#65533;7C&#65533;N&#65533;6&#65533;&#65533;T9B&#65533;-N&#1689;&u&#65533;n&#65533;/&#65533;CC4&#65533;-&#65533;&#65533;B&#65533;40&#512;0&#65533;&#65533;9&#553;&#65533;)08&#65533;&#65533;&#65533;'uj&#65533;b&#859;&#250;-&#65533;j&#65533;&#1722;,&#65533;#&#65533;#fH&#65533;.l&#65533;&#65533;&#65533;R&#636;a&#65533;&#65533;&#65533;&#65533;SZ&#347;&#65533;&#65533;&#65533;&#65533;::&#65533;&#65533;R8&#65533;+&#65533;&#65533;&#65533;&#65533;&#65533;n&#65533;&#1709;#&#65533;&#65533;$,&#65533;lUh&#65533;*&#65533;&#65533;&#65533;&#65533;&#65533;&#65533;303&#65533;<&#65533;Z&#65533;g&#65533;&#65533;&#65533;&#65533;&#65533;&#65533;V&#65533;d&#65533;7&#65533;&#65533;&#65533;&#65533;&#65533;F&#65533;Vz&#65533;&#65533;V&#65533;&#65533;H0}mB&#65533;&#65533;&#65533;&#65533;&#65533;&#65533;&#65533;&#65533;&#65533;&#65533;=j&#65533;O&#65533;L&#65533;&#65533;&#65533;&#65533;&#65533;&#430;h&#65533;q&#65533;	&#65533;@&#65533;&#65533;&#65533;[&#65533;&#65533;&#65533; &#65533; &#65533;&#65533;&#65533;H&#65533;>	;&#65533;M&#65533;G(&#65533;B&#65533;g&#65533;}!&#65533;&#65533;&#65533;W&#65533;&#65533;&#65533;&#65533;&#65533;L&#65533;&#65533;E&#65533;&#65533;&#65533;&#65533;&#65533;0&#65533;&#65533;u&#65533;&#65533;-&#65533;&#65533;P&#65533;&#65533;&#65533;P&#65533;	0&#65533;&#65533;&#65533;&#65533;~&#65533;&#65533;&#65533;8&#65533;&#65533;&#65533;&#65533;X9]>&#65533;ld4&#65533; E&#65533;4&#65533;&#65533;&#708;&#65533;&#65533;\&#65533;u&#65533;Z`&#65533;
I0C&#65533;ah&#65533;&#65533;&#65533;_&#65533;&#65533;&#65533;&#65533;&#65533;&#65533;Z&#65533;&#65533;&#65533;&#65533;&#65533;&#65533;&#65533;&#65533;Bs&#65533;&#65533; &#65533;&#65533;s&#65533;R&#65533;&#65533;&#65533;&#65533;C&#65533;C&#65533;F&#65533;&#65533;8SO&#65533;h&#65533;G&#65533;&#65533;&#65533;-&#65533;&#65533;lB&#65533;K:&#65533;Z1AX&#65533;M&#65533;&#65533;O&#65533;&#65533;&#65533;:H&#65533;-p&#65533;#&#65533;9x&#65533;M&#65533;&#65533;l"aA&#65533;&#65533;P&#65533;@)y&,&#65533;&#65533;1&#65533;&#65533; &#1536; &#65533;&#65533;&#65533;30&#65533;4V&#65533;&#65533;&#1755;i&#65533;&#65533;9&#65533;V&#65533;&#65533;i&#65533;&#65533;&#65533;&#65533;)&#65533;Q&#65533;&#65533;W&#65533;>lY&#65533;&#65533;AE)-&#1260;&#65533;F&#65533;&#65533;&#497;`&#520;&#65533;qNI&#65533;&#65533;y&#65533;86&#65533;&#164;&#65533;&#65533;x&#65533;H&#65533;&#65533;$V&#618;Uu&#65533;q&#65533;t&#65533;$"&#65533;]&#65533;?&#65533;(0&#65533;8 Ne &#65533; 
&#65533;&#65533;&&#65533;6&#65533;}&#65533;m&#65533;&#65533;&#65533;9(&#65533;&#65533;+&#65533;&#65533;&#65533;&#65533;&#65533;*&#214;&#65533;9&#65533;:&#65533;&#65533;&#473;&#1409;&#65533;V&#65533;&#65533;a+&#65533;&#65533;V&#65533;[J&#65533;&#65533;&#65533;&#65533;&#65533;&#65533;&#65533;&#65533;O&#65533;&#65533;&#65533;&#457;l&#65533;w&#65533;&#65533;z&#65533;&#65533;n&#65533;k&#65533;&#65533;&#65533;&#65533;&#65533;\&#65533;G;.-5@0f<Bv&#65533;&#187;&#1399;1:&#65533;6&#635;d&#65533;&#65533;&#65533;>b6x&#65533;A&#65533;	&#65533;Pi&#65533;M&#65533;&#65533;L&#65533;`&#65533;&#779;&#65533;&#65533;&#65533;Z&#65533;'}&#65533;&#65533;&#41997;$W	&#394;&#65533;8&#65533;&#65533;&#760;@&#65533;&#65533;	&#864;f&#65533; ?&#65533;f&#65533;$&#65533;L6&#65533;&#65533;&#65533;&#65533;O&#65533;JHP&#65533;&#726;&#65533;b&#65533;&#65533;&#65533;G&#65533;&#65533;&#65533;&#65533;&#65533;&#65533;Lp&#65533;&#65533;g@-&#65533;&#65533;&#65533;&#65533;@&#65533;&#1549;&#65533;/&#65533;&#65533;~;L&#65533;&#65533;&#65533;A&#65533;&#65533;&#65533;0&#65533;&#65533;&#65533;@
&#65533;&#65533;W&#65533;w&#65533;$&#65533;&#44561;S@#&#1760;3&#65533;&#65533;&#65533;I&#65533;D&#65533;1b&#1288;&#1189;K&#65533;2m&#65533;J)R&#65533;@&#65533;
&#65533;&#65533;&#65533;'O3e&#65533;D&#65533;R&O&#65533;P&#65533;ze&#65533;&#65533;_.&#65533;k	3&#65533;/a&#128;&#65533;	&#65533;&#65533;-\&#65533;x&#1634;5V&#65533;W&#65533;&#65533;&#914;&#65533;&#65533;&#1254;&#65533;`&#65533;r&#65533;4TWLU&#65533;2&#65533;5&#65533;&#1253;L&#65533;r&#65533;&#65533;1(O&#65533;B&#65533;%&#65533;u&#65533;(&#65533;&#65533;FY&#65533;(j&#65533;G&#65533;&#65533;&#65533;&#65533;&#29597;:u&#65533;&#65533;&#65533;s'&#65533;={&#65533;&#65533;&#65533;O&#65533;:w&#65533;&#65533;&#5368;&#65533;8q&#65533;&#65533;<O&#65533;&#331;&#65533;L&#65533;R&#65533;V&#65533;4=2&#65533;G&#65533;&#65533;7g&#280;&#65533;&#65533;R&#65533;B&#65533;&#65533;&#12751;&#65533;<&#65533;&#65533;&#65533;&#65533;&#65533;&#65533;&#992;B&#65533;
!24H&#65533; B&#65533;&#8391;O&#65533;;i&#65533;&#65533;q!*&#65533;`QC&#65533;Nc&#65533;5/&#65533;&#65533;0&#1026;&#65533;&#65533;o8p&#65533;8&#65533;&#65533;~&#65533;&#65533;&#65533;&#65533;`&#65533;q&#65533;&#65533;"( &#65533;o&#65533;~&#65533;&#65533;X&#65533;&#65533;&#65533;&#65533;`w&#65533;A&#65533;&#65533;&#65533;&#65533;&#65533;&#65533;&#65533;"&#65533;@&#65533;#&#65533;<&#65533;&#65533;"&#65533;&#65533;&#65533;&#65533;&#65533;.B }&#65533;&#65533;[&#65533;&#65533;y&#65533;&#65533;&#65533;&#65533;&#65533; &#65533;&#65533; ~&#65533;E&#65533;_t&#65533;!G}r &#65533;W&#65533;vX^&#65533;!&#65533;&#65533;"&#65533;b!k&#65533;&#65533;
&#65533;@8 A'&#65533;P&#65533;^&#65533;&#65533;&#65533;4&#65533;q&#65533;&#65533;&#65533;n&#65533;u&#65533;Gl&#65533;&#65533;&#65533;j&#65533;}&#65533;&#65533;&#65533;(&#65533;	&#65533;&#65533;&#65533;*&#65533;&#65533;&#65533;o&#65533;&#65533;h&#65533;IR&#65533;h&#65533;&#65533;b&#65533;&#65533;&#65533;&#65533;7G|&#65533;M&#65533;X&#65533;&#59939;;b&#65533;b&#65533;&#65533;&#65533;&#65533;&#65533;&#65533;&#65533;&#2583;&#65533;a*&#65533;z.&#65533;i8&#65533;&#65533;&#65533;i&#65533;1&#65533;a&#65533;qFi&#65533;&#65533;F&#65533;&#65533;&#65533;&#65533;F&#65533;&#65533;&#65533;k&#65533;&#65533;&#65533;&#65533;jk&#65533;o&#65533;&#65533;&#65533;$&#65533;l&#65533;	'a&#65533;5)&#65533;&#65533;&#65533;
+&#65533;&#1339;
*&#65533;&#65533;&#65533;U)&#65533;&#65533;kQ&#65533;F&#65533;\p)&#65533;&#65533;&#65533;&#65533;)&#65533;&#65533;JH&#65533;H&#65533;b#&#65533;&#65533;HB&#65533;&#65533;	I&#53925;&#65533;Cay
\&#65533;L&#65533;(&#65533;t&#65533;	%%N&#65533;#&#65533;&#65533;$R%&#65533;h"&#65533;%&#65533;&#65533;VY&#65533;d	&#65533;
5&#136;"[by&#65533;!&#65533; &#65533;&#65533;!&#65533;t&#65533;&#65533;"&#65533;P&#65533;I'"Wp&#65533;_Mp&#65533;Z_&#65533;+l0&#65533;&#65533;&#1675;&#65533;*&#65533;<E&#65533;-A&#65533;&#65533;&#65533;)[&#65533;&#65533;'&#65533;QG&#65533;x&#65533;	'&#65533;T&#65533;&#65533;3&#65533;&#65533;%&#65533;&#65533;V&#65533;&#65533;0|&#65533;'&#65533;fb&#65533;%3&#65533;4	$&#65533;h
)&#65533;&#65533;rKO&#65533;&#65533;&#65533;&#65533;/&#65533;&#65533;&#65533;&#65533;/&#65533;&#65533;0&#65533;&#65533;b:0&#65533;&#65533;bKO&#65533;&#65533;&#65533;R&#65533;&#1940;&#65533;&#65533;$&#65533;&#65533;-&#65533;&#65533;bU+&#65533;&#65533;;&#65533;'&#65533;4Ts&#65533;-&#65533;&#65533;D&#65533;&#65533;&#65533;&#65533;_&#65533;&#65533;w$&#65533;&#65533;&#65533;&#65533;&#65533;&#65533;!`&#65533;fGn&#65533;&#65533;&#65533;2V&#65533;&#65533;&#65533;&#65533;;jhl`xl&#65533;&#65533;'&#65533;v&#65533;!&#65533;&#65533;(r&#65533;$~b3&#65533;&#65533;^>&#65533;!&#65533;@&#65533;J&#65533;	R &#1543;<&#65533;a&#65533;C&#65533;P&#65533;p&#65533;&#65533;@	``&#65533;1&#65533;&#65533;0*&#65533;&#65533;4&#65533;H&#65533;(Ur8&#2028;>&#65533;&#65533;&#65533;?&#65533;&#65533;&#65533;&#1779;d%h@&#65533;&#673;&#65533;J,&#65533;0V&#65533;y&#65533;f&#65533;&#65533;!&#65533;&#65533;8B&#65533;EPiFS&#65533;&#65533;!;&#65533;&#65533;@&#65533;s&#1061;&#9247;=|(&#65533;&#65533;&#65533;&#65533; _&#65533;>r&#65533;|&#65533; &#65533;?&#65533;/4
&#65533; *&#65533;"D&#65533;&}&#65533;^p &#65533;D@6P&#65533;&#65533;NC&#65533;&#65533;`&#65533;D,B&#65533;&#65533;C&#1152;&#65533;4&#65533;!3&#65533;[&#65533;&#65533;I4&#65533;&#65533;P&#65533;&#65533;T&#65533;G&#65533;2AI
&#65533;*d&#65533;Q&#65533;Z|&#65533;^&#65533;hy&#65533;Vn&#65533;&#65533;%/xe&#65533;&#65533;a&#65533;*i&#65533;,_}&#65533;@s&#65533;&#65533;&#65533;&#365;g&#65533;&#65533;PZ|&#65533;z&#65533;&#65533;q&#65533;i[k(&#65533;&#65533;&#65533;M/&#65533;&#65533;f8C(&#65533;&#65533;-5&#65533;&#65533;&#65533;$&#65533;9&#65533;KY&&#65533;&#65533;&#65533;)&#65533;&#65533;4&#65533;&#65533;!&#65533;&#65533;??&#65533;&#65533;P&#65533;&#65533;&#65533;X+R1&#1026;&#65533;&#160;&#65533;8&#65533;[*r&#65533;&#65533;&#65533;&#65533;(&#65533;&#65533;P&#65533;t&#65533;&#65533;&#65533;&#65533;#&#65533;f&#65533;E&#65533;&#65533;"&#65533;XI&#65533;Y&#65533;Mp&#65533;&#65533;8&#65533;&#65533;JF7&#65533;H&#65533;(&#65533;LaF&#65533;&#65533;V&#65533;+&#65533;c&#65533;&#65533;&#65533;	Mh&#65533;&#65533;&#65533;&#65533;&#65533;&#65533;&#65533; "&#65533;I=&#1254;X;:&#65533;&#65533;&#65533;&#65533;D&#65533;&#65533;4&#65533;-p&#65533;jKIv0S|&#65533;Y&#65533;Z*&#65533;'&#1457;&#65533;&#65533;]&#65533;+^&#65533;Z&#65533;&#65533;&#65533;&#65533;&#65533;Y+&#1146;&#65533;&#65533;"&#65533;&#65533;&#65533;&#65533;&#65533;&#65533;&#65533;&#65533;d&#65533;&#65533;&#65533;(H!	&#65533;yBKA]q&#65533;&#65533;&#65533;&#65533;&#65533;&&#65533;&#65533;&#65533;]&#65533;&#65533;H&#65533;+h&#1146;Z&#65533;&#65533;&#65533;&#65533;/x&#1099;^&#65533;&#65533;9A&#65533;iK&#1530;&#65533;&#65533;b&#65533;X&#65533;&#65533;l&#65533;
XH&#65533;&#65533;E&#65533;^!&#65533;&#65533;&#65533;w&#65533;PE*L
&#65533;&#65533;&#65533;&#65533;&#65533;3KF0&#1212;&#65533;q&#65533;&#65533;U$a&#65533;@&#65533;&#65533;0&#65533;y_{&#65533;&#65533;=&#65533;!P&#65533;lP:S3&#129;n&#65533;&#781;.TC&#128;Qp&#65533;D$&#65533;9&#65533;O&#65533;&#65533;&#65533;W*!&#65533;&#65533;G("&#65533;b$&#65533;&#65533;#&#65533;&#65533;hN&#65533;&#65533;&#65533;nx&#65533;&#65533;;&#65533;!W&#65533;
8&#65533;&#65533;&#65533;@>&#65533;B&#65533;0@'I&4~&#65533;^&#65533;fE&#65533;&#65533;&#509;&#65533;&#65533;&#65533;&#65533;&#65533;b'&#65533;&#65533;zi&#65533;v&#65533;&#222;6&#65533;&#65533;&#65533;4&#65533;f&#65533;&#65533;|G&#65533;&#652;&#65533;P&#65533;B@&#1187;&#65533;A&#65533;R&#65533;&#65533;&#65533;`I&#65533;2&#65533;&#65533;&#65533;
sB&#65533;"U-d&#65533;&#65533;m&#65533;<~&#65533;Cq&#65533;&#65533;&#65533;&#65533;Z&#65533;_&#65533;!&#65533;7H# &#65533;0 < &#65533;@Vp$l&#65533;&#65533;|" &#65533;5&#65533;&#65533;Qn@C&#65533;P&#65533;i&#65533;&#65533;P&#65533;&#65533;=&#65533;&#65533;e36H&#65533;R&#65533;&#65533;&#65533;&#65533;&#65533;(e&#65533;&#65533;&#65533;&#65533;&#65533;2&#65533;\y>H&#65533;&#65533;&#1302;.&#1062;U&#65533;Q&#65533;A&#65533;"&#65533;&#65533;&#65533;&#65533;K&#65533;&#65533;JArpL3C-kO"Z&#65533;|&#65533;4&#65533;&#65533;&#65533;j*k&#65533;&#65533;y&#65533;&#65533;^&#65533;1&#65533;&#65533;&#65533;&#65533;&#65533;&#65533;&#65533;.6&#538;Z&#65533;&#65533;S&#65533;&#65533;&#65533;ml&#65533;&#65533;&#65533;>v&#65533;`&#616;Yn&#65533;^7\J&#65533;&#65533;&#65533;&#65533;&#65533;&#65533;&#65533;E&#65533;&#65533;&#1169;&#65533;$&#65533;&#65533;[X*&#65533;-&#65533;OH&#65533;	&#65533;#$1&#65533;&#65533;|&#65533;Sc7V&#65533;=&#65533;Q&#65533;+&#65533;&#1576;#	&#65533;&#65533;4j&#65533;&#65533;H,Q3L<nf&#65533;xQq&#65533;&#65533;&#65533;&#65533;&#65533;&#65533;&#65533;A&#65533;&#65533;d&#65533;HUo&#65533;Ji&#65533;&#65533;&#65533;&#65533;&#65533;"WC*&#1837;&#65533;&#65533;&#65533;^&#65533;X^K&#65533;ny&#65533;N&#1982;&#65533;&#65533;&#65533;b&#65533;;&#277;l&#65533;&#65533;&#538;&#65533;:&#65533;&#65533;x	&#65533;&#65533; ^&#65533;&#65533;&#65533;}&#1335;&#65533;&#65533;]&#65533;MV&#65533;&#65533;l$#&#65533;&#65533;&#65533;(P&#65533;&#65533;v&#65533;&#65533;&#65533;0&#65533;&#65533;:&#65533;&#1636;&#65533;&#1029;&#65533;~&#65533;&#65533;&#65533;v&#65533;E&#65533;,bg&#65533;&#65533;&#65533;&#65533;&#65533;.&#65533;&#47434;Q&#65533;&#65533;c7;&#65533;X&&#65533;P&#65533;&#65533;-&#65533;p&#65533;&*&#65533;&#1278;5&#65533;&#65533;q&#65533;&#65533;dh4&#65533;8&#65533;&#65533;&#65533;&#65533;&#65533;z)T@U&#65533;&#65533;O&#65533;&#65533;&#65533;u&#65533;&#65533;&#65533;?8$8
K(B&#65533;|&#65533;&#65533;9A8&#65533;&#65533;&#65533;&#65533;&#65533;)&#65533;&#65533;&#65533;&#65533;1|&#65533;s&#65533;&#65533;&#65533;&#65533;|hH&#1329;=&#65533;&#65533;@&#65533;30&#65533;&&#65533;&#65533;F&#65533;Ta`&#65533;&#65533;&#65533;&#65533;&#65533;&#65533;0&#65533;&#65533;&#65533;&#65533;:69&#65533;&#65533;&#65533;?tjt}&#65533;&#65533;&#65533;&#65533;hL&#65533;p&#65533;&#65533;&#65533;&#65533;&#65533;f&#65533;&#65533;&#65533;&#65533;&#65533;!&#65533;&#65533;"pIBZ&#65533;@P&#65533;&#65533;J&#65533;&#65533;Q5&#65533;&#740;&#65533;&#65533;)&#65533;X&#384;&#65533;&#65533;&#65533;tH&#8517; &#65533;&#65533; &#65533;n&#1537;0A&#65533;&#65533;&#65533;|&#65533;&#65533;@&#65533;&#65533;	&#65533; \&#65533;&#65533;&#65533;&#65533;#B&#65533;&#65533;&#65533;|l&#65533;&#65533;'&#65533;&#560;&#65533;S&#65533;&#65533; ~&#65533;&#65533;&#65533;&#65533;&#65533;	v
&#65533;&#65533;&#65533;&#65533;T&#670;&#65533;G~)&#65533;&#65533;&#65533;&#65533;ZV&#65533;(&#65533;&#65533;&#65533;&#65533;p&#65533;I&#65533;&#65533; &#65533;&#65533;`T&#65533;q9&#65533;S'-&#65533;&#65533;|Y&#65533;&#65533;A&#65533;J&#65533;&#65533;Q&#65533;P&#65533;&#65533;A&#65533;U&#65533;d&#65533;&#65533;&#65533;&#65533;&#65533;&#531;<&#65533;&#65533;&#65533;&#65533;&#65533;&#65533;&#65533;&#65533;3y&&#65533;&#65533;&#65533;x&#65533;&#65533;)&#65533;XY&#65533;*&#65533;&#65533;&#65533;&#65533;&#136;BGL)&T&#65533;&#65533;Kq&#65533;&#65533;h&#65533;'DG)B"h&#65533;#d&#65533;M9DD&#65533;\E`&#65533;	&#65533;FhB&#65533;L&#65533;&#65533;&#65533;$d&#65533;%8D`&#65533;&#65533;b%<&#65533;FEMA/fImX`7&#65533; s`	&#65533;&#65533;&#65533;@&#65533;&#65533;&#65533;TIh&#65533;&#65533;+&#65533;&#65533;)&#65533;&#65533;A&#65533;&#65533;&#1301;L[&#65533;&#65533;&#65533;*&#65533;&#65533;&#580;E&#65533;&#65533;>&#65533;E*&#65533;*t&#65533;&#65533;&#65533;&#65533;&#65533;y&#65533;V8&#65533;>-d&#65533;&#65533;&#65533;&#65533;OH&#65533;\$D&#65533;&#65533;Q&#65533;0&#65533;KQ,qW[&#65533;&#65533;<Z&#65533;&#65533;&#65533;&#65533;&#65533;g&#65533;V.&#65533;&#65533;iCL&#65533;DJ~&#65533;0&#65533;j&#65533;O&#65533;&#65533;P&#65533;&#65533;*0VS&#65533;-&#65533;o&#65533;&#65533;8&#65533;T&#65533;&#65533;$T&#65533;xeyE&#65533;hB'&#65533;Yc?&#65533;&#65533;&#65533;&T&#65533;#&#65533;F&#65533;^P&#65533;&#65533;&#65533;F&#65533;i&#65533;o&#1229;`&#65533;cG&#65533;<	 &#664;&#65533;&#65533;&#65533;&#65533;#x&#65533;$&#65533;^X&#65533;&#65533;&#65533;&#65533;&#65533; %D&#65533;d&#65533;AD&#65533;D&#65533;&#65533;&#1623;y Q&#65533;&#65533;x&#65533;m&#65533;{&#65533;P&#65533;0&#65533;&#65533;&#65533;&#65533;Y	&#65533;&#65533;&#65533;AHf&#65533;&#531;d&#65533;a&#65533;&#65533;&#65533;&#65533;F&#65533;<&#65533;&#65533;&#65533;&#65533;&#65533;Fn&#65533;&#65533;h&#65533;&#65533;&#65533;&#65533;&#65533;a XZr&#65533;V>	&#65533;}Fk&#65533;&#65533;`
)&#576;S`&#65533;&#65533;mhed &#65533; &#897;&#65533;&#65533;
f&#65533;&#65533;&#65533;`&#65533;%&#65533;(i""&#65533;z&#65533;G&#65533;&#65533;O&#65533;]&#65533;&#65533;&#1672;&#65533;&#356;l&#65533;&#399;`t&#65533;&#65533;&#65533;
x&#65533;l@&#65533; 	&#256;h&#65533;&#65533;&#65533; ,&#65533;L%&#65533;x&#65533;4&#65533;&#65533;A&#65533;&#65533;&#65533;&#65533;Z&#65533;[&#65533;M&#65533;&#65533;R&#65533;h&#65533;&#65533;&#65533;&#65533;&#65533;&#65533;&#65533;&#65533;&#65533;$&#65533;UJ&#65533;&#65533;O&#65533;}&#65533;&#65533;&#65533;>&#65533;&#65533;&#65533;&#65533;&#65533;&#65533;P}&#65533;&#65533;&#65533;&#65533;J&#65533;&#65533;Ng&#65533;&#65533;h&#65533;&#65533;&#65533;&#65533;&#65533;&#65533;J&#65533;&#65533;&#65533;
&#65533;Q&#65533;&#65533;&#65533;S&#65533;yZ&#65533;&#65533;&#65533;&#25196;&#65533;R6&#65533;&#1739;&#65533;h&#65533;&#65533;	&#65533;&#65533;&#65533;q&#65533;'t&#65533;@!&#65533;@&#65533;K*S]+*&#65533;&#65533; &#65533;lM&#65533;&#1307;X`$&#65533; &#65533;L&#65533;Rr&#65533;0&#65533;&#65533;=&#65533;&#65533;&#65533;%&#65533;&#65533;&#65533;H&#65533;&#65533;&#65533;&#65533;&#65533;&#65533;&#65533;M!\&#65533;V&#65533;H&#65533;,Gs&#65533;7	W&#65533;Y!&#65533;&#65533;&#65533;&#65533;8Q&#65533;qDty\tM&#65533;Dt&#1404;H)&#248;&#65533;J&#65533;&#65533;'t&#65533;&#65533;`&#65533;&#65533;&#65533;&#65533;'&#65533;&#65533;cq&#65533;&#1712;&#65533;U&#65533;&#65533;&#1344;*&#65533;&#65533;&#65533;&#65533;&#65533;&#65533;Q^&&#65533;&#65533;9&#65533;&#65533;&#65533;'|M&#65533;,&#65533;&#65533;&#65533;&#825;T&#65533;&#65533;&#65533;*&#65533;&#65533;&#65533;&#65533;&#65533;j&#65533;.&#65533;&#65533;x&#65533;N&#65533;&#65533;&#35086;K&#65533;&#65533;&#65533;&#1602;R0E&#65533;2&#65533;+&#65533;&#65533;n&#1366;&#1748;&#65533;&#65533;&#65533;FHVC&#65533;&#65533;&#65533;&#65533;SC&#65533;]&#65533;0[x&#65533;%8&#65533;U&#65533;&#400;&#65533;o&#467;P	&#65533;&#65533;v-Fo&#65533;&#1040;M
~&#65533;&#65533;&#65533;&&#65533;&#65533;#x&#65533;$&#65533;&#65533;&#65533;&#65533;&#65533;AZ#&#65533;&#65533;&#65533;&#65533;&#65533;&#65533;X&#65533;&#65533;&#65533;&#65533;x&#65533;)K&#65533;q&#65533;&#65533;y&#65533;&#65533;
d&#65533;@&#65533;&#65533;|&#65533;&#65533;lgQ&#65533;&#65533;&#65533;&#65533;&#65533;&#65533;P=&#65533;X&#65533;&#65533;G&#65533;&#65533;&#65533;&#65533;t&#65533;j&#65533;l	&#65533;g~h&#65533;Q&#65533;0&#65533;&#65533;5&#65533;%&#65533;R&#65533; &#65533;z&#65533;&#65533;&#65533;Y&#65533;&#65533;&#65533;&#65533;&#65533;&#65533;&#65533;u&#65533;&#65533;&#65533;&#1550;- &#65533;A&#65533;&#65533;&#65533;&#65533;&#65533;&#65533;&#65533;&#65533;&#65533;^&#65533;%E&#65533;3M&#65533;&#65533;&#1041;s$B#&#65533;8&#65533;&#65533;@&#65533;&#65533;&#65533;|&#65533;X &#65533;@&#65533;&#65533;$&#65533;&#65533; @R#(B @&#65533;A&#65533;&#65533;&#65533;&&#65533;&#65533;&#65533;&#65533;&#65533;r&#65533;8&#65533;-&#65533;&#65533;Z&#65533;&#65533;&#1269;(&#65533;`&#65533;(&#65533;^K&#65533;t[~	&#65533;&#65533;&#65533;&#65533;&#65533;&#65533;.<9&#65533;/)&#65533;&#65533;W&#65533;&#65533;&#65533;&#65533;9}&#65533;&#65533;.&#65533;Ax.0&#65533;et&#65533;&
[}|&#65533;&#65533;&#65533;'&#65533;&#65533;&#65533;&#65533;/e_,&#65533;&#65533;&#65533;&#65533;&#65533;&#65533;dn&#65533;m&#65533;*&#65533;&#1242;&#65533;&#65533;&#65533;E&#65533;&#65533;&#65533;&#65533;c*:E,&#65533;&#65533;A&#65533;&#191;)Z&#1315;V&#65533;&#65533;
&#65533;G&#65533;_z&#65533;~R&#65533;&#65533;`BJ)&#65533;&#65533;=.&#65533;&#65533;
&#65533;&#65533;&#65533;&#65533;ElD&#65533;U&#65533;F&#65533;&#65533;&#65533;90$DB&#65533;0N&#2008;HB<E&#65533;&#65533;U&#65533;m&#65533;&#65533;1&#65533;&#65533;\&#65533;&#65533;[&#65533; <&#65533;4&#65533;&#65533;4IQ&#65533;Ht&#65533;C&#65533;&#65533;Y&#65533;&#65533;B&#65533;/&#65533;&#1187; ;&#65533;>&#1421;J&#1357;X<))&#65533;&#65533;@&#65533;l9q&#65533;K@&#65533;K)\DtM&#65533;C&#65533;H<)F$&#65533;%DB&#65533;UK&#65533;%|&#65533;&#65533;&#65533;c&#65533;&#1391;&#65533;P*&#65533;&#65533;&#65533;&#65533;k-&#65533;&#65533;.&#65533;i&#65533;&#65533;L&#65533;L&#65533;Vj&#65533;Vk&#65533;.&#65533;&#65533;B,&#65533;&#65533;ATQ&#65533;&#65533;-&#65533;/&#65533;BA
S@]&#65533;x&#65533;H&#65533;&#65533;'|'LV_&#65533;&#65533;H&#65533;[Z|&DB"&#65533;&#65533;&#65533;&#65533;&#65533;&#1370;fL&#65533;w&#65533;&#387;&#65533;&#65533;&#65533;&#65533;X&#65533;-ePb&#65533;&#65533;&#65533;%x&#65533;"&#65533;A&#1518;&#65533;8&#65533;(&#65533;^FqY&#65533;M%H&#65533;&#65533;Bu`&#65533;y&#65533;&#65533;&#65533;&#65533;A&#65533;&#65533;3&#65533;&#65533;z&#65533;&#65533;(&#65533;|&#65533;&#65533;e&#1536;&#65533;c&#65533;&#65533;&#65533;%`&#65533;Ew&#65533;&#65533;`&#65533;&#65533;<JT&#65533;d&#65533;LP&#65533;&#65533;&#65533;_&#65533;&#65533;xR&#65533;`&#65533;p&#65533;sI&#65533;x	&#716;j&#65533;-W.&#65533;&#65533;Iaza&#65533;d\H&#65533;a&#65533;&#65533;-&#65533;(&#65533;&#65533;D&#65533;&#65533;&#65533;t3&#65533;h&#65533;&#65533;[9-&#65533;V&#65533;tFa&#1490;A&#65533;&#65533;&#65533;&#65533;&#65533;&#65533;h&#65533;&#65533;&#65533;f&#65533;!4B3&#65533;$&#65533;A&#65533;@\X&#65533;&#65533;
&#65533; TA&#65533;&#65533;&#65533;&#65533; &#65533;&#65533;&#65533;=5&#65533;&#65533;&#1199;y&#65533;&#65533;ASG[:Q&#65533;S;uHK9I&#65533;&#65533;q&#65533;%H&#65533;-g&#65533;&#65533;Ab&#65533;&#65533;&#65533;&#65533;&#65533;&#65533;&#742;&#65533;&#65533;l&#65533;&#65533;$b#ntV#J1ob&#65533;Z&#674;&#65533;(F&#65533;o&#65533;&#65533;[&#65533;V&#65533;&#65533;&#65533;&#65533;&#65533;Z#&#65533;AS&#65533;&#65533;h&#65533;&#65533;&#65533;`(&#65533;&#65533;J!&#65533;&#65533;(YEKa&#65533;&#65533;%&#65533;D w&#65533;@&#65533;d)&#65533;Um&#65533;Rd)4&#65533;&#65533;&#65533;\ &#65533;&#65533;J&#65533;%L&#65533;&#65533;&#65533;&#65533;l&#65533;q&#65533;&#65533;q*&#65533;*&#65533;B&#65533;&#65533;E&#65533;.&#65533;&#65533;&#65533;&#65533;L\&#65533;x&#65533;&#65533;&#65533;&#65533;k&#65533;&#65533;&L&#65533;&#65533;&#65533;&#65533;&#65533;8B!&#65533; {q&#65533;&#65533;y&#65533;&#65533;Fdd&#65533;0"$&#65533;T&#65533;&#65533;H&#65533;&#65533;8\E&#65533;&#65533;XP*\8&#65533;&#1948;&#65533;&#65533;&#65533;&#65533;&#65533;L)]g&#65533;&#65533;&#65533;6&#65533;2&#65533;\XD&#65533;i_&#65533;S&#65533;E&#65533;TB#UQ5B$h&#65533;{&#65533;&#65533;xS&#65533;&#65533;&#65533;&#65533;y&#65533;[*`k&#65533;&#65533;.&#65533;&#945;&#65533;B0k&#65533;&#65533;&#65533;M&#65533;&#65533;&#65533;B.@&#65533;&#65533;&#65533;/&#65533;&#65533;-&#65533;&#65533;=^&#65533;,&#65533;&#65533;Ot8h9]S &#65533;JM&#65533;&#65533;&#65533;>z&#65533;~&#65533;&#65533;&#65533;w&#65533;$j&#65533;&c&#65533;b&#65533;&#65533;&#65533;}&#65533;&#1552;QF&#65533;&#65533;
c&#65533;&#65533;&#65533;&#65533;u&#65533;8&#65533;&#65533;A&#65533;e&#65533; &#65533;A7y&#65533;~&B&#65533;&#65533;7&#65533;&#65533;&#65533;b!&#65533;&#65533;&#65533;}4&#65533;&#26497;&#65533;Qa&#1801;0I`&#65533;APA&#65533; &#65533;&#65533;&#65533; 
&#65533;@&#65533;&#65533;&#65533;"&#65533; &#65533;_&#65533;&#65533;35&#65533;8&#65533;h&#65533;&#424;=AS&#65533;&#65533;&#65533;lH&#65533;&#65533;&#65533;"&#65533;&#65533;&#65533;&#65533;&#65533;(1Ka&#65533;&#65533;&#65533;5[&#65533;&#65533;&#65533;&#65533;&#65533;&#65533;&#65533;&#65533;&#65533;Bc&#1118;&#65533;&#65533;=9-*&#65533;nQ&#65533;&#65533;0a&#65533;4b&#65533;&#65533;&#65533;y&#65533;	&#65533;&#65533;/X&#65533;3&#65533;,&#65533;&#65533;z&#65533;&#65533;Ap&#65533;o&#65533;h.&#65533;&#65533;S=&#65533;&#833;&#65533;&#65533; (&#65533;3&#65533;&#65533;!tA&#65533;&#65533;&#65533;&#65533;&#65533;@T&#65533;&#65533;&#65533;Xl&#65533;&#65533;6&#65533;:R7&#1778;&#65533;&#65533;z'&#65533;A&#65533;{&#65533;k&#65533;&#65533;tb"&#1426;s&&#582;&#65533;X0&#65533;&#65533;A}&#65533;:xA&#65533;&#65533;&#65533;&#65533;&#65533;&#65533;&#65533;&#65533;"6&#65533;&#65533;(z!Z&#65533;&#65533;&#65533;n&#65533;&#65533;&#65533;X&#65533;) &#65533;&#65533;(	
&#65533;&#65533;&#740;?&#65533;&#65533;C&#65533;&#65533;&#65533;&#65533;&#65533;f&#65533;
&#65533;n%&#65533;&#65533;ehZ&#65533;&#65533;&#65533;Rv&#65533;c&#65533;&&#65533;T-&#65533;#&#65533;TN&#65533;o&#65533;bj&#65533;UCpF&#65533;EsI&#65533;&#65533;4&#65533;&#65533;f&#65533;%&#65533;&#65533;&#65533; p&#65533;SD&#65533;8&#65533;~_&#65533;&#65533;r&#65533;\&#1367;&#65533;T	&#65533;!&#65533;&#65533;"&#1402;&#65533;&#65533;&#65533;fo@&#65533;b&#65533;&#65533;V&#65533;_&#65533;`&#65533;&#65533;q8&#65533;&#65533;N&#65533;/^B&#65533;H%&#65533;W^"&#65533;&#65533;C&#1292;JIes&#65533;xX42#SVe&#65533;&#65533;Z0&#65533;S&#65533;&#65533;*&#65533;&#65533;&#65533;&#65533;c&#65533;&#65533;&#65533;"K&#65533;DAD$&#256;[&#65533;&#65533;&#779;+&#65533;F&#65533;&#65533;&#65533;2&#1039;B*&#65533;&#65533;&#65533;B&#65533;N.&#65533;&#65533;-&#65533;L&#65533;qj&#65533;&#65533;&#65533;q/&#65533;1&#65533;n&#65533;&#65533;&#65533;&#65533;&#65533;&#65533;<&#65533;&#65533;&#65533;0&#65533;WLDL&#65533;&#65533;R.?_&#65533;)&#65533;%&#65533;;&#65533;s&#1494;Y&#65533;&#65533;&#65533;&#65533;R&#65533;&#65533;&#1511;&#65533;&#65533;&#65533;J&#65533;A&#65533;&#65533;&#65533;&#961;&#65533;&#65533;,&#65533;_&#65533;d&#65533;\Ad&#65533;$4&#65533;%l&#65533;J&#65533;&#65533;&#65533;Q&#65533;&#65533;<u&#65533;&#513;&#65533;&#65533;3h6T&#65533;&#65533;:t&#12049;S&#65533;=t&#65533;(&#65533;q&#8459;6R&#65533;p"&#65533;&#65533;&#65533;:w&#65533;&#1825;SPe&#65533;8p&#1976;Ys3M&#65533;2g&#1196;Q&#65533;&#65533;'N4i&#1312;9&#65533;&#65533;fQ5oh&#65533;a&#65533;&&#65533;&#65533;=&#1784;&#65533;&#646;MU&#65533;n&#65533;H&#65533;&#856;0_&#65533;&#65533;1&#65533;m4f&#65533;(D&#65533;m\6k&#65533;&#65533;m&#65533;4N9r&#65533; &#65533;{&#65533;&#65533;_&#65533;o&#65533;&#65533;&#65533;&#65533;&#1312;&#65533;4l&#65533;&#65533;&#65533;:7&#65533;&#65533;7Q&#65533;Is&#65533;&#65533;&#65533;_&#65533;l&#65533;&#65533;&#65533;&#949;;&#65533;&#65533;Y&#65533;&#65533;:z&#65533;R&#65533;h&#65533;&#65533;Dh&#65533;&#65533;&#65533;0E5&#65533;D&#65533;f&#65533;&#729;&#65533;&#65533;&#65533;)&#65533;&#65533;&#1849;@&#65533;.&#65533;F1&#65533;&#65533;&#65533;&#65533;&#1925;&#65533;u:S83kn&#65533;if&#65533;0d&#65533;\&#65533;&#65533;pL&#65533;5L&#65533;&#65533;&#65533;&#65533;&#65533;&#65533;z&#65533;V&#65533;&#65533;&#65533;0&#65533;&#679;&#65533;&#65533;S&#65533;&#65533;&#65533; &#65533;;&#65533;&#65533;;&#65533;&#65533;o2&#65533;&#65533;J-&#65533;&#65533;&#65533;1&#65533;n&#686;&#65533;&#65533;&#65533;&#65533;	19&#65533;&#65533;
&#65533;8&#65533;(&#65533;&#65533;&#65533;&#65533;&#65533;N&#65533;&#65533;&#65533;&#65533;&#65533;S&#65533;&#65533;&#65533;&#65533;&#65533;O@&#65533;&#65533;RPa%SJ&#65533;&#65533;UZi&#341;!&#65533;\&#65533;Q<&#65533;&#65533;FM,&#65533;&#65533;&#65533;L<	EPh&#65533;&#65533;K6&#65533;&#65533;IJ$i&#65533;&#65533;F&#260;d&#65533;J,&#1092;FO&#65533;&#65533;&#65533;QFe&#65533;oT&#65533;&#65533;L,&#65533;dL*&#65533;&#65533;&#65533;=%y&#65533;I&#65533;|d&#65533;HqE&#65533;&#65533;c&#65533;1&#65533;&#65533;R0&#65533;p#&#65533;&#65533;&#65533;T5BP&#65533;=8&#65533;TO[b&#65533;&#65533;N&#65533;&#65533;&#65533;@ )d&#65533;0!&#65533;VJ&#65533;&#65533;&#65533;N4&#65533;Z&#65533;&#65533;dO(&#65533;&#65533;R&#65533;+9qRK'3&#65533;WX-&#65533;$GS&#65533;<&#65533;RH&#65533;&#65533;Gi&#65533;&#65533;&#65533;&#65533;,{&#65533;D&#65533;M.&#65533;&#65533;&#65533;5m&#65533;F9$&#65533;E&#65533;U&#273;H,&#65533;D&#65533;QD&#65533;$&#65533;ZkE&#65533;&#65533;&#65533;%&#65533;Y^&#65533;&#65533;[&#1558;Z&#65533;&#65533;\~	f&#65533;[&#65533;e`|&#65533;E`Y^1&#65533;Y&#65533;%&#65533;"Y9&#65533;UT&#65533;6&#65533;%&#65533;&#65533;5&#65533;J&#65533;-&#65533;&#65533;M&#65533;&#65533;d^s&#65533;&#65533;&#65533;X%q$A&#65533;&#65533;&#65533;:5&#65533;&#65533;&#1612;2&#65533;2&#60962;&#65533;XH:&#65533;&#65533;&#1258;B&#65533;&#65533;&#65533;&#746;8&#65533;&#65533;c&#65533;?)&#65533;A&#1568;&#65533;
-&#65533;&#65533;&#65533;6&#65533;xL &#65533;$&#65533;&+&#65533;&#65533;D
&#65533;=&#52259;&#65533;8,C#+&#65533;Pc&#226;&#65533;&#65533;Z&#65533;:&#65533;&#65533;&#65533;\&#65533;&#65533;j&#65533;m&#65533;4D&#65533;&#65533; &#65533;\z&#65533;5&#65533;&#65533;&#65533;&#65533;&#1640;ks&#65533;&#65533;<&#65533;7fb&#65533;&#65533;&#65533;&#65533;t5xb&#65533;&#65533;&#65533;&#65533;,&#65533;|&#65533;h4&#65533;&#65533;u=|c&#65533;&#65533;&#65533;&#25582;&#1395;j&#65533;&#65533;4&#65533;&#65533;Y&#65533;0L&#65533;+&#65533;&#65533;&#65533;3L&#65533;3&#65533;#&#715;&#65533;&#65533;&#65533;&#65533;Po&#65533;&#65533;~c&#65533;<R&#65533;?!&#65533;*l&#65533;-&#65533;j&#1537;&#65533;&&#65533;&#65533;x&#65533;&#65533;&#65533;/&#65533;&#65533;(&#65533; &#65533;>i&#1073;W&#65533;&#213;&#65533;Te&Q;&#65533;&#65533;&#65533;&#65533;&#65533;hb&#65533;&#65533;`;&#65533;Pv&#65533;`&#65533;&#65533;&#65533;&#65533;:7 Sx&#65533;6P5u&#65533;&#1035;.x&#65533;&#65533;5&#65533;|&#65533;&#65533;&#65533;&#65533;7&#65533;R&D&#65533;&#65533;&#65533;&#65533;&#65533;Ev7&#65533;&#65533;`9T(.&#65533;;&#65533;&#65533;&#1828;&#65533;U&#65533;b&#65533;H&#65533;*XQ&#65533;V&#65533;&#65533;bC&#65533;Q&#65533;&#65533;4&#65533;O&#65533;,m&#65533;&#65533;2&#65533;&#65533;&#65533;L&#65533;&#65533;&#65533;&#65533;$&#6835;E&#65533;&#65533;&#65533;&#65533;'B1F1&#65533;Jr&#65533;&#65533;d&#65533;2&#65533;&#65533;&#65533;0&#65533;%&!&#65533;&#65533;=&#65533;&#65533;&#65533;#1&#65533;?&#1569;d&#65533;&#65533;&#65533;5,t&#65533;C&#65533;&#513;@&#65533;)P&#65533;~&#65533;B&#65533;a&#65533;E&#65533;d(1D4"&#65533;&#65533;&#65533;&#1245;8&#65533;,?bMXz&#65533;$(&#65533;6{e&#65533;&#65533;YR&#65533;&#65533;&#65533;	^&#65533;R&#65533;&#65533; &#65533;)R&#65533;
#&#65533;&#65533;&#65533;&#65533;&#65533;)&#65533;&#65533;&#65533;S&#65533;&#142;&#65533;&#2270;(q	M&#65533;&#65533;Fu&#65533;&#65533;&*&#65533;3D&#65533;&#65533;&#65533;HD#"1&#65533;w&#65533;&#65533;c&#65533;&#65533;5,<u"&#65533;K&#65533;&#65533;(&#65533;YE,l`&#65533;&#65533;&#65533;,&#65533;_c&#65533;&#65533;&#65533;x&#65533;^&#65533;&#65533;a&#65533;&#65533;&#65533;,`&#844;m&#908;f*P&#65533;7&#65533;-I&#65533;&#65533;,a%&#65533;`&#65533;&#65533;l(}&#65533; &#65533;u+5&#65533;&#65533;&#65533;8&#65533;Exw&#65533;&#65533;&#65533;&#65533;-dOq&#65533;P&#65533;2&#65533;&#65533;y&#65533;+&#65533;&#65533;0mg&q&#65533;&#65533;&#65533;u&#65533;B"i&#65533;&#1518;&#1029;4&#65533;!&#65533;&#65533;&#65533;&#65533;$&#65533;B=&#65533;n&#65533;CD&#65533; &#1601;%F&#65533;C&#65533;&#65533;&#65533;&#65533;]&#65533;y&#65533;C&#65533;P&#65533;&#65533;@U&#65533;&#65533;&#65533;.&#65533;y&#65533;&#65533;&#65533;&2&#65533;9Td2<4&#65533;[&#65533;&#621;&#65533;"bIK&#65533;7&#65533;&6'&#65533;K&#65533;f9;&#65533;&#65533;!3a0&#65533;&#65533;&#65533;&#65533;&#65533;Aq9&#65533;vFt&#1589;F&#300;v&#65533;P&#65533;&#65533;&#65533;:&#65533;'Ci&#65533;Z7&#725;&#65533;&#65533;T&#65533;&#65533;[&#65533;&#65533; &#279;&#65533;P&#65533;*Qis&#65533;&#65533;&#65533;&#65533;X&#65533;Dw&#65533;&#65533; &#65533;<&#65533;&#65533;8&#65533;-&#65533;&#65533;P!>&#65533;&#1029;2&#65533;m&#65533;&#65533;&#65533;E2&#65533;m&#65533;O&#65533;&#65533;J&#65533;'"3&#65533;&#65533;cw&#65533;Z&#65533;A&#65533;x&#65533;&#65533; &#65533;&#65533;v&#65533;	]S&#65533;&#65533;&#65533;3\&#65533;&#65533;&#65533;&#65533;	&#65533;
&#65533;&#65533;&#65533;&#65533;&#65533;k&#65533;P&#65533;&#65533;&#65533;V&#65533;&&#65533;&#65533;&#65533;&#65533;&#65533;&#65533;&#65533;&#65533;&#65533;-a&#65533;&#65533;w&#1774;uqIl&#65533;jB&#65533;&#65533;'+PiP&#65533;&#65533;&#65533;&#65533;&#65533;"A"}-7&#65533;N&#65533;3G;z&&#65533;bA&#65533;X&#65533;&#65533;f&#65533;&#65533;&#65533;&Q&#65533;&#65533;7*&#65533;&#65533;&#65533;	oE&#65533;V&#65533;(&#65533;#&#65533;&#65533;=Y&#65533;W&#65533;&#15660;5&#65533;Q&#65533;&#65533;M%&&#65533;\
3=&#65533;&#65533;b&#65533;&#65533;#&#65533;'F,&#65533;c&#65533;&#65533;&#65533;'<!
V0&#65533;z&#65533;&#65533;L=T}&#65533;P&#1380;G	&#65533;<&#65533;aDsC&#65533;&#65533;"m&#65533;B0B&#65533;b&#65533;e&#65533;&#65533;t+o&#65533;&#65533;L&#65533;s%&#65533;'*}&#65533;&#65533;&#65533;&#65533;/&#65533;&#65533;-YuG&#65533;2+&#65533;	MU&#65533;"dCJE)&#65533;&#65533;&l&#65533;MG&#372;H&#65533;fO&#65533;&#65533;&#65533;@D&#65533;q(I&#65533;YJ&#65533;&#65533;W&#65533;MV&#65533;Z&#65533;rJ&#65533;R&#65533;&#65533;xE&#65533;&#65533;&#65533;&#65533;&#65533;-za#&#65533;&#1029;.~&#65533;&#65533;&#65533;Y|&#65533;&#65533;V&#65533;&#65533;j&#65533;&#65533;&#854;&#65533;&#65533;)&#65533;Y&#65533;ZV&#65533; &#65533;&#868;	;&#65533;&#65533;Lx&#65533;&#65533;n&#1454;=&#65533;l&#65533;C&#65533;&#65533;"&#65533;&#65533;&#65533;8f&#65533;&#65533;!*&#65533;&#65533;&#65533;C &#65533;&#65533;I&#65533;X&#65533;#&#65533;E>&#65533;&#65533;[&#65533;&#65533;&#1408;&#65533;A0"{nU"u&#65533;H4"&#65533;&#1027;&#65533;&#1886;>?&#65533;&#65533;&#65533;E&#65533;>+&#65533;&#65533;&#65533;&#65533;&#65533;`g&#65533;&#65533;&#65533;`U<&#65533;&#65533;y&#65533;&#65533;&#65533;[dX&#65533;&#65533;X"SS;ZIUD&#65533;&#65533;&#65533;|&#65533;&#65533;+&#65533;TX&#1137;&#65533;mx&#65533;&#65533;&#65533;&#65533;_&#65533;xi&#65533;&#65533;&#65533; &#65533;&#65533;&#65533;)&#65533;	Q&#65533;4=&#65533;&#65533;&#413;"&#65533;7P~&#65533;&#65533;&#65533;&#65533;.f8&#65533;r&#65533;&#65533;	9&#65533;&#65533;&#65533;P&#65533;&#65533;&#43193;x&#65533;o1&#65533;&#65533;-,BVE%*}&#65533;&#65533;`&#65533;7&#65533;v&#1165;C&#65533; (,aFx&#65533;&#65533;&#65533;&#65533;&#65533;]&#65533;y&#65533;&#65533;&#65533;&#65533;&#65533;&#65533;&#1087;e-C9&#65533;Y&#65533;&#65533;}&#65533;B&#65533;>X7&#65533;Z&#65533;&#65533;2&#65533;&#65533;c&#65533;`&#65533;&#65533;P&#65533;&#65533;,&#65533;v&#65533;!aW&#65533;&#65533;&#65533;&#65533;&#65533;&#65533;!&#65533;&#65533;&#65533;&#65533;&#65533;?'&#65533;&#65533;(&#65533;/&#65533;&#65533;D(&#943;L'&#65533;&#65533;o&#65533;"&#65533;$R&#65533;'&#65533;orh&#65533;R\&#65533;0&#65533;&#65533;'n&#65533;&#65533;&#65533;&#961;^Ou&#65533; %HN&#65533;D&#336;&#65533; 9C&#1640;&#37462;&#65533;^a&#65533;f&#65533;&#65533;\&#65533;P&#65533;i^j$&#65533;BG&#65533;E&#65533;<aX&#65533;H&#65533;&#65533;)^&#335;&#65533;&#65533;&#65533;hM&#65533;&#1648;LM&#65533;0Ovi&#65533;d&#65533;&#65533;&#65533;&#65533;h&#65533;I&#644;
&#65533;&#65533;@&#65533; 	&#65533;`&#65533;&#65533;&#65533;&#65533;	&#65533;&#65533;&#65533;lg&#65533;&#65533;*&#65533;+&#65533;&&#65533;|&#65533;&#65533;&#65533;dA
kE8i@iU!P&#65533;*&#65533;f&#588;B
J6[>&#65533;6&#65533;&#65533;p&#65533;`J&#65533;&#646;5&#65533;&#65533;&#65533;&#1824;Iy&#65533;&#65533;&#65533;&#65533;d&#65533;J&#65533;LA^&#65533;lX&#65533;&#65533;F&#65533;&#65533;&#65533;&#884;i\&#65533;&#65533;A!P.&#65533;&#65533;&#900;&#65533;&#65533;i&#65533;&#65533;&#65533;[&#65533;&#65533;V Q&#65533;&#65533;d&#65533;&#65533;)j&#65533;aj&#65533;F`ra&#65533;q&#673;t&#65533;&#65533;&#65533;e&#65533;&#65533;&#65533;&#2038;&#65533;&#65533;8^&#65533;$&#65533;&#65533;&#65533;&#65533;`)&#1336;&#65533;&#65533;P&#65533;&#65533;D&#65533;P&#65533;&#1640;&#65533;&#65533;&#65533;N&#65533;&#65533;&#65533; ?&#65533; &#65533;&#65533;%^n&#65533;&#65533;&#65533;bx&#65533;&#65533;&#65533;
&#25222;D!5&#65533;@&#65533;r&#65533;
&#65533;&#65533;&#65533;&#65533;!AD&#65533;j&#65533;&#65533;&#65533;NQ&#65533; 
L&#65533;!&#65533; &#65533;&#65533;B&#65533;&#65533;&#65533;&#65533;&#65533;&#65533; &#65533; 
&#65533;&#65533;	&#1312;&#1952;(&#65533;&#65533;!!&#647;(&#65533; &#65533; S@&#65533;H)pk/
&#65533;]&#65533;;&#65533;R&#65533;*&#65533;&#65533;&#65533;&#65533;&#65533;&#65533;0"&#65533;&#65533;&#1010;8&#65533;&#65533;&#65533;&#65533;&#65533;`&#65533;g5&#65533;&#65533;'k&#65533;'l+/b{T&#65533;|&#65533;&#65533;`&#65533;t
{.&#65533;t&#65533;,m"&#65533;"&#1923;x&#1442;&#65533;&#65533;R/&#65533;2&#202;Bz@n&#1826;c&#65533;&#65533;P&#65533;(.C"&#65533;CR&#65533;&#65533; &#65533;&#65533;{&#65533;&#65533;&#65533; 
&#65533;&#65533;	&#65533;@(H&#65533;&#65533;s&#65533;+J&#65533;4&#65533; &#65533;&#65533;&#65533;o&#65533;L&#65533;-&#290;,c{&#65533;&#65533;*.&#65533;?^&#65533;%SK&#65533;xg42&#65533;&#65533;G6MG&#65533;*z&#65533;Gs&#65533;&#65533;r&#65533;&#65533;)&#65533;5&#65533;p2&#65533;!"&#65533;-x&#65533;9&#65533;&#65533;f&#65533;&#65533;&#65533; &#65533;`&#65533;&#65533;8&#65533;!8O,Jp&#65533;&#65533;5&#65533;#=&#65533;(0&#65533;&#65533;,h&#65533;&#65533;&#65533;&#65533;&#65533;&#65533;*lk/x&#65533;4&#65533;&#65533;&#65533;&#65533;s&#65533;&#65533;&#65533;>7l&#65533;&#65533;&#65533;@+&#65533;lPazm&#584;&#65533;m@FPa&#65533;&#429;Z&#65533;l&#956;&#65533;P&#65533;&#65533;N|p&#65533;&#65533;d&#65533;L&#65533;A&#65533;I^&#65533;&#65533;&#65533;6t&#65533;%c&#65533;&#65533;O&!&#65533;`&#65533;&#65533;	&#65533;`&#65533;&#65533;&#65533;&#65533;
&#65533;&#65533;k&#65533;/&#65533;&#65533;&*&#65533;?&#65533;&#65533;&#65533;GU&#647;&#65533;<E&#65533;&#65533;B%2&#65533;&#1258;&#65533;&#65533;Z&#65533;R&#411;&#65533;&#65533;O&#65533;&#65533;&#65533;&#279;&#65533;&#65533;%&#65533;&#65533;1J&#65533;M&#1504;%d&&#65533;AmG~&#65533;&#65533;F&#65533;&#1932;^&#1540;^nDZ&#65533;-&#65533;&#65533;m !J&#65533;dO*A<A&#65533;&#65533;&#65533; &#65533;P&#65533;%M&#65533;&#65533;F&#65533;m&#65533;V`&#65533;_&#65533;mcFa&#65533;&#65533;an"&#65533;`>uc:&#65533;&#65533;p>!K6&#65533;&#65533;&#65533;d&#65533;&#65533;d&#1029;&#65533;H&#65533;fe&#65533;&&#65533;Yt&#65533;&#65533;&#65533;&#65533;j&#65533;x&#65533;.Vc)!&#65533;&#65533;&#65533;&#65533;&#65533;&#65533;&#65533;&#65533;&#65533;Dk!&#1664; 	&#65533;&#65533;rE&kTZD&#65533;&#65533;&#65533; A&#65533;&#65533;*&#65533;&#1312;AA&#65533;u&#65533;!&#65533;&#469;&#65533;QA&#1920;5&#65533;`&#65533;&#65533;&#65533;m&#65533;@8n&#65533;C&#65533;&#65533;&#65533;X&#65533;&#65533;&#65533;&#65533;
&#65533;&#65533;^&#65533;&#65533;&#65533;6]&#65533;&#65533;&#65533;n&#65533; pfB7D&#65533;2E&#65533;UA&#65533;&#65533;@&#65533;&#65533;)o&#65533;&#65533;V&#65533;&#65533;j?&#65533;Q&#65533;&#65533;:&#65533;&#65533;2eY&#65533;&#65533;'&#65533;&#65533;bS&#65533;tj&#65533;t&#65533;&#65533;G&#65533;&#65533;'<&#65533;2<&#65533;c0&#65533;cC"&#65533;&JG&#65533;t&#65533;OvJ&#65533;.]&#65533;&#65533;&#65533;&#65533;&#65533;&#65533;&#65533;&#65533;%b1r&#65533;4c&#65533;b&#65533;LH[&#65533;g&#310;',&#65533;&#65533;&#65533;&#65533;
&#65533; {&#65533;&#65533;6&#65533;)|kv~&#386;&#65533;&#65533;&#65533; &#65533;gt&#65533;o5c&#65533;&#65533;&#65533;r&#65533;6&#65533;x&#65533;*nGi&#65533;/0&#65533;&#65533;&#65533;SH&#65533;o&#65533;&#65533;@tj&#65533;Z&#65533;&#65533;&#65533;&#65533;("&#65533;y&#65533;by&#694;T'h&#65533;&#65533;&#65533;C&#65533; s+Bw-&#65533;&#65533;
&#65533;&#65533;j&#65533;&#28994;&#65533;<&#65533;&#65533;z&#65533;V<&#65533;8&#65533;h&#65533;Fh&#65533;&#65533;&#65533;&#65533;&#65533;4:*&#65533;Rx&#65533;g&#65533;O'z&#65533;Q&#65533;N"&#65533;&#65533;&#65533;h&#65533;&v&#65533;r&#65533;Fq&#65533;H&#65533;&#65533;b&#65533;)&#65533;P&#65533;d&#65533;8&#65533;&#704;i&#65533;&#65533;,&#65533;&#65533;&#65533;I&#65533;&#65533;I&#65533;&#65533;GtHP&#65533;&#65533;2&#65533;[&#65533;&#65533;
&#65533;F	&#65533;0&#65533;K&#65533;&#65533;&#65533;&#65533;&#65533;&#1416;&#65533;w&#65533; =&#65533;3k&#65533;b&#65533;&#65533;&#65533;g&#65533;&#65533;&#65533;bx&#65533;@@)U&#65533;2T&#65533;&#65533;I&#65533;q&#65533;:E&#65533;N&#65533;5&#65533;&#65533;K&#65533;&#65533;TJ&#65533;"P&#65533;4J&#65533;&#65533;
)	ugx&#1332;&#65533;&#65533;&#65533;&#65533;Au&#65533;&#1502;h&#65533;H&#65533;HANG&#65533;P&#65533;&#489;&#65533;&#65533;&#65533;&#65533;&#65533;&#65533;0&#65533;&#65533;5&#1836;&#286;2A&#65533;&#65533;E&#65533;&#65533;d"Gr$d&#65533;&#65533;`f!&#65533;d&#65533;&#65533;nAj&#65533;r&#65533;&#65533;@b&#65533;&#65533;&&#65533;&#65533;&#65533;b&#65533;&#1352;&#65533;&#65533;$&#65533;!Ve	&#65533;&#65533;&#65533;&#65533;&#65533;1f&#65533;&#65533;&#65533; L&#65533;&#65533; Ac&#65533;&#65533;yBvn&#65533;&#65533;&#65533;&#65533;R)&#65533;&#65533;&#65533;:&#65533;0b&#65533;&#65533;&#65533;&#65533;*&#65533;&#65533; &#65533;`k&#65533;&#65533;&#65533; &#672;\&#65533;&#65533;&#65533;$&#65533;N&#65533;H&#65533;&#65533;&#65533;&#65533;&#65533;&#65533;&#65533;&#65533; P&#65533;&#65533;B:(C
jv&#65533;F&#65533;j&#65533;&#65533;UV&#65533;p&#65533;lD;AO&#65533;&#65533;&#65533;&#1326;% $#&#65533;&#65533;%&#10888;0&#65533;&#65533;&#65533;(/m&#65533;&#65533;/&#65533;7&#65533;#u7g&#65533;z&#65533;&#65533;&#65533;B> k"&#65533;&#65533;&#65533;&#65533;&#65533;yB&#65533;2F&#65533;46w1F&#765;&#65533;Bu&#943;,&#65533;&#65533;<&#65533;z&#65533;b>'d&#65533;dGu&#65533;V&#65533;&#65533;&#65533;~&#65533;&#65533;'&#65533;&#65533;
z'0C&#65533;&#65533;&#65533;B&#65533;&#65533;R&#65533;&#65533;&#65533;-(&#65533;&#65533;|&#573;&#65533;g&#65533;9)j&#65533;GRr6l&#65533;b{&#65533;&#65533;DE&#65533;w&#512;3$8&#65533;T/*&#65533;u&#65533;@=O&#65533;&#65533;&#65533;9&#65533;k&#65533;4&#65533;%&#65533;&#65533;&#65533;#-&#65533;&#65533;&#65533;#&#65533;&#65533;Pll&#65533;B;&#65533;&#65533;&#65533;&#65533;R&#65533;u&#65533;R1&#65533;f(|'&#182;&#65533;&#65533;+hsj&#65533; &#65533;&#65533;x&#65533;-&#65533;pM&#65533;'J&#65533;&,g&#65533;t&#65533;.&#65533; "z,&#65533;b<&#65533;&#65533;1&#65533;&#65533;2&#65533;&#65533;z{&#65533;My&#65533;w&#65533;zm&#65533;&#65533;&#65533;&#65533;p$H&#65533;l^X&#65533;P`&#65533;P&#65533;&#65533;PC&#65533;GT&#65533;&TG&#65533;id&#65533;&#65533;y&#65533;&#65533;&#65533;&#65533;G-&#65533;`)&#65533;&#65533;\A &#65533;&#65533;&#65533;&#65533;.&#65533;,&#65533;:hG&#65533;$3"&#65533;jS&#65533;J/,enf&#65533;&#65533;&#65533;QY&#65533;ce&#65533;^Jf&[&#65533;&#65533;&#65533;&#556;&#65533;&#65533;d}&#65533;8&#65533;J&#65533;Y&#65533;&#65533;&#65533;&#65533;&#65533;V|S&#65533;&#65533;E&#65533;&#65533;i&#65533;F&#65533;&#1632;&#65533;a#&#65533;U&#65533;&#65533;l&#645;Pr%&#65533;&#65533;TM&#1156;&#65533;&#65533;&#65533;&#65533;&#407;&#1600;x&#65533;&#65533;&#65533;&#65533;hA&#65533;&#65533;&#65533;&#65533;`p&#65533;&&#65533;&#65533;&#65533;`xv&#65533;ja`I&#65533;&#65533;&#65533;&#65533;iN[&#65533;`&#65533;&#65533;&#580;&#65533;&#65533;h}&#65533;&#65533;W&#65533;D&#65533;TuLa&#65533;b&#65533;&#65533;&#65533;&#65533; )&#65533;&#65533;V#Ti *&#65533;Hw&#65533; DDE&#65533; ?Ic&#65533;&#65533;&#65533; 
&#65533;nX&#65533;&#65533;&#65533;&#65533;&#65533;&&#65533;&#65533;
&#65533; 
&#65533;&#65533;~D&#65533;d1&#65533;&#65533;&#65533;&#65533;&#65533;@&#65533;&#65533;%|&#65533;r$&#65533;D &#8678;&#65533;-&#875;&#65533; &#65533;+A&#65533;&#65533;
&#65533;z&#65533;HA&#65533;(Pa^&#65533;FL&#65533;b&#65533;R &#65533;cS&#65533;d[B#BI&#65533;@ &#65533;&#253;&#65533;&#65533;r&#65533;@&#65533;T&#176;H&#256;&#65533;&#65533;"*&#65533;n|&#65533;y&#65533;&#65533;l&#65533;&#65533;t+Du&#65533;&#65533;&#65533;&#65533;&#65533;ww&#65533;&#65533;&#65533;&#65533;&#65533;&#65533;&#65533;8&#1408;2&#65533;x&#65533;&#65533;&#65533;@&#65533;73&#1199;4&#65533;R&#65533;NH&#65533;&#65533;?p,)J&#65533;&#65533;&#65533;k&#65533;hH&#65533;&#65533;2&#911;,&#65533;W&#65533;&#65533;c-x&#129;&#65533;bxV]&#65533;&#65533;&#65533;S:&#65533;&#65533;&#65533; 
&#65533;'&#65533;8&#65533;O&#65533;qM&#65533;&#65533;kq&#65533;o&#65533;&#65533;&#65533;&#65533;&#65533;&#65533;d&#65533;&&#65533;&#1410;R,D&#65533;&#65533;v&#65533;0#&#65533;&#65533;#&#65533; i{|L&#1445;Wt&#65533;b&#65533;&#65533;B3&#65533;v@&#65533;&#727;&#65533;.&#65533;gvz&#65533;2&#65533;&#65533;gzJ&#65533;&#65533;&#65533;L&#65533;l&#65533;&#65533;&#65533;y&#1858;&#65533;&#290;F&#65533;&#65533;Y@&#65533;A&#65533;A&#65533;i&#19543;N&#65533;&#65533;&#65533;"&#65533;&#65533;&#65533;n%&#65533;&#65533;]0Q&#65533;&#282;&#65533;&#307;M&#65533;&#65533;&#65533;&#65533;&#65533;\&#65533;L)&#65533;jq}&#65533;&#65533;dt&#65533;P&#65533;\&#65533;\W2&#65533;DIc&#65533;&#65533;&#65533;&#65533;&#65533;&#65533;u&#65533;&#65533;&#352;&#65533;/&#65533;&#65533;&#65533;&#65533;
&#65533;%l|&#65533;^&#48486;&#65533;&#65533;&#65533;&#65533;&#65533;&#65533;`TPJ*XN&#65533;)L&#65533;&#65533;&#65533;&#65533;Ha&#65533;&#65533;&#65533;[A&#65533;&#65533;&#65533;&#65533;&#65533;~S&#65533;&#65533;	&#65533;&#65533;0V&#65533;a	i&#65533;5&#65533;&#65533;D&#65533;&#65533;Fb^&#65533;dIl&#65533;&#65533;&#65533;&#65533;&#65533;`&#65533;&#65533;&&#65533;&#65533;&#65533;Hhs!n!&#65533;&#65533;&#65533;pA&#65533;&#65533;,&#65533;*&#65533;&#65533;&#65533;I&#65533;La%%&#65533;&#196;P`&#65533;&#65533;h}&#612;&#65533;h&#65533;&#65533;&#65533;U&#65533;fZ&#65533;&x&#65533;&#65533;9h&#65533;x&#65533;c&#65533;*@i&#65533;&#65533;P&#65533;Z$#&#65533;5U&#65533;&#65533;&#65533;
&#65533; &#65533;&#65533;`	&#65533;&#65533;
&#65533;&#65533;P&#65533;&#65533;`&#65533;`	&#65533;&#65533;&#65533; 	&#65533;&#65533;
&#65533;GpY&#65533;&#65533;&#65533;&#65533;&#65533;(&#65533;&#65533;&]9&#65533; &#1584;&#65533;C&#65533;?}&#65533;&#1561;#gN&#65533;;w&#65533;Y&#65533;&NC&#65533; Q&#65533;&#65533;&#65533;&#1255;R&#65533;L&#65533;&#65533;&#65533;&#65533;R&#65533;H&#65533;&#65533;\d(&#65533;=z&#65533;&#65533;&#65533;&#65533;G&#65533;&#729;x&#65533;&#65533;&#1657;'D;u&#65533;&#65533;q&#65533;&#65533;L&#65533;/_&#416;&#532;&#65533;8q&#65533;&#65533;y#&#65533;&#65533;&#65533;>&#65533;uJ&#65533;O&#65533;o&#1708;Y&#1236;&#859;8&#65533;&#65533;y&#65533;&#65533;5O&#65533;2%&#65533;&#65533;&#859;&#65533;x&#1768;9SL&#65533;-e&#1040;9
&#65533;L&#65533;2i&#1824;&#65533;&#65533;&5L&#1236;&#65533;&#65533;&#65533;K&#65533;e&#796;Q&#1222;M&#65533;1^&#65533;p&#65533;&#65533;&#65533;&#65533;c&#65533;|	s4&#65533;4&#65533;R4&#65533;&#65533;&#65533;&#65533;x&#65533;&#65533;&#65533;&#65533;4&#65533;&#1228;Mc&#65533;&#793;&#1565;&#65533;p&#65533;#&#65533;&#65533;&#65533;6u&#65533;&#921;>&#1357;<~&#65533;&#65533;g&#65533;&#65533;.T&#65533;T&#65533;2&#65533;&#65533;&#65533;&#65533;&#1124;IsF&#791;.[*&#65533;^&#1273;i&#65533;&#65533;j&#1447;&#65533;&#65533;F7o&#65533;x&#65533;!Qfx&#65533;kd&#65533;&#65533;[&#65533;&#65533;&#65533;&#65533;S&#65533;&#65533;_x1&#65533;f&#469;!&#65533;jH&#65533;q&#1543;&#65533;w&#65533;bxWl&#65533;k&#65533;AGu&#65533;1&#65533;no<&#65533;lj&#65533;&#65533;F&#65533;l&#65533;&#65533;&#65533;&#65533;b`&#65533;&#65533;&#65533;&#65533;Q&#9383;&#65533;1&#65533;&#65533;&#65533;&#65533;YX&#65533;	'&#65533;x&#65533;(&#65533;&#65533;2&#65533;(`&#65533;B&#65533;)&#65533;&#65533;bJ)&#65533;&#65533;I&*&#65533;x&#65533;I'&#65533;&#65533;&#65533;&#65533;'[&#65533;&#65533;&#65533;%&#65533;8&#65533;&#65533;"&#65533;bH"&#65533;4&#65533;&&#65533;&#65533;&#586;*&#65533;&#65533;&#65533;
*^&#65533;"&#65533;(&#65533;\"&#65533;$&#65533;<&#65533;H$&#65533;>&#65533;"&#65533;&#65533;&#65533;"{.&#65533;#)1&#65533;"&#65533;"&#554;&#65533;&#65533;l&#65533;B{&#65533;kv0&#65533;&#313;&#65533;&#65533;QXda&#65533;[&#65533;&#65533;qT&#65533;&#65533;&#65533;X&#65533;&#65533;&#65533;_x&#65533;&#65533;!&#65533;<2&#65533;$&#65533;T[m%&#65533;`&#65533;I%&#65533;^k	&#65533;&#65533;X&#65533;&#65533;&&#65533;|KI&#65533;&#65533;Pb&#65533;$&#65533;n&#65533;Q(&#65533;&#65533;&#65533;J+&#65533;&#65533;k&#65533;&#65533;&#65533;&#65533;&#65533;)&#65533;&#65533;&#65533;&#65533;)&#65533;&#65533;&#65533;)&#65533;pr&#22237;hRI#&#65533;&#65533;&#194;&#65533;#/&#65533;&#65533;!&#65533; &#65533;$&#65533;t
&#65533;&#65533;&#65533;&#1161;&#65533;&#65533;`&#65533;	&#65533;n&#185;e&#65533;,&#65533;&#65533;
+&#65533;&#65533;2,&#65533;&#65533;&#65533;&#700;&#65533;&#65533;2-&#65533;&#65533;b-&#65533;&#65533;&#1203;&#65533;DmK-&#65533;&#65533;()&#65533;K&#65533;$&#65533;4&#65533;&#65533;&#65533;~v&#65533;&#322;R[&#65533;$R3&#65533;HF&#65533;Z&#65533;&#65533;&#65533;o&#65533;&#65533;#&#65533;&#65533;&#65533;x&#65533;#&#65533;&#186;qc&#65533;&#65533;&#65533;EUv&#65533;&#65533;x&#65533;}&#65533;&#65533;&#65533;&#65533;&#65533;&#65533;x&#65533;&#65533;&#284;&#65533;&#65533;FS&#65533;<&#65533;0Y&#65533;Q&#65533;q&#65533;aE@&#65533;&#65533;=&#65533;D\&#65533;q9Ns&#65533;!UR&#65533;
UXc&#65533;&#65533;t&#65533;&#65533;^WUy&#65533;P&#65533;&#65533;A]cbtA&#65533;xB&#543;&#65533;$&#65533;&#65533;#&#65533;p"J(&#65533;&#65533;&#65533;I&#600;d"&#65533;"&#65533;pWx&#65533;0&#65533;T&#65533;M&#65533;hG&#65533;r&#65533;&#65533;_&#65533;&#65533;s)gVnr&#65533;M&#65533;r&#65533;&#65533;&#65533;Yr&#65533;&#65533;z<&#65533;&#65533;]&#65533;{&#65533;&#65533;&#65533;-?n)P&#65533;6#&#65533;&#400;&#65533;T&#65533;&#1971;&#65533;.&#65533;&#65533;<&#705;Q&#65533;D@&#65533;&#1030;2&#65533;!&#65533;f&#65533;&#65533;6&#65533;2&#65533;Y&#65533;&#65533;&#65533;/&#65533;9&#195;&#65533;S&#65533;0&#65533;F}&#65533;&#65533;&#65533;f&#1299;&#65533;&#65533;&#65533;&#65533;&1&#65533;[m&#65533;&#65533;>&#65533;H&#65533;!w&#65533;C&#65533;r&#65533;&#65533;&#65533;Ai&#65533;&#65533; &#65533;0?&#65533;A&#65533;
&#65533;&#65533;&#65533;tQ&#65533;5&#65533;&#65533;&#65533;P4&#65533;NG&#65533;&#65533;phF&#65533;&#65533;&#65533;9V&#65533;C&#65533;v&#65533; &#65533;g=b&#65533;
&#867;C&#14369;H"&#65533;&#65533;&#65533;&#65533;.&#65533;J`&#65533;aJ&#65533;&#65533;&(3&#65533;&#65533;eN&#65533;+1&#65533;&#65533;])&#65533; &#65533;&#65533;%&#65533;8h&#65533;tn&#65533;&#65533;&#65533;HM:Pq2&#65533;3<&#65533;H&#65533;&#65533;&#65533; &#65533;Kd&#65533;`&#65533;&#33059;>&#65533;K&#65533;&#65533;&#65533;_&#65533;&#1241;Ja
S&#65533;z&#65533;&#65533;&#65533;&#65533;&#65533;O&#65533;&#65533;Q&#65533;&#65533;
&#65533;GTb&#65533;H&#65533;&#65533;50&#65533;&#65533;bK&#65533;&#65533;&#65533;Tr&#65533;J&#65533;&#65533;&#65533;&#65533;&#65533;! &#65533;D\-y{jIOl"&#65533;&#65533;&#356;&&#65533;;\&#65533;<&#65533;&#65533;&#65533;&#65533;F&#65533;&#65533;O}"@&#65533;&#65533;)j4&#65533;d&#65533;6&#65533;!|&#65533; &#65533;ItKl&#65533;x&#65533;&2&#65533;-k]B&#65533;&#65533;&#65533;&#65533;0aKM|kl5&#65533;$0&#299989;BQ&#65533;&#65533;&#65533;L[&#65533;(E&#65533;&#65533;P&#65533;@&#65533;*R&#65533;4Ol&#65533;&#65533;R&#65533;(&#65533;A<&#65533;a&#65533;B&#65533;&#1508;YB&#65533;J&#65533;&#65533;%<&#65533;&#65533;6&#65533;&#65533;&#65533;&#65533;&#65533;&#476;)&#65533;e&#65533;&#65533;e&#65533;&#65533;&#1660;Z&#65533;
&#65533;&#65533;&#65533;&#65533;&#65533;Y,h&#65533;Z&#1026;gF&#65533;+&#65533;&#65533;&#65533;&#1232;&#65533;b&#65533;&#65533;&#65533;$&#65533;>)&#11231;&#65533;&#65533;&#65533;*&#65533;&#65533;&#65533;9"&#65533;&#65533;(IOf&#65533;oEb&#65533;&#65533;&#65533;bau%&#65533;&#65533;&#65533;&#65533;&#1507;&#65533;&#65533;%99zCA&#65533;p<&#65533;p&#65533;L"&#65533;D@&#65533;&#65533;0&#65533;D4&#65533;&#65533;E&#65533;C&#65533;B&#65533;b+(8&#65533;&#65533;j&#65533;&#65533; &#65533;	a&#65533;&#65533;&#65533;&#65533;}V&#65533;,qK&#65533;2&#65533;&#65533;gw&#65533;&#65533;&#65533;&#65533;&#65533;u&#65533;&#65533;Q&#65533;Q4&#65533;a|j&#65533;,v&#65533;&#65533;&#65533;N&#65533;&#65533;`:&#65533;&#65533;D&#65533;	L<&#65533;l&#65533;IL&#65533;&#1479;>'ySC&#65533;'&#684;&#65533;A;&#65533;&#65533;q`&#65533;&#65533;5<&#65533;9J&#65533;&,%&#65533;(}&#65533;^&#1826;$&#65533;&#65533;&#65533;@;T&#65533;`&#65533;p+\&#65533;&#65533;\&#65533;!l&#544;*D!
S&#65533;&#65533;&#65533;`&#65533;~&#65533;1,E	&#65533;&#65533;&#65533;&#704;&#386;&#65533;L&#65533;w&#65533;&#65533;&#65533;&#65533;a&#65533;!1&#1447;&#65533;&#65533;&#65533;0z&#65533;vC"&#65533;	&#201;&#65533;&#140;&#65533;&#65533;2&#65533;E:&#65533;S&#65533;&#65533;&#65533;9&#65533;&#65533;o`.&#65533;6&#65533;&#65533;&#65533;A0`&#65533;&#65533;&#65533;P&#65533;-&#65533;w&#65533;&#65533;VTw@&#65533;<&YMN#c&#65533;!XX&#65533;: &#65533;&#65533;&#65533;&#65533;&#65533;Ey&#65533;&#65533;=3&#65533;-X!b`&#65533;]&#1952;&#65533;f&#65533;&#65533;&#65533;&#1036;f&#65533;R:d&#65533;&#65533;B@Vi&#65533;&#65533;&#65533;&#65533;u&#65533;&#65533;&#65533;P,&#65533;f&#65533;S&#65533;2&#65533;x&#65533;0cN&#641;<&#65533;@&#65533;I&#65533;&#65533;&#65533;&#65533;ITbz&#65533;&#65533;&#65533;6&#65533;.R&#65533;&#65533;a
&#65533;&#65533;=-}Y5&$Q&#65533;tR3Z&#65533;&#65533;D(&#65533;&#65533;2&#65533;&#65533;',&#65533;)&#65533;1&#65533;&#65533;k&#65533;0F&#65533;~&#65533;	c&#65533;4!&#65533;&#590;/F0&#65533;&#65533;&#65533;&#456;(&#65533;FKq]&#65533;&#65533;&#65533;&#65533;n&#65533;@B&#65533;|r&#65533;d$&#65533;&#65533;n&#65533;\&#65533;&#65533;&#65533;&#65533;V&#65533;&#1270;&#65533;,1&#1170;&#65533;4&#65533;eF9Q&#65533;\&#65533;&#65533;&#65533;&#65533;&#65533;&#65533;&#65533;n&#65533;&#65533;&#65533;&#65533;&#65533;&#65533;&#65533;&#65533;&#65533;Q&#65533;U&#65533;&#65533;^&#65533;O.M&#65533;r&#65533;e.&#65533;!&#65533;S5&#1385;&#728;#.&#1097;&#65533;Q*&#65533;&#65533;(&#65533;&#65533;&#65533;/&#65533;Id&#65533;9&#65533;&#65533;&#1435;&#65533;k-&#65533;-r&#65533;&#65533;&#65533;"&#65533;hk,Z&#65533;&#65533;Sg&#65533;/&#65533;&#809;&#65533;&#65533;	k&&#65533;Z#	&#65533;&#65533;&#65533;&#65533;`y&#65533;&&#65533;&#65533;D [&#65533;lA&#65533; CbIdt&#65533;&#65533;Wq &#1225;_&#65533;&#65533;f&#65533;&#65533;&#65533;p&#65533;x&#65533;%>&#65533;	H&#65533;&#65533;Wx&#65533;&#65533;~ &#65533;!&#65533;
K9&#65533;&#65533;&#65533;&#65533;`-&#65533;&#65533;xp\1&#65533;a&#65533;}&#65533;I&#65533;&#65533;9@&#65533;!&#65533;&#65533;&#65533;&#65533;&#65533;[&#65533;U-u&#65533;&#65533;&#65533;	zN&#65533;&&#65533;U&#65533;&#65533;&#65533;`F4&#65533;F&#65533;&#65533;&#65533;	2&#65533;&#65533;&#1896;&#65533;*&#65533;&#65533;?&#65533;$'3&#65533;}3&#65533;w&#65533;&#65533;OfI&#65533;?$&#65533; &#65533;$p6F;&#65533;'&#65533;c$+&#65533;&#502;!d&#65533;$&#65533;I
&#65533;P$VT@&#65533;&#1473;$&#65533;4Tp!&#65533;9RzQe&#65533;F-4$&#65533;&#65533;DQ&#65533;&#65533;&#65533;&#65533;d]&#65533;aN&Bm&#65533;&#65533;&#65533;&#305;!I&#65533;$&#65533;&#65533;V&#65533;\`i[0j a&#65533;&#65533;&#65533;qIw&#65533;g|&#65533;&#65533;%,s@Jgrvb)R&#65533;"&#65533;&#65533;F%Y&#65533;&#65533;#~FRv&#65533;&#65533;!2&#65533;G4&#65533;`&#65533;&#65533;F&#65533;&#65533;6t&#65533;Da&#65533;&#65533;&#65533;5&#65533;e\@&#65533;&#65533;F&#65533;&#65533;&#65533;B]0$G!&#65533;%&#289;c&#65533;aJB&#65533;&#65533;|&#65533;P&#65533;&#65533;&#65533;&#65533;&#65533;&#65533;&#65533;x+Q!M&#65533;#N&#65533;D&#65533;&#65533;k&#65533;&#65533;~&#65533;&#65533;`&#65533;rl&#598;&#65533;\&#65533;x&#65533;`2&#65533;&#65533;X&#65533;&#65533;	-v&#65533;&#65533;&#65533;&#65533;&#65533;L&#65533;@=@u	&#65533;0	&#65533;&#65533;'&#65533;r1(&#65533;&#65533;&#65533;psv&#65533;	?u%&#65533; 	&#65533;pN&#65533;1^c*&#65533;T&#65533;&#65533;*&#65533;&#65533;*&#65533;XEl#`&#65533;&#65533;1C&#65533;&#65533;&#65533;#&#65533;%&#65533;]&#65533;&#1359;&#65533;&#65533;>&#65533;f&#65533;&F!Xjappp6&#65533;,&#65533;bQ&#65533;r	&#65533;v	&&#65533;Q&#65533;	bC.Y.0w	i0X&#65533;%~wt&#65533;&#65533;/&#65533;RL*&#65533;&#65533;/&#65533;
!&#65533;&#65533;&#65533;9W/&#65533;&#65533;@
&#65533;P.&#65533;.&#65533;&#65533;&#65533;@V4~&#65533;&#65533;0&#65533;&#65533;&#65533;EE&#65533;p&#65533;@	&#65533;&#65533;'&#65533;T(&#65533;&Z&#65533;K&#65533;DU&#65533;D&'&#65533;sbEV:&#65533;VE&#65533;&#65533;&#65533;y&#65533;3&#65533;&#65533;&#65533;&#65533;DS&#65533;&#65533;
Ft&#65533;
4&#65533;Wz5)PsxYc-\&#65533;&#65533;&#65533;&#65533;&#65533;	*Gy&#65533;0-&#65533;&#65533;5&#65533;glPC&#65533;$Clv&#65533;&#65533;%&#65533;&#65533;&#65533;&#65533;&#65533;qp&#65533;;1u&#65533;&#65533;1&#65533;P
&#65533;&#65533;	&#65533;&#65533;Wp&#65533;3K V&#65533;}QC`3 (P+&#65533;0&#65533;F ]&#65533;v@+&#65533;&#65533;Vy&#65533;&#65533;&#65533;x@&#65533;&#65533;O&#65533;&#65533;`3&#65533;spf&#65533;&#65533;'j#Y&#65533;&#65533;WAL`O&#65533;E_&#65533;T&#65533;&#65533;G&#65533;T&#65533;e&#65533;&#65533; 
&#65533;&#65533;&#65533;&#65533;&#65533;(&#65533;&#65533;	&#65533;&#65533;&#65533;p&#65533;EZ1?&#65533;z&#65533;&#65533;&#65533;!#5&#65533;1ioCH&#65533;c&#65533;4h&#65533;!%b&#65533;q&#65533;&#65533;lD2&#65533;&#65533;8F&#65533;Ql&#65533;&#65533;j&#65533;Aa&#65533;&#65533;J&#1181;*b&#65533;&#65533;&#65533;@|&#65533;6&#65533;&#65533;%FrP&#65533;t %^&#65533;Z&#65533;E`p-&#65533;$&#65533;&#65533;&#65533;&#65533;Y&#65533;A&#65533;&#65533;&#65533;$U&#65533;&#65533;&#65533;d d&#65533;&#65533;&#65533;Q0&#1280;g`ez&#65533;x&#65533;D&#65533;v&#65533;&#65533;_y&#65533;D&#65533;A^&#65533;O&#65533;H`&#65533;I&#65533;dF&#65533;3;&#65533;A	$?&#65533;`&#65533;b&#65533;&#65533;^&#65533;&#65533;#&#65533;&#65533; &#65533;&#65533;&#65533;?6&#65533;&#65533;&#65533;&#65533;&#65533;7j@&#65533;T$N&#65533;$&#65533;O&#65533;&#65533;k&#65533;&#65533;&#1669;&#65533;&#65533;a7&#65533;&&#65533;!&#65533;`&#65533;!B&#65533;&#65533;!&#65533;#&#65533;I&#65533;D&#65533;&#65533;&#65533;&#65533;&#65533;&#65533;`Mc&#65533;	&#65533;B.&#65533;s&#65533;2=&#65533;*&#65533;r9-y&#65533;5&#65533;p)&#65533;&#65533;&#65533;&#65533;x{&#65533;'qMR&#65533;L&#65533;&#65533;SO3-&#65533;`&#65533;&#65533;1&#65533;&#65533;x&#65533;&#65533;'&#65533; }&#65533;dO&#65533;^&#65533;V&#65533;&#1975;#92@c!,MT&#65533;g#&#65533;!7e&#1053;W QP&#65533;X&#65533;+Z%&#65533;Qm~&#65533;&#65533;&#65533;&#65533;V	&#65533;T&#65533;&#65533;	&#65533;S'&#65533;Q&#65533;&#65533;0&#65533;	&#65533;s%&#65533;%&#65533;&#65533;/&#65533;/&#65533;(/&#65533;
L,CL:&#65533;("gB
&#65533;M&#65533;=O&#65533;-&#65533;&#65533;&#65533;T&#65533;&#65533;2&#65533;Z&#65533;&#65533;_/1~6&#65533;75p&#65533;6p&#65533;&#65533;&#65533;&#65533;&#65533;&#979;2N.&#65533;S&#65533;b3&#65533;&#65533;;c4s&#65533;&#65533; &#65533;&#65533;w&#65533;&#65533;&#65533;0&#65533;&#65533;&#65533;p&#65533;&#65533;&#65533;?&#65533;&#65533;
&#65533; &#65533;&#65533;b&#65533;Z&#65533;.X3&#65533;ZC	&#65533;&#65533;5&#65533;&#65533; &#65533;y&#65533;&#65533;&#65533;&#65533;x`B&#65533;&#65533;`t&#65533;&#65533;g(i&#65533;h&#497;&#65533;&#1375;&#65533;q@&#65533;f&#65533;p&#65533;&#65533;	i&#65533;	&#65533;&#65533;&#65533;&#65533;B&#65533;S&#65533;&#65533;99&#65533;.&#65533;(`+ 1&#65533;&#65533;i`&#65533;] &#65533;.2&#65533;7~x@&#65533;&#65533;#&#65533;g0e&#65533;P%*i&#65533;yP?f&#65533;UP&#65533;G &#65533;1K&#65533;EJ [px&#65533;&#65533; nY/&#65533;&#65533;	&#65533;&#65533;n@@\&#65533;h&#65533;&#65533;&#233;&#65533;&#65533;r&#65533;&#65533;&#1415;kd&#65533;Q"&#65533;bHcP"qf&#65533;%&#65533;&#65533;&#65533;&#65533;l[&#65533;~&#65533;S&#65533;&#65533;
q?4T&#65533;ct&#65533;q&#65533;{RX!7T&#65533;&#65533;$&#65533;&#65533;Jb&#65533;&#65533;aH&#65533;&#65533;H&#65533;qc&#65533;]&#65533;JOr!|tBC&#65533;&#65533;&#65533;A&#65533;+&#65533;&#65533;c^0K&#65533;&#65533;&#65533;&#65533;&#65533;q+&#65533;oa&#65533;&#65533;q&#65533;Nrf&#65533;P&#65533;q&#65533;&#65533;&#65533;&#65533;`&#65533;g5&#65533;&#65533;&#1963;&#65533;?RK&#65533;hgA&#65533;&#65533;?&#65533;&#65533;&#65533;6&#65533;#aT!7&#65533;&#65533;&#65533;&#65533;&#65533;&#65533;&#65533;a$c&#65533;Y&#65533;"[@$8z&#65533;$fT&#65533;i&#65533;&#65533;JJ"%&#65533;
C&#65533;&#65533;&#65533;&#65533;&#65533;"&#65533;$7&#689;&#175;T&#65533;H&#65533;&#65533;	cs	&#65533;pX&#65533;&#65533;4&#65533;&#65533;W&#65533;2&#539;B&#65533;&#65533;%&#65533;&#65533;0&#65533;&#65533;)&#65533;7-L9.~&#65533;&#65533;&#65533;&#65533;0&#65533;&#65533;Q&#65533;0&#65533;Q&#65533;"&#65533;}#(y&#65533;'.&#65533;f&#65533;Q&#677;&#1837;62@&#65533;15F5&#65533;>&#65533;&#65533;&#65533;C&#65533;&#65533;#&#65533;>.8&#65533;
R&#65533;&#765;lDF2&#65533;&#65533;QSUyN'&#65533;62&#65533;&#65533;&#65533;&#65533;&#65533;&#65533;X&#65533;2&#65533;
D&#65533;%&#292;Mf&#65533;&#65533;&#65533;-C&5&#65533;Ew&#65533;&#65533;^6i=&#65533; 	&&#65533;&#65533;=&#65533;6&#65533;=A&#65533;&#65533;&#65533;&#65533;|&#65533;&#65533;Y5&#65533;&#65533;o&#65533;%&#65533;$'&#65533;&#65533;
l&#65533;V&#65533;&#65533;&#65533;PwD&#65533;&#65533; &#65533; &#65533; &#65533;J&#65533;&#65533;&#1076;iY&#65533;0&#65533;&#65533;
&#65533;P_&#65533;b-&#1336;'`#&#65533;|&#65533;5&#65533;7&#65533;&#65533;oR&#65533;5}&#65533;&#65533;&#65533;Yk&#65533;i&#65533;*,&#65533;&#65533;}&#65533;@D# &#65533;&#65533;&#65533;7&#65533;7	&#65533;@
&#65533;&
&#65533;&#65533;Q B&#65533;R&#65533;I!\&#65533;AP/p&#65533;-&#65533;.8&#65533;@&#65533;&#65533;W&#65533;D&#65533;&#65533;&#65533;&#65533;g>&#65533;G&#65533;q&#65533;{Q&#65533;m&#65533;&#65533; *{&#65533;&#65533;&#65533;Yppa&#65533;&#65533;{&#65533;]&#65533;!|&#65533;N&#65533;N@a&#65533;&#65533;Li	&#65533;	&#65533;&#65533;r0F&#65533;&#65533;&#65533;QV&#65533;&#65533;&#65533;z&#65533;&#65533;	&#65533;&#65533;AP
J&#65533;&#65533;!&#65533;&#65533;G&#65533;&Bf&#65533;#&#65533;4&#65533;&#65533;$&#65533;&#65533;&#65533;4&#26787;&#65533;V&#65533;&#65533;&#65533;&#65533;&#65533;%g&#65533;Fc&#65533;H&#65533;;&#65533;z&#65533;$h(&#65533;&#65533;&#65533;a&#65533;\&#65533;&#65533; &#65533;&#65533;&#65533;&#65533;&#65533;1&#65533;X&#65533;=r&<&#65533;&#65533;&#65533;dV &#65533;W&#65533;&#65533;b)Z&#65533;WPYpj&#65533;Q&#65533;&#65533;&#65533;&#65533;;&#65533;B&#65533;J&#65533;&#65533;6&#65533;e;&#65533;&#65533;:v&#65533;&#65533;!dY:B&#65533;&#65533;|&#65533;@&#65533;&#65533;FE&#65533;:r#eo&#65533;B&#65533;TVh&#65533;Ich0&#65533;dP&#65533;&#65533;&#65533;&#6295;!BR:f.&#65533;&#65533;u&#65533;HdTN&#65533;c]&#65533;&#65533;f&#65533;&#65533;&#65533;E&#65533;&#65533;6o&#65533;z@&#65533;?B&#65533;&#65533;`&#65533;d`&#65533;&#65533;Hc`&#65533;0)&#65533;&#65533;&#65533;&#65533;1{b&#65533;&#65533;DU&#65533;&#65533;4&#65533;&#65533;&#65533;&#65533;&#65533;0p&#65533;&#65533;L&#618;%&#65533;@&#65533;&#65533;&#65533; 	&#65533;&#65533;&#65533;\&#65533;%&#65533;&#65533;&#65533;N@>~&#65533;6&#65533;H&#65533;&#65533;&#65533;&#65533;&#65533; &#65533;&#65533;*&#65533;gP&#65533;2&#65533;&#65533;-T"2&#65533;&#65533;"&#65533;&#65533;DhN&#65533;&#65533;&#65533;J&#65533;}&#65533;I&#65533;&#65533;P&#65533;ZP&#65533;s&#65533;&#65533;&#65533;&#65533;N&#65533;.E.@T&#65533;Z&#65533;^=&#65533;j&#65533;&#65533;S6Y&#65533;U&#65533;&#65533;&#65533;t&#65533;&#65533;trL&#65533;%&#65533; 'vb6~&#1620;&#65533;&#65533;A(Rs&#65533;&#65533;&#65533;&#65533;p@1?IdkE,&#65533;
&#65533;&#65533;&#65533;E|{&#65533;&#65533;r8i&#65533;Wn2&#1286;&#65533;]5&&#65533;&#65533;Vl&#65533;&#65533;&#65533;3<s`	&#65533;&#65533;h)&#65533;&#65533;&#1934;w&#65533;0/&#65533;2/.N&#65533;Z&#65533;*&#65533;&#65533;&#65533;&#65533;&#65533;&#65533;:&#526;&#65533;=&#65533;"&#65533;*&#65533;&#65533;)&#65533;.&#65533;sX&#65533;'>P&#65533;?lAB&#65533;&#65533;c&#65533;&#65533;!U&#65533;&#65533;0&#65533;&#65533;&#65533;&#65533;	&#65533;Pq&#65533;&#65533;S&#65533;R&#65533;&#65533;/&#65533;-&#65533;,&#65533;|&#65533;&#65533;F&#65533;O@ZP2&#65533; &#65533;&#65533;a
"|&#65533;&#65533;&#65533;$CdAy@u&#65533;&#65533;'&#65533;0&#65533;&#65533;6l`_&#65533;Ed e&#65533;U P`&#65533;O&#65533;3,Z&#65533;r&#65533;X&#65533;Q@R&#65533;&#65533;TG&#65533;B&#65533;&#65533;&#65533;&#65533;&#65533;&#65533;Z &#65533;L&#65533;vC}q&#65533;'J$I"&#65533;$|&#65533;F&#65533;&#360;&#65533;&#65533;&#65533;&#65533;a&#65533;l&#65533;&#65533;$&#65533;&#65533;~&#65533;&#65533;d&#65533;B&#65533;&#65533;#GF8&#65533;&#65533;xafj&#65533;HE&#65533;$f&#65533;r&#65533;$6&#65533;&#65533;$!
H&#65533;&#65533;+%&#65533;&#65533;c&#72585;>F\&#65533;&#65533;1&#65533;&#65533;&#65533;&#65533;A&#65533;'&#65533;&#65533;_"&#65533;&#65533;&#65533;t&#65533;&#65533;4A&#65533;%&#65533;!%&#65533;Q&#65533;&&#65533;&#65533;&#65533;&#65533;4s&#65533;`|Q&#65533;E&#65533;E&#65533;&#65533;&#65533;^#	A&#65533;J&#65533;&#832;>&#478;f&#65533;&#65533;&#65533;K!I&#65533;A&#65533;&#65533;&#65533;&#65533;R&#65533;>4&#65533;&#65533;&#65533;&#65533;`o3&#65533;&#65533;,s&#65533;@9&#65533;&#65533;.&#65533;pg8>f&#65533;&#65533;&#65533;M&#65533;F&#65533;:!&#65533;&#65533;7&#65533;B+&#65533;	&#65533; &#65533;&#65533;L-Y&#65533;x&#65533;&#65533;&#65533;&#728;3h&#1068;y#&#65533;N&#65533;=}&#65533;&#65533;&#65533;&#65533;&#65533;FG&#65533;)&#42504;&#65533;$H&#65533;
	(&#65533;>{&#65533;&#65533;&#611;&#65533;O>/&#65533;&#65533;a&#65533;&#65533;&#793;4k&#1176;T(0`&#532;AZF&#65533;&#65533;/c&#65533;&#65533;&#65533;&3e&#384;&#38069;&#65533;1c&#65533;x&#65533;r&#65533;,S&#65533;@92dI&#65533;"C&#65533;4!$H!G&#65533;H&#65533;r%,&#1478;j&#65533;&#65533;&#65533;3&#65533;N?&#65533;%J&#65533;&#65533;&#65533;&#65533;G&#65533;/n&#65533;&#65533;dH&#65533;1&#65533;Hb&#906;7&#65533;D&#65533;&#65533;&#593;&U&#65533;i2#&#264;&#65533; &#65533;#&#65533;>~&#65533; J&#65533;&#65533;&#65533;&#65533;&#1528;&#65533;3&#65533;&#65533;<u&#65533; ?&#1958;M&#897;[&#65533;&#65533;bE&#65533;&#65533;5xn&#65533;hs&#65533;&#65533;&#65533;4R&#65533;dIS&#65533;K&#65533;0}"u&#65533;&#65533;+X&#65533;^&#65533;r&#65533;&#65533;-\&#65533;c&#65533;:&#65533;&#65533;S&#65533;D&#65533;e&#65533;M>&#65533;d&#65533;L0&#65533;&#65533;G<"d&#65533;A &#65533;#&#65533;APd&#65533;B9&#272;B&#65533;&#515;&#65533;8d&#65533;P&#65533;&#65533;&#65533;C&#65533;8&#65533;c&#65533;&#65533;&#65533;	07&#65533;&#65533;P&#22019;&#65533;=&#65533;&#65533;#1&#65533;0c6&#65533;&#65533;D:&#65533;l8&#65533;&#65533; BA
&#65533;lD&#65533;&#65533;&#65533;&#65533;&#65533;&#65533;+&#65533;HC&#65533;3&#65533;&#65533;!&#65533;HP&#65533;JX&#65533;v&#65533;&#65533;(&#65533;&#65533;&#65533;&#65533;&#65533;r&#65533;&#65533;+x&#65533;*)&#65533;&#65533;&#65533;0&#65533;&#65533;&#65533;9&#65533;&#65533;c&#65533;&#65533;&#65533;)d&#65533;?&#65533;&#65533;C&#65533;4&#65533;8&#205;:&#65533;P&#65533;*&#65533;&#65533;4
'&#65533;@b&#887;&#65533;&#706;
&&#65533;HK$&#65533;++/&#65533;
&#682;&#65533;&#65533;JJ0&#65533;&#65533;&#65533;=&#65533;0&#65533;5&#65533;`C&#65533;3&#65533; &#65533;/&#65533;&#65533;&#65533;&#65533;,&#65533;&#65533;&#65533;&#65533;&#65533;:&#65533;+&#65533;&#65533;&#65533;1&#65533;&#65533;&#589;&#65533;&#65533;b.&#65533;`T&#65533;2&#65533;&#65533;+&#65533;&#65533;&#65533;&#65533;&#65533;*&#65533; &#65533;3&#65533;*&#65533;&#65533;B&#65533;&#65533;&#65533;u&#65533;/&#65533;&#65533;b&#65533;&#65533;&#65533;&#54604;/&#65533;&#1587;&#65533;3&#65533;3&#65533;&#1765;&#65533;&#235;&#65533;&#65533;B&#65533;'3&#1686;&#65533;&#65533;&#65533;&#65533;x&#65533;&#65533;&#65533;&#65533;T1&#65533;&#65533;'&#65533;&#65533;&#65533;6)4&#65533;@c[&#65533;e&#65533;s).&#65533;&#65533;b
f&#65533;&#65533;+.&#65533;&#65533;"&#65533;c&#65533;b&#65533;&#65533;.(&#65533;&#65533;*c&#65533;2&#65533;&#1643;&#65533;&#65533;&#65533;
&#65533;&#65533;C&#65533;&#65533;&#65533;c&#65533;]&#65533;&#204;&#65533;[q&#65533;U&#65533;0&#1154;Xd&#65533;j&#65533;&#65533;&#65533;&#65533;5&#813;U&#65533;&#65533;za&#65533;&#65533;&#65533;&#1458;{&#1910;`&#65533;&#65533;&#65533;&#65533;&#65533;b&#65533;[[|&#65533;&#65533;5|&#354;
&#65533;&#65533;5V&#65533;&#232;u'&#65533;&#65533;&#65533;j&#65533;&#65533;NH&#65533;&#65533;&#65533; yl&#65533;&#65533;g&#65533;L&#65533;7 &#65533;&#65533;:L&#65533;[&#65533;mwv&#65533;)&#65533;&#65533;bu&#65533;e-&#65533;&#65533;4&#65533;x&#65533;7&#65533;L&#65533;h&#65533;&#65533;&#65533;?&#65533;#E'r&#65533;&#65533;&#65533;&#65533;&#65533;&#65533;&#65533;&#65533;ii&#65533;&#65533;#z&#65533;&#65533;j+w&#65533;&#65533;&#651;0&#65533;&#65533;W&#65533;&#65533;h&#65533;s&#65533;. >&#65533;&#65533;&#65533;p&#65533;hb&#65533;&#65533;&#65533;P&#65533;	'&#65533;8&#65533;-"&#65533; &#65533;&#65533;+&#65533;&#65533;V{V&#65533;&#65533;&#65533;&#65533;0&#65533; 
7&#65533;&#65533;H&#65533;&#65533;&#65533;&#65533;&#65533;&#65533;}&#65533;&#65533;E$&#65533;&#65533;&#65533;&#65533;z&#65533;&#65533;CL&#65533;&#65533;d&#65533;&#65533;&#65533;0&#65533;&#1704;D&#65533;&#65533;&#65533;M&#65533;&#65533;88&#65533;a8&#65533;C&#65533;0&#65533;&#65533;&#65533;82&#65533;M&#528;R1D&#65533;)&#65533;&#65533;&#65533; D)XAfY&#65533;CF&#65533;&#65533;&#65533;a&#65533;&#65533;Y&#65533;!&#65533;&#65533;A&#65533;&#65533;&#65533;h&#65533;#Nc&#65533;KdB&#65533;&#65533;D(&#65533;c&#65533;Ql&#65533;
&#65533;H#1&#65533;D`H3&#65533; DQ2!?&#65533;&#65533;u Ej!&#65533;&#65533;w&#65533;&#65533;&#65533;p;&#65533;pm&#65533;&#65533;B&#773;6&#65533;!D(zP&#65533;B&#65533;u`&#65533;&#65533;&#65533;&&#65533;yx&#65533;&#65533;@"=*&#65533;	#;&#65533;&#65533;	?&#65533;&#65533;&#65533;+&#65533;h&#65533;JB\&#65533;&#65533;&#65533; &8Z&#65533;&#65533; &#65533;C8&#65533;&#65533; &#65533;&#65533;]+[&#65533;S&#65533;&#562;?S&#65533;j{&#65533;R&#65533;&#65533;|&#65533;&#65533;7&#65533;Q&#65533;Y`Mt&#65533;;&#65533;&#65533;_C&#65533;)&#65533;+&#65533;
O&#65533;T&#65533;`&#65533;c
&#65533;I`&#65533;z&#65533;&#65533;a	S(S&#65533;w&#65533;1&#65533;*&#65533;&#65533;N&#65533;&#65533;L&#65533;&#1643;i	&#65533;
P&#65533;&#65533;1+_&#65533;&#65533;&#1063;,l&#65533;kh&#65533;&#65533;&#65533;;&#65533;q&#962;&#65533;R&#65533;w&#65533;y&#65533;,\X&#65533;&#65533;@&#65533;&#65533;P&#65533;T&#65533;
&#65533;"&#65533;&#65533;2&#65533;]&#65533;!&#65533;X&#65533;&#65533;`&#65533;0&#65533;&#65533;*9]&#65533;P&#65533;t&#65533;g&#65533;&#65533;!?Z&#942;&#65533;&#65533;~&#65533;|(&#65533;&#376;&#65533;*&#65533;&#65533;H'&#65533;
Rx&#65533;&#65533;&#65533;m&#65533;U&#65533;{V~&#65533;&#65533;L&#65533;U_xY&#65533;z&#65533;&#65533;k&#65533;&#65533;&#65533;R&#65533;&#65533;&#65533;*X&#65533;&#65533;Y&#65533;&#65533;([&#65533;&#65533;Frp&#65533;v&#65533;5w&#65533;&#65533;pd&#65533;(\&#65533;&#65533;,0\&#65533;)&#65533;&#65533;&#65533;&#65533;&#65533;&#65533;&#65533;=D&#65533;&#65533;&#65533;8&#65533;&#65533;&#65533;3&#65533;O&#65533;&#65533;mU&#65533;(Gi&#65533;&#65533;&#65533;&#65533;&#65533;&#65533;&#65533;&#65533;&#65533;Qd&#65533;&#65533;i&#65533;&J&#65533;&#65533;&#65533;4&#65533;&#65533;&#65533;&#65533;&#65533;<&#65533;A&#65533;@q&#65533;&#65533;&#65533;t.)&#65533;\Xa&#65533;&#65533;&#65533;1&#65533;&#65533; 3m:E1k&#65533;&#65533;TL)&#65533;W`%=&#65533;&#65533;&#65533;b{h&#65533;B&#65533;M&#65533;:&#654;w&#65533;V&#65533;&#65533;3;&#65533; ,&#2836;E!i&#65533;&#65533;&#65533;B`&#65533;FL&#65533;B&#65533;P&#65533;v&#65533;
P&#65533;&#65533;&#65533;&#65533;&#65533;&#65533;E&#65533;&#65533;&#65533;&#65533;&#65533;&#65533;&#65533;&#65533;D**q&#65533;s&#65533;&#65533;[&#65533;8&#321;A&#1104;&#65533;&#48751;9&#65533;&#614;TX&#290;l&#65533;&#65533;&#65533;n&#1582;D&#65533;&#65533;&#65533;7&#65533;&#65533;&#65533;&#65533;&#65533;&#65533;.&#65533;+"&#65533;A_cy&#65533;&#65533;P&#65533;,L!
PP&#65533;&#65533;)D\Z D&#65533;&#65533;&#65533;8&#65533;o&#65533;&#65533;G#&#65533;Md&"&#65533;Fa&#65533;@&#65533;&#65533;2&#65533;3&#65533;I&#65533;"&#977;&#65533;&#65533;&#65533;&#42039;&#1737;&#65533;&#65533;#&#65533;Ha&#65533;&#65533;&#65533;&#65533;(&#65533;'J&#65533;&#65533;G=&#65533;&#65533;&#65533;&#65533; &#65533;&#65533;U&#65533;A9&#65533;&#65533;&#65533;pb&#65533;&#65533;&#65533;&#65533;pHv&#65533;` &#65533;F,&#65533;xC&#65533;&#65533;&#65533;,&#65533;	Q&#65533;&#65533;&#65533; &#65533;&#65533;.`&#65533;	&#65533;&#65533;&#65533;&#65533;"0&#65533;
b&#65533; 4A&#65533;&#65533;&#65533;&#65533;B&#65533;%&#65533;,&#65533;&#65533;NP&#65533;&#65533;&#65533;!y&#65533;%&#65533;&#65533;
-&#65533;!&#65533;&#65533;&#65533;i&#65533;k&#65533;U&#65533;:+_&#65533;R&#65533;T&#65533;&#65533;%&#1587;	J&#65533;,&#65533;&#65533;f&#65533;&#65533;&#65533;`&#65533;&#65533;&#65533;X&#65533;&#65533;&#65533;&#65533;Q&#65533;[&#65533;{&#65533;&#65533;&#65533;&#65533;&#65533;Jm&#65533;&#65533;1&#65533;&#65533;0&#65533;ou&#65533;&#65533;E&#558;&#65533;7&#65533;&#65533;&#65533;&#65533;&#65533;&#65533;&#65533;&#8609;&#65533;&#65533;&#65533;!&#65533;Y&#65533;&#65533;$`&#65533;&#65533;&#65533;v&#65533;}&#65533;(-&#65533;"j+&#65533;&#65533;k&#65533;&#65533;&#65533;V&#65533;br&#65533;&#65533;&#65533;^[`&#65533;&#65533;<&#65533;&#65533;&#65533;K	&#65533;&#65533;&#65533;+&#1560;c&#65533;)&#1850;1Vb*&#65533;]&#65533;$&#65533;?)C&#65533;v"&#65533;0FIk&#65533;Q&#65533;&#65533;:&#65533;!E&#65533;R&#65533;,#&#65533;-&#65533;m &#65533;y&#65533;&#725;nu&#65533;Q&#65533;&#65533;&#849;}&#65533;&#16952;&#65533;8h&#65533;B&#65533;@/&#65533;Wi&#65533;.B&#65533;&#65533;&#65533;&#65533;7V&#65533;b&#65533;[&#65533;&#1815;&#65533;&#65533;&#65533;q2&#65533;&#39611;&#65533;&#65533;&#65533;&#65533;&#65533;#&#65533;&#65533;&#65533;&#65533;`&#65533;q&#65533;&#65533;&#65533;IC&#65533;W&#65533;&#1065;&#65533;&#65533;_f &#60304;b-&#65533;&#65533;&#65533;&#65533;&#1394;V`U&#65533;M:&#65533;&#65533;&#65533;g&#65533;&#65533;}&#65533;&#65533;
&#65533;&#65533;V&#65533;&#1474;V|"?&#65533;&#65533;g&#65533;&#65533;Fo_&#65533;&#65533;M&#1407;&#65533;,$&#65533;&#65533;V&#65533;&#65533;&#65533;u&#65533;&#65533;&#65533;&#65533;&#65533;v&#65533;7&#65533;&#65533;&#65533;&#65533;j,~&#65533;&#65533;Y<- &#65533;"(&#65533;&#65533;&#65533;&#65533;&#65533;0&#65533;&#65533;h&#65533;&#65533;1&#65533;.&#65533;r&#65533;&#65533;&#65533;&#65533;Y&#65533;&#65533;&#65533;&#65533;&#65533;8&#65533;
&#65533;
&#65533;&#46628;&#65533;1&#65533;1&#65533;:s&#39825;c&#65533;c&#65533;	k?&#65533;s(&#65533;p!&#65533;&#65533;&#65533;&#65533;(&#65533;&#65533;&#65533;8t&#65533;&#65533;&#65533;&#65533;&#47724;&#65533;X&#65533;&#65533;b&#65533;&#65533;2&#65533;&#65533;ny"&#65533;,&#65533; &#65533;&#65533;&#65533;J&#65533;&#65533;s&#65533;GI"&#65533;;*&#65533;&#65533;&#65533;3I2&#65533;&#65533;&#65533;,&#65533;;G&#65533;&#65533;&#65533;&#65533;&#65533;&#65533;&#65533;&#1148;&#65533;&#65533;?&#65533;R&#65533;&#65533;&#65533;&#65533;&#65533;?&#65533;7+`#(&#65533;"8&#65533;@L&#65533;&#65533;1&#65533;&#65533;&#65533;@&#65533;&#65533;H&#65533;pP&#65533;&#65533;&&#65533;&#65533;&#65533;:&#65533;t&#65533;;&#65533;8%&#65533;&#65533;&#65533;FB&#65533;&#65533;YC&#65533;&#65533;F&#65533;&#65533;&#65533;h&#65533;)x&#65533;'&#65533;'&#65533;&#65533;&#1353;?&&#65533;5xb&#65533;x+c&#65533;'&#65533;0Y)&#65533;k&#65533;[Y&#65533;[&#65533;&#65533;J&#65533;&#65533;&#65533;B&#65533;
&#65533;2z&#65533;&#65533;j&#65533;&#65533;f&#65533;&#561;&#603;&#65533;&#1574;&#65533;P&#65533;&#578;&#65533;)&#65533;&#65533;R&#65533;&#65533;+&#65533;F&#213;&#65533;&#65533;&#38507;s&#65533;&#65533;&#65533;j&#65533;?&#65533;&#65533;&#65533;&#65533;&#65533;&#65533;&#65533;&#65533;0&#65533;&#389;&#65533;q&#1820;&#65533;+&#65533;&#1810;9&#65533;&#65533;&#65533;&#65533;&#65533;&#65533;~a/&#65533;!
&#65533;&#65533;;&#65533;[&#65533;KE&#65533;"&#65533;&#65533;i&#65533;&#65533;,;&#65533;k&#65533;*&#65533;5&#65533;&#65533;&#1841;&#65533;@&#65533;&#65533;&#65533;
&#65533;&#65533;&#65533;A&#65533;3&#65533;ui&#65533;&#65533;&#65533;^&#65533;&#65533;l&#65533;2&#65533;B&#65533;h&#65533;&#65533;6_&#65533;2&#531;2&#65533;&#65533;&#442;&#65533;&#1758;&#803;&#65533;Q&#65533;&#65533;	&#65533;&#65533;&#65533;Z&#65533;&#65533;&#65533;F&#65533;8A&#65533;&#65533;!v&#65533;n&#65533;&#65533;U&#65533;&#65533;\&#65533;&#65533;&#65533;A&#65533;&#65533;&#1113;+&#65533;*q&#65533;(kI'&#65533;ti2&#65533;&#65533;h&#65533;&#65533;&#65533;&#65533;i&#65533;&#65533;&#65533;&#65533;3
&#65533;&#65533;)&#65533;&#65533;&#65533;&#65533;0&#65533;&#65533;&#65533;&#65533;<&#65533;&#800;&#65533;&#65533;G&#65533;&#65533;0&#65533;&#1622;&#65533;&#65533;&#65533;&#65533;&#65533;j&#65533;&#65533;)&#65533;z)w&#65533;&#65533;&#65533;&#65533;#L&#65533;&#65533;q)&#65533;&#65533;I&#65533;&#65533;r:tq&#65533;&#65533;p)&#65533;,9~&#65533;n1&#65533;6&#65533;&#65533;:H&#65533;7&#65533;&#65533;I&#65533;&#241;@s&#65533;&#65533;h|tr&#65533;&#65533;&#65533;G&#628;
X)&#65533;&#65533;&#65533;&#65533;&#65533;j&#65533;B
&#857;&#65533;&#65533;1&#65533;&#65533;y&#907;z&#65533;&#65533;&#65533;&#65533;}<?r<&#825;&#65533;.&#34075;&#65533;&#65533;&#1621;&#65533;z&#65533;&#65533;&#50387;&#65533;&#65533;&#65533;&#1835;&#65533;a2&#65533;i&#65533;
)I,Z&#65533;&#65533;"&#65533;&#65533;(&#65533;A&#65533;/4&#65533;@&#65533;O&#65533;&#1041;t&#65533;S&#570;&#546;B"&#713;&#65533;&#65533;H&#65533; &#65533;;@&#65533;&#65533;?&#65533;&#65533;&#65533;'&#65533;&#65533;&`&#65533;!&#65533;&#65533; &#513;&#65533;&#65533;}&#65533;&#65533;z&#65533;&#65533;'&#65533;&#65533;}r(&#65533;&#65533;,(&#65533;fB&#65533;,P&#65533;"&#65533;&#65533;&#65533;&#65533;L&#65533;&#65533;&#65533;
}&#65533;82&#65533;&#65533;&#65533;&#65533;&#65533;&#65533;)&#65533;&#996;&#65533;)&#65533;Q&#65533;{&#1156;&#65533;)&#65533;&#65533;&#65533;{0&#65533;&#65533;&#65533;t&#65533;0&#65533;j*4&#65533;I&#65533;&#65533;;&#65533;&#65533;9&#65533;&#65533;&#65533;&#65533;*;	
t1&#65533;,&#65533;&#65533;9]&#65533;&#65533;&#65533;&#65533;&#65533;h&#65533;x&#65533;&#65533;	&#65533;&#65533;&#65533;&#65533;&#65533;"J&#65533;&#65533;&#65533;&#65533;&#65533;&#65533;
&#65533;&#273065;&#65533;&#65533;&#65533;
&#65533;3&#65533;&#65533;&#65533;=d&#65533;
9&#65533;&#65533;&#65533;9y>&#65533;&#65533;&#65533;+ &#65533;;&#65533;&#65533;v8&#65533;<&#65533;'(&#65533;0&#65533;4&#1625;&#65533;&#65533;*&#65533;&#65533;]&#65533;&#65533;&#65533;&#65533;&#65533;&#65533;&#65533;&#65533;&#65533;&#65533;&#65533;&#65533;00&#65533;F&#65533;&#65533;&#65533;82&#65533;q4s;.&#1737;Qv&#65533;T&#65533;Z&#65533;&#65533;s&#65533;&#65533;&#65533;&#65533;&#65533;N&#65533;(&#65533;&#1556;<&#65533;)&#65533;&#65533;*&#65533;&#65533;&#65533;;&#65533;&#65533;1
5H&#65533;"&#65533;&#65533;&#65533;H+p&#65533;p&#65533;W-&#553;&#65533;&#65533;&#65533;3&#1217;&#1107;m1&#65533;	&#1351;&#65533;, &#65533;&#65533;&#65533;!&#65533;&#65533;&#65533;&#65533;S&#65533;&#874;&#65533;9xQ&#65533;&#65533;
&#65533;&#65533;&#186664;Y&#65533;&#65533;$&#65533;$]&#65533;&#65533;2&#65533;&#65533;&#65533;&#65533;{&#65533;&#65533;&#1730;Xi&#65533;&#65533;+&#65533;&#65533;a
&#65533;&#65533;&#65533;&#65533;TN&#65533;	&#65533;&#65533;
&#65533;,&#65533;&#65533;&#65533;&#574;a&#65533;&#65533;5"&#65533;&#65533;Xyv&#65533;&#65533;&#1867;&#65533;&#65533;&#65533;)&#65533;&#65533;u&#65533;&#65533;AB&#65533;&#65533;&#65533;:&#65533;y/&#65533;|&#65533;&#65533;A&#65533;&#65533;)&#14897;&#65533;q
&#65533;&#65533;&#65533;&#65533;&#65533;F&#65533;h&#65533;5&#65533;!p&#65533;
c<&#65533;&#65533;&#65533;6&#65533;&#65533;&#65533;`&#65533;$&#65533;&#65533;u
Y&#378;&#65533;mN]9&#65533;/&#1026;IqU&#65533;0NZ&#65533;.&#65533;&#65533;&#65533;E
&#65533;[&#65533;z&&#65533;&#65533;q\&#65533;&#65533;&#65533;&&#65533;&#65533;&#1785;;&#65533;&#65533;&#65533;S&#65533;&#65533;{/&#65533;E$\3&#65533;)&#65533;;&#65533;&#65533;9&#65533;&#65533;&#65533;&#65533;&#65533;$ +&#1774;4Nb'&#65533;&#65533;<&#65533;&#65533;)&#65533;&#65533;M&#65533;E19&#65533;&#65533;&#65533;'&#65533;&#65533;'h&#65533;# &#65533;"&#65533;&#65533;#h&#65533; "&#1143;h&#65533;&#65533;.#/&#65533;&#65533;&#65533;&#65533;&#65533;&#65533;&#65533;h&#65533;&#65533;@&#65533;j&#65533;'&#65533;&#65533;W&#65533;E*&#65533;&#65533;&#65533; @$&#465;e,&#65533;I}&#65533;~qx>p&#65533;M&#65533;!&#65533;lI2&#65533;&#65533;$&#65533;&#65533;&#65533;&#65533;&#65533;&#65533;"2hI&#65533;&#65533;O&#65533;&#65533;&#65533;&#63703;q&#65533;&#65533;)&#65533;E&#65533;&#65533;}&#1716;&#65533;&#65533;&#65533;!N&#65533;-&#65533; &#65533;&#65533;@&#65533;&#65533;&#65533;s&#65533;&#65533;.*&#65533;,&#65533;&#1115;&#65533;&#65533;#&#65533;&#65533;>&#65533;&#65533;&#65533;&#65533;&#65533;&#65533;&#65533;&#65533;,&#65533;'X%&#65533;&#65533;&#65533;(/&#65533;j8&#65533;&#65533;&#65533;&#65533;1&#65533;:&#65533;&#1841;&#65533;+
&#65533;&#65533;t3&#65533;P&#65533;&#65533;:&#65533;&#65533;&#65533;&#65533;-&#65533;&#155;Q&#65533;L:&#65533;&#65533;p&#65533;T&#65533;.^	&#65533;Z1&#65533;&#65533;&#65533;u&#65533;&#65533;&#65533;?k&#65533;&#65533;Q&#65533;&#65533;JEt%&#65533;-A7	,&#65533;c,&#65533;&#65533;Xk&#65533;kR'&#65533;-1o&#731;5 -7a$&#65533; &#65533;n,<&#65533;c&#65533;&#65533;&#65533;	&#65533;aT&#65533;,&#65533;&#65533;!&#65533;(&#65533;&#65533;`0&#65533;:&#65533;TS&#65533;&#65533;&#1566;&#65533;&#65533;N&#65533;d&#65533;&#1109;n&#65533;K;
&#65533;&#65533;dSV0&#65533;U&#65533;;&#65533;bm&#65533;%Z&#65533;&&#65533;&#1734;A&#65533;&#65533;&#65533;Agy&#65533;6&#1368;&#65533;&#65533;
&#65533;A&#65533;[4&#65533;&#65533;&#65533;&#65533;&#65533;F4&k&#65533;&#65533;&#65533;&#65533;&#65533;&#65533;&#65533;&#65533;`&#65533;=&#65533;&#65533;&#661;&#65533;&#65533;&#65533;&#65533;8134&#1501;-&#65533;	].&#65533;&#65533;rC&#65533;9x&#65533;EyF<]AW&#65533;T\&#65533;&#65533;b&&#65533;&#65533;&#65533;&#65533;&#65533;I&#65533;&#65533;2#&#65533;:G&#1117;ev&#65533;9 2@6&#65533;&#65533;=&#65533;)&#65533;f&#65533;&#65533;&#65533;"&#611;&#65533;#&#65533;;&#65533;	&#65533;&#65533;//<g0&&#65533;&#65533;&#65533;&#65533;mQ&#65533;&#65533;&#65533;F&#65533;I&#65533;8&#544;:&#65533;&#643;:&#65533;&#65533;&#1618;&#65533;ki&#65533;&#65533; &#65533;&#65533;&#65533;&#65533;&#65533;&#65533;3A&#65533;[2=&#65533;*&#65533;*&#65533;&#65533;5&#65533;G/e&#17673;&#65533;&#65533;,Tt!&#65533;5&#65533;&#65533;&#65533;&#65533;
&#65533;&#65533;	D&#65533;0H&#65533;&#65533;b?w&#65533;&#1119;>&#65533;f8&#1554;&#65533;&#65533;1&#65533;&#65533;&#65533;&#65533;&#65533;V&#65533;&#65533;&#65533;&#65533;&#65533;i&#65533;n&#65533;&#65533;p&#1260;I&#65533;&#65533;9&#1257;&#65533;&#712;qW&#65533;WZ&#65533;&#65533;&#65533;um&#65533;&#633;&#65533;m&#65533;m&#65533;&#65533;&#65533;&#65533;7hi&#65533;P&#65533;q&#65533;&#1853;&#65533;&#65533;=&#65533;&#65533;`&#65533;&#65533;&#65533;&#65533;>&#65533;&#1666;&#65533;&#65533;a&#65533;b&#65533;&#563;&#65533;&#65533;&#65533;l&#889;&#65533;&#65533;&#65533;&#65533;&#65533;4_&#65533;z&#65533;;&#1116;&#65533;&#65533;&#65533;&#65533;U7-87}&#65533;"E&#65533;&#65533;~&#65533;&#65533;&#65533;&#65533;&#65533;&#65533;)&#65533;&#65533;&#65533;&#65533;&#65533;&#65533;M&#691;&#65533;&#65533;&#65533;L&#65533;4&#65533;@Nnk&#65533;3%A;1;o&#65533;&#65533;K+)&#65533;&#65533;&#65533;&#65533;R&#65533;3&#65533;$&#65533;&#65533;&#589;&#65533;&#65533;&#65533;&#65533;;&#65533;&#65533;Z&#65533;&#65533;&#65533;&#65533;'&#65533;&#65533;&#65533;7 )&#65533;R:&#65533;M&#65533;&#65533;/&#65533;&#65533;&#65533;&#65533;&#65533;!&#65533;n&#65533;LM&#65533;i?&#65533;M&#65533;R&#65533;1+&#65533;]&#65533;6&#65533;*&#65533;INIB&#65533;~EN
&#65533;58&#65533;&#65533;&#65533;\;,&#281;&#65533;&#65533;&#65533;dhd&#65533;o&#65533;&#65533;&#65533;(^&#65533;#&#65533;&#65533;&#65533;&#65533;0&#65533;&#65533;&#1804;&#65533;&#65533;	)k&#65533;&#65533;9&#65533;&#65533;&#65533;&#65533;^&#65533;&#6963;+$14&#65533;&#65533;yC/$&#65533;!r&#65533;&#65533;&#661;\I&#65533;&#65533;z&#65533;\1[&#65533;&#65533;u]&#65533;&#65533;&#65533;&#1979;&#65533;&#65533;<.&#65533;&&#65533;>&#65533;=&#65533;&#65533;z&#65533;6g&#65533;&#65533;d&#65533;B,&#65533;&#65533;&#65533;&#65533;&#65533;&#1053;&#65533;#")&#32339;4&#65533;j&#65533;&#65533;&#65533;&#65533;$J.&#65533;z&#65533;= &#65533;@&#65533;	@ &#65533;B8	?&#65533;&#65533;&#65533;h#w&#65533;:&#65533;&#65533;&#65533;;0&#65533;3&#65533;&#65533;&#65533;&#65533;&#65533;&#65533;&#65533;&#65533;&#65533;&#65533;&#65533;e&#65533;	0{&#1116;[&#65533;&#65533;&#65533;&#65533;4T@&#65533;&#65533;
&#65533;:&#65533;ZB&#65533;&#65533;&#392;&#65533;/k&#65533;Y#R>&#65533;&#65533;&#65533;&#65533;j&#65533;&#65533;x&#65533;}&#65533;/&#65533;&#65533;&#65533;	&#65533;&#65533;<AR$&#65533;n&#65533;p&#65533;&#65533;&#65533;a&#65533;":&#65533;&#65533;r&#65533;S&#65533;&#65533;&#65533;&#65533;&#65533;1&#65533;I&#65533;U&#65533;
h)2:&#65533;<h<=&#65533;&#65533;&#65533;&#65533;&#65533;D:E&#65533;&#65533;&#65533;&#168;&#65533;&#65533;+iJ&#65533;&#65533;ux|[&#65533;&#65533;&#65533;&#65533;&#65533;&#65533;&#65533;t&#65533;&#65533;A&#65533;xQ&#65533;&#65533;&#65533;&#65533;	&#1738;a,&#65533;&#65533;Q&#65533;jq&&#65533;&#65533;&#65533;[&#65533;&#65533;F&#65533;<&#1494;&#65533;h&#1816;&#65533;&#65533;73&#65533;yt?&#65533;i&#65533;/b$&#65533;b&#65533;7S&#65533;b&#65533;&#65533;Yy&&#65533;\&#65533;&#65533;i&#65533;&#65533;X&#65533;&#65533;8&#65533;&#1093;&#65533;@&#65533;&#65533;Y&#65533;m&#65533;&#65533;&#65533;Vwt&#65533;
*&#65533;'H&#65533;#&#65533;EY&#65533;x&#5375;@B&#65533;Y&#65533;&#65533;-&#65533;&#65533;&#65533;&#65533;t&#65533;&#65533;&#65533;x]a&#40744;&#65533;&#65533;Z&#65533;`n&#65533;Y&#65533;&#65533;dt&#65533;X4&#65533;0&#65533;&#65533;&#65533;&#65533;3&#65533;&#65533;v&#65533;&#65533;&#65533;h
k&#65533;&#65533;&#65533;,R&#65533;O&#65533;&#65533;&#65533;b{&#65533;^&#65533;&#65533;Z]y&#65533;k.&#65533;&#65533;&#65533;&#65533;%&#65533;=N&#65533;Z+&#65533;|&#65533;gy&#65533; &#65533;&#65533;&#65533;9X.&#65533;&#65533;*&#65533;&#65533;&#65533;&#65533;`&#65533;&#65533;hG&#65533;&#65533;zMV&#65533;&#65533;3&#65533;$&#65533;&#65533;F7&#65533;Z&#65533;Y&#65533;	
&#65533;-&#65533;3&#65533;&#65533;&#65533;&#65533;8&#65533;
5>S.=&#65533;	&#65533;	@#&#65533;$&#65533;&#65533;$&#65533;&#65533;&#65533;&#65533;O&#65533;8&#65533;&#65533;;&#65533;W.&#65533;R&#65533;@h@&#65533;Cq&#65533;AF?I&#65533;&#65533;&#65533;&#65533;mZ&#65533;o&#65533;*/<&#65533;&#65533;&#65533;9&#65533;&#65533;&#65533;fz&#65533;&#65533;G&#65533;c&#65533;&#550;K&#65533;&#65533;4l&#65533;&#65533;q&#65533;&#856;/_&#412;Q&#65533;&#65533;&#65533;3e&R&#65533;&#65533;&#660;,\6r&#65533;2&#65533;&#65533;&#65533;+R&#65533;l&#65533;"&#65533;
&#65533;.^&#65533;L4&#65533;&#65533;5f&#65533;x&#65533;&#65533;&#65533;&#65533;0]6&#65533;&#65533;&#65533;&#65533;&#65533;-&#65533;l)&#65533;N;v&#65533;&#65533;i&#65533;M&#65533;60&#65533;&#65533;$c&#65533;L&#65533;p&#65533;QS&#65533;&#65533;W&#65533;^&#396;&#65533;&#65533;5j&#65533;&#65533;&#65533;j&#65533;2&#1398;&#65533;&#65533;&#65533;K0e&#65533;y&#65533;&#65533;&.&#65533;b&#65533;|&#65533;&#177;&#65533;,%&#65533;d&#65533;B&#65533;&#65533;)U&#65533;x&#65533;&#65533;&#65533;0&#65533;1`&#65533;&#65533;I&#65533;&#65533;mX/i&#65533;"o&#65533;d<&#65533;&#1643;&&#65533;&#1370;wr&#65533;&#65533;2e&#65533;/+&#65533;&#65533;&#65533;"&#65533;0&#65533;.&#133;&#65533;l&#65533;f&#65533;&#65533;&#65533;&#65533;&#1244;1&#65533;&#65533;L&#65533;&#65533;j&#65533;&#921;#&#65533;&#65533;&#65533;p&#65533;&#65533;=&#65533;T&#65533;&#65533;&#65533;i&#65533;n&#65533;&#65533;&#65533;&#1479;'&#65533;&#65533;&#858;4&#65533;&#860;&#65533;&#65533;7q&#65533;&#65533;#&#65533;&#65533;@I&#65533;n&#65533;&#65533;wo&#65533;7U|&#65533;&#65533;uFB&#65533;a~i&#65533;AXNDL1&#65533;PD&#65533;&#65533;Bh'[&#65533;&#65533;t&#65533;d\T!Eb@&#65533;]|g&#65533;1F`t&#65533;DgD&#65533;&#65533;VO$ti&#65533;&#65533;F&#65533;!&#65533;Wd&#65533;%PL&#857;8Bxq&&#65533;
)$hn&#597;F]q&#65533;As&#65533;&#65533;K&#65533;&#65533;&#65533;&#65533;&#65533;%&#65533;V
>&#65533;Fxj&#65533;&#1116;y&#44663;&#65533;k&#65533;&#581;d&#65533;&#65533;&#65533;S[&#65533;&#65533;h'&#65533;&#65533;&#65533;&#65533;&#65533;%YWw&#65533;=&#65533;&#65533;%&#65533;&#65533;M&#65533;v&#65533;%&#65533;F6&#65533;U_&#65533;&#65533;q&#65533;~&#65533;&#65533;Gs&#65533;&#65533;_p&#65533;g&#65533;&#65533;&#65533;5&#65533;&#65533;Z/M&#65533;)w&#1357;ix&#65533;Gv&#65533;Q&#65533;&#65533;&#65533;v&#65533;&#490;|&#65533;&#65533;RQZ&#65533;V&#65533;&#417;`J&#65533;QR&#730;k&#65533;&#65533;&#65533;q&#65533;&#65533;d&#65533;&#65533;-M5&#65533;W&#65533;&#65533;W&#65533;&#1814;Z*s&#65533;&#65533;lx&#65533; X&#65533;w(\,&#1893;&#65533;t&#65533;&#65533;&#65533;}&#65533;Q&#65533;e"&#65533;0&#65533;&#65533;&&#65533;T&#65533;x&#65533;&#65533;&#65533;/@
	k&#65533;xmd&#65533;&#977;&#65533;]N&#65533;&#65533;&#65533;2&#65533;&#1677;g&#65533;&#65533;&#65533;&#65533;&#65533;&#65533;mDYc!i&#65533;EWh&#65533;&#65533;&#65533;h&#65533;W&#1966;a&#65533;&#65533;N_I&#65533;&#65533;0&#65533;&#785;VTaE`&#65533;&#65533;)&#65533;q<&#65533;&#65533;
&#65533;%&#65533;NZl&#65533;&#1036;P&#65533;W&#65533;i;)&#65533;KK&#65533;F;&#65533;8&#65533;8;7&#65533;;&#65533;&#65533;E&#65533;>&#65533;Q^`:&#65533;\&#65533;U&#65533;H&#65533;b%&#65533;&#65533;aX`&#65533;EH^O19\&#65533;&#65533;2&#65533;&#65533;hU&#65533;&#65533;Y&#65533;%mZdq4&#740;&#65533;&#65533;]l&#65533;&#65533;G[&#65533;4p
	w&#65533;&#65533;WT&#913;&#65533;&#65533;Na&#65533;2&#65533;|y_&#840;^x@n&#65533;U&#65533;&#65533;"&#65533;0&#65533;tN*G&#65533;ZM&#65533;&#65533;&#65533;&#65533;&#65533; "&#65533;hZl&#65533;Rt&#65533;&#65533;/&#65533;&#1707;&#65533;)&#65533;&#65533;F&#65533;vv}&#65533;w&#65533;&#65533;&#65533;J&#65533;&#65533;&#65533;&#65533;&#65533;*,a=&#65533;&#65533;P&#65533;#0
&#65533;&#65533;&#65533;&#65533;d&#65533;A&#65533;&#65533;&#65533;&#65533;Bj&#562;/l:&#65533;&#65533;&#65533;&#65533;4&#65533;&#65533;&#65533;D&#65533;&#65533;V&#65533;`&#65533;0&#65533;N&#65533;&#65533;&#1092;$@4&#615;&#65533;:t&#65533;/&#197101;A&#1245;*J&#65533;&#65533;]&#65533;"&#65533;K&#65533;6&#65533;&#65533;&#65533;&#946;&#65533;&#65533;&#65533;&#65533;&#65533;N
&#65533;&#65533;&#65533;&#65533;D&#65533;Gk(&#65533;&#688;@/&#65533;&#65533;>PY&#65533;@e&#65533;>&#65533;*&#65533;&#65533;&#65533;-N&#65533;m&#722;TT&#1956;&#65533;&#1583;R&#65533;&#65533;&#641;&#33838;&#65533;&#65533;A&#65533;&#65533;$&#65533;&#65533;0@&#65533;lr&#65533;&#65533;n18DO&#65533;j&#65533;&#65533;&#65533;=&#51283;&#65533;&#65533;&#65533;&#65533;v&#65533;9&#65533;&#65533;Z&#65533;&#65533;S&#65533;&#65533;&#65533;&#65533;CM&#65533;):&#193;&#65533;&#65533;KR*)wH&#65533;&#65533;&#65533;B&#65533;'^j&#65533;&#65533;S#&#65533;kS&#65533;&#65533;$W&#65533;9&#65533;k&#65533;x&#65533;&#65533;&#65533;&#65533;$&#65533;&#65533;&#65533;&#65533;!=&#545;/A[&#246;u=&#65533;&#65533;&#65533;&#65533;&#65533;&#664;&#65533;&#65533;`&#65533;3d&#65533;Mfff'&#65533;&#65533;M&#65533;aRK&#307;&#65533;&#65533;(&#65533;
@&#65533;P<&#65533;p&#65533;A]&#65533;&#65533;B&#65533;2(&#65533;LRV<&#65533;&#65533;G&#65533;0&#65533;&#1576;!6RC&#65533;&#65533;&#65533;&#65533;&#65533;&#65533;7Uh&#65533;&#1776;&#261;&#65533;*&#1313;&#65533;X&#65533;P&#940;35Wy&#65533;Uf&#65533;&#65533;&#8707;&#65533;&#1730;&#65533;0)D&#65533;&#65533;A&#65533;e&#65533;B&#65533;&#65533;p&#65533;#Q&#65533;&#65533;&#65533;H&#1178;&#65533;&#65533;'[&#65533;&#65533;&#1826;&#65533;&#65533;L%XVr&#65533;&#65533;QA
^=&#65533;&#65533;x&#65533;&#1024;&#65533;&#65533;&#65533;i\&#65533;&#65533;&#65533;h-&#585;&#65533;&#65533;&#1714;4&#65533;&#65533;HUF&#65533;#N&#65533;v0&#65533;&#65533;&#65533;&#1478;8&#65533;I5&#65533;3&#65533;&#65533;%&#65533;&#65533;;R&#1382;&#65533;&#65533;H&#65533;&#65533;)^&#65533;t&#65533;&#1191;Y6&#65533;AK&#65533;&#65533;&#834;&#65533;/v&#65533;	"&#65533;&#65533;&#65533;&#65533;&#65533;X&#65533;z&#65533;&#65533;L&t&#65533;a&#65533;r_0&#65533;&#65533;[IaN|&#65533;+&#65533;&#65533;&#65533;&#65533;$&#65533;@&#65533;&#65533;S&#65533;2=&#65533;<2N&#65533;e&#65533;JGZ&#65533;H&#1469;&#65533;f&#65533;&#65533;#$&#65533;GI&&#65533;&#1328;&#1285;J~q+&#65533;&#65533;C&#65533;&#65533;1&#65533;&#65533;&#65533;&#65533;&#65533;&#65533;&#65533;&#65533;&#65533;8&#65533;.&#65533;5wB&#1161;&#65533; &#65533;-&#65533;&#65533;&#65533;&#65533;T&#65533;&#65533;"$&#65533;&#65533;&#65533;&#65533;RY\&#65533;&#65533;C&#65533;&#65533;&#65533;':h&#65533;H&#65533;6M&#65533;)&#1763;&#65533;&#65533;B&#65533;m5&#65533;&#65533;2&#65533;&#65533;&#65533;&#65533;<&#65533;&#65533;{@&#65533;&#65533;kE
&#65533;&#65533;{A&#65533;&&#65533;&#65533;`&#65533;tQ&#65533;{&#65533;&#1939;);&#65533;&#65533;X8&#65533;gaSA&#65533;&#65533;&#65533;%&#65533;&#65533;&#65533;&#65533;K&#65533;7&#65533;&#65533;&#65533;$&#65533;Ai&#65533;&#65533;iJ&#65533;K&#65533;&#65533;&#735;>&#65533;&#65533;&#65533;r&#65533;@&#65533;&#65533;\
O&#65533;&#65533;&#1456;eA*HN&#65533;&#65533; )&#65533;= &#65533;&#65533;H!&#65533;0\&#65533;f&#65533;&#65533;A&#1559;&#65533;&#65533;&#789;o(f_(&#65533;3&#65533;x_&#65533;&#65533;&#65533;6'&#65533;&#65533;&#65533;&#65533;Nt+&#65533;$&#65533;&#65533;%F&#65533;1?M:&#65533;&#848;5&#65533; D&#65533;&#784;#&#65533;`	&#65533;9&#65533;&#65533;&#217;&#836;D1X&#65533;&#65533;Hc$]R6&#65533;&#65533;&#65533;C&#65533;&#65533;Ua&#1569;&#65533;m&#65533;&#65533;l&#65533;p&#65533;2ns&#65533;@U&#65533;LS&#65533;&#1391;&#65533;&#65533;&#65533;&#65533;i^&#65533;$KXO&#65533;&#1028;*`&#65533;
&#65533;&#65533;&#556;&#65533;&#65533;&#65533;f&#65533;&#65533;&#1786;
&#65533;p&#65533;&#65533;F3:*&#65533;&#65533;&#65533;duVHSZdd&#65533;&#65533;e)&#65533;&#65533;^XS&#65533;&#65533;&#65533;,&#1823;]&#65533;&#65533;&#65533;V&!&#884;&#65533;>&#65533;&#65533;2&#65533;&#65533;&#65533;&#65533;!&#65533;12&#65533;&#65533;&#65533;+&#65533;&#65533;'rQ&#65533;&#65533;HB#&#65533;|&#65533;&#65533;&#65533;@&#65533;Q&#65533;%B&#65533;&#65533;`0;(Q9@rlR&#65533;C&#65533;0e&#65533;&#65533;a&#65533;&#65533;re&#65533;&#65533;+=&#65533;&#65533;&#65533;k&#65533;&#65533;>,&#65533;&#65533;&#65533;&#65533;E&#65533;2&#65533;&#653;G&#65533;f}|-&#65533;&#65533;&#65533;&#277;&#65533;d&#65533;Bv&#65533;!H&#65533;&#65533;j&#65533;&#65533;`fKat&#65533;&#65533;&#453;&#65533;!W&#65533;&#65533;Rm&#65533;&#65533;&#65533;&#65533;&#65533;&#65533;DK3,&#65533;&#65533;&#65533;}&#65533;&#65533;&#65533;&#65533;&#65533;&#65533;&#65533;&#65533; &#65533;5&#65533;&#65533;&#65533;&#65533;aL&#65533;B2&#65533;&#65533;d&#65533;O&#65533;&#65533;&#65533;1&#65533;9L&#65533;K&#65533;k&#65533;&#65533;7D,&#65533;&#65533;ip&#65533;&#65533;p'&#65533;&#65533;a}&#65533;&#65533;1,)&#65533;/;&#521;&#65533;&#65533;3b?B&#65533;&#65533;&#65533;vF!&#65533;j&#65533;A-9&#65533;&#65533;&#65533;5&#65533;@ &#65533;U&#65533;;'&#65533;&#65533;b&#1735;&&#65533;&#65533;&#799;&#65533;x&#65533;&#65533;y$&#65533;|l&#65533;H~&#65533;*,v3&#65533;&#65533;/&#65533;Xdl&#65533;Q&#65533;&#65533;&#65533; &#65533;&#65533;&#65533;TA&#65533;G_H&#65533;xE&#776;&#65533;V B! &#65533;!&#65533;&#65533;tUt&#65533;&#65533;&#65533;X&#65533;D%&#65533;Ys&#65533;&#65533;V&#65533;&#65533;],&#65533;&#65533;&#65533; UOM&#65533;&#65533;&#65533;F&#65533;`&#65533;&#65533;,&#65533;&#65533;&#65533;p,U&#65533;W &#65533;pdM&#65533;O&#65533;&#307;&#65533;&#65533;&#65533;l&#65533;j&#65533;Zm&#65533;"&#65533;D&#65533;Y&#65533;&#65533;GG(&#65533;&#1064;&#65533;K&#65533;&#65533;&#65533;x&#65533;W}&#65533;&#65533;M;&#65533;aP&#65533;TUJ&#65533;N&#65533;Nq&#65533;XATU&#65533;Q&#65533;&#65533; U4&#65533;&#65533;(A&#6936;&#65533;&#65533;TAU&#65533;!c &#65533;P&#65533; <y&#65533;&#65533;&#65533;ia&#65533;&#65533;&#65533;N&#65533;
&#65533;&#65533;&#65533;&#65533;B$&#65533;MaJ&#65533;&#65533;$&#9530;&#65533;Hc T&#65533;0&#65533;j&#65533;&#65533;&#65533;&#272;&#296;&#65533;&#65533;&#65533;&#65533;&#65533;&#65533;H&#65533;&#1241;&#65533;&#65533;&#65533;C&#65533;&#65533;%&#65533; )&#65533;&#65533;&#754;4K&#1412;"C&#65533;^&#65533;&#65533;&#65533;_7a&#450;_&#65533;&#65533;R&#65533;&#65533;&#65533;DE&#65533;`Q&#65533;&#65533;K&#65533;	&#65533;H&#65533;&#49657;4L0&#1193;&#65533;~R&#65533;&#65533;J&#65533;&#65533;u8&#65533;&#65533;&#65533;[&#299892;&#302;&#65533;A&#65533;H&#65533;l&#65533;&#65533;&#65533;&#65533;&#65533;&#65533;&#65533;&#65533;&#65533;R(buR&#65533;AS&#1648;&#65533;&#65533;XC&#1944;&#65533;4&#65533;i&#65533;&#65533;s4&#65533;}&#65533;&#65533;I7&#65533;&#65533;0RL&#65533;&#65533;&#65533;&#65533;&#65533;I*&#65533;&#65533;&#65533;R&#65533;&#65533;R;&#65533;&#180;#&#65533;u&#65533;&#65533;&#65533;&#65533; c&#65533;m&#65533;&#65533;&#65533;&#65533;|_A&#754;&#65533;&#65533; $&#65533;" &#65533; &#65533;&#65533;u;&#65533;&#754;,&#65533;&#65533;&#587;eJ&#65533;&#65533;]`&#65533;&#65533;&#65533;&#65533;&#65533;!&#65533;&#65533;W4&#65533;SA0&#65533;Z I&#65533;e&#65533;`&#65533;&#65533;d&#65533;&#65533;@&#338;`&#65533;=&#65533;H&#65533;9J$y&#65533;&#65533; B&#65533;8$&#65533;A&#65533;&#65533;&#1594;&#65533;&#65533;|e&#65533;&#65533;&#65533;&#65533;<&#65533;3&#65533;`-&#65533;@&#65533;&#65533;T&#65533;P(&#65533;D&#65533;&#300792;Y&#65533; &#65533;q&#65533;&#65533;&#65533;8&#65533;d(&#65533;@4&#65533;&#65533;;}	s&#65533;&#65533;&#65533;&#65533;:
&#65533;&#65533;X&#65533;KI&#65533;;&#65533;&#65533;H&#65533;x&#65533;%g&#65533;G&#65533;&#855;o&#65533;&#65533;|NXA&#65533;M&#65533;d&#65533;&#65533;D&#65533;[|&#65533;^&#65533;&#65533;&#65533;&#65533;&#65533;&#65533;&#44353;&#65533;X&#65533;&#65533;@&#65533;&#65533;BT&#65533;$&#65533;&#65533;&#65533;dU&#65533;t[&#65533;A&#65533;|&#65533;JT&#65533;u&#65533;Jd&#65533;h&#65533;N&#65533;(D&#65533;ug&#65533;&#65533;N&#65533;&#65533;v&#65533;DsFM&#65533;&#65533;u&#65533;'&#65533; &#65533;&#65533;	&#65533; M(&#65533;D&#65533;r
&#65533;&#65533;,A&#65533;<&#65533;&#65533;:&#65533;cL&#65533;QA&#65533; &#65533;&#65533;&#65533;eP!PPF&#65533;Y&#65533;&#65533;&#65533;)Fr&#65533;w&#65533;&#65533;&#39954;:M&#65533;&#65533;x&#65533;&#65533;l&#65533;&#65533;&#65533;&#65533;&#65533;&#65533;g&#65533;&#65533;&#65533;&#65533;&#65533;&#65533;"&#65533;H&#65533; &#65533;&#65533;(&#65533;&#868;&#65533;g&#65533;t&#65533;&#65533;&#65533;&#65533;&#65533;(&#65533;<&#1692;&#65533;&#65533;&#65533;]g&#728;H&#65533;&#65533;&#65533;0&#65533;KLb&#65533;9&#65533;&#65533;&#65533;&#65533;&#65533;O&#65533;<&#65533;A&#65533;Q&#65533;&#65533;&#65533;&#65533;&#65533;&#65533;|&#728;9&#65533;&#65533;&#65533;&#65533;I&#417;&#65533;&#65533;&#65533;&#65533;|&#65533;ZsL&#65533;&#65533;^&#65533;h
&#65533;&#65533;&#65533;&#65533;&J&#65533;&#65533;^ZL&#65533;K&#65533;&#65533;&#65533;T&#65533;&#65533;&#65533;:&#27880;&#65533;H&#65533;G[&#65533;^&#65533;&#65533;0)&#65533;a&#65533;&#65533;@vj&#65533;&#65533;&#65533;&#65533;@&#1054;&#65533;&#65533;R&#65533;&#65533;\&#65533;F~&#65533;Z&#1833;[f&#549;j&#728;`&#65533;&#65533;&#65533;4&#65533;&#65533;L&#65533;e&#65533;&#65533;m*&#65533;&#65533;d&#65533;uY'&#65533;&#65533;]f&#65533; &#65533;L&#65533;&#753;t&#65533; $&#65533;Bk&#65533;!,&#65533;#@B#&#65533;HO&#65533;&#65533; B MbLO&#65533;A)&#65533;_"&#65533;&#65533;&#65533;F&#1970;&#65533;d&#65533;&#65533;]a&#65533;&#65533;U&#65533;&#65533;&#65533;T&#65533;	]i&#65533;&#65533;&#65533;c&#65533;b&#65533;&#1284;K&#65533;&#65533;i&#65533;&#65533;&#65533;&#65533;&#65533;F&#16490;&#65533;&#65533; &#184;&#65533;&#65533; p&#2026;p&#65533;I&#65533;&#65533;&#65533;&#65533;&#65533;&#65533;{&#65533;&#2045;P&#65533;&#65533;&#732; &#65533;&#65533;X&#65533;&#65533;&#65533;MF&#65533;&#65533;&#65533;if&#65533;&#1352;}&#65533;x&#65533;(&#65533;&#65533;&#65533;H&#65533;|}&#65533;&#474;&#65533;&#65533;&#65533;&#65533;&#602;&#65533;&#65533;&#65533;`&#2004;&#65533;?&#65533;&#65533;Q=X&#65533;^&#65533;iX&#65533;@&#65533;$&#65533;q&#65533;&#65533;I&#65533;&#65533;&#65533;AC,&#65533;&#65533;VD&#837;J&#65533;	E&#65533;*&#65533;!n&#65533;J&#65533;&#65533;FH&#65533;&#65533;&#65533;H&#65533;&&#65533;U=`&#65533;&#1284;G&#65533;DJd&#65533;&#65533;&#65533;&#65533; &#65533;&#65533;&#65533;&#65533;<&#65533;&#65533;&#65533;&#640;&#65533;&#65533;*&#65533;t&#65533;m&#65533;`&#65533;4&#65533;&#65533;A&#65533;[&#65533;&#65533; &#65533; &#65533;&#65533;$R&#65533;.&#65533;&#65533;&#65533;-@&#65533;N"	O"m&#65533;e&#65533;m&#65533;@&#65533;&#65533;&#65533;JgdI&#65533;l&#607;&#65533;O&#65533;&#65533;&#65533;&#65533;(&#65533;&#65533;N&#65533;&#913;&#65533;&#65533;&#65533;&#65533;&#65533;Y_&#65533;pf,&#65533;&#65533;&#1416;"&#65533;m&#65533;&#65533;&#65533;&#65533;`fC&#65533;&#65533;&#65533;&#65533;P&#1268;&#65533;&#65533;&#65533;\&#65533;|WTh&#65533;&#65533;&#65533;d0&&#342;&#65533;&#65533;&#65533;&#65533;^-&#65533;&#1161;&#65533;\&#65533;R&#65533;&#65533;&#65533;&#65533;	uK
&#65533;C&#65533;
&#65533;lEp-&#65533;;&#65533;&#65533;&#65533;&#65533;H&#65533;&#65533;&#65533;&#65533;&#1168;s&#65533;I&#65533;&#846;&#65533;&#65533;&#65533;&#65533;&#65533; n`A&#65533;&#65533;^Xy
&#65533;&#65533;&#65533;a(&#65533;Y&#65533;h
&#65533;&#65533;{P&#65533;&#65533;&#583;&#65533;&#65533;C&#65533;&#1931;&#65533;&#65533;+&#65533;&#65533;5fpk&#65533;Jy4&#480;&#65533;|&#65533;;&#65533;GB&#65533;&#65533;&#65533;~&#65533;&#65533;x+B&#65533;G&#65533;%&#65533;&#1696;&#65533;_d)&#65533;&#65533;-&#756;>&#65533;&#65533;&#65533;&#65533;&#65533;&#65533;Z&#65533;&#65533;&#65533;&#65533;_N&#65533;&#65533;R]B!&#65533;!&#65533; &#65533;&#65533;&#65533;N+!"&#1817;"h+&#65533;&#65533;&#65533;&#65533;&#65533;&#65533;e&#65533;L&#198;k^&#65533;&#1545;m&#65533;&&#65533;&#65533;-&#65533;MuS&#65533;&#65533;=R&#65533;&#65533;	&#65533;&#65533;I5&#65533;&#65533;&#65533;&#65533;lb&#65533;&#65533;&#65533;&#65533;pO&#65533;er&#65533;,&#65533;&#65533;&#65533; dSB &#65533;&#65533;&#65533;&#65533;R&#65533;_2&#65533;&#65533;,&#65533;&#65533;&#65533;V&#1801;&#65533;y&#65533;&#65533;&#65533;&#65533;S&#65533;&#65533;&#65533;\E&#65533;9i&#1841;&#65533;N&#65533;&#65533;hh&#65533;&#65533;&#65533;t>&#65533;&#65533;&#65533;&#65533;&#65533;&#65533;X~&#65533;&#65533;&#65533;&#65533;dJ&#65533;-&#65533;&#65533;0&#65533;&#65533;_X_/e&#65533;8&#65533;&#65533;h&#65533;&#65533;&#65533;&#65533;Zl|&#65533;&#1933;&#65533;&#288;d&#65533; &#65533;&#65533;&#65533;I(&#65533;&#65533;f&#65533;&#65533;&#65533;&#65533;iE&#1056;9S&#65533;
E&#65533;F;+FgD&#65533;&#65533;&#65533;P&#65533;&#65533;&#65533;b&#65533;V<&#65533;R&#65533;&#65533;&#65533;&#65533;&#65533;&#65533;@&#65533;a0p&#65533;&#65533; &#65533;&#65533;Bm$z&#1447;a&#65533;&#65533;,nEDH&#65533;&#65533;H&#65533;>&#65533;Q&#65533;&#65533;&#65533;I&#65533;!B#(<AK7B&#65533;t&#65533;&#65533;!&#65533;V&#65533;&#1060;a&#65533;&#65533;&#65533;&#65533;q&#65533;&#65533;&#2120;^&#65533;b&#65533;YX&#65533;&#65533;J%&#65533;_|&#65533;G,&#65533;A&#65533;D&#65533;&#65533;&#65533;&#65533;tgT&#65533;&#65533;&#65533;2&#65533;XP&#65533;X[&#65533;&#65533;&#65533;e&#65533;'H)gD1R&#65533;&#65533;%&#65533;&#65533;)&#436;dZE&#65533;t&#661;=&#65533;jFAX&#65533;&#65533;&#65533;4&EX&#65533;Z&#65533;&#65533;8;&#65533;&#65533;&#641;&#65533;+&#65533;&#65533;L&#65533;9&#65533;&#65533;&#65533;&#65533;&#65533;L&#65533;lnl&#65533;&#65533;Hp&#65533;%I&#65533;zA&#65533;&#65533;J&#65533;!&#65533;$&#65533;F&#65533;T&#65533;&#65533;&#65533;A~ 6&#65533;@	/&#65533;&#65533;7!	[N&#65533;	R&#65533;a&#742;&#65533;x-/&#65533;g=G&#65533;&#65533;&#65533;&#65533;&#65533;&#65533;}&#65533;p1&#25100;8&#65533;8&#243;s&#65533;N&#65533;bc&#65533;&#65533;m'n&#65533;&#65533;T<&#65533;&#65533;q&#1799;&#65533;&#65533;3&#65533;&#65533;nB&#65533;kEg&#65533;&#65533;TJ&#65533;&#65533;&#65533;^&#65533;&#65533;@>&#65533;&#65533;C&#65533;&#65533;&#65533;&#65533;-i&#65533;&#65533;&#65533;&#682;8&#65533;&#65533;&#65533;78l&#65533;&#65533;!Bh&#65533;-=^&#65533;>&#65533;]&#65533; &#35946;B&#65533;&#65533;&#65533;CBkM&#65533;&#65533;&#65533;&#65533;&#65533;/6&#65533;&#65533;&#65533;U&#65533;nS&#65533;&#65533;&#65533;&#65533;`HT=[&#65533;&#65533;E	&#1198;&#65533;M6&#144;	0_!&#65533;qQ&#65533;&#65533;v&#2037;&#65533;&#65533;L&#65533;&#65533;&#65533;,&#65533;&#65533;&#65533;&#65533;DO&#65533;(&#65533;	G&#65533;~&#65533;A~&#65533;&#698;&#65533;M&#65533;:&#65533;&#1757;&#65533;&#65533;&#65533;&#65533;&#65533;&#65533;H&#65533;8&#865;V&#65533;&#5911;)&#65533;&#65533;j)&#65533;&#65533;|K&#65533;$&#65533;&#65533;&#65533;R&#65533;&#65533;&#65533;H&#65533;Et&#65533;&#65533;&#65533;&#65533;&#65533;&#65533;&#65533;5&#65533;z&#65533;IZ&#1161;&#65533;]&#65533;p &#65533;&#65533;
&#65533;M4	Z5tK&#65533;&#65533;&#65533;&#65533;&#65533;&#65533;
i[N&#65533;&#65533;b&#65533;&#65533;~&#65533;W&#65533;&#65533;&#43166;&#65533;&#65533;Ct&#65533;&#65533;&#65533;&#65533;vn&#65533;6&#65533;&#65533;d&#65533;&#65533;F&#65533;&#65533;&#65533;E&#65533;D&#65533;&#65533;xM"&#65533;`:d&#65533;6N&#65533;&#65533;M&#65533;:&#65533;N&#65533;G&#65533;W&#65533;&#65533;&#65533;&#65533;H&#65533;J&#65533;P&#65533;&#65533;4'&#65533;}&#65533;*&#65533;/&#65533;&#65533;D&#65533;~&#65533;&#65533;&#65533;&#65533;$&#65533; &#65533;,J0{&#65533;&#65533;&#65533;&#65533;&#65533;s&#65533;&#65533;L&#65533;&#65533;&#65533;#&#65533; &#65533;M&#436;&#65533;N&#65533;<Z&#65533;	&#65533;&#65533;&#65533;|4&#65533;k[&#65533;D&#59693;FS&#65533;\&#65533;"&#65533;X'~&#65533;&#65533;&#65533;&#65533; &#65533;^&#65533;:&#65533;&#65533;&#65533;q&#65533;&#65533;t&#65533;&#65533;8&#65533;&#65533;&#65533;&#65533;&#65533;JH&#65533;&#65533;T&#65533;| A&#65533;V&#65533;g &#65533;6&#65533;A&#65533;vG&#65533;&&#65533;&#65533;fDZ&#918;&#65533;&#65533;&#65533;-&#65533;d&#65533;&#65533;O$&#65533;&#65533;&#65533;&#65533;K&#65533;&#65533;#t&#65533;&#1543;&#65533;&#65533;E&#65533;|&#65533;&#39344;Uy&#65533;&#65533;&#65533;&#65533;P&#65533;&#65533;&#65533;&#65533;HfT&#65533;9&#65533;&#65533;&#863;&#65533;&#65533;3&#65533;	&#65533;&#65533;&#65533;&#65533;&#65533;&#65533;&#65533;~#G&#65533;&#65533;4^QJ&#65533;&#65533;&#65533;&#1111;q1&#65533;&#65533;g&#65533;&#65533;&#65533;o&#65533;&#65533;

&#65533;}8&#65533;&#65533;L&#65533;Nrd&#65533;k&#65533;&#65533;K&#65533;&#65533;/&#65533;&#65533;&#65533;&#65533;+ 7k&#65533;
y8EJ&#65533;4&#65533; 5&#65533;^&#65533;\&#65533;yq&#65533;&#65533;&#65533;N6&#65533;&#65533;]x&#65533;%&#65533;cq&#65533;
!!&#65533;r`&#65533;Q Q"&#65533;B!&#65533;eI6~&#65533;&#65533;k&#65533;&#65533;&#65533;&#65533;&#65533;&#65533;&#65533;c&#65533;h>T8&#65533;&#65533;&#65533;@bK&#676;&#65533;&#65533;&#65533;$&#65533;&#65533;O&#65533;%K&#65533;&#65533;&#65533;&#50258;&#65533;A&#65533;&#65533;F&#65533;A0&#65533;&#65533;&#65533;w&#65533;A&#65533;&#65533;#8&#65533;&#65533;&#65533;&#65533;
&#65533;&#65533;&#65533;&#54363;&#65533;,&#65533;-s&#65533;&#65533;&#65533;&#65533;&#65533;Ji&#65533;ft'@&#65533;&#65533;1_&#144;)SM1[ n&#65533;fL&#65533;3j&#65533;x&#1106;E&#65533;&#65533;`&#65533;2&#330;&#65533;&#65533;`&#65533;t&#65533;%KK&#65533;Y&#65533;pa&#1618;&#65533;0cp&#65533;1&#65533;f&#65533;&#65533;6s&#65533;&#1305;&#65533;M3?r&#65533;(&#65533;&#65533;&#65533;1&#65533;
&#65533;#&A1`VZ&#65533;bf&#65533;0).&#65533;&#65533;&#65533;&#65533;`&#65533;d&#65533;&#65533;k,-!j&#65533;&#65533;&#65533;&#65533;,e&#65533;ry&#65533;&#65533;&#65533;&#65533;-Z&#65533;h&#65533;&#65533;&#65533;eG&#65533;_&#65533;(L&#65533;&#65533;&#859;5g&#65533;0&#65533;BW&#65533;S3h&#1328;Y&#65533;&#65533;&#65533;,S&#65533;L&#65533;&#65533;EL5j&#1052;&#65533;\&#65533;&#65533;&#65533;&#65533;f&#65533;&#270;&#65533;s&#65533;&#65533;,W&#65533;D&#65533;Re&#65533;a&#676;a&#65533;&N&#65533;8l&#65533;h&#65533;R&#65533;H&#65533;]&#65533;\&#908;&#65533;&#65533;6j&#1176;^&#1222;&#65533;&#65533;&#65533;&#65533;O&#65533;=FL&#65533;&#65533;d&#65533;&#65533;&#65533;&#65533;&#65533;&#65533;3<&#1784;&#65533;3GN&#65533;7n&#65533;&#65533;&#65533;&#65533;&#65533;j&#65533;&#65533;1:(&#65533;&#65533;L&#65533;@&#65533; |&#65533;'3&#65533; #&#65533;&#65533;c*&#65533;&#65533;"&#65533;&#65533;&#65533;RH&#65533;0&#65533;&#65533;B+&#65533;`B	%&#65533;&#65533;B
(&#65533;&#65533;b02&#65533;&#65533;&#65533;&#65533;>4hK&#65533;3&#1280;C&#65533;&#65533;&#65533;&#65533;.&#65533;&#65533;&#65533;&#65533;<&#65533;h3&#65533;&#65533;pC&#65533;2&#65533;&#65533;b&#65533;&&#65533;&#34955;+ cQ;&#65533;x&#65533;"7&#65533;h+&#65533;&#65533;C>&#65533;&#65533;c8&#65533;&#65533;&#65533;&#65533;:nt&#65533;&#65533;7&#65533;&#65533;n&#65533;&#65533;{&#65533;7&#65533;&#65533;&#65533;M&#65533;&#65533;&#65533;F+&#31747;&#65533;7&#65533;+&#65533;&#65533;:&#65533;&#65533;F&#65533;&#65533;M2{ZC&#65533;"&#65533;S&#65533;:&#60931;J8Sh86O&#1774;G;&#65533;&#18639;=&#65533;&#205;&#65533;"&#65533;J9&#65533;H&#1229;W&#65533;&#65533;1?&#65533;&#65533;SC>&#65533;{u&#65533;&#65533;42&#65533;&#65533;&#65533;&#65533;&#65533;&#65533;&#65533;&#65533;&#65533;I&#65533; U&#65533;e&#65533;&#65533;#&#65533;e&#65533;&#65533;S&#65533;i&#65533;&#65533;#<&#65533;&#65533;&#65533;&#65533;<&#65533;&#65533;NC?&#65533;&#65533;&#65533;g&#65533;&#65533;&#207;e&#65533;H&#65533;Z<&#65533;&#65533;#[v&#65533;&#65533;&#65533;Zg&#65533;u6&#65533;>&#65533;&#65533;5&#65533;&#65533;}&#65533;DB&#65533;?&#65533;&#1827;&#65533;@
)dB1&#65533;&#65533;A&#65533;#]}	&#65533;Q&#65533;h&#65533;UL&#65533;`&#65533;8&#65533;S&#65533;)&#65533;G<&#65533;&#65533;&#65533;&#65533;C&#65533;iL&#65533;Q&#65533;&#65533;c&#65533;y&#65533;&#65533;&#65533;v&#1140;&#65533;2(&#65533;&#65533;^&#65533;&#65533;C&#65533;&#65533;&#65533;&#65533;&#65533;e;&#34819;Rv&#65533;8&#65533;&#65533;&#65533;R&#65533;6@&#65533;&#65533;M&#65533;&#65533;&#65533;&#65533;&#65533;&#65533;&#65533;&#65533;3&#65533;&#65533;&#65533;/&#65533;>&#65533;&#65533;&#65533;&#65533;&#65533;&#65533;S3&#65533;&#65533;&#65533;1&#65533;p2&#65533;2&#65533;&#1000;-0&#65533;*&#65533;(&#65533;3&#65533;N*&#65533;-D&#65533;&#65533;,&#65533;U2|%&#65533;>&#65533;&#65533;&#65533;(_&#65533;=&#65533;&#65533;&#65533;zL6&#65533;&&#65533;#&#607;#h&#65533;&#65533; &#65533;&#2028;&#65533;J&#65533;+&#65533;&#65533;B&#65533;&#65533;2&#65533;&#65533;&#65533;&#65533;l.&#65533;x&#65533;	(&#65533;&#65533;&#54015;&#65533;&#65533;&#65533;&#65533;j&#65533;R&#65533;&#65533;&#65533;B&#51881;&#65533;&#65533;&#65533;&#65533;&#65533;&#65533;Sw&#65533;lC&#65533;H&#65533;l&#65533;&#65533;&#65533;[#2&#65533;&#65533;&#65533;B*&#65533;0C&#65533;&#65533;L?o&#720;&#65533;&#65533;&#65533;R&#65533;&#65533;.&#65533;&#65533;"C&#65533;iM8~F&#65533;t&#65533;&#65533;&#65533;&#65533;GG&#313;&#65533;q &#65533;21&#65533;P&#65533;&#65533;Nz&#65533;p&#65533;n52&#65533;&#65533;w&#65533;&#65533;&#65533;&#65533;m&#65533;;&#65533;!&#65533;~&#65533;&#65533;&#65533;&#65533;gW&#65533;&#65533;&#65533;&#65533;%&#65533;'Iy,&#65533;.\!t&#65533;&#65533;&#65533;&#65533;&#65533;$-W&#65533;!z&#65533;&#65533;Fh0&#65533;uP&#65533;&#65533;&#65533;0&#65533;8E&#65533;&#65533;&#65533;&#65533;JY&#65533;J#N&#65533;&#65533;,H&#65533;D&#65533;&#65533;&#65533; &#65533;&#aG=c&#65533;&#65533;&#948;&#65533;|&#65533;lmd&#65533;&#65533;&#65533;&&#65533;&#65533;&#65533;G&#370300;6&#65533;u&#65533;MQPL&#65533;*&0@&#65533;&#65533;af3&#65533;t&&#65533;8&#65533;)>&#65533;B&#65533;&#65533;p&#65533;H"&#65533;X&#65533;P2&#65533;3&#65533;&#65533;&#65533;Y{&#65533;&#65533;&#65533;&#65533;&#65533;&#65533;-&#65533;U|&#65533;C&#65533;d&#65533;B5mc&#65533;: &#65533;&#65533;&#65533;g&#65533;&#65533;Pc&#65533;&#65533;	&#65533;3'&#921;&#65533;&#65533;&#65533;&#65533;N&#65533;&#65533;5dIq&#65533;&#364;&#1332;&#65533;9&#360;&#65533;R&#65533;RS&#65533;&#65533;&#65533;.l&#65533;m( s&#65533;p^)&#65533;&#65533;&#65533;&#65533;J&#65533;kZ"&#65533;".g&#65533;&#65533;d&#65533;r&#65533;)&#65533;P&#65533;Q&#65533;	&#65533;&#27288;&#302;&#65533;&#65533;t9&#65533;&#65533;&#65533;O&#65533;P&#65533;&#65533;&#65533;&#65533;&#65533;|Xu&#65533;=`&#65533;Y&#1514;&#65533;c0H&#65533;&#65533;8&#65533;&#65533;|T&#65533;&#65533;&#1329;4&#65533;&#65533;&#65533;&#65533;&#65533;@&#65533;&#65533;&#65533;&#65533;&#65533;=&#65533;&#65533;&#1247;&#65533;x1O&#65533;&#65533;>Y&#65533;'&#65533;&#65533;&#65533;U&#65533;4&&#65533;&#65533;&#65533;[&#65533;j>&#65533;
&#65533;&#65533;&#65533;'&#65533;q&#65533;T&#65533;c&#65533;K`'9&#65533;PFo&#65533;&#65533;&#65533;&#65533;r2&#65533;&#65533;&#65533;&#65533;p&#65533;+&#65533;XW&#65533;&#65533;9&#65533;~$&#65533;E&#65533;R9&#65533;=&#65533;&#65533;h&#28810;&#65533;&#65533;&#65533;'&#65533;&#65533;8&#65533;8Y&#65533;+&#65533;S*w&#65533;&#65533;&#65533;&#65533;Q(&#65533;&#65533;&#65533;,<'&#65533;Q
&#65533;&#65533;R&#65533;&#65533;(&#65533;&#65533;&#184;&#65533; &#65533;=&#65533;O&#65533; T&#1438;&#35874;Z&#65533;&#65533;J&#65533;12i&#65533;389C&#65533;&#65533;=#F&#65533;&9i&#65533;&#65533;&#65533;*&#65533;d&#65533;&#65533;+&#65533;>g&#65533;&#65533;fFGE&#940;@f6&#65533;&#65533;l&#65533;I&#65533;{Z&#65533;&#65533;&#65533;a&#65533;&#65533;{&#65533;&#65533;U&#65533;h=fQC&#65533;r&#65533;&#65533;L&#65533;'=
K&#358;n&#65533;:=	n&#65533;D&#65533;4&#299;&#65533;.qU&#65533;&#65533;M&#65533;As{A&#65533;&#65533;&#65533;}&#65533;OO&#65533;&#65533;&#65533;&#65533;&#65533;l4&#65533;&#65533;&#134;!s&#65533;f'&#65533;&#65533;&#65533;&#65533;&#65533;&#65533;eT~')(f&#65533;K{&#65533;&#1445;R:&#358;E&#65533;K&#65533;&#65533;W&#65533;(Y&#65533;?&#65533;&#65533;&#65533;&#65533;<9&#65533;B&#65533;&#262;(7&#65533;N&#65533;}&#65533;PfC&#65533;C)AP&#65533;&#65533;8D&#65533;&#65533;&#65533;O
R&#65533;&#65533;&#65533;!
&#65533;0B$,&#65533;~&#65533;B<&#65533;&#65533;&#65533;V&#65533;J&#65533;&#65533;&#65533;`~&#65533;&#65533;&#65533;&#65533;L&#65533;D&#65533;4Y(&#65533;C&#65533;P2&#65533;[&#65533;J#&#65533;&#65533;&#65533;5&#65533;&#65533;&#65533;&#65533;&#65533;p&#65533;&#65533;&#65533;4.&#65533;d@&#65533;C:&#65533;&#65533;&#65533;&#65533;qlPE&#65533;,R&#65533;&#65533;bp&#65533;P&#65533;f0&#65533;&#65533;d{&#65533;&#65533;@IB&#65533;IgJ&#65533;&#65533;$/&#65533;&#65533;}&#65533;&#65533;b&#1312;&#65533;@&#65533;8&#65533;>P&#65533;&#65533;8&#65533;&#65533;uUq3&#65533;&#65533;&#65533;&#65533;&#65533;8&#65533;P&#65533;l qS%&#65533;&#65533;&#65533;aF&#65533;&#65533;&#65533;&#65533;f&#65533;&#65533;&#65533;&#65533;:&#65533;5&#65533;N|&#65533;&#65533;&#65533;&#65533;^&#65533;e<&#65533;&#65533;L&#65533;zU&#65533;&#425;&#65533;X:&#65533;Ii+H&#65533;&#65533;&#65533;&#65533;&#65533;Y&#65533;I&#65533;9Ly&#65533;&#65533;-d=&#65533;&#65533;Ie&#65533;`&#65533;&#65533;$&#65533;&#65533;&#65533;&#65533;&#65533;G	uF&#18755;Nw&#65533;&#65533;&#65533;*&#65533;#&#65533;H&#65533; &#658;,T!^&#65533;CN&#65533;=&#65533;-&#65533; &#65533; aI&#65533;+&#65533;2&#65533;&#65533;1&#65533;Z&#65533;&#1172;&#65533;`-&#65533;k&#65533;G&#65533;&#65533;&#58048;g&#65533;&#65533;}&#65533;XW&#65533;&#65533;#j&#65533;MdtOY&#65533;&#65533;&#65533;&#65533;&#65533;&#65533;&#65533;&#65533;&#65533;&#65533;&#65533;UF&#65533;y+Z>&#65533;#&#138;&#65533;&#65533;1&#65533;&#65533; e(+A&#65533;{&#65533;1He&#65533;&#65533;&#65533;r&#65533;&#65533;AD&#65533;&#65533;&#65533;&#1546;c&#65533;	0h&#65533; &#65533;&#65533;&#65533;z&#65533;&#65533;&#65533;(w&#65533;&#65533;.]&#65533;>	&#65533;F&#65533;{&#65533;&#65533;&#65533;&#30299;&#65533;,/	&#65533;&#65533;&#65533;fn&&#23490;P&#211;3\%-&#65533;&#65533;p:&#65533;`}(kzL&#65533;,&#65533;&#65533;&#65533;Q4;m&#65533;v&#65533;Me2-Y&#65533;&#65533;R!)0#&#65533;kT&#65533;V$&#65533;5&#65533;B5&#12533;Pi&#65533;:`*d4&#868;@c&#65533;/@&#65533;&#65533;X&#65533;"&#65533;G(B&#65533;&#65533;&#65533;"&#1096;&#65533;+&#65533;q"ab=&#65533;A&#65533;HD# !&#65533;H8"&#65533;&#65533;&#65533;&#65533;&#65533;f&#65533;J})&#65533;@&#65533;&#65533;/&#65533;&#65533;-+h&&#65533;&#65533;&#65533;&#65533;&#65533;&#65533;e&#65533;I`DI&#65533;d&#65533;&#65533;a &#65533;&#65533;&#65533;,&#65533;!&#65533;Aad,&#65533;&#65533;l&#65533;&#65533; &#65533;2&#65533;&#65533;O&#65533;&#65533;&#65533;&#65533;2,+&#65533; 3La&#65533;M&#65533;&#65533;8&#65533;&#65533;&#65533;R&#65533;&#65533;_.&&#320;o&#65533;&#65533;k,&#65533;,&#65533;	&#65533;a&#65533;&#65533;&#65533;L[&#1068;
&#65533;[&#65533;&#65533;@&#65533;&#65533;/Z&#65533;0h8&#65533;&#65533;&#65533;&#65533;&#65533;&#65533;	^
&#65533;e&#65533;&#65533;&#65533;&#65533;&#65533;*&#65533;\&#65533;&#65533;&#65533;d&#65533;D&#65533;<&#65533;E&&#65533;&#65533;&#65533;^B&#65533;b&#65533;p&#204;L^2&#65533;i&#390;GD&&#65533;,e&#1282;&#65533;&#65533;&#65533;,&#65533;o&#65533;&#65533;&#65533;&#65533;{&#65533;c&#65533;&#65533;O&#65533;`&#65533;&#65533;9&#65533;&#65533;o&#65533;@0Bu<&#65533;&#65533;&#65533;F&#65533;R&#65533;&#65533;N&#65533;(&#65533;/b&#65533;bC:&#65533;c&#65533;&#65533;*&#65533;r8&#65533;"R&#65533; t&#65533;4j&#65533;bF^&#65533;>bE&#65533;&#65533;&#65533;&#65533;&#65533;&#65533;&#65533;4&#65533;&#65533;`
&#65533;&#65533;	&#65533;&#65533;	Rd0p&#65533;t&#65533;#0R+6b&#65533;&#65533;&#65533;TB&#65533;&#65533;/&#65533;&#65533;s&#65533;&#65533;&#65533;&#65533;&#65533;&#65533;"&#65533;tn&#65533;&#65533;)&#65533;`!.&#65533;=&#65533;;0&#65533;A&#65533;&#65533;&#65533;&#65533;&#65533;`K&E&#65533;&#65533;e&#65533;I&#65533;&#65533;r&#938;2&#65533;x>B&#65533;&#65533;&#65533;&#65533;B&#65533;i&#65533;FQj	&#65533;&#65533;H3&#65533; !&#65533;&#65533;w&#65533;GENg&#65533;&#65533;&#65533;&#65533;T&#65533;"&#65533;&#65533;?f&#65533;&#65533;&#65533;&#46574;.M&#65533;kDN|&#65533;&#65533;S&#65533;&#65533;"&#65533;&#65533;P&#65533;&#65533;+&#65533;b*&#65533;&#65533;&#65533;4/?&#65533;C&#65533;c&#65533;NN%g9&#65533;&#65533;	&#65533; )&#65533;`	H&#65533;9&#65533;y&#65533;3&#65533;`4&#65533;@&#1844;$U&#65533;I&#65533;R&#65533;s&#65533;qFLF&#65533;G,.hNRH>&#268;&#65533;X	&#65533;&#65533;(f&#65533;D&#65533;&#65533;&#65533;>))&#65533;F&#65533;&#65533;&#65533;[*&#65533;&#65533;M(j&#65533;&#65533;L&#65533;D%&#65533;!&#65533;&#65533;&#65533;&#65533;&#65533;&#65533;&#65533;&#65533;&#65533;&#65533;&#65533;&#65533;b&#65533;K&#65533;&#65533;&#65533;&#65533;/&#65533;z&#65533;[&#65533;&#65533;&#65533;FO>&#65533;&#65533;&#384;,&#65533;j&#65533;Yh&#65533;&#65533;	Yp&#65533; &#65533;_J&#65533;&#65533;&#65533;0&#65533;1&#65533;&#65533;ox3&#65533; !&a$!&#65533;!$A&#65533;&#65533;&#65533;,&#65533;&#65533;b
AA&#65533;&#65533;8#!L&#65533;!&#65533;&#65533;&#65533;|l&#65533;H&#65533;&#65533;&#65533;&#65533;s1&#65533;3&#65533;&#65533;o1&#65533;&#65533;&#65533;dL&#65533;&#65533;%&#65533;b&#65533;0&#65533;&#65533;&#65533;&#65533;38'&#65533;*&#65533;&#65533;/&#65533;&#175;r&#65533;03&#65533; &#65533;&#65533;pT,&#65533;&#65533;&#65533;&#65533;&&#65533;e )&#65533;&#65533;&#65533;&#65533;&#65533;&#65533;&#65533;_&#65533;f&#65533;&#65533;&#65533;&#65533;&#595;&#65533;TF&#65533;0&#65533;&#65533;&#65533;&#65533;P&#65533;rp=&#65533;3`H&#345;&#65533;&#65533;"&#1408;U&#65533;-%&#65533;&#65533;&#65533;&#65533;&#65533;&#65533;&&#65533;&#65533;%Z:&#65533;O&#65533;&#65533;&#65533;
q&#65533;&#65533;&#65533;2&#65533;Oaj&#65533;&#65533;&#65533;`(&#65533;&#65533;&#65533;&#65533;\&&#65533; L&#65533;n&#65533;4o?&#65533; oN&#65533;&#65533;EY&#65533;Lx&#65533;8&#65533;&#65533;&#65533;"&#65533;gF0&#65533;&#65533;&#65533;3N+&#65533;&#65533;&#65533;&#1127;&#65533;&#65533;&#65533;cp&#65533;"\#2&#65533;#&#65533;&#65533;K	,&#65533;&#65533;48#I&#65533;,&#65533;&#65533;hJ&#65533;A&#65533;&#65533;&#65533;&#128;~,&#65533;-b&#65533;&#1810;"$&#65533;&#65533;9&:&#65533;y&#65533;&#65533;6h&#65533;R#/&#65533;&#65533;"&#65533;@?^%&#65533;Z&#65533;&#65533;Dh&#65533;&#65533;&#65533;=&#1696;G&#1042;>&#65533;D5&#1443; )&#65533;nf&#65533;&#65533;~g2&#65533;A&#818;}l&#65533;%&#65533;DZ&#1704;c&#65533;.&#65533;A<&#65533;&#65533;&#65533;bqr&#65533;&#65533;&#65533;&#65533;&#65533;&#1428;8&#65533;d[&#65533;&#65533;&#65533;X&#65533;V&#65533;&#65533;&#65533;&#65533;&#65533;&#65533;&#390;&J&#65533;&#65533;&#65533;&#65533;.d&#65533;`&#65533;&#65533;n&#65533;JOy&#65533;&#65533;&#65533;&#65533;&#65533;M&#65533;&#65533;%$&#65533;n&#65533;m#&#65533;&#65533;	&#65533;`&#65533; &#65533;&#65533;	&#65533;&#65533;9&#65533; &#65533;&#65533;.8Ux0o&#65533;&#65533;&#65533;E&#1838;E&#65533;K5&#65533;&#65533;*:1
(g&#65533;*.&#65533;&#65533;Q&#65533;&#65533;&#65533;&#65533;R&#65533;&#65533;Z<I&#65533;v&#65533;&#65533;&#65533;.&#65533;&#65533;`&#65533;&#65533;O&#780;&#65533;&#65533;^O&#65533;&#65533;&#65533;]*,&#65533;DI&#65533;&#65533;8S&#65533;&#65533;d&#65533;&#65533;`m&#137;gj&#65533;1&#65533;D]J&\,&#22636;G8&#1920;Mf&#65533;&#65533;f&#65533;&#65533;&#65533;"-&#65533;^3&#65533;9;&#65533;&#65533;rLA0B&#65533;<I&#65533;&#426;&#65533;>&#65533;&#65533;6&#65533;S6&#65533;l&#65533;	_&#65533;&#65533;&#65533;&#65533;&#65533;6moL9!&#65533;&#65533;b2L&#65533;F&#65533;"{&#65533;!&#65533;>&#65533;&#65533;&#65533;&#65533;&#65533;&#65533;&#65533;&#65533;Lpq&#65533;s;&#65533;;&#65533;&#65533;&#65533;sp&#65533;&#65533;6&#65533;>&#65533;&#65533;&#65533;S&#65533;&#65533;&#65533;6&#65533;:!*!!&#65533; F`
pb0&#65533;&#65533;&#65533;&#65533;&#65533;,&#65533;&#65533;&#65533;&#65533;|le&#65533;&#65533;&#65533;B&#65533;;m&#65533;an,2pf.&#65533;&#65533;x&#65533;&#65533;&#65533;`&#65533;&#65533;e&#65533;&#65533;H&#65533;&#65533;i&#65533;&#65533;U&#65533;;&#65533;8#a;k&#65533;&#65533;&#65533;P-f&#65533;&#65533;&#65533;&#65533;%TB&#65533;;&#65533;o9+)&#65533;&#65533;&#65533;Nl&#65533;&#65533;1<>&#65533;"9E&#65533;b#&#65533;&#65533;:&#65533;ZXO&#65533;be&#65533;&#65533;A&#1058;N&#65533;0&#65533;[8&#65533;Ah&#65533;1&#65533;&#65533;N&#65533;&#65533;T"M&#65533;#N&#65533;t&#65533; 30H~&#65533;&#65533;&#65533;&#65533;v&#65533;&#65533;D:5&#65533;&#1958;&#65533;&#65533;j&#65533;&#65533;&#65533;78b$`b9&#65533;&#65533;L$4&#65533;&#65533;
FC)&#65533;&#65533;h8&#65533;+$&#65533;&#65533;w&#65533;&#65533;&#65533;&#65533;u&#65533;&#65533;&#65533;&#65533;X&#65533;JV&#65533;&#65533;&#65533;&#65533;&#907;&#65533;&#65533;1>&#65533;&#65533;'&#65533;&#65533;&#65533;@&#65533;&#65533;&#65533;5&#65533;Ad"&#65533;n&#65533;&#65533;M&#65533;$&#65533;tr&#65533;T&#65533;%&#65533;&#65533;&#187;j.;bS&#65533;DU&#65533;E&#65533;&#65533;'X&#65533;&#65533;A+&#65533;[&#65533;-&#65533;&#65533;&#65533;&#61205;J&#65533;e&#65533;&#65533;&#65533;X&#65533;D<&#65533;&#65533;c^&#65533;>&#65533;&#65533;&#65533;^&#65533;&#65533;^&#65533;h&#65533;&#65533;&#65533;&#65533;&#65533;&#65533;&#65533; 
&#65533;&#65533;&#65533;&#65533;&#65533;&#65533;&#256;&#65533;&#65533;	vg&#65533;Eg2&#65533;&#65533;@&#65533;&#65533;&#65533;&#65533;aC&#65533;&#65533;&#65533;&#65533;y&#65533;&#65533;7c&#65533;&#65533;
r&#65533;&#65533;&#65533;&#65533;&#65533;&#65533;&#65533;h&#65533;5&#65533;4 &#65533;{v&#65533;VNf&#65533;&#65533;&#65533;E`n&#65533;n&#65533;&#65533;&#65533;7]&#65533;(&#65533;&#65533;Kh&#65533;Z&#65533;&#65533;&#65533;&#539;&#65533;f&#65533;2-b(1>&#65533;$d&#65533;&#65533;&#1543;%&#65533;&#65533;|&#65533;Y&#65533;&#65533;M&#65533;&#65533;A7&#65533;T&#65533;M&#65533;c&#65533;&#65533;&#65533;ij|&#65533;\&#65533;2&#65533;&#65533;&#65533;&#65533;&#65533;&#65533;"&#65533; &#65533;Oa&#65533;v&#65533;>&#65533;&#65533;&#65533;&#65533;vu/&#65533;f&#65533;(&#65533;e&#65533;&#65533;L&#65533;&#65533;d3Ce&#65533;
jd&#65533;H&#65533;1&#65533;&#406;0&#65533;/&#65533;a13&#65533;FL&#65533;t&#65533;&#726;xIZ<p U&#65533;l&#65533;&#65533;&#65533;.m!&#65533;.!4*AA6a0&#65533;ef&#65533;&#65533; &#65533;6&#65533;,e&#65533;&#65533;Y&#65533;&#65533;D&#1350;
E%&#65533;f&#65533;e&#652;AE4&#65533;:|Uj&#65533;&#65533;"&#65533;$&#65533;&#65533;r&#65533;fH&#65533;&#65533;&#65533;&#65533;&#65533;&#65533;&#65533;Q&#65533;&#65533;&#65533;&#65533;0&#65533;`&#65533;Ef&&#65533;_&#65533;&#65533;&#65533;&#65533;&#65533;`JT&#65533;&#65533;&#65533;A&#65533;>f&#1738;&#65533;j&#65533;(&#65533;C&#65533;&#382;&#65533;S&#65533;&#65533;&#65533;5&#65533;&#65533;&#65533;&#65533; &#65533;F&#65533;#5&#536;(&#65533;5&#1101;&#65533;&#65533;&#65533;R&#65533;G&#65533;&#65533;?&#65533;.2R&#65533;^oB5&#65533;&#65533;4b5N&#65533;U&#65533;&#65533;;&#65533;!`&#65533;="&#65533;*&#65533;806&#65533;/&#65533;BrN&#65533;6BS&#65533;"$&#65533;Bo2&#1174;&#65533;JxXE&#65533;&#65533;u&#65533;&#65533;&#65533;8&#65533;&#65533;'&#65533;&#65533;r&#65533;&#65533;&#65533;&#65533;EP&#215;`&#65533;#&#65533;"8#1v&#65533;&#65533;u.'/o&#65533;&#65533;C&#65533;&#65533;&#65533;&#65533;
&#65533;Ro"&#65533;:&#65533;&#65533;&#65533;Zi&#65533;{&#65533;&#65533;cG&#65533;&#539;&#65533;fl&#65533;&#65533;&#65533;F\&#65533;&#65533;&#65533;&#65533;&#65533;k&#65533;/&#65533;&#65533;M&#65533;:&#65533;IM&#65533;&#65533;&#65533;&#65533;T&#65533;6>g&#65533;&#65533;;&#65533;B&#65533;&#65533;&#65533;
&#65533; 
&#65533;&#65533;.&#65533;S&#65533;@g&#65533;&#768;*&#65533;!&#65533;&#65533;&#65533;&#65533;P/&#65533;S&#65533;&#65533;c&#65533;DH&#65533;#&#65533;?&#411;&#65533;&#65533;&#65533; "&#65533;&#65533;	&#65533;&#65533;)&#65533;&#672460;&#65533;r&#65533;hD&#65533;&#1284;3&#65533;&hle*&#65533;&#662;/&#65533;&#65533;3&#65533;$&#65533;&#65533;(&#65533;&#65533;0&#65533; _&#65533;&#65533;&#65533;t&#65533;JdW&#65533;F["II&#65533;&#65533;=@f&#65533;n&#65533;M>&#65533;r&#65533;1&#65533;`&#65533;&#65533;&#65533;&#65533;.&#65533;&#65533;&#65533;&#1839;P&#65533;&#65533;&#65533;;o%&#65533;y0&#65533;_&#65533;&#65533;`&#1189;&#65533;&#65533;&#65533;&#65533;&#65533;Y&#65533;&#65533;0&#65533;&#65533;&#65533;&#65533;&#65533;*&#1165;&#65533;&#65533;|o&#65533;%&#65533;&#65533;"-g&#65533;&#65533;@&#65533;&#65533;l&#65533;&#65533;&#65533;/e&#65533;&#65533;&#65533;&#65533;_&#65533;&#65533;#&#1298;&#65533;&#65533;N&#1431;0?&#65533;sC#FT"&#65533;P&#65533;&#65533;&#65533;j&#65533;&#65533;T&#65533;&#65533;&#65533;&#65533;&#65533;&#65533;&#65533;Y&#65533;&#65533;&#65533;&#65533;z&#65533;P|&#65533;A7ag&#65533;&#65533;&#1508;lN&#65533;'&#65533;&#65533;&#65533;`&#65533;&#65533;&#65533;&#65533;&#65533;&#65533;&/&#1792;&#65533;c&#65533;&#65533;&#65533;X(&#65533;k&#65533;&#65533;8&#65533;O(y:&#65533;tT&#65533;9)^&#65533;&#65533;_&#65533;V))&#65533;r&#65533;&#65533;&#65533;&#594;&#292;(&#65533;&#65533;8&#65533;&#65533;&#65533;Fr&#65533;&#65533;&#65533; %~G&#65533;~mLPC&#65533;X&#65533;P\	&#65533;&#65533;&#65533;&#65533;Iz&#65533;&#65533;`2&#65533;'&#65533;/2r~&#65533;&#65533;&#65533;&#65533;uc&#65533;&#65533;&#65533;&#65533;xbp"$0&#65533;&#65533;
|&#65533;J~&#65533;&#65533;=;&#65533;&#65533;&#65533;9&&#65533;O%&#65533;&#65533;&#65533;v&#65533;/&#65533;&#65533;2;5&#65533;
&#65533;&#65533; 7T&#65533;BV"&&#65533;/&#65533;&#65533;&#65533;v&#65533;sDG&#65533;r.&#65533;&&#65533;&#1522;$&#65533;&K$&#65533;3j&#65533; &#65533;!0&#65533;&#65533;~A&#1051;&#65533;&#65533;m&#65533;&#65533;&#65533;HW&#65533;~&#4968;&#65533;&#65533;&#1118;&#65533;&#65533;&#65533;&#65533; jri&#65533;D&#65533;&#65533;&#65533;&#65533;c&#65533;d&#65533;&#65533;&#527;S&#65533;&#65533;%E&#65533;Q&#65533;}&#65533;m&#65533;$&#65533;m&&#65533;<&#65533;g&#65533;X&#65533;T=&#65533;X2G&#65533;&#65533;@&#948;E&#65533;
&#65533;;6J\!&#65533;*&#65533;&#65533;&#65533;c&#65533;&#65533;&#65533;&#1731;&#65533;&#1524;&#65533; &#65533;&#65533;&#65533;&&#65533;B&#65533;&#65533;n&#65533;+&#65533;T#Re&#65533;# &#65533;&#65533;2&#246;&#65533;&#65533;&#65533;&#65533; 6&#65533;O&#65533;P&#65533;(j&#65533;&#65533;&#65533;2Zk&#65533;y&#65533;hZ&#65533;"&#65533;!&#65533;&#65533;&#65533;&#65533;k&#65533;&#65533;'&#65533;Ohz]SB&#65533;@3&#65533;&#65533;&#65533;&#65533;x&#65533;Z&#65533;j&#65533;/Q&#1337;&#65533;%&#65533;c&#65533;&#65533;&#65533;&#65533;&#65533;ff&#862;&#65533;Eh&#65533;&#65533;;z&#65533;&#65533;&#65533;&#65533;g&#990;>~	&#65533;!D&#65533;	&#65533;s&#65533;N;y&#65533;&#65533;&#65533;&#65533;&#65533;GO&#65533;@&#65533;

h&#65533;&#658;&#65533;Z&#65533;<&#65533;&#65533;!&#65533;.		&#65533;&#65533;GO&#65533;8o&#65533;&#553;&#65533;g&#65533;&#65533;&#65533;-r&#65533;(&#65533;&#65533;B&#65533;PF$&#65533;@&#65533;&#65533;&#65533;&#65533;&#65533;&#65533;)EA*&#65533;&J4&#65533;;x&#65533;&#65533;&#1671;O<w&#65533;&#513;7&#65533;&#65533;7n&#65533;&#525;&#461;&#65533;3e&#392;)&#65533;&#65533;&#65533;=&#65533;
&#65533;&#462;7k&#65533;As&#65533;4j&#65533;@&#65533;&#65533;L&#65533;b&#65533;|&#65533;%&#65533;0d&#536;Y&#1254;1&#65533;6&#65533;&#1776;Y&#65533;&v&#65533;&#65533;>&#65533;Tu&#989;9p&#65533;<N&#65533;f&#65533;&#65533;&#1454;&#1788;&#65533;&#65533;l&#65533;<w&#65533;&#65533;&#65533;&#65533;t&#65533;(&#65533;&#65533;&#65533;J&#65533;&#65533;<t&#65533;j&#65533;&#65533;&#1421;&#65533;7&#65533;&#65533;&#65533;&#65533;L.\&#65533;&#65533;=&#65533;&#65533;&#65533;/]&#148;A&#65533;&#65533;]&#65533;p&#65533;^&#65533;&#65533;c&#65533;&#65533;&#65533;&#65533;&#65533;^&#65533;&#65533;z&#65533;&#65533;Q&#65533;f<V&#52343;W&#65533;&#65533;&#65533;&#65533;YQZx1|&#65533;&#65533;&#65533;e&#65533;&#65533;&#65533;&#65533;&#65533;q&#65533;i&#65533;&#65533;&#65533;k&#65533;&#65533;&#65533;Or&#65533;&#1375;x&#65533;&#65533;&#65533;Z&#65533;h&#65533;1&#1615;*&#65533;&#65533;`_`t&#65533;c&#65533;GYp&#65533;Y&#65533;&#65533;_`a&#65533;]&#65533;$&#65533;n&#1605;Jn&#65533;&#65533;f&#65533;&#65533;	&#65533;a&#65533;g&#65533;&#65533;&#65533;&#65533;&#65533;W&#65533;k&#65533;&#65533;&#1490;z&#65533;&#65533;&#65533;_&#65533;&#65533;d&#65533;!&#65533;&#65533;&#65533;&#65533;&#65533; &#65533;sJYq&#65533;&#65533;&#65533;&#65533;&#65533;t&#65533;RGz&#65533;Qm&#65533;%f&#65533;`|&#65533;&#65533;O@&#65533;&#65533;b&#65533;!&#65533;k&#65533;&#65533;+&#65533;&#65533;kuU&#65533;_&#65533;&#65533;&#65533;&#65533;jp&#65533;QGs&#65533;&#65533;\s&#1841;&#65533;&#905;&#65533;&#65533;&#65533;\P&#65533;E&#65533;&#65533;deN&#65533;&#65533;@r&#529;&#65533;&#65533;&#65533;&#65533;g&#65533;&#65533;f&#65533;h&#65533;&#65533;&#65533;&#65533;&#65533;h&#65533;f&#65533;&#65533;&#65533;&#65533;f&#65533;&#65533;&#65533;&#65533;&#65533;&#65533;&#65533;~&#65533;H&#65533;&#65533;&#65533;WP!&#65533;S<&#65533;[x&#65533;&#65533;ZP&#65533;pT`q&#65533;&#65533;fq^`\&#65533;&#65533;[TqEZT&#65533;&#382;&#65533;&#65533;!&#496;&#65533;&#65533;a&#65533;[X&#65533;&#65533;&#426;Y`&#65533;` &#65533;d&#65533;&#65533;&#65533;1&#65533;>L0&#65533; j&#65533;&#65533;7&#65533;5&#65533;pr`
&#65533;&#65533;ah&#65533;Q&#65533;-&#65533;&#65533;Z&#65533;&#65533;5&#65533;;&#65533;&#1122;&#65533;&#241;&#65533;~%&#65533;&#65533;&#65533;Od&#1633;&#65533;&#65533;[&#65533;r&#65533;stl&#65533;v&#65533;&#65533;a &#65533;Xx&#65533;&#65533;H"&#65533;\&#65533;&#65533;P}&#65533;&#65533;H&#65533;&#65533;4&#65533;t&#65533;&#65533;&#65533;"&#65533;<I#&#65533;&#65533;@"I&#65533;w&#65533;#&#65533;&#65533;&#65533;ca&#65533;&#65533;YC&#65533;dHQ&#65533;3&#65533;&#65533;"J!&#65533;&#65533;L55&#65533;wK&#65533;&#65533;PIKA&#65533;&#65533;n?&#65533;&#65533;t~&#65533;&#65533;,&#65533;g,&#65533;&#65533;c&#65533;&#65533;m&#1585;&#65533;n&#254;!c&#65533;E&#65533;&#65533;&#65533;^f&#65533;k &#65533;UD&#65533;&#65533;&#298;Z/&#65533;s&#65533;'>&#65533;&#65533;&#65533;1&#65533;qrm&#65533;&#65533;&#1745;&#65533;a5'X$&#65533;&#65533;&#65533;&#65533;&#65533;&#65533;e[&#65533;&#65533;0&#65533;&#65533;P'
Q&#65533;A&#65533;&#65533;&#65533;]G;&#65533;R&#65533;\&#179;&#65533;OJ&#65533;&#65533;&#1312;&#65533;2&#65533;&#65533;&#65533;&#65533;&#65533;@2&#65533;&#65533;&#65533;^&#65533;9[p  &#65533;&#65533;4LB&#65533;&#34975;5DhK#&#65533;B&#65533;&#261;&#65533;M&#65533;&#65533;j&#65533;&#321;#y&#65533;&#65533;&#65533;&#65533;&#65533;&#1799;5&#65533;&#65533;&#65533;&#65533;X&#198;&#65533;o&#65533;&#65533;+&#65533;U8&#65533;&#65533;jTb&#65533;R&#65533;J&#65533;j	&#65533;&#65533;&#65533;!&#209;&#65533;&#65533;&#65533;6z&#65533;~y#&#65533;cG>&#1713;aW&#65533;&#65533;&#65533;&#65533;&#65533;Ea
1kO &#65533;&#31291;p&#65533;1f&#65533;L&#65533;&#65533;&#65533;/$e&#65533;/e$i&#65533;(&#65533;1&#65533;&#65533;a&#65533;4!&#65533;h&#65533;6\&#650;&#65533;&#65533;j&#65533;&#65533;&#65533;9&#65533;2&#65533;	[&#65533;&#65533;t&#65533;*h&#65533;cQ&#65533;&#65533;&#65533;&#65533;*&#1416;{ t&#65533;+&#65533;f&#65533;&#65533;&#65533;7&#65533;2&#65533;@&#65533;&#65533;d&#65533;n&#65533;z&#65533;&#65533;&#65533;&#65533;.;&#65533;'&#65533;&#65533;&#65533;@&#65533;H&#65533;&#65533;jc&#65533;9&#65533;a&#65533;&#65533;2&#65533;%&#65533;&#65533;&#65533;2aZ&#65533;H/&#65533;D/&#65533;f@Y&#65533;&#65533;&#65533;&#908;&#65533;"&#65533;	&#65533;&#65533;&#65533;,,5c&#65533; 8(k&#65533;&#588;&#65533;qS&#65533;z&#65533;&#65533; &#65533;>(&#65533;&#65533;&#65533;&#65533;&#65533;4&#65533;9T&#65533; "Z&#65533;+&#65533;^
SYa
T&#65533;i&#65533;>d&#65533;&#65533;&#65533;AuP&#65533;&#65533;&#65533;&#65533;&#65533;>&#65533;&#65533;&#65533;&#65533;&#65533;+&#65533;&#65533;E<j0&#65533;&#65533;&#65533;+&#65533;4Mr&&#65533;&#65533;f)a&#65533;&#65533;Fo&#65533;j(&#65533;&#65533;:&#65533;&#53495;R[&#65533;&#65533;R&#65533;>&#65533;&#65533;o}&#65533;&#65533;&#65533;J&#65533;&#65533;t&#65533;&#65533;JS&#65533;&#65533;&#65533;&#65533;p&#65533;h&#65533;#&#4671;F&#65533;s&#65533;k&#65533;!&#65533;&#65533;&#65533;*v(*Q	&#65533;"q&#65533;Ld&#65533;&#65533;&#65533;$&#65533;HD"t`&#65533;&#65533;!&#65533;B&#11501;&#65533;t,&#65533;&#65533;&#65533;&#65533;*yH&#65533; D&#65533;&#65533;&#65533;'&#65533;&#65533;H&#65533;&#65533;&#65533;/&#65533;k&#65533;UX&#65533;&#65533;/&#65533;h&#65533;G&#65533;C &#65533;&#65533;A&#65533;&#65533;5&#65533;&#65533;&#65533;:&#65533;R&#65533;&#65533; &#65533;lEWY&#65533;&#65533;&#65533;&#65533;&#65533;&#65533;)&#65533;&#65533;&#65533;2&#65533;&#65533;]&#65533;&#65533;f&#65533;&#65533;&#65533;hC&#65533;G&#1947;=&#65533;n$$g&#65533;&#65533;P&#65533;&#65533;&#65533;d&#65533;7&#65533;b&#1295;&#65533;$&#65533;!}&#65533;BU&#65533;&#65533;N&#65533;0+&#65533;'&#65533;>r&#1103;&#65533;S!Y&#65533;&#65533;&#65533;&#65533;j&#65533;*&#65533;<&#65533;	Oe&#65533;&#65533;&#65533;D&#65533;&#65533;&#65533;F/B&#65533;?&#1874; MF?p&#65533;p&#65533;JQ.I\&#11289;&#65533;&#65533;?&#65533;Qc_&#65533;&#65533;\&#242;&#65533;&#65533;&#65533;=&#65533;4#&#65533;&#65533;5&#65533;+&#65533;O&#65533;&#65533;&#985;0&#606;~i&#65533;`P&#65533;B&#65533;&#65533;LN&#65533;&#65533;(/M&#65533;&#65533;0&#65533;&#65533;3&#65533;&#65533;&#65533;JSdy=&#65533;&#65533;V&#65533;P:&#65533;&#65533;"&#65533;	Pe&#65533;&#664;Z/&#65533;,&#842;x&#65533;&#65533;@&#65533;~u&#65533;b&#65533;f&#65533;&#65533;@&#65533;&#65533;C&#65533;&#65533;?&#65533;&#65533;dTd&#65533;&#65533;XT8?r&#65533;&#65533;&#65533;&#65533;&#65533;&#1633;;&#65533;JO&#65533;&#65533;f&#65533;y&#1139;O&#65533;&#1283;&#65533;&#1120;&#65533;&#65533;&#65533;<2Li
P&#65533;&#65533;|!.&#65533;+E*&#65533;&#65533;&#65533;&#65533;TN&#65533;I&#65533;B!&#65533;&#65533;<&#65533;&#65533;&#65533;L&#65533;b~&#65533;&#65533;g&#65533;&#65533;
&#65533;&#65533;&#65533;H&#65533;m&#65533;&#65533;&#65533;u&#65533;&#65533;pE&#65533;&#65533;g&#65533;e&#65533;^&#65533;&#65533;&#980;&#65533;&#65533;'N&#65533;&#65533;mDK&#65533;&#65533;z&#65533;<,&#223;&#65533;3&#65533;%2c&#65533;&#65533;&#65533;HI&#65533;S&#65533;&#65533;&#65533;&#65533;+&#65533;&#65533;&#65533;G" &#65533;&#65533;\&#65533;&#65533;&#188;&#65533;&#65533;&#1679;.&#65533;&#65533;&#65533;@<&#65533;&#65533;:&#65533;A&#65533;&#65533;&#65533;m^X&#65533;"&#65533;&#65533;Qty&#65533;,O&#65533;&#65533;;&#65533;xKF.E_?&#65533;*&#65533;F&#65533;B&#65533; &#65533;&#65533;&#65533;u&#65533;&#65533;&#65533;&#65533;&#65533;
	F@&#65533;&#65533;tI&#65533;G&#65533;&#65533;8B&#65533;&#65533;&#65533;'D
Oh&#65533;&#65533;&#65533;&#65533;Dd+tE("&&#65533; &#65533;GK&#65533;&#65533;&#65533;;)#&#65533;W&#65533;D&#65533;no(&#65533;&#65533;d5$&#65533;&#65533;&#65533;&#65533;9&#65533;
(&#1997;&#65533;j&#65533;P@&#65533;&#65533;&#65533;2&#65533;&#65533;{O`e&#65533;&#65533;&#65533;]&#65533;<EQ&#65533;Ycd&#65533;&#65533;9dQ&#65533;5&#65533;&#65533;Y$r4I&#65533;_>&#65533;&#65533;v&#65533;w&#65533;&#65533;9alT&#65533;`&#65533;0&#65533;ILq&#65533;&#65533;&#65533;}&#65533;2pa
Q&#65533;}&#65533;P&#65533;+dHZ&#65533;&#65533;&#65533;&#65533;&#65533;&#65533;y&#65533;&#65533;G&#65533;&#288;&#1160;&#65533;&#65533;&#65533;mo0&#65533;i&#65533;&#65533;2&#65533;&#65533;&#65533;=Oi7&#65533;8&#65533;&#65533;a&#65533;B%&#65533;0&#65533;&#65533;&#1524;&#65533;&#65533;x&#65533;&#65533;&#65533;Kq&#65533;&#65533;Q&#304;?&#65533;e&#65533;&#65533;&#1649;&#65533;&#65533;&#1458;S&#65533;qR@0W&#65533;K&#65533;&#65533;&#65533;!&#65533;_@P$z&#65533;&#65533;F&&#65533;'&#65533;N&#65533;E
&#65533;D&#65533;DHB!V&#65533;{&#65533;GZ&#65533;G1&#65533;FC/&#65533;'z&#65533;&#65533;F&#65533;6&&#65533;&#65533;!&#65533;x&#65533;'f}&#711;&#65533;&#65533;O&#65533;&#65533;'^&#65533;&#65533;'b&#65533;&#65533;z&#65533;(!K&#65533;{&#65533;bq&#65533;&#65533;qW&#65533;2&#65533;&#65533;<&#65533;{5&#65533;0d&#65533;u0&#65533;&#65533;n k#$&#65533;!&#65533;&#65533;&#65533;&#65533;&#65533;"&#65533;Wou|&#65533;&#65533;|&#65533;&#65533;E`SU`Gd1SeQ&#65533;Qa%"r&#65533;&#65533;T&#65533;m!Ks#,L&#65533;)GW&#65533;#<W#&#482;&#1777;@`e5g&#65533;&#65533;&#65533;-&#65533;&#65533;5&#833;/&#65533;(},&#65533;&#65533;)L&#65533;&&#65533;TL&#65533;&j&#65533;lZ&#65533;cpw&#65533;/&#65533;e&#65533;Fb&#65533;C&#65533;r)bn&#65533;QA|&#65533;<&#65533;&#65533;ACP&#65533;}H?t&#65533;#&#65533;Q#&#65533;rj&#65533;&#65533;&#65533;&#65533;R5&#65533;&#65533;4&#65533;!,7K8b)dd&#65533;:t&#65533;2,)&#65533;7&#65533;t#rC&#1510;&#65533;p&#65533;0	&#65533;&#65533;u&#65533;U8&#65533;Ct&#65533;q&#65533;Gu/&#65533;r&#65533;A_&#65533;rsb!g&#65533;&#65533;d{&#65533;$&#65533;eP &#65533;&#65533;$'bP&#65533;&#65533;&#65533;&#65533;(&#65533;&#65533;/H"&#65533;sCLT"&#65533;&#65533;|`&#65533;PY`W&#65533;&#65533;&#65533;I&#65533;J&#65533;fPRFf&#65533;&#65533;"&#65533;y&#65533;U&#65533;&#65533;! &#65533;&#65533;$&#65533;&#65533;}&#65533;&#65533;&#65533;x&#65533;>&#1588;^I&#65533;GQ&#65533;G&#65533;K&#65533;H&#65533;0O&#65533;&#65533;O CR &#65533;f!i&#65533;&#65533;K&#597;&#65533;&#65533;0QP%L&#65533;.t(&#65533;i&#65533;L&#65533;K&#65533;/&#65533;&#65533;f&(&#65533;B}H&#65533;QU&#65533;2e/&#65533;M9Y&#65533;P&#65533;&#65533;&&#65533;W lUxY&#65533;u&#65533;/&#247;'&#65533;&#65533;G[p&#65533;D&#65533;&#65533;&#65533;1fj&#1172;{2U4U&#65533;&#65533;!&#65533;9*&#65533;T&#65533;{NpDPH&#65533;J`E`J &#65533;M &#65533;n&|&#65533;h&#65533;&#65533; &#65533;e&#65533;G&#65533;&#65533;l&#65533;[	&#65533;&#65533;A%B&#65533;02&#65533;$1&#65533;B&#65533;&#65533;/&#65533;C&#65533;d;d &#65533;R&#65533;Y&#65533;&#65533;!W&#65533;f&#65533;&#65533;&#65533;H"H0&#65533;Uk&#65533;GI&#65533;2&#65533;t%r%hBQ&#1364;K&#65533;L&#65533;!&#65533;&#65533;h	&#65533;d&#65533;S&#65533;&#65533;)N&#65533;n&#65533;CK#w&#65533;&#65533;RIX&#65533;f&#65533;&#65533;&#65533;&#65533;&#65533;f&#65533;%"&#65533;$"&#1216;&#65533;k&#65533;B.&#65533;)U&#65533;H,"`&#65533;0V 3&#65533;qJB&#65533;R)&#65533;&#65533;&#65533;&#65533;&#65533;(\#Ml&#65533;53&#65533;/&#65533;&#65533;#k0E"&#65533;&#65533;&#65533;#&#65533;&#65533;]2&#65533;&#65533;&#65533;Rat
4IPD#&#65533;&#65533;M&#65533;Az@&#65533;0&#65533;8X&#65533;&#65533;&#65533;id&#65533;'&#65533;Di&#65533;B[
F`&#65533;\&#65533;&#65533;&#65533;$&#65533;&#65533;
&#65533;&#65533;s&#65533;&#65533;&#65533;&#65533;"]&#65533;&&#65533;&#65533;&#65533;H&#65533;o&#65533;x&#65533;&#65533;+&#65533;&#65533;l&#65533;h&#65533;&#65533;n(wE&#65533;&#65533;NE&#65533;sN?&#65533;&#65533;&#65533;&#65533;<&#65533;1\o7&#65533;!*&#65533;&#65533;&#920;B	+H&#65533;&#65533;!&#65533;&#65533;.Qj&#65533;&#65533;&#65533;&#65533;&#65533;7n&#65533;+$4225uk&#65533;G:eF&#1812;1/&#65533;MZP%&#65533;$&#65533;&#65533;/&#234;&#65533;&#65533;Mb&#65533;&#65533;T&#65533;B"&#65533;t&#65533;&#65533;&#65533;S&#65533;B4&#65533;|T&#65533;&#65533;0&#65533;D/&#65533;@e hb5&#65533;1&#65533;/&#65533;0&#65533;C1&#65533;&#65533;2%8hd#&#65533;A?m&&#65533;&#65533;3&#65533;&#65533;f2S/t0.4&#65533;&#65533;'&#65533;7SkY&#65533;j&#65533;QE&#65533;z&#65533;&#65533;&#65533;&#65533;C&#65533;&#65533;'NPE&#65533;M@F&#65533;K&#65533;&#65533;B&#65533;&#65533;H&#65533;&#65533;!&#65533;&#65533;&#65533;%&#65533;%V`e&#65533;&#65533;NYP`Pp*&#65533;&#65533;&#65533;&#65533;Q&#1073;&#65533;j&#65533;&#65533;&#65533;2KF&#65533;0T&#65533;&#65533;&#65533;K&#65533;K"x>U&#65533;N&#65533;&#65533;50&#65533;R	6S3&#65533;&#65533;&#65533;G&#65533;a0U@&#65533;&#65533;&#65533;>&#65533;&#65533;&#65533;&#65533;Q&#65533;&#65533;A <`7&#65533;RR+I&#65533;I0I&#65533;&#65533;#8K&#65533;f#I!&#65533;0#|:&#65533;!l&#65533;!&#65533;=&#65533;r$&#65533;qG#&#65533;&#65533;&#65533;H[24r&#65533;}I&#65533;GPL&#65533;&#65533;+1&#65533;&#65533;I&#65533;1}W &#65533;&#65533;+&#65533;L@G&#65533;&#65533;&#65533;&#65533;$&#65533;F&#65533;3&#65533;TSGDz&#65533;&#65533;>4]&#65533;I&#65533;*&#65533;W*~&#65533;,3&#65533;&#65533;Q#&#1829;:&#65533;qZw ]fo&#65533;&#65533;&#65533;i&#40165;&#65533;&#65533;&#65533;&#65533;&#65533;Z&#65533;:-&#65533;KJH"&#65533;&#65533;&#65533; bG&#65533;%&#65533;&LuJ&#65533;"&#65533;x&#65533;#&#65533;&#65533;&#65533;-0zt&#65533;&#65533;b&#65533;&#65533;,D&#481;5&#65533;B4*a`p&#65533;=&#65533;N&#65533;5&#65533;&#65533;^"is"&#65533;AC&#65533;&#65533;&#65533;&#65533;&#65533;4h&#65533;q&#1320;&#65533;
&#65533;&#65533;&#65533;)&#65533;l!V&#65533;n&#65533;rn&#65533;X5I&#65533;&#65533;&#65533;AK&#65533;Xn&#65533;$,&#65533;bx&#65533;f&#65533;^&#65533;&#65533;53J7Cz	&#65533;&#65533;Qq&#65533;fm&#65533;&#65533;&#65533;&#65533;&#65533;&#65533;&#65533;rT]9&#65533;UnZ)V&#65533;&#65533;c,3
&#65533;&#574;!&#65533;V|&#65533;\q<m*c#&#65533;&#65533;"QB$&#65533;&#65533;0&#65533;l&#65533;&#65533;*&#65533;'`@:6&#65533;&#65533;&#65533;&#65533;&#65533;&#65533;.mT|P&#65533;&#65533;jo,"&#65533;1&#444;=&#65533;E&#65533;u|&#65533;&#65533;k&#48212;

1&x+&#65533;2'&#65533;6*{&#65533;R&#1602;l&#65533;&#65533;&#65533;St&#65533;d&#65533;&#65533;&#65533;&#65533;e&#65533; T&#65533;b+&#65533;P&#65533;W!&#65533;V*r$&#65533;W&#65533;tX&#65533;<&#65533;!n9e&#7764;n&#65533;&#65533;fR &#65533;N&#65533;D&#65533;K&#65533;&#65533;<&#65533;R9'-&#65533;&#65533;&#65533;&#65533;f&#65533;&#65533;Kth&#65533;&#65533;H"	&#65533;&#65533;&#65533;0&#65533;&#65533;N&#65533;G&#65533;&#65533;	&#65533;I@&#65533;7&#65533;W&#65533;!&#65533;&#65533;K&#65533;g9e&#65533;&#65533;f&#65533;lk&#65533;&#65533;&#65533;LPeuh&#65533;&#65533;&#65533;f&#65533;&#65533;fm&#65533;&#65533;&#65533;H&#65533;l&#65533;[&#65533;t&#65533;7&#65533;Se#%3[`Mp&#65533;>&#65533;?0F0&#65533;J&#65533;&#65533;V&#65533;&#65533;NP&#65533;&#65533;&#65533;&#65533;k&#65533;R<&#65533;&#65533;&#65533;	&#950;LSP&#65533;&#65533;3TB&#65533;&#65533;KqI&#65533;gg&#65533;%"f&#65533;&#65533;
&#65533;f&#65533;&#65533;,&#65533;&#65533;&#1820; y&#65533;&#65533;&#65533;Rg`	s&#65533;"9e&#65533;R&#65533;	&#65533;&#65533;&#65533;,&#65533;a!KY&#65533;
&#65533;'&#65533;R39&#65533;&x""&#65533;&#65533;&#65533;/#&#65533;&#65533;&#65533;&#65533;*&#65533;q89~p&#65533;k&#65533;F[ C0&#1107;&#819;&#65533;&#65533;m6&#65533;H%&#65533;kw&#65533;c<$/S&wh&,".&#65533;2rs&#65533;-&#65533;&#65533;&#65533;&#65533;&#65533;E)&#65533;&#65533;&#65533;&#65533;ncrUcs|&#65533;F&#65533;#%e&#65533;(v&#65533;&#65533;&#65533;&#65533;e&#65533;jVc&#65533;&#65533;mM,,&#65533;&$7&#65533;&#65533;:<&#65533;Z&#65533;&#65533;&#65533;7s&#65533;&#65533;&#65533;&#65533;l&#65533;&#65533;q:&#65533;s&#1729;V&#65533;n&#65533;&#65533;&#65533;AA&#65533;&#65533;tEa&#65533;&#65533;&#65533;p<n&#65533;-Z#Kv&#65533;&#65533;87q&#1761;)}@_&#65533;&#65533;C8&#65533;m8^&#65533;8&#65533;&#65533;&#65533;k&#65533;k&#65533;&#65533;c1&#65533;&#65533;&#65533;'&#65533;&#65533;vVe&#65533;?N&#65533;y&#65533;WA2&#65533;&#65533;&#65533;&#65533;`M&#65533;&#65533;UA&#65533;&#65533;&#65533;X6-&#65533;.&#65533;&#65533;&#65533;&#65533;@&#65533;<&#65533;&#65533;w&#65533;&#65533;&#65533;&#65533;T	"&#65533;&#65533;DKS&#65533;&#65533;&#65533;&#65533;-&#65533;U&#65533;&#65533;&#65533;&#65533;aTE&#65533;&#65533;?1&#65533;&#1157;My|%u&7&#65533;!>&#65533;&#65533;&#65533;*&#65533;!&#65533;&#65533;A&#65533;!&#65533;&#65533;Cj !&#65533;0&#65533;d&#65533;[N\&#65533;&#65533;w&#65533;&#65533;.&#65533;'5F&#65533;AIs&#65533;&#65533;(&#65533;&#65533;}Q&#65533;&#65533;Kx+JPK@&#65533;!j%s3&#65533;&#65533;2&#65533;&#65533;&#65533;"Y`&#65533;&#65533;&#65533;[%&#65533;|&#65533;>"&#65533;B&#65533;K0D@&#65533;R&#65533;K&#65533;9!QU&#65533;&#65533;F@L`&#65533;BCv&#65533;&#65533;Pp&#65533;Fn&#65533;&#65533;Z&#65533;&#65533;KS&#65533;Vf&#65533;K!&#65533;\&#65533;&#65533;J2|#&#65533;&#65533;c&#65533;D&#65533;{&#65533;&#65533;&#65533;|%&#65533;&&#65533;&#1967;&#65533;gI&#65533;I&#65533;&#65533;&#65533;&#65533;&#65533;&#65533;&#65533;K&#65533;&#65533;&#65533;I&#65533;&#65533;	&#65533;C&#65533;e	&#65533;&#65533;^%l;4&#65533;&#65533;}&#65533;&#65533;$v&#65533;p&#65533;&#65533;p&#65533;2&#65533;Dz&#65533;&#65533;%d &#65533;&#65533;0L&#65533;d&#65533;&#65533;FQ&#65533;G\&#65533;&#65533;~I&#65533;d&#65533;P&#65533;&#65533;_&#65533;D&#65533;%%&#65533;&#65533;ALUA&#65533;:&#65533;&#65533;u&#65533;W&#65533;J%&#65533;
&#65533;0H&#65533;*O&#65533;DQ&#65533;Pw&#65533;31s%&#65533;&#65533;D Q&#65533;&#65533;*&#65533;~K&#65533;X5,-|78B&#65533;U)82d&#65533;&#65533;,f&#65533;t&#65533;&#65533;&#65533;&#65533;&#65533;E&#65533;n<a&#65533;r&#65533;^&#65533;&#65533;&#65533;&#65533;Va&#65533;qx,&#65533;&#901;&#65533;B&#65533;&#65533;&#65533;&#65533;o?&#65533;&#65533;&#65533;{&#65533;&#65533;2&#65533;&#65533;ns&#65533;4&#65533;&#65533;&#65533;&#65533;V5a_&#65533;&#1729;&#65533;&#65533;nm&#2029;&#65533;&#1146;&#65533;&#65533;&#65533;&#65533;X&#65533;&#65533;Vc&#65533;&#65533;&#65533;*&#65533;wu&#65533;&#323;&#65533;&#65533;&#65533;W&#65533;@k&#65533;m&#65533;e&#65533;&#2013;?<w]&#65533;8&#65533;&#65533;&#904;s&#65533;&#65533;[;&#65533;E&#65533;`0&#65533;uF&#65533;9&#65533;&#65533;&#65533;1&#65533;s&#65533;#&Q:&#65533;&#65533;g&#65533;&#136;&#65533;&#65533;-&#65533;hX&#65533;?&#65533;&#65533;&#65533;1&#65533;&#65533;&#65533;)	&#65533;|&#65533;-&#65533;&#65533;&#65533;&#65533;&#65533;&#65533;&#65533;4&#65533;&#65533;B&#65533;&#65533;q,&#65533;n
&#65533;&#65533;-\Eu+&#65533;&#65533;p&#65533;&#65533;-MkA&#65533;&#65533;A&#65533;0&#65533;)k&#65533;&#65533;&#65533;!=&#65533;c&#65533;C&#65533;&#65533;*&&#65533;&#65533;&#287;uV&#1548;&#65533;U4&#65533;&#65533;>&#65533;&#65533;h~Bg.b&#65533;&#65533;0&#65533;'K2^$&#65533;M5}r9&#65533;e&#65533;&#65533;d!&#65533;&#65533;IdU&#65533;&#65533;JP&#65533;H&#65533;&#65533;&#65533;Kp&#65533;&#65533;'&#53164;v`&#65533;R&#65533;&#65533;&#65533;&#65533;h&#65533;8}T2&#65533;}D&#65533;wK&#65533;	\&#65533;&#65533;&#21141;*V&#65533;T&#65533;&#65533;e&#65533;A-[&#65533;P&#65533;H%a._&#65533;d&#65533;&#65533;E&#65533;.^&#65533;bEJ)'&#65533;D&#65533;Bp &#65533;&#65533;J&#65533;2&#65533;&#65533;-ZZA(&#65533;I*<iN&#65533;r0
&#65533;Q&#65533;<a&#65533;dI&#671;S&#65533;J	&#65533;&#65533;&#728;3i&#1184;&#65533;&#524;^&#65533;l&#1618;1&#65533;&#65533;.`&#272;)c&#65533;&#65533;3n&#65533;&#65533;5&#65533;&#65533;&#65533;3_&#65533;T&#65533;&#65533;&#65533;&#65533;3j&#1316;9SF&#65533;&#65533;/]&#65533;&#65533;&#65533;&#65533;qm&#65533;2c&#308;&#65533;&#65533;un&#65533;f&#65533;l\&#65533;&#65533;\&#1330;E&#65533;&#65533;&#859;7m&#65533;	&#65533;%&#65533;&#65533;1d&#948;&#65533;&#65533;&#65533;M9&#65533;&#1496;&#65533;K-U&#65533;8!&#65533;&#65533;
&#65533;&#65533;\j&#65533;&#1849;0&#65533;&#65533;&#65533;&#65533;&#65533;&#65533;J&#65533;&#65533;&#65533;&#1392;q&#65533;&#65533;&#65533;j&#1954;&#65533;&#65533;5&#65533;`5m&#65533;t=]&#65533;{<z&#65533;&#65533;&#65533;s&#65533;&#65533;;u&#65533;&#65533;&#65533;^u&#65533;&#65533;&#26627;&#65533;9
,&#65533;6 &#65533;&#65533;<&#65533;&#1539;&#65533;?	&#65533;>&#65533;&#65533;#>=&#65533;&#65533;@&#65533;&#65533;:&#65533;&#1059;@$D
&#65533;&#65533;o&#65533;&#65533;l&#65533;M56b&#65533;&#65533;&#65533;8&#65533;p&#65533;&#65533;8&#65533;&#65533;&#65533;X&#65533;&#65533;&#65533;X&#65533;8&#65533;O=&#1470;#&#65533;3&#65533;X&#65533;&#65533;&#65533;&#65533;Z#;&#65533;&#65533;:p&#65533;&#65533;=&#65533;&#65533;&#65533;?&#65533;&#65533;c&#65533;7&#65533;X&#65533;L'&#65533;&#785;&#65533;=2$&#65533;&#65533;&#65533;C>>&#65533; &#65533;N?&#65533;&#65533;3&#65533;&#65533;V&#65533;c&#65533;&#65533;2,&#65533;&#65533;1&#65533;2;v&#65533;/&#65533;w&#65533;#&#65533;=&#65533;&#65533;&#65533;&#65533;&#65533;c>=&#65533;t&#65533;KN9&#65533;LP#,&#65533;&#65533;&#65533;Ha&#65533;HadUVWu$&#65533;Gy$Ij-&#65533;&#65533;ErmHYD&#65533;\1d@&#65533;&#65533;=&#65533;C&#65533;&#65533;&#65533;;A&#65533;A
A$&#65533;D1&#65533;i&#65533;&#65533;&#65533;NP&#65533;&#65533;&#65533;>&#65533;&#65533;&#65533;&#65533;N>&#65533;X&#65533;&#65533;9&#65533;$&#65533;&#65533;L&#65533;&#65533;c&#65533;&#65533;0&#65533;&#65533;5&#65533;`&#65533;>H&#65533;&#65533;&#65533;&#65533;&#65533;Xc&#65533;5&#65533;Xf&#65533;Uv&#65533;:&#65533;&#65533;#&#65533;AP&#65533;&#65533;O&#65533;&#65533;A"&#65533;&#65533;56&#65533;[M&#65533;&#65533;&#65533;&#65533;&#65533;&#65533;NL&#65533;2&#65533; c&#65533;&#65533;&#65533;&#65533;:.&#65533;T&#65533;p&#65533;&#65533;#5&#65533;q&#65533;-&#65533;&#65533;(&#65533;&#65533;&#65533;&#65533;;9&#65533;.Se&#65533;&#65533;K&#65533;&#65533;+2&#65533;&#65533;B&#65533;)&#65533;&#65533;bk&#65533;&#65533;P,3&#65533; &#65533;/&#65533;8I&#65533;"&#65533;&#65533;"	#&#65533;&#65533;&#65533;&#65533;#&#65533;h)&#65533;&#574; &#65533;&#65533;&#10786;*&#65533;&#523;&#65533;&#65533;&#65533;&#65533;L5&#65533;hL&#65533;.&#65533;3&#65533;\n&#65533;,&#65533;&#65533;h&#65533;
)p2	&#65533;&#65533; &#65533;&#65533;&#65533;R&#65533;&#65533;-&#65533;("	&#65533;:&#65533;b!&#65533;@&#65533;"&#65533;&&#65533;C&#65533;!&#65533;$&#65533;&#65533;+:
&#65533;((j&#65533;&#65533;
&#65533;&#65533;&#65533;b
&#65533;0&#65533;v&#65533;&#65533;z&#65533;*&#65533;&#65533;B&#65533;&#65533;&#65533;&#65533;&#65533;5&#65533;&#65533;3&#65533;+&#65533;Fkk&#65533;&#65533;&#65533;~&#65533;2&#65533;[&#65533;;{&#65533;$z&#65533;/&#65533;&#65533;&#65533;-&#65533;_#&#65533;&#65533;&#331;&#65533;&#65533;%&#65533;&#65533;&#65533;3#y&#65533;&#65533;&#65533;X&#65533;&#65533;(7&#65533;&#65533;&#65533;M'KJ&#65533;&#65533;:&#289;i &#65533;&#65533;p&#261;&#65533;+"&#731;b`#3&#65533;&#65533;Y`&#65533;E &#65533;&#65533;&#65533;&#65533;x\R&#65533;dS5&#65533;&#65533;12&#65533;&#65533;&#65533; 4&#65533;&#65533;e.&#65533;&#65533;&#65533;&#65533;&#1048;&#65533;&#65533;&#65533;A&#65533;&#65533;X&#65533;&#65533;`2&#65533;/HBj&#65533;w&#65533;&#1072;&#65533;&#65533;D&#65533;Q&#65533;&#65533;4&#65533;&#1792;'c\&#65533;&#252;&#65533;)h&#65533;&#65533;N&#65533; "&#65533;&#65533;+D&#65533;&#65533;&#65533;O&#65533;3|&#65533;6&#65533;JT&#65533;#&#65533;'F&#65533;D&#65533;W&#65533;&#65533;&#65533;AnH&#65533;&#65533;p&#65533;9&#65533;;&#65533;y&#65533;m&#65533; &#65533;+&#65533;g&#65533;$&#65533;&#65533;8&#65533;9rt&#65533;&#65533;&#65533;&#65533;&#65533;98&#65533;XJT|&#65533;T&#65533;/IhB
&#65533;&#65533;&#65533;Cw&#65533;&#65533;Q&#65533;&#65533;X&#65533;d&#65533;;5&#65533;&#65533;P3&#65533;8&#65533;+>&#65533;"&#65533;&#65533; )qUH&#65533;&#65533;"f&#65533;~	L;I&#65533;W&#65533;X#&#65533;LhB&#65533;U&#65533;&#65533;&#65533;"&#65533;&#65533;*jrK&#65533;&#65533;(&#65533;!q&#65533;a&#65533;Ru &#65533;&#1122;h&#65533;s&#65533;&#65533;D&#65533;&#65533;&#65533;&#65533;&#65533;&#65533;/&#65533;U&#65533;R'D))&#65533;"7&#65533;!.v&#65533;f0;&#65533;AO8&#65533;&#65533;&#65533;@;&#65533;A&#65533;a&#65533;_&#65533; &#65533;7&#65533;&#65533;a&#65533; &#65533;8&#65533;&#65533;&#1857;D&#65533;&#65533;&#65533;&#65533;&#65533;lD&#65533;*&#65533;&#65533;Hz);$&#65533;&#65533;&#65533;&#65533;r&#65533;@&#65533;&#65533;&#65533;v D!*:?&#1569;F&#65533;&#65533;&#65533; &#65533;&#65533;(&#65533;n&#65533;&#65533;&#65533;&#65533;J&#65533;&#65533;v P&#65533;v&#65533;DB&#1377;&#65533;&#65533;&#65533;%&#65533;&#65533;z&#65533;,E-j&#65533;)&#65533;w&#65533;2&#65533;&#65533;\&#65533;&#65533;U&#65533;&#65533;&#503;&#65533;QgM&#65533;&#1286;1&#65533;&#65533;
&#65533;&#65533;B&#65533;&#65533;&#65533;&#65533;&#65533;&#65533;!L\&#65533;v&#65533;&#65533;m&#65533;j&#65533;&#65533;W?j&#65533;/&#65533;&#65533;&#65533;&#65533;$5,&#65533;a&#65533;&#65533;d&#65533;&#65533;(G&#65533;	&#65533;`&#1480;&#65533;(&#65533;Ih&#65533;&#65533;&#65533;&#65533;MIb8K&#65533; &#65533;#aGPQ&#65533;&#65533;Y&#65533;Y&#65533;jYxmq&#65533;2&#65533;-:&#65533;&#65533;W$8&#1587;&#65533;&#65533;+k&#65533;&#65533;&#65533;&#65533;FOFf&#65533;+][&#65533;HNb e&#65533;&#65533;&#65533;?&#65533;f&#65533;M&#65533;Z&#65533;&#65533;&#65533;!_&#65533;&#65533;vT&#65533;&#65533;&#65533;&#65533;l[&#65533;E)&#65533;&#65533;@"&#65533;&#65533;&#65533;F3&#65533;&#65533;^l,Y&#546;&#65533;&#38949;,"&#65533;&#65533;&#65533;H&#65533;&#65533;%_&#65533;&#65533;YC&#1845;&#65533;HU&#65533;&#65533;&#65533;=&#65533;5&#65533;m&#65533;&#65533;^&#65533;W&#628;&#65533;+Ws&#65533;49F>-J&#65533;/z&#65533;yn&#65533;_<|&#65533;&#65533;S&#421;&#65533;&#65533;a&#65533;&#65533;a&#65533;t&#65533;&#65533;1&#65533;8&#1117;(JB&#65533;&#65533;&#65533;Q&#65533;&#65533;9}&#65533;z&#65533;&#65533;m&#65533;#gJ&#65533;&#736;&#65533;T&#65533;HT&#65533;Cb&#65533;T3&#65533;'4&#65533;<YHc&#65533;InV&#65533;e}&#65533;><&#65533;&#65533;&#65533;6&#65533;&#65533;6&#65533;&#65533;yK&#65533;&#65533;7&#65533;a&#65533;P&V&#65533;4/&#65533;s&#65533;a&#656;}ViT&#65533;&#65533;&#65533;&#65533;&#65533;}&#65533;&#65533;&#65533;J&#65533;&#65533;Hh&#65533;z&#65533;&#65533;;I&#65533;&#578;&#65533;&#65533;&#65533;CL&#65533;D&#65533;&#65533;'Z&#65533;6m-,B"&#65533;&#282;&#65533;	&#65533;]&#65533;TBTE&#65533;I&#65533;@&#65533;&#65533;n&#65533;&#65533;&#65533;*&#65533;`s>zLZ&#65533;&#65533;&#65533;2&#65533;&#65533;pS&#65533;&#65533;&#65533;8&#232;E&#65533;&#65533;P&#65533;&#65533;)&#65533;D]DrPCq&#65533;V&#65533;&#65533;&#65533;&#65533;\&#65533;W&#65533;&#65533;h&#65533;>@l&#1027;T&#65533;T&#65533; ;*R&#65533;:&#65533;&#65533;j&#65533;&#65533;;yR&#65533;&#65533;^D3>&#65533;&#65533;:D .&#65533;K&#65533;!o_&#65533;(C&#65533;c%&#65533;j5c&#65533;&#65533;,>u)Py&#65533;*&#65533;&#65533;&#65533;&#1997;&#1906;&#65533;@&#65533;&#65533;>]V&#65533;&#65533;&#65533;&#65533;x&#65533;&#65533;x&#65533;R&#65533;ZVIk&#65533;a&#65533;8	&#65533;_&#65533;D&#65533;&#65533;&#65533;[h1t!"i&#65533;6c&#65533;&#65533;&#998;l&#65533;&#65533;Lc&#65533;&#65533;&#65533;&#65533;&&#65533;&#65533;!{&#65533;&#65533;n&#65533;&#65533;&#65533;I&#65533;)&#65533;@&#65533;&#65533;#&#65533;&#65533;&#65533;&#65533;U&#1244;&#269;&#65533;+hmQ&#65533;p&#1585;1&#65533;d $.c&#65533;&#65533;?&#65533;	|D&#65533;z&#65533;&#65533;&#65533;&#65533;OF&#65533;k&#65533;|&#65533;S&#65533;&#65533;M&#65533;-&#65533;e&#65533; &#65533;;&#65533;0Yq&#65533;&#65533;`&#659;&#65533;&#65533;H&#65533;(K&#65533;&#592;4&#65533;!&#1894;Jl\&#1102;&#65533;&#65533;&#65533;X\;&#65533;&#65533;K	&#65533;&#65533;&#65533;Gl&#65533;&#65533;&#65533;B&&#65533;4&#1862;?&#65533;&#65533;O&#65533;&#65533;% &#65533;)&#65533;&#65533;Y#&#65533;|&#65533;"4&#65533;C&#65533;&#1136;&#65533;3&#65533;&#65533;]iP5&#65533;R@DL&#65533;&#1090;&#65533;&#65533;&#65533;t&#65533;&#65533;$&#65533;AU&#65533;TB9&#65533;&#65533; &#65533;&#65533;{&#65533;&#65533;&#65533;0&#65533;&#65533;{&#65533;I&#65533;:p?B4&#65533;&#65533;P&#65533;&#65533;t{&#65533;$&#65533;&#65533;g9&#65533;]&#65533;&#65533;b+&#65533;5&#65533;&o&#65533;5C@&#65533;)&#1269;fb&#65533;]&#65533;09&&#65533;&#65533;M&#65533;	&#65533;9i	&#65533;r&#65533;.&#65533;&#65533;)&#65533;&#65533;1DI\@&#65533;&#65533;#&#65533;T&#65533;2&#65533;q&#65533;>&#65533;&#65533;&#65533;*&#65533;#e&#65533;&#65533;=H?&#65533;&#65533;'&#65533;2&#65533;2b&#65533;F&#65533;&#65533;&#65533;;&#65533;LQ&#65533;_&#65533;*<&#65533;kI&#65533;/R&#65533;]&#65533;&#65533;2B8&#65533;D&#65533;@&#65533;&#65533;a&#65533;1&#65533;B&#65533;&#65533;J&#65533;&#65533;:&#35437;&#65533;&#65533;&#65533;IB&#65533;"$6(&#65533;&#648;&#65533;K&#65533;&#65533;&#65533;3V*&#65533;Wb*&#1467;&#1226;&#1571;.&#65533;&#65533;&#65533;&#65533;&#65533;&#65533;&#65533;2I&#65533;J&#65533;LBLq&#65533;m&#65533;&#65533;x&#65533;?K&#65533;"SJ&#65533;r!&#65533;&#65533;3&#65533;&#65533;&#65533;&#65533;&#65533;&#65533;&#65533;
&#65533;&#65533;<&#65533;*[l1tB2Nb&#65533;;"&#65533;C&#1104;8&#65533;&#65533;@&#65533;&#1546;&#65533; &#65533;&#65533;&#65533;&#65533;:&#65533;&#65533;&#65533;,%&#65533;+&#65533; &#65533;&#65533;&#65533;.&#65533;"&#65533;Cs&#65533;&#65533;&#65533;>&#65533;	&#65533;&#65533;q&#65533;&#65533;p&#65533;&#65533;b&#65533;0&#65533;&#65533;&#65533;&#410;&#65533;&#65533;;&#65533;&#65533;'P&#65533;&&#65533;&#65533;(&#1930;&#65533;&#65533;X&#65533;)&#65533;&#65533;&#1002;&#65533;0;&#65533;$;&#65533;i,&#65533;0&#65533;&#65533;i&#65533;&#65533;;&#65533;[&#65533;+&#65533;!&#65533;&#65533;R&#786;&#65533;&#65533; /&#65533;!*&#65533;&#65533;&#65533;&#65533;&#65533;&#65533;&`&#65533;&#65533;A&#65533;&#65533;&#65533;&#65533;&#1100;&#65533;9&#65533;&#65533;J,&#65533;&#539;&#65533;*Zj&#65533;&#65533;R&#65533;&&#65533;F@&#65533;&#65533;|&#65533;&#65533;&#65533;&#1048;&#65533;J&#65533;&#65533;0&#65533;&#65533;a=&#65533;B&#65533;&#65533;&#65533;h1&#65533;q&#65533;&#272;&#65533;b&#65533;Y&#65533;@&#65533;&#65533;6Y7&#1328;3BJ&#65533;&#1055;3!&#208;&#65533;&#65533;b&#65533;8&#65533;!IyC*&#65533;&#65533;&#65533;7&#65533;/&#65533;&#65533;F!&#65533;&#65533;"b&#65533;G&#65533;?&#65533;j&#65533;&#65533;&#65533;&#65533;&#65533;&#65533;J&#65533;p<f&#65533;&#65533;&#65533;&#65533;&#65533;&#65533;&#65533; &#65533;ES&#65533;K&#65533;&#65533;&#65533;BKd&#1755;&#65533;jg&#65533;&#65533;d	&#65533;A&#65533;&#65533;9@.&#65533;&#65533;'&#65533;/&#65533;&#65533;6&#65533;$&#65533;y&#65533;O&#65533;g%UKAI&#65533;.&#65533;&#65533;&#1169;&#65533;&#65533;b#&#65533;EpHp&#65533;E&#65533;_&#65533;MT&#65533;&#65533;H&#65533;I&#65533;&#65533;E&#65533;zbMv&#65533;@&#65533;7B&#65533;$&#65533;&#65533;&#65533;&#65533;&#65533;z&#65533;&#65533;^&#65533;&#65533;&#65533;&#65533;	&#65533;MQI4&#65533;&#1636;*&#65533;&#65533;'b&#65533;%	&#65533;Cuy&#65533;x&#65533;&#65533;&#65533;|3E`E&#65533;&#65533;4&#65533;&#65533;R&#65533;=(,#&#65533;&#65533;&#65533;&#65533;&#65533;&#65533;&#65533;CE^zB&#65533;GpU&#65533;&#65533;&#65533;6&#65533;&#65533;nb&jJ&#65533;&#65533;&#65533;&#65533;&#65533;vY&#65533;&#65533;&#65533;yDe)&#65533;&#65533;<&#65533;)&#65533;Z2&#65533;9&#65533;I&#65533;17&#294;&#65533;&#65533;,C&#65533;c*&#65533;&#984;%Q&#65533;&#65533;D&#65533;,&#65533;&#65533;&#65533;LB&#65533;&#1292;&#65533;.y&#65533;+&#65533;&#65533;&#65533;d&#65533;
!&#65533;TFL&#1311;&#65533;p+&#65533;&#65533;&#65533;d&#65533;)E&#65533;R&#65533;"&#65533;1&#65533; &#65533;*F:&#65533;&#65533;&#65533;&#65533;p&#509;&#65533;&#65533;&#65533;&#65533;&#65533;-&#65533;&#65533;1&#65533;&#65533;R&#65533;&#1352;0&#65533;&#65533;&#65533;&#65533;&#65533;&#65533;&#674;&#65533;&#65533;&#1118;&#65533;`&#65533;&#65533;T&#65533;&#65533;&#65533;&#65533;r;&#65533;h&#65533;#X&#65533;p&#65533;8&#65533;&#23554;)&#65533;&#65533;&#65533;!&#65533;@&#65533;i&#65533;&#65533;`-P&#840;&#65533;A&#65533;&#65533;h#&#65533;==&#65533;>b,&#48731;3X&#65533;?&#1620;H&#65533;2&#65533;&#38448;	&#1601;G-&#65533;%&#65533;	,X&#65533;&#65533;&#65533;
&#65533;&#65533;&#65533;K.&#65533;p&#65533;&#705;&#65533;(&#65533;a&#65533;&#65533;
&#65533;`?&#65533;b&#65533;&#65533;&#65533;'I&#65533;&#65533;b&#65533;9&#65533;Le&#65533;&#65533;&#65533;&#65533;&#65533;`&#65533;5*K&#65533;&#65533;&#65533;r&#65533;|&#65533;!1&#65533;q&#65533;BN;".&#65533;&#65533;&#65533;&#65533;B"&#65533;&#65533;&#65533;&&#65533;&#65533;&#65533;PQ63Z&#65533;Q=e&#65533;&#65533;q&#1763;uq9&#65533;&#65533;&#65533;@&#65533;A&#65533;&#65533;&#1688;&#65533;3&#65533;&#65533;:&#65533;" &#62575;I&#65533;&#65533;&#65533;C&#65533;.c&#65533;&#65533;&#1648;&#65533;&#65533;6>&#17383;&#65533;i&#65533;&#64706;#(&#65533;'
- o&#65533;&#65533;	&#65533;#c&#65533;&#65533;y&#65533;&#65533;$&#65533;)|5&I&#65533;&#65533;C&#65533;)(&#65533;Z4&#65533;CR&#65533;&#65533;I&#65533;F0&#65533;&#65533;&#65533;&#65533;z&#1205;4CA3&#65533;&#65533;j1&#65533;&#65533;&#65533;&#65533;BH&#65533;&#65533;&#65533;A,&#65533;r5&#65533;&#65533;?3\&#65533;&#65533;|4&#65533;&d&#65533;5~&#207;r&#65533;&#65533;x&#65533;&#65533;&#65533;Og&#149;\&#65533;&#65533;5&#65533;o&#65533;NQ'&#65533;&#65533;6C&#65533;E)A\'&#65533;=&#65533;&#1796;[AP&#65533;&#65533;&#65533;_Qp&#65533;&&#65533;|&#65533;G&#65533;&#1682;R&#65533;H&#65533;}&#65533;~KQI[&#65533;CR&#65533;j&#1674;&#65533;5[59)&#65533;aO;&#65533;?&#65533;C]&#65533;&#65533;o&#65533;2&#65533;&#65533;&#65533;&#65533;&#65533;=|i&#65533;eA&#65533;*My&#835;&#65533;-&#65533;&#65533;&#65533;q	&#65533;BP_&#65533;l&#65533;&#65533;F`&#65533;D(&#65533;&#65533;&#65533;:&#65533;A3&#65533;&#65533;&#65533;&#65533;&#65533;,&#65533;&#65533;&#65533;(&#65533;&#65533;&#65533;&#65533;8T&#65533;(&#819;&#65533;#&#65533;U&#65533;&#65533;&#65533;&#65533;&#1531;&#1070;&#65533;:&#65533;&#65533;11X&#65533;&#1809;&#65533;&#65533;w&#65533;2&#65533;`&#65533;&#1620;&#65533;-]&#65533;&#65533;P&#65533;&#65533;`F:m&#65533;&#65533;&#1550;&#65533;cF&#65533;[&#65533;?&#65533;&#65533;&#65533;&#65533;&#424;F&#65533;(&#65533;&#65533;Z&#65533;&#65533;).&#65533;+&#65533;&#65533;&#65533;&#65533;rH&#65533;P&#65533;&#65533;&#251;N%;&#65533;&#65533;>&#65533;&#65533;&#65533;&#65533;'a:&#65533;&#65533;&#65533;(D&#643;,*<&#65533;&#65533;&#65533;&#65533;&#65533;&#866;	&#65533;&#65533;)&#65533;&#65533;&#65533;F&#65533;&#65533; &#65533;&#65533;(&#65533;&#65533;I&#65533;*y&#65533;:H&#65533;,&#65533;&#65533;&#65533;@&#65533;&#65533;&#65533;E{&#65533;&#65533;&#65533;P-a&#65533;&#65533;&#535;W&#65533;z&#65533;&#65533;&#65533;B&#65533;D/&#65533;&#65533;&#65533;M&#65533; &#367;&#65533;&#65533;,&#65533;
&#65533;&#65533;&#65533;#w4x%3&#65533;&#65533;Z`&#65533;&#65533;&#65533;JY&#65533;&#65533;VK&#65533;2&#65533;Q&#65533;>&#65533;9&#65533;,&#65533;&#65533;$sb1&#65533;:+I_	&#65533;&#65533;i&#49339;&#65533;,3N&#65533;&#65533;&#65533;<&#65533;&#65533;&#65533;Ja&#65533; &#65533;&#65533;,n&#65533;CC&#65533;e4&#1371;c&#65533;&#65533;&#65533;
/&#65533;&#65533;$@&#65533;&#65533;x&#65533;&#65533;1&#65533;(K&#65533;&#65533;&#500;&#65533;O&#65533;c&#65533;&#65533;@&#65533;s&#65533;&#65533;@&#65533;&#65533;&#65533;S&#65533;&#65533;x%&#65533;&#65533;&#65533;Bk&#65533;C&#65533;Z&#65533;?&#65533;_U&#65533;&#65533;c&#65533;&#65533;bI&#65533;&#65533;<%&#65533;&#65533;5qR>3F&#65533;D5Q&#65533;25&#65533;(/bCD&#65533;&#65533;l&#65533;V#'"&#65533;&#65533;&#65533;&#65533;[&#65533;%[&#65533;~Zd&#65533;^n&#65533;ZF&#65533;&#533;C`&#65533;&#65533;\FN}&#65533;S&#65533;&#65533;$&#65533;X&#65533;&#65533;&#65533;&#65533;RyH&#65533;H/&#65533;&#65533;5&#65533;&#65533;|Z&#65533;&#65533;&#65533;Un&#65533;y2&#65533;+#)iq&#65533;Y&#65533;&#65533;J&#65533;&#1980;j"q&#65533;\&#65533;&#65533;&#65533;&#65533;M&#65533;&#65533;&#65533;M\Q&#65533;ia4q&#65533;D&#65533;c&#65533;mX&#65533;A6H&#1761;Z&#65533;@ ,ky_&#65533;&#65533;&#1924;&#65533;_Q&#65533;r&#65533;&#1921;&#65533;&#65533;;v&#65533;'&#65533;&#65533;C&#65533;z+&#65533;&#65533;=%sI&#65533;`&#65533;&#65533;L!)<&#65533;%&#65533;T&#65533;&#65533;&#65533;&#65533;&#65533;&#65533;&#65533;&#65533;&#65533;2&#65533;)P&#65533;*&#65533;&#65533;&#65533;-X&#589;\j&#65533;D&#65533;&#65533;&#65533;&#65533;V&#65533;&#65533;v=&#65533;&#65533;v+&#65533;@=\&#65533;K&#65533;!&#65533;&#782;&#65533;&#65533;&#65533;&#65533;&#65533;&#65533;&#1579;T?&#65533;&#65533;,&#65533;&#65533;&#65533;&#65533;a&#65533;:&#65533;&#65533;`&#65533;&#65533;/&#65533;&#65533;&#65533;&#65533;&#65533;e&#65533;&#607;&#65533;B&#65533;$&#65533;&#65533;9b&#65533;`&#1886;B&#65533;&#65533;&#65533;&#65533;&#65533;B&#65533;B&#65533;<&#65533;&#65533;&#65533;&<&#65533;7 ' &&#65533;&#65533;/&#65533;&#65533;&#65533;&#65533;.&#65533;&#65533;&#65533;)&#65533;M3&#65533;)R&#65533;j&#65533;BOd*&#65533;&#65533;#&#65533;%#E&#65533;)&#65533;&#65533;&#65533;h+/&#65533;)&#65533;9&#65533;&#65533;&#65533;&#65533;&#65533;&#65533;&#65533;&#65533;&#65533;&#65533;J&#1912;&#65533;&#65533;&#65533;&#65533;&#65533;.&#65533;&#65533;/&#65533;&#65533;&#65533;&#65533;)&#65533;&#65533;	O&#1645;t&#65533;G&#65533;B&#65533;&#65533;&#65533;&#65533;cPd/+}&#65533;&#65533;&#65533;(&#65533;&#65533; &#65533;&#177;&#65533;&#65533;&#65533;e&#65533;X-&#65533;s&#65533;&#65533;&#65533;&#65533;&#65533;&#65533;&#65533;.&#65533;&#65533;9&#65533;&#65533;T&#65533;.&#65533;&#65533;&#65533;&#195;'&#65533;3(G&#65533;o&#65533;!&#65533;z&#65533;&#65533;@&#65533;&#65533;X&#65533;I&#65533;&#65533;-P&#65533;&#65533;DY&#65533;JXC-L&#65533;FQ77&#65533;&#65533;$e9&#65533;3&#65533;.&#65533;&#65533;&#65533;+&#65533;&#65533;&#65533;&#65533;\&#65533;)&#65533;*&#65533;&#65533;FS&#65533;"&#65533;V&#65533;%>&#65533;&#65533;&#65533;&#65533;&#65533;Y>{&#65533;0&#65533;'&#65533;s+,64&#65533;&#65533;.f&#65533;&g:PI&Iw&#65533;G&#65533;&#65533;&#65533;&#65533;iAC&#65533;F&#65533;9$&#1779;&#65533;C8XQ&#65533;`&#65533;&#65533;u&#65533;A&#65533;X2Aptlj&#65533;]FHdS&#65533;&#65533;&#65533;&#65533;&#65533;E&#65533;&#65533;K&#65533;&#65533;%^3&#65533;&#65533;r&#65533;&#65533;&#65533;eOh1&#65533;R2j&#65533;&#65533;tH]C&#65533;D!&#65533;_&#65533;AY&#65533;@&#65533;\&#65533;N&#65533;8&#65533;&#65533;&#65533;&#65533;&#65533;&#65533;[&#65533;_&#65533;&#65533;&#65533;&#65533;7&#65533;&#65533;&#65533;&#65533;&#65533;jk&#65533;z&#65533;&#65533;&#65533;&#65533;&#65533;,v<&#65533;&#65533;&#65533;L&#65533;k&#65533;&#65533;&#1183;&#65533;!&#65533;p&#65533;&#195;m&#65533;&#65533;&#65533;H&#65533;(B:&#65533;2O/&#65533;#N&#65533;Vc&#65533;&#65533;&#65533;&#65533;7&#65533;&#65533;&#65533;%GY%&#65533;&#65533;DO3I&#65533;P&#65533;&#65533;i&#65533;&#65533;&#65533;*&#65533;&#65533;5m&#136;&#65533;&#65533;F.&#65533;&#65533;&#65533;&#65533;W&#65533;&#65533;t\&#453;"(&#65533;)&#65533;&#65533;&#65533;&#384;&#65533;&#65533;&#187;&#65533;&#65533;JV&#65533;&#65533;&#65533;&#65533;&#65533;&#1496;&#65533;&#65533;<&#65533;I&#65533;&#65533;*p&#65533;%&#65533;G9-&#65533;r&#65533;&#65533;5o&#65533;&#65533;&#65533;&#65533; ?&#65533;J&#65533;&#65533;s*2&#65533;&#65533;&#65533;\&#65533;%Da?&#65533;&#65533;9&#65533;&#65533;&#65533;"&#65533;&#65533;7@&#65533;Uw,&#65533;&#65533;J&#65533;&#65533;&#65533;&#65533;2&#65533;!Y &#65533;)G&#65533;RGBu&#65533;:=G&#65533; L|I&#65533;s&#65533;&#65533;PX&#65533;&#65533;!+&#65533;p&#65533;$&#65533;F)#u&#65533;A|&#65533;&#65533;&#65533;KE&#693652;&#65533;&#65533;X!&#65533;aY&#65533;&#65533;<M|&#65533;&&#65533;&#65533;&#544;&#65533;Y!iWG&#65533;^&#65533;&#65533;&#1403;&#65533;&#65533;&#549;&#65533;&#65533;&#65533;&#65533;1&#65533;1%&#65533;&#65533;#[&#65533;&#65533;&#65533;S&#65533;&#65533;&#65533;&#65533;P1&#65533;&#65533;&#65533;;, &#65533;&#65533;&#65533;&#65533;&#65533;Z&#65533;&#64964;&#65533;&#65533;Z&#65533;&#65533;&#65533;&#65533;&#65533;&#65533;&#65533;#:*&#65533;&#65533;)&#65533;58&#65533;&#65533;&#65533;87a&#65533;&#65533;&#65533;&#65533;{M&#65533;&#65533;&#65533;\V&#65533;&#65533;&#65533;5~&#65533;0&#65533;&#65533;DE&#65533;&#515;'&#990;?&#65533;-R&#65533;0"C&#65533;2t&#65533;&#65533;A!R&#65533;G&#65533;> &#65533;&#65533;&#65533;&#65533;&#65533;>&#65533;$HP&#65533;D&#65533;
i&#1795;&#65533;&#65533;9q&#65533;&#65533;&#65533;&#65533;&#991;?|&#65533;D&#65533;8P&#65533;9o&#65533;&#65533;&#65533;3(c>E&#1764;1C&#65533;&#65533;&#65533;5V&#1520;q'&#65533;&#65533;<y&#65533;&#1305;#g&#65533;y&#65533;&#65533;&#65533;)h&#65533;&#65533;<v&#65533;&#65533;D&#65533;&#65533;!E&#65533;5j&#65533;&#65533;&#65533;;r&#1852;&#65533;#G&#65533;7n&#65533;&#569;&#65533;&#65533;&#65533; B&#65533;B&#65533;&#65533;&#65533;&#65533;&#65533;:p&#65533;&#65533;&#65533;&#65533;f6i&#916;c&#65533;&#65533;&#65533;>|&#65533;pk&#65533;&#65533;G@k	&#65533;8T&#65533;&#65533;7pn&#65533;ac1&#358;O&#65533;Ysl&#65533;&#65533;4&#65533;&#65533;t&#65533;f&#65533;&#65533;3&#927;&#65533;&#65533;K/a&#664;9c&#65533;L&#65533;&#65533;g&#65533;F#f3h&#65533;&#65533;&#65533;Cg&#65533;&#65533;9u&#65533;&#65533;&#1651;&#65533;O?~&#65533;&#65533;&#65533;&#65533;&#1382;&#65533;&#249;&#65533;&#65533;aXm6rb&#65533;!XW&#65533;Ga[&#65533;&#65533;&#65533;&#65533;&#65533;wfd&#65533;&#65533;m&#65533;Y&#65533;^&#65533;&#65533;&#65533;&#65533;&#65533;#&#65533;&#65533;&#1605;&#65533;Fb&#65533;&#65533;&#65533;Yd&#65533;&#331;X`&#65533;ct'&#65533;e&#65533;&&#65533;v&#65533;&#65533;&#65533;BV!&#65533;&#65533;RT&#65533;&#65533;u&#65533;}&#65533;&#65533;&#65533;\t&#65533;9&#65533;&#65533;\&#65533;xFYeV&#1223;&#65533;&#65533;&#65533;j&#65533;&#65533;V`FeeZh&#65533;&#65533;ui&#65533;&#65533;&#1800;UM&#65533;!nh&#65533;&#65533;&#65533;&#65533;4^1&#65533;VX![&#65533;&#65533;F&#65533;&#65533;AG&#65533;&#65533;&#65533;&#384;l@&#65533;F`&#41301;&#1728;&#65533;ne&#65533;&#65533;&#65533;E&#65533;mnD&#65533;&#65533;!ap&#65533;Y@)$`&#65533;&#65533;&#65533;&#17751;&#65533;g&#65533;egawb&#65533;&#65533;+d&#65533;&#1579;&#65533;&#65533;&#65533;a&d&#65533;X"wT&#65533;*F&#65533;2v1&#65533;/z&#65533;"T8aD4&#65533;|h&#65533;&#65533;G8-D*Hn&#1445;b}&#65533;&#65533;"e&#65533;  &#65533;aZk&#65533;&#65533;&#65533;&#65533;&#65533;&#65533;&#65533;eWr&#65533;&#65533;&#65533;me)uC&#65533;&#65533;;&#65533; }&#65533;'&#65533;@w&#1809;GkkY$&#65533;Z&#65533;0&#65533;#&#65533;H"&#65533;#&#65533;&#65533;KH&#65533;N&#65533;&#65533;&#65533;~&#65533;&#65533;&#65533;&#65533; &#65533;("[ &#65533;&#455;&#65533;&#65533;1&#65533;|M&#65533;a&#65533;&#1045;%&#65533;&#65533;W&#65533;&#65533;&#65533;T &#65533;&#65533;o&#65533;A&#1473;&#65533;&#65533;&#65533;&#65533;Fx&#65533;A&#65533;mv&#65533;V S75&#65533;&#65533;&#65533;q&#1573;&#725;&#65533;n&#65533;&#65533;gf&#65533;!+&#65533;&#170;Fzm+&#65533;Q&#65533;&#65533;*bUW1Uvr&#65533;!&#65533;&#65533;&#65533;G&#65533;R&#65533;K&#65533;`8&#1601;g&#65533;&#65533;&#65533;&#65533;Z):n&#65533;8&#65533;&#65533;(zx,%&#65533;y&#513;l&#65533;Y[&#65533;X&#65533;j&#65533;&#65533;&#65533;i v&#65533;mm&#65533;F&#65533;W`Q-&#65533;&#65533;&#65533;&#65533;&#65533;&#65533;"J&#65533;|-<W &#65533;&#65533;&#65533;Y~&#65533;&#65533;B&#65533;&#65533;k(+F&#65533;&#65533;q&#65533;o&#65533;gG&#65533;t&#65533;&#65533;\&#65533;&#65533;&#65533;&#65533;&#65533;aT&#65533;&#65533;&#921;	&#65533;3&#1652;&#65533;&#65533;m&#65533;&#65533;&#65533;&#65533;&#65533;2E&#65533;&#65533;&#65533;&#65533;Q&#65533;&#65533;&#65533;fR&#65533;&#65533;&#65533;&#1424;&#65533;&#65533;UIV&#65533;&#65533;&#65533;0$S&#65533;L&#65533;&#65533;&#65533;&#65533; &#65533;+\aa0&#65533;&#65533;@&#65533;"&#65533;4&#65533;*ZX&#65533;&#65533;&#65533;&#65533;%&#65533;&#65533; &#65533;0&#65533;W8L&#65533;{&#65533;&#65533;95&#65533;&#65533;dR&#65533;&#65533;T&#65533;ee&#65533;Qq&#65533;&#65533;q:'D&#65533;&#65533;<&#65533;
w&#65533;7&#65533;&#65533;a&#65533;&#65533;&#65533;&*&#65533;
"|&#65533;&#65533;&#65533;&#65533;&#65533;Fdh&#65533;p(ABH&#65533;&#65533;T&#65533;
>&#65533;I]&#65533;&#65533;&#65533;x%$A
QXB&#65533;&#65533;*1hr_&#65533;&#65533;iQ&#65533;mTb&#65533;&#9842;&#65533;5`&#65533;&#65533;&#65533;&#65533;&#65533;&#65533;&#65533;&#65533;&#65533;!:]&#65533;&#65533;&#65533;&#65533;4&#65533;&#65533;&#65533;w]&#65533;B&#65533;&#65533;!	&#65533;S&#65533;&#65533;rF&#65533;%:&#65533;&#65533; 1 &#65533;&#65533;&#65533;&#65533;{V&#65533;N&#65533;&#65533;TY&#65533;&#65533;n&#65533;&#65533;&#65533;)M&#65533;Bh&#65533;&#65533;wT&#1309; &#65533;&#65533;&#65533;C6&#65533;H&#65533;l~&#65533;w&#65533;&#65533;&#65533;&#65533;v#1&#65533;Jb(&/&#65533;&#65533;/X&#65533;	L&#65533;V&#65533;G&#65533;&#65533;&#65533;gX"B&#65533;&#65533;F(&#65533;!&#65533;j&#65533;>&#65533;&#65533;E&#65533;&#65533;&#65533;&#65533;?&#65533;&#65533;&#65533;&#65533;-&#65533;&#65533; &#65533;&#65533;&#65533;&#65533;&#65533;$}&#65533;&#65533;!!&#65533;&#65533;$=iJk1C(e&#65533;0D!&#662;&#65533;g~&#65533;D&#65533;&#65533;,&#65533;&#65533;&#65533;&#65533;%.&#65533;&#65533;Mh&#65533;&#65533;&#65533;D$&#65533;&#8725;F&#65533;9&#65533;C&#65533;&#65533;&#1088;:&#65533;.5ci&#65533;&#65533;&#65533;?&#65533;&#65533;$&#65533;&#65533;&#65533;}&#59635;_n(s&#65533;
&#65533;R&#65533;&#65533;B&#65533;&#65533;&#65533;Ec&#65533;VD&#65533;&#65533;&#65533;&#643;e&#65533;0&#65533;BL&#65533;*&#65533;IW&#65533;0&#65533;&#65533;&#65533;&#65533;&&#65533;c&#65533;&#65533;&#65533;&#65533;&#65533;&#65533;&#65533;&#65533;3&#65533;`&#65533;W&#65533;&#65533;am~&#65533;c-&#65533;c&#65533;a&#65533;;h&#65533;c*&#65533;V@&#65533;&#65533;2v&#65533;O&#65533;&#65533;(&#65533;&#65533;i&#65533;&#65533;&#65533;P&#65533;&#65533;R&#65533;&#65533;io&#65533;E&#65533;w&#65533;8(&#65533;&#65533;b1K&#65533;&#65533;&#65533;&#65533;IX&#65533;&#65533;X&#65533;&#65533; 7h&#65533;&#65533;l
'&#65533;pH&#65533;&#65533;Rn&#65533;&#65533;b&#65533;&#65533;&#65533;&#65533;q&#65533;&#65533;&#1552; &#65533;&#65533;8&#65533;&#65533;V&#65533;&#65533;+)&#65533;&#65533;&#65533;&#65533;n8&#65533;&#65533;&#65533;m&#65533;&#65533;&#65533;pI&#65533;<$VNjh&#65533;M&#65533;0&#65533;&#65533;4&#65533;&#666;&#65533;c&#65533;Hie&#65533;	&#65533;&#65533;r&#65533;&#65533;&#65533;d&#65533;(G&#65533;&#65533;y&#194;a&#65533;G~&#65533;L&#65533;~&#65533;&#65533;Q&#65533;pVf &#65533;TbN&#65533;a&#65533;u&#65533;SX3&#65533;&#65533;&#65533;r&#858;&#65533;&#65533;p6&#65533;&#65533; &#65533;&#65533;B>Y&#65533;&#65533;	&#48758;M&#65533;p&#65533;!3%j\&#65533;&#65533;a8h*&#65533;W&#155;&#65533; =&#65533;&#65533;\H&&#65533;&#65533;&#65533;'+&#65533;&#65533;y&#65533;&#65533;&#65533;&#65533;L&#65533;&#65533;ZN`B&#65533;&#65533;&#65533;qF&#65533;&#65533;&#65533;&#65533;&#65533;-da
l&#65533;&#65533; &#65533;`&#65533;5&#65533;|pH&#65533;P&#65533;)PAIg&#65533;&#65533;&#65533;&#65533;&#65533;JO&#65533;&#65533;s=&#65533;7&#65533;yEzZ&#65533;&#65533;N(&#65533;X&#65533;&#65533;2X&#65533;(&#65533;WiN&#65533;p	C4&#65533;X!&#65533;&#65533;&#65533;}&#65533;D&#65533;
Xl&#1015;&#65533;&#65533;)J8&#65533;4&#65533;I&#65533;H&#65533;&#65533;i&#65533;R&#65533;,%&#65533;E2&#65533;&#65533;&#65533;&#65533;&#65533;&#65533;&#65533;JJ&#65533;&#65533;&#1927;&#65533;0&#65533;C&&#65533;d&#65533;2&#1429;&#65533;&#65533;s&#65533;&#65533;MC`-&#65533;ILB&#65533;&#65533;$&#65533;"	H4&#65533;f&#65533;k&#65533;$(&#65533;&#65533;H,&#65533;p&#65533;&#65533;q&#65533;&#1110;.
&#65533;&#65533;"a&#65533;y/&#65533;%&#65533;8&#65533;P*&#65533;0&#65533;!&#65533;%*&#65533;X&#65533;(&#65533;p&#65533; "&#65533;&#65533;&#65533;D&#65533;J6	Ld&#65533;&#65533;&#65533;DP+&#65533;P&#65533;0"&#65533;&#1547;Dr&#65533;p&#65533;9&#65533;&#65533;&#65533;x&#65533;&#278;&#1501;?&#65533;f=&#65533;&#65533;&#65533;A&#9878;&#65533;$&#65533;$&#65533;&#65533;\\&#65533;E&#65533;"&#65533;&#65533;&#65533;=&#65533;G&#65533;gEKh&#65533;&#65533;&#65533;&#65533;u&#65533;&#65533;v^&#1882;&#65533;&#65533;&#65533;&#65533;%v&#65533;7&#65533;S&#65533;<hm&#65533;&#65533;&#65533;OW&#65533;z&#65533;&#65533;&#35552;&#65533;&#152;e&#423;&#65533;&#65533;&#65533;&#65533;&#65533;W&#65533;FG&#65533;%&#65533;hr&#65533;&#65533;&#65533;&#209;&#65533;&#65533;f>T3Md
&#65533;.&#65533;*u(Z&#65533;M&#282;&#65533;&#65533;&#65533;6&#65533;5&#65533;&#65533;|&#65533;&#65533;&#65533;&#65533;}&#65533;J&#65533;&#65533;&#65533;&#65533;&#1153;&#65533;&#65533;mA&#65533;&#65533;&#65533;&#65533;&#65533;>&#65533;&#65533;F&#65533;&#65533;&#1558;5&#65533;&#65533;&#65533;&#65533;N&#65533;&#65533;	&#65533;5&#65533;&#65533;&#65533;"&#65533;r&#65533;&#65533;=&#65533;T%x&#65533;&#65533;&#65533;X1&#65533;&#65533;&#65533;&#65533;&#65533;F&#65533;&#65533;&#65533;+RE|p^&#65533;&#65533;D&#65533;?c\&#65533;&#65533;&#65533;&#65533;&#65533;&#65533;3&#65533;&#65533;^&#65533;&#65533;&#1591;&#65533;&#65533;<<&#138;&#65533;r*W&#65533;Q&#65533;&#65533;&#65533;&#65533;&#65533;&#832;&#550;0&#65533;&#65533;4&#65533;v&#65533;&#65533;q&#65533;&#65533;I&#65533; &#1812;&#65533;(Y&#65533;T&#65533;&#65533;&#65533;QE&#65533;&#65533;&#65533;&#65533;&#65533;xA&#65533;&#65533;&#65533;&#65533;&#65533;&#65533;&#65533;A&#65533;&#1281;R&#65533;&#65533;&#65533;&#65533;Ad&#65533;&#65533;a&#65533;t&#65533;&#65533;&#65533;5&#65533;-&#583;&#65533;	&#65533;&#65533;8[&#65533;\Ai&#65533;$IV&#65533;&#65533;&#65533;3&#65533;R&#65533;v5Y&#65533;&#65533;<P&#65533;&#65533;&#65533;&#65533;&#65533;u&#65533;|Xu&#65533;&#577;&#65533;@&#65533;v`Hw&#65533;G&#65533;&#65533;&#65533;i&#65533;T&#269;I&#1037;&#65533;&#65533;&#65533;&#65533;&#1985;&#321;&#65533; B!$&#65533;D,5&#65533;&#65533;G!&#65533;&#65533;&#65533;&#65533;&#65533;&#65533;&#65533;  &#65533;&#65533;&#65533;&#65533;&#65533;3&#65533;&#65533;&#65533;J&#65533;0 :i&#65533;tx&#65533;t&#65533;Q}&#65533;	&#65533;}&#841;&#65533;A4R+&#65533;&#65533;s&#65533;&#541;&#386;&#65533;SW&#65533;kXTE%#&#65533;E#0&#65533;B8&#65533;#<&#65533;&#65533;9&#65533;C&#65533;&#65533;&#65533;&#65533;b/EBF&#65533;Y&#775;&#800;&#65533;%&#65533;K,&#65533;?&#65533;&#65533;&#65533;(&#65533;@&#65533;S5&#65533;E)&#65533;u\&#65533;PSuT#$&#65533;P)&#65533;&#65533;&#65533;&#65533;&&#65533;\%dB&T&#65533;&#65533;1/&#65533;#&#265;c%`&#65533;%TB&#65533;]&#65533;MB"&#65533;&#65533;G&#65533;]&#65533;L&#65533;&#65533;W-&#65533;N&#519;Z &#65533;&#65533;&#65533;[I&#65533;&#65533;%&#65533;&#65533;8L&#532;&#65533;DN&#65533;&#65533;&#65533;&#65533;&#65533;&#65533;&#65533;L@&#65533;&#65533;K04&#65533;&#65533;&#65533;&#65533;S^&#65533;&#573;&#65533;&#65533;&#65533;CE &#65533;D&#65533;&#65533;&#65533;7&#65533;O&#65533;&#65533;&#65533;G&#65533;&#65533;&#65533;=&#65533;}P&#65533;|&#65533;&#65533;K`#K)&#65533;&#65533;(f&#65533;V0&#65533;\X&#65533;EH&#65533;U&#65533;&#65533;&#65533;T&#65533;h&#65533;G&#65533;&#65533;&#65533;Q&#65533;&#65533;&#65533;RXh
n&#65533;&#53504;&#65533;&#317;&#65533; &#65533;D&#65533;8H&#65533;(J&#65533;}&#65533;,&#1869;j&#65533;&#65533;&#65533;Z&#65533;Zu&#65533;&#65533;8LS&#65533;epMWH^A&#65533;&#1378;&#65533;&#65533;%&#65533;&#65533;Xu&#65533;c=&#65533;&#65533;&#65533;&#65533;>YQDW&#65533;&#65533;x&#65533;&#65533;&#65533;J4&#65533;[x&#65533;&#31815;&#65533;&#65533;MX&#65533;&#65533;&#65533;R&#65533; &#65533;ne&#65533;&#65533;&#65533;&#65533; &#65533;a8P&#65533;&#65533;&#65533;ad&#65533;X0&#65533;&#65533;Q&#65533;zx&#65533;b&#65533;&#65533;&#65533;&#65533;&#65533;t&#65533;&#65533;`h&#65533;f`&#65533; &#65533;&#65533;&#65533;&#65533;&#65533;&#1099;&#65533;N&#65533;,	v4&#65533;r5&#65533;&#65533;&#688;<&#65533;T&#65533;n&#65533;p&#65533;&#906;&#65533;t&#65533;&#65533;&#65533;&#65533;A`&#65533;&#65533;&#65533;K&#65533;&#65533;&#65533;`&#65533;~J&#65533;&#65533;Xb1&#65533;&#65533;A'1&#65533;K|&#65533;_&#65533;p q&#65533;&#584;=&#65533; &#65533;&#65533;Q&#65533;O&#65533;&#65533;&#65533;E&#65533;&#65533;&#65533;H&#65533;X&#65533;T&#65533;H&#65533;&#65533;&#1235;!&#65533;V&#65533;&#65533;&#65533;&#65533;&#65533;&#359;4&#65533;&#65533;n&#65533;&#65533;Y&#65533;_&#65533;t&#65533;L&#65533;p&#65533;&#65533;&#65533;f&#65533;&#65533;AL&#65533;IPKbLAd&#65533;&#65533;X&#65533;&#1340;p&#65533;&#65533;&#1304;&#65533;n&#65533;&#25256;&#65533;i&#65533;V&#65533;GY6&#65533;&#65533;i&#65533;&#520;&#65533;&#65533;U&#65533;t&#65533;&#65533;&#65533;&#65533;&#65533;(&#65533;&#65533;&#65533;&#65533;b&#65533;z&#65533;G|&#65533;&#65533;i&#65533;&#65533;N&#65533;G|%&#65533;1&#65533;&#65533;xBBTF&#65533;&#65533;\&#65533;&#65533;&#1049;&#65533;&#65533; &#65533;&#65533;@&#65533;&#65533;&#65533;&#65533;l8TE&#65533;&#65533;I!&#65533;@vc&#65533;&#65533;!&#65533;$L$&#65533;&#65533;&#65533;&#65533;&#65533;&\B;&#65533;&#65533;&#65533;&#65533;&#65533;A*&#65533;&#65533;%&#65533;&#65533;=b&#65533;&p't&#65533;%(&#65533;K&#65533;EB&#65533;[$$&#65533;&#65533;&#65533;EnM&#65533;1&#65533;I$E&#65533;M9&#65533;&#65533;E&#65533;"H&#65533;&#65533;I&#65533;*I:B&#65533;&#65533;ReK B&#65533;1T&#65533;&#65533;C!#&#65533;#&#65533;JB&#1417;&#65533;I2&#65533;J9D?&#65533;M&#65533;d&#65533;h&#65533;&#65533;W&#65533;D>	BG&#65533;&#65533;D&#65533;*&#65533;.&#65533;!&#65533;F&#65533;&#65533;=&#65533;]O,&#65533;C8&#65533;\mM(J&#65533;T&#65533;&#65533;&#65533;(y&#65533;i&#65533;&#65533;&#742;&#65533;`&#65533;Ao&#65533;dAAG&#65533;|D^S&#65533;&#65533;&#65533;&#65533;4&#65533;q&#65533;Gl&#65533;&#65533;&#286;W`&#65533;](&#65533;"&#65533;&#65533;&#65533;!&#65533;]!n&#65533;&#65533;bTL&#65533;4b{&#65533;|p&#65533;Z-,,LR&#65533;d(&#65533;&#300;)y&#65533;OE=&#65533;M&#65533;+~@,V&#65533;&#65533;Wpn=
&#65533;&#65533;&#65533;&#65533;Fd&#65533;&#65533;&#65533;&#65533;ea&#65533;&#65533;ghH[~&#354;&#65533;&#65533;M&#65533;OW&#65533;A&#65533;&#65533;&#65533;&#65533;c&#65533;&#334;.&#1536;&#65533;&#65533;t&#65533;&#65533;u&#65533;&#65533;&#65533;&#65533;X&#65533;s&#65533;&#65533;&#65533;&#65533;M&#65533;0&#65533;&#65533;O&#65533;D&#65533;&#65533;&#65533;&#65533;&#65533;k&#65533;&#65533;&#65533;&#65533;gD&#33276;A&#1328;&#65533;&#65533;j`&#65533;&#65533;&#65533;T&#65533;&#65533;e&#65533;i&#65533;LX&#65533;&#65533;t&#65533;^&#65533;$&#218;jj&#65533;l}&#65533;_&A&#65533;r&#65533;9S&#65533;p&#65533;&#65533;&#65533;&#65533;%&#65533;&#647;Q&#65533;&#65533;h&#65533;dq
YU&#65533;{.Kv&#65533;I&#65533;&#65533;&#65533;&#65533;rp&#65533;k&#65533;Fp&#798;[&#65533;&#65533;&#65533;&#831;$Hqm&#65533;&#65533;&#65533;L&#65533;&#65533;&#157;KZ&#65533;fv&#65533;L&#65533;&#65533;-&#907;]&#65533;&#65533;}&#65533;&#65533;I&#65533;&#65533;&#65533;&#65533;L^&#10374;2&&#65533;A&#65533;&#65533;&#65533;GLRM|&#65533;R&#65533;&#65533;&#65533;i&#65533;hFi&#65533;&#65533;&#65533;%&#65533;&#65533;&#65533;F&#65533;&#65533;l&#65533;M&#65533;Kb)-b$&#65533;jI_Q]1&#65533;t&#65533;&#65533;\&#65533;&#1528;&#65533;&#1480;E}&#65533;9&#65533;z&#65533;wF&#775;&#65533;&#65533;&#65533;D&#65533;L*&#65533;D&#65533;T?=&#65533;$&#65533;Q&#65533;&#65533;;&#65533;&#65533;&#681;%&#65533;[/N*%D&#65533;N&#65533;&#65533;IB&#293;&#1763;+&#65533;&#65533;T-9&#65533;N&#65533;&#65533;R04&#65533;&#65533;.&#65533;Z$&#65533;&#65533;o&#65533;B<&#65533;[&#65533;Tl&#65533;^&#65533;&#292;KA&#65533;&#65533;kI&#65533;b&#65533;N&#65533;&#65533;&#65533;&#65533;&#65533;\&#1514;J&#65533;&#65533;&#65533;t&#65533;&#65533;&#65533;&#65533;UikH&#65533;S&#65533;q[&#65533;&#65533;M&#65533;kDt&#65533;&#65533;&#65533;&#65533;ZL&#65533;&#65533;&#912;/&#65533;&#65533;&#65533;&#65533; S&#65533;4%e&#65533;KM&#65533;|l&#65533;J&#65533;&#1420;&#65533;&#65533;&#65533;&#65533;&#65533;D&#65533;Z&#65533;&#732;&#65533;&#65533;J&#65533;Y`&#2022;,&#65533;V&#1320;/&#65533;W^BM-&#65533;#<&#65533;&#1453;&#65533;&#65533;A&#65533;|)&#65533;V&#65533;&#22896;'&#65533;&#65533;&#65533;4&#65533;&#65533;by&#65533;&#65533;&#65533;&#65533;`&#65533;&#65533; f&#65533;g&#65533;&#65533;&#65533;&#65533;h&#1409;8&#561;&#65533;R&#148;&#65533;|&#65533;V=	D^&#65533;e&#22159;&#65533; &#65533;&#65533;&#65533;&#65533;w&#65533;&#65533;J&#65533;*&#65533;%&#65533;&#526;|&#65533;V&#1798;1[n&#2020;&#65533;&#65533;Qku&#26124;"*`n &#65533;_K&#65533;h&#979;&#65533;n&#65533;e	&#65533;&#65533;&#65533;g&#65533;&#65533;&#65533;&#65533;&#1926; &#65533;&#65533;fd&#65533;&#65533;&#65533;&#65533;adF&#65533;l&#65533;&#65533;@&#545;&#65533;l`&#65533;Vn &#25633;&#65533;&#1640;2Yj&#65533;rh&#1073;q&#65533;&#65533;l{&#65533;&#65533;&#65533;&#33716;&#65533;&#1651;&#65533;Y&#65533;L!&#65533;&#65533;`y`&#65533;&#65533;}&#65533;&#65533;!_&#65533;&#1129;))H&#65533;x&#65533;
&#65533;BJsD(&#65533;
&#65533;E&#65533;&#65533; &#65533;r#&#65533;&#65533;&#65533;P^9hy&#1988;>&#65533;&#65533;J&#65533;&#65533;&#65533;&#65533;&#65533;
&#65533;&#65533;-v	&#13477;f&#65533;&#65533;!BXaD&#65533;YE&#65533;&#65533;i&#65533;q &#65533;iY,&#65533;tY&#1287;&#65533;&#65533;&#65533;&#65533;&#65533;f&#588;&#65533;&#65533;&#65533;4&#65533;&#65533;E	Z&#65533;d&#65533;&#65533;TAa6`&#65533;\&#65533;	&#65533;&#65533;LA&#526;&#65533;&#65533;8&#65533;&#65533;b&#65533;&#65533;J&#1284;&#65533;&#65533;d&#65533;|&#65533;$&#65533;P3&#65533;AW&#65533;h|&#65533;i&#65533;&#65533;&#65533;&#65533;&#65533;,&#65533; &#65533;&#65533;&#65533;&#65533;b&#65533;&#65533;&#379;A*$<kD&#65533;&#65533;&#65533;&#65533;&#65533;&B&#65533;&#1123;P&#65533;&#65533;n&#65533;&#65533;&#872;l&#65533;p&#65533;!<L&#65533;&#65533;j4j&#65533;&#65533;&#65533;=&#65533;\P&#65533;&#765;
&#65533;!D&#65533;&#65533;&#65533;&#588;R)&#65533;&#65533;&#65533;&#65533;&#65533;&#65533;&#65533;G&#674;&#65533;&#492;EK&#65533;&#65533;FNE&#65533;jP&#65533;i&#65533;l&#65533;7&#65533;&#65533;&#65533;,F&#65533;&#65533;C&#65533;D&#1978;&#65533;&#65533;R&#65533;\E&#65533;&#65533;&#65533;&#65533;yJ&#65533;&#65533;&#65533;Z&#65533;&#65533;qg&#65533;(J&#65533;&#65533;&#65533;^&#65533;[O&#65533;5X&#65533;.&#65533;Z&#65533;.&#65533;noAvM&#65533;&#65533;&#65533;d&#65533;}Z&#65533;&#65533;@&#65533;&#65533;&#65533;Rj&#65533;M&#65533;L&&#65533;&#65533;V&#65533;h&#65533;&#1445;pH&#65533;&#65533;&#65533;B&#65533;F&#65533;&#65533;`&#65533;&#65533;Ej&#65533;&#65533;&#65533;h&#1128;4&#65533;`&#65533;
&#65533;hO&#65533;&#65533;&#65533;&#65533;s8e&#65533;(a&#65533;&#65533;b&#65533;&#65533;&#65533;v&#65533;&#65533;8&#65533;&&#65533;J&#65533;8&#65533;9&#65533;&#65533;b&#65533;'&#1524;X&#65533;&#1937;&#1812;G&#65533;dO&#65533;\&#461;&#65533;&#65533;1y&#1733;,)&#65533;Z&#65533;`$h4&#65533;7q &#65533;v&#65533;&#65533;&#65533;!w&#65533;&#65533;&#65533; &#65533;&#65533;&#65533;&#65533;&#65533;WshG&#65533;}&#65533;&#65533;&#65533;&#1130;T&#65533;`&#65533;I&#65533;&#65533;&#65533;6&#65533;Q}&#65533;N&#65533;&#65533;&#65533;u&#65533;z&#65533;&#65533;&#65533;&#65533;&#65533;Nu&#65533;&#65533;&#65533;&#65533;&#65533;aA,a&#65533;Y&#65533;QG#&#65533;Y#&#65533;	&#65533;&#65533;$e&#65533;&#65533;:&#65533;&#65533;&#918;&#65533;&#65533;&#65533;I&#65533;d&#65533;4&#65533;&#65533;-&#65533;&&#65533;&#65533;&#65533;M&#65533;&#65533;A>W&#65533;&#65533;(&#65533;&#65533;FFl&&#65533;"C&#65533;&#65533;'&#65533;&#65533;Jv<&#65533;'	&#65533;&#65533;&#65533;&#65533;
&#65533;&#65533;&#65533;v&#65533;&#65533; &#65533;&&#65533;&#65533;&#65533;Em&#65533;g8&#489;LR&#65533;&#65533;&#65533;&#65533;&#65533;osdE&#65533;&#65533;Ad&#65533;&#65533;&#65533;&#65533;&#65533;4O&#65533;&#65533;&#6692;&#666;k`	>&#65533;&#65533;X&#65533;&#65533;&#65533;&#65533;X&#65533;(&#65533;&#65533;&#65533;&#65533;&#65533;A]&#65533;&#65533;&#65533;&#65533;&#65533;&#65533;	u&#65533;A(&#65533;|&#65533;T\4&#65533;`&#65533;&#65533;&#65533;&#65533;&#33749;)%[&#65533;^$&#65533;]=&#65533;R&#65533;&#65533;&#65533;K>Q&#65533;A&#65533;Kd,&#65533;N&#65533;O&#65533;&#65533;&#65533;&#65533;l&#65533;&#65533;s&#65533;RBD&#65533;R&#65533;^&#65533;*A&#65533;dc&#65533;&#65533;&#65533;&#65533;%^5UEypE&#65533;&#65533;{&#65533;)&#65533;&#65533;qx&#65533;}&#65533;&#65533;J`&#65533;y&#65533;o&#65533;&#65533;oE&#65533;&#65533;&#65533;&#65533;g&#65533;dG&#65533;UA&#65533;F&#65533;&#65533;>&#65533;&#65533;&#65533;&#65533;&#65533;p5`pJ&#65533;&#65533;&#65533;Rb+j&#65533;&#65533;&#65533;(GAdC~kl&#65533;&#65533;Z&#65533;&#65533;&#65533;n}&#788;&#65533;KT&#65533;&#65533;(#y&#65533;&#65533;L`&#65533;&#1024;&#65533;&#65533;&#65533;&#65533;&#65533;m0&#65533;&#65533;[&#65533;Z_V|&#65533;&#65533;&#65533;M&#65533;4!X&#610;&#65533;OD&#65533;&#65533;{E&#65533;m&#65533; &#22040;&#65533;`&#65533;&#65533;G&#65533;&#65533;L+&#716;&#65533;J&#65533;&#65533;&#65533;&#65533;)&#65533;`&#65533;&#65533;|&#65533;=O&#65533;&#65533;Yh&#65533;&#65533;&#65533;&#65533;?&#65533;U|&#65533;&#65533;&#65533;G6&#65533;	&#65533; ::&#65533;&#65533;&#65533;
&&#65533;xLv&#65533;
h &#65533;0d&#65533;&#281;#&#65533;M0[&#65533;\&#65533;&#65533;E&#65533;@2f&#1068;y&#942939;7p0&#65533;1CF1c&#400;9s$&#65533;.Z&#65533;x&#65533;&#65533;&#726;._&#276;9&#65533;&#65533;&#65533;5lx&#65533;Q&#65533;&#65533;&#65533;&#65533;5&#1904;Y&#65533;&#1229;&#65533;6F&#1116;)S&#65533;$2%&#984;&#65533;*&#65533;e1[K&#65533;9&#65533;&#65533;&#65533;a&#136;&#65533;&#65533;&#65533;2S&#618;&#65533;&#65533;.&#65533;s&#65533;&#65533;j&#65533;&#65533;e&#65533;&#275;O&#65533;&#65533;&#65533;YF&#65533;-,&#65533;&#65533;&#65533;&#65533;&#65533;,w_6N;8q&#65533;&#537;&#65533;&#65533;&#65533;3c&#65533;x]&#65533;&#65533;&#1289;c&#140;&#65533;9&#65533;&#65533;2h&#1184;&#65533;&#65533;&#65533;o&#1226;k`&#65533;&#65533;C&#462;&#65533;9q.&#65533;&#65533;&#65533;Fs_&#65533;$9&#65533;&#65533;&#65533;%&#65533;&#65533;&#65533;f&#1212;&#65533;s&#65533;N&#700;&#1900;iz&#65533;&#65533;G&#65533;@&#1000;&#65533;&#65533;&#65533;Q6n(sl&#65533;&#65533;uz&#65533;f&#65533;&#65533;m&#65533;&#65533;&#65533;z&#65533;&#65533;#&#65533;q3&#65533;&#65533;9z&#58681;&#65533;&#65533;2&#65533; &#65533;0&#65533;&#65533;&&#938;"&#65533;&#65533;&#65533;&#65533;&#65533;&#65533;1&#65533;D7&#65533;X&#65533;&#65533;&#65533; C&#65533;2&#65533;Hp6&#65533;&#65533;&#65533;&#65533;0&#65533;&#65533;&#65533;&#672;&#65533;7&#65533;r&#65533;7&#65533;8"	/&#65533;&#65533;"
,&#65533;xc&#65533;&#65533;&#35363;&#65533;&#65533;&#65533;&#65533;&#207;? d&#65533;A &#65533;&#65533;>&#65533;&#65533;x&#65533;;&#65533;&#65533;c&#65533;*&#65533;&#65533;&#65533;?&#65533;&#65533;&#65533;94&#65533;&#65533;:&#65533;&#65533;N&#65533;&#65533;h&#65533;&#65533;&#65533;r&#65533;"&#65533;&#65533;c&#65533;)&#65533;&#65533;#&#34835;s&#65533;>&#65533;&#1074;&#65533;<&#65533;&#65533;&#65533;O=&#65533;&#65533;C&#65533;@&#65533;>&#65533;&#65533;&#65533;=&#65533;&#65533;D)Q@&#65533;CY&#65533;SE&#65533;&#273;C	d&#65533;>&#65533;&#207;%MT&#65533;&[&#65533;&#65533;J+&#65533;&#65533;r&#65533;T-&#65533;&#65533;\	QrI-%&#65533;&#65533;A&#65533;&#65533;&#1167;=&#65533;r>&#65533;dM)D&#65533;E&#65533;&#65533;&#65533;[dT@0&#65533;UI&&#65533;=&#65533;&#65533;&#1792;&#65533;9&#65533;&#65533;&#65533;P]&#65533;&#65533;U&&#65533;D&#65533;h&#65533;H i&#65533;&#65533;H &#65533;vZEY&#65533;&#65533;\#E&#65533;CA&#65533;&#65533;]&#1603;J+&#65533;&#1069;;&#65533;CLAS&#65533;E&#65533;&#65533;&#65533;UI-aM&#65533;&#65533;=&#65533;s7&#1932;&#65533;&#65533;&#65533;&#65533;&#65533;&#65533;&#65533;4)S&#65533;6&#1960;L9&#65533;`&#65533;*&#65533;&#65533;&#65533;)#&#1972;#&#65533;&#65533;&#65533;&#65533;.&#65533;(&#65533;&#65533;&#1592;&#65533;&#65533;&#65533;&#65533; &#65533;&#65533;/&#65533;xJ&#65533;&#65533;OKC&#65533;&#65533;&#65533;&#65533;&#615;3&#14475;&#65533;&#65533;&#65533;l&#65533;&#65533;&#65533;6n&#65533;&#65533;&#65533;8&#65533;&#65533;&#206;)&#65533;&#65533;&#65533;&#1792;,&#65533;=&#65533;&#65533;&#65533;&#65533;&#65533;@&#65533;&#65533;&#65533;R&#65533;(&#65533;?{#&#65533;<&#65533;XC,&#65533;x&#65533;(&#65533;&#65533;B*&#65533;&#1026;l1&#65533;>&#65533;&#65533;&#65533;&#65533;p&#65533;&#65533;&#65533;D&#65533;m&#65533;&#65533;&#65533;"&#65533;&#65533;&#65533;o&#65533;&#65533;D}&#65533;q1jc2&#65533;&#65533;y&#65533;&#65533;C:9&#65533;X:80}i&#65533;&#65533;&#65533;l&#65533;&#65533;&#65533;&#65533;&#65533;
+&#65533;&#65533;&#65533;y&#65533;&#65533;&#65533;&#65533;.&#65533;&#65533;&#65533;&#65533;&#65533;&#65533;&#65533;6c&#65533;&#65533;n&#65533;&#206;8&#1408;j&#65533;&#65533;&#65533;(&#65533;&#65533;&#65533;&#65533;B&#65533;&#65533;&#65533;&#65533;Ot&#65533;(f&#65533;E&#65533;&#65533;&#65533;C&#4447;C&#65533;&#65533;&#65533;&#65533;=&#65533;&#65533;]&#65533;~4&#65533;&#65533;&#65533;a)l &#65533;S&#65533;&#65533;&#65533;&#940;&#65533;<q&#520;yx&#65533;&#65533;&#65533;D9)K&#65533;Sv&#65533;&#65533;&#65533;&#1825;&#65533;
D&#65533;&#65533;&#65533;&#65533;&#65533;&#65533;&#65533;)&#65533;
]&#65533;&#65533;f&#65533;C&#65533;&#65533;N&#65533;b&#65533;&#161;&#65533;&#65533;&#65533;j&#65533;0&#65533;7&#65533;&#65533;4&#65533;Y	&#65533;&#65533;(H&#65533;
U&#65533;&#65533;&#65533;@'L&#65533;
X&#65533;x&#65533; &#65533;*&#65533;!ks&#65533;C&#24627;&#65533;,&#65533;rX&#65533;&#65533;&#65533;p&#65533;6 p&#65533;&#65533;BZfR&#65533;h&#65533;F&#1026;T&#65533;&#65533;&#65533;'t!o&#65533;&#65533;&#1204;&#65533;&#65533;!q~&#65533;&#65533;&#65533;Xd3&#65533;&#65533;&#65533;#&#65533;S&#65533;G&#65533;&#65533;&#65533;ya;{&#65533;&#65533;B&#65533;&#65533;&#65533;pj&#65533;#Qf&#65533;#&#65533;&#65533;Lf&#65533;&#65533;	R&#65533;&#65533;G8hd:&#65533;&#65533; &#65533;dB)I&#65533;X!&#65533;&#65533;+Bd_&#65533;8&#65533;!&#65533;&#65533;g	&#65533;RG&#65533;&#65533;8&#65533;&#65533;x&#65533;B
s&#1171;&#65533;p;QF&#65533;X&#65533;&#65533;&#65533;0(krIJy&#65533;&#65533;t&#65533;(&#65533;!&#65533;&#65533;&#65533;0-U&#65533;Ab&#65533;R&#65533;C&#65533;&#65533;&#65533;A&#65533;,&#65533;&#65533;Zg5&#65533;$&#65533;i.XI&#65533;V&#65533;q&#65533;&#65533;&#65533;c&#65533;&#65533;&#1261;
&#65533;KI&#65533;&#65533;&#65533;&#65533;&#65533;!&#65533;&#65533;$%&#65533;P&#65533;z&#65533;D&#65533;$>&#65533;)7&#65533;&#65533;&#65533;&;&#65533;&#65533;&#65533;H&#65533;qd&#65533;&#65533;&#65533;&#65533;ZV&#65533;&#65533;&#1607;;\&#65533;L1&#65533;&&#65533;&#65533;&#65533;&#65533;&#1062;"j&#65533;&#65533;J&#65533;C&#65533;&#65533;}^&#65533;&#65533;{&#65533;&#65533;5&#65533;N&#65533;'!&#65533;Op&#65533;&#65533;H&#65533;4b&#65533;Lh&#65533;&#65533;\&#65533;W&#65533;&#65533;&#65533;&#65533;p&#65533;Hb&#65533;&#65533;Y&#65533;&#409;/d&#65533;
aH_&#65533;&#65533;9&#65533;h&#65533;&#65533;&&#65533;&#65533;&#65533;&#65533;&#65533;f)&#65533;T&#65533;&#65533;&#65533;&#65533;&#50280;i&#65533;O&#65533;&#65533;&#65533;H($&#65533;E(&#65533;&#65533; &#65533;A
&#65533;&#1218;&#65533;J&#1241;a&#65533;&#65533;}h8&#65533; rV&#65533;-&#65533;&#65533;&#65533;&#65533;&#65533;4&#65533;&#65533;'CIJ&#65533;&#65533;3&#65533;7&#65533;N&#65533;&#65533;&#65533;!&#65533;&#65533;&#872;DV&#65533;B&#65533; &#65533;'D&#65533;
I&#65533;&#65533;&#65533;@=&#65533;0&#65533;
&#629;&#65533;&#65533;<We&#65533;&#65533;O&#65533;&#65533;&#65533;q&#65533;&#65533;)&#65533;T&#65533;K&#65533;&#65533;P&#65533;*T{&#65533;q&#65533;&#65533;&#65533;Hbm&#65533;&#65533;&#65533;&#65533;x&#65533;&#65533;&#65533;&#65533;&#65533;&#65533;&#65533;m&#65533;&#65533;eJK\&#65533;&#65533;6&#65533;//>e&#65533;x*&#65533;&#65533;3&#1892;'&#65533;&#1801;w&#1172;@7&#65533;&#65533;&#65533;Z&#65533;&#65533;&#65533;&#65533;&#65533;'1
|v&#65533;_&#65533;Z&#65533;&#65533;&#65533;&#65533;7,&#65533;[&#65533;i}&#65533;&#65533;pn'&#65533;&#65533;N&#65533;&#65533;&#65533;&#65533;a
H&#65533;&#1272;&$&#65533;	P8B&#65533;&#65533;&#65533;E1Eq&#65533;&#65533;&#65533;`&#65533;2&#65533;A~&#65533;&#65533;&#65533;&#65533;&#65533;&#65533;&#65533;?J X|&#65533;1@&#65533;J&#65533;&#65533;&#65533;*&#65533;W8&#65533;&#65533;`(xA'&#65533;n&#65533;&#65533;&#65533;&#65533;1&#65533;!&#65533;&#65533;&#65533;,4&#65533;oL&#65533;G&#65533;c&#65533;ng<&#65533;&#65533;z&#65533;C&#65533;d<&#65533;&#65533;M&#65533;&#242;	&#1420;b@&#65533;Xn&#65533;&#65533;fLTKb&#65533;&#65533;&#65533;/R&#65533;&#65533;&#1690;(&#65533;&#65533;/H&#65533;B&#65533;&#57855;&#65533;&#65533;&#1581;&#65533;&#65533;&#65533;'w&#65533;&#65533;&#65533;&#1914;G&#65533;u&#65533;&#65533;&#65533;&#65533;&#65533;&#65533;&#65533;&#65533;)&#65533;&#65533;=m&#65533;&#1532;&#65533;&#65533;erw&#65533;&#65533;= &#65533;&#65533;0&#65533;&#65533;&#65533;&#1681;&#65533;&#65533;!1Bk&#65533;VG:R &#65533;}L`s&#65533;&#65533;f5&#65533;&#65533;&#65533;&#65533;&#65533;&#65533;&#1490;&#65533;0*&#65533;&#65533;0?&#65533;r^&#65533;&#65533;0&#65533;Y&#65533;$v%&#65533;&#65533;?D&#1042;&#65533;&#65533;&#65533;!:r 4?&#65533;-T&#65533;
Fs&#65533;POr&#65533;&#65533;&#65533;&#710;k&#65533;x&#65533;f&#65533; &#65533;oe#[&#2044;&#65533;&#65533;1&#65533;&#65533;&#65533;&#65533;&#65533;&#65533;&#65533;&#65533;)Lb&#65533;&#65533;R&#65533; &#65533;&#1328;&#65533;)b&#65533;&#65533;^&#773;&#65533;3&#65533;&#65533;*i7C&#65533;v2&#65533;&#65533;3&#65533;&#65533;;@&#65533;&#65533;	M&#65533;;&#65533;&#65533;0!&#65533;&#65533;;B&#65533;&#65533;&#65533;(|&#65533;&#65533;H&#65533;&#65533;&#65533; &#65533;&&#65533;&#65533;\w&#65533;&#65533;B&#65533;"&#65533;&#65533;&#65533;J&#65533;7&#65533;&#65533;&#65533;&#65533;&#65533;&*3{vS&#65533;&#65533;&#65533;&#442;f&#45427;u&#65533;<&#65533;&#65533;&#65533;&#65533;[6&#65533;u&#65533;px&#65533;&#65533;6&#65533;sy8&#1553;8%NA
S&#65533;c&#916;&#65533;S&#65533;&#65533;}68L&#1118;'&#65533;&#65533;&#65533;ok&#1417;&#65533;k&#65533;|N%_(&#65533;P*&#65533;qg[&#65533;&#65533;&#65533;*&#65533;L9&#620;&#65533;k&#65533;a&#65533;f&#65533;&#65533;&#65533;K^&#65533;jWo&#65533;A)7&#65533;&#65533;&#65533;&#65533;&#65533;&#65533;a&#65533;eM&#65533;sH&#65533;&#1805;5&#65533;&#65533;&#282;&#65533;?&#65533;^@&#65533;|&#65533;&#65533;T&#65533;?HBZ&#65533;0&#65533;&#65533;f&#65533;&#65533;&#65533;p;6&#65533;ayZ&#65533;
&#65533;&#65533;&#65533;`&#65533;b!&#65533;&#65533;$&#65533;&#65533;&#65533;@
&#65533;&#65533;Gj&#65533;&#65533;&#65533;&#65533;&#680;&#65533;&#65533;&#65533;
&#65533;LJ&#65533;&#65533; 
&#65533;@&#65533;`\&#65533; 2&#65533;&#65533;&#65533;&#65533;e&#65533;&#65533;$0e&#65533;&#65533;&#65533;&#65533;`0&#65533;z&#65533;&#65533;&#65533;pt&#65533;&#65533;&#65533;&#65533;+t&#65533;"#0"mv&#475;L))V&#65533;mB&#65533;2&#65533;>m&#65533;&#65533;eN^
#&#65533;&#65533;G&#65533;np&#65533;~&#65533;
&#65533;&#65533;&#65533;N&#65533;&#65533;P,&#1100;&#65533;'&#65533;&#65533;)f
&#65533;`&#65533;i6&#65533;s&#65533;&#65533;k'z&#65533;&#65533;x&#65533;2&#65533;Exv'&#65533;&#65533;e&#65533;&#65533;#&#65533;&#65533;I&#65533;&#65533;Etmb,&#65533;0fS4f&#65533;a&#65533;&#65533;M&#65533;&#65533;&#65533;&#65533;&#65533;&#65533;&#65533;&#1230;&#65533;&#65533;&#65533;&#65533;&#65533;I&#65533;L&#65533;P&#65533;&#65533;$Jz%KN%&#65533;D&#65533;&#65533;&#65533;a&#65533;&#65533;&#65533;b&#65533;KZM&#65533;&#65533;&#65533;&#166;&#65533;&#65533;|.&#65533;i&#65533;&#65533;\&#65533;&#65533;H&#65533;&#65533;&#65533;&#65533;`&#65533;@&#65533;&l&#65533;5,b&#65533;n-&#65533;&#51445;&#65533;&#65533;&#65533;&#65533;q&#65533;&#65533;&#65533;n&#65533;&#65533;&#65533;&#65533;&#65533;.&#65533;&#65533;$&#65533;&#65533;"&#65533;&#65533;5&#65533;&#65533;*&#65533;&#65533;&#65533;&#65533;bfn&#65533;&#44067;.&#65533;&#65533;&#65533;&#65533;&#65533;^&#65533;r&#65533;&#65533;A&#65533;&#65533;$&#65533;0&#65533;&#65533;&#218;&#65533;K&#65533;&#65533;&#65533;h&#65533;&#65533;&#65533;G&#65533;&#65533;Q&#65533;g&#65533;N)k&#65533;`&#65533;&#65533;	&#65533;&#65533;	&#65533;&#65533;	&#65533;`&#65533;&#65533;0G$&&#65533;5r&#65533;&#65533;&#65533;#&#65533;d&&#65533;&#65533;#kn&#65533;*&#65533;C&#65533;n'Rf&#65533;&#65533;J &#65533;""&#903;&#65533;&#65533;&#65533;&#49827;40n&#65533;484&#65533;i&#65533;&#65533;&#65533;
&#65533;&B&#65533;&#65533;
&#65533;&#65533;u&#65533;q"k&#65533;&#65533;&#65533;&#65533;&#65533;k&#65533;r&#65533;&#65533;y0',d.&#65533;&#65533;&#65533;b 0+&#65533;&#65533;&#65533;)&#65533;+&#65533;k&#65533;&#65533;2,&#770;$&#65533;&#65533;h&#65533;(&#65533;R(~&#65533;p4&#65533;&#65533;<&#65533;b&#65533;&#65533;XR&#65533;xb&#65533;&#65533;=&#65533;#&#65533;2b)d&#65533;i&#65533;k&#65533;&#65533;;l<&#65533;Pb<&#65533; &#65533;&#65533;o&#65533;&#65533;&#65533;#&#65533;e&#65533;P9&#65533;&#65533;|&#65533;7&#65533;&#65533;'RLt&#65533;bv'q&#1542;&#65533;&#65533;z@&#65533;&#65533;'
&#65533;@&#65533;&#65533;&#65533;&#42006;&#65533;&#65533;&#65533;&#896;
&#65533;&#65533;&#65533;@t&#65533;&#65533;`&#65533;&#65533;&#65533;G)&#65533;&#65533;	g&#65533;&#65533;&#65533;@J&#65533;@&#65533;&#65533;	&#65533;&#65533;&#65533;`h&#654;&#65533; 	&#65533;&#65533;*+&#65533;&#65533;&#65533;&#65533;&#65533;
h&#65533;4z&#65533;0&#65533;b&#65533;'&#65533;&#65533;oPN<S&#65533;&#65533;&#65533;c/&#1603;sdJ{L&#65533;&#65533;R&#65533;i&#65533;&#65533;&#65533; eT&#65533;&#65533;&#65533;&#65533;.3&#65533;&#65533;&#65533;*3&#1444;;4&#65533;9p&#65533;2&#65533;1hQ&#65533;+&#65533;&#65533;&#65533;&#65533;&#65533;v&#65533;&#65533;(&#65533;@&#65533;8&#65533;3&#65533;&#65533;&&#65533;&#65533;\&#65533;1&#65533;&#65533;>*c&#65533;&#65533;&#65533;&#65533;&#65533;?&#65533;&#65533;<pC&#65533;&#1304;$&#65533;&#65533;&#65533;N&#65533;w&#65533;&#65533;Rb&#65533;&#65533;%Rt	&#65533;&#65533;&#65533;&#65533;.%IJ! *Q&#65533;iK&#65533;H&#65533;$K0&#65533;J&#65533;T&#65533;)UHE&#65533;L&#65533;O&#65533;,&#65533;JQ&#65533;P&#65533;iP&#65533;f-&#65533;&#65533;R&#65533; D&#65533;#4&#65533;~&#65533;&#65533;&#65533;IIeKt&#65533;{1$C&#65533;P4&#65533;nJ3&#65533;&#65533;-&#65533;&#65533;n&#65533;&#65533;&#65533;7&#65533;(&&#65533;'&#65533;lf&#65533;&#65533;2&#65533;<[&#65533;&#65533;&#65533;&#65533;&#65533;Ns&#65533;&#65533;&#65533;*&#65533;&#65533;*+Vci8,&#65533;B&#65533;&#65533;&#65533;&#65533;%&#65533;&#65533;&#65533;L&#65533;&#65533;K&#65533;&#65533;&#65533;&#65533;	s&#65533;m&#65533;k&#65533;+&#65533;Kz&#65533;Fu&#65533;rt&#65533;JQk<&#65533;&#65533;.B&#65533;0&#65533;fk:R*&#65533;&#65533;&#65533;&#65533;Ui&F&&#65533;&#65533;k5&#65533;O&#65533;&#65533;&#65533;0K3&#65533;&#65533;X&#65533;&#65533;z&#65533;g.($&#65533;&#65533;&#65533;/
&#65533;&#65533;&#65533;&#65533;
&#65533;&#65533;0&#65533;&#65533;&#65533;&#65533;&#65533; &#65533;&#65533;`e&#65533;&#65533;&#65533;&#65533;&#65533;&#65533;&#904;w$h&#65533;&#65533;&#760;&#65533;h&#806;l&#65533;&#65533;&#65533;fj&#65533;&#424;&	&#65533;*&#65533;$&#65533;.q$f:~&#65533;N[&#65533;e4f&#65533;&#65533;&#65533;&#65533;/vhF&#65533;&#65533;&#65533;
-&#65533;&#65533;$f&#65533;&#65533;v&#65533;Vg'&#65533;&#65533;/g&#65533;k/&#65533;F%&#65533;&w&#65533;!&#65533; 	~&#65533;&#65533; 9&#65533;`
&#65533; 
&#65533;&#65533;&#65533;%8&#65533;NS&#65533;@b&#65533;&#65533;&#65533;&#65533; &#928;
&#65533;`6&#65533;`)&#65533;fG&#65533; ]7P&#65533;&#65533;	&#65533;`'&#65533;
&#65533;`&#65533; N&#65533;&#65533;,
&#65533;&#65533;d}f!&#1280;?&#65533;%&#65533;B{&#65533;&#65533;$&#65533;`&#65533;&#65533;`i	&#65533;&#65533;D'n=(Bo&#65533;b+&#65533;j&&#65533;&#65533;&#65533;&#65533;b&B&#65533;&#65533;VOC&#65533;&#65533;h&#65533;&#65533;&#65533;&#65533;&#65533;&#65533;&#65533;&#65533;&#65533;/_K~mnvCQK&#65533;&#65533;&#65533;v&#65533;'+&#65533;$&#65533;K{&#65533;&#65533;f&#65533;Rfjk	&#65533;&#65533;:\&#65533;&#65533;jUtx&#65533;i&#65533;&#65533;rgb&#65533;&#65533;s"R.Uk2&#65533;;k&#65533;&#65533;&#65533;xh&#65533;&#65533;QH&#65533;H&#65533;&#65533;EE1\\&#65533;H&#65533;&#65533;Hx&#65533;E&#65533;I&#65533;&#65533;&#65533;T&#65533;@&#65533;l&#65533;$7&#65533;X$n&#65533;I&#65533;f<`&#65533;:,&#65533;Q&#65533;&#65533;LsCU!m7&#65533;&#65533;-&#65533;3Mt&#65533;&#65533;&#65533;&#65533;$&#65533;&#65533;8V"&#65533;&#65533;&#65533;&#1333;R&#592;h&#65533;&#65533;&#65533;ln&#65533;;&#65533;&#65533;6,&#65533;"jg&#65533;&#65533;:4w&#65533;J&#65533;' &#65533;&#65533;&#65533;@n&#65533;h&#531;&#65533;&#65533;f&#65533;c8^&#65533;z&#65533;l&#65533;&#65533;&#65533;&#65533;&#65533;`KeQ&f^MQa&#65533;nz>Ll+&#65533;&#65533;8&#65533;&#65533;w&#65533;&#65533;C#&#65533;-nJ	&#65533;o&#65533;&#65533;*&#65533;+&#65533;l&#65533;njL&#65533;&#65533;&#65533;&#65533;&#65533;&#65533;bg&#65533; &#65533;&#65533;&#65533;%J&#65533;,w+&#65533;2&#65533;&#65533;&#703;&#65533;K1&#65533;&#65533;y&#65533;E	&#65533;u&#2034;"fK&#65533;(=O/TB.&#65533;R&#65533;&#65533;&#65533;oFrj&#65533;&#65533;&#65533;&#65533;&#65533;G'&#65533;&#465;lR&#65533;&#65533;(&#65533;j&#65533;9bff&#65533;&#65533;&#65533;t&#65533;&#65533;&#65533;/~Ic&#65533;&#65533;&#61422;&#65533;%bB&&#258;l"&#65533;&&#65533;&#65533;"N|&#65533;n&#65533;W&#65533;&#468;&#65533;&#65533;\&#65533;&#65533;&#65533;P&#65533;r'&#65533;&#65533; 25'&#65533;2o&#65533;&#65533;&#65533;&#65533;pq*/&#65533;na&#65533;h p&#908;iU<&#65533;O&#65533;@Ab&#65533;&#65533;&#65533;%c&#65533;V)\&#65533; &#65533; 	&#65533; 2$&#65533;&#65533;
&#65533;&#65533;~&#65533; l&#65533;#&#65533;&#65533;D&#65533; &#65533;&#65533;&#65533;&#65533;
&#672;&#65533;`s&#65533; &#65533;&#65533;&#65533;
&#65533;&#65533;	DBj&#384;&#65533; &#65533; wrGv&#65533;&#65533;`&#65533;&#65533;&#263;&#65533;&#65533;&#10018;&#65533;&#65533; &#65533;&#65533;&#65533;&#65533;&#65533;&#65533;<&#183;f.b&#65533;n}&#65533;@&#65533;&#65533;Kn&#65533;&#65533;&#65533;%R&#65533;C&#65533;&#65533;,n}&#65533;/&#65533;EfLt7x&#65533;&#65533;.&#65533;&#65533;^w&#65533;&#2020;.&#65533;&#144;&#65533;"$&&#65533;9x&#65533;E/&#1092;&#65533;G&#65533;&#65533;&#65533;&#65533;E&#65533;&#65533;&#173;&#65533;+J&#151;sk&#65533;v&#65533;g&#65533;4&#65533;VOm&#65533;&#65533;2~MP&#65533;&#65533;fN&#65533;tH&#65533;&#65533;:VW=X&#65533;&#65533;&#65533; &#65533;&#65533;&#65533;&#65533;&#65533;	&#65533;&#65533;&#65533;`|&#65533;&#65533;N4&#65533;&#65533;|&#65533;&#65533;&#65533;g&#65533;&#65533;&#65533;R'2&#65533;&#13590;&#65533;P&#65533;8@&#451;&#65533;&#129;D&#65533;&#65533;&#65533;1u1&#65533;@,n&#65533;&#65533;&#65533;&#65533;&#65533; 
&#65533;m&#131;&#65533;g*&#65533;&#65533;*8&#65533;,*N9&#65533;/(P&#65533;'h&#65533;(&#65533;&#65533;"q&#65533;#&#65533;B(<&#65533;k
Z&D&#65533;j2'&#65533;&#65533;&#65533;&#65533;&#65533;b;&#65533;&#65533;.	&#65533;&#65533;	&#65533;`&#65533;&#65533;a&#65533;&#65533;&#65533;&#65533;&#65533;f&#65533;b&#65533;&#65533;<&#65533;&#65533;;&#65533;55&#65533;F&#65533;&#512;5&#65533;&#65533;5o!&#65533;:&#65533;Jp&#65533;_?&#65533;X&#65533;f=%[`&#65533;&#65533;&#65533;&#65533;'&#65533;`&#65533;g&#65533;"&#1016;&#65533;&#65533;3&#683;&#65533;_n
&#65533;&#65533;&#65533;&#65533;ku4&#65533;(&#65533;c8D&#65533;(6"k&#65533;J&#65533;&#65533;+%:\!+
&#65533;O&JC *&#65533;S&#65533;j
&#65533;\c&#65533;4`&#186;&#65533;&#65533;&#65533;&#65533;-&#65533;&#65533;]u+&#65533;&#11421;&#65533;&#65533;'(&#65533;&#65533;&#65533;&#65533;oh&#65533;&#610;&#65533;o&#65533;&#65533;&#65533;&#65533;Q;&#65533;(dF&#65533;MQ1&#65533;&#65533;&#65533;&#65533;&#65533;&#65533;&#65533;&#65533;&#65533;Mjmb:w&#65533;&#65533;X&#65533;6Pl&#65533;&#65533;&#65533;&#65533;&#65533;&#65533;k&#65533;&#65533;
&#65533;&#65533;%&#65533;@&#65533;
&#65533;j&#65533;;N&#65533;:JR<&#65533;&#65533;&#65533;@	g&#65533;&#65533;f&#65533; &#65533;p&#65533;&#65533;&#65533;&#65533;&#65533;&#903;9&#65533;&#65533;&#65533;&#65533;@&#800;&#65533;&#65533;&#65533;@6&#65533;q&#65533;&#65533;2$&#768;
&#65533;&#65533;z&#65533;&#65533;	&#65533;&#65533;	&#65533;&#65533;&#65533;&#65533;kR&#65533;&#40996;&#65533;&#65533; &#65533;O&#65533;l&#65533;5&#65533;N&#65533;&#65533;&#65533;:~&#65533;%&#65533;Fmr&#65533;H&#65533;&#65533;T&#65533;Z&#65533;&#65533;B+&#65533;&#65533;&#65533;&#65533;&#65533;&#65533;&#65533;&#34097;.&#65533;&#65533;	&#65533;Sq7&#65533;&#65533;`G,g&#65533;&#174;&#65533;&#65533;&#65533;&#65533;&#1862;&#65533;,&#65533;-Q"&#65533;&#65533; &#162;&#65533;x&#65533;&#65533;&#65533;&#65533;JI}3*O&#65533;7&#1808;&#65533;H&#65533;&#65533;&#65533;&#65533;6&#513;QRs&#65533;:&#1114;R&#65533;*&#65533;)&#65533;*lP&#65533;&#1832;&#65533;&#65533;.Cxh8&#65533;&#65533;&#65533;&#65533;&#65533;&#65533;&#65533;KD&#65533;aFX&#65533;	U&#65533;CE&#65533;&#65533;Yf&#65533;&#65533;&&#65533;!(uk&#65533;:6i&#65533;&#743;hb&#65533;-&#65533; &#65533;a*!4a4&#65533;&#65533;&#65533;&#65533;&#65533;Cv6	&#65533;&#65533;&#65533; z&#65533;&#65533;\b<&#65533;&#65533;"&#65533; 
'D&#65533;&#65533;j&#65533;&#65533;&#65533;L#	'&#65533;"	&#65533;VG&#65533;7d+2\"#,&#65533;YO2&#65533;&#65533;&#65533;&m&#65533;
&#65533;&#65533;&#65533;&#65533;	&#65533;n&#65533;f7^27D&#65533;{&#1146;('-&#65533;x&#65533;QP&#65533;S&#65533;-B&#65533;"&#65533;&#65533;&#65533;&#65533;,B&#65533;1L'&#65533;`&#65533;.rK&#65533;K&#65533;&#65533;&#65533;1J&#65533;&#65533;&#1281;&#65533;&#65533;cB&#65533;&#65533;<\&#1115;z&#65533;F T&#65533;4&#65533;&#65533;&#65533;L4cb&#65533;&#65533;&#65533;&#65533;&#65533;&#65533;:	&#65533;&#65533;&#65533;-&#65533;&#65533;	&#65533; &#65533;&#65533;&#65533;B&#65533;;&#65533; &#65533;&#65533;&#65533;Z/8$&#65533;&#65533;
&#65533;&#65533;!'&#65533;P&#65533;,&#65533;J0&#65533;
&#65533;&#65533;	&#65533;&#65533;&#1117;&#65533;t&#65533;&#65533;|(&#65533;+&#65533;&#65533;&#65533;"$&#65533;&#65533;&#65533;&#65533;~	&#65533;`	&#65533;&#65533;	(/Fb&#65533;&#65533;&#65533;|gn&#65533;@
;&#65533;&#65533;*-cd3B&#65533;&#65533;&#65533;&#65533;&#65533;2&#65533;&#65533;c&#65533;M&#65533;3&#65533;&#65533;>&#65533;E&#65533;&#65533;&#65533;&#65533;&#65533;&#65533;!h&#65533;&#65533;&#65533;d
&#65533;&#65533;&#65533;+*&#181;&#65533;:&#65533;&2&#65533;Q&#65533;&#65533;I&#65533; &#65533;&#65533;I&#65533;&#65533;-e&#65533;&#65533;&#65533;S&#65533;&#65533;&#65533;&#65533;u&#1540;&#65533;b%&#65533;&#65533;.^&#65533;&#65533;&#65533;&#65533;&#65533;&#65533;&#65533;:r&#65533;&#65533;%&#65533;-Y&#65533;`A&#65533;&N&#65533;&#65533;w&#65533;&#65533;&#65533;&#65533;g9]&#65533;&#313;CM&#65533;*V&#65533;\!3&#65533;&#65533;O9r^&#945;&#65533;&#65533;4f&#520;CF&#65533;:w&#65533;&#65533;a&#65533;U&#65533;&#65533;={&#65533;&#65533;3&#65533;%&#65533;6l&#1580;A&#65533;&#65533;&#65533;6n&#1844;D&#65533;N\7p&#65533;&#65533;S&#65533;N&#65533;&#65533;y&#65533;
&#1767;&#65533;M>a&#65533;&#65533;yw&#65533;3c&#284;Y&#65533;&#65533;&#65533;&#65533;8s&#65533;&#65533;y&#65533;&&#65533;=&#65533;&#65533;&#65533;S'&#1686;o&#1704;q&#65533;&#65533;4o&#65533;&#65533;&#65533;&#817566;&#65533;Zs&#65533;&#65533;:8&#65533;X&#65533;-&#65533;&#65533;&#65533;&#463;&#65533;&#65533;&#65533;iZN&#65533;&#65533;@&#65533;j &#65533;!s&#65533;&#65533;&#65533;=~"&#65533;&#65533;r&#65533;&#65533;h&#65533;&#65533;{y@&#65533;k+&#65533;Q&#65533;o&#65533;}&#65533;&#65533;c&#65533;&#65533;:w&#65533;&#65533;	4(&#1123;I&#65533;L&#65533;#&#65533;"&#65533; &#65533;&#65533;qTjl&#65533;&#65533;Rp&#65533;T&#65533;py&#65533;u_&#65533;&#65533;&#65533;^&#65533;&#65533;eW&#65533;&#65533;&#65533;&#65533;h&#65533;a&#65533;_&#65533;&#65533;bFi&#65533;&#65533;$&#65533;&#65533;&#65533;
+&#65533;&#65533;rJ(&#65533;h2I"&#65533;aTD!EZ|AFj&#65533;&#65533;EJ\`&#65533;&#1325;&#65533;&#65533;{&#65533;&#65533;!&#65533;&#65533;aG&#65533;&#65533;`&#65533;Q`|!&#65533;&#437;&#65533;Z&#65533;Iy&#65533;]h&#65533;1f&#65533;QFdbt&#65533;&#65533;&#65533;bxq&#65533;Ud&#65533;&#352;&#65533;&#65533;E&#65533;P$ADPT&#65533;EUjP&#65533;&#65533;e&#65533;Fb&#65533;	F$a1&#359;T&#65533;F&#65533;&#65533;Fk&#65533;Ab&#65533;[lQ&#65533;"&#65533;&#65533;&#65533;T`&#65533;&#43543;&#65533;&#65533;&#65533;&#65533;d&#65533;&#65533;i&#65533;&#65533;ra&#65533;[&#65533;&#65533;&#65533;&#65533;&#65533;fDF}^&#65533;UvFkg&#65533;&#65533;J!EQ&#65533;&#374;&#65533;j&#65533;&#65533;J\&#65533;
&#65533;a&#65533;&#65533;&#65533;~YZ&#65533;D&#65533;&#65533;&#65533;&#65533;N&#65533;&#65533;b&#65533;iF[c&#65533;&#65533;&#368;[&#65533;&#65533;&#65533;\\!&#65533;AU&#65533;&#65533;&#65533;&#65533;%&#65533;bl&#65533;&#65533;/&#1910;K(Fc&#65533;&#65533;&#65533;&#65533;[\A&#65533;TtL&#65533;ET&#65533;9j&#65533;OQ&#65533;T:Ft&#65533;{jg&#65533;&#65533;&#65533;&#65533;w&#65533;&#65533;&#65533;Sya&#65533;R,1D@&#65533;&#65533;S&#65533;&#65533;S&#65533;Q&#65533;-&#65533;q&#65533;\LQ&#1147;W&#65533;$&#65533;^&#65533;&#65533;&#65533;&#65533;p&#65533;8&#65533;&#1760;l&#65533;&#65533;&#65533;Z&#65533;&#65533;V&#65533;&#65533;&#65533;&#65533;k_&#65533;:&#65533;&#65533;r&#65533;&#65533;&#65533;&#65533;&#65533;E&#65533;&#65533;J&#65533;&#65533;&#65533;q/[L&#65533;&#65533;&#65533;&#65533;%&#65533;qq&#65533;Rs&#65533;AG&#65533;&#65533;&#65533;&#65533;Y&#65533;V&#65533;~}&#65533;&#65533;Zd&#65533;&#65533;&#65533;/A.yHx&#65533;&#65533;&#65533;z,&#65533;^q&#65533;&#65533;x0&#65533;&#1366;&#65533;&#65533;&#65533;&#65533;&#65533;&#65533;a&#65533;f&#65533;G&#65533;Yo&#65533;FE&#65533;&#65533;&#65533;g&#65533;myD&#65533;&#65533;f&#65533;ibtL&#65533;S&#65533;&#1751;pd&#65533;W`&#65533;!&#65533;r&#65533;&#65533;&#65533;oH!&#65533;&#65533;&#65533;&#65533;Q&#65533;&#65533;&#65533;eq&#65533;A&#65533; &h&#65533;&#65533;&#65533;&#65533;&#65533;/&#65533;B&#65533;b&#65533;&#65533;&#65533;8&#65533;@"&#65533;&#65533;F$&#65533;&#65533;&#65533;NM@&#65533;&#65533;&#65533;n&#65533;C&#65533;Pd$&#65533;&#65533;S1C&#65533;&#65533;&#281;A&#65533;P&#65533;&#65533;&#65533;&#43381;5\E&&#65533;D h&#65533;A&#65533;o}&#65533;&#65533; &#65533;&#65533;`&#65533;&&#65533;Q&#65533;&#65533;&#65533;&#65533;0&#65533;&#65533;f&#65533;C*&#65533;P&#65533;4&#65533;&#65533; &#384;/zi&#65533;Lr&#65533; &#65533;&#65533;d,tpc&#65533;&#65533;5&#65533;&#65533;,ZC&#1072;&#476;Ao&#65533;C&#65533;&#65533;&#65533;P&#65533;FH&#65533;&#65533;&#65533;D&0A&#65533;Ep@C&#65533;&#65533;<.\J$&#65533;&#65533; &#65533;.&#65533;&#65533;*l&#65533;&#707;&#65533;c&#1853;D&#65533;ST&#65533;4&#65533;;nfN&#65533;&#65533;
&#65533;G&#65533;V&#65533;&#65533;)&#224;&#65533; &#65533;&#1765;&#65533;&#65533;Y&#1609;&#65533;&#65533;&#65533;^&#65533;&#65533;
&#1562;B&#65533;&#65533;*p&#65533;^td&#65533;&#65533;J&#65533;&#512;&#65533;"$!&#65533;&#65533;P&#65533;&#65533;&#65533;&#65533;&#65533;JC&#65533;$&#65533;&#65533;t!T&#65533;&#8378;&#65533;i_&#65533;Dc&#65533;&#65533;Y&#65533;"&#65533;&#65533;&#65533;N&#65533;&#65533;
	&#65533;0Y&#65533;L&#65533;&#65533;,&#65533;&#65533;&#65533;6&#65533;&#65533;&#65533;I&#722;&#1432;&#65533;%0)<!
&#65533;JhB&#65533;&#65533;%S	IHB&#65533;P&#65533;$@	G@&#65533;1&#65533;a&#65533;
X&#65533;&#65533;0.&#65533;&#65533;&#65533;N&#65533;&#65533;&#65533;c&#65533;tI]&#65533;2Z#&#65533;&#65533;&#65533;k&#65533;aJ&#1747;&#65533;&#1029;*p&#65533;cX&#65533;VF&#65533;/PS*O&#65533;&#65533;&#65533;v&#65533;O&#65533;&#65533;&#65533;
&#65533;&#65533;&#165;DDi&#857;&#65533;&#1666;&#65533;&#65533;&#65533;&#65533;,\&#65533;X~&#65533;JBZ)4A	M&#65533;B&#65533;&#65533;E&#65533;dXB&#578;&#65533;@&#65533;m&#65533;PR&#65533;&#65533;*&#65533;&#65533;I&#65533;ez=&#65533;&#65533;&#65533;&#65533;.&#65533;&#65533;&#1557;&#65533;&#65533;&#65533;&#65533;&#65533;&#65533;
&#65533;&#1066;pLO&#65533;*B
&#65533;&	&#65533;-&#65533;&#65533;&#65533;Tdi&#65533;+p&#65533;WE&#65533;&#65533;&#65533;&#65533;&#65533;&#65533;[M3&#65533;&#65533;&#65533;&#65533;:&#65533;6&#1361;2_&#65533;oH&#65533;&#65533;&#65533;H&#363;c[&#65533;&#65533;&#65533;&#65533;&#65533;"&#65533;!&#65533;W&#65533;e+&#65533;&#65533;+@&#65533;!rZ&#1618;jh&#65533;&#65533;&#65533;He"D&#65533;-&#1904;0&#65533;&#65533;&#65533;w&#1533;&#65533;&#2022;5&#65533;&#65533;&#65533;A<&#65533;&#65533;_+&#65533;`&#65533;E&#645;&#65533;&#65533;Cz&#903;&#65533;&#65533;&#65533;&#65533;K&#65533;!
!?(H<&#65533;&#65533;&#65533; &#65533;&#65533;&#65533;&#65533;&#65533;&#65533;_&#65533;b&#65533;:&#65533;w,&#65533;&#65533;P=&#65533;|&#65533;Xn Q&#65533;&#65533;%B&#65533;&#65533;&#65533; &#65533;0&#65533;&#65533;&#1071;&#65533;eqCX&#65533;&#1237;&#65533;4#Xs&#65533;k&#65533;&#65533;&#65533;5"0i&#65533;&#65533;@&#1392;&#65533;=&#65533;&#65533;&f&#65533;&#65533;&#65533;_A&#65533;qRZ&#65533;t&#65533;&#1478;&#65533;&#65533;&#65533;`&#65533;L&#65533;d&#65533;&#65533;y|/q&#65533;]&#65533;R&#65533;H&#1361;&#65533;W&#65533;&#65533;&#65533;&#65533;&#65533;~&#65533;O&#65533;t&#65533;&#1758;&#65533;1&#65533;qI&#65533;&#1026;f&#65533;&#65533;&#65533;56&#65533;&#65533;&#65533;?Dp&#65533;&#65533;J&#65533;&#65533;&#65533;p&#65533;&#65533;Z&#65533;&#65533;&#65533;@ (&#65533;X^x&#65533;c&#65533;&#65533;&#65533;D
&#65533;v&#65533;(&#65533;2G^&#65533;v&#65533;&#65533;lC&#65533;&#65533;&#65533;&#65533;{&#65533;&#65533;&#65533;&#65533;Y>G&#65533;qAQ~K&#65533;&#65533;	b&#65533;&#65533;\?6&#65533;&4&#65533;&#65533;a&#65533;&#65533;\
7&#65533;b&#65533;
W(&#65533;t&#65533;*L&#65533;m[+&#65533;&#65533;&#65533;&#65533;&#540;&#65533;K&#65533;V&#65533;&#65533;`&#65533;y	&#65533;&#65533;&#65533;TT&#65533;yI&#65533;V&#65533;bt&#65533;&#65533;@&#65533;2&#1073;&#65533;$&#65533;T&#65533;&#65533;&#65533;51aSW&#65533;2&#65533;
&#27714;S&#65533;&#65533;&#65533;r&#65533;&#584;&#65533;&#65533;`D&#65533;&n)\&#65533;
&#65533;r&#1440;&#65533;U1Jg&#1694;6&#65533;&#65533;&#1778;&#65533;6D(&#65533;rp|5T&#65533;]&#65533;,o&#65533;f&#65533;&#65533;@L&#65533;qk&#65533;JE&#65533;&#65533;&#65533;&#65533;&#65533;&#65533;l&#65533;&#65533;&#65533;&#65533;&#65533;%&#65533;&#65533; U&#65533;*}&#65533;&#65533;Us&#65533;&#1464;]Z&#65533;I$6&#65533;&#65533;Y&#65533;I&#65533;&#65533;&#300;&#65533;1&#65533;+
I&#65533;hPL{&#65533;*&#65533;[(&#46116;.&#65533;wN&#65533;&#65533;&#65533;&#65533;5&#65533;/j&#65533;B&#65533;j&#65533;&#65533;D&#65533;g&#65533;&#65533;"[&#65533;I&#65533;9uWy&#65533;&#65533;'m&#65533;~&#1354;&#65533;&#65533;
X&#65533;&#65533; q&#65533;3Z(&#65533;{&cUf&#65533;&#1050;f&#65533;i&#65533;&#65533;&#434;/LS&#65533;&#65533;&#65533;&#65533;&#146;&#65533;g&#65533;p3p&#65533;&#65533;&#65533;&#65533;&#65533;M&#65533;&#18773;&#65533;	&#65533;YVM&#65533;&#65533;&&#65533;$&#65533;&#65533;j&#65533;&#65533;&#65533;&#65533;z&#65533;&#65533;-&#65533;&#65533;&#65533;&#65533;&#65533;&#65533;&#65533;&#65533;KJc=&#65533;M2&#65533;&#65533;	{&#65533;&#964;&#65533;&#65533;&#65533;&#65533;&#65533;/&#65533;&#65533;&#65533;p&#65533;&#186;&#65533;&#65533;&#65533;:Z&#65533;&#65533;&#65533;&#840;_&#65533;&#65533;A&#65533;&#65533;d8&#65533;&#65533;'&#65533;&#2043;&#65533;&#65533;&#65533;&#65533;&#65533;8&#65533;&#937;r"Y&#65533;\57&#65533;{t&#65533;&#65533;1@&#1703;^&#65533;$&#65533;&#65533;$&#65533;3@x&#65533;&#65533;&#65533;&#65533;&#421;A&#65533;1*7&w$'&#65533;U|&#65533;a}&#65533;&#1088;
&#65533;rr&#65533;JlSU*U"&#790;RnB&#65533;^t @i&#65533;{*&#65533;RRao&#65533;&#65533;q&#65533;&#65533;M&#65533;dX&#65533;&#65533;L1/Z&#65533;w&#65533;?&#65533;@t2p&#65533;bv&#65533;4?&#65533;B`H`Q(&#65533;QZ X&#65533;2-&#65533;&#65533;|&#65533;f)GU.d&#65533;d&#65533;ruap|&g8Deja&#65533;R&#65533;&#65533;&#65533;L&#65533;&N&#65533;W
&#65533;PyE4&#65533;&#65533;D&#65533;Es9&#65533;.&#65533;RS&#65533;L 
&#65533;S@|&#65533;Z&#65533;1cbT&#65533;&#65533;!3&#65533;Xb&#65533;/^&#65533;.V&#65533;W&#65533;&#65533;OBtkA&#65533;&#65533;Q&&#65533;Q.*2.&#65533;rI(&#65533;4&#65533;&#65533;f'&#65533;d&lq/&#65533;Tri&#65533;5$&#65533;/&#65533;&#65533;B&#65533;&#547;1)&#65533;S&#65533;&#65533;L &#65533;&#65533;U-O`&#65533;~&#65533;Z&#65533;O&#65533;E.NT|&#65533;2TNu0qImQ)&#65533;f&#65533;&#65533;W&#65533;B&#65533;&#65533;"&#65533;P&#65533;)=&#65533;&#65533;R*&#65533;r,&#65533;&#65533;4&#65533;%Na+U T |BavNG$G,?A,`&#65533;X\33s2*&#65533;"&#65533;&#65533;@&#65533;&#65533;[&#65533;')&#65533;*[&#65533;&#65533;&#65533;3&#65533;RR&#65533;r":6&#65533;w&#65533;LWcx&#65533;&#65533;&#65533;77&#65533;&#65533;P^W[yA&#65533;Y&#65533;&#65533;&#65533;&#65533;&#65533;&#65533;.&#65533;wq.i&#65533;O&#65533;Hl&#65533;)&#65533;2(&#370;4r"P&#65533;RY&#65533;b}&#65533;&Z&#65533;&#65533;y&#65533;{&#65533;&#65533;fO&#65533;'"4c&#65533;&#65533;&2&#65533;5&#65533;&#65533;&#65533;&#65533;37&#4372;&#65533;&#65533;&#228;W&#65533;B&#65533;&#65533;rI&#65533;&#65533;&#1430;v&#65533;Sp&#65533;&#65533;4ot&#65533;m)&#65533;cI&#65533;a&#65533;GHAg&#65533;b&#65533;&#65533;&#65533;&&#65533;gQt&#65533;v&#65533;a`r&#65533;$&#65533;&#1302;&#65533;&#65533;i&#65533;f&#65533;&#65533;EHA6=wp&#65533; &#65533;&#65533;M&#65533;&#65533;&#65533;n&#65533;&#65533;&#503;j&#65533;Io&#65533;%&#65533;E_&#65533;&#65533;&#65533;v&#65533;&#65533;&#65533;A&#65533;&#1493;~&#65533;&|&#65533;F&#65533;&#65533;&#65533;0~pd&#65533;g&#65533;4&#65533;TY&#65533;e/&#65533;&#65533;5d!&#65533;cP&#1462;u&#65533;&#65533;f&#65533;&#65533;&#65533;hvU&#65533;x&#65533;b&#65533;Fb&#65533;&#65533;DY&#65533;&#65533;7~&#65533;WPLi&#65533;&#65533;C&#65533;]R&#65533;+v&#65533;&#65533;&#65533;P?&#65533;>&#65533;=&#65533;&#65533;< I&#65533;O`q{%&#65533;91T7&#65533;&#65533;&#65533;V&#65533;&#65533;|w$&&#65533;]&#65533;&#65533;9op&#65533;^&#65533;@&#65533;AUYwT@sh&#65533;"&#65533;WQ&#65533;F&#65533;&#65533;PpPU3 &#1698;O&#65533;@@N&#65533;?@P`&#713;&#65533;s&#65533;&#48279;-&#65533;El&#65533;|V&#65533;&#65533;2y!ZW&#65533;2&#868;ME9Y{&#65533;0&#65533;&#65533;'$&#65533;x&#65533;r6&#65533;T/&#65533;7M?ig&#65533;G&#1493;&#65533;_&b
$&#65533;,o'2&#65533;2&#65533;[&#65533;.X&#65533;&#65533;&#65533;&#65533;{w&#65533;	&#65533;&#65533;&#65533;27BYY&#65533;&#65533;vqMSQ%
&#65533;zE,&#65533;&#65533;Q&#65533;n&#65533;O0&#65533;%,8{z&#65533;&#65533;P*&#65533;&#65533;sE,&#65533;ml&#65533;&#65533;&#65533;j&#65533;.jex`&#65533;oL&#65533;&#65533;~rM&#455;&#65533;u&#65533;_&#65533;c&#1064;&#65533;B&#65533;&#65533;&#65533;k&#65533;Z(&#65533;&#65533;(&#65533;J&#65533;o&#65533;&#65533;!&#1698;&#65533;&#65533;%&#65533;&#1561;'{&#65533;v&#65533;&#65533;vR`Z&#65533;By !&#65533; &#65533;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1274;&#65533;W/l&#595;&&#65533;&#65533;&#65533;(1k&#1285;
&#65533;&#65533;&#65533;;&#65533;a_&#65533;
L&#65533;&#65533;&#65533;&#200;QFT&#65533;&#65533;&#65533;&#464;#K&#65533;&#65533;8"&#65533;~&#65533;j&#65533;&#825;&#65533;&#65533;&#992;C&#65533;M&#65533;&#65533;&#65533;&#65533;>&#65533;&#65533;&#65533;&#65533;&#3467;K&#1699;L&#65533;&#65533;&#65533;&#1748;&#65533;T<&#65533;&a&#65533;&#65533;&#65533;&#65533;&#65533;(&#65533;&#65533;&#257;{&#65533;+_&#956;&#65533;&#65533;&#65533;&#1059;3G&#65533;&#65533;&#65533;&#65533;&#65533;&#1587;k&#65533;&#957;&#65533;w&#65533;&#65533;&#65533;#&#65533;&#65533;N&#65533;&#65533;&#65533;&#65533;#&#65533;&#65533;&#65533;&#65533;&#65533;&#65533;&#65533;&#65533;&#65533;&#65533;&#65533;`&#65533;&#65533;&#65533;&#65533;&#65533;&#65533;?&#65533;&#65533;&#65533;&#65533; (&#65533;g&#65533;=&#65533;&#65533;&#65533;&#65533;7`v&#65533;)&#65533;&#65533;&#65533;^DP&#65533;&#65533;iU&#65533;VJ&#65533;v&#65533;&#65533;&#65533;U&#65533;&#65533;C&#65533;d C &#65533;&#65533;W&#65533;,r&#65533;&#65533;x&#65533;&#65533;&#1804;-&#65533;h&#65533;8&#65533;&#65533;&#1486;&#65533;M&#65533;&#65533;@)&#65533;Di&#65533;F&#65533;&#479;NJ"9d&#65533;&#65533;%(e&#65533;&#65533;Q&#65533;$zyMy&#65533;&#65533;\v&#65533;%&#65533;P&#65533;&#65533;&#65533;K~9&#65533;Y&#65533;e&#1993;&#65533;&#65533;Yc&#65533;&#65533;hSEib&#65533;C_&#23121;&#65533;&#65533;&#65533;&#30656;zgWrBt&#65533;]&#65533;&#65533;`&#65533;e)#&#65533;&#65533;1&#65533;b&#65533;$&#65533;f&#65533;lR&#65533;&#65533;^&#65533;IWC&#65533;8&#65533;&#65533;&#65533;&#65533;j*S[b
{&#65533;&#65533;i&#65533;&#65533;m&#65533;y&#65533;NjX&#65533;&#65533;&#65533;&#65533;Y&#1120;&#65533;&#65533;&#65533;Gs&#65533;4&#65533;&#65533;&#65533;k&#65533;&#65533;j&#65533;r&#65533;&#65533;&#65533;&#65533;&#65533;+m&#65533;&#65533;&#65533;&#65533;&#65533;jD!&#65533;&#65533;v&#65533;c&#65533;A&#65533;-J&#65533;&#65533;&#65533;&#65533;&#65533;&#65533;&#65533;&#65533;k&#65533;&#1176;&#65533;&#65533;/NK&#65533;&#65533;V{&#65533;r&j&#65533;n&#65533;&#65533;+&#65533; Z&#65533;&#65533;ur&#65533;hH)&#65533;&#65533;&#65533;d&#65533;&#65533;&#65533;<r&#65533;&#65533;&#65533;&#65533;\&#65533;&#65533;&#65533;&#65533;&#65533;n{h&#65533;&#65533;&#65533;%&#65533; &#65533;&#65533;q&#65533;&#65533;H&#65533;&#65533;%Jh&#65533;(&#65533;&#65533;&#65533;b&#1687;B&#65533;&#26224;J&#723;&#65533;Zr&#65533;D&#65533;B&#65533;{c}1[&#65533;_&#65533;&#65533;:&#65533;&#65533;&#65533;,c&#65533;t`&#65533;v&#272;&#1285;&#65533;G&#65533;&#65533;X&#65533;&#65533;&#65533;a&#65533;&#65533;&#65533;&#65533;K&#65533;&#65533;&#65533;Y&#65533;m&#65533;&#65533;"&#65533;rF&#65533;v&#65533;&#65533;g&#65533;-&#65533;&#65533;&#65533;N&#65533;7&#65533;<&#65533;&#65533;&#65533;&#65533;w&#65533;&#65533;&#887;&#65533;}&#65533;1&#306;M]&#65533;&#65533;&#65533;9&#65533;.&#65533;&#65533;&#65533;&#65533;&#65533;&#65533;&#65533;;9&#65533;d&#65533;/~NC&#65533;.&#65533;&#65533;&#65533;.&#65533;&#35095;&#65533;&#65533;&#65533;&#65533;m&#65533;&#65533;3.&#65533;!&#65533;ze&#65533;&#65533;{&#65533;v&#1331;[-&#65533;&#65533;&#65533;5;!&#65533;e&#65533;&#65533;;&#65533;&#65533;&#65533;;&#65533;&#65533;&#65533;;&#65533;&#65533;&#65533;&#65533;&#65533;W,{L&#65533;js&#65533;P&#65533;&#65533;^&#65533;v&#65533;uJTr&#65533;i&#65533;&#65533;&#65533;&#65533;&#65533;&#65533;&#65533;&#65533;&#65533;&#65533;&#65533;&#65533;&#65533;&#32374;h&#65533;o&#65533;&#65533;&#65533;&#65533;v&#555;&#65533;&#65533;&#65533;OW&#65533;&#65533;&#65533;{"+Jm&#65533;g`&#65533;&#65533;&#65533;&#65533;F&#65533;&#65533;&#65533;&#65533;{`&#65533;A&#65533;
Nz%A&#65533;&#65533;(&#303;&#65533;&#1357;`&#65533;B&#65533;p&#65533;f/~U|&#65533;&#65533; ~Ph&#65533;&#65533;&#1029;J&#65533;&#65533;&#65533;&#65533;&#65533;e&#65533;z&#65533;&#65533;&#65533;<U&#65533;&#65533;&#839;sic&#65533;@&#65533;&#65533;&#65533;1&#65533;&#65533;!&#65533;&#65533;v&#65533;&#65533;0<*&#65533;&#65533;=&#65533;1l&#65533;&#65533;;&#65533;&#65533;&#65533;E&#65533;&#65533;&#65533;`c	b&#65533;&#65533;&#65533;&#65533;5&#65533;x&#65533;H&#65533;!HA&#65533;1z,a&#65533;\V6&#65533;&#65533;&#65533;&#65533;~&#65533;*&#2009;&#1684;,&#65533;&#65533;oc&#65533; &#65533;(&#65533;&#65533;	;&#874;&#65533;!r&#65533;&#65533;f&#65533;&#65533;&#65533;:&#65533;&#65533;&#65533;&#65533;&#65533;")5&#65533;d
&#65533;&#65533;Ge9&#65533;w[&#65533;&#65533;&#65533;&#374;&#65533;&#65533;&#65533;&#65533;t&#65533;&#65533;"&#65533;&#65533;&#65533;-=&#65533;&#65533;&#65533;&#65533;&#65533;<w&#65533;&#65533;&#65533;&#65533;%0&#65533;L>&#65533;&#65533;&#931;&#65533;Jr&#65533;&#65533;&#65533;&]&#65533;R&#65533;&#65533;e&#65533;&#65533;=mq&#65533;&#65533;&#65533;jW-&#65533;&#302;&#65533;&#65533;!&#65533;_&#65533;&#65533;K!Hs&#1100;&#65533;&#65533;b&#65533;M&#65533;Yf&#65533;&#65533;&#65533;`&#65533;&#65533;&#65533;&#65533;&#65533;&#65533;qc|&#65533;>&#65533;&#65533;&#65533;x&#65533;g&#65533;Wc&#65533;&#65533;MX&#330;G!&#65533;I9&#1273;q&#65533;j&#65533;&#65533;f&#65533;&#65533;L&#65533;-2?&#65533;&#649;t&#718;&#65533;&&#65533;&#65533;&#65533;d&#65533;&#65533;9&#65533;&#1111;&#65533;XG;~&#65533;R&#65533;s&#65533;&#65533;{&#65533;LnY&#65533;&#65533;&#65533;},lZ&#65533;X&#65533;?&#65533;&#65533;&#65533;&#65533;&#65533;O;U&#65533;p&#65533;jQ,&#65533;&#65533;r&#65533;&#65533;&#65533;4el+&#65533;%&#65533;F&#65533;8Vu&#65533;(qX>I&#65533;L&#65533;&#65533;$%h&#65533;&#65533;&#1534;&#65533;&#614;&#65533;&#809;&#65533;J&#65533;_&#65533;zB>U&#65533;&#65533;&#65533;&#65533;&#65533;&#65533;PWMU&#65533;&#65533;&#65533;*U=&#65533;V&#65533;&#65533;<&#1188;&#65533;G&#65533;&#65533;0&#65533;&#65533;r&#65533;&#65533;d&#65533;:&#1569;&#65533;&#65533;6&#65533;&#65533;0&#65533;`&#65533;&#65533;&#288;&#65533;06&#65533;&#65533;N&#65533;j&#65533;OQ&#65533;W&#65533;&#65533;T71u&#65533;*mT&#65533;&#65533;&#65533;e=&#65533;&#65533;"&#65533;qz&#65533;2&#65533;7[&#65533;&#65533;&#65533;m&#65533;T&#65533;jm&#1266;3&#65533;&#65533;h%&#65533;&#65533;t&#65533;2&#65533;&#1076;D+SD&#65533;F&#65533;P&#65533;o&#65533;"&#65533;o&#65533;z&#900;&#65533;&#65533;&#65533;wY&#65533;s/Z&#1597;&#65533;t&#65533;&#65533;]&#65533;:&#443;&#65533;&#252;&#65533;&#65533;J&#65533;(&#65533;R&#65533;[&#65533;&#65533;^&#65533;&#65533;`O<&#65533;&#65533;&#65533;-[F&#65533;&#65533;&#65533;&#65533;S&#65533;C&#65533;&#65533;R<&#65533;!J\&#65533;&#65533;&#65533;&#65533;&#65533;+s&#65533;&#65533;m&#65533;&#65533;0&#65533;&#65533;e$&#65533;&#65533;&#65533;Z&#65533;&#65533;<&#65533;aX&#65533;,c&#65533;:L8&#65533;&#65533;%&#65533;{&#65533;ztx&#65533;&#65533;&#65533;&#65533;@&#65533;Bp&#65533;f&#65533;S$&#65533;x&#65533;&#65533;&#65533;&#65533;`&#65533;&#65533;5&#65533;u&#65533;&#65533;&#65533;R&#65533;&#65533;v&#65533;&#65533;&#65533;&#65533;nb&#65533;&#65533;&#65533;&#65533;X&#467;&#1249;&#65533;tD&#65533;&#65533;X&#65533;%&#1990;W<{zy&#65533;&#65533;&#65533;&#65533;a&#65533;	&#65533;&#1617;yj	&#229;&#65533;F&#65533;f&#65533;}&#65533;bj&#65533;K&#65533;&#65533;D:&#65533;&#65533;n&#297;[&#65533;&#1578;&#65533;q&#65533;&#65533;&#65533;&#65533;[	s&#65533;&#508;&#65533;-&#65533;|&#65533;w&#65533;&#65533;&#65533;&#65533;xFq&#65533;)&#65533;7Jp&#65533;&#65533;&#65533;&#65533;&#631;Mo&#65533;&#65533;&#65533;#&#65533;&#65533;&#65533;&#65533;&#65533;&#65533;.jx&#65533;&#65533;`h&#65533;&#65533;&#65533;&&#65533;H&#65533;.*Qm&#65533;&#65533;M&#65533;1&#65533;k&#65533;&#65533;&#65533;&#65533;$&#65533;^7&#65533;&#65533;@-t&#65533;&#65533;&#65533;&#15476;&#65533;&#65533;-&#65533;:&#65533;q&#65533;)W&#65533;&#65533;&#65533;&#65533;2;x	&#65533;&#65533;&#65533;&#65533;&#65533;&#65533;@&#65533;m&#320;k&#65533;^&#65533;Xs&#65533;a&#65533;&#65533;&#65533;zr&p&#1379;&#65533;A&#1713;&#65533;&#65533;lhxd&#65533;L!&#65533;&#65533;&#12202;L&#65533;&#65533;;&#65533;ym&#65533;&#65533;&#65533;K&#52695;0p&#65533;&#65533;m`L5]l:&#65533;&#65533;&#65533;6&#65533;q&#65533;&#65533;V&#65533;&#65533;=Mgi&#65533;	&#65533;-&#65533;&#65533;&#65533;&#65533;%&#65533;&#65533;[&#65533;&#65533;v&#65533;&#65533;~&#65533;&#65533;W&#65533;&#65533;%&#65533;&#1625;&#65533;&#65533;&#65533;&#1557;&;&#65533;&#65533;U&#65533;&#65533;&#987;^&#65533;jY&#1186;&#65533;&#65533;V&#65533;&#65533;&#65533;&#65533;&#65533;9&#65533;iNtWu&#65533;L&#65533;&#65533;,K&#65533;F&#65533;=}&#65533;7&#65533;&#65533;q&&#65533;$L&#65533;&#1645;&#65533;R&#65533;P'&#65533;n&#65533;6&#65533;?t&#65533;5&#65533;p&#65533;^&#311;&#65533;&#65533;&#65533;&#1533;&#65533;t&#65533;&#65533;&#65533;e&#65533;&#65533;d&#65533;&#65533;&#65533;[e&#65533;&#65533;Eo &#65533;&#65533;&#65533;&#65533;&#65533;&#1111;Na&#1546;&#65533;&#65533;&#65533;f&#65533;&#65533;2&#65533;&#65533;&&#65533;&#65533;)&#65533;&#65533;&#65533;&#65533;&#65533;&#65533;&#1852;&#65533;&#889;c&#65533;&#65533;&#65533;&#65533;^&#65533;o&#65533;&#65533;&#1925;&#65533;&#65533;nz&#65533;.K&#65533;.,&#65533;E&#65533;&#65533;&#65533;^&#65533;&#65533;w&#65533;&#65533;&#65533;&#65533;&#65533;&#65533;T&#65533;g)&#65533;N3&#65533;&#65533;`&#65533;&#65533;&#65533;&#65533;;&#65533;&#1988;&#65533;&#65533;&#65533;&#65533;&#65533;&#65533;x\o&#65533;&#65533;&#65533;&#65533;_&#65533; &#65533;&#65533;&#65533;%(&#65533;&#65533;A&#1036;&#65533;&#65533; {&#1096;}&#52433;&#65533;&#65533;\;&#65533;O&#65533;&#65533;&#65533;&#65533;&#65533;&#65533;5&#65533;&#65533;\&#65533;&#65533;&#65533;&#65533;%&#1857;\&#65533;VD&#65533;&#65533;h&#65533;&#65533;F5&#65533;u&#65533;&#65533;&#65533;&#65533;&#65533;V&#65533;2I]&#65533;&#211;L&#65533;&#65533;X&#65533;6^P&eX^&#65533;&#65533;X&#65533;Emft{/&#65533;ob&#65533;0&#65533;lwmg&#65533;i&#65533;j&#1011;<w&#65533;oo&#65533;Lb&#65533;Uc&#65533;c&#65533;RQ2A&#65533;1&#65533;&#65533;>}&#65533;Pl&#65533;,te;&#65533;&#65533;+jAP&#65533;&#65533;$L&#65533;&#65533;y&#65533; &#65533;&#65533;uRZ&#65533;s&#65533;&#65533;&#65533;&#65533;5L&#65533;F&#65533;&#65533;y&#65533;U&#65533;&#65533;d&#65533;hx&#65533;&#65533;A6&#65533;@&#65533;V&#65533;&#65533;E(?6W&#65533;H&#65533;G&#65533;&#65533;W&#65533;&#65533;W&#65533;D&#65533;&#324;&#65533;&#65533;&#65533;3aY&#65533;&#65533;&#65533;X\04C&#65533;'i&#65533;&#65533;K&#65533;'^V6^&#65533;Ve&#65533;u&#65533;&#65533;4&#65533;j&#65533;&#65533;&#65533;vO&#1189;fKhp&#65533;gA&#65533;&#450;&#65533;nq&#65533;hn &#65533;rE&#65533;8C&#65533;S&#65533;&#65533;Bd&#65533;Y&#65533;bQ&#65533;4&#65533;"V~&#65533;&#65533;jTz&#148;^&#312;X&#65533;%&#65533;^p&#65533;&#65533;Xs&#65533;&#65533;&#65533;&mXf&#65533;&#65533;LX&#65533;&#65533;&#65533;&#65533;p
gi&#65533;&#65533;T&#65533;wW9&#65533;&#65533;&#65533;q\&#65533;qY&#65533;DC&#65533;&#65533;qhK&#65533;&#65533;o&#65533;FYe&#65533;D&#65533;X&#65533;&#65533;7&#65533;+hv&#65533;%L&#65533;&#1487;&#65533;8&#65533;b&#1542;f&#65533;&#65533;(Fp&I&#65533;fw&#65533;qwF&#65533;&#65533;m&#1552;.&#33471;&#65533;:!0&#65533;g(E&#65533;&#65533;&#65533;2&#65533;g]&#65533;&#65533;&#792;X'&#65533;R&#65533;&#65533;X&#630;R5&#460;[&#65533;<&#65533;&#524;&#308;X&#65533;&#65533;RW&#65533;6&#65533; &#65533;&#594;nhv&#65533;&#65533; &#65533;g&#65533;&#65533;(&#65533;Sd&#1907;6@&#65533;B&#65533;&#65533;&#65533;&#65533;T&#65533;&#65533;&#65533;H&#65533;AF&#65533;'8&#65533;RMF^&#65533;ws`&#65533;&#65533;gi&#65533;&#65533;U&#65533;&#65533;&#65533;.&#65533;&#65533;&#65533;&#65533;<&#65533;'p&#65533;Hbp&#1622;&#65533;&#65533;&#65533;&#65533;}&#65533;&#65533;p&#65533;&}&#65533;&#65533;z&#65533;&#1287;&#743;D&#65533;Gh&#65533;&#65533;\c&#65533;&#65533;B&#65533;y&#65533;"	&#65533;&#65533;&#65533;d&#65533;&#65533;&#65533;77^<&#65533;l&#65533;X&#65533;k&#65533;Kah&#65533;&#65533;&#65533;l6&#597;&#65533;&#65533;s&#65533;Ue&#29001;&#65533;Y&#65533;&#65533;g&#65533;Db&#65533;&#65533;m&#65533;&#65533;m&#65533;&#65533;&#65533;&#65533;jD&#65533;qC&#16626;&#65533;&#65533;!_&#1025;ZK!&&#65533;&#65533;h&#65533;z&#65533;&#65533;a&#65533;&#65533;&#65533;y)tsa-)&#65533;&#65533;g &#65533;(<&#65533;c<5&#65533;s&#65533;&#65533;l&#65533;&#65533;l&#65533;&#65533;5(S8I&#65533;&#65533;0&#65533;&#65533;h&#65533;&#65533;j&#65533;<&#65533;y&#65533;qG&#65533;&#65533;&#594;&#65533;I&#65533;&#65533;&#65533;x*UF,{U_F&#65533;>&#65533;(&#65533;&#27102;&#65533;&#65533;&#65533;&#1409;S&#65533;QF&#65533;&#65533;f&#65533;(	&#65533;6ieQ6&#65533;&#65533;V&#65533;h&#65533;z&#65533;Uvj&#65533;7i&#65533;Zh&#65533;g&#65533;&#65533;&#65533;&#212;rF`wtgJ&#65533;[\&#65533;Kc&#65533;&#65533;=&#65533;>t&#65533;*&#65533;s!<&#65533;&#65533;/&#65533;&#65533;&#65533;<2D&#65533;&#412;/&#65533;PW&#65533;&#1012;&#65533;&#65533;&#65533;&#65533;jil &#672;&#65533;p&#65533;m+&#65533;~a&#1604;&#65533;6UfJxh.&#1119;%)&#65533;$A&#65533;8<&#44382;S&#65533;&#65533;&#65533;&#65533;&#65533;=&#65533;&#65533;&#65533;&#65533;C24&#65533;&#65533;1&#65533;&#65533;&#65533;n&#65533;&#65533;&#65533;vq&#65533;u{_
&#552;&#65533;&#65533;&#26900;8&#65533;&#65533;X&#65533;&#694;&#65533;
&#65533;&#65533;*zjeNeJ&#65533;&#1704;&#65533;&#65533;&#65533;&#65533;z&#65533;7&#65533;^&#65533;&#589;&#65533;&&#65533;N&#65533;U&#65533;E&#65533;c&#65533;a&#65533;Z{&#65533;&#65533;&#65533;P&#1506;|	,&#1396;&#65533;^&#65533;B&#65533;Tr&#65533;%<&#65533;&#65533;&#65533;&#65533;&#65533;3&#65533;&#65533;g&#355; &#65533;E&#65533;&#65533;&#65533;ISKs&#65533;>1&#65533;-&#65533;<&#1957;&#65533;zL&#65533;s&#1270;F&#669;&#65533;F	&#65533;Gfp&#65533;9&#65533;&#65533;&#65533;&#65533;&#50526;&#216;&#65533;`&#65533;o^&#1554;
ub4I&#1050;Dh;&#65533;&#65533;&#65533;&#65533;i'&#65533;Jt&#65533;
&#65533;&#65533;&#65533;&#65533;1&#65533;&#65533;uR"x&#65533;$&#65533;R:&#65533;&#32812;&#65533;*&#65533;&#822;&#65533;&#65533;&#65533;J&#65533;+e&#65533;d&#65533;&#65533;&#65533;&#65533;Jz&#1694;j&#65533;&#65533; *&#65533;p[N&#65533;&#65533;$1t[&#65533;GIy&#65533;U&#65533;&#65533;&#65533;L[&#65533;0&#65533;&#65533;&#65533;&#65533;SJ&#65533;:+&#65533;a&#65533;&#65533;&#65533;0&#65533;&#65533;vb&#65533;y&#65533;&#65533;CA&#65533;vaG*Y&#65533;&#65533;&#65533;&#65533;&#65533;&#65533;&#1700;&#65533;&#65533;}&#65533;&#65533;0&#65533;V>&#65533;k&#65533;&#65533;7Y&#65533;&#65533;*&#65533;dkX&#65533;&#307;~&#65533;&#65533;R&#65533;s&#2021;}P&#65533;&#65533;g&#65533;&#65533;G&#65533;gh&#65533;2Z&#1152;&#65533;D&#65533;&#65533;)&#65533;&#65533;I&#65533;&#65533;&#65533;&#65533;&&#65533;&#65533;&#65533;&#65533;}/&#65533;&#65533;(&#65533; &#65533;V&#65533;&#65533;&#65533;&#65533;~&#65533;P&#65533;
&#65533;&#65533;z&#65533;T&#65533;&#65533;&#65533;&#65533;&#65533;&#65533;*&#65533;&#65533;&#65533;Z&#65533;}&#65533;&#65533;p&#65533;&#65533;/1&#65533;&#65533;&#65533;ho	&#65533;y&#65533;&#65533;&#65533;&#65533;Fl9}&#65533;&#65533;:]7d]&#65533;vV;&#65533;&#65533;)&#65533;O&#65533;U%58q&#65533;&#65533;&#65533;&#65533;&#65533;&#1480;&#65533;&#65533;&#65533;&#65533;a$%&#65533;&#65533;J&#65533;&#15941;&9&#65533;E&#65533;^e&#65533;v^&#65533;&#65533;&#65533;F&#65533;&#65533;&#1788;&#65533;m&#65533;&#1630;&#65533;Gq&1x&#65533;Bg&{&#65533;&#65533;&#65533;2I&#65533;0&#65533;&#65533;&#65533;&#65533;9m&#65533;&#65533;5&#65533;Q&#65533;&#65533;&#669;&#65533;F&#65533;&#65533;&#1114;1&#65533;z&#65533;&#65533;&#65533;$&#65533;#6L)&#65533;m&#65533;)w[&#65533;&#65533;&#65533;&#65533;&#65533;&#65533;[&#65533;&#65533;:&#65533;&#751;&#65533;&#65533;Z&#65533; [&#65533;L&#65533;&#65533;&#65533;&#65533;2&#588;&#65533;+&#65533;&#65533;&#65533;aN&#65533;&#65533;&#65533;&#65533;'9L+yR5&#65533;LL&#65533;&#65533;&#65533;&#65533;&#65533;&#807;'_&#1403;&#65533;j&#65533;&#65533;)&#65533;5&#65533;&#65533;1&#65533;w&#65533;&#65533;&#65533;&#65533;j&#65533;]&#65533;&#65533;&#65533;+&#65533;&#65533;(&#65533;&#65533;*&#65533;&#65533;&#65533;&#65533;&#65533;&#65533;l)&#65533;V&#1455;}&#65533;&#65533;&#65533;&#65533;&#65533;dX&#65533;&#65533;&#65533;&#65533;9&#65533;&#65533;+&#65533;9&#1970;&#65533;&#65533;&#65533;&#65533;(E&#65533;#&#65533;R&#65533;8&#65533; Z&#65533;&#65533;K&#65533;&#65533;*&#65533;h*scy&#65533;0&;&#48246;&#1141;t&#65533;&#65533;zv&#65533;Z&#542908;&#1549;&#65533;&#761;]HL&#65533;&#65533;&#65533;&#65533;&#65533;dLJ&#65533;M&#65533;&#268;Z&#65533;&#65533;&#65533;&#808;&#65533;&#65533;L&#65533;&#65533;&#65533;&#759;&#65533;J&#65533;&#65533;j&#65533;z&#594;	&#65533;&#65533;&#65533;X&#356;&#65533;S+&#65533;&#65533;x<n&#65533;&#65533;ei8&#65533;v&#65533;i&#65533;&#1240;l@&#65533;e&#65533;&#65533;&#65533;&#65533;a&#65533;tN&#65533;{+&#65533;&#65533;5&#65533;'s&#65533;&#65533;h~&#65533;&#65533;9&#65533;&#65533;&#65533;n8,-![&#65533;|&#65533;&#65533;&#65533;&#65533;&#65533;z&#65533;&#65533;g&#65533;,&#65533;&#65533;V&#522;L&#65533;
&#65533;&#65533;&#65533;w,&#65533;G-&#65533;&#65533;Y&#65533;,&#65533;&#65533;&#65533;/&#65533;&#65533;_&#65533;4&#65533;&#65533;s&#65533;&#65533;s&#65533;&#65533;Y&#65533;&#65533;&#65533;w&#65533;&#336;6&#65533;v&#27205;&#65533;:&#65533;7)&#65533;&#65533;&#65533;&#65533;}&#65533;&#65533;,&#65533;;&#65533;&#65533;&#65533;&#65533;X&#65533;&#65533;ls&#65533;H&#65533;&#65533;&#65533;&#65533;&#65533;~&#65533;&#65533;k	&#65533;&#65533;&#1807;&#65533;K&#65533;&#65533;R#|w*+&#65533;&#65533;Ir"&#1150;d&#65533;&#65533;&#65533;&#65533;&#65533;&#65533;<-&#65533;<&&#65533;&#65533;&#65533;&#65533;&#65533;l&#65533;&#65533;&#65533;`&#65533;j&#65533;@>]9mLzB&#65533;&#65533;&#1369;&#65533;D&#65533;&#65533;I-&#65533;<M@-&#65533;D&#65533;&#65533;&#65533;P&#65533;|e&#65533;X&#65533;VN&#65533;&#65533;o&#65533;&#65533;&#65533;iX&#65533;&#65533;&#537;&#65533;&#65533;&#65533;b&#65533;&#65533;j&#65533;P&#65533;&#65533;gVa.)O&#65533;&#65533;t&#65533;,
Pt&#65533;&#65533;y&#1651;&#65533;&#65533;K^&#65533;&#65533;dH&#65533;&#65533;:&#65533;&#65533;k&#843;&#65533;&#65533;&#1308;&#65533;&#65533;&#65533;&#65533;
e&#65533;&#65533;&#777;e&#65533;;&#65533;*&#65533;&#65533;Y&#65533;&#65533;9&#65533;&#65533;=^}
&#65533;K&m^&#65533;&#65533;W&#65533;&#65533;&#65533;v&#65533;T&#65533;l~*&#65533;hM&#65533;S(&#65533;S&#65533;3&#65533;Y:&#65533;d&#65533;T&#65533;^V[{g&#65533;&#65533;&#65533;&#65533;w&#65533;&#65533;&#818;&#65533;&#65533;9<2&#65533;F&#65533;[&#65533;&#65533;&#65533;&#65533;0&#65533;&#65533;&#65533;&#65533; &#65533;=&#65533;`&#65533;0@]&#65533;&#65533;&#65533;&#65533;&#65533;&#65533;&#65533;&#65533; &#65533;&#65533;&#65533;=&#65533;&#65533; &#65533;&#1117;&#65533;9&#65533;&#65533;PM&#65533;&#65533;{&#65533;&#65533;:M&#65533;&#65533;&#65533;&#65533;`&#65533;&#65533;k&#411;&#65533;&#65533;&#65533;&#65533;&#65533;&#65533;Kb&#65533;&#65533;&#65533;&#65533;&#65533;&#65533;&#65533;&#65533;&#65533;18&#65533;&#65533;&#65533;&#65533;&#934;&#65533;&#65533;&#65533;&#828;&#65533;&#65533;&#1053;	&#65533;&#65533;&#65533; &#879;+&#65533;&#65533;&#968;:&#65533;7&#65533;&#65533;j&#65533;&#652;&#65533;*&#65533;M&#65533;g&#65533;&#65533;<&#65533;J&#65533;&#1757;&#65533;f7Z&#65533;t&#65533;&#65533;mH&#65533;*^&#65533;D(&#1831;4&#65533;}&#65533;~&#65533;l&#65533;j&#65533;&#65533;&#65533;&#65533;=&#65533;&#65533;&#65533;m&#65533;==&#65533;>m&#65533;D&#65533;&#65533;E&#65533;&#65533;D&#65533;&#65533;&#65533;m&#65533;R.&#65533;P^&#65533;&#698;&#65533;X&#65533;3&#65533;&#65533;*&#65533;&#65533;&#65533;X&#1637;&#65533;&#65533;&#1372;x&#65533;&#65533;I&#65533;&#65533;&#65533;b&#65533;&#65533;Z&#65533;e&#65533;&#65533;&#65533;&#65533;{&#65533;&#991;Z&#65533;*&#65533;"6wG&#65533;v&#65533;<&#65533;E\&#65533;Q&#65533;&#1041;&#65533;&#275;<&#837;l&#65533;&#65533;&#65533;j&#65533;&#65533;!&#65533;s&#65533;m&#65533;T&#65533;dLL&#586;&#65533;&#65533;&#65533;&#65533;&#65533;Ol&#65533;l&#65533;-&#65533;{&#1539;[e&#65533;9&#65533;@.^&#65533;&#65533;&#65533;;&#65533;&#65533;]&#65533;&#65533;&#65533;&#65533;&#65533;&#65533;i6&#65533;&#65533;&#65533;YF&#65533;Ib&#65533;3C&#65533;O&#65533;J&#65533;x9w&#65533;&#65533;v&#65533;&#65533;C&#65533;:&#65533;&#65533;&#65533;&#65533;<&#573;&#65533;&#65533;&#65533;&#65533;&#65533;&#65533;V&#65533;&#65533;&#1421;&#65533;=&#65533;&#65533;&#65533;&#65533;&#65533;&#65533;=&#65533;&#65533;&#65533;&#65533;&#65533;&#1069;&#65533;&#65533;-H~&#65533;]&#65533;&#65533;}<&#1543;O&#65533;&#65533;&#65533;v&#65533;[&#65533;2&#65533;&#65533;&#171;&#65533;&#65533;-&#65533;!:&#65533;&#65533;0k&#65533;&#65533;&#65533;M&#65533;&#65533;&#65533;p&#65533;9&#65533;k&#65533;?<&#65533;&#65533;&#65533;&#65533;M&#65533;&#65533;&#65533;&#65533;&#65533;&#65533;_&#65533;&#65533;&#65533;&#65533;
&#65533;&#551;&#65533;&#65533;&#65533;&#65533;A&#65533;&#1294;&#65533;&#49630;&#65533;&#65533;&#65533;&#65533;P&#65533;&#65533;H&#65533;&#65533;NL&#65533;&#65533;z&#65533;&#65533;sf}&#65533;&#65533;J&#65533;&#65533;P>&#65533;C&#65533;&#65533;&#65533;&#65533;&#65533;+&#65533;&#65533;&#65533;&#65533;Mq&#65533;w&#65533;&#65533;&#65533;&#65533;{E`.[&#65533;B@&#65533; &#65533;>&#65533;&#65533;&#65533;?&#65533;&#65533;.&#65533;&#65533; &#65533;~&#65533;&#65533;&#65533;&#65533;&#65533;&#65533;&#65533;Q&#65533;Q&#65533;&#65533;&#65533;P&#65533;&#65533;=&#65533;T&#65533;&#65533;&#65533;&#65533;!&#65533;&#65533;&#65533;e}}&#65533;&#65533;&#65533;Z&#65533;!&#65533;
(n9&#65533;&#65533;[*&#65533;v	&#1720;&#756;w&#820;&#65533;%w&#65533;\E&#65533;&#65533;tl&#65533;a&#65533;v}&#65533;&#65533;}&#65533;Y&#65533;ih&#65533;&#65533;L&#65533;*&#65533;&#65533;h&#65533;&#65533;&#65533;&#65533;=&#65533;&#65533;&#65533;&#65533;=&#65533;&#65533;&#65533;&#65533;&#1292;&#65533;&#65533;&#65533;0&#65533;&#891;&#65533;>&#65533;&#65533;<&#65533;&#65533;=-&#65533;P&#65533;&#65533;9&#65533;&#65533;>&#65533;&#65533;&#65533;?&#1891;O&#1344;&#65533;&#65533;T&#65533;&#65533;&#65533;&#1694;&#65533;&#1892;&#65533;m&#65533;&#65533;&#65533;D~RxA&#65533;'&#65533;&#65533;&#65533;&#65533;u}&#65533;36&#65533;&#65533;&#65533;&#65533;n&#65533;&#65533;&#65533;vm#'Z&#65533;c&#65533;&#65533;B!#q<&#65533;&#65533;&#65533;_&#65533;&#65533;&#65533;&#65533;`&#65533;&#65533;^&#65533;&#65533;d&#65533;&#65533;&#65533;&#65533;0&#65533;&#65533;&#65533;/&#65533;&#65533;&#65533;(&#65533;&#65533;;b&#65533;T&#65533;U&#65533;&#65533;4&#65533; Qo^={&#65533;&#65533;&#65533;8o&#65533;<x&#65533;&#65533;1|&#65533;;&#65533;#&#395;&#65533;&#65533;&#396;&#65533;6&#65533;S&#65533;&#65533;&#65533;A&#65533;"&#65533;<&#65533;&#65533;&#65533;&#65533;&#65533;+&#65533;d9&#65533;&#65533;&#601;4]&#65533;&#281;S&#65533;C&#65533;&#65533;M&#65533;HQ&#65533;;v&#65533;&#1717;+z4)Rv&#65533;5
&#65533;&#65533;T&#65533;J&#65533;]ewU&#65533;&#65533;t&#65533;&#1321;C&#65533;,&#65533;se&#862;E&#65533;V&#65533;&#1717;a&#762;=[&#65533;\9&#65533;f&#849;&#65533;k&#65533;&#65533;&#65533;r&#65533;&#393;7&#65533;&#65533;&#65533;qs&#65533;&&#65533;&#65533;a&#331;&#65533;,&#65533;p9&#65533;e&#65533;&#65533;m+n&#1583;&#65533;&#65533;&#65533;&#65533;z5&#65533;&#65533;&#65533;X&#65533;F&#65533;85&#65533;P&#65533;&#65533;B&#65533;,Y&#65533; &#65533;B&#65533;	]&#1468;&#65533;R'G&#65533;&#65533;z&#65533;&#65533;&#65533;&#65533;c&#65533;&#65533;&#65533;1&#65533;p&#65533;]&#65533;&#65533;]&#65533;=|&#65533;&#65533;Q&#471;]&#65533;v&#65533;&#1917;^&#65533;x&#65533;&#65533;&#863;G&#65533;^&#65533;z&#65533;&#65533;&#1919;&#65533;g&#65533;&#3853;&#65533;"]&#65533;UW&#65533;w&#65533;.,1&#65533;&#65533;&#65533;K&#65533;p&#65533;	l&#65533;&#65533;&#65533;2&#65533;&#65533;p&#65533;&#65533;A&#65533;&#65533;,2&#65533;&#65533;
+&#65533;&#65533;Z')w&#65533;&#65533;&#565;&#65533;&#65533;&#65533;&#65533;&#65533;&#395;O>&#65533;&#49774;&#65533;&#65533;\&#65533;-&#65533;&#65533;rc	&#65533;&#65533;>&#65533;#&#65533;x&#65533;&#65533;G&#65533;f\&#65533; &#65533;^#&#65533; K&#65533;IH%&#65533;q&#65533;&M&#65533;)J&#65533;&#65533;k&#65533;&#649;|J&#65533;&#1230;JM5.&#65533;&#65533;&#65533;&#65533;/&#65533;&#65533;2&#65533;&#65533;&#65533;&#65533;&#65533;*&#65533;Fc&#65533;&#65533;&#65533;3N&#65533;&#65533;-C&#65533;&#65533;2&#65533;28&#65533;&#65533;&#65533;.&#65533;K&#65533;&#65533;#P1&#65533;&#65533;&#65533;&#815;
#&#65533;&#65533;&#65533;&#65533;3&#65533;6&#65533;s&#65533;&#1150;*M&#65533;&#1042;Z**&#65533;&#65533;D-9&#65533;r&#65533;6eD&#65533;T&#1616;d&#65533;&#65533;&#65533;t&#65533;&#1422;&#65533;&#1288;8*i&#65533;&#65533;&#65533;Xu&#65533;&#65533;&#65533;&E&#65533;&#65533;&#65533;&#65533;&#65533;&#65533;Dc&#65533;E6Ye&#65533;e&#65533;Yg&#65533;&#65533;NF&#65533;&#65533;33&#65533;;&#65533;b&#65533;0&#65533;&#65533;&#65533;A&#65533;$T&#65533;&#65533;&#65533;	)&#65533;&#65533;OH&#993;&#65533;,&#1529;&#989;&#65533;"&#65533;H&#277;&#65533;1&#65533;Yb&#65533;{qX&#65533;&#65533;cQXe)&#65533;x&#65533;H &#65533;
&#65533;U&#65533;&#65533;q&yn&#65533;&#65533;${&#65533;8&)w&#65533;&#65533;&#65533;&#20739;G&#1932;&#65533;2&#1256;&#65533;NV&#65533;&#65533;.QFY&#65533;v:<J&#65533;&#1018;&#65533;4,&#65533;&#65533;&#65533;s/H&#65533;Yg&#65533;q&#65533;9g&#65533;&#1653;&#65533;h&#65533;w&#65533;y&#1891;&#65533;&#65533;&#65533;nMlBF&#65533;&#65533;V&#65533;A&#65533;'D&#65533;o	&#65533;ph&#65533;&#866;4l&#65533;&#65533;&#65533;p+&#65533;7&#65533;&#65533;e&#65533;a&#65533;*&#1926;(z;9{g&#65533;n&#65533;{&#65533;&#65533;&#65533;&#65533;w&#65533;&#65533;'Q&#65533;&#65533;&#65533;o&#65533;|&#65533;5'&#65533;&#65533;m1&#65533;&#65533;&#65533;e&#65533;q&#65533;&#65533;<rf&#65533;#x&#1488;&#65533;Js&#65533;;&#65533;C&#65533;&#1087;DP&#65533;E=4Qq&#65533;}&#65533;&#65533;&#65533;%&#65533;,&#65533;&#65533;&#65533;&#396;&#65533;&#65533;Z&#65533;&#65533;z:&#65533;_&#65533;&#65533;{Qq&#65533;R&#65533;7&#65533;+&#65533;{&#65533;Y,&#65533;&#571;	V27&#65533;&#65533;R&#9316;&#65533;)%&#65533;&#65533;&#1976;&#65533;&#65533;~&#65533;&#65533;&#65533;&#65533;&#1162;v&#65533;=%|&#65533;M&#65533;&#65533;&#65533;&#65533;$&#65533;&#65533;p&#65533;&#65533;&#65533;q&#65533;&&#65533;&#65533;<&#65533;&#65533;&#65533;&#65533;&#65533;L.&#65533;&#65533;y &#65533;&#65533;C&#65533;&#65533;P&#65533;a&#65533;=G&#65533;&#65533;&#65533;&#65533;t&#65533; G`&#65533;&#65533;&#1309;&#65533;,&#65533;&#65533;&#1407;&#65533;&#65533;\-&#65533;!K&#65533;D&#545;&#1004;&#65533;M&#65533;I_&#65533;T&#65533;&#65533;&#65533;qIn&#65533;c^Hn&#65533;(EI{&#65533;&#65533;&#65533;&#65533;t&#65533;&#65533;&#65533;V&#65533;&#65533;&#65533;M&#65533;G&#65533;H&#904;GDb&#65533;&#65533;&#65533;~U&#65533;8&#65533;&#65533;Y&#65533;2&#65533;&#65533;I&#65533;&#65533;D&#65533;+T&#65533;pD&#65533;&#65533;&#65533;&#65533;&#65533;&#65533;&#65533;&#65533;a*|&#65533;
&#65533;o&&#65533;"&#65533;Zm&#65533;c&#65533;<&#65533;u'E&#65533;i&#65533;HD"&#65533;&#65533;nz&#65533;&#65533;l&-aR &#65533;&#65533;&#65533;&#65533;^&#65533;&#65533;E&#65533;$$&#65533;&#222;&#65533;c&#65533;&#65533;T&#65533;J!~:T&#65533;&#65533;&#65533;}+D&#65533;i2E'&#65533;`H&#65533;&#65533;&#65533;a,&#65533;JT&#65533;&#65533;Q&#65533;l&#1664;&#65533;&#65533;JCy+2s&#65533;&#65533;2&#65533;:&#65533;amB&#65533;&#65533;`A&#65533;&#65533;A]&#65533;O&#268;Z&#65533;r&#65533;&#65533;&#65533;+&#65533;&#65533;i89MjN&#65533;&#65533;C@&#65533;&#65533;&#65533;9&#65533;&#65533;=gG&#65533;ro&#65533;&#65533;&#65533;&#65533;&#65533;'&#65533;&#65533;&#65533;&#65533;I%&#65533;$Xt&#65533;&#65533;&#65533;9Oz&#65533;3&#65533;&#65533;S&#65533;&#544;&#65533;&#65533;~&#65533;
P&#65533;&#437;JDyKB&#65533;e&#65533;&#65533;&#1397;&#65533;i&#33057;&#65533;TE&#65533;&#65533;&#65533;{&#65533;hFR&#65533;=&#65533;+&#65533;&#21603;&#65533;~&#65533;$Z&#65533;3)]&#65533;/&#65533;&#65533;rv&#65533;&#65533;&#1866;&#466;&#65533;&#65533;0&#65533;&#65533;&#65533;&#65533;&#65533;6&#65533;a&#58588;L&#65533;U&#65533;Z&#65533;r&#65533;}&#51859;&#65533;\&#65533;&#1061;&#65533;&#65533;&#65533;&#65533;&#65533;,&#65533;*&#65533;&#65533;&#65533;.&#65533;&#65533;B&#65533;//&#65533;E&#65533;A&#65533;@B&#65533;A%&#65533;-&#65533;r&#65533;g_&#65533;`R1D&#65533;&#65533;MM&#1348;k\Mc;vz&#65533;!&#65533;M&#65533;tSS&#65533;-DV'&#65533;U&#65533;&#65533;6&#1599;&#8495;&#65533;Zi&#65533;&#65533;X&#65533;6&#1457;&#65533;&#506;G>1&#65533;I&#65533;94&#65533;~B&#65533;,&#65533;->&#65533;@Y;Wh&#65533;&#65533;H&#65533;k,b&#65533;
&#65533;&#145;&#65533;&#65533;^{d^&#65533;&#65533;#^!l&#65533;&#65533;&#65533;&#65533;&#65533;a&#65533;&#65533;:+m&#65533;oW&#65533;&#65533;&#65533;-&#65533;n&#65533;&#65533;BfS&#65533;&#65533;&#65533;jV&#65533;&#65533;p&#65533;t#&#65533;&#65533;O&#65533;hb&#65533;&#65533;hW&#65533;&#809;&#65533;&#65533;&#828;l&#65533;&#65533;5&#65533;&#65533;rA&#65533;oz&#65533;&#65533;Kp&#65533;@xqhV&#1026;&#65533;&#1976; !&#65533;&#65533;&#65533;&#65533;&#1473;X=o&#65533;&#65533;Y&#65533;&#65533;&#65533;6N&#65533;\+&#65533;&#1674;)36&#65533;&#65533;&#65533;&#65533;&#65533;$&#65533;`&#65533;&#901;&#65533;&#65533;H&#65533;&#65533;&#65533;#q&#65533;IxUd]uSF>&#65533;$&#65533;&#65533;&#65533;G&#65533;b&#65533;&#65533;&#65533;&#65533;&#65533;O.GY&#65533;.S&#65533;&#65533;;&#65533;&#65533;
`&#65533;&#65533;Ru&#65533;=&#65533;u&#820;&#65533;&#65533;h6&#65533;&#65533;&#677;&#65533;&#65533;&#65533;X&#65533;&#65533;j\dCb&#65533;d*K&#65533;!E&#65533;FU|D&#65533;}&#65533;&#65533;-&#65533;&#65533;t6&#65533;0?O:N&#65533;&#65533;{&#65533;&#65533;%}&#1877;+V@&#65533;6&#65533;&#65533;&#65533;&#65533;p+&#65533;&#343;&#436;&#65533;&#65533;&#65533;[&#65533;&#65533;h&#65533;)&#65533;&#65533;&#65533;e&#65533;&#65533;&#65533;h /&#65533;A&#65533;&#65533;7$&#65533; 3&#65533;&#65533;&#65533;&#65533;Y&#65533;&#65533;&#65533;&#65533;&#65533;w~KIYB%sf,&#65533;&#65533;
&#65533;e&#65533;&#65533;S&#65533;zShl&#65533;&#65533;CL<`&#65533;Xz#&#65533;&#65533;aF&#65533;&#65533;&#65533; &#65533;b&#65533;\<lb&#1758;1&#65533;q&B&#1324;&#65533;&#65533;-&#65533;&#65533;&#65533;&#65533;YK&#65533;T&#65533;j&#228;&#65533;-	%&#65533;&#65533;&#65533;&#65533;&#65533;f&#65533;&#742;&#65533;y&#65533;L&#65533;9&#65533;&#65533;BW_&#65533;&#65533;$Y&#1970;&#65533;D
&#65533;&#65533;&#1435;&#65533;&#65533;&#65533;p&#65533;L&#65533;U&#65533;&#65533;#&#65533;q&#65533;pL~(K&#65533;&#65533;&#643;&#65533;g&#65533;A8&#65533;&#65533;&#65533;S&#65533;[)&#65533;b&#65533;&#65533;&#966;&#65533;d&#65533;M&#65533;&#65533;bU&#65533;&#65533;&#65533;&#65533;V&#65533;;r&#65533;&#65533;\&#65533;&#65533;&#65533;o~&#65533;
F
&#65533;&#65533;|&#65533;&#65533;&#65533;jw5&#65533;h&#65533;&#65533;y&#65533;1&#65533;`K&#65533;&#65533;MZ&#1234;}&#65533;&#65533;J&#1308;&#65533;&#65533;8k&#65533;&#65533;&#65533;&#65533;&#65533;&#65533;Lg.l4Fbm
&#632;&&#65533;m&#65533;&#65533;&#65533;u&#65533;w]Y&#1122;&#65533;9/W&#65533;&#65533;&#65533;z/&#65533;&#65533;&#65533;&#65533;&#1851;&#65533;&#65533;m&#65533;&#65533;jWP&#65533;&#65533;ie&#65533;&#65533;@=Y&#65533;f7&#65533;$kh&#65533;&#65533;D&#65533;&#65533; X&#65533;h&#65533;&#65533;&#65533;a&#65533;&#65533;f&#65533;\$&#65533;8	&#65533;&#65533;$&#65533;-&#65533;3&#508;&#65533;&#65533;>&#44312;&#65533;/y&#65533;|_
&#344;&#65533;!f&#1082;&#65533;t&#65533;#&#65533;qGs&#65533;&#65533;&#65533;B]&#65533;e&#65533;h&#1547;&#65533;&#65533;&#65533;&#65533;w=ieq&#65533;9&#65533;&#65533;w&#65533;&#65533;&#65533;&#65533;ba&#65533;e5t|T7_s&#65533;d>P{&#65533;&#65533;&#65533;0&#65533;&#65533;&#65533;5m&f&#65533;a?&#65533;&#65533;&#65533;>&#65533;&#65533;&#215;&#65533;&#65533;&#65533;&#65533;"&#65533;&#65533;L&#65533;&#65533;&#65533;&#65533;&#65533;"&#65533;E&#65533;&#348;&#65533;&#65533;r&#65533;>&#65533;&#65533;e&#65533;&#65533;&#65533; &#65533;)B&#65533;&#65533;&#65533;0p&#65533;&#65533;#&#65533;"s&#65533;&#65533;2&#65533;&#65533;&#65533;7B&#65533;&#65533;&#65533;-Y&#65533;&#65533;0I&#65533;&#65533;&#65533;z&#65533;&#65533;,&#65533;&#65533;0&#65533;&#65533;&#65533;&#65533;i&#65533;6&#65533;0w&#65533;&#65533;&#65533;&#65533;&#65533;&#65533;q&#65533;&#65533;&#65533;&#65533;&#65533;&#65533;&#65533;E	&#65533;&#65533;&#65533;&#65533;&#65533;/&#65533;"&#65533;&#65533;&#65533; &#65533;&#65533;A&#65533;k&#65533;&#65533;&#65533;/&#65533; &#65533;T
 8&#1612;&#65533;&#65533;l;&#65533;&#65533;&#65533;RA&#65533;&#65533;R&#65533;&#65533;&#65533;&#65533;&#65533;x&#65533;&#65533;y&#65533;&#65533;z&#65533;&#65533;c	1&#65533;+&#65533;8&#65533;3&#51598;&#65533;&#65533;&#65533;&#65533;&#65533;z&#65533;&&#65533;Y&#65533;&#65533;&#65533;9&#65533;&#65533;
&#65533;&#65533;&#31849;&#65533;x&#65533;&#65533;H&#65533;&#561;&#65533;H&&#65533;	=R&#65533;&#65533;&#1051;&#1003;&#65533;CD&#65533;KD&#65533;;G&#65533;&#65533;!&#65533;Hc&#65533;&#65533;&#65533;&#65533;&#65533;&#65533;&#65533;&#65533;&#65533;H&#65533;:&#65533;&#65533;&#65533;:*&#65533;H&#65533;&#65533;&#65533;&#65533;&#65533;8k5&#65533;>&#65533;EV&#65533;3Ld&#65533;GL&#65533;&#65533;8&#65533;&#544;]&#65533;8&#65533;&#224;&#65533;;&#65533;&#65533;{&#65533;I3F&#65533;
2c&#65533;c&#65533;&#65533;Ks4pF_&#65533;"&#65533;cDr&#65533;4&#65533;&#65533;&#65533;&#65533;E&#65533;{E&#65533;c&#65533;&#65533;{&#65533;T&#65533;&#65533;&#65533;&#65533;&#65533;+&#65533;&#65533;&#65533;&#65533;t&#65533;u|&#65533;&#65533;)&#65533;	&#65533;&#65533;G&#65533;A&#65533;&#65533; &#65533;{&#65533;&#65533;b&#1546;!&#65533;&#65533;$&#65533;&#65533;&#65533;&#65533;&#65533;"&#65533;&#65533;&#65533;8 &#65533;&#65533;BH&#65533;&#65533;&#65533; &#65533;/&#65533;&#65533;q&#65533;&#65533;&#65533;&#65533;&#65533; &#65533;*&#65533;&#65533;&#65533;S8P&#65533;&#65533;&#65533;&#65533;&#65533;|&#1815;>&#663;}T&#65533;F*&#65533;6$&#65533;&#65533;&#65533;&#65533;j&#65533;&#65533;&#65533;&#606;#&#65533;&#65533;;&#65533;\&#65533;0&#65533;&#170;&#65533;)&#65533;]&#65533;&#65533; &#1327;&#65533;bF&#65533;&#65533;4&#65533;&#1775;&#65533;kF&#65533;&#65533;&#65533;:rp&#65533;&#65533;t&#65533;@D&#65533;)|(*t&#65533;2&#65533;&#65533;&#65533;&#65533;RA&#1120;&#65533;$&#65533;+&#65533;JOL&#65533;&#65533;&#65533;&#65533;	"&#65533; 8v&#65533;1r&#213;&#65533;&#65533;K7&#65533;&#65533;
&#65533;&#635;&#65533;&#65533;&#65533;
&#65533;Vy&#65533;wH&#65533;u&#65533;<6&#65533;F&#65533;&#65533;&#65533;H=>&#65533;1&#65533;&#65533;&#65533;&#65533;SD#&#65533;E1&#65533;oADj&#65533;
)=C&#65533;&#65533;&#65533;@&#65533;&#65533;&#65533;R&#65533;&#65533;&#65533;)3&#65533;&#65533;&#65533;<&#65533;hE&#65533;&#65533;&#65533;&#65533;&#65533;Cm&#1849;&#65533;&#65533;L&#1516;&#65533;&#65533;l&#65533;
&#65533;&#65533;&#1363;&#65533;&#65533;&#65533;&#65533;&#65533;e&#65533;d&#65533;&#65533;&#65533;`N&#1852;4i&#65533;&#65533;G&#65533;L9&#65533;<&#1048;&#65533;S[M&#1364;&#65533;&#65533;`>u@mTN5&#65533;&#944;&#65533;&#65533;&#65533;|&#65533;&#65533;P&#65533;&#65533;&#65533;0&#65533;>&#65533;&#265;x,&#65533;t<&#65533;&#65533;&#65533;G&#65533;&#65533;&#65533;&#265;&#65533;&#65533;&#65533;&#65533;&#65533;&#65533;y&#65533;&#65533;&#65533;U&#778;&#65533;&#65533;'&#65533;4&#65533;&#65533;$&#65533;d&#65533;9B&#65533;q&#65533;&#65533;r&#65533;aR0&#65533;I&#65533;&#65533;&#65533;>&#65533;{&#65533;&#65533; >&#65533;S5&#65533;&#65533;&#65533;&#65533;q&#65533;R.&#65533;&#65533;+&#65533;&#65533;A7&#65533;bB#S+&#65533;&#65533;*&#65533;&#65533;X&#65533;&#288; &#65533;Br9I&#65533; &#65533;A&#65533;A&#65533;&#65533;5&#65533;&#65533;Q,9"&#308;&#65533;&#65533;&#65533;j&#65533;&#65533;9&#65533;B-&#65533;
,&#65533;&#65533;hr
&#65533;B),@&#65533;&#65533;&#65533;&#65533;&#65533;&#65533;K
M7&#65533;&#65533;&#65533;x7n&#65533;<)#&#65533;5&#65533;&#65533;J&#65533;.&#65533;&#65533;&#65533;+8&#65533;&#65533;HR&#65533;&#65533;&#65533;&#65533;-&#65533;&#65533;&#65533;9&#65533;&#65533;&#393;&#65533;&#65533;&#65533;&#65533;J&#65533;&#65533;&#65533;m$&#65533;&#65533;&#65533;&#65533;&#65533;3]&#65533;E&#1868;=/b=&#65533;B&#65533;&#65533;k&#65533;&#65533;4&#65533;&#65533;&#65533;
&#65533;&#65533;Q&#65533;Sh!&#65533;&#65533;&#65533;&#65533;S,.&#65533;&#65533;&#65533;y&#65533;&#65533;&#65533;JMNj&#65533;>L@&#275;&#65533;&#65533;&#65533;&#65533;,Ff&#65533;&#65533;Y&#65533;&#65533;Z=&#65533;&#65533;&#65533;L&#1265;&#65533;&#65533;9&#65533;&#65533;&#65533;p$:R&#65533;&#1532;&#65533;&#65533;$Vq&#65533;&#940;,Gl$&#65533;&#65533;@G&#65533;&#65533;&#65533;\&#65533;&#65533;w&#65533;Qe&#65533;N&#65533;&#65533;bEu&#65533;Mm&#65533;L&#65533;p&#65533;&#1235;TI&#65533;&#65533;e&#65533;
L&#65533;D&#65533;&#65533;&#1188;&#65533;&#513;&#65533;?,&#65533;&#65533;&#65533;E&#65533;l&#65533;&#65533;&#65533;_&#65533;{u&#65533;&#65533;&#65533;K+
&#65533;&#65533;W<*Ib&#65533;#~k&#65533;_9RyK&#65533;&#65533;H&#65533;&#65533;I&#65533;&#65533;I&#1096;&#65533;&#65533;&#744;&#65533;&#65533;&#65533;&#65533;&#65533;U[Y[&#65533;&#1105;&#65533;b&#65533;&#531;m&#65533;#&#65533;NT]At&#1607;&#65533;sY;&#753;&#65533;&#65533;n&#65533;&#169;&#65533;&#65533;,&#65533;.&#65533;&#65533;&#65533;.]&#65533;&#65533;)&#65533;zXK&#65533;&#65533;eEM&#65533;H&#65533;&#65533;E&#65533;&#65533;&#65533;	&#578;&#65533;&#1706;&#65533;&#65533;3{&#65533;aE&#65533;&#65533;&#65533;LG&#65533;F&#1892;MHkT&#65533;&#65533;M#\(&#65533;T&#65533;&#65533;&#65533;w&#65533;5&#65533;&#65533;Z&#65533;&#65533;C&#65533;&#65533;)&#65533;&#65533;&#65533;XRn,&#65533;Bt&#65533;H[aTTF&#65533;&#65533;&#65533;&#65533;W&#65533;iLf&#65533;&#65533;&#828;&#65533;&#65533;Eo&#65533;U&#65533;FT&#65533;&#1611;EQ(dV&#65533;N&#65533;i&#65533;h&#65533;1&#467;&#65533;&#635;[&#65533;&#65533;&#1205;&#65533;&#65533;Y&#65533;
5Z&#65533;M&#65533;&#65533;&#1477;]&#65533;&#65533;&#65533;=Cm"Z&#65533;&#65533;&#65533;&#65533;&#65533;&#65533;&#65533;D&#65533;&#65533;&#65533;6&#65533;d&#1358;&#65533;&#65533; &#65533;I5&#670;&#65533;*&#65533;}&#65533;&#65533;&&#65533;Y#9&#65533;]/&#65533;&#65533;&#65533;&#65533;&#65533;&#65533;&#1176;&#65533;&#65533;<&#335;&#65533;&#65533;&#65533;g#H#}&#65533;&#65533;D&#65533;&#65533;A&#65533;Qf&#65533;n&#65533;oH&#65533;&#65533;%&#1828;&#65533;&#1509;&#65533;=&#65533;&#65533;P&#65533;&#65533;&#1007;,&#65533;f5U&#65533;&&#65533;&#65533;O&#65533;&#65533;&#65533;&#65533;v&#65533; &#65533;|&#65533;&#65533;&#65533;&#601;&#65533;`&#65533;O\&#65533;&#65533;&#1716;&#65533;&#65533;&#65533;<QP&#65533;.(&#65533;&#65533;&u&#65533;&#65533;&#65533;qs&#65533;&#65533;&#65533;&#65533;5&#65533;6&#65533;&#65533;3&#65533;&#65533;H&#65533;'b
&#65533;`&#65533;&#65533;9&#65533;&#65533;D\&#65533;\
\&#65533;&#65533;&#65533;J&#65533;M&#65533; &#65533;&#65533;=K&#65533;&#65533;u&#65533;E&#65533;&#1052;x0&#65533;vp&#65533;&#65533;&#1749;^&#65533;V&#65533;&#65533;
&#65533;E&#65533;&#65533;0
&#65533;,r&#65533;&#65533;&#65533;X[&#65533;m&#65533;o&#65533;&#65533;0~_b+&#65533;i< N&#65533;NY$G`&#65533;;&#65533;sc&#65533;&#65533;<&#65533;D5.\&#65533;&#65533;H&#65533;&#65533;&#65533;&#65533;&#65533;<.&#953;(2&#65533;S]w&#65533;V&#65533;&#65533;Z&#65533;B]&#65533;&#65533;&&#65533;l>&#65533;,&#1910;&#65533;&#65533;mz&#65533;#&#65533;&#65533;J&#65533;&#65533;J&#65533;&#65533;&#65533;&#65533;y&#65533;&#65533;&#65533;&#65533;&#65533;&#65533;&#65533;&#65533;*v&#65533; &#65533;"l&#65533;&#65533;&#65533;&#65533;&#65533;Fs&#65533;&#65533;I&&#65533; &#65533;&#65533;d&#65533;yx&#65533;sh&#65533;y&#65533;&#65533;&#65533;e&#65533;1&#65533;@&#65533;&#65533;&#65533;&#65533;;&#65533;?k&#65533;&#552;&#65533;b&#65533;9R <&#65533;n&#65533;f&#65533;U&#65533;c&#1839;&#65533;&#65533;*0J&#65533;X&#65533;f&#65533;+&#65533;0&#65533;"&#65533;&#65533;-&#65533;&#65533;&#65533;&#65533;xA&#65533;&#65533;&#65533;&#65533;&#65533;%&#65533;&#65533;H}%&#65533;&#65533;Y&#65533;&#65533;&#65533;	&&#65533;&#65533;Q&#1723;&#1250;t&#65533;Q&#65533;`&#65533;&#65533;0&#65533;&#65533;&#65533;Vh&#559876;a&#65533;4"
&#65533;&&#65533;&#65533;&#65533;&#65533;$&#65533;~&#65533;>&#65533;=v&#65533;&#65533;*F&#65533;c&#65533;E&#65533;	uV&#65533;3&#65533;&#65533;{&#65533;s&#65533;Fn&#65533;m&#518;l&#65533;&#65533;rp&#65533;&#65533;u8&#65533;&#65533;&#65533;s &#65533;&#65533;&#65533;'&#65533;&#65533;&#65533;&#65533;b&#65533;&#65533;&#65533;
^&#65533;&#65533;&#65533;&#65533;&#65533;&#65533;&#65533;&#65533;&#65533;,@&#65533;&#65533;&#65533;8+&#65533;m&#1845;qE*&#65533;P&#65533;&#65533;&#65533;c&#65533;&#65533;&#65533;&#1179;&#65533;&#65533;!&#1290;#=C&#65533; &#65533;7&#65533;&#529;&#65533;&#1417;&#65533;&#65533;C&#65533;&#65533;?U&#65533;r&#65533;I&#65533;&#65533;Pn&#65533;5&#65533;U&#65533;&#65533;&#46156;&#65533;&#65533;&#65533;'&#65533;&#65533;=%&#65533;&#65533;&#65533;W&#65533;4J&#65533;&#65533;&#65533;FJR&#65533;S&#65533;&#65533;[&#65533;"vO&#65533;fip`dhf`&#65533;h&#65533;hp&#65533;k&#65533;&#65533;l&#65533;&#65533;f@&#65533;a&#65533;a&#65533;&#65533;rP&#65533;&#65533;&#1639;&#65533;&#65533;O&#65533;&#65533;&#65533;,*&#65533;&#65533;*&#65533;&#65533;&#1120;l&#65533;&#65533;Y&#65533;R&#65533;&#65533;4t9/&#1201;&#65533;s&#65533;U+l&#1853;&#65533;+&#65533;&#65533;&#65533;##&#65533;&#1971;&#65533;#&#65533;&#65533;*&#65533;&#1462;&#65533;&#65533;&#65533;&#65533;&#1846;O&#65533;&#65533;h&#65533;.&#65533;&#65533;t*&#65533;&#65533;6&#65533;U&#65533;&#65533;&#65533;-&#65533;&#65533;&#1465;&#65533;&#65533;&#65533;&&#65533;&#65533;k&#65533;&#65533;&#65533;o&#65533;6&#588;:$&#65533;"&#65533;&#65533;v&#65533;'&#65533;&#65533;D-&#65533;&#65533;&#65533;k&#418;T&#65533;2&#65533;UL&#65533;&#65533;&#65533;&#65533;&#24574;x &#65533;h&#65533;]&#65533;a e&#65533;e&#65533;ph&#65533;&#65533;g(&#65533;^&#65533;YX&#65533;Q&#65533;X&#65533;v&#65533;&#65533;&#65533;4&#65533;&#65533;&#33194;\U&#65533;&#65533;~&#65533;FK&#65533;&#65533;q&#65533;N&#65533;&#65533;&#65533;q`&#65533;^&#65533;&#513;&#191;&#65533;{&#65533;&#65533;0*&#65533;&#65533;&#65533;j:*O3&#65533;M&#65533;&#65533;&#65533;-k&#65533;!&F$iV&#65533;B&#65533;s&#1468;#&#65533;&#65533; *&#65533;&#65533;&#65533;&#65533;&#65533;$&#65533;5V&#65533;j&#65533;&#65533;&#65533;&#65533;&#65533;9ha&#65533;&#65533;&#65533;&#65533;Z&#65533;&#65533;f&#65533;1f&#65533;@B&#65533;&#65533;&#65533;=&#65533;W&#65533;&#65533;c&#8409;@&#854;&#65533;r&#65533;&#65533;c `&#65533;&#65533;a0d0&#65533;a&#65533;tc(&#65533;]&#65533;Y`OH9PdH&#65533;,&#65533;bvR&#65533;MQ&#65533;&#65533;A&#65533;8`&#65533;8r&#65533;/&#65533;iAtZ'B&#65533;&#1208;&#65533;4&#65533;s*&#65533; &#65533;$&#65533;S~z&#65533;&#43302;'&#65533;&#65533;&#65533;0&#65533;&#46893;&#65533;6&#65533;&#65533;v?&#65533;&#65533;&#400;%nK&#65533;&#65533;&#65533;&#65533;&#65533;m&#65533;1&#1505;&#65533;&#65533;&#57528;&#65533;UNMA&#661;7w&#65533;&#65533;&#65533;&#65533;&#65533;:&#65533;&#65533;:&#65533;&#65533;u7X`n&#65533;&#65533;&#65533;&#65533;"&#65533;&#65533;f&#65533;&#65533;&#65533;&#65533;&#65533;w}-Si&#65533;+&#65533;k:&#65533;s&#65533;&#65533;c&#65533;`&#65533;&#65533;&#65533;&#65533;&#65533;_0&#65533;Z&#65533;]&#65533;T&#65533;J &#65533;5x&#65533;4&#65533;&#65533;m&#65533;&#65533;[V&#65533;&#65533;&#190;K&#65533;&#65533;&#65533;\&#65533;h&#65533;&&#1771;&#65533;&#65533;l&#65533;u-&#65533;&#65533;&#65533;&#65533;&#1208;&#65533;w/&#65533;i(&#1807;<y&#65533;&#65533;&#65533;3&#65533;&#65533;&#65533;&#65533;&#65533;H&#65533;6&#65533;,&#65533;&#65533;[&#65533;&#65533;&#65533;&#65533;Q&#65533; &#65533;&#65533;>-D&#65533;a&#65533;&#65533;H&#65533;&#65533;&#65533;j9A&#65533;&#65533;&#65533;&#65533;Y&#65533;fuZ&#65533;j&#65533;&#65533;&#65533;w&#65533;&#65533;&#65533;&#65533;&#65533;SL,a&#65533;C&#65533;&#65533;K&#65533;j{&#65533;}&#65533;&#65533;&#65533;&#65533;&#65533;E&#65533;&#65533;&#65533;A&#65533;&#65533;+&#65533;&#65533;&#65533;&#65533;&#65533;&#65533;l&#65533;u(x&#65533;d{&#65533;&#65533;&#65533;s&#65533;&#65533;d &#65533;_&#1541;\&#65533;|&#65533;&#453;Z&#65533;Xx&#65533;VP&#65533;S&#65533;@P&#65533;,8&#65533;H&#65533;t&#65533;&#65533;F&#65533;&&#65533;'	U&#65533;&#65533;#(&#65533;&#65533;&#65533;&#65533;&#65533;m^9&#65533;&#65533;=!&#65533;&#65533;&#65533;&#65533;/ &#65533; &#65533;&#65533;&#65533;y&#65533;&#65533;&#65533;Q&#65533;&#65533;&#65533;x&#65533;&#65533;&#14795;&#65533;&#65533;n&#65533;1&#65533;&#65533;r&#65533;&#65533;m&#65533;K&#65533;&#65533;r_d&#65533;[Rv&#65533;1&#65533;e22&#65533;&#65533;3&#65533;&#65533;2180&#65533;&#65533;&#65533;&#65533;Zv&#65533;/-&#65533;&#65533;0G7L&#65533;zk&#65533;&#65533;{&#65533;&#65533;&#65533;&#65533;&#65533;&#65533;{&#65533;G&#65533;&#65533;&#65533;y
&#65533;g&#264;'R&#65533;h&#65533;"&#396;7r&#65533;&#65533;&#65533;={&#65533;&#323;&#65533;]&#65533;u&#65533;&#921;[I.&#1847;&#65533;2&#65533;&#65533;&#65533;&#65533;&#65533;N&#65533;&#65533;&#65533;&#65533;&#65533;3'M&#65533;&#65533;&#137;+Zt&#65533;&#65533;sJ&#1129;c&#65533;&#65533;&#65533;y?R&#65533;j&#65533;&#65533;&#65533;{&#65533;&#1817;&#1222;,0^&#65533;j&#65533;*;k,V&#65533;P&#65533;
eI'Dx&#65533;Xbg8z&#65533;&#65533;A&#65533;W&#65533;&#65533;;w&#65533;&#65533;.&#65533;N&#65533;&#65533;u*&#1121;3W&#924;&#65533;q&#65533;&#465;&#65533;Ln&#65533;Q&#65533;&#65533;$o&#65533;,&#65533;&#65533;C&#209;'&#65533;&#65533;P&#65533;4M5&#65533;:&#65533;N&#65533;&#65533;&#65533;	&#65533;	vj&#1499;&#65533;]&WN&#65533;o&#65533;&#65533;~&#65533;.&#65533;&#65533;&#65533;&#65533;&#65533;'uL&#65533;&#65533;o&#65533;&#65533;y&#65533;>=:h&#1884;&#65533;k&#65533;&#65533;=&#65533;&#65533;&#65533;&#65533;-&#65533;N&#65533;&#65533;&#65533;&#65533;t&#65533;&#1061;K&#65533;&#65533;&#65533;{v&#65533;&#1653;&#65533;O&#65533;&#65533;&#65533;&#65533;&#1389;W&#65533;&#65533;yr&#1037;&#65533;y&#65533;7&#65533;}&#65533;(&#65533;&#65533;;&#65533;&#65533;S&#65533;&#65533;&#65533;DEO=	d&#65533;=&#65533;`&#65533;!&#65533;z&#65533;&#65533;&#65533;&#65533;&#65533;&#65533;>4">&#65533;&#65533;!&#65533;&#65533;&#65533;&#65533;!&#65533;1&#43344;BFE&#65533;T&#65533;&#65533;#&#65533;=^5&#65533;#&#65533;#&#65533;~&#65533;&#65533;iI&#65533;&#65533;7C	&#65533;&#65533;mC&#65533;T&#65533;k&#65533;&#65533;wN:&#65533;&#65533;&#65533;<f&#65533;#&#65533;afD:&#65533;D&#65533;1&#65533;&#65533;&#65533;-h&#65533;&#65533;&#26348;&#65533;
)&#65533;&#65533;1FD$&#65533;DO&#65533;1&#65533;59b&#65533;I%)h&#1185;C2&#65533;;&#65533;&#65533;K&#65533;I&#65533;Td&#65533;)wiQDMGk&#65533;E&#65533;e&#65533;&#65533;&#65533;Yp&#65533;&#65533;6ek&#65533;&#65533;&&#65533;7&#65533;&#65533;&#65533;*w&#65533;e6&#65533;&#65533;&#65533;&#65533;&#65533;q&#65533;=&#65533;&#65533;p&#65533;&#65533;v&#65533;y&#65533;kQ&#65533;UI&#65533;t&#65533;	k]q&#65533;mZ&#65533;&#65533;x%c&#65533;&#65533;w&#65533;}&#65533;&#65533;G&#1589;&#65533;1v&#65533;r&#65533;.gdW&#65533;w&#65533;b&#65533;&#1127;`&#65533;&#65533; &#65533;&#65533;&#65533;z&#65533;cb&#65533;b&#65533;{/&#65533;&#65533;X"&#65533;!Y(&#65533;C&#65533;8&#1086;&#65533;&#65533;&#65533;&#65533;.4p&#65533;"1&#65533;P&#65533;&#65533;J&#65533;&#65533;&#65533;P&#65533;pF&#65533;*&#65533;&#65533;&#65533;&#65533;z,&#65533;&#65533;~&#65533;T&#65533;a&#65533;<G&#65533;f5&#65533;&L>&#65533;&#65533;2&#65533;D%&#65533;&#65533;&#65533;&#65533;&#65533;T_~&#65533;&#65533;&#65533;&#547;&#65533;6&#65533;&#65533;.&#65533;&#65533;&#65533;+&#65533;&#65533;&#65533;
+&#65533;&#65533;&#65533;&#668;&#65533;4&#65533;A&#65533;R8E &#65533;&#65533;&#65533;c&#65533;&#65533;HRT&#65533;``&#65533;&#65533;&#65533;c&#2018;grep&#65533;
,&#65533;&#65533;Jgwg&#633;6]w&#65533;&#65533;,si&#65533;=	sM&#65533;~8kI*&#65533;8&#65533;&#65533;&#65533;|&#65533;x&#65533;&+&#65533;Q3'&#65533;&#65533;Q&#65533;&#65533;w&#65533;}/&#65533;+q&#65533;Gno&#65533;&#65533;&#65533;{&#65533;&#65533;&#65533;}&#65533;&#65533;g&#65533;&#65533;")K&#65533;^Z&#1956;&#65533;&#65533;&#65533;&#65533;&#65533;%&#65533;&#65533;I&#65533;&#65533;(o&#65533;&#65533;&#65533;"&#65533;&#65533;+&#65533;&#65533;)&#65533;p&#65533;W&#65533;&#65533;&#65533;1&#65533;&#65533;&#65533;f&#1392;&#65533;2Je&#65533;4JX&#65533;B&#65533;&#65533;&#65533;&#65533;;&#65533;&#65533;~&#65533;b&#65533;&#65533;&#65533;&#65533;Q&#65533;&#65533;&#65533;&#1743;&#65533;~&#65533;C&#65533;&#65533;&#65533;a&#65533;&#65533;mp&#65533;W&#65533;e&#65533;&#65533;t&#65533;&#65533;&#65533;ui*&#65533;{`&#65533;&#65533;qm4&#65533;i&#65533;E-`&#65533;4Sp&#65533;L3E(NQ&#65533;G&#769;
A&#65533;&#65533;&#65533;&#65533;)$&#65533;s&#65533;:&#65533;!&#65533;Q&#65533;Az&#65533;^&&#65533; &#65533;&#65533;mu&#65533;;O&#65533;X&#65533;&#65533;jt&#65533;Vw&#65533;+&#65533;&#65533;&#65533;TNZ&#850;^&#65533;&#65533;&#65533;L&#65533;3V&#65533;	e&#65533;&#65533;-&#65533;&&#65533;&#65533;&#65533;&#65533;S&#65533;J&#65533;s&#65533;&#65533;&#65533;>'&#65533;&#65533;&#65533;'n&#65533;&#65533;&#65533;&#65533;&#65533;&#65533;&#65533;x&#65533;w&#65533;Z&#65533;`&#65533;&#65533;&#65533;&#65533;&#65533;&#1102;ms[&#65533;&#65533;&#1260;&#65533;$&#65533;vp<W&#65533;&#65533;--&#65533;]&#65533;P&#65533;"&#65533;&#65533;z &#65533;&#65533;&#65533;WH&#65533;&#65533;HrRl{X&#65533;&#65533;F!&#65533;&#65533;d`#*&#65533;D&#198;8,!7&#65533;&#65533;&#65533;by>&#65533;1&#65533;]&#65533;	L#&#65533;&#65533;I/&#65533;&#65533;E&#65533;&#65533;&#65533;AF&#65533;0&#65533;&#65533;&#65533;D&#65533;,&#65533;%&#65533;g&#65533;&#65533;mm&#65533;0&#65533;s&#65533;&#65533;.f^&#1294;&#65533;&#65533;&#65533;&#65533;IEc&#580;&#65533;=&#65533;th&#65533;&#65533;&#65533;0&#65533;&#1099;[&#258;&#65533;&#65533;'>&#65533;R&#65533;B&#65533;&#65533;D%&#60421;%aI&#65533;&#65533;&#65533;p&#65533;&#65533;a&#1928;&#65533;D|&#65533;#&#65533;
&#65533;&#65533;X`&#65533;8;&#65533;PR5&#65533;&#65533;&#65533;&#65533;E&#65533;u&#65533;&#65533;&#65533;g&&#65533;&#65533;&#137;&#65533;T2kj7&#65533;&#65533;T'Q&#65533; c&#44178;FTE&#65533;&#65533;H&#65533;&#65533;R&#65533;n'&#65533;!&#65533;&P&#65533;&#65533;&#65533;&#65533;&#65533;&#1319; =&#65533;ue&#65533;&#65533;&#65533;&#65533;Z||&#65533;D&#65533;C&#65533;&#782;=&#65533;&#65533;RV&#65533;6_&#65533;
W5dR&#65533;&#404;&#65533;&#65533;?b&#65533;&#65533;&#65533;&#65533;&#65533;&#65533;/e&#65533;n%&#65533;&#65533;&#633;N&#65533;Fr&#65533;'-F&#65533;&#65533;&#1109;&#65533;z&#65533;&#65533;&#65533;&#65533;gW&#65533;m&#65533;sTN&#65533; \&#65533;Gmf&#65533;&#65533;]&#65533;&#65533;&#65533;&#65533;o&#65533;Q&#65533;FI&#1478;&#65533;u&#65533;&#65533;|k&#65533;&#65533;	&#65533;&#65533;cu&#65533;&#65533;d&#65533;)&#65533;&#65533;&#65533;yLS&#1891;&#65533;<&#65533;#G&#65533;&#65533;&#65533;=&#65533;&#65533;rP&#65533;&#65533;p&#65533;&#65533;NY&#65533;B&#65533;&#65533;D'&#65533;&#65533;	M4Z8&#65533;&#65533;&#65533;'D!
PH&#65533;&#65533;&#65533;d&#65533;&#65533;9&#65533;=V&#65533;!9v&#65533;&#1954;/SD&#65533;
&#65533;&#65533;]/&#65533;&#65533;&#65533;Z5V&#65533;6Ot&#65533;L&#65533;&#65533;$&#65533;&#65533;woH!&#65533;q&#65533;S_$&#65533;*&#65533;F-&#65533;kv&#65533;&#65533;0<&#65533;&#65533;&#65533;&#65533;@#&#65533;&#65533;?&#1530;&#65533;&#65533;&#65533;&#65533;:rx&#65533;W&#65533;|&#65533;&#65533;&#304;r&#65533;&#65533;[&#65533;&#982;jY&#65533;&#65533;I&#65533;.&#65533;@&#65533;=Q&#65533;0&#65533;&#65533;`&#1015;&#65533;&#65533;8be3	&#65533;&#65533;|&#65533;&#65533;)6&#65533;&#65533;&#65533;&#65533;&#65533;&#65533;[&#65533;&#918;>&#65533;K+&#65533;!$&#65533;GR9&#65533;&#65533;,&#65533;&#65533;X^&#65533;&#65533;c/&#65533;&#65533;\&#65533;)&#65533;&#65533;?+qVIE&#65533;&#65533;&#65533;:a&#65533;(b&#1681;>^z&#65533;&#65533;=&#65533;G<&#65533;!&#65533;kT&#65533;&#65533;/pA&#65533;W&#65533;&#65533;&#65533;&#65533;$,&#65533;	L@&#65533;\&#65533;&#65533;&#65533;&#65533;%<&#65533;	K8B&#65533;&#65533;PhCu&#65533;J&#65533;0&#65533; &#65533;/&#65533;Te&#65533;J&#65533;&#65533;&#621;9&#65533;&#65533;r8GH&#65533;&#65533;&#65533;n&#1889;&#65533;x&#11419;&#65533;&#65533;&&#65533;&#65533;N~&#65533;_&#65533;$'9Q)&#65533;&#65533;JH&#65533;&#65533;DfC	p^-&#65533;&#65533;Ej&#1390;&#65533;]&#65533;am&#65533;&#65533;i&#65533;m8J&#65533;&#65533;&#65533;&#65533;Z&#65533;G&#65533;&#65533;u&#65533;^&#65533;a &#65533;&#65533;&#65533;&#490;&#65533;^O&#65533;!&#65533;Qn&#65533;&#65533;&#65533;c&#65533;&#65533;:&#65533;-=y}&#65533;ee&#65533;&#65533;i&#65533;{d&#65533;s&#65533;&#65533;%t&#65533;9BW&#65533;&#65533;&#65533;j>-&#65533;&#65533;&#65533;g=kc1&#65533;&#65533;u&#65533;&#65533;&#65533;nT&#65533;&#65533;&#65533;&#65533;&#65533;&#65533;gWD&#65533;|&#65533;w9&#65533;&#65533;,9&#65533;&#65533;&#1616;^&#65533;&#65533;&#65533; &#65533;!&#65533;g&#65533;T
&#65533;*7&#65533;VY&#65533;I&#65533;&#953;&#65533;"gw&#65533;&#65533;>&#65533;<&#65533;&#65533;j0&#247;&#65533;&#65533;/f&#65533;
W&#65533;"&#65533;&#1540;$&#65533;I4&#65533;] &#65533;&#65533;&#65533;&#65533;&&#65533;L`&#65533;&#65533;^&#65533;&#65533;&#65533;G&#65533;NY&#65533;&#65533;%}&#65533;&#65533;9&#65533;&#65533;&#65533;ns@&3&#65533;&#65533;&#65533;&#65533;&#65533;1Y&&#65533;&#65533;&#65533;O%@&#65533;&#65533;{&#65533;&#65533;&#65533;&#65533;1&#65533;np&#65533;&#65533;&#65533;&#65533;6</&#65533;WNXL&#65533;&#65533;&#1624;&#65533;&#65533;n&#65533;&#65533;J}=R&#65533;&#65533;S0&#65533;&#65533;Lj&#65533;
&#65533;&#65533;d&#65533;&#65533;&#65533;V;|&#65533;&#65533;&#497;&#65533;&#65533;j&#65533;x&#65533;{&#65533;&#65533;&#65533;~<&#65533;&#65533;=&#65533;|&#65533;&#65533;}&#65533;&#752;&#65533;%&#65533;&#65533;i&#65533;s?{&#65533;&#65533;l&#65533;|<1)
QO)&#65533;&#65533;&#65533;&#65533;'&#65533;&#568;&#65533;&#65533;&#65533;{&#65533;H&#65533;&#65533;>$&#65533;&#65533;&#65533;
&#65533;&#65533;&#65533;&#65533;&#65533;&#65533;w&#65533;b&#65533;&#65533;&#65533;)V&#65533;&#65533;&#65533;q&#1850;&#65533;\&#65533;=&#65533;^U&#65533;&#65533;&#65533;&#65533;&#1689;&#65533;&#523;^(JJ&#65533;&#65533;8NM0&#65533;J9[&#65533;&#65533;&#65533;)Z5Pv&#65533;G&#65533;;&#65533;&#65533;7L3,C2&#65533;&#65533;&#65533;/&#1026;+&#65533;B&#65533;dB&#65533;&#65533; &#65533;,&#65533;&#65533; &#65533;&#65533; &#65533;&#65533;&#65533;AA&#1537;3|M&#65533;(T&#65533;a&#65533;&#65533;J&#65533;&#65533;	&#65533;&#65533;&#65533;p&#65533;&#65533;&#557;!U&#1860;Q&#65533;&#65533;&#65533;&#65533;P&#65533;q&#239;u^&#65533;!&#65533;[&#65533;WM&#65533;&#65533;4&#65533;&#65533;&#65533;8h&#65533;&#65533;s&#65533;&#65533;&#65533;&#65533;y&#65533;c "l&#65533;!z&#65533;&#65533;&#65533;&#65533;%&#65533;3Y&#65533;&#65533;]&#65533;&#65533;a&#65533;&#65533;K &#65533;&#65533;!&!&#65533;&#65533;$&#65533;N#&#65533;&#65533;K&#65533;&#65533;0&#1628;	&#65533;&#65533;ED&#65533;&#65533;\&#65533;&#65533;&#65533;&#65533;&#65533;Y&#65533;+&#65533;&#65533;`&#65533;&#65533;&#65533;&#65533;&#65533;S&#65533;&#65533;&#65533;&#65533;".*&#65533;&#65533;V&#65533;&#65533;&#65533;y\&#1467;&#65533;+&#65533;&#65533;&#65533;&#65533;"-&#65533;S&#65533;&#65533;&#65533;&#65533;&#65533;0yD&#65533;&#65533;bD&#65533;,I&#65533;&#65533;&#65533;&#65533;&#1111;w&#65533;&#65533;&#65533;H&#65533;4&#65533;4&#65533;&#65533;&#65533;&#65533;&#65533;8h5,&#65533;184 C.&#65533;&#65533;&#65533;)&#65533;&#65533;(x&#65533;%@B"&#65533;&#65533;T&#65533;&#65533;  &#65533;(&#65533;&#65533;] !8&#65533;"xC	&#65533;&#65533;&#65533;&#65533;&#65533;T &#65533;Y\Y&#65533;&#65533;U&#65533;y(&#65533;&#65533;^&#65533;&#65533;&#65533;&#65533;-&#65533;&#65533;i&#65533;k0&#65533;~&#65533;&#65533;I&#65533;$J&#65533;$&#65533;^&#65533;E&#65533;C$R&#65533;d&#65533;N&#65533;^L&&#65533;&#65533;"&#65533;&#65533;$z@_L&#65533;$P&#65533;&#65533;&#65533;&#65533;&#65533;&#65533;&#65533;H4d8&#65533;&#65533;)5&#65533;AL&#65533;&#65533;,&#65533;&#65533;&#65533;&#65533;"al&#65533;&#65533;&#65533;&#65533;&#65533;&#65533;&veW&#65533;{&#65533;W&&#65533;&#65533;b&#65533; c&#65533;=&#65533;%&#65533;Y&#65533;&#65533;&#65533;&#65533;&#65533;~&#65533; &#65533;&#65533;#&#65533;&#65533;^&#65533;&#65533;&#65533;lL&#65533;&#65533;Rf&#65533;H&#65533;&#65533;3ma&#65533;Nj&#65533;&#65533;N&#65533;&#65533;&#65533;&#1473;&#65533;C&#65533;x&#65533;R~YH&#65533;&#65533;s&#65533;&#65533;|&#65533;Cm&#65533;&#65533;:&#65533;8d&#65533;C4,&#65533;20C3,&#65533;1&#65533;/&#65533;&#65533;0&#65533;.&#65533;&#65533;(&#65533;B'PB"&#65533;A&#65533;&#768;&#65533;&#65533;f&#65533;	&#65533;tE&#65533;#&#65533;&#65533;&#65533;d&#65533;&#65533;T&#65533;Be&#65533;a&#65533;]#&#65533; &#65533; Fb&#65533;&#65533;&#65533;f&#65533;&#65533;&#65533;&#65533;&#38384;y&#65533;&#65533;&#65533;&#65533;&#65533;&#65533;Uu&#1674;&#65533;&#65533;!u&#65533;&#65533;R]&#65533;&#65533;&#65533;&#504;&#292;MF&#65533;&#65533;P&#65533;V&#65533;&#65533;&#65533;z<_|
QX&#65533;&#32004;&#65533;&#65533;&#65533;!&#1703;&#65533;&#65533;&#65533;&#65533;&#65533;&#65533;=(&#65533;&#1163;<f_&SR&#65533;&#65533;D&#65533;H&#65533;&#65533;*.&#65533;&#65533;&#854;&#65533;b&#65533;yXPnhLj&#65533;!mh&#65533;&#22665;	&#389;e(c`&#65533;,.V&#65533;A&#65533;g9h=&#65533;&#65533;4&#65533;&#65533;&#65533;X8&#65533;&#65533;&#65533;G&#65533;&#65533;&#65533;&#1117;mHQn4&#65533;C&#65533;A&#65533;&#65533;&#65533;&#65533;e8&#65533;44C8&#65533;`74&#65533;&#969;C7`&#65533;5&#65533;&#65533;:J&#65533;2&#65533;&#65533;&#65533;&#65533;0&#65533;B<&#65533;&#65533;&#65533;Q&#65533; &#65533;A&#65533;&#65533;&#1318;&#65533;LZ?&#65533;&#65533;&#65533; H48|&#65533;C&#65533;I&#65533;c&#65533;Q&#65533;%fz%&#65533;&#65533;&#65533;1&#65533;&#65533;.&#65533;&#65533;&#65533;dIvC&#65533;)&#65533;&#65533;q&#65533;64&#65533;&#65533;Wk&#65533;VHfN&#65533;&#65533;Gm&#65533;&#65533;&#65533;Lb*&#65533;p&#65533;m&#65533;&#65533;&#65533;&#65533;M&#65533;&#65533;'e\&#614;&#65533;$Re&#65533;%&#65533;&#65533;&#65533;-(&#65533;&#65533;d&#65533;XT&#65533;&#65533;"mK&#65533;&#65533;&#65533;&#65533;&#65533;&#65533;Ob&#65533;&#65533;&#65533;~
k
f&#65533;b~&#9588;&#1728;f&#611;&#65533;j&#65533;M&#65533;&#65533;&#65533;mK&#65533;&#65533;&#65533;5&#65533;&#65533;&#65533;^&#65533;&#65533;uV$)D&#65533;e&#773;XH1YO*M&#314;&#65533;e&#65533;&#65533;&#65533;%&#65533;&#65533;r&#65533;&#65533;lTS5&#65533;&#243;$kK&#65533;&#65533;&#65533;&#65533;&#65533;\H&#65533;C1&#65533;2H&#65533;5X&#65533;4\&#65533;7l&#65533;4H5@C2h&#65533;&#65533;9&#65533;B/&#65533;.&#65533;+&#65533;S'0&#65533; &#65533;&#65533;&#65533;Al&#65533;&#65533;&#65533;8A&#65533;@&#65533;44&#65533;0B&#65533;&S&#65533;&#65533;&#789;IY3-&#65533;&#65533;B"~&#65533;u0'&#65533;w&#65533;&#65533;M$&#65533;j&#65533;&#65533;&#65533;v2mLf&#4362;xj&#65533;$&#141;&#65533;&#65533;g&#65533;&#65533;'"&#65533;&#65533;&#65533;&#65533;&#1434;{&#65533;&#65533;&#1947;&#65533;&#65533;m&#65533;&#65533;Nz&#65533;&#65533;&#65533;-&#65533;d&#65533;W&#65533;'&#65533;&#65533;"Z&#65533;h&#65533;&#65533;&#65533;&#1194;%&#65533;b'VD&\&#65533;Z&#65533;&#65533;&#65533;&#65533;$&#65533;j&#65533;J^*&#65533;&#65533;&#65533;&#65533;$&#65533;&#65533;&#65533;&#65533;m&#65533;'Frb&#65533;&#65533;&#65533;&#65533;q"&#65533;V&#1994;&#65533;&#65533;U]n&#65533;&#65533;<&#65533;+x!&#65533;^&#65533;Bx&#65533;&#65533;&#1598;&#65533;&#65533;$&#1898;&#42116;5&#65533;&#65533;j&#1121;&#65533;~MI&#65533; X&#65533;(#A&#65533;])&#65533;C0&#65533;&#65533;-&#65533;3<&#65533;1(&#65533;4&#65533;&#65533;2HC&#65533;1C4(&#65533;1&#65533;&#65533;;
&#65533;&#65533;&#65533;)|B'x&#65533;%<"&#65533;$t&#65533;$&#65533;!B&#65533;&#65533;&#65533;&#65533;&#65533;@&#65533;&#65533;H&#65533;# &#65533;&#65533;X**&#65533;&#65533;&#65533;&#65533;&#65533;$z&#65533;H&#65533;&#65533;&#65533;&#65533;&#65533;&#65533;&#65533;O^&#65533;&#1889;K&#65533;X&#65533;RK&#65533;&#65533;&#65533;RxQ&#65533;&#65533;&#65533;Pp&#65533;&#65533;&#65533;&#65533;1&#65533;~0&#65533;&#1096;)&#65533;L*.{JU&#65533;&#65533;&#65533;e&#65533;&#65533;b9&#65533;&#65533;H&#65533;0T&#65533;_e&#65533;&#2039;&#65533;Je&#65533;~|(&#65533;&#65533;G&#65533;S&#65533;&#65533;N&#65533;J&#65533;&#65533;O&#65533;&#65533;&#65533;U&#65533;X"s&#65533;Z!&#65533;KT&#1783;&#65533;&#65533;0F&#65533;&#65533;U&#65533;&#65533;S&#65533;\&#65533;(&#65533;&#65533;&#65533;|&#65533;&#942;.#&#65533;l&#65533;&#65533;9&#65533;&#1582;&#65533;&#65533;&#65533;U&#65533;i&#65533;&#65533;~+&#65533;&#65533;q&#65533; &#65533;>S&#65533;&#65533;&#65533;k&#65533;!5m&#65533;o&#65533;&#65533;&#65533;&#65533;Z}	&#65533;&#65533;&#65533;0&#65533;B.&#65533;&pC2&#65533;0&#65533;21 &#65533;C2`&#65533;0&#65533;.&#65533;B[t'x(t&#65533;%H&#65533;$x&#65533;*&#65533;(&#65533;&#65533;(`#&#65533;&#65533;4A&#65533;&#65533;
&#65533;&#65533;	&#65533;&#65533;`A&&#65533;&#65533;&#65533;&#65533;)J&#65533;&#65533;&#65533;e&#65533;&#65533;3#&#65533;&#65533;&#65533;&#65533;&#65533;&#65533;L&#65533;&#65533;dw&#65533;&#65533;&#65533;&#65533;"&#487;&#65533;&#65533;~T&#65533;}n&#36300;m&#65533;6kR&#65533;&#65533;&#65533;V&#65533;&#65533;U;&#65533;&#65533;N&#65533;<{[o[PA&#65533;/&#65533;~&#65533;&#65533;"&#1261;&#65533;)YO&#65533;H&#65533;&#65533;&#65533;g&#65533;C&#65533;&#65533;^PH&#65533;&#65533;]-&#65533;&#65533;`\&#65533;&#65533;"&#65533;&#65533;h&#65533;&#65533;&#65533;&#65533;M&#65533;&#65533;W&#65533;&#65533;FKK&#65533;&#65533;KB0&#65533;>F	&#65533;L
%&#65533;&#65533;&#65533;0&#65533;&#214;E=&#65533;ODc&#65533;&#65533;"Ep:&#1799;&#65533;&#65533;b&#65533;:R&#65533;&#65533;1~nTN&#65533;ed&#65533;jF&#65533;,&#65533;&#65533;P&#65533;&#65533;N&#65533;&#65533;3&#65533;U&#65533;}&#65533;:$&#65533;.&#65533;&#65533;r&#65533;&#65533;	:yupy&#65533;W&#65533;&#65533;,&\'&#1033;(pB%<&#65533;$h&#65533;(&#65533;&#65533;+&#514;+&#65533;&#65533;(D&#65533;H&#65533;&#65533;
&#65533;@8&#65533;&#65533;&#65533;:@fAG&#65533;*&#65533;&#708;
&#65533;r&#65533;&#800;&#65533;$!m&#65533;j&#65533;&#1487;&#65533;Sw&#65533;&#65533;&#65533;&#65533;Sk&#65533;&#65533;i7j%FR&#65533;&#65533;V&#65533;&#65533;&#65533;h&#519;&#65533;&#65533;&#65533;&#65533;&#65533;&#65533;n^fl&#65533;xpv&#65533;Qd]V&#65533;tV&#65533;H&#2046;.&#65533;&#65533;R(&#65533;&#65533;fyRBX&#65533;&#65533;.&#217;cFU&#65533;^j&#65533;~&#65533;VI&#1073;Y}&#65533;&#65533;&#65533; &#65533;a&#65533;FH&#65533;Ix&#65533;&#65533;x>_&#65533;(s#h&#65533;&#1288;r&#65533;&#65533;&#65533;&#65533;bU&#65533;&#65533;|&#65533;&#65533;&#65533;Q&#65533;vba&#65533;&#1505;&#65533;&#65533;&#65533;&#65533;1_&#65533;&#65533;&#65533;&#65533;&#65533;m&#65533;&#1804;&#65533;u255m`1&#65533;"G&#65533;]&#65533;&#65533;&#65533;;\C2&#65533;/&#1794;-&#65533;iC/&#65533;&#65533;0&#65533;/ &#65533;&#65533;&#65533;.&#65533;&#65533;.&#65533;BY&#65533;&#65533;&l(&#65533;&#65533;*&#65533;&#65533;&$&#65533;&#65533;&#65533;'&#65533;B*&#65533;B*&#65533;&#65533;%&#65533;&#65533;&#65533;@B'&#65533;&#65533;B0h&#65533;<&#65533;/=&#65533;q&#65533;&#65533;,&#65533;ba&#65533;&#65533;&#65533;&#65533;m&#65533;o&#780;a&#65533;&#65533;&#65533;l&#65533;^Nd&#65533;j&#65533;&#65533;&#65533;p&#65533;&#65533;&#65533;';&#65533;&#65533;}&#65533;&#65533;7{&#65533;WV&#65533;&#65533;j&#65533;}&#65533;W&#65533;K&#65533;&#65533;&#65533;&&#65533;g{&#65533;V8&#65533;[zb-ul&#65533;&#65533;P[H&&#65533;`&#65533;yi&#65533;w&#65533;&#65533;$&#65533;n&#65533;&#65533;&#65533;&#65533;&#65533;6&#65533;A&#65533;m'&#65533;n&#1904;CK&#65533;&#65533;Z&#65533;M&#65533;\EK"&#65533;a&#896;e&#65533;&#65533;|Nm(N&#65533;F&#65533;&#65533;6&#65533;n&#65533;pt&#1347;u&#65533;&#65533;M&#65533;\&#65533;&#65533;t-&#65533;&#65533;D&#65533;bE&#65533;a&#65533;&#65533;&#65533;&#65533;&#65533;!X&#65533;&#65533;&#65533;&#65533;&#65533;hI&#65533;&#65533;&#65533;Y!J{&#65533;&#65533;VR&#65533;&#1303;&#65533;	&#65533;-pk&#65533;F&#65533;I
S$H&#65533;&#65533;&#65533;]-&#65533;&#65533;"&#65533;&#65533;&#65533;C9XC2xi-&#65533;&#65533;$&#65533;&#65533;&#65533;.&#65533;&#65533;.\x/&#65533;BY&#65533;YZ[|&#65533;,&#65533;)l&#65533;"&#65533;&#65533;A&#65533;A H'&#65533;&#65533;(&#65533;&#65533;)&#65533;#d&#65533;1&#65533;&#65533;&#1520;&#65533;&#65533;&#65533;-&#65533;&#65533;&#65533;&#65533;\&#65533;&#65533;&#65533;&#65533;a&#65533;7&#65533;r&#65533;&#1414;&#65533;S&#65533;}&#65533;&#65533;jh6r&#65533;&#65533;m0N&#65533;&#65533;&#65533;\&#65533;&#65533;z&#65533;&#65533;&#65533;&#65533;_&#65533;-&#65533;&#65533;d7&#65533;&#65533;g&#484;l&#65533;z!&#65533;L&#1089;&#65533;&#65533;&#65533;&#65533;&#545;7&#65533;C|&#65533;_ocVq?e&#65533;@Lf&#65533;&#978;,&#65533;&#65533;#E&#65533;&#65533;i&#65533;&#65533;>
 &#65533;gto&#65533;Ii&#65533;v&#65533;&#65533;a&#65533;&#65533;&#65533;&#65533;K&#65533;T&#65533;&#65533;&#65533;&#1743;J&#65533;&#65533;O&#65533;&#65533;O&#65533;&#65533;[&#65533;T&#65533;O&#65533;&#65533;F'~&#65533;&#65533;&#65533;&#65533;X&#65533;G&#65533;&#65533;L&#65533;&#65533;g&#65533;c x&#65533;&#65533;p&#65533;&#65533;z&#989;&#65533;rzj&#65533;&#65533;&#65533;&#65533;&#65533;ig&#65533;S&#65533;&#65533;!&#65533;rL&#65533;F4&#65533;D&#65533;&#65533;&#65533;A&#1663;&#65533;mR&#65533;&#65533;O&#65533;8&#65533;&#65533;&#65533;&#65533;;&#65533;&#65533;2&#65533;2-&#65533;&#65533;,&#65533;&#65533;,&#65533;B&#65533;&#65533;,l&#65533;Z&#65533;&#65533;*&#65533;I*&#65533;&#65533;(&#65533;=f"&#65533;&#65533; &#65533;&#65533; &#65533;%d&#65533;&tB&#65533;$&#65533;B6&#65533;&#65533;f&#1169;&#65533;BHz5f&#65533;&#65533;-&#65533;&#49459;!I&#65533;N9I&#65533;u
j&#65533;&#65533;&#65533;S&#65533;j&#65533;&#65533;n&#65533;[&#65533;&#65533;&#945;;J&#65533;'&#65533;[&#65533;@&#65533;[7&#65533;`A&#65533;&#65533;&#1061;S&#65533;&#65533;9&#65533;&#65533;E4W&#65533;&#65533;&#65533;&#65533;&#597;&#65533;x&#65533;\&#459;~	&#65533;&#65533;C&#65533;'&#985;#&#65533;&#65533;b&#65533;r&#65533;&#393;&#65533;Y&#65533;&#65533;J&#65533;4&#65533;&#324;&#65533;&#65533;&#65533;F&#65533;8+&#65533;L&#65533;n&#65533;v&#65533;&#1981;&#65533;'O&#1980;z&#65533;&#65533;&#1659;&#65533;&#65533;&#65533;jU&#65533;W&#65533;f&#1402;&#65533;kW&#65533;_&#65533;B&#65533;
&#65533;^=zM&#65533;2UK&#65533;&#1980;yj&#65533;}7&#65533;Z&#65533;I&#65533;&#323;//<&#65533;&#65533;&#65533;&#65533;kwo&#1956;&#58430;C|&#65533;;&#65533;B&#65533;2&#65533;&#792;&#3969;&#65533;Y3fo&#1982;}.&#65533;&#65533;&#1188;&#65533;}N&#65533;\8&#936;U&#65533;F&#65533;:3&#65533;&#1432;M&#65533;>&#65533;&#65533;sfq&#65533;&#65533;>&#65533;&#65533;rB&#1129;#j&#65533;&#65533;&#65533;v&#65533;*'&#65533;!&#65533;&#65533;&#65533;&#65533;&#222;&#65533;&#65533;H&#65533;a&#940;y&#65533;cN&#65533;(?&#65533;<&#65533;.;d&#65533;&#2015;&#65533;Iq8m&#1695;&#65533;m&#65533;&#65533;-&#65533;&#65533;&#65533;&#1978;&#4507;n&#65533;&#65533;k&#65533;&#65533;&#65533;&#65533;Z&#936;&#65533;S&#65533;v&#65533;Zj&#65533;&#65533;&#65533;b&#65533;-z&#690;&#65533;C&#65533;&#65533;&#65533;GD&#65533;**t&#65533;	&&#65533;Y\i&#65533;V`|&#65533;q&#65533;SH&#65533;FRP9&#65533;OH)%M&#65533;&#65533;(xh&#65533;Z&#65533;&#65533;0 q&#65533;&#65533;M<&#65533;HP&#65533;&#65533;&#65533;+&#65533;&#65533;&#65533;D&#65533;&#65533;&#65533;/&#65533;rj&#246;&#65533;&#65533;/&#65533;Kl1wk2&#65533;T&#65533;&#65533;&#65533;&#1994;#-&#65533;&#65533;|+&#65533;2q\k&#65533;4&#65533;d&#65533;&#65533;N&#65533;&#65533;#&#481;&#530;kSQE&#65533;s&#65533;(&#65533;&#65533;i&#65533;&#65533;H&#65533;&#65533;&#65533;&#65533;&#65533;[&#65533;&#65533;z&#65533;&#65533;&#65533;&#65533;"&#65533;i&#1231;Br&#65533;&#65533;S)NP&#65533;yI&#65533;q4&#65533;	8X_
&#65533;&#65533;qxbi&#65533;&#65533;JRh v&#65533;G&#65533;z&#65533;&#65533;j*-&#65533;MV&#65533;,I&#65533;&#65533;K&#65533;8&#65533;&#65533;-2&#65533;&#65533;&#1069;&#65533;&#65533;&#65533;k0&#65533;&#65533;V&#65533;&#65533;&#214;&#65533;&#65533;&#65533;Mj/s&#65533;&#65533;B&#65533;&#65533;&#65533;&#65533;&#65533;&#65533;&o&#65533;&#65533;&#59671;O&#65533;&#65533;&#65533;W&#65533;}&#65533;-&#65533;-5&#65533;0&#65533;W&#65533;&#65533;&#65533;&#65533;&#65533;6&#65533;
N8&#65533;&#65533;&#65533;s&#65533;&#65533;&#65533;/(Rbo&#65533;K&#65533; &#65533;|&#65533;c&#65533;&#65533;i7&#65533;&#65533;K!&#65533;&#65533;&#65533;h&#65533;XYb&#65533;&#1237;\V&#1378;&#65533;LfO&#65533;&#65533;N&#65533;(&#65533;&#644;&#65533;s5 	&#65533;&#65533;&#65533;&#65533;A&#65533;&#1494;&#65533;a&#65533;#&#65533;&#65533;Z&#65533;&#65533;&#65533;ML&#65533;&#65533;&#65533;&#65533;&#65533;&#65533;i9&#65533;&#65533;&#48212;&#65533;&#65533;n&#65533;&#65533;E&#65533;[Q&#65533;TXQ&#340;RF	&#65533;P@&#65533;NDQ&#65533;&#65533;?&#256;b&#65533;T@!&#65533;JP&#65533;&#65533;"&#65533;&#65533;&#65533;OB&#65533;D&#65533;K`g&#65533;&#595;&#65533;R&#65533;g&#65533;d&#65533;1&#65533;\&#65533;[&#65533;0&#65533;&#65533;&#65533;6&#65533;&#1437;e&#65533;WWi&#65533;I&#65533;{er&#1501;h2&#65533;A&#65533;&#65533;&&#65533;w&#286;&#65533;&#65533;&#65533;&#65533;}P&#65533;K9&#65533;&#65533;Y!&#65533;r&#65533;&#65533;#&#30671;&#65533;$&#65533;j(9&#65533;&#65533;=&#65533;#&#65533;&#65533;{}&#65533;Z&#65533;&#65533;9&#65533;W&#65533;j&#65533;&#65533;&#65533;2
)&#65533;l&#65533;&#65533;_~&#65533;&#65533;&#65533;&#65533;Y&#949;&#65533;|&#1852;&#65533;&#65533;V-&#65533;&#65533;&#65533;s&#65533;&#65533;&#65533;&#65533;&#65533;`&#65533;&#65533;s	&#65533;R&#65533;u^&#65533;&#65533;&#65533;&#65533;IP&#65533;	X&#65533;v&#65533;&#1472;&#65533;&#65533;9Pf4&#65533;&#65533;&#65533;p&#1027;&#65533;O(z&#65533;&#65533;&#65533;-\!&#65533;V&#65533;4&#65533;&#65533;&#65533;]&#65533;k&#65533;&#65533;&#65533;1&#65533;&#65533;&#65533;f&#65533;9&#65533;&#65533;.6&#65533;L&#65533;&#65533;t&#931;&#65533;&#65533;f8&#65533;]%&#65533;&#65533;&#65533;&#65533;H&#65533;&#65533;&#65533;:'&#65533;&#65533;&#65533;&#65533;&#65533;}4&#65533;&#65533;h@[&#65533;b&#65533;&#65533;x4&#65533;JV+Y&#65533;&#65533;jv3&#65533;\&#65533;bqT&#65533;&#65533;Ga&#65533;Isc&#1137;J4&#65533;sP&#65533;&#65533;p+V&#65533;&#65533;R&#65533;Bm&#65533;h&#65533;&&#65533;.a&#65533;I4b&#65533;&#65533;&#65533;%&#65533;&#65533;1&#65533;-(A
gL&#65533;&#65533;?H#:A&#65533;&#65533;y&#65533;&#65533;&#65533;)&#65533;&#65533;%&#65533;	L&#65533;&#65533;&#65533;&#65533;W&#65533;o&#65533;	R&#65533;&#65533;&#65533;$2&#65533;&#65533;&#65533;&#65533;u&#65533;&#65533;/3&#65533;&#65533;N&#65533;&#65533; &#65533;b`&#65533;&#65533;LeF&#65533;9&#65533;A&#65533;{&#1683;&#65533;I&#265;&#1332;&#65533;4SrM&#65533;Po&#65533;[&#65533;u&#1973;&#65533;$&#65533;$&#65533;&#65533;k&#65533;Y&#65533;&#65533;&#65533;&#65533;#&#65533;R&#65533;;&#65533;&#1406;&#65533;&#65533;&#65533;&#65533;4&#65533;&#65533;t&#65533;&#65533;&#65533;&#65533;sg^&#65533;&#65533;&#65533;&#65533;	0)&#65533;Y&#65533;a&#65533;&#65533;&#65533;&#65533;	k&#65533;T&#65533;&#65533;&#65533;1&#65533;&#65533;c>&#65533;"'}~&#65533;&#1068;&4&#65533;&#65533;hh&#65533;&#65533;&#65533;r&#65533;&#65533;&#65533;&#65533;OI7&#65533;&#1108;n&#65533;-u&#65533;K[Z&#65533;1&#65533;gi&#65533;:&#65533;p
&#65533;&#65533;&#65533;Q2&#65533;&#65533;&#65533;u&#65533;&#65533;&#65533;&#65533;&#65533;&#65533;;&#65533;2&#65533;a&#65533;B&#4390;M&#65533;K&#65533;&#65533;&#65533;%&#65533;&#65533;4&#872;&#65533;&#65533;&#65533;&#65533;&#65533;?&#65533;&#65533;&#960;
D &#65533;&#65533;:&#65533;l4&#65533;&#65533;&#65533;"5QOJbh&#65533;&#65533;Jw&#65533;Y3I&#65533;&#65533;8&#65533;Ckm&#65533;&#65533;T&#65533;T&#65533;v`#&#65533;H&#65533;)J&#65533;#S&#65533;BJ&#65533;p&#65533;"&#65533;:&#65533;av&#65533;&#65533;&#65533; &#65533;&#65533;  &#65533;F &#65533;`#p&#65533;&#65533;0	&#65533;&#65533;&#65533;&#65533;@&#65533;=a[&#65533;f&#65533;&#65533;&#65533;&#65533;*&#65533;&#65533;@&#65533;&#65533;E1|&#65533;&#65533;&#65533;&#65533;=_&#65533;*v&#65533;&#65533;&#65533;q%f>j&#1429;(&#65533;{&#65533;&#65533;$&#65533;L&#65533;&#65533;W'd&#65533;&#210;OQDgr&#65533;&#65533;w]&#65533;&#65533;M&#65533;&#65533;&#65533;#&#65533;&#65533;D&#65533;&#65533;)<&#65533;&#65533;&#65533;K&#65533;0B&#669;GhS&#65533;&#65533;&#65533;&#65533;&#58879;&#65533;,&#65533;&#65533;t&#65533;~&#65533;\h&#65533;m&#65533;z&#65533;s&#65533;&#65533;&#65533;&#65533;K&#65533;J]&#65533;N&#65533;>&#65533;^q4*R&#65533;"&#65533;&#65533;F&#65533;&#65533;O&#65533;a&#65533;&#65533;&#65533;$M&#65533;&#218;LQ&#65533;B&#65533;z{U&#65533;&#65533;]'&#65533;j&#65533;D&#65533;&#65533;T&#65533;&#65533;N&#65533;&#65533;p2&#179;^
9&#65533;&#65533; 
&#65533;U%&#65533;&#65533;&#65533;d%+&#65533;Lh&#65533;&#65533;&#65533;^1<&#31498;&#65533;TqGd&#65533;<1&#65533;&#65533;&#65533;&#1102;x&#65533;J=&#1537;&#65533;>&#162;&#65533;8&#65533;&#65533;D&#65533;&#65533;H$&#65533;&#65533;&#65533;&#65533;&#65533;&#1030;5tA9&#65533;v &#65533;&#65533;&#65533;&#65533;&#65533;-J&#65533;/B&#65533;8*x!z&#65533;w&#65533;&#65533;&#65533;&#65533;&#65533;&#65533;u&#65533;j&#65533;&#65533;&#65533;&#65533;&#65533;KB&#65533;&#65533;&#65533;&#65533;&#65533;tFm&#65533;&#65533;&#65533;&#65533;D&#65533;&#65533;&#65533;&#65533;89&#65533;O&#65533;&#65533; u-&#65533;&#65533;jE&#65533;CZPeJ&#65533;(&#65533;Nu&#65533;&#65533;&#65533;&#65533;&#1595;&#65533;%&#65533;&#65533;U=^&#65533;&#65533;dT&#65533;&#65533;&#65533;&#65533;&#65533;[&#65533;&#65533;	PtbnQ&#65533;7Gy&#65533;&#65533;&#1902;'&#65533;&#1573;W&#65533;[&#1837;&#65533;&#65533;P&#65533;&#65533;&#65533;&#267;!<&#65533;&#65533;^&#65533;&#65533;eS&#65533;Ai'(&#65533;&#65533;&#65533;`]&#65533;o&#65533;K&#65533;g&#65533;	&#65533;&#65533;@&#65533;]&#65533;
&#65533;;&#65533;&#65533;&#65533;]1%&#65533;?O"&#65533;\&#65533;&#65533;02&#65533;*G&#65533;L&#65533;&#65533;&#65533;3&#65533;&#65533;h&#65533;?\4&#65533;Qn&#65533;."m7 &#65533;(V}&#65533;;]0&#65533;&#65533;&#65533;&#65533;C&#65533;T/e&#65533;&#65533;&#65533;1&#65533;m|&#65533;&#65533;&#65533;(&#65533;.j1Y&#65533;"&#65533;&#65533;&#65533;D%!&#65533;@ &#65533; &#65533;&#65533;&#65533;&#65533;E&#65533;&#65533;Z0&#65533;&#65533;&#65533;!8&#65533;
H0&#65533;<a&#65533;&#65533;@&#65533;&#65533;h!&#65533;s&#65533;&#65533;&#2046;&#65533;&#65533;D4f&#65533;K&#65533;klW,\:&#65533;`&#65533;&#1356; &#65533;&#65533;&#65533;b&#65533;&#65533;&#65533;w&#65533;&#65533;7&#65533;&#65533;&#65533;
0&#65533;&#65533;jT3&#65533;'Q"2&#968;&#65533;&#65533;&#65533;5&#65533;&#65533;p&#65533;&#65533;&#65533;V&#65533;&#65533;0&#65533;&#65533;&#65533;&#309;&#65533;8hkx&#65533;C&#65533;&#874;&#65533;&#65533;&#65533;&#65533;&#65533;&#65533;&#65533;\&#65533;&#65533;-&#65533;&#65533;&#65533;&#65533;&#65533;&#65533;&#65533;,~&#38419;C\&#65533;N&#65533;uRJE&#65533;~&#65533;&#65533;&#290;&#65533;Y&#65533;&#65533;&#65533;&#353;h&#65533;A&#65533;>&#65533;&#65533;?42&#65533;&#65533;:&#65533;8L&#65533;&#65533;&#65533;&#979;
&#65533;DQ>&#65533;&#65533;&#183;&#65533;e2&#741;E{&#65533;0&#65533;&#65533;&#204;&#65533;&#65533;&#65533;|&#65533;&#381;&#65533;&#65533;&#65533;&#65533;OhT&#65533;&#65533;0&#65533;&#65533;&#65533;$3&#65533;&#65533;&#65533;N,i&#65533;&#65533;a&#527;&,p&#65533;*j&#1441;&#65533;a&#65533;!&#65533;&#65533;,dC&#65533;&#65533;L&#65533;&#65533;&#65533;&#65533;x!n!V&#65533;>&#65533;a&#65533;&#65533;&#65533;&#65533;`&#65533; &#65533; l@&#65533;@^ V@&#65533;&#65533;&#65533;&#65533;&#65533;&#948;&#65533;&#65533;0GN&#65533;n&#65533;A&#65533;&#65533;&#65533;G&#65533;&#65533;&#65533;Xh&#758;&#65533;&#65533;&#65533;D&#1512;f&#65533;&#65533;G&#65533;&#65533;h&#65533;df&#65533;&#65533;&#65533; &#65533;'X&#65533;e&#65533;0d&#65533;j\&#65533;mx&#65533;&#65533;2m&#65533;&#65533;&#354;Gf\f&#65533;&#65533;W&#65533;&#65533;&#65533;)&#65533;&#65533;L&#65533;&#65533;&#65533;&#65533;&#65533;&#65533; MLP&#65533;&#65533;&#65533;i&#65533;&#65533;&#65533;&#808;p&#65533;)&#1824;Bs&#65533;&#65533;sB&#65533;&#65533;&#65533;OQ&#65533;&#65533;&#65533;&#65533;&#65533;&#65533;&#65533;wF&#65533;98&#391;&#65533;k&#65533;0J&#65533;J#&#65533;F&#65533;W
&#65533;L*&#65533;&#65533;*&#65533;l&#1132;&#65533;L?n&#65533;&#65533;
&#65533;&#65533;&#65533;&#65533;&#65533;f&#682;&#65533;&#65533;PfB&#1364;&#65533;&#65533;\Q&#65533;&#12376;&#65533;&#65533;&#65533;&#65533;&#65533;<PgW&#65533;f&#65533;&#65533;&#65533;5j&#65533;O&#65533;JA&#65533;3&#65533;7Tj&#65533;&#65533;&#235;&#65533;&#65533;&#65533;v&#65533;&#65533;rq@jq&#65533;0&#65533;f&#370;
7Pc|f"UF"&#1697;&#65533;&#65533;V&#65533;&#65533;&#65533;&#65533;a)vk&#65533;\)*&#65533;&#65533;!&#65533;&#65533;n&#65533;N&#65533;.&#65533;&#65533;&#65533; &#65533; &#65533;&#65533;	&#65533;@j&#65533;&#962; P &#65533;D&#65533;&#65533;>K&#65533;F &#65533; ,&#65533;F!J&#65533;8a&#65533;(&#65533;
&#65533;/-s&#65533;&#65533;&#65533;&#65533;&#65533;&#65533;1n	&#65533;`L&#1568;Q&#65533;&F&#65533;&#65533;&#65533;&#65533;&#65533;Q&#65533;&#65533;&#65533;&#65533;&#65533;&#65533;&#65533;))o&#65533;&#65533; &#65533;&#65533;:&#65533;#&#65533;&#65533;&#65533;&#65533;&#65533;x&#65533;&#65533;&#65533;S&#65533;&#65533;(+,,&#65533;&#65533;*b&#65533;\E8&#65533;Qd&#65533;&#65533;&#65533;&#65533;Qi&CX&#65533;&#65533;C$&#65533;&&#65533;&#65533;&#65533;&#65533;)'&#65533;&#65533;&#42950;g&#1288;'x|&#65533;t&#65533;&#65533;&#65533;&#65533;-y&#65533;&#65533;&#65533;&#65533;&#65533;g&#65533;&#65533;&#65533;&#65533;&#65533;,&#65533;.34&#65533;&#65533;&#65533;#@&#65533;C@Ds4IS&#65533;&#65533;&#65533;NJA b&#65533;&#40464;=t&#65533;:tn6&#65533;&#65533;'&#65533;&#65533;U&#65533;&#65533;&#65533;^%&&#65533;&#65533;,&#65533;`f&#65533;D&#65533;O&#65533;&#65533;h&#65533;&#65533;49&#65533;4&#65533;.u&#65533;?&#65533;5I&#65533;f	&#65533;8&#65533;'$&#65533;&#65533;&#65533;&#65533;<&#65533;&#65533;&#65533;a&#1953;&#65533;&#65533;&#65533;&#65533;F&#65533;C&#65533;A&#65533;&#65533;&#65533;&#65533;|&#65533;VA4a$&#65533;,&#65533;&#65533;&#65533;&#65533;`h&#65533;f &#65533; j&#65533;&#398;$&#65533;8 j`
&#65533;`qH&#65533;Ba!vA&#65533;~&#65533;b*6&#65533;YXi&#65533;&#65533;s&#65533;|R}&#65533;&#65533;1O&#65533;&#65533;.&#65533;&#65533;&#65533;&#65533;,m&#65533;!nf)&#65533;J&#65533;f&#65533;&#65533;&#65533;H&#65533;&#65533;E!Jc&#65533;&#65533;&#65533;$T&#65533;#~#&#65533;&#65533;,&#65533;&#65533;Eaf&#65533;&#65533;W&#65533;|&#65533;28&#1123;l953&#65533;&#10982;&#65533;&#65533;BB&#65533;}&#65533;%C&#65533;&#65533;K&#65533;&#65533;&#65533;N&#65533;3.D&#65533;&#65533;X$X&#65533;&#65533;&#65533;lc&#65533;c&#65533;T&#65533;%&#65533;&#65533;&#65533; &#65533;K(&#65533;Z&#65533;&#65533;r&#65533;4&#58628;N&#65533;>3PO&#65533;8u
&#65533;4?S&#262;s5&&#65533;&#65533;#&#65533;N&#65533;&#65533;&#65533;&#65533;c&#65533;%b&#65533;#&#65533;H{IP&#65533;&#65533;5&#65533;&#65533;S5&#65533;S7D&#65533;&#65533;&#65533;&#65533;P	U	5U&#65533;9]&#65533;Uau&#65533;&#65533;t6&#65533;&#65533;V&#65533;$&#65533;c&#65533;aX&#65533;&#65533;@&#65533;&#65533;&#65533;&#65533;&#65533;&#65533;R&#65533;&#65533;s&#65533;&#65533;&#65533;&#65533;&#65533;&#65533;&#65533;vN&#65533;0&#65533;B&#65533;@!&#65533;&#65533;h \&#65533;&#65533;`	&#65533;&#65533;A&#65533;8&#65533;&#65533; 2&#65533;RA&#65533;&#65533;a&#65533;A&#65533;T~0&#65533;&#65533;&#65533;*}&#65533;&#65533;n&#65533;M&#65533;B&#65533;T&#65533;yr&"~J;`&#65533;&#65533;&#65533;&#1882;&#65533;a,/&#65533;I &#65533;bM&#65533;&#539;&#65533;&#65533;`c3v{.&#65533;RsFN&#65533;'&#65533;CO#&#65533;&#65533;>&#65533;NK&#65533;NnJ&#65533;%&#65533;&#65533;&#65533;K&#64895;6&#65533;ivD&#65533;&#65533;/o&#65533;f3MZ&#65533;"D&#65533;0M
&#65533;j&#65533;&#65533;(&#1573;&#65533;v&#65533;`Vy&#65533;$,&#65533;&#743;&#65533;dn+&#65533;`&#65533;&#65533;7&#65533;jP`A&#65533;4&#1393;9&#65533;S&#65533;&#65533;@&#65533;&&#65533;&#65533;j&#65533;Q&x&#65533;<&"&#65533;&#65533;&#65533;$n&#65533;R&#65533;#&#65533;V&#65533;&#65533;&#65533;v<ZB&#65533;&#65533;# &#65533;&#65533;F&#65533;&#65533;&#65533;q K&#65533; &#65533;
lI&#65533;U&#65533;l&#65533;&#65533;-&#65533;S&#65533;&#65533;&#65533;&#65533;	<&#65533;&#65533;"B&#65533;fa&#65533; &#65533;&#65533;&#65533;&#65533;&#65533;&#65533;&#65533;k&#65533;BY&#65533;!&#65533;&#65533;Va:&#65533;D&#65533;&#65533;r&#65533;&#65533;&#65533;&#65533;&#65533;\&#65533;p&#65533; X`:&#65533;:&#65533;<`:&#65533;&#65533;> > &#65533;@0&#65533;P:AZ&#65533;&#65533;!&#65533;0f&#65533;Bg/&#65533;
&#65533;$Z6-0iI)FQj&#65533;z4&#65533;n1&#65533;&#176;iHBS&#65533;(&#65533;3&#65533;&#65533;jH&#65533;&#65533;&#65533;&#65533; jhK&#65533;dx&#65533;&#65533;m7&#65533;&&#65533;)}&#40320;&#1738;<&#65533;&#65533;&#65533;&o&#65533;&#65533;i-J&#65533;&#65533;$&#65533;&#65533;&#65533;3&#65533;f&#1716;V5a&#65533;!X&#65533;"/&#65533;{&#65533;q/_&#65533;&#65533;&#65533;&#65533;&#65533;K&#65533;"?T&#65533;&#65533;&#65533;&#65533;M&#1944;C(&#65533;c(&#739;&#65533;&#65533;mU&#65533;&#65533;P&&#65533;k&#65533;d&#65533;t&#65533;&#65533;sVy&#65533;&#65533;fU&#65533;q&#65533;&#65533;&#65533;5U&#65533;Q&#65533;&#65533;&#65533;xU&#65533;d#&#65533;:&#65533;
d#u;&#65533;2&#65533;5&#65533;U&#65533;&#65533;%b&#65533;Q&#65533;
&#65533;&#65533;*-a&#65533;t8OIu&#65533;J6&#65533;E,a&#65533;&#65533;&#65533;&#65533;?SU&#65533;P&#65533;&#1579;uO!7^>N&#65533;&#1153;&#65533;!,&#65533;
&#65533; &#65533;&#65533;X&#65533;&#65533;&#65533; &#65533;M&#65533;!&#65533;rZ&#65533;h&#65533;&#65533;&#65533;"&#65533;
V`J`^&#65533;h&#65533;p B 8&#65533;2`x-@&#65533;L`&#65533;@.AH&#65533;&#65533;2&#65533;&#65533;1@8{E&#65533;,&#65533;&#495;&#65533;&#65533;&#65533;b&#65533;&#65533;L&#65533;&#1492;RGe&#65533;&#65533;&#65533;&#65533;^6K"&#65533;&#65533;&#600;&#65533;k&#65533;&#65533;&#65533;b&#65533;&#65533;"&#65533;&#65533;S&#65533;tN&#65533;x&#65533;&#65533;
&#65533;&#65533;&#65533;&#65533;&#65533;q|&#65533;&#65533;78&#65533;TQ&#65533;&#65533;&#65533;t&#65533;A&#65533;e-^&#65533;&#65533;&#65533;Dr2&#65533;&#65533;&#65533;,&#65533;,*&#65533;&&#65533;WX\&#65533;(M&#65533;&#65533;&#65533;v&#65533;6&#65533;0gP&#65533;'v&#65533;g&#65533;&#65533;&#65533;X-:_&#65533;*&#65533;&&#65533;7P|4<&#65533;w&#65533;p&#65533;64G&#65533;P&#65533;C&#65533;cTz4&#65533;&#65533;&#65533;3&#65533;&#65533;o&#65533;&#65533;]&#65533;&#65533;R&#65533;&#65533;I+&#65533;<r&#65533;(&#65533;&#65533;_@&#65533;&#65533;:H&#65533;:&#65533;&#65533;&#65533;Iz&#65533;&#65533;&#65533;4&#65533;V:?&#547;[&#65533;&#65533;^-+&#65533;zT&#65533;&#65533;X&#65533;A&#65533; 	&#65533;`	&#65533; &#65533;&#65533;M&#65533;gt&#709;&#65533;A&#65533;!\&#65533;l&#65533;&#65533;A&#65533;p&#65533;&#65533;&#65533;< L`b@x&#65533;zw&#65533;:@6&#65533;: 2@:&#65533;&#65533;Y&#65533;&#65533;`0aJ&#65533;.&#65533;.&#65533;&#65533;&#65533;&#65533;f&#194;&#65533;S&#627;e&#65533;XfK,2&#65533;Z&#65533;&#65533;C&#65533;&#65533;&#65533;
&#65533;.&#65533;M ve&#1574;\&#65533;i{&#65533;&#65533;G&#65533;IBR&#65533;9&#65533;&#65533;p4&#65533;(&#65533;kl&#65533;&#65533;P>&#65533;C&#65533;&#65533;&#65533;&#1980;Gr[&#65533;I&#65533;kef[&#65533;&#65533;[&#65533;&#65533;;&#65533;2c15&#65533;&#65533;&#65533;&#65533;q&#616;iv&#65533;&#65533;&#65533;k&#65533;U&#65533;&#65533;'k&#65533;,&#65533;b&#65533;&#65533;&#65533;Z2&#65533;&#65533;0*oR&#65533;y:b=&#65533;&#65533;&#65533;u&#65533;&#65533;&#65533;&#65533;6&#65533;&#65533;&#65533;&#1757;&#65533;Ow&#65533;8Q&#1353;&#65533;&#65533;&#65533;&#65533;*U&#65533;&#65533;&#65533;U&#65533;&#65533;<&#65533;#&#65533;&#65533;&#65533;Y&#1706;&#65533;an&#65533;P&#65533;y{*#&#65533;&#65533;&#65533;&#65533;&#65533;&#65533;&#65533;&#65533;&#65533;8&#65533;&#65533;&#65533;FC&#256;8&#65533;9&#65533;&#65533;&#65533;&#65533;?<?(<&#65533;	.&#320;,d&#65533;p=&#65533;&#65533;`&#65533;&#65533;n&#65533;&#65533;@:&#65533;&#65533;&#65533;&#65533;y1&#65533;&#65533;a&#65533;A&#65533;&#65533;\&#65533;&#65533;!&#65533;&#65533;	T D \&#65533;l&#65533;&#65533;&#65533;H&#65533;&#284;&#65533;< *@&#814;&#65533;`
!m(a22&#65533;X!&#65533;&#65533;O8*&#65533;&#65533;K&#65533;&#132;qr,&#65533;-2&#65533;&#65533;^&#65533;)&#65533;u&#65533;!&#65533;&#24000;&#65533;9&#65533;k&#65533;bx&#65533;)&#65533;&#65533;W&#65533;M'&#65533;.&#65533;&#65533;a&#65533;M&#65533;&#65533;&#65533;&#65533;{&#65533;'&#65533;&#65533;&#729;&#65533;&#65533;/&#65533;&#65533;&#65533;205&#65533;+&#65533;&#65533;`O&#65533;W&#65533;&#65533;uC&#65533;K&#65533;&#65533;U&#1265;&#65533;&#1223;&#65533;,&#65533;&#1852;+Q&#65533;&#65533;Y_&#65533;&#65533;&#65533;&#65533;&&#65533;&#65533;&#65533;i[V[/&#65533;u &#65533;&#65533;&#65533;8&#65533;&#65533;&#65533;i&#65533;&#65533;e&#65533;&#1701;Vj&#65533;&#65533;&#65533;&#1737;s`@Z`&#65533;Z&#65533;&#65533;&#65533;&#65533;D&#153;&#1545;&#65533;&#65533;&#65533;&#65533;&#65533;=&#65533;E&#65533;&#65533;&#65533;&#65533;3Pf&#65533;&#65533;&#65533;6&#65533;cG&#24849;NNv&#65533;&#65533;&#65533;#Xk-&#65533;&#65533;&#65533;l&#65533;&#65533;z&#65533;RZ?&#1853;&#65533;&#1961;a&#65533;&#65533;2&#65533;&#65533;&#65533;!&#65533;A&#65533;{-&#65533;&#65533;Pa&#65533;&#65533;&#65533;&#555;R6&#65533;&#65533;(&#65533;&#65533;&#65533;&#65533;&#65533;&#65533;PAZ&#65533;&#65533;&#65533;&#65533;&#65533;~WT@t &#65533;L0 8@x7 &#65533;&#65533;&#65533;&#65533;&#65533;&#65533;`8&#65533;J!$.!,&#65533;D!&#65533;&#65533;&#65533;&#65533;f&#65533;&#65533;&#65533;\&#65533;&#65533;G$&#65533;&#65533;N_&#65533;b&#65533;2D/&#65533;&#65533;}&#65533;a&#65533;aX[&#65533;&#65533;1&#65533;&#65533;G/&#65533;&#65533;&#65533;S\F&#65533;G%&#65533;&#65533;o&#65533;X&#1433;&#65533;&#65533;&#65533;l&#65533;Hx&#65533;&#65533;&#65533;:&y$&#65533;&#65533;&#65533;S&#65533;&#65533;(&#65533;6&#65533;&#65533;h&#65533;&#65533;&#65533;n)&#65533;n&#65533;=&#65533;q&#65533;j&#65533;&#65533;52&#1769;&#65533;W&#1031;&#65533;#o&#65533;&#65533;&#65533;=&#65533;hK&#65533;&#65533;>&#65533;&#65533;yk&#65533;?&#65533;L]#}c`LT&#65533;&#65533;5&#65533;N&#65533;&#1151;i=&#65533;&#65533;T&#65533;M&#65533;Sgu&#65533;Z&#65533;c&#65533;&#65533;&#65533;}&#1889;?&#65533;&#65533;&#65533;&#65533;?J&#65533;6&#65533;&#65533;&#65533;U&#65533;0:&#65533;G&#65533;a&#65533;&#65533;&#65533;&#65533;&#65533;&#607;&#286;_&#147;&#65533;&#65533;&#65533;&#65533;&#65533;&#65533;g|&#65533;j&#65533;a&#65533;y=&#65533;a&#65533;!u&#65533;a&#65533;&#65533;5&#65533;a&#65533;! &#65533;0V&#65533;d&#65533;&#1914;&#65533;&#65533;&#1061;[&#558;&#65533;&#65533;&#65533;&#65533;&#65533;u[F&#65533;&#65533;([&#65533;l)&#65533;&#65533;D&#65533;"&#65533;R&#65533;0&#65533;D&#65533;
(`&#65533;&#65533;&#65533;B*d&#65533;&#65533;&#65533;.l&#65533;D&#65533;4JT&#65533;H&#65533;(&#65533;&#65533;&#1319;&#65533;1r&#65533;&#65533;9}
5&#65533;&#65533;{&#65533;&#65533;&#1915;'5+&#65533;{&#65533;&#65533;{O&#65533;Xy&#65533;&#25189;W/&#65533;&#1716;&#65533;&#65533;&#65533;k+6&#65533;w&#65533;&#65533;&#65533;[7={&#65533;Py&#65533;&#65533;.&#65533;&#65533;xt&#65533;R\'&#65533;&#65533;Bu&#65533;&#1065;c|.&#65533;&#65533;r&#65533;&#65533;I&#65533;Ln\&#65533;&#65533;&#65533;&#397;3w9&#65533;h&#1102;;^&#65533;z;&#236;[&#65533;V&#65533;Z&#65533;&#65533;&#399;&#1101;&#65533;&#65533;&#65533;&#65533;&#65533;&#65533;z&#65533;&#65533;<&#65533;&#65533;&#65533;&#263;W6G&#65533;&#65533;&#65533;&#65533;=&#65533;&#65533;&#65533;;&#1847;o&#65533;&#65533;y'&#1847;p&#1213;y&#65533;&#65533;&#65533;p&#1913;I&#65533;&#65533;X&#65533;X&#65533;i&#65533;&#1707;&#65533;U&#65533;|&#65533;S&#65533;_&#65533;&#65533;k~&#65533;&#65533;&#65533;&#65533;&#65533;&#65533;&#65533;U&#65533;7`&#65533;&#65533;&#65533;&#65533;&#65533;Zk&#65533;5&#65533;&#65533;3<w&#65533;%a&#65533;&#65533;&#65533;N&#65533;F$j&#65533;4Y:&#65533;h&#65533;&#65533;&#65533;r&#65533;X9&#65533;&#65533;8N8&#65533;&#65533;#&#65533;&#65533;4&#65533;X#&#65533;9FN&#65533;>&#65533;&#65533;&#65533;wBN&#65533;]&#65533;&#65533;|&#65533;F&#65533;&#65533;&#65533;&#65533;u&#65533;&#851;&#65533;LIe&#65533;Un&#65533;M&#65533;Zn&#65533;e&#65533;^z&#65533;M&#65533;&#65533;lce&#65533;SF)d7g"$&#65533;G&#920;v&#65533;q&#65533;c&#65533;5&#65533;&#1635;8&#65533;&#65533;(9-&#65533;&#39058;oN&#65533;#&#65533;&#65533;!yh&#65533;N.&#65533;]&#65533;&#65533;9z&#65533;uN&#65533;Ye&#65533;V^&#65533;i&#65533;&#65533;N&#65533;(&#65533;H&#65533;&#541;&#65533;~&gY:&#65533;&#65533;b&#65533;t&#65533;I)&#65533;&#65533;&#65533;I#|&#65533;Q&#65533;2&#65533;&#65533;C&#65533;|&#65533;&#65533;:&#65533;x^Du&#65533;&#65533;N9&#65533;(c-&#65533;SL$P&#65533;`&#65533;	(&#65533;&#65533;P&#65533;I0&#65533;
L&#65533;A&#65533;j&#65533;&#65533;h&#65533;A$&#65533;&#65533;DwR	P&#65533;pR&#65533;#F9&#1158;&#65533;$&#65533;&#65533;[u5VU&#65533;&#65533;&#65533;&#65533;;&#65533;&#65533;`=J&#65533;<UY&#65533;W\&#65533;&#65533;&#65533;J&#65533;:&#65533;&#65533;N<&#65533;&#65533;*&#65533;&#65533;&#65533;OW&#65533;&#65533;a;&#65533;*b&#65533; J&#65533;&#65533;&#65533;,&#65533;&#65533;&#65533;&#65533;&#65533;Pc"&#1708;&#65533;y&#65533;&#65533;&&#65533;k>&#65533;&#65533;&#65533;&#65533;z&#65533;&#65533;3&#65533;&#65533;&#65533;-&#65533;V&#65533;o&#65533;=&#65533;r&#65533;&#65533;(*&#65533;J&#65533;&#65533;bf2b&#65533;&#65533;7&#952;u&#65533;L;&#65533;&#65533;g0&#65533;|&#65533;C:&#65533;&#65533;&#65533;;&#65533;&#65533;&#65533;&#65533;&#65533;&#65533;&#65533;&#65533;{&#65533;Y&#65533;&#65533;>l&#65533;V&#65533;&#65533;&#65533;7&#1858;N&#65533;Ty_&#65533;&#65533;&#65533;
*h&#65533;X&#65533;&#65533;U&#65533;a&#65533;%&#65533;&#65533;&#65533;&#65533;&#65533;&#65533;&#65533;&#1117;}&#65533;&#65533;sN&#65533;G]&#65533;t&#65533;I&#65533;&#65533;&#65533;&#65533;v::&#65533;&#65533;-:&#65533;&#65533;v&#65533;&#65533;&#65533;p&#65533;7&#65533;&#65533;&#65533;e&#65533;&#65533;&#65533;%7&#65533;O&#65533;&#65533;&#65533;&#65533;~&#65533;&#65533;&#65533;x&#65533;&#65533;Y&#65533;f&#65533;}F9&#65533;&#65533;|v&#65533;_&#65533;&#65533;&#65533;&#65533;}&#65533;&#65533;;&#65533;&#65533;@~&#65533;&#65533;~~&#65533;&#65533;O&#65533;&#65533;&#65533;o&#65533;&#65533;&#65533;I&#65533;&#65533;8(zC"R&#51203;`&#65533;&#65533;&#65533;1`!	9XAr,&#65533;(G&#65533;&#65533;6&#65533;M&#65533;&#65533;&#65533;5&#65533;&#65533;_(&#65533;&#65533;8&#65533;>&#65533;&#65533;&#65533;&#65533;#@&#65533;&#65533;&#65533;&#65533; &#65533;&#65533;,&#65533;&#65533;| &#65533;&#65533;B&#65533;LA~h&#65533;%:!
Q|&#65533;&#65533;&#65533;'&#65533;&#65533;)&#65533;&#65533;&#65533;xG&#65533;&#65533;&#65533;	&#65533;p&#65533;&#1791;&#65533;B&#65533;y&#65533;&#65533;Y&#65533;z&#65533;&#65533;&#65533;&#65533;&#65533;dn&#65533;&#65533;&#65533;&#65533;B&#65533;&#65533;&#65533;&#65533;&#65533;&#65533;&#65533;&#65533;&#65533;jPc&#1352;&#65533;&#65533;&#65533;ULc`&#65533;&#496;#F&#65533;9&#65533;!&#65533;&#65533;&#65533;&#65533;f&#65533;C>&#65533;&#65533;&#65533;\&#65533;R#&#65533;&#65533;6&#65533;\#y&#65533;&#65533;1&#65533;<&#65533;&#65533;&#65533;>9?&#65533;&#65533;2&#65533;&#65533;&#65533;8&#65533;&#65533;>M/j&#865;&#65533;(&#65533;3&#65533;&#65533;&#65533;&#65533;.&#65533;&#65533;<&#65533;&#65533; &#65533;A	B&#65533;Z&#65533;&#822;&#65533;&#65533;`mAK1&#65533;&#709;&#65533;&#65533;&#65533;&#65533;&#65533;%/&#65533;&#65533;&#65533;&#65533;I3@{;&#65533;{&#65533;r&#839;S&#65533;&#196;\&#65533;&#65533;r!&#65533;	m&#65533;&#65533;x&#65533;9&#65533;&#65533;&#65533;&#65533;iT+&#65533;l&#65533;5:&#65533;MQDr&#65533;&#65533;&#65533;D)4&#65533;MMRS&#65533;&#65533;$N&#1358;v&#65533;&#722;&#65533;&#516;%&#65533;&#65533;n&#65533;Y&#65533;6&#65533;&#65533;&#65533;BT&#65533;}hD&#65533;&#65533;&#65533;&#65533;b&#65533;&#65533;L&#65533;&#65533;&#65533;&#404;)}:&#65533;Ho&#65533;'?&#65533;T'&#65533;1&#65533;7&#65533;rI_j$D-&#65533;t&#65533;B&#65533;&#65533;&#65533;&#65533;;oPjS<&#65533;&#65533;&#65533;7R9&#65533;(M&#65533;9&#257;&#65533;AL!*h&#65533;&#65533;@#A6`&#65533;	R0&#65533;`
&#65533;&#65533;9sF&#65533;qh&#65533;&#65533;z&#65533;0vqXd&#65533;D(&#65533;VO&#65533;&#65533;&#65533;@7&#65533;&#65533;	:&#65533;tK&#65533;&#65533;&#293;W&#65533; V&#65533; 1	M|Cd$8!&#65533;(&#65533; SD-&#65533;&#65533;7&#65533;A&#65533;Z&#65533;d&#65533;&#1702;&#65533;$BbyG:&#65533;&#65533;n&#65533;cwq:&#65533;!hDC&#65533;&#65533;&#65533;&#65533;5nK&#65533;hH&#65533;&#65533;&#65533;&#65533;5&#65533;&#65533;c #&#65533;0+^q&#65533;L &#65533;4A&#65533;&#65533;N&#65533;W&#65533;&#65533;X&#65533;T34&#528;&#65533;D&#65533;A&#65533;f&#65533;&#65533;&#65533;&#65533;4&#65533;&#65533;Sdd^&#63395;f&#65533;5dc"&#65533;&#65533;<$5&#65533;&#65533;}5&#65533;|&#65533;<&#65533;}oz&#65533;&#731;&#65533;
XkC&#65533;&#65533;;&#65533;#Vx&#65533;+&#65533;M;&#65533;&#65533;I&#1992;7&#65533;e&#65533;&#65533;&#65533;Fua&#65533;&#65533;E&#65533;&#65533;z&#65533;M&#65533;&#65533;-q&#65533;&#65533;&#65533;&#65533;~&#1656;&#65533;&#259;0`Y&#65533;&#65533;"&#65533;&#65533;&#65533;e&#65533;n&#65533;/o|bd&#65533;mn&#65533;&#65533;&#65533;&#65533;&#65533;7 &#65533;=&#65533;&#65533;[&#65533;&#65533;G&#65533;&#65533;Q&#65533;R&#65533;u&#65533;B&#65533;f7&#65533;&#1756;g&#65533;V&#65533;&#65533;o&#65533;3&#65533;&#65533;7>&#65533;z&#65533;&#65533;O3&#65533;&#65533;&#65533;&#65533;e&#65533;e&#65533;m&#65533;&#65533;P6&#65533;&#65533;s6&#65533;w&#65533;>&#65533;&#65533;Y&#65533;@]&#65533;v&#65533;&#65533;.o&#65533;u@&#65533;&#1942;&#65533;&#65533;>&#65533;&#65533;o&#65533;&#65533;&#65533;&#65533;nw&#65533;F&#65533;&#65533;&#65533;#&#55198;&#65533;&#65533;p&#65533;98A
^ &#65533;P&#65533;@:&#65533;&#65533;N&#65533;&#65533; 
&#65533;H&#65533;1&#65533;a&#65533;o&#65533;&#65533;Sg:&#65533;&#65533;_&#65533;"&#65533;0\@&#65533;&#65533;&#65533;#H&#65533;UK&#65533;&#65533;p&#65533;&#65533; &#65533;*&#65533;P`&#65533;&#65533;&#65533;A &#65533;&#65533;&#65533;D':q	E4"&#65533;&#65533;&#65533;6&#65533;&#65533;&#65533;&#65533;&#511;&#65533;8&#65533;L$&#65533;&#65533;&#65533;5<&#65533;&#65533;&#65533;p&#65533;&#65533;&#65533;X&#65533;0xAipC:&#65533;-f1&#65533;U&#65533;&#65533;&#65533;h8*J1
R&#65533;"&#65533; &#65533;'6&#65533;&#65533;H &#65533;j&#65533;&#65533;&#65533; #&#65533;&#65533;h&#65533;
&#65533;&#65533;&#65533;[P&#65533;&#65533;Q&#65533;&#908;&#412;S&#65533;&#1173;&#65533;N'm&#65533;9&#65533;&#65533;&#65533;&#65533;&#65533;)Mc	&#65533;&#65533;&#65533;&#65533;!&#65533;M&#65533;&#65533;5YPr9u&#65533;S&#65533;v&#65533;JV&#65533;-&#65533;&#65533;;&#65533;J&#65533;&#1173;&#65533;)%|&#65533;6&#65533;&#65533;&#65533;PL&#65533;&#65533;&#65533;B!p&#65533;&#65533;mtq&#65533;D&#1814;&#65533;&#65533;8&#65533;,a&#65533;&#65533;&#65533;i&#65533;&#65533;&#65533;&#65533;&#65533;h&#65533;&#65533;&#2019;Y&#65533;&#65533;&#65533;>&#65533;&#65533;1&#65533;&#65533;&#65533;&#65533;+n&#65533;\&#65533;&#65533;&#65533;Z&#65533;&#65533;.&#65533;EM&#65533;&#793;N&#65533;e&#65533;k&#65533;?&#65533;&#65533;&#65533;&#65533;.C&#65533;I|f&#65533;&#65533;&#65533;&#65533;&#65533;~4&#876;&#65533;&#65533;C&#65533;&#1100;FT&#65533;uh&#65533;co&#65533;&#65533;&#65533;N&#65533;d
&#65533;&#65533;J&#65533;&#65533;$&#65533;HQ&#65533;&#65533;&#65533;&#65533;&#65533;&#65533;&#65533;&#65533;>&#65533;&#65533;&#1244;&#65533;~Sh&#65533;?&#65533;&#65533;&#65533;*U&#65533;&#299;&#65533;P&#65533;&#65533;&#65533;rT&#65533;&#65533;&#65533;&#65533;V&#65533;&#65533;&#65533;.&#65533;&#65533;&#65533;j&#65533;&#65533;8&#65533;&#65533;&#65533;0Atb&#65533;hGYFF&#65533;V&#65533;@&#65533;&#65533;	z&#65533;BP-&#65533;( -&#65533;W+&#65533;*&#65533;&#65533;2&#65533;z&#65533;W  &#65533;5Po &#65533; n&#65533;&#65533;	&#65533;&#65533;	&#65533;&#65533;&#65533;P	&#65533; >@r! p&#65533;
&#65533;P&#65533;1yF~D,q&#65533;&#65533;&#65533;&#65533;&#65533;&#65533;e&#65533;@&#65533;&#65533;&#65533;0
&#65533;&#65533;&#65533;0	&#65533;p
&#65533;&#65533;
&#65533; 
&#65533;P
&#65533;&#65533;v X&#65533;Y&#65533;Z&#65533;]&#65533;Y&#65533;S&#65533;NO&#65533;A&#65533;<&#65533;=&#65533;7`j(&#65533;/&#65533;DP&#65533;&#65533;&#65533;@&#65533;&#65533;E&#65533;IY&#65533;N&*TWT&#65533;&#65533;"{"&#65533;I&#65533;H&#65533;,B&#65533;&#65533;&#65533;"&#65533;&#65533;,73*2&#65533;Q&#65533;y&#65533;6&#65533;u
&#65533;'0&#65533;&#65533;&#65533;&#65533;&#65533;a%&#65533;&#65533;a&#65533;&#65533;4&#65533;35Y3&#65533;cw&#65533;&#65533;&#65533;&#65533;c&#65533;qb&#65533;3&&#65533;r&#65533;eNO&#65533;R2BCK&#65533;%0`&#65533;&#65533;.&#396;&#65533;&#65533;bpqK&#65533;&#65533;&#65533;wVt&#65533;x&#1416;&#65533;&#65533;h &#65533;H &#65533;Mm&#65533;xq_&#65533;x-&#65533;g4Ac$t&#65533;&#65533;2&#65533;Cu&#65533;&#65533;#(&#65533;AiRB&j&#65533;&#65533;f&i&#65533;Q\2{&#65533;&#65533;P&#65533;&#65533;Q&#65533;H{y&#65533;&#65533;QZb&#65533;[&#65533;Q&#65533;&#65533;>&#65533;SO&#65533;g7&#65533;$&#65533;ch&#65533;(&#65533;&#65533;&#201;&#65533;#$&#65533;&#65533;&#65533;3i&#65533;&#65533;g&#65533;&#65533;'(K&#65533;&#65533; : &#65533;63 1`&#65533;1`U) &#65533;&#65533;?&#65533;&#65533;&#65533;
&#65533;&#65533;&#65533;&#65533;Gh&#65533;&#65533;&#65533;&#65533;T@&#65533;V%'&#65533;%&#65533;&#65533;,&#65533;j$ 4D&#65533;fC&#65533; Q `&#65533;&#65533;&#65533; 	&#65533;&#65533;	&#65533;	)8	&#65533;@O&#65533; #`w&#65533;&#65533; &#65533;&#65533;8&#65533;&#65533;b&#65533;&#65533;p&#65533;&#65533;&#1024;&#65533;[&#1120;&#65533;&#65533;&#65533;&#65533;&#65533;&#65533;
&#65533;0k`l&#65533;p@y&#65533;w&#65533;&#65533; 	&#65533;&#65533;L&#65533;4"`+&#65533;#!&#65533;l !&#65533;&#65533;&#65533;1&#65533;>&#65533;*@Cp'&#65533;&#65533;&#65533;&#65533;p!&#65533;&#65533;2&#65533;a&#65533;&#65533;Q?&#1617;&#65533;&#65533;&#65533;&#65533;y<&#930944;&#65533;&#65533;&#65533;]&#65533;X&#65533;&#65533;!&#26909;&#65533;TH&#65533;9"&#65533;aH&#65533;i&#65533;&#1139;45&#65533;&#65533;&#65533;&#65533;&#65533;&#65533;&#65533;&#65533;)#&#65533;&#65533;	&#65533;]&#65533;9&#65533;I&#65533;&#65533;2&#65533;1s&#1129;&#65533;&#65533;&#65533;~b&#65533;6&#65533;3_&#65533;!w&#65533;&#65533;K{&#65533;YX&#65533;7&#65533;wRI(&#65533;&#65533;&#65533;&#65533;&#65533;&#65533;u1&#1785;&#65533;&#65533;&#65533;&#65533;&#65533;! &#65533;&#65533;&#65533;v&#65533;W!_&#65533;b&#65533;&#65533;0&#65533;0&#65533;&#65533;K&#65533;&#290;|&#65533;&#65533;Ua0&#65533;d0ba&#65533;&#65533;7&#65533;#&#65533;v_&#65533;&#65533;;9&#65533;&#65533;d&#65533;rQ6_Rv&#65533;&#65533;&#607;sR`6&#65533;t&#1905;&#65533;6)&#65533;&#65533;&#65533;c&#65533;S&#65533;&#65533;{_g&#65533;fp&#65533;f&#65533;&#65533;fp&#65533;&#65533;&#65533;&#65533;[]
&#65533;&#65533;l&#65533;&#65533;s&#65533;f&#65533;&#65533;%\:&%& 5}&#65533;%&#65533;&#65533;&#65533;&#65533;O:&#65533;g u$1&#359;&#65533;&#65533;&#65533;&_&#65533;I:O`CR&#65533;2zxJz}6&#65533;&#65533;WhJJTV&#65533;'&#65533;&#65533;&#304;	] -&#65533;~4 U=&#65533;&#65533;&#65533;7P&#65533;jj. 80&#65533;Q&#65533;&#65533;`&#65533;&#65533;&#65533;G&#65533;&#65533;pU`& %&#65533;&#65533;" #@&#65533; &#65533;,PY&#65533;&#1938;WP&#65533;-pbP&#1702;&#65533;&#65533;&#65533; 	&#65533;P	D&#1092;&#65533; + (&#65533;.Pop &#215;*&#65533;d&#65533;&#65533;&#65533;0#1&#65533;&#65533;0&#65533;`&#65533;&#65533;
&#65533;&#65533;
&#65533;0&#65533; 
&#65533; 	&#65533;*y dL0] e&#65533;dp/ P&#65533;f# &#65533;X&#65533;&#65533;&#65533;&#65533;9@>&#65533;1P/&#65533;`O&#65533;&#65533;&#65533;@&#65533;5&#65533;&#23881;&#65533; %&#65533;3[&#65533;D&#65533;zr&#65533;{"^&#1009;"&#65533;&#65533;&#65533;!H&#65533;&#65533;&#65533;&#65533;E&#65533;&#65533;&#65533;_&#65533;Ye&#65533;&#65533;4&#65533;&#65533;5&#65533; 5O3+&#65533;&#65533;&#65533;4:&#65533;*Otr#1&#46178;&#65533;5c&#65533;N&#65533;q"&#65533;&#65533;2&#65533;&#65533;7&#732;&#65533;*7+*&r&#65533;b&#65533;3V&#65533;&#65533;&#65533;0&#65533;&#65533;0&#65533;&#65533;bb]&#65533;&#65533;Q&#65533;&#34386;&#65533;y&#65533;)&#65533;&#65533;+"!&#65533;&#65533;q]&#65533;&#65533;6D1&#65533;&#65533;&#65533;8c&#65533;X&#65533;1&#65533;w7LpF&#65533;D&#65533;&#65533;$K&#65533;:h2&#65533;$&#65533;D&#65533;&#65533;4.&#65533;
qN>&#65533;]{&#65533;'&#65533;&#65533;&#58660;&#1587;&#65533;Og=&#65533;&#65533;hR&#65533;&#65533;{&#1423;&#65533;g&#65533;&#65533;Q&#65533;`&#65533;;&#65533;Z&#65533;fe&#65533;e[&#65533;P&#1360;&#65533;&#65533;&#1788;&#65533;&#65533;P&#65533;&#65533;&#65533;K&#65533;&#65533;k&#65533;j:&#65533;hZ&#65533;[&#65533;&#65533;&#65533;i&#65533;&#65533;Q&#65533;[>d&#65533;S&#65533;&#65533;&#65533;&#65533;Jh&#65533;$&#1955;&#65533;&#65533;c&#65533;&#65533;&#65533;:&#1111;SKr&#65533;^f&#65533;{Q&#65533;*_&#65533;\&#65533;&#65533;&#65533;0&#65533;T-PB`?@j:&#1030;<&#65533;A >&#65533;MY&#65533;/&#65533;&#65533;&#1616;+&#65533;E&#65533; 	&#65533;FlY" &#65533;#&#65533;-%&#65533;&0$&#65533;B&#65533;2&#65533;i0&#65533;&#65533;7&#65533;&#65533; 	&#65533;P	&#65533;&#65533;&#65533;`&#65533; 	&#65533;&#65533;U`U0/&#65533;7&#65533;&#65533;U&#65533;d:x]&#65533;@&#65533;&#65533;t&#65533;&#65533;&#65533;&#65533;	&#65533;&#65533;&#65533;&#65533;&#65533;@u&#65533;&#65533;	&#65533;0pR&#65533;2&#65533;&#65533;&#65533;Op1&#65533;&#65533;0&#65533;(0&#65533;&#65533;&#65533;&#65533;y&#65533;&#65533;0h&#1068;6p	&#65533;W0&#65533;,0&#65533;&#65533;G&#65533;&#65533;"&#65533;t&#65533;O&#65533;&#65533;&#65533;&#65533;&#65533;I&#65533;Te3&#14189;&#1861;4,R&#65533;&#65533;&#65533;N&#65533;d<&#65533;&#65533;)&#65533;'&#65533;S&&#65533;$&#65533;&#65533;e&#65533;&#65533;&#65533;&#65533;&#572;~*&#65533;&#65533;1&#65533;&#15988;HZ&#65533;ybs&#65533;&#65533;^&#65533;&#65533;&#65533;edc&#65533;2&#65533;u&#65533;f&#65533;F&#65533;&#65533;2&#65533;&#65533;`P[(&#65533;r&#65533;10"^M3a~2H&#65533;8_&#65533;%NA&#1249;&#65533;;y&#65533;&#65533;&#65533;&#65533;&#65533;#*r!&#65533;&#65533;<&#65533;M&#65533;@&#65533;&#65533;&#65533;&#65533;&#65533;lyE&#65533;&#65533;_?&#65533;2?_&#313;"$"&#65533;_&#65533;"&#65533;&#65533;#(&#65533;$p2&#65533;&#65533;&#65533;&#65533;&#65533;&#65533;Q&#65533;}&#65533;R&#65533;&#65533;&#65533;P&#65533;k&#65533;YJ&#65533;\&#65533;&#65533;&#65533;k&#65533;&#65533;0&#65533;&#65533;+&#65533;&#65533;5g&#65533;&#65533;&#65533;&#65533;&#65533;&#65533;&#65533;&#65533;k&#65533;^&#65533;f\rP)&#65533;PnJ}if8&#65533;;v&#65533;&T&#65533;&&#65533;&#65533;&#65533;u&#65533;=&#65533;;('Y&#65533;%e(3&#1380;&#65533;c(&#65533;&#65533;&#65533;z&#65533;&#65533;&#1856;&#65533;`~%`,&#65533;j0@8&#65533;30&#65533;?&#65533;G C`=0&#65533;4V &#65533; &#65533;&#65533;&#65533;&#65533;&#65533;&#65533;&#65533;S%&#65533;%&#65533;&#65533;)@&#65533;&#65533;&#65533;&#65533;&#178;&#65533;W&#65533;# I&#65533;t&#65533;&#65533;z&#65533;&#65533;&#1071;&#65533;&#65533;	&#65533;0&#262;&#65533;&#65533;&#65533;N .&#65533;6&#65533;%pC &#65533;&#65533;&#65533;MtwF&#65533;T&#65533;&#65533;&#65533;&#65533;&#65533;&#65533;&#65533;	&#65533;&#65533;o&#65533;&#65533;d@x0_&#65533;4&#65533;~2&#65533;?0D&#65533;30-&#65533;&#65533;#&#65533;i(0z&#65533;&#65533;8u&#65533;P([&#65533;N=mP&#1776;&#65533;e&#65533;&#65533;'&#65533;c5h*&#65533;&#65533;g/&#65533;&#65533;&#65533;&#65533;N&#65533;q&#65533;&#65533;"&#65533;De<&#65533;&#65533;<&#714;&#65533;&#65533;&#65533;M&#65533;&#65533;\$&#65533;S&#65533;"&#65533;O&#65533;&#65533;&#65533;&#65533;~Wc6&#1401;&#65533;.&#65533;&#65533;&#65533;&#65533;<&#65533;&#65533;&#642;X&#65533;&#65533;Zu&#65533;3cb&#1064;v&#65533;"&#700;&#65533;&#65533;}&#65533;&#65533;OF6&#65533;&#476;&#65533;7*fH&#65533;,*&#967;&#65533;_H}&#65533;&#65533;\&#65533;&#65533;|_&#65533;&#65533;+&#65533;|&#65533;$R3&#65533;$&#65533;&#65533;&#65533;]&#65533;^&#65533;&#65533;aXC&#65533;&#65533;&#65533;&#65533;&#65533;4&#65533;I5&#65533;&#65533;&#65533;&#65533;&#65533;&#65533;#z&#65533;t&&#65533;&#65533;;f&#65533;Q&#65533;&#29694;&#65533;u&#65533;&#65533;&#65533;&#65533;f=&#65533;&#65533;&#65533;5&#65533;&#65533;&#65533;!&#65533;&#65533;M&#65533;]~&#65533;a&#1981;Y&#65533;&#65533;&#65533;{a<&#65533;&#65533;FU&#65533;&#65533;3&#65533;{&#1225;&#65533;&#65533;&#65533;{|&#65533;W&#65533;:m&#358;&#65533;&#65533;&#65533;K'&#1507;&#2020;&#65533;=K&#65533;g&#65533;p&#65533;@[&#65533;+@&#65533;v$|&#65533;*(&#65533;aD&#65533;&#65533;AP?&#65533;\C&#65533;&#65533;&#65533;`&#672;	Q@&#65533;&#65533;&#65533;&#65533;&#65533;'@v\&#65533;&#65533;|&#65533;*&#65533;&#65533;&#65533;B'&#65533;R&#65533;|&#65533;&#65533;&#65533;g&#65533;&#65533;0	&#65533;`	&#65533;&#65533;	&#65533;&#65533;&#65533;&#65533;p0SP&#65533;&#65533;8&#65533;,&#65533;3&#65533;&#65533;&#65533;&#65533;L&#65533;&#65533;&#65533;RN&#65533;&#576;&#65533;&#65533;&#65533;f&#65533;m&#65533;R&#65533;_Pd&#65533;K&#65533;)&#65533;&#65533;&5pr&#65533;&#65533;nC|&#65533;)P&#65533;y\&#65533;}\&#65533;4&#65533;B&#65533;2CyLSYTp	&#65533;0&#65533;&#65533;&#65533;4&#65533;<&#65533;	&#1929;N&#65533;%&#65533;&#65533;'%&#926;&#65533;&#65533;&#65533;&#65533;C&#65533;&#65533;I&#65533;&#65533;Q&#65533;&#65533;I&#65533;(&#892;&#65533;&#531;&#65533;&#65533;&#1886;&#65533;&#65533;((&#65533;&#65533;&#65533;$&#65533;A&#65533;O&#65533;&#65533;(&#65533;&#65533;&#65533;!&#65533;&#65533;&#65533;&#65533;&#65533;&#65533;&#65533;&#65533;&#1820;&#65533;&#65533;;=:&#65533;&#65533;&#65533;&#65533;_^$o&#65533;&#65533;yc&#65533;v+&#65533;443&#65533;&#1023;&#65533;(&#65533;&#65533;n&|~$&#65533;&#65533;&#65533;&#65533;WR`S5&#65533;.[&#65533;&#1978;&#65533;&#65533;&#65533;*&#65533;^$&#65533;&#65533;
&#65533;&#65533;!&#65533;&#65533;&#65533;`:&#65533;&#65533;&#65533;|uW&#65533;d&#65533;&#65533;&#65533;5i&#65533;&#65533;&#65533;&#65533;f[&#65533;&#65533;&#65533;&#65533;&#65533;^C|A/&#65533;r*>&#65533;&#65533;%d&#1936;^gm&#65533;&#1419;&#65533;h~&#65533;&#65533;&#65533;&#65533;[&#65533;&#65533;&#65533;&#65533;&#779;&#65533;&#65533;_&#65533;kF&#65533;a&#65533;f"m&#65533;j&#65533;&#65533;&#65533;&#65533;&#65533;&#65533;d&#65533;&#65533;o*&&#65533;&#65533;QeQ&#639;Ql&#65533;{m?&#65533;aF%{z&#65533;&#1327;&#65533;&#65533;N(L:&#65533;R&#65533;#?&#65533;&#65533;-&#65533;Q[(&#65533;&#65533;`&#65533;&#65533;Z&#65533;<@&#65533;qu&#1854;&#65533;n]y&#65533;, &#65533;3&#65533;&#65533;*&#65533;&#65533;/@7&#65533;<&#65533;` ~!b&#65533;CF'N&#65533;@Q&#65533;
$D|&#512;&#65533;&#65533;+Bh&#65533;&#2117;2u&#65533;"D&#65533;P"F&#65533;"Az$&#65533;&#1190;L&#65533;&#65533;ASdF&#65533;F&#65533;&#65533;&#65533;&#65533;f&#65533;qU&#65533;<&#65533;H&#65533;&#1107;O&#1980;y&#65533;&#65533;&#835;/&#65533;p&#65533;p&#65533;b&#65533;&#394;&#65533;$<r&#65533; &#65533;5f&#65533;x&#65533;&#263;)Z&#65533;hqb&#197; F&#65533; &#65533;&#65533;o_&#65533;&J&#65533;&#65533;o&#65533;&#65533;&#65533;`&#65533;	K&#65533;r&#65533;9s&#65533;&#65533;&#65533;7n&#65533;&#65533;p&#65533;A&#65533;&#65533;&#65533;&#65533;&#65533;n&#65533;&#65533;&#65533;&#57786;&#65533;kn&#65533;Q&#65533;&#65533;]&#65533;vip&#65533;&#257;&#65533;Y&#65533;g&#926;=&#65533;&#65533;&#65533;&#65533;&#65533;n&#65533;&#65533;r&#65533;&#429;[yn&#22973;&#65533;&#65533;N&#65533;v&#65533;&#65533;o&#65533;&#65533;i&#65533;&#65533;[&#65533;&#65533;&#65533;Ww&#65533;&#65533;&#65533;[u&#65533;&#1563;?.\x9s&#65533;k&}&#65533;&#65533;&#65533;&#65533;&#65533;&#65533;&#65533;&#65533;&#65533;|&#65533;r&#65533;0u&#65533;a&#65533;w&#65533;9&#65533;)z&#65533;&#65533;&#65533;{&#65533;
&#65533;PB&#65533;
*&#65533;&#65533;y&#477;v&#65533;ag&#65533;t&#1033;O@&#65533;&#65533;fnNsmmb&#65533;q&#65533;W&#65533;&#65533;Fm&#65533;&#65533;&#1141;&#65533;R&#65533;&#65533;&#65533;z#&#65533;&#65533; E#Rr>&#65533;%&#65533;	r&#65533;%&#65533;3&#65533;&#65533;&#1880;&#65533;&#65533;3r&#65533;,r&#65533;&#65533;&#65533;&#65533;&#65533;K.&#65533;&#1772;&#65533;pL&#65533;&&#65533;1&#65533;C&#65533;4&#65533;HKM1&#65533;|.42&#65533;D3&#65533;&#65533;&#65533;&#65533;sO&#65533;P[&#65533;&#65533;&#65533;X&#65533;nEm&#65533;&#65533;&#65533;lhT4C&#65533;&#65533;&#65533;k&#65533;C&#65533;&#65533;&#65533;k(&#65533;&#65533;RL&#65533;&#65533;&#65533;L5&#65533;&#65533;QE&#65533;&#1306;&#65533;C-&#65533;PM=&#65533;&#65533;TWc&#65533;&#65533;&#65533;P'&#65533;&#65533;QYet&#65533;Iw&#65533;FQ`slM&#65533;?}&#65533;&#65533;X&#65533;|<&#65533;:&#65533;&#65533;d&#65533;K7GM&#65533;&#65533;u&#953;&#65533;&#65533;\n&#65533;'&#65533;&#65533;r&#65533;!E#bh&#65533;&#65533;RH&#65533;4H&#771;.&#65533;&#65533;&#65533;ZpA&#65533;@&#65533;X&#65533;&#65533;sW&#65533;A	+&#65533;X&#65533;tH&#65533;&#65533;&#65533;&#65533;8&#65533;&#65533;Bp&#65533;8&#65533;&#65533;"&#65533;&#65533;&#65533;B&#65533;&#65533;CqD&#65533;Ii$K4&#65533;d&#65533;?&#65533;&#132;
6X&#65533;&#65533;nx&#65533;&#65533;>@&#65533;@z&#65533;F&#65533;&#65533;b&#65533;&#65533;&#65533;&#65533;&#65533;aGDu&#65533;	&#65533;b^&#65533;D4&#65533;8&#65533;&#65533;d&#65533;&#65533;Vp!a`hA&#65533;,&#65533;&#65533;V`6p&#65533;&#65533;2&#65533;&#65533;&#65533;\&#65533;&#65533;H&#65533;&#65533;a&#65533;#&#65533;&#65533; &#65533;&#65533;C&#65533;\&#65533;&#65533;q6&#65533;m&#65533;&#65533;HT&#65533;b&#65533;\1P&#65533;&#65533;&#65533;ss=#&#493;&#65533;;&#65533;+&#65533;s&#65533;&#65533;&#65533;&#65533;&#65533;<&#65533;&#65533;G&#65533;&#65533;;&#65533;G&#65533;c&#65533;N&#65533;AekM&#65533;u&#65533;M&#65533;&#65533;[t&#65533;&#65533;d&#65533;6}x&#65533;C&#65533;O&#65533;2&#65533;&#65533;&#65533;&#65533;a&#65533;<&#65533;P&#65533;r4A&#65533;&#65533;&#65533;&#65533;z&#65533;pB
&#65533;&#65533;&#65533;B&#65533;&#65533;g&#65533;?&#65533;&#65533;s0&#65533;&#65533;^&#1491;5&#65533;&#65533;&#65533;&#65533;&#65533;&#65533;5Q&#65533;u&#65533;&#65533;6&#65533;pZ&#65533;&#65533;&#65533;o>&#1241;&#1117;I9<&#65533;p:&#65533;@&#65533;&#65533;&#65533;6&#722;`'&#65533;,&#65533;D&#65533;N&#65533;&#211;&#65533;&#1572;hI&#65533;Y
$S&#65533;r&#65533;&#65533;r&#65533;O&#65533;jhg&#65533;9*Q&#65533;&#65533;&#65533;q&#65533;?Cj&#65533;S&#65533;&#65533;#&#65533;kd&#65533;Q:D&#65533;&#65533;z&#65533;&#65533;O&#1354;&#65533;&#65533;&#65533;&#65533;&#65533;&#65533;VE1&#65533;>D&#1325; 5C&#65533;&#1648;W1&#65533;!&#65533;'&#65533;@&#1614;<}&#65533;&#65533;&#65533;Z&#65533;93zi7Y&#65533;R9< ,%&#65533;xqDNg &#65533;&#65533;D	&#65533;&#65533;&#65533;&#65533;1&#65533;P&#65533;&#65533;.h&#65533;
L&#1075;&#65533;\`8&#65533;>`&#65533;&#65533;&#65533;&#65533;0&#65533;	P&#65533;B&#65533;&#65533;:&#65533;&#65533;t H&#65533;5&#65533;a&#65533;G6&#65533;&#65533;&#65533;&#65533;'&#65533; j&#65533;=&#65533;8&#65533;"q2J&#65533;le&#65533;&#65533;&#65533;$&#65533;&#65533;1&#65533;&#65533;>@&#65533;Tl1&#65533;&#65533;z&#65533;&#65533;?|&#65533;&#65533;E-d&#65533;
V&#65533;"&#65533;1&#65533;llC&#296;&#65533;)4&#65533;&#65533;?&#65533;&#65533;Qp&#65533;|&#65533;I&#65533;&#65533;Z&#65533;&#65533;&#65533;R@h&#65533;#&#65533;#&#65533;	R&#65533;&#65533;&#65533;&#65533;@&#65533;7&#65533;A`p&#65533;N&#65533; ljS>=&#65533;&#65533;&#65533; $k&#65533;(&#65533;&#65533; &#65533;&#65533;&#65533;&#65533;8&#65533;P'6-d!x2g&#65533;&#65533;&#65533;H&#65533;+&#65533;&#65533;&#65533;B
&#65533;&#65533;&#65533;&#65533;&#65533;&#45830;&#65533;&#65533;&#65533;O&#65533;DK&#65533;IiW9&#65533;&#65533;OG5j&#65533;&#1250;&#65533;bP&#65533;&#1065;M&#65533;L&#65533;S&#65533;&#65533;h$&#65533;o&#65533;&#65533;r&#65533;&#65533;^U&#65533;&#189;y&#65533;|&#65533;P&#65533;4&#65533;&#65533;&#65533;&#65533;C Z:&#65533;qp&#65533;&#65533;I&#65533;&#65533;~n&#65533;&#65533;&#65533;PWX&#65533;&#65533;&#65533;&#65533;#;c&#65533;&#65533;Y&#65533;Qc&#65533;2&#65533;&#65533;&#65533;&#65533;&#65533;al&#65533;;&#65533;&#65533;U&#65533;&#522;&#65533;&#65533;b&#65533;#3IN&#65533;1S&#65533;&#65533;&#65533;&#65533;&#65533;&#404;t&#65533;&#65533;&#65533;c&#65533;&#65533;&#65533;?&#65533;gr&#65533;&#65533;&#65533;&#65533;&#65533;%C&#65533;&#65533;o&#65533;Q&#65533;&#65533;&#65533;&#65533;"&#65533;&#65533;N&#65533;"o&#65533;8&#65533;&&#65533;6&#65533;&#65533;&#65533;o#&#65533;&#65533;&#65533;&#65533;P&#65533;CD&#65533;r&#65533;&#65533;&#65533;,B&#65533;~&#65533;&#65533;H&#65533;[&#65533;&#1316;qO&#65533;k&#65533;&#65533;t&#65533;/>Y&#65533;&#65533; &#65533;&#65533;&#65533;&#65533;&#65533;&#65533;n&#65533;qn&#65533;&#65533; &#65533;j@&#65533;&#65533;&#65533;1&#65533;&#65533;&#65533;&#65533;&#65533;S& A&#65533;2 /0R&#65533;*8&#65533;%[0&#65533;&#65533;,(AJ0`&#65533;$S^h&#65533;
|&#65533;@&#65533;8&#65533;!H&#65533;&#65533;F8&#65533;&#549;&#65533;V,&#65533;F&#65533;Nx&#65533;&#65533;	T &#65533;&#1600;	h&#65533;&#65533;"a	U(&#65533;@&#65533;bF&#65533;&#65533;&#65533;&#65533;%6&#65533;	R&#65533;B&#65533;`&#65533;'&#1095;:&#65533;&#65533;[&#65533;&#65533;&#65533;P&#65533; &#65533;&#65533;.A\V&#65533;&#65533;4&#65533;1&#65533;&#587;N&#65533;&#65533;&#65533;`>&#65533;&#65533;&#51971;8&#65533;Y&#65533;8&#65533;&#65533;&#65533;&#65533;&#65533;&#65533;&#65533;&#65533;&#65533;3@0&#65533;W\#&#65533;&#65533;&#65533;&#65533;&#65533;&#65533;&#65533;&#65533;F&#65533;]&#65533;_8Y&#65533;hn~&#65533;&#65533;,f-&#65533;&#1524;&#65533;&#1704;F4&#65533;A&#65533;L&#65533;PP="&#65533;Pa&#65533;&#65533;&#65533;&#65533;&#65533;B&#65533;&#65533;^&#65533;&#1854;&#65533;F&#65533;&#1414;&#1116;&#65533;&#65533;&#65533;tu&#65533;c&#65533;&#65533;&#65533;\&#65533;&#65533;N&#65533;&#65533;&#65533;*f&#65533;&#65533;&#65533;&#65533;&#65533;*r&#65533;&#65533;&#65533;G&#65533;&#65533;ehC&#65533;&#65533;Z&#1761;&#65533;&#65533;&#65533;(&#65533;)/&#65533;?&#65533;&#65533;
&#65533;&#65533;#&#65533;wZ41&#65533;&#65533;G d&#65533;y|&#65533;&#1720;H<&#65533;K&#893;&#65533;g&#65533;&#65533;\&#65533;&#65533;~&#1151;U&#65533;&#65533;&#65533;`&#65533;&#65533;y&#65533;k&#65533;pvN&#65533;&#65533;Y&#65533;&#65533;,&#65533;R&#1580;&#65533;P4&#65533;!^U&#65533;&#65533;$b&#65533;V&#65533;zU&#65533;B^&#65533;J&#65533;<&#65533;&&#65533;L&#65533;&#65533;q&#65533;#&#65533;&#65533;&#65533;@&#65533;&#65533;Jq&#65533;:O&#65533;g&#65533;&#65533;&#65533;j&#65533;9&#65533;uOK&#65533;Z&#65533;7k&#65533;$<a&#273;&#65533;)a&#65533;&#65533;p&#65533;z|&#65533;ju&#65533;&&#65533;}&#65533;&#65533;&#65533;8tln8&#65533;`:&#65533;}&#65533;S&#65533;&#19924;&#65533;&#65533;8&#65533;Lc&#65533;@&#65533;K&#65533;\&#65533;I&#65533;Wk&#2031;&#65533;&#65533;&#65533;&#65533; &#65533;*&#65533;C$b&#65533;h	$N&#65533;2F&#65533;&#65533;&#65533;p&#65533;
@@v&#65533;&#65533;
f&#65533;#8a
Y&#65533;&#65533;&#65533;&#65533;7&#65533;Aj`&#65533;&#65533;&#65533;&#65533;8&#65533;az D &#65533;&#1031;;&#65533;aZ&#65533;&#65533;0&#65533;&#65533;&#65533;,* &#65533;&#65533;&#65533;&#65533; &#65533;$
^p&#65533;&#65533;	A&#65533;&#65533;}&#65533;t&#65533;&#65533;&#65533;&#65533;&#65533;`&#65533;&#65533;&#65533;g$W0E:&#65533;&#65533;&#65533;&#65533;&#65533;&#65533;Tn&#65533;Q&#65533;&#65533;6iT&#65533;^#&#65533;R&#65533;&#65533;9&#65533;1&#65533;y&#65533;&#65533;&#1670;G&#1094;n&#65533;e&#65533;&#65533;[&#65533;&#65533;\ e&#65533;&#65533;a&#65533;)&#65533;&#185;+b&#65533;&#1631;&#65533;{&#65533;&#65533;J&#65533;@]&#65533;&#65533;!&#65533;.:&#65533;&#65533;&#65533;H&#65533;m&#65533;J|&#65533;&#65533;:&#65533;&#65533;&#65533;&#65533;&#65533;:-5R&#65533;&#65533;&#1706;9&#65533;Y&#65533;&#65533;&#65533;&#65533;l&#65533;&#65533;&#65533;&#64071;&#65533;A&#65533;x&#65533;&#65533;o7&#65533;#&#65533;&#65533;i8@A7&#65533;j<&#65533;&#1562;&#65533;&#44206;&#65533;&#65533;&#65533;&#65533;&#65533;&#65533;U#&#65533;&#65533;#&#65533;r&#65533;X&#757;&#65533;&#65533;y&#65533;bc&#65533;t&#65533;I&#65533;&#65533;2&#65533;&#65533;&#65533;&#65533;&#65533;B&#1769;&#65533;&#65533;&#65533;&#65533; &#65533;#8bsAG&#65533;q&#65533;&#65533;z&#65533;&#65533;j9&#65533;&#65533;!&#65533;&#65533;&#65533;E"&#65533;HtH&#65533;9Il&#65533;L&#65533;D&#65533;S&#285;{&#65533;N&#65533;&#65533;&#65533;&#65533;,b.,&#1707;`&#65533;&#65533;V&#65533;&#65533;<T!j&#65533;&#65533;@&#65533;r&#65533;)&#65533;At&#65533;E\&#65533;E\&#65533;&#65533;&#65533;&#65533;&#360;c&#65533;&#14942;t&#65533;&#65533;Q&#65533;0&#65533;&#65533;?&#65533;&#65533;kF &#65533;8&#65533;&#65533; &#65533;&#65533; jt&#65533;&#65533;&#1088;&#65533; 
&#512;&#65533;&#65533;0&#65533;0&#65533;k&#65533; X&#65533;&#65533;"8%&#65533;&#65533;(h&#65533;+P;&#65533;&#65533;B0\&#65533;&#65533;GP	&#65533;k&#65533;3&#65533;9&#65533;&#65533; &#65533;&#65533;0&#65533; &#65533;#p*&#65533;&#65533;+&#65533;(h&X&#65533;&&#65533;(&#65533;H&&#65533;&#65533;*&#65533;,&#65533;&#65533;*&#65533;'@#1S&#65533;&#65533;&#65533;&#65533;&#65533;3&#65533;0&#65533;H<&#65533;x`&#65533;&#65533;&#65533; H&#65533;'x&#65533;#&#65533;HH&#65533;&#65533;  &#65533;t|z&#65533;8?&#65533;Q&#65533;&#65533;&#1600; &#65533;Q&#65533;&#65533;&#65533;y&#65533;1&#65533;)+$&#65533;&#65533;+&#65533;&#65533;&#65533;&#65533;&#65533;&#65533;>&#65533;5>4&#65533;k`@jW&#65533;NRx&#65533;d&#65533;\cAYA&#65533;]&#65533;9&#65533;j"&#65533;&#65533;t&#65533;&#65533;&#65533;"G&#65533;!\&#65533;K&#65533;&#65533;"E&#65533;z5&#65533;&#65533;&#65533;C&#65533;7 :g&#65533;Ai&#65533;&#65533;&#65533;&#65533;B&#65533;&#65533;#&#65533;&#65533;&#70313;`&#65533;w`&#65533;p/7&#65533;B&#65533;&#65533;&#65533;-&#65533;&#65533;&#65533;:M&#65533;&#65533;&#65533;P&#65533;BC<&#65533;&#1396;&#65533;&#65533;_&#65533;&#65533;&#65533;8&#65533;&#65533;&#65533;&#863;@&#65533;4:?&#65533;e&#65533;&#65533;&#65533;&#65533;9&#65533;&#65533;&#65533;&#65533;&#639;`aL$Q&#65533;&#65533;l"&#65533;$&#65533;&#65533;&#65533;&#65533;N &#65533;&#65533;O!&#65533;&#65533;&#65533;&#65533;T&#65533;N&#65533;&#65533;NU&#65533;&#65533;4O &#65533;&#65533;Mq&#65533;&#65533;&#65533;&#65533;@v&#65533;&#160;&#65533;&#65533;9&#65533;&#1145;&#65533; &#65533;I&#65533;AuP-P]4&#65533;E &#65533;&#65533;h&#65533;&#65533;J&#65533;vH&#65533;`0'8P&#65533;&#65533; <gt;#&#65533;&#65533;p&#65533;&#65533;&#65533; &#1536;&#65533; 
&#65533;&#65533;	&#65533;&#65533;&#65533;)&#1148;s;&#65533;&#65533;&#65533;&#65533;(@; &#65533;%kD&#65533;:x&#65533;9&#65533;zl&#65533;I&#65533;%IxG&#65533;&#65533;!u&#65533;I03&#65533;&#65533; &#65533;`&#65533;y&#65533;&#65533;&#65533;>&#65533;&#65533;0&#193;&#65533;l&#65533;&#65533;&#65533;&#65533;&#65533;&#65533;&#65533;&#65533;(S&#65533;R&#65533;&#513;dL;&#65533;&#65533;%&#65533;j?Cr3{&#65533;&#65533;M&#1665;H'&#65533;&#528;&#65533;!X&#65533;#0&#65533;&#65533;&#65533;>&&#65533;0&#65533;&#65533;&#65533;&#65533;3&#65533;&#65533;kFc&#65533;/<&#65533;&#65533;l0&#65533;&#544;&#65533;A7&#65533;4M&#1588;B ,)&#65533;&#65533;&#877;d&#65533;&#65533;T&#65533;&#65533;&#1320;&#65533;aC@&#65533;G@G&#517;<&#65533;&#65533;&#65533;&#65533;4&#65533;MA&#65533;&#65533;LOZ&#65533;&#65533;^&#65533;&#65533;&#65533;&#65533;N&#65533;&#65533;&#65533;&#65533;9!2&#65533;&#65533;&#65533;&#65533;*&#65533;&#65533;9b=6&#1964;+o &#65533;&#65533;jP&#65533;*&#65533;&#65533;A&#65533;&#65533;&#59975;k&#65533;Ll3+%\B&#65533;&#65533;&#65533;a&#65533;&#65533;B&#65533;\-5&#65533;&#65533;*"AtV&#65533;@Kc&#65533;uU&#65533;bs&#65533;9d&#65533;&#65533;&#65533;&#65533;&#65533;&#65533;-J)&#65533;&#65533;&#65533;&#65533;&#65533;i.&#65533;4XDQ&#65533;y]&#65533;H&#65533;C&#1442;&#65533;&#65533;`&#65533;&#65533;&#65533;A&#65533;9&#65533;b,&#65533;X&#65533;&#65533;5&#65533;,&#65533;t&#65533;j&#65533;K&#65533;-L1" &#65533;&#65533;YV1&#65533;&#65533;E"K&#65533;I&#65533;j Y(zY&#1930;Y&#65533;jY^A&#1615;&#365;,B&#65533;wm&#65533;&#65533;,&#65533;_&#65533;W&#65533;&#65533;&#65533;l&#65533;&#65533;&#65533;r8QP &#65533;&#65533;uX&#65533;&#65533;Z&#65533;&#65533;Zp+uxZ&#65533;y&#65533; &#65533;*wX&#65533;^&#65533;$P<&#65533;&#65533;I&#65533;&#65533;&#65533;H[&#65533;a&#1782;&#65533; &#65533;M&#65533;&#1216;
&#65533; &#65533;[E&#65533;
&#1595;&#65533;&#65533; &#65533;&#1303;(X&#65533;0&#65533;I&#65533;Q0T@P&#65533;@&#65533;:&#65533;DP&#65533;H&#65533;\&#65533;GH&#65533;<G&#65533;C&#65533;&#65533;&#1544;&#65533;Y&#65533;&#65533;&#65533;&#65533;h\&#65533;&#65533;8C*&#65533;9@&#65533;&#65533;)H`h&#65533;&#65533;&#65533;&#65533;Y&#1342;C&#65533;&#65533;&#65533;#$)&#65533;/&#65533;&#65533;!($P%0 &#65533;/&#65533;&#65533;&#65533;&#65533;"@"&#65533;&#65533;`&#65533;&#1501;&#139;&#65533;&#65533;&#65533;F&#65533; & &#65533;]&#65533;pq&#65533;3&#65533;Tye&#65533;u&#65533;&#1512;&#65533;bI&#65533;`&#65533;&#65533;U&#65533;C&#65533;&#65533;lP&#65533;p&#65533;jUC&#65533;C&#65533;h&#65533;gxnf`&#65533;f&#65533;&#65533;L&#65533;&#65533;&"&#65533;&#65533;`&#65533;&#65533;-&#65533;]Y&#65533;&#65533;`Vy*&#65533;&#65533;&#65533;!&#65533;M9&#65533;&#65533;}&#65533;&#65533;J,(&#65533;:&#65533;&#65533;&#65533; &#65533;
&#65533;&#65533;&#61046;&#65533;2&#65533;{&#65533;&#65533;Ln&#65533;6&#65533;&#65533;E7&#65533;&#65533;&#65533;@&#65533;!&#1876;&#65533;^&#65533;xU&#65533;<M&#65533;&#65533;&#65533;bmV`&#65533;O&#65533;S&#65533;*.&#65533;+&#65533;&#65533;VD&#65533;&#65533;%&#65533;d!sS&#65533;&#65533;j:&#65533;&#65533; 7&#65533;O5&#65533;&#1301;&#65533;&#65533;LV8V&#65533;.&#65533;&#65533;;&#65533;:&#25874;&#65533;8&#65533;&#65533;&#65533;K&#65533;&#65533;&#65533;c:&#65533;&#65533;&#65533;&#65533;&#65533;d&#65533;9&#65533;>&#65533;cC&#65533;&#65533;)&#65533;&#65533;'.&#65533;^&#65533;b*&#65533;U&#65533;O&#65533;a:Zq{+&#65533;Zp&#65533;&#65533;&#23101;&#65533;%&#65533;-	&#65533;?P0&#65533;&#65533;s&#65533;&#65533;&#65533;}Hx1&#65533;&#65533;&#65533;&#65533;
&#65533;&#65533;
Q&#65533;[n&#65533;&#65533;&#65533;&#65533;U&#65533; &#65533;;&#65533;&#65533;3&#65533;C&#1028;Sx&#65533;X&#65533;&#65533;V&#65533;&R&#65533;A&#65533;&#65533;<`UI&#65533;&#65533;H&#65533;p&#65533;&#65533;!&#65533;GG&#65533;A&#65533;&#65533;&#65533;&#65533;;&#65533;&#65533;34&#65533;-&#65533;&#65533;&#65533;aB<&#65533;&#65533;&#259;&#65533;@&#65533;8[~&#65533;;&#65533;S&#65533;&#65533; &#65533;&#65533;[q,L&#65533;&#65533;&#513;@&#65533;P&#65533;0&#20594;&#65533;&#65533;:&#65533;&#65533;&#65533;&#65533;&#65533;PxN?&#65533;&#65533;'&#65533;&#65533;&#65533;(&#65533;&#65533;1&#65533;$xd&#65533;&#65533;&#65533;&#65533;=&#65533;5@&#65533;&#65533;&#65533;JE&#65533;cU3:&#65533;@K&#65533;&#65533;&#65533;&#65533;jX&#65533;e&#65533;&#65533;&#65533;&#65533;iV&#65533;E8C&#65533;W0&#65533;c0&#65533;6&#65533;a&#65533;^&#65533;&#65533;&#65533;9<dL&#65533;bEv9=&#65533;j`&#65533;&#65533;<.&#65533;&#65533;&#65533;?kIF&#1466;&#65533;&#65533;4&#65533;&#65533;&#65533;R&#65533;&#65533;
Ym&#65533;&#65533;&#65533;&#65533;$&#65533;%&#65533;&&#65533;&#65533;ZY/&#65533;h-&#65533;&#65533;7N&#65533;&#65533;&#65533;&#789;&#65533;&#65533;/fbJ&#65533;&#65533;^7&#65533;&#65533;&#65533;&#65533;&#65533;&#65533;&#65533;J&#65533;D&#65533;&#65533;&#65533;K&#65533;&#65533;&#65533;&#65533;&#65533;.&#65533;%&#65533;U#&#264;El&#65533;F,&#65533;
&#65533;m&#65533;m!&#65533;&#65533;&#65533;&#442;&#65533;&#65533;&#297;&#671;[c&#65533;&#65533;l&#65533;YSA&#974;&#65533;&#65533;.&#65533;&#65533;n&#65533;&#65533;n&#902;9Fn&#65533;N&#65533;&#65533;f&#65533;&#65533;&#65533;K&#65533;&#65533;&#65533;%&#65533;i&#65533;:!ly&#65533;&#65533;cZke&#65533;&#65533;&#65533;	&#65533;L&#65533;av&#65533;Z&#65533;&#65533;Qo&#65533;@E&#65533;&#65533; .&#65533;&#65533;&#65533;H&#65533;y&#65533;ec&#65533;&#65533;&#65533;[&#561;&#65533;&#1152;&#65533;!Q&#65533;&#65533; 5&#65533;
&#65533;&#65533;&#65533;F&#65533;E:&#65533;:@&#65533;I&#65533;V&#65533;2kzWp&#65533;S&#516;D&#65533;@h&#65533; &#65533;f&#65533;&#65533;K&#65533;&#65533;I&#65533;\G8&#65533;6&#65533;&#65533;&#65533;p0,2 &#65533;0&#65533;+`&#65533; &#65533;&#65533;3+&#65533;&#65533;&#65533;}y(&#65533;&#65533;]&#65533;&#65533;&#65533;&#65533;&#65533;&&#65533; ke&#65533;R&#65533;9&#1217;&#1537;&#65533;8H1&#65533;&#65533;&#65533;&#65533;K^&#65533;&#65533;&#65533;&#65533;&#65533;si&#65533;&#65533;&#65533; p&#65533;;&#65533;&#65533;&#65533;S1&#65533;&#65533;b&#65533;&#65533;P&#65533;&#65533;&#65533;u%C{&#65533;&#65533;&#65533;&#65533;t&#65533;};&#65533;&#65533;&#65533;4&#65533;&#65533;"jh&#65533;f&#65533;&#65533;&#65533;e&#65533;&#65533;R&#65533;M&#65533;Q&#65533;ehgpV&#65533;&#65533;&&#65533;M&#65533;&#65533;VD&#65533;F&#65533;&#65533;&#929;JTnSg&#65533;VIuM	&#65533;%u&#65533;&#65533;m&#65533;&#65533;&#708;&#65533;B&#65533;a6&#65533;Zu&#65533;6x&#65533;&#65533;&#65533;L&#65533;&#65533;&#65533;&#65533;&#65533;&#65533;a&#65533;&#887;r#&#65533;b&#65533;X&#65533;&#334;li&#65533;v&#65533;&#65533;N&#65533;&#65533;&#65533;9n&#65533;jO&#65533;&#65533;UH&#65533;b\&#65533;vk&#65533;&#65533;&#65533;N&#65533;d&#65533;&#65533;(&#65533;Zwvow&#65533;j&#65533;u7&#65533;<Q&#65533;a&#65533;&#65533;&#65533;&#65533;n&#65533;vF&#65533;U|&#65533;&#65533;8&#65533;U~&#65533;`&#65533;&#65533;}Ok&#65533;$&#65533;&#65533;,&#65533;c&#65533;&#65533;8Nx&#65533;&#65533;~&#65533;&#65533;
&#65533;2n&#65533;&#65533;&#1194;qoYlU+w&#65533;&#65533;&#65533;&#65533;&#65533;V&#65533;&#784;&#1488;h&#65533;&#65533;,&#65533;&#65533;&#65533;~V&#1342;&#511;&#65533;S&#65533;m<&#65533;&#65533; &#65533;&#65533;&#65533;&#1780;&#65533; &#65533;&#65533; &#65533;A&#65533;&#65533; &#65533;&#65533;C&#65533;T`&#65533;Vh&#65533;w&#65533;&#65533;o&#65533;T I&#65533;B&#65533;p&#65533;%J&#65533;&#65533;L&#65533;L&#65533;J`&#65533;;&#65533;x&#65533;&#65533;&#65533;$P&#65533;D0&#65533;]8&#65533;a&#65533;W&#65533;E&#65533;6&#65533;&#65533;"&#65533;x&#65533;&#65533;&#65533;&#65533;&#65533;&#65533;/&#32786;&#65533;P}&#65533;3&#65533;p&#255;8&#65533;&#65533;&#65533;&#65533;&#65533;&#65533;2&#65533;&#65533;9&#65533;&#65533;3&#65533;B&#65533;#0&#65533;&#65533;&#1729;f&#65533;&#65533;h&#65533;&#65533;&#65533;'&#65533;q&#65533;&#65533; N@&#65533;n vO&#65533;&#65533;&#65533;&#65533;&#65533;&#65533;&#65533;9&#65533;s&#65533;}{+b&#1642;j&#65533;&#65533;&#65533;&#65533;i &#65533;X&#65533;}[0j&#65533;5&#65533;&#65533;&#65533;&&#65533;&#65533;&#65533;I&#65533;&#65533;HI&#65533;_=&#65533;&#65533;&#65533;&#65533;&#65533;&#65533;&#65533;&#65533;&#65533;-D*&#65533;?&#65533;^&#65533;M&#65533;&#65533;&#143;O&#65533;m&#65533;&#65533;&#65533;&#65533;W&#65533;j
as&#65533;&#65533;$I&#65533;M&#65533;Jr&#65533;v&#65533;.&#65533;&#65533;&#65533;&#65533;lY&#65533;&#65533;&#65533;a&#65533;&#65533;!&#65533;&#65533;f&#65533;&#65533;&#65533;&#1516;U#X&#1781;j	&#65533;i&#710;&#65533;&#65533;&#65533;'Z&#808;q&#65533;Fn=v&#65533;&#65533;[&#529;!&#65533;q+)r&#65533;Hp.]&#65533;'.\&#65533;p&#65533;j&#1948;IS&O&#65533;&#65533;&#661;#7N&#65533;8r&#65533;z&#65533;3:&#65533;&#65533;P&#65533;.&#65533;&#65533;<&#65533;mG&#65533;dxmk&#173;W*4(0,&#1516;&#65533;.d&#65533;0&#65533;Z&#65533;&#65533;.l&#65533;0-V&#65533;t&#65533;&#65533;&#65533;&#65533;&#65533;&#65533;&#1785;[&#65533;&#65533;K&#65533;&#65533;6&#65533;"I&#65533;&#65533;&#65533;-&#65533;&#856;&#65533;&#929;K&#65533;&#59259;&#662;&#1917;&#65533;'/gy&#65533;>&#65533;&#65533;y^&#65533;z&#65533;&#65533;&#65533;&#65533;+]&#2045;j&#65533;&#65533;&#65533; &#65533;b&#329;&#65533;#@&#65533;&#65533;a&#198;6\&#65533;`!C&#65533;&#65533;4&#65533;&#65533;!&#65533;H&#65533;(`&#65533;P&#65533;B&#65533;&#65533;&#65533;/L&#65533;`&#65533;&#65533;$S&#65533;Z&#65533;j%&#65533;&#65533;&#65533;T&#65533;N&#65533;&#65533;TH"F&#65533;(U&#65533;dI&#65533;'O&#65533;0Q&#65533;D(M+[&#65533;&#65533;1&&#65533;sM9&#65533;&#65533;#7&#65533;&#65533;K,&#65533;H2 x&#65533;qFd&#1091;Y&#65533;&#65533;%&#65533;&#65533;&#65533;&#65533;&#65533;&#65533;&#65533;&#65533;&B	)&#65533; &#65533;7&#65533;&#65533;7&#65533;&#65533;&#65533;&#65533;7&#65533;C0&#65533;0c=&#65533;8&#65533;C&#65533;@&#272;6&#65533;&#65533;&#204;6&#65533;&#65533;B
&&#65533;&#65533;&#65533;%jPe|@&#65533;&#65533;$s&#65533;9&#65533;&#65533;4&#65533;K#&#65533;D&U&#65533;y&#65533;&#65533;'!&#65533;RT&VR&#65533;(%v7"MUQ6a&#65533;&#65533;MJ&#65533;TSL-&#65533;&#65533;2&#65533;.&#65533;X&#65533;&#65533;6&#65533;&#65533;I&#65533;^q&#65533;%&#65533;\q&#65533;iW&#65533;&#65533;UW\&#65533;u&#1444;b&#65533;&#65533;U&#65533;A$QEY&#65533;&#65533;G!-vS8E=&#65533;%d&#39203;&#65533;:&#65533;&#65533;f&#65533;h&#65533;Zi&#65533;&#65533;c&#65533;&#65533;&#65533;Sl&#65533;&#65533;&#65533;ck&#65533;&#65533;#&#65533;&#65533;&#65533;T&#65533;;&#47907;:^&#65533;&#65533;8uz&#65533;(ITq&#65533;&#65533;&#65533;[&#65533;e&#65533;&#65533;AYc&#862;&#65533;:4&#65533;D&#65533;;&#65533;A&#65533;&#65533;&#65533;B&#65533;^3/&#65533;&#65533;&#65533;&#65533;o&#65533;&#65533;&#65533;%&#65533;&#65533;kn&#65533;&#65533;|&#65533;p7&#65533;>&#65533;07~r&#65533;&#65533;74}sq8&#65533;&#65533;8&#65533;l&#65533;18&#65533;!%&#65533;8&#26163;&#65533;O&#25859;T9&#65533;&#65533;&#65533;8@-&#65533;q&#65533;k&#65533;&#65533;&#65533;&#65533;&#65533;&#65533;&#895; &#65533;+&#65533;<&#65533;[o&#65533;&#65533;&#65533;&#65533;&#65533;&#65533;&#65533;&#65533;&#65533;&#65533;DcC0&#65533;&#65533;&#65533;&#65533;t&#65533;QC-&#65533;&#65533;%}&#65533;&#65533;&#65533;]&#65533;&#65533;&#65533;&#65533;X:&#65533;L&#65533;&#65533;;&#65533;&#65533;&#65533;<&#65533;&#65533;&#65533;&#65533;&#1834;&#65533;C,kv&#730;6&#65533;&#65533;&#65533;&#65533;.&#65533;&#65533;&#65533;	!&#65533;&#65533;b\&#65533;P0Av&#65533;&#65533;ArAXq&#65533;T&#65533;]&#65533;C&#65533;x&xQ&#65533;(&#65533;&#65533;"&#65533;x&#65533;&#65533;RJ)&#65533;&#65533;&#65533;&#65533;!~&#65533;!&#65533;"&#65533;D"&#65533;$&#65533;l
(&#65533;H&#65533;&#65533;k&#65533;Q&#65533;+&#65533; &#65533;M:&#65533;x&#65533;&#65533;=&#65533;&#65533;&#65533;,<&#65533;3&#65533;6&#65533;0/&#65533;loH&#65533;
"H&#65533; &#65533;PP~&#65533;B%&#65533;&#65533;4&#1288;&#65533;2&#65533; $&#65533;9&#65533; &#65533;&#65533;<&#65533;&#65533;&#65533;? &#65533;?&#65533;&#65533;t@&#65533;`$(&#65533;&#65533;2&#65533;&#65533;o&#65533;&#65533;&#65533;T&#65533;V|&#65533;&#65533;h&#65533;M4&#429;&#65533;|KM`{&#1565;X2&#65533;&#65533;@,&#65533;[T&#65533;&#1844;(&#65533;&#65533;&#65533;&#1770;&#65533;0^q&#65533;S&#65533;&#616;&#414;&#65533;)&#65533;g&#65533;&#65533;&#65533;&#65533;3"&&#840;L;Z&#65533;&#65533;&#65533;!m]&#65533;&#65533;&#65533;*&#65533;'&#65533;&#65533;d$3&#65533;9&#65533;&#65533;uX&#65533;&#65533;b&#65533;e&#65533;&#65533;&#17766;n&#65533;&#65533;&#1777;&#65533;&#65533;&#65533;}&#65533;Y&#65533;&#65533;;&#65533;U&#65533;t\&#65533;,J3'&#65533;&#65533;PMy*&#65533;f&#65533;r&#65533;)]&#65533;&#1158;U&#65533;R&#65533;&#65533;&#65533;!&#65533;&#65533;&#425;4&#65533;Ize+&#65533;&#65533;d&#65533;.2&#65533;S&#65533;&#65533;)&#65533;R&#65533;S&#65533;&#65533;M"i&#65533;K`&#65533;&#65533;&#65533;&#65533;1&#65533;&#65533;&#65533;&#65533;~&#65533;-&#65533;&#65533;
(BI&#65533;Ot9&#65533;^&#65533;rCy&#65533;7&#65533;&#65533;&#65533;&#65533;%&#65533;&#65533;&#65533;|&#65533;$&#65533;12E&#65533;&#1061;R&#65533;
U3)&#65533;)&#65533;Q&#65533;&#65533;d&-5&#65533;m&#65533;&#65533;&#65533;&#1228;&#65533;5&#65533;"&#65533;c&#65533;&#65533;&#65533;&#65533;&#65533;&#65533;K&#65533;q&#65533;t&#65533;#3g&#65533;jP#&#65533;d&#65533;-&#65533;&#65533;&#65533;&#65533;&#602;r&#65533;B+&#65533;H&#65533;&#65533;&#65533;f7S&#65533;&#65533;s'&#65533;	d@(&#65533;&#65533;&#65533; &&#544;&#1225;&#65533;t&#65533;&#65533;9	H )&#65533;&#65533; .
S&#65533;&#65533;&#65533;P*Pa&#65533;T&#65533;&#65533;&#65533;&#65533;&#65533;&#65533;=&#65533;!&#65533;X&#65533;#&a&#65533;I4B&#65533;&#65533;D,&#65533;&#65533;q&#65533;CY&#65533;&#65533;g=&#65533;&#1102;s&#65533;&#65533;&#65533;&#65533;&#65533;&#65533;pR$B
4&#65533;FT&#65533;&#65533;&#65533;&#65533;c|&#65533;!:&#65533;&#65533;&#65533;w&#65533;&#65533;&#65533;&#65533;.pz0&#65533;!&#65533;H&#65533;`&#65533;^T&#65533;&=I&#65533;&#65533;o4`&#65533;&#65533;	X&#65533;J&#65533;  `&#65533;D&#65533;RF&#65533;-&#65533;&#65533;S*e&#65533;&#65533;eU&#65533;&#65533;&#65533;&#65533;1&#65533;&#65533;dX1&#65533;U&#65533;B&#65533;&#65533;&#65533;1&y&#65533;,D&#65533;}&#65533;&#65533;&#65533;"i&#918;,&#65533;&#65533;&#65533;n75&#65533;&#65533;&#65533;&#65533;&#65533;&#365;V&#65533;T&#65533;i&#65533;/&#65533;	&#65533;fE+Z&#65533;
W&#65533;r&#65533;&#65533;z&#65533;a&#65533;-o&#65533;R&#65533;J&#1260;&#65533;&#1297;&#1426;&#65533;&#65533;X&#65533;&#65533;&#65533;F,&#65533;&#65533;&#65533;	&#65533;&#65533;3Q&#65533;7&#65533;:{W&#65533;82E{M2]&#65533;Z&#65533;&#65533;%E)&#65533;&#45535;&#65533;&#65533;&#65533;&#65533;	Z&#65533;&#65533;,&#65533;
^0&#65533;&#65533;&#65533;l&#65533;&#252;&#65533;&#65533;(&#65533;&#65533;&#65533;&#65533;d
O&#65533;&#65533;&#65533;BZ&#65533;&#65533;&#65533;1&#65533;&#65533;,r&#65533;&#65533;&#43775;*>1&#65533;&#65533;H&#65533;&#65533;w&#65533;S&#65533;&#65533;k,&#65533;8&#65533;/&#65533;~{&#65533;&#65533;&#65533;&#65533;,\+rI>&#1427;&#65533;&#65533;&#65533;&#65533;0#=S&#65533;&#997;B9&#684;q4&#65533;&#65533;&#65533;&#65533;Zf	t&#65533;n&#65533;l&#65533;<&#65533;&#65533;&#65533;&#65533;GPBt&#65533;&#65533;&#65533;U&#65533;7&#65533;&#65533;&#65533;2&#65533;&#65533;&#65533;&#65533;Q&#65533;&#65533;":!
&#1201;&#8618;`+\&#65533;
Q&#65533;x&#65533;&#65533;&#65533;9&#65533;~ D"&#65533;E#&#65533;Vv&#65533;&#65533;&#65533;&#65533;c&#65533;&#65533;&#65533;
&#65533;@=&#65533;
7&#65533;&#65533;>&#65533;jW&#65533;&#65533;+&#65533;&#65533;z`?"0	@&#65533;&#65533;&#65533;}&#65533;&#65533;&#65533;Z2 &#65533;t&#65533;&#65533;"0&#65533;?&#65533;u&#65533;wP&#65533;&#65533;@3x&#65533;T0&#65533;W{9p`x@&#65533;pFS&#65533;l&#65533;&#306;+&#65533;&#65533;&#65533;?&#65533;n&#65533;&#65533;[1&#65533;&#65533;6&#65533;&#65533;&#65533;7&#65533;b&#65533;&#65533;&#65533;&#230;&#65533;T|&#65533;>&#65533;&#65533;&#65533;4&#65533;apjh&#65533;+&#65533;1&#65533;&#65533;&#65533;D&#65533;&#65533;8&#65533;4V&#65533;&#65533;|&#65533;&#65533;&#65533;&#65533;&#65533;,&#65533;&#65533;9&#65533;2&#65533;&#65533;,V_&#65533;&#65533;nUFy@&#65533;&#65533;h&#65533;?&#65533;<&#65533;}&#65533;mu&#65533;&#65533;&#65533;&#65533;>>L*$Ag!UuL8&#65533;&#9352;mm;&#65533;D>&#65533;,&#65533;C&#65533;&#65533;&#65533;&#65533;:#&#65533;b&#65533;_&#65533;~t&#65533;Z&#65533;Z&#1018;6&#65533;&#65533;An&#65533;[.iI+]Ra*&#65533;(&#65533;L&#65533;Q&#65533;&#65533;+&#65533;d&#65533;&#65533;eP&#65533;&#65533;K&#65533;&#35991;7W&#65533;J~&#65533;&#65533;&#65533;z&#65533;&#65533;L/&#65533;Zl+&#65533;{&#65533;&#65533;&#65533;&#65533;n6;&#65533;x&#65533;&#65533;&#65533;Z&#65533;7	&#1763;c#>G&#65533;r[&#65533;t&#65533;&#65533;&#935;&#65533;K&#65533;&#65533;{&#65533;c&#65533;XL&#65533;&#65533; J&#65533;&#65533;&#65533;&#65533;Fd&#65533;&#65533;8&#65533; A
v&#65533;&#65533;&#65533;`&#65533;&#65533;C&#65533;&#65533;|&#65533;R0&#65533;&#65533;O&#65533;&#65533;.5O&#65533;bA&#65533;W&#65533;&#65533;&#65533;0D!&#65533;p&#65533;+0!	O&#65533;rj&#65533;CC&#65533;6&#65533;&#65533;&#65533;&#65533;d&#65533;Q&#65533;(H`&#65533;!$a7XA&#65533;&#65533;&#65533;d@&#65533;&#65533;&#65533; &#65533;@&#65533;&#65533;H&#65533;&#65533;(I&#65533;&#65533; &#65533;&#65533;&#65533;&#65533;&#65533;&#65533;&#65533;&#65533; &#65533;&#65533;@&#65533;&#65533;@&#1280;&#65533;&#65533;&#65533;&#65533; 4	
&#65533;@t&#65533;&#65533;Fd&#65533;a&#65533;Y&#65533;I P&#65533;&#65533;+h&#65533;9&#65533;&#65533;<&#65533;&#644;&#65533;:&#1092;&#65533;x&#65533;&#65533;=&#65533;b81%F&#428;R1)F1&#65533;Jh&#65533;&#65533;,&#65533;&#65533;XE&#65533;U&#65533;2&#65533;+&#65533;&#65533;%DB%&#65533;&#65533;/&#65533;2(C&#65533;3L5<&#65533;3PC6&#65533;!&#65533;	&#65533;&#65533;UX&#65533;&#65533;&#65533;a&#65533;&#65533;^&#65533;&#65533;&#65533;&#65533;&#65533;F&#65533;-&#65533;&#65533;&#65533;&#65533;@Fd<&#65533;&#1648;&#65533;&#65533;
e&#65533;&#65533;u&#65533;&#65533;&#65533;&#65533;Qw&#65533;&#65533;w&#65533;\&#65533;&#65533;Cy&#65533;&#65533;y&#65533;	)&#65533;P&#65533;&#65533;&#65533;&#65533;&#65533;&#1025;"&#65533;&#65533;&#65533;&#65533;^)&#65533;&#65533;)NC&#65533;P&#65533;,&#65533;&#65533;\&#1856;U&#65533;&#65533;5]D`&#65533;6&#65533;P*&#65533;"{i"&#65533;$!&#65533;S$X&#65533;&#65533;&#773;&#65533;&#65533;0I&#760;S&#65533;&#65533;&#65533;US#&#65533;&#65533;y&#65533;&#65533;&#65533;&#65533;)&#65533;2&#65533;"&#65533;Y&#65533;&#65533;<MiqM7*Qq&#65533;&#65533;&#65533;&#65533;&#65533;&#65533;&#221;&#65533;&#65533;V8&#65533;&#65533;E%u&#65533;y&#65533;%&#65533;9&#65533;&#65533;;&#65533;&#729;^?j<P&#65533;&#65533;!G
&#65533;&#65533;	&#65533;@x &#65533; &#65533;&#65533;9&#65533;&#65533;`&#65533;x&#65533;&#65533;&#65533;&#65533; 	&#65533;@
p&#65533;&#65533;@&#65533;(&#65533;<@, 8@&#65533; x&#65533;&#65533;&#65533;!<&#65533;%@&#65533;&#43522;*&#65533;JZ&#65533;m&#65533;`&#65533;"&#65533;&#65533;&#65533;&#65533; &#65533;&#65533;&#65533;A&#65533;-xC<,$&#65533;M&#65533;4&#65533;;&#65533;&#65533;7&#65533;&#65533;&#65533;@
&#518;N&#65533;\e&#54105;&#65533;&#65533;	@ &#65533;@&#65533;HO&#65533; L`Y&#65533;&#65533;&#65533;&#65533;&#65533;@&#65533;&#65533;&#65533;
&#65533;&#65533;	&#65533;@ 	0&#65533;&#65533;&#65533; &#65533;9&#65533;A-&#65533;&#65533;q &#65533;hN&#65533;&#65533;H &#65533;  &#65533;B7&#65533;&#65533;&#65533;&#65533;&#65533;&#716;C 
&#568;&#65533;+&#1371;K|&#1793;i&#65533;	&#65533;&#65533;F<&#65533;CL&#65533;4&#65533;/&#65533;&#65533;)`B#8B(&#65533;&#65533;/C1 4@&#65533;14 &#65533;:&#65533;&#65533;&#65533;&#65533;H&#65533;&#65533;&#1830;n&#65533;fo&#65533;&#65533;o>&#65533;7^\&#65533;U/&#65533;&#65533;&#65533;&#65533;&#65533;&#65533;:&#65533;&#65533;&#65533;]Fe&#65533;&#65533;&#65533;&#65533;&#65533;q&#65533;&#65533;F&#65533;&#65533;&#65533;f@&#65533;xU&#65533;&#65533;&#65533;&#65533;Q:&#65533;&#603;&#65533;y&#65533;'y&#65533;I&#65533;&#65533;&#65533;&#65533;l&#65533;&#65533;&#65533;'&#1061;I2M]&#65533;gD&#65533;&#65533;B@&#65533;5'&#65533;Ia&#65533;&#65533;zj&#65533;-&#65533;&#65533;&#65533;&#65533;"&#65533;bXgy&#65533;01&#65533;&#65533;&#65533;P E&#65533;&#65533;O8&#65533;L&#65533;%#Q&#65533;&#65533;&#65533;Q&#65533;]&#1981;&#771;&#65533;&#65533;0=E&#65533;&#65533;&#65533;&#65533;&#65533;"I&#65533;#&#65533;J6&#1891;\R` &#65533;U&#65533;EV&#65533;&#65533;&#65533;	&#65533;^X&#65533;Wt&#65533;_&#65533;(&#65533;V
'&#65533;(Z)&#65533;.&#65533;')iqJ&#65533;&#65533;&#65533;*&#65533;Cr&#65533;&#65533;;&#65533;=&#65533;?b)=lC!&#65533;&#65533;&#65533; 
&#65533;&#65533;&#65533;&#65533;&#65533;&#65533;&#65533;`tT&#65533;&#65533;&#65533;C&#65533;&#65533;
&#65533; 
&#65533;&#65533;&#65533;`&#65533;a>@, 4 0&#65533;&#65533;&#65533;&#65533;"4&#65533;#@&#65533;%x&#159;&#65533;By&#65533;G)&#65533;&#65533;&<&#65533;!!&#65533;#X&#65533;$&#65533;&#65533;&#65533;&#65533;&#65533;P&#65533;A!&#65533;B7 eR&#65533;=&#1027;<&#65533;C8H&#65533;0&#258;'&#65533;&#65533; &#65533;&#65533;&#65533; &#65533;~&#65533;&#65533;&#262;&#65533;&#65533;&#65533;	&#65533;&#65533;&#65533; &#65533; [&#65533;O&#328;Y&#65533; &#65533;@&#65533; _)&#624;&#65533; &#65533;&#65533;&#65533;&#65533; &#65533;&#65533;&#65533;&#65533;&#65533; &#65533; &#65533;Qk&#65533;&#65533;&#65533;A&#65533; &#65533;Fp\&#65533;aA&#65533;J&#65533;x@B2&#65533;&#65533;&#65533;
sV"&#65533;Q&#65533;.&#65533;LS&#65533;05E&#65533;)W&#65533;&#65533;~&#65533;GL&#65533;F &#65533;CX&#65533;3&#65533;/&#65533;&#65533;&#65533;&#65533;-&#65533;24&#65533;34&#65533;2 &#65533;02&#65533;&#65533;o&#65533;E&#65533;&#1867;m&#65533;p&#65533;&#65533;&#65533;anj&#65533;o&#65533;&#65533;&u&#65533;&#65533;RM&#65533;&#65533;&#65533;&#65533;F&#65533;[Z&#65533;&#65533;2'sBF&#65533;!be,b&#65533;&#65533;&#65533;&#65533;$6Kj&#65533;\;P&#65533;xi&#65533;QH&#65533;&#65533;&#1735;&#65533;f:&#65533;&#65533;&#65533;&#65533;-Z&#65533;&#65533;h&#65533;F&#65533;&#65533;(}&#65533;'=6&#65533;&#1230;&#65533;x&#65533;&#65533;&#1179;&#65533;&#65533;&#65533;&#65533;|&#65533;&#65533; '&#65533;B#4F&#65533;c&#65533;myY&#65533;&#65533;E&#65533;&#65533;&#65533;)-&#836;&#65533;&#65533;d&gyAX&#1166;&#65533;&#65533;&#65533;&#200;&#1164;&#65533;&#65533;~S&#65533;&#65533;7)&#65533;[&#65533;E&#65533;F&#65533;&#65533;X&#65533;Z&#65533;\.&#65533;d.&#65533;Q&#65533;}u&#65533;&#65533;&#651;&#65533;&#65533;&#65533;9&#65533;&#65533;&#65533;&#672;C;T)&#65533;a)&#65533;&#65533;&#65533;8(&#65533;&#65533;&#65533;)&#65533;&#65533;&#65533;
&#65533;&#65533;0&#65533;p&#65533;&#65533;<d&#65533;B&#65533;v C/&#65533;*&#65533;H2 l &#65533;'&#65533;B'`&#65533;%p&#65533;(&#65533;)*)&#65533;&#65533;&#65533;: &#65533;A&#65533;A&#65533;A"HB%PB$8$H$&#65533;&#65533;"&#65533;A"&#65533;&#65533;7&#65533;jR&#65533;&#65533;&#65533;C:X&#65533;.h&#65533;&#65533;A&#65533;@&#65533;&#65533;&#65533;&#65533;D&#65533;&#65533;&#65533;	&#65533;	&#65533;&#65533;&#65533;&#65533; &#65533;&#65533;H&#65533;I&#65533;&#65533;&#65533;&#65533; :[Y&#65533;&#65533;&#65533;@&#256;&#65533;Q%k&#1536;&#65533;&#65533;&#65533;&#65533;&#65533;&#65533;9&#629;%&#65533;h[ &#65533;&#65533;a&#65533;\@@&#65533;(T:&#65533;&#244;PK7f&#65533;T"&#65533;F&#1541;&#65533;&#48745;&#65533;R&#65533;[&#65533;[h&#65533;{&#65533;	Et&#65533;DL3/&#65533;&#65533;+&#65533;1LC&#65533;H&#65533;2&#65533;&#65533;&#65533;2l&#65533;8n&#65533;&#65533;&#65533;2.&#65533;1&#65533;&#65533;&#65533;YH&#65533;&#65533;&#65533;&#1192;,&#65533;&#65533;&#65533;(1&#65533;&#65533;&#1622;&#65533;0&#685;&#65533;&#65533;&#65533;&#65533;&#65533;f&#65533;&#65533;jh&#65533;&#65533;F&#65533;e&#65533;&#65533;C&#65533;&#1195;N&#65533;&#65533;&#65533;a&#65533;&#65533;&#65533;H&#65533;&#1506;&#65533;I&#65533;&#65533;&&#65533;&#65533;&&#65533;f&#65533;&#65533;&#65533;&#65533;&#65533;'(J&#65533;&#65533;'&#65533;I*k&#65533;&#65533;&#65533;&/!&#65533;8&#65533;&#65533;&#65533;bN&#65533;&#65533;&#65533;kL&#65533;-0&#65533;h&#65533;&#65533;&#65533;c&#65533;&#65533;cL&#65533;&#65533;&#65533;&#65533;&#65533;J&#65533;Dr&#65533;p&#65533;&#65533;&#65533;c&#65533;De&#65533;&#65533;n-&#65533;mP&#65533;&#772;(&#65533;&#65533;&#65533;%&#65533;I&#65533;&#65533;&#1640;B&#65533;K&#65533;&#65533;&#65533;8Q&#65533;&#65533;I&#65533;&#65533;s:&#65533;&#65533;4&#65533;&#65533;9&#65533;s&#1392;38&#65533;&#65533;s&#65533;&#65533;&#65533;',&#65533;&#65533;&#1478;&#65533;&#65533;<yFj&#65533;.&#65533;&#65533;?>&#65533;C&#65533;$&#65533;@@	&#65533;@	&#65533;&#65533;V*&#65533;&#65533;CV &#65533;X&#65533;aR&#65533;CF ,@8&#65533;@&#65533;&#65533;(&#65533;) \&T&#65533;t(&#65533;B(h$&#65533;&#65533;A\&#65533;X&#65533;&#65533;%&#65533;$&#65533;&#65533;%d&#65533;&#65533;&#65533;&#65533;$8&#65533; <&#65533;/&#65533;&#65533;<&#65533;&#65533;#&#65533;&#65533;<<&#65533;<0&#65533;<&#65533;&#65533;7&#65533;B!dA&#65533;@
&#65533;@ &#65533;&#65533;m&#65533;q|&#65533;&#65533;&#65533;j&#65533;&#65533;B`&#65533;&#65533;H&#65533;&#65533; &#65533;&#65533;&#65533;&#65533;Z&#65533;&#65533;[&#65533;&#65533;&#65533;&#768;[&#65533; &#65533;&#65533;&#65533;
&#65533;&#65533;&#65533;&#65533;N0\&#65533;&#65533;&#65533;&#65533;ent&#65533;tL@GW]&#65533;&#65533;vt&#65533;&lC=&#65533;C&#65533;H&#65533;&#65533;L&#65533;&#65533; q&#65533;&#1475;&#65533;&#65533;/Kh&#65533;&#65533;k$&#65533;k&#65533;M&#65533;&#59130;&#65533;i&#65533;E&#65533;L&#65533;2C&#65533;-&#65533;00&#65533;505@&#65533;3D&#65533;4&#65533;6&#65533;	&#65533;&#65533;3=&#65533;s&#65533;&#65533;8&#65533;3&#65533;&#65533;(&#65533;6&#65533;&#65533;&#65533;&i&#65533;
*'a&#65533;[e"&#1853;s&#65533;&#65533;t&#65533;&#65533;iH&#65533;#&#653;uJ"&#65533;D6m&#65533;&#65533;L&#65533;2&#65533;w1&#65533;&#65533;z&#65533;&#65533;&#1658;w|&#65533;7|&#65533;w6&#65533;7+&#65533;&#65533;{&#65533;&#65533;}#s&#957;&#65533;}/&#65533;C&#65533;&#65533;1'&#65533;M&#65533;&#65533;&#320;	&#65533;&#65533;&#65533;V3.	&#65533;&#65533;&#65533;9&#1324;&#65533;W&#65533;&#138;P&#65533;&#65533;&#65533;&#65533;&#65533;&#65533;&#65533;x&#65533;{k&#65533;2&#65533;&#65533;+5&#65533;L\&#65533;&#65533;x&#65533;&#65533;L/Ec&#65533;q&#65533;&#65533;&#65533;ah&#65533;&#65533;x&#65533;&#65533;&#65533;V&#65533;q&#65533;&#65533;&#65533;&#65533;i&#65533;VoaMq=7&#65533;&#65533;g
D&#65533;&#65533;3+&#65533;K&#65533;~&#65533;1Y(&#65533;&#65533;&#65533;(J	}&#65533;&#604;&#65533;&#65533;&#65533;&#65533;&#65533;>&#65533;&#65533;&#65533;&#65533;&#65533;&#65533;&#65533;&#65533;&#65533;%&#65533;&#65533;A&#65533;OB&NB&#65533;tT&#65533;C1&#65533;GoG* @&#65533;  &#65533; h&#65533;y|B&&#65533;%\'x'&#65533;&#65533;pAAH&#65533;`&#65533;&#65533;&#65533;#&#65533;&#65533;&p&#65533;J&#65533;&#65533;O-B&&#65533;9&#515;u^&#65533;R{&#65533;2,5dT]&#65533;-&#65533;&#65533;&#65533;@
&#65533;&#65533;&#65533;&#65533;&#65533;&#65533;d &#65533;@\&#65533;*&#65533;]&#65533;@[&#1864;&#65533;&#65533;ZI&#65533;&#65533;&#65533;&#65533;P+&#65533;M&#65533;&#65533;&#65533;@(&#65533;&#65533;&#65533;&#65533;&#65533; U&#65533;&#65533;&#65533;&#65533;&#65533;&#65533;&#65533;@Y&#65533;e&#65533;&#65533;&#65533;&#65533;W&#65533;Ex&#65533;&#65533;4&#65533;tP&#65533;&#65533; &#65533;&#148;RfXe&#65533;&#65533;P&#65533;&#65533;&#65533;{&#617;&#65533;l&#65533;&#65533;C&#65533;&#65533;	-&#65533;I&#65533;D&#65533;&#65533;&#65533;)S&#65533;&#65533;&#65533;&#65533;&#65533;7gC4 1C/&#65533;-&#65533;&#65533;/ &#65533;4$&#65533;#&#65533;&#65533;E&#65533;g&#65533;&#65533;&#65533;s&#65533;&#65533;&#65533;i9&#65533;W&#65533;&#65533;y69%&#65533;x&#65533;&#65533;	5&#65533;<&#65533;a&#65533;&#65533;&#1986;hEF&#65533;&#686;&#65533;&#65533;&#65533;)U!&#65533;4&#65533;vRe3&#65533; J(&#65533;&#65533;DQ&#65533;&#65533;2&#65533;&#65533;&#65533;2&#65533;&#65533;}&#65533;2}&#65533;&#65533;-&#1215;J&#1910;]R&#65533;I&#65533;&#1965;;5&#65533;&#65533;Q&#65533;&#65533;K&#65533;2&#65533;r&#65533;!2&#65533;rFh&#65533;&#1773;&#65533;&#65533;Q0s&#65533;&#65533;N&#65533;&#65533;}0&#65533;S&#65533;&#65533;&#65533;&#65533;\&#65533;&#467354;Q&#65533;&#65533;_&#65533;0&#65533;D&#65533;K3&#65533;&#65533;O&#65533;&#65533;&#65533;M&#65533;y&#65533;.&#747;Y3&#65533;csQag&#65533;&#65533;&#65533;{&#65533; 5&#65533;E&#65533;&#65533;#&#65533;'&#65533;E[&#65533;&#65533;&#65533;&#65533;8&#65533;.~&#65533;&#65533;Aw&#65533;K.s&#65533;&#65533;&#65533;&#65533;&#65533;&#34558;&#7806;&#65533;&#65533;&#1566;&#65533;&#65533;&#65533;&#65533;7&#65533;&#65533;;&#65533;&#65533;&#65533;&#65533;&#65533;w&#65533;&#65533;?&#65533;&#65533;ur&#65533;&#65533;&#65533;&#65533;&A
&#65533;&#65533;v n&#65533;`&#65533;h&#65533;&#65533;&#65533;a>@o<&#65533;@&#65533;\&#65533;4A"&#65533;T)&#65533;&#65533;&P$&#65533;&&#65533;&#65533;'@&#65533;&#65533;ALA&#65533;&#65533; &#65533;r&#65533;A PBKw'hB&#65533;o&#65533;} D*h&#65533;&#65533;&#65533;&#65533;7o^={&#65533;&#65533;&#65533;&#65533;'&#65533;&#65533;W&#344;&#229;	&#65533;!@&#65533; 1&#263;"L&#65533;X&#65533;&#65533;&#65533;5v&#65533;&#65533;C3}&#65533;&#1537;&#65533;&#65533;&#65533;7r&#65533;A&#65533;&#65533;<p&#65533;&#65533;qC&#65533;&#65533;/f&#65533;&#65533;&#65533;
%T&#65533;&#65533;Q#&#65533;&#65533;1Z&#65533;0&#65533;&#65533;&#65533;)N&#65533;&#65533;&#65533;&#196;>&#65533;&#65533;&#65533;8h&#65533; &#65533;Q&#65533;&#65533;t&#65533;&#1981;&#65533;&#65533;`&#65533;w&#65533;&#1849;kG&#65533;pb&#65533;&#65533;&#65533;5v&#65533;N]&#65533;t&#65533;&#921;&#65533;|s9r&#65533;&#65533;&#65533;&#65533;&#65533;&#65533;[7&#1121;Es&#1782;M&#65533;&#65533;l&#65533;T&#65533;&#65533;fZ&#65533;a&#65533;~&#65533;&#65533;U,&#65533;5&#65533;&#1580;Yc&#65533;&#65533;&#65533;&#65533;&#65533;Xg&#65533;m&#65533;k&#65533;&#65533;Y&#65533;n-&#65533;&#65533;&#65533;&#1199;I?&#65533;s&#65533;&#169;[&#65533;<&#65533;q&#65533;&#309;&#65533;.&#65533;&#65533;h&#65533;&#65533;&#65533;}&#65533;&#65533;&#65533;&#65533;&#65533;p&#65533;&#65533;&#65533;wN&#65533;&#65533;p&#65533;&#65533;&#65533;/g&#65533;t"[&#65533;&#65533;&#65533;&#65533;&#65533; z&#65533;&#65533;&#65533;&#295;A&#65533;&#61031;&#65533;z&#65533;Gy&#65533;z&#65533;0v&#1409;l&#65533;&#65533;(;G&#65533;&#65533;J4&#65533;&#65533;qT\&#65533;&#65533;Y$&#498;St&#65533;FM$&#65533;F&#65533;&#513;&#65533;+&#65533;l&#65533;r&#65533;)&#65533;&#65533;&#65533;Pl1?&#65533;&#65533;OI&#65533;&#297;&#65533;&#65533;&#65533;&#65533;&#65533;q&#65533;&#65533;s&#65533;&#65533;&#65533;2&#65533;&#65533;I&#65533;?,T2t&#65533;S&#65533;t$3S&#65533;L&#65533;C&#65533;I&#65533;&#65533;t4&#65533;G&#856;&#65533;2?&#65533;&#65533;-&#65533;&#65533;o>p&#65533;d&#65533;K &#65533;)&#65533;&#65533;C&#65533;DED5&#65533;KEI&#65533;&#65533;&#65533; &#65533;1@&#65533;4&#65533;&#65533;O&#65533;>&#859;&#65533;B&#65533;&#65533;&#65533;&#65533;&#65533;4T&#65533;1&#65533;4&#65533;Rs&#1404;&#65533;`E-;&#65533;3&#65533;&#65533;[&#65533;&#238;9\&#65533;C&#65533;&#65533;&#65533;&#65533;&#65533;\&#65533;&#65533;:a&#65533;&#65533;`&#65533;&#65533;&#65533;&#65533;RO&#65533;&#65533;P&#65533;'&#65533;&#65533;&#65533;w&#65533;P&#65533;	#|&#65533;&#65533;{&#65533;&#65533;&#65533;&#167;T&#65533;h&#65533;&#65533;&#65533;-:&#65533;&#65533;*&#65533;&#65533;&#65533;
&&#65533;w	 &#65533;`&#65533;" &#65533;&#65533;	,&#65533;&#65533;Np!&#65533;&#65533;&#65533;&#65533;RL&#65533;K i&#65533;J<&#65533;&#65533;$A&#65533;H&#65533;&#65533;2&#65533;&#1026;`X&#65533;H@&#65533;&#65533;&#65533;=&#65533;N:Y&#65533;n&#65533;qgz|^&#65533;r.A&#65533;+&#65533;x&#65533;L*Q$/r&#65533;zA A&#65533;&#65533;B&#37293;l&#1537;&#65533;x&#65533;&#65533;n@If&#65533;A&#65533;Y&#65533;T&#65533;!&#65533;&#65533;&#65533;&#65533;A&#65533;&#65533;_p!P`&#65533;&#65533;&#65533;&#65533;&#65533;&#65533;&#65533;RA&#65533;LX!&#65533;&#65533;&#65533;&#65533; &#65533;x-&#65533;&#65533;&#65533;6&#65533; &#65533;,2&#65533;x&#65533;&#65533;+0x&#65533;&#65533;\&#65533;x&#65533;&#65533;\&#65533;9T&#797;&#65533;c&#65533;C8?t}&#65533;&#65533;&#65533;9H&#65533;&#65533;&#65533;&#65533;&#65533;Vc&#65533;&#65533;i&#65533;!faz&#65533;&#65533;i&#65533;	&#65533;&#65533;&#1362;&#65533;u&#65533;&#1304;&#65533;6&#65533;&#65533;&#65533;&#65533;Wb&#65533;]{c&#65533;&#65533;5&#65533;&#65533;&#1990;oN&#65533;&#65533;P?&#65533;&#65533;>&#65533;&#65533;&#65533;&#65533;&#65533;>&#65533;&#65533;&#65533;&#65533;O&a\&#65533;Mv
&#65533;<CyTh&#65533;r&#65533;&#65533;&#65533;JW&#65533;6&#65533;!7&#65533;	N&#65533;&#65533;Le,&#65533;@&#65533;<&#65533;&#65533;&#65533;x&#65533;GE&#65533;Kl &#65533;&#65533;&#65533;8&#65533;&#65533;C"&#65533;&#65533;Q&#65533;#i3KB&#65533;~&#65533;3Ap3&#65533;&#65533;&#65533;&#65533; /&#65533;&#65533;N6&#65533;&#65533;&#65533;&#65533;!&#65533;D&#65533;@&#65533;&#1024;&#65533;&#65533;%0&#37359;&#65533;v&#65533;&#65533;J?&#65533;A&#65533;|&#65533;&#65533;q<pK&#65533;&#1243;&#1076;Er&#65533;a&#65533;d&#65533;@&#65533;@hz&#65533;&#65533;&#65533;&#65533;&#65533;&#65533;&#65533;=&#65533; &#65533;|&#65533;&#65533;R&#65533;j4&#65533;Qj&#65533;&#1101;&#1244;&#41964;&#65533;j&#65533;&#65533;&#65533;(&#65533;V&#369;q&#65533;&#1371;j&#65533;X&#65533;x&#65533;&#65533;&#65533;!&#65533;f9&#65533;&#177;$%7&#620;J>&#65533;W&#65533;s&#1965;^&#65533;&#65533;&#65533;>&#65533;&#65533;&#65533;&#65533;1&#65533;9&#65533;&#65533;&#65533;&#65533;es>&#65533;&#65533;h@a(!&#65533;p&#65533;/&#65533;&#65533;	P&#65533;&#65533;@>&#65533;&#65533;q&#65533;&#65533;1) 0	8@&#65533;@&#65533;&#65533;0` t&#65533;*\&#65533;
Sx&#65533;%L&#65533;
T&#65533;&#65533;&#65533;# A&#65533;K\b&#65533;&#65533;&#65533;&#65533;/8A5x&#65533;&#1552;N&#65533;Bf&#65533;&#65533;&,&#65533;	N&#65533;"&#1728;G&#65533;&#65533;q!&#65533;pcE \&#65533;&#65533;,&#65533;&#65533;&#65533;&#65533;&#65533;X&#65533;&#65533;&#65533;(&#65533;b&#65533;&#65533;&#65533;&#65533;0&#65533;&#65533;Xz&#65533;&#1600;&#65533;-}&#65533;Jo&#65533;&#65533;&#65533;`&#65533;1e)&#65533;"&#65533;.e&#65533;r{AVp&#65533;((&#65533;QA&#65533;&#65533;@)(&#65533;8&#65533;d&#65533;&#524;&#65533;23&#65533;&#65533;&#65533;&#65533;&#65533;h(&#65533;;|w&#65533;rt&#65533;]&#65533;z:&#65533;&1&#65533;&#65533;&#65533;\&#65533;&#1688;&#65533;-&#65533;&#65533;,&#65533;&#65533;zJ&#65533;Gj$&#65533;&#65533;^0&#65533;AePz&#65533;&#65533;&#65533;&#65533;VS&#65533;&#65533;0V9&#65533;V'&#65533;&#65533;=&#65533;&#65533;&Y&#65533;&#65533;^)&#65533;&#65533;&#65533;&#65533;&#65533;>&#65533;z_&#65533;x&#65533;&#65533;uf?&#65533;-&#65533;&#65533;&#65533;&#65533;&#65533;OZ&#65533;&#65533;b&#65533;
}&#65533;d&#65533;&#65533;&#65533;F2&#65533;&#65533;L	&#65533;&#65533;d&#65533;[&u&#65533;&#247;&#65533;E&#65533;r&#65533;&#65533;\&#65533;&#65533;L&#65533;k&#65533;>g&#65533;x&#65533;&#65533;&#65533;&#65533;@Q&#65533;&#65533;&#65533;s&#65533;G;&#65533;&#65533;&#65533;"&#65533;&#65533;J&#65533;&#65533;&#65533;&#65533;&#65533;A0&#65533;&#65533;&#65533;|&#65533;&#65533;&#65533;0&#65533;&#65533;&#65533;&#728;% &#65533;h3;&#65533;~&#65533;A&#65533;&#65533;&*&#65533;d&#65533;L:&#65533;K&#65533;&#65533;,&#65533;&#65533;v&#65533;&#65533;&2&#65533;M&#65533;
&#65533;L&#65533;&#65533;&#65533;>9&#65533;P&#65533;&#65533;&#65533;&#65533;>&#65533;*&#65533;&#65533;&#65533;&#65533;3&#65533;6&#65533;&#65533;&#1140;&#65533;8&#65533;l&#65533;6&#65533;&#65533;<&#65533;g9&#65533;a&#65533;q&#65533;&#65533;<I&#65533;&#65533;:&#65533;&#65533;%&#65533;&#65533;cd&#65533;&#65533;&#65533;#&#65533;!&#65533;>T&#65533;U&#65533;&#65533;&#65533;&#65533;&#65533;&#65533;l&#65533;&#65533;|&#65533;&#65533;&#65533;z&#65533;&#65533;@&#65533;20&#65533;\`h&#65533;&#65533;*P&#65533;f&#793;&#65533;l&#65533;PM&#65533;Q`2 &#65533;&#65533;&#65533;5&#65533;&#65533;
l&#65533;D)Z&#65533;
S&#65533;&#65533;&#65533;&#65533;%M&#65533;u"&#65533;w C&#65533;`&#65533;#&#65533;&#65533;&#65533;&#65533;&#65533;'@A&#65533;R|&#65533;8&#65533;&#65533;&#65533;il&#65533;&#65533;&#65533;&#65533;1x&#65533;U&#65533;!X&#65533;H@&#65533;*&#65533;a&#65533; &#65533;&#65533;&#65533;&#65533; <&#65533;AI&#65533;f&#65533;&#65533;&#65533;-7(&#689;&#65533;M&#65533;&#65533;&#65533;&#790;&#65533;&#65533;z&#65533;S&#65533;&#65533;@I9&#65533;&#1336;&#65533;&#65533;&#65533;&#65533;&#65533;&&#65533;j	8&#65533;T&#65533;`h&#65533;&#65533;\&#65533;l x@.&#65533;v&#65533;C0&#65533;]ua&#65533;9&#65533;!&#65533;&#65533;o}k_&#65533;jat&#65533;&#65533;#&#65533;]&#65533;&#65533;&#65533;&#65533;&#65533;&#65533;&#65533;1&#65533;&#65533;;&#65533;&#65533;g&#65533;&#65533;9>&#65533;&#65533;%'&#65533;=&#65533;&#65533;uU&#65533;&#65533;A8&#65533;&#1629;&#65533;:&#65533;&#65533;R&#65533;&#291;&#65533;j&#65533;&#65533;>&#1222;&#65533;}.</&#65533;Z[&#65533;&#65533;&#65533;o&#65533;&#65533;&#65533;&&#65533;.&#65533;&#65533;&#65533;J&#65533;|&#65533;&#65533;t!&#65533;1`b&#65533;&#65533;
&#65533;\&#65533;}&#65533;&#65533;&#1401;&#65533;uUWsa]&#65533;0&#20077;&#65533;DL&#65533;e&#388;&#65533;&#65533;3VB&#65533;&#65533;&#65533;.A8&#65533;&#65533;&#65533;&#65533;&#65533;&#65533;tU&#1486;&#65533;V&#65533;~&#65533;&#65533;&#65533;a&#65533;&#65533;!&#65533;&#65533;M&#65533;	&#65533;&#65533;&#856;&#65533;35&#65533;M{&#65533;&#65533;&#65533;&#65533;&#483;&#65533;&#65533;&#65533;9G&#65533;&#65533;B~&#65533;A&#65533;v&#65533;&#65533;a'&#65533;~&#65533;&#65533;&#65533;&#65533;$C&#1511;V&#65533;8O&#65533;^&#65533;s-=&#65533;&#65533;&#65533;}m7^&#65533;&#65533;&#65533;&#65533;&#65533;5&#65533;ws&#65533;|&#65533;&#1618;&#65533;&#65533;'-Y&#65533;`&#65533;&#65533;|T&#65533;h&#65533;&#65533;Y&#65533;&#65533;&#65533;&#65533;5&#65533;&#165;&#65533;-&#65533;kB&#65533;&#65533;&#65533;!A&#65533; &#65533;s&#65533; &#65533;9&#65533;&#65533;w&#65533;&#65533;&#65533;&#65533; &#65533; &#65533;XA&#65533;&#65533;&#65533;/&#65533;A&#65533; &#65533; F!daH&#65533;6!,&#65533;&#65533;(a$ac &#65533;&#65533;&#65533;&#65533; 	&#65533;&#65533;
&#65533;@l&#65533;&#65533;PaV&#65533;&#65533;&#65533;A&#65533; &#65533;&#65533;&#65533;&#65533;
&#65533;@>&#65533;_0&#65533;N ~`&#65533;&#65533;`B^&#65533;`k| &#65533;m&#65533;X &#1688;M&#65533;|j&#65533;fJ%&#65533;P&#65533;d&#65533;&#65533;b&#65533;_&#65533;&#65533;n&#65533;L&#65533;&#1766;f$R F`,
&#65533;p&#642;*&#65533;&#171;&#65533;-<&#65533;_(&#65533;0&#65533;$&#65533;&#65533; &#65533;&#65533;AO&#65533;&#65533;*&#65533; .&#65533;&#65533;k1&#65533;P&#65533;&#65533;JtN&#65533;&#65533;~(Ml&#65533;&#65533;X&#65533;&#65533;&#65533;&#65533;P&#65533;AN&#65533;A&#65533;&#65533;&#65533;&#65533;&#65533;F&#65533;=ZN&#65533;&#65533;&#65533;3r&#65533;k&#65533;U&#65533;&#65533;Z&#65533;O&#65533;F1Z&#65533;&#65533; 	|&#65533;*T&#1543;|&#65533;&#65533;OXhIVo&#65533;L&#65533;>d1H&#65533;K@&#65533;&#65533;~\d&#65533;B&#65533;.B&#65533;&#65533;&#65533;&#65533;&#65533;&#65533;nu&#65533;&#65533;1&#142;1F&#65533;/.&#47025;&#65533;xqC&#65533;N&#65533;Q&#1002;&#65533;,&#65533;zf&#65533;2D&#65533;Q&#65533;&&#65533;&#65533;&#65533;n&#65533;:&#65533;&#65533;&#65533;&#65533;&#65533;&#65533;&#65533;&#65533;&#65533;&#65533;1&#65533;&#65533;K&#65533;&#65533;&#65533;1&#65533;&#65533;&#65533;0&#65533;M&#65533;&#65533;&#906;&#65533;&#65533;&#65533;M&#65533;~>D&#65533;&#65533;&#65533;0&#65533;Nu&#65533;J]&#65533;1&#65533;d&#65533;gn+&#65533;&#65533;1&#65533;L&#38670;&#65533;&#1153;&#65533;&#65533;D[&#65533;&#65533;N&#65533;&#65533;&#65533;&#65533;&#65533;P&#65533;dEb&#65533;$c&#65533;>F%&#839;=&#65533;&#65533;VEUp&#975;:nV&#65533;&#65533;&#65533;&#65533;Z@&#65533;T|&#65533;y>&#593;&IX&#65533;C:&#65533;&#65533;4l&#65533;&#65533;&#65533;&#65533;S:&#65533;}&#65533;dGv&#515;Bo&#65533;"!D\&#65533;&#1174;|&#65533;&#65533;0dC&#65533;&#65533;D&#65533;
T&#65533;&#65533;b&#65533;&#65533;0`&#65533;&#65533;&#65533;/
&#65533;&#65533; `6 j`&#65533; 	&#65533;&#65533;.&#65533;`\&#65533;&#65533;&#65533;^!RA>&#65533;&#65533;,&#65533;,a"&#65533;
&#65533;&#65533; 	&#65533;`	&#65533;&#65533;	&#65533;&#65533; 0&#65533;BaNa^&#65533;&#65533;&#65533; &#65533; &#65533; &#65533;@&#65533;`
&#65533;<&#65533;&#65533;IB&#65533;pb &#65533;&#65533;&#65533;&#65533;&#65533;*&#65533;&&#65533;"&#1672;jV@V&#65533;&#65533;&#65533;V&#65533;&#65533;&#65533;&#65533;&#65533;&#65533;	&#65533;Bp`l&#65533;&#65533;&#65533;|&#65533;H&#65533;&#65533;&#65533;^T&#65533;&#65533;*,&#65533;B&#65533;&#65533;j&#65533;&#65533;"&#65533;2&#65533;&#65533;r&#65533;mR 6&#65533;&#1665;|.u&#65533;&#65533;&#65533;&#65533;+ &#65533;&#65533;&#65533;&#65533;p&#65533;&#65533;+M&#65533;&#65533;\Q&#&#65533;&#65533;&#65533;&#65533;&#65533;&#65533;&#65533;`.T$~&#65533;&#65533;&#65533;&#65533;%S&#65533;x&#65533;U>q&#65533;2TVdC&#65533;U`&#65533;(&#65533;&#65533;&#65533;(O&#1928;?&#65533;N+}&#65533;K8H@&#65533;n&#65533;!&#65533;n&#65533;&#65533;&#65533;\n)C6&#65533;&#65533;&#65533;&#65533;*&#65533;<&#65533; &#65533;Ru&#65533;&#65533;c&#65533;&#65533;t&#65533;&#65533;o&#65533;&#65533;IE&#65533; &#65533;&#65533;&#65533;&#65533;&#65533;&#65533;I&#65533;0&#65533;$N&#65533;&#65533;&#65533;&#65533;L&#65533;&#65533;xH'h&#65533;&#65533;&#65533;K&#65533;nyM&#65533;kH&#65533;&#65533; zFC&#65533;T&#65533;&#65533;&#65533;C>&#65533;NO&#65533;s&#65533;t0&#65533;bO7&#65533;J&#65533;*&#65533;&#65533;t&#65533;&#65533;&#65533;&#65533;&#65533;+v&#65533;KD(c3BR$5&#65533;K&#65533;&#65533;?&#65533;&#65533;$/u)t&#65533;|<&#65533;|P&#65533;&#65533;21&#65533;&#65533;h4&#65533;&#65533;&#65533;bH&#65533;:#4h&#65533;2)&#65533;&#65533;&#65533;4&#65533;&#65533;&#65533;&#65533;&#65533;V=&#65533;&#65533;&#65533;&#65533;	D&#65533;d&#65533;BHX&#65533;&#65533;jG_&#65533;&#65533;&#65533;&#65533;&#65533;&#65533;, &#65533;o&#65533;&#65533;&#65533;&#65533;&#65533;&#65533;&#65533;`&#65533;&#65533;L&#65533;T`%d &#65533;-$D&#65533;&#65533; @&#65533;0&#65533;8a&#1685;2A&#65533;a&#65533; 
&#65533;`~@&#65533;@"&#65533;e>AN&#65533;NA&#1952;H@f &f`&#65533;
&#65533;&#65533;P.:&#65533;&#65533;&#65533;8m x
n&#65533;&#65533;	&#65533;&o&#65533;Pv	W&#65533;&#65533;Z&#65533;&#65533;&#65533;&#65533;p	U&#65533;&#65533;&#65533;&#65533;n&#65533;B
C &#65533;< &#65533;8 &#65533;&#65533;7&#65533;&#65533;#&#65533;F@&#65533;ia&#65533;&#65533;Z&#851;&#65533;&#65533;&#65533;&#65533;&#65533;tFo&#65533;&#516;D&#65533;&#65533;&#65533;jyn@&#65533;+&#65533;&#65533;&#65533;"H&#65533;&#65533;a&#65533;&#65533;&#65533;&#65533;P&#15310;!L&#315;t&#65533;F&#65533;&#261;&#65533;j&#910;454&#65533;rU4TC&#65533;&#65533;C3tVC5&#65533;DtT&#65533;#&#65533;&#65533;H&#65533;&#65533;})'u){d[x&#65533;&#65533;'Ah&#65533;A&#65533;&#65533;&#310;n&#65533;	+%2&#65533;1&#65533;&#65533;&#65533;X&#65533;.A&#65533;&#65533;g&#399;!-&#65533;gu|&#65533;O&#65533;t&#65533;Bduu&#65533;^7&#65533;&#65533;udL&#65533;D&#65533;&#65533;&#65533;&#65533;&#65533;&#65533;1S&#65533;&#65533;&#65533;TM&#65533;"&#65533;v~jW&#65533;&#65533;&#1482;s@&#65533; &#65533;As^7&#65533;&#65533;BC&#65533;!&#65533;nt?&#65533;s&#65533;%&#65533;&#1189;&#65533;P&#65533;.&#1534;*&#65533;EL&#65533;|wDO\HK&#65533;$m&#65533;6m&#65533;+&#65533;&#65533;}&#65533;};%&#65533;&#65533;&#65533;&#65533;&#65533;&#65533;
&#65533;S&#65533;)E&#65533;>D&#65533;>&#65533;&#65533;?&#65533;hvL(ENUw&#65533;&#65533;V&#65533;AUJE>&#65533;RO&#65533;&#65533;&#65533;E&#593;2&#65533;&#65533;@HGI-#&#65533;R&#65533;C&#65533;#!&#65533;B&#65533;
&#65533;<&#499;,&#1484;&#65533;&#65533;&#65533;&#65533;$&#65533;&#932;&#65533;&#65533;:`H&#65533;@6 ``2@`&#65533;&#65533; N<&#65533;&#65533;&#65533;@&#65533;x&#65533;&#65533;&#65533;
&#65533;&#65533;&#65533;&#65533;&#65533;&#65533;&#65533;>&#65533;DaJAV!h&#65533;g&#65533;&#65533;4`D&#65533;&#65533;&#1026;f&#365;8E"vB'&#390;T&#65533;&#65533;J&#65533;&#65533;&#65533;H&#65533;$PV)X &#65533;\&#65533;&#1700;"Y&#65533;``&#65533;b&#65533;t'^ >&#65533;?`gjD &#65533;b&#65533;&#65533;&#65533;
C&#65533;&#65533;.&#65533;O&#65533;&#427;0&#65533;@&#65533;
2&#65533;&#65533;!&c&#65533;x&#65533;&#65533;L&#65533;2&#65533;&#65533;P&#65533;&#65533;+&#65533;&#65533;H&#65533;.j+&#65533;&#65533;!;&#65533;!T&#65533;&#65533;&#65533;&#65533;&#65533;&#65533;&#65533;&#65533;(@f&#65533;~&#65533;2PBCTLi&#65533;:&#65533;&#65533;&#65533;948N(C&#65533;m5&#65533;&#65533;&#65533;&#65533;&#65533;K&#732;i&#65533;}T+HL&#65533;D&#65533;K&#65533;&#65533;JFg&#65533;&#65533;O&#65533;rT{O7N&#65533;&#65533;&#65533;;{&#65533;&#65533;A&#65533;&#65533;B&#65533;&#65533;&#65533;&#65533;&#65533;	&#65533;&#65533;wG7&#65533;C&#65533;Q&#65533;F&#65533;>&#65533;.2&#65533;H&#65533;&#65533;K&#65533;)&#65533;&#65533;_j&#65533;K&#65533;&#65533;&#410;'T&#65533;&#65533;&#65533;4&#65533;Jqzy&#65533;&#65533;sH],$J}&#65533;J&#65533;"&#65533;Lt&#65533;P&#65533;&#65533;&#65533;3&#65533;&#65533;(&#65533;&#1422;W&#65533;&#33136;&#65533;HVo&#65533;&#65533;DE&#65533;:3&#65533;CW&#65533;zO&#65533;&#65533;&#65533;&#65533;&#65533;&#65533;&#65533;&#65533;0&#65533;nR&#65533;&#65533;Ts&#65533;ehW&#65533;&#65533;fDK0&#21298;:D&#65533;&#65533;&#65533;&#65533;u&#65533;iy&#65533;&#65533;&#65533;!&#65533;&#65533;&#65533;&#65533;@&#65533;&#65533;7&#65533;0 &#65533;&#65533;e*@&`&#65533;&#65533;&#1644;Z!`&#65533;&#65533; &#65533;2`V@&#65533;&#65533;&#65533;Ja6&#65533;&#65533;7[>&#65533;6&#65533;&#65533;&#65533; 
&#65533;&#65533;	&#65533; &#65533; &#65533;&#65533;NAN&#65533;R&#65533;`&#65533;&#65533;f@~S,&#65533;"&#65533;B&#65533;f`&#65533;l&#65533;s&#65533;Pr`+^@B&#65533;&#65533;&#65533;V&#65533;t&#65533;H&#3609;&#65533;Z@9&#65533;"&#65533;&#65533;	wb&#65533;&#65533;&#65533;lt H&#65533;&#65533;&#28417;&#65533;jJ`g&#65533;;o&#65533;*$&#65533;&#65533;&#65533;8&#65533;&#65533;	&#65533;`Ja&#65533;&#65533;&#171;QS&#65533;R&#65533;r&#65533; l&#65533; &#65533;G&#65533;r&#65533;&#644;&#65533;&#65533;dQ<&#65533;>&#65533;x&#65533;7&#1667;*&#65533;&#65533;A &#65533;&#65533;(&#65533;&#65533;b&#65533;&#65533;^&#65533;T&#65533;&#65533;&#65533;N&#65533;&#65533;L&#65533;&#65533;Ni&#65533;&#65533;&#65533;&#65533;S&#65533;&#65533;f\&#65533;&#65533;HE,&#65533;&#65533;&#65533;&#65533;QvB/0z&#65533;&#65533;B 7r}&#65533;tM&#65533;&#65533;P&#65533;-PG:&#65533;&#65533;7X&#65533;&#65533;Ew&#687;&#65533;&#65533;?w&#65533;_&#65533;r&#65533;~:&#65533;&#65533;&#65533;k&#65533;w&#759;&#65533;QZtM&#65533;&#65533;&#65533;&#65533;&#65533;|c$&#65533;&#257;&#65533;&#65533;&#65533;!&#65533;a&#65533;&#65533;&#65533;&#931;&#65533;&#65533;&#65533;&#65533;&#65533;k&#65533;%ON%&#65533;&#65533;&#65533;&#65533;&#65533;Q&#65533;&#65533;&#65533;&#65533;&#495;2N&#65533;H&#1349;&#65533;w:&#65533;&#65533;&#65533;>%&#65533;&#65533;+&#65533;&#65533;9&#65533;&#65533;&#65533;&#65533;&#65533;&#65533;&#65533;j&#65533;G=&#65533;&#65533;&#65533;&#65533;S:1&#65533;1&#65533;dt&#65533;&#65533;&#1252;&#65533;&#282;&#1270;&#65533;&#1412;&#65533;&#65533;$#&#65533;&#65533;|{7S&#65533;NQ&#65533;x&#65533;b&#65533;&#65533;w(E&#289;L*
X@. &#65533;&#65533;&(@&#65533;&#65533;R&#65533;@&#65533;&#65533;&#65533;&#65533;x<&#65533;F&#65533;*\&#65533;@z&#65533;$A&#65533;DA&#65533;I&#65533;&#65533;E!&#65533;&#65533;4!&#65533;`	z`&#65533;&#65533;~@&#65533;&#65533;
&#65533;@L!&#65533;KA`e@!&#65533;`F&#65533;&#65533;L &#65533;&#65533;&#65533;&#65533;-&#65533;B@&#65533;.&#65533;p&#65533;&#65533;b N*L &#65533;&#65533;&#65533;&#65533;&#681;x6U&#65533;&#65533;&#65533;&#65533;3&#65533;&#65533;&#65533;&#65533;V8[&#65533;8U&#65533;&#65533;[^&#65533;&#65533;,Ve&#65533;L &#65533;&#65533;&#65533;&#65533;(&#65533;&#65533;&#65533;EP`&#65533;O`&#65533;&#65533;&#65533;&#65533;&#65533;&#65533;BZ`*@&#65533;?&#65533;.&#65533;>@&#65533; &#65533;&#65533;hK&#65533;&#65533;I 5m&#65533;&#65533;&#65533;&#65533;&#65533;^}M/&#65533;&#65533;\R &#65533;&#1479;&#65533;&#65533;A&#65533;A&#1795;&#65533;&#65533;&#65533;E(R&#65533;&#65533;&#65533;&#65533;&}&#983;&#65533;g&#65533;?`&#65533;$&#65533;gB+4n&#65533;!'s2&#65533;B&#65533;&#65533;D&#65533;&#65533;&#65533;X&#65533;&#65533;h&#65533;&#65533;R&#65533;&#65533;Y&#65533;,&#65533;W&#65533;J&#40542;&#65533;&#65533;B&#65533;e&#65533;&#742;&#65533;&#65533;K&#65533;&#65533;	&#65533;&#65533;[Cd&#65533;g&#65533;zS&#2021;c_Ct&#65533;s@&#65533;&#65533;0M&#65533;<>}H&#65533;q&#65533;&#65533;,x&#65533;&#1771;G^&#65533;GR&#65533;&#65533;&#65533;&#65533;&#65533;z&#65533;&#65533;&#65533;|Atata&#65533;&#65533;&#65533;&#65533;G&#65533;/M0&#65533;~&#65533;&#65533;t&#65533;ye?z&#65533;&#65533;u&#65533;&#65533;&#65533;E{&#65533;&#65533;&#689;wr&#65533;
&#65533;O&#65533;&#65533;&#65533;<&#65533;&#38903;&#65533;&#65533;&#65533;&#65533;&#65533;&#65533;D&#65533;&#65533;_&#65533;&#65533; &#1321;;w&#1914;w&#65533;*&#65533;'&#65533;&#65533;&#199;&#65533;s&#65533;n&#65533;q&#65533;2&#65533;#g&#65533;cG&#65533;&#65533;&#1317;#H&#65533;9r&#65533;:b&#65533;8&#65533;&#65533;r&#65533;&#657;+W&#65533;&#727;&Q&#65533;4w&#65533;&#65533;&#857;6]r&#65533;&#65533;2#&#65533;s&#65533;&#65533;&#65533;	&#65533;&#65533;&#65533;(L&#65533;:&#65533;&#65533;&#65533;	4&#65533;&#65533;&#65533;,&#65533;@&#65533;<&#65533; &#65533;&#65533;&#65533;cq&#65533;&#65533;&#65533;S(R&#65533;F&#65533;&#65533;$J&#65533;K&#65533;&#65533;&#65533;8&#65533;&#396;2zL&#65533;&#65533;&#65533;T)&#65533;&#65533;L&#65533;r&#330;(l0&#1142;&#65533;*P&#65533;0&#65533;&#65533;'D&#65533;V=b&#65533;&#65533; 6`&#65533;&#65533;!&#65533;&#65533;4`&#65533; "D&#65533;,J&#65533;`&#65533;&#65533;g$N&#65533;8&#65533;&#65533;	*Z&#65533; \81j&#65533;&#65533;!&#65533;&#65533;&#65533;0X&#65533;&#65533;P&#65533;&#131;
&#65533;C&#65533;`&#65533;&#266;$@&#535;&#65533;&#65533;&#65533;&#65533;R&#65533;@&#65533;<&#65533;&#65533;	JLrMN&#65533;8&#65533;(&#544;&#65533;&#65533;h$8&#1984;#N8J&#65533;&#65533;-x&#1223;.Mh!&#65533;<e&#65533;&#65533;2&#65533;&#65533;l&#65533;6&#65533; S&#65533;A&#65533;#RH1&#65533;&#65533;N;&#65533;&#1544;c;&#360;:y&#65533;8C&#65533;D&#65533;&#65533;a&#65533;M&#65533;jt&#65533;&#65533;D)&#65533;7&#65533;hc&#65533;6&#65533;d&#65533;&#65533;Wn&#65533;&#65533;^&#65533;&#65533;M7Y&#65533;Y&&#65533;&#65533;t&#65533;&#65533;7R&#65533;)e&#65533;&#65533;,&#65533;&#65533;F1&#65533;D:&#65533;&#65533;#<&#65533;S&#991;&#65533;*&#65533;&#65533;&#65533;&#65533;cO&#65533;&#65533;&&#65533;g&#65533;&#65533;&#65533;&#65533;&#34949;&#65533;s&#65533;=&#65533;VZ&#65533;&#65533;&#65533;2&#65533;h&#65533;&#65533;>j&#65533;&#65533;&#65533;3&#65533;&#65533;&#65533;&#65533;:j&#65533;&#65533;&#65533;#&#65533;<&#65533;&#65533;:OC&#65533;B$&#65533;&#65533;&#65533;&#65533;<&#65533;&#65533;&#65533;;&#65533;&#65533;k&#65533;&#65533;&#65533;&#65533;;<&#65533;c&#65533;;&#65533;{&#65533;&#65533;&#65533;4&#1772;H&&#65533;#&#65533;9&#65533;Tk&#65533;&#65533;&#65533;:&#65533;&#65533;1I[&#65533;IyC&#65533;1&#65533;&#65533;B&#65533;3&#65533;0s&#65533;0&#65533;&#65533;&#65533;4&#65533;lD&#956;&#65533;&#29188;g&#65533;9&#65533;&#15089;&#65533;&#65533;&#65533;+<E&#65533;B	&#65533;<&#65533;&#65533;&#65533;&#31196;jz(&#65533;&#65533;ZJ&#39185;&#65533;*O&#65533;&#65533;k&#65533;&#65533;&#65533;&#65533;&#65533; +,&#65533; &#65533;r;(&#65533;'&#65533;&#65533;&#65533;&#65533;h&#65533;#&#65533;&#1067;&#65533;#&#1135;&#65533;"&#65533;&#65533;Z&#65533;*D&#65533;&#65533;j&#65533;I&#65533;mI&#65533;&#65533;DR&#65533;&#1186;&#65533;$&#65533;&#65533;&#65533;&#65533;D)'&#65533;.!&#65533;&#65533;485&#65533;+&#65533;4&#65533;&#65533;-&#65533;&#65533;,8&#65533;&#65533;AC&#65533;]`&#65533;nWp&#65533;X-&#65533;@(&#65533;&#65533;H&#1025;
:&#65533;DO4&#65533;D.&#65533;&#65533;>x1&#65533;%&#65533;D>
*&#65533;&#65533;&#65533;'&#65533;D~&#65533;!e&#65533;`&#65533;	)&#65533;&#65533;&#65533;
@&#65533;1H'x&#65533;N&#65533;)&#65533;&#65533;&#65533;&#65533;@&#65533;&#65533;Ai1&#65533;PBSa&#65533;&#65533;*&#65533;	&#65533;%&#65533;&#65533;&#65533;&#65533;&#65533;&#65533;A&#65533;u&#65533;},&#65533;
(&#65533;p&#65533;'&#65533;&#65533;&#65533;
&#65533;/&#65533;&#65533;&#65533;&#65533;&#65533;&#65533;	,&#65533;&#65533;u4&#1536;&#65533;6&#65533;&#65533;&#65533;,&#65533;0B&#65533;&#65533;C4&#65533;&#65533;B6&#65533; 	&#65533;&#65533;?l&#65533;&#65533; 2&#65533;\@4&#65533;&#65533;h&#65533;&#65533;l`y&#65533;&#65533;&#1035;nTk^+&#65533;&#1667;&#65533;&#65533;UhAb&#65533;&#65533;&#65533;(-&#516;$L&#65533;<&#65533;5&#65533;&#65533;&#65533;0&#65533;3&#65533;&#65533;pd&#65533;&#65533;&#65533;F9B&#1196;l=&#65533;!V&#65533;&#65533;/m)Z3qZ&#1432;&#65533;A&#65533;i&#65533;&#65533;	&#65533;AEnhiK\&#65533;R&#65533;&#525;1Q&#1099;]&#65533;&#65533;+&#65533;&2&#65533;&#65533;N&#65533;&#65533;&#65533;V&#65533;!5s&#1632;&#65533;&#65533;F&#65533;c&#65533;&#65533;&#65533;#>.5)I&#65533;1&#65533;b&#65533;
&#65533;e&#65533;9&#65533;&#207;&#65533;&#65533;&#65533;"&#65533;F:&#65533;O&#65533;R&#1388;&I&#588;&#65533;J&#65533;&#65533;$&#65533;&#65533;&#65533;N&&#65533;W&#65533;&#65533;D&#65533;E&#65533;c_&#65533;L%&#65533;&#65533;&#65533;a&#65533;C &#65533;&#65533;H&#65533;&#1101;i&#65533;&#496;&#65533;8z&#65533;kDC)
G&#65533;&#65533;&#65533;'U&#65533;`&#65533;&#65533;$'!&#65533;+e&#65533;RV&#65533;p&#65533;&#53775;<"J&#65533;&#65533;D$&#65533;&#65533;X&#65533;j"&#65533;H&#65533;TENo&#908;q$'&#65533;&#65533;I&#65533;L&#65533;Ib&#65533;&#65533;&#65533;<)*I&#65533;
T}&#65533;d&#65533;&#65533;A&#65533;&#65533;MX2HI&#9430;&#65533;i&#65533;h&#592;:T&#65533;	ehAYc&#65533;&#65533;'75&#65533;I/&#65533;&#65533;JR&#65533;&#65533;"&#65533;&#65533;%&#65533;&#65533;&#65533;t&#65533;&#65533; *`&#65533;l&#65533;U&#65533;U(&#65533;&#65533;&#65533;I&#65533;&#65533;&#65533;&#65533;&#65533;&#65533;)a0,&#65533;~`&#65533;:8&#65533;&#65533;D)Vq&#65533;&#65533;&#65533;B&#65533;&#65533;&#65533;%&#1094;$&#65533;&#65533;&#65533;AA	&#65533;&#65533;&#65533;I&#65533;&#65533;1&#65533;[&#65533;*^N&#65533;A	&#65533;1&#65533;R &#65533;&#65533;w!&#65533;&#65533;D&#65533;&#65533;&#295;x&#65533;&#65533;*@&#65533;&#1948;&#65533;8"HAq&#65533;&#65533;&#65533;&#65533;x&#65533;-p&#65533;w&#65533;X&#378;@&#65533;&#65533;S&#65533;t&#65533;&#65533;&#65533;0&#65533;NR&#65533;&#65533;)&#1313;xH&#65533;&#65533; &#65533;#D&#65533;&#65533;&#65533;&#65533;&#65533;&#65533;t&#65533;&#65533;&#65533;E&#65533;J-p&#65533;&#65533;*&#65533;@&#65533;`	e&#65533;&#65533;AZ&#65533;j&#65533;wIJ&#65533;&#1236;&#65533;&#65533;\o&#65533;	&#65533;qzn80Rc&#65533;&#65533;&#65533;7&#65533;&#65533;&#65533;bPEZAbiLc&#65533;&#65533;$>&#65533;z&#1499;&#65533;&&#65533;&#65533;&#65533;d&#65533;&#65533;&#65533;&#65533;&#65533;4_&#65533;6&#65533;&#65533;&#65533;m&#65533;q&#65533;&#65533;^&#65533;SO&#65533;
&#1577;&#65533;IH&#65533;]&#65533;/sY$&#65533;	I&#65533;yjR&#65533;4&#65533;&#300;9&#65533;
[J&#65533;&#65533;&#1817;8&#65533;&#65533;a&#65533;&#65533;b2c&#65533;&#65533;&#65533;`C2f5&#65533;&#65533;8&#65533;1&#65533;IDc&#65533;&#65533;&#65533;9&#65533;q&#65533;f&#65533;&#65533;A&#65533;an\&#65533;&#65533;&#65533;9z&#65533;&#65533;&#65533;
&#65533;G(&#65533;&#1483;&#65533;&#65533;&#65533;&#65533;8"K&#65533;X(&#65533;&#65533;&#65533;EJXb&#65533;,<&#65533;&#65533;&#65533;;&#65533;&#65533;!V&#65533; v*&#65533;M&#65533;&#65533;20&#65533;&#65533;e&#65533;&#65533;&#65533;{&#65533;#&#65533;e&#65533;G&#65533;&#65533;b&#65533;q&#65533;&#65533;h&#65533;&#65533;PMiH&#65533;I&#65533;(&#65533;&B&#1036;j&#65533;&#65533;&#65533;&#65533;%9&#65533;(<&#65533;H&#65533;$&#65533;&#65533;L&#65533;[&#65533;F2&#65533;&#65533;&#65533;D$P&#65533;
&#65533;&#65533;	\ &#65533;&#65533;3&#65533;&#65533;N&#65533;&#65533;&#65533;!
T&#65533;B&#65533;&#65533;&#65533;&#1312;
&#65533;&#65533;C&#65533;@&#65533;Axb&#65533;E)&#65533;&#65533;MX&#65533;&#65533;&#65533;&#65533;!&#65533; &#65533;&#1536;4xO&#65533;&#65533;Q &#65533;&#1698;&#65533;(Jq
V&#65533;b&#65533;&#65533;Cl&#65533;&#65533; &#65533;&#65533;M~.p`U&#65533;&#65533;&#65533;8&#65533;yg&#65533;&#1953;&#65533;&#65533;P`&#65533;&#65533;&#65533; z&#65533;&#65533;^&#65533;V&#65533;&#65533;&#65533; z(&#65533;b&#65533;&#1792;&#65533;&&#65533;&#65533;P&#65533;9&#65533;a&#65533;&#65533;E/r&#65533;
R&#65533;B&#65533; CB@@&#65533;&#1765; AH&#65533;&#65533;f6&#65533;&#65533;J2&#65533;&#65533;&#65533;&#65533;0&#65533;+&#65533;!&#65533;u&#65533;&#65533; 2y&#65533;&#65533;
]FC&#65533;&#37130;c&#65533;&#65533;&#65533;&#65533;&#65533;0&#65533;n&#65533;&#389;&#65533;&#65533;^&#65533;&#65533;&#65533;F5&#65533;&#1099;fpc&#65533;$&#1204;&#65533;&#65533;&#65533;&#65533;&#65533;1&@W&#65533;z&#1502;&#65533;&#65533;&#65533;e&#65533;z&#65533;&#312;+1]&#65533;&#1952;&#65533;&#65533;&#65533;&#65533;&#65533;^M&#65533;&#65533;&#474;&#65533;&#65533;&#65533;&#65533;6&#402;&#65533;&#65533;&#65533;&#65533;&#65533;|H{T&#65533;&#65533;&#65533;D&#65533;$ee+&W&#65533;g&#65533;&#65533;yjQ&#65533;&#65533;&#65533;&#65533;&#65533;H;C&#65533;O&#65533;R&#65533;&#65533;L&#65533;&#65533;	2&#931;&#65533;&#65533;&#65533;/&#65533;&#65533;&#65533;&#65533;!&#65533;X&#65533;8&#65533;&#65533;c,&#65533;&#65533;@&#65533;;&#65533;&#65533;sx&#65533;r9lt,>&#65533;&#65533;&#65533;&#65533;&#65533;&#65533;Mt&#65533;&#65533;&#65533;&#1044;&#65533;&#65533;]&#65533;&#65533;?:&#65533;&#65533;&#65533;&#65533;&&#65533;i&#65533;OS&#65533;&#65533;d&#1100;&#65533;5c&#65533;&#65533;&#65533;&#65533;&#65533;&#65533;kT;&#65533;&#65533;&#65533;Z&#65533;&#65533;&#65533;&#65533;(&#65533;&#65533;[#Y&#65533;&#65533;&#65533;$&#65533;]HB$$&#65533;B^&#65533;J&#65533;&#65533;&#65533;&#65533;	Me10&#65533;&#65533; 2S &#65533;&#65533;<&#65533;M&#65533;M&#65533;C&#65533;=&#65533;? @A&#65533;&#65533;s{&#65533;&#65533;N&#65533;R@&#65533;&#65533;&#65533;&#65533;	&#65533;&#65533;	&#65533;P	&#65533;0	&#65533;&#65533;&#65533; Y&#65533;O&#65533;B&#65533;l[&#65533;&#65533; lv&#65533;&#65533;w&#65533;m&#65533;&#65533;
&#65533;&#65533;	v .Pm&#65533;X,&#65533; 
&#65533; )&#65533; 4 &#65533; &#65533;&#65533;Q&#65533;#&#65533;,&#65533;oq&#65533;&#65533;A&#65533;1'`p&#65533;m&#65533;p&#65533;1Y:0&#65533;&#65533;&#65533;&#65533;X &#65533;&#65533;&#65533;&#65533;&#65533;#&#65533;4&#65533; &#65533;@)p&#65533;W&#65533;f&#65533;.&#65533;&#65533;R&#65533;&#65533;&#65533;Z&#65533;&#65533;W&#65533;a1&#65533;&#65533; D&#65533;4&#65533;$&#65533;&#65533;yw&abE_&#65533;&#65533;eQ&#65533;&#65533;&#65533;&#65533;&#65533;p&#65533;&#65533;&#65533;`&#65533;&#65533;&#65533;]Fh&#65533;&#65533;P
&#65533;Pl&#65533;F!-NB&#1109;\%h&#65533;&#65533;&#65533;&&#65533;&#65533; &#65533;%&#65533;%]&#65533;E'>q &#65533;/&#65533;&#65533;&#65533;"&#65533;wG&#65533;D&#65533;O&#65533;b&c&#65533;b+&#65533;&#65533;+ceSe&#65533;we&#65533;&#65533;*6&#65533;0W6{m&#65533;~){&#65533;4&#65533;.&#65533;(&#65533;&#65533;&#65533;`c&#65533;`&#65533;&#65533;&#65533;&#65533;|&#65533;@&#65533;p&#1456;&#65533;&#65533;}rb&#65533;R*&#65533;&#65533;`&#65533;&#65533;*&#65533;N 	z&#65533;O&#65533;a&#65533;&#65533;*x&#65533;/&#65533;r+&#65533;H&#65533;&#1488;>	{&#65533;&#65533;&#65533;N&#65533;7f8&#65533;J&#65533;&#65533;J)&#65533;&#65533;&#65533;#}&#65533;-&#65533;RG&#65533;Dj&#65533; b&#65533;&#65533;BN2"cm&#65533;J&#65533;&#65533;F%3&#65533;&#65533;&#65533;&#65533; ]&#65533;C&#65533;w&#65533; &#65533;&#65533;&0A&#65533;N&#65533;M0T&#65533;&#65533;Q&#65533;?&#65533;>&#65533;=&#65533;?@B&#65533;<&#65533;j&#65533;o&#65533;/ f {&#65533;	&#65533;&#65533;&#65533;&#65533;P	&#65533;p| j@e&#65533;g&#65533;N@f@	&#65533;&#65533;&#65533;&#65533;&#65533;&#65533;m&#65533;&#65533;
&#65533;&#65533;&#65533;&#65533;	s@&#65533;&#65533;0&#65533;%&#65533;` &#65533;&#65533;&#65533;W &#65533;$o)&#65533;r&#65533;)&#65533;*&#65533;p(`=g=&#65533;=&#65533;&#65533; 0(p&#65533;&#65533;9&#65533;>&#65533;1p)`X0&#65533; &#1712;7&#65533;&#65533;&#65533;@&#65533;P&#65533; 
&#65533;`A&#65533;R&#65533;r&#65533;<&#65533;r&#65533;&#65533;@h&#65533;&#65533;&#65533;&#65533; &#65533;&#65533;&#65533;&#65533;CG&#65533;(!E*&#65533;hr&#65533;w_&#65533;w&#65533;&#65533;h&#65533;P&#65533;$4u&#65533;`.&#65533;@&#65533; &#224;&#65533;&#65533;&#65533; B:5Q9M&#1250;cCF&#65533;4Rt&#65533;P3x8*BL&#65533;A&#65533;XR3BqGhS2&&#65533;&#65533;w*&#65533;4x-&#65533;A&#65533;4&#65533;&#65533;/&#65533;1&#65533;~4&#65533;*&#65533;B&#65533;&#65533;&#65533;|:&#65533;&#65533;&#65533;&#65533;+H&#65533;&#65533;`&#65533;&#65533;&#65533;x&#65533;W&#65533;&#65533;D}&#65533;&#65533;~&#65533;&#65533;M)z&#65533;&#65533;&#65533;?&#65533;&#65533;RzS&#65533;&#1744;&#65533;P&#272;&#65533;&#65533;&#65533; &#65533;@&#65533;&#65533;&#65533;teqFM&#65533;}&#65533;JM&#1908;z/&#65533;y)9g&#65533;&#65533;}&#65533;&#65533;z&#65533;y@G&#65533;"a@ia&#65533;'z&#65533;&#65533;(&#65533;&#65533;&#65533;&#65533;*&#65533;4D&#65533;,9&#65533;>Rd&#65533;TJ&#65533;G|8&#65533;s&#65533; &#65533;,&#65533;:/&#65533;4$&#65533;F&#65533;u^&#65533;9&#1124;&#65533;U#&#354;,|R&#65533;-M&#65533;&#65533;<r&#65533;&#65533;&#65533;&#65533;&#65533;,&#65533;Tf X N&#65533;&#65533;S&#65533;)&#65533;%(J&#65533;B0&#65533;s7`# U&#65533;&#65533;@&#65533;&#65533;	=8	&#65533;&#65533;&#65533; c j0z&#65533;x`W &#65533; 
&#65533;v&#65533;&#65533;&#65533;
Le
&#65533;&#65533;
&#65533;&#65533;&#65533; r[&#65533;&#65533;&#65533;&#65533;&#65533;&#65533; [1@o&#65533;&#65533;ZyE<&#65533;S&#65533;w&#65533;X&#65533;&#65533;&#65533;&#65533;&#65533;X&#65533;&#65533;&#65533;&#65533;q&#65533;,&#65533;&#65533;Y&#65533;<0*&#65533;\P	&#1056;&#65533;g+;b,&#65533; &#65533;`&#65533; &#65533;&#65533;&#65533; $ o &#65533;W*&#65533;&#65533;&#65533;&#65533;$&#65533;&#65533;
VAs&#65533; Z&#65533;	&#65533;P9&#65533;#FsD&#65533;^&#1528;&#65533;&#65533;&#65533;&#65533;&#65533;&#65533;h/&#65533;&#65533;&#65533;U&#65533;@!j&#65533;&#65533;.&#576;P&#65533;&L$&#65533;s&#65533;&#65533;R&#65533;&#65533;&#65533;&#65533;&#65533;]&#65533;8&#65533;(1&#65533;&#65533;O&#65533;P&#65533;wB&#65533;&#65533;v)!^&#65533;&#65533;&#65533;S&#65533;&#65533;e{D&#65533;&#65533;G&#65533;	&#65533;e&#65533;&#65533;b
a+&#65533;&#65533;&#65533;&#65533;J&#65533;d7&#11947;&#65533;g&#65533;20+&#65533;#`&#65533;&#65533;&#65533;&#65533;&#65533;e2&#65533;(&#65533;&#65533;&#65533;&#65533;f&#65533;}S&#65533;&#65533;T&#65533;&#65533;(&#65533;20&#65533;&#65533;@&#65533;0&#65533;&#526;&#65533;&#65533;c&#65533;@&#65533;0&#65533;&#65533;/	&#65533;&#65533;B{&#65533;&#65533;'&#65533;&#65533;`&#65533;&#65533;00&#65533;)gzO&#65533;x&#65533;xfy&#65533;&#65533;2&#65533;4&#65533;&#65533;&#318;&#65533;4&#65533;<s&#65533;;&#65533;zW&#65533;&#65533;&#65533;&#65533;&#65533;&#65533;"#&#65533;
&#65533;&#65533;&#65533;{&#65533;&#65533;&#65533;,&#65533;&#65533;4R!e- $xB&#65533;&#65533;K&#65533;	&#1834;y&#65533;Jb&#596;#y	1-y&#65533;&#65533;	L &#65533;6&#65533;&#65533;I4&#65533;[Pg T`@ &#65533;> E >&#65533;=p>; DpH&#65533;O&#65533;=&#65533;!&#65533;&#65533;?p&#65533;&#65533;9&#65533;`	&#65533;&#65533;&#65533;&#65533;&#65533;&#65533;rP;up`x n&#65533;&#65533;&#65533;	H&#65533;m&#65533;F9&#65533;&#65533;
&#65533;P&#65533;Pl&#65533;I&#65533;'@s&#65533;s@&#65533; 0&#65533;&#65533;&#65533;9&#425;r &#65533;!&#65533;&#65533;&#65533;X)&#65533;&#65533;&#65533;cn,&#65533;&#65533;1<&#65533;#='&#65533;U&#65533;&#65533;p3&#65533;1`m&#65533;	&#576;&#65533;&#65533;O&#65533;K&#65533;@&#65533;&#65533;&#65533;&#65533;&#65533;0&#1936;&#65533;@/&#65533;<&#65533;PSP&#65533;@&#65533;&#65533; &#65533; 0sm3`j, &#65533;&#65533;&#65533;yb&#65533;G&#65533;k&#65533;4&#65533;'BBh&#65533;&#65533;S&#65533;&#65533;I&#65533;Dk4&#65533;`u&#65533;P&#65533;P]&#65533;&#65533;&#65533;p&#65533;hm&#65533;w5D&#65533;&#65533;&#65533;t&#65533;'QU&#65533;wF
_&#65533;EG5,&#65533;5"xP&#65533;\T%&#65533;L%&#65533;&#65533;\&#972;5j&#18577;&#65533;-xrx&#65533;&#65533;&#65533;&#65533;x~T&#65533;%&#65533;G&#65533;jb$&#65533;&#65533;&#65533;&#65533;Ic&#65533;/&#65533;+&#65533;]Z&#1111;&#65533;&#65533;f&#65533;H"\N&#65533;&#65533;y&#65533;&#65533;e&#65533;&#65533;N-&#65533;&#65533;kbg&#65533;&#65533;&#65533;&#65533;*&#65533;&#65533;{&#65533;P!C&#65533;&#65533;4&#65533;0c&#1440;&#65533;&#65533;rz&#65533;&#65533;M&#65533;~vy
&#65533;&#65533;&#65533;'~+&#65533;*&#65533;N7i&#65533;w,&#65533;#J&#65533;L&#65533;,d&#65533;&#65533;T&#65533;&#65533;&#65533;V&#65533;IW&#65533;&#65533;&#1079;&#65533;&#65533;J&#65533;e-2&#65533;&#65533;&#65533;&#65533;&#65533;&#65533;1rE!&#65533;5&#65533;QHa&#1070;&#65533;&#65533;&#65533;&#1461;&#65533;&#65533;&#65533;L&#65533;'+&#614;D-*&#65533;&#65533;&#65533; 3@&#65533;&q%?Lk&#65533;a C q&#65533;%8P&#65533;?&#65533;508`&#65533;D&#65533;O K3`&#65533;&#65533;N&#65533;&#65533;&#65533;	&#65533;@	&#65533;&#65533;&#65533;P&#65533;&#65533;v&#65533;]0U i w&#65533;&#65533;p&#65533;&#65533;	u&#65533;&#65533;xq&#65533;&#65533;&#65533;
&#65533;pc&#65533;b0Y&#65533;t&#65533;w&#65533; 	&#65533;&#65533;&#65533;R&#65533;U[b&#65533;&#65533;&#65533;&#65533;&#65533;&#65533;<mX&#65533;aW&#481;Zb8&#65533;&#65533;&#65533;;&#65533;-PWD0&#65533;&#65533;9by2Xd?&#65533;&#65533;&#65533;
&#65533; &#65533;0&#65533;@
O&#65533;&#65533;&#65533; !&#65533;T1*&#65533;6U&#65533;&#65533;Z&#65533;&#65533;  i@&#65533;&#1034;&#65533;'!C&#65533;H&#65533;k&#65533;_&#65533;&#65533;m&#65533;QC&#65533;&#65533;&#65533;0&#1644;0&#65533;&#65533;lk&#65533;&f&#65533;&&#65533;&&#65533;&&#65533;UwW&#65533;&#65533;&#65533;&#65533;E&#65533;&#65533;%&#65533;&#65533;&#65533;&#65533;t&#65533;v&#65533;&#65533;\&#1880;&#65533;PN_&#65533;5'E$&#65533;z&#65533;&#65533;`	&#65533;x&#65533;&#65533;Da&#65533;ga&#1412;&#65533;&#65533;[O &#1874;	s&#65533;&#1422;&#65533;k&#65533;(v&#65533;&#65533;3i&#65533;3&#65533;;%3J&#65533;&#65533;&#1432;&#65533;&#65533;6#&#65533;}>b&#65533;I&F&#65533;&#65533; 6&#65533;&#65533;&#65533;&#65533;&#65533;y&#65533;&#65533; &#65533;P&#65533;&#65533;&#1808;|&#65533;O&#65533;&#146;&#65533;&#65533;&#65533;&#65533;3?&#65533;3)&#65533;0&#65533;&#766;&#65533;&#65533;1t6{&#65533;&#1311;&#65533;b^Z&#65533; 6&#65533;&#65533;&#65533;+&#65533;&#65533;/-f&#65533;_&#65533;y f@&#65533;d&#65533;&#65533;&#65533;&#65533;&#65533;&#65533;$&#65533;,&#65533;&#65533;&#65533;&#65533;&#65533;/&#596;&#65533;7r+&#65533;kJ&#65533;rJ2&#65533;D&#65533;wRW&#65533;&#65533;&#65533;&#65533;&#65533;&#65533;&#65533;b&#65533;&#65533;1&#65533;&#65533;&#65533;0&#65533;0&#251;&#65533;'&#65533;&#65533;9&#65533;K&#65533;&#65533;&#65533;=:&#65533;]&#65533;&#65533;^@G&#65533;&#65533;&#65533;1p:P&#65533;&#65533;&#65533;&#65533;D&#65533;F&#65533;O0&#65533;9P&#1724;A`&#65533;&#65533;`	&#65533;&#65533;&#65533;&#65533;P&#65533;0z&#65533;W&#65533;kV j@}0&#65533;&#65533;&#65533;&#65533;	&#65533;
&#65533;&#65533;&#65533;$&#65533;m&#65533;&#65533;	}&#65533;f0&#65533;`	&#65533;&#65533;<&#65533;&#65533;&#65533;1&#65533;&#65533; z&#65533;RHo&#65533;&#65533;o.&#65533;<&#65533;<&#65533;4W&#65533;&#65533;Xu&#65533;8"@&#65533;$&#65533;U &#65533;<%&#2001;&#65533;R &#65533;P&#65533;&#65533;smD&#65533;d&#65533;p&#65533; &#65533;p&#65533;&#65533;&#65533;&#65533;0	b [&#65533;Z&#65533;&#65533; 03'0&#65533;R&#65533;V&#65533; &#65533;&#65533; 	&#65533;K0
&#65533;&#65533;sGDP:&#65533;4&#65533;&#65533;&#213;&#65533;P&#65533; $&#65533;5M&#65533;D&#65533;&#1776;&#65533;0&#65533;w&#65533;&#65533;&#65533;0&#65533; &#65533;%D&#65533;|&#65533;EK&#65533;h&#65533;?&#65533;[dw\dEX&#65533;Xd&#65533;V&#65533;E&#65533;V&#65533;%&#65533;V&#65533;}&#65533;w&#65533;&#65533;&#65533;&#65533;&#65533;&#65533;o&#65533;h&#65533;!\)&#65533;k&#65533;&#65533;x&#65533;&#65533;&#65533;&#65533;as&&#65533;&#65533;?&#65533;&#65533;TGk&#65533;x&#65533;d&#65533;&#65533;&#65533;&#65533;&#65533;&#65533;L&#65533;7&#65533;&#65533;#&#65533;&#65533;&#65533;&#65533;|&#65533;&#65533;F&#65533;&#65533;&#65533;Z&#65533;&#65533;&#65533;^N'f3&#65533;&#65533;)&#65533;&#65533;&#65533;&#65533;&#65533;0]&#65533;`[#&#65533; &#65533; !O^<&#65533;&#65533;&#65533;&#65533;&#65533;&#65533;`&#65533;z&#65533;D(&#65533;&#65533;w&#65533;,Zt&#65533;&#65533;&#65533;&#65533;w&#65533;.~&#65533;(&#65533;&#65533;H{&#65533;&#65533;&#65533;&#65533;&#65533;&#65533;&#658;&#65533;P&#65533;&#65533;S&#65533;L&#65533;&#65533;&#65533;=l&#65533;pbFv&#65533;&#1721;k&#65533;&#65533;'E&#65533;&#65533;*&#65533;&#65533;8&#65533;bB&#65533;M&#65533;-&#65533;&#65533;]&#65533;uU&#65533;^4&#65533;:v&#65533;e&#65533;O&#65533;&#65533;P&#65533;j$[&#65533;&#65533;&#495;&#65533;&#65533;&#65533;&#65533;j&#65533;u&#65533;&#65533;&#235;.&#1913;s&#65533;&#385;&#65533;&#65533;&#65533;&#65533;l&#65533;&#293;&#65533;2PwH&#65533;&#65533;&#65533;+&#1573;&#65533;&#65533;&#65533;Cx&#65533;%K&#65533;+&#65533;'&#63352;NX&#65533; &#65533;&#65533;EH&#65533;1t&#65533;&#65533;&#65533;(H&#65533;&#65533;&#65533;qC&#397;>|&#65533;&#65533;c&#397;#J&#65533;Y&#65533;$&#65533;&#65533;2L&#65533;0&#65533;&#65533;&#65533;D&#65533;%"&#65533;&#463; =f&#65533;&#65533;&#65533;DJ5x-b&#65533;S&#65533;O&#65533;B&#65533;&#65533;&#65533;i&#65533;P&#65533;&#65533;t&#65533;S&#65533;&#1389;Y&#65533;&#65533;&#65533;&#65533; &#65533;\`&#65533;	H&#65533;: &#65533;AHX!&#1824;&#65533;:&#65533;&#65533;&#65533;0&#65533;`&#65533;GP&#65533;&#65533;^hAD	A&#65533;N&#65533;&#65533;R(&#65533;T0&#65533;&#65533;Bt	g*u&#65533;9&#65533;}&#65533;/&#65533;:&#65533;d4#V&#65533;&#65533;%&#65533;3&#65533;&#65533;1p&#65533;`&#65533;"&#65533;@&#65533;.&#65533;&#65533;&#65533;
/&#65533;@6&#65533;&#65533;&#65533;8&#65533;&#65533;&#65533;&#65533;uv&#65533;&#65533;Gs&#65533;"&#65533;&#65533;r&#65533;'<&#65533;&#65533;O?&#65533;'&#65533;@&#65533;&#65533;&#65533;q
%&#65533;&#65533;&#65533;&#65533;f&#65533;c&#65533;&#65533;&#65533;&#65533;&#65533;Al&#65533;&#65533;M7&#1908;&#65533;N9U&#65533;n&#65533;&#1638;&#65533;QK&#65533;Fn&#65533;IUW_&#65533;&#65533;&#65533;l&#65533;&#65533;&#65533;U[u&#65533;&#65533;P5&#65533;f&#65533;[UeXRM%&#65533;&#65533;^K&#65533;&#65533;VV&#65533;&#65533;&#65533;f&#65533;&#65533;&#65533;Y?&#65533;$&#65533;t|&#567300;&#10857;&#65533;{&#65533;&#65533;[&#65533;P&#65533;&#65533;&#65533;{b*&#65533;[u&#65533;e&#65533;&#65533;&#1020;7&#65533;r]&#65533;&#65533;${&#65533;w&#65533;m&#594;j&#65533;&#65533;&#1922;2v&#65533;&#65533;j&#2800;X/u&#65533;*&#65533;&#65533;,&#65533;b&#65533;&#65533;")&#65533;B&#65533;'&#65533;&#65533;&#65533;&#65533;&#65533;&#65533;w.&q&#65533;1&#65533;NwDK'&#65533;q|L&#65533;c&#65533;&#65533;&#65533;x-&#65533;
i&#65533;&#65533;&#65533;rg&#65533;t&#65533;*+&#65533;f,&#65533;&#65533;&#65533;yH&#65533;&#65533;&#65533;&#1452;!{9c&#65533;&#65533;|&#65533;g,6&#65533;&#65533;&#65533;"&#65533;!&#65533;::"&#65533;&#65533;&#65533;&#65533;,&#65533;z&#65533;Q&#65533;7&#65533;&#65533;&#48002;&#65533;b&#65533;&#65533;&#65533;&#65533;&#65533;&#47757;&#65533;&#747;&#65533;o&#65533;(&#65533;&#65533;8&#65533;K&#65533;tx&#65533;&#65533;&#65533;rMG&#65533;s&#513;&#65533;&#65533;&#65533;aff&#65533;&#65533;f&#65533;s&#65533;&#65533;&#65533;&#65533;'&#65533;&#65533;v&#65533;&#65533;Y.&#65533;&#65533;I&#65533;&#65533;&#65533;l&#65533;&#65533;>&#65533;G&#65533;m&#65533;&#65533;&#65533;&#65533;2&#65533; #&#65533;%h0a&#65533;&#65533;`&#65533;&#65533;'&#65533;&#65533;&#136; ~&#65533;&#65533;r&#65533;&#65533;7&#65533;~&#65533;&#65533;l&#65533;!&#65533;!~&#65533;a&#65533;&#65533;}&#1249;&#65533;T&#65533;&#65533;)&#65533;p&#206;9&#1920;c&#65533;;&#65533; C
d&#65533;&#65533;!&#65533;&#65533;&#65533;F&#1951;DN<&#65533;PFAE&#65533;F&#65533;&#1538;&#65533;M\i,d&#65533;&#65533;H|&#65533;&#65533; 	
4< r&#65533;J@&#65533;&#65533;&#65533;&#65533; 8&#65533;!h 
	P&#65533;&#65533;&#65533;`@zQ
J0&#65533;&#65533; '8X0x&#65533;&#65533;&#65533;&#437;z&#65533;#r&#65533;&#65533;&#65533;&#65533;B&#65533;JVt&#65533;&#65533;&#65533;&#65533;D&#65533;`&#65533;U&#65533;&#65533;&#65533;&#65533;&#65533;0j	0&#65533; `&#65533; 4&#65533;&#65533;ph`*
:&#65533; H&#65533;p@&#65533;&#65533;^&#65533;N%&#65533;!9&#65533;!&#65533;C&#65533;Zz&#65533;&#65533;&#65533;(p&#65533;Q&#65533;|&#65533;&#65533;&#65533;-<&#65533;&#65533;Px*&#65533;&#65533;Hf&#65533;m4&#65533;&#1208;&#65533;6X&#65533;J!&#65533;&#65533;&#1685;7F&#65533;MjrU&#65533;b&#65533;&#65533;Di,Ri&#65533;W&#1768;U&#65533;&#65533;q&#65533;k&#65533;&#65533;U&#65533;&#262;)K&#65533;*Q&#65533;&#65533;X&#65533;&#65533;,QiKY&#65533;
&#65533;&#65533;&#65533;F,{	&#65533;[z&#65533;&#65533;4&#65533;&#65533;$8"]&#65533;aa&#65533;&#65533;;&#65533;ez5d%&#65533;"&#65533;&#65533;e&#65533;l&#65533;&#65533;&#1804;&#65533;&#65533;u&#65533;i&#65533;&#65533;[&#65533;1	&#65533;&#65533;IM&#65533;8d,k&#65533;&#65533;&#65533;Y5&#65533;<sl<&#65533;&#1627;
W&#65533;&#65533;%)&#65533;A&#65533;&#65533;&#65533;&#65533;&#65533;(RQ&&#1230;r(s&#65533;[9&#65533;4&#65533;Ht&#65533;&#65533;m
&#65533;&#65533;S&#1042;&#65533;&#65533;pt"q&#65533;&#65533;&#65533;
'&#1213;&#65533;&#65533;p}&#65533;
^&#65533;&#65533;&#65533;&#165;&#65533;&#65533;	&#65533;2F4&#65533;]&#65533;&#65533;7&#65533;L3&#65533;&#1028;vd'2&#65533;&#65533;eF&#65533;&#65533;4E)&#65533;	PR&#65533;&#65533;&#65533;ZkG&#65533;<XV2&#65533;&#65533;>&#65533;tQ&#65533;T&#65533;7&#65533;MHq&#65533;&#1117;&#65533;a*&#65533;&#65533;&#65533;&#65533;@&#65533;XG&#65533;Ji$&#65533;&#65533; &#65533;0&#65533;qo&#65533;m#&#65533;&#65533;*&#65533;qtCh;XT#&#65533;6&#65533;kAY_&#65533;aYp&#65533;vX&#65533; &#65533;&#65533;&#65533;`&#65533;@"$'&#65533;&#65533;&#65533;pz&#65533;&#65533;&#65533;&#65533;<&#65533;t&#65533;  &#65533;&#65533;&#65533;&#65533;d&#65533;&#65533; &#65533;	X&#65533;B&#65533;&#65533;&#65533;0&#65533;N	50&#65533;<p!&#65533;A&#65533;iD$*&#65533;&#65533;	Nl&#65533;&#65533;0E+<Q&#65533;/&#65533;&#65533;&#1029;*L&#65533;
X&#65533;&#65533;P &#65533;6&#65533;T`8&#65533;<&#1056;&#706;&#65533;&#65533;u&#65533;:&#65533;&#65533; &#65533;&#65533;zA "	A($PQ
F&#65533;&#65533;&#65533;"&#65533;!0&#65533;q&#65533;#&#65533;?\&#65533;Q-8&#65533;&#65533;Z&#65533;%&#65533;&#65533;&#65533;AXb&#65533;`E4&#65533;a&#65533;F!
`&#65533;&#65533;&#257;P&#65533;B @A@&#65533;&#65533;&#65533;&#65533;PA\1s&#65533;/&#65533;&#65533;8&#65533;&#65533;p&#65533;I&#65533;&#65533;"&#17505;&#65533;&#65533;!o&#65533;&#520;&#65533;c&#65533;IV&#65533;:&#65533;&#65533;&#65533;`&#65533;6&#65533;&#65533;&#65533;nP&#65533;&#360;&#65533; &#65533;&#65533;^&#65533;&#65533;&#65533;&#65533;&#409;&#65533;&#1833;a&#65533;&#65533;T&#65533;&#65533;s)W&#65533;JXa&#65533;&#65533;&#65533;j&#65533;/sE,8&#65533;y&#942;|&#65533;&#65533;}&#65533;L&#65533;Jk&#65533;$&#65533;&#757;V
M&#65533;&#65533;d&&#65533;bI;&#65533;&#65533;&#65533;E&#65533;2m&#65533;Z&#65533;(&#65533;Y&#65533;&#65533;&#65533;JMa&#65533;p&#65533;&#1244;&#65533;D&#65533;&#65533;T&#65533;&#65533;I-&#65533;!&#65533;&#65533;&#65533;&#65533;Y&#65533;&#65533;?&#65533;d&#65533;&&#65533;&#65533;&#65533;!&#65533;)&#65533;pF&#65533;&#65533;'t)G8&#401;&#65533;q&#65533;&#65533;&#65533;hh&#65533;59&#65533;&#65533;'Bi>&#65533;&#177;&#65533;q&#65533;HB&#65533;&#65533;&#65533;&#65533;V&#65533;&#65533;&#65533;&#65533;P&#65533;\&#65533;Z7b&#65533;&#65533;&#65533;&#65533;A&#1218;&#1057;&#1299;&#65533; &#65533;&#65533;O#&S&#65533;i&#65533;&#65533;&#65533;Ttv&#65533;&#65533;&#65533;'lJ6&#65533;b[&#65533;c&#65533;K&#285;Y&#65533;&#65533;&#65533;&#65533;B&#65533;&#65533;&#65533;`J&#65533;&#65533;`&#65533;&#65533;\^&#65533;&#65533;x&#65533;3&#65533;Q`&#65533;&#65533;&#65533;&#65533;&#65533;9&#65533;&#65533;&#65533;q`&#65533;&#65533;@&#65533;60&#65533;&#981;^&#65533;&#65533;&#65533;Y&#65533;&#65533;BVBup&#65533;&#65533;&#65533;#&#65533;02d&#65533;b&#65533;mF&#65533;&#65533;&#65533;P`&#65533; &#65533;&#65533;&#1344;x&#65533;&#65533;mv&#65533;	H&#65533;,l&#65533;&#65533;&#65533;&#65533;`;&#65533;&#65533;~&#65533;&#65533; <6H&#65533; &#65533; ^&#65533;#$A&#65533;JX&#65533;&#65533;&#65533;&#65533;'N&#65533;Kh&#65533;	r&#65533;D+h&#65533;
T&#65533;&#65533;&#65533;Ez&#65533;&#65533;&#65533;&#65533;&#65533;&#65533;8&#65533;A&#65533;b@&#65533; 6&#65533; p&#65533;!pa	@&#1025;\ &#65533;B&#65533;&#65533; &0!K&#65533;&#65533;@&#65533;0&#65533;"&#65533;&#65533;Wu&#65533;hp&#951;S&#65533;&#65533;&#65533;&#65533;&#65533;c&#65533;&#65533;D&#65533;&#65533;/&#65533;&#65533;&#65533;&#65533;/
a&#65533;|&#65533;	&#65533;&#65533;6&#65533;&#65533; F.(A&#65533;&#65533;<!&#65533;&#65533;&#65533;&#65533;&#65533;dBQ9O&#65533;&#147;>&#65533;$&#65533;>"2h1&#65533;@Y69&#65533;&#65533;&#65533;+;&#65533;f0&#65533;:&#65533;l`9j&#65533;?A&#6385;2M&#65533;@&#65533;&#65533;P&#65533;&#65533;Y&#65533;@#%m&#65533;&#65533;X&#65533;@&#65533;&#65533;e&#65533;,AUbASJT&#1109;BS&:&#65533;j1)ly&#65533;pz'&#65533;P&#65533;v&#65533;&#65533;&#65533;@&#65533;&#65533;0&#65533;&#65533;*818k&#65533;',7&#665;7&#65533;B&#65533;s&#65533;!45w1&#65533;&#65533;&#65533;&#65533;0BW&#65533;&#65533;&#1558;&#65533;&#65533;&#65533;&#65533;&#65533;&#65533;&#65533;4&#65533;'&#65533;&#65533;&#65533;p&#65533;&#65533;&#65533;s	w&#65533;Y&#65533;&#65533;&#65533; &#65533;v&#65533;6&#65533;&#65533;&#65533;&#1553;&#65533;+t&#1588;\&#65533;*&#65533;j&#65533;&#65533;z&#65533;&#65533;'&#65533;&#65533;&#65533;S&#65533;"7&#65533;&#1617;&#65533;&#65533;&#65533;&#65533;c&#65533;&#65533;
&#65533;&#65533;&#65533;&#65533;&#1627;&#65533;&#65533;
&#65533;1&#65533;&#65533;&#65533;&#65533;&#65533;&#65533;&#1575;m&#65533;&#65533;&#65533;&#65533;&#65533;&#65533;&#65533;&#65533;&#1163;!&#65533; &#65533;P|E&#65533;`D&#65533;&#373451;&#65533;"j&#65533;D&#65533;8&#1151;9&#65533;&#65533;&#65533;3&#65533;I&#65533;iXdh&#65533;j(&#65533;T&#65533;&#65533;&#65533;&#65533;j&#65533;&#65533;i&#65533;g(&#65533;\`&#65533;SH\`l8&#65533;B!&#65533;n@&#65533;a&#1030;u&#1017;'b&#65533;&#65533;&#65533;4w0&#65533;lH&#65533;Z&#65533;?H&#65533;-&#65533;'8&#65533;*x#&#65533;:&#65533;0&#65533;(&#65533;&#65533;%&#65533;&#65533;&#65533;&#65533;&#65533;&#1090;&#65533;&#65533;&#65533; H&#65533;&#65533;&#65533;&#65533;&#65533;&#567;&#65533;&#513;0&#65533;HH&#65533;&#65533; X&#65533;p &#65533;&#65533;4&#65533;&#65533;ExH&#65533;IP.&#65533;C&#65533;Ex&#65533;&&#65533;P@Vh&#65533;&#65533;X&#65533;)&#65533;&#65533;(!&#65533;&#65533;
&#65533;
&#65533; .&#65533;&#65533; &#65533; 
&#65533; q&#65533;&#65533;=B &#65533;&#65533;)`X&#65533;!&#65533;8&#65533; ]&#65533;&#65533;v&#65533;D]&#65533;&#65533;o&#65533;&#65533;]t&#65533;t&#65533;P&#65533;&#65533; x.&#65533;&#65533;K&#65533;&#65533;G&#65533;&#65533;1&#65533;&#65533;8.&#65533;&#65533;&#65533;&#4801;p&#528;&#65533;&#65533;6&#65533;&#65533; &#65533;@C&#65533;<&#611;h1@"2&#65533;&#65533;&#65533;La2oP&#65533;&#65533;&#65533; [&#65533;@g&#65533;&#65533;	#Mn0&#65533;_&#65533;&#65533;&#65533;&#65533;<&#65533;M!3&#1700;&#65533;&#65533;&#65533;S&#65533;&#65533;DAZ&#65533;\&#65533;&#65533;&#65533;&#65533;4Yq%&#65533;4&#65533;&#65533;LN&#65533;d&#65533;W&#65533;&#65533;_4&#65533;&#65533;d&#65533;q\@&#65533;R&#65533;&#65533;&#65533;'&#65533; *&#65533;1&#65533;7l5~&#65533;&#65533;:&#65533;&#65533;k&#766;&#1087;p&#65533;&#65533;&#65533;T[&#65533;&#65533;&#65533;<)&#65533;&#626241;
&#65533;&#65533;&#65533;&#65533;&#65533;Bx&#65533;&#65533;!4&#65533;&#65533;hC&#65533;&#65533;&#65533;&#65533;&#65533;&#65533;H&#65533;m9&#224;&#65533;r&#65533;O&#65533;&#65533;&#65533;k*&#65533;-&#134;&#65533;&#65533;c&#214;&#65533;X&#65533;&#65533;&#65533;r'&#65533;2&#248;&#65533;&#65533;m&#65533;&#65533;O&#65533;
&#65533;&#65533;&#330;&#65533;&#65533;r3K&#65533;&#65533;1D&#65533;&#65533;z"&#65533;&#65533;COGt&#65533; &#65533;&#65533;&#1180;rkDA&#1148;PD&L&#1140;&#65533;&#65533;T&#65533;([&#65533;&#65533;q&#65533;8&#65533;9Z&#65533;q&#65533;@&#65533;&#65533;&#65533;#:2+U6(m&#65533;eY%k&#65533;&#65533;gHe&#65533;&#65533;i&#65533;;k&#65533;b@&#65533;eX&#65533;f&#65533;&#65533;/ud &#65533;#&#65533;4&#65533;&#65533;&#65533;j&#65533;&#65533;n&#65533;hh&#65533;i8&#65533;&#65533;&#65533;&#65533;&#65533;&#65533;r&#65533;1&#65533;z&#65533;&#65533;t&#65533;a E&#1539;4&#65533;&#65533;(&#65533;'`%8#`' H&#65533;)&#65533;&#65533;&&#65533;x&#65533;p&#519;4&#65533;&#65533;&#65533;&#65533;&#65533;&#65533;&#65533;&#65533;&#65533;&#65533;&#65533;&#65533;@(P&#65533;	&#65533;&#65533;l&#65533;&#65533;,&#65533;&#65533;? DX&#65533;E&#65533;&#65533;Q8K&#65533;-JH&#65533;S0S@UP&#65533;Tx&#65533;Q&#65533;&#65533;r&#65533;j&#65533;
&#65533; 
hJ&#65533;&#65533;&#65533;4&#65533;&#65533;\&#65533;&#65533;&#65533;&#65533;=&#65533;&#65533;&#65533;r&#65533;&#65533;	&#65533;J&#65533;&#65533;&#65533;2xo&#65533;&#942;j&#175;2)5&#1106;2)shT&#65533;C&#65533;;&#65533;G$X?&#65533;&#65533;Dx0&#65533;%&#65533;&#65533; &#65533;&#65533; &#65533;9&#65533; &#65533;_&#65533;&#65533;&#65533;&#65533;A&#65533;#!&#65533;Md&#65533;&#1626;&#65533;Yc&#65533;#]&#65533;2&#65533;+{&#65533;oh&#65533;&#65533;ei&#65533;&#65533;:&#65533;&#65533;$&#65533;fiZA2@QA&#65533;\&#65533;3;&#198;l&#65533;Z&#65533;C&#65533;k&#65533;Z&#65533;&#65533;&#65533;&#65533;&#65533;V&#65533;&#65533;&#65533;&#65533;&#65533;&#65533;[X
&#1774;[;&#65533;Z:&#65533;R&#65533;`&#65533;&#65533;U	%Oq&#65533;A9YEk*&#65533;r&#65533;V&#65533;&#65533;&#65533;P&#65533;&#65533;z&#65533;&#39154;&#65533;&#65533;&#65533;&#65533;*[\*[6&#65533;UZ&#65533;9&#65533;Rl7&#65533;Q&#65533;&#65533;=	y	&#65533;\&#65533;{p&#65533;Y&#193; 8&#65533;&#1035;&#65533;&#65533;&#65533;&#65533;&#65533;&#65533;&#65533;hHcPUz&#65533;&#65533;&#65533;&#33281;&#65533;xHPUs&#65533; &#65533;&#65533;&#65533;&#65533;r&#65533;OkQ&#65533;K&#65533;&#65533;&#65533;&#65533;&#65533;"6&#65533;TB&#65533;&#1142;&#65533;&#65533;&#65533;q[&#65533;&#65533;8a&#65533;&#65533;&#38270;&#65533;C9QF&#65533;1&#65533;U&#65533;9&#65533;5&#65533;B&#2008;&#65533;=&#65533;MM&#65533;&#65533;L&#65533;M&#65533;M&#65533;&#65533;$3&#65533;&#65533;j&#65533;&#65533;&#65533;0}&#65533;h&#65533;l&#65533;&#65533;yY&#65533;_&#65533;&#65533;XH&#65533;RN&#65533;@"P2&#1027;G8]&#65533;\XT&#65533;i0&#65533;&#65533;&#65533;&#65533;&#65533;T&#65533;&#65533;&#65533;&#65533;&#65533;k&#65533;c&#65533;&#65533;N&#65533;.&#65533;&#65533;R'&#65533;)&#65533;&#65533;$&#65533;#X$&#65533;&#65533;=&#65533;(&#65533;G&#65533;&#65533;0UT&#65533;UU-&#65533;&#65533;&#65533;:&#65533;&#65533;~&#65533;&#65533;H&#65533;&#65533;1&#65533;S&#65533;p&#65533;&#1536;&#65533;`.0&#65533;8&#65533;&#65533;C&#65533;&#65533;Q&#65533;=01&#65533;PxS SH&#65533;	&&#65533;V04X@@&#65533;
&#65533;&#65533;&#65533;:/[W&#65533;r&#65533;=&#65533;R?{&#65533;&#65533;|EZ&#65533;&#65533; h&#65533;-&#65533;&#65533;h T&#65533;9&#1924;&#65533;'&#65533;&#65533;
L&#65533;&#65533;!&#65533;ox&#65533;&#65533;]XJ&#65533;&#65533;)&#65533;&#65533;\(&#65533;&#65533;&#65533;&#65533;Ch&#65533;
&#65533; &#65533;@&#65533;&#65533; &#512;*&#65533;e&#65533;#&#65533;&#65533;&#65533;B&#65533;>&#65533;&#65533;"k2&#65533;-4'&#65533;RDJ&#65533;*&#65533;q&#65533;&#65533;c&#65533;p@\r&#65533;&#65533;f0iH&#65533;&#65533;&#65533;Y;R&L&#65533;$O&#65533;&#65533;c&#65533;AW&#65533;Z&#65533;e&#65533;`Z&#65533;t>g&#65533;&#65533;3&#65533;e&#65533;xv&#65533;tN&#65533;&#1782;&#65533;&#65533;T&#65533;ZSZ&#65533;6K&#65533;&#65533;&#291;E&#65533;N&#65533;1&#65533;X&#65533;&#65533;&#681;&#65533;I&#504;&#65533;O&#65533;
k&#1800;&#65533;#&#1855;:&#65533;^9&#65533;h&#65533;&#65533;[,&#65533;s&#65533;E&#65533;)x&#1050;z&#65533;&#65533;viP&#65533;O&#65533;A&#65533;-&#65533;1&#65533;&#65533; &#65533;~&#65533;&#65533;&#65533;&#65533;5^&#65533;&#65533;d&#65533;s&#65533;&#65533;&#1024;&#65533;y&#65533;&#65533;&#65533;&#65533;&#65533;&#65533;&#65533;5&#65533;&#65533;%&#65533;&#65533;l&#65533;&#65533;&#65533;'&#65533;
&#65533;&#65533;(&#65533;U&#65533;&#65533;4&#65533;~&#65533;&#65533;"OP&#65533;&#65533;&#65533;&#65533; E&#65533;&#65533;&#65533;&#157;&#65533;_$&#65533;&#65533;Lm&#65533;C&#65533;&#65533;&#65533;&#65533;C&#65533;&#65533;u&#65533;]&#65533;L&#65533;m&#65533;b6&#65533;&#65533;&#65533;$T&#65533;&#65533;j&#65533;&#65533;hH&#65533;` &#65533;c&#1541;S@&#65533;90F&#65533;&#65533;E&#65533;7&#65533;-&#1026;)H!`&#65533; &&#65533;&#65533;2&#65533;;(&#65533;3&#65533;]xMu&#65533;&#537;7*&#65533;m&#65533;f&#65533;V&#65533;J`B&#65533;6&#65533;.&#65533;}$x~&(&#65533;!H&#65533;"H &#65533;&#65533;&#65533;&#65533;&#65533;&#65533;LU &#65533;&#65533;&#65533;&#65533;&#65533;R&#65533;&#65533;Pb&#65533;&#513;&#65533;Z&#65533;&#65533;&#65533;&#9089;&#65533;`&#65533;1&#65533;D&#65533;X2 M&#65533;E&#514;$ C@&#65533;X&#65533;Vm=R &#65533;V0&#65533;6&#65533;&#65533;#@J&#65533;&#65533;&#65533;	pJ&#65533;&#65533;&#42029;&#65533;9V&#65533;&#65533;&#65533;&#65533;&#65533;&#65533;&#65533;&#65533;&#65533;&#65533;D&#65533;0R&#65533;&#65533;&#65533;&#65533;Fh&#65533;t&#65533;]&#65533;&#10794;&#65533;*&#65533;)D&#65533;r&#65533;&#65533;4q&#1542;b' &#65533;BX&#65533;P&#65533;gxQH&#65533;h P 
(&#65533;&#65533;&#65533;&#65533;&#65533;&#65533;`&#65533;&#65533;'$<&#65533;>@&#611;&#65533;4fN&#65533;L&f&#65533;&#65533;&#65533;&#65533;h0&#65533;h fM&#65533;Rg8j k&#65533;!Rk9z&#65533;&#65533;&#65533;&#65533;&#65533;&#65533;@&#65533;&#1203;&#65533;&#65533;w&#65533;ZYy&#65533;l&#65533;7GA7&#65533;sy>&#65533;<_&#65533;&#65533;d&#65533;<&#65533;$&#65533;&#65533;6Dq&#65533;&#65533;&#65533;&#65533;&#65533;@&#65533;V&#65533;4&#65533;&#65533;1&#65533;&#65533;N&#65533;&#65533;&#65533;L$`T\&#65533;&#65533;&#65533;9&#65533;&#65533;#)&#65533;&#65533;> &#65533;&#65533;t`&#65533;&#65533;&#65533;&#65533;&#65533;l&#65533;&#65533;5j&#65533;~&#65533;R&#65533;&#65533;H+B0&#65533;&#65533;H&#65533;	:&#65533;&#65533;&#65533;&#1053;&#65533;C&#65533;&#1885;~&#65533;&#65533;@&#65533;~&#65533;*&#65533;"&#65533;&#65533;&#65533;i&#65533;4&#65533;&#65533;&#65533;&#65533;&#65533;&#65533;&#65533;&#65533;&#65533;&#65533;~s&#65533;&#65533;x&#65533;&#65533;&#65533;&#65533;i&#65533;	m&#65533;!&#65533;t}&#65533;&#65533;&#65533;&#65533;8
Z&#1180;&#65533;Fqkk#&#65533;M+&#65533;L1&#1763;C&#1123;&#65533;&#65533;1&#65533;&#881;BA&#65533;j&#65533;hpgX&#65533;]&#65533;VT&#516;A0*&#65533;2H&#65533;58&#65533;/&#65533;&#65533;#P&#65533;&#65533;r&#65533;&#34177;&#65533;A&#65533;&#65533;&#65533;&#65533;0 L0X&#65533;&#65533;\&#65533;4=c(b^&#65533;&#65533;&#65533;&#65533;W&#65533;K&#65533;&#65533;C&#65533;:&#65533;9`3&#65533;-&#65533;&#65533;"&#65533;&#65533;$&#1598;&#65533;3"H"0&#65533;c&#65533;&#65533;&#65533;&#65533;&#65533;&#65533;&#65533;+&#65533;&#65533;&#65533;&#65533;&#65533;&#65533;Pb&#65533;cz&#65533;&#461;&#2113;&#65533;H&#65533;&#513;&#65533;&#65533;&#65533;&#129;&#65533;&#65533;&#65533;&#65533;&#65533; &#65533;&#65533;&#65533;  &#65533;9<=(`&#65533;IX&#65533;XP&#65533;lE&#65533;R&#65533;&#65533;U3@&#65533;&#65533;&#1043; &#65533; 	&#65533;.:&#65533;&#65533;?.&#65533;&#65533;c/&#65533; &#65533;}&#65533;&#65533;&#65533;;&#65533;&#65533;Xh&#65533;&#65533;`C&#65533;'&#65533;&#65533;K
Pd&#65533;1d&#65533;6h&#65533;Y&#65533;Y&#65533;.kP&#65533;whAX&#65533; &#1537;)0.h&#65533;*&#65533;T&#65533;;&#65533;&#65533;d&#65533;?Ir$krP&#65533;&#65533;@:ZfE&#65533;q&#65533;&#65533;g&#65533;r=!9n8&#65533;iXj&#65533;&#65533;.8&#65533;08r\w&#65533;u&#65533;Y2;A?s&#65533;&#65533;[&#65533;&#65533;&#65533;z^A;u&#65533;ZI&#65533;9&#65533;g&#65533;m&#65533;h&#65533;&#65533;Am&#1784;q&#1782;&#65533;&#65533;&#65533;&#65533;&#65533;&#65533;'&#65533;&#65533;9s&#65533;&#1193;[&#65533;.]:y&#65533;&#65533;&#65533;&#65533;w&#65533;Jz&#65533;&#27220;G&#65533;e&#65533;x&#65533;&#65533;&#323;7<w&#65533;t&#65533;&#65533;&#65533;P&#65533;&#65533;&#657;'N&#65533;8r&#21014;JNi9&#65533;H&#65533;=:n&#65533;&#1195;&#65533;&#129;&#65533;&#65533;T+V&#65533;O&#65533;&#65533;S&#65533;n&#65533;;x.U&#1203;&#65533;&#65533;&#65533;&#65533;r&#65533;&#65533;g&#65533;&#65533;=&#65533;z&#65533;&#65533;w&#65533;&#639;&#65533;&#65533;&#65533;+lx^az)_2&9&#65533;q[&#65533;m&#65533;R&#65533;&#65533;w&#65533;&#2040;&#65533;&#65533;&#65533;l&#65533;&#925;Zyj&#65533;^.m&#65533;&#65533;&#65533;&#682;&#65533;&#1189;&#65533;&#65533;&#65533;j&#65533;)vI;^a&#65533;&#65533;c&#65533;&#65533;	&#1719;M&#65533;5&#65533;&#65533;L&#65533;&#65533;&#65533;&#947;8u"o&#65533;&#65533;&#65533;&#65533;GtB&#65533;&#65533;z&#65533;(&#65533;&#65533;&#65533;V?7&#65533;j&#1228;&#25222;&#65533;&#65533;b&#331;&#5618;oONz&#65533;&#2046;&#65533;&#65533;&#65533;&#65533;5&#65533;&#1442;%&#65533;KW-&#65533;4B&#65533;mt&#65533;DML&#65533;&#65533;@&#65533;C2&#65533;/&#65533;pB
-&#65533;0&#65533;$&#65533; B'&#288;&#65533;HTFr&#65533;&#65533;}&#16455;k&#65533;AF^D&#65533;D@ Q&#65533;r&#817;FXP1ED&#65533;&#65533;&#65533;A(&#65533;H,&#65533;"T&#65533;E(&#65533;C&#65533;0&#65533;`&#65533;7&#65533;pCG&#65533;&#1027;&#65533;9&#65533;p&#65533;<&#65533;P;&#65533;&#65533;&#65533;<&#65533;&#65533;6&#784;v&#65533;j&#65533;0&#65533; C&xp,&#65533; V&#65533;1&#65533;B&#65533;&#65533;'&#65533;&#65533;&#138;*&#65533;&#65533;B
&#65533;&#65533;d&#65533;RTP&#65533;
P@AD&#65533;&#65533;&#65533;&#65533;\&#65533;AX&#65533;&#65533;&#65533;*&#65533;&#65533;&#65533;&#65533;&#65533;4@&#65533;"&#65533; &#65533;~&#65533;&#65533; &#65533;(&#65533;&#65533;Y4&#65533;Oq&#65533;&#65533;&#65533;&#65533;&#65533;Z&#65533;s&#569;CX3&#65533;,&#65533;&#65533;-&#65533;0#&#65533;3&#1740;&#65533;;&#65533;(&#65533;Ka&#65533;&#65533;&#65533;K-&#65533;CMRFY&#65533;vYu&#65533;8&#65533;&#1047;&#65533;79&#65533;0&#65533;&#65533;q%&#65533;Tw&#65533;9&#65533;@c&#65533;4J&#65533;&#65533;S&#65533;HC&#65533;6&#27139;&#65533;F&#65533;H&#65533;&#65533;wO&#65533;7TT&#65533;&#359;&#65533;&#65533;)&#65533;7	%&#65533;&#65533;5&#65533;`&#65533;&#65533;5A[&#65533;3~&#65533;dS4&#65533;B}&#65533;5&#65533;T3&#65533;&#65533;A;m&#65533;&#65533;E&#65533;&#65533;s6	Y&#65533;&#65533;&#65533;:;$&#65533;C/&#65533;9}D&#65533;H&#65533;e&#65533;6Kl&#65533;&#65533;&#65533;<5a+7n9&#65533;s&#65533;&#65533;&#47628;&#65533;&#65533;Q%&#65533;T&#65533;&#65533;U&#65533;SI&#65533;'URKU&#65533;&#65533;WR&#65533;WU&#65533;&#65533;&#65533;h"&#65533;&#854;b&#65533;A&#1432;kp&#65533;ER\(=&&#65533;`&#65533;&#65533;&#65533;oq&#65533;&#65533;&#65533;K&#65533;&#65533;&#65533;:k&#65533;/&#65533;&#34795;4&#65533;;&#65533;&#65533;=:&#65533;L&#65533;<&#65533;Xfj&#65533;oRl&#65533;&#65533;&#65533;&#65533;&#65533;V&#65533;H&#65533;&#65533;4=&#1797;&#65533;\&#65533;&#65533;&#65533;DSNs{&#65533;Yh6&#65533;&#65533;m&#65533;&#65533;&#65533;&#65533;&#65533;&#65533;&#65533;Y7^9&#1465;oY(&#65533;&#65533;9 &#65533;&#65533;R&#1377;&#65533;&#65533;&#65533;&#65533;&#65533;?&#65533;&#65533;a&#65533;&#65533;&#65533;+&#65533;&#65533;&#65533;4&#65533;&#65533;&#65533;g&#65533;(E(:&#65533;;&#65533;&#65533;V@B~P&#65533;#!1h&#65533;Z&#65533;&#65533;P&	R`&#65533;_y &#65533;&#65533;:&#65533;&#65533;|&#65533;7&#65533;&#65533;&#65533;%$A	H&#65533;&#65533;~p&#65533;&#65533;&#65533;/&#65533;&#65533;&#65533;&#65533;&#65533;5x&#65533;
M&#1569;&#65533;&#65533; !S$B&#65533;P&#65533;&#65533;`A&#65533;P#&#65533;`8&#65533;jpF1&#65533; 4&#65533;R&#65533;&#259;&#1568;M6 S&#984;&#65533;&#65533;{&#65533;&#65533;j&#65533;&#65533;`P0&#65533;&#65533;&#65533;&#65533;&#65533;&#65533;&#65533;&#65533;&#65533;&#65533;  (!i&#65533;&#65533;&#65533;&#65533;U&#65533;&#65533;&#65533;H&#65533;)J!
R&#65533;b&#65533;H`&#65533;&#65533;&#65533;&#65533;T&#65533; &#65533;&#65533;&#65533;!p&#321;p@W&#65533;	<&#65533;<&#65533;&#65533;d&#65533;th)&#65533;'&#65533;1&#65533;&#65533;p+-7&#65533;5&#65533;G>&#13071;|&#65533;&#65533;&#65533;- &#65533;YXC&#2032;&#65533;8&#65533;&#65533;&#65533;&#65533;L&#65533;8&#65533;%j&#65533;r&#65533;D:&#65533;&#65533;[&#368;&#65533;&#65533;&#65533;-&#65533;"&#65533;XWfF&#65533;u&#65533;&#65533;&#65533;&#65533;&#65533;E&#65533;3&#65533;Xe&#65533;&#65533;5&#65533;a&#65533;p)&#1840;5&#65533;Q&#65533;q$:&#65533;cJw&#65533;&#65533;&#65533;&#65533;!&#65533;p&#65533;iCp&#25647;a&#65533;gB&#65533;A|v&#65533;&#65533;Mi4e&#65533;&#1248;&#65533;&#65533;&#65533; E+&#65533;Le&#65533;&#65533;&#65533;t&#65533;<&#65533;i&#65533;v&#65533;&#65533;&#65533;t&#65533;&#65533;&#65533;&#65533;?3&#65533;t&#65533;&#65533;%&#65533;3	&#65533;&#65533;&#65533;&#65533;z&#65533;qG&#65533;&#65533;&#34572;;&#65533; &#65533;&#642;b&#65533;q&#65533;C&#65533;a&#65533;u&#65533;&#65533;&#65533;q|+&#65533;[
&#65533;V&#65533;&#65533;&#65533;&#65533;#&#65533;&#65533;f<2&#65533;&#65533;&#65533;j&#1387;&#65533;q&#65533;&#65533;&#65533;Q&#65533;&#65533;m|&#65533;	c9&#65533;&#65533;&#65533;$7&#65533;&#65533;KV&#65533;6&#65533;='8&#65533;&#65533;nr&#29773;&#65533;&#65533;&#65533;&#65533; u&#65533;"&#5956;4&#65533;{&#65533;^&#65533;&#65533;6&#65533;&#65533;v&#65533;&#65533;nq&#65533;&#65533;&#65533;'&#65533;&#65533;]&#65533;&#65533;j&#65533;u&#65533;&#65533;&#65533;&#65533;:&#65533;n&#65533;&#65533;M&#65533;&#65533;&#65533;|&#65533;[YH&#65533;&#65533;&#65533;&#65533;&#1199;l &#65533;.v}&#65533;&#65533;&#65533;&#65533;&\&#65533;1_&#65533;(r&#65533;s&#592;4&#65533;PH&#65533;&#65533;&#65533; .8&#65533;&#65533;S&#65533;&#65533;f&#65533;&#65533;&#65533;&#65533;W&#65533;&#65533;&#65533;|x&#65533;&#65533;&#65533;&#65533;D&#65533;&#65533;&#65533; C$t&#65533;k0&#65533;	&#65533;&#65533;:&#1025;&#65533;&#65533;6&#65533;&#65533;&#65533;&#146;&#65533;&#65533;&#65533;",&#65533;@(&#65533; p&#65533;#&#65533;z@#&#65533; &#65533;>&#65533;A&#65533;&#65533;t&4J&#65533;r&#65533;&#65533;&#65533;y d&#465;&#65533;A&#65533;&#65533;&#65533;&#65533;&#65533;&#65533;&#65533; KV&#65533;"Y 
H &#65533;&#65533;&#65533;&#1028;!|A&#65533;&#65533;&#65533;&#65533;+Va&#65533;S&#65533;&#65533;&#65533;(E*8&#65533; 0 h6&#65533; p&#65533;&#65533;@`+`&#65533;&#65533;&#65533;&#65533;&#65533;&#65533;p&#65533; <@&#65533;&#65533; &#65533;@P&#65533;&#65533;&#65533;@&#65533;&#65533;b&#65533;q&#65533;&#65533;&#65533;&#65533;3&#65533;&#65533;&#65533;6C-&#65533;y&#65533;&#65533;h&#65533;D9&#65533;z&#65533;&#65533;&#65533;&#65533;&#65533;&#65533;6&#65533;!9&#65533;}D&#65533;{&#65533;+&#65533;&#65533;ZW]%;&#65533;9
Q&#65533;l&#65533;&#65533;Z<f&#65533;G&#65533;&#65533;lPC&#65533;x&#65533;u&#65533;Q&#65533;&#65533;&#65533;&#65533;(&#65533;&#65533;&#65533;>&#65533;[&#65533;&#65533;8J|&#65533;&#65533;&#65533;&#65533;l&#65533;!B&#65533;=&#65533;&#65533;&#65533;;&#65533;5%&#65533;N{z&#65533;&#65533;&#65533;i&#65533;&#65533;~&#65533;&#65533;5zW&#65533;&#65533;V&#653;&#65533;&#65533;U=B1&#65533;&#65533;&#65533;"&#65533;&#1469;-z]&#65533;j<&#1713;&#65533;&#65533;z&#65533;[&#65533; &#65533;&#65533;_&#871;&#65533;&#65533;I&#65533;\&#65533;t&#354;8&#65533;&#65533;e&#65533;J&#65533;&#65533;&#65533;&#65533;&#65533;W&#65533;wr&#65533;&#65533;&#65533;b&#65533;&#65533;&#65533; &#435;&#65533;&#286;s&#65533;&#65533;n&#1523;&#1586;c&#65533;w&#65533;&#65533;&#65533;F4&#65533;3&#65533;_&#65533;&#65533;s&#65533;&#65533;D&#65533;&#65533;G&#956;A&#1086;V.n&#65533;&#65533;-&#1459;&#954;&#65533;&#806;zL&#65533;l&#793;^&#65533;&#65533;&#65533;&#65533;zs&#65533;&#65533;&#65533;b&#65533;&#65533;C&#65533;&#65533;&#1784;>&#65533;&#65533;&#65533;t&#65533;&#1007;&#65533;&#65533;[s&#65533;>&#1918;&#65533;&#65533;`&#65533;y&#65533;&#65533;&#65533;&#65533;&#65533;&#65533;5&#983;&#65533;&#65533;&#65533;&#65533;U&#65533;&#65533;4&#65533;Q&#65533;b(C&#65533;&#1540;"&#65533; 5&#65533;AQp&#65533;&#65533;&#65533;&#65533;7&#59984;.&#65533;P&#65533;`p&#65533;&#1022;d&#65533;|)&#65533;&#65533;&#65533;&#65533;&#65533;	XB2&#65533;1A`B&#65533;&#65533;5h&#65533;	A&#65533;A&#65533;&#65533;! &#65533;HX$B&#65533;&#65533;&#65533;&#65533;&#65533;9&#559;ep&#65533;&#65533;'&#1151;~&#65533; T&#65533;&#65533;M<&#65533;&#65533;&#65533;t}+&#65533;1&#65533;A&#65533;x&#65533; 6&#65533;&#65533;5L&#65533;&#65533;&#65533;&#65533;A Ah&#65533;+&#65533;B+&#65533;)&#65533;B)x&#65533;(&#65533;$&#65533;A,@X &#65533;&#65533;4@&#1546;<&#65533;H&#65533;h&#65533;`&#65533;-u&#65533;/&#592;&#65533;!&#65533; 
&#65533;&#65533;&#65533;&#65533;&#65533;&#65533;&#65533;&#65533;&#1055;&#65533;&#65533;f &#65533;&#65533;0&#65533;&#65533;f&#65533;s!&#65533;&#65533; &#65533;v-"&#65533;L&#65533;C3P&#65533;&#65533;9&#65533;Cq&#65533;&#65533;G&#65533;Sq&#65533;&#65533;hZY&#65533;&#65533;&#344;&#65533;y &#65533;u&#65533;Z1&#65533;w,En[&#65533;m&#712;&#65533;F&#65533;&#65533;7L3P&#65533;7`&#65533;P&#65533;C58C3 &#65533;&#65533;4&#65533;h&#65533;&#65533;&#65533;&#65533;&#65533;&#65533;!&#65533;&#65533;&#65533;TL&#65533;x&#65533;|4DB&#65533;"&&#65533;&#65533;&#65533;&#65533;iC&#65533;&#65533;L&#65533;,M&#65533;#^&#65533;&#65533;&#65533;&#65533;&#65533;\&#65533;#6$&#65533;@`&#65533;P&#65533;R5!V&#65533;&#65533;x|&#65533;&#65533;e&#65533;D&#65533;<&#65533;a&#65533;&#65533;:&#65533;p&#65533;&#65533;&#1673;&#65533;&#11613;&#1624;C}<&#65533;&#65533;&#65533;&#65533;]EFQ NS "R#1r\G&#65533;&#65533;Yx&#65533;&#65533;}&#65533;&#65533;U&#65533;dEc5&#65533;&#65533;ry&#65533;&#65533;h&#65533;&#65533;U&#65533;&#65533;yOdE&#65533;&#65533;&#65533;&#65533;yKr&#65533;F<&#65533;&#65533;&#65533;&#65533;&#65533;&#65533;)&#65533;7pC7&#65533;&#65533;&#65533;&#65533;&#934;!=a-&#65533;&#65533;s&#65533;&#65533;&#65533;$&#65533;&#921;&#65533;+&#65533;6&#65533;&#65533;&#65533;WG&#65533;&#65533;&#65533;&#65533;PX&#65533;C6$C-y&#65533;&#65533;D&L&#65533;&#65533;&#65533;Dn&#65533;||&#65533;Q&#65533;"E~&#374;IP $P&#65533;&#65533;&#65533;=&#65533;sd\&#65533;E;"&#65533;0&#65533;0/&#65533;B&B&#65533;APT&#65533;D&#65533;&#65533;
LH&#65533;&#65533;@	X&#65533;&#65533;Y&#1711;d&#65533;&#65533;&#65533;R&#1570;AY&#65533;pI&#65533;&#65533;d&#65533;&#65533;&#65533;`R&#65533;&#65533;&#65533;&#65533;&#601;&#65533; &#65533;&#65533;&#65533;&#65533;&#65533;t&#65533;1&#65533;&#65533;&#65533;W&#65533;L&#65533;[&#1920;&#65533;&#65533;Q&#65533;h_&#1088;&#65533;&#65533;&#65533;&#65533;	&#65533;&#65533;&#65533;&#1116;&#65533; !&#65533;&#65533;&#1368;&#65533;&#65533;_V&#65533;"-&#1158;&#65533;@D&#65533;@&#65533;	TA4A&#65533;)&#770;,&#65533;&#65533;&#65533;&#65533;(y(t&#65533;TA
(&#65533;T&#65533;	&#65533;@H&#65533;&#65533;
&#65533;&&#65533;
&#65533;l&#65533;-!&#65533;&#65533;P/&#65533;
&#65533;&#65533;`&#65533;,&#65533;b2&#65533;l&#65533;&#65533;&#65533;+l&#65533;<&#65533;&#65533;Ot&#65533;:9&#65533;&#65533;&#65533;&#65533;s5&#65533;&#65533;&#65533;4&#65533;B"&#65533;&#65533;-&#65533;<p&#65533;h&#65533;O&#65533;Ns&#65533;H&#65533;ZQcvPvP&#65533;&#65533;&#65533;&#65533;&#344;&#65533;t&#65533;B&#65533;&#65533;9&#65533;&#65533;6,&#65533;/(C7&#65533;xp&#65533;314C8&#65533;&#65533;x8ESDFDE1J&#65533;>&#65533;&#65533;c1&#65533;&#65533;|T&#312;m&#65533;@&#65533;<L&#65533;UK&#65533;&#65533;N&#65533;[O&#65533;&#65533;&#65533;[&#65533;&#65533;~8&#65533;&#65533;h&#65533;&#65533;&#65533;&#1285;Z&#253;&#65533;A\D]&#65533;8x&#65533;*&#65533;N&#65533;&#65533;Nn&#65533;&#65533;9^g&#65533;<-&#65533;&#1952;&#65533;QhDtp&#65533;&#413;&#65533;Op&#65533;&#65533;&#65533;&#820;&#65533; &#65533;&#65533;v&#65533;SS4&#65533;&#65533;1&#65533;&#65533;&#65533;#&#65533;PshSg&#65533;&#65533;&#333;&#65533;1&#65533;o&#65533;h&#65533;e7yZ5u&#65533;?&#65533;C&#1789;&#65533;&#65533;&#65533;&#65533;&#65533;&#65533;f)pa&#65533;86&#65533;2bgOTi&#65533;&#65533;s&#1961;r&#65533;&#65533;&#65533;&#65533;MceO8&#65533;^i&#65533;
&#65533;qF&#644;$t&#65533;T	E&#65533;xw4)&#65533;P&#65533;W &#65533;&#65533;5(B!&#65533;&#65533;&#65533;&#65533;PDW"i&#65533;yg&#65533;{8t&#65533;#N&#65533;2C/&#65533;*`B!&#257;H&#65533;&#65533;t&#65533;&#65533;&#65533;&#65533;&#65533;&#1029;&#65533;/u@&#65533;&#65533;,kT ,m@&#65533;&#65533;
R&#65533; 
,b&#65533; &#65533;&#65533;DA&#535;0&#65533;&#65533;&#65533;&#65533;&#65533;&#65533;&#65533;&#65533;X&#65533;&#65533;@x@x&#65533;
&#65533;&#65533;,R&#1024;~&#65533;@ &#65533;&#65533;&#65533;&#65533;&#65533;&#65533;&#65533;&#1872;&#65533;&#65533;&#65533;&#65533;&#65533;k&#65533;&#65533;&#65533; A&#65533;&#65533;&#1439;&#65533;&#832;&#65533;H&#65533;&#65533;&#65533; 	| $@&#65533;@&#65533;&#65533;A%&#65533;&#65533;,&#65533;B&#65533;l
)&#65533;B(&#65533;&&#65533;H&#65533;$&#65533;&#65533;&#65533;&#65533;L&#65533;j&#65533;Y4@T&#65533;,&#65533;&#65533;R&#65533;@&#65533; &#65533;&#65533;	H&#65533;&#65533;&#65533;&#65533;&#65533;&#65533;&#65533;&#65533;@	&#65533;r 
d%<<&#65533;&#65533;&#65533;&#65533;O&#65533;&#925;=&#65533;&#65533;q&#65533;*t&#65533;&#65533;&#65533;#<&#65533;*8qU&#65533;&#65533;&#65533;&#65533;&#65533;&#1873;&#65533;Ou&#65533;&#65533;&#65533;&#65533;&#65533; &#65533;g&#65533;{&#65533;&#65533;&#65533;0&#65533;&#2041;Lu&#65533;g~:C}&#65533;&#65533;8tC4(2@C8&#65533;&#65533;y#&#65533;&#65533;L&#65533;&#65533;&#65533;E&#65533;<.&#65533;&#135;7&#65533;"E&#65533;GW`n}&#65533;&#504;5A,&#65533;&#65533;|&#65533;R&#65533;&#65533;6&#65533;&#65533;O}(&#65533;M&#65533;Bb&#65533;&#65533;T&#65533;n'6&#65533;B&#65533;c)b&#65533;&#65533;&#65533;&#65533;&#65533;a&#65533;&#65533;?&#65533;;&#65533;:&#260;6RV9R&#65533;r&#65533;P&#65533;C&#65533;])p9o&#65533;&#65533;&#65533;&#65533;.)HR&#65533;&#65533;&#65533;&#65533;l&#65533;snos&#65533;&#65533;&#65533;#9&#65533;.&#885;&#65533;?&#65533;D4&#65533;&#65533;&#65533;&#796;&#65533;FN&#65533;&#65533;9&#65533;&#65533;&#65533;&#65533;&#65533;O&#65533;u&#65533;pp&#65533;&#65533;&#65533;&#349;&#65533;&#65533;dC&#65533;&#65533;$&#65533;&#65533;&#65533;&#65533;&#65533;qd&#65533;!q&#65533;&#65533;J(&#65533;&#65533;&#65533;&#65533;&#65533;w)&#65533;1&#65533;&#65533;Y&#65533;&#65533;a&#65533;O&#65533;&#65533;&#65533;Nn&#65533;&#65533;&#320;&&#65533;&#65533;&#65533;&#65533;yB&#65533;&#65533;&#65533;&#65533;}`&#65533;58&#65533;.&#65533;&#65533;$&#65533;$&#65533;N&#65533;&#65533;%&#65533;	%&#65533;5Q&#65533;&#65533;&#65533;fq&#65533;&#65533;&#65533;	n&#65533;@$&#65533;"&#65533;&#65533;8&#65533;&#65533;A&#65533;(&#65533;&#65533;&#65533;W&#65533;&#337;&#65533;&#65533;&#65533;HQX&#65533;@\ 	&#65533;  &#65533;&#65533;&#1554;&#65533;@&#65533;!Y&#65533;&#65533;&#65533;N&#65533;&#65533;a&#322897;x&#65533;&#65533;%\bqa&#65533; W&#65533;&#65533;&#65533;&#65533; &#65533;_&#65533; &#65533;2 	&#65533;&#65533;d&#65533;$&#65533;)&#65533;,&#65533;+&#65533;&#65533;)l&#65533;(&#65533;$PA&#65533;0&#65533;&#65533;&#65533;&#65533;&#65533;N&#65533;'K&#65533;j^@&#65533;&#65533;&#65533;&#65533;H&#65533;&#65533;<&#65533;&#65533;&#65533;
&#65533;&#65533;`&#65533;&#65533;&#65533;	&#65533;&#65533;
$&#1793;0\&#65533;N&#65533;&#65533;v^[;&#65533;. &#65533;(D9&#65533;Z/&#65533;rH&#65533;&#65533;2g0&#65533;&#65533;0&#65533;z&#65533;"2&#65533;&#65533;9&#65533;&#65533;&#65533;M&#65533;5x&#65533;&#65533;7d&#65533;4H&#65533;5&#538;w&#65533;&#15152;&#65533;x&#65533;1&#9856;~E&#65533;&#65533;]&#65533;&#65533;&#65533;&#65533;&#65533;&#65533;&#65533;#)J;&#65533;GD&#65533;&#65533;S&#65533;&#65533;AM&#65533;&#58632;V&#65533;&#65533;&t6&#65533;B&#65533;h&#65533;&UB&#65533;&#65533;&#22420;7Wo&#65533;&#1776;b]L@&#65533;:&#65533;CH&#65533;rXO9&#65533;:&#65533;&#321;&#65533;5&#65533;&#65533;&#65533;&#1860;&#65533;Z&#65533;&#65533;J/&#65533;&#1937;&#65533;&#65533;u&#65533;N&#65533;&#65533;jW&#65533;&#65533;&#65533;&#65533;u&#65533;bAO&#1149;b&#65533;fS5
&#43062;4&#65533;&#65533;&#65533;&#65533;7&#65533;c:&#65533;G&#65533;&#65533;&#65533;&#65533;#&#65533;&#65533;&#65533;>&#65533;o&#65533;i&#65533;&#65533;/&#2020;&#65533;X&#65533;&#65533;[&#65533;&#65533;v&#65533;H&#65533;&#65533;&#65533;u&#65533;&#65533;&#65533;4F&#65533;&#65533;f&#65533;&#65533;n&#65533;&#65533;p&#65533;&#65533;&#65533;*&#65533;dI&#65533;&#65533;&#65533;&#65533;Hs{&#65533;Vd&#65533;&#2040;T|&#65533;X&#65533;TQp&#65533;Ep&#65533;&#65533;&#65533;YC3C0 /&#65533;&#65533;!&#65533;A\&#65533;&#65533; &#65533;&#65533;&#65533;&#65533;@z&#65533;&#65533;&#65533;	&#65533;r&#65533;x&#65533;p&#65533;&#65533;&#65533;	&#65533;&#65533;&#65533;&#65533;
&#65533;&#65533;&#65533;&#65533;
&#65533;&#65533;P&#65533;
&#65533;&#65533;&#65533;	&#65533;@*Ap&#65533;X&#65533;&#65533;&#65533;&#632;&#65533;_-&#65533;	&#65533;&#65533;&#65533;&#65533;Z&#65533;&#65533;&#65533;&#65533;
&#65533;&#65533;&#65533;&#65533;&#65533;&#65533; &#65533; v&#65533;k!a+&#65533;&#65533;Q&#65533;&#65533;@&#65533;&#65533;P&#65533;&#65533;&#65533;f&#65533;&#65533; &#65533;&#65533;&#65533;&#1152;&#65533;P7&#65533;&#65533;&#65533;&#65533;8D&#65533;&#65533;&#65533;+&#65533;&#165;&#65533;B(m&#65533;(P&#65533;&#65533;&#65533; @&W@&#65533; x&#65533;&#65533;+xd&#65533;&#65533;&#65533;&#65533;)&#65533;@X7{&#65533;&#65533;g&#65533;&#65533;n"+&#65533;&#65533;	&#65533;&#65533;&#65533;&#65533;&#65533;	d@&#256;&#65533;&#65533;&#65533;~!Z&#65533;z&#65533;b2&#65533;B0&#65533;&#65533;x&#65533;&#65533;+.T&#65533;&#65533;&#65533;F&#65533;Mi&#65533;z!&#65533;&#65533;&#65533;-&#65533;&#65533;h&#65533;&#1998;&#65533;yz&#65533;&#65533;4<C5&#65533;&#65533;F*&#65533;6X4HC7h&#65533;WPt&#65533;&#296;&#1317;&#65533;S&#65533;&#65533;{&#65533;&#65533;UTE&#65533;y&#65533;3&#65533;w9bc&#65533; &#65533;b&#65533;&#794;;&#65533;0&#65533;&#65533;%BN&#65533;(&#65533;&#65533;&#65533;n&#65533;&#65533;(&#65533;&#1528;c&#65533;@&#65533;6&#65533;&#65533;&#65533;p&#65533;&#65533;D&#65533;C:&#65533;&#65533;Z&#65533;&#65533;&#65533;&#65533;&#65533;&#65533;K\&#65533;:T&#65533;nu4&#65533;h:&#65533;t&#65533;ht&#65533;&#65533;R&#65533;&#65533;VoCP0&#65533;_]&#65533;sy/q&#65533;ry&#65533;&#65533;&#65533;&#1697;&#65533;&#65533;G&#65533;&#65533;&#65533;N,&#65533;&#65533;@CY&#65533;<&#65533;aXV&#65533;&#65533;&#65533;5Rc&#65533;3&#65533;s&#65533;U&#716;&#65533;Dr$GNL&#65533;Jd&#65533;&#65533;SCA#&#65533;dc6&#65533;D->c&#65533;&#65533;d&#393;&#65533;&#65533;w&#65533;w%)_&#65533;&#65533;&#65533;t&#65533;&#65533;'<[&#65533;&#65533;&#65533;)&#65533;g&#65533;7D7l4C.&#65533;&#65533;)&#65533;&#65533;(X&#65533;H&#65533;,Y
&#65533;&#65533;n&#65533;`S&#65533;&#65533;/&#65533;&#65533;&#65533;&#65533;&#65533;f&#65533;&#65533;&#65533;@&#65533;&#65533;n&#65533;i&#65533;HS&#65533;&#65533;&#65533;@}g0&#65533;X&#65533;&#65533;u&#65533;W&#65533;&#65533;&#65533;&#65533;&#603;e	 &#1570;&#65533; 	&#65533; &#65533;q&#65533;&#65533;&#65533;&#65533; &#65533;_b&x%W
L&#65533;&#65533;h&#2046;&#65533;&#65533;5&#65533;&#65533;\&#65533;&#65533;S&#65533;"&#65533; 
&#65533;@
&#65533;4&#65533;0&#65533;,&#65533;B'&#65533;&#65533;&#530;&#65533;(pBh&#65533;&#65533;&#65533;&#65533;&#65533;&#65533;&#1986;/8&#65533;Y&#65533;&#65533;J&#65533;&#65533;&#65533;@-7e&#65533;&#65533;&#647;&#65533;&#65533;@&#65533;&#65533;&#65533;	8=&#65533; &#65533;/&#65533;3]u!	!&#65533;gt&#65533;C6x&#65533;&#65533;&#65533;&#65533;&#65533;&#65533;)&#65533;:&#65533;fn;&#65533;3&#65533;,&#65533;&#65533;O&#283;c~F&#65533;&#65533;A&#65533;&#65533;>!Fy34pCFJ&#65533;E%2X&#65533;|;6"&#65533;&#65533;&#65533;L4&#65533;&#1534;&#65533;#L&#65533;&#1284;&#65533;b&#65533;&#65533;&#65533;&#65533;&#65533;@|&#65533;&#65533;A#4&#65533;4&#65533;6tA&#65533;&#65533;&#65533;&#65533;D&#65533;&#65533;N&#65533;&#65533;Z4\&#65533;&#65533;oU&#65533;&#870;&#65533;&#65533;5p&#65533;&#65533;P&#65533;&#65533;&#65533;]&#65533;&#65533;Z&#65533;&#65533;F&#65533;&#65533;&#65533;&#65533;&#65533;&#65533;&#65533;szP_&#65533;cYc&#65533;&#490;%)GaN!32&#329;OR&#65533;)&#65533;2@&#275;7&#65533;&#65533;&#65533;x&#65533;&|&#65533;&#65533;;x2D(^&#65533;v&#65533;&#65533;1&#65533;&#65533;&#65533;\&#65533;r&#65533;q&#65533;&#65533;:u&#65533;&#65533;&#619;G&#65533;&#65533;<z/a&#1179;'&#65533;&#65533;&#137;&#65533;&#65533;sQ&#65533;&#332;&#65533;&#65533;&#65533;&#65533;&#65533;&#65533;d:t&#33562;S&#65533;&#65533;9r&#65533;&#65533;'.8p&#6662;&#65533;*n&#65533;S&#65533;&#65533;&#65533;&#65533;+g&#65533;&#65533;Q&#65533;&#65533;&#913;E&#65533;&#65533;&#65533;Z&#65533;h;&#65533;&#65533;
&#65533;&#65533;&#1265;o&#1510;ejn*X&#65533;&#65533;&#65533;&#1847;n&#1850;.&#65533;&#65533;8&#65533;&#65533;!&#65533;EWn&#2032;&#65533;&#65533;&#65533;&#1830;M&#65533;&#65533;h&#650;&#65533;b&#65533;&#65533;&#65533;&#65533;/T&#65533; 	&#65533;#&#65533;
'N&#65533; &#65533;&#198;.X&#65533;P&#65533;B&#65533;0P&#65533;&#65533;&#65533;&#65533;>&#65533;&#65533;#&#65533;/N&#65533;&#65533;B&#65533;&#65533;&#65533;?p&#1085;a&#65533;G&#65533;X&#65533;B&#65533;I&#65533; =&#65533;&#65533;&#65533;&#65533;#G&#65533;&#2043;&#65533;&#65533;&#65533;&#65533;&#65533;?&#65533;X&#65533;"&#65533;
2l&#65533; g&#65533;l&#65533;&#65533;`&#65533;&#1075;AB&#65533;[&#65533;&#65533;p&#1569;&#65533;n&#65533;&#65533;A&#65533;&#65533;&#65533;&#65533;H&#65533;a&#65533;D!&#65533;Lx&#65533;&#65533;/&#568;&#65533;YXI&#65533;&#65533;SJ1&#65533;P 9&#198;@&#65533;(&#65533;&#65533;
&#65533;`&#65533;%&#65533;\&#65533;7&#65533;&#65533;.&#65533;P@&#65533;>&#65533; &#65533;&#65533;&#65533;&#65533;F8a&#65533;h&#65533;,&#65533; &#65533;,hYg&#65533;&#65533;<&#65533;&#65533;2&#65533;&#65533;&#17195;&#65533;&#65533;&#65533;&#65533;&#65533;&#65533;&#35628;*&#65533;&#65533;&#65533;
P&#65533;&#65533;
K&#65533;&#425;k&#65533;&#65533;&#65533;&#65533;QEET&#65533;&#65533;&#65533;&#65533;o.L&#65533;&#65533;0]&#65533;Ro@Sl&#65533;Q&#65533;k&#65533;&#65533;&#65533;&#65533;n&#65533;	&#65533;&#65533;g&#65533;&#65533;&#65533;&#65533;&#65533;I&#65533;n+S&#65533; &#65533;.&#65533;&#65533;2t&#65533;@&#65533;&#65533;&#1151;TU&#65533;R&#65533;*&#65533;&#65533;&#65533;[&#65533;&#1868;3l&#65533;&#65533;&#65533;k&#65533;&#65533;&#65533;&#65533;m&#65533;&#65533;&#65533;&#65533;m&#65533;&#65533;[j&#65533;%7m&#65533;&#65533;&#65533;&#65533;mp%&#65533;l&#65533;9gydr&#65533;&#65533;yV*&#65533;&#65533;zf&#65533;w&#65533;&#65533;&#65533;QF&#65533;;&#65533;QJ&#65533;s&#65533;I-&#65533;&#65533;aG&#65533;&#65533;&#65533;	&#65533;m&#65533;I&#65533;y&#65533;q(&#65533;w&#65533;&#1656;c&#65533;>N&#65533;&#1986;B.&#65533;&#65533;x"&#65533;h&#65533;&#65533;&#65533;q&#65533;&#65533;&#65533;a&#65533;&#65533;S&#65533;&#65533;&#65533;O9cx&#65533;I&#65533;&#65533;&#65533;xyd&#65533;@&#65533;(e&#65533;&#65533;n(h&#65533;&#65533;&#425;g&#65533;!NG&#65533;&#65533;i&#65533;&#65533;v&#65533;yI&#2007;&#65533;&#65533;Z&&#65533;t&#65533;&#65533;&#65533;:g&#65533;mn&#65533;]~&#65533;&#65533;
&#65533;H&#65533;E&#65533;&#65533;J&#65533;N&#65533;JtQL&#65533;&#65533;&#65533;&#65533;&#1386;RK&#65533;.&#65533;&#65533;OCM\qn&#65533;&#65533;F3m&#65533;&#65533;&#65533;&#65533;&#65533;>T.a%;'&#65533;&#65533;JT)&#65533;&#65533;&#65533;&#940;&#65533;&#65533;j&#65533;&#65533;&#65533;3&#65533;&#135;~&#65533;&#65533;\h!&#65533;,i.&#65533;4&#65533;&#65533;&#65533;TXa&#65533;&#65533;!&#65533;0b	"6&#65533;A&#65533;XPA&#65533;@A&#65533;D&#65533;@@!&#65533;O&#65533;*&#65533;xb	&#65533;{&#65533;/}&#65533;&#1551;&#65533;=j`&#65533;:D&#65533;^&#65533;A&#65533;b&#65533;AD&#65533;&#65533;&#65533; E.&#65533;&#1303;&#65533;&#65533;&#65533;/}=&#65533;&#65533;&#65533;&#65533;@tzd&#65533;?&#65533;&#65533;&#65533;l&#65533;	&#65533;t,&#65533;A|&#65533;-`&#65533;
S&#65533;B&#65533;&#65533;&#65533;*6&#1095;&t@X@$0&#65533;p&#65533;p@' !
qI&#65533;@&#65533;&#65533;(&#65533;&#65533;&#65533;G# &#65533;
R0&#65533;&#65533; 5&#65533;N&#65533;&#65533;4&#65533; &#65533;H&#65533;:&&#65533;&#65533;&#65533;NL&#65533;&#65533;c&#65533;2&#65533;&#65533;&#65533;%QZ)Lb2*&#65533;&#65533;Q+u&#65533;S&#65533;&#65533;b&#54351;&#65533;
&#65533;)+p0fR&#65533;&#65533;&#65533;&#65533;&#65533;&#65533;&#65533;\#&#65533;F8&#65533;2&#65533;&#65533;lC&#65533;&#65533;&#65533;2&#65533;!&#65533;&#65533;$2T&#65533;&#65533;&#65533;
&#65533;&#65533;&#65533;&#65533;)p&#65533;H&#65533;&#65533;&#65533;I>&#65533;1&#65533;J&#65533;&#65533;&#65533;&#65533;I&#65533;+&#31397;-&#65533;a&#65533;l]&#65533;&#65533;&#65533;JW&#65533;&#65533;&#65533;&#65533;k&#65533;&#65533;&#65533;&#65533;&#65533;&#65533;&#1461;r&#65533;Ldr&r!&#65533;5&#513;&#65533;D.&#65533;&#65533;A2m&#65533;!&#1348;G7&#65533;!y&#65533;&#65533;/&#65533;&#65533;&#65533;7&#65533;"pp&#65533;&#65533;Y8bb@&#65533;8YHO|&#65533;&#65533;&#65533;#!&#65533;&#65533;&#65533;C&#1052;&#65533;fj3	R&#65533;&#65533;&#65533;%f&#65533;H&#65533;t}N&#65533;"&#65533;HC&#65533;O&#65533;<(2&#65533;IP&#65533;b3&#65533;pt'&#65533;P&#1566;&#65533;B&#65533;&#140;&#65533;$JY&#65533;;:&#65533;&#65533;&#1028;^&#65533;&#65533;Mq&#65533;S&#65533;&#65533;=&#65533;&#65533;2&#65533;&#65533;&#65533;&#65533;-&#65533;&#65533;&#65533;&#65533;&#65533;&#65533;&#65533;&#65533;&#65533;&#65533;Y&#65533;$L&#65533;0%&#65533;&#65533;u&#65533;&#65533;U&#65533;d-&#65533;8&#65533;JN$&#65533;&#65533;&#65533;f&#1656;&#65533;`&#65533;X&#65533;&#65533;&#65533;t&#65533;<I&#65533;#&#2032;&#65533;W=&#65533;&#65533;H&#65533;
?&#65533;&#65533;&#65533;&#65533;&#65533;&#65533;&#65533;0 &#65533;&#65533;@&#65533;&#65533;B&#65533;0&#65533;;&#16497;x&#65533;&#65533;`&#65533;*&#65533;&#65533;;&#65533;X&#65533;HA&#65533;L &x&#65533;VB&#65533;&#65533;&#65533;*H&#65533;	J0&#65533;zn&#65533;&#65533;&#65533;&#65533;}&#769;&#65533;jp,i&#65533;&#65533;IA
Z&#65533; &#65533;	W&#65533;&#65533;Ef&#65533;!&#65533;hB&#65533;&#65533;do&#65533;&#65533;&#65533;&#1632;C&#65533;&#65533;u&#65533;;&#65533;&#65533;&#65533;&#65533;&#65533;A&#65533;`&#65533;;,&#65533;)&#65533;)&#65533;K
T&#65533;&#65533;b&#65533;A
`&#65533;,&#65533;&#65533;  &#65533;D X&#65533;&#65533;&#65533;
` JQ&#65533;&#65533;&#65533;c&#65533;*}I%8&#65533;kL&#65533; 9&#65533;&#65533;&#65533;P&#65533;&#65533;X&#65533;*&#65533;&#65533;HW*&#65533;&#65533;&#65533;&#65533;&#65533;I&#65533;&#65533;U&#65533;kl#&#1336;&#65533;6&#65533;!k&#65533;X&#1626;&#65533;&#65533;4&#65533;9i5&#65533;V&#65533;"T(&#65533;7&#65533;&#65533;R&#65533;2r&#65533;8&#65533;Pm*0&#65533;7&#65533;&#1100;f\&#65533;+&#65533;&#65533;5&#65533;&#65533;d&#65533;b&#65533;L&#65533;U&#65533;U+n0se&#65533;&#65533;e&#65533;&#65533;.v#kT&#65533;%&#65533;A>5&#65533;YU&#65533;&#65533;&#65533;&#65533;ZV2&#65533;&#65533;3&#65533;cgL&#65533;&#65533;p&#65533;4&#65533;&#65533;C&#65533;x&#65533;&#65533;&#65533;&#1462;&#65533;bS&#65533;x5*jD&#65533;&#65533;`t&#65533;&#1333;l<Cba&#65533;6&#65533;M&#65533;&#65533;&#65533;c&#65533;p7&#65533;1u&#65533;&#65533;&#65533;7&#65533;&#65533;&#65533;TJ&#1752;&#65533;2&#65533;&#65533;&#65533;;&#1658;&#65533;F7&#65533;&#341297;&#65533;m.&#65533;&#864;mh3&#65533;M[&#65533;Ba&#65533;f&#65533;T#
&#65533;v&#65533;&#65533;&#65533;mi&#65533;Lm&#65533;&#65533;&#65533;&#65533;&#65533;&#65533;h&#65533;&#65533;N&#65533;\:&#65533;&#65533;Q&#65533;&#65533;C+&#65533;x&#65533;D&#65533;6&#65533;&#65533;&#65533;,lZ&#65533;&#65533;4&#65533;&#65533;&#65533;&&#65533;(D&#65533;2&#65533;&#65533;)-vi
&#65533;R&#65533;&#65533;&#65533;&#65533;?V&#65533;V1.&#65533;t&#65533;:&#65533;Zebn5&#65533;&#1109;W&#65533;\W&#65533;"F:!&#65533;/&#65533;&#65533;6&#65533;Q&#65533;&#65533;	&#65533;&#608;X&#65533;&#65533;%fzeA&#65533; &#65533;?<&#65533;&#65533;&#65533;&#65533;/&#65533;&#65533;` &#65533;&#65533;&#65533;&#65533;&#65533;&#65533;&#65533;&#1185;&#1923;&#65533;C"P
A&#65533;B!8&#65533;&#65533;: !	Y&#65533;B&#65533;&#65533;&#65533;&#65533;@:X&#65533;hA&#65533;@0p&#65533;	&#65533;&#65533;d@L%&#65533;&#65533;
H`&#65533;&#65533;='|
P&#65533;&#65533;&#65533;&#65533;@4&#65533;_ &#65533; &#65533;8&#65533;&#65533;v`&#65533;&#65533;&#65533;O&#65533;g;&#65533;&#65533;x&#65533; B&#65533;&#65533;&#65533;&#65533;=d&#65533;@E)H!&#65533;O&#65533;b&#65533;&#65533; &#65533;&#65533; &#65533;&#65533;p&#65533;&#65533;+&#65533;
@&#65533;&#65533;&#65533; %M &#65533;&#65533;<&#65533;l&#65533;z#&#1943;f&#65533;&#65533;&#65533;&#65533;J&#65533;&#65533;t&#65533;&#65533;
D +&#65533;,&#65533;&#65533;F&#65533;~&#65533;]uF&#65533;&#65533;&#65533;&#65533;&#65533;cd&#65533;&#65533;0&#65533;1&#65533;&#65533;ic,C&#65533;(3&#65533;!&#65533;&#1040;a &#65533;aN'&#65533;&#65533;E&#65533;&#65533;`&#618;$&#1043;b&#618;:&#65533;&#65533;JNT	&#65533; &#65533;&#65533;&#65533;&#65533;&#65533;0&#65533;&#65533;&#65533;&#65533;&#65533;&#65533;hr&#65533;O&#65533;8&#65533;Z&#65533;&#65533;&#65533;&#65533;&#18186;Y&#65533;&#65533;Zi&#65533;.NrH&#65533;&#65533;ct8&#65533;V&#65533;&#65533;3&#65533;&#65533;&#65533;&#65533;!&#1102;a	&#65533;&#65533;&#65533;A&#65533;&#65533;L&#65533;o&#65533;0Og&#65533;&#1160;)	&#65533;&#65533;&#65533;a&#65533;
&#65533;A&#65533;|&#65533;&#65533;&#65533;L-&#65533;(B!n&#1402;)&#65533;&#65533;&#65533;&#65533;!&#65533;a&#65533;&#1793;&#65533;a&#65533;1&#417;,&#545;N&#65533;&#65533;&#65533;&#65533;&#1185;|&#65533;&#65533;"&#65533;&#65533;
f&#65533;&#65533;a&#65533;-&#65533;1&#65533;(6g&#65533;&#65533;&#65533;6&#65533;$L&#65533;$&#65533;"f4qs@qQ1%&#65533;$.&#65533;',1f1?&#1892;]&#65533;`&#65533;)&#65533;,&#65533;%&#65533;2&#65533;&#65533;&#65533;Q&#65533;r&#65533;&#65533;&#65533;f.&#65533;:&#65533;,&#65533;&#65533;&&#65533;,&&#65533;O&#65533;N&#65533;W&#65533;&Q&#34988;`&#65533;&#65533;&#65533;q1&#780;1\&#65533;&#65533;`i0&#65533;&#65533;Yz,&#65533;&#65533;o%*&#3148;&#65533;&#65533;Y#&#65533;aD&#65533;&#65533; 	&#65533;G&#65533;X&#65533;8&#65533;@&#65533;&#65533;&#65533; &#65533;&#65533;
&#65533;6!h&#65533;&#65533;&#65533;&#65533;-&#65533;&#1124;Ax&#65533;@A&#65533;a&#65533; &#65533;`&#65533;&#65533;@&#65533; &#65533;"arB&#65533;&#65533;	&#65533; 5\+&#65533;9&#1283;9z&#65533;&#65533;2/^&#65533;&#65533;c\&#65533;5F ;:&#65533;N &#65533;&#65533;R&#65533;&#65533;$&#65533;h&#65533;X@&#65533;&#65533;j :&#65533;@h&#65533;(OC0&#65533;j&#65533;r&#65533;| C&#65533;&#65533;&#65533;R@&#65533;&#65533;R@<&#65533;&#65533;@&#65533; !\&#65533;V&#65533;&#65533;F!D&#65533;/)^`&#65533; @ &#65533;&#65533;o@&#65533;&#65533;$sH&#65533;h&#65533;&#65533;&#65533;xG2 :&#65533;&#65533;&#65533;&#65533;D@L"Ob&#65533;*3d6 B &#65533; &#65533;&#65533;&#65533;&#65533;&#65533;&#65533;a&#65533;A6&#65533;6&#65533;&#65533;&#65533;t&#65533;&#65533;&#65533;&#65533;7&#65533;&#65533;&#65533;&#65533;&#65533;8&#65533;S &#65533;!~&#65533;&#65533;!&#65533;a9&#65533;A&#65533;s:&#65533;s&#65533;&#65533;:&#65533;&#65533;7&#65533;a&#65533;lp&#65533;n)<&#65533;&#1259;&#65533;&#65533;&#65533;&#65533;l<y1&#65533;&#65533;&#65533;>&#65533;&#276;&#65533;&#65533;!&#65533;&#65533;j&#65533;&#65533;&#65533;	&#65533;l&#65533;&#65533;a&#65533;,^,]&#65533;E&#65533;&#65533;&#65533;r&#65533;qj	&#65533;&#65533;&#65533;&#65533;&#65533;1&#65533;&#65533;&#65533;&#65533;6&#620;&#65533;LZh&#65533;J'&#65533;<m7;&#65533;&#65533;&#65533;:&#65533;&#65533;aD&#65533;&#65533;De3;&#65533;!&#65533;&#65533;>&#65533; Q4F&#65533;	<m&#65533;&#65533;lt"-[ '*&#65533;&#65533;&#65533;-e&#65533;-e&#1953;&#65533;&#65533;&#65533;A&#65533;:J&#65533;aR&#161;&#65533;&#65533;a*&#65533;&#65533;!&#65533;&#65533;!&#1800;b&#65533;tL&#65533;&#65533;(6&#65533;&#65533; 1/&#65533;&#65533;&#65533;JBa&#65533;b&#65533;&#65533;LnN&#65533;&#65533;(J"&#65533;&#65533;-FN&#65533;&#1854;&#65533;&#65533;&#65533;&#65533;,&#65533;r&#65533;&#65533;Fm
(B*&#65533;&#65533;Q&#65533;&#65533;v&#65533;Q9jfdQ&#65533;"&#65533;^&#65533;&#65533;M&#65533;&#65533;M&#65533;&#65533;SK&#65533;&#65533;&#65533;&#65533;b,J&#65533;/&#65533;&#65533;0&#65533;f&#65533;Vu&#65533;
pv&#65533;&#65533;X&#1365;8&#65533;;N&#65533;&#65533;&#65533;1&#65533;&#65533;n&#65533;at&#65533;Ar!A&#65533;&#65533;l`&#65533;\&#65533;&#65533;&#65533;:P&#65533;&#65533;`D&#65533;&#65533;&#65533;;&#65533;&#65533;&#65533;&#65533;@c&#65533;&#65533;&#65533;&#65533;&#65533;&#65533;Za#&#65533;:P&#65533;xA&#65533;&#65533;&#65533;!.&#65533;&#65533;	&#65533;`&&#65533; &#65533;&#65533;&#65533;&#65533;f&#65533;&#65533;hC&#65533;&#65533;(I &#65533;:&#65533;&#65533;~&#65533;cA&#65533;j&#65533;-&#65533;&#65533;@o&#65533;C&#65533;'>2&#65533;&#65533;6h&#65533;f&#65533;&#65533; &#65533;*k&#65533;>&#65533;l&#65533;
&#65533;&#65533;&#65533; f!X&#65533;T&#65533;&#65533;&#65533;0&#65533;&#65533;&#65533;&#65533;&#65533; &#65533;&#65533;@H `&#65533;&#65533;&#65533;&#65533;I&#65533;D84&#65533;&#65533;*&#65533;&#65533;&#65533;&#65533;&#65533;@&#65533;&#65533;&#65533;&#65533;&#65533;&#65533;L&#65533;Z&#65533;0&#65533;V&#65533;&#65533;&#65533;`&#65533;Z&#65533; &#65533;&#65533;>M0&#65533;&#65533;&#65533;&#65533;&#65533;&#65533;&#65533;l&#65533;tA~A&#65533;v~A&#65533;5m&#65533;&#65533;t&#65533;&#65533;Vl&#65533;av!&#65533;6o&#65533;68;M &#65533;&#65533;[&#65533;&#22126;vp	&#65533;Z&#65533;ap&#752;[r&#65533;37]T]&#65533;&#65533;&#65533;!w&#65533;&#65533;n&#65533;6&#65533;&#65533;T&#65533;&#65533;&#65533;&#65533;4&#65533;p&#65533;&#65533;"W&#372;5[&#65533;&#65533;r&#65533;P&#65533;&#65533;Z W]j&#65533;&#65533;S&#1114;&#65533;B&#65533;:&#65533;!D}&#65533;&#65533;&#65533;hu	&#65533;j1-&#65533;&#65533;x&#65533;&#65533;&#65533;3&#65533;@&#65533;&#65533;*rz&#65533;&#65533;z&#65533;&#65533;&#65533;&#65533;&#65533;D&#65533;W{gs[&#65533;&#65533;D%b:J&#1658;-y"&#65533;&#65533;M&#65533;&#65533;&#65533;&#65533;&#65533;B;bO&#65533;&#65533;M&#65533;e&#65533;&#65533;!&#65533;#&#65533;&#65533;&#65533;&#65533;,&#65533;&#65533;()&#65533;&#65533;a&#65533;&#65533;e&#65533;W7G&#65533;&#65533;x)&#65533;&#65533;LXNr&#65533;)&#65533;"s&#136;,&#65533;&#65533;.0&#65533;)&#65533;b&#65533;&#65533;WUQ&#65533;&#65533;tj&#65533;b&#65533;&#65533;&#9214;&#65533;&#65533;&#65533;J&#65533;WI&#65533;$&b&#65533;W&#65533;@
&#65533;-m*Mb&#65533;E&#65533;&#65533;&#65533;&#65533;,R&#65533;O&#65533;D&#65533;	O&#65533;"&#65533;&#65533;&#65533;&#65533;X&#65533;BP&#65533;&#65533;&#65533;&#65533;&#65533;EWA&#461;&#65533;l&#65533;lU&#65533;&#65533;&#65533;g&#65533;ri&#65533;&#65533;Ta&#65533;&#65533;&#65533;fEl&#65533;4@j@
&#65533;^&#65533;&#65533;&#65533;aU&#65533;&#65533;&#65533;"gr&#65533;3&#1106;!|!8&#65533;&#65533; &#65533;"	-ta&#65533; 	&#65533;&#65533;&#65533;&#65533; x&#65533;&#65533;_&#65533;r,&#65533;&#65533;&#65533;j&#65533;&#65533;&#65533;&#65533;D&#65533;( &#65533;v&#65533;&#65533;&#65533;L&#65533;)#,&#65533;&#1408;D&#65533;$o&#65533;&#65533;&#65533;C&#65533;j&#65533;&#65533;h`&#65533;o&#65533;-&#65533;2 3`X@	&#65533;&#65533;&#65533; 4X&#65533;&#65533;&#65533;H&#65533;J!&#65533; "&#65533;  &#65533;&#65533;&#65533; &#65533;&#65533;&#65533; &#65533;gyv&#65533;&#65533;&#65533;&&#65533;&#65533;4 88sJ&#65533;2^&#65533;?&#65533;T&#65533;f`&#65533;@&#65533;&#65533;&#65533;b&#65533;&#65533;!&#65533;z8&#65533;&#65533;&#65533;&#65533;8&#65533;&#65533;&#65533;&#65533;&#65533;79&#65533;A9&#65533;&#65533;zaxo&#65533;A&#65533;&#65533;Ao&#65533;&#65533;(&#65533;&#65533;V~&#65533;l&#65533;v&#65533;&#374;&#65533;&#65533;w>&#65533;&#65533;:&#65533;&#65533;wY&#65533;wWZ&#1701;SZw&#65533;!&#65533;&#65533;&#65533;7&#65533;ua&#65533;@&#65533;&#65533;&#65533;ad&#65533;L&#65533;"&#65533;A &#65533;&#65533;p&#65533;V&#65533;&#65533;&#65533;3:Z&#65533;&#65533;!&#65533;&#65533;&#65533;&#65533;&#65533;&#65533;&#65533;J&#65533;&#65533;@o&#65533;3*MG9M&#656;7x&#65533;ha^!Ja>&#65533;&#65533;Z&#65533;=&#65533;f/H!`A47&#65533;&#65533;&#65533;&#65533;&#65533;a8&#65533;&#65533;&#65533;&#65533;&#65533;&#65533;9&#65533;&#65533;&#65533;&#65533;&#65533;&#65533;&#65533;&#65533;al3Cny&#65533;x!2{8;&#65533;&#65533;nms&#65533;&#65533;R&#65533;q&#791;&#65533;&#1325;&#65533;&#65533;ax!&#65533;&#65533;&#65533;&#65533;&#65533;(&#65533;N&#65533;&#65533;&#1761;
;&#65533;jB5/6.&#65533;-f[s&#148;&#65533;k[N&#65533;
&#65533;*#sT&#908;0&#65533;&#65533;&#65533;&#65533;&#65533;&#65533;#@&#65533;#:&#825;&#65533;h&#65533;&#65533;&#65533;`&#1064;&#65533;&#65533;&#65533;L&#65533;{T&#65533;&#65533;(wq&#65533;&#65533;&#65533;&#65533;&#65533;`&#65533;tO&#65533;{M&#65533;&#65533;&#65533;&#973;&#65533;&#65533;D&#65533;-_&#445;&#65533;&#65533;eF&#1599;&#65533;[&#65533;&#65533;&#65533;T&#65533;&#65533;</&#65533;B&#65533;\o,&#65533;&#65533;&#65533;Q&#65533;&#65533;Gi&#65533;&&#65533;0R&#65533;
'&#65533;De&#65533;4&#65533;&#65533;&#65533;&#65533;&#65533;t&#65533;J!!&#65533; 	n YY&#65533;)I 4{&#65533;&#65533;&#65533;&#65533;P&#65533;0&#65533;&#65533;%<!&#65533;&#65533;&#65533;&#65533;qh&#65533;[f&#65533;m&#65533;tb&#65533;&#65533;&#65533;&#65533;&#65533;	&#65533; ~&#65533;4&#65533;8&#65533;&#65533;&#65533;(&#65533;&#65533;&#65533;+h&#65533;N9 ,&#65533;&#65533;N)&#65533;/&#65533;Ra&#65533;&#65533;9Bo&#65533;j@&#65533;u&#65533;M&#65533;Af&#65533;&#65533;&#65533;-U &&#65533;h&#65533;&#65533;&#65533;A\/&#65533;H&#65533;rD&#65533;0 &#65533;Y&#65533;&#65533;Y&#65533;&#761;&#65533;&#65533;&#65533;yI|&#65533;6,&#65533;&&#65533;&#65533;&#65533;&#65533;. &#65533;&#65533;6&#65533;v&#65533;v 8&#65533;``! Iz&#65533;?z&#65533;6o&#65533;&#65533;nG:9&#65533;&#65533;m_&#65533;&#65533;:&#65533;Z&#65533;v=&#65533;A;&#65533;t&#65533;|&#65533;|&#65533;&#65533;&#65533;y&#65533;i]oZo&#65533;&#65533;	&#65533;o[&#65533;O4&#65533;3m&#65533;ANA:A&#65533;&#65533;n!&#65533;yp&#65533;V&#65533;N&#65533;&#65533;&{&#65533;{!|&#65533;m&#65533;&#65533;w&#65533;Wm&#65533;&#65533;i:&#65533;}a&#65533;&#65533;A&#65533;r&#65533;R&#65533;@A.&#65533;"A
!&#65533;@&#65533;&#65533;&#65533;&#65533;&#65533;&#65533;&#65533;`A<&#65533;&#65533;rTp&#65533;;&#65533;&#65533;;&#65533;&#65533;Up@&#65533;&#65533;M&#65533;&#65533;Q!&#65533;&#65533;2ZN&#65533;N!&#65533;MAD&#65533;@&#65533;<a0A<&#65533;2&#65533;\9A&#65533;&#65533;&#65533;4!&#65533;I&#65533;&#65533;|/&#65533;M&#65533;&#1313;^&#65533;&#65533;&#65533;NYFQ&#65533;
P&#65533;&#65533;af;&#65533;N?&#65533;)&#65533;b-&#65533;8N&#65533;d~&#899;&#65533;&#65533;#&#1288;&#65533;&#65533;>&#65533;@'o&#65533;b&#65533;&#65533;&#65533;?L&#65533;&#65533;&#65533;&#65533;`&#65533;&#65533;&#65533;&#65533;?*&#65533;^-&#65533;X/&#65533;X,x&#65533;&#65533;e&#65533;	&#65533;,&#65533;4&#65533;~&#65533;;&#65533;,@&#65533;N&#65533;q&#65533;&#65533;8k&#65533;&#65533;X&#65533;&#65533;&#65533;-&#65533;&#65533;)&#65533;&#65533;)&#1066;&#65533;&#65533;&#1862;=&#65533;-&#65533;B*&#65533;&#65533;P38&#65533;&#65533;[&#65533;&#65533;&#65533;/&#458;&#334;&#65533;_S	pT&#65533;7&#65533;&#65533;&#65533;6-DA&#65533; &#65533;&#65533;&#65533;&#65533;&#65533;&#65533;v`&#65533;&#65533;a&#65533;&#65533;&#65533;&#65533;&#65533;(&#65533;\B&#65533;&#65533;&#1285;&#65533;&#65533;&#65533;\&#65533;&#65533;vS&#350;A&#65533;AM6&#65533;&#65533;a&#65533;&#65533;
&#65533;&#65533;&#65533; 	&#65533;&#65533;y b&#65533;>
,&#65533;C&#461;6p&#1024;A&#65533;&#65533;)H|&#65533;`&#65533;&#65533;&#65533;%X&#65533;X&#65533;&#65533;&#65533;&#65533;&T&#65533;8y&#65533;9l&#768;qR&#65533;s,d&#65533;&#65533;G&#65533;3P&#65533;&#65533;y2E&#65533;&#65533;&#65533;&#65533;&#65533;$&#933;S&#65533;N&#65533;zJ&#660;*S&#65533;&#1584;hp AX&#65533; &#65533;B&#65533;	 H&#65533;&#65533;6-&#65533;<&#65533;&#65533;&#65533;&#65533;&#65533;>&#65533;&#65533;P&#65533;$N&#65533;@Q"&#65533;&#65533;%B&#65533;x&#65533;c&#460;*&#65533;&#65533;q&#65533;&#65533;&#1584;&#596;+[&#65533;&#65533;W&#65533;&#65533;&#128;v&#65533;&#65533;._&#65533;&#65533;}&FL&#65533;/^&#65533;[&#48261;kW.[&#65533;j&#578;5&#65533;m]&#65533;s&#65533;j&#65533;&#65533;&#1388;&#1717;&#65533;&#1482;&#65533;&#65533;&#65533;&#65533;&#65533;&#65533;&#65533;&#65533;f&#65533;&#65533;r&#65533;d&#864;5[&#65533;&#65533;3e&#1128;9k6M&#65533;&#616;&#65533;ku	&#65533;\&#65533;&#65533;&#65533;&#65533;,X/Y&#65533;>&#65533;*&#65533;&#65533;&#65533;&#65533;&#65533;;#V1&#65533;&#65533;K/&#65533;&#65533;Rm&#65533;&#65533;&#65533;
-&#65533;&#65533;&#65533;*&#65533;&#65533;+&#65533;&#65533;&#65533;I&&#65533;8&#65533;"&#65533;&#65533;}&#65533;a&#65533;&&#65533;&#65533;Fr&#65533;G&#65533;r&#65533;aG~2H&#65533;5&#65533;&#65533;&#65533;&#65533;&#65533;&#65533;&#65533;&#65533;&#65533;G&#65533;&#65533;&#460;D&#65533;&#65533;G&#65533;&#65533;{&#65533;&#65533;$&#65533;{&#65533;&#65533;r&#65533;Q&#65533;w&#65533;&#65533;bl&#65533;&#65533;&#65533;k&#65533;&#65533;&#65533;t&#65533;&#65533;bt&#65533;I&#458;&#1928;&#65533;&#65533;;&#65533;&#65533;	g;&#65533;&#65533;&#65533;&#43571;N&#65533;z&#58958;5&#65533;(#:&#31011;N:&#65533;c&#65533;9&#35091;:&#65533;Z&#65533;:&#65533;C5&#1676;&#232;&#65533;&#65533;&#65533;&#65533;&#65533;CN9&#65533;&#65533;J&#65533;8&#65533;t&#65533;&#65533;9&#65533;&#65533;Z&#65533;&#65533;Zj&#65533;&#65533;&#65533;J&#65533;8&#65533;&#65533;j&#939;&#65533;Z&#65533;&#65533;&#65533;&#65533;j+&#65533;&#65533;&#65533;&#65533;+&#65533;&#65533;&#65533;+&#65533;&#65533;&#65533;&#65533;&#65533;m&#65533;&#1026;:&#65533;&#65533;&#1162;&#65533;8&#65533;"&#65533;j&#65533;&#65533;&#65533;&#65533;M6&#65533;h&#65533;7&#65533;l&#65533;M8&#65533;h&#65533;j&#65533;&#65533;*Z&#65533;&#65533;&#65533;.z'&#65533;&#65533;
&#65533;*&#65533;&#65533;&#65533;g&#65533;&#65533;2&#65533;&#63899;&#65533;.&#65533;&#65533;.+*&#163;v&#65533;(&#65533;{&#65533;&#65533;&#65533;&#65533;>Jo&#65533;&#65533;&#65533;V&#65533;&#65533;&#65533;&#65533;k&#65533;&#1950;j&#162570;*2&#65533;/\&#65533;&#65533;jK,&#65533;&#65533;&#65533;&#65533;8&#65533;&#65533;M&#65533;&#65533;|&#65533;&#65533;TS5&#65533;HS&#65533;4&#65533; &#65533;4&#65533; (&#65533;&#65533;GM&#65533; &&#65533;&#65533;&#65533;	;&#65533;&#65533;I0&#1796;&#65533;&#65533;&#65533;&#65533;X&#65533;s&#65533;b&#65533;&#65533;&#65533;3&#65533;(&#65533;4&#1128;&#65533;&#65533;1&#65533;E&#65533;4&#65533; &#65533;&#65533;&#65533;&#65533;Dc63&#836;R&#65533;P 1&#65533;I&#65533;<&#65533;dx=$&#65533;&#65533;&#65533;`C6&#65533;P&#65533;H+&#65533; &#65533;&#65533;&#65533;+&#65533;&#65533;&#65533;!&#65533;&#65533;&#65533;"y&#65533;<&#65533;4&#65533;M1&#65533; &#65533;&#65533;<&#65533;CO-&#65533;&#65533;&#65533;&#65533;&#65533;&#65533;B&#65375;B#1FG&#65533;&#65533;I*&#65533;&#65533;2J&#65533;H5&#65533;#^&#65533;&#65533;@D&#65533; &#65533;pBaqMA&#65533;h&#65533;O&#65533;Yt&#65533;A&#65533;dp&#65533;&#1573;&#65533;[&#65533;@&#65533;
&#65533;&#65533;&#65533;&#65533;&#65533;&#65533;;&#65533; 0D&#65533;&#464;&#65533;e&#65533;&#65533;&#65533;\&#65533;2	&#65533;'&#65533;\&#65533;4&#65533;L/|&#65533;
V&#65533;b&#65533;P*&#65533;"!R&#65533;B&#65533;&#65533;&#65533;'D1
R&#65533;b&#65533;@(4q&#65533;L&#65533;B&#65533;&#65533;{&#65533;
T&#65533;\&#65533;B&#65533;&#65533;&#65533;/~&#65533;&#65533;&#65533;&#65533;&#65533;@&#65533;1&#65533;Q&#65533;_&#65533;&#65533;&#65533;2&#65533;&#65533;De,c@&#65533;{&#65533;
Klb&#65533;pE+Vq
S&#65533;"6&#65533;hE((&#65533;	^&#65533;&#65533;&#1541;&#2040;]&#65533;b&#65533;&#65533;&#65533;&#65533;+T&#65533;&#65533;T&#65533;"&#65533;&#65533;&#65533;&<&#65533;	G8&#65533;&#65533;&#65533;&#65533;#AA&#65533;&#65533;&#65533;"&#65533;<&#65533;&#65533;Dc&#65533;&#65533;&#65533;6&#65533;nh&#65533;&#65533;&&#1760;&#65533;4&#65533;A&#65533;D&#65533;)&#65533;p2&#65533;A_&#1538;&#65533;&#65533;J/&#65533;a&#65533;C&#65533; 0p&#65533;&#65533;&#65533;&#65533;&#65533;-la&#65533;&#65533;&#65533;0&#65533;&#65533;&#65533;*P&#65533;&#65533;&#65533;&#65533;hJ3&#65533;V&#65533;&#65533;`&#65533;kv&#65533;^&#65533;&#65533;1&#1237;v&#65533;s&#65533;&#65533;&#65533;S9&#65533;a&#65533;=&#65533;I&#65533;1&#65533;&#65533;D9JP&#65533;&#9642;DuOUm&#65533;&#65533;&#518;8uQqd[&#65533;&#65533;n&#1386;OTX&#65533;U&#65533;&#65533;E&#65533;&#65533;i&#65533;X&#65533;&#65533;(&#65533;&#65533;&#65533;P&#65533;&#65533;&#65533;e+&#65533;&#65533;&#65533;\&#65533;&#65533;}c&#65533;$)8NZ&#1172;&#65533;4f&#65533;8&#65533;&#65533;sm#&#1456;&#65533;5&#65533;&#65533;mtM&#65533;X&#65533;@&#65533;&#65533;.t&#65533;_B&#65533;W&#65533; &#65533;M9&#65533;^&#65533;"&#65533;&#65533;r&#65533;-&#65533;&#65533;jY&#65533;hF&#65533;&#65533;QS&#65533;&#65533;&#65533;&#65533;r&#65533;=&#65533;&#65533;/<J&#65533;&#65533;&#65533;<&#65533;Z&#65533;Qu&#65533;X7[i8Ff&#1038;bKd	c&#65533;Fm&#65533;o&#65533;T\&#65533;x3&#65533;Q&#65533;&#65533;&#65533;L&#65533;&#1224;&#65533;&#65533;14a&#65533;&#65533;&#65533;&#65533;!&#65533;&#65533;&#65533;&#65533; &#65533;3&#65533;j&#65533;&#65533;K&#65533;b&#1848;Fu&#65533;&#65533;y&#65533;;&#65533;&#65533;4&#65533;&#65533;W&#65533;*&#65533;&#65533;82\&#65533;&#65533;&#65533;g&#65533;q&#65533;3&#65533;&#65533;&#65533;&#1822;&#65533;&#65533;&#65533;&#65533;&#65533; '(!9&#65533;A&#65533;&#1568;;&#65533;CB&#65533;&#65533; 2&#65533;b0&#65533; #&#65533;E(&#65533;&#65533;,&#65533; D&#65533;
H&#65533;&#65533;&#1327;&#65533;Qug ]&#65533;&#65533; &#65533;&#65533;&#65533;&#65533;&#65533;K&#65533; &#65533;&#65533;
Z`&#65533;&#65533;# 	F &#65533;&#777; [`&#65533;&#65533;`&#65533;&#65533;S&#65533;&#65533;&#65533;&#65533;	M&#65533;&#65533;AHh "@&#65533;&#65533;&#65533;&#65533;AF$&#65533;&#65533;&#65533;&#65533;
h&#65533; &#65533;
&#65533;,&#65533; &#65533;&#65533;&#65533;&#65533;&#65533;!AIRP&#65533;&#65533;&#65533;@2&#65533;o
t&#65533;W&#65533;&#65533;M&#65533;&#65533;&#65533;a&#205;
&#65533;L&#65533;&#1099;] &#65533;<&#65533;&#65533;&#65533;,XQ&#65533;NT"&#65533;`&#65533;"&#65533;D(bg>D!1B&#65533;&#65533;P#&#65533;D&#65533;&#65533;&#65533;@s&#65533;&#65533;&#1800;G@&#65533;&#65533;&#65533;'@&#65533;&#65533;W&#65533;b&#65533;x,dA&#65533;&#65533;0:&#65533;,^&#65533;&#65533;&#65533;&#65533;n&#65533;&#65533;]&#65533;EUpb&#65533;&#65533;&#65533;%0A&#65533;G4&#65533;&#65533;&#65533;&#289;/&#65533;D8&#65533;N&#65533;&#65533;omkPt&#65533;&#65533;&#65533;&#65533;$8tB"{&#515;&#65533;&#65533;;&#65533;&#65533;&#65533;fz&#65533;P&#65533;&#65533;6&#513;h&#65533;(&#1264;7t&#65533;Z&#65533;R&#65533;&#65533;&#65533;3&#65533;d(+&#65533;&#65533;n0&#65533;&#65533;&#65533;[&#65533;1&#65533;&#65533;0&#65533;A&#65533;&#65533;&#65533;&#65533;0&#65533;}&#65533;)P!&#65533;Z&#65533;&#65533;&#65533; px&#65533;2&#65533; &#65533;&#65533;&#65533;&#65533;&#65533;&#65533;^pe&#65533; &#65533;2&#65533;&#65533;ZH:&#1289;q=&#65533;3&#65533;&#65533; &#65533;5&#65533;&#65533;p &#65533;]&#65533;&#65533;h&#65533;PQ]&#65533;&#65533;&#65533;F<U&#1043;!&#65533;cE&#65533;&#65533;&#65533;J&#1314;#{h&#1003;&#65533;&#1118;'&#65533;&#65533;&#65533;&#1055;%&#1172;&#65533;&#65533;5S&#65533;JU&#65533;R&#65533;i&#65533;&#65533;&#65533;6j&#65533;3k&#65533;&#65533;&#65533;&#65533;7&#65533;&#1361;
&#65533;&#65533;h&#492;&#65533;(&#65533;.&#65533;&#65533;&#65533;&#65533;T&#65533;&#65533;&#65533;aQ&#65533;xG&#65533;&#65533;&#65533;+&#65533;&#65533;&#65533;Y&#986;Y&#1173;>Ro&#65533;#&#65533;b&#65533;Jh&#65533;Y&#65533;&#65533;R&#65533;]&#65533;&#65533;&#65533;6&#65533;&#65533;&#65533;mt&#65533;&#65533;9m&#65533;[&#65533;e&#1494;&#65533;&#65533;Vv&#65533;&#65533;\&#65533;>R&#65533;o&#65533;&#65533;&#65533;&#65533;&#65533;n&#65533;&#65533;f<#&#65533;l2X[4fc&#65533; &&#65533;,&#65533;@&#65533;1&#65533;A&#65533;dp&#65533;J&#65533;"&#65533;&#65533;N2&#65533;&#65533;Wd&#65533;m&#65533;&#65533;m2&#65533;&#65533;d<?&#65533;&#65533;gFj&#65533;A&#65533;A&#65533;&#65533;F1T&#65533;d&#65533;Qn&#65533;@&#65533;&#65533; &#65533;',&#65533;3`&#65533;Kp&#65533;D&#65533;!5&#65533;.L&#65533;&#65533;&#65533;n&#65533;&#65533;&#65533;&#65533;p &#65533; "10Y&#65533;C"&#65533;^&#65533;&#65533;c:(&#65533;&#65533;&#65533;&#65533;&#65533;*&#65533;?.&#65533;&#65533;&#65533;&``&#65533;&#65533;&&#65533;U&#65533;Q@`&#65533;	&#65533;&#65533;k4
&#65533;PG`p&#65533;!&#65533;6&#65533;C&#65533;&`&#65533;&#65533;b&#65533; ` Ch 
&#65533; &#65533;&#65533;&#65533;=&#65533;;&#65533;c&&#65533;&#65533;^
&#65533;&#65533;&#65533;_D&#65533;&#65533;&#65533;&#1024;&#65533;&#65533;&#65533;P &#65533;&#65533;&#65533;&#65533;}&#65533;P@&#65533; &#65533;@&#65533;&#65533;Y&#65533;&#65533;P&#65533;V&#65533;&#65533;
&#65533;
&#65533;0	&#65533;`&#65533;Tlw&#65533;&#65533;vlz&#65533;v&#65533;lv`&#65533;&#65533;{&#65533;$&#470;&#65533;8&#65533;|$}0#&#65533;&#65533;j&#65533;@	&#65533;&#65533;k&#65533;&#65533;&#65533;&#65533;Pa%&#65533;	&#65533;&#65533;	&#65533;&#65533;	1&#65533;	'T
B
&#65533;&#65533;	&#65533;&#65533;!&#65533;&#65533;	&#65533;tQ&#65533;~&#65533;|&#65533;&#65533;&#65533;&#65533;$&#65533;Hri&&#65533;&#65533;&#65533;!&#65533; Pl&#65533;X,&#65533;h`&#65533;H&#65533;&#65533;&#65533;&#65533;&#65533;WP\ K&#65533;TnePg&#65533;%[&#65533;&#65533;&#65533;&#65533;&#65533;X&#65533;m&#65533;d&#65533;6o&#65533;tM&#65533;&#65533;&#65533;&#65533;M&#65533;&#65533;^ &#65533;&#65533;&#65533;&#65533;&#65533;Y@&#65533;&#65533;M&#65533;K&#65533;&#65533;a0o&#65533;XL	yM&#65533;&#272;&#65533;&#65533;Vf&#65533;h^`q&#65533;q&#65533;'&#65533;&#65533;rbW0&#65533;s&7&#65533;`&#65533;P&#65533;&#65533;0(G2E2+&#65533;Bs,&#65533;0&#65533;&#65533;2,SW&#65533;,3+"c,Q&#65533;&#65533;+&#65533;r&#65533;FgW}g-&#1058;W&#2000;&#65533;&#65533;&#65533;y&#65533;&#65533;+3&#65533;S&#65533;S]&#65533;3&#1376;u&#65533;&#65533;&#65533;&#65533;&#65533;/A&#65533;/&#65533;27&#65533;x:e]&#65533;u:&#65533;&#65533;:&#65533;5&#65533;."-&#65533;&#65533;&#1314;vl&#65533;V3c+'&#65533;&#65533;/&#65533;w&#65533;&#148;u	3&#65533;@z&#65533;buU&#65533;&#65533;`&#65533;]&#65533;'y:&#1368;&#65533;y&#65533;&#65533;&#65533;&#65533;&#65533;&#65533;&#65533;W&#65533;7&#1520;}@&#65533;&#65533;S\&#65533;&#65533;'3&#65533;p03&#65533;&#65533;Iz&#65533;&#65533;x2&#65533;P&#65533;&#65533;7&#65533;Z&#65533;@&#65533;&#65533;|&#65533;&#65533;@&#65533;3C&#65533;Z&#65533;&#65533;D&#65533;&#65533;<&#65533;0f&#65533;<P]a2&#65533;&#65533;&#65533;&#65533;&#503;}&#65533;g4&#65533;W&#65533;&#65533;&#65533;&#65533;&#65533;z&#65533;&#65533;&#65533;&#65533;h&#65533;&#65533;!7&#65533;a&#65533;5 &#65533;z&#65533;&#65533;&#65533;E&#65533;~&#65533;C93&#65533;:59@&#65533;&#357;8;&#65533;8&#65533;&#65533;8&#65533;&#65533;9&#65533;3X&#65533; - ;9&#65533;-&#65533;&#65533;&#65533;;qRC:&#65533;&#65533;;&#65533;e-@&#65533;&#65533;&#65533;3P&#65533;E6P]$&#65533;:P;j4&#65533;&#65533;.&#65533;R&#65533;g 	&#65533;&#65533;
&#65533;&#65533;&#65533;&#65533;x	&#65533;&#65533;0
&#65533;`=&#65533;P.&#65533;&#65533;80Jp<&#65533;`&#65533; p Dh &#65533; 06s&#65533;v&#65533;>&#65533;&#65533;&#65533;&#65533;&#65533;C&#65533;=&#65533;3:X0 9K 	&#256;[&#65533; &#65533;&#65533;&#65533;&#65533;&#65533;&#240;dr&#65533;nJ&#65533;&#65533;m&#65533;&#65533;&#65533;
&#65533;0
&#65533;`k&#65533;&#65533;!&#65533;&#65533;b&#65533;~&#65533;&#65533;&#65533;&#65533;&#65533;xcRv &#65533;&#65533;&#65533;&#65533;J&#65533;x&#65533;&#65533;&#65533;$&#65533;&#65533;|&#65533;"B&#65533;&#65533;$&#65533;&#65533;~&#65533;H&#65533;&#65533;&#65533;$E2&#65533;I&#65533;&#65533;x&#65533;&#65533;&#65533;&#65533;$x f0)&#65533;]&#65533;_&#65533;I&#65533;&#65533;%&#65533;4Jn`&#65533;o&#65533;ip&#65533;xh&#65533;r`%s lp&#65533;HK&#65533;X&#65533;_ &#1402;&#65533;&#65533;DK&#65533;&#65533;&#65533;(&#65533;`B&#65533;&#65533;h&#65533;u0k&#65533;&#65533;&#1062;&#65533;&#65533;&#65533;J&#65533;H&#65533;&#1384;n&#65533;q&#65533;&#65533;p&#65533;4&#65533;&#65533;fM&#65533;
K&#65533;XL^@&#65533;b&#65533;&#65533;
&#65533;&#65533;&#65533;4{&#65533;&#65533;8&#65533;h&#65533;&#65533;&#65533;`&#65533;&#65533;{T &#65533;(!&#65533;T&#65533;Pt&#65533;&#65533;bv&#65533;&#65533;0&#65533;R&#65533;P'I&#65533;&#65533;&#65533;&#65533;b*&#65533;-E,?)&#65533;1GP&&#65533;.E&#65533;w&#65533;b24&#722;=s&#65533;+UE2C&#65533;x]&#65533;Pk&#65533;UT53&#65533;u,u&#65533;&#65533;&#65533;x&#65533;P&#1601;&#65533; Q&#65533; X&#65533;@&#1649;/E3Z&#65533;&#65533;&#65533;	&#65533;&#65533; &#65533; &#65533;&#848; &#65533;&#65533;%&#65533;&#65533;&#65533;qS&#65533;&#65533;&#65533;75.&#65533;&#154;&#65533;9&#65533;&#65533;'&#65533;&#65533;i.x&#46605;i.q+ymIzW7j&#65533;Z&#65533;&#65533;Zf;G&#65533;&#65533;&#65533;R&#760;&#65533; g&#1733;S;A&#65533;&#65533;&#65533;&#65533;g&#65533;&#65533;&#65533;&#65533;Pq#&#65533;T[&#1504;5&#65533;&#65533;[|&#65533;;Q45e&#65533;R&#65533;&#65533;@7&#65533;[&#65533;@&#65533;@&#65533;&#65533;4d[}u&#65533;&#65533;&#65533;
&#65533;P	p&#65533;?&#65533;8 4&#65533;&#65533;@&#65533;p&#65533;I4&#65533;[&#65533;z&#65533;{[g&#65533;&#65533; &#65533;y[&#65533;&#65533;&#65533;RFD&#65533;&G&#65533;&#65533;&#65533;&#65533;M&#65533;EP&#65533;E&#65533;9&#65533;&#65533;&#65533;&#65533;7&#65533;-AY&#65533;&#65533;&#65533; ^ +@>@8&#65533;)&#65533;E]4&#1057;1Ab4&#65533;]:&#65533;&#737;;&#65533;&#65533;&#65533;:&#65533;_8&#65533;?P8P#.&#65533;$aL{
&#65533;0&#65533;@
2&#65533;	&#65533;&#65533;	&#65533;`3&#65533; &#65533;9&#65533;A@K&#65533;~@&#65533;6f 	P N&#65533;&#65533;Zqs&#65533;&#65533;>&#65533;C`9&#1445;&#65533;S?@&#65533;&#65533;%&#65533;?;&#65533;T&#65533;&#65533;&&#65533;&#65533;&#370; &#65533;i&#65533;q&#65533;&#65533;r&#65533;&#65533; &#65533;&#65533;C&#65533;&#65533;&#431;&#65533;A&#65533;&#65533;	&#65533;&#65533;&#65533;&#65533;&#65533;&#65533;&#65533;p&#65533;I&#65533;&#468;8"&#65533;&#65533;&#65533;~li&#65533;"t&#65533;h%&#65533;&#65533;&#513;&#65533;&#65533;&#65533;l&#65533;&#65533;&#65533;&#65533;"p&#65533;n&#65533;&#65533;&#65533;&#65533;m&#65533;%o &#65533;L&#65533;&#65533;X&#65533;&#65533;&#65533;p&#65533;"*&#1196;e&#65533;&#65533;T&#65533;&#65533;(&#65533;e&#65533;&#65533;zg`nc&#65533;&#65533;	&#65533;J&#65533;&#65533;Ma`o &#65533;&#65533;&#65533;Ii K&#65533;&#65533;&#65533;&#65533;&#65533;&#65533;H&#65533;V&#65533;&#65533;:&#65533;y&#65533;&#65533;&#65533;oP%&#65533;&#65533;t&#65533;&#65533;&#65533;&#65533;&#65533;J&#65533;6K&#1486;&#65533;o&#65533;&#65533;&#65533;&#65533;fK&#65533;T&#65533;	&#65533;&#65533; &#65533;&#65533;&#15120;)&#65533;hnL&#65533;&#65533;+&#65533;&#65533;&#65533;U&#65533;&#65533;(4&#65533;&#65533;4&#65533;&#65533;0x\&#65533;&#65533;&#65533;<uR&#65533;&#65533;-B9Q&#65533;R+!&#65533;&#65533;&#65533;-&#65533;2~&#65533;t2&#65533;R&#65533;Q&#65533;&#65533;P0&#65533;)&wPCi2VQUW8&#65533;&#65533;uv&#65533;B&#65533;&#65533;QCsiw*}Q&#65533;&#65533;&#65533;&#65533;W&#65533;G&#65533;4mf&#1264;F&#29254;&#65533;&#65533;[&#65533;&#65533;6&#65533;0Es&#65533;@&#65533;&#640;&#65533;&#65533;`&#65533;&#65533;&#65533;&#65533;&#65533;&#65533;CT&#65533;@&#65533;&#65533; &#65533;&#65533;&#65533;&#65533;'}&#65533;E&#65533;0&#65533;&#65533; &#65533;&#65533;eF&#65533;p[&#1184;&#65533; X&#65533;&#65533;&#65533;&#65533;&#65533;`&#65533;&#65533;M[4&#65533;&#65533;&#65533;&#65533; &#65533;&#65533;&#65533;&#65533;`E&#65533;&#65533;`&#65533;S]&#1347;}M$M&#65533;M&#65533;=&#65533;&#65533;U&#65533;S&#65533;&#65533;j
 &#65533;&#65533;&#65533;&#65533;`&#65533;@&#65533;[&#65533;Z&#65533;&#65533;&#65533;?]&#1564;;&#496;|&#65533;&#65533;|&#65533;Z&#65533;'H-&#65533;&#65533;IE:&#65533;
&#65533; X&#65533;&#65533;E&#65533;;` &#65533;p&#65533;&#65533;&#65533;XD3&#65533;&#65533;&#65533;|&#1345;[&#65533;%}j{6&#65533;S-O&#1894;&#65533;&#1021;&#65533;&#65533;&#65533;&#65533;
&#65533;`E &#65533;&#65533;&#65533;	5_&#65533;]&#65533;50q&#65533;&#65533;]T&#65533;>&#65533;9 &#65533; 0Y*&#65533;u8;]7`8>@&#65533;&#65533;G`> E0= I@&#65533;A&#65533;&#65533;&#65533;E]6&#65533;8
&#65533;U#&#65533;@Cp&#65533;&#65533;
b8&#65533;&#65533;B&#65533;@&#65533;&#65533; E&#65533; &#65533;&#65533;E&#65533;O Pp+&#65533;>q&#65533;&#65533;D\&#65533;&#65533;&#65533;SjK&#65533;l&#65533;&#65533;n?&#65533;&#65533;`&#65533;&#65533;?)0{&#65533;5`]&#65533;&#65533;	&#65533;&#65533;g&#65533;&#65533;&#65533;`	&#65533;C&#65533;0C&#65533;&#65533;&#65533;3&#65533;	&#65533;&#65533;&#65533;	a	&#65533;$&#65533;&#65533;&#65533;fBw&#65533;&#65533;&#65533;&#65533;&#65533;&#65533;h&#65533;t&#65533;I&#65533;&#65533;q &g&#172;o&#65533;"&#65533;t&Urm&#65533;&#65533;&#454;&#65533;I&#1914;I&#65533;,&#65533;m&#65533;"&#154;e K&#65533;n0&#65533;8&#65533;s0&#874;4&#65533;&#1642;&#65533;&#65533;jg&#65533;&#65533;&#65533;m&#65533;&#65533;&#65533;d&#65533;&#857;NKf &#65533;&#65533;"n&#65533;&#65533;&#65533;&#65533;F&#794;&#65533;&#65533;&#65533;
_0&#65533;&#65533;FK`&#65533;&#65533;&#1016;r&#65533;&&"o&#65533;&#65533;H&#65533;&#65533;&#65533;J&#65533;&#65533;h&#65533;&#65533;M&#65533;d&#65533;	9&#65533;&#65533;&#65533;&#65533;&#990;&#65533;&#65533;T&#65533;&#65533;&#65533;b&#65533;&#65533;X&#65533;&#65533;&#65533;&#65533;t&#65533;&#65533;0&#65533;&#65533;t&#65533;&#65533;tv&#65533;&#65533;][&#65533;&#65533;W&#65533;[&#65533;&#1504;&#65533;p&#65533;&#65533;&#65533;&#65533;-u-&#65533;23&#65533;&#65533;&#65533;&#1392;5HR2&#65533;WO&#65533;yXEWP&#65533;00&#65533;&#65533;C&#65533;xS&#65533;&#65533;v	&#65533;&#65533;&#65533;&#65533;&#28564;&-M7RvwR&#65533;&#65533;]&#65533;t&#65533;&#65533;U&#1494;&#65533; &#1298;i&#65533;&#65533;&#65533;&#65533;&#65533;&#65533;i&#65533;&#1366;&#65533;&#65533;&#65533; &#65533;aEVT&#65533;X&#65533;&#65533;k6R&=&#65533;@&#65533;&#65533;&#65533;&#609;@&#65533;1>&#65533;&#65533;&#65533;qg&#65533;&#65533; &#65533;&#6777;&#65533;0&#65533;KPDn&#889;&#65533;&#65533;&#65533; &#65533;R}&#65533;&#65533;|R&#65533;&#65533;s4GZ&&#65533;&#65533;0&#65533;P&#65533;&#65533;0&#1876;ePf&#65533;Zes&#65533;@>O7R&#2022;I?I&#65533;}M&#65533;&#65533;&#65533;[&#65533;&#65533;&#65533;D&#65533;&#65533;&#65533;}P&#65533;d&#65533; &#65533;&#65533;&#65533;&#65533;
&#65533;&#65533;k&#65533;&#65533;&#65533;L &#65533;&#65533;p&#65533; 4&#65533;E&#65533;&#65533;Z&#65533;;&#65533;&#1419;&#65533;&#1063;&#65533;k@{&#65533;G}=&#65533;p&#65533;&#65533;&#65533;&#65533;0&#65533;Y&#65533;
&#65533;&#65533;E&#65533;&#65533;&#65533;B&#65533;&#65533;'z&#65533;$F&#65533;,Q&#65533;[&#65533;.`z&#65533;&#65533;&#65533;&#65533;r&#65533; /V_&#65533;9&#65533;&#65533;;&#65533;&#65533;G&#65533;%&#65533;&#65533;&#65533;=&#65533;&#65533;&#65533;&#65533;&#65533;&#65533;:T,&#65533;&#65533;&#65533;&#65533;&#65533;`A&#65533;6&#65533;w&#65533;&#65533;&#65533;	&#65533;`
4
&#65533;&#65533;	&#65533; `h&#65533;H!&#65533;G"I&#65533;L&#65533;Be&#65533;8h&#65533;&#65533;@&#65533;&#65533;(p a&#65533;&#463;0l&#512;&#65533;&#199;&#65533;@&#65533;!&#65533;&#264;.Q&#65533;HQ"D&#65533;3&#65533;x&#65533;&#65533;&#65533;&#65533;>z&#65533;&#65533;&#65533;&#65533;G!C&#65533;5z&#65533;#E&#65533;$(&#65533;&#65533;>{&#65533;d&#65533;3&#65533;&#65533;6a&#1516;q&#923;7p&#65533;&#1065;&#1270;&#65533;9q&#65533;&#521;gn&#65533;7m&#1712;i&#65533;&&#65533;\&#65533;n&#65533; &#65533;Sx;v&#65533;&#867;&#65533;q;t&#65533;Y&#65533;F_7z+&#65533;-&#65533;2b&#140;1&#65533;&#65533;&#65533;&#65533;9&#65533;&#65533;Y&#65533;&#65533;&#65533;&#65533;2f&#920;&#65533;=&#65533;v6o&#65533;&#65533;&#65533;{F&#65533;&#65533;&#1716;&#864;Y&#65533;&#65533;&#65533;&#65533;4g&#65533;|	C&#65533;&#65533;s&#65533;eB3&#65533;&#65533;0_&#65533;g#fL4}&#1947;&#65533;&#65533;&#65533;d&#512;&#65533;&#65533;&#65533;:&#65533;\&#65533;P&#14667;|&#65533;&#65533;t&#65533;&#65533;>&#65533;&#65533;&#65533;&#65533;&#65533;"&#65533;&#65533;&#65533;&#65533;"&#65533;&#65533;sN&#65533;0&#65533;&#65533;B&#65533;&#65533;&#65533;&#65533;&#65533;Yfl&#65533;&#65533;p&#65533;k&#65533;&#65533;&#65533;&#65533;&#65533;m&#65533;&#65533;&&#65533;m&#65533;&#65533;F&#65533;l&#65533;&#65533;&#65533;m&#65533;&#65533;&#65533;bj&#65533;emJ&#65533;lj&#65533;o&#65533;&#65533;&#65533;G&#65533;&#65533;qi&#65533;&#65533;&&#65533;Gq&#65533;&#65533;&#65533;&#65533;&#65533;&#65533;&#1179;%&#65533;g&#65533;q&#65533;&#65533;&#65533;r&#65533;!K0&#65533;&#65533;&#65533;J+&#65533;&#65533;&#65533;L-&#65533;1&#65533;&#65533;-&#65533;)&#65533;L&&#65533;d&#65533;IK&#65533;&#65533;kp&#784;C=&#65533;&#65533;&#65533;k&#65533;a&#65533;&#65533;j&#65533;YD=&&#65533;h&#65533;y&#65533;c&#65533;&#65533;tRe&#65533;&#65533;&#65533;e&#65533;y&#65533;f&#65533;q&#408;a&#65533;)&#65533;&#65533;a~&#65533;To&#65533;&#65533;&#65533;ez&#65533;%b,&#65533;&#65533;PC&#65533;5&#65533;`&#65533;F&#65533;\&#65533;&#65533;5&#65533;[}&#65533;5&#65533;P&#65533;1&#65533;g&#65533;!f&#65533;X&#65533;&#65533;&#65533;&#65533;e&#65533;1&#65533;&#65533;h&#65533;)f&#65533;Q&#65533;&#65533;&#65533;&#65533;f&#65533;]6&#65533;h&#65533;&#65533;5&#65533;]{&#65533;Ua&#65533;%&#65533;&#65533;Xr&#65533;u&#65533;&#65533;`&#65533;&#65533;&#65533;&#65533;c&#65533;q&#65533;t&#65533;U&f8&#65533;&#65533;Sh&#65533;&#65533;v[mGev\R&#65533;D8&#65533;(&#65533;&#65533;!&#65533;&#65533;&#65533;&&#65533;0&#65533;e&#65533;I&{1&#65533;&#65533;&#65533;j&#65533;&#65533;fu&#65533;&#65533;&#65533;&#65533;&#65533;G&#65533;&#65533;&#65533;&#65533;\z&#65533;&#65533;\n&#65533;&#65533;\|1&#65533;&#65533;yn&#65533;,&#65533;&#65533;&#65533;&#65533;&#65533;`&#65533;x&#1057;p&#65533;&#65533;ip&#65533;&#65533;&#65533;&#65533;&#65533;&#65533;&#65533;&#65533;&#65533;X&#65533;&#65533;&#65533;.&#65533;&#65533;$&#65533;&#65533;&#65533;.b&#65533;&#65533;&#65533;@&#65533;4&#65533;`&#65533;&#65533;7&#65533;{&#65533;:&#65533;[&#65533;(&#65533;&#65533;&#65533;`&#65533;&#65533;p&#65533;&#65533;&#65533;&#65533;H&#65533;(0A%&#65533;&#65533;&#65533;<&#65533;$SV&#65533;D&#65533;'J &#65533;|(&#65533;	'&#65533;&#65533;"+&#65533;&#65533;&#65533;&#65533;&#65533;&#65533; &#65533;&#65533;H&#65533;&#65533;@&#65533;&#65533;4&#65533;&#65533;<&#1565;%HPJX!NX&#65533;N&#65533;a&#65533;+&#65533;&#65533;&#65533;?&#65533;&#65533;&#238;;&#65533;C@&#65533;&#65533;>&#65533;&#65533;c&#65533;<&#65533;O&#782;&#65533;&#802;.&#65533;&#65533;+3&#65533;&#65533;&#1195;&#65533;T{&#65533;&#65533;&#65533;&#65533;&#65533;&#65533;&#65533;&#65533;&#65533;C0&#65533;F.&#65533;! [&#1922;&#65533;&#65533;&#65533;&#1310;d&#1824;&#65533;3&#65533;5&#65533;IN&#65533;&#65533;4&#65533;&f(&#65533;^t3&#65533;&#65533;&#65533;a,D&#65533;HA3&#65533;&#65533;g(&#65533;&#65533;&#65533;R&#65533;&#1620;&#65533;&#65533;i&#65533; fC&#65533;,(:&#65533;!&#65533;&#65533; &#65533;&#65533;F;&#65533;&#65533;&#65533; &#65533;3$Q&#65533;&#65533;Y&#65533;&#65533;&#65533;3	&#65533;!@&#65533;&#65533;&#65533;&#65533;.&#65533;A_&#65533;O&#65533;x&#65533;&#65533;&#65533;'&#65533;&#65533;&#65533;&#65533;&#33057;&#65533;&#65533;&#65533;&#65533;&#65533;&#65533;a(&#65533;&#928;c&#65533;&#65533;1&#65533;k&#65533;l&#65533;&#65533;&#65533;5&#65533;A&#65533;h &#65533;&#1136;5&#65533;&#65533;X&#65533;&#1208;F5&#65533;&#65533;&#65533;iD#&#65533;d&#65533;6V&#65533;&#65533;jX&#65533;&#65533;&#65533;(&#65533;&IT&#65533;&#65533;&#65533;&#65533;&#65533;%&#65533;&#65533;<&#65533;qD(*&#65533;4\&#65533;JWVCE&#65533;T&#65533;&#65533;&#65533;H?&#65533;H<&#65533;&#65533;&#65533;&#65533;&#65533;BE&#65533;^&#65533;h&#65533;&#65533;qLd&S&#65533;&#584;2&#65533;yd&#65533;&#65533;F&#65533;~&#65533;lf&#65533;&#65533;(2&#65533;!&#65533;_&#65533;X&#65533;2&#65533;&#65533;1-e&#65533;H&#65533;0&#65533;&#65533;]&#65533;b5&#65533;.td&#65533;T&#65533; &#65533;&#65533;&#65533;q&#65533;R&#65533;S&#65533;&#65533;EA&#65533;Ow&#65533;B&#65533;e&#65533;B&#65533;&#65533;_&#65533;&#65533;&#65533;&#65533;&#65533;&#65533;5d8#&#65533;&#65533;&#65533;2&#65533;&#65533;&#65533;[A4&#65533;&#65533;2&#65533;2@&#65533;&#65533;~&#65533;]"U(0|&#65533;&#65533;t&#65533;&#65533;D&#65533;&#65533;&#1156;.t&#65533;&#65533;&#65533;HY&#65533;P_&#65533;&#65533;&#65533;&#65533;8z&#1233;&#1706;&#65533;&#65533;g&#65533;&#65533;&#65533;(PyZ&#65533;h&#65533;1.
&#65533;~&#65533;&#65533;&#65533;x&#65533;(*1&#65533;2(&#65533;@hBt4P&#65533;&#65533;`F1&#65533;e&#65533;&#65533;&#65533;&#65533;c&#65533;&#65533;h>&#65533;A&#65533;&#65533;c&#65533;&#65533; F/
&#65533;W]&#65533;b&#65533;&#65533;&#65533;&#65533;n&#65533;]&#65533;g&#65533;&#65533;&#65533;)&#65533; &#65533; &#65533; E@B&#65533;&#1027;&#65533;@1&#65533;A<&#65533;&#65533;&#65533;@8&#65533;V&#65533;&#65533;&#65533;*&#65533;		V&#65533;h &#65533;[,&#65533; &#65533; &#65533;-|&#65533;&#65533;Wp&#65533;#nq&#65533;&#65533; &#65533;` &#65533;ens	&#65533;&#65533;F&#65533; 9&#65533;>p&#65533;&#65533;>H&#65533;&#65533;&#65533;< _&#65533;&#65533;h&#65533;&#65533;!(&#65533;&#65533;	R&#65533;B&#65533;&#65533;&#65533;%&#65533;`&#65533;@&#65533;&#65533; &#65533;0&#65533;"0&#65533;&#65533;E@$u&#65533;&#65533;&#65533;&#385;&#65533; '	P`&#65533;&#65533;&#65533;&$h&#65533;@:lE&#65533;&#65533;C&#65533;P&#65533;;h2&#65533;#&#65533;(&#1372;e.&#65533;11&#65533;b&#65533;7&#65533;E&#65533;e&#65533;&#65533;e&#65533;s?&#65533;&#65533;&#65533;/&#65533;&#65533;hl &#65533;&#65533;-F&#65533;a&#65533;&#65533;&#65533;&#65533;&#65533; &#65533;&#65533;s&#65533;P8h&#65533; x&#65533;pc&#65533;&#65533;//&#65533;&#65533;a&#65533;3J09%&#65533;
elB*&#65533;&#65533;&#752;irh&#160;E&#65533;&#65533;&#65533;7s&&#65533;&#65533;&#1221;,&#65533;a?o&#65533;&#65533;&#65533;&#65533;&#65533;0&#65533;&#65533;:s&#65533;&#65533;&#65533;&#65533;-&#65533;>&#817;v&#65533;<h;&#65533;&#1422;&#1363;&#65533;|;&#65533;a&#65533;&#65533;-Z&#65533;&#65533;&#65533;b&#65533;&#65533;.&#65533;1*T_kZ&#65533;h2&#65533;&#65533;d@&#65533;Pz&#65533;1 &#65533;Z&#65533;"&#65533;8&#65533;&#65533;2:&#65533;&#65533;R&#65533;P&#389;&#65533;&#65533;&#65533;m&#65533;&#65533;J&#65533;3d&#65533;&#65533;]&#210;m&#65533;&#1330;&#65533;&#65533;[C&#65533;&#1220;&#65533;&#65533;&#65533;My&#65533;B&#65533;&#65533;&#65533;E0&#65533;^P&#65533;&#65533;&#65533;&#65533;.t&#1099;&#65533;z&#65533;"SF&#65533;&#65533;&#65533;^&#65533;b&#1800;&#65533;w&#65533;&#65533;&#65533;&#65533;\&#65533;b&#65533;8-&#65533;&#65533;\&#65533;*	&#65533;'&#65533;R&#65533;&#65533;\&#49306;&#65533;&#65533;&#65533;/n&#65533;-f]+&#65533;&#65533;&#65533;zX&#802;8&#65533;&#65533;Vmv&#65533;tc&#65533;&#965;8{&#65533;p{&#65533;&#65533;T&#65533;&#65533;-l&#65533;*qnU&#65533;&#65533;&#65533;&#65533;.&#65533;&#65533;&#65533;u&#65533;&#65533;&#65533;&#1611;&#65533;&#65533;&#65533;G7&#65533;&#65533;9&#65533;r&#65533;"&#65533;&#65533;&#65533;s&#65533;&#65533;c&#65533;&#65533;&#65533;z.l&#65533;u&#65533;&#65533;&#65533;&#65533;&#65533;:&#65533;qA&#65533;&#65533;&#65533;&#65533;,&#65533;'&#65533;o&#65533;n8&#65533;J&#65533;&#65533;&#65533;&#65533;&#65533;e+&#65533;&#65533;&#65533;&#65533;*H&#65533;	J"C&#65533;&#65533;&#65533;&#65533;g0&#65533;&#65533;&#65533;8&#65533;&#65533;3&#65533;&#65533;oi\^k7&#65533;&#65533;~r&#65533;&#65533;&#65533;&#65533;E,Fn]&#65533;&#65533;&#65533;&#65533;vP4&!&#65533;<&#65533;A&#65533;&#65533;&#65533;&#65533;&#65533;/&#65533;&#65533;&#1360;&#65533;&#65533;&#65533;`"AV&#65533;X`la&#65533;&#65533;*`6 `&#65533;=&#65533;v&#65533; &#65533;G_&#65533;&#1247;~&#65533;}&#65533;&#65533;&#65533;	&#65533;&#65533;&#65533;?p`'hA	87&#65533;&#65533;	S&#65533;AD0&#65533; rP&#65533;&#65533;&#1963;&#65533;m&#65533;&#65533;&#65533;&#65533;|&#65533;&#65533;&#65533;k 	p&#65533;p&#65533;&#65533;&#65533; &#65533;&#65533;&#65533; &#65533;i&#65533;&#65533;&#65533;&#65533;&#65533;	&#65533;&#65533;&#65533;"&#65533;5&#65533;&#65533;&#65533;&#65533;>&#65533;$&#65533;K&#65533;&#65533;&#65533;&#65533;:8&#65533;1A$&#65533;[&#65533;&#65533;Y&#65533;&#65533;&#65533;&#65533;&#65533;&#65533;A&#65533;8&#65533;&#65533;&#1183;&#65533;&#65533;&#65533;&#65533;&#65533;&#65533;&#65533;&#65533;&#65533;!#Z#&#65533;&#65533;&#65533;"&#65533;h&#65533;&#1720;&#65533;4&#65533;1S&#65533;*&#65533;B&#65533;&#65533;1&#65533;!&#9265;&#1408;2&#65533;&#65533;&#65533;&#65533;",&#179;.0&#65533;&&#65533;34C&#65533;&#65533; zC34#)2C/&#65533;&#65533;ZCH&#65533;"&#65533;&#65533;+p&#65533;<l&#65533;,&#65533;+&#65533;0R&#65533;&#65533;p*&#65533;&#65533;X&#65533;-Z&#65533;B#&#65533;"&#65533;&#65533;!Y&#65533;&#65533;&#65533;:5f&#65533;)&#65533;jf&#65533;&#65533;&#65533;:&#65533;|&#65533;&#65533;_&#65533;&#65533;W@&#65533;U&#65533;&#65533;`&#65533;5bH&#65533;V&#65533;&#65533;S[k)&#65533;N<&#65533;Z&#65533;dP&#65533;A!&#65533;f&#65533;&#65533;&#65533;B&#65533;]Y&#65533;&#65533;j']&#1621;&#65533;&#65533;&#65533;Z &#65533;&#65533;&#65533;[&#65533;&#65533;VX&#65533;Uh&#65533;g&#65533;FX&#65533;Xp&#65533;j&#65533;&#65533;X&#65533;&#65533;WxFV&#65533;&#283;&#65533;&#65533;&#65533;&#65533;'&#65533;!8d&#65533;W&#65533;Fi&#65533;FidVX&#65533;w&#65533;&#65533;Vpl&#65533;Y&#65533;X&#65533;&#65533;&#65533;K&#65533;j&#65533;&#65533;9&#891;&#65533;&#65533;c&#392;&#65533;+^&#65533;&#65533;&#65533;;&#65533;!&#65533;&#65533;7_&#1541;U&#65533;&#65533;OR8V&#65533;G&#1011;SS9&#65533;&#65533;&#65533;~&#65533;&#65533;J8Z&#65533;&#65533;Wx&#65533;{|z&#65533;&#464;#8&#65533;#8&#65533;)H&#65533;&#65533;&#65533;&#65533;&#65533;x:&#65533;&#65533;&#65533;&#602;&#65533;7&#65533;&#65533;S&#65533;^&#65533;wK&#65533;&#65533;&#65533;{&#65533;GZ&#65533;8&#65533;C&#65533;zZ&#65533;z:&#65533;&#65533;:e&#65533;&#65533;&#65533;&#65533;Z&#65533;Z@&#596;&#65533;&#404;t&#65533;W&#65533;&#931;&#65533;W&#65533;FY&#65533;&#65533;&#65533;7&#65533;&#65533;&#65533;]@&#515;&#65533;&}&#65533;+c&#1335;&#65533;J*y&#65533;&#65533;w&#1130;z&#1702;]&#65533;&#65533;R&#65533;Nh&#65533;:&#1538;#0(&#65533;782x&#65533;B0&#65533;r&#65533;*&#65533;L&#65533;&#65533;:&#65533;&#65533;&#65533;D&#65533;&#65533;&#65533;]&#65533;&#65533;&#65533;&#512;;&#65533;&#65533;&#65533;d<,_&#65533;O&#65533;#&#65533;#&#65533;,$(&#65533; &#65533;&#65533;&#1499;&#65533;&#65533;&#65533;&#1562;&#65533;Y&#65533;8&#65533;x0 &#65533; 	&#65533;&#65533;&#65533;y&#65533;&#65533;&#65533; &#65533;B.&#65533;DNh &#65533;&#65533; 	&#65533;?&#65533;&#65533; &#65533; &#65533;p@&#65533;N&#65533; &#65533; &#65533; &#65533;&#65533;&#1513; &#512;&#65533;	`&#65533;&#65533;&#65533;&#65533;&#65533;&#65533;&#65533;&#65533;8&#65533;'&#65533;&#65533;,&#1551;&#65533;z&#65533;&#65533;h &#65533;&#1736;&#65533;p &#65533;
&#65533;` &#65533; &#65533;&#65533;&#65533;(O&#65533;)&#65533;&#65533;&#65533;&#65533;&#65533;&#65533;P&#65533;&#65533;HH,&#65533;&#65533;1P&#65533;8&#65533;&#65533;?&#65533;	?s&#65533;&#65533;I&#65533;&#65533;&#65533;<(&#65533;&#65533;&#65533;&#65533;P&#65533;&#65533; B&#716;&#65533;
*&#204;,&#65533;&#1150;&#1547;&#65533;&#65533;&#332;B&#65533;B&#65533;&#65533;2+&#65533;!3@&#65533;&#65533;&#65533;x'&#65533;&#65533;p+&#65533;B&#65533;60&#65533;&#65533;@&#65533;*-&#65533;&#1548;&#808;&#65533;x&#65533;+&#65533;B&#65533;!&#65533;@M&#65533;	&#65533;&#65533;&#65533;4&#65533;&#65533;&#65533;&#65533;&#564;&#65533;&#65533;S-&#65533;3:1&#65533;40(&#65533;&#65533;S9&#65533;&#65533;4A{&#65533;-&#65533;A&#65533;.&#65533;-8&#65533;&#65533;&#65533;P&#65533;(&#65533;R+mR2&#65533; K&#65533;R&#65533;H&#65533;&#65533;-jZ&#65533;KFi|	&#65533;b&#65533;k&#65533;&#65533;&#65533;<&#65533;&#65533;+&#65533;_&#65533;&#65533;U&#65533;S&#65533;xm!&#65533;\e&#65533;&#65533;h&#65533;U&#65533;4hh+p&#65533;b&#65533;X&#1748;`&#65533;&#65533;<n,&#65533;nLR &#65533;P(&#65533;h&#65533;&#65533;Q&#65533;Q(&#65533;k&#65533;&#65533;m%&#65533;P &#65533;R8qWTtV@Up&#65533;U@Sh&#65533;v&#65533;KP &#65533;&#65533;&#65533;&#65533;j&#65533;VP&#65533;Rh&#65533;T&#65533;GW&#65533;JgT&#494;&#65533;&#686;&#65533;G&#65533;&#65533;&#65533;&#65533;[&#65533;r*&#65533;&#65533;&#65533;]&#65533;EX&#65533;~&#65533;Y&#65533;&#65533;F8&#65533;C`H&#65533;K&#65533;U&#65533;ZxrJ&#65533;]&#65533;&#65533;I&#65533;\WTx&#65533;SpWSH&#65533;&#720;&#588;,5&#65533;J;_&#65533;&#65533;&#65533;&#1209;b'&#314;Y&#65533;&#65533;<[&#65533;&#65533;&#65533;&#685;KZ&#65533;&#65533;Z&#65533;&#65533;~&#65533;&#65533;&#65533;#&#679;%&#621;4&#65533;ThY&#65533;&#65533;VQpYSWwE&#65533;&#65533;&#65533;&#426;,&#65533;&#65533;J;&#65533;&#65533;&#65533;&#65533;&#65533;&#65533;8&#65533;&#65533;&#65533;&#65533;8`Ix&#65533;&#65533;&#65533;`&#65533;&#65533;S&#65533;M 1&#65533;(&#65533;&#707;%&#65533;L`&#65533;&#65533;c[&#65533;+&#65533;&#65533;&#65533;em9&#65533;&#762;&#65533;&#65533;&#65533;,&#65533;&#65533;&#465;+&#65533;&#891;Y&#65533;<@!H&#65533; 8&#65533;&#65533;&#65533;&#1025;&#65533;&#65533;&#65533;&#65533;&#65533;p&#65533;&#65533;q&#65533;@c&#65533;&#65533;&#65533;M&#65533;&#65533;P&#65533;&#65533;
&#1598;p&#65533;	&#65533; &#65533;&#65533;]&#65533;&#65533;&#65533;&#65533; &#65533;&#65533;k&#65533;X&#65533;&#65533;&#65533;&#65533;x^&#65533;^ -8&#65533;^&#65533; O&#65533;&#65533;(&#65533;&#65533;&#65533;s@]&&#65533;D&#65533;&#65533;&#65533; &#65533;&#65533;&#65533;&#65533;&#65533;&#65533;u P &#65533; 5 h&#65533;`&#65533;&#65533;&#65533;}@&#65533;&#65533;)&#65533; &#65533;M&#2019;&#65533;&#65533;&#65533; &#65533;$&#65533;&#65533;0@7&#65533;<&#65533;&#65533;&#65533;&#65533;`<&#542;;x&#65533;^&#65533;&#65533;:(&#65533;&#65533;&#65533;&#65533;&#65533;&#65533;60&#65533;&#65533;`a&#9011;&#65533;&#65533;&#65533;&#65533;f&#65533;&#65533;&#65533;&#65533;a"&#65533;&#65533;&#65533;&#65533;P&#65533;&#65533;2D&#65533;H&#65533;&#65533;H&#65533;&#65533;8x&#65533;3&#65533; &#65533;v&#1936;&#65533;&#65533;&#65533;
J&#65533;4&#65533;+&#65533;!)&#65533;&#65533;E&#65533;"3&#65533;&#65533;&#65533;L5!@&#65533;2L&#31776;&#65533;0&#65533;E<"&#65533;P&#65533;1&#65533;c<&#65533;c4>&#65533;+&#65533;>&#65533;b8NbAdA&#65533;AV9f&#65533;Y&#65533;&#65533;eY'&#65533;!(&#65533;s&#339;&#65533;&#931;&#65533;YxX&#65533;&#65533;&#65533;&#65533;S&#65533;&#65533;X8;w&#65533;l&#65533;K,(^&#65533;QNKb&#65533;5_yXI&#65533;8u9&#65533;Z&#65533;&#65533;&#65533;GXX&#65533;TH&#65533;&#65533;U&#65533;O&#65533;N &#65533;^&#65533;afb&#65533;M&#65533;N&#65533;PX&#65533;eV&#65533;P&#65533;VQ &#65533;Q`fQQ&#65533;&#65533;d&#65533;f&#65533;e`&#65533;O&#65533;&#65533;p&#65533;&#65533;]F&#65533;&#65533;E&#65533;]Wq&#65533;Fh&#65533;&#65533;&#65533;&#65533;L&#65533;&#65533;KV&#389;&#65533;&#65533;,&#65533;#J[&#65533;ZH&#65533;J &#65533;&#65533;hLq&#65533;&#65533;m
&#65533;&#65533;&#65533;&T&#65533;&#65533;&#65533;ZTx&#65533;TxhS&#65533;&#65533;S@&#65533;\&#65533;h]VGi&#65533;GP&8}&#65533;&#65533;&#65533;+(&#65533;)5l*(&#65533;&#65533;h&#65533;&#65533;J&#65533;,J&#65533;dUH&#65533;x&#65533;F]&#65533;&#409;&#65533;&#65533;&I&#65533;&#65533;&#65533;u$&#65533;fWR&#65533;&#65533;&#65533;Zj&#65533;&#1674;&#65533;&#65533;&#65533;J&#65533;dJ]@&#65533;&#65533;&#65533;m*&#65533;&#65533;&#65533;&#65533;&#65533;+&#65533;&#65533;j&#65533;#&#65533;&#65533;&#65533;&#65533;&#65533;&#65533;Y&#65533;Gp(P)&#65533;&#65533;?&#1027;&#65533;PQpq&#65533;&#65533;&#65533;&#65533;d&#65533;Y&#65533;g&#65533;dI&#65533;&#65533;&#65533;Y&#65533;&#65533;Y &#592;&#65533;&#65533;V`v&#65533;Zw&#65533;&#65533;&#65533;6Wh<&#65533;M&#65533;'!  &#65533;  &#65533;&#1077;&#65533;&#874;&#65533;&#65533;&#1262;&#65533;b]&#65533;a&#65533;i&#65533;p-&#65533;&#65533;&#65533;3&#65533;&#65533;	N0&#65533;&#1713;&#65533;p&#65533;&#65533;&#65533;&#65533;d]&#1282;&#65533;&#1269;Ph&#65533;&#65533;&#65533;&#65533;&#65533;&#65533;r&#65533;&#65533;&#65533;	&#65533;&#65533;&#65533;&#65533;&#65533;&#65533;P&#65533;&#65533;&#65533;&#65533;"&#65533;-Y&#65533;&#1536;&#65533;(&#65533;
&#65533;&#65533; &#65533;
&#65533;&#65533;&#65533;-&#65533;.&#65533;&#65533;&#65533;?@&#65533;8k&#65533;Cp-&#1781;@h&#65533;&#65533;  $x-&#65533;5&#65533;:&#65533;?&#65533;&#65533;!&#65533;&#65533;0^&#65533;&#65533;HR&#65533;&#65533; &#65533;$&#65533;&#65533;PR/&#65533;&#180;H2&#65533;a&#65533;&#65533;+&#65533;uA&#65533;0&#65533;&#65533;>&#65533;*&#65533;>%0&#65533;&#65533;&#65533;&#65533;q&#65533;&#65533;&#65533;&#65533;&#65533;o&#65533;$u&#65533;&#200;&#65533;&#65533;&#65533;5&#65533;&#65533;M&#65533;M&#65533;&#65533;$&#65533;T&#65533;&#65533;&#65533;&#65533;q/&#65533;&#65533;-]20&#65533;&#65533;&#65533;&#65533;&#65533;&#65533;&#65533;$&#65533; (S&#65533;3&#65533;&#65533;&#65533;&#65533;-=S&#65533;&#65533;&#65533;&#65533;a/&#65533;&#65533;U&#65533;_&#65533;QV&#65533;&#65533;e&#1146;Z&#65533;&#65533;s5&#65533;pe&#65533;XhFT&#65533;&#38221;kn&#65533;&#65533;&#65533;&#65533;&#65533;{&#65533;&#65533;t&#65533;&#1360;&#65533;I&#65533;&#65533;&#65533;]&#65533;_&#65533;&#65533;&#138;&#65533;s=&#65533;]O&#65533;eM&#65533;K&#65533;N&#516;N&#65533;&#65533;P&#65533;K&#65533;M?&#65533;N&#1540;K&#65533;N&#65533;Ww&#65533;&#65533;&#65533;&#65533;L&#65533;&#65533;O&#65533;flFu&#65533;Mw&#65533;h&#65533;&#65533;i&#65533;&#65533;Q&#65533;&#65533;O&#65533;u&#65533;&#65533;Z&#65533;&#65533;R&#65533;&#65533;|]&#65533;&#65533;u&#65533;=g&#65533;Jt&#65533;tLGU&#65533;G #
AH&#65533;H&#65533;Z'=OF[t&#65533;c&#65533;ulYUP&#65533;p&#65533;&#65533;R@&#65533;T&#65533;&#1440;V&#65533;J&#65533;&#65533;V&#65533;J&#820;\&#65533;&#1340;&#65533;;&#242;&#65533;K&#65533;&#65533;LG&#65533;f&#65533;S(x&#65533;iuxUx&#65533;wL&#65533;;W&#65533;&#65533;kwtGTWU&#65533;xTx&#65533;&#65533;xw&#65533;kU&#65533;&#65533;&#65533;&#65533;&#65533;&#65533;[&#65533;&#65533;\&#65533;&#65533;&#65533;&#65533;&#65533;&#65533;{&#65533;z&#1532;[&#65533;&#65533;&#65533;#&#1564;&#65533;[&#65533;&#65533;U&#65533;&#65533;=&#65533;&#65533;"(&#65533;*&#65533;C;h:&#65533;&#65533;R&#65533;w&#65533;&#65533;i&#65533;&#65533;&#65533;J&#65533;&#65533;&#65533;OxKG&#65533;k&#65533;&#65533;c?v`&#65533;&#65533;e&#65533;QvO&#516;G&#65533;&#65533;&#65533;&#65533;&#65533;&#65533;&#65533;&#65533;&#65533;`=&#1572;&#65533;&#65533;1&#65533;&#65533;&#65533;&#65533;P
&#65533;	&#65533;>&#65533; &#65533;&#65533;&#65533;&#65533;&#1697;/&#65533;&#65533; &#65533;)N&#1761;&#65533;$&#65533;ph&#65533;%|&#65533;m &#65533;|&#65533;	&#65533;`&#65533;%_&#65533;e&#65533;&#65533; &#65533;&#65533; &#65533;&#65533;^&#65533;&#65533;&#65533;&#65533;&#65533;&#553;&#65533;D&#65533;&#65533;&#65533;&#65533;?&#65533; o&#1777;&#65533;@&#65533; \&#65533;&#65533;&#65533;&#65533;&#65533;&#65533;C}&#65533;W&#65533;&#65533;h{&#65533;&#65533;&#1916;	&#2035;|&#65533;&#1033;&#65533;&#65533;&#65533;&#65533;&#65533;&&#65533;1`;&#65533;>h&#65533;=
<p<&#65533;&#65533;&#65533;&#524;&#65533;&&#65533;A&#65533;&#65533;0&#65533; 3pO&#65533;&#65533;&#65533;&#65533;&#65533;&#65533;&#136;6&#65533;&#65533;,g&#65533;q&#65533;N&#65533;&#65533;(&#65533;&#65533;&#991;&#65533;&#65533;&#65533;&#65533;Q&#65533;&#65533;&#65533;&#65533;&#65533;S&#462;&#65533;:s&#65533;a&#65533;&#65533;8m&#65533;:d&#65533;F!&#65533;6o"Vl&#1542;"&#65533;&#65533;p8&#65533;i&#65533;&#65533;&#65533;5f&#65533;L&#65533;&#65533;&#65533;&#65533;5h&#944;&#65533;&#65533;f&#857;2e&#808;Qs&#65533;&#65533;q&#65533;`\&#65533;&#421;&#65533;'&#1400;D&#65533;&#65533;#&#1230;pF&#65533;&#65533;I&#65533;U._&#65533;&#65533;&#65533;%KV&#65533;\&#65533;x&#65533;&#65533;U+&#65533;S&#65533;F&#65533;*&#65533;&#65533;,W&#65533;L&#65533;B&#65533;&#65533;U&#65533;Wsc&#65533;&#65533;;&#65533;V.^Wu&#1906;&#65533;w&#65533;U`&#134;!F,&#65533;*&#65533;b&#726;;&#65533;810^&#65533;l&#65533;&#65533;u&#1450;T&#65533;N&#65533;&#65533;&#65533;S&#65533;M&#65533;0&#65533;>&#65533;IS'M&#65533;Q&#65533;&#65533;DzviL&#65533;b&#65533;&#65533;jw(P&#65533;<&#65533;
u&#65533;&#65533;&#65533;>&#65533;J>y&#65533;&#65533;8&#65533;&#65533;D:t&#65533;&#65533;A&#65533;&#65533;j;&#65533;&#65533;\&#65533;&#65533;
&#1385;S&#65533;@=&#65533;3&#65533;!<~5&#65533;t&#65533;i&#65533;&#65533;O&#65533;P&#65533;j&#65533;y&#65533;&#65533;&#65533;&#65533;<&#65533;
*&#65533;&#65533;&#65533;*&#65533;&#65533;%J(i&#65533;b&#65533;w&#65533;&#1077;&#65533;&#65533;&#65533;&#65533;
[&#65533;&#65533;&#65533;V{&#65533;2&#65533;^&#65533;&#65533;&#65533;+#&#65533;&#522;*&#2029;&#65533;&#65533;(&#153;&#65533;`*&#65533;&#65533;b&#65533;Z&#65533;&#65533;`~&#65533;&#65533;B&#65533;)'&#65533;c&#65533;~V
&#65533;&#65533;&#65533;BJ)&#65533;&#65533;R &#65533;&#65533;&#65533;&#65533;&#65533;O&#65533;&#65533;,&#65533;&#65533;""&#65533;&#65533;&#65533;BK[$&#65533;B&#65533;,&#65533;&#65533;x&#65533;&#65533;@&#65533;W\&#65533;&#65533;&#65533;Jg&#65533;|&#65533;I!lX&#65533;&#65533;e&#65533;1Ht&#65533;&#65533;&#65533;#&#65533;wq&#65533;&#65533;&#65533;['&#1409;&#65533;&#65533;&&#65533;MGt&#65533;&#65533;&#65533;&#65533;&#65533;&#65533;&#65533;fZ&&#65533;0&#65533;&#65533;$&#65533;&#65533;&#65533;0&#65533;`&#65533;7&#65533;&#1027;5&#65533;C&#65533;&#65533;&#65533;&#65533;&#65533;&#65533;&#65533;&#65533;&#65533;!&#65533;`&#65533;p&#65533;&#65533;&#65533;h&#65533;&#65533;&#65533;&#65533;&#65533;LP&#65533;&#65533;Z&#65533;&#65533;";&#65533;&#65533;&#65533;&#65533;!|&#65533;&#65533;Lk&#65533;0&#705;&#65533;&#65533;v`B
&#2022;&#65533;B
%&#65533;&#1025;&#65533;v &#65533;&#65533;{&#65533;&#65533;`&#65533;	(&#65533;@&#65533;Zt&#65533;[`&#65533;&#65533;t@&#65533;&#65533;`&#65533;&#65533;&#65533;\@4&#65533;07 &#65533;&#65533;&#65533;&#65533;&#65533;#&#65533;&#65533;&#65533;,&#65533;&#65533;1
'&#65533;&#65533;&#65533;&#65533;&#65533;&#65533;'w
-&#65533;&#65533;&#65533;MHQh&#1329;&#65533;&#65533;ql&#65533;Eo &#65533;=&#65533;&#65533;G&#65533;&#65533;F&#65533;K3-t&#65533;n&#65533;!&#65533;q\&#65533;&#65533;n&#65533;&#65533;&#65533;G&#65533;Ff&#65533;Q&#65533;E&#65533;&#65533;5i8&#65533;?m5&#65533;@'&#65533;FK&#65533;&#65533;&#65533;j_DR&#65533;Q&#65533;&#65533;&#65533;!&#65533;&#65533;MPVO=G&#65533;t&#65533;&#65533;&#65533;&#1666;&#65533;!S&#65533;pH&#1872;&#1354;&#65533;-5&#1996;#&#65533;u&#65533;&#65533;d&#65533;C&#65533;&#65533;&#65533;@&#65533;1&#65533;BC?Dy&#65533;&#65533;&#65533;&#65533;sI\#%&#65533;&#65533;k&#65533;&#65533;Fk&#65533;TS&#65533;&#65533;AS&#65533;&#65533;&#65533;-&#65533; &#65533;Jy&#65533;&#65533;We&#65533;&#65533;&#65533;E&#65533;&#65533;&#65533;&#65533;&#65533;J&#65533;&#65533;&#65533;_&#65533;s/K/&#65533;\&&#65533;-&#65533; &#65533;&#65533;-&#65533;&#65533;&#65533;d&#176;o&#65533;3&#65533;&#65533;&#65533;&#65533;&#65533;	&#65533;f&#65533; &#65533;K-&#65533;@/}(&#309;&#65533;&#65533;&#65533;D%0&#65533;	&#65533;l&#65533;&#65533;&#65533;D-&#65533;&#65533;p&#65533;&#65533;&#65533;&#65533;M'@&#65533;\pA+&#65533;&#65533;s&#65533;c&#65533;B&#65533;&#65533;&#65533;m>&#65533; &#65533;9&#65533;0&#65533;w&#65533;&#65533;&#65533;.&#610;y&#65533;&#529;&#65533;B!&#65533;@&#65533;a(&#65533;&#65533;&#65533;
&#65533;&#65533;IlB&#65533;&#65533;p&#65533;g&#65533;#N&#65533;3GB&#65533;(vd&#65533;&#65533;&#65533;h!&#65533;&#65533;Va&#65533;b&#65533;;&#1035;&#65533;S&#65533;&#65533;&#65533;leD&#65533;&#65533;&#65533;&#65533;P&#65533;#U&#65533;eG&#65533;&#65533;'d#B&#65533;&#65533;B@BR&#65533;M&#65533;F*&#65533;&#65533;&#65533;&#65533;&#65533;b*&#27146;%&#65533;1&#65533;&#65533;N&#65533;&#65533;&#65533;z&#65533;!TK*&#65533;wH#>&#65533;,&#65533;L!'0A	H<b&#65533;&#65533;&#65533;&-A	G$Br &#65533; &#65533;&#65533;&#65533;&#65533;&#65533;&#65533;&#65533;"(&#65533;Lr&#65533;&#65533;xD$(&#65533;H&#65533;2&#65533;&#65533;&#65533;&#65533;$&	HPb&#65533;&#65533;&#65533;1mY	br&#1176;&#65533;<&1!a&#65533;4&#65533;0pA&#65533;x&#1027;&#65533;`4&#65533;r &#65533;&#65533;&#65533;&#65533;
'8[p&#65533;&#65533;&P&#65533;0`lY&#65533;82&#65533;,u&#65533;LW&#65533;@&#65533;$ 0&#65533;&#65533; &#65533;&#65533;&#65533;&#65533;&#65533;&#65533;&#65533; X@&&#65533; @&#65533; &#65533;&#65533;vR W&#65533;&#65533;g6&#65533;&#65533;P&#65533;b P&#65533;&#65533;&#65533;}mAW`&#65533;t&#65533;.yZ&#65533;&#65533;&#65533;&#65533;&#65533;%&#65533;`@ 	L&#65533;&#65533;&#65533;=K&#65533;&#65533;@U&#65533;gL&#65533;u&#65533;`)hU&#65533;&#65533;&#65533;4`&#65533; E&#65533;J&&#65533;w&#65533;CA&#65533;&#65533;&#65533;8Esr&#65533;&#65533;&#65533;&#65533;&#1439;Yq!&#65533;4&#65533;&#65533;&#65533;&#65533;5#<k&#65533;NT&#65533;&#65533;&#65533;&#65533;&#65533;&#65533;g&#65533;~&#65533;%h&#65533;&#65533;&#65533;2'&#65533;9&#65533;&#65533;v+e+{&#65533;&#65533;N&#65533;&#65533;&#65533;&#65533;X&#65533;<&#1825;&#65533;[&#65533;ZK+:&#65533; cM&#65533;j&#586;'&#65533;&#65533;&#65533;&#65533;&#65533;,R&#65533;A6&#65533;u&#65533;&#65533;&#65533;v&#65533;&#65533;&#65533;&#65533;no&#65533;&#65533;&#65533;S8RW&#893;&#65533;&#65533;u&#65533;&#65533;&#65533;&#65533;28k5&#65533;D'&#65533;&#138;&#916;"8F4&#65533;)&#65533;&#65533;&#65533;&#65533;&#65533;&#65533;H&#65533;X,^&#65533;&#385550;_T/+&#65533;ZF|&#65533;&#65533;L_&#65533;^C&#65533;1&#65533;Qb&#65533;&#65533;F&#65533;~A`&#65533;&#65533;&#65533;&#65533;&#65533;&#65533;x&#65533;&#65533;b"&#65533;&#65533;%`&#65533;&#65533;c&#65533;f&#65533;&#65533;&#65533;t&&#65533;a&#65533;&#65533;A&#65533;&#65533;&#65533;	&#65533;8*&#65533;&#65533;uZ&#65533;a&#1254;>&#65533;&#65533;&#65533;!&#65533;&#65533;&#65533;E&#65533;&#907;&#65533;S&#65533;&#65533;&#65533;"4&#65533;%&#65533;&#65533;&#65533;A}&#65533;!1&#65533;K8R&#65533;&#65533;&#65533;&&#65533;|&#65533;&#65533;&#65533;&#65533;5>&#65533;&#65533;&#65533;&#65533;&#65533;8&#65533;P&#65533;&#65533;uJS&#65533;W&#65533;&#65533;+&#65533;&#65533;&#65533;]&#65533;&#65533;/&#65533;F&#65533;&#65533; &#65533;&#65533;|&#65533;;3&#65533;\F&#65533;&#65533;&#65533;9!N&#1088;Uv&#65533;'{9	J&#65533;6&#65533;&#65533;D%-@Lx&#65533;&#65533;!&#65533;-a&#65533;K_&#65533;&#1114;&#65533;t&#65533;q&#65533;KCK&#65533;&#65533;5&#65533;G&#65533;&#65533;F,&#65533;&#65533;&#65533; ,&#65533;z&#65533;&#65533;&#65533;&#65533;&#65533;D8&#65533;&#65533;p/g&#65533;&#65533;_&#65533;&#1490;&#65533;.&#65533;m&#65533;H&#65533;&#65533;&#65533;~&#65533;$&#65533;&#65533;_&&#65533;&#65533;&#65533;&#65533;&#65533; Mq&#65533;&#65533;S&#65533;&#65533;&#65533;7&#65533;&#65533;q&#65533;&#65533;U*&#65533;&#65533;`%+|&#65533;
WP&#65533;<&#65533;Z&#65533;&#65533; *H&#65533;S_&#65533;&#65533;y&#65533;*&#65533;` &#65533;&#65533; D  &#65533;	^&#65533;&#65533;B P&#65533;&#65533;&#65533;&#65533;F &#65533;&#65533;$&#65533;PxCK[&#65533;&#65533;&#65533;&#65533;&#65533;Z&#65533;@I&#65533;&#65533;&#65533;`&#65533;*P&#65533;_ &#65533;&#65533;&#65533;&#65533;&#65533;@&#65533;&#65533;&#65533;}GL&#65533; &#65533;tE&#65533;`l/&#65533;&#65533;&#65533;_&#65533;|l&#65533;&#1528;]@&#65533;l`&#65533;&#65533;C&#65533;&#65533;&#65533;&#65533;@9&#65533;&#65533;4&#65533;a&#65533;Li&#65533;]&#65533;6&#65533;&#65533;4-!kHI&#58662;&#65533;&#65533;Hhan&#65533;&#65533;&#1972;&#65533; &#65533;rt&#65533;&#65533;&#65533;K&#65533;&#65533;&#65533;&#65533;o&#65533;+&#65533;&#65533;&#65533; &#65533;&#65533;&#65533;d&#65533;&#65533;%&#65533;&#65533;&#65533;6Y&#718;uo&#65533;&#65533;m&#65533;&#65533;&#65533;<&#65533;A&#65533;&#65533;&#65533;M&#65533;V&#65533;d&#65533;&#65533;&#65533;&#65533;d&#179;&#65533;&#65533;&#65533;&#65533;&#65533;P&#65533;VX&#65533;&#65533;6v&#65533;&#1961;v&#65533;&#65533;&#65533;PQ&#65533;&#65533;^Z&#445;&#65533;[&#65533;R&#65533;.<D&#65533;&#65533;D i<Hk"&#65533;GT&#65533;&#65533;(=.6)&#65533;&#65533;#&#65533;vd&#65533;W&#1058;&#65533;&#65533;|o&#1099;&#65533;&#65533;&#65533;&#65533;&#65533;&#65533;&#65533;/&#65533;&#65533;&#65533;&#65533;_&#65533;&#65533;|&#65533;&#65533;o/p_&#65533;&#65533;B&#65533;&#65533;&#65533;x&#65533;h+&#65533;&#65533;9&#65533;&#65533;&d%&#65533;1&#65533;"&#65533;&1&#65533;'&#65533;%P&#65533;&#65533;&#65533;Y%-&#65533;&0]&#65533;%p&#65533;&#65533;&#65533;&#65533;a`&#65533;j&#65533;&#65533;'&#65533;&#65533;&#65533;p&#65533;~X&#65533;(l&#65533;$(B!&#65533; B!"0&#65533;$p&#65533;&#65533;%H&#65533;%&#65533;P/AB#0[&#65533; &#65533;R# &#65533;-	`1E[.a$&#786;#&#1298;&#65533;S$4#,&#65533;"&#65533;# &#65533;!$v&#65533;~&#65533;*&#65533;! &#65533;6$H$&#65533;Z"&#65533;#8B&#65533;ea:$&#65533;Z#4&#65533;NJ&#65533;&#65533;a[nj&#65533; *"&#65533;&#65533;*&#65533;" &#65533;"("#$&#65533;&#65533;&#65533;!`&#65533;2&#65533;&#65533;"&#65533;ATA|A&#65533;&#65533;&#65533;Z&#65533;&#65533;$&#65533;a&IBF&#65533;#l!R&#65533;#0&#65533;&#65533;&#65533;+Za+2&#65533;+f&#65533;a&#65533;&#65533;&#65533;2B&#65533;&#65533;&#65533;&#65533;4]]&#65533;&#65533;&#65533;:&#65533;&#65533;
&#65533; 	 &#65533;
&#65533;@:&#65533;&#65533;&#65533;&#65533;6&#65533;SL&#65533;[&#65533;q\&#65533;&#65533;&#428;&#65533;:&#65533;&#65533;&#65533;&#65533;O&#65533;&#65533;(&#65533;L]&#65533; &#65533;&#65533;c=*&#65533; &#65533;?&#65533;&#65533;?A&#65533;B5 V&#65533;l@&#65533;&#65533;` =Q&#65533;>a&#65533;&#65533;&#65533;&#65533;&#65533;<A@&#65533;DJ&#65533;&#65533;&#65533; &#65533;;q&#65533;GQ&#65533;<a@X &#65533;D&#65533;&#65533;=@&#65533;&#65533;p&#65533;FZ&#65533;G2&#65533;	&#65533;&#65533;3&#65533; &#548;&#65533;:=&#65533;&#65533;&#65533;5&#164;
&#65533;&#65533;SY O%@P&#65533;&#193;&#65533;&#65533;A&#65533;&#65533;Y&#65533;&#65533;R2&#65533;R&#65533;&#65533;&#65533;Q&#65533;q&#65533;&#65533;\-&#65533;_&#65533;]rA&#65533;cA&#65533;&#65533; C&#65533;&#65533;<&#65533;EdA&#65533;h	NT&#65533;`&#65533;&#65533;dj&#65533;A&#65533;8&#65533;c&#65533;Z&#65533;&#65533;c&#65533;&#65533;A&#65533;XU&#65533;&#65533;&#65533;&#65533;UV&#65533;hI^ay&#65533;h&#65533;j&#65533;&#65533;`&#65533;&#65533;A&#65533;&#65533;<&#65533;W&#65533;&#65533;&#65533;&#65533;a&#65533;&#65533;@B@&#65533;S&#65533;Uf&#65533;%&#65533;4&#65533;f&#65533;eX"&#65533;A&#65533;&#65533;\&#65533;&#65533;DK&#65533;&#65533;0v&#65533;&#65533;&#65533;&#65533;'p&#65533;%P&#65533;	Go&#65533;&#65533;+pFw&#65533;&#65533;&#65533;&#65533;t*4&#65533;X,|&#65533;&#65533;&#65533;&#65533;`&#65533;&#65533;&#65533;&#65533;&#65533;&#65533;`&#1794;.&#65533;&#65533;U&#65533;&#65533;_&#65533;_&#65533;&#65533;f&#65533;&#65533;X&#65533;(`&#65533;QJ&(&#65533;/]&#65533;&#65533;&#65533;&#65533;!FB-U&#65533;5&#65533;&#65533;&#65533;R&#65533;U&#65533;m>#&#65533;&#65533;/&#65533;Y%&#65533;'lP&#65533;)&#65533;-i&#1181;1|&#65533;Z&#65533;&#65533;+AB$T'&#65533;&#65533;) '&#65533;h&#65533;&#65533;&#65533;H&#65533;&#65533;P&L,r!"!&#65533;"&#65533;&#65533;"T""&#65533;(&#65533;.&#65533;" B"!-&&#65533;&#65533;&#65533;bb$&#65533;!&#65533;&#65533;"&#65533;&#65533;b&#65533;&#35745;&#65533;&#65533;&#65533;&#65533;&#65533;!&#65533;2"&#65533;Bb!&#65533;B&#65533;
B &#65533;`&#65533;:&#65533;&#65533;&BB"&#65533;h
&#65533;+&#65533;&#1710;&#65533;&#65533;>&&#65533;&#65533;$,ar)n&#65533;#|&#65533;/&#65533;i&#65533;&#65533;!%x&#65533;&#65533;&#65533;&#65533;&#65533;)ra&#65533;&#65533;&#65533;&#65533;:&#65533;a&#1182;&#65533;)"B &#65533;Ai&#65533;&#65533;  &#65533;&#65533;B&#65533;a&#65533;R!"&#65533;&#65533;&#65533;&#1177;.h$`&#65533;&#1187;^&#65533;/a&#65533;&#65533;$t&#65533;&&#65533;.&#65533;&Q"&#769;&#65533; &#1145; &#65533;&#65533;&#65533;&#65533;&#65533;&#65533;&#65533;
&#65533;&#65533;	&#65533; 
&#65533;&#65533;&#65533; &#65533;&#65533;
&#65533;&#65533;=m&#65533;F&#65533;T@&#65533;=&#65533; 	t \&#65533;&#65533;&#65533;T@TP&#65533;&#65533;&#65533;&#65533;c&#65533;4 &#65533;4&#65533;&#65533;!A=&#65533;O-&#65533;&#65533;&#65533;4&#65533;l&#65533;T&#65533;&#65533;&#65533;&#65533;L&#1098;L1$	&#65533;@8&#65533;DN&#65533;,Al&#65533;&#65533;k&#65533;&#65533;
&#65533;d T&#65533;9 &#65533;1&#65533;&#65533;&#65533;&#1405;&#1785;&#65533;\&#65533;|&#65533;Dc&#1137;@
t&#65533;&#65533;z@&#65533;#&#65533;&#1081;&#65533;4&#65533;&#65533;&#65533;f&#65533;&#65533;M&#65533;@ &#65533;d&#65533;&#65533;&#65533;<&#65533;&#1909;&#65533;&#65533;&#65533;&#65533;m}&#65533;&#34318;A&#65533;&#65533;&#65533;,&#65533;0&#65533;&#65533;&#65533;,&#65533;&#65533;AA&#65533;&#65533;AZN&#65533;g&#65533;&#65533;&#1106;&#65533;&#65533;&#65533;^&#65533;&#65533;&#65533;&#65533;I&#1384;d	m]&#65533;ey&#65533;&#65533;r&#65533;&#65533;:mA@&#65533;&#65533;~&#65533;n&#65533;&#65533;&#65533;&#65533;&#65533;&#65533;&#65533;&#65533;j&#65533;_&#65533;&#65533;&#65533;Q^`&p&#65533;&#65533;&#65533;&#1732;&#65533;&#65533;&#65533;PVYA&#65533;&#65533;(&#65533;&#65533;&#65533;&#65533;L&#65533;&#65533;F&#65533;&#65533;&#65533;&#65533;&#65533;&#65533;(&#65533;#L&#65533;&#65533;Y&#1200;MPp|&#65533;& &#65533;$\&#65533;	&#65533;F(&#65533;b_)&#65533;&#65533;wt&#65533;y&#65533;\&#65533;Bu	&#65533;-&#65533;&#65533; O&#65533;&#65533;&#65533;&#65533;&#65533;.&#65533;.&#65533;/,X&#65533;&#65533;&#65533;&#65533;&#65533;&#65533;&#65533;&#65533;*.&#65533;bn&X&#65533;z>B&#65533;&#65533;z&#65533;&#1161;&#65533;#,(~&#65533;&#65533;&#65533;ab/&#65533;&#65533;!&#65533;&#65533;-m&#65533;/mb&#65533;!\&#65533;"&#65533;&#65533;&#65533;!4%h(&#65533;'&#65533;w}w&#65533;`&#65533;&#65533;&#65533;a#&#65533;&#65533;&#145;&#65533;&#65533;&#65533;&#65533;p&#65533;
&#65533; D&#65533;!&#146;&#65533;/!&#65533; B&#65533;&#65533;h&#65533;*%&&#141;n!$&#65533;a&&#65533;&#65533;&#65533;!&#65533;`&#65533;&#65533;&#65533;n&#65533;a&#65533;&#145;&#65533;A&#65533;A &#65533;&#65533;
&#65533;&#65533;&#65533;0&#65533;Ri7p&#65533;(&#65533;/.&#65533;.jh&#65533;&#65533;&#65533;gJ*&#65533;a&#65533;),"&#65533;&#65533;&#65533;&#65533;0&#65533;&#65533;Bq&#65533;S#B&#65533;L&#65533;&#65533;&#65533;0 &#65533; "&#65533;&#6062;&#65533;"&#65533;/&#65533;&#65533;&#65533;j&#65533;&#65533;2&#65533;Z&#65533;:&#65533;Z&#65533;".^a!&#65533;&#65533;&#65533;@L&#65533;&#65533;&#65533;J9&#65533;&#65533;&#466; 	&#65533;j9&#65533;@&#1057; &#65533;X&#65533;Q]&#65533;&#65533;&#65533;JKv&#65533;T&#65533;p@+&#65533;&#65533;&#65533;&#65533;&#65533;,l< &#65533;@.&#65533;&#65533;R&#65533;&#65533;&#65533;r&#65533;&#1107;)KA1TA1&#65533;&#65533;&#65533;	&#65533;@	x@&#65533;v&#65533;&#65533;&#65533;&#65533;&#65533;&#65533;@H&#65533;8$&#65533;&#65533;dG&#65533;dL+EA2&#65533;&#796;N&#65533;>&&#65533;1_&#65533;Gn@K~ A&#65533;@L&#65533;&#65533;&#65533;&#65533;&#65533;
&#65533;&#65533;&#446;@UQ&#65533;s&#65533;Sy&#65533;&#291;<&#65533;&#65533;A&#65533;n&#65533;&#65533;i&#65533;&#65533;_&#65533;=&#65533;Vm)Z>&#65533;>&#65533;&#65533; &#65533;&#65533;hm&#65533;e&#65533;^&#65533;@S&#65533;!&#65533;Xa&#65533;A[&#65533;Y<&#65533;Z>&#65533;&#65533;-*@_t).j@&#65533;=o-&#65533;&#65533;g&#65533;>&#65533;&#65533;B[&#65533;?&#65533;&#65533;:-e&#65533;C&#65533;K&#65533;4<&#65533;m&#27478;bVg&#65533;_j&#65533;Eo&#65533;m&#1601;&#65533;&#65533;&#65533;&#65533;&#65533;~)%LJ]&#65533;/I&#65533;&#65533;	q&#65533;Y&#65533;w&#65533;&#65533;&#65533;XwA5wA&#65533;0rvH,p&#65533;&#65533;a,&#65533;5WF&#65533;&#65533;BtvH[`&#65533;'`&#65533;&#65533;&#65533;>i!|(&#65533;:&#65533;"&#65533; &#65533;&#65533;&#65533;&#65533;&#65533;0B&#65533;B xhp&#65533;Ri&#65533;F&#65533;b&#65533;%&#65533;&#65533;&#65533;&#65533;&#65533;&#65533;&#65533;
 &#65533;&#65533; B+&#65533; '&#65533;&#65533;F&&#65533; &#65533;&#65533;g&#49673;4	)&#65533;&#65533;h&#65533;'&#65533;%
&#65533;&#65533;(*A&#65533;l&#65533;^&#65533;&#65533; 0pd/&#65533;aB!&#65533;&#65533;[7n&#65533;5&#65533;&#65533;&#65533;g&#65533;&#65533;(&#65533;*B&#65533;&&#65533;&#65533;&#65533;7&#65533;bb!d6&#65533;&#65533;vu7w&*pp"pws!&#65533;r&#65533;F&#65533;&#65533;!,:&#65533;&#65533;&#65533;&#65533;1&#65533;&#65533;bb&#65533;sj}2&#175;&#65533;"&#65533;)-!&#65533;R&#65533;{?&#65533;p&#65533;Z&#65533;r*6" &#65533;&#65533;&#65533;&#65533;&#65533; &#65533;"&#65533;&#65533;zfj~&#65533;i&#65533;(&#65533;F&#65533;&#65533;&#65533;h&#65533;&#65533;uZ)&#65533;B&#65533;+&#65533;Z%f&#65533;Wp&&#65533;(&#65533;`&#65533;&#65533; &#512;&#1322;&#65533;&#65533;*&#65533;&#65533;*&#65533;&#65533;@&#65533;&#65533;&#65533;&#65533;&#65533;x@&#65533;`@&#65533;&#756;&#65533;&#65533;8&#65533;&#65533; &#65533;TA&#65533;&#65533;D&#65533;l&#65533;
&#65533;J8TP2@&#65533;^&#65533;&#65533;`&#65533;&#65533;SPU&#65533;&#753;D&#65533;HL&#65533;C@F&#65533;&#164;#X@&#65533;&#65533;&#65533;t&#65533;=&#65533;&#65533;.K,A&#65533;&#65533;&#65533;[@&#65533;&#65533;]&#65533;<&#65533;&#65533;1&#65533;V&#65533;d&#65533;&#65533;d&#65533;&#65533;&#65533;r&#65533;Q}&#65533;	&#65533;&#65533;4&#65533;&#65533; P&#65533;	PU&#65533;&#65533;j	&#65533;&#65533;p	&#65533;&#65533;6^&#65533;&#65533;[ &#65533;p&#65533;h&#65533;&#65533;&#65533;&#65533;&#65533;&#65533;	&#65533;&#65533;&#1075;`9-N&#65533;&#65533;V&#65533;&#6550;?&#65533;J&#65533;&#65533;*m&#65533;&#65533;&#65533;.mC&#65533;?&#65533;&#65533;&#65533;&#65533;sh.&#65533;&#65533;&#65533;rmA&#65533;&#65533;]&#65533;&#65533;&#65533;%&#65533;&#65533;&#65533;&#65533;&#65533;&#65533;&#65533;.I?&#65533;H&#65533;&#65533;&#65533;b&#65533;A&#65533;&#65533;&#65533;&#65533;&#65533;&#65533;&#65533;F&#65533;Jm&#65533;}&#65533;Nk&#65533;L&#65533;&#65533;&#65533;&#65533;z&#65533;&#65533;k/*m&#65533;&#65533;&#65533;&#65533;&#65533;&#65533;!&#65533;gb&#65533;&#65533;)&#65533;&#65533;Jo&#65533;&#65533;!&#65533;Y&#65533;( &#65533; &#65533;QT&#65533;&#65533;&#65533;&#65533;W&#65533;.,&#65533;&#65533;Qw&#65533;&#65533;-&#65533;B+x&#65533;'X.$$&#65533;t&#1504;tB t&#65533;&#65533;&#65533;^?&#65533;&#65533;&#65533;dVG&#65533;&#65533;&#65533;&#65533;w&#65533;&#65533;&#65533;&#65533;p`&#65533;vh"p&#65533;r&#65533;&#65533;"&#65533;&#65533;#*&#65533;&#65533;v,&#65533;&#65533;q&#65533;&#65533;5 {&#65533;"DB&&#1543;&#65533;&#65533;&#65533;&#65533;&#65533;&#65533;&#65533;&#65533;Z&#65533;o!&#65533;&#65533;&#65533;" &#65533;;B{&#65533;l&#65533;&#65533;ek&#65533;v&#65533;/&#65533;&#65533;&#65533;&#65533;,&#65533;&#65533;:&#65533;0&#65533;&#65533;&#65533;+&#65533;&#65533;p/7s&#65533;=~&#65533;z&#65533;w&#65533;&#65533;[&#65533;&#65533;M&#62818;&#65533;&#65533;&#65533;&#65533;&#65533;q &#1447;N&#65533;+&#65533;7&#65533;&#425;&#65533;&#1703;&#65533;p&#65533;"&#65533;&#65533;&#65533;Z&#65533;K"&&#65533;~]&#65533;&#65533;&#65533;}&#65533;a&#65533;9o&#65533;&#65533;A&#65533;&#65533;&#65533;&#65533;A@&#65533;&#65533;&#65533;>*-2/&#65533;]x	&#65533;v&#65533;?&#65533;  &#65533;f&#508;&#65533;+0&#65533;i"<&#65533;&#65533;&#65533;&#65533;@R&#65533;
&#65533;	&#65533;&#65533;
&#65533; R&#65533;@&#65533;&#65533;@&#558;&#65533;
(&#65533;$&#65533;`@G&#65533;&#65533;4&#65533;>&#65533;&#65533;&#65533;&#65533; &#65533;&#65533;&#65533;&#65533;&#65533;&#65533;&#65533;4&#65533; &#271;':T&#65533;`&#65533;B&#65533;2P&#65533;&#65533;AC&#65533;2t&#65533;&#65533;&#65533;&#132;	5v<&#65533;"G
f&#65533; %<&#65533;&#65533;&#65533;$J&#65533;"?~&#65533;(&#65533;&#1123;&#65533;$&#65533;&#65533;I&#65533;AFR &#689;&#65533;,`8	&#65533;&#65533;
$P&#65533;&#65533;&#65533;8p&#65533; BE&#65533;N&#65533;8&#65533;&#65533;&#263;&#65533;K-@P` &#65533;&#65533;2	CgO;t&#65533;&#65533;&#65533;&#65533;w;w&#65533;&#65533;sOb<{&#16145;&#65533;Xq&#65533;=&#65533;&#65533;&#65533;&#611;O=z&#419;&#65533;&#65533;&#792;5[Nl&#65533;&#65533;&#352;E&#65533;&#65533;kg&#65533;&#65533;:&#65533;EK&#65533;+Y&#65533;h&#1893;o&#65533;}&#65533;&#65533;&#65533;x
&#65533;3gp&#65533;:&#65533;&#65533;&#65533;i&#65533;&&#65533;&#65533;&#65533;&#1255;c&#65533;n&#65533;0p&#65533;~&#65533;&#65533;&#65533;&#199;&#65533;&#65533;&#675;Y'&#65533;Ly?}&#65533;&#65533;YO&#65533;N&#65533;8&#485;&#65533;&N&#65533;&#65533;&#65533;&#65533;)&#65533;&#65533;&#65533;&#65533;@#&#65533;&#65533;,+&#65533;=&#65533;&#65533;&#65533;&#65533;)&#65533;Ey$&#65533;I*&#65533;L.&#65533;$N>&#65533;D&#65533;M@&#65533;&#65533;M2&#1636;O@eQB&#65533;QLa&#65533;Xd&#65533;%Xf&#65533;&#65533;Z`YTXaE&#65533;U&#65533;<%&#65533;WrT&#65533;O2&#65533;&#274;G1dA!d&#65533;?&#65533;&#65533;<&#65533;h&#1039;&#65533;X&#65533;&#65533;9&#43555;&#65533;&#65533;&#65533;n&#65533;&#65533;&#65533;&#65533;&#65533;&#65533;)&#65533;N:1&#65533;&#65533;*&#65533;<d
#&#65533;DH)&#65533;A&#65533;&#65533;<&#65533;&#65533;&#65533;&#65533;&#65533;YD&#65533;&#65533;A9EUXy&#65533;V&#65533;\&#65533;&#65533;THy&#65533;/&#65533;&#65533;&#65533;HYD&#65533;EX5&#65533;D&#65533;L&#65533;@l5DDI$&#65533;C&#65533;&#1360;C&#65533;2Fy&#273;F&#65533;&#65533;&#65533;&#65533;f&#65533;&#65533;d&#65533;I(&#65533;D&#65533;j&#65533;&#65533;&#65533;V&#65533;DD&#65533;C&#65533;d&#65533;:1&#65533;n{5&#65533;&#65533;aY&#65533;&#65533;D&#65533;e&#65533;Wi$[w&#65533;\D&#65533;%&#65533;v&#65533;&#65533;&#65533;&#65533;D&#65533;&#65533;5&#65533;W_&#65533;&#885;&#65533;\}&#339;B &#65533;&#65533;&#65533;\&#65533;&#65533;M&#65533;q&#65533;&#65533;&#65533;\B#&#65533;x&#65533;E&#65533;&#65533;&#65533;5&#65533;`&#65533;&#65533;&#65533; &#65533;&#65533;C&#65533;&#65533;&#65533;A&#65533;xK&#65533;&#65533;&#65533;#&#65533;@&#65533;&#65533;&#65533;;H&#65533;X&#65533;?&#65533;&#65533;%T&#65533;<&#5711;:&#65533;&#65533;&#65533;B&#65533;&#65533;&#65533;Px&#65533;&#65533;&#954;N0&#65533;&#65533;\pA*LP&#65533;&#65533;&#65533;.!&#65533;&#65533;M&#65533; &#65533;&#65533;.0&#65533;#&#65533;T&#65533;@f&#65533;&#65533;<&#65533;&#65533;R&#65533;&#65533;&#65533;&#65533;c7&#65533;(C&#65533;'&#65533;&#65533;x&#65533;&#65533;!&#65533;6&#65533;`F&#65533;*&#65533;
6&#65533; '&#65533;.&#65533;&#65533;&#65533;:&#65533;h"&#65533; BHi+L&#65533;&#65533;'&#65533; ~&#65533;A&#65533;2&#65533;&#65533;&#65533;H&#65533;&#65533;6X&#65533;+&#65533; &#65533;&#65533;&#65533;&#65533;&#896;&#65533;
4&#65533;&#65533;&#65533;S&#65533;T`&#65533;p&#65533;*&#65533;&#65533;
6At&#65533; &#65533;J&#65533;&#65533;	p&#65533;@ .&#65533;x %&#65533;&#65533;Y&#65533;;&#65533;&#65533;&#65533;0vPM:&#65533;&#65533;&#65533;&#65533;&#65533;<z1&#65533;fj&#65533;&#65533;m3CMgt&#435;-&#65533;fh| x&#179;&#65533;X<&#65533;iL&#65533;&#65533;&#834;&#65533;(&#65533;Ce&#65533;A&#65533;&#65533;p2&#65533;i&#65533;Bx&#65533;&#65533;&#65533;&#65533;8&#1294;&#65533; 6&#65533;&#65533;s&#65533;OuJ&#65533;&#65533;&#65533;AkH&#65533;&#65533;@&#65533;>X&#65533;M&#65533;y &#65533;&#65533;&#65533;Brg=&#65533;&#65533;&#65533;&#65533;#&#65533;=&#65533;qpdc&#65533;^&3h,M&#65533;&#65533;&#65533;&#65533;&#65533;a1\&#65533;&#1456;&#65533;6&#65533;&#65533;lX&#65533;&#65533;h&#65533;&#65533;&#65533;A&#65533;Z%&#65533;5&#65533;J`&#65533;D&#65533;&#65533;'2a	LhJ&#65533;H&#1098;D&#65533;	Ot&#65533;&#65533;&#65533;T+bA&#65533;X&#65533;B&#65533;&#65533;&#65533;&#65533;Vq
L&#65533;&#65533;&#65533;X&#65533;*L!$W&#65533;&#65533;&#65533;&#65533;D&#65533;&#65533;'+a)&#65533;&#65533;1"&#65533;@&#65533;&#65533;&#65533;&#65533;&#65533;9&#65533;4&#65533;0&#65533;&#65533;&#65533;&#65533;1&#65533;&#65533;&#65533;b&#65533; &#302;&#65533;hM+&#65533;*&#1313;&#65533;8+?Bby&#65533;&#65533;&#65533; &#65533;Kp&#65533;&#65533;R+t4&#65533;W&#65533;&#65533;&#65533;@&#65533;(@&#65533;Ra&#65533;Z&#65533;r&#65533;&#65533;&#65533;&#65533;&#65533;(&#65533;V&#65533;&#65533;&#65533;3D&#65533;&#65533;&#65533;&#65533;4&#427;u9&#65533;&#34796;5&#65533;H<&#65533;&#65533;&#808;d3&#65533;p6'&#65533;&#65533;I&#65533;9%tG3&#65533;C&#65533;&#65533;*A&#65533;; &#65533;&#65533;&#994;&#65533;&#65533;*5&#65533;&#65533;&#65533;j&&#65533;rzS9&#65533;&#65533;/e&#65533;&#65533;&#65533;&#65533;u&#65533;;;{w&#65533;&#65533;&#65533;<&#65533;Q&#65533;S&#65533;b&#1415;6&#65533;&#65533;s&#65533;w&#65533; ef&#65533;f&#65533;Z&#65533;&#65533;&#65533;@&#65533;&#65533;&#65533;&#65533;MD[Ow&#65533;&#65533;V&#65533;5H&#65533;#c&#65533;4-&#65533;&#65533;&#65533;&#65533;&#65533;g&#65533;&#65533;&#65533;&#65533;&#65533;)&#65533;&#65533;%`&#65533;^&#65533;&#65533;+ &#65533;Pp&#65533;&#234;/*&#65533;=&#65533;	DP&#65533;&#65533;&#65533;&#65533;&#65533;&#65533;$&#65533;&#65533;z&#65533;&#65533;&#65533;p`&#65533;8&#65533;i&#65533;8&#65533;&#1373;
&#65533;;&#65533;D&#513;R p&#65533;,i[
.&#65533;``t&#65533;&#65533;@>&#65533;&#65533;@&#65533;&#65533;E4&#65533;&#65533;&#65533; 8&#65533;@&#65533;&#65533;a	F&#65533;A|&#65533;&#65533;&#65533;&#65533; >&#65533;@+(&#65533;nVWy&#65533;&#65533;@B&#65533;'PW&#65533;'1&#65533;`a`&#1280;&#65533;&#65533;>h&#65533;&#65533;&#1344;&#65533;>&#65533;	,@.(@&#65533;&#65533;R T@\&#65533;ChX4ff&#65533;&#65533;A`zh&#1566;0&#1621;&#65533;l&#65533;&#65533;&#65533;&#563;/
P5[&#65533;&#65533;z|&#65533;&#758;nI=&#65533;y+&#65533;&#65533;&#65533;<&#65533;&#65533;&#65533;Ry&#65533;B&#65533;&#65533;i0T&#65533;OHC&#65533;G0&#65533;Oz&#65533;B&#65533;8&#65533;&#65533;BD&#65533;g&#65533;c&#65533;3&#65533;Fj@C&#65533;&#65533;&#65533;&#1440;&#65533;&#65533;Tdkz&#65533;&#65533;&#65533;&#65533;]F&#65533;&#65533;9b&#65533;&#65533;&#65533;&#65533;&#65533;p0&#65533;p&#65533;&#65533;&#2020;qVt&#65533;Z&#65533;/hlh&#65533;&#65533;p&#65533;4<'&#65533;t&#65533;&#194;&#65533;-GHB&#65533;&#65533;&#65533;D&4&#65533;HNpb&#65533;&#65533;&#65533;"U4
R&#65533;&#65533;L&#65533;)RA#&#65533;&#65533;&#65533;+V&#65533;
S&#65533;&#65533;H&#65533;bE<E&#65533;	ML&#65533;&#65533;*&#65533;&#65533;&#65533;f~I&#65533;:&#65533;{&#65533;&#65533;l&#65533; &#65533;&#65533;F&#65533;+&#65533;"61r&#65533;&#65533;NsD$ A&#65533;ID&#65533;&#65533;(67s#&#65533;Z&#841;&#65533;&#65533;`&#65533;2&#65533;Q&#65533;&#149;J&#65533;&#65533;,&#65533;y
&#65533;&#65533;&#65533;&#65533;&#1877;&#65533;;&#65533;&#65533;&#323;A&#65533;&&#65533;&#65533;2&#65533;&#65533;&#65533;N&#1068;&#65533;+&#65533;&#65533;&#65533;`,}h#&#65533;&#65533;+&#65533;&#65533;)RZ"`&#65533;&#65533;&#1241;9&#65533;F&#686;iv2&#65533;&#65533;%&#65533;l<&#922;A&#65533;&#1884;V	zpi&#65533;&#65533;&#65533;3843&#65533;<&#65533;!&#65533;Ry&#65533;A&#1044;&#65533;%&#65533;q&#65533;&#65533;@&#65533;1&#65533;A&#65533;'&#65533;&#65533;Wm&#65533; f&#65533;z &#65533;~@
T&#65533;E&#65533;;3v&#65533;2&#65533;ZT&#65533;nC&#1680;&#65533;@&#65533;a	7`&#65533;	,&#65533;&#722;&#65533;%P&#65533;q&#65533;&#65533;&#65533;&#65533;&#65533;&#65533;&#65533;&#65533;&#65533;,&#65533;&#65533;&#65533;&#65533;&#65533;S`&#1028;1&#65533;AS&#65533;Tj>&#65533;`&#65533;Jz&#65533;C&#65533;0&#65533;&#288; &#65533;&#65533;,&#65533;&#581;.&#65533;e&#65533;&#65533;@E+XA
,'&#65533;&#65533;&#65533;/(&#65533;&#65533;r&#65533;@B&#65533;nr&#65533;&#65533;&#65533;+8&#65533;
L0|&#65533;v&#65533;&#65533;	q &#65533;^&#65533;!&#65533;!&#65533;A&#65533;&#65533;}&#65533;&#65533;&#917;&#65533;d&#65533;8&#2045;&#65533;&#65533;{?&#65533;&#65533; `  &La&#65533;(`:&#65533;&#65533;&#1562;&#1410;&#65533;K&#65533;&#219;&#65533;&#65533;&#65533;&#65533;D&#57542;c/&#65533;d&#1158;&#65533;&#65533;D&#65533;&#65533;l&#65533;.&#65533;&#65533;;8(&#550;&#65533;&#65533;0 &#65533;<&#65533;&#65533;2 P&#65533;@l&#65533;&#65533;lpn(5h# wf&#65533;.&#65533;3l&#65533;&#65533; &#65533;n&#65533;&#65533;&#65533;(6&#65533;D&#65533;2&#65533;<&#65533;&#65533;&#65533;pN3C&#65533;&#65533;&#65533;/&#65533;&#65533;&#65533; &#65533;&#65533;`>&#65533;\&#65533;3&#65533;d9l=&#65533;&#65533;<l&#65533;3
&#65533;&#65533;&#65533;&#65533;&#65533;`&#65533; &#65533;&#65533;&#65533;R&#65533; &#65533;&#65533;(A&#65533;&#65533;&#65533;&#65533;	&#65533;4&#65533;I2&#65533; &#65533;C<&#65533;,I0&#65533;C&#65533;&#65533;&#65533;H&#65533;G&#65533;&#65533;?!HS&#65533;)&#65533;>&#65533;F>&#65533;X!T&#65533;8&#65533;qLa<&#65533;aX&#65533;WX&#65533;&#65533;H&#65533;&#65533;NF&bDj&#65533;&#65533;NbFfc&#65533;&#65533;%&a
f^\EY&#65533;a&#65533;&!P$&#65533;&#65533;&#1701;P&#65533;&#65533;&#65533;n&#65533;=&#65533;\|%&#65533;	H&#65533;&#65533;@&#65533;^a&#65533;1aD&#65533;&#65533; A&#65533;0&#65533;PB&#65533;L&#65533;&#65533;&#65533;H?R&#65533;&#65533;&#65533;&#65533;&#65533;cAh&#65533;&#65533;	&#65533;eX&#65533;$i.FLB;&#65533;@0`&#65533;/&#65533;1C&#65533;&#65533;B5h&#282;&#65533;&#65533;&#65533;q0&#65533;&#65533;&#65533;&#65533;&#65533;j(&#542;(=&#65533;&#65533;^&#65533;&#65533;&#65533;(&#65533;j0&#65533; &#65533;&#65533;&#65533;&#298;&#65533;&#65533;&#65533;g&#65533;&#65533;&#65533;`&#65533;&#65533;H&#65533;!9&#65533;b&#65533;)&#65533;D*&#65533;@&#65533;$&#65533;\&#65533;
Jej}&&#65533;6&#65533;b
K&#65533;`&#65533;`&#65533;&#65533;&#65533;&#65533;@f&#65533;P&#65533;xK&#65533;P"D`B&#65533;&#65533;&#65533;&#65533;&#65533;&#65533;K&#65533;VB#$&#65533; &#65533;Rn&#65533;&#65533; &#65533; `R&#65533;&#65533;`Ff&#65533;EB&#65533;&#65533; &#65533;&#65533;z&#65533;&#65533;&#65533;k&#65533;&#65533;+2&#65533;&#65533;F&#65533;G4"F@k\ .&#65533;p&#65533;N #</uT@r`v&#65533;z&#65533;Z&#65533;&#65533;%+&#65533;'x&#65533;|TBx&#65533;g&#65533;&#65533;6&#65533;&#65533;:&#65533;(&#65533;q&#65533;&#65533;/&#65533;2b`lh&#65533;Dsl\ &#65533;Rj`Z&#65533;&#65533;&#65533; $&#65533;~$&#65533;<`&#65533; &#65533;&#65533;m&#65533;/NlC&#65533;&#65533;&#65533;	u&9&#65533;9&#65533;P?&#65533;&#65533;&#65533;&#65533;R&#65533;;&#65533;&#65533;w&#65533;&#65533;b&#65533;J&#1175;&#65533;&#65533;&#65533;"&#65533;&#65533;fN&#65533;(&#65533;&#65533;Fp&#65533;L&#65533;&#65533;&#65533;Q&#65533;&#65533;3&#65533;:l&#314;&#65533;&#65533;,&#65533;i&#65533;H&#65533;&#65533;#&#676;/&#1412;/&#65533;`>&#65533;&#65533;&#65533;`>&#65533;&#65533;?&#65533;@&#65533;Q&#65533;% &#65533;&#65533;#&#65533;&#65533;&#65533;&#65533; &#65533;&#65533;&#65533;&#65533; 6&#65533;P&#65533;&#65533;1&#65533;&#65533;(&#65533;&#65533;&#65533;&#65533;&#65533;E"&#65533;ID:&#65533;&#65533;)FD&#65533;ENT&#65533;&#65533;E&#65533;&#65533;Z&#65533;&#65533;&#65533;Fd&#65533;b&#65533;FhAGwTG&#65533;D&#65533;&#65533;-&#65533;"!&#65533;&#65533;qM&#65533;&#65533;&#65533;i5&#65533;&#65533;0qWt&#65533;I&#65533;&#65533;LJp&#65533;U&#65533;d,&#65533;&#65533;-&#65533;&#65533;EZ0d&#65533;&AP&q&#542;&#65533;=&#65533;F&#65533;&#65533;&#65533;UP*aB&#65533;&#65533;p-&#65533;Z&#65533;&#65533;&#65533;	&#65533;JaH&#65533;(&#65533;&#65533;2#&#65533;J&#65533;&#65533;$.&#65533;&#65533;4t&#65533;&#65533;f%&#65533;&#65533;&#65533;O&#65533;&#65533;B&#65533;eX&#65533;&b&#65533;,4&#65533;&#65533;8v&#65533;L&#65533;15&#65533;&#65533;A1<&#65533;&#65533;J&#65533;&#65533;&#65533;2&#65533;&#65533;&#65533;0&#65533;&#65533;@&#26282;&#65533;&#65533;N&#65533; &#65533;&#65533;L&#65533;*&#65533;k&#65533;&#65533;2&#65533;J&#65533;&#65533;&#65533;J&#65533;D&#1690;K &#65533;&#65533;&#65533;@&#65533;&#65533;J<&#65533;&#65533;&#65533;&#65533;VA&#65533;[&#65533;&#65533;QAf&#65533;K&#65533;md&#65533;$/&#65533;f&#65533;e&#65533;N&#65533;`
&#65533;`f&#65533;&#65533;F&#65533;&#65533;&#65533;&#65533;&#65533;R&#65533;D`'A@yJ/&#65533;:$&#65533;&#65533;&#65533;.&#65533;&#65533; &#65533;6&#&#65533;&#65533;&#1157;&#65533;&#65533;]&#65533;EZ!&#65533; &#384;&#65533;&#65533;d&#65533;0&#65533;&#65533;&#65533;R 4&#65533;&#65533;Rk&#65533;&#65533;FmT@R&#65533;&#65533;@L&#65533;}&#65533;&#65533;0g`r&#65533;0]`p&#65533;(&#583;&#65533;B&#65533;&#65533;T md f&#65533;&#65533;&#65533;
&#65533;&#65533;&#65533; L35&#65533;&#65533;&#65533;"&#65533;&#65533;&#65533;&#65533;\ h &#65533;&#65533;&#65533;&#65533;&#65533;&#65533;`&#65533;@&#65533; M&#65533;&#65533;&#65533;`	l &#65533; &#65533;&#65533;&&#65533;j&#65533;&#65533;3&#65533;7&#65533;Q!g&#65533;&#65533;&#65533;&#65533;&#65533;2
P0&#65533;&#65533;AX51&#65533;&#65533;&#65533;&#65533;&#65533;&#282;&#65533;A&#65533;&#65533;0&#65533;&#266;,&#65533;P&#65533;&#3747;&#65533;n&#65533;R&#65533;&#65533;&#65533;f*ht&#65533;&#65533;)&#65533;h
[/&&#65533;,Wsg&#65533;L&#65533;
<N&#65533;L.&#65533;&#65533;&#65533;t7&#65533;V&#65533;&#878;&#65533; &#65533;H&#65533;&#65533;\&#65533;&#65533;&#65533;=&#65533;&#65533;2N#E&#65533;dQ&#65533;=&#65533;&#65533;=
7&#65533;&#65533;#&#65533;&#65533;&#65533;c1&#65533;`B&#65533; 9n&#65533;/T&#65533;N\p&#65533;\Q&#65533;6A{GtEX&#65533;E&#65533;&#65533;E&#65533;&#65533;d\!f&#65533;fA&#65533;l&#65533;}&#1751;}c&#65533;&#65533;H!&#1374;JT&#65533;&#65533;&#65533;m&#1635;&#65533;&#65533;&#65533;J&#65533;&#65533;&#5897;c&#65533;eJ&#65533;EW~&#65533;W*&#65533;&#65533;,&#65533;4&#65533;&#65533;&#65533;pCN&#65533;&#65533;&#65533;&#65533;$&#65533;&#65533;&#65533;&#65533;J&#65533;K&#65533;IX *(aC0&#65533;J&#65533;0&#65533;H&#65533;jOQ4&#65533;&#65533;0!&#65533;&#65533;&#65533;&#65533;&#65533;&#65533;i&#65533;&#65533;,&#65533;Nz&#65533;&#65533;&#65533;&#1154;.r&#65533;
!+&#65533;eX\Ef&#65533;EF&#65533;&#65533;&#65533;X&#65533;<]&#65533;&#65533;&#65533;h&#65533;d&#65533;Hji&#65533;g&#65533;&#65533;&#65533;&#579;&#65533;&#65533;P&#65533;&#65533;b&#65533;&#65533;&#65533;&#65533;Eji&#65533;&#65533;&#65533;|&#65533;&#65533;&#65533;&#612;.&&#65533;FW&#65533;&#773;&#65533;&#65533;&#65533;&#65533;&#65533;&#270;i&&#65533;@6&#65533;[&#65533;&#65533;&#65533;X$E&#65533;f&#65533;&#65533;] K
A2JW&#65533;&#65533;&#65533;&#65533;I&#65533;&#65533;QAX&#65533;&#65533;]&#65533;&#65533;&#65533;&#65533;@`&#65533;i&#65533;b&#65533;@`]!&#65533;lD&#65533;,&#65533;&#65533;&#65533;&#65533;h&#65533;O3) &@4&#65533;&#65533;&#65533;&#65533;&#65533;J&#65533;[&#65533;e&#65533;&#65533;&#65533;&#65533;&#65533;$A(&#65533;&#65533;&#65533;&#65533; &#65533; 	&#65533;&#65533;&#65533;&#65533;+"*v(&#65533;"\`&#65533;b&#65533;cA&#65533;^&#65533;	b@ &#65533;&#65533;&#65533;*&#65533;z^@h &#65533;f&#65533;&#907;R`kt &#65533;`&#65533;&#65533;	&#65533;&#65533;
&#65533; &#65533; R&#65533; 
d&#65533;&#65533;&#65533;&#65533;^&#65533;&#65533;>GN&#65533;c&#65533;v&#65533;&#65533;&#65533;C'&#65533;a&#65533;$	&#65533;~&#65533;&#65533;&#65533;&#65533;f@"&#65533;~j&#65533; b 
8&#65533;&#65533;&#65533;N&#65533;&#65533;D&#65533;&#65533;6&#65533;&#65533;&#65533;&#65533;=&#65533;&#65533;&#65533;&#65533;0&#65533;&#65533;?b&#65533;AE&#65533; m&#65533;&#65533;&#65533;
Ln#&#65533;&#65533;?N&#65533;4&#65533;&#65533;&#42549;&#65533;j&#65533;&#65533;&#65533;.QO&#792;&#65533;&#65533;&#65533;bnI&#65533;k&#65533;ALj&#65533;J.&#339;&#65533;K&#65533;&#65533;fL&#65533;z&#65533;"e&#65533;&#65533;&#65533;&#65533; &#65533; &#65533;&#65533;&#65533;weJx&#65533;A~)>&#65533;&#196;l&#65533;v&#65533;!kLK&#65533;j&#65533;Vh1&#65533;(&#65533;<&#65533;3(&#844;y]&&#65533;B&#65533;&#65533;&#65533;&#65533;D|+&#65533;*iE&#65533;&#65533;@&#65533;&#65533;&#65533;<&#65533;&#65533;`!&#65533;&#1815;}{&#65533;NOS&#65533;B&#65533;T&#65533;[&#65533;@&#65533;7RJw&#65533;JF[&#65533;	&#65533;&#65533;8]&#65533;DX$&#282;v&#65533;BE_d&#65533;1&#65533;B&#65533;&#65533;D!iA
&#65533;QRK&#65533;&#65533;x.-{&#65533;&#65533;@&#65533;2&#340;&#65533;1&#65533;PA&#65533;&#1054;>&#65533;&#65533;&#65533;+v3&#65533;&#65533;&#65533;&#65533;&#65533;0&#65533;&#65533;&#65533;&#65533;&#550;l!&#65533;&#65533;"&#65533; !Y [&#65533;ER!U&#65533;&#65533;D&#65533;*&#65533;&#65533;&#65533;$&#65533;ZSJ_*&#65533;&#65533;r&#65533;FRX&#65533;&#65533;&#65533;x&#65533;&#65533;C&#65533;f&#65533;W\0&#415401;&#65533;E&#65533;JfJ&#65533;&#65533;C&#65533;E&#65533;&#65533;\&#65533;I[l&#65533;#Y2&#65533;&#653;&#65533;&#65533;m{`
W&#65533;#&#65533;]^B&#65533;TU|&#65533;U&#65533;i&#65533;&#65533;Xa&#65533;V&#65533;_&#65533;&#65533; 	&#65533;`	&#65533;&#65533;4&#65533;"l2z&#65533;'$6&#65533;&#65533;HO3&#65533;R@3#&#65533;&#65533;L 
&#65533;&#65533;&#65533;;A&#65533;W&#16767;^&#65533;&#65533;\&#65533;&#65533;&#65533;&#65533;&#65533;]|ui&#65533;`&#65533;&#65533;
&#65533;&#65533;$&#65533;&#65533;&#65533;+H {&#65533;&#65533;c&#65533;fl&#65533;
&#65533;@
&#65533; +X/H@&#65533;&#65533;kL \&#65533;e&#65533; f&#65533;z&#65533;&#65533;&#65533;	&#65533;&#65533;fW&#65533;&#65533;&#65533;
V&#65533;@Z&#65533; `&#65533;G"&#65533;&#65533;3&#65533;._@&#65533; &#65533;&#65533;J%DYr&#342;&#65533;
;=&#65533;@&#65533;&#65533;&#65533; &#65533;&#65533; &#65533;&#34876;SK&#237;Rr&#65533;&#65533;Y&#65533; &#65533;&#65533;&#65533;&#65533;1&#65533;&#65533; &#65533;V&#65533;&#65533;i&#65533;&#65533;&#65533;&#65533;&#65533;U&#65533;&#65533;&#65533;rz:&#65533;Wr5&#65533;;&#65533;D&#65533;A&#65533;P&#65533;&#65533;&#65533;&#65533;&#65533;Q&#65533;$FZ&#65533;xn&#65533;L8&#65533;*c&#65533;&#65533;;&#65533;&#65533;&#65533;Uw&#65533;&#65533;]&#65533;&#65533;@&#65533; &#1105;&#65533;	&#65533;&#65533;
&#65533;`&#65533;@&#65533;W&#65533;|=p&#65533;hh&#65533;&#65533;"&#65533;h&#65533;L&#65533;&#65533;&#65533;h&#813;&#65533;Z&#65533;&#65533;
6&#65533;`&#65533;f&#65533;MHN&#65533;&#65533;|&#65533;&#65533;Ct&#65533;B&#65533;&#65533;:a&#65533;}&#1108;L&#65533;J&#65533;&#65533;w&#65533;&#65533;V&#65533;&#65533;P&#65533;kD&#65533;d&#65533;&#65533;j!b&#65533;&#65533;tf&#65533;P;O&#64542;&#65533;&#65533;&#65533;&#65533;&#65533;Yh&#65533;
&#65533;^&#65533;&#65533;7
&#65533;-&#65533;&#65533;&#1305;C6A&#65533;^&#65533;A&#65533;&#1200;&#65533;S&#274;&#65533;&#65533; &#65533;PO&#65533;b&#65533;X"&#65533;6&#65533;0&#65533;F&#65533;&#65533;X!HvmNQ!&#65533;T&#65533;T*&#65533;&#65533;J&#65533;&#65533;&#65533;l(&#65533;&#65533; &#65533;`6&#65533;g6vn&#65533;&#65533;q&#65533;4&#65533;e&#65533;`&#65533;&#65533;&#65533;&#65533;&#65533;&#65533;E_&#65533;&#65533;&#65533;&#65533;&#1448;&#65533;&#65533;7Kr&#65533;&#65533;Xa&#65533;rz&#65533;RK
&#65533;=&#65533;a&#65533;`i&#65533;Xd6&#65533;&#65533;|&#65533;ND&#65533;&#65533;&#65533;X&#65533;,&#1618;y&#328;&#65533;&#65533;x[&#65533;&#65533;UJ?&#65533;%&#65533;VE1aPqU&#65533;&#65533;X&#65533;U&#65533;%&#65533;f&#65533;&#65533;?&#65533;%&#65533;X&#65533;U&#65533;Ey&#65533;Y&#65533;&#65533;&#65533;X&#65533;&#65533;[&#65533; &#65533;&#65533;&#65533;@	&#65533;&#65533;,&#65533;&#1010;.&#65533;uP&#65533;B 6d&#65533;`A &#65533;	Jh&#65533;&#65533;A&#65533;	D&#65533;&#65533;&#204;&#65533;D&#65533;*d&#65533;&#65533;C&#65533;5r&#18961;"D&#65533;02Zy&#65533;HH&#65533;5&#65533;D&#65533;&#65533;%L&#65533;&#40547;&#65533;&#65533;&#65533;?&#65533;&#65533;`&#1090;F/V&#65533;x!&#65533;,c&#65533;&#65533;a4&#65533;
3f&#65533;x&#65533;&#65533;&#65533;J&#65533;`f
&#65533;-b&#288;&#65533;&#65533;GP&#65533;?&#65533;*&#65533;&#65533;&#65533;&#65533;&#65533;&#65533;y&#195;<&#65533;&#65533;&#65533; J&#65533;&#65533;&#65533;&#65533;&#65533;/q&#65533; &#65533;&#65533;h&#65533;&#65533;E'&#65533;&#65533;&#396;&#65533;:&#65533;&#65533;>&#65533;D&#65533;&#65533;Rh`cN&#65533;C&#65533;&#598;=h&#65533;[A&#65533;&#65533;-&#65533;O&#65533;>&#65533;&#65533;&#65533;|&#65533;&#65533;&#65533;|$&#65533;&Th ?~ &#65533;&#65533;w&#36801;&#65533;&#65533;v&#65533;&#65533;q&#65533;&#65533;&#65533;&#65533;t&#65533;&#65533;e"D&#65533;&#65533;&#397;&#65533;	BYh&#65533;m&#1847;mO&#65533;=]&#65533;&#65533;&#65533;!&#65533;&#65533;z&#65533;&#65533;\p&#65533;&#65533;&#65533;|&#65533;!&#65533;&#65533;&#65533;&#65533;{T&#65533;v&#65533;9&#65533;&#1862;&#65533;&#65533;'&#65533;p&#65533;&#65533;&#65533;C&#65533;&#65533;W&#65533;QG&#65533;&#65533;&#65533;f&#65533;!&#65533;&#65533;&#65533;&#65533;&#65533;Gt&#1825;GvR&#65533;&#65533;o|$&#65533;}&#65533; tH&#65533;Q&#65533;p&#65533;&#65533; &#65533; \&#65533;&#65533;&#65533;J&#65533;`&#65533;I%&#65533;l&#65533;&#65533;%^Z&#137;(&#65533;&#65533;&#65533;
+h&#65533;&#65533;&#65533;&#65533;)&#65533;&#65533;&#65533;&)&#65533;&#65533;B&#65533;)&#65533;&#65533;&#65533;&#669;&#65533;&#65533;K-&#65533;&#65533;R&#65533;~&#1703;-&#65533;&#65533;&#65533;,&#65533;&#65533;r
&#65533;q&#65533;	J&&#65533;L	"&#65533;A&#65533;&#65533;&#65533;&#65533;!&#65533;2&#65533;e,y&#65533;H")&#65533;&#553;&#65533;2&#65533;$&#65533;Pr&#65533;&&#65533;p&#65533;(&#65533;&#65533;&#65533;&#65533;(&#65533;x&#65533;&#622;&#65533;&#65533;

'8e&#65533;^}1f&#65533;&#65533;!&#65533;62&#65533;&&#65533;4&#65533;	'&#65533;&#65533;bg&#65533;&#65533;&#65533;
)&#65533;x&#65533;,'&#65533;L&#65533;#&#65533;$BHpz&#65533;&#65533;&#452;x&#65533;&#65533;i&#65533;a&#65533;w&#65533;K!vFy)\&#1785;W&#65533;e&#65533;LBI&#65533;&#65533;F&#631;&#65533;&#65533;+`}&#65533;&#65533;&#65533;&#65533;&#65533;W&#65533;~&#65533;&#65533;&#65533;*&#65533;&#65533;4.&#65533;&#65533;&#1431;&#65533;|&#65533;&#65533;&#65533;"}&#65533;&#280;	&#65533;/f&#65533;n&#65533;&#65533;*"&#65533;&#742;&#65533;$s&#65533;3U&#65533;&#65533;q!!u&#65533;&#65533; u&#65533;#&#65533;&#65533;Hl&#65533;&#65533;&#43666;L"I&#65533;@O&#65533;4&#65533;O|&#65533;]N+&#65533;HA?&#65533;L&#65533;V.#v]}&#65533;&#65533;:&#65533;\D&#65533;B&#65533;&#65533;&#65533;$&#65533;&#65533;&#65533;	"&#65533; &#65533;&#65533;x&#65533;&#65533;&#65533;DA=&#65533;P&#65533;%D&&#65533;&#65533;&#65533;&#1964;&#65533;e3IB&#65533;k&#65533;&#65533;lY&#1485;X&#65533;&#554;&#65533;T")#&#65533;&#65533;&#65533;&#65533;^&#769;&#65533;@&#65533;&&#65533;0B
0&#1824;C:h1F?&#65533;&#65533;&#65533;:&#65533; &#65533;<&#65533;&#65533;&#65533;g&#1825;&#65533;u&#65533;&#65533;E&#65533;fr&#553;&#65533;rjh&#65533;$&#65533;@&#65533;&#65533;&#65533; &#65533;@;2&#65533;&#1028;mqT&#65533;9&#65533;Gg&#65533;1&#486;&#65533;L&#65533;&#65533;&#65533;&#65533;&#65533;&#65533;HD&#65533;"&#65533;C &#65533;&#65533;&#65533;R&#65533;Y&#65533;&#65533;p&#65533;=\&#65533;&#65533;ZXw&#65533;&#65533;1&#65533;&#65533;f&#65533;yXwp&#65533;A	f&#65533;a|{&#65533;&#65533;&#65533;&#65533;&#65533;g7&#65533;! &#65533;&#65533;&#65533;:&#65533;&#65533;t&#65533;&#65533;&#65533;&#44551;X&#65533;&#65533;[&#65533;&#65533;!&#65533;:&#65533;&#65533;N&#65533;p&#65533;9&#65533;s&#65533;C&#65533;xy&#65533;X&#65533;&#65533;&#65533;&#65533; &#65533;4x&#65533;
M(&#65533;&#65533; &#65533;7&#65533;&#65533;&#65533;&#65533;&#65533;&#65533;e&#65533;=&#65533;&#65533;&#65533;&#1283;l&#65533;&#65533;Thy&#515;&#65533;&#65533;8&#65533;8V(w&#65533;&#65533;&#65533;&#1916;EJ&#65533;&#65533;`
A&#65533;&#65533;aB&#65533;&#65533;R&.&#65533;	M\&#65533;&#65533;&#65533;(Da&7&#65533;&#65533;Z&#65533;:E)HQ&#65533;S&#65533;B&#65533;H(]&#65533;Y&#65533;P&#65533;&#65533;-e&#65533;\&#65533;&#65533;`&#65533;*5
Z&#65533;	&#65533;&#65533;&#65533;$&#65533;b&#65533;&#65533;&#65533;&#65533;AF&#65533;
#&#65533;HI!&#65533;LfF&#65533;K&#65533;`V'<!&#65533;Q&#65533;&#65533;&#65533;&#65533;e(&#65533;&#65533;,PlX&#65533;`&#65533;&#65533;
&#65533;C&#65533;G7&#65533;r3)&#65533;	Nl&#65533;&#65533;@E*,IOU&#65533;&#65533;&#65533;&#65533;&#65533;0A&#65533;&#65533;1&#65533;&#65533;&#65533;G<&#65533;aq&#65533;&#65533;`&#65533;<L&#524;q&#65533;&#65533;&#65533;&#65533;&#65533;&#65533;&#65533;&#65533;h&#65533;M*&#65533;/&#65533;il$1&#65533;&#65533;&#65533;1&#65533;&#65533;&#65533;&#65533;&#65533;!~&#65533;&#65533;~I&#65533;$&#65533;&#1032;E?2N&#65533;%%&#65533;&#65533;MS&#65533;peY.JB&#65533;d&#65533;Tf&#65533;&#65533;R&#65533;&#65533;&#65533;&#65533;5&#65533;f&#65533; &#65533;s&#65533;?&#65533;Tv&#65533;X2e&#65533;d-3i&#65533;&#65533;DL&#65533;V&#65533;&#65533;&#65533;KkfK#0J@&#65533;&#65533;1&#65533;DX&#65533;&#65533;&#65533;&#65533;j&#65533;&#65533;2X&#65533;q&#65533;<&#65533;&#65533;
LXB~@&#65533; ) A&#65533;>&#1025;p&#65533;&#65533;&#65533;@Y@ " #&#65533;@&#65533;#p&#65533;&#65533;P&#65533;t&#65533;K&#65533;&#65533;&#65533;&#65533;^&#65533;&#65533;j}L&&#65533;&#65533;F&#65533;a>X&#65533;
&#65533;&#65533;1L&#65533;)&#65533;B&#65533;&#65533;hT&#65533;n&#65533;&#65533;&#65533;&#65533;<&#65533;&#65533;&#65533;&#65533;&#65533;,&#65533;}&#65533;&#65533;R_&#14926;&#65533;&#65533;>D#(&#65533;
&#65533;U&#65533;&#65533;
2&#65533;&#65533;8@&#65533;&#65533;&#65533;.&#65533;&#65533;&#65533;`3&#65533;^&#65533;&#65533;.8	&#65533;1'0a&#65533;:&#65533;au&#65533;Ni0&#65533; H&#65533;&#65533;B&#65533;9&#65533;&#348;&#65533;&#65533;(pQ&#65533;>&#65533;!px&#65533;&#25607;&#65533;&#65533;F&#65533;&#65533;&#65533; &#65533;&#65533;s&#65533;&#65533;&#65533;p&#65533;&#65533;I&#65533;	&#65533;&#65533;1&#65533;)4&#65533;&#65533;Cc&#65533;,H.&#65533;&#65533;M&#65533;&#65533;&#65533;&#65533;hH:&#65533;&#65533;&#65533;&#65533;>T&#65533;\r,&#65533;&#65533;&#65533;>8&#65533;&#65533;&#65533;&#65533; &#65533;8&#65533;&#633;\$&#673;&#65533;&#65533;;&#65533;C&#65533;P&#65533;0h&#65533;
`h&#65533;&#65533;\&#65533;"&#65533;&#65533;&#65533;&#220;&c
?&#993;W&#65533;&#65533;`9&#65533;z&#65533;&#65533;
j&#65533;4&#65533;&#65533;2&#65533;&#65533;&#65533;$3&#65533;Ly&#65533;2@&#65533;D%&#65533;K0&#65533;&#65533;_&#65533;&#65533;&#65533;&#65533;?
kn2[&#65533;&#65533;&#65533;&#27914;T&#65533;"jjS&#65533;\&#65533;W&#802;O&#65533;&#65533;,h1([&#65533;"&#65533;h&#346;J&#65533;&#65533;T&#65533;J[&#65533;&#65533;&#65533;&#65533;DH&#65533;&#65533;9jb-IF&#65533;	&#65533;&#65533;%&#65533;j&#65533;&#388;;&#65533;&#65533;O&#65533;*&#65533;&#65533;'&#65533;&#65533;&#65533;f&#65533;ZW&#65533;&#65533;&#65533;&#65533;<&#65533;a!&#65533;&#65533;N&#1268;&&#65533;e&#65533;R&#65533;&#65533;&#65533;&#65533;&#65533;7'&#65533;&#65533;O&#65533;-"6~&#515;&#65533;&#65533; &#65533;Et&#1097;&#65533;&#65533;&#65533;D&#65533;h&#65533;!YI&#65533;4&#65533;&#65533;M<2&#65533;&#65533;&#65533;&#65533;f&#65533;pm&#65533;%%`E?&#65533;p&#65533;&#65533;j&#65533;&#65533;#b&#65533;&#65533;&#65533;J@&#65533;&#512;**&#65533;&#65533;k&#65533;yQ&#65533;f&#65533;]&#65533;&#65533; KS&#65533;&#65533;9cr&#65533;E:y&#65533;&#65533; >TM]&#65533;&#65533;e&#65533;]&#65533;&#65533;5&#65533;&#65533;&#65533;Y&#65533;&#65533;&#65533;k+Mk4A&#65533;36&#65533;&#65533;a.&#65533;^&#65533;&#65533; &#65533;-LA	m&#65533;N 7&#65533;&#65533;o&#65533;@&#65533;8&#65533; &#65533;o&#65533;B&#65533;Y( P&#65533;@&#65533;&#65533;,&#65533;W&#65533;6&#65533;S&#65533;&#65533;&#65533;@&#65533;5.A&#65533;&#1266;&#65533;J\bY&#65533;B&#65533;&#65533;B0020&#65533;&#65533;>0&#65533;&#65533;&#65533;%H&#65533;&#65533;&#1028;&#65533;&#65533;&#65533;&#65533;&#65533;&#65533;tP&#65533; s&#65533;&#65533;t&#65533;&#65533;&#65533;&#65533;&#65533;X*A9&#145;DW&#65533;&#65533;&#65533; &#65533;*&#65533; &#65533;> &#65533;(&#65533;-`&#65533;&#65533;&#65533;&#65533;&#452;&#65533;&#65533;&#65533;&#65533;<"?&#65533;&#65533;P&#65533;&#65533;&#65533;
&#65533;&#65533;&#65533;!&#1826;&#65533; &#369;&#65533;{ ?&#65533;&#65533;r&#65533;&#65533;&#65533;&#65533;&#65533;&#65533;1,a>A&#65533;xN&#65533;&#65533;&#65533;&#65533;p&#65533; !WR8&#65533;c&#65533; N&#65533;Pdex&#65533;@&#65533;!g&#65533;!&#65533;!!bt&#65533;18s0&#65533;5Xb&#65533;!iM&#65533;FS&#65533;&#65533;/&#65533;DO$C&#65533; &#65533;d/Gx!&#65533;&#65533;A&#65533;{&#65533;{&#65533;&#65533;!E&#65533;@%Eb$&#65533;t&#65533;f$EwDp&#65533;sP^ &#65533;C&#65533;&#65533;d&#65533;&#65533;"&#65533;Q3&#65533;*&#65533;&#65533;H&#65533;+&#65533;&#65533;	sMwXq&#65533;n&#65533;&#65533;	&#65533;v
&#65533;&#65533;
&#65533;&#65533;
&#65533;d&#65533;&#65533;&#65533;
&#65533;&#65533;&#65533;&#65533;&#65533;'&#65533; &#65533;&#65533;k&#65533;v-&#65533;&#65533;M&#65533;&#65533;M&#65533;&#65533;	&#65533;&#65533;	&#65533;p3&#65533;&#65533;U&#65533;&#65533;l&#65533;6&#65533;&#65533;461Wj&#65533;Q&#65533;&#65533;y&#65533;&#65533;H&#65533;&#65533;m&#65533;&#65533;q&#65533;M~
&#65533;D
&#65533;t&#65533;&#65533;&#65533;K&#65533;.&#65533;#y&#65533;&#65533;N&#65533;&#65533;H&#65533;&#65533;m&#65533;&#1415;&#65533;v&#65533;&#648;&#65533;&#65533;&#65533;	&#65533;&#65533;H&#65533;&#65533;0!"p&#65533;"$&#65533;B!&#65533;&#65533;@G&#65533;"&#65533;a&#65533;&#65533;=&#65533;u&#65533;&#65533;,&#65533;&#65533;9w&#65533;40&#65533;O&#65533;&#65533;&#65533;&#28701;&#65533;a&#65533;1&#65533;&#65533;/&#65533;ue&#65533;T&#65533;H&#65533;L&#65533;&#65533;O3&#65533;7&#65533;SB&#65533;L&#65533;y7&#65533;L&#65533;&#65533;&#65533;&#65533;V&#65533;&#65533;&#65533;&#65533;TVw&#65533;*o&#65533;Q>uZ&#65533;&#65533;q&#65533;l@~`&#65533;s&#65533;&#2034;905T.AV`V&#65533;&#65533;Q&#65533;g	G&#65533;&#65533;H&#65533;&#65533;r&#65533;&#65533;[&#65533;44&#65533;4&#65533;&#65533;u&#65533;&#65533;&#65533;p&#65533; ]0Q&#65533;@&#65533;8&#65533;'p&#65533;u7&#65533;&#65533;7 &#65533;&#65533; 	` &#65533;&#65533;&#65533; &#65533;&#65533; @T@&#65533;`1&#65533;d&#65533;#&#65533;Q&#65533;d1q&#65533;92q&#65533;&#65533;>=%W[WW&#65533;`	&#65533;K&#65533;N&#65533;&#65533; ^`5&#65533;&#65533;&#65533;%+&#65533;: `5&#65533;R&#65533;3-&#65533;W!G&#65533;P&#65533;U&#65533;&#65533;&#65533;&#65533;B&#65533;@&#65533;&#65533;&#65533;35D`Su&#65533;E&#65533;0&#65533; &#65533;U&#65533; 0%&#65533;X&&#65533;8&#65533;c&#65533;`&#65533;A&#65533;&#65533;~_%&#65533;&#65533;&#65533;&#65533;0 &#65533; &#65533;  &#65533;&#65533; 	&#65533;gOfF&#65533;~P]f:f$!! &#65533;~A&#65533;/&#65533;&#65533; &#65533;0&#65533;&#65533;&#65533;b%&#65533;&#65533;&#65533;bo&#65533;&#65533;&#65533;S8&#65533;2&#929;a"F&#65533;&#65533;RdGX&#65533;e&#65533;&#65533;xf8bo&#65533;e &b"&#65533;),Td&#65533;11A&#65533;&#65533;G&#65533;CQ&#65533;!~&#65533;B/B2&#65533;dL%9PxfG&#65533;&#65533;$&#65533;&#65533;&#65533;&#65533;z&#65533;_&#65533;R&#65533;&#65533;HPS?E&#65533;&#65533;m&#65533;C&#65533;&#65533;b&#65533;&#65533;*&#65533;&#65533;+&#65533;&#65533;	&#65533;-J&#65533;+&#65533;`&#65533;	&#65533;`n&#65533;&#420;d&#65533;j&#65533;&#65533;
&#65533;v&y&#65533;'"(&#65533;k}R&#65533;&#65533;
&#65533;&#1164;&#65533;&#1420;&#65533;&#65533;K&#65533;&#65533;r &#65533;l5	`&#65533;&#65533;&#65533;i&#65533;R&#65533;&#65533;&#65533;/]&#65533;%w&#65533;+&#65533;&#65533;(q&#65533;o&#65533;&#65533;	&#65533;*&#65533;&#65533;&#65533;(&#65533;&#65533;,&#65533;N24PS5&#65533;p&#65533;V&#65533;&#65533;&#65533;&#65533;,&#1974;&#65533;&#65533;&#65533;+&#65533;bq&#65533;".&#65533; ote&#65533;&#65533;GC&#65533;U&#65533;2q&#65533;&#65533;m&#65533;X&#65533;d&#65533;/W33&#65533;g|"&#65533;n&#65533;R*&#65533;&#65533;3&#65533;&#65533;R[wVeWm+&#65533;*O30v!9&#65533;&#65533;3E53&#65533;0WT&#65533;&#65533;U&#65533;&#1162;m&#65533;d	&#65533;&#65533;	&#65533;&#65533;9&#65533;&#65533;9S&#65533;&#65533;x&#65533;&#65533;&#65533;H&#65533;&#65533;4&#65533;&#65533;&#65533;&#65533;Vq&#65533;P	&#65533;tq&#65533;&[0&#65533;&#65533;mJ&#65533;i&#65533;&#65533;V&#65533;J&#65533;v&#65533;&#65533;m&#65533;`{&#65533;b`Q I 8/&#65533;(P7xk7&#65533; &#65533;&#65533;&#65533; &#1747;}&#65533;&#65533; &#65533;Q&#65533;M&#65533;&#65533;&#65533;5G&#65533;u&#65533;Z1%&#65533;4 &#65533;n9'tz&#65533;&#65533;&#65533;&#65533;	&#65533;p&#65533;g &#65533;:H&#65533;w&#65533;&#65533; &#65533;:!&#65533;::`\`7*0&#65533;1`>h&#65533;)&#65533;1&#65533;&#65533;&#65533;L1&#65533;);&#65533;)&#65533;gD?B)\&#65533;@8&#65533;&#65533;&#65533;! 7&&#65533;:sN&#65533;}&#65533;5&#65533;&#65533;Qe&#65533;Q&#65533;Q&#65533;@Y`R&#65533;H)9&#65533;&#65533;9vN&#65533;q&#65533; WR&#65533;2 &#65533;DN&#65533;0&#65533;&#65533; r&#65533;&#65533;D 7BN&#65533;&#65533;&#65533;&#65533;&#65533;4&#65533;&#65533;&#65533;,ddT&#65533;)&#65533;A &#945;&#65533;G&#65533;.$P'&#65533;m&#65533;&#65533; &#65533;&#65533;l&#65533;&#65533;op&#65533;&#65533;K&#65533;&#65533;&#65533;&#65533;&#65533;&#65533;r&#65533;&#65533;+&#65533;6L'A4E;&#65533;&#65533;N&#65533;EBi&#65533;g&#31875;&#65533;&#1121;c&#65533;&#65533;&#65533;&#65533;jF}&#65533;G&#65533;a)X6&#65533;
@&#65533;(	S:M&#65533;H&&#358;-{&#1546;|h&#65533;&#65533;vM&#65533;4&#65533;wR&#65533;&#65533;J&#65533;&#65533; &#65533;&#65533;J&#65533;V&#65533;&#65533;(&#1522;M&#65533;v&#65533;&#65533;&#65533;	&#65533; 5&#65533;C	&#65533;Fj&#65533;&#65533;-&#65533;+&#504;	&#65533;&#263;&#65533;&#65533;,&#65533;&#65533;&#65533;&#65533;&#65533;&#65533;&#65533;M&#65533;&#65533;j&#65533;&#65533;I&#65533;&#65533;+&#65533;2V&#65533;i&#65533;$+&#632;&#149;&#65533;+&#65533;&#65533;&#65533;&#65533;&#65533;
&#65533;
&#65533;&#65533;&#65533;C)&#65533;&#65533;dE&#65533;@gFBFC&7T&#65533;&#65533;<H&#23070;W&#65533;&#65533;&#65533; &#65533;&#65533;XV&#65533;h&#65533;&#65533;1X&#65533;:&#65533;STt&#65533;*1&#65533;l&#65533;&#65533;1Ay&#65533;&#65533;)&#65533;&#65533;&#65533;&#65533;W&#65533;&#65533;ZuJEt&#65533;&#65533;/3&#65533;H3i&#65533;g&#65533;y&#65533;&#65533;,&#65533;&#65533;	&#65533;&#65533;&#65533;a7W	#&#65533;!t@#&#65533;&#65533;8&#65533;g&#65533;%	\j&#65533;&#65533;&#1290;&#65533;&#65533;&#65533;0I&#65533;&#65533;X&#65533;&#65533;&#1707;&#65533;&#65533;i&#65533;&#65533;&#65533;[&#65533;&#65533;0r`]pR&#65533;p&#65533;3 ,&#65533;&#65533;#&&#65533;4&#65533;&#65533;#`&#65533;'&#65533;E}&#65533; pY&#65533;&#65533;z&#65533;7&#65533;Fp~&#65533;&#65533;&#65533;T+&#65533;&#65533;uUW%![&#65533;sW&#65533;&#65533;&#65533;&#65533;*&#65533;&#65533;u&#65533;'V0w&#65533;&#65533;	M&#65533;E&#65533;&#65533;&#65533;&#65533;# E`_P7@&#65533;&#65533;=/@R&#65533;&#65533;n&#65533;w	&#65533;&#65533;&#65533;<&#65533;&#416;&#65533;C&#642;&#65533;&#65533;!&#65533;&#65533;c&#65533;# P&#65533;&#65533;!pX#P&#65533;' ' g21&#65533;d&#65533;2B&#65533;&#65533;&#65533;a+&#65533; q &#65533;@&#65533;&#65533;&#65533;Dc&#65533;.&#65533;&#65533;!&#65533;&#65533;&#391;/&#65533;)&#65533;tB8=&#65533;/&#641;&#361;&#65533;b&#65533;Q&#65533;)&#65533;1&#65533;&#65533;G&#1397;&#65533;&f6 &#65533;GrJ%C:&#65533;fE&#65533;k&#65533;&#65533;l&#65533;&#65533;i&#65533;k&#65533;&#65533;&#1222;#&#65533;AXL&#65533;&#65533;X6&#65533;#&#65533;D&#65533;AN7E4&#1073; &#65533;hr$&#65533;&#65533;&#65533;g&#65533; o&#65533;a&#65533;q&#65533;&#65533;&#65533;&#65533;C2&#65533;Py&#65533;C&#65533;&#65533;&#65533;X-t&#65533;	]&#65533;-&#65533;&#65533;&#65533;&#65533;&#65533;&#65533;R
,~inWJ'k&#165;w&#65533;&#65533;
&#65533;&#65533;jZ*&#65533;yRJb:(&#65533;lf&#65533;I&#65533;8
j

&#65533;o]&#65533;m&#65533;
&#65533;&#65533;"I&#65533;rnMz&#65533;&#65533;&#65533;&#65533;$<&#65533;&#680;o&#65533;(&#1755;zq>iV`2M&#65533;pI&#65533;&#65533;&#1813;&#65533;mW&#65533;&#65533;&#65533;&#65533;j&#65533;
&#65533;P	%&#65533;2C&#65533;&#65533;&#65533; d&&#65533;9&#65533;RPSL&#65533;Tv&#65533;i~	,&#65533;&#65533;/&#65533;&#65533;/&#65533;&#65533;3&#65533;!P%&\&#65533;&#65533;1N&#65533;Q&#535;&#65533;&#65533;NNS&#65533;@&#65533;p&#65533;k&#65533;&#65533;PH&#65533;4l&#65533;*&#65533;&#65533;Th7t&#65533;&#65533;&#65533;l&#65533;&#65533;&#65533;&#65533;{LM&#10664;00&#1092;	&#65533;&#65533;5^&#65533;is&#65533;&#65533;["6&#65533;&#65533;&#65533; I&#65533;&#1063;}&#65533;+P&#65533;&#65533;&#65533;<M&#65533;&#65533;g%&#65533;&#65533;&#655;pP&#65533;QP&#65533;K9 [&#1136;P)(0D&#65533;&#65533;O%&#1073;&#65533; &#65533;&#65533; f &#65533;&#65533;&#65533;&#65533;w&#65533;F0}&#65533;S&#65533;t&#65533;C&#65533;Lu&#546;&#65533;&#65533;q&#65533;&#65533;N"&#65533;&#593;09&#65533;&#65533;u`K	+@$P#p3&#65533;hpj +P&#65533; {&#65533;6 l&#65533;&#65533;&#65533;G'2 -&#65533;&#65533;@&#65533;&#65533;&#13436;&#65533;&#65533;&#65533;&#65533; &#65533;&#65533;g&#65533;  &#65533;&#65533;w&#65533;P4x&#65533;&#65533;&#65533;`a&#65533;2&#65533;@;p&#65533;&#65533; (PuP&#65533;9&#65533;&#65533;)Q&#65533;&#1473;9 %&#65533;&#65533;"t&#65533;s&#65533;^&#65533;&#65533;&#827;c&#65533;&#65533;&#65533;8]&#65533;Q &#65533;&#65533;g&#65533;&#65533;&#65533;&#65533;&#65533;D&#65533;&#65533;&#65533;ADn&#65533;&#65533;Qe`&#65533;.&#65533;j >&#65533;&#65533; &#65533;&#65533;#Yxh&#65533;&#65533;&#65533;&#65533;&#65533;/&#65533;&#65533;&#65533;q&#65533;t&#65533;n}&#65533;C&#65533;&#65533;#&#65533;h;B&#65533;w&#65533;&#65533;&#65533;&#65533;a&#65533;$n&#65533;&#65533;)&#65533;&#65533;&#65533;1&#65533;&#52126; '&#65533;&#65533;I&#65533;&#65533;o&#65533;&#65533;|&#65533;	|hl&#65533;&#65533;&&#65533;T-&#150;
ubO&#65533; &#65533;&#1717; &#65533;&#1215;&#65533;&#65533;&#65533;
&#65533; &#1746;&#65533;&#65533;&#65533;
&#65533;J&#65533;f
&#65533;&#65533;&#65533;&#65533;&#65533;o9\&#65533;9<&#65533;Z&#65533;&#65533;&#65533;IMO&#65533;srO&#65533;&#65533;&#65533;&#65533;&#65533;&#65533;&#65533;&#65533;4|&#65533;-LW5&#65533;m&#65533;&#65533;&#65533; &#65533;&#65533;h&#65533;&#65533;&#65533;+d&#65533;&#65533;;&#65533;	&#65533;0^C&#65533;a&#65533;&#717;&#65533;*DD&#65533;&#65533;2&#65533;&#1290;&#65533;L&#65533;l&#65533;&#65533;\{|&#65533;&#65533;8[e''A&#65533;&#65533;@{&#65533;&#65533;v)t&#65533;&#65533;%@WLu&#65533;lUvw!A&#65533;p&#65533;&#65533;.x&#65533;sIVNS&#65533;'0w&#65533;&#65533;(&#65533;*i&#65533;&#65533;&#65533;&#65533;,|&#65533;%&#65533;L&#65533;&#65533;n&#65533;&#65533;	&#65533;p&#65533;3&#65533;	&#65533;&#65533;&#65533;&#65533;?&#65533;&#65533;J&#65533;&#1300;-~L	#WZ&#65533;&#65533;&#1732;	1A&#1627;&#1036;&#65533;&#65533;&#65533;H&#65533;&#65533;&#65533;e&#65533;Vu\	:&#1643;&#65533;&#65533;}&#65533;`&#65533;T&#65533;6&#65533;&#65533;&#65533;,&#65533;#&#65533;7Q&#65533;=PdM;P&#65533;0Y&#65533;=\&#65533;&#65533;&#65533;&#65533;X 1&#65533;<&#65533; 5b&#296;&#65533;G&#65533;%R&#65533;&#65533;&#1123;H&#65533;-z&#65533;&#65533;&#65533;"D&#65533;)&#65533;tIS&L&#65533;*U&#65533;&#65533;&#65533;S&#65533;O&#65533;6e&#65533;I&#65533;&#65533;#A&#65533;"&#65533;\&#65533;&#65533;*Y&#65533;X&#65533;&#65533;&#65533;
&#65533;/n &#65533;s&#65533;&#65533;-^&#65533;&#65533;&#65533;&#929;E%:d&#65533;D&#65533;&#65533;Z&#65533;h&#65533;!&#65533;@|&#65533;&#65533;D&#65533;&#65533;A&#65533;}e+&#65533; ?~j&#65533;h&#65533;&#65533;(T&#544;AC&#65533;A"&#65533;;~&#65533;&#65533;9h&#65533;!&#65533;&#65533;&#65533;&#65533;&#65533;P#>NR< P &#65533; g9B&#65533;Um&#65533;&#65533;&#65533; &#65533;(6!&#65533;&#65533;hT&#65533;&#65533;j&#65533;!B&#65533;&#1360;W&#65533;o	y&#65533;
(&#65533;&#65533;<|b&#750;&#65533;9vn&#1647;&#65533;&#65533;&#65533;&#65533;O&#65533;?&#65533;&#65533;|&#65533;s6&#65533;l&#1797;&#65533;c'&#65533;9zB&#65533;&#65533;&#65533;5&#65533;&#65533;&#65533;c&#65533;=z&#65533;&#1289;&#65533;6&#65533;Hc0&#65533;&#65533;&#65533;3&#65533;X&#65533;:&#65533;&#65533;&#65533;&#65533;<&#65533;s&#762;&#65533;&#65533;&#8399;>6&#1827;&#65533;=&#65533;&#65533;&#65533;5&#65533;$&#65533;/&#65533;?N&#65533;n&#65533;&#65533;&#65533;&#65533;@&#65533;&#65533;c&#65533;:&#65533;&#65533;<&#65533;&#65533;&#65533;&#65533;@.&#65533;&#65533;&#65533;>&#65533;&#65533;&#65533;B&#65533;&#65533;&#65533;#<&#65533;&#65533;&#65533;&#65533;?0&#65533;c&#65533;7&#65533;0&#65533;&#65533;X+&#65533;&#65533;dJ*&#612;&#65533;PJQE&#65533;RL	&#65533;R&#65533;<s&#65533;P:a&#65533;M6=&#65533;L2Yi&#65533;V&#65533;3&#65533;<YY&#65533;SRy&#65533;[%tW&#65533;D&#65533;NVN&#21717;B&#65533;&#65533;3O&#65533;&#65533;NTJI&#65533;R<&#65533;T&#65533;NXh&#65533;%&#65533;T0]&#65533;RT&#65533;SSLY%&#65533;;_-5MGC%J(&#65533;&#65533;G&#65533;&#65533;D&#65533;PP&#65533;&#65533;&#65533;TH&#65533;&#65533;7C&#65533;OF&#339;e&#65533;$%N(a$8&#65533;R&#65533;&#65533;G&#1554;D*&#65533;&#65533;M&#65533;&#65533;H"q&#65533;I"id&#1475; &#65533;&#65533;KN&#65533;&#65533;D&#65533;Kn&#65533;w^'9(!FI&#65533;&#65533;;&#65533;&#65533;c&#65533;D&#65533;&#65533;&#65533;I&#65533;&#65533;]&#65533;&#65533;e{/&#65533;G,&#65533;d&#65533;L*&#1111;aB&#65533;X&#65533;F"&#65533;u!^qm&#273;&#65533;&#65533;&#65533;&#65533;['idGRW$N&#65533;&#65533;d^69&#65533;&#65533;8%YM,&#65533;&#65533;&#65533;&#65533;,&#65533;&#65533;bN@a&#65533;&#65533;K,&#65533;d&#65533;OD&#65533;&#65533;fK&#1189;Dh&#65533;6&#1636;&#65533;L1&#65533;&#65533;G0&#65533;KF.&#65533;&#65533;M09	_&#65533;q&#65533;udJ,&#65533;w&#65533;JRf$&#65533;3&#65533;&#65533;"()&#65533;"^p!>(&#65533;&#65533;r&#546;A&#65533;h&#65533;&#65533;&#65533;?&#2050;	(&#65533;``@&#65533;&#65533;5 <&#65533;H&#65533;A	7&#65533;rv&#65533;e8!HNh&#65533;&#65533;&#65533;]&#65533;&#65533;D &#65533;&#65533;lL&#65533;>&#65533;YH&#65533;&#65533;&#65533;[a&#65533;D&#65533;&#65533;&#65533;&#65533;-&#65533;)D&#65533;D^&76&#65533;&#65533;&#138;(&#65533;&#65533;&#65533;B0&#65533;j&#65533;&#65533;&#65533;&#65533;&#65533;&#65533;8&#65533;&#65533;G?lc&#65533;&#282;d;&#65533;D&#65533;&#65533;&#65533;**^&#65533; 2&#65533;&#65533;s&#65533;
&#65533;&#65533;&#65533;&#65533;&#65533;b&#65533;<&#35843;s&#65533;q&#65533;'3&#65533;8# &#65533;T 40&#65533;XpA<&#65533;Z&#2018;&#978;.&#65533;&#65533;|7&#65533;&#65533;&#65533;(&#65533;Dt&#65533;6rI&#65533;{n3&#65533;&#65533;&#65533;E&#65533;&#65533;&#65533;p&#65533;=&#65533;a`t &#65533;7&#65533;!r&#65533; &#65533;&#65533;A&#65533;8D&#65533;&#65533;.&#65533;&#65533;y&#65533;&#65533;iQE&#65533;-D&#65533;&#65533;&#768;&#65533;6&#65533;A&#65533;i&#1968;0ha^&#65533;&#1328;&#65533;5&#65533;k@C&#65533;&#65533;&#65533;&#65533;&#65533;?w&#1283;vN&#65533;&#65533;&#65533;GC&#65533;Px&#65533;&#65533;"&#65533;&#65533;w&#65533;&#65533;PH&#65533;&#65533;&#65533;A&#65533;&#65533;Cf&#65533;&#65533;&#65533;&#65533;&#65533;,&#65533;&#65533;dv&#65533;$>	&#65533;;&#65533;b&#65533;>&#65533;ar&#65533;&#65533;B&#65533;V*&#65533;&#65533;&#65533;&#65533;$P&#65533;&#65533;Mxb&#65533;@&#357;J&#65533;&#65533;S&#65533;ZP&#65533;&#65533;<&#65533;&#65533;Q&#65533;&#65533;&#65533;P&#349;R&#65533;&#65533;D&#65533;)&#65533;L&#65533;*UY&#546;&#65533;|E3&#65533;t(FA&#65533;V&#954;&#65533;2[&#65533;
Y&#65533;&#65533;&#65533;&#65533;&#65533;+`!&#65533;W&#65533;"&#65533;h&#65533;;_&#65533;X&#65533;PuB&#65533;3&#836;&#65533;T<3&#65533;&#65533;D:U&#1098;R&#65533;&#65533;L&#65533;&#65533;&#65533;&#65533;RVHd	&#65533;0&#65533;&#65533;&#65533;
Q&#1804;$Y&#65533;&#65533;@&#65533;NS&#65533;k	&#65533;JxD&#65533;&#65533;2K&#65533;V&#65533;&#65533;&#65533;&#65533;B&#65533;&#65533;&#65533;#&#65533;&#65533;JW C	L0&#65533;SL\c&#65533;&#65533;%&#65533;b&#65533;0&#65533;`^	&#65533;&#65533;@&#65533;&#65533;\	&#65533;fA&#65533;X&#65533;>&#65533;&#65533;F&#65533;&#65533;&#65533;&#65533;0f&#65533;W6&#65533;&#65533;&#65533;&#65533;"&#1104;W&#65533;&#65533;V&#65533;(&#65533;f&#1269;&#65533;kaP&#65533;&#65533;$f9&#65533;6&#65533;MmI'@&#65533;Nd&#65533;&#65533;&#65533;W&#65533;0&#65533;&#1275;&#65533;&#65533;$iZ&#65533;f&#65533;&#65533;J &#65533;D&#65533;&#65533;E&rCt&#65533;&#65533;I%r&#65533;6&#65533;u&#65533;l2YYC&#65533;&#65533;P&#65533;&#65533;&#65533;!&#65533;&#65533;&#65533;&8&#65533;&#65533;C&#65533;&#65533;Qx&#65533;&#65533;&#65533;$&#65533;m0`
H |&#65533;pN &#65533;&#65533;&#65533;*&#65533;`&#65533;\&#65533; &#65533;&#65533;Q&#65533;r&#65533;@@@&#65533;&#65533;H &#65533;&#65533;V&#65533;&#65533;!&#65533;H&#65533;L/&#145;&#65533;&#65533;&#65533;K&#65533;%v&#65533;Y&#65533;&#65533;&#65533;^@&#65533;&#65533;NMR	KX"&#65533; &#65533;&#65533;r&#65533;&#65533;ZP%&#65533;[&#65533;&#65533;:&#65533;&#65533;j&#65533;h&#65533;0&#65533;E~&#65533;>U&#65533;&#65533;vC&#65533;<&#65533;!H&#65533;&#65533;|&#65533;:&#1313;1T&#65533;&#65533;P&#65533;H &#65533;&#65533;c&#65533;p&#65533;P&#65533;0&#65533;0&#161;&#65533;d&#65533;dZ&#65533;"&#65533;2&#65533;n@&#65533;P &&#65533;B&#65533;&#65533;",.rl@pho<rW*&#65533;k&#65533;yQ&#65533;:&#65533;&#65533;:n(C_&#65533;&#65533;y&#65533;&#1633;F&#65533;&#1104;&#65533;&#65533;&#65533;&#65533;43&#65533;`&#65533;-&#65533;qmpC&#1152;4l&#65533;&#65533;&#65533;&#65533;&#65533;`.&#65533;aq&#65533;C&#65533;&#65533;6&#65533;&#65533;q&#65533;&#65533;&#1029;&#65533;t&#65533;l\&#65533;&#65533;<&#65533;,D&#65533;	Q@&#65533;&#65533;@&#65533;0|&#65533;a@&#65533;h4&#65533;&#65533;&#65533;&#65533;&#1390;&#65533;&#65533;0I<&#65533;hs&#65533;C&#65533;8&#65533;L&#65533;!l&#1077;&#65533;&#65533;&#65533;k9&#65533;&#65533;&#65533;5&#65533;&#65533;'&#65533;}&#65533;"&#65533;&#65533;1i1!#&#65533;&#1328;9u&#65533;N4&#65533;&#65533;9&#1576;&#65533;F&#65533;&#65533;&#65533;bI=&#65533;A	3BT7.&#65533;)N&#1026;V)|&#65533;&#65533;7&#65533;IR&#65533;&#65533;%&#65533;O&#65533;*`!&#65533;&#65533;&#65533;&#65533;@[&#65533;)Z&#65533;&#65533;&#65533;&#65533;L&#1313;&#65533;&#1319;&#65533;:j&#65533;&#65533;&#65533;T+&#65533;	&#65533;l&#65533;&#65533;&#65533;&#65533;,.^&#65533;&#65533;&#65533;b&#65533;&#65533;&#65533;=&#65533;
4&#65533;)&#65533;&#65533;&#65533;&#65533;E&#65533;'a&#65533;	M&#65533; &#65533;&&#65533;&#65533;2ILd&#65533;&#65533;)T&#65533;&#65533;?&#65533;&#65533;|]-&#65533;:

R4*R&#65533;&#65533;&#65533;&#65533;&#585;J8!&#65533;&#65533;H&#65533;D&#65533;&#65533;&#65533;&#65533;fJ&#65533;:U&#65533;.&#65533;&#65533;mm&#65533;=&#65533;&#65533;7+&#65533;&#65533;g&#65533;]&#65533;B&#65533;&#65533;Ch&#65533;ao&#65533;e0&#65533;G&#65533;&#65533;&#65533;&#65533;&#1645;&#65533;&#65533;&#65533;&#65533;]&#65533;&#65533;
k&#65533;&#1465;&#65533;%&#65533;&#65533;&#65533;$e&#65533;L&#65533;&#65533;2us=&#65533;3&#65533;k'~&#65533;%cE>Rx&#1222;&#1460;L&#65533;&#65533;M&#65533;&#65533;&#65533;,!&#65533;&#65533;&#65533;$m&#65533;hD&#65533;&#65533;r0&#65533;&#65533;&#65533;&#65533;X&#3284;&#65533;&#839;=e&#65533;P&#65533;&#65533;&#1350;&#65533;&#65533;&#65533;&#65533;&#65533;&#65533;&#65533;&#65533;&#65533; &#65533;$0a?&#65533;&#65533;&#65533;&#65533;&#65533;}&#65533;9&#65533;B&#65533;c'&#65533;&#65533;&#65533; <&#65533;d&#65533;&#65533; :&#65533;&#65533;U@"X&#65533;f&#65533;/(&#65533;2U$&#65533;w+[4K&#65533;&#65533;R&#65533;&#65533;a&#65533;&#65533;?&#65533;&#65533;tY&#65533;EX&#65533;&#186;CX&#65533;&#65533;H&#65533;+z$3&#65533;9h&#65533;9&#65533;=&#65533;&#65533;X3e&#65533;&#65533;C:$< &#65533;&#65533;&#65533;5&#719;8&#65533;&#65533;=x&#65533;&#65533;&#65533;&#65533;&#65533;&#65533;&#65533;&#65533; h &#65533;&#65533;&#65533;h&#65533;&#65533;&#65533;&#65533;58&#65533;-bHsU&#65533;"&#65533;X+&#65533;*&#65533; `&#65533; &#65533;x&#65533;1&#65533;&#65533;&#65533;&#65533;9(.&#65533;2&#65533;&#65533;&#65533;i@&#65533;&#65533;J&#65533;&#65533;&#65533;&#525;?&#65533;:&#65533;5&#65533;&#65533;&#65533;6&#65533;0:(&#65533;:x&#65533;6&#65533;!s6r&#65533;&#65533;:&#65533;: &#65533;&#64003;\K&#65533;R&#65533;2@&#65533;2/&#65533;.&#65533;*&#65533;*(&#65533;:&#65533;9 &#65533;&#65533;&#65533;/&#65533;Q+&#65533;1`&#65533;F&#65533;-2&#65533;.&#65533;&#65533;)&#65533;+&#65533;&#65533;2&#65533;1&#65533;/&#1026;)X"H,`&#65533;P<E+&#1538;0(&#65533;4&#65533;43H&#65533;`T9&#65533;&#65533;Z&#65533;&#65533;L&#65533;&#65533;FT&#65533;-&#65533;*&#65533;-T&#65533;._;&#65533;4h47&#65533;5 &#65533;
ApK&#65533;y&#65533;&#65533;&#65533;$k&#65533;&#65533;&#65533;H-&#65533;3h&#65533;8x&#65533;G&#65533;&#65533;5&#1230;r&#65533;I*;87&#65533;3&#65533;&#65533;&#65533;xQ	&#65533;J:x#&#65533;?&#65533;&#65533;&#47844;y&#65533;Q&#65533;%]B&#65533;&D!&#65533;jB8w&#184;Z&#65533;&#65533;&#65533;&#65533;&#65533;&#65533;r&#65533;Ey&#65533;g&#65533;	&#65533;PT&#65533;&#65533;&#65533;&#65533;T'&#65533;&#65533;Z&#65533;HP&#65533;s:I[9&#65533;#9&#65533;D&:	Vp&#65533;XP9&#65533;R&#65533;V&#65533;)&&#65533;&#65533;&#65533;[&#65533;&#65533;&#65533;G&#65533;&#65533;S&#65533;T8b	&7I&#65533;&#65533;&#65533;%o&#65533;&#65533;i&#65533;L&#65533;&#65533;&#65533;S&#65533;&#65533;&#65533;&#65533;&#65533;&#65533;&#65533;
l*&#65533;&#65533;)&#65533;&#65533;&#65533;A&#65533;&#65533;&#65533;&#65533;&#65533;&#65533;:&#65533;a&#65533;G@-v&#65533;&#65533;&#65533;V*!&#65533;h%&#65533;j&#65533;&#65533;&#65533;&#65533;&#65533;&#65533;P&#65533;K(	&#65533;&#65533;&#65533;t&#65533;]&#65533;&#649;h&#65533;&#65533;<&#65533;I@+H =K&#65533;&#65533;&#65533;G&#65533;Y&#65533;&#65533;[&#65533;&#65533;,&#65533;&#65533;&#65533;+{&#65533;(GA&#65533;&#1771;&#65533;&#65533;Z&#65533;&#65533;&#65533;{&#65533;J&#65533;-&#65533;&#65533;+&#65533;&#65533;,&#65533;K&#65533;&#65533;0&#65533;&#251;&#65533;&#65533;&#65533;	&#65533;&#65533;&#65533;L	&#65533;&#65533;9&#65533;s&#814;&#65533;&#580;=H7&#65533; &#65533;" &#65533;&#65533;&#65533;&#685;&#65533;&#65533; &#65533;*h&#65533;&#65533;&#65533;+&#65533;(&#65533;( &#65533;&#65533;&#65533; &#65533;&#65533; &#65533;&#65533; &#65533;&#641;%&#65533;&#65533;0X&#65533;9&#65533;&#65533;&#65533;1&#65533;&#65533;&#65533;&#65533;&#65533;`&#65533;&#65533;&#65533;0&#65533;r&#65533;&#65533;(&#65533;&#65533;y&#65533;C&#65533;&#1021;l&#65533;C&#65533;6t&#65533;&#840;F&#142;Z&#65533;C3776^C&#65533;3&#65533;&#65533;<&#65533;&#65533;&#65533;&#784;=x3D&#65533;,k&#65533;0&#65533;&#65533;c7&#65533;&#65533;!&#65533;5&#65533;&#65533;7&#65533;&#65533;!(
` &#65533;&#65533;&#65533;lO&#65533; h&#65533;(.@G &#65533;!W&#65533;&#65533;0A&#65533;>&#65533;&#65533;&#65533;@&#65533;@&#65533;'&#65533;Ep&#65533;L=h&#65533;0&#1538;.0:&#65533;&#65533;&#65533;9`&#65533;FS&#65533;_&#65533;&#65533;&#65533;;6l\4`&#65533;A4P6X3k&#65533;CE&#65533;&#65533;:&#65533;&#65533;b3&#65533;S&#65533;C&#65533;&#65533;&#65533;4P&#65533;0(&#65533;Q$0&#65533;&#65533;-&#65533;TI&#65533;	0h#6(&#65533;DX&#65533;&#65533;&#65533;&#65533;&#65533;&#65533;&#65533;&#65533;&#65533;&#65533;/ &#65533;R:.&#65533;&#65533;+&#514;-&#65533;)p&#65533;'&#65533;*&#65533;&#65533;-&#514;*&#65533;&#65533;+&#65533;&#65533;*&#1026;S&#65533;Q+5SV^T&#65533;!l4p&#65533;0&#65533;-`&#65533;f&#65533;+@E*&#65533;f&#65533;T/E&#65533;y8&#65533;&#65533;9@&#65533;Oj&#65533;
KQ4&#65533;&#65533;9&#65533;6&#65533;(&#65533;&#65533;&#65533;JL0X&#65533;Ud&#65533; &#65533;&#65533;0&#65533;"&#65533;#&#65533;(As&#65533;&#65533;&#65533;|&#65533;.Y&#65533;dY&#65533;b*&#65533;b:t&#65533;7&#65533;@&#65533;&#65533;	cZ&#65533;S@&Up&#65533;U&#65533;&#65533;&#65533;B&#65533;&#65533;Z&#65533;'&#65533;&#65533;&#1552;&#65533;&#65533;O&#65533;EA2I&#65533;d&#65533;&#65533;cju&#65533;&#65533;&#65533;'v&#65533;B&#65533;&#65533;A&#65533;&#65533;l&#9483;&#65533;&#65533;Cy&#65533;&#65533;&#1829;&#65533;=I&#65533;C&#65533;;&#65533;&#65533;&#65533;&#65533;y	,&#65533;!@}&#65533;&#65533;e9&#65533;Q):&#65533;M&#65533;&#65533;&#65533;&#65533;X5&#65533;Y&#65533;&#65533;&#65533;&#65533;&#65533;H&#65533;&#65533;&#65533;*&#65533;&#963;)&#65533;&#65533;&#65533;&#65533;&#65533;&#65533;&#599;&#65533;[&#65533;&#65533;&#65533;&#65533;&#65533;&#65533;\Auk&#65533;&#65533;<&#65533;&#65533;
u9&#65533;&#65533;&#65533;(&#65533;\&#65533;&#65533;&#65533;:v<X&#65533;\a&#65533;u&#65533;i&#65533;H&#65533;&#65533;rL&#65533;I&#65533;&#65533;&#1109;&#65533;L-&#65533;&#65533;&P&#65533;&#65533;&#65533;&#65533;&#65533;&#65533;&#65533;&#65533;&#65533;T&#65533;q&#65533;5&#65533;&#65533;&#65533;+&#65533;&&#65533;Z&#65533;&#65533;&#65533;M&#65533;&#65533;&#644;I&#1544;&#65533;q&#65533;J&#65533;&#65533;R,z[|&#65533;&#65533;&#65533;J\&#65533;&#65533;&#65533;&#65533;$&#65533;&#65533;&#65533;&#1859;8&#65533;=%&#513;&#65533;&#65533;&#65533;&#65533;&#65533;HO&#65533;&#65533;5&#65533;&#65533;5&#65533;&#65533;HX&#65533;-&#65533;d&#65533;&#65533;-&#65533;&#65533;&#65533;&#65533;&#65533;&#65533;%&#65533;&#65533;l&#65533;&#65533;&#65533;6&#65533;6&#65533;&#65533;&#65533;-C&#65533;{&#65533;A&#1696;&#65533;&#65533;&#65533;&#65533;&#65533;&#65533;&#65533;&#65533;2&#65533;P@@/ 6&#65533;@&#37424;&#496;&#65533;[;&#65533;\&#65533;"Y&#65533;E&#65533;&#65533;&#65533;&#65533;&#65533;J?X&#65533;6&#65533;&#65533;9&#65533;:B`&#65533;&#65533;&#65533;&#65533;$Sb<&#65533;3(`&#65533;&#65533;&#65533; &#65533;&#65533;&#65533;&#65533;@&#65533;	p&#65533;$:&#65533;=p5&#65533;%&#65533;#?&#1539;&#65533;&#65533;&#65533;5 ` &#65533;&#65533;H &#65533;&#65533;-&#65533;&#65533;*&#65533;&#65533;&#1539;8@H5&#65533;5&#65533;6 S&#65533;B&#65533;Q&#65533;/&#65533;&#65533;18&#65533;^#68V>URC&#65533;38&#65533;G&#65533;1@b4&#65533;l&#65533;8&#65533;4H&#65533;&#65533;8X&#65533;30ck]&#65533;:6&#65533;[&#65533;Mlc0&#65533;2`&#65533;L;0&#65533;)&#65533;&#65533;/&#65533;- 
M&#65533;SE&#65533;bc1x&#65533;H&#770;,&#65533;g&#65533;*x&#65533;H&#65533;	)&#65533;-4&#65533;/EhT&#65533;MFe&#65533;Da&#65533;eS&#65533;N&#65533;/`DW.1&#65533;&#65533;1&#65533;9z&#65533;&#65533;&#65533;V&#65533;6`D2x&#65533;&#65533;&#65533;&#65533;r&#65533;q-0&#65533;VC&#65533;v&#65533;m\3y&#65533;&#65533;6&#65533;M&#65533;|&#65533;&#65533;g&#65533;&#65533;ea&#65533;O &#590;L&#65533;c2&#65533;&#65533;&#65533;9&#65533;&#65533;(4&#65533;'&#65533;&#65533;H<!'A&#65533;X&#65533;&#65533;}&#65533;&#1560;&#65533;8&#65533;&#65533;t
Y51&#65533;hb&#65533;&#65533;&u&#65533;&#65533;&#65533;&#65533;z&#65533;&s*&#65533;^&#65533;V)&#65533;SYz>&#65533;:q'Yh&#605;,&#65533;Q&#65533;&#65533;&#65533;&#1156;&#65533;&#665;&#65533;r&#65533;vY&#1827;&#65533;&#65533;~25&#65533;(d&#65533;&#614;&#65533;g&#65533;&#65533;\Z&#65533;&#1715;&#65533;&#65533;&#65533;&#33325;&#65533;&#65533;&#65533;&#65533;&#65533;&#65533;Y&#65533;	&#65533;C	&#65533;&#65533;&#65533;&#65533;&#65533;2[&#65533;c&#65533;XR&#65533;&#65533;J&#65533;v&#65533;;&#65533;k(&#65533;&#65533;G&#65533;&#65533;&#65533;L&#65533;&#65533;&#65533;&#65533;&#65533;S~&#1109;&#65533;)&#65533;s&#65533;GY&#65533;&#779;,&#65533;&#65533;jL@&#65533;&#65533;&#65533;&#65533;Q&#65533;x&#65533;)&#65533;&#65533;&#65533;&#65533;`&#65533;&#65533;&#789;8&#65533;5Q-g&#65533;q&#65533;&#65533;&#65533;+&#65533;&#65533;&#1818;&#65533;&#65533;z!&#65533;&#65533;&#65533;jN&#65533;&#302;&#65533;G &#65533;&#65533;/xI	&#65533;&#65533;&#65533;&#65533;)&#65533;5&#65533;&#277;k&#65533;&#65533;&#817;&#65533;&#65533;&#65533;&#65533;&#65533;&#65533;&#65533;90&#65533;+p
&#65533;&#65533;&#65533;NPm&#65533;&#65533; &#65533;&#65533;X&#65533;$&#65533;18&#65533;&#65533;#&#65533;&#65533;8&#65533;&#65533;&#65533;&#65533;t&#65533;Xnh&#65533;&#65533;&#65533;a&#65533;.h&#65533;;&#65533;&#65533;A&#65533;%&#65533;=u&#65533;=&#65533;&#65533;&#65533;G&#65533;&#65533;%&#65533;f&#65533;&#65533;n&#65533;&#65533;#&#65533;&#65533;&#65533;&#65533;&#65533;%&#65533;ZB&#65533;&#65533;8"&#65533;&#65533;lQC&#65533;&#65533;&#65533;%56 &#65533;1@&#65533;&#65533;&#65533;&#65533;&#65533;$&#65533;&&#65533;VD&#65533;&#65533;&#65533;&#65533;&#65533;&#65533;	&#65533;g&#65533;&#65533;&#65533;&#65533;?8&#65533;&#65533;`&#65533;Xn&#665; N&#65533;
&#65533;&#65533;&#65533;!@ "p\&#65533;7&#65533;&#65533;6D&#65533;b&#65533;&#65533;3&#65533;#. &#65533;&#65533;&#1536;;H5&#65533;&#65533;,&#65533;F%&#65533;6&#65533;33&#65533;E'&#65533;&#65533;-&#65533;&#65533;B&#65533;A10&#65533;/Q#ES+&#65533;S#E;&#65533;#R&#65533;f1x&#65533;&#65533;&#65533;78&#65533;&#65533;'Q2H&#65533;^.s&#65533;&#65533;K&#65533;MT&#65533;/&#65533;/ >;&#65533;R|V&#65533;&#65533;8_7&#65533;&#65533;6x&#65533;[[&#65533;1&#65533;&#65533;\e&#65533;+&#65533;&#65533;-&#1026;+&#65533;&#65533;)&#65533;'X&#65533;$x+hURc5OdF&#65533;rk5&#65533;;&#65533;&#65533;F&#65533;tN'_&#65533;31&#65533;08>f6&#65533;&#65533;o&#65533;&#65533;&#65533;I&#65533;=&#65533;&#65533;3&#65533;&#65533;*&#65533;5&#65533;&#65533;L&#65533;&#65533;&#65533;l&#65533;C7(&#65533;&#65533;X&#65533;mo6&#65533;z&#65533;&#65533;-a&#65533;&#65533;<&#1083;+{&#65533;&#65533;&#65533;C&#65533;&#65533;"&|&#65533;%y&#65533;&#65533;7u.&#65533;|3&#65533;>yX\&#65533;IW&#65533;&#65533;[&#65533;&#65533;[&#65533;X&#65533;&#65533;&#65533;&#65533;X&#65533;&#65533;&#65533;&#65533;d]&#65533;&#65533;&#65533;&#65533;X&#65533;&#65533;&#586;u&#1612;M&#65533;C&#65533;}3&#65533;&#65533;U&#1704;-92	hZ(8&#65533;&#65533;&#65533;V&#65533;5A&#65533;&#65533;&#65533;&#65533;&#363;j&#65533;&#65533;&#65533;&#65533;R8&#65533;K!&#65533;&#65533;5&#65533;4&#65533;aIiQ(&#65533;Eq&#65533;_&#65533;h&#65533;*&#65533;?&#65533;&#65533;%&#65533;&#65533;&#65533;&#65533;A &#65533;&#65533;&#65533;6[&#65533;C&#65533;m&#65533;&#65533;"Z&#65533;&#65533;&#65533;&#65533;&#594;&#65533;&#65533;J&#65533;&#65533;&#571;&#65533;&#65533;&#65533;&#65533;k[&#65533;&#65533;=&#65533;\-&#65533;&#65533;&#65533;j&#65533;k&#65533;&#65533;&#65533;&#65533;&#65533;b&#65533;Kh&#65533;,&#65533;&#65533;&#65533;&#65533;&#65533;&#65533;&#65533;&#65533;&#65533;&#515;o]&#65533;Y&#65533;u&#65533;&#65533;&#65533;&#65533;&#65533;}&#1106;&#65533;&#65533;O&#65533;&#65533;l&#65533;&#65533;&#65533;Y[&#65533;a&#65533;&#65533;tL|&#65533;;&#65533;ry&#65533;\&#65533;&#65533;(A%&#65533;&#65533;#&#65533;0&#65533;&#65533;&#65533;&#513;&#65533;&#65533;&#65533;H&#65533;&#65533; &#65533;&#65533;&#65533;&#65533;.&#65533;@. &#65533;#&#65533;&#65533;&#65533;&#65533;x&#65533;&#65533;&#65533;^&#65533;8X&#65533;.H&#65533;%&#65533;&#65533;0&#65533;!9C&#65533;<c&#65533;4 Z&#65533;4p&#65533;[&#65533;&#65533;&#65533;<B&#65533;&#65533;`+AP&#65533;&#65533;&#65533;0D0&#65533;&#65533;&#65533;&#65533;&#65533;&#1553;p&#65533;#4&#1742;&#1806;&#65533;&#65533;l&#65533;AP&#65533;&#65533;&#65533;&#65533;&#65533;X0&#65533;~&#65533;&#65533;&#465;&#65533;@p$K&#65533;A&#65533;-&#1987;*h`&#65533;
&#65533;&#65533; &#681; 	H&#65533;&#65533;&#65533; "8&#65533;&#1832;&#65533;&#65533;&#65533;9n&#65533;&#537;&#65533;4m&#65533;!b&#65533; ,H0&#65533;&#65533;7g&#65533;,9B&#65533;&#728;4o&#1960;&#65533;e&#65533;&#65533;,X&#65533;&#65533;&#65533;r%&#65533;&#65533;4q&#1684;&#65533;&#65533;e&#65533;[&#65533;t&#65533;F&#65533;2?&#716;&#65533;&#65533;&#65533;7k&#924;&#65533;F&#65533;9q&#65533;&#65533;A&#65533;&#65533;9$Mv&#65533;&#65533;&#65533;&#727;&#65533;b&#660;	&#65533;l3k&#772;&#65533;I&#65533;i&#1648;_&#65533;&#65533;&#65533;&#65533;<z&#65533;&#65533;Cg&#65533;9l&#904;	&#65533;&#65533;,&#65533;0.&#65533;Tq&#65533;D&#65533;0a&#65533;&#65533;&#65533;%m&#132;l&#2006;s&#65533;&#65533;&#65533;&#65533;E&#2041;c&#65533;N&#65533;7i<&#65533;&#65533;[g4l<&#65533;O&#65533;&#595;&#65533;&#65533;&#65533;_&#65533;&#65533;&#65533;g&#65533;&#65533;<z&#65533;&#65533;&#65533;\v&#65533;&#65533;&#65533;M&#65533;&#65533;m&#65533;NUJ&#65533;:}&#65533;&#65533;&#65533;&#65533;P&#65533;>&#65533;&#65533;&#65533;&#65533;&#65533;&#65533;&#65533;G&#65533;:e&#65533;&#65533;&#65533;T&#65533;&#683;Z?J{(S&#65533;&#931;Z&#1386;&#65533;*&#65533;&#65533;T&#1607;5&#65533;&#65533;-&#65533;&#65533;&#65533;&#65533;-H-&#65533;h&#65533;,&#65533;&#65533;w,&#65533;&#65533;&#65533;&#65533;}&#65533;&#65533;&#65533;r!&#65533;&#65533;"-&#65533;4Ha,&#65533;B&#65533;&#65533;&#65533;"&#65533;+&#65533;&#65533;b+&#65533;&#65533;b)&#1925;B
)&#65533;iK&#65533;#&#65533;&#65533;&#65533;+&#65533;&#65533;J)&#65533;t&#65533;	%&#65533;\R	%I&	&#65533;#&#65533;0&#65533;$&#65533;&#65533;LR&#65533;t&#65533;&#65533;&#65533;_*&#65533;&#65533;&#65533;(&#65533;&#65533;b&#65533;&#65533;&#65533;Y7&u&#65533;&#65533;BJ(&#65533;&#65533;$%&#65533;@&#65533;"q&#393;H!&#65533;$Bg!&#65533;&#65533;H#&#65533;\&#65533;&#65533;&&#65533;`&#65533;I&#65533;&#65533;X"h%&#65533;&#65533;&#65533;$&#65533;LI&#65533;%l&#65533;&#65533;&#65533;$&#65533;(&#65533;&#65533;w6&#65533;(&#65533;&#65533;L2&#65533;&#65533;&#65533;Pi&#65533;&#65533;&#65533;`"&#42973;&#65533;&#65533;'&#65533;^7&#65533;(CZ&#65533;&#65533;P:&#65533;$&#65533;`&#65533;	&#65533;&#65533;r&#65533;&#65533;&&#65533;X&#65533;&#65533;%&#65533;R&#65533;"&#65533;&#65533;&#65533;#&#65533; 9I$&#65533;@2%&#65533;&#65533;,&#65533;&#65533;#^b&#65533;&#65533;&#65533;x{	&&#65533;&#65533;TGl&#65533;&#65533;&#65533;-&#65533;&#65533;$R!&#65533;&#65533;-&#65533;&#65533;&#65533;&#65533;#&#65533;&'#&#65533;R&#65533; &#65533;&#65533;&#65533;&#65533;$&#65533;&#65533;&#65533;&#65533;8"&#65533;$&#65533;Z&#65533;&#65533;#&#65533; r&#574;&#65533;b&#65533;&#65533;&#65533;g!&#65533;&#65533;Gl&#65533;&#65533;1&#65533;&#65533;&#65533;
-&#65533;`C6&#65533;&#65533;(&#65533;&#65533;d&#65533;BZ&#65533;a&#65533;A&#65533;&#65533;B
+&#800;C=&#49155;/(&#65533;&#65533;+&#65533;&#65533;;1c&#65533;q5Yi&#65533;&#65533;FmL&#65533;Fx&#65533;&#65533;Gz&#65533;&#65533;F`&#65533;&#65533;r&#1281;&#65533;c&#65533;=&#65533; &#65533; u"&#65533;&#65533;!&#65533;&#65533;Fk|bH"&#65533;,&#65533;&#573;&#65533;H&#451;"H &#65533;&#65533;}&#65533;1&#65533;&#65533;[Ps&#65533;&#65533;&#65533;&#65533;r:  &#65533;G&#65533;r&#65533;16&#65533;|7&#65533;v6&#65533;a&#65533;}&#65533;qG&#65533;&#1745;&#65533;jP&#65533;`&#65533;&#65533;T&#65533;&#65533;P a w&#65533;&#65533;u&#65533;>&#65533;&#65533;W&#65533;A4&#65533;&#65533;Hp&#65533;I1`&#65533;&#65533;&#65533;o&#65533;&#65533;&#65533;XP&#65533;&#65533;&#65533;&#65533;&#65533;&#65533;a,	!&#65533;&#65533;&#65533;7&#65533;&#65533;iXC&#65533;&#65533;&#65533;&#65533;5&#65533;Ah@&#65533;&#1584;&#65533;J0!^&#65533;&#65533;&#65533;&#65533;
&#65533;!&#65533;qX&#65533;&#65533;@&#65533;&#65533;&#65533;&#65533;&#65533;j&#65533; &#65533;8&#65533;8pmkp&#65533;P&#65533;4&#65533;agd&#65533;&#65533;&#65533;&#65533;&#65533;&#65533;Av&#65533;Y&#65533;&#1472;&#912;*#TCY&#65533;p&#65533;&#65533;m&#65533;&#65533;&#65533;&#65533;&#65533;&#65533;&#65533;/tx&#65533;4;=&#65533;&#65533;4u&#65533;&#65533;&#1926;&#65533;<&#301;&#65533;&#65533;&#65533;ol#&#65533;&#65533;&#65533;t&#65533;&#65533;B9&#65533;&8&#409;&#65533;r&#65533;S&#65533;/&#65533;v ^U&#65533;&#65533;&#65533;<4z$$#)&#65533;/&#65533;"?&#65533;Y&#65533;{&#65533;&#65533;J&#65533;'&#65533;&#65533;+^T&#65533;O&#65533;"A&#65533;&#65533;0va)hA&#65533;he-d&#65533;
A&#65533;&#65533;&#65533;.Y&#65533;&#65533;R&#65533;C
+ET&#65533;Y&#65533;&#65533;*Z&#65533;%i$
F&#65533;&#65533;&#65533;,e&#65533;
Y&#65533;&#65533;&#65533;&#33063;&#65533;)J&#65533;
JO2#6%Mp&#65533;&#65533;P&#65533;(>&#65533;&#65533;B&#65533;&#65533;&#303;&#65533;&#65533;&#65533;)&#65533;R&#65533;f8p&#65533;&#65533;H&#65533;!&#65533;T&#65533;fi&#65533;:&#65533;&#65533;&#65533;&#65533;&#65533;	{&)&#65533;JR%2qPgY&#65533;T&#65533;J&#65533;&#65533;&#65533;&#65533;=&#65533;O&#914;&#65533;&#65533;&#65533;Aj&#65533;&#65533;&#65533;&#65533;&#1391;&#65533;&#65533;	S
&#65533;@&#65533;'&#49769;}&#65533;S:&#65533;&#65533;&#65533;8&#65533;&#65533;L&#65533;X&#65533;`D!&#65533;&#65533;B(&#65533;Q&#65533;&#65533;&#65533;#&#1096;&#65533;N_&#65533; T&#65533;>e)m&#65533;&#65533;&#65533;&#65533;&#65533; &#65533;&#65533;r5}X&#65533; &#65533;O&#65533;9&#65533;M%&#65533;&#65533;P&#65533;&#65533;>&#65533;&#65533;&#65533;&#65533;P&#65533;&#65533;!&#65533;&#65533;M&#65533;^&#65533;&#65533;&#65533;!&#65533;%&#65533;&#65533;&#65533;o&#65533;&#65533;$a&#65533;	G/&#65533;&#65533;&#65533; w&#65533;3\	:h	BP&#65533;&#65533;&#65533;&#65533;9&#65533;Tp&#65533;d@&#65533;&#65533;&#65533;&#65533;&#65533;3&#65533;a
?p^ &#65533;&#65533;&#65533;E&#65533;A&#65533;&#65533;4&#65533;&#65533;0&#65533;&#65533;`&#65533;&#65533;x&#65533;Z&#65533;&#65533;&#65533;&#65533;&#65533;&#65533;&#65533;&#65533;} &#65533;&#65533;&#65533;&#65533;&#65533;AP&#65533;&#65533;&#65533;(G&#65533;&#65533;4x&#65533;[&#65533;0G:>&#65533;&#65533;7&#65533;C&#65533;&#65533;&#65533;\iT&#65533;&#65533;&#65533;z&#65533;?&#65533;7a&#795;&#65533;
&#65533;&#65533;/d!
M&#65533;&#65533;&#65533; &#65533;=&#65533;A&#65533;C&#65533;A&#65533;r&#65533;&#65533;&#65533;vn&#65533;'&#65533;&#65533;;&#65533;M*m`&#65533;&#65533;vB78&#65533;&#65533;@4Pl (&#65533;&#65533;g&#65533;,&#65533;&#65533;u&#65533;&#65533; &#65533;&#65533;&#65533;&#65533;ryP&#65533;F &#65533;0&#65533;  N&#65533;h0&#65533;,dAjH&#65533;&#65533;&#65533;X&#65533;6&#65533;aVp&#65533;^g&#65533;&#65533;!$&#65533;-&#65533;&#1526;&#65533;E&#65533;&#65533;0&#65533;Y`&#65533;X7&#65533;8 F+p&#65533;Ci&#65533;6&#65533;V&#65533;&#65533;}&#65533;&#65533;w&#1818;&#65533;	o&#65533;r^xW&#65533;&#65533;ouU&#65533;&#65533;&#65533;&#65533;&#65533;&#65533;=&#65533;&#65533;7z &#65533;_&#65533;&#65533;&#65533;&#65533;w&#307;]&#65533;,&#65533;*&#65533;&#65533;&#65533;l$c&#65533;&#65533;6&#65533;=&#65533;&#1485;e&#65533;Ku&#65533;&#65533;&#65533;&#65533;&#65533;d&#65533;wC&#65533;]&#65533;&#65533;&#65533;TW{&#65533;&#65533;^a/m&#65533;&#65533;&#65533;4&#65533;d&#65533;	&#65533;CB&#65533;7&#334;(&#65533;t&#65533;&#65533;&#65533;"&#65533;&#65533;&#65533;z&#65533;&#65533;&#65533;&#65533;h&#65533;(&#65533;&#65533;&#65533;+&#65533;&#65533;~&#65533;'y$[&#65533;B&#65533;&#65533;&#65533;\&#65533;X&#65533;h&#65533;>&#65533;%&#65533;h&#65533;K&#65533;x	&#65533;&#51576;[!l&#65533;&#149;&#65533;L*Lq&#65533;y&#65533;F&#65533;&#1060;(&#65533;t&#65533;U&#65533;&#65533;&#1781;&#65533;&#65533;,[dT&#65533;&#65533;&#65533;&#65533;D&#65533;&#65533;p&#65533;_k&#65533;\"&#65533;&#1330;&#65533;*&#65533; &#65533;y&#65533;M&#65533;U&#65533;&#65533;&#65533;&#1028;&#65533;2A&#65533;&#65533;|"&#65533;&#65533;&#65533;&#65533;&#65533;&#65533;$&#65533;Cl`&#65533;&#65533;&#65533;&#65533;uE4&#65533;&#65533;B&#65533;&#65533;m&#65533;&#65533;QJ&#65533;&#65533;&#65533;U&#65533;&#65533;B&#65533;&#65533;-W#!	C&#65533;M&#65533;&#65533;`)J&#65533;&#65533;&#65533;&#65533;tD&#65533;\+&#65533;	&#65533;d&#65533;3}&#65533;&#65533;ou&#65533;&#65533;&#65533;&#1310;&#65533;&#65533;&#1457;A&#65533;&#65533;1&#65533;&#65533;&#65533;a&#65533;&#65533;&#159;&#65533;k&#65533;&#65533;&#65533;Eq&#65533;6&#65533;IKU&#65533;F&#65533;&#65533;&#65533;;&#65533;J&#65533;&#65533;&#65533;1&#65533;-kY&#65533;WZ&#65533;k&#65533;@<nq&#65533;&#65533;< @=6&#65533;&#65533;n&#65533;
&#65533;&#65533;&#65533;	{ &#65533;aO]=Q&#65533;&#65533;P0&#65533;|&#65533;0&#65533;je&#65533;t@&#65533; 2&#65533;&#65533;+&#65533;&#65533;R&#65533;&#65533;J&#65533;&#65533;&#65533;&#65533;5&#65533;n ,&#65533;,0&#65533;	\ &#65533;+&#65533;Aa&#65533;&#65533;J&#65533;@&#65533;+xA!#|`&#65533; 6&#65533;&#65533;d&#65533;&#65533;Gpm&#65533;HDC'g&#65533;| &#65533;P&#65533;E&#65533;?&#65533;&#65533;&#65533;&#65533;u&#65533;!DB&#65533;4&#65533;&#65533;&#1805;P-&#65533;8r&#65533;&#65533;&#65533;{&#65533;I@&#65533;&#1294;T&#65533;&#65533;&#65533;&#65533;&#333;&#65533;AG&#65533;&#65533;&#65533;&#65533;K&#1025;T&#65533;&#65533;L&#65533;MS&#65533;&#65533;&#65533;&#65533;&#65533;,&#65533;T&#65533;&#65533;&#65533;@@&#65533;D $&#65533;&#65533;@H&#65533;
,&#65533;&#65533;{&#65533;&#65533;&#65533;&#65533;&#65533;&#65533;A&#65533;&#65533;0 &#65533;`2&#65533;	&#65533;&#65533;&#65533;&#65533;&#65533;&#65533;A&#65533;A&#65533;A[&#65533;Ak&#65533;&#65533;&#65533;A&#65533;&#65533;F&#65533;8&#65533;j&#65533;y&#65533;&#65533;NA&#65533;s&#65533;&#65533;&#65533;&#65533;m&#65533;^&#65533;q O&#65533;Q&#65533;U&#65533;&#65533;[&#65533;[&#65533;&#65533;&#65533;&#65533;qXW"&#65533;&#65533;Wp&#65533;&#65533;h&#65533;&#65533;&#65533;&#20843;%&#65533;^<&#65533;p&#65533;&#1126;&#65533;Q BZ#&#65533;a&#65533;&#65533;pH&#65533;&#65533;&#65533;&#65533;^&#65533;&#1119;Y&#65533;$J"^ &#65533;$&#65533;&#65533;&#65533;"&#65533;F&#65533;A&#65533;&#65533;&#65533;&#65533;u&#65533;z&#65533;&&#65533;&#65533;&#65533;I0&#65533;&#65533;&#65533;&#65533;&#65533;ER(|&#65533;(8&#65533;&#65533;&#65533;*&#795;&#65533;0&#65533;&#65533;&#65533;&#65533;*&#65533; &#65533;&#65533;B&#65533;H&#65533;,&#65533;&#65533;}&#65533;&#65533;6j&#65533;&#65533;&#65533;c+&#65533;&#65533;,&#65533;B.&#65533;&#136;&#65533;&#65533;8&#65533;&#65533;--&#65533;&#65533;&#65533;&#65533;&#65533;)&#65533;&#65533;&#65533;#&#65533;l&#65533;&#65533;&#65533;&#65533;/&#65533;&#65533;4&#65533;,&#786;*&#65533;&#65533;|&#65533;\%h&#65533;\&#65533; &#65533;&#65533;&#65533;&#289;]%&#65533;&#65533;&#65533;&#65533;&#65533;]H)|&&#65533;DTJy&#65533;'\&#65533;&#65533;&#65533;&#65533;&#65533;&#65533; &#65533;&#65533;&#65533;&#65533;&#65533;\&#65533;-&#65533;%&#65533;&#65533;u&#65533;&#607;0&#65533;&#65533;
&#65533;&#65533;d%l&#65533;GnB&#65533;
&#65533;`I&#65533;	&#65533;-`]U7&#65533;&#660;&#65533;&#65533;&#65533;UB&#65533;&#65533;&#65533;&#65533;!PB'p&#65533;=&#65533;(&#65533;4&#65533;<&#65533;%\G&#65533;&#65533;#&#65533;K&#65533;"&#65533;
$$!$1N^1B#4"&#65533;&#65533;&#65533;$B&#65533;&#65533;
&$&#65533;6&#1098;&#65533;&#65533;&#65533;&#65533;&#65533;&#65533;&#65533; B@&#65533;	&#65533;&#65533;p^I&#65533;vI&#65533;<&#65533;y=z9%&#65533;A&#65533;0&#65533;&#65533;&#65533;&#65533;&#65533;&#65533;^&#65533;N&&#65533;&#65533;&#65533;A&#1628;F&#65533;&#2020;&#65533; &#65533;A|&#65533;&#65533;&#65533;|@` 	&#65533;V&#65533;&#65533;&#65533;&#856;\&#65533;lA&#65533;AHA@&#65533;&#65533;&#65533;&#65533;&#65533; @&#65533;L&#65533;&#1184;&#65533;&#65533; &#65533;P&#65533;&#65533;&#65533;NX&#65533;&#65533;A&#65533;&#65533;&#65533;&#65533;[&#65533;Am&#65533;&#1480;A&#65533;&#65533;H^d6&#65533;&#65533;M&#65533;Y&#65533;&#65533;&#65533;&#65533;&#65533;&#65533; 0&#65533;&#65533;(&#65533;^!WQ^&#65533;&#65533;&#65533;&#37901;&#65533;hWI&#65533;!f&#65533;&#65533;&#65533;I&#65533;&#65533;&#65533;Q|&#65533;ApM&#65533;DP&#65533;P	e&#65533;H&#65533;O`&#65533;&#65533;&#65533;&#65533;&#65533;&#65533;,@D@H&#65533;:&#65533;8@`AdLp&#65533;&#65533;&#65533;&#65533;)&#65533;&#65533; &#65533;AP@&#65533;@&#65533; &#65533;A&#65533;^t&#65533;&#65533;d&#65533;&#65533;e&#65533;&#65533;&#65533;A &#65533;&#65533;&#65533;O)&#65533;p&#65533;&#65533;m&#65533;&#65533;k&#529;$&#65533;^ &#65533;NN&#65533;&#65533;!&#65533;a&#65533;P&#65533;&#65533;&#65533;&#65533;W&#65533;&#65533;}b&#65533;&#65533;p&#65533;&#65533;qDb&#65533;a&#65533;r&#65533;&#1921;&#1697;&#65533;&#65533;&#65533;>&#1693;b"&#65533;&#65533;A&#65533;A&#65533;&#65533;d&#65533;&#65533;B'&#65533;&#65533;h&#65533;&#65533;Z&#65533;&#65533;F&#65533;&#65533;&#65533;&#65533;&#65533; A&#65533;&#65533;y`&#65533;aUt&#65533;K&#65533;&#65533;|&#65533;c&#65533;%c&#65533;yj&#65533;&#65533;&#65533;$&#65533;&#65533;=&#65533;&#15261;1&#65533;&#65533;}&#65533;&#65533;(&#65533;)&#65533;&#65533;0&#65533;H8&#65533;#&#65533;8&#65533;9B&#65533;,`#1m&#65533;t&#65533;&#65533;&#65533;/&#65533;&#181;&#1618;+&#65533;&#65533;&#65533;&#65533;&#65533;&#65533;#&=&#65533;=.&#65533;&#65533;&#520;G&#65533;&#65533;%&#65533;&#65533;&#65533;@*[&#65533;&#65533;$ &#65533;&#228;&#65533;7}&#65533;&#65533;&#65533;De&#65533;(&#65533;*2&#347;&#65533;\B`&#65533;U%&#65533;&#65533;%&#65533;&#65533;'&#65533;&#65533;wp&#65533;&#65533;0&#65533;^&#65533;&#65533;!d^b&#65533;	\&#65533;`9&#1318;\&#65533;&#65533;&#65533;&&#65533;&#65533;EA&#65533;R&#65533;&#65533;%l&#65533;'&#65533;d&#65533;X&#65533;T#&#65533;&#65533;&#65533;R5
&#65533;,\&#65533;&#65533;&#65533;l%&#65533;&#65533;J&#65533;JY&#65533;
C]&#65533;&#65533;&#65533;	V&#65533;&#679;&#65533;&#1834;|&#65533;&L&#65533;"`"&#65533;%&#65533;&#65533;eP&#65533;&#65533;&#65533;]&#65533;X&#65533;&#65533;5&#65533;M&#65533;&#65533;&#65533;m&#65533;'tQ:&#65533;hU&#65533;&#65533;U&#65533;U&#65533;R"Z&#65533;&#65533;_&f&#65533;D#&#65533;?&#65533;U&#65533;&#65533;&#65533;&#65533;&#65533;&#65533;u&#65533;R&#65533;&#65533;&#65533;&#65533;^u&#65533;&#65533;&#1824;&#407;&#65533;&#65533;&#65533;&#65533;Ai&#65533;@x&#65533;
&#65533; t&#65533;&#65533;&#65533;j&#65533;&#65533;T&#65533;@&#65533;&#65533;@|&#65533;i&#65533;&#65533;&#65533;&#65533;	&#65533; &#65533;&#65533;&#65533;&#65533;&#65533;&#65533;&#65533;&#65533;k!&#65533;&#1196;@	&#65533;@
&#65533; L&#65533;O&#65533;|t&#65533;d&#65533;&#65533;|&#65533;W|&#65533;&#65533;A&#65533;z&#65533;A&#65533;&#65533;&#65533;&#49959;&#65533;&#65533;&#65533;&#65533;&#65533;DNr&#65533;i&#65533;&#65533;_&#65533;&#65533;<&#65533;&#65533;D-&#65533;P&#65533;vE&#65533;&#65533;&#65533;&#65533;0b&#65533;&#65533;&#340;&#65533;&#65533;v&#65533;A&#65533;&#65533;	GLE&#65533;}&#65533;TVr&#1297;&#65533;&#65533;&#65533;&#65533; , `@|&#65533; p&#65533;|b&#65533;&#65533;&#65533;>Zi&#65533;A!8&#65533;&#65533;&#65533;&#65533;&#65533;&#65533;&#65533;&#65533;>m&#65533;&#65533;U#"&#65533;[&#65533;e&#65533;&#65533;Q&#65533;r&#65533;oT&#65533;~%p&#65533;d"U&#65533;&#65533;@&#65533;i&#65533;&#65533;YUN)&#65533;_)F&#65533;&#65533;!&#65533;.&#65533;{U&#65533;#j&#65533;&#65533;(&#65533;&#65533;&#65533;d&#65533;0	( !ba&#65533;&#65533;&#65533;0&#65533; F&#65533;&#880;h&#65533;i&#65533;&#65533;&#65533;_&#65533;&#65533;&#65533;i&#65533;&#65533;&#1698;N&#65533;&#65533;j&#65533;&#65533;&#65533;H&#65533;&#65533;&#65533;S&#65533;&#65533;&#65533;&#65533;G&#65533;&#65533;+&#1241;L&#65533;=&#1774;&#65533;*&#65533;&#65533;/VH&#65533;&#65533;&#65533;&&#65533;*~`H*&#65533;q&#65533;&#65533;7N,&#65533;H&#65533;&#65533;&#65533;&#65533;&#65533;/k/E5&+&#65533;&#65533;&#1202;Fc&#491;v`G2bj&#65533;&#65533;&#65533;(m&#65533;,&#65533;*&#65533;&#65533;`&#65533;&#65533;%&#1373;&#65533;a&#65533;&#65533;t2&#65533;<`&#65533;t&#65533;&#65533;/Z&#65533;${B&#65533;NB&#65533;&#65533;$&#65533;&#65533;&#65533;	&#65533;KjB&#65533;%tS\&#65533;I!&#1070;&#65533;&#65533;8&#65533;&#65533;Y
$&#65533;&#65533;jB&#65533;&#1555;&#65533;&#65533;&#65533;&#65533; ,&#65533;&#65533;:5l&#669;&#65533;$,B&#65533;B&#65533;&#65533;e&#65533;|&#65533;79&#65533;&#65533;&#65533;2&#65533;H&#65533;&#65533;q&#65533;&#65533;T&#65533;&#65533;:lE&#65533;&#65533;#,&#65533;&#65533;&#65533;&#65533;&#65533;2&#65533;l&#65533;,&#65533;&#65533;JE&#65533;T&#65533;J&#65533;?%&#65533;#&#65533;V2&#65533;%xB)&#65533;&#65533;@:(KEYR5&#65533;&#1193;r&#65533;&#65533;IF&#65533;&#65533;$W&#65533;t z&#65533;&#65533;L&#65533;&#1437;&#65533;&#65533; &#65533;&#65533;&#65533;&#65533;&#65533;&#65533;{z&#65533;&#65533;&#65533;/&#65533;&#65533;F_@&#65533;&#65533;&#65533;&#65533;A&#65533;&#65533;&#65533;@|@&#65533;&#65533;^&#65533;@&#1232; P@&#65533;&#65533;
&#65533;&#65533;&#65533;&#65533;| &#65533;:.&#65533;J&#65533;&#65533; &#1208; j&#65533;&#65533;&#65533;&#65533;h&#65533;&#65533;&#65533;&#65533;&#65533;&#65533;E&#65533;&#65533;&#65533;&#65533;&#65533;YH&#65533;.p&#65533;&#65533;&#65533;T&#65533;"V&#65533;u&#65533;&#65533;&#65533;&#65533;&#65533;>&#65533;	D&#65533;t &#65533;&#65533;&#65533;&#65533;&#65533;D&#65533;&#65533;&#65533;&#65533;&#65533;x&#65533;&#65533;&#65533;V&#65533;&#65533;u&#65533;CK&#65533;&#65533;YT&#65533;&#65533;&#65533;X&#65533;&#65533;&#65533;&#65533;
&#65533;]&#65533;&#65533;&#1564;&#65533;&#65533;&#65533;&#65533;@D&#65533;X@ @&#65533;&#65533;<&#65533; &#65533;&#65533;&#65533;&#65533;&#65533;e&#65533;#&#65533;H &#65533;h&#65533;%&#65533;&#65533;&#65533;&#65533;8&#65533; &#65533;YC&#65533;b&#65533;&#65533;&#65533;\b&#65533;W&#65533;&#65533;&#65533;Rf&#65533;&#65533;&#65533;&#65533;&#65533;&#65533;&#6326;i&#65533;&#65533;&#65533;&#65533;
&#65533;&#65533;&#65533;&#65533;&#65533;&#65533;&#65533;'B&#65533;
&#1503;%&#65533;w&#65533;&#65533;dZ^&#65533;z&#65533;r&#65533;Y&#65533;&#65533;&#65533;F&#65533;&#65533;w_&#65533;&#65533;,&#65533;bvXT&#65533;&#65533;-FE&#65533;&#65533;&#65533;r4&#65533;&#65533;&#65533;i&#65533;`&#65533;&#65533;&#65533;2u&#65533;O&#65533;:3&#65533;1&#65533;&#558;&#65533;H&#65533;=Ry&#65533;4~&#65533;3M#@&#65533;&#507;&#65533;q&#65533;&#65533;&#65533;&m	)&#65533;&#65533;&#65533;H,M&#65533;-&#65533;&#65533;.&#65533;&#65533;&#65533;&#48246;&#65533;&#65533;&#65533;c&#65533;|$WzWZG&#65533;J&#49077;&#65533;&#65533;&#65533;&#65533;G&#65533;$&#65533;%Z=&#65533;Z&#65533;&#65533;&#65533;=&#65533;&#65533;&#65533;&#65533;C&#65533;'&#65533;0&#65533;&#65533;,&#65533;3#&#65533;&#65533;&#65533;&#65533;JI&#65533;D&#65533;&#65533;&#65533;2_&#65533;e $&#65533;u&#65533;H&#65533;&#65533;Cm&#65533;*CB&#65533;X&#65533;C&#65533;&#65533;&#65533;&#65533;$Ee&#175;&#65533;&#65533;&#65533;&#65533;r9&#65533;&#65533;L&#65533;Zn&#65533;5?	6
9;B&#65533;&#65533;D&#65533;N&#65533;
O%&#65533;Ui&#65533;M&#65533;S&#577;&#65533;#I&#65533;EJDz&#65533;$&#65533;M&#65533;&#65533;&#65533;!\&#65533;I&#1931;&#65533;o&#65533;)&#65533;&#65533; d&#505;S&#65533;&#65533;&#65533;&#65533;U&#65533;,Q>Y5&#65533;B&#65533;&#65533;yI&#65533;l&#65533;yy8&#65533;^f4!&#65533;N.&#14807;w&#65533;&#65533;&#65533;&#65533;&#65533;&#65533;t&#65533;&#65533;&#65533;a&#65533;&#65533;&#65533;-&#65533;q&#65533; j&#65533;&#65533;j&#65533;&#65533; &#65533; H &#65533;&#65533;&#65533;&#65533;&#65533;&#65533;&#65533;&#65533;&#65533;Q&#65533;4k&#65533;@''&#65533;&#65533;&#65533;&#65533;&#257;&#65533;&#65533;bm&#1038;&#65533;A\'&#65533;&#65533;Dt&#1119;E&#65533;&#65533;&#65533;&#65533;oe&#65533;&#65533;\&#65533;&#65533;&#65533;&#65533;&#65533;N&#65533;tL&#1695;{&#65533;&#65533;a:&#65533;&#65533;&#65533;ZY&#65533;&#1703;&#65533;T&#65533;&#65533;8p&#65533;&#65533;&#65533;&#65533;&#65533;&#65533;&#65533;&#65533;&#65533;=|&#65533;&#65533;L&#65533;&#65533; &#65533;=&#65533;4&#65533;&#65533;> X&#65533;&#65533;&#65533;&#65533;&#65533;&#65533;"&#65533;&#65533;L@n&#65533;/h&#65533;&#65533;&#65533;&#65533;&#65533;&#65533;i&Zp{&#65533;&#65533;I[&#65533;&#65533;qb&#65533;}Z&#759;W&#65533;)^&#65533;_&#65533;M&#65533;+&#65533;F&#65533;&#65533;0&#65533;Zo&#65533;&#65533;&#65533;|&#65533;'f"&#65533;Ub&#65533;&#65533;&#65533;[W&#65533;&#65533;&#1699;&#65533;&#65533;&#65533;&#65533;&#65533;&#65533;&#65533;&#65533;.&#65533;Q&#9670;x&#65533;&#65533;&#65533;sU&#65533;K&#342;8&#65533;&#65533;&#65533;r&#65533;?&#65533;&#65533;&#65533;&#65533;T&#65533;&#65533;&#65533;&#65533;&#65533;&#65533;{&#65533;&#65533;&#65533;:%#&#65533;@{<H&#65533;8&#1778;&#65533;B&#65533;&#65533;&#65533;&#65533;&#65533;'&#65533;&#65533;&#65533;H, &#65533;&#65533;&#65533;{ yTr)&#65533;&#65533;&#65533;B&#65533;B&#65533;I-&#65533;B.&#65533;&#65533;H&#65533;Y&#65533;&#1656;&#65533;&#65533;&#65533;&#65533;x&#65533;`&#65533;&#65533;&#65533;&#65533;'&#65533;&#65533;:5&#65533;&#64194;5&#65533;&P[&#191;X&#65533;&#65533;WH&#65533;&#65533;P%f$@l&#65533;pG2&#65533;+U@(R&#65533;&#65533;&#65533;&#65533;!D&#65533;9&#65533;&#65533;&#65533;H&#65533;5Z&#65533;&#65533;P!B&#65533;&#65533;&#65533;B&#65533;:&#65533;D&#65533;$&#65533;I!I&#65533;DR&#65533;#H&#65533;*]&#65533;D&#65533;&#65533;&#65533;J4/m&#65533;&#65533;&#65533;&#65533;'O&#65533;0]&#65533;&#65533;&#65533;#&#65533;&#65533;	d&#65533;&#65533;QS&#65533;O]&#65533;&#65533;y&#65533;%I&#65533;8m&#65533;&#297;&#65533;N&#65533;2i&#65533;&#65533;	(&#65533;LA1m&#65533;	J&#65533;P^9&#65533;e&#65533;I&#65533;&#65533;K&#65533;:m&#65533;&#65533;&#65533;&#65533;&#65533;&#65533;"&#65533;&#65533;&#65533;QLO&#65533;`&#65533;&#65533;u&#65533;&#65533;&#65533;T&#65533;D&#65533;&#65533;&#65533;IU&#65533;7K&#65533;&#65533;d#D&#65533;B&#65533;!&#1224;&#65533;1R&#65533;T&#65533;&#65533;&#65533;	&#65533;&#65533;GhD&#65533;&#65533;n&#65533;H&#65533;&#65533;C"&#65533;(x&#65533;&#65533;&#65533;F&#65533;F&#65533;&#65533;@&#65533; !"&#65533;)Np&#65533;&#65533;&#65533;&#65533;3}&#65533;&#65533;&#65533;&#65533;#E&#65533;@&#65533;&#65533;&#65533;&#65533;=p&#65533;&#65533;q#&#395;6&#65533;4&#65533;&#398;@&#65533;&#65533;&#65533;&#65533;<&#65533;&#65533;C=&#65533;&#65533;#A &#1123;&#65533;9&#65533;#=&#65533;&#65533;&#207;>&#65533;&#65533;&#65533;&#65533;&#65533;&#65533;@&#65533;&#65533;&#65533;@?9$6dA!4&#65533;!&#65533;&#65533;&#65533;Q&#65533;&#65533;&2&#65533;&#65533;*&#65533;#&#65533;WdqA3&#65533;8&#65533;1&#656;3&#65533;&#65533;&#65533;&#65533;@&#65533;&#65533;@&#65533;&#65533;&#207;&#65533;@|&#65533;A4&#65533;&#65533;	9&#65533;&#255;&#65533;0&#65533;A&#65533;hC
,H&#65533;H&#65533;  &#65533; |&#65533;<&#65533;@&#65533;&#65533;&#65533;3&#65533;>a*X&#65533;&#65533;E&#65533;&#65533;&#65533;&#65533;:&#65533;&#65533;K<&#65533;&#65533;&#65533;&#65533;&#65533;&#65533;OA&#65533;&#65533;B&#65533; s&#65533;
&#65533;&#65533;&#65533;>&#65533;(SM3&#65533;TSL&#65533;&#65533;&#65533;[e&#65533;&#65533;&#65533;|p[&#65533;&#65533;&#65533;R&#65533;&#65533;&#65533;&#65533;b_&#65533;U&#65533;d1&#65533;tB>&#65533;&#65533;&#65533;L&#65533;&#65533;&#65533;&#65533;;&#51733;&#65533;Z!&#65533;V&#65533;o&#65533;CC;4&#65533;&#65533;: &#65533;#]u+&#65533;c&#65533;o&#65533;&#65533;&#65533;8&#65533;&#65533;7&#1928;&#65533;^}-&#65533;\t&#65533;w[&#1773;C7&#65533;8&#210;LB&#65533;PF!&#65533;&#65533;Q(&#65533;8&#65533;OB&#65533;x&#65533;0&#65533;XbRNY&#65533;&#65533;VZa&#65533;TV9&#65533;&#65533;TT9&#65533;UF.9&#65533;V\&#65533;&#65533;&#65533;YA&#340;TRe&#65533;N&#65533;&#65533;&#65533;RPa%&#65533;Zn&#65533;E&#65533;Wd&#65533;&#65533;[&#65533;&#65533;%_|&#65533;&#342;&#65533;m&#65533;&#65533;^p&#65533;^&#65533;&#442;Z^!&#65533;l&#65533;M&#65533;X&#65533;&#65533;;&#65533;&#65533;&#65533;Q&#21785;S	e&#65533;&#65533;$a&#65533;AXs&#65533;'	\&#65533;p&#65533;)m&#65533;M8&#281461;9&#65533;j&#65533;H"&#65533;&#65533;3&#65533;1d&#65533;&#65533;"iI!I&#65533;J&#65533;"B&#65533;&#65533;CB&#65533;|&#65533;K2&#65533;&#65533;$&#65533;zd$&#65533;&Y)'Lb&#65533;D(L&#65533;&#65533;$c&#65533;#&#746;&#65533;I$i&#65533;&#65533;G>&#65533;&#13383;	&#65533;-&#65533;&#65533;M4&#65533;	cQ(v&#65533;m&#65533;u&#65533;&#65533;g&#65533;m&#65533;&#65533;+qO~&#65533;++&#65533;2&#65533;d&#65533;D@r&#65533;&#65533;&#65533;OJYZ&#65533;&#65533;&#369;R(&#23281;&#65533;b&#65533;&#65533;&#65533;&#65533;$&#65533;&#65533;LC&#65533;&#65533;&#65533;&#65533;&#65533;&#65533;&#65533;&#65533;$x&#65533;&#65533;&#65533;/&#65533;(&#272;\t&#65533;&#1956;f5&#65533;&#65533;"@H&#65533;&#65533;P  !R!)&#1792; &#65533;	V`&#65533;`'AFp)&#65533;aoo&#65533;h&#65533;@'=&#65533;i&#65533;|&#65533;&#1312;>1&#65533;&#65533;&#65533;=&#65533;#&#65533;R&#65533;&#65533;&#65533;&#65533;&#65533; &#65533;"&#65533;&#65533;J&#65533;&#1098;&#65533;&#65533;&#65533;ta4Dnf$&#65533; &#65533;!)a#&#155;&#65533;(#-:R&#65533;
1&#65533;&#65533;(6G
&#65533;&#65533;&#65533;s&#65533;&#65533;h	J&#65533;&#65533;T&#65533;,I&#65533;4r&#65533;UZU&#65533;i&#65533;-hjh	&#65533; @&#65533;&#65533;S0&#65533;@a&#65533;&#65533;&#65533;&#65533;= &#65533;ZB2&#65533; F&#65533; &#65533;&#65533;0&#65533;=lA&#65533;
GV5IPE	<]&#65533;&#1382;&#65533;&#65533;'1u&#65533;B&#38080;&#65533;&#65533;<&#65533;&#65533;Y&#65533;&#65533;&#65533;&#65533;i&#65533;C:&#65533;4&#65533;'s&#65533;&#65533;O|J&#65533;\5!rf&#65533;&#65533;z&#65533;&#27856;&#65533;&#65533;k&#65533;&#65533;Z&#65533;B&#65533;&#65533;&#65533;&#65533;&#65533; x&#65533;&#735;&#65533;U&#65533;&#65533;P&#65533;&#65533;&#65533;&#65533;&#65533;0/8Dt&#65533;&#65533;&#65533;&#65533;`&#65533;LqK}&#65533;&#65533;&#65533;&#65533;w&#65533;&#65533;kXC$(&#65533;8&#65533;inE(@&#65533;&#65533;&#65533;4&#65533;&#65533;&#65533;N&#65533;2&#65533;&#65533;,&#65533;&#65533;)*R&#65533;
&#65533;&#65533;&#65533;l%S&#65533;Q&#65533;zT&#65533;
5YAO2&#65533;3W&#514;&#65533;&#65533;&#65533;+&#65533;&#65533;4&#65533;&#65533;\&#218;-&#65533;6]&#65533;b&#65533;&#65533;&#65533;Y&#65533;Z&#65533;&#65533;&#65533;b>&#65533;&#1788;&#65533;1&#65533;&#65533;&#808;&#65533;&#65533;&#65533; [&#65533;Ap&#65533;Ea&#65533;H&#65533;485&Dw&#1609;L?&#65533;&#65533;L&#804;&#65533;+&#65533;D!WD&#65533;&#271;q$&#65533;&#65533;&#65533;&#65533;&#65533;&#65533;x%&#51347;&#65533;XF(&#65533;S	hg&#65533;&#65533;&#65533;&#65533;8&t&#65533;&#65533;&#65533;/&#65533;&#65533;&#196;MZ2&#65533;&#65533;&#65533;&#65533;.&#65533;PmV&#1154;&#65533;&#65533;&#65533;d&#65533;&#65533;0E&#1704;71&#65533;F,2QUYr_
&#65533;&#266;h&#65533;X^&RK@P5x&#65533;&#65533;#\B	M&#65533;mL{&#65533;,R&#65533;&#65533;&#16762;Zal&#65533;gI@&#65533;x$^&#65533;&#65533;&#65533;&#65533;&#65533;9&#65533;p`$ ,	&#65533;&#65533;&#65533; GYMRZ&#65533;`&#1444;&#65533;7&#65533;&#65533;Qk&#65533;&#65533;&#65533;E&#65533;A`&#65533;\X&#65533;&#65533;@# B&#65533;\&#65533;h&#65533;&#65533;&#65533;&#65533;&#65533;&#65533;&#65533;D&#65533;N	h8&#65533;&#65533;&#65533;&#65533;0&#65533;&#65533;&#65533;&#65533;&#65533;: BF&#65533;&#65533; &#65533;W!&#65533;np~%&#65533;&#65533;0&#65533;&#65533;G&#65533;&#65533;&#1809;&#65533;&#65533;C&#65533;)&#65533;{&#65533;R2_;V$&#65533;1&#1169;&#65533;7>&#65533;8&#65533;9&#65533;&#65533;B&#65533;L5&#65533;&#65533;&#65533;&#65533;b&#18107;x&#65533;5k&#65533;1ty&#65533;0&#65533;&#65533;4&#65533;sZ&#65533;&#65533;&#65533; &#65533;aW&#65533;&#65533;&#65533;&#65533;&#65533;M&#577;S&#65533;&#65533;$P' @/&#65533;B+0A&#65533;T|&#65533;t&#65533;V&#65533;*{n
A"BQm&#65533;pz&#1685;&#212;&#65533;9&#65533;,&#65533;KC&#65533;5&#65533;I}&#65533;qV+X&#65533;&#65533;5&#65533;0QGk&#65533;&#65533;&#65533;U&#65533;h&#65533;!le*[&#65533;v6B&#65533;E&#65533;&#65533;&#65533;
&#1364;R54&#65533;%&#65533;y&#65533;&#65533;&#65533;")&#65533;&#65533;08&#65533;&#65533;l&#65533;W&#65533;1&#65533;s&#65533;&#65533;m&#65533;&#246;*&#65533;r[T_&#65533;7&#65533;&#1632;5&#65533;[&#65533;&#65533;z3&#65533;&#65533;&#65533;I7&#65533;&#65533;M%V&#65533;&#65533;&#332;&#65533;@E)&#65533;&#65533;&#65533;&#65533;&#65533;l&#65533;0&#65533;&#65533;1&#65533;&#65533;&#65533;&#65533;&#65533;&#65533;'&#65533;K&#65533;&#65533;&#1868;d&#65533;x&#65533;,&#65533;j&#65533;[&#65533;k&#65533;&#65533;X&#65533;&#65533;SY&#1292;&#65533;k=[*J&#65533;&#1440;A&#65533;&#65533;+E&#65533;R&#447;O`"3&#65533;(DI)=FM/&#65533;"$&#65533;	&#65533;&#65533;&#65533;+&#65533;+I%&#65533;k&#65533;HxFGDJJ&#65533;&#65533;&#65533;u&#900;I&#65533;\$V[&#65533;0&#65533;2&#634;%\[&#65533;&#65533;&#1828;&&#65533;&#65533;'<fp&#65533;&#65533;&#65533;&#65533;&#65533;]fVru&#65533;&#65533;]&#65533;ca['&#65533;&#65533;&#65533;&#65533;mg&#65533;i<&#65533;5&#65533;&#65533;U&#65533;&#65533;co&#65533;Le&#65533;&#65533;&#65533;&#65533;&#65533;.&yR&#65533;{<&#65533;{B&#65533;X&#846;&#65533;&#65533;&#65533;&#65533;&#7038;:&#65533;=&#65533;q&#65533;&#65533;ov&#65533;&#65533;&#65533;H:R&#65533;G&#65533;r{%&#65533;&#65533;&#65533;V&#65533;"D&#65533;&#65533;$&#65533;&#65533;p&2e&#65533;'&#65533;&#65533;&#65533;r&#65533;&#65533;&#65533;:!&#65533;&#65533;0&#65533;ay&#65533;&#65533; &#43013;T&#65533;&#65533; &#65533;ix&#65533;&#65533;)&#65533;!&#65533;`6&#65533;&#65533;?&#65533;S&#65533;&#65533;&#470;Ip&#65533;&#65533;&#65533; gJ&#65533;DG&#65533; &#65533;&#65533;&#65533;&#65533;&#65533;"&#65533;5 &#65533;&#65533;&#65533;&#65533;&#65533;f&#65533;&#65533;&#144;x&#65533;86p&#65533;/g&#65533;D0J&#65533;i)i&#65533;&#65533;" &#65533;&#65533;&#65533;N&#65533;d&#65533;&#65533;&#65533;&#65533;&)@b%&#65533;@g&#65533;`	T&#65533;&#65533;N&#65533;^&#65533;
&#65533; &#65533;&#65533;V&#65533;&#65533;&#65533;&#65533;ODdS&#65533;&#65533;&#1573;j&#65533;D&#65533;[&#65533;MV&#65533;&#65533;&#65533;&#65533;&#65533;2&#65533;R&#65533;&#65533;&#65533;	&#65533;r&#65533;Z&#65533;&#65533;Z&#65533;&#65533;J&#65533;`Z&#65533;&#65533;
&#65533;\&#65533;%&#65533;p	&#65533;&#65533;&#65533;&#65533;&#65533;&#65533;]&*_&#65533;&#65533;&#65533;&j^ J_&#1581;&#65533;&#65533;&#2302;e&#65533;&#1677;Q&#65533;&#65533;`&#65533;&#65533;&#65533;&#65533;&&#65533;1_
&#65533;K
&#65533; !&#65533;&#65533;&#65533;-2d*&#65533;j*&#65533;D&#65533;&#65533;T&#65533;&#65533;.NE&#65533;eX&#65533;`&#65533;X&#65533;e &#65533;&#65533;*&#65533;&#65533;&#65533;`&#65533;p&#65533;D&#65533;&#65533;Zj:&#65533;&p&#65533;-fjgNoTa&#65533;j&#65533;*&#65533;khAb&#65533;l&#65533;&#65533;&#65533;&#65533;DQ&#65533;&#65533;F&#65533;`*&#65533;F&#65533;yFgF&#65533;23(&#65533;
&#65533;F\&#65533;&#65533;&#65533;)&#65533;&#65533;r$0fmz&#65533;&#65533;B(H+:&#65533;;&#65533;8lxF&#65533;&,k!&#65533;&#65533; &.ay&#65533;&#65533;a&#65533;&#65533;!&#65533;B'"&#65533;&#65533;&#954;f&#65533;&#65533;&#65533;,2>FB&#65533;(&#65533;W&#65533;.&#65533;Ky&#489;&#65533;'xb2x&#65533;zj&#65533;R&#65533;bA`&#65533;Xj2f&#65533;q&#65533;H&#65533;&#65533;&#65533;&#65533;&#65533;q&#65533;&#442;2&#65533;*&#65533;%&#65533;b&#65533;&#65533;:&#65533;&#65533;R!f&#65533;&#65533;&#65533;Zu21x0&#65533;!2K)T&#65533;\&#65533;&#65533;&#65533;&#824;LF&#65533;&#65533;&#65533;(vd&#65533;&#65533;4R&#65533;&#65533;F&#65533;&#65533;rC&#65533;f&#65533;8&#65533;.G&#65533;A&#65533; F@&#65533;#@`,`0 &#65533;`&#65533;`&#65533;&#65533;&#65533; F&#65533;0 6&#65533;F&#65533;X&#65533;jhZ&#65533;N&#65533;&#65533;@&#1696;.&#65533;AD&#65533;E&#65533;F&#65533;&#65533;I,&#65533;Z&#65533;S&#65533;EB&#65533;8L&#65533;&#65533;&#65533;&#65533;+%&#65533;k7\&#65533;&#65533;7&#65533;4"&#65533;C&#65533;&#65533;j&#1232;&#65533;H&#65533;&#65533;&#65533;&#65533;&#65533;J&#65533;lAXdJ0&#65533;&#65533;LP&#65533;&#65533;&#65533;&#65533;@`&#65533;N >&#65533; &#65533;&#65533;lp&#65533;b&#65533;&#65533; &#65533;6&#65533;&#65533;@	N`&#65533;N`&#65533;&#65533;&#65533;dR&#1161;&#65533;%[&#65533;&#65533;X&#65533; &#65533;&#65533;V&#65533; &#65533;&#65533;[&#65533;?&#65533;&#65533;A&#65533;E&#65533;x&#65533;&#65533;M&#65533;&&#65533;0&#65533;&#65533;&#65533;dB7&#65533;Y&#65533;IL6"&#1392;&#65533;
1&#65533;&#1652;e`&#65533;]Bj&#65533;&#1413;EA
&#65533; &#65533;&#65533;"JJ&#1696;p.j&#65533;&#65533;E^<&#65533;Gq&#65533;&#65533;E&#65533;&#65533;G-&#65533;&#65533;@&#65533;&#65533;I1
&#65533;EA&#65533;&#65533;&#65533;H&#65533;&#65533;&#65533; &#1024; a+V&#65533;&#65533;&#65533;bl&#65533;&#65533;&#65533;T&#65533;1B&#65533;Bfdb&#65533;b&#65533;d&#65533;&#65533;e\&#65533;&#65533;&#65533;g&#65533;z&#65533;cn&#65533;&#65533;z&#65533;&#65533;&p&#65533;|d&#65533;rfgH&#65533;&#65533;qPm!&#65533;&#65533;v&#65533;I&#65533;&#65533;g&#65533;'2t&#65533;&#65533;a@&#65533;e&#65533;&#65533;,0&#65533;3LKU"y&#65533;'y*A@&#65533;&#65533;R&#65533;t,(&#65533;3&#65533;u&#65533;.38G!<&#65533;N&#65533;&#65533;.R}&#65533;a&#65533;&#65533;&#65533;&#65533;j&#65533;2&#65533;)&#65533;&#65533;'&#65533;dR&#65533;D&#65533;`&#65533;&#65533;
h~&#65533;Bw8&#65533;[&#65533;n&#65533;&#65533;P&#65533;&#65533;&#65533;ih&#65533;&#65533;ui`ad&#65533;&#65533;uMQ&#65533;Nq5R&h&#65533;#&#65533;&#65533;&N&#65533;*&#65533;&#65533;&#65533;`&#65533;&#65533;\&#65533;d&#65533;&#65533;&#65533;&#65533;&#65533;NUs &#65533;( 9&#65533;&#65533;&#65533;B,M&#65533;4Bc&#65533;"&#65533;,`&#65533;j&#65533;v&#65533;r&#65533;&#65533;&#1447;&#65533;
&#65533;&#65533;,b		&#65533;@&#65533; &#65533;#=&#65533;c`L&#65533;&#65533; &#65533;8&#65533;&#65533;&#65533;Z@&#65533;=4&#65533;^&#65533;Z&#65533;^&#65533;&#65533;h 	&#65533;&#65533;&#65533;&#65533;"&#65533;s&#65533;a&#65533;&#65533;B6<m6Z&#348;&#65533;I6p&#65533;6&#65533;6&#65533;3n&#65533;&#65533;^x&#65533;&#65533;_"&#65533;b!\&#65533;S&#65533;&#65533;&#434; 4&#65533;b&#65533;#&#65533; AEP:&#65533;i:1&#65533;/&#65533;&#65533;E&#65533;:j (@"&#65533;L&#65533;N&#65533;&#65533;&#65533; d&#65533;&#65533;&#65533;&#65533;OF0&#65533;&#65533;`	P@&#65533;N @~v#be&#1516;&#65533;W&#65533;&#65533;&#65533;$&#65533;t@&#65533;&#65533;`&#65533;&#65533;R &#65533;\&#65533;&#603;0&#65533;&#65533;&#65533;&#65533;&#65533;&#65533;&#65533;u&#65533;&#65533;ZN&#65533;r&#65533;&#65533;X&#65533;I&#1414;)&#65533;&#65533;MMEIwE&#65533;Et&#65533;%&#65533;&#65533;E]&#65533;&#65533;_&#65533;&#65533;\&#65533;&#65533;&#65533; B&#65533;&#65533;] &#65533;^&#133;&#65533;&#65533;H&#65533;&#65533;G&#65533;`&#65533;&#65533;H-q{&#65533;q^&#65533;&#65533;&#65533;&#65533;%&#65533;&#65533;-_&#65533;%|+&#1124;hoG&#65533;&#65533;&#65533;D&#65533;&#65533;&#65533;&#65533;&#65533;&#65533;)&#65533;&#65533;Q&#65533;^&#341;cqo1&#65533;&#65533;&#65533;]~&#65533;Yo(+&&#65533;&#65533;&#65533;nV&#65533;&#65533;&#65533;&#65533;i&#65533;&#65533;Sn&#65533;&#65533;&#65533;&#65533;&#65533;&&#65533;&#65533;&#65533;T&#65533;&#65533;g-&#65533;&#65533;!?&#65533;k&#65533;&#65533;F0c&#65533;&#65533;&#1038;$bB(bb)1A&#65533;&#65533;&#65533;&#65533;+\&#65533;&#65533;&#65533;&#65533;&*K"&#65533;4&#65533;2&#65533;xts&#65533;Kba$r&#65533;&#65533;7&#65533;J&#65533;&#65533;Q&#65533;&#65533;,&#65533;ba&#65533;~&#65533;RI&#65533;&#65533;X&#65533;<&#65533;&#65533;2#&#65533;q&#65533;&#65533;&#65533;&#65533;&#65533;&#65533;&#65533;{l&#65533;&#65533;b&#65533;&#65533;d&#65533;dN&#65533;&#65533;I&#65533; R&#65533;&#65533;5h&#65533;2u&#65533;&#65533;!"!TU&#65533;&#65533;l&#65533;&#65533;tL&#65533;K"&#65533;&#65533;b&#65533;&#65533;&#65533;HS&#65533;&#65533; R&#65533;)&#65533;&#65533;&#65533;}&#65533;2I$r&#65533;B,&#65533;.qc4&#65533;r&#65533;4&#65533;.?&#65533;,'txOF&#65533;/&#65533;F&#65533;6@&#65533;o&#65533;L&#65533;&#65533;&#65533;&#65533;j!&#65533; 
j&#65533;&#65533;/=H T R@^&#65533;x 	&#65533;@&#65533;&#65533;r&#65533;&#65533;J&#65533;lK&#65533;@,B6&#65533;&#65533;&#65533;:&#65533;&#65533;&#65533;T&#65533;6&#65533;&#65533;&#65533;&#65533;&#65533;d&#65533;&#65533;ox&#65533;!dxu&#65533;&#65533;H(7H&#65533;3@&#65533;m&#65533;$T<&#65533;&#65533;`&#65533;&#65533;>&#65533;5&#65533;&#65533;S&#65533;-O&#65533;9&#65533;&#65533;&#65533;&#65533;9&#65533;&#65533;`
h&#65533;"&#65533;&#65533;&#65533;l&#65533;&#65533; <&#388;&#65533;>&#65533;&#65533;&#65533;` r	@@&#65533;&#256;@&#65533;&#65533;&#1576;&#353;&#65533;&#65533;8&#65533;&#65533;x&#65533;w&#65533;p&#65533;4&#65533;oWC&#65533;&#65533;D&#65533;	&#65533;4mC&#65533;&#65533;D&#65533;&#65533;&#65533;6DZv&#65533;4&#65533;&#65533;ve&#65533;6&#65533;v7B&#65533;%&#65533;~]&#65533;&#65533;E&#65533;&#1065;&#65533;&#65533;&#65533;`2&#65533;&#65533;&#65533;-^&#65533;\&#65533;&#65533;&#65533;&#65533;&#65533;E|&#1495;J&#65533;@.qIq&#65533;&#343;&#65533;&#65533;!j&#65533;e&#65533;&#65533;&#1518;'&#65533;y FR&#65533;&#65533;&#65533;&#65533;N&#65533;&#65533;Lan&#65533;&#65533;P&#65533;__f&#65533;&#65533;Na&#65533;k+K,&#65533;"z&#1963;&#65533;Qc&#65533;&#65533;&#65533;4PgQ&#65533;gP;&#65533;&#65533;&#65533;L&#65533;La*&#65533;tn'vn'N&#65533;~&#1510;&#65533;&#65533;qU&#512;a &#65533;G/&#65533;g&#65533;&#65533;|&#65533;&#65533;WW&#65533;&,kO5^b&#65533;(&#65533;r&#65533;H;w&#65533;&#65533;n&#65533;NG&#65533;'(#&#65533;&#65533;&#65533;&#65533;&w&#65533;gmH&#65533;eR&#65533;g&#65533;&#65533;&#65533;&#65533;v&#65533;Uh&#65533;&#65533;g'&#65533;$e&#65533;	&#65533;eN&#65533;R!&#65533;&#65533;{&#65533;&#65533;&#65533;m^&#65533;$b3@+&#65533;H&#65533;&#65533;dC&#65533;P&#65533;&#65533;&#65533;&#41255;&#65533;&#65533;$c5&#65533;&#65533;PH&#65533;n7;&#65533;&#65533;8&#65533;s:&#65533;&#65533;s)t&#65533;&#65533;jw$&#65533;&#65533;&#65533;&#65533; 
f &#65533;=&#65533;*&#65533;(&#65533;&#65533;8&#65533;&#1792;&#65533;Ko&#65533;Dj&#65533;L&#65533;&#65533;B&#65533;&#65533;	&#65533;` &#65533;&#65533;&#65533;&#65533;&#65533;S&#65533;&#65533;i?&#65533;U&#65533;&#65533;K&#65533;&#65533;U&#65533;iWDD &#65533;&#987;&#65533;&#65533;&#65533;)(&#65533;5ro)&#1438;?&#65533;&#65533;&#65533;&#65533;&#65533;vh&#65533;&#65533;&#65533;&#65533;XX&#862;&#65533;&#65533;?m=&#65533;YF&#65533;&#683;|&#65533;&#65533;5&#65533;9&#65533; 0&#65533;&#65533;&#65533;DH&#65533;&#65533;&#65533;#D&#65533;d&#1434;&#65533;C:b&#65533;`n`&#65533;&#65533; 2@	&#1952;&#65533;&#65533;&#65533;|&#65533;&#65533;&#65533;TuM&#65533;^&#65533;&#65533;K&#65533;&#65533;&#65533;&#65533;&#1057;&#65533;&#65533;&#65533;G&#65533;&#65533;@k&#65533;x7&#65533;&#65533;&#65533;&#65533;`[Je&#65533;&#65533;&#65533;zO\&#65533;7&#1383;&#65533;t&#65533;&#1708;%$&#65533;&#65533;&#65533;`&#65533;&#65533;&#65533;&#65533;EJQ_&#65533;%H&#65533;4a&#65533;&#65533;&#65533;&#65533;7&#65533;q^&#65533;&#65533;|&#65533;&#65533;I&#65533;&#65533;&#65533;&#65533;&#65533;&#65533;&#65533;(&#65533;&#65533;nc&#65533;&#65533;Oa&#65533;@&#65533;&#65533;d2\&#65533;dT&#65533;^&#65533;M&#65533;&#65533;lAM&#1386;d&#65533;=&#65533;M&#65533;&#65533;x&#65533;@&#65533;&#65533;vn3&#65533;.&#65533;g&#65533;&#65533;&#65533;8x&1&#65533;&#65533;4?xy&#65533;~1&#65533;zn&#65533;&#65533;Q2Ho&#65533;&#65533;&#1143;1&#65533;Vub&#65533;&#65533;&#65533;[b&#440;P&#65533;&#65533;!R&#65533;"&#65533;X&#65533;u&#65533;&#65533;(S"&#65533;0r)-a&#65533;FB!m&#65533;@&#65533;&#1981;X&#65533;&#65533;&#65533;&#65533;\&#65533;z&#65533;B,&#65533;&#65533;!&#65533;&#65533;c`>&#65533;&#65533;*_k&#65533;'&#65533;&#145;w&#65533;cD&#65533;-&#65533;^&#1989;&#65533;Q&#65533;&#65533;&#65533;vapk&#65533;&#65533;\&#65533;&#65533;&#65533;]&#65533;[&#65533;&#65533;&#65533;"~&#65533;1&#65533;Hn8-&#65533;&#65533;)g&#65533;&#65533;xf&#65533;s&#65533;`&#65533;"#9/&#65533;8b &#65533;#8		&#65533;&#65533;&#65533;&#652;}@&#65533;(&9@&#65533;&#65533;&#65533;&#893;&#65533;&#65533;t&#65533;&#1320; &#65533;|&#65533;d&#65533;<& "&#65533;>@&#65533; !!&#65533;rIT$&#65533;&#65533; \L=8@6`j@	&#65533;&#65533;&#65533;&#65533;I&#65533;I&#65533;I&#65533; 	PV=&#65533;Je&#1302;&#65533;@"I#&#676;T:&#65533;$&#1338;&#65533;9M&#65533;&#65533;Y'&#65533;r&#65533;r~&#65533;};-&#65533;&#65533;&#65533;7&#65533;9&#65533;,t$&#65533;B&#65533;v&#953;C&#65533;#&#65533;&#65533;&#65533;&#65533;O?&#65533;	
Tp&#65533;B&#65533;!&#65533;&#65533;2&#65533;&#65533;P!A	&#65533;&#65533;&#65533;D&#65533;,&#65533;&#65533;&#65533;,y$&#65533;&#65533;g&#65533;&#65533;=z&#65533;&#65533;&#65533;#h&#65533;.2( &#65533;c&#65533;&#65533;&#1107;'&#65533;:s&#65533;&#265;&#65533;9s&#65533;4}*&#65533;&#65533;U9t&#65533;&#1193;&#65533;&#65533;<z&#65533;&#1841;S&#65533;&#1716;w&#65533;&#65533;1&#65533;')\&#65533;u&#65533;&#689;&#65533;G&&#1209;g&#65533;zMkgk&#1382;&#65533;&#65533;~U;'&#65533;8q&#65533;}&#65533;&#65533;kZ<7&#65533;
&#65533;gOW&#65533;`&#1634;m&#65533;&#65533;&#65533;&#1526;L&#705;&#65533;8&#65533;S7l&#65533;&#65533;&#65533;&#65533;G3f&#1596;&#65533;&#65533;&#65533;;&#65533;j&#65533;o&#1844;a&#65533;&#65533;MV&#65533;Y&#2024;A&#65533;F&#65533;m&#65533;&#65533;}&#65533;&#65533;up&#1836;&#65533;+&#65533;&#65533;&&#65533;m7&#65533;)aE*&#65533;xT&#65533;R&#65533;"&#65533;&#65533;T*V&#65533;Z&#65533;o&#65533;j&#1452;W&#65533;[&#354;&#65533;U&#65533;Z&#65533;l&#1378;&#65533;+&#65533;&#65533;&#65533;,&#65533;&#65533;g^(&#65533;dR	%>a&#65533;&#65533;l&#65533;I'&#65533;&#65533;&#65533;'r&#65533;I)&#65533;&#65533;^|&#65533;&#65533;Hb&#65533;#&#65533;R_+&#65533;&#65533;&#65533;)&#65533;&#65533;2&#651;jXa'&#65533;&#65533;&#65533;'7~&#65533;(&#65533;|&#65533;(V&#65533;I%&#65533;p&#65533; &&#65533;`RI&&#65533;t&#65533;#&#65533;2&#65533;r&#65533;*&#26482;&#650;&#65533;&#65533;r
)&#65533;T&#65533;&#65533;%Rr	&#65533;&#65533;0&#65533;`&#65533;&#65533;J&&#65533;h&#24858;XR&#65533;X&#65533;&#65533;
&#65533;&#64376;&#65533;)&#65533;h&#65533;&#595;&#65533;j!&#65533;Q&#65533;'&#65533;xTZ&#65533;Y
&#65533;C&#65533;	&#65533;&#65533;&#65533;&#65533;g&#65533;*-V&#65533;g}&#65533;&#65533;&#65533;^+&#65533;&#65533;b&#65533;-&#65533;&#65533;&#65533;K.&#65533;&#65533;j&#65533;&#65533;&#65533;&#65533;b&#65533;;&#1951;A*&#65533; $&#65533;@2&#65533;$&#65533;dg&#65533;&#65533;&#65533;&#65533;&#65533;&#65533;&#65533;&#65533;
*&#65533;"&#65533;'&#65533;X&#65533;k$&#65533;0-#&#65533;&#65533;"&#65533;D&#65533;&#65533;!&#65533;4"&#627;&#65533;|.&#65533;&#65533;P&#65533;P!&#1422;&#65533;&#65533;"&#65533;&#65533;[&#65533;!&#65533;&B&#65533; r&#65533;B&#65533;!"&#65533;&#65533;qE|&#65533;AL@(&#65533;&#65533;E&#65533;$2&#65533;"&#65533;D|&#65533;AE&#65533;&#65533;gP$&#65533;@&#65533;z&#65533;&#65533;&#65533;&#65533;&#65533;G&#65533;*&#65533;}&#65533;l&#65533;}&#65533;&#65533;Yz&#65533;d&#65533;&#65533;&#65533;t&#65533;{&#65533;<GUn&#65533;&#65533;&#65533;&#65533;*bH#&#65533;R2I&#65533;&#65533;2&#65533;$&#65533;4&#65533;&#65533;&#65533;J
&#65533;z&#65533;&#65533;&#65533;<&#65533;"&#65533;o -&#65533;D6&#65533;%&#65533;&#775;L.K4&#65533;&#663;&#1627;&#65533;&#65533;&#65533; &#65533;&#65533;.#&#65533;&#1179;&#65533;!&#65533;$2HJ&#65533;&#65533;&#65533;&#65533;d&#65533;l@Dx&#65533;Lw&#65533;%B&#65533;S&#65533;&#65533;  &#65533;@&#1536;&#65533;{!EG&#65533;&#65533;&#65533;jr&#65533;e&#65533;WV&#65533;&#65533;Z&#65533;3E&#65533;X&#65533;&#65533;&#65533;u&#1292;s\J&#65533;&#65533;&#65533;uQu&#65533;e&#65533;&#65533;&#65533;&#65533;&#65533;&#65533;&#65533;&#65533;&#65533;&#65533;&#65533;+oW&#65533;&#65533;&#65533;&#65533;Z&#65533;&#501;&#65533;D|&#65533;AG&#65533;Y&#65533;>|h&#65533;&#65533;NhQ&#65533;&#65533;>&#43427;~W`o &#65533;&#65533;n@e&#65533;b&#65533;]&#472;oSQ&#1076;9k&#65533;N&#65533;&#65533;&#65533;&#65533;&#65533;&#65533;a}Pi&#65533;T&#65533;&#65533;&#65533;&#65533;&#65533;&#1705;`&#65533;&#1315;&#65533;&#65533;&#65533;H&#65533;;&#65533;&#65533;&#65533;&#65533;&#65533;=&#65533;&#65533;E&#65533;&#65533;&#65533;X&#65533;&#65533;&#65533;&#65533;E&#65533;b!&#65533;&#65533;P&#65533;&#65533;R&#65533;&#65533;&#65533;&JH&#65533;h$~&#65533;&#229;I&#65533;&#65533;(>Q&#65533;'&#65533;&#65533;&#65533;@&#65533;W&#65533;&#65533;XHq&#65533;T&#65533;!,Xa&#65533;U&#65533;&#65533;<Nt&#1099;B&#65533;#&#65533;F&#65533;&#65533;&#65533;&#65533;&#65533;X&#65533;yH5&#65533;&#65533;:&#65533;F
&#65533;&#1096;&#65533;&#65533;&#65533;9&#65533;Aj&#65533;|&#65533;#+&#65533;&#65533;&#65533;%5&#65533;F&#65533;&#65533;&#65533;&#65533;	7Z&#65533;&#65533;&#65533;&#65533;E&#65533;jP&#65533;&#1156;&,4
<&#65533;&#65533;)r&#65533;&#65533;&#65533;&#65533;L&#1101;&#65533;&#65533;&#65533;&#65533;&#65533;H
T&#1681;&#65533;&#65533;hC!&#65533;:&#65533;2F&#65533;&#65533;c*T1&#65533;&#65533;P&#65533;!yt&#65533;]&#65533;&#65533;&#65533;&#65533;&#65533;h!W&#65533;&#65533;E&#65533;J&#65533;C&#65533;&#65533;?&#653;&#65533;p&#65533;~&#65533;&&#65533;a"F\&#65533;y&#65533;&#65533;v&#65533;&#65533;(&#369;@q&#65533;I&#65533;&#65533;&#65533;X&#65533;2&#65533;.D,BZ&#65533;2D"&#65533;&#65533;&#65533;|&#65533;^|&#65533;&#65533;&#1701;*&#65533;!A&#65533;q&#65533;&#65533;D&#65533;1&#65533;&#65533;&#65533;\,`&#65533; l&#65533;0&#65533;&#65533;\&#65533;&#65533;!&#65533;&#65533;>&#65533;&#65533;^&#65533;A	6&#65533;&#65533;&#65533;&#65533;&#65533;&#65533;F0&#65533;0&#65533;&#65533;gy1&#65533;&#65533; &#65533;2&#65533;&#65533;&#65533;&oI[|&#65533;&#65533;&#65533;&#65533;0b&#65533;KV&#65533;2&#65533;&#65533;&#65533;&#65533;&#65533;E	B&#65533;&#65533;&#65533;&#65533;#&#65533;&#65533;&#65533;IXb&#65533;J&#65533;&#1106;&#65533;&#65533;5h)B&#65533;&#65533;p&#65533;&#65533;\&#65533;6>&#65533;&#65533;2
]hS&#65533;&#65533;6BB[_&#65533;&#65533;&#65533;&#65533;B&#65533;#&#65533;_&#65533;&#1483;&#65533;&#65533;&#65533;_+&#65533;=&#65533;I&#65533;9x&#65533;)x&#65533;&#65533;&#65533;&#65533;&#65533;`&#65533;c&#65533;&#65533;@R&#65533;y&#65533;'&#65533;&#65533;CZ &#65533;l&#65533; &#65533;`&#65533;8&#65533;&#65533;-uY&#65533;j&#65533;&#65533;&#65533;&#65533;*&#65533;&#65533;`l&#65533;[&#65533;&#1441;&#65533;g&#65533;&#65533;[&#65533;0&#65533;&#65533;&#1797;h8&#65533;&#65533;Y&#65533;&#65533;&#65533;6-ba&#65533;&#65533; &#65533;&#65533;&#65533;%2]&#65533;&#65533;j&#65533;&#65533;;&#65533;&#65533;.&#65533;[&#65533;&#65533;h&#65533;&#65533;&#65533;&#65533;:P&#65533;&#65533;5&#65533;&#65533;1&#133;&#65533;TP&#65533;&#65533;z71&#65533;&#65533;&#65533;&#65533;&#65533;&#65533;&#65533;&#65533;c&#65533;O&#65533;Z&#65533;&#65533;&#65533;&#65533;&#65533;&#65533;&#569;Tp&#41941;&#65533;+<&#65533;`O&#65533;&#65533;&#65533;&#65533;`!~&#65533; X&#65533;b>-J&#65533;&#65533;&#308;&#65533;&#65533;O&#13699;&#65533;$&#65533;5&#65533;qMA"'&#65533;:	cmj&#65533;&#65533;jU&#65533;<&#493;R&#65533;&#65533;4&#65533;&#1162;&#65533;&#65533; &#65533;&#65533;&#65533;<&#65533;&#65533;!I&#65533;Jm
K#&#65533;&#65533;%+X%&#65533;MTb&#65533;&#65533;&#65533;'&#65533;&#355;N&#65533;)k&#65533;&#1281;c5d&#65533;&#65533;<)&#65533;&#65533;{&#65533;&#65533;eiN&#65533;&#65533;Q&#65533;\&#65533;&#65533; &#65533;"&#65533;H,/&#65533;!h&#65533;&#725;&#65533;&#65533;)XQ&#65533;W&#65533;&#65533;&#65533;&#65533;&#65533;-&#65533;&#65533;*&#65533;'&#65533;F1&#65533;c&#65533;T)&#1244;&#65533;&#65533;Q&#65533;h&#65533;HGiy&#65533;N+1$*q&#65533;K&#65533;&#65533;&#745;&#65533;&#65533;&#65533;&#65533;&#65533;I&#65533;[&#65533;eC&#65533;&#65533;u&#65533;&#65533;&#1364;[H!&#18802;&#65533;&#65533;#&#65533;&#65533;&#65533;A7&#65533;&#65533;&#65533;bF&#65533;&#65533;&#65533;M 5&#65533;B&#65533; &#65533;B&#297;&#65533;&#65533;Rl&#65533;3&#65533;&#65533;&#65533;JYZ&#65533;&#65533;	n&#65533;&#65533;&#65533;7&#65533;&#65533;-5e&#65533;&#65533;^&#65533;H&#252;:0&#65533;&#65533;&#65533;&#65533;h&#65533;&#65533;&#65533;ho&#65533;&#65533;&#217;&#65533;M7|-&#65533;Y&#4762;&#65533;$Q5B&#65533;MGJ"&&&#65533;p&#65533;S&#65533;&#65533; v&#65533;^&&#65533;> &#65533;n&#65533;&#65533;&#65533;&#65533;&#65533;&#65533;y."&#65533;&#65533;&#65533;&#65533;&#65533;&#65533;&#65533;jr&#65533;&#65533;&#65533;&#65533;&#65533;C@&#65533;G&#65533;Jp8 &#65533;@&#65533;&#65533;`nA&#65533;&#748;|&#65533;&#65533;&#65533;@h@c;&#65533;&#65533; 5&#769;&#65533;&#65533;C&#65533;&#65533;&#65533;&#1243;&#65533;&&#65533;&#65533;&#65533;
&#1503;'&#65533;&#65533;&#65533;&#65533;&#65533;k&#65533;&#65533;s&#65533; &#65533;&#65533;}&#65533;&#65533;&#65533;&#62487;<&#65533;&#65533;&#65533;&#65533;zh&#65533;&#65533;u9&#65533;&#65533;~h&#65533;&#65533;&#65533;&#65533;~&#65533;&#65533;&#65533;*\&#65533;&#65533;&#65533;&#65533;&#65533;8&#65533;o&#65533;&#65533;+&#65533;&#65533;&#65533;&#65533;&#65533;&#65533;G&#65533;~&#65533;k&#65533;&#65533; &#65533;>&#65533;X&#65533;&#65533;&#65533;&#65533;/&#65533;	np&#65533;[T&#65533;&#65533;E>&#65533;"@,&#65533;a&#65533;
X&#65533;b&#65533;&#65533;&#2021;,&#65533;
&#65533;qA&#65533;&#65533;!$"&#65533;&#65533;G<&#65533;a&#65533;01!/AD+q&#65533;&#65533;,&#13160;B&#65533;&#65533;8E&#65533;	&#65533;&#65533;FP&#65533;I&#65533;&#1574;&#65533;&#65533;&#65533;+$^Z&#65533;&#65533;,&#65533;Y&#65533;dQ&#65533;(<&#65533;,'&#65533;&#65533;&#65533;
&#65533;sS%&#65533;&#993;&#65533;&#65533;&#65533;(E&#65533;&#65533;&#65533;J&#65533;&#65533;M&#65533;T~uf
X&#65533;I0D2&#65533;J&#65533;&#65533;c:B
&#65533;&#65533;F&#65533;#&#65533;'z&#65533;rj&#1076;(,&#65533;
&#65533;&#65533; &#65533;&#65533;&#65533;&#65533;&#65533;&#65533;&#65533;&#65533; &#65533;0&#65533;&&#65533;&#65533;&#65533;&#65533;&#65533;&#65533;&#65533;ph&#65533;t`8"IjD~&#65533;&#65533;	s&#65533; &#65533;&#65533;,&#65533;-&#65533;jEFj&#1539;&#65533;&#65533;	B&#65533;&#65533;r&#65533;`P&#65533;W~eX&#65533;W&#65533;&#65533;&#65533;p%3&#65533;2[x7&#65533;&P&#65533;la&#65533;V&#65533;u&#65533;Kp*  @ QF&#65533;2&#65533;V&#1430;Tz&#65533;H  C&#65533; &#65533;&#65533;?&#65533;&#65533;s2r&#65533;&#65533;&#65533;23&#65533;\&#65533;&#65533;fA4zJ&#65533;G&#65533;&#65533;&#65533;;6Qz&#65533;3+3~&#65533;~e&#65533;&#65533;C&#65533;	&#65533;&#65533;F&#65533;&#65533;	&#65533;G!&#65533;p&&#65533;&#65533;.RhP&#65533;Rq/11&#65533;.&#65533;TOTXQ8Oc&#65533;OSH-R&#65533;Q&#65533;&#65533;7_&#65533;7&#65533;4q&#65533;RO&#65533;&#65533;N&#65533;&#65533;J&#65533;X&#65533;X Opx0d&#65533;&#65533;g&#65533;-p)&#65533;)&#65533;6PTlP#s&#65533;&#65533;&#65533;>n[&#65533;A&#65533;&#65533;&#65533;&#65533;[&#65533;&#65533;E&#65533;&#65533;&#65533;&#65533;u&#65533;j9#&#965;&#65533;&#65533;&#65533;Hrv@>U&#65533;&#65533;)o&#65533;3V7&#65533;&#65533;3&#65533;t&#65533;v&#65533;&#65533;S&#65533;Q:&#65533;a&#65533;Q]&#65533;S&#65533;&#65533;^9)>]&#65533;$^&#65533;&#343521;y&#65533;&#65533;&#65533;&#65533;@&#65533;&#65533;&#65533;&#65533;&#65533;#&#65533;d*&#65533;)%$&4&#65533;&#65533;LVia*&#65533;B&#65533;&#65533;B4&#65533;"&#65533; KB&#65533;	&#65533;@	&#65533;&#65533;&#65533;&#65533;&#2002;-&#65533;&#65533;&#65533;&#65533;&&#65533;W(9){&#65533;b&#65533;w
&,&#65533;rf\&#1172;&#65533;K&#65533;(&#65533;$Q&#65533;gs&d&#65533;DN&#65533;&&#65533;$d&#65533; MM	&#65533;&#65533;9
U&#65533;'ZT &#65533;`N&#65533;&#65533;	&#65533;%&#65533;D&#65533;&#65533;&#22808;X%&#65533;&#65533;JI&#65533;~&#65533;&#65533;I[&#65533;`-&#65533;E&#65533;&#65533;!siD82(&#65533;&#577;&#65533;VN&#65533;'&#65533;&#65533;&#65533;&#65533;&#65533;0&#65533;&#65533;9&#65533;&#65533;&#65533;6i&#65533;&#65533;/80&#65533;&#65533;&#65533;&#65533;&#65533;h."z&#65533;)<r#&#65533;H&#65533;&#65533;![C&#65533;&#65533;B5&#65533;j]v&#65533;&#65533;9&#65533;&#65533;&#65533;F&#65533;&#65533;-&#65533; lgc&#65533;z&#65533;W&#65533;9JQ1~&#65533;k&#65533;Xs&#65533;q&#65533;&#65533;&#65533;&#1094;kcmi&#65533;9*0&#65533;p,&#65533;k&#65533;#&#65533;&#65533;&#65533;,&#65533;o|&#65533;&#65533;(&#65533;/@:Pn`0A3&#65533;f3{ &#65533;&#65533;H$C2jc2i3/&#65533;2>#eS6.&#65533;V0C283j&#65533;/&#65533;&#65533; &#65533;5L&#65533;$&#65533;&#65533;	&#65533;&#65533;Wy#-e5&#65533;&#65533;a&#65533;&#65533;a7*r&#1650;&#65533;Q.&#65533;&#65533;.&#65533;&#1445; &#65533;^jX&#65533;T&#65533;&#65533;t&#65533;]3q&#65533;&#65533;P&#65533;&#65533;&#65533; Up&#65533; '&#65533; 0R&#65533;&#65533;p&#65533;&#65533;s&#65533;pap8/7&#65533;I@b&#65533;w&#65533;&#65533;6&#65533;&#65533;>v&#65533;\&#65533;#w&#65533;C4/&#65533;&#65533;&#65533;<d&#65533;&#65533;W;&#65533;4&#65533;an&J&#65533;&#65533;&#65533;&#1129;;&#65533;v`>&#65533;#&#65533;&#65533;&#65533;&#65533;kw=&#65533;&#65533;;&#22709;&#681;&#65533;&#65533;5&#65533;&#579;=*&#65533;6@&#65533;[&#65533;w&#65533;&#65533;o^]\[&#65533;`4&#65533;&#65533;1&#65533;&#65533;m&#65533;db!a&#65533;IV%X&#65533;
&#65533;&#65533;1&#65533;KRd&#65533;&#65533;QB&#65533;0&#65533;Z{&#65533;&#65533;Eb
&#65533;|&#65533;0&#65533;zC&#65533;&#65533;&#65533;&#65533;p&#65533;&#65533;}k&#65533;!&#65533;&#65533;#&#65533;
&#65533;&#65533;J&#65533;w
	&#65533;D&#65533;&#65533;a&#65533;?F1&#152;k&#65533;DKr	&#65533;&#65533;&#65533;	&#65533;&#65533;&#65533;(K>&#65533;A&#65533;(R~&#65533;G&#65533;&#65533;$'&#65533;&#65533;t
&#65533;0 W&#65533;)&#65533;&#65533;e)I&#65533;AMtK&#65533;&#65533;)&#65533;ANB&#65533;&#65533;(&#65533;&#65533;E&#65533;4{}&#65533;&#65533;HdDF&#65533;| &#65533;}&#65533;0&#65533;&#65533;I&#65533;&#65533;&#65533;)]RK.&#1200;&#65533;&#65533; &#65533;@[K&#65533;&#65533;&#276;&#65533;L&#65533;P&#65533;&#65533; &#65533;&#65533;&#65533;&&#65533;7&#65533;
&#65533;P
u&#65533;(_$g&#65533;&#65533;&#65533;C&#65533;C&#65533;Y&#65533;&#65533;&#65533;fd&#65533;&#65533;_&#65533;!k&#65533;	&#65533;&#65533;j&#65533;&#65533;&#65533;&#65533;6&#65533;&#65533;&#65533;!&#65533;"&#65533;VW&#65533;)3&#65533;&#65533;V&#65533;Vj&#65533;W&#65533;2&#65533;&#65533;lp@ (@"&#65533;&#65533;>@y`&#65533;&#65533;T{&#65533;/&#7702;&#65533;H&#65533;&#65533; &#65533;&#65533;I`y l&#65533;$C3y&#65533;&#65533;7&#65533;&#65533;V&#65533;&#65533;&#65533;$s&#65533;&#65533;&#65533;&#65533;s&#65533;H&#65533;K537&#1103;&#65533;
&#65533;&#65533;[&#65533;	B&#281;_&#65533;HG&#65533;N&#65533; //&#1510;c&#65533;tuk&#65533;&#65533;~&#65533;3&#65533;RX&#65533;&#65533;2Wv5&#65533;&#65533;&#65533;j&#65533;&#65533;7&#65533;{--&#65533;0&#65533;&#65533;Qp&#65533;&#65533;&#65533;&#65533;Q &#65533; &#65533;u &#65533;5 qP&#65533;@&#65533;&#65533;Rq&#65533;	wpZ7&#65533;?&#65533;R&#65533;g0S5&#43161;X&#65533;@V&#65533;Saa\AU3J&#65533;o&#65533;x&#65533;g&#65533;&#65533;&#65533;"&#65533;&#65533;&#65533;&#65533;&#65533;6S&#227;;&#65533;&#65533;&#65533;&#65533;n&#65533;n&#65533;&#65533;d&#65533;Y&#65533;2<&#65533;I&#65533;&#65533;i!o&#65533;S&#65533;&#65533;S64 4j^(	&#65533;&#65533;&#65533;S&#65533;7&#65533;1&#65533;&#65533;&#65533;&#65533;&#65533;z&#65533;5&#65533;jp&#65533;P	;&#1433;&#65533;T
&#65533;&#65533;)&#65533;: &#65533;W&#65533;&#65533;&#65533;
&#65533;&#65533;B*4&#65533;`&#65533;&#65533;d&#65533;C&#65533;	&#65533;q&&#65533;eX&#65533;U&#65533;G&#65533;&#65533;p$+d&#65533;&#65533;v9%#&#65533;&#65533;d\&#65533;%]&#65533;&#65533;)&\d&#65533;,&#65533;&#65533;&#65533;&#65533;&#65533;&#65533;"&#65533;&#65533;&#65533;3&#65533;c<&#65533;i&#65533;&#65533;&#65533;Pr &#386;&#65533;v&#65533;'\&#65533;&#65533;}&#65533;d&#65533;&#65533;&#65533;&#322;%6t`&#65533;}&#65533;&#65533;&#65533;lNHd&#65533;$&#65533;&&#65533;d&#65533;&#65533;&#65533;~&#65533;\%[&#65533;&#65533;&#65533;}&#65533;&#65533;&#65533;&#65533;&#65533;&#65533;I&#65533;((&#65533;&#65533;&#65533;&#65533;&#65533;&#65533;&#65533;h&#388;*&#65533;&#65533;`&#65533;&#65533;}q&#65533;ca&#65533;NH&#65533;5&#65533;ZU&#65533;&#65533;&#65533;&#65533;bF&#65533;&#619;&#65533;ac&#65533;&#65533;&#65533;&#1212;&#65533;k`&#65533;2h&#1231;&#65533;k&#65533;&#65533;&#65533;&#65533;kl&#65533;]Wj&#65533;9A&#65533;"Ew&#65533;H`&#65533;p&#65533;3Pv&#65533;P1W&#65533;X&#65533;&#65533;r&#65533;0&#65533;&#65533;p @U0&#65533; 13z&#65533;.&#65533;S1*&#65533;&#65533;&#65533;&#65533;&#65533;W+#k3&#65533;K-&#65533;&#65533;oQ&#65533;01&#65533;CT&#65533;&#65533;k&#65533;&#65533;&#65533;&#65533; F"Hi&#65533;+&#65533;&#65533;&#65533;^*&#65533;O&#65533;&#65533;k!&#65533;&#44197;R8r&#65533;X&#65533;w&#65533;&#65533;!&#65533;&#65533;j&#65533;r&#65533;R&#65533;&#65533;TUzS&#1472;:maH&#65533;j&#65533;+p&#65533;Xyj[`&#65533;p&#65533;l-&#65533;@JPE@F&#65533;S&#65533;b&#1875;S&#65533;<Dl&#65533;Ww'IwA%&#336;QT&#65533;c&#65533;m&#65533;A*&#451;&#65533;&#65533;34kW:^&#786;c1&#251;&#65533;[&#65533;&#65533;&#65533;;&#65533;&#65533;&#65533;Z3&#65533;m\&#65533;&#65533;&#65533;&#65533;:&#65533;&#65533;ww&#65533;&#65533;^g=5&#1378;}\`&#65533;&#65533;AS&#65533;4^1&#65533;&#65533;>&#65533;&#753;&#65533;co&#65533;f&#65533;&#65533;j&#65533;yD&#65533;&#65533;)m;B&#430;&#65533;Z{&#65533;ZB&#65533;&#498;&#1518;&#65533;&#65533;dwyC&#65533;p&#65533;&#65533;.&#65533;&#65533;W&#65533;&#65533;&#65533;&#65533;$B&#65533;
w&#65533;,;&#65533;&#65533;&#65533;Jb&#65533;f&#65533;&#65533;)&#65533;aCs&#65533;F&#65533;(&#1879;b&#65533;i&#65533;c&#1462;&#65533;B&#65533;%nz*2&#65533;&n&#65533;_$~XG&#65533;IU&#65533;q{[&#65533;&#65533;&#65533;I&#65533;'&#65533;&#65533;&#1134;[&#65533;)&#65533;&#65533;&#65533;&#65533;&#65533;2&#65533;&#750;&#65533;"&#65533;m&#65533;Lm&#65533;	&#65533;T&#65533;&#65533;d&#65533;P"
&#65533;&#65533;&#65533;{&#65533;&#2039;g&#65533;&#65533;&#65533;a&#65533;`&#65533;&#65533;L&#65533;&#65533;&#65533;&#65533;&#65533;&#65533;d+L&#65533;&#65533; &#65533; &#65533;&#65533;&#65533;&#65533;&#65533;&#65533;A&#65533;&#65533;+&#65533;,dr	&#65533;vUh&#65533;g&#65533;5Q&#65533;ed)9^&#65533;~"$&#65533;&#65533;&#65533;&#65533;&#65533;2&#65533;6|p&#65533;&#65533;T1&#65533;
&#65533;/=m&#65533;6&#65533;kUkr&#65533;&#65533;2-&#65533;q~ V&#65533;-0u&#65533;4&#65533;r&#65533;o&#65533;&#65533;&#65533;&#65533;&#65533;+&#65533;!&#65533;[&#65533;"&#65533; &#65533;p<&#65533;{&#65533;&#65533;&#1413;&#65533;j&#65533;p&#65533;P*&#1221;&#65533;;&#65533;i&#65533;&#65533;K\&#65533;*&#65533;E&#65533;&#65533;5&#65533;=NU&#65533;	&#65533;T	&#65533;&#65533;	&#65533;&#65533;&#65533;B'`&#65533;rn&#65533;P	&#65533;&#65533;C&#65533;5&#65533;&#65533;0jy-#w&#65533;kki-&#65533;&#65533;N&#568;r-r&#65533;&#65533;&#65533;#&#65533;&#65533;&#65533;Ta7Qh&#65533;&#65533;/`w&#65533;9&#65533;&#65533;?&#65533;&#65533;&#65533;1&#65533;&#65533;0&#65533;&#65533;nP`&#65533;[&#65533;X&#65533;_&#65533;t027C@&#65533;;&#65533;STr&#65533;]&#65533;P&#65533;=&#65533;&#65533;J&#65533;3&#65533;&#65533;&#65533;&#65533;>&#65533;&#65533;&#65533;#&#1326;u&#65533;kp?&#65533;&#65533;4&#65533;w&#65533;[2&#65533;i!&#65533;<#w%Y]&#65533;&#65533;Z&#65533;C&#65533;I42&#50296;5&#65533;&#65533;E&#65533;&#65533;&#65533;;e@c&#65533;:B3&#65533;:E&#65533;K&#65533;U&#65533;[&#65533;8&#65533;&#65533;&#65533;S&#65533;&#65533;6p&#65533;Z&#65533;&#65533;&#65533;_Q&#65533;:Yl&#65533;&#65533; 	&#65533;%&#65533;D
A&#65533;!P&#65533;
"hSyW&#65533;&#65533;&#65533;&#65533;&#65533;@h&#65533;&#65533;&#65533;R+&#65533;P&#65533;&#65533;r~&#65533;-(&#65533;b&#65533;B2&#65533;&#65533;&#65533;%Xf!&#65533;*&#65533;G/&#65533;j&#1332;+sB&#65533;-&&#65533;>r&#781;&#65533;"&#65533;z"&#65533;&#65533;%&#65533;T&#65533;.&#65533;#W6&#65533;P(R,&#578;d/&#65533;&#65533;&#65533;q"g&#65533;J&#65533;!&#65533;&#65533;/&#65533;9+Oy&#65533;&#65533;%&#65533;&#65533;R&#65533;'&#65533;R&#65533;Z&#65533;&&#65533;p&#65533;&#65533;p&#65533;=2&#65533;	E&#65533;&#65533;&#745;&#65533;Z&#65533;&#65533;&#65533;&#65533;&#65533;&#65533;&#65533;)&#65533;&#65533;&#65533;&#65533;&#65533;&#65533;&#65533;t&#65533;&#65533;&#65533;`0_&#65533;l-d8&#65533;U&#65533;R&#65533;$&#65533;&#65533;&#610;EN&#65533;,Y&#1188;&#65533;&#65533;$H&#65533;I&#65533;&#65533;IG&#65533;*i&#65533;&#65533;&#65533;(R&#65533;P&#65533;jU&#65533;&#65533;*S&#65533;D]bT(&#65533;&#65533;@&#65533;&#65533;&#65533;&#65533;&#65533;'=|&#65533; b
H&#65533;A@64&#65533;&#65533;UB&#65533;~&#263;&#65533;&#65533;K&#65533;2[&#65533;j&#65533;@&#65533;
!24h&#65533; ?}	&#65533;sf	<`hpa&#65533;:&#65533;J&#65533;V&#65533; C&#65533;&#65533;)l(&#65533;"F&#65533;&#65533;1c&#65533;&#65533;>&#65533; 2&#65533;&#1448;d&#65533;&#65533;&#199;&#65533;&#65533;b&#65533;&#65533;&#65533;K5Y?{&#65533;&#65533;&#65533;6.&#65533;&#1202;M&#65533;&#65533;s&#65533;N=zf&#65533;.&#1863;&#65533;l&#65533;y&#65533;&#65533;9]&#65533;#L&#65533;,]&#1684;&#65533;&#65533;$&#50484;k&#65533;$&#65533;&#65533;"&#65533;&#65533;AfT&#65533;&#65533;&#65533;I&#65533;KJ&#65533;&#65533;&#65533;&#65533;&#65533;&#65533; &#65533;&#65533;&#65533;&#65533;bD&#65533;*T&#528;x&#65533;&#65533;k&#65533;HQ&#65533;1C&#65533;B&#65533;&#174;B$?&#65533;@&#65533;	(&#65533;  &#65533;/&#65533;(&#65533;G$&#65533;&#65533;&#65533;$[&#272;>&#65533;&#65533;3&#65533;&#65533;"4&#65533;@
&#65533;&#65533;&#65533;c&#65533;C&#65533;9&#65533;&#15843;&#65533;8&#65533;:&#65533;&#65533;&#65533;&#1920;KR&#65533;&#65533;&#65533;&#65533;&#206;:t&#65533;&#65533;G&#65533;&#65533;S
&#65533;?&#65533;&#1585;H&#65533;&#65533;&#65533;-E6&#65533;&#65533;X#&#65533;:&#65533;&#65533;C<&#52227;8&#65533;xc;&#65533;<r&#65533;"&#1268;C&#65533;&#65533;n&#65533;cO>&#65533;&#65533;&#65533;&#65533;&#65533;&#65533;&#65533;8&#65533;&#65533;M&#65533;;&#65533;&#65533;M&#547;&#65533;&#1553;O&#65533;&#65533;CR9*&#65533;&#65533;-o&#65533;t&#65533;=w&#65533;C&#65533;:B&#65533;&#65533;D&#65533;&#65533;7&#65533;&#1555;&#65533;D&#65533;&#65533;&#65533;:Z]n(>z&#65533;&#65533;R\&#65533;x&#205;7&#65533;p&#65533;&#65533;T}c&#65533;6&#65533;`&#65533;L>	eRF&#65533;&#65533;&#65533;T9EVR9&#65533;&#65533;W^&#65533;&#65533;Xf&#65533;m]y&#341;V\&#65533;E&#65533;Yb&#65533;&#341;jM)&#65533;"O:&#65533;&#65533;K(y&#65533; 	&#65533;)A&#65533;I(&#65533;N.&#65533;D&#65533;P>Q&#65533;&#65533;SJ!%aO8&#65533;D&#65533;>&#65533;&#1491;PNae&#65533;&#65533;u&#65533;D&#65533;I"!P`&#65533;,&#580;&#65533;`EN&#65533;&#65533;&#65533;&#65533;SN&#65533;&#614;VXA&#65533;&#65533;QI&#65533;ior&#65533;&#65533;f+2&#65533;&#65533;M:&#65533;f&#65533;>&#65533;[n&#65533;%VJ	%&#65533;&#65533;.&#340;TX&#65533;&#65533;&#65533;[l&#65533;e&#1882;X9%&#65533;&#65533;&#65533;.&#65533;g&#65533;c&#154;&#65533;W&#65533;&#65533;&#65533;&#65533;@	&#65533;&#65533;y)&#65533;&#65533;$1)&#65533;IV&#65533;iSPQ[o&#65533;]&#65533;]&#65533;&#65533;&#65533;ta&#65533;&#65533;\x	f&#647;&#65533;e&#65533;^&#65533;&#65533;&#65533;_x&#613;k\t]&#65533;&#65533;j&#65533;!&#65533;&#65533;&#65533;`&#65533;-&#65533;&#65533;&#65533;&#65533;&#65533;{&#65533;&#317;K:&#65533;o&#65533;:&#65533;&#65533;&#65533;Th&#65533;&#65533;UJ&#65533;&#65533;Fq*A&#65533;&#274;7<&#65533;P&#873;&#65533;&#65533;&#65533;j_}&#65533;
&#65533;(/&#65533;3&#65533;4?&#65533;&#65533;&#65533;&#65533;&#65533;&#65533;&#65533;&#65533;(&#65533;&#1059;&#65533;&#1880;&#65533;#*9&#65533;&#65533;&#65533;&#65533;<&#544;
Z&#65533;B@&#65533;
&#65533;
(&#65533;&#327659;&#65533;&#65533;&#65533;&#65533; &#1680;L&#65533;&#65533;&#65533;&#65533;p=&#65533;(&#65533;1&#65533;W&#65533;`%&#65533;&#65533;)q&#665;&#65533;&#65533;	)8I&#65533;
&#65533;&#65533;&#65533;?&#65533;&#65533;:"&#65533;rP&#65533;&#65533;i/{l&#65533;&#65533;&#65533;0E@"=&#65533;&#65533;W%D&#65533;&#65533;|&#65533;$&#65533;9P"&#65533;&#65533;&#65533;&#65533;&#65533;&#65533;a&#65533;G"&#65533;&#65533;&#65533;G&#65533;`&#65533;&#65533;&#65533;$1S<&#65533;!&#65533;3@-&#65533;&#65533;&#65533;&#65533;1&#65533;T&#65533;'&#65533;&#65533;&#65533;&#65533;&#65533;&#65533;`&#65533;Bx@8&#65533;&#328;&#65533;$!	&#65533;#&#65533;>&#65533;&#65533;Ti@C&#65533;p&#65533;&#65533;M&#65533;&#65533;&#238;x&#65533;)"&#65533;
VR&#65533;&#207;Z&#1386;W&#65533;&#65533;I&#65533;jdx&#65533;#L&#65533;{{U&#65533;&#65533;p&#65533;&#65533;arp&#65533;&#788;&N&#65533;&#65533;&#65533;&#65533;4&#65533;&#65533;&&#65533;(8&#65533;
Pu&#65533;&#65533;#Q&#65533;&#65533;_&#65533;&#65533;Sp&#65533;&#65533;"&#65533;#Mq&#659;&#65533;$&#65533;&#65533;~&#65533;U&#65533;&#1171;&#65533;&#65533;T&#65533;B&#65533;&#65533;O&#65533;lPC&#65533;&#65533;M6&#65533;&#65533;i(&#65533;&#65533;&#1067;7&#65533;&#65533;l`&#65533;&#65533;Kx&#65533;J&#65533;&#65533;&#65533;&#65533;&#65533;p%&#65533;8&#65533;&#65533;&#65533;&#65533;l&#65533;&#65533;&#65533;&#65533;4&#65533;&#65533;X&#65533;X&#65533;&#65533;LqP&#65533;&#65533;&#1266;&#1653;h&#65533;&#65533;&#145;K\}&#65533;`Q3&#65533; ^&#65533;&#65533;&#65533;u$&#65533;C$O&#65533;&#65533;(&#65533;"1&#65533;&#65533;PGw&#65533;K&#65533;&#65533;P&#65533;+#&#65533;P&#65533;&#65533;<A&#65533;T@h&#65533;&#65533;&&&#65533;F@f&#65533;&#196;&6&#65533;	&#65533;u&#65533;d,{&#65533;&#65533;TA3&#65533;M"&#65533;PE*&#65533;
&#65533;:&#65533;Y&#65533;hi&#65533;V*&#65533;Kii3E+ha&#65533;&#65533;&#65533;b&#65533;&#65533;k&#65533;d&#65533;&#65533;Z,N&#65533;*&#65533;+prP&#65533;i&#1389;=h&#65533;&#65533;&&#65533;&#65533;m\&#65533;[L;:&#65533;I&2)&#65533;&#65533;&>&#65533;&#65533;RP&#65533;&#65533;&#65533;&#65533;&#65533;f&#65533;5^ &#65533;&#65533;&#65533;&#65533;&#65533;w\&#65533;br&#65533;HA|&#65533;_#!&#65533;&#65533;koZ&#65533;&#65533;&#65533;&#65533;&#65533;&#65533;Qm[&#65533;N&#65533;&#65533;&#65533;y%&#65533;S&#65533;G&#65533;$&#65533;!R]&#65533;4&#65533;&#65533;&#65533;f&#65533;Pn&#65533;N&#65533;	K|&#65533;&#65533;A&#65533;P&#65533;&#65533;&#65533;9&#65533;*&#65533;&#65533;Z&#65533;7&#65533;&#65533;q&#65533;VCY&#65533;TT&#65533;&#65533;&#65533;5E&#65533;&#65533;&#65533;&#65533;t&#65533;?fm&#65533;D&#65533;&#65533;\@&0&#65533;r&#65533;&#65533;T&#65533;&#65533;f&#65533;&#65533;&#65533;B&#65533;!
&&#65533;&#65533;$p&#65533;$Au &#65533;m&#65533;&#65533;&#65533;6&#65533;&#65533;uU&#65533;&<&#342;&#65533;&#65533;&#65533;i&#65533;V&#239;&#65533;Q&#65533;p&#65533;&#65533;&#65533;f7y&#65533;&#65533;&#65533;F&#65533;M""$&#65533;&#65533;G&#65533;gFD&#65533;y$3&#65533; vGoP&#65533;t&#65533;E&#65533;1A&#65533;}&#65533;!&#65533;&#65533;pW?DOPA&#65533;&#65533;PP8&&#65533;XA&#65533;&#65533;&#65533;&#65533;
.p@p ihg&#65533;&#65533;C&#65533;&#65533;&#65533;Y&#65533;
8U&#65533;}XE&#65533;&#65533;f&#65533;&#582;TY&#65533;&#65533;&#65533;&#1185;&#1284;&#65533;'&#1896;&#65533;&#65533;&#65533;'&#65533;&#65533;&#35104;IQ!.&#65533;WH&#65533;#)iMrhS;&#65533;$&#65533;'ajO&#65533;\&#65533;&#65533;&#65533;IYZ&#1415;v&#65533;6yEOHQ
&#65533;&#65533;R&#1390;&#65533;&#65533;&#65533;YF&#65533;&#65533;2uT)g&#65533;3&#65533;f`&#65533;&#65533;0K5&#65533;&#65533;b0&#65533;&#65533;&#65533;imY&#65533;R&#1779;&?MM&#65533;Od&#2042;M&#65533;f'?&#65533;p&#65533;2,"&#65533; UW&#65533;&#65533;U,&#65533;w&#65533;&#65533;Xsi&&#65533;X&#1058;&#65533;&#65533;H&#65533;+&#65533;&#65533;q&#65533;m[&#65533;X%$&#65533;E&#65533;t&#65533;WQ&#65533;#&#65533;v&#65533;&#65533;&#65533;&#65533;%\UVL&#65533;&#65533;Qt"&#65533;&#65533;&#65533;9n&#1273;&#65533;u&#65533;=&#65533;)x&#65533;c&#65533;M&#65533;^&#65533;&#718;&#65533;&a	&#458;"&#65533;]&#65533;&#65533;v5&#65533;YKpc&#65533;(DA&#1577;}&#65533;G=Z&#65533;z&#65533;&#63985;&#65533;&#65533;X&#65533;&#65533;&#65533;
&#65533;Z|&#65533;&#65533;&#65533;&#65533;&#65533;+&#1933;&#65533;&#34092;&#65533;&#65533;ws&#1765;&#1504;&#363;:,&#39442;&#65533;p&#65533;&#65533;&#65533;&#65533;HZ&#65533;&#65533;&&#65533;p&#65533;b&#65533;&#65533;/.&#65533;8Z&#1282; &#65533;F&#65533;!`L&#65533;&#65533;@n&#65533;_|&#65533;	&#65533;&#65533;/z&#65533;&#65533;\&#65533;"&#65533;H):q	&#65533;&#65533;M'w&#65533;N%2!&#1990;&#65533;)&\&#65533;	&#65533;c&#65533;&#65533;W&#65533;&#65533;&#65533;&#65533;
T&#65533;B!&#65533;D&#65533;&#65533;&#65533;&|o&#65533;I&#65533;[F&#65533;&#65533;/?&#65533;&#65533;a&#920;&#65533;&#65533;&yx	&#65533;<&#65533;&#65533;>&#65533;#&&#65533;&#65533;54&#65533;'&#65533;oP /&#65533;pAS&#65533;&#65533;&#65533;&#65533;&#65533;e.&#65533;s&#65533;&#65533; &#65533;&#65533;&#65533; 
tP&#65533;7DPy&#65533;I&#65533;&#65533;&#65533;&#65533;< &#65533;&#65533;p&#65533;&#628;3&#65533;&#65533;`
#&#65533;@"&#65533;&#65533;&#65533;C&#65533;&#1608;@&9
=`&#65533;A8&#65533;	&#65533;9J&#65533;-&#266;Dx1:&#65533;	"&#65533;p8&#65533;x&#65533;&#65533;	&#65533;&#65533;&#65533;B&#190968;&#65533;&#65533;&#65533;&#65533;&#65533;&#65533;=-z&#65533;&#65533;&#65533;&#65533;&#65533;YI@3&#65533;
?p#&#65533;
h39&#65533;(&#65533;&`&#65533;@&#65533;G &#65533;!k&#65533;&#146;NC&#65533;&#1160;>&#65533;|&#65533;`&#65533;'&#1617;{&#65533;$5&#65533;BQI&#65533;pC3&#65533;&#65533;*&#65533;4&#65533;&#65533;Gk&#65533;&#65533;Yz&#65533;H&R&#65533;B&#65533;p&#65533;&#65533;u&#65533;&#65533;r&#65533;.7_QjR&#65533;i&#65533;5xR|&#1173;a&#65533;[&#65533;'[3&#65533;V&#65533;&#65533;o&#65533;&7X&#65533;2sJC&#65533;%r&#65533;&#65533;F&#805;b&#65533;v"&#65533;{&#65533;[&#758;^i&#65533;s+&#65533;F&#65533;Pp&#65533;&#65533;Z.yc&#65533;&#65533;R.x&#65533;:[~&#65533;&#65533;
&#65533;p&#65533;&#65533;&#65533;&#65533;{&#65533;&#65533;H?,z&#1537;8N&#65533;-&#65533;&#65533;&#65533;Sxy&#65533;c&#65533;L&#65533;&#65533;&#65533;:=&#65533;&#65533;&#65533;fqf&#65533;)&#65533;r&#65533;&#65533;&#65533;>&#65533;&#65533;L&#65533;&#65533;&#65533;Fp&#65533;&#65533;&#65533;&#65533;&#474;&#65533;&#65533;^&#65533;*&#65533;&#65533;T&#65533;&#65533;&#65533;&#65533;A&#65533;O0&#65533;!&#65533;&#65533;:X&#65533;Q &#65533;&#65533; S`&#65533;rQ&#65533;&#65533;:&#65533;&#65533;&#65533;&#65533;7&#65533;&#65533;&#65533;&#65533;y&#65533;&#65533;&#65533;&#65533;&#65533;&#65533;MpGv&#316;&#65533;!	&#65533;#&#65533;&#65533;
,&#65533;&#65533;&#65533;{7&#65533;&#65533;]&#65533;]0&#65533;&#65533;&#65533;&#65533;&#65533;&#65533;&#65533;a`&#65533;&#65533;&#65533;&#65533;&#65533;&#197;&#65533;{&#65533;\8&#65533;XX&#65533;&#252;&#65533;(&#65533;&#65533;&#65533;&#65533;K&#65533;&#65533;&#65533;&#65533;&#65533;&#65533;&#65533;&#65533;-Lx&#65533;i\&#65533;&#282;}t7&#65533;N&#65533;&#65533;I&#65533;B8&#65533;T&#65533;&#65533;&#1034;&#65533;)&#65533;A&#65533;&#65533;&#65533;&#591;99&#65533;&#65533;I&#65533;&#65533;H&#65533;49&#65533;&#1731;Bx&#65533;&#65533;X&#65533;6&#65533;&#65533;h&#65533;&#65533;&#65533;&#65533;+&#65533;&#65533;&#65533;
&#65533;@&#65533;&#65533;&#65533;B
&#65533;{
&#65533;YD58&#65533;&#65533; &#65533;$&#65533;`4&#65533;&#65533; &#65533;b&#65533;?&#65533; &&#65533;%.&#65533;&#65533;-&#65533;&#65533;L
&#65533;&#65533;&#65533;0+&#65533;&#65533;&#65533;p&#65533;&#65533;&#65533;&#65533; &#65533;&#65533;	&#65533;@H&#65533;@&#65533;{&#65533;&#65533;2+{&#65533;D&#65533;&#65533;(&#65533;.K&#65533;&#65533;&#65533;&#15475;+&#65533;&#65533;&#65533;&#65533;)&#65533;&#65533;
3K&#65533;&#65533;&#65533;&#65533; &#65533;&#65533;#2&#65533;!&#65533;&#65533;&#65533;&#65533;&#65533;&#65533;&#65533;A&#65533;.&#65533;&#65533;&#65533; x&#65533;&#65533;&#65533;&#65533;&#65533;7 (+&#65533;&#65533;&#65533;=&#65533;
&#65533;&#1584;RK9&#65533;pS&#65533;U&#65533;&\&#65533;BFs&#65533;\&#65533;&#65533;zr&#65533;&#65533;$X&#65533;'&#1617;@&#65533;&#65533;[&#65533;&#65533;;&#65533;^rDH4458?$&O6k&#65533;&#65533;	&#65533;&#65533;='D&#65533;1&#65533;&#65533;U&#807;Z+5Z#D]Y&#65533;5&#65533;6`&#65533;5@4x&#65533;6tJ&#65533;bQ&#65533;5p&#341;@&#65533;g&#65533;&#65533;1&#277;7pE_&#65533;EI&#65533;&#65533;P&#65533;&#65533;&#65533;&#65533;&#65533;Y(jY(&#65533;B&#65533;&#65533;G&#65533;a|&#65533;7&#65533;&#65533;&#65533;T&#65533;&#65533;Z&#65533;&#65533;j&#65533;&#65533;&#65533;&#65533;&#65533;\H&#65533;D&#65533;&#65533;&#65533;&#65533;&#65533;&#65533;&#65533;y&#65533;-&#65533;1&#65533;K&#65533;&#65533;v,&#65533;c&#65533;e1GI84&#65533;2&#65533;&#65533; &#65533;-1"&#65533; &#65533;&#65533;&#65533;&#65533;+&#65533;&#65533;+0M&#65533;
,g&#65533;&#65533;?U&#65533;&#65533;y&#65533;&#65533;&#65533;f&#65533;&#65533;R U&#65533;&#65533;V&#65533;;&#65533;&#699;&#65533;CSRES&#65533;&#65533;H&#65533;&#65533;*Y,T-&#65533;&#1083;T&#65533;@	&#42707;9&#65533;&#65533;&#65533;*&#65533;&#65533;Y&#65533;Y8+&#65533; -&#65533;&#65533;&#65533;B&#65533;\&#540;^&#1029;^&#65533;&#1442;&#65533;&#1410;&#65533;&#65533;i&#65533;&#65533;&#65533;&#65533;A&#65533;&#65533;&#65533;9:M&#65533;<&#65533;9)9&#65533;&#65533;g&#65533;8iL&#65533;&#65533;*}U&#65533;&#65533;&#65533;Sy&#65533;&#65533;&#65533;&#65533;&#65533;9&#65533;&#65533;&#65533;&#65533;=&#504;-B&#65533;&#65533;&#65533;.&#65533;"&#65533;&#65533;-&#65533;&#65533;&#65533;&#65533;&#65533;=&#65533;H&#65533;9&#1538;#&#65533;&#65533;&#65533;&#65533;2&#65533;}&#65533;B&#65533;&#65533;
}9&#65533;&#65533;&#65533;&#65533;&#65533;&#65533; &#65533;$ &#65533;8&#65533;&#65533;H&#65533;P&#65533;&#65533;U&#65533;<&#65533;O&#65533;&#65533;;&#65533;L&#65533;L"1Gk&#65533;&#65533;
&#65533;Y&#65533;&#65533;P&#65533;A	&#65533;4&#65533;%Ks!&#65533;&#65533;&#65533;)&#65533;tY&#65533;&#65533;@p&#2035;,&#739;&#65533;(&#65533;B&#65533;&#65533;.&#65533;&#65533;!;&#65533;E8@&#65533;2&#65533;&#65533;&#65533;&#788;MK&#65533;h>&#65533;&#65533;T&#65533;&#65533; &#65533;&#65533;l&#65533;&#65533;-&#65533;&#65533;&#65533;7c  &#65533;&#65533;5&#65533;&#65533;.&#65533;A2&l&#65533;(&#65533;CRK&#65533;&#1383;U&#65533;&#65533;Z&#65533;'B&#65533;&#65533;t&#65533;&&#1277;Cz&#65533;U&#65533;^R'^I'BlCE6C&#65533;&&#65533;T&#615;Ta5W&#65533;@&#65533;>7&#65533;&#65533;5Q&#65533;Xc&#65533;D&#65533;&#65533;]&#65533;q&#65533;&#65533;Bc&#65533;5&#65533;^;71&#65533;]>!]6&#65533;!&#65533;\&#65533;Uqz&#65533;1&#65533;Qbs&#65533;5&#65533;&#65533;,&#65533;6KD&#65533;H&#65533;&#65533;/U&#65533;&#65533;&#65533;&#65533;&#65533;S&#65533;:&#65533;]&#841;&#65533;&#65533;*&#65533;m.~&#65533;&#65533;&#65533;I&#65533;&#65533;&#65533;*&#65533;*9M&#65533;&#65533;&#65533;&#65533;&#65533;&#65533;?U&#65533;Y&#65533;&#65533;T&#65533;K|F&#65533;&#65533;!&#65533;q&#65533;&#65533;P&#65533;H&#65533;"*JV&#65533;&#65533;T&#65533;&#65533;2/J&#65533;&#65533;j&#65533;T&#65533;&#65533;&#65533;u+&#65533;&#65533;_[t&#65533;&#65533;&#1280;<&#65533;&#297;n&#65533;c&#65533;i&#65533;k&#65533;&#65533;&#65533;b&#65533;&#65533;&#65533;&#65533;&#65533;&#65533;2r&#65533;&#65533;_&#65533;a&#65533;[+&#65533;p&#451;3&#65533;&#65533;&#65533;&#65533;&#65533;&#65533;&#65533;R=a&#65533;F&#65533;&#65533;&#65533;&#65533;&#65533;&#65533;&#65533;B&#65533;&#65533;&#65533;&#65533;&#65533;V&#65533;&#65533;&#65533;R&#65533;] a&#65533;&#65533;yc#&#65533;&#65533;W&#65533;{&#65533;&#65533;x&#65533;&#65533;2&#65533;&#65533;&#65533;)&#65533;&#65533;&#65533;&#644;&#65533;Y&#65533;&#65533;i&#65533;|m&#518;&#65533;&#65533;&#65533;[&#65533;A&#65533;&#65533;ZI&#65533;&#65533;&#65533;&#65533;&#65533;&#65533;>&#700;&#65533;+C&#65533;&#65533;3&#65533;@!&#65533;&#1034;&#65533;P&#65533;&#65533;a&#65533;@8H&#65533;M&#65533;&#65533;K&#65533;&#65533;C&#65533;3&#65533;$&#65533;&#65533;&#65533;*&#65533;*/&#65533;jY&#65533;]?&#65533;&#65533;&#65533;>0&#65533;"&#65533;&#65533;&#65533; &#65533;8&#65533;.p&#65533;&#65533;&#65533;]&#65533;^C&#65533;&#65533;&#65533;?1/a&#65533;];y&#65533;&#65533;&#65533;W&#65533;C&#65533;&#65533;GA&#65533;&#65533;RR&#65533;(uf*&#65533;&#65533;M2&#65533;&#65533;&#65533;H&#65533;&#65533;,0&#65533;&#65533;&#65533;2T[&&#65533;,&#65533;&#65533;@#&#65533;,	&#65533;&#65533;&#65533;&#65533;&#65533;&#1879;&#65533;X&#65533;&#65533;&#65533;Z&#65533;=&#65533;]&#873;&#65533;&#65533;`&#65533;(&#65533;&#65533;&#65533;X &#65533; &#65533;?(8&#65533;:[&#65533;&#65533;YX&#593;X&#65533;)&#65533;&#65533;Pb&#65533;m&#65533;57&#65533;]&#1997;R^&#65533;F&#65533;&#65533;&#65533;O5^&#65533;nh6&))&#38574;&#65533;ij$b&#65533;>y&#65533;]P)&#65533;c&#65533;9&#65533;H&#65533;:&#65533;]&#65533;&#65533;&#65533;&#65533;|&#65533;E&#65533;?&#65533;5Ti'}&#65533;#MD&#65533;Rg&#65533;_
&#65533;u:R&#65533;%&#65533;&#869;X&#65533;R}7&#65533;&#65533;&#65533;'m&#65533;&#65533;F&#65533;&#65533;O&#65533;E]bz&#65533;&#65533;&#65533;&#65533;>(Ux]&#65533;&#65533;&#65533;&#65533;&#65533;}&#1289;&#65533;&#65533;Ip&#65533;&#65533;&#65533;"&#65533;&#65533;I &#65533;&#65533;F&#1363;&#65533;&#65533;,&#65533;&#65533;&#65533;&#65533;CA&#65533;&#65533;xMTP&#65533;W%,&#65533;&#65533;&#65533;J':V&#65533;[CX&#65533;ud&#65533;P&#65533;&#65533;&#65533;J&#65533;k&#65533;:&#65533;&#65533;	]&#65533;X&#65533;&#65533;&#65533;&#65533;&#65533;i&#65533;&#65533;&#65533;&#65533;&#65533;&#65533;&#65533;&#65533;7&#65533;r"6b&#65533;&#65533;&#65533;qT&#65533;&#65533;H\&#65533;&#65533;f&#65533;&#65533;&#1850;&#65533;&#65533;&#65533;&#65533;`&#65533;hl&#65533;&#65533;&#1960;y&#1148;&#65533;&#65533;&#65533;S(&#65533;[&#65533;&#65533;&#65533;;a&#3839;&#65533;&#65533;&#65533;&#65533;6&#65533;c8&#65533;&#65533;&#65533;*&#65533;l&#65533;&#65533;&#65533;&#65533;&#65533;&#65533;&#65533;d&#65533;&#65533;&#65533;&#65533;RI&#65533;&#65533;:U K&#65533;&#65533;E&#65533;F&#65533;PA
&#65533;&#65533;&#65533;P
&#65533;x&#65533;&#65533;I>&#65533;h&#1176;f4&#65533;&#65533;;&#65533;X&#65533;&#1034;3&#65533;&#65533;Q`&#65533;S&#65533;&#65533;J@8B&#65533;782 &#65533;3&#65533;&#65533;>P@&#65533;e&#65533;&#65533;&#65533;&#65533;&#65533;
/@&#65533;&#65533;0 &#65533;`&#1420;(&#65533;.h&#65533;&#65533;#MR7h&#65533;&#65533;&#65533;&#65533;&#65533;&#1956;fF&#65533;&#65533;I&#65533;Y&#65533;59&#65533;e&#235;f&#230;&#65533;&#65533;&#65533;V	&#65533;#&#65533;&#65533;&#65533;W&#65533;;&#65533;&#65533;`?&#65533;&#65533;&#65533;&#65533;&#65533;)6&#65533;&#65533;&#65533;&#65533;&#65533;&#65533;g/
&#65533;&#65533;SB!&#65533;&#65533;HY&#65533;&#1623;!F&#65533;&#65533;Z
&#65533;&#65533;P%9&#65533;&&#65533;&#65533;&#65533;&#65533;&#65533; &#65533; 0&#65533;(&#65533;,`<8&#65533;&#65533;&#65533;M2&#65533;I&#65533;e2D&&#65533;k^&#65533;&#65533;7 &#65533;G&#65533;iJ\&#65533;&#65533;k:E&#65533;&#65533;&#65533;>&#65533;Pr&#65533;/&#65533;r^&#65533;uH&#65533;&#65533;8&#65533;3&#65533;&#65533;%&#65533;Q&#65533;&#20307;&#65533;2&#65533;A4&#65533;&#65533;i&#65533;&#65533;]4[_&#65533;5&#65533;&#65533;&#65533;&#65533;&#65533;&#65533;&#65533;^h&#65533;>)^}*&#65533;&#65533;&#65533;]\&#65533;^Br&#65533;5&#65533;u&#65533;J&#65533;&#65533;&#65533;%a&#65533;Rt&#65533;&#65533;N`&#65533;&#65533;&#65533;(&#65533;&#65533;&#65533;&#65533;w&#65533;}=wI(&#65533;Nx^&#65533;&#65533;P&#65533;&#65533;&#43543;)^&#65533;X&#65533;&#65533;&#65533;&#65533;&#65533;;&#65533;&#65533;&#65533;&#65533;4F&#65533;&#65533;&#65533;-&#65533;&#65533;<&#65533;(&#65533;&#65533;&#65533;&#65533;f&#65533;&#65533;
~&#65533;&#65533;&#65533;&#65533;	&#65533;&#65533;pAV&#65533;&#65533;&#65533;&#65533;/&#65533;&#65533;fH&#65533;&#65533;&#65533;#&#556;&#65533;&#65533;MH&#65533;i&#65533;&#65533;2x&#65533;&#65533;&#65533;&#65533;&#65533;&#65533;	&#65533;a&#65533;X&#65533;&#1413;&#65533;&#65533;Wp&#1376;&#65533;&#65533; &#65533;&#65533;&#65533;w&#65533;c&#65533;*&#65533;&#65533;&#65533;&#65533;(&#65533;y&#65533;&#65533;&#971;8&#1905;&#65533;&#65533;0&#65533;&#65533;&#65533;&#65533;&#65533;.&#65533;&#65533;&#65533;&#65533;0>&#65533;&#65533;&#65533;6&#65533;&#65533;&#65533;#&#65533;_&#65533;&#65533;_H&#65533;&#65533;g&#65533;Y&#65533;{&#65533;O&#65533;{sq&#65533;&#65533;gk&#65533;N&#65533;&#65533;&#1121;&#65533;&#248001;&#65533;&#65533;f&#65533;;&#65533;&#599;&#65533;&#65533;"M&#65533;&#65533;&#65533;B&#530;:&#65533;CKR&#65533;&#65533;R*&#65533;S&#65533;a&#65533;&#65533; &#65533;5&#65533;&#65533;&#65533;&&#65533;&#65533;&#65533;P,&#65533;J &#65533;&#65533;)&#65533;N&#65533;&#65533;&#65533;&#65533;9&#65533;&#65533;6&#65533;&#65533;"&#65533;&#65533;&#1357;&#65533; &#65533;~&#65533;&#65533;&#65533;&#65533;&#65533;&#65533; ; &#65533;$&#65533;&#65533;&#65533;&#65533;&#65533;&#65533;&#65533;'8&#65533;&#65533;&#65533;mJ&#65533;g&#65533;A$&#65533;Zn^1R&#1253;Q&#65533;&#65533;M&#1126;&#65533;&#65533;&#65533;[&#65533;&#65533;G
&#65533;&#65533;&G&#65533;%*&#65533;f&#65533;5&#65533;&#65533;&#1076;5&#65533;&#65533;G?3&#65533;(T&#65533;P"D&#65533;E&#65533;DiR&#65533;G&#65533;)R&#65533;&#65533;&#65533; B&#65533;a&#65533;8H&#1055;=w>&#1169;C&#65533;&#65533;=}&#65533;&#65533;Tqc @&#65533;&#65533;&#65533;q&#65533;%&#65533;&#65533;}&#65533;&#65533;&#1603;SON&#65533;15<T(&#1055;;k&#65533; Q&#65533;!&#65533;	@|&#65533;&#65533;&#65533;4v&#65533;&#65533;&#65533;&#65533;&#65533;&#65533;&#65533;&#65533;]&#65533;&#793;Sl&#65533;<x&#65533;&#265;g-7m&#1980;i&#65533;&#65533;M&#1847;q&#65533;&#65533;&#65533;&#65533;]8q&#65533;&#65533;X,X&#65533;t&#65533;&#65533;9,'&#65533;b&#65533;js&#65533;&#65533;'O&#65533;;c;f&#65533;n&#65533;&#65533;u&#65533;&#65533;)&#65533;&#65533;&#65533;;!&#65533;&#1569;l'$d;&#65533;&#65533;v&#65533;X&#65533;f&#65533;q&#1262;&#65533;&#65533;&#65533;&#1981;&#65533;&#65533;&#65533;6&#65533;4j&#1180;1c&#65533;L&#65533;5skkv&#65533;FM&#65533;6&#65533;&#1652;&#65533;&#65533;&#65533;4h&#1328;&#65533;&#65533;&#65533;&#65533;&#65533;&#65533;&#2014;#g=&#65533;&#65533;m&#1436;)3&#65533;'P&#65533;H&#65533;J&#65533;J&#65533;)&#65533;&#65533;J&#65533;&#65533;&#65533;&#65533;2
(&#65533;&#65533;W&#65533;&#65533;*h&#65533;*&#65533;&#65533;BJ(&#65533;db&#65533;%&#65533;,&#65533;#&#65533;0&#65533;H$&#65533;4&#65533;$&#65533;`&#65533;I''rr	&&#65533;&#65533;&#65533;	(&#65533;`(&#65533;x&#65533;&#65533;&&#65533;T2	$&#65533;&#65533;!%&#65533;T&#65533;&#65533;B&#65533;X&#521;(3z&#65533;I&@J&#136;!O&#65533;&#65533;"&#65533;$&#65533;&#518;&"T!&#65533;4&#65533;P%&#65533;|2J(&#65533;&#65533;&#65533;&#65533;e
&#65533;&#65533;&#65533;8J&#65533;,&#65533;w&#65533;*&#65533;&#65533;!&#65533;&#1929;&#65533;~&#65533;&#65533;2&#65533;,&#65533;&#65533;b&#65533;&#65533;&#65533;&#65533;+&#65533;&#65533;&#65533;*&#65533;&#65533;'&#65533;&#65533;&#65533;&#65533;&#65533;5zrb'&#65533;\&#65533;#&#65533;&#65533;Hr&#65533;&&#65533;&#65533;"&#65533;&#65533;H&#65533;
&#65533;&#65533;&#65533;&#65533;%&#65533;.y&#65533;&#65533;&#65533;&#65533;y&#65533;+&#65533;&#1538;&#65533;/&#65533;&#65533;0&#65533;&#65533;:&#65533;/&#65533;&#65533;&#65533;/&#65533;&#65533;"L/&#65533; {&#65533;&#65533;&#65533;&#65533;&#8883;&#65533;>&#1738;&#65533;&#1274;&#65533;&#65533;&#65533;Rh+{&#65533;&#65533;%&#65533;&#65533;+&#17369;tR&#12894;&#65533;	&#65533;}-R&#65533;&#65533;&#65533;)6IH&#65533;&#65533;!vn4&#65533;&#65533;b&#65533;&#65533;Yq&#65533;'G&#65533;w&#32850;i!&#65533;p 7&#65533;H|&#65533; &#65533;&#65533;&#65533;#&#65533;,r&#65533;*&#65533;&#65533;&#65533;I"&#65533;Do&#65533;&#65533;t&#65533;&#65533;K7&#65533;&#65533;Ix&#65533;&#65533; &#65533;BQK&#65533;QS&#65533;&#65533;&#65533;:&#65533;&#65533;&#65533;&#65533;&#65533;&#65533;]&#65533;&#65533;O&#65533;&#65533;&#65533;&#65533;g&#65533;G&#65533;_tP}&#65533;&#238;}t&#65533;pu&#65533;&#65533;`&#65533;7[k&#65533;&#65533;&#65533;&#65533;&#65533;&#65533;Ztl&#65533;s&#209;/bX&#31815;Y&#1357;Se&#65533;&#65533;&#65533;&#65533;&#65533;d!&#65533;t&#65533;P#&#65533;d(8&#65533;3&#65533;8&#65533;&#65533;&#65533;&#65533;x&#65533;&#839;&#65533;&#65533;&#65533;&#65533;L}&#65533;&#65533;&#65533;4}&#65533;G&#65533;&#65533;&#65533;&#65533;9 (&#65533;1s&#835;+&#65533;!&#65533;&#65533;&#65533;S 1	4&#65533;A t&#65533;
@Pq&#65533;&#65533;a&#510;&#65533;&#65533;&#65533;w&#65533;[&#65533;u&#65533;&#65533;=v&#65533;B&#65533;&#65533;zm&#65533;[&#65533;j&#65533;&#65533;X&#65533;aG&#1878;_m&#65533;&#65533;&#65533;b&#65533;&#65533;&#65533;&#65533;&#65533;m?O=_n&#581;&#65533;H&#65533;<p{&#65533;&#65533;&#65533;]&#65533;&#65533;&#65533;&#65533;&#65533;}nH&#65533;[&#65533;&#65533;6&#65533;,&#65533;.l@&#65533;r&#65533;00t&#65533;a(&#65533;r&#65533;@&#65533;1p9&#65533;A&#65533;&#65533;&#1238;&#65533;&#65533;&#65533;kpNw&#944;&#65533;]&#65533;q[&#65533;^&#65533;&#65533;2P&#65533;&#65533;@P)N&#65533; U&#65533;&#8615;&#65533;&#65533;Dq&#65533;&#65533;k54~NADS&#65533;"&#65533;0&#65533;(<Q!&#65533;@B&#65533;P#&#65533;I@"!&#65533;&#65533;h&#65533;	Mp"BP&#65533;D

YBH&#65533;!1"q	&#65533;K&#65533;(W'&#65533;&#65533;Fp&#65533;&#65533;"&#65533;DE&#65533;&#65533;&#65533;&#65533;b$&#65533;&#65533;&#65533;&#65533;@&#65533;R&#65533;&#65533;}z#SMm:) &#65533;
U&#65533;"&#65533;&#65533;&#1825;$&#65533;&#1311;L&#65533;"&#65533;&#65533;&#65533;,e&#65533;Z&#65533;&#65533;P&#65533;&#65533;Q&#65533;3&#65533;T&#65533;bNI<&#65533;&#65533;f&#65533;	Md&#65533;UJ&#660;&#65533;:&#65533;	U&#65533;&#65533;&#65533;(&#65533;#&#65533;N|k>&#65533;&#65533;&#65533;2/&#65533;L&#65533; Q?&#65533;&#65533;&#65533;z&#65533;^&#65533;&#65533;&#65533;&#65533;&#65533;&#65533;^&#65533;b&#65533;&#65533;&#65533;.pA&#65533;A&#65533;rZ&#65533;b&#65533;&#65533;\&#65533;W&#65533;&#65533;&#65533;&#65533;&#65533;&#65533;,f1JW@H&#65533;&#65533;&#65533;&&#65533;&#65533;*ab&#65533;:&#65533;&#65533;B1&&#65533;u&#65533;&#65533;&&#65533;i&#65533;I4&#65533;~P&#65533;&#65533;v&#65533;&#65533;Qm,&#65533;&#65533;CI(
&#65533;&#65533;5z&#537;X(&#65533;d&#65533;j/;&#65533;&#65533;
S&#65533;=&#65533;&#65533;&#65533;&#65533;(:&#65533;? f`w&#65533;w&#65533; <&#65533;M-&#65533;h&#65533;&#65533;&#65533;2&#65533;&#65533;`&#65533;&#65533;&#65533;&#65533;`&#65533;&#65533;&#65533;!Z&#65533;	4&#65533;|&#65533;4&#65533;8&#65533;4<x&#65533;k&#65533;a&#65533;L&#65533;&#65533;&#65533;$'5i&#65533;X&#441;&#65533;&#65533;&#65533;$N&#65533;&#65533;&#65533;&#65533;<&#65533;&#65533;~&#65533;&#65533;&#65533;&#65533;&#65533;&#65533;&#65533;&#65533;!'I&#729;&#65533;X&#65533;&#65533;&#65533;&#65533;_&#65533;[&#65533;!HDt(&#65533;I&#65533;!0"&#65533;&#65533;q&#65533;s&#65533;s&#65533;&#65533; &#65533;&#65533;A8t&#65533;&#65533;&#65533;&#65533;T&#65533;(+p&#65533;Y&#1775;&#65533;&#65533;&#65533;l&#65533;P'j&#65533;A&#65533;J&#65533;x]Q&#65533;@&#65533;)&#65533; p&#65533;@&#65533;L@*&#65533;&#65533;&#65533;&#65533;=&#65533;.u&#65533;&#65533;z&#65533;&#65533;&#65533;!&#65533;#<&#65533;s~S@&#65533;&#65533;&#65533;&#65533;&#164;&#65533;&#65533;&#1798;jQ[&#65533;6#]&#65533;&#65533;&#65533;/&#65533;La&#65533;6&#65533;&#65533;&#65533;%;|&#65533;Nr&#65533;&#198;&#65533;7F &#65533;&#65533;NW#&#65533;&#65533;"&#773;&#65533;A`&#65533;;&#65533;&#65533;0;&#65533;&#65533;{&#1987;&#65533;2`&#65533;&#65533;_&#65533;s&#65533;&#65533;&#65533;&#65533;-d&#65533;&#65533;q&#65533;`&#65533;&#65533;&#65533;7&#65533;&#65533;&#65533;Mx&#1184;&#65533;J&#65533;^&#65533;&#65533;/`&#65533;&#157;4&#65533;&#65533;D&#65533;&#65533;&#65533;&#1593;-v&#65533;bNJ(&#65533;&#65533;&#65533;U&#65533;GNtZ&#65533;H!&#65533;MI!&#65533;@\&#65533;$1	&#65533;&#65533;&#65533;&#65533;c1&#65533;e&#65533;F&#65533;&#65533;L5M&#65533;&#65533;&!&#65533;G&#65533;&#65533;&#65533;b&#65533;%r&#65533;&#65533;&#65533;0&#177;&#65533;&#65533;!&#65533;(&#65533;Cd&#65533;&#65533;&#65533;&#65533;7&#65533;#"&#65533;Vnr&#1504;&#65533;3&#65533;&#65533;'&#65533;Xe'&#65533;I&#65533;E-&#65533;&#65533;&#65533;Yt'&#65533;T&#65533;U&#65533;&#65533;Z&#65533;8g-&#65533;&#65533;-FW&#65533;A&#65533;b&#65533;!d&#65533;R&#65533;R&#65533;&#65533;D&#65533;&#65533;x&#65533;&#65533;X&#65533;E&#65533;&#65533;&#65533;e&#65533;L&#65533;&#65533;&#65533;`D'<1
Q&#65533;b&#1270;&#65533;.r&#65533;_&#65533;W&#65533;0V.&#65533;u&#65533;^&#1748;&#65533;&#65533;<&#65533;9-k&#65533;&#65533;&#65533;|&#65533;,
&#65533;&#65533;Y&#65533;&#65533;&#65533;2&#65533;B9ansTo&#65533;&#65533;CQ&#65533;/Z"&#65533;&#65533;&#65533;!&#65533;&#65533;&#65533;&#65533;&#65533;&#65533;^&#65533;XK&#1209;&#65533;&#65533;&#65533;x&#65533;CIp&#65533;&#65533;u&#65533;&#65533;:&#65533;CP&#1095;&#65533;&#65533;&#65533;a&#65533;&#65533;&#65533;'&#65533;G@b}p&#65533;`&#65533;&#65533;&#65533;&#65533;t(&#65533;J@&#65533;&#65533;&#65533;V&#65533;_'a&#65533;jiv&#1623;8U&#65533;&#65533;&#65533;&#65533;`&#65533;|&#65533;!0&#65533;@&#65533;&#65533;&#65533;$'&#65533;&#65533;	O&#65533;o&#65533;&#65533;&#297;'&#65533;	mO&#65533;9@h#&#65533;0D"&#65533;&#65533;C&#65533;'3&#65533;7&#65533;&#65533;B&#65533;&#65533;6''&#1132;&#1461;&#58476;&#65533;}2)c&#51119;&#65533;+u&#65533;I&#65533;&#65533;&#65533;&#636;&#65533;j&#65533;&#65533;Akwi&#65533;yQ&#65533;2@&#65533;&#65533;k&#65533;]&#65533;&#65533;&#65533;&#65533;&#65533;&#65533;&#65533;%~&#65533;&#65533;&#65533;&#65533;&#65533;
d.y&#65533;&#65533;@&#65533;*&#65533; &#65533;@,@&#65533;	L &#65533;&#65533;&#65533;R3&#65533;y&#65533;&#65533;!`u&#65533; &#65533;	*&#65533;9h`N&#65533;&#65533;&#219;&#65533;s&#65533;G&#65533;&#1727;&#65533;&#65533;7-&#65533;]/{Yx&#65533;&#65533;ma|&#65533;&#65533;&#65533;W&#65533;w&#65533;Dn/iCt&#65533;8&#65533;$|l[O&#65533;&#65533;&#1153;&#65533;4m@&#65533;&#65533;&#65533;&#65533;&#65533;0G&#65533;q i\&#65533;w@&#1771;&#65533;-&#65533;&#65533;&#65533;&#65533;`&#65533;4\_$sH&#65533;&#65533;&#65533;&#65533;v&#65533;Evl&#65533;&#65533;&#65533;|&#65533;&#65533;&#65533;&#65533;&#65533;_yhO&#1732;&#65533;T(&#65533;&#65533;&#65533;X&#1780;&#65533;&#65533;&#65533;&#65533;B&#65533;YR&&#65533;&#65533;&#65533;&#169;&0D!&#65533;I&#65533;#4&#441;&#1109;&#65533;&&#65533;P&#65533;T&#65533;5&#65533;1aBI&#135;&#65533;Q&#65533; &#65533;EBB&#65533;&#65533;%(&#65533;P-&#65533;&#65533;&#65533;Y&#65533;&#65533;@AT1&#65533;&#65533;Y&#65533;&#65533;&#65533;&#65533;&#65533;&#65533;@%&#65533;&#65533;&#65533;&#65533;` J&#65533;)&#65533;&#65533;&#65533;A&#65533;&#65533;#&#65533;G&#65533;&#1602;&#65533;d&#65533;e&#65533;&#610;l&#65533;*`&#65533;r&#65533;&#65533;3	TaB%&#65533;`$&#65533;&#65533;'&#65533;&#65533;&#65533;&#65533;&#65533;&#65533;&#65533;*8&#65533;'lB?&#65533;S.&#65533;&#1742;)&#65533;+&#770;&#65533;&#65533;&#65533;.&#65533;S6e"/l&#65533;0\&&#65533;&#65533;.&#1538;.&#65533;B/&#65533;.L[&#65533;&#65533;&#451;&#65533;&#65533;(&#65533;&#65533;T[+&#65533;&#159;&#65533;=&#65533;&#65533;*&#65533;&#65533;!&#585;l&#65533;&TC}&#641;&#65533;K&#65533;&#65533;&#65533;&#65533;X&#65533;@&#65533;&8Bee&#65533;P&#65533;&#65533;&#1932;EY&#65533;&#1357;R&#65533;GD&#65533;k&#65533;&#65533;&#65533;L&#65533;&#65533;L&#65533;&#65533;"8B" &#65533;h&#65533;TAl&#65533;&#65533;&#65533;&#65533;&#65533;&#65533;Q&#65533;&#65533;0Gv&#65533;A&#65533;&#65533;&#65533;L&#65533;&#65533;&#65533;&#65533;I&#65533;Hi&#65533;j&#65533; N!pNX &#65533;&#65533;
&#65533;&#65533;@	&#65533;@&#65533;A&#65533;&#65533;&#65533;j}&#65533;M&#65533;&#1561;&#65533;&#65533;ig1&#65533;O&#65533;P&#65533;&#65533;K&#65533;&#65533;EB&#65533;&#150;d&#65533;&#65533;-&#65533;ILL&#65533;&#65533;&#65533;F&&#65533;]&#65533;]e&#65533;&#65533;&#65533;&#65533;K&#65533;lv&#65533;Gz&#1857;&#65533;&#65533;&#65533;@&#65533;jH# &#65533;&#65533;&#65533;&#900;&#65533;&#65533;D&#65533;&#1615;x&#65533;&#65533;Q&#65533; &#65533;&#1109;&#157;&#65533;&#65533;f&#65533;&#65533;&#65533;&#65533;&#65533;&#65533;Nl&#65533;&#65533;&#65533;M$&#65533;&#65533;&#65533; h&#65533;L 4@H@&#65533;&#65533;\&#65533;&#65533;&#65533;&#65533;f&#65533;&#65533;~&#65533;&#65533;{&#65533;A&#65533;&#65533;&#65533;&#65533;w&#65533;&#65533;&#65533;&#65533;q&#65533;qPh&#65533;&#65533;&#65533;&#65533;&#1414;yY&#65533;&#65533;W&#65533;HW&#65533;&#65533;&#65533;&#65533;&#65533;&#65533;o,&#65533;&#65533;f&#65533;E|]f&#65533;\&#65533;`&#65533;ye&#65533;8&#65533;v&#65533;&#65533;^&#65533;E&#65533;&#65533;&#65533;&#1093;f&#65533;&#65533;&#65533;&#65533;&#65533;E_Gu&#333;Z&#1566;o&#65533;M&#65533;&#65533;&#65533;A&#65533;A&#65533;x&#65533;fn&#65533;f&#65533;q&#65533;qp&#65533;&#65533;&#65533;Z&#1756;l&#65533;&#65533;&#65533;&#65533;+&#65533;!H&#65533;L&#65533;&#65533;HB
rJ
B&#149;UB&#65533;&#65533;&#65533;UZ'&#65533;&#65533;R&#65533;tH$&#65533;&#65533;&#65533;I
>&#65533;|*D$8B|BBJQ&&#65533;F&#65533;&#65533;XI&#65533;"tI&#65533;&#1293;&#65533;H&#65533;@"&#65533;&#65533;	&#65533;&#65533;&#65533;~&#65533;&#65533;&#65533;&#571;&#65533;&#65533;	+&#65533;&#65533;&#65533;&#65533;B-&#65533;&#65533;,&#65533;$]Z&#65533;4&#65533;Y&#683;PH$&#65533;&#65533;H&#65533;@q&#65533;}&#65533;G&#65533;&#65533;*&#65533;Z&#65533;&#1640;&#65533;&#65533;I~&#65533;B&#65533;&#65533;h.&#65533;J&#65533;[.&#65533;B0&#65533;&#65533;&#65533;/&#65533;&#65533;%&#65533;(&#65533;&#181;&#65533;&#65533;)&#65533;I&#65533;&#65533;&#65533;9&#65533;R,&#65533;&#65533;&#65533;&#65533;&#65533;*&#65533;Z&#65533;N&#649;h&#65533;&#65533;K&#65533;&#65533;&#65533;&#65533;Y&#65533;S&#65533;&#65533;&,cE\Q|&#65533;&#65533;5&#65533;&#65533;L&#65533;&#65533;&#65533;d &#65533;&#65533;|&#65533;F&#65533;F&#65533; &#65533;!L&< &#65533;&#65533;\&#65533;DA&#65533;R&#65533;&#65533;&#65533;hA&#65533;&#65533;A&#65533;&#65533; P&#65533; &#65533;Ae&#65533;`udi&#65533;&#418;J!t&#65533;G&#65533;&#65533;B&&#65533;&#65533;&#65533;&#65533;@&#65533;@
0&#65533;^&#65533;l&#65533;7&#65533;&#65533;S&#65533;D&#65533;ZL&#1813;&#65533;D &#65533;&#65533;&#65533;&#65533;#&#65533;B&#65533;\&#65533;&#681;&#65533;&#65533;&#65533;N&#65533;j&#1468;VG>&#65533;&#65533;|&#65533;,U&#65533;A&#65533;<(&#65533;>&#65533;&#65533;&#65533;&#65533;^&#65533;Ecl|&#65533;&#65533;&#65533;&#65533;&#65533;&#65533;w&#65533;&#65533;&#65533;j&#65533;&#65533;tvO&#65533;,&#65533;&#65533;Xn&#65533;m|]&#65533;0&#65533;t@P&#65533;(&#65533;H@&#65533; &#65533;&#65533;$&#65533;&#65533;&#65533;&#65533;_&#65533;&#65533;&#65533;=&#65533;Ww&#65533;&#65533;otG)&#65533;&#65533;&#65533;&#65533;I&#65533;lNg&#65533;^w&#65533;Pm&#65533;&#65533;'&#65533;&#65533;&#65533;&#65533;&#65533;&#65533;&#65533;&#65533;&#65533;F&#65533;r&#65533;&#65533;M&#65533;&#65533;<&#65533;
A&#65533;
U&#65533;&#65533;&#65533;Rm&#65533;u|&#65533;&#65533;LX&#65533;(&#65533;b&#65533;&#65533;&#862;Pp&#1560;o&#65533;&#65533;&#65533;Fu&#65533;W&#65533;F&#65533;4&#65533;&#1686;&#65533;&#65533;E'&#65533;&#65533;rpP&#65533;*'&#1262;&#65533;&#65533;&#65533;&#65533;&#65533;&#65533;w^&#65533;MH&#65533;&#529;&#65533;)&#65533;&#65533;&#65533;|B&#65533;P&#65533;&#65533;&#65533;&#65533;!&&#65533;"&#65533;&#65533;(&#65533;*&#65533;a&#65533;!I/
a&#65533;6B9!&#65533;H&#65533;|&#65533;&#65533;H&#65533;F&#65533;Cd&#65533;!\F$&#65533;n&#65533;J&#65533;$#&#65533;&#65533;P&#65533;&#34489;&#65533;&#65533;&#65533;&#65533;|
Z&#65533;m &#65533;&#65533;}:B)&#65533;&#666;&#65533;&#65533;-&#65533;i&#65533;&#65533;X&#65533;&#65533;(&#65533;&#65533;0&#928;ZJ&#65533;|K&#65533;.$&#65533;&#651;&#65533;B4]&#65533;"&#65533;	(&#1288;&#65533;&#65533;&#65533;m&#65533;&#65533;R&#65533;&~&#65533;&b&#65533;6/&#65533;-48&#65533;&#65533;)Q%+&#65533;BJ&#65533;-&#65533;&#65533;b&#65533;	&#65533;!&#65533; &#65533;dBr&#65533;&#65533;=06&#1192;pB%(&#65533; &#65533;&#641;&#65533;%Od$&#65533;&#65533;D&#65533;Q&#65533;&#65533;{&#65533;^&#65533;VB"@&#65533;&hB#&#65533;&#65533;x<&#65533;C&#65533;|&#65533;p&#65533;8&#65533;,d&#65533;t&#65533;<&#65533;&#65533;&#65533;A&#65533;"&#65533;&#65533;&#65533;|Y&#65533;&#65533;(&#65533;&#257;&#65533;&#65533;&#65533;&#65533;&#65533;&#65533;tU&#65533;&#65533;&#65533; &#65533;&#65533;&#65533;&#65533;&#65533; &#65533;>&#65533;L`&#65533;D6&#65533;&#65533;6&#65533;&#65533;Si&#65533;&#65533;`T&#65533;`&#65533;l&#65533;H+&#65533;&#65533;&#65533;L&#65533;
&#65533;&#65533;Q&#65533;&#65533;Y&#65533;&#65533;y&#65533;&#535;X&#65533;&#65533;&#65533;x&#65533;&#65533;t"&v&#65533;&#65533;P&#908;eEL&#65533;a&#65533;q&#65533;&#65533;&#65533;H,&#65533;&#65533;}&#65533;&#65533;&#65533;&#65533;
&#65533;O&#1840;&#65533;z9L&#65533;&#65533;Y&#65533;8&#65533;[ G[&#65533;_s&#65533;&#65533;&#65533;,&#65533;&#65533;&#65533;N&#65533;A &#65533;&#65533;@&#65533;&#65533; \ SD&#65533;x@	&#65533; &#65533;&#65533;m&#65533;i\,&#65533;&#65533;&#65533;Apvy&#65533;q&#65533;&#65533;w&#65533;&#65533;&#65533;:fUjsU&&#65533;an3&#65533;mh&#65533;&#65533;&#65533;&#65533;F&#65533;l&#674;&#65533;:&#65533;&#65533;]&#65533;t&#65533;G&#65533;9&#458;&#65533;&#65533;[&#65533;&#65533;&#65533;&#65533;G&#65533;&#65533;&#65533;2s&#178;&#1266;&#65533;~&#65533;l&#65533;&#65533;t gg&#65533;s&#65533;Ghb&#65533;&#65533;eGX&#65533;&#65533;&#65533;~&#65533;&#65533;&#65533;&#65533;&#65533;&#65533;&#65533;z8&#65533;&#65533;e&#65533;M)w&#65533;&#65533;&#65533;&#65533;&#65533;1a&#65533;&#65533;N
&#65533; n&#65533;nB&#65533;&#730;m&#65533;&#65533;&#65533;I&#65533;&&#65533;5&#65533;&#65533;&#65533;&#1755;&#65533;&#65533;
&#65533;Y&#65533;&#65533;'&#65533;&#65533;&#65533;Cp
M&#65533; &#65533;&#65533;L&#65533;&#65533;?"k&#65533;d"&#65533;&#924;&#65533;"pJ&#65533;&#65533;&#65533;&#65533;Q&#65533;%&#65533;}&#65533;g'&#65533;	V&#65533;&#65533;'&#65533;)/Z&#65533;/&#65533;BwV*I&#738;&#65533;L&#65533;&#65533;&#65533;t&#65533;`&#65533;&#65533;L&#65533;Nw&#65533;$l&#65533;}0&#65533;&#65533;z5&#65533;&#65533;&#65533;"&#1196;&#65533;&#65533;!*&#65533;&#1747;&#65533;B&#65533;R)7	&#65533;&#65533;&#65533;&#65533;&#65533;H[,&#65533;!&#65533;&#65533;&#65533;)&#65533;2&#1690;Z
&#65533;&#65533;&#1145;q&#65533;H&#65533;uW&#65533;Q%D&#65533;&#65533;&#65533;&#65533;&#1082;{&#65533;D&#65533;&#65533;&#1692;&#65533;&#65533;R&#65533;&#1679;&#65533;&#65533;"P&#65533;/e&#65533;!&#65533;h&#65533;@&#65533;o&#65533;pp`&#65533;DD&#65533;`xA&#377;&#65533; &#65533;Y"E]T&#65533; }&#65533;'&#65533;&#65533;&#65533;&#65533;A&#65533;<&#65533;_&#1281;&#65533;A&#65533;&#65533;8&#65533; &#65533;T&#65533;&#65533;&#823;&#65533;&#65533;&#1248;&#65533;i0&#65533;u_U&#65533;&#65533; &#65533;E]&#65533;&#65533;&#65533;;&#65533;&#65533;&#65533;x%rP&#65533;&#65533;,&m6&#65533;&#65533;U&#65533;H\pAx&#65533;bFOtU&#65533;f&#65533;&#65533;&#65533;$&#65533;&#65533;W&#65533;j&#65533;F&#65533;&#65533;l&#65533;&#65533;&#65533;GU&#65533;b&#65533;b&#65533;&#65533;g&#65533;&#65533;x&#65533;&#65533;&#65533;&#65533;$^y&#65533;&#65533;&#65533;&#65533;&#65533;c&#65533;&#65533;&#65533;&#65533;R&#65533;2&#65533;&#65533;A&#65533;d VE&#65533; &#65533;uU&#65533;&#65533;&#65533;&#65533;& 4&#65533;x1G	&#65533;W&#65533;&#65533;	Mm&#65533;&#65533;,&#65533;&#1964;&#1874;y@&#65533;M&#632;&#65533;<&#65533;&#65533;&#65533;&#65533;&#65533;&#65533;&#65533;&#65533;[&#65533;-&#65533;&#65533;G&#65533;G&#65533;&#415;[P&#65533;&#65533;i$&#65533;&#65533;&#65533;,&#65533;z&#65533; &#65533;,&#65533;&#65533;&#65533;&#65533;-&#65533;,&#65533;&#65533;#&#65533;U&#65533;&#65533;,&#65533;^&#65533;F&#65533;&#65533;&#65533;V&#65533;&#65533;-&#65533;3L&#65533;&#65533;&#65533;x{&#65533;&#65533;&#65533;>&#65533;+&#65533;&#65533;&#2014;B((&#65533;#.S0*&#22714;#&#65533;&#65533;R&#65533;2&#65533;&#65533;o&#65533;&#65533;&#1099;&#65533;&#65533;&#65533;&#65533;B&#65533;&#65533;&#65533;&#565;&#65533;F&#258;&#65533;&#65533;  &#129;:&#65533;F&#65533;&#65533;&#65533;&#65533;m5]&#65533;&#65533;I@]J2nMQTg
&#65533;zU7&#65533;v&#65533;/&#65533;&#904;&<"2&#65533;:&#65533;&#65533;/&#65533;1&#65533;&#65533;
a	&#65533;&#65533;<&#65533;"&#65533;*&#65533;A&#65533;&#65533;(T#&#65533;QC&#65533;&#65533;/&#65533;&#65533;&#65533;&#65533;T]&#65533;:&#65533;$x&#65533;'&#65533;&#65533;)(bU&#65533;&#65533;&#65533;/&#65533;Fb&#65533;.&#65533;+ 
-\b)&#65533;&#65533;.&#65533;&#65533;-h"8m&#65533;7ib&#65533;I[-&#65533;0&#65533;,&#65533;&#65533;)&#65533;S,@&#65533;&#594;),&#61172;4&#65533;Kn/23&#65533;z&#65533;/&#1259;4&#65533;/&#65533;&#65533;Ce&#65533;&#65533;&#65533;d &#60617;9&#65533;?&#65533;&#65533;&#65533;4FZX&#1344;&#65533;&#65533;&#65533;
&#65533;&#65533;&&#65533;A`7P&#65533;oSA:&#65533;&#65533;dA&#65533;P&#65533;mQ!&#65533;A&#65533;&#65533;&#65533;\X&#65533;&#65533;WvQOh&#65533;&#65533;&#65533;&#65533;&#65533;h&#65533;A\&#65533;t&#65533;$Al&#65533;tF&#65533;&#65533;_&#65533;8g&#65533;&#65533;&#65533;x&#65533;S&#65533;&#65533;B>&#65533;&#65533;_&#1662;,&#65533;&#65533;&#1991;&#65533;Xb6>&#65533;&#65533;^&#65533;&#65533;3&#65533;3C&#65533;&#65533;&#1880;q&#1574;&#65533;&#65533;p&#65533;&#385;&#65533;x&#65533;:&#65533;Fmh&#65533;&#65533;&#65533;&#65533;&#65533;&#65533;D&#65533;;&#65533;&#65533;&#1750;&#65533;&#65533;&#65533;&#1344;&#65533;`&#65533;&#65533;&#65533;8lss&#65533;rX-m&#65533;A&#65533;1R&#65533;&#65533;&#65533;&#65533;&#65533;&#65533;&#65533;_&#65533;&#65533;@&#65533;&#65533;&#65533;N^Z,J&#65533;D&#1247;&#65533;#tv&#65533;&#65533;&#65533;&#65533;,sn&#65533;&#65533;&#65533;&#65533;lzXD&#65533;&#65533;6&#65533;m&#726;&#65533;q&#65533;&#65533;&#65533;:/&#65533;x 7o&#65533;y&#65533;&M&#65533;5k&#1588;q&#1254;&#65533;7
4X&#65533;&#65533;&#65533;6o&#65533;&#1313;3&#65533;N;uH&#65533;9&#65533;&#65533;@&#65533;9&'n&#65533;&#65533;&#65533;b&#65533;'&#65533;L&#65533;h&#65533;4j&#65533;l&#65533;&#65533;o&#65533;&#1041;1"&#65533;&#65533;&#65533;&#65533;q*$I:q^&#65533;I&#65533;+&#65533;6P&#65533;&#393;cG&#65533;;m&#65533;t&#65533;4
&#65533;U&#65533;P&#65533;r&#65533;U&#1848;&#65533;P&#65533;&#65533;&#65533;&#65533;R%&#65533;&#65533;0m&#65533;&#65533;&#65533;S'&#65533;&#65533;1Q&#65533;4	R#F&#65533;=&#65533;D&#65533;&#1189;M&#65533;,a&#65533;&#65533;&#1320;P&#65533;B&#65533;&#65533;&#65533;s&#65533;&#65533;&#65533;4]&#65533;&#65533;&#65533;&#65533;&#65533;&#268;!2&#65533;h&#65533;"E&#65533;&#65533;&#65533;sg&#65533;&#65533;8w&#65533;ZtHP @~&#65533;&#65533;&#65533;&#1223;&#65533;q>}&#65533; r&#65533;&#65533;;&#65533;&#65533;&#65533;&#65533;&#65533;&#65533;&#65533;&#65533;>&#65533;
2&#65533;&#65533;&#65533;cJ&#65533;=&#65533;d&#65533;o&#65533;J&#65533;F&#65533;&#411;Z&#65533;&#24546;s&#180;&#1982;%M&#65533;&#65533;j
E&#65533;&#65533;Uf&#65533;.&#65533;LIe&#65533;RRQ&#65533;&#65533;RH&#65533;&#65533;(&#65533;5&#65533;*&#1103;&#65533;L0&#65533;DG9&#65533;E3O&#65533;MFq&#65533;&#65533;&#65533;&#65533;&#65533;<&#65533;@U&#65533;rE&#65533;Zl&#65533;&#65533;`t&#65533;&#65533;G[t&#65533;\x&#65533;\x	&#65533;&#65533;[n&#65533;&#65533;Zb&#65533;&#65533;AUf&#65533;&#65533;Xh&#65533;&#65533;VR9&#65533;.RH	&#65533;&#65533;M&#65533;05;2&#65533;&#1028;L2&#65533;*,3&#65533;FYd&#65533;&#65533;P&#65533;3&#65533;&#1555;&#65533;3&#65533;&#65533;&#65533;&#65533;$#&#65533;/&#65533;&#65533;&#65533;&#966;d&#65533;&#65533;(&#65533;&#65533;&#131;&#65533;I:&#65533;N&#65533;&#65533;(&#65533;&#65533;B-&#65533;&#65533;b
)&#65533;&#65533;b&#65533;.&#65533;(&#65533;8&#65533;&#65533;&#65533;A&#65533;{&#65533;@&#65533;&#65533;&#65533;'&#65533;&#1840;J&#65533;Eu&#65533;&#65533;9VZ&#65533;;&#65533;p#&#65533;*&#65533;&#65533;&#65533;&#65533;9&#65533;&#201;"&#65533;&#65533;&#65533;&#65533;&#65533;&#65533;(8j&#65533;&#65533;&#65533;Z&#65533;d&#65533;C8d&#65533;	\6&#65533;8q&#65533;8&#65533;3r&#65533;#&#65533;7&#65533;@#O3&#1320;uQ&#65533;&#65533;&#65533;q&#65533;&#531;O>&#65533;&#65533;3/5C]&#65533;&#65533;&#65533;S&8Di$iW&#65533;&#65533;\&#65533;"^TQ^&#65533;EIWq&#65533;&#65533;c&#65533;&#65533;M&#65533;4&#65533;83&#65533;&#65533;&#65533;.&#65533;&#65533;&#65533;T/&#65533; c&#65533;x&#65533;M&#205;9&#65533;k>&#65533;&#65533;D)D&#65533;!L&#65533;&#65533;&#65533;F&#65533;!+&#65533;x&#206;<&#65533;&#547;&#65533;8&#65533;8Cf&#65533;&#65533;&#65533;&#65533;p&#1856;&#65533;[&#65533;&#65533;w&#65533;p&#65533; Wc&#65533;J&#65533;wO&#65533;y:W5&#65533;&#65533;&#65533;&#65533;@&#65533;&#65533;c^&#65533;7O&#65533;&#65533;&#65533;w#o&#65533;&#65533;'n&#65533;&#526;&#65533;&#65533;&#65533;'&#65533;&#65533;^r&#65533;;f&#65533;&#65533;&#65533;&#65533;&#65533;&#65533;&#65533;8&#65533;&#65533;n&#65533;&#65533;&#65533;+&#65533;&#65533;&#65533;J&#65533;`s&#65533;&#65533;&#65533;w8&#65533; &#65533;_&#65533;&#65533;C5&#65533;&#65533;STa&#65533;-Xd&#65533;&#65533;4&#366;&#65533;8&#65533;D&#65533;_E&#65533;M0&#65533;&#304;I&#65533;&#65533;&#65533;G"&#65533;&#65533;&#65533;&#65533;G{QR4&#65533;P&#65533;E&#65533;1&#65533;$&#65533;&#65533;&#980;&#65533;<F\3&#65533;gA&#65533;&#205;4&#65533; #T&#65533;&#65533;#&#65533;CD&#65533;&#65533;&#65533;qH&#65533;>&#65533;9&#65533;&#65533;&#65533; &#65533;&#65533;&#65533;8&#65533;&#65533; &#65533;&#65533;D/&#65533;&#65533;&#65533;$*&#65533;&#65533;&#65533;EB&#65533;a&#65533;&#9468;&#65533;u&#65533;y&#65533;&#65533;&#65533;&#983;&#65533;&#65533;/&#65533;&#65533;ZZ&#65533;&#65533;&#65533;H*D
S&#65533;&#65533;&#65533;&#65533;&#65533;'&#807;&#65533;&#65533;X"&#65533;(&#65533;'8&#65533;&#65533;&#65533; B&#65533;h$SNd&#65533;3f&#65533;&#779;&#65533;&#65533;"&#65533;|&#65533;#E*x&#65533;&#65533;W&#258;&#65533;&#65533;&#65533;.p&#65533;$\&#65533;q&#65533;/&#65533;&#65533;^&#65533;I&#65533;&#65533;&#339;zW=&#65533;"&#65533;&#65533;&#65533;*vx
&#65533;/&#65533;-T&#65533;y>&#65533;E/{&#65533;!M&#65533;#	H8b&#65533;&#65533;&#65533;&#65533;2&#65533;&#65533;&#65533;,&#65533;`v&#65533;1&#65533;&#65533;^&#65533;&#65533;0J&#65533;&#65533;&#65533; iJ&#65533;&#65533;p>BR'&#644;&#65533;&#65533;(X&#65533;b&#65533;&#65533;&#65533;&#65533;&#65533;+p&#65533;k&#65533;&#65533;vV&#65533;D0&#65533;&#65533;PD"Q?&#810;!&#65533; &#65533;&#65533;9&#65533; &#65533;[	&#65533;&#65533;p&#65533;a&#65533;&#65533;^`&#65533;,HA&#65533;&#65533;t&#65533;&#65533;v&#65533;d &#65533;z&#65533;&#65533;&#65533;@&#65533;6,&#65533;&yCT&#65533;`&#65533;&#65533;&#65533;$u:&#65533;&#65533;Lp&#174;v&#65533;&#65533;A&#65533;(&#65533;v&#65533;}&#65533;&#65533;zY&#65533;6&#65533;O&#65533;&#65533;:[y]A&#65533;u\u4p&#65533;hM`&#65533;&#813;!Ol8&#65533;Fw&#65533;&#65533;Dt>&#1784;&#65533; &#65533;1&#65533;&#65533;hH&#65533;PE&#65533;0=&#65533;8&#65533; &#65533;!`S&#65533;HD&#65533;r&#65533;&#65533;6@&#65533;&#65533;@7X&#65533;&#304;&#65533;:&#65533;A&#65533;&#65533;d&#65533;P"&#1243;&#65533;*&#65533;F0F&#65533;&#65533;&#65533;&#65533;&#65533;_&#65533;:&#65533;|&#65533;u&#65533;l(&#65533;&#65533;~&#65533;'&#65533;b%!k&#1045;L&#65533;dV&#65533;]e^&#65533;&#65533;t&#65533;&#65533;&#65533;o&#65533;J&#1796;&#65533;&#65533;5
&#65533;p&#65533;U6/W&#65533;&#65533;&#65533;$+Y&#65533;U&#65533;&#65533;Z:&#65533;&#65533;&#65533;(!&#65533;,M&#65533;&#65533;&#65533;&#65533;c8&#65533;kBx&#65533;&#65533;y&#65533;sV&#1640;&#65533;&#65533;&#65533;\l&#65533;&#65533;&#65533;'D!#WX&#591;~&#65533;E+&#1282;
/A&#65533;&#65533;&#65533;&#65533;Y&#65533;+&#65533;.f(&#65533;5&#65533;&#65533;b.R&#65533;&#65533;&#75224;
Q&#65533;&#65533;|L&#65533;&#65533;(&#65533;&#65533;&#65533;|&#65533;C;&#65533;`L)L`@&#65533;@&#65533; B&#65533;6&#65533;&#65533;&#1564;@(&#65533;&#65533;&#65533;&#65533;&#65533;p&#65533;&#65533;&#65533;:&#65533;I&#65533;&#65533;]&#65533;&#65533;F\&#65533;L&#65533;&#65533;y&#65533;t&#65533;%&#65533;&#65533;&#65533;&#65533;e&#65533;&#65533;vB=g:&#65533;zH&#65533;&#65533;}&#65533;2&#65533;&#726;&#65533;
&#65533;&#65533;`&#65533;&#65533;D!&#660;i=-&#65533;% &#65533;g6"<&#65533;&#65533;&#65533;e&#65533;&#65533;<P&#65533;&#65533;&#65533;&#65533;&#65533;$&#65533;d&#65533;BF&#65533;&#1074;[f&#65533;&#65533;&#65533;&#65533;&#65533; &#65533;&#65533;t&#65533;!%iI=&#65533;&#65533;i&#65533;e*1W&#65533;&#65533;}&#65533;'3&&#65533;Aof$&#65533;/&#65533;&#65533;%&#65533;&#65533;&#65533;=L&#65533;&#65533;&#65533;E&#65533;&#65533;&#65533;&#65533;&#65533;&#65533;&#65533;t&#65533;&#65533;>&#65533;&#65533;&#65533;&#65533;&#65533;Q&#65533;)u&#65533;&#65533;&#65533;&#65533;ETbR&#65533;&#65533; &#1072;,&#65533;&#65533;&#65533;&#65533;&#1219;&#65533;&#65533;24&#65533;a&#65533;:&#65533;"&#65533;TLJ&#65533;No&#65533;	O&#65533; &#65533;&#65533;&#65533;L&#65533;&#65533;&#65533;`&#65533;&#205;&#65533;&#65533;n&#65533;&#65533;
&#65533;&#65533;&#65533;Ab&#65533;&#65533;>&#65533;&#65533;&#65533;&#65533;|&#65533;Z&#1098;&#65533;&#20997;%*q&#65533;&#65533;&#65533; @j&#65533;3$&#65533;&#65533;	&#65533;&#65533;zl&#65533;N&#65533;&#65533;:[&#65533;6v6u&#65533;&#65533;\a&#65533;C&#65533;&#65533;&#65533;8&#65533;dX&#65533;&#65533;G`9KC4&#65533;&#65533;
&#65533;V&#65533; &#65533;&#65533;&#65533;'a&#65533;&#65533;+&#65533;0&#65533;D&#65533;ix&#65533;&#65533;&#65533;&#65533;&#65533;r`a &#65533;&#65533;&#65533;&#65533;&#65533;&#65533;p&#65533;&#65533;`X !@&#65533;&#65533;&#65533;+&#65533;!~`&#65533;&;&#65533;&#65533;l&#629;s&#65533;&#65533;&#65533;&#65533;&#1037;&#65533;[ _&#65533;&#65533;?[[&#65533;&#65533;&#65533;&#65533;&#65533;B&#65533;&#65533;&#65533;&#65533;)D&#65533; m&#65533;&#65533;_z.&#65533;o&#65533;&#65533;[&#65533;L&#65533;f&#65533;&#65533;&#65533;ll&#65533;"k&#65533;im&#65533;fH&#65533;7&#65533;O&#65533;&#65533;r_OdJ&#65533;b&#65533;&#65533;&#65533;n(&#65533;&#65533;&#65533;-&#65533;\ne&#65533;&#65533;`&#65533;[6&#65533;&#65533;&#65533;&#65533;&#65533;&#65533;
&#65533;&#65533;Z|&#65533;V&#65533;&#65533;&#65533;&#65533;&#65533;+v&#65533;&#65533;'?&#65533;{_&#65533;&#65533;&#65533;Hl&#65533;&#1084;^$&#65533;&#1853;Q&#65533;B&#65533;&#65533;%&#65533;>!jB&#65533;&#65533;&#65533;%$&#65533;&#65533;J&#65533;8{&#65533;C&#65533;&#65533;),	Ih&#177;&#65533;0J3&#65533;&#65533;Y0&#65533;!&#65533;&#65533;{ N&#65533;M<X{9&#65533;!` &#65533;)&#65533;8&#65533;&#65533;&#65533;%\&#65533;&#65533;&#65533;K"2y&#65533;n?&#65533;&#65533;&#65533;&#65533;&#1072;&#65533;8!&#65533;&#65533;F&#65533;N!&#65533;&#648;&#65533;rH&#65533;L&#65533;Na&#65533;t(J&#65533;&#65533;&#65533;4(&#65533;&#65533;b{4&#65533;&#65533;~f&#65533;A&#65533;"/A&#65533;&#65533;&#65533;z/0&#260;&#65533;D&#65533;&#65533;&#65533;&#65533;&#65533;2&#65533;&#65533;B\&#65533;&#764;&#65533;Ij&#65533;r&#65533;r&#65533;F&#65533;&#65533;&#65533;&#65533;j&#65533;Ib&#65533;w\&#65533;&#65533;&#65533;&#144;n&#65533;&#65533;&#65533;$}&#65533;B6&#65533;&#65533;&#65533;&#466;&#65533;&#65533;/&#65533;P&#65533;V&#65533;&#65533;A&#65533;&#65533;&#65533;6*nxe&#65533;&#65533;sf&#65533; B&#65533;&#65533; &#65533;&#65533;&#65533;&#65533;&#65533; (&#65533;c;2&#65533;,Na*&#65533;&#65533;&#65533;&#65533;:M,&#65533;&#65533; &#65533;&#65533; &#65533;`;&#65533;/&#65533;h&#65533;d&#65533;&#65533;&#65533;g&#65533;&#65533;&#65533; &#65533;a A&#65533;&#65533;&#65533;&#65533;a&#65533;9&#65533;@Y&#65533;@&#65533;&#65533;]&#65533; A;&#65533;c&#65533;8&#65533;&#65533;&#65533;&#65533;&#65533;h)$&#65533; &#65533;Lfvqg1&#65533;C8&#65533;:&#65533;c(d&#65533;&#65533;&#65533;&#65533;tP&#65533;W&#65533;&#65533;WL&#65533;&#65533;@&#65533;&#65533;&#65533;&#65533;@&#43044;p&#65533;!4M&#65533;~(&#65533;[&#65533;&#65533;d&#65533;&#65533;&#65533;&#65533;&#65533;&#65533;u&#65533;&#65533;&#65533;&#65533;rb&#65533;&#65533;&#65533;,B&#65533;&#65533;&#65533;Hj"&#65533;&#65533;&#65533;`&#65533;u&#65533;&#65533;&#65533;.1A1&#65533;&#65533;<!z&#65533;8`@&#65533;^&#65533;~&#65533;	&#65533;&#65533;&#65533;&#65533;U!._&#65533;&#65533;&#65533;@&#65533;P&#65533;i&#65533;&#65533;\&#896;V)P@k'z-(f&#65533;$"%&#65533;J&#65533;&#65533;`&#65533;&#65533;]&#65533;\*k&#65533;%)$k$&#65533;&#65533;B&#65533;&#65533;&#65533;&#65533;f&#65533;&#65533;&#65533;&#65533;@I$&#65533;%!&#800;&#65533;&#65533;&#65533;&#65533;`)M&#65533;n8& e&#65533;&#65533;*'&#65533;$'1h*&#65533;&#65533;`uB&#65533;`v&#65533;*&#65533;j&#10224;b)&#1392;&#65533;&#65533;&#65533;&#65533;&#65533;!&#65533; &#65533;@f_&#1029;mB&#65533;*&#65533;"]Lf&#65533;&#65533;DV&#65533;JD.&#65533;&P&#65533;>&#65533;?to&#65533;zl&#65533;&#46254;G&#65533;8&#522;<4 &#65533;AJ&#65533;3&#65533;&#65533;x&#65533;/&#65533;d&#65533;&#65533;<TA &#65533; &#1952;&#65533;&#65533;	&#65533; &#65533;&#65533;&#65533;/
&#65533; &#65533;&#65533;&#65533;&#65533;&#65533;&#65533;&#65533;&#65533;&#65533;f&#653;&#65533;4Q8&#65533;C:&#65533;g&9&#65533;oaC&#65533;&#65533;&#65533;B&#65533;&#65533;&#65533;C.M*&#65533;?&#65533;&#65533;>(&#65533;&#65533;&#65533;&#65533;&#65533;M&#65533;&#65533;&#65533;B~&#65533;&#65533;&#65533;kKvt&#65533;.r&#65533;A&#65533;0$&#65533;Ud40&#65533;~&#65533;&#65533;3&#65533;&#65533;C&#65533;$&#65533;&#65533;X&#65533;&#65533;>HpL4p0X&#65533;/:&#199;R&#65533;j&#65533;&#65533;f&#65533;&#65533;l&#65533;&#65533;la}&#65533;v&#65533;G&#65533;&#65533;A&#968;^&#65533;t&#65533;&#65533;R$&#65533;&#65533;&#65533;4{&#65533;5&#65533;$A2&#65533;C:&#65533;C1&#65533;dN&#65533;&#65533;&#65533;&B&#65533;&#65533;oj&#162;&#65533;&#65533; ;I&#41097;&#65533; D&#65533;&#943;9 &#65533;&#65533;8ALA&#65533;N&#65533;&#65533;&#65533;&#65533;M&#65533;2!&#65533; J&#65533;B&#65533;&#65533;&#65533;&#65533;&#65533;&#65533;&#65533;T)&#65533;f!&#65533;#:P&#65533;l&#65533;&&#65533;+&#65533;B&#65533;&#65533;&#65533;&#65533;o&#65533;&#65533;i~&#65533;&#65533;&#65533;@&#65533;JA&#65533;O&#65533;&#65533;8 &#65533;a&#65533;&#65533;&#65533;&#65533;&#65533;&#65533;&#65533;&#65533;&#65533;&#65533;&#65533;`&#65533;&#65533;&#65533;i&#65533;&#65533;&#65533;&#65533;&#65533;N]&#65533;&#65533;&#65533;-&#65533;]&#65533;4c&#65533;&#65533;Z&#65533;j#&#65533;&#65533;&#65533;@nvB&#65533; `ZI&#65533;Evj-&#1509;U&#65533;&#65533;le'&#65533;t&#65533;&#65533;&#65533;&#65533; &#65533;&#65533;D&#65533;&#896;:=
^@I]tBN&#65533;t&#65533;&#65533;&#65533;&#65533;&#65533;C&#65533;@L@J`b &#65533;&#65533;&#65533; &#65533;r&#65533;(z&#65533;*&#65533;j&#65533;&#65533;&#65533;&#65533;&#65533;&#65533; h&#65533;PbF*&#65533;&#65533;&#65533;n&#65533;o&#1568;)
&#65533;&#65533;&#1541;&#65533;&#65533;&#1312;t&#65533;&#65533;Ro_&#1670;&#65533;&#65533;&#65533;!&#65533;V&#65533;&#65533;`&#65533;&#65533;`&#65533;d&&#65533;&#65533;&#65533;&#65533;&#65533;%]B&#65533;\&#65533;`&#65533;&&#65533;_&#65533;O&#65533;i^Si^M&#65533;&#65533;P	&#65533;&#65533;&#65533;'J&#25914;&#65533;&#65533;&#65533;_&#65533;fb&#65533;&#65533;<&#65533;&#65533;&#65533;@e&#65533;`~&#65533;&#65533;&#65533;&#65533;&#1542;_&#65533;&#65533;[&#65533;ec&#65533;e&#65533;&#65533;
2&#65533;&#65533;&#65533;`A&#65533;s.R&#65533;CqO&#65533; &#65533;<&#65533;,&#65533;&#65533;P&#65533;&#65533;&#65533;&#65533;@&#65533; KAwl,&#476;&#48924;'yJ&#65533;&#65533;&#65533;z&#65533;#&#65533;	 &#65533;5&#65533;&#65533;&#65533;`	&#65533;&#65533;	2eWi&#65533;&#65533;&#65533;"&#65533;flIP&#65533;9 uj&#65533;&#61486;-I&#65533;8&#65533;g&#65533;&#65533;&#65533;0Hp&#65533;F&#65533;&#50570;&#65533;o {&#65533;4&#65533;&#65533;&#65533;^g&#65533;2`V&#65533;&#65533;Tvsv&#65533;Vaxg&#65533;&#65533;.p&#65533;y #&#65533;&#65533;&#65533;&#65533;&#1828;&#65533;&#65533;
&#65533;z&&#65533;&#65533;6(2J36&#65533;&&#65533;&#65533;Tp48&#65533;&#65533;&#65533;J&#65533;&#65533;&#65533;&#65533;d&#65533;w$&#65533;Gna|&#65533;t&#65533;&#65533;(4&#65533;&#1175;G&#65533;&#65533;I&#65533;47&#65533;&#65533;2&#65533;
U(t&#65533;&#65533;H&#65533;>&#65533;&#274;&#65533;4p&#65533;2&#65533;&#65533;&#65533;}&#65533;&#65533;a&#65533;&#65533;tl&#65533;&#1766;&#65533;&#65533;g+&#65533;m&#65533;&#65533;&#65533;&#65533;I&#65533;&#65533;"&#65533;:&#65533;^aJda6!'!&#65533;&#65533;&#65533;&#65533;&#65533;&#65533;
&#65533;&#65533;
&#65533;`&#65533;&#8273;&#65533;U&#65533;&#65533;W;&#65533;&#65533;&#65533;&#65533;e&#65533;&#65533;]$&#65533;+$&#65533;&#65533;&#65533;&#65533;&#65533;0g&#65533;&#65533;j&#65533;&#327;	A&#65533;&#770;E2&#65533;&#65533;g2q&#65533;&#65533;&#65533;`&#1242;&#65533;&#65533;$&#65533;&#65533;&#65533;8Xglc&#65533;&#65533;&#65533;ig&#65533; `	l&#65533;&#65533;,&#65533;e^&#65533;&#621;$B[ "&#65533;&#65533;&#691;2bKg*$&#65533;o&#65533;N&#65533;)&#65533;&#65533;(v&#65533;@&#65533; &#1056;f&#65533;&#65533;&#65533;&#65533;&#65533;&#65533;&#65533;&#65533;8&#13461;f&#65533;&#65533;R%hM&#65533;N&#65533;P&#65533;E!j&#65533;&#65533;&#65533;&#65533;Q&#65533;&#65533;56&#65533;@&#65533;&#65533;b`l n&#65533;&#65533;&#65533;
<&#65533;\$k&#65533;&#65533;"&#65533;@7&#65533;`a&#65533;27&#65533;&#65533;&#65533;&#65533;.%&#65533;V&#65533;Rb}\xE&#65533;`N&#65533;&#65533;&#65533;
&#65533; OO&#65533;&#65533;oj&#65533;&#65533;&#65533;)Xb&#65533;#&#65533;&#65533;O&#65533;&#65533;~pr&#65533;&#65533;&#65533;&#65533;&#65533;&#65533;2&#65533;&#65533;&#65533;&#65533;&#65533;&#65533;&#65533;"-&#1668;ie&#65533;q_&#65533;@&#65533;&#65533;5&#65533;&#65533;I&#65533;&#65533;$&#65533;&#65533;&#65533;&#65533;&#65533;&#65533;Bf)C+&#65533;R)V'i&#65533;&#65533;&#65533;&#65533;K&#65533;&#65533;&#65533;&#416;PVI&#65533;&#65533;&#65533;*&#65533;Ea&#65533;`?k:!&#65533;ws&#65533;xG->tZ&#1701;AS&#65533;D&#65533;&#65533;Cy&#65533;&#65533;4&#65533;&#65533;&#65533;&#491;&#65533;&#65533;-i&#65533;	&#65533;.&#1923;:0&#65533;&#65533;#&#610;'1d&#65533;&#65533;c&#65533;&#65533;&#65533; &#65533;@P&#65533;&#65533;S&#65533;&#65533;vm!&#65533; &#65533;hF&#65533;&#65533;&#65533;&#65533;&#65533;R,8&#65533;-&#65533;9&#65533;U&#65533;&#65533;&#65533;&#65533;?&#65533;&#65533;&#65533;&#65533;6lM0&#65533;&#65533;HC&#65533;2&#65533;d@&#65533;<gWk&#65533;"&#65533;R:v&#65533;T&#65533;&#65533;A6&#65533;{&#939;&#65533;7!&#65533;&#65533;C;&#65533;&#65533;&#65533;&#65533;&#65533;&#65533;w&#65533;&#65533;&#65533;#&#65533;x&#65533;>A{&#65533;-&#65533;&#65533;l&#65533;&#65533;h&#65533;Q&#65533;&#65533;&#65533;v&#65533;&#65533;|&#65533;&#65533;&#65533;}K&#65533;&#65533;&#65533;&#404;p&#65533;&#65533;L&#65533;'&#65533;&#65533;$&#65533;8&#65533;~C7&#1004;S&#65533;CL6A&#65533;&#65533;-&#65533;C &#65533;<&#65533;&#65533;G`&#65533;y'&#65533;%(pFj&#65533;&#65533;*&#65533;&#65533;d&#65533;)&#65533;&&#65533;&#65533;p&#65533;U&#65533;&#65533;x$@&#65533;&#65533;V&#65533;>&#65533;&#65533;`	&#65533;@&#65533;&#65533;&#65533;
&#65533;&#65533;&#65533; &#65533;|&#65533;9&#65533;(&#65533;"&#65533;&#1636;&#65533;&#1465;&#65533;g&#65533;AG#&#65533;&#65533;&#65533;&#65533;&#65533;O&#65533;2U&#65533; aBXwT&#65533;@&#65533;&#65533;&#65533;Po&#65533;&#65533;6&#65533;8&#65533;XX2K`&#65533;&#65533;:&#65533;c&#1562;&#65533;)&#65533; ^:&#65533;Y)F&#65533;&#65533;&#65533;&8B`&#65533;&#65533;Z&#65533;&#65533;&#65533;&#65533;&#65533;&#65533; &#65533;&#65533;&#65533;BO&#65533;rdC&#65533;&#65533;"&#65533;@&#65533;&#65533;^&#65533;k7&#34835;&#65533;Rb&#65533;&#65533;&#65533;"X&#65533;`&}j&Me&#65533;*Sf&#65533;f&#65533;&#65533;&#65533;`7&#65533;mr7m9&#65533;X&#65533;&#65533;&#65533; &#65533;&#65533;&#65533; |&#65533;&#65533; 	&#65533; &#65533;Y&#65533;)O]\R&#65533;ee&#65533;m&#65533;i$&#65533;uq&#65533;&#65533;[&#65533;&#65533;&#65533;@`L&#65533;&#65533;l&#65533;j@&#65533;d&#65533; &#65533; &#65533;&#65533;&#1958;5)&#65533;n&#65533;&#537;&#65533;|&#65533;j&#65533;&#65533;&#65533;&#65533;n&#65533;<&#65533;]&#65533;&#65533;T7&#65533;&#65533;N&#65533;&#65533;&#65533;J$j&#65533;5&#65533;9Y&#65533;n&#65533;&#65533;&#65533;&#1922;*&#65533;&#65533;`&#65533;Ql5&#65533;dW}&#65533;&#65533;V&#65533;*B&#65533;&#1968;N &#65533;&#65533;&#65533;"^_6&#65533;&#65533;)&#65533;&#65533;&#65533;&#65533;je!&#65533;f&#65533;17&#739;&#65533;wv&#1680;&#65533;&#65533;&#65533;&#65533;D3&#65533;6&#65533;<&#65533;&#65533;Aa!&#65533;C>&#65533;1&#65533;&#65533; dArH&#65533;&#65533;w&#65533;&#65533;b&#65533;.$tM3<AN&#65533;S&#65533;&#65533;&#32712;:0&#65533;&#65533;xr&#65533;&#65533;B(&#65533;
&#65533;&#65533;&#65533;&#65533;&#65533;[&#65533;&#65533;&#65533;u&#65533;&#65533;G7&#65533;&#65533;2ug&#65533;&#65533;&#65533;&#65533;6L&#65533;IyU&#65533;&#65533;<,zM&#65533;&#65533;&#65533;&#65533;&#65533;u&#65533;&#65533;&#65533;&#65533;3&#65533;6w&#65533;&#65533;K&#65533;&#65533;&#65533;n&#65533;k&#65533;&#65533;&#65533;~L&#65533;dc&#65533;VTz&#65533;	&#65533;D&#65533;&#65533;4&#65533;&#646;&#65533;>&#65533;&#65533;@}O3&#65533;&#65533;k&#65533;F I&#65533;&#65533;&#65533;&#65533;&#262;<os&#65533;})4t&#65533;I&#65533;L&#65533;vL&#65533;&#65533;l%{&#65533;&#65533;dc&#65533;&#65533;&#65533;&#65533;&#65533;,&#65533;&#65533;&#65533;&#65533;2Rh?&#65533;C&#65533;&#65533;&#65533;@&#65533; n&#65533;&#65533;&#65533;&#65533;&#65533;U]U&#65533;is"b&#65533;\&#65533;:0&#1345;&#65533;&#65533;A&#65533;#N&#65533;IZ&#65533;&#65533;x&#228;&#65533;&#65533;@&#65533;@&#65533; &#65533; 	&#65533;&#65533;&#65533;@g&#65533;&#65533;&#297;&#65533;O&#65533;"&#1892;&#65533;&#65533;&#65533;)&#65533;&#65533;&#57369;&#65533;&#65533;JVy&#65533;&#65533;&#65533;&#65533;&#65533;#?&#65533;&#65533;k&#65533;:}&#65533;&#65533;#6&#65533;?
!&#65533;x&#65533;s#p|&#65533;&#65533;&#65533;&#65533;&#65533;?&#65533;#&#916;&#65533;`&#1248;Z&#65533;&#65533;p*&#65533;&#65533;|&#65533;&#65533;t&#65533;#P&#65533;q&#65533;&#65533;h&#65533;&#65533;	&#65533;&#65533;D&#65533;&#65533;'%&#65533;l&#65533;~ -&#65533; &#65533;&#65533;Y&#65533;&#65533;&#65533;&#65533;&#65533;&#65533; &#65533;i&#65533;&#65533;&#65533;k&#1312;)&#65533;K&#65533;/`&#65533;H,s&#65533;&#65533;-W&#65533;h&#65533;&#65533;%&#65533;2e&#65533;p&#65533;&7q&#18980;CG&#65533;7h&#1076;y&#65533;&#65533;M0S&#65533;&#65533;&#65533;&#65533;I&#65533;+\&#65533;&#65533;&#65533;&#65533;e&#65533;&#65533;3h&#65533;(U&#65533;f&#65533;Q4j&#65533;Je&#65533;&#65533;7X&#65533;&#65533;&#65533;&#65533;O&#65533;7f&#65533;X&#65533;2K&#65533;&#65533;h&#996;ig&#65533;&#65533;7m&#1304;&#65533;&#65533;&#1124;j2=&#65533;&#65533;`&#65533;i&#1456;&#65533;C&#65533;N&#65533;9p&#65533;1&#65533;1f&#65533;&#65533;9c&#65533;&#65533;Q5&#65533;&#65533;I&#65533;&#65533;`\&#65533;i&#65533;&#521;&#65533;&#65533;L0c&#65533;V}&&#65533;b&#687;&#848;&#65533;3&#65533;&#65533;&#65533;&#65533;&&#924;9&#65533;&#1112;A&#65533;fM4j&#65533;Wd&#65533;&#65533;1&#65533;&#65533;%J&#65533;HfL&#65533;.]P&#65533;\]&#65533;&#65533;&#65533;&#65533;&#65533;c&#65533;CMsfv1g&#65533;l&#65533;j&#65533;R&#65533;P&#65533;BU&#42282;S&#65533;H&#65533;
&#65533;S'O&#65533;&#65533;2&#65533;'&#65533;&#65533;&#1161;%&#65533;H&#65533;&#65533;!&#65533;&#65533;#&#65533;PbI&&#65533;&#65533;&#65533;
+&#65533;&#65533;b_*&#65533;&#65533;&#65533;'&#65533;\B&#584;#&&#65533;#&#65533;,&#65533;&#65533;*:"	$&#65533;,&#65533;H!&#65533;2&#65533; &#65533;&#65533;&#65533;&#65533;}&#65533;&#65533;Gx&#1841; &#65533;&#65533;a&#65533;Mi&#65533;W&#65533;Kq\&#65533;&#65533;Rl&#337;&#65533;&#65533;6&#65533;t&#1569; &#65533;(&#65533;b$&#65533;@2I%&#65533;TB&#65533;dV2&#65533;#&#65533;D2	&#65533;&#65533;T&#65533;&#65533;&&#65533;X&#65533;&#65533;&&#65533;\b&&#65533;&#65533;Xr	&&#65533;&#65533;B&#645;&#65533;j&#34925;&#65533;&#65533;&#65533;}&#65533;&#65533;&#65533;|z(&#39200;t&#137;&"&&#65533;H#&#65533;$R&#65533;!ar&#65533;"#&#65533;@&#65533;$&#65533;h&#65533;	'&#65533;&#65533;&#65533;&#159;'&#65533;`r&#65533;z&#65533;&#65533;W&#65533;&#65533;&#65533;&#65533;&#65533;&#65533;'&#65533;X&#65533;,&#65533;&#65533;2&#65533;&#65533;&#65533;&#65533;+&#65533;-&#65533;&#65533;&#65533;&#65533;&#65533;&#1922;.&#65533;&#65533;K&#65533;&#65533;&#65533;&#65533;&#6876;&#1321;&$&#65533;0h&#65533;!&#65533;$r&#65533;*&#65533;	&#65533;&#65533;&#65533;&#65533;)	&#65533;&#65533;PR&#620;!&#65533;&#65533;&#65533;&&#65533;H&#65533;H!&#65533;&#65533;&#65533;m&#308;Psj	&#65533;&#65533;Iq&#65533;&#65533;Rl&#65533;a&#65533;[&#65533;&#1095;&#65533;&#65533;&#65533;[&#65533;&#65533;H%&#65533;&#65533;&#65533;&#65533;&#65533;&#65533;&#65533;&#65533;&#635;&#65533;D&#1160; t&#65533;!&#65533;=&#65533;&#65533;r@Da&#65533;~&#65533;&#65533;&#65533;}&#65533;&#519;&#65533;I9Gx&#65533;&#65533;3\oH&#65533;&#65533;udyK,&#65533;aG&#65533;&#65533;ai0FYlT&#65533;9&#65533;&#65533;#&#65533;\&#65533;I'&#65533;&#65533;&#65533;j'&#65533;h&#65533;&#65533;&jk&#65533;I$&#65533;&#65533;z&#65533;1&#65533;fl&#65533;&#65533;1&#65533;&#65533;&#65533;q&#65533;t&#65533;L&#65533;&#65533;q&#65533;j&#65533;&#65533;&#65533;f3a&#65533;&#65533;&#65533;x&#65533;!&#65533;q&#65533;d\&#65533;&#65533;Wgmx&#65533;&#65533;&#65533;&#65533;k&#65533;&#65533;na&#65533;&#65533;UX&#65533;R}&#65533;U&#65533;RDQb&#65533;&#65533;X&#65533;QQ(U^&#65533;&#65533;&#65533;y&#65533;sQ&#65533;&#65533;}U&#65533;XVl&#65533;EPd&#65533;F&#65533;&#65533;&#65533;wW`&#65533;o&#65533;F_|A&#65533;O&#65533;ECa&#65533;Xtq[&#65533;Q]k&#65533;&#65533;Dt&#65533;4&#65533;4&#65533;A&#65533;&#65533;&#65533;9&#65533;&#65533;&#65533; 5&#65533;&#65533;
U&#65533;e*c&#65533;&#65533;D&#65533;&#65533;ec&#65533;&#65533;&#65533;e&#65533;&#65533;&#65533;j&#65533;@&#65533;)&#65533;&#65533;&#65533;&#65533;HT&X&#65533;2 g&#65533;H&#65533;&#65533;q*#?&#65533;&#65533;&#65533;6bH&#65533;p&#65533;&#65533;&#65533;&#65533;&#65533;7d&#65533;k&#1245;&#65533;&#65533;&#65533;&#65533;vi[~&#65533;&#65533;&#65533;Dx&#65533;!&#65533;A&#65533;&#1532;&#65533;&59l&&#65533;&#65533;&#65533;&#65533;%P&#65533;&#65533;"2&#65533;&#65533;yaH&#65533;K&#65533;&#65533; ;u"@&#65533;&#65533;O&#65533;&#65533;)&#65533;&#65533;&#65533;V&#65533;&#65533;&#960;0U&#65533;w1Bz$*&#65533;	P&#65533;&#65533;&#65533;XE&#65533;V&#65533;
T&#65533;&#65533;C&#65533; &#65533;&#65533;&#65533;4&#65533;v&#65533;&#65533;H"&#65533;&#65533;F8&#65533;S&#65533; &#65533;&#65533;&#65533;~&#65533;a\&#65533;C&#65533;r&#65533;&#65533;&#65533;&#65533;u&#65533;6&#65533;5&#65533;&#65533;Io&#65533;Z&#65533;SA&#65533;&#65533;./&#65533;+S0&#65533;B$&#146;&#65533;&#65533;&#283;.&#65533;63&#65533;)m"&#65533;D$&#65533;M(Os&#65533;&&#64777;M &#65533;W&#65533;`&#65533;&#65533;Y(V&#65533;B&#65533;&#65533;'&#65533;&ENR&#65533;[&#65533;,$fd#r&#65533;&#65533;HQ"&#65533;	!J &#655;&#65533;&#65533;&#65533;&#65533;zx&#65533;^&#65533;&#65533;&#65533;r&#65533;&#65533;FHV&#65533;&#65533;:V&#65533;&#65533;&#65533;V&#65533;J&#65533;&#65533;&#65533;Dm&#65533;_&#65533;&#65533;&#65533;&#65533;&#65533;Fa&#65533;&#65533;R&#65533;&#65533;R&#65533;&#65533;%&#1412;&#65533;&#65533;']&#65533;&#65533;&#65533;&#65533;A&#65533;T&#172;D&&#65533;s&#65533;<]BD&#65533;@D &#65533;&#65533;; &#65533;h?&#65533;
r7&#65533;&#65533;-oA&#65533;&#65533;&#65533;,e&#65533; &#65533; ,&#65533;&#65533;&#65533;=&#65533;&#65533;P&#65533;C]&#65533;&#65533;OP&#65533;]'&#65533;&#65533;&#65533;&#65533;&#65533;SP&#65533;&#65533;&&#65533;=&#65533;t&#65533;@D&#210;&#65533;&#65533;&#65533;&E&#65533;&#65533; 9&#65533;I,g&#65533;&#65533;C&#65533;&#65533;+T&#65533;
T&#65533;B&#65533;&#65533;&#65533;&#65533;e&#65533;m&#65533;&#65533;"8q&#65533;c&#65533;&#65533; T!SA&#65533;J&#65533;mnu&#65533;&#65533;`&#65533; 4&#65533;&#65533;&#65533;DtL&#65533;&#65533;&#65533;&#65533;&#580;jh&#65533;&#65533;UV&#65533;&#65533;&#65533;&#65533;A.b8&#65533;"2&#65533;0o&#65533;<C&#65533;&#65533;&#65533;'&#65533;V)&#65533;&#65533;&#65533; &#65533;-`&#65533;
Y&#65533;&#65533; ,DA	G&#65533;&#65533;&#65533;v&&#65533;CN&#65533;t&#65533;;/&#65533;&#506643;&#65533;P&#65533; =&#65533;&#65533;~&#65533;&#65533;G&#65533;H&#65533;[Z$<&#65533;k&#65533;Z&#65533;&<&#65533;
^&#65533; B6s&#1676;AZ&#65533;&#65533;|&#65533;&#65533;; &#65533;hp &#65533;\&#65533;c&#65533;7&#65533;&#65533;&#65533;&#65533;&#65533;a&#65533;&#65533;=&#65533;&#65533;j$R&#65533;W&#65533;&#65533;@e!&#65533;&#65533;`Qg&#65533;5e&#65533;&#65533;i&#65533;&#65533;<,&#878;	I|;"&#65533;<i.^&#65533;&#65533;&#65533;&#65533;&#65533;`_|D &#65533;a;&#65533;&#65533;Kz&#65533; &#65533;'?&#65533;&#65533;ILo&#65533;&#65533;&#65533;&#65533;&#65533; T&#65533;A2&#65533;8&#65533;&#65533;&#65533;&#65533;JT&#65533;&#65533;3&#65533;/&#65533;0&#65533;&#65533;"+"&#65533;&#65533; /.&#457;Ie$&#65533;	^&#65533;"&#65533;&#1103;&#65533;B&#65533;*%@&#65533;H4(8A	I&#65533;&#65533;w<"&#65533;Jt&#65533;=&#65533;|!QA
]&#65533;MD&#65533;&#65533;&#65533;&#65533;&%&#65533;&#65533;&#65533;$&#65533;&#65533;&#65533;V{&#659;&#65533;h&#65533;&#65533;&#65533;&#1165;gN:&#65533;UVW&#65533;&#65533;I&#65533;*&#65533;%Dn&#65533;&#65533;D0&#65533;9&#65533;&#65533; &#65533;C&#65533;B&#65533;,&&#65533;&#65533;&#65533;&#65533;13^v&#65533;&#1247;&#65533;='Yi&#65533;?&#65533;&#991;&#1610;G%J&#65533;&#65533;N7&#65533;&#65533;c&#65533;v&#65533;&#65533;=&#65533;6&#65533;"&#65533;M*GG&#65533;D!&#65533;9.HJu]j&#65533;%8&#65533;	P&#65533;)mw@E&#65533;&#960;J&#65533;>&#65533;&#65533;&#1059;$.HaA4&#65533;&#65533;&#65533;,&
&#65533;&#65533;&#65533;B&#65533;&#65533;&#65533;&#65533;d&#65533;&#65533;&#65533;Ey&#65533;[&#1938;D&#65533;V4&#65533;IZ&#65533;o"&#65533;$&#65533;&#1288;Ihm&#65533;&#65533;D&#65533;&#65533;C&#65533;&#65533;&#65533;&#65533;S&#65533;&#65533;A&#65533;&#65533;&#65533;UI&#65533;~&#65533;&#65533;]34&#65533;&#65533;&#65533;C QB&#192;&#65533; &#65533;T&#65533;,&#65533;&#65533;%&#65533;&#65533;EB&#65533;&#65533;t&#65533;&#65533;&#65533;&#65533;&#65533;?&#65533;B&#65533;0c&#65533;p&#65533;&#1653;&#65533;&#65533;"&#1476;H&#341;s*L1NFUFjC&#65533;&#1028;%0
T&#65533;&#65533;&#65533;&#65533;l}&#65533;*&#65533;&#65533;,&#65533;"$&#65533;&&#65533;P&#65533;&#65533;&#65533;l&#65533;h\c;&#65533;DJ*]&#65533;B&#65533;&#65533;&#65533;2&#65533;		H&#65533;&#65533;&#65533;&#65533;&#65533;:Mb&#65533;&#65533;<&#65533;p2`&#65533;B&#65533;&#65533;&#65533;&#65533;&#65533;&#65533;b#-XA#I&#65533;&#65533;&#65533;2&#65533;tT`&#65533;&#65533;&#65533;7&#65533;p)N&#1386;s&#65533;&#65533;xAyt&#65533;Bw&#65533;R&#65533;&#1583;R&#65533;&#65533;&#65533;B&#65533;@&#65533;D&#65533;&#65533;WV=.d&#65533;;&#65533;&#65533;B#&#65533;a XQ?lP`&#1617;r&#65533;<2@&#65533;Q9X!%H&#65533;;$4&#65533;|P g&#65533;QA
&#65533;c&#65533;E&#65533;&#65533;d&#65533;fQ&#65533;7)&#65533;J%x&#65533;&&#65533;P&#65533;`v7&#65533;&#65533;_m6_e`&#65533;&#65533;&#65533;s&#1495;u&#65533;&#65533;ta&#65533;~&#65533;&#65533;&#65533;&#65533;b&#65533;&#65533;Q5H!lVFAjpKk&#65533;T"q`v<yA<&#65533;&#65533;:&#65533;q{.&#65533;@3a&#65533;G&#65533;&#65533;AZ&#65533;&#65533;Q&#65533;&#993;KK&#65533;m&#65533;g 
q&#65533;p&#65533;&#65533;	xBp+n&#65533;	&#65533;X	l&#65533;&#65533;&#65533;#&#65533;t&#65533;&#65533;G&#65533;&#65533;i&#65533;V
&#65533;H h&#65533;/&#65533;&#65533;r&#65533;&#1033;&#65533;&#65533;&#65533;U&#65533;0&#65533;&#65533; Qe&#65533;X$BSw&#65533;&#65533;JJ&#65533;4&#65533;&#65533;M&#65533;31&#65533;&#65533;&#65533;AU&#65533;6J&#65533;{G&#65533;&#65533;f4 &#65533;Kb&#65533;&h&#65533;meB"&#65533;6&&#1798;'&#65533;V'&#65533; &#65533;&#65533;q!&#65533;&#65533;Y&#65533;t
&#65533;&#1421;&#65533;&#65533;n&#65533;&#65533;n&#65533;U&#65533;H!eLk"#&#65533;0U=U&#65533;&#65533;&#65533;&#65533;$&#65533;4u&#65533;&#65533;&#65533;&#65533;'&#65533;&#65533;"`&#65533;	&#65533;&#65533;&#65533;&#9213;&#65533;!&#65533;1
&#65533;&#65533;Y&#65533;&#65533;&#65533;&#658;q&#65533;&#65533;,&#65533;&#65533;q&#962;&#65533;&#65533;&#65533; r&#65533; &#65533;&#65533;&#65533;n&#65533;	 &#65533; &#65533;p*&#65533;",&#65533;b"s<Wsh&#65533;'(i&&#65533;&#65533;j&#65533;p@z&#65533;]1&#65533;r&#65533;p\&#65533;J=B&#449;d&#65533;QAnxz&#65533;EGV&#65533;l%&#65533;y@&#65533;`
&#65533; ,&#65533;&#65533;
&#65533;`*&#65533;p|&#65533;]&#65533;A&#65533;906&#65533;[i>&#65533;W@z&#65533;`&#65533;&#65533;7&#65533;&#65533;`c8}G&#65533;9B&#65533;|&#65533;oQE&#65533;T7&#65533;p&#65533;^&#65533;C&#65533;O y^`Bs&#65533;W@RP^@&#65533;0
&#65533; &#65533;p&#65533;&#65533;
&#65533;&#65533;	&#65533;&#65533;&#65533;5$&#65533;T$7VK2:&#65533;&#65533;&#65533;J~7BZh&#65533;&#65533;&#65533;&#65533;S&#65533;C&#65533;M!&#65533;&#65533;&#65533;&#1220;&#65533;&#65533;&#65533;&#65533;;&#65533;[Uvt&#65533;~[&#65533;F8d&#65533;)D<q&#65533;f@d}&#65533;7_&#65533;&#65533;&#65533;&#65533;&#65533;H6|&#65533;&#65533;&#65533;c`&#65533;&#65533;&#65533;&#65533;W&#65533;dc&#65533;w&#65533;<&#65533;&#65533;oF5'&#65533;e@>&#65533;G&#65533;vC&#65533;Es&#65533;&#65533;g&#65533;cwP3?&#65533;q &#65533;5a&#65533;@&#65533;&#65533;d%&#65533;&Q4&#65533;S&#65533;D<&#65533;&#65533;&#65533;&#65533;az:&#65533;SSBH&#65533;&#65533;Yk&#65533;{ZF>XCQC&#65533;>U&#65533;H&#65533;E&#65533;AA&#65533;&#65533;<$>9:}a&#65533;&#65533;&#65533;!01&#65533;{&#65533;~p&#65533;&#65533;H&#65533;w&#65533;&#65533;Z4}&#65533;B&#65533;qE&#1873;S &i&#65533;	&#65533;&#65533;*n#R&#65533;dsqB	`&#136;&#65533;&#65533;&#65533;!.&#65533;)&#65533; 	w&#65533;	&#65533;&#65533;*&#65533;t)y&#65533; &#65533;&#65533;I&#65533;8.&#65533;&#65533;"(&#65533;F&#65533;#&#65533;&#65533;~Z7&#65533;&#65533;&#65533;,&#65533;&#65533;&#65533;&#65533;:V&#65533;0O!y^&#65533;f&#65533;&#65533;&#65533;&#65533;&#65533;&#65533;74	&#65533;t&#65533;3Pe&#65533;&#65533;rS&#65533;&#65533;	&#65533;&#65533;)&#65533;z&#65533;&#1140;&#65533;&#65533;&#65533;m&#65533;&#65533;G&#65533;&#65533;G&#65533;&#65533;&#65533;g&#65533;&#65533;
&#65533;&#65533;n&#65533;&#65533;&#65533;&#65533;`
&#65533;&#65533;p&#65533;q&#1876;
&#65533;:"&#65533;&j&#65533;rjS&#65533;=2&#65533;U&#1511;Xg#&#65533;&#65533;K'I&#65533;8p&#65533;&#65533;&#65533;&#65533;&#65533;!~h&#65533;&#65533;
&#65533;$H&#434;q&#65533;"&#65533;r&#1170;&#65533;p&#65533;&#65533;&#65533;&#65533;&#65533;&#65533;&#65533;&#65533;J&#65533;`Y&#65533;zh&#65533;&#65533;'m3v'&#65533;"g&#65533;&3&#65533;k:R&#65533;&#65533;&#65533;#"	&#65533;&#65533;lqS%&#65533;[I&#65533;&#65533;8&#65533;&#65533;[`&#65533;@M%&#65533;9&#65533;o&#65533;&#65533;o)Bx&#65533;w&#65533;&#65533;&#65533;+&#65533;&#65533;Q&#65533;&#65533;.&#65533;&#65533;\&#65533;B&#65533;&#65533;2:P7&#65533;v9&#65533;>PP&#65533;g%o&#65533;&#65533;&#65533;&#65533;D5&#65533;U:z&#65533;~ &#65533;r.Ru&#65533;&#65533;/v&#65533;_&#65533;XQ&#65533;q!lYN y\ &#65533;&#65533;	&#65533;&#65533;!&#65533;&#65533;	&#65533;&#65533;	&#65533;&#65533;k&#65533;&#65533;A%&#65533;Sm&#65533;&#65533;&#65533;p&#65533;I*&#65533;aWD&#65533;cC&#65533;&#65533;EF&#65533;&#65533;&#65533;S&#641;&#1267;&#65533;C&#65533;&#65533;U&#65533;[]@\&#65533;dK&#65533;&#65533;gD:&#65533;?&#65533;&#65533;S&#65533;Y&#65533;f
&#65533;+&#65533;~&#649;[@&#65533;&#65533;Z{!&#65533;W3=XPYpL&#65533;&#65533;`&#65533;&#65533;&#65533;JOBC&#65533;Ss&lD&#65533;E84I!+&#65533;;Y d\`&#65533;&#65533;&#65533;t&#65533;}\TA}&#65533;1}&#65533;&#65533;[&#65533;sJ$h&#65533;&#65533;&#65533;1
&#65533;&#65533;$WTE&#65533;&#65533;&#65533;~NB<&#65533;&#65533;&#65533;*&#65533;&#65533;4p&#65533;c&#65533;&#65533;&#65533;0!qa&#65533;&#497;Kk0K&#65533;&#65533;[&#65533;;&#65533;Y&#65533;S&#65533;&#65533;&#65533;J&#65533;1C&#65533;!x&#65533;krp&#65533;&#65533;&#65533;_&#65533;&#65533;CZ:p[9	&#65533;4ofr&#65533;&#65533;&#65533;&#65533;&#65533;&#65533;&#65533; o&#65533;R&#65533;rG&#65533;PR&#65533;*T&#65533; v&#39516;L&#212;'&#65533;p&#65533;&#1103;s*&#65533;&#65533;&#65533;/P#&#65533;{Z&#65533;7AswE&#65533;q!&#65533;E&#65533;C&#65533;y&#65533;O1Ei&#65533;Ma{"&#1437;&#65533;|\&#65533;EK&#65533;0U&#65533;@i&#65533;`/
&#65533;&#65533;j&#65533;&#408;2'!e/&#65533;(R&#65533;&#65533;&#65533;&#65533;&#65533;
&#65533;)&#65533;B&#65533;&#65533;U&#65533;&#65533;&#65533;&#65533;&#65533;&#65533;P&#65533;z&#65533;2	95I&#142;&#65533;oDit|&#65533;~5&#65533;\1D&#65533;&#65533;&#65533;&#65533;&#65533;&#65533;zFe# &#65533;$ w&#65533; z&#65533;&#65533;,&#65533;P&#65533;|&#65533;
r&#65533;&#65533;&#65533;PQ&#65533;0&#65533;&#65533;&#65533;&#65533;&#65533;&#65533;pQ&#65533;9&#65533;qh~(
&#65533;&#65533;	&#65533; #+"&#65533;$b2&#65533;&#65533;k&#65533;&&#65533;&#1545;`&#65533;&#65533;1&#65533;&#65533;&#65533;&#65533;&#65533;K&#65533;J&#65533;&#65533;&#65533;&#65533;C&#65533;&#65533;KV!v J&#65533;3&#65533;t}&#65533;&#65533;&#65533;`
&#65533;@&#65533;&#65533;
&#65533;&#65533;'&#65533;&#65533;f&#65533;A`Vn&#65533;>@IP?`Pp&#65533;&#65533;?&#65533;A&#65533;b&#65533;:D&#65533;&#65533;s<&#65533;v &#65533;&#65533;@I&#65533;pjQK&#12426;H&#65533;}@&#65533;&#65533;qp`&#65533;R&#65533;Un&#65533;W&#65533;p&#65533;P&#65533;)&#65533;&#65533;|&#65533;&#65533;I<(&#65533;&#65533;&#65533;&#65533;h&#65533;;`c&#65533;&#65533;&#65533;?}&#65533;	&#65533;Jm&#65533;c&#65533;&#65533;&#65533;d&#65533;G|&#65533;&#506;_4&#65533;&#65533;I|vz&#65533;&#65533;S<U&#65533;&#65533;Q-&#1312;&#65533;&#65533;9&#65533;]`&#65533;q&#65533;&#993;~&#65533;&#65533;]Z|&#65533;Z0&#65533;&#65533;A&#1361;[&#65533;&#65533;
&#65533;f&#65533;k&#65533;s&#65533;T0T&#65533;&#65533;W&#65533;&#65533;&#65533;&#65533;&#65533;G&#65533;&#65533;^V&#65533;I&#65533;eA|&#65533;K^&#65533;A&#65533;&#542;&#65533;1&#65533;&#65533;]&#65533;&#65533;]&#65533;;|1<Y&#65533;&#65533;&#1049;8&#65533;&#65533;j&#1149;D&#65533;&#65533;E5&#65533;W&#65533;&#65533;t&#338;A+8|nVlH&#65533;&#65533;&#65533;c&#65533;Q <[>Vp}L&#65533;d&#1985;3&#65533;8 4>&#65533;&#65533;A&#65533;r &#65533;F&#65533;&#339;7z&#65533;z&#65533;#&#65533;H&#65533;&#65533;&#65533;&#65533;,&#65533;&#65533; a9&#65533;$@p&#65533;&#65533;&#65533;$GE%&#65533;4x p&#65533;&#65533;&#65533;&#65533;*&#65533;&#65533; 2&#65533;*Z&#65533;&#65533;&#65533;&#65533;L&#65533;&#1298;x&#65533;`9&#65533;o&#65533;&#65533;o64&#65533;&#65533;&#65533;&#65533; Z=m&#65533;;&*&#65533;&#65533;^#&#65533;;&#65533;&#65533;&#65533;&#1348;&#65533;&#65533;@&#65533;k&#65533;\ dX&#65533;&#65533;&#65533;&#65533;\&#65533;&#65533;XX &#65533;w&#65533;7r 4}&#65533;^&#1169;&#65533; '&#65533;&#65533;&#65533;&#65533;&#65533;&#65533;}	&#65533;0&&#65533;0&#65533;|&#65533;'3&#65533;&#65533;&#65533;&#65533;6&#65533;&#65533;	nz6&#65533;&#65533;f &#65533;	&#65533;"&#18464;&#65533;Xm&#65533;N&#65533;V&#65533;&#65533;7&#65533;n51"X7&#65533;&#65533;zL&#65533;94A}&#65533;/>&#65533; b+&#65533;&#65533;&#65533;&#65533;&#65533;-&#65533;&#65533;
&#65533;,&#65533;&#65533;Q&#65533;@Q&#65533;&#65533;&#65533;&#65533; &#65533;&#65533;&#65533;M)r&#65533;p-&#65533;pH&#65533;&#65533;&#65533;1&#65533;>S&#1348;/
2*%&#65533;L&#65533;&#65533;j&#65533;H.x&#65533;&#65533;&#65533;j&#65533;&#65533;Zx ^&#65533;&#65533;&#65533;&#65533;{u1_&#65533;&#65533;&#65533;&#65533;u&#65533;&#1108;&#65533;3,,wpX&#65533;cP&#65533;&#65533;	&#65533;&#65533;
&#65533;&#65533;	&#65533;&#65533;v&#65533;H&#65533;&#65533;;&#65533;=&#65533;v&#65533;&#65533;H`J}`QDM&#65533;S!&#65533;!C&#65533;Z&#65533;&#9476;"&#65533;&#65533;j&#65533;&#65533;'"#&#65533;0	&#65533;&#65533;&#65533;0aaQ&#65533;Rp_&#65533;V&#65533;0i&#65533; ~C&#65533;i&#65533;L&#65533;Ku&#65533;&#65533;;&#65533;yl&#65533;&#65533;:&#65533;%&#65533;&#65533;&#65533;&#65533;&#65533;Dg&#65533;!M&#65533;~Z&#65533;&#65533;^LL'&#65533;&#789;;&#65533;^q!^i&#65533;&#65533;&#65533;]AE&#65533;
&#65533;&#65533;&#65533;&#1909;&#65533;&#65533;y&#65533;J&#65533;<&#1537;&#65533;&#65533;&#65533;&#65533;&#65533;&#65533;t&#65533;&#65533;&#65533;X&#65533; &#65533;W|&#65533;a&#65533;&#727;WP&#65533;&#65533;_`&#65533;L&#65533;I&#65533;&#65533;wP&#65533;]J&#65533;_M=&#65533;\&#65533;\&#65533;&#65533;&#65533;&#322;&#65533;&#65533;v&#65533;&#65533;&#205;&#65533;d&#65533;&#65533;g&#65533;&#65533;	&#65533;b&#65533;}&#65533;~&#65533;a&#65533;&#65533;G&#65533;}&#65533;&#65533;&#65533;&#65533;&#65533;&#65533;h&#65533;7&#65533;e&#65533;W&#65533;5&#65533;<f7$l&#65533;&#65533;}5t&#65533;&#65533;&#65533;&#65533;X&#65533;&#65533;)&#65533;@&#65533;&#65533;&#65533;)6&#65533;&#65533;#&#65533;^a&#65533;yA&#65533;&#65533;Ir&#65533;&#65533;a&#65533;F1&#65533;L&#65533;w&#65533;&#65533;c&#65533;}[ MH&#65533;XTK&#65533;&#65533;&#65533;&#65533;v&#65533;&#57932;&#65533;&c&#41575;&U&#65533;871&#65533;&#65533;Sy&#65533;&#65533;&#65533;-&#65533;&#65533;%&#65533;D&#65533;S&#65533;&#65533;%&#65533;&#65533;t&#65533;&#65533;&#65533;E|R?R&#65533;&#65533;/SI@J&#65533;&#65533;&#1857;(4Ai&#65533;b<&#65533;&#65533;Z.&#65533;&#16989;I&#65533;&#65533;&#65533;&#65533;&#65533;&#65533;Tv&#65533;4O&#65533; /&#65533;h*c2s&#65533;&#65533;'&#65533;&#65533;^&#65533;(&#65533;j &#65533;&#65533;P&#65533;=z&#65533;&#65533;&#65533;&#65533;GP ?y&#65533;&#257;&#65533;&#65533;8r&#65533;&#1073;s&#65533;N&#65533;&#65533;o&#65533;&#273;#&#65533;&#858;3c&#280;)	&#65533;&#65533;7}
Z&#65533;&#65533;&#1123;I&#65533;&A&#65533;dI&#65533;&#65533;K&#65533;8i&#65533;dI)U&#65533;V&#65533;J&#65533;&#661;+Y&#65533;f&#346;e&#65533;&#65533;[&#65533;X&#65533;&#138;&#65533;&#65533;Q&#65533;L&#65533;
&#65533;	&#65533;H&#65533;1J&#65533;V&#65533;ZD&#65533;!Z&#296;&#1122;C&#65533;&#65533;&#65533;A&#65533;&#65533;&#65533;&#1859;&#65533;&#65533;&#65533;&#65533;&#65533;N&#65533;&#65533;&#65533;M8&#65533;&#960;&#65533;"&#65533;&#65533;3j&#1456;&#65533;&#65533;&#65533;&#65533;<w&#65533;&#65533;&#1287;&#65533;&#65533;&J&#65533;0A2&#65533;L&#65533;H&#65533;&#65533;>}&#65533;T&#65533;&#65533;,Ft&#1064;&#65533;C&#460;<~ 1&#65533;&#65533;	(S&#65533;&#65533;,&#65533;&#65533;&#65533;a&#536;&#65533;&#65533;&#65533;/c&#648;&#65533;\&#65533;8x&#65533;&#65533;+&#65533;P!D&#65533;J&#264;&#1122;&#65533;&#65533;&="'&#65533;&#65533;&#281;QB&#65533;2k&#1168;#.&#65533;&#65533;&#65533;
)&#65533;8I&#65533;0&#672;nA&#65533;&#65533;(#&#65533;&#65533;&#65533;&#65533;.9&#65533;&#65533;&#65533;&#65533;4&#65533;h&#65533;5&#1040;&#65533;2&#65533;&#65533;,&#65533;&#65533;&#65533;/&#65533;&#65533;0T&#65533;&#138;+&#65533;&#65533;&#65533;2&#65533;&#65533;&#65533;1&#65533;&#65533;&#65533;&#65533;1*&#65533;Q/&#65533;&#65533;&#65533;
-&#65533;&#65533;&#65533;.&#65533; &#65533;5&#65533;`NE)U&#65533;2&#65533;&#65533;k&#65533;l&#65533;-&#65533;&#65533;&#65533;&#65533;kQ&#65533;K&#65533;&#65533;:0&#65533;&#1314;
#&#65533;&#65533;&#65533;Q,&#65533;G,&#65533;&#65533;&#65533;0&#65533;&#65533;&#65533;&#65533;&#65533;&#65533;X.&#65533;1&#65533;0&#65533;)f\0&#65533;&#65533;&#65533;B&#65533;&#65533;&#65533;&#65533;
-&#65533;&#65533;&#65533;P*&#65533;&#65533;"N.b&#65533;B&#65533;'&#65533;@
*&#65533; u
*&#65533;0&#587;8&#65533;&#65533;)&#65533;&#65533;&#65533;&#65533;^&#65533;r&#65533;&#65533;&#65533;h$8<<&#65533;_&#65533;&#65533;&#65533;0CH)k&#65533;&#65533;E4.&#65533;&#65533;6&#65533;XDa?&#65533;5B&#65533;&#65533;N50T#&#65533;3pL&#65533;&#65533;1&#65533;H2F#&#65533;]1&#65533;M&#65533;cM.&#65533; &#65533;T*&#65533;&#65533;&#65533;^,&#65533;&#65533;&#65533;&#65533;N:5<4&#65533;E&#65533;m&#65533;&#65533;&#65533;h&#65533;&#65533;9&#65533;&#65533;o&#65533;`c&#65533;m#&#65533;&#65533;&#65533;2&#65533;\#c&#65533;3&#65533;&#65533;L&#65533;p&#792;b&#65533;c+F&#65533;B&#65533;-V^yR%%&#65533;&#65533;&#65533;&#65533;&#65533;C/>&#65533;B&#65533;@$4&#65533;&#753870;9&#65533;F:&#65533;&#65533;8&#65533;&#1420;&#65533;+a&#65533;N&#65533;=&#65533;&#65533;&#65533;,&#65533;&#65533;A&#65533;4&#65533;&#65533;&#65533;&#141;&#65533;]&#562;&#65533;SU&#65533;T&#65533;&#1290;)&#65533;&#65533;t&#65533;H=]"	&&#65533;&#65533;&#65533;&#65533;&#65533;&#65533;&#65533;b%&#65533;.&#65533;l&#65533;5&#1960;&#65533;<&#65533;&#65533;&#207;?&#65533;0&#65533;&#65533;&#65533;&#1571;q&#65533;&#65533;&#65533;&#65533;&#65533;8&#65533; @&#65533;f&#65533;?|D&#65533;Bt.d&#65533;&#65533;9&#65533;<&#65533;&#65533;:$I&#65533;&#65533;&#65533;&#65533;&#65533;&#65533;&#65533;`&#65533;&#65533;EBCd4&#65533;&#65533;x&#65533;P&#65533;D&#65533;&#65533;:&#65533;&#1571;p&#65533;	zr&#65533;&#65533;&#65533;&#65533;!&#65533;&#65533;G(&#65533;&#65533;I(&#65533;D&#65533;D&#65533;QJ1&#65533;+P.&#65533;&#65533;G&#65533;w&#65533;F&#65533;$G1&#65533;&#65533;@&#65533;&#65533;#&#65533;&#65533;&#65533;k&#65533;@)&#65533;!B&#65533;&#65533;d&#65533;&#65533;C&#40967;&#65533;$pIa$":&#1057;&#65533;4ZH&#52241;5@G&#65533;&#65533;&#65533;cA&#65533;q&#65533;&#735;&#65533;&#65533;%<a	D8&#528;C8B&#65533;0&#65533;&#65533;&#65533; &#65533; /&#65533;A^ D&#1824;C &#65533;&#65533;&#65533;+Lo+&#65533;&#65533;&#65533;&#65533;0JPs&#65533;&#65533;&#65533;&#65533;,:&#65533;l<&#65533;&#65533; Q&#65533;@&#65533;&#65533;z8&#65533;&#65533;;&#65533;&#65533;T&#65533;&#65533;D#&#65533;L(&#1189;&#65533;&#65533;&#65533;&$!	O&#65533;&#138;&#65533;&#30244;L&#65533;&#65533;&#65533;V&#65533;*&#65533;aw&#65533;Y&#65533;&#65533;&#65533;s&#1869;U]X&#65533;&#65533; &#65533;&#65533;!u&#65533;C&#560;)1@LvhP$&#65533;&#65533;p&#65533;- &#65533;&#65533;Z&#65533;&#65533;&#65533;&#2338;w&#65533;&#65533;&#65533;T &#65533;&#65533;+&#65533;I&#65533;a&#65533;[/k&#65533;\B&#65533;9,b&#65533;&#65533;&#65533;2&#65533;&#65533;&#65533;B&#65533;&#65533;&#65533;&#65533; &#65533;&#65533;@&#65533;&#65533;&#1170;VR&#65533;4`k-B&#65533;&#65533;&#65533;&#65533;*Yg:_&#65533;&#65533;&#65533;&#65533;&#65533;&#65533;-hZ&#65533;`&#65533;&#65533;/&#65533;&#669;U&#65533;91&#65533;z]AKp&#65533;&#65533;0&#65533;w&#65533;&#65533;&#65533;&#65533;&#65533;5&#65533;&#65533;"&#65533;&#593; 'Y}&#65533;C.&#65533;g6&#65533;&#65533;1&#65533;&#65533;2 tCH&#65533;&#65533;&#65533;&#65533;&#7331;$&#65533;3&#65533;U&#65533;oy&#65533;E&#65533;&#41088;&#65533;&&#65533;+q&#65533;[8b&#65533;HQ&#65533;N,\aT&#65533;JRd&#65533;&#65533;&#65533;&#544;&#65533;[{&#65533;&#65533;&#65533;&#65533;/5|&#65533;h&#65533;&#65533;&#65533;&#65533;&#640;&#65533;iP&#65533;(vW;&#65533;$"#&#1878;&#65533;&#800;&#65533;&#65533;&#65533;&#65533;V%"&#65533;&#65533;&#65533;M&#65533;+&#65533;Z&#65533;J&#65533;&#65533;&#65533;b&#65533;&#65533;#&#65533;H&#65533;;&#65533;&#65533;l&#65533;]&#65533;&#65533;&#65533;&#65533;^&#65533;2bj&#65533;h&#65533;&#65533;,	E&#65533;&#65533;[c&#65533;&#65533;&#65533;M&#65533;:Z&#65533;&#65533;b&#15621;+H&#65533;
U&#65533;[&#65533;"E$L&#65533;&#65533;&#65533;&#1263;&#65533;C&&#65533;Bl"&#65533;&#65533;&#65533;k;2[&#65533;v&#65533;"|&#65533;D<&#65533;&#65533;&#65533;\&#65533;v.m=&#65533;&#65533;&#65533;v&#65533;C&#65533;r&#246;01&#65533;5&#65533;Yh\&#65533;&#65533;GUW
Q&#65533;&#65533;&#65533;&#65533;&#1029;u&#65533;vtX&#65533;&#65533;9&#65533;!&#65533;&#65533;^x&#65533;&#65533;&#65533; DO"b&#65533;D&#65533;&#65533;&#65533;SFj&#65533;&#65533;)P&#65533;F&#65533;&#65533;C+&#65533;&#65533;&#65533;VnAZx4&#65533;5&#65533;&#65533;&#65533;y&#65533;&#65533;A
W8#&#65533;p)H&#1525;q~&#65533;&#65533;R&#65533;&#65533;&#65533;!^&#65533;&#65533;&#1028;9B&#65533;xv&#65533;&#65533;&#656;%&#65533; 0`&#65533;	P&#65533;&#65533;&#65533; 0&#65533;&#65533;d@&#65533;&#65533;!
&#65533;&#65533;&#65533;&&#65533;&#65533;&#65533;,\J
&#65533;&#65533;&#65533;@&#65533;&#65533;q&#65533;_o&#65533;&#65533;&#65533;&#65533;&#65533;&#65533;&#65533;h &#209;J&#65533;"J&#65533;
KB&#65533;&#65533;!&#65533;CX&#65533;0%4&#65533;E&#65533;&#65533;&#65533;&#65533;&#65533;&#65533;P&#65533;[ &#65533;&#65533;v&#65533;&I&#65533;&#65533;Jb&#65533;&#65533;&#65533;@&#65533;U1&#65533;&#1204;&#65533;&#65533;&#65533;&#65533;[&#65533;qd&#65533;&#65533;@q&#65533;&#65533;j&#65533;^&#65533;&#65533;'AE3Na&#1552;&#65533;&6	Q'&#65533;
&#65533;/1&#65533;%!&#65533;9&#65533;&#65533;&#65533;&#65533;&#65533;&#65533;l&#2012;L&#620;`&#65533;&#970;ZX&#65533;&#65533;&#65533;&#65533;^bv9&#65533;~&#65533;>&#65533;&#65533;&#556;)2&#65533;fu&#65533; &#65533;&#65533;&#65533;%&#65533;&#65533;&;&#65533;&#65533;&#65533;b&#65533;r`@C&#65533;&#65533;hi&#65533;1&#65533;i&#65533;b&#65533;Z&#65533;&#65533;&#65533;Z&#1107;I,&#65533;&#65533;3V&#65533;&#65533;&#65533;&#65533;&#65533;&#65533;&#531;&#65533;&#65533;I&#65533;%,Z&#65533;&#65533;&&#65533;(4-E&#65533;&#65533;k&#65533;&#65533;-&#65533;&#65533;&;&#65533;&#65533;3z&#65533;&#65533;_&#65533;&#65533;&#65533;v&#65533;T9_&#65533;&#65533;>&#65533;&#65533;Fo&#65533;&#65533;NzF6(&#65533;;&#545;&#65533;&#65533;&#65533;&#65533;G&#65533;n&#65533;&#65533;w&#65533;&#65533;&#65533;42&#65533;&#65533;a&#65533;&#65533;$)&#65533;&#65533;&#65533;&#65533;&#65533;S&#65533;&#65533;&#65533;&#65533;;5&#65533;*&#65533;i&#65533;&#65533;O&#65533;&#65533;&#65533;jSH&#65533;k&#65533;&#65533;&#65533;&#65533;RLa&#65533;&#65533;&#65533;W&#65533;&#65533;&#65533;y7M&#65533;HS&#204940;L&#65533;&#65533;h&#65533;m&#65533;S&#65533;&#65533;^ 7&#65533;&#65533;
&#65533;&#6604;&#65533;4O&#65533;&#65533;&#65533;zJ&#65533;&#65533;Z&#65533;Pi&#65533;_&#65533;&#65533;&#65533;&#65533;-&#65533;&#65533;&#65533;v&#65533;J&#65533;Y&#65533;&#65533;o^,_[t&#65533;&#65533;&#65533;&#65533;L-j&#65533;9&#65533;&#65533;tZ&#65533;M2tAeY&#65533;&#65533;&#702;~&#65533;z&#65533;&#65533;^V&#65533;&#65533;&#65533;&#65533;ot&#65533;&#65533;&#65533;&#65533;`&#65533;&#65533;2&#65533;+&#65533;Di&#65533;&#65533;|&#65533;&#65533;@+&#65533;&#65533;&#65533;&#65533;="R&#65533;A&#65533;&#65533;&#65533;
&#65533;m&#65533;&#65533;&#65533;&#65533;&#65533;&#65533;!&#65533;&#65533;&#65533;&#65533;])
3J&#65533;&#65533;&#65533;&#1048;&#65533;&#65533;&#65533;"sXL&#65533;(xA&#65533;&#65533;A/}A&#65533;(&#65533;&#65533;&#65533;&#65533;\&#65533;3&#65533;&#58116;&HJJWH&#65533;&#65533;&#1808;&#65533;p&#65533;&#65533;X&#65533;&#65533;x&#65533;#x&#65533;&#65533;&#65533;r&#65533;-&#65533;?z2rb&&#65533;&#597;&#65533;3.&#65533;Y&#65533;&#65533;A&#65533;&#65533;S*=|&#65533;Z')p&#65533;$&#65533;?'&#65533;&#65533;"0&#65533;?&#65533;j'X&#65533;&&#65533;.&#65533;6=&#65533;&#25752;&#65533;,N&#65533;&#65533;_:$&#65533;h-&#65533;&#65533;S&#1236;I&#65533;/@:y&#65533;T&#65533;&#65533;~q!&#65533;'v&#65533;($&#65533;A&#65533;*<&#65533;&#65533;&#65533;&#65533;&#65533;1&#65533;
	&#65533;&#65533;&#65533;+!&#65533;Z&#65533;&#65533;&#65533;H&#65533;Y(&#65533;&#65533;&#65533;H&#65533;MS&#65533;A!h&#65533;&#65533;u&#65533;&#65533;&#65533;&#65533;1h2I&#65533;&#65533;&#65533;&#65533;&#65533;'y&#65533;:db&#65533;&#65533;@>&#65533;&#65533;&#65533;k&#38290;0&#65533;~&#1203;0P&#65533;&#65533;&#65533; A8&#65533;&#65533;&#65533;&#65533;8>&#65533; &#65533;&#65533;&#65533;:&#65533;0@&#65533;&#65533;&#1267;&#65533;&#65533;&#65533;@&
,&#65533;&#65533;>u&#1261;2&#65533;&#65533;L
&#65533;b&#65533;&#65533;P=K8&#65533;K&#65533;&#65533;k*&#65533;&#65533;&#65533;&#65533;&#65533;^y$&#736;&#65533;&#1817;&#65533;Ll&#65533;iB&&#65533;&#65533;Gz&#65533;&#65533;&#65533;3&#65533;CC1&#65533;&#65533;%vS&#65533;2&#65533;~&#65533;&#65533;'8&#65533;y
&#65533;&#1091;TT&#65533; +T&#65533;%|1&#65533;/0&#65533;>&#247;5&#65533;&#65533;/)5j&#65533;%&#65533;"V&#65533;,8&#65533;)&#65533;&#65533;&C&#65533;&&#65533;&#65533;&#786;:&#65533;&#65533;C&#65533;&#65533;&#65533;bw&#65533;,&#65533;&#65533;*&#65533;.&#65533;r*&#563;s&#65533;&#65533;&#65533;-&#65533;w&#65533;&#65533;&#65533;W&#65533;&#65533;b5&#65533;&#65533;*{9&#65533;]z&#65533;&#65533;&#65533;&#65533;&#65533;&#65533;&#65533;KDG+!3)Y&#65533;&#65533;K&#65533;=&#65533;&#65533;+ih&&#65533;&#65533;&#65533;&#65533;`D&#65533;%&#65533;&#65533;}&#65533;,&#65533;K+=39&#65533;j&#65533;uJ&#65533;&#65533;&#65533;&#65533;4&#65533;(d&#65533;&#65533;i&#65533;&#65533;J&#65533;&#65533;&#65533;&#65533;&#65533;&#65533;4h&#65533;&#65533;x9'a&#110794;C&#65533;/&#65533;?&#65533;&#65533;&#65533;&#65533;|&#65533;&#65533;&#65533;&#422;	&#65533;&#65533;~&#65533;&#65533;&#65533;B&#65533;L&#65533;&#65533;&#65533;<&#65533;&#65533;#&#65533;*P! !&#65533;?$&#65533; &#65533;4&#65533;#&#65533;&#65533;&#65533;&#65533;&#65533;<M&#65533;&#65533;&#65533;&#65533;&#65533; p&#65533;&#65533;&#65533;&#65533;&#65533;&#65533;&#65533;d"H&#65533;%&#65533;&#65533;&#65533;&#65533;&#65533;&#65533;&#25238;eIY&#65533;Z&#65533;(&#65533;'0"`&#65533;R&#65533;&#65533;t&#65533;&#65533;H|z&#65533;&#65533;1&#65533;Q&#65533;&#65533;!&#65533;&#65533;e&#65533;&#65533;&#65533;1&#65533;'&#65533;&#65533;D&#65533;&#65533;=&#33964;&#65533;5&#65533;&#65533;s4`&#65533;@:&#65533;&#65533;G-&#65533;4&#65533;*H-p&#1876;&#65533;&#65533;a&#65533;l&#65533;&#65533;b&#65533;&#65533;&#65533;r&#65533;&#65533;j++&#65533;2&#65533;(9&#65533;J=&#65533;&#65533;&#65533;&#65533;Q&#65533;&#65533;$&#65533;C3&#65533;T&#603;=&#65533;&ka&#65533;&#65533;&#65533;&#65533;9k}b+B&#65533;CqP&#65533;&#36043;	&#65533;&#65533;&#65533;&#65533;J&#65533;Z1*H&#65533;<1&#65533;\y&#65533;&#65533;:Gr&#65533;3&#65533;&#65533;k&#65533;&#65533;9&#65533;&#65533;&#65533;hF&#65533;+&#65533;.)7$&#65533;jY8&#65533;&#65533;&#65533;&#65533;+&#65533;&#65533;b&#65533;*&#65533;'X&#65533;&#65533;&#65533;0&#65533;&#65533;&#65533;a&_&#65533;&#65533;&#65533;5
J&#65533;&#65533;&#65533;M&#65533;'/0&#65533;&#65533;&#65533;&#65533;&@&#65533;(&#65533;&#65533;&#65533;j&#65533;e&#65533;&#65533;&#65533;5+&#65533;)&#590;&#65533;&#65533;&#65533;]&#1622;e&#65533;&#65533;&#65533;=.&#65533;(@"X&#65533;:&#65533;K&#65533;&#65533;&#65533;CP4&#65533;&#65533;&#65533;&#65533;X&#65533;&#65533;&#65533;&#65533;6
&#65533;&#65533;&#65533;&#52990;3&#65533;%&#65533;?)&#65533;&#65533;bK&#65533;K&#65533;.&#65533;LZ&#65533;&#65533;&#65533;&#65533;:9U&#65533;&#65533;&#65533;B&#65533;&#65533;%&&#65533;&#65533;s&#65533;`e&#65533;#&#65533;&#958;S&#65533;(5!&#65533;c&#65533;)*&#65533;M&#65533;xD&#65533;&#65533;&#65533;M&#65533;y_&#65533;&#65533;&#65533;r&#65533;&#65533;&#65533;&#65533;&#65533;-hi&#65533;&#65533;&#65533;&#65533;`&#65533;&#65533; &#65533;&#65533;&#65533;V&#65533;s&#65533;2l`+,&#65533;&#65533;"i$&#65533;
&#65533;&#65533;
&#65533;<-&#65533;&#65533;R"a&#503;&#65533;=&#65533;&#1406;&#65533;&#65533;yJ&#65533;G&#65533;(&#65533;3{&#65533;&#65533;&#65533;&#65533;&#65533;&#65533;&#65533;4&#65533;h&#65533;&#65533;&#65533;&#65533;Y&#65533;3d;&#65533;&#65533;>&#65533;&#65533;5&#65533;&#65533;kV&#65533;,&#65533; &#65533;CD&#65533;<|&#65533;S&#65533;&#65533;&#65533;&#1199;3&#65533;&#65533;&#65533;&#1514; &#65533;(&#65533;+p!&x&#962;%hN&#65533;h;K3;:&#65533;#&#65533;&#65533;&#65533;M&#65533;"@&#65533;%@&#65533;%*&#65533;&#65533;&#1690;F&#65533;&#65533;y&#4273;&#65533;&#65533;&#65533;3<&#65533;&#65533;&#65533;&#65533;&#65533;&#65533;'&#65533;&#65533;') &#65533;'H&#65533;;&#65533;7&#65533;'`' &#1271;z&#65533;N&#65533;">Q=0&#65533;<&#65533;&#65533;%&#65533;@T&#65533;&#65533;&q&#65533;C&#65533; &#65533;s&#65533;n&#65533;&#65533;&#1793;&#65533;I&#65533;&#65533;s-&#65533;2&#65533;&#65533;&#65533;&#65533;Q&&#65533;h&#65533;&#65533;&#65533;y&#65533;&#65533;'-&#65533;&#65533;MM:	q&#65533;&#65533; &#65533;&#65533;"&#65533;&#1102;+&#65533;:a&#65533;&#65533;&#65533;&#65533;&#65533;KC&#38081;&#65533;&#65533;Z&#65533;'&#65533;VZ&#65533;M&#65533;&#65533;&#1235;&#65533;s&#65533;F;&#65533;)x%(&#65533;#h&#65533;&#65533;&#65533;&#65533;I&#65533;U&#65533;&#65533;a"&#219;&#65533;&#65533;&#65533;9&#65533;AYx&#65533;3&#65533;&#65533;&#65533;Om&#65533;&#65533;8&#65533; &#65533;#&#65533;&#65533;&#65533;&#65533;)&#2026;&#65533;pIP&#65533;&#65533;i&&#65533;:*&#65533;&#43455;&#65533;&#65533;C&#65533;6&#65533;&#65533;_&#65533;&#65533;g"|	&#65533;&#65533;&#292;&#65533;&#1821;L&#1303; I&#1082;=&#1409;B1 O&#65533;&#65533;&#65533;]A\&#65533;&#728;&#65533;1&#65533;[&#65533;T&#65533;&#65533;8P&#65533;1&#530;t	ZM&#65533;zQ&#65533;7&#65533;%i&#65533;&#178;(Uc&#65533;&#65533;&#65533;_&#65533;&#65533;&#65533;&#65533;&#65533;&#65533;&#65533;&#65533;&#65533;U&#65533;&#65533;&#65533;&#65533;	&#65533;a&#65533;&#65533;_`&#28725;i&#65533;S[k&&#65533;&#25793;&#65533;&#65533;d&#65533;rR&#65533;&#65533;&#65533;&#65533;&#65533;&#65533;j&#65533;*	+>&#65533;&#65533;&#704;&#65533;&#65533;)&#65533;&#65533;&#65533;&#65533;H&#65533;(c&#65533;U &#65533;&#65533;g&#65533;&#65533;&#65533;&#925;4&#65533;&#65533;Y&#65533; v&#65533;&#65533;2&#1941;&#65533;&#65533;&#38364;&#65533;&#65533;&#65533;4TIz&#65533;&#65533;q&#65533;&#65533;&#65533;&#65533;@&#65533;m(&#65533;&#65533;-p&#65533; &#663;&#65533;&#65533;&#1269;&#65533;/&#65533;&#65533;@C&#65533;&#1949;&#65533;&#65533;Kc&#65533;&#65533;+h&#65533;&#1141;&#65533;1&#65533;+&#65533;+\&#65533;&#65533;`R&#65533;&#533;&#65533;+^&#65533; &#65533;&#65533;&#65533;&#65533;&#65533;&#65533;&#46826;&#65533;&#65533;&#65533;&#65533;#&#65533;&#65533;&#65533;&#65533;{&#65533;&#65533;&#65533;&#65533;&#65533;<i&#65533;w&#65533;&#65533;&#65533;3&#65533;&#65533;&#65533;&#65533;wj'&#65533;C&#65533;'[;&#65533;
RLcy!Y&#65533;&#65533;&#65533;&#65533;&#65533;&#65533;(&#65533;&#65533;&#65533;&#65533;&#65533;P&#65533;<&#65533;&#65533;x&#65533;x&#65533;v&#65533;z&#65533;}{&#65533;&#65533;&#65533;O&#65533;Y&#65533;I&#65533;&#65533;&#65533;+&#65533;a&#65533;&#65533;+L&#65533;1b&#65533;AT&#65533;&#65533;&#65533;-&#65533;(&#65533;&F&#65533;&#65533;&#65533;a,&#65533;q&#65533;&#65533;&#65533;&#65533;^O&#65533;y&#65533;&#65533;8&#65533;[&#65533;&#65533;s;p9s^&#65533;&#65533;&#65533;&#65533;d&#65533;&#65533;&#65533;q&#65533;&#65533;&#65533;xd&#65533;&#65533;.9#&#65533;'&#65533;3&#65533;2&#65533;&#65533;2Iyb`&#65533;ab&#65533;&#65533;?&#65533;&#65533;m&#1365;s&#65533;&#65533;&&#65533;K9`,&#65533;&#65533;0&#65533;&#1223;)&#65533;V5&#65533;&#65533;A#&#65533;+&#65533;&#65533;&#65533;&&#65533;&#65533;&#65533;YJ&#65533;&#1816;7&#65533;&#65533;;xI&#563;&#65533;T&#65533;E&#65533;&#65533;&#65533;d8&#352;F&#65533;&#65533;e&#65533;&#65533;0&#65533;&#65533;6&#65533;E&#65533;]&#1781;&#65533;&#65533;*'Q&#65533;&#1922; 7&#65533;M&#65533;&#65533;&#65533;]y<&#65533;&#1124;&#65533;9<&#65533;&#65533;g&#65533;&#65533;<i$&#65533;&#65533;n&#65533;&#65533;G&#65533;_&#65533;&#1487;+&#654;&#400;&#65533;
&#65533;&#65533;&#65533; 8 &#65533;u&#65533;&#65533;&#65533;&#172;&#65533;EX&#65533;&#65533;&#65533;&#65533;&#65533;&#65533;6&#65533;&#65533;&#65533;&#65533; &#65533;&#65533;&#65533;&#1629;d&#65533;&#65533;&#65533;&#65533;&#65533;&#65533;&#65533;[&#65533;&#65533;x<f&#65533;2&#65533;*h6&#65533;&#65533;4&&#65533;V&#65533;ld&hl&#65533;&#65533;&#65533;&#65533;&#65533;Xu&#65533;&#65533;&#65533;&#65533;$&#65533;&#65533;&#65533;&#65533;&#65533;&#65533;r&#65533;&#65533;&&#65533;&#65533;&#65533;&#65533;&#65533;d&#65533;K&#65533;&#160;&#65533;&#65533;&#65533;&#520;&#65533; &#65533;&#65533;&#65533;b&#65533;&#65533;&#65533;&#65533;&#65533;&#65533;&#65533;B&#65533;&#65533;&#65533;&#65533;&#65533;&#65533;&#65533;$&#65533;&#65533;K&#65533;&#65533;&#65533;&#65533;&#65533;'&#65533;&#65533;2&#65533;&#65533;c
; C<&#65533;&#65533;?&#65533;&#139;>p&#65533;)&#65533;8.Y&#65533;&#65533;>&#65533;e&#65533;&#65533;U&#65533;,&#65533;=&#1235;;&#65533;&#65533;&#65533;k&#65533;f&#65533;&#65533;4&#65533;&#65533;rL)&#65533;a&#65533;&#65533;&#65533;B&#65533;&#15609;&#65533;tR&#65533;&#65533;P&#65533;&#65533;&#65533;-8&#65533;&#65533;"+&#65533;&#65533;&#65533;iI&#65533;&&#65533;&#65533;&#65533;&#65533;W&#65533;&#65533;&#65533;&#65533;G&#65533;r],&#65533;[&#65533;&#65533;&#65533;&#65533;H<&#65533;	!P&#65533;&#65533;&#65533;L&#65533;h&#361;&#8854;9&#65533;)/;&#65533;Q&#65533;[ &#65533;C`a&#65533;*&#65533;&#65533;&#65533;&#65533;e&#65533;&#65533;0;&#65533;&#65533;&#1933;&#65533;6&#65533;&#1250;&#65533;A&#65533;&#65533;@&#65533;&#65533;=q&#1117;&#65533;&#65533;&#65533;%&#65533;&#65533;V7	;&#65533;&#1915;&#65533;&#65533;&#65533;&#65533;&#65533;7j&#65533;o)T&#65533;A&#65533;&#65533;+&#270;&#1710;&#65533;.&#65533;&#65533;J&#65533;&#65533;&#65533;&&#65533;[BuW&#65533;&#65533;Oe5V+&#65533;Lok?&#65533;z&&#675;<[&#65533;c&#65533;B&#65533;&#65533;&#65533;0&#65533;&#65533;-&#65533;&#65533;&#65533;hi( '&#484;a&#65533;'&#65533;)Z&#65533;&#65533;&#65533;yYY)&#65533;&#65533;&#65533;&#65533;8C+&#65533;>R&#65533;/&#65533;&#65533; &#65533;&#65533;l&#65533;lV&#65533;&#65533;	@&#65533;c&#65533;&#65533;&#1552;&#65533;&#65533;&#65533;&#65533;uQ&#65533;6&#65533;&#65533;5&#65533;	AJ2QB&#65533;&#65533;X&#65533;C4k)g&#65533;&#65533;&#65533;p&#65533;cgRO &#65533;4Z&#65533;&#65533;i&#65533;jg*&#31702;F&#65533;&#65533;&#65533;L&#65533;&#65533;>>&#65533;&#65533;&#65533;I&#65533;&#65533;QV;&#65533;@&#65533;Ry&#65533;o&#65533;&#1760;&#65533;&#65533;&#65533;^&#65533;wKi&#65533;&#65533;&#65533;E&#65533;V&#65533;&#65533;1&#65533;+m&#65533;9&#65533;&#65533;&#65533;A&#65533;90&#65533;&#65533;	K &#65533;&#65533;&#65533;9&#65533;%&#65533;&#65533;&#65533;9=p&#65533;&#65533;6?&#65533;flL&#65533;fquq,E&#65533;&#65533;&#241;&#65533;?&#65533;&#65533;&#65533;h&#65533;>@>&#65533;&#65533;&#65533;&#65533;*&#65533;&#65533;9&#65533;&#65533;&#65533;Y&#65533;	&#65533;a{&#65533;&#65533;?&#65533;&#65533;2QV&#65533;&#65533;&#65533;&#65533;&#65533;5&#65533;&#65533;&#65533;&#65533;b&#65533;:n&#65533;&#65533;<6&#65533;m&#65533;&#65533;{&#65533;1&#65533;\&#65533;&#65533;.<&#65533;*@&#65533;&#65533;&#65533;&#65533;6&#65533;&#1293;&#65533;&#65533;0&#65533;&#65533;&#65533;&#65533;)&#65533;&#65533;&#65533;t&#65533;&#65533;&#65533;>&#65533;&#65533;y&#65533;&#65533;y&#65533;Q7&#65533;)&#65533;&#65533;3&#65533;&#65533;&#65533;S&#1962;cR&#65533;&#65533;?a&#65533;I<&#65533;`/%&#65533;&#65533;RPjj&#65533;Y)'&#65533;&#65533;&#65533;q&#65533;&#65533;&#65533;&#65533;&#65533;^&#65533;A&#65533;}&#1742;&#65533;&#65533;&#65533;&#472;v&#65533;&#65533;&#65533;!W&#65533;^`r&#65533;8!-&#65533;4&#65533;N&#65533;&#65533;&#65533;!P&#65533;&#65533;&#65533;&#65533;QO&#65533;&#65533;h&#65533;&#65533;&#65533;&#65533;v^&#65533;&#65533;&#65533;RJ&#65533;&#65533;6,&#65533;fB4f&#65533;&#65533;&#65533;:v&#65533;&#65533;#&#65533;A&#65533;k&#1588;&#65533;&#942939;8rF&#65533;&#65533;&#65533;c&#65533;5h&#936;&#65533;&#65533;%&#65533;&#65533;u&#65533;&#1593;S'&#65533;I5d&#65533;d&#65533;&#132;&#65533;&#65533;D&#65533;D&#65533;b&#65533;J&#65533;0e&#1064;Q&#65533;&#65533;L&#65533;4j&#65533;x&#65533;&#661;0i&#65533;&#801;i&#65533;+X;tFv&#65533;)G&#65533;.b&#688;mk&#65533;)&#65533;9w&#65533;AC&#65533;&#65533;&#1910;w&#2022;&#65533;+&#65533;u&#65533;&#65533;3f&#65533;6&#65533;&#65533;&#27675;&#65533;o&#1432;&#65533;/_&Of&#65533;0a&#540;Y&#65533;&#65533;&#859;&#65533;1&#65533;&#65533;kz&#65533;&#65533;4&#65533;A&#65533;&#65533;&#65533;dh&#65533;&#65533;&#1640;AS&#65533;&#65533;&#65533;m~~&#1883;v4&#131;&#65533;&&#65533;&#65533;r&#65533;{gl&#65533;N7&#65533;&#65533;.0&#65533;G&#300;&#1996;&&#65533;&#65533;?&#65533;G&#65533;X&#65533;&#65533;&#65533;&#65533;&#7399;b6g&#65533;X&#65533;&#65533;e6&#65533;A#f&#65533;&#65533;&#65533;R&#169;&#65533;&#65533;G&#65533;&#65533;&#65533;&#65533;&#3153;Fbl&#65533;Fq&#65533;&#65533;zTT&#65533;&#65533;A&#65533;y&#65533;G&&#65533;gGz&#65533;gGw&#821;a&#65533;&#65533;~&#65533;&#65533;&#65533;z&#65533;!"&#65533;&#65533;&#65533;'q&#65533;k9z&#65533;L&#65533;&#1348;Ez&#65533;&#65533;&#65533;}&#65533;&#65533;&#65533;G&#65533;a&#65533;I8&#65533;D&#65533;&#65533;4&#65533;&#65533;G}\X&#65533;S&#65533;E&#65533;zh"=&#65533;w&#65533;&#65533;&#65533;&#65533;`X&#65533;I&#65533;'d\p&#65533;fb&#65533;A&#65533;F&#65533;w9}&#65533;&#65533;B&#65533;&#65533;q[`p&#65533;&#65533;&#65533;^QP`&#65533;&#65533;&#65533;xQm&#65533;r&#65533;&#65533;ZP&#65533;&#65533;Vf\\AEXlF-3&#65533;)Vt&#65533;q&#65533;qc`&#65533;v&#65533;9U[&#65533;&#65533;&#65533;Q&#65533;pLiTTb&#65533;&#65533;&#65533;`&#65533;J&#65533;&#65533;&#65533;&#65533;`p&#65533;&#65533;&#65533;F&#65533;n&#65533;&#65533;&#65533;&#65533;	&#65533;Yl&#65533;&#65533;e~&#59687;&#65533;]L&#65533;E&#65533;Y&#65533;k.&#65533;|&#65533;i&#65533;f&#65533;&#65533;Rc&#65533;=&#65533;.&#65533;wiv&#65533;ur&#65533;&#65533;&#65533;&#65533;.&#65533;]&#65533;;&#65533;X\a&#65533;Wd&#65533;E[&#65533;&#65533;Ze&#65533;&#65533;,&#65533;&#65533;&#65533;&#65533;&#65533;&#65533;&#65533;})&#65533;&#65533;&#65533;q&#65533;&#65533;q&#65533;~&#65533;Aw#y&#65533;&#65533;&#65533;&#65533;&#65533;&#65533;n	&#65533;b&#65533;&#65533;&#65533;p5&#65533;&#65533;IZh&#65533;I&#65533;&#65533;&#65533;a&#65533;Y&#65533;w&#65533;Y'P&#65533;&#65533;9u[&#65533;&#65533;&#65533;&#65533;d&#65533;&#65533;EH!&#65533;>&#65533;DSp&#65533;-7&#65533;EdJ%*&#65533;]&#65533;u&#65533;K2&#884;wz&#65533;&#65533;&#65533;^$<&#65533;m&#65533;&#65533; &#65533;&#65533;&m+&#65533;&#65533;&#65533;am&#65533;Q3&#65533;&#65533;&#1664;&#65533;&#65533;&#65533;&#65533;&#65533;Uy&#65533;&#65533;Zn&#65533;&#65533;W=&#65533;#F9G&#65533;*Ri&#65533;H'Q&#65533;B&#5434;~
&&&#65533;&#65533;,&#65533;F&#65533;&#65533;	F8&#65533;&#65533;&#65533;S&#1425; HEFwo&#65533;&#65533;n&#65533;A&#65533;C&#65533;&#2029;&#65533;V&#65533;&#65533;E&#65533;&#65533;F&#65533;XPARdt&#65533;#&#65533;&&#65533;&#65533;&#65533;^&#65533;9Klr&#65533;&#65533;&#65533;&#65533;u"&#65533;&#65533;&#65533;&#65533;&#65533;%&#65533;&#65533;&#65533;z&#65533;jJG&#65533;c&#65533;|F.h&#65533;&#65533;&#65533;'&#65533;	&#65533;(&#65533;&#65533;G&#65533;&#65533;-&#65533;'$D&#65533;j&#65533;&#65533;y/"8z&#65533;&#65533;&#65533;a,&#65533;M&#65533;&#65533;&#65533;HdK~  &#65533;#&#65533;&#65533;AE}&#65533;D&#65533;D\&#65533;&#65533;;%&#65533;&#65533;&#65533;&#65533;0&#65533;&#65533;]&#946;[&#65533;Bg&#65533;S-&#65533;P&#65533;&#65533;Uo&#65533;&#65533;&#65533;9M&#65533;&#65533;&#65533;&#65533;&#65533;&#65533;v{S2&#1517;P&#65533;Nc\H`&#65533;2&#65533;/dA
P&#65533;&#65533;^E`Mn#	a&#65533;,&#572;&#65533;&#65533;!3&#1730;&#65533; &#65533;&#65533;&#65533;Qg &#65533;&#65533;G&#65533;J/x&#65533;#&#65533;&#65533;&#146;Gj&#65533;&#65533;&#65533;db/&#65533;&#424;&#65533;&#65533;_&#65533;*&#65533;&#65533;&#65533;Jvi&#65533;
Q&#65533;B&#65533;6&#65533;.&#65533;&#65533;az&#65533;&#65533;&#65533;&#65533;&#65533;)`&#65533;`&#65533;&#292;
&#65533;&#800;
/y1&#65533;&#65533;V&#65533;&#65533;&#65533;&#65533;
2[&#65533;&#65533;&#65533;&#65533;H[R32&#65533;t&#65533;TY&#65533;vA1&#65533;T&#65533;d1&#65533;&#65533;&#65533;&#65533;8&#65533;$}&#65533;I&#65533;&#65533;-P&#65533;C&#65533;L&#1203;8]"4&#65533;u&#65533;&#65533;=&#65533;&#65533;(=&#65533;s&#65533;C&#65533;&#65533;&#65533;&#65533;&#65533;+&#65533;	Mzd&#1789;&#65533;&#65533;%&#1118;G2&#65533;3&#65533;&#65533;&#65533;&#65533;&#65533;&#65533;&#65533;&#65533;h&#65533;	B H&#65533;&#65533;)&#65533;?&#65533;&#65533;H&#65533;&#65533;*,D&#65533;iC&#65533;r&#65533;&#65533;&#52454;#y&#65533;mdz&#65533;&#65533;-JgW&#65533;P&#65533;L&#65533;+&#65533;|F$A&#65533;&#65533;@&#65533;`&#65533;XENz&#65533;&#65533;:&#65533;v&#65533;0&#65533;a!X&#65533;&#65533;N!2&#65533;&#65533;&#65533;mz0A&#65533;A&#65533;&#65533;?$&#65533;&#65533;&#65533;&#65533;13	x&#65533;&#65533;&#65533;&#65533;&#65533;}nP&#65533;jv&#65533;&#65533;j&#65533;9&#65533;&#65533;&#65533;|<&#1425;&#65533;&#65533;E@&#65533;Z&#65533;&#65533;&#65533;6&#65533;0&#65533;&#65533;&#65533;S&#20910;j>&#65533;&#65533;w&#65533;;&#1528;&#65533;}&#1849;R&#65533;&#65533;&#65533;&#65533;0&#65533;&#65533;w&#65533;&#65533;&#65533;2&#65533;N&#65533;d/#&#65533;&#65533;&#65533;&#65533;&#65533;&#65533;&#1153;&#65533;sx&#65533;
9&#65533;70v,&#65533;&#65533;&#65533;F3p&#65533;&#65533;&#65533;Y&#65533;P&#65533;&#1790;&#65533;$uP&#65533;{
&#65533;&#1665;&#65533;5Q&#65533;&#65533;&#65533;&#65533;bB&#65533;y&#65533;n(H&#65533;5:R&#65533;q&#65533;aA&#65533;&#65533;&#65533;!&#65533;&#65533;&#65533;&#65533;&#65533;E,&#65533;|&#65533;&#65533;N&#65533;`&#65533;&#65533;&#65533;$&#65533;X&#65533;&#1734;&#65533;&#65533;&#65533;&#65533;t9&#65533;c&#65533;&#65533;y%%\&#65533;&#65533;&#65533;T&#65533;:E&#1792;&#65533;6bx&#65533;[D&#65533;Mb-7a$&#65533;^&#65533;&#65533;&#65533;k&#65533;&#65533;8&#65533;!&&#65533;&#65533;&#65533;&#65533;&#65533;&#65533;b&#1538;&#65533;Ps!&#65533;*c&#65533;&#1675;7&#65533;&#65533;&#65533;eMjcUE&#65533;)P!SUH&#65533;&#65533; h7&#65533;t^&#65533;Lf.&#65533;'h&#65533;&#65533;^'&#65533;&#65533;&#65533;,\L2C&#65533;jJ&#65533;e&0&#65533;&#65533;TpUO&#65533; +&#65533;Kpe&#65533;&#65533;4&#65533;hB&#65533;&#65533;Z@&#65533;&#65533;&#65533;4U&#65533;&#65533;&#610;&#65533;yT&#65533;&#65533;r&#65533;*&#65533;1<&#65533;&#65533; &#65533;+l&#65533;a&#65533;tW&#65533;&#65533;`W)&#65533;&#65533;;&#1414;&#65533;I&#65533;b!SN&#65533;&#65533;"9&#65533;I=	&#65533;+^s&#65533;&#65533;8&#65533;&#65533;$(&#65533;&#65533;j&#65533;&&#65533; &#65533;j&#65533;&#65533;V&#65533;&#52260;&#65533;&#65533;!&#65533;&#65533;]&#65533;&#65533;"&#65533;$(4M&#65533;I&#65533;&#65533;&#65533;&#65533;b&#33083;I&#65533;
&#65533;&#65533;&#65533;&#65533;k&#65533;&#1026;&#65533;@G)(	L&#65533;&#65533;B&#65533;&#65533;&#65533;&#65533;	&#65533;)&#65533;&#65533;&#65533;&#65533;&#187;a&#65533;64&#65533;}&#65533;P&#65533;z&#65533;&#65533;&#65533;'v&#65533;L'&#65533;&#65533;&#65533;:9&#65533;z&#65533;TP|~&#65533;Aw&#65533;&#65533;&#65533;P&#65533;&#65533;xa3+&#1398;&#65533;SN0vj4w&#65533;&#65533;&#65533;&#65533;< -&#65533;I&#65533;He&#65533;&#65533;:&#65533;)&#65533;$&#65533;f&#65533;u&#65533;-n&#65533;&#65533;tr]DN&#65533;`&#65533;&#65533;&#65533;&#65533;
<\&#65533;&#65533;&#65533;`&#65533;&#1872;&#65533;&#65533;%]&#65533;^{r&#65533;&#65533;&#65533;lX&#65533;];&#65533;*y&#65533;#&#65533;)zQ&#65533;&#1414;X'&#65533;&#65533;l!?L&#65533;&#1497;M&#65533;[&#65533;5j&#65533;&#65533;6&#65533;&#65533;&#1028;&#65533;&#65533;&#65533;D&#65533;T&#65533;&#65533;&#65533;&#65533;0e/&#65533;&#65533;[h}&#65533;&#65533;&#65533;&#65533;&#65533;&#65533;E
J8&&#65533;na&#65533;&#65533;&#65533;@r&#65533;x&#65533;c8#&#65533;o&#65533;
F&#65533;&#65533; &#65533;&#65533;&#65533;N&#65533;&#65533;&#65533;&#65533;Ct&#65533;>&#65533;&#65533;p#&#65533;7x&#65533;U&#65533;&#65533;&#65533;&#65533;z&#65533;&#47600;AG&#65533;k&#65533;&#65533;3&#65533;M_e
Z&#65533;&#65533;1?v'&#65533;p&#65533;r&#65533;7&#65533;&#65533;&#18950;&#65533;&#65533;&#65533;&#65533;r&#65533;&#65533;&#65533;&#65533;A&#65533;&#65533;DX&#65533;&#1573;&#65533;N&#65533;Ww)}&#65533;o*l&#65533;&#65533;	[gKX-q&#65533;&#65533;Kq&#65533;&#65533;&#65533;@&#1767;*3cR&#65533;VpC&#65533;+&#65533;w&#65533;&#1350;&#65533;&#65533;!#&#65533;
*F% &&#65533;c&#65533;XLA&#65533;TQ.E&#65533;&#1692;&#65533;&#65533;\&#808;&#65533;&#65533;&#65533;\&#65533;H&#65533;&#65533;&#65533;QRS01}8&#65533;&#65533;&#65533;I&#65533;&#65533;UD&#65533;&#1856;&#65533;&#65533;=TAeA&#65533;&#65533;&#65533;_&#65533;F&#65533;DhAZ|&#65533;8}S&#65533;$L&#65533;p&#65533;&#65533;&#65533;&#1282;<&#65533;&#65533;`)&#65533;l&#65533;A&#1516;S~&#1565;?&#65533;\&#65533;tDY&#65533;lJL&#65533;&#65533;p&#65533;H&#65533;&#65533;&#65533;&#65533;&#65533;&#65533;&#65533;&#345;&#262;&#65533;&#65533;&#65533;[u&#65533;&#65533;K4OW&#65533;&#65533;&#65533;&#65533;N&#65533;Wq&#65533;&#65533;|&#65533;&#65533;&#65533;&#1412;E&#65533;&#1900;W&#65533;ONI&#65533;J&#65533;O\J&#65533;&#1044;&#65533;&#65533;&#65533;&#65533;=W&#65533;&#65533;&#65533;&#65533;&#65533;D&#65533;[&#65533;&#65533;&#65533;&#65533;\M&#65533;&#65533;}!&#65533;u<&#65533;&#65533;L&#65533; M&#65533;&#65533;%9&#65533;e@&#65533;`&#65533;&#65533;i&#65533;&#65533;FK&#65533;&#772;&#65533;&#65533; B&#284;MTX&#65533;&#65533;L&#65533;$~HAM&#65533;,	&#65533; I&#65533;%M&#65533;E&#65533;;&#65533;W&#65533;J B!(&#65533;!&#65533;A&#65533;&#65533;A$&#65533;&#65533;"&#65533;&#65533;&#65533;&#65533;&#65533;&#65533;&#65533;a&#65533;A&#65533;&#65533;&#65533;[&#904;&#65533;eQ&#65533;&#65533;	AlD&#65533;&#65533;&#65533;&#65533;H&#65533;X0F&#65533;&#65533;&#65533;&#1489;&#65533;&#65533;9&#65533;L_ &#65533;@Dk-&#65533;,*NDx&#65533;&#65533;&#65533;&#65533;&#65533;\&#65533;hr=&#595;&#65533;&#1816;&#65533;&#65533;wh\&#65533;T&#65533;`)&#65533;[&#65533;U&#65533;F_|&#65533;&#65533;`&#464;&#65533;(&#65533;&#65533;&#65533;8&#65533;&#65533; p&#65533;e<&#65533;Z&#65533;&#65533;rO&#65533;DOhLP Y&#65533;&#65533;&#65533;y~&#65533;FT&#65533;f&#65533;&#65533;n&#65533;&#65533;H&#65533;&#65533;Jl&#65533;&#65533;p&#841;UVT&#798;PF}a&#65533;L&#65533;xA&#65533;V&#65533;Pg&#65533;&#65533;&#65533;&#65533;m&#65533;&#65533;*&#65533;pHe&#65533; iXuAUD&#65533;U&#65533;4A&#65533;H&#65533;&#65533;L&#65533;dPU&#65533;`&#65533;&#65533;&#65533;/U&#377;&#65533;&#65533;@&#65533;E&#65533;%$i&#65533;&#65533;\&#65533;Kv&#65533;&#65533;e&#65533;&#65533;&#1571;&#65533;&#65533;PeL&#65533;&#65533;a&#65533;&#324;&#65533;H&#65533;&#65533;l&&#65533;&#65533;.E&#65533;,&#65533;La&#65533;&#65533;df[]J&#65533;&#65533;&#1298;&#146;&#65533;&#65533;RbZL&#65533;A&#65533;f|&#65533;eXE&#65533;5f]f&#65533;S&#65533;&#65533;&#65533;<&#1542;&#65533;&#606;p&#65533;&#65533;`.i&#65533;r~Yd&#65533;&#637;&#65533;&#65533;&#65533;-&#65533;&#1106;}&#65533;&#65533;AOm&#65533;&#65533;<&#65533;9m&#65533;GUh&#65533;^&#65533;&#65533;YDb&#65533;&#65533;&#65533;w&&#65533;L&#65533;&#65533;&#65533;&#65533;&#65533;&#65533;F&#65533;&#65533;y&#65533;<-&#65533;<&#65533;R&#65533;:&#65533;&#65533;$&#65533;C&#65533;<&#65533;A&#65533;1W&#65533;L&#65533;&#65533;V&#65533;&#65533;O&#65533;b&#65533;T	AeH&#65533;&#65533;&#65533;_&#65533;&#65533;T&#65533;Z&#65533;&#65533;i&#65533;&#264;|&#65533;&#65533;&#65533;&#65533;
&#65533;&#65533;&#65533;&#65533;P&#65533;&#65533;&#65533;&#65533;|&#65533;&#65533;tzT&#65533;&&#1117;T&#65533;&#65533;&#13169;&#65533;S&#65533;&#65533;&#586;>>&#65533;FH&#65533;&#65533;&#65533;&#65533;ArQ&#65533;.&#65533;&#601;&#65533;VM&#65533;&#65533;&#65533;P{&#65533;"!&#65533;  &#65533;&#65533;&#65533;T&#537;XH&#65533;&#65533;AI&#38190;(  B#@&#65533;"&#65533;&#8022;&#65533;(I H&#65533;&#65533; T&#65533;.&#65533;I&#65533;&#65533;\0~&#65533;&#65533;&#65533;&#65533;v&#65533;9&#65533;&#65533;&#65533;&#65533;&#65533;_1&#65533;&#65533;GM&#65533;&#65533;hi&#65533; &#65533;L&#65533;:&#65533;%U9&#65533;&#65533;H&#65533;q&#65533;&#65533;&#65533;F\r#&#65533;Z&#65533;&#65533;&#65533;&#65533;&#42280;P&#65533;4&#594;(&#65533;&#65533;~&#65533;<ED&#65533;&#65533;&#65533;M&#65533;&#65533;&#65533;L&#65533;\&#65533;p&#65533;'&#65533;<&#65533;&#65533;`&#65533;&#65533;&#65533;Ea&#65533;XA4&#65533;&#65533;&&#65533;&#65533;&#500;&#65533;&#65533;T&#65533;&#65533;&#65533;&#65533;&#65533;&#65533;&#31242;&#65533;&#65533;&#65533;&#65533;Z&#65533;@&#65533;pA&#65533;</&#65533;&#1614;M&#65533;&#65533;e&#65533;Jl&#65533;&#65533;c&#65533;>&#65533;gDj&#65533;#&#65533;"S&#65533;%&#65533;&#65533;&#65533;I&#65533;&#65533;&#65533;&#65533;*!R &#65533;8A&#1676;&#65533;&#65533; &#65533;&#65533;&#65533;&#65533;&#65533; &#65533;	\&#65533;&#65533;-&#65533;&#65533;&#65533;E&#65533;$&#65533;F.&#759;]&#65533;&#65533;&#65533;e&#65533;&#730;I&#65533;&#65533;&#65533;&#65533;&#65533;&#65533;&#65533;f&#65533;&#766;,&#826;lQ&#65533;X6&#65533; &#65533;g*&#65533;,k&#65533;&#65533;HY\ &#65533;L3E&#65533;&#65533;&#65533;t&#65533;&#65533;Jf&#65533;	&#65533;&#65533;G!&#65533;I&#65533;&#65533;N`&#65533;&#634;%&#65533;:&#65533;&#65533;&#65533;&#65533;n>&#65533;t6&#65533;B&#65533;&#65533;&#65533;$&#65533;&#65533;	&#65533;-&#65533; "&#65533;S&#65533;&#65533;&#65533;p&#65533;M&#65533;&#65533;D&#65533;&#65533;&#65533;&#65533;&#1282;&#65533;&#65533;&#678;&#65533;&#65533;\n$U&#65533;&#65533;&#65533; X&&#65533;&#65533;t&#65533;IE&#65533;$&#65533;&#65533;&#65533;&#65533;f&#65533;F<E&#65533;X&#65533;_~&#65533;LH&#65533;&#1348;V&#65533;!&#65533;P&#531;L#zD&#65533;#&#65533;&#65533;&#65533;&#65533;&#65533;&#65533;&#65533;P&#65533;&#65533;A&#65533;&#65533;&#65533;&#65533;[&#65533;&#65533;M&#65533;K&#65533;&#65533;F$&#65533;&#65533;iS&#65533;&#65533;&#65533;&#65533;&#65533;Qn&#65533;&#65533;&#65533;e&#65533;&#65533;&#65533;&#65533;AE&#65533;A&#30472;&#753;@&#65533;&#65533;&&#65533;&#65533;A&#65533;A&#65533;&#65533;&#65533;Xl&#1105;ZYa&#65533;D&#65533;HEt&#65533;&#65533;"&#65533;2	&#65533;&#65533;&#65533;,&#65533;&#65533;&#65533;&#65533; &#65533;&#65533;~&#523;&#65533;&#65533; &#65533;!&#65533; x&#65533;&#65533;&#65533;&#466;B!&#65533;"(B"&#65533; &#284;.&#65533;&#65533;|&#65533;i,&#65533;6I&#65533;h&#65533;-&#65533;V&#65533;@&#65533;O}O&#65533;|>5&#65533;iM&#65533;&#65533;&#65533;&#65533;U&#65533;&#65533;&#65533;@R&#65533;<&#65533;&#65533;x&#65533;J\5&#65533;&#65533;mH$&#65533;
}*B&#65533;)&#65533;}&#65533;&#1132;/&#65533;&#65533;N&#65533;t&#65533;&#65533;&#65533;`&#65533;&#65533;\$&#65533;a&#65533;j&#65533;\&#65533;@&#65533;&#65533;\T&#65533;&#500;&#65533; R&#65533;&#1889;&#65533;&#65533;&#65533;&#65533;cD`I|T&#65533;g&#65533;&#65533;&#65533;&#65533;&#65533;&#65533;L &#65533;%&#65533;dn&#65533;Rt&#65533;
&#65533;A`&#65533;&#65533;Iaj&#65533;*Q&#65533;&#65533;L&#65533;&#65533;&#1116;xZF&#65533;I_&#65533;&#65533;e&#803;{2&#65533;mt&#65533;&#65533;D&#65533;u&#65533;&#65533;&#65533;&#65533;`&#58903;&#65533;X< &#65533;H&#65533;l.&#47684;d&#65533;r&#65533;q0&#65533;I&#65533;&#65533;&#65533;&#65533;%iM&#65533;&#65533;&#65533;&#65533;0y&#65533;&#65533;&#65533;&#65533;U&#65533;L&#65533;-AA<&#65533;hVJ.A/&#65533;0s&#65533;&#65533;,&#65533;&#65533;&#65533;)&#65533;sf*m&#65533;V&#65533;4IY2G&#65533;&#65533;&#65533;sL)R&#65533;s>[&#65533; &#65533;N&#65533;&#65533;)A&#65533;&#65533;&#65533;`-	&#65533;oj&#65533;&#65533;r&#65533;j&#65533;|&#65533;&#65533;&#65533;&#65533;<#&#65533;&#65533;T-&#1522;&#65533;&#65533;f&#65533;R&#65533;&#65533;tg&#65533;&#65533;d&#65533;&Z&#65533;&#65533;&#65533;&#65533;f&#65533;&#65533;U&#65533;:W&#65533;$/s&#65533;&#65533;^]q&#65533;&#1369;V&#65533;&#65533;.s F&#65533;&#65533;&#65533;&#1001;&#65533;g&#65533;TSGfK&#65533;&#65533;R&#65533;>&#65533;&#65533;$&#65533;&#65533;&#65533;&#1536;&#65533;UHFe@&#65533;&#65533;"2$\&#65533;&#65533;Wt&#65533;opb&#65533;h1&#65533;
bH,#&#65533;&#65533;&#65533;&#65533;:Q&#65533;|qE|0Hg&#65533;U&#65533;1&#65533;&#65533;81&#65533;5&#65533;\]&#65533;T=&#65533;&#65533;&#65533;&#65533;&#65533;J&#65533;&#65533;&#65533;p4&#65533;&#65533;(&#65533;&#65533;U&#65533;&#65533;&&#65533;o&#65533;E&#65533;!&#65533;&#65533;#&#1290;&#65533;M@&#65533;&#65533;{&#1833;&#65533;&#65533;&#65533;&#65533;&#65533;&#1862;&#65533;/&#65533;&#65533;H&#65533;&#65533;H&#65533;&#65533; &#65533;&#65533;&#65533;!&#65533;4&#65533;[&#65533;*&#65533;&#65533; \&#65533;f&#65533;d&#65533;fk&#65533;&#65533;&#1032;g&#65533;&#65533;&#65533;&#65533;l&#65533;s&#65533;&#65533;X&#65533;*&#65533;c&#65533;(&#65533;!&#65533;-&#65533;&#65533;Mc&#65533;&#65533;K&#65533;&#65533;K&#65533;H&#65533;uz&#538;&#65533;&#65533;&#65533;&#65533;VD&#65533;~&#65533;&#65533;<I&#65533;&#65533;6f	N$O&#65533;&#65533;8VV!t&#65533;Uq&#65533;b&#65533;&#65533;x&#65533;"&#65533;&#65533;&#65533;g&#565;&#65533;Jp&#65533;&#65533;&#65533;&#65533;&#65533;&#65533;&#65533;&#65533;&#65533;&#65533;q&#65533;&#65533;M&#65533;,q\TPE&#65533;&#65533;8~|FmN9&#65533;DE&#65533;&#65533;&#65533;&#1353;&#65533; &#1186;!&#65533;&#65533;T&#65533;&#65533;9&#65533;\&#402;&#65533;Em;&#65533;
&#65533;&#65533;&#65533;&#978;&#65533;&#65533;&#65533;2&#65533;. &#65533;&#65533;8&#65533;&#65533;2&#65533;&#65533;C&#65533;&#65533;&#65533;@X&#65533;U.&#65533;&#65533;f;3&#65533;/&#65533;&#65533;&#65533;&#65533;&#65533;Zp`&#65533;~&#65533;3q-&#65533;d&#65533;Q&#65533;l$A&#65533;}&#65533;&#65533;&#65533;&#65533;&#65533;&#24080;&#65533;QH.&#65533;4Y&#65533;&#65533;OHS+&#65533;&#216;O&#65533;&#65533;o*Za2&#65533;e|&#65533;B&#65533;&#65533;&#1982;&#65533;&#65533;k#/&#65533;T4&#65533;&#65533;&#65533;X&#65533;&#65533;&#65533;
&#65533;X&#65533;5+&#65533;&#65533;&#65533;h&#65533;, A(&#65533;f9&#65533;&#65533;l &#65533;&#65533;&#65533;&#1512;n&#65533;@&#65533;&#65533;&#65533;f&#65533;&&#65533;B&#65533;4ylg&#65533;&#65533;b4F&#65533;g[@t&#65533;\&#65533;&#65533;&#65533;%h1G&#65533;l&#65533;&#65533;~&#65533;&#65533;2&#65533;2&#65533;&#65533;&#65533;JS&#65533;&#65533;&#65533;(&#65533;.&#65533;&#65533;&#65533;&#65533;u&#65533;&#65533;Fj&#184;&#65533;&#65533;_&#599;N^&#65533;-&#65533;i"&#65533;Z&#65533;&#65533; &#65533;@&#65533;&#65533;&#65533;IL&#65533;*&#65533;&#65533;t&#65533;uA&#65533;&#65533;&#65533;]:&#65533;&#65533;[Z&#65533;U^Q&#65533;&#65533;&#65533;&#65533;&#65533;<&#65533;&#65533;$[&#65533;&#65533;&#1348;&#65533;&#65533;:&#65533;+&#65533;` ;&#65533;]&#65533;&#65533;&#65533;s&#65533;G&#65533;&#65533;&#65533;}&#65533;&#65533;FW&#65533;&#65533;~&#65533;J&#65533;r&#65533;L&#65533;V&#65533;pG&#65533;)&#30858;X&#65533;&#65533; (&#65533; 0pbO|qw&#65533;&#65533;,wh7&#65533;t7('	CrI&#65533;wA&#65533;&#65533;Q&#65533;iH&#65533;&#35411;&#65533;H! ) &#65533;&#65533;&#65533;z&#65533;&#65533; H]&#65533;&6&#65533;l&#65533;&#65533;|&#65533;&#994;u&#65533;L&#65533;/&#65533;&#65533;-&#65533;&#65533;&#65533;&#65533;H&#647;V&#65533;0I&#65533;&#65533;&#65533;&#65533;&#411;&#341;I%&#65533;A &#1013;&#65533;&#65533;&#65533;&#65533;&#65533;&#1255;,&#65533;$&#65533;&#65533;&#65533;7&#65533;Zh&#65533;Gl&#65533;&#65533;k&#65533;&#65533;&#65533;&#65533;&#65533;&#65533;G&#65533;UG&#65533;^&#842;&#65533;&#65533;&#65533;j&#65533;{&#65533;UK&#65533;I&#65533;xQ)&#65533;&#65533;&#65533;IS&#65533;V&#65533;&#65533;N&#65533;&#65533;Mfa&#65533;&#65533;&#65533;&#65533;&#65533;sO 3/&#65533;&#65533;&#65533;,,&#65533;]&#21417;I&#65533;S&#65533;&#65533;&#65533;d&#65533;&#65533;&#65533;&#65533;&#65533;j&#65533;@RFq&#1713;&#65533;&#65533;&#65533;j&#65533;&#65533;XE&#65533;=&#65533;+&#65533; /&#65533;H&#440;&#65533;&#779;&#65533;&#65533;&#65533;o&#65533;&#65533;o&#65533;&&#65533;i&#65533;&#65533;&#65533;H&#65533;&#65533;&#65533;j2&#65533;B&#65533;&#65533;&#65533;&#65533;'&#65533;!&#65533;&#65533;&#1951;&#65533;Y&#65533;:&#65533;&#65533;E&#65533;&#65533;dAU@UV&#65533;&#65533;&#65533;tA[.&#65533;,&#65533;D&#65533;BK&#65533;&#65533;	&#65533;&#65533;&#811;1n4$E&#65533;	&#65533;&#65533;(-&#65533;.@&#65533;1&#65533;&#65533;M8n&#1704;&#65533;EL&#65533;d &#65533;I&#65533;&#65533;&#65533;5l&#1588;YS&#792;&#65533;c<&#65533;9&#65533;"&#65533;5jJ&#65533;Is&#65533;&#65533;3/&#852;!&#25303;-V&#65533;tF&#65533;&#65533;0c&#65533;|&#65533;E&#65533;+Z&#65533;Hi&#65533;&#65533;&#65533;#&#65533;M&#65533;L&#65533;"&#65533;&#65533;8o&#1432;csKW&#65533;d,"&#65533;:FLY&#65533;m&#65533;&#1329;3G&#65533;1g2&#65533;I&#65533;RL0_j~	c&#65533;9r&#65533;&#65533;Mk&#65533;Na9pT&#65533;Y8&#65533;+&#65533;.f2jT&#65533;F&#65533;&#65533;7o&#65533;&#65533;&#65533;s&#65533;&#65533;4d&#924;\&#65533;&#65533;r;yP&#65533;&#65533;S&#65533;&#65533;9r&#1944;t&#31708;8&#65533;&#65533;vmG&#65533;&#65533;&#65533;w&#65533;&#65533;h&#65533;N&#65533;9&#65533;&#65533;3&#65533;&#65533;&#65533;&#1392;U&#65533;f&#65533;&#65533;&#65533;h&#1277;&#65533;&#65533;&#65533;:&#65533;&#585;a&#65533;&#65533;F&#65533;&#65533;6&#65533;1&#65533;qc&#65533;2&#65533;&#65533;nD'L&#65533;4&#65533;8&#65533;)&#65533;IC&#65533;&#65533;&#65533;8&#65533;&#65533;-&#65533;:j&#65533;&#65533;4>D&#1079;;4&#65533;-&#65533;<&#65533;&#65533;:&#65533;"L&#65533;8,&#65533;&#65533;&#65533;x&#65533;&#65533;C5&#65533;&#1571;?&#65533;&#65533;C&#65533;=&#65533;T&#65533;_D&#65533;7Q&#65533;C&#65533;>&#65533;(&#65533;&#65533;A$A&#65533;#&#65533;&#65533;&#65533;&#65533;&#65533;@&#65533;&#65533;&#65533;X&#65533;&#65533;&#65533;&#65533;&#65533;@&#65533;&#65533;C&#65533;&#65533;&#65533;&#1167;&#65533;&#65533;q&#65533;&#65533;&#65533;CL&#65533;CA	&#65533;&#65533;=&#65533;CD%4&#65533;&#65533;&#65533;&#65533;&#65533;&#65533;&#65533;&#65533;4&#65533;&#65533;&#65533;3&#65533;&#65533;A	;S/&#65533;&#65533;&#65533;$&#65533;&#65533;&#65533;&#65533;`&#65533;4&#65533;&#65533;&#65533;/&#65533;Rc8&#65533;\&#65533;&#65533;5&#65533;&#57539;&#65533;&#1278;&#65533;&#65533;&#65533;&#65533;C&#65533;&#65533;&#65533;&#65533;S;'d1&#65533;`]#&#65533;2&#65533;&#65533;B/1&#65533;[i>&#65533;&#65533;&#65533;c&#65533;1&#65533;&#65533;&#65533;(.&#65533;(&#65533;0ZY&#65533;&#65533;&#1866;&#65533;g'&#65533;&#65533;.&#65533;&#1186;&#65533;,&#65533;&#65533;B[m&#65533;&#65533;BX-&&#226;&#65533;&#162;&#65533;&#65533;&#65533;0&#65533;%&#65533;j-&#65533;X&#65533;&#65533;P&#65533;&#65533;u&#504;+&#65533;&#350;&#65533;&#855;&#65533;@:V &#65533;&#65533; &#65533;&#65533;2&#65533;&#65533;
&&#65533;&#65533;&#65533;
p&#65533;C&#1211;&#65533;&#65533;K/&#65533;$%V&#65533;I/vc}&#65533;&#65533;&#65533;5,c&#65533;0H.&#65533;&#65533;{&#65533;C?&#65533;&&#65533;)&#65533;a)E	&#65533;&#65533;&#65533;&#65533;I]&#65533;/[&#65533;&#65533;&#65533;x!-&#65533;h&#65533;'&#65533;(&#65533;&#65533;x-z&#65533; &#65533;@#,&#65533;&#65533;B&#65533;+,N&#65533;!&#65533;d"c&#65533;&#65533;&#65533;S&#65533;&#65533;$&#65533;&#65533;z&#65533;2V&#1714;&#65533;-&#1601;&#65533;N&#65533;&#65533;zV&#65533;&#65533;&#65533; M&#65533;&#65533;&#65533;EC&#65533;&#65533;N&#65533;"&#65533;&#65533;n&#65533;&#65533;b&#65533;7&#65533;1j&#65533;	&#65533;,0&#65533;&1f&#65533;&#65533;&#65533;*&#65533;&#65533;&#65533;*&#65533;&#65533;"	&&#65533;&#65533;&#138;-&#65533;&#65533;yT5&#65533; &#65533;&#65533;&#65533;&#65533;#&#886;&#65533;N&#65533;&#1342;O&#65533;&#65533;Q&#65533;&#65533;p#&#65533;FN&#65533;&#65533;1&#65533;&#65533;&#1334;^?<&#65533;2&#65533;(&#65533;r8&#65533;&#65533;&#192;&#65533;;4&#65533;.N-2&#65533;+&#65533;&#65533;&#65533;&#65533;c&#65533;T-L1&#65533;&#65533;Is&#65533;N&#65533;1a$,9&#65533;&#65533;1&#65533;&#65533;&#65533;\L&#65533;2&#65533;=&#65533;GrI}&#65533;&#65533;8&#65533;&#65533;&#1059;D3&#65533;@&#65533;&#65533;x(<&#65533;a&#199;&#65533;&#65533;D&#65533;S&#65533;2&#65533;f&#65533;&#65533;&#65533;$&#65533;&#65533;q&#65533;&#22207;L&#65533;B&#65533;&#65533;U&#65533;(&#65533;&#65533;v&#65533;&#65533;k04Mmj&#65533;&#65533;{&#65533;xn&#65533;
&#65533;5&#65533;&#65533;&#65533;&#65533;^&#65533;@&#65533;PO&#65533;&#65533;o&#65533;&#65533;&#65533;0&#65533;FLb&#65533;jJ&#65533;5&#65533;O&#65533;Y&#65533;&#65533;&#65533;e&#65533;3&#65533;r&#65533;6cDa9&#65533;&#65533;&#65533;U,&#65533;&#65533;h&#65533;&#65533;&#65533;&#65533;N&#65533;&#65533;&#65533;2&#65533;&#65533;&#65533;Rk&#65533;&#65533;2rC9^&#65533;rp&#65533;J&#65533;"&#65533;&#65533;&#65533;&#65533;C1&#65533;a&#65533;W&#65533;/m&#65533;&#65533;3&#65533;:OFhs&#65533;0f&#65533;)&#65533;#&#65533;T&#65533;,lQ-AIA&#65533;3&#65533;&#65533;]&#65533;&#65533;O<&#65533;73&#65533;&#65533;&&#491;&#65533;W:am!T8
&#65533;P&#65533;&#65533;e&#65533;&#65533;[&#65533;&#65533;e&#65533;&#65533;&#65533;&#65533;*s&#65533;&#928;&#65533;&#65533;&#65533;+a&#65533;&#65533;X"&#65533;&#65533;&#65533;^&#65533;1&#65533;&#65533;&#65533;&#65533;dfTC&#65533;&#65533;#a	PPCj&#133;,X&#65533;
[&#65533;TG&#52560;O"&#65533;R[&#65533;&#65533;1&#65533;&#65533;}Uf(&#65533;ad&#65533;K}&#65533;&#65533;k&#65533;&#65533;JbBJ&#65533;|&#65533;&#65533;&#65533;(&#65533;R&#65533;&#1064;P&#65533;&#37000;C&#65533;&#65533;/ &#65533;+&#65533;&#65533;&#65533;&#65533;&#65533;&#65533;}&#65533;a&#65533;&#65533;&#65533;&#65533;&#42369;&#580;&Z&#65533;HF&#65533;3*7&#65533;d&#65533;&#65533;	&#65533;`S&#65533;U&#65533;'&#65533;9BG&#65533;&#65533;&#65533;&#65533;V&#65533;+&#65533;&#65533;&#65533;X;6X&#65533;6&#65533;2&#65533;MB:&#65533;8&#65533;Y#m&#65533;LB&#65533;,/&#65533;&#65533;B&#65533;&#65533;BHYE#&#65533;sOj&#65533;&#65533;&#65533;&#65533;&#65533;&#65533;j&#65533;$#&#65533;&#65533;&#65533;TkLC&#65533;Z!&#65533;K&#65533;@5&#65533;&#65533;&#65533;&#65533;&#65533;}jL&#65533;&#65533;&#65533;&#65533;&#65533;&#65533;&#65533;.&#65533;|&#1643;&#65533;&#65533;&#65533; BHT&#65533;&#65533;&#65533;&#407;&#65533;&#65533;&#65533;&#65533;&#65533; A&#65533;)IQ&#65533;&#65533;&#65533;&#65533;&#65533;YA&#65533;&#65533;0D!&#65533;X'&#65533;L{ iq&#65533;&#65533;&#65533;&#65533;a&#65533;_>U$*&#65533;&#65533;J&#65533;#&#65533;&#65533;&#65533;C&#65533;&#65533;<pT&#65533;#&#65533;&#65533;&#65533;7&=&#65533;&#65533;J&#65533;9&#65533;vNs")MWJVZ&#65533;m&#65533;&#65533;&#65533;&#65533;x/&#65533;&#65533;&#65533;&#65533;&#65533;&#65533;^&#65533;"&#65533;mD!&#65533;<&#1020;<&#65533;&#65533;a>"V&#65533;W@!&#65533;&#65533;^h&#65533;&#65533;&#65533;)}&#65533;&#65533;`&#65533;&#65533;&&#65533;&#65533;&#64576;&#65533;k&#65533;C#&#65533;E&#385;&#65533;z&#65533;T1'L&#65533;*"&#65533;&#65533;LuUP#"Ou&#65533;&#65533;&#65533;&#65533;!&#65533;
&#65533;&#65533;2/Hu&#65533;C&#65533;z&#65533;&#65533;&#65533;&#65533;-&#65533;U&#65533;a&#65533;z@&#65533;Mi&#65533;&#65533;&#65533;&#65533;&#65533;f&#65533;8k%o&#65533;&#65533;&#964;&#65533;s;&#65533;1&#65533;!&#65533;&#1700;:&#1373;&#65533;"&#65533;&#65533;&#65533;&#65533;"&#65533;+0&#65533;&#65533;&#65533;#Y&#65533;&#595;2&#65533;&#65533;'&#65533;&#65533;&#65533;pd&#65533;&#65533;&#65533;b&#65533;&#65533;&#65533;&#65533;G&#65533;!Y_&#65533;e&#65533;&#65533;&#65533;y&#65533;dn&#65533;&#65533;&#65533;F&#65533;`'&#65533;&#65533;&#1980;&#65533;D&#65533;&#645;+&#65533;3\&#180;&#1725;$u/&#65533;&#65533;E/&#229;<&#65533;&#1361;&#65533;&#65533;&#65533;n&#65533;+&#65533;&#65533;p;&#65533;s&#65533;7&#65533;KC&#65533;a&#65533;*&#65533;2&#65533;&#65533;&#65533;M&#65533;o&#65533;3PG]&#65533;:&#65533;H&#65533;%%&#65533;K&#65533;&#65533;d&#65533;,&#65533;S'+&#65533;'pAU`&#65533;&#65533;&#65533;.&#65533;&#65533;I&#65533;&#65533;&#65533;&#65533;Y&#65533;b&#65533;&#65533;5&#65533;&#65533;&#65533;\}, &#65533;&#65533;&#65533;&#65533;qu&#65533;s&#65533;YO&#65533;&#65533;&#65533;"&#65533;M&#65533;&#65533;y&#65533;&#65533;-&#65533;&#65533;D`2c&#65533;Ye{&#65533;Odd&#65533;nNc&#65533;&#65533;&#65533;$PRg&#65533;&#65533;p&#65533;tM&#65533;&#65533;&#65533;&R8&#65533;&#65533;L &#65533;+&#65533;s44&#65533;%'p&#65533;^&#65533;&#65533;&#65533;&#65533;{'&#65533;&#1161;&#65533;=&#65533;>&#65533;&#65533;r&#65533;?&#65533;p=x&#65533;iF-&#65533;]&#65533;&#65533;6<B&#65533;!&#65533;;&#65533;A&#65533;&#65533;&#65533;@&#65533;!
&#65533;E &#65533;&#65533;@&#65533;&#65533;5&#65533;&#65533;A B&#65533;p$&#65533;&#65533;A&#65533;&#65533;8&#65533;Q&#65533;o&#65533;&#65533;&#65533;&#65533;+&#65533;&#65533;>&#65533;-v&#772;&#65533;"&#65533;&#65533;&#65533;`&#65533;"N[&#65533;@$&#65533;FLJQoNC4bNR &#65533;v&#65533;&#65533;&#65533;&#65533;0&#65533;&#65533;&#65533;uAt&#65533;K7&#65533;&#65533;&#65533;&#65533;&#65533;;&#65533;&#65533;`&#65533;#&#1096;F,&#65533;&#65533;p&#65533;&#65533;&#65533;p&#65533;$y&#65533;&#65533;SZ&#65533;&#65533;&#65533;&#65533;&#65533;&#65533;A&#65533;Ro&#65533;[&#65533;&#65533;X&#65533;HD"a{E4b&#65533;X&#65533;nQ/t&#65533;/&#65533;~&#65533;S&#65533;&#1911;&#65533;&#65533;&#65533;p&#65533;&#65533;&#65533;&#65533;&#65533;&#65533;Z?&#65533;&#65533;&#65533;|h"&#65533;4BT1.&#65533;LQ\&#65533;+|[s&#65533;Q(&#65533;	&#65533;+&#65533;&#65533;&#65533;&#65533;I&#65533;&#65533;Na&#65533;4&#65533;n&#65533;&#65533;<&#65533;&#65533;&#65533;&#65533;&#65533;*&#65533;&#65533;UI&#65533;&#65533;^dB&#65533;#&#65533;&#65533;&#65533;Fw*&#65533;TfW&#65533;&#65533;@&#65533;`Cf&#65533;&#65533;&#65533;(4 G%"N&B#&#65533;b<&#65533;&#65533;r&#65533;h&#65533;&#65533;&#65533;&#65533;&#65533;&#1712;&^&#65533;&#65533;v&#65533;'<&#38518;&#65533;&#65533;j&#65533;@&#65533;&#65533;&#65533; &#65533; &#65533; 
&#65533;&#65533;	&#65533;&#65533;	&#65533;&#65533;&#65533;&#65533;Yh&#65533;"&#65533;&#65533;&#65533;&#65533;)bF&#65533; G&#1248;e&#65533;*	&&#65533;%r0&#65533;&#65533;&#65533;_$&#65533;O&#65533;&#65533;B&v&#65533;t&#65533;&#65533;_,E.&#65533;&#65533;&#65533;b &#65533; vC&#65533;`&#65533;&#65533;&#65533;&#65533;f2Pw&#65533;	j&#65533;&#65533;&#65533;>&#65533;&#65533;(&#65533;&#65533;nfC&#65533;&#65533;+9 I&#1908;m&#65533;(,L&#65533;T&#65533;)&#65533;&#65533;&#65533;,&#65533;FWX&#653;H#&#65533;&#65533;&#65533;T&#65533;&#65533; &#65533;cUb$ f&#65533;&#65533;&#65533;>&#65533;&#65533;H)1Cz&#65533;&#1006;&#1048;0&#65533;&#65533; &#65533;&#65533;?&#65533;.J&#65533;-&#65533;,&#65533;&#65533;.&#65533; [\&#65533;&#65533;&#65533;o0B&#65533;"+&#65533;,&#65533;$&#65533;&#65533;Pm&#65533;&#65533;&#65533;&#65533;2N<&#65533;-&#65533;J"f0l&#712;A&#65533;{R$&#65533;&#65533;&#65533;K&#65533;&#65533;B&#65533;&#65533; &#65533;X&#65533;N&#65533;&#65533;A&#65533;&#65533;&#65533;%f&#65533;9L&#65533;&#65533;&#65533;&#65533;
&#65533;&#65533;
&#65533;&#65533;&#65533;Ia[&#65533;&#22702;7;&#65533;kL&#65533;&#65533;NH&#65533;MX%0&#65533;@&#65533;~&#65533;&#65533;&#65533;.&#65533;&#65533; 
&#65533;&#65533;!&#65533;&#65533;&#65533;.I&#65533;&#65533;H&#65533;1&#65533;z&#65533;&#65533;&#65533;&#65533;&#65533;&#65533;&#65533;PR.2$A"&#65533;%]&#65533;&#65533;P&#65533;#&#65533;dDr&&#65533;%a&#65533;&#65533; &#65533;%&#65533;&#65533;&#65533;J&#65533;&#65533;|.&#65533;&#65533;R&#65533;h&#65533;&#65533;&#948;&#65533;nf&#65533;)&#65533;)&#65533;J&#65533;&#65533;z&#65533;&#65533;&#65533; &#65533;*rA&#65533;R&&#65533;*a &#65533;|&#65533;a22#!&#65533;&#945;&#65533;$;&#65533;&#65533;&#65533;&#65533;&#65533;&#65533;&#65533;&#65533;&#65533;J&#65533;k"&#65533;&#65533;&#65533;&#65533;&#65533;H&#65533;&#65533;E&#65533;B&#65533;'&#65533;z&#65533;&#65533;&#65533;&#65533;&#65533;&#65533;&#65533;&#65533;&#65533;DS&#65533;&#65533;@F&#65533;@&#65533;CO &#65533;&S&#65533;&#65533;$&#65533;&#65533;0&#65533;~&#65533;E&#65533;&#65533;&#65533;DM&#65533;&#65533;XS O&#65533;&#65533;&#65533;`/Cd&#756;&#65533;V&#65533;&#65533;,&#65533;&#1920;&#65533;$8*q&#65533;&#65533;&#65533;&#65533;&#65533;&#65533;&#65533;&#65533;&#65533;&#1902;0l&#65533;2&#65533;SVf&#65533;,&#41318;&#65533;@&#65533;\)&#65533;<B`f&#65533;&#65533;,PM+@c&#65533;&#172;&#65533;&#674;
&#65533;&#65533;&#65533; &#65533;&#65533;&#65533;ZX&#65533;
r&#65533;X &#65533;t&#642;&#65533;P&#65533;,&#65533;a&#65533;&#65533;0&#65533;#&#65533;b&#65533;&#65533;?&#65533;&#65533;&#65533; &#65533;&#65533;&#65533;V^&#65533;&#65533;&#65533;OgA&#65533;&#65533;"&#65533;`!h&#65533;X"B"b&#65533;o&#65533;p%&#65533; &#65533;Dl&#65533;&#65533;&#65533;&#65533;Zl&#65533;b&#65533;`&#742;&#65533;&#65533;p%j&#65533;&#65533;f4<&#65533;6F&#65533;(&#65533;b&#65533; @o&#65533;
&#65533;&#65533;
&#65533;&#65533;H	(Bp_&#1042;T&#65533;2&#65533;&#65533;>&#1283;&#65533;&#65533;4&#65533;8e=&#65533;C&#65533;>&#65533;&#65533;<&#65533;e&#65533;R&#65533;0|&#65533;&#65533;&#65533;
&#65533;R0c&#65533;(3&#65533;&#65533;&#65533;&#65533;&#65533;,Gj&#65533;&#65533;
&#65533; 	&#65533;&#65533;	&#65533; 
&#65533;&#65533;
&#65533;Zt"&#65533;&#65533;&#65533;(v&#65533;&#65533;&#65533;&#65533;"J"I&#65533;#!&#65533;i&#65533;b&#65533;8I&#65533;&#65533;&#65533; #&#65533;T&#65533;H&#65533;qG&#65533;&#65533;
J1#0&#65533;,&#65533;DJ&#65533;D2&#65533;*&#65533;TDJ&#65533;$0&#65533;7BN;&#65533;7Nc3`&#65533;&#65533;^&#65533;&#65533;Z&#65533;&#65533;ou&#65533;CM&#65533;&#65533;M<&#65533;*F&#49582;CE&#65533;&#65533;:&#65533;@V(&#65533;&#65533;F&#65533;&#65533;WM&#65533;&#65533;`d&#65533;s&#65533;+&#65533;&#65533;&#65533;Y5+&#65533;~&#65533;3&#65533;k"&#65533;&#65533;5M&#65533;&#65533;&#65533;no[&#65533;&#65533;3&#65533;5&#65533;xd&#65533;&#65533;[{d&#65533;O&#65533;N&#65533;&#65533;&#65533;&&#65533;'}&#65533; a(&#65533;^Ur%a%_2 a^&#65533;2 &#65533;&#65533;1&#65533;&#65533;&#65533;&#65533;&#65533;&#146;%&#65533;%&]&#65533;a[&#65533;%&#65533;R&#65533;&#65533;2K&#65533;d&#65533;&#65533;V&#65533;&#65533;&#65533;&#65533;n&#65533;+&#65533;&#65533; 6[&#65533;&#65533;J&#65533;&#65533;&#65533;H&#65533;`&#65533;%&#65533;&#65533;&#65533;&#65533;&#65533;&#65533;&#65533;6&#65533;&#65533;&#65533;&#34062;&#65533;&#65533;&#65533;&#65533;&#65533;7[&#65533;&#65533;#&#65533;&#65533;"sv&#65533; d5vji&#65533;&#65533;^.&#65533;b &#65533;&#65533;&#65533;n&#65533;k&#65533;
&#65533;&#65533;HO&#65533;&#65533;&#736;w&#65533;V{&#65533;&#65533;6$&#65533;Jp&#65533;&#65533; &#65533;&#65533;&#65533;&#65533;f&kb:&#65533;&#156;(4D&#65533;&#39016;	&#65533;eO!%&#1069;p&#65533;&#65533;f&#65533;&#65533;&#65533;d&#65533;$&#65533;&#65533;tB&#65533;v&#467;:"=&#65533;R\&#65533;&#65533;,|&#65533;&#65533;@
@w
&#65533;&#65533;&DWH&#65533;&#65533;
&#65533;@[&#65533;&#65533;r&&#65533;=&#65533;u/w&#65533;E;	Z&#65533;B'^d&&#65533;*&#65533;6FeVp&#65533;&#65533;&#65533;&#65533;	&#65533;&#65533;&#65533;l&#65533;&#65533;&#65533;&#1190;&#65533;e>&#65533;&#65533;&#65533;&#65533;&#787;&#65533; [&#65533; h&#65533;`tAj`$"'&#65533;B&#992;?&#65533;&#65533;D4&#65533;9&#679;&#65533;(&#65533;&#65533;d&#65533;/&#65533;S|&#65533;"&#65533;@"&#65533;&#65533;&#65533;T&#65533;"&#1802;6&#65533;&#65533;&#65533;&#65533;=]Q&#65533;&#65533;&#65533;-&#65533;B-	&#65533;t&#65533;'i_&#65533; Y&#65533;`
&#65533;
&#65533;&#65533;| p&#65533;&#65533;@&#65533;&#65533;	R&#65533;&#65533;6p&#65533;&#65533;&#65533;P&#65533;&#65533;lS&#65533;&#65533;&#65533;4j[&#65533;xn&#65533;r&#65533;%&#65533;3&#65533;&#65533;06&#65533;t&#65533;@&#65533;@
&#65533;&#65533;pGC=hS&#65533;HD&#65533;h+&#65533;&#268;Hx\&#65533;B&#65533;&#65533;E&#65533;KU&#65533;d-6&#65533;0&#65533;I&#65533;DH&#65533;1&&#65533;R&#65533;&#65533;aH&#65533;&#1699;k&#65533;&#65533;~&#65533;$g&#65533;g&#65533;;h&#65533; c&#65533;D&#65533;J&#65533;&#65533;B&#65533;&#65533;&#65533;Es`U&#65533;&#65533;&#755;b&#65533;&#65533;d&#65533;X&#65533;&#65533;4&#65533;J&#65533;X&#65533;&#65533;&#65533;g&#65533;&#65533;&#65533;&#65533;@5&#65533;&#65533;&#65533;&#65533;&#19802;&#65533;&#65533;.h&#65533;R&#65533;b&#65533;&#65533;&#65533;t&#65533;(	Op/&#65533;H&#65533;gYS&#65533;=S&#65533;b&#65533;&#65533;&#65533;&#65533;&#65533;&#65533;&#65533;&#65533;&#65533;uf)&#65533;,U&#65533;,a&#65533;hS&#65533;.5&#65533;~&#65533;e1&#65533;&#65533;&#65533;G&#65533;}D&#65533;hRn&#65533;/&#65533; &#65533;&#65533;&#65533;0k&#65533;&#65533;F${&#65533;GJ&#65533;q&#65533;!x&#65533;&#65533;61&#65533;&#65533;&#65533;'AP/[&#65533;&#65533;ha&#65533;&#65533;&#65533;&#65533;5F&#21510;&#41631;+1&#65533;h&#65533;[&#65533;&#65533;&#65533;&#65533;&#65533;&#65533;K^k&#65533;/&#65533;~,&#65533;4C1&#65533;&#65533;&#65533;&#65533;&#65533;&#65533;D5rViY&#65533;pq.l&#65533;&#65533;E!&#65533;&#65533;&#65533;&#65533;Fb?j4$F&#65533;^Q:"D&#65533;c-&#65533;&#65533;&#65533;r&#65533;&q&#65533;@&#65533;&#65533;&#65533;&#276;6&#65533;J$(&#65533;F&#65533;l &#65533;t&#65533;&#65533;X&#65533;i'&#65533;&#65533;?&#65533;\&#65533;b&#65533;d&#65533;wG&#65533;&#65533;&#65533;ZWstO&#65533;&#65533;&#65533;&#65533;6_*&#65533;&#198;&#65533;k']|&#65533;]6&#65533;oJ&#65533;t&#65533;"&#65533;&#65533;&#65533;&#65533;&#65533;f/&#65533;&#65533;{&#65533;&#65533;.B&#65533;H&#65533;hL&#65533;&#65533;0&#65533;&#65533;tF&#65533;&#65533;&#65533;&#65533;X&#65533;^&#65533;8&#65533;`&#65533;&#65533;&#65533;&#65533;&#65533;f&#65533;6tc&#65533;&#65533;O=D>&#65533;)&#65533;K&#65533; &#65533;:h&#65533;&#1204;&#65533;?~&#65533;&#65533;&#15220;&#65533;&#65533;&#65533;sZ&#65533;!&#65533;z&#65533;fx&#65533;`	&#65533; a&#65533;&#65533;q&#65533;&#869;@B&#65533;&#65533;&#65533;k&#65533;&#65533;,%&#65533;!"&#65533;N&#65533;@&#65533; 4&#65533;ln=&#65533; &#65533;b.&#640;&#65533;&#65533;G?&#65533;pp&#65533; 3&#674;u&#65533;~w&#65533;&#65533;z&#65533;*`&#65533;!&#65533;&#65533;&#65533;&#65533;C&#65533;C&#65533;&#65533;tQ&#1892;P:&#65533;p&#771;Q*&#65533;0&#65533;4&#65533;V&#65533;&#529;~&#65533;&#65533;&#65533;Y~G&#65533;&#65533;&#65533;&#65533;9&#65533;&#65533;&#1646;OhT&#65533;&#65533;&#65533;&#65533;|$&#65533;V#0&#65533;&#65533;D&#263;~&#65533;8&#65533;&#65533;h&#65533;`&#65533;n&#65533;&#65533;&#65533;&#65533;>&#65533;&#65533;AL&#65533;?y&#65533;<&#65533;dW&#65533;3&#65533;q&#65533;ChA&#65533;(&#65533;bv&#65533;6Y&#65533;&#65533;&#65533;D&#65533;<&#65533;&#65533;&#65533;O&#65533;&#65533;&#65533;,)a&#65533;I|&#65533;&#65533;-=&#65533;h&#65533;&#65533;K&#65533;&#65533;~&#65533;&#65533;&#65533;&#65533;#}i`&#65533;&#65533;&#65533;&#65533;&#65533;&#65533;w&#65533;&#65533;&#1545;&#65533;+9&#65533;&#65533;dpe&#65533;&#65533;&#65533;>&#65533;T&#65533;&#1174;&#65533;&#65533;&#65533;&#65533;&#65533; 1&#65533;&#65533;<\"&#65533;&b&#65533;&#65533;&#65533;&#65533;&#65533;&#65533;bm&#65533;#&#65533;&#65533;&#65533;N&#65533;(<^&#65533;6&#65533;B1&#65533;&#65533;ApVO&#65533;&#65533;#d&#65533;&#65533;d&#65533;&#65533;NV<&#65533;&#65533;>&#65533;L&#292;&#65533;&#65533;!&#65533;B\&#65533;i&#65533;&#65533;&#65533; 5&#65533;va&#65533;
,f&#65533;&#65533;z&#65533;T&#65533;&#65533;&#65533;&#65533;z&#65533;@e&#65533;tf&#65533;&#65533; &#65533;MRc3&#65533;&#65533;}?&#65533;&#65533;&#65533;&#65533;&#65533;&#65533;b&#65533;&#65533;P&#65533;z&#65533;*bP&#65533;&#65533;v&#65533;)o&#65533;&#65533;&#65533;&#65533;&#65533;&#65533;E?&#65533;&#65533;&#65533;&#65533;#0j&#65533;Hm&#65533;4BKk&#65533;&#65533;&#65533;=&#65533;:&#65533;YI&#65533;&#65533;&#65533;&#65533;\&#65533;&#65533;&#65533;gT&#65533;T6&#65533;&#65533;W&#65533;6&#65533;&#65533;}-&#65533;&#65533;&#65533;!'&#65533;&#65533;1D&#65533;&#65533;s+&#65533;H&#65533;VlM&#1254;q&#65533;P%6&#65533;B&#65533;&#764;}&#65533;k&#65533;&#65533;&#65533;&#65533;&#65533;PmI&#65533;&#65533;4&#65533;v&#65533; &#65533;w&#65533;X&#65533;44&#65533;2&#60625;&#65533;$&#65533;&#65533; &#65533;)A+&#65533;y&#65533;&#222;&#65533; &#65533;&#65533;uzlt'&#65533;&#65533;=u&#65533;d:&#65533;1&#65533;L&#65533;H(&#65533;&#65533;EKG(*Go&#65533;&#65533;&#65533;&#65533;5&#65533;&#65533;o&#170;&#65533;&#65533;&#65533;f&#65533;Rlz#&#996;&#65533;B&#65533;&#65533;5&#65533;&#65533;8&#65533;&#65533;H&#65533;&#65533;&#65533;r/&#65533;b}kv&#65533;&#65533;&#65533;\&#1677;&#65533;&#65533;&#65533;&#522;&#65533;&#65533;CBdA&#65533;k~P&#65533;J &#65533;0VS&#65533;&#65533;&#65533;Xz&#65533;C&#65533;4&#65533;gG&#65533;*s&#65533;&#65533;6&#65533;&#65533;6&#37028;&#65533;Nv&#65533;&#65533;BPty&#65533;:&#65533;&#65533;b&#65533;D&#65533;J&#65533;&#65533;$&#65533;U^&#65533;&#65533;%&#65533;&#65533;P&#65533;R&#65533;d'd&#65533;&#65533;&#65533;&#65533;(&#65533;&#65533;Fn*c&#65533;&#65533;&#65533;&#65533;&#65533;&#65533; &#65533;&#65533;&#65533;9&#65533;&#65533;!Ig&#65533;S&#1096;>Gpq8%B&#65533;&#65533;e&#65533;h&#65533;k&#65533;&#65533;&#65533;&#65533;&#65533;&#65533;&#65533;&#65533;F=(&#65533;h5E&#65533;+&#65533;&#65533;8\&#65533;5&#65533;&#65533;&#65533;&#65533;m&#65533;&#65533;}&#65533;xH&#65533;5&#65533;E&#1734;&#65533;&&#65533;!`&#65533;&#65533;&#226;&#65533;&#65533;v&#65533;&#65533;&#65533;&#65533;&#65533;:f&#65533;{&#65533;&#65533;&#65533;D3~(&#65533;'&#65533;&#65533;W&&#65533;z&#65533;k&&#65533; Eo,%&#65533;&#65533;z&#65533;hnKl:2&#65533;$&#65533;_.n&#65533;=)&#65533;^4=L&#65533;&#65533;"M0]&#65533;p&#65533;&#65533;&#65533;KA&#65533;2&#65533;F&#65533;2&#728;1CF&#65533;&#65533;.Z&#65533;T&#65533;&#65533;&#65533;&#65533; &#65533;0`&#140;&#65533;hF&#65533;&#65533;k&#65533;`$3M&#65533;3(-&#65533;L&#65533;F&#858;7pz&#65533;y&#65533;M&#65533;=&#1768;Q3&#65533;&#792;&#65533;gp&#65533;&#65533;H&#65533;&#65533;gT&#65533;|&#65533;F&#65533;&#65533;7v&#65533; 
&#1078238;:qzu&#65533;&#65533;&#65533;2g&#908;&#65533;&#65533;$32&#65533;}&#65533;SN&#65533;8r&#65533;&#1065;S&#65533;&#924;&#65533;&#65533;&#785;'hK&#65533;3&#588;9&#65533;-_&#65533;@&#65533;V&#65533;S&#462;<x&#65533; &#65533;&#65533;(&#65533;2+&#65533;CL&#65533;v&#65533;&#553;&#65533;G&#65533;=x&#65533;&#65533;q&#65533;5&#65533;/`&#820;&#65533;9&#65533;j&#65533;&#65533;8Uf=#Fb&#65533;2i&#65533;&#65533;&#65533;;&#461;&#65533;1s&#1128;q&#65533;N&#65533;3Z&#65533;<yB&#65533;K5&#65533;)&#65533;<cF&#65533;&#65533;)V&#65533;d&#65533;b&#65533;K/	&#65533;&#65533;&#65533;&#65533;&#65533;&#65533;*[&#65533;X&#65533;&#1157;&#65533;XpDEHX8&#65533;&#1301;&#65533;&#65533;]m&#65533;6&#65533;c|&#65533;	U&#65533;a&#65533;&#65533;Y&#65533;EBa(&#65533;ES&#65533;7E&#65533;&N&#65533;&#65533;U\&#65533;EA`&#65533;&#65533;v]q&#65533;Yj\&#65533;&#65533;y&#65533;&#65533;GB&#65533;GgwiGr&#65533;&#65533;V[*&#65533;&#65533;&#65533;&#65533;g&#65533;&#65533;&#65533;x&#65533;%T3&#65533;&#65533;&#65533;&#65533;&#1121;&#65533;G&#65533;&#65533;W_&#65533;&#65533;&#391;~&#52295;&#65533;BH&#65533;r&#65533;I&#65533; `&#65533;&#65533;|pF&#65533;l~&#65533;	H&#65533;&#65533;
bH#&#65533;8&#65533;$&#65533;4&#65533;($&#65533;,&#65533;&#65533;&#65533;&#65533;D&#65533;H!`&#65533;u%&#65533;r&#817;&#65533;}&#65533;h &#65533;&#65533;V&#65533;}H&#65533;&#65533;&#65533;"&#65533;&#65533;#&#65533;<"&#609;&#65533;&#65533;&#65533;H"&#65533;&#65533;k!&#65533; ~&#65533;A&#65533;kL%&#65533;&#65533;N%FB&#65533;\\&#65533;&#65533;b&#65533;&#65533;&#65533;&#65533;Kfhm&#65533;&#65533;h8&#65533;F&#65533;4yQS(a&#65533;&#65533;U&#65533;p>&#65533;&#65533;n&#65533;h&#65533;_&#65533;&#65533;E}R&#65533;&#65533;&#65533;&#65533;q&#65533;l&#65533;t;&#53616;&#65533;z&#65533;&#65533;&#65533;&#65533;&#65533;;&#65533;&#130;NL&#65533;}&#65533;!$&#65533;l&#65533;q&#65533;t &#65533;&#65533;Y>&#65533;WPY&#65533;A&#65533;px&#65533;cT&#65533;&#65533;b&#65533;&#65533;`&#65533;&#65533;&#65533;of&#65533;&#65533;c&#65533;&#65533;%{&#65533;&#65533;&#65533;SehT&#65533;Td&#65533;&#65533;&#65533;"5&#65533;&#65533;&#1301;fQ&#65533;&#65533;&#65533;^&#65533;&#65533;&#65533;&#65533;&#65533;u+9&#65533;&#65533;&#65533;"&#65533;V&#65533;j&#65533;}&#65533;n&#65533;'&#65533;jk$&#65533;`b&#65533;&#65533;R&#65533;&#65533;P&#65533;&#65533;W&#65533;&#65533;*FWH&#65533;ID1&#65533;zRT&#65533;J&#417;e&#1457;O&#65533;F&#65533;&#65533;	&#65533;&#65533;&#65533;&#65533;#&#65533;{Qk&#65533;4&#65533;i&#65533;&#65533;&#1796;`8&#65533;&#65533;Df&#65533;&#65533;&#65533;&#65533;&#65533;&#65533;&#65533;F&#65533;&#65533;aGt&#65533;N&#65533;z&#65533;y&#65533;&#65533;~'V&#65533;&#65533;&#65533;&#65533;|o&#65533;=&#65533;&#65533;t&#65533;&#65533;&#65533;&#65533;&#65533;Ze"V&#65533;^e&&#65533;&#65533;&&#65533;&#65533;~[&#65533;&#65533;&#65533;h0A&#65533;mr&#65533;&#65533;ks&#65533;&#65533;JS&#65533;IHA&#65533;&#1152;[&#65533;9&#65533;&#65533;&#65533;&#65533;&#65533;&#615;ElxM&#65533;B#/&#65533;&#65533;&#65533;6&#65533;&#65533;&#65533;&#65533; &#65533; 
]&#65533;V&#65533;&#65533;-&#65533;1&#65533;xc&#65533;\o&#65533;r&#65533;m&#65533;&#65533;h9jZ7&#65533;0dDAQJ&#65533;&#65533;&#1158;&#65533;&#65533;A0p&#65533;Z&#65533;&#65533;v&#65533;&#65533;&#65533;4&#65533;&#65533;Il2Y&#65533;i&#65533;:&#65533;(XAYhb&#65533;6&#65533;,&#65533;1si&#65533;&#65533;20&#65533;&#65533;m&#65533;&#65533;&#65533;f&#65533;&#65533;&#65533;&#65533;n;&#65533;&#65533;[z&#65533;q&#65533;`B&#65533;~2&#65533;&#65533;E'&#65533;&#1630;bV"&#65533;*	&#65533;O{&#65533;C&#65533;&#65533;'? T&#65533; I&#65533;#&#65533;!}<&#65533;&#65533;&#65533;@b&#65533;p&#65533;%-&#65533;&#65533;H&#65533;&#65533;P&#65533;&#65533;&#65533;$&#65533;BX&#65533;Zw&#65533;&#65533;&#65533;&#65533;O&#65533;&#65533;X&#65533;"^&#65533;D "&#65533;&#65533;t&#65533;+&#65533;&#65533;D&#65533;jV&#65533;&#65533;D%(&#65533;F&#65533;&#65533;&#65533;:D!&#65533;t&#65533;D(&#65533;&#65533;&#65533;&#65533;&#1292;G1^&#65533;&#65533;T&#65533;P!1,&#65533;-sk#&#65533;8&#65533;&#65533;mSd&#65533;&#65533;F&#65533;,&#65533;P&#65533;CK&#65533;&#356;P&#65533;&#65533;q&#65533;`(&#65533; /.L&#65533;&#65533;&#65533;&#65533;u&#65533;2|&#65533;(tJ&#65533;&#65533;; f&#65533;&#65533;&#456;^&#65533;&#65533;b&#1091;&#65533;&#65533;"	&#65533;&#65533;cJ&#65533;&#65533;&#65533;s&#65533;':&#65533;n&#65533;&#65533;+`&#65533;EV&#65533;&#65533;P&#65533;D&#65533;&#65533;8f))&#65533;&#65533;a#&#65533;8&#65533;&#65533;$&#65533;&#65533;&#65533;&#65533;&#65533;-hA[&#65533;Ib&#65533;0p&#65533;7j
cr&#65533;&#65533;eFI&3&#65533;8&#65533;x&#65533;&#65533;&#65533;t9\&#65533;*&#65533;&#65533;&#65533;&#65533;a&#65533;a&#65533;t"&#65533;&#65533;&#65533;&#65533;$'&#65533;R&#65533; W&#65533;!`&#65533;'&#65533;&#65533;&#65533;&#65533;T&#65533;&#65533;&#65533;&#65533;&#65533;'@&#65533;;O&#65533;&#65533;$B&#65533;di&#65533;!&#65533;&#65533;F&#65533;\&#65533;8+&#1617;L&#65533;B&#65533;f&#65533;W^D`&#65533;&#65533;&#65533;&#65533;A&#65533;)K_*c&#65533;&#65533;&#65533;&#65533;^&#65533;l&#65533;&#65533;s&#65533;!v&#65533;#&#65533;B&#65533;&#1706;&#65533;&#65533;&#65533;k	aq&#65533;&#65533;e&#65533;&#65533;&#65533;
&#65533;0&#65533;+&#65533;&#65533;6=)n&#65533;&#65533;&#65533;&#65533;&#65533;&#65533;&#65533;R&#1324;&#65533;d&#65533;q&#65533;K&#65533;_&#65533;&#65533;&#65533;&,&#65533;	&#65533;	&#65533;&#65533;	W&#65533;&#65533;[my+&#65533;&#65533;R&#65533;&#65533;&#65533;3zI&#65533;Vbg-4!	JXx&#65533;&#65533;&#65533;<7Bd&#65533;V&#65533;&#65533;&#65533; &#65533;&#65533;E&#65533;&#65533;^&#65533;&#65533;Mh&#65533;&#65533;&#65533;&#65533;&#65533;R&#65533;&#65533;Gk
&#65533;&#65533; S+)&#65533;/&#65533;)&#758;&#65533;vE8&#65533;&#65533;p&#65533;3&#65533;&#65533;2:4l&#65533;D'PB.&#65533;&#65533;&#65533;e&#65533;g9C	&#65533;2q&#65533;&#65533;%I&#65533;RJb&#65533;&#65533;&#65533;&#65533;5!>&#65533;&#65533;&#65533;&#65533;&#65533;0t"&#65533;&#65533;9/{&#65533;i&#65533;&#65533;&#65533;&#205;,&#65533;=&#65533;j&#65533;F
&#65533;7&#65533;1&#65533;&#65533;a&#65533;D!fi&#65533;B&#65533;R&#65533;&#65533;T$A&#65533;Dc5&#65533;a0&#65533;&#65533;&#65533;&#65533;&#65533;&#1188;&%Q	&#65533;L 3&#65533;z%"Q'9J&#65533;&#65533;&#65533;"
qE&#65533;N&#65533;&#65533;&#65533;-_&#65533;&#65533;@&#65533;2W&#65533; &#65533;f7k`&#65533;&#65533;&#65533;&#65533; !&#65533;+&#65533;&#65533;&#65533;&#260;&#65533;h~&#65533;&#65533;&#65533;&#65533;$&#65533;"&#65533;&#65533;Ib&#906;&#65533;uEX{&#65533;&#65533;N&#65533;I&#65533;&#65533;&#65533;Krh&#65533;&#65533;S4&#65533;@&#65533;Fa
&#65533;&#65533; m&#65533;<&#65533;a6}D21?&#65533;E]&#65533;&#65533;&#65533;Po&#65533;2~+j&#65533;&#65533;.&#65533;@	&0a&#65533;Z&#65533;5&#65533;&#65533;%vh Az&#65533;.&#65533;&#65533; %&#65533;&h&#65533;(&#65533;&#65533;&#65533;J]&#65533;7u&#65533;&#65533;)p&#65533;t8q(ehp&#65533;[&#65533;tu&#65533;&#65533;7&#65533;I&#65533;&#65533;~/&#65533;(K&#65533;@&#65533;Hq&#65533;&#65533;{&#65533;&#65533;D&#65533;&#65533;&#65533;2xa&#65533;&#65533;&#65533;&#65533;&#65533;&#65533;&#65533;&#65533;&#65533;<
&#65533;&#1115;
'nY3&#65533;&#65533;b&#65533;y&#65533;@&#65533;&#65533;&#835;/&#65533;&#65533;&#65533;u&#65533;eAA0&#65533;vkn7|&#869;dw&#65533;&#65533;&#65533;&#65533;5&#65533;!&#65533;i&#65533;&#65533;&#65533;&#65533;Gdvy&#65533;G&#65533;&#65533;U&#65533;Z'J&#65533;yw8Wv&#65533;=&#65533;zPh&#65533;`&#65533;&#65533;m&#65533;'&#201;&#65533;&#65533;&#1040;&#65533;&#65533;t&#65533;=&#643; &#65533;=&#65533;!a &#65533;~&#65533;&#65533;&#65533;&#65533;&#65533;&#65533;Z&#65533;&#373;&#65533;&#65533;&#65533;i&#65533;ks&#65533;x&#65533;&#65533;g&#65533;&#65533;3&#65533;&#65533;&#65533;e&#65533;&#8903;#&#65533;&#65533;S03&#806;&#65533;@[	w&#65533;&#387;BC&#65533;&#65533;&#65533;&#65533;D&#65533;p&#65533;&#65533;&#65533;&#65533;Sz
&#65533;&#65533;&#65533;&#65533;&#65533;"_&#65533;4s&#65533;7&#65533;&#65533;&#65533;&#65533;&#65533;&#65533;&#65533;&#65533;&#65533;&#65533;J&#65533;`Y&#65533;2&#65533;K&#65533;&#65533;	&#65533;&#65533;o&#65533;&#65533;6&#65533;&#65533;&#65533;[&#65533;&#65533;&#65533;dN&&o&#65533;%&#65533;"=-&#65533;&#65533;&#65533;b&#65533;q@&#65533;\W&#65533;b&#65533;&#65533;)&#65533;a$&#65533;&#65533;$&#65533;&#65533;I&#65533;1^Vb|&#1089;Vi&#65533;&x&#65533;'&#65533;F&#65533;eS=B1&#65533;&#65533;&#65533;&#65533;&#65533;+&#65533;&#65533;&#65533;R&#65533;`1&#65533;&#65533;`&#65533;)x*&#65533;&#65533;H&#65533;Q5n&#65533;x&#65533;c&#65533;&#769;;&#65533;s&#65533;qf4EFHE&#65533;^J!Z&#65533;&#65533;xUE&#65533;Q{&#65533;D&#65533;vD&#65533;_ Wv&#65533;!&#65533;w&#65533;At&#65533;n,&#65533;&#65533;&#65533;&#65533;p&#65533;C%T&#65533;&#65533;&#65533;RAE&#65533;&#65533;a i$&#65533;/&#65533;S&#65533;t&#65533;&#65533;DYL U@D[ -&#65533;FG&#65533;9|3TZ`<2V&#65533;&#65533;&#65533;r{
g&#65533;X&#65533;Y
&#65533;
&#65533;u&#330; &#65533;&#65533;$sdEoC&#65533;S&#65533;8C&#65533;u@&#65533;G&#65533;&#65533;&&#65533;u&#65533;H&#65533;&#65533;&#65533;&#65533;XE.&#65533;&#65533;Y;&#65533;C&#65533;&#65533;3
&#65533;&#65533;&#65533;15&#65533;&#65533;@&#65533;Y&#65533;&#65533;&#65533;>%&#65533;B&#65533;X&#65533;XLp&#65533;?7&#65533;8z&#65533;&#65533;Y&#65533;&#65533;iG!&#65533;AzFc81&#65533;<UW&#65533;HTXPQ@X&#65533;U &#435;&#65533;	'T!7&#65533;M&#65533;,BUTp&#65533;@&#65533;?UV&#65533;&#65533;&#65533;9 &#65533;&#65533;Y&#65533;4&#65533;&&#65533;&#65533;&#65533;&#65533;!*&#65533;&#65533;&#65533;&#65533;M%&#65533;&#65533;G&#373;&#65533;&#65533;&#65533;!;%Uaf&#65533;Z&#65533;&#65533;]&#65533;&#65533;&#65533;*&#65533;!pi'&#65533;c&#65533;&#65533;&#65533;&#65533;Zi<f&#1344;&#65533;C&#65533;Va&#65533;.&#65533;&#65533;M&#65533;M+1223Aus&#1459;al&#65533;&#791;$:um&#65533;t&#65533;&&#65533;4&#65533;&#65533;&#65533;&#1155;&#65533;gGb*&#65533;&#65533;jV&#65533;>(*a!f&#65533;&dn&#65533;2QA\#32YUR&#65533;bp=&#65533;&#65533;"n&#65533;&#65533;li&#65533;&#65533;'&#65533;&#65533;e&#65533;&#65533;$&#65533;)R&#65533;R~&#65533;$&#65533;30&#65533;&#65533;&#65533;42`&#65533;;&#65533;&#65533;&#65533;&#65533;&#65533;dR&#65533; &#65533;&#65533;j	&#65533;&#450;,.f2&#65533;F&#65533;&#65533;&#65533;&#65533;HC&#65533;GKR=&#65533;&#65533;>&#65533;&#65533;3&#65533;&#65533;)&#1623;%&#65533;3nP{S98^&#65533;Y&#65533;!q &#65533;!&#65533;U&#65533;7v&#65533;&#65533;, &#65533;N&#65533;&#65533; 7F!&#65533;8&#65533;&#65533;&#65533;E&#65533;&#65533;&#65533;H"&#65533;i8&#65533;&#65533;m&#65533;20&#65533;B@&#787;k'&#65533;-GD&#44619;rSJCT&#65533;&#65533;iW`J43"Bx# &#65533;&#65533;&#65533;&#65533;&#65533;!Q&#65533;8J0Y0*BZ 8]P&#65533;?&#331;X&#65533;M&#65533;&#65533;&#65533;&#65533;Q&#65533;8?&#65533;&#65533;5&#65533;&#65533;e&#65533;&#65533;-&#65533;&#65533;&#65533;D(BT&#65533;&#65533;&#65533;&#65533;&#65533;X&#65533;E@ Ap&#65533;%&#65533;q8X&#65533;!&#65533;&#65533;1&#65533;v&#65533;R&#65533;a	&#65533;&#65533;&#65533;&#65533;&#65533;&#65533;&#65533;4GZ&#65533;&#65533;&#65533;&#65533;&#65533;8_&#65533;&#65533;)L&#65533;1 207&#65533;W&#65533;N&#65533;C&#65533;O&#65533;&#65533;>&#65533;8;j.&#65533;&#65533;&#65533;&#65533;&#65533;&#65533;[&#65533;p&&#65533;p(W8lW&#65533;D&#65533;u&#65533;N&#65533;&#65533;!_gCz&#65533;&#65533;U&#65533;&#65533;"B&#65533;1&#65533;&#978;&#65533;&#65533;'&#65533;&#65533;&#65533;>jX&#65533;&#170;V&#65533;4*&#1186;&#65533;A&#65533;&#65533;v&#65533;9*D!e0:&#65533;iY&#65533;eD&#65533;&#65533;[#|&#65533;&zr:u(&#65533;-d&#65533;eX)&#65533;u&#65533;"O&#65533;&#65533;!&#65533;&#65533;;Z.2ZsH#1&#65533;4&#65533;&#65533;X&#65533;w&#65533;&#65533;>.5Fj
&#65533;Q P"{&#65533;|b&#65533;b&#65533;55x@&Cc,&#65533;&#65533;3&#65533;2&#65533;h&#65533;Bh&#65533;k&H{2&#65533;[v/5V.1&#65533;S%&#65533;0&#65533;d&#65533;|&#65533;&#65533;;&#65533;&#65533;l&#65533;Cs&#65533;d3b4T7&#65533;eGG&#65533;Ex&#65533;&_&#65533;&#8386;*&#65533;&#65533;'&#65533;&#65533;&#65533;&#65533;1&#65533;&#65533;FJ&#65533;&#65533;x!4&#65533;H&#65533;dQ&#65533;&#65533;&#65533;&#476;&#65533;&#65533;d&#65533;H&#65533;T|&#65533;g,^#&#65533;D&#65533;&#65533;	&#65533;=&#1209;lt&#65533;e&#65533;Q&#65533;yA&#65533;fm9&&#65533;&#65533;&#65533;&#65533;o&#65533;V\&#65533;=#%&#65533;3QR8%ueu&#65533;&#65533;o&#65533;l&#65533;2&#65533;&#65533;&#65533;r&#65533;&#65533;&&#65533;&#65533;w&#65533;rr&#65533;b5&#65533;i&#65533;&#65533;&#65533;4&#65533;@5T{)&#65533;R&#65533;q&#65533;a&#65533;z&#65533;&#65533;M&#65533;&#65533;*&#65533;S&#65533;Te8&#65533;?dEX&#65533;&#65533;k m'&#65533;&#65533;&#65533;S&#65533;&#65533;D&#1357;&#65533;
&#65533;&#65533;3qabp&#65533;&#65533;&#65533;)F&#65533;?&#65533;5P&#65533;FpQ@[&#65533;&#337;L&#65533;W &#65533;&#1659;&#65533;&#65533;{&#65533;&#65533;W&#65533;e&#65533;q&#65533;T >&#65533;J@>&#65533;C&#65533;M&#65533;8&#65533;&#65533;&#65533;&#65533;&#65533;&#1403;&#65533;&#65533;f&#65533;R&#65533;&#65533;D{Z.&#65533;zO&#65533;&#65533;&#65533;&#65533;&#65533;&#65533;DB&#65533;&#65533;8[&#65533;+&#65533;&#65533;&#65533;&#65533;L&#65533;&#65533;&#65533;v&#65533;&#65533;&#65533;&#65533;j&#65533;P&#65533;<@4&#65533;> F&#65533;Mp&#65533;B&#65533;s&#65533;&#1149;&#65533;;TE
&#65533;RP&#65533;8&#65533;&#65533; q&#65533;&#65533;&#65533;{&#65533;&#1915;&#65533;&#65533;-?[&#65533;&#65533;&#65533;q&#65533;T&#65533;]K&#65533;L&#65533;&#65533;5&#65533;&#65533;"&#65533;&#65533;&#65533;v&#65533;&#65533;"&#65533;1X&#65533;&#213;&#65533;W&#65533;&#65533;&#65533;.l&#65533;&#1727;&#65533;;&#221;&#65533;y5V&#65533;&#65533;mC!&#65533;p&#65533;k.K&#65533;&#65533;m%Uz I&#65533;&#65533;i&#65533;t, &#65533;&#65533;^&#65533;&#65533;&#65533;)&#65533;W &#65533;&#9789;&#1595;^&#51368;&#65533;V&#65533;&#65533;&#65533;vc%P&#65533;AKEr&#65533;Nb&#65533;W&#65533;&#65533;&#65533;c&#65533;&#65533;&#65533;x&#65533;&#65533;&#65533;=X4i&#65533;&#65533;g&#65533;$&#65533;QU&#449;p&#65533;E`K&#65533;&#65533;r&#65533;\ERJ&#65533;&#65533;Dl.2!g&#65533;Fa&#65533;fb&#65533;#&#65533;)#&#65533;"&&#65533;6&#65533;V&#65533;&#65533;s&#65533;f{&#65533;;&#65533;&#65533;|q0e&#65533;&#65533;&#65533;&#153;&#65533;Qj&#65533;f&#65533; &#898; &#65533;'{|c'x&#1338;&#65533;e&#65533;&#65533;c&#65533;'&#65533;&#65533;&#65533;&#65533;&#3315;&#65533;f$&#65533;d#&#65533;1c&#65533;)&#65533;)&#65533;C&#65533;hf&#65533;&#65533;a&#65533;&#65533;&#65533;:&#65533;&#65533;`&#65533;#8&#65533;&#65533;@&#65533;&#65533;~$a&k!&#65533;&#65533;&#1049;<&#65533;Y=<&#65533;19&#65533;&#65533;&#65533;^&#65533;&#65533;&#65533;<&#65533;
&#65533;X&#65533;&#65533;J&#65533;0&#65533;i!]v&#65533;!{m&#65533;&#65533;&#65533;ap&#65533;&#65533;&#65533;b&vNF&#65533;cp3s&#65533;;mP&#65533;Hj&#65533;&#65533;qE2k@o&#214;71&#65533;19pD9$sOI8W>&#65533; 8&#65533;&#65533;&#65533;B&#65533;!w,U!&#65533;-yR!&#65533;&#65533;&#65533;&#65533;&#65533;&#65533;s&#65533;&#65533;}#T&#26813;&#65533;&#65533;&#65533;x&#65533;J0G&#65533;D&#65533;q @'X&#65533;x&#65533;M&#65533;&#65533;;&#65533;-}&#65533;-&#65533;&#65533;&#65533;&#65533;Y&#65533;&#65533;O&#65533;B&#65533;&#65533;H0J&#65533;1:&#65533;M4&#65533;&#65533;V&#65533;8M*T&#65533;Z&#65533;|&#65533;&#65533;LT &#65533;S`&#65533; <&#65533;&#65533;OP?&#65533;E&#65533;&#65533;&#65533;&#65533;&#65533;&#65533;&#65533;&#65533;&#1723;&#65533;s&#65533;"&#1192;&#65533;&#351;z?'&#65533;&#65533;Ks8&#65533;i&#65533;&#1700;&#65533;f&#65533;&#65533;&#53930;8&#65533;&#65533;uD&#65533;OpE&#65533;?&#65533;&#230;B&#65533;&#65533;&#35349;&#65533;y&#65533;$&#65533;4&#65533;&#65533;&#65533;I&#65533;&#65533;&#65533;.r4&#65533;9&#65533;z&#65533;4&#65533;x&#65533;#&#65533;&#65533;&#65533;1%t&#65533;&#65533;&#65533;&#65533;&#65533;&#65533;&#65533;q&#65533;u&#1695;&#65533;7ySA&#65533;7&#65533;h&#65533;{&#65533;&#65533;&#65533;N&#65533;#!&#65533;c&#65533;3U1!&#65533;&#65533;U,)S|;Z&#65533;&#65533;Y&#65533;s&#65533;&#693;&#65533;&#822;Ga2&#65533;Fl6&#65533;  &#65533;)G+B&#65533;s=f|&#65533;\&#65533;1C3oHQp&#65533;Ta&#65533;>I&#65533;|J&#65533;@4&#65533;&#65533;@v&#65533;&#65533;yY#X=&#1571;a&#65533;&#65533;&#65533;,&hfW&#65533;o!&#65533;H&#65533;1PVb&#65533;J@&#65533;&#65533;X&|Q&#65533;&#65533;)bf$h&#65533;{&#65533;HDB&#65533;E&#65533;f:&#65533;fF&#65533;J&#65533;&#65533;\~	Q&#65533;&#65533;&#65533;&#65533;&#65533;b'`&#65533;H&#65533;<&#65533;l&#65533;4&#65533;*3&#65533;i&#65533;&#65533;+u&#65533;&#65533;~d&#65533;&#65533;|&#65533;1&#65533;w&#65533;&#65533;&#65533;1#{&#65533;_&#65533;f&#65533;p&#65533;&#65533;&#65533;&#65533;4&#65533;&#65533;*&#65533;E&#65533;&$&#65533;o&#65533;2&#65533;G&#65533;"H$&#65533;&#65533;&#65533;t&#65533;&#65533;&#65533;}&#65533;Q&VXtE&#65533;&#65533;f&#65533;r@6"&#65533;&#65533;l&#65533;,&#65533;b&#65533;b*&#65533;&#65533;&#65533;&#65533;Y	&#65533;&#65533;i&#65533;vk.U=g&#65533;b&#65533;H&#65533;&#65533;mF&#65533;6&#65533;&#65533;V>&#65533;/vG&#65533;&#65533;&#65533;&#65533;&#65533; &#65533;8&#65533;&#65533;&#65533;M&#65533;&#65533;
G&#65533;&#65533;&#65533;&#65533;&#65533;&#65533;&#65533;&#65533;&#65533;A&#65533;?&#65533;&#65533;MpF&#65533;_C&#65533;&#65533;)&#65533;&#65533;&#2033;I&#65533;&#65533;)&#65533;<V&#65533;&#65533;&#65533;&#65533;&#65533;&#65533;&#65533;&#65533;<&#65533;&#65533;&#65533;l[&#65533;&#65533;&#65533;&#65533;&#65533;A&#65533;&#65533;a&#660;O&#65533;&#65533;+&#65533;&#65533;G&#65533;&#65533;E"yD&#65533;&#65533;&#65533;?&#785;3&#65533;&#2577;&#616;&#65533;j%|&#65533;&#65533;X&#65533;=&#65533;"&#65533;&#65533;&#65533;&#65533;Z&#65533;&#65533;R&#65533;&#65533;Y&#65533;&#65533;&#65533;&#65533;n&#65533;&#65533;A&#65533;&#65533;D&#65533;j<&#65533;qO&#65533;@&#65533;&#65533;&#65533;kp&#65533;3N&#65533;&#65533;&#65533;Jq&#65533;&#65533;XVM&#58327;#&#65533;Z&#65533;&#65533;97aW8j&#65533;M)&#65533;&#45159;&{f&#65533;&#65533;&#651;&#65533;&#65533;&#65533;L&#65533;&#65533;|,W[ &#65533;&#65533;&#65533;&#65533;:Q&#65533;&#65533;5xO:$&#65533;G&#65533;r&#65533;&#65533;;&#65533;&#65533;&#65533;&#65533;Bj&#65533;&#65533;gO&#65533;&#1923;&#65533;)&#65533;#&#65533;&#65533;afc&#65533;'uy&#65533;?n&#65533;&#65533;e&#65533;DV&#65533;&#65533;&#65533;_&#65533;b&#65533;&#65533;e|&#65533;&#65533;b&#65533;&#65533;dG&#65533;,/)&#65533;&#65533;&#65533;&#65533;&#65533;&#65533;m&#65533;^v&#65533;&#463;&#65533;;&#65533;&#65533;&(&#65533;#&#65533;&
]$A{O]&#65533;&#65533;&#65533;2keN&#65533;&#65533;&&#65533;&#65533;'&#65533;&#65533;&#65533;o&#65533;O#${&#65533;}}F&#65533;>HHp&#65533;%Rd&#65533;&#65533;A&#65533;&#65533;
R&#65533;&#545;&#65533;&#65533;&#65533;"9b&#65533;pQ#H&#65533;Yd&#65533;1&#65533;&#65533;C&#65533;&#65533;'&#1056;A&#65533;&#65533;&#65533;'O&#65533;=~ &#65533;D&#65533;&#65533;B&#65533;=j&#65533;(&#65533;A&#65533;&#65533;!&#65533;&#65533;&#65533;@&#65533;&#65533;&#65533;q&#65533;G&#65533;&#65533;&#65533;&#65533;C&#65533;&#65533;&#65533;:w&#65533;l&#65533;&#65533;G&#65533;&#65533;;s&#65533;a&#65533;&#65533;M:v&#65533;&#65533;aK&#65533;&#65533;>x&#65533;&#65533;i&#65533;&#65533;n&#65533;5q&#65533;&#65533;&#65533;#s& &#65533;^g&#65533;&#1315;&#65533;&#65533;&#65533;>z&#65533;&#521;#&#65533;&#925;&#65533;o&#1440;1S&#1612;/&#65533;&#65533;&#65533;9&#65533;F&#65533;7p&#65533;&#65533;&#65533;&#65533;M&#65533;m&#1580;ISFL&#65533;,V&#65533;&#65533;1&#65533;&#65533;;y&#65533;}7&#65533;&#65533;&#65533;nF&#65533;!N&#1834;&#65533;/C&#65533;j&#65533;&#65533;&#65533;&#65533;i&#65533;&#65533;&#65533;A:N&#65533;7l&#65533;|&#65533;&#1213;&#65533;-V&#65533;`&#65533;b&#65533;&#65533;/_&#1327;&#65533;&#65533;>&#65533;)Q&#65533;i&#65533;&#65533;&S&#65533;T&#65533;&#65533;&#65533;?&#65533;*&#65533;&#65533;&#65533;=&#65533;&#65533;8"&#65533;)&#65533;&#35787;&#65533;&#65533;&#65533;l5&#65533;&#65533;&#65533;&#65533;&#65533;&#65533;/&#65533;&#65533;0&#65533;&#65533;&#65533;&#65533;&#65533;b
+&#65533;&#65533;B
+&#65533;&#65533;b&#65533;+&#65533;XQ@.&#65533;#&#65533;&#65533;&#65533;&#65533;p&#65533;3q<&#65533;&#65533;&#65533;&#65533;&#65533;(&#65533;{
+&#65533;&#1570;&#65533;K&#65533;<*&#65533;P(&#65533;&#65533;&#65533;&#65533;&#65533;&#65533;B&#65533;+v&#65533;/&#65533;--|&#65533;#&#65533;&#65533;pL2&#65533;&#1019;&#65533;T&#65533;O*R&#65533;D*&#65533;&#65533;.&#65533; &#65533;&#65533;2&#568;S&#65533;;;C&#65533;&#65533;0&#65533;&#65533;SE*&#65533;&#1075;&#65533;&#65533;&#65533;S&#65533;/&#65533;p&#65533;Q<&#65533;&#65533;&#65533;4&#65533;&#65533;Q&#65533;2(e&#65533;&#65533;6&#65533;&#65533;&#65533;P&#65533;&#65533;&#65533;&#65533;&#909;8&#65533;&#65533;
&#65533;8&#65533;&#65533;sXl&#65533;,&#1074;K&#204;/&#65533;$>&#65533;&#65533;&#65533;;_&#65533;`&#65533;&#65533;_}mO=
&#65533;&#65533;&#65533;
+&#65533;8&#65533;&#65533;&#65533;xCj&#65533;kB&#65533;ju&#65533;[#&#65533;&#1228;1&#65533;p&#1292;3*w&#1482;&#65533;o&#65533;&&#65533;x&#65533;&#65533;&#65533;6%&#65533;&#65533;:&#65533;&#65533;j+&#65533;
&#65533;9F{#4U&#65533;0l7&#65533;&#65533;&#65533;M&#65533;@j&#528;BRbI&#65533;:&#65533;&#65533;^:&#65533;&#65533;V:3&#65533;@U:"&#65533;j&#65533;&#65533;&#65533;b&#65533;&#65533;&#65533;L&#65533;&#65533;=&#65533;&#65533;&#65533;&#65533;8&#65533;6&#65533;&#65533;&#65533;&#65533;3(&#47885;&#65533;&#65533;Cg&#65533;&#65533;h&#65533;&#65533;s&#65533;&#65533;1&#65533;&#474;&#65533;2`&#852;&#65533;6&#65533;&#65533;&#15381;&#65533;&#65533;&#65533;&#65533;&#1539;&#1934;&#65533;&#65533;&#65533;U&#65533;&#65533;&#65533;c&#65533;e6&#65533;&#65533;&#65533;9&#65533;&#65533;8&#1124;&#65533;&#65533;&#65533;&#65533;8&#65533;k&#65533;&#65533;&#65533;&#65533;&#65533;j&#65533;&#65533;&#65533;&#65533;%&#65533;
&#65533;z&#65533;&#65533;d&#65533;Q2|B&#65533;C*&#65533;E<Bdr&#65533;'O&#65533;&#65533;F)h&#65533;&#65533;_&#65533;&#65533;&#65533;fR&#65533;$&#65533;&#65533;&#65533;P&#39876;Q*&#65533;k&#65533;&#29347;l5&#65533;&#65533;9&#65533;:&#65533;&#65533;&#65533;&#65533;&#65533;Mg&#65533;&#65533;&#65533;&#65533;&#65533;&#65533;Ur&#65533;&#65533;&#65533;&#65533;c"}%&#65533;Q&#65533;&#65533;;&#65533;&#65533;&#65533;&#65533;&#65533;R*&#65533;&#65533;h"$%&#65533;&#65533;l&#65533;:&#386;&#65533;&#65533;&#65533;&#65533;c&#65533;&#65533;<&#65533;Y&#65533;3&#1832;&#65533;&#65533;&#52303;&#65533;b8&#44031;.Eg,#8r&#65533;&#65533;%&#65533;u&#65533;(&#65533;&#65533;&#65533;VU=_Tc&#65533;K&#65533;&#65533;@,&#65533; &#65533;&#65533;&#65533;h&#65533;&#65533;U&#65533;mohCk&#65533;&#65533;/&#65533;hY O&#65533;&#65533;&#65533;3&#65533;e+&#65533;&#65533;\x&#65533;,&#65533;
X8	&#65533;&#65533;&#65533;&#65533;F	K&#65533;;&#65533;f&#65533;&#65533;'=&#65533;g&#65533;&#65533;4$V&#65533;B&#65533;g"&#65533;(&#65533;&#65533;fH&#65533;B&#65533;$"-paJUh&#65533;&#65533;8&#65533;#q&#65533;A&#65533;&#65533;&#65533;&#65533;&#65533;6i!&#65533;&#65533;YRl&#65533;&#65533;%&#65533;D8&#65533;&#65533;&#65533;&#65533;qI&#65533;jB&#65533;&#65533;&#65533;-m&#65533;
W $!&#65533;h&#65533;&#65533;&#65533;Q\0#x&#65533;&#65533;!&#65533;&#65533;\ &&#65533;&#65533;uM&#65533;&#65533;b\&#65533;)2&#65533;&#65533;N&#65533;&#65533;(&#65533;&#65533;&#65533;\P&#65533;&#65533;&#65533;&#65533;&#65533;U
&#65533;&#65533;	&#65533;0&#65533;!n&#65533;Y&#169;Yp&#65533;&#728;&#65533;B&#65533;&#65533;e&#65533;&#65533;&#65533;2X6W&#65533;B.E)&#65533;0 1&#65533;&#65533;"&#204;|&#65533;r&#65533;&#65533;&#65533;&#65533;a&#65533;7&#65533;4&#65533;3&#65533;&#65533;v&#1624;&#65533;&#65533;m&#65533;&#65533;5if&#65533;&#65533;4H&#34160;la
&#65533;L&#65533;&#65533;&#65533;&#65533;&#65533;Q&#65533;&#65533;)&#65533;&#65533;&#65533;,C&#1738;V&#65533;&#65533;&#65533;&#1825;&#65533;fKC&#65533;&#65533;r&#65533;&#65533;hMk&#65533;(&#65533;&#65533;&#65533;&#1212;&#65533;L&#65533;j&#65533;&#65533;b&#1686;*Rmo&#65533;zK&#65533;jr&#65533;	
&#65533;-&#65533;&#65533;XN&#65533;&#65533;7&#65533;0&#65533;Kq&#65533;&#65533;i&#65533;^&#65533;aL/&#65533;&#65533;&#65533;&#65533;&#65533;}PX!q7&#65533;&#65533;&#65533;j&#65533;MS&#65533;&#65533;9E./&#65533;t&#65533;0&#65533;&#65533;:&#356;&#65533;&#65533;&#65533;&#65533;qE92&#65533;Qv3&#65533;&#65533;&#65533;,7*3&#65533;&#970;&#65533;&#65533;U&#65533;&C&#65533;&#65533;7C4&#65533;&#65533;I&#464;&#65533;$&#65533;V&#65533;&#65533;&#65533;.tq&#65533;&#65533;&#65533;&#294;&#910;&#65533;&#65533;(&#65533;&#65533;:xGV&#65533;&#65533;{&#65533;&#65533;&#65533;;A&#65533;<&#65533;&#65533;`&#65533;J&#65533;:&#65533;&#65533;&#65533;B&#65533;Zt&#65533;2&#65533;&#65533;eN&#65533;&#65533;I&#65533;&#65533;&#65533; &#65533;z	C&#65533;A&#65533;&#65533;zUO&#65533;ZK&#65533;&#65533;&#65533;&#65533;&#65533;&#65533;6&#65533;&#65533;! &#65533;&#65533;&#269;1lPT&#65533;&#65533;&#65533;&#1624; &#65533;|&#65533;&#65533;&#65533;&#59702;&#1141;&#65533;&#65533;-&#65533;&#65533;]b&#65533;8
&#65533;&#65533;)3&#65533;t&#65533;&#65533;&#65533;&#65533;U3v
&&#65533;&#65533;&#65533;&#65533;&#65533;&#65533;m&#65533;\a~G&#65533;0&#65533;[&#65533;&#65533;&#65533;&#1431;B&#65533;&#65533;*Q&#65533;&#65533;&#65533;&#65533;&#65533;H&#65533;&#65533;f.&#65533;&#65533;i&#65533;p>&#65533;\&#65533;&#65533;&#65533;&#1320;&#65533;+P&#65533;^&#65533;&#65533;'&#65533;h!R&#65533;e}&#65533;#&#65533;(0&#65533;@&#65533;&#65533;&#65533;-|hI{&#258;&#65533;&#65533;(TA&#65533;C&#386;&#65533;|&#65533;&#65533;&#65533;&#65533;&#65533;]x&#65533;%&#65533;_&#65533;F&#65533;,&#65533;&#13324;&#149;&#65533;/d&#65533;&#65533;&#65533;&#65533; &#65533;&#65533;O
K&#65533;=b&#65533;&#65533;O&#65533;IW2&#65533;.&#1964;8&#65533;5&#65533;&#65533;R&#65533;&#533;&#65533;&#65533;x5U&#65533;&#65533;N&#65533;&#65533; &#65533;:l&#65533;*W&#65533;&#65533;jv&#65533;1&#65533;&#65533;@"&&#192;&#65533;&#65533;l&#65533;q&#65533;&#65533;&#65533;Mt&#65533;k&#65533;&#65533;&#65533;&#65533;YxF&#65533;@:?&#65533;&#65533; #5&#1064;=&#65533;&#65533;&#65533;&#65533;&#65533;&#65533;4xJ58&#65533;&#65533;1&#738;&#65533;&#65533;&#65533;Fj`&#65533;&#65533;8v/&#65533;&#65533;&#65533;&#65533;&#170;&#1352;&#65533;&#65533;z4&#65533;&#65533;S&#65533;&#65533;J&#391;;&#65533;!\'&#1304;c&#65533;&#65533;&#65533;&#65533;&#65533;Me&#65533;1v&#65533;
3&#65533;&#65533;&#65533;{-&#1982;&#65533;xHQ&#65533;)&#65533;&#65533;&#65533;A&#65533;&#65533;C"&#65533;|&#65533;&#65533;6&#65533;&#65533;&#65533;^&#65533;X&#65533;&#65533;b&#65533;&#65533;&#65533;s&#65533;i&#65533;&#65533;&#65533;&#65533;@&#65533;}&#65533;9&#65533;&#65533;&#65533;&#65533;&#65533;&#65533;&#65533;&#65533;j++&#65533;&#65533;&#65533;&#65533;&#1876;AU&#65533;&#65533;&#65533;L&#65533;*8&#65533;0%&#65533;iU[W&#65533;K&#65533;&#65533;]GUK&#65533;V&#65533;&#65533;:&#65533;$&#65533;!&#65533; 
&#65533;&#65533;&#65533;D&#65533;}&#515;&#65533;l&#65533;|&#65533;&#65533;&#65533;&#65533; &#65533;&#65533;&#65533;&#65533;&#810;&#65533;&#1210;&#65533;&#4695;&#65533;&#65533;&#65533;t&#65533;	QR&#65533;&#65533;&#316;&#65533;g&#65533;]U&#65533;{&#65533;g&#65533;&B5&#65533;&#65533;p&#65533;P&#65533;&#65533;3B&#65533;&#65533;_Q&#65533;&#65533;Ftk X&#65533;&#65533;&#65533;&#65533;&#65533;1A&#65533;6&#65533;O&#65533;&#65533;BK&#65533;A`&#65533;&#65533;U&#65533;&#65533;&#65533;t&#65533;&#65533;Cq&#65533;VD&^&#65533;&#65533;leG&#65533;p&#65533;&#65533;&#65533;&#65533;&#65533;Z&#65533;&#65533;&#65533;K&#65533;&#65533;&#65533;&#65533;EQXc&#65533;u~&#65533;&#65533;t&#65533;&#1292;&#1491;q&#65533;&#65533;f<'{&#65533;\&#65533;&#65533;g`E&#65533;UvW&#65533;&#65533;&#65533;&#65533;O+\&#65533;&#65533;V&#65533;&#65533;f`&#65533;J&#65533;x&#65533;[&#65533;B&#65533;&#1048;%&#65533;&#65533;P&#65533;&t&#65533;&#65533;&#65533;Dd*\&#65533;&#65533;|&#1069;0&#65533;-L&#65533;	JX&#65533;&#65533;&#65533;i{&#65533;&#65533;'&#65533;&#65533;^&#65533;~D&#65533;h@&#65533;4c&#277;i&#65533;J&#65533;.&#65533;&#65533;&#65533;&#65533;&#65533;'\&#65533;2&#65533;&#1759;?;&#65533;(c9&#65533;$q)q&#65533;&#65533;&#65533;&#65533;500 V&#65533;&#65533;X&#65533;&#65533;r&#65533;Y&#65533;&#65533;&#65533;0<&#65533;&#65533;5&#65533;*&#65533;) &#65533;&#65533;&#65533;8&#65533;i&#65533;l&#65533;&#65533;~&#65533;T&#65533;&#65533;&#65533;&#65533;&#65533;&#65533;&#65533;&#65533;&#65533;&5@&#65533;h&#65533;&#65533;:@&#65533;J&#596;&k"&#65533;&#65533;&#65533;iq9&#65533;4&#65533;@&#65533;&#65533;&#65533;&#65533;m&#1644;&#65533;A&#65533;C&#65533;^&#65533;&#65533;&#65533;&#65533;&#65533;k&#65533;Y&#65533;&#1040;&#65533;&#65533;4&#65533;0T&#65533;&#65533;I+&#65533;56&#65533;*&#65533;&#65533;&#65533;9&#65533;&#65533;p&#65533;&#65533;0A&#65533;&#1625;&#65533;c9H/&#65533;'x)&#65533;0h&#65533;&#65533;&#65533;8&#65533;&#65533;&#65533;&#65533;I&#65533;&#65533;&#65533;&#65533;&#65533;
&#65533;`&#65533;2&#65533;2&#65533;&#65533;:&#65533;AX&#65533;&#65533;	KlGhG&#65533;I&#65533;F(&#65533;&#65533;,E&#65533;1&#65533;&#65533;@H&#65533;XED	vK&#65533;&#65533;&#65533;&#65533;(&#65533;&#65533;&#65533;&#65533;&#65533;Q&#65533;&#65533;&#65533;&#65533;&#65533;&#65533;&#65533;&#65533;7&#65533;&#65533;&#65533;@{
&#65533;&#65533;(_&#1821;&#65533;9eTF&#65533;&#65533;+f&#65533;&#65533;&#65533;&#65533;&#65533;&#65533;:&#65533;&#65533;&#65533;kl&#65533;:&#65533;E&#65533;&#65533;&#65533; &#65533;X&#395;&#65533;D&#65533;2&#65533;&#65533;H&#65533;&#65533;XGp&#65533;D &#65533;&#65533;Y&#65533;&#65533;&#65533;7|&#65533;8<H;&#65533;&#65533;B&#65533;&#65533;&#65533;&#65533;y&#65533;N&#65533;k&#65533;&#65533;&#65533;&#65533;&#65533;b&#65533;:&#65533;&#65533;;&#65533;&#65533;&#65533;&#65533;&#65533;&#65533;&#65533; [Q&#65533;4 &#65533;&#65533;&#65533;&#65533;&#65533;8&#65533;&#65533;/088,?(*B&#65533;+rLr&#65533;E&#65533;&#65533;=(HtZB&#65533;`&#65533;ydU&#65533;&#65533;F&#65533;&#65533;&#65533;&#65533;0&#65533;#&#65533;3>&#65533;&#65533;&#65533;&#65533;&#65533;T&#216;&#65533;&#256;&#65533;&#65533;"&#65533;&#65533;&#65533;h&#65533;k&#65533;5&#65533;&#65533;60c\!&#65533;%&#65533;QC&#65533;&#65533;&#1304;&#65533;&#65533;"D&#65533;$L&#65533;4&#1408;&#65533;&#648;F9&#65533;_&#65533;,b2-p&#65533;]&#65533;&#65533;&#1149; &#1105;)&#65533;&#65533;&#65533;&#65533;7&#65533;&#65533;&#65533;h&#65533;+&#65533;&#65533;/ 6B&#65533;,&#65533;S&#65533;8G!vA&#65533;.(3
&#65533;c&#592;G&#65533;&#65533;&#65533;&#34312;5&#65533;.8'`'5&#65533;&#65533;&#65533;&#65533;&&#65533;H&#65533;&#65533;&#1324;&#65533;;&#65533;/t&#152;&#65533;&#65533;&#65533;&#300;;%<&#65533;=&#65533;!&#65533;&#1617;@1:!H&#234;;&#65533;A&#65533;&#65533;&#65533;
&#65533;&#65533;q&#65533;&#65533;1&#65533;&#65533;4&#65533;&#661;&#65533;&#1832;&#65533;Q,&#65533;}&#65533;&#65533;&#65533;&#65533;&#65533;&#65533;S&#65533;*&#65533;&#1087;&#65533;A8&#65533;N&#65533;&#65533;&#65533;(&#65533;@(&#65533;8&#65533;&#65533;&#65533;2&#65533;&#65533;/&#65533;h&#65533;+(&#65533;Ej&#65533;&#65533;&#65533;&#65533;&#65533;&#65533;P&#65533;&#65533;&#65533;S&#65533;&#65533;&#65533;&#65533;r&#65533;&#65533;&#38422;&#65533;&#65533;	&#65533;XGJ!&#65533;&#65533;3&#65533;q&#65533;&&#65533;&#65533;i&#65533;i&#65533;&#65533;k&#65533;&#65533;7&#65533;&#65533;&#65533;x&#65533;2&#1026;)&#65533;&#65533;=&#65533;&#65533;>&#65533;2&#65533;&#65533;8&#65533;&#65533;8<&#65533;&#65533;&#65533;8&#65533;&#65533;&#312;&#65533;&#65533;HZ&#65533;&#65533;&#65533;8&#65533;&#1091;?&#65533;+&#65533;&#65533;&#65533;&#65533;&#65533;&#65533;*&#65533;&#65533;&#65533;-&#65533;&#1210;&#65533;&#65533;&#65533;&#65533;&#65533;&#65533;RE&#65533;Q&#65533;&#65533;&#65533;&#65533;&#65533;I&#181;B(S&#65533;F{yNc{&#65533;2&#65533;"&#65533;&#1630;&#65533;&#65533;&#65533;}IA&#65533;&#65533;T&#65533;9&#65533;Xu3D&#65533;&#65533;EH&#65533;&#65533;1&#65533;&#1161;;&#65533; 	Y&#65533;E&#65533;&#1562;&#65533;&#65533;&#65533;U&#65533;E&#65533;&#65533;&#65533;G`E&#65533;&#287;&#65533;&#65533;c&#65533;G&#65533;&#65533;Hx&#65533;&#65533;+&#65533;&#65533;&#65533;Q&#65533;&#65533;&#65533;&#65533;&#1127;(E&#65533; &#65533;?P&#65533;&#65533;&#65533;&#65533;r &#65533;&#65533;&#1234;8&#65533;;&#65533;E&#65533;2GC&#65533;&#65533;&#65533;)&#65533;r&#65533;&#65533;&#65533;q&#65533;;&#65533;&#65533;&#65533;&#65533;9`&#65533;&#65533;i:&#65533;
$-&#65533;&#65533;h&#65533;&#65533;0&#65533;&#65533;&#65533;D&#65533;X&#65533;xc&#65533;&#65533;S&#65533;&#65533;&#65533;p&#65533;&#65533;H&#65533;R&#65533;&#65533;F&#65533;!&#65533;&#65533;**&#65533;8&#65533;a7?HdR&#65533;&#158;&#65533;&#65533;6&#65533;&#65533;&#65533;&#1160;&#65533;5H&&#65533;&#65533;=&#65533;&#65533;&#65533;&#1689;O&#65533;&#65533;&#65533;&#65533;%&#65533;r&#65533;&#65533;&#65533;&#65533; 0%#BPA:&#65533;&#65533;?r&#65533;%w&#65533;& &#677;&#65533;&#65533;&#65533;&#65533;&#1036;&#65533;&#65533;&#65533;&#65533;&#65533;!&#65533;&#65533;&#65533;&#65533;#&#65533;&#65533;<	&#65533;F&#65533;X\&#65533;h&#41141;&#65533;X&#65533;&#65533;&#65533;h"&#65533;1&#65533;&#65533;!&#65533;dJ2&#1720;7&#65533;G&#65533;bQ&#1577;&#65533;4&#65533;2Y&#65533;! &#65533;(P&#65533;O&#65533;&#65533;&#65533;(&#65533;&#65533;&#65533;S&#65533;5&#65533;Lq&#65533;&#65533;&#65533;'G&#65533;/n'&#65533;@&#65533;Ji(&#65533;p&#65533;	{z&#65533;R&#65533;&#65533;j&#297;&#65533;&#65533;^&#65533;V&#65533;Y&#65533;&#65533;;\&#65533;/&#65533;&#65533;Fj&#65533;\&#65533;&#65533;9&#65533;	&#65533;R'2+t&#65533;&#65533;2&#65533;3(&#65533;&#65533;&#65533;&#65533;&#65533;&#65533;9&#65533;)&#65533;6&#65533;;&#65533;@;WyU&#65533;&#65533;&#65533;Q&#65533;&#613;B&#65533;&#65533;a&#65533;&#65533;8X&#65533;.LI&#65533;8&#65533;&#65533;R'&#65533;&#65533;&#65533;2&#65533;3&#65533;/&#476;&#65533;&#65533;C&#65533;&#65533;/q&#65533;&#65533;D&#65533;"=&#65533;&#65533;&#65533;"-`&#65533;&#65533;6&#65533;&#65533;7&#65533;&#65533;(}	&#65533;&#1065;&#65533;&#1400;&#65533;&#65533;&#65533;&#65533;&#65533;&#65533;&#65533;I&#65533;>&#65533;&#580;),&#65533;;-&#65533;&#65533;&#65533;&#65533;&#65533;bA&#65533;i&#65533;&#65533;&#65533;&#65533;&#65533;P&#1748;&#1961;2&#65533;&#1675;L&#65533;	&#65533; &#65533;&#65533;&#65533;&#65533;1&#65533;&#65533;&#65533;R|&#65533;&#65533;&#65533;&#65533;&#65533;	B&#65533;Y&#65533;Y&#65533;&#65533;&#65533;&#65533;;&#65533;&#65533;&#65533;7&#65533;_-]&#65533;U&#65533;&#2004;@&#65533;6&#65533;E`H&#65533;&#65533;A&#860;F&#65533;E&#65533;&#65533;&#65533;P&#65533;&#65533;&#65533;N&#65533;`&#65533;&#65533;&#65533;&#65533;&#33293;&#65533;&#65533;&#65533;&#1195;1&#65533;&#65533;6M&#65533;F&#65533;`F&#65533;&#65533;u[	&#65533;@&#65533;o&#65533;&#65533;&#65533;:&#65533;&#65533;&#65533;.&#65533;&#65533;jUj&#65533;&#65533;A &#65533;H&#65533; &#65533;&#65533;&#65533;&#65533;&#65533;&#65533;A@&#65533;&#65533;V&#65533;x&#65533;BmSL&#65533;&#65533;
&#953;Eh_&#65533;0&#236;&#65533;&#65533;&#65533;&#65533;<ck" 4&#65533;I&#65533;&#65533;9&#1377;0&#65533;
&#65533;9&#65533;_&#65533;&#65533;&#65533;&#1338;IrtR&#65533;&#65533;G&#65533;&#65533; @&#65533;&#65533;oI!&#65533;U&#65533;&#65533;&#65533;&#65533;<&#65533;=2&#65533;&#722;&#164;&#65533;&#65533;&#65533;&#345;&#65533;xUi!Y&#65533;&#65533;&#65533;&#3449;&#65533;&#65533;&#65533;k)&#65533;&#65533;U&#1714;&#65533;'&#65533;%KZ&#65533;&#65533;&#882;&#1330;&#65533;2w&#65533;X.&#65533;&#65533;&#65533;u&#65533;=a0&#65533;n&#65533;@1&#65533;5&#65533;&#65533;3&#65533;T!P&#65533;&#65533;&#65533;&#65533;&#65533;&#65533;;h	&#65533;.&#65533;(&#65533;&#65533;&#65533;&#65533;&#65533;=&#65533;&#65533;!&#65533;&#65533;&#1250;0h(&#65533;&#65533;&#65533;;"4&#65533;&#642;&#65533;&#65533;&#65533;&#65533;*N&#65533;&#65533;&#65533;`!	&#65533;HY&#65533;&#65533;]&#177;P&#65533;&#65533;&#65533;&#65533;`D&#65533;4,&#65533;&#65533;5&#65533;&#65533;F&#65533;&#65533;&#65533;H&#65533;o&#65533;&#65533;W&#65533;&#65533;&#65533;&#1144;&#65533;&#65533;/&#1176;&#1013;&#65533;&#715;fX&#65533;&#65533;H&#65533;%uF&#65533;*&#65533;&#65533;&#65533;%&#65533;{&#65533;&#65533;p&#65533;&#1091;&#65533;&#65533;&#65533;XNz&#65533;&#1747;&#65533;&#472;&#65533;&#65533;&#65533;V>&#65533;&#65533;&#65533;3Z&#65533;&#660;&#65533;&#65533;L&#65533;L3&#65533;&#65533;Q2&#65533;g&#65533;&#65533;&#65533;b&#65533;(&#65533;J2&#65533;&#1376;&#65533;&#65533;(&#65533;&#65533;&#65533;[&#65533;8&#65533;[&#65533;&#65533;&#65533;&#65533;$&#65533;&#65533;&#65533;&#65533;&#65533;t&#65533;#&#65533;&#65533;&#65533;	t&#19543;@&#65533;&#65533;&#65533;&#65533;*_&#65533;L&#65533;&#65533;hjF&#65533;&#65533;;&#65533;&#65533;a&#65533;&#65533;&#65533;&#65533;&#1905;&#65533;&#628;&#65533;&#65533;&#65533;@&#65533;Ne&#65533;&#65533;&#23939;&#65533;&#65533;&#65533;&#1706;k&#65533;&#65533;F,(&#65533;&#65533;&#65533;;&#65533;&#65533;	&#65533;&#585;v&#65533;&#65533;&#65533;&#65533;H&#65533;I	&#65533;ID`G&#65533;&#65533;&#801;&#65533;tk&#330;&#65533;9GxS&#65533;iE&#65533;K&#65533;&#65533;P&#1277;"&#982;&#65533;&#65533;&#65533;-&#65533;&#65533;&#65533;I&#65533;J&#65533;&#65533;n&#2003;b`&#65533;&?X&#1421;&)&#65533;&#65533;&#65533;&#65533;9h&#65533;_&#65533;&#65533;&#65533;A&#65533;Q"V6m&#65533;	&#65533;l&#65533;H&#65533;8	&#65533;&#65533;)&#65533;&#65533;F&#65533;I&#65533;&#65533;&#65533;&#65533;&#65533;-&#65533;r&#65533;
&#65533;&#7792; &#65533;&#65533;&#65533;U&#65533;0I|&#65533;&#65533;9*G&#65533;&#65533;&#65533;b&#65533;&#65533;&#65533;$&#65533;+M&#65533;&#65533;bl&#65533;&#65533; }&#65533;B<&#65533; A&#65533;&#65533;&#65533;n&#65533;&#65533;&#65533;~&#65533;&#65533;&#65533;&&#65533;&#65533;0&#65533;&#65533;&#65533;&&#65533;/4&#65533;&#11855;&#65533;)&#65533;&#65533;&#65533;&#65533;&#65533;AE&#65533;<&&#65533;%&#65533;&#65533;&#65533;VC-ty&#65533;&#65533;p&#65533;&#65533;-%&#65533;c)&#65533;&#65533;&#65533;&#65533;&#65533;&#65533;&#65533;<&#65533;&#65533;&#65533;l&#65533;&#65533;&#65533;f&#65533;&#65533;&#65533;zF&#65533;&#65533;&#65533;&#1424;:&#65533;C&#65533;e&#65533;&#65533;Ry&#65533;&#65533;(`&#65533;/@&#65533;r&#65533;&#65533;M&#65533;&#65533;/&#65533;I&#1651;Q&#65533;&#65533;JcR&#65533;Z&#65533;&#65533;&#537;&#65533;i&#65533;4/@&#65533;&#65533;S&#65533;+&#65533;&#65533;&#65533;j*&#65533;&#65533;;3&#65533;&#65533;U&#65533;&#65533;&#65533;?At&#65533;K&#1010;)=&#65533;&#65533;?E&#65533;<&#65533;&#65533;&#65533;M&#65533;&#65533;a&#65533;gI"X&#65533;Gii0&#65533;&#65533;&#65533;{&#65533;* &#65533;&#1101;}&#65533;&#65533;&#773;&#65533;&#65533;&#65533;eq&#1779;&#65533;@&#65533;&#65533;g1&#65533;&#65533;&#65533;$&#65533;N&#65533;&#65533;&#65533;&#65533;u&#65533;&#65533;&#65533;\(_&#65533;&#1784;&#65533;&#65533;N&#65533;&#65533;&#1224;A&#65533;A&#65533;7&#65533;&#522;&#65533;hUw&#65533;~&#65533;&#65533;'&#65533;&#65533;	5`&#65533;&#65533;2 &#65533;&#65533;&#904;&#631;&#65533;&#65533;&#65533;&#65533;0&#65533;&#65533;m:&#65533;&#65533;6&#65533;&#65533;&#167358;&#65533;&#65533;&#65533;&#65533;_&#65533;&#65533;&#65533;&#65533;n<&#65533;,6&#65533;A&#65533;7&#65533;'r!&#153;&#65533;&#65533;&#65533;'"t[0&#65533;&#65533;z&#65533;&#964;{&#65533;{&#65533;&#65533;&#65533;j&#65533;P	!&#65533;m&#65533;&#65533;
Z&#65533;&#65533;M&#65533;&#65533;&#65533;_&#65533;P4U&#65533;&#65533;T'U&#65533;p&#65533;&#65533;&#65533;&#65533;&#65533;Rl&#65533;&#65533;+A&#65533;KU&,&#65533;&#65533;[@&#65533;&#65533;:&#65533;o?&#65533;JRh&#65533;y&#65533;&#65533;AH&#65533;MtT&#65533;p.4&#65533;&#65533;^NE6U&#415;&#65533;
z'-&#65533;j&#65533;9EAoC&#65533;&#65533;&#65533;&#65533;F&#65533;&#65533;zc&#65533;&#65533;/&#65533;u&#65533;&#65533;&#65533;Bm&#65533;&#65533;y	_&#65533;&#65533;9&#65533;+&#65533;b&#65533;&#65533;%&#65533;%j&#65533;&#2009;&#65533;&#65533;&#65533;&#65533;7F&#65533;&#65533;9&#65533;&#65533;&#65533;h*%dk)Bi&#65533;0&#65533;3&#65533;&#65533;6_&#65533;&#65533;m=C&#65533;)&#65533;t&#65533;&#65533;f"O&#65533;m5&#1499;&#65533;zP&#65533;&#65533;Z&#65533;&#65533;M30\&#65533;&#65533;&#65533;\>+&#65533;?1[]&#65533;&#65533;&#65533;1S&#65533;<&#65533;&#65533;IY&#65533;7&#65533;?&#65533;W&#245;<	&#65533;&#65533;&#65533;&#65533;(#P&#65533;&#65533;&#65533;\R&#65533;A&#65533;i&#65533; &#65533;H&#65533;&#65533;&#752;&#65533;&#65533;&#65533;Y&#65533;qK&#65533;&#65533;t&#65533;&B&#65533;&#65533;w&#65533;+$&#65533;&#65533;0&#65533;$h&#823;&#65533;*g&#65533;]")B&#65533;&#65533;&#65533;&#65533;=&#65533;&#65533;#0o&#65533;io&#65533;0i&#65533;%&#65533;	&#1567;&#65533;^&#65533;H&#65533;%&#65533; 3&#65533;L&#65533;2d&#520;#&#65533;/\&#65533;L&#65533;&#65533;E&#65533;-R&#65533;q&#65533;I&#65533;1o&#65533;&#65533;&#65533;G&#923;5f&#264;	&#65533;0&#65533;*N&#65533;&#65533;&#65533;&#65533;&#65533;=y&#65533;&#1577;c&#990;?&#65533;)b&#296;Q&#65533;E&#65533;J:M&#65533;&#65533; *&#65533;&#65533;<v&#65533;&#793;S&#65533;&#65533;?}&#65533;&#65533;	&#65533;'O<a&#65533;&#65533;	4h-[>l&#65533;&#65533;&#65533;&#1255;k=!&#65533;$hP!C&#65533;5&#65533;D&#65533;&#65533;H&#65533;M&#65533;&#65533;H"A{&#65533;&#65533;+&#65533;&#65533;&#65533;<z&#65533;&#65533;	&#65533;&#65533;P!&#65533;k&#41191;&#65533;&#65533;;c&#65533;~&#65533;3&#65533;f&#65533;;X&#65533;&#65533;q&#65533;N&#65533;:h&#65533;btH&#65533;U:X&#65533;&#65533;&#65533;c&#65533;Y:r`&#65533;&#65533;sg&#65533;&#65533;&#65533;&#65533;&#65533;&#65533;&#231;&#65533;Y<&#65533;&#65533;Qc&#65533;&#65533;0d&#1068;a&#65533;F&#65533;N;r&#1552;&#65533;&#65533;&#65533;&#65533;&#65533;3&#65533;&#832;&#65533;&#65533;s&#65533;6k&#1184;Acf&#65533;&#65533;a&#65533;l&#65533;Q&#65533;r&#65533;F&#65533;M!w&#65533;Va&#65533;A&#65533;l&#65533;&#609;&#65533;w\fSYs&#65533;AG&#65533;&#838;&#65533;&#593;]'&#65533;&#65533;b&#65533;k&#65533;F&#65533;r&#65533;6_g&#65533;&#395;t&#65533;uUI'	F?&#65533;&#65533;Jf&#65533;&#65533;FrZ&#65533;(&#65533;p&#65533;&#65533;H ~&#65533;GC&#65533;Gr&#65533; jbk&#65533;&#65533;&#65533;,&#65533;XOy&#65533;&#65533;&#65533;&#65533;Fe&#65533;&#65533;&#65533;e&#65533;q&#65533;n&#65533;&#65533;l&#65533;&#65533;Pi&#65533;&#65533;'q&#65533;1&#65533;x&#65533;&#65533;f&#65533;N:	&#65533;t7&#65533;&#65533;&#65533;q&#65533;( y-%]v&#52487;&#65533;}&#65533;&#65533;&#65533;&#65533;Vg&#65533;Nv&#65533;&#65533;&#65533;&#65533;g&#65533;zF~4&#65533;&#400;iY!o&#65533;az&#65533;A&#65533;Y&#65533;A&#65533;&#65533;&#65533;~&#65533;&#65533;'+d&#65533;'&#65533;&#65533;(&#65533;G&#65533;o&#65533;q!yr(&#65533;&#65533;&#65533;&#65533;[k&#65533;1FC&#1989;nl&#65533;Q&#65533;&#65533;&#65533;&#65533;&#408;F&#65533;&#65533;*&#65533;m&#65533;1&#65533;\p&#1093;&#65533;z&#65533;&#65533;&#65533;&#65533;]&#65533;&#65533;&#65533;JF]`&#65533;E@l&#65533;RTAUT|E&#65533;&#65533;&#65533;&#65533;Sa&#65533;&#65533;S,Ef&#65533;JcJA&#65533;Qn&#65533;&#65533;&#65533;*&#65533;}d&#65533;&#1135;&#65533;c&#65533;&#65533;&#65533;B&#65533;&#65533;h&#65533;&#65533;&#65533;&#65533;V&#65533;&#65533;&#65533;&#65533;[&#65533;&#65533;&#65533;[&#65533;Qdr&#65533;j&#65533;s&#65533;&#1869;&#1138;{4{&#65533;&#65533;Y&#65533;M&#65533;o&#65533;+&#65533;A&#1797;V`&#65533;/s&D&#65533;{Z++&#65533;&#65533;&#65533;&#65533;&#65533;A&#1833;&#65533;&#383;&#65533;-F&#65533;&#826;'&#65533;w&#65533;k&#65533;_&#793;&#65533;&#65533;p&#65533;'FYP1EZTEOX&#65533;c&#65533;1&#453;u&#65533;&#65533;&#65533;&#65533;]&#65533;&#65533;ZL&#65533;D&#65533;&#65533; &#65533;!&#65533;&#65533;%&#65533;0"X%&#65533;&#65533;&#65533;"&#65533; "Ut`jH"&#65533;2{ &#65533;&#65533;U"A1&#65533;HgO1
H&#65533;&#65533;&#65533;&#65533;!&#65533;po &#477;	&#65533; &#65533;&#65533;&#65533;!&#65533;$&#65533;&#65533;"&#65533;&#1352;#&#65533;X&#65533;&#65533;&&#65533;\R&#65533;%&#65533;hb	%&#65533;@&#65533;&#65533;&#65533;/"&#65533;&#65533;&#65533;&#65533;&#65533;&#65533;&#65533;&#65533;q&#65533;|&#65533;	&#65533;]$&#65533;&#65533;DF-&#65533;P&#65533;&#65533;0&#65533;:`G&#65533;&#65533;&#65533;O&#65533;&#65533;G,bK&#65533;&#65533;&#65533;&#65533;r&#65533;B&#1038;)&#65533;&#65533;&#65533;&#65533;&#65533;A$&#65533;&#65533;&#65533;&#1957;&#65533;&#65533;&#65533;&#65533;&#65533;a&#65533;tb&#65533; &#65533;|&#65533;&#215;&#65533;&#65533;,5&#65533;K<A3&#65533;Ub&#65533;*#&#65533;&#65533;]8&#65533;B&#65533;&#65533;&#65533;.&#65533;z&#808;&#65533;S&#65533;&#65533;&#65533;&#65533;DH|&#65533;&#65533;($:&#65533;\&#65533;5&#65533;&#65533;&#65533;8&#65533;!2|&#65533;}&#1968;&#65533;1&#65533;)E&#65533;2bV&#65533;&#65533;7&#65533;&#65533;6&#65533;&#65533;&#65533;0&#65533;&#65533;&#65533;!!=Z&#65533;&#65533;&#65533;&#65533;$N&#65533;'_&#65533;Ii<e==&#65533;A;e8C&#65533;&#65533;&#487;&#65533;&#65533;+&#65533;l&#65533;d.7&#65533;&#65533;B&#65533;&#65533;!&#65533;&#65533;3L&#65533;O4d&#65533;&#65533;3/v&#65533;a&#65533;#&#195;&#65533;9&#65533;q:&#65533;	&#65533;\&#65533;&#65533;&#65533;&#65533;&#65533;^&#65533;2&#65533;&#65533;&#65533;`&#65533;&#65533;&#65533;l&#65533;&#65533;&#65533;&#1387;pa&#65533;&#65533;z:&#65533;&#65533;p&#65533;o&#65533;PuCQ&#65533;xv&#65533;&#65533;N&#65533;FT&#65533;&#65533;&#65533;+7*\&#65533;&#65533;&#65533;<&#597;0&#65533;$%&#65533;&#65533;&#65533;p&#65533;+XA
&#65533;&#65533;&#128;&#65533;&#65533;&#65533;&#65533;&#65533;i&#65533;&#65533;&#65533;+&#65533;&#65533;u`&#65533;S&#65533;R&#65533;1,&#65533;E&#65533;&e&#65533;D<&#65533;&#65533;U&#65533;&#65533;&#65533;&#65533;&#65533;3&#65533;W&#65533;&#65533;V&#65533;&#65533;&#65533;V,&#1602;&#65533;&#65533;&#65533;%(!	Jp&#65533;DV&#65533;) &#65533;
W&#65533;&#143;&#65533;&#65533;,X&#65533;
R&#65533;.6((
^H&#65533;&#65533;P&#65533;/hY&#65533;&#65533;x&#65533;U }'&#65533;&#65533;F&#65533;&#65533;&#65533;&#65533;&#65533;ZZ&#65533;'&#65533;&#65533;0&#65533;&#65533;N!dG&#65533;Sm&#65533;,L&#65533;&#65533;bE&#65533;	&#65533;(&#65533;a&#65533;U&#65533;&#65533;C,&#65533;&#65533;#`)&#65533;W&#65533;qL&#1689;)&#65533;&#65533;&#65533;.t&#65533;Z&#65533;
&#65533;v&#65533;A=1&#65533;&#65533;y&#65533;&#65533;a&#65533;&#65533;&#65533;}iw&#65533;&#65533;&#1627;Y&#65533;U9&#65533;@&#65533;Q&#65533;&#65533;&#65533;n&#65533;&#65533;&#65533;~&#65533; &#65533;(D&#65533;	Q&#65533;&#65533;&#65533;p&#65533;r&#65533;f(-&#65533;&#65533;1L
O &#65533;aI@&#65533;&#65533;Sg&#65533;>&#65533;&#65533;&#65533;&#65533;&#65533;&#65533;BL&#65533; e&#65533;&#65533;H&#65533;"&#65533;&#65533;@B&#65533;&#65533;D$&#1111;&#65533;&#65533;&#65533;(&#65533;cLR&#65533;&#8699;V&#65533;&#65533;},&#65533;H&#65533;&#65533;&#65533;&#65533;&#65533;`(	&#65533;Y&#65533;w&#65533;&#65533;&#65533;&#65533;&#65533;&#1677;
&#65533;&#65533;A&#65533;&#65533;&#715;N]&#65533;c?}&#65533;&#65533;`&#65533;v&#65533;&#65533;4&#65533;/&#65533;E&#65533;&#65533;K\&#65533;&#65533;&#65533;&#65533;Da(&#65533;&#65533;&#65533;+(&RH8A&#65533;/yY2&#65533;"&#65533;&#65533;&#65533;X7z6^&#65533;&#65533;&#65533;lL&#65533;&#65533;8&#65533;Y&#65533;&#65533;&#65533;&#65533;X%'&#65533;&#65533;')C&#65533;&#65533;3&#65533;:&#65533;&#65533;&#246;&#1168;:&#65533;R&#65533;&#65533;Y&#65533;%&#65533;@0$&#65533;i&#65533;!D&#65533;9&#65533;&#65533;72&#65533;Tu75&#65533;&#65533;E&#721;],x&#65533;&#65533;|3&#65533;'r&#65533;qt&#65533;7 S&#744;J&#65533;z&#65533;&#65533;&#65533;B&#65533;&#65533;JM&#65533;D&#1360;xD&#65533;&#65533;&#65533;&#65533;&#65533;s&#65533;,^b&#65533;&#65533;&#65533;&#65533;\&#65533;H&P&#65533;&#65533;&#65533;&#65533;&#65533;)&#65533;&#65533;&#65533;P
&#65533;Y&#65533;K]x&#65533;I&#65533;	&#65533;A&#65533;W&#65533;zSY5dgs&#65533;A'&#227;M]&#65533;K_D5&#15158;&#65533;&#65533;&#65533;&#65533;m&#65533;&#65533;[&#65533;vI)&#65533;&#65533;&#65533;&#65533;e&#65533;&#65533;&#65533;j&#65533;-TA&#65533;O8&#65533;&#65533; &#65533;&#65533;va&#65533;\&#65533;&#65533; &#65533;&#65533;j&#65533;_&#1921;&#65533;&#65533;&#65533;5Q&#65533;!&#65533; 9[PG&#65533;&#65533;&#65533;&#65533;[D&#65533;&#65533;2`A
Q(&#613;@&#65533;,d!"Z&#514;P&#65533;eq&#65533;s&#65533;@
{[>&#65533;&#65533;&#65533;&#65533;&#65533;T
X&#65533;&#65533;@P+La&#65533;&#65533;&#65533;B&#886;&#65533;&#65533;&#65533;&#65533;d`&#65533;\>&#65533;&#65533;&#65533; 93&#65533;&#65533;Ug&#1446;&#65533;^&#65533;&#65533;&#65533;&#65533;v%(Y&#65533;&#65533;&#1669;+&#65533;\
V&#65533;&#65533;z&#65533;Uoo&#65533;&#65533;&#65533;&#65533;&#65533;&#65533;&#65533;@ &&#65533;&#65533;&#65533;C$&#65533;,XiUlpC&#65533;5&#65533;&#65533;7&#65533;&#65533;&#65533;E&#65533;
&#65533; &#65533;&#65533;&#65533;&#65533;&#65533;r&#65533;&#65533;{
&#65533;&#65533;&#65533;&#65533;*X&#65533;&#65533;&#65533;9&#755;&#65533;&#445;&#65533; _&#65533;&#65533;&#65533;&#65533;m&#65533;&#65533;&#759;I(&#65533;&#65533;&#65533;&#65533;~>n<CZ&#943;&#65533;&#65533;&#65533;&#65533;s&#65533;&#65533;!&#65533;&#65533;G,b&#65533;2&#65533;T!A&#65533;&#65533;>GA&#65533;&#65533;Id2&#65533;&#65533;&#65533;&#65533;yB&#65533;&#65533;&#65533;&#65533;&#65533;D&#65533;}&#65533;rT&#65533;&#65533;&#65533;&#65533;zr&#65533;C&#65533;&#65533;&#65533;IF&#65533;&#65533;&#65533;&#65533;&#65533;&#65533;?IL&#65533;&#65533;&#65533;/$.L	&#65533;>$T&D&#65533;$&#65533;&#65533;%HB#d&#65533;&#65533;x&#65533;a@&#65533;#(&#65533;T@IodE&#65533;&#65533;T&#65533;R&#65533;&#65533;&#65533;&#65533;WR&#65533;&#65533;XX#&#1304;`&#65533;&&#65533;a&#65533;#<&#65533;&#65533;h&#65533;&#65533;&#65533;ct&#65533;	&#65533;&#65533;e&#65533;&#65533;I&#65533;&#65533;L&#65533;!&#1536;=&#65533;aDBv-F&#65533;dJ&#65533;&#65533;_&#65533;qd&#65533;&#65533;	&#65533;\ix&#65533;N&#65533;&#65533;S&#65533;YsDE=&#614;&#65533;&#65533;&#65533;&#417;d&#65533;^&#65533;&#65533;&#65533;&#65533;&#2003;0	&#65533;}
t<&#65533; p&#65533;J&#65533;t&#65533;iRJ$&#65533;NXf&#65533;&#65533;&#65533;&#65533;S&#65533;2G&#65533;!&#65533;&#65533;G&#65533;&#65533;Q&#65533;
&#65533;&#65533;p&#65533;&#65533;&#65533;E&#65533;&#65533;w&#65533;L&#65533;&#530;D^&#65533;&#65533;&#65533;&#65533;!&#65533;P&#65533;l&#65533;&#65533;&#65533;&#65533;&#65533;&#65533;&#65533;yOVg&#65533;A&#65533;^H&#65533;&#65533;&#65533;&#65533;&#65533;&#65533;
&#65533;&#65533;P
&#65533;hE&#65533;&#65533;&#65533;&#65533;&#65533;&#1146;&#65533;&#65533;&#65533;H&#65533;.&#65533;	&#65533;`&#65533;(aS)^I&#65533;1&#65533;&#65533;7&#65533;&#457;&#65533;F&#65533;&#65533;&#65533;~(&#65533;&#65533;E&#65533;#&#65533;H&#65533;J&#65533;&#65533;I6&#65533;&#65533;&#287;&#65533;&#65533;&#65533;&#65533;T&#65533;&#65533;TSY&#65533;&#65533;I&#65533;&#65533;&#65533;Y&#65533;]V&#65533;&#65533;&#44300;ATKG&#65533;M&#65533;`A&#65533;{&#65533;&#65533;0&#65533;&#65533;LE&#65533;Fq>&#65533;&#65533;&&#65533;I&#65533;&#65533;x,&#65533;>&#65533;
<&#1617;&#65533;
&#65533;A&#65533;V&#1768;&#65533;&#65533;-L&#65533;MI &#65533;y&#65533;E&#65533;H&#65533;&#65533;&#65533;KwLK&#65533;&#65533;G&#65533;&#65533;B(&#65533;&#65533;H0fEu&#65533;v&#65533;&#65533;&#65533;&#65533;G&#65533;t*&#65533;A&#65533;&#65533;\&#65533;A&#65533;AdK&#65533;h&#65533;&#65533;&#65533;	<9h&#65533;"! y&#65533;&#65533;J&#65533;l&#65533;p&#65533;&#1588;&#65533;&#65533;(4BV&#65533;&#65533;DnE&#65533;d&#65533;&#65533;@&#65533;JJ&#65533;J&#65533;&#1878;wt&#65533;f1&#65533;&#65533;&#65533;&#65533;&#65533;A&#65533;&#65533;&#65533;&#65533;&#65533;&#65533;&#65533;y&#65533;l&#65533;&#436;&#65533;y&#65533;!&#65533;&#65533;H&#65533;&#65533; &#65533;Y&#65533;~
&#65533;&#65533;$NZ&#65533;_&#65533;L e&#65533;&#339;L&#65533;&#65533;D&#342;T&#65533;&#65533;5&#65533;ELB_t&#403;&#65533;&#264;&#65533;&#65533;&#65533;a&#65533;D&#65533;&#65533;%d&#65533;&#65533;&&#65533;X:B#&#65533;_%&#65533;&'dB%<&#65533;&#65533;&#65533;&#65533;$&#65533;lnB&#65533;a&#65533;&&#65533;&#65533;o>&#65533;SF&#65533;|&#65533;&#65533;&#65533;-!&#65533;&#65533;`&#65533;&#65533;&#65533;Lx&#65533;Z&#65533;Wz&#65533;Wv}&#65533;a\Wb<&#65533;&#65533;&#65533;&#65533;&#65533;!{E#<&#65533;&#65533;0&#65533;R0&#65533;&#65533;$B&#65533;&#65533;&#65533;&#65533;$&#65533;:bP&#65533;&#65533; &#65533;z2z>_|&#65533;&#65533;S&#34801;&#65533;0&#65533;&#65533;&#65533;&#65533;EX((L&#65533;a&#65533;MP&#65533;m&#65533;#.&#65533;W&#65533;&#65533;\&#65533;&#65533;&#65533;M&#65533;{Z&#65533;&#65533;!&#65533;X&#65533;M&#65533;F&#65533;&#65533;&#65533;&#65533;&#65533;L>OT_&#65533;&#1861;&#65533;l&#65533;&#65533;&#65533;Y&#65533;(&#65533;&#65533;E&#65533;&#1709;	&#65533;V&#65533;&#65533;X&#65533;Ya-&#65533;I&#65533;%&#65533;#$&#65533; &#65533;FU&#65533;F&#65533;AZH&#65533;q
&#65533;&#65533;6&#65533;&#65533;&#65533;m&#65533;EW,&#65533;}
T&#65533;&#65533;&#65533;&#65533;&#65533;	HT&#65533;&#65533;
eO&#65533;&#65533;Oh&#65533;Y&#65533;Y&#65533;A&#65533;&#65533;EU&#65533;&#65533;U&#65533;&#65533;&#65533;&#65533;&#65533;G&#473;U&#65533;&#65533;d&#65533;Qq&#65533;Q&#65533;&#65533;&#65533;h&#65533;E&#65533;&#65533;&#65533;&#65533;&#65533;&#734;&#65533;	&#65533;&#65533;)&#65533;&#65533;&#65533;5&#65533;l&#65533;&#65533;q&#65533;u&#65533;&#65533;&#65533;&#65533;&#65533;&#65533;&#1696;&#65533;&#1375;	&#65533;&#65533;^&#1110;@&#65533;&#65533;&#65533;&#65533;&#65533;&#65533;
[&#65533;&#65533;~8&#65533;&#65533;&#65533;d&#65533;V&#65533;R&#65533;&#65533;P&#65533;&#65533;&#65533;&#65533;l&#65533;]L)d&#65533;&#65533;-!&#65533;&#65533;&#65533;&#65533;&#65533;K&#65533;M&#65533;&#65533;'&#65533;&#65533;&#65533;G&#65533;K&#65533;Fru&#65533;&#65533;]&#65533;&#61802;5&#1434;&#65533;&#65533;A&#65533;&#65533;&#65533;2W^&#65533;ePgc&#854;&#65533;&#65533;	mX &#65533;H&#65533;F&#65533;&#65533;J&#65533;A`&#65533;&#659;&#65533;Q&#65533;&#65533;h&#65533;&#65533;&j&#65533;W}&#65533;H&#65533;&#65533;E&#65533;0&#65533;&#65533;D_"ZyA*&#65533;8&#1241;}&#65533;&#65533;fk&#65533;N@j&#65533;h&#65533;M&#65533;&#65533;Y&#65533;&#65533;&#65533;t&#65533;&#65533;&#65533;&#65533;&#65533;&#65533;Q&#65533;V&#65533;&#65533;&#9908;I.Bk&#5792;ab&#65533;fv&#65533;&#65533;&#65533;&#65533;&#65533;y&#65533;&#65533;&#65533;}&#1033;&#65533;&#65533;&#65533;&#65533;&#65533;V&#65533;!LB&#65533;&#65533;kh&#65533;&#65533;&#65533;&#65533;E&#65533;&#65533;&#65533;FH&#65533;H&#65533;&#65533;&#65533;e|HHe &#1793;&#65533;!&#65533;&#65533;A"&#65533;Na&#65533;&#65533;uQ&#65533;&#65533;&#65533;%LB
&#65533;P&#65533;&#65533;&#65533;&#65533;&#65533;&#65533;&#65533;&#65533;vm&#65533;#F&#65533;&#65533;&#65533;&#65533;&#65533;&#65533;&#65533;&#65533;r&#65533;_&#65533;&#65533;&#65533;&#65533;{&#65533;}&#65533;$)&#65533;&#65533;}!&#65533;1&#65533;L&#65533;&#65533;z&#65533;&#65533;P<&#65533;&#65533;$&#65533;B&#65533;&#65533;&#65533;&#65533;&#65533;&#65533;&#65533;2R&#65533;N &#65533;&#65533;Fj&#65533;&#65533;p,(&#65533;&#65533;JbzFR.&#65533;&#65533;&#65533;]J&#65533;&#65533;a&#65533;&#65533;Yt&#65533;&#65533;pD"&#65533;r&#65533;o&#65533;BF&#65533;@&#469;&#65533;&#65533;i&#65533;&#65533;jB&#1227;A&#65533;&#65533;&#65533;&#65533;R&#65533;\X&#65533;W&#65533;&#1138;&#65533;&#65533;c&#65533;*&#65533;&#65533;&#65533;#`s:"B&#65533;&#65533;1&#1927;&#65533;&#65533;&#65533;jV&#65533;HAR&#65533;&#65533;W&#65533;A&#65533;&#65533;&#65533;BG&#65533;&#65533;A&#65533;l&#65533;&#65533;m&#65533;F&#65533;&#65533;&#65533;&#65533;X&#1059;j&#65533;!&#65533;&#65533;-z}e6&#65533;d&#65533;&#65533;&#539;VGeDSp&#65533;&#65533;&#65533;&#65533;&#65533;&#65533;&#65533;f&#65533;&#65533;&#65533;(N&#65533;&#65533;&#65533;6^xS~DQ8)&#65533;&#65533;D)&#65533;(k&#65533;&#65533;gm&#65533;7&#65533;	&#65533; &#65533;&#65533;MI&#65533;,&#65533;&#329;X&#65533;S&#65533;&#65533;#&#65533;8&#1973;Z&#65533;Fm8)&#65533;&#65533;,!&#65533;q&#65533;ME&#699;&#326;&#65533;&#65533;&#65533;L&#65533;&#39852;q&#1195;p&#65533;#&#65533;I&#65533;&#65533;&#65533;&#65533;)DA*&#65533;&#65533;&#65533;iQx&#65533;J&&#65533;&#65533;] &#65533;&#65533;dS&#65533;Z7&#65533;&#683;&#65533;0&#65533;&#600;&#65533;&#65533;6&#65533;&#65533;7&#65533;&#65533;	kMW&#65533;&#65533;7&#65533;&#65533;>&#65533;&#1094;&#65533;Yi&#65533;%&#65533; P&#65533;&#65533;|&#65533;&#65533;&#65533; &#65533;W}&#65533;&#65533;H@!+&#65533;(6aZL&#65533;N`&#65533;i&#65533;&#65533;y&#65533;&#65533;(^&#65533;&#65533;&#65533;/&#65533;D&#65533;W&#65533;&#65533;&#65533;&#577;I&#65533;x&#65533;&#1035;&#1697;&#65533;&#65533;hq&#65533;&#65533;&#65533;'b&#65533;U&#65533;P&#65533;&#65533;d&#65533;&#65533;&#65533;&#65533;&#65533;&#65533;&#65533;AXA&#65533;%&#65533;\&#65533;&#65533;&#65533;%Ux&#65533;&#65533;&#65533;&#65533;l&#65533;%
&#65533;&#65533;&#65533;hA&#65533;&#65533;&#65533;&#616;D`&#65533;&#65533;&#65533;&#1173;&#65533;&#65533;&#65533;&#65533;&#65533;&#65533;&#65533;`&#65533;&#65533;&#65533;&#65533;\&#65533;w&#4994;&#65533;W&#65533;-'&#65533;&#65533;&#65533;&#65533;'&#65533;&#65533;t&#65533;DR,&#65533;&#65533;g&#65533;h&#65533;sX&#65533;F&#65533;_&#65533;%P&#65533;&#65533;&#65533;&#1854;&#65533;m&#65533;e&#65533;&#162;&#65533;&#65533;&#65533;&#65533;&#65533;&#65533;D&#65533;W =B}Y&#65533;)&#65533;&#65533;t&#65533;&#65533;.}X qW&#1652;&#65533;&&#65533;&#65533;&#53402;F&#65533;N&#65533;u`y&jV(Jajj&#65533;&#65533;jYp(o]@&#558;h&#65533;&#65533;&#65533;&#9836;&#328;&#65533;&#65533;&#65533;G&#65533;bjUx&#1637;&#65533;&#359;&#65533;Ze&#65533;&#65533;&#65533;a&#65533;&#65533;0&#65533;&#65533;&#65533;&#65533;&#65533;&#65533;"&#65533;l
Ee&#65533;&#65533;v&#65533;{(&#65533;B4&#65533;&#65533;&#4288;D!&#65533;&#65533;T&#65533;F&#65533;&#65533;Z&#65533;&#1682;0a&#65533;&#565;Mq&#65533;&#65533;&#65533;&#136;&#65533;.[&#65533;p7K'&#65533;5&#65533;&#65533;D&#65533;&#65533;&#65533;&#65533;&#65533;&#27763;A&#65533;q&#65533;&#65533;&#65533;&#65533;<&#65533;(&#65533;&#65533;x6C%&#65533;&#65533;U&#65533;&#65533;&#65533;A\d&#65533;&#65533;Y&#65533;&#65533;&#65533;&#65533;Dv&#65533;g&#587;d&#65533;e'&#65533;i&#65533;Jv&#65533;&#65533;&#65533;&#65533;&#65533;&#65533;&#65533;&#65533;l&#65533;&#65533;xL&#65533;Kr&#262;)&#65533;&#65533;&#65533;YQ&#65533;I&#65533;(&#65533;&#1625;&#65533;y&#65533;;^[&#65533;&#65533;[&#65533;&#65533;eoM&#65533;uD&#65533;&#65533;qaNPQ&#65533;L&#65533;&#65533;}&#65533;&#65533;KReMQ&#65533;Z&#65533;X&#65533;&#1149;\OI{sC&#65533;p&#65533;,&#65533;&#65533;&#65533;\&#65533;U8&#65533;T^&#65533;&#65533;P&#65533;&#65533;&#65533;&#842;oG&#65533;o/&#65533;&#65533;H&#65533;&#65533;&#65533;YGY&#65533;&#65533;&#65533;&#65533;DH&#65533;W&#65533;&#65533;&#65533;&#65533;&#65533;H&#65533;AO&#65533;k?&#65533;B-&#65533; &#65533;&#65533;&#65533;'&#65533;&#65533;<&#65533;/-&#65533;&#65533;W0&#4947;&#65533;&#65533;G&#65533;(e&#65533;&#65533;'h&#65533;&#65533;&#65533;&#65533;&#65533;&#65533;r&#65533;U&#65533;a&#65533;&#65533;&#65533;\&#65533;&#65533;H&#65533;&#65533;&#65533;&#65533;|&#65533;&#65533;AYd!&#65533;d&#65533;R&#65533;l&#65533;&#1591;&#65533;g|&#65533;&#65533;Q&#65533;%Aa&#65533;&#65533;&#65533;A@A,&#65533;D&#65533;w&#65533;AD&#65533;&#65533;+t&#65533;&#65533;&#65533;&#65533;A&#65533;&#65533;&#65533;&#65533;&#65533;&#65533;&#653;]&#65533;&#65533;5&#65533;&#65533;$Og&#65533;&#65533;P&#65533;&#65533;S&#65533;&#65533;5i&#65533;6A!e&#65533;&#65533;]J&#65533;O&#65533;&#65533;1&#982;&#65533;&#65533;&#65533;&#65533;v&#65533;
&#65533;&#65533;&#65533;as$&#65533;j&#65533;V&#65533;~&#65533;&#65533;B&#65533;&#65533;&#65533;R&#65533;&#65533;d&#65533;&#65533;dPE&#65533;JP&#65533;&#65533;Z(O&#65533;&#1028;&#65533;&#65533;thP&#65533;0&#65533;S&#65533;`T&#65533;X&#65533;&#65533;&#65533;&#65533;x&#65533;&#65533;&&#65533;&#1038;X![(&#65533;M(&#65533;Z&#65533;i&#65533;&#65533;n&#65533;O&#65533;&#65533;&#65533;F&#65533;]&#65533;&#65533;&#65533;&#65533;&#65533;YU&#65533;&#65533;&#65533;0&#65533;VHt&#65533;&#65533;e&#65533;Da&#65533;&#65533;&#65533;2}&#65533;Q&#65533;Dk&#65533;&#65533;v{&#65533;/q&#65533;&#65533;&#65533;Q,E&#65533;!&#65533;&#65533;)&#65533;&#65533;&#65533;0&#65533;/LK&#65533;\&#65533;EQ&#65533;&#65533;&#65533; &#65533;&#65533;yV9q&#65533;r&#65533; &#65533;+&#65533;&#65533;&#748; &#65533;&#1285;&#65533;_&#65533;l*&#65533;Wz&#65533;&#279;q&#65533;&#65533;	&#65533;&#65533;&#65533;&#65533;O&#65533;&#65533;Tf-mA&#65533;&#65533;&#65533;wK&#65533;&#65533;&#65533;&#65533;m&#65533;&#1000; &#65533;&#65533;&#65533;b6&#65533;&#65533;Y&#65533;&#65533;&#65533;8Ds]\~8|&#65533;0&#65533;:K&#65533;&#65533;&#65533;&#65533;&#65533;&#65533;&#65533;&#65533;D &#65533;Af&#65533;Ij8Q&#65533;D&#65533;&#65533;
xKA&#65533;&#65533;&#205;&#1423;&#65533;&#65533;8b&#65533;Oi&#65533;X&#65533;DmI&#65533;&#65533;&#65533;E4&#65533;&#701;&#65533;&#65533;&#65533;&#65533;&#1643;_&#65533;0&#65533;l&#65533;,&#65533;q&#65533;&#65533;&#65533;W	&#65533;&#65533;&#65533;V&#65533;c&#65533;&#65533;B&#65533;
&#65533;&#65533;p&#65533;&#65533;&#1544;&#65533;W`&#65533;C
&#65533;x2&#65533;D&#65533;&#65533;&#65533;p&#65533;Z&#65533;&#65533;&#65533;i&#65533;	"i&#65533;@&#65533;&#65533;J&#65533;&#65533;)E&#65533;&#65533;&#65533;o&#65533;I}&#65533;&#65533;p&#65533;I/&#65533;&#65533;&#65533;se,r&#65533;&#65533;&#65533;D&#65533;-LDVJ&#65533;&#840;&#65533;M&#65533;&#65533;&#65533;D`&#65533;A!&#65533;"L&#65533;&#65533;&#65533;dA D&#1054;&#65533;&#65533;PA &#65533;5a&#65533;&#65533;&#65533;&#65533;M&#65533;m&#1568;&#65533;rDI3g&#65533;H&#1106;&#65533;M.T&#65533;&#65533;y&#65533;&L&#65533;8|&#65533;&#65533;S&#65533;?p&#65533;&#65533;&#65533;c&#65533;N;3&#65533;&#65533;&#65533;&#65533;&#65533;&&#65533;p&#1152;&#65533;r&#65533;K6p&#65533;&#537;&#65533;&#65533;&#65533;3K&#992;Y&#65533;&M&#65533;5&#65533;&#65533;&#65533;&#65533;&#860;;z&#65533;&#65533;&#579;&#65533;NX&#65533;wn&#65533;-[&#65533;&#65533;&#65533;<ao&#65533;&#65533;P&#65533;@&#65533;&#65533;&#65533;&#65533;&#65533;&#65533;&#65533; B&#65533;!"$n\&#65533;&#65533;-Z&#65533;&#65533;&#65533;C&#65533;&#65533;&#65533;&#65533;'&#65533;]&#65533;&#65533;&#65533;T&#65533;&#65533;&#65533;&#65533;?~&#65533;&#65533;D&#65533;&#65533;,&#65533;&#65533;~&#65533;rs&#65533;=&#65533;&#65533;bvl&#65533;h&#65533;y0D&#65533;&#65533;D&#65533;p3v&#65533;&#65533;OmA&#65533;&#65533;&#65533;&t&#65533;3&#65533;&#65533;&#65533;&#65533;&#65533;^&#65533;'&#65533;&#65533;@&#65533;{&#65533;&#65533;7 B&#65533;!2&#65533;R&#65533;F&#65533;'N&#65533;&#65533;&#65533;&#65533;?&#65533;&#65533;@&#65533;&#65533;&#65533;8e&#65533;~&#65533;&#65533;&#65533;S&#65533;&#65533;:8&#65533;Od&#65533;&#65533;N&#65533;&#65533;.&#65533;:&#65533;i9&#65533;&#65533;h5&#65533;0&#65533;&#65533;2&#65533;0C&#65533;&#65533;P&#65533;8&#65533;HK&#65533;&#65533;&#65533;)&#65533;&#65533;@&#65533;!&#65533;jhB2&#65533;&#65533;&#65533;&#65533;.&#65533;&#2187;&#65533;&#65533;H#&#65533;)\&#65533;3&#65533;2&#65533;&#65533;&#584;0/&#65533;&#65533;&#65533;&#65533;&#65533;8R&#65533;&#65533;`&#65533;&#65533;&#65533;&#904;p&#65533;/\&#258;
,\&#65533;"&#1744;C&#65533;&#65533;f&#65533;#&#65533;H0&&#65533;&#1920;&#205;%&#1372;&#65533;G2&#65533;p&#65533;0&#65533;&#65533;&#65533;8&#65533;{&#65533;2&#65533;&#65533;#8=&#65533;0&#65533;&#65533;*&#65533;x"
+&#65533;&#65533;Q&#65533;8#&#65533;8b&#65533;j&#65533;&#65533;2&#65533;pJ/&#65533;&#1556;&#65533;/&#568;&#65533;&#65533;4&#65533;p&#65533;&#65533;4&#65533;Q)4&#1800;#&#65533;&#65533;c5&#65533;&&#65533;&#65533;&#65533;Y&#65533;)Qu&#65533;#&#65533;(&#65533;&#65533;U|&#65533;S&#65533;&#65533;&#65533;c_&#1314;&#65533;)&#65533;&#65533;b&#65533;)&#65533;8&#65533;&#65533;-&#65533;&#65533;"&#65533;2&#65533;hP &#65533;D&#65533;&#65533;N&#65533; &#65533;X0&#65533;XQ&#65533;&#65533;&#139;&#65533;&#65533;&#65533;B7&#1154;,:Z&#65533;O&#65533;&#65533;&#65533;I5f|W[&#65533;&#65533;&#65533;&#65533;&#65533; &#65533;&#65533;Q=R&#65533;%&#1272;&#65533;*X&#1744;8#1&#65533;&#65533;/&#65533;&#65533;0Cl&#65533;&#13005;'&#65533;&#65533;:&#65533;&#65533;&#65533;9&#65533;j&#65533;	&#65533;m&#65533;e4&#65533;&#65533;7&#457;&#65533;TH&#1494;[&#65533;QB&#65533;&#65533;hI&#65533;&#65533;*&#65533;P&#1337;14&#65533;"K&#65533;XW&#65533;&#65533;t&#65533;2&#65533;CG&#65533;&#65533;B&#65533;-&#65533;Y=&#65533; C4&#176;&#65533;	#&#65533;&#65533;"&#65533;%&#65533; c&#65533;3&#65533;0c&#65533;/&#65533;@	+&#65533;h&#65533;]7&#65533;&#65533;&#65533;&#65533;&#65533;&#65533;b&#65533;C+&#65533;&#65533;X&#65533;/&#1304;&#65533;!.&#1160;C2
&#65533;&#65533;6&#65533;&#65533;[&#65533;&#65533;:'c&#65533;2&#65533;&#1570;&#65533;'&#65533;&#65533;B&#65533;,&#65533;&#65533;&#65533;&#248;Z&#65533;'A'c&#65533;1h&#65533;
jVi&#65533;&#65533;w&#65533;&#65533;`u&#65533;&#65533;&#65533;&#65533;&#65533;&#65533;e2+L&#65533;&#65533;7&#65533;&#65533;&#65533;&#65533;&#65533;I&#272;&#65533;
9&#65533;zA&#65533;l4@&#65533;&#65533;&#65533;T&#65533;|>&#65533;B&#65533;M&#65533;&#65533;&#65533;&#65533;&#65533;&#65533;&#65533;&#65533;/?&#65533;&#65533;d&#65533;&#65533;&#65533;Yx: -8&#65533;8&#739;r&#65533;&#65533;&#65533;P&#65533;t%2&#65533;&#65533;pLs&#65533;&#65533;&#65533;e:&#65533;&#65533;^w&#65533;D`&#65533;7&#65533;&#65533;&#65533;&#65533;#A&#65533;4B&#65533;Q&#65533;B40}pNf4C&#65533;&#1793;~_	&#65533;&#65533;&#65533;&#65533;*9&#65533;/&#65533;(&#65533;B&#65533;&#65533;&#65533;'8q&#65533;&#65533;&#65533;Nc>&#65533;dDt>&#65533;&#65533;&#65533;+&&#65533;!!I&#65533;T&#65533;&#65533;&#65533;&#585;3&#65533;&#65533;&#65533;&#65533;&#65533;&#65533;}qQ*zX&#65533;d&#65533;9v&#65533;&#65533;]&#65533;&#65533;&#65533;&#65533;/H&#65533;E&#65533;&#65533;&#65533;&#65533;/&#65533;A`&#65533;&#65533;&#65533;&#65533;N&#65533;!t3&#65533;CL&#65533;&#277;>&#65533;+'&#65533;&#65533;P&#65533;-&#65533;Vn&#65533;}:Km&#1099;o&#65533;&#65533;l&#65533;&#65533;1&#65533;&#65533;A[&#65533;&#65533;&#65533;&#65533;P&#65533;&#65533;HhB&#65533;&#65533;&#65533;5&#65533;&#65533;&#65533;ael
&#65533;F&#65533;$	U&#65533;Tdxxy&#65533;&#65533;`&#65533;B&#65533;&#65533;&#65533;%'R!6HQM&#65533;
Uj5+(2&#65533;B%&#65533;&#1352;&#336;=i^&#65533;B&#65533;Y&#65533;+p&#65533;
&#65533;&#65533;&#65533;&#65533;&#65533;&#65533;M&#65533;&#65533;
V&#65533;B&#65533;Pqr&#65533;&#65533;&#65533;&#65533;-%4l&#65533;P&#65533;&#150;&#2024;&#65533;!&#65533;&#65533;n
&#65533;&#65533;&#65533;	2&#65533;m&#779;D&#65533;&#65533;&#65533;P4&#65533;*&#65533;T&#65533;&#65533;$&#65533;&#65533;7&#65533;'Rl(C&#410942;&#65533;h!i&#65533;FU!&#65533;H-RiJ&#240;BV&#742;XQIK&#138;&q&#537;E:rDP<&#65533;&#65533;~FC41q&#65533;A&#65533;&#65533;&#65533;(&#65533;1&#65533;&#65533;v?B&#65533;T&#65533;&#65533;3!Hj&#65533;&#65533;&#65533;&#65533;&#65533;A&#65533;	P&#65533;#&#65533;&#65533;&#65533;F&#65533;&#65533;&#65533;fy&#65533;&#1444;*@A
`&#528;&#65533;0&#65533;&#65533;&#65533;AK0B&#65533;&#65533;1&#65533;&#65533;&#65533;&#65533;&#65533;&#65533;&#65533;&#65533;(`[Q&#65533;V&#65533;P&#65533;&#65533;6
R&#65533;>&#65533;1@A? &#65533;4&#65533;K-Ha
\8	&#65533;p&#65533;(l&#65533;vd ]&#65533;&#65533;&#65533;*hAT`gb&#65533;&#65533;J&#65533;	K]s&#65533;&#1168;&#65533;	K&#65533;!u&#65533;&#65533;&#65533;f&#65533;3(Z&#65533;HqX&#65533;&#65533;I&#65533;[Y&#65533;(&#65533;L{I&#65533;<x&#65533;&#65533;&#65533;&#65533;U&#65533;&#65533;@0p{&#65533;&#65533;+&#1237;&#65533;5&#65533;~&#65533;b&#65533;&#65533;&#65533;p&#65533;F%MS&#1258;&#65533;#&#65533;5,C&#65533;}&#65533;Y&#65533;@&#65533;7t&#65533;s&#65533;&#65533;&#65533;;8&#65533;&#65533;&#65533;CX&#65533;&#65533;&#65533;Bx&#65533;}90nlC$&#65533;;&#65533;P&#65533;!N&#65533;&#65533;<&#65533;,&#65533;:&#65533;0o&#65533;wa!n&#65533;&#65533;&#65533;
X &#65533;&#65533;:&#65533;lx*&#684;&#65533;&#65533;&#65533;>&#65533;&#65533;=&#65533;Y&#65533;M&#65533;&#65533;&#65533;Ia&#65533;&#65533; &#65533;&#65533;-eKM`&#404;&#65533;e&#65533;c{&#65533;"S&#65533;&#65533;&#65533;&#65533;&#1962;U&#65533;S&#1026;2&#65533;3&#65533;)W&#65533;j&#65533;`&#65533;N\&#65533;B&#65533;&#65533;&#65533;&#65533;#T&#65533;Ea&#65533;"L'&#65533;Q&#65533;NS0T?&#65533;&#65533;3d&#65533;d5&#65533;cj&#65533;&#65533;&#772;&#65533;&#65533;&#65533;&#65533;&#65533;&#65533;1*3d&#65533;&#65533;
&#65533;&#65533;&#65533;:&#65533;&#65533;&#65533;&#65533;!(!&#65533;n&#65533;&#65533;&#65533;v6&#1764;&#65533;sNY;&#1155; &#307;&#65533;M&#65533;&#65533;&#65533;Q&#65533;Mm#&#65533;&#65533;X&#65533;&#65533;&#65533;&#298;&#65533;&#65533;ITk&#65533;-}&#65533;&#65533;vja&#65533;U&#65533;&#65533;&#348;5&#65533;,&#65533;
&#65533;v&#48185;`.&#65533;&#65533;IiH&#65533;i&#65533;:3d&#65533;E&#65533;&#65533;&#65533;I&T#EZ[&#65533;Q&#65533;2)&#65533;&#65533;&#65533;&#65533;&#198;&#1189;&#65533;&#65533;&#65533;.u&#65533;&#65533;}q%&#65533;;F&#1238;&#65533;u&#65533;&#65533;[G&#65533;(&#65533;M&#65533;&#65533;&#65533;!&#65533;&#65533;"O&#65533;&#65533;|&#65533;&#65533;&#65533;&#65533;&#65533;&#65533;&#65533;&#65533;&#65533;{{!d3W&#65533;wm4&#418;	!&#65533;&#65533;)&#65533;g&#1427;&#65533;.&#65533;~-&#65533;&#65533;@&#65533;&#1266;(d&#65533;&#65533;Vy5)4d!
P&#1026;&#65533;&#50564;&#65533;&#65533;t&#65533;&#65533;&#65533;&#65533;&#65533;&#65533;6T5F^&#1074;&#65533;&#65533;&#65533;&#65533;%4&#65533;'Op&#65533;&#65533;&#65533;&#65533;63&#65533;&#65533;q8_} &#65533;(&#65533;3&#65533;mc&#65533;^G&#65533;A&#65533;&#65533;\iD&#65533;&#1715;&#65533;8*&#65533;<&#65533;Zh&#1511;Lu&#65533;nu&#65533;r&#65533;&#1091; I4M&#65533;GEC&#65533;&#65533;&#65533;&#337;xz&#65533;&#65533;&#65533;?k2&#65533;&#65533;v&#65533;&#65533;N&#3078;&#65533;9mIm&#65533;
t[s&#65533;9-3&#65533;&#65533;&#65533;&#65533;&#65533;&#65533;+
&#65533;Qy&#65533;&#65533;&#65533;&#65533;tb&#65533;&#65533;&#65533;e_&#65533;'&#65533;&#65533;ViP&#65533;&#65533;&#65533; &#65533;J+w&#65533;&#65533;B&#65533;_|&#65533;&#65533;a&#65533;&#65533;8"
&#65533;C47&#65533;)"&#1096;F8&#65533; &#65533;`&#65533;&#65533;&#65533;&#65533;F<!&#65533;&#65533;&#65533;&#65533;&#24709;`&#65533;&#65533;&#65533;c&#65533;D*&#65533;|&#65533;cM]&#65533;c&#65533;:&#65533;+&#65533;&#576;Ec&#724;o&#65533;&#65533;&#65533;K+&#65533;&#65533;;&#65533;x&#65533;aDZ&#65533;&#65533;&#65533;>&#65533;&#65533;!d&#65533;V~&R&#65533;&#65533;}&#65533;&#65533;&#65533;@Q &#65533;&#65533;&#65533;k&#65533;&#65533;lItV&#65533;Z&#65533;)&#65533;&#65533;R&#65533;k&#65533;&#65533;#()P&#65533;N&#65533;&#349;&#65533;&#65533;Q&#65533;$&#65533;*&#65533;&#65533;&#65533;&#65533;V>b&#65533;|&#65533;&#65533;g&#65533;xt&#189;|&#65533;&#65533;&#1106;&#65533;&#65533;&#65533; &#65533;	&#65533;&#65533;	&#65533; &#65533;&#65533;@&#65533;&#65533;`&#26820;`j&#65533;&#65533;`&#65533;&#65533;[&#65533;&#65533;&#65533;J&#65533;F&#65533;&#65533;l&#65533;xIN&#933;yi&#1138;&#65533;&#65533;h&#65533;S&#65533;&#65533;&#65533;&#1079;&#65533;&#651;&#1188;uB&#65533;M&#65533;&#65533;&#65533;&#65533;pZ&#65533;&#540;6EH&#65533;&#65533;Z&#65533;I&#65533;r.&#1632; 
&#65533;&#65533;&#65533;&#65533;&#65533;m&#65533; &#65533;&#65533;Y&#65533; &#65533;i&#1778;&#65533;B&#65533;%H&#65533;&#65533;&#1822;&#9918;&#65533;&#65533;&#760;	&#65533;&#65533;&#65533;&#65533;E&#65533;{&#65533;B"&#65533;p&#454;&#65533;&#65533;&#65533;|TH&#65533;&#65533;&#65533;&#65533;&#65533;%Q~&#65533;&#65533;I&#65533;&#65533;&#65533;&#65533;&#65533;V&#65533;h&#65533;&#65533;&#65533;}n&#65533;K&#65533;#-&#65533;&#65533;&#65533;x&#65533;*&#65533;B*&#65533;KIp&#1645;s&#65533;&#54840;&#65533;&#65533;&#65533;}&#65533;w&#65533;&#509;&#65533;&#65533;M&#65533;&#65533;
&#65533; &#65533;.&#65533;J[&#65533;*at$&#65533;b&#65533;&#65533;@&#65533;&#65533;&#65533;k&#65533;&#65533; n&#65533;.8O&#65533;&#65533;P&#65533;&#65533;&#65533;`#&#65533;&#65533;&#65533; &#65533;@&#65533;&#65533;&#65533;
&#65533;&#65533;	>	&#65533; 
&#65533; &#1148;&#65533;l&#65533;&#41005;&#65533;`&+&#65533;D&#65533;&#65533;&#65533;&#65533;&#160;&#65533;&#65533;m&#65533;&#65533;&#65533;.&#65533;&#65533;X&#65533; &#65533;:gsD*&#65533;&#65533;&#65533;9'TFF&#65533;(&#65533;&#65533;&#65533;&#65533;&#65533;v&#65533;&#65533;tK&#65533;&#65533;C4&#65533;w&#1920;`&#65533;&#1084;fBe&#16816;&#65533;&#65533;E&#65533;DB&#65533;D&#65533;&#65533;$&#65533;&#65533;Jh&#65533;&#65533;&#65533;
&#65533; 	&#65533;&#65533;	dP&#65533;&#65533;X&#65533;&#65533;&#920;&#65533;e&#65533;&/.Kd&#65533;&#65533;`&#65533;&#65533;NL,&#65533;&#65533;&#65533;&#65533;&#65533;&#65533;NL,`"A&#65533;&#65533;&#152;{&#65533;o\&#65533;.Z#&#65533;,&#65533;&#65533;Bh&#65533;&#65533;O%&#65533;&#144;&#65533;0&#65533;&#65533;&#65533;&#65533;#3t&#65533;&#65533;&#5162;&#46080;&#65533;.&#65533;3&#65533;&#65533;&#65533;&#65533;&#65533;&#152;&#65533;|H&#65533;p&#65533;K&#1058;(bbD~&#674;|'&"&#65533;&#65533;@;&#65533;&#65533;A4&#65533;&#65533;(&#65533;&#65533;Uz&#65533;5&#65533;&#65533;\t'!&#65533;IA&#65533;&#65533;eg&#65533;8oA&#65533;`^&#65533;P&#65533;Ei&#65533;`KN:i&#65533;&#65533;&#65533;pu4	0&#65533;(8)&#1150;&#65533;&#65533;&#65533;&#65533;&#65533;&#65533;Ez+A&#65533;&#65533;Q&#65533;&#65533;_&#65533;&#65533;.&#65533;BC&#65533;&#65533;Kp&#65533;:=&#65533;Ch$i4&#65533;&#65533;@
N&#65533;&#65533;S&#65533;D&#65533;x&#65533;T.&#65533;uZ&#65533;&#65533;@Cd&#65533;s&#65533;E &#65533;&#65533;[&#65533;&#65533;R:&#65533;&#65533;4%&#65533;&#65533;&#1956;Z'0&#65533;&#65533;DE&#65533;2&#65533;BFE&#65533;N&#65533;&#393;A&#65533;&#65533;&#65533;~&#65533;dX&#65533;&#65533;
&#65533; &#65533;&#65533;)&#65533;&#65533;)&#65533;i&#804;&#65533;H&#65533;H&#65533;&#65533;]T)&#65533;&#65533;Q&#65533;`El+&#65533;$XjT,&#65533;MZ&#65533;FX&#65533;&#65533;-d&#65533;&#65533;&#65533;`&#65533;f&#65533;)&#65533;}&#65533;&#65533;2`&#65533;&#65533;&#65533;B)&#65533;&#65533;a*DWt&#65533;(tjDi&#65533;&#65533;Fd&#65533;&#65533;&#1707;j&#781;f2Ecz&#65533;&#65533;l&#65533;:%&#65533;&#2963;[0$!&#65533;&#521;&#65533;&#65533;("n&&#65533;dG&#65533;L&#65533;i&#65533;&s&#65533;!&#65533;&#65533;&#65533;&#65533;
&#65533;-l&#65533;&#65533; 	&#65533;@&#65533; 8&#65533;`&#65533;&#65533;qq&#65533;&#65533;_&#65533;&#65533;	&#65533;&#65533;
&#65533;&#65533;&#65533; 	
&#65533;&&#65533;&#65533;`L&#65533;&#65533;&#65533;&#65533; &#65533; 8&#65533;3&#65533;&#65533;&#65533;`	&#65533;@&#65533;&#65533;@&#65533;&#65533;&#65533;&#65533;Z&#65533;`S&&#65533;
&#65533;@!f&#65533;&#65533;&#65533;&#65533;x$Q&&#65533;&#65533;&#65533;&#65533;'&#65533;5&#65533;&#65533;&#65533;k|&#65533;p&#65533;&#65533;t&#65533;&#65533;&#65533;@&#65533;&#65533;5&#65533;c=B&#65533;>&#65533;&#65533;:ah&#65533;l&#65533;h*D&#65533;&#65533;&#65533;F:FN&#65533;&#65533;&#65533;k&#65533;&#65533;~&#65533;&#65533;&#65533;f&#65533;&&#65533;p2'&#65533;pHzV&#65533;&#39104;Qf&#65533;(I&#65533;J&#65533;.eRj&#65533;(&#65533;&#65533;&#65533;&#65533;G&#65533;C?&#65533;&#65533;^&#65533;&#65533;&#65533;&#65533;B&#65533;('&&#65533;&#65533;&#65533;( &#65533;,"c4SSD&#65533;,&#65533;gg&#65533;D&#65533;&#65533;G?&#65533;6[&#65533;}Jv&#65533;&#65533;&#65533;&#65533;&#65533;&#65533;3&#701;"C&#65533;&#65533;&#1828;H&#65533;U&#65533;B&#65533;&#65533;&#65533;&#65533;:%d0$&#65533;}HB`b&#65533;fz0&#65533; ,&#65533;m&#39294;t&#65533;Lz&#65533;&#65533;&#65533;B($C&#65533;&#65533;m&#62064;H+&#65533;&#65533;&#65533;BvL&#65533;H&#65533;-$&#65533;&#65533;i:&#65533;SD&#65533;&#65533;&#65533;e!&#65533;:&#65533;&#65533;F&#65533;&#65533;BJ&2&#65533;>&#65533;	I&#65533;&#65533;&#65533;
7d&#65533;zo+0S'&#65533;&#65533;(Xf"x$H&#65533;%&#828;k&#65533;&#65533;&#65533;&&#65533;`Z&#65533;F&#65533;&#65533;&#65533;\&#65533;\JB&#65533;ujW%[&#65533;JQ&#65533;k&#65533;&#65533;&#65533;L&#330;\&#65533;&#65533;&#65533;2"G&#65533;BQ&#65533;&#65533;\&#65533;f&#65533;@-&#65533;&#65533;S&#65533;B&#65533;&#65533;&#1706;&#65533;&#1449;P,q&#65533;&#65533;&#65533;\&#1013;-eE&#65533;&#65533;&#65533;l&#65533;&#65533;&#161;&#65533;hX&#65533;&#65533;&#65533;R4Q&#559652;dDg&#65533;&#65533;&#65533;l&#65533;~&#65533;MZ&#65533;&#65533;&#65533;V&#65533;O6j<&#65533;&#65533;&#65533;&#65533;$[j&#18962;&#65533;&#65533;&#65533;&#35410;&#65533;&#65533;f]&#65533;&#65533;B&#65533;&#65533;l&#65533;H&#65533;&#65533;&#65533;R&#65533;&#65533;T&#65533;&#65533;`J'&#139;&#65533;wv&#65533;j`B&#65533;&#65533;c&#65533;&#65533;&#65533;&#65533;&#65533;&#65533;"e2A&#65533;&#65533;H&#65533;&#65533; &#65533;&#65533;
&#65533;&#65533;&#1408;m&#65533;J&#65533;&#65533;&#65533;&#65533;&#65533;&#65533;&#65533;&#65533;&#65533;&#65533;&#65533;&#65533;@f&#65533;&#65533;n@&#65533;
&#65533;&#65533;B&#65533;@&#65533;@&#65533;&#65533;@&#65533;B&#65533; o &#65533;'&#65533;&#65533;&#65533;&#65533;&#65533;c7&#65533;oa&#65533;&#65533;&#1587;&#65533;&#65533;&#1243;&#65533;&#65533;&#65533;0i!$&#65533;\&#65533;&#65533;&&#65533;&#65533;3V&#65533;&&#65533;&#65533;nB'&#65533;E&#65533;_&#65533;Q&#65533;&#65533;*&#65533;&#65533;0nH@&#65533;[&#65533;Dx| ?$~D&#65533;O&#65533;&#65533;&#65533;&#65533;&#65533;&#65533;Z&#65533;&#65533;V&#65533; azFB&#65533;&#65533;)4iCt&#65533;&#65533;l&#65533;3b&#65533;&#65533;&#65533;*#dC&#65533;&#65533;5&#65533;&#65533;V&#65533;4&#65533;L&#65533;)&#65533;d&#65533;&#65533;^c&#65533;*n&#65533;V&I,k&#65533;r&#1056;*jjC&#65533; K&#65533;S&#65533;`&#65533;)&#65533;B&#65533;Fe&#65533;,&#65533;GG&#65533;iY&#65533; &#65533;&#65533;`o&#65533;	B&#65533;m[7T&#65533;fEA&#65533;&#65533;&#65533;OL8} &#65533;ik&#65533;&#65533;&#65533;&#65533;#&#65533;+&#65533;LaDN &#65533;(*O @	&#65533;&#65533;Y&#65533; &#65533;&#65533;%T&#65533;&#65533;
&#65533;&#65533;&#65533;&#65533;8h.&#65533;,&#65533;VS&#65533;&#65533;.&#65533;&#65533;&#65533;&#65533;&#65533;&#65533;&#65533;&#65533;S&#65533;utTU&#65533;fC&#65533;I&#65533;P&#65533;Du&#65533;uz&#65533;FqG&#31634;j&#65533;GLt&#65533;&#65533;&#65533;&#65533;lA&#65533;&#65533;Z&#65533;hSd&#65533;t&#65533;&#65533;X`DH&#65533;&#65533;&#65533;IC['^"%X&#65533;&#65533;z&#65533;&#65533;&#65533;H&#65533;&#65533;k&#65533;&#65533;Yw&#65533;c&#65533;&#65533;&#65533;KOkSB&#65533;K&#65533;&#65533;(&#65533;&#65533;&#65533;&#1508;*&#65533;Wgo0&#65533;A&#65533;%p;&#65533;EA&#65533;&#65533;&#65533;J&#744;1&#65533;&#65533;&#65533;T&#65533;&#65533;&#65533;&#65533;>&#65533;&#65533;H&#65533;&#65533;)q&#65533;&#65533; &#65533;g&#65533;h&#65533;F$Mv&#65533;ox&#65533;&#65533;Nm&#65533;&#65533;&#65533;&#65533;uGyu&#65533;&#65533;&#65533;Pv&#65533;kB0&#65533;l&#65533;&#1404;M&#65533;&#65533;&#342;&#65533;m&#1132;p&#65533;N&#65533;sk&#65533;&#65533;1&#65533;&#65533;As$J&#65533;&#65533;&#65533;1&#65533;&#65533;&#65533;&#65533;H&#65533;9&#65533;&#65533;&#65533;n&#65533;B6&#65533;@&#65533;&#3007;&#65533;2&#65533;&#65533;&#65533;&#65533;@
N'&#65533;&#65533;@	&#65533; &#65533; L&#65533;&#65533;&#65533; A&#65533;%z&#65533;&#65533;
&#65533; &#65533;&#65533;&#65533;W+t&#65533; &#65533;&#65533;)6g0&#65533;
&#65533;En&#65533;K&#65533;g&#65533;TVL&#65533;&#65533;&#65533;C&#65533;`$9!.j&#65533;	WB9d&#65533;&#65533;=T&#65533;3nseTm&#65533;&&#65533;r&#65533;&#65533;iz&#65533;dTv&#65533;&&#65533;&#65533;&#65533;&#65533;&#65533;&#65533;}&#1831;+&#65533;D&#1127;&#65533;,y&#65533;#3R&#65533;&#65533;\&#65533;.&#65533;&#65533;&#58052;s&#65533;b&#65533;k&#65533;&#65533;&#65533;'T#5&#65533;&#65533;?&#65533;(/ &#65533;&#65533;L&#65533;&#65533;#&#65533;&#65533;&#65533;d>&#65533;^&#65533;&#65533;A&#65533;I&#65533;&#65533; &#65533;&#65533;y&#65533;&#65533;'}&#65533;j_&#65533;&#65533;j&#65533;&#65533;&#65533;&#65533;d&#65533;&#65533;&#65533;&#65533;&#65533;&#65533;&#901;~&#65533;NRu&#65533;*&#65533;.&#65533;(&#65533;&#65533;&#65533;@&#65533;j&#65533;&#65533; 	XnZ&#65533;`&#65533;lB&#65533;&#65533;&#65533;
9^&#65533;(,W&#65533;b&#65533;g&#65533;#E'i&#65533;Fp&#65533;&#65533;&#65533;&#65533;	|&#65533;@&#65533;+k\&#65533;&#65533;

&#65533;&#24361;k*&#65533;
&#65533;&#65533;&#65533;&#65533;&#65533;&#65533;
2/&#65533;&#65533;^p&#65533;&#550;"p&#65533;&#65533;&#65533;N[&#65533;&#65533;_&#65533;D&#65533;0b&#65533;ms~&#65533;l;iB&#65533;v&#65533;d&#65533;&#65533;@ez&#65533;&#65533;&#1609;&#65533;]&#65533;dx&#65533;Z&#65533;&#65533;&#65533;S&#65533;	F &#65533;?&#65533;j4[&#65533;&#65533;kt&#65533;B-'id&#65533;C*UE&#65533;7&#1992;&#65533;	&#48727; 	&#65533;@
&#65533;&#65533;a&#65533;&#65533;s&#65533;]\d&#65533;E&#1257;EE&#65533;&#65533;=&#65533;@	zZkW&#640;=Z	&#65533;&#65533;m&#65533;&#65533;&#65533;e&#65533;G@X&#65533;&#65533;&#65533;j&#65533;hE&#65533;M&#1263;&#1047;&#65533;&#65533;]&#65533;&#65533;&#65533;&#65533;`"&#65533;&#65533;j&#65533;	&#65533;&#65533;;&#65533;&#65533;r)$h'`&#65533;B&#65533;0Gv&#65533;B&#299;&#1374;&#65533;_&#65533;c&#65533; &#1341;L&#65533;&#65533;&#1422;}oe/&#1288;&#65533;ij+&#65533;&#65533;C&#65533; t&#65533;&#65533;)&#65533;&#1354;>&#65533;s^&#65533;c\&#303;&#65533; |&#65533;&#65533;8&#65533;Y6J&#65533;&#184;&#65533;&#65533; ^&#65533; &#65533;&#65533;&#544;&#65533;W&#824;&#65533;O&#65533;&#65533;&#65533;&#65533; !&#65533;&#65533;&#65533;&#65533; &#65533;k&#65533;pj?N&#65533;&#65533; ?et&#65533; 
&#65533;&#65533;&#65533;&#1078;-&#65533;&#272;&#65533; &#65533;&#65533;&#65533;q&#273;&#65533;6h5&#65533;-&#65533;&#65533;&#65533;&#45506;c3&#60414;h&#65533;&#65533;0}7)&#65533;"&#65533;0&#65533;l]&#65533;|pI&#65533;B&#65533;&#65533; ido&#65533;&#65533; &#65533;.l&#42149;&#65533;fah&#65533;~&#65533;(F&#16830;&#65533;
&#65533;4i&#65533;,&#65533;k&#65533;6}&#65533;&#65533;d&#65533;C&#65533;&#65533;'&#65533;&#65533;?6#.6&#65533;5=L.#2X&#65533;{@&#65533;&#65533;&#182;hO&#65533;&#65533;A*&#65533;"&#65533;&#65533;&#65533;9&#65533;&#65533;9WM&#65533;&#65533;&#65533;>eTr&#65533;n&#65533;p&#65533;
 &#1448;9s&#65533;&#65533;0&#65533;|&#65533;b&#65533;J&#65533;F&#65533;b&#65533;
U)Q&#65533;,=*T'&#65533;&#65533;.V&#65533;D&#65533;&#65533;&#21208;2g&#640;	3&#65533;L&#65533;&#65533;c&#940;q#'&#65533; E&#65533;"4&#65533;;t&#65533;&#913;&#65533;&#65533;&#65533;&#65533;&#65533;6n&#65533;&#65533;y&#65533;&&#65533;8o&#65533;&#65533;i&#65533;f&#858;&#65533;k&#1192;&#65533;&#65533;&e&#65533;.[&#65533;l&#65533;&#10571;&#65533;+W&#65533;X&#65533;&#65533;&#65533;&#65533;/Y&#65533;L&#65533;2&#65533;J/e&#65533;ViR&#65533;&#65533;L&#65533;&#65533;A&#65533;&#65533;*&#65533;6Q&#65533;&#65533;Q&#65533;&#65533;`3&#65533;|&#65533;&#165;K&#65533;`&#65533;&#65533;9&#65533;&#65533;&#65533;&#65533;6p&#1688;Vl&#65533;&#65533;/&#65533;n&#65533;B&#65533;&#65533;x&#212;!&#65533;9o&#65533;&#1492;-&#65533;}z&#65533;n&#65533;]N&#65533;N[&#65533;&#65533;c&#65533;x	{E
&#65533;&#65533;P&#65533;d&#1122;&#65533;,[d&#65533;~&#65533;&#65533;&#65533;a&#772;&#65533;&#65533;&#65533;&#65533;i&#65533;&#65533;VcF&#65533;&#65533;VL&#65533;&#65533;&#65533;&#65533;&#65533;(I&#65533;@&#65533;R&#65533;e&#65533;4&#65533;1&#65533;&#65533;qb&#65533;&#65533;[&#65533;&#65533;&#65533;o[`1H&#65533;]&#65533;Yf&#65533;GWD&#65533;&#65533;M<AZ|A&#65533;ma&#65533;aUOe&#65533;&#65533;d&#65533;!FKc&#65533;QKn&#65533;&#65533;N4&#65533;DtX&#65533;%&#65533;&#65533;8Ff&#65533;&#65533;Fs&#65533;&#65533;J_&#65533;E&#65533;YY\&#65533;&#65533;wB&#65533;&#65533;&#65533;&#65533;`X&#395;(&#65533;(&#65533;U&#65533;&#65533;&#65533;F&#65533;&#65533;&#65533;&#65533;pZY&#65533;&#65533;Uh&#65533;!&#1612;&#65533;i&#65533;QHa&#65533;_$gF+&#65533;A&#65533;%&#65533;K&#65533;!6&#65533;w&#65533;&#65533;&#65533;"H &#65533; {&#65533;&#65533;s&#65533;GhH&#65533;&#65533;&#1560;i4FF&#65533;&#65533;&#65533;Vl&#513;(x&#1329;&#65533;&#65533;&#65533;D(A&#65533;Q&#65533;&#65533;&#65533;&#65533; &#65533;&#65533;&#65533;&#65533;u&#1809;&#65533;O&#65533;q&#65533;&#65533;{-&#65533;9&#65533;L&#65533;&#1169;)Tm&#65533;Ggt&#65533;c&#65533;SD&#65533;El&#769;&#65533;{&#65533;&#65533;v&#65533;Jl&#65533;&#65533;&#65533;&#65533;&#65533;&#65533;Q&#504;z&#65533;q&#65533;t<Umv&#65533;&#65533;}&#65533;&#65533;G&#65533;&#65533;&#65533;&#65533;&#65533;$&#65533;&#65533;"&#65533;8&#65533;&#65533;"&#65533;0&#65533;&#65533;!&#65533;&#65533;&#65533;&#65533;&#65533;z&#65533;&#65533;*&#65533;&#65533;!&#65533;&#65533;&#65533;&#65533;&#65533;NI5&#65533;w&#65533;&#711;&#65533;&#65533;&#65533;Xn&#65533;!,&#65533;v&#65533;1/~&#65533;1&#65533;&#65533;&#65533;r&#65533;!&#65533;&#65533;q&#61257;&#65533;&#65533;P&#65533;.&#65533;&#65533;m&#65533;a&#65533;&#65533;&#65533;&#65533;&#65533;pb(&#65533;WY&&#65533;x&#65533;V`&#65533;[fX+&#65533;^&#65533;&#65533; &#65533;H &#65533;&#65533;&#964;&#65533;&#65533;+&#65533;&#65533;&#65533;!&#65533;&#65533;&#65533;&#65533;&#65533;&#65533;&#65533;&#65533;Yu&#65533;&#65533;&#65533;&#65533;k&#65533;&#65533;h&#65533;z&#65533;&#65533;&#65533;n4&#1940;T&#65533;&#699;(&#22717;&#65533;&#1518;&#65533;)&#65533;W&#65533;&#65533;J&#65533;&#65533;mX&#65533;YUc&#412;&#65533;&#65533;,&#65533;$&#65533;`&#137;'&#65533;T&#65533;&#65533;u&#65533;&#65533;E&#65533;&#1541;Q&#65533;rT4&#65533;c&#65533;y&#65533;r&#65533;h &#65533;&#65533;&#65533;&#65533;Z&#65533;&#65533;gG&&#65533;d&#65533;&#65533;&#65533;&#65533;cr&#65533;&#65533;&#65533;u&#65533;&#65533;&#65533;_`&#1114;d&#65533;GhV5FA&#65533;m&#65533;_&#65533;&#65533;Z&#65533;DN<1&#65533;R&#65533;&#151;&#65533;&#65533;&#65533;&#65533;n8&#65533;yR&#65533;&#547;&#65533;&#65533;aiG&#65533;J&#65533;&#160;*&#1061;
Z&#65533;Bx&#65533;D&#1929;H`(&#65533;V&#65533;p&#65533;hA[&#65533;V2&#65533;&#65533;hP4&#6198;&#65533;&#65533;A&#65533;hH&#649;&#65533;s&#65533;&#65533;&#65533;'D&#65533;.RX&#65533; &#65533;'0&#65533;H\&#65533;&#65533;&#65533;&#65533;&#65533;&L&#65533;:V&#65533;BX&#65533;&#65533;TO&#65533;&#65533;a&#65533;@.D&#65533;5&#65533;&#65533;L&#65533;v&#65533;4&#65533;p~]&#65533;L&#65533;&#65533;&#65533;&#65533;alhO&#65533;&#65533;&#415;@&#65533;&#65533;@&#65533;9&#65533;\&#65533;&#65533;C?&#65533;If!&#65533;&#65533;&#65533;&#65533;@&\&#65533;,1&#1098;&#65533;&#65533;"7-&#65533;~\&#65533;BIl&#65533;&#65533;46i5&#65533;aB&#65533; &#65533;!A	#aM] X(4&#65533;.Z&#65533;&#139;&#65533;`&#65533;(,&#65533;	Qx&#65533;&#65533;p'VA-&#1513;&#65533;&#65533;$y&#65533;xGDg&#65533;&#680;R&#65533;/!,	&#&#65533;&#65533;&#65533;&#65533;&#65533;Mj&#65533;&#65533;&#65533;&#65533;j&#65533;&#65533;.+&#65533;OJf&#65533;@yN;&#65533;"&#65533;&#65533;:\*X&#65533;
&#600;&#184;6&#65533;&#65533;EaK&#65533;&#65533;S'$	G&#65533;&#65533;
&#65533;M&#65533;j&#65533;R[&#65533; &#65533;&#1084;&#65533;&#65533;J&#1464; 0&#65533;&#65533;&#65533;>g,&#65533;&#65533;&#65533;qQ&#65533;&#65533;&#65533;&#1689;>&#65533;&&#65533;&#65533;&#65533;&#65533;&#65533;)dajx\&#65533;&#65533;@&#65533;MIk|e&#65533;J&#65533;D&#65533;&#65533;4D&#348;&#65533;C&#65533;&&#692;&#6703;5&#65533;&#65533;&#65533; Q&#65533;B&#65533;&#65533;Q&#65533;D&#65533;A&#65533;&#65533;R&#65533;XC&#65533;&#65533;A&#65533;&#65533;0D &#65533;&#65533;9&#65533;&#65533;&#65533;d&#65533;&#65533;&#65533;&#381;"&#65533;&#65533;&#65533;&#1599;&#65533;&#65533;&#65533;&#65533;y`*!&#1674;)&#65533;&#65533;5yDaO&#65533;\"&#65533;&#65533;4&#65533;.&#65533;&#770;[L&#65533;&#65533;&#65533;&#65533;i&#65533;&#65533;QZ&#65533;`0p&#65533;(4&#65533;&#65533;R&#391;H&#65533;MnK&#65533;z&#135;&#1829;&#65533;_&#65533;&#1176;&#65533;&#65533;&#65533;&#65533;d@&#65533;&#65533;&#65533;nl&#65533;&#65533;&#65533;R&#454;&#360;))&#65533;&#65533;&#65533;A&#65533; &#65533;&#65533;5&#65533;nX&#65533;B&#65533;&#65533;0%&#65533;iR&#65533;a:G&#131;&#65533;f&#65533;&#65533;C &#65533;H0b{&#65533;&#65533;&#65533;	&#65533;y>&#65533;@0&#65533;&#1586;&#65533;&#65533;&#65533;&#65533;&#65533;JPVe&#65533;u&#65533;&#65533;N &#65533;&#65533;W&#65533;&#65533;&#65533;8 4&#65533;&#65533;&#65533;J&#65533;2&#65533;&#65533;5&#65533;&#65533;>%I&#65533;`&#65533;R&#65533;&#65533;1_!OrN&#65533;&#65533;:Y&#65533;
Q&#65533;&#1102;S$0d&#65533;&#65533;&#65533;e&#65533;&#65533;&#65533;4BS&#65533;&#65533;&#65533;&#65533;&&#65533;&#65533;)&#65533;&#65533;fR&#65533;H&#65533;&#65533;EA&#65533;)&#65533;L&#65533;``?&#65533;6i|Qf|&#65533;&#65533;&#65533;&#65533;M&#2337;&#65533;&#65533;&#65533;&#65533;@-&#65533;&#65533;&#65533;&#65533;&#65533;&#65533;\&#65533; &#65533;BC&#65533;&#65533;&#65533;&#65533;<&#65533;%a&#65533;v&#65533;S]&#65533;8E&#65533;&#65533;2O&#65533;:&#65533;;&#65533;->&#65533;1d&#65533;&#65533;:&#65533;&#65533;&#65533;&#65533;<&#65533;&#65533;"&#65533;&#65533;g&#65533;&#1444;&#65533;4&#65533;&#65533;&#65533;I&#65533;&#65533;&#65533;&#65533;82&#65533;L&#65533;&#65533;) 
&#65533;$L&#65533;<&#65533;G&#65533;e&#65533;
#&#65533;&#65533;Z&#65533;&#65533;U&#450;Rp&#65533;<y&#65533;!^&#65533;
I&#65533;B&#65533;&#65533;p'(&#65533;&#65533;\S&#65533;&#65533;&#65533;&#65533;La	&#65533;&#65533;&#65533;&#65533;D&#65533;HoA-a&#65533;&#65533;&#1492;|&#65533;A&#65533;&#65533;:&#65533;&#65533;&#65533;&#65533;&#65533;%&#65533;&#65533; H&#65533;&#65533;&#65533;3Z&#65533; 4&#65533;R&#65533;&#65533;&#65533;8&#65533;A&#65533;7Y&#65533;&#65533;&#65533;&#65533;O&#1378;&#65533;&#603;+<&#65533;F&#65533;q&#65533; &#65533; &#65533;[&#65533;TcI&#65533;&#65533;&#65533;&#65533;&#65533;)&#65533;3&#65533;U&#928;&#65533;ps&Hb&#65533;@<&#65533;P&#65533;&#65533;+&#1895;bJ&#65533;>C&#65533;a&#65533;Bk -&#65533;oE-a:&#65533;&#65533;&#65533;p&#65533;,[&#65533;&#65533;&#65533;&#65533;&#65533;W&#65533;5&#865;*&#147;&#65533;&#1076;I6M&#65533;&#65533;U&#65533;&#614;+c&#65533;&#65533;&#65533;&#65533;&;&#65533;c&#65533;&#65533;t&#65533;&#65533;&#65533;&#65533;p&#65533;Ji&#65533;4*&#65533;o&#65533;YyI&#65533;&#65533; L&#65533;oTm&#65533;Q&#65533;&#340;}m&#65533;S&#65533;&#65533;I&#65533;&#65533;<&#244;&#65533;=&#65533;0Al&#65533;&#65533;&#65533;kp&#65533;&#65533;U &#65533;p&#65533;8&#65533;&#65533;0.&#65533;c47&#492;&#65533;&#65533;#Vm&#65533;>&#65533;&#65533;}&#65533;a&#65533;L&#65533;&#25342;q&#65533;
&#65533;O&#65533;2d&#65533;&#65533;5&#65533;>&#65533;M]&#65533;xc&#65533;&#65533;-YL&#65533;&#65533;&#65533;40&#65533;&#65533;&#65533;> B:&#65533;'&#65533;(&#65533;&#65533;&#65533;p&#65533; A}&#65533;V-*&#65533;A2&#65533;&#65533;&#65533;&#65533;}Bg&#65533;&#65533;&#65533;&#65533;3Q&#65533;5yz&#65533;@&#65533;0%@&#65533;Z&#1287;&#65533;k&#65533;pO'&#65533;[	NXJ-+&#65533;/SH&#65533;!&#65533;X&#65533;?>j&#31198;V&#65533;LfB&#65533;f&#65533;T&#65533;&#65533;&#1850;
aD<&#65533;&#65533;]&#65533;{&#65533;t3&#65533;G<V?&#65533;e&#65533;&#65533;%C&d{&#65533;{2y/&#65533;@&#65533;o&#65533;
&#65533;q&#65533;S&#65533;&#65533;&#65533;R'&#65533;&#65533;=&#65533;g&#65533;rI&#65533;&#65533;2&#65533;/r?ZR5&#65533;#&#65533;"YB&"&#65533;&#65533;&#65533;^&#65533;?&#65533;&#65533;X&#65533;sK@&#65533;Ma&#65533;L~&#65533;M*&#65533;&#65533;J@r&#917;&#65533;z&#65533;GR&#65533;d&#65533;&#65533;z&#1169;jR&#65533;E&#65533;c&#65533;Bo&#65533;B&#65533;&#65533;KM&#65533;&#65533;&#65533;6R&#65533;anQ E&#65533;&#65533;!?Q&#65533;&#65533;6&#65533;e&#65533;'xx&#65533;$E&#65533;&#65533;!?&#65533;g&#65533;&#65533;w`&#65533;z&#65533;&#65533;WCf&#65533;&#65533;	8&#1236;F&#65533;M	&#65533;g&#65533;&#65533;aa&#65533; "~&#65533;g&#65533;!"&#65533;'Y&#65533;&#65533;Cv&#65533;B^0S&#65533;@;8Z&#65533;B&#65533;ACi`,O&#65533;w&#65533;&#65533;&#65533;t&#65533;rQR@b&#65533;X&#65533;th&#65533;MXW bTwL&#65533;&#65533;Hr&#65533;&#65533;&#65533;`&#65533;*j&#65533;&`&#65533;S&#65533;k&#65533;&#65533;QI6&#65533;+'&#65533;&#65533;n&#65533;X R"&#1585;@	j&#65533;/&#65533;u=&#65533;&#65533;m&#65533;)$f&#65533;qkO "cN5&#65533;&#65533;&#65533;&#65533;m&#65533;&3&#65533;uh&#65533;m&#65533;(&#65533;&#65533;&#65533;&#65533;,&#65533;N&#65533;e(&#65533;"g&#65533;t:&#52299;&#65533;(,&#65533;s)&#65533;&#65533;&#65533;V?Aop&&#65533;Q&#65533;&#65533;&#65533;'N&#65533;Kq:&#65533;qWn&#65533;"5&#1555;HC2&#65533;&#65533;&#65533;GRM&#65533;E.&#65533;&#657;'&#65533;>.VA&#65533;QAQ&#65533;@"&#65533;&#65533;&#65533;CvaP0^y&#65533;NXA&%&#65533;SPAC&#65533;>&#65533;=&#65533;&#65533;<&#65533;&#65533;F&#65533;?&#65533;&#65533; &#65533;&#65533;&#65533;1"f &#65533;AC&#65533;q&#65533;N&#65533; &#65533;&#65533;a&#65533;,R&#65533;&#65533;N)32&#65533;&#65533;a@&#65533;gR&#65533;&#65533;'\0&#65533;&#65533;&#65533;5T&#65533;P&#65533;&#65533;&#65533;K C&#65533;I {N&#65533;&#65533;&#65533;&#65533;&#65533;&#65533;J&#65533;&#65533;";&#65533;w$&#65533;'=&#65533;m&#65533;F/i"jS&#65533;&#65533; tH&#65533;&#65533;&#307;{Y&#65533;&#65533;&#65533;Hs&#65533;&#65533;"&#65533;&#65533;4&#65533;&#65533;PO&#65533;&#1193;&#65533;&#1433;&#65533;&#65533; o8&#65533;Q&#65533;.S&#1608;&#65533;8^&#65533;HCM2(&#1608;&#65533;p&#65533;&#65533;&#65533;&#65533;&#65533;a@'^&#65533;~V&#65533;&#65533;h&#65533;+dd&#65533;&#65533;&#65533;&#65533;8Hd&#65533;qy&#65533; &#65533;i&#65533;&#65533;)&#65533;&#65533;6&#65533;&#65533;D&#65533;&#65533;&#65533;F&#65533;5&#65533;"&#65533;&#65533;W&#65533;S$UQ&#65533;&#65533;&#65533;v`&#65533;&#65533;M.Rn&#65533;&#65533;[`Aza&#65533;&#65533;O&#65533;AW&#65533;)&#65533;&#65533;&#65533;A&#65533;2gW&#65533;&#65533;q&#65533;F&#65533;&#65533;ZY
R R&#65533;Q&#65533;?&#65533; 'jR&#65533;&#65533;!Q !&#65533;   ,   &#65533;Z &#65533; &#65533;	H&#65533;&#65533;&#65533;&#65533;*\&#560;&#65533;&#199;&#65533;&#65533;&#1659;&#65533;&#65533;&#65533;&#331;3j&#65533;&#561;&#65533;&#451;&#65533;&#65533;Q&#65533;H&#65533;&#65533;z&#65533;&#65533;)_&#530;c&#668;I&#65533;&#65533;&#859;8s&#65533;&#65533;&#627;&#65533;&#991;_&#65533;&#65533;q"&#1059;HF&#65533;&#65533;&#65533;&#65533;&#1255;=&#65533;&#65533;4j&#1192;&#1323;T&#65533;j&#65533;&#693;&#65533;&#1519;`&#202;M&#65533;ud&#689;h;&#65533;c&#65533;&#65533;&#65533;[&#65533;k&#65533;%[&#65533;&#65533;&#1911;x&#65533;&#65533;&#65533;&#759;&#65533;_&#65533;wU&#65533;&#65533;&#65533;tn&#1849;&&#792;&#65533;b&#65533;&#65533;#K&#65533;&#65533;&#65533;&#65533;&#65533;&#723;k&#65533;&#825;&#65533;&#31119;C&#65533;&#65533;t&#65533;&#65533;?O&#65533;T&#65533;&#65533;eU&#65533;(Q&#65533;&#65533;I&#65533;&#65533;&#65533;&#1580;W&#65533;6&#65533;&#65533;&#65533;D&#65533;&#65533;&#65533;&#65533;.&#65533;xH&#65533;W&#478;&#892;&#65533;&#65533;&#30661;&#65533;&#65533;&#65533;\9K&#1974;&#65533;&#65533;]6&#65533;&#1388;&#65533;&#65533;k&#65533;\&#65533;&#65533;&#65533;&#65533;&#65533;&#65533;O&#958;&#65533;&#65533;&#65533;Y&#65533;&#65533;O&#65533;&#65533;}&#65533;&#65533;&#65533;&#65533;
&#2044;y&#65533;&#65533;u&#65533;L&#65533;h &#65533;&#65533;T&#65533;@&#1161;&#65533;u&#65533;&#65533;'!r
$&#1281;f&#65533;!t&#65533;F&#1027;&#65533;U&#30786;	n8x&&#65533;d&#65533;&#65533;&#532;z(E&#65533;`&#65533;!M=&#65533;&#65533;&#65533;&#65533;9&#1459;&#65533;&#65533;1Z&&#65533;&#65533;=&#1681;w!I&#65533;&#65533;&#65533;&#65533;LF&#65533;&#65533;r&#65533;&#65533;&#65533;&#65533;&#65533;h#Q,r)&#65533;&#65533;`&#65533;&#1616;tY&#65533;&#65533;qNH&#65533;<9&#65533;&#65533;f=n&#65533;8&#65533;<=Nxs&#65533;&#65533;&#65533;`&#65533;&#65533;&#65533;&#65533;PTJ9&#1867;&#65533;-'&#65533;r&#65533;&#1183;&#65533;&#65533;&#65533;{w* &#65533;&#65533;"&#65533;&#65533;o&#65533;%&#65533;&#65533;&#65533;&#65533;&#65533;)&#65533;<t&#65533;*&#65533;u&#65533;W&#65533;l&#1893;z&#65533;y&#65533;&#65533;z&#65533;Y`&#65533;&#65533;geoIe&#65533;i&#65533;&#65533;&#65533;
&#65533;&#65533;&#65533;&#65533;&#65533;&#65533;&#65533;*&#65533;&#65533;&#173;9&#65533;&#65533;&#65533;4&#65533;l&#65533;&#65533;z&#65533;u&#65533;VKb&#65533;u&#65533;&#65533;&#65533;&#65533;&#65533;&#65533;&#65533;"{]v&#1814;+e~i)#&#65533;&#65533;~&#65533;l<&#65533;&#65533;#&#65533;&#65533;:K*&#65533;?&#65533;`D.&#65533;&#65533;&#65533;&#65533;~&#65533;&#42439;e&#65533;&#65533;&#65533;&#65533;u&#65533;&#65533;&#65533;&#65533;*w&#65533;U&#65533;&#65533;j&#65533;F,d&#65533;&#65533;YLRmw&#65533;&#65533;~&#65533;&#65533;&#65533;&#65533;&#65533;;0&#65533;&#65533;&#65533;U&#65533;&#65533;+&#65533;<#&#65533;4&#65533;L&#65533;&#65533;&#65533;\&#65533;&#65533;&#172;&#65533;&#65533;&#65533;&#65533;&#65533;&#65533;&#65533;&#65533;&#65533;;?&#65533;o&#992;&#65533;&#65533;&#65533;V&#65533;z8&#65533;t!F&#65533;'&#65533;&#65533;:}&&#65533;U/\5&#65533;X?&#65533;&#65533;&#65533;`&#65533;-v{&#65533;1&#65533;[&#65533;&#65533;&#65533;	n&#65533;xJ:&#65533;&#65533;&#65533;&g&#65533;&#65533;b&#65533;&#925;:k4<|&#65533;&#65533;&#65533;&#65533;&#65533;&#65533;>K&#65533;&#65533;&#65533;#7k&#65533;U&#65533;&#65533;!&#65533;&#65533;&#65533;&#65533;x&#65533;&#65533;b&#65533;[z]&#65533;)&#65533;&#65533;&#65533;_IsX&#65533;U)&#65533;&#65533;&#34889;l&#65533;&#65533;^:&#65533;_c&#65533;n{s&#65533;&#65533;z&#65533;P/&#65533;V&#65533;&#65533;&#65533;yQ3w~%&#65533;&#65533;&#1662;&#65533;&#65533;2&#65533;w&#65533;P&#65533;m&#65533;&#65533;&#65533;&#65533;&#65533;f&#65533;A&#65533;#O&#65533;&#65533;#t&#65533;E&#65533;&#65533;&#65533;&#65533;Y&#65533;&#65533;&#65533;J&#65533;&#1865;&#65533;j&#65533;k&#65533;*&#65533;&#65533;l7}a&#65533;&#65533;O&#65533;T&#65533;e&#65533;&#1444;
&#65533;=.&#65533;y&#65533;-m&#65533;I&#65533;g&#65533;,sO&#65533;
&#65533;&#65533;&#65533;&#65533;JF&#65533;&#65533;A&#65533;&#65533;)&#65533;A&#65533;&#65533;&#65533;&#951;&#65533;&#65533;$&#65533;&#65533;&#65533;&#65533;2&#65533;&#65533;&#65533;y&#65533;f&#65533;3&#65533;&#65533;Z7&#65533;y&#65533;Cz&#65533;8&#65533;;V&#65533;B&#65533;m&#65533;G&#65533;&#65533;&#65533;&#65533;%C&#65533;&#65533;&#65533;&#65533;*Z&#65533;de&#65533;\&#65533;&#65533;3$M&#65533;&#1032;7L"&#65533;X&#65533;&#65533;&#65533;W&#65533;&#65533;&#65533;i&#65533;XH&#65533;0:bqh&#65533;.&#65533;&#58051;#&#65533; &#65533;&#65533;.2&#65533;&#1100;&#706;&#65533;K&#478;1&#65533;p&#65533;f&#65533;&#65533;Mu&#65533;N&#65533;&#65533;@|&#65533;&#65533;>&#65533;&&#65533;&#65533;&#65533;R&#65533;&#65533;&#65533;C&#65533;8Qt&#65533;TSY:?&#65533;&#65533;&#65533;L&#65533;&#65533;&#65533;&#65533;22&#65533;&#65533;,d&#65533;:&#65533;&#65533;Mr&#65533;&#65533;s&#65533;&#65533;,&#65533;Y;&#65533;&#65533;&#65533;n&#65533;GE&#65533;=&#65533;&#65533;&#65533;&#65533;&#65533;K
!&#65533;C_z&#65533;&#1429;&#65533;&#65533;&#65533;PL&#1924;&#65533;G&#65533;hEKp&#65533;zV&#65533;&#65533;.h1kY&#65533;D&#65533;4&#65533;&#65533;LR&#65533;
&#65533;&#65533;&#65533; &#65533; &#65533;&#65533;&#65533;&#65533;oi&#65533;a&#65533;&#65533;&#65533;El&#65533;DyISV&#65533;&#65533;&#65533;H&#65533;&#65533;3&#65533;&#65533;aXBxI&#65533;&#65533;\;4&#65533;&#65533;I|&#65533;p=&#1759;&#65533;$&#65533; &#65533;4K&#65533;&#65533;&#65533;w&#197;&#43809;4&#65533;&#65533;-cT9&#65533;)4&#65533;Y&#65533;&#65533;&#65533; }&#65533;&#65533;3{&#65533;&#1316;H&#65533;&#65533;1&#65533;&#65533;R&#65533;&#65533;&#1123;i&#65533;hD&#65533;s&#65533;&#65533;&#1125;&#65533;&#65533;hg
f&#65533;ic3&#65533;e?&#65533;&#65533;	&#65533;HmLM)&#797;5^&#65533;&#65533;&#65533;:&#65533;&#65533;&#65533;~F&#65533;gA&#65533;&#65533;S&#65533;!/k&#65533;&#65533;&#65533;&#43423;&#65533;&#65533;&#65533;Mr&#65533;&#65533;d&#65533;&#1214;&#65533;S&#65533;&#65533;&#65533;[&#65533;Z&#65533;R&#65533;n&#65533;&#65533;&#65533;&#65533;\&#65533;j&#1532;&#11631;v&#65533;^&#65533;D&#65533;&#65533;pK	&#264;)cu&#65533;B}&#65533;1E&#65533;#&#65533;J&#1655;&#65533;&#65533;89&#65533;&#65533;p\GCx&#65533;Pz&#65533;&#1575;h&#65533;9&#1385;&#65533;#&#65533;-;>I&#65533;j&#65533;&#65533;zEcp
&#65533;&#65533;&#65533;&#65533;&#65533;1&#65533;&#65533;&#65533;c5&#65533;D&#1882;&#65533;ph$#Lg\i&#65533;&#1094;&#65533;&#65533;#f{k2&#65533;&#65533;&#65533;a&#65533;&#65533;&#65533;C&#65533;3$/2&#65533;nD&#65533;&#65533;+C&#65533;u&#65533;&#65533;5W&#65533;&#65533;3&#65533;u&#65533;h&#65533;&#65533;&#65533;x&#65533;=&#65533;&#65533;y&#65533;&#1386;H&#65533;K[&#65533;7&#65533;E&#65533;n&#230;&#65533;&#523;&#65533;&#65533;_&#65533;&#65533;bqz&#65533;E&#65533;&#65533;F&#65533;+&#65533;&#65533;^&#65533;&#65533;p&#65533;&#65533;&#65533;
C&#65533;&#65533;&#65533;Z8&#35370;&#65533;&#65533;&#65533;&#65533;{&#65533;&#65533;z5T&#65533;\&#65533;&#65533;:&#65533;>&#65533;&#65533;&#612;fH&#65533;y&#65533;&#65533;&#65533;&#538;Nn*!&#65533;>&#65533;&#455;&#65533;Z&#65533;C&#65533;&#65533;&#65533;&#65533;pb&#65533;`&#65533;*&#65533;x&#65533;&#65533;h~Mr`&#65533;&#65533;^&#65533;&#65533;&#1054;F~&#65533;lO&#65533;J&#65533;&#65533;Q&#65533;r&#65533;&#65533;&#65533;&#65533;5Y&#65533;q&#65533;!!&#65533;&#65533;H &#65533;&#65533;V&#65533;;&#65533;Xd0&#65533;Bt&#65533;&#65533;ad&#65533;o<&#65533;&#65533;Y,&#65533;&#1999;&#65533;fO&#65533;&#65533;3&#65533;&#65533;&#65533;:4\&#65533;&#65533;r&#65533;&#65533;&#65533;j&#65533;Sj&#65533;&#65533;&#65533;9Y&#65533;=.p&#65533;&#65533;&#65533;4x&#65533;&#1244;/&#65533;&#65533;DXG&#65533;&#1136;.S&#65533;Q	&#65533;&#65533;&#65533;	&#65533;&#65533;&#65533;&#65533;"&#65533;&#65533;&#65533;&#65533;&#65533;g&#65533;-&#65533;&#65533;:ld&#65533;&#65533;7&#1457;&#65533;&#65533;&#1974;<&#65533;^c&#65533;&#65533;S&#65533;&#65533;&#65533;&#65533;&#65533;&#65533;&#65533;&#65533;&#65533;&#65533;3&#65533;t&#65533;&#65533;T'&#65533;&#65533;&#65533;W&#65533;&#65533;n&#65533;&#170;f&#65533;&#65533;&#65533;B5]	C&#65533;&#65533;&#190;G=&#1406;&#65533;&#65533;&#65533;&#65533;.;&#65533;&#65533;&#1376;&#65533;+&#65533;U&#65533;&#65533;jr&#1028;&#65533;0i&#65533;&#65533;&#65533;DS&#65533;&#65533;&#65533;)&#65533;&#65533;&#65533;&#65533;}&#65533;&#65533;&#65533;y,&#65533;q&#65533;n&#65533;&#65533;&#65533;[N&#65533;]&#65533;&#65533;nG&#65533;&#65533;f&#65533;r&#65533;k&#65533;&#65533;KO"X&#65533;&#65533;&#65533;N&#65533;&#65533;	&#65533;&#65533;&#65533;k&#65533;B&#65533;(&#65533;&#65533;	&#65533;I&#65533;"&#65533;gEV&#65533;g&#65533;Y&#65533;mz-_9&#1988;m&#65533;&#65533;&#65533;\&#65533;9&#65533;&#65533;&#65533;G&#65533;We*+_+&#65533;UP&#65533;9&#65533;&#65533;`&#65533;&#65533;&#65533;&#65533;&#65533;&#65533;ALb&#65533;>w&#65533;&#65533;&#65533;L&#65533;_&#65533;i&#65533;&#65533;M&#65533;&#65533;&#65533;&#65533;2j$#&#65533;&#65533;%a
&#65533;C&#39466;:&#1025;&#65533;@&#65533;&#65533;&#65533;-&#65533;2&#65533;&#1016;&#65533;&#65533;6&#65533;&#65533;W&#65533;4Mw&#65533;&#65533;&#65533;&#65533;/&#1034;vk&#65533;&#65533;&#65533;&#65533;Qk$c/Y&#65533;&#65533;&#65533;ms!&#65533;&#65533;`&#65533;&#65533;&#65533;&#65533;g&#65533;.z&#65533;K&#65533;&#1175;&#65533;&#232;-'S&#65533;&#1463;6&#65533;f&#65533;%&#65533;&#1319;&#65533;&#65533;&#65533;g&#65533;&#65533;?&#65533;&#65533;&#1891;&#65533;&#65533;&#65533;&#65533;&#65533;&#65533;?&#65533;&#65533;H&#65533;O&#65533;bo&#65533;&#65533;&#65533;[&#65533;&#65533;&#1679;&#65533;&#65533;&#65533;y&#65533;&#65533;D&#65533;x&#65533;&#65533;C_|&#65533;&#209;&#65533;&#65533;{&#65533;&#65533;&#463;&#65533;xZ&#61618;
[O&#1721;&#65533;&#65533;&#65533;&#65533;&#65533;&#65533;&#65533;h&#65533;&#575924;&#2039;&#65533;w&#65533;O&M&#65533;&#65533;1Wl&#65533;7e-E[&&#65533;[&#65533;}&#65533;D&#65533;9&#65533;$F&#65533;&#65533;j&#65533;us7&#65533;z-&#65533;{&#65533;Go&#65533;&#65533;n&#65533;U&#65533;&#65533;e&#65533;'&#65533;&#65533;&#65533;B&#65533;&#65533;I&#65533;&#65533;&#65533;,xw.&#65533;{&#65533;v&#65533;&#65533;&#65533;eEWC&#65533;4K[rH&#291;q&#65533;q>H8&#65533;|eb}Q&#65533;H1&#65533;h&#65533;&#65533;,&#65533;o&#65533;6C&#517;&#65533;&#65533;L2&#65533;n%&#65533;k&#65533;O&#65533;FUU&#65533;&#65533;vh.gW"&#65533;7]vZW[&#65533;&#65533;&#65533;O&#65533;^xe &#65533;&#65533;&#65533;V&#65533;&#65533;&#65533;n&#65533;R&#65533;&&#65533;&#65533;j	&#65533;G9&#65533;@hD<&#65533;}zse&#65533;&#65533;O&#65533;t&#65533;&#65533;&#65533;O&#65533;&#65533;g2(&#65533;&#65533;&#65533;G&#65533;&#65533;&#65533;&#65533;(&#65533;Z&#65533;&#65533;&#65533;&#684564;ZXo0&#65533;&#65533;P&#65533;&#65533;<3&#65533;Du&#65533;ye!`&#65533;&#320;&#65533;H3&#65533;&#65533;+&#65533;&#65533;Gu\d&#1540;{&#65533;nagyR&#65533;&#65533;Ga&#65533;a&#65533;yudA&#65533;r&#65533;8o[&#65533;v]Ha&#65533;&#65533;hZ6XhR&#65533;&#65533;^7t+U/&#65533;s(s&#1464;&#65533;A&#65533;BC&#65533;r4w&#65533;&W&#65533;&#65533;o&#65533;vf&#65533;&#65533;A3#Y&#65533;:&#65533;Q%&#65533;&#65533;/&#65533;#k7r&#65533;sO(&#65533;&#65533;&#65533;&#65533;&#65533;&#65533;h&#65533;ha(&#65533;&#65533;&#65533;X&#65533;&#65533;)&#65533;zy&#65533;&#65533;&#65533;&#65533;\&#65533;&#65533;&#65533;&#65533;&#65533;&#65533;x&#65533;&#65533;hh9=m&#65533;d&#65533;R'="&#65533;&#65533;&#65533;y&#65533;&#65533;&#65533;&#65533;Y&#1176;&#65533;&#65533;6fHP_EC g1&#65533;<&#65533;rW&#65533;&#65533;&#65533;&#65533;&#523;:&#65533;&#65533;q#%EC&#65533;&#65533;~&#65533;&#65533;&#65533;&#65533;vtg&#65533;&#65533;&#328;3&#65533;^P&#65533;&#852;n&#65533;c`&#1975;r&#65533;|&#65533;&#65533;{O&^&#65533;&#65533;{&#65533;&#65533;&#65533;&#65533;&#65533;X&#65533;x 6&#65533;&#65533;&&#65533;&#65533;*&#65533;E`&#65533;&#65533;\@&#65533;[nV`dB&#65533;5|(&#1301;fh&#65533;X&#65533;&#65533;a&#65533;&#65533;Z&#65533;&#65533;&#65533;&#65533;s&#65533;&#65533;&#65533;aD&#65533;apw&#65533;9hG	|&#65533;&#65533;UuZ&#65533;V&#65533;&#65533;&#65533;Z&#65533;&#65533;d(g&#65533;&#65533;:&#1433;-fi?&#65533;&#65533;&#65533;t&#65533;&#65533;l&#65533;u[9I}&#65533;s[&#65533;i&#65533;&#65533;&Zyk&#65533;w&#65533;&#65533;3_")m;ig&#65533;(&#818978;P&#65533;4&#65533;h&#65533;&#1368;w&#729;Z&#744;w&#65533;e&#65533;&#65533;&#65533;Yj&#65533;n=S&#65533;
&#65533;&#65533;&#65533;&#65533;N&#1429;(&#65533;&#65533;)&#65533;u&#65533;&#65533;i&#65533;\&#65533;&#65533;8&#65533;&#65533;&#65533;Ry&#65533;&#65533;D[t_&#65533;R*&#65533;(&#65533;V&#65533;&#65533;&#65533;&#65533;&#65533;&#65533;&#456;&#65533;&#65533;a&#745;a&#1631;&#65533;)w}h&#65533;IhswJwp&#65533;&#65533;&#65533;&#65533;&#65533;&#65533;&#65533;&#65533;&#65533;&#65533;J&#65533;&#65533;&#65533;&#65533;&#65533;fk&#65533;&#65533;&#65533;hl&#65533;o&#65533;&#65533;pqrt &#65533;e}&#65533;&#65533;&#65533;ixx&#65533;1&#65533;;&#65533;&#65533;5&#65533;2R&#65533;&#65533;xN&#65533;e>3&#65533;&#65533;&H&#65533;Yv&#65533;S`&#65533;&#65533;&#65533;&#65533;:"&#65533;bH3^~&#65533;a&#668;
ZU&#65533;&#524;&#65533;X,&#65533;t@&#65533;&#65533;4&#65533;F{&#65533;.TeL&#1613;&#65533;&#65533;a-&#65533;IX&#65533;I4&#65533;i(&#65533;?o&#65533;K&&#65533;=dK4L&#65533;.&#65533;d&#65533;&#65533;S&#65533;&#65533;&#65533;s&#65533;&#65533;&#65533;&#65533;&#65533;h&#65533;Z&#65533;&#65533;I&#65533;&#65533;	&#65533;&#65533;I&#65533;&#65533;v&#65533;&#585;&#28708;&#65533;&#65533;&#65533;&#65533;&#1640;

&#65533;&#1605;]&#65533;&#65533;&#65533;&#65533;&#65533;L&#65533;&#65533;&&#65533;&#65533;N&#65533;&#644;H|&#65533;v&#65533;x&#65533;X&#65533;&#65533;0&#65533;VoB&#65533;p8&#65533;&#65533;2J&#51494;9ZYB&#65533;&	p&#65533;&#65533;x!X&#65533;&#65533;C&#65533;2t&#65533;X&#65533;D&#600;pw&#1436;&#65533;w&#65533;S4&#65533;h&#65533;&#65533;&#65533;&#65533;Q&#65533;(eBBy&#65533;&#65533;&#65533;&#65533;&#65533;&#65533;s&#65533;xB&#584;&#65533;&#65533;&#65533;i&#65533;&#65533;(&#65533;c&#65533;]6&#65533;.[W[&#65533;3&#65533;&#65533;&#65533;(&#65533;&#65533;'&#65533;v#Hw&#65533; &#65533;m&#65533;&#65533;<1&#65533;p&#65533;&#65533;swi&#65533;&#65533;&#65533;&#65533;|&#65533;&#65533;&#65533;&#65533;&#65533;@&#65533;&#65533;E&#65533;&#65533;Jwwo&#65533;&#65533;&#65533;&#65533;&#65533;T5&#65533;&#65533;&#65533;K&#65533;&#65533;Z&#65533;&#65533;&#65533;&#65533;!xs)sDp"&#1476;cWW&#65533;k(xZ&#39679;&#65533;h&#65533;s&#65533;&#65533;rD'C&#65533;&#65533;kcS6&#65533;V&#65533;<!	&#65533;|u&#65533;&#65533;zoO&#65533;R7&#65533;;&#65533;JY&#65533;78&#65533;&#65533;xJ&#65533;~&#65533;u&#65533;&#65533;&#65533;&#65533;[>c&#65533;YhZz&#65533;&#65533;&#65533;&#65533;&#65533;iUbZeG&#65533;b&#65533;&#65533;c&#65533;&#6575;&#65533;LV&#65533;&#65533;]&#65533;I`&#65533;zyZh]*&#65533;&#65533;&#65533;r&#65533;)o&#65533;
{Q&#65533;%&#65533;&#65533;z&#65533;AZN&#65533;&#65533;&#65533;f0&#65533;?&#65533;&#1187;&#65533;
MC&#65533;xs&#65533;&#65533;&#65533;Ta&#65533;J&#65533;&#65533;&#65533;&#65533;&#65533;J&#65533;&#65533;&#65533;&#65533;&#266;&#65533;+&#65533;&#65533;&#65533;&#65533;&#65533;G&#65533;&#65533;K&#65533;Z&#1767;&#65533;&#65533;&#65533;&#65533;+&#65533;&#65533;OK&#65533;&#65533;gk&#65533;W&#65533;Jk&#65533;)&#65533;k&#65533;&#21887;7&#65533;S&#65533;&#65533;~&Z&#65533;)k&#65533;&#65533;?&#65533;&#65533;&#65533;cR&#65533;z&#65533;&#65533;&#65533; &#65533;^o&#65533;m`U&#65533;&#65533;T&#65533;%E=*&#277;_X&#65533;&#65533;&&#65533;k&#65533;/&#1729;/Xa&#65533;&#65533;y&#65533;&#65533;&#65533;&#65533;
&#762;&#65533;&#65533;5GG"&#65533;&#1363;>Iin&#65533;7&#65533;&#763;&#65533;W&#65533;&#65533;(&#65533;vw&#65533;&#65533;&#65533;&#65533;&#65533;&#65533;&#65533;g&#65533;&#65533;P&#65533;&#65533;j&#65533;&#65533;l&#65533;)Q_&#65533;o&#65533;t_&#65533;Z&#65533;/vF&#65533;f&#65533;z#J&#65533;&#65533;Dz&#65533;&#65533;&#33796;&#65533;&#65533;&#65533;&#65533;&#65533;&#65533;&#65533;twZ$<&#65533;&#65533;z&#65533;K&#65533;~&#65533;&#65533;k&#65533;<&#65533;&#65533;r'&#65533;&#65533;&#65533;&#65533;1&#33746;&#65533;r&#65533;&#65533;Z&#740;&4&#65533;$&#65533;,&#65533;&#65533;&#65533;&#1483;&#65533;&#65533;&#65533;&#65533;	&#65533;l&#65533;&#65533;"v&#1921;9N&#65533;&#65533;&#65533;&#65533;f&#65533;B<&#65533;Lx6z&#65533;&#65533;&#65533;&#65533;&#65533;S^P&#65533;&#65533;&#65533;,&#65533;&#65533;Z&#65533;	&#65533;&#65533;k&#65533;<&#65533;H&#65533;.&#65533;&#65533;&#65533;FQ&#65533;<&#65533;&#1060;&#65533;&#65533;&#65533;&#65533;&#65533;&#65533;K&#65533;6&#65533;&#65533;Q&#65533;<&#65533;e=&#65533;&#65533;&#65533;,l&#1335;&#65533;&#65533;`&#65533;&#65533;&#65533;&#65533;ez&#65533;z+dB&#65533;^&#65533;&#65533;<&#65533;&#271;&#65533;&#65533;&#65533;&#65533;l&#65533;&#65533;&#65533;&#65533;&#65533;\&#65533;&#202;Z&#65533;&#676;<&#65533;&#65533;&#65533;&#65533;&#65533;&#65533;&#65533;&#65533;Yw&#65533;<&#707;&#65533;&#65533;f&#526;&#65533;I&#696;&#65533;&#65533;L&#65533;&#65533;de&#65533;z&#65533;&#65533;U7&#65533;&#65533;&#65533;&#65533;&#65533;&#65533;&#65533;&#65533;&#65533;&#65533;&#65533;{&#475;<JD&#65533;&#65533;&#65533;5	&#65533;&#65533;&#65533;&#289;$TW&#65533;&#65533;&#65533;CW&#65533;&#1818;`l-b&#65533;Y&#65533;z&#65533;,&#65533;&#65533;$&#65533;&#65533;&#65533;&#65533;&#65533;&#65533;P&#65533;@&#65533;%&#173;<&#65533;&#65533;&#65533;&#65533;&#65533;&#65533;&#65533;&#65533;I&#65533;&#65533;1&#65533;&#65533;&#65533;&#731;&#65533;tC},&#65533;&#1577;{&#65533;z&#65533;&#65533;g&#65533;L&#65533;&#65533;9\&#65533;&#65533;<o&#65533;i&#65533;&#65533;&#65533;u&#65533;n Z&#65533;&#65533;&#65533;&#65533;x&&#65533;<~&#65533;BM&#65533;g&#65533;&#1039;&#65533;&#65533;%\&#65533;&#65533;,&#65533;&#65533;&#65533; <&#65533;1&#65533;lZ}	w3&#65533;&#65533;;&#65533;&#65533;&#180;&#65533;&#65533;&#65533;&#1583;	Z&#626;&#65533;&#65533;&#280;&#65533;&#65533;&#65533;&#65533;-&#575;&#65533;$&#65533;BC&#65533;\&#65533;&#1138;&#65533;&#65533;9;&#1294;`'&#65533;q&#65533;&#65533;#&#65533;&#964;&#65533;&#65533;C<&#65533;rVJ&#65533;&#65533;&#65533;y&#65533;&#65533;)&#65533;&#65533;&#65533;&#65533;&#65533;@&#65533;&#65533;&#65533;&#65533;P&#65533;P&#65533; z=&#65533;&#65533;&#65533;rmq=&#65533;xm&#1475;}&#65533;s&#65533;y-&#65533;p&#65533;&#65533;&#65533;G&#65533;I&#65533;\/&#65533;\~&#31189;&#65533;&#65533;&#65533;&#65533;&#65533;&#65533;&#65533;&#65533;&#65533;&#65533;&#1220;\&#65533;&#65533;&#65533;&#458;&#65533;o&#65533;&#65533;&e&#65533;c&#65533;&#554;&#65533;o&#65533;&#65533;&#857;&#65533;wih&#65533;&#791;&#65533;\&#65533;&#65533;&#1272;&#65533;&#1742;=&#700;}a&#65533;&#65533;&#666;+&#645;&#1721;&#65533;;&#65533;&#65533;y&#65533;&#65533;Y&#65533;	&#65533;&#65533;&#1880;&#65533;<o&#65533;&#65533;&#65533;&#65533;&#65533;h&#65533;&#65533;&#65533;&#65533;nE&#65533;{&#65533;&#65533;B&#65533;&#65533;&#584;&#65533;&#65533;&#65533;&#65533;&#65533;&#65533;\&#65533;i&#65533;h}<&#65533;&A&#65533;&#1154;&#65533;&#65533;&#65533;r-&#65533;&#65533;P&#65533;&#1483;&#65533;&#65533;&#65533;<&#65533;&#65533;&#65533;&#65533;&#65533;M&#65533;&#65533;x&#65533;&#1482;-&#65533;&#65533;m&#65533;&#65533;&#65533;&#65533;&#65533;&#65533;7]e&#65533;&#2830;h&#65533;&a]&#65533;&#65533;H&#65533;&#65533;s&#65533;&#65533;&#65533;&#65533;&#65533;8&#65533;&#65533;&#65533;&#65533;&#222;&#65533;<]C&#65533;bL}&#65533;d&#65533;i"&#65533;j&#65533;=M{#&#65533;&#65533;&#65533;&#65533;&#1599;&#59228;1&#65533;&#1225;&#65533;&#65533;&#187767;M&#65533;0-&#65533;&#65533;&#65533;&#65533;&#65533;	&#65533;&#65533;&#65533;&#65533;0<&#65533;	&#65533;&#65533;;&#65533;q&#65533;&#65533;&#65533;&#65533;&#65533;\&#65533;3L&#65533;;&#65533;&#65533;CN&#222;MZ&#65533;*{&#65533;&#65533;&#65533;&&#65533;U.F\&#65533;\&#65533;EW/.&#65533;j&#65533;&#65533;?&#65533;}dG&#65533;&#1941;r&#65533;p&#1601;v&#65533;&#65533;L&#65533;sM&#65533;&#65533;}&#65533;&#65533;|m&#65533;P&#1472;^&#1995;&#65533;}&#65533;&#65533;&#65533; &#65533;&#65533;N&#65533;n&#65533;&#65533;0&#1000;u&#65533;M&#65533;m&#65533;&#65533;&#65533;&#1698;]=&#65533;a`&#65533;&#65533;&#65533;&#65533;bz&#1899;&#65533;elR&#65533;&#65533;&#65533;AVM&#65533;Np&#65533;&#65533;&#65533;&#65533;&#65533;&#1865;&#65533;&#65533;&#65533;Y&#65533;&#22366;&#65533;&#65533;}&#65533;tL&#65533;	&#505;&#65533;&#65533;&#397;&#65533;&#65533;m&#65533;&#142;&#65533;&#65533;&#65533;&#65533;&#65533;]&#65533;&#65533;&#65533;&#65533;x-&#65533;u&#65533;&#65533;k&#174;|&#65533;&#65533;l&#65533;&#65533;N&#65533;tk&#65533;#&#65533;&#65533;=b&#65533;t&#65533;&#65533;&#65533;F&#65533;j&#65533;,&#65533;&#65533;&#65533;s&#65533;&#65533;&#65533;&#65533;"&#65533;I&#65533;{&#65533;F&#65533;&#65533;&#65533;&#65533;&#897;&#65533;&#65533;&#65533;}&#65533;&#65533;&#65533;&#65533;&#65533;&#65533;&#65533;&#65533;&#65533;&#65533;&#65533;&#65533;&#65533;&#65533;&#65533;n&#65533;&#65533;x7&#65533;A&#65533;/T&#65533; <2&#65533;i&#65533;&#65533;&#65533;~&#65533;&#65533;=&#820;1&#65533;&#65533;&#65533;+&#65533;4&#65533;uc&#65533;m&#65533;&#65533;&#1136;>&#65533;#&#65533;&#65533;&#65533;&#65533;&#65533;&#65533;&#65533;&#65533;Z&#65533;&#65533;&#65533;&#65533;&#65533;&#65533;&#65533;;.&#65533;@&#65533;&#65533;&#65533;&#65533;&#65533;<&#65533;&#65533;-&#65533;&#65533;.&#65533;}&#65533;j&#65533;&#65533;l&#65533;&#65533;FO&#65533;&#65533;&#65533;&#65533;&#65533;&#65533;&#65533;&#65533;}&#65533;A/&#65533;&#65533;&#65533;&#65533;.&#65533;&#65533;:&#65533;&#65533;L-o&#65533;[&#65533;=&#65533;&#65533;2&#65533;s&#65533;F0&#65533;&#65533;$&#65533;&#65533;"&#65533;&#65533;k&#65533;&#65533;`&#65533;&#65533;&#65533;6D&#65533;&#65533;&#65533;&#65533;&#633;L&#65533;~&#65533;&#65533;&#1086;&#1475;.&#65533;&#65533;&#65533;&#1545;&#65533;&#65533;N&#1485;&#65533;&#65533;}&#65533;&#65533;&#65533;&#65533;&#1054;&#251835;&#65533;l4&#65533;SNp&#65533;?&#65533;;&#65533;]gp&#65533;,&#65533;&#65533;&&#65533;&#65533;&#65533;'&#65533;&#65533;&#65533;&#65533;]&#724;&#1887;OW&#65533;&#65533;&#65533;x&#734;&#65533;&#65533;\;&#65533;&#65533;&#65533;&#65533;w^&#690;/&#65533;&#65533;_&#65533;&#65533;&#1485;&#65533;&#65533;&#65533;&#65533;&#65533;&#36703;&#65533;&#65533;&#65533;&#1599;&#65533;r&#65533;&#645;&#65533;&#1782;&#65533;&#52204;&#65533;&#65533;N&#65533;&#65533;&#65533;&#65533;y&#65533;&#65533;&#65533;e&#65533;&#65533;&#43534;bp5&#65533;&#65533;&#65533;&#65533;&#65533;&#1937;&#65533;&#65533;&#65533;/&#65533;&#65533;&#65533;@q&#65533;A+&#65533;&#232;&#65533;D&#65533;&#65533;K&#65533;&#65533;&#65533;&#65533;&#65533;&#65533;&#65533;r=&#65533;&#65533;O&#65533;&#65533;&#65533;&#65533;u&#65533;&#65533;&#65533; &#65533;&#65533;&#65533; !N&#65533;&#65533;q&#65533;&#657;3x&#65533;&#65533;9&#65533;&#1125;S&#65533;&#65533;&#65533;v&#65533;&#65533;]&#65533;O&#65533;&#65533;y&#65533;&#65533;&#1395;w&#65533;H&#65533;%M&#65533;D&#65533;r&#65533;=&#65533;&#65533;&#65533;}&#65533;1$&#727;&#65533;lz&#65533;ws&#65533;Fy&#65533;0&#65533;&#65533;&#563;'<&#65533;>5n&#65533;hsg&#485;&#65533;6&#65533;k&#65533;#&#1316;Q&#65533;
&#65533;jUi&#1444;X&#65533;~kt(Px&#65533;&#1821;E&#65533;nb&#65533;vg&#1658;m&#65533;&#1437;&#1844;r&#65533;&#65533;m&#65533;n&#65533;&#1981;&#65533;&#65533;&#65533;&#65533;]C&#133;F&#65533;&#65533;0:&#65533;&#65533;&#65533;S&#65533;&#65533;&#65533;A&#65533;&#65533;!&#65533;X3A&#65533;&#65533;6g&#65533;<P&#65533;&#65533;&#1117;&#65533;\&#65533;&#65533;&#65533;&#65533;&#65533;]&#65533;&#65533;&#65533;/&#65533;E&#65533;&#65533;&#1190;877Z&#65533;f-&#65533;:&#65533;&#65533;G&#65533;&#65533;q&#65533;IU&#65533;V&#65533;>7Z&#65533;&#65533;t&#65533;&#65533;&#65533;9&H&#65533;+E&#65533;^&#65533;x&#65533;&#65533;&#863;G&#65533;^&#65533;z&#65533;&#65533;&#1919;7$>{&#65533;&#65533;&#65533;C&#65533;&#65533;o&#65533;&#65533;&#65533;&#65533;&#65533;l&#65533;&#65533;&#480;q&#65533;&#65533;/#&#65533;$P p&#65533;	G&#65533;&#65533;.S&#65533;A&#65533;&#65533;&#65533;&#65533;&#65533;$j&#65533;"&#65533;&#65533;&#65533;&#65533;&#65533;&#65533;&#65533;o&#65533;&#65533;&#65533;[&#65533;&#65533;^t
&#65533;&#65533;&#65533;j&#65533;w&#65533;H8&#65533;&#65533;&#713;&#65533;s&#65533;&#65533;i&#65533;&#65533;)q&#65533;G&#22546;&#65533;I&#65533;&#11368;&#65533;&#65533;&#65533;#&#684;&#65533;t&#65533;&#65533;J-&#65533;&#65533;&#65533;v$Rk&#65533;u&#65533;&#65533;t&#65533;y(&#65533;9&#65533;&#65533;6&#65533;\3N7W&#65533;s&#65533;7&#1532;&#65533;L;&#65533;l&#65533;&#65533;&#65533;&#65533;&#65533;A<&#65533;&#65533;&#65533;&#65533;.34QC&#784;&#65533;6JM&#65533;&#65533;&#65533;&#65533;3-}&#65533;&#253;&#1561;&#65533;/9&#1387;&#65533;P&#65533;t&#65533;D&#65533;&#65533;&#65533;&#65533;EU&#65533;+2&#65533;$&#65533;&#65533;&#65533;X&#65533;,&#65533;&#65533;Z}&#65533;&#65533;&#65533;[om&#65533;&#65533;ND1Xa&#65533;%&#65533;Xc&#65533;E&#65533;&#65533;&#65533;\&#44140;&#65533;&#65533;S&#65533;&#65533;RC&#65533;4&#65533;H#-4l&#65533;M&#65533;p&'&#65533;o&#65533;G\&#65533; &#65533;&#65533;&#65533;V&#65533;t&#776;&#65533;:&#48589;N&#65533;&#65533;|\bQY{f&#65533;7_&#65533;>b6$o"&#65533;&#65533;&#65533;nj;&#65533;&#65533;\&#65533;8&#65533;t&#1297;*&#65533;v&#65533;b&#65533;&#65533;ZX&#65533;'v&#65533;&#65533;p&#65533;&#65533;&#65533;w&#65533;&#1298;&#65533;&#65533;NF&#65533;Rf97h7s&#65533;K&#65533;<&#65533;&#65533;&#65533;VC&#682;&#65533;&#65533;&#65533;rh&#65533;v&#65533;&#65533;jU&#65533;l&#65533;&#65533;&#65533;&#65533;Y&#65533;&#65533;&#65533;3s&#65533;&#749;Pp&#65533;&#65533;Bs&#65533;&#65533;&#65533;r)&#65533;&#65533;	&#65533;.&#65533;&#65533;&#1244;&#65533;R5&#65533;9&#1249;&#65533;lvSK!s&#65533;M&#65533;&#65533;;&#65533;&#65533;*&#65533;(Y&#65533;.&#65533;&#65533;&#65533;c&#65533;&#65533;&#65533;&#65533;'&#65533;x&#65533;&#65533;7G&#65533;&#65533;u|&#65533;D|&#65533;&#65533;s&#65533;?=t&#65533;&#65533;s&#65533;&#65533;0&#65533;=M4&#65533;&#65533;&#65533;&#65533;6;&#65533;&#65533;E?3&#65533;jqm&#65533;&#65533; l&#65533;!&#65533;#&#65533;4^&#65533;J&#65533;&#65533;&#65533;&#65533;&#65533;U&#65533;&#65533;&#65533;&#65533;g&#65533;E&#65533;&#65533;&#65533;&#65533;&#65533;~U&#65533;W]&#65533;&#65533;&#65533;&#65533;&#65533;d&#65533;&#65533;"&#65533;&#65533;|&#65533;w&#65533;5^&#65533;K&#65533;/&#65533;&#65533;Du&#65533;&#65533;N&#65533;'&#65533;&#1206;3&#65533;3&#65533;&#65533;l&#65533;l&#65533;&#65533;?D&#65533;N&#65533; &#1057;&#65533;#&#65533;Nl]&#65533;&#65533;A!pE&#65533;k\&#65533;&#65533;&#65533;&#65533;V&#65533;&#65533;&#65533;v&#65533;{&#65533;&#1393;&#65533;Ls&#65533;T&#65533;T&#65533;&#65533;M&#65533;%d&#1561;Q&#65533;&#679;&#65533;X&#65533;qQ*&#65533;Frx&#65533;%.JP&#65533;&#65533;&#65533;|&#65533;&#65533;&#65533;KtGDb&#65533;&#65533;&#65533;&#65533;&#65533;&#65533;)Pz[L&#65533;.25&inZ&#65533;&#65533;
&#17986;t&#65533;BJ&#65533;&#65533;&#65533;&#65533;A&#65533;&#65533;L5&#65533;b&#65533;&#65533;&#65533;2x&#65533;&#65533;+&&#65533;WE&#65533;}&#65533;$q&#65533;IL&#65533;G<&#65533;X)i&#65533;wZ2HB&#65533;%&#65533;"&#65533;&#65533;&#65533;xG&#65533;D`2&#65533;	&#65533;&#65533;&#65533;5&#65533;#q&#65533;&#65533;N&#65533;d$&#65533;0&#65533;&#36053;;&#65533;&#65533;%&#65533;&#65533;D&#65533;&#65533;^j-h&#65533;f-&#65533;&#65533;&#65533;&#65533;&#57855;B!(!&#65533;1M-&#65533;&#65533;[
!&#65533;&#65533;&#65533;ie-zQ4S+W&#65533;&#437;pUp &#65533;"4&#65533;E&#65533;&#65533;&#65533;&#65533;W$ac&#1029745;&#1051;&#65533;&#65533;&#65533;J&#65533;&#65533;&#65533;&#65533;I&#65533;&#65533;&#1580;&#65533;&#65533;&#65533;&#65533;m^&#65533;&#65533;	<g&#65533;&#65533;&#65533;QyL&#65533;g>&#65533;&#65533;O~&#65533;&#65533;%P&#65533;&#65533;&#65533;n&#65533;&#65533;2M&#65533;!!&#65533;.i&#65533;&#65533;&#65533;n&#65533;&#1962;Pg
&#65533;&#1076;&#65533;-uts&#65533;&#65533;b*v&#65533;&#65533;`&#65533;&#65533;$&#65533;l&#1171;&#213;'y$d7&#65533;R~&#65533;Qs.&#65533;&#957;\$&#65533;&#65533;&#677;&#65533;Z&#65533;%'&#65533;YeJ&#65533;&#65533;&#65533;Fi2&#65533;&#51541;&#65533;s&#65533;&#65533;J&#65533;Nq&#65533;K=&#65533;,&#65533;&#65533;@AyCWMP&#65533;
&#65533;*pA|P&#65533;P&#65533;A&#65533;[&#65533;T&&#65533;&#65533;iAd
&#65533;&#65533;&#65533;&#65533;&#65533;*&#65533;&#65533;&#65533;i&#65533;&#65533;b^1J&#65533;&#65533;&#518;&#65533;c&#65533;k`3:X&#65533;&#1702;"&#65533;dJpFj#&#65533;hE9&#65533;9&#65533;Xp&#65533;&#65533;&#65533;&#65533;X&#65533;I&#65533;}l#&#65533;#&#65533;~v&#1459;&#65533;m{H'%R&#65533;&#65533;/j&#65533;&a(Z&#65533;&#65533;&#65533;Nvn&#65533;&#65533;&#65533;&#65533;&#65533;&#65533;y&#65533;V]L2&#65533;&#65533;&#65533;E&#65533;)&#65533;&#65533;$g&#65533;&#65533;0	:&#65533;&#200;&#65533;&#65533;&#65533;&#65533;x&#65533;&#65533;r] &#65533;EG&#65533;&#65533;&#65533;&#65533;)&#65533;&#65533;/ibN&#65533;!&#65533;b52&#65533;&#65533;W&#65533;&#65533;!&#65533;0j&#65533;&#65533;&#65533;&#1533;y&#65533;&#65533;&#65533;diP&#65533;&#65533;@<&#65533;^&#65533;m&#65533;&#895;&#65533;&#65533;o4&#65533;65&#65533;b&#65533;k_&#65533;&#65533;&#65533;)A
B\"M5-&#65533;(&#65533;51%D&#65533;&#65533;&#65533;V?&#65533;&#65533;&#65533;&#65533;&#65533;&#65533;mD&#65533;$&#65533;&#65533;&#65533;/ &#65533;0&#642;+"zq&#65533;b4&#65533;&#65533;c4&#65533;Nf+#&#65533;Xb&#65533;&#65533;&#65533;&#65533;&#65533;&#65533;?r&#65533;O&#65533;&#65533;yLN7g9&#65533;&#65533;&#65533;0&#65533;&#65533;Xg&#65533;]&#65533;/&#65533;:&#65533;&#65533;&#65533;&#65533;&#65533;&#65533;&#65533;z&#65533;&#65533;PJ6x&#65533;b&#65533;E&#65533;&#1120;&#65533;#&#823;93&#65533;ED&#65533;&#65533;"&#65533;D&#65533;&#65533;&#65533;&#65533;&#65533;R&#65533;&#65533;&#65533;/&#65533;&#65533;L&#65533;88&#65533;yD&#65533;&#65533;&#65533;&#65533;&#65533;&#65533;K&#65533;&#65533;&#65533;.&#65533;&#65533;&#712;S&#65533;M&#65533;Uf&#65533;&#65533;j}H@&#65533;z&#65533;*k&#65533;&#65533;j&#65533;d:&#65533;&#65533;&#65533;&#65533;4[&#1242;&#65533;&#65533;&#65533;Vk&#65533;&#65533;}&#65533;&#737;t5&#65533;25[]	U7k&#65533;i&#1463;&#65533;5&#65533;&#65533;i^cJ&#317;&#65533;&#65533;&#65533;z&#65533;&#65533;&#65533;]iq=&#65533;adwDc&#65533;VeF&#65533;e6&#65533;'&#65533;0&#65533;&#65533;&#65533;&#65533;B&#65533;v&#65533;&#65533;&#65533;O&#65533;&#65533;GqgqV^P&#65533;&&#65533;&#65533;,&#65533;&#65533;&#65533;*&#65533;%I34&#25768;&#65533;6&#65533;&#65533;&#65533;&#65533;Z&#65533;&#65533;D&#65533;&&#65533;Bc	e&#65533;FYF&#65533;&#65533;&#65533;&#65533;&#65533;&#65533;&#65533;&#29759;S&#1876;N&#65533;%&#65533;<d&&#65533;s&#65533;&#65533;d&#65533;&#65533;PK;&#65533;&#65533;^&#65533;&#1100;&#65533;p_&#65533;G&#65533; 5&#65533;&#65533;&#65533;&#170;k-&#65533;&#65533;&#65533;&#65533;&#65533;&#65533;c&#65533;`&#65533;&#65533;&#65533;&#65533;$&#65533;&#65533;&#65533;:&#65533;;&#65533;	&#65533;jL&#65533;&#65533;ZE&#65533;&#65533;&#65533;&#65533;A&#65533;k&#65533;G<&#65533;&#65533;u&#65533;&#1531;&#65533;`&#65533;/&#65533;&#65533;pq&#65533;~#&#383;&#65533;&#1540;&#65533;&#65533;B&#65533;X&#65533;2'&#65533;m&#65533;&#65533;&#65533;g7&#65533;&#65533;&#65533;1\&#65533;&#65533;&#65533;&#65533;&#65533;\&#65533;L&#65533;0<Wk2@y&#65533;&#65533;&#65533;>&#65533;&#65533;&#65533;&#65533;&#1398;L&#65533;&#65533;&#65533;U\&#65533;&#65533;^&#375;&#65533;&#65533;m&#65533;7&#65533;&#65533;&#920;&#65533;=j&#65533;&#65533;&#65533;&#210;&#65533;&#65533;v~&#65533;T/&#65533;O&#65533;o&#65533;&#65533;&#65533;&#65533;&#65533;&#65533;_&#65533;&#65533;xso&#65533;=y&#65533;$&#65533;&#65533;w&#65533;&#65533;&#65533;&#65533;&#65533;&#65533;&#65533;P&#65533;k&#65533;&#65533;&#65533;k>jL(&#65533;`&#65533;&#65533;k&#65533;&#65533;vVM^&w&#65533;&#65533;k&#65533;&#65533;&#65533;C&#65533;Wt&#65533;[Xx&#65533;&#65533;7&#65533;&#65533;&#65533;&#65533;&#1620;&#65533;&#65533;&#65533;&#65533;&#65533;&#65533;&&#2041;&#65533;&#65533;&#65533;&&#65533;&#65533;&#65533;&#65533;?&#65533;&#65533;&#65533;&#65533;i&#65533;&#65533;&#65533;&#65533;q&#65533;I&#65533;&#172;5&#65533; \W&#65533;* &#65533;&#65533;a&#65533;i&#65533;&#65533;I@u&#1113;&#65533;&#65533;&#65533;Z]&#1227;&#1313;&#65533;&#65533;&#65533;@u9&#65533;Y&#65533;&#65533;&#65533;&#65533;(&#65533;8&#65533;?&#65533;`&#65533;&#65533;,&#65533;&#65533;
\&#65533;(&#65533;&#65533;G&#65533;{4&#65533;&#65533;&#65533;5X&#65533;A&#65533;a@&#65533;&#65533;&#65533;&#65533;2Kc&#65533;&#65533;K&#65533;&#65533;	B&#65533;&#65533;o&#65533;&#65533;%lB&&#65533;'&#65533;P+>(&#65533;&#65533;&#65533;S>ac&#65533;&#65533;&#65533;?{&#65533;5&#65533;J#`&#65533;&#65533;_&#65533;]&#65533;8K&#65533;R
&#65533;&#65533;&#65533;	&#65533;&#65533;Y
&#65533;))8&#65533;C#&#65533;t&#65533;o&#65533;&#65533;(&#65533;&#201;!H&#65533;&#65533;&#65533;@&#65533;?:&#65533;&#65533;&#1802;&#65533;yv((&#65533;&#65533;&#65533;z@vsDG&#65533; j-&#65533;1b&#65533;A&#65533;a&#65533;&#300;:5&#65533;&#65533;&#65533;&#65533;;&#65533;&#65533;&#65533;E&#65533;&#65533;&#65533;&#65533;&#65533;&#65533;9&#65533;&#65533;=;&#65533;9&#1816;&#65533;&#65533;7B#&#65533;&#65533;&#1207;h&#65533;-&#65533;&#65533;H&#65533;0&#65533;`@&#65533;3>!&#65533;b,&#153;&#65533;&#65533;#&#65533;B'&#65533;&#65533;%&#65533;B'\&#65533;'&#65533;&#65533;&#65533;z&#65533;!&#65533;&#65533;&#65533;&#1211;jz@F&#65533;5Y&#65533;&#65533;|4&#65533;B&#65533;&#65533;FX&#65533;:&#65533;{:p&#65533;3&#65533;&#65533;:&#65533;&#65533;&#65533;&#65533;&#65533;7t174&#65533;@;6P&#65533;&#65533;iS9k&#65533;&#65533;&#65533;2$&#65533;&#65533;$&#65533;c'33-&#65533;&#65533;99&#65533;&#65533;&#65533;
K&#65533;N&#65533;?&#65533;9>&#65533;J&#46466;&#65533;%@&#65533;5HD('&#65533;&#65533;S&#65533;vp&#65533;&#65533;&#65533;&#448;t&#65533;&#65533;$&#557;h?&#65533;cI&#65533;&#65533;&#65533;Vz&#65533;&#65533;&#65533;*&#65533;*&#65533;Y&#65533;+`&#65533;HY&#65533;"&#65533;&#65533;1&#65533;)J&#65533;i0g|B&#1995;&#65533;&#1979;&#65533;	"&#65533;#x+&#65533;qH&#65533;:&#65533;&#65533;&#65533;&#31998;&#65533;&#65533;J&#65533;R&#65533;&#65533;i&#65533;&#65533;&#65533;&#65533;2A&#486;&#65533;&#65533;&#65533;#&#65533;&#65533;J&#65533;g&#65533;G&#65533;6&#998187;0&#65533;&#470667;&#65533;&#65533;@?7;4&#637;&#65533;K}&#65533;=&#65533;$&#65533;&#65533;&#65533;&#65533;&#65533;&#65533;&#439;&#65533;&#65533;x2&#65533;&#65533;&#65533;&#65533;&#65533;2&#65533;"&#65533;&#65533;&#65533;w&#65533;&#65533;&#65533;&#65533;&#65533;&#65533;&#65533;B-&#662;&#500;&#65533;&#65533;&#65533;&#65533;&#65533;K<7&#65533;&#65533;&#65533;&#65533;&#65533;&#65533;&#65533;	o;&#65533;<44&#65533;&#65533;,q&#65533;&#65533;&#65533;M&#65533;&#65533;I&#65533;&#65533;&#65533;&#65533;P&#65533;C&#65533;PS&#65533;&#65533;&#65533;&lF
2J&#65533;&#65533;&#2012;gD&#65533;&#65533;DJ&#65533;z&#65533;+&&#65533;1&#65533;&#65533;r&#65533;,&#65533;%3&#65533;q6&#65533;K&#65533;D&#65533;iK&#2041;J3&#65533;&#65533;&#65533;MI	&#1000;&#65533;&#65533;[KSi&#748;&#65533;&#65533;&#65533;k&#65533;vz'vr&#65533;q&#65533;&#65533; &#65533;&#65533;vz&#65533;&#65533;b&#65533;&#65533;&#65533; &#1895;&#65533;&#65533;&#65533;&#65533;&#1323;"&#65533;T&#1084;&#65533;>&#65533;B&#65533;&#65533;&#1759;,&#65533; &#51201;`9&#65533;&#65533;K&#65533;-k&#65533;R5 1E&#65533;&#65533;@N&#65533;&#65533; &#65533;K%&#65533;&#65533;&#65533;,C&#65533;?Y&#65533;O(B&#65533;+y*&#65533;bu&#65533;/\&#65533;Mz&#65533;&#1506;FO&#65533;&#65533;}&#65533;g&#65533;&#65533;h$&#65533;&#65533;D&#65533;!&#65533;&#65533;#\&#65533;L&#1787;s+@&#65533;<&#65533;&#532;]:1&#65533;&#65533;&#65533;&#65533;&#139;Y&#65533;EM&#65533;\&#65533;5&#65533;&#65533;oL&#65533;+&#597;6&#65533; &#65533;&#65533;r&#65533;&#65533;9/&#65533;&#65533;&#65533;&#65533;	&#65533;&#65533;&#65533;&#65533;"B&#65533;=&#65533;S&r&#65533;C\R&#65533;&#65533;&#65533;-&#65533;&#65533;&#65533;z&#65533;Y&#65533;&#65533;p&#65533;&#65533;&#65533;;&#65533;DL&#65533;MJ
#K&#65533;4&#65533;&#65533;&#65533;&#65533;&#65533;&#65533;&#65533;&#65533;&#692;$&#65533; !&#65533;>&#65533;&#65533;#;
L&#65533;&#65533;&#65533;&#65533;S[&#779;&#65533;ATD&#65533;&#65533;,&#65533;&#65533;&#65533;H&#65533;yS&#65533;U&#65533; 5&#65533;^&#65533;&#65533;_=&#65533;"e&#65533;R&#65533;.j&#65533;tEG@/&#65533;&#65533;&#1004;A&#65533;;&#65533;&#65533;&#65533;A^s.&#65533;R&#65533;&#65533;kP*m&#65533;&#65533;&#1584;n&#65533;5&#65533;&#65533;&#65533;G7&#65533;&#65533;&#65533;9&#65533;&#65533;&#65533;@5&#65533;T2&#65533;4S<&#65533;&#65533;z"&#65533;z&#65533;&#65533;&#65533;!&#65533;&#65533;*&#65533;&#65533;&#65533;&#65533;[&#65533;&#325;t&#65533;X&#65533;&#65533;S9C#p	>&#65533;kN&#65533;T&#234;G,&#65533;&#65533;&#65533;&#65533;&#65533;5<&#65533;&#65533;&#65533;&#65533;Y&#65533;&#65533;|&#65533;&#65533;&#65533;&#65533;&#65533;&#760;)2%&#1930;&#65533;&#65533;T&#65533;R4&#65533;c:&#65533;&#65533;\F`u&#1623;]&#931;d&#65533;&#65533;	<&#65533;&#1323;&#65533;&#65533;J&#65533;&#65533;i4&#65533;&#65533;&#65533;&#65533;--&#65533;II-l=E&#65533;4&#65533;IQ&#65533;&#65533;w&#65533;&#65533;E6&#65533;&#65533;&#65533;W	&#65533;pIRq&#65533;k!R&#65533;W&#65533;0&#65533;&#65533;&#1776;%&#65533;&#65533;&#65533;&#65533;&#65533;W&#65533;B&#65533;&#65533;&#65533;&#65533;&#65533;&#65533;&#65533;;&#65533;LY&#65533;%&#65533;*&#65533;%&#65533;&#1787;&#65533;&#65533;&#65533;T3&#65533;&#540;0,Z&#65533;&#65533;"&#65533;&#65533;X&#65533;&#65533;&#65533;&#65533;&#65533;:&#65533;&#65533;&#36367;D<%&#65533;8&#65533;&#65533;&#65533;@&#65533;&#65533;L&#940;&#65533;&#65533;&#65533;&#65533;&#65533;&#65533;&#1828;&#65533;_&#65533;n&#65533;o&#65533;&#65533;&#65533;}&#65533;^&#65533;&#65533;S&#65533;P&#896;R&#65533;U&#65533;&#65533;S&#65533;&#65533;&#65533;&#65533;X&#65533;]&#65533;&#65533;&#65533;M4|&#65533;&#65533;`&#65533;&#65533;L&#65533;&#65533;&#65533;]u&#65533;]&#65533;&#65533;&#65533;l]&#65533;&#65533;K&#65533;Qr#&#65533;&#65533;&#65533;[&#65533;&#65533;&#65533;&#65533;&#65533;43&#65533;&#65533;&#65533;&#65533;&#65533;x\&#65533;Kr&#65533;&#65533;5&#65533;&#65533;&#65533;^*&#65533;<&#65533;&#65533;&#65533;&#65533;&#65533;&#65533;01&#65533;mDV[&#65533;&#65533;&#65533;P&#65533;<&#65533;#U&#65533;fDN&#65533;a&#65533;%&#65533;*&#65533;N&#65533;c&#65533; Z&#65533;&#65533;]&#65533;"&#65533;&#65533;1&#65533;&#65533;%&#65533;!&#65533;];&#65533;&#65533;&#65533;H`&#65533;&#65533;D&#65533;&#65533;&#65533;f*]o&#65533;m&#65533;&#65533;&#65533;
6]&#65533;M]&#65533;&#65533;+H&#65533;&#65533;p&#65533;&#65533;6&#65533;&#65533;&#65533;&#65533;&#65533;&#65533;ID@&#65533;d&#65533;&#65533;a&#65533;&#65533;_d&#65533;V&#65533;&#65533;&#65533;W6+&#65533;&#65533;&#65533;Q&#65533;Z&#65533;bbW&#65533;=} V&#65533;%{$e&#65533;&#65533;&#65533;Z&#65533;&#65533;&#65533;R7A$&#65533;&#65533;&#65533;&#65533;S;5&#65533;&#65533;&#1853;&#65533;&#65533;0&#65533;[&#65533;&#65533;&#65533;&#65533;&#65533;&#65533;;&#65533;7&#65533;^&6&#65533;I2&#65533;&#65533;Y&#65533;&#65533;P&#65533;p;&#65533;&#65533;R2&#65533;&#65533;&#65533;J&#65533;Gm&#818;!F2&#65533;&#1838;&#65533;1&#65533;&#65533;&#65533;]&#65533;-&#65533;&#65533;&#65533;1&#65533;&#65533;.&#1506;YFE&#65533;vATY&#65533;&#65533;]&#1552;\&#65533;&&#65533;&#613;`j-&#65533;&#65533;cae&#65533;&#65533;&#65533;&#65533;&#65533;6&#65533;M&#65533;U&#65533;&#65533;&#65533;m&#65533;&#395;&#65533;&#65533;	'&#65533;&#65533;&#728;&#65533;7&#65533;&#65533;_F&#65533;&#65533;X&#65533;-TrP&#65533;8&#65533;r&#65533;T&#65533;&#65533;&#65533;!&#65533;`&#65533;&#65533;_I&#24266;R&#65533;q&#65533;Q&#65533;&#65533;'.P&#65533;&#65533;&#65533;D&#691;&#65533;c&#65533;&#65533;&#527;&#65533;{&#65533;!^&#2922;H*&#65533;I&#65533;`&#65533;&#65533;=f&#65533;&#65533;_m&#65533;w&#65533;=&#65533;&#65533;9A9O&#65533;&#65533;&#1940;&#65533;*&#65533; OVa&#65533;&#65533;&#65533;{Ng&#65533;&#65533;&#65533;&#65533;&#65533;&#65533;h&#65533;b&#65533;&#593;W&#65533;&#65533;i&#65533;&#65533;E&#65533;&#65533;4&#65533;0&#1830;&#65533;&#65533;&#65533;&#65533;&#65533;&#65533;&#65533;&VQ&#65533;r'&#65533;`&#65533;NI&#65533;&#65533;@IS&#65533;q1&#65533;E&#59031;v&#955;%&#65533;]&#65533;&#65533;<&#65533;&#65533;&#65533;e{&#65533;w&#65533;&#65533;Jtp&#394;&#65533;v8&#65533;v&#65533;L&#1182;&#65533;&#65533;&#65533;&#65533;eI&#65533;&#65533;4&jRY&#65533;u&#65533;c1&&#65533;&#65533;&#65533;1&#65533;&#65533;&#65533;9B&#65533;&#65533;&#65533;&#65533;&#809;&#65533;i&#65533;]&#65533;2&#65533;&#65533;&#65533;%&#65533;#&#65533;&#65533;f=&#65533;&#65533;&#65533;?&#65533;L&#65533;+\&#65533;&#65533;ZBO&#65533;&#65533;U&#65533;"&#65533;T&#65533;X&#65533;&#65533;&#65533;hA&#65533;2&#65533;&#65533;Blp&#65533;?L&#65533;N&#65533;&&#65533;5^&#65533;&#65533;&#65533;(&#65533;&#667;&#65533;&#65533;&#65533;&#65533;&#65533;F	p&#65533;&#65533;t&#65533;&#65533;W&#65533;&#65533;}`blYNx&#65533;&#65533;&#65533;;&#65533;N&#65533;&#65533;=fzPq&#65533;l&#65533;&#65533;j&#65533;m&#1846;&#65533;&#65533;mA&#65533;q&#65533;l&#65533;&#65533;i&#65533;&#65533;lX&#65533;UI'&#65533;F`s&#65533;&#65533;t&#2005;&#65533;`&#65533;&#65533;=&#65533;&#65533;_g&#65533;&#2007;u&#65533;o&#65533;Tu&#65533;;ya&#65533;&#65533;&#65533;F#brnlQ,&#1183;k&#65533;P&#65533;&#65533;&#1079;&#65533;&#1117;&#65533;&#65533;TrGQ&#65533;&#65533;*i&#1831;&#65533;&#65533;p&#65533;&#65533;V&#65533;6/&#1140;&#65533;&#65533;&#65533;&#65533;&#65533;&#65533;&#65533;l&#65533;_&#65533;&#65533;&#65533;q:\&#65533;d&#65533;j&#65533;>&#920;&#65533;&#65533;&#65533;%&#65533;t@&#65533;x72&#65533;_&#65533;&#65533;q&#65533;h`&#65533;eP&#65533;_&#65533;w&#65533;h&#65533;hp&#65533;e0a&#65533;]h&#65533;\&#65533;y8A&#65533;bj&#65533;&#65533;]&#65533;N&#65533;&#65533;&#65533;&#65533;&#65533;q)cdgrA&c3NR>&#65533;&#65533;\&#65533;&#65533;&#65533;]&#65533;&#65533;],7o"7Z&#65533;&#65533;&#65533;
k-"s&#65533;.&#65533;&#65533;&#65533;&#65533;InLR^&#1914;&#65533;d&#65533;Q&#65533;&#65533;&#65533;&#65533;0&#65533;&#65533;H#!&#65533;x&#65533;|h&#65533;&#65533;&#65533;?&#65533;O&#65533;&#65533;@&#65533;&#65533;H&#65533;$q&#65533;&#65533;Y&#65533;J&#65533;&#65533;{&#65533;	&#65533;_fdfC&#65533;D&#2004;&#65533;&#65533;h%&#65533;v&#1030;f0&#65533;a&#65533;a P&#65533;qa^&#65533;[&#65533;&#65533;WX&#65533;T&#65533;B&#65533;&#65533;fh&#65533;z&#65533; &#65533;Z&#65533;;o&#65533;&#65533;&#65533;&#65533;&#65533;&#65533;^&#65533;u$&#65533;g&#65533;&#65533;uF1&#65533;&#65533;&#65533;5&#1006;T&#65533;&#65533;O&#65533;&#65533;*&#65533;a&#65533;DN&#65533;H&#65533;&#65533;u&#65533;=&#65533;L&#65533;g&#1397;~&#65533;&#65533;-%&#65533;( &#65533;]&#65533;6Z&#65533;&#1357;&#65533;&#65533;ye&#65533;BG&#65533;&#865;3&#65533;&#65533;6&#65533;#D?&#65533;3w$&#65533;`(&#65533;&#65533;3&#65533;&#65533;M&#65533;&#65533;&#65533;p&#65533;&#65533;1&#65533;&#65533;4&#65533;&#65533;&#65533;l&#65533;&&#65533;&#65533;v&#65533;&#65533;d&#65533;a &#65533;]&#65533;a ^&#65533;^&#65533;[&#65533;&#65533;WhT&#65533;&#65533;I(&#65533;9&#65533;:&#65533;q&#65533;&#65533;&#65533;&#65533;'
7)&#65533;&#65533;&#1613;&#65533;&#65533;&#65533;&#65533;n&#65533;&#1214; &#65533;M&&#65533;&#65533;&#65533;0>&#65533;$&#65533;_c=3<Tv&#65533;6&#29703;&#65533;bQ&#65533;&#65533;&#65533;P&#65533;&#65533;&#65533;&#65533;[+&#65533;/&#65533;&#65533;&#65533;&#65533;&#65533;&#65533;&#65533;&#864;d&#65533;&#65533;@&#65533;^>\l:&#65533;:3c+^&#65533;&#65533;X&#65533;V&#65533;&#65533;&#65533;&#65533;&#65533;&#65533;&#65533;&#65533;&#65533;w|O&#65533;&#46729;&#65533;H&#65533;&#65533;?&#65533;&#65533;,k&#65533;{C&#65533;&#65533;&#65533;Q{E\&#65533;&#65533;&#65533;+&#65533;Q^%&#65533;hL0&#65533;&#65533;&#1033;Zv&#65533;&#65533;&#65533;&#65533;{xpp_&#65533;`&#65533;&#65533;\&#65533;&#65533;`&#65533;[&#65533;Z&#65533;V`&#65533;U0&#65533;MP<8&#65533;* / &#65533;hp&#65533;&#65533;&#65533;!`&#65533;&#65533;s&#65533;/4\&#65533;&#65533;/	&#65533;&#65533;&#882;ek&#65533;9&#65533;!&#65533;T&#65533;A&#65533;&#65533;&#65533;&#65533;&#65533;&#65533;&#65533;&#65533;&#65533;&#1546;&#65533;&#65533;*{&#65533;=k&#65533;&#65533;J&#65533;&#65533;m&#65533;E&#65533;oE&#65533;|&#65533;&#65533;&#65533;H&#65533;~T&#65533;&#65533;g&#65533;&#65533;&#65533;&#65533;"&#65533;&#65533;?nGV&#65533;&#65533;&#65533;Ip&#65533;o&#65533;&#143;&#65533;&#65533;|&#65533;&#65533;&#1907;g&#65533;&#65533;&#65533;&#65533;2l&#65533;&#65533;!&#264;'F,xo&#65533;B&#65533;&#65533;&#65533;&#1131;&#65533;q&#65533;<y&#65533;F&#65533;I&#65533;&#340;*W&#65533;l&#65533;&#65533;%L&#65533;?&#643;&#65533;&#65533;;u&#65533;v&#65533;;g&#65533;&#65533;q&#65533;&#129;&#65533;&#65533;\Qo&#65533;&#65533;}&#65533;&#65533;&#65533;&#65533;&#1122;G&#201;J&#65533;\9&#65533;U&#465;3w]:u&#65533;&#1725;&#65533;7&#65533;d&#820;j&#1522;&#65533;&#65533;n&#1844;c&#65533;z&#65533;&#65533;&#65533;&#65533;&#1518;\&#65533;b&#65533;Bu
U)M&#65533;&#65533;&#65533;\&#65533;REIB&#65533;&#65533;9$8&#65533;&#65533;x&#65533;&&#65533;&#65533;&#52125;&#65533;&#65533;&#65533;0_f&#65533;Ng&#65533;s&#65533;G&#65533;,g&#65533;&#65533;&#65533;q&#65533;W&#65533;&#65533;U(&#65533;p\Q&#65533;&#65533;&#65533;*n&#65533;Tq&#1014;mtiQ&#65533;S&#65533;&#65533;c:7&#65533;&#65533;&#65533;SE^&#65533;ys&#65533;&#65533;&#65533;c&#65533;&#65533;&#65533;i&#65533;B&#65533;7g&#65533;}&#65533;i&#65533;&#721;&#65533;&#65533;&#65533;\7q&#11759;_'&#65533;&#65533;i&#65533;^G&#65533;&#65533;N&#1914;&#65533;&#65533;&#1485;&#65533;&#65533;_?;
&#65533;&#65533;g;&#65533;4&#65533;u&#65533;x&#65533;|*&#65533;&#65533;::&#65533;&#65533;g&#65533;X&#65533;<&#65533;&#65533;#=&#65533;&#1091;&#65533;A	&#65533;5"&#65533;%&#65533;h&#65533;=&#65533;&#65533;&#65533;"J-t"&#65533;	T&#65533;&#65533;4&#65533;&#65533;Q= &#65533;&#1606;&#65533;h&#1167;&#65533;&#65533;8$&#65533;E&#65533;&#65533;=5Y&#1422;g&#65533;&#65533;&#65533;l&#65533;PQMA%&#65533;q&#65533;u&#65533;&#65533;o&#65533;Ea&#65533;f&#65533;d$&#65533;e
d<&#65533;\#0&#65533;&#1810;&#65533;/&#65533;&#65533;B&#65533;,&#65533;&#65533;2
&#65533;&#65533;$&#65533;FEH&#65533;X&#65533;&#65533;&#65533;7m&#65533;d!&#65533;&#65533;&#65533;d>b&#65533;heL&#65533;S&#65533;&#65533;s&#65533;>&#65533;G&#65533;|&#65533;&#65533;&#65533;o&#65533;q&#65533;&#65533;x&#65533;&#65533;&#65533;%&#65533;CME%&#65533;&#65533;w&#65533;U&#65533;e&#65533;[q&#65533;&#65533;z&#65533;&#65533;&#65533;l&#65533;&#65533;i&#65533;j&#65533;&#65533;\&#65533;&#921;&#65533;&#1833;&#65533;ig&#65533;x&#65533;&#65533;&#65533;u&#65533;UW&#65533;&#65533;&#1321;h_N&#65533;;&#65533;&#65533;&#65533;Y&#65533;&#65533;}&n&#65533;&#65533;&#7778;e&#65533;&#65533;9&#65533;&&#65533;-&#65533;&#65533;W&#65533;&#65533;&#65533;e(G&#65533;|&#65533;">]d&&#65533;&#65533;QB4zdG&#65533;0&#65533;Y&#65533;&#1151;ji$&#65533;B&#65533;&#65533;&#65533;I8BF&#65533;&#65533;0&#65533;&#65533;0&#65533;/d&#65533;&#65533;)?&#65533;&#65533;&#65533;&#65533;<$&#65533;&#65533;J&#65533;YN&#65533;0&#540;PUN&#65533;[&#65533;N&#65533;*8&#65533;-&#65533;&#65533;W_&#65533;&#65533;Y<h&#65533;&#65533;tL&#65533;&#65533;#5&#65533;&#65533;&#65533;K-&#65533;&#65533;"-&#65533;&#65533;&#65533;*&#65533;&#65533;&#65533;'&#65533;<&#134;J(EXTE&#65533;|X&#65533;c+&#65533;&#65533;Yw&#65533;#<&#65533;Y&#65533;Y&#65533;&#65533;&#65533;&#65533;&#65533;O&#65533;&#65533;&#65533;&#65533;&#65533;&#65533;V&#65533;>'&#65533;p&#65533;M&#65533;&#65533;RL&#65533;&#65533;Q&#65533;?n&#65533;k.&#65533;&#65533;E]Eu&#65533;&#65533;.&#65533;&#32410;&#65533;8&#65533;&#65533;>&#65533;&#65533;x&#65533;C&#65533;&#65533;&#1785;&#65533;&#65533;&#65533;&#65533;g&#65533;8&#65533;&#65533;&#65533;Nh)&#65533;&#65533;e*&#65533;&#65533;&#65533;&#65533;&#65533;&#65533;s{t&#65533;&#65533;n&#65533;1&#65533;5F&#65533;4&#65533;&#1399;TpB&#65533;&#65533;&#65533;H!&#65533;&#65533;&#65533;&#65533;&#34316;&#65533;&#65533;K~&#65533;4v&#1569;&#1801;&#65533;&#65533;&#65533;&#65533;&#1827;&#65533;&#65533;6&#844;a&#65533;e&#1663;&#65533;&#65533;&#65533;\T&#65533;&#65533;%&#65533;1$E'9&#65533;&#65533;@&#65533;&#65533;ccJzG;&#65533;&#65533;&#65533;e&#65533;M&#1006;D&#65533;&#65533;j7&#65533;*ZX&#65533;&#65533;&#65533;&#65533;dzT`&#65533;&#65533;A&#65533;k(&#65533;&#65533;&#65533;+Z&#65533;&#65533;&#65533;&#65533;&#65533;'8&#65533;&#65533;F&#1793;
@@&#65533;&#65533;'( a&#65533;h&#65533;&#65533;T&#65533;0&#65533;1a$&#65533;LHlB&#65533;&S&#65533;&#65533;&#659;&#65533;B&#65533;&#65533;h&#65533;v&#65533;K&#65533;&#65533;&#65533;&#65533;&#65533;4K=&#65533;#&#65533;0&#65533;&#65533;&#65533;IhU&#65533;S&#65533;(&#487;4&#65533;&#65533;]C&#65533;&#1169;15y&#65533;&#65533;&#65533;>J(DO&#65533;&#65533;&#1641;K5&#65533;J&#1090;&#65533;&#65533;&#65533;M&#65533;@&#65533;TXzg)&#65533;&#65533;&#65533;Z&#65533;&#65533;b|&#65533;Em&#65533;&#65533;^&#65533;Q&#1910;&#65533;&#65533;&#65533;&#65533;&#65533; &#65533;&#65533;&#65533;&#65533;&#65533;&#65533;=%L&#65533;*:MH&#65533;&Z&#65533;nu+&#65533;&#65533;@&#65533;`*iC6&#592;M&#65533;&#409;SJ&#65533;,&#65533;&#65533;&#65533;G&#65533;&#65533;Zv&#65533;bv#&#65533;&#65533;n&#65533;&#65533;m&#65533;&#65533;&#65533; &#65533;X&#65533;f&#65533;u|&#65533;R&#65533;&#65533;&#65533;&#65533;&#65533;&#65533;&#65533;&#65533;&#65533;&#65533;&#65533;J&#65533;22z&#65533;z&#65533;&#65533;&#65533;:&#65533;&#65533;&#65533;&#65533;&#65533;"&#65533;&#65533;!*Lq&#65533;&#65533;&#65533;&#65533;&#65533;&#65533;&#65533;&&!)Ib&#65533;&#65533;&#65533;&#65533;&#65533;HbJ&#1159;&#65533;&#65533;.&#65533;{&#65533;ep"&#65533;&#65533;e+Sb$&#65533;&#65533;&#65533;"&#65533;K&#65533;&#65533;&#65533;&#1050;&#65533;g&#884;&#65533;&#65533;J&#31394;b&#65533;9&#65533;4&#65533;&#65533;&#65533;y'&#65533;+&#65533;&#43390;&#65533;&#65533;&#65533;&#65533;v&#65533;&#65533;S^U&#65533;tu8T&#65533;&#65533;&#65533;K<&#65533;&#65533;mYr&#65533;M&;y&#65533;tyRpN]i&#65533;Y&#65533;&#65533;&#65533; -&#65533;^&#65533;&#65533;=&#65533;)W{&#65533;O{&#65533;4C&#65533;!&#65533;&#65533;~-&#65533;Ln&#65533;Wa&#65533;&#65533;G:,b&#65533;X&#65533;&#65533;c2r,&#65533;<&#65533;yJi&#65533;&#65533;x&#65533;X}&#65533;&#65533;y>&#65533;aQ&#65533;&#65533;&#65533;b&#65533;$&&#65533;&#65533;Y&#65533;G&#65533;&#65533;&#65533;	I&#65533;&#65533;&#65533;HIz&#65533;&#65533;frVb&#65533;M]&#428;&#65533;&#65533;,&#65533;,k&#852;&#65533;x&#65533;c&#65533;&#65533;p&#65533;\&#65533;	&#65533;S&#65533;&#65533;E(@&#65533;&#65533;I8[&#65533;&#65533;&#65533;&#65533;&#65533;'4&#65533;	OP&#65533;p
j&#65533;&#65533;&#65533;(b&#65533;/AB&#65533;%y&#65533;?&#65533;&#65533;i"&#65533;&#65533;j&#65533;&#65533;hAQ*w&#65533;&#65533;+&#65533;&#1716;&#65533;&#65533;&#65533;iS&#65533;&#65533;&#305;&#65533;p&#65533;&#65533;|&#65533;&#65533;U&#65533;2&#65533;&#65533;Z&#65533;bZH&#65533;0J}&#65533; &#65533;j&#65533;&#65533;#(-&#65533;l&#65533;kq2&#65533;!WQ\&#65533;/]&#65533;'&#65533;<S&#65533;&#65533;&#65533;w]&#65533;&#65533;j&#65533;&#65533;&#65533;N	&#65533;&#65533;Us&#65533;&#65533;&#65533;qkqi&#65533;&#65533;>&#65533;^&#65533;j&&#65533;&#65533;Rg&#65533;d&#65533;&#65533;&#65533;&#65533;W&#65533;)S&#65533;&#65533;U&#65533;&#65533;e"&#759;H,&#65533;&#65533;&#788;'#f1[&#65533;2&#65533;&#65533;z+&#65533;&#65533;1&#65533;&#65533;c~3&#65533;&#65533;&#65533;c&#65533;yD&#65533;&#65533;<&#65533;&#65533;X&#65533;N&#231;&#65533;)88&#532;3&#65533;Z&#65533;&#65533;Y&#65533;I&#65533;:&#65533;&#65533;&#65533;0&#65533;6&#65533;&#65533;&#65533;c&#65533;.&#65533;,Xa&#65533;Od&#65533;&#388;%&#65533;&#65533;/(&#65533;<&#65533;&#65533;`&#65533;"4&#65533;O&#65533;&#65533;)&#65533;&#65533;1&#65533;&#65533;|H&#65533;lhA:&#65533;&#65533;,&#65533;|P#&#65533;d&#2035;.k<{L#&#65533;&#65533;&#65533;e[&#65533;(>&#65533;)&#65533;&#65533;&#65533;otc&#1262;&#65533;&#65533;&#65533;&#65533;&#65533;&#65533;7{s&#65533;A&#19561;RH&#65533;MK<&#65533;&#65533;"wDU&#65533;.&#65533;&#65533;&#65533;&#65533;&U9o&#1112;&#65533;&#65533;&#65533;&#65533;&#65533;&#65533;)&#65533;&#65533;r
&#65533;&#65533;&#65533;&#65533;w}>_&#65533;&#65533;&#65533;n1&#65533;&#65533;&#65533;V&#65533;TQ&#65533;&#65533;1&#65533;#&#65533;X&#65533;&#65533;n&#204;"&#65533;&#65533;l&#65533;&#65533;&#1010;&#65533;&#65533;&#65533;a&#65533;&#65533;&#65533;(s3&?9&#65533;q,&#65533;&#65533;&#65533;&#65533;&#65533; J9&#65533;O&#1980;&#65533;&#65533;&#65533;&#65533;;s2&#65533;Gr,&#65533;&#65533;B:N&#65533;F%^&#65533;&#65533;$&#65533;&#65533;"k&#458;OJ&#540;&#65533;&#65533;S&#65533;J&#65533;U&#65533;&#65533;8&#65533;BW&#65533;=&#65533;&#65533;sh&#65533;&#680;&#65533;0&#65533;q&#65533;Lo&#65533;&#65533;&#65533;$ q<&#65533;&#65533;	G&#65533;&#65533;&#65533;U!	J8&#65533;`&#65533;g&#65533;&#65533;&#65533;e2X&#65533;&#65533;Y&#65533;%&#65533;<@&#65533;&#65533;"!Y&#65533;v&#65533;p&#65533;&#65533;&#65533;	&#65533;&#65533;&#65533;s<&#65533;&#65533;&#65533;&#65533;M&#65533;m&#65533;&#65533;&#65533;&#65533;&#65533;&#65533;A&#65533;Q&#65533;&#65533;&#65533;b &#65533;&#65533;E&#419;&#65533;&#65533;&#65533;2w&#65533;o;&#65533;&#65533;&#41649;w$&#65533;&#65533;
&#65533;&#65533;Z&#65533;=	kY&#65533;&#65533;&#65533;&#830;&#65533;&#65533;\&#65533;&#65533;&#65533;V&#65533;d&#65533;c&#65533;e&#65533;&#65533;.}&#65533;XD{&#65533;&#65533;&#65533;0&#65533;W&#65533;&#65533;[&&#65533;>&#65533;y&#65533;&#65533;Oe&#65533;w3&#65533;&#65533;-&#65533;4Y&#65533;&#65533;n&#65533;_&#65533;&#65533;&#65533;/z&#1387;,7&#65533;P&#65533;m&#65533;&#65533;z1&#65533;&#65533;G&#65533;&#65533;&#65533;&#65533;&#2045;&#65533;&#65533;Y@&#65533;&#65533;&#65533;&#65533;+D&#65533;9I&#65533;KU&#1354;&#65533;&#65533;W&#65533;D&#65533;}t&#65533;&#65533;&#591;&#65533;&#65533;K&#65533;<&#65533;C8d&#65533;3 C3HZ&#1593;&#65533;?&#65533;&#65533;)&#65533;'X&#65533;#8"&#65533;&#65533;880&#65533;w=&#65533;(A&#65533;<&#65533;<&#65533;&#65533;P&#65533;&#65533;&#65533;l&#65533;&#65533;&#65533;!&#65533;VmX&#65533;D&#65533;&#966;U&#65533;&#65533;&#65533;J&#65533;&#65533;J&#65533;H&#65533;@&#65533;%&#65533;&#65533;)&#65533;&#65533;Q&#65533;&#65533;&#688;&#65533;[&#65533;I!Q&#65533;&#65533;&#65533;&#65533;a&#903;&#65533;!S&#65533;a&#65533;&#65533;T&#65533;&#65533;&#65533; _&#65533;&#65533;&#65533;&#65533;&#65533;&#65533;&#65533;&#65533;!&#65533;&#65533;&#65533;G&#65533;&#65533;	&#65533;&#65533;Oj #VD	y&#65533;&#65533;&#65533;&#65533;&#65533;&#65533;&#65533;&#905;P&#805;&#65533;&#65533;eb)5	|F'j(&#65533;&#65533;(&#65533;D&#65533;&#65533;)N&#65533;(&#65533;"&#65533;-&#65533;&#65533;5&#65533;e`H&#65533;]&#65533;&#65533;IV&#65533;L&#65533;&#65533;1&#2009;&#65533;O&#65533;9&#396;$&#65533;@L&#65533;j5"C&#65533;&#65533;&#65533;&#65533;&#65533;m&#65533;&#65533;&#65533;&#65533;&#65533;x&#65533;&#65533;&#460;&#65533;j-&#1679;&#1603;d&#65533;MD&#65533;	9`&#65533;4x]24r	&#65533;\P&#65533;,&#65533;&#65533;&#65533;p% B&#65533;A&#65533;C-<&#65533;ADw!&#65533;@A&#65533;A4&#65533;&#65533;&#65533;<@n&#65533;&#65533;&#65533;&#65533;"&#65533;&#65533;{U&#65533;6^&#65533;y&#65533;&#65533;!&#65533;WqXr&#65533;F^&#65533;&#65533;L&#16650;RM &#65533;=UC&#65533;&#65533; r
&#65533;_&#65533;$&#65533;&#65533;&#65533;&#65533;&#65533;&#65533;X&#65533;&#65533;d&#65533;&#65533;&#65533;&#65533;&&#65533;-&#65533;&#65533;&#65533;$&#65533;&#65533;,&#65533;0e&#65533;\S&#65533;I&#65533;&#65533;&#65533;&#65533;&#351;&#65533;&#65533;&#65533;WU&#65533;N&#65533;GX&#65533;L&#65533;L%UV&#65533;U:a|}&#65533;B&#65533;UV&#24429;&#65533;R&#65533;%S&#65533;[&#65533;L&#65533;q&#65533;&#456;&#65533;&#65533; &#65533;4&#65533;@&#65533;&#65533;I &#65533;0&#1160;&#65533;#V&RU&#65533;&#65533;^FNl9h&#22856;&#637;&#65533;,&#65533;&#65533;&#835;9&#65533;&#65533;:&#65533;&#65533;&#65533;L&#65533;=&#65533;E5$&#65533;1&#65533;3@&#65533;2TZ0&#65533;.&#65533;&#65533;&#65533;,t&#65533;'l&#65533;%8&#65533;l&#65533;&#65533;&#65533;&#65533; &#65533;&#65533;M4A &#65533;&#65533;&#65533;` XC&#65533;}&#65533;/&#65533;O%&#65533;&#65533;$J&#65533;]&#65533;]V&#1832;&#65533;&#1136;&#65533;&#65533;wTG&#65533;P&#65533;n&#65533;&#65533;a&#65533;7x&#65533;6L'&#65533;i&#1782;&#65533;&#65533;&#65533;&#442;&#65533;&#65533;&#65533;&#65533;HB&#65533;{&#65533;^&#65533;&#65533;&#65533;J&#1188;'!&#2047;ieIY&#65533;&#65533;J&#65533;&#65533;h&#65533;i&#65533;}&#65533;g&#65533;&#65533;GY2&#995;<&#65533;`P AhLj&#65533;f"f&#65533;d af&#65533;T-Z&#65533;EH`~U&#65533;&#139;i&#65533;&#65533;&#65533;h&#65533;&#65533;8H&#65533;&#65533;&#65533;td(&#65533;&#65533;&#65533;K&#65533;&#65533;V5(&#65533;uU&#65533;B&#65533;}&#65533;&#65533;!&#65533;~>_&#65533;&#65533;'B(&#65533;/YE&#65533;`&#65533;M&#65533;&#65533;&#65533;&#65533;b/n&#65533;&#65533;l&#65533;[}&#65533;&#65533;&#65533;1'&#65533;&#1809;=&#521;uK4&#65533;&#65533;&#65533;&#65533;<&#65533;6tU&#65533;C:&#65533;C&#65533;&#65533;C;&#65533;&#65533;6DC2 &#65533;2&#65533; 3 C1C/P&#65533;+&#65533;&#65533;'h&#65533;&#65533;)&#65533;P&#65533;@v&#65533;&#65533;&#65533;&#65533;A&#65533;&#65533;&#65533;$&#65533;6 &#65533;&#308;&#65533;&#65533;Y&#65533;)!2&#65533;&#451;@I&#65533; &#65533;&#65533;r&#65533;NN&#65533;^&#65533;e^&#65533;Q&#65533;t&#65533;&#65533;y&#65533;&#65533;s(&#65533;!&#65533;*P &#1732;x&#65533;}&#65533;&#65533;O&#65533;&#65533;&#65533;9&#65533;i&#65533;&#65533;&#65533;&#65533;&#65533;y&#65533;*)&#65533;*M&#65533;j}nh&#65533;&#65533;&#65533;&#65533;G&&#65533;S[9&#65533;&#65533;&#65533;5&#65533;g&#65533;L,i&#65533;d&#1998;u&#65533;&#65533;%&#65533;%&#65533;&#65533;W&#65533;!&#65533;"&#65533;*&#65533;&#65533;*&#65533;[(%&#65533;#}J&#65533;d&#42741;&#65533;&#65533;&#65533;&#9149;&#65533;&#65533;&#65533;&#65533;'e &#65533;0&#65533;&#65533;&#65533;&#65533;&#65533;&#65533;&#65533;&#65533;Z+jq&#65533;da&#65533;&#65533;&#65533;&#65533;U45&#65533;?6&#65533;2+&#65533;rOM&#65533;&#65533;&&#871;t&#65533;Cl&#65533;J&#65533;UU&#65533;V&#65533;;x&#769;&#65533;z&#1236;N3C0C5|&#244;&#65533;&#65533;6`&#65533;5P&#65533;4HC4(2T&2&#65533;0&#65533;&#65533;,&#65533;B(l&#65533;%T%B&#65533;ALA&#65533;XA&#65533;&#65533;A &#65533;&#65533;&#65533;&#65533;)\A#p&#65533;&#65533;&#65533;&#65533;&#65533;&#65533;&#65533;1&#65533;&#641;&#65533;&#65533;&#65533;B&#65533;D&#65533;E&#913;E*XF&#65533;&#65533;SL&#65533;U&#65533;&#65533;	&#65533;&#65533;&#65533;&#65533;&#65533;&#65533;a&#65533;&#65533;g&#65533;&#65533;&#65533;}&#65533;9&#65533;*&#65533;&#65533;|&#65533;d&#65533;&#65533;J&#65533;&#65533;&#65533;&#65533;L&#65533;*N_(&#65533;j&#65533;"O&#65533;&#65533;&#65533;&#65533;&#65533;!)&#65533;&#65533;&#65533;/R.&#65533;&#65533;&#65533;&#65533;&#65533;&#65533;O_A+A&#1409;&#65533;&#65533;&#645;&#65533;&#65533;&#804;&#65533;>IV&#65533;&#65533;tTk\&#65533;^&#65533;Tm&#65533;&#65533;FtN&#43526;&#52358;WT&#65533;&#1706;&#65533;"\&#65533;&#65533;j&#65533;&#65533;V&#65533;"f&#65533;W&#65533;dj&#65533;&#65533;-&#65533;&#65533;01&#65533;&#65533;&#65533;U&#65533;&#65533;D_&#65533;&#65533;&#65533;1%/&#65533;E"6&#65533;&&#65533;&#65533;b&#65533;&#65533;kdG9&#65533;&#65533;&#65533;)SP&#1782;&#65533;m&#65533;&#65533;n$MY\H&#65533;&#65533;m&#65533;&#1364;:0&#65533;.&#65533;B2DC5\&#65533;58>#W1,C3C0&#65533;&#65533;-&#65533;&#65533;(&#65533;P&#65533;Q&#65533;"&#65533;AB  B &#65533;|&#65533;a&#65533;&#65533;&#65533;@&#65533;&#65533;@&#65533;&#160;J_&#65533;X&#65533;Jo2&#65533;_&#65533;_&#65533;&#65533;&#65533;H$&#65533;&#65533;ms&#65533;!&#65533;&#65533;p&#65533;{T&#65533;(&#65533;&#65533;&#65533;X&#65533;&#65533;&#65533;&#65533;&#65533;&#65533;&#65533;1!V&#65533;&#1541;nJ
&#65533;n&#65533;f&#65533;z&#65533;&#65533;N&#65533;&#65533;&#65533;*&#65533;b,.&#65533;&#65533;c&#65533;&#65533;&#676;H&#65533;l	P'&#65533;5]&#1217;&#65533;&#65533;&#65533;x&#740;&#65533;h&#65533;r+&#65533;&#65533;&#65533; &#65533; &#65533;&#65533;&#65533;&#65533;&#65533;&#65533;D&#65533;&#65533; &#65533;&#65533;"&#65533;&#65533;-r&#65533;&#48761;#&#65533;&#1980;&#65533;&#65533;&#65533;&#65533;25&#65533;,M&#65533;&#65533;&#65533;&#65533;X.&#65533;R&#65533;W&#65533;R&#65533;&#65533;Eo :&#659;&#65533;&#65533;&#65533;p2'?/&#65533;&#65533;{u&#65533;&#65533;[&#65533;&#65533;Q&#65533;&#65533;&#65533;&#1000;&#1978;T &#65533;&#65533;&#65533;&#65533; &#1620;2.&#65533;B/1&#65533;1L&#65533;137s1&#65533;1?&#65533;/D&#65533;_B&&#65533;&#65533;'XB$@&#65533;&&#65533;+&#65533;+&#65533;&#65533;'&#65533;&#65533;&#65533;&#65533;&#65533;&#65533;d&#65533;&#65533;q,%&#65533;&#65533;&#65533;V"T&#65533;aH&#65533;
&#65533;>&#65533;&#65533;?&#65533;aq&#65533;&#65533;&#65533;}q&#65533;}&#65533;&#65533;{&#65533;y&#65533;&#65533;&#65533;0&#65533;|&#65533;&#65533;N&#65533;B&#65533;R&#65533;&#1322;&#65533;&#65533;&#358;&#65533;q&#65533;j&#65533;n&#65533;&#65533;&#65533;'*l&#470;&#65533;eOWS,&#33656;&#65533;&c&#787;&#65533;1#H&#65533;Tdu&#1610;qJ|&#65533;^&#65533;U&#65533;&#65533;&#65533;Oz&#65533;_~&#65533;&#65533;&#902;5^&#65533;1dS&#65533;'iO&#65533;e&#65533;&#65533;Y\M&#65533;\Wm5B&#65533;LJ&#65533;~H&#65533;N&#65533;&#65533;`&#65533;\&#65533;&#65533;"&#65533;&#65533;&#65533; *&#65533;&#65533;.2&#65533;&#65533;&#65533;o&#65533;m&#65533;&#65533;L&#51590;9&#65533;&#65533;:&#65533;&#65533;&#65533;&#65533;(&#65533;.&#65533;<&#65533;&#65533;3&#65533;B.4?&#65533;/C&#1557;&#65533;/ &#65533;8&#1925;/&#65533;&#65533;.&#65533;*t&#65533;&#65533;%\B'&#65533;B)p&#65533;$,&#65533;$&#65533;B*&#65533;-&#65533;&#65533;+&#65533;&#65533;%&#65533;&#65533;&#65533;&#65533;Z&#65533;&#65533;&#65533;8&#65533;&#65533;&#632;0M&#1231;&#65533;&#65533;\g&#65533;&#65533;X&#65533;&#65533;&#65533;&#65533;&#65533;N&#1006;L5R &#320;]&#65533;2&#1557;7s3&#65533;y&#65533;&#65533;&#65533;n&#65533;&#65533;P&#65533;J&#1417;&#65533;6vg&#65533;o&#65533;SE&#65533;p&#65533;[&#65533;&#65533;&#65533;D&#65533;G&#65533;&#65533;ocK&#65533;5&#65533;&#65533;&#65533;G&#65533;
7x&#65533;&#65533;EM[=O&#65533;F&#65533;I#`;&#65533;K&#65533;7&#65533;t&#65533;,&#65533;&#65533;4&#65533;L&#756;&#532;&#65533;"]&#65533;&#65533;~&#65533;&#65533;&#65533;F&#65533;&#65533;&#65533;G@&#835;&#65533;&#65533;Q&#65533;tU=dK_H&#65533;M&#65533; &#65533;c&#65533;+g&#65533;&#65533;p5W.<&#65533;p{R&#65533;V/(&#65533;&#65533;&#65533;&#65533; &#65533;&#65533;&#65533;&#65533;)n&#65533;X&#65533;?&#65533;p\&#65533;&#65533;s&#65533;-:tK&#65533;&#1295;&#65533;&#65533;K&#65533;&#65533;t&#65533;&#65533;9P&#65533;C&#65533;&#65533;&#65533;.Hy&#65533;	/&#65533;B/&#65533;&#65533;&#1794;&#65533;&#65533;,&#65533;&#65533;&X&#65533;&&#65533;B*&#65533;'(&#65533;&#65533;0B'&#65533;+|s*&#65533;&#65533;%&#65533;&#65533;A&#65533;A!&#65533;&#65533;/hC<&#805;&#65533;&#65533;&#65533;@J'w&#65533;n&#65533;&#65533;'T5K&#65533;H&#65533;&#65533;C&#65533;y&#65533;&#65533;&#65533;_&#65533;&#65533;&#65533;&#65533;&#65533;&#65533;&#65533;&#65533;xW%&#65533;&#65533;J]&#65533;dM&#65533;w&#65533;*4}8hJ"&#1402;&#65533;&#65533;&#65533;e&#65533;Iu&#65533;K&#1870;`&#1180;&#65533;&#65533;&#65533;&#65533;wF&#65533;^&#65533;T\o&#65533;fY\#&#65533;G&#1624;%&#65533;dM&#65533;v[hx&#65533;R&#65533;UE^F&#65533;Q7ET7&#65533;G&#65533;&#65533;7&#65533;&#65533;o&#65533;s&#65533;&#65533;&#65533;;"&#65533;;uo&#65533;&#65533;&#65533;z&#65533;&#65533;&#65533;&#65533;&#65533;1I&#65533;&#65533;&#753;&#65533;&#65533;&#65533;Q
N&#1275;&#65533;w7|UK_4v&#65533;bo&#65533;(N["X&#65533;G&#65533;&#65533;&#65533;&#65533;6;e&#65533;S&#1333;&#65533;v&#1973;]&#65533;r_{l&#65533;^H&#65533;&#65533;&#65533;&#65533;<&#65533; &#65533;H0&#65533;H&#65533;&#65533;&#65533;&#65533;t&#65533;1&#65533;E/&#65533;.&#65533;.&#65533;B&#599;&#65533;^&#65533;B-&#65533;B,&#65533;&#65533;+&#65533;,&#65533;&#65533;oB(&#65533;&#65533;'L &#65533;&#65533;@&#65533;&#65533;&#65533;"h&#65533;(&#65533;&#65533;@&#65533;'8B#|,&#65533;4&#65533;C&#65533;M-&#65533;:&#65533;&#65533;&#65533;UM&#65533;Y&#65533;u&#65533;&&#65533;4XX(|+[sO&#65533;\K<&#65533;C&#65533;&#65533;15w&#211;&#65533; &#65533;T&#65533;&#65533;&#65533;szX&#65533;;L&#65533;w&#65533;^1&#65533;&#65533;&#65533;&#1766;&#65533;&#65533;x&#65533;/qJ&#65533;&#65533;&#65533;&#65533;+!b&#65533;A&#2029;&#65533;#6&#65533;&#65533;&#65533;&#65533;&#65533;&#65533;O&#65533;&#65533;&#65533;&#65533;k&#65533;$&#65533;&#65533;x&#65533;w&#65533;&#65533;&#65533;&#518266;&#65533;og=&#65533;&#65533;KI&#65533;oPO&#65533;&#65533;Czq&#65533;&#65533;&#39633;m&#65533;&#65533;q&#65533;!&#65533;~&#65533;&#65533;&#65533;n5&#65533;&#65533;x&#65533;O&#65533;&#65533;&#65533;:&#65533;&#65533;&#65533;#k&#65533;&#65533;&#65533;j&#65533;O4&#65533;&#65533;'q&#65533;x,Oy&#65533;&#65533;mj&#65533;U&#31110;&#65533;&#65533;&#65533;W&#65533;cz&#65533;_>?&#65533;&#253;e&#65533;&#65533;&#65533;&#65533;&#65533;9 &#65533;-&#1538;-x9&#65533;&#65533;&#65533;&#65533;&#65533;+&#65533;&#65533;*&#65533;B@&#65533;&#65533;*&#65533;B'lB'&#65533;B&$&#65533;d&#65533; @&#65533;&#65533;A&#65533;N&#65533;J&#65533;<ye
U(X&#65533;&#65533;&#347;W&#65533;>&#65533;1f&#1336;&#65533;cG&#65533;-&#1971;W&#65533;d={&#65533;&#65533;&#859;8O&#65533;&#65533;-&#40020;&#65533;x&#65533;&#1977;&#1273;&#65533;'&#65533;u&#65533;&#1313;C&#65533;.&#65533;9&#65533;G&#717;&#65533;&#65533;)&#65533;p&#2046;&#65533;k&#65533;&#65533;&#65533;7p&#65533;&#65533;y&#65533;&#65533;uk&#1321;&#65533;&#537;3G&#65533;&#65533;&#65533;t&#65533;&#1181;;&#65533;&#65533;];&#65533;?&#1521;k&#499;'\&#65533;w&#65533;=&#65533;&#65533;h_&#65533;&#65533;&#390;&#55028;\&#65533;&#65533;&#65533;&#65533;E&#65533;&#65533;qc&#65533;&#65533;&#65533;AN&#65533;t&#65533;r&#65533;&#65533;Z&W&#65533;&#65533;&#65533;
&#65533;*7&#65533;<&#65533;&#65533;&VYdk&#1519;a&#454;-r&#65533;=&#65533;&#65533;b&#65533;T&#65533;2&#65533;i&#1919;&#65533;&#65533;&#65533;}&#65533;4&#65533;x3m&#65533;NN&#65533;f&#65533;&#65533;&#265;3o&#65533;<&#65533;;x9&#65533;&#65533;l&#65533;&#65533;&#65533;t&#2047;&#65533;&#65533;\&#65533;39&#65533;J&#193;S&#65533;&#65533;}&#65533;&#65533;&#2044;Y&#65533;oU&#65533;&#65533;&#65533;&#65533;&#65533;&#65533;&#65533;&#65533;&#65533;&#65533;&#65533;G&#65533;&#65533;&#65533;&#65533;&#65533;&#65533;&#65533;*&#65533;&#65533;&#65533;l1&#65533;&#65533;IG&#65533;&#65533;&#65533;&#65533;&#65533;&#65533;&#65533;&#635;	&#65533;&#65533;	7JB&#65533;&#65533;9'&#65533;O&#65533;&#65533;:S&#690;&#65533;&#65533;r&#65533;0&#65533;CCJ0&#65533;<&#65533;&#65533;&#65533;^&#65533;L&#65533;&#65533;&#815;?o&#65533;&#65533;"&#65533;&#65533;n&#65533;<rH&#65533;&#65533;&#65533;&#690;&#65533;R&#65533;pB&#65533;&#65533;sg&#65533;w&#65533;t+&#65533;&#65533;&#65533;L&#65533;&#65533;H&#65533;&#65533;&#65533;l&#65533;G&#65533;5e{'&#65533;bl&#65533;&#65533;&#65533;Zf&#65533;&#65533;&#65533;Xd&#65533;&#65533;VVI%TL)%PP6&#65533;E&#65533; c&#65533;Z8&#65533;&#65533;&#65533;&#65533;F.&#65533;&#65533;PB&#65533;&#65533;&#65533;qd&#65533;&#65533;&#65533;&#65533;&#65533;	5T5S&#65533;&#792;L&#65533;&#65533;8&#65533;&#65533;&#65533;R&#65533;&#65533;**1&#65533;@sq&#65533;&#65533;$k&#65533;&#65533;&#65533;U\&#65533;&#65533;m5
&#65533;&#65533;b&#65533;B&#65533;0l&#65533;.&#65533;&#65533;&#65533;I&#65533;&#65533;(&#65533;&#65533;;wtL&#65533;&#65533;]&#1135;&#952;G&#65533;!&#65533;\&#65533;&#65533;&#65533;&#65533;[pU&#65533;&#65533;&#65533;&#838;}&#65533;W&#65533;&#65533;&#65533;&#65533;&#65533;j&#506;&#65533;P3&#65533;&#65533;6&#65533;>X&#65533;&#65533;]&#65533;&#65533;$|>S&#5378;&#65533;M&#65533;&#65533;d&#65533;wl&#65533;_&#65533;&#65533;&#65533;N&#65533;,&#65533;)"&#65533;i&#65533;.&#19880;&#65533;6[c&#65533;&#764;&#65533;&#65533;
&#31336;^v*&#65533;&#65533;&#65533;
+&#65533;&#65533;&#65533;Of&#65533;&#65533;{&#669;&#65533;&#65533;&#65533;&#65533;&#65533;&#65533;&#65533;j&#1956;@&#65533;&#65533;+&#65533;9S&#65533;/|&#65533;&#65533;&#65533;D&#65533;&#65533;K&#65533;&#65533;"*&#65533;&#65533;:&#668;]}LZ1&#65533;&#2029;&#65533;)q,w(&#65533;K&#65533;G&#65533;&#65533;&#65533;f&#65533;&#39835;&#65533;&#65533;&#65533;v{&#65533;o\&#65533;&#65533;&#65533;bg&#65533;&#65533;f&#65533;&#65533;7&#65533;\"&#65533;&#65533;&#65533;Y&#65533;]^&#65533;eWZ&#65533;&#65533;rVP)&#65533;TLEP<&#65533;d&#65533;J&#65533;C&#65533;)tX&#65533;&#65533;B0&#65533;&#65533;&#65533;&#65533;&#65533;H8EM0&#65533;dS&#65533;y&#65533;&#4417;W&#65533;7&#65533;)&#65533;gb&#65533;&#65533;%&#65533;&#65533;TK^&#65533;&#65533;&#65533;&#65533;&#65533;@&#65533;L,&#65533;M&#65533;p&#65533;u&#65533;z&#65533;&#65533;&#65533;u&#65533;i&#65533;&#65533;&#65533;&#65533;&#65533;mm&#65533;&#65533;&#65533;[&#65533;&#65533;ol/&#65533;&#65533;*(&#65533;&#65533;&#65533;&#65533;k$[i&#65533;&#65533;&#65533;y&#65533;!&#65533;&#65533;&#65533;&#65533;&#65533;4!	&#65533;|&#65533;@vJM!Y&#65533;m&#65533;&#65533;0&#65533;&#65533;&#65533;8&#65533;&#65533;&#65533;&#65533;c&#65533;Vg9&#65533; 7&#65533;*-&#65533;&#65533;d^#&#65533;&#65533;$&#65533;&#65533;*&#65533;&#65533;&#65533;]8&#65533;&#65533;&#65533;nPj&#65533;zbH&#65533;&#65533;&#65533;&#65533;*R&#65533;|&#65533;&#65533;&#65533;&#65533;P&#65533;&#65533;&#65533;#&#65533;&#65533;(&#65533;&#65533;Q&#65533;&#65533;X&#65533;w!&#65533;]0&#65533;WeP&#1579;+q&#65533;D\W3&#65533;fX&#65533;J&#65533;S&#65533;#&#65533;QILb&#65533;&#65533;&#65533;Ca&#65533;P*X4"&#65533;&#274;&#65533;<vM(&#65533;&#1744;&#65533;&#65533;&#65533;&#45353;%&#65533;&#65533;G&#65533;&#65533;1&#65533;p&#65533;&#65533;`&#65533;Pq
@&#65533;&#65533;s&#65533;&#65533;&#65533;%"&#65533;H@&#65533;&#65533;&#65533;&#65533;p&#65533;&#65533; &#65533;&#65533;L&#65533;&#65533; z&#65533;D(D!&#65533;R&#65533;&#65533;&#65533;el h&#517;&#65533;4&#65533;&#65533;&#65533;&#65533;"&#65533;&#65533;&#65533;h&#65533;c&#1813;f&#65533;hEyY&#65533;V,&#65533;W&#65533;eR&#65533;&#65533;&#65533;&#65533;&#65533;&#65533;&#65533;]KG&#65533;Y&#65533;x&#65533;r&#65533;Li,T&#65533;&#65533;&#65533;tUi&#65533;|IWb&#65533;&#65533;EZmXA*&#65533;&#65533;T&#65533;ai_&#65533;3&#65533;mnP&#65533;&#65533;f$&#65533;&#65533;Xq&#65533;c<&#65533;&#65533;:7&#65533;v&#65533;&#65533;&#65533;&#65533;5d&#65533;&#65533;H&#65533;U12ocJVjR&#65533;&#65533;&#65533;&#65533;>&#65533;&#65533;&#65533;V&#65533;&#65533;&#65533;H&#65533;&#65533;K'&#65533;&#1799;&#65533;&#65533;&#65533;oS&#1242;&#65533;&#65533;&#65533;&#65533;&#65533;3&#65533;&#65533;&#65533;y&#65533;&#65533;&#65533;&#65533;K,o&#65533;^9&#65533;&#65533;_&#65533;,fO&#65533;7&#65533;&#1101;nl#&#65533;S&#65533;*U&#65533;&#65533;&qCL&#65533;&#65533;&#65533;&#65533;03J&#65533;K&#65533;&#65533;<&#65533;&#65533;&#65533;ZX&#65533;&#65533;&#65533;
&#65533;^&#65533;&#65533;(3p&#65533;
T&#65533;B&#65533;"E(:&#65533;	ML&#65533;&#65533;@&#65533;&#65533;&#65533;>&#65533;&#65533;W&#65533;
J&#65533;&#65533;&#65533;u!&#65533;eMp&#65533;1,&#65533;&#65533;&#65533;&#65533;*&#65533;Q&#705;&#65533;v#	&#65533;&#65533;.7&#65533;P&#65533;};&#627;_N3E&#65533;&#65533;0&#65533;i&#65533;NE&#65533;!iJ&#65533;{&#65533;&#65533;5&#65533;2>&#65533;&#65533;&#65533;;3&#65533;m&#65533;&#65533;&#65533;&#65533;&#65533;3&#65533;K&#65533;s&#65533;e&#1760;:&#65533;&#65533;=&#65533;Y&#1794;&#65533;+#jo'4M&#65533;(BZ&#65533;&#65533;&#65533;	&#65533;X&#156;0q&#65533;&#1217;&#65533; &#65533;_&#65533;&#65533;$&#65533;&#65533;w&#65533;9&#65533;&#65533;&#65533;=,&#65533;&#65533;Hi8&#241;&#65533;&#65533;&#65533;6&#65533;&#65533;&&#65533;:&#65533;K&#65533;K<k&#65533;&#65533;&#65533;8&#65533;&#65533;&#1092;&#65533;wD&#65533;t&#65533;&#65533;&#65533;&#65533;2&#65533;&#65533;&#65533;&#65533; !z,+;&#65533;&#65533;W6&#65533;&#65533;=u&#65533;&#13398;&#65533;$&#65533;&#65533;I;&#65533;&#65533;~z8&#65533;&#65533;5&#65533;@&#65533;&#65533;&#65533;<sD!k&#65533;&#65533;:Xk1&#65533;&#65533;&#65533;%'Id9&#65533;&#65533;Y\.&#65533;&#65533;k',&#65533;D&#65533;z&#65533;&#65533;&#65533;p' &#65533;<h&#65533;	Lp&#65533;&#65533;y&#65533;$(&#65533;
&#65533;&#65533;J&#65533;&#65533;&#65533;&#65533;&#65533;&#411;&#65533;&#65533;&#65533;&#65533;6&#65533;9`A&#65533;9&#65533;&#65533;P;K&#65533;agR&#65533;<&#65533;t&&#65533;&#65533;uXhKZ&#65533;-hA&#65533;&#65533;&#65533;&#65533;&#65533;t&#65533;|&#65533;=k&#65533;&#65533;&#65533;&#65533;Q&#65533;&#65533;&#65533;jE&#65533;&#65533;&#65533;&#65533;&#65533;&#65533;&#65533;?&#65533;&#65533;&#65533;&#65533;6+e&#65533;(&#65533;&#65533;&#65533;y&#65533;&#65533;&#65533;!8&#65533;'&#505;&#65533;M&#65533;}&#65533;&#65533;&#65533;{&#65533;mN&#65533;&#65533;&#65533;0op!&#65533;6&#1266;&#65533;&#65533;x)g&#65533;&#65533;kX&#65533;oG&#65533;6&#65533;&#65533;&#65533;&#65533;&#65533;<n&#65533;ya&#65533;c&#65533;&#65533;&#65533;>x&#65533;K&#65533;&#65533;&#65533;Q:&#318;x&#65533;&#65533;&#65533;m&#65533;&#65533;w&#65533;&#65533;4&#65533;&#65533;>&#65533;v&#65533;&#65533;&&#65533;&#65533;(&#65533;HNb&#65533;&#221;Tcq#&#65533;n7&#65533;J&#65533;fpw&#65533;;{h&#65533;-j&#65533;p&#65533;#&#65533;&#65533;I&#65533;|C{&#65533;c&#65533;&#65533;E.h&#65533;
&#677;&#65533;&#65533;&#1028;#!@&#65533;h&#65533;t@&#65533;&#65533; 0@&#65533;H&#65533;&#65533;,&#65533;'AJ@&#65533;40&#65533;&#65533;PE)bt&#65533;cq&#65533;&#65533;j&#65533;1&#65533;&#65533;x&#65533;}MZ{&#65533;&#65533;O&#65533;&#65533;&#65533;3&#65533;>\=*&#65533;;&#65533;&#65533;&#65533;&#65533;EV&#65533;&#65533;(;&#65533;!&#65533;&#65533;&#65533;&#279;<{&#65533;{(&#65533;&#65533;&#65533;&#65533;&#1886;&#65533;&#65533;&#65533;}&#65533;&#65533;V&#2042;&#65533;&#65533;&#65533;&#65533;&#65533;&#65533;N&#1038;&#65533;d&#65533;&#65533;&#65533;&#65533;&#65533;j^&#65533;&#65533;&#65533;|W&#65533;N&#65533;&#65533;<~r&#65533;&#65533;&#1086;{}9&#65533;lBQB&#65533;"&#65533;&#65533;?&#65533;&#65533;`&#65533;&#65533;&#65533;&#65533;Ax&#1888;&#65533;c&#65533;&#65533;&#65533;Er&#65533;V&#65533;U%)&#65533;R]&#65533;&#65533;&#65533;&#65533;	*&#65533;&#1025;b&#65533;c-r&#65533;F&#65533;&#65533;&#65533;&#65533;&&#65533;!&#65533;_kj&#65533;9'&#65533;U&#65533;&#65533;&#65533;&#65533;okY&#65533;{&#65533;&#65533;&#65533;&#65533;W,&#65533;JX&#65533;(&#65533;&#65533;5&#65533;&#65533;&#1031;~&#65533;&#408;O&#65533;  &#65533;#&#65533;&#65533;/&#65533;&#65533;*&#65533;&#65533;&#65533;&#65533;&#65533;h&#65533;&#65533;&#65533;~&#65533;&#65533;za&#65533;&#65533;.J&#65533;8p&#65533;a&#65533;&#65533;&#65533;v&#65533;b&#65533;V&#65533;:A!&#65533; &#65533;&#65533;&#65533; &#65533;f&#65533;n&#65533;b (&#65533;&#65533;&#65533;J`@ : &#65533;&#65533;B&#65533;&#65533;HaJ!&#65533;&#65533;&#65533;@/&#65533;F&#321;&#65533;.T&#65533;8XB&#65533;&#65533;&#65533;&#65533;)($&#65533;r/\&#65533;[N&#65533;k&#65533;E0&#65533;%Y&#65533;&#65533;&#65533;nB&#65533;(&#65533;&#65533;&#65533;&#65533;&#1586;&#65533;{H&#65533;|&#65533;Py dy&#65533;&#65533;["l&#65533;&#65533;&#65533;&#65533;pS&#65533;G&#65533;0&#65533;&#587;&#65533;h&#65533;&#525;&#65533;&#65533;.&#65533;+&#65533;n4&#65533;jL&#65533;&#65533;D&#65533;&#65533;&#65533;{&#65533;`&#65533;&#65533;$"&#65533;&#65533;&#65533;&#65533;'.&#65533;|&#65533;c{&#65533;/&#65533;&#65533;&#65533;&#65533;1z&#65533;&#65533;&#65533;&o&#65533;dQ&#65533;&#65533;kH.&#422;*&#65533;&#65533;D&#65533;z&#65533;&#65533;&#65533; {&#65533;H&#65533;*I&#65533;c&#65533; .&#65533;&#65533;&#65533;A`&#65533;&#65533;&#1058;&#65533;&#65533;&#65533;&#65533;g&#65533;&#65533;&#65533;&#65533;&#65533;&#65533;&#65533;&#65533;&#65533;&#65533;&#65533;&#65533;&#65533;b&#65533;&#65533;&#65533;.&#65533;&#65533;
&#65533;&#65533;&#65533;&#65533;&#65533;&#65533;q&#65533;1&#65533;1&#65533;&#65533;&#1131;nq&#65533;&#65533;{&#65533;G|4&#65533;h!&#65533;@4!&#65533;A_&#65533;&#65533;{L.c&#65533;&#65533;&#65533;&#65533;&#65533;a~&#65533;D!A&#65533; &#65533;&#512;	t@d@v T`u@&#65533;&#65533;B`$/&#65533;0@j &#65533;&#65533;&#65533;:A*&#65533;&#65533;A0&#1110;&#65533;&#65533;&#65533;&#65533;&#65533;4&#65533;k&#65533;0[&#65533;&#65533;3&#65533;&#65533;G&#65533;P&#65533;&#65533;-Y&#65533;&#65533;&#65533;Y&#65533;)&#65533;&#65533;&#65533;&#65533;&#65533;&#65533;&#65533;J D(#1&#65533;2&#65533;&#65533;+&#65533;&#377;
&#65533;&#65533;jE&#65533;m&#65533;&#1824;d&#65533;3&#65533;G_&#65533;JB5&#65533;&#65533;&&#65533;w&#65533;a&#65533;&#65533;&&#65533;&#65533;m'2&#65533;&#65533;@m.2&#65533;3&#65533;&#65533;');&#65533;J&#1286;1Z$&#65533;\&#65533;&#65533;&#65533;*zO@&#65533;&#65533;b&#65533;~&#65533;nn&#65533;?
I|1&#65533;&#65533;&#65533;&#65533;1&#65533;'&#65533;&#130;&#65533;&#65533;e}&#65533;&#65533;e&#65533;&#1976;&#65533;&#65533;G&#65533;&#65533;TL2%sf(&#65533;8&#65533;&#65533;2s3&#65533;&#65533;3&#65533;14&#65533;&#65533;&#65533;s&#65533;1&#65533;o&#65533;&&#65533;&#65533;&#65533;d2&#65533;I&#65533;&#65533;&#65533;t!&#65533; A&#65533;&#65533;&#65533;Z&#65533;	;&#65533;&#65533;&#65533;&#65533;&#65533;&#65533;!b!BA( !"&#65533;&#1184;	x@\ t V&#65533;T&#65533;&#65533;F L J@L 6 v&#65533;&#65533;%MAHar&#65533;2&#65533;0#&#65533;dT
*&#65533;&#65533;Ho&#65533;&#757;h&#65533;&#65533;&#65533;m&#65533;&#65533;g&#1637;/&#65533;&#65533;j*&#65533;&#1246;&#65533;)&#65533;d&#65533;&#65533;F&#65533;0&#65533;&#65533;*O4&#1738;BB&#65533;[&#65533;&#65533;gHY-&#65533;&#65533;&#65533;HcMl<&#41732;&#65533;n&#65533;q&#65533;&#65533;&#65533;,&#507;x&#65533;&#65533;7&#65533;&#65533;&#683;K&#65533;#&#65533;&#65533;CE&#992;f&#65533;&#65533;&#65533;&#65533;(&#894;L&#65533;&#1928;&#65533;&#65533;&#65533;&#65533;Djo&#65533;&#65533;&#65533;&#65533;m3X*2&#65533;8&#65533;Q8c&#65533;O&#1394;?:s44&#65533;&#65533;&#65533;&#65533;4E&#65533;&#65533;&#65533;&#65533;e&#65533;Q52&#65533;%Rk&#65533;&#65533;b&#65533;M&#65533;&#65533;6&#65533;N&#65533;&#65533;hS&#65533;&#65533;<&#65533;&#65533;S3S&#65533;r&#65533;+&#65533;&#65533;2/SO&#65533;M&#65533;Q&#65533;&#65533;4&#65533;&#65533;3&#1480;4&#65533;#T&#65533;&#65533;-&#882;z&#65533;4&#65533;&#65533;&#65533;`&#65533;&#65533;&#65533;&#65533;!&#65533;&#65533;&#1204;&#65533;&#65533;&#65533;&#65533;&#65533;&#65533;x&#65533;Z&#65533;F@!&#65533;*!&#65533;@b&#65533;`&#65533;x&#65533;N@P&#65533;[I@&#65533;&#65533;8&#65533;&#65533;&#65533;&#65533;vJ&#65533;s8&#65533;&#65533;aK=%/&#65533;&#65533;KIE&#65533;F/&#65533;&#65533;pN&#65533;&#65533;L&#65533;1&#65533;&#65533;(r&#65533;N9U&#1984;T-&#1716;M&#65533;Y.$G+F&#1700;&#65533;F'&#65533;&#65533;S&#65533;s&#65533;a-a5&#65533;Xvd3HVS&#1517;&#65533;&#65533;&#65533;D53}&#65533;}&#65533;&#65533;&#65533;TK&#65533;u&#65533;hCTtvg;T/{&#65533;gu&#65533;
%(:&#65533;nd
&#65533;:&#65533;&#65533;&#65533;Q(&#65533;&#65533;Md(C&#65533;3TmJ&#65533;fW&#65533;&#65533;&#65533;&#65533;&#65533;&#65533;&#65533;7&#65533;&#65533;&#65533;&#65533;6&#65533;S&#65533;&#65533;9&#65533;&#374;P&#65533;&#65533;&#65533;&#65533;&#65533;&#1590;m&#65533;o@&#65533;(f&#65533;	m\4&#65533;&#65533;&#65533;&#65533;n&#65533;&#65533;&#65533;&#65533;&#1874;&#65533;o&#65533;&#65533;&#65533;&#65533;b&#65533;&#65533;q}o&#65533;h&#65533;:W&#65533;&#945;&#65533;Xm&#65533;&#65533;&#65533;&#65533;/&#65533;&#65533;&#65533;G&#65533;E&#65533;&#65533;;&#65533;!&#65533;&#65533;
&#65533;&#65533;8&#65533;&#1793;D&#65533;&#65533;0&#65533;*&#65533;A~aR0&#65533;P&#65533;&#65533;&#65533;
&#65533;
z&#65533;?&#65533;U|&#65533;[=&#65533;8&#65533;&#65533;H ;&#65533;L	:`&#65533;&#65533;&#65533;5	k
&#65533;&#65533;&#65533;&#65533;&#65533;f_&#65533;&#65533;RqxVT&#65533;$7&#65533;&#65533;
?1&#65533;SCS(s&#1255;&#65533;&#65533;o&#65533;&#65533;0&#65533;&#65533;i&#65533;&#65533;i%u&#65533;eK&#65533;T*Q&#65533;b&#65533;0aE&#65533;&#65533;+&#65533;&#65533;&#65533;V}&#65533;qo&#65533;'&#65533;&#65533;g}w
&#65533;&#65533;z&#65533;&#65533;u/n&#65533;&#65533;j,&#65533;Z*{'&#65533;v&#65533;l&#65533;z
&#65533;&#65533;&#65533;$&#65533;&#65533;&#65533;L&#65533;$&#65533;F8&#65533;&#65533;&#65533;Y"8
&#65533;&#65533;MG&#65533;%&#65533;&#65533;qi&#65533;&#65533;1 &#1546;&#65533;&#428;2oe&#65533;Ok+7n`+&#65533;&#65533;&#65533;&#425;p&#65533;pgq&#65533;&#65533;q&#65533;14&#65533;&#65533;&#65533;x&#65533;&#65533;
&#65533;&#65533;vP&#65533;8)x&#65533;&#65533;&#65533;k&#65533;&#65533;J&#65533;fkPFeqUl&#65533;&#65533;;&#65533;&#65533;&#65533;q&#65533;&#65533;&#65533;8m(&#65533;j&#65533;?&#65533;&#65533;&#65533;|&#65533;&#65533;&#65533;U&#65533;&#65533;q:&#65533;2&#65533;J&#65533;&#601;LB&#65533;&#65533;&#65533; &#65533;&#65533;&#65533;&#65533;&#65533;&#65533;&#65533;&#65533;&#65533;&#65533;&#65533;BT&#65533;uc&#65533;@&#65533;F&#65533;&#65533;a<&#65533;v &#65533;&#65533;z |&#65533;L&#65533;.&#65533;&#65533;Py,@>@@&#65533;&#65533; 0!F&#65533;&#65533;ar&#65533;&#8259;[c&#65533;Bt&#65533;&#65533;&#65533;$^bcz&#65533;Ds;&#65533;&#65533;&#65533;*i8}&#65533;&#65533;&#65533;&#65533;1&#65533;&#1487;&#65533;{d&#65533;&#65533;&#65533;)&#65533;&#65533;Y&#65533;*	&#65533;1&#65533;0&#1581;E&#65533;&#65533;&#65533;&#65533;o&#1590;&#65533;&#1152;&#65533;zHL27&#65533;&#65533;&#65533;g&#65533;2c4&#65533;D5&#1559;&#65533;&#65533;&#65533;BU&h9q&#971;&#65533;P&#65533;7V&#65533;&#65533;R&#965;&#65533;&#65533;R	&#65533;&#65533;h8&#65533;&#65533;&#65533;GZ&#1251;&#65533;&#65533;&#65533;x3O583&#65533;S'&#65533;&#65533;LU+B&#65533;&#65533;V&#65533;U&#65533;S9&#65533;A&#65533;8&#65533;&#65533;X&#65533;&#65533;&#677;&#65533;&#65533;H&#65533;1&#65533;&#65533;&#65533;&#65533;&#65533;&#65533;&#65533;&#65533;&#65533;}&#65533;G&#65533;&#65533;&#65533;,?c&#65533;&#65533;S&#65533;kG&#65533;&#65533;&#65533;&#65533;(gz&#65533;l&#65533;&#1444;&#65533;&#65533;H&#65533;Z&#65533;&#65533;&#65533;&#65533;&#65533;&#65533;&#65533;&#65533;*&#65533;a&#65533;&#65533;&#65533;:&#65533;a&#65533;`	j&#65533;&#65533;@&#65533;a&#65533;&#65533;&#65533;&#65533;"Y&#65533;NP&#65533;&#65533;YA&#65533;A&#65533;0z`&#65533;&#65533;| 	&#65533;`\&#65533;<&#65533;4&#65533;2&#65533;P&#65533;:&#65533;F&#65533;&#65533; 8Kjy.&#65533;6!2&#1281;&#65533;A&#65533;Cm&#65533;O%qx&#600;9FG&#65533;&#65533;&#65533;&#65533;1A6&#65533;&#12804;&#65533;&#65533;xk&#65533;&#65533;&#65533;b&#65533;&#65533;b&#65533;0&#65533;&#65533;i&#65533;&#65533;&#65533;N&#65533;&#65533;|&#65533;&#65533;&#65533;H&#65533;&#65533;&#65533;dAv&#65533;&#65533;&#1164;G&#65533;7&#65533;2q&#65533;h&#65533;fJE&#65533;JK(/5[#(&#65533;
&#65533;&#65533;FDwC&#65533;Zc&#65533;&#65533;v&#65533;M{C&#65533;&&#65533;&#65533;V&#65533;&#65533;;&#65533;V&#65533;&#65533;&#65533;T&#65533;&#65533;&#65533;&#65533;&#65533;6&#65533;&#65533;&#65533;&#65533;D&#65533;&#65533;&#65533;&#65533;&#65533;&#1765;&#65533;D&#65533;&#65533;&#65533;&#65533;&#65533;J&#65533;
p&#65533;^&#65533;Q&#65533;&#65533;&#65533;&#65533;&#65533;i&#65533;'&#65533;&#65533;Qe&#65533;:uE&#65533;<&#65533;~&#65533;7&#65533;&#65533;&#65533;43&#65533;&#65533;{&#65533;<&#65533;&#65533;x&#65533;&#65533;&#65533;&#65533;8:&#65533;&#65533;&#65533;&#65533;A&#65533;&#65533;=ea&#65533;&#65533;&#65533;&#65533;&#65533;&#65533;Z&#65533;&#65533;`P &#65533;@&#65533;&#65533;,&#65533;&#65533;RG&#65533;&#65533;&#65533;&#65533;LH!j|&#544;J`&#65533;&#65533;|`	&#65533;`D: 0`&#65533;= P&#65533;&#65533;`&#65533;J&#65533;8&#65533;(!D!&#65533;A&#65533;y&#65533;7{M&#65533;_&#65533;LYc&#65533;&#65533;e/&#65533;{&#403;&#65533;&#65533;&#65533;&#65533;&#65533;$ZZ&#65533;&#65533;&#65533;~r[&#65533;(&#65533;&#65533;&#65533;I&#65533;&#65533;U&#65533;&#65533;&#65533;F-&#65533;h'FF5&#65533;X&#1748;&#65533;&#65533;&#65533;c&#65533;&#65533;&#65533;-&#65533;GzR&#65533;&#65533;.<d&#489;i&#65533;&#65533;O&#65533;&#65533;&#65533;w}&#65533;yD&#65533;&#1311;z&#65533;&#65533;	{&#65533;[#&#65533;&#1375;&#65533;[&#65533;&#65533;$&#65533;&#65533;LE&#65533;c&#65533;T&#65533;&#65533;c&#65533;-l&#65533;1&#65533;Pf&#65533;&#65533;&#65533;8&#65533;&#65533;&#65533;f&#65533;&#1095;&#65533;&#65533;&#65533;a&#65533;r&#65533;Xmq&#65533;&#65533;[9a&#65533;&#65533;&#893;&#65533;_z&#65533;a&#65533;&#65533;&#65533;Or&#65533;O&#65533;v&#65533;&#65533;&#65533;*8R&#65533;+&#65533;n&#65533;=X&#65533;&#65533;3&#65533;&#65533;&#65533;&#65533;j&#65533;&#65533;&#65533;&#65533;>&#65533;&#65533;I|&#65533;&#65533;&#65533;&#65533;/&#65533;&#65533;q)&#65533;&#65533;v&#65533;&#65533;&#65533;&#65533;"&#65533;L&#65533;&#65533;&#65533;&#65533;&#65533; D &#65533;&#65533;&#65533;!B&#65533;$kSp&#1409;&#65533;\&#65533;]&#65533;&#65533;&#65533;&#65533;(kF &#65533;n 	&#65533; &#65533;&#65533;=`&#65533;Y&#65533;&#65533;5 X&#65533;&#65533; &#65533; &#65533;A&#65533;|&#65533;`&#65533;a&#65533;&#65533;5B&#65533;Shc&#65533;D&#65533;"r&#65533;g&#65533;nqxV{q&#65533;at&#65533;&#65533;&#65533;&#65533;&#65533;xlb&#65533;8&#65533;&#65533;&#65533;~2.&#65533;&#65533;&#65533;wy&#65533;v,&#65533;&#65533;&#65533;ym"&#65533;t&#65533;&#65533;&#65533;&#65533;&#1505;&#65533;7&#65533;&#65533;b|y&#65533;}&#65533;&#65533;+Q&#65533;&#65533;&#65533;&#65533;&#65533;}eX &#65533;)&#65533;&#65533;&#65533;&#65533;&#65533;"&#65533;&#65533;&#65533;4{&#65533;T%<&#65533;&#65533;&#65533;J&#65533;P&#65533;&#65533;&#65533;&#65533;&#65533;u&#65533;&#65533;&#257;&#1572;&#65533;&#65533;&#52727;&#65533;&#65533;i&#65533;&#65533;^7L&#65533;7&#65533;c&#65533;&#65533;&#1044;}~a&#65533;&#1605;2H&#229;&#65533;*&#65533;+&#65533;&#65533;&#65533;J&#65533;&#65533;T&#207;q&#65533;}&#65533;&#65533;&#65533;j&#209;&#65533;&#65533;&#65533;&#65533;&#65533;&#65533;&#65533;&#65533;&#1827;*&#65533;&#65533;:&#65533;&#65533;ZPS&#65533;&#65533;&#65533;[&#65533;&#65533;&#65533;&#65533;&#65533;&#65533;v&#65533;&#1624;&#65533;&#65533;C&#65533;	&#65533;%&#65533;&#65533;&#1572;&#65533;&#65533;&#1956;&#65533;q3&#65533;&#65533;$!&#65533;  &#65533;+l&#65533;&#65533;a&#65533;&#65533;&#65533; An&#65533; Q&#65533;&#1528;u&#65533;&#793;;&#65533;]:u&#65533;&#1197;k&#65533;n&#65533;j&#65533;&#65533;b&#65533;&#65533;&#65533;&#65533;&#65533;&0':&#65533; 1&#65533;&#65533;<&#65533;&#65533;q&#65533;&#65533;&#65533; :`&#65533;&#65533;&#65533;&p<9&#65533;'&#65533;'T&#65533;0A&#65533;&#65533;&#65533;$5{ba&#65533;&#65533;/&#65533;&#1453;\&#65533;&#1643;g&#65533;&#1521;d&#65533;&#1179;7O&#1980;zg&#65533;}=&#65533;&#65533;&#65533;V&#65533;a&#65533;&#65533;&#65533;Z//&#65533;y&#65533;&#65533;&#65533;&#65533;w6.Z&#65533;&#43349;&#65533;&#65533;x&#65533;3v&#1518;;v&#65533;*SL&#65533;&#65533;cf&#65533;&#65533;:{.G&#65533;&#65533;&#65533;s&#65533;&#529;&#65533;&#65533;9&#65533;&#65533;&#65533;;&#65533;v&#65533;y#f&#65533;&#65533;-&#65533;t&#65533;&#65533;&#65533;;w&#65533;{&#65533;&#65533;&#65533;rmu&#65533;^&#65533;&#65533;<.4&#65533;&#65533;&#65533;&#265;K^ts&#65533;&#1323;[&#65533;&#65533;&#65533;&#65533;&#65533;q&#65533;;&#65533;:t&#65533;&#65533;&#1709;&#65533;&#65533;N8p&#65533;&#173;O&#65533;&#65533;&#65533;&#65533;&#65533;M&#65533;F&#65533;9sev&#65533;&#65533;&#65533;WXw&#65533;EV&#65533;c&#65533;&#65533;5 >^&#65533;&#65533;`&#65533;>a&#65533;x&#65533;^&#65533;!&#65533;yy&#65533;&#65533;[ &&#65533;<$"O&#65533;&#65533;&#65533;;&#65533;&#65533;(&#65533;&#65533;&#65533;TG&#65533;g&#65533;&#65533;^t&#65533;&#65533;h]{&#65533;	)&#65533;F&#65533;&#65533;&#65533;&#65533;y&#65533;d&#65533;&#65533;|&#65533;&#65533;Q&)_8P6&#65533;&#65533;zWb&#65533;d7&#65533;0&#65533;7&#65533;p&#65533;ej&#65533;f&#65533;j&#65533;&#65533;f&#65533;nj&#65533;&#65533;&#65533;&#65533;	'&#65533;a&#65533;&#65533;e7cz&#65533;$&#65533;RF&#65533;&#65533;{&#65533;YIe&#65533;&#65533;y&#65533;&#65533;&#1805;w9&#65533;6&#65533;sJn&#65533;%&#65533;&#32851;&#65533;&#65533;&#65533;Ny&#1957;|&#65533;&#485;&#65533;`&#65533;i&#65533;&#65533;b&#65533;yj&#65533;&#65533;&#65533;Z&#43694;z	&#47516;V&#65533;h&#1276;&#65533;)&#65533; &#65533;8 &#65533;&#65533;A&#65533; C3&#1840;&#65533;8&#65533;d&#65533;p&&#65533;F0&#65533;&#65533;&#65533;8&#65533;&#65533;&#65533;,&#65533;,&#65533;>&#65533;&#65533;,&#65533;0&#65533;	<&#65533;$x&#65533;O |&#65533;&#65533;&#65533;&#65533;Be&#65533;Q%&#65533;&#65533;B&#65533;'&#65533;<b&#65533;)&#65533;`&#65533;E"&#65533;&#65533;3&#65533;&#65533;&#65533;&#65533;E`&#65533;^&#65533;&#65533;bh1Z&#65533;&#65533;Zwm&#65533;W]&#65533;&#34135;<&#65533;X_&#65533;<&#65533;&#65533;!&#65533;&#563;b&#65533;-&#65533;o&#65533;&#65533;x:5&#65533;f&#65533;&#65533;yf&#65533;j&#65533;&#65533;&#65533;&#65533;Fu&#65533;N~&#65533;nT[m&#65533;&#65533;&#65533;n&#65533;&#65533;c&#1178;ifs:>3&#65533;&#65533;x>.j&#65533;&#65533;&#65533;}v&#65533;&#65533;b=&#65533;&#65533;&#65533;G&#911;&#65533;&#65533;h&#65533;&#961;&#65533;&#65533;&#65533;&#65533;Y&#65533;&#65533;h&#65533;&#65533;[&#65533;q&#65533;<`&#65533;fX&#65533;]y&#65533;&#65533;&#65533;&#65533;&#65533;&#65533;&#394;/&#65533;fU!&#65533;N.y&#150;&#65533;&#65533;w&#65533;/&#65533;1^h&#65533;&#65533;e&#65533;&#328;9&#65533;&#65533;.:&#65533;,&#65533;&#65533;&#65533;&#65533;jX;&#65533;5yl&#65533;v&#65533;&#65533;z&#65533;&#65533;&#65533;~&#37736;&#65533;zk&#65533;&#65533;.&#65533;&#65533;`&#65533;I&&#65533;z&#65533;&#65533;|&#65533;&#65533;d&#65533;M6&#65533;G?&#65533;&#65533;&#65533;K?g&#65533;&#65533;&#65533;	'&#65533;&#65533;&#65533;&#65533;&#65533;Uv&#65533;&#65533;&#65533;&#65533;&#65533;^&#65533;&#65533;&#65533;&#65533;p&#65533;%&#65533;&#65533;:&#65533;&#65533;&#65533;&#65533;&#65533;i&#65533;KvI|&#65533;^&#65533;&#65533;&#65533;T	&#65533;U&#65533;*&#65533;&#65533;,&#65533;&#65533;&#65533;&#65533;c<&#65533;&#65533;&#65533;h&#65533;&#65533;&#65533; +h&#65533;^&#65533;&#65533;&#65533;.&#65533;&#65533;f&#65533;&#65533;9&#65533;&#65533;0&#65533;:j&#65533;u&#65533;&#65533;&#65533;&#65533;4&#65533;&#65533;_Cpn&#65533;&#65533;@>0BL&#65533;&#65533;| (b< t&#65533;6&#65533;B&#65533;&#65533;Jl"&#65533; &#65533;& A	R$&#65533;	A&#65533;!v&#65533;&#65533;&#65533;@Nr&#65533;&#65533;&#65533;&#65533;&#65533;&#65533;t&#65533;+o&#65533;&#65533;<B&#65533;&#65533;&#65533;'.&#65533; I;&#65533;a&#65533;t&#65533;&#65533;1&#65533;X&#65533;&#65533;Xx&#65533;&#65533;x<&#1457;X&#65533;&#65533;P&#65533;5&#65533;&#65533;&#65533;&#65533;%F1&#65533;&#779;\D&#65533;#E&#65533;$i&#65533;&#651;&#65533;(&#65533;&#65533;ew>)&#65533;S
M#:&#65533;&#65533;htB&#65533;&#552;t&#65533;&#65533;&#65533;%o&#65533;"&#65533;&#65533;3&#65533;&#776;&#65533;F	&#686;E&#65533;4&#65533;O1M&#65533;&#65533;D&#65533;n&#65533;&#65533;&#65533;Z&#65533;5&#818;&#1240;&#65533;|&#65533;u&#65533;#;&#65533;&#65533;H9=J&#65533;7&#65533;&#65533;B&#65533;(&#65533;!&#65533;&#65533;(2&#65533;&#65533;.&#65533;LKb&#65533;1:x&#65533;n&#65533;&#65533;+'&#65533;T&#65533;|E&#65533;&#65533;&#65533;'>&#65533;q&#65533;&#65533;&#933;o`&#65533;'W&#65533;i&#65533;t&#65533;&#65533;%J&#65533;&#65533;4&#65533;Y&#65533;f&#65533;&#65533;&#1102;&#65533;&#65533;&#65533;]&#65533;&#65533;<&#65533;&#65533;&#65533;{4%?&#65533;.O&#1840;&#1246;&#65533;Ro&#65533;&#65533;KR&#65533;&#65533;&#65533;J&#1723;=-Nt&#670;&#65533;n&#678;l\&#65533;&#1075;6&#65533;&#65533;&#65533;&#65533;&#65533;:&#65533;)M&#65533;dS&#65533;"uN_*&#65533;K&#65533;&#65533;$&#65533;&#65533;&#65533;O!&#65533;U&#65533;
&#65533;&#65533;l&#65533;9&#65533;	&#65533;&#65533;&#65533;'C&#65533;4|S&#65533;&#65533;&#65533;&#65533;&#65533;&#65533;&#65533;*&#65533;  &#65533;&#65533;VU&#65533;&#65533;&#65533;H&#65533;&#65533;8&#65533;&#65533;4&#65533;% &#65533;
Zp&#65533;&#65533;&#65533;\&#65533;	L &#65533;+("&#65533;&#65533;&#65533;7&#65533;1&#65533;&#65533;&#65533;t&#65533;0&#65533;6&#65533;&#1099;]&#65533;&#65533;&#65533;&#65533;>&#65533;A&#182; ;&#65533;A>&#65533;&#65533;(&#65533;&#65533; .&#65533;&#65533;h&#65533;&&#65533;&#65533;&#65533;FH&#65533;&#65533;&#65533;b& !&#65533;N
08&#65533;&#65533;
p&#1059;B&#65533;L&#65533;&#65533;x&#65533;w22&#65533;&#45765;&#65533;!&#65533;&#1892;&#65533;&#33300;&#65533;&#65533;qB2&#65533;&#10246;2&#65533;&#65533;mh&#65533;{&#65533;8GG*3&#65533;&#65533;u#\&#65533;&#65533;-&#65533;x&#65533;&#65533;&#65533;&#65533;5&#1201;&#65533;&#65533;%&#65533;&#65533;lMi &#349;s&#65533;&#65533;&#65533;&#65533;H&#65533;<&#65533;S4ZSp&#65533;&#65533;&#65533;I&#65533;m)&#65533;,&#65533;&#65533;a&#65533;PG&#65533;0&#65533;&#65533;&#65533;&#691736;E&#65533;O&#65533;&#65533;&#65533;Q&#65533;&#65533;&#65533;=&#65533;qfsX&#65533;&#65533;ju&#65533;&#65533;YT6}&#65533;`S8&#167;&#65533;Q,&#65533;&#65533;&#65533;&#542;&#65533;&#65533;^@&#65533;&#948;&#65533;&#65533;1N&#65533;Ht&#65533;&#65533;i9qIK&#65533;&#65533;R&#65533;&#65533;&#65533;,&#65533;&#65533;&#65533;&#65533;!2^&#65533;r&#65533;c&#65533;&#65533;&#65533;"&#65533;q,x&#65533;\&#65533;e>&#65533;q7&#65533;)]&#65533;Z$&#65533;@K&#65533;#&#65533;F&#65533;6&#65533;F&#65533;&#65533;=G&#65533;&#65533;&#65533;qG&#65533;&#65533;$&#65533;&#65533;&#997;z&#65533;j&#65533;&#65533;4&<a&#65533;&#65533;s&#65533;&#65533;&#65533;&#65533;&#65533;P3O&#65533;?%&#65533;P&#65533;&#65533;&#65533;b&#65533;zob&#65533;>]&#65533;N&#65533;
O$&#65533;&#65533;&#65533;&#65533;&#65533;&#65533;\&#231;&#65533;^&#65533;&#65533;&#65533;&#391;&#65533;&#65533;:&#1528;&#65533;+&#65533;l&#65533;&#65533;&#65533;t&#65533;<UL&#65533;
m&#65533;*&#65533;&#65533;&#65533;kX&#65533;G&#65533;r&#65533;&#65533;&#65533;&#65533;&#65533;A&#672;5&#65533;2&#65533;&#65533;m&#65533;C":q&#65533;h&#65533;7N&#65533;Me&#65533;&#65533;&#65533;]&#65533;&#65533; D0&#65533; \.&#65533;&#65533;pP&#65533;`@&#65533;&#65533;2&#65533;` &#65533;&#65533; 
&#65533;&#65533;&#65533;:B&#65533;&#65533;&#65533;'B&#65533;&#65533;Fb&#65533;&#65533;&#65533;4 !&#65533;&#65533;p&#65533;&#65533;&#65533;8&#65533;@&#65533;&#65533;y&#65533;d*B&#65533;t&#65533;&#65533;&#65533;&#65533;P&#65533;;&#65533;&#1101;h&#65533;&#65533;&#65533;&#65533;0&#65533;&#65533;&#65533;i&#65533;&#65533;8&#65533;-Lq&#65533;IL&#65533;&#65533;D&6
S&#65533;&#65533;&#65533;&#65533;&#65533;*H&#65533;	Nl&#65533;&#65533;&#65533;(*&#65533;+&#65533;&#65533;8pB&#65533;%a&#65533;m&#65533;4G&#65533;&#65533;2&#65533;3a&#65533;&#65533;:&#65533;!tM&#65533;E&#65533;>&#65533;&#65533;kb&#65533;a&#65533;&#65533;x&#65533;!4&#65533;4Yh&#65533;'&#65533;&#65533;&#65533;&#1580;&#65533;&#65533;&#65533;IJ&#65533;&#65533;3J&#65533;&#65533;/&#65533;&#65533;	O&#65533;|&#65533;&#65533;&#65533;&#544;&#65533;&#65533;9X&#65533;4&#65533;8F&#65533;&#65533;&#50884;>&#65533;&#65533;&#65533;@8n&#65533;O&#65533;{&#65533;&#65533;&#65533;&#65533;&#65533;2&#65533;&#65533;&#65533;&#65533;&#65533;M&#65533;
&#65533;=&#65533;!T+t	@q&#65533;5TE&#65533;&#65533;M&#316;&#65533;&#65533;&#65533;&#65533;E&#65533;&#65533;&#65533;&#65533;Y&#65533;&#1164;mm&#65533;&#65533;@j&#65533;M&#65533;i&#65533;t&#65533;E&#65533;&#65533;&#65533;eCz&#1011;&#65533;&#65533;&#65533;&#65533;& &#65533;&#65533;&#65533;i%'\&#65533;l&#65533;&#65533;\&#65533;Ug&#65533;$&#65533;V&#65533;S;F2&#65533;&#65533;2R&#65533;&#65533;T&#65533;&#65533;V<&#65533;&#65533;&#65533;@&#65533;A&#65533;@&#65533;@9 1`&#65533;&#65533;<&#65533;1&#65533;+6`,8`&#450;p&#65533;	&#65533;P{&#65533;}&#65533;po&#65533;P&#65533;&#65533;B&#65533;2&#65533;A.&#65533;#&#65533;&#65533;e5&#65533;"`@&#65533;&#65533;&#65533;P&#65533;`/&#65533;l&#65533;p&#65533;P	&#65533;&#65533;	&#65533; r&#65533;&#65533;]&#65533;%&#65533;'&#65533;_&#65533;	&#65533; _ iaOp&#65533;4&#65533;&#65533;0&#65533; &#65533;@&#65533;@6&#65533;&#65533;&#65533;&#65533;&#65533;0
&#65533;	&#65533;@	&#65533;&#65533;	&#65533;&#65533;
&#65533; &#65533; 
&#65533; a&#65533;N P&#65533;EPL Q`^a ^p&#65533;O&#65533;D&#65533;&#65533;&#65533;8&#65533;" %`#&#65533;<&#65533;&#65533; woT&#65533;1x&#65533;3&#65533;&#65533;#&#65533;&#65533;bo&#65533;Q=&#65533;i&#65533;&#65533;E&y&#65533;K&#65533;7`V3a5B&#65533;^&#65533;t5rS&#65533;&#65533;7(&#65533;?&#65533;&#65533;)5&#65533;`&#65533;c>&6&#65533;t&#65533;~&#65533;H&#65533;&#824;&#65533;36&#65533;&#65533;OK&#65533;&#65533;tN&#65533;&#65533;0"&#65533;&#65533;}&#65533;Ds'&#65533;x&#65533;&#65533;&#65533;g5&#65533;&#65533;"&#65533;1-V&#65533;&#65533;&#65533;W~X&#65533;e\&#65533;d &#65533;eb&#65533;8&#65533;&#65533;|&#65533;&#65533;f&#65533;&#65533;&#65533;b&#65533;2J&#65533;}&#65533;Ge&#2023;&#65533;WH&#65533;#&#65533;&#65533;"&#65533;u&#65533;&#65533;^z&#65533;Ac&#65533;&#403;~&#65533;k&#65533;&_r'%E&#65533;Ei&#65533;E	j7u=&#65533;=h&#65533;jOi=O&#65533;jQ)&#65533;&#65533;N)&#65533;T	&#65533;&#65533;&#65533;&&#65533;f&&#65533;c&#65533;B&#65533;ix&#65533;Rb9&#65533;,&#65533;&#65533;&#65533;&#65533;UUb;&#65533;cl&#65533;&#65533;&#65533;v&#65533;aU`ik`5&#65533;aY&#65533;&#65533;?&#65533;v(&#65533;a&#65533;q&#65533;`2&#65533;,@9&#65533;&#65533;9 &#65533;2pp6@2 F 
&#65533;&#65533;}A&#65533;&#65533;&#65533;p&#65533;@	g&#65533;&#65533;u&#65533;&#65533;y"@4&#65533;$0qEq` L&#65533;{P&#65533;&#65533;&#65533;&#65533;[&#65533;u&#65533;&#65533;&#65533;&#65533;p&#65533;+&#65533;@7p&#65533;&#65533;PpAN>H&#65533;0&#65533;&#65533;&#720;&#544;&#65533; &#65533;&#65533; 
&#65533;P	&#65533;@t&#65533;m&#65533;j0|&#65533;y bP&#65533;-0A&#65533;+&#65533;&#65533;5&#65533;<&#65533;7`&#65533;*&#65533;d $`% P&#65533;> &#65533;0&#65533;C&#65533;&#65533;&#65533;dJp&#65533;L&#65533;k<)&#65533;5&#65533;&#65533;&#65533;&#65533;}M&#65533;&#65533;#&#65533;{J&#65533;&#65533;I&#65533;&#65533;6J&#65533;dJk&#65533;b &#65533;&#65533;&#65533;&#65533;K">9l~&#65533;:J&#65533;$J&#65533;&#65533;#=&#65533;C&#65533;&#65533;qJ&#65533;&#65533;5&#65533;&#65533;&#65533;1x&#452;&#65533;r&#65533; }&#65533;WP&#65533;w"So4&#65533;#&#65533;&#65533;&#65533;#&#65533;&#65533;#&#65533;Q`Q#&#65533;xK2b&#65533;C&#65533;wZH|&#65533;"&#65533;&#65533;}&#65533;v&#65533;~&#65533;d&#65533;&#65533;N(&#65533;GI|&#65533;Q&#65533;&#680;3 6Q&#65533;dQ&#65533;#&#65533;&#65533;&#65533;&#392;y&#65533;&#1152;Y"c&#65533;6?&#1824;P&#65533;&#65533;ZL&#65533;'&#65533;Z&#65533;&#65533;WT&#65533;&#65533;&#65533;;&#65533;&#65533;`&#65533;P>&#65533;S&#65533;:&#65533;?T&#65533;jD&#65533;&#65533;=&#65533;&#65533;&#65533;:T?&#65533;&&#65533;&#65533;&&#65533;&#65533;*&#65533;&#65533;&#65533;?&#65533;S&#65533;Vm&#65533;&#65533;&#1152;3&#65533;$&#65533;c&#65533;&#65533;&#65533;&#65533;&#65533;&#65533;j&#65533;&#65533;&#65533;s&#65533;&#1546;&#65533;&#65533;'&#65533;@&#65533;@&#65533;2+&#65533;C7tA0@:&#65533;=&#65533;&#65533;F&#65533;2&#65533;1&#65533;&#65533;p&#65533;&#65533;&#65533;&#65533;&#65533;&#65533;&#65533;B&#65533;2!!J&#65533;( &#65533;&#65533;9&#65533;p&#65533;e&#65533;WX&#65533; 8Pp@&#65533;`&#65533;&#65533;&#65533;&#65533;&#65533;@	&#65533;&#65533;&#65533;&#65533;&#65533; 	&#65533;&#65533;-&#65533; `:&#65533;&#65533;&#65533;,&#65533;P&#65533;y&#65533;UI&#65533;&#65533;a&#65533;0&#65533;P&#65533; 
&#65533;&#65533;	Gk	&#65533;&#65533;&#65533;&#65533;	&#65533;@]&#65533;&#65533;&#65533;8&#65533;8pP`V =&#65533;vX&#65533;R" &#65533;~&#65533;,&#65533;J&#65533;3&#65533; !&#65533;/&#65533;$0D&#65533;&#65533;-&#65533;&#65533;"&#65533;&#65533;&#65533;yg&#65533;&#1281;)&#65533;z?[2c&#65533;&#1175;&#65533;g&#65533;4{&#65533;&#65533;&|&#65533;Q&#65533;&#65533;Q&#65533;&#65533;&#65533;&#18089;&#65533;&#2901;{l&#65533;&#65533;&#65533;l&#65533;&#65533;#&#65533;8&#65533;{`;S&#65533;e&#65533;h&#65533;&#65533;H{&#65533;X &#65533;0o&#65533;{1#`Li&#65533;&#65533;<:&#65533;fW&#1441;&#65533;&#29484;{GF&#65533;&#65533;a&#65533;U&#65533;x&#65533;}S&#1459;&#359;|&#65533;&#65533;&#65533;k&#65533;iK&#65533;D&#65533;W~@&#765;4#5&#65533;&#65533;x4zz&#65533;DL&#65533;&#65533;&#65533;&#65533;&#531;&#65533;k&#65533;&#65533;*ay&#65533;&#65533;'&#65533;&#65533;<&#65533;&#65533;&#65533;F=K&#65533;&#65533;j&#65533;=;&#65533;j&#65533;&#65533;&#65533;&#65533;&#261242;&#65533;O	&#65533;&#65533;j&#65533;	<&#65533;&#65533;&#65533;&#65533;&#65533;&#65533;&#65533;*'bkk&#65533;&#65533;N&#21878;&#65533;&#65533;&#65533;?V@&#702;&#65533;;V&#65533;&#65533;'\&#65533;&#65533;@>)&#65533;&#65533;&#65533;@&#1893;&#336;
&#65533;&#65533;A D&#65533;&#65533;9&#65533;&#65533;7&#65533;WkRp7&#65533;)&#65533;i`	&#65533;0&#65533;0&#65533;H&#65533;&#65533;/@&#65533;%"p&#65533;&#65533;&&#65533;p. Aq&#65533;BD2p``&#65533;&#65533;&#65533;&#65533;&#65533;&#65533;%&#65533;&#65533;&#65533;&#65533;`&#65533;0	&#65533;&#65533;V`&#65533;%&#65533;.&#65533;f&#65533;	&#65533;`::.&#65533;&#65533;&#65533;,{&#65533;`&#65533;@&#65533; &#65533;&#65533;	&#65533;`q&#65533;&#65533;&#65533;~ &#65533;&#65533;&#65533;S5&#65533;~U?&#65533;L&#65533;4 &#65533;,&#65533;&#65533;-&#65533;%p'0&#65533;$?&#65533;$@&#65533;&#65533;-@
&#65533;. Rp	&#65533;p&#59405;&#65533;&#65533;&#65533;:&#65533;&,&#65533;G*&#65533;Vd<&#65533;M&#65533;|3&#65533;`&#65533;!&#65533;6yhMzhH&#65533;~C2&#65533;<&#65533;$(&#65533;Y&#65533;&#65533;a&#65533;&#65533;&#65533;(&#65533;W&#65533;d&#65533;&#65533;JQ7A&#65533;&#65533;Hz&#65533;&#65533;&#65533;&#65533;g&#65533;>+Q&#65533;I&#65533;&#65533;b&#65533;K&#65533;&#65533;&#65533;bY&#65533;&#65533;&#65533;&#65533;&#65533;&#65533;^&#65533;&#65533;&#65533;&#65533;&#65533;&#65533;&#65533;&#65533;y&#65533;&#65533;O&#65533;{&#65533;&#1110;q&#65533;&#65533;^&#65533;a3$M&#65533;&#65533;K!&#65533;&#65533;%&#65533;&#65533;&#65533;&#65533;&#65533;&#65533;~>6u&#377;&#65533;&#65533;&#65533;'&#65533;j&#65533;;j&#65533;&#65533;&=&#65533;t&#65533;&#65533;S&#65533;&#65533;l>TH-&#65533;&#65533;P<&#65533;&#65533;|&#65533;&#1323;&#65533;I-&#65533;N&#65533;&#65533;:u&#1390;Z&#65533;&#65533;fT&#65533;=&#65533;
&#65533;&#65533;&#65533;<&#65533;&#65533;&#65533;;&#65533;&#65533;&#65533;&#65533;&#65533;&#65533;&#65533;&#65533;&#65533;Z&#65533;&#1593;&#65533;&#65533;yZ&#65533;?&#65533;S&#65533;&#65533;{&#65533;&#65533;&#1456;&#65533;&#65533;K`0&#65533;<&#65533;&#65533;;&#65533;&#65533;DZJ@YPM0&#65533;A0y 
&#65533; &#65533;&#65533;&#65533;<&#65533;&#65533;+" XTp>Q-`! `9#&#65533;<Pq@o&#65533;&#65533;M&#65533;&#65533;&#65533;ql&#65533;&#65533;&#65533;&#65533;H  -&#65533;0&#65533;XN&#65533;&#65533;0&#65533;eb&#65533;&#65533;&#65533;i&#65533;L&#1856;&#65533;@&#1376;&#65533;`Z&#65533;j&#65533;to&#65533;e&#65533;S04 &#65533;0`>&#65533;L@;@/&#65533;A.#PE&#65533;&#65533; &#65533;&#65533;&#65533;H&#65533;4&#65533;p&#65533;&#65533;s&#65533;&#65533;+&#65533;^&#65533;	&#65533;Pw&#65533;g&&#65533;&#65533;&#1133;&#65533;[&#65533;&#65533;T&#65533;A&#65533;&#824;#&#65533;&#65533;&#65533;A6&#65533;XC6n&#65533;5&#65533;)&#1482;&#65533;mmm&#65533;Z&#65533;&#65533;[d&#44492;&#1025;&#65533;>&#1244;&#65533;&#65533;&#65533;&#65533;y&#65533;&&#65533;&#65533;f&#65533;&#65533;V&&#65533;&#65533;&#65533;&#65533;%x&#65533;R`&#65533;&#65533;&#65533;&#65533;&#65533;RGZ&#673;&#65533;1&#65533;&#65533;dh=&#65533;t&#65533;#&#65533;$&#65533;&#65533;y&#65533;&#65533;tB7h*4#`.Y&#65533;&#65533;3&#65533;3&#1748;5&#65533;&#65533;&#65533;&#65533;&#65533;&#65533;h&#65533;`&#65533;&#65533;M&#1905;&#65533;&#65533;4z&#65533;4&#65533;&#65533;&#163;&#65533;&#65533;&#65533;l&#65533;&#65533;Q&#65533;^&#65533;&#65533;&#65533;&#65533;&#65533;=&#65533;&#65533;&#65533;;&#65533;&#65533;&#65533;&#65533;S&#65533;&#65533;&#36026;&#65533;l&#65533;&#65533;&#65533;&#1402;&#65533;&#65533;&#65533;&#65533;&#65533;|&#33550;&#65533;&#65533;#&#65533;&#65533;&#65533;j&#65533;&#65533;&#65533;&#65533;\I&#65533;&#65533;&#65533;&#65533;&#65533;uB&#65533;&#65533;>&#65533;D&#65533;&#65533;Sr&#65533; L&#65533;I&#65533;&#65533;&#65533;&#180;&#65533;}i&#1872;&#65533; WP5&#65533;(p&#65533;&#65533;&#65533;&#65533;&#65533;&#65533;&#65533;C5&#65533;G&#65533;H ;&#65533;7pp?e&#65533;&#65533;`
&#65533;NP)A&#65533;&#65533;&#65533;&#65533;&#65533;^&#65533;pa&#65533;0P> a&#65533;&#1051;&#65533; 	&#65533;&#65533;&#65533;p&#65533;&#65533;&#65533;&#65533;@}&#65533;S&#65533;&#65533;}&#65533;&#65533;!&#65533;DC &#65533;&#65533;n&#65533;F&#65533;&#1490;&#65533;&#65533;K8&#65533;m^"&#65533; 	d@e&#65533;&#65533;f@n&#65533;u0M&#65533;&#65533;/&#65533;&#65533;6 @&#65533;:`&#65533;&#65533;C. &#65533;'&#65533;&#65533;C&#65533;&#65533;" B-&#65533;D&#65533;h"&#65533;p@&#65533;&#65533;- y&#65533;&#65533;&#65533;&#65533;'&#65533;&#65533;(E&#65533;&#65533;&#65533;&#65533;J&#18194;&#65533;.&#65533;&#65533;&#65533;&#65533;&#65533;y8&#65533;:V&#65533;&#65533;N&#65533;TO&#65533;R&#65533;&#65533;&#65533;F&#65533;~&#65533;"&#65533;;&#65533;(&#65533;tc&#65533;&#65533;&#65533;{&#65533;V&#983;'&#65533;&#65533;&#65533;&#65533;t&#65533;f]&#65533;z&#65533;&#65533;J&#65533;&#65533;&#65533;&#65533;$;M&#65533;3u&#65533;&#65533;&#172;\&#65533;b&#65533;&#65533;&#65533;&#65533;(&#65533;&#1281;`&#65533;&#44565;Jd&#65533;&#1784;&#65533;&#65533;w}+)&#65533;&#65533;Q&#65533;&#65533;&#65533;&#65533;$"&#65533;&#65533;&#65533;Z&#1242;&#65533;&#65533;&#65533;J&#65533;&#65533;&#65533;?^&#65533;&#65533;&#683;&#65533;J&#65533;&#65533;&#65533;:&#65533;B&#65533;&#65533;&#65533;Z&#65533;&#65533;&#2027;<&#65533;&#65533;&#65533;&#65533;&#65533;&#65533;&#65533;&#60070;T&#65533;z&#65533;&#65533;&#65533;&#65533;l&#65533;&#65533;@E&#65533;&#623;&#65533;7&#65533;&#65533;&#65533;&#65533;R$&&#65533;&#355;&#502;&#65533;&#65533;k&#65533;&#65533;"<&#65533;&#65533;`:tC&#65533;&#65533;&#65533;@&#65533;G&#65533;&#65533;&#65533;&#480;&#65533;+x&#65533;&#65533;&#65533;A0&#65533;,5HC h W&#65533;&#65533;pQ&#65533;&#331;(F&#65533;`C&#65533;#X&#65533;&#65533;0&#65533;&#65533;]&#65533;&#65533;!T&#65533;&#65533;&#65533;F&#65533;(&#65533;9	&#65533;C&#65533;&#65533;&#65533;&#262;/\&#65533;DB
/A;&#65533;&#65533;]&#65533;v&#65533;&#1045;'N&#65533;9v&#65533;&#65533;&#65533;&#65533;&#65533;&#65533;9o&#1424;&#65533;&#65533;$'&#65533;1\&#65533;dq&#65533;&#65533;+Bn&#65533;H!BC1r&#65533;&#65533;&#65533;CF&#65533;&#65533;2U&#65533;`BD0x&#65533;&#65533;&#65533;,\&#65533;`&#65533;D&#65533;/&#65533;&#65533;&#65533;c&#65533;.&#65533;9r&#65533;&#793;#WT&#1848;&#65533;&#65533;}&#65533;&#65533;g&#65533;&#1976;m&#65533;&#65533;mi&#1256;O&#65533;&#65533;&#65533;&#859;i&#1505;e&#65533;&#65533;&#65533;8p&#65533;n&#65533;m&#1335;Q&#885;7&#65533;&#65533;[7n&#65533;&#65533;&#65533;&#65533;&#65533;&#65533;l&#65533;W&#65533;f&#54939;6&#65533;&#65533;&#1577;o&#65533;~:&#65533;wo&#65533;}K&&#65533;&#65533;&#65533;&#65533;&#1523;&#454;&#953;\&#65533;&#65533;&#65533;&#925;K&#65533;n&#65533;<&#65533;&#65533;&#65533;&#65533;&#65533;w&#65533;^=|&#65533;&#990;&#65533;&#65533;&#65533;z&#65533;'x&#65533;&#65533;&#65533;&#65533;&#65533;&#1049;&#65533;&#65533;&#65533;!&#65533;&#1658;&#6555;&#1528;&#65533;P&#65533;&#1462;&#65533;fDIl&#65533;CQ1&#65533;&#65533;[&#65533;p~&#65533;&#65533;8}&#65533;&#65533;&#65533;q*&#65533;-&#65533;&#522;&#65533;&#65533;&#514;,&#65533;&#642;42&#65533;qn&#65533;&#65533;&#65533;_&#304;&#65533;&#992;T&#65533;I*&#65533;&#65533;&#65533;&#65533;m&#65533;&#65533;F&#65533;&#65533;l9&#65533;&#65533;J&#65533;&#1232;E4E&#65533;D6&#65533;l&#65533;&#65533;&#65533;l&#65533;&#65533;&#65533;j&#65533;&#65533;&#65533;8&#65533;&#65533;&#65533;&#65533;k &#65533;&#65533;@&#65533;s&#65533;>&#65533;&#65533;SPB&#65533;&#65533;&#65533;;-&#65533;&#65533;A'u&#65533;&#65533;@&#65533;&#65533;&#65533;J&#65533;1>I&#65533;&#65533;&#65533;Q&#65533;&#65533;4N&#65533;7&#65533;\&#65533;D49&#65533;&#65533;&#65533;_&#65533;L&#65533;0&#65533;5&#65533;c&#268;&#65533;,&#65533;&#65533;B&#65533;&#65533;2&#752;$&#1463;s&#65533;&#65533;%%&#65533;&#516;N&#65533;6(L&#65533;&#65533;D&#65533;&#65533;LH&#65533;Y@&#65533;Zha"&#65533;@&#65533;!v&#65533;!&X@&#65533;H&#65533;&#45255;4 A&#65533;F&#65533;`b&#65533;B&#65533;@&#65533;&#65533;D&#65533;&#65533;&#65533;J(&#65533;&#65533;L(q&#65533;A&#65533;8C@P&#65533;d`&#65533;0&#65533; &#65533;\ #&#65533;X&#65533;a&#409;e&#65533;9f&#65533;^x&#65533;i&#65533;!&#65533;&#65533;y&#65533;ht&#65533;&#65533;;&#65533;&#65533;B*&#65533;b&#65533;%&#65533;&#546;&#65533;(&#65533;P&#65533;@&#65533;N&#65533;&#65533;&#65533;B&#65533;&#65533;_&#65533;&#65533;^`h!&#65533;T@&#65533;&#65533;&#65533;G&#65533;&#65533;<&#65533;`&#65533;F&#65533;&#65533;&#65533;&#65533;(Y&#65533;n&#65533;">^+&#65533;1I'3DV4O&#65533;&#65533;&#65533;d&#65533;V&#409;sq&#65533;+mu&#65533;q&#65533;&#65533;&#65533;I)&#65533;&#65533;&#65533;W4&#65533;s&#65533;Ss4c5V&#65533;?k<K`&#65533;&#65533;&#65533;&#65533;3Q}&#65533;&#65533;i'&#65533;r&#65533;&#65533;y&#65533;v&#1793;'y&#65533;&#1135;&#65533;!&#65533; &#65533;&#65533;&#65533;&#1839;t&#65533;&#65533;#&#65533;<&#65533;r&#65533;&#948;T&#65533;&#65533;&#65533;D&#65533;^&#65533;&#65533;&#65533;5&#65533;L&#65533;&#65533;u&#65533;&#65533;L&#65533;,d8&#65533;'<&#65533;P&#65533;v&#65533;U&#65533;&#65533;&#65533;&#65533;8&#65533;8]&#65533;P&#65533;f&#217;&#65533;$P7&#65533;a&#65533;&#65533;&#65533;&#65533;F5&#2019;&#65533;&#65533;&#65533;?&#65533;JO&#65533;&#65533;&#65533;&#65533;&#65533;&#65533;k`0&#65533;x&#65533;9&#65533;&#65533;>&#65533;0&#65533;$<aMxAj&#65533;N&#65533;&#34846;<%&#65533;@&#65533;0&#65533;&#65533;&#65533;!&#65533;T&#65533;Ty&#65533;;&#65533;Y&#65533;h&#65533;s&#65533;&#65533;%Q&#65533;&#65533;G&#65533;g&#828;&#65533;2F&#65533;QrW^M&#65533;2R4
:&#65533;&#65533;3&#65533;&H&#65533;R&#65533;&#65533;&#65533;&#65533;&#65533;&#65533;
&#690;682dj&#65533;&#65533;&#65533;P&#65533;&#65533;&#65533;@l&#65533;A\&#65533;&#65533;&#65533;'`&#65533;.P&#65533;&#65533;&#65533;(&#65533;@N&#65533;6&#65533;&#65533;&#65533;&#65533;!&#65533;H&#65533;da&#65533;&#65533;&#65533;%"&#65533;&#65533;?&#65533;A
&&#65533; N &#65533; &#65533;&#65533;!&#65533;@D&#65533;&#65533; !	[&#65533;C%Da
Q&#65533;&#65533;&#65533;&#65533;&#65533;$.&#65533;U&#65533;&#65533;&#65533;xF1&#65533;&#65533;&#65533;`&#258;y0C&#65533;&#65533;'&#65533;Yu@&#65533;$a4hAA@|&#65533;,`A	J6&#65533;3&#65533;6&#65533;&#65533;bpw&#65533;d&#65533;&#65533;&#65533;KC&#65533;B&#65533;r&#65533;&#65533;c(~qq&#775;(M(&#65533;&#65533;#&#65533;&&#65533;&#65533;!&#65533;z&#65533;>&#65533;&#65533;o6&#65533;s&#65533;D&#701;&#65533;/:&#65533;!&#65533;&#65533;&#65533;w"i(&#65533;"&#65533;I&#65533;&#65533;Q&#65533;&#65533;'&#65533;Q&#65533;&#65533;&#65533;&#65533;&#65533;@&#65533;C&#65533;^&#65533;&#65533;g&#65533;q&#65533;&#65533;&#35855;&#65533;&#65533;#&#65533;&#65533;&#65533;y&#65533;C^&#65533;&#65533;C &#65533;&#65533;	&#65533;&#65533;&#65533;u&#65533;CB&#65533;&#716;&#65533;F&#65533;9!R&#65533;N7|&#65533;E&#65533;&#65533;}&#65533;N&#65533;A&#65533;&#65533;&#65533;*W&#65533;&Ja&#65533;&#1812;*&#65533;o&#65533;&#65533;9`&#65533;[&#65533;&#65533;&#65533;&#65533;op&#65533;S&#65533;&#65533;&#65533;WY&#618;q&#65533;&#65533;&#65533;x&#1431;jNstU&#65533;lk&#65533;&#65533;&#65533;4U[&#65533;&#1948;(&#65533;&#65533;M&#65533;O&#65533;&#65533;,&#65533;2&#65533;&#65533;Mu&#65533;&#65533;&#65533;-gE&#65533;'&#1046;6&#65533;4&#300;&#65533;&#65533;u&#65533;&#65533;&#65533;P&#65533;z&#65533;k&#65533;
*T&#65533;&#65533;&#65533;%&#65533;a&#65533;f&#65533;&#65533;q&#65533;Sr&#65533;&#65533;&#292;+&#65533;X&#65533;=&#65533;yOs&#65533;C&#65533;&#65533;&#65533;&#65533;&#65533;Q&#753;&#65533;/&#65533;`&&#65533;&#65533;L0&#65533;&#65533;x&#65533;m&#65533;#&#65533;&#65533;&#65533;`&#65533;7OP&#65533;&#65533;&#65533;6&#65533;AR&#65533;&#65533;o&#65533;&#65533;^&#65533;&#65533;(&#65533;&#65533;`x&#65533;&#65533;P&#590; B&#65533;&#65533;D$ !	J\&#65533;&#65533;&#65533;!&#65533;&#65533;``&#65533;
Vp| &#65533;-&#65533;&#65533;&#65533;&#65533;)&#65533;&#65533;z&#65533;&#65533;&#65533;;&#65533;o&#65533;&#65533;P&#65533;E<;f&#65533;&#65533;/D	F&#65533;&#65533;X&#65533;1&#65533;@/&#65533;AX&#65533;i&#65533;&#65533;g+&#65533;	R`.&#65533;&#65533;&#65533;8&#65533;2v&#65533;&#65533;&#65533;&#65533;/IA	&#65533;&#65533;&#65533;&#65533;D+\ A	&#65533;\&#65533;a&#65533;X&#65533;8&#65533;&#65533;&#65533;&#65533;<&#656;GY&#354;&#2030;&#65533;t!&#863;7t&&#65533;6&#65533;&#732;&#65533;&#826;&#65533;&#1312;I&#65533;81&#65533;qfT&#65533;&#977;&#65533;S&#65533;('&#65533;&#65533;&#65533;S&#65533;&#65533;&#1255;FM*P[&#65533;q*&#1370;Z-&#65533;&#65533;yt&#65533;&#334;&#65533;Gu&#65533;9&#65533;	&#65533;m"&#65533;&#65533;zss&#65533;L=}&#65533;&#65533;'<&#65533;&#65533;x&#65533;S&#880095;&#65533;&#611;A&#65533;[GT&#65533;J&#65533;&#65533;l&#65533;&#65533;&#65533;&#65533;n&#65533;&#65533;[&#1610;*&#65533;&#65533;-CKi%Z&#1889;&#65533;j&#8600;&#1159;&#65533;&#65533;&#65533;)QC&#65533;R|K&#65533;&#65533;&#65533;E&#65533;&#1889;C7&#65533;&#65533;Q&#65533;D&#970;&#65533;nTv&#65533;&#65533;&#65533;T5nC&#1462;&#65533;&#65533;&#65533;&#65533;&#65533;&#65533;>C&#65533;s6&#65533;l&#65533;&#65533;5&#65533;&#65533;&#65533;&#65533;R&#65533;&#65533;&#65533;&#65533;&#65533;7&#145;&#65533;0&#65533;&#65533;&#65533;/X"Ny&#65533;!&#65533;&#65533;&#65533;K&#65533;k&#65533;FG9&#65533;s&#65533;&#65533;&#65533;	&#65533;&#65533;zC'&#65533;&#1055;&#65533;7&#800;C&#65533;&#65533;&#65533;&#65533;&#65533;&#65533;/!&#65533;@&#65533;&#65533;&#65533;f&#65533;&#65533;&#65533;:&#65533;&#65533;p&#65533;&#65533;&#65533;[&#65533;&#65533;&#65533; 8&#65533;&#65533;N&#65533;
X W
&#65533;&#65533;3&#65533;AA&#65533;"&#1096;C&#65533;&#65533;&#65533;H!6(ap&#65533;&#65533;Df&#65533;&#65533;s@`&#65533;&#65533;@&#65533;+`A^&#65533;&#65533;&#65533;p*@&#65533;	Mh&#65533;&#65533;&#65533;y,d&#65533;
NC&#65533;&#65533;&#65533;&#65533; &#65533;&#65533;,&#65533;
R&#65533;&#65533;&#65533;0#PA&#65533;&#65533;&#65533;@&#65533;1&#65533;; &#65533;pL&#65533;&#519;&#65533;&#65533;Y{&#65533;&#65533;/&#65533;z2	:&#65533;&#65533;7&#65533;&#65533;b&#65533;@&#65533;&#65533;&#65533;_@J&#65533;&#65533;d&#65533;ij.\&#65533;&#65533;&#65533;j]t&#65533;&#65533;z&#65533;yK;&#65533;(&#65533;,X&#65533;&#65533;U&#65533;&#65533;&#65533;&#65533;&#65533;H&#65533;&#65533;!&#65533;NA9&#65533;&#65533;8&#65533;M&#65533;8&#65533;&#65533;O	@&#788;*@&#65533;&#65533;S&#65533;	&#65533;66&#65533;&#65533;`&#65533;&#65533;J&#65533;a&#65533;)wx&#65533;&#591;&#65533;9* a&#65533;I&#65533;&#65533;b&#65533;x&#65533;&#65533;&#65533;b&#65533;{&#65533;
&#65533;J&#65533;n&#65533;4]&#65533;9&#65533;-&#65533;3?&#65533; C&#1232;&#65533;&#555;B&#65533;&#65533;H&#65533;B&4!"??&#65533;&#65533;W&&#65533;&#65533; &#65533;X&#65533;8Ec?&#65533;&#65533;9&#65533;C&#65533;&#65533;&#65533;&#668;&#65533;&#65533;&#65533;&#65533;0&#65533;A&#65533;&#65533;&#65533;)7t&#65533;A&#65533;&#65533;&#65533;S&#65533;S&#65533;L1&#65533;L&#65533;&#65533;&#65533;?&#65533;&#65533;CC&#65533;CI&#65533;&#65533;F&#65533;CH&#65533;&#65533;C:d?<&#65533;A&#65533;&#65533;A&#1633;H&#65533;&#65533;&#65533;&#65533;R&#65533;A&#65533;3#D"-Q&#65533;,&#65533;&#65533;&#65533;t&#65533;&#65533;QR,EREQL&#59600;&#65533;&#65533;&#65533;t&#65533;L@&#65533;&#65533;'&#65533;&#65533;{&#65533; &#65533;&#65533;&#65533;&#762;&#65533;&#65533; &#65533;&#65533; &#65533;&#65533;&#65533;&#65533;&#65533;&#751;`/&#65533;&#65533; &#65533;&#65533;&#65533;;&#65533;(&#65533;%h&#65533;%&#65533;&#65533;4&#65533;@(&#65533;D&#65533;;Gp0s&#65533;&#65533;IP&#65533;=&#65533;&#65533;&#65533; &#65533; &#65533;1J&#65533;&#65533;&#65533;&#65533;&#65533;&#65533;  &#65533;#"&#65533;#(&#65533;&#65533;&#65533;&#65533;  &#65533;&#65533;<&#65533;&#65533;&#65533;&#65533;&#65533;&#65533;&#65533;x&#65533;&#65533;(&#65533;o&#65533;p&#65533;&#65533;X&#65533;&#1931;&#513;&#65533;&#65533;!&#65533;&#65533;!K>&#65533;&#65533;&#65533;"@&#65533; &#65533;&#65533;&#65533;4&#65533;&#65533;2&#65533;&#65533;3:h&#65533;-&#65533;f A&#65533;&#65533;&#65533;&#65533;>K&#65533;8\&#65533;&#65533;B&#65533;	""&#65533;(&#65533;&#65533;+(TJ&#65533;L&#65533;&#65533;&#65533;&#65533;&#65533;(o&#65533;]&#65533;L&#65533;F&#65533;&#65533;W@k+T+P&#65533;&#1570;&#65533;9&#65533;,&#65533;&#65533;&#65533;JK&#65533;,O&#65533;,&#65533;&#65533;&#65533;P&#65533;&#65533;&#1394;&#65533;DD&#65533;&#65533;
&#65533;&#65533;&#65533;&#65533;&#65533; &#65533;,Ad#&#65533;&#65533;ZAf3&#65533;&#65533;Q&#65533;&#65533;&#65533;v&#65533;&#65533;&#65533;&#65533;&#65533;&#65533;A&#65533;&#65533;&#65533;;5S&#65533;&#65533;z{&#65533;&#65533;7&#1288;)&#65533;&#65533;B&#65533;5&#65533;&#65533;&#65533;&#65533;&#65533;d&#65533;J&#65533;&#65533;&#65533;&#65533;&#65533;q&#65533;&#65533;&#65533;*B&#65533;)&#65533;&#232;H3&#690;&#65533;M|&#65533;)&#65533;j&#65533;&#65533;&#65533;&#65533;J&#65533;&#65533;&#65533;&#65533;B7&#65533;@&#65533;C@&#65533; &#65533;&#65533;&#65533;&#65533;&#65533;@
&#65533;!j&#65533;:!&#65533;!&#65533;&#65533;T&#65533;&#65533;&#65533; \K&#65533;&#65533;&#1532;&#65533;&#65533;M7i&#214;J&#65533;&#920;&#65533;,q"&#65533;6&#65533;&#65533;&#65533;6&#65533;&#65533;a&#65533;&#988;E&#65533;Qkp&#65533;@&#65533;&#65533;&#65533;[&#65533;&#65533;!/6*&#65533;&#65533;"&#65533;e&#65533;&#65533; &#65533; &#65533;&#65533;&#65533;&#65533;8
&#65533;(&#65533;&#513;"&#65533;00&#65533;6&#65533;:p&#65533;5`9&#65533;CX&#65533;F <I&#65533;{&#65533;o&#65533;&#65533;H(&#65533;5P&#65533;&#65533;	&#65533; 0&#65533; &#65533;&#65533;&#1537;&#65533;&#65533;w&#1153;&&#65533;Qx'&#65533;=&#65533;&#65533;&#65533;wA;&#65533;&#65533;&#65533;&#65533;4&#65533;&#65533;CR&#65533;IwTH&#65533;2J&#65533;>x&#65533;&#65533;/&#65533;!P&#65533;$j<z&#65533;&#65533;&#65533;#X&#65533;"&#65533;&#65533;=pB#&#65533;&#65533;&#65533;&#65533;&#65533;s&#65533;&#65533;"&#65533;&#65533;W&#65533;&#65533;&#65533;!&#65533;(&#65533;&#579;&#65533;&#65533;7&#65533;&#65533;L&#65533;DB^s&#680;dJF&#65533;B"&#65533;J&#65533;@BI&#65533;&#65533;l&#65533;L&#65533;&#65533;D&#65533;?&#65533;&#65533;]&#65533;&#65533;&#65533;ip8R&#65533;&#65533;&#65533;&#65533;&#65533;N&#65533;L&#65533;&#65533;O&#672;&#65533;c&#65533;W&#65533;NK&#65533;N&#65533;&#65533;&#65533;&#65533;$O&#65533;l &#65533;&#65533;&AL&#65533;&#65533;4*&#65533;&#65533;&#65533;&#65533;&#65533;i&#65533;&#65533;&#65533;*&#65533;+&#65533;&#65533;&#65533;?&#65533;&#65533;9IL&#65533;&#65533;&#65533;&#65533;*\&#65533;(&#1798;V&#65533;&#65533;&#714;&#65533;&#65533;&#65533;&#65533;-&#65533;&#65533;5q&#65533;&#65533;&#882;&#65533;
Wx&#65533;]+&#65533;u&#65533;&#65533;o&#65533;V|&#65533;&#65533; \&#65533;.&#65533;&#65533;mk&#65533;&#65533;k&#65533;&#65533; &#65533;&#65533;&#65533;&#65533;&#65533;&#65533;&#65533;",&#65533;6&#65533;&#1484;CK&#65533;&#13555;-89&#65533;E&#65533;&#1242;&#65533;&#65533;:K&#65533;&#65533;&#65533;F&#65533;&#1551;&#65533;,&#65533;d&#65533;&#65533;%Y&#65533;&#65533;K&#65533;3Y&#65533;b5&#65533;&#65533;&#65533;&#65533;&#65533;&#65533;&#65533;*&#65533;TQ&#65533;&#65533;U&#65533;&#65533;&#1548;&#65533;&#65533;9PA&#65533;&#65533;&#65533;&#65533;OR&#65533;6R&#65533;O&#65533;&#65533;v&#65533;&#65533;l`(&#65533;&#1939;&#65533;e&#768;5&#65533; &#65533;&#65533;&#65533;:Z&#65533;&#65533;&#65533;&#65533;q&#65533;&#65533;&#65533;	&#65533; &#65533;&#65533; DJPqI&#65533;'&#65533;: 	I&#65533;&#65533;M&#65533;KX?&#65533;&#65533;8&#65533;&#65533;CX&#65533;&#65533;&#65533;G&#65533;&#65533;&#65533;}J&#65533;(`&#65533;&#65533; (&#65533; &#65533;&#65533;&#65533;&#65533;>&#65533; &#65533;&#65533;&#65533;&#65533;x)P&#65533;&#65533;K&#65533;&#65533;'&#1263;1*&#65533;3sZ&#65533;E8&#65533;&#65533;Q&#1586;#&#65533;&#65533;=&#65533;&#65533;#0&#65533;"z&#65533;&#65533;&#65533; &#65533; &#65533;&#65533;]o	&#65533;&#65533;#&#65533;&#65533;h3rY&#65533;_&#65533;&#65533;&#65533;&#65533;&#65533;&#65533;U(&#65533;&#65533;W&#65533;c&#65533;GM&#65533;-&#65533;&#65533;&#678;&#65533;&#683;J;Y&#65533;AqWj&#65533;Q&#65533;D&#65533;&#65533;?&#65533;YXjh&#65533;d@&#65533;dP&#65533;&#65533;Eexj0-&#65533;-&#1386;&#65533;&#65533;&#65533;8&#1570;&#1545;&#65533;8&#65533;sD&#65533;2Y&#65533;9&#65533;&#65533;!&#65533;%&#65533;k&#65533;&#65533;&#65533;&#65533;&#65533;&#65533;&#739;&#65533;	<6&#65533; &#65533;&#65533;2*&#65533;@ee*icLvX&#65533;&#65533;&#65533;_	&#65533;&#65533;B|&#65533;&#65533;o&#1770;t&#65533;V&#812; &#65533;&#65533;&#65533;xE&#65533;&#65533;&#1622;U&#65533;&#65533;U&#65533;c&#728;=@&#65533;&#65533;&#65533;E	&#65533;ncB&#65533;T7&#65533;&#65533;&#65533;)&#65533;&#65533;&#65533;&#65533;&#65533;&#65533;&#65533;&#65533;&#65533;&#65533;&#65533;Yb+&#65533;Y&#1096;$LBo&#42258;&#65533;&#4827;-&#65533;&#65533;&#1607;E-&#65533;&#65533;C&#65533;;949&#65533;D&#65533;`&#65533;a &#65533;&#65533;4&#65533;NWO&#65533;&#65533;&#65533;&#65533;-&#65533;L&#65533;&#65533;&#65533;&#65533;&#65533;&#65533;T&#65533;j3dvHdE^&#65533;6&#65533;&#65533;vp&#65533;oxx&#65533;&#65533;%o
&#65533;&#65533;&#65533;&#65533;&#65533; b&#65533; &#65533;j&#65533;&#704;&#65533;&#512;
&#65533; &#65533;&#65533; &#65533;&#65533;&#65533;&#65533;/6R&#65533;5&#65533;C&#65533;Wx&#65533;W&#65533;&#65533;Y&#65533;&#65533;T&#65533;E&#65533;&#65533;: &#65533;&#65533;&#65533;<&#65533;<IpQJ&#65533;&#65533;!:Pp&#65533;pH&#65533;&#513;&#65533;B&#65533;g&#65533;#&#65533;&#65533;&#65533;8&#65533;&#65533;,&#65533;&#65533;@&#65533;	&#31947;p&#65533;g&#65533;=%&#65533;~&#65533;G&#65533;&#65533;&#65533;a jD &#65533;]  &#65533; (&#65533;&#65533;H&#65533;]r2&#65533;5[S&#65533;f&#65533; *&#65533;b	!T&#65533;&#65533;&#65533;l&#65533;bn&#65533;W&#65533;&#65533;8&#65533;B&#65533;;&#65533;-T&#65533;&#65533;&#65533;@&#65533;&#65533;$B;yc&#65533;&#65533;ax&#65533;O&#65533;FxO&#65533;&#65533;ed&#65533;&#65533;c&#65533;&#65533;n&#65533;&#65533;&#65533;c&#65533;{X5&96&#65533;&#65533;V&#65533;7f97&#65533;&#65533;&#65533;&#65533;8&#65533;Nc&&#65533;8&#65533;&#65533;_B&#65533;&#65533;	&&#65533;y@6&#65533;&#65533;&#65533;&#65533;&#65533;TL&#65533;&#65533;&#65533;&#65533;r&#65533;L&#65533;,&#65533;D&#65533;VD5&#65533;&#65533;&#65533;&#65533;za&#65533;&#65533;&#65533;&#65533;X&#65533;&#65533;4&#65533;~&#65533;u&#65533;D&#65533;cA&#65533;-Gb *&#65533;&#65533;<4&#65533;&#65533;M&#1884;&#65533;&#65533;PO&#65533; &#65533;&#65533;l&#65533;n&#65533;$QO&#65533;N&#65533;&#65533;X&#1016;&#1165;&#65533;*?o&#65533;XR&#65533;CD&#65533;Uq&#736;&#65533;&#65533;8:&#65533;N&#65533;&#65533;&#65533;H&#65533; &#1834;8w&#65533;&#65533;&#65533;m&#65533;&#65533;&#65533;&#1382;&#65533;&#1630;&#65533;&#65533;&#65533;&#65533;&#65533;&#65533;&#65533;6&#65533; &#975;ZJ&#65533;&#65533;lqp"a&#65533;&#43205;&#65533;	n&#65533;H&#65533;f&#65533;&#47518;	v&#65533;&#65533;&#65533;r&#65533;&#65533;P&#65533;&#65533;I&#65533;&#65533;&#65533;a&#65533; Pv&#65533;&#65533;&#65533;&#65533;&#640;_,&#65533;`&#65533;
&#65533;&#65533;&#65533;&#65533;`&#65533; &#65533;	&#65533;&#65533;=&#65533;M&#65533;TxXp&#65533;UX&#65533;VPP&#65533;&#65533;>&#65533;F&#65533;&#65533;K&#65533;r	r|&#65533;&#65533;&#65533;&#65533;H&#1027;#(&#65533;&#65533;&#65533; X&#65533; &#65533;&#65533;5&#65533;&#65533;&#65533;<`&#65533;*&#65533;&#65533; /&#65533;&#65533; &#65533;&#65533;&#65533;2&#65533;*#&#65533;)&#65533;@&#65533;h>&#65533;&#65533;&#65533;@&#65533;&#65533;R&#1571; &#65533;&#65533;&#65533;w&#1089;#P&#65533;&#65533;]S"&#65533;r&#65533;<&#65533;$&#449;p&#65533;p.y&#65533;&#65533;t#&#65533; &#65533;O&#65533;&#65533;r&#65533;&#65533;&#65533;&#797;&#65533;h&#65533;&#65533;&#65533;&#65533;&#65533;k'&#65533;M&#1876;&#65533;&#550;&#65533;&#65533;T(&#65533;.9H&#65533;o]^&#65533;&#65533;U&#65533;8U&#65533;`&#65533;J&#65533;RMtj&#65533;U&#65533;&#65533;&#65533;&#65533;&#65533;N&#65533;>&#65533;>K&#65533;&#65533;m&#65533;&#440;&#65533;&#65533;tZ&#65533;NEy!&#1564;X&#65533;b_&#850;&"&#65533;a&#65533;nb&#65533;&#65533;)&#65533;&#65533;&#65533;6&#65533;&#65533;^&#65533;&#65533;&#65533;&#65533;&#65533;&#65533;&#65533;&#65533;L&#65533;&#65533;\&#65533;&#65533;&#65533;k^&#65533;&#65533;&#65533;[&#65533;V&#65533;&#65533;6KH&#65533;&#65533;&#1308;&#65533;T&#65533;U&#65533;q5`&#65533;&#65533;&#65533;k(&#65533;&#65533;&#65533;;d&#65533;&#65533;D&#830;l&#65533;&#65533;&#65533;&#65533;&#65533;*&#65533;"&#65533;&#65533;c&#65533;&#65533;h=b|&#65533;&#65533;r@&#65533;M&#65533;&#65533;Uf&#65533;N<&#65533;Nd&#65533;
&#65533;&#65533;Xm&#65533;M&#65533;&#65533;R&#65533;foUU5@wKDO@vn&#65533;>&#65533;&#65533;A)6&#65533;&#65533;&#65533;&#65533;&#65533;&#65533;&#65533;ax&#65533;&#65533;x&#65533;|XO&#65533;&#65533;&#65533;h&#65533;i&#65533;&#704;&#65533;&#65533;B*&#1840;+&#1849;{|&#65533;&#65533;&#65533;T&#65533;&#65533;&#65533;&#65533;x&#65533;&#65533;&#65533;:&#65533;&#65533;RXVh&#65533;gT&#65533;TKP	H&#65533;&#65533;M&#1028;Kh&#65533;J&#65533;&#65533;JXf&#65533;56&#65533;&#65533;&#65533;&#65533;#00I8&#65533;V`&#65533;Y&#65533;&#65533;X&#65533;E&#65533;&#65533;5) &#65533;{&#65533;=<&#65533;&#65533;&#65533;&#65533;&#65533;r&#65533;%S\&#1325;&#65533;i*32B#&#65533;URXr&#65533;&#65533;&#65533;$w'&#65533;&#451;V&#65533;"&#65533;r&#65533;^v1H8&#65533;&#65533;&#65533;R&#65533;/]%4&#65533;V&#65533;&#65533;&#65533;&#65533;&#65533;z"pJH&#65533;&#65533;&#65533;&#65533;&#65533;?&#65533;s&#65533;7&#65533;9&#65533;)S&#65533;&#65533;%&#65533;h&#65533;\&#65533;&#65533;Z&#65533;&#65533;^0&#65533;i&#65533;&#65533;&#65533;&#65533;&#65533;y&#65533;&#65533;xww&#65533;&#65533;KI&#65533;&#65533;&#65533;w&#65533;&#65533;&#65533;]&#65533;!y&#65533;&#65533;&#65533;&#65533;R&#65533;)aE&#65533;
V&#65533;&#65533;`u&#65533;T&#65533;N&#65533;&#65533;aVa	!&#65533;lK&#65533;/&#65533;&#65533;^&#65533;~&#65533;&#65533;&#65533;&#65533;a:&#65533;b;<&#65533;NY&#65533;091n&#65533;u&#65533;cu&#65533;&#65533;&#65533;(&#65533;&#65533;&#65533;T*&#65533;9&#65533;pb&#65533;&#65533;A&#65533;&#65533; g&#65533;&#65533;&#65533;&#65533;&#725;#hp&#65533;q&#65533;&#133;+&#65533;&#65533;n&#1916;a&#65533;M7&#65533;&#1714;a&#65533;f&#65533;Z5k&#65533;@Z&#230;[&#65533;l&#65533;N&#65533;&#65533;&#65533;-&#65533;&#530;'Y&#65533;,&#65533;&#65533;eM&#65533;3E&#65533;4&#65533;2gK&#65533;6&#65533;&#65533;YS&#65533;&#1056;;&#65533;
&#65533;&#65533;)S&#65533;2i:]&#65533;R&#1518;]&#65533;u&#65533;&#397;&#434;&#1982;E&#65533;V&#65533;8&#65533;&#65533;&#1329;k&#65533;&#65533;&#1915;x&#65533;&#65533;&#65533;&#65533;7O^&#65533;&#65533;z&#65533;&#1123;7o0&#65533;z&#65533;&#65533;!F&#65533;/^&#65533;$.`&#65533;x&#65533;"&#65533;&#65533;@&#65533;&#65533;&#65533;a&#197;:`&#65533;0&#65533;&#65533;&#65533;.&#65533;&#65533;8a&#65533;D&#65533;$4oM&#65533;B&#65533;8G&#65533;&#65533;D&#65533;'U&#65533;P&#65533;j%&#65533;&#65533;&#65533;S&#65533;Fmj&#65533;&#529;$K&#65533;4a&#65533;t	:&#65533;I&#65533;"%&#65533;cE&#65533;O&#65533;8&#65533;eZ6&#65533;&#65533;&#1678;&#65533;V&#65533;&#65533;1`&#65533;@&#65533;&#65533;g&#65533;*]&#65533;&#65533;&#1219;E	 :l&#65533;#&#65533;B"&#65533;p&#65533;	%&#65533;&#65533;.&#65533;&#65533;/&#1056;C>`&#65533;&#65533;&#65533;<&#65533;&#65533;1&#1296;&#197;!> 1J&#65533;&#65533;E&#386;	r&#65533;&#65533;"&#65533;&#65533;f&#65533; &#65533;&#65533;&#65533;&#65533;N:&#65533;s&#65533;&#65533;Gd&#65533;Z&#65533;&#65533;&#65533;MEb&#65533;&#65533;W\E&#65533;Xfyc&#65533;EcmI&#65533;F^^&#65533;e&#65533;&#65533;\&#65533;&#65533;&#65533;`m&#65533;G&#65533;&#65533;7&#65533;3&#65533;*&#65533;&#1794;0&#65533;l&#65533;g&#65533;/&#65533;&#65533;&#65533;QO%&#65533;TP~Ne&#65533;&#65533;6QUT&#65533;X!*UU&#65533;&#65533;&#65533;J*&#65533;&#65533;QYk&#65533;V&#65533;&#35123;&#65533;:q&#65533;CW<f&#65533;a&#65533;&#65533;&#65533;&#65533;&#65533;&#65533;&#65533;z&#65533;&#65533;&#65533;&&#65533;<&#65533;&#65533;N;&#52003;N:&#65533;9&#65533;CMb9&#65533;EVvd%&#65533;y&#65533;&#65533;S2&#1772;&#65533;&#65533;B&#65533;&#65533;1e&#65533;L-&#65533;d&#65533;&#65533;&#65533;zhTKq{&#65533;&#2002;tMW,=S&#65533;&#65533;:&#65533;Xa]&#65533;&#65533;&#65533;X~S&#65533;&#65533;&#65533;&#65533;&#65533;&#65533;7&#65533;6&#65533;&#65533;Z&#65533;0&#65533;)B&#65533;S&#65533;&#65533;&#65533;8$&#65533;&#65533;&#65533;&#65533;3p&#65533;?&#65533;&#1469;&#65533;&#65533;&#1270;;&#65533;t&#65533;H&#65533;&#65533;&#65533;-&#65533;&#65533;v;&#65533;&#65533;&#65533;&#65533;$r&#65533;&#65533;&#65533;'&#65533;l&#65533;&#65533;&#65533;>[&#65533;&#65533;f&#65533;;Q&#65533;&#11829;&#65533;\&#65533;&#65533;&#65533;^>&#65533;k`&#65533;f&#65533;&#1095;&#65533;&#65533;&#65533;&#65533;<&#65533;P1C&#65533;&#65533;Be&#65533;a&#65533;\&#65533;&#65533;&#65533;6&#65533;&#65533;X&#65533;&#65533;	&#65533;&#65533;-&#65533;
#|[&#65533;&#65533;&#385;<`A&#65533;&#65533;B&#65533;)&#65533;W&#65533;)&#65533;|&#65533;!&#65533;&#65533;&#65533;$&#65533;d&#65533;	'&#65533;t&#65533;I&&#65533;@RH~PP&#65533;#&#65533;0&#65533;N&#1175;&#65533;z&#65533;<&#65533;l&#65533;,&#65533;&#65533;BG~TbJ#\&#65533;&#65533;B p&#65533;A&#1391; &#65533;&&#65533;&#65533;3&#65533;P;&#65533;&#65533;&#65533;&#65533;&#65533; &#65533;2&#65533;&#65533;&#65533;&&#65533; I&#65533;&#65533;"2&#65533; &#65533;&#65533;4&#1672;&#65533;x&#65533;#&#65533;&#65533;.&#65533;&#65533;+:&#65533;&#65533;O&#65533;VY\B&#65533;&#65533;&#65533;^Zj&#65533;bUd&#65533;X&#65533;+&#65533;&#65533;e&#65533;e&#65533;&#1716;&#65533;&#65533;&#65533;+H&#65533;
X&#65533;b&#65533;&#65533;J&#65533;B&#65533;1&#65533;&#65533;RI&#65533;&#65533;`&#556;BAqY&#65533;Q$&#65533;&#65533;Kvr&#65533;&#65533;T&#65533;Lg&#65533;&#65533;6&#1385;O&#65533;ET&#65533;*&#65533;aZ&#65533;9&#280;
UB&#65533;Y<&#65533;q+]&#65533;
I
&#65533;&#65533;,&#65533;&#65533;&#65533;&#65533;Lb&#65533;RG6RDv!1&#65533;&#938;&#65533;&#65533;&#65533;&#65533;9&#65533;#&#1386;&#65533;&#434;&#65533;&#65533;&#65533;h&#65533;Z&#65533;&#65533;&#65533;Rb&#336;`&#1099;B&#65533;%&#65533;D&JQ&#65533;S&#65533;&#65533;&#65533;&#65533;&#65533;7b&#65533;I&#65533;&#65533;%B&#65533;;&#65533;&#65533; li&#65533;9&#65533;h&#65533;	&#65533; &#65533;d&#65533;&#65533;&#1456;B&#65533;!&#13859;&#65533;|X&#65533;&#65533;Lq&#65533;&#65533;O8&#65533;k&#65533;q&#65533;]&#65533;&#65533;9	E2n&#65533;&#65533;&#65533;&#65533;&#65533;&#65533;8)&#65533;h,&#65533;WD&#65533;)AY&#65533;/&#65533;	&#65533;P&#65533;Y&#65533;u%&#65533;&#65533;eI&#65533;86&#65533;&#65533;&#65533;h1L1&#65533;&#65533;&#65533;&#65533;&#65533;&#65533;N&#65533;&#65533;&#608;&#65533;&#65533;&#65533;l,`&#65533;&#65533;yM&#65533;&#65533;3_&#65533;&#65533;@2@A&#65533;6&#65533;&#65533;
&#65533;&#65533;3&#65533;&#65533;&#65533;&#65533;U&#65533;b&#65533;*&#65533;&#65533;
V&#65533;&#65533;~&#65533;C&#65533;P&#65533;G\&#65533;p&#65533;E(>&#65533;	G&#65533;&#65533;X1&#65533;4v&#65533;&#65533;/&#65533;G<&#65533;Aa&#65533;8&#65533;0b&#293265; &#65533;&#65533;&#65533;&#65533;2#&#65533;|s9&#65533;&#65533;&#65533;&#65533;&#65533;"&#65533;&#65533;w2&#65533;p &#65533;&#65533;&#65533; 60&#65533;&#65533;&#65533;&#65533;" &#65533;L8&#65533;&#65533;\&#65533;@.h
D&#65533;&#65533;d3[&#65533;.`&#65533;&#65533;`&#65533;;p&#65533;&#65533;&#65533;&#65533;H~&#65533;#A(&#65533;F&#65533;&#65533;5&#65533;&#1623;&#65533;&#65533;&#65533;&#65533;2&#65533;,j&#65533;&#65533;[&#65533;W&G&#65533;&#65533;R&#65533;&#65533;7&#65533;&#65533;[&#65533;&#65533;P&#65533;-&#65533;&#65533;&#65533;m)%&#65533;.1e&#65533;xIRj&#65533;&#65533; d&#65533;IX&#65533;&#65533;&#65533;)&#65533;&#65533;4&#1714;L&#65533;b&#65533;	&#1345;&#157;&#65533;*&#65533;&#65533;)&#65533;1&#65533;&&#65533;&#65533;&#65533;c&#65533;|&#65533;&#65533;&#65533;&#65533;G?&#65533;C"q$o&#65533;&#65533;WnQ&#65533;&#65533;R#q&#1605;F4&#65533;&#65533;O<#(&#65533;+&#65533;&#65533;D$2&#65533;nr&#65533;HEua&#65533;&*a&#65533;&#65533;&#65533;, "&#65533;&#65533;&#65533;&#65533;&#65533;&#65533;K'&#65533;&#65533;&#65533;&#65533;9&#65533;G&#65533;&#65533;&#65533;`z&#65533;/[&#65533;Q$"	2I&#65533;&#65533;oB&#65533;X&#65533;&#65533;&#65533;7&#65533;	&#65533;z&#65533;g&#65533;f&#65533;&#1173;&#65533;-
&#65533;nAW:&#1034;.A&#65533;5@&#65533;`SF8&#65533;FIg&#65533;&#65533;aU&#65533;&#65533;&#65533;?&#65533;9ia&#65533;&#1586;g&#65533; H&#65533;%&#65533;&#65533;&#65533;n&#65533;q&#65533;&#65533;&#65533;&#65533;s&#65533;&#65533;uL%&#65533;c&#65533;&#65533;&#65533;&#65533;e&#65533;
T&#65533;u@&#65533;O&#65533; 2&#65533;&#65533;P&#65533;k&#65533;@T&#65533;&#65533;&#65533;&#65533;2&#65533;AF&#65533;3lo&#65533;&#65533;.&#65533;&#65533;(&#65533;!&#65533;X&#65533;<&#13898;S&#65533;&#65533;&#65533;8E%
&#65533;&#65533;:&#65533;!&#65533;y&#65533;C aFH&#65533;&#65533;8&#65533;%h&#65533;d&#65533;&#65533;&#564;G<&#65533;&#65533;1&#65533;!&#65533;&#65533;D&#65533;&#65533;&#65533;&#65533;&#65533;&#65533;!0&#65533;
#&#65533;&#65533;b&#65533;J8&#65533;z&#65533;&#65533;tC6&#65533;^dTj<Q&#65533;T0&#65533;ApP&#65533;&#65533;&#65533;j&#65533;g&#65533;&#769;` &#65533;&#65533;@(&#1025;"d&#65533;&#65533;G;<&#65533;+&#65533;&#65533;H&#65533;&#65533;
|)&#65533;&#65533;L&#65533;&#65533;&#1943;&#65533;&#65533;&#65533;&#65533;5&#65533;h5&#65533;FXB&#65533;j`c&#65533;H&#65533;-P&#65533;	KX&#65533;&#65533; 4&#65533;&#65533;g@C&#65533;&#65533;&#65533;4&#65533;]&#65533;lh8$(&#65533;"&#65533;&#65533;-&#65533;p6$&#65533;&#1900;'&#65533;&#65533;&#65533;&#1811;&#65533;\.G&#65533;&#65533;&#1435;&#65533;&#65533;&#65533;0m\P++&#65533;&#65533;&#65533;=vml&#65533;&#65533;&#65533;X&#874;V&#65533;&#65533;:f&#65533;_&#1355;bdS-&#65533;&#65533;][7&#65533;&#1114;&#1009;&#65533;2&#65533;hPe&#65533;&#65533;&#65533;R8v&#419;sW(^&#65533;&#65533;&#466;&#65533;!&#65533;9by&#65533;&#65533;m&#65533;&#65533;&#65533;&#65533;!d&#65533;
r&#65533;&#65533;&#65533;&#65533;&#65533;&#1364;9&#65533;&#65533;&#65533;&#65533;R&#65533;{&#65533;&#65533;B"&#65533;&#65533;Y&#65533;&#65533;&#786;e&#65533;xR&#65533;	&#65533;&#65533;&#65533;{&#65533;]&#65533;&#65533;&#65533;Kpey&#65533;;&#65533;&#65533;&#65533;&#65533;	&#65533;&#65533;;&#65533;&#65533;&#65533;&#65533;&#65533;&#65533;g&#65533;&#65533;&#463;+&#65533;&#65533;z&#65533;&#65533;;p&#65533;	D&#65533;&#65533;&#65533;]&#65533;P&#65533;je&#65533;a&#65533;! &#65533;K0&#65533;\ &#692;&#65533;&#65533;&#1672;=,&#65533;&#65533;&#65533;&#65533;'H&#65533;fV&#65533;&#65533;&#65533;&#65533;&#65533;+hR\B&#65533;&#65533;&#65533;&#1028;!&#65533;	U!F&#546;&#65533;`&#65533;&#65533;a|&#65533;&#65533;?&#65533;&#65533;9n&#65533;Q'!>&#65533;&#65533;J&#65533;&#65533;Lg&#65533;2&#65533;&#1091041;&#65533;D&#65533;f&#65533;&#65533;&#65533;@My&#65533;<&#65533;&#65533; &#65533;&#65533;@&#65533;@&#65533;&#65533;@&#65533;HO&#65533;@&#65533;d@&#65533;X@t&#65533;&#65533;&#65533;&#1520; &#65533;B60&#65533;&#65533;&#65533;&#65533;&#65533;U&#65533;&#65533;"i&#65533;\]
&#65533;R&#65533;&#65533;&#65533;&#65533;&#65533;&#65533;&#65533;&#65533;I&#65533;&#65533;&#65533;G&#65533;3$C3&#65533;&#65533;z&#65533;&#65533;+&#65533;B$,B$&#65533;&#65533;.&#65533;1&#65533;3L4&#65533; 5h&#65533;EO&#65533;&#1045;TXa&#65533;&#65533;v!~&#65533;j&#65533;&#65533;&#65533;&#65533;]&#65533;|&#65533;&#65533;&#65533;&#65533;&#65533;	&#65533;&#65533;y
&#65533;&#65533;&#65533;`&#522;&#65533;&#65533;
&#65533;eN&#65533;&#65533;&#65533;&#65533;a&#65533;&#1610;W&#65533;&#65533;&#65533;&#65533;&#65533;\&#65533;&#65533;`&#861;&#65533;&#65533;&#65533;&#624; &#65533;"2&#65533;"z&#65533;x="xmD&#1001;	&#65533;Yb%"&#65533;L&#65533;&#65533;&#65533;)W&#65533;=G&#65533;(&#65533;&#601;8"&#65533;&#65533;HH&#65533;&#65533;&#65533;O&#65533;&#65533;Qo1^&#65533;&#65533;LAD[&#65533;&#65533;-&#65533;&#65533;&#65533;L9&#65533;W&#1477;&#65533;&#65533;1L&#248;0z]B$L{.N[AH&#65533;&#65533;&#2098;L&#65533;&#65533;D&#65533;(&#65533;&#1929;Vd!Pd&#65533;H&#65533;6r&#65533;6r7^&#65533;7^&#65533;8
&#65533;I&#65533;&#65533;5&#65533;&#65533;9z&#65533;8V"uXp&#65533;a/&#65533;C&#65533;&#65533;X=&#65533;&#65533;&#65533;&#65533;c2&#65533;&#65533;@,&#65533;&#65533;&#65533;&#65533;i &#65533;a&#65533;9&#65533;&#65533;&#65533;&#65533;X&#65533;<&#65533;,YH&#65533;&#65533;XdD&#65533;&#65533;&#65533;&#65533;&#65533;$dB&#65533;*&#65533;+&#65533;&#65533;+&#65533;,&#65533;&#65533;&#65533;=&#65533;",&#65533;&#65533;&#65533;&#65533;(At&#65533;&#65533;(&#65533;-lC;M&#65533;&#683;&#65533;JP&#65533;
=&#65533;8&#65533;$LA&#65533;&#65533;&#65533;	&#65533;@f&#65533;N	PeU&#65533; 
&#65533;&#65533;&#65533;&#1792;&#65533;&#1286;&#65533;&#65533;&#65533;@&#65533;&#65533;&#65533;&#65533;&#65533;&#65533;&#65533; &#65533;&#65533;&#65533; &#65533;&#65533;@ &#65533;@&#65533;A&#65533;N&#65533;%&#768;&#65533;&#65533;@&#65533;&#65533;F&#65533;&#65533;&#65533;m&#65533;lXSt&#65533;&#65533;.&#65533;&#65533;&#65533;5&#65533;&#433;&#65533;&#65533;Y&#1890;|&#65533;-&#65533;n&#591;Rf&#65533;&#65533;&#65533;&#65533;&#1632;&#65533;\Q5<&#65533;285&#65533;Q3.&#65533;&D&#65533;&&#65533;&#65533;/(&#65533;2&#65533;0&#65533;1(C3,Cv&#65533;:z&#65533;&#65533;8&#65533;#;&#65533;#n&#65533;&#65533;R&#65533;8&#65533;&#65533;o&#65533;&#65533;pf&#65533;TD&#65533;'J]Y0&#65533;Z&#65533;&#65533;&#65533;W&#65533;^&#65533;&#65533;&#457;\D&#65533;&#65533;&#65533;y&#65533;&#1347;<&#65533;^&#65533;J&#65533;=&#65533;Rni&#65533;&#65533;&#65533;&#65533;&#65533;Z&#65533;&#65533;&#65533;g{&#65533;&#65533;E &#65533;&#65533;X&#65533;&#65533;&#65533;q%^)B&#65533;E&#65533;G&#803;&#1341;&#28710;=&#65533;q&#65533;Q&#311;&#856;&#65533;g-6D&#65533;	&#65533;X&#65533;U&#65533;&#65533;-D&#65533;#&#65533;i(1&#65533;ECp&#1860;&#65533;&#65533;&#65533;C&#65533;&#65533;\&#65533;pI&#65533;&#65533;&#65533;&#65533;&#65533;&#1129;&#1538;uRe)X&#65533;=&#65533;&#65533;&#360;&#65533;R&#65533;&#1448;&#65533;eV)&#65533;&#65533;&#65533;L&#65533;W@br&#58316;1&#65533;>&#65533;=&#65533;&#65533;?Z&#65533;=&#65533;&#65533;j&#65533;HI}@&#65533;XF&#65533;&#65533;6&#65533;&#65533;|&#65533;P&#65533;Z&#65533;F&#65533;&#65533;&#65533;B$PB$4G'&#65533;B)&#65533;&#65533;*&#787;p&#65533;&#65533;(&#65533;&#65533;'X&#65533;"4&#65533;%<&#65533;&#65533;&#65533;&#65533;&#65533;AB+<C9H^&#65533;|&#65533;=&#65533;&#65533;&#65533;^&#65533;&#65533;9\&#65533;.4&#65533;&#65533; &#65533; Sfl&#65533;@&#65533;&#65533;&#65533;&#65533; &#65533;_&#65533;i]r&#65533;&#65533;&#65533;@&#65533;&#65533;L&#65533; &#256;DF&#65533;M&#65533;&#65533;&#1024;&#65533;&#65533;T$&#65533;&#65533;&#65533;Sy &#65533;j &#65533;j hP&#65533;p&#65533;X &#65533;#&#65533;9e&#65533; XYk	R&#65533;"&#65533;({MD&#65533;&#65533;&#65533;&#65533;&#65533;P^&#65533;&#65533;&#65533;I#HT&#65533;4H&#65533;4&#65533;&#65533;54&#65533;0&#65533;.&#65533;)&#65533;B04&#65533;4L&#65533;3&#65533;1@&#65533;3 &#65533;2D&#65533;&#65533;IVg&#65533;hJ&#65533;h&#65533;&#65533;&#65533;&#65533;mQN&#65533;)&#65533;&#65533;&#65533;B&#65533;IXI&#65533;&#65533;&#65533;&#65533;&#65533;	9W&#65533;C]&#65533;!1j&#65533;&#65533;PlF=&#65533;w&#1925;W&#65533;x
#}K)&#65533;&#65533;y&#1109;&#65533;&#65533;,&#65533;&#65533;OX&#65533;&#65533;":])2&#65533;-&#65533;	&#65533;&#547;&#65533;m&#65533;m&#65533;[&#65533;&#1045;0&#65533;&#65533;6c&#65533;@&#65533;&#65533;&#65533;&#767;&#65533;&#65533;-6&#65533;26~9&#65533;m&#65533;g&#65533;0&B&#65533;-A&#65533;&#65533;Hm&#65533; L&#65533;&#65533;&#65533;&#65533;FD&#65533;&#65533;&#65533;&#65533;&#65533;&#65533;&&#65533;!&#65533;A&#65533;&#65533;&#65533;&#423;f&#65533;&#65533;7&#65533;h&#65533;(]&#65533;sM&#65533;t&#65533;D&#65533;&#65533;&#65533;f&#65533;&#65533;.&#65533;t%.&#65533;v&#65533;c!ntA&#65533;&#65533;&#65533;cE-&#65533;I&#65533;&#65533;&#65533;9&#65533;;&#65533;&#65533;<&#65533;c&#65533;:)&#65533;&#65533;&#65533;&#65533;&#65533;C1&#65533;&#65533;dF
YH&#65533;f@h &#65533;&#65533;U &#65533;&#65533;&#65533;&#65533;\@B&#65533;Z&#65533;<&#65533;H@<&#65533;&#65533;@4&#65533;'x&#65533;&X%TB&xB(&#65533;p&#65533;B)l&#65533;#&#65533;&#65533;A #&#65533;&#65533;&#65533;&#65533;&#65533;! B"&#65533;A!&#65533;4&#65533;C^|\&#65533;&#65533;&#65533;j&#65533;&#65533;<&#65533;&#65533;9TC/tBt&#65533;&#65533; 
&#65533;&#65533;
&#65533;&#65533;	H&#65533;&#65533;&#65533;&#65533;N&#65533;&#65533;&#65533;&#65533;@L&#65533;@XH&#65533; S&#65533;&#65533;p&#65533;&#65533;&#65533;&#65533;&#65533;&#65533; dH&#65533;&#65533;&#65533;&#65533; &#65533;&#65533;&#65533;&#65533;Xp&#65533;&#65533;&#65533;
&#65533;&#65533;&#65533;t&#65533;&#65533;}&#65533;i&#65533;n&#65533;=Y&#65533; L5Hj&#65533;C&#65533;&#679;&#65533;0i:xmgm&#65533;&#65533;&#65533;&#65533;&#1676;&#65533;2&#65533;&#65533;&#65533;&#65533;>&#65533;7f&#65533;501C0&#65533;&#65533;+&#65533;&#65533;&#65533;&#318;>&#65533;5HC3@&#65533;t]K&#65533;&#65533;&#65533;*\&#65533;&#65533;&#65533;b&#65533;Q&#65533;Q&#65533;<&#65533;&#65533;&#65533;&#65533;&#65533;R&#65533;e&#65533;|&#65533;O&#65533;2^&#65533;&#65533;b&#65533;&#65533;&#65533;	&#65533;P&#65533;&#65533;&#808;T&#65533;uf&#65533;2&#65533;w&#65533;&#65533;&#689;&#65533;x&#151;&#65533;&#416;&#65533;&#65533;Y&#65533;,&#65533;*-&#65533;&#65533;X&WD&#65533;&#65533;c&#65533;&#65533;'&#65533;&#65533;(&#65533;&&#65533;W&#65533;P&#65533;[a&#65533;{51
&#65533;&#1815;&#65533;a&#65533;&#65533;&#65533;&#65533;Lh{&#65533;2&#65533;&#65533;&#65533;&#65533;K&#65533;&#65533;&#65533;D&#65533;m&#65533;T&#65533;&#65533;&#65533;&#65533;n&#65533;&#65533;&#1431;&#65533;h
&#65533;&	&#65533;&#65533;,{Ey&#65533;(&#65533;(&#65533;&#65533;a:6
&#65533;&#1885;&#65533;&#65533;&#65533;&#65533;^&#65533;(
j&#65533;lKQ&#65533;&#65533;#Z&#65533;&#65533;:&#65533;&#65533;&#65533;.&#65533;&#65533;JD&#65533;C3@&#65533;&#65533;&#513;|@<$&#65533;&#65533;&#65533;&#65533;&#65533;&#65533;&#65533;&#65533;@&#65533;(@&#65533;8@&#65533;@&#65533;A(&#65533;&#65533;'D%8&#65533;%x&#155;&#65533;&#65533;(X&#65533;&#65533;&#65533;0A&#65533;A#PB&\B$@BJ&#65533;&#65533;#&#65533;!&#65533;B6&#65533;&#65533;&#65533;&#65533;E&#65533;S=&#65533;&#65533;&#65533;C;&#1797;:P&#65533;, B&#65533;%&#65533;&#65533;&#65533;&#65533;&#65533;&#65533;U&#65533;<&#65533;N&#65533;&#65533;R&#65533; &#768;h&#65533;&#65533;N&#65533;&#65533;&#1055;>`>&#65533;&#65533;&#65533; K&#65533;0&#65533;&#65533;T&#65533; &#65533;&#65533;Vo&#65533;&#65533;&#65533;&#65533;`6Y&#65533;&#65533;f@&#65533;,&#65533;&#65533;&#65533;&#514;9&#65533;L&#65533;&#65533;J^&#65533;J
uU	&#65533;&#65533;_&#65533;&#65533;&#65533; 
&#65533;&#65533;!s/G3f&#65533;-&#65533;@X5,&#65533;0&#65533;k.&#65533;B-&#65533;B3&#65533;OL8w&#65533;6&#65533;!rvNt&#65533;fcX&#2021;s&#65533;&#65533;1&#65533;3[&#65533;&#510;!]&#65533;,&#65533;,&#65533;M&#65533;l&#65533;&#65533;]&#65533;&#65533;&#65533;&#65533;&#65533;6&#65533;&#1718;&#65533;&#65533;6Rq&#65533;&#65533;
wowq&#65533;pG&#65533;qw&#65533;v&#65533;&#65533;&#65533;Q&#65533;&#65533;r&#65533;lt+&#65533;p;&#65533;&#65533;&#65533;&#65533;mq&#65533;a&#65533;&#65533;.Z(&#65533;-.&#65533;&#65533;&#65533;&#65533;&#65533;&#65533;@t- 6&#65533;C&#65533;&#65533;&#65533;"&#65533;0&#65533;m3&#65533;&#65533;&#65533;>wv{&#65533;|M&#65533;&#65533;&#65533;&#65533;&#65533;&#65533;2&#65533;]0&#65533;&#65533;&#65533;"&#65533;XT&#65533;&#65533;x&#65533;X&#65533;Gp&#65533;&#65533;&#65533;4&#65533;'R&#65533;&#65533;&#65533;&7F&#65533;T&#516;&#65533;&#65533;&#65533;cP&#65533;c&#65533;&#65533;mo&#65533;:&#65533;r)Q&#1134;U8\&#65533;<&#65533;&#65533;&#65533;$&#403;&#65533;&#65533;&#65533;7&#65533;l&#65533;|@&#65533;&#65533;&#65533;xB&#65533;5mXUAO@&#65533;&#65533;&#65533; &#65533;&#65533;$  &#65533;&#65533;%_(hB%HB&#65533;eB(&#65533;B*&#65533;B&#65533;%&#65533;&#65533;D&#65533;Dx&#65533;&#65533;A @&#65533;&t&#65533;&#65533;%H"D/x;&#65533;v!&#65533;&#65533;&#65533;m&#65533;.&#65533;&#65533;+&#65533;L&#65533;&3&#65533;&#65533;	&#65533;&#65533;&#65533;&#65533;&#65533; &#65533;&#65533;&#65533;&#65533;/&#65533;&#65533;@&#65533;j&#65533;U&#65533;p&#65533; &#65533;&#65533;&#65533;&#549;&#65533;&#65533;&#65533; {z]&#65533;H]F&#65533;
&#65533;&#65533;
&#65533;@(`&#65533;&#65533;&#65533;&#65533;&#65533;H&#65533;&#65533;5m&#65533;0&#65533;&#65533;&#65533;[K&#65533;&#65533;&#65533;-&#65533;>&#65533;C&#65533;&#65533;^&#65533;5&#65533;t&#65533;&#65533;&#709;W]&#65533;&#65533;&#65533;l&#65533;&#65533;- &#65533;7~&#65533;&#65533;&#65533;t&#65533;&#65533;&#65533;&#65533;&f8&#65533;1d&#65533;/&#65533;&#65533;. &#65533;3&#65533;D&#65533;wW&#65533;&#65533;&#65533;;'N&#65533;;&#65533;K&#65533;5Vx&#65533;&#65533;&#65533;9J&#65533;&#65533;WK&#65533;&x&#65533;&#65533;&#65533;u_wo7g1j&#65533;ir!&#65533;J&#65533;T&#65533;&#65533;&#65533;&#65533;w&#65533;P&#65533;8&#65533;_6&#65533;&#65533;w+&#65533;&#65533;&#1401;&#65533;&#65533;S|&#65533;D&#65533;&#65533;&#65533;,&#65533;&#65533;~c*&#65533;~O|*+L&#65533;B&#65533;&#65533;r
j&#65533;&#65533;&#23953;&#65533;&#336;&#65533;<
"&	
v	J&#65533;&#65533;&#65533;j&#65533;&#1479;&#1980;&#375;&#65533;x&#65533;W~=i&#65533;&#65533;&#65533;&#65533;&#65533;"a&#65533;"&#65533;&#65533;&#65533;/&#65533;pU&#65533;&#65533;&#65533;&#65533;&#65533;&#65533;\&#65533;&#65533;&#65533;&#65533;&#65533;6&#65533;&#65533;&#65533;$&#65533;&#65533;&#65533;&#1704;&#65533;eR&#65533;Z&#65533;&#65533;kQ&#65533;&#65533;&#65533;YK)&#65533;&#65533;[|&#65533;;&#65533;&#65533;&#65533;&#65533;J&#65533;=&#65533;&#65533;&#65533;:4&#65533;&#65533; P&#65533;4])&#65533;&#65533;:&#65533;&#65533;&#65533;&#65533;.  $&#65533;D@&#65533;(&#65533;&#65533;*&#65533;'T&#65533;#8B%t&#65533;)&#65533;&#65533;( &#65533;@&#65533;|&#65533;&#65533;&#65533;$A&#65533;&#65533;"h&#65533;'p&#65533;&#65533;s&#65533;&\%@&#65533;' C7&#65533;&#65533;&#65533;&#65533;Cj&#65533;&#65533;<!&#65533;A&#65533;*&#65533;,&#65533;&#65533;.&#65533;&#65533;8ADe&#65533;m&#65533;7&#65533;@&#65533;&#65533;&#65533;`&#65533;`HMU5&#65533;&#65533;&#65533;&#65533;&#65533;&#65533;I&#65533;&#65533;&#65533;&#32812;>&#65533;&#65533;%
&#65533;&#65533;	&#65533;&#65533;&#65533;E&#65533;&#65533;&#65533; 
&#65533;N	&#65533;&#65533;&#65533;M&#65533;u&#65533;X&#65533;p@x@&#65533;&#65533;3&#65533;l&#65533;&#65533;] &#315;x&#65533;&#65533;&#65533;&#65533;&#65533; &#65533;w&#65533;&#65533;)d&#65533;P &#65533;v)&#65533;[&#494;&#65533;Eu&#65533;&#1057;K&#65533;&#65533;&#65533;&#65533;&#65533;&#789;4IN&#65533;7o&#1982;&#65533;&#65533;r&#65533;&#65533;n&#1844;&#1388;&#65533;[3b&#134;	&#65533;&#1587;k&#65533;lj&#65533;v&#65533;Qk&#1586;][Z4&#65533;5kDmb&#65533;6&#65533;&#65533;S&#65533;V&#65533;Y]&#44395;&#1328;C&#65533;U#&#65533;U&#65533;&#1121;Q&#65533;&#65533;&#429;&#1782;&#65533;&#65533;b&#65533;]&#65533;-\&#65533;8q{&#65533;y'&#65533;&#65533;&#2045;&#65533;&#469;+7&#65533;&#65533;&#65533;s&#65533;&#65533;5f&#65533;2<y&#65533;&#65533;&#1387;g&#65533;>&#859;&#65533;&#65533;&#65533;&#65533;&#65533;^=z&#65533;&#65533;M&#65533;w&#65533; ;&#65533;Y&#65533;;&#65533;&#65533;u9r&#65533;e&&#65533;rpnq&#65533;n&#65533;&#65533;]&#924;l&#65533;&#65533;&#65533;&#65533;&n&#65533;8&#65533;&#65533;&#469;&#65533;c&#65533;&#65533;bt&#65533;&#65533;T&#65533;&#65533;a&#16279;Non&#65533;&#65533;ow&#65533;]/o&#202;a&#65533;6&#65533;&#65533;\{&#65533;&#65533;=6f&#65533;Q&#1914;&#65533;&#65533;7&#65533;&#65533;&#65533;q"&#65533;>&#65533;&#1013;&#65533;&#65533;CN7&#65533;&#65533;K&#65533;&#65533;&#65533;=&#65533;&#65533;&#65533;H&#65533;0$&#65533;2,&#65533;$r&#65533;&#65533;HC&#65533;8&#65533;0&#65533;&#65533;&#65533;&#65533;&#65533;%&#65533;bjI&#65533;&#65533;&#50825;&#65533;&#65533;&#65533;&#65533;&#65533;&#65533;&#65533;&#65533;Q&#65533;k&#65533;&#65533;F&#65533;&#65533;B*&#65533;&#65533;b&#65533;&#65533;l&#65533;"&#65533;&#65533;k&#65533;DrH&#65533;&#65533;Z&#1193;&#65533;&#65533;&#65533;&#65533;F&#686;&#65533;&#65533;&#65533;&#692;&#65533;,&#65533;+,&#65533;1+&#65533;$&#65533;D&#685;&#65533;n&#65533;&#65533;&#65533;&#65533;&#65533;I&#65533;&#65533;&#65533;&#65533;g&#65533;&#65533;&#65533;&#65533;&#65533;3&#65533;&#65533;g&#65533;yJ&#65533;F&#65533;0&#1568;&#65533;0&#65533;&#65533;0&#65533;&#65533;&#65533;&#65533; &#65533;	h 	&&#65533;&#1281;&#65533;&#65533;&#65533;H@&#65533;&#65533;)&#65533;TN&#65533;&#65533;G&#65533;&#65533;SL&#65533;d7&#65533;&#65533;&#65533;2&#65533;(&#65533;!&#65533;&#65533;c&#65533;P:&#65533;&#65533;WM0&#65533;$&#65533;Z&#65533;&#65533;&#65533;&#65533;y&#65533;&#65533;&#65533;3|&#65533;E&#65533; hP&#140;6&#65533;&#65533;M$q#	2&#65533;@PLP&#65533;&#65533;`x&#65533;p&#65533;p&#1569;&#65533;&#1421;&#65533;&#65533;zq&#65533;&#65533;&#65533;&#65533;!_{&#65533;&#65533;`&#65533;!&#65533;l&#65533;l&#65533;&#65533;P0b`&#65533;l&#65533;&#65533;&#65533;>&#65533;@&#65533;R&#65533;H&#65533;&#65533;&#1344;4&#65533; &#65533;+&#65533; &#65533;]&#65533;n&#65533;G&#65533;&#65533;l&#65533;&#65533;&#65533;xN3&#65533; &#65533; &#65533;5&#516;&#65533;&#65533;h&#65533;.&#65533;&#65533;&#65533;&#65533;&#65533;&#65533;r sI&#65533;pZ|&#603;&#65533;l&#65533;1&#65533;a|&#65533;%a|&#409;&#65533;&#65533;SI&#65533;&#65533;&#65533;&#678; &#65533;j*&#65533;&#65533;&#65533;6
&#65533;!&#65533;|2&#65533;+&#65533;&#65533;J&#65533;&#65533;l&#1766;c&#65533;&#65533;%&#65533;]&#65533;&#65533;&#65533;Pt	&#65533;&#65533;S&#65533;C&#65533;<&#65533;&#65533;1&#65533;t&#65533;&#818;&#65533;>&#65533;&#65533;&#65533;:&#65533;&#65533;4&#65533;&&#65533;&#65533;&#65533;N$&#65533;&#65533;k&#65533;&#65533;&#65533;3&#65533;&#65533;&#65533;;}&#65533;E&#65533;&#65533;$&#65533;9,>&#65533;&#65533;K1&#65533;&#65533;a&#65533;&#65533;&#65533;&#65533;{&#65533;uj;szo&#65533;&#1628;&&#65533;&#65533;&#65533;O&#65533;&#65533;&#65533;&#65533;&#65533;J&#65533;&#65533;&#65533;o&#65533;m&#65533;tH&#65533;O&#65533;&#65533;&#65533;$&#65533;&#65533;	&#65533;&#65533;&#65533;&#65533;&#65533;>w&#65533;&#363;&#65533;D&#1884;/&#65533;&#65533;&#65533;(&#65533;&#65533;&#65533;&#65533;_?&#65533;3&#65533;x&#65533;&#65533;G&#65533;W&#65533; &#65533;/&#65533;&#65533;&#65533;&#65533;&#65533;&#65533;&#65533;&#65533;.5&#65533;F\&#65533;1&#65533;mT&#65533;&#65533;&#65533;&#65533;5&#65533;Bm&#65533;m,&#1748;&#65533;&#65533;&#65533;KTZ&#65533;S&#65533;A&#65533;&#65533;&#65533;&#1029;p&#1173;`&l&#65533;&#65533;&#65533;KiJ
&#65533;2C&#65533;HElez&#65533;b&#65533;
]2&#65533;S&#65533;&#65533;q&#65533;:&#65533;&#65533;x&#65533;L=&#65533;&#65533;	$&#65533;&#65533;<&#65533;	P&#65533;&#65533;c&#65533; &#65533; 4 H&#65533;&#65533;&#1536;&#65533;&#65533;8@B&#65533;`&#65533;H&#65533;&#65533;&#65533;XE(R&#65533;JtB&#65533;&#65533;D$&#65533;=&#65533;aX&#65533;Ab&#65533;&#65533;'&#65533;A&#65533; &#65533;'(&#1609;Ml&#65533;&#65533;H8&#65533;&#65533;$&#65533;#8&#65533; &#65533;` (&#65533;&#65533;&#65533;&#65533;_h&#65533;(QT&#65533;!A	Z@&#65533; .&#65533;en&#65533;&#65533;&#65533;&#65533;]5&#65533;&#65533;t0&#65533;	&#790;8&#65533;Avp&#65533;2`c&#65533;&#65533;&#65533;j&#128;&#65533;/H&#65533;P&#65533;&#65533; &#65533;BWN &#65533;&#65533;r&#65533;&#65533;"&#65533;&&#65533;)d &#65533;&#65533;&#65533;@2&#65533; &#65533;&#65533;&#65533;&#65533;G=&#19536;&#65533;&#65533;fJ4&#65533;@B&#65533;I!B&#65533;E&#935;&#65533;&#1053;/"&#65533;&#65533;}&#65533;g8&#65533;&4&#65533;F&#1394;&#65533;a&#65533;B&#65533;&#65533;.z&#1100; &#1412;+B&#65533;&#1740;&#65533;R&#65533;&#65533;p&#65533;9\&#65533;	&#65533;r&#65533;&#65533;&#869;C&#65533;Ky&#65533;&#65533;"&0
&#65533;izf&#65533;&#65533;&#65533;0&#65533;1&#65533;&#65533;\e*W&#65533;:u&#65533;3PM&#65533;H3&#1028;&#65533;n?&#65533;&#65533;Q&#65533;&#65533;&#65533;&#65533;#&#65533;&#65533;*&#65533;D7&#65533;u|&#65533;>&#65533;a&#65533;8&#1424;&#65533;&#65533;&#65533;[G;B&#65533;&#65533;&#65533;&#65533;&#65533; &#65533;'&#1633;&#65533;&#1512;#&#65533;+H&#65533;&#65533;8&#65533; g&#65533;&#65533;;lq+&#65533;
}D&#65533;&#65533;kV&#65533;&#1547;&#65533;"&#65533;)A"Q&#1356;a+&#65533;&#65533;&#65533;$&#65533;y&#65533;}&#65533;9&#65533;&#65533;c!&#65533;&#65533;&#65533;&#65533;Z&#65533;&#65533;zv&#65533;&#65533;]&#65533;&#65533;,K&#65533;&#65533;&#65533;6&#65533;&#65533;p&#65533;q&#65533;MQ&#2486;&#65533;&#580;F&#1832;&#65533;h&#65533;&#65533;3&#65533;&#65533;E&#65533;&#65533;&#65533;&#65533;2&#65533;&#65533;zwl_j&#65533;&#65533;&#65533;R&#65533;&#1084;6$&#1746;&#65533;&#65533;$&#65533;&#65533;G4BS&#65533;&#65533;&#65533;&&#65533;/ro&#65533;&#65533;&#65533;&#65533;&#65533;&#65533;&#65533;&#65533;Epp&#65533;l&#65533;P&#65533;J&#65533;&#65533;)4&#65533;n&#65533;&`&#65533;&#65533; &#65533;S &#65533;&#65533;p5@&#65533;&#65533;xE+J&#65533;&#65533;ID&#65533;&#242;&#65533;$AA &#65533;s&#65533;&#65533;n&#65533;&&#65533;A&#65533; &#65533;'<!&#65533;R&#65533;&#65533;&#65533;0&#65533;&#65533;X&#65533;4&#65533;&#65533;,Bq	E&#65533;&#65533;"`TH&#65533;!&#65533;X&#65533;d&#65533;n&#65533;&#65533;5&#65533;&#65533;t&#65533;0&#65533;&#65533;4&#65533;&#65533;&#65533;&#1391;0L&#65533;.x&#65533;&#65533;h&#65533;&#65533;&#65533;_2pA&#65533;&#65533;&#65533;f]&#65533;&#65533;&#65533;t~&#65533;
P&#65533;&#65533;&#65533; 'P&#65533;&#65533;OPY&#65533; ((&#65533;>0&#65533;&#65533;&#65533;,e&#65533;&#65533;1p	&#65533; &#65533;&#65533;&#65533;g&#65533;A&#1031;&#65533;Lg&#65533;&#65533;&#65533;A'[&#65533;H&#65533;&#65533;m&#65533;C&#65533;&#65533;3&#65533;&#65533;Ct&#65533;&#65533;l&#385;&#65533;&#65533;)&#65533;&#65533;&#65533;p&#65533;0&#65533;Qb &#65533;`66
8&#65533;]P&#65533;&#934;&#65533;&#65533;&#65533;ht5&#65533;&#65533;t&#65533;A:&#1169;D&2&#65533;Wlg&#65533;&#65533;&#65533;&#65533;&#162;&#65533;0&#65533;&#65533;&#65533;&#65533;
&#65533;&#65533;&#65533;&#65533;&#65533;&#65533;&#65533;s&#65533;&#65533;&#65533;&#65533;T&#65533;&#65533;s&#65533;&#65533;&#65533;&#65533;X&#65533;>&#65533;0$\&#65533;Y&#65533;&#65533;$2T&#65533;&#65533;jb&#65533;P&#65533;&#65533;{I5B&#65533;W&#65533;&#65533;c 
o&#65533;&#65533;&#65533;&#65533;4&#65533;}5v&#65533;&#65533;k&#65533;&#65533;:&#65533;&#65533;6&#65533;&#65533;O&#65533;&#65533; $:t&#65533;x%&#65533;l&#65533;w>&#65533;?&#65533;&#65533;&#65533;KG&#65533;&#65533;&#65533;&#65533;O|&#65533;&#65533;&#65533;$8&#65533;&#65533;@&#65533;&#65533;U&#65533;&#65533;\&#65533;&#1451;)P&#65533;&#1955;&#65533;&#65533;&z&#65533;&#65533;&#65533;&#1453;.5~&#65533;qi&#65533;=X&q&#65533;&#578;r9&#65533;6,x&#65533;&#65533;q7&#65533;&#65533;v&#65533;dP&#65533;U&#65533;&#65533;&#65533;>&#65533;!Q&#65533;&#65533;7&#65533;&#65533;&#65533;&#65533;)+&#800;&#65533;&#65533;4-&#65533;&#65533;m&#65533;&#65533;'*&#65533;`	H Ri<#&#65533;1P&#65533;&#65533;
h&#65533;C&#65533; &#65533;0"&#65533;&#65533;+H&#1097;KP&#65533;&#65533;&#65533;&#65533;&#65533;qD<bz@&#65533;&#65533;&#65533;!4&#65533;&#65533;&#65533;&#65533;(D&#1130;U&#65533;&#65533;&#65533;hB>&#65533;&#65533;D&#65533;p&#65533;@&#65533;&#65533; P&#65533;&#65533;&#65533;}&#65533;Ch0&#65533;y&#65533;=&#65533;`&#65533;&#65533;&#65533;K&#65533;s&#385;9W&#65533;\6&#65533;A&#65533;&#65533;&#65533;&#65533;&#65533; &#65533;&#65533;/&#65533;b&#65533;&#65533;&#65533;X d&#65533;&#65533;V&#65533;&#65533;LF`Pd	4&#65533;4&#65533;&#65533;&#1801;&#65533;,&#65533;4&#65533;&#65533;&#65533;&#65533;&#65533;&#65533;&#65533;t&#65533; L&#65533;,#&#65533;&#65533;&#65533;&#65533;2k&#65533;~&#65533;&#65533;&#65533;vg0&#65533;G<&#65533;!&#65533;&#65533;&#65533;a&#65533;&#65533;&#65533;&#65533;&#65533;!&#65533;&#10404;&#65533;/&#65533;&#65533;.&#65533;	&#65533;&#65533;"(&#65533;&#65533;0&#65533;&#65533;&&&#65533;n&#65533;&#65533;&#65533;&#65533;.&#65533;$:&#65533;##2L&#65533;&#65533;*&#65533;&#65533;&#65533;0#4,c&#65533;TM&#65533;&&#690;&#65533;&#65533;5&#65533;F| d&#65533;&#65533;!R&#65533;!&#65533;&#65533;&#65533;p&#65533;!l&#430;`K&#65533;&#65533;&#65533;&#65533;&#65533;AOv&#65533;&#65533;&#65533;d4:5&#65533;t(&#65533;d'&#65533;X+C$8&#65533;&#65533;x&#65533;&#43768;*&#1920;&#65533;hc&#65533;J&#65533;6Kr&#65533;h"h&#65533;Ha&#65533;&#65533;"&#44083; &#65533;&#65533;0&#65533;4&#65533;&#65533;2&#65533;&#65533;&#65533;q&#65533;&#65533;&#65533;4.#l&#65533;h6&#65533;"&#65533;&#65533;5&#65533;c8&#65533;&#65533;>d#&#65533;&#65533;;T&#65533;&#65533;&#65533;j\&#65533;E&#65533;-&#1710;Q&#65533;&#65533;&#65533;&#65533;&#65533;&#65533;F&#65533;&#65533;&#65533;P&#65533;&#65533;&#20260;&#65533;&#65533;+M&#65533;&#65533;.&#65533;g7c/<&#65533;G&#65533;&#65533;Kg&#65533;&#575;&#65533;%I&#65533;2&#65533;J2&#1953;j!%&#65533;0 r6&#65533;&#65533;&#65533;&#65533;&#65533;$ $*&#65533;L@z&#65533;&#65533;`	&#65533; 
&#65533;`&#65533;`.A&#65533;R22!.apop&#65533;&#65533;&#65533;	&#65533;&#65533;&#65533; &#65533;B&#65533;|,X!&#65533;@t&#65533;j&#65533;&#65533;`	&#65533;&#65533;
2&#65533;T@&#65533;&#65533;J&#65533;H &#65533; 	|&#65533;&#65533;`&#65533;&#65533;b` &#65533;N bN&#65533;&#65533;&#773;j&#65533; &#65533;	&#65533;R@&#65533;&#65533;i&#65533; P&#65533;` ,&#65533;2 &#65533;&#65533;&#65533;&#344;&#65533;eN@c6 b&#65533;P&#65533;c$-6&#65533;&#65533;B&#65533;P&e&#65533; W&#65533;eH&#65533;R&#65533;4a&#65533;&#65533;4T&#65533;&#65533;&#65533;j!G?&#65533;{&#65533;gi6?63=si<&#65533;&#65533;?Lk=~&#65533;&#65533;!&#65533;&#65533;&#65533;&#65533;&#65533;a&#1540;&#65533;A&#65533;&#65533;&#65533;<&#65533;8&#65533;c7&#65533;&#65533;&#65533;a&#65533;&#65533;
{&#65533;&#65533;&#65533;L6
&#65533;&#65533;&#65533;&#1812;Kq&#65533;&#65533;&#65533;K&#65533;&#65533;S<&#65533;&#65533;&#65533;g%g&#65533;&#65533;&#65533;&#65533;4's&#65533;&#1200;&#65533;&#65533;V&#65533;&#65533;V0&#65533;>&#65533;/&#755;&#65533;N2&#65533;&#65533;*C<&#1988;&#65533;&#65533;&#65533;s&#65533;y&#65533;!NC tQ&#65533;S&#65533;H&#65533;&#65533;&#65533;m&#65533;X&#1079;&#65533;M3K3&#65533;&#65533;&#65533;"&#65533;&#65533;8&#65533;&#65533;.&#65533;&#65533;&#65533;P&#65533;gN&#65533;g&#65533;!nm&#65533;&#65533;&#65533;&#65533;&#65533;4t*&#65533;M&#65533;M @G&#65533;
&#65533;<?&#65533;#&#65533;v1C;&#1425;7&#65533;&#1272;&#65533;8&#65533;&#65533;&#65533;p	Y&#65533;bE&#65533;&#65533;%&#65533;jP&#65533;<Td&#65533;&#65533;%TBF&#65533;&#833;&#65533;1&#65533;fMVg{&#65533;kqd&#65533;~&#516;&#65533;&#65533;*&#65533;I&#65533;<&#65533;&#65533;u&#65533;&#65533;&#65533;4+&#65533;&#65533;J&#65533;g&#65533;$*&#65533;&#65533;D&#65533;.P&#65533;.&#65533;8`&#65533;&#65533;(&#65533; @&#65533;&#65533; &#65533;F&#65533;l &#65533;&#65533;&#65533;&#65533;4&#65533;&#65533; VJ&#65533;&#65533;2&#65533;<&#65533;0&#65533;b&#65533;&#65533;&#65533;%&#65533;&#65533;	&#65533; 	&#65533;`	&#65533; <&#65533;H&#65533;J&#65533;JA&#65533; .&#65533;e<&#65533;\@b&#65533;J@@`, &#65533;*&#65533;:@H&#65533;&#65533;%&#65533;j d@&#65533;Z&#65533;&#65533;^&#65533;&#65533;v5&#169; &#65533;&#65533;&#65533;&#65533;&#65533;Z&#65533;&#65533;Zy&#65533;p&#65533; [&#65533;/&#65533;&#65533;&#65533;iMPB&#65533;Fd>@,`&#65533;&#65533;9@&#65533;6&#65533;^&#65533;&#65533;B&#65533;
D&#65533;&#65533;&#65533;'A&#65533;`$D&#65533;&#65533;J&#65533;&#65533;&#65533;A&#65533;a&#65533;a&#65533;a&#65533;A&#65533;&#65533;|Nc&#65533;'w&#65533;&#65533;8&#65533;&#1089;&#65533;IcB&#65533;&#65533;&#65533;F&#65533;eQv&#65533;&#65533;&#65533;&#65533;&#1826;&#65533;&#65533;"&#65533;4*&&#65533;&#65533;&#65533;~&#65533;&#65533;&#65533;&#65533;.h	&#65533;&#65533;Jxb-&#65533;&#65533;jN<#4FC&#65533;g&#65533;&#65533;&#65533;1&#65533;&#65533;&#65533;&#65533;io&#65533;h)i&#65533;VND#kk&#65533;&#65533;&#65533;jjC&#65533;&#65533;k-c4&#65533;V@w&#65533;q&#65533;&#65533;hp&#65533;&#65533;?&#65533;g}D&#65533;A&#65533;V&#65533;(	&#65533;i&#65533;k6:&#65533;?f-&#65533;&#65533;&#65533;&#65533;F&#65533;s<&#65533;4<&#65533;&#65533;&#65533;&#65533;r &#65533;&#65533;&#65533;&#65533;6b2z&#65533;:;k!&#65533;m&#65533;&#65533;N1*&#65533;&#65533;&#65533;&#65533;:w&#65533;tOu&#65533;&#65533;p&#65533;D7&#65533;KA&#65533;u&#65533;&#65533;v&#65533;u&#65533;CM&#65533;#>Z&#65533;q k&#65533;&#65533;j{&#65533;F&#65533;&#65533;&#65533;huv&#65533;$x&#65533;<
&#65533;4&#65533;&#65533;?2s3+Kh&#65533;l&#65533;D!&#65533;&#65533;:&#65533;&#65533;&#65533;&#65533;~ &#65533;R&#65533;W&#65533;D&#65533;&#65533;d&#65533;	&#65533;R"&#65533;&#65533;X&#65533;F&#65533;+&#65533;RV&#65533;QP&#65533;&#65533; @&#65533;&#65533;:A&#65533;:A4!(A,&#65533;&#65533;&#65533;&#65533; 
&#65533;&#65533;	&#65533; 	&#65533;@4&#65533;&#65533;VuR&#65533;&#65533;F&#65533;$ D&#65533;&#65533;Z&#65533;R`&#65533;:&#65533; 7&#65533;F&#65533;T&#65533;&#65533;eV@&#65533;)T&#65533;&#65533;&#65533;&#65533;&#65533;H@&#65533;I&#65533;l-&#997;T`\&#65533;&#65533;&#65533;&#65533;&#65533;&#65533;w&#65533;&#65533;&#65533;/^&#65533;v&#65533;P8`^;&`8dD&#65533;/M`D<&#65533;>`QL&#65533; QF&#65533;x` (!&#65533;g&#65533;c6n&#65533;7rt=&#65533;#>&#65533;&#65533;i&#65533;&#65533;&#65533;4GdB&#65533;6&#65533;F&#65533;q&#65533;j$Db3&#65533;&#65533;z0f&#65533;&#65533;&#65533;&#65533;&#65533;&#65533;W#*&#65533;3]&#65533;{(&#65533;0b&#65533;&#1444;oS&B&#1426;/&#65533;%@&#65533;&#65533;p69&#65533;&#65533;&#65533;&#65533;&#65533;mE&#65533;q&#65533;Z"&#65533;.J~&#65533;DD&#65533;=u&r-&#65533;&#65533;4#42<&#65533;q;G!&#65533;r&#65533;>{&#65533;>?&#65533;D&#65533;&#65533;h&#65533;&#65533;&#1980;3s&#65533;&#65533;oqs&#65533;&#1622;&#65533;&#65533;j&#65533;|Q2&#65533;Au&#65533;9&#65533;4&#65533;&#65533;3v&#65533;G&#65533;C&#65533;!&#65533;&#65533;&#65533;&#65533;!&#65533;A&#65533;L&#65533;&#65533;&#513;&#65533;&#618; PtpIQ&#65533;&#65533;p&#65533;-&#65533;t4&#65533;N&#65533;&#65533;3&#65533;&#65533;bK?oM5$&#1331;
&#65533;h>&#65533;&#65533;&#65533;E&#65533;#&#65533;&#65533;
&#65533;~ &#65533;c?&#65533;&#65533;;&#141;&#65533;&#65533;&#65533;&#65533;8b&#65533;&#65533;&#65533;G5"
&#65533;.&#65533;&#65533;/&#65533;.q6&#65533;&#685;:d6P&#65533;&#65533;cB&#65533;
4G'&#65533;)&#65533;!!&#294;&#65533;?&#65533;&#65533;&#65533;a&#928;. &#65533;S&#65533;&#50461;"E"&#65533;R0 \&#65533;&#65533;.&#65533;O&#65533;uZu&#65533;0&#65533;tLv,F:&#65533;6&#65533;,a&#65533;&#65533;&#65533;	&#65533;&#65533;	&#65533;&#65533;	&#65533; &#800;FAUKAXa.!~ &#65533;6 &#65533;&#65533;,&#65533;&#65533;<&#65533;&#65533;&#65533;2&#65533;`t&#65533; &#65533;Z[&#65533;R@*&#65533;]O&#65533;]&#65533;&#65533;&#65533;&#5106;P&#65533;&#65533;&#65533;,&#329;&#65533;E[&#65533;&#65533;,&#65533;b&#65533;&#65533;z&#65533;|`^@c&#65533;x&#65533;&#65533;x&#65533;&#65533;OH&#65533;]Q&#65533;&#65533;&#65533;&#65533;P0`$&#65533;{&#65533;S*&#65533;<`}&#65533; &#65533;&#65533;&#385;$&#65533;'~&#65533;wu&#65533;g&#65533;9v'&#47643;&#65533;i&#65533;$0&#65533;L&#65533;&#65533;&#65533;j:&#65533;y&#65533;a&#65533;&#65533;&#65533;j&#65533;a&#65533;a&#65533;a2UPt&#65533;&#65533;&#65533;tRgFcT&#65533;&#65533;&#65533;<&#65533;n&#65533;X&#65533;&&#65533;r&#65533;j:Y&#65533;_&#65533;&#65533;&#65533;/&#65533;&#65533;_&#65533;&#65533;&#65533;gw9&#65533;x"cr&#65533;&#65533;&#65533;&#65533;&#65533;9&#65533;&#65533;YM&#65533;&#1258;&#65533;k&#65533;&#65533;l&#65533;&#65533;&#65533;jM&#65533;qwYlYOZ&#65533;&#65533;&#1270;>%&#494;@&#65533;&#65533;&#65533;S&#65533;n<B&#65533;&#65533;&#65533;?&#65533;&#65533;s3&#65533;&#65533;tA&#65533;0&#65533;&#65533;&#65533;&#65533;&#65533;&#65533;'&#65533;&#65533;~&#65533;&#1542;a&#65533;&#65533;at&#65533;!V&#65533;&#65533;&#65533;&#65533;!&#65533;h &#65533;S&#65533;^&#65533;&#65533;&#65533;s
&#65533;&#65533;^Yr&#65533;6m&#65533;O&#1109;&#1398;z7k&#65533;&#65533;i&#65533;n&#65533;Fn_&#65533;(=&#65533;&#65533;r&#65533;[B&#65533;&#65533;&#65533;&#65533;yi'G&#65533;&#65533;s&#65533;#&#65533;&#65533;bt&#65533;&#65533;&#65533;3Sw&#65533;9&#65533;&#65533;7&#65533;&#65533;JB&#65533;s4&#65533;
$$~&#65533;<&#65533;&#65533;6<&#65533;&#65533;&#65533;&#65533;&#65533;&#65533;d.`e,@V&#65533;X}&#65533;&#65533;``"&#65533;&#65533;)5v`&#65533;([&#416;H!B@&#65533;&#65533;&#858;2&#65533;*&#65533;2&#65533;&#65533;&#65533;\{&#65533;&#65533;&#65533;&#65533;&#65533;&#65533;R&#65533;\&#65533;&#65533;v&#65533;eD&#65533;&#65533;&#65533;&#65533;&#65533;2e&#65533;l@x&#65533;[e&#65533;&#65533;Y&#65533;&#65533;J&#65533;&#65533;8\H`&#65533;&#65533;&#1372;F@&#65533;C&#65533;}&#65533;5&#65533;&#65533;&#65533;&#65533;iL&#65533;,MdX&#65533;&#65533;&#65533;&#65533;\l&#65533;^&#65533;&#65533;&#65533;&#65533;&#65533;$&#65533;P<&#65533;&#65533;C&#65533;X?F&#65533;&#65533;rc&#65533;&#65533;*&#65533;.@>&#65533;&#65533;&#65533;t&#65533;@Fa&#65533;AnsF&#65533;&#65533;D&#65533;&#65533;;&#65533;#/j&#65533;?&#65533;F/:&#65533;&#65533;&#65533;&#65533;&#65533;7#&#65533;A&#65533;{&#65533;&#65533;!&#65533;&#65533;&#65533;|B&#65533;&#65533;N#z&#948;,&#65533;&#65533;&#65533;CH&#65533;p&#65533;&#65533;s&#65533;p$G&#301;&#65533;^&#65533;.&#65533;&#65533;&#65533;&#65533;L9&#65533;&#65533;&#65533;&#65533;&#65533;r]&#65533;&#65533;	&#65533;;&#65533;3&#65533;S&#65533;?&#65533;&#65533;/cYV&#65533;&#65533;M\&#65533;&#65533;&#65533;COB&#65533;Da&#1817;&#65533;.&#65533;O&#65533;&#65533;&#65533;&#65533;S&#65533;&#65533;&#65533;&&#65533;2&#65533;&#65533;w3&#65533;G&#65533;=&#65533;&#473;&#65533;7&#65533;v&#65533;&#65533;A&#65533;&#65533;t&#65533;&#65533;&#65533;&#65533;&#65533;@j&#65533;ah&#65533;&#65533;|&#65533;0&#65533;$&#65533;&#65533;&#65533;s&#65533;&#65533;&#65533;&#65533;s&#284;&#65533;K<&#65533;&#65533;vl1&#65533;&#65533;&#65533;&#65533;|&#438;2&#65533;&#65533;?@&#65533;q&#5254;h&#65533;&#65533;>&#65533;j&#65533;)&#65533;&#65533;wf&#65533;&#65533;&#65533;f&#65533;ni&#65533;1&#65533;&#65533;>&#65533;&#65533;7?c&#65533;&#65533;&#65533;;7<&#65533;&#65533;r>1Lb&#65533;&#65533;;/&#65533;&#65533;&#65533;&#65533;p&#65533;zB&#65533;&#65533;b  4P&#65533;P&#65533;&#65533;&#65533;	*&#65533; !&#65533;P&#65533;@bE&#65533;I&#65533;Dq&#65533;&#65533;<&#65533;D5*&#1319;P&#65533;J&#65533;
&#65533;	S&#65533;I&#65533;*&#65533;r#&#65533;8b&#65533;&#65533;&#65533;&#65533;&#65533;Q)S&#65533;j&#65533;&#65533;&#65533;/8B&#65533;T&#65533;&#65533;&#65533;&#65533;%2h &#65533;&#65533;E2Z&#65533;XQ&#65533;&#65533;
&#65533;!@&#65533;;6&#65533;&#65533;&#65533;f&#65533;z&#65533;Zb&#65533;
&Z&#65533;=&#65533;&#65533;]'F&#65533;Xa&#65533;b&#65533;%X&#65533;&#65533;Q&#65533;;p&#65533;&#65533;&#65533;&#65533;>x&#1584;t&#65533;&&#1810;@;B&#65533;&#65533;2,&#65533;&#65533;@&#65533;&#65533;<t&#65533;&#65533;&#65533;&#65533;5&#65533;&#65533;*&#65533;]&#65533;r&#65533;&#917;7N8p&#65533;&#65533;&#65533;G\&#65533;&#65533;o&#65533;&#65533;yK&#65533;<xpp&#517;{&#65533;&&#65533;&#65533;r&#65533;&#65533;&#65533;&#65533;:vq&#65533;&#789;&#65533;&#25368;3m&#65533;9C&#65533;[&#65533;u&#65533;&#1181;C&#65533;:u&#65533;&#1721;c&#65533;&#65533;&#65533;&#65533;&#65533;&#896;&#65533;&#65533;[9&#65533;St&#65533;W&#1795;B&#65533;&#836;z&#65533;7&#65533;t&#65533;&#65533;6n&#205;7&#65533;x&#65533;6zc&#65533;&#65533;&#65533;&#65533;&#65533;&#65533;&#65533;&#65533;H&#65533;o>8Nx&#65533;&#1095;&#65533;~&#65533;&#65533;<<&#65533;S&#975;&#65533;)&#65533;&#65533;&#65533;c&#65533;=E&#65533;s&#65533;=J&i&#65533;L&#65533;#&#65533;&#65533;Ji$&#65533;X"&#65533;&#65533;Yn&#65533;&#65533;L&#65533;(&&#65533;`6&#65533;%&#65533;E&#65533;3&#65533;&#65533;H9&#987;p&#65533;&#65533;&#65533;t&#65533;Yg<&#65533;&#65533;<y&#65533;&#65533;<|&#65533;(&#65533;&#65533;&#65533;&#990;&#65533;&#65533;&#65533;;&#65533;&#65533;&#65533;&#65533;7 :&#65533;Tj&#65533;|&#65533;]j&#36885;R*&#65533;:&#65533;x&#65533;0&#65533;&#65533;B5&#65533;`#3&#65533;(&#65533;&#65533;5&#1936;3N8&#65533;&#65533;F&#65533;&#48163;&#65533;;:&#694767;;&#65533;&#65533;g&#65533;&#65533;*j'&#65533;k&#65533;&#65533;&#65533;H&#65533;&#65533;,&#65533;Y	&#65533;=P&#65533;&#65533;&#65533;&#65533;&#65533;&#65533;&#65533;&#65533;&#65533;v{&#65533;&#65533;{2&#65533;g&#65533;z&#65533;m&#65533;>>Y&#65533;&#65533;Q&#65533;9&#65533;?&#65533;&#65533;m&#65533;&#65533;&#65533;N&#65533;&#65533;&#65533;&#65533;&#65533;	n&#65533;&#65533;I&#65533;&#65533;}&#65533;(&#65533;9&#65533;S&#65533;&#65533;&#65533;)X&#65533;qj&#65533;&#1868;&#65533;uG&#65533;&#65533;G&#65533;&#65533;3&#65533;JN9
&#65533;z&#65533;:&#1860;\&#65533;&#65533;A&#65533;&#65533;8A,&#65533;P&#65533;M@&#65533;T(q*&#65533;&#65533;C&#65533;tI&#65533;&#65533;&#65533;&#65533;(&#65533;p&#65533;&#65533;$&#65533;@&#65533;&#65533;68%C0&#65533;@D&#65533;&#65533;D
)&#65533;&#65533;&#65533;
Q&#65533;L&#65533;l&#65533;
N&#1653;&#65533;	gU%W_$&#65533;&#65533;B
&&#65533;&#65533;&#65533;d&#65533;e&#65533;
%&#65533;&#65533;&#65533;f'&#65533;w
&#65533;&#65533;&#65533;&#65533;[&#65533;`&#65533;&#65533;@&#65533;`&#65533;
.&#65533;&#65533;&#65533;2&#1792;C6&#65533;pC7&#65533;`&#65533;%h &#65533;&#65533;L&#65533;&#65533;	*&#65533;P&#65533;	!&#65533;{Xl&#65533;&#65533;X &#65533;&#65533;D&#65533;z&#65533;&#65533;&#65533;@&#65533;'&#65533;&#65533;&#65533;o}&#65533;q&#65533;&#65533;p&#65533;mt,*7]&#65533;g&#65533;b&#65533;b&#65533;[&#65533;&#449;&#65533;]8&#65533;$&#65533;2&#65533;lHM3&#65533;@:&#65533;\p&#65533;&#65533;&#65533;&#671;&#65533;&#65533;&#65533;)&#65533;&#65533;&#65533;&#65533;&#65533;';&#65533;&#65533;&#65533;2&#65533;@ih&#65533; &#1098;2&#65533;"Q+&#65533;wdD&#65533;Q&#65533;?&#65533;&#65533;&#65533;&#65533;5&#65533;&#65533;CZZz&#65533;&#65533;Q&#65533;)5)KA&#65533;&#65533;&#65533;&#65533;!$j&#65533;h:&#65533;t&#65533;.2&#37894;E&#65533;&#65533;tB*Y&#65533;Mq&#65533;&#1463;&#65533;d'&KO&#65533;&#65533;#)B1I&#802;&#65533;&#65533;&#65533;'w&#65533;QbT;v5&#65533;1&#65533;c&#65533;:&#65533;&#65533;X&#65533;v&#65533;&#65533;&#65533;8&#65533;6&#65533;!_&#65533;&#65533;9&#65533;a&#65533;jX&#65533;=&#65533;	&#996;&#65533;sF&#65533;&#203;y&#65533;V"&#65533;E%&#65533;&#65533;&#65533;
&#1457;&#1829;&#65533;e&#65533;iI/&#65533;RiXC,&#65533;]S&#65533;&#65533;&#65533;-y&#65533;&#65533;]&#65533;4&#1205;&#65533;&#65533;t&#65533;&#65533;4!&#65533;v(&#65533;J&#65533;b&#65533;$&#65533;&#65533;&#1581;.&#65533;&#45893;P ke&#65533;&#65533;!lz&#65533;&#65533;&#1929;&#65533;&#65533;&#65533;XP{&#460;$&#65533;&#65533;&#410;:9&#65533;&#65533;t&#65533;?pB&#65533;T&#65533;&#65533;&#65533;&#65533;B&#65533;&#65533;9@&#65533;&#65533;@&#65533;-pAU&#65533;&#65533;&#65533;&#1568;	Q`B&#65533; &#65533;P&#65533;b@Q&#65533;(:&#65533;	LH&#65533;&#65533;&#65533;&#65533;z&#65533;&#65533;&#65533;:&#65533;&#65533;<q
R t&#65533;+\!&#65533;L&#65533;!(&#65533;J&#65533;r&#65533;&#65533; #0&#65533;:@&#65533;&#740;@#&#65533;&#65533;K
<&#65533;7&#65533;&#65533; q!8_Hp&#65533;&#65533;&#65533;0A{&#65533;EWjQ8u&#65533;(hA]&#65533;&#65533;@4(LZ&#65533;&#65533;&#65533;&#65533;vAB&#65533;&#65533;&#65533;&#65533;f&#65533;&#65533;&#65533;v &#65533;&#65533;,&#65533;&#65533;&#65533;,e0&#65533;"3&#65533;&#65533; $&#1025;!&#65533;Bx4j"P&#65533;x&#65533;X&#65533; &#497;t&#65533;o&#65533;C&#65533;Z&#1458;&#529;&#65533;d&#65533;&#65533;&#65533;i&#65533;&#65533;8F5&#65533;&#65533;&#65533;j&#65533;&#65533;(q&#65533;YM&#65533;&#65533;`&#65533;&#65533;&#65533;}&#65533;S?&#65533;%&#512;&#65533;&#65533;mn&#65533;&#65533;=&#65533;H&#65533;&#65533;&#65533;,/&#65533;&#65533;&#65533;;&#65533;4&#65533;B(IS&#65533;&#65533;&#65533;&#65533;a
&#65533;&#65533;0&#65533;&#65533;J&#65533;l&#65533;&#65533;d&#65533;x&#65533;+Laj&#65533;&#65533;$]N"&#65533;&#65533;Mo&#65533;&#65533;4&#65533;|)&#65533;NR&#65533;S&#65533;&#65533;&#28003;z&#1387;&#65533;&#65533;&#65533;&#65533;+&#1349;&#65533;&#65533;&#65533;KN&#907425;&#65533;S&#65533;K&#65533;&#65533;z;&#65533;!&#65533;i&#65533;&#65533;&#65533;&#65533;:&#65533;`>Zcyd!&#65533;&#65533;F^v\&#65533;&#65533;&#65533;s&#65533;&#65533;&#65533;&#65533;x&#65533;&#65533;&#65533;o&#65533;&#65533;^.}R&#65533;&#65533;b1&#65533;&#65533;#1&#65533;&#65533;&#65533;&#65533;/=&#65533;-&#65533;&#65533;&#65533;=rtm&#65533;!&#65533;&#65533;&#65533;'&#65533;&#65533;%&#65533;@&#65533;&#1547;7.&#65533;&#65533;&&#65533;&#1240;&#65533;X2+&#1570;&#65533;&#65533;E&#65533;q&#65533;4m&#65533;?&#65533;+&#65533;&#65533;9&#65533;&#65533;&#65533;B&#65533;g9R&#65533;	D@x&#531; `&#65533;0&#65533;
Z&#65533;&#65533;&#65533;`"&#65533; 1&#65533;PA&#65533;;&#65533;a}&#65533;)@&#65533;S&#65533;B&#65533;&#65533;D$$!	H&#65533;L&#65533;&#65533;
Xp&#65533;&#65533;&#65533;&#65533;&#65533;&#65533;)V&#65533;
Q&#65533;&#65533;&#65533;&#65533;&#65533;-V&#65533;3&#65533;$8Ah&#65533;&#65533;&#65533;  &#65533;&#65533;:-`&#65533;&#65533;&#1327;&#65533;KOA&#65533;t "&#65533;&#65533;
&#65533;&#65533;&#1496;&#65533; qQ&#65533;J
\ 8\&#65533;&#65533;&#716;]bp&#65533;&#65533;&#65533;&#65533;&#65533;&#65533;:&#65533;&#1645; 	e&#65533;&#65533;,&#65533;I&#1025;#`H&#65533;:x&#65533;&#65533;c&#65533;.&#65533;&#65533;&#1957;Nw&#65533;&#65533;>`&#65533;&#65533;@$@&#65533;-&#65533;&#65533;F&#65533;&#65533;&#65533;&#65533;m&#65533;T&#65533;&#65533;&#65533;D
&#1095;Dn&#65533;mt&#65533;&#65533;'&#65533;2g&#65533;&#65533;od&#65533;&#65533;@F5&#65533;&#65533;b&#65533;b&#65533;&#65533;&#65533;"&#65533;rR@:&#65533;0&#65533;&#65533;&#65533;&#65533;&#65533;&#65533;H7&#65533;f18A&#65533;&#65533;&#65533;&#65533;&#615;&#65533;&#65533;&#65533;TB:X=&#65533;&#65533;&#65533;Z&#65533;&#65533;&#65533;&#65533;d&#65533; &#65533;k&#65533;&#65533;&#65533;/&#65533;&#65533;E&#65533;jQY&#65533;z!w&#65533;&#65533;%&#65533;&#65533;&#65533;&#65533;q&#1653;&#65533;&#65533;U&#65533;&#65533;II&#1327;&#65533;&#65533;&#65533;!&#65533;&#65533;5&#65533;&#65533;\i)&#65533;&#65533;Pl&#65533;9&#65533;&#65533;&#65533;b&#65533;&#65533;&#65533;h&#65533;a&#65533;o`&#65533;&#65533;&#65533;; E&#65533;&#65533;+&#65533;Yt&#65533;*}&#65533;wle&#65533;&#65533;L&#1176;&#65533;&#65533;K&#65533;&#65533;l&#65533;&#65533;&#65533;&#65533;#7&#65533;&#65533;&#65533;&#65533;&#65533;&#65533;o&#65533;&#65533;&#65533;&#65533;&#65533;G&#62587;T&"&#65533;&#65533;]>&#65533;&#65533;&#65533;F&#65533;&#790;@#&#65533;&#65533;&#65533;M&#65533;7&#65533;&#65533;&#65533;s&#65533;&#65533;b&#65533;T&#65533;&#65533;&#65533;&#65533;6&#65533;&#65533;.X&#65533;6&#65533;&#65533;db&#65533;@&#65533;Yl&#65533;E5v-&#65533;:&#65533;M&#65533;]&#65533;X F&#65533;>&#65533;.@Np&#65533;`&#65533;&#65533;N&#65533;&#65533; 
'&#65533;P&#65533;&#65533;&#65533;	O&#65533;&#65533;&#65533;&#65533;&#65533;o&#65533;GC&#65533;&#65533;C&#65533;&#65533; 
&#65533;f(Q
&#65533;&#65533;
&#65533; &#65533;@k]&#65533;(P&#65533;&#65533;&#65533;&#65533; 0
&#65533; al"pfq&#65533;@p&#65533;&#65533;p&#65533;&#65533;,&#65533;T)%T(&#65533;W&#65533;&#65533;m2`U&#65533;X1j3&#65533;H Y&#65533;`P&#65533;&#65533;
&#65533;&#65533;0&#65533;R&#65533;&#65533;|&#65533;p&#65533;&#65533;s&#65533;&#65533;&#65533;N&#65533;&#65533;&#65533;R&#65533;a&#65533;P&#65533;`]&#65533;#&#65533;")&#65533;r&#65533;&#65533;X&#65533;!!&#65533;e&#65533;&#65533;! &#137;rr&#65533;(Y&#65533;&#65533;X&#65533;&#65533;r1&#65533;G&#65533;&#65533;&#192;&#65533;@&#65533;&#65533;"a&#65533;&#65533;q&#65533;&#65533;&#65533;}&#1204;w@&#65533;A&#65533;8~2"@Z&#65533; :G1&#65533;&#65533;r&#65533;&#65533;@&#65533;!&#65533;Hu&#65533;sub>&#1204;u5&#65533;PV.&#65533;&Ff^g"&Vb&#65533;&#65533;d56&#65533;&#65533;`WFyr&#65533;7&#65533;#o2JR&#65533;d&#65533;@P&#65533;&#65533;&#65533;F&#65533;J@&#65533;.&#65533;&#65533;wA&#1423;B&#65533;^&#65533;&#65533;|&tdD&#65533;I&#65533;H^+&#65533;$&#65533;&#65533;-&#65533;&#1360;&#65533;w&#65533;P&#65533;&#65533;#&#65533;{&#65533;&#65533;&#65533;&#65533;xj&#65533;$m&#65533;Bi&#65533;B3&#65533;I&#65533;%/&#65533;&#65533;&#65533;D]&#65533;&#65533;_w7]&#65533;]*v`&#65533;B,&#65533;]E&&#65533;:)K&#65533;w|&#65533;&#65533;xj&#65533;E&#65533;&#65533;&#65533;&#65533;F&#65533;&#65533;&#65533;&#65533;?&#65533;en*&#65533;&#65533;?&#65533;~&#65533;"&#65533;x@&#65533;=Xy&#65533;0&#65533;}&#65533;r&#65533;#8bz&#65533;0&#65533;P&#65533;&#65533;M 9 Y(&#65533;&#65533;&#65533;l@2@M&#65533;M&#65533;N R0X&#65533;	&#65533;D &#65533;B`O`&#65533;&#65533;
t&#65533;=&#65533;&#65533;&#65533;	&#65533;`&#65533;&#65533;	&#65533;`	&#65533; 	&#65533; y m&#65533;i&#65533;t0JPs&#65533;&#65533;&#65533;j&#65533;@&#65533;&#65533;
&#65533;&#65533;
&#65533;&#65533;
&#65533;0&#65533; 	i&#65533;&#65533;f2&#65533;R pp@<"PT:&#65533;S=&#65533;au&#65533;&#65533;raTL&#65533;) +&#65533;m|!8&#65533;I&#65533;.8&#65533;=&#65533;?&#65533;+p:&#65533;&#65533;
&#65533;&#65533;&#65533;&#65533;&#1552;&#65533;P&#65533;@&#1120;
q@& p&#65533;&#65533;7&#65533;6p&#65533;9&#65533;p&#65533;V&#65533;&#65533; G&#65533;	&#65533;&#65533;|&#65533;&#65533;'bd}&#65533;A)&#65533;S?&#516;@&#65533;&#65533;}&#65533;SY&#65533;&#65533;&#65533;'gA&#65533;&#65533;&#65533;&#65533;Y&#65533;&#65533;G&#65533;&#65533;`&#65533;&#65533;&#65533;&#65533;&#65533;&#65533;Q\;g&#65533;&#65533;8&#65533;#@J71&#65533;&#65533; 0B>&#65533;d>7J&#65533;&#65533;q&#65533;&#65533;&#65533;&#1251;&#1732;@&#65533;&#65533;&#65533;&#65533;&#65533;&#65533;&#65533;&#65533;4
!?&#65533;\C&#65533;e&#65533;&#65533;\&#65533;C&#65533;&#65533;_M'n.&#65533;&#65533;#	6&#65533;&#65533;L&#65533;&#65533;F&#65533;&#65533;~&#65533;BkD(&#65533;(&#65533;|&#65533;z&#65533;U/)-&#65533;wy&#65533;&#65533;&#335;&#65533;&#65533;&#695;|&#65533;|&#65533;u$&#65533;p(&#65533;P&#65533; &#65533; &#65533;i&#65533;&#65533;D&#65533;p&#65533; &#65533;0&#65533;\7&#65533;^,&#65533;B&#65533;&#65533;I&#65533;&#65533;B&#65533;Uv+	/&#65533;&#65533;B&#65533;&#23136;&#65533;/&#65533;DE&#65533;Dl&#65533;.*&#65533;&#65533;&#65533;bZr{&#65533;*&#65533;-&#65533;xpJ&#65533;rX&#65533;G&#65533;&#65533;&#65533;`&#65533;Fk&#65533;/&#65533;&#65533;`^y)r&#65533;" 	r1&#65533;*H&#65533;&#65533;~&#65533;r}&#65533;&#65533;~&#65533;+&#65533;+&#65533;2.&#21650;&#65533;p&#65533;&#65533;&#65533;P&#65533;p&#65533;S+ >&#65533;\ \&#65533;V0&#65533;UPW&#65533;U&#65533;D&#65533;:&#65533;< L O &#65533;`Q`,&#65533;{@	&#65533;&#65533;	&#65533;&#65533;	&#65533;p	&#65533; 	&#65533;@x&#65533;gplP&#65533;&#65533;|@i&#65533;&#65533;&#65533;	@&#65533;5A&#65533;
&#65533;R&#65533;0&#65533;	op2&#65533;(P8*&#65533;R&#65533;!0<"p7F&#65533;Vd&#65533;o&#65533;i<&#65533;C9&#65533;;?&#65533;8&#65533;&#65533;&#65533;C;&#65533;8&#65533;Q9N&#65533;&#65533;&#65533;>&#65533;7&#65533;#&#65533;E&#65533;&#65533;&#65533;PX&#65533;&#65533;M&#65533;r&#65533;&#65533;&#65533;
&#65533;&#65533;C&#65533;#&#65533;6&#65533;'s2&#65533;W`N&#65533;&#65533;s&#65533;&#65533;&#65533;&#65533;@ e&#65533;
&#1312;\*Fc)QY&#65533;&#65533;0suY&#65533;e]&#65533;[*7&#65533;&#65533;&#65533;&#65533;&#400;&#65533; &#65533;g&#832;&#65533;,&#65533;@ '>&#65533;&#65533;A&#65533;:\&#1539;&#65533;&#65533;A&#65533;{r&#65533;&#65533;&#65533; &#65533;&#65533;&#65533;Kz1@j&#65533;G&#65533;'&#65533;&#65533;T&#1530;&#1473;@&#65533;(=&#65533;D&#65533;&#65533;w&#65533;K&#65533;c_v&#65533;Dv&#65533;&#65533;^F%i_&#65533;%bkg&#65533;&#28198;k&#65533;F&#65533;&#65533;(&#65533;&#65533;+c&#65533;?&#65533;J&#65533;\&#65533;E&#65533;&#65533;&#65533;H&#65533;.E&v?i%&#65533;x}&#65533;v;&#65533;|&#65533;&#65533;_BcVr&#65533;:Dx&#65533;&#65533;6&#65533;&#65533;&#65533;&#65533;&#65533;0&#65533;&#65533;&#65533;*&#1312;&#65533;&#65533;&#746;^Bd*D&#65533;&#65533;&&#65533;&#65533;d&#65533;&#65533;&#65533;\&#65533;&#65533;&#65533;&#65533;&#65533;T`OD'N&#65533;HW&#65533;dXEdIz&#65533;&#65533;&#65533;&#65533;7&#65533;p&#65533;'&#65533;&#65533;&v(&&#65533;d&#65533;&#65533;O&#65533;#&#65533;&#65533;(JY&#65533;&#65533;&#65533;a)eaZH&#1668;&#65533;s1&#65533;@&#65533;* &#65533;&#65533;)&#65533;&#65533;&#65533;&#65533;&#65533;&#65533;&#65533;&#65533;K&#65533;#&#65533;|&#65533;,8&#65533;%&#65533; &#65533;`0aETo&#65533;&#65533;2&#65533;O&#65533;f@_`MPhE@E&#65533;Q NP<P4&#65533; &#65533;N&#65533;:`+&#65533;gp&#65533;&#65533;	&#65533;&#65533;&#65533;/&#65533;&#65533;&#65533;t`^&#65533;c&#65533;x@&#65533;&#65533;&#65533;&#65533;&#65533;@&#65533;&&#65533;)&#65533;&#65533;&#65533;
&#65533;@P B&#65533;&#65533;&#65533;&#65533;\&#65533; &#65533;0&#65533;&#65533;G&#65533;lb&#65533;;&#1476;&#65533;&#65533;+&#65533;&#65533;vTqQ&#65533;&#65533;&#65533;&#65533;&#65533;&#65533;&#65533;\jlC=&#65533;8&#65533;R 	&#65533;p&#65533;&#65533;&#214;&#65533;&#65533; &#65533;&#65533;&#65533;&#65533;&#65533;&#65533;@.&#65533;tV&#W@x&#65533;p&#65533;#&#65533;v&#65533;&#65533;<P`	&#1088;&#65533;L&#65533;"L&#65533;&#65533;b\&#65533;&#65533;tV&#65533;[&#65533;&#65533;&#65533;r&#65533;1&#65533;&#384;&#65533;&#65533;&#65533;&#65533;G&#65533;&#65533;&#65533;p&#65533;&#65533;&#65533;&#65533;&#65533;!&#65533;["2 B1rr!&#65533;)r&#65533; &#65533;&#65533;&#65533;!'}!&#65533;8J&#65533;&#65533;&#65533;&#65533;&#65533;X[&#65533;=&#65533;&#65533;$G&#65533;$M12f&#65533; &#65533;&#65533;K&#65533;#+&#828;&#65533;&#65533;&#65533;&#65533;&#65533;<% &#65533;.&#65533;&#65533;&#65533;&#1650;&O-&#65533;&#65533;B&#65533;TM&#1380;D&#65533;&#65533;&#65533;H&#65533;&#65533;.&#65533;&#65533;&#65533;;b&#65533;W&#65533;&#65533;&#65533;-&#65533;&#65533;zXz-nrJ!	&#65533;&#65533;&#65533;&#65533;$aB{S&#65533;d&#65533;4F"&#65533;`&#65533;&#65533;&#65533;0&#65533;&#65533;&#65533;&#65533;&#65533;&#65533;p&#65533;p&#65533;]vg&#65533;&#65533;&#65533;/im&#65533;M&#65533;/&#65533;4&&#65533;C&#65533;&#65533;J]&#65533;DE"$J&#65533;a&#65533;2(&#65533;d&#65533;&#65533;`&#65533;gXl&#65533;&#65533;&#65533;&#65533;a&.&#65533;&#65533;c&#65533;r&#65533;&#65533;
&#65533;&#65533;=&#368;&#65533;{R&#788;&#65533;&#1533;&#426;M1&#65533;0&#65533;&#65533;Zf&#65533;&#65533;&#587;H&#65533;M&#1831;&#65533;&#65533;&#65533;&#65533;z&#65533;&#65533;&#65533;'&#1168;;H&#65533;)v3A_&#65533;k U&#65533;A&#65533;:&#65533;:&#65533;G&#65533;&#65533;&#65533;6P}&#65533;&#65533;0+z&#65533;	&#65533;&#65533;&#528;&#65533;&#65533;&#65533;rP&#65533;&#65533;f ~0&#65533;&#65533;&#65533; 	&#65533;&#65533;	H&#65533;&#65533;_c
&#65533;&#65533;t&#65533;Zj9 N&#65533;Ee&#65533;*&#65533;&#65533;Wn&#65533;|&#65533;&#65533;&#65533;&#65533;&#585;7&pQ'&#65533;k,&#65533;7&#65533;}&#65533;V&#65533;mw&#65533;7+&#65533;8J&#65533;=&#65533;&#65533;&#65533;&#65533;'&#65533;0&#65533;$*&#65533; &#1632;&#65533;&#65533;&#65533;&#65533;&#65533;&#65533;&#65533;&#65533;&#65533; 0&#65533;0&#65533;Qpp&#65533;&#65533; &#65533;&#65533;&#65533; 0&#65533;p9&#65533;~b0&#65533;T&#65533;&#65533;&#65533;&#273;1&#65533;&#65533;&#65533;&#65533;E&#65533;&#65533;&#65533;3M&#65533;{1&#65533;&#65533;&#65533;&#65533;&#65533;&#864;&#65533;&#65533;&#65533;&#65533;&#65533;u+&#65533;&#65533;.u&#65533;x&#65533;"&#65533;!&#65533;&#65533;&#65533;&#65533;&&#65533;!T&#65533;A&#1776;=&#65533;&#1856;&#65533;sA-\F
&#39214;&#65533;n&#65533;&#65533;&#65533;d+&#65533;^'S&#679;w&#41814;T&#65533;&#65533;&#65533;{dwzw&#65533;&#65533;&#65533;&#65533;&#65533;&#65533;^&#65533;&#65533;vg&#65533;&#65533;&#65533;2/5&#65533;H&#65533;7&#65533;&#65533;|&#65533;(&#65533;bc&#65533;N&#65533;V&#65533;&#65533;|&#65533;&#530;2%"&#65533;&#65533;&#65533;&#65533;pB&#65533;G&#65533;s&#65533;&#65533;pC&#65533;&#65533;&#65533; &#65533;1&#65533;',&#65533;&#65533;D&#65533;&#65533;J=&#65533;zI&#65533;&#65533;&#65533;&#65533;v|7wd&#65533;&#65533;5&#65533;$&#65533;&#65533;I6&#65533;,NF&#65533;.&#65533;&#864;9&#65533;&#65533;&#65533;u'&#65533;&#65533;`&#65533;&#65533;&#65533;&#65533;&#65533;FC&#65533;(:&#800;[&#65533;&#65533;{&#65533;+&#65533;&#65533;"&#65533;K&#65533;K&#65533;R
&#65533;A&#65533;	&#65533;&#65533;&#65533;+&#1303;c&#65533;&#65533;'}&#65533;K &#65533;a&#65533;&#65533;/>w&#65533;5&#65533;&#65533; &#65533; FpR&#65533;&#65533;&#65533;&B] a&#65533;V&#65533;&#65533;&#65533;&#65533;_&#65533;H`&#65533;w&#65533;;`n},&#65533;K .&#65533;&#65533;8&#65533;&#65533;&#65533;i&#65533;&#65533;	&#65533;&#65533;&#65533;&#65533;&#65533;{0i&#65533;&#65533;*n&#65533;&#65533;@&#65533; 	&#65533;&#65533;	&#65533;&#65533;	(&#65533;&#65533;2	cPjP'&#65533;d@&#65533;  _&#65533;8&#65533;&#65533;&#65533;S)&#65533;S&#65533;S&#65533;1W&#65533;&#65533;&#65533;S) U&#65533;&#65533;&#65533;I&#409;&#65533;#T&0QU&#65533;&#65533;&@u&#65533;
&#65533;`&#65533;P&#65533;YfM&#65533;&#65533;M&#65533;0&#65533;0&#65533; n&#65533;&#65533;&#65533;7@AP0&#65533;p&#65533;&#65533;{h2&#65533;1<}&#65533;&#65533;&#65533; >&#65533;&#65533;pH&#65533;&#65533;&#65533;hnL&#65533;&#65533;&#65533;1R3+&#65533;&#65533;&#65533;&#65533;&#971;&#65533;"0&#65533;#&#65533;&#65533;&#65533;P&#65533;&#640;&#65533;&#65533;`&#65533;`r&#65533;&#1403;F&#65533;&#65533;d&#65533; &#65533;m&#65533;n&#65533;<h&#65533;&#65533;B&#65533;&#65533;>&#65533;&#65533;p&#65533;D&#65533;	&#65533;&#65533;&#65533;&#65533;&#65533;Fo&#65533;y3&#65533;&#65533;n.&#65533;&1&#65533;6&#65533;]~N&#1848;q&#65533;f&#65533;3g&#65533;:u&#65533;&#1461;s^<yE&#65533;&#65533;C&#65533;T&#65533;R&#65533;&#65533;&#65533;&#1651;&#65533;j&#65533;zS&#65533;Fmz&#65533;&#65533;V&#65533;]&#65533;~&#65533;
Ul&#65533;y&#65533;&#65533;&#65533;+K&#65533;&#65533;Y&#65533;k&#65533;&#387;&#65533;&#65533;;&#65533;&#65533;&#65533;&#653;&#65533;&#1056;&#65533;&#1713;&#65533;&#65533;n]&#65533;&#65533;{&#65533;&#65533;Y&#65533;n&#1081;v&#65533;&#643;K&#1320;Q&#65533;&#65533;(&#65533;Ek&#65533;;v&#65533;&#1333;&#65533;&#65533;&#65533;&#65533;<u&#65533;&#1197;C&#65533;&#65533;&#1916;z&#65533;&#1041;:x&#65533;&#8083;Yr&#1634;i&#65533;&#65533;w&#65533;&#65533;;w~&#65533;>T.]&#65533;&#65533;&#65533;&#886;&#65533;&#65533;&#65533;b&#65533;^&#65533;&#65533;=&#65533;&#65533;5&#707;T&#65533;q&#503;&#65533;A~&#65533;&#65533;z&#65533;F&#65533;&#65533;w&#65533;n&#65533;g&#65533;&#65533;&#65533;S&#65533;&#65533;&#65533;~&#65533;&#65533;&#65533;&#65533;&#65533;FO&#65533;&#65533;&#65533;&#65533;&#65533;&#65533;"&#65533;&#65533;&#65533;C&#819;t&#65533;9g'&#65533;4&#65533;&#65533;p>&#65533;F&#65533;l&#65533;&#65533;F&#65533;r&#65533;&#65533;I&#65533;t&#65533;l&#65533;&#65533;1&#65533;*N0&#65533;
&#65533;&#65533;(&#65533;&#65533;3&#65533;&#65533;&#65533;&#65533;'u&#65533;&#65533;f&#65533;W&#65533;&#65533;&#65533;0&#65533;&#65533;!X&#65533;!&#65533;*&#65533;&#65533;B*&#65533; &#134;z&#65533;A&#65533;~@&#65533;	'&#65533;&#135;~&#136;$&#65533;Pb&#65533;%&#65533;&#65533;A&#65533;:H&#65533;&#65533;9A$&#65533;J"Q&#65533;&#65533;?&#65533;&#65533;#.&#65533;h&#65533;
0&#65533;&#65533;c&#65533;E"&#65533;DN:EEC&#65533;R,&#65533;&#65533;
-	%ZR9&#65533;&#65533;&#65533;&#65533;P&#65533;&#65533;	&&#65533;&#65533;&#65533;PAN&#65533;&#65533;B 0&#65533;`&#65533;.&#65533;&#65533;&#65533;LX&#65533;&#65533;`&#65533;&#65533;V@&#65533;&#65533;B&#65533;&#65533;R(!&#65533;R8A&#65533;^Y(&#65533;&#65533;&#65533;&#1027;&#65533;m&#65533;Z&#65533;r&#641;m&#65533;&#65533;1&#65533;&#65533;&#65533;&#65533;&#65533;&`z&#65533;m&#65533;1F&#65533;2&#65533;H&#65533;'T&#65533;&#65533;})&#65533;&#65533;V0&#65533;&#65533;&#65533;@&#65533;0&#65533;X&#65533;&#65533;-^I&#477;S&#65533;p&#65533;r&#65533;&#65533;&#65533;&#65533;d&#65533;F&&#65533;&#145;io&#65533;&#65533;&#65533;?.&#65533;&#14078;&#65533;)&#65533;&#65533;&#65533;Ff&#65533;&#65533;&&#65533;g&#65533;&#65533;&#65533;c&#65533;&#65533;F#&#65533;~&#65533;&#65533;$&#65533;]*&#39170;XH&#65533;RZz &#65533;&#65533;&#65533;&&#65533;&#65533;&#65533;&#65533;"&#65533;!r&#65533; &#65533;&#65533;&#65533;&#65533;&#65533;&#65533;&r&#65533;&#65533;X&#65533;&#65533;&#65533;"&#65533;#&#65533;aJy&#65533;qy&#65533;i/&#65533;$&#65533;&#65533;&#65533;&#65533;*&#65533;&#65533;&#65533;n&#65533;*|&#65533;;p&#65533;W&#42922;&#65533;:&#65533;&#65533;&#65533;&#65533;&#65533;&#65533;7&#65533;&#65533;k&#65533;&#65533;&#65533;&#65533;
&#65533;0&#65533;\L,s&#65533;&#65533;&#65533;r&#65533;&#65533;a&#65533;x&#65533;&#1676;(&#65533;L&#1085;&#65533;6c&#65533;&#65533;&#65533;N&#65533;'&#65533;&#945;)&#65533;v&#65533;I&#65533;n@&#65533;wP&#808;&#65533;jt&#1097;c&#65533;A&#65533;L&#65533;O&#65533;&#65533;GL&#65533;&#65533;&#65533;+&#65533;&#65533;&#65533;VO&#65533;q&#65533;j&#65533;&#65533;p&#309;W&#65533;&#65533;&#65533;&#65533;&#65533;&#65533;S&#65533;7&#65533;w&#65533;x&#65533;[&#65533;sC&#65533;&#65533;&#65533;&#65533;&#65533;&#65533;&#758522;&#65533;&#65533;&#65533;&#65533;&#962;&#65533;&#65533;=&#65533;&#65533;ML&#65533;u&#65533;q\($&#65533;&#518;5&#65533;q&#65533;&#65533;q&#65533;<&#65533;&#65533;k&#65533;At&#65533;&#65533;&#65533;&#65533;F9&#65533;&#65533;F1 &#65533;&#65533;N&#65533;&#65533;&#65533;&#65533;&#65533;3x&#65533;&#65533;I&#65533;aa&#65533;z`&#65533;@@XB&#65533;0)0a>&#65533;|@%Hp&#65533;&#65533;&#65533;/!	g&#65533;B&#65533; &#65533;&#1568;& A~&#65533;&#65533;8 &#65533;&#65533;&#65533;&#65533;&#65533;P3X&#65533;?&#65533;&#65533;&#65533;>&#65533;r&#65533;D'<&#65533;&#65533;=&#65533;B&#65533;&#65533;&#65533;&#384;&#65533;O&#65533;&#65533;X&#65533;'T&#65533;"&#65533;&0I	T&#65533;&#65533;&&#65533;&#65533;X}&#65533;&#65533;&#65533;: J&#65533; $X&#65533;T&#65533;&#65533;&#65533;&#65533;W(A	X&#65533;*X&#65533;`)XW&#65533;&#65533;`&#65533;&#65533;&#65533;6&#65533;1&#65533;r&#65533;&#65533;&&#65533;*flt&#65533;&#65533;d&#65533;P&#65533;&#65533;7&#65533;&#65533;	<T&#65533;&#65533;&#65533;> &#65533;<`&#65533; 8p&#65533;p~ &#65533;&#65533;&#65533;PI
,`"&#65533;&#65533;*:&#65533;&#65533;@&#65533;B81M&#65533;Yp&#65533;&#65533;&&#65533;GLfr.&#65533;(&#65533;&#65533;L&#65533;@&#65533;&#65533;&#65533;\&#65533;p&#65533;&#65533;&#65533;&#65533;qjdck&#65533;&#65533;&#65533;2&#65533;m&#65533;&#65533;#CsIH&#65533;&#65533;&#65533;&#65533;&#65533;&#65533;%&#65533;P&#65533;&#65533;lL&#65533;j&#65533;&#65533;5&#65533;&#65533;F&#65533;&#65533;HER2&#65533;&#65533;&#65533;&#65533;&#65533;&#1488;ZJ&#966;R&#65533;&#65533;&#65533;m	<f9&#65533;i?1&#65533;6Na
v&#65533;&#65533;&#65533;P*&#65533;&#65533;&#65533;&#65533;,#&#65533;&#65533;&#65533;'8&#65533;+=&#65533;s&#65533;&#65533;&#65533;nO&#65533;
Z&#65533;&#65533;&#65533;uU7&#65533;c&#65533;&#65533;R&#65533;&#65533;Ew&#65533;KgNC=&#65533;&#65533;.@]&#65533;
&#65533;&#65533;?&#65533;&#65533;&#65533;h&#65533;9&#65533;&#65533;-&#65533;u&#65533;&#65533;(&#65533;L&#65533;!B&#65533;&#65533;&#65533;.&#65533;&#65533;[q&#65533;&#65533;&#65533;`&#65533;?&#65533;I&#65533;"&#65533;F&#65533;D&#65533;S9&#65533;&#65533;&#65533;r&#65533;&#65533;&#65533;w&#65533;&#65533;?&#65533;&#65533;&#65533;&#65533;&#65533;sA&#65533;9]&#65533;&#65533;w&#65533;&#65533;&#65533;&#65533;&#65533;PB&#65533;&#65533;	#&#65533;&#65533;&#65533;&#65533;8w&#65533;^|&#65533;&#65533;&#65533;&#65533;r&#65533;i&#65533;`DdOr&#65533;IkILd&#65533;&#65533;b&#65533;&#65533;&#65533;Y4&#65533;&#65533;kx&#65533;$D&#65533;84B&#65533;u&#65533;&#65533;&#1696;&#65533;5&#65533;&#65533;&#65533;&#65533;&n&#812;c&#65533;&#65533;={&#65533;#&#65533;PF0n&#65533;&#65533;K&#65533;e&#65533;&#65533;&#65533;&#65533;&#65533;%&#65533;`M&&#65533;&#65533; ',&#65533;?&#65533;R&#65533;&#65533;&#65533;&&#65533;&#65533;HB&#65533;&#65533;$HQ&#65533;=&#65533;&#65533;~&#65533;&#65533;&#256;,&#65533;A&#65533;04&#65533;A&#65533;ePC&#65533;&#65533;&#65533;`1&#65533;A&#65533;&#65533;HP&#65533;&#65533;&#65533;CA
TP"P`#T1V&#65533;&#65533;&#65533; E&#65533;@&#65533;&#65533; &#65533;@.&#65533;&#65533;R&#65533;&#65533;&#65533;o~32&#65533;&#65533;&#1578;&#65533;JV&#65533;&#65533;5&#65533;&#65533;&#65533;X(PA&#65533;&#65533;5&#65533;&#65533;&#65533;&#65533;*0&#65533;	&#65533;&#65533;Kz&#65533;=&#65533;5&#65533;ru&#65533;&&#65533;&#65533;&#65533;/<&#65533;>L&#65533;&#65533;'\&#65533;&#65533;_&#65533;&#65533;E&#65533;&#65533; &#65533;P~&#65533;P&#65533;H&#65533;p&#65533;&#65533;&#65533;0`4&#65533;&#65533;8&#65533;:"z&#65533;pi&#65533;&#65533;&#65533;&#65533;&#65533;P&#65533;,;&#65533;&#966;&#65533;&#65533;U&2&#65533;UH&#65533;"!9&#65533;Ahd&#65533;C&#65533;&#65533;2&#65533;&#65533;&#65533;t#&#65533;&#65533;&#65533;&#65533;<&#65533;6&#65533;&#65533;kc&#65533;I&#65533;&#65533;&#65533;&#65533;&#65533;j&#65533;&#65533;y&#65533;5&#65533;&#65533;&#65533;%c;&#65533;y_&#65533;&#65533;}<&#65533;6[&#65533;&#65533;&#65533;&#65533;0&#65533;&#65533;&#532;P&#65533;nw&#65533;&#65533;p&#65533;[&#716;4&#65533;&#65533;&#428;&#65533;?}E&#65533;&#65533;&#65533;&#65533;q&#65533;&#65533;&#65533;(j&#65533;&#65533;&#65533;&#65533;jV&#65533;'Eq&#65533;s&#65533;e&#65533;&#65533;>&#65533;T8&#65533;&#65533;y&#65533;G&#65533;Z&#65533;&#65533;e&#65533;7&#65533;&#65533;dT7@&#65533;&#65533;&#65533;&#65533;&#65533;Lx&#65533;&#65533;T&#65533;&#527;&#65533;>+&#65533;&#65533;E/n&#65533;Q&#65533;3g&#65533;{&#65533;,&#65533;&#65533;&#65533;&#65533;iB+v&#65533;U&#65533;&#65533;%&#65533;&#65533;\P&#65533;&#65533;&#65533;&#65533;&#65533;s$&#65533;&#65533;x&#65533;&#65533; 2u&#65533;&#65533;&#65533;&#1239;&#260;v&#65533;&#65533;>&#65533;&#65533;`&#65533;9&#65533;A&#65533;&#65533;o&#65533;{b&#65533;z&#65533;&#65533;&#65533;&#65533;[K&#65533;1&#65533;k&#65533;&#65533;#&#65533;&#65533;&#65533;y&#65533;&#65533;^k8c]&#65533;p6&#65533;&#65533;T&#65533;~&#65533;&#65533;F2&#65533;&#65533;&#65533;a.1&#65533;&#65533;&#65533;&#1824;&#65533;uh&#65533;&#65533;&#65533;&#65533; &#65533;&#65533;)4&#65533;K&#65533;&#65533;|&#65533;x&#65533;@x&#134;&#65533;`&#65533;P&#65533;E`&#65533;@&#65533; &#65533;&#65533;= B&#65533;@&#65533;&#65533;;&#65533;&#65533;T&#65533;A&#65533;y G"&#65533;:&#65533;&#65533;&#65533;@&#65533;)&#65533;&#65533;&#65533;&#65533;P&#65533;1B&#65533;&#65533;&#65533;D%&#65533;&#1545;O&#65533;&#65533; &#65533;&(&#65533;;&#1028;T`&#65533;S8V0$L&#65533;&#65533;&#65533;&#65533;&#65533;&#65533;9&#65533;&#65533;
h38&#65533;@p&#65533;N2'7s&#65533;TR&#65533;HW&#65533;%Bc&#65533;BS&#65533;a&#65533;&#65533;&#65533;R&#65533;&#65533;`&#65533;:z&#65533;;&#65533;&#65533;{&#65533;	*&#65533;JH&#65533;&&#65533;ah^&#65533;^xjP8&#65533;p &#1536;&#65533;&#65533;q&#65533;P&#65533;&#65533; Q&#65533;&#65533;&#65533; (&#65533;FXp&#1545;&#65533;&#65533;c&#65533;&#65533;cC6e;&#65533;~&#65533;&#65533;p&#1032;&#65533;	&#65533;&#65533;&#585;&#65533;-&#65533;&#207;r&#65533;gHl &#65533;&#65533;&#65533;f8r#C2d&#65533;7L&#207;&#65533;&#65533;!	&#795;7&#65533;8z{&#65533;l&#65533;&#65533;GlDG<I&#65533;&#65533;&#65533;`D&#65533;I&#65533;&#65533;u&#65533;&#65533;&#65533;&#65533;&#65533;s0!&#65533;&#65533;x&#65533;&#65533;h&#65533;p+&#9835;&#65533;R&#65533;&#250;!&#65533;&#65533;&#65533;z&#65533;	
!E&#65533;&#65533;&#65533;&#65533;p&#65533;&#65533; +&#65533;&#65533;&#65533;&#65533;&#65533;&#65533;k
&#65533;@+&#65533;a&#65533;&#65533;	&#65533;K&#65533;gl&#65533;W&#65533;Fi&#65533;y9e&#65533;8&#54379;&#65533;&#65533;&#65533;&#65533;P<&#65533;@&#65533;&#65533;&#65533;&#65533;3&#65533;&#65533;J&#65533;&#65533;j*&#65533;b;&#65533;,&#65533;i&#65533;&#65533;&#65533;)!y&#65533;G&#65533;{=&#65533;&#65533;G&#65533;&#65533;&#65533;&#65533;G&#65533;&#65533;ErI&#65533;r&#65533;&#65533;EZL<&#65533;&#604;&#65533;r&#65533;&#65533;-,&#65533;&#65533;&#65533;&#65533;&#65533;&#65533;&#521;&#792;&#65533;&#65533;.&#65533;&#65533;&#65533;<&#65533;&#65533;&#65533;e&#65533;&#65533;k&#65533;&#65533;b&#65533;f8&#65533;j&#1542;k&#65533;j&#65533;)&#65533;iHa&#65533;` e&#65533;&#65533;k&#65533;&#65533;&#65533;&#65533;&#537;j w&#65533;&#65533;r&#65533;^T&#65533;&#65533;&#65533;9&#65533;a`&#65533;I&#65533;6&#65533;)h&#65533;&#65533;&#65533;!(#0&#65533;!&#1025;(>&#65533;%&#65533;&#65533;'P&#65533;&#65533;1*&#65533;#&#65533;&#65533;(K #@&#758;&#65533;&#513;/&#65533;&#65533;&#65533;&#65533;&#65533;&#65533;&#65533;&#65533;(&#65533;&#65533;&#65533;	&#65533; 
&#65533;!hBx&#65533;I&#65533;?K&#65533;&#65533;M@T&#65533;&#65533;7H'(&#65533;R&#65533;&#65533;R&#65533;LW&#65533;&#65533;SP&p&#65533;H&#65533;&#65533;&#1280;&#65533;TM&#1380;3&#1536;&#65533;&#65533;'&#1792;;&#65533;&#65533;e&#65533;3&#65533;&#65533;9&#65533;U&#65533;p#&#65533;&#65533;.jH&#65533;xPy<&#65533;&#65533;&#49730;$Ev&#65533;&#65533;_&#65533;&#65533;6H?&#65533;V&#65533;^p&#65533;g&#65533;=&#65533;&#65533;#&#65533;&#65533;&#65533;	&#65533; W&#65533; `&#65533;/&#65533;
&#65533; &#65533; &#65533;&#65533;4&#65533;&#65533;rH&#65533;&#65533;&#65533;K&#65533;D2L6&#65533;&#65533;6&#65533;&#65533;'&#65533;&#65533;&#65533;uP&#65533;&#65533;	&#65533;&#65533;&#65533;&#65533; um&#65533;&#65533;f&#1542;zBq&#65533;f&#65533;&#65533;&#65533;&#65533;	cB&#65533;h&#65533;6D$x&#65533;&#65533;&#65533;7&#65533;&#65533;&#65533;&#65533;Q~I
&#65533;7E&#65533;MQ&#1350;=&#65533;~S&#65533;&#65533;&#65533;3&#1079;!&#65533;&#65533;l\&#65533;+&#65533;&#65533;&#65533;v&#65533;G&#65533;k<0&#65533;&#65533;&#65533;(RsQ*p&#65533;&#65533;&#65533;&#65533;R&#65533;&#65533;&#65533;&#65533;w&#65533;&#65533;&#65533;&#65533;T4&#431;0&#65533;Y&#65533;2&#65533;*&#65533;9&#65533;p&#65533;&#65533;Qe{(&#65533;&#65533;&#65533;&#65533;5e&#65533;6&#65533;&#65533;x&#65533;&#65533;&#65533;;&#1132;&#65533;p+&#65533;{&#65533;&#65533;
V&#65533;S&#65533;&#65533;&#65533;9&#65533;J&#65533;&#65533;SH|&#799;&#65533;&#65533;&#490;K&#65533;&#65533;r<&#65533;&#65533;A$u&#65533;s(&#1198;&#65533;:p!&#65533;&#65533;Q&#65533;r&#65533;&#65533;aRJRd2&#65533;&#65533;c&#167;&#65533;&#1831;}&#65533;&#65533;f&#1736;sfS&#65533;T=&#65533;V]&#65533;T}&#65533;&#65533;&#65533;&#65533;j&#65533;&#65533;g8b _&#65533;d&#65533;e(&#65533;&#65533;&#65533;Uj&#65533;&#65533;i&#65533;&#65533;h@]xdZ&#65533;g&#65533;&#65533;&#65533;nX&#65533;b&#65533;&#65533;&#674;&#65533;&#65533;&#65533;&#65533;&#65533;&#65533;&#65533;t0&#65533;p&#1030;gV&#65533;&#65533;<@&#65533;.&#65533;&#65533;& #h&#65533;&#65533;&#65533;)&#65533;`4 &0"&#63742;&#65533;&#65533;&#65533;~&#65533;1~&#1345;&#65533;&#65533;&#65533;> X&#65533;&#65533;&#65533;&#65533;8&#65533;p&#65533;]&#65533;&#65533;h `5&#65533;&#65533;CH&#65533;EpI&#516;S=&#1538;'J8&#65533;R R(d&#65533;,&#65533;&#65533;pP&#1653;&#65533;D~&#65533;Y~&#65533; &#1500;&#65533;Nr3&#1589;@&#65533;Z &#65533;<K&#65533;c&#65533;3`&#65533;&#65533;M &#65533;&#65533;Hh&#65533;1&#1326;]Tx&#65533;l&#65533;&#65533;= -&#65533;X&#65533;&#65533;S&#65533;&#65533;)@&#65533;UX&#65533;-H&#65533;&#65533;&#65533; W#&#65533;&#65533;5x&#65533;@&#65533;E &#65533;&#65533;&#65533;&#65533;c+D5&#65533;&#65533;MC&#65533;;6PR&#65533;&#65533;&#65533;o&#65533;kH&#65533;f &#65533;|&#137;r&#65533;&#964;B(&#65533;R\&#65533;&#263;&#65533;&#65533;&#65533;&#375;&#65533;&#65533;)&#1413;&#65533;&#65533;t)&#65533;*&#65533;mQ&#65533;jQ&#65533;&#65533;]I&#65533;&#65533;F&#65533;&#65533;)	&#65533;q&#65533;&#65533;&#65533;&#65533;Q&#65533;R &#65533;*l&#65533;F`&#65533;*q&#463;&#65533;:&#65533;&#65533;J&#65533;&#65533;&#65533;^&#65533;S&#65533;&#65533;&#65533; &#65533;\D&#65533;&#65533;&#65533;02&#65533;&#65533;&#65533;&#1205;&#65533;&#65533;&#65533;	&#65533;&#65533;&#65533;-&#29196;&#65533;*S&#65533;[kl&#65533;&#65533;&#65533;&#65533;l$F&#65533;&#65533;*&#65533;Y&#65533;&#65533;&#65533;&#65533;&#65533;89U\&#65533;&#65533;q
&#65533;hS&#65533;&#65533;*&#65533;F&#65533;h&#65533;&#65533;&#65533;&#65533;&#65533;&#65533;8&#65533;5i$:&#65533;&#65533;`f<&#16656;&#65533;tlC&#65533;&#65533;%&#65533;&#65533;m&#65533;&#65533;&#65533;^&#65533;:H$R&#42868;&#65533;&#65533;6&#65533;V&#21026;	&#65533;za&#65533;&#65533;&#65533;l&#65533;I&#65533;m&#65533;j&#65533;<ihd &#65533;`&#65533;]&#65533;Wh&#65533;[fpe&#65533;^&#65533;&#65533;Zp&#65533;Q&#65533;@&#65533;&#65533;8&#65533;&#65533;:8NH&#65533;U@&#65533;R&#1029;g&#65533;&#65533;&#65533;&#65533;R&#65533;J&#65533;m&#65533;f ZXR N&#65533;D&#65533;2&#65533;+&#65533;$&#65533;"#`(h$8&#65533;&#65533;&#65533;&#65533;Va&#65533;@$(&#65533;)&#65533;&#65533;&#65533;;&#65533;&#65533;&#65533;&#65533;1E.&#706;&#65533;1&#65533;&#65533;&#65533;1&#65533;&#65533;&#1537;&#1345;&#65533;&#65533;&#65533;@&#65533;jA&#65533; &#65533;&#65533;&#65533;&#65533;@&#65533;h,:0K&#65533;&#65533;I&#65533;$&#65533;>&#65533;&#65533;Vp&#65533;=&#65533;&#65533;TO&#65533;&#1024;(&#65533;@&#65533;H&#862;&#320;&#164; Z&#576;g.%8x&#65533;:&#1216;&#65533;&#1856;k&4Z&#65533;5&#65533;&#65533;OY&#65533;&#65533; &#65533;C&#65533;&#65533; &#65533;&#65533;&#65533;X&#65533;&#65533;&#65533;&#65533;&#65533;X&#65533;lx&#65533;AhW&#65533;L&#65533;1PT0J@0&#1026;)&#65533;&#65533; ,<&#65533;&#65533;&#65533;&#65533;&#65533;&#65533;P )i&#570;
]&#65533;p&#65533;&#65533;&#65533;&#65533;c&#65533;&#65533;e+&#65533;&#65533;&#65533;&#65533;&#65533;&#65533;&#65533;iKaq &#65533;o&#65533;j&#65533;&#65533;p&#65533;o&#65533;q&#65533;d&#65533;Bv<o&#65533;&#65533;&#65533;}7&#65533;&#65533;&#1129;Q&#1113;&#65533;&#65533;	&#65533;&#65533;j-j
&#65533;&#65533;&#1891;6&#65533;&#65533;&#65533;&#65533;&#65533;z&#65533;&#1886;&#65533;&#65533;~3)NJ*v`&#65533;&#65533;&#65533;8&#65533;P&#65533;P&#65533;&#65533;&#65533;&#65533;&#397235;Hr&#65533;&#65533;b&#65533;\&#65533;&#65533;:I&#65533;&#65533;&#65533;#] He&#65533;*&#65533;&#65533;&#65533;&#65533;3]9c\&#1260;@^&#65533;y&#65533;&#65533;&#65533;&#65533;b&#65533;&#792;&#65533;&#65533;&#65533;&#65533;`&#65533;&#65533;CS&#65533;&#65533;&#65533;&#65533;&#65533;&#2730;*&#2030;&#65533;&#65533;i&#1976;{&#65533;!lgS&#955;mm^&#65533;XH&#264;;&#65533;3&#1329;3&#65533;&#65533;;HU&#65533;|#&#65533;i&#65533;&#65533;&#65533;*&#1891;&#65533;&#65533;&#65533;&#65533;&#289;&#65533; &#65533;!Vj&#65533;&#65533;^HKp&#65533;G&#65533;S&#65533;&#65533;]&#65533;R&#65533;G@B &#65533;8&#65533;#&#65533;&#65533;* &#65533;6X&#65533;4`&#65533;;XP&#65533;`Hh&#65533;&#578;`I\]'&#65533;&#65533;S&#65533;&#65533;&#65533;B&#65533;&#65533;4(&#65533;4h&#65533;7X1&#65533;&#65533;-&#65533;&#65533;$&#65533;pW&#65533;;&8&#65533;P&#65533;&#817;&#65533;&#65533;S1&#65533;{1*zp~&#65533;&#65533;DX%&#65533;"&#65533;K h"*&#577;p&#65533;&#513;x&#65533;&#65533;&#65533;&#65533;&#65533;&#65533;:&#65533;&#65533;R&#1028;>h!hI0V0&#65533;&#65533;=&#65533;UP&#65533;&#65533;&#65533;/&#65533; 
&#548;&#65533;&#65533;Y}'&#65533;&#65533;|&#65533;&#65533;&#65533;&#65533;8&#65533;&#65533;tBW&#65533;x&#65533; &#65533;d&#65533;ZUY&#65533;j&#65533;.&#65533;&#65533;v@&#65533;&#65533;&#65533;0&#65533;1%&#65533;&#1049;&#65533;&#65533;X&#65533;r&#65533;m&#65533;f&#65533;=x3&#65533;^ &#65533;G&#65533;&#65533;P&#65533;&#65533;P&#65533;`&#65533;&#65533;&#65533;&#65533;&#65533;	p &#65533; 3&#65533;m-dPsq&#65533;&#65533;&#65533;&#189;&#65533;&#65533;toH&#65533;&#65533;C&#65533;m&#65533;	U1&#65533;n&#65533;&#65533;=&#65533;&#1030;d`p&#65533;&#65533;&#65533;&#65533;&#65533;&#354;&#65533;&#65533;n&#65533;)&#65533;7&#65533;&#65533;&#65533;&#65533;&#65533;&#65533;&#835;]&#65533;&#65533;&#65533;&#65533;*&#65533;j&#65533;DL&#65533;M<&#65533;k7uS&#65533;&#65533;&#65533;B&#65533;j&#65533;V&#65533;&#65533;p&#65533;2&#65533;9&#65533;3&#65533;1&#65533;&#65533;&#65533;&#65533;E&#65533;p&#65533;&#65533;jwK&#65533;&#65533;&#65533;&#65533;&#65533; &#65533;&#65533;&#65533;&#65533;&#65533;_&#65533;a&#65533;&#65533;yl&#65533;P&#65533;&#65533;&#65533;&#65533;5&#65533;&#65533;kw&#65533;=e&#65533;^&#65533;&#65533;&#65533;_&#65533;H
&#65533; &#65533;&#65533;8&#65533;
&#65533;&#202;&#65533;&#65533;
6&#65533;F?&#65533;&#65533;&#65533;j&#65533;&#65533;&#65533;&#65533; &#65533;&#65533;&#65533;&#65533;~&#65533;&#65533;*&#65533;v&#65533;&#65533;&#65533;x&#65533;gG&#65533;Y&#65533;&#65533;+&#65533;a&#65533;6&#65533;&#65533;&#65533;&#65533;&#65533;&#65533;&#65533;&#65533;Q &#65533;&#65533;t&#65533;&#65533;&#65533;[j{&#65533;7&#65533;gpg`&#65533;c&#65533;WH&#65533;&#65533;Qx&#65533;=&#65533;7&#65533;=B&#65533;7&#65533;&#65533;&#65533;*h &#65533;h&#65533;&#65533;JV&#65533; pW+ &#65533;8&#65533;AP&#65533;G&#65533;&#65533;G`C&#65533;=&#65533;&#65533;8h&#65533;&#65533;&#65533;+&#65533;0(&#65533; &#65533;,&#65533;'P$8"&#65533;&#65533;!0"&#65533;&#65533;&#65533;&#65533;&#65533;&#65533;&#65533;&#65533;dJ&#65533;K&#65533;K&#65533;(q&#65533;u&#65533;&#65533;&#257;$R&#65533;&#65533;g&#65533;PK&#65533;&#65533;)&#1153;`&#65533;P&#65533;&#65533;&#65533;&#65533;&#65533;&#65533;&#65533;	X h 8&#65533;!&#65533;&#65533;H&#1027;.`*&#65533;L&#65533;&#65533;'&#65533;K&#65533;&#65533;&#772;,&#65533;&#65533;&#512;X&#65533;&#65533;8&#65533;&#65533;&#65533;&#65533;fV&#65533;g6&#65533;93%&#65533;&#65533;&#65533;:{&#65533;	s&#65533;$i&#65533;:&#65533;,|&#65533;Cx&#65533;{&#65533;&#65533;&#65533;&#65533;&#65533;-&#65533;&#65533;l)M&#65533;t&#65533;&#65533;a&#65533;'&#65533;&#65533;Y&#65533;]&#65533;Le&#65533;&#65533;h80p&#65533;
H&#65533;&#1536; "K&#65533;&#65533;&#65533;E&#1267;p&#65533;&#789;3w&#65533;!&#65533;q&#65533;&#65533;Eg&#65533;&#65533;&#65533;p&#65533;&#137;&#65533;&#65533;&#65533;&#528;"G&#65533;&#65533;&#65533;$J&#65533;&#597;#&#65533;%&#65533;s&#1626;=&#65533;&#65533;&#65533;7m&#65533;&#405;&#65533;l&#1655;tB&#65533;&#65533;<w&#65533;%K&#65533;[J&#65533;&#65533;1%&#1295;&#1912;m&#65533;f&#65533;7&#65533;Z&#65533;]&#65533;&#65533;&#65533;&#65533;Wk&#1388;&#65533;-{M,&#65533;l&#1712;]S&#65533;6&#65533;V&#65533;Q&#65533;j&#65533;&#65533;\&#65533;&#65533;&#65533;&#65533;&#65533;&#65533;&#859;&#595;):D&#65533;n&#65533;&#65533;&#65533;&#65533;&#65533;&#1139;&#65533;&#65533;^&#65533;&#65533;&#65533;&#1499;'&#65533;&#65533;ez&#65533;,&#715;&#65533;&#65533;hw&#65533;&#65533;&#65533;s&#1518;&#65533;u&#65533;&#65533;&#65533;S&#65533;r&#65533;K&#65533;&#65533;&#65533;<&#65533;&#65533;b&#65533;&#65533;&#65533;tW&#65533;&#65533;t&#65533;Dp&#65533;8b$&#65533;{6&#65533;u&#65533;H&#65533;&#65533;&#65533;G/re&#65533;&#65533;&#1915;g:&#65533;z&#65533;&#65533;q&#65533;&#65533;:&#65533;&#65533;&#65533;k&#65533;&#65533;&#65533;]&#65533;&#716;&#65533;?&#65533;N&#65533;:&#65533;{&#65533;&#65533;&#65533;&#65533;&#65533;&#65533;yx&#65533;&#1589;f&#65533;_&#65533;<&#65533;y7 &#65533;x`w&#65533;)&#65533;&#65533;u&#65533;-&#65533; f&#65533;q&#65533;&#65533;f&#65533;1&#65533;&#65533;;&#65533;`(&#65533;y&#65533;&#65533;&#65533;;&#65533;&#65533;&#65533;^i&#65533;&#65533;Zj&#65533;e&#65533;Q-&#65533;&#65533;"&#65533;1&#65533;&#65533;&#65533;H&#65533;XO&#65533;&#65533;&#65533;&#65533;9&#36150;&#65533;m&#65533;|&#65533;&#65533;6&#1568;&#65533;U5&#65533;P3&#65533;4&#65533;&#65533;&#65533;/&#65533;&#65533;RJ%&#65533;2&#65533;XDES@q&#65533;6&#65533;0&#65533;1&#65533;&#65533;&#65533;&&#65533;&#65533;&#65533;`&#65533;&#65533;$&#65533;&#65533;A)&#256;&#65533;C&#65533;9&#65533;8&#65533;P&#217;.&#65533;&#65533;B
-&#65533;&#65533;Dn&#65533;AFR&#65533;&#65533;&#65533;&#65533;&#65533;?L
D9p&#65533;&#65533;2&#65533;&#65533; &#65533;:&#65533; &#65533;1&#65533;&#65533;&#65533;&#65533;&#65533;&#65533;C6&#784;&#234;;&#65533;@&#65533;:&#65533;P&#65533;9&#65533;p*2&#65533;&#65533;&#65533;&#65533;8&#65533;P&#235;&#65533;&#65533;&#65533;1&#65533;p&#65533;)&#65533;@&#65533;$P O&#1329;Y&#65533;&#65533;'&#65533;&#65533;r
)&#5250;
+&#65533;D&#65533;T@B
 &#65533;&#65533;P0&#65533;\&#65533;&#65533;&#65533;A|&#65533;&#65533;&#65533;00&#65533;{&#65533;A&#65533;R&#65533;&#65533;&#65533;B&#65533;&#1025;t&#65533;&#65533;&#65533;<&#65533;&#65533;h$&#65533;&#65533;&#65533;'&#65533;l"z&#65533;&#65533;S&#65533;2&#65533;&#65533;&#65533;&#65533;3&#65533;&#65533;b&#65533;5&#65533;&#206;4&#65533;&#65533;1C&#65533;@&#65533;b&#65533;"&#65533;0&#65533;Sm3&#65533;\G&9%G&#129;&#65533;&#65533;G&#65533;E&#65533;&#65533;S7=&#65533;FY4&#65533;q,&#65533;&#65533;&#65533;5&#65533;0c&#65533;B&#65533;4&#65533;9&#65533;,&#65533;&#65533;81&#65533;&#65533;Z&#65533;E&#65533;&#65533;mN&#65533;}&#65533;&#65533;&#65533;P&#65533;MUv&#65533;u6kY3&#65533;&#65533;qY&#65533;XmqE&#65533;5&#65533;&#65533;&#65533;x&#65533;knWm&#65533;}&#65533;&#65533;o&#65533;U^W&#65533;&#65533;E/&#65533;&#65533;59&#65533;,&#65533;&#65533;{&#65533;h&#65533;&#65533;&#65533;1V&#65533;&#65533;&#65533;&#606;i&#65533;&#65533;63j&#65533;&#65533;S&#65533;R5&#65533;&#65533;&#65533;]DQ9&#65533;&#65533;b&#65533;<%&#2002;Eu&#65533;&#65533;T&#65533;&#65533;Nh">&#65533;&#65533;f&#65533;A&#65533;&#65533;s&#65533;k&#65533;}&#65533;&#65533;&#65533;zg&#65533;uO>i&#65533;f&#65533;&#65533;&#65533;Uw&#65533;&#65533;&#65533;}&#65533;~&#65533;&#65533;GH&#65533;d&#65533;y&#65533;&#65533;&#65533;&#65533;Q93&#65533;w&#65533;C>: &#65533;&#65533;0&#65533;{&#65533;+&#65533;,&#65533;&#65533;=&#65533;<&#65533;&#65533;L&#206;"ff&#65533;&#65533;PE&#65533;!&#65533;&#65533;p4&#65533;iB&#65533;&#65533;&#65533;&#65533;H&#65533;s&#65533;&#65533;d&#65533;&#65533;&#65533;&#65533;&#65533;G&#65533;&#65533;&#65533;9&#65533;&#28079;&#65533;M5&#65533;X;T&#65533;&#65533;t&#65533;z&#65533;
5&#65533;&#65533;e,&#65533;&#65533;&#65533;,N&#65533;Oxb&#65533;&#65533;&#65533;&#65533;&#65533;' &#65533;>&#65533;A&#65533;p&#65533;&#65533;-8&#65533;
N0&#65533;&#65533;i&#65533;@6&#65533;|a&#65533;&#65533;&#65533;	T&#65533;&#65533; 1&#65533;&#65533;^&#65533;&#65533;&#65533;`*P&#65533;t&#65533;&#65533;/&#65533;&#65533;f&#65533;&#65533;&#65533;&#65533;&#65533;&#65533; G(&#65533;&#65533;p&#65533;!&#65533;&#65533;:&#65533;&#65533;B0!a6&#65533;A&#65533;h&#65533;LJR&#65533;&#65533;A&#65533;P&#65533;&#65533;&#65533; =&#65533;Atp&#65533;\&#65533; W;&#65533;PY&#65533;&#65533;&#65533;&#65533;A&#65533;l`&#65533;e&#65533;)&#65533;&#65533; &#65533; X!
U&#65533;&#65533;#8A&#65533;S&#65533;"&#65533;(E&#65533;R&#65533;
Q"	X&#65533;&#65533;x&#65533;&#65533;wQ x "p&#65533;e&#65533;&#65533;&#65533;&#65533;:p&#962;,".0t@&#65533;&#65533;@&#65533;>&#65533;&#65533;&#65533;H<&#65533;&#65533;&#65533;j&#65533;j,&#689;&#65533;&#65533;2&#1584;'0&#65533;pl&#65533;&#65533;P&#65533;&#65533;Q&#65533;g&#65533;br&#65533;&#65533; (&#65533;
bc&#65533; [&#65533;d&#65533;&#65533;&#65533;E&#65533;x<eJ&#65533;&#65533;&#65533;&#65533;"	N8&#65533;J&#65533;&#65533;&#65533;&#65533;&#65533;&#65533;S&#65533;&#65533;&#65533;5n<&#65533; m&#65533;&#65533;iL&#65533;&#65533;0&#65533;P&#65533;<&#65533;&#65533;?]Z}&#13392;It&#65533;J6&#10381;&#65533;&#65533;.j&#65533;&#65533;X,&#65533;&#65533;&#65533;&#65533;&#65533;c&#65533;\&#65533;&#65533;&#65533;q%p&#65533;&#65533;[&#470;&#65533;v.&#65533;&#65533;&#65533;I3&#65533;&#65533;&#65533;t&#65533;y&#65533;c &#65533;@&#65533;<&#65533;&#65533;&#65533;_;&#65533;&#65533;&#65533;&#65533;&#65533;&#65533;k&#65533;8&#65533;ieh&#65533;&#65533;5&#65533;4p&#65533;7&#65533;&#65533;&#65533;vx,&#65533;OpT&#65533;&#65533;&#65533;&#65533;c&#65533;y&#65533;&#65533;&#65533;
Rpu&#65533;P&#65533;"J=&#65533;&#65533;&#65533;d&#65533;)&#65533;&#65533;Jv&#65533;&#65533;G3&#65533;&#65533;^t2&#65533;&#65533;FD&#65533;&#65533;9&#65533;&#65533;mt&#65533;l_]<&#65533;&#480;&#65533;&#65533;W<&#1373;&#65533;&#65533;<&#65533;Y&#65533;&#65533;&#65533;&#65533;'&#65533;LsA&#65533;&#65533;B#4UT&#65533;&#38758;&#65533;!&#65533;&#65533;gD&#65533;!&#65533;&#65533;&#65533;&#65533;&#65533;X"&#65533;&#1864;&#65533;k&#65533;0mr&#17463;&#65533;Pw&#65533;&#65533;9F2&#65533;`t&#65533;&#65533;57&#65533;1e&#65533;&#65533;.#&#65533;%q&#65533;@&#65533;&#65533;uHC&#65533;&#65533; &#1810;2&#65533;&#65533;f&#65533;&#65533;3&#65533;M82?&#65533;\&#65533;&#65533;$X&#65533;^@&#65533;,W7&#65533;U&#65533;&#65533;&#65533;5&#65533;!K&#65533;QP&#65533;VE& E`&#65533;&#65533;`&!&#65533;&#65533;h`$&#65533;&#65533;&#65533;1&#65533;&#65533;x&#65533;gc&#65533;j&#65533;z&#65533;&#65533;&#65533;&#65533;&#65533;&#65533;[&#65533;&#65533;}.&#65533;&#65533;d&#65533;Y&#65533;r4&#65533;&#65533;&#65533;&#65533; &#65533;@&#65533; !
f`&#65533;)V&#65533;-o&#65533;&#65533;&#65533;*T&#65533;&#65533;:&#65533;&#65533; &#65533; &#65533;&#65533; p@P .&#65533;O &#65533;MM&#65533;	&#65533;dJ&#65533; ?&&#65533;HA&#65533;&#65533;L&#65533;&#65533;(&#65533;i05&#65533;&#65533;&#65533;E\b&#65533;&#65533;&#65533; 7~&#65533;!&#1328;&#65533;&#65533;`&#65533;1&#65533;a&#65533;m&#65533;&#65533;c$&#65533;B&#65533;&#65533;&#36207;on&#65533;&#65533;}&#65533;h6&#65533;&#65533;MUko&#65533;&#65533;&#65533;K&#65533;&#65533;W&#29091;nP&#65533;&#65533;(&#463;|D&#257;&#1005;&#65533;&#65533;&#65533;&#65533;&#65533;#&#65533;&#65533;i*&#65533;m+&#65533;&#65533;V9&#65533;&#65533;E/r1&#65533;^K>W&#65533;&#277;s(&#65533;k[&#65533;Q&#65533;&#65533;7.&#65533;&#65533;&#65533;&#65533;&#141;&#65533;5/xi&#65533;v&#65533;c&#65533;&#65533;&#499;&#65533;fB&#65533;&#65533;&#65533;p&#65533;)&#65533;!cb&#65533;&#65533;&#65533;&#65533;$v&#65533;&#65533;&#65533;&#65533;&#65533;&#65533;&#65533;@&#65533;&#65533;&#65533;ax<&#65533;C &#65533;/&#65533;Mh&#65533;&#65533;&#65533;'DmO&#65533;
&#65533;&#65533;1&#65533;&#65533;&#65533;zH&#65533;&#65533;&#65533;&#1583;3&#65533;!&#65533;E?&#65533;&#65533;&#65533;gh&#65533;&#65533;H&#65533;&#65533;q&#65533;&#65533;&#65533;{<&#65533;#/&#65533;&#65533;&#65533;==&#65533;#&#65533;w&#65533;&#65533;x&#65533;Y&#65533;4&#65533;&#65533;<&#65533;-&#65533;&#65533;Q45C!
j&#65533;"&#65533;^8&#65533;&#65533;JL^oZyf&#65533;=&#65533;HD&#65533;J&#65533;&#65533;&#65533;&#65533;#H#&#65533;&#65533;[&#65533;&#65533;&#65533;c&#65533;|&#65533;
&#65533;t&#65533;&#65533;&#1720;&#65533;4&#65533;&#65533;&#65533;_&#65533;B&#65533;P&#65533;&#65533;`&#65533;-P
M&#65533;dp0* 2-@&#65533;	&#65533;oL,&#65533;&#65533;&#65533;2&#1025;~&#65533;&#65533;&#65533;  
Z&#65533;3&#65533;`W&#65533;&#65533;d&#65533;&#65533;AD&#65533;&#65533;&#65533;/&#65533;J'A&yQh &#65533;&#65533;`
2&#65533;&#65533;$&#65533;@&#778;-&#65533;&#65533;z&#65533;*&#65533;
&#65533;&#65533;&#65533;&#65533;&#65533;&#65533; &#65533;&#65533;&#1554;&#1536;&#65533;&#65533;)&#65533;&#623;&#65533;&#65533;&#65533;&#65533;&#65533;l&#65533;&#65533;d 49 &#256;X&#65533;H+&#65533;+&#65533;*&#65533;&#65533;)&#65533;&#65533;(&#65533;B)&#65533;B!L
0@&#65533;ZL&#65533;h&#65533;D&#65533;H \ `@i l@&#65533;&#65533;&#1297;)	&#65533;@&#65533;&#65533;&#65533;&#65533;	D&#65533;&#65533; &#65533;h&#65533;&#65533;@&#65533;&#65533;&#65533;:h&#65533;a&#65533;N!&#65533;V!&#391;y&#65533;MT&#65533;&#65533;&#65533;:&#65533;Bh&#65533;4&#65533;C&#65533;_j&#65533;CD&#65533;&#65533;ahH&#1273;&#65533;&#65533;QD&#65533;&#189;&#65533;n&#65533;"K&#65533;&#65533;&#1589;T&#65533;&#65533;X&#65533;V)&#65533;FQ60&#65533;3X&#65533;7L&#65533;&#65533;&#65533;5&#65533;2lC M\&#65533;&#65533;.jR&#65533;&#65533;EO&#65533;Kx&#65533;T&#1285;ca&#65533;4B#&#65533;&#65533;&#65533;a&#65533;Eb&#65533;^&#65533;&#65533;^,[I]&#65533;E&#65533;&#65533;9.&#65533;\M]@&#65533;&#65533;&#65533;P&#65533;&#65533;h&#65533;vL&#65533;<D&#65533;|&#65533;O
&#65533;&#65533;"f&#65533;&#968;)&#65533;&#65533;&#65533;&#65533;po$A&#65533;&#65533;C&#65533;p$p,&#65533;&#65533;"V[oX&#65533;U&#65533;E&#65533;&#1833;&#65533;Fn&#65533;&#65533;}r}&#65533;h&#65533;$}a&#65533;#j&#65533;&#65533;&#65533;#}&#65533;&#65533;8tG|C&#65533;m&#65533;BL&#65533;#>MN&#65533;M&#65533;&#65533;L&#65533;&#65533;X&#65533;&#65533;'&#65533;P>H&#65533;`$&#65533;&#65533;&#65533;j&#65533;b&#65533;P&#65533;&#65533;	&#65533;(.#&#65533;&#65533;P&#65533;4$r&#65533;&#65533;B"&#65533;K4dG$&#65533;@&#65533;&#65533;&#65533;$&#65533;F&#65533;&#65533;&#65533;d&#65533;&#65533;$&#65533;&#65533;)&#65533;&#65533;&#65533;9T]&#65533;]5D_3&#65533;+p&#65533;"&#65533;&#65533;H&#65533;&#65533;&#65533;&#65533;Q&#65533;&#65533; &#65533;%&#65533;&#65533;v@L&#65533;&#787;&#65533; 	&#65533;I&#65533;&#65533;&#65533;$t`&#65533;&#65533;&#65533;&#65533;
&#65533;&#1700;&#65533;&#65533;	&#65533;&#65533;
X@&#65533;&#65533;  &#65533;&#65533;&#753;&#65533;&#65533;&#65533;&#65533;&#65533;&#65533;
T&#65533;&#65533;&#1034;&#65533;<Z&#65533;&#65533;&#65533;&#65533;&#65533;&#1195; &#747;&#65533;
&#65533;&#65533;
3!&#65533;&#65533;&#65533;0@T 
&#65533;|&#65533;&#65533;`&#65533;+&#65533;&#65533;+&#65533;&#183;&#65533;&#65533;(|&#65533;v&#65533;&#65533;P@H &#65533;@&#65533;, &#65533;]&#65533;D@L {N@&#65533;|@&#65533;&#65533;&#65533;&#65533;!&#200;&#65533;}&#65533;'&#65533;&#65533;	&#65533; 
&#65533; B&#65533;&#65533;j&#65533;&#65533;&#65533;&#65533;&#65533;9&#65533;N&#65533;A$I&#65533;&#65533;&#65533;&#65533;&#65533;&#65533;&#65533;&#65533;&#65533;:l&#65533;&&#65533;&lCR"&#65533;&#65533;&#65533;&#65533;ZNx=&#65533;&#401;&#65533;&#65533;&#65533;&#65533;m&#65533;&#65533;&#65533;[&#357;(,&#65533;&#65533;m&#65533;QTV5 C3XC7&#65533;C&#65533; &#65533;41hC&#65533;`\&#65533;hn&#65533;m&#65533;&#65533;&#65533;&#65533;ot&#65533;D&#65533;&#65533;&#65533;My}&#65533;|Ut&#65533;T&#65533;&#65533;&#65533;]&#65533;]`&#65533;P&#65533;6n&#65533;&#65533;pW N&#65533;&#65533;&#65533;&#65533;EW&#65533;&#65533;^&#65533;\&#65533;&#65533;&#65533;_x&#65533;&#65533;X&#65533;&#65533;x&#65533;;V<&#65533;&#65533;&#65533;&#65533;g&#65533;&#65533;~&#65533;Ch9f&#65533;&#65533;&#65533;w!]&#65533;hW&#65533;C&#65533;CkE&#65533;e%*&#65533;&#65533;&#65533;&#65533;&#65533;&#65533;Ti\&#65533;&#65533;&#65533;&#65533;&#868;&#65533;RTFiP&#65533;&#65533;P&#65533;j&#65533;&#65533;&#65533;|y&#65533;!X&#65533;&#65533;&#65533;&#65533;&#65533;J&#65533;&#65533;&#65533;&#65533;n&#65533;&#65533;*&#65533;l$j`"I&#65533;&#65533;&#65533;M&#65533;&#65533;P@*&#65533;A&#65533; &#65533;&#65533;"&#65533;&#584;&#65533;&#65533;h&#65533;&#65533;&#65533;&#65533;_&#65533;&#65533;&#899;LH
&#65533;&#1446;&%!.&#65533;&#65533;&#1057;"*Cd]o&#1805;F&#65533;^&#60777;&#65533;&#65533;&#65533;N&#65533;&#65533;&#1872;&#65533;&#65533;&#65533;8t&#65533;\U&#65533;2&#65533;/&#65533;B+|&#65533;#&#65533;&#65533;&#65533;p&#65533;A&#65533;&#1024;&#65533;}&#65533;&#65533;&#65533;&#65533;
&#65533;?m&#65533;&#65533;&#65533;&#65533;&#65533;5&&#65533;&#65533; 	&#65533;&#65533;&#65533; 
&#65533;@&#65533;&#65533;p\4&#65533;&#65533;*&#358;&#65533;&#65533;&#65533;&#65533;$&&#65533;&#65533;&#65533;&#65533;L@&#65533;A&#65533; l&#684;k&#65533;&#65533;,&#65533;.&#1172;}&#65533; &#65533; &#65533;.*&#65533;&#65533;/&#65533;&#1183;&#65533;&#65533;1&#65533; x&#65533;*&#65533;&#65533;H&#1714;&#65533;&#65533;&#65533;$&#65533;&#65533;&#65533;&#65533;A$&#65533;&#65533;+&#514;,&#65533;+&#65533;&#65533;7&#65533;BV&#65533;x&#65533; &#65533;|@&#65533;a P&#65533;T 4&#65533;{2&#65533;&#65533;&#65533;&#65533;&#65533;&#65533;H&#65533;	&#65533;&#65533;!&#65533;&#65533;	&#65533;&#65533;&#65533;&#65533;	&#65533;B&#65533;@
&#545;&#65533;&#65533;A'|&#207;&#65533;hjU&#41726;hQk	&#65533;ilC/DB&#65533;&#65533;9&#65533;C&#65533;&#65533;i&#47198;&#65533;&#65533;&#65533;&#65533;&#65533;[&#65533;&#65533;&#65533;&#65533;&#65533;"&#65533;&#65533;&#65533;%&#65533;&#65533;<&#65533;8d4D&#65533;VX&#65533;y&#65533;58&#65533;3l&#65533;&#65533;VDQm&#65533;mA&#65533;D4&#65533;&#65533;5o;&#65533;>i8&#65533;E<Ed&#1108;~&#65533;&#65533;>&#65533;TH&#65533;&#65533;&#65533;c]&#277;[&#65533;&#65533;_y&#65533;&#13091;&#65533;&#65533;9&#65533;yIQ}&#65533;&#547;uEgEGg&#65533;)&#65533;q&#542;6&#65533;&#2017;&#65533;	&#1379;&#65533;&#65533;b&#65533;&#1958;f&#65533;i(:&#65533;Q
+&#65533;&#65533;&#65533;WE&#65533;&#65533;&#65533;&#65533; A&#65533;MJ&#65533;&#65533;&#65533;&#65533;&#65533;&#65533;&#65533;yd&#65533;&#1961;&#65533;FH&#65533;&#65533;&#65533;&#65533;&#65533;&#65533;&#65533;&#1524;&#65533;7&#65533;Cr<&#65533;&#65533;e&#65533;}}"&#65533;&#65533;HI&#65533;10jQ&#65533;&#65533;&#65533;&#65533;^D"&#65533;&#65533;r&#1031;Q&#65533;-&#65533;z0&#65533;{&#65533;i&#65533;I&#65533;&#65533;u*F&#65533;PS&#65533;&#65533;~e&#65533;&#65533;&#65533;&#65533;&#65533;2&#65533;&#65533;u&#65533;ndM7dC5H4,C/t&#65533;)T&#149;&#65533;A8&#65533;A/&#65533;&#65533;&#65533;&#65533;&#65533;&#65533;
&#65533;@By B&#65533;u@j&#65533;8S&#65533;@L&#65533;&#65533;&#65533;?L	&#65533;&#65533;&#65533;@&#65533; XAh&#65533;&#65533;$&#65533;JpZ,&#65533;XJ&#65533;,&#65533;&#65533; &#65533;\Y-&#870;k&#65533;
&#65533;&#65533;&#65533;A,&#65533;&#1810;,&#65533; &#65533;J~&#65533;&#65533;&#65533;&#65533;	&#65533;(&#65533; &#65533;&#65533;&#26176;&#65533;D&#65533;$&#65533;&#65533;B+lm&#1526;&#65533;&#65533;&#65533;(hB!4A&#65533;&#65533;SX&#65533;&#65533;'D&#65533;&#65533;&#65533;&#65533;Tc&#65533; 	&#65533;@&#65533;&&#65533;QZ"&#65533;a&#65533;&#65533;&#65533;	&#65533;&#65533;	&#65533;&#65533;&#65533;&#65533;#T&#65533;&#65533;2Y\&#65533;s&#65533;B(>*LB% &#65533;r&#65533;&#65533;t&#65533;	t&#65533;i&#65533;&#65533;U\Bt&#65533;&#65533;FZ/A&#65533;Nl5&#65533;&#65533;LDK&#65533;6D&#65533;4X7&#65533;&#65533;&#65533;5l8iS&#65533;Y&#65533;P&#65533;G&#65533;&#1324;&#65533;&#65533;Vtm&#65533;V&#65533;&#372;&#65533;b&#65533;KS&#65533;&#65533;U&#65533; &#65533;Gl&#65533;plD&#1288;&#276;VcZ&#65533;\&#769;i&#65533;&#65533;)&#765;&#65533;&#2020;#Hl&#65533;FxC7P&#65533;s@&#1965;&#65533;&#65533;P2&#65533;&#65533;&G}qgpp&#65533;&#65533;&#65533;~(G	M&#65533;&#65533;&#65533;&#65533;i&#65533;	&#65533;&#65533;1&#65533;&#65533;Hl&#264;hb&#65533;[#:&#65533;&#65533;cgHW&#65533;&#65533;FHV&#65533;q&#65533;F&#65533;&#65533;&#65533;6&#65533;%F[&#65533;&#65533;Hd:&#65533;G&#65533;~u&#65533;e5^&#65533;&#65533;O&#65533;&#65533;|&#886;&#65533;&#65533;Ne&#65533;EV&#65533;E#U&tQ&#65533;P&#65533;&#65533;&#65533;&#65533;&#65533;#&#65533;|A&#65533;&#65533;&#65533;;k&#65533;&#65533;&#65533;}1+x&#65533;&#65533;&#65533;_1L&#65533;D&#65533;&#65533;FN&#277;4,C2&#65533;/&#1538;+&#65533;B*&#65533;&#65533;&#65533;$&#65533;T&#65533;&#65533;:&#65533;l&#65533;&#65533;&#65533;&#65533;?&#65533;	&#65533;&#65533;bj@&#65533;&#65533; l&#65533;l&#65533;.
|78&#65533;&#65533;@H&#65533;t&#65533;< &#65533; &#65533;&#65533;A&#65533;&&#65533;jNJ&#65533;k&#65533;&#65533;&#65533;&#65533;RSY&#65533;@&&#65533;&#65533;&#65533;&#65533;&#688;&#65533; &#65533; &#65533;&#65533;&#65533;&#65533;&#65533;&#26182;&#65533;`&#65533; &#65533;&#65533;&#65533;q&#65533;@~&#65533;&#65533;&#65533;&#65533;0B,&#65533;&#65533;&#65533;+&#65533;*<!)&#65533;#&#65533;A4&#65533;<&#65533;&#65533;&#65533;&#65533;S&#65533;X3@&#65533;5&#459;&#65533;7?-<,&#65533;@	L9	&#65533;&#65533;&#65533;&#1777;&#65533;	&#65533;&#65533;&#65533;@ &#65533;8&#65533;C[f&#65533;A&#65533;h&#65533;&#65533;uY:&#65533;G2&#65533;(&#65533;&#65533;3$hg%;&#65533;9&#65533;GDm&#65533;&#65533;&#65533;&#65533;&#65533;J&#65533;nT&&#65533;K&#65533;[&#65533;]/&#65533;;&#65533;P%U&#65533;$U&#65533;&#65533;iO&#65533;Fl&#65533;\*C5p&#65533;p&#65533;&#65533;7d&#65533;3&#65533;h&#65533;&#65533;&#65533;&#65533;&#65533;T&#65533;&#359;&#65533;&#65533;&#65533;&#65533;&#1096;&#65533;o4O&#65533;|+&#65533;KEGXG&#65533;D&#65533;&#65533;&#65533;I&#65533;9&#65533;&#65533;&#65533;$&#65533;&#65533;BN&#65533;&#65533;&#65533;&#65533;&#65533;&#65533;h&#65533;cE)T&#65533;&#65533;ZLO<X&#65533;&#65533;0V&#65533;&#65533;_&#1526;<&#65533;&#65533;&#65533;&#65533;&#65533;i&#65533;&#65533;&#65533;Z&#65533;|mF<&#65533;&#65533;O_K&#65533;ge&#1965;vjF&&#65533;&#65533;&#65533;&#65533;&#65533;p&#65533;&#65533;&#65533;aLT&#65533;&#65533;&#65533;D&#65533;&#1805;&#65533;&#65533;i0&#65533;&#2043;&#65533;&#65533;_vt&#65533;{&#65533;&#65533;&#65533;:&#65533;C&#65533;&#65533;&#65533;0]&#65533;&#65533;&#65533;M&#65533;&#65533;!Xa&#65533;&#65533;&#65533;6&#65533;j&#65533;r&#65533;0i&#65533;T&#65533;@&#65533;q\mi]&#65533;&#65533;P&#65533;&#65533;&#65533;&#65533;he&#65533;5&#65533;&#65533;QC&#65533;V&#65533;n&#65533;&#65533;
&#65533;&#65533;<NF3B&#65533;&#65533;&#1872;bp7dp7	54&#65533;1&#1044;&#65533;&#65533;B(l$&#65533;&#65533;T4A,&#65533;k&#65533;&#65533;:C&#65533;t d}P@t 
&#65533;&#65533;A&#546;R&#65533;&#65533; &#300;&#1137;2&#65533;&#65533;18&#65533;@&#65533; @A}o&#65533;lf&#65533;X7&#65533;&#65533;J&#65533;h&#65533;&#65533;&&#65533;&&#65533;&#65533;&#65533;&#65533;&#65533;f&#65533;~&#65533;&#65533;&#65533;&#1792;&#65533;&#65533;&#65533;,&#724;&#65533;&#2025;&#65533;Jl&#65533;2&#65533;#&#65533;&#65533;8&#65533;&#65533;I&#65533;h~&#65533;&#65533;&#65533;&#2030;@&#65533;&#65533;&#65533;&&#65533;B,&#65533;&#65533;)&#65533;&#65533;*&#65533;&#65533;)&#65533;K(\&#65533;,&#65533;	0&#65533;$9&#65533;0&#65533;y{r}&#184;&#65533;|J&#65533;&#65533;@D&#65533;&#1280;y+&#65533;}&#65533;&#65533;xo&#65533;&#65533;4&#65533;&#65533;&#65533;&#65533;C8&#65533;Cx&#65533;n&#65533;FY&#65533;&#65533;&#65533;CDRP&#65533;3&#65533;&#65533;-,&#65533;6(E&#65533;{&#65533;&#65533;&#65533;?&#65533;&#180;hgq&#65533;S&#1302;E&#65533;&#923;JM&#65533;&#1855;&#65533;&#65533;)Oc&#1352;&#65533;d@&#65533;u&#65533;&#65533;o&#65533;&#257;&#65533;&#65533;-3d&#874;yN&#65533;7&#65533;&#65533;q&#65533;&#65533;-&#65533;Fo&#65533;&#65533;Q)&#65533;d&#65533;q$&#477;&#65533;&#65533;d&#713;]&#65533;TR&#65533;H&#65533;)~&#65533;&#1613;g&#990;&#65533;e&#65533;f&#65533;Pk&#1360;&UZ&#65533;&#65533;&#65533;M&#65533;]+:&#65533;6&#65533;&#1850;m&#1222;Uc&#65533;k&#65533;&#1069;&#65533;Go&#65533;<&#65533;&#65533;&#1046;E&#65533;v&#65533;&#65533;yl&#65533;&#339;[V&#1911;n&#65533;&#681;S&#65533;N&#65533;:v&#65533; ~&#65533;`w&#65533;&#65533;;G&#65533;&#1916;x&#65533;&#65533;&#65533;&#65533;&#65533;&#65533;&#65533;r&#65533;&#65533;{&#65533;&#65533;f&#65533;&#536;5&#65533;c&#65533;n]&#65533;&#65533;z&#1249;C&#65533;w&#65533;i&#65533;&#65533;_&#65533;+&#65533;pe&#848;5&#203;&#65533;{7dy&#65533;3&#65533;&#795;&#65533;f&#1883;esF&#65533;y&#65533;r&#986;e&#65533;3G&#65533;\&#65533;&#65533;&#65533;&#669;&#65533;&#65533;&#65533;&#65533;&#65533;m&#65533;&#1387;&#65533;&#65533;mo&#65533;&#65533;1?v&#65533;&#65533;&#65533;&#866;&#65533;rvG&#65533;&#65533;h&#65533;{U&#65533;;wNu&#65533;&#1291;&#65533;&#65533;VR)&#65533;N&#65533;($&#65533;i&#65533;&#65533;QR)%r&#65533;&#65533;	&#65533;&#65533;a&#65533;&#65533;&#65533;W&#65533;&#65533;*&#65533;&#65533;n&#65533;I&#65533;#S&#65533;&#65533;&#273;,,g&#65533;q&#65533;&#65533;&#65533;?sp&#65533;&#65533;&#65533;p&#65533;&#65533;j&#65533;q&#65533;a&#65533;9F&#65533;L 9#
"&#65533;h&#65533;l&#65533;&#65533;T(A&#65533;&#65533;&#65533;.&#65533;`&#65533;/%&#65533;`&#65533;Z &#65533;
0&#65533;&#65533;b3&#288;&#65533;LHa&#65533;PH&#65533;&#65533;<&#2051;b&#65533;A&#65533;"&#65533;&#546;/&#65533;&#65533;&#65533;	"|&#65533;v&#65533;a&#65533;F&#65533;4&#65533;z&#65533;&#65533;&#65533;(&#65533;&#65533;"&#65533;&#65533;&#65533;&#65533;)A5&#65533;n&#65533;&#65533;&#65533;&#65533;&#65533;]j&#513;Gw&#65533;&#65533;t&#65533;&#65533;&#65533;j&#65533;&#65533;F&#65533;!pv&#65533;4a&#65533;&#65533;&#65533;&#65533;71&#65533;&#65533;VNI%&#65533;SJ!%[M&#6277;	``/&#65533;&#65533; &#65533;
, &#65533;&#65533;4@w&#65533;&#65533;&#65533;P0&#65533;Z8&#65533;&#65533;&#65533;DA8&#65533;$A&#65533;V&#65533;&#65533;N@&#65533; 9f&#65533;v&#65533;1g?s&#689;P&#65533;&#65533;&#65533;&#65533;&#1752;&#65533;&#65533;&#65533;&#65533;&#65533;&#65533;&#65533;fL&#65533;F<pD&#65533;W&#65533;q&#65533;&#65533;I)&#215;Zb)gdI!&#65533;&#65533;&#65533;&#65533;)&#32962;&#65533;&#38603;@&#65533;&#65533;o:&#65533;!e&#65533;a&&#65533;&#65533;>&#65533;qj&#65533;	mf&#649;hox&#65533;(&#51475;&#65533;$r&#65533;p&#411;]&#65533;9&#65533;&#65533;E2&#65533;&#65533;&#65533;&#65533;F&#65533;R&#65533;f&#65533;&#65533;&#65533;&#65533;F*&#65533;&#65533;&#65533;j&#65533;&#65533;&#65533;9&#65533;&#65533;&#65533;&#65533;&#65533;&m&#65533;&#65533;&#1770;&#65533;Q&#65533;&#65533;&#65533;s&#1289;&#65533;1y&#1290;+&#65533;&#65533;#{Ks&#65533;&#65533;k&#65533;s|&#65533;F&#65533;&#65533;&#65533;&#65533;?&#65533;&#65533;&#1131;&#65533;&#65533;&#65533;	G&#65533;t&#65533;&#65533;0&#65533;wC&#65533;w&#1721;w&#65533;&#65533;[&#65533;3&#1042;&#65533;&#65533;&#65533;&#65533;QM&#65533;&#65533;&#65533;&#65533;&#65533;&#1939;&#65533;&#65533;6&#65533;&#65533;&#65533;&#65533;v&#65533;++&#65533;=&#65533;*&#65533;&#65533;S&#65533;&#65533;z&#65533;&#65533;&#65533;&#65533;&#65533;og&#65533;&#65533;&#65533;qsV&#65533;Kw@s&#65533;&#65533;&#65533;7&#65533;x[&#65533;&#65533;&#520;&#65533;&#65533;&#65533;&#65533;&#65533;|&#65533;7&#65533;&#65533;&#65533;&#65533;&#65533;f&#65533;	&#65533;H$I&#65533;&#65533;&#65533;0h&#65533;
r(h&#65533;`V 6z(V1a&#65533;<2&#65533;&#65533;&#65533;&#65533;$4&#65533;&#65533;j&#65533;&#1265;&#65533;U&#65533;G&#65533;P6&#65533;&#65533;d&#65533;"&#65533; &#65533;p &#65533;&#65533;@9&#65533;&#65533;Z&#65533;&#65533; &#65533;&#65533;&#65533;&#513;&#65533;&#65533;&#65533;#&#65533;&#65533;V&#65533;&#65533;&#768;H&#65533;&#65533;&#65533;7&#65533;&#65533;	3A&#65533;F&#65533;0&#65533;&#65533;3&#65533;Azp&#65533;#&#65533;	[ T&#65533; %<iV<&#65533;&#65533;&#65533; &#65533;]&#65533;&#65533;R A&#65533;@&#65533;$&#65533;.p&#65533;U&#65533;@T6&#65533;&#1326;h@YrQ=P&#65533;j@&#65533;?rU&#65533;2H &#65533;&#65533;&#65533;_&#65533;C'X&#65533;T&#65533;"&#65533;0&#65533;(D&#65533;&#65533;H&#65533;!@&#65533;&#65533; @@&#65533;&#65533; 1&#65533;I&#65533;
d&#65533;&#65533;&#65533;> &#65533;t ^%@&#65533;&#65533;N&#65533;| &#65533;"(&#65533;E0&#65533;5&#65533;`^/&#65533;d&#65533;dsa&#65533;@&#65533;8&#65533;&#65533;&#65533;DF9"&#65533;&#65533;t&#65533;y&#65533;ga9&#65533;f&#65533;&#65533;irb#&#65533;&#65533;2&#1165;&#65533;&#65533;&#65533;&#65533;'&#65533;&#65533;&#65533;!&#65533;N&#65533;&#65533;?&#65533;&#65533;0&#65533;]&#65533;Ddc&#1406;&#65533;h(#&#65533;&#65533;&#391;&#1165;lH&#65533;&#65533; &#65533;5&#65533;vQ&#65533;&#65533;&#65533;'X&#65533;&#65533;&#65533;&#65533;&#65533;&#65533;&#65533;d&#65533;J&#65533;D&#65533;T&#65533;&#65533;DAZO&#65533;&#1442;&#65533;	&#65533;N9JS&#65533;&#65533;jP&#65533;)N\5&#65533;&#65533;inpP)&#65533;&#65533;&#65533;k&#65533;Uq{&#65533;[V&#65533;s&#65533;&#65533;E&#65533;1t+-&#65533;;&#65533;Ts&#65533;(&#65533;P&#65533;A&#65533;&#1172;&#65533;[&#65533;9)&#65533;&#65533;&#1105;&#65533;h?&#65533;hF2&#65533;!&#188;&#65533;&#65533;&#65533;y{;@&#65533;&#1069;&#323;;&#65533;&#65533;:&#1468;&#65533;y
&#65533;{&#65533;&#65533;&#65533;&#65533;Fz
|&#65533;c#&#1758;&#622;&#65533;&#65533;&#65533;&#65533;^&#65533;&#65533;&#65533;&#65533;&#65533;&#65533;B~9&#65533;&#65533;&#65533;&#1146;&#65533;&#65533;&#65533;3&#65533;a&#65533;e&#65533;&#65533;&#65533;0&#65533;&#1899;_q&#65533;&#65533;&#65533;&#65533;}/}&#65533;Y&#65533;an&#65533;&#65533;&#65533;fc9&#65533;X&#65533; &#65533;&#1048;&#65533;(&#65533;q&#65533;&#65533;GJ4&#65533;&#65533;&#65533;&#65533;&#65533;[VL&#65533;8&#65533;&#65533;doIUhGa&#65533;&#65533;am &#65533;]&#65533;1&#65533;I&#1313;MN%&#65533;&#65533;&#65533;N#0&#65533;>&#65533;r9(8&#65533;&#65533;@&#65533;/&#65533;&#65533;c&#65533;&#65533;`&#65533;!&#65533;`&#65533;*Bx&#1026;D3&#65533;&#65533;P&#65533;&#65533;&&#65533;!h@C&#65533;&#65533;)&#65533;qP(&#65533;&#65533;&#65533;&#65533;\&#65533;j&#65533;&#65533;dc&#65533;&#65533;4 '&#65533;&#65533;d&#65533;&#65533;&#65533;k%8AD5&#65533;&#65533;&#65533;1&#65533;A&#65533;zeD&#65533;&#65533;V&#65533;:"*E*^&#65533;`&#474;&#65533;U` &#65533;&#65533; &#65533; &#440;&#65533;A&#65533;B&#65533;&#1174;)J!&#65533;O&#65533;&#65533;&#65533;h&#65533;	P  	&#65533;&#65533; D&#65533; &#65533;&#65533;&#65533;P@&#65533;&#65533;*&#65533;p &#65533;&#65533;D&#65533;&#65533;&#65533;J!&#65533;	&#65533;E&#65533;&#65533;:hA&#65533;E&#65533;!&#1928;&#1541;&#65533;
&#65533;ZB&#65533;PQ&#65533;f&#65533;i4&#65533;`&#65533;6V&#1676;i\&#784;F5&#65533;&#65533;j8%*&#65533;`&#65533;3J&#65533;&#65533;T+&#65533;uY&#65533;*&#65533;"q&#65533;i&#65533;&#65533;1&#65533;&#65533;&#65533;z&&#65533;&#65533;&#65533;5&#65533;&#65533;a&#65533;m&#65533;,h&#65533;pJ4&#65533;&#65533;&#65533;[ CQ&#65533;&#65533;G&#65533;&#65533;&#65533;8E&#65533;&#65533;&#65533;DFB&#65533;&#65533;&#65533;&#65533;&#65533;&#65533;&#65533;&#65533;f&#65533;[o&#65533;&#65533;HT&#65533;"&#65533;j<C&#1056;F3HJf,C&#65533;X&#65533;g&#65533;&#65533;A&#65533;\&#65533;&#65533;&#65533;&#65533;&#65533;g0%&#65533;7&#65533;1&#65533;&#65533;&#1182;g&#65533;&#1115;&#65533;m&#65533;WqL&#65533;&#65533;8Ga&#65533;&#1165;$%&#65533;&#65533;&#65533;S&#65533;q&#65533;&#65533;.&#65533;&#65533;&#65533;g&#65533;&#65533;&#65533;oy&#65533;s&#65533;i&#65533;&#65533;&#65533;c&#65533;?&#65533;&#65533;&#65533;_&#65533;v&#65533;&#65533;&#65533;&#65533;M}N&#65533;u&#65533;7&#65533;6&#65533;;|Z&#65533;u&#65533;x&#65533;&#65533;&#65533;PG&#65533;&#545;v&#65533;ve&#65533;&#65533;a:B&#1787;&#65533;&#65533;{&#65533;e&#65533;&#65533;&#1079;9&#65533;J~=&#65533;-t&#65533;&#65533;V&#65533;&#65533;=5&#65533;&#65533;!&#65533;&#65533;#&#65533;(d
&#65533;&#65533;QoT&#65533;]&#65533;&#65533;AQ&#65533;&#65533;qS&#65533;q6&#65533;)&#65533;&#65533;&#65533;^&#65533;A:&#65533;'&#65533;&#65533;oHc&#65533;&#65533;&#65533; "a8&#65533;&#65533;9'T&#65533;1&#65533;A&#65533;0&#65533;A&#65533;a&#65533;&#65533;D'<&#1097;Mh&#65533;&#65533;h&#65533;&#65533; )T&#65533;
K &#65533;l +4j	d&#1539;#0&#65533;	J&#65533;R&#65533;&#65533;&#65533;&#65533;
&#65533;@Q*eUx&#65533;j&#65533;&#65533; &#65533;&#65533;l&#65533;Rr`d@&#65533;&#65533;&#65533;(&#65533;&#65533;&#598;>&#65533;&#680;&#65533;x%V^%V&#65533;&#65533;r`&#65533;r &#65533;r&#65533;h &#65533;&#65533;T&#65533;T\`&#65533;i	&#65533;&#65533;&#65533;X&#65533;H&#65533;}&#65533;:&#65533;n&#65533;@&#65533;`&#65533;$&#65533;&#65533; &#65533;&#65533;&#65533; 
 "&#65533;&#1541;
?`&#65533;PK`&#65533;&#65533;^\&#65533;&#65533;&#65533;&#65533;P &#65533;&#65533;&#65533;<&#65533;>&#65533;T@x&#65533;&&#65533;&#65533;&#65533;m+&#65533;&#65533;qV&#65533;&#65533;&#65533;&#65533;|&#65533;(&#65533;j&#65533;&#65533;&#65533;&#65533;&#65533;!&#65533;&#65533;&#65533;&#65533;&#65533;&#65533;&#65533;1&#65533;&#65533;&#65533;&#65533;&#65533;&#65533;!&#65533;&#65533;&#65533;&#65533;&#65533;
&#65533;&#65533;&#65533;&#65533;n&#65533;&#65533;&#65533;&#65533;'@1}&#65533;KQl8&#65533;k&#65533;&#65533;&#65533;A&#65533;!&#65533;!&#65533;a&#65533;H&#65533;&#65533;h&#65533;&#65533;!&#65533;*(&#65533;&&#65533;&#65533;&#65533;Bq
&#65533;&#65533;n&#65533;.@l&#65533;Q&#65533;hO&#65533;h+&#65533;&#65533;B&#65533;&#65533;q&#65533;A')&#65533;&#65533;&#65533;&#65533;&#65533;aH&#65533;&#65533;&#65533;&#65533;&#65533;&#65533;j&#65533;&#65533;<.&#65533;B&#65533;AW&#65533;&#65533;V&#65533;&#65533;a&#65533;&#65533;&#65533;&#65533;&#65533;}t.>$&#65533;x>&#65533;(>D1&#65533;&#65533;&#65533;&#65533;lM3&#65533;)!&#65533;r&#65533;!v&#65533;&#65533;&#65533;&#65533;A|&#65533;&#65533;>&#65533;4<o5&#65533;B#&#65533;&#65533;?>$I&#65533;$9&#65533;?&#65533;&#65533;y>rR#F&#65533;%[g/&#65533;C$Y&#65533;%&#65533;&#65533;#qr&]&#1203;2&#65533;$k5X&#65533;&#65533;F&#1203;
&#65533;&#65533;R&#65533;?&#65533;a"&#385;?&#65533;&#65533;0 &#65533;{&#65533;k&#65533;&#65533;&#65533;3&#1962;&#65533;&#65533;&#65533;@k+&#65533;&#65533;K&#65533;'&#65533;N~X&#449;&#65533;c,&#65533;AbRCGp&#65533;bjB
&#65533;\F'&#65533;F&#65533;&#65533;&#65533;.&#65533;J&#65533;(&#65533;Ch&#65533;'&#65533;&#65533;&#1155;L$&#65533;&#65533;&&#65533;&#65533;&#65533;&#65533;&#65533;&#65533; r&#65533;&#65533;&#65533;
&#65533;@f&#65533;&#65533;&#65533;N&#65533;&#65533;&#65533;&#65533;@&A`!v&#65533;&#65533;&#65533;&#65533;&#65533;&#65533;&#7174;&#65533;d&#65533;>A&#65533;&#65533;&#65533;a&#65533; &#65533;@&#65533;&#65533;&#65533;b&#65533;xav&#65533;&#65533;	&#65533;@&#65533;@
&#65533;&#65533;RnX&#65533;&#531; &#65533;&#65533;&#65533;>&#65533;&#65533;8&#65533;\6 &#65533;Z&#65533;&#65533;X &#65533;8&#65533;&#684;o&#65533;r&#65533;Epl&#65533;&#65533;sQl&#65533;T.&#65533;&#844;bT&#65533;&#65533;&#65533;
.&#65533;(ab&#65533;&#65533;|&#65533;L!B&#65533;&#65533;&#65533; &#65533;&#65533;  @&#65533;  &#65533; &#65533;)
T"&#65533;, &#65533;P&#65533;24K&#65533;d;_&#65533;&#65533;I&#65533;&#65533;&#65533;\@r`R &#65533;> ^@l&#65533;G&#65533;&#65533;&#65533;&#65533;&#65533;a&#65533;a*&#65533;&#65533;&#65533;&#65533;&#65533;&#65533;&#65533;&#65533;&#65533;&#65533;a&#65533;&#65533;&#65533;&#65533;&#65533;&#65533;H&#65533;&#65533;&#65533;t&#65533;&#65533;&#65533;&#65533;&#65533;aH&#65533;&#65533;&#65533;4&#65533;K&#65533;<&#65533;&#65533;&#65533;K4~&#65533;&#65533;2&#65533;L&#756;*&#65533;&#65533;L&#65533;&#65533;&#65533;&#65533;M&#1780;&#65533;T&#65533;&#65533;P$+&#65533;A&#65533;&#65533;&#65533;!&#65533;-*lt&#65533;AvAt&#65533;&#65533;&#65533;(&#65533;b&#65533;B&#65533;&#65533;(&#1076;*&#65533;q&#65533;*&#59392;&#65533;&#65533;&#65533;#lHL&#65533;T&#1754;&#65533;&#65533;&#65533;Tp&#65533;bF&#65533;&#65533;&#65533;&#65533;
&#65533;&#65533;a&#65533;\&#65533;&#65533;&#65533;&#65533;Q)n&#65533;&#65533;&#65533;j&#65533;&#65533;&#65533;Qq&#65533;&#65533;V&#65533;A&#65533;Nk&#65533;&#65533;&#65533;yJ&#65533;x&#65533;&#65533;a&#65533;&#65533;&#65533;6&#65533;&#65533;nK@&#65533;B4n+&#65533;r&#65533;&#65533;&#65533;&#65533;&#65533;&#65533;'&#65038;,&#65533;#~&#65533;&#65533;[[&#65533;4&#65533;&#65533;5&#65533;R&#65533;&#65533;&#65533;[&#65533;&#65533;[c%&#65533;G`&#65533;?bH5&#65533;U?(Fb&#65533;U&#65533;&#65533;&#65533;]&#65533;y&#65533;U,&#65533;5~&#65533;.&#65533;\hd&#290;r&#65533;B&#65533;&#65533;/&#65533;&#65533;&#65533;&#65533;&#65533;#&#65533;&#65533;&#65533;&#65533;&#65533;{Hk6&#65533;4&#65533;n%9&#65533;\&#65533;&#65533;_&#65533;&#65533;?:ouZ&#449;J&#65533;cDbDFRve)&#65533;@F&#65533;&&#65533;e!r&#65533;BZB*&#1874;&#65533;&#65533;&#65533;k&#65533;&#65533;&#65533;D&#65533;&#65533;&#65533;&#65533;&#65533;!l!&#65533; &#65533; &#65533;| 	&#65533;&#65533;	&#65533;&#65533;&#65533;&#65533;S	&#65533;&#65533;&#65533;&#65533;4at&#65533;&#65533;d&#65533;&#65533;@&#65533;&#65533;a&#1550;!van&#65533;4&#65533;&#65533;&#65533;Z!&#65533;&#65533;&#65533;&#65533;&#65533;a&#65533; 	&#65533;&#65533;
&#65533;@	&#65533;&#65533;&#65533;"&#65533;&#65533;t&#65533;Q&#65533;O&#65533;&#435;&#65533;j&#65533;&#65533;	V >)&#65533;&#65533;&#65533;;&#243;W&#65533;eXp`&#65533;q&#65533;o&#65533;e&#65533;Z0&#65533;BeE&#65533;r &#65533;&#65533;
&#65533;&#65533;&#65533;<Ad&#65533;EaLPa&#65533; 2&#65533;&#65533;&#65533;&#65533;&#65533;&#65533;	ML&#65533;d&#65533;&#65533;i,&#65533;]&#65533;&#65533;&#65533;&#65533;y=`&#65533;&#65533;h`R&#65533;L@&#65533;&#65533;&#65533;^&#65533;n 2`&#65533;&#65533;&#65533;&#65533;&#65533;&#65533;&#65533;&#65533;&#65533;|KA&#65533;J&#65533;&#65533;&#65533;WH&#65533;A&#65533;&#65533;&#65533;~&#65533;&#65533;~!&#65533;&#65533;Iu&#65533;&#65533;A&#65533;a&#65533;&#65533;t&#65533;&#65533;W&#65533;&#65533;tAza&#65533;%x&#65533;&#65533;'&#65533;&#65533;A&#65533;&#65533;&#65533;V+&#65533;&#65533;~Q&#65533;&#65533;&#65533;&#65533;&#65533;&#65533;JN&#65533;&#65533;0&#65533;j&#65533;&#65533;&#65533;&#65533;fxW&#65533;&#65533;r&#65533;X&#65533;~&#65533;&#65533;15&#65533;&#65533;v&#65533;lad&#65533;&#65533;&#65533;Q&#65533;a~^&#65533;&#65533;&#65533;&#65533;&#65533;&#138;)&#65533;&#65533;*&#65533;!&#65533;&#65533;a&#65533;&#65533;&#65533;&#65533;*5&#65533;&#65533;&#65533;&#65533;tJyAr&#65533;u&#65533;m&#1368;o_15_&#65533;&#65533;oE8\&#65533;K&#65533;A&#65533;&#65533;&#1102;&#65533;Q&#65533;I8&#65533;&#65533;&#65533;a&#65533;&#65533;&#65533;q&#65533;&#65533;F&#65533;&#65533;|&#65533;&#65533;&#65533;&#65533;&#65533;GuN*6V%&#65533;G%&#65533;&#65533;&#65533;&#65533;&#65533;#e#&#65533;&#65533;&#385;#]%=r#&#65533;&#65533;/&#65533;&#65533;a&#65533;&#65533;&#65533;?<&#65533;cJ&#65533;u`&#65533;/&#65533;U`E&#65533;&#65533;8'g&#65533;&#65533;qr:&#65533;#e&#65533;cB&#65533;&#65533;c&#65533;f:&#1062;b&#65533;&#65533;F&#65533;Rc&#65533;&#65533;&#65533;|y&#65533;&#65533;B&#65533;9?l&#65533;#&#65533;f&#65533;G&#65533;&#65533;'&#308;W_&#65533;m95p9(&#65533;C&#65533;uN}0y+G&#65533;&#65533;
&#65533;5&#65533;y#&#65533;Y&&#65533;&#65533;#&#65533;y&#65533;&#65533;u&#65533;&#65533;&#65533;&#65533;&#65533;kb$&#65533;ddx&&#65533;rg^B&#65533;&#65533;b&#65533;Km&#65533;&#65533;:J&#65533;6&#65533;go&#65533;&#65533;&#1707;ng&#65533;aX&#65533;a&#65533;&#65533;	h&#65533;&#65533;&#65533;~&#65533;&#1459;Tv&#65533;	&#1568;6A&#65533;&#65533;Q&#65533;&#65533;&#65533;"hj&#65533;ljn2U(&#65533;!&#65533;&#65533;A&#65533;&#65533;|&#65533;A&#65533;!4&#65533;&#65533;H&#65533;&#65533;@:	&#65533;v Vp&#333;v &#65533;b&#65533;-&#65533;&@,&#65533;0&#65533;J@{+&#65533;;a`r@h@J&#65533;&#65533;&#65533;&#65533;&#65533;&#65533;&#65533;OBIV&#65533;&#65533;&#1242;&#65533;hP0&#65533;&#65533;`&#65533;&#65533;*&#65533;ZA&#65533;e>!&#65533;&#65533;&#65533;@>&#65533;z&#65533;w	&#65533;4 &#65533;L &#65533;&#65533;+&#65533;&#65533;6&#65533;*&#65533;&#65533;-&#65533;&#65533;&#65533;&#65533;_&#65533;)&#65533;&#65533;)&#65533;&#65533;&#65533;&#65533;&#65533;L,&#65533;H@&#65533;@&#65533;&#65533;&#65533;4}&#65533;K&#65533;TKJ&#65533;&#1176;	8&#65533;'8&#65533;#&#65533;m&#65533;~{&#65533;&#65533;[&#65533;&#65533;&#65533;&#65533;&#65533;&#1296;&#65533;&#65533;{I&#65533;&#65533;|&#65533;&#65533;AK&#65533;&#65533;T=&#60450;&#65533;U &#1659;&#65533;AT&#65533;8Ap&#65533;k&#65533;ra`!XaPa&#2004;T&#65533;&#65533;&#65533;xt;K&#65533;&#65533;&#65533;QT&#65533;&#65533;&#65533;&#65533;6QQ&#65533;
EX&#65533;&#65533;nV&#65533;F>&#65533;0AAa&#65533;D&#65533;!0AZ&#65533;4&#65533;{&#65533;&#65533;{&#65533;&#65533;&#65533;&#65533;y{&#65533;&#65533;4&#65533;T&#65533;x&#65533;&#65533;&#65533;&#65533;&#65533;X&#65533;q&#65533;nAp&#65533;&#65533;&#65533;&#65533;i&#65533;&#65533;\\&#65533;$&#65533;Z&#65533;>&#65533;&#65533;&#65533;`0J&#65533;&#65533;d-&#65533;&#65533;!&#65533;&#65533;A&#65533;n&#65533;/&#65533;G&#65533;&#65533;#&#65533;!&#65533;ak?VG&#65533;&#65533;&#65533;d&#65533;R;&#65533;GuD&#65533;uXg/f_E&#65533;b&#65533;&#65533;&#65533;&#65533;&#1586;&#65533;V&#65533;&#65533;&#65533;cze&#65533;A&#65533;&#65533;&#65533;gH&#65533;&#65533;&#65533;&#65533;&#65533;&#65533;&#65533;&#65533;m&#65533;#gm&#65533;&#65533;&#65533;)&#65533;m&#65533;&#65533;,My5&#65533;&#65533;?&#65533;b/L&#65533;yH&#65533;c7V(UdK&#65533;^&#65533;&#65533;&#65533;&#65533;5_&#65533;\&#65533;:F&#65533;&#65533;9^&#65533;5_&#65533;d.D&#65533;r6gy&#65533;lj&#65533;&#65533;&#65533;AN&#65533;&D&#65533;@f&#65533;*h$.&#65533;&#65533;"&#65533;&#65533;A~&#65533;4&#65533;A&#65533;&#65533;F&#65533;&#686;,^&#65533;&#65533;`&#65533;&#65533;@&#65533;&#65533;&#65533;&#65533;&#65533;&#1446;&#65533;1&#65533;&#65533;T&#65533;rOLS&#65533;&#65533;&#65533;d&#65533;x&#65533;&#65533;&#65533;&#65533;&#65533;&#65533;&#65533;&#65533;&#65533;@Q&#65533;&#65533;m&#65533;8&#65533;l&#65533;X&#65533;&#65533; &#65533;&#65533;.`&#65533;4`&#65533;&#65533;&#65533;l&#65533;9P&#65533;j`sC)&#846;eQYV&#65533;&#65533;YYP%TT@2 &#65533; &#65533;&#65533;&#65533; VAP[.\Pa &#65533;P&#65533;  @&#65533;w!&#65533;&#65533;!&#65533;.&#65533;K(`&#65533;&#65533;&#65533;K&#65533;&#65533;.&#65533;K( : K&#65533;&#586;R&#65533;^R&#65533;R&#65533;&#65533;R@&#65533;T &#65533;&#65533;b~&#65533;[&#65533;&#65533;[&#65533;#8&#65533;#&#65533;&#65533;Y&#65533;&#65533;&#65533;&#65533;&#65533;m&#65533;&#65533;&#65533;&#65533;&#65533;&#65533;&#65533;I{!&#65533;&#65533;&#65533;&#65533;&#65533;&#65533;&#65533;&#65533;&#65533;8p&#65533;&#65533;|A&#65533;a&#65533;&#65533;t&#65533;&#65533;&#65533;&#65533;a4&#65533;&#65533;&#65533;&#32196;&#65533;&#65533;&#65533;!&#65533;
&#65533;&#65533;&#65533;&#65533;&#65533;&#65533;P&#65533;8!&#65533;|&#65533;wl&#65533;m&#65533;&#65533;,xA&#65533;A&#65533;d&#65533;&#65533;}&#8137;&#65533;&#65533;&#65533;~&#65533;v\JI&#65533;&#65533;r&#65533;&#65533;m&#65533;ja|a&#65533;7`BA&#65533; &#65533;&#65533;&#65533;&#65533;&#65533;&#65533;`&#65533;&#65533;&#65533;&#65533;&#65533;&#65533;&#65533; &#65533;&#65533; !>&#65533;&#65533;3&#65533;BAD&#65533;&#65533;?&#65533;@A&#65533;?&#65533;&#65533;"&#65533;'P&#65533;By&#65533;dI&#65533;'M&#65533;V&#65533;&#297;&&#65533;#1j	&#1187;F&#65533;=&#65533;I&#65533;$H&#65533;y&#65533;&#59259;&#65533;,&#1905;[&#65533;&#65533;%L&#65533;&#65533;j&#65533;T&#65533;.Nt&#65533;&#65533;iK&#65533;,9u&#65533;v&#65533;;&#65533;&#65533;:&#65533;6&#65533;&#65533;C&#1713;lK&#65533;&#65533;L&#65533;&#65533;Vs&#65533;&#65533;!Mz&#65533;&#1848;r_&#65533;&#65533;-&#725;&#65533;&#65533;&#65533;Y&#338;&#65533;-&#65533;&#65533;&#48697;&#65533;&#65533;v5gn&#65533;&#65533;&#65533;z&#65533;&#65533;&#65533;&#65533;o&#65533;rp&#1354;5\Wn9&#65533;t&#65533;&NkNl&#65533;&#65533;s&#65533;&#65533;Y&#65533;&#65533;t&#48134;&#65533;&#1782;k&#1598;y&#65533;&#65533;&#65533;\s9&#65533;&#65533;&#65533;z&#1397;&#1378;&#65533;&#65533;&#65533;&#65533;JwS&#65533;:ms&#65533;M[&#65533;9&#65533;&#65533;&#65533;&#65533;Lv&#65533;]&#857;&#65533;&#65533;<&#65533;3kt&#65533;X&#65533;V.X&#65533;Zr&#65533;%/&#65533;y&#65533;&#65533;&#7631;&#65533;*.\&#65533;&#65533;&#65533;&#65533;}&#65533;&#65533;&#65533;&#65533;&#65533;&#65533;&#65533;&#65533;&#65533;&#65533;f&#65533;&#65533;&#65533;n&#1912;m&#65533;v&#65533;5&#65533;@&#65533;0&#65533;&#65533;I#&#65533;&#65533;a&#65533;:&#65533;=8(&#65533;_ B&#65533;2&#65533;hi&#65533;|&#65533;&#65533;6"jCb&#65533;%(`&#65533;&#65533;T&#65533;L2&#996;x&#65533;4&#65533;$&#65533;&#65533;&#65533;P#&#65533;*&#65533;xAN &#65533;&#196;>I$&#65533;=&#65533; $&#65533;7&#65533;`&#65533;6&#65533;&#1060;.&#65533;&#65533;&#65533;`0&#65533;
/&#65533;&#65533;&#65533;^~	f&#65533;/D&#65533;3&#17411;2&#65533;&#65533;MN&#65533;&#65533;5&#768;C&#65533;g&#65533;	&#65533;
"p &#65533;nl&#65533;&#65533;&#65533;&#65533;bJ*&#65533;&#65533;B&#65533;(&#65533;&#65533;&#65533;&#65533;Ql&#65533;&#65533;&#65533; H&#65533;L&#65533;&#65533;l&#65533;&#65533;p&#65533;A&#65533;:&#65533;| &#65533;`@A&#65533;@+&#65533;#&#65533;&#65533;	%&#65533;&#65533;&#65533;)&#65533; &#65533;/&#65533;&#65533;&#65533;&&#65533;&#65533;Bx&#65533;&#65533;2&#65533;<s&#65533;0&#65533;NKm&#65533;&#65533;J+L0&#65533;\&#65533;-&#65533;&#65533;L0&#65533;&#65533;&#65533;&#65533;-&#65533;&#65533;&#65533;+&#65533;&#65533;*&#65533;&#65533;&#65533;&#65533;&#65533;&#65533;J*&#65533;&#1803;&#65533;*&#65533;&#65533;2&#65533;&#65533;&#65533;&#65533;&#65533;.&#65533;&#65533;&#65533;-&#65533;&#1610;&#65533;4&#65533;#-1&#65533;8M2&#65533;D#M&#65533;2&#65533;H2&#65533;LK&#65533;0&#65533;&#65533;R
)&#65533;&#65533;&#65533;&#65533;/&#65533;&#65533;&#65533;K/&#65533;&#65533;&#1161;'&#65533;&#65533;"L&#65533;&#65533;t<m&#65533;#&#65533;/&#65533;&#65533;.&#65533;&#65533;&#65533;&#65533;+&#65533;&#290;&#65533;(&#65533;&#65533;&#65533;&#65533;'&#65533;h&#65533;&#65533;&&#65533;&#65533;2&#65533;&&#65533;(R ~&#65533;x&#65533;a&#65533;s&#65533;&#65533;n&#65533;&#65533;p&#65533;=6q&#65533;Q&#65533;w&#65533;&#65533;&#65533;q&#65533;&#65533;&#65533;n&#257;wo&#65533;&#65533;&#65533;{&#65533;q&#65533;l&#65533;i&#65533;Qx&#65533;#&#65533;x&#65533;ct&#65533;Eb&#65533;Fa&#65533;a&#65533;k&#65533;&#65533;&#65533;e&#65533;&#65533;N;&#65533;&#65533;.&#65533;K&#65533;c:&#65533;N&#65533;&#65533;R&#40708;&#65533;1&#65533;`3Q&#65533;	&#65533;TN&#65533;g&#65533;T9&#65533;8s&#65533;5k	G&#65533;p&#65533;Yf&#65533;&#65533;]!o|&#65533;u&#65533;x&#65533;&Vw}&#65533;e&#65533;`&#65533;a=`&#1681;S&#65533;&#65533;cq7&#65533;_&#65533;[&#1469;&#65533;um&#65533;8&#65533;&#65533;&#65533;&#65533;&#65533;'&#65533;}&#65533;1?9&#65533;&#65533;&#65533;M&#65533;"Z&#65533;o&#65533;gHi&#65533;V&#65533;b&#65533;.e&#65533;&#65533;i&#65533;&#65533;tr&#65533;&#65533;&#65533;N)&#65533;Nd=&#65533;u&#65533;|&#65533;1H=&#65533;g-lA`&#65533;&#65533;:&#65533;&#65533;&#65533;5i)&#65533;b&#65533;&#65533;&#65533;&#359;./&#65533;^,&#65533;&#1317;{;&#65533; h&#65533;&#65533;&#65533;|&#65533;&#1448;F6&#65533;!&#65533;g8&#65533;&#65533;8&#65533;/l&#65533;
PLv&#65533;&#146;b&#65533;!	E@&#65533;&#65533; &#65533;YD&#65533;&#65533;&#65533;&#65533;4&#65533;&#1100;4F&#65533;&#65533;F&#65533;&#65533;&#65533;!iH&#65533;&#1488;#&#65533;&#65533;&#65533;f,C&#65533;X"&#65533;&#65533;&#65533;e4&#1304;&#65533;&#138;1
9X!	F8&#65533;&#65533;$&#65533; &#65533;=&#65533;.Y&#65533;#&#65533;/&#65533;&#65533;&#65533;h &#65533; ) A$&#1024;h&#65533;,x^&#1026;&#65533;@&#65533;(&#65533;T&#65533;&#65533;/A&#65533;6&#65533;&#65533;z&#65533;&4q&#65533;N9&#65533;&#65533;\W&#65533;`I&#65533;JA)W&#65533;"p&#65533;
P&#65533;&#65533;*VQ
S&#65533;jF+&#65533;$&#65533;&#65533;&#65533;	`X&#65533;.&#65533;&#65533;&#65533;&#65533;J&#65533;&#65533;&#65533;0&#65533;
P&#65533;&#65533;'&#65533;&`x&#65533;&#65533;@0&#65533;&#65533;T&#65533;	N&#65533;&#65533;&#65533;.&#65533;&#1260;X`&#65533;$&#65533;&&#65533;&#65533;`1&#65533;e8ca&#65533;
&#65533;&#950;U0`&#65533;B\&#1874;&#65533;G&#65533;Q&#65533;&#65533;c&#65533;,0&#65533;&#65533;1_&#65533;&#65533;&#65533;&#65533;&#65533;@<&#65533;	L&#65533;t&#65533;&#65533;&#65533;&#65533;$*&#65533;&#1247;^&#65533;&#65533;)%&1	J U&#65533;&#65533;&#65533;AH&#65533;/C&#65533;&#65533;&#65533;E.&#65533;r&#65533;^h&#65533;&#65533;&#65533;/z&#65533;\&#65533;&#65533;&#65533;1&#65533;&#65533;&#65533;b&#65533;[&#65533;&#65533;.p&#65533;
Ql"&#65533;&#65533;*B&#65533;TS&#65533;&#65533;&#65533;&%F&#65533;&#65533;X&#1570;\&#65533;&#65533;&#65533;ae&#65533;&#65533;u&#65533;&#65533;h&#65533;&#65533;D&0A	G`$	:D!
1&#65533;@&#65533;aZ&#1219;1=&#65533;mhS&#65533;&#65533;&#1030;7&#65533;a&#65533;kC&#65533;P&#65533;&#1558;!sf &#65533;n+&#65533;&#1794;&#65533;Z&#65533;&#65533;&#65533;&#65533;0&#65533;&#65533;Y&#65533;&#19616;&#65533;&#65533;&&#65533;Xh&#65533;s&#65533;&#65533;.&#65533;&#65533;&#65533;&#365;nq&#65533; (D&#65533;
X&#65533;&#65533;&#65533;&#65533;[/&#65533;Ac&#65533;&#65533;&#65533;p&#65533;cu&#65533;m&#65533;n&#65533;&#65533;v&#65533;#v&#760;&#65533;8&#65533;cA&#65533;&#65533;<&#65533;&#65533;F3&#65533;Q&#65533;.&#65533;y&#65533;y&#65533;&#65533;&#65533;8<F_&#65533;&#65533;&#65533;&#65533;\o;&#65533;&#65533;_&#65533;&#65533;&#65533;&#65533;&#65533;&#65533;&#65533;_&#65533;&#65533;&#65533;x&#65533;"~O&#65533;M,@!&#65533;&#65533;/x&#65533;68T&#65533;j&#65533;&#65533;!&#65533;&#65533;I&#65533;&#65533;&#65533;w&#937; &#65533;&#65533;c&#65533;T&#65533;&#65533;Zqz&#65533;wc&#65533;/	&#65533;a &#65533;&#296;&#65533;(&#1225;&#65533;u&#65533;&#65533;&#65533;&#65533;&#65533;;&#65533;y&#65533;^&#65533;&#65533;&#65533;p&#65533;&#65533;&#65533;&#913;&#65533;&#65533;4&#65533;&#65533;0&#65533;Q&#65533;i&#300;lLC&#65533;&#65533;2&#65533;&#65533;&#65533;b &#65533;&#65533;&#65533;&&#65533;&#65533;"&#65533;&#65533;%P&#65533;&#65533;p&#65533;(&#65533;&#65533;&#65533;PF5d< d&#65533;&#65533;a&#920;3&#65533;&#65533;&#65533;&#65533;&#65533;&#65533;&#65533;X2&#65533;a&#65533;c&#65533;&#65533;hF4&#65533;&#65533;&#65533;b&#65533;&#65533;Q&#396;AN&#65533;&#65533;	?
B&#65533;np&&#65533;`:&#65533;Ab &#65533;&#1280;z%b`l&#65533;&#65533;*&#65533; &#1024;U&#65533;&#65533;&#65533;+ &#65533;&#65533;-&#65533; #HA&#65533;&#65533;mlLr0(7&#65533;&#65533;ld&#65533;&#65533;&X&#65533;&#65533;&#65533;&#65533;&#65533;\&#65533; &#65533;@&x&#65533;&#65533;$(2&#65533;&#65533;&#65533;Xpp&#65533;D&#65533;`&#65533;/[&#65533;
pj@&#65533;&#65533;#&#65533; &#65533;&#65533;3&#65533;&#65533;&#65533;&#65533;&#65533;X@&#65533;PU&#65533;M+&#65533;"K
|&#65533;&#65533; &#65533;&#1029;&#65533;&#65533;&#65533;1j&#65533;&#65533;)F/VRi&#65533;B<&#65533;&#65533;0&#65533;~&#65533;&#65533;&#65533;&#65533;&#65533;&#65533;*F&#65533;&#65533;E&#65533;&#65533; &#65533;&#1391;&#65533;>&#65533;&#65533;}&#65533;:&#65533;&#65533;&#65533;&#65533;@B&#65533;&#65533;C&#65533;&#65533;~&#65533;A&#65533;PD#&&#65533;&#65533;N&#65533;b&#65533;&#65533;&#65533;\&#65533;&#65533;U&#65533;&#65533;&#65533;&#65533;{&#65533;&#65533;
X&#65533;&#65533;&#65533;&#65533;E,^&#65533;&#65533;&#65533;j&#65533;@!!YEL&#65533;&#65533;xeA&#65533;B&#65533;&#65533;&#65533;P&#65533;N1q	JP&#65533;&#65533;&#65533;H! &#65533;=&#1825;s0[j&#65533;&#65533;75&#65533;&#65533;a&#65533;&#65533;[^&#65533;!sgHj&#65533;&#65533;&#65533;&#2031;&#65533;S&#65533;&#65533;&#65533;|&#65533;_&#65533;B&#65533;@3Pr&#1149;=&#65533;]&#65533;g&#65533;&#65533;&#1679;&#65533;&#65533;-7&#65533;/x&#65533;&#65533;&#1986;&#65533;&#65533;&#65533;&#65533;&#65533;[&#65533;&#65533;=>&#1211;^&#65533;&#671;&#65533;&#65533;Q&#65533;S&#65533;1&#65533;l&#65533;,&#65533;I&#65533;&#65533;x!&#65533;&#65533;&#65533;P^8D=&#65533;=SC&#65533;&#65533;&#65533;&#65533;d&#65533;Bx==TQ&#65533;&#65533;:&#65533;C9a&#65533;A&#65533;>6&#65533;&#65533;&#65533;*&#65533;>&#65533;AF&#65533;&#65533;e&#65533;&#65533;1&#1856;&#65533;&#65533;!&#65533;h &#65533;&#1680;&#65533; Hl&#65533;X&&#65533;&#1968;&#65533;&#65533;&#1904;&#65533;`&#65533;&#65533;>&#65533;p&#65533;SC/D&#65533;&#65533;C6&#65533;&#65533;^&#65533;\x&#65533;&#65533;S?&#65533;&#65533;f&#65533;&#65533;&#65533;&#65533;&#65533;q&#65533;Q(&#65533;R&#65533;&#1872;&#1616;^p(I&#65533;d&#65533;&#65533;E &#1264;!&#65533;0&#65533;&#65533;&#65533; T(B]&#65533;&#65533;&#65533;&#65533;&#65533;&#1092;&#65533; @&#65533;P&#65533;8 &#800;&#688;&#65533;&#65533;&#65533;P&#65533; &#65533;pW&#65533; 	q&#65533;>P-&#65533;8pXPmp&#65533;&#65533;&#65533;&#65533;u&#65533;&#65533;-&#65533;&#65533;&#65533;x&#65533;&#65533;&#65533;&#65533;&#65533;&#65533;&#65533;t&#65533;zT&#65533;&#65533;&#65533;D&#65533;2&#65533;&#65533;GS&#65533;&#65533;&#65533; &#65533;&#65533;H&#65533;G`B&#65533;9P&#65533;d5p&#65533;&#65533;. t'6&#65533; &#65533;F2&#65533;%-P @$&#65533;&#65533; &#65533; &#65533;3&#65533;&#65533;0&#65533;'&#65533;&#65533;P'&#65533;&#65533;&#65533;\"K,&#65533;d&#65533;'&#65533;]&#65533;%\&#65533;E&#65533;K&#65533;&#65533;%,&#65533;&#65533;F &#65533;&#65533;H`?n	&#65533;&#65533;
&#65533;&#65533;	&#65533;	&#65533;&#65533;	&#65533;`I &#65533; &#65533;O%&#65533;6&#65533;A&#65533;&@
` 	 m&#65533;q&#65533; p*&#65533;&#65533;&#65533;&#65533;&#65533;OP+ %P&#65533;.&#65533;(0
&#65533;( D	A 	&#65533;&#65533;D&#65533;p&#65533;& C&#624;&#65533;&#65533;&#65533;&#65533; S,&#342;&#65533;&#65533;&#65533;0&#65533;0&#65533;g.&#65533;&#65533;Px&#65533;@&#65533;&#65533;
y
&#65533;&#65533;	&#65533;	&#65533;&#65533;Y|&#65533;y`&#65533;&#65533;&#65533;xp&#65533;&#65533;&#600;&#65533;&#65533;z@&#65533;&#65533;&#65533;{&#65533;Y&#65533;&#65533;\&#65533;u~0&#65533;&#65533;&#65533;&#65533;T&#65533;&#65533;&#65533;&#65533;S&#65533;&#65533;p&#65533;&#65533;l&#65533;&#65533;0T=&#65533;&#65533;"	&#65533;@{`s@u&#65533;&#65533;t&#65533;&#65533;v&#65533;&#65533;&#65533;u@xp&#65533;&#65533;&#65533;}&#65533;W&#65533;z&#65533;&#65533;&#65533;&#65533;G&#65533;	&#65533;%{d&#65533;[&#65533;7&#65533;&#65533;&#65533;u&#65533;&#65533;|&#65533;c [h&#65533;&#65533;|d&#65533;7p@6o0{c &#65533;Ed^&#65533;_&#65533;&#181;[\ ^&#65533;&#65533;&#65533;_&#65533;&#65533;&#65533;&#65533;&#65533;%&#65533;&#65533;}_p&#65533;&#16864;&#65533;J^&#65533;|b&#65533;}&#65533;'&#65533;d&#129;&#65533;&#65533;&#65533;&#65533;&#65533;&#65533;&#65533;&#65533;f&#65533;<&#65533;c&#65533;f(&#65533;&#65533;q&#65533;&#65533;Y=&#65533;&#65533;=&#65533;&#65533;d*&#65533;j&#65533;OFa9
&#65533;&#65533;e&#65533;Aa&&#65533;&#65533;&#1443;Q&#65533;&#65533;&#65533;&#65533;&#65533;&#65533;&#65533;&#65533;S>&#65533;&#65533;p#&#65533;@"&#65533;@U&#65533;!&#65533;&#65533;?&#65533; ^qA&#65533;&#65533;P&#65533;&#65533;QD&#65533;`&#65533;&#65533;&#65533;&#65533;&#65533;&#1296;"&#65533;O&#1538;G&#65533;&#65533;&#65533;&#65533;3x&#65533;&#65533;p*@&#65533;!&#65533;e&&#65533;!&#65533;cd&#65533;f&#65533;&#65533;&#65533;Fk&#65533;&#65533;&#65533;&#608;&#65533; c&#65533; &#65533;&#65533;&#65533;&#65533;;( v&#65533;j&#65533;p1R&#1128;&#65533;&#65533;&#65533;&#65533;&#65533;&#65533;f&#65533;&#65533;&#65533;&#65533;A"O&#65533;bT&#65533;D&#65533;vi&#65533;0g&#65533;F &#65533;-4b&#65533;&#65533;
&#65533;p	&#65533;C&#65533;$; N&#65533;fp&#65533;&#65533;
&#640;B&#65533;&#65533;&#65533;&;&#65533;v&#65533;&#65533;&#944;&#65533;&#65533;B 4&#65533;&#65533;&#65533;&#65533;_&#65533;pj&#320;-&#65533;0H&#65533;0G&#65533;W&#65533;
&#65533;&#65533;&#65533;E F&#65533;G$&#65533;&uJ_r&m"5&#65533;$&#65533;&#65533;n&#1894;	`  $ &#65533;T&#65533;&#65533;6J[&#65533;J&#20912;.`&#65533;l&#65533;X'p&#65533;!r&#65533;I&#65533;Tn&#65533;&#65533;J*0&#65533;rS&#65533;C&#65533;&#65533;&#65533;	&#65533;`
&#65533;&#65533;&#65533;&#65533;4&#65533;&#65533;<&#65533;&#65533;(&#65533;-0;&#65533;@&#65533;I&#65533;5y&#65533;&#65533; &#65533; 	 &#65533; 
&#65533;&#65533;&#65533;&#65533;&#65533;&#65533;*&#65533;&#1638;&#65533;&#65533;&#65533;&#65533;$&#65533;+&#65533;x*w &#65533;!@E&#65533;	&#65533;&#65533;KT&#65533;/&#65533;#&#65533;"&#65533;&#1666;tGG&#65533;&#65533;&#65533;D&#65533;&#65533;Rk[&#65533;&#65533;@&#65533;&#65533;
&#65533;&#65533;	&&#65533;&#65533; 	&#65533;7cWuW&#65533;&#65533;k&#65533;&#65533;&#65533;&#65533;&#65533;&#65533;&#65533;&#65533;k&#65533;Y&#65533;{&#65533;&#65533;&#65533;5&#65533;9&#65533;&#65533;G^#&#65533;&#65533;6l&#65533;&#65533;m&#65533;6&#65533;&#65533;7k&#65533;6&#65533;io&#65533;g0{a@&#65533;&#762;h&#65533;&#65533;G|&#65533;s8&#65533;{8&#65533;&#65533;&#65533;&#65533;&#65533;&#65533;k0w`u &#65533;&#65533;f _&#65533;&#65533;&#65533;&#65533;+&#535;[&#65533;&#65533;{&#65533;W&#65533;I&#65533;mv@&#65533;[&#65533;6n&#65533;7i&#65533;|&#65533;&#65533;&#65533;&#65533;&#65533;~&#65533;&#65533;&#65533;&#65533;&#65533;&#65533;|&#65533;&#1375;&#65533;&#65533;|&#65533;&#65533;}&#1303;&#65533;
}&#65533;&#32432;&#65533;|&#65533;&#65533;&#65533;&#65533;HdTd'Ja8>&#65533;&#65533;&#65533;&#65533;&#65533;}a&#65533;&#65533;A&#65533;b&#1520; 6&#931;A#&#65533;(:&#65533;&#65533;Bl@[&#65533;=>&#65533;A&#65533;&#65533;A&#65533;A&#65533;&#65533;A<&#1281;<&#65533;',*&#65533;A&*&#65533;r&#65533;&#65533;!&#65533;&#65533;0fyhb&#65533;jdf&#65533; &#65533; 7t&#65533;&#65533;D&#65533;&#1414;&#65533;hc&#65533;&#65533;&#65533;&#65533;pj|&#65533;&#65533;&#65533;-j&#65533;f&#1611;&#65533;&#296;&#65533; &#65533;03&#65533; &#1280;&#65533; &#65533;&#65533;q#R&#65533;hlD&#1568;&#65533;a,&#65533;K&#65533;T&#65533;P
zd1{&#346;(-&#65533;P&#65533;}&#65533;&#65533;8&#65533;&#65533;}&#65533;&#65533;~&#1803;&#65533;&#65533;t6j&#65533;&#65533;&#65533;P#&#65533;kd&#65533;&#65533;&#65533;u<&#65533;EH&#65533;&#510;h&#514;&#65533;&#65533; &#65533;&#65533;	&#65533;&#65533;M&#65533;7&#65533;B&#65533;Z&#65533;&#65533;&#65533;	&#65533;@>&#65533;F&#65533;&#65533;&#631;&#65533;&#706;|i&#65533;&#65533;0z&#65533;U&#65533;3&#65533;	]&#65533;&#65533;&#65533;HC&#65533;9&#65533;&#65533;X&#65533;4&#65533;L:&#65533;=&#65533;&#65533;7`&#65533;3&#65533;&#65533;+&#65533;(`&#65533;&#65533;l&#65533; w- l&#65533;|9&#65533;A&#65533;&#65533;A :p&#65533;d&#65533;&#65533;,&#65533;&#65533;,!&#65533;&#65533;;pI&#65533;tI&#65533;xl/&#65533;'@R&#65533;E&#65533;&#65533;&#65533;
z&#65533;
&#65533;&#65533;	&#65533;0	&#65533; zs &#65533;t,L"&#65533;E&#65533;Q&#65533;/@&#65533;&#65533; &#65533; &#65533; Gq	&#65533;&#65533;Pr&#65533;OJ&#65533;&#65533;'&#434;&#65533;&#1772;%&#65533;&#65533;(0&#65533;&#65533;.P&#65533; &#65533;Dw&#65533;d
P&#65533;(&#65533;&#65533;
x&#65533;
&#65533;pX&#65533;uxx&#65533;
&#65533;&#65533;w~&#65533;o&#65533;0	&#65533;&#65533;Z&#65533;@v|&#65533;&#65533;&#65533;Y&#65533;&#65533;&#1624;_&#1421;&#1659;&#985;&#65533;&#65533;K&#65533;f}Z&#251;&#169;7&#65533;|&#65533;#6n&#65533;p&#65533;uC|&#65533;&#65533;l@6_c6&#65533;S&#65533;&#65533;{&#65533;&#65533;;[&#65533;k&#65533;&#65533;o&#65533;={&#65533;&#65533;&#65533;&#65533;&#65533;b&#65533;&#65533;&#65533;zg&#65533;9&#65533;&#65533;&#65533;&#65533;[&#65533;#}&#65533;\b&#65533;
}&#65533;&#65533;j&#65533;&#793;&#1463;&#65533;&#65533;3{&#65533;M&#65533;&#65533;&#65533;&#65533;&#65533;&#1631;&#65533;)\&#951;&#65533;&#65533;&#65533;&#65533;&#65533;|&#65533;&#65533;&#65533;]}a &#65533;&#65533;w&#65533;&#65533;|[&#65533;V &#65533;&#65533;&#65533;a&#65533;&#65533;&#65533;Ab&#65533;jc&#65533;Ac`&#65533;&#65533;&#65533;5J&#65533;\&#65533;;&#65533;&#65533;&#65533;&#65533;&#65533;	&#65533;aH&#65533;&&#65533;=&#65533;1e[Va&#65533;f%x&#65533;&#65533;d0&#65533;aU&#65533;&#65533;Z&#65533;e&#65533;&#65533;&#65533;_C?&#65533;&#65533;1;&#65533;&#65533;i&#65533;&#65533;O&#65533;&#65533;&#1962;R&#65533;0j9W&#65533;p&#1058;&#65533;&#65533;&#65533;g&#160;U&#65533;0&#65533;&#65533;Q&#65533;&#65533;c&#65533;&#65533;&#65533;R&#65533;&#65533;<i&#65533;&#65533;V&#65533;&#65533;=&#1836;&#65533;&#65533;&#65533;fg&#65533;tV&#65533;&#65533;&#65533;i&#65533;&#65533;&#65533;&>&#65533;;&#1578;&#65533;P1+YE&#65533;D&#65533;&#65533;&#918;A&#65533;*%&#65533;E>&#65533;&#65533;&#65533;&#65533;&#65533;S5.c22&#65533;E&#918;&#65533;&-&#65533;&#65533;&#65533;&#65533; &#65533;&#1242;&#65533;&#352;&#65533;0
&#65533;PT&#65533;4&#65533;[Dd&#65533;&#65533;&#65533;&#65533;@&#65533;4-&#65533;&#65533;D%>&#65533;&#65533;&#65533;W&#65533;j&#65533; &#65533;&#464;&#65533;&#65533;&#65533;&#65533;&#65533;P&#65533;jR&#65533;@x&#65533;/%0&#65533;@&#65533;LPkC&#65533;?&#65533;&#65533;&#65533;L^&#65533;kB;&#65533;3@&#65533;&#65533;%Ri! p &#65533;&#65533; &#65533;&#65533;&#65533;&#65533;&#65533;&#65533;&#65533;FJ&#65533;K&#65533;I >p@&#65533;&#65533;;&#65533;[d&#65533;&#65533;&#65533;<0H ;`I&#65533;d&#65533;>I6 K, &#65533;G@C@&#65533;&#65533;&#65533;&#65533;&#65533; &#65533; &#65533;&#65533;&#65533; *&#65533;/7&#65533;=&#65533;A&#65533;&#65533;&#65533;.P q>{ &#65533;z &#65533;n 	&#65533;$q&#500;Z&#65533;&#65533;&#148;&#65533;&#65533;+&pK$&#65533;P( ,&#65533;&#65533;<`&#65533;0&#65533;&#65533;
&#65533;&#65533;	&#65533;`&#65533;5v&#65533;&#65533;&#65533;&#65533;&#65533;&#65533;	#&#65533;&#65533;'&#65533;&#65533; 	&#65533;&#65533;&#65533;p&#65533;@&#65533;z^37kS&#1463;9h&#65533;&#65533;r &#65533;1/&#65533;3O&#65533;g&#65533;4&#65533;6&#65533;&#65533;&#65533;YC&#65533;&#65533;&#65533;&#65533;&#65533;&#1490;&#65533;l&#65533;h@&#65533;i&#65533;lC&#65533;&#65533;{Z&#65533;+[O&#65533;&#1191;9n lCq&#65533;&#65533;&#65533;&#65533;&#65533;7&#65533;z&#65533;g&#65533;&#65533;&#65533;&#765;Z&#65533;&#65533;&#65533;&#65533;}&#65533;'[f&#65533;5&#65533;&#65533;g&#65533;&#65533;)^&#65533;)^&#65533;&#65533;}&#65533;&#65533;&#65533;}&#65533;&#65533;}9&#65533;'&#65533;&#65533;G&#65533;&#65533;&#65533;&#65533;}Z@Q&#65533;&#1040;&#65533;1f&#65533;&#65533;"&#1193;&#65533;b&#65533;&#65533;s<"G&#65533;&#65533;iY&#65533;@&#65533;&#65533;ZbQ&#65533;&#65533;~&#65533;&#9249;&#65533;P&#65533;&#65533;&#65533;Q?S&#65533;&#65533;&#65533;&#65533;&#65533;#&#65533;&#65533;/&#65533;4&#65533;&#65533;cQ@&#65533;&#65533;&#65533;CA&#65533;b&#65533;&#65533;&#65533;&#65533;&#1988;:&#65533;!&#65533;)&#65533;bY&#65533;&#65533;&#65533;&#65533;&#65533;&#65533;&#65533;g&#65533;&#65533;&#65533;&#65533;F&#65533;&#65533;8&#65533;&#65533;8rge&#65533;;&#65533;&#65533;NV&#65533;&#94032;&#65533;&#65533;-|nm&#65533;eU&#65533;eE&#65533;&#65533;&#65533;V\eR&#65533;&#65533;&#65533;&#65533;&#65533;
4&#65533;&#65533;&#65533;0c&#728;-TVl2&#65533;&#790;!#VL2&#65533;.&#15916;&#65533;Ce&#390;&#65533;&#65533;W0`&#65533;~	K&#65533;k&#65533;0&#65533;#c&#65533;&#65533;&#65533;&#65533;M&#65533;#-.&#65533;&#65533;&#65533;&#65533;&#65533;c=(&#65533;&#65533;O&#65533;&#472;%&#65533;&#65533;p&#65533;S&#65533;&#794;5C&#65533;&#65533;)L&#65533;&#65533;$"D&#65533;*\&#65533;,&#65533;&#65533;ljT&#65533;&#1130;Ek&#65533;&#65533;,Z&#65533;g1&#65533;&#65533;L&#1583;]&#65533;j&#1402;&#65533;&#65533;/&#65533;&#65533;pM&#65533;&#593;#B~92&#263;1`&#65533;&#65533;&#1123;G&#65533;ol&#65533;&#65533;&#65533;&#65533;,N&#65533;&#65533; &#65533;C&#65533;"4P&#65533;&#65533;&#65533;D&#65533;&#65533;ME7p&#1296;#&#65533;&#65533;&#1982;o&#65533;&#65533;,&#65533;&#65533;K&#65533;&#65533;A&#65533;&#65533;!D&#65533;&#1552;Ap&#65533; &#65533;&#65533;'T&#65533;`&#65533;Z&#65533;&#65533;&#65533;4DHtPa&#65533;&#65533;#J&#65533;T&#65533;&#65533;EJ&#65533;
2X&#65533;&#65533;`4 &#65533;`&#65533; &#65533;@0m&#65533;&#65533;D0
)<&#65533;
I0&#65533;Rp&#65533;BE(y&#65533;A&#65533;&#65533;;&#34339;<&#65533;&#65533;&#65533;&#65533;>)EA$&#65533;D!D&#65533;@&#65533;&#65533;&#65533;&#65533;cH<&#65533;&#65533;7&#65533;x&#65533;&#65533;5&#65533;`#&#65533;8&#65533;P&#65533;8&#65533;PQ&#65533;7&#65533;&#65533;R&#65533;8&#65533;&#65533;RJ8&#65533;&#65533;c&#65533;1&#14354;&#65533;1&#65533;&#206;;&#65533;&#65533;#&#65533;&#65533;K6&#65533;`C4&#65533;L&#65533;N6&#65533;&#65533;3&#65533;<&#65533;0&#65533;4&#65533;p#:&#65533;&#65533;&#1165;;&#65533;p&#65533;A&#65533;&#65533;4&#65533;p&#65533;&#65533;3&#65533;d#&#65533;3&#672;4R4&#65533;s;&#65533;H&#65533;1&#65533;(&#65533;&#65533;T&#65533;pU&#65533;0&#65533;`5Z&#65533;&#65533;&#65533;&#65533;-&#65533;&#65533;&#65533;0&#65533;&#65533;U&#65533;2
%uX5:]V_c%c&#65533;Zi&#65533;&#65533;&#65533;/&#65533;&#65533;.&#65533;&#65533;&#65533;0&#65533;&#65533;&#65533;&#65533;/&#65533;x&#65533;&#65533;o&#65533;&#65533;U&#65533;l&#65533;&#65533;V[lUu&#65533;&#65533;Xm&#65533;&#65533;&#65533;
&#65533;&#1314;f^j&#65533;&#65533;f&#65533;{&#65533;&#65533;l&#65533;&#631;k&#65533;&#65533;&#65533;z&#65533;&#65533;Fer&#65533;eh&#65533;&#65533;&#65533;l&#1414;&#65533;n&#65533;&#65533;b&#65533;)&#65533;FjB&#65533;F&#65533;o&#65533;&#65533;&#65533;&#65533;&#65533;	'p&#65533;&#65533;f&#65533;oN&#65533;q&#65533;&#65533;&#65533;p^G&#65533;q&#65533;qYgp&#65533;&#65533;&#65533;g&#65533;'g&#65533;&#65533;&#65533;y&#65533;&#65533;&#65533;)&#476;r`&#65533;fpp&#65533;&#65533;&#65533;&#65533;&#65533;&#65533;k&#65533;f&#65533;i&#65533;&#65533;&#65533;k&#65533;&#65533;&#65533;Z&#52159;&#1946;&#65533;&#65533;Y&#65533;f&#65533;I&#65533;&#65533;f&#65533;&#65533;&#65533;&#65533;&#65533;&#65533;&#65533;ne&#65533;q&!i&#65533;1&#65533;i&#65533;!F&#65533;&#65533;u&#65533;Z~&#65533;`&#65533;IF&#65533;]&#65533;&#65533;&#65533;&#585;i&#65533;'&#65533;g&#65533;)^r&#65533;&#65533;(&#847;&#137;&#65533;a&#65533;&#65533;F&#65533;G:&#65533;h0&#65533;&#65533;H&#65533;&#65533;&#65533;&#65533;i*&#65533;*&#65533;B7jw&#65533;&#65533;&#65533;w&#65533;{&#1532;&#65533;/>&e&#65533;&#65533;(c&#65533;q{&#65533;&#1425;&#65533;&#65533;c|&#65533;&#65533;P&#65533;&#65533;!&#65533;&#65533;&#65533;2&#65533;C&#65533;L|&#65533;&&#65533;c&#65533;?&&#65533;h&#65533;NFz&#65533;	&#65533;&#65533;&#65533;o}&#65533;g&#65533;&#65533;&#65533;}h&#65533;qH&#65533;&#65533;&#65533;"&#65533;&#65533;Em&#65533;_,.&#65533;. &#65533;&#65533;!&#65533;L0&#65533;&#65533;&#65533;"&#65533;&#65533;:&#65533;Ap&#65533;&#65533;&#65533; 2&#65533;&#65533;p&#65533;&#65533;&#65533;&#65533;i&#65533;	B&#65533; v&#65533;&#65533; p "@&#65533;:l &#65533;*&#65533;`&#65533;(&#838;>0&#65533;&#65533;4`&#65533;&&#65533;&#65533;&#65533;0QD&#65533;w&#65533;  @&#65533;&#65533;Z0-&#65533;a&#65533;&#65533;D(T&#65533;
V&#65533;&#65533;MP&#65533;H&#65533;$&#65533;	P&#65533;B&#65533;&#65533;p-+&#65533;&#65533;&#65533; &#65533;"&#65533; -H&#65533; h&#65533; Q@E&#65533;!U0&#65533; #(&#65533;
&#65533;C&#65533;&#65533;X&#65533;&#65533;@&#65533;,&#65533;aLY:&#65533;&#65533;@;&#65533;&#65533;E|&#65533;C&#65533;&#65533;&#65533;&#65533;9&#65533;R&#65533;&#65533;\&#65533;&#18726;8&#65533;&#65533;O&#65533;&#65533;&#65533;v)%]&#65533;&#65533;aZR&#65533;&#65533;0&#65533;^Md&#65533;&#65533;2Q&#65533;&;&#65533;	&#65533;s:&#65533;&#928;&#65533;4&#65533;a]&#65533;&#65533;&#1245;e)k&#65533;&#65533;NIZ&#65533;&#65533;&#65533;eN4&#65533;&#65533;g&#35231;&#65533;&#65533;'N&#65533;3&#65533;&#65533;
&#1402;&#65533;&#65533;&#65533;e&#586;dX&#65533;&#65533;+/&#65533;O^&#65533;&#1454;&#65533;&#1349;;&#65533;&#65533;&#65533;&#65533;\&#65533;>:&#65533;/&#65533;kU&#65533;&#65533;&#65533;+m&#65533;&#65533;&#65533;&#65533;:h&#65533;*&#65533;ZT|&#65533;&#65533;(IY&#65533;&#65533;0`&#65533;&#65533;&#65533;V&#65533;v&#65533;&#65533;&#65533;xD&#984;&#65533;2h&#65533;&#65533;e@cn&#65533;&#65533;Z[&#65533;&#65533;&#65533;k&#65533;&#65533;4&#65533;&#65533;3&#65533;&#65533;&#65533;[&#65533;&#65533;&#1424;M&#65533;1&#65533;zECY&#65533;*6&#65533;&#65533;Sl&#65533;m&#65533;&#1272;&#65533;6&#65533;&#65533;&#65533;	l)&#65533;&#65533;3&#65533;&#65533;hT&#65533;j]&#65533;F[&#65533;*&#65533;jhCL&#65533;&#65533;&#65533;&#1703;&#65533;d(C&#65533;&#65533;s&#65533;2&#65533;?jH&#65533;&#65533;&#1838;&#65533;&#65533;lP&#65533;&#65533;a&#65533;&#65533;&#1455;	V"&#65533;p2R&#65533;&#1341;&#65533;&#65533;&#65533;KX&#65533;&#65533;&#65533;&#65533;$	<&#65533;/x&#65533;_&#65533;&#65533;$&#65533;8mM8&#65533;&#65533;&#65533;"9&#65533;A&#65533;Q&#65533;c&#65533;&#65533;-b1&#65533;\#&#65533;&#1541;@X{Z&#65533;&#65533;&#65533;&#65533;&#65533; G&#65533;&#6788;$uFJL&#65533;\&#65533;&#65533;&#376;&#65533;&#65533;lN&#65533;&#65533;&#65533;&#65533;x&#65533;&#65533;x&#65533;gM{&#65533;&#65533;&#65533;D&#65533;&#65533;-` &#65533;&#40612;$&#65533;&#65533;.u&#65533;"9_@W&#65533;&#65533;&#65533;&#65533;{&#65533;&#65533;\&#65533;&#65533;&#65533;&#65533;]&#65533;i]&#1172;&#65533;&#65533;$&#65533;m.Kx]&#65533;&#65533;&#65533;&#65533;&#65533;&#65533;&#1738;&#65533;>&#65533;&#65533;&#65533;&#65533;&#65533;&#65533; "Dan(C&#65533;
a&#65533;m&#65533;&#65533;1
"&#65533;&#65533;&#65533;d&#65533;&#65533;0&#65533;&#65533;a9&#65533;&#65533;H%n.X&#65533;[&#65533;&#8251;&#517;+&#65533;&#65533; EP&#65533;&#65533;&#65533;&#65533;&#65533;@23&#65533;A&#65533;m&#1049;&#1312;3+8&#65533;
^&#65533;L&#65533;&#65533;&#65533;0&#65533;(&#65533; `&#65533; @&#65533;( 
h&#65533;&#65533; @&#65533;{&#65533;s*@=&#65533;	(&#65533; 0&#65533;8/@&#65533; &#65533; &#65533;&#65533;f6 &#65533;&#65533;Tp&#65533;  a	P&#65533;&#65533;&#65533;`B&#65533;a&#65533;&#65533;1&#65533;z@&#65533;&T&#65533;
V&#65533;&#65533;&#65533;P`&#65533;&#65533;&#65533;  &#65533;- &#65533;>d&#65533;(`&#65533;&#65533;&#65533;!(&#65533;r2I&#65533;0&#65533;4&#65533;&#65533;&#65533;	\&#65533;&#65533;5&#65533;)wb&#65533;&#65533;&#65533;9D&#65533;o&#65533;&#65533;&#65533;m/EI&#65533;&#1438;&#248;U$&#65533;()I&#65533;n e0&#65533;y&#65533;F*K&#65533;l&#65533;&#65533;Mov&#65533;&#65533;&#65533;&#65533;R&#65533;&#65533;&#65533;9&#65533;&#65533;OT&#65533;&#65533;mZU` &#65533;&#65533;T,X&#65533;Q&#65533;"&#65533;8&#65533;&#65533;&#65533;<9&#65533;O&#65533;&#1299;&#65533;&#1993;&#65533;4\|O&#65533;&#65533;VUBu
Z&#65533;B&#65533;*&#65533;,q}&#65533;V\&#65533;&#65533;&#65533;&#65533;&#65533;+&#65533;&#65533;j\2&#65533;&#65533;&#65533;&#65533;&#65533;+&#65533;&#1226;&#65533;0&#65533;&#65533;&#65533;m]+&#65533;&#65533;9&#65533;&#65533;&#65533;-hZ&#65533;&#65533;z&#65533;+1&#65533;SYg&#65533;U&#65533;%&#65533;&#1070;S&#65533;&#65533;&#65533;2&#65533;&#65533;&#65533;e&#65533;&#65533;mn+Z&#65533;a&#65533;&#1675;&#65533;c&#65533;3&#65533;&#65533;&#65533;Z&#65533;&#65533;&#65533;P{3Zw&#65533;&#65533;&#65533;&#65533;kFB&#65533;V&#65533;eLC&#65533;r&#65533;&#65533;&#65533;&#65533;Z&#65533;.yh&#905347;A&#65533;&#65533;&#65533;&#65533;&#65533;&#65533;-h&#65533;&#65533;Z&#65533;T&#65533;&#65533;0L_ &#65533;.&#65533;&#65533;&#65533;2&#65533;&#65533;e<&#65533;&#65533;`	&#65533;&#65533;[&#65533;{&#65533;E&#65533;b@Y&#65533;"&#65533;&#65533;=,^A&#65533;Z&#65533;b&#65533;&#65533;&#65533;&#65533;-&#65533;l&#65533;&#65533;&#65533;&#65533;H&#65533;~&#65533;&#65533;B&#65533;&#65533;&#65533;%&#65533;M&#65533;/f&#65533;
W 7&#65533;&#65533;E&#65533;u&#1815;&#65533;&#164;s&#65533; &#65533;.t&#65533;~&#545;&#65533;&#65533;-t&#65533;~&#65533;&#65533;B&#65533;&#65533;E.&#65533;&#65533;8&#65533;&#65533;&#65533;	&#65533;&#65533;&#65533;&#65533;&#65533;&#65533;&#65533;`&#65533;\P&#65533;\&#65533;=[&#65533;&#65533;&#65533;&#65533;&#65533;&#65533;+&#65533;&#65533;&#65533;-t&#65533;&#65533;&#65533;	&#65533;&#65533;&#65533;Z&#65533;<AD&#65533;^&#65533;$&#65533;&#65533;&#65533;t?&#65533;s&#65533;&#842;&#65533;-&#65533;&#65533;Y&#65533;VO&#65533;>&#65533;#&#65533;$&#65533;&#65533;4&#65533;&#65533;j&#65533;&#441;&#65533;&#65533;9
&#65533;&#65533;&#65533;&#65533;H=^(	&#65533;&#65533;1:&#313;&#65533;&#65533;C>S&#65533; &#65533;&#65533;&#65533;&#65533;&#1040;3L&#65533;&#65533;&#65533;`%z!
&#65533;&#65533; &#65533;&#65533;&#65533;&#65533;&#65533;",&#65533;&#65533;+&#1186;<&#65533;"E&#65533;&#65533;&#65533;3DAl&#65533;&#65533;X&#65533;&#65533;&#65533;D9&#65533;&#65533;)j 	&#65533;&#65533;&#65533;&#65533;&#1536;&#1536;(&#65533;+&#514;%p&#65533;&#65533; &#65533;%&#65533;,&#65533;&#65533;+&#1538;,x&#65533;&#65533;&#65533;FL$
&#65533;&#65533;;&#65533;&#65533;&#65533;&#65533;Z&#65533;&#65533;&#65533;&#65533;E6&#65533;&#38414;X&#65533;Q&#65533;h&#65533;0 &#65533;68%3&#65533;&#65533;&#65533;"ill&#65533;=h&#65533;6QZ&#65533;%T&#65533;&#65533;e2L1()'6h&#65533;`R&#65533;Ma'u&#65533;u&#65533;Gx&#65533;7&#65533;&#65533;s&#65533;&#65533;0)8h&#65533;b&#1638;&#65533;
W1z"&#65533;/&#65533;&#65533;1&#65533;+&#65533;BQG5&#65533;&#65533;KQ&#65533;5H&#65533;&#65533;&#65533;G&#65533;K&#65533;xd&#65533;<!&#65533;z&#65533;&/P&#65533;k2&#65533;m&#65533;&#65533;,&#65533;j&#1621;&#65533;*(&#65533;&#65533;&#65533;&#65533;(&#65533;,Il9)&#65533;&#65533;&#65533;z&#65533;&#65533;,I&#65533;&#65533;I&#65533;&#65533;*&#65533;&#65533;&#65533;,0&#65533;&#65533;2mB&#65533;A&#65533;'&#65533;4J&#65533;dJ2&#65533;X&#65533;&#65533;&#65533;<&#65533;&#65533;J&#65533;(&#65533;&#65533;&#65533;0dhj&#65533;&#65533;p1&#65533;&#65533;[@#Y&#65533;&#65533;&#65533;B&#65533;&#65533;&#65533;.&#762;0&#65533;&#65533;&#65533;cp1&#65533;&#65533;-f&#65533;g&#65533;Kj&#65533;=e0&#65533;&#65533;&#65533;&#65533;.&#65533;&#65533;&#65533;2&#65533;&#65533;&#65533;>&#1931;&#65533;U8S8UX&#65533;UP&#65533;?X&#65533;&#65533;\&#65533;k>&#65533;p>&#65533;&#709;&#65533;I>X&#65533;Z&#65533;&#65533;XW &#65533;&#65533;|&#65533;`&#65533;V&#65533;&#65533;V&#65533;&#65533;Wh&#65533;V>Y&#65533;&#65533;&#660;&#65533;Y &#65533;Y&#65533;- &#65533;&#65533;&#65533;&#65533;z)&#65533;&#65533;,&#65533;J	&#65533;j&#65533;&#65533;&#709;\xQ&#65533;H&#65533;M&#65533;Ph&#65533;c@\(&#65533;c-&#65533;&#65533;/ &#65533;&#65533;&#65533;&#65533;&#65533;Z&#65533;&#65533;X@>&#65533;D>&#23237;&#65533;&#65533;&#65533;r0&#65533;0&#65533;&#65533;&#190;&#65533;X&#65533;&#65533;
&#65533;+b0-&#65533;&#65533;\&#65533;=&#1796;&#65533;&#65533;B%&#65533;&#65533;<&#65533;&#65533;&#65533;TM&#65533;,&#65533;SH&#65533;&#65533;|&#65533;&#65533;&#65533;t&#65533;&#65533;DMUp&#65533;&#65533;&#15499;&#65533;2&#65533;&#65533;&#65533;&#65533;^&#1541;&#65533;&#65533;&#201;&#65533;-ZX&#65533;Q&#65533;&#65533;H&#65533;&#65533;*@&#65533;$#;&#515;; P&#65533;&#609;&#65533;&#65533;&#65533;.&#65533;4-&#65533;B&#65533;b&#65533;&#65533;&#65533;&#65533;&#65533;]&#65533;1&#65533;t>&#65533;>&#65533;c&#65533;]p&#65533;B&#65533;&#65533;x&#65533;$(0&#65533;&#65533;z&#65533;&#524;/U&#65533;h&#65533;8&#65533;	A3&#65533; &&#65533;&#1288;&#65533;p &#65533;	&#65533;S:&#65533;&#65533; &#65533;x&#65533;	&#65533;C&#65533;&#65533;!&#1152;
&#65533;&#65533; &#65533;&#65533; fKP!j.h&#65533;&#65533;&#65533;&#65533;
&#65533;&#65533;!&#65533; E&#65533;
&#65533;&#65533;&#65533; p&#65533;&#65533;&#65533; &#65533;&#65533;&#65533;&#65533;#&#65533;-&#65533;:;&#65533;)&#65533;3&#65533; &#65533;&#65533;&#65533;&#65533;Gl &#65533;&#65533;&#65533;&#65533; &#65533;&#65533;(D&#65533;5q&#65533;&#65533;@&#65533;&#65533;pSP&#65533;2&#65533;&#65533;#&#65533;&#65533;7&#65533;:&#65533;&#65533;<&#1539; &#65533;Q7&#1091;=&#65533;Fo3&#65533;:(W6&#65533;&#65533;"G2&#65533;vS&#65533;v&#65533;r&#276;%&#65533;&#65533;Fa*a&#65533;'&#65533;&#65533;}S&#65533;}&#65533;Wu&#65533;G)&#65533;W&#65533;e&#65533;z&#65533;G&&#65533;~&#65533;{J&#65533;&#65533;&#65533;2p&#65533;&'Sqv&#65533;&#65533;5&#65533;}s&#65533;&#65533;&#65533;&#65533;~&#65533;&#65533;t&#65533;$avcvL&#65533;50WaZ&#65533;A)&#65533;&#65533;&#65533;h&#65533;0&#65533;&#65533;&#65533;I&#65533;&#65533;Z&#65533;1&#570;A&#65533;&#65533;0 mb&#65533;5&#656;,&#65533;f&#65533;&#65533;&#65533;;ZiI&#65533;&#65533;HuRl&#65533;M'4&#65533;&#65533;G&#65533;&#65533;GI'3P&#65533;X&#65533;&#65533;&#65533;K?&#65533;	k&#65533;f&#65533;&#65533;3=&#65533;&#65533;S0&#65533;V&#65533;&#65533;&#65533;<&#65533;&#733;`&#65533;[&#65533;&#65533;&#65533;&#65533;y&#65533;&#65533;&#65533;1&#65533;&#1087;&#65533;&#65533;&#65533;&#65533;(&#65533;&#65533;&#65533;:M&#1884;MV8&#65533;T P&#65533;&#65533;O&#65533;&#65533;&#65533;P&#65533;O Q&#65533;Q&#65533;&#65533;%&#65533;4S&#65533;&#65533;&#65533;4R@U0&#65533;R &#65533;&#65533;&#65533;\&#65533;U&#65533;&#65533;}M&#65533;=&#65533;|M&#65533;t&#65533;kW&#65533;&#65533;Y&#65533;]X&#65533;M&#1140;&#65533;&#65533;&#65533;&#65533;&#65533;C &#65533;U0&#65533;c&#65533;\&#65533;\&#65533;&#65533;[&#65533;VP&#65533;Wx&#65533;S&#65533;>&#65533;=&#65533;&#65533;A&#65533;R&#65533;&#65533;&#65533;E&#65533;&#1203;<``&#65533;&#65533;\&#65533;&#65533;&#65533;A&#65533;|]&#65533;d&#65533;&#65533;e_4r_&#1708;M&#65533;&#65533;&#65533;&#65533;&#65533;&#829;&#65533;K=	&#65533;&#65533;_&#65533;&#65533;]&#1547;&#201;_&#2005;
&#65533;F&#65533;<&#65533;&#65533;&#65533;&#65533;&#1933;&#65533;W ?W&#65533;&#65533;&#65533;E&#65533;&#65533;]Rp\Q &#65533;R(&#65533;&#65533;&#65533;\&#65533;<&#65533;&#65533;&#65533;U(?&#65533;&#65533;_l&#65533;&#65533;{?&#65533;5_&#65533;J&#65533;&#65533;c&#65533;(&#1852;&#65533;&#65533;?&#65533;&#65533;&#65533;&#65533;@@&#65533;(p,`?&#65533;=&#65533;G0&#65533;_&#65533;`B&#65533;@&#65533;&#65533;&#65533;&#65533;S&#65533;&#65533;3A&#65533;&#65533;$A$`&#65533;k&#65533;]x&#65533;D&#514;! 1%&#65533;&#65533;1&#65533;3&#65533;&#65533;25&#65533;0&#65533;hC6&#65533;P&#65533;&#65533;&#65533;1&#65533;&#65533;@&#65533;Z[&#65533;h 
&#65533; $3(&#65533;	q(&#65533;X!&#65533;CH&#1440;&#65533;&#65533; 7&#65533;X&#65533;X6&#65533;&#65533;c
&#65533;C&#65533;88!H*&#65533;:&#65533;&#65533;&#65533;*&#65533;&#65533;p&#65533;`&#65533; h&#65533;&#65533; &#29696;8 &#65533;]&#65533;&#65533;&#65533;&#65533;
x&#65533;#R &#65533;JJ&#65533;&#65533;cmTX&#65533;Rc0@&#65533;6&#65533;&#65533;;h&#65533;>&#65533;O&#65533;n&#65533;mn&#65533;h&#65533;&#65533;i&#65533;m&#65533;uE&#65533;c&#65533;&#65533;%)&#65533;t&#65533;&#65533;}$'&v&#65533;&#65533;rf&#65533;$&#65533;&#65533;a&#65533;g1A&#65533;fz&#1975;:!&#65533;;9&#661;j&#65533;n9&#65533;wr&#65533;r$Xv&#340;wL&#65533;y&#65533;&#65533;&#65533;Gs&#65533;&#65533;)&#65533;4&#65533;B9Si&#1631;cY&#65533;&#65533;&#65533;LJ&#65533;C&#65533;=y2kJH&#65533;H>&#65533;&[&#65533;&#65533;&#547;Ti<q&#65533;&#65533;&#65533;Hu&#65533;&	&#65533;&#65533;&#65533;G?QGv\Q@&#65533;&#65533;S&#65533;&#65533;&#1918;^L&#65533;:&#65533;&#65533;V aTpZ .&#65533;L&#65533;&#65533;-&#65533;&#65533;&#65533;&#65533;&#65533;?&#65533;z&#65533;P0&#65533;Q&#65533;&#65533;Q&#65533;&#65533;&#65533;YxUx&#65533;T8&#65533;&#65533;L=&#65533;&#65533;&#65533;N&#1540;L&#65533;N&#1028;L&#65533;&#65533;&#900;N&#65533;&#65533;&#1924;&#65533;&#65533;&#65533;&#65533;&#65533;O&#65533;\Q(lQ&#65533;P8&#65533;O&#65533;&#65533;l&#398;\&#65533;%S(&#65533;&#65533;Q(&#1149;l&#65533;l&#65533;&#65533;^[&#65533;&#65533;lU&#65533;&#65533;S&#65533;&#65533;&#65533;L"&#65533;6&#65533;U&#65533;lR&#65533;O&#65533;&#957;&#65533;&#65533;C&#65533;&#65533;=&#65533;?P&#65533;J&#65533;&#65533;6&#65533;U&#65533;&#65533;u?&#65533;?%&#65533;?Yx&#65533;V(&#65533;U&#65533;]&#65533;Th&#65533;&#65533;^&#65533;&#65533;e&#65533;&#1444;&#65533;%E&#65533;&#65533;#&#65533;[&#65533;&#65533;&#65533;2&#65533;&#65533;1,&#65533;`&#65533;l&#65533;&#65533;0`&#1701;&#65533;&#1636;&#65533;&#65533;&#65533;&#1612;L&#65533;E#&#65533;t&#65533;&#65533;&#65533;&#65533;u&#65533;&#65533;&#65533;`TH&#65533;&#65533;F&#65533;&#65533;U&#65533;T&#65533;L gm&#65533;&#65533;c-&#65533;&#1413;'2,\&#65533;&#65533;&#65533;vO&#65533;$R&#65533;&#687;&#65533;&#65533;&#65533;V&#65533;&#65533;B&#65533;&#65533;#&#65533;7&#1539;?&#65533;&#65533;D&#65533;W2,v&#1212;&#65533;&#65533;&#65533;>&#65533;C&#65533;W`Y&#65533;&#65533;&#1732;q&#65533;S&#65533;&#1156;LL&#65533;@#X&#65533;&#65533;&#65533;0A&#65533;&#65533;&#65533;&#1537;&#65533;&#65533;(&#1229;&#65533;&#65533;&#65533;Qm&#65533;/&#65533;&#65533;$1s&#65533;&#1024;D&#65533;&#65533;&#65533;&#65533;	&#65533;&#65533;&#65533; >&#65533;&#65533;:&#65533;3A6&#65533;&#65533;&#65533;&#65533;&#65533;*&#65533;&#65533;&#65533;H&#65533; &#65533;&#65533; &#65533;&#65533;&#65533;/U &#65533;_&#65533;U7&#65533; &#1024;c&#65533;S b&#65533;&#65533;&#65533;Q&#65533;!x&#65533;,&#514;*&#65533;&#65533;&#65533;&#65533;&#65533;&#65533;&#65533;@&#65533;&#65533;E&#65533;&#65533;Zk&#65533;>&#65533;&#65533;&#65533;0&#65533;x b&#65533; Hi5 &#65533;@&#65533;b[&#65533;aC&#65533; &&#65533;&#65533;10&#65533;&#65533;9&#65533;&#65533;> @&#65533;fn&#65533;V8I5&#65533;f7U&#1476;fh*!%$&#65533;%{&#65533;&#65533;b	&#65533;v&#65533;7&#65533;&#65533;&#65533;&#65533;&#65533;vCv&#65533;&#65533;n&#65533;t&#65533;&#65533;=i&#512;f(Y	&#65533;&#65533;F&tsW|&#65533;X&#65533;&#65533;&#65533;X&#65533;e79X:&#65533;&#65533;F&#65533;&#65533;&#65533;%lr&#65533;&#65533;w&#65533;w~xG&#65533;&#65533;{&#65533;&#65533;E&#65533;:&#65533;&#65533;5'&#65533;&#65533;&#65533;&#65533;&#65533;Z&#65533;&#65533;&#65533;&#65533;v&#65533;M&#65533;&#65533;&#65533;H&#65533;&#65533;&#65533;&#65533;Yz&#65533;&#65533;7&#65533;&#65533;M&#65533;&#65533;ShY(_&#65533;&#65533;	&#65533;&#65533;&#65533;D>&#65533;N&#65533;
&#65533;&#65533;T &#65533;&#1013;&#65533;-6 &#65533;&#65533;(<&#65533;&#65533;&#65533;&#65533;"&#65533;b&#65533;&#65533;O&#65533;&#65533;-\&#65533;d&#65533;S&#65533;\&#65533;E&#65533;RH&#65533;&#65533;W&#65533;&#525;kL&#65533;L&#1540;&#65533;&#65533;&#65533;&#1476;K&#65533;&#65533;&#65533;O(&#65533;O&#65533;&#65533;&#65533;&#65533;N&#65533;N{&#65533;&#65533;z&#725;&#1844;&#65533;k&#773;k&#65533;&#65533;&#65533;&#65533;&#65533;&#65533;&#65533;&#65533;&#65533;&#65533;&#65533;&#65533;&#65533;&#65533;&#65533;S`&#65533;&#65533;%`.fyL&#65533;&#65533;P\&#65533;&#65533;&#65533;I&#65533;&#65533;Gp&#65533;H&#65533;D&#1027;3&#65533;4&#65533;&#65533;?(G&#65533;&#65533;&#65533;&#65533;&#65533;&#65533;&#65533;&#65533;&#65533;&#65533;|T&#65533;&#64710;&#1076;v&#65533;&#65533;G&#65533;&#65533;&#65533;&#65533;E&#65533;k`&#1955;&#983;&#65533;&#65533;%&#65533;&#65533;t&#65533;E&#65533;&#65533;N&#65533;~&#65533;&#65533;&#65533;&#65533;&#65533;&#65533;]&#65533;&#65533;_&#65533;&#340;&#65533;&#65533;]T(&#65533;v&#65533;&#65533;l&#65533;&#65533;&#65533;&#65533;-|S&#65533;P&#65533;&#65533;&#65533;&#65533;&#65533;&#65533;&#65533;|&#65533;&#65533;&#65533;&#65533;&#65533;&#1917;M&#65533;&#65533;]A&#65533;oS&#65533;&#65533;:&#65533;&#65533;"80&#65533;A&#65533;&#65533;Xb&#65533;Q&#65533;M&#65533;vzeP&#65533;&#65533;&#65533;&#65533;&#65533;&#65533;&#65533;&#65533;P&#65533;*A&#65533;&#65533;B!LJ&#65533;S&#65533;J&#65533;&#65533;B&#65533;&#65533;T(Mx&#65533;&#65533;&#65533;qC&#65533;&#65533;7f&#65533;&#65533;A&#65533;&#65533;1b&#65533; &#65533;R&#65533;
!@&#65533;&#65533;M.t&#65533;Ia&#65533;
>&#65533;&#65533; &#65533;A&#65533;,&#65533;&#1057;	6n@&#65533;&#65533;&#65533;+R&#65533;8&#65533;F&#65533;&#65533;5f&#65533;P&#65533;&#65533;&#65533;&#65533;1F|&#65533;&#65533;&#65533;&#65533;k5t&#65533;&#577;&M,^&#65533;&#65533;&#65533;CI&#65533;,S&#65533;l&#65533;&#1156;&#65533;&#65533;8&#65533;&#297;s&#65533; 8Hp&#65533;&#65533;&#65533;$4&#65533;&#65533;g&V&#65533;(!b&#65533;,R&#516;)S&#65533;	&#65533;>&#65533;P&#65533;&#65533;%&#65533;9x&#65533;&#65533;&#65533;SG&#65533;;w&#65533;&#65533;#&#65533;N;&#399;&#1769;3GN&#65533;7m&#65533;@g&#65533;&#65533;&#65533;6&#995;c&#65533;&#65533;&#65533;3i&#65533;7&#65533;&#65533;&#65533;M&#65533;8n&#315;&#65533;&#65533;&#65533;&#65533;&#65533;&#2032;&#65533;&#65533;&#65533;|&#65533;&#65533;&#65533;&#1132;&#65533;^f&#65533;2&#65533;&#65533;&#65533;1&#65533;u&#65533;&#65533;&#65533;{&#825;&#65533;]&#1273;A&#65533;y&#65533;&#65533;&#65533;
7&#65533;&#65533;s4&#65533;Fow&#1537;!|&#65533;&#65533;^&#65533;&#65533;W&#65533;&#65533;7&#65533;q&#65533;8br&#65533;(!&#65533;&#65533;q&#65533;&#1856;#&#65533;&#65533;&#65533;&#65533;&#65533;]&#65533;p&#65533;y&#65533;&#65533;&#65533;g&#65533;g&#65533;&#65533;-&#65533;b&#65533;&#65533;&#65533;FfX&#65533;&#65533;'&#65533;&#65533;K.&#65533;&#65533;&#65533;&#65533;0&#65533;&#65533;&#65533;&#65533;.&#65533;3&#65533;/&#65533;&#65533;BK,&#65533;&#65533;2&#65533;+&#65533;&#65533;&#65533;+&#65533;&#65533;&#65533;J)&#65533;&#65533;&#65533;J+&#65533;&#65533;(-&#65533;&#1538;K/&#65533;#0&#65533;
&#65533;K/&#65533;&#65533;bK-&#65533;&#65533;2&#65533;0&#65533;&#65533;&#65533;.&#65533;&#65533;i&#38427;&#65533;&#65533;&#65533;-&#65533;&#65533;&#65533;&#65533;*&#65533;&#65533;&#65533;(&#65533;&#65533;&#65533;(&#65533;&#65533;
+(&#65533;&#65533;&#65533;&#65533;%&#65533;h&#65533;&#65533;%&#65533;h&#65533;&#622;&#65533;&#65533;&#65533;&#65533;	&&#65533;x&#563872;x&#65533;I'&#65533;&#51884;&#65533;&#65533;x&#65533;*)&#65533;&#65533;&#65533;&#65533;&#65533;&#65533; &#65533;&#65533;(&#65533;8[&#65533;B&#65533;*&#65533;I&#65533;&#65533;&#683;&#65533;&#65533;&#65533;
&#65533;
h&#65533;&#65533;&#65533;I,w&#65533;&#65533;&#65533;)&#65533;&#1546;I&&#65533;8&#65533;H$&#65533;,&#65533;T(&#65533;c&#65533;a &#65533;PB&#65533;&&#65533;&#65533;Z
*&#65533;&#65533;&#65533;+&#65533;&#65533;&#65533;J&#65533;&#65533;tJ*&#65533;&#65533;&#11386;&#65533;`&#65533;&#65533;)&#65533;&#65533;&#65533;
+&#65533;&#65533;&#65533;r+&#65533;&#65533;&#65533;&#65533;+/&#65533;(&#384;&#65533;&#65533;&#65533;,&#65533;&#418;q&#65533;&#65533;&#65533;R&#65533;&#489;&#65533;&#65533;g&#65533;&#65533;bJ)&#65533;&#65533;&#65533;&#65533;A&#65533;&#1738;*&#65533;@&#65533;&#65533;&#65533;&#65533;&#65533;J*&#65533;&#65533;&#65533;&#65533;)_'&#65533;&#65533;)&#65533;&#65533;&#65533;&#65533;`m/E&#394;&#65533;&#65533;&#65533;XS&#65533;&#65533;*&#65533;4&#65533;tS&#65533;4&#65533;&#65533;&#65533;|J(&#65533;l2	!h$&#65533;&#65533;l&#65533;t&#65533;&#1041;&#65533;&&#65533;x&#65533;&#65533;&&#65533;oBl&#65533;K&#65533;	&#65533;&#65533;O&#65533;0&#65533;{&#1194;&#65533;&#65533;*&#65533;&#65533;@K.&#65533;k&#1160;G&#65533;P&#65533;8&#65533;~C7&#65533;I1&#1792;&#65533;+&#65533;&#65533;&#65533;
%&#65533;`Bht&#65533;&#65533;&#65533;R(&#65533;Al&#65533;&#65533;&#65533;D&#65533;&#65533;L H &#65533;@P&#65533;am&#65533;&#65533;h&#65533;&#65533;&#65533;K&#65533;&#65533;v&#65533;&#65533;&#65533;&#65533;BI,&#65533;d&#65533;p &#65533;&#65533;&#65533;f&#65533;&#65533;'`&#65533;&#65533;-&#65533;	0 &#65533;&#65533;&#65533;t&#65533;y&#65533;k&#65533;c&#65533;&#65533;(&#65533;&#65533;@&#65533;B&#65533;P(P&#65533;	N&#65533;&#1068;`(0&#65533;
&#65533;g&#65533;&#65533; $0`0
_ho&#65533;:&#65533;!vpOy&#65533;&#65533;&#65533;'&#65533;&#65533;a9ZOt
4&#65533;d';&#65533;Q&#65533;&#65533;dE8Xg:&#65533;	&#65533;&#65533;&#65533;&#65533;&#65533;>op&#65533;&#65533;&#65533;'&#65533;>g&#65533;Q&#65533;&#65533;F7&#65533;!R&#65533;z&#65533;&#65533;&#65533;G<e#&#65533;^&#65533;"9&#65533;t&#65533;M"&#65533;&#65533;&#65533;	&#65533;!&#345;P&#65533;E&#65533;@&#65533;,&#65533;#&#65533;`&#65533;&#65533;9&#65533;&#361;&#65533;	F5&#65533;j&#65533;o&#65533;&#65533; =BQ&#65533;&#65533;N|&#65533;&#65533;G&#65533;L&#65533;l(&#65533;s&#65533;&#518;&#65533;<	;&#65533;Y#o&#65533;0G5&#65533;!\&#65533;D&#65533;:
T&#65533;B&#65533;&#65533;/pQ&#65533;X&#546;g&#65533;&#65533;4&#65533;&#65533;7Yl&#65533; &#65533;*&#65533;v&#65533;Sq&#65533;T&#65533;&#65533;-j&#65533;&#65533;_cQ&#65533;&#65533;&#65533;<yqB&#1602;&#65533;&#65533;&#65533;&#65533;/ra&#65533;E-&#670;&#65533; F/n&#65533;VxL&#65533;&#65533;&#1910;Z,Q&#65533;-Z&#65533;&#65533;U%0&#65533;&#65533;&#65533;&#65533;
W&#65533;&#65533;D&#65533;8&#65533;9P|Br&#65533;&#65533;D%.Q&#65533;N&#65533;&#65533;&#65533;J&#65533;F:V&#65533;&#970;&#65533;L;&#65533;&#65533;&#65533;i.V&#65533;&#65533;&#1274;z&#65533;&#65533;W&#65533;&#65533;&#65533;&#65533;'v&#65533;&#65533;I&#65533;&#65533;_&#65533;&#65533;C&#65533;P&#65533;,&#65533;r&#65533;! &#65533;	&#65533;&#65533;&#1315;+&#65533;)N&&#65533;&#65533;&#65533;l"n#&#65533;&#65533;8F4&#65533;&#65533;j!)&#65533;&#65533;&#65533;*&#65533;&#65533;&#65533;dfE&#1786;&#65533;&#65533;;&#65533;d&#65533;&#65533;C&#65533;J&#65533;P&#65533;&#65533;X&#65533;&#65533;&#65533;JA&#65533;&#65533;&#65533;m&#65533;UH&#65533;J&#65533;*S&#65533;Bm&#65533;&#65533;B@:+N&#65533;&#65533;X+%,`&#65533;&#65533;	^mBs(B@:&#65533;&#1250;6&#65533;&#65533;&#65533;&#65533;g&#65533;U:_U"&#65533;X&#65533;&#65533;p(&#65533;&#65533;}&#65533;n&#65533;P&#65533;HH"&#65533;&#65533;&#65533;&#65533;%&#65533;k&#65533;&#65533;Jb&#65533;&#65533;r&#65533;K	aU&#65533;&#65533;&#661;.q&#65533;[RLX&#65533;&#65533;$&#65533;&#65533;&(A3a0&#65533;&#65533;j&#65533;&#65533;&#65533;$6&#65533;&#65533;&#65533;T&#8369;&#65533;&#65533;&(&#65533;
L&#65533;&#65533;&#65533;y&#65533;&#65533;&#65533;&#65533;&#65533;6&#65533;&#65533;&#65533;&#65533;&#65533;$6`&#65533;&#65533;L &#65533;GQ&#65533;&#65533;&#65533;jO{0@P&#65533; &#65533;p$&#65533;&#65533;`&#65533;&#65533;&#65533;Z0@&#65533;&#65533;u&#65533;&#1024;<&#65533;&#65533;&#65533;&#65533;f&#65533;)h`&#65533;&#65533;-d&#65533;
Lx&#65533;&#65533;NL&#65533;&#65533;&#65533;w&#65533;	X&#65533; &#65533;&#65533;X1&#65533;Op&#65533;&#65533;&#65533;&#65533;,&#65533;&#65533;|O0<&#65533;t&#65533;&#65533;Da	b&#65533;'\&#65533;`C&#65533;`%J&#65533;m&#65533;dy&#65533;&#65533;a*&#65533;&#65533;&#65533;&#65533;e&#65533;D &#65533;@&#65533;Abb&#65533;&#65533;&#65533;xF&#65533;&#65533;9=d&#65533;&#65533;u&#65533;e&#65533;r&#65533;=
co&#65533;h!:&#65533;B`&#1297;x&#65533;&#795;-&#65533;RN~&#65533;&#65533;(&#1441;&#65533;)&#65533;B=&#65533;Q&#65533;&#65533;&#1279;!&#65533;-&#65533;&#65533;jMs&#65533;7&#65533;&#65533;Mr&#65533;%&#1896;=&#257;&#65533;.W4Y'&#65533;9&#65533;#(I)&#65533;&#65533;z=U&#65533;"&#65533;U&#65533;&#65533;S&#65533;&#65533;b &#65533;&#65533;0G&#65533;f&#65533;&#65533;&#65533;&#65533;0&#65533;'R&#65533;&#65533; k++X!&#65533;&#65533;JjT#k&#65533;X2&#65533;&#65533;&#65533;&#65533;&#517;.rA&#65533;z&#65533;;R&#65533;&#65533;&#65533;@&#65533;&#1099;\&#65533;&#65533;&#65533;&#65533;&#65533;&#65533;#5&#65533;\&#65533;b&#65533;Z*LQ&#65533;b%&#65533;X&#65533;l'6&#65533;Y&#65533;_&#65533;&#65533;&#65533;83-&#1707;&#65533;R&#65533;&#65533;&#65533;&#65533;%@^	&#65533;b&#65533;&#65533;&#65533;&#65533;&#65533;&#65533;$&#65533;+i&#65533;&#65533;&#65533;R'>&#65533;&#65533;&#65533;a&#65533;4&#65533;Y&#65533;&#65533;&#1247;&#65533;lN&#65533;&#566;*&#65533;&#65533;&#65533;B&#65533;&#65533;(&#65533;&#65533;1&#65533;o&#65533;&#65533;&#65533;Hp4&#65533;Y&#54640;4A,Z&#65533;&#65533;&#65533;&#65533;&#65533;J&#65533;F&#65533;&#65533;&#65533;&#665;&#65533;&#65533;&#65533;8&#65533;-&#65533;]5&#65533;&#65533;&#65533;&#1493;eqK,W&#48826;n&#65533;'	G8"&#65533;&#65533;DI9&#65533;\&#65533;~&#65533;&#238;%&#65533;&#65533;&#65533;&#65533;[b&#65533;$%&#65533;%&#65533;&#65533;&#65533;7~&#65533;%&#65533;;$:O&#65533;&#65533;n\X&#65533;(nsK&#65533;u&#65533;&#65533;x&#65533;#&#65533;E$&#65533;&#65533;&#1027;&#65533;&hy&#65533;B&#65533;A$&#65533;&#65533;~r[&#65533;&#65533;&#65533;&#65533;&#65533;&#65533;&#65533;&#65533;z&#65533;C&#65533;&#65533;H&#65533;&#65533;!&#65533;wUw&#65533;&#65533;&#65533;&#65533;rH "<&#65533;&#65533;t&#65533;&#65533;O) &#65533;J&#65533;&#65533;&#65533;&F&#65533;&#65533;&#65533;%&#65533;X?&#65533;o_ b &#65533;&#65533;D8&#65533;e$@@T&#65533;&#65533;,@d\&#65533; @yO<@d&#65533;d&#65533;&#65533;&#65533;XO\&#65533;&#65533;&#65533;&#65533;} &#65533;|&#65533;
&#65533;&#65533;&#65533;L&#65533;2&#65533;&#65533;&#65533;a&#65533;T @ R8 MFe&#65533;=&#65533;T&#65533;&#65533;&#65533;&#65533;&#65533;@i&#65533;&#65533;&#65533;&#65533;&#65533;&#65533;_&#65533;@
&#65533;&#65533;&#65533;&#65533;R&#65533;&#65533;	&#65533;&#65533;,&#65533;&#65533;&#65533;&#65533;&#65533;&#65533;&#529;&#65533;D&#604;&#65533;zD&#65533;5H&#65533;Q&#65533;&#65533;QyP&#65533;&#65533;spR&#65533;&#65533;9&#65533;tRu&#65533;Q&#65533;&#65533;&#65533;a(-RG#&#65533;-&#65533;&#65533;P&#596;&#65533;&#1641;!&#65533;r@$&#666;&#65533;G&#65533;o8&#65533;&#65533;&#65533;&#65533;&#65533;&#65533;A&#65533;&#65533;'VH&#65533;q&#65533;"A)&#65533;&#65533;y<&#65533;&#65533;&#65533;&#65533;&#65533;&#65533;&#65533;&&#65533;&#65533;r&#65533;H&#65533;&#65533;Hs&#65533;]Z&#65533;&#65533;\!:&#65533;q&#65533;&#65533;lAh&#65533;&#65533; &#65533;$p&#65533;&#65533;&#65533;&#65533;dIV&#65533;&#65533;B&#65533;@d&#65533;K9MOMD0M&#65533;&#65533;&#65533;&#65533;&#65533;&#1790;&#65533;c8&#65533;-&#65533;&#65533;/&#65533;-&#65533;B;&#65533;[-&#65533;#&#65533;&#65533;&#1512;BdU&#65533;G&#65533;&#65533;LV&#65533;&#65533;r%&#65533;>&#65533;Xs%weBt&#65533;cua&#65533;&#65533;&#65533;p)&#65533;&#65533;i&#65533;M&#65533;&#65533;&#65533;&#65533;|&#65533;&#65533;&#65533;(&#65533;E=&#65533;&#65533;D:]Oy&#65533;\&#596;&#65533;X&#65533;$&#65533;# !o-&#769;&#65533;&#65533;"0&#65533;$&#65533;&#65533;$&#65533;&#65533;#H&#175;h&#65533;&#65533;dTt1St&#65533;&#65533;$t&#65533;^Qv^$<W&#65533;%&#65533;&#65533;&#65533;W$<#,B&#65533;He&#65533;e#$&#65533;!h&#65533;L:&#65533;"$#8#(&#65533;!"|&#65533;#(]"&#65533;e[*&#65533;TBpA%#0&#65533;&#65533;&#65533;$$&#65533;&#65533;LN:B\B&#65533;&#65533;&#65533;V]6&#65533;&#65533;&#65533;&#65533;"&#65533;%&#65533;&#65533;&#65533;>^&#65533;&#65533;&&#65533;I%# _#H&#65533;&#65533;&#65533;" &#65533;X&" &#65533;!&#65533;&#65533;A&#65533;&#65533;&#65533;&#65533;|a&#65533;&#65533;!(d>&#65533;&#65533;%&#65533;&#65533;&#65533;d
_\F%]
&#65533;d&#65533;%d&#65533;&#65533;&#65533;I^bq]&#65533;N&#65533;N&#65533;&#65533;#&#65533;&#65533;&#65533;&#65533;]&#65533;&#65533;&#65533;&#65533;&#65533;&#65533;	&#65533;&#65533;]&#65533;_	
&#65533;&#65533;}&#65533;E&#65533;y&#65533;&#65533;T@&#65533;&#65533;_&#65533;&#65533;h&#65533;&#65533;P&#65533;&#65533;&#65533;yBRD@N&#65533;$&#65533;&#65533;{&#65533;ga|& &#65533;&#65533;. &#65533;&#65533;l e@&#65533;h&#65533;}&#65533;M|&#65533;
&#65533;@X&#65533;D@&#65533;4&#65533;&#65533;&#65533;M&#65533;&#65533;~&#65533;&#65533;R@4&#65533;e4Ff&#65533;&#65533;n'`&#65533;&#65533;	`	&#65533;a&#65533;&#65533;&#65533;
&#65533;&#65533;	$&#65533;	|&#65533;&#65533;\ 	&#512;@T&#65533;A{&#65533;&#65533;xQN	&#65533;&#65533;&#65533;P&#65533;H&#65533;"I&#65533;X&#65533;{@y`&#65533;&#65533;&#65533;&#65533;&#65533;&#65533;&#1105;&#65533;&#65533;z\&#1669;tZ'&#65533;&#65533;8&#65533;&#65533;&#65533;y&#65533;*&#452;Qx&#65533;M"&#65533;0N%&#1665;&#65533;&#681;&#65533;j&#65533;&#65533;&#65533;i&#65533;zZ(Q&#65533;&#65533;Q&#65533;RR,&#65533;)Ub)&#57750;N&#65533;&#65533;&#65533;A&#65533;&#65533;&#65533;*&#65533;yX&#65533;&#65533;&#65533;H&#65533;H	K>&#65533;&#65533;{&#65533;&#65533;&#65533;=&#65533;&#65533;&#65533;&#65533;&#65533;A&#65533;&#65533;xA&#65533;&#65533;|&#65533;$&#65533;&#65533;&&#65533;&#65533;i&#65533;&#65533;p&#65533;&#492;B&#65533;&#65533;K&#65533;&#65533;&#1338;`&#65533;9&#65533;&#65533;&#65533;9&#65533;+&#1282;8&#65533;&#65533;&#65533;A&#65533;,
>)&#65533;&#65533;L&#65533;B&#65533;J&#65533;0GA&#65533;&#597;%@&#65533;&#65533;&#65533;%R6^t&#65533;&#65533;&#65533;T&#1701;AfQ&#65533;fk&#65533;&#65533;E&#65533;C&#65533;&#65533;`y&#65533;Fm&#65533;&#65533;%&#65533;&#65533;&#65533;&#65533;U&#65533;&#65533;M&#65533;tdOYc<&#65533;&#65533;F&#65533;&#65533;" B!B&#65533;&#65533;&#65533;&#65533;v&#65533;&#65533;&#65533;&#65533;!B&#65533;&#65533;fBY2&#65533;!(B_&#65533;ep%&#65533;",&#65533;d&#65533;fX&#158;f&#65533;,Z&#65533;&#65533;&#65533;_cz&#65533;&#394;%d&#65533;&#65533;!&#65533;&#65533;F,&#65533;>,"&#65533;  &#65533; &#65533; !&#65533;N&#65533;!&#65533;&#65533;,!&#65533;&#65533;,&#65533;-&#65533;&&#65533;&#65533;}e#&#65533;^cZN&#65533;&#65533;&#65533;&#65533;n&#65533;&#65533;_&#65533;n&#65533;@&#65533;&#65533;	&#65533;>^&#65533;pf#L&#65533;pem&#65533;W&#65533;&#65533;&#65533;&#65533;&#65533;&#65533;el!&#65533;&#65533;&#65533;A(&#65533;&#65533;A&#1066;&#65533;&#65533;N&#65533;]&#65533;&#65533;&#65533;&#65533;K&#65533;Bf\&#65533;enTbm_&#65533;p&#65533;-?&#65533;J$&#65533;$&#65533;&#1280;&#65533;@J8&#65533;$&#65533;X&#65533;&#65533;&#65533;v&#65533;&#65533;&#65533;&#65533;(A&#65533;@&#65533;i@&#65533;&#65533;&#65533;&#65533;d&#65533;}2XL@&#65533;YQDX&#65533;"&#65533;z&#1710;&#65533;Y&#65533;&#65533;&#65533; &#65533;g&#65533;
&#4390;&#65533;&#65533;4&#65533;0h&#65533;>ht &#65533;v M &#65533;O&#65533;P&#65533;&#65533;&#1838;&#65533;&#65533;&#65533;&#65533;x&#65533;&#65533;d&#65533;&#65533;&#65533;&#65533;&#65533;|&#1879;
&#65533;&#65533;	&#65533;h`&#65533;&#65533;&#65533;`El@&#65533;&#65533;
&#65533;@t&#65533;&#65533;&#65533;&#65533;z"&#65533;&#65533;&#65533;y&#1242;
&#65533;&#65533;"&#65533;&#65533;&#65533;A&#65533;"	G&#65533;)r8&#1153;&#65533;b&#65533;&#65533;&#65533;!G'n&#65533;&#65533;&#65533;A&#65533;&#410;o$&#1111;z&#65533;Al&#65533;q(&#497;&#65533;&#65533;&#65533;Z&#65533;&#65533;
&#65533;p&#65533;{&#65533;!rbp&#65533;0	O&#65533;c&#65533;^p&#65533;p&#65533;&#65533;&#65533;2&#65533;A\&#65533;&#65533;F&#65533;&#1121;!&#65533;!&#65533;&#65533;F&#65533;'&#65533;R&#65533;&#65533;)&#65533;&#65533;&#65533;&#65533;!L&#65533;#4&#65533;&#65533;Y&#65533;&#65533;&#65533;J&#1316;&#65533;&#65533;&#65533;	&#65533;&#65533;j9)VA&#65533;&#1452;&#65533;,&#65533;c&#65533;&#65533;*;&#65533;&#65533;5&#65533;	,&#65533;[,&#65533;c&#65533;&#65533;&#808;)&#65533;T&&#65533;#&#65533;YB&#65533;Y&#65533;&#65533;B&#65533;&#65533;)&#65533;e&#65533;%$&#65533;I&#65533;&#65533;&#65533;&#65533;&#65533;[&#65533;&#65533;Q&#65533;&#65533;X&#65533;&#65533;&#65533;n&#65533;u&#65533;&#65533;&#65533;e&#65533;&#2025;&#65533;&#65533;
&#65533;)&#65533;f^&#65533;#LB&#65533;&#65533;T&#65533;&#65533;&#65533;&#65533;&#65533;(&#65533;(`vQ&#65533;#(g &#65533;&#65533;Z&#65533;&#65533;K&#65533;&#65533;n&#1644;  &#65533;(3 &#65533; &#65533;eff"d&#65533;&#65533;&#65533;&#434;&#65533;e&#65533;&#986;%"&]Zf!&#65533;4BV&#65533;8&#65533;&#65533; &#65533;&#65533;&#65533;&#65533;&#65533;2,J&#65533;B<&#65533;s3&#65533;&#65533;&#65533;&3 &#65533;&#65533;V&#65533;&#1014;&#65533;[f%[j&#65533;jB&#65533;h&#65533;&#65533;&#65533;&#65533;&#65533;%&#65533;&#65533;&&#65533;j-&#65533;*&N&#65533;)#&#65533;&#330;&#65533;&#65533;&#65533;&#65533;y&#65533;p&#65533;R_#&#65533;&#65533;&#65533;&#65533;&#65533;&#65533;&#65533;,2+,&#334;,p&#65533;^p&#65533;mT&#65533;&#65533;[R&#65533;[&#65533;dW&#65533;&#65533;&#45165;Q>&#65533;&GBE9`&#65533;&#65533;&#65533;&#65533;y&#65533;D&#65533;&#65533;&#65533;{MR&#65533;&#25984;&#65533;/],&#65533;&#65533;l&#65533;Ol &#65533;&#65533;v@U&#65533;&#65533;&#65533;@&#65533;&#65533;	b&#65533;&#65533;&#65533;&#65533;z&#65533;&#65533;&#65533;t&#65533;&#65533;u>&#65533;h &#65533;@hp &#65533;&#65533;i`&#65533;&&#65533;&#65533;}&#65533;&#65533;<&#65533;0A<A&#65533;</&#65533;&#437;&#65533;d5&#65533;&#65533;&#65533;&#65533;6&#65533;0&#65533;Q&#65533;&#65533;&#65533;&#65533;\&#65533;&#65533;&#1413;
&#65533;	&#65533;&#65533;&#65533; FD!&#65533;&#65533;R&#65533; t&#65533;@&#65533;n&#65533;&#65533;d&#65533;
&#65533;&#65533;&#65533;A&#65533;&#65533;%Qi&#65533;&#65533;G{&#65533;J&#65533;&#65533;
q&#65533;&#65533;G{t&#65533;oP&#65533;"]&#65533;&#65533;70&#65533;&#1520;q&#65533;0/7&#65533;g&#65533;uK7p$w&#65533;&#65533;&#65533;
&#65533;&#65533;&#65533;&#65533;
&#65533;&#65533;v&#65533;0'&#65533;0&#65533;&#65533;&#65533;u&#65533;&#65533;w[7&#65533;f&#65533;&#65533;7&#65533;&#65533;w	S &#65533;&#65533;&#65533;i&#65533;&#65533;%2p&#65533;&#65533;)"&#65533;&#65533;r0&#65533;&#65533;K&#65533;&#65533;&#65533;Ai&#65533;&#65533;&#65533;&#65533;$l3'&#65533;G&#65533;yT&#65533;&#65533;&#65533;NyM&#65533;:&#301;Ncd&#1452;&#65533;KB&#287;&#65533;&#65533;&#65533;&#65533;&#65533;h&#65533;&#1316;&#65533;&#65533;&#65533;&#65533;&#65533;&#65533;	&#65533;&#1547;(&#65533;&#65533;&#65533;d2B"!&#65533;l@&#65533;&#65533;&#65533;s2&#65533;&#65533;&#65533;n&#65533;:&#65533;m&#65533;7&#65533;&#65533;&#65533;&#65533;Y&#65533;,&#306;&#65533;j&#65533;&#65533;&#65533;&#65533;e&#65533;i,6&#65533;e<&#65533;eY&#65533;3&#65533;&#65533;&#65533;&#65533;&#65533;"&#65533;k&#65533;&#65533;&#65533;&#65533;*&#2028;M&#65533;|Q&W#h&#65533;&#65533;^(=s1g&#65533;&#65533;&#65533;&#65533;:73&#194;&#65533;&#65533;:&#65533;&#65533;?&#65533;"H#<&#65533;[&#65533;x8w&#65533;XFl&#242;,&#65533;3z&#65533;&#65533;<&#65533;&#65533;/&#65533;&#65533;&#290;3&#65533;c:&#65533;&#65533;&#65533;"&#65533;&#65533;f&#65533;&#65533;&#65533;j&#65533;&#65533;rsn&#65533;&#65533;8'zM&#65533;ln&#65533;&#65533;&pp&#65533;]&#65533;&#65533;^&#65533;r&#65533;&#65533;&K&#486;&#65533;&#65533;r&#65533;&#65533;&#65533;&#65533;%&#65533;&#65533;8!&#65533;AH&#65533;&#65533;|qY&#65533;&#65533;&#65533;A!p%lB&#65533;&#65533;&#1658;&#65533;F&#65533;f&#65533;&#65533;ry&#65533;>&#65533;&#65533;&#65533;l&#65533;!&#769;&#65533; Y,gs&#65533;&#65533;&#65533;@@g&#65533;Qg&#65533;g&#65533;&#65533;u&#65533;X"&#65533;&#65533;&#65533;O&#65533; <Xt@ X&#65533;h A&#65533;&#65533;	&#65533;&#65533;<@Q4&#65533;&#65533;&#65533;&#65533;
a [S|	1&#65533;P 8od&#65533;&#65533;&#65533;A&#65533;ax&#65533;
&#65533; 8&#65533;&#65533;&#65533;&#65533;&#65533;&#65533;y`\ H&#65533;tgd0 t&#65533;&#65533;R&#65533;a&#65533;&#65533;z&#65533; ]&#65533;&#65533;&#65533; \&#65533;&#65533;&#65533;&#65533;&#65533;Kxx&#65533;@&#65533;&#65533;&#65533;
&#65533;&#65533;&#65533;f&#65533;&#65533;&#65533;A&#65533;&#65533;&#65533;&#65533;Ubx&#65533;.&#65533;iwo&#65533;#&#65533;&#65533;-"=7{3&#65533;&#1200;&#65533;*&#65533;h&#65533;v7&#65533;&#65533;&#65533;iZg&#65533;t&#65533;pv&#65533;&#65533;&#65533;&#65533;y&#65533;},&#65533;&#65533;7&#65533;x&#65533;e&#65533;&#65533;0)&#65533;)uG&#65533;o&#65533;&#65533;&#65533;&#65533;&#65533;/n&#65533;q'g&#65533;o(8}!&#65533;&#65533;n&#65533;F&#65533;&#65533;&#65533;rs0&#1927;&#65533;t&#65533;&#65533;\~&#65533;&#65533;c{&#65533;&#292;e&#65533;#h&#65533;&#65533;q&#65533;ex&#65533;$MZ=c&#65533;h&#65533;&|BC&#65533;M&#1764;&#65533;J&#65533;J&#65533;,&#65533;&#1816;&#65533;(P?D&#65533;&#12910;&#65533;&#65533;&#65533;D&#65533;X&#65533;x9&#65533; &#65533;A&#65533;+x&#65533;BY&#65533;&#65533;&#65533;&#65533;&#65533;&#65533;0&#65533;0&#65533;&#1410;y &#65533;l:&#65533;&#65533;Y*&#65533;&#65533;-&#65533;&#65533;8g&#65533;&#65533;&#65533;>} &#65533;&#65533;&#65533;&#65533;&#65533;&#65533;H&#65533;!F&#65533;2}u&#65533;&#65533;U&#65533;8&#65533;Zuj&#65533;(P&#65533;6i&#65533;D)&#65533;#G&#65533; Ebt&#65533;&#65533; >w&#65533;&#817;)g;w&#65533;&#65533;I&#65533;'O&#65533;={&#65533;&#65533;aH&#65533;"D&#65533;"T&#528;&#65533;&#65533;&#65533;9&#65533;&#65533;&#65533;"F&#65533;"I&#65533;&#16913;&#65533;E&#65533;V6R&#65533;&#65533;i!&#65533;&#65533;&#65533;&#65533;U&#65533;&#65533;a&#65533;&#65533;d&#65533;&#1252;0&#65533;6M&#65533;&#65533;l"F&#65533;!&#65533;(,&#65533;C&#65533;5&#65533;&#760;1&#65533;Eb%7V&#65533;&#65533;Q&#65533;&#65533;&#65533;$;&#65533;&#65533;3a&#65533;&#65533;&#65533;fe&#65533;r&#65533;&#136;&#65533;ejHi&#65533;&#719; &#65533;\&#65533;ZQ&#65533;&#65533;0	&#65533;'&#65533;>&#65533;&#65533;&#65533;&#65533;cG B&#65533;&#65533;&#142;&#65533;/tB&#65533;&#65533;:l&#65533;PP &#65533;&#65533;&#65533;&#65533;	&#285;z&#65533;&#65533;p&#65533;/N&#65533;'&#851;-^&#65533;w&#65533;&#65533;&#65533;&#65533;&P&#65533;0q&#65533;E&#65533;&#65533;)P&#65533;H&#65533;@&#1027;,&#65533; '&#65533;&#65533;,&#65533;&#65533;&#65533;@&#65533;&#65533;>&#65533;&#65533;)&#65533;5&#432;&#65533;	&&#65533;p&#65533;&#65533;>&#65533; A&&#65533;@
.&#65533;&#65533;8&#65533;&#65533;&#65533;m<p&#65533;P&#65533;&#65533;
6&#65533;@	X&#65533;;&#65533;`@3&#65533;&#65533;~@"	$&#65533;8	 d a&#65533;&#1792;F/&#65533;&#65533;2&#65533;`&#65533;p &#65533; &#65533;&#65533;A+&#65533;`&#65533;0`2ID(AL&#65533;`&#65533;1&#65533; &#65533;>&#65533;&#65533;H&#65533;3&#65533;?^paJ&#65533;
P&#65533;&#65533;&#65533;&#65533;`&#65533;&#65533;c<&#65533;&#65533;&#65533;;&#65533;#&#65533;9&#65533;8&#65533;&&#65533;l&#65533;&#65533;&#65533;&#65533;t&#65533;&#65533;<D=u8l}9&#65533;&#65533;<&#65533;&#65533;&#65533;S=&#65533;&#65533;O&#65533;&#65533;&#65533;a&#65533;j=&#65533;uT=&#65533;&#65533;g&#65533;U&#1437;&#65533;&#65533;&#65533;O&#65533;JXf&#65533;&#65533;&#65533;W_&#65533;&#65533;]_&#65533;
&#65533;Zi?uWVX&#65533;&#65533;&#65533;;&#65533;h5&#65533;]&#65533;*^;&#65533;&#65533;	&#65533;de&#65533;&#65533;&#65533;8&#65533; X(>&#65533; &#65533;&#65533;i"J =&#65533;&#65533;=&#65533;&#1584;&#65533;_-&#65533;&#65533;&#65533;&#65533;&#65533;6&#2051;&#65533;q&#65533;&#65533;&#65533;&#65533;X&#65533;&#20712;j&#65533;`&#65533;_0&#65533;0&#65533;&#65533;&#65533;`&#1551;A&#65533;&#65533;&#65533;I,&#65533;$N<&#65533;$&#65533;QF	&#65533;O&#65533;VZK&#65533;&#65533;&#65533;OB%iODQZl&#65533;e&#65533;Wb&#65533;&#65533;k&#65533;WZI&#65533;R&#65533;O:	%&#65533;&#65533;ZQ&#340;Q>&#65533;$3&#65533;&#65533;$>&#65533;h&#65533;&#65533;:&#65533;uXoVE5UT&#65533;&#65533;5&#65533;_bu&#65533;W>&#65533;.&#65533;&#65533;#'&#912;&#65533;$&#65533;&#65533;I&&#65533;&#65533;%C&#65533;!&#65533;Xv&#1423;&#65533;"&#65533;&#720;&#65533;)&#65533;dTXy&#65533;m&#65533;N%&#65533;N&#65533;&#65533;&#65533;G&#65533;1E
({&#65533;&#65533;&#65533;&#65533;;&#65533;&#65533;&#65533;&#65533;}"&#944;E&#65533;W$*&#65533;&#65533;&#65533;&#65533;<&#65533;DJ&#65533;&#65533;d&#65533;&#65533;i&#65533;*&#65533;n&#65533;&#65533;&#65533;B&#65533;&#65533;&#65533;&#65533;&#65533;V_&#65533;&#65533;)$7&#65533;&#914;&#65533;)&#65533;&#65533;JD+&#65533;Ij2&#65533;&#807;<*MiT&#65533;&#65533;?D&#65533;/&#65533;y&#65533;&#65533;k&#65533;@&#65533;&#961;&#65533;#D &#65533;BA\;&#65533;&#65533;9&#65533;>&#65533;8d;l&#65533;B&#65533;;&#65533;&#65533;&#65533;q&#65533;C &#65533;=&#65533;&#65533;}&#65533;&#65533;&#65533;A&#65533;@$~&#65533;&#253;&#65533;&#65533;&#65533;n &#65533;;&#65533;&#324;(9&#65533;9&#65533;-&#1625;&#65533;&#65533;&#65533;&#65533;"&#65533;&#65533;&#65533;i&#65533;N0&#65533;&#65533;&#65533;$&#65533;&#65533;UP&#65533;D&#65533;&#65533;	&#65533;D&U&#65533;&#65533; &#65533;&#1064;&#65533;`v&#65533;VQ86&#65533;&#65533;&#65533;&#65533;b&#65533;&#65533;z&#1026;` &#65533;&#65533;&#65533;Bp&#65533;&#65533; L&#65533;,&#65533;r&#65533;&#65533;X&#65533;d&#65533; "PI&#65533;&#65533;&#65533;u&#65533;&#65533;>&#65533;&#65533;#(aF`&#65533;&#65533;&#65533;&#65533;`&#65533;6&#65533;H$&#65533;&#65533;&#65533;&#65533;@T	&#65533;&#65533;&#65533; 0&#65533;W&&#65533;,&#65533;&#65533;T&#65533;&#65533;0&#65533;&#65533;%&#65533;BP&#65533;t?&#65533;dAT0&#65533;T&#65533;	0@&#65533;&#65533;&#65533;+&#65533;&#65533;&#1459;&#65533;&#65533;,e&#65533;'&#65533;Jg&#65533;&#65533;Y.d&#65533;&#65533;&#65533;2&#65533;&#65533;&#65533;p*f!&#65533;U=
B8v&#65533;}&#65533;&#65533;#&#65533;&#65533;X&#25795;t&#65533;W&#65533;&#65533;&#1588; &#65533;&#65533;&#65533;n&#65533;&#65533;&#65533;&#65533;D&#65533;U&#65533;&#65533;6e&#65533;B~+a&#65533;kU;&#65533;&#65533;&#65533;&#65533;&#1101;v&#65533;SoH&#65533;&#65533;`&#65533;&#65533;&#65533;\A&#65533;&#140;&#65533;&#65533;nh&#65533;&#65533;G[&#65533;2u&#65533;p`CZ*&#65533;&#65533;&#65533;&#65533;I&#65533;<-&#1415;am&#65533;2#C&#65533;&#65533;&#65533;e&#65533;&#65533;&#65533;;$&#65533;w	Ml&#65533;J&#65533;&#65533;&2&#65533;	Np"P&#65533;&#65533;X5&#65533;&#65533;}&#65533;a&#65533;)Z&#65533;Y&#65533;B&#65533;&#65533;k,<&#65533;
T&#65533;&#65533;l&#65533;0&#65533;BA
Up&#65533;&#65533;H&#65533;&#65533;4A&#65533;G&#65533;:&#65533;&#65533;&#65533;u&#65533;S-p&#65533;2i&#65533;&#65533;d&#65533;+yjv&#65533;	S&#65533;&#65533;&#65533;&#65533;&#65533;V~&#1371;Dm&#65533;B&#65533;ID&#65533;&#65533;&#65533;@&#65533;&#65533;&#65533;&#65533;Nr&#65533;C&#65533;$~&#65533;	R&#65533;-vA&#65533;>WMT&#11596;&#65533;*X&#65533;&#65533;&#65533;,&#65533;Z&#65533;&#65533;CPzX&#65533;q&#65533;&#65533;&#65533;P&#1611;&#65533; &#65533;@&#65533;$&#65533;2\&#65533;r#&#65533;&#65533;&7h&#65533;&#65533;A&#65533;^&#65533; &#65533;&#65533;&#65533;@J&#65533;&#1413;!&#65533;&#65533;Nv&#65533;&#65533;&#65533;&#65533;&#65533; &#65533;P{E&#1479;&#65533;b}&#65533;-~&#65533;&#65533;IN!>]@&#65533;[&#65533;&#65533;^&#65533;c&#65533;&#65533;||&#65533;&#65533;&#65533;W &#65533;&#65533;o&#65533;5&#65533;!&#65533;&#65533;C&#65533;e&#65533;&#65533;b8!&#65533;&#65533;AXl*<&#65533;&#65533;q]J&#65533;7&#65533;&#65533;&#65533;&#65533;Q
Q,A&#49743;0Y&#65533;&#65533;&#65533;&#65533;>#(&#65533;
&#65533;,&#65533;&#65533;@&#65533;&#65533;&#65533;T6:&#65533;&#65533;L &#65533;@#)&#65533;&#65533;&#65533;@>x&#65533;&#65533; &#65533;&#65533;}&#65533;&#65533;&#65533; &#65533;p&#65533;7&#65533;&#65533;
F&#65533;AD&#65533;,&#65533;P>&#65533;8 #Xj&#65533;&#65533;r&#65533;H@&#65533;L&#1024;	\&#65533;&#65533;&#65533;&#65533;&#65533;&#65533; 	f`&#65533;# aI(&#65533;xp&#65533; &#65533;oT	U&#65533;d&#65533;h@&#65533;&#65533;\f&#65533;&#65533;2t&#65533;H&#65533;E&#65533;&#65533;X&#65533;@*`&#65533;&#65533;:0A}N`&#65533;&#65533;&#65533;>!&#32778;`&#65533;@ 0A&#912;&#65533;7La,c&#65533;&#65533;7&#65533;&#65533;1&#65533;&#65533;
Y&#65533;&#65533;&#65533;Z&#65533;&#65533;a&#65533;b&#65533;&#65533;`&#65533;&#65533;&#65533;z8&#65533;u&#65533;7S&#237;!&#65533;&#65533;&#65533;&#65533;&#65533;&#1616;&#65533;-&#65533;_&#65533;l(V&#65533;&#65533;&#65533;&#65533;&#65533;&#65533;c&#65533;^&#65533;&#65533;&#65533;5+&#65533;&#65533;D`&#65533;&#65533;h&#65533;.&#65533;69&#65533;&#65533;&#65533;>&#752;&#65533; &#65533;a'&#65533;(&#65533;Le&#65533;Q&#65533;&#65533;Wx&#65533;p&#65533;&#65533;&#65533;W&#65533;&#65533;V&#65533;&#65533;I-;&#769;\&#65533;&#65533;&#512;&#65533;&#1624;,&#65533;#&#530;&#65533;J\b&#65533;&#65533;&8&#65533;4&#65533;[&#65533;q&#65533;(Fa6&#65533;y&#65533;h&#65533;8+\&#65533;X&#65533;B&#65533;[*L&#65533;&#65533;&#65533;&#65533;&#65533;&#65533;&#65533; &#65533;&#65533;:&#65533;
Sh&#65533;'&#65533;D#&#65533;r&#65533;&#65533;&#65533;&#65533;&#65533;&#65533;c~&#65533;"t&#65533;q&#65533;&#65533;B&#65533;&#1266;&#65533;*&#915;&#65533;V&#65533;&#65533;Z&#65533;uO|&#65533;&#65533;&#65533;&#65533;q
_&#1274;E&#65533;&#65533;:(~\V&#65533;j&#65533;&#65533;'&#65533;&#65533;&#65533;DDE&#65533;o&#65533;D&#65533;Y&#65533;&#65533;KL&#65533;&#65533;"&#65533;A&#65533;&#65533;&#65533;X;q!&#65533;`r&#65533;&#65533;&#65533;5&#65533;&#65533;-&#65533;]&#65533;&#270;E&#65533;&#65533;l]&#65533;&#65533;V&#65533;:&#65533;&#65533;&#65533;&#65533;&#1685;&#65533;&#65533;bn&#65533;&#412;o&#65533;j&#65533;&#65533;au&#65533;`&#65533;&#65533;[&#65533;s&#65533;&#65533;&#65533;U&#65533;&#65533;g&#65533;O&#65533;"S&#65533;&#65533;&#5638;&#65533;&#65533;w&#1540;&#1440;&#65533;&#65533;^f&#65533;(K&#65533;&#65533;.&#65533;&#65533;&#65533;6&#65533;!&#65533; V|&#65533;(&#65533;&#65533;l&#65533;@&#65533;&#65533;(&#65533;&#65533; &#65533;&#562;@f &#65533;,*M@@ D`&#65533;NPVP@&#65533;mTp&#65533;rM &#65533;&#65533;&#65533;&#65533;&#65533;&#65533; "&#65533;&#65533;&#136;#;:h&#65533;&#65533;%L&#65533;&#65533;&#65533;d&#65533;&#65533;H&#65533;?`&#65533;&#65533;)&#65533;r&#65533;<&#65533;&#65533;P@P&#65533;AB@`&#65533;R&#65533;.&#65533;P.`R&#65533;z |&#65533;&#65533; z `&#65533;:&#65533;@&#65533;&#65533;&#65533;F&#65533;&#670;&#65533;N<&#65533;(% E&#65533;(&#65533;Rm1&#65533;&#65533;&#65533;NF\@$E`" &#65533;&#65533;ON&#65533;V&#65533;&#65533;L&#65533;R@&#65533;&#65533;&#65533;H&#65533;&#65533; F&#65533;  &#65533;&#65533;&#65533;&#65533;7&#65533;&#65533;&#65533;&#65533;'&#65533;&#352;&#65533;&#65533;;l
&#65533;&#65533;&#65533;X&#65533;%X&#65533;&#65533;^8JhB'&#65533;&#65533;ff,&#65533;|&#65533;.&#65533;"&#65533;&#65533;&#65533;e&#65533;&#737;pbpj&#65533;&#65533;Z&#65533;&#65533;o8&#65533;6L!&#65533;\&#65533;j&#65533;&#773;&#65533;P&#65533;X&#65533;&#65533;&#65533;&#65533;U<JX&#65533;%^&#65533;@C&#65533;-[x&#65533;&#65533;&#65533;&#65533;X&#65533;&#65533;BE&#65533;T&#65533;e&#65533;&#65533;&#1792;&#65533;&#65533;;Z&#65533;E[&#65533;t&#65533;&#164;&#65533;1&#65533;'&#65533;E&#65533;&#65533;&#65533; &#65533;&#65533;&#65533;&#65533;tE'P<&#65533;K&#65533;.h8:r&#65533;&#65533;&#65533;&#65533;@&#65533;$G&#65533;&#646;&#65533;&&#65533;H&#65533;V&#65533;`Af!&#65533;&#65533;mPAX!4&#65533;`&#65533;%c!^vL&#65533;.&#65533;&#65533;(o&#1026;&#65533;&#65533;4&#65533;&#65533;&#65533;&#65533;&#65533;.&#65533;-&#65533;#*&#65533;b*	&#65533;*&#65533;K~N&#65533;hCs&A{.w6&#65533;$&#65533;3&#65533;7y8F&#38018;5&#65533;&#65533;DA'c&#65533;N&#65533;l&#65533;&#65533;&#65533;*&#65533;d+&#65533;L&#65533;&#65533;o_&#65533;O&#65533;&#65533;Ee&#65533;&#65533; &#65533;&#65533;&#65533;&#65533;&#65533;&#65533; 
a5&#65533;&#65533;&#65533;,&#65533;8&#65533;&#254;&#65533;e&#65533;3wJ`~&#65533;V&#65533;1v&#65533;U&#65533;&#65533;&#65533;&#65533;&#65533;&#65533;&#65533;&#65533;,+V`&#65533;&#65533;&#65533;&#65533;&#65533;&#65533;'0Fq&#65533;&#65533;:&#65533;&#65533;`se&#65533;-&#1804;&#65533;&#65533;&#65533;&#65533;d1-&#65533;t&#65533;&#1152;&#65533;&#65533;&#65533;&#1425; &#65533;!&#65533;>&#65533;&#65533;j&#65533;&#65533;Zh&#65533;)&#65533;&#65533;9&#65533;2;0;*(&#65533; &#65533;&#65533;&#65533;`|&#65533;`@>&#65533;&#65533;$&#65533;&#65533;D%I^4&#65533;H
&#65533;&#65533;V&#65533; &#65533;&#65533;&#65533;.&#65533;&#65533;&#65533;&#65533;@&#65533;}&#65533;n&#65533;C0X&#65533;3!&#65533;&#65533; &#65533;&#65533;l Z :&#776;E2T&#65533;4&#65533;&#65533;&#65533;L&#65533;&#65533;8	&#65533;p&#65533;n@4`&#65533;&#65533;ON&#65533;l p`z&#65533;p`Z&#65533;&#65533;8 &#65533;,N )Ldi&#65533;&#65533;ATi&#65533;n&#65533;E&#65533;m&#65533;&#65533;DZth&#65533;&#65533;P 0 B@M @K&#65533;&#65533;8i&#1644;i&#65533;f&#65533;&#65533;i&#65533;M @&#65533;&#65533;&#65533;G&#65533;J&#65533;&#65533;&#65533;0&#65533;&#65533;T&#65533;-F&#1912;E&#65533;<&#65533;S&#65533;%Y&#65533;&#65533;++&#65533;$&&#65533;2&#65533;&#65533;&#65533;`X&#65533;&#65533;f,&#65533;&#65533;&#65533;t&#65533;&#2766;&#65533;&#65533;}&#65533;&#65533;&#65533;J&#710;~/t0&#65533;&#65533;&#65533;Z&#65533;&#1278;&#65533;ETJfb&#65533;E!9&#65533;"&#65533;/&#65533;ZT&#65533;UF&#65533;&#65533;&#65533;>&#65533;0g&#65533;X\N &#65533;&#65533;n&#65533;&#65533;&#159;&#65533;a|&#65533;&#65533;&#65533;&#65533;Xj&#65533;&#65533; &#1280;"U&#65533;`@&#65533;&#65533;&#65533;++a&#65533;&#65533;&#65533;:&#65533;h&#65533;&$&#65533;.%&#65533;&#65533;.&#65533;&#65533;.[2k&#65533;&#65533;m`g'_&#65533;b&#65533;^aj&#65533;]&#65533;&#65533;Ra8&#65533;6&#65533;,&#65533;.&#65533;b1&#65533;-&#65533;&#65533;0&#65533;G 6*&#65533;*^&#65533;*&#65533;&#65533;&#65533;&#65533;&#65533;&#65533;&#65533;&#65533;&#65533;*&#65533;4!&#146;&#65533;&#65533;&#65533;&#65533;'}c0&#65533;&#65533;&#65533;&#65533;&#65533;6&#65533;&#65533; +&#65533;f&#65533;Z&#65533;&#65533;&#65533;&#502;&#65533;b_&#65533;eX1&#65533;VU&#65533;i&#65533;0pC|"&#65533;"&#65533;&#65533;',x&#65533;)&#65533;&#65533;!n&#65533;&#65533;&#65533;A&#65533;JJ&#65533;&#65533;E(&#65533;&#65533;:&#65533;"&#65533;&#65533;&#65533;&#1890;1g&#65533;1&#65533;j&#65533;&#65533;C&#65533;b,&#65533;&#65533;&#65533;}&#65533;&#65533;&#65533;&#65533;/&#65533;&#65533;&#65533;&#65533;")&#65533;&#65533;&#65533;&#65533; &#65533;&#65533;(&#65533;* #)&#65533;&#65533;)"&#65533;g&#65533;h&#65533;&#65533;_&#65533;o&#65533;o&#65533;&#65533;_&#65533;q&#65533;@c&#65533; !&#65533;`&#65533; &#65533;&#65533;c&#65533;X&#65533;&#65533;D&#65533;c&#65533;&#65533;&#65533;)C}&#65533;*@&#65533;&#65533;&#65533;&#65533;1.&#65533;-#@&#65533;&#65533;*4C2F#&#65533;&#65533;4&#65533;&#65533;&#65533;&#65533;v&#65533;F&#65533;&#65533;fPKP$&#65533;:`&#1795;&#65533;D@Y`&#65533;@
&#65533;~`6&#65533;#)(`&#65533;v&#65533;b`}4&#65533;@ ?&#65533;{&#65533;W&#65533;&#65533;&#65533;@ &#65533;<&#65533;&#65533;&#65533;q@&#65533;&#65533;`&#65533;&#65533;&#65533;	&#65533;&#65533;
&#65533;@	l@>&#65533;A&#65533;' M:`;&#65533; &#65533;&#65533;&#65533;L8&&#65533;&#65533;&#65533;p-6l10lY()y&#65533;8b&#65533;&#65533;&#65533;;&#65533;&#65533;&#65533;1&#65533;&#65533;&#65533;X&#65533;EO=*&#65533;&#65533;0}&#65533;-S&#65533;Vl&#65533;"&#65533;T8g&#65533;&#130;r&#65533;&#65533;&#65533;&#65533;+k&#65533;&#65533;
J&#65533;&#65533;K&#1410;&#65533;\&#65533;f&#65533;&#737;N&#65533;&#65533;&#65533;&#65533;&#1408;&#256;&#57358;&#65533;h;&#65533;&#65533;&#65533;&#65533;]&#65533;&#65533;k&#65533;&#65533;&#65533;o&#65533;Z&#65533;f&#65533;@V&#65533;&#65533;f*&#65533;"&#65533;&#65533;g*&#1450;&#65533;&#65533;&#65533;&#65533;&#65533;l&#65533;J&#65533;&#65533;[&#65533;R&#65533;&#65533;&#65533;%&#65533;h&#65533;m&#65533;&#65533;'}Rd!d&#65533;&#65533;&#65533;n&#65533;\AJ&#65533;&#65533;
&#65533;&#65533;(?H)Y&#65533;(L*&#65533;"&#65533;&#65533;&#65533;)&#65533;"*<&#65533;9>Y1&#65533;&#65533;(&#65533;&#65533;&#65533;*&#65533;&#65533;&#65533;&#1418;&#65533;&#65533;&#65533;~&#65533;:&#65533;&#65533;_+3 aa1a$&#65533;8b&#1806;Va&#65533;D&#65533;$ig,&#65533;|'&#65533;t&#65533;&#65533;E&#65533;&#65533;[&#65533;4uf"&#65533;8&#65533;&#65533;&#65533;'o&#65533;&#65533;&#1058;_&#65533;&#65533;s&#269;h&#65533;&#65533;eFnhs&#65533;&#65533;j&#65533;&#65533;&#946;|V&#65533;N&#15621;m&#65533;&#65533;&#65533;&#65533;&#65533;9&#65533;R&#65533;&#65533;&#65533;:&#65533;u&#65533;&#9023;y&#65533;&#65533;@&#65533;'7&#65533;&#65533;0D&#65533;&#65533;`XzU9&&#65533;&#65533;B)&#65533;':"+&#65533;&#65533;&#12510;6
&#65533;)&#65533;&#1186;&#65533;+:6`&#190; a&#65533;-a&#65533;&#65533;&#65533;&#65533;&#65533; &#65533;^&#65533;&#65533;(&#65533;&#65533;.m4 N&#65533;d&#65533;`M8&#65533;:&#65533;&#160;.zh1Z&#65533;%&#65533;"&#65533;&#65533;&#65533;6!{&&#65533;aJ&#65533;&#65533;&#65533;	W&#65533;&#65533;&#65533;&#65533;Z&#65533;l&#65533;&#65533;0&#65533;&#65533;&#65533;&#65533;&#65533;&#65533;D&#65533;F&#65533;&#65533;&#65533;&#65533;&#65533;&#1602;7&#65533;X&#65533;V &#65533;&#65533;z&#65533;V&#65533;b&#65533;p r`&#65533;@	&#65533;&#65533;&#65533;&#65533;&#65533; : $d&#65533;&#65533;&#65533;LI&#65533;&#65533;&#65533;&#65533;&#65533;&#65533;
&#65533;`&#65533;&#65533;!&#65533;&#65533;&#1232;&#65533;|  [N@F&#65533;?B&#65533; &#65533;m &#65533; &#65533;L&#65533;&#65533;&#65533;@&#1698;&#65533;?U&#65533;&#65533;h&#65533;&#65533;@Y&#65533;(d&#65533;w"i&#65533;=&#65533;h&#65533;E&#65533;d
&#65533;v&#65533;,Y&#65533;v&#65533;<&#65533;&#65533;&#65533;@&#65533;&#65533;&#65533;;&#65533;&#65533;9&#65533;y-&#65533;*&#65533;&#65533;(&#65533;<&#65533;;.>&#65533;QwL_&#65533;/9&#65533;&#65533;&#65533;&#65533;&#65533;c&#65533;&#65533;@&#65533; &#65533;&#65533;&#65533;&#65533;
&#65533;&#65533;&#65533; 9&#65533;Og&#271581;&#65533;- a&&#65533;&#391;`&#65533;&#65533;&#65533;-&#65533;Hk&#65533;JX&#65533;xV&#65533; &#65533;&#65533;*&#65533;4&#65533;&#65533;&#65533;&#65533;.&#65533;&#65533;U#P&#65533;S2&#65533;&#806;%&#65533;&#911;&#65533;&#65533;k&#1845;h&#65533;&#65533;&#65533;&#65533;k&#65533;BAm&#65533;J&#65533;$&#65533;a&#65533;u&#65533;,&#65533;QW~^&#65533;*&#1250;*&#65533;&#65533;&#65533;&#65533;&#65533;"&#65533;2&#65533;h'&#65533;&#65533;&#65533;Z;&#65533;(!&#65533;&#1346;.&#65533;/(C&#65533;&#65533;G&#65533;GAdwL&#65533;&E<m&#65533;f(u<`&#65533;&#65533;>&#1587;b&#65533;O&#65533;7xT@&#65533;d&#65533;Y&#65533;qQa8P&#65533;1|0&#65533;2-d&#65533;:Wv&#65533;&#65533;&#65533;c&#65533;M+&#65533;&#65533;p@w&#65533;&#1314;`&#65533;&#65533;.h8o&#65533;&#65533;;:~PWo3]&#65533;W;j&#1641;&#65533;&#65533;r6~&#65533;8&#65533;'/`+'`&#65533;&#65533;&#65533;&#65533;"&#65533;&#65533;&#65533;,"&#65533;&#65533;&#65533;&#65533;f&#65533;&#1011;*&#65533;#&#65533;&&#65533;&#1013;&#65533;y8&#65533;&#65533;16 !&#65533;&#65533;&#65533;&#65533;&#65533;x H PVp&#65533;&#65533;&#65533;{;`>$&#65533;&#436;&#65533;&#65533;&#65533;&#65533;Z 
&#65533; &#65533;&#65533;&#65533;&#65533;'uw&#65533;&#65533;}&#65533;2$&#65533;&#65533;&#65533;]20,A&#65533;&#65533;&#65533; 
t &#65533;b V`H&#65533;j@l  ^&#65533;&#65533;=
&#65533; &#65533;&#65533;&#65533;&#65533;{Up&#65533;d`r&#65533;*&#65533;"&#65533;v`&#65533;&#65533;@
&#65533;@&#65533;&#65533;&#65533; &#65533;Za&#65533;&#65533;.&#65533;L ``M\&#65533;8&#65533;&#65533;O&#65533;\&#65533;&#65533;@A)~&#65533;Tj&#65533;&#65533;&#65533;&#65533;@j&#65533;z`H@&#65533;Y>&#65533;&#65533;e{&#65533;)&#65533; &#65533;&#65533;&#65533;#&#65533;&#65533;k&#65533;9F&#65533;`&#65533;&#1381;q&#65533;v&#65533;&#65533;X]&#65533;7u(aX&#65533;']&#65533;&#1447;!&#65533;V2&#65533;c&#65533;&#65533;&#65533;+]oW&#65533;&#65533;&#65533;&#65533;&#65533;&#65533;&#65533;&#65533;&#65533;V&#65533;&#65533;&#65533;&#65533;H&#65533;gXp&#65533;&#65533;&#65533;&#65533; &#1056;&#65533; 
&#65533;@&#1312;&#65533;&#65533;#&#65533;>&#65533;-B=&,LoZe&#65533;pV&#65533;&#65533;tnv&#65533;0x&#1920;V_&&#65533;,<+&#65533;b&#65533;&#65533;j*&#65533;&#65533;C2D&#65533;%S!'Ia%U&#65533;$m&#65533;&#65533;;&#65533;&#65533;&#65533;]&#65533;k&#65533;&#65533;&#65533;&#65533;Ykd|&#65533;&#65533;D!Ba$2&#65533; ab&#65533; ,&#65533;T&#65533;&#65533;*&#65533;+1&#65533;C&#65533;&#65533;_)&#65533;q&#65533;i&#65533;&#65533;&#65533;&#924;$&#65533;&#65533;$m&#65533;&#65533;&#65533;&#65533;&#65533;2&#65533;&#65533;+&#1464;&#65533;&#65533;f&#65533;ZA&#65533;~&#65533;&#65533;_ T&#65533;
&#65533;'O&#65533;2Qj&#65533;&#65533;!A&#65533;&#65533;&#65533;c&#65533;&#65533;<&#65533;X&#65533;s&#65533;N={&#65533;`&#771;&#65533;"G;y&#65533;&#65533;&#65533;&#242;&#65533;&#65533;?&#65533;&#65533;$&#65533;&#65533;E&#65533;*b&#275;&#1122;D&#65533;2T&#65533;&#65533;A&#65533; &#65533;i&#594;&#65533;J&#65533;}`&#65533;i&#65533;&#65533;O&#65533;A&#65533;&#65533;jQ"&#65533;&#65533;=r&#65533;0&#65533;&#927;&#65533;&#65533;"$hPQ&#65533;:&#65533;&#65533;&#65533;&#65533;;&#65533;M&#65533;&#65533;&#65533;&#1916;A&#65533;&#65533;&#65533;&#65533;C&#65533;&#65533;&#65533;&#65533;u&#65533;&#65533;&#65533;&#65533;&#2046;&#65533;&#65533;k&#65533;p&#65533;&#65533;DH2&#65533;;Ar&#65533;(&#65533;G&#65533;{:&#65533;S'&#65533;&#1257;&#65533;&#65533;&#65533;&#65533;h,&#65533;&#1358;n&#65533;^&#65533;&#65533;NF&#65533;&#65533;&#65533;&#65533;2&#65533;&#65533; 8`&#65533;b&#65533;&#65533; &#65533;K&#65533;&#65533;&#65533;&#65533;$Dh&#65533;`&#65533;	@&#65533;0A&#65533;x1&#65533;&#65533;1$&#65533;&#65533;&#1018;&#65533;q&#65533;&#65533;-5&#65533;E&#65533;&#65533;%&#65533;(&#65533;$I&#65533;L&#65533;#&#65533;T$!&#65533;^@qC/&#65533; &#196;4&#65533;&#65533;&#65533;0&#65533;@EVq&#65533;)&#65533;&#65533;(&#65533;&#65533;&#65533;	(&#65533;pOd&#65533;d&#65533;a&#65533;Z`&#65533;El&#65533;QEv&#65533;&#65533;&#65533;!&#65533;P2I"s\aC$`&#65533;T&#65533;&#65533;`@&#65533;8&#65533;&#65533;-&#288;&#65533;y&#65533;n&#65533;(b&#65533; &#65533;&#65533;&#65533;&#65533;j&#65533;1&#65533;\@&#65533;&#65533;B&#65533;&#65533;  &#65533;&#65533;&#65533;&#65533;&#65533;&#65533;@&#65533;H!&#65533;&#65533;&#65533;f&#65533;	"HR&#65533;&#65533;&#65533;&#65533;F)9&#65533;&#65533; 
&#65533;T2&#65533;d&#65533;&#65533;&#65533;*&#65533;T~lV(R&#65533;&#65533;$L4a&#65533;UY&#65533;&#65533;&#65533;Q&#65533;rT[X"k[F&#65533;*YQ&#65533;&#65533;*&#65533;]D&#890;&#65533;&#65533;&#65533;&#65533;&#65533;V&#65533;&#65533;&#65533;&#65533;&#65533;&#65533;D&#65533;&#65533;lRm&#65533;+eZi&#65533;&#65533;&#65533;&#65533;j&#65533;rv&#65533;Q&#65533;O Q&#65533;L\Q&#65533;&#65533;*&#65533;i&#65533;&#65533;`&#65533;TKN&#65533;&#65533;&#65533;K&#65533;.&#65533;YL/&#65533;+SN&#65533;p&#65533;}&#65533;qGr&#65533;&#65533;&#65533;X&#65533;&#65533;V"<5	%&#65533;T&#65533;&#65533;&&#65533;TB1%&#65533;l&#65533;I'&#65533;&#65533;B
)&#65533;&#65533;B&#65533;'&#65533;&#65533;&#65533;r)&#65533;&#65533;&#65533;J+&#65533;&#65533;&#65533;2,&#65533;&#65533;&#65533;&#65533;J,&#65533;&#65533;\K-9&#65533;l&#65533;&#65533;:&#65533;&#65533;J&#808;&#65533;2&#65533;(&#65533;pr&#65533;$&#65533;,r!&#65533;&&#65533;&#65533;M=&#65533;&#65533;XUg&#65533;&#65533;X&#65533;t&#65533;&#65533;&#65533;(&#65533;<&#65533;(&#65533;x"J(&#65533;|r&#65533;'&#65533;T&#65533;&#65533;Z&#65533;&#65533;&#65533;H{&#65533;HR&#65533;&#1501;&#65533;}&#65533;*D&#65533;&#65533;&#65533;&#65533;2&#65533;b&#65533;&#1567;t&#65533;4&#65533;&#65533;&#65533;	Ht&#65533;Q&#65533;z&#65533;&#65533;O&#65533;&#65533;g&#65533;9&#65533;&#65533;ZZ&#65533;&#65533;WuF&#65533;&#65533;Z;-&#65533;&#65533;&#65533;&#1145;&#65533;'zMlbN&#65533;&#65533;&#65533;&#65533;U&#65533;&#65533;\If&#65533;WC}&#65533;S"&#65533;W&#855;o&#65533;u&#65533;!u&#65533;n&#65533;\X_M&#65533;&#65533;=&#65533;+&#65533;&#65533;b&#65533;"N&#65533;Qq&#65533;tu&#65533;&#65533;lLw$&#65533;4Rw&#65533;sC"&#65533;$&#65533;AR>&#374;&#65533;?[&#65533;&#65533;&#65533;&#65533;O&#65533;C&#65533;Hk&#65533;B&#65533;&#65533;0&#65533;%aX2AN&#65533;L&#65533; *&#65533;&#65533;, @&#65533;"@	xp&#65533;@B&#1027;+&#65533;&#65533;&#65533;s^&#65533;&#65533;&#65533;&#1705;p}&#65533;s_&#65533;&#65533;&#65533;H &#65533;g A7 &#65533;0H	N &#65533;&#65533;`3&#65533;A&#65533;&#65533;&#65533;&#65533; 2&#65533;A&#65533;H&#65533; 4&#65533;&#65533;&#65533;&#65533;&#65533;M&#1604;x&#65533;&#65533;&#65533; &#65533;&#65533;B&#65533;J{&#65533;k&#65533;&#65533;,&#65533; x&#65533;80AZ&#65533;%`&#65533;^&#65533;&#65533;`
j&#65533;&#65533; ~w5&#65533;JV&#65533;+"&#65533;&#65533;9&#65533;&#65533;u&#1026;<&#65533; $&#65533; {2@&#65533;:@5(BR[&#65533;&#65533;0&#65533;&#65533;&#65533;w&#65533;&#65533; &#65533;;&#65533;X&#65533;&#65533;V&#65533;dE&#65533;Z&#65533;j3&#65533;&#65533;
gx&#65533;&#65533;&#65533; &#65533;U&#65533;D&#65533;&#65533;&#21943;&#65533;e&#65533;&#65533;_&#65533;|e&#65533;Z&#65533;&#65533;s&#65533;&#65533;&#65533;`&#65533;&#65533;N&#65533;
Q&#65533;#&&#65533;&#65533;&#65533;&#65533;&#65533;!T&#65533;&#65533;&#65533;2{I(n&#65533;&#65533;h&#65533;&#65533;P&#65533;'p&#65533;m&#65533;&#65533;&#65533;D2&#65533;&#613;Dry&#65533;V&#65533;&#65533;&#65533;Q~
T&#65533;&#65533;&#65533;&#65533;&#65533;y&#65533;&#65533;&#65533;dqH&#65533;&#65533;R&#65533;&#65533;&#65533;|i5&#65533;&#65533;%0&#65533;&#65533;&#65533;H&#65533;&#65533;&#65533;&#65533;'@!
R&#65533;&#65533;&#65533;&#65533;&#65533;F&#65533;&#65533;T&#65533;"&#65533;XE*P&#65533;&#65533;X&#65533;&#65533;f=&#65533;&#65533;,h&#65533;Z&#65533;B;&#65533;&#65533;KUa&#65533;Q&#65533;"I&#65533;D$&#65533;&#65533;&#65533;
&#65533;&#65533;Mk|&#65533;B&#65533;@&#65533;O&#65533;&#65533;0&#65533;5G&#65533;*P&#65533;&#65533;&#181;-L}QL~&#65533;V	LdE)Nq
R&#65533;m,;)*g4&#65533;Q|&#65533;m&#65533;&#65533;&#65533;O&#808;:&#65533;!t&#65533;I62&#65533;&#65533;jN&#65533;&#65533;&#150;&#65533;&#65533;7&#65533;&#65533;F5&#65533;&#602;"&#65533;&#65533;c&#65533;
"&#65533;&#65533;&#65533;t&#65533;&#65533;]&#65533;JQ&#65533;@jX"! &#65533;
5<A&#65533;\&#44182;&#65533;&#65533;(&#65533;&#65533;-l&#65533;2&#65533;&#65533;&#65533;+&#65533;&#65533;j&#65533;&#65533;&#65533;F&#65533;V&#65533;&#65533;&#65533;T&#747;@&#65533;s&#65533;C q&#65533;&#65533;\&#65533;&#65533;&#65533;I&#65533;Z&#65533;
QA&#65533;&#65533;&#65533;&#65533;u&#65533;&	nLH&#65533;&#65533;X&#65533;K^&#65533;&#65533;&#65533;&#65533;C&#65533;&#65533;! &#65533;?&#65533;HD&#65533;&#65533;&#65533;&#65533;&#65533;2&#65533;<@&#65533; &#65533;&#65533;&#65533; &#65533; &#65533;9&#65533;&#65533;6&#65533;&#65533;pK&#65533;&#65533;^&#65533;&#65533;&#65533;MC&#65533;R?&#65533;|&#65533;p(&#65533; "`&#65533;hp&#65533;&#65533; 
WBlp&#65533;@@p/p&#65533;&#65533;&x| &#65533;&#65533;&#65533;&#65533;&#65533;+&#65533;y"&#65533;&#65533;&Bd@&#65533;
"P&#65533;&#65533;g;
X&#65533;:0D&#65533;`(X&#65533;&#65533;P`&#1893;&#65533;&#65533;`&#65533;i&#65533;;&#65533;A&#65533;&#65533;&#65533;&#65533;&#65533;&#65533;&#65533;x&#65533;S
&#65533;  &#65533;&#65533; &#65533;Q&#65533;R&#65533;&#949;&#65533;&#65533;B&#272;&#65533;:&#65533;&#65533;3&#65533;&#65533;,&#65533;N&#1514;&#65533;&#65533;Y&#65533;&#65533;&#65533;/}&#65533;(}&#65533;aW&#65533;&#65533;&#65533;>&#65533;*&#65533;Q&#65533;ZUD&#65533;&#65533;&#65533;pFQ&#65533;&#65533;=SPM&#65533;&#65533;&#1316;D&#65533;&#65533;&#65533;\;|3&#65533;&#65533;&#52009;&#65533;&#65533;&#65533;j C&#65533;&#1030;9@n$)lH8R&#557;&#65533;%&#65533;&#65533;JL&#65533;&#1177;SM&#65533;%&#1078;&#65533;Vm&#65533;&#1825;G&#65533;&#1302;&#65533;&#1072;&#65533;:&#65533;!&#65533;&#65533;4DX&#65533;S&#65533;J&#1595;&#65533;&#65533;&#65533;&#1597;&#65533;&#65533;1&#65533;&#65533;&#65533; W&#65533;G&#65533;&#65533;
&#65533;&#65533;&#65533;&#65533;&#65533;Y+\![&#1826;&#65533;x&#65533;,|6X&#65533;lCk&#65533;)B*&#65533;Ndb&#65533;&#65533;&#65533;&#65533;o&#65533;&#65533;	&#65533;4&#65533;I9_&#65533;&#65533;&#1517;&#65533;&#65533;w&,&#65533;	&#65533;&#65533;ij&#249;(p^&#65533;&#65533;uB&#65533;*_ 6Z&#65533;&#65533;&#65533;&#65533;&#65533;&,&#65533;t&#65533;&#65533;&#65533;l&#65533;&#65533;[GGv4&#65533;&#65533;"&#65533;kid&9&#65533;&#65533;&#65533;&#65533;&#65533;E"&#65533;&#65533;b&#65533;&#65533;f&#65533;}w&#65533;&#65533;&#65533;$&#65533;#&#65533;&#65533;"&#65533;&#65533;xo&#65533;&#834;&#65533;0&#65533;)&#65533;&#1802;3&#65533;"T&#65533;!&#65533;&#65533;&#65533;}&#65533;F&#65533;	&#65533;&#911204;&#65533;&#65533;&#1827;&#65533;c$w&#65533;&#65533;&#65533;/9&#65533;J&#1950;&#65533;&#65533;/}-&#65533;&#65533;&#65533;C&#65533;&#65533;&#65533;&#65533;nH&#65533;&#65533;&#65533;D&#65533;G6Y&#65533;&#65533;&#65533;Y^ &#65533;&#65533;?&#65533;&#65533;&#317;)&#65533;WH&#65533;&#65533;&#65533;&#65533;&#65533;D$"&#65533;&#65533;&#65533;&#65533;ry&#65533;!&#65533;2\&#65533;	C&#65533;Ap &#65533;&#65533;&#65533;&#65533;&#65533;Nu&#65533; &#65533;	&#65533; &#65533;O&#65533;	\&#65533;:&#65533;&#65533;&#65533;;&#65533;W&#65533;&#65533;&#65533;&#65533;j 4&#65533;&#1167;4&#65533;O&#65533;&#65533;Y&#65533;a]&#65533;K&#65533;7&#65533;!&#65533;!&#65533;{6&#65533;L@g0&#65533;30E2&#65533;G&#65533;?&#65533;?&#65533;En&#65533;v&#65533;&#65533;1Y"&#65533;K&H5&#65533; Rp `&#65533; 	&@_- \P&#65533;&#65533;:&#65533;&#65533;K&#65533;V&#65533;&#65533;q&#65533;t F&#65533;&#65533;l@b &#65533;$&#65533;T &#65533;Z&#65533;&#65533;&#65533;&#65533;&#65533;mz5t&#65533;iPb&#65533;y&#65533;Bi&#65533;>D&#65533;jQ&#65533;&#65533;5k&#65533;K&#65533;;?(N&#65533;&#65533;Cf&#65533;&#65533;w&#65533;yk &#65533;Ka&#65533;&#65533;&#65533;&#65533;9&#65533;&#65533;9&#65533;sn&#65533;5&#65533;&#65533;&#65533;&#65533;F9h&#65533;&#65533;&#65533;&#65533;&#65533;(z`u&#65533;#&#65533;&#65533;MQc)&#65533;&#65533;&#65533;$&#65533;&#65533;&ne&&#65533;&#65533;&#65533;&#65533;(&#65533;/&#65533;$&#65533;&#65533;&#65533;t&#65533;&#65533;al;&#65533;0p&#65533;c&#65533;
&#65533;)i&#65533;y&#65533;AZ&#65533;	&#65533;&#65533;Q &#65533;	&#65533;@&#65533;&#65533;XQ5&#65533;	pVW&#65533;&#65533;
2&#65533;
&#65533;&#65533;V&#65533;&#65533;20&#65533;&#65533;39C&#65533;@S?#&#65533;pS.&#65533;q&#65533;`Wy
&#65533; 	&#65533;p&#65533;&#65533;r)$&#65533;pV&#65533;`]&#65533;s&#65533;&#65533;Qx#&#65533;	3Q&#65533;&#65533;&#65533;&#65533;&#65533;&#65533;SX&#65533;V)
;W
&#65533;P
gT&#65533;&#65533;qa&#65533; &#65533;%?&#65533;p&#65533;&#65533;0&#65533;]&#65533;sh&#65533;&#65533;Yu&#65533;n&#65533;6&#65533;8 &#65533;&#65533;&#65533;&#65533;&#65533;v&#65533;P&#65533;&#65533;&#65533;bM&#1762;=&#65533;u&#65533;1o&#65533;&#65533;&#65533;&#65533;&&#65533;&#65533;&#65533;&#65533;>&#65533;&#65533;\q3&#65533;K&#65533;xD9D&#65533;KF&#65533;^&#65533;sx&#65533;&#65533;]&#65533;`=^(&#65533;%$&#65533;&#65533;&#65533;&#65533;\&#65533;&#65533;;&#65533;&#65533;9&#65533;&#65533;a7&#65533;&#65533;1&#65533;p&#65533;&#65533;U&#65533;&#65533;]&#65533;51&#65533;&#65533;]&#1477;>Oe&#65533;h&#65533;~pq&#65533;o&#65533;&#65533;&#65533;t&#65533;[&#65533;	&#65533;C&#65533;5^&#65533;sj&#65533;>&#65533;`	&#65533;&#65533;&#65533;1&#65533;&#65533;1&#65533;&#65533;&#65533;&#65533;8s&#65533;S&#65533;&#65533;]&#65533;^&#65533;&#65533;f	&#65533;&#65533;mX &#65533;M&#65533;C@}0p"&#1041;_ A&#65533;&#65533;A&#65533; &`&#65533;&#65533;&#65533;&#65533;8&#65533;u&#65533;y8&#65533;s&#65533;&#65533;&#65533;{&#65533;)Y&#65533;QI1&#65533;U&#65533;i&#65533;&#65533;&#65533;d&#65533;&#65533;8r&#65533;v&#65533;&#65533;pJ0(p#&#65533;&#65533;(!&#65533;O`@0&#65533;2P53&#65533;9@9PY&#65533;{&#65533;j&#65533;R+s&#65533;X&#65533;5&#65533;&#65533;&#65533;(&#65533;b&#65533;5r4&#65533; &#65533;&#65533;"`' "8 k&#65533;&#65533;T*&#65533;&#65533;w*+&#65533;&#65533;&#65533;r(&#65533;&#65533;?&#65533;
&#65533;g@ &#65533;H s&#65533;9&#65533;*eR&#65533;z pq=&#65533;RY]q&#65533;&#65533;jW&#65533;,<&#65533;<k&#65533;Y&#65533;&#65533;,L
Z&#65533;BF&#65533;&#65533;]&#65533;&#65533;w&#65533;&#65533;k&#65533;&#65533;k=&#65533;j&#65533;H,&#65533;b&&#65533;8r&#65533;Pr o&#65533;&#65533;p x FW&#65533;/&#65533;S&#65533;&#65533;&#65533;&#65533;"&#65533;&#65533;j&#65533;&#65533;&#65533;3x&#65533;j&#65533;&#65533;M&#65533;&#65533;/g7&#65533;&#65533;R0&#65533;&#65533;&#65533;R)~&#65533;&#65533;&#65533;:&#65533;&#65533;dg{9v&#65533;&#65533;*&#65533;&#65533;pi	&#65533;6;
=&#65533;@&#65533;	&#65533; &#65533;&#65533;Q&#65533;&#65533;0#8{32C3@&#65533;3&#65533;&#65533;
7&#65533;&#65533;p&#65533;&#65533;
&#65533;
)
&#65533;@	&#65533;P&#65533;&#65533;&#65533;opK&#65533;1&#65533;&#65533;		a&#65533;&#65533;	&#65533;*RO&#29475;`W!&#65533;2&#1562;&#65533;&#65533;`
&#65533;&#65533;S&#65533;&#65533;	&#65533;`	&#65533;&#335;&#65533;&#65533;	u&#65533;&#65533;&#65533;&#65533; &#65533;&#65533;*R&#65533;`WaCu&#65533;`	&#65533;>&#65533;&#65533;Y&#65533;&#146;x&#65533;&#65533;&#65533;:&#65533;j)o8{&#65533;&#65533;6TS)'&#65533;&#65533;&#65533;9&#65533;&#65533;<&#65533;&#65533;L&#65533;6j&#65533;&#65533;y&#65533;&#65533;[k&#65533;H#?&#65533;ar&#65533;# U	7&#65533;&#65533;&#65533; Q&#65533;@&#65533;y&#65533;yJ&#65533;s#?&#65533;&#65533;Q&#65533;&#65533;1&#65533;|4+$&#65533;&#65533;&#65533;z&#65533;&#65533;&#65533;'&#65533;&#65533;5}`/&#65533;@&#65533;&#65533;&#65533;4&#65533;#$s'1c	&#65533;
&#65533;&#65533;1&#65533;FU@&#65533;]&#65533;&#65533;	eUU&#65533;0&#65533;;+&#65533;&#65533;1S	&#65533;&#65533;g&#65533;S P&#65533;M04&#65533;%&#65533;&#65533;@(p&#65533;!&#65533;A	P`&#65533;:0rp&9Z,KYI1&#65533;q&#65533;B &#65533;1&#65533;QIUw&#65533;&#65533;&#65533;&#65533;&#65533;&#65533;`	&#65533;N&#65533;zAPW&#65533;2&#65533;T&#65533;?&#65533;&#65533;)&#65533;+&#65533;z45pA h&#65533;l&#65533;C&#65533;;hf&#65533;T&#65533;M&#65533;&#65533;&#65533;1(u&#65533;>0/s&#65533;&#65533;(v&#65533;C&#65533;&#65533;&#65533;w&#65533;r,&#65533;&#65533;&#65533;&#65533;jS&#65533;\&#65533;&#65533;a&#65533;pIzf `a&#65533;I&#65533;aF&#65533;&#65533;&#65533;&#65533;%K&#65533;;A&#65533;&#596;FCq&#65533;&#65533;FjX&#65533;;&#65533;&#65533;<TKqK&#65533;BHaA&#65533;&#65533;PH&#65533;&#65533;&#65533;&#65533;<AK&#65533;&#65533;(&#65533;&#1287;&#65533;&#65533;Qdb0t0&#65533;p&#65533;&#65533;4&#65533;l&#65533;&#65533;&#65533;&#65533;v&#65533;&#65533;;&#65533;&#65533;H&#65533;BKe&#65533;0&#65533;&#65533;L&#1012;&#65533;&#65533;+&#65533;&#65533;L&#65533;u)&#65533;x&#65533;&#65533;&#65533;&#65533;m&#65533;&#65533;9&#65533;&#65533;8Lk&#65533;R0&#65533; &#65533;yp&#65533;&#65533;bkcT&#65533;&#65533;&#65533;	&#65533;Q&#65533;&#65533;&#65533;S&#65533;z&#65533;gU&#65533;&#65533;U~c&#65533;&#65533;&#65533;&#65533;x
(&#65533;
&#65533;.5q=cS&#65533;&#65533;
&#65533;`q3&#65533;&#65533;&#65533;&#65533;&#65533;	&#65533;&#65533;&#65533;`16W&#65533;h&#65533;&#65533;VKs&#65533;	&#680;Q&#65533;	iu&#65533;&#65533;*2>5u&#1706;&#65533;,s
e4&#65533;&#65533;s&#65533;&#65533;&#65533;&#136;V&#65533;x1T&#65533;&#65533;&#65533;&#65533;0Qg&#65533;&#65533;&#65533;X6&#65533;U&#65533;`	&#1877;&#65533;&#65533;*A[&#65533;x0&#65533;1*&#1522;&#65533;&#65533;DF&#65533;&#65533;&#65533;&#1113;e	&#65533;&#1497;&#65533;&#65533;;	&#65533;C\&#65533;-K*B^!&#65533;&#65533;+&#65533;`7&#65533;U&#65533;&#65533;qHz5&#65533;&#65533;&#65533;X&#65533;&#65533;&#65533;&#65533;u?Ur&#65533;o_&#65533;&#65533;&#65533;&#65533;&#65533;&#65533;&#65533;%k1&#65533;&#470;&#65533;t&#65533;< &#65533;]dA&#65533;	SV&#65533;	&#65533;m&#65533;&#65533;&#65533;&#65533;1&#65533;&#65533;&#65533;"&#65533;&#65533;y&#65533;&#65533;&#65533;L&#65533;T&#65533;&#65533;&#65533;&#65533;3wx&#65533;W&#65533;3&#65533;?b&#65533;R`&#65533;Q&#65533;@pE&#65533;&#65533;&#65533;&#65533;%pp &#65533;pI&#65533;  yK&#65533;*&#65533;&#65533;7&#65533;&#65533;&#65533;&#65533;&#65533;$&#65533;{&#65533; 2 KsVk]&#65533;&#65533;&#65533;&#65533;&#65533;&#65533;&#65533;&#65533;&#776; Q  &#65533;tD&#65533;&#65533;"&#65533;C0X&#65533;0&#65533;`&#65533;&#65533;@&#65533;X0o&#65533;\&#65533;&#65533;;Vj+&#65533;B&#65533;Bj&#65533;*l&#65533;&#65533;:[xl&#65533;&#65533; N&#65533;zK(&#65533;&P7&#65533;\`d(+&#65533;Q&#65533;&#65533;&#1539;i&#65533;/1&#65533;&#65533;&#65533;&#65533;`&#65533;t&#65533;'y&#65533; !&#65533;{p5&#65533;&#65533;K&#65533;&#65533;kG&#65533;w&#4324;&#65533;&#65533;+&#65533;R&#65533;LFI&#65533;fO|&#65533;J&#1724;&#65533;i&#65533;&#65533;&#65533;&#65533;&#65533;&#65533;&#65533;Z&#65533;&#65533;Kd=j&#65533;2&#65533;&#65533;xFD!&#65533;&#65533;Wo&#65533;&#65533;g&#65533;&#65533;hp&#65533;&#65533;n &#741;=rh*d&#65533;&#65533;&#65533;VhD&#65533;&#65533;m&#65533;k&#65533;&#65533;Ziai&#65533;&#65533;&#65533;t&#65533;\(&#65533;&#65533;&#65533;&#65533;&#65533;/&#65533;9&#65533;&#65533;M&#65533;0X&#65533;(I&#1959;&#65533;&#65533;&#1666;yJ+QL&#49924;<2&#65533;0
&#65533;p3&#65533;	6&#65533;2&#65533;&#65533;2&#65533;`
|&#65533;p&#65533;
&#65533;2&#65533;&#65533;&#65533;?c3&#65533;Z&#65533;&#65533;J
h&#65533;&#65533;`CI2&#65533;&#65533;&#65533;n&#65533;&#65533;&#65533;&#1804;&#65533;P&#65533;&#1290;&#65533;\u&#65533; &#65533;Q&#65533;&#65533;+&#65533;&#65533;0&#65533;2&#65533;&#65533;
t &#65533;&#65533;%&#65533;s&#1242;&#65533;&#65533;&#467;&#65533;&#65533;&#65533;&#65533;	G&#65533;	&#65533;&#65533;&#65533;&#65533;&#65533;;wa&#65533;*yn&#65533;&#65533;&#65533;&#65533;b&#65533;&#226;i&#65533;&#65533;T&#65533;5&#65533;tZ&#65533;&#65533;4&#65533;&#65533;x$&#65533;&#65533;j&#65533;&#65533;k&#65533;&#65533;&#65533;J&#65533;&#65533;4mG&#65533;l&#65533;=&#65533;uc&#65533;%K&#65533;q&#65533;&#65533;&#65533;q&#65533;o@&#65533;&#65533;S7&#65533;&#65533;&#65533;&#1535;&#65533;&#65533;|&#65533;&#65533;&#65533;&#65533;s&#65533;
pA	&#65533;`	&#65533;6&#65533;&#65533;s&#65533;&#65533;u&#65533;&#65533;]&#65533;s&#65533;&#65533;&#65533;&#65533;s@&#65533;yco4&#65533;	?&#65533;s&#344;&#65533;&#65533;5_3s4[	&#65533;&#65533;o&#65533;&#65533;1J&#65533;&#65533;+&#65533;&#65533;&#65533;&#65533;&#65533; u&#65533;Yp&#65533;f{&#65533;FPX&#65533;&#65533;&#65533;#&#65533;&#65533; B&#65533; &#65533;&#65533;&#65533; &#65533;`
8,&#65533;_&#65533;&#65533;{&#1859;&#65533;&#65533;&#636;&#65533;&#65533;&#65533;&#65533;>&#65533;1&#65533;i&#65533;&#65533;&#65533;gmpA@&#65533;&#65533;*P!09&#65533;&#65533;&#65533;&#65533;/&#65533; Sr.`m@&#65533;&#1970;K&#65533;&#65533;x&#65533;&#65533;w&#65533;&#65533;P&hW&#500;j}p6yC Rb~v&p"!@'&#65533;i&#65533;&#65533;&#65533;&#65533;&#65533;(&#1316;&#65533; ,)&#65533;=&#65533;&#65533;Z`&#65533;'p&#65533; &#65533;k&#65533;&#65533;&#65533;k+!*A&#65533;f&#65533;T&#65533;&#65533;fL&#65533;&#65533;L&#65533;&#65533;(%aYX)&#65533;M&#65533;&#65533;rT&#65533;I&#65533;&#65533;b&#65533;y7&#65533;&#65533;&#65533;&#65533;F&#65533;&#65533;*&#65533;I&#65533;~&#65533;&#65533;m2&#65533;ipePg&#65533;qp&#2020;&#65533;(&#65533;K&#65533;0&#65533;B|-)OM&#65533;a&#65533;t&#65533;)\(d&#65533;\tPm&#65533;&#65533;.&#65533;T&#65533;Q1-/&#65533;&#65533;v&#65533;&#65533;f&o&#65533;Wn&#65533;&#65533;a)&#65533;a1&#65533;l
&#65533;&#65533;&#65533;&#65533;&#65533;&#65533;
&#65533;P8&#1032;&#65533;&#65533;&#65533;Q&#1192;&#65533;&#65533;@&#65533;&#65533;&#65533;&#65533;|&#65533;&#65533;&#1512;
&#65533;&#65533;
4&#65533;3&#65533; &#65533;Z&#65533;Z&#65533;V&#65533;Z8_2W&#1837;&#65533;&#65533;&#65533;&#65533;&#65533;&#65533;7&#65533;x
'&#65533;
&#65533;&#65533;&#65533;&#65533;&#976;&%&#65533;&#65533; &#65533;&#65533;&#65533;&#65533;&#65533;&#2029;&#1727;&#65533;&#65533;_&#65533;&#65533;Re&#65533;u&#65533;&#65533;	&#65533;&#65533;2n&#65533;sc&#359;1"&#65533;&#65533;A&#65533;&#284;z&#65533;d&#65533;0yp0y`&#65533;
o&#65533;&#65533;E q&#65533;P&#65533;H&#65533;9r&#1320;$I&#65533;(Q&#65533;&#65533;&#65533;&#1255;N&#65533;,^z&#65533;Q&#65533;G&#65533;"Ej&#65533;H&#65533;&#65533;C&#65533;*)&#65533;IB&#65533;&#537;&#65533;&#464;"&#65533;4=j&#65533;&#65533;d"&#65533;'		th&#1123;I&#65533;4a&#65533;&#65533;&#65533;H&#65533;&#65533;&#65533;1&#65533;&#133;&#65533; E&#65533;d&#65533;!F&#65533;&#65533;82t()&#65533;&#65533;&#65533;J&#65533;:y&#65533;&#65533;I&#65533;&#65533;P&#65533;&#1802;&#65533;m&#65533;K&#65533;0y
T&#65533;O&#65533;@6r46&#65533;C&#65533;&#65533;*&#65533;t&#65533;&#65533;&#65533;M&#65533;B&#65533;&#65533;&#65533;I&#65533;&#1451;e7m:&#65533;	&#65533;$F&#65533;M&#65533;&#65533;o&#65533;K&#65533;2YD&#65533;&#65533;bJ[/M&#65533;&#65533;&#65533;&#47373;&#65533;&]T&#65533;&#65533;'O&#65533;@&#65533;&#65533;&#591;+L&#65533;Ha"@&#65533;P&#65533;&#328;&#65533;3X&#65533; &#65533;,d&#65533;&#65533;&#65533;CE&#65533; &#65533;&#1672;QUG5&#65533;&#65533;3&#65533;&#65533;His&#65533;&#65533;j&#65533;L&#65533;.&#65533;$O&#65533;&#65533;&#65533;GAd%&#65533;9d5&#65533; &#65533;&#65533;1&#65533;8&#204;1&#65533;&#65533;&#65533;7&#65533;8$&#65533;7&#65533;&#65533;&#65533;&#65533;H !&#65533;"&#65533;0d&#65533;:&#65533;&#65533;BT&#65533;&#50207;&#65533;$B&#65533;i&#65533;?&#65533;&#65533;A
&#65533;9&#295;B~&#65533;Q&#65533;?&#65533;&#65533;&#65533;(&#65533;`H(a&#65533;@&#65533;&#65533;&#65533;&#65533;&#65533;CC1$&#65533;B&#65533;&#65533;? !&#65533;&#65533;&#65533;&#65533;$2&#65533;&#65533;&#65533;;&#65533;p`&#65533;X&#65533;&#142;G2&#65533;'&#65533;asA)&#65533;&#65533;B"&#65533;@,&#65533;&#65533;D&#65533;3&#65533;)$&#65533;5T&#65533;?&#65533;&#1059;&#65533;?>U&#65533;?&#65533;(A&#65533;09&#65533;#>>S&#65533;;&#65533;&#65533;<&#65533;&#65533;&#65533;E&#65533;+&#65533;;&#65533;c>&#65533;\dIQBd$@w&#803;&#65533;O&#65533;&#547;&#65533;8&#65533;`c&#65533;4&#65533;(&#65533;4&#65533;:&#65533;&#65533;9&#65533;&#65533;=&#65533;3s&#65533;#&#65533;0&#65533;&#65533;E?&#65533;&#65533;cI&#65533;cLt&#65533; &#65533;B&#65533;uT&#65533;&#65533;5&#65533;3&#65533;f&#65533;h&#65533;&#65533;5&#65533;&#65533;3]1[Lu&#65533;W&#65533;&#65533;&#65533;L&#65533;&#65533;Ew&#65533;;&#65533;&#65533;6&#65533;&#65533;&#65533;D&#65533;m&#65533;J&#65533;"&#65533;&#65533;STY&#65533;R^&&#340;UP&#65533;&#65533;n>+&#65533;&#65533;KI&#65533;&#65533;VZae&#65533;&&#65533;&#65533;Q1%&#65533;V\q%Zj&#65533;&#65533;&#65533;Y`q&#65533;h&#65533;S)e&#65533;Q&#65533;E&#65533;RTi&#65533;W\&#65533;&#65533;RD&#65533;&#65533;&#65533;R&#65533;^z&#65533;YAeeUL1EUNAETTV%&#65533;SR&#65533;{e&#65533;g&#65533;CIM&#65533;&#1220;&#65533;O&#65533;6&#65533;&#65533;a%&#65533;Ml&#65533;&#65533;r&#65533;&#65533;&#65533;&#65533;2&#65533;;&#65533;D&#65533;&#65533;9&#65533;&#65533;F$Ed&#65533;E	&#65533;5&#65533;P&#206;?T&#65533;&#65533;5&#65533;&#65533;F&#65533;C&#65533;G$&#65533;&#65533;&#65533;&#65533;&#65533;&#561;O8AJ&q&#65533;!&#65533;/&#65533;&#65533;&#65533;&#65533;&#65533;t&#65533;&#65533;u&#65533;*=`&#65533;p&#65533;Md#&#65533;&#65533;G&#65533;&#65533;mL&#65533;:&#65533;&#65533;&#65533;&#65533;&#65533;3&#65533;A<&#65533;`&#65533;C&&#65533;$0Iy&#65533;&#65533;,&#65533;&#65533;`&#12818;&#65533;,&#65533;&#65533;&#65533;Y&#65533;&&#65533;&#65533;X.&#65533;&#65533;[^>&#65533;&#65533;&#65533;@A&#65533;&#65533;&#65533;`(a&#65533;0/#&#65533;P\&#1314;	&#65533;`&#65533;2&#65533;&#65533;F,X9|&#65533;$&#65533;&#65533;&#65533;=pY&#65533;l>&#65533;&#65533;,d&#65533;&#65533;&#65533;"&#65533;0 &#65533;	G\&#65533;~p&#65533;&#65533;@#H&#65533;r@(&#65533; -0&#65533;&#65533;>&#65533;&#65533;T&#65533;&#65533;&#512;&#65533;&#65533;&#65533; b%41	F&#65533;h,&#65533;&#65533;&#439;H&#1575; L&#65533;T&#65533;&#65533;&#65533;,&&#65533;e&#65533;d&#65533;R,&#65533;.&#65533;&#65533;&#65533;&#65533;;-b}#&#65533;B&#65533;&#65533;N0&#65533;z0-&#65533;a=&#65533;H&#65533;&#65533;&#65533;@P&#65533;&#65533;&#65533;&#1512;u&#65533;&#65533;a~(&#1187;&#65533;&#65533;Eb_w&#65533;>@H&#65533;&#65533;&#65533;&#65533;&#65533;&#65533;`BX&#65533;OZT*&#65533;&#65533;A\
#D&#65533;FB$U&#65533;)}b&#65533;"&#65533;&#65533;<&#65533;&#65533; &#65533;&#65533;&#65533;=*A&#65533;&#65533;&#65533;&#65533;%&#65533;D*M&#65533;&#65533;C&#65533;;>&#65533;&#65533;'&#65533;R&#65533;0&#65533;&#65533;D&#65533; &#65533;Q&#65533;&#65533;]&#65533;b&#65533;@:&#65533;&#65533;t&#65533;C&#65533;&#65533;&#65533;&#65533;7&#65533;u&#65533;&#65533;&#65533;H "k&#65533;&#65533;&#65533;>DSR&#65533;&#65533;&#65533;&#1973;:&#65533;&#65533;&#65533;&#65533;&#65533;
6&#65533;&#65533;Za&#65533;&#65533;&#65533;`&#65533;P&#65533;}i&#65533; &#65533;u!&#65533;&#65533;2&#65533;+?&#65533;&#65533;&#65533;&#65533;&#65533;`
m&#65533;&#65533;*t&#65533;&#65533;&#65533;uf\&#65533;&#65533;P&#65533;&#65533;E&#65533;&#65533;&#65533;?&#65533;&#65533;&#65533;wy&#65533;{k&#65533;&#922;q&#65533;&#65533;Ua=&#65533;&#65533;&#65533;*@0&#65533;s&#65533;&#65533;&#65533; &#65533;D&#65533;y&#65533;D&#65533;H&#65533;7&#65533;&#65533;f*#Ep:Q&#65533;f&#65533;@&#65533;&#65533;R&#65533;&#65533;&#65533;&#65533;n+[E+`!&#65533;X&#65533;b&#65533;&#65533;&#65533;,f&#65533;&#694;k&#65533;K&#65533;DD&#65533;5W&#65533;b&#65533;G&#730;[b&#65533;&#65533;&#65533;&#65533;bjV[&#65533;dMQ&#65533;&#65533;&#65533;Mo&#65533;S&#65533;&#9655;&#65533;&#65533;vf&#65533;{&#65533;(*&#65533;	K&#65533;Fwi&#65533;&#65533;@&#65533;&#65533;&#65533;y&#65533;&#65533;&#65533;&#65533;LD3A&#65533;\&#65533;&#65533;&#65533;&#65533;&#65533;&&&#65533;&#65533;&#65533;&#65533;|&#65533;C&#65533;&#65533;&#65533;5&#65533;a&#65533;&#65533;H&#65533;>&#65533;&#65533;O &#65533;W$&#65533;&#65533;$&#65533;&#65533;&#65533;p"&#65533;ILs9&#1168;&#65533;]%&#65533;&#65533;cJ&#65533;&#49888;&#65533; Bg&#65533;CP
i&#65533;&#65533;&#65533;1~&#65533;PS&#65533;&#65533;&#65533;I0F3&#65533;&#65533;;r^?&#65533;&#715;&#65533;A&#65533;_&#65533;&#65533;&#65533;(&#65533;&#65533;H?&#65533;&#65533;&#369;[&#65533;&#65533;j&#65533;b&#65533;\t&#65533;&#65533;&#65533;92&#65533;&#65533;X&#65533;.&#65533;a.g&#65533;&#65533;&#65533;&#65533;&#65533;&#65533;&#65533;&#65533;&#65533;&#65533;&#65533;&#65533;vA&#65533;&#65533;c&#65533;&#65533;&#65533;&#748;&#65533;/G&&#65533;&#65533;&#65533;8d&#65533;(&#65533;&#1424;&#65533;&#65533;&#65533;>&#65533;&#65533; &#65533;08&#65533;B&#65533;&#65533;&#65533;|&#65533;9$PA&#65533;&#65533;Ebf &#65533;@&#65533;&#65533;&#65533;&#65533;&#800;	j &#65533;#&#65533;&#65533;8&&#65533;&#65533;&#65533;&#65533;&#65533;&#1532;33&#65533;R&#65533;b&#65533;L&#65533;&#65533;&#65533;P&#781;&#65533;&#65533;&#65533;D"s&#65533;&#65533;L&#65533;Z&#65533;D&#65533;C&#65533;&#65533;&#27654;1|Ak&#1064;&#65533;V&#65533;J&#65533;x"Mku&#65533;V]&#65533;&#65533;&#65533;J&#65533;U&#65533;L&#65533;&#65533;E0R&#65533;&#65533;	.&#65533;&#65533;"&#65533;&#65533;X&#65533;&#65533;&#65533;&#65533;0&#65533;&#65533;\&#65533;[zx&#65533;C'&#65533;&#65533;8&#65533;52&#65533;&#65533;&#65533;&#65533;1&#65533;v BP&#65533; &#65533; &#65533;&#65533;&#65533;&#65533;&#65533;tpC&#65533; y&#65533;Q(&#528;&#65533;&#65533;&#65533;&#65533;&#65533;&#65533;A:&#65533;&#65533;r&#65533;lpu\^&#65533;zX&#65533;&#65533;=:h&#65533;&#65533;&#65533;v&#65533;L&#65533;&#65533;&#65533;Y&#65533;af&#65533;P&#65533;p4&#65533;&#65533;&#65533;h&#65533;&#65533;&#65533;&#65533;&#65533;B&#65533;AV&#65533;&#65533;&#65533;&#65533;;&#65533;jsh&#65533;&#65533;9&#289;d&#65533;&#65533; &#65533;4P&#65533;fN&#65533;&#65533;(\&#65533;
&#65533;N&#65533; .&#65533;&#65533;&#65533;(&#65533;\
&#65533;8&#289;&#65533;&#65533;&#65533;C&#65533;&#65533;5&#65533;A&#1458;&#65533;&#65533;&#65533;&#65533;&#65533;Rl&#65533;&#65533;&#65533;ix&#65533;&#65533;&#65533;9&#1313;U&#65533;&#65533;&#190;&#65533;&#65533;P&#65533;k&#65533;&#65533;&#65533;&#65533;&#65533;&#65533;5&#65533;TVnx&#65533;TG&#65533;&#1350;&#65533;U|Hy&#65533;`&#65533;=&#65533;&#65533;0&#65533;&#65533;`S&#65533;&#1812;&#65533;&#65533;e&#65533;&#65533;&#65533;Zt&#65533;6&#65533;&#65533;&#52377;%&#65533;+&#65533;&#65533;&#65533;&#129;M&#65533;&#65533;&#65533;&#65533;gk&#65533;Y&#65533;R&#65533;&#65533;&#65533;M&#65533;Z&#65533;Z&#1490;&#65533;-&#65533;&#65533;|&#65533;&#65533;&#65533;&#65533;bp-&#65533;Y&#65533;&#65533;v
&#65533;&#65533;M&#65533;&#65533;&#65533;v}&#65533;i&#881;&#65533;&#65533;Ds&#65533;'i&#885;&#65533;&#65533;8?&#65533;n&#65533;&#1891;xb&#65533;&#65533;&#65533;w&#65533;&#65533;OlB+8&#65533;c!>&#65533;4&#65533;&#65533;.`<&#65533;&#65533;!&#65533;&#65533;Y&#65533;&#65533;&#65533;Y&#65533;@&#65533;$&#1248;&#65533;X&#65533;@
B&#65533;&#65533;&#65533;2&#65533;b&#65533;&#65533;&#65533;0F&#65533;&#65533;&#1554;R&#65533;&#65533;&#65533;&#65533;&#65533;2&#65533;&#65533;B&#65533;@&#65533;&#65533;#&#65533;r &#65533;H&#65533;]&#65533;&#65533;&#65533;&#65533;Ij&#65533;&#1552;1&#65533;N&#1547;&#65533;&#65533;&#65533;&#65533;@.;&#65533;	j&#65533;&#65533;c%l&#65533;I2=#S&#65533;&#65533;0#;&#65533;&#65533;0&#65533;&#65533;&#65533;&#65533;`&#65533;-Q&#65533;&#65533;&#65533;&#65533;&#65533;&#65533;
J&#65533;&#65533;&#65533;S&#65533;&#648;&#360;&#65533;&#65533;A(K
F8&#65533;7&#65533;%&#65533;&#65533;H&#65533;&#65533; &#65533;&#65533;&#65533;&#65533;H`&#65533;&#65533;`&#65533;&#65533;&#65533;@&#65533;&#65533;&#65533; &#65533;)&#65533;@&#65533;'PB&#1055;&#65533; $ZCE&#65533;&#65533;0 b&#65533;&#65533;H[&#65533;2AA&#65533;&#65533;&#65533;`&#65533;&#65533;&#65533;8zJA&#65533;:&#65533;?&#65533;&#65533;&#65533;&#65533;`!vy%[&#65533;iq7&#65533;&#65533;&#65533;s7&#65533;&#1155;&#65533;&#65533;&#65533;&#65533;j&#65533;:*&#65533;&#65533;&#65533;&#65533;&#65533;j&#65533;B&#65533;i&#65533;;&#65533;&#65533;
&#65533;< &#65533;" &#65533;&#65533;H &#65533;&#65533; 7&#65533;&#65533;0&#65533;$8&#65533;;&#1566;7&#65533;&#65533;8X&#65533;&#65533;s&#65533;9@&#65533;&#65533;j&#65533;RQ&#65533;5D&#1027;+&#65533;
8 pH8 &#65533;3&#65533;&#65533;&#65533;98&#65533;/&#65533;&#65533;5&#65533;&#65533;=&#65533;&#65533;@&#65533;r;p5H&#65533;sY?&#65533;&#438;&#65533;&#65533;9pI&#65533;&#65533;(;`+[&#65533;&#65533;z7&#65533;&#65533;&#65533;s&#65533;&#65533;:;9h&#65533;&#65533;&#65533;&#65533;4.&#514;-&#65533;&#65533;1&#65533;3 &#65533;08&#65533;.&#65533;.x@&#65533;7&#65533;&#65533;*&#65533;&#65533;3&#65533;4P5@&#65533;1&#65533;+&#65533;&#65533;+&#65533;2(&#65533;&#65533;&#65533;*&#65533;&#65533;- 1&#65533;1&#65533;&#65533;,&#65533;*H#h*&#65533;)0&#65533;*&#65533;,8&#65533;.&#65533;&#683;&#65533;&#65533;SJ2&#65533;&#65533;94X&#65533;&#65533;;7&#65533;;l&#65533;-&#65533;5/&#65533;&#65533;&#65533;&#65533;&#65533;&#65533;\&#65533;.&#65533;;&#65533;4x&#65533;9&#65533;&#417;R<Uaa%&#65533;r%&#65533;c&#65533;&#65533;&#65533;&#65533;&#65533;&#65533;5hq<MW&#65533;&#65533;&#65533;=&#65533;&#65533;&#65533;h"
&#65533;&#65533;&#65533;&#651;&#65533;=&#65533;&#456;&#65533;&#65533;&#65533;9&#65533;&#65533;&#65533;=&#65533;&#65533;>Z&#65533;&#65533;Y&#65533;&#65533;&#65533;&#65533;&#65533;&#65533;&#65533;&#65533;X&#65533;,Yp&#65533;&#65533;)?&#65533;&#65533;&#65533;&#65533;&#65533;&#65533;q&#65533;Y&#65533;&#65533;&#65533;,&#39173;&#65533;&#65533;>&#65533;r&#65533;&#65533;,&#65533;&#65533;&#65533;	Vh&#65533;&#65533;&#65533;-&#65533;9P&#65533;M&#65533;&#65533;I"R&#65533;&#65533;&#65533;&#65533;&#65533;&#65533;&#65533;&#65533;&#65533;APO&#65533;&#65533;&#65533;&#65533;i
&#65533;>&#65533;&#65533;:&#1539;&#65533;8&#65533;.9&#65533;C&#65533;&#65533;
\l&#65533;
$&#65533;&#65533;p&#65533;
l1&#65533;&#1583;&#65533;AD($&#65533;&#65533;PA&#65533;D(&#65533;&#65533;E&#65533;&#65533;&#65533;&#65533;h&#65533;&#368;&#65533;&#65533;3+&#65533;@&#65533;"&#65533;&#65533;&#65533;&#65533;&#65533;&#65533;M&#65533;2=&#65533;	&#65533;T&#65533;$\&#65533;H &#65533;&#65533; +&#65533;&#65533;|&#65533;0&#65533;JhO&#1540;&#65533;&#1156;&#704;C&#65533;&#65533;M@&#65533;&#329;Q&#65533;hJ  :&#65533;&#65533;/?:5&#240;@=L&#65533;&#65533;&#65533;H;(&#65533;*H&#65533;&#65533;p&#65533; @$&#65533;&#65533;&#65533;Db&#65533; &#65533;&#65533;&#1025;&#65533;x&#65533;HK4@&#65533;&#65533;&#65533; &#65533;&#65533;P&#65533;/&#65533;&#65533;k&#8798;8&#65533; &#65533;D&#65533;B
$}&#65533;&#65533;1&#65533;&#65533;&#65533;
 &#65533;
	\&#65533;,&#65533;&#65533;&#65533;:&#65533;&#65533;:&#65533;zI&#65533;Q&#65533;&#65533;&#65533;9P&#65533;l10&#65533;_&#65533;C&#65533;&#65533;r&;&#65533;&#65533;f&#65533;&#65533;&#65533;xj6&#65533;&#65533;1II&#65533;r&#65533;Za9;8G&#65533; x&#65533;x&#65533;&#65533;hE&#65533; "(=p&#65533;&#65533;&#65533;)&#65533;&#65533;G&#65533;&#65533;_q&#65533;"&#65533;r&#65533;&#65533;<@% &#65533;8&#65533;0 &#65533;&#65533; X&#65533;&#65533;<`&#65533;.&#65533;K/@8(:&#65533;&#65533;5 &#65533;1&#65533;&#65533;3`&#65533;4&#65533;&#65533;&#65533;&#5659;&#811;&#65533;l&#65533;~&#65533;J5&#65533;&#65533;3X&#65533;~&#65533;&#1628;S&#65533;c&#65533;&#65533;l&#65533;&#65533;&#65533;(&#65533;&#65533;&#65533;9x&#65533;4.8&#65533;,8J4H&#65533;0&#65533;&#65533;0&#65533;V&#65533;$&#65533;&#1717;&#65533;&#65533;&#65533;&#65533;'h)&#65533;&#65533;#8&#65533;'&#65533;&#65533;*&#65533;.&#65533;&#65533;&#65533;3&#65533;5(.&#65533;%&#65533;Z)&#65533;*&#65533;(&#65533;-&#65533;+&#65533;, :*&#65533;&#65533;&#65533;&#65533;:0&#65533;&#1789;&#65533;/&#65533;&#65533;1@6&#65533;(I&#65533;&#65533;K&#65533;&#65533;&#65533;,&#65533;&#65533;-&#65533;&#65533;]&#65533;&#65533;R&#65533;0 &#65533;&#65533;&#65533;:&#65533;&#65533;<P&#65533;&#65533;
&#65533;M&#65533;&#65533;ka&#65533;&#65533;}<W&#65533;<&#65533;4&#65533;%P.&#65533;&#65533;<`(e&#65533;M&#65533;C+h&#65533;&#65533;&#273;!|&#65533;+&#65533;&#65533;Q&#65533;&#1499;.&#65533;&#1049;&#65533;!,&#65533;&#65533;&#65533;&#65533;X&#65533;[@&#1961;&#65533;&#65533;e^&#65533;&#65533;&#65533;&#65533;N&#65533;&#65533;&#65533;&#65533;&#65533;Q&#11610;W&#65533;&#65533;&#65533;t&#65533;&#65533;	&#65533;U&#65533;&#65533;&#17581;&#65533;&#1627;&#65533;)&#65533;&#65533;&#65533;&#65533;&#65533;}&#65533;T &#65533;&#65533;&#65533;t&#65533;&#65533;&#65533;&#65533;Ix&#65533;N&#65533;.&#65533;&#65533;?&#65533;&#65533;>&#65533;Y&#65533;&#65533;1j&#65533;&#65533;c&#65533;&#65533;Y&#65533;&#65533;)&#65533;Y&#1225;&#65533;&#65533;&#65533;";&#65533;5Q&#65533;AQ&#65533;p&#65533;P*&#65533;&#65533;&#65533;&#65533;6b&#65533;&#65533;5&#65533;&#65533;m&#65533;&#65533;&#65533;:&#65533;14S&#65533;&#65533;@&#65533;`5&#1844;+&#65533;&#65533;&#65533;&#65533;&#1647;&#65533;&#65533;&#65533;8&#772;&#65533;@&#65533;&#496;&#65533;&#65533; &#65533;&#65533;q?&#1057;&#65533;M &#65533;
&#65533;CJ&#65533;#&#65533;&#65533;&#65533;#~P&#65533;&#65533;&#65533;B&#65533;&#65533;&#65533;+SL&#65533;&#65533;&#65533;S)&#65533;&#163;`&#65533;=]&#65533;&#65533;h&#65533;`&#65533;;&#65533;&#65533;#`"&#65533;D&#65533;T&#65533; &#65533;H&#65533;&#65533;&#65533;&#65533;)"&#65533; &#65533;&#65533;N&#65533;&#65533;&#65533;&#65533;&#65533;=)&#65533;:&#65533;&#65533;q&#65533;!&#65533;w&#65533;W:&#65533;&#65533;{Z&#65533;5&#65533;&#320;	&#65533; IF&#65533;&#65533;&#65533;yn@@&#65533;63&#65533;&#65533;&#65533;&#835;a&#65533;&#65533;&#65533;Y&#65533;&#65533;&#65533;&#65533;d&#728;&#65533;&#65533;7 &#65533;x(&#38383;&#65533;8&#65533;JR9&#65533;s&#65533;&#65533;<H&#65533;k&#65533;\&#65533; &#65533;&#65533; x&#65533;	&#65533;&#65533;&#65533;	&#65533; &#65533;&#514;:&#65533;&#65533;e&#1780;&#65533;&#65533;&#65533;>&#65533;&#65533;&#65533;F&#65533;&#65533;\&#65533;&#65533;&#65533;:&#65533; (pH&#65533;D&#65533;x(8&#65533;:&#65533;-&#65533;-&#65533;l&#65533;&#65533;&#65533;\/&#65533;+&#65533;&#65533;&#65533;00&#65533;6&#65533;&#65533;4&#65533;9&#65533;43&#65533;&#65533;m)&#65533;&#65533;0&#65533;18&#65533;
&#65533;&#65533;&#65533;&#65533;&#65533;&#13854;%&#65533;&#65533;a;&#65533;&#65533;4&#65533;),&#65533;*0Z&#65533;e4&#65533;&#65533;&#65533;&&#720;ZK&#65533;&#65533;2&#65533;J4,x&#65533;$H&#65533;(&#65533;&p&#65533;&#65533;MK0&#65533;i}&#65533;&#65533;7+P&#65533;&#65533;&#65533;&#65533;-8K&#65533;t[&#65533;&#65533;+P\&#65533;t&#1834;~&#65533;&#65533;&#65533;.!&#65533;&#65533;&#65533;&#65533;M&#65533;/&#65533;&#65533;k&#65533;[&#65533;&#65533;&#65533;1&#65533;9&#65533;c7&#65533;l6p%*&#1085;&#65533;4&#65533;X/&#65533;&#65533;&#65533;"6py]<&#65533;/P&#65533;0p&#65533;&#65533;%W&#65533;c&#65533;&#65533;&#65533;;&#65533;R&#65533;]&#65533;a&#65533;	&#65533;P>&#1121;&#65533;R.&#65533;8&#65533;&#65533;J&#65533;&#65533;&#65533;S8&#1827;&#65533;&#65533;u^&#65533;l&#65533;&#65533;&#65533;&#472739;a &#1869;&#65533;&#65533;-&#65533;&#878;N&#65533;&#65533;&#65533;+&#65533;q&#65533;&#65533;I&#65533;^&#65533;)&#65533;+&#65533;&#65533;!P&#65533;&#1232;'&#65533;&#65533;&#65533;XC&#65533;&#65533;L&#65533;&#65533;&#65533;;&#65533;&#65533;&#65533;u&#65533;&#65533;mB+&#65533;&#65533;RQ&#65533;HE&#65533;&#65533;&#65533;Bb0E&#65533;E&#65533;&#65533;&#65533;$&#65533;L1&#65533;8&#65533;&#65533;QQ.&#65533;&#65533;&#65533;&#65533; &#65533;&#65533;
&#65533;8&#65533;&#65533;&#65533;&#65533;&#65533;&#65533;&#65533;5&#65533;&#65533;1&#65533; &#65533;&#1033;F&#65533;+&#65533;	&#65533;<&#65533;&#65533;'&#65533;!&#1017;&#65533;&#65533;&#65533;&#65533;&#65533;&#65533;B&#65533;&#65533;&#65533;@&#65533;&#65533;@!&#65533;&#65533;4&#65533;H!J 	&#65533;&#65533;&#65533;)&#65533;&#401;&#65533;&#65533;FC<Ul&#65533;&#65533;a&#65533;&#65533; &#65533;O~&#65533;C&#65533;. @&#65533;Dc&#65533;&#65533;&#65533;DP&#65533;&#65533;&#65533;&#65533;&#65533;&#65533;0bX&#65533;&#65533;p&#65533;P&#65533;P&#65533;&#65533;&#65533; # &#65533;(9&#65533;p}%&#65533;&#1067;&#65533;c&#65533;6&#65533;&#65533;@h&#65533;&#65533;%&#65533;&#65533;&#65533;P&#65533;+&#65533;&#65533;&#65533;&#65533;SRV&#65533;J87&#65533;&#65533;&#65533;
&#65533;&#1843;Z&#65533;&#65533;bk&#65533;&#65533;&#65533;vC&#65533;xA\&#65533;A/&#65533;&#65533;X&#65533;&#65533;u/-?`&#65533;&#65533;> X:Q!&#65533;<&#65533;H m&#65533;&#65533;&#65533; L&#65533; x&#65533; 5P&#65533;&#65533;ln&#65533;&#741;k&#65533;&#65533;g&#65533;J&#65533;&&#1592;>&#65533;H&#65533;&#65533;t&#65533;&#65533;  &#65533;&#65533;&#65533;&#65533;5&#65533;&#65533;!1 &#65533;,&#65533;&#65533;* &#65533;&#65533;&#65533;D&#65533;&#65533;-&#65533;/&#65533;\&#65533;ch&#65533;&#65533;&#65533;Lgv&#65533;F}&#65533;&#1652;sF&#65533;j&#65533;&#65533;{&#65533;&#65533;&#65533;kv&#65533;&#65533;&#65533;&#65533;&#65533;Lh'&#65533;1&#65533;L&#65533;&#65533;
&#65533;&#65533;,&#65533;.&#65533;5
&#65533;&#699;k&#65533;&#65533;L9X&#65533;.&#65533;&#65533;&#65533;&#65533;&#65533;&#65533;&#65533;&#1282;+&#65533;&#65533;&#65533;&#65533;)&#65533;Z-&#65533;&#784;&#65533;j&#65533;&#65533;j&#65533;&#65533;&#44605;-X/0 K
	L&#65533;&#65533;&#65533;&#65533;&#65533;&#65533;&#65533;&#65533;&#65533;t&#65533;F&#65533;*g&#65533;q6:H,@&#65533;)h&#65533;(&#65533;tf&#65533;V&#65533;i&#65533;:09sn&#65533;&#65533;&#65533;&#65533;&#65533;b9&#65533;&#65533;&#65533;7&#65533;&#65533; &#65533;(&#65533;&#65533;x&#65533;&#65533;&#65533;&#1176;&#65533;&#454;&#65533;#&#65533;&#65533;&#65533;&#65533;&#65533;&#65533;&#65533;&#65533;&#65533;lZ&#65533;&#65533;\&#517;[&#65533;]&#65533;&#65533;&#65533;{&#65533;&#65533;&#65533;&#65533;,&#65533;FV&#65533;N&#65533;&#65533;=&#65533;&#65533;&#65533;&#65533;&#65533;[&#65533;&#65533;&#65533;6&#65533;&#65533;3&#65533;&#65533;.&#65533;n=&#65533;&#65533;&#65533;W&#65533;&#945;&#65533;&#65533;=&#65533;r_&#568;&#65533;7D&#65533;v#&#1177;&#65533;&#65533;&#65533;&#65533;&#65533;&#65533;],&#65533;@&#65533;&#65533;&#65533;L83&#65533;&#65533;&#65533;W&#65533;F
@!&#65533;&#65533;&#65533;&#65533;-&#65533;&#65533;&#65533;	&#65533;!&#65533;6&#65533;&#65533;@	&#65533;&#65533;&#65533;&#65533;I&#65533;&#65533;&#65533;&#65533;&#65533;&#65533;&#65533;&s2>-&#65533;&#65533;&#456;&#65533;"
&&#65533; &#65533;&#65533;&#65533;&#65533;D&#65533;&#65533;&#1767;&#65533;&#65533;7
#N&#65533;1=5&#65533;.&#392;&#65533;	&#65533;`1S#&#65533;0
&#65533;8&#65533;H
&#65533;&#65533;B&#65533;Q&#65533;-&#65533;H&#65533;A&#65533;@&#65533;&#1344;&#65533;&#65533;N&#65533;&#65533;&#65533;7&#65533;&#65533;S1?;&#65533;!&#65533;&#65533;,&#65533; /`&#65533;(&#65533;
:x&#544;&#65533;&\&#65533;&#65533;&#65533;&#65533;0^p&#65533;&#65533;&#65533;	u(&#65533;2&#65533;&#65533;<r&#65533;&#537;S&#65533;N?&#65533;&#65533;&#65533;&#65533;&#65533;3G&#65533;5l&#65533;&#65533;&#65533;3&#65533;&#65533;&#65533;;v&#65533;&#1849;&#65533;&#65533;R&#65533;&#65533;&#65533;O&#65533;=}&#65533;*t(&#65533;&#65533;&#65533;Y&#65533;&#65533;S&#65533;&#65533;&#65533;:7&#65533;&#65533;<`c&#65533;&#65533;Ss<{&#65533;&#65533;&#65533;K&#65533;&#65533;:p&#1848;&#65533;&#65533;g&#65533;&#65533;C&#65533;&#65533;2o9&#65533;&#65533;&#65533;Y&#1716;la@}&#65533;&#65533;)+&#65533;?&#65533;&#65533;&#288;&#65533; &#65533;&#65533;4l&#65533; A&#65533;2&#65533;&#65533;&#627;G&#65533;&#65533;=y&#65533;&#65533;&#65533;&#65533;6j&#1588;q&#65533;f&#857;1e&#65533;&#65533;&#65533;&#65533;	
h&#65533; B&#65533;T&#416;I&#65533;&#65533;z3_&#65533;T&#65533;"&#65533;L&#65533;,`&#65533;&#65533;>#f&#65533;3f&#65533;h&#65533;r>&#65533;u4g&#65533;&#1007;&#65533;&#65533;6j&#772;&#65533;B&s&#257;&#65533;&#65533;&#65533;q&#65533;&#65533;p&#65533;&#65533;vZ\aE]|&#65533;&#65533;c&#65533;&#65533;&#65533;qFue&#65533;&#65533;&#65533;xf&#65533;A&#65533;g&#65533;j&#65533;A&#65533;v%TE&#65533;&#1094;Zp1&#65533;&#65533;A&#65533;]h&#65533;&#65533;Wlz"Z&#65533;HRhF&#1621;QF\t&#65533;&#65533;q&#65533;qSY&#65533;&#65533;}&#65533;&#65533;'w&#65533;GJx&#65533;i&#65533;Pw&#65533;Y&#65533;Wm&#65533;!&#65533;n&#65533;[&#65533;c&#65533;A&#1308;}&#65533;&#65533;l{&#65533;&#65533;G&#65533;j&#65533;)&#65533;M1&#65533;XG~&#65533;X&#65533;	(&#65533;l&#65533;&#65533;&&#65533;&#65533;"&#65533;(&#65533;&#65533;B
*&#65533;&#65533;RJ*&#65533;&#65533;b&#65533;*&#65533;&#65533;B&#65533;(&#65533;|B&#65533;*&#65533;&#65533;r&#65533;*&#65533;&#65533;&#65533;J&#65533;&#65533;&#65533;&#65533;&#65533;+&#65533;&#65533;&#65533;K/&#65533;&#65533;L/&#65533;&#65533;&#65533;+&#65533;&#65533;&#65533;Z&#65533;,&#65533;&#65533;r,&#65533;&#65533;&#186;
&#65533;&#65533;&#65533;B-&#65533;&#65533;&#65533;&#65533;+&#65533;&#65533;b&#750;&#65533;&#65533;--&#65533; &#714;&#65533;&#65533;&#65533;&#65533;+n&#65533;&#65533;{&#65533;*&#65533;&#65533;&#65533;J,&#65533;J&#65533;&#65533;,&#65533;&#65533;B
(&#65533;t&#65533;h&&#65533;X&#65533;&#65533;%&#65533;P&#65533;#&#65533;,&#65533;&#65533;!&#65533;4&#65533;&#65533;&&#65533;x"J*&#65533;Z:
&#65533;&#65533;&#65533;&#65533;I&#65533;&#65533;$&#65533;	&#65533;c&#65533;(&#65533;&#65533;&#65533;&#65533;&#65533;$&#65533;,&#1310;tUe"&#65533;0&#136;#&#65533;HB	&#65533;0O"&#65533;$1&#65533;|&#65533;%&#65533;d&#65533;&#65533;-&#65533;<s&#851; &#65533;&#65533;"Y-&#65533;&#851;(-	&#65533;&#65533;@&#65533;4&#65533;2&#65533;lI&&#65533;Tb1'Yg&#65533;1'&#65533;j&#65533;&#65533;'&#65533;~&#65533;3&#65533;9C&#65533;&#65533;&&#65533;jr&#65533;&#853;h&#65533;&#65533;&&#65533;<&#65533;&#65533;!&#65533;0&#65533;!&#65533;T&#65533;&#65533;&#65533;h&#65533;&#65533;/&#65533;&#65533;O&#65533;#&#65533;(&#65533;o%&#65533;<&#65533;#ub&#65533;!&#65533;(~&#65533;O&#65533;Pb	%&#65533;TI#>WI&#65533;B&#65533;!&#65533;5&#65533;Rz
&#65533;&#65533;#&#65533;&#65533;R"&#65533;,&#65533;H&#65533;3&#65533;#&#65533;B!&#65533;32&#65533;#&#65533;vX|&#65533;t&#65533;`&#1840;&#65533;)&#65533; &#65533;!D&#65533;	`@&#65533;t &#65533;E4QE?&#65533;&#1027;4p&#273;-&#65533;&#65533;&#65533;Il&#65533;&#65533;K&#65533;&#1633;F&#65533;k&#65533;&#65533;t 
&#65533;X-&#65533;&#1351; &#65533;&#65533;|&#65533;(S&#65533;!&#1236;&#65533;o*&#65533;&#65533;Q:@&#65533;Ai&#65533;&#65533; @&#65533;&#65533;8&#65533;[&#65533;&#1211;&#65533;&#65533;E&#65533;A  !?&#65533;&#65533;Q`&#65533;&#65533;&#65533;?&#65533;--ri&#65533;Y&#65533;&#65533;:,|@&#65533;&#65533;T&#65533;>&#65533;&#65533;U&#65533;&#65533;&#65533;&#65533; &#65533;:&#65533;LPA&#65533;&#65533;e&#65533;8 &#65533;!&#65533;!&#65533;&#65533;&#65533;f&#199;&#65533;v&#65533;&#65533;&#65533;0&#65533;&#65533;&#65533;&&#65533;w&#65533;&#65533;&#65533;P&#65533;8` &#65533;1&#65533;&#65533;  lx&#65533;~&#65533;c&#65533;-$a	^p&#65533;&#50182;1&#65533;&#65533;&#65533;&#65533;B#&#65533;&#65533;&#65533;6&#65533;!Kpx&#65533;^&#1536;&#65533;5&#65533;&#65533;7&#65533;t&#65533;vt&#65533;6&#65533;&#65533;&#65533;&#65533;&#65533;N&#1568;J8&#65533;&#65533;i&#65533;&#65533;&#65533;&#65533;/&#65533;"&#65533;&#65533;&#65533;&#65533; 2&#65533; &#65533;&#65533;&#65533;"&#65533;&#65533;q&#65533;C&#65533;X&#65533;<&#65533;I-oe&#65533;&#65533;&#65533;(&#65533;%spe}&#65533;&#65533;&#65533;5X&#65533;I&#65533;\C&#65533;&#65533;&#65533;&#65533;&#65533;&#65533;&#65533;1&#65533;&#65533;&#65533;&#65533;4&#65533;u&#8281;&#65533;3&#65533;&#65533;D&#65533;&#1492;&#65533;&#65533;yH&#65533;9'=&#65533;&#65533;N&#65533;&#65533;&#65533;k&#65533;?&#65533;&#65533;Eg&#65533;&#65533;X^&#65533;&#65533;A@)B&#65533;&#65533;&#65533;B&#65533;&#1400;8&#65533;Rd&#43177;P&#65533;(D1QR&#65533;&#65533;&#65533;J&#65533;W+V&#65533;&#65533;f&#65533;V&#65533;&#65533;/n&#65533;_&#65533;&#65533;&#1146;&#65533;Mm&#65533;Zl+&#65533;JP&#65533;&#65533;
Y&#65533;&#65533;&#65533;&#65533;&#370;X&#65533;
Y&#65533;&#65533;&#65533;&#1541;.|5&#65533;W0+&#65533;&#65533;"&#65533;(&#65533;&#65533;U&#65533;^
]&#65533;&#65533;-&#65533;&#65533;
WL&#65533;&#65533;xT&#65533;6a5&#65533;&#65533;Lq&#65533; Z"a&#65533;GL|E&#65533;0&#65533;&#65533;&#65533;&#65533;&#65533;c&#65533;&#65533;D%&#65533;V&#65533;9&#65533;o&#65533;&#65533;TVC&#65533;	J@bd{&#65533;&#65533;&#1577;&#65533;&#65533;7&#65533;l&#65533;&#65533;&#65533;9K`Bg&#65533;&#65533;&#65533;#"q&#65533;K&#65533;Lf&#65533;[Y#&#65533;JW&#65533;&#65533;K&#65533;{&#65533;eg&#65533;I\&#65533;&#65533;TS&#65533;&#65533;:&#65533;&#65533;K&#65533;V&#65533;&#65533;&#65533;)<q	&#65533;M&#65533;&#65533;&#65533;&#65533;J[&#65533;}]&#65533;j&#65533;@&#65533;e&#65533;(&#65533;DD&#65533;&#65533;&#65533;-&#65533;6&#65533;&#65533;&#65533;&#844;p&#65533;&#65533;`"&#65533;&#65533;&#65533;B&#65533;&#65533;HD\&#65533;"&#65533;&#65533; "x}&#65533;&#65533;A&#65533;&#65533;&#65533;+&#65533;;/&#65533;q&#65533;&#65533;52Y&#65533;#&#65533;&#65533;H&#65533;&#65533; !`g&#65533;&#1574;&#65533;&#65533;"!&#65533;>&#65533;)&#65533;f&#65533;&#65533;&#65533;&#65533;&#65533;&#65533;&#65533;!&#65533;&#65533;J&#65533;&#65533; $hH&&#65533;&#65533;&#65533;t&#65533;.>&#65533;r&#65533;&#65533;&#65533;90&#65533;\&#65533;&#65533;>&#65533;&#65533;&#65533;)?&#65533;a]&#65533;&#65533;`&#65533;1&#65533;&#65533;&#65533;p&#1034;|&#65533;&#65533;&#228;&#65533;w&#65533;&#65533;~S&#65533;&#65533;&#65533;&#65533;&#65533;d&#65533;&#65533;0&#65533;@&#65533;Eq&#65533;f.&#65533;PB&#65533;!" a'&#65533;&#65533;E&#65533;)K&#65533;&#65533;P&#65533;AVag&#65533;&#65533;Lh&#65533;Q&#65533;&#65533;&#65533;&#65533; &#65533;3&#65533;&#65533;Q&#65533;&#65533;&#65533;&#65533;V&#65533;f&#65533;&#65533;* &#65533;&#65533;t&#65533;&#65533;&#65533;$&#65533;&#65533;<Z&#65533;Mp&#65533;&#65533;&#65533;:&#809;1xp&#65533;&#65533;&#65533;&#65533;&#65533;&#65533;&#65533;&#576;Z&#65533;<&#65533;&#65533;8&#65533;&#65533;h ,&#65533;N0&#65533;J&#65533;&#65533;K4|
RCd&#65533;&#2081;h C-&#65533;&#65533;&#65533;&#65533;$_&#65533;&#65533;&#65533;J&#65533;d&#65533;&#65533;r+&#65533;r_&#65533;%z&#65533;&#65533;9&#65533;]&#65533;&#65533;&#65533;,(9&#65533;&#65533;K7`R&#65533;_&#65533;&#65533;&#65533;&#65533;&#65533;=&#65533;O&#65533;&#65533;&#65533;.^&#65533;&#65533;&#65533;xtP>&#65533;&#65533;&#65533;[IL&#65533;&#1247;&#260;&#65533;&#65533;&#65533;&#65533;&#65533;&#65533;'&#65533;&#65533;h/&#65533;F&#784;-&#1949;.&#65533;N5&#1094;&#65533;br93&#65533;$P2&#65533;&#65533;&#65533;&#65533;6&#65533;&#65533;&#65533;N,&#65533;T&#65533;&#65533;&#65533;&#65533;uQ&#65533;&#65533;uT&#65533;&#65533;DEI1tR&#65533;&#65533;&#65533;h&#65533;)L&#65533;&#65533;&#65533;&#65533;&#65533;&#65533;&#65533;&#65533;&#65533;}%&#65533;&#65533;&#65533;"&#65533;&#65533;z&#65533;&#65533;&#65533;&#1248;&#65533;F&#65533;&#65533;*N&#65533;&#65533;u&#354;&#65533;&#65533;&#65533;VQk&#65533;
S&#65533;&#65533;&#65533;E&#65533;<&#65533;&#65533;&#65533;3&#65533;R&#65533;:&#65533;P&#65533;n,V&#65533;*&#65533;&#65533;&#65533;&#65533;&#65533;&#1395;&#65533;8+c&#65533;"T&#65533;2&#65533;ZJ*V!*Qx6&#65533;&#291;&#65533;&#65533;K&#65533;&#65533;&#65533;c&#65533;[6#B&#65533;[9&#65533;",&#65533;Y&#65533;&#65533;L&#65533;B&#65533;%,&#65533;]&#65533;Q"j&#65533;&#65533;$N&#65533;xF&#65533;`O3~&#65533;b&#65533;&#65533;&#65533;&#65533;n&#65533;&#65533;{~%2A&#65533;&#65533;&#65533;&#65533;`T&#65533;o&#65533;&#65533;r&#65533;&#65533;e%$q;&#65533;8b&#65533;&#65533;&#65533;&#65533;&#65533;&#65533;P&#65533;&#65533;K&#65533;m
&#65533;&#65533;n&	&#65533;Y&&#65533;0Xj&#65533;&A	b*$&#65533;!P&#65533;&#65533; L&#65533;&#65533;B&#65533;&#65533;&#65533;&#65533;&#65533;WR &#65533;OD&#65533;~u3&#65533;A
&#65533;PY&#65533;	&#65533;&#65533;@&#65533;!&#65533;?%d1&#65533;&#65533;A&#65533;@	&#65533;&#65533;C&#65533;@&#65533; &#65533;&#65533;&#65533;&#65533;&#65533;} X&#65533;&#65533;t&#65533;`&#65533;&#65533;&#65533;
&#65533; &#65533;]&#65533;&#65533;&#65533;&#65533;&#65533;&#65533;	&#65533;@&#65533; T&#65533;&#65533;&#65533;&#1025;&#65533;&#65533;&#65533;t&#65533;&#65533;&#65533;0&#65533; &#65533;o&#65533;&#1749;A&#65533; &#65533;&#65533;&#65533;&#65533;S&#65533;	 &#65533;&#65533;&#65533;	&#65533;&#65533;&#65533;Y`&#65533;k&#65533;&#65533;&#1030;&#65533;&#65533;!&#65533;&#65533;`&#65533;&#65533;a4!&#65533;"Z&#65533;&#65533;&#65533;A &#65533;d^&#65533;&#65533;S&#65533;E&#65533;J;&#65533;\S_&#65533;!&#65533;&#65533;\&#65533;&#65533;&&#65533;&#65533;&#519;z&#65533;&#65533;l&#65533;&#65533;V&#65533;&#65533;&#65533;&#65533;5l&#65533;tAN&#65533;&#65533;&#65533;&#65533;A
&#65533;&#65533;h&#65533;xE
&#65533;&#65533;=y&#65533;&#65533;&#65533;   s4G$&#65533;jdAK&#65533;&#449;dG&#65533;P&#65533;PR>]&#65533;*&#65533;&#65533;K&#65533;&#65533;&#65533;5&#65533;K<&#65533;&#65533;&#65533;&#266;&#65533;&#65533;&#65533;&#65533;ALtY&#65533;Q&#65533;]&#65533;	&#65533;&#65533;&#65533;W&#65533;l&#65533;&#65533;&#65533;&#65533;&#65533;&#65533;H&#65533;l&#65533;&#65533;uY&#65533;IQ&#65533;Q&#65533;&#65533;&#65533;u\l&#65533;&#65533;&#181;aJ&#65533;	=&#65533;3&#65533;;&#1821;&#65533;&#65533;&#65533;&#65533;	R&#1813;\I&#65533;&#65533;&#65533;:!O9&#65533;!P9&#65533;&#65533;&#65533;c4&#65533;&#65533;&#65533;"&#65533;&#65533;&#65533;&#1860;b&#65533;dKh#&#65533; Jt&#65533;'\
&#65533;&#65533;(&#65533;&#1049;K)|
F&#65533;&#65533;H&#65533;&#65533;&#65533;e&#65533;&#65533;)dJON&#65533;4&#65533;&#65533;&#65533;&#65533;,&#65533;&#65533;+&#65533;&#65533;,x&#65533;+%&#65533;lY&#65533;TB&#65533;&#1517;&#65533;Q&#65533;&#65533;P&#65533;&#65533;eY&#65533;-&#65533;&#65533;&#65533;&#65533;&#65533;,d&#65533;G&#65533;&#65533;&#1611;&#65533;|&#65533;Y&#1057;&#65533;x&#65533;,&#258;Q&#65533;&#65533;)&#65533;&#65533;'t&#65533;uY&#65533;&#65533;,&#65533;}&#65533;&#65533;&#65533;&#65533;P'$GM&#1916;&#65533;B'h&(^`eB&#65533;T&#65533;&#65533;t&#2045;&#65533;&#65533;&#1664;&#65533;&#65533;(&#65533;&&#65533;"L&#65533;&#65533;&#65533;&#65533;%&#65533;eE&#65533;&#65533;PM&#65533;tV&#65533;]&dB&#65533;&#65533;&#65533;&#65533;X&#65533;&#65533;	&#65533;&#65533;8&#65533;lABf:B&#65533;&#65533;Vl&#65533;&#65533;&#65533;M&#65533;	&#65533;&#65533;4&#65533;$Tf!$B%&#65533;&#65533;ZA&#65533;&#65533;\&#65533;&#65533;!&#65533;'&#65533;d>&#65533;!4&#65533; \&#65533;&#65533;&#65533;<B&#65533;%lEyB&#65533;&#65533;&#65533;5V!&#65533; &#65533;!#"&#65533;&#65533;O&#65533;&#65533;&#65533;&#65533;
&#65533;&#65533;&#65533;&#65533;&#65533;!&#65533;-EaD`!&#65533;U&#65533;&#65533;g &#65533;&#65533;"&#65533;m&#65533;&#65533;&#1620;	&#65533;&#65533;;VF&#65533;dP&#65533;P&#65533;F&#65533;&#65533;&#65533;&#65533;&#65533;&#65533;&#65533;&#65533;&#65533;&#65533;&#65533;	&#65533;@
&#65533; p&#65533;x@&#65533; &#65533;v&#65533;`@x 	&#65533;&#65533;XD&#65533;&#65533;&#65533;&#65533;&#65533;
&#65533;@&#65533; H&#65533;&#65533;@R&#65533;&#65533;&#65533;&#65533;&#65533;&#65533;&#65533;&#65533;&#65533;&#65533;&#65533;N&#769;&#65533;]P&#65533;A]|#&#65533;&#577;p\]L&#65533;S8
&#65533;r&#65533;&#65533;b&#65533;&#65533;&#65533;4F&#65533;&#65533;W
%&#65533;~)&#65533;&#65533;F2M
&#65533;&#65533;`D&#65533;&#65533;-&#65533;&#65533;&#65533;k M&#65533;0&#65533;&#65533;)Q&#65533;&#65533;F&#65533;&#65533;&#65533;q&#65533;h&#65533;&#65533;
P &#65533;&#65533;(.&#65533; 8@	D&#65533;N&#65533;&#65533;T&#65533;&#65533;'&#65533;I4&#65533;&#38106;&#1033;&#65533;&#65533;Ap&#65533;&#65533;&#65533;,&#65533;$&#65533;&#65533;HljK&#65533;D>&#65533;&#65533;&#65533;=&#65533;&#65533;M&#65533;:&#65533;&#65533;&#65533;&#65533;G&#65533;H&#65533;&#65533;&#65533;&#65533;&#65533;Af&#65533;#&#65533;&#65533;&#65533;k&#65533;#d&#65533;&#65533;P$](&#65533;Y&#65533;&#65533;&#65533;m O&#65533;&#65533;&#65533;&#65533;4&#65533;&#65533;&#65533;&#65533;]k?&#65533;&#1816;&#65533;Q &#65533;8&#1171;&#65533;J&#65533;b&#65533;&#65533;&#65533;&#65533;W&#65533;&#1818;&#65533;&#65533;&#65533;E&#65533;m&#65533;&#65533;&#1542;G2&#65533;&#65533;&#65533;B&#65533;&#65533;&#65533;2&#65533;8&#65533;&#65533;"&#65533;&#65533;&#65533;J&#65533;&#65533;&#65533;dDV&#65533;)&#65533;*&#65533;&#760;T
&#65533;8&#65533;&#65533;KJEJQ&#65533;&#65533;&#65533;&#65533;&#65533;&#65533;+&#65533;&#65533;&#1249;&#762;&#65533;&#65533;&#65533;&#65533;&#65533;T&#65533;&#65533;,&#1797;&#65533;&#65533;&#65533;&#65533;&#65533;T&#65533;&#65533;&#65533;KJ=&#65533;&#206;&#65533;Y&#65533;&#65533;Kz&#65533;'@&#65533;SyS!&#65533;\.''&#65533;^k&#65533;&#65533;"PV_&#65533;&#65533;&#65533;p(@P&#65533;&#65533;|_&#65533;h&#65533;j&#65533;&#65533;&#65533;&#65533;bm&#65533;&#65533;Q!(&#65533;O8^&#65533;_&#65533;&#1612;]y&#65533;g&#65533;&#65533;&#65533;l&#65533;&#65533;&#65533;&#65533;v)W&#65533;X&#65533;&#1037;"&#65533;%<&#65533;&#65533;&#65533;&#65533;&#65533;&#1072;L&#65533;_&#65533;0&#65533;%&#65533;Mi&#65533;&#65533;tBE&sN&#65533;"&#65533;S&#65533;&#65533;B&#65533;)&#65533;p&#65533;K&#65533;`&#65533;Kv&#65533;&#65533;8B&#65533;&#65533;&#65533;&#65533;&#65533;&#65533;&#1900;&#65533;&#65533;E&#65533;&#65533;&#65533;&#65533;\ (e&#65533;&#65533;`&#65533;&#65533;&#65533;&#65533;&#65533;N&#65533;I&#65533;&#65533;&#65533;&#65533;Bb&#65533;x&#65533;&#65533;!&#65533;)&#713;E%&#65533;&#65533;&#65533;&#65533;&#65533;`&#65533;I&#65533;&#65533;~@X&#65533;&#65533;@
&#65533;&#65533;	h&#65533;p&#65533;&#65533;&#65533;&#65533;&#65533;E&#65533;&#65533;x&#65533;	&#65533;h&#65533;&#832;D\&#65533;`&#65533;&#65533;&#65533;b&#65533;p&#65533;z&#65533;&#65533;&#65533;&#65533;&#65533;~&#65533;&#65533;&#1015;&#685;&#65533;&#65533;&#65533;M&#65533;m&#65533;,&#1792;R)&#65533;&#65533;&#65533;&#65533;&#65533;@&#65533;&#65533;&#65533;E&#65533;&#65533;&#65533;);h&#65533;&#65533;Z4&#65533;C&#65533;&#65533;&#65533;&#65533;6>&#65533;B5&#65533;&#65533;!&#65533;9&#65533;&#65533;&#65533;&#65533;l&#65533;&#65533;l&#65533;&#65533;"&#65533;(cA&#65533;A!&#65533;&#65533;B"`&#65533;&#65533;&#65533;H3&#65533;+=&#65533;&#65533;&#65533; &#65533;&#65533;&#65533;&#65533;&#65533; &#65533; &#65533;&#65533;&#65533;&#65533;@&#65533;f&#65533;PJ&#65533;&#65533;=&#65533;E&#65533;2=V&#65533;AV&#65533;&#65533;&#47985;&#65533;k&#65533;&#65533;Q&#65533;&#65533;&#64171;A2+Q)&#65533;(&#1478;&#1515;&#737;	D&#1309;&#651;&#65533;&#65533;&#65533;ri&#65533;&#65533;I&#65533;Z&#65533;Br&#65533;	&#65533;lHc@u*&#65533;&#65533;F&#65533;E"&#65533;&#65533;&#65533;&#65533;S	&#65533;E&#65533;&#65533;&#65533;&&#65533;p&#65533;t&#65533;P&#1305;M&#65533;&#65533;&#65533;l&#65533;&#65533;&#164;&#65533;&#65533;DML&#65533;d&#65533;&#65533;&#65533;&#65533;&#65533;d&#27970;&#65533;*&#65533;&#165;&#1053;&#65533;h*&#65533;d&#65533;6&#65533;,&#65533;&#65533;,&#267;&#65533;h_&#65533;2D&#40115;&#1282;T&#65533;J&#65533;&#258;&#65533;&#267;P&#65533;[&#386;4&#65533;&#65533;&#65533;B&#510;JI&#65533;&#65533;&#288;&#65533;&#65533;L&#65533;&#1945;r(&#65533;3I-&#65533;&#65533;|&#65533;&#65533;b&&#65533;&#65533;&#65533;&#65533;_~&#405;&#65533;&#341;\9&#65533;T&#65533;(&#65533;&#65533;&#1673;&#65533;n&#65533;M&#65533;<^&#65533;&#65533;&#65533;&#65533;&#65533;&#65533;&#65533;V$N&#65533;&#65533;&#65533;`&#65533;Q "&#65533;V&#65533;D&#65533;m&#65533;&#65533;&#65533;&#65533;&#65533;'D&#65533;D&#460;uai&#65533;fs&#65533;&#65533;#,-&#65533;&#65533;L&#65533;l&#65533;&#65533;&#65533;t@;B&#65533;&#65533;&#65533;hU&#65533;f&#65533;\N&#65533;\v&#65533;rj&#65533;Z&#65533;&#65533;&#1185;\&#65533;L&#65533;&#65533;&#65533;}.B$D_'&#65533;$G&#65533;&#65533;I&#65533;&#65533;&#65533;LB#&#277;&#65533;&#65533;N&#65533;4&#65533;XE&#65533;&#65533;&#65533;}c%7k&#65533;&#65533;&#65533;&#65533;&#65533;&#65533;:&#65533;	&#65533;}&#65533;Q$S
&#65533;aW&#65533;.&#65533;&#65533;&#65533;&#65533;&#65533;&#65533;&#65533;&#65533;#P
X l&#65533;&#65533;&#65533;&#65533;&#65533;r&#65533;h&#65533;&#65533; 	d(&#65533;&#65533;  v&#65533;&#65533;&#65533; dD&#65533;&#65533; 
&#65533;D&#65533;&#65533;l&#65533;&#261;&#65533;&#65533;&fb4&#65533;&#65533;M&#65533;&#1862;~&#65533;&#65533;4&#65533; &#1342;P{&#65533;"^ S<+<&#65533;\?y&#65533;&#65533;&#65533;k&#65533;ET`&#65533;1&#65533;Jk&#65533;A&#921;&#65533;&#65533;B&#65533;
&#65533;&#65533;&#1123;	!&#65533;Y&#747;<&#65533;AxA|&#65533;,@D&#65533;<&#65533;&#65533;&#65533; @@X&#65533;&#65533;IVx&#65533;&#65533;r[@&#65533;!&#65533;&#65533;&#65533;&#65533;D&#65533;/&#65533;&#65533; 0&#65533;	 &#65533;|&#65533;&#65533;&#65533;&#65533;&#65533;&#65533;|&#65533;&#65533;&#65533;&#65533;q?&#65533;&#65533;&#65533;&#65533;:&#65533;&#65533;c&#65533;W&#65533;2S&#65533;&#65533;:&#65533;$+&#65533;@&#65533;\@q&#1817;&#65533;&#65533;&#65533;&#559;&#65533;w.&#65533;&&#65533;1=jr?&#65533;W&#65533;&#65533;"&#65533;q&#65533;&#65533;Y&#65533;&#1226;&#65533;#&#65533;P&#65533;j&#65533;~#&#65533;.-&#65533;&#65533;&#1400;B&#65533;k&#65533;7x&#65533;&#65533;2J,*'&#65533;&#65533;4.&#65533;&#65533;dMJ&#65533;&#65533;&#65533;&#65533;&#65533;K&#65533;&#65533;l&#65533;I&#65533;P},&#65533;l+&#65533;&#680;&#65533;&#65533;E-&#65533;&#65533;J&#65533;HK&#65533;&#65533;&#65533;&#428;&#65533;&#65533;&#65533;&#65533;^3&#65533;&#65533;&#65533;&#65533;`UN+&#65533;Y&#65533;^(&#65533;&#65533;*&#65533;&#65533;&#65533;&#65533;e&#65533;$N&#65533;-&#65533;&#1880;&#65533;&#65533;&#65533;&#43927;&#65533;&#1102;$&#1587;H&#65533;%&#65533;RB#&#1293;
&#65533;&#65533;zJVx1_&#65533;&#65533;&#65533;\&#65533;&#65533;&#1284;&#65533;0t@3M&#65533;&#65533;t$`&#65533;&#65533;&#65533;ej&#1109;&#65533;<&#65533;&#65533;D&#65533;&#65533;em&#65533;&#65533;&#65533;&#65533;&#65533;&#65533;$&#65533;^&#65533;&#65533; 4&#65533;&#65533;L&#65533;`&#65533;&#65533;n&#1886;&#65533;&#65533;q&#65533;&#65533;&#65533;&#65533;&#65533;&#65533;%p&#65533;&#65533;$$ t &#65533;!4B%t_&#65533;*&#65533;x
&#65533;&#65533;&#65533;&#65533;0&#65533;&#65533;C&#65533;&#1176;&#65533;&#65533;U&#65533;}&#1677;&#65533;Jw&#65533;=&#65533;H^&#65533;t&#65533;"&#65533;&#65533;k&#65533;&#65533;P_&#65533;&#65533;&#58414;\E&#65533;y&#65533;"$B&#65533;&#65533;&#48062;&#65533;AhD&#65533;&#65533;&#65533;&#65533;&#65533;j@&#65533;@D,&#65533;&#65533;&#65533; 	&#65533;&#65533;@c&#65533;@lD&#65533;&#65533;T&#65533;&#65533;AR:&#65533; \&#65533;	&#1280;&#65533;&#65533; %&#65533;&#65533;&#65533;&#65533;Sk&#65533;&#65533; R)&#65533;
&#65533;&#59269;+ZR&#65533;&#264398;q&#65533;&#65533;&#65533;z&#65533;&#65533;&#65533;&#65533;u&#65533;&#65533;&#65533;>+&#65533;&#65533;|&#65533;&#65533;&#65533;t&#65533;x:&#65533;t&#65533;8@0: &#65533;A&#65533;,&#65533;&#65533;&#65533;&#65533;HX&#65533;7"~x?m&#65533;@&#65533;&#65533;,&#65533;$@&#65533;&#65533;jX&#65533;&#65533;&#65533;s&#65533;f&#65533;&#65533;P&#65533;&#65533;0&#65533;&#65533;&#65533;&#1925;&#65533;w&#65533;m&#65533;1&#65533;/&G&#65533;&#65533;&#65533;:U&#65533;&#65533;J&#65533;&#65533;S&#65533;&#65533;F&#65533;?~&#65533;&#65533;x=&#65533;&#65533;C&#65533;>ErQ$T&#65533;&#65533;O5&#65533;$Iv>&#36306;&#65533;U&#65533;&#65533;&#65533;X&#65533;&#65533;&#65533;.&#1153;&#65533;	9V&#65533;&#65533;Mb&#65533;*+&#65533;+g,&#65533;%&#65533;e&#65533;&#65533;B&#65533;&#65533;&#65533;&#358;&#65533;*LO&#65533;~&#65533;&#65533;&#65533;&#1329;&#65533;P%&#65533;UQI&#65533;&#65533;&#1922;&#65533;&#65533;5&#65533;&#65533;T~&#65533;*&#65533;T&#65533;&#65533;%&#65533;j?(&#65533;&#65533;&#65533;&#65533;\?&#65533;&#65533;&#65533;&#65533;@&#65533;yq&#65533;6&#65533;
&#65533;vc B&#65533;<&H&#65533;D'&#65533;(N"Z&#65533;Q&#65533;&#65533;&#65533;,-&#65533;@&#65533;'&#65533;&#65533;&#65533;;x&#65533;&#65533;&#65533;&#1123;H&#65533;$AzH&#65533;"&#65533;H&#65533;$U&#65533;4)&#65533;#F&#65533;B&#65533;8&#65533;&&#65533;&7q&#65533;t&#1253;J!&#65533;&#65533;Q&#65533;&#65533;H&#65533;J&#65533;t9	&#65533;#&#65533;&#65533;0V&#65533;d2S&#65533;N&#65533;B}:
&#65533;S&#65533;&#65533;&#65533;>q&#65533;&#65533;&#65533;(&#65533;&#65533;&#65533;.U&#65533;&#65533;EK&#65533;0I&#65533;Y&#65533;e&#65533;F&#65533;	:&#65533;&#65533;R&#65533;N&#65533;F&#65533;:&#65533;&#65533;&#65533;T&#65533;T&#65533;&#65533;&#594;&#402;&#65533;&#65533;b&#65533;Sf&#65533;E&#65533;1Zt&#65533;&#65533; @~.&#65533;&#65533;&#65533;&#65533;F&#65533;U6&#65533;QgD&#65533;	*T&#65533;b&#266;27&#65533;|8&#1122;&#204;K&#65533;6&#65533;&#65533;a<Ut&#65533;&#65533; b&#65533;	)Fl&#65533;&#65533;&#65533;&#65533;&#65533;(^&#65533;&#65533;(&#65533;&#65533;"L&#65533;x&#65533;3^&#65533;x&#65533;C'V&#65533;&#65533;&#65533;&#65533;&#65533;A&#65533;&#65533;&#65533;&#65533;GO&#65533;<z&#65533;&#65533;&#65533;(&#65533;&#384;&#65533;&#65533;&#65533;?&#65533;&#65533;c>z&#65533;c@)$-A$&#65533;Cm4CAD&#65533;E&#65533;P&#65533;D4&#65533;?&#65533; D&#65533;&#65533;&#65533;A &#65533;#&#65533;&#65533;:L&#65533;>A$4CD;/&#65533;?&#65533;&#1103;?R&#65533;&#65533;F&#65533;&#65533;+&#65533;&#65533;&#65533;:L&#65533;F&#65533;&#65533;&#65533;c&#65533;&#65533;&#65533;Hr&#65533;<&#65533;&#65533;'P&#65533;&#65533;$&#65533;&#65533;&#65533;(&#65533; P&#65533;&#65533;?f&#273;F>&#65533;<&#65533;L<&#65533;{o%&#65533;<&#65533;>&#65533;`a&#65533;0&#65533;NX@)&#65533;&#65533;&#65533;=&#65533;4&#65533;5u&#65533;&#65533;&#1123;Q&#65533;&#65533;&#65533;o=&#65533;&#65533;QG&#65533;+&#65533;&#65533;&#65533;D&#65533;&#65533;L&#65533;&#65533;&#65533;:@5(&#65533;@5&#65533;#M&#65533;&#65533;&#65533;o&#65533;;&#51747;SO=&#1213;6&#65533;l&#65533;&#65533;TNUW49&#65533;&#65533;L_u&#65533;&#65533;`w-SPOum&#65533;9&#65533;&#65533;&#65533;&#65533;:@&#65533;&#65533;&#65533;iA&#65533;&#65533;&#65533;8&#1920;Cl&#65533;&#65533;&#65533;&#65533;8&#65533;&#65533;C&#65533;@&#65533;&#65533;c&#65533;g]&#65533;&#65533;&#65533;9&#65533;Xv4&#65533;&#65533;&#65533;yG&#65533;&#65533;&#65533;z&#65533;J&#65533;y&#65533;%&#65533;UZ	&#65533;ULAeTJA&#65533;&#65533;&#65533;&#65533;bxa&#65533;&&#65533;&#65533;TJ&#65533;&#65533;&#65533;&#65533;
E^SVi&#65533;Xh&#65533;&#21824;c&#65533;&#342;&#65533;QNY&#65533;E&#65533;&#65533;&#65533;X x&#65533;S&#65533;&#65533;OD	&#339;Orn&#65533;-RR&#65533;XQ:&#65533;&#65533;H&#65533;?{&#65533;C>&#65533;{2D&#65533;(Pl&#65533;J&#65533;&#65533;,:&#65533;&#65533;&#65533;&#65533;&#65533;8&#65533;&#65533;s&#65533;&#65533;&&#240;&#65533;D
&#65533;&#65533;:&#65533;8&#65533;&#65533;q$#&#65533;&&#65533;D&#65533;&#65533;&#65533;&#1947;Iid&#65533;"&#65533;)&#65533;$%N&#65533;8&#65533;M&#65533;&#65533;&#65533;&#65533;&#65533;&#65533;{&#65533;J0A&#65533;M.!&#65533;"&#65533;9&#65533;
&#65533;4&#65533;w&#65533;O<&#1112;^&#65533;y&#65533;c&#65533;/v*s&#65533;&#522;&#65533;"&#65533;.IoK<&#65533;&#65533;&#65533;V&#21770;=&#65533;&#65533;&#65533;0&#65533;&#65533;&#65533;0<o&#65533;&#50052;&#65533;D)O&#65533;&#65533;&#65533;&#65533;&#65533;&#65533;&#65533;&#65533;&#65533;s&#65533;{D&#65533;|D$&#65533;&#65533;|&#65533;>Zd&#65533;
&#65533;&#65533;^&#65533;&#65533;iC&#65533;X@A&#65533;V@!&#65533;(&#65533;&#65533;&#65533;&#65533;&#65533;@&#65533;J&#65533;&#65533;@@&#65533;&#65533;/` &#65533;&#65533;Afx&#65533;&#65533;p"&#65533;"H.JK&#65533;&#1972;&#65533;&#65533;=&#65533;(Dk&#65533;&#65533;&#65533;E&#65533;&#65533;h&#65533;&#65533;)F2&#65533;&#65533;HC"&#65533;E0&#65533;=<&#65533;"&#65533;&#65533;C&#65533;p&#65533;$RQ&#65533;y&#65533;&#223;@(&#65533;L&#65533;;&#65533;&?A&#65533;&#65533;T<&#65533;&#65533;&#16611;9&#65533;Sx&#65533;C&#65533;&#65533;D 8&#65533;&#65533;&#65533;&#65533;&#65533;&#65533;&#65533;R&#65533;&#65533;$&#65533;&#65533;A1iP&#65533;&#65533;&#9742;&#65533;!4 !( @&#65533;
 &#65533;zD &#65533;&#65533;4&#65533;&#65533;V}x"&#65533;&#263;7&#65533;'W&#65533;z&#65533;&#65533;&#65533;'#a
ML&#65533;&#65533;&#65533;S&#65533;&#65533;X&#65533;'&#65533;I&#65533;&#65533;&#65533;&#65533;&#65533;&#65533;+aI+O&#65533;Y&#65533;&#65533;)&#65533; S&#65533;&#65533;=&#65533;&#65533;'kI&#65533;^&#65533;rTu&#65533;&#65533;&#65533;&#65533;&#65533;7L&#65533;U&#730;&#1465;&#65533;i-f&#65533;&#65533;&#2018;f&#65533;&#65533;&#65533;m&#65533;k\w&#65533;&#65533;4&#65533;9&#65533;8&#65533;&#65533;&#65533;:&#1918;F
t&#65533;X&#65533;&#65533;P&#65533;&#65533;&#65533;&#65533;"&#65533;H&#65533;&#65533;L&#65533;&#65533;U&#65533;&#65533;c1c&#65533;*&#65533;&#65533;&#65533;;RTLg&#65533;sJ&2&#65533;	&#65533;&#65533;%&#65533;&#65533;&#65533;+d&#1096;&#65533;"&#65533;E-jQ&#65533;&#65533;&#65533;&#65533;Y&#65533;v0S&#65533;BL&#65533;&#65533;IA&#65533;&#934;&#65533;&#65533;_k&#65533;&#65533;B&#65533;LX"&#65533;(&#65533;V4"D1&#65533;13&#65533;O"&#65533;&&#65533;M|&#65533;)&#65533;&#65533;KDb&#65533;&#65533;	b&#65533;&#65533;&#65533;Q&#65533;&#65533;a&#65533;B&#65533;&#65533;&#65533;&#65533;L&#528;&#65533;&#65533;%&#65533;&#65533;&#65533;%d&#65533;7&#65533;]d$~)JV&#65533;
&#65533;Zsb&#65533;&#65533;_pr&#65533;&#65533;M.	&&#65533;&#65533;&#65533;R&#65533;Nw&#65533; &#65533;&#65533;&#65533;&#65533;t&#65533;&#65533;uhM&#65533;Sf&#65533;&#65533;P/&#65533;$&#514;&#65533;L|Bw&#65533;&#65533;&#65533;?k3&#65533; &#65533;&#65533;&#65533;Zd#&#65533;X&#65533;6&#65533;PD&#65533;\&#1552;HXF&#65533;&#65533;eZ&#65533; &#65533;&#65533;4&#65533;&#65533;&#65533;'&#65533;&#65533;&#65533;&#65533;&#65533;B&#65533;&#65533;m&#65533;)&#544;(0&#65533;&#65533;&#705;	0&#65533;&#65533;&#65533;&#60424;F&#65533;&#65533;
/&#65533; 6&#65533;&#65533; ;)PAZ&#65533; ox*&#65533;&#65533;&#65533;!&#65533;|E&#65533;qd&#65533;Y&#65533;!|0&#65533;&#65533;L&#65533;&#65533;)&#65533;!&#65533;&#65533;jB&#65533;&#65533;>&#65533;&#65533;&#65533;|&#65533;&#65533;w&#65533;&#65533; &#10250;&#65533;&#65533; !DF&#65533;&#65533;wta#&#65533;Fw,&#65533;&#65533;e4 ` &#65533;X 8&#65533;D@C&#65533;&#65533;&#65533;K&#65533;&#65533;V0~&#65533;&#65533;&#65533;t&#65533;&#65533;
3&#512;0&#65533;?&#65533;%(&#65533;&#65533;d&#65533;&#65533;M&#65533;CE&#65533;&#65533;;&#65533;!&#65533;&#65533;&#65533;&#65533;&#65533;&#65533;4&#65533;*X&#65533;&#65533;&#65533;"&#65533;&#65533;MX&#65533;	Z&#65533;&#65533;r&#65533;:&#65533;&#65533;F&#65533;&#65533;S&#65533;i|hg_&#65533;&#65533;&#65533;e&#65533;&&#65533;&#65533;&#65533;M:&#65533;&#65533;U&#65533;&#65533;&#65533;&#65533;&#65533;&#65533;e&#65533;&#65533;&#65533;&#65533;4&#65533;&#65533;&#65533;-d*&#65533;6&#65533;&#65533;&#65533;7Lz&#65533;&#65533;f&#1568;LL&#65533;al&#65533;BW&#65533;)jQS:&#65533;l&#65533;&#65533;&#65533;%
&#65533;&#65533;)&#65533;&#65533;@&#65533;
&#65533;&#690;&#65533;&#65533;&#65533;)&#65533;&#65533;/V&#65533;&#65533;_ ]&#65533;&#65533;&#65533;&#65533;x&#65533;(&#65533;&#65533;&#65533;B&#65533;&#65533;/U&#65533;&#65533;&#65533;&#65533;&#65533;&#65533;Y&#65533; K&#65533;&#65533;\&#1098;T&#65533;b&#65533;&#65533;(&#65533;&#65533;&#65533;&#65533;&#65533;.:c&#65533;_Sq0R&#65533;&#65533;.&#65533;&#65533;#q&#65533;&#65533;Q&#65533;j{&#65533;&#65533;&#65533;&#65533;GL&#65533;p&#65533;ZWJ	&#65533;EB&#65533;xd&#65533;&#1278;&#65533;`&#65533;,&#65533;&#65533;&#65533;}r7Jpnk&#65533;&#65533;7Y0&#65533;q&#65533;:b&#65533;&#65533;]&&#65533;j~&#65533;&#65533;&#65533;&#65533;x&#65533;ANlNxV&#65533;&#65533;\&#65533;&#65533;b&#65533;fo&#65533;`&#65533;N7&#65533;&#65533;&#65533;&#65533;&#65533;U&#1354;&#65533;'&#65533;&#65533;7&#65533;&#65533;{&#65533;}+&#65533;;!
&#65533;&#65533;&#65533;_;'E&#65533;:Qq&#65533;te0U&#65533;&#65533;'&#65533;=&#65533;:&#65533;&#65533;X&#65533;&#65533;>&#65533;&#65533;AcG[&#65533;&#65533;C&#65533;,&#65533;|;l{&#65533;*&#65533;C&#65533;&#65533;jp&#65533;L&#65533;&#65533;&#65533;&#65533;&#65533;&#65533;&#65533;&#65533;&#65533;`wP&#65533;$&#65533;-&#1024;&#65533;@sBP &#65533;.&#65533;&#65533;&#65533; 5&#65533;&#65533;<o&#1186;&#65533;&#65533;X &#65533;Dr7&#65533;&#65533;.wC&#65533;M&#65533;&#65533;!$p&#65533;&#65533;&#65533;5&#65533;o&#65533;a&#65533;&#65533;h&#1549;<&#65533;&#61551;"	G1I&#65533;7&#65533;&#65533;&#65533;$&#65533;&#65533;8&#65533;&#65533; P&#65533;&#65533;Q,&#65533;&#65533;&#65533;xx&#65533;&#65533;S&#65533;&#65533;&#65533;$&#65533;&#65533;H&#65533; &#65533;X 8 W&#65533;&#65533;&#65533;`&#65533;=&#65533;&#65533;t(&#65533;1&#65533;&#65533;&#65533;c>&#65533;]&#65533;&#1173;1&#65533;%&#65533;&#65533;FZ&#65533;&#65533;&#65533;&#65533;e&#65533; &#18168;&#65533;&#65533;&#65533;TN&#65533;S	Rp &#65533;e&#65533;BE&#65533;Ze&#65533;&#773;]&#65533;o&#65533;&#65533;%\^&#344;&#65533;&#65533;&#65533;&#65533;MT:)W&#65533;Y&#65533;E&#1920;&#65533; &#1268;&#65533;Z&#65533; &#65533;`&#65533;&#65533;u&#65533;3&#65533;iPuw&#65533;&#1632;x&#65533;m&#65533;&#65533;&#65533;trF&#65533;N&#65533;&#65533;&#751;&#65533;b\&#65533;&#65533;L&#65533;&#65533;ia&#65533;&#65533;&#65533;B
&#65533;X&#65533;&#65533;&#65533;&#65533;F&#65533;ZM.~G.&#16990; &``!&#65533;d&#65533;&#65533;da6&#65533;d2
^*&#65533;"&#414;x&#65533;&#65533;P
&#65533;&#65533;i_&#26782;&#65533;)&#65533;&#65533;"!&#65533;,$3&#65533;2A"VK5&#65533;bZNqV.s""#<&#65533;y&#65533;&#65533;j&#65533;1#8&#65533;#&#65533;&#65533;B&#65533;&#65533;$&#65533;JN&#65533;&#65533;|+6&#65533;b&#65533;h&#65533;x&#65533;$Z&#65533;&#65533;b*Z&#65533;Jj&#65533;&#65533;rh&#65533;~qN&#65533;g&#65533;&#65533;	&#65533;"&#65533;j&#65533;&#65533;1&#65533;&#65533;&#65533;&#65533;Z&#65533;~&#65533;}kvkynb&#461;g
&#65533;
&#65533;&#65533;&#65533;&#65533;n4a*.&#65533;&#65533;.}c&#65533;.D&#65533;&#65533;&#65533;B`&#65533;4:&#65533;3`&#65533;3&#65533;1&#65533;p&#65533;&#65533;&#65533;&#65533;P&#65533;3h&#65533;5&#65533;&#65533;9&#65533;1&#65533;#A&#65533;&#65533;8&#65533;&#65533;8&#65533;&#65533;&#65533;" p&#65533;K&#65533;!A&#65533;&#65533;&#65533;&#57372;:H H&#65533;n&#65533;&#65533;@&#65533;`&#65533;:,&#65533;F(F$QZ&#65533;&#65533;&#65533;&#65533;&#65533;&#65533;C|&#65533;2&#65533;"'&#65533;&#65533;"&#65533;=&#65533;2
&#65533;5&#65533;&#65533;&#65533;&#65533;&#65533;H&#65533;C&#65533;&#65533;&#65533;`r*&#65533;(&#162;hi2&#65533;1 C&#65533;&#65533;
b`&#65533;ON&#65533;N@x&#65533;&#65533;@&#65533;&#65533;hR&#65533;R&#65533;$G&#65533;&#65533;L&#65533;&#65533; &#256;
&#65533;&#65533;  
`&#65533;2 &#65533;&#65533;a &#65533;&#65533;&#1317;&#65533; M&#65533;&#65533;U4&#65533;]@&#65533;&#65533;&#65533;&#65533;&#65533;&#65533;/&#65533;
&#65533;L&#65533;&#65533;&#65533;&#65533;Q&#65533;&#65533;L&#343;&#65533;&#65533;T&#65533;&#65533;&#65533;=2&#65533;&#65533;&#65533; 3Y -&#65533;X&#65533;&#65533;&#65533;0&#65533;&#65533;Y&#65533;&#65533;m1&#65533;&#65533;&#65533;&&#901;\ m&#65533;&#65533;,&#65533;H&#65533;cp&#65533;&#65533;&#65533;&#65533;&#65533;&#65533;,&#65533;&#65533;2M9&#65533;)[&#65533; &#65533;@[j9c&#65533;9&#65533;&#65533;&#65533;"b&#65533;&#65533;X&#65533;t&#65533;&#65533;Vaf&#65533;&#65533;C&#65533;&#65533;&#65533;&#65533;&#65533;
&#65533;&#65533;Q*&&#65533;&#65533;&#65533;^&#65533;o&#1962;Q&#65533;^&#65533;e&#65533;&#65533;ba\A^F&#1704;&#65533;he0&#65533;e&#65533;&#65533;b&#65533;~'&#65533;h&#65533;&#65533;H&#65533;gxf&#65533;&#65533;&#65533;&&#65533;F%&#65533;,&&#65533;z&#65533;&#65533;+&#65533;&#65533;u(&#65533;"*&#65533;h2&#65533;&#65533;$&#65533;"&#65533;)&#65533;g'&#65533;Np&&#65533;&#65533;j&#65533;N&#65533;&#65533;J*/fD]'&#65533;,&#65533;$
.&#65533;3&#1582;&#65533;&#65533;*+J&#65533;FC&#65533;g&#65533;&#65533;A&#65533;b&#65533;Q``a&#65533;&#65533;e&#65533;&#65533;?aA&#65533;Df=&#65533;Mu&#65533;qGr&#65533;&#65533;&#65533;~f&#65533;n&#65533;&#65533;N&#65533;_&k&#65533;&#65533;=&#65533;&#65533;&#65533;&#65533;vN!&#65533;&#65533;&#901;&#65533;J}J&#65533;B~&#65533;V/&#65533;&#65533;4&#65533;r&#65533;AhCPw(&#65533;&#65533;qN&#65533;f4,&#65533;@&#65533;&#65533;&#65533;N&#65533;&#65533;*&#65533;8&#65533;&#65533;,&#65533;R&#65533;&#65533;@&#65533;&#65533;&#65533;&#65533;r&#65533;:`7@&#65533;P&#65533;L@&#65533;`&#65533;@?&#65533;&#65533;-&#65533;RA&#65533;p&#259;&#65533;n}aF&#263;&#65533;&#65533;&#65533;4!>&#65533;&#65533;{0&#65533;z^&#65533;&*"&#65533;&#65533;&#65533;NQ=&#265;&#65533;&#33608;D-AOZ&#65533;RE&#65533;&#65533;&#65533;&#65533;.	&#65533;&#65533;&#65533;D&#65533;&#65533; &#65533;N&#65533;&#65533;H 	&#65533;&#65533;&#65533;&#65533;(&#65533;^&#65533;i&#65533;&#65533;&#65533;&#65533;%A&#65533;@	N ,&#65533;  `&#65533;&#65533;&#65533;2GP&#65533;&#65533;&#65533;&#65533;&#65533;&#65533;&#65533;&#65533;7Ki&#65533;&#65533;&#65533;]PPpPtDV1?&#65533;3%&#1042;.I41E4&#347;&#65533;&#65533;&#65533;&#65533;2[&#65533;C&#65533;Z&#65533;l&#65533;&#65533;5&#65533;%P&#65533;&#65533;@&#65533;&#65533;&#65533;`]&#65533;\&#65533;&#65533;3mp|vY&#65533;}&#65533;:&#65533;f&#65533;&#65533;&#65533;&#65533;	i&#65533;%:s0:&#65533;&#65533;h&#65533;&#65533;&#65533;Ii&#65533;&#65533;gA&#65533;&#65533;I&#65533;&#65533;i.&#65533;b&#1658;V&#65533;&#65533;c&#65533;f&#65533;&#65533;&#65533;&#65533;&#65533;lF&#65533;&#65533;"0v0&#65533;&#65533;k5&#65533;&#65533;t&#65533;,&#65533;&#65533;p&#65533;p7&#65533;e.*&#65533;F&#65533;&#65533;&#65533;wb&#65533;_&#65533;*nk&#65533;p_&#65533;1_Tb'z"CqoT&#65533;rV&#65533;&#65533;&#65533;&#65533;&#65533;b&#65533;k&#65533;#l&#65533;",&#65533;&#65533;H&#1521;&#65533;&#65533;tGB(&#65533;*Zm&#65533;&#1450;)&#65533;j+&#65533;B&#65533;&#65533;YQ%*&#65533;*&#65533;)g&#65533;E&#1584;Bw&#65533;&#65533;(b&#65533;t&#65533;N	+&#65533;X&#65533;&#1808;aVaa&#65533;&#65533;<&#65533;6@k&#65533;&#65533;KW,&#65533;&#65533;' &#65533;&p&#65533;&#65533;D&#65533;&#65533;&#65533;&#65533;&#65533;&#65533;&#65533;wl&#65533;c&#65533;$&#65533;&#65533;&#65533;+B&#65533;A &#65533;&#65533;l5*&#65533;2&#65533;&#65533;7#|&#52734;|&#65533;r&#65533;&#65533;7&#65533;C&#65533;&#65533;&#65533;
&#65533;&#65533;B`*  &#65533;&#65533;N&#65533;&#65533;&#65533;&#65533;&#65533;&#65533;r&#65533;&#65533;t&#65533;&#65533;&#65533;&#65533;&#65533;2&#65533;\&#65533;&#65533;&#65533;&#1048786;$+&#65533;oi~&#65533;&#65533;h$Il&#65533;QReG&#65533;>&L!	xRxV&#65533;<&#65533;j/&#65533; qC&#65533;&#65533;&#65533;'Gd&#65533;&#65533;2&#65533;od&#65533;&#65533;R&#65533;mx&#65533;"&#65533;&#65533;h&#65533;&#65533;F&#232;&#65533;*?&#65533;*w&#65533;&#65533;&#65533;0&#65533;  &#65533;&#65533;($`:u&#65533;biI&#326;&#65533;&#65533;Db0&#1632;
^@&#65533;&#65533; &#65533;X 
&#65533; m[&#65533;&#65533;`&#65533;1k&#65533;U`&#65533;&#65533;&#65533;>32%s&#65533; %1&#869;3&#65533;&#65533;&#65533;&#65533;ZBS&#65533;&#65533;1o&#65533;&#65533;e&#65533;"WFVT&#65533;]&#65533;ei&#65533;+P]T&#65533;7_6&#65533;&#65533;)P&#65533;.&#1216;&#1274;&#65533;&#65533;&#65533;8_0&#65533;@&#65533;:&#65533;I&#65533;yjc&#65533;i&#2016;&#65533;l6:&#65533;s9&#65533;&#1302;	:'M&#65533;&#65533;&#65533;&#65533;&#65533;&#65533;&#65533;&#65533;R
&#65533;&#65533;
&#65533; &#65533;\&#65533;e<&#65533;<&#65533;m&#65533;&#65533;Jt#`&#65533;&#65533;&#65533;&#65533;&#65533;&#65533;A&#65533;ig&#65533;&#65533;_v&#65533;c &#65533;?gA@Ed
4`&#65533;&#65533;.(&#65533;^&#65533;BcH&#65533;)&#65533;4&#65533;HS&#65533;*&#65533;&#65533;&#65533; (&&#65533;,&#65533;gxv&#65533;t7.*0&#65533;G&#65533;&#65533;'&#65533;&#65533;&#65533;k&#65533;t&#65533;&#65533;o&#65533;&#65533;b&#65533; &#747;&#65533;&#65533;&#65533;&#6308;^mI&#65533;&#65533;t&#65533;&#65533;nx&#65533;mx&#65533;&#65533;f|Z&#1808;Q&#65533;D'&#65533;z&#1703;&#65533;&#65533;&#65533;&#65533;9&#65533;&#65533;d&#65533;&#65533;|'h&#65533;Q&#65533;N&#65533;^&#65533;&#65533;&#65533;%)&#65533;z&#65533;s&#65533;&#65533;n&#65533;&#258;&#65533;&#65533;r:a|&#65533;m&#65533;8&#65533;&#65533;T&#65533;s:&#65533;&#65533;(B&#65533;NO&#65533;&#65533;&#65533;&#65533;5&#65533;FB&#65533;&#65533;&#65533;&#65533;&#65533;Rh4&#65533;C&#65533;W&#65533;&#65533;m&#65533;L&#65533;Rd!:&#65533;l@&#65533;> &#65533;&#65533;0@&#65533;&#65533;&#65533;&#65533;&#65533;FBx&#65533;,&#65533;H&#65533;(`0`x`&#65533;&#65533;J&#65533;jD=&#1155;QV	&#65533;&#65533;&#65533;-q&#1555;IM&#65533;&#65533;&#65533;&#152;&#65533;Sp:"5&#65533;gN&#65533;&#65533;#&#65533;&#65533;&#65533;0nJ&#1478;0T}&#65533;x&#65533;|/&#65533;%&#23945;&#65533;&#65533;&#65533;@R&#65533;O&#65533;&#65533;iR;H&#65533;&#65533;Z&#65533;{&#65533;&#65533;&#65533;&#1184;	J@&#65533; &#65533;R&#65533; D 
&#65533;&#65533;Gr%3%E.)&#65533;&&#65533;X&#65533;@&#65533;&#65533;&#65533;	&#65533;5K&#65533;DZ@	&#896;&#65533;&#65533;>p+&#65533;&#65533;&#65533;U&#65533;L&#65533;&#65533;&#65533;(&#65533;\ &#65533;&#65533;>&#65533;Z
&#65533;&#65533;(\&#65533;&#65533;&#65533;&#65533;o p&#65533;&#65533;m&#65533;&#65533;[&#65533;e&#664;R
&#65533;aySa&#65533;,&#65533;&#65533;%\&#65533;/ ?&#65533;7&#65533;F1&#65533;e&#65533;`&#65533;LE&#65533;&#65533;&#65533;`t&#65533;&#65533;&#65533;5&#65533; &#65533;r&#65533;&#65533;&#65533;8&#65533; &#65533;&#1344;io&#65533;&#65533;&#65533;9-i&#65533;\&#65533;&#65533;`&#65533;&#65533;&#65533;&#65533;n&#65533;&#65533;&#65533; &#65533;&#65533;8!&#65533;&#65533;&#65533;n-k&#1660;&#65533;&#65533;=&#65533;&#65533;&#65533; J&#65533;p&#65533;&#883;&#65533;&#65533;&#65533;w@ak&#65533;&#65533;&#65533;Q5&#65533;C&#65533;JI&#65533;&#65533;I&#65533;&#65533;&f&#65533;o&#65533;n&#65533;&#65533;0?j=;&#65533;&#65533;&#65533;&#65533;&#65533;&#65533;bqQ&#65533;&#65533;&#65533;w&#65533;Z&#65533;&#65533;&#65533;!&#65533;"Y&#1127;&#65533;I*a&#65533;\/L&#65533;&#65533;&#65533;EW+&#65533;g&#65533;4&#65533;$V0b4n&#65533;&#65533;w[&#65533;q&#65533;"&#65533;&#65533;&#65533;t]m&#65533;NncQyF&#65533;&#65533;)&#65533;&#65533;&#65533;&#65533;)&#65533;&#65533;&#65533;F&#65533;T&#65533;U&#65533;t&#65533;%&#65533;&#65533;	M&#65533;qQ&#65533;k&#65533;v&#65533;=>
&#65533;&#65533;&#65533;o&#65533;z&#65533;&#65533;&#65533;B&#65533;&#65533;i	{N|&#1907;D&#65533;'"&#65533;'&#65533;J&#65533;&#65533;&#65533;&#65533;&#65533;&#65533;&#65533;&#65533;&#1577;2a0P&#65533;&#65533;&#65533;z&#65533;&#65533;&#65533;$&#65533;&#65533;VcY&#65533;&#65533;Q2^&#65533;&#65533;JC&#65533;B&#65533;~7&#65533;>!&#65533;G&#65533;B&#65533;N&#65533;&#65533;+ r&#65533;	&#544;!B#W&#65533;&#65533;6[8 U+u>&#65533;&#65533;o&#65533;R`>&#65533;RF &#65533;iM&#65533;8&#65533;~&#65533;i.&#65533;&#65533;P&#65533;V*+}&#65533;D&#65533;&#65533;&#65533;@&#65533;a&#65533;&#65533;Qc&#65533;&#65533;&#65533;Wb&#65533;z&#65533;&#65533;&#65533;)&#65533;)&#65533;&#65533;Q$&#65533;&#65533;&#65533;Ont^&#65533;&#65533;&#65533;&#65533;&#65533;C&#65533;&#65533;&#1968;1L&#65533;&#65533;&#65533;DNdC8&#65533;&#65533;&#65533;h&#65533;`,&#65533;D&#65533;.@&#65533;@&#65533;&#65533;e&#65533;v^&#65533;a[&#65533;&#65533;c&#65533;&#65533;P&#65533;&r &#65533;D&#65533; n &#65533;&#987;^%&#65533;&#65533;	g&#65533;&#65533;&#1264;lX&#65533;&i&#65533;.6&#709;&#65533;&#65533; &#65533;)\RV&#65533;'1&#581;2&#65533;\>&#1620;&#65533;L&#65533;&#65533;&#65533;Vb&#65533;2&#65533;&#65533;6sY,&#65533;0&#1093;&#65533;&#65533;&#65533;9&#65533;e&#65533;7-&#65533;l&#65533;@&#65533;m6+-&#65533;&#65533; &#65533;<&#65533;&#65533;&#599;&#65533;f&#65533;)&#1254;9[&#65533;&#65533;&#65533;&#65533;&#65533;&#65533;yj&#65533;&#65533;&#65533;&#1288;&#65533;&#65533; (a,&#65533;n&#65533;Pabf?&#65533;&#65533;&#65533;&#65533;&#65533;c:J
&#65533;?a&#65533;@&#65533;b&#65533;&#65533;&#65533;{&#65533;5&#65533;&#65533;&#65533;J&#65533;:u&#65533;$J&#65533;'&#65533;A&#65533;E
&#65533;V&#65533;d&#1090;U&#65533;&#65533;&#65533;Z&#65533;^&#65533;&#65533;5&#65533;&#65533;&#65533;&#65533;Z&#65533;l&#65533;&#65533;&#65533;Q&#65533;>u&#65533;&#297;&#65533;'Q&#65533;<&#876;9&#65533;'&#65533;&#65533;2&#65533;t&#65533;&#65533;&#65533;J&#65533;6i&#65533;&#65533;&#65533;(&#65533;&#65533;F&#65533;J&#65533;
&#65533;&#65533;TK&#65533;,E&#65533;&#65533;&#65533;L&#65533;z&#65533;&#37988;&#65533;]&#65533;
&#65533;&#65533;&#65533;g&K&#65533;z
&#65533;&#65533;(PKI&#65533;&#65533;X2&#65533;UR}&#65533;&#65533;&#65533;&#65533;Q&#65533;>&#65533;&#65533;)
&#1319;P&#65533;+~&#1592;&#65533;&#65533;R&#65533;O&#65533;&#65533;*&#65533;fV&#65533;N&#65533;&#65533;&#65533;&#65533;&#65533;&#1142;f&#346;Ez&#65533;FZ&#65533;\&#65533;*Uxf&#14734;}<J&#65533;iR$Gb'Q*jp&#65533;S&#65533;%O&#65533;Re&#65533;e&#65533;L&#65533;1r&#65533;9&#65533;E&#65533;
"T(&#65533;&#65533;&#65533;&#65533;-&#65533;&#65533;&#65533;&#1867;%&#670;&#65533;&#65533;&#65533;&#65533;)b&#65533;!C&#65533;&#65533;&#158;&#65533;&#65533;&#65533;D&#65533;&#65533;&#65533;&#65533; &#65533;$&#65533;G5&#65533; 
(&#65533;&#65533;&#65533;8dG&#65533; "! &#65533;w!&#65533;&#65533;&#65533;x&#65533; p&#65533;N&#65533;&#65533;G &#65533;Gz&#65533;}&#65533;&#65533;{&#65533;&#65533;G&#65533;&#65533;~&#65533;&#65533;#z&#65533;Q&#65533;s&#1825;G&#65533;J&#65533;&#65533;&#65533;L
&#612;L	 S&#65533;&#65533;!&#65533;<'I$&#65533; "&#527;&#65533;(&#65533;o&#65533;d&#65533;K&#65533;E&#65533;&#65533;&#65533;bH!4
8H&#65533;N&#65533;#9&#65533;Qe&#65533;&#65533;&#65533;&#65533;g&#65533;XB&#65533;{Z&#65533;~&#65533;Z&#65533;&#65533;&#65533;&#65533;he&#65533;| &#65533;&#65533;lG |&#65533;&#65533;(h &#65533;@j@P&#65533;v&#65533;Qv&#65533;&#65533;&#14609;&#65533;G&#65533;>&#65533;&#65533;&#65533;.
#"&#65533;&#65533;D&#65533; 
@&#65533;p&#65533;&#65533;&#65533;&#65533;v&#65533;!&#65533;&#65533;&#65533;&#65533;Q&#65533;uT{&#65533;&#65533;u&#65533;q&#65533;v)&#65533;&#65533;v&#65533;$&#65533;y&#65533;&#65533;m&#65533;r&#65533;kG&#65533;&#65533;G&#65533;&#65533;&#65533;A&#65533;r&#65533;&#65533;&#65533;ut&#65533;&#65533;&#65533;FIG&#65533;&#1886;;p&#65533;&#65533;&#65533;Fo&#65533;&#65533;&#65533;x|[&#65533;&#65533;&#65533;b;&#65533;&#65533;&#65533;&#65533;{&#65533;&#65533;&#65533;~;&#65533;&#65533;r&#65533;&#65533;0m&#65533;<&#65533;r\K&#65533;i&#65533;&#65533;0&#65533;q&#65533;&#65533;&#65533;&#65533;&#1137;&#65533;o&#65533;&#65533;p&#65533;l&#65533;&#65533;F&#65533;	&#65533;&#65533;3&#65533;7&#65533;&#65533;&#65533;&#65533;m&#65533;a4?+&#65533;;&#65533;q&#65533;&#65533;FA&#65533;&#65533;&#65533;&#65533;)&#65533;`}&#65533;*z&#65533;&#65533;
Fz&#65533;&#65533;Qf&#65533;&#65533;&&#65533;&#1651;&#65533;-R&#1447;&#65533;BJ(:i&#65533;I%&#65533;<&#65533;#&#65533;&#65533;w"&#65533;EC&#65533;&#65533;d&#65533;b&#65533;1VJ&#65533;`&#65533;6,&#65533;&#65533;&#65533;Y&#65533;QQ&#65533;&#65533;&#65533;&#477;&#65533;Ub&#65533;p&#65533;	&&#65533;&#1588;&#65533;}:&#40381;d&#65533;&&#65533;gr	&&#65533;l&#65533;&#65533;R&#65533;1f&#65533;)&#65533;T&#65533;&#65533;*&#65533;EU
K&#65533;&#65533;m&#65533;W&#65533;&#65533;&#65533;Zf&#65533;&#65533;OF&#65533;9&#65533;A&#65533;$&#65533;&#65533;T&#65533;&#1866;**i&#65533;&#65533;%&#65533;|JSt&#65533;d&#65533;M&#65533;t&#65533;&#65533;`r&#1525;d&#65533;c&#1973;&#60416;&#65533;iQ&#65533;&#906;+&#65533;&#65533;2Z.&#65533;&#65533;Z-&#65533;&#65533;&#138;T&#65533;6&#65533;QL&#65533;f&#65533;&#65533;&#65533;&#65533;s&#65533;&#65533;X&#65533;&#65533;DbD)&#65533;MDA
S&#65533;.&#65533;&#794;)D&#65533;&#65533;&#65533;&#65533;A&#65533;:&#65533;P&#278;&#65533;S&#65533;:&#65533;;&#1825;"^C&&#65533;&#65533;&#65533;P&#65533;&#65533;&#65533;
&#65533;Po&#65533;&#65533;&#65533;!^&#65533;&#65533;F&#65533;|C-$&#65533;$(&#65533;&#65533;&#65533;`&#65533;|&#65533;&#65533;@Z&#65533;&#65533;7&#65533;R &#65533;&#65533;&#65533; &#65533;&#65533;3&#65533;&#512;D&#65533;&#65533;&#65533;x&#65533;&#65533;&#65533;&#65533;`.&#65533;~&#65533;S&#65533;&#65533;&#65533;=&#65533;KWx&#65533;X&#65533;&#65533;E&#65533;k	r[[W&#65533;&#65533;&#65533;$&#65533;&#65533;>&#65533;!&#1096;G8&#65533;&#65533;&#65533;&#65533;&#65533;&#65533;&#411;&#65533; %&&#65533;&#65533;W&#65533;&#65533;&#65533;&#65533;&#65533;:8$%v&#65533;&#65533;'E&#65533;&#65533;OtT&#65533;p8X2*&#65533;&#65533;$D&#65533;d&#65533;&#65533;&#65533;&#65533;&#65533;Re&#65533;&#65533;&#65533;Rf&#65533;B&#1667;&#65533;p&#65533;\ @ &#65533;H&#65533;&#65533;&#65533;@Cz"$&#65533;<&#65533;&#1354;IxT&#1295;&#65533;&#65533;#?&#65533;S`&#65533; 8 X&#65533;0&#65533;&#1643;c&#65533;&#1532;&#65533;E/@&#65533;k\&#65533;d&#65533;&#65533;tAiR&#65533;Y&#65533;&#65533;h$&#65533;&#65533;&#65533;ep&#65533;&#65533;&#65533;&#65533;-nu&#65533;Uvx&#65533; [&#65533;&#65533;~&#65533;&#65533;C&#65533;Y&#65533;&#1317;4&#65533;&#65533;Z&#65533;&#65533;&#65533;G&#37234;&#65533;J&#65533;Y&#65533;&#65533;cC&#65533;&#65533;&#65533;&#65533;r4Zs&#65533;&#65533;&#65533; 9&#65533;&#65533;&#65533;J&#65533;&#65533;z&#1414;5&#65533;Ak&#65533;&#65533;&#65533; T&#65533;M&#65533;m`*&#65533;@&#65533;&#65533;Ju&#65533;OC&#65533;&#166;&#65533;&#1545;&#65533;kY&#65533;&#65533;&#65533;&#65533;&#1468;&#65533;mj&#65533;EqP&#65533;>&#65533;tb&#65533;&#65533;M&#65533;&#65533;&#65533;D&#65533;&#65533;&#65533;HA&#65533;&#65533;&#65533;&0&#65533;0&#65533;&#1512;&#458;U&#65533;k&#65533;&#65533;ZW&#65533;&#65533;>&#65533;q&#65533;&#65533;D^Y&#65533;@6&#65533;&#65533;Y[&#65533;t&#65533;&#65533;N0O&#65533;&#65533;g&#65533;rR|x&#65533;&#65533;&#65533;&B&#65533;	v-&#65533;&#65533;&#65533;c+&#65533;W&#65533;&#65533;5%]&#65533;&#65533;&#65533;Ra&#65533;&#65533;&#65533;d+&#65533;&#65533;R&#65533;&#65533;&#65533;|v&#65533;&#65533;(&#65533;&#65533;&#65533;&#1387;&#65533;[,Ds\&#65533;&#65533;&#65533;&#65533;E,8s&#65533;&#65533;&#65533;B&#65533;&#65533;n/&#65533;&#65533;&#65533;&#65533;&#604;aXb&#65533;&#65533;&u1&#65533;nt&#219;IH"&#65533;tm&#65533;cc&#65533;&#1761;&#65533;k&#65533;aI'&#65533;	GP&#65533;:&#65533;&#65533;
 a&#65533;&#65533;&#65533;&#65533;ip&#65533;&&#65533;JY1&#65533;&#65533;&#65533;i&#65533;u&#65533;&#65533;&#65533;@&#65533;O&#65533;&#65533;`x&#65533;&#65533;@	&#65533; &#65533;>&#65533;&#65533;&#65533;&#65533; `&#65533;&#65533;@&#65533;h &#65533;9&#1041;Ey&#65533;#&#65533;&#65533; +F&#65533;&#65533;.R&#65533;&#65533;&#65533;&#65533;&#65533;;&#612;&#65533;&#65533;&#65533;&#65533;&#65533;&#65533;&#65533;&#65533;&#65533;*&#65533;=&#65533;&#65533;z&#65533;A&#65533;->3&#65533;&#65533;&#65533;&#1800;H&#65533;%k2&#65533;Z&#65533;4&#65533;&#65533;&#65533;&#65533;fq&#65533;&#65533;&#65533;bJ	&#65533;&#65533;+b&#65533;&#65533;c&#65533;&#65533;9&#65533;&#65533;&#65533;&#65533;&#65533;g!f&#65533;F&#65533;C&#65533;&#65533;@p@
x&#65533;xa&#65533;&#65533;&#65533;&#65533;>&#65533;&#65533;&#65533;{&#65533;0&#65533;&#65533;&#65533;";,&#65533;&#65533;&#65533;0&#65533;&#65533; G&#65533;B&#65533;PO&&#65533;&#626;&#65533;&#65533;&#65533;l-\&#65533;&#65533;&#65533;&#1896;&#65533;tJ&#65533;&#65533;&#65533;&#65533;h1C&#65533;&#65533;&#65533;E-$&#65533;&#65533;]t(&#65533;&#65533;&#65533;&#65533;&#65533;,&#65533;&#65533;&#1663;t&#65533;&#65533;&#65533;&#65533;N&#65533;E&#65533;&#65533;&#65533;&#65533;]&#65533;[&#166;&#65533;9&#65533;P&#65533;Au]&#65533;)&#65533;&#65533;&#1376;&#65533;E&#65533;Y&#65533;&#65533;&#65533;n&#65533;&#65533;U&#65533;&#65533;&#65533;&#65533;&#65533;&#65533;|&#65533;&#65533;&#65533;E&#65533;&#11686;&#65533;&#65533;L/&#65533;&#65533;&#65533;n&#65533;&#65533;&#41651;&#65533;&#65533;p&#65533;&#65533;!&#65533;&#65533;B&#65533;&#65533;&#65533;&&#65533;&#65533;&#65533;&#65533;&#65533;-{U&#65533;g +.&#65533;$&#65533;&#65533; &#1520;R&#65533;&#65533;pb&#65533;%&#65533;M&#65533;&#65533;&#65533;&#65533;&#65533;&#65533;!9y(Fn&#65533;&#65533;02&#65533;&#65533;&#65533;&#65533;&#65533;&#65533;&#65533;(&#65533;3mLD&#65533;	N4p{2&#65533;&#65533;&#65533;u2>&#65533;e!}&#65533;Z&#65533;&#65533;&#65533;&#65533;b.&#65533;u	&#639;Wr&#65533;&#65533;|&#65533;MNB&#65533;;&#65533;&#65533;&#65533;&#65533;&#65533;/rq&#65533;^&#65533;"&#65533;&#65533;E/lA&#65533;&#65533;lW4&#65533;&#65533;E/v&#1099;_&#65533;b&#65533;&#65533;&#65533;-K&#65533;^&#65533;w&#65533;s&#65533;[&#65533;A&#65533;&#65533;F&#65533;T_{&#65533;&#65533;&#65533;&#65533;PH}&#65533;&#65533;&#65533;	&#65533;%FT&#65533;N&#65533;^&#65533;	&#65533;D&#65533;rG&#65533;&#65533;%&#65533;o&#65533;J-&#65533;&#65533;~f&#65533;&#65533;&#65533;&#65533;&#65533;"&#65533; #&#65533;@*&#65533;&#65533;r&#65533;&#65533;jd&#65533;0&#65533; (&#65533;L`&#65533;$&#65533;A+&#65533;c&#65533;&#65533;5&#65533;%&#65533;&#65533;F&#65533;?t&#65533;&#65533;9&#65533;l&#577;&#65533;&#65533;&#65533;&#65533;&#65533;m&#65533;&#65533;{&#65533;#&#65533;&#583;?\*&#65533;&#65533;"&#65533;oB&#65533;f&#65533;&#65533;q&#65533;&#65533;@n&#65533;g&#65533;&#65533;{&#65533;&#65533;a&#65533;&#65533;JU"D&#65533;&D&#65533;q&#65533;&#65533;gi&#65533;&#65533;&#65533;q8&#65533;7&#65533;`(&#65533;&#65533;y&#65533;P&#65533;&#65533; &#65533;B*&#65533;&#65533;X&#65533;y %&#65533;&#65533;'&#65533;R)&#65533; d&#65533;&#65533;'&#65533;t&#65533;v&#65533;<` '`)<&#65533;\&#65533;j&#65533;-&#65533;l0&#65533;&QIV/&#65533;&#65533;1sPQ&#65533;&#65533;~&#65533;v-&#65533;d&#65533;k1%R&#65533;&#65533;.H&#65533;"&#65533;R-&#65533;l&#65533;%H&#65533;&#65533;'+uQ&#65533;&#65533;mZ&#65533;-&#2034;-H&#65533;G?&#65533;&#65533;}&#65533;@&#65533;0&#65533;RR&#65533;&#65533;S&#65533;&#65533;P<Sp`$N&#65533;3V&#65533;P&#65533;&#65533;&#65533;0&#65533;To@5&#65533;5	&#65533;0T3&#65533;S&#65533;&#65533;gp.g[gGW&#65533;p&#65533;q&#65533;&#65533;`=&#65533;&#65533;Z&#65533;	&#65533;&#65533;7a&#65533;z&#65533;&#65533;&#65533;&#65533;&#65533;pZ&#65533;sWB78&#65533;&#65533;.'X&#65533;(X&#65533;a`&#65533;&#65533;U9&#65533;As&#819;M}&#65533;[q3Y&#65533;1y&#65533;&#65533;&#65533;Oa&#65533;&#1669;c&#65533;	&#65533;7&#65533;pWr&#65533;&#65533;&#65533;	m&#65533;u&#65533;Y&#65533;A&#65533;&#65533;&#65533;8
~e=&#65533;v&#65533;&#65533;[&#65533;&#65533;v&#65533;Et8&#65533;&#65533;Y&#65533;&#65533;r&#65533;P&#65533;vdC&#65533;&#65533;&#65533;&#65533;&#65533;&#65533;&#65533;&#65533;I&#65533;&#65533;&#65533;&#65533;&#65533;&#65533;]&#65533;&#65533;x&#65533;p&#65533;&#65533;&#65533;&#65533;&#65533;`&#65533;&#65533;Y&#65533;&#65533;&#65533;3&#65533;SW&#65533;&#65533;y&#65533;t&#65533;;&#277;_&#65533;8
&#65533;`	&#65533;&#65533;&#65533;@(4&#65533;J&#65533;0D4#?&#65533;f&#65533;&#65533;&#65533;GGz"%o(:"+vBL&#65533;K&#65533;wJ&#65533;&#65533;&#65533;&#65533;}f&#65533;8&#65533;' `0R`&#65533;w%i&#65533;'~``&#65533;P%&#65533;)&#65533;Z&#65533;=&#65533;G&#65533;wd-2$@&#65533;&#65533;&#65533;$7&#65533;~=&#65533;F&#65533;RQ&#65533;&#65533;".Re&#65533;&#65533;'7G-Ry&#65533;u4&#65533;&#65533;&#65533;H&#65533;!&#65533;&#65533;&#65533;&#65533;g&#65533;&#65533; 	&#65533;&#65533;&
&#65533;&#65533;&#65533;J&#65533;h&#65533;  &#65533;'g&#65533;&#65533;H&#65533;&#65533;&#65533;&#65533;X,D&#2033;K&#65533;`!H)&#65533;&#65533;&#65533;&#65533; *&#65533;+&#65533; &pbp&#65533;dD&#65533;&#65533;bBL&#65533;&#65533;b6&#256;z&#65533;U&#65533;+&#65533;3P9&#65533;F&#65533;_&#65533;j&#65533;V$&#21952;&#65533;R&#65533;c&#29126;Si&#65533;&#65533;G|)&#65533;f&#65533;MC&#65533;,IB$&#65533;B-&#65533;d&#65533;~iH&#65533;?&#65533;0~&#65533;l&#215;p&#65533;&#65533;i&#65533;&#34270;

d&#65533;&#65533;&#65533;~9$.&#65533;0&#65533;(Q&#65533;-&#65533;6R&#65533;&#65533;POv-0&#65533;P3&#65533;&#65533;&#65533;"/&#65533;b&#65533;C&#65533;4&#65533;&#65533;3&#65533;2L&#65533;kR&#65533;n"T&#65533;&#65533;U&#65533;c&#65533;&&#65533;_+7Vk9&#65533;&#65533;[&#65533;;fG:l5	&#65533;At)&#65533;&#65533;&#65533;&#65533;^&#65533;&#65533;A&#65533;&#65533;&#65533;5t&#65533;I&#65533;	ix&#65533;t&#65533;&#65533;[X&#65533;&#65533;&#65533;X&#65533;&#65533;&#65533;s&#65533;P&#65533;&#65533;9Gt&#65533;?&#65533;V&#65533;618o:8&#65533;Ao&#65533;&#65533;&#65533;&#65533;X&#65533;u@A&#65533;&#65533;M&#1700;r&#65533;s&#65533;5tC&#65533;&#65533;t1&#65533;&#65533;&#65533;5&#65533;&#65533;Avn1>V&#65533;Vd&#65533;Z*&#65533;&#65533;&#65533;&#65533;_&#65533;s&#65533;&#65533;W&#65533;&#65533; &#65533;0&#65533;@&#65533;&#65533;&#65533;&#65533;w&#65533;&#65533;&#65533;&#65533;&#65533;&#65533;&#65533;&#65533;P]&#65533;&#65533;w&#65533;9&#65533;0@&#65533;&#65533;W&#65533;&#65533;;&#65533; &#65533;&&#65533;@&#65533;&#65533;&#65533;&#65533;&#65533;&#65533;&#65533;_&#65533;&#65533;W&#65533;
&#65533; 	&#65533;&#65533;`&#65533;&#65533;H&#65533;%|&#128;Z&#65533;{<&#65533;"x&#65533;J&#65533;&#65533;{B{&#65533;&#65533;#&#65533;&#65533;i&#65533;&#65533;&#65533;&#65533;&#65533;8&#65533;&#65533;&#65533;&#65533;kPA "&#65533;`&#65533;Q&#65533;&#65533;`y&#152;&#65533;&#150;n	&#65533;&#65533; &#65533;Dp&#65533;&#65533;&#65533;&#65533;&#65533;.g&#65533;|&#65533;F&#65533;&#65533;$&#65533;&#1172;t&#65533;$&#65533;&#65533;$%j&#65533;#X&$&#65533;ze&#65533;&#65533;#0&#65533;&#65533;	&#65533;&#65533;	Ax#f&#65533;SW&#65533;&#65533;Da&#65533;DK1KK&#65533;`&#65533;I&#65533;]&#65533;&#65533;Ahs&#65533;G&#65533;DCy&#65533;&#65533;a&#65533;&#65533;BwFh&#65533;&#1691;&#65533;&#65533;j 3&#65533;@ &#65533;h`"r@&&#65533;7S &#65533;f%qv)tF#{&#65533;T;&#65533;D&#65533;K&#65533;V0r&#65533;&#53406;I&#65533;1&#65533;&#65533;&#65533;{&#65533;&#65533;&#65533;$&#65533;b&#65533;.B&#65533;&#65533;9&#65533;&#65533;#&#65533;b&#65533;lh&#65533;&#65533;Y&#65533;&#65533;&#65533;&#65533;;Q&#65533;&#65533;0z&#65533;&#65533;'&#65533;&#65533;X&#65533;&#65533;&#65533;&#65533;,u&#65533;&#65533;&#65533;&#65533;0U&#65533;-&#65533;QA&#65533;l&#65533;&#65533;d&#65533;B&#65533;p;3&#65533;BQ&#65533;k&#65533; #&#65533;G&#65533;3H&#65533;oJ&#65533;4;&#1250;&#65533;&#65533;S&#65533;jp&#65533;&#65533;	&#65533;@)!&#65533;dq&#171;&#65533;&#65533;Yb&#65533;
h&#65533;&#65533;[:&#65533;&#65533;&#65533;	&#65533;&#65533;!&#65533;4g&#65533;&#65533;J*Y&#65533;&#65533;&#65533;\&#65533;&#65533;&#65533;7Dg
&#65533;X&#65533;&#65533;V&#65533;Gv&#65533;&#65533;9Oz&#65533;&#65533;&#65533;t&#65533;U*&#65533;&#65533;&#65533;&#1955;@3&#65533;^5&#65533;s97
&#65533;&#65533;]&#1128;.&#65533;:m&#65533;$&#65533;>&#65533;&#65533;&#65533;c&#65533;+!&#65533;s1$vXz&#65533;&#65533;y&#65533;{&#65533;:i!&#65533;&#65533;D&#465;
`&#65533;$&#65533;
TA6A&#65533;:+<&#65533;&#65533;`&#65533;&#65533; &#65533;&#65533;&#65533;uv&#65533;&#65533;0]&#65533;5&#65533;&#65533;#&#65533;jX&#65533;d&#466;&#65533;@&#65533;&#65533;&#1105;y&#65533;&#65533;&#963;&#65533;Z\&#810;	&#65533;&#65533;+o&#65533;&#65533;&#65533;&#65533;#&#65533;&#65533;&#65533;}g&#1162;+u&#256;}&#65533;&#65533;$)&#65533;&#65533;&#65533;&#65533;J&#65533;&#65533;K&#65533;q&#65533;&#65533;p.}p&#65533;&#65533;&#65533;c&#65533;6p &#65533;,pj&#65533;&#65533;&#65533;H&#65533;&#65533;HR y 9&#65533;&#65533;&#65533;%&#65533;I&#65533;B&#65533;e&#65533;&#65533;c&#65533;&#65533;&#65533;&#40012;YGHL[L!&#65533;&#65533;'&#65533;2d&#65533;&#65533;i&#65533;&#65533;&#65533;@&#65533;g	&#65533;w&#65533;&#65533;&#65533;&#65533;&#65533;&#65533;.&#65533;g|&#753;&#65533;C3t&#65533;&#65533;e&#65533;	I&#65533;@&#65533;o&#65533;B&#65533;&#65533;3&#65533;{sg&#65533;q&#65533;&#65533;	&#65533;&#65533;&#65533;i,V!qp3p&#65533;$&#65533;
`8 {&#65533;yv&#65533;&#65533;is&#65533;g&#65533;DTD&#65533;&#65533;Z&#65533;J RRpa&#65533;&#65533;&#65533;&#65533;&#65533;,&#65533;&#65533;&#65533;&#65533;&#65533;&#65533;&#65533;&#65533;#J&#65533;{Te&#65533;"&#65533;&#65533;&#1799;&#65533;i&#65533;w&#65533;llX&#65533;v&#65533;~}4&#65533;-&#65533;&#65533;
|;&#65533;&#65533;L&#65533;&#65533;&#581;&#65533;xPe&#65533;9O&#65533;P&#65533;49&#65533;*}&#65533;,&&#65533;&#65533;s&#65533;'&#65533;&#65533;&#65533;&#65533;&#41413;p[&#65533;o&#65533;h&#65533;&#65533;2D3&#65533;&#65533;05&#65533;/o&#65533;e0	&#65533;`
X&#65533;a&#65533;p&#65533;v&#65533;6kSV&#65533;&#65533;+&#65533;X&#65533;p&#65533;&#65533;j&#65533;&#65533;&#65533;&#65533;xW>&#65533;&#65533;&#65533;v\&#65533;A&#65533;&#65533;&#65533;]&#65533;>&#65533;kt
sO&#65533;vj7&#65533;&#65533;&#65533;c&#65533;m&#65533;&#1429;&#65533;&#65533;&#65533;	k&#65533;&&#65533;8:&#65533;sA&#65533;+&#65533;&#65533;&#65533;&#65533;&#65533;Pq&#819;&#65533;&#65533;&#65533;Z&#65533;&#65533;P&#1676;&#65533;&#65533;x&#65533;s&#65533;&#65533;&#65533;&#65533;7D&#65533;=2&#65533;&#65533;&#65533;tX&#65533;&#65533;q6&#65533;&#65533;&#65533;&#65533;&#65533;6&#65533;&#65533;&#65533;*&#65533;,<&#65533;P&#65533;&#65533;&#65533;
&#65533;&#65533;&#43706;&#65533;&#247;&#65533;9&#65533;%	7&#65533;&#65533;&#65533;jue&#65533;F&#65533;H,&#65533;&#65533;&#65533;@&#65533;Q&#1636;`=c&#65533;9&#65533;7&#65533;&#65533;	&#65533;p?&#65533;"&#65533;&#65533;&#65533;=2{&#65533;&#65533;&#65533;&#65533;E&#65533;&#65533;&#65533;G&#65533;&#65533;&#65533;&#65533;C&#65533;)&#65533;i&#65533;&#65533;&#65533;p&#65533;&#65533;8"&#65533;`	&#65533;&#65533;^ -@&#65533;m&#65533;@&#65533;G&#65533;)&#65533;xp:&#65533;&#65533;`5&#65533;pprC&#1005;J&#65533;&#65533;&#1069;&#65533;&#636;&#65533;&#65533;W)nf#V&#65533;Mx&#276;&#65533;&#1812;~r&#65533;[&#187;4&#1486;S&#65533;&#65533;d&#65533;&#65533;&#65533;&#65533;?-&#65533;&#65533;`&#65533;&#65533;&#65533;&#65533;`&#65533;&#65533;&#65533;&#65533;X9&#65533;9&#65533;g't`&#65533;&#65533;zz&#65533;&#65533;IDL:&#65533;|&#65533;&p * 	 &#65533;&#65533; #`g }&#65533;&#65533;6%'&#65533;qa&#65533;&#65533;&#65533;&#65533;x3uP[&#65533;&#65533;W PYPO&#65533;&#65533;&#65533;}}&#65533;0&#65533;&#65533;&#65533;&#65533;$&#65533;)&#65533;&#65533;&#65533;7&#65533;x&#65533;#:&#65533;#&#65533;/[&#65533;}&#65533;w&#65533;l&#65533;&#65533;/&#65533;[&#65533;pD-S-&#65533;&#65533;&#65533;&#65533;v~y&#65533;&#34974;&#65533;	~&#65533;G&#65533;&#65533;-wKd
&#65533;mc&#65533;x&#65533;$&#65533;Kn&#65533;&#65533;&#65533;K65o0&#65533;&#386;&#65533;+&#65533;&#65533;c-/
&#65533;P&#65533;2&#65533;&#65533;N&#65533;
&#65533;$&#65533;&#1238;&#65533;	&#65533;u&#65533;BD=F&#65533;@&#65533;&#65533;&#65533;&#65533;&#65533;&#65533;&#65533;&#65533;&#65533;&#65533;&#65533;&#65533;&#65533;&#65533;&#65533;[[&#715; G&#65533;&#133;s&#65533;5&#65533;&#65533;&#65533;47:8&#65533;s[&#65533;
J&#65533;=;&#65533;&#65533;&#65533;A&#65533;&#65533;>&#65533;&#65533;&#65533;&#65533;~&#65533;&#65533;&#65533;n&#65533;&#65533;&#1362;&#65533;SA1&#65533;<;q
&#65533; &#65533;&#65533;P&#65533;~&#65533;<&#65533;&#65533;&#65533;P6'&#65533;
&#65533;QQ&#1764;P&#65533;6i&#65533;q&#65533;&#62931;>&#65533;&#65533;V&#65533;&#65533;:u&#65533;&#65533;&#65533;uZ&#65533;A
!,&#65533;N&#1314;&#65533;&#65533;A&#65533;&#65533;\&#65533;&#1258;&#65533;@&#1701;&#65533;&#65533;x&#65533;&#65533;&#65533;8&#65533;8L&#65533;}&#65533;"i&#65533;&#65533;vh&#65533;	&#65533;s	&#65533;c&#65533;&#65533;&#65533;&#65533;&#65533;&#65533;&#65533;&#65533;	&#269;9[s&#65533;&#65533;(Z&#65533;&#65533;A$ &#65533;T%N&#65533;#&#65533;HYLG2!R&#65533;!x&#65533;&#65533;|b&#65533;&#65533;z&#65533;l&#65533;&#65533;&#65533;!u$~&#65533;&#65533;&#65533;&#65533;&#65533;&#65533;+&#65533;&#65533;&#65533;&#65533;	&#65533;&#65533;T #&#65533;`#&#65533;i &#65533;aB+Pgq&#65533;pl= &#65533;@7 q ?D`&#65533;=%&#65533;7)&#65533;gV&#65533;&#65533;&#65533;&#65533;&#65533;Z&#65533;&#65533;`&#65533;&#65533;}&#65533;#&#65533;j&#65533;&#65533;'&#65533;&#65533;&#65533; 	&#65533;C&#65533;A&#65533;&#65533;y&#65533;]&#65533;7&#65533;<TB@&#65533;&#65533;82Ayc&#65533;&#65533; 	&#65533;7&#65533;J&#65533;&#65533;{&#65533;4  &#65533;+'D9D9&#65533;%f&#65533;&#65533;C;&#1556;&#65533;7&#65533;&#65533;E`@*QK-&#65533;o N9&#65533;!g&#65533;&#65533;_W&#65533;T)&#65533;&#65533;&#65533;0&#65533;Pw&#65533;g[ W&#65533;dsF&#859;9v&#65533;&#65533;&#65533;s&#65533;&#65533;<&#65533;&#20083;&#65533;"&#267;z4j&#65533;S&#65533;&#65533;&#65533;:&#65533;&#65533;&#1651;G&#65533;>~&#65533;&#65533;&#65533;&#65533;%&#65533;;sd&#65533;	&#65533;&#65533;&#65533;&#717;y&#65533;&#801;c&#65533;&#65533;&#65533;9!EJ&#65533;x&#65533;&#65533;L;>&#65533;&#65533;&#65533;#&#65533;&#65533;&#222;>&#65533;&#65533;8&#65533;aQ&#65533;&#65533;:T&#65533;p'P&#65533;wLv&#65533;3&#65533;Y&#65533;
5&#10819;&#65533;&#65533;&#65533;:?&#65533;&#65533;Y&#65533;&&#65533;Y8p&#1972;i&#462;&#65533;XG&#65533;$&#65533;&#65533;&#65533;W9&#65533;q&#1976;&#65533;&#65533;&#65533;&#65533;&#65533;n&#1592;&#65533;&#65533;&#65533;2&#65533;<&#65533;J&#65533;j&#65533;)T&#65533;\&#65533;r&#65533;j&#65533;+V&#65533;N&#65533;J&#65533;&#65533;&#65533;k&#1252;c&#65533;Ne&#65533;&#65533;(P&#65533;:q&#65533;d&#65533;R&#65533;E&#65533;h&#65533;B&#65533; I&#65533;4&#65533;R&#65533;K&#65533;:M&#65533;&#65533;&#65533;:&#65533;Q&#65533;H&#65533;25&#659;&#65533;&#65533;4a&#65533;l&#65533;&#65533;&#65533;O&#65533;&#65533;w&#65533;t&#65533;&#65533;%K&#65533;w&#65533;&#65533;)&#1320;P&#65533;&#1035;&#65533;n&#65533;&#65533;&#65533;S:K&#65533;UX&#65533;5&#65533;VymSD&#1135;M,&#65533;&#65533;9&#2014;&#65533;d&#65533;,&#65533;&#65533;Rb&#65533;%&#65533;E7&#65533;&#65533;e;T`&#65533;&#65533;Wd&#65533;&#65533;UP)E;&#65533;f&#65533;&#65533;Fo,%&#65533;&#65533;&#65533;;e&#65533;P&#65533;&#1171;&#15056;K2&#978;MD&#65533;.&#65533;VX,&#65533;Xh&#65533;&#65533;J,k&#65533;EXd&#65533;&#65533;\&#65533;|f&#65533;a&#65533;&#65533;%_~&#65533;6q&#65533;&#65533;0&#65533;&#65533;N7&#65533;&#65533;&#65533;&#65533;lsp&#65533;M&#65533;;rB@)&#65533;&#65533;Fa&#65533;G"&#65533;&#273;G&&#65533;$&#65533;N&#65533;&#65533;&#65533;&#65533;&#65533;l&#65533;N&#65533;N(I&#65533;N)&#65533;&#65533;&#65533;k&#65533;&#65533;?&#65533; &#65533;&#65533;>&#65533;&#65533;&#65533;8V&#65533;&#65533;4&#65533;@b&#65533;T&#65533;P&#65533;TS&#65533;&#65533;&#65533;E yD&#65533;@&#65533;p&#65533;1&#65533;c&#65533;3&#65533;&#65533;&#65533;&#65533;F#&#65533;&#65533;J|&#65533;&#65533;Jy&#65533;2&#65533;@l&#65533;B&#65533;X&#65533;&#65533;&#65533;=&#65533;@&#65533;St9dD&#65533;&#65533;&#65533;4&#65533;&#65533;&#65533;j&#65533;B&#65533;&#65533;&#65533;5@&#65533;&#65533;&#65533;&#65533;&#65533;&#1731;TqI"&#65533;UV&#65533;&#65533;&#65533;0&#65533;N&#65533;C&#65533;n&#65533;"<&#65533;&#65533;=&#65533;(&#65533;?)$&#65533;C5&#65533;&#65533;GI&#65533;MF%&#65533;&#65533;&#65533;E&#65533;I&#65533;&#65533;&#65533;YfD&#65533;s&#65533;&#1049;ud&#65533;FXF&#65533;M&#65533;-.&#65533;A
1&#65533;hCqfEI&#65533;&#65533;Y&#65533;&#65533;?&#65533;&#65533;&#65533;Af&#65533;&#1487;~&#65533;d&#65533;<&#65533;&#131;(&#65533; 4&#65533;&#65533;&#65533;8q:&#65533;Y&#65533;;&#65533;hC>uh&#65533;>&#65533;&#65533;D &#579;&#65533;7&#65533;(C1&#65533;@c&#65533;6&#1808;#&#65533;&#65533;f&#65533;&#41906;h&#65533;jb&#65533;*oK&&#65533;{&#65533;H&#65533;&#65533;L&#65533;&#65533;&#65533;&#65533;&#65533;&#65533;<L&#65533;&#65533;&#65533;&#65533; &#684;&#65533;_&#65533;!;RWl1&#65533;&#65533; &#65533;(<&#65533;&#65533;&#65533;{&#743;&#65533;|R&#65533;&#65533;&#65533;D&#65533;]&#65533;&#65533;R&#65533;.&#728;Gh&#65533;&#65533;&#65533;H&#65533;&#65533;7&#65533;R&#65533;&#65533;5&#65533;8C&#65533;3&#65533;p&#65533;&#65533;&#65533;`&#65533;&#65533;y&#65533;&#15269;&#65533;2&#65533;&#65533;R]&#65533;8,~&#65533;&#487;&#65533;&#65533;5&#65533;&#65533;(&#65533;PJ&#65533;,&#65533;&#65533;&#65533;F&#65533;BkRQ@&6&#65533; &#65533;(D
&#65533;p"&#65533;&#65533;&#65533;#&#65533;5@|M]&#65533;p%&#65533;&#65533;	&#65533;&#65533;&#65533;&#65533;xP	&#65533;#
~<&#65533;&#65533;KT"N&#65533;0&#65533;PY$"&#65533;&#65533;g&#65533;&#65533; &#65533;%0&#65533;&#65533;P&#65533;&#65533;D&#65533;P&#65533;T&#65533;&#65533;&#65533;&#65533;&#65533;A &#65533;&#65533;&#65533;Md&#65533;=&#65533;!y&#291;	N&#1031;&#65533;&#65533;E,Z&#65533;
S&#65533;"H&#65533;!!	&#65533;&#65533;/&#65533;&#65533;CzE+b&#65533;&#369;?&#65533;&#65533;&#65533;&#65533;P&#65533;D:&#65533;$&#65533;D%()i&#65533;&#65533;&#65533;(LA &#1580;&#65533;@&#65533;&#65533;-jq%\&#65533;B&#65533;&#65533;,l&#65533;_&#65533;&#65533;L&#65533;&#65533;0&#65533;&#1099;\\)&#65533;&#65533;&#1244;Li'<&#65533;&#65533;6&#65533;&#65533;&#65533;
'@Z&#65533;&#65533;&#65533;&#65533;&#65533;&#65533;qKHLB&#65533;&#65533;&#65533;%~&#65533;&#65533;N&#65533;H;&#65533;&#65533;&#65533;p&#65533;	G&#65533;j&#65533;&#65533;n&#65533;&#65533;9a&#65533;*&#65533;&#65533;&#65533;%&#65533;}'n&#65533;2&#65533;&#65533;	D&#65533;h&#65533;&#65533;p,l&#65533;e&#65533;&#65533;"01&#65533;2nBB&#65533; &#65533;&#65533;&#65533;h&#65533;%@B&#65533;&#65533;&#65533;&#65533;!&#65533;&#65533;&#65533;&#65533;&#65533;V:l&#65533;&&#65533;@$&#65533;{&#65533;aUPU&#65533;LuQ&#65533;&#65533;&#65533;&#65533;%&#65533;(4&#65533;&#65533;&#65533;&#65533;$"$&#65533;&#65533;S&#65533;&#65533;1&#65533;&#65533;&#65533;&#65533;HS&#65533;&#65533;&#65533;$&#65533;@&#65533;"&#65533;&#65533;(&#65533;&#65533;&#1030;&#65533;&#65533;%&#65533;	&#65533;)&#65533;g1&#65533;&#65533;&#65533;	.*d&#65533;(*&#65533;
&#65533;E("&#65533;&#65533; &#65533;Z4&#65533;4i/K&#65533;P&#65533;&#65533;D$&#65533;PZ#Q&#65533;&#65533;B_&#65533;J&#65533;&#65533;&#65533;&#65533;&#65533;&#65533;&#65533;&#65533;9&#65533;&#65533;`&#65533;4 >&#65533;&#65533;&#65533;E&#65533;i&#65533;&#65533;U&#65533;&#65533;`&#65533;&#65533;ZDD5&#65533;&#65533; &#65533;&#65533; 9&#716;&#65533;2&#65533;&#65533;&#65533;&#65533;&#65533;&#65533;$&#65533;MO,&#65533;&#65533;&#65533;D&#65533;bi&#65533;&#65533;T&#65533;%&#65533;&#65533;&#65533;\&#723;&#65533;&#65533;E&#65533;q&#65533;C&#65533;h&#65533;&#65533;&#65533;&#65533;(w0&#65533;R&#65533;&#468;&#1526;6(?&#65533;&#65533;fw&#65533;&#65533;5%1z&#65533;&#65533;R&#65533;&#65533;&#65533;&#65533;&#65533;j&#1566;W&#65533;6&#65533;&#65533;{g&#65533;&#65533;&#65533;&#65533;]&#65533;&#65533;{&#1573;&#65533;^&#1536;&#65533;6&#65533;&#371;&#65533;U&#65533;&#65533;&#65533;K>&#65533;W&#65533;&#65533;&#65533;&#65533;&#65533;	&#65533;&#1520;&#65533;
&#65533;&#65533;~&#65533;_&#65533;&0&#65533;&#65533;`?1&#65533;L &#65533;p&#65533;&#65533;"nH&#65533;M&#65533;'&#65533;1&#65533;=&#65533;&#65533;&#65533;8P?&#65533;&#65533;&#65533;s&#65533;&#65533;BOG&#65533;&#65533;Y#&#65533; (I0Z;&#65533;%&8qR &#65533;&#65533;]&#1039;n&#65533;50H&#65533;&#324;g&#65533;b&#65533;1&#65533;`E#e&#1098;T&#65533;"H&#65533;E&#65533;&#65533;&#65533;?W&#65533;&#65533;&#65533;x&#65533;_4&#65533;$&#65533;1G&#65533;P&#65533;*La
U&#65533;W&#65533;b&#65533;&#65533;&#65533;&#65533;jI&#65533;&#65533;(&#65533;&#65533;&#65533;&#65533;1&#65533;T&#65533;&#65533;-r&#65533;_&#65533;&#65533;&#655;&#65533;04Y&#65533;`&#65533;Yy&#65533;s&#65533;Oy&#65533;;&#65533;&#65533;&#65533;:&#65533;&#65533;d&#65533;@U"}&#65533;$,m&#65533;	M&#65533;I<&#65533;(h&#65533;&#65533;&#65533;&#65533;&#65533;A&#65533;&#65533;#&#1290;&#65533;fnmU&#65533;ZU &#65533;*4m&#65533;]&#65533;&#65533;&#65533;;5VO&#65533;&#65533;]m&#65533;&#65533;&&#65533;&#65533;@&#769;&#65533;\&#65533;&#65533;&#65533;=&#65533;)P&#65533;&#65533;&#65533;?!&#65533;S&#65533;&#65533;7&#65533;&#65533;&#65533;`&#65533;&#65533; 6&#514;&#65533;&#65533;&#65533;*]TV&#65533;D&#65533;!&#65533;&#65533;&#65533;&#65533;&#65533; D&#64874;&#65533;&#65533;&#1763;&#944681;TE&#1096;=&#65533;r#&#65533;I&#65533;}&#148;d# '&#65533;&#65533;&#65533;&#65533;&#65533;&#65533;&#65533;4&#65533;!P{V&#65533;A&#65533;g&#65533;x&#65533;&#139;&#65533;p&#65533;9Be5[&#65533;&#790;C(H@&#65533;X#&#65533;&#65533;F&#65533;&#65533;U&#65533;h5&#65533;!&#65533;z&#65533;&#65533;&#65533;&#65533;&#65533;&#65533;4[&#65533;Q&#65533;Z&#65533;[&#65533;&#65533;` $&#65533;'@B&#65533;&#65533;C &#65533;T7&#65533;&#65533;X%Z#i&#65533;Pk &#65533;&#65533;0&#65533;\E'r&#65533;&#65533;S&#65533;&#65533;:&#706;scW]O&#65533;&#65533;&#65533;&#65533;R&#65533;r#9&#65533;G36p&#65533;4.&#65533;&#65533;I&#65533;g&#65533;%&#65533;{zI&#65533;&#65533;&#65533;79&#65533;&#65533;&#65533;{&#65533;}&#65533;LTg&#65533;&#65533;W&#65533;~W&#65533;e&#65533;&#65533;&#65533;/&#65533;{|au&#65533;G>&#65533;&#65533;&#65533;A&#895436;d&#65533;k&#65533;&#65533;&#65533;&#65533;2s&#1611;&#65533;K&#65533;&#65533;/&#1533;&#65533;&#65533;&#65533;|]&#65533;&#65533;`&#65533;&#65533;4&#65533;P&#65533;&#65533;&#65533;
P&#65533;&#65533;@&#65533;aM&#65533;8&#65533;P&#65533;"&#65533;D%~uP&#65533;&#65533;&#65533;&#65533;&#65533;&#65533;3&#65533;&#65533;_=&#65533;&#65533;Nn&#65533;x	@&#65533;&#65533;Y&#65533;WUG8P&#65533;&#65533;&#65533;.]&#65533;&#65533;Fa&#65533;&#65533;)E&#65533;&#65533;\ ,&#65533;&#65533;&#65533;Y&&#65533;&#61659;&#65533;G&#65533;/&#65533;&#65533;C
Uh&#65533;XpU(&#65533;r1&#65533;&#65533;2[&#65533;G&#65533;Z&#65533;&#65533;6&#65533;&#65533;b&#65533;#$&#65533;;0&#1683;&#65533;&#1585;&#65533;&#65533;	&#1189;&#65533;@&#65533;Ik&#65533;&#65533;h&#65533;T8"&#65533;&#65533;U.&#645;I&#65533;&#65533;]&#65533;_M`&#65533;&#65533;@&#65533;^&#65533;^&#65533;&#65533;R2&#65533;-&#65533;&#65533;Z&#65533;&#65533;`
&#65533;&#65533;c&#65533;&#65533;&#65533;>&#65533; &#65533;&#65533;Hh*&#65533;&#65533;;#TX&#65533;&#65533;&#65533;&#62980;E&#65533;YY&#65533;&#65533;&#65533;([3&#65533;&#65533;5WITC+&#65533;aEXFY$!N&#65533;C&#65533;30&#65533;*&#65533;(x(@6)&#65533;&#65533;:@&#65533;&#65533;K,EaB&#65533;&#65533;:@-x&#65533;$H*X=8mR&#65533;V!(Ml,9&#65533;&#65533;&#65533; &#65533;[Y	&#65533;Q&#65533;&#65533;&#65533;9S&#65533;&#65533;&#65533;&#65533;&#65533;&#65533;E&#65533;&#65533;~8&#65533;18[&#65533;[&#65533;E@&#65533;&#65533;&#65533;y&#65533;&#65533;c*CaE&#65533;Caer9&#65533;&#65533;*&#65533;&#65533;&#65533;&#65533;&#65533;hl&#65533;G`*&#65533;QFp*9&#65533;&#65533;&#65533;&#65533;BP&#65533;&#65533;&#65533;q9&#65533;
+&#65533;&#65533;&#65533;&#13338;&#65533;A&#65533; &#65533;&#65533;~&#65533;&#65533;&#65533;&#65533;T&#65533;&#65533;A&#65533;8x`&#65533; &#65533;P&#65533;
&#65533;(`{\+Z&#1603;&#65533;3	&#65533;@	?&#65533;)ZK5&#65533;3&#65533;&#65533;&#65533;&#65533;&#65533;&#203;&#65533;k<&#65533;2.&#65533;y&#65533;&#65533;K&#65533;&#2842;&#65533;7&#65533;&#65533;&#65533;&#65533;
&#1417;&#65533;&#65533;h&#65533;&#65533;z&#65533;b&#65533;R&#65533;\&#65533;&#65533;
&#65533;&#65533;&#65533;&#65533;`&#65533;&#65533;t&#65533;&#65533;&#65533;&#65533;&#65533;&#65533;&#65533;-&#65533;l
&#65533;&#65533;&#65533;&#173;&#65533;R5&#65533;&#65533;&#65533;&#65533;&#65533;&#65533;&#65533;&#65533;4H&#65533;&#65533;=&#65533;Y&#65533;&#65533;&#65533;&#624;C&#65533;&#1371;&#65533;&#65533;p=&#65533;Z5H&#65533;&#65533;+/&#65533;&#65533;&#65533;<)&#65533;Sp&#65533;{&#65533;<&#65533;&#65533;&#1540;I(&#65533;&#65533;&#65533;&#65533;p&#65533;&#65533;&#65533;&#65533;&#65533;&#65533;z&#65533;=9&#65533;0&#226;&#65533;&#65533;&#65533;Fx&#65533;F?AY&#65533;Ba&#65533;6\&#65533;GxN&#65533;&#65533;&#65533;#&#65533;&#65533;&#65533;-&#65533;&#65533;&#65533;&&#65533;&#1816;&#65533;MH&#65533;VJ!Q&#65533;=W@&#65533;&#65533;M	&#65533;(&#65533;X&#65533;&#65533;,&#65533;&#65533;&#1320;@&#65533;&#65533;S`K&#65533;X&#65533;	&#65533;&#65533;@3A&#65533;FI &#65533;Jp1&#48655;&#65533;&#65533;&#65533;&#65533;&#65533;&#65533;2&#65533;p/&#65533;&#65533;N&#65533;^&#65533;A^&#65533;O&#65533;]&#65533;&#65533;_&#65533;&#65533;C&#65533;	&#65533;$,&#65533;M'2#&#1613;	&#65533;Z*&#65533;&#65533;&#65533;F&#65533;&#65533;g&#65533;&&#65533;
&#65533;BV&#65533;p&#65533;-&#65533;&#65533;	&#65533;&#1653;&#65533;!&#65533;LT&#235;A&#65533;&#65533;&#65533;)k&#65533;K &#65533;Q&#65533;$&#65533;AH&#65533;-&#65533;c&#65533;(&#65533;)&#65533;-P'3x&#65533;;&#65533;&#65533;j;h&#65533;&#65533;&#65533;&#65533;7&#65533;&#65533;5x:&#1539;gjX&#219;X&#65533;&#65533;8&#1026;&#65533;&#65533;&#65533;0&#65533;&#65533;&#65533;8P&#65533;&#65533;&#65533;y&#65533;i&#65533;&#65533;&#65533;x&#65533;&#65533;&#65533;&#65533;Y&#65533;&#65533;&#65533;&#65533;&#1172;&#65533;E'&#65533;&#65533;&E&#65533;_&#65533;&#65533; *&#65533;#&#65533;&#65533;B&#65533;&#65533;Y&#65533;2*&#65533;&#65533;K&#65533;"S&#65533;I&#65533;Ca&#65533;&#65533;&#65533;&#65533;9p$&#65533;&#65533;&#65533;*&#65533;C&#65533;k&#65533;:P)&#65533;&#65533;&#65533;&#65533;&#65533;q)&#65533;[!&#65533;= &#65533;&#65533; 8X&#65533;&#65533;&#65533;*x&#65533;>&#65533;DZ&#65533;&#65533;&#65533;:&#65533;&#65533;&#65533;&#65533;&#1091;U&#65533;&#65533;&#65533;9R&#65533;&#65533;$&#65533;J&#672;&#590;&#65533;;&#65533;s&#65533;&#65533;&#65533;I&#65533;&#65533;I$m&#65533;&#65533;&#65533;"}&#65533;&#753;,&#65533;&#65533;&#65533;&#1545;&#65533;&#65533;&#65533;&#65533;&#65533;&#65533;;V}
&#65533;&#65533;Q&#65533;Ib&#65533;&#65533;
JRe/&#65533;&#65533;Ic&#65533;&#1866;&#65533;&#65533;3&#65533;&#65533;&#65533;&#65533;1&#65533;50&#65533;28&#65533;&#65533;0&#65533;&#65533;&#65533;&#65533;&#65533;r&#65533;U&#65533;&#65533;X&#65533;&#65533;&#65533;<&#65533;|&#65533;&#65533;1&#65533;&#65533;t&#65533;L&#65533;*&#65533;&#65533;&#65533; &#65533;&#65533;=&#65533;#&#65533;#L&#65533; &#65533;&#65533;&#65533;&#65533;q&#65533;&#65533;q1&#65533;`&#65533;&#65533;k&#65533;&#65533; &#65533;%5{%)&#65533;&#65533;&#65533;X&#65533;&#65533;&#65533;*Fx0A&#65533;BY&#65533;4?L&#65533;0&#65533;<&#65533;#y&#65533;
l&#65533;;&#65533;&#65533;0z&#65533;N&#65533;"&#37438;+$ {#RP&#65533;0R@&#65533;0&#65533;Y(B/&#65533;&#61189;-&#65533;@&#65533;M&#65533;&#65533;0&#65533;y}&#65533;&#273;O&#65533;`&#65533;"Z&#1189;&#65533;&#65533;&#34341;G&#65533;!N&#65533;&#65533;&#65533;Z&#65533;c&#65533;g&#718;Q&#65533;2F&#65533;&#65533;>&#65533;^&#65533;$24^&#65533;O&#65533;aP&#65533;&#65533;&#65533;&#65533;Y&#65533;&#65533;:&#65533;&#65533;&#65533;&#65533;1&#65533;&#65533;&#65533;&#65533;&#65533;&#65533;&#1952;&#65533;&#65533;FbL&#65533;M&#65533;&#65533;>'&#65533;&#65533;S&#65533;&#65533;	IX&#65533;&#65533;<&#65533;&#65533;&#65533;&#65533;&#65533;&#65533;&#65533;&#65533;&#65533;&#65533;K$(B@&#65533;&#65533;&#65533;&#65533;CP&#65533; ,&#65533;&#65533;S(2&#65533;"U&#65533;C&#65533;&#65533;4&#65533;.&#65533;&#65533;(x)&#65533;+&#514;/03.&#65533;1X&#65533;&#65533;&#65533;s&#65533;9&#515;&#65533;[&#65533;q|5&#65533;Z&#65533;@&#65533;&#65533;7&#65533;&#65533;O&#768;&#65533; &#65533;,&#65533;>(
&#65533;=&#65533;&#65533;&#65533;&#65533;h&#65533;&#65533;e
&#65533;		&#65533;P&#65533;&#65533;B&#65533;&#65533;&#65533;I&#65533;&#65533;
&#65533;&#65533;Yl_Y&#65533;\&#65533;&#65533;&#65533;&#65533;&#65533;O9&#65533;&#65533;&#65533;&#65533;&#65533;*&#65533;X&#65533;{uy&#65533;`&#65533;&#65533;j4+7+l&#65533;4&#65533;*&#65533;&#65533;U&#65533;&#65533;r&#65533;N&#65533;&#65533;&#65533;&#65533;&#65533;`&#65533;&#65533;@&#65533;)&#65533;g&#65533;&#65533;T&#65533;&#65533;RI&#65533;#X&#65533;
` &#65533;&#65533;H#:P&#65533;&#65533;&#65533;:&#65533;H&#65533;&#65533;&#65533;&#65533;
&#65533;&#65533;\&#65533;&#65533;&#65533;c&#65533;&#65533;&#65533;&#65533;N&#65533;&#65533;&#65533;&#65533;-&#65533;J&#65533;&#65533;&#483;;&#65533;r&#65533;&#65533;&#65533;H&#65533;&#65533;D$&#65533;.&#65533;&#65533;&#65533;&#65533;&#65533;K&#65533;k&#65533;&#65533;&#65533;&#2017;	&#65533;&#65533;&#65533;&#65533;&#16975;P
&#65533;{&#65533;&#65533;&#65533;DJ&#65533;&#65533;2&#65533;&#65533;&#65533;&#65533;Q/&#5763;683@&#65533;&#65533;&#65533;V]u&#65533;&#65533;I&#627;&#65533;:(&#65533;(&#1968;L&#65533;&#65533;&#65533;!^&#65533;Z&#65533;0$&#65533;&#65533;D&#65533;M&#65533;&#65533;K&#65533;&#65533;3&#65533;&#65533;} ^&#65533;&#65533;d&#65533;b&#65533;&#65533;h&#65533;T&#65533;B3&#773;M1q2V&#65533;CGh&#65533;Cq@A&#65533;I&#65533;l&#65533;&#65533;L&U&#65533;&#65533;&#65533;&#65533;&#65533;&#1683;&#65533;&#65533;e&#65533;&#65533;&#65533;&&#65533;&#65533;	L3&#1166;&#1229;&#65533;&#65533;@&#65533;&#65533;&#65533;){&#65533;B&#1267;"&#65533;=zM&#65533;d&#65533;&#65533;&#65533;NH&#65533;&#65533;&#65533;&&#65533;&#65533;N&#65533; LVj&#65533;&#65533;TvW&#65533;&#65533;&#65533;@&#65533;3|4&#65533;$L&#65533; &#65533;&#65533;C&#65533;&#1312;&#65533;&#65533;\eO&#65533;&#65533;L#&#65533;)&#65533;&#65533;^&#1156;&#65533;L!&#65533;&#65533;&#65533;(&&#65533;P&#65533;@&#65533;&#65533;&#65533;&#65533;<H&#65533;&#65533;x&#65533;&#65533;&#65533;&#503;B&#65533;&#65533;=&#65533;5&#65533;A&#65533;GhP7&#65533;&#1432;&#65533;^&#65533;)&#65533;&#65533;U&#65533;G&#538;?hD-&#65533;&#65533;,&#65533;i+&#65533;]/&#65533;/&#65533;.&#65533;&#65533;1&#65533;c&#65533;&#65533;&#65533;GnQ&#65533;&#65533;V+&#65533;3Li0&#65533;5&#65533;&#65533;&#65533;&#65533;&#65533;X"&#65533;er&#65533;.5&#65533;&#65533;&#65533;*&#12211;&#65533;8xR]$&#65533;&#65533;&#65533;=&#65533;&#65533;&#65533;&#65533;&#65533;&#65533;&#65533;&#65533;&#65533;I&#65533;&#65533;
X&#65533;&#65533;@	&#65533;I&#353;&#65533;:AX&#348;&#65533;&#65533;&#65533;&#65533;^&#65533;&#65533;I&#36389;&#65533;8&#65533;*C9&#65533;&#65533;>	s+&#65533;"9&#65533;9&#65533;&#65533;&#65533;R&#65533;O)&#65533;&#65533;v&#65533;&#65533;#K&#65533;7\&#65533;	7&#65533; &#65533;&#65533; &#65533;  &#65533;3@&#65533;&#65533;`&#65533;&#65533;
&#65533;&#65533;&#65533;;R<&#65533;&#65533;&#65533;8&#65533;&#65533;&#65533;&#65533;4&#65533;%&#65533;&#65533;&#1466;&#65533;&.<&#65533;&#65533;&#65533;&#65533;&#65533;&#65533;&#65533;	&#65533;&#65533;&#65533;&#65533;z&#65533;&#65533;;&#65533;&#65533;&#65533;&#65533;&#65533;&#65533;$&#65533;&#65533;&#65533;&#65533;`&#21130;&#65533;
&#65533;:&#65533;&#65533;q&#59648;&#65533;&#65533;&#65533;&#1441;$<a==&#65533;&#1467;&#65533;&#1675;&#65533; &#65533;&#65533;o&#65533;3&#65533;&#714;&#65533;&#65533;2=&#3487;&#65533;k/&#65533;d&#65533;&#65533;&#65533;&#65533;&#65533;3n&#65533;&#65533;2b&#65533;&#65533;&#65533;&#65533;i&#65533;5&#65533;&#65533;&#65533;&#65533;/	": &#1728;Y&#65533;&#65533;pO&#65533;&#65533;>
9/&#65533;&#65533;&#65533;(&#65533;&#65533;T&#65533;'J&#65533;&#65533;&#197;e!&#65533;s&#65533;K!&#65533;2&#65533;&#65533;&#65533;F&#65533;J&#65533;Z&#65533;&#65533;&#65533;&#65533;&#65533;&#65533;I&#65533;&#65533;&#65533;&#65533;&#65533;&#65533;&#65533;
&#65533;&#65533;O\&#65533;&#65533;&#65533;NS&#65533;T&#1937;&#65533;BU&#65533;pP&#65533;&#65533;Z&#65533;&#65533;&#65533;&#65533; &#65533;X`Wcn&#65533;&#65533;&#65533;2'&#65533;&#65533;&#65533;O&#65533;&#65533;)&#65533;&#65533;&#65533;&#65533;&#65533;>&#65533;&#674;&#65533;A&#65533;s>g&#65533;&#65533;H&#65533;&#65533;&#65533;&#65533;Z^ &#65533;C&#65533;<&#65533;_&#65533;&#65533;^&#65533;&#65533;]&#65533;&#65533;\&#65533;$&#65533;uL&#65533;&#65533;&#65533;&#65533;&#65533;&#65533;/Uj?8Z%&#65533;&#65533;]F&#65533;&#1204;M &#65533;&#65533;&#65533;&#65533;,"&#65533;&#65533;hM &#65533;&#65533;&#65533;&#233;&#65533;&#65533;&#1698;I&#65533;)&#65064;r&#65533;)&#65533;&#65533;&#2047;&#65533;@8&#65533;I&#65533;&#65533;&#65533;/*&#65533;&#65533;`&#65533;=&#65533;&#65533;S&#65533;H&#34171;;&#65533;&#65533;3&#65533;&#65533;+&#514;,&#65533;*&#65533;+&#65533;Pu*&#65533;&#241;8&#65533;n~&#600;&#65533; &#65533;&#886;&#65533;&#65533;Q&#65533;&#65533;&#65533;&#65533;&#65533;<0&#65533;&&#65533;&#65533; &#65533; &#65533;*&#65533;&#65533;&#65533;&#65533;9&#65533;&#65533;&#65533;&#65533;J&#65533;&#65533;	7&#1084;&#65533;&#65533;[&#65533;t&#65533;&#65533;&#65533;&#65533;&#65533;&#65533;&#1847;&#65533;&#65533;!=oa&#65533;&#65533;E.&#65533;&#65533;&#65533;&#5968;&#65533;&#65533;)&#65533;b^pT+6,+^&#65533;4&#65533;&#65533;&#65533;&#65533;*s\&#65533;=&#65533;&#65533;&#65533;&#1091;_4&#65533;&#65533;&#65533;`&#65533;Q&&#65533;&#65533;Sp&#65533;`&#65533;&#65533;&#65533;&#65533;&#1064;&#65533;&#65533;&#65533;[&#65533;&#65533;3h&#65533;h(&#65533;w0P&#65533;.@&#65533;&#65533;W4n&#65533;&#65533;)&#65533;l&#65533;&#65533;&#65533;&#65533;fj&#65533;d&#65533;)&#65533;H&#65533;d<>;4&#395;;V&#65533;&#65533;&#65533;&#65533;&&#65533;_&#65533;&#65533;&#65533;(&#65533;:&#65533;&#65533;&#65533;n&#65533;&#65533;&#65533;&#65533;&#65533;bQ&#65533;h_&#65533;A&#65533;&#65533;&#65533;D&#11864;c&#1075;&#65533;!&#65533;&#65533;&#65533;&#65533;&#65533;&#65533;&#65533;+K&#65533;I&#257;&#19623;&#1113;{:&#65533;&#65533;&#65533;&#65533;&#65533;..&#65533;&#281;&#65533;&#65533;&#65533;]&#65533;&#65533;/}&#65533;T3 &#65533;&#65533;&#65533;&#65533;2:r&#65533;&#65533;#&#65533;/&&#65533;&#65533;&#1623;}L)>jq&#65533;&#65533;&#1144;H&#1561;Dr&#1880;&#65533;w&#65533;&#65533;&#65533;@@&#65533;<&#65533;>&#65533;&#65533;&#65533;&#997;&#65533;&#65533;&&#65533;>&#65533;YvD&#65533;C9S&#65533;&#65533;&#65533;t&#65533;J&#65533;`&&#65533;&#65533;h9&#65533;}&#65533;M&#65533;x&#65533;&#980;&#65533;&#65533;?&#65533;&#65533;Wp&#65533;&#1636;&#65533;[&#65533;[X&#65533;0&#65533;1&#65533;x&#65533;U&#65533;&#65533;(%&#65533;&#65533;(O&#65533;*Ej&#65533;&#65533;Q%N&#65533;H&#65533;RejER&#65533;*&#65533;t&#65533;&#462;&#65533;,i&#65533;&#65533;&#595;&#65533;Q&#65533;>&#65533;:&#65533;
-[&#65533;x&#45419;&#65533;0^&#65533;|&#1749;&#65533;W0]&#65533;~&#65533;&#65533;%T&#65533;&#65533;W&#65533;&#65533;&#65533;j&#65533;&#65533;&#65533;Z&#65533;&#65533;*m&#65533;*U)&#65533;&#65533;L&#65533;Z&#65533;&#65533;&#65533;(P&#65533;.Mz&#65533;(&#65533;$J&#65533;6&#65533;L&#65533;6&#65533;&#65533;N&#65533;By&#65533;&#65533;	&#65533;%K&#65533;&#65533;&#65533;P!E&#65533;&#65533;&#1817;&#65533;M&#65533;&#65533;n&#65533;&#65533;I,gq={&#65533;&#65533;&#65533;C&#65533;9q&#65533;`&#65533;CO&#65533;@&#65533;2&#65533;R&#65533;j&#1452;W,u&#65533;uKV&#65533;P&#65533;9&#65533;&#65533;&#65533;%G&#65533;&#65533;&#65533;	&#65533;e&#65533;)S&#65533;p&#65533;Bx&#65533;/e&#1596;&#65533;&#65533;G&#65533;&#65533;:t&#65533;D&#947;&#65533;&#65533;B&#65533;		&#65533;&#65533;&#65533;=v&#65533;$y&#65533;%\ a&#65533;g&#65533;;s&#65533;_<&#65533;N8&#65533;&#65533;y~'&#65533;&#65533;{&#65533;&#65533;&#65533;tw&#65533;!&#65533;ol&#65533;&#65533;t$V&#65533;&#65533;%&#65533;&#65533;w&#65533;&#65533;}bX&#65533;q&#65533;pl&#65533;&#65533;~&#65533;&#65533;u&#65533;G&#65533;2H!&#65533;H&#65533;&#65533;(&#65533;H&#65533;#&#65533;H"&#65533;#&#65533;&#65533;&#65533;H"&#65533;X&#65533;&#65533;4&#65533;Gj&#65533;a&#65533;t&#65533;&#65533; &#65533;&#65533;&#458;&#65533;=&#65533;&#65533;vW&#65533;H&#65533;~&#65533;G&#65533;z&#65533;!|&#65533;H&#65533;2&#65533;	`]&#65533;0&#65533;P'&#65533;@m8&#65533;`|&#65533;&#65533;&#65533;e~&#65533;&#65533; }&#65533;&#65533;&#65533;&#65533;&#65533;&#65533;&#65533;q&#65533;qFlTVG}&#65533;]va&#65533;&#65533;-fdv&#65533;q&#1633;m&#65533;'|&#65533;m&#65533;&#65533;&#65533;&#65533;
&#65533;(&#65533;&#65533;%&#65533;&#65533;&#1542;&#65533;&#65533;f&#65533;&#65533;&#65533;!&#646;'&#65533;7&#65533;&#135;"&#65533;&#65533;*&#65533;&#65533;i&#65533;&#65533;&#65533;&#65533;&#65533;*&#65533;&#65533;&Z&#65533;&#65533;&#65533;y&#65533;&#65533;&#65533;!&#65533;i&#65533;Q`|1F&#65533;g&#65533;&#65533;!&#65533;&#65533;nh&#65533;&#65533;&#65533;&#65533;,&#65533;&#65533;>&#65533;.&#65533;&#65533;&#65533;&#48061;&#65533;&&#65533;&#65533;^t&#65533;)&#65533;&#65533;2&#65533;&#65533;)&#65533;&#65533;l!LJ)&#65533;&#65533;&#65533;
*&#65533;X&#65533;&#65533;)&#65533;&#65533;	[&#65533;L2I$;.	%&#65533;DB&#65533;%&#65533;|&#65533;&#605;d&#65533;&#65533;&#65533;&#65533;&#65533;"
&#65533;]y&#137;F&#65533;|,	$7K&#65533;&#65533;:Wr&#65533;&&#65533;xbp(&#65533;|&#65533;I%&#65533;&#65533;X&#65533;!&#65533;&#1320;H"&#65533;,&#65533;"&#65533;b&#65533;!&#65533;&#65533;(&#65533;&&#65533;&#65533;'&#65533;&#65533;l&#65533;&#65533;&#65533;2&#65533;KL&#65533;&#65533;,&#65533;l&#65533;(	K\
Vl&#65533;)&#65533;&#65533;&#65533;+&#65533;&#65533;&#65533;7&#2037;&#65533;2,PQ&#65533;&#65533;&#167;4&#65533;0&#65533;&#65533;&#65533;&#65533;0\&#65533;`B	$&#65533;D&#65533;	IX&#65533;&#65533;&#65533;&#65533;&#65533;"&#65533;'sa&#65533;&#65533;$&#65533;`&#65533;I&$&#65533;-&#65533;J,&#1362;/&#65533;&#65533;&#65533;:0&#65533; {&#65533;#&#65533;/&#65533;&#65533;2&#65533;-&#65533;&#65533;&#65533;7,Q)&#65533;&#65533;*&#65533;&#65533;&#65533;&#65533;{?&#65533;&#65533;&#65533;*&#65533;Du&#65533;T&#65533;7&#65533;	&4SR	&?&#65533;&#65533;&#65533;&)&#65533;&#65533;&#336;(B&#65533;&#65533;&#65533;(&#65533;zPh&#65533;&#957;'&#65533;*&#65533;&#65533;X&#65533;&#65533;&#65533;&#65533;|xFI(&#65533;&#65533;B&#65533;&#65533;&#65533;-l&#65533;&#65533;&#65533;&#65533;"&#65533;&#65533;D$&#434;&#65533;RO"&#65533;&#65533;#&#65533;&#65533;&#65533;2&#65533;b0&#65533;&#65533;,T8d`&#65533;&#65533;&#65533;?x&#65533;a&#65533;&#65533;d4&#65533;A"M\&#65533;&#65533;&#65533;&#65533;&#65533;'8&#65533;
b&#65533;&#65533;6&#65533;g=^&#65533;&#65533;&#65533;&#65533;=:x&#65533;&#65533;&#65533;&#65533;&#65533;>&#65533;&#65533;&#772;&#65533;&#65533; &#65533;&#65533;&#65533;&#65533;cO&#65533;&#65533;&#65533;&#65533;%2(B&#65533;&#38087;D$(N&#65533;&#65533;&#65533;^&#65533;&#65533;&#65533;&#65533;I@z!&#65533;f&#65533;5&#65533;elc&#65533;&#65533;&#65533;!A&#65533;?&#1201;&#65533;&#65533;&#65533;&#1968;&#65533;r&#65533;&#65533;| D&#65533;v&#65533;0&#65533;+&#65533;'<&#65533;&#65533;&#65533;&#65533; Q1Lzh&#65533;&#65533;4-)&#65533;q&#65533;p&#65533;\ &#65533;@& DA&#65533;&#726;e&#65533;(&#65533;P&#65533;2&#65533;&#65533;&#65533;&#65533;U&#65533;5&#65533;JiX&#65533;&#1680;5 Gt&#65533;T&#65533;&#65533;\&#65533;&#65533;&#65533;&#65533;&#65533;3&#1776;&#65533;4&#65533;&#65533;Y&#65533;Z&#65533;&#65533;J&#65533;&#65533;o&#65533;&#65533;9t&#65533;&#65533;`&#65533;&#65533;d&#65533;&#65533;0&#65533;R&#65533;d&#65533;P&#65533;2 9&#65533;t&#927; &#65533;+&#32513;Y2&#65533;4<JV&#65533;&#1321;&#65533;k&#65533;3&#65533;&#65533;b&#65533;?&#1088;3&#65533;&#65533;&#65533;:&#65533;&#65533;&#353;o&#65533;&#65533;^&#65533;&#1680;&#65533;&#1669;(Y&#65533;K&#65533;&#65533;&#1473;0C&#65533;>&#65533;&#65533;&#65533;\&#65533;!&#1216;5\&#65533;&#65533;&#65533;D(T&#65533;&#65533;&#65533;&#65533;"&#65533;&#65533;D(&#65533;&#65533;&#65533;5aV&#65533;&#65533;(8&#65533;Q&#65533;&#65533;e&#65533;b!&#65533;&#65533;*&#65533;&#65533;&#65533;".\&#65533;I&#65533;	K&#65533;&#65533;c&#65533;&#65533;&#65533;# Q&#65533;&#65533;&#65533;$&#65533;	'&#666;	J4&#65533;&#1393;&#65533;&#65533;a&#65533;D(&#65533;jp&#65533;Z&#65533;"&#65533;&#65533;l&#65533;er)+O=&#65533;&#65533;O&#65533;&#65533;pC&#65533;)a#&#65533;
&#65533;&#65533;"&#65533;H&#65533;*&&#65533;V&#65533;Fp,&#65533;&#65533;+&#65533;&#65533;n&#65533;&#65533;M&#65533;$&#11832;&#65533;&#65533;,&#65533;pH&#65533; 0&#65533;&#65533;&#65533;"&#65533;&#65533;DG&#266;&#65533;Kx&#65533;m&#65533; d&#65533;b&#65533;&#65533;&#65533;&&#65533;&#65533;m0x&#65533;a&#65533;v&#65533;&#517;&#65533;(&#65533;&#65533;Jo&#65533;@&#65533;Ph&#65533;&#65533;BE)&#65533; &#65533;TX&#65533;&#65533;T&#65533;B.&#65533;&#65533;&#65533;X&#65533;:&#1469;&#65533;&#65533;d&#65533;DX&#65533;GA\&#65533;zq&#65533;%-&#1607;&#65533;H&#65533;Wy&#65533;&#65533;v&#65533;&#65533;>r.&#65533;9&#65533;"&&#65533;&#65533;S&#65533;b&#65533;&#65533;&#65533;r&#65533;`&#65533;&#65533;&#65533; &	Kx&#65533;&#65533; -&#65533;{&#65533;M0&#65533;&#65533;&#65533; *T&#65533;d&#65533;&#65533;c&#65533;&#65533;/&#65533;GE&#65533;U&#65533;&#65533;&#1204;&#65533;&#65533;
<&#65533;At &#65533;&#65533;&#65533;	npL{D'&#65533;L&#65533;]/&#65533;&#65533;&#65533;0E&#65533;9x&#65533;O{]8&#65533;&#65533;X&#65533;&#65533;Z&#65533;&#65533;%9&#613;C&#65533;B&#65533;&#65533;&#978;td &#65533;&#65533;&#65533;&#65533;&#65533;S&#65533;E&#401;W3D &#65533;;6&#65533;,&#65533;&#65533;&#65533;&#65533;#,&#65533;&#65533;J&#65533;&#65533;T&#65533;&#65533;&#65533;2E&#65533;&#65533;&#65533;&#919;}&#65533;"Nh:n&#1426;&#65533;&#65533;4&#65533;&#65533;&#65533;E&#65533;&#65533;C&#65533;&#65533;&#65533;| &#65533;&#65533;2p!p!&#65533;h&#1296;,&#65533;"&#471;&#65533;&#65533;&#65533;`&#65533;&#65533;P3&#65533;Q&#65533;VCe&#65533;`H`&#65533;&#65533;+>&#65533;&#65533;&#65533;I&#65533;=u&#65533;&#65533;h&#65533;6&#65533;&#65533;,&#65533;&#65533;j0&#65533;Z6&#65533;j1&#65533;&#65533;VW&#65533;&#65533;G&#65533;&#65533;:&#65533;&#65533;:&#65533;Q&#65533;&#65533;KW&#65533;&#65533;e&#65533;Rq&#65533;0lx&#65533;K&#65533;p&#65533;6&#65533;&#65533;&#1003;&#65533;6|&#65533;&#65533;Ei&#1315;}&#65533;&#65533;&#65533;j&#65533; &#65533;>&#65533;:&#65533;&#65533;&#65533;j&#65533;&#65533;&#65533;&#65533;6m&#65533;a3&#65533;.;&#65533;&#296;&#65533;5&#513;&#1715;D&#65533;&#65533;U&#65533;m%{&#65533;&#65533;&#65533;&#65533;r"&#1112;&#65533;o	&#65533;i&#65533;&#65533;Y&#65533;6&#65533;UH,HA:&#65533;[&#65533;&#65533;&#65533;DH&#65533;i7z&#65533;#(&#65533;N|-&#65533;&#65533;&#65533;X&#65533;>V&#65533;&#65533;&#65533;m&#65533;&#65533;JPk&#65533;&#65533;&#806;*&#65533;J&#65533;&#65533;&#65533;(&#65533;&#65533;&#65533;[&#65533;\&#65533;0T&#65533;&#65533;&#65533;B&#65533;&#65533;&#65533;PQ&#65533;x&#65533;&#65533;&#65533;&#1736;&#65533;$&#65533;T&#65533;&#65533;+k&#65533;&#65533;&#65533;B0&#65533;g"&#65533;`&#65533;&B"&#65533;A&#65533;o&#65533;&#65533;.v&#65533;&#65533;&#65533;&#65533;&#65533;&#65533;]/r&#65533;&#65533;&#65533;&#65533;5&#65533;`xD&#65533;r&#65533;&#65533;&#65533;B(&#65533;&#65533;&#65533;&#65533;&#65533;&#65533;XOK&#65533;&#65533;`&&#65533;L&#65533;n&#65533;&#65533;&#65533;&f&#65533;&#65533;&#65533;&#65533;dC&#65533;&#65533;v?&#65533;D&#65533;cFS &#65533;T-M(&#65533;&#65533;&#65533;&#65533;7b&#65533;&#65533;&#65533;(XA&#65533;\&#65533;&#65533;&#65533;&#65533;/x&#65533;]&#65533;B&#65533;&#65533;j%:a
W&#65533;"(&#65533;&#65533;&#65533;+P&#65533;J$&#65533;J&#65533;P&#65533;&#65533;&#65533;&#65533;&#65533;]tL&#65533;8#&#65533;&#65533;I &#65533;&#65533;&#328;&#65533;&#65533;AH&#65533;A&#65533;&#65533; <hR&#65533;&#65533;&#65533;W&#65533;l&#65533;&#65533;&#65533;X&#65533;X&#65533;&#65533;&#600;&#65533;&#65533;B&#65533;&#65533;Q&#65533;X&#65533;}R &#65533;Wg&#65533;	&#65533;&#65533;&#65533;d8&#65533;
Y&#65533;&#65533;&#65533;&#65533;&#65533;&#65533;&#65533;&#65533;&#65533;s,&#65533;&#65533;&#531;&#65533;&#65533;&#65533;&#65533;[u&#65533;&#65533;@B#&#147;Y&#65533;&#65533;9a{&#65533;&#65533;-i&#65533;&#65533;&#65533;&#65533;&#65533;8&#65533;&#65533;4&#1105;)5-&#65533;&#65533;&#65533;&#65533;>	&#65533;&#65533;<&#65533;x&#65533;&#65533; `&#65533;8 H&#65533;&#65533;&#65533;4&#65533;&#65533;&#65533;D&#65533;&#65533;&#65533;?&#65533;/]&#65533;C&#65533;&#65533;0&#65533;&#1274;9L&#65533;&#65533;|&#65533;T.&#1362;7&#65533;T&#65533;"2&#65533;FY"I}&#65533;:U"?&#65533;&#1257;
0&#65533;!&#65533;&#65533;A<%&#65533;&bT/&#65533;A :&#65533;K&#65533;&#65533;7&#65533;7F&&#65533;R&#65533;&#65533;[&#65533;p2Q&#65533;He&#65533;&#65533;&#65533;lT&#65533; &#65533;'&#65533;@&#65533;&#65533;,>Ea&#65533;a,&#65533;&#65533;eT&#65533;u&&#65533;Z&#65533;0u&#65533;(O+xV&#65533;x&#65533;6n&#65533;H&#65533;TE\&#65533;&#65533;&#65533;&#1508;&#65533;Q&#65533;C@&#65533;l&#65533;#LG\Z&#65533;(&#65533;&#65533;&#65533;&#65533;&#65533;v&#65533;LB8&#65533;&#65533;4&#65533;X<B#@BRyXI&#65533;#&#65533;H&#65533;	I&#65533;&#65533;&#1619;(&#65533;"&#65533;&#65533;&#65533;d&#65533;aB:N&#65533;F^]&#65533;%&#65533;&#65533;'&#65533;&#65533;&#4131;G&#65533;DG&#65533;EP`&#65533;&#1541;&#65533;d&#65533;&#65533;*&#65533;#UI&#65533;G&&#65533;_!&#453;#,B&#65533;9U5F&#65533;i&#65533;$E&#65533;E&#65533; e(&#65533;&#65533;R&#65533;&#65533;i&#65533;&#65533;-&#65533;V&#65533;&#65533;B&#65533;&#65533;&#65533;N/&#65533;&#65533;/&#65533;D&#65533;Q&#65533;&#65533;U%&#65533;@V&#65533;&#65533;si&#65533;Vbe*&#65533;B_&#65533;&#65533;i&#65533;&l&#65533;&#524;Z&#65533;&#65533;&#65533;&#65533;&#65533;p9&#65533;&#65533;Y{&#65533;&#65533;&#65533;J&#65533;<&#65533;&#65533;&#65533;5&#65533;!HB5&#65533;,&#65533;&#65533;. Cp	&#65533;O&#65533;*l&#65533;&#65533;+&#65533;-&#65533;&#65533;B&<&#65533;&#65533;&#65533;$# B&#65533;A&#65533;A&#65533;&#65533;`9&#65533;&#65533;t&#65533;}&#65533;&#65533; B"&#65533; &#65533;Y&#65533;AHAH@A&#65533;&#65533;<&#65533;J9&#65533;zY&#65533;}ua&#65533;&#65533;&#65533;&#65533;-zHN%&#65533;`q&#65533;P&#65533;Y&#65533;&#65533;&#65533;LG]&#65533;&#65533;$&#65533;&#65533;&#65533;&#65533;&&#65533;o6'
uX&#65533; S&#65533;A<&#65533;v&#65533;&#65533;&#65533;&#65533;d&#65533;]Y &#65533;q
&#65533;D&#710;&#65533;I7&#65533;A&#65533;fj&#65533;v&#65533;#&#65533;`&#65533;Ip
&#65533;&#65533;A&#65533;&#65533;	h&#65533;4&#65533;<&#65533;0@&#65533; hA&#34985;&#65533;&#65533;x&#65533;`[0&#596;D&#65533;&#65533;&#65533;&#65533;&#65533;&#65533;&#65533;&#65533;A&#65533;&#65533;&#65533;&#65533;&#65533;
T&#65533;!&#65533;&#65533;#&#65533;&#65533;&#65533;&#65533;I&#65533;G!&#65533;G&#65533;&#34908;&#65533;&#65533;A&#65533;&#65533;Z&#65533;&#65533;!&#65533;&#65533;EC&#65533;A&#65533;Ja&#65533;&#65533;&#1270;&#65533;Z&#65533;p&#65533;&#65533;&#65533;&#65533;&#65533;&#65533;	a&#34529;&#65533;J&#65533;&#65533;&#763;&#65533;E)&#65533;&#65533;&#65533;b&#65533;&#654;~"0!I<i&#65533;&#65533;&#65533;&#40644;&#65533;b&#65533;&#65533;&#65533;&#65533;/}&#65533;Lq&#65533;(&#65533;&#65533;&#65533;&#65533;&#65533;&#65533;&#65533;m&#65533;&#65533;&#65533;&#1469;$\\&#65533;&#65533;@B$h&#65533;&#65533;p&#837;&#65533;'&#65533;&#65533; &#65533;V$&#65533;<&#65533;U]OB&#1800;AB&#65533;"0&#65533;&#389;&#65533;]&#65533;p&#65533;]&#65533;&#65533;\Bb&#65533;v8&#65533;&#1388;&#65533;&#65533;L&#65533;&#65533;4&#65533;&#65533;&#1029;Y&#65533;E&#65533;l&#65533;&#862;C(Lf&#65533;BW&#65533;&#65533;&#533;&#65533;HL&#65533;&#65533;O&#65533;&#65533;&#1936;&#65533;+&#65533;&#65533;&#1357;&#65533;b]&#65533;&#65533;&#65533;&#65533;&#65533;&#65533;&#65533;?&#65533;",&#65533;&#65533;i&#65533;T&#1717;^&#65533;}M&#65533;|MZxG>&#65533;&#65533;&#65533;M&#65533;,%&#65533;u&#65533;.&#65533;&#65533;/ W&#65533;L&#65533;M&#65533;N&#65533;&#65533;&#65533;&#65533;&#65533;M&#65533;E&#65533;&#65533;S|&#65533;&#65533;&#65533;&#65533;)&#65533;(@&#65533;|M&#5461;&#65533;&#65533;Z&#65533;&#65533;&#65533;&#65533;&#65533;'XB$,&#164;&#65533;GdX,&#65533;&#65533;&#1238;qY]&#65533;>&#65533;&#65533;&#65533;A ,B%|*&#65533;&#65533;K&#65533;+b&#65533;,&#65533;&#65533;[&#65533;B+&#65533;.&#65533;&#65533;$&#65533;+&#65533;&#65533;Jz&#65533;%p&#65533;&#65533;\B$B&#65533;&#65533;&#65533;b&#65533;&#65533;&#65533;2Y&#65533;&#65533;&#65533;&#65533;'&#65533; &#65533;d&#65533;&#65533;&#65533;p&#65533;&#65533;@&#65533;@&#65533;1&#65533;&#65533;x&#65533;M&#65533;s _&#65533;e`&#65533;&#1258;(&#65533;&#65533;&#65533;&#65533;\K&#65533;(&#65533;&#65533;h&#1154;&#65533;
E&#65533;&#365;&#65533;&#65533;T3&#65533;W&#65533;&#65533;&#65533;&#65533;&#65533;&#65533;&#65533;&#65533;&#65533;&#65533;!&&#65533;&#1624;&#65533;&#65533;&#65533;\&#65533;&#65533;&#65533;&#65533;i&#65533; &#65533;2Q&#65533;&#65533;]&#65533;0&#65533;b&#65533;&#65533;&#65533;&#65533;&#65533;%
&#1281;&#65533;&#65533;g&#65533;&#65533;&#65533;ep~&#65533;J&#65533;z&#65533;A &#65533;&#65533;&#65533;T X@H@@&#65533;&#1280;&#65533;&#65533;&#65533;&#1345;!=&#65533;&#65533;i0&#65533;&#65533;D&#65533;&#1229;^%n)&#65533;HT1&&#65533; &#65533;&#65533;2:-K&#65533;&#65533;&#65533;Pi&#65533;&#65533;a&#65533;,&#65533;G&#65533;&#65533;.&#65533;o.&#65533;&#65533;0&#65533;&#65533;hH2SE&#65533;&#65533;&#65533;m&#65533;&#65533;A/LA&#65533;0&#65533;b&#65533;&#65533;&#1998;T&#65533;J&#65533;&#65533;-&#65533;6aS&#65533; &#65533;&#65533;@&#1250;DS&#65533;z&#65533;0&#65533;h&#65533;&#65533;&#65533;&#65533;	S&#65533;&#65533;&#65533;&#65533;
B&#65533;7&#1370;.%o&#65533;&#65533;T'&#65533;,N&#65533;$&#65533; &#65533;&#65533;&#65533;&#65533;dA&#65533;I&#65533;&#65533;$$#&#65533;c&#65533;wqO`&#65533;#)&#65533;&#65533;V&#65533;&#65533;YDB&#65533;&#65533;"&#65533;&#65533;&#65533;8&#65533;$\&#65533;&#65533; &#65533;Q&#65533;#&#65533;&#65533;&#65533;&#65533; &#65533; M&#1620;&#65533;&#65533;(9M&#65533;&#65533;"&#65533;L&#65533;UXqO&#65533;&#65533;&#65533;(&#65533;(t&#65533;&#65533;&#65533;l&#65533;E&#65533;@&#65533;&#65533;E&#65533;d&#65533;B6&#65533;&#65533;&#65533;&#65533;&#65533;\&#65533;I&#65533;&#65533;Q&#65533;q$@&#65533;K&#65533;0\&#65533;&#65533;N&#65533;%x&#65533;&#65533;)&#65533;&#65533;i1E-&#1538;a&#65533;&#65533;-&#65533;.&#65533;D0Hrj&#65533;&#65533;M&#65533;&#65533;&#65533;&#65533;&#65533;Ur&#65533;&#65533;&#65533;&#65533;&#65533;uYV&#65533;&#65533;B);&#65533;(&#65533;&#65533;XL*{WY&#65533;&#65533;+&#65533;&#65533;&#65533;EY]&#65533;&#65533;,&#65533;&#65533;[&#65533;&#1875;&#65533;&#65533;&#65533;|&#1031;&#65533;X&#65533;#X(&#65533;,.&#65533;&#65533;o&#65533;p&#65533;C0&#65533;&#65533;+l+&#65533;&#65533;-&#65533;&#65533;.&#65533;ri&#65533;&#65533;e&#65533;&#65533;Ad&#65533;&#65533;`&#65533;$&#65533;&#65533;&#65533;(~&#65533;&#65533;&#65533;&#65533;g&#65533;&#65533;d&#65533;wm&#65533;A&#65533;&#65533;&#65533;&#65533;P&#65533;hA(&#1258;&#65533;&#65533;@&#65533;&#65533;&#65533;b&#65533;-&#65533;2-&#65533;&#65533;&#65533;4&#65533;E&#65533;/&#65533;m&#65533;5&#65533;&#65533;&#65533;&#65533;&#65533;m:&#65533;&#65533;!&#65533;&#65533;;&#65533;!&#65533;Tgv&#65533;&#65533;&#65533;&#65533;&#65533;&#65533;!&#65533;2-k	&#65533;{e&#65533;&#65533;&#65533;@&#65533;&#65533;{&#65533;K&#65533;&#65533;T&#65533;&#65533;4J!1&#65533;&#65533;&yI9eT&#65533;&#65533;0G&#65533;K	&#65533;&#65533;&#65533;Av&#1025;
\ p&#65533;D t
&#65533;&#769;}R&#65533;&#65533;&#65533;F&#467;&#65533;&#65533;&#65533;6&#65533;&#65533; L	i&#65533;b&#65533;&#65533;4i&#65533;&#65533;hC&#65533;&#65533;.&#65533;C&#65533;5Q&#65533;&#65533;&#65533;&#65533;J&#65533;%[*B&#62558;
:&#65533;&#65533;&#65533;&#65533;^
&#65533;XJ&#65533;&#65533;&#65533;&#65533;R?&#65533;&#65533;H&#1339;8[&#65533;&#65533;&#65533;&#65533;&#1504;(&#65533;&#65533;&#65533;&#65533;C1v@)G[/&#65533;!&#565;4&#65533;d&#65533;&#65533;,&#65533;&#65533; &#65533;&#65533;L&#65533;d+&#65533;V8\&#65533;!&#65533;&#65533;n&#65533;&#1476;&#65533;&#65533;&#65533;#&#65533;0&#65533;&#65533;Y\B&#65533;&#65533;&#65533;&&#65533;&#47066;&#65533;&#1744;&#65533;I<&#65533;&#996;&#65533;D&#65533;e&#65533;0&#1384;&#65533;z.&#65533;X&#65533;%&#1548;#D&#208;&#65533;&#65533;&#65533;w&#65533;&gqF&#65533;&#65533;g!$&#65533;>j$\qD&#65533;&#65533;&#65533;+&#1185;&#65533;
&#65533;}&#65533;&#65533;&#65533;Zh&#65533;&#65533;&#65533;&#65533;h&#65533;dV&#65533;]l&#65533;&#65533;&#65533;Q&#65533;&#65533;&#65533;7`&#65533;s&#65533;eYA]&#65533;|&#65533;H&#65533;&#65533;&#65533;"&#65533;&#65533;&#65533;m&#65533;N&#65533;&#65533;&#65533;6&#1100;&#65533;&#65533;&#65533;M&#65533;&#65533;&#65533;![*P&#65533;2&#65533;.&#65533;2&#748;&#65533;&#65533;&#139;&#65533;&#65533;-&#65533;&#65533;ue,L&#65533;&#65533;=VT&#65533;^S&#65533;&#65533;&#65533;&#65533;B&#65533;]&#65533;MD&#65533;&#65533;i$kY&#65533;%&#65533;^&#65533;id&#65533;7&#65533;&#65533;&#65533;e&#65533;&#1093;&#65533;4"9&#65533;&#65533;&#65533;&#65533;&#65533;p9:&#65533;&#65533;&#65533;[&#65533;&#65533;g\&#65533;A&#65533;A"X&#65533;&#65533;&#65533;D/&#65533;&#65533;$&#65533;&#65533;&#65533;&#1474;4&#65533;]&#65533;&#65533;+&#249;&#65533;&#65533;y)|&#65533;AX&#65533;I#B&#65533;&#65533;f&#1339; &#65533;0)b&#65533;&#65533;&#65533;2&#65533;
&#65533;&#65533;&#65533;j&#65533;d&#65533;&#65533;&#444;&#65533;;&#65533;&#65533;R&#65533;!&#65533;&#65533;.&#65533;"&#65533;
a&#65533;&#65533;&#65533;&#65533;5@&#65533;K&#65533;:6&#65533;&#65533;&#65533;B&#65533;&#65533;u/h&#730;&#65533;xP&#65533;&#65533;&#65533;Tx&#65533;&#65533;H&#65533;&#65533;&#65533;&1-&#65533;t&#65533;&#65533;~&#65533;`&#65533;&#65533;&#65533;&#65533;f&#65533;&#65533;Tb&#65533;S)Z&#65533;Y&#65533;E1{&#65533;&#65533;&#65533;H)&#65533;&#65533;&#65533;&#65533;x&#65533;&#65533;&#65533;g&#65533;&#65533;G&#65533;<&#65533;&#65533;&#65533;(&#65533;l&#65533;@@,&#65533;4&#65533;p&#65533;
&#65533;Di&#65533;&#65533;:&#65533;&#65533;&#65533;t&#65533;&#65533;&#65533;&#65533;&#65533;&#1293;60>&#65533;&#65533;&#65533;&#65533;}:&#65533;&#65533;z&#65533; &#65533;1q9&#65533;&#65533;/&#65533;S&#65533;&#65533;&#65533;&#65533;&#65533;&#65533;&#65533;&#65533;J&#65533;Pia&#65533;&#65533;&#65533;S)fh&#65533;&#65533;t|&#65533;&#65533;&#65533;<&#65533;&#65533;H&#65533;|ex.&#65533; c&#65533;p9&#65533;[&#65533;&#65533;&#65533;&#65533;&#65533;&#65533;/&#65533;&#65533;
&#65533;|:&#65533;&#65533;&#65533;&#65533;&#65533;&&#65533;}t&#65533;&#65533;&#65533;(4i&#65533;&#65533;&#65533;1&#65533;K&#623;L&#65533;05cc&#65533;E7&#65533;&#65533;&#65533;T&#65533;H&#65533;EZ&#65533;&#65533;Y)&#65533;&#65533;$B&#65533;e&#65533;k&#65533;&#65533;{1&#65533;&#65533;L&#65533;c&#65533;\&#65533;&#65533;v&#65533;DZ&#65533;&#65533;B&#65533;&#1385;~&#65533;&#65533;&#65533;&#65533;h&#65533;M.q&#65533; &#65533;E&#65533;U&#65533;&#65533;&#65533;bI&#65533;"&#65533;&#65533;&#65533;f1&#1020;&#65533;U&#65533;&#65533;x&#65533;e&#65533;&#65533;q9&#65533;#[L$[^&#65533;_N&#65533;F&#65533;D&#65533;D@&#65533;Ob}&#65533;&#1029;&&#65533;}&#65533;&#65533;<&#65533;&#65533;Y&#65533;&#65533;|&#65533;&#65533;}D&#533;$&#65533;&#65533;&#1431;&#65533;'(P!&#65533;&#65533;(2&&#65533;~&#65533;#e&#62726;T`%&#65533;!&#65533;&#65533;&#898;W&#65533;&#65533;&#65533;l*;&#65533;%h&#65533;X\&#65533;Yx&#65533;&#65533;a&#65533;&#1893;E&#65533;a&#65533;&#65533;!=;c&#65533;h&#65533;&#65533;&#65533;zD&#65533;&#65533;tA&#65533;&#65533;P&#65533;bV'& &#65533;a
&#65533;&#65533;0&#65533;&#65533;.&#65533;B/&#65533;F&#65533;&+&#65533;)A&#65533;&#65533;&#65533;'M&#65533;0m&#65533;&#65533;&#1120;>v&#65533;&#65533;q&#65533;&&#65533;8n&#65533;T|&#65533;&#65533;a&#65533;&#65533;&#809;c&#65533;;w&#65533;&#819;O&#65533;&#65533;4b&#65533;&#65533;s&#65533;&#65533;&#65533;93&#65533;\&#65533;x&#65533;N&#65533;&#65533;n&#1572;Q&#65533;&#65533;&#65533;F5g&#1200;&#1656;&#65533;5F{&=c&#65533;&#65533;2S&#65533;&#65533;a&#65533;f"R&#65533;l&#1452;&#65533;&#65533;&#65533;h&#65533;]&#1508;&#65533;z&#65533;iT&#65533;c&#65533;t&#65533;&#65533;LQ&#65533;@&#65533;&#65533;&#65533;&#65533;'A&#65533;
	&#65533;';%u&#65533;&#65533;0X7t&#65533;8&#65533;:&#65533;&#65533;&#65533;o&#262;&#65533;&#65533;&#65533;&#65533;n&#65533;&#65533;\&#65533;&#65533;Kh&#65533;_&#276;&#65533;jZM&#65533;=&#65533;&#65533;&#65533;&#65533;P!Bs&#65533;&#65533;@Q!&#65533;8&#65533;&#65533;&#65533;&#65533;/g &#65533;I&#65533;&#65533;&#30376;g&#1364;E&#65533;&#65533;&#65533;F&#65533;`&#65533;W&#65533;N1bg&#65533;<&#65533;w7;&#65533;L&#65533;&#65533;f&#65533;>-Z&#65533;kt'&#65533;&#65533;`&#858;&#65533;&#65533;~&#65533;&#65533;&#65533;&#817;&#65533;@:j&#65533;&#65533;&#65533;&#65533;&#239;8&&#65533;&#65533;N:8$&#65533;o&#65533;9&#65533;p&#65533;&#65533;d*i&#65533;7,&#65533;N"&#65533;"&#65533;h$&#65533;&#65533;p&#65533;;3&#1152;&#65533;&#65533;&#65533;&#1568;&#65533;A&#65533;&#65533;&#65533;P$'&#65533;i&#65533;&#65533;L&#65533;&#65533;T`&#65533;&#65533;VT)PD&#65533;&#65533;N<)&#1171;#=	%&#65533;#;&#65533;&#65533;K.&#65533;FI$&#65533;F"&#65533;&#65533;L4&#6419;O&#65533;eRH%&#65533;O&#65533;&#339;OB!rM&#65533;&#65533;DNK*&#65533;&#65533;G$y&#65533;&#65533;RB&#65533;;&#65533; &#65533;&#65533;D9tD
dA i&#65533;>&#65533; &#65533;RJ[&#65533;&#207;L&#65533;&#65533;#&#65533;?*$A9d&#65533;G &#1618;&#65533;TUM&#65533;&#65533;L2&#65533;&#65533;&#65533;L.&#580;9&#65533;&#65533;U&#65533;"&#65533;&#65533;$&#65533;Mx&#65533;&#65533;&#65533;J.&#65533;uX[7Q&#65533;&#65533;UXi&#65533;&#65533;VV1&#65533;SPQ&#65533;RF&#65533;ELP&#65533;|&#65533;VW1&#65533;&#65533;K4&#1142;&#65533;L(qDY&#65533;&#65533;J&#65533;&#65533;&#65533;2I&#65533;I]&#65533;&#65533;&#65533;!&#844;ZRLY%Zl&#65533;&#65533;&#65533;68&#65533;^z&#65533;&#65533;&#65533;Y\Ae&#65533;UZ&#65533;e&#65533;&#65533;+&#65533;&#65533;S&#65533;&#65533;&#65533;3?&#65533;R&#656;/&#65533;DUI$&#65533;&#65533;UK&#65533;Mu&#65533;)-y&#65533;&#65533;ZGNu&#65533;=Q&#65533;&#65533;&#1536;,&#65533;&#65533;&#65533;#&#1084;&#65533;b&#65533;1&#65533;&#65533;4&#65533;*&#653;9 y&#275;Un&#65533;E&#65533;b&#65533;I&#65533;a&#65533;&#65533;[x&#65533;X&#65533;XZAe^&#65533;7&#564;&#65533;&#65533;J)&#65533;<&#65533;IC&#65533;&#65533;#&#65533;&#65533;&#65533;hHA&#23075;&#65533;&#65533;&#65533; /=P&#65533;&#65533;&#65533;8fR&#65533;&#65533;&#65533;&#65533;&#65533;J;&#65533;&#1539;&#65533;&#65533;e&#65533;IB8*&#65533;y)&#65533;&#1704;&#65533;&#65533;&#65533;&#65533;h&#65533;4&#65533;+&#65533;&#65533;N,&#65533;95|R&#65533;4</&#65533;2&#65533;&#65533;&#65533;&#65533;t&#65533;&#65533;p&#1868;&#65533;&#65533;p)&#65533;&#65533;.*&#65533;?&#65533;&#63696;D
	&#65533;/:&#65533;q&#65533;&#65533;7#}&#65533;'&#65533;&#65533;&#65533;&#65533;&#65533;&#65533;&#65533;&#65533;>&#65533;7&#65533;&#65533;&#65533;&#22834;&#65533;&#65533;6&#65533;&#65533;&#65533;@u&#65533;C&#65533;,|&#65533; &#65533; .@&#65533;B&#1568;&#65533;&#509;q&#65533;&#65533;&#65533;&#65533;&#65533;&#65533;'&#65533;&#65533;&#65533;x	&#65533;Gt&#65533;	&#65533;&D&#65533;&#65533;T&#65533;2&#65533;!&#65533;&#65533;0&#65533;&#65533;f8Cf&#65533;&#65533;&#65533;p&#65533;9&#65533;P&#65533;v&#65533;&#65533;h>&#65533;&#65533;&#65533;{&#65533;&#65533;&#65533;&#65533;0p&#65533;&#65533;&#65533;{&#65533;&#65533;&#65533;&#65533; >&#65533;&#608;&#65533;&#65533;S;&#65533;'{&#65533;&#65533;e"&#65533;&#65533;h&#65533;&#65533;{&#65533;{4&#65533;&#65533;&#65533;{&#65533;&#65533;r&#65533;&#65533;&#65533;&#65533;&#65533;&#65533;)&#65533;&#65533;|&#65533;&#208;&#65533;aA=y&#65533;i&#26147;X&#65533;&#65533;&#65533;R&#65533;&#65533;4
P|B~d(&#65533;V&#65533;&#65533;A&#65533;&#65533;h&#65533;"#&#65533;K&#65533;M&#65533;d&#65533;&#65533;&#65533;&#65533;$@&#65533;IM&#65533;&#65533;D&#65533;&#65533;D'`M&#65533;P#&#65533;&#65533;8&#65533;A[&#65533;B&#65533;`P	&#65533;T&#65533;&#65533;&#65533;"&#65533;B&#65533;A0&#65533;{&#65533;&#65533;&#65533;&#65533;&#65533;(Iy
&#65533;&#65533;&#65533;&#65533;Y&#65533;@&#65533;&#65533;&#298;&#65533;),Mh&#65533;X&#65533;&#65533;&#65533;&#65533;Fv	9YSW2&#65533;f&,Q3I&#65533;KV&#65533;&#65533;V'&#65533;$
T4KY&#65533;2&#65533;&#65533;&#65533;&#65533;&#65533;R&#65533;"M&#65533;&#1198;.&#65533;2h&#65533;,\&#65533;`&#65533;'&#65533;&#1352;C B&#65533;&#65533;&#65533;'D&#65533;&#65533;R`&#65533;I`&#8495;&#65533;/y&#65533;&#65533;&#65533;f&#65533;Q-lQZ\&#65533;&#65533;EF&#65533;\&#65533;&#65533;&#65533;&#65533;&#65533;+N&#65533;
V&#65533;&#65533;&#65533; X&#65533;^&#65533;
Vll^&#65533;h&#65533;&#65533;&#65533;L&#65533;&#65533;TU&#1756;'dE&#65533;)17&#65533;&#65533;s&#65533;&#65533;)+<&#65533;&#65533;NH4H&#65533;&#65533;)\&#65533;&#65533;L&#65533;B&#65533;&#65533;0&#65533;&#65533;gC&#65533;&#65533;-b&#65533;U&#65533;&#65533;a&#65533;E&1&#65533;H&#65533;&#65533;Uq&#65533;&#65533;&&#65533;&#65533;'E &#65533;r&#65533;[^3&#65533;&#65533;&#365;$&#65533;&#65533;&#65533;L29&#65533;&#65533;&#65533;&#65533;&#65533;=&#34929;|H&#65533;&#65533;&#65533;&#65533;LM&#65533;wx&#65533;kH&#65533;8VD&
D2&#65533;&#65533;|&#60010;+&#65533;(&#65533;9&#65533;}&#65533;&#65533;y&#65533;&#65533;"&#65533;&#65533;&#65533;9JKCL&#65533;&#65533;&#885;!&#65533;&#65533;&#65533;^?A&#65533;!tpCW&#65533;S#&#65533;&#65533;&#65533;&#65533;&#65533;=&#65533;&#65533;&#65533;&#65533;&#65533;&#65533;l&#65533;&#65533;*&#1168;M8&#65533;&#1065;&#65533;i&#65533;\o&#65533;&#65533;9&#65533;-&#65533;&#65533;&#65533; 
&#65533;&#65533;B T&#65533;&#65533;n&#65533;&#65533;4@p&#65533;F&#65533;&#65533;
cP&#65533;&#65533;g9&#65533;EE&#65533;&#1628;Q2b&#65533;deE&#65533;&#65533;&#65533;&#65533;"	i&#65533;qH&#65533;&#65533;&#65533;&#65533;2&#65533;.p&#65533;] C&#65533;&#65533;C&#65533;`&#65533;@c!tf8&#65533;&#485;&#65533;&#65533;&#65533;&#65533;Y&#65533;&#65533;&#65533;&#65533;&#65533;&#584;W&#65533;G&#65533;&#1205;&#65533;t&#65533;e1O&#65533;!&#65533;.&#65533;&#65533;&#65533;U &#65533;a""&#65533;{r&#65533;n&#65533;&#65533; &#65533;&#65533;('3O&#65533;&#65533;i&#65533; &#65533;&#65533;@&#65533;+ra&#65533; 3J&#65533;&#65533;p,\&#65533;&#65533;S&#65533;&#65533;B*&#1269;&#65533;<Oi&#65533;&#65533;f&#65533;H&#65533;#"&#65533;gJ<&#65533;&#65533;d)Nq&#65533;w&#65533;YIbz&#1195;BF2K&#65533;&#65533;&#65533;&#65533;&#65533;&#65533; &#65533;&#65533;p!Vh&#65533;&#65533;&#65533;4&#65533;aP&#65533;8&#296;Gm[&#65533;R&#65533;#!&#346;&#65533;&#65533;&#65533;&#65533;&#65533;&#65533;PLJ&#65533;&#65533;&#65533;i&#65533;&#65533;i&#65533;:Qb}v$&#65533;&#65533;&#65533;	^&#65533;zf{&#65533;&#65533;$&#65533;&#65533;&#65533;iz&#65533;&#65533; E*$&#65533;R&#65533;&#65533;&#65533;Y&#65533;HE*J&#65533;
T&#65533;kH&#65533;.&#65533;&d5+LT&#65533;U&#65533;hS&#65533;(&#65533;VD&#559;&#65533;8[A&#65533;&#65533;NQxV2&#65533;UC&#65533;&#65533;&Qt&#65533;&#65533;@&#65533;+.X&#65533;&#65533;&#65533;`,&#65533;&#1089;&#65533;"&#65533;&#65533;-&#65533;&#65533;&#834;&#65533;&#65533;&#65533;E&#65533;X&#65533;
h	&#65533;!?RMqZrU=&#65533;K&#390;&#65533;T&#65533;F,&#65533;&#65533;&#65533;&#193;o&#65533;&#65533;=DC&#65533;1&#65533;&#65533;&#65533;&#65533;&#65533;,&#65533;a&#65533;t!&&#65533;X&#65533;&#65533;&#65533; &#65533;1&#65533;&#65533;&#65533;b&#65533;ke=&#65533;)&#65533;\&#65533;Z&#65533;&#65533;o!&#65533;&#65533;C&#65533;&#65533;@&#65533;"q&#65533;A&#65533;aa&#65533;&#65533;&#65533;&#1030;;&#65533;!&#65533;Z&#65533;&#65533;&#65533;&#65533;&#65533;3^&#65533;&#65533;G&#65533;`&#65533;\&#65533;&#65533;&#65533;&#65533;{&#65533;&#1911;)&#65533;&#65533;6&#65533;t&#65533;H`#A&#65533;&#65533;5&#65533;&#65533;&#65533;EF0&#65533;x&#65533;	I&#65533;&#65533;&#1941;A&#65533;,Ih.:&#65533;F1&#65533;&#1026;&#65533;"&#65533;&#65533;d&#65533;-&#65533;&#65533;&#65533;&#65533;\&#59505;&#65533;u&#65533;&#65533;&#65533;x&#65533;x&#65533;%&#65533;&#65533;aPb[&#65533;&#65533;&#65533;{&#65533;#
&#65533;&#65533;&#65533;!&#65533;&#65533;&#65533;w&#65533;&#65533;a&#65533;D&#65533;&#1582;&#297;&#65533;j !&#65533;&#65533;4Q&#65533;&#65533;C`P&#65533;d&#65533;&#65533; <@&#65533;
Xh&#65533;b&#65533;9&#65533;%1&#65533;{&#65533;&#65533;&#65533;&#65533;-G&#65533;&#896;&#65533;&#65533;&#65533;DL')&#65533;&#65533;?&#65533;.&#52920;&#65533;Pu&#65533;&#65533;Dl&#512;(&#65533;C.&#65533;C&#65533;)&#65533;c&#65533;L&#65533;&#65533;0c)&#65533;"&#65533;&#65533;&#65533;)&#65533;&#65533;%T(=&#65533;&#65533;YP&#65533;&#65533; &#65533;&#65533;g&#65533;b&#65533; i&#65533;`&#65533;&#65533;%&#65533;o&#65533;0&#65533;(s&#65533;f&#65533;H&#65533;}&#65533;"(&#65533;"(J'&#65533;&#1024;-&#65533; &#65533;@|O#&#65533;&#65533;& &#65533;&#65533;&#65533;&#65533;u&#65533;:&#65533;Bi&#928;~'&#65533;&#65533;&#65533;&#65533;4&#65533;&#672;&#65533;V&#65533;&#65533;&#65533;&#65533;&#65533;&#65533;M &#65533;&#65533; &#65533;&#65533;"!!O$AJT&#65533; &#65533;&#65533;_MY&#65533;&#335;<a&#65533;
J&#65533;&#65533;d&#65533;)&#65533;&#65533;&#65533; &#65533;&#65533;&#65533;@
&#65533;&#65533;	&#65533;&#65533;&#65533;&#65533;&#65533; &#65533; &#65533;B&#65533;&#65533;&#65533;Q&#65533;S&#65533;&#65533;&#65533;P&#65533;R8&#65533;&#65533;dM&#65533;&#65533;0&#65533;&#65533;pM&#65533;l&#665;z&#65533;&#65533;&#65533;)a3&#65533;^&#65533;&#54866;&#65533;&#65533;&#65533;&#65533;K,^&#65533;&#65533;^&#65533;&#65533;&#65533;&#65533;L&#65533;&#65533;R&#65533;G&#65533;%&#65533;BN&#65533;^&#65533;W\&#65533;&#65533;&#65533;@&#65533;&#558;&#65533;"&#65533;K8&#65533;&#65533;&#65533;&#65533;&#65533;&#65533;&#65533;v&#65533;^ I&#65533;
&#65533;&#65533;&#65533;LTA&#65533;&&#65533;N!ZA&#65533;`(N&#65533;1Wj&#65533;z&#65533;&#65533;J&#65533;T&#65533;&#65533;&#65533;&#65533;&#65533;Ve&#65533;Hf&#65533;&#65533;M&#65533;!&#65533;MP&#65533;&#65533;4B|&#65533;"&#65533;&#65533;&#65533;&#65533;?c&#65533; &#736;&#65533;&#65533; &#65533;`4&#65533;nzAza&#65533;&#65533;!Bj^&#65533;G&#65533;D&#1580;$&#65533;o&#65533;D&#65533;QFE&#65533;Lm&#65533; &#65533;&#65533;
&#65533;`&#65533;  &#65533;Pn&#65533;/&#65533;.&#65533;r.&#65533;:&#65533;&#65533;*&#65533;&#65533;H>X&#65533;&#65533;`&#65533;E&#65533;&#65533;&#65533;&#65533;l)&#65533;&#1671;Q &#65533;S$E&#65533;&#65533; &#65533;&#65533;&#65533;&#65533;n&#65533;0&#65533;R$U&#65533;&#65533;<p&#65533;Bn0Ht&#65533;&#65533;&#65533;6b&#65533;&#65533;'"&#65533;h-l&#65533;&#65533;&#65533;N&#65533;,oB&#65533; pP'3OD&#65533;&#65533;&#65533; &#65533;Xhw&#65533;&#65533;&#180;2&#65533;>Vh&#65533;$&#65533;|.hJc&#65533;b&#65533;''&#65533;2v&#65533;"&#65533;&#65533;&#65533;n&#65533;D&#65533;Pe&#65533;@
&#65533;`z&#65533;V@6 4`f&#65533;&#65533;@
&#65533;&#65533;F&#65533;vO3&#65533;"&#65533;&#1570;&#65533;@&#65533; &#65533;&#65533;*&#65533;&#65533;-LC*&#65533;&#65533;&#27439;"R&#65533;*2&#65533;@&#65533; <&#65533;9b&#65533;;&#65533;&#65533;F\&#65533; k&#65533;)jdi&#65533;0v&#65533;?o&#65533;&#65533;$	06[&#65533;&#65533;H&#65533;`D,u&#65533;&#65533;D&#65533;"F&#65533;&#65533;sh2s &#65533;b&#65533;,&#65533;"&#65533;&#65533;DR&#65533;&#65533;&#65533;hLc{&#65533;#=&#65533; &#876;&#65533;&#65533;;&#65533; &#65533;&#65533;1&#65533;>v&#65533;<&#65533;BD;G&#65533;&#65533;*6&#65533;&#65533;ht&#65533; O#&#65533;&#1184;&#65533;E&#65533;%&#65533;1&#65533;&#19474;&#65533;&#65533; j&&#65533;L0AL&#65533;D[FaZ&#65533;&#65533;&#65533;&#65533;he H&&#65533;&#65533; &#65533;&#65533;&#65533;&#65533;@&#65533;&#65533;&#65533;&#65533;	&#65533;&#65533;&#65533;&#65533;&#65533;&#65533;	&#65533;&#65533;&#1920;&#65533;S2&#65533;&#65533; '&#65533;(A&#65533;}(&#65533;&#65533;&#65533;$eSj&#65533;&#1424;i&#1191;&#65533;-"%L&#65533;x&#65533;m&#65533;&#65533;&#65533;T&#65533;&#65533;&#65533;LJ&#65533;&#65533;Pj2&#65533;$&&#65533;&#65533;&#65533;T]&#65533;&#65533;&#65533;Z&#65533;&#65533;U&#65533;$IDn&#65533;.A&#65533;$!IK&#65533;DA4&#65533;B&#65533;&#65533;&#65533;&#65533;&#65533;&#65533;E&#65533;&#65533;m&#65533;&#65533;r&#65533;Z&#65533;HUT&#65533;&#65533;`,
&#65533;6&#65533;Yk&#1189;6&#65533;Z&#1446;&#65533;&#65533;V&#65533;&#65533;&#65533;E&#65533;&#293;&#65533;&#65533;eV&#65533;&#65533;f"Ay&#65533;`&#65533;&#65533;4&#65533;#&#65533;
Sr&#65533;#u&#65533;&#65533;%&#65533;@AV&#65533;t&#65533;~a&#65533;&#65533;p&#65533;j&#65533;G&#804;&#65533;B&#65533;A&#384;&#65533; u&#65533; OTH&#65533;&#65533;&#65533;&#65533;&#65533;&#65533;&#65533;8&#65533; &#65533;$&#65533;} &#65533;&#65533;!`&#65533;&#286;g&#65533;&#65533;&#65533;&#65533;`S&#65533; &#65533;&#65533;")&#1408; &#65533;8u&#65533;6&#65533;&#65533;,&#65533;&#65533;P&#65533;@&#65533;-&#65533;o$E&#65533;&#65533;$&#65533;"&#65533;&#65533;]gg@[&#65533;"&#65533;&#65533;#jvNd&#65533;&#65533;&#65533;&#65533;<&#65533;&#65533;#B&#65533;#&#65533;&#65533;2>&#65533;@&#65533;2&#65533;|0Mh &#65533;N&#65533;$&#65533;`&#65533;&#65533;&#65533;&#65533;$g &#65533;"90&#65533;&#65533;#	&#1891;&#65533;&#65533;=ADI&#65533;ci&#65533;&#65533;si T&#65533;&#65533;&#65533;
A~&#65533;&#65533;&#65533;r&#65533;$&#1696;&#65533;`D 8&#65533;h&#65533;&#65533;`
&#65533;&#65533;45&#65533;z.1&#674;w&#65533;/hB<&#65533;P*0v&#65533;&#65533;9"&#65533;X3&#65533;=&#65533;&#65533;&#65533;&#65533;&#65533;&#65533;Bl&#270;&#65533;v&#65533;&#65533;+&#65533;3$:#&#65533;:c&#65533;FSs&#16901;&#65533;&#65533;;&#65533;&#65533;u&#65533;&#65533;s&#65533;&#65533;*4&#65533;"x&#65533;,>3s*~&#65533;&#65533;Ki&#65533;b Sw u&#65533;AU&#65533;@&#65533;B{&#65533;{M&#65533; &#523;&#65533;&#65533;D&#65533;3&#65533;`&#65533;p&#65533;&#65533;&#65533;&#65533;&#65533;&#65533;h&#65533;&#798;&#65533;
iH&#65533;&#65533;&#65533;2&#65533;&#65533;>&#65533;/{$H&#736;B&#65533;&#1744;&#65533;&#65533;&#25360;&#65533;dJjU&#65533;&#65533;l,!W&#65533;&#65533;_NATK&#65533;&#65533;?a&#65533;&#65533;&#858;&#65533;&&#65533;AM&#65533;V3&#65533;&#65533; &#65533;&#65533;M&#65533;`
&#65533; 	&#65533;@
&#65533; 	&#65533;&#65533;
&#65533;&#65533;&#65533;#(&#65533;&#65533;|&#65533;&#65533;RO&#65533;Pkr&#65533;&#65533;&#65533;	&#65533;GS&#65533;&#65533;<	&#65533;R&#853;
b&#65533;&#65533;K}&#65533;d&#65533;d-&#65533;&#65533;Y\!T&#65533;&#65533;H&#65533;&#65533;T&#65533;&#65533;&#1062;&#65533;&#65533;&#65533;&#65533;&#65533;M&#65533;&#65533;*&#65533;&#65533;&#65533;&#65533;&#65533;N&#65533;K<&#65533;&#65533;mUX&#245;M&#65533;)&#65533;&#65533;Z&#65533;&#65533;S&#65533;)&#65533;_A&#65533;UZ-&#65533;&#65533;Y&#65533;9&#65533;`j&#65533;^&#65533;&#65533;&#65533;I&#65533;&#65533;K&#65533;&#65533;VO&#65533;Q&#65533;fPFU&#65533;&#65533;R.&#65533;&#65533;&#65533;&#65533;&#65533;T&#65533;&#65533;5!&#65533;Z&#65533;s Bs:&#65533;&#65533;&#65533;H&#65533;&#65533;-&#65533; &#65533;&#65533;.Ao&#65533;~A&#65533;&#65533;fa&#65533;X&#65533;&#65533;D[>&#65533;&#65533; &#65533;&#65533;
&#65533; &#65533;&#65533;V#&#65533;K
A]ko>&#65533;3&#65533;&#65533;$K' &#65533;&#65533;h&#65533;:&#65533;*T&#65533;&#65533;HLH&#65533; &#65533;&#65533;]2!^&#65533;NaV&#65533;)b9&#65533;Q&#65533;'n&#65533;H@&#65533;&#65533;h]&#65533;#&#65533;&#65533;&#65533;0j&#65533;&#65533;f}&#65533;W2&#65533;&#65533;'"&#65533;&#65533;&#65533;d&#65533;*d"x:&#65533;&#65533;&#65533;`&#65533;wZ&#65533;>t&#65533;t&#65533;&#65533;&#65533;&#65533;
&#65533; &#65533;&#65533;&#65533;qkx&#65533;VnQd,&#65533;&#65533;z&#65533;&#1412;&#65533;06IS(x&#65533; 2&#65533;&#65533;&#65533;&#65533;F	Q&#65533;&#65533;RMx&#65533; &#65533;`8`L`T`&#65533;`s&#65533;@oS&#65533;`&#190;B+z&#65533;J}&#65533;&#65533;'&#65533;HC^&#65533;0&#65533;3K&#65533;Ak&#65533;&#65533;&#65533;&#65533;o&#65533; n&#65533;H&#65533;h&#65533;)&#65533;&#65533;F&#65533;V"&#65533;&#65533;.&#65533;H&#65533;\&#65533;&#65533;&#65533;&#65533; &#65533;@7[&#65533;&#65533;2,&#65533;h&#65533;53LH&#496;A&#65533;&#65533;&#65533;&#756;v&#65533;&#65533;&#65533;&#65533; 4&#65533;&#65533;^&#65533;&#65533;>X#$&#65533;tzpiAh&#65533;&#65533;P&#65533;jD&#65533;AL&#65533;&#65533;&#65533;|&#65533; &#65533;&#65533;3	0v&#65533;Y&#65533;&#65533;(j&#65533;&#65533;+oz&#953;L&#65533;&#65533;q0L&#65533;&#65533;&#65533;%&#65533;&#65533;	&#65533;&#65533;"&#65533;&#65533;Dq&#65533;8W&#65533;&#65533;L&#65533;e &#65533;&#65533;M6af&#65533;&#65533;T&#65533;&#65533;$O&#65533;1&#65533;&#65533;&#65533;&#65533;&#65533;BD&#65533; 
&#65533;&#65533;&#65533;&#65533;&#65533;b&#65533;A&#65533;&#65533;&#65533;&#65533;&#65533;spp|&#65533;O&#65533;p"&#65533;&#65533;]&#65533;&#65533;&#65533;&#65533;Ee&#65533;)q&#65533;&#65533;W&#409;&#65533;&#603;&#65533;TH&#65533;&#65533;&#1129;&#65533;&#65533;9&#65533;&#65533;&#65533;&#65533;Z&#65533;&#65533;&#65533;&#65533;&#65533;Z&#65533;D&#65533;I]&#65533;&#65533;&#65533;-R&#65533;&#65533;D&#65533;&#65533;&#65533;{&#65533;&#65533;&#65533;&#65533; &#65533;^&#65533;d_&#65533;;K[!fc&#65533;&#65533;&#65533;j!&#65533;&#65533;b&#65533;&#65533;v&#65533;av&#65533;`,&#65533;	&#65533;e5O"&#65533;&#65533;&#65533;AAIW%&#1590;&#65533;!e&fT.&#65533;&#65533;LK)F(43*;&#134;B@&#65533;+&#65533;&#65533;A\&#65533;"&#65533;&#65533;&#65533;Z&#65533;&#65533;L!l&#65533;[A&#65533;&#65533;&#65533; 
&#65533;`
&#65533;&#65533;vx&#65533;g&#65533;&#65533;Fbr*&#65533;x&#65533;H&#65533;&#65533;&#65533;=&#65533; &#65533;&#65533;&#65533;#:+'&#65533;&#1076;	&#65533; 
&#65533;&#65533;&#65533;`&#65533; &#65533; &#65533;>&#65533;&#65533;&#65533;&#65533;49M0&#65533;G&#65533;K&#1069;A&#65533;&#756;."&#65533;2K#&#65533;*g&#65533;z&#65533; E&#65533; *&#65533;&#65533;@hC&#65533;&#65533;&#65533;]%&#65533;E.&#65533;n&#65533;&#242;&#65533;5&#65533;&#65533;&#65533;&#65533;&#65533;2Ao&#65533;z&#65533;2&#65533;&#65533;
X&#800; &#65533;2&#65533;bySSvw&&#65533;w -Pi<s&#65533;At4J&#65533;&#65533;Wh&#65533;_*}S&#65533;&#65533;&#65533;&#65533;&#65533;,&#65533;&#65533;&#65533;@
d`< F`R`4w&#65533;&#65533; (9&#65533;r&#65533;G,v&#65533;|&#65533;&#65533;&#65533;&#65533;&#65533;5&#65533;&#65533;&#65533; (q
&#65533; >&#65533;"{l&#65533;&#65533;&#65533;&#65533;t&#65533;o&#65533;&#65533;&#65533;@&#65533;#vb&#65533;&#65533;/&#65533;&#65533;&#65533;&#65533;L=p&#65533;,V'&#65533;D4&#65533;Bk	|;0&#65533;&#65533;&#65533;&#65533;Fi4&#65533;A&#65533;|&#65533;&#65533;F&#65533;j&#65533;i&#1321;8&#65533;&#65533;&#701;D&#65533;G&#65533;P&#65533;&#65533;,*ZW9&#1971;&#65533;Zbl&#65533;&#65533;&#65533;FE^B2&#65533;&#65533;u&#192;&#65533;y8&#65533;@&#65533;&#65533;vL&#65533;{Y&#65533;&#65533; WZ&#65533;&#65533;&#65533;M&#65533;&#65533;$M8AV_n,&#65533;&#65533;g&#65533;X&#65533;&#43533;&#65533;m^@&#65533;V&#65533;xU &#65533;A&#65533;w&#65533;&#65533;&#65533;&#65533;&#65533;&#65533;&#65533;&#65533;\h&#65533;2#&#65533;#L&#65533;&#65533;:&#65533;pn&#65533;&#65533;&#65533;'z&#65533;&#65533;&#65533;&#65533;*&#65533;	&#65533;&#65533;&#65533;&#65533;&#65533;&#65533;&#1133;&#65533;&#65533;XR&#65533;U&#2718;&#65533;$<&#65533;XM&#65533;&#65533;&#65533;&#65533;&#65533;	&#65533;q&#65533;&#65533;&#1993;&#65533;2&#65533;&#65533;&#65533;&#65533;^&#65533;&#65533;&#65533;R]&#65533;ku&#65533;&#65533;K&#65533;&#65533;V&#65533;dm&#65533;#	&#65533;	&#65533;&#323;$&#65533;$&#65533;^a&#65533;Gf&#65533; ^&#338;%,&#65533;&#65533;b&#1378;u&#65533;&#1452;&#65533;&#65533;"F&#789;&#65533;&#65533;+U&#65533;J&#65533;&#65533;&#1254;K&#65533;5Z&#65533;(&#65533;C&#65533;5r	&#1187;G&#65533;(&#612;$&#65533;&#65533;I&#65533;.e&#1172;I&#65533;&N&#65533;&#65533;r&#65533;T	&#65533;D&#65533;&#65533;qSF&#65533;&#65533;2i&#1452;9C&#65533;&#65533;&#65533;3f&#800;Q&#65533;&#65533;&#65533;7t&#65533;&#65533;&#65533;cG7h&#65533;&#65533;dJ&#65533;-Z&#65533;^&#65533;Z&#65533;J#(M&#65533;\&#65533;4&#65533;M(L&#65533;D&#65533;&#65533;&#65533;9z&#65533;
&#65533;:v&#65533;&#65533;&#65533;3&#65533;&#65533;8q&#65533;&#1337;s&#65533;&#65533;8m&#65533;&#65533;&#65533;&#65533;&#65533;N&#861;&#47662;c'&#65533;=u&#65533;hYbd&#65533;,_&#65533;&#65533;&#65533;&#65533;P&#65533;G&#65533;2q&#65533;$&#65533;*U&#65533;J}&#65533;&#65533;&#1190;Q&#65533;2&#65533;&#65533;&#264;&#65533;=x&#65533;&#65533;y&#65533;&#65533;&#65533;M:w&#65533;&#65533;&#65533;&#65533;&#65533;M&#65533;f&#1620;&#65533;&#65533;&#65533;V5l&#65533;&#65533;3&#65533;&#65533;9&#65533;&#65533;&#65533;3&#65533;:guGn&#65533;'&#65533;|l&#65533;&#65533;&#1600;q&#65533;&#65533; &#65533;&#1825;&#1373;&#65533;m&#65533;&#65533;&#65533;V^e&#65533;flAEZxQ&#65533;&#65533;j&#65533;qi&#65533;&#65533;U&#65533;f&#65533;w|k&#65533;Fb\u&#65533;&#65533;&#65533;&#65533;&#65533;^p&#65533;&#65533;]&#65533;Tj&#65533;qFd&#65533;&#65533;y&#65533;&#65533; &#65533;b&#65533; ~&#65533;&#65533; Q*	ue&#65533;&#65533;"&#65533;@&#65533;	-&#65533;p&#65533;[&#65533;&#65533;&#467;U&#65533;g&#65533;&#65533;&#65533;e&#65533;i&#65533;&#65533;&#65533;&#65533;Yu&#65533;&#65533;}&#65533;aGcdQ&#65533;&#65533;&#1368;&#65533;&#65533;[&#65533;'&#65533;&#65533;d&#65533;U&#65533;&#65533;cjxG`&#65533;a"&#65533;d@&#65533;&#65533;&#65533;&#65533;Vhx&#65533;&#65533;&#65533;-&#65533;&#65533;&#65533;&#65533;e&#65533;U&#65533;,&#65533;&#65533;&#65533;&#65533;n&#65533;&#65533;&#65533;&#65533;7&#65533;&#65533;&#65533;&#65533;f&#65533;!&#65533;M&#65533;1FV.&#65533;ZVd&#65533;&#65533;E(&#65533;&#65533;]k&#65533;&#65533;r4x&#65533;&#65533;&#657;&#65533;&#65533;)Z&#65533;^&#65533;1,&#65533;0&#65533;!&#65533;U&#65533;QcSa&#65533;&#65533;&#65533;z&#65533;\&#65533;a&#65533;gY(FXd&#65533;&#65533;&#65533;G|&#65533;&#65533;!&#65533;&#65533;h&#65533;&&#65533;&#65533;"1)&#65533;|&#65533;(o&#65533;'&#65533;&#65533;&#65533;&#65533;"&#65533;RH!&#65533;hy	'c|*&#65533;&#65533;&#65533;&#65533;)o&#65533;Is&#65533;T2&#65533;L&#65533;$&#65533;&#65533;"H&#65533;|RJ&#65533;0r!&#65533;&#65533;(H&#65533;!&#65533;|&#65533;&#65533;&#65533;&#65533;f&#65533;&#65533;&#65533;&#65533;&#65533;F`&#65533;/.Y&#65533;}&#65533;q&#65533;&#65533;&#65533;&#1345;&#65533;,S%&#65533;|&#65533;&#65533;&&#65533;X&#65533;	Q5&#65533;&#65533;7W&#65533;&#65533;&&#65533;&#65533;t|3%vk&#65533;	&#1952;&#65533;B
*&#65533;&#65533;&#65533;J+&#65533;'&#65533;&#65533;&#65533;0>&#65533;)&#445;L&#65533;(&#65533;&#65533;&#65533;&#65533;(&#65533;=&#65533;Q&-&#65533;HI)&#65533;$I^&#65533;P&#65533;	&#674;&#65533;&#65533;&#65533;O&#65533;\<&#65533;(&#65533;&#65533;1&#65533;O&#65533;
+&#65533;&#65533;&#65533;&#65533;+&#65533;&#65533;"&#65533;,&#65533;&#65533;2&#65533;C&#65533;&#65533;b&#65533;B&#65533;#/&#65533;-&#65533;&#65533;&#65533;K.&#65533;&#65533;&#65533;&#65533;)&#65533;&#65533;&#65533;&#65533;&&#65533;&#65533;t&#65533;!&#65533;,&#65533;H#&#65533;&#65533;&#65533;H$&#65533;&#65533;=&#65533;$1]&#65533;&#65533;%&#65533;h&#65533;&#65533;&#65533;BeB	$&#65533; 2&#65533;ct`&#65533;e&#65533;&#65533;&#65533;F&#65533;&#65533;
&#203;<&#65533;&#65533;Qm&&#1585;&#65533;&#65533;`&#65533;Cd&#65533;&#65533;E\\A&#65533;&#65533;&#65533;"&#65533;&#65533;X"&#65533;&#65533;&#65533;5tA
GB&#65533;/&#65533;&#65533;{&#65533;&#65533;&#65533;&#65533;<&[&#65533;&#65533;f&#65533;&#65533;&#65533;FAr&#65533;_x&#65533;&#65533;C&#65533;&#65533;&#65533;*&#65533;C<)&#65533;l&#65533;&#219;L&#65533;-=&#65533;&#65533;xE&#65533;V&#65533;QG&#147;E+J&#65533;&#65533;I$|&#1027;v&#65533;&#65533;&#65533;&#1025;5&#65533;&#65533;&#65533;&#65533;&#65533; 6P%Tw&#65533;&#65533;&#65533;&#65533;&#65533;&#65533;j!&#65533;0&#65533;a5:&#65533;&#65533;@&#65533;&#65533;&#65533;u&#65533;"&#65533;F&#65533;&#65533;S&#65533;0&#65533;I&#65533;+iC&#65533;@&#65533;I*&#28762;W&#65533;`.a&#65533;&#65533;&#65533;Z&#65533;&#65533;0&#65533;&#65533;&#65533;,f&#65533;&#65533;&#65533; &#65533;/&#65533;ap&#65533;&#65533;&#1280;$4L|&#65533;0&#65533;&#65533;<&#65533;A]n&#515;&#65533;&#65533;Jl&#65533;z&#65533;BB&#65533;&#65533;&#65533;/&#65533;&#65533;&#65533;&#65533;&#65533;&#65533;i&#65533;&#65533;&#65533;&#65533;~&#65533;@&#65533;&#65533;&#65533;M&#65533;G&#65533;&#65533;c!&#65533;&#65533;&#65533;y&#65533;&#65533;Q&#65533;EB&#65533;&#190;@&#65533;Y&#65533;
I3&#65533;z&#65533; &#65533;&#65533;(V&#65533;d&#65533;h&#262;&#65533;&#1025;@1B&#65533;&#65533;+&#65533;(&#65533;&#65533;%&#65533;T%&#65533;i&#65533;&#65533;`&#65533;)&#65533;&#65533;d{&#65533;E&#65533;1P&#65533;*c&#65533;{(&#65533;&#65533;q&#1611;`@&#65533;y&#65533;h&#65533;&#65533;&#65533;31&#65533;&#65533;&#1685;7&#65533;&#65533;&#65533;T{&#65533;&#149;9&#65533;&#65533;B\)R&#65533;j$$&#65533;&#65533;[&#65533; E&#65533;&#65533;D&#65533;l0&#65533;v85&#65533;u&#65533;!H\0&#65533;'&#65533;X&#65533;&#65533;&#65533;,u&#65533;&#65533;&#65533;&#65533;,&#65533;&#65533;&#65533;&#65533;&#65533;{&#65533;h&#65533;$NG&#65533;&#65533;r&#65533;&#65533;&#65533;(`&#65533;&#65533;JD&#65533;&#65533;l`]&#65533;C&#65533;&#65533;"D&#445;&#65533;&#65533;O&#65533;1';L &#65533;a&#65533;&#65533;&#65533;&#1314;&#65533;C&#65533; &#65533;@M=&#65533;t&#65533; 3&#65533;g@:%&#65533;&#65533;`&#65533;P&#65533;&#65533;&#65533;&#65533;&#65533;&#65533;2&#65533;	L&#65533;&#65533;&#65533;&#65533;&#65533;.&#65533;&#1756;&#65533;-o&#65533;&#65533;&#65533;&#65533;<&#65533;&#65533;M&#65533;&#65533;`&#65533;+X&#65533;&#65533;&#65533;QQ&#65533;]E&#65533;K]&#65533;&#65533;&#65533;e&#65533; E^Qa
P%&#65533;2&#65533;D$&#65533;&#65533;&#65533;&#65533;&#65533;&#65533;&#65533;#>&#65533;&#65533;&#65533;.s&#65533;&#65533;D&#65533;&#65533;J&#65533;&#65533;
&#65533;v&#65533;&#1771;&#65533;X&#65533;
X&#65533;Bq&#65533;&#65533;+\1&#65533;Z&#65533;&#65533;-&#65533;K&#65533;Dn&#65533;_&#65533;&#65533;"&#65533;!k&#65533;<&#65533;&#65533;G&#65533;h6&#65533;+KF&#65533;&#65533;&#65533;&#65533;$&#65533;&#905;&x2?G&#65533;v&#65533;&#65533;j&#65533;#&#65533;<&#65533;*&#65533;2&#65533;&#65533;R-&#65533;&#65533;&#65533; R&#65533;&#65533;&#65533;&#65533;O&#65533;&#191;&#65533;&#65533;&#65533;F>&#65533;&#65533;J&#65533;`&#65533;&#65533;&#1028;" &#65533;D`&#65533;&#65533;&#65533;&#65533;,x&#65533;086K.Y&#65533;&#65533;)&#65533;[;&#65533;R&#1392;&#65533;6&#65533;*<b&#65533;&#65533;&#65533;&#65533;&#65533;'&#65533;6p&#65533;&#65533;V$3|&#65533;&#65533;up&#65533;(^A&#65533;&#65533;&#65533;7&#65533;!p,V
J(B&#65533;&#65533;&#65533;t&#65533;el&#65533;&#65533;j&#65533;&#65533;&#65533;d"&#65533;3VQQ*S&#65533;L&#65533;T&#65533;tRA2&#65533;SF}&#65533;F&#65533;&#744;d&#65533;&#65533;y&#65533;:G0d[&#65533;5&#65533;@&#65533;&#65533;~&#65533;
&#65533;L&#65533;&#65533;&#65533;r&#65533;\&#65533;)&#65533;C&#65533;&#65533;&#65533;,I%	O&#65533;&#65533;~&#65533;`){&#65533;hipC&#1936;&#65533;e&#65533;aM&#65533;&#237;&#65533;)wX&#65533;o&#65533;*3 &#65533;-&#65533;j@A	Q&#65533;B&#65533;0&#65533;;&#65533;A&#65533;&#65533;cvj&#65533;&#65533;TAj_&#855;/&#65533;@&#65533;<&#65533;&#65533;rhKi&#65533;L&#65533;(X3&#65533;5&#65533;&#65533;E&#65533;&#65533;&#65533;Y%&#65533;w&#65533;&#65533;JG+*q&#65533;&#65533;H[&#65533;!&#65533;&#65533;&#65533;&#65533;r&#65533;'=&#65533;.&#65533;&#65533;$&#65533;&#65533;&#18670;f&#65533;GR&#65533;&#65533;&#65533;d&#65533;T5I&#65533;&#65533;&#65533;&#65533;$&#65533;&#65533;&#65533;&#65533;&#65533;&#65533;&#65533;&#65533;&#65533;G-&#65533;&#65533;f;&#65533;&#65533;,&#65533;ir2W(\E:&#1089;X
RJ[4&#65533;&#65533;&#65533;&#65533;&#65533;'&#65533;&#65533;*E
B'&#65533;&#65533;RJ&#65533;lcy&#65533;&#65533;<&#65533;6&#65533;E&#65533;&#65533;h&#65533;z&#65533;&#65533;=&#65533;&#65533;X)O&#65533;O&#65533;}&#65533;`"&#65533;&#65533;&#65533;&#65533;Ud&#65533;&#65533;b&#65533;D&#65533;BD&#65533;&#65533;y&#65533;#k&#65533;y&#65533;&#65533;Ai&#65533;1&#65533;ylH!&#65533;8&#65533;3Q&#65533;V&#65533;p&#65533;J&#65533;&#65533;&#65533;&#65533;) q&#65533;G&#65533;&#1525;&#65533;x&#65533;&.q&#65533;M&#65533;&#65533;&#65533;D&#65533;&&#65533;&#65533;w&&#65533;((G;&#65533;&#65533;"&#65533;&#65533;&#65533;*&#65533;
&#65533;&#65533;8&#65533;&#65533;&#65533;&#65533;SQA&#65533;&#65533;C&#65533;&#65533;0|&&#65533;Z>&#65533;8&#65533;~&#65533;&#65533;&#65533;&#65533;kXB&#65533;&#65533;N&#65533;jVJ ~&#65533;&#65533;D(&#65533;_;QX&#65533;v&#65533;&#65533;
&#481;8&#65533;0`&#65533;&#65533;g&#65533;c<
&#65533;&#65533;&#771;&#65533;0&#65533;&#65533;]&#65533;G&#65533;&#65533;7&#65533;@5>&#65533;	&#65533;&&#65533;&#65533; &#65533;&#65533;&#65533;w&#65533;@|&#65533;&#65533;&#65533;&#65533;@*&#65533;P&#65533;&#65533;P>&#65533;-\&#65533;d0Kl&#65533;&#65533;&#65533;	&#65533;&#65533;
&#65533; 3&#65533;A	&#65533;P}0(c0D&#65533;5&#65533;>&#65533;D0ZPT&#65533;&#65533;Q-&#65533;G&#65533;&#2017;K$7G2v&#65533;!6&#65533;L%&#65533;&#65533;&#65533;kX&#65533;2&#65533;EN&#65533;"<&#65533;U(T&#65533;lp&#65533;&#65533;
&#65533;01]&#65533;&#65533;
&#65533;`
&#65533;`w&#65533;&#65533;&#65533;Rob&#65533;ct-;&#65533;&#65533;r#&#65533;4vR!5&#65533;JSaHf I))&#65533;"l&#65533;q>&#65533;&#65533;x&#65533;07T&#65533;4.&#65533;&#65533;NgHe&#65533;UP&#65533;S&#65533;rd&#65533;SpZ&#65533;^@,&#65533;!$\&#65533;#&#65533;&#65533;#O*&#65533;"m&#1254;)Br&#65533;&#65533;&#65533;'&#65533;2&#65533;v&#65533;P&#65533;t0Q&#65533;&#65533;&#65533;&#65533;w&#65533;lxH&#65533;U4 9&#65533;<0K&#65533;D&#65533;]@i&#65533;&#65533;Go&#65533;+&#65533;&#65533;+]&#65533;&#65533;&#65533;"'$h&#65533;}&#65533;%&#65533;&#65533;&#65533;&#65533;O&#65533;!R!h&#65533;U&#65533;&#65533;Oc`R_ H&&#65533;K&#65533;&#65533;&#65533;R&#65533;"Zq+0dcY &#65533;&#65533;vO&#65533;,&#65533;&#65533;F&#65533;&#65533;/&#65533;H;xK&#65533;&#65533;Pi&#65533;P&#65533;t&#65533;lW&#65533;BRH&#65533;&#65533;,&#65533;T-&#65533;TXa"2&#65533;-&#65533;g&#65533;L&#65533;H&#65533;^&#65533;*lG)w&#65533;_&#65533; n &#65533;&&#65533;&#65533;&#65533;RZ&#65533;J
&#65533;H&#65533;&#65533;&#65533;&#65533;V#-&#65533;&#65533;&#65533;&#65533;&#65533;#^&#65533;0>iy{/&#65533;/>t&#65533;>&#65533;&#65533;7AA\h&#65533;VE&#65533;&#65533;&#65533;~&#65533;&#65533;&#65533;u&#65533;@&#65533;&#65533;&#65533;$L@&#65533;Y&#65533;&#65533;U6tK&#65533; &#65533;&#65533;YQ&#65533;@\&#65533;!Z&#65533;&#65533;&#65533;Ym&#65533;&#65533;B&#585;&#65533;&#65533; &#65533;!&#65533;$&#65533;a8&#65533;A&#65533;7&#65533;&#65533;7C&#65533;[x3wjE[&#65533;&#65533;>&#65533;08&#65533;5&#65533;&#65533;&#65533;&#65533;&#65533;&#65533;2&#65533;&#65533;}&#65533;CE&#65533;`}-#&#65533;&#1637;]&#497;
&#65533;]&#65533;&#65533;&#65533;	&#65533; 	&#65533;&#65533;x&#65533;U&#65533;&#65533;%#32&#65533;	&#65533;&#65533;$&#65533;&#65533;&#65533;&#65533;&#65533;w$	&#65533;&#65533;&#65533;&#65533;P&#65533;&#65533;5
&#65533;&#65533;&#65533;x]&#65533;E&#65533;&#65533;&#65533;&#65533;&#65533;&#65533;&#65533;p&#65533;&#65533;&#65533;&#65533;&#65533;&#65533;&#65533;&#65533;&#65533;&#65533;&#65533;CB&#65533;]&#65533;&#65533;:&#65533;&#65533;9C3&#65533;	7&#1120;7&#65533;&#65533;&#65533;7!x>&#65533;#[&#65533;%^-&#65533;1H(&#65533;U,&#65533;x&#65533;G&#65533;F&#65533;(R-B&#65533;#i&#65533;Rpb&#65533;|&#65533;}&#65533;

&#65533;S3&#65533;0u&#65533;&#65533;&#65533;>0/`>F W`&#65533;be&#65533;&#1429;&#65533;v!&#65533;h&#65533;F-&#65533;&#65533;
"{|&#65533;fix&#65533;\z&#65533;&#65533;V>!qw0ZpS N Y&#65533;&#65533;p	&#65533; &#65533;@&#1845;&#65533;&#65533;&#65533;	d&#65533;Uqm;4[&#65533;&#65533;a t&#65533;xd&#65533;j&#65533;k&#65533;4ii&#65533;x$&#65533;Bq&#65533;t$&#65533;R`&#65533;&#65533;\&#65533;X kRE, g/^&#65533;&#65533;R$&#65533;&#65533;*c&#65533;sN&#65533;re IT&#65533;&#65533;&#65533;&#65533;r&#65533;0'kP&#65533;&#65533;&#65533;JQ&#65533;)&#65533;)&#65533;&#65533;&#65533;F.R&#65533;,bx'&#65533;&#65533;Gq&#65533;&#65533;2I&#65533;bn&#65533;&#65533;v&#65533;cPF&#65533;>P&#65533;B&#65533;GPR&"&#65533;Z*@&#65533;&#65533;&#65533;&#65533;&#65533;Qe&#65533;t&#65533;&#65533;t&#65533;&#65533;+/&#65533;&#65533; G/&#65533;&I&#65533;&#65533;b&#65533;/&#65533;D&#65533;5&#65533;&#65533;,df&#65533;&#65533;&#65533;&#65533;AQZa&#65533;&#65533;Tb&#65533;&#65533;\&#65533;$5I)j g&#65533;T&#65533;s&#65533;2H!%j&#65533;*I&#65533;&#65533;h&#65533;+[JU&#65533;04&#65533;u"M&#65533;RO&#65533;z&#65533;f[&#65533;&#65533;-,"u&#65533;RQ&#65533;HNQH&#65533;0&#65533;*ZY&#65533;pU,&#65533;&#65533;C&#65533;0J+ym&#65533;&#65533;&#65533;gX&#65533;&#65533;s37h&#65533;7?&#65533;	Ca	&#65533;&#65533;{&#65533;Uw&#65533;&#65533;&#65533;h?4&#65533;&#65533;^&#65533;}pp&#65533;&#65533;yw@ &#65533;Qm&#65533;,&#65533;&#65533;U&#65533;q*DE&#65533;&#65533;&#65533;P&#65533;uq&#65533;&#65533;&#65533;D/&#65533;&#65533;cP@&#65533;&#65533;$N&#65533;:&#65533;&#65533;&#65533;&#65533;&#65533;
&#65533;&#65533;@
#&#65533;!&#65533;&#1784;&#65533;&#65533;&#65533;P8&#65533;&#65533;&#65533;&#65533;}&#1813;\&#65533;]&#65533;&#65533;&#65533;&#65533;s\8&#65533;&#65533;cE&#1925;	&#65533;&#65533;a&#65533;$&#65533;&#65533;=GQ&#65533;$\:M&#65533;&#65533;&#65533;&#65533;@C&#65533;&#65533;&#65533;&#65533;&#65533;q&#65533;&#65533;&#65533;_&#65533;C9&#65533;&#1081;&#65533;s;&#65533;;&#65533;0&#65533;&#65533;&#65533;&#65533;&#65533;	&#65533;&#65533;&#65533;&#65533;&#65533;&#65533;&#65533;0&#65533;r&#65533;\&#65533;P1&#65533;&#65533;:&#65533;Q_&#65533;@	t&#254;&#65533;g~&#65533;w3wW:3&#65533;&#65533;&#65533;`b&#65533;&#65533;uPZ9&#65533;&#65533;?&#65533;&#65533;QQ-&#65533;&#65533;&#65533;&#65533;mkSPO0kf&#65533;&#65533;0
&#65533;&#65533;
&#65533;&#65533;&#65533;l&#65533;&#65533;o&#65533;RI&#65533;56&#65533;H&#65533;&#65533;&#65533;&#65533;&#65533;&#65533;a&#65533;`&#65533;?&#65533;&#65533;&#65533;e&#65533;d&#65533;ZH&#65533;&#65533;4k&#65533;&#65533;u&#65533;&#65533;&#65533;*	h&#65533;:&#65533;&#65533;}&#65533;[&#65533;&#65533;P&#65533;Q&#65533;g&#65533;&#65533;&#65533;c&#65533;@
&#65533;1&#65533;e	&#65533;&#65533;
mJ&#65533;&#65533;&#65533;b&#65533;6i&#65533;&#65533;&#65533;&#524;-< g&#5175;cW'&#65533;4G&#65533;&#65533;t&#65533;&#65533;=b&#65533;\&#65533;I&#65533;h&#65533;&#65533;4&#65533;&#65533;&#65533;q&#65533;&#65533;&#65533;&#65533;@cFs&#65533;&#65533;,&#65533;&#65533;"&#65533;TQ&#65533;&#65533;d! U&#65533;&#65533;&#65533;&#65533;	&#65533;ze&#65533;&#65533;2K	$&#65533;&#65533;"G"&#65533;&#65533;fg&#65533;&#65533;gl&#65533;&#65533;k&#65533;1DO =P&#65533;@`M&#65533;h2o&#65533;<&#65533;&#418;r]&#1109;&#65533;&#65533;QBkH&#65533;p&#65533;T&#65533;$&#65533;RC&#65533;H&#65533;&#65533;T/&#65533;8$u&#65533;>e&#65533;&#65533;&#65533;&#65533;&#65533;t9u&#65533;&#65533;&#65533;&#65533; &#1506;Ff&#65533;&#65533;t, &#65533;&#65533;&#65533;&#65533;&#65533;va&#65533;*&#65533;"l&#65533;&#65533;&#65533;&#65533;\#&#65533; eJ&#65533;&#65533;&#65533;8X&#65533;&#65533;z&#65533;&#65533;&#65533;&#65533;'=&#65533;C&#65533;&#65533;4&#65533;R'-U.&#65533;\&#65533;&#65533;&#329;>&#65533;&#65533;}H&#65533;*&#65533;2KG&#400;|@&#65533;*1>9&#65533;{]363&#65533;&#65533;&#65533;w&#65533;`h&#65533;Nr^&#65533;%|&#65533;G&#65533;g&#65533;U&#65533;&#65533;&#65533;DH9+/&#65533;&#65533;&#65533;2&#771;$/3R&#65533;r&#65533;&#65533;&#683;V&#65533;&#65533;V&#65533;&#65533;[&#65533;;&#65533;&#65533;&#65533;-Ego&#65533;[&#65533;p&#65533;r&#65533;6&#65533;&#65533;>&#65533;&#65533;{i&#65533;7=Q	y&#65533;Z&#65533;7&#65533;&#65533;@\&#65533;W1&#65533;;&#65533;&#65533;&#65533;C&#65533;&#65533;&#65533;7@&#65533;?!?&#65533;w'xb&#65533;'&#65533;`&#65533;	L&#65533;(z&#65533;&#65533;4<tp&#65533;&#65533;{P6&#65533;&#65533;&#65533;p&#65533;&#65533;G
&#65533;gE&#65533;9&#65533;`
&#1205;\&#65533;&#65533;&#65533;y&#65533;&#65533;&#65533;&#65533;&#65533;&#65533;&#65533; &#65533;&#65533;o&#65533;<&#65533;c&#65533; 3&#65533; 
&#65533;0b~C[Q&#65533;{(X4&#65533;U&#65533;&#65533;&#65533;&1&#65533;&#65533;x!&#13782;F&#1002;P\&#65533;o`&#65533;&#65533;&#65533;q&#65533;Py&#65533;N_)VT`I&#65533;&#65533;Ypy@&#65533;&#65533;
&#5900;&#65533;e&#65533;C&#65533; A&#65533;:&#65533;"&#65533;R&#65533;&#65533;PT&#65533;&#65533;[0t&#65533;B&#65533;cVP&#65533;&#65533;&#65533;
q&#65533;&#65533;&#65533;&#65533;&#65533;&#65533;S?"C2&#65533;&#65533;&#65533;5W&#65533;&#65533;|&#65533;&#65533;	&#65533;&#65533;&#65533;I&#65533;V 0&#65533;h&#65533;3^&#1923;&#65533;&#65533;~@&#65533;q&#65533;&#65533;s&#65533;B&#65533;&#65533;6&#65533;H&#65533;&#65533;s&#65533;"&#65533;&#65533;:&#65533;k&#65533;&#65533;&#65533;r&#65533;&kgj&#65533;X&#65533;<&#65533;X&#65533;&#65533;V&#65533;&#65533;&#65533;&#65533; $/&#65533;*@&#65533;.	&#65533;"&#65533;XI&#194;s#&#18322;&#65533;-&#65533;&#65533;^&#65533;.`&#65533;W&#65533;&#65533;JH&#65533;&#65533;&#65533;:I&#65533;RU)&#65533;&#65533;&#65533;C'&#65533;c&#65533;!M&#65533;F@E&#65533;&#65533;R`]P_&#65533;&#65533;^P&#65533;&#65533;&#65533;0&#150;ZP&#65533;eO&#65533;Bq&#65533;Z&#65533;&#65533;Zp&#65533;w&#65533;&#65533;&#65533;&#65533;&#65533;,Lu$;k#&#65533;&#65533;/&#65533;&#65533;&#65533;z&#65533;1",7&#65533;.&#65533;T&#65533;&#65533;Q i&#65533;H&#1173;l&#65533;rV&#65533;&#65533;@Z	&#65533;Y&#65533;#&#65533;&#65533;R_&#65533;&#1224;&#65533;&#65533;F#&#65533;&#65533;"	#Q&#65533;&#65533;&#65533;t&#65533;&#65533;5X&#65533;)2&#65533;&#65533;y&#65533;&#65533;gW&#65533;s$&#65533;9;#&#65533;f&#65533;~&#65533;&#65533;&#65533;&#65533;^Q&#65533;
-#+&#65533;DW&#65533;#&#65533;q&#65533;&#65533;#u&#65533;Q&#65533;&#65533;&#65533;^&#65533;&#65533;'	&#65533;&#1107;(J&#65533;4@t4w&#65533;+k&#65533;&#65533;X&#65533;)&#65533;&#65533;&#65533;v&#65533;X#&#65533;)&#65533;v&#65533;Z&#65533;!Qe&#65533;&#65533;&#65533;rW&#65533;&#65533;QP&#65533;?&#65533;&#65533;&#65533;d&#65533;l &#65533;&#65533;&#65533;%&#1891;w&#65533;&#65533;0Q&#65533;&#65533;X&#65533;&#65533;&#65533;w&#65533; 	&#65533;&#65533;#X&#65533;J&#65533;y&#65533;yW?ox&#65533;&#65533;u&#65533;y&#65533;&#65533;wpf&#65533;@&#65533;o&#65533;7m&#65533;6@u"&#65533;&#65533;H&#65533;H{&#65533;y&#65533; &#1536;&#65533;yC&#65533;X[&#65533;&#65533;k&#65533;&#65533;
4&#65533;&#1307;&#65533;&#65533;&#65533;&#65533;M8&#65533;Q;&#65533;KT&#65533;&#65533;w&#65533;&#65533;&#1416;P&#65533;&#65533;S&#65533;`&#65533;j&#65533;&#65533;l?&#65533;&#65533;C&#65533;&#65533;
&#65533;Vix&#65533;&#65533;&#65533;?&#65533;q&#65533;+e&#65533;0&#65533;"'DZ&#65533;F BE&#65533;rp&#65533;l&#254;&#65533; [P807&#65533;&#65533;=P&#65533;&#65533;P&#65533;dF0X0T&#65533;&#65533;O&#65533;&#65533;&#65533;&#65533;&#65533;&#65533;&#65533;4I&#65533;B)Y1&#65533;&#65533;&#65533;&#65533;|W?#&#65533;&#205;@>&#65533;`	&#65533;P
/&#65533;	&#65533;_ BB&#65533;@}&#65533;&#65533;aQS&#65533;dg[PY&#65533;&#65533;Yq&#65533; "&#65533;T&#65533;&#65533;&#65533;(5 IG	&#65533;&#65533;&#65533;&#65533;&#65533;h&#65533;&#65533;&#65533;#&#65533;F&#65533;J&#65533;&#65533;8&#476;de)&#65533;&#65533;&#65533;V/&#65533;&#65533;oKw&#65533;&#65533;-&#65533;&#65533;j&#915;4&#65533;	&#65533;&#65533;&#65533; q&&#65533;2d&#65533;|&#65533;&#65533;L&#65533;/Y&#65533;T&#65533;&#65533;&#65533;
&#65533;&#65533;]&#65533;\&#65533;&#65533;Q&#65533;&#65533;&#65533;`,r&#65533;&#65533;e&#65533;/ )&#65533;!&#65533;"+V&#65533;&#65533;!F*X&#65533;@q&#65533;J&#65533;-`&#680;Q3&#65533;I&#65533;	&#65533;A&#65533;f&#65533;.Xx&#65533;I&#65533;&#65533;L,&#65533;@&#65533;2&#65533;&#65533;D.^&#65533;&#65533;)cFl&#687;g&#1324;9S&#65533;&#65533;&#65533;&#65533;	&#65533;&#65533;<&#65533;&#65533;L/&#65533;I&#198;&#65533;8p&#65533;&#65533;&#65533;&#65533;F&#65533;Y&#65533;&#65533;&#65533;F&#65533;5n&#1976;Y&#65533;&#65533;]&#65533;^-&&#65533;%&#580;X&#65533;`&#65533;H%K&#65533;&#65533;&#65533;TvK&#65533;&#65533;&#65533;j&#65533;&#65533;n&#65533;L&#65533;3k&#1580;&#65533;&#65533;&#65533;`8s|&#977;&#65533;&&#65533;&#65533;fq&#65533;Q#Y-g&#65533;cX&#65533;&#65533;&#65533;Mo:t&#65533;WN&#65533;X&#65533;e&#65533;<&#65533;bE&#726;-]&#65533;x!&#65533;2f&#65533;&#65533;&#65533;&#65533;&#65533;&#65533;&#65533;>~ 2h&#65533;B&#65533;&#65533;#&#65533;:&#65533;&#65533;&#65533;&#65533;&#65533;&#65533;6&#65533; #&#65533;&#65533; #B0"/&#65533;0,H&#65533;&#65533;&#65533;&#65533;4&#65533;p&#143;&#65533;&#65533;&#65533;-@&#65533;&#65533;
,"&#65533;&#65533;
_|&#65533;
(&#65533;j&#65533;
&#65533; &#65533;"G&#1344;&#65533;&#65533;&#65533;&#65533;C&#65533;&#65533;&#65533;C!&#65533;@&#65533;&#65533;=&#65533;`&#65533;I&&#65533;&#65533;&#65533;>&#65533;d&#65533;@&#65533;&#65533;2K-&#65533;d>@ &#65533;c&#65533;%&#65533;&#65533;<&#65533;&#65533;/9&#65533;&#65533;&#65533;3&#65533;&#249;6&#65533;&#65533;&#65533;;&#43043;M5&#65533;H&#65533;4pc&#65533;&#65533;&#65533;,&#65533;&#65533;&#65533;&#65533;&#65533;H&#65533;;&#65533;&#65533;C&#65533;&#65533;DIDY&#65533;G y&#65533;&#65533;J&#65533;&#65533;L*&#65533;&#65533;&#65533;K0&#65533;&#65533;QF!&#65533;&#65533;RNIeTHL &#65533;d&#65533;Hq&#65533;_i&#65533;BD&#65533;A&#65533;&#65533;K@&#65533;&#65533;&#65533;@&#65533;3&#65533;&#65533;A&#65533;&#65533;&#65533;N3&#65533;&#65533;#&#65533;;&#65533;#9&#65533;&#65533;&#65533;o}w&#65533;&#65533;&#1672;&#65533;&#65533;8&#65533;&#65533;O&#65533;&#65533;x9&#65533;&#65533;>&#65533;z&#65533;&#65533;;&#65533;@&#65533;&#65533;(&#65533;0&#136;#&#65533;H&#65533;
3&#65533;P&#65533;H&#65533;M&#65533;5&#65533;&#134;\&#65533;&#65533;z"c ~&#65533;%&#65533;&#65533;&#65533;&#65533;+&#65533;&#65533;&#65533; &#328;&#65533;&#65533;+&#65533;#&#65533;1&#65533;c&#65533;&#65533;&#65533;\#<&#65533;&#65533;&#65533;Bv&D&#65533;FYdEqdL,i&#65533;7&#65533;&#65533;B&#65533;&#65533;#&#65533;h`"&#65533;X"
&#65533;&#65533;&#65533;*&#65533;X&#137;*&#65533;&#65533;0&#65533;/&#65533;cKn6&#65533;<DC&#65533;&#65533;&#65533;&#65533;&#65533;&#65533;&#65533;&#65533;6&#65533;&#65533;&#65533;&#65533;e5&#65533;m&#65533;0&#65533;&#65533;b&#65533;2$&#65533;
B&#65533;&#65533;&#65533;FjY&#65533;&#65533;h&#65533;N&#65533;#Di&#65533;&#65533;&#65533;#C-8/t&#65533;&#65533;&#640;S1.,&#65533;.-&#65533;&#65533;&#65533;&#65533;&#65533;K&#65533;&#65533;&#65533;&#65533; &#65533;#-&#65533;hiE&#65533;&#65533;&#65533;C3&#65533;,&#1085;&#65533;b<&#65533;&#65533;&#65533;B&#65533;&#65533;&#65533;z&#65533;&#65533;*4&#636;/.&#65533;&#65533;&#65533;&#65533;v.P&#65533;&#65533;&#65533;*&#65533;t<G>1p&#65533;1&#65533;k&#65533;&#65533;h#9&#65533;&#65533;s4&#65533;&#65533;\C.&#65533;&#65533;&#65533;&#65533;5&#65533;^&#65533;&#1686;&#65533;&#243; SP&#65533;&#65533;r&#65533;&#1520;!&#65533;S&#65533;&#65533;&#65533;&#65533;h&sd0C&#65533;j&#65533;>&#997;&#65533;-u&#65533;&#65533;B5&#65533;B)OB&#65533;&#65533;m&#65533;&#65533;&#65533;&#65533;&#65533;&#65533;&#65533;u
4n&#65533;&#65533;:&#65533;&#65533;&#65533;&#65533;5&#560;O~&#65533;&#65533;^&#65533;&#65533;&#65533;&#65533;&#65533;r&#65533;&#65533;T&#244;&#65533;n&&#65533;KX&#800;&#65533;&#65533;3 &#65533;KeDrB&#1588;A\e&#65533;&#65533;c&#65533;&#65533;&#65533;&#65533;&#65533;F-&#65533;9&#65533;W&#65533;&#65533;&#65533;&#65533;m&#65533;&#65533;R2&#65533;&#65533;&#65533;Dn&#65533;T&#65533;R&#65533;&#65533;$&#65533;&#65533;F&#65533;&#65533;&#461;&#65533;&#65533;&#65533;Y&#65533;B&#65533;&#65533;&#65533;L&#65533;xXx&#65533;5$61&#65533;&#65533;G&#65533;&#65533;&#65533;m&#65533;&#65533;#JR&#65533;?&#65533;TINv&#65533;&#65533;tMr\S&#65533;&#528;!{U&#65533;&#432;y&#65533;K8&#65533;&#65533;&#65533;y^&&#65533;&#65533;]%"&#65533;)&#65533;&#640;&#65533;-&#65533;&#65533;&#65533;u&#65533;c&#65533;;@&#65533;y&#65533;C&#65533;&#65533; &#65533;@&#65533;&#65533;|&#65533;R&#65533;&#65533;&#65533;F4&#65533;&#65533;&#65533;&#65533;#&#1096;E"z&#515;&#65533;&#65533;)&#65533;<&#1569;:e"&#65533;~C.;&#65533;A|&#65533;&#65533;&#65533;T&#65533; &#65533;&#65533;7&#65533;rL&#65533;&#65533;&#65533;&#65533;A[wr&#65533;&#65533;&#65533;L?&#1825;[r&#65533;&#1241;&#65533;5wV8&#65533;b&#65533;&#65533;50&#65533;	M(&#65533;|&#65533;&#65533; ,!s&#65533;C =&#65533;&#65533;O &#65533;`&#65533;&#65533; 1&#65533;)Li&#65533;&#65533;&#65533;&#65533;	QP&#65533;28&#65533;l&#65533;D&#1107;"&#65533;&#65533;F*k@&#65533;;&#65533;&#65533;&#65533;)&#65533;&#65533;&#65533;Y&#65533;IP;&#65533;&#65533;[&#65533;&#65533;&#65533;&#65533;!l,6&#65533;A&#65533;`'o
Sh&#65533;&#1310;&#65533;&#699;&#65533;&#65533;Og8&#65533;\&#65533;5&#65533;&#65533;99!&#65533;&#65533;&#65533;/&#65533;DAYQ2S&#65533;5su&#65533;C &#65533;&#65533;~:&#825;.M2&#65533;@&#65533;.nc^nC&#65533;&#65533;&#65533;=&#65533;&#65533;&#65533;N&#65533;R&#65533;u&#65533; /&#65533;k&#65533;W&#444;&#65533;&#65533;y&#65533;&#734;$&#65533;Xd&8&#65533;&#65533;UzB&#65533;'&#199;4&#65533;&#1145;&#65533;
9M&#65533;`&#65533;&#1097;&#65533;#&#65533;S&#65533;&#65533;&#65533;-X&#65533;3_&#65533;zn'&#65533;?&#65533;fe&#65533;d&#65533;&#65533;o&#65533;&#65533;/z&#65533;&#65533;&#65533;B&#65533;&#65533;&#65533;&#65533;/n@I &#65533;&#65533;&#65533;w^s&#65533;&#65533;o&#65533;&#65533;\&#65533;&#65533;!&#65533;&#65533;&#65533;&#65533;9&#65533;&#65533;&#65533;C5l&#65533;j&#65533;&#65533;&#65533;&#65533;&#65533;|(RU#g&#65533;&#65533;}&#65533;c&#65533;&#65533;Y&#65533;:&#65533;&#65533;M5&#65533;&#65533;&#65533;?&#65533;&#65533;-7&#65533;&#65533;@Lm&#65533;jV&#65533;A&#65533;&#1514;S&#65533;&#805;C&#65533;7&#65533;&#65533;c&#65533;&#65533;Z+`&#65533;D&#65533;#&#65533;G&#65533;&#65533;&#65533;&#65533;&#65533;&#65533;&#65533;{&#65533;&#65533;:&#65533;&#65533;&#65533;&#65533;&#65533;&#65533;i<!A&#65533;&#65533;&#65533;!y&#1929;&#65533;'&#65533;o!-&#65533;&#65533; &#65533;&#65533;lD*&#65533;i&#65533;&#65533;&#65533;"&#293;&#65533;d&I&#65533;&#65533;r&#65533;&#65533;
v&#65533;a&#65533;A&#65533;&#65533;&#65533;&#65533;.f#)&#65533;@&#65533;3h&#19725;Op&#65533;E&#65533;0z&#65533;&#643;	\%&#65533;&#65533;&#38518;Lm&#65533;&#65533;&#65533;)Pa&#65533;&#65533;Md,&#65533;e&#65533;&#65533;&#65533;P&#1667;&#1099;&#65533;6&#1305;&#65533;&#65533;z&#65533;k&#65533;2&#65533;&#65533;&#65533;&#65533;&#65533;&#65533;&#65533;-&#65533;&#65533;w &#65533;&#65533;&#65533;&#65533;kJT&#65533;tP&#65533;%&#65533;>&#65533;&#65533;h&#65533;&#2042;C8&#65533;&#65533;&#65533;m&#65533;&#65533;2&#65533;&#65533;&#1003;&#65533;&#65533;&#1758;&#65533;&#65533;&#65533;&#65533;D&#65533;p&#65533;L&#65533;|&#65533;&#65533;&#65533;b&#65533;<&&#65533;q(&#65533;&#65533;p&#65533; &#65533;>(&#65533;&#65533; [#&#65533;']HBl &#65533;&#65533;)hA&#65533;Y&#65533;&#1312;6&#65533;&#65533;&#65533;f&#65533;\&#65533;7atb&#65533;.&#65533;a:)&#65533;N&#65533;&#65533;&#65533;Cn&#65533;&#65533;&#65533;&#835;&#65533;&#65533;@&#1473;&#65533;F&#1357;&#65533;0#&#65533;D &#65533;&#65533; &#65533;[A
Mx&#65533;H+!&#65533;I&#65533;5&#65533;&#65533;E&#65533;&#214;&#65533;-D hh&#65533;&#65533;b&#65533;&#65533;&#65533;# &#65533;&#65533;&#65533;O4&#65533;&#65533;&#65533;&#65533;'&#65533;o&#65533;&#65533;&#65533;P&#65533;y&#65533;IKzl&#65533;5&#65533;&#65533;C&#65533;&#65533;@&#65533;B9&#65533;&#65533;&#65533;"&#65533;=&#65533;&#65533;&#818;,&#65533;&#65533;b_v&#65533;6&#65533;@&#65533;&#65533;-&#65533;&#65533;&#65533;&#65533;&#65533;&#65533;&#65533;&#65533;&#65533;&#1586;&#65533;&#65533;vV&#65533;BnQ&#65533;f&#65533;&#65533;&#888;+s&#65533;M8-&#1576;&#65533;^&#65533;t&#65533;&#65533;&#65533;&#65533;&#65533;}&#65533;&#65533;S<&#65533;&#65533;&#65533;	8&#65533;.&#65533;-&#65533;&#65533;&#1262;`&#65533;=7n&#65533;['&#65533;&#1072;&#65533;.DP|g&#65533;:&#65533;&#65533;)#)&#65533;&#65533;&#65533;&#65533;&#805;&#65533;&#65533;&#65533;&w&#65533;+&#65533;&#704;&#65533;IK&#65533;$G&#65533;&#65533;&#65533;=&#65533;w[&#65533;d&#65533;&#65533;C&#65533;&#65533;&#65533;	
&#65533;&#65533;)h&#65533;.b&#65533;&#65533;&#65533;&#65533;&#65533;6 &#65533;&#65533;mj9&#65533;&#65533;&#65533;>&#65533;!:&#65533;	&#65533;&#65533;&#762;&#65533;&#65533;&#65533;-&#65533;-&#65533;&#65533;&#680;&#65533;'3&#65533;@#&#65533;&#65533;&#65533;&#65533;Q&#65533;:B	.X&#65533;D&#65533;&#1666;"&#65533;($&#65533;&#65533;&#65533;&#65533;&#65533;&#65533;&#65533;&#65533;&#65533;
*&#1571;&#65533;`	*&#65533;&#65533;&#65533;&#65533;,&#65533;&#65533;0&#65533;&#65533;&#65533;&#65533;&#65533;"%&#65533;&#1565;1&#65533;&#65533;Q"&#65533;*R&#65533;X&#65533;0
9&#65533;,&#65533;&#65533; &#1456;BA	l&#65533;0%&#65533;&#65533;&#65533;&#65533;&#65533;&#65533;&#65533;+&#65533;@&#65533;&#65533;@&#65533;pB&#65533;,(&#65533;&#65533;@&#65533;&#65533;.&#65533;&#65533;&#65533;&#65533;?&#65533;&#65533;"&#65533;1&#148;&#65533;&#65533;I&#65533;&#65533;&#65533;:,3&#65533;%;&#65533;*B&#65533;&#65533;&#65533;&#65533;&#65533;7_&#65533;&#65533;&#65533;&#65533;_&#65533;&#65533;6I&#65533;I&#1845;&#65533;KD&#65533;mC3#&#598;&#65533;&#65533;&#65533;oQ&#65533;-`&#65533; &#65533;&#65533;T$)p&#65533;&#65533;&#65533;-x&#65533;&#65533;&#65533;&#65533;&#65533;&#65533;&#344;&#65533;&#65533;&#65533;&#65533; &#65533;&&#65533;&#65533;&#130;(H&#65533;&#584;&#65533; 5X&#65533;A&#65533;m&#65533;!6x5&#1458;5z4&#65533;&#65533;5&#65533;&#65533;L&#65533;!@&#65533;'&#65533;&#65533;),X&#65533;&#65533;&#1134;Y&#65533;&#65533;B&#65533;&#65533;&#65533;J,&#65533;&#65533;&#65533;H&#65533;1&#65533;+&#65533;Iz581.&#65533;&#65533;3 &#65533;3&#65533;&#65533;&#65533;*&#65533;&#65533;83(G&#403;&#65533;&#65533;&#65533;&#65533;&#65533;X&#239;&#65533;&#65533;&#65533;R&#65533;0&#65533;&#65533;#&#65533;&#1116;	&#65533;&#65533;2&#65533;@/&#65533;&#65533;w$.PK&#65533; &#203;&#65533;&#65533;&#65533;A	:2&#65533;MS&#65533;&#809; &#65533;&#65533;)&#65533;&#65533;&#65533;Z&#65533;&#65533;&#173;&#65533;&#65533;-)&#65533;&#65533;&#65533;0&#65533;&#65533;	&#65533;&#65533;D)&#65533;&#65533;&#65533;&#65533;8&#65533;&#65533;p&#65533;&#65533;Q&#834;Co&#65533;!q&#65533;3&#65533;&#65533;J&#65533;&#65533;y&#65533;4+&#65533;&#65533;Bz&#65533;Q&#687;&#1664;H&#65533;&#65533;&#65533;&#65533;0h&#65533;&#65533;&#65533;,<&#65533;&#65533;h&#65533;9&#65533;&#65533;l&#65533;&#65533;&#65533;2&#65533;C&#65533;&#65533;?&#65533;9&#65533;&#65533;i&#65533;+3&#65533;&#65533;C&#65533;
5&#1816;&#65533;&#65533;HBy&#65533;(x&#65533;&#65533;k&#65533;&#65533;#&#65533;xG&#65533;&#65533; 6&#65533;&#65533;&#65533;&#65533;&#745;0&#65533;&#652;C&#65533;&#65533;@&#1770;)&#65533;
&#65533;&#65533;&#65533;2&#65533;&#65533;1&#65533;&#65533;8&#635;&#65533;y&#65533;&#65533;&#65533;&#65533;&#65533;&#65533;&#65533;L=&#65533;&#65533;&#65533;2&#65533;&#65533;Y&#65533;&#65533;-&#65533;&#65533;&#65533;&#65533;&#65533;&#619;&#65533;&#65533;&#65533;&#65533;&#65533;&#65533;1#>&#65533;&#65533;&#65533;B#&#65533;I&#65533;&#65533;&#65533;&#65533;&#1480;&#65533;&#65533;&#65533;&#65533;B}&#595;&#65533;&#65533;>&#4768;&#65533;&#65533;&#65533;&#65533;&#1776;&#65533;y&#65533;&#65533;&#537;&#65533;&#65533;P&#977;$&#65533;&#65533;&#980;&#65533;&#65533;&#65533;&#65533;+&#65533;D&#65533;&#65533;&#529;&#65533;qM&#65533;&#65533;.t&#65533;,&#739;&#65533;9&#65533;&#65533;2+&#65533;&#65533;&#514;&#65533;1&#65533;&#561;W+&#65533;&#65533;&#65533;&#65533;&#316;&#65533;vz'&#65533;&#65533;&#65533;\&#65533;oy&#65533;&#65533;5a&#65533;<&#65533;`&#65533;&#65533;%&#65533;&#65533;&#65533;>&#65533;&#65533; &#65533;&#208;&#65533;H6&&#65533;&#65533;3IQ6&#65533;&#65533;&#65533;&#1191;1&#65533;&&#65533;&#65533;#X&#65533;'&#65533;oD+!&#65533;  &#65533;&#65533;	&#65533;&#65533; ($&#65533;R&#65533;&#65533;&#65533;&,/S<&#65533;&#65533;&#65533;&#65533;&#65533;=!&#65533;&#65533;&#65533;`=&#65533;&#65533;&#65533;&#65533;0&#65533;&#65533;&#65533;&#65533;o&#65533;A&#331;,'U<&#65533;&#65533;&#65533;&#65533;&#65533;&#1097;&#65533;&#65533;<"&#65533;#&#65533;&#65533;&#65533;&#65533;Y&#65533;&#65533;&#65533;\&#65533;&#65533;"j2&#65533;x&#65533;.&#65533;&#65533;&#65533;D&#65533;&#65533;2&#65533;&#65533;&#65533;	&#65533;&#65533;&#1939;&#65533;3&#65533;,&#65533;I&#65533;&#65533;	&#184;&#65533;&#65533;&#65533;&#65533;&#65533;&#65533;&#65533;&#65533;A@&#65533;8%&#65533;.&#65533; &#65533;8&#65533;&#65533;&#65533;X&#65533;&#65533;D#&#65533;&#65533;QA&#65533;&#65533;&#65533;&#65533;&#65533;&#65533;<&#65533;&#65533;&#65533;)&#65533;&#65533;&#65533;&#65533;"&#65533;;2&#65533;&#65533;!&#65533;&#65533;8&#65533;&#65533;{	6= 1&#65533;O&#65533;&#65533;&#65533;&#65533;_#&#65533;n&#65533;&#65533;&#804;&#1619;&#65533;&#65533;&#65533;V&#65533;&#65533;&#65533;i&#65533;{)&#65533;&#65533;&#65533;&#65533;&#65533;&#65533;c
1`&#65533;&#632;H&#65533;&#65533;&#507;JD&#1843;&#65533;L&#65533;&#65533;&#65533;&#65533;Q&#65533;&#65533;L&#65533;&#65533;&#65533;&#65533;&#65533;Mc&#65533;&#65533;&#65533;Q&#65533;&#65533;X&#65533;9&#65533;&#65533;	&#65533;&#65533;&#65533;`&#65533;-&#572;'&#65533;?&#65533;&#65533;&#403;&#65533;&#65533;&#65533;&#65533;&#65533;h&#65533;O&#65533;R:
&#65533;Be=&#747;&#65533;AB&#65533;XT&#65533;Y&#65533;&#65533;&#65533;&#65533;k&#65533;&#65533;&#65533;&#65533;&#65533;Y&#65533;(&#65533;&#65533;m&#65533;4%&#65533;?90}1&#65533;#&#65533;\]&#65533;&#65533;&#65533;&#65533;&#65533;&#65533;K&#65533;Y"Z&#65533;&#65533;'&#560;&#65533;e&#65533;e4&#65533;&#65533;&#65533;&#65533;I&#65533;&#65533;&#65533;&#65533;&#65533;&#1037;]S&#820;M&#65533;&#316;&#65533;&#65533;4 &#65533;&#65533;&#65533;&#65533;@&#65533;R,<B&#65533;@&#65533;&#560; d&#65533;&#65533;Zt&#65533;&#35371;&#65533;&#65533;&#65533;a^&#65533;&#65533;<&#65533;x2`% Z(t&#65533;xj&#65533;&#65533;;&#65533;&#65533;%&4q&#65533;.&#65533;@&#65533;&#65533;yy&#65533;B&#65533;X&#65533;&#65533;J&#65533;&#65533;&#65533;&#65533;&#65533;&#65533;&#65533;&#65533;&#65533;&#65533;&#535;%Dfk&#65533;&#65533;&#1191;5 &#65533;&#65533;<+&#65533;&#65533;J&#65533;&#65533;&#65533;&#65533;&#65533;I&#65533;&#65533;&#65533;&#65533;&#65533;&#65533;&#1187;.&#65533;/'&#65533;Gy&#65533;&#65533;&#65533;&#65533;)
t:&#65533;&#1232;&#65533;&#65533;&#65533;e&#65533;&#1233;@U&#65533;A_&#65533;&#65533;&#65533;
&#841;&#65533;&#65533;&#65533;4-&#65533;&#65533;&#1013;&#587;&#65533;&#65533;W&#65533;&#65533;&#65533;:&#65533;&#65533;$&#65533;&#65533;&#65533;
&#65533;
&#65533;
T&#65533;&#65533;&#65533;%&#65533;B&#65533;&#65533;&#65533;PK&#65533;&#65533;"&#65533;&#65533;
-&#65533;&#65533;M&#65533;&#65533;.&#352;&#567;qT
c&#65533;*&#65533;&#65533;&#65533;&#65533;&#65533;k1&#522;&#65533;&#1827;&#65533;&#65533;A|&#65533;&#65533;2	&#65533;&#65533;&#65533;&#65533;e^&#65533;Z_&#65533;&#65533;&#1763;+s
&#65533;&#65533;&#65533;&#65533;&#65533;&#65533;&#65533;&#65533; &#65533;&#65533;1&#65533;5&#65533;&#65533;=&#65533;&#65533;4E-&#65533;+&#65533;	&#65533;&#65533;&#65533;<&#65533;&#65533;+&#65533;P&#65533;&#65533;(&#65533;&#65533;&#65533;x\&#65533;&#65533;&#65533;&#65533;yqI&#65533;3&#65533;010&#65533;&#65533;&#65533;&#65533;H+ty1}J67)<&#65533;!&#65533;&#65533;&#65533;&#65533;&#65533;;&#65533;0.&#65533;?{&#65533;&#65533;K	&#65533;S&#174;&#65533;[}&#65533;&#65533;|&#65533;&#65533;&#1918;&#65533;&#65533;$T2B&#65533;&#65533;@	&#65533;_&#65533;[X&#65533;};&#65533;&#65533;(&#65533;XRS&#65533;&#65533;;&#65533;!&#65533;&#65533;3&#651;K&#65533;e&#65533;&#65533;&#65533;&#65533;&#65533;&#65533;;IU&#65533;"z};&#1693;=S-&#65533; z&#65533;&#65533;&#65533;6@&#65533;!&#65533;&#65533;b&#65533;&#65533;&#65533; ;&#65533;*&6&#65533;@&#1786;u&#65533;&#1480;T+&#65533;/&#65533;(O&#65533;&#65533;d&#65533;wQ&#65533;&#517;&#65533;&#65533;&#65533;4&#65533;&#65533;E&#65533;&#65533;&#65533;&#65533;&#65533;	d&#1049;&#65533;
&#65533;&#65533;&#65533;&#65533;:&#65533;&#65533;;xQ&#65533;&#693;B'&#65533;%`&#65533;6s*h&#65533;0jS&#65533;2Q]!&#65533;;&#65533;<abW bJ&#65533;c&#65533;&#65533;o&#65533;&#65533;2&#65533;h*`rh!;<H&#65533;gZ&#65533;&#65533;=o&#65533;&#65533;PY3A&#739;&#65533;&#455;U&#65533;	t&#65533;&#65533;&#65533;&#541;&#65533;L:!&#65533;&#65533;#&#65533;X&#65533;&#65533;V^a&#65533;l&#65533;&#65533;zo&#65533;&#65533;2&#65533;&#65533;&#65533;&#65533;&#65533;&#65533;&#65533;&#65533;/&#1693;&#65533;S&#65533;3&#65533;&#65533;&#253;&#65533;r&#65533;r1u&#1406;$&#65533;&#65533;&#65533;&#65533;	&#65533;L[r&#65533;[G]&#65533;'&#65533;Wd&#65533;&#65533;&#65533;&#65533;&#65533;&#65533;PB?&#65533;&#65533;&#65533;{&#65533;^a&#65533;&#65533;&#65533;-&#1514;F0&#65533;)&#65533;&#65533;n&#65533;&#65533;32z#&#65533;&#65533;d&#65533;&#65533;Q;&#65533;]&#65533;&#65533; &#65533;&#65533; &#65533;&#65533;&#65533;&#65533;!(&#65533;+&#65533;&#65533;&#65533;;&#65533;&#65533;&#65533;&#65533;Cs,&#65533;&#65533;&#65533;&#65533;Y&#65533;&#65533;&#65533;&#65533;&#65533;&#65533;&#977;&#65533;&#65533;: #*B&#65533;&#37806;g&#65533; `I&#65533;&#65533;/Z&#65533;1&#65533;=  &#65533;&#65533;&#757;&#65533;&#65533;T&#65533;[&#65533;&#65533;&#65533;&#65533;&#65533;&#65533;=&#65533;A]]2&#65533;&#65533;&#65533;N&#65533;c&#65533;2&#65533;&#65533;)&#65533;&#65533;1k&#860;&#65533;&#65533;&#65533;&#65533;y&#65533;&#65533;&#65533;&#65533;&#65533;&#65533;tZ&#65533;&#65533;&#1683;&#65533;&#65533;&#65533;Ho>&#65533;n&#58912;&#65533;&#65533;&#65533;&#65533;&#65533;Z&#65533;&#65533;G%b&#65533;&#65533;R&#65533;&#65533;&#65533;&#65533;&#65533;&#65533;&#970;X&#65533;&#65533;~D&#65533;:c+DcI&#747;&#65533;&#65533;&#65533;BSA&#65533;K&#65533;&#65533;&#65533;&#65533;-!|&#65533;&#65533;L&#65533;E}&#65533;BG[&#65533;&#65533;lK&#65533;I&#65533;&#65533;>&#65533;bhfW}&#610;&#65533;4&#65533;&#65533;N&#65533;X&#65533;)&#65533;_&#1219;=&#65533;8&#65533;&#65533;&#65533;c&#65533;@B&#456;&#65533;&#65533;D&#65533;%&#65533;&#65533;&#65533;e&#65533;x5&#65533;&#65533;&#65533;&#65533;x6E&#65533;'x&#65533;$9&#65533;O&#787;&#65533;:&#65533; q'ss&#65533;:6_&#65533;qC&#65533;`&#65533;'&#65533;L&#65533;&#65533;/&#65533;8h&#65533;p'&#65533;rfj&#65533;@x&#65533;b0A$&#65533;&#65533;}&#65533;5&#65533;g&#65533;r<&#65533;&#65533;&#65533; &`c&#65533;H&#1823;>&#65533;}&#65533;&#65533;&#65533;3&#65533;&#65533;&#65533;&#65533;^&#65533;&#65533;	*B
U8&#65533;&#65533;&#65533;c&#65533;&#65533;&#65533;+&#65533;I(P!P&#65533;,&#65533;W&#65533;&#65533;&#65533;&#65533;1K&#65533;&#65533;&#65533;&#65533;&#65533;&#65533;d0t=[&#65533;&#65533;Q6&#65533;+9/&#65533;kk&#1704;k&#65533;6&#65533;&#65533;7&#65533;&#65533;&#65533;&#65533;o&#65533;(7&#65533;&#65533;g&#65533;&#65533;&#65533;2b&#65533;&#65533;&#65533;&#65533;&#65533;l&#65533;&#65533;5&#65533;-&#65533;,`&#65533;&#65533;&#65533;&#65533;&#65533;&#535;>A^::&#65533;&#65533;&#65533;@0E&#65533;&#65533;2&#65533;&#65533;
&#65533;&#65533;	&#65533;t&#65533;Y&#65533;&#65533;&#65533;A&#65533;&#65533;_/&#65533;&#65533;&#65533;&#65533;&#65533;dI&#65533;&#65533;X"&#65533;&#65533;0&#65533;L&#65533;&#65533;$s2&#65533;Ro&#65533;&#65533;&#65533;&#65533;517;diDK&#65533;&#65533;&#65533;sm&#65533;&#65533;
[&#65533;&#65533;&#854;&#65533;P&#65533;SF&#65533;6y<&#65533;&#65533;&#65533;$&#65533;|3,&#65533;&#1442;&#65533;\#&#65533;nf%:As#Y&#65533;1&#1110;`&#65533;&#65533;&#65533;f&#65533;j&#65533;&#65533;&#65533;&#65533;&#65533;R&#65533;&#65533;&#65533;eEM&#65533;xg*&#65533;6hT?&#65533;&#65533;&#65533;&#65533;&#65533;&#65533;.e&#65533;&#65533;&#65533;&#65533;F&#65533;5<&#65533;&#65533;&#65533;Hf&#65533;&#65533;&#65533;&#65533;5M&#65533;K&#65533;!jT&#65533;p&#65533;yl&#65533;	&#65533;&#65533;0,|&#65533;&#65533;a"&#65533;X&#65533;&#65533;s&#65533;G|&#65533;i&#65533;Y&#65533;&#65533;u&#65533;E&#65533;&#65533;&#65533;&#65533;@&#65533;- "t&#65533;&#65533;Y&#1610;^f&#65533;&#65533;=&#65533;&#65533;!&#65533;=&#65533;&#1513;&#65533;B&#65533;&#65533;>&#65533;9 &#65533;&#65533;&#65533;&#65533;&#65533;g#)&#65533;,Gs&&#65533;q=&#65533;H&#65533;&#65533;v&#65533;^&#65533;&#65533;&#65533;&#65533;ynb&#65533;&#65533;&#65533;u'&#65533;&#65533;/&#470;&#65533;&#65533;&#65533;&#65533;%>&#65533;qi&#65533;&#65533;`&#65533;?p}_h&#65533;C&#65533;k&#65533;&#65533;na&#65533;u&#65533;&#65533;&#65533;&#65533;&#65533;&#65533;&#65533;&#65533;&#65533;&#65533;&#65533;&#65533;&#1129;&#65533;bm&#65533;Ar&#65533;b]&#65533;&#65533;&#65533;&#65533;V$0`&#65533;&#65533;&#65533;#=&#65533;(`&#65533;$x&#65533;O[J&#65533;&#65533;.&#65533;VRN1&#65533;/&#65533;	&#65533;&#65533;1g&#65533;&#305;&#65533;GO;s&#65533;&#65533;&#65533;&#65533;&#65533;&#65533;&#65533;4d&#392;	C&#65533;7nj|&#65533;&&#65533;2b&#404;1&#65533;fM&#65533;6lR&#65533;Q&#65533;&#65533;&#792;1d&#65533;&#1068;I&#65533;$J6l6&#65533;Q&#65533;f&#65533;0e&#1340;&#65533;gM4eH.&#65533;&#65533;&#727;02'&#65533;&#65533;*L&#65533;.Q+Bu&#65533;&#65533;&#65533;&#65533;&#65533;a&#154;9c&#65533;&#65533;H&#65533;h&#65533;&#65533;$&&#65533;X.r&#65533;&#65533;&#65533;:WnX&#65533;A&#65533;&#65533;&#1090;&#65533;e&#65533;]&#65533;Y&#65533;T&#65533;b&#65533;J&#65533;+&#65533;&#65533;bE&#727;1'&#65533;&#65533;Y&#65533;f3&]&#65533;u&#65533;Fh&#1049;&#734;9S&#65533;j&#65533;.[&#65533;&#65533;i&#65533;&#65533;&#65533;6&#665;#&#65533;K5+)&#65533;&#65533;&#65533;&#65533;&#65533;:&#65533;&#65533;&#28210;8n6&#65533;&#65533;&#65533;l&#65533;&#65533;&#65533;:x&#65533;&#65533;nG&#65533;&#65533;)!&#409;&#65533;&#65533;&#65533;;v&#65533;&#65533;^&#1768;F&#65533;&#65533;&#65533;i&#65533;&#65533;d&#65533;&#65533;&#65533;&#65533;&#65533;&#857;/T&#65533;$1B&#65533;&#65533;J8Qbl&#65533;LA&#65533;aRRg&#65533;q&#65533;px'&#65533;&#65533;1&#65533;&#65533;WG&#65533;&#65533;&#65533;&#65533;Yh&#65533;9&#65533;&#65533;q0&#1299;j&#65533;q[Oj&#65533;&#65533;j _R(&#65533;&#65533;&#1603;&#65533;q&#65533;&#65533;&#65533;tFjre&#65533;P&#65533;VF&#65533;&#65533;&#65533;&#65533;\z)m&#1491;J#&#65533;!&#65533;wXy&#65533;r&#65533;(&#65533;\&#65533;&#65533;&#65533;a&#65533;&#65533;&#65533;j&#65533;Dbr`&#65533;tH%Ax&#65533;{f&#65533;%&#65533;Sd&#65533;&#65533;F*&#65533;Q&#65533;&#65533;eIqh&#65533;&#65533;&#65533;oUa&#65533;&#65533;&#65533;Ti&#65533;9&#65533;{&#65533;&#65533;9&#65533;&#65533;Qj&#65533;&#65533;V\&#65533;EUf&#50462;|&#65533;&#65533;t&#65533;n&#65533;&#65533;F&#65533;&#65533;&#65533;&#65533;&#369;Fapab&#65533;Hi&#65533;&#65533;&#65533;&#1627;n&#65533;(&#65533;[vIey\ie{&#201202;&#65533;W[u+&#65533;v%&#65533;V^y&#65533;5$hp&#65533;&#65533;)&#65533;|&#65533;&#65533;
ii&#65533;&#65533;&#65533;y&#65533;.z&#1045;H &#65533;&#65533;&#65533;&#65533;QV;&#65533;&#65533;&#65533;&#65533;Q&#65533;zXK&#511;J{&#65533;&#65533;&#241;Qa&#65533;&#65533;&#65533;H_t!$dhc&#65533;N&#65533;&#65533;Le&#65533;&#65533;&#65533;G`&#65533;&#65533;&#65533;jfi&#65533;A&#65533;`|&#65533;"Lg&#1349;UH1&#65533;]&#65533;&#65533;&#65533;o&#65533;a&#65533;&#65533;&#65533;&#65533;5&#65533;RP&#65533;E&#65533;R}qdm&#769;0uu&#65533;H&#65533;&#65533;&#65533;Zda&#65533;r&#65533;U-&#65533;&#65533;k5&#65533;2&#65533;&#65533;HE.&#65533;&#65533;M"&#65533;&#272785;&#65533;&#65533;&#65533;&#65533;y&#65533;&#65533;[\l&#65533;&#65533;&#65533;s&#65533;&#65533;V&#65533;BN&#65533;7VH&#65533;&#65533;&#65533;&#65533;&#65533;k)UG|Wdcx1WV~g&#65533;%&#65533;&#65533;\&#65533;iUlq&#65533;W&&#65533;&#65533;A&&#65533;K&#65533;&#65533;F&#65533;/&#65533;(&#65533;&#65533;/&#1140;&#65533;b&#65533;Vk&#360;&#65533;&#65533;&#1458;&#65533;j{&#65533;&#65533;&#65533;y[&#65533;Zb&#65533;&#33656;&#65533;&#65533;&#1921;&#65533;&#1178;&#65533;e&#65533;]"j&#65533;&#65533;n&#65533;&#65533;bpv&#529;q&#65533;f&#65533;A&#65533;$&#65533;a&#65533;&#65533;&#65533;T&#65533;>&#65533;`&#65533;SL&#65533;&#65533;&#65533;P)4&#65533;O.&#65533;&#65533;&#65533;i&#65533;&#65533;GP&#65533;Vw&#65533;f>&#65533;x&#65533;%&#65533;&#65533;N&#65533;&#65533;&#1869;Wsp&#65533;|&#10450;6&#65533;&#65533;i&#65533;&#65533; &#65533;&#65533;&#65533;&ZpZ&#65533;P&#65533;&#65533;&#65533;f3/9Co&#65533;&#65533;&&#65533;P&#65533;q0T&#65533;~&#65533;&#65533;=&#65533;:x&#65533;&#65533;m&#65533;&#65533;%8|&#65533;,f&#65533;QsU&#65533;&#65533;&#65533;l&#65533;&#65533;&#65533;h&#65533;&#65533;L&#65533;8r&#65533;T&#65533;&#65533;}&#65533;!&#65533;&#65533;&#1775;p&#65533;"	&#65533;'8&#65533;&#584;&#65533;&#65533;&#222;&#65533;p&#65533;'&#65533; &#65533;&#65533;3&#65533;7&#65533;&#65533;&#65533;t&#65533;&#65533;&#65533;A&#65533;&#65533;s"&#65533;&#65533;&#65533;!`x&#65533;a&#65533;B&#65533;5&#65533;&#65533;!&#65533;1\&#65533;&#65533;.8&#65533;"A&#65533;&#65533;
&#65533;-vQ&#65533;J&#65533;&#643;&#65533;&#65533;5&#65533;n$8&#65533;Q&#65533;K&#65533;C&#65533;:&#65533;&#65533;Y|X
{C&&#65533;&#65533;j&#65533;1&#65533;&#65533;&#65533;&#65533;&#65533;#4X&#65533;&#65533;&#65533;&#65533;?b&#65533;`&#65533;!&#65533;&#65533;3&#65533;$	T&#65533;&#307;:L&#65533;&#65533;
W&#65533;U&#65533;b&#65533;-[&#65533;&#65533;&#65533;"&#65533;&#65533;H%G&#65533;[&#65533;U&#65533;"&#65533;&#65533;&#65533;r&#65533;9KY&#65533;r&#65533;&#65533;$&
	EbB&#65533;&#65533;f$&#65533;+&#65533;&#65533;&#65533;&#65533;&#65533;&#65533;&#65533;4&#65533;&#65533;&#65533;0,&#65533;.N)&#65533;5&#65533;&#65533;&#65533;&#65533;&#65533;A>@&#1691;&#65533;`&#65533;&#65533;h-&#65533;*&#65533;'&#2034;9&#65533;&#65533;&#65533;*&#65533;&#65533;&#65533;&#1186;"TY&#65533;v&#65533;&#65533;\&#65533;&#65533;&#65533;5#&#65533;@g	&#65533;P&#65533;)P&#65533;1[8&#65533;P$&#65533;De"&#65533;KT&#65533;&#65533;,La	GX&#65533;&#65533;&#65533;&#65533;(C;i2P&#65533;&#65533;&#65533;&#65533;2
K&#65533;&#698;&#65533;BLt&#65533;&#65533;&#65533;P&#65533;'R&#65533;&#65533;&#837;(&#65533;&#65533;&#65533;"S&#65533;&#65533;4g&#65533;&#65533;B&#65533;`&#65533;4&#65533;9&#65533;I[&#65533;&#65533;&#65533;&#65533;hF&#65533;A&#65533;&#356;&#65533;hi6&#65533;b&#65533;&#65533;~&#1245;&#65533;B&#65533;|&#65533;`&#65533;&#46192;8}$&#65533;$&#65533;pu&#65533;!&#65533;&#65533;VG&#65533;R&#65533;(&#582;&#65533;&#65533;TX&#65533;&#65533;4H3&#65533;1&#65533;&#178; %&#65533;>(B&#65533;&#65533;&#65533;.&#65533;&#65533;d&#65533;&#65533;@&#65533;&#65533;&#65533;,&#65533;s&#65533;5e&#65533;&#65533;E;&#65533;	&#579;$W&#65533;&#65533;en&#65533;&#65533;ds&#65533;Uf&#65533;;@&#65533;u&#1848;.7&#65533;ui]LR&#65533;"&#65533;&#65533;&#772;&#65533;&#65533;&#65533;|&#65533;&#65533;D&#65533;&#65533;i&#65533;&#65533;C&#65533;f%&#65533;Y&#65533;=&#65533;&#65533;F&#65533;&#65533;&#65533;j%&#65533;&#65533;&#65533;!&#65533;!44&#65533;&#65533;&#65533;&#65533;&#65533;x&#65533;&#65533;;&#65533;r&#65533;&#65533;&#65533;&#65533;&#65533;&#65533;&#65533;Y&#65533;(z&#65533;n&#65533;&#65533;&#1227;&#65533;!O&#65533;a&#65533;GKB/OK&#65533;&#65533;&#65533;(&#65533;D5&#65533;!~&#65533;&#65533;&#65533;8&#547;&#65533;-EQ&#65533;gP&#65533;><&#65533;{&#65533;mF4&#65533;Z&#65533;&#65533;&#65533;&#65533;&#65533;&#65533; &#65533;1&#65533;F >&#1342;&#65533;&#65533;@NgW&#65533;V{t&#65533;&#65533;B-
&#65533;^sP&#65533;+&#65533;&#65533;&#65533;K&#1384;,@&#65533;	N&#65533;&#65533;&#65533;@&#65533;&#65533;&#65533;I&#65533;&#65533;*O&#65533;*&#65533;@"&#65533;0&#65533;&#65533;P&#65533;&#65533;m&#65533;&#65533;&#65533;#y&#65533;&#65533;n&#65533;Q68&#65533;Vk&#65533;p&#65533;0\A
&#65533;C&#65533;&#65533;2&#65533;L&#65533;&n	l]b&#65533;&#30118;,&#65533;&#65533;iH&#65533;	tp4&#65533;&#65533;&#48868;T*7&#65533;&#65533;X3&#65533;*P&#65533;&#65533;&#65533;cn&#65533;PR&#65533;&#760;DsY&#65533;&#65533; &#65533;q&#65533;&#65533;oa&#65533;+J&#65533;v&#65533;&#65533;&#65533;&#65533;&#65533;&#65533;&#65533;N&#65533;&#65533;Z&#65533;&vP&#65533;B&#65533;N&#65533;&#65533;&#65533;&#65533;&#65533;tV&#65533;BfV&#65533;,u&#65533;`&#65533;_&#65533;fh:.&#65533;&#65533;VVx&#65533;&#65533;&#65533;{W&#65533;d{`&#65533;p&#65533;&#516;rW&#65533;\&#65533;&#65533;2&#65533;&#65533;%&#65533;T(&#65533;&#1444;B&#65533;&#65533;m.&#65533;&#65533;&#65533;&#65533;I&#65533;&#65533;0(&#65533;&#65533;&#65533;&#65533;&#65533;&#65533;&#65533;Peq&#65533;&#65533;*&#65533;&#65533;&#65533;aa&#65533;&#65533;&#65533;	5&#65533;t|j&#65533;,&#65533;&#65533;&#522;2&#65533;&#65533;&#65533;&#1503;M3&#1302;&#227;? &#65533;|&#65533;&#65533;&#65533;&#65533;I&#65533;R&#65533;&#65533;G;ge9P&#65533;&#21398;F[&#65533;&#65533;Q}n&#65533;&#65533;&#65533;&#65533;&#65533;&#65533;&#65533;0^&#65533;&#65533;`&#65533;&#65533;&#65533;&#65533;&#65533;&#65533;&#1515;&#65533;&#65533;U^&#65533;&#65533;TQw-UK
&#65533;&#65533;&#65533;&#65533;&#65533;&#65533;&#65533;E2&#65533;&#65533;@&#65533;&#65533;&#65533;&#65533;WY&#65533;B&#65533;&#65533;&#65533;f&#65533;&#65533;&#65533;z&#65533;&#1694;&#65533;&#65533;[/R&#65533;+&#65533;&#65533;&#65533;>y&#65533;G&#65533;.0&#65533;&#65533;p&#65533;?X!n>&#65533;&#65533;P&#65533;&#65533;S'&#65533;&#65533;D&#65533;i&#65533;>x&#65533;:F<&#65533;lc&#65533;&#65533;&#65533;;y&#65533;R7S&#65533;B&#65533;&#65533;&#65533;&#213;MX&#65533;(&#65533;RVe&#65533;&#65533;&#65533;,y&#65533;$&#65533;v|5&#65533;&#65533;&#65533;q&#65533;&#1483;c&#65533;&#65533;dM&#65533;&#65533;&#65533;-&#65533;Q9Y&#65533;\&#65533;&#65533;&#65533;P&#65533;&#65533;A&#65533;&#65533;&#65533;&#65533;Y&#65533;&#65533;&#65533;t8R&#65533;{&#65533;&#65533;&#65533;&#65533;&#65533;7&#65533;<K&#65533;_&#65533;&#65533;&#65533;Q|hYQ&#65533;f&#65533;&#65533;&#65533;&#65533;&#65533;I&#65533;&#65533;(&#65533;&#65533;0&#65533;X&#65533;XQ&#1024;&#65533;&#65533;@&#65533;&#65533;&#774;&#65533;&#65533;Gm`D&#65533;&#65533;&#1056;&#65533;C4&#65533;&#65533;&#65533;&#65533;4&#65533;&#65533;e&#65533;&#65533;DtD&#65533;&#65533;)&#65533;&#65533;%&#65533;k&#65533;&#65533;&#65533;PD}d&#65533;D&#65533;&#65533;N\Fy&#65533;&#65533;&#65533;&#65533;Z&#65533;&#65533;K&#65533;S	&#65533;f&#65533;SU&#65533;Y&#65533;&#65533;9&#65533;&#65533;,&#65533;h&#65533;^&#65533;aEM&#65533;V4L:IEK&#65533;DkX&#65533;X&#65533;bp\@E]&#65533;Ud&#65533;\Ky\&#65533;&#65533;T&#1815;a\&#65533;&#65533;S&#65533;&#65533;P&#65533;&#1396;&#65533;&#65533;&#270;&#65533; &#65533;&#65533;	&#65533;s	&#65533;@m&#65533;Y&#65533;(&#65533;M'&#65533;&#65533;=s&#347;&#65533;&#65533;&#65533;j&#65533;&#65533;]a&#65533;&#65533;T&#65533;&#65533;&#65533;d&V&#65533;&#65533;I&#65533;&#65533;PE`E &#65533;&#65533;&#65533;&#65533;%&#65533;PmX&#65533;]L&#65533;&#65533;b&#65533;&#65533;&#411;TRF&#776; r#d&#65533;`i&#65533;b&#65533;P &#65533;&#65533;&#65533;9&#65533;m&#65533;&#65533;&#65533;&#65533;&#65533;&#65533;X&#65533;Ex&#65533;L|&#65533;&#65533;0A&#65533;&#65533;&#65533;&#65533; &#65533;&#769;&#65533;dDuU&#65533;s&#65533;G&#65533;&#65533;MGpDh&#65533;f&#65533;&#65533;`&#65533;M&#65533;&#65533;&#65533;&#65533;x&#65533;n&#65533;p&#65533;&#65533;jM&#65533;&#65533;G&#65533;&#65533;&#61188;o8G|&#65533;_&#65533;&#1602;%&#1279;0&#65533;C&#65533;
&#65533;&#65533;V&#65533;X&#65533;&#65533; V&#65533;&#65533;&#503;&#65533;n &#65533;h&#65533;&#65533;&#65533;~&#65533;T\&#65533;&#65533;T&#65533;&#65533;g&#65533;R&#65533;T AJ&#65533;&#65533;&#65533;!&#65533;t &#65533;A&#65533;&#65533;&#491;&#65533;Y&#65533;9&#65533;	&#65533; B&#65533; &#65533;&#65533;K_&#65533;4^G&#65533;&#65533;R&#65533;&#65533;!(&#65533;"$B! $Dy&#65533;&#65533; &#65533; Y^vH&#65533;&#65533;&#1971;(&#65533;&#65533;&#65533;&#65533; &#65533;&#65533;&b&#65533;m&#65533;&#65533;&#65533;&#65533;&#65533;X&#65533;&#65533;&#65533;4&#65533;H&#65533;&#65533;&#65533;A&#65533;&#65533;$ye&#65533;	L&#65533;c&#65533;&#65533;&#65533;&#65533;V&#65533;&#1941;&#65533;&#65533;pP&#65533;&#65533;&#65533;&#65533;f&#65533;&#65533;&#65533;h&#65533;0&#2014;YYuPGu&#1348;o&#65533;&#65533;R&#65533;c&#65533;&#65533;&#647;<&#65533;Yx&#65533;T&#65533;~ AruZ&#65533;&#65533;&#65533;&#65533;PSP&#65533;&#65533;&#65533;	f$&#65533;H&#65533;!Z&#65533;&#65533;&#65533;&#65533;i&#65533;!E&#65533;&#65533;Ho&#65533;	&#65533;,JtAHQTI1WjlA&#65533;&#65533;P&#65533;R&#65533;&#65533;&#65533;&#65533;X&#65533;|W&#65533;&#65533;&#65533;&#65533;&#65533;&#65533;&#65533;&#595;X]E&&#65533;'`&#65533;&#65533;8&#65533;&#65533;(&#65533;E&#65533;D&#22818;&#837;&#65533;Q&#65533;&#65533;r&#65533;PHh&#65533;q.&#65533;&#65533;&#65533;E&#65533;M&#65533;&#65533;&#65533;S&#65533;&#65533;4A&#65533;>&#65533;&#65533;&#65533;&#65533;,QIADETU&#65533;&#65533;&#1804;&#65533;kl&#65533;&#65533;$MLT&#65533;h&#65533;1"&#65533;&#65533;'&#65533;1NL&#65533;QiE&#65533;v&#65533;S9L&#65533;&#65533;&#65533;\&#65533;(k@&#65533;jdAH5N &#65533;p&#65533;&#65533;&#65533;`4&#65533;,AH@Ax&#65533;&#65533;&#65533;9E&#65533;BP4&#65533;HJtM&#65533;(F&#65533;&#65533;&#65533;E\A&#65533;&#65533;&#1809; &#65533;A>&#65533;	&#65533;%P&#65533;&#65533;&#65533;`-&#65533;N&#65533;
M&#65533;`%&#65533;Xm&#65533;&#65533;&#65533;&#65533;&#65533;HX&#819;&#65533;&#65533;5&#65533;&#65533;LI
1&#65533;K&#65533;&#65533;'&#65533;&#65533;p&#65533;a&#65533;	Z<&#65533;&#65533;&#65533;e-9&#65533;&#65533;A&#65533;A&#65533;&#65533;&#65533;%&#65533;&#65533;&#65533;D&#65533;&#65533;f&#65533;$&#65533;x&#65533;&#65533;&#1206;&#65533;&#65533;j&#65533;&#65533;&#65533;&#65533;G,EgT&#65533;Lu&#65533;zT]&#65533;&#65533;&#65533;&#65533;&#65533;r^&#65533;-&#65533;D>&#65533;&#65533;YTDI #.&#557;&#65533;HY&#65533;&#65533;-&#1857;Q&#65533;&#65533;&#65533;G&#65533;&#65533;d7&#65533;Ap]^B&#65533;&#65533;A&#65533;&#65533;+&#65533;&#1894;-!D&#65533;l&#65533;<u&#65533;f B&#65533;&#65533;  &#149;M&#65533;A&#65533;&#65533;&#65533;! B"L,"&#65533;-EK#&#65533;&#65533;&#65533; &#65533;%&#65533;&#65533;A&#65533;&#1126;U&#65533;&#2034;R{&#65533;&#496;d&#65533;>&#65533;&#65533;&#65533;e&#1608;&#65533;PbXA"&#65533;R=&#65533;&#648;&#65533;&#65533;&#65533;&#271;&#65533;Te&#65533;&#65533;&#65533;&#65533;&#755;@K|&#349;	&#65533;M&#65533;&#65533;>&&#65533;e@&#65533;&#65533;|&#65533;j&#65533;S&#65533;&#65533;&#607;|&#65533;hl&#1438;&#65533;&#65533;&#65533;&#65533;"*&#65533;Y&#65533;&#65533;&#65533;Z&#65533;L&#65533;&#65533;>&#1385;KlXy&#65533;&#65533;m&#799;l&#65533;&#65533;`fe&#65533;&#65533;pAr&&#65533;sa&#65533;&#65533;Z&#418; I&e&#65533;rRT&#65533;P&#65533;r&#65533;P][|&#65533;&#65533;&#65533;&#65533;&#65533;F!&#65533;&#65533;&#1630;EyN&#65533;&#65533;&#65533;&#65533;&#65533;&#65533;`P&#65533;&#65533;&#65533;&#65533;Q-&#65533;LA&#807;&#65533;&#65533;&#65533;P&#65533;&#65533;&#65533;hk&#65533;ev&#65533;&#65533;][&#65533;&#65533;M[&#65533;&#688;&#65533;&#65533;&#65533;Q&#65533;&#65533;L&#65533;(&#65533;&#65533;@&#65533;:A`U&#808;&#65533;@&#65533;&#65533;*/,b)&#65533;F"&#65533;-&#65533;&#65533;&#1780;e&#65533;&#65533;&#65533;&#65533;&#65533;L&#65533;*W&#65533;d&#65533;&#65533;(F&#65533;lQF&#65533;&#65533;&#65533;oV)d&#65533;e&#65533;&#65533;aS&#65533;&#65533;*Z&#65533;&#65533;.&#65533;T&#65533;&#65533;&#65533; &#65533;,A&#65533;&#65533;8&#65533;&#65533;m/bX&#65533;&#65533;M&#65533;&#65533;&#65533;AE&#1468;F&#65533;&#65533;AI&#65533;M+&#65533;&#65533;&#65533;z&#65533;=&#65533;&#65533;u&#65533;8Jh&#65533;&#65533;NsH&#65533;&#65533;&#474;4&#65533;&#65533;,&#65533;&#65533;&#65533;&#65533;&#65533;h &#65533;~uj&#65533;&#65533;lUR&#65533;JJhJ&#65533;`&#65533;&#65533;Wx'oU&#65533;O&#65533;W&#65533;d&#65533;&#65533;&#65533;q&#65533;?(&#705;Jx&#65533;&#65533;h&#65533;IEN&#65533;&#1603;,&#490;&#65533;&#65533;t8lWzh&#65533;f&#65533;0L&#65533;VH&#65533;&#65533;&#65533;K&#65533;F&#65533;&#65533;&#65533;&#65533;&#65533;
7Jf&#65533;&#65533;&#65533;&#65533;&#65533;&#65533;_E&#65533;&#65533;&#65533;|&#65533;FOP&#1157;&#65533;kz&#65533;O8&#65533;A#&#65533;&aV&#65533;&#65533;aIk&#65533;&&#65533;
&#65533;q&#65533;l&#65533;A&#65533;Y%a2l&#65533;&#65533;&#65533; &#65533;!&#65533;2!(&#65533;#!&#65533;&#65533;!W!&#65533;K^&#65533;r^Zv`&#65533;&#65533;\&#65533;HJ&#65533;&#65533;&#65533;P(1D&#65533;&#65533;&#65533;&#65533;&#65533;E5&#916;&#65533;&#65533;&#65533;a&#65533;m&#65533;&#65533;&#65533;&#65533;&#65533;&#65533;&#1621;mO<&#65533;\&#65533;
&#65533;&#65533;&#65533;X&#65533;&#65533;&#65533;q&#65533;ma&#530;}HcYh`gkH&#65533;&#65533;s&#65533;&#65533;DG3wTa&#65533;&#14188;&#65533;&#65533;&#65533;&#65533;&#65533;&#65533;&#65533;aB&#510;&#65533;&#2047;<R&#65533;}&#65533;Z&#65533;Fkt&#65533;&#65533;&#1795;&#65533;q&#65533;&#65533; &#65533;@n&#65533;Dx&#645;T&#65533;V&#65533;&#65533;kh&#1837;&#65533;q&#65533;&#65533;&#781;.2&#65533;Y$&#65533;&#697;&#65533;M&#65533;&#65533;&#65533;$&#65533;&#65533;&#65533;9M&#65533;&#65533;&#65533;(&&#65533;L4&#65533;BA&#65533;&#65533;M&#65533;&#65533;&#65533;&#65533;,AE&#65533;}&#65533;nS(&#65533;]H&#65533;&#65533;HV&#65533;	a&#65533;P&#65533;b,&n&#65533;  &#65533;&#524;U&#65533;&#65533;$A&#65533;&#65533;L'A&#777;&#1341;M&#65533;&#65533;P&#65533;_ j"&#65533;|&#65533;&#65533;R&#65533;FAV&#65533;"(&#65533;&#65533;&#65533;&#65533;X&#65533;q"\&#65533;&#65533;&#65533;&#65533;l&#65533;B(A&#65533;&#65533;E&#65533;R[|*"&#569;&#65533;&#65533;&#65533;p&#65533;HX&#65533;&#65533;
&#65533;&#65533;&#65533; &#65533;&#65533;&#65533;&#65533;&#65533;D&#65533;&#65533;&#65533;4L&#65533;d\&#65533;&#880;&#65533;"&#65533;h&#65533;&#65533;&#65533;wk&#65533;&#65533;&#65533;&#65533;UXPr&#65533;	&#65533;&#65533;$&#65533;UMf&#65533;&#65533;r&#65533;L&#65533;M&#1056;&#65533;&#65533;	&#65533;&#65533;|&#65533;ato&#65533;&#65533;U&#1705;A&#65533;&#65533;6``[&#65533;&#65533;&#65533;&#1796;&#65533;&#65533;]AN&#65533;Q&#65533;&#65533;&#65533;I{HYA(I&#65533;W&#65533;&#1054;&#65533;&#65533;&#65533;&#65533;&#65533;At1)4&#65533;&#65533;&#65533;S#UYi^	&#65533;5&#65533;{#'&#65533;&#65533;&#65533;&#65533;&#65533;p&#65533;&#65533;&#65533;&#65533;H|!u&#65533;6C&#517;JK&#65533;%g&#65533;{x&#65533;Y&#65533;Dd&#65533;I&#364;Ae&#65533;&#65533;&#65533;&#65533;,&#65533;JO&#65533;n&#65533;F&#65533;&#65533;U&#65533;5&#65533;F&#65533;"&#65533;&#65533;8&#65533;A&#65533;+&#65533;&#65533;&#65533; !tl&#65533;&#65533;q&#65533;&#65533;^Z&#65533;&#65533;&#65533;v`&#65533;&#65533;JG&#65533;&#65533;&#65533;z&#65533;<&#717;&#65533;&#65533;z&#65533;&#65533;t&#65533;&#65533;&#65533;&#65533;)W&{%!$"BX&#1153;&#65533;&#65533;&#65533;B&#65533;&#65533;f&#65533;3&#65533;(&#65533;&#65533;&#65533;D&#65533;&#1042;&#65533;=%&#65533;]&#65533;5&#65533;&#65533;"&#65533;&#1529;&&#65533;'&#65533; 13&#65533;A&#618;&#65533;K|&#65533;&#65533;V
1&#790;&#65533;Al&#65533; &#65533;&#65533;A&#65533;&#1409;9_&#65533;T&#65533;w &#65533;&#65533;-&#65533;?^V>7&#65533;&#65533;5&#65533;&#65533;&#65533;&#65533;&#65533;&#65533;&#65533;&#65533;&#65533;Q<&#65533;&#65533;&#65533;&#65533;X&#65533;A&#65533;o&#65533;&#65533;&#65533;&#65533;&#65533;&#65533;&#65533;&#65533;&#65533;&#65533;W-&#65533;{&#65533;&#65533;&#1436;TJ3&#65533;&#65533;N&#65533;&#65533;&z&#65533;&#65533;		U&#65533;&#65533;M&#65533;&#65533;&#65533;&#65533;&#65533;&#381;&#65533;&#1393;O&#65533;&#65533;&#65533;n&#224;&#65533;_L!&#65533;&#65533;&#65533;&#65533;>&#65533;WT&#65533;\&#65533;,&#65533;&#65533;f&#895;q.&#65533;&#65533;&#65533;
&#65533;i|&#65533;&#65533;u&#65533;&#65533;&#1146;&#65533;iW&#65533;&#65533;Y&#65533;E"N&#65533;&#65533;1&#65533;&#65533;&#65533;&#65533;&#65533;&#1273;&#65533;&#65533;&#768;5&#320;a&#65533;&#65533;k&#65533;&#65533;LA&#65533;&#65533;&#65533;&#65533;
&#65533;&#65533;ci&#65533;&#65533;&#65533;&#65533;&#65533;&#65533;{&#65533;K&#65533;&#65533;Q,R&#65533;xAH&#65533;e&#65533;&#65533;}&#65533;&#65533;!&#65533;@q&#65533;&#65533;NX&#65533;&#65533;K@&#65533;B&#65533;&#65533;
&#65533;T=F~&#65533;F{&#65533;&#65533;[&#65533;;&#65533;&#65533;7%}&#65533;&#65533;lNjc&#65533;&#1277;&#65533;&#65533;&#65533;g:&#65533;&#65533;&#65533;Gw&#65533;&#65533;{&#65533;&#65533;&#65533;i&#65533;&#65533;||%iTB&#65533;&#65533;&#65533;&#65533;&#65533;s
&#878;&#65533;&#65533;&#65533;&#65533;u&#65533;l&#65533;(&#65533;@&#65533;&#65533;E&#65533;FL- e&#65533;y&#65533;&#65533;&#65533;1G	&#65533;&#65533;L&#65533;z&#65533;I&#65533;&#65533;x(Aj3&#65533;3`y&#65533;&#65533;D&#65533;&#65533;PYm^,&#65533;Y&#65533; &#65533;&#65533;&#65533;%5Q&#65533;&#65533;&#65533;\&#65533;Q&#65533;&#65533;|&#65533;&#576;&#65533;&#65533;&#65533;f\&#65533;&#65533;&#65533;&#65533;&#65533;l&#65533;&#65533;q&#65533;&#65533;&#65533;-&#65533;l&#65533;&#65533;'_&#65533;&#65533;&#65533;&#65533;#&#65533;#&#65533;&#65533;[&#65533;&#65533;&#24128;&#50263;&#65533;x&#65533;f&#65533;&#65533;&#496;&#65533;kT&#65533;&#65533;#,&#65533;(&#65533;Aa>&#65533;&#65533;K-+&#65533;wT&#65533;&#65533;4&#65533;&#65533;z-Ph&#65533;R&#65533;&#65533;&#65533;IZ-y&#65533; @?&#65533;&#65533;`&#65533;&#510;&#65533;&#65533;D&#65533;&#65533;6&#65533;&#65533;#w&#65533;&#65533;&#65533;&#65533;:x%&#65533;&#65533;CX1&#65533;e&#65533;@&#1585;CGN&#65533;4&#65533;I&#65533;f&#858;6q&#65533;&#1041;8q&#65533;9r"&#65533;&#65533;&#65533;6o&#65533;\&#65533;N&#523;&#65533;&#1577;3g#D&#65533;n&#1448;a&#65533;&#857;3f&#660;1&#65533;&#65533;F8n&#65533;u&#65533;1^&#65533;l&#65533;&#65533;/&#65533;X&#65533;T&#65533;&#65533;&#65533;1b&#65533;|&#65533;&#65533;*&#65533;.\&#65533;r&#65533;&#65533;&#65533;R+T&#65533;l&#65533;R%&#65533;,J&#65533;&#65533;A#S&#65533;&#203;;&#65533;9C&L&#65533;.a&#65533;zY&#65533;&#65533;&#65533;6&#65533;r&#65533;&#65533;&#65533;&#65533;-\&#65533;l&#65533;:vL&#65533;2&#65533;g&#65533;B
&#65533;(R&#65533;h&#65533;&#65533;E&#65533;&#65533;1c&&#65533;&#65533;z5+i+V&#65533;6&#65533;&#65533;&#65533;1-i&#65533;.&#65533;&#65533;&#65533;i1`&#65533;\&#1090;T&#65533;V&#16125;^&#65533;&#9802;0d&#652;q&#65533;&#65533;L&#65533;&#65533;e&#65533;(&#65533;.&#65533;&#65533;&#1520;&#65533;&#65533;X&#65533;&#65533;I&#65533;)X&#65533;x3&#65533;6q&#65533;&#65533;&#595;&#65533;&#65533;4cH?&#65533;zeK&#65533;&#65533;&#65533;Z&#65533;.&#65533;&#65533;&#65533;5bC&#65533;&#65533;j&#65533;	5&#65533;&#65533;&#65533;"2&#15896;&#65533;&#65533;,&#65533; C&#65533;&#65533;&#65533;Z#&#65533;&#65533; C5&#65533;&#65533;D&#65533;&#176;&#816;&#65533;@&#65533;&#782;&3&#520;&#65533;&#65533;&#65533;&#37636;&#65533;q&#65533;&#65533;&#65533;&#65533;&#65533;
&#65533;&#65533;/&#634;x,&#65533;&#1506;X&#65533;	)&#65533;&#65533;M&#65533;&#65533;&#65533;p&#65533;C4&#65533;&#65533;4&#65533;c&#65533;)-&#65533;)&#65533;&#65533; &#65533;c&#65533;&#65533;&#65533;&#65533;&#65533;J+3&#65533;x-&#65533;&#65533;;&#26147;&#65533;&#65533;&#65533;&#65533;&#1137;+~&#65533;
.&#65533;&#65533;&#65533;C&#65533;&#65533;P&#65533;1&#65533;*P0&#65533;T&#65533;J4p&#65533;&#65533;:(&#65533;=&#65533;&#13185;&#65533;T&#65533;;&#65533; U>&#65533;(&#65533;T>&#65533;&#65533;S%&#65533;&%&#65533;$7tc&#65533;;&#65533;&#65533;&#65533;VSmE&#65533;&#65533;;Y&#65533;&#65533;&#65533;0&#65533;tT?&#65533;(&#65533;TC&#65533;s";F&#65533;c&#65533;<&#41001;!&#65533;&#1920;UA&#65533;&#65533;&#65533;RJ&#39944;$&#65533;lCJ&#65533;&#65533;(&#65533;0,&#1864;#&#65533;7@&#65533;[9&#65533;&#65533;&#65533;9'U&#65533;[7&#65533;&#65533;&#65533;T&#65533;;&#65533;]&#65533;&#65533;&#23094;&#65533;&#65533;&#65533;%&#65533;|&#39699;&#65533;7;&#65533;H"&#65533;7&#65533;&#1750;2&#65533;v]v&#2008;C? &#65533;&#65533;gS&#65533;w&#65533;&#65533;&#65533;S &#65533;,&#65533;&#65533;]&#65533;6&#65533;4&#1848;c&#65533;T&#65533;&#65533;&#65533;d&#65533;&#65533;(5g@	&#271;=&#65533;C &#65533;R&#65533;&#65533;_&#65533;E:XS:&#8213;!7&#65533;&#1163;&#65533;1&#65533;&#65533;#7}&#65533;xKK&#65533;&#65533;&#65533;&#65533;&#65533;X&#65533;&#65533;r&#65533;&#65533;&#65533;&#65533;(!JI&#65533;&#65533;&#65533;I&#65533;y&#36899;#qM&#65533;&#65533;&#65533;Z&#65533;&#65533; &#65533;&#1160;&#65533;&#1051;`&#65533;Q&#65533;&#1416;c&#65533;^&#65533;h&#65533;&#65533;&#65533;b#&#65533;j&#65533;&#65533;*&#899;&#815;-&#65533;&#65533;b&#65533;&#65533;&#65533;/&#65533;&#65533;1-&#65533;$&#65533;&#65533;&#65533;>&#65533;l&#65533;r&#65533;^H&#65533;&#65533;J0&#65533;"3&#65533;&#65533;&#65533;&#65533;m&#65533;&&#65533;M&#65533;,/+&#65533;&#65533;&#65533;&#65533;&#65533;&#65533;&#65533;C&#65533;):&#65533;&#65533;-&#65533;$o&#65533;s&#65533;e&#65533;&#65533;&#65533;&#65533;&#1026;&#65533;&#65533;&#65533;R&#65533;&#65533;&#65533;&#65533;&#65533;O&#65533;R<P\)a25!&#1519;;H&#65533;&#65533;B9*N'>&#65533;&#65533;
&#65533;	]&#65533;b2&#65533;&#65533;&#65024;&#65533;)&#65533;&#65533;
Qh&#65533;&#65533;&#65533;S&#65533;3&#65533;)#q&#65533;&#65533;&#9725;&#65533;l&#65533;jS&#45968;&#65533;&#65533;&#65533;Y&#65533;q7z&#65533;&#65533;&#65533;w&#65533;
N+&#65533;)&#65533;&#65533;&#65533;Hu&#65533;7-t&#65533;&#65533;&#65533;3&#65533;!w&#65533;&#65533;&#65533;$&#65533;&#65533;y&#65533;&2&#65533;&#65533;e&#65533;&#65533;&#65533;&#65533;/Db&#65533;&#65533;v&#65533;8&#65533;t&#65533;"&#65533;C&#65533;&#65533;>7@M]!X&#65533;&#65533;E&#65533;&#65533;&#65533;k(&#65533;Kt&#65533; &#65533;=&#65533;oA&#65533;O&#65533;&#65533;&#65533;&#65533;&#65533;7&#65533;qJ&#65533;v&#1168;&#65533;&#65533;P&#65533;"&#65533;&#65533;7#qQ&#65533;N&#65533;U&#65533;0&#65533;Pm&#65533;*_&#65533;U&#65533;U,c&#65533;
S&#65533;&#65533;&#65533;&#65533;8")&#65533;}&#65533;&#65533;"!M&#65533;c&#65533;&#65533;&#241;&#65533;@*b&#65533;&#65533;&#65533;Y&#65533;z&#65533;1D&#65533;
&#65533;&#65533;&#65533;!a&#65533;@&#65533;a&#65533;&#65533;&#65533;V2&#65533;Y&#65533;&#65533;&#65533;{&#65533;&#65533;&#65533;&#65533;O&#65533;kU#&#65533;&#65533;&#65533;N&#65533;x&#65533;'Ty&#65533;3&#65533;%&#65533;y&#65533;Jh|&#65533;*A&#65533;@ds&#65533;Z&#65533;&#65533;&#65533;&#65533;Szl&#65533;&#65533;U&#65533;&#65533;&#65533;)&#65533;-sN[,I&#65533;8&#65533;m&#65533;&#65533;a'&#65533;&#65533;&#65533;-P&#65533;k^&#65533;&#65533;V&#65533;&#1830;9<&#65533;!	'&#65533;&#65533;&#327;9]&#65533;&#65533;D6M&#65533;&#65533;n&#395;N!&#65533;F&#65533;&#65533;/;&#65533;RqJ&#65533;&#65533;&#65533;&#65533;&#65533; 2qL&#65533;&#65533;vyMK&#65533;&#65533;&#65533;&#65533;&#65533;&w&#65533;&#65533;&#65533;
&#65533;&#65533;&#65533;&#65533;Y&#65533;&#65533;T&#65533;;&#65533;)&#65533;]L#&#65533;&#65533;&#65533;O&#65533;,&#65533;|+c8&#65533;I&#65533;P&#65533;Q&#65533;A&#65533;C&#65533;&#65533;&#403;&#65533;4&#65533;qe0"X&#65533;&#65533;/$E2#*d&#65533;RD&#65533;&#65533;+1jJ*&#65533;&#65533;&#65533;F&#65533;Ez&#65533;`D&#65533;&#65533;&#1800;PeB&#65533;&#65533;&#65533;&#65533;&#65533;&#489;&#65533;9&#65533;MRZ&#65533;!&#65533;&#65533;P&#65533;&#65533;&&#65533;0da8&#65533;&#65533;I&#65533;&#65533;&#65533;&#65533;&#65533;&#65533;e+dqwX&#65533;@f=Wj&#65533;&#65533;&#65533;`&#65533;&#1357;MEaj&#65533;B&#65533;&#65533;fu2&#50907;"&#65533;&#65533;.&#65533;*_ ]w&#65533;&#65533;&#65533;d&#65533;la&#65533;&#65533;^&#65533;'&#65533;:5&#65533;&#65533;&#65533;,{n%H&#65533;&#65533;&#65533;&#65533;&#65533;&#65533;c&#65533;&#65533;&#65533;h7&#65533;&#65533;Nf&#65533;g&#65533;\&#65533;9&#65533;&#65533;o&#65533;&#65533;&#65533;&#65533;aAa&#203;t&#65533;&#65533;&#65533;&#1044;&Xr&#65533;&#1869;\&#65533;5W&#65533;&#65533;&#65533;&#65533;&#65533;&#65533;&#65533;^&#65533;s&#65533;q&#65533;&#65533;&#65533;&#65533;7&#65533;I]+&#65533;&#65533;&#65533;&#65533;j&#65533;!&&#65533;&#65533;&#1794;b;r&#65533;J&#65533;M&#65533;G&#65533;#&#65533;&#65533;'3&#65533;v&#65533; &#65533;7&#65533;&#65533;&#65533;+&#65533;NSP&#65533;&#47745;]T&#65533;3/&#65533;KA&#65533;&#663;&#65533;t&#65533; @&#65533;,~Ns%r&#65533;&#65533;&#65533;e8>&#65533;&#65533;c&#65533;!&#65533;L&#65533;m"&#65533;@"&#65533;+&#643;&#65533;&)KY&#65533;@&#65533;&#583;H&#65533;"&#65533;Gx&#65533;h&#65533;&#65533;&#65533;<&#65533;a&#65533;|&#65533;&#65533;I&#65533;>&#65533;&#65533;!h4+&#65533;&#65533; &#65533;&#65533;Ju+g&#65533;&#65533;&#964;0D!&#65533;iCdy&#65533;&#65533;t&#65533;!&#65533;Hl&#65533;&#65533;&#65533;&#65533;#!&#65533;O&#1962;T&#65533;X&#65533;#&#65533;iH<&#65533;VND&#65533;&#65533;;&#65533;&#65533;F&#65533;&#65533;&#65533;<&#65533;5k&#65533;&#65533;@"&#65533;V33&#65533;>&#65533;)9&#65533;&#65533;zA&#65533;\&#65533;:&#65533;&#65533;;&#65533;s&#65533;n&#65533;M`'&#65533;&#1058;T&#65533;&#65533;lJA<Y&#65533;&#65533;&#65533;&#211;&#65533;&#65533;&#65533;m&#65533;>s&#65533;X&#65533;&#65533;&#65533;]1+&#65533;:&#65533;&#65533;'&#65533;&#65533;&#65533;:4q&#65533;e&#1590;&#65533;&#65533;G&#65533;&#65533;mW&#65533;&#65533;]:&#65533;;6&#65533;Jm&#65533;&#65533;C&#65533;&#65533;)j&#65533;~&#65533; +&#65533;h&#65533;r&#65533;*@&&#65533;&#1686;&#65533;(&#65533;&#65533;&#65533;:&#257;&#65533;m&#65533;&#65533;3}&#65533;3>&#65533;Alc#&#65533;V&#65533;$&#65533;&#65533;t:&#65533;b&#65533;&#65533;^G*&#360;/q&#1119;I&#65533;&#65533;&#1983;&#65533;xG&#65533;KD&#65533;9&#65533;]eQ&#339;!&#65533;&#65533;T&#2001;/&#65533;&#65533;S&#65533;&#65533;F&#65533;l9&#65533;&#65533;&#65533;&#65533;&#65533;r&#65533;B&#65533;(#4zN&#65533;&#65533;&#65533;&#65533; &#65533;(6&#65533;&#65533;$&#65533;&#65533;9&#65533;&#65533;&#65533;#A&#65533;&#891;W&#65533;&#65533;&#65533;a7&#65533;&#65533;^&#65533;
&#65533;(&#65533;m&#65533;q&#65533;2&#65533;/&#65533;d2%&#171;X&#65533;&#65533;&#65533;&#65533;&#65533;&#65533;&#1613;c&#65533;&#65533;&#65533;A&#65533;S]5T&#65533;&#65533;i&#65533;b&#65533;Y&#65533;/&#65533;3&#65533;Nu&#65533;&#65533;&#65533;x &#65533;a&#65533;&#65533;pw&#65533;6&#65533;&#65533;N&#65533;&#65533;Tk&#65533;S&#65533;0C&#65533;&#558;&#65533;(&#65533;}&#65533;&#65533;&#65533;3_&#65533;&#65533;I!&#65533;&#2000;&#65533;"&#1492;/&#774;)*&#65533;&#65533;&#65533; &#65533;&#65533;&#676;&#65533;wP&#65533;[G&#65533;&#65533;!Y&#65533;&#251;&#65533;*ag&#65533;|Q&#65533;&#65533;iHa&#65533;&#65533;:&#65533;i&#65533;n&#65533;&#65533;A&#65533;&#65533;&#65533;V&#65533;&#65533;X&#65533;$J&#65533;&#65533;&#65533;&#65533;Xr&
&#65533;&#65533;D&#65533;&#65533;&#65533;&#65533;p&#65533;D&#65533;&#65533;l&#65533;&#65533;&#65533;&#65533;&#65533; h&&#65533;|&#65533;>&#65533;,&#65533;&#65533;f&&#65533;&#850;^&#65533;&#65533;^&#65533;Z&#65533; MP&#65533;g&#65533;&#65533;c&#65533;&#65533;&#65533;
&#65533;&#65533;b&#65533;&#65533;h&#65533;&#65533;&#65533;,&A !$! a
&#65533;x&#65533;&#65533;&#65533;!	?Ma&#65533;<&#65533;&#65533;"m&#65533;L&#65533;&#65533;*&#65533;&#810;&#65533;p
&#65533;&#65533; A&#65533;&#65533;&#65533;>*%&#65533;&#65533;&#65533;b&#65533; &#65533;pc&#65533;&#65533;T&#65533;
{&#65533;&#1036;a&#65533;&#65533;&#65533;&#65533;
a&#65533;&#65533;|&&#65533;&#65533;F&#65533;&#65533;X&#65533;&#65533;&#65533;&#65533;r&#791;&#65533;&#65533;&#65533;&#65533;&#65533;&#65533;&#65533;&#65533;&#65533;2&#65533;&#65533;X&#65533;&#65533;&#65533;2&#65533;RFJ"dF&#65533;m&#65533;&#65533;&#65533;&#65533;0&#65533;&#65533;&#65533;&#65533;&#65533;i&#65533;8&#65533;&#65533;&#65533;N&#65533;/&#65533; &#65533;&#65533;&#65533;&#65533;@
&#65533;L&#65533;&#65533;&#65533;&#65533;&#65533;&#1804;&#65533;XdF&#65533;E&#65533;&#65533;&#65533;&#65533;^&#65533;p&#65533;)Yz%&#65533;`G&#65533;&#65533;&#65533;&#65533;d&#65533;#ro&#65533;`&#65533;2bg&#65533;&#65533; -&#65533;&#65533;Jkj
&#65533;&D&#65533;=&#65533;JP&#65533;1N&#65533;&#65533;&#716;&#65533;&#65533;&#65533;&#65533;HK&#65533;@l&#65533;&#65533;
&#65533;&#65533;&#65533;&#65533;jFL12C&#65533;&#65533;&#65533;r&#65533;c&#65533;&#65533;&#65533;{f&#65533;&#1858;t6'E&#65533;'r&#65533;&#65533;&#65533;d&#65533;(2&#65533;5@&#65533;&#65533;^&#65533;&#65533;@H&#65533;&#65533;&#65533;pc!V&#65533;Q&#65533;&#65533;&#65533;&#65533;&#65533;o&#65533;6&#65533;g'&#65533;#&#1931;&#65533;&#65533;&#707;&#65533;&#65533;^&#65533;F&#65533;&#65533;+&#65533;&#65533;&#65533;1&#65533;d&#65533;&#65533;K&#65533;
&#65533;&#65533;&#65533;P&#65533;&#65533;&#65533;'C&#65533;@&#65533;&#65533;&#65533;\&#65533;&#65533;u"&#65533;&#65533;fqvB\:"&#65533;P&#65533;&#65533;&#65533;&#65533;&#65533;&#65533;&#65533;&#714;&#65533;&&#65533;&#65533;*hnz|&#65533;
8&#65533;	&#65533;&#65533;	&#65533;&#65533;`&#65533;&#65533;@&#1187;)&#65533;&#65533;z&#65533;D{b&#65533;?&#65533;&#65533;&#65533;b%&#65533;b]nr'&#65533;&#65533;&#65533;F&#65533;&#65533;Ch&#802;&#65533;E&#65533;&#65533;R&#65533;HR&#65533;r-`&#65533;#&#65533;+r&#65533; X.%&#65533;&#65533;&#65533;%&#65533;8&&#65533;&#65533; n&#65533;N&#65533;&#65533;f&#1954;&#667;>&#65533;(&#65533;&#65533;QW&#65533;mkN&#65533;&#65533;&#22884;H&#65533;&#65533;&#924;&#65533;i"B&#65533;b5&#65533;(&#1920;VRE&#65533;B%&#65533;eN&#65533;g4&#65533;&#65533;&#65533;:&#204;&#65533;&#65533;&#65533;:&#65533;&#65533; [&#65533;&#65533;&#65533;&#65533;&#65533;&#65533;
&#65533;:&#65533;&#65533;&#65533;0&#65533;&#65533;3&#65533;&#65533;&#738;&#65533;&#65533;p%!!
#a?&#65533;0
A<S&#65533;&#65533;s&#65533;&#65533;3&#65533;&#65533;&#65533;&#65533;?S&#65533;&#65533;Vm	&#65533;>-
!&#65533;NM.A4!(&#65533;B&#65533;C&#65533;Xq&#65533;&#65533;?A=&#65533;&#65533;@K&#65533;`&#65533;&#65533;&#1044;&#65533;&#65533;4)&#65533;[&#65533;@a&#65533;U&#65533;&#65533;&#65533;&#65533;&#65533;X&#65533;	&#65533;
O4&#65533;T&#65533;S&#65533;E]&#65533;:#-&#1192;l&#65533;&#65533;&#65533;.Q&#65533;&#65533;&#65533;<&#65533;&#65533;&#65533;&#596;H&#65533;&#65533;&#65533;|l&#65533;X&#65533;;&#848;>&#65533;&#65533;&#65533;&#65533;&#65533; nB&#65533;&#65533;f&#65533;&#65533;JE&#65533; `&#65533;&#65533;l&#65533;&#65533;&#65533;&#65533;~&#65533;&#65533;*CEV&#65533;L]&#65533;&#65533;&#65533;`&#65533;z&#65533;&#65533;s&#65533;j&#65533;VO&#65533;>&#65533;QpB!&#65533;'0o&#65533;*&#65533;-y&#65533;&#510;&#65533;@=Z&#65533;Oa&#65533;s<&#65533;0&#65533;'E&#65533;&#33332; s&#65533;&#65533;t4&#65533;+&#65533;&#65533;&#43296;r&#65533;#&#65533;N&#65533;S=UH:o&#65533;&#65533;k@8'&#65533;&#65533;OPD'&#65533;&#65533;&#65533;&#65533;1&#65533;&#1358;&#65533;c+&#65533;Q&#65533;&#65533;&#65533;Q1&#65533;t54&#65533;us(&#65533;&#65533;uJ&#65533;,bl&#65533;&#65533;&#65533;&#65533;1&#259;Ua&#65533;T&#65533;&#65533;*&#65533;.D&#65533;&#65533;0&#65533;h`&#65533;LrR&#65533;&#65533;Oe&#65533;L&#65533;/q&#1934;u&#65533; &#65533;&#65533;&#65533;&6&#65533;M&#65533;&#65533;>dE$&#65533;&#65533;&#65533;`&#65533;bK&#65533;&#65533;&#65533;TOG&#65533;&#65533;&#65533; l&#65533;l&#65533;r &#65533;&#65533;&#65533;&#65533;&#65533;&#65533; =L&#65533;B6&#65533;v&#65533;&#23311;&&#65533;O!&#65533;[&#65533; 8&#65533;&#65533;[&#65533;&#65533;&#416;p&#65533;D$"&#65533;&#65533;`&#65533;&#65533;v&#65533;;tu
&#65533;@	&#65533; 
&#65533;&#65533;S&#65533;CD&#65533;&#65533;#:&#65533;w&#65533;RrLNTb&#65533;&#65533;i&#65533;f&#65533;d3db&#65533;&#8474;P&#65533;^,&#65533;&#65533;&#65533;&#65533;&#65533;F&#65533; &#65533;&#65533;&#65533;b&#65533;&#65533;&#65533;^$&#65533;&#65533;S6q&#65533;BhjQ&#65533;v&#65533;`&#65533;U&#65533;&#65533;iu&#65533;&#1004;3&#65533;&#65533;ETHEK&#7009;&#65533;&#65533;)K#j&#65533;0i&#65533;&#65533;&#65533;g&#65533;&#65533;B&#65533;&#65533;&#65533;Yrh&#65533;&#65533;D&#65533;X&#65533;&#65533;`)&#65533;&#65533;>a&#65533;&#65533;&#65533;&#65533;&#65533;&#339;:&#65533;&#704;&#65533;c&#65533;&#65533;&#65533;&#65533;'&#65533;&#65533;&#307;&#65533;&#65533;&#65533;&6a2&#65533;&&#65533;&#65533;&#65533;&#65533;&#65533;I&#65533;&#65533;!&#65533;@&#338;xF&#65533;&#304;<?&#65533;&#65533;(ecj&#65533;\&#65533;&#65533;&#65533;a>&#65533;r&#65533;"&#65533;c&#65533;c&#65533;&#601;&#65533;&#65533;&#65533;&#65533;&#65533;&#65533;
&#65533;&#65533;&#65533;px[&#65533;x&#65533;p&#65533;0T&#65533;`&#65533;pT&#65533;QH&#65533;&#65533;g&#65533;-&#65533;&#65533;&#65533;M&#65533;&#65533;m[&#65533; I&#65533;XF&#1123;&#65533;	&#65533;@&#65533;i&#65533;&#65533;&#65533;&#65533;#&#65533;<&#65533;&#65533;&#65533;>&#65533;&#65533;&#65533;e$g&#65533;!p&#65533;&#65533;V&#65533;&#65533;G(&#65533;b&#65533;R&#65533;&#65533;=&#65533;rH:R&#65533;0^'D&#65533;cADJAl&#65533;&#65533;L&#65533;,&#65533;/&#65533;`d$&#65533;&#65533;5Dc,&#65533;&#65533;)B&#65533;I&#65533;b/&#1649;!&#65533;22&#65533;1&#65533;Z&#65533;h&#65533;L|Ct&#65533;&#65533;*&#1315;&#65533;N&#65533;-)k-&#65533;&#65533;t&#65533;&#65533;~&#65533;4&#65533;k&#65533;&#65533;&#520;sG&#65533;^)&#65533;ilO/$')&#65533;&#65533;$&#65533;&#65533;#+&#65533;&#65533;&#65533;h&#65533;"cB&#65533;&#65533;&#65533;&#252;&#65533;H&#65533;`&#65533;j&#65533;&#65533;&#524;&#65533;&#65533;&#65533;P/&#65533;.X+W&#65533;&#65533;`&$&#65533;e&#65533;A&#65533;&#65533;&#65533;n&#65533;&#65533;&#65533;0&#65533;"&#65533;&#65533;(&#1379;;&#65533;&#65533;&#65533;`	&#65533;&#65533;&#65533; 
&#65533;C&#65533;&#65533;Ro&#65533;7&#1571;&#65533;&#65533;q\&#65533;@h&#550;&#65533;&D&#65533;(+ 0&#65533;"P&#65533;&#65533;a&#65533;f&#65533;&#65533;&#65533;&#65533;&#65533;0n&#65533;&#65533; \&#65533;"&#65533;h.0&#65533;j&#65533;H&#65533;&#1760;$&#65533;&#1164;&#65533;kC&#65533;&#208;je8&#65533;ZVjK>&#65533;&#65533;k&#65533;\/&#65533;&#65533;JY]p)&#65533;&#65533;cE&#65533;&#65533;t4&#65533;&#65533;&#65533;&#65533;Mp1	&#65533;&#65533;&#15289;$w4&#65533;	&#65533;D&#65533;T&#65533;&#65533;l&#65533;BI&#65533;&#65533;&#345;&#65533;%&#65533;$&#65533;c&#65533;&#65533;B)UsW&#65533;"&#65533;i&#65533;&#65533;W&#65533;&#65533;<q7	K&#340;&#65533;mM&?&#65533;N&#65533;&#65533;&#65533;o&#65533;)&#65533;U%&#1888;&#65533; &#65533;&#1366;0(&#65533;&#65533;ZP&#65533;&#65533;
&#65533;&#65533;&#65533;&#65533;&#65533;&#65533;E&#65533;&#65533;B&#65533;&#65533;&#65533;W&#65533;&#65533;z}&#65533;&#32976;&#65533;&#65533;&#65533;e&#65533;&#65533;, &#65533;9l &#65533;)&#65533;*e&#65533;&#65533;&&#65533;Cn&#65533;&#65533;%&#65533;4&#65533;&#65533;&#65533;&#65533;&#65533;&#65533;&#65533;&#1676;&#409;&#65533;&#65533;eF&#65533;&#65533;yg&#65533;,>&#65533;&#65533;&#752;&#65533;DYYI&#65533;&#65533;&#65533;&#65533;L&#65533;&#65533;,&#65533;&#65533;LNt&#65533;&#65533;&#65533;&#65533;&#65533;pX&#65533;&#166;m&#65533;&#65533;5&#65533;&#65533;P&#65533;'Z&#65533;E&#65533;Nlj&#65533;B&#65533;&#65533;&#65533;&#65533;bsb&#65533;o&#65533;&#65533;'<&#65533;;&#65533;'@&#65533;J&#65533;
]^6&#65533;*
V&#65533;&#65533;j&#65533;&#65533;&#65533;P&#65533;z&#65533;HF`(Qq&#461;&#65533;,&#65533;&#65533;+&#1443;\o&#65533;RL]P&#65533;&&#65533;G&#65533;&#65533;&#65533;t&#65533;&#65533;&#65533;&#65533;;&#65533;&#65533;v&#65533;#CTy&#65533;&#228;&#65533;&#65533;`^*J&#65533;&#65533;5&#65533;M&#65533;(&#65533;&#65533;&#65533;{u&#65533;$(&#65533;/zG&#65533;+&#65533;&#65533;&#65533;&#65533;~3N&#65533;&#65533;h&#65533;&#65533;c\&#65533;&#65533;&&#65533;&#65533;&nDVr&#65533;&#65533;&#65533;&#65533;&#65533;1%&#65533;-&#65533;&#65533;m&#65533;&#65533;DGV&#65533;!c&#1536;xJNmr&#65533;&#1366;&#65533;"lI&#65533;&#65533;&#65533;&#65533;&#65533;YnFO&#65533;&#65533;d&#65533;'/ge&#65533; Jzbh&#65533;&].&#65533;R&#65533;qj5&#65533;Ue&#65533;&#1784;&#65533;&#65533;xb&#65533;t&#65533;BH`X}&#65533;&#65533;"_&#1608;&#65533;&#65533;=6$c(j&#65533;&#65533;";&#65533;&#1147;&#65533;&#65533;&#65533;R&#65533;j&#65533;(&#65533;&#65533;&#65533;4u$&#864;!"&#65533;9$Vs&#65533;(&#65533;&#65533;&#65533;4&#65533;&#65533;d&#65533;&#280;@&#65533;&#65533;%&#65533;iR<
&#65533;&#65533;>j&#65533;a&#65533;&#65533;&#65533;SB&#65533;&#65533;&#65533;&#65533;$|&#65533;NE&#65533;&#65533;&#65533;n&#65533;wS&#65533;&#65533;&#65533;
&#65533;fj;&#65533;&#65533;_&#65533;u&#65533;ch&#65533;#&#65533;I:q&#65533;8)&#1934;Vm"&#140005;&#65533;&#65533;&#65533;&#65533;	&#65533;&#65533;t&#65533;&#65533;0&#65533;&#65533;&#65533;zM&#65533;&#65533;&#65533;CR^&#65533;&#65533;&#65533;&#1172;&#65533;&#65533;&#65533;%&#65533;

(&#935;7&#1605;&#65533;&#65533;7&#65533;&#65533;1$&#65533;:p'KT&nQfF&#65533;m&#65533;&#65533;4n&#65533;$&#65533;&#65533;&#1610;&#65533;&#65533;&#51418;&#65533;&#65533;*&#65533;&#1325;S&#65533;t&#65533;&#65533;&#65533;y&#65533;&#65533;&#65533;&#65533;&#65533;3N&#65533;I&#65533;&#65533; &#65533; &#65533;&#65533;7&#65533;&#65533;A &#65533;i&#65533;&#65533;&#65533;&#31334;&#65533;&#1613;k;&#65533;&#65533;&#322;&#65533;&#65533;&#65533;?&#65533;&#65533;ALl>9=&#65533;&#65533;&#65533;&#65533;&#65533;&#65533;
&#65533; &#65533;3&#65533;_&#65533;&#65533;=$&#65533;6)NG&#65533;v&#65533;G&#65533;ol&#65533;&#65533;>&#65533;&#65533;%&#65533;e&#65533;&#65533;w&#65533;&#65533;*&#65533;&#65533;{&#65533;b6p&#65533;H&#65533;+&#65533;H/&#65533;X y&#65533;&#65533;&#65533;[&#65533;8b(&#65533;6&#65533;R&#65533;&#65533;&#65533;#Hh&#65533;1~&#65533;*&#65533;|q&#65533;o&#65533;y&#65533;&#65533;&#65533;d&#366;&#65533;Z&#65533;4&#65533;b0&#65533; &#65533;&#65533;'&#65533;.&#65533;Ap&#65533;&#65533;&#65533;&#43902;&#65533;r&#65533;Lb&#65533;&#65533;&#65533;M&#65533;	&#65533;&#65533;&#65533;&#65533;&#65533;&#65533;&#65533;i&#65533;!&#65533;"&#1152;&#65533; 	&#65533;&#65533;&#65533;&#65533;.&#65533;&#65533;og&&#65533;&#65533;v&#65533;1u&#65533;&#65533;=
v$V&#65533;&#65533;},&#65533;&#65533;&#65533;+&#65533;&#65533;&#65533;V"&#65533;&#1914;&#65533;hF&#65533;#&#65533;&#65533;&#65533;$&#773;&#65533;#&#65533;&#65533;&#65533;&#65533;&#1394;&#65533;@&#65533;DX5G0&#65533;0&#65533;5&#65533;,?&#65533;&#65533;&#65533;Dz&#65533;&#65533;%&#65533;Mct&#65533;U[&#65533;&#65533;&#65533;gc&#65533;&#65533;9&#65533;&#65533;&#65533;&#548;J	S_&#65533;_&#65533;@*&#65533;&#65533;&#65533;6&#65533;&#65533;&#65533;&#65533;&#65533;&#65533;=R&#65533;^&#65533;&#65533;W&#65533;&#65533; &#65533;\&#65533;0&i&#65533;_$&#65533;&#65533;&#65533;&#65533;&#1792;1>	xf&#65533;) &#65533;y&#65533;;mA&#65533;&#65533;&#65533;P@&#65533;&#1122;C&#65533;4(&#65533;?}&#65533;&#1569;&#65533;&#65533;9w&#65533; "&#65533;Pa&#199;t:&#1465;&#65533;&#65533;G?JD&#65533;&#65533;&#661;+)Z&#65533;&#65533;P!B&#65533;P"Z&#65533;&#65533;&#65533; @<{&#65533;&#1603;&#65533;9o&#1828;&#65533;&#65533;/a&#796;AGO&#65533;=w&#65533;&#65533;q&#1222;3\&#65533;x&#65533;
&#65533;+&#65533;2\&#65533;&#65533;&#65533;REK&#65533;.a&#1208;&#65533;&#1848;n&#1592;&#65533;#'&#65533;:&#65533;&#65533;&#65533;&#65533;&#65533;&#65533;&#65533;&#65533;}&#65533;&#65533;i&#65533;&#65533;&#65533;y&#65533;&#65533;2&#65533;9&#65533;&#153;S&#65533;O&#65533;&#65533;>&#65533;&#65533;&#1635;'(&#65533;9o&#473;3G&#65533;&#360;S_&#65533;&#1594;5H<&#65533;&#65533;&#65533;QC&&#65533;2f&#65533;h3&#65533;&#65533;5m&#65533;n&#65533;j&#65533;/I&#65533;&#65533;&#65533;]f86m&#1428;q^&&#65533;1X&#65533;d&#65533;B&#65533;&#662;&#65533;\&#65533;p&#65533;&#65533;&#65533;2i&#1444;&#65533;fk&#65533;1&#65533;&#65533;&#65533;%}v&#65533;&#65533;&#864;QC&#65533;]&#65533;-GVl&#65533;&#1109;WN8&#65533;&#65533;V&#65533;>&#65533;&#65533;k&#65533;&#65533;Q&#65533;&#65533;&#65533;G~`&#65533;Sc,&#65533;z&#65533;&#65533;'b&#65533;^&#65533;g&#65533;P&#65533;(&#65533;&#517;b&#65533;&#65533;&#65533;&#65533;&#65533;&#65533;&#1929;.&#65533;&#65533;&#65533;&#65533;&#65533;O]&#65533;&#65533;D&#65533;&#65533;VF&#65533;d<&#65533;|/&#65533;8bv&#65533;&#65533;aF&#65533;&#65533;&#65533;Fx&#65533;&&#65533;a&#65533;]'F<raEZ[T!E&#65533;Sd&#65533;#i"u&#65533;b&#65533;&#65533;_&#65533;A&#65533;s\&#65533;&#65533;&#65533;o&#1341;q&#65533;&#65533;n&#65533;&#65533;cy&#65533;$RK%&#65533;&#65533;&#65533;&#65533;&#65533;&#1124;&#65533;&#65533;&#65533;g&#65533;&#65533;&#65533;&#65533;Ia&#65533;&#65533;S\&#65533;#&#65533;&#65533;eadr&#65533;&#65533;&#661;&#65533;&#65533;&#65533;&#65533;&#65533;&#65533;YopyF&#65533;&#65533;&#65533;&#65533;&#65533;U,AQ`&#65533;E&#65533;p<&#65533;&#65533;Zh&#65533;&#65533;x&#321;FVx&#65533;V&#65533;&#65533;&#65533;Fc&#65533;v!VI&#65533;&#65533;nc&#65533;&#65533;&#65533;iz&#65533;up&#65533;n&#65533;&#65533;&#406;&#39569;$a&#65533;&#65533;ng&#65533;&#65533;cnZXa&#65533;Z&#65533;&#65533;V|&#65533;&#65533;&#65533;&#65533;T&#65533;&#65533;&#65533;&#65533;&#65533;&#65533;&#65533;&#65533;&#65533;&#65533;QV5&#65533;]pIk&#65533;&#65533;'&#1705;+&#510;&#65533;%G\oX&#65533;.X&#65533;1&#65533;F&#65533;&#65533;I&#65533;3&#65533;&#65533;&#65533;,v&#65533;&#65533;&#65533;|&#65533;&#65533;gH&#65533;&#65533;Cd&#27719;gyLM5&#1281;&#65533;&#1218;&#136;#&#65533;<I$&#65533;@"	$^7&#65533;HF&#65533;{8D&#65533;{&#65533;&#1095; &#65533;$&#65533;H&#65533;1&#65533;C|&#65533;YM&#65533;&#65533;P&#65533;b!&#65533;&#65533;&#65533;!2&#65533;d&#65533;!&#65533;$&#65533;$&#65533;(RH &#65533;~ &#948;g&#65533;&#65533;&#65533;k&#65533;&#65533;h&#65533;&#65533;&#424;C&#65533;V&#65533;&#65533;.Z&#65533;\q&#65533;l&#65533;ct&#65533;&#65533;[&#65533;]&#65533;&#65533;&#65533;a&#65533;&#65533;U&#65533;!&#65533;t&#65533;1Y&#65533;&#65533;&#1441;&#65533;fX&#65533;A&#1633;Y&#65533;&#65533;z&#65533;|/&#65533;&#65533;&#65533;&#65533;&#65533;&#65533;&#65533;&#65533;B&&#65533;&#65533;S&#65533;QR&#65533;S&#65533;!T&#1835;!:&#65533;U&#65533;&#65533;&#65533;{&#65533;&#65533;&#65533;&#65533;b&#65533;&#65533;'&#65533;r&#65533;&#65533;&#65533;x&#65533;*J&#65533;Xx&#65533;&#65533;%	S&#65533;q&#65533; &#65533;#&#65533;&#65533;`&#65533;&#65533;&#65533;&#65533;&#65533;&#65533;.&#65533;);C&#65533;&#65533;:&#65533;5p@&#65533;&#65533;&#65533;v &#65533;&#65533;&#65533;H"BV&#317;&#65533;1&#65533;&#65533;&#65533;J&#65533;J&#65533;&#65533;(\&#65533;&#65533;s&#65533;E&#65533;&#65533;&#65533;!
Wp<&#65533;w&#65533;G&#65533;&#65533;&#65533;&#65533;{&#65533;0&#65533;&#65533;
Sx&#65533;&#65533;&#65533;(&#65533;&#65533;F&#65533;&#65533;&#6264;f&#65533;2&#65533;w&#65533;q&#65533;&#65533; &#65533;9&#65533;tg@ &#65533;$&#65533;&#65533;5&#65533;&#65533;&#65533;&#65533;]&#65533;|&#65533;Ff&#65533;C&j&#65533;D&#65533; ]&#65533;Anq &#65533;&#65533;s&#65533;&#65533;gWH&#65533;&#65533;&#65533;&#65533;+d&#65533;GU&#65533;O&#65533;&#65533;4&#65533;H)#!h&#65533;&#65533;&#65533;t&#65533;iPe&#65533; &#65533;&#1857;#&#65533;&#65533;&#65533;&#65533;&#65533;1&#65533;&#65533;)&#65533;&#1556;@&#65533;<&#1332;&#65533;{ra&#65533;PE'8
T&#65533;&#65533;x@&#65533;&#65533;\&#65533;t&#65533;&#65533;&#65533;0y&#65533;\&#65533;a&#65533;Ji&#65533;$&#65533;&#1276;&#65533;]&#65533;B&#65533;&#65533;'\f&#65533;e&#65533;^H&#65533;&#65533;&#65533;&#65533;g&#65533;A&#65533;&#65533;'w&#65533;&#65533;r&#65533;&&#65533;&#65533;&#65533;a&#65533;&#65533;&#65533;[\d&#65533;&#65533;&#65533;&#65533;&#65533;&#65533;&#65533;&#65533;
&#65533; J&#65533;1&#65533;]!&#1312;,)gh&#65533;&#65533;&#65533;&#304;*wU&#65533;B&#65533;>u N)&#65533;R&#65533;&#41928;Z&#65533;&#65533;@&#65533;	IJ&#65533;&#65533;&#65533;&#65533;P={&#65533;W:[&#65533;1&#65533;&#65533;G:j&#65533;0&#65533;&#65533;&#65533;t&#65533;H &#65533;U&#65533;$4Q*&#65533;&#65533;0> 5j&#65533;`&#65533;&#65533;E0&#65533;r&#65533;0"&#65533;&#65533;=Dm*H&#65533;?&#65533;&#65533;@B&#65533;&#65533;[!&#65533;&#65533;&#65533;b&#65533;iIC&#65533;I&#65533;&#65533;>&#65533;&#65533;'^M&#65533; w7E(&#65533;&#65533;&#65533;&#65533;O&#65533;&#65533;T&#65533;HU$y&#65533;&#65533;&#65533;&#65533;&#65533;^F5&#65533;&#65533;l&#65533;;&#65533;f&#65533;ATi6&#65533;&#65533;-&#65533;#q`C&#1364;&#65533;.&#65533;*pA&#65533;&#65533;,{&#65533;&#65533;&#65533;&#65533;&#65533;&#65533;&#65533;hQ&#445;&#65533;xa-Y*C&#65533;9&#65533;&#65533;y&#65533;hT&#65533;&#65533;T&#41360;&#65533;e&#65533;Ubqt&#65533;&#65533;$&#65533;Rm&#65533;&#65533;&#65533;s&#65533;1,%8jx&#65533;&#65533;PDB|`
Y~&#65533;&#65533;w&#65533;&#65533;&#65533;8&#65533;!&#65533;F:&#65533;&#1778;&#65533;&#65533;&#65533;&#65533;t&#65533;&#65533;&#65533;&#65533;&#65533;&#65533;hL&#1572;&#65533;k/&#65533;&#65533;Gs1&#65533;&#65533;T&#65533;Jk]?&#65533;"&#65533;&#65533;&#1146;!&#65533;&#65533;#&#65533;pKD &#65533;&#567;"&#65533;^v&#65533;&#65533;&#1893;&#65533;
Q&#65533;&#65533;&#65533; e&#1640;<&#65533;&#65533;&&#65533;D:0dt
V&#65533;&#133;C&#65533;F&#65533;D'&#65533;&#65533;!&#65533;c&#65533;0&#65533;-PaFQhr&#65533;&#65533;!#&#65533;G0e:R&#65533;8 (&#226;[Ov&#65533;Ccoa&#65533;d&3[J&#65533;&#65533;&#65533;)&#65533;&#65533;%&#65533;&#65533;&#65533;.&#65533;h=&#65533;E&#65533;E&#65533;2&#65533;&#65533;&#65533;i(&#65533;&#65533;&#65533;t
&#65533;&#65533;&#65533;)&#65533;&#1399;&#65533;`&#65533;8&#1069;&#65533;z&#65533;C&#65533;4b0T
M&#65533;B&#65533;y[0&#65533;%&#65533;?r&#65533;?&#65533;&#65533;.&#65533;a&#65533;&#65533;&#65533;&#65533;&#65533;&#65533;&#65533;m&#65533;Tp&#65533;&#65533;P&#65533;RNGI&#65533;&#65533;&#65533;&#1008;&#1758;&#65533;&#65533;KI&#65533;1R&#65533;g&#65533;&#65533;M&#65533;&#65533;+&#65533;&#65533;&#65533;8&#65533;A$$&#65533;&#65533;d&#65533;2/&#65533;&#65533;&#1644;g5v=qh&#65533;&#65533;/(w&#65533;,%&#45006;&#65533;\&#65533;a&#65533;&#65533;s:N&#65533;&#65533;BJstN+&#65533;&#65533;&#65533;SI&#65533;&#65533;G&#65533;}&#65533;lQ&#65533;&#65533;CQ&#65533; <aE&#65533;wv&#65533;]U@&#65533;/{&#65533;,m&#65533;jj,K&#65533;#&#65533;V&#65533;&#65533;&#65533;gj :&#65533;xw&#65533;&#65533;&#65533;&#1040;c&#65533;&#65533;(&#65533;!N&#65533;D&#65533;&#65533;&#65533;&#65533;t&#65533;&#65533;&#65533;;&#65533;a&#65533;w@&#65533;f&#65533;&#65533;5@&#65533;M&#65533;
D&#65533;&#65533;&&#65533;8_&#65533;&#1797;&#65533;&#65533;dG=&#65533;&#65533;&#65533;&#65533;&#65533;"F&#65533;>i&#65533;5048(&#65533;`H&#65533;&#65533;@f.&#65533;)&#65533;&#65533;&#65533;&#65533;D&#65533;)h"&#65533;&#65533;&#65533;v&#1813;4~&#65533;d&#65533;B&#65533;`'&#65533;&#65533;v:.\&#65533;&#65533;"m&#65533;Nf&#65533;&#12991;&#65533;=e.d&#65533;&#65533;K&#65533;&#65533;#V&#65533;8&#65533;&#65533;&#1626;6<_&#65533;&#65533;&#65533;&#917;]8&#65533;N&#65533;|Q&#58915;Z.v=wb?&#65533;|&#65533;&#65533;x&#65533;&#65533;&#65533;X&#65533;X&#65533;&#65533;&#65533;&#65533;H&#65533;&#65533;R&#65533;B&#65533;L&#65533;&#65533;7@&#65533;&#65533;.9&#65533;6&#1039;2&#65533;&#65533;&#29410;&#65533;w&#65533;&#65533;&#65533;<Y&#65533;I?O.g-&#65533;&#65533;&#65533;&#65533;&#65533;V3&#65533;	3&#65533;&#65533;&#65533;&#65533;&#65533;e=&#1169;&#65533;&#65533; x{&#65533;_&#65533;
Uh&#65533;&#65533;&#65533;&#65533;&#65533;&#65533;&#65533;]&#65533;&#65533;,r&#65533;N&#65533;X0J`K&#65533;&#65533;Rpw&#65533;&#65533;G7&#65533;{&#65533;Wb&#65533;0&#65533;c&#65533;~x&#65533;Q&#388;&#65533;0&#1537;&#65533;$v&#65533;!$Z vd&#65533;xY&#65533;HX&#65533;b&#65533;&#65533;A7&#65533;_&#65533;&#65533;w&#65533;GZ&#65533;&#65533;@0&#65533;(&#65533;nj.e@j&#65533;!rP,&#65533;W{&#65533;H&#65533;dw&#65533;Gv&#65533;I&#65533;&#65533;&#65533;&#65533;e`F&#65533;&#65533;'a?&#65533;NuqHy&#65533;E&#65533;&#65533;tm&#65533;1&#65533;&#65533;Fj&#65533;"&#65533;&#65533;A&#65533;"F)%&#65533;&#65533;&#451;<!!@.&#65533;$&#65533;v!&#65533;8&#65533;<;&#65533;]5U&#65533;vV&#65533;&#65533;s&#65533;`o17&#65533;&#65533;'1<&#65533;&#65533;&#65533;&#65533;&#65533;XB&#65533;&#65533;&#65533;"&#65533;&#65533;S&#65533;Q&#353;+R&#65533;&#65533;&#65533;F/#&#65533;&#65533;&#65533;7{&#65533;&#65533;&#65533;l&#65533;Alv`<&#65533;&#65533;M&#65533;&#1508;N&#65533;J&#1186;.Z&#65533;3&#65533;#4N&#65533;JD2&#65533;Q&#65533;&#65533;(&#65533;&#65533;&#65533;&#65533;n`q!&#65533;&#65533;&#65533;&#65533;&#65533;&#65533;1&#65533;4&#65533;&#65533;7Yc&#65533;`&#65533;&#65533;2'Q&#65533;"4Xm&#65533;&#65533;&#65533;Nk&#65533;&#65533;2vB&#65533;.#&#65533;[&#65533;&#65533;&#65533;"g&#65533;0&#65533;vVp&#65533;]&#65533;x&#65533;&#65533;i&#65533;i%&#65533;&#65533;[&#65533;&#65533;!&#65533;$^1&#65533;&#65533;&#65533;&#65533;]&#65533;"&#65533;D&#65533;&#65533;[ZP&#65533;q&#65533;&#65533;&#65533;u<&#65533;&#65533;R$9&#65533;NQJ&#65533;xkpb&#65533;&#65533;#'&#65533;&#65533;T Q&#65533;CpP 'R&#65533;E&#65533;qb&#65533;QI&#65533;"&#65533;*&#65533;!fe.t&#65533;HTP&#65533;D&#65533;#9&#388;#)&#65533;n&#65533;&#65533;;]7&#65533;T&#65533;&#65533;U&#65533;bK0C&#65533;XiO&#65533;c&#65533;a&#65533;	'W`:&#65533;#;vc&#65533;&#65533;&#65533;[&#65533;[x&#65533;#&#65533;"D&#65533;q%Mi&#65533;&#65533;ZX&#65533;*w_&#65533;&#65533;#d-&#65533;C&#65533;&#65533;	F&#65533;J E&#65533;S~&#65533;K&#65533;fA&#65533;y-&#65533;db&#65533;&#65533;I&#65533;sf"F&#65533;&#65533;&#65533;H-&#65533;F0Y&#65533;dPv&#65533;&#65533;&#65533;U&#65533;)&#65533;~&#65533;;s&#65533;!#&#65533;<F&#65533;.&#65533;O&#65533;&#65533;9#&#65533;y#&#65533;&#65533;b	&#148;&#65533;&#65533;)e&#65533;2&#65533;4p C"&#65533;&#65533;t&#65533;&#333; $D2&#65533;&#65533;\&#65533;&#65533;&&#65533;"T&#65533;&#65533;$2`~&#65533;#]&#65533;IJqc&#65533;&#65533;cD9&#65533;&#65533;&#65533;F-\&#65533;&#65533;F&#65533;&#65533;wg&#65533;Ah&#65533;#%&#65533;zQ&#65533;-j&#65533;\&#65533;'n&#1094;5'[AX&#65533;&#65533;7#4q&#65533;+iH&#946;T&#65533;&#65533;P&#65533;&#65533;o3G3dVxVCWt&#65533;&#65533;&#65533;m8s&#65533;Y2&#65533;C/&#1293;&#65533;&#65533;&#65533;&#65533;w&#65533;3&#65533;4r'!AP&#65533;3W'&#65533;&#65533;EGTq&#65533;?5&#65533;T&#65533;&#65533;(p[b&#65533;d4%1&#65533;&#65533;P&#65533;&#65533;Tx@lNUq9&#65533;:A&O&#65533;7C&#65533;&#65533;rS&#65533;&#65533;ql&#65533;(&#65533;%Tq&#65533;;&#65533;&#65533;&#65533;&#65533;C&#65533;&#65533;=C2&#65533; &#65533;!4&#65533;P&#65533;&#65533;%#&#65533;&#65533;_&#65533;!&#65533;#&#65533;&#65533;.&#65533;&#65533;f&#65533;Az&#65533;wR$&#65533;4J&#65533;3&#65533; (1f%/m&#65533;`d&#65533;&#18327;&#65533;&#65533;&#65533;&#65533;&#65533;sz&#65533;B&#65533;&#65533;?(&#532;Av&#65533;a'<u(E1SD&#65533;&#65533;;&&#65533;*&#65533;yI&#65533;&#65533;&#65533;i&#65533;Y&#65533;&#65533;!rc&#65533;7&#65533;&#65533;*&#65533;Y@ES@&#65533;&#65533;JC&#1306;&#65533;&#65533;4v&#65533;:&#65533;&#65533;&#65533;&#65533;&#65533;-fq&#65533;T0'&#65533;bU&#65533;G=&#65533;A@F &#65533;&#65533;I&#65533;2&#65533;d2"&#65533;&#65533;A&#65533;E$&#65533;G&#65533;&#65533;dw&#65533;&#65533;c&#65533;&#449;&#65533;&#65533;&#65533;&#65533;&#65533;z&#65533;&#1620;3&#65533;&#65533;0r&#65533;&#65533;jY&#65533;&#65533;Q&#65533;&#65533;&#65533;<&#65533;?P&#65533;N&#65533;I`E&#65533;U&#65533;H&#65533;Z&#65533;&#65533;&#65533;&#731;<&#65533;&-iib&#65533;HmrZ }=T&#65533;ZpR&#65533;&#65533;&#65533;Q&#65533;&#688;&#65533;gV&#65533;&#65533;M&#65533;H&#65533;K0&#65533;Q&#65533;&#65533;J&#65533;&#65533;I&#65533;&#65533;&#65533;&#65533;&#466;O&#65533;F ~G`&#65533;?&#65533;&#65533;H(&#65533;--&#65533;*{&#65533;&#65533;&#65533;&#65533;&#65533;v&#65533;&#65533;&#1827;@&#65533;&#65533;b&#65533;&#65533;&#65533;&#65533;&#65533;l&#65533;lz&#65533;&#65533;&#65533;/&#65533;&#65533;&#65533;&#65533;R(&#65533;&#65533;)&#65533;Q"&#65533;&#65533;H&#65533;&#65533;&#65533;I!g&#65533;&#1108;a&#65533;I&#65533;&#65533;]&#65533;&#65533;&#65533;&#2033;&#65533;&#65533;&#65533;kE!&#65533;&#65533;%&#65533;&#65533;@7&#65533;:&#65533;&#65533;&#65533;G&#65533;W{*_&#65533;"$&#65533;1"MDl&#65533;&#65533;rC/m:5&#966;&#65533;/&#65533;=&#65533;Bz)*@(2b[&#65533;XHl`&#65533;&#65533;&#65533;&#65533;OE#V&#65533;&#65533;p&#65533;xj&#65533;(&#65533;a&#1955;&#65533;R&#65533;&#65533;P&#65533;f&#65533;r&#65533;&#65533;5&#65533;&#65533;s!&#65533;V&#65533;S&#65533;&#65533;{&#65533;s&#65533;&#65533;"2&#65533;&#65533;&#65533;%&#65533;z&#1032;&#65533;&#65533;QsW&#65533;&#65533;&#65533;&#65533;3&#65533;#&#65533;P&#65533;TJ
&#65533;b&#65533;7R&#65533;>&#65533;A&#65533;&#65533;&#65533;&#65533;1qu&#65533;G&#65533;XJTw"Q>&#65533;1&#65533;24&#65533;&#65533;&#65533;z 4"&#65533;&#65533;3&#65533; &#65533;&#65533;qpO&#1243;X&#65533;1&#65533;Q&#657;+&#257;&#65533;&#65533;"&#228;&#65533;^&#38153;&#65533;&#65533;&#65533;&#65533;&#65533;&#65533;5&#1723;*d&#65533;T&#65533;&#65533;&#65533;&#65533;&#65533;~&#65533;K&#65533;&#65533;4&#65533;5op&#65533;nn&#65533;&#65533;&#65533;&#65533;j&#65533;o0&#65533;&#65533;&#65533;s&#65533;&#65533;&#65533;ES&#65533;&#65533;:oQ&#65533;&p &#65533;&#65533;#&#65533;2]&#65533;&#65533;+&#65533;&#65533;&#65533;7.aaK]GG&#65533;&#65533;&#65533;&#65533;f&#65533;&#521;\\&#65533;&#65533;%d/&#65533;c&#65533;DE7[GO&#65533;S&#65533;bI@M&#65533;)1&#65533;'LP&#65533;B@&#65533;B&#65533;&#65533;3&#65533;,V~.&#65533;&#65533;&#65533;YG&#65533;A&#65533;&#65533;cx&#65533;Ep&#65533;Qk&#65533;K&#65533;&#65533;j&#65533;b&#65533;dG&#65533;\&#65533;yrriC&#65533;[9iQ&#65533;*/@ A&#65533;&#65533;&#65533;,#J&#65533;,O&#65533;&#786;T&#65533;2&#65533;&#65533;Y=&#65533;d&#65533;j&#65533;&#65533;&#65533;&#65533;d&#65533;&#65533;0)&1uTG&#65533;W#UL&#65533;&#65533;&#65533;&#65533;&#65533;!Y&#65533;B&#65533;EI&#65533;&#65533;Yyh1I&#65533;&#364;&#65533;-&#65533;F`&#65533;&#65533;jM&#65533;*-Y&#65533; ]&#65533;
&#65533;&#1061;I7ii&#65533;At|{&#65533;;&#65533;&#65533;i*&#65533;c&#65533;z8Y&#65533;e&#65533;u&#65533;&#65533;&#65533;5&#65533;&#65533;&#1166;&#65533;&#65533; =Ga'2f&#65533;&#65533;&#65533;sG&#65533;3&#65533;&#65533;E2%m&#65533;)&#65533;X&#65533;&#356;x&#65533;&#65533;k&#65533;&#65533; &#65533;&#65533;nYk&#65533;uJ&#65533;Hx&#65533;&#65533;(&#65533;0="A{&#65533;&#65533;~)&#65533;&#65533;77|&#65533;&#65533;&#65533;&#65533;&#65533;&#65533;q&#65533;&#65533;&#65533;$nr&#65533;&#65533;&#65533;2&#65533;Y&#65533;&#65533;r&#65533;&#65533;&#65533;M&#65533;&#65533;	&#65533;#s&#65533;&#65533;Zm&#65533;&#65533;&#65533;&#65533;&#65533;&#65533;&#65533;}V&#65533;y&#65533;&#65533;&#65533;?&#65533;@&#65533;f5ar4&#65533;T&#65533;&#65533;v&#65533;2&#65533;&#1186;&#65533;b4!lVgj&#65533;&#65533;t4o&#65533;O&#65533;&#65533;P&#65533;&#65533;b&#65533;pG&#65533;&#65533;&#65533;x&#65533;&#65533;&#65533;6&#65533;a&#65533;&#65533;&#65533;P&#65533;&#65533;X|4j%{&#65533;H&#65533;WY&#65533;%g&#65533;]=:&#65533;&#65533;&#65533;&#65533;&#65533;&#65533;&#65533;&#65533;%&#65533;<&#65533;&#65533;al&#65533;6&&#65533;&#65533;,&#65533;7se&#65533;&#1165;&#65533;&#65533;&#65533;Qs&#65533;U&#831;&#65533;?Z&#65533;&#65533;Z:5&#65533;5RU&#65533;&#65533;&#65533;P&#65533;vPZ&#65533;&#65533;w&#65533;aT&#65533;&#65533;&#65533;&#65533;&#65533;&#65533;&#65533;&#65533;&#65533;Z*
:&#65533;&#65533;Llu&#65533;a&#65533;&#65533;#&#65533;Qfb&#65533;E&#65533;&#65533;)% &#65533;R&#1489;#c&#65533;bp&#65533;V&#65533;&#65533;&#65533;W.&#65533;&#65533;"tS"&#65533;&#65533;i&#65533;]&#65533;&#65533;t&#65533;&#1701;x*&#65533;&#1178;&#65533;=mA&#65533;&#65533;.&&#65533;&#65533;1M&#65533;&#65533;&#65533;&#65533;&#65533;&#65533;d3b&#65533;S&#65533;&#65533;H@Y4&#65533;&#65533;L&#65533;!&#65533;<&#65533;C&#65533;&#65533;>@&#9529;)&#46731;&#65533; &#65533;&#65533;&#65533;HZ>&#65533;&#65533;&#65533;&#65533;&#65533;09&#65533;&#65533;&#65533;&#65533;?&#65533;dF&#65533;&#65533;K&#65533;9.#&#65533;&#920;i&#65533;6I(&#727;t#&#65533;&#65533;*&#65533;?&#65533;&#65533;2&#65533;H&#65533;2&#65533;&#65533;&#65533;&#65533;&#65533;q&#65533;9R&#65533;&#65533;\&#65533;(&#65533;&#65533;&#65533;4&#65533;6&#65533;EW&#1080;dc&#65533;&#913;&#65533;GO&#65533;Mp&#65533;&#65533;n&#65533;#&#65533;&#65533;&#65533;x&#65533;n&#1234;Z&#65533;;&#65533;!l&#65533;.&#65533;"<x$&#65533;&#65533;t{&#65533;n$j &}p&#65533;&#65533;t&#65533;h]@N`&#65533;&#65533;W&#65533;t&#65533;w%&#65533;E&#65533;&#65533;Fr&wevcR#&#65533;*&#65533;&#65533;#c&#65533;:E&#65533;E&#65533;u&#65533;T&#65533;m&#65533;I` (&#65533;&#65533; B[&#65533;.&#65533;)I!&#65533;c&#65533;y&#65533;+0&#65533;1@&#65533;&#65533;R&#65533;&#1671;&#65533;&#65533;&#65533;}X3&#65533;P&#65533;&#65533;&#65533;&#65533;&#65533;5&#65533;&#65533;hUX!&#65533;".Zr&#65533;&#65533;&#65533;mG&#65533;&#65533;&#438;#SR (+&#65533;/KB&#65533;&#65533;&#65533;v&#65533;&#65533;&#65533;&#65533;&#65533;&#65533;9&#65533;&#65533;&#65533;B&#65533;!&#65533;A&#65533;s&#65533;XF&#65533;&#65533;&#65533;&#65533;>D&#65533;&#65533;=vAI&#65533;O1&#1425;&#65533;l%!&#65533;&#65533;&#65533;L&#65533;6&#65533;hj	&#65533;X#&#65533;&#65533;>'&#65533;&#65533;0a&#65533;8&#65533;^/&#65533;7&#65533;&#65533;8&#65533;^&#65533;&#65533;8x&#65533;N?&#65533;&#65533;&#65533;9&#65533;&#547;&#65533;S&#65533;&#597;k&#65533;&#65533;&#65533;&#65533;X&#65533;&#65533;&#65533;&#65533;c/&#65533;C&#65533;7&#65533;5z 2&#467;&#65533;&#65533;&#65533;>(&#65533;W_:&#65533;uv >&#65533;&#65533;&#65533;S&#65533;&#65533;V&#65533;o|&#65533;&#65533;<&#65533;7#18&#65533;+&#65533;W&#65533;5&#65533;&#65533;g&#65533;&#1761;&#65533;?&#65533;.&#65533;1&#65533;Ir@b&#65533;f&#65533;Q4&#65533;M&#65533;o&#65533;&#65533;&#65533;&#65533;&#65533;&#65533;XHq&#65533;&#65533;AsU&#1245;&#65533;LCje,E&#1890;&#65533;n&#65533;4&#65533;6"&#65533;&#65533;&#65533;ML{HP&#65533;x&#65533;j&#65533;4&#65533;G&#65533;&#65533;/&#65533;q"&#65533;&#65533;I^0\;&#65533;&#65533;&#65533;&#65533;&#65533;HcV)v&#65533;&#65533;&#65533;c&#65533;&#65533;&#65533;&#65533;&#65533;+&#65533;&#65533;&#65533;H&#65533;&#65533;;&#65533;&#65533;K9&#65533;&#65533;w&#65533;&#65533;Q&#65533;d&#65533;2&#65533;&#662;&#65533;W&#65533;T&#65533;B&#65533;
&#65533;'T&#65533;d&#578;&#65533;&#65533;&N&#65533;T&#1602;e&#65533;)S>&#65533;Yr&#65533;#G0I&#65533;P$H*Y&#65533;t&#65533;"&&#65533;G&#65533;R&#65533;h&#65533;B&#65533;&#65533;&#451;8&#65533;$S&#65533;&#65533;I&#65533;&#65533;	&#65533;&#65533;0\&#65533;h&#65533;"
&#65533;(U&#65533;&#65533;f&#792;/_&#520;&#65533;&#65533;&#65533;/]&#65533;8C&#880;`&#536;9s&#65533;X&#65533;h&#65533;&#65533;&#65533;g&#65533;b&#65533;&#65533;M&#65533;&#65533;M8l &#65533;&#1906;El&#65533;6r&#65533;&#65533;&#65533;#&#65533;&#65533;3`FIb&#65533;&#65533;&#65533; &#65533;`Y[l1`&#65533;&#65533;&#65533;&#65533;k&#65533;^&#65533;&#65533;Q&#65533;&&#65533;&#65533;7o&#65533;&#65533;q&#65533;fM&#65533;i&#1048;A&#65533;f&#65533;&#65533;4k&#1304;&#65533;E&#65533;Z&#65533;f&#65533;&#65533;&#65533;6K&#65533;,\&#65533;HD}&#65533;&#65533;&#65533;&#65533;&#143;2M&#65533;&#65533;D.&#65533;l&#65533;&#65533;&#65533;L&#65533;&#65533;u&#65533;&#65533;&#65533;&#65533;'O_7n&#1972;&#65533;kg&#991;@&#65533;&#65533;=&#65533;&#65533;&#65533;@ Q&#65533;E1&#65533;&#65533;A&#65533;C&#65533;<&#65533;cq[&#16249;&#65533;&#1165;;&#65533;I&#65533;c>&#65533;&#65533;c&#65533;>&#65533;&#65533;A!$&#65533;&#65533;#D&#65533;H&#824;2&#65533;X&#247;&#1856;#&#65533;&#65533;c&#65533;!&#65533;&#65533;&#65533;90&#65533;9&#1704;k82&#384;&#683;4&#65533;&#65533;>&#65533;&#65533;&#65533;:&#65533;&#65533;#&#65533;d&#65533;4&#65533;P&#65533;@&#65533;H&#65533;&#65533;&#65533;<*&#65533;c&#65533; &#65533;xR8rKO8&#65533;&#65533;;&#65533;o&#65533;&#65533;\&#65533;&#65533;<&#65533;c:v&#65533;#P&#65533;(&#65533;&#65533;P@d,BA	0SN	1&#65533;&#65533;BA&#65533;&#65533;&#65533;A&#65533;1&#65533;O	&#65533;&#65533;.	&#65533;2E.&#65533;P&#65533;Ay&#65533;&#65533; {%&#65533;]s&#65533;T&#65533;&#65533;&#65533;&#65533;9&#65533;&#65533;&#65533;C&#252;C&#65533;4A?j&#65533;&#65533;7&#1811;&#65533;4&#65533;U&#65533;&#65533;8&#65533;0Fb&#65533;U&#65533;j&#65533;p&#65533;&#65533;hME3Bq&#65533;G1&#65533;&#65533;&#65533;&#65533;&#65533;;&#65533;&#65533;L=&#65533;&#65533;&#65533;&#65533;&#65533;l&#65533;1o\&#65533;6&#65533;[&#65533;&#65533;&#65533;8&#65533;&#65533;3&#65533;`RP2&#65533;TPZa&#65533;&#65533;&#65533;I:}&#65533;&#65533;&#65533;&#65533;A>&#65533;T&#65533;i&#65533;X&#1487;	&#65533;0&#1614;&#65533; &#65533;&#65533;&#65533;6&#65533;c&#65533;&#65533;&#65533;j&#65533;&#65533;&#65533;&#65533;&#65533;&#65533;
&#203;&#65533;&#65533;&#65533;j#-&#65533;&#65533;).b&#65533;-&#65533;&#65533;z-&#65533;/dk&#65533;G&#65533;~&#65533;&#65533;v&#65533;&#65533;&#65533;&#65533;)&#65533;0&#65533;p&#65533;-,r&#65533;&#65533;&#65533;*&#162;1&#65533;&#65533;&#65533;B&#65533;&#65533;&#65533;&#65533;&#65533;
+&#65533;p&#65533;
&#65533;&#65533;&#65533;b-,&#65533;0&#65533;&#65533;"&#65533;P&#65533;	&#65533;&#65533;\&#65533;,&#65533;X&#521;&#902;&#65533;&#65533;$&#65533;J&#65533;&&#65533; &#136;&8&#65533;&#1168;&#65533;&#65533;&#65533;&#65533;&#65533;o&#65533;iBZp/&#65533;&#65533;&#65533;&#65533;&#65533;h;&#65533;&#65533;y&#65533;"&#65533;-f&#65533;"&#65533;&#65533;&#65533;&#65533;v&#65533;&#65533;d,j&#65533;&#65533;&#65533;&#1770;&#65533;&#65533;&#1722;&#65533;1&#65533;&#65533;&#65533;4&#944;&#1707;&#65533;&#65533;&#65533;&#65533;n&#65533;h&#65533;&#65533;&#65533;B&#65533;&#65533;&#65533;8&#65533;&#65533;&#65533;&#65533;&#65533;ct&#65533;4NC&#65533;y&#65533;&#160;&#716;&#65533;&#65533;
cz&#65533;&#65533;&#65533;&#65533;&#65533;&#65533;&#65533;R[&#65533;&#1573;&#65533;~&#1123;&#65533;]&#65533;#&#65533;&#65533;&#65533;FPw0&#65533;P>&#65533;&#65533;{&#65533;&#65533;&#1302;6&#65533;&#65533;%j&#65533; &#65533;&#65533;A&#65533;&#65533;^&#65533;&#65533;&#65533;&#65533;&#65533;&#65533;0T'.&#65533;&#65533;&#65533;G&#65533;H&#65533;}&#65533;&#65533;&#65533;&#65533;&#65533;&#65533;84&#65533;&#65533;k&#65533;&#65533;&#65533;p*&#65533;&#65533;A{&#65533;C&#65533;&#65533;&#65533;(&#9367;&#65533;8&#65533;6&#65533;(Y&#65533;y&#65533;F&#65533;!&#65533;&#65533;P,&#65533;U`*D&#65533;jF.&#65533;R&#65533;&#65533;&#65533;:&#65533;&#65533;a`&#65533;('&#65533;(*d&#65533;&#65533;_&#65533;&#65533;0&#65533;&#65533;;p&#65533;!p&#640;&#65533;6&#65533;!&#65533;b&#65533;&#65533;x"Z&#65533;P&#65533;&#65533;&#65533;&#65533;&#65533;&#65533;4&#65533;F7&#65533;o&#65533;&#65533;&#65533;iQq &#65533;&&#65533;&#65533;2&#65533;
Q&#65533;C&#65533;&#1256;09JDv&#65533;&#65533;"JX&#65533;e0&#65533; b%D&&#65533;!&#65533;2&#65533;aF&#65533;6&#1704;f&#65533;Q&#65533;&#65533; A-WjE1%&#65533;T&#65533;&#65533;:&#65533;&#65533;84Cr~&#65533;<&#65533;!@&#1004;&#65533;&#65533;&#65533;d&#65533;8&#65533;&#65533;)`0K]$F&#65533;&#65533;Q&#65533;&#65533;&#65533;:&#65533;&#65533;&#65533;"2&#65533;h]&#65533;&#65533;!	I<B3&#65533;q&#65533;9&#65533;&#65533;Y&#65533;&#65533;R&#65533;&#65533;&#65533;&#65533;&#65533;&#65533;/yP&#65533;&#65533;&#65533;PJ:	&#65533;&#65533;l&#65533;&#65533;Q&#65533;H<&#65533;f&#65533;|b&#65533;&#65533;=&#65533;HD&#65533;<&#65533;2&#65533;&#65533;&#65533;]&#65533;T0&#661;&#65533;f&#65533;&#65533;7&#65533;&#65533;&#65533;&#65533;H5&#65533;&#65533;b&#65533;&#65533;&#65533;&#65533;&#351;&#65533;&#1637;GK&#65533;&#65533;`&#947;|A.Fa*&#65533;6&#65533;&#65533;&#65533;%_&#65533;I[`&#65533;&#65533;&#65533;6&#65533;&#65533;S&#65533;&#65533;=&&#65533;)]&#65533;&#65533;&#65533;&#65533;&#65533;h6j&#65533;Iz&#65533;&#65533;,|&#65533;'U&#65533;&#65533;A&#146;&#65533;)AA&#65533;T2*(&#65533;nw&#65533;I\&#65533;P&#65533;&#65533;%RHh&#65533;p%HA&&#65533;&#65533;R&#65533;B&#65533;&#65533;&#65533;4O)`]&#65533;2=&#65533;fg$,&#65533;l&#65533;&#65533;&#65533;&#65533;4&#65533;~&#945;&#65533;`&#65533; &#65533;(U&#65533;^H&#65533;[&#65533;&#65533;&#65533;&#65533;`&#65533;{&#65533;Na&#65533; &#65533;ua&#65533;N&#65533;&#65533;o&#65533;!&#65533;&#65533;'&#65533;&#65533;&#65533;VN&#65533;&#65533;&#1232;a&#65533;&#65533;rC&#65533;b&#65533;-XA&#65533;T&#65533;,e&#65533;&#65533;&#65533;G&#65533;(&#65533;d&#65533;&#65533;&#65533;b&#65533;&#65533;&#65533;e+n)&#65533;&#65533;&#65533;&#65533;&#65533;&#65533;&#65533;D&#1546;&#65533;&#65533;*=M6@;&#65533;k&#1682;&#162;&#1540;&#65533;C(B&#65533;&#65533;I&#65533;G8U&#65533;NsN&#65533;5&#65533;%8&#65533;&#65533;$x&#65533;&#1277;7&#65533;,r&#65533;!OKc)&#650;&#65533;&#65533;&#65533;&#65533;\T2r&#65533;&#65533;&#65533;@&#65533;&#585;&#65533;2&#1313;8z&#65533;,&#1100;\D&#65533;&#1120;E,&#65533;&#65533;&#65533;&#65533;W#&#65533;&#328;Db.&#65533;e&#65533;&#65533;d_&#65533;&#65533;QQ>&#65533;+&#65533;G3&#65533;\&#65533;&#65533;2&#65533;L&#65533;!&#65533;L'&#65533;?2&#65533;i&#65533;&#65533;C&#65533;&#65533;&#65533;&#65533;L&#65533;x &#65533;&#65533;+WqjeB"&#65533;&#65533;d&#65533;&#65533;&#65533;AY&#65533;&#65533;m&#65533;8&#1169;&#65533;lL'&#65533;&#65533;&#65533;li,&#65533;&#65533;&#65533;X&#65533;"
&#65533;N46&#65533;&#65533;&#65533;&#65533;&#65533;Dt&#65533;&#65533;0Y&#65533;B&#65533;%z$&#65533;a&#65533;&#65533;AN&#65533;&#65533;&#65533;&#65533;6&#1025;L&#65533;&#65533;(&#65533;&#65533;&#65533;&#65533;!3&#65533;o&#65533;&#65533;l&#65533;0&#65533;&#65533;M&#65533;&#65533;U6J&#65533;|y&#65533;\&#65533;+U-&#65533;&#65533;P&#65533;&#65533;&#65533;&#65533;C&#1032;P.&#65533;&#65533;t&#65533;&#65533;&#65533;&#65533;H&#65533;&#65533;&#65533;+63|K&#65533;&#65533;A
m&#65533;08!&#65533;&#65533;&#65533;^&#65533;&#65533;&#65533;&#65533;Y&#65533;R&#65533;&U&&#65533;&#33563;&#65533;,&#65533;&#65533;H"&#65533;
H&#65533;b&#65533;&#65533;&#65533;A&#65533;Y"&#65533;S&#65533;&#65533;&#65533;&#65533;&#65533;,z&#65533;&#65533;&#65533;&#65533;W&#65533;"&#65533;Z&#65533;b&#65533;&#65533;Aw&#65533;&#65533;&#65533;n&#65533;&#65533;#j&#65533;
-&#65533;\&#65533;m	&#65533;Hx&#65533;N6S&#65533;&#65533;e&#65533;&#65533;;&#65533;&#65533;neIJrNL&#178;F&#65533;	L&#522;B^3&#1595;&#65533;Nm@&#65533;Vb&#65533;&#65533;9&#65533;-k!&#65533;h&#65533;T&#854;&#65533;&#65533;&#65533;&#65533;4&#65533;z&#65533;>&#65533;&#65533;ECq|&#65533;&#65533;&#65533;uo&#65533;&#65533;-&#1032;&#65533;&#65533;&#1832;!0&#65533;&#65533;&#65533;&#65533;&#1211;&#65533;&#65533;QCmx&#65533; +t&#65533;3&#65533;&#65533;&#65533;x&#1121;&#65533;
&#65533;&#65533;&#65533;La&#65533;1&#65533;&#65533;&#65533;,z]fp&#65533;&#65533;&#65533;&#860;<&#65533;	&#65533;&#65533;&#65533;[Q&#65533;W&#65533;hE&#65533;X|&#65533;&#65533;a&#65533;&#570;cA[u&#65533;&#65533;&#2654;w&#65533;&#65533;`&#65533;&#65533;&#65533;A&#65533;f&#65533;&#65533;&#65533;3&#65533;&#65533;&#65533;&#65533;I&#65533;*Y&#65533;4&#65533; ;&#65533;ce&#65533;&#65533;C&#65533;&#65533;&#65533;&#65533;fl&#65533;	4&#65533;1d&#65533;,&#65533;)&#65533;&#65533;&#65533;VKM&#65533;&#162;&#65533;&#24808;H3*Rd&#65533;&#65533; &#65533;F&#65533;&#65533;z9&#65533;CP&#65533;G&#65533;&#65533;K&#65533;I&#65533;&#65533;{)&C&#65533;(2&#65533;&#65533;.&#65533;3V&#65533;%OQ&#65533;&#65533;&#65533;&#65533;\i&#65533;[i&#65533;}I&#65533;]&#65533;(&#1229;&#1904;&#65533;:&#65533;!&#65533;K&#65533;51&#65533;c&#65533;&#65533;&#65533;&#65533;A&#65533;CX$cC&#65533;&#65533;K&#65533;&#65533;&#65533;
	&#65533;FQ&#65533;B&#65533;&#65533;&#65533;4&#65533;&#65533;@Y&#65533;=&#65533;C(&#65533;Bx&#65533;&#65533;&#65533;Fp$&#65533;&#65533;&#65533;D&#65533;&#640;&#65533;@a%&#65533;&#1685;}&#65533;7&#65533;1&#65533;!!B8&#65533;&#65533;&#65533;B5Y{&#65533;&#65533;&#65533;.6P&#65533;&#65533;&#65533;j>&#65533;P&#65533;KA:&#65533;=P&#65533;&#65533;X&#65533;&#65533;&#65533;&#65533;&#65533;'P&#65533;A&#65533;AE@&#65533;K)J&#65533;6W1&#65533;&#65533;?3&#65533;<&#65533;&#65533;&#65533;&#65533;&#65533;y&#65533;&#65533;&#65533;&#65533;&#65533;&#65533;&#65533;&#65533;&#65533;D@&#65533;)&#65533;&#65533;+&#65533;7SW&#65533;}{@!&#65533;$&#65533;&#65533;6&#65533;<&#65533;1A&#65533;&#272;&#65533;&#65533;K&#65533;&#65533;3L.6&#65533;&#65533;J&#65533;&#760;&#65533;&#65533;&#65533;&#65533;&#65533;&&#65533;&#65533;&#65533;&#30943;&#65533;0
&#65533;
&#65533;
&#65533;
&#65533;z&#65533;&#65533;&#65533;&#65533;&#65533;)8&#65533;&#65533;`&#65533;*&#65533;&#65533;)&#65533;&#65533;&#65533;&#65533;&#65533;&#65533;&#34674;&#65533;/&#65533;&#65533;&#1154;:&#65533;J&#65533;&#65533;&#65533;&#65533;&#65533;&#65533;&#65533;+@G&#65533;&#1737;.0&#65533;&#65533;&#65533;!!&#589;U&#65533;&#303;&#65533;&#65533;&#65533;&#65533;&#408; <&#65533;  &#65533;T&#438;&#65533;*&#65533;3'&#65533;`&#65533;&#65533;&#65533;"<&#27806;&#65533;&#65533;&#65533;&#590;&#65533;&#1694;&#65533;&#65533;5qJ&#65533;&#65533;3&#65533;H&#65533;&#65533;H?!Y&#65533;73 &#65533;&#65533;&#65533;*&#65533;&#65533;&#65533;x&#65533;&#65533;Fy&#65533;@a&#65533;Wz&#65533;q86 &#65533;&#563;&#65533;9&#1103;uk&#65533;3&#65533;7xS'!&#65533;%&#65533;:&#65533;#&#65533;pJ;&#665;&#65533;&#65533;&#65533;
10c8&#65533;&#65533;4j&#65533;h40/&#65533;9
@&#1167;N&#65533;#z+&#65533;&#65533;&#65533;&#65533;$a%Y&#65533;<X&#65533;&#65533;&#65533;&#65533;$=&#65533;&#65533;/&#65533;&#65533;<	&#65533;&#65533;&#65533;&#65533;&#665;|&#65533;&#65533;&#65533;,&#65533;&#65533;4+&#65533;&#65533;'8&#65533;&#65533;&#65533;2P&#65533;8&#65533;&#65533;&#65533;Hq&#65533;&#65533;Nc&#65533;A&O1&#65533;!"&#65533;_&#65533;E&#310;V)&#65533;&#65533;&#65533;cr&#65533;0&#65533;&#65533;&#65533;K&#65533;^q&#65533;&#65533;y&#65533;#a&#65533;&#65533;&#65533;"82&#65533;jg&#65533;&#65533;&#65533;CP&#65533;FHO&#65533;&#65533;&#65533;&#65533;&#65533;
O&#65533;&#65533;&#65533;BX&#65533;Fh&#65533;&#65533;O&#1109;NG\w"&#65533;D&#65533;/z)uq&#65533;YD`&#65533;G&#65533;&#65533;EpB%2?0&#65533;H&#65533;&#65533;FpH&#65533;}&#65533;&#65533;U!@Vy&#65533;yExi&#65533;K"X&#65533;&#65533;&#65533;p&#65533;SQ&#65533;&#65533;&#65533;&#65533;:&#65533;S&#65533;uA&#65533;&#65533;y&#65533;&#65533;2w&#65533;!AA#&#65533;&#65533;z&#65533;&#614;1=&#65533;c;&#65533;""&#65533;&T&#65533;&#65533;$KE &#65533;Gh&#65533;C&#65533;DG&#65533;&#65533;DT&#65533;1&#65533;&#65533;&#65533;t&#65533;&#65533;&#65533;&#65533;&#1165;O&#65533;3F&#65533;O&#65533;>&#65533;L&#65533;E({&#65533;.&#65533;&#65533;4Q$&#65533;&#65533;Bd&#65533;3&#65533;&#1167;&#65533;R&#65533;&#65533;&#65533;$3Q&#65533;
!4&#65533;&#65533;X&#65533;&#65533;;&#65533;&#1274;&#65533;q;&#65533;&#65533;R&#65533;&#652;&#65533;&#65533;&#65533;
;&#65533;z:&#65533;&#65533;&#65533;&#65533;&#65533;(8+&#65533;&#65533;&#65533;t&#65533;&#65533;&#65533;z&#65533;&#65533;	&#65533;&#65533;&#65533;&#65533;&#65533;&#65533;&#65533;&#65533;&#1378;,&#65533;&#65533;0&#65533;&#65533;&#65533;&#65533;&#65533;&#65533;)&#25629;&#65533;&#65533;&#65533;I&#65533;&#65533;00&#65533;@R&#65533;fa&#65533;I/&#65533;&#65533;&#65533;h&#65533;\r&#65533;&#65533;&#33464;&#65533;A&#65533;&#65533;9&#65533;&#65533;&#65533;&#65533;&#65533;[&#65533;&#65533;&#65533;p;&#65533;zO&#65533;	&#65533;&#18454;&#65533;/&#65533;&#65533;&#65533;A&#65533;&#65533;&#65533;&#65533;&#65533;0{\&#65533;=&#65533;=2&#65533;H4U&#65533;&#65533;r&#1744;&#65533;&#65533; &#65533;&#65533;'BS{7`&#65533;7&#65533;*&#65533;<Y&#65533;(&#65533;$fk&#65533;2[J|EH&#65533;&#65533;&#65533;&#65533;2P&#65533;&#1599;&#65533;6g&#65533;&#65533;&#65533;&#65533;
=("G&#65533;@=&#65533;&#65533;&#65533;8&#65533;!&#65533;&#65533;W&#65533;&#65533;Y&#65533;>&#65533;&CC&#65533;:&#65533;7y&#65533;&#65533;&#65533;s&#65533;&#65533;&#65533;&#65533;|&#65533;&#65533;&#65533;j2;&#65533;&#65533;&#65533;&#65533;.&#65533;*&#65533;&#65533;*p:I{,&#692;&#65533;&#65533;"EAZM4&#49426;T[&#65533;tE5p&#65533;&#65533;:&#65533;&#65533;4&#65533;	Y&#65533;XT&#65533;b&#65533;(&#65533;7&#65533;&#65533;$U&#65533;&#65533;&#65533;&#65533;$)&#65533;^t31B&#65533;&#65533;&#65533;&#65533;&#65533;Y&#65533; *I&#1148;z&#65533;&#65533;lR&#65533;z&#65533;&#65533;&#65533;&&#65533;&#65533;]&#65533;&#65533;a&#65533;zBO<&#65533;DlBqO&#65533;&#65533;&#65533;Nu&#65533;&#65533;2O&#65533;D&#65533;O#&#65533;|z&#65533; =&#65533;$[&#1660;&#65533;U!&#65533;9&#65533;&#65533;]1&#65533;!&#65533;\[&#65533;&#65533;K&#65533;G&#65533;\G|]_R-A&#65533;IOzA&#65533;]&#65533;A@8&#65533;&#65533;!&#65533;&#65533;&#65533;R&#65533;I&#65533;z	P&#29508;&#65533;&#65533;T&#65533;&#65533;G&#65533;&#65533;T&#65533;&#65533;PS7 &#65533;9&#65533;&#614;c:&#65533;&#65533;&#65533;B>&#65533;&#1319;&#65533;&#65533;&#65533;W&#1816;&#65533;=&#65533;{&#65533;|&#847;&#65533;	&#65533;&#65533;#&#65533;4&#65533;&#65533;&#65533;&#65533;2&#65533;x&#65533;&#65533;"d&#65533;70/&#65533;&#65533;RQ&#65533;d&#65533;&#65533;c&#65533;&#65533;c&#65533;&#65533;L7&#360;&#65533;k+&#65533;M&#65533;&#65533;&#65533;&#65533;&#65533;@,p&#65533;&#1592;&#65533;&#65533; &#65533;Ol&#65533;&#65533;&#65533; ZiM38J&#65533;&#65533;&#65533;&#65533;&#65533;&#65533;&#2989;@&#547;&#988;&#65533;&#65533;&#65533;&#65533;,&#65533;(	*&#65533;&#65533;&#65533;&#65533;  &#1650;&#65533;&#65533;rS&#65533;-&#65533;&#65533;C
&#65533;&#65533; .&#65533;&#65533;&#65533;&#65533;&#65533;&#65533;"&#65533;&#65533;8
&#65533;&#65533;&#65533;3&#1594;,&#65533;&#65533;&#1480;&#65533;6&#65533;&#65533;&#65533;K&#65533;B*s&#65533;&#65533;&#65533;&#264;!&#65533;S*&#65533;!&#65533;,~/&#65533;&#65533;&#65533;[d&#65533;&#65533;&#205;>)&#65533;&#65533;&#65533;&#65533;S"&#65533;G&#65533;&#65533;&#65533;&#65533;M&#65533;J&#65533;&#65533;&#65533;&#65533;&#65533;&#65533;R&#65533;&#65533;+&#65533;;&#1648;&#65533;:$&#65533;&#65533;J_]A8&#65533;&#65533;&#65533;&#65533; &#65533;0&#1648;&#65533;&#65533;8d$&#65533;1&#65533;Q&#65533;&#65533;u&#65533;2&#1561;&#65533;&#65533;&#65533;&#65533;&#65533;eR&#65533;&#65533;&#65533;&#65533;&#65533;{j&#65533;&#1585;&#65533;/0&#65533;&#65533;&#65533;&#65533;&#65533;&#65533;?&#65533;&#65533;&#65533;#I&#65533;&#65533;*&#65533;&#65533;:&#65533;&#65533;Ld&#65533;&#65533;&#65533;#&#65533;%&&#65533;15&#65533;&#65533;G&#65533;#&#65533;&#65533;&#65533;&#65533;70&#65533;d&#65533;J&#65533;Fi&#65533;W6&#65533;&#65533;H&#65533;wS6s&#65533;&#65533;@&#65533;&#65533;?&#65533;&#65533;&#65533;&#65533;&#65533;C&#65533;&#65533;z5&#65533;R:c?\&#65533;H&#65533;&#708;rcxc&#65533;&#65533;&#65533;&#65533;!&#65533;&#65533;\&#65533;&#65533;A&#65533;\&#65533;&#65533;'&#65533;%? &#65533; L&#65533;GD&#65533;FhD&#65533;P&#65533;@$[&#65533;&#65533;-&#65533;&#65533;d&#65533;b'.&#65533;'&#65533;uUQ\EP!&#65533;&#65533;&#65533;&#65533;&#65533;=&#65533;=&#65533;+]42i&#65533;&j&#65533;L&#65533;B&#65533;&#65533;y	OI&#65533;I&#65533;Q1&#65533;&#65533;$KF&#65533;|j&#837;&#65533;lD&#65533;~&#65533;C&#65533;@&#65533;&#65533;&#65533;g&#65533;^&#65533;&#65533;}	&#65533;&#65533;&#65533;@&#65533;\b&#65533;&#65533;{&#65533;?&#65533;&#65533;C&#65533;&#65533;WIiWdBG&#65533;jG&#65533;&#65533;&#1661;&#65533;&#65533;R&#65533;Q&#65533;&#65533;&#65533;&#65533;9&>K&#65533;4&#65533;X9&#913;*%?9&#65533;g13&#65533;&#65533; &#65533; &#65533;&#65533;G9
&#65533;KSB&#65533;'v<&#65533;&#65533;K&#65533;!/&#65533;&#65533;8&&#1464;&#65533;&#65533;=&#65533;1ay4&#65533;6&#65533;S&#65533;&#65533;A*&#65533;&#65533;&#65533;&#65533;&#65533;*&#65533;T&#65533;@6&#65533;9X2X&#65533;[T-&#65533;T&#65533;&#65533;&#65533;&#65533;,.5&#560;R&#65533;$5&#65533;&#65533;g&#65533;=&#65533;-&#65533;&#65533; ,.&#65533;g&#65533;&#65533;&#65533;j&#65533;g&#65533;&#65533;p&#65533;9&#1945;&#65533;&#65533;&#65533;&#65533;30&#65533;&#65533;8q&#65533;/U{&#65533;&#65533;a&#65533;&#65533;&#1050;i&#65533;&#65533;&#65533;&#65533;&#65533;&#65533;*&#65533;p&#65533;4z&#65533;&#65533;&#65533;GA&#65533;RT&#65533;Dv<W&#65533;&#65533;j&#42387;\d&#65533;&#65533;#&#65533;&#65533;
&#65533;&#65533;&#65533;&#65533;0&#65533;4!$7&#65533;@&#758;[&#624;&#65533;!&#65533;X&#65533;C&#65533;&#65533;pc&#65533;KC58&#65533;g]&#65533;N&#65533;A&#65533;"&#65533;&#65533;z1sH&#1653;&#65533;&#65533;&#65533;8R>&#65533;P&#65533;&#65533;&#65533;S1&#65533;&#65533;&#65533;5%&#65533;&#65533;&#65533;&#65533;&#65533;"&#65533;!*&#65533;}&#65533;&#65533;=&#65533;&#65533;&#602;&#65533;&#65533;p7&#1398;&#65533;R&#65533;&#65533;39B3&#65533;DA&#65533;SU3f<i&#65533;&#65533;$&#8757;&#65533;&#65533;S;QNj&#65533;\ED&#65533;&#65533;&#1259;&#65533;&#65533;LCF6&#65533;&#65533;&#65533;&#65533;&#65533;&#65533;&#65533;)&#65533;&#65533;&#65533;&#65533;&#65533;{mZe&#65533;&#1560;&#65533;&#65533;&#65533;&#65533;;`Mb&#65533;&#1725;|&#65533;;&#65533;%Ky&#65533;2&#65533;&#65533;v&#65533;Mi&#65533;P&#65533;k&#65533;<&G{&#65533;&#65533;&#65533;".l&#65533;eBs&#65533;b&#65533;&#65533;%&#65533;@xQSJ>&#65533;R&#65533;9&#65533;I&#65533;&#65533;&#65533;&#65533;&#869;=#&#65533;&#65533;&#65533;":&#65533;&#65533;&#65533;J&#65533;&#65533;GH&#65533;&#65533;U&#65533;u&#65533;eQ&#65533;QR&#65533;&#65533;&#65533;/&#41167;qo&#816;&#65533;&#1862;&#65533;jHc h1u&#65533;%&#65533;B&#65533;'&#65533;&#65533;#&#65533;&#65533;&#65533;68.C&#65533;u&#65533;&#65533;U&#65533;QM&#65533;&#65533;-7&#65533;)&#65533;&#65533;&#65533;&#65533;&#1742;&#65533;&#65533;&#65533;t&#65533;&#65533;x&#65533;&#65533;&#65533;z%-&#133;&#65533;&#65533;&#65533;&#65533;&#65533;~&#65533;(&#65533;)&#65533;&#65533;!&#65533;u&#65533;&#65533;&#65533;&#65533;&#65533;	;&#65533;@5&#65533;&#65533;/&#65533;1o&#65533;" &#65533;&#65533;&#65533;/&#65533;:r&#65533;G&#65533;&#65533;&#65533;!&#65533;Z&#65533; &#65533;&#65533;@&#65533;&#65533;&#65533;t&#65533;_&#858;&#65533;&#65533;#&#65533;&#1906; &#65533;&#65533;&#65533;grS&#65533;&#65533;&#65533;@NC3&#1026;'@&#65533;%p&#65533;&#283;F&#65533;&#65533;&#65533;&#65533;s&#65533;&#360;&#8776;&#65533;&#65533;&#65533;-(t&#65533;g&#65533;&#65533;HZKn&#65533;&#65533;{DK&#65533;&#65533;m,.{f&#65533;&#65533;&#65533;&#65533;&#65533;&#65533;+y:.&#65533;&#65533;&#65533;&#65533;f&#65533;&#65533;1&#1325;&#65533;&#65533;&#65533;&#65533;R&#65533;&#65533;H&#65533;&#65533;H&#65533;po&#65533;q.&#65533;&#65533;b&#65533;&#65533;&#65533;&#65533;&#65533;&#65533;*0?(&#65533;/8Lge &#65533;&#65533;&#65533;&#834;U&#65533;&#65533;u&#65533;)5&#65533;&#65533;&#65533;A1^q1&#65533;6F`l&#65533;=s&#65533; .&#19713;R&#65533;&#65533;&#65533;&#65533;m&#65533;&#65533;"&#65533;&#65533;&#65533;&#65533;?&#65533;6DH&#65533;&#65533;&#65533;&#65533;H&#65533;&#65533;&#65533;&#65533;K&#65533;&#65533;~JhR&#1623;&#65533;b&#65533;F&#65533;&#65533;2,l)%&#65533;P3&#65533;c	&#65533;5&#65533;&#65533;&#65533;V5&#65533;n&#65533;&#65533;B@2@&#65533;&#65533;0&#65533;*)+&#65533;6&#65533;5&#65533;&#65533;&h&#175;&#65533;P&#65533;&#65533;"p&#65533;6l&#65533;&#537;&#65533;0&#922;2`&#65533;X&#65533;&#65533;&#65533;4k&#65533;&#545;c&#65533;&#65533;8m&#900;&#65533;&#65533;D2d&#396;	&#65533;e&#65533;H-,&#1016;&#65533;&#199;O<x&#65533;plSF&#65533;8q&#65533;&#65533;&#65533;&#1100;s&#65533;&#65533;&#1123;4&#65533;;N&#65533;&#65533;&#65533;Yg&#65533;T&#65533;t&#65533;&#65533;&#1236;N&#65533;7n&#1852;yCTl&#65533;&#65533;&#1148;)&#65533;&#65533;&#65533;4^&#65533;t#L1v&#65533;As0&#65533;B&#65533;L&#65533;$&#65533;&#65533;&#65533;&#65533;@&#65533;&#65533;&#65533;IC&#65533;&#65533;&#65533;7G&#65533;&#65533;&#65533;&#65533;&#65533;!D&#65533;&#65533;&#65533;&#65533;F&#65533;5&#65533;=&#65533;&#65533;3&#65533;&#65533;&#65533;;s&#65533;B&#65533;Sv&#65533;6k&#1324;a&#65533;&#65533;k&#65533;&#65533;l^&#65533;)&#65533;V&#65533;&#1390;iO(P&#65533;A&#65533;	"&#65533;&#65533;&#990;<u&#65533;i&#65533;f&#926;@&#65533;&#16847;&#65533;>&#65533;&#65533;!&#65533;O&#65533;&#65533;&#1852;&#65533;&#65533;i:r&#65533;V&#925;&#65533;&#65533;}^&#65533;&#65533;g&#65533;&#65533;&#65533;ul&#65533;q&#65533;&#65533;&#65533;&#65533;&#65533;&#65533;&#65533;&#65533;&#65533;Bk&#65533;&#65533;BG&#65533;&#65533;&#65533;a&#65533;g`&#65533;&#65533;`${&#65533;&#65533;&#65533;Q&#65533;6"g4x&#65533;e&#65533;aFo&#1585;&#65533;}&#65533; k&#65533;1&#65533;b'&#65533;a&#65533;&#65533;&#65533;&#65533;&#65533;&#65533;N^t&#65533;E^&#65533;1&#65533;H:>&#65533;&#65533;jT8eGfQR,&#65533;&#65533;TTq&#338;X`&#65533;$_&#65533;&#65533;&#65533;\p&#65533;&#65533;Th&#65533;W&#65533;&#65533;b,&#65533;&#65533;&#65533;g\x&#9526;&#65533;&#65533;Stl&#65533;1&#65533;&#65533;Z&#65533;&#65533;,&#65533;&#65533;&#65533;g&#65533;&#65533;A8&#65533;&#65533;UL!F,&#65533;F0EHTFi&#65533;Q&#65533;Gh&#65533;&#65533;&#65533;b&#65533;)cX8e&#65533;&#65533;&#65533;b&#65533;&#65533;y&#65533;&#65533;&#65533;&#65533;hK:&#65533;&#65533;V k&#65533;yAFA$&#65533;6bz&#65533;&#65533;&#65533;Ej&#65533;(&#65533;+2&#65533;b!-&#65533;&#65533;z&#65533;H&#65533;g&#65533;&#1866;&#65533;&#65533;&#679;&#65533;&#65533;bAE&#65533;ZDE(!`&#65533;&#65533;&#65533;|:	&#65533;&#65533;vqY(&#65533;&#65533;i&#65533;&#65533;#fx&#65533;&#65533;I"&#65533;E&#65533;H:&#65533;$&#65533;<&#136;"&#65533;e'q&#65533;bH!'&#65533;&#65533;&#65533;H"/'rr&#65533;\'&#65533;&#65533;&#341;l&#65533;&#65533;:_7H &#65533;	RHe:#&#65533;&#65533;&#65533;"&#65533;8	$&#65533;H	#&#65533;\&#65533;&#65533;%&#65533;dRu&#1365;@&#65533;&#65533;"&#65533;&#65533;l&#65533;!E?&#1201;".os"&#65533;&#65533;}H&#65533;&#65533;&#65533;&#476;R{&#65533;&#65533;&#65533;q~&#65533;6A&#65533;7`&#65533;&#65533;&#65533;"&#65533;0b!&#65533;	2&#65533;&#65533;h#r&#65533;!&#65533;&#65533;&#65533;v$&#65533;&#65533;&#65533; &#65533;&#65533;"&#65533;&#65533;&#65533;ats&#65533;Z&#65533;&#65533;a&#65533;zy&#65533;Q&#65533;&#65533;&#65533;&#65533;&#65533;&#65533;&#65533;X&#65533;aSs&#65533;&#65533;F(}&#1093;&#65533;,&#65533;&#65533;&#65533;&#65533;]&#65533;&#65533;F&#65533;J&#65533;T&#65533;sj&#65533;&#65533;?N&#65533;pZAe&#65533;&#65533;&#65533;{G%T&#65533;S&#65533;&#1780;&#65533;v&#65533;D&#65533;G`Eml`&#65533;z&#65533;w&#65533;&#65533;] &#812;v&#65533;UWE&#65533;&#65533;_y:&#65533;_a&#65533;&#65533;&#65533;l`&#65533;T&#65533;&#65533;&#65533;&#65533;0&#65533;&#65533;Z&#65533;&#65533;&#65533;p&#65533;&#65533;&#65533;T&#65533;X&#65533;O'A&#65533;b4t.7&#65533;$w&#201;b&#65533;&#65533;(&#65533;n&#65533;2&#65533;&#65533;&#65533;&#65533;G5^&#65533;&#65533;g&#65533;@&#65533;<&#65533;':l&#65533;THg&#65533;;&#65533;'!R&#65533;O&#65533;X&#65533;&#65533;%&#65533;`&#65533;[&#65533;&#65533;@#9i6>9MP&#65533;&#65533;&#65533;4&#65533;.g&#65533;&#65533;Tf&#65533;&#65533;:&#65533;&#65533;&#1069;&#65533;&#281;+&#65533;!wY&#65533;B&#65533;&#65533;&#65533;/&#65533;,&#65533;&#65533;}&#65533;&#65533;l&#65533;E&#65533;&#65533;&#65533;@=8'*n@&#65533;&#384;&#65533;&#65533;&#65533;"&#65533;&#65533;F&#65533;&#65533;&#65533;/&#65533;X&#626;&#65533;&#65533;&#65533;&#65533;9maX^HT]&#65533;&#65533;cM
MU&#65533;&-d&#65533;
S&#1187;$F+H
Tx&#65533;)&#65533;&#65533;&#65533;f&#65533;&#65533;&#65533;&#65533;&#65533;&#65533;&#548;2&#65533;X}:&#65533;&#65533;&#1508;&&#65533;&#65533;&#919;nc$&#65533;&#65533;&#585;
S&#65533;B&#65533;&#65533;)8&#65533;SUx&#65533;PI4Q&#65533;Um&#1181;&#65533;&#528;FS&#65533;&#65533; &#65533;&#65533;&#65533;&#65533;&#65533;9&#65533;6i&#65533;V!}&#620;$e&#65533;
Px&#65533;&#65533; &&#65533;&#65533;*&#65533;XDLq&#65533;&#65533;Q^&#206;&#128;$;&#65533;n%J&#65533;(3&#65533;&#65533;$a&#65533;y&#65533;&#65533;&#65533;&#65533;~t&#65533;&#65533;!\&#65533;&#177;&#65533;p&#65533;# &#65533;J&#65533;B&#512;&#65533;
&#65533;eS&#65533;VB&#65533;Yf!&#65533;&#65533;&#65533;U&#65533;,$&#1173;&#65533;d&#65533;`j&#65533;EE&#65533;F4&#65533;&#65533;HfH&#65533;&#65533;8&#65533;e_SU_&#65533;F@&#65533;c&#65533;&#65533;&#65533;#&#65533;F&#1386;
np'+&#65533;D&#65533;B&#65533;-j&#65533;&#65533;&#65533;&&#65533;VI$&#65533;&#65533;&#65533;$&&#65533;4G&#65533;&#65533;Lc&#65533;!a&#65533;&#65533;.&#65533;&#65533;&#65533;&#65533;&#65533;$"&#65533;&#65533;!G&#65533; ,S&#65533;S&#65533;&#65533;&#65533;Ny&#65533;&#65533; &#65533;&#65533;&#65533;&#65533;&#65533;&#65533;txP
&#65533;&&#65533;&#65533;&#65533;&#65533;&#65533;"&#65533;JWJ`"&#65533;&#65533;&#65533;Z&#65533;&#65533;4&#270;&#65533;g&#65533;&#65533;&#65533;jK3&#65533;	n&#65533;&#65533;8YK&#65533;&#65533;&#65533;^&#65533;&#65533;;&#65533;i&#65533;`&#65533;&#65533;p=&#65533;J&#65533;&#65533;&#289;D!w&#65533;C&#65533;&#65533;&#1656;&#65533;F&#65533;S&#65533;\\&#65533;&#65533;&#65533;&#65533;!&#65533;} Lq&#65533;&#65533;&#65533;EoxWV&#65533;&#65533;&#65533;&&#65533;J&#65533;&#65533;C:&#440;&#65533;]`qL&#65533;&#65533;(7a&#65533;&#65533;&#65533;
}&&#65533;2A%(&#65533;&#65533;&#4920;&#65533;C&#65533;&#65533;?/t&#65533;&#65533;&#65533;&#65533;&#65533;&#65533;B&#65533;C&#65533;lE"&#65533;x&#65533;}&#65533;&#11324;&#404;&#65533;4&#65533;&#65533;
X&#32775;&#65533;&#801;f&#65533;&#65533;&#65533;L&#65533;"&#1636;&#65533;=a&#65533;&#65533;o&#65533;&#65533;&#65533;58IQ&#65533;&#65533;&#65533;&#65533;&#816;6,&#65533;GI&#65533;&#65533;&#65533;A&#65533;&#65533;}&#65533;&#65533;I&#65533;&#65533;&#65533;&#65533;AVHB&#65533;&#65533;&#65533;-JH&#65533;2&#1095;1&#302;&#65533;&#65533;DNRHB&#65533;&#65533;$&#65533;	S8&#1570;&#65533;e&#65533;J&#65533;&#65533;U&#65533;~&#65533;9&#65533;T&#65533;&#65533;-&#65533;E&#65533; &#65533;U)&U&#65533;"	&#65533;d!=&#65533;&#65533;T&#65533;&#65533;&#65533;pgPu:S&#65533;&#65533;&&#35077;0&#65533;i&#65533;&#65533;&#65533;&#65533;rJ/lAZ`&#65533;Y&#65533;xU&#65533;
&#65533;&#65533;B&#65533;&#65533;&#65533;|&#65533;_m&#65533;&#65533;t=M__&#65533;`r&#65533;B&1I&#65533;`&#65533;!Ic&#65533;C&#65533;;&#65533;&#65533;&#65533;Y*&#65533;&#65533;&#65533;Q&#65533;&#65533;8&#1125;&#65533;^&#65533;u&#65533;&#65533;&#65533;$&#65533;&#65533;[ &#907;&#65533;&#65533;@&#65533;&#1177;&#65533;&#65533;&#65533;&#65533;&#546;G3&#65533;b&#65533;&#65533;&#65533;}&#65533;1&#65533;&#65533;&#65533;d&#1119;&#65533;pj:&#65533;&#65533;&#65533;&#65533;&#65533; r&#65533;SK&#65533;&#65533;VhS&#65533;&#65533;$&#65533;)XC&#65533;&#65533;0&#65533;(zyb&#1026;&#65533;&#65533; "<acX&#65533;&#65533;&#65533;&#65533;b0&#65533;TbI2X&#65533;&#1572;j*4|bKb&#65533;&#65533;&#65533;Dk7M&#65533;
[&#65533;ds2&#65533;lhk&#65533;,uK&#65533;&#65533;&#65533;&#65533;&#65533;l&#65533;#m"N&#65533;3&#65533;U&#65533;l&#65533;Y&#65533;DF&#813;,&#65533;&#65533;h&#65533;#[&#65533;&#65533;W&#65533;&#65533;&#65533;&#65533;&0&#65533;&#65533;K`M&#65533;H&#65533;&#65533;"&#65533;Jv&#65533;)-&#65533;&#65533;&&#65533;&#65533;&#65533;&#65533;&#65533;JkD"&#65533;<&#65533;gB&#65533;&#65533;&#65533;&#14860;rI&#65533;&#65533;"&#65533;&#65533;[D(&#65533;i&#65533;D%0&#65533;&#65533;6K}&#65533;h&#65533;&#65533;&#65533;~&#65533;&#65533;'s&#65533;n&#65533;&#65533;&#65533;="&#65533;xU&#65533;"&#65533;T&#65533;B&#65533;q&#65533;?&#65533;R=x&#65533;
&#65533;JW#
&#65533;N&#65533;&#65533;z&#65533;m&#65533;A &#65533;4&#65533;dAB&#1223;&#65533;&#65533;;&#65533;&#65533;&#65533;&#65533;&#65533;C&#65533;&#773;&#822;&#65533;6&#65533;v&#65533;&#65533;&#65533;&#65533;&#1848;&8&#65533;&#65533;C&#65533;&#34766;-&#65533;&#65533;q&#65533;&#1809;&#65533;&#65533;p&#65533;&#65533;t&#65533;z?&#65533;&#65533;(G&#65533;&#65533;&#65533;&#65533;pF`&#65533;&#65533;)G &#65533;&#65533;&#65533;y&#65533; I&#65533;<F&#65533;&#65533;_&#65533;`&#65533;&#65533;&#65533;&#65533;xG&#65533;&#65533;&#65533;&#65533;;&#65533;&#65533;;e&#65533;x&#65533;y&#65533;C&#65533;K&#65533;&#65533;&#65533;WA&#65533;k&#65533;&#1104;&#65533;G&#65533;$&#65533;&#65533;YF&#65533; &#65533;T&#65533;&#65533;9&#65533;
&#65533;&#65533;&#1540;&#1089;[ &#65533;&#65533;[&#65533;&#65533;&#65533;B&#65533;&#65533;&&#65533;&#65533;&#65533;&#65533;M&#65533;4&#65533;h&#65533;|&#65533;&#65533;X&#65533;&&#65533;&#65533;&#65533;
]&#517;&#65533;&#65533;Q&#65533;&#65533;E9X&#65533;I&#65533;&#65533;@&#65533;^&#65533; P&#65533;&#65533;&#65533;&#65533;&#65533;&#65533;&#65533;&#65533;&#1097;&#65533;&#65533;D!&#65533;H&#65533;&#65533;&#65533;&#65533;I/5&#65533;&#65533;H&#65533;@]H&#65533;&#65533;O&#65533;X&#65533;&#65533;&#65533;'e&#65533;Z]&#65533;&#65533;&#65533;@&#65533;p&#65533;&#65533;T&#65533;&#1370;KdA&#65533;R&#34063;&#65533;&#65533;L&#37771;&#65533;&#65533;2&#65533;&#509;F&#65533;A0S&#65533;&#65533; |(b&#65533;&#329;&#65533;&#65533;H&#65533;M&#65533;&#65533;&#65533;W&#65533;&#65533;&#65533;&#65533;( &#65533;Wx&#65533;kp&#65533;&#65533;&#65533;&#65533;&#65533;,F&#65533;&#65533;X@&#1609;&#65533;8R&#585;KJ &#1847;&#65533;&#65533;!O&#65533;&#65533;&#65533;&#64521;H(	'&#65533;&#361;&#65533;FA&#65533;&#1224;&#65533;&#65533;A&#65533;t&#65533;D&#65533;,yA&#1097;P&#65533;&#65533;&#65533;&#65533;|Ah&#65533;&#65533; %&#65533;E&#65533;&#65533;&#1556;$MB&#65533;E&#65533;&#65533;"&#65533; &#65533;&#65533;$X&#65533;&#1796;&#65533;d&#65533;&#65533;|&#65533;&#65533;&#65533;&#65533;&#65533;&#65533;_G&#65533;Mtx&#65533;W&#27661;&#65533;F&#65533;G&#65533;P&#65533;#L%&#65533;$&#65533;&#65533;&#65533;NR&#65533;$X&#65533;&d&#65533;$t&#65533;&#1116;&#65533;	&#65533;[1&#65533;&#65533;m&#65533;&T&#65533;&#65533;&#1374;#HSJB&#65533;`Y&#65533;E&#65533;q&#65533;~&#65533;&#65533;Xa&#65533;T2&#65533;&#65533;&#65533;V9&#65533;&#65533;$&#65533;!0Ba9B#8&#65533;<&#65533;$d&#65533;RY&#65533;u&#65533;L&#65533;e`^&#65533;X&#65533;&#65533;BZ&#65533;&#65533;Q	&#65533;&#65533;!&#65533;`.&#65533;"4E&#65533;&#65533;s _z&#65533;&#65533;&#65533;\`&#65533;&#65533;F&#123113;&#65533;&#65533;&#65533;&#65533;&#65533;&#65533;y&#65533;sx&#65533;m&#1622;&#65533;0f>X&#65533;&#65533;&#65533;A&#65533;c&#65533;De&#65533;N&#65533;tVx1&#65533;&#65533;&#65533;&#65533;&#65533;M&#65533;U&#1287;&#65533;&#65533;&#65533;z&#65533;&#65533;LG&#65533;$&#65533;&#65533;&#65533;&#65533;&#65533;&#436;&#65533;ZAB"i&#65533;iB_4&#65533;&#65533;j&#65533;&#65533;&#65533;&#65533;q&#65533;uMFe &#65533;
&#65533;u&#65533;b&#65533;Ad&#65533;&#65533;p&#65533;&#65533;yP&#65533;&#65533;t&#65533;r:&#65533;&#65533;&#65533;
vrNT&#65533;s@&#65533;	&#65533;&#65533;&#65533;&#65533;u&#65533;WL&#65533;&#65533;&&#65533;&#65533;5 &#65533; B"&#65533;&#65533;&#65533;&#65533;Lb&#65533;[b&#65533;_&#65533;B &#65533;&#65533;&#65533;&#1868;&#65533;&#65533;&#65533;j&#1025;&#65533;g&#513;kI&#65533;&#65533;&#65533;&#65533;&#65533;b&#65533;`[ &#65533;&#994;&#65533;&#1737;&#65533;X!&#65533;&#65533;t&#65533;&#65533;&#65533;S&#65533;0&#65533;^&#65533;&#65533;&#65533;&#65533;&#65533;0&#65533;&#65533;Oe&#65533;&#65533;L>&#65533;"Wr&#65533;&#65533;&#65533;dg	&#65533;&#65533;AQI&#65533;T&#65533;I&#65533;h&#65533;&#39060;I&#65533;&#65533;t&#65533;S&#65533;&#65533;9&#65533;!=&#65533;q&#65533;&#65533;&#65533;&#65533;&#65533;&#65533;&#65533;&#65533;&#65533;&#65533;&#65533;&#65533;&#65533;&#65533;&#65533;&#65533;kH!&#65533;P&#65533;W@&#1634;Y&#65533;&#65533;&#65533;&#65533;4~&#65533;l&#65533;R8&#1548;4&#65533;&#65533;q&#65533;u&#65533;&#1056;&#65533;&#65533;P&#65533;'&#65533;&#65533;j&#65533;X&#65533;&#65533;&#65533;&#65533;BL&&#65533;X&#65533;X$&#65533;&#65533;&#65533;&#65533;}&#377;x&#65533;q&#65533;&#65533;;&#65533;E&#65533;&#65533;&#65533;&#469;K&#65533;(^&#65533;&#65533;NWD&#65533;&#1034;&&#65533;&#65533;E&#65533;&#65533;&#65533;&#65533;h&#65533;&#65533;I&#65533;&#65533;&#220;&#65533;&#65533;&#65533;X&#19075;@N&#65533;&#65533;&#65533;&#65533;&#65533;&#65533;T&#65533;!&#65533;{&#65533;&#65533;&#65533;`&#65533;&#65533;	&#65533;H&#65533;&#368;&#65533;L&#65533;&#65533;&#65533;&#65533;D&#343;u&#65533;AT&#65533;&#65533;Z&#65533;!p&#65533;&#864;$&#65533;]$&#65533;A3~&#65533;&#65533;`&#65533;k&#65533;&#65533;&#65533;d&#65533;&#65533;l[5&#65533;&#65533;B&#65533;&#65533;&#65533;&#65533;&#65533;z&#65533;f&#65533;&#65533;&#65533;&#65533;&#65533;&#65533;N&#65533;&#65533;&#65533;UW&#65533;&#65533;u&#65533;&#65533;&#65533;&#65533;$#&#65533;o&#65533;h%&#65533;&#386;&#65533;_-U&#65533;<h&#65533;&#65533;"&#65533;^&#65533;%BUI,^)B!&#65533;&#65533;zr&#65533;gRSlD&#65533;&#65533;X&#65533;gvB&#65533;&#65533;&#65533;WI&#65533;j&#65533;d&#918;$&#65533;&#65533;&#65533;g&#65533;&#65533;cZ&#65533;&#65533;&#65533;&#65533;Y&#65533;&#65533;&#65533;:&#65533;vJ&#65533;x%&#65533;v&#65533;&#65533;S&#65533;&#65533;&#65533;&#65533;&#65533;sx&#65533;&#65533; E&#65533;&#65533;&#65533;_ &#65533;"&#65533;U&#65533;U&#65533;&#65533;&#65533;|&#65533;&#65533;&#65533;&#65533;|^&#65533;&#65533;)DqI&#65533;l]&#1420;&#65533;&#65533;x&#65533;e&#65533;&#65533;&#65533;V&#696;&#65533;&#65533;&#65533;&#65533;MH&#65533;&P&#1234;&#65533;&#190;&#65533;WX&#65533;{E&#65533;&#65533;&#65533;jL&#556;&#65533;jm{&#65533;gMlN&#65533;&#65533;&#65533;&#65533;&#65533;X&#65533;!&#65533;&#65533;m&#65533;&#65533;I&#65533;&#65533;:&#65533;&#65533;F&#65533;D&#65533;E@&#65533;&#1613;&#65533;iY5r &#762;M&#633;&#65533;&#1234;&#65533;&#65533;N(&#65533;&#65533;&#65533;&#65533;6&#65533;k&#65533;&#65533;&#65533;&#65533;H&#65533;&&#65533;}&#65533;&#65533;&#65533;&#65533;&#65533;}&#65533;&#65533;^&#65533;iP<&#65533;&#65533;:&#65533;V&#65533;D&#65533;OA&#65533;N&#65533;5I&#65533;h&#65533;F&#65533;&#65533;&#65533;&#65533;&#65533; &#65533;A&#65533;&#65533;&#65533;&&#65533;&#65533;&#65533;&#65533;&#65533;Y&#65533;&#65533;t&#1491;&#65533;(`(&#65533;&#65533;&#65533;&#65533;&#65533;&#65533;&#65533;&#65533;&#65533;I&#592;&#65533;&#65533;F"&#65533;
&#65533;&#65533;&#65533;N&#65533;<&#65533;&#65533;&#65533;#&#65533;F&#65533;&#65533;gd&#65533;&#65533;&#65533;&#65533;x0l&#65533;&#65533;i(&#65533;&#65533;E&#65533;&#65533;t(&#65533;$&#65533;&#65533;n&#65533;SL&#65533;&#65533;&#65533;&#65533;iL&#65533;&#65533;pfX&#65533;&#65533;&#65533;&#65533;&#65533;&#65533; &#65533; &#65533;K&&#65533;zpY@&#65533;&#65533;P&#65533;|&#65533;.9ZTE&#65533;&#65533;*&#65533;&#65533;&#65533;&#65533;H&#65533;&#65533;A&#65533;$&#65533;&#65533;&#65533;UK&#65533;e&#65533;&#65533;&#65533;&#65533;-&#65533;l4A&#65533;&#65533;&#65533;&#65533;&#65533;&#65533;&#65533;&#65533;nGMfCcJ&#65533;&#65533;`&#65533;&#65533;`&#65533;A&#65533;&#65533;&#65533;u&#513;&#65533;&#65533;&#65533;!(&#65533; &#65533;&#65533;&#65533;#&#65533;&#65533;a&#65533;_V&#652;_&#65533;,]	f&#65533;&#65533;L&#65533;&#65533;&#65533;&#65533;~`&#65533;&#65533;2&#65533;\V]&#65533;&#65533;&#780;&#65533;&#65533;t&#65533;&#65533;E&#65533;Lt e&#65533;&#65533;_%i
&#65533;{y] &#65533;&#65533;&#65533;&#65533;2R&#65533;LR&#1390;&#65533;7&#65533;&#65533;&#65533;&#65533;k&#65533;a&#65533;&#65533;b&#65533;&#65533;+&#65533;&#65533;0&#65533;mu&#65533;n&#65533;h3&#65533;&#65533;p.E3&#65533;&#65533;&#65533;&#65533;whNqt&#65533;S&#65533;z &#65533;f&#65533;c&#65533;' &#1860;&#65533;&#65533;&#65533;m&#65533;_&#65533;d&#65533;\&#65533;l&#65533;t&#65533;"Xm4~&#65533;&#65533;h!&#65533;&#65533;
&#65533;&#65533;&#65533; B&#65533;&#65533;8&#65533; `&#65533;"B7&#65533;&#65533;p&#65533;&#65533;&#65533;&#65533;di@&#1124;&#65533;&#65533;&#65533;&#65533;|&#65533;&#65533;&#65533;&#65533;G&#65533;NH&#65533;&#65533;&#65533;&#65533;&#65533;&#65533;&#65533;6&#65533;S&#65533;N<M&#65533;&#65533;n&#65533;&#65533;-_&#65533;&#65533;&#725;&#65533;:&#65533;}&#65533;X&#65533;&#65533;_t/:S/&#65533;I&#65533;`&#65533;Cm&#65533;b&#65533;&#65533;&#65533;pJ&#65533;&#65533;&#65533;-&#65533;u&#65533;&#65533;?&#65533;&#65533;(&#65533;&#674;X&#65533;Uw&#65533;&#65533;&#65533;&#65533;m&#65533;&#65533;n&#65533;&#65533;&#65533;&#65533;&#65533;&#65533;*&#65533;`&#567;&#65533;N=Cm&#65533;&#65533;&#65533;&#65533;~&#65533;&#65533;\p&#65533;R&#1776;8\&#65533;&!I>	L&#65533;\&#65533;&#65533;\t&#65533;&#65533;/&#65533;(&#65533;[W<&#1072;&#65533;w+b&#65533;&#65533;1&#606;V+	OD&#65533;&#65533; K&#65533;&#65533;p&#65533;&#65533;8&#65533;RPTqV&#65533;&#65533;&#65533;&&#65533;R&#65533;)&#65533;&#1104;&#65533;1&#45689;&#65533;&#65533;z&#65533;&#50735;&#65533;v&#65533;&#65533;&#65533;&#65533;a^&#65533;X&#65533;&#852;_u^&#65533;&#1892;&#65533;&#65533;b&#65533;T1E&#65533;<&#65533;>&#65533;	^w}&#23825;I&#65533;d&#65533;&#65533;M&#65533;&#65533;6&#65533;&#65533;['&#65533;&#65533; &#65533;$&#65533;q&#65533;&#1793;#&#65533;&#65533;&#65533;Z/&#65533;|J,A&#65533;&#65533;KTApZ&#65533;*LK&#65533;&#65533;&#65533;&#65533;A&#65533;H&#65533;&#65533;z&#65533;&#65533;&#65533;&#65533;&#65533;&#65533;&#65533;&#65533;&#65533;ApP&#65533;&#65533;&#65533;&#65533;&#1549;&#65533;&#65533;Gk&#65533;&#65533;~0&#65533;L&#65533;&#65533;u	&#1740;&#65533;{&#65533;Wa$&#65533;&#65533;ZG&#65533;"%&#65533;s&#65533;%V&#65533;|&#65533;dl &#65533;2&#65533;X&#65533;q&#65533;f&#65533;U&#65533;f&#65533;w&#65533;r+;3s&#65533;x&#65533;2{&#65533;&#65533;&#65533;
M&#65533;&#65533;&#65533;&#940;f&#65533; &#65533;&#65533;&#65533;&#65533;&#65533;&#65533;&#65533;g&#65533;z&#65533;&#65533;H.av
&#65533;ze&#65533;&#65533;M&#65533;!GeI&#65533;&#65533;&#65533;V&#65533;Jv&#65533;&#65533;&#996;&#65533;l>]&#65533;1NJ&#65533;&#65533;&#65533;4&#65533;l&#65533;&#65533;&#65533;&#65533;s&#65533;|`x&#65533;G&#65533;Sn&#65533;&#394; &#1570;(&#65533;k&#65533;qB&#65533;N&#65533;&#65533;&#65533;&#65533;&#65533;&#65533;' &#65533;GxD&#65533;&#65533;&#1317;&#65533;&#65533;&#65533;&#65533;Nl&#65533;&#65533;4&#1725;&#65533;!&#65533;&#65533;Bx&#278;&#65533;F&#65533;R&#65533;5&&#65533;nL&#65533;&#65533;F_&#65533;V8p&#65533;&#65533;t&#65533;&#65533;&#65533;#&#65533;h&#65533;&#65533;&#65533;&#65533;X&#65533;&#65533; &#65533;4	|&#65533;<L&#65533;&#803;&#65533;H&#65533;O	&#65533;	&#65533;:&#65533;<&#1896;&#65533;
#%&#65533;Q:&#65533;o&#65533;&#65533;&#65533;=&#65533;&#65533;&#65533;&#65533;Z&#65533;&#65533;&#65533;&#65533;&#65533;F&#65533;&#65533;&#65533;@&#65533;
&#65533;&#65533;&#65533;&#65533;&#65533;&#65533;&#65533;&#65533;E&#65533;0&#65533;U[&#65533;&#931;&#65533;n&#65533;&#65533;0&#65533;&#65533;w&#215;&#65533;&#65533;1$0^&#65533;KP&#65533;CX&#65533;lRHtW&#65533;"&#65533;&#65533;&#65533;&#65533;t*a&#65533;J&#65533;&#65533;&#65533;&#65533;O&#65533;d&#65533;h&#65533;&#65533;H&#65533;&#65533;9&#65533;E&#65533;d&#65533;MT&#65533;&#65533;a&#65533;r?t&#65533;(&#65533;mi&#65533;&#65533;&#65533;&#65533;Ju	&#65533;&#65533;&#65533;&#65533;o&#65533;&#65533;&#65533;&#65533; 7&#65533;&#65533;&#65533;u_&#65533;&#65533;T&V&#65533;&#65533;&#65533;Cl}&#65533;&#65533;&#65533;	&#65533;&#65533;L&#65533;&#65533;(&#65533;,&#1584;&#65533;&#1696;kT&#65533;&#65533;&#65533;&#703;&#65533;P&#65533;&#1037;&#65533;&#65533; &#65533;&#65533;clA(A&#65533;&#65533;&#1897;I&#65533;&#65533;lA&#65533;&#509;&#65533;&#65533;A:&#65533;+&#65533;AAV&#65533;ThD&#65533;&#65533;&#65533;Dd&#65533;&#65533;
&#65533;&#65533;&#65533;&#65533;A&#65533;&#65533;&#65533;&#65533;&#65533;	&#65533;H&#65533;&#65533;|&#65533;&#65533;&#65533;&#1520;F&#65533;f&#65533;&#65533;&#65533;&#294;'&#65533;&#65533;&#65533;&#65533; `m!&#65533;&#65533;^5&#65533;W&#65533;M!&#1768;3&#65533;;&#65533;&#65533;h3_`&#65533;&#65533;p'&#65533;&#65533;k;Nm&#65533;P}&#584;&#65533;&#65533;&#65533;@&#65533;RTh&#65533;u&#65533;&#65533;&#65533;&#65533;&#65533;U&#65533;&#65533;&#65533;&#65533;t9&#65533;&#1110;h&#65533;%&#65533;m#D&#65533;&#65533;&#65533;R&#65533;H&#65533;-JT&#65533;P"E&#65533;&#65533;O&#65533;@&#65533;-&#65533;&#65533;&#65533;&#65533;A&#65533;&#65533;&#65533;&#65533;&#65533;&#65533;&#65533;:v&#65533;&#817;&#65533;g?&#65533;rI(!&#65533;B.7&#65533;&#65533;G=x&#65533;&#785;N&#65533;4f&#65533;-j&5g&#65533;&#65533;&#65533;sg&#65533;&#667;&#65533;&#65533;SRNV&#65533;uHf&#65533;&#65533;M6i&#920;!&#65533;K&#65533;.c&#1328;q&#65533;&#1189;e&#65533;&#524;&#65533;&#65533;E&#65533;{&#65533;&#65533;Y&#65533;&#65533;&#65533;&#65533;&#1492;5&#65533;E&#65533;&#65533;&#65533;a&#65533;&#65533;u#&#65533;&#65533;&#65533;;v&#65533;&#65533;&#65533;&#65533;'<z&#65533;&#1833;#&#65533;8_E-l&#65533;&#65533;/\XwC&#65533;R6&#1856;Uc&#65533;<}&#65533;&#65533;!&#65533;&#65533;*ZX&#65533;&#65533;{&#65533;7&#579;&#65533;]&#65533;w(&#2035;x&#65533;va&#65533;%&#65533;&#65533;g&#65533;&#65533;W{&#1828;l&#65533;&#65533;&#65533;&#65533;S&#65533;h&#65533;&#65533;&#65533;&#65533;K&#791;1v_&#65533;&#65533;&#65533;&#65533;&#65533;0&#1465;&#65533;&#23717;&#65533;&#65533;&#65533;&#65533;?&#65533;&#65533;&#65533;5-&#65533;&#65533;"&#65533;xP&#65533;*&#65533;H&#65533;1&#65533;&#65533;1&#65533;&#65533;&#65533;&#65533;&#65533;&#65533;@&#65533;&#65533;S&#65533;&#65533;&#65533;l&#65533;4&#65533;@&#65533;&#65533;"&#65533;&#65533;&#65533;C&#65533;,&#65533;&#65533;&#65533;
-,&#65533;1&#65533;&#648;&#65533;&#65533;&#65533;&#65533;Pc&#65533;PT&#65533;4&#65533;@2&#65533;&#65533;&#65533;Fk&#65533;&#65533;&#65533;0,&#65533;*c&#65533;&#65533;3&#65533;&#65533;+,7&#65533; -&#65533;0&#65533; &#203;/&#65533;&#65533;rK&#65533;&#65533;&#65533;4&#65533;&#65533;8&#65533;&#65533;#(&#65533;&#1931;&#65533;5&#65533;t+L&#65533;&#65533;BR&#65533;=&#65533;D&#65533;&#65533;1&#65533;|c$&#65533;&#65533;X&#65533;&#65533;&#65533;&#1322;&#65533;&#65533;&#65533;jl&#65533;${C9)&#65533;"&#65533;&#65533;/f&#65533;,&#65533;&#65533;"
+&#65533; &#65533;&#65533;)&#65533;hb&#65533;V&#65533;X&#65533;!&#65533;&#65533;B&#65533;#&#65533;P&#65533;&#65533;3&#65533;(&#65533;
&&#65533;&#65533;&#139;&#1400;&#65533;&#65533;&#65533;&#65533;&#65533;&#65533;,&#65533;&#1538;&#65533;E&#65533;&#65533;"&#65533;h&#65533;&#65533;3&#65533;`B&#65533;&#65533;p&#65533;#&#65533; c&#65533;&#65533;P&#65533;&#65533;-&#65533;&#65533;&#65533;&#65533;&#65533;&#65533;.&#65533;"&#65533;&#65533;I&#65533;&#65533;&#65533;&#65533;K8&#1928;&#65533;K&#65533;&#65533;&#65533;'9&#843;&#65533;#&#65533;R&#65533;&#65533;@&#65533;%B
Q&#65533;&#65533;9d&&#65533;&#65533;(&#65533;?&#65533;&#65533;	3&#65533;&#65533;&#65533;&#65533;&#65533;>VjI&#65533;?v&#65533;&#243;9&#65533;&#65533;K&#65533;&#65533;&#65533;&#65533;3:&#65533;&#65533;&#41880;'+i&#65533;&#65533;&#65533;&#65533;6LG&#65533;9=8&#65533;c4&#65533;&#1932;&#65533;&#65533;&#65533;&#65533;%&#65533;=&#65533;l&#65533;>
j&#65533;n&#65533;D .&#65533;y(A&#65533;&#65533;&#65533;D&#65533;&#65533;a&#65533;&#65533;&v&#65533;&?<&#65533;&#65533;&#65533;&#65533;*&#65533;&#65533;dE&#65533;m&#65533;&#65533;Q{bC&#65533;&#65533; 9<&#65533;A
&#65533;&#65533;>&#65533;#&#65533;6&#65533;2&#65533;&#65533;-&#65533;rC)"&#1736;&#1255;/&#65533;Z&#65533;&#65533;@&#65533;&#65533;&#65533;'K&#65533;&#65533;&#65533;#R)4&#65533;C&#65533;&#65533;&#65533;&#65533;Z-j/&#65533;L0t&#65533;]&#65533;&#65533;^;&#65533;&#65533;3&#65533;&#65533;-&#65533;&#65533;&#65533;8.&#65533;&#65533;&#65533;4&#659;9&#65533;&#854;N&#65533;c=&#65533;&#65533;&#65533;e&#65533;&#65533;&#65533;u-&#65533;
C&#65533;&#65533;(o&#65533;&#65533;{&#65533;&#65533;(L1p&#65533;(&#65533;H&#136;#&#65533;x&#65533;&#65533;+t&#65533;}3&#1536;r&#65533;4*&#65533;qJ{&#65533;&#65533; y
7&#65533;	 &#20791;%&#65533;X.9r&#65533;\&#65533;(h&#65533;}Q&#65533;^'&#65533;FG6&#65533;&#65533;,F&#65533;&#65533;&#65533;@'4!B&#499;&#65533;&#65533;e&#65533;	(&#65533;&#65533;&#65533;,X&#65533;&#65533;Z S&#65533;&#65533;3&#65533;&#65533;?&#65533;&#65533;]&#65533;&#65533;&#65533;	&#307;&#65533;&#65533;&#65533;&#65533;%&#65533;&#65533;A}j&#65533;&#65533;O&#65533;&#65533;4&#65533;!&#65533;&#65533;&#65533;&#65533;&#65533;!-&#65533;<mpW&#65533;`4<&#1605;aF&#65533;M&#65533;&#65533;X>1&#65533;&#65533;&#65533;&#65533;[Q&#631;?&#65533;i&#65533;$&#65533;9&#65533;V&#65533; ')0iRw&#65533;&#65533;&#65533;&#65533;oF&#65533;! &#65533;&#65533;&#65533;J)	P&#65533;&#65533;R\&#176;&#65533;+X&#65533;&#65533;Oc&#65533;b&#65533;&#65533;&#65533;&#65533;uu&#65533;&#65533;&#65533;.5&#65533;&#65533;)bq&#65533;&#65533;t&#65533;&#1830;R8&#65533;&#65533;&#65533;2d&#65533;	H &#65533;&#65533; &#65533;  &#65533;O`B&#65533;p&#65533;.&#65533;GOZ(B&#65533;&#65533;&#65533;,&#65533;
&#65533;&#65533;&#65533;|&#65533;P%!
&#65533;&#65533;M&#65533; &#65533;a
%&#65533;Q&#65533;@'\aS(&#65533;&#65533;&#65533;&#65533;1&#65533;&#65533;.^&#65533;b&#65533;&#65533;!&#65533;&#65533;a&#65533;*&#65533;~&#65533;:&#65533;5&#65533;K&#65533;$Y&#65533;$&#65533;&#65533;&#577;e&#65533;&#65533;L&#65533;P&#1169;<4&#65533;c&#65533;!aA&#65533;&#65533;#&#65533;&#65533;&#65533;.&#65533;8&#65533;&#65533;u&#65533;6v8&#65533;&#65533;&#65533;$&#65533;&#668;`&#65533;&#65533;`*sl&#65533;&#30003;AK&#65533;E|
&#65533;AA&#65533;7&#65533;&#65533;tp&#65533;`&#65533;|&#65533;/=&#65533;AaY&#65533;"18&#65533;\pr&#65533;&#65533;&#65533;&#65533;z&#65533;&#65533;=5!&#65533;&#65533;&#65533;B&#1206;8&#65533; &#65533;m*9&#65533;&#65533;D&#65533;&#65533;$&#65533;e1s&#65533;5&#65533;8&#65533;aaI&#65533;&#65533;&#65533;&#65533;&#65533;&#65533;&#65533;i&#65533;&#65533;&#65533;F&#65533;&#65533;&#65533;F&#65533;&#16979;&#65533;&#65533;Z&#1264;&#65533;EK&#65533;&#688;&#65533;&#65533;4L&#22604;eHv&#65533;&#65533;&#65533;rp&#65533;m.&#65533;E&#65533;t&#65533;x&#65533;1&#65533;&#65533;WO&#65533;Xj&#65533; &#65533;&#65533;{&#65533;&#65533;&#65533;&#65533; &#65533;&#65533;	&#65533;&#65533;&#65533;J&#65533;&#27853;&#65533;&#65533;h&#65533;a+&#65533;&#65533;@"Q&#65533;rz&#65533;ir&#65533;2&#65533;2&#65533;&#65533;WP&#65533;/	&#65533;
R&#65533;J&#65533;&#1718;&#65533;&#65533;&#65533;A&#65533;&#65533;&#65533;u&#65533;z&#65533;&#65533;J&#40274;Q&#65533;&#65533;&#65533;7&#65533;%4o&#65533;/sN&#65533;)&#65533;&#65533;&#65533;eu&#1071;~&#65533; &#65533;J&#328;Vx&#65533;&#65533;0&<&#65533;&#65533;j	&#65533;&#65533;&#65533; hQ!
9&#65533;&#65533;m&#65533;&#65533;&#65533;<.e&#65533;\`&#65533;a&#65533;Y&#65533;&#65533;6@2&#65533;]\&#65533;!yE&#65533;&#65533;&#1152;(&#65533;&#65533;!r=\Cm&#65533;(c&#65533;&#65533;)h#&#65533;&#65533;g&#65533;&#65533; &#65533;@j&#65533;&#65533;^&#147;\&#65533;&#65533;(&#65533;&#65533;&#65533;w&#1222;9`&#65533;F&#65533;l&#1260;&#65533;P&#65533;&#65533;$&#65533;a&#65533;O&#65533;&#65533;U&#435;&#65533;y&#65533;&#65533;&#65533;&#65533;&#65533;p&#65533;&#65533;&#65533;Q
n&#65533;0,&#65533;*
&#65533;&#65533;.&#65533;,&#27223;(&#65533;&#1745;&#65533;&#65533;S!&#65533;&#65533;'&#65533;&#65533;&#65533;&#65533;rG'&#65533;)(A	\pJ&#65533;0&#65533;&#65533;&#65533;TO&#65533;Bh&#65533;.&#65533;&#65533;B[ &#65533;&#65533; &#65533;%\&#65533;&#65533;K`B&#65533;&#1028;+&#65533;&#65533;	N`&#65533;&#65533;@2&#65533;&#65533;&#65533;E&#65533;A&#65533;&#65533;&#65533;,X&#65533;	A(B&#65533;&#65533;&#65533;K#4!&#65533;|]&#65533;&#65533;&#65533;&#65533;&#65533;&#65533;E6&#65533;A&#65533;&#65533;]Mf&#1475;&#65533;lP&#65533;(&#65533;k^eiz&#65533;Z3:)%:y&#1692;I&#65533;b&#65533;&#65533;&#65533;&#65533;&#65533;&#1152;&#65533;t&#65533;./&#65533;T&#65533;&#65533;x&#65533;&#65533;q&#65533;&#65533;&#65533;&#12122;!&#709;upIR&#65533;F&#65533;&#1719;&#65533;&#65533;&#65533;&#65533;6&#65533;5*&#6209;C&#65533;&#65533;7DTd!h&#65533;&#65533;&#65533;&#65533;q&#65533;`&#65533;a/&#65533;&#65533;D&#65533;&#65533;&#65533;i$&#65533;&#65533;&#65533;*!&#65533;AP&#65533;&&#65533;g&#65533;&#65533;&#744;&#65533;b&#65533;&#65533;Cs&#65533;&#65533;&#65533;&#65533;&#65533;&#65533;yhL&#65533;&#65533;&#65533;&#65533;!&#65533;X&#1071;&#65533;&#65533;&#65533;&#1569;&#65533;\!&#65533;&#65533;<&#65533;,&#65533;a.&#65533;&#65533;:4&#65533;&#65533;q&#65533;&#65533;~&#65533;&#1591;&#65533;&#65533;!@SC&#65533;&#135;&#65533;&#65533;\&#65533;&#65533;&#65533;:&#282;&#65533;3&)9K&#65533;&#65533;s&#65533;&#65533;&#1584;&#65533;TX&#65533;&#65533;&#65533;&#65533; &#65533;Tz&#65533;Q(&#65533;S&#65533;p9}e_&#65533;
M&#19676;&#65533;t&#65533;&#65533;&#65533;&#65533;"Z&#65533; %&#65533;&#65533;?BPx<tfqEJz&#65533;&#187;4l&#65533;&#65533;X&#65533;&#65533;&#65533;&#65533;&#65533;I&#65533;&#65533;^lD&#65533;&#65533;&#65533;&#65533;\&#65533;&#65533;}&#65533;<&#65533;&#65533;&#65533;&#65533;tt&#65533;	&#65533;m&#65533;&#65533;,&#65533;&#65533;	Nx&#65533;O&#65533;&#65533;&#65533;&#65533;&#65533;eu&#65533;&#65533;&#65533;W&#65533;&#65533;G&#65533;&#65533;@-T&#65533;o&#65533;&#65533;&#65533;N&#65533;h&#65533;rM&#65533;&#65533;s&#65533;&#65533;Zh&#1072;t,|&#65533;&#65533;S&#935;&#65533;&#65533;"&#65533;&#65533;K&#65533;~J0&#65533;+N&#65533;#&#778;&#65533;+.Tc&#65533;XhX&#65533;&#65533;&#65533;(&#65533;&#65533;Iw&#65533;b> &#65533;&#65533;&#65533;&#1450;f,&#65533;h2&#65533;z&#65533;"{&#65533;&#65533;&#65533;&#65533;'&#65533;&#65533;&#65533;"&#65533;&#389;&#65533;E&#65533;p(*H+&#65533;g0&#65533;&#65533;p&#65533;
&#65533;+|`#&#65533;	E&#65533;&#65533;&#65533;&#65533;&#65533;&#65533;\&#65533;C&#65533;&#65533;&#1020;&#65533;&#65533;e	[d&#65533;&#65533;@&#65533;&#65533;	&#65533;&#65533;&#65533; &#65533;b)&#65533;"6&#1543;Z&#65533;&#65533;&#65533; &#65533;"&#65533;&#65533;	&#65533;	&#65533;&#65533;&#65533;o&#65533;&#65533;&#65533;
d&#65533;&#65533;&#65533; 
&#65533;&#65533;&#65533;D8&#65533;	&#65533;&#65533;&#65533;&#65533;\&#65533;&#65533;
&#65533;@	&#65533;@;&#65533;&#65533;`&#65533;`8&#65533;&#65533;H1&#65533; x&#65533;&#65533;&#65533;&#65533;Y&#65533;&#65533;&#65533;&#65533;@&#65533; b&#65533;&#65533;`Q&#65533;&#65533;01&#65533;&#65533;||&#65533;+&#65533;.X&#65533;/J/~&#65533;]&#65533;-J&#65533;&#65533;&#65533;Bp$&#65533;&#65533;q&#65533;
O&#65533;&#65533;&#65533;&#65533;&#65533;&#65533;&#65533;&#65533;&#65533;8&#65533;L&#65533;&#65533;&#65533;7&#65533;1<&#65533;&#65533;]fJ&#65533;&&#65533;&#65533;.&#65533;Q&#65533;c$ G&#65533;&#65533;&#65533;&#65533;&#65533;F&#65533;!"&#65533;&#65533;kZ&#65533;&#65533;&#1073;&#65533;&#65533;&#65533;&#65533;&#65533;6f&#65533;&#65533;k &#174;&#65533;&#65533;&#65533;d&#65533;&&#65533;&#65533;&#65533;=&#65533;b:&#65533;i:&#65533;&#65533;&#65533;&#65533;bH&#65533;i&#65533;3*cfr&#65533;&#65533;&#65533;#&#65533;&#65533;&#65533;&#65533;e{FC$0&#65533;_(&#65533; &#65533;!&#65533;&#65533;&#65533;Eo(&#65533; &#65533;.d&#65533;`n+&#1197;_&#65533;&#65533;)&#65533; '&#65533;l&#1568;&#65533;&#243;L$P&#65533;&#65533;+>C(&#65533;&#65533;D&#65533;)`o&#65533;&#65533;l3&#65533;r&#1792;P&#65533;O&#65533;&#65533;&#1038;`
&#65533;&#65533;&#65533;`3&#65533;&#65533;d&#65533;"R&#65533;+Sh&#65533;<4R&#65533;j&#65533;&#65533;&#65533;&#65533;v&#65533;6&#65533;&#65533;&#65533;&#65533;`V&#65533;,G@&#65533;5&#65533;&#65533;&#726;&#65533;&#65533;&#65533;B&#65533;L'&#65533;4&#49901;&#65533;&#65533;^&#65533;Er&#65533;-&#65533;&#65533;w@$&#65533;v&#65533;&#65533;&#65533;&#65533;\&#65533;&#65533;lO&#65533;&#1700;&#65533;T&#65533;&#65533;&#65533;(-&#65533;G
&#65533;&#65533;&#65533;1_&#65533;D&#65533;&#65533;	&#65533; 	r&#65533;&#65533; 
d&#65533;&#65533;`8&#65533;&#65533;T&#65533;&#65533;4=&#65533;4&#65533;&#65533;"&#65533;&#65533;"&#65533;&#65533;&#65533;/N&#65533;&#65533;23&#65533;*&#65533;&#65533;:&#65533;&#65533;&#65533;&#1064;L&#1961;(&#65533;Cy&#65533;g2_&#65533;Mlo&#1642;|f&#65533;&#65533;&#65533;&#65533;&#65533;2MK;7I&#65533;&#65533;&#65533;@C<E5&#65533;C/^+0lO&#65533;<G=!O=&#65533;&#65533;=C&#65533;&#65533;c&#65533;&#65533;&#65533;&#65533;0&#65533;&#65533;Mj#&#65533;3%suT0sS@cH&#65533;$Jhc)&#65533;&#65533;(&#65533;X&#65533;o@&#65533;(
T.&#65533;U&#65533;&#65533;(&#65533;&#65533;
&#65533; &#65533;&#65533;&#65533;&#65533; 
&#65533;@
&#65533;&#65533;'&#1184;&#65533;&#65533;M&#65533;&#65533;&#65533;&#65533;`&#65533;&#65533;&#65533;&#65533;
&#688;
l&#65533;M(&#65533;&#65533;	&#65533; 
&#65533;&#65533;&#65533;
"&#65533;<&#1280;&#65533;&#65533;&#65533;&#65533; &#65533;&#65533;`&#65533;&#65533;`]&#512;&#65533;&#65533;z&#65533;6&#65533;
l$XX#?&#65533;'I6&#65533;&#65533;&#65533;&#65533;&#65533;&#65533;&#65533;&#65533;&#65533; &#65533;h&r&#65533;&#65533;&#65533;b&#65533;&#65533;&#65533;&#65533;&#65533;&#1061;&#65533; &#65533;&#65533;X/5&#65533;&#65533;.p&#65533;&#65533;&#65533;;&#65533;&#65533;&#65533;&#65533;0+Ir&#65533;/C<&#65533;1&#65533;&#65533;6Hx`&#65533;&#65533;&#287;&#65533;oF&#65533;hSR&#65533;-&#65533;E46&#65533;22K_0GO&#65533;&#65533;h&#65533;G&#65533;&#65533;4&#65533;&#65533;h&#65533;*2rr2"!&#65533;&&#65533;:&#65533;<(r$#&#65533;`&#65533;&#65533;/&#65533;&#65533;&#65533;-&#65533;C&#65533;&#65533;2&#65533;&#65533;&#65533;1N&#65533;K=&#65533;&#65533;^&#65533;m	&#65533;C&#65533;&#1068;&#65533;&#65533;k&#65533;8&#65533;%g &#65533;i
&#65533;G&#65533;B;ru-&#65533;&#65533;:&#65533;&#65533;X&#65533;R*4@G&#65533;&#65533;$&#65533;4k&#1634;Ey &#65533;&#65533;PX*&#65533;&#65533;*/$&#65533;&#65533;g507&#65533;QX&#65533;2*2&#65533;&#65533;t&#65533;dQ&#65533;@&#65533;&#65533;&#65533;&&#65533;.&#65533;&#341;&#65533;2&#65533;:G&#65533;&#65533;&#65533;&#65533; &#65533;&#65533;@>&#65533;(&#65533;&#65533;0M1&#65533;&#65533;C0Xo3x&#65533;6&#65533;T)/ScE&#65533;&#65533;&#65533; l&#65533;3o&#65533;C\&#65533;	WV&#65533; 0&#65533;^O&#65533;4K,&#65533;&#65533;,&#533;.4&#65533;&#65533;&#65533;&#65533;&#65533;&#65533;&#65533;&#65533;&#65533;L&#65533;U&#65533;
&#65533;&#65533;&#65533;&#65533;h&#65533;O&#65533;&#65533;&#65533;Fl&#65533;
&#65533;
&#65533;D&#65533;&#65533;&#65533;&#65533;eW&#65533;&#65533;&#65533;`&#65533;-&#65533;&#65533;u2&#65533;&#65533;&#65533;&#1408;H6&#65533;&#65533;&#65533;L&#918;&#65533;&#65533;`o/&#65533;&#1081;f9&#65533;&#65533;V!g)&#65533;&#65533;B(&#65533;	&#65533;^'&#65533;1]&#65533;| p&#65533;&#65533;&#525;f&#65533;&#65533;&#65533;p5&#65533;;)}&#65533;&#65533;&#65533;Mz3h /V&#65533;&#65533;4f
&#65533;&#65533;&#65533;&#776;r&#65533;&#65533;_ &#65533;2&#65533;5&#65533;)&#65533;bp&#65533;&#65533;R%&#65533;,n6&#65533;0me&#65533;&#65533;"&#65533;&#65533;&#65533;&#65533;Z&#65533;&#65533;
&#65533;&#65533;&#65533; &#65533;&#65533;	&#65533;&#65533;&#65533;&#65533;`DD(0)ZdD/&#65533; 8&#65533;@&#65533;*G&#65533;&#65533;	&#65533;`&#65533; 
&#65533; 	&#65533; 
&#65533;1&#65533;@F&#65533;`$4&#65533;D&#65533;&#65533;&#800;&#65533;&#65533;&#65533;n@&#65533;&#65533;&#10462;&#65533;&#65533;)lot&#65533;L&#65533; &#65533;Xl&#65533;zfi&#65533;f25&#65533;&#65533;&#65533;&#65533;&#65533;BJ$&#65533;&#65533;xj&#65533;B50&#16409;&#65533;c&#65533;&#65533;)&#65533;h R&#65533;.#c:&#65533;'&#65533;&#65533;7&#65533;#9&#65533;oH&#65533;&#65533;L&#65533;&#65533;&#65533;&#65533;W5&#65533;&#65533;&#65533;QI&#65533;QJ0&#65533;&#65533;K&#65533;d&#65533;,&#65533;H&#65533;c,&#1576;)&#65533;hl&#65533;&#65533;&#65533;h.&#65533;)&#65533;;d&#65533;$&#65533;N&#65533;p&#65533;sTI&#65533;&#65533;11C&#65533;E(50&#65533;&#65533;B&#1058;B6&#65533;&#65533;2&#65533;&#65533;&#65533;DE(&#65533; &#65533;w&#65533; 	&#65533;+Gv&#65533;&#136;&#65533;=&#65533;m&#65533;&#65533;^&#65533;&#65533;
r&#65533;&#1549;&#65533;s&#65533;&#65533;&#65533;b&#65533;&#640;&#65533;G&#65533;&#65533;N&#65533;D"(&#65533;e&#1461;
"&#65533;&#65533;Z&#65533; &#65533;&#65533;&#65533;1N&#65533;`"&#65533;&#65533;&#65533;3jJO&#65533;&#65533;h&#65533;0&#65533;?&#65533;Qx&#65533;Lv&#65533;&#65533;&#65533;&#65533;8g&#65533;8%&#65533;tEz(6&#65533;(0&#1224;&#65533;&#65533;Z I	&#65533;c&#65533;2V	&#65533;&#65533;?&#65533;p?j&#65533;?&#65533;&#65533;3G>d7&#13297;&#65533;d&#65533;&#65533;&#65533;&#65533;&#65533;e\&#65533;'&#65533;	vP&#65533;&#65533;&#65533;/8J&#65533;
&#65533;&#65533;>&#65533;+&#65533;&#65533;F&#65533;&#65533; &#185;ApDG&#65533;&#65533;F&#65533;&#65533;&#65533;Dg&#65533;&#65533;0&#65533;&#65533;r&#65533;'i&#65533;&#65533;'x&#65533;&#65533;&#65533;.NKby?T&#65533;CIjc6J&#65533;&#65533;&#65533;&#65533;&#65533;&#65533;&#65533;&#65533;_^&#65533;n&#65533;&#65533;&#65533;&#65533;Tw&#65533;&#65533;&#65533;^&#65533;,0&#65533;LBFd&#65533;I&#65533;O&#65533;&#65533;"&#65533;~&#65533;3&#65533;&#288;-H&#65533;$o0W*&#65533;"z&#65533;&#65533;}w&#65533;>&#65533;&#1294;&#65533;&#65533;&#65533;X&#65533;?s&#65533;=&#4247;&#65533;e&#65533;C&#65533;J&#65533;&#65533;&#65533; 1V&#65533;z&#65533;q&#65533; d&#65533;.&#65533;d&#65533;&#65533;&#65533;&#1664;&#65533;&#65533;
&#65533; &#65533;&#65533; &#65533;&#65533;	&#65533; BH&#288;@&#65533;Y&#65533; &#65533;@&#65533;&#65533;h}&#65533;	&#65533; X&#65533;&#65533;)&#65533;&#65533;&#65533;&#65533; n&#65533;&#65533;$&#65533;`
&#65533;@	&#65533;`
&#65533;&#65533;r&#65533;MKT&#65533;K&#65533;&#65533;LFu&#65533;&#65533;d&#65533;08-I5&#65533;J&#65533;&#65533;,X)&#65533;p&#65533;Y&#65533;g$&#65533;-&#65533;D&#65533;LZ&#65533;&#65533;&#65533;`&#65533;Hji&#65533;&#65533;e&#65533;r&#65533;2&#65533;>&#65533;K&#65533;P&#65533;z8&'{&#403;&#65533;&#65533;f&#65533;'&#65533; &#65533;&#65533;&#65533;&#65533;B&#65533;&#65533;&#65533;(&#65533;$&#65533;&#65533;&#65533;&#65533;qT5&#65533;j&#65533;&#65533;'&#65533;&#65533;KKB&#65533;&#65533;`&#65533;a&#65533;jq&#65533;&#65533;2L&#65533;&#65533;gaV&#65533;c(R#|&#65533;'P&&#65533;^&#65533;&#65533;Jhw5&#65533;&#65533;&#65533;&#65533;@&#65533;&#65533;!(&#65533;..a&#65533; &#65533;&#65533;&#65533;E&#65533;@	&#65533;&#65533;&#65533;n&#65533;B&#65533;&#65533;&#65533;K^&#65533;@Lj&#65533;'&K#&#65533;O&#65533;t&#65533;X&#65533;T&#65533;O&#1440;&#65533;&#65533;&#65533;7&#65533;lvv&#65533;r&#65533;&#65533;B&#65533;&#65533;U&#65533;&#65533;	&#65533;&#65533;Fe	&#65533;@&#65533;`
&#65533;&#65533;&#65533;`_U&#65533;&#53560;+0S&#65533;d1]&#65533;&#65533;&#65533;]&#65533;"&#65533;Q&#1011;&#65533;\&#65533;3X&#65533;6&#65533;&#65533;&#65533;,>&#65533;&#1224;&#65533;/&#65533;&#139;&#1952;&#65533;&#65533;aC5&#65533;=&#65533;j&#758;&#65533;;,kSJ&#65533;&#65533;u&#65533; &#65533;&#1452;zX6&#65533;&#65533;&#65533;&#65533;UCg'&#65533;l&#65533;dd&#65533; 	&#65533;@&#65533;&#65533;`
&#65533;&#65533;&#65533;`&#499;)g&#65533;@&#65533;8&#65533;-}&#65533;K
&#65533;&#65533;&#1308;&#65533;
&#65533;@	&#65533;&#65533;T&#65533;&#65533;&#65533;e&#65533;Bv']&#65533;ix&#65533;k&#65533;&#65533;&#65533;&#65533;cv7}&#65533;'g&#65533;&#65533;5&#65533;&#65533;ou&#65533;&#65533;&#1923;B&#65533;&#65533;x_$&#65533;&#1539;&#65533;i&#65533;&#65533;eH@&#65533;&#65533;&#65533;&#65533;&#65533;&#65533;&#65533;&#65533;@N&#65533;s\G&#65533;&#65533;&#65533;uF&#65533;&#65533;q&#251;&#65533;&#65533;Bk&#1050;&#65533;&#65533;&#65533;d&#65533;+&#65533;h&#65533;33\[E&#65533;P)&#65533;D&#65533;&#65533;&#65533;.&#65533;b&#65533;C:c{(?=.R&#65533;&#65533; &#65533;4a}&#65533;&#65533;&#65533;d~G&#65533;,&#65533;&#65533;G&#65533;&#65533;`zeU&#65533;&#65533;
&#65533;&#65533;"&#65533;&#65533;&#935;t&#65533;z&#65533;&#65533;&#65533;&#65533;@j&#65533;b&#65533;:&#65533;t6&#65533;&#65533;&#65533;&#65533;&#65533;&#65533;&#65533;`%&#65533;&#65533;d&#65533;.&#65533;&#65533;e&#65533;`c&#65533;&#65533; /&#420;:&#65533;*HU&#65533;&#65533;D&#65533;WtfC)&#65533;&#65533;jc~Ve&#65533;&#1888;&#880;&#65533;&#65533;&#65533;&#65533;@qa&#1262;$ZD&#65533;&#65533;b&#65533;4F'WE&#65533;,&#65533;g2C&#65533;"&#65533;/&#65533;&#65533;&#65533;4&#65533;&#65533;&#65533;&#65533;&#65533;&#65533;E&#65533;&#65533;&#65533;&#65533;"WY&#65533;&#65533;b&#65533;Ru3&#65533;f&#65533;S&#65533;w&#65533;&#65533;&#65533;A,&#65533;"!$a&#65533;&#65533;&#65533;d2e&#65533;/&#65533;f4&#65533;&#65533;&#65533;O&#65533;&#65533;&#65533;&#65533;d&#65533;&#65533;r&#65533;M&#65533;&#65533;&#65533; &#65533;>&#65533;X&#65533;`ABA,&#65533;&#65533;&#1184; -
&#65533;&#65533;T&#691; 1-w|s&#65533;&#65533;&#65533;{!&#65533;&#65533;&#65533;N^&#65533;&#65533;"+&#766;"+&#65533;k&#65533;&#65533;B&#65533;&#65533;&#65533;|&#65533;&#65533;'S&#65533;&#65533;}&#65533;&#280;K&#65533;&#65533;&#65533;l&#65533;&#65533; 
&#65533;&#65533;n t&#65533;&#65533;&#65533;&#65533;r&#65533;&#65533;&#65533;LO&#65533;h&#65533;&#65533;&#65533;5x&#65533;Wr9!Y|&#65533;P&#677;&#65533;L&#65533;PN&#65533;$&#65533;1&#65533;&#196;&#65533;&#65533;&#65533;&#65533;J&#65533;C&#65533;-&#65533;&#65533;,3&#65533;&#65533;&#65533;&#65533; &#65533;`&#65533;&#165;`/^&#65533;&#65533;!&#65533;p&#65533;2e&#388;&#65533;E0c&#65533;8$c&#396;F1b&#65533;d&#65533;r&#65533;&#65533;A1e&#936;,&#65533;&#65533;+Q&#65533;d1&#1637;&#65533;&#65533;-N&#65533;8&#65533;&#65533;&#65533;&#532;.&#604;a&#65533;&#65533;&#65533;4g&#776;&#65533;&#1189;&#65533;S&#65533;A~&#65533;&#65533;&#65533;!:&#65533;A&#65533;
P2`&#65533;&#65533;Y&#65533;&#65533;&#65533;&#65533;,W&#65533;h!h2L&#65533;&#65533;i&#65533;m&#65533;&#65533;L&#65533;4i&#65533;)&#240;&#65533;&#65533;.W&#65533;(I&#65533;&#65533;&#65533;-]&#65533;f&#65533;0L&#65533;1&#65425;3'N2^&#65533;8v&#65533;B&#65533;h&#1324;aC&#65533;&#65533;&#65533;4H&#1120;>&#65533;Z%&#65533;4g&#676;&#65533;h&&#65533;5l&#1708;&#65533;&#65533;&#65533;&#463;g&#65533;&#65533;h&#65533;q(Q&#65533;&#65533;&#65533;cl&#65533;a&#65533;&#65533;4X&#65533;&#728;4n&#65533;&#545;&#65533;'&#65533;>~&#65533; 
4(&#1055;>{&#65533;&#529;&#65533;M&#65533;&#65533;k&#65533;&#65533;6&#65533;&#65533;-&#65533;_&#65533;&#65533;&#65533;&#65533;[>&#65533;&#65533;&#65533;&#65533;&#65533;g&#65533;Q&#65533;q$n&#65533;EFt&#65533;&#65533; &#65533;7^ &#65533;aGr&#65533;!&#65533;gd&#65533;!&#65533;&#65533;x&#817;Fm&#65533;&#65533;`e&F_&#1332;kyuAEK<1&#65533;&#1095;[ut&#65533;Gw&#65533;!&#65533;i&#65533;&#65533;&#65533;_@&#65533;&#65533;mUGxlHG{)&#1169;}t&#65533;&#65533;&#65533;B!&#65533; &#65533;&#65533;"&#65533;$rH!&#65533;&#65533;&#65533; &#65533;P&#65533;&#65533;z&#65533;&#65533;&#65533;x|&#65533;gwxtGe&#65533;x&#65533;!&#65533;&#1941;&#65533;F&#65533;&#65533;&#65533;&#65533;&#65533;&#1125;zt9g&#65533;&#65533;y&#537;&#65533;"&#65533;&#65533;q&#65533;v&#65533;&#65533;p&#65533;&#65533;oc&#65533;&#65533;&#65533;&#65533;V&#65533;et&#65533;jB)&#65533;&#65533;&#65533;TL&#1092;QlQi&#65533;&#65533;8&#65533;w&#65533;i&#65533;&#65533;n)&#65533;&#65533;W$&#65533;&#65533;5&#65533;t&#65533;&#65533;&#65533;&#65533;a&#65533;y&#65533;&#65533; ~&#65533;f &#65533;lz'&#65533;&#65533;&#65533;FnqT&#65533;n&#65533;&#65533;&#65533;&#65533;&#1607;&#65533;&#65533;!G&#65533;&#65533;&#65533;F&#65533;n&#65533;&#65533;&#65533;tT6ji&#65533;&#65533;u&#65533;&#65533;&#65533;!&#65533;\&#65533;&#65533;'&#65533;t&#65533;&#65533;$&#65533;&#65533;1_l&#65533;EZt&#65533;[`q&#65533;&#65533;\&#65533;&#65533;&#65533;d&#65533;&#1735; &#65533;&#65533;)&#65533;&#65533;&#65533;&#65533;A&#65533;&#65533;&#65533;&#65533;&#65533;&#65533;&#65533;&#65533;&#65533;)w&#1329;&#65533;jnPv$s&#65533;A%p&#65533;AF&#65533;]&#65533;a&#65533;p}4&#65533;*&#65533;vj&#65533;BY&#65533;DF&#65533;`&#65533;%&#65533;q4&#65533;&#65533;&#65533;q&#65533;*~1&#65533;&#65533;7]&#65533;&#65533;&#65533;&#65533;RZ0&#65533;&#65533;ab&#65533;&#65533;c&#312;$AN&#1478;&#65533;H&#65533;&#65533;Z&#65533;^<U[&#65533;
Q&#65533;&#65533;&#1862;&#65533;Xd&#65533;P&#65533;&#65533;9&#65533;"0=&#65533;RXa&#65533;&#65533;a`&#65533;aK0EP4ARTPQ&#65533;&#65533;&#65533;s12&#65533;>&#65533;&#65533;iu&#65533;&#65533;Pl&#65533;qm]&#65533;~&#65533;L&#65533;&#65533;$}&#65533;&#65533;[!E&#65533;nA&#65533;&#65533;&#161;&#65533;&#65533;Qg&#65533;&#65533;%F;J,&#65533;&#65533;&#65533;Y&#65533;&#65533;[&#65533;&#1349;UL1&#65533;H&#65533;&#65533;&#65533;&#65533;&#65533;my&#65533;&#65533;cd#&#65533;&#65533;%O0&#65533;n`&#65533;&#65533;E@&#65533;&#65533;&#65533;&8&#65533;
V&#65533;&#65533;&#65533;+&#65533;D6`&#65533;&#65533;&#65533;2h&#65533;)0ali&#65533;&#65533;&#818;50h,3K&#65533;L9&#1234;,0I3a&#65533;B&#65533;0&#65533;2&#65533;AXhJ&#65533;"gC&#65533;&#65533;t&#65533;&#65533;B&#65533;&#65533;&#65533;&#65533;4e&&#65533;)Ct*#&#65533;&#65533;&#65533;kP&#1100;4&#65533; }&#65533;&#65533;#&#65533;`&#65533;9&#65533;Q&#1687;&#65533;:&#65533;6F&#65533;k&#65533;&#65533;&#652;&#65533;&#65533;&#65533;\N6fK^&#65533;&#65533;&#65533;U&#65533;)&#65533;A&#65533;+
&#65533;&#65533;EB&#65533;iNx&#65533;&#65533;&#65533;&#65533;l=i&#65533;R&#65533;&#65533;p&#65533;(&#65533;%NiR&#65533;g?)P!`&#65533;[&#65533; &#65533;,n&#65533;J&#65533;:C&#65533;*&#65533;&#65533;&#65533;&#65533;&#65533;&#65533;FE4&#1031;Qw&#65533;&#65533;&#65533;&#357;.M&#65533;&#65533;P&#65533;&#65533;y&#65533;>&#65533;&#65533;
&#65533;&#65533;&#563;y
T}&#65533;Pt&#1437;:4&#65533;&#65533;P&#16391;>&#65533;G<&#65533;h&#65533;&#65533;&#1381;0m&#65533;B%&#65533;C*&#65533;&#65533;&#65533;\-U0BH&#65533;&#65533;V&#65533;&#65533;%&#65533;9S&#1314;M&#1376;&#65533;uV&#65533;&#65533;&#65533;&#65533;&#65533;*|A@&#65533;i&#200;<&#65533;%&#65533;%&#65533;&#65533;&#65533; &#1168;jXD&#65533;&#65533;VD&#65533;&#472;AA3&#65533;&#65533;&#65533;&#65533;"&#65533;&#65533;'e&#65533;$o&#65533;/8&#65533;&#1125;&#65533;&#65533;&#65533;&&#65533;&#65533;L<&#65533;&#65533;Z&#65533;&#65533;^tj6m&#65533;r&#65533;P&#65533;*&#564;&#65533;!$NcC&#65533;&#65533;H@b&#65533; &#17414;&#35888;kO8&#65533;	&#65533;&#65533;&#65533;<&#65533;(E&#65533;&#935;&#65533;5&#65533;<&#65533;!m&#65533;&#65533;K&#65533;&#65533;&#65533;8&#65533;@rQ&#1142;$&#263;&#65533;&#65533;a@~&#65533;Q*&#65533;!'&#65533;&#37460;&#148;&#65533;DNcTx&#65533;&#65533;&#65533;*4M?)&#65533;&#65533;_&#65533;b&#65533;&#65533;hpck1&#65533;&#65533;A&#65533;&#1829;?&#65533;Q&#65533;&#65533; &#65533;&#65533;pA&#65533;,&]&#65533;,&#65533;;&#1116;&#250;&#65533;&#65533;&#65533;&#65533;&#65533;q&#65533;&#512;dC &#65533;&#65533;&#65533;C&#65533;&#65533;0X<&#65533;&#65533;wS&#65533;&#65533;W&#65533;*+AC &#65533;&#65533;&#65533;&#65533;&#65533;0&#65533;8P &#65533;&#65533;G&#65533;&#65533;&#65533;j
T&#65533;&#65533;A0&#65533;&#65533;&#65533;_&#65533;&#65533;&#65533;&#65533;&#65533;&#65533; &#65533;&#65533;&#864;E&#65533;06&#65533;&#65533;&#65533;&#65533;&#65533;&#65533;&#65533;rU&#65533;&#65533;Sw&#65533;&#65533;=&#65533;&#215;&#65533;DV&#65533;&#65533;&#65533;&#65533;<&U&#65533;&#65533;&#65533;r&#65533;1z&#65533;,sI&#65533;&#65533;&#65533; &#65533;  &#65533;&#65533;&#65533;P#&#65533;*
&#65533;Qb&#59696;&#65533;#@1.&#65533;&#65533;&#2010;&#65533;&#65533;\&#65533;D'QP"J&#65533;&#65533;m&#65533;
&#65533;&#65533;&#65533;'&#65533;&#65533;&#65533;&#65533;i&#65533;&#65533;&#65533;$H&#550;0;&#65533;T8&#65533;&#65533;&#1921;&#65533;$
9&#65533;J>&#65533;&#65533;&#65533;N&#65533;&#65533;/A&#65533;&#65533;**>q&#65533;)Q&#65533;X&#65533;.
&#65533;&#65533;&#65533;&#65533;&#65533;&#65533;"&#65533;
&#979;'B&#65533;&#65533;&#65533;&#65533;&#65533;&#65533;&#65533;J&#65533;&#65533;DS&#65533;&#65533;&#65533;.&#65533;&#65533;&#65533;&#65533;&#65533;&#65533;&#1684;F&#65533;k8&#65533;Y&#65533;95&#65533;G&#65533;aS&#65533;&#65533;C%unc&#65533;&#130;~B&#65533;&#65533;&A&#65533;&#65533;5{&#65533;B&#65533;&#65533;=&#65533;&#65533;Tn8&#65533;&#65533;^&#65533;jPB$&#65533;\']&#65533;>&#65533;
;D-&#65533;v@&#65533;&#65533;O&#1899;.aynQ&#1169;&#65533;&#65533;!&#65533;:&#65533;nF&#65533;&#65533;H&#65533;&#65533;&#1658;&#65533;b&#65533;&#65533;&#65533;&#65533;&#857;&#65533;2&#1241;&#1742;%$&#65533;A&#65533;&#65533;`$&#688;&#65533;(l8Qh&#1424;"&#65533;&#65533;/9&#65533; &#65533;P&#65533;&#65533;:&#65533;r&#65533;[j&#65533;&#33070;&#65533;&#65533;08&#65533;&#65533;&#65533;jDoz&#212;DU&#65533;W`&#65533;S&#65533;p&#65533;j&#65533;&#65533;&#65533;9&#65533;36)&#65533;&#523;&#65533;&#65533;&#65533;0D&#65533;m&#65533;&#65533;&#65533;3wT&#2005;d!be&#65533;5&#65533;&#65533;t&#65533;&#65533;&#65533; #&#65533;&#65533;B B&#65533;&#65533;X+&#65533;eb&#65533;}&#65533;rR&#65533;kT&#65533;&#65533;86#&#65533;8&#&#65533;&#1684;U&#65533;+|&#65533;&#65533;P&#65533;&#1024;n&#65533;u&#65533;&#65533;&#65533;b~&#65533;&#65533;&#65533;	Jh&#65533;&#65533;$&#65533;&#65533;&#65533;9R&#65533;`?z&#18486;&#1611;C&#65533;&#65533;h&#65533;l&#65533;&#65533;&#65533;f:&#65533;n&#65533;&#65533;)@&#611;&#65533;nFK&#1168;&#65533;z<&#65533;al@&#1233;&#65533;&#65533;f5+QUQ&#1759;&#65533;&#65533;F)a&#65533;pf&#65533;Gd)&#65533;&#65533;"<O&#65533;P&#65533;&#65533;&#65533;x&#65533;[&#65533;_&#181;&#65533;|n~[h#F&#65533;v&#65533;$4u!uM2&#65533;&#65533;Q8&#65533;&#65533;&#65533;&#65533;&#65533;.9&#65533;&#65533;&#65533;!&#65533;&#65533;&#65533; &#65533;#&#854;&#65533;&#65533;@&#65533;B&#65533;#&#65533;Va&#65533;&#65533;=&#65533;&#65533;&#65533;]!
L&#65533;.r&#65533;p&#65533;"Nz&#65533;\&#65533;,&#65533;puD&#65533;"&#65533;u	Vt&#65533;&#65533;]PaK&#65533;1l&#65533;js&#65533;`<P&#65533;[6&#65533;L&#65533;2&#65533;Cw0a&#65533;T&#65533;d[&#65533;}A &#65533;&#65533;{&#65533;&#65533;"&#65533;De&#65533;K"&#65533;&#65533;!&#65533;&#65533;$X&#65533;W&#65533;&#65533;&#65533;j&#65533;N&#65533;E@&#65533;&#65533;cq~7&#65533;&#65533;&#65533;gL&#1540;&#65533;QB&#65533;&#65533;~2C2&#65533;&#65533;vrg0&#65533;&#65533;<:y4tVW&#65533;IJ&#65533;&#65533;s&#65533;t&#65533;zZ&#65533;=&#65533;&#65533;(&#65533;&#65533;|&#65533;1&#65533;dV&#65533;&#65533;bf&#65533;veQ&#65533;&#65533;XP&#65533;&#65533;&#65533;&#65533;2m&#65533;l&#65533;4Df#&#65533;`&#65533;s8b&#65533;:&#65533;!&#65533;1&#65533;&#65533;p&#65533;&#65533;&#65533;(nL"&#65533;}Q8(Q ^&#65533;&#65533;=&#65533;&#65533;m&#65533;&#65533;M&#65533;&#65533;]gF&#65533;&#65533;&#65533;aF&#65533;Rl`&#407; !F&#65533;'m&#65533;&#65533;&#65533;$(&#65533;&#65533;6i&#65533;B&#65533;&#65533;?&#65533;&#65533;&#65533;SG&#65533;"&#65533;&#65533;3E&#65533;h&#65533;g&#65533;(&#65533;xr|&#65533;Q&#65533;-p&#65533;ptHG#<&#65533;&#65533;&#65533;&#65533;W6k&#65533;&#65533;cr_&#65533;&#65533;3&#65533;`&#65533;&#65533;cA?L =&#1039;&#65533;HMp?&#65533;;ZP8&#65533;#&#65533;^&#65533;QqpU &#65533;&#65533;x&#65533;&&#65533;@&#65533;&#65533;vH&#65533;&#65533;!sPQ,&#65533;&#65533;~t&#65533;~Q&#65533;~U`&#65533;&#65533;&#65533;&#65533;&#65533;#@PHd:%i	&#65533;:Q?&#65533;&#65533;3a &#65533;A&#65533;q&#65533;*1&#65533;+&#65533;&#65533;&#65533;-&#65533;D&#65533;:h7<I0&#65533;|s9s&#65533;&#65533;$IA&#65533;&#65533;s&#65533;bKq1K#9Oa(/&#65533;C J&#65533;]&#65533;e&#65533;{&#65533;&#65533;&#65533;!9&#65533;X&#65533;&#65533;C&#65533;&#65533;&#65533;&#65533;&#65533;Q&#65533;fr&#65533; `19G&#65533;&#65533;9	&#65533;&#65533;@&#65533;&#65533;&#65533;&#65533;xOy&#65533;O&#65533;&#65533;e:&#65533;%&#65533;&#65533;Q &#65533;/!^q&#65533;W&#1538;7&#65533;&#408;{u&#65533;&#65533;9&#65533;&#65533;&#65533;&#65533;I@&#65533;D_&#65533;&#65533;OQ&#65533;'&#65533;~&#65533;Q&#65533;!&#65533;)9&#65533;yetW&#65533;&#65533;w]&#65533;&#65533;k&#65533;&#65533;&#65533;Yg!&#65533;x&#65533;&#65533;&#65533;&#65533;&#65533;&#65533;&#65533;&#65533;4&#65533;&#65533;R&#65533;&#65533;&#65533;h{PP@&#65533;DV&#65533;Z&#65533;\&#65533;)9&#65533;&#65533;O&#65533;P !&#65533;   ,    &#65533;] &#65533; &#65533;	H&#65533;&#65533;@{&#65533;&#65533;&#1907;gO!C&#65533;&#65533;&#65533;&#65533;&#65533;{&#65533;i&#65533;&#561;&#65533;&#463; C&#915;G&#65533;&#65533;Hz&#65533;F&#65533;[&#626;&#65533;&#727;0c&#65533;,&#65533;!E&#65533;s&#65533;&#65533;&#627;&#65533;&#991;@&#65533;
J&#65533;&#65533;&#1123;H&#65533;*]&#692;&#65533;&#1255;P&#65533;J&#65533;J&#65533;&#65533;&#1379;7'&&#776;aH&#65533;&#65533;H&#65533;&#65533;R&#65533;&#1651;h&#1274;&#65533;W/l&#595;_%f&#65533;&#65533;P&#65533;&#1915;u'6&#1291;q!&#255;&#65533;L&#65533;0&#648;&#65533;&#1762;\&#824;&#65533;&#65533;&#464;G,lw&#65533;&#65533;&#728;3k&#65533;&#825;&#65533;&#65533;&#992;C&#65533;M&#65533;g&#65533;&#65533;{&#65533;&#65533;&#65533;qI{&#65533;c&#734;M;2&#65533;&#1479;W&#65533;&#65533;L&#65533;'F&#65533;&#65533;'&#65533;K&#65533;&#65533;&#65533;&#65533;&#531;+_&#65533;&#65533;&#65533;&#65533;&#65533;&#1059;K&#65533;N&#65533;&#65533;&#65533;&#65533;&#1587;&#65533;&#65533;}x&#65533;&#65533;&#65533;&#203;&#65533;&#65533;\&#65533;&#65533;&#65533;&#65533;&#1003;_&#65533;T&#65533;A&#65533;&#65533;&#65533;&#65533;&#1022;&#65533;&#65533;&#65533;&#65533;&#65533;&#65533;N&#65533;g&#65533;&#65533;1&#65533;&#1984;&#65533;]D&#65533;_&#65533;eEQW[&#65533;&#65533;&#65533;F(&#65533;}M&#65533;&#65533;]&#65533;g&#4514;&#65533;&#65533;]&#65533;&#65533;&#65533;!&#65533;$&#65533;h&#65533;(&#65533;&#65533;_&#65533;,&#65533;&#65533;&#65533;0&#65533;(&#65533;4&#65533;&#65533;&#65533;|}&#65533;&#1800;&#65533;h#&#65533;&#65533;&#65533;(&#65533;DB&#65533;#p;w$&#65533;?6&#65533;&#65533;&&#65533;&#65533;E
	%zee&#65533;E&#65533;4&#1493;("&#65533;`&#65533;[mi&#65533;C &#65533;&#65533;&#65533;Gg&#65533;U&#65533;p&#65533;)&#65533;yh&#65533;I&#65533;&#65533;v&#1382;&#65533;s&#65533;&#65533;WChb&#65533;&#65533;&#65533;sn(&&#65533;"&#65533;&#65533;`&#65533;Y&#65533;BlVv&w|j&#39256;2"`&#65533;&#65533;&#65533;h&#65533;&#65533;&#1620;&#65533;O&#65533;&#65533;b&#65533;&#253;9&#1046;	&#65533;i&#65533;&#65533;nF&#65533;*&#65533;&#65533;5h&#43896;&#65533;S&#65533;&#65533;U&#65533;*&#65533;\&#35566;&#65533;&#65533;D&#49730;&#65533;&#667;&#65533;&#65533;:&#65533;CA&#65533;&#65533;ml&#65533;U&#65533;F&#65533;&#65533;&#65533;&#65533;&#65533;q&#65533;&#65533;+"&#65533;&#65533;-;#&#65533;<Y&#65533;On&#65533;#&#65533;&#65533;:&#1770;&#65533;D&#155;,&#65533;&#65533;&#65533;&#65533;&#65533;Af&#65533;&#65533;&#65533;Fp&#65533;&#65533;&#65533;<4&#65533;&#65533;&#65533;&#65533;cJ&#65533;&#43507;&#65533;&#65533;E&#65533;&#65533;:#&#65533;;&#65533;l&#65533;5>\&#65533;Mdrt&#65533;&#397;b,2&#65533;|VV&#1663;&#65533;&#65533;&#65533;&#65533;&#65533;&#65533;G&#65533;&#1581;&#65533;R&#65533;Ls&#65533;K&#65533;#&#65533;B&#65533;&#65533;&#65533;&#65533;&#65533;Ti&#65533;#&#65533;g&#65533;&#65533;&#65533;&#65533;x-Y&#65533;&#65533;1r&#65533;&#65533;&#65533;&#65533;<{&#65533;'&#65533;P&#65533;&#65533;1&#65533;Q&#65533;0&#65533;&#65533;rMg&#65533;&#1010261;&#65533;\&#65533;j&#65533;&#1734;&#65533;+-&#65533; &#65533;l-K&#65533;&#65533;#&#65533;+&#65533;&#65533;&#65533;&#1408;&#65533;-&#65533;&#65533;&#65533;&#65533;&#65533;6&#65533;&#65533;&#65533;&#65533;'.&#65533;&#65533;8&#65533;&#65533;y+&#65533;n&#65533;&#1133;&#65533;W&#65533;g+&#1587;&#65533;g&#65533;&#65533;I&#65533;&#65533;&#65533;!.b&#65533;O&#65533;&#65533;&#18499;.&#65533;d5&#65533;Q&#65533;p&#65533;N&#65533;&#65533;&#65533;&#65533;&#1983;&#65533;&#65533;;&#65533;&#65533;;&#65533;&#65533;&#1471;&#65533;J&#1666;&#65533;J&#65533;v&#65533;&#1127;&#65533;&#65533;&#65533;&#65533;y=&#65533;&#65533;&#1511;q&#305;&#65533;.&#65533;&#65533;&#65533;&#1177;&#65533;_( &#65533;{&#65533;&#65533;=&#65533;&#65533;&#19181;&#65533;&#65533;&#65533;&#65533;&#65533;&#65533;&#65533;&#65533;<0&#65533;&#195;G&#65533;&#65533;A&#65533;*&#65533;%Y&#65533;G&#65533;&#65533;^&#65533;Kr[&#65533;]&#65533;e&#65533;&#65533;&#65533;y&#65533;r&#65533;&#65533;.&#65533;#&#65533;&#706;z&#65533;g&#65533;BzPZ(&#65533;L&#65533;&#65533;&#65533;O|
\a&#65533;@&#65533;)&#65533;L&#65533;uR&#65533;&#65533;&#65533;&#65533;&#65533;B1&#65533;Q&#65533;&#65533;&#65533;&#65533;.&#65533;SN&#223;&#65533;&#575;&#65533;/,&#65533;&#539;&#65533;&#65533;7*/y/a&#65533;[&#65533;&#65533;&#65533;&#65533;H,(&#65533;&#65533;&#65533;h&#65533;Rz&#65533;r&#65533;V&#65533;&#65533;=5&#65533;Q&#65533;&#65533;&#1025;$&&#65533;&#65533;&#65533;/&#65533;X&#65533;aX&#65533;0&#65533;&#65533;w{&#65533;\&#65533;&#65533;5&#65533;bt&#65533;c!&#65533; &#849;&#65533;&#65533;q#&#65533;>&#65533;&#65533;h&#65533;q&#65533;&#65533;d&#23973;&#65533;&#65533;(&#65533;oWD&#65533;;&#65533;&#65533;&#65533;&#1172;&#65533;`<&#65533;&#65533;&#65533;&#65533;&#65533;Z&#65533;&#65533;!j 5&#65533;&#729;Q\&#65533;
b&#65533;&#65533;&#65533;&#65533;FqJi&#65533;&#65533;&#65533;&#65533;dI&#65533;&#65533;4&#65533;&#65533;I&#65533;%ut&#65533;9_nlv&#244;&#65533;4s&#65533;&#65533;&#65533;pyX&#65533;V8ka&#1242;&#65533;&#65533;&&#65533;Z9&#957;&#65533;S1&#65533;&#65533;3w/&#65533;&#65533;&#65533;&#65533;!LT&#65533;I4&#65533;&#65533;r&#65533;&#65533;|&&#65533;b&#65533;&#65533;&#65533;	f&#65533;&#65533;q0W&#65533;B&#65533;&#65533;mx&#65533;L&#65533;B&#65533;&#65533;+&#65533;%.s!&#65533;0&#1573;
&#65533;&#65533;Y&#65533;hG&#65533;&#65533;,&#65533;&#995;&#65533;&#65533;&#65533;@&#65533;&#65533;&#65533;&#145;3&#65533;&#65533;P&#65533;&#65533;k^&#65533;&#65533;5(&#65533;\&#11414;\&#870;mIDXS&#65533;&#65533;e_&#65533;&#65533;DzI&#2004;T.&#65533;(I&#65533;&#65533;&#65533;&#65533;&#65533;t&#65533;t&#65533;+&#65533;&#65533;E&#65533;Z&#65533;:?|T=&#65533;&#65533;&#65533;	uG;&#65533;J&#65533;v4tx5&#65533;&#65533;<I&#65533;=&#65533;L&#65533;KM)E:&#65533;#&#65533;N&#65533;*"-&#65533;x&#65533;&#65533;"	&#65533;&#65533;&#65533;g^&#65533;&#65533;lV%|3g+&#65533;R6v&#65533;6&#65533;)d}&#1663;&#848;&#65533;&#65533;j^2&#65533;X3&#65533;R&#65533;J&#65533;Y&#65533;l&#65533;y&#65533;&#65533;y&#65533;&#65533;UW&#65533;&#65533;&#65533;Nji&#65533;AS&#65533;&#65533;&#65533;&#65533;&#65533;&#65533;&#65533;+n&#65533;J&#65533;Qb&#65533;oz&#65533;&#65533;
&#65533;&#65533;&#65533;&#24362;&#65533;&#65533;%rS&#1471;&#448;E6&#65533;#dTo&#65533; He&#1439;C&#65533;nw&#65533;S&#65533;B/&#65533;E'sc&#65533;&#65533;&#65533;&#316;&#65533;&#65533;&#65533;&#65533;E&#65533;&#65533;&#65533;&#65533;&#65533;&#347;|&#65533;&#65533;&#65533;&#1719;o&#65533;mo}&#65533;k&#65533;&#65533;4&#65533;-&#701;Iq&#65533;[&#65533;&#65533;z&#65533;G&#65533;B&#65533;u&#65533;&#65533;&#65533;&#650;&#65533;&#65533;&#65533;&#65533;&#65533;&#65533;&#65533;&#65533;&#65533;&#65533;*A()&#1729;&#65533;wx &#65533;:<l&#65533;T&#65533;#&#65533;s&#65533;6Y&#1593;&#1380;&#65533;Y&#65533;s.&#65533;&#65533;5c8&#65533;6&#65533;&#65533;I`&#65533;&#65533;&#65533;Fuj&#65533;L&#65533;I&#65533;H&#65533;&#65533;iqJ=i&#65533;x&#65533;c&#65533;&#65533;&#65533;&#65533;/&#65533;1b:&#65533;&#65533;R&#65533;&#65533;rL&#65533;\&#65533;._&#65533;&#65533;&#65533;&#65533;W&#65533;&#65533;e.s&#65533;h&#434;&#65533;&#65533;&e)&#1220;&#65533;&#65533;0]/&#65533;&#65533;&#65533;#&#65533;%&#65533;6rH#bao&#65533;&#65533;&#65533;Z+&#65533;&#65533;}&#65533;&#65533;&#65533;&#65533;&#65533;}&#65533;&#65533;&#65533;a;&#65533;&#65533;!&#65533;m)&#65533;&#65533;&#65533;0'v-}. &#65533;&#65533;&#65533;&#65533;61&#65533;%&#65533;+&#65533;l&#65533;E&#65533;<&#65533;j\8&#65533;R#&#65533;y/&#65533;&#65533;&#65533;&#65533;&#65533;L&#65533;H&#65533;q&#65533;p+&#65533;&#65533;&#65533;m&#65533;&#65533;&#65533;
Hlb&#65533;&#65533;&#65533;r&#65533;&#65533;J&#65533; 
{&#65533;&#65533;N&#65533;&#65533;&#65533;&#65533;e&#65533;&#65533;&#65533;&#412;>&#65533;\&#65533;OX&#65533;M(2&#65533;&#65533;y2ZaD2&#65533;p.&#65533;H	&#65533;&#65533;H+&#65533;Q&#65533;7{&#65533;&#645;6&#65533;"&#65533;m;F\bfp&&#65533;&#65533;,P	&#65533;G-b&#859;9&#1973;d&#65533;&#65533;@&#666;%&#65533;&#65533;u&#65533;:,C&#65533;7;,aO&#65533;E&#65533;=&#65533;&#1061;2)&#65533;&#65533;&#65533;\&#65533;S&&#993;&#65533;Es&#65533;&#65533;m&#65533;*&#65533;&#65533;0w&#65533;&#65533;Qs&#65533;&#65533;&#65533;&#65533;&#65533;&#65533;_
3&#65533;
&#65533;&#65533;&#65533;5&#65533;y&#65533;N&#65533;+&#65533;&#1461;&#65533;EZ&#65533;v;&#65533;&#65533;&#65533;``IMG&#65533;&#65533;e&#65533;&#65533;&#1377;&#65533;|&#65533;;&#65533;	}&#65533;Q&#65533;X&#65533;&#65533;l&#65533;nLa&#65533;k&#65533;&#65533;X&#1151;&#65533;&#65533;{&#65533;&#2042;&#65533;&#65533;&#65533;l&#1446;&#65533;z&#65533;E&#65533;&#1885;&#65533;&#65533;|&#65533;1K&#65533;&#65533;C:5&#65533;&#65533;p_&#65533;&#65533;&#65533;&#65533;&#65533;&#65533;&#65533;{+&#65533;~&#65533;u&#1214;&#65533;-B{K&#342;?[&#65533;6&#65533;8J&#65533;&#65533;&#65533;t*&#65533;*z&#1147;#&#65533;&#65533;/cG=\H&#65533;S&#65533;&#65533;&#65533;pF.&#65533;&#634;&#65533;&#65533;&#65533;&#65533;f&#65533;&#65533;&#65533;&#1506;/&#65533;&#65533;&#65533;&#65533;&#65533;&#65533;&#65533;&#65533;&#65533;&#65533;^O&#65533;&#65533;R&#797;&#65533;w&#65533;b&#65533;&#65533;&#65533;&#1089;&#65533;&#65533;&#65533;&#65533;&#65533;`(&#65533;&#65533;_&#65533;S&#65533;?x#&#65533;OY&#65533;&#1425;&#65533;&#65533;&#65533;&#65533;+&#65533;&#65533;&#65533;/J&#65533;&#1791;&#65533;&#65533;Sy&#65533;&#65533;&#65533;&#65533;&#65533;QkP&#65533;q`Tg&#65533;>c&#65533;=xv&#65533;&#65533;J&#65533;&#65533;&#65533;a&#65533;&#65533;[&#65533;5VbvfVHJ&#65533;sa&#65533;}&#65533;$~&#65533;&#65533;u&#65533;&#65533;&&#65533;&#65533;&#65533;J&#65533;&#65533;[&#65533;~&#65533;$sjA@R&#65533;&#65533;%&#65533;fF&#65533;C&#65533;;"&#65533;=&#65533;&#65533;T(&#65533;<(&#65533;m &#65533;peq&#65533;&#65533;&#65533;Z_#}L&#65533;&#65533;&#65533;B&#435;^~&#65533;&#65533;u&#1959;od&#65533;y&#65533;&#65533;Je&#65533;?&#65533;Gc&#65533;N&#65533;b&#65533;%m&#886;lRXf&#65533;Gi &#65533;z&#65533;&#65533;k5&#65533;v&#65533;ti&#1604;2&#65533;"n&#65533;DkF'OADA&#65533;2t&#65533;V^&#65533;&#1414;a&#65533;a(&#65533;&#65533;b&#65533;&#65533;[Z&#65533;&#65533;u%Xb&#65533;Vl&#65533;x&#65533;&#65533;&#65533;a&#65533;&#65533;&#65533;&#1416;&#65533;&#65533;&#65533;f[&#65533;&#65533;	Ul&#65533;&#320;J8]qEZ&#65533;3u&#65533;&#65533;DE&#65533;W&#65533;&#65533;mFaW&#65533;K&#65533;8Q&#65533;r&#65533;&#65533;Xp&#65533;8M&#65533;&#65533;&#65533;"H}cE&#65533;&#65533;o&#65533;&#1416;`&#65533;P_&#65533;z&#65533;&#65533;dSu<p&#65533;&#65533;&#65533;F&#65533;&#65533;&#65533;f&#65533;&#65533;3&#65533;yUs&#65533;;&#65533;WJ&#65533;BX&#65533;&#65533;q&#65533;&#65533;&#65533;&#65533;kE[V&#65533;&#65533;&#65533;o&#65533;uf&#65533;u&#65533;&#65533;o&#65533;~&#65533;x&#65533;f&#65533;
E&#65533;&#65533;&#65533;oy&#65533;&#65533;&#463;&#65533;&#65533;&#65533;&#65533;&#65533;>wTI&#65533;I&#65533;b=&#65533;&#65533;&&#65533;R5'o&#65533;GT&#65533;&#65533;&#65533;&#65533;&#65533;&#65533;jwP&#65533;Wye&#65533;u&#65533;&#65533;iXbam&#65533;&#65533;^&#65533;&#1296;&#65533;;ue%&#65533;y&#65533;4y&#966;P&#65533;8&#65533;;)&#65533;&#65533;7z>i@&#65533;&#65533;&#65533;&#65533;fS'^&#65533;x&#65533;&#65533;&#65533;$&#65533;&#65533;ZR&#65533;N&#65533;"9Si{&#65533;j&#65533;wu&#65533;F&#65533;&#65533;w&#65533;_y&#65533;&#65533;&#1545;V&#65533;&#65533;&#65533;&#65533;e&#584;'&#65533;&#65533;&#65533;3VmY&#65533;&#65533;5b&#65533;u&#65533;&#65533;uh&#65533;&#65533;w&#65533;uvY&#65533;V&#65533;u(&#65533;&#65533;e&#65533;&#65533;&#65533;V&#65533;<uv&#65533;&#1617;&#65533;&#404;&#65533;&#65533;$&#65533;LAVNa\&#359;&#65533;+3&#65533;&#65533;&&#65533;&#65533;6j&#65533;&#65533;D &#65533;&#65533;&#65533;&#65533;?&#65533;wo&#65533;&#65533;&#65533;&#65533;&#65533;a&#65533;'&#65533;z0ST&#65533;~.&#65533; Y&#65533;&#65533;X&#65533;&#65533;&#65533;&#65533;&#65533;@&#65533;&#65533;&#39364;>&#65533;1	&#65533;&#65533;&#65533;`&#65533;a%&#65533;&#65533;~&#65533;X&#65533;&#1847;&#65533;&#65533;&#65533;&#32794;&#1161;&#65533;!&#65533;&#65533;xy&#65533;rI&#65533;&#65533;0&#65533;&#65533;&#65533;u&#38930;&#65533;&#65533;&#65533;}&#13906;&#65533;&#65533;&#65533;I&#65533;&#65533;&#65533;&#65533;&#65533;&#65533;&#65533;&#65533;&#65533;&#65533;
&#65533;s&#936;Sc&#65533;&#65533;xp&#65533;&#65533;p&#65533;&#65533;J&#65533;(HWN&#65533;D&#65533;t~i&#65533;Pi&#65533;&#65533;&#65533;E&#65533;?8.&#65533;u2&#65533;&#65533;KAB&#65533;8&#65533;&#65533;C&#65533;&#65533;y&#65533;i.&#65533;Javb]&#65533;f:fW&#65533;Kw&#65533;X%&#65533;z&#65533;&#65533;&#65533;&)&#65533;&#65533;f&#65533;&#65533;%J&#65533;&#65533;&#65533;&#65533;&#65533;@&#65533;V&#65533;Cuq^h&#65533;&#65533;g&#65533;4L-&#1368;&#65533;&#65533;*&#65533;&#65533;&#65533;HJ&#65533;9&#65533; &#65533;MZ&#65533;&#34849;&#65533;9&#65533;zY&#65533;&#65533;Y&#65533;M:&#65533;Z&#65533;&#65533;&#65533;Y&#65533;\&#65533;&#65533;&#65533;&#1637;b&#65533;&#65533;&#65533;&#65533;.9&#65533;h&#65533;Ji%p,&#65533;Bl&#65533;v&#65533;FYjzu&#65533;T&#65533;&#65533;&#1510;9&#65533;&#65533;&#65533;&#65533;&#65533;C17&#65533;[S&#65533;X&#65533;&#347;&#65533;&#65533;p&#65533;(N&#65533;&#65533;&#65533;&#65533;F<&#65533;8&#65533;&#1208;&#65533;9p&#65533;B&#1479;&#65533;&#65533;f&#65533;&#65533;p&#65533; &&#65533;0&#65533;&#65533;\TZ&#1586;6&#65533;Ho&#312;a#6&#65533;&#65533;&#65533;&#65533;4&#65533;&#65533;&#65533;&#65533;&#65533;P&#65533;d&#65533;&#65533;&#65533;&#65533;&#65533;G)&#65533;&#65533;&#65533;&#65533;C&#65533;&#65533;h&#65533;&#65533;#&#65533; &#65533;i&#1690;&#65533;)@&#65533;z&#65533;i&#65533;&#65533;X&#65533;&#65533;&#65533;&#65533;z&#65533;&#37470;&#1225;&#65533;)&#65533;\&#478;&#65533;)b&#1353;&#65533;&#1066;&#65533;&#65533;&#668;&#65533;&#1706;;ysk&#656;;&\&#65533;&#65533;&#65533;&#65533;&#65533;&#65533;yyuJ&#65533;Wt4&#65533;,&#65533;&#65533;i$&#65533;&#65533;&#65533;&#65533;i<&#65533;(&#65533;&#65533;&#65533;&#65533;&#65533;:2&#65533;t2&#65533;(&#65533;&#65533;uu&#1350;&#65533;9i@&#65533;ua#Am&#65533;D&#65533;&#65533;	bS&#65533;RJ&#65533;f&#65533;&#65533;&#65533;&#65533;Jo&#1489;&#65533;&#65533;R&#1221;p&#65533;Iz&#65533;&#65533;&#65533;%&#65533;o*Z&#65533;
&#65533;u&#65533;&#65533;o&#65533;&#65533;[J&#65533;&#65533;f&#65533;a&#65533;&#65533;x&#65533;:S&#65533;+$D&#65533;|&#65533;&#65533;&#65533;(&#65533;)&#65533;|S'H&#65533;&#65533;j&#65533;&#65533;&#65533;[@&#65533;G&#65533;#&#65533;&#65533;p&#65533;h)&#65533;&#65533;U&#65533;&#65533;&#65533;&#65533;&#65533;:&#65533;Q:&#65533;&#65533;&#65533;}k&#65533;_&#65533;b&#65533;+&#65533;T&#65533;&#65533;h&#65533;&#65533;~yoYhr&#65533;&#65533;l&#65533;&#65533;sz&#65533;7&#65533;&#65533;EmL{J%&#65533;&#65533;X&#65533;\&#65533;|iG]s&,&#65533;&#65533;&#65533;&#65533;w&#65533;&#65533;|;&#65533;&#65533;5&#65533;&#65533;Z&#65533;&#65533;6&#65533;*&#65533;A&#65533;&#65533;&#65533;&#65533;(<XEE&#65533;&#65533;&#65533;&#65533;&#65533;&#722;u&#686;&#65533;&#65533;uM&#670;X&#65533;&#65533;&#1433;&#65533;&#65533;	Q&#65533;>&#65533;&#65533;&#65533;*&#65533;&#65533;:&#65533;&#65533;&#65533;&#65533;v&#65533;&#65533;&#65533;&#65533;,&#65533;h&#65533;&#65533;&#65533;,	~&#65533;}"&#1467;&#65533;i&#65533;&#65533;&#65533;&#65533;g&#1323;-&#65533;&#65533;"&#65533;&#65533;&#65533;v~&#65533;IS&#65533;F&#65533;&#65533;&#1626;0J&#65533;&#65533;H&#65533;&#65533;z&#65533;&#46714;&#65533;&#65533;&#65533;&#65533;&#65533;;&#65533;&#65533;&#65533;&#65533;&#1772;&#46718;&#25205;&#65533;I&#65533;&#65533;&#44415;;&#65533;&#616;P'&#65533;&#65533;&#65533;
&#65533;&#65533;X&#65533;&#65533;{&#65533;&#65533;&#612;&#65533;&#65533;u&#65533;V&#65533;&#65533;&#65533;?up&#65533;&#65533;H&#65533;&#65533;1'S&#65533;&#65533;&#65533;&#1774;&#65533;&#65533;iZS&#65533;&#65533;&#65533;/(T&#65533;yko'[&#65533;&#65533;&#65533;&#65533;&#65533;I&#65533;&#832095;&#65533;&#65533;#&bv&#65533;&#65533;Zj&#65533;Z+&#65533;&#65533;;&#65533;i&#65533;&#65533;&#65533;&#48193;&#65533;OV&#65533;MQ4&#65533;1Zb9&#65533;&#65533;.&#65533;&#65533;&#65533;&#65533;&#65533;^g&#65533;&#65533;&#65533;.&#65533;z=&#624;&#65533;&#65533;S/&#65533;8&#212;-&#65533;&#65533;24)M3&#65533;vH+&#65533;lZ&#63857;&#65533;a&#65533;&#65533;&#65533;{&#65533;`&#65533;&#65533;&#5737;&#65533;)&#65533;[&#65533;&#65533;b;&#65533;&#65533;&#757;i\&#65533;U
&#65533;j&#65533;&#65533;`|&#65533;_g&#65533;E&#65533;&#65533;&#65533;&#65533;&#65533;&#65533;G&#65533;&#65533;&#65533;G&#65533;&#65533;G&#65533;'[b&#65533;&#65533;h&#65533;&#65533;&#65533;>&#65533;&#65533;e&#65533;&#65533;E::$&#65533;CS&#65533;&#65533;vX>&#65533;&#65533;&#65533;&#65533;&#65533;&#65533;S&#65533;9%l&#65533;&#65533;)<&#214;&#65533;&#65533;&#65533;&L&#65533;Y&#670;&#65533;Z&#65533;&#65533;Y&#65533;&#65533;&#629;&#65533;&#1525;&#65533;&#749;&#65533;9&#65533;i&#65533;&#65533;&#65533;6	A&#65533;w&#249;9&#65533;&#65533;z&#65533;&#65533;&#65533;&#65533;&#65533;KJ&#65533;Z&#65533;&#65533;:U*&#65533;OK&#65533;&#65533;&#65533;z&#65533;&#65533;#&#65533;&#65533;s&#65533;&#234;&#65533;+&#65533;&#65533;&#65533;&#65533;&#65533;&#65533;&#65533;}&#65533;&#65533;&#1964;&#65533;&#65533;j&#65533;&#54014;W&#65533;&#65533;&#26410;&#65533;F&#65533;j9&#694;U&#65533;b&#65533;&#744;&#1723;v&#65533;&#959;<&#65533;C&#829;&#65533;8&#65533;&#65533;?&#65533;=5C&#64031;7'&#65533;\&#65533;&#65533;OC&#65533;&#65533;V&#65533;&#65533;&#65533;w&#65533;&#65533;&#65533;`&#65533;&#65533;mM&#65533;ll&#65533;&#65533;-&#65533;M&#1113;Z&#65533;@&#65533; &#65533;&#65533;&#65533;&#65533;Pf&#65533;&#65533;.&#65533;7&#65533;4N/&#65533;Q&#65533; &#65533;R_ &#65533;&#65533;&#65533;6&#65533;&#65533;x&#930;K&#65533;&#65533;&#65533;&#65533;J&#65533;:wm3&#65533;&*&#65533;RFN6Y&#65533;&#65533;&#65533;&#65533;X&#65533;&#65533;&#65533;,&#65533;&#65533;f&#65533;&#65533;,&#65533;&#65533;	&#271;&#65533;&#65533;\z&#65533;+&#65533;&#65533;V&#65533;&#65533;&#65533;&#65533;W&#65533;&#65533;V&#65533;&#65533;y&#65533;x&#65533;&#65533;_&#65533;&#65533;&#65533;9&#65533;r&#65533;&#65533;n&#65533;&#65533;v&#65533;&#65533;%&#65533;&#65533;K&#65533;&#65533;w}&#65533;{&#65533;&#65533;j{&#65533;UJ&#65533;e&#1542;&#65533;&#65533;&#65533;#*8&#65533;&#65533;bAJ-b&#65533;k&#65533;&#65533;&#65533;e'6&#65533;&#65533;ST&#65533;C&#65533;&#65533;V&#65533;|&#65533;&#65533;&#65533;&#65533;`!=&#65533;&#65533;0&#65533;=$&#65533;&#65533;&#65533;&#65533;&#65533;&#65533;&#65533;&#65533;&#1703;M&#65533;&#65533;0&#65533;&#65533;&#65533;&#65533;&#65533;&#1709;M&#65533;;&#65533;#&#65533;y&#65533;9&#65533;HJ&#65533;&#65533;a&#65533;&#65533;&#65533;&#65533;:&#65533;&#65533;&#65533;&#65533;h&#65533;;&#65533;j&#65533;c&#1084;E&#65533;&#65533;&#65533;&#65533;&#65533;&#65533;X&#65533;&#65533;Yo&#65533;l&#65533;&#65533;&#65533;L&#65533;&#65533;&#65533;&#65533;=&#65533;&#19297;&#65533;&#65533;&#65533;j&#65533;&#19245;&#65533;J&#65533;k|&#65533;&#65533;l&#65533;&#1911;&#65533;&#65533;&#1781;&#65533;K&#65533;&#65533;&#65533;&#65533;&#1786;&#65533;&#65533;]&#65533;&#65533;&#1513;6%&#65533;&#65533;&#65533;e&#65533;&#65533;7&#65533;&#348;r&#65533;EJH&#65533;&#65533;&#65533;&#65533;&#65533;&#65533;&#65533;wi&#65533;&]&#1120;}&#1187;&#65533;&#65533;&#65533;.&#65533;>&#65533;@&#1779;-&#11645;&#65533;'}&#65533;&#65533;:&#65533;x9&#65533;H|-74&#65533;v&#65533;&#65533;\&#65533;^&#65533;&#65533;8&#65533;u&#65533;7&#303;&#65533;1Z&#65533;&#65533;,{&#65533;&#65533;|&#65533;|7&#65533;f&#65533;&#65533;&#65533;{&#65533;K&#65533;&&#65533;z&#65533;m&#65533;9iZ&#65533;&#65533;&#65533;&#65533;&#65533;&#65533;&#65533;\&#1961;&#65533;&#65533;V&#65533;&#65533;&#65533;&#65533;p&#65533;&#65533;[&#65533;&#65533;Y&#65533;&#65533;W&#65533;&#65533;M&#65533;Y&#65533;&#65533;&#27129;&#1390;&#65533;&#65533;}]&#65533;&#65533;&#777;!&#49541;&#65533;Sf|C&#65533;uv&#65533;&#65533;k&#65533;(wx[&#65533;x&#65533;&#65533;&#65533;&#65533;&#65533;W&#65533;&#65533;&#65533;WB&#65533;&#65533;&#65533;&#65533;&#65533;i&#65533;W&#65533;&#65533;n&#65533; &#65533;&#65533;"&#65533;&#65533;(&#65533;&#1702;]&#65533; &#65533;&#65533;&#65533;@&#65533;N&#65533;"&#65533;&#65533;$&#65533;}&#65533;&#776;&#65533;&#453;&#65533;a]&#65533;&#65533;,/'&#65533;&#65533;*&#65533;,
&#65533;m&#65533;>%&#839;%&#65533;&#65533;D&#65533;&#1197;E&#36335;&#65533;7&#65533;M&#65533;Q&#65533;&#65533;&#684;&#65278;&#65533;&#65533;+.&#65533;\>&#65533;&#65533;&#65533;&#65533;h|&#65533;&#27218;&#65533;&#1943;&#65533;&#65533;+.&#65533;k&#65533;&#1046;&#65533;&#65533;&#65533;.&#1702;}&#65533;&#65533;&#65533;&#65533;~&#65533;o^&#65533;&#65533;&#65533;&#65533;&#65533;iy&#65533;&#65533;;&#65533;3GwJ&#65533;&#65533;`q&#707;&#65533;&#65533;&#65533;&#65533;&#65533;|&#65533;&#65533;	&#65533;kj&#65533;K&#65533;&#65533;
&#65533;a&#65533;&#65533;)Y&#65533;!=&#65533;#.&#65533;#&#65533;&#65533;'~&#65533;&#65533;&#65533;&#65533;"&#65533;&#65533;"&#65533;&#65533;&#65533;"&#65533;&#65533;$n&#65533;'&#65533;&#65533;&#65533;&#65533;-&#65533;&#265;*&#65533;&#1447;&#65533;U&#65533;7&#65533;qw&#65533;1&#65533;&#65533;&#65533;MEG&#65533;&#65533;"zi2Avj&#20820;&#65533;&#65533;&#65533;SA&#65533;&#1299;%&#65533;'&#65533;&#65533;&#65533;&#65533;&#65533;h&#65533;&#65533;&#65533;+h&#65533;,)&#65533;a;&#65533;&#65533;&#65533;+~&#65533;&#65533;&#65533;[_&#65533;e&#65533;&#65533;m&#65533;}W+&#65533;(&#65533;&#65533;&#65533;=&#65533;-&#65533;j?&#65533;l&#65533;#^&#65533;j&#65533;&#65533;&#65533;]&#65533;s_&#1718;&#65533;&#65533;(=&#65533;~o&#65533;d&#65533;&#65533;n&#65533;&#65533; &#65533;&#65533;M/J&#65533;&#65533;<:&#65533;P&#65533;8vX&#65533;&#65533;&#65533;&#65533;&#65533;l]y&#65533;L&#65533;&#65533;&#65533;&#65533;&#548;&#65533;&#65533;)&#65533;&#65533;&#65533;K&#65533;e&#65533;&#65533;&#65533;]&#65533;qo&#65533;" o&#65533;&#65533;&#1984;&#65533;&#65533;"&#65533;&#65533;&#65533;o&#65533;^&#65533;.&#65533;Y&#65533;&#65533;&#65533;&#65533;P&#65533;eI&#65533;&#65533;R,&#65533;&#65533;&#65533;&#65533;&#65533;s<,&#65533;&#65533;}&#65533;e&#65533;oeXT&#65533;F&#65533;pWNGh&#65533;D&#65533;&#65533;&#65533;&#65533;L&#65533;&#65533;&#65533;&#65533;&#65533;S&#65533;&#65533;&#65533;
v&#65533;&#699;++iL&#65533;&#65533;]&#65533;&#65533;&#65533;&#65533;&#65533;&#65533;&#65533;&#65533;&#65533;&#65533;v&#65533;&#65533;$&#65533;&#65533;O&#65533;&#65533;&#65533;&#65533;&#65533;&#65533;&#65533;&#65533;]&#65533; q&#65533;&#65533;t&#65533;&#65533;T&#65533;N&#65533;B&#65533;&#1653;k&#65533;&#65533;!Dw-Z|^&#65533;x;&#659;G&#65533;&#1980;y"I&#65533;&#65533;Wod&#657; &#65533;\&#65533;R&&#65533;xkr&#65533;&#65533;f&#65533;w&#65533;x&#65533;&#65533;&#65533;&#65533;&<y9A&#65533;sY&#65533;&#65533;R&#65533;&#65533;&#65533;&#1907;&#65533;&#65533;T&#65533;U&#65533;^&#346;U&#65533;V&#65533;]&#65533;~V&#65533;X&#65533;e&#862;E&#65533;&#65533;+Tz&#65533;f&#65533;)1&#65533;:&#65533;&#65533;
4W&#65533;&#65533;8r&#65533;&#65533;&#65533;&#65533;+&#65533;/&#65533;&#65533;~&#65533;&#65533;&#65533;K&#65533;&#65533;&#65533;&#65533;&#65533;&#261;&#65533;&#65533;&#65533;p&#65533;,_&#65533;|&#65533;p9s&#65533;&#65533;"\&#65533;&#65533;a;w7&#65533;;J&#65533;^&#65533;{j&#65533;&#1923;ui&#65533;&#65533;&#1649;e&#65533;&#65533;&#65533;$M&#65533;&#65533;}&#65533;~&#65533;&#65533;cp&#65533;&#65533;O&#65533;,&#65533;4&#65533;&#725;&#65533;E.]	&#65533;d&#65533;&#65533;-&#65533;_?&#65533;t&#65533;v&#65533;&#65533;]v&#65533;&#65533;&#65533;&#65533;&#65533;&#65533;&#65533;(&#65533;'}^=i&#65533;&#65533;&#65533;[&#65533;_tD&#65533;&#65533;&#65533;&#2039;o&#65533;&#65533;~&#65533;&#65533;&#65533;&#65533;0@&#65533;&#65533;&#65533;.&#65533;&#65533;1&#65533;1&#65533;&#65533;+3&#65533;&#65533;&#65533;A1;&#65533;@&#65533;8&#65533;@t&#65533;&#65533;&#65533;&#65533;+&#65533;!M&#65533;&#65533;&#65533;/E&#65533;z*&#65533;'Q;&#65533;9&#65533;T&#65533;N5&#65533;&#65533;&#65533;&#65533;&#65533;d&#65533;<&#65533;L&#65533;(H!&#65533;&#685;&#65533;&#65533;SjF&#1446;&#65533;&#65533;5'&#65533;&#65533;2J)&#65533;&#65533;&#65533;J+&#65533;&#65533;&#862;&#65533;l&#65533;&#65533;<&#65533;&#65533;&#65533;?7&#65533;&#65533;0&#1771;&#65533;4S&#65533;2&#574;	&#65533;&#65533;&#65533;&#65533;SM&#65533;2&#65533;&#65533;3&#65533;F&#65533;&#65533;4&#65533;&#65533;&#65533;&#1774;d&#65533;5&#65533;&#65533;&#65533;&#65533;W&#65533;*&#65533;&#65533;&#65533;&#65533;&#65533;[4FKY"&#65533;F&#65533;b\&#65533;gB)&#65533;a&#65533;&#65533;&#65533;s&#48860;&#65533;&#1224;&#65533;&#65533;T&#65533;&#65533;&#65533;&#65533;b&#65533;5&#65533;u &#65533;K&#65533;&#65533;"(&#65533;&#65533;&#691;&#65533;s&#65533;&#65533;X&#972;6X`&#65533;V&#65533;f&#65533;%&#65533;&#65533;&#65533;&#817;8&#1892;3B&#65533;&#65533;&#310;&#65533;	&#65533;D&#65533;&#65533;,&#65533;&#65533;r&#65533;&#65533;4&#65533;&#65533;Rg&#65533;&#65533;p&#65533;&#65533;V\K-&#1418;&#65533;&#65533;:&#65533;&#65533;4&#65533;&#65533;D&#1390;;&#65533;rz&#65533;'&#65533;&#65533;n7&#65533;l&#65533;IB&#65533;8b&#65533;'&#65533;&#65533;&#65533;C&#65533;q&#65533;&#65533;&#65533;&#65533;r&#65533;0&#65533;3&#65533;L&#65533;c0B&#65533;&#65533;PB7#&#65533;&#65533;&#65533;&#65533;'B&#65533;;;0&#65533;r"(&#65533;&#65533;z&#65533;	9F&#65533;&#65533;&#65533;,m&#65533;*EW&#65533;&#65533;&#65533;pt&#65533;&#65533;&#1772;[x&#65533;Q&#65533;&#65533;&#65533;FI-M&#65533;;&#65533;3&#65533;&#65533;Rk"&#680;&#65533;*b&#65533;&#65533;YEC;&#65533;&#65533;&#1235;Om&#65533;&#65533;n&#65533;&#65533;v7&#65533;n&#65533;h&#65533;+&#65533;&#936;]lo&#381;;/r&#65533;&#65533;&#65533;o&#65533;;&#65533;&#65533;&#956;<&#65533;&#65533;1$&#65533;Z&#65533;*s9N&#65533;-&#65533;yrqX&#65533;&#65533;r+D&#65533;&#65533;&#65533;&#313;&#65533;&#65533;&#65533;.&#544;&#65533;&#65533;s&#65533;D&#65533;&#65533;u&#65533;&#65533;s&#1127;&#65533;"&#65533;q&#1187;&#65533;&#65533;&#65533;H&#65533;~ju<&#65533;[%j&#65533;&#65533;&#65533;T&#65533;*f&#65533;y&#30663;&#65533;&#65533;&#65533;&#65533;'&#1376;l&#65533;&#65533;&#65533;6&#65533;&#65533;0&#65533;&#65533;6&#65533;&#65533;&#65533;I&#65533;L&#65533;&#65533;.&#63282;&#65533;Dp&#65533;&#65533;&#65533;9&#65533;u&&#65533;&#65533;&#65533;4Q&#65533;l&#65533;&#65533;&#65533;YJk&#65533;V&#65533;DjI&#65533;&#65533;n&#65533;%7&#65533; 8&#65533;&#65533;&&#65533;&#65533;&#65533;M&#65533;&#65533;&#65533;#&#65533;&#65533;&#65533;+`&#65533;&#65533;PD(&#65533;&#65533;&#65533;"&#65533;r&#1864;N4&#1589;&#65533;!/M}V&#65533;&#65533;&#65533;&#65533;&#65533;}'&#65533;&#65533;&#65533;=5&#65533;&#65533;LB&#65533;&#65533;&#1700;&#65533;&#65533;|&#65533;y&#65533;e&#65533;&#498;&#65533;L&#65533;&#65533;0&#65533;&#795;(&#65533;QNN&#65533;k&#65533;c&#65533;B&#65533;&#65533;&#65533;&#65533;3t&#65533;&#966;@&#65533;.&#65533;&#65533;&#908;g${(&#65533;&#65533;&#65533;&#65533;R&#65533;&#65533;&#65533;&#65533;&#65533;F&#65533;h&#65533;K	&#65533;&#65533;&#65533;<&#65533;x&#65533;&#65533;`&#65533;=B&#1168;&#65533;&#65533;^&#1106;6&#65533;&#65533;(W&#65533;2H&#65533;&#1799;3&#65533;&#65533;NC&#65533;&&#65533;u&#65533;&#65533;X&#65533;&#147;&#65533;
&#65533;&#65533;&#65533;&#65533;&#65533;x\ &#65533;
%@&#65533;&#65533;"`Ib&#65533;&#65533;&#65533;]K&#65533;1Z&#65533;&#65533;&#65533;&#65533;&#65533;O6Cs%a&#65533;K&#65533;=-&#65533;tstSd^J$ &#65533;&#65533;N6&#65533;&#65533;m&#65533;&#65533;(&#65533;Y;b&#65533;&#65533;yA$&#65533;:&#65533;&#65533;&#65533;57&#65533;?&#65533;a&#65533;$&#65533;&#65533;&#65533;&#65533;&#65533;q&#65533;&#65533;h&#65533;L&#65533;&#65533;|&#65533;&#65533;e&#65533;&#65533;&#297;&#65533;&#65533;&#65533;&#65533;8&#65533;-&#65533;i0JS(&#65533;x&#65533;s}f&#65533;bW&#65533;&#65533;8Q&#65533;<&#65533;&#65533;&#65533;pH&#65533;&#65533;g*lj&#65533;Q&#65533;&#65533;&#65533;&#65533;Q&#65533;&#65533;& &#65533;(RBU["&#1189;/&#65533;iL&#65533;&#65533;&#65533;&#65533;G&#65533;&#65533;&#65533;X&#65533;04,{&#65533;&#65533;&#65533;&#65533;&#65533;&#65533;&#65533;h&&#65533;7[V&#65533;&#65533;&#65533;v&#65533;&#1058;&#65533;2e&#65533;@&#65533;w#&#65533;&#65533;&#65533;R\~Ehe&#65533;&#65533;/h(D&#65533;&#65533;&#65533;Z&#65533;~&#65533;&#65533;&#65533;8&#65533;Q&#65533;&#65533;&#65533;ZU&#65533;&#65533;&#65533;&#65533;g&#1460;f&#65533;l5?4&#65533;m&#65533;5&#65533;&#65533;&#299;&#65533;&#65533;&#65533;&#65533;&#65533;i;&#65533;D6%(0&#65533;F&#65533;P3&#65533;&#65533;&#65533;t&#65533;C&#65533;&#65533;&#65533;&#65533;2&#65533;u&#1459;N&#65533;"&#65533;&#65533;&#65533;u&#65533;Sd&#65533;&#65533;&#65533;&#65533;&#65533;p &#65533;
&#1146;&#1429;H&#65533;&#1462;M&#65533;-m&#65533;&#65533;&#65533;5&#65533;&#65533;p&#65533;&#65533;u&#65533;&#65533;&#65533;
GonK~&#65533;g&#65533;&#65533;_&#65533;1&#65533;L&#65533;;]&#65533;Vw+&#65533;&#65533;xN(&#65533;H&#65533;p&#65533;&#65533;le'T|&#65533;&#65533;.#&#65533;<&#65533;&#65533;&#62830;n&#65533;K]<&#65533;&#65533;&#65533;&#65533;&#65533;v<&#65533;#<"U@&#65533;&#65533;&#65533;}&#65533;[|R\
3z&#65533;R&#65533;T&#65533;BV&#65533;&#65533;5&#65533;&#65533;H`*;&#65533;&#65533;l&#65533;kB&#65533;0B6&#65533;&#65533;'&#65533;8&#65533;ES&#65533;&#65533;&#720;&#65533;_&#65533;=9^&#65533;YV0&#65533;[>&#65533;G!&#65533;&#65533;&#65533;|-&#65533;g?Y&#65533;&#65533;&#65533;l&#65533;ep2o&#65533;C;&#65533;&#65533;X[&#65533;&#65533;&#65533;!jYK&#65533;&#166;&#65533;&#65533;%c&#65533;rv&#65533;&#65533;&#65533;&#65533;W&#65533;D&#65533;&#65533;3&#65533;&#65533;&#65533;^&#65533;&#65533;&#65533;oO&#65533;&#65533;z&#65533;q7&#65533;&#65533;s&#65533;&#65533;&#65533;3E%l.&#65533;R$&#65533;(&#65533;-&#1018;w&#65533;s&#65533;I=&#65533;&#65533;&#65533;&#65533;|&#65533;.&#65533;M&#65533;&#1889;&#1901;&#65533;Ut&#65533;c/&#65533;4&#65533;!_&#65533;C&#65533;Z&#65533;&#65533;pb&#844;&#65533;&#65533;V&#65533;&#65533;(&#65533;V&#65533;&#65533;y&#65533;i&#65533;,&#65533;*&#65533;&#191;V&#65533;&#65533;&#65533;	6&#65533;.&#65533;1+&#65533;&#65533;ny\&#65533;"W&#65533;'&#1074;&#65533;&#65533;&#65533;&#65533;&#65533;&#65533;&#65533;&#501;5/&#65533;&#65533;X&#65533;"&#65533;mB&#65533;&#65533;d&#65533;&#65533;9'+:&#1139;&#65533;&#65533;&#65533;C{&#65533;&#65533;^&#65533;&#65533;&#1334;&#65533;&#65533;&#65533;H&#65533;&#65533;&#65533;o8&#65533;~zu2&#65533;&#65533;&#65533;&#65533;U-~&#65533;-&#65533;r&#65533;;&#65533;&#65533;.&#65533;&#65533;&#65533;&#65533;[S)<&#65533;K&#65533;&#65533;C&#65533;&#65533;\&#65533;&#65533;1&#65533;&#65533;W&#65533;:&#65533;r&#65533;z&#65533;x&#65533;%~%&#65533;&#65533;&#65533;7&#65533;&#1446;&#65533;^&#65533;<Y&#65533;L&#65533;&#65533;&#65533;K&#65533;X&#65533;1Hm&#65533;&#65533;Z&#65533;&#65533;&#1698;%&#65533;&&#65533;:&#65533;&#400;&#65533;.&#65533;=T=&#65533;\c&#65533;&#65533;&#65533;J&#65533;<&#65533;&#65533;qL'F&#65533;RE)"*&#65533;&#65533;`&#1685;&#65533;&#65533;&#65533;&#65533;G&#65533;&#65533;&#65533;&#65533;X\a&#65533;&#65533;&#65533;9&#65533;1&#65533;1&#65533;&#65533;O&#65533;k&#65533;&#65533;&#65533;&#1914;8&#65533;t&#65533;.&#65533;&#65533;&#65533;V"e,&#65533;!T&#65533;&#65533;Zw-&#65533;&#65533;CYn&#65533;Ll&#65533;&#65533;"@
&#65533;g&#65533;&#65533;&#65533;%o&#65533;p&#65533;F&#65533;&#65533;
&#65533;Y&#65533;&#65533;y&#65533;5&#65533;y&#65533;&#682;&#65533;&#65533;8;te&#65533;s&#65533;&#583;"&#65533;&#65533;9L_&#65533;q&#65533;&#65533;L&#65533;A&#65533;@ROh&#65533;"&#65533;t&#65533;&#65533;k&#65533;&#65533;&#65533;=u&#65533;W{&#65533;&#65533;&#65533;&#65533;&#65533;^vg3E&#65533;&#65533;&#65533;.9&#65533;ARo&#65533;	t&#65533;ry&#65533;&#65533; &#65533;&#1690;&#65533;&#65533;p&#65533;b&#65533;=&#1858;)&#65533;&#65533;&#65533;&#65533;&#65533;&#65533;-|t&#65533;^p&#65533;&#65533;c&#65533;&#65533;>&#65533;&#65533;Ts&#65533;&#65533;vg&#65533;&#65533;&#65533;yc2&#2032;&#65533;&#65533;%&#65533;&#65533;&#65533;&#65533;&#65533;&#65533;&#65533;&#65533;:vB,&#65533;S2&#65533;X7|&#65533;70&#65533;&#65533;&#65533;8&#65533;:@&#65533;&#65533;&#65533;*6&#1570;&#65533;1&#65533;&#65533;&#65533;4&#65533; &#65533;&#65533;C6&#65533;&#65533;&#65533;:.&#65533;R&#65533;&#65533;&#65533;&#65533;A&#65533;&#65533;&#1352;5&#65533;Y&#65533;t&#65533;t&#65533;~q	&#65533;&#65533;&#65533;&#65533;&#65533;cS&#65533;;&#65533;&#65533;&#65533;Y&#65533;&#65533;&#65533;&#65533;-:&#65533;&#65533;&#65533;A&#65533;&#65533;&#65533;"&#65533;:&#65533;BL&#65533;&#65533;p&#65533;/&#65533;J=&#65533;&#65533;&#65533;&#65533;&#65533;&#65533;&#65533;&#65533;A9&#2027;(&#1665;|A&#65533;@0&#65533;q
&#65533;i&#65533;&#65533;&#65533;&#65533;&#65533;x&#65533;&#65533;;#s&#65533;/-&#65533;&#65533;+s&#65533;J&#65533;!&#65533;g&#65533;	&#65533;&#65533;&#65533;2&#65533;&#65533;&#65533;@&#65533;@;ADB&#65533;>&#65533;C&#65533;&#65533;:8	&#65533;$&#65533;&#65533;&#65533;@9r&#65533;/t&#65533;&#65533;C:$&#65533;LD&#65533;J&#65533;&#65533;8&#65533;&#65533;&#65533;&#65533;&#65533;Nt&#198;x9&#65533;{hR&#65533;S&#65533;&#65533;&#65533;C&#65533;&#65533;A&#65533;&#65533;&#65533;&#65533;Y&#65533;E&#65533;3+&#65533;0w&#65533;&#65533;Q&#65533;A&#65533;&#65533;g!4&#65533;A-&#65533;&#65533;&#65533;&#65533;1F&#65533;)r;&#65533;&#65533;!x&#65533;$j&#65533;&#65533;&#65533;,r&#65533;Q2$&#65533;!f&#65533;=&#65533;*>&#65533;B&#65533;|Y&#65533;Z&#805;&#65533;Q%&#65533;x&#65533;#&#65533;	?&#65533;5_{&#65533;x$6\&#65533;z&#65533;&#65533;!=!&#65533;&#65533;a=&#65533;&#65533;a&#65533;&#65533;&#65533;&#65533;&#65533;?&#65533;+&#65533;@&#65533;&#65533;&#536;&#65533;&#65533;,&#516;&#65533;,&#65533;)2o&#65533;&#65533;&#65533;BF&#65533;k&#65533;&#1755;Bx&#65533;G&#65533;H&#65533;&#65533;7&#65533;k2{-&#65533;&#65533;2&#65533;$I{l&#65533;&#65533;&#65533;/&#65533;&#63523;UdE&#65533;&#65533;&#65533;&#65533;	&#65533;#&#477;&#65533;&#65533;<&#65533;&#65533;J)&#65533;&#65533;&#65533;:-&#65533;HZ&#65533; &#65533;&#65533;&t&#1330;C!L&#65533;&#65533;&#762;&#65533;&#65533;B&&#65533;-&#65533;&#313;x9x&#65533;&#65533;&#622;&#65533;&#65533;&#65533;y&4|E&#65533;9z1&#65533;&#65533;E&#65533;&#65533;&#291;&#65533;A&#65533;\&#65533;&#65533;'SDElD&#65533;&#65533;&#65533;p&#65533;B&#65533;&#65533;&#65533;2&#65533;L;&#65533;;,&#784;4&#65533;]&#65533;&#65533;N&#809;&#156;&#65533;&#65533;&#65533;8&#65533;&#65533;)#E&#65533;&#65533;.L&#65533;;O|&#65533;&#65533;z&#65533;&#65533;&#65533;&#65533;&#65533;&#65533;&#65533;$:&#201;&#65533;|E&#65533;<&#65533;&#65533;&#65533;&#65533;DM&#65533;&#65533; *
&#65533;&#65533;&#65533;&#65533;G|L&#65533;&#65533;"&#65533;&#65533;;F&#65533;@"A&#65533;&#65533;&#65533;&#65533;r1&#65533;%z&#65533;&#65533;,&#1185; &#65533;F5&#65533;&#65533;&#65533;<&#65533;t(&#65533;@&#65533;0&#65533;&#1340;&#65533;&#65533;&#65533;&#65533;&#65533;&#65533;&#65533;&#65533;&#65533;	&#65533;_k&#1433;@&#65533;`&#65533;&#65533;&#65533;K&#65533;m&#65533;&#65533;&#65533;&#65533;&#65533;S&#65533;&#65533;&#65533;?&#65533;&#65533;?&#65533;&#65533;C&#65533;&#1855;&#65533;D&#65533;&#65533;|&#65533;&#65533;T&#65533;y6k&#65533;&#65533;&#65533;&#65533;&#65533;&#65533;Hw	&#1017;&#65533;&#65533;&#65533;&#65533;&#65533;=v&#65533;M&#65533;+&#65533;&#1786;G-#~;<&#65533;&#1050;&#65533;&#1105;&#65533;&#65533;I&#65533;&#65533;]+&#65533;&#65533;#&#65533;&#65533;&&#65533;*&#65533;4&#65533;M$
&#65533;0&#65533;b&#65533;-&#65533;&#65533;&#65533;&#65533;&#65533;/&#65533;@&#65533;&#65533;&#65533;&#65533;&#65533;&#1649; &#65533;&#65533;L&#65533;&#65533;&#65533;&#65533;J&#65533;&#65533;qDQ&#65533;&#65533;&#694;p&#65533;&#65533;8&#65533;],K&#65533;8&#760;&#65533;L&#65533;cKQB&#65533;&#65533;&#253;<&#65533;A&#65533;&#65533;-&#65533;&#65533;.&#65533;&#1210;&#65533;&#743;&#65533;B&#65533;&#348;&#65533;&#65533;Q&#65533;B&#65533;&#65533;&#65533;E&#156;&#65533;&#65533;&#65533;D&#65533;&#65533;S&#65533;<&#65533;5&#65533;L&#65533;z&#65533;0U$K5&#1331;d/1<&#65533;&#65533;&#65533;&#475;&#65533;&#65533; &#65533;"e&#65533;F%&#65533;b$?&#65533;/&#65533;&#65533;&#65533;x&#65533;	&#65533;IT&#65533;&#65533;D&#65533;$&#65533;&#65533;	&#65533;M&#65533;&#65533;&#65533;&#65533;&#65533;**&#65533;&#65533;A|&#65533;!&#65533;NG&#65533;%VC &#65533;&#65533;&#65533;&#65533;&#65533;3&#65533;T&#1099;&#65533;d&#65533;aFh<&#65533;&#65533;,/5&#65533;c&#65533;&#65533;&#65533;&#65533;&#65533;&#65533;&#65533;
&#65533;&#65533;&#1571;$&#65533;;&#65533;h&#65533;&#65533;&#301;k&#65533;@&#65533;
&#65533;&#65533;>&#65533;&#65533;&#65533;&#65533;Z7&#65533;z@&#65533;&#65533;&#65533;&#65533;-tNp&#65533;CAu&#65533;&#65533;zG55&#65533;&#65533;xIJ!&y8X&#65533;&#65533;~u&#65533;{&#65533;0&#65533;MW&#65533;&#65533;&#65533;&#1157;:&#65533;&#65533;&#65533;&#65533;&#65533;:0&#65533;:&#65533;&#65533;~J&#65533;&#65533;$I&#65533;&#65533; &#65533;&#65533;&#65533;xU%&#65533;&#65533;&#65533;&#65533;&#776;&#65533;T&#65533;xY:&#65533;b&#65533;#&#180;2de&#65533;c&#65533;K&#65533;*&#65533;&#65533;&#65533;K,&#65533;&#65533;&#65533;&#65533;5}:A&#65533;;&#65533;R&#65533;s-&#65533;&#65533;&#65533;&#65533;J&#65533;&#65533;,&#65533;[&#65533;L.D&#65533;&#65533;&#65533;&#65533;T&#65533;A-T&#1320;&#65533;&#65533;&#1579;&#65533;Z'	&#65533;W
A&#65533; &#65533;&#65533;&#65533;&#65533;&#65533;&#65533;&#65533;B&#65533;&#65533;&#65533;&#65533;r&#65533;&#65533;lH&#65533;&#65533;&#65533;&#65533;a[nK&#65533;&#65533;&#65533;qs&#65533;&#65533;&#65533;&#65533;&#65533;&#65533;&#65533;Z&#65533;&#65533;ab&#65533;6k&#65533;&#65533;&#65533;&#65533;	4a &#65533;&#65533;&#1884;&#1109;&#65533;G(B&#65533;n&#65533;&#65533;n&#65533;&#65533;&#65533;m&#65533;At&#519;&#65533;2&#65533;&#65533;UU&#65533;&#65533;&#65533;&#65533;-3&#65533;&#65533;&#1141;&#65533;_&#65533;&#65533;&#65533;&#65533;&#65533;&#65533;&#65533;T&#65533;8&#65533;:&#1333;=b&#65533;;&#65533;&#65533;=	&#65533;&#65533;&#65533;&#65533;&#65533;N&#65533;&#65533;&#757;&#65533;}&#1131;&#65533;&#65533;&#65533;&#693;&#65533;P6J&#65533;T&#65533;&#1533;e&#65533;&#65533;e>&#65533;s&#65533;&#65533;&#65533;UP&#65533;:&#1682;B&#65533;&#65533;B&#65533;Q&#65533;&#816;&#65533;&#65533;S&#517;|&#1658;\&&#65533;&#1537;&#1212;MT&#65533;&#65533;&#65533;&#613;&#65533;&#65533;&#65533;&#65533;&#65533;&#65533;&#65533;p&#65533;L&#65533;&#65533;D&#65533;&#65533;cYn&#1542;&#65533;&#1862;m&#65533;&#65533;5D2o&#65533;\,Rb&#65533;&#65533;&#65533;]&#65533;&#65533;&#65533;`&#65533;&#65533;&#297;&#65533;&#65533;@'&#65533;&#65533;&#65533;&#65533;&#65533;&#65533;&#65533;A&#65533;&#65533;&#65533;L&#65533;&#65533;&#65533;B&#65533;&#65533;&#65533;Y&#65533;+&#65533;&#65533;]&#65533;l&#65533;&#65533;s&#65533;K&#65533;DC&#65533;&#65533;&#65533;^&#65533;&#65533;&#65533;&#65533;\&#65533;^&#65533;&#65533;&#65533;
&#65533;&#65533;K&#65533;<	&#65533;P&#65533;:&#65533;O&#65533;&#65533;,~&#65533;?&#65533;&#65533;&#65533;z&#65533;&#65533;wpU&#65533;a&#65533;&#65533;&#65533;&#1568;&#65533;&#65533;J&#65533;
&#65533;&#65533;&#65533;C&#65533;,&#65533;&#65533;!s?&#65533;&#65533;&#65533;?&#65533;rO8&#65533;?&#533;&#65533;7>&#65533;&#65533;&#51703;&#65533;&#65533;&#65533;$&#65533;a&#65533;&#65533;&#65533;&#65533;&#65533;(&#1754;&#65533;&#65533;&#65533;^-&#65533;A&#65533;u-&#65533;&#65533;(6&#65533;R6E^Fq!&#65533;&#65533;CY&#65533;(&#65533;XR\&#65533;&#65533;A!&#1401;&#65533;&#65533;&#65533;&#65533;&#65533;;E&#2002;&#65533;|}&#65533;&#65533;&#65533;SF&#65533;&#65533;&#65533;)&#65533;&#65533;&#65533;q&#65533;&#65533;(&#65533;y}&#65533;&#65533;&#1872;&#65533;&#65533;^<H?\D)&#65533;&#65533;&#65533;&#65533;KJ&#65533;&#65533;2&#65533;&#65533;9&#65533;m&#65533;&#65533;&#65533;&#65533;r&#65533;&#65533;UJW&#65533;&#65533;]K&#65533;&#65533;&#65533;J&#65533;COBniX_&#65533;\&#65533;&#1943;5&#65533;&#65533;h&#65533;&#65533;&#65533;&#65533;&#65533;&#65533;&#65533;&#65533;9&#65533;e&#65533;&#65533;Ds&#65533;U&#65533;='&#65533;&#65533;iv;D&#65533;`.(&#944;J&#65533;]&#65533;&#65533;5&#65533;p&#65533;&#65533;&#65533;&#65533;&#65533;	
&#65533;&#65533;5&#65533;-&#802;tg&#65533;+2[&#65533;T&#65533;&#65533;&#65533;&#65533;^5&#65533;&#65533;?&#65533;	x&#65533;&#65533;&#65533;*&#65533;&#65533;m&#65533;t&#1733;&#65533;&#65533;&#65533;6&#65533;^&#65533;&#65533;_&#65533;a6f&#65533;A%&#65533;&#65533;&#65533;z&#65533;&#65533;yhz`&#65533;Qx&#65533;J&#65533;&#65533;&#65533;&#65533;i9&#245;&#65533;b&#65533;&#65533;&#65533; &#65533;&#65533;v&#65533;&#65533;&#65533;&#65533;Tc&#65533;,i(j&#65533;&#65533;!&#65533;C&#65533;M&#1872;&#65533;&#65533;c&#65533;&#65533;\g&#65533;1&#65533;)&#65533;&#65533;&#65533;='H6&#65533;r&#65533;&#65533;Q&#65533;&#65533;EFNi&#65533;f/&#65533;&#65533;GV&#65533;&#65533;&#65533;0&#65533;k0&#65533;N_&#65533;&#65533;{&#65533;&#65533;0&#65533;^&#65533;&#65533;&#65533;&#65533;T&#65533;S+Q&#65533;6&#49726;&#365;&z &#65533;?C&#65533;?&#65533;t&#65533;&#65533;r&#1564;&#65533;:&#65533;&#65533;&#65533;7!i&#65533;$&#65533;&#65533;&#65533;l&#65533;@&#65533;&#65533;R&#65533;&#65533;Zyp&#65533;&#65533;xXq&#65533;&#65533;l&#65533;p8&#65533;&#65533;7<r8&#65533;x&#65533;&#65533;&#65533;&#65533;&#65533;&#65533;hG&#50267;&#65533;%&#65533;&#466;1#(&#65533;|b&#65533;&#65533;[&#721;&#65533;&#65533;(&#65533;,$&#65533;&#65533;=&#65533;&#65533;&#65533;&#65533;&#65533;b&#65533;,&#65533;&#65533;&#65533;&#65533;I+&#65533;&#65533;&#789;&#65533;s&#65533;f&#65533;k,3Eo&#65533;JVa&#65533;&#65533;s&#65533;MP&#65533;k&#65533;&#65533;.h&#65533;&#65533;&#65533;;&#65533;&#65533;&#65533;h&#65533;pH&#65533;&#65533;&#65533;&#65533;&#65533;7<&#65533;&#65533;ln&&#65533;&#65533;&#65533;&#65533;&#65533;Z&#65533;&#65533;R&#65533;&#65533;&#1555;&#65533;~hukxm&#65533;&#65533;n&#65533;i`h&#65533;&#65533;n`&#65533;l&#65533;i&#65533;f8&#65533;a`r&#65533;&#65533;&#65533;&#65533;b&#65533;&#65533;i&#65533;&#65533;&#65533;o&#65533;&#65533;z~6&#864;&#65533;&#714;6&#65533;&#65533;,l&#65533;6l&#620;%&#65533;"&#65533;&#65533;M&#65533;c-u&#65533;/N&#65533;&#65533;$&#65533;&#65533;&#65533;&#65533;\&#65533;&#65533;!&#65533;t&#65533;r&#65533;&#65533;&#65533;&#65533;&#65533;&#65533;M&#65533;&&#65533;e&#65533;&#65533;<	&#65533;z&#65533;HS,&#65533;&#65533;&#65533;4M&#65533;wd&#65533;&#2019;q &#65533;&#65533;Q&#65533;&#65533;%S&#65533;o&#65533;P&#65533;&#65533;&#65533;E &#991;:&#65533;N-A&#65533;&#65533;e&#1379;&#65533;&#65533;r"&#65533;c'&#65533;:aQ&#65533;&#65533;WL	:?Q&#65533;=&#65533;f &#65533;exh&#65533;&#65533;hXb8gxgpe &#65533;^&#65533;]&#65533;S&#65533;&#65533;R&#65533;&#65533;&#65533;\&#65533;\{&#1171;&#65533;&#65533;rk&#65533;&#65533;_&#65533;RY~&#65533;o&#65533;u}&#65533;6&#65533;<;}"*$Z&#65533;&#65533;r]bA&#65533;&#65533;&#65533;B_&#65533;&#1947;!&#65533;&#65533;Psa,&#65533;b&#65533;OZ&#65533;z&#65533;v$&#65533;&#65533;o&#65533;&#65533;]
&#65533;&#1096;&#65533;ZA&#65533;&#65533;R&#65533;k&#65533;&#65533;c&#65533;&#65533;E0&#65533;2S&#65533;B&#65533;u>G&#65533;&#65533;&#65533;|&#65533;t[L&#65533;2&#65533;9wi{/e&#65533;1	x&#65533;&#53456;&#65533;9&#65533;&#65533;6&#65533;&#65533;&#65533;&#65533;&#65533;&#65533;&#65533;&#65533;&#539;&#65533;?&#65533;&#65533;&#65533;gTzXnP&#65533;_&#65533;`0&#65533;c8&#65533;b`&#65533;_(u[&#65533;Yx&#65533;T&#65533;C &#65533;:w&#65533;&#1537;&#65533;%&#65533;&#65533;_&#65533;->n&#65533;"&#65533;&#65533;&#65533;&#65533;j~&#65533;&#65533;&#65533;&#16822;%&#65533;u^;&#65533;&#65533;6&#881;&#65533;YB&#65533;&#65533;Ti&#65533;&#65533;4&#65533;&#65533;c&#65533;&#65533;*_B&#65533;&#1115;&#65533;Gk&#65533;^4&#65533;Fi&#65533;@zG&#65533;&#65533;k&#65533;.=&#65533;&#65533;z&#65533;&#65533;&#65533;&#65533;&#65533;&#65533;p&#65533;Y&#65533;B+&#65533;{&#65533;&#65533;S&#65533;0ZyG)&#65533;-l&#65533;|&#65533;3&#65533;&#65533;w&#65533;&#65533;s}&#65533;b&#65533;&#65533;$q&#65533;&#65533;&#65533;X&#65533;&#65533;PA&#65533;M&#65533;&#65533;&#65533;&#65533;6&#262;&#65533;f&#65533;Vi&#65533;&#65533;&#65533;x&#1081;&#65533;?&#65533;x &#65533;h8&#65533;_&#1029;]&#65533;`a ]XyXpVPR&#65533;&#65533;E&#65533;&#65533;5P&#65533;&#65533;.`p&#65533;&#65533;&#65533;&#65533;sOA
Q4P&#65533;0&#1369;&#65533;&#65533;&#65533;&#65533;&#65533;&#65533;&#65533;&#65533;&#65533;&#408524;&#731;&#65533;6G&#65533;u):t&#65533;&#1959;&#65533;&#65533;r&#65533;-&#65533;&#65533;c&#65533;&#65533;&#65533;&#65533;#32&#65533;n&#65533;4&#65533;&#65533;y&#65533;&#65533;j&#65533;#O3&#65533;W&#65533;&#65533;N&#65533;&#65533;&#65533;&#65533;n&#65533;G&#65533;&#65533;&#65533;&#65533;JV&#65533;]{&#65533;&#65533;&#65533;+h&#65533; &#132;
2l&#65533;&#65533;!&#264;'RDx&#65533;@&#65533;1<&#65533;&#65533;b&#394;")b$R &#65533;z&#65533;&#65533;&#65533;k&#65533;R&#65533;y1&#65533;ii&#65533;&&#924;:-^&#65533;&#65533;Rf<x&#65533;&#1445;+z&#65533;\&#65533;r&#65533;&#261;&#65533;&#65533;&#65533;P&#65533;z&#65533;&#65533;m*T&#65533;Y&#65533;q&#65533;:&#65533;&#65533;R&#65533;&#65533;&#929;K&#65533;n;w&#65533;&#65533;&#65533;&#65533;&#65533;-&#1819;&#65533;&#65533;#&,&#65533;/]&#65533;&#65533;&#65533;E&#65533;&#65533;*T&#65533;V&#65533;&#65533;&#65533;d&#65533;+L&#65533;X2&#65533;bO{&#65533;&#65533;&#65533;;w&#65533;0&#65533;{&#65533;]&#65533;&#65533;&#65533;&#1449;S&#65533;&#65533;&#36451;cU&#65533;k&#65533;&#65533;&#65533;&#65533;J&#65533;%G&#65533;&#1848;&#65533;&#65533;.e&#65533;&#65533;&#1190;\&#65533;&#65533;&#65533;=&#65533;)&#65533;p&#2046;5]&#1948;y&#65533;&#65533;&#547;&#65533;n&#65533;zn&#65533;&#65533;wg&#65533;6)9&#65533;]&#65533;k&#65533;.&#65533;&#65533;&#65533;J&#65533;WG&#65533;~&#65533;p&#65533;]&#65533;~&#65533;&#65533;u&#65533;r&#65533;S&#65533;M&#65533;:&#65533;u&#65533;&#65533;&#65533;;&#65533;8Z&#65533;&#65533;S&#65533;i&#65533;&#65533;&#65533;T~&#65533;&#65533;%aj&#65533;&#1358;;&#65533;&#65533;&#65533;<l&#65533;&#65533;RF!&#65533;u"&#65533;)&#65533;&#65533;H&#65533;&#65533;&#65533;d/&#65533;4&#65533;[m&#65533;QM7&#65533;&#65533;&#65533;=&#65533;8&#65533;d&#65533;L&#65533;=E&#65533;S< &&#65533;$&#65533;m&#1656;&#65533;B;&#65533;&#65533;#&#65533;+Zy%C&#65533;4O&#65533;P&#65533;&#65533;&#65533;&#65533;&#65533;6&#65533;r&#65533;Eu&#65533;7Va&#65533;&#65533;t&#65533;5&#65533;l&#65533;&#65533;&#1503;:g&#65533;&#65533;&#65533;<.&#65533;%&#65533;#&#65533;39&#65533;&#65533;&#65533;&#65533;/&#65533;&#65533;r&#65533;-&#65533;&#65533;K+&#65533;&#65533;"&#65533;)&#65533;L&#65533;&#65533;J<A\&#65533;
8{6T&#65533;E+&#65533;T&#65533;&#65533;&#65533;S&#65533;I&#65533;&#65533;&#898;&#65533;U&#65533;&#65533;&#65533;&#415;R&#65533;&#65533;&#65533;}&#65533;&#65533;&#65533;&#65533;o&#65533;&#65533;&#65533;^S&#65533;I&#65533;r&#65533;F&#65533;V&#65533;!&#65533;L&#65533;&#65533;,&#65533;&#65533;&#65533;oc&#65533;&#65533;|^&#870;X&#65533;Y&#65533;m&#1330;&#65533;&#65533;{&#65533;&#65533;&#65533;c&#65533;&#65533;~&#65533;=&#65533;&#65533;Y&#65533;&#65533;)/Z&xVi&#65533;&#65533;&#65533;Y&#65533;&#65533;6a&#65533;r&#65533;&#65533;n&#65533;u*&#65533;!&#65533;-&#65533;$$&#65533;&#65533;&#65533;0&#65533;W~&#65533;QJ$V&#65533;&#403;&#65533;(&#65533;&#65533;&&#65533;uSF&#1240;[[&#65533;&#65533;&#65533;L&#65533;&#65533;&#65533;YP&#65533;&#65533;&#65533;&#65533;&#65533;&#65533;cbBm<&#65533;&#65533;-z1&#65533;;&#65533;$&#65533;<&#65533;|Y:&#65533;&#65533;&#65533;sTU&#65533;&#65533;&#65533;fB%r&#65533;yu+&#65533;E&#65533;&#65533;&#65533;;y&#65533;&#65533;3&#65533;	&#1107;&#65533;5&#65533;&#1794;&#1656;&#65533;"&#65533;*&#65533;&#65533;B
(&#65533;x"&#65533;&yhqDVxQ&#65533;^,2&#65533;&#65533;&#65533;#eF)d&#65533;'&#65533;#&#65533;&#65533;&#65533;&#65533;&#65533;&#65533;&#65533;v&#2038;\&#65533;j&#65533;{&#65533;&#65533;7&#65533;S&#65533;y^f&#65533;&#65533;B&#65533;s&#65533;A'&#65533;r&#65533;&#65533;N&#65533;&#65533;&#65533;58^&#65533;&#65533;&#65533;&#65533;&#65533;J]&#65533;x&#9063;&#65533;&#65533;?]n&#65533;&#65533;&#65533;W&#65533;w&#543;Y&aQ&#65533;5&#65533;&#65533;&#65533;aj&#65533;E^&#65533;w&#65533;?&#65533;&#65533;,&#65533;&#65533;0&#65533;.v=>&#65533;MLY&#65533;*&#65533;>&#65533;&#65533;?&#65533;dzBi&#65533;&#65533;&#65533;&#65533;&#495;&#65533;&#65533;?&#65533;&#65533;K0!	"&#65533;0&#65533;&#65533;`M3-K&#65533;<&#65533;&#65533;	H&#65533;s&#65533;&#65533;&#65533;'&#65533;&#65533;L&#65533;~S*_&#1012;d*&#65533;&#65533;(I&#1622;&#65533;P&#500;b&#65533;&#65533;u&#65533;&#65533;SY&#65533;&#65533;&#65533;v&#259;a;&#65533;`&#65533;&#65533;&#65533;s\&#65533;&#65533;&#65533;,d&#65533;&#65533;X&#65533;&#65533;&#65533;&#65533;&#65533;&#1670;&#65533;B&#65533;a@HB&#160;&#65533;(0&#65533;&#528;&#65533;&#1171;&#65533;&#65533;&#65533;F+	K&#65533;&#65533;$&#65533;,&#65533;&#65533;&#747;&#65533;&#65533;v&#65533;&<&#65533;&#65533;On&#65533;&#65533;&#1828;QW&#1817;&#65533;&#65533;rC&#65533;&#65533;)&#65533;bS&#65533;h&#65533;3&#65533;XV&#65533;# &#65533;8,A&#430;\&#65533;&#65533;ct&#65533;&#65533;E*&#65533;j&#65533;&#65533;&#65533;Q&#65533;&#65533;6fG8&#1785;d&#65533;.&#65533;&#65533;&#65533;j&#65533;#&#65533;&#65533;&#65533;1/Q&#65533;F&#65533;&#65533;r^_&#65533;O&#1162;j&#65533;&#65533;&#65533;&#65533;m4Y&#65533;r&#65533;&#65533;&#65533;b&#65533;]&#65533;&#65533;#&#65533;&#65533;*#&#65533;\&#65533;oa&#65533;&#65533;%&#65533;&#65533;&#65533;`&#65533;H&#65533;3&#1385;&#65533;&#65533; "&#65533;&#65533;&#65533;L&#65533;&#65533;&#618;&#65533;!3&#65533;R3+s&#65533;&#65533;&#580;p/Q8K&#65533;dF&#65533;&#65533;*
&#65533;>&#65533;8&#65533;Dh&#65533;&#65533;|&#65533;&#65533;r&#65533;r@z&#65533;0i&#65533;N&#65533;&#65533;&#65533;&#65533; &#65533;.nAX&#65533;&#65533;&#65533;&#65533;)B&#65533;Nt&#65533;&#65533;HCp (d&#65533;\&#65533;&#65533;&#1035;u&#65533;&#65533;JS&#65533;Q&#65533;
&#65533;Eyv&#65533;&#65533;&#65533;&#65533;k&#65533;&#65533;&#629;&#65533;6&#65533;Nz&#65533;&#65533;&#65533;8&#1652;8&#65533;&#65533;V&#65533;
&#545;&#65533;&#65533;tE&#65533;&#1839;&#165;&#65533;&#65533;&#65533;*W&#65533;ij&#65533;8'&#65533;&#65533;=:&#65533;&#65533;Mm&#65533;T&#65533;F&#65533;` ")&#65533;E&#65533;:5&#65533;&#65533;&#65533;&#65533;&#65533;&#65533;"&#65533;!&#65533;7[&#336;&#65533;&#65533;&#65533;!>s&$&#65533;&#65533;&#65533;&#65533;W&#65533;&#65533;F+\&#65533;&#65533;&#65533;?&#277;&#65533;l1\&#65533;&#65533;&#65533;&#340;&#65533;&#65533;)&#65533;<"&#1761;&#65533;R63&#65533;T&#65533;5&#65533;&#65533;E&#65533;&#65533;&#65533;&#65533;c&#65533;g"&#65533;&#65533;&#132;&#65533;&#65533;UR4!&#65533;&#65533;&#65533;&#65533;%&#65533;JK&#65533;*&#65533;)&#65533;E{}'&#384;&#65533;&#65533;m&#65533;&#65533;h&#65533;&#65533;&#65533;&#65533;5i	&#467;&#65533;*; &#65533;v&#65533;'3&#65533;F2~&#65533;(Z0
&#65533;&#65533;'6&#65533;&#65533;Kp&#65533;&#65533;`&#65533;&#65533;&#1027;!0a
W&#65533;&#65533;&#65533;@VlCYJ~b&#65533;&#65533;(&#65533;A&#65533;$+&#65533;Ju}&#65533;\&#65533;&#604;&#65533;&#1576;&#1259;>&#65533;+N	a&#65533;B,&#65533;&#65533;&#65533;&#65533;F7&#65533;&#65533;K&#65533;*ir&#65533;&#65533;&#65533;d&#65533;&#65533;8N&#65533;&#65533;V&#65533;&#65533;;II&#65533;&#65533;&#65533;j+&#65533;&#65533;]&#65533;&#65533;&#374;&#65533;&#65533;%&#65533;&#65533;T6&#65533;4&#65533;&#65533;&#65533;^&#65533;&#65533;&#65533;&#65533;_&#65533;q&#65533;&#5780;H&#65533;e{&#65533;&#65533;&#65533;t&#65533;-Ek&#65533;^&#65533;&#65533;&#65533;&#65533;&#65533;&#65533;2&#65533;:&#65533;7_&#65533;g&#65533;&#65533;&#677;e&#65533;i&#65533;&#65533;&#65533;1&#65533;&#65533;&#65533;j&#65533;)&#65533;g&#65533;&#65533;&#65533;a-&#65533;lf&#65533;&#65533;Y&#65533;&#377;C&#65533;LU&#65533;	&#34903;&#65533;&#65533;&#65533;wf-&#65533;d&#65533;&#65533;&#65533;p&#65533;C&#65533;i0T&#65533;1&#65533;uH=&#65533;j&#65533;&#65533;&#65533;-YH&#65533;4E&#65533;ak0&#65533;&#65533;&#65533;&#65533;.lQ&#65533;W&#65533;&#65533;&#65533;&#65533;&#65533;#&#65533;&#65533;E&#65533;AM&#65533;A&#65533;P&#65533;F!
Ph(!&#65533;u&#65533;/T&#65533;_ &#65533;,|}&#65533;_:clx&#1501;[8&#65533;&#65533;]q;&#65533;&#65533;&#65533;&#65533;&#65533;7&#65533;&#65533;&#65533;md{&#65533;&#24964;&#65533;&#65533;&#65533;mL&#65533;&#65533;&#1944;&#65533;&#65533;i&#65533;p1&#65533;[&#65533;Vvk&#65533;h&#65533;fON\&#65533;&#65533;&#65533;&#65533;&#65533;"o&#65533;X&#65533;x`%&#65533;&#65533;&#65533;D&#245;&#65533;&#65533;Ivgi&#65533;V&#65533;&#65533;e&#65533;&#65533;\&#65533;iM &P%&#65533;&#65533;&#65533;l&#65533;iwj&#577;&#65533;#&#65533;3U&#65533;&#65533;&#65533;X&#65533;&#65533;4-&#65533;S.&#65533;:p&#65533;.&#65533;&#65533;&#65533;4VHC&#65533;f:&#65533;&#65533;l&#65533;&#65533;C&#65533;e&#65533;d&#1394;&#65533;&#65533;&#65533;|&#65533;"&#65533;&#65533;&#65533;,&#65533;&#65533;&#65533;)"y&#1912;B&#65533;l&#65533;&#65533;&#65533;4&#65533;T&#65533;&#65533;&#65533;&#65533;`%&#65533;;c&#65533;&#65533;7&#214;&C&#65533;|&#65533;p&#65533;&#65533;&#65533;dC&#65533;&#65533;.`A
MH&#65533;&#65533;P&#65533;"
&#65533;4H&#65533;>@&#65533;&#65533;p&@&#65533;&#65533;O&#1026;>&#65533;&#65533;y\&#65533;J&#65533;&#65533;&#2031;&#65533;&#485;&#65533;p&#65533;V&#65533;&#65533;:Mk&#65533;3>&#65533;Z&#65533;Nco&#65533;&#65533;&#65533;k=&#65533;h2w&#65533;'&#65533;z
;&#1837;&#65533;0Q&#65533;Bz&#65533;&#65533;F&#65533;&#65533;&#65533;p&#65533;&#65533;5&#65533;&#65533;c&#65533;&#65533;&#65533;&#65533;&#65533;Y"E&#65533;&#65533;&#65533;&#65533;h&#65533;.U&#65533;&#65533;&#65533;r&#65533;&#65533;v_|&#65533;&#181;&#65533;F^3&#65533;M&#1734;5^"[+&#65533;^&#65533;)3)&#65533;S&#65533;u&#65533;&#65533;&#65533;&#748;&#65533;&#65533;&#65533;&#65533;&#65533;B[&#65533;T&#65533;&#65533;e(&#65533;/&#65533;&#65533;&#65533;*!&#65533;&#65533;&#65533;GK6}&#554;`&#65533;&#65533;&#65533;P&#65533;&#65533;6&#65533;_&#65533;D&#65533;y&#65533;l&#65533;&#997;&#65533;&#65533;A&#65533;=&#65533;&#65533;1:4{&#65533;[q&#65533;&#65533;&#65533;=&#65533;4	&#65533;M`CT`;&#65533;&#65533;5,&#65533;184 &#65533;0&#65533;/&#65533;B,&#65533;'@&#65533;"B!&#65533;&#65533;H<<^&#65533;M ,&#65533;&#65533;;&#65533;H&#65533;d&#65533;D&#65533;&#65533;J&#1369;&#65533;&#65533;&#65533;&#65533;&#65533;&#65533;[q&#65533;&#65533;&#65533;&#65533;C&#65533;&#65533;&#65533;G&#65533;&#65533;&#65533;&#65533;&#65533;R&#65533;&#65533;&#65533;|&#65533;[&#65533;ia&#65533;-&#65533;ZQ&#65533;&#65533;Z9&#1855;&#65533;&#65533;T!&#65533;_&#65533;a&#65533;&#65533;&#65533;&#325;&#65533;&#65533;&#65533;[L	&#65533;"R&#65533;&#65533;&#65533;`UY&#653;g-`&#65533;,`&#65533;&#65533;&#65533;&#65533;Y&#65533;&#1368;&#65533;&#65533;X&#65533;'&#65533;R&#65533;X(&#65533;&#747;&#65533;&#321;&#1049;&#65533;&#65533;Y&#65533;Q"*Z^&#65533;&#65533; M&#65533;&#65533;&#65533;VK4L&#65533;h&#65533;_&#65533;O&#65533;Z&#65533;&#65533;&#65533;C&#65533;&#1013;8&#729;&#65533;Q"&#65533;&#65533;&#65533;&#65533;]&#65533;"B&#65533;&#65533;1D=&#65533;&#65533;:&#65533;5,&#65533;20C3&#65533;&#65533;&#65533;B-&#65533;B)h&#65533;#$!&#1793;\&#65533;&#65533;A4A&#65533;&#65533;Z&#65533;%&#65533;&#65533;&#65533;D&#65533;PG`&#65533;0"&#65533;&#65533;fm&#1242;&#65533;&#65533;&#65533;&#65533; &#65533;&#65533;W&#65533;x&#1054;&#65533;!&#65533;U&#65533;&#65533;=&#65533;&#65533;&#65533;&#65533;Ur&#65533;&#65533;&#65533;`O~&#65533;&#65533;pd&#65533;&#65533;&#65533;&#65533;T&#65533;!If&#65533;Q&#65533;&#65533;&#65533;&#65533;E&#65533;&#65533;X&#65533;&#65533;&#65533;&#65533;&#65533;u&#1041;q&#65533;j1&#1619;%"OfI&#65533;h&#65533;=&#65533;&#65533;&#65533;I&#644;&#65533;&#265;&#65533;6&#65533;&#65533;&#65533;&#65533;_&#65533;=\J&#65533;$T
Yx&#65533;&#65533;&#65533;U&#65533;1&#65533;&#1183;&#65533;-&#65533;&#65533;@O &#65533;&#2006;=&#248;&#65533;O&#65533;&#65533;ab&#65533;&#65533;b&#65533;T&#65533;&#65533;y	&#65533;&#65533;&#65533;t8Z&#65533;&#1294;&#65533;!&#65533;&#65533;dU&#65533;6WP&	M&#65533;F&#65533;&#65533;9|C50&#65533;
F&#65533;2&#65533;0&#65533;&#65533;_&#65533;(\&#65533;#  &#65533;&#65533;&#65533;@ A:&#65533;^&#65533;1&#65533;&#65533;D&#65533;$7&#65533;&#65533;&#65533;&#65533;&#65533;Ni&#65533;&#65533;&#65533;!&#65533;&#65533;v&#65533;&#65533; &#65533;&#65533;&#805;C&#65533;&#65533;i&#65533;&#65533;&#65533;&#417997;[&#65533;&#65533;&#65533;&#65533;R&#65533;&#870;[&#65533;K&#65533;&#792;&#1542;"g&#65533;E&#65533;&#65533;itNg&#65533;a&#65533;0g&#65533;}E&#65533;&#65533;&#65533;W: mY\O&#65533;&#31168;
H&#65533;&#65533;&#65533;<b&#65533;&#1051;&#65533;R&#65533;&#65533;&#65533;xbo&#65533;&#65533;&#65533;&#65533;&#65533;Y&#65533;$~&#65533;&#65533;&#65533;&#65533;&#871;&#65533;&#65533;&#65533;A&#65533;hXM%&#65533;&#65533;i&#65533;&#65533;&#65533;b&#65533;&#65533;&#65533;&#65533;&#65533;&#65533;&#65533;&#65533;&#520;&#65533;P&#65533;b0&#1890;&#65533;8&#65533;DF&#65533;&#65533;&#65533;xV&#65533;&#65533;D[2&#65533;Kp!&#65533;&#65533;&#65533;&#65533;&#65533;&#65533;_g|S=&#65533;.&#65533;&#65533;:&#65533;Ir&#65533;_&#65533;&#65533;&#65533;:&#65533;&#65533;7d5@3&#65533;]&#1789;.&#65533;&#65533;B*&#65533;&#65533;&P&#65533;#&#65533;T&#65533;&#65533;&#65533;&#65533;&#65533; D&#65533;<&#65533;&#65533;&#65533;H&#65533;4B7&#65533;&#65533;&#65533;&#65533;&#65533;d dY&#65533;&#65533;&#65533;&#65533;&#65533;lK&#65533;w&#65533;&#367;&#65533;&#65533; &#65533;fD&#65533;&#65533;&#65533;E&#65533;&#65533;^&#65533;$&#65533;||&#1077;P&#65533;&#65533;&#65533;Z&#65533;$&#65533;y&#65533;Hn&#65533;&#65533;
&#65533;&#65533;&#65533;&#65533;&#65533;d&#65533;&#65533;&#65533;&#65533;dIR&#540;&#965;`*H&#65533;X&#65533;-&#65533;-&#65533;x&#65533;j&#65533;&#65533;e&#65533;&#65533;_Q&#65533;&#65533;u&#65533;&#65533;&#65533;&#65533;I&#65533;>&#65533;ZYgT]a&#65533;I&#65533;!s&#65533;I&#65533;&#65533;&#65533;L&#65533;I&#65533;&#65533;Q*Y&#65533;&#65533;&#65533;&#65533;U&#65533;67iSX&#65533;&#65533;&#65533;J&#65533;&#65533; Vl&#65533;&#65533;&#65533;T&#65533;2&#65533;8&#65533;&#65533;YV\&#65533;TP&#65533;@&#65533;&#65533;&#65533;c&#65533;&#65533;&#65533;u&#65533;K'&#65533;&#65533;,{&#65533;&#65533;&#65533;(q&#65533;w&&#65533;^&#65533;&#65533;=&#65533;9<&#65533;2x9tC8&#65533;&#208;&#65533;&#65533;:&#65533;C6T5,b&#65533;b&#65533;&#1704;&#65533;&#65533;%H&#65533;#BX&#65533; A&#65533; &#65533;<.&#65533;&#65533;&#65533;&#65533;&#65533;$p&#65533;&#65533;OnU&#65533;&#261;V&#65533;)&#65533;&#65533;&#65533;*L&#65533;*m~a&#65533;l&#65533;q&#65533;S&#65533;&#65533;&#65533; &#65533;&#65533;&#554;m\5&#65533;Y&#65533;!u&#65533;&#65533;I&#1707;B&#65533;&#65533;&#65533;~&#65533;&#826;v&#65533; &#65533;&#65533;&#65533;BLmm&#65533;&#65533;&#65533;&#65533;FX&#65533;_&#65533;&#65533;&#65533;_&#65533;&#345;5&#65533;{&#65533;&#1156;L&#65533;&#65533;&#65533;&#65533;oMR&#65533;&#65533;-o&#65533;&#65533;&#65533;R&#65533;-&#65533;W&#65533;&#2030;&#65533;&#65533;~&#65533;Jd&#65533;)M&#65533;)&#65533;=Ub&#65533;&#65533;V&#184;&#65533;&#65533;&#1426;&#65533;&#690;&#65533;-kV&#65533;"&#65533;EnQ&#65533;&#65533;e&#65533;m&#65533;\Y&#65533;b)Ll&#65533;V&#65533;&#65533;&#1435;&#65533;&#65533;P&#65533;&#65533;}&#65533;&#65533;&#65533;&#1156;!&#65533;&#65533;G&#65533;&#65533;&#65533;+&#65533;E&#65533;N/&#65533;=&#65533;&#65533;3C2&#65533;4&#65533;&#65533;X&#65533;7d6H&#65533;2(C6*&#208;&&#65533;_&#1056;%P&#65533;$D&#65533;"&#65533;&#65533;A&#65533;&#65533;&#65533;A0&#65533;&#65533;&#65533; &#65533;@,&#65533;&#65533;&#65533;&#65533;$xC&#1414;-&#65533;X&#65533;&#65533;&#65533;E*!n&#65533;tR&#65533;&#65533;&#65533;O&#65533;&#65533;&#65533;&#65533;&#65533;m&#65533;l&#65533;M&#65533;Ef&#65533;&#65533;&#65533;
&#65533;&#65533;&#65533;&#65533;&#65533;&#65533;&#65533;-(=&#65533;Q"&#996;&#1436;?*&#65533;&#65533;
&#65533;&#65533;&#65533;yh	&#65533;&#65533;YX&#65533;q+&#65533;&#65533;f&#65533;J&#65533;&#65533;&#65533;/&#65533;&#1208;f&#65533;>!mN&#65533;&&#65533;&#65533;*RfS{[&#65533;M&#65533;&#65533;&#65533;,{0&#65533;'&#65533;u&#65533;&#65533;&#65533;4gX&#65533;&#65533;&#65533;rav&#65533;*&#65533;&#65533;!w&#65533;dmP&#65533;2L&#65533;&#65533;p0.&#65533;&#65533;&#65533;&#65533;&#65533;&#65533;&#65533;m&#65533;V2(&#65533;&#65533; 5 &#65533;_]Y&#65533;&#65533;&#65533;qj WP&#65533;P&#65533;&#65533;PM&#65533;&#65533;&#65533;F&#65533;x&#65533;f&#65533;&#65533;&#65533;&#65533;F0&#65533;&#65533;3&#65533;B.&#65533;B0$C4X&#65533;5@&#65533;1(&#65533;40&#65533;](&#65533;/&#65533;&#65533;&#1632;(`&#65533;%|r%L&#65533;$|&#65533;+&#65533;&#65533;'\B#&#65533;P&#65533;&#65533;&#65533;&#65533;5AP&#65533;hB8&#65533;p!n&#65533;l&#65533;0&#65533;&#65533;&#65533;h&#65533;Tn&#65533;r~&#65533;&#65533;|&#65533; &#65533;&#65533;1u&#65533;&#65533;r&#65533;&#65533;&#65533;&#65533;&#65533;&#65533;&#65533;/&#1852;&#65533;5C&#65533;Fe5{&#65533;&#65533;&#788;&#65533;8&#65533;&#65533;N&#65533;Y%&#65533;U&#65533;&#65533;0.
&#65533;D2e&#65533;&#65533;&#65533;&#65533;&#65533;;IJI^&#6442;&#65533;&#65533;&#65533; &#65533;&#65533;h(&#65533;
U&#65533;O&#65533;&#65533;"&#65533;Eb]&#65533;&#65533;&#65533;i&#65533;&#65533;&#65533;K+&#65533;&#65533;&#65533;T&#65533;D&#65533;
M&#65533;&#65533;t&#65533;&#65533;E&#65533;h&#65533;&#65533;&#65533;Q&#65533;&#65533;Y&#65533;&#65533;&#65533;W&#65533;QD&#65533;&#65533;&#65533;&#65533;:&#65533;&#65533; c&#65533;&#65533;&#65533;&#65533;j&#65533;&#65533;&#65533;&#65533;&#65533;I&#1611;&#65533;&#65533;&#65533;&#65533;UH$ &#65533;&#65533;(&#65533;,&#65533;i}O&#65533;:&#65533;DP&#65533;C1&#65533;B.&#65533;B02@&#65533;1C1$&#65533;T[&#65533;0&#65533;/&#65533;B/&#1538;+&#65533;B'hBE&#65533;B'\%p&#65533;*&#65533;C&#65533;&#65533;'L&#65533; Ll&#65533;&#65533;&#65533;@<&#65533;&#65533;B9&#65533;&#65533;&#65533;&#65533;&#65533;uY&#65533;&#65533;&#65533;gp&#65533;&#65533;&#47294;&#65533;	&#65533;&#65533;2G&#65533;D&#65533;U&#65533;q&#65533;&#65533;EJM&#65533;&#65533;&#65533;&#65533;}&#65533;&#65533;f&#65533;&#65533;ub(&#65533;&#65533;(&#65533;&#65533;&#65533;&#65533;&#65533;&#65533;X&#65533;6UZ&#65533;&#65533;H&#65533;&#65533;&#65533;jC'.G.pJ&#65533;&#65533;&#65533;xk&#228;s\&#65533;p&#694;33A^8S&#65533;&#65533;x&#65533;.O&#65533;n&#65533;_&#65533;Es&#65533;&#65533;l@W&#65533;O&#65533;nrp`u&#17625;&#65533;&#65533;\&#65533;&#65533;z&#65533;F&#65533;&#340;B&&#65533;T&#65533;S&#65533;&#65533;&#65533;&#65533;&#65533;&#65533;&#65533;Y&#1029;.&#65533;J&#65533;&#65533;W&#65533;&#65533;v&#65533;&#906;&#65533;6N&#65533;&#65533;V&#65533;&#65533;&#65533;&#65533;&#1793;&#65533;&#65533;&#65533;xw&#65533;&#65533;|2&#65533;&#65533;&#65533;&#65533;&#65533;&#65533;G&#65533;&#65533;&#65533;5&#65533;&#65533;Y&#637;&#65533;C0&#65533;&#65533;.&#65533;&#65533;
&#65533;&#65533;&#65533;E&#65533;&#65533;&#65533;t&#65533;B/&#65533;&#65533;,8&#65533;&T*&#65533;&#65533;&8!&#65533;$&#65533;&#65533;+&#514;&#605;$&#65533;&#65533;LADAT&#65533;\&#174;&#65533;&#65533;&#65533;/&#65533;*.&#1651;&#65533;&#65533;j&#65533;&#65533;&#65533;&#65533;t&#65533;&#65533;V&#65533;I&#65533;&#1614;v0&#65533;8K&#65533;&#65533;_&#65533;/74&#65533;EW6&#65533;6&#65533;Z5w&#65533;&#65533;J&#65533;B%&#65533;&#65533;&#65533;&#65533;q&#65533;&#65533;&#65533;&#1778;&#65533;1n&#65533;&#65533;n&#65533;&#65533;G&#65533;)&#65533;&#65533;c&#65533;&#65533;&#65533;&#65533;|&#65533;&#65533;KXYP(&#65533;w&#65533;&#65533;&#1646;"&#981;&#65533;&#65533;&#65533;&#145;t 0&#65533;E:B&#65533;&#65533;&#65533;&#65533;)"=9	IE&#65533;[X&#65533;&#65533;1Kp,&#711;I#Q&#65533;&#65533;N&#65533;&#65533;C&#65533;x&#65533;J&#65533;_Z&#65533;&#65533;%h&#65533;
&#65533;&#65533;&#65533;&#65533;\}Z3&#65533;&#65533;IKOg&#65533;&#65533;&#65533;&#65533;4&#65533;&#65533;&#65533;[&#65533;&#65533;&#65533;&#65533;&#65533;&#65533;,&#65533;&#65533;&#65533;&#65533;&#65533;^Q&#65533;&#65533;;&#65533;&#65533;h&#65533;`N&#65533;&#286;+&#65533;&#65533;=&#65533;&#65533;2&#65533;B.&#65533;&#65533;]&#49336;c&#65533;/&#65533;&#65533;.&#65533;&#65533;&#65533;&#65533;B,&#65533;&#65533;,&#65533;&#65533;&#65533;e(D& &#65533;xA&#513;!d&#65533;(&#65533;*&#65533;&#138;o&#65533;#!l+&#65533;&#65533;/L9&#65533;&#65533;&#65533;s&#65533;&#388;c&#65533;&#1819;&#65533;Yfw&#65533;&#65533;t#&#65533;4&#65533;U(&#65533;c+&#65533;&#65533;&#65533;&#65533;&#65533;~]&#65533;&#65533;K&#65533;h6/&#65533;&#65533;my&#65533;&#65533;Ga&#65533;L&#938;LR&#65533;&#65533;&#65533;&#65533;&#65533;Mss'\i&#65533;R#&#65533;&#65533;}&#65533;&#65533;gH&#65533;A&#65533;N&#1465;MH &#65533;d&#65533;p&#1523;&#65533;W+ &#65533;k&#65533;&#65533;&#65533;&#65533;z&#65533;&#65533;&#65533;M"MKOt.'&#65533;&#65533;&#65533;&#65533;&#65533;&&#65533;&#65533;C
&#65533;VdE&#65533;=&#65533;&#65533;&#65533;\&#65533;&#65533;&#65533;8R&#65533;&#65533;&#65533;T?&#65533;&#65533;&#65533;u&#65533;&#65533;qyM&#65533;)&#65533;?OS&#65533;&#65533;G&#65533;&#65533;\&#65533;~L}&#65533;&#65533;&#715;R&#65533;;&#65533;&#65533;&#65533;&#65533;K&#65533;ST&#370;W&#65533;~&#65533;&#65533;&#65533;n3&#65533;	&#65533;78&#65533;	]&#1161;.&#65533;&#65533;O&#532;&#65533;&#65533;<#C&#65533;&#65533;5.&#65533;&#160;&#65533;BS&#65533;.&#65533;&#65533;/dr-,T+&#65533;&#65533;*&#65533;&#65533;*&#65533;B(hB&l&#65533;%(&#65533;&#65533;Q&#65533;&#65533; H&#65533;&p&#65533;'&#65533;&#65533;*&#65533;&#65533;*&#65533;&#65533;+H&#65533;:&#65533;.&#215;&#608;L=O&#65533;&#697;4&#1674;&#385;&#65533;&#65533;&#65533;0&#65533;&#65533;O&#65533;&#1124;&#65533;N&#1595;&#65533;&#65533;&#65533;&#65533;&#65533;&#65533;&#65533;&#65533;qb&#65533;&#65533;}&#65533;08&#65533;&#65533;C&#65533;&#65533;s@&#65533;;7&#65533; At&#1121;S&#65533;.!&#131;&#65533;B,8&#65533;&#65533;r&#857;#7N&#65533;&#65533;q;&#65533;W&#65533;&#65533;E&#65533;
&#1509;\&#494;&#1915;x&#65533;`&#667;W&#65533;>{&#65533;j&#65533;&#1273;&#65533;gO&#65533;?&#65533;:&#65533;hQ&#65533;;&#65533;&#65533;Lz&#65533;^=&#65533;&#65533;&#65533;F&#65533;7&#65533;&#65533;&#1322;T&#65533;&#612;75fLx&#65533;&#65533;{)vl<x.&#65533;&#65533;&#65533;&#65533;wg&#1913;&#65533;7&#1979;vw&#1645;[&#65533;7&#65533;&#65533;&#65533;&#65533;}&#65533;&#65533;1&#65533;o&#65533;'V&#65533;&#65533;&#65533;&#65533;p&#2044;&#65533;v1&#65533;&#521;'7&#65533;&#65533;&#65533;eo&#65533;+vlxs8q&#65533;L&#65533;6=&#65533;$H&#65533;&#65533;E&#65533;.YN&#65533;Cu*q&#65533;f&#65533;;on&#65533;U2Lw&#65533;wJ&#65533;z&#65533;&#65533;&#65533;&#65533;&#65533;9&#65533;&#65533;3:/Y[&#65533;I&#65533;&#65533;'NT&#65533;.]w&#65533;&#65533;&#65533;M4W&#65533;#&#589;!Q&#65533;Fm&#65533;s&#65533;n&#65533;&#65533;&#65533;&#65533;-&#65533;g&#65533;&#65533;/&#65533;&#65533;H&#65533;d&#132;&#1915;[i7&#65533;z&#65533;-%v&#1801;&#65533;+&#65533;&#65533;J&#65533;&#65533;f&#65533;&#65533;z&#65533;G&#156;|&#65533;g&#65533;gr&#65533;&#65533;\n&#65533;Eq&#65533;&#65533;[fy&#65533;VT9&#340;RB&#65533;E&#65533;M&#65533;&#65533;&x&#65533;ad`&#65533;C,&#1636;&#65533;OF1%&#65533;Ux	&#478;&#65533;&#65533;l&#65533;&#65533;&&#65533;J&#65533;&#65533;&#65533;&#65533;z&#65533;&#684;&#65533;"&#65533;&#65533;&#65533;&#686;&#65533;~&#65533;&#65533;!&#65533; &#65533;<&#65533;**o&#65533;q&#65533;&#65533;#6&#65533;#&#65533;5r&#65533;<i&#65533;&#65533;&#65533;K&#65533;=|+&#65533;?&#65533;+&#65533;vx&#65533;&#65533;7&#65533;&#65533;&#65533;1&#65533;&#238;Q&#65533;+(&#65533;&#65533;&#65533;&#65533;&#65533;K&#65533;&#65533;&#65533;&#65533;&#65533;4R&#65533;,&#65533;3M&#65533;&#65533;&#65533;&#65533;&#65533;&#65533;+&#65533;q&#65533;&#65533;&#65533;Wa&#65533;U&#1440;$l&#681;&#65533;&#65533;&#1674;*z`&#65533;J+&#65533;&#1578;&#741;&#65533;&#65533;Y&#65533;&#65533;,&#962;&#65533;Xc&#65533;&#65533;-e&#65533;vP0&#65533;&#65533;;&#65533;*2&#65533;0&#65533;P&#716;&#65533;&#65533;6&#475;p&#65533;&#65533;&#1456;&#65533;(m&#65533;&#65533;&#65533;&#1534;t&#65533;El]qKK&#65533;^4&#65533;;&#65533;{U&#65533;&#65533;&#65533;&#65533;&#1698;&#65533;t&#65533;&#65533;FQ&#65533;&#65533;&#65533;&#65533;|&#65533;&#65533;&#65533;&#65533;&#65533;&#65533;&#65533;&#668;m#r&#65533;&#65533;x&#65533;&#65533;&#65533;s:&#65533;x&#65533;8	K-&#65533;&#65533;&#1845;&#65533;&#65533;&#65533;&#30415;>&#65533;&#65533;s&#65533;47&#1636;&#65533;$&#1698;&#65533;&#65533;;&#65533;&#131;&#65533;;Dys&#65533;&#65533;-&#65533;k&#65533;&#65533;^&#65533;&#65533;&#65533;(k&#65533;&#65533;m|&#65533;E&#65533;Y&#65533;&#65533;&#65533;jY&#65533;&#65533;&#341;UVI&#340;QF&#65533;&#65533;L,A&#65533;+~hA&#65533;T0!&#65533;&#65533;&#65533;#K:&#65533;&#65533;nQbA&#65533;Y&#65533;&#65533;;(W'&#65533;U&#65533;&#65533;u&#65533;&#683;&#65533;&#65533;KhB}[&#65533;&#781;'&#65533;&#1020;P%&#65533;|&#65533;&#65533;M&#1352;6N&#65533;$&#65533;&#65533;&#65533;&#65533;T&#65533;&#65533;D/}Z&#65533;?T&#65533;&#65533;,=Hb&#65533;7&#65533;:&#65533;'&#65533;&#65533;L[&#65533;w&#65533;!&#65533;XT&#65533;&#65533;+&#65533;&#65533;ph&#65533;X&#65533;&#65533;nC&#65533;&#65533;hb&#65533;r*)&#65533;&#65533;&#65533;^z&#65533;&#65533;jJJ
}&#65533;&#65533;p&#65533;&#65533;RV&#65533;&#65533;&#65533;J6&#65533;&#65533;&#65533;-&#65533;&#65533;7&#65533;&#65533;&#65533;&#1607;6&#65533;&#361;&#65533;-&#65533;13&#65533;|&#65533;&#65533;*&#65533;l&#65533;&#65533;&#65533;&#65533;&#65533;&#65533;<&#65533;.&#65533;&#65533;&#65533;&#65533;1&#65533;&#65533; 3&#65533;*&#65533;&#65533;&#65533;&#65533;Wa&#65533;&#65533;&#65533;&#65533;l&#65533;_u&#65533;\F6&#65533;&#65533;'a&#65533;K&#65533;&#65533;&#65533;&#65533;&#65533;&#65533;&#65533;a;;G&#65533;&#65533;c&#749;I0&#65533;y&#65533;G`C&#65533;c&#65533;qX&#206;|e&#65533;9&#65533;8&#65533;u&#65533;np&#65533;&#65533;!&#65533;&#65533;8Dnx&#65533;&#65533;Xb&#65533;&#65533;."&#65533;#&#65533;&#65533;G#&#65533;&#65533;&#65533;&#65533;")&#65533;&#65533;@r&#65533;&#65533;&#65533;tA&#65533;{&#65533;W&#65533;W&#65533;V&#65533;C&#65533;&#65533;P+&#65533;&#65533;
8&#65533;&#65533;&#65533;&#65533;@&#65533;)H!&#65533;&#65533;&#65533;&#65533;H&#65533;&#65533;&#65533;&#65533;`  &#65533;&#65533;B &#65533;&#65533; 
qXD'D
Kh&#65533;h&#65533;&#65533;0&#65533;*&#65533;&#65533;&#65533;)&#65533;&#935264;&#65533;&#65533;&#65533;&#65533;&#65533;D&#65533;&#65533;^&#388;&#138;&#1295;r&#65533;4&#65533;&#65533;`I1&#65533;&#65533;#xb&#576;&#65533;1&#65533;&#65533;Jh&#65533;&#65533;)Ug-T&#65533;T&#65533;&#65533;&#65533;IV&#65533;&#65533;c&#65533;&s&#65533;&#65533;Di>$&#65533;&#65533;2A&#65533;C&#65533;&#65533;&#65533;&#65533;&#65533;&#65533;&#65533;Y&#65533;\*H{&#65533;&#65533;&#65533;2&#65533;Nue&#65533;R&#65533;&#65533;&#65533;7>y&#65533;rX]:&#65533;E&#65533;>/&#65533;s&#65533;&#65533;s&#65533;&#1078;d &#65533;]&#65533;I&#65533;&#65533;&#65533;&#65533;?D &#65533;
&#65533;&#65533;N&#65533;&#65533;&#65533;{8&#65533;.s&#65533;o5i&#65533;&#65533;E&#65533;&#65533;3E&#65533;0;
Q&#65533;&#136;&#65533;0TuJ&#65533;*&#65533;\q&#65533;M&#65533;&#294;54&#65533;lp*&#65533;p&#65533;&#65533;&#65533;Q"&#65533;&#65533;&#65533;D&:q&#65533;Q&#65533;&#65533;7G#&#65533;&#65533;&#65533;&#65533;<&#65533;&#65533;HSC&#65533;&#65533;dDw&#65533;87&#65533;&#65533;k&#65533;c&#65533;&#65533;&#1411;nsH#&#65533;P&#65533;)N&#65533;
T&#65533;"l1&#65533;&.A	IDB&#65533;&#65533;&#65533;&#65533;&#65533;&#65533; &#65533;D &#65533;&#65533;@X&#65533;&&#65533;v	M&#65533;B&#65533;X&#65533;c&#65533;&#148;%Q&#65533;V&#65533;
&#65533;&#65533;y&#65533;b}e&#65533;[J&#65533;&#65533;B&#65533;p&#65533;8&#65533;&#65533;&#65533;J&#65533;S&#65533;&#65533;6&#65533;&#65533;&#65533;D&#65533;&#65533;t[&#65533;-&#65533;
&&#65533;&#65533;&#65533;&#65533;&#65533;bi&#65533;&#1814;2S&#65533;!5&#65533;o&#65533;&#65533;&#65533;&#65533;&#65533;t_A&#65533;(&#65533;&#65533;&#65533;&#65533;(&#65533;so)&#65533;SpY&#65533;n&#65533;zH&#65533;&#65533;&#65533;&#65533;,&#65533;Eq&#65533;4o&#65533;G^g&#65533;&#65533;&#65533;&#65533;\&#65533;>&#65533;RZ^&#65533;Si&#65533;ic&#65533;E&#65533;&#65533;&#65533;Bw&#65533;&#65533;&#65533;&#65533;`&#65533;.t&#65533;&#65533;_&#65533;&#65533;&#65533;M&#65533;%&#65533;SAnA&#65533;&#65533;`&#65533;&#65533;Z&#65533;&#65533;&#65533;q&#65533;&#65533;&#51631;&#6215;g&#65533;S&#65533;&#65533;&#65533;d&#65533;b&#65533;P&#65533;&#65533;x&#65533;&#65533;&#65533;VR8&#65533;&#65533;&#65533;[&#65533;&#65533;!k&#65533;	&#65533;u&#65533;c&#65533;&#65533;D+&#65533;A:wx&#65533;O&#1026;T&#65533;q&#65533;l &#65533;\&#65533;Z)&#65533;&#65533;	N`&#65533; &#65533; &#65533;p<&#65533;aL(&#65533;R&#65533;HC&#65533;@'	V &#65533;&#65533;&#65533;&#65533; (H&#65533;&#65533;h&#65533;&#65533;&#65533;u&#65533;:u&#180;&#65533;u&#1171;T&#65533;&#643;&#65533;&#65533;&#65533;&#567;c&#1569;cgh&#65533;mg%^&#65533;]&#65533;&#65533;,d&#65533;}&#65533;-&#1886;<7h:.;&#65533;&#65533;0&#65533;m&#65533;&#65533;n*&#65533;!&#65533;/&#65533;:&#65533;z&#65533;&#65533;&#65533;&#65533;EH&#65533;v]&#65533;&#65533;&#65533;&#65533;&#949;~&#65533;;&#65533;&#65533;+e&#835;{&#65533;&#65533;=&#65533;&#65533;q&#65533;&#65533;&#65533;&#65533;&#65533;m&#65533;Bl=&#65533;7&#65533;}Tu&#65533;&#65533;p&#65533;&#65533;&#65533;&#65533;78&#65533;&#65533;:&#65533;&#65533;&#65533;y&#65533;&#65533;&#65533;&#65533;&#583;&#65533;&#65533;6&#65533;{&#65533;e&#65533;&#1352;Ld&#65533;}&#65533;&#65533;&#65533;)&#65533;$j&#1964;m&#65533;}&#65533;L&#1585;&#65533;&#65533;:Uw&#65533;&#65533;T&#65533;&#65533;=&#65533;W&#65533;|&#65533;&#65533;p&#65533;[&#65533;'7 *&#65533;T&#65533;\&#1972;Ot&#65533;&#65533;&#1306;&#65533;&#65533;&#65533;&#65533;&#65533;/0D(-a&#65533;&#65533;@G&#65533;x&#65533;&#65533;&#65533;@F.d&#65533;V&#65533;&#65533;&#65533;&#65533;$Q?&#65533;m(&#65533;&#65533;@&#65533; %&#65533;kHp&#65533;&#65533;&#65533;&#65533;&#65533;'xA
&#65533;	Q&#65533;B&#65533; &#65533;4&#65533;![o=&#978;&#373;&#65533;lE8_U&#65533;&#65533;&#65533;NsH&#65533;)H&#65533;1:&#65533;&#65533;&#65533;7qP&#65533;&#65533;&#65533;&#65533;&#65533;&#65533;b&#65533;>^_9&#65533;&#65533;&#65533;j&#65533;v&#65533;&#65533;N&#1296;sT&#1677;;x3&#65533;&#65533;0&#65533;&#65533;&#65533;&#65533;	&#922;&#65533;"&#65533;{&#65533;;g&#1529;&#65533;&#65533;L2&#65533;)~&#65533;z{&#65533;&#65533;?&#65533;O&#65533;M&#65533;&#65533;C&#65533;<&#65533;*&#65533;&#65533;q\&#65533;$&#65533;Tn=&#1764;a&#65533;&#65533;
&#65533;&#65533;&#59297;%&#65533;&#65533;
&#351;q&#65533;&#65533;F&#65533;|&#65533;&#298647;&#65533;an&#65533;&#65533;&#1286;nIE:R&#65533;&#65533;&#65533;&#65533;&#65533;-&#65533;)&#65533;&#65533;&#645;&#65533;1^O&#65533;(&#65533;7~&#65533;&#65533;&#65533;}z&#65533;&#65533;&#735;&#65533;E-&#65533;&#65533;&#65533;H&#65533;o?&#65533;&#1406;&#1012;&#65533;&#65533;4P&&#65533;c&#65533;!&#65533;
&#1152;&#65533;&#65533;&#65533;A&#65533;\&#65533;&#65533;&#65533;bC&#65533;!x&#65533;b&#65533;L&#65533;L&#65533;&#65533;&#65533;&#65533;&#65533;&#65533;@&#65533;&#65533;@x X &#65533;	&#65533;R&#65533;&#65533;>&#65533;&#65533;@"&#65533;N&#65533;&#65533;T&#65533;&#65533;A&#65533;&#65533;&#65533;&#65533;|&#65533;&#65533;&#65533;D-&#65533;&#65533;O4m8&#887;&#65533;&#65533; &#65533;K&#65533;J&#65533;&#65533;tc@&#65533;&#65533;O&#65533;g}&#65533;K&#65533;&#65533;&#65533;t2-&#65533;R&#65533;z&#65533;	&#65533;	&#65533;&#65533;&#65533;"0&#65533;0B&#65533;&#65533;P;L&#65533;&#65533;&#65533;"&#65533;&#65533;&#65533;P&#65533;2&#65533;&#65533;&#65533;&#65533;N%&#65533;&#65533;K+&#65533;&#65533;i&#65533;&#65533;&#65533;&#65533;&#65533;h-V*&#65533;B&#171;&#65533;&#65533;&#524;&#65533;u.m&#65533;0mO&#65533;B&#65533;&#65533;d&#65533;.%9N&#65533;:&#65533;c[Jc&#65533;&#65533;j&#65533;&#65533;&#65533;&#65533;&#65533;&#65533;j&#65533;&#65533;o&#65533;~&#65533;&#65533;/&#65533;L&#65533;&#65533;P&#65533;e&#65533;&#65533;&#65533;D&#65533;&#65533;n&#65533;#b&#65533;&#65533;@&#65533;c&#65533;X+&#65533;j&#65533;{q&#65533;L&#65533;^h&#1583;&#65533;B&#65533;^#4&#65533;O3h&#65533;&#65533;&#65533;&#65533;&#65533;N&#65533;Y&#65533;1&#65533;&#65533;-J03.5&#65533;&#65533; w&#65533;&#65533;
&#65533;&#65533;!&#65533;&#65533;Nn&#65533;&#65533;&#65533;&#65533;!&#65533;`N=&#65533;&#65533;&#65533;&#65533;&#65533;@&#160;
&#65533;`h`p&#65533;<&#65533;D&#65533;&#65533;.L&#65533;&#65533;&#65533;H&#65533;	&#65533;&#65533;<X>a<!&#65533;!&#65533;&#65533;8&#65533;U&#65533;&#65533;p%,&#65533;-P&#65533;&#65533;
*&#65533;L&#65533;&#65533;&#65533;b&#65533;C`E&#65533;D&#65533;&#65533;&&#65533;}&#65533;&&#65533;<&#65533;P&#65533;&#65533;8&#65533;&#65533;/V)&#65533;&#65533;&#1030;&#65533;0&#2032;c	Y&#65533;&#1310;Is&#65533;dM&#65533;&#65533;5&#65533;&#65533;&#65533;H1&#65533;&#65533;N&#648;y*di&#65533;;&#65533;&#65533;p&#65533;0))&#65533;k{&#65533;&#65533;,&#65533;,/&#65533;&#65533;t&#65533;b&#65533;P&#65533;&#65533;f&#65533;8&#65533;&#65533;O#&#65533;adD&#65533;&#65533;m/3h&#65533;&#65533;&#65533;o&#65533;&#65533;R&#65533;|Je&#65533;&#65533;&#65533;&#65533;o&#65533;&#65533;&#65533;&#65533;&#65533;0&#65533;&#65533;db1&#65533;&#65533;jd~&#65533;&#65533;&#65533;s&#1554;&#65533;&#65533;&#65533;&#65533;9&#65533;&#65533;`c/&#65533;&#1376;23r&#65533;&#65533;R0&#65533;c0&#65533;/5&#65533;o0&#65533;0&#65533;0&#65533;P/7&#65533;&#65533;E&#65533;A&#65533;a"a
&#65533;`D&#65533;&#65533;	&#65533;&#65533;Pr&#65533;&#65533;&#65533;&#65533;~`&#65533;F&#65533;$&#65533;&#65533;&#65533;&#65533;&#65533;&#65533;@
&#65533;&#65533;r&#65533;| P&#65533;>&#65533;mZ&#65533;V B&#65533;&#65533;:&#65533;&#65533;&#65533;a"Y!:&#65533;Ada&#65533;&#65533;&#65533;$&#65533;&#65533;,D?=i{@&#65533;&#1164;#<x&#65533;S&#1540;:t#&#65533;&#65533;&#65533;&#65533;RJ%&#65533;&#65533;!-&#65533;&#65533;
&#65533;K&#65533;&#65533;NY&#65533;3'&#65533;&#65533;&#65533;&#65533;&#65533;(&#65533;25&#65533;w&#65533;&#65533;C)M&#65533; VH6B&#65533;&#65533;&#383;&#65533;r&#65533;8%&#65533;&#65533;&#65533;&#65533;V&#65533;>m-g&#65533;&#65533;t&#65533;z&#65533;LG&#65533;G*',&#65533;&#499;&#65533;@&#65533;g`pq9:&#65533;R4&#65533;!&#65533;!&#65533;mM&#65533;&#65533;&#65533;&#65533; &#65533;&#65533;J&#65533;&#65533;)&#65533;0&#65533;&#1746;&#65533;&#65533;&#65533;RLN/&#65533;&#65533;*&#65533;&#1924;&#65533;c<@&I4L~&#65533;u&#1710;N)&#65533;f&#1588;N&#65533;&#65533;&#65533;&#65533;+&&#65533;&#65533;&#65533;tx &#65533;1D&#65533;&#65533;V&#65533;&#65533;0&#65533;qQ&#65533;&#1738;h&#65533;&#65533;"&#65533;&#65533;8&#65533;;N&#65533;"&#65533;&#65533;&#65533;&#65533; &#65533;&#65533;&#65533;&#65533;&#65533;&#65533;g&#65533;-y%&#65533;&#65533;&#65533;&#65533;l&#65533;L&#65533;&#65533;j.&#65533;!&#65533;@h&#65533;h r&#65533;N <&#65533;&#65533;&#65533;F N :`4&#65533;&#65533; &#65533;$N&#65533;k:&#65533;&#65533;4&#65533;Fm&#65533;(&#65533;&#65533;G&#65533;&#65533;)&#65533;&#65533;&#65533;&#65533;&#65533;mh&#65533;q&&#65533;g&#65533;P&#65533;&#65533;T&&#65533;?6%S.%7&#65533;&#65533;&#65533;&&#65533;g|&#65533;&#65533;&#65533;&#65533;Z&#65533;&#65533;&#65533;Nj&#65533;4O&#65533;H`&#65533;M&#1997;M9&#65533;$&#65533;T:&#65533;n`9b0j&#65533;d&#65533;&#65533;P'U&#65533;:j&#65533;"&#65533;&#65533;&#777;+&#65533;&#65533;+?&#65533;c/o+9GA6W&#65533;&#65533;p&#65533;&#65533;,U
y&#50768;&#65533;?B&#65533;&#65533;&#65533;.&#65533;&#65533;3e&#65533;&#65533;&#65533;f&#65533;f&#65533;R }66&#65533;&#65533;&#65533;O&#65533;X&#65533;hW&#826625;&#65533;&#65533;&#65533;5&#65533;&#65533;5&#65533;6&#65533;&#65533;&#65533;&#65533;<&#65533;	&#472;&#65533;Aq&#65533;-{&#65533;&#65533;f&#65533;.&#65533;V&#65533;&#65533;&#65533;]5&#65533;&#65533;dS&#65533;m&#65533;&#65533;&#65533;5&#65533;&#65533;0&#65533;m&#65533;&#65533;&#65533;&#65533;&#65533;i&#65533;s&#65533;&#65533;&#65533;k&#65533;L&#65533;&#65533;&#65533;&#65533;0&#65533;	V`&#65533; &#65533;a7&#65533;-&#65533;&#65533;@&#65533;39y&#65533;&#65533;JA"&#65533;\!j&#65533;&#65533;&#65533;f&#65533;^ b Z&#65533;2&#65533;&#65533;*&#65533;6&#65533;.&#65533;&#65533;&#65533;*A&#65533;,8&#65533;A&#1281;:&#65533;I&#65533;&#65533;&@&#65533;g&#65533;&#65533;&#65533;&#65533;&#65533;&#1604;&#65533;&#65533;6"#
t:P&#65533;k&#65533;(&#65533;
sCB&#65533;&#65533;&#65533;&#65533;p&#65533;D&#65533;'&#65533;<&#65533;&#65533;yM&#65533;y%&#65533;k?By&#65533;oy&#65533;&#65533;l&#65533;&#65533;{&#65533;7E&#1091;g&#65533;0&#65533;&#65533;&#65533;_&#65533;&#65533;b&#156;hbw&#65533;&#65533;V>&#65533;J&#65533;&#925;B&#65533;&#65533;b,5kx&#65533;&#65533;-&#65533;&#65533;&#65533;&#65533;c&#65533;|&#65533;&#65533;&#65533;&#1076;&#65533;&#65533;r$xT&#65533;r&#65533;,X= 5&#65533;&#65533;H&#65533;a&#65533;&#65533; h &#65533;AX&#65533;&#65533;eH&#65533;>&#65533;&#65533;&#65533;H&#65533;hT&#65533;&#65533;&#65533;(&#65533;&#65533;>,
3(&#65533;&#65533;&#65533;bpH&#65533;&#65533;5I?h90&#65533;&#65533;N&#65533;&#65533;&#65533;H&#65533;n&#65533;<nKg&#65533;P&#65533;ePU&#65533;P&#65533;&#65533;&#65533;&#65533;&#65533;&#65533;&#65533;&#65533;&#65533;&#65533;0&#65533;&#65533;|j&#65533;~!&#65533;!&#65533;&#65533;!j&#65533;&#65533;&#65533;f&#65533;6!&#929;&#65533;&#65533;&#65533;&#65533;&#65533;&#65533;&#65533;&#65533;a\&#65533;<A:A&#65533;s&#65533;@	n&#65533;Z&#65533;&#65533;g&#65533;&#812;!3 4&#65533;&#65533;
8 8@&#65533;&#65533;*&#65533;&#65533;&4!:A&#65533;&#65533;&#65533;J&#65533;F$G\&#65533;b&#65533;&#65533;N&#65533;Rg&#65533;&#65533;&#65533;&#65533;Ca/&#65533;p&aaD&#65533;	NT'&#65533;^k{&#65533;g-&#65533;g&#65533;%&#65533;v<&#65533;&#65533;&#899;?:"&#65533;kq?&#65533;^9a)g&#65533;G&#728;&#65533;&#65533;b&#997;&#65533;&#65533;&#65533;6_t8&#65533;&#61108;&#65533;&#65533;3&#65533;d'+&#65533;duep&#65533;&#65533;N&#65533;&#65533;IY&#524;&#65533;Nik&#65533;-&#65533;&#65533;|&#759;f&#65533;&#65533;&#65533;&#65533;&#65533;&#65533;)6&#65533;&#65533;&#65533;Cn&#65533;V :&#65533;z&#65533;U&#65533;m&#65533;&#674;&#1430;6&#65533;VA&#65533;5&#65533;&#65533;"&#65533;&#65533;k!S&#65533;;&#65533;}&#65533;&#65533;4&#65533;&#65533;&#65533;0&#65533;&#65533;&#65533;&#65533;!i&#65533;H&#65533;&#930248;&#65533;Ej&#65533;&#65533;&#65533;&#65533;&#65533;&#65533;&#65533;:a&#65533;A~aRA&#65533; 	r@&#65533;`R&#65533;&#65533; t&#65533;&#65533;&#65533;&#65533;R&#65533;&#65533;>&#65533;Z&#65533;&#65533;\&#65533;\ r T&#65533;<I&#65533;8&#65533;0&#65533;tH`&#65533; 02l&#65533;F4&#65533;aV&#65533;>&#65533;&#65533;(&#65533;&#65533;w&#65533;1&#65533;&#54973;Ng&#65533;x&#65533;&#65533;&#65533;&#65533;D&#65533;&#1720;x&#65533;&#65533;&#65533;8Q&#65533;B&#65533;+Z&#65533;&#65533;&#65533;gZ&#65533;&#1181;&#65533;:f&#65533;7&#65533;&#65533;x*&#65533;j&#65533;r|&#65533;&#65533;&#65533;&#65533;3uv\:&#65533;&#336;&#65533;#&#65533;&#65533;8dT{h4&#65533;y&#65533;&#65533;"&#65533;?&#65533;p*&#65533;p&#65533;&#65533;&#65533;8&#65533;u&#65533;&#65533;-	U&#65533;R&#65533;p?&#65533;&#65533;N&#65533;d&#65533;&#65533;P&#65533;&#65533;&#41161;&#65533;&#65533;&#65533;&#65533;&#65533;&#65533;O&#65533;-&#933;&#65533;&#65533;&#65533;&#65533;&#65533;z&#65533;Z&#65533;&#65533;6&#65533;_&#65533;&#65533;\&#65533;2L&#65533;&#65533;&#65533;y1V&#65533;&#65533;&#65533;V&#65533;/G[&#65533;r&#65533;&#65533;[&#65533;&#65533;&#65533;a+&#65533;3&#65533;X&#65533;cF^$&#65533;Q1&#65533;C&#65533;&#65533;&#65533;8&#65533;&#65533;R&#65533;&#65533;d&#545;^&#65533;&#65533;`&#65533;&#65533;	&#65533;&#65533;&#65533;@&#65533;@&#65533;&#65533;&#65533;	&#65533;&#65533;X&#65533;&#65533; &#65533;&#65533;&#65533;]c/&#65533;a&#65533;J&#65533;>&#65533;z!H!&#65533;&#65533;\ R n&#65533;t@<@6 &#65533;c&#65533;t9&#65533;&#65533;B&#65533;&#65533; a&#65533;E&#65533;0&#65533;:&#65533;@&#65533;a&#65533;(&#65533;G&#65533;&#65533;&#65533;&#609;&#65533;&#631;&#65533;&#65533;)z&#65533;}&#65533;&#65533;&#65533;7+A&#65533;m&#65533;&#65533;5I&#65533;P&#65533;%e(&#65533;&#65533;
m&#65533;Q&#65533;%R&#65533;&#65533;f.&#65533;&#65533;K1&#65533;-&#65533;&#65533;&#65533;\&#65533;&#65533;&#65533;&#65533;&#1416;q&#664;&#1604;N&#65533;&#1818;O-&#65533;f&#65533;&#65533;u&#646;&#65533;T4@#)&#65533;&#65533;C@&#65533;GCv&#65533;P&#65533;&#1468;&#65533;w[[&&#65533;Y*&#65533;&#65533;&#65533;&#65533;YT;&#65533;&#65533;&#65533;&#1265;&#65533;&#65533;&#65533;&#65533;}C~y&#65533;^>[E&#65533;&#65533;&#65533;=&#65533;&#65533;w&#65533;4Ci&#65533;&#543;&#65533;{&#65533;y&#65533;&#65533;&#65533;&#679;s&#65533;rv~&#65533;gA{&#65533;m&#65533;&#65533;&#65533;24&#65533;&#65533;&#65533;i}}&#65533;q&#65533;n&#1509;&#65533;5&#65533;1&#65533;aR!x@N@h&#65533;~`z n&#65533;&#413;`&#65533;h@P&#65533;AJ&#65533;&#65533;&#65533;ZADalA0&#65533;&#65533;@&#65533;[&#65533;H@z&#65533;p :&#65533;.&#65533;&#65533;&#65533;R7&#65533;sl 
&#65533;@.!l:!V1*AAo&#65533;&#65533;&#65533;9&#65533;(|&#65533;&&#65533;&#65533;+&#65533;&#65533;oP&#65533;w/&#65533;)&#65533;&#65533;\&#65533;&#65533;"&#65533;@&#65533;&#65533;&#1689;&#65533;M]RP&#65533;&#65533;a"&#65533;&#65533;y&#65533;&#65533;&#65533;z&#65533;.A&#65533;R&#65533;I&#65533;e&#65533;&#65533;j7&#65533;5T&#65533;s&#65533;joLy&#65533;.s&#65533;&#65533;&#65533;54&#65533;TF&#65533;@&#65533;&#65533;~O{&#65533;=&#65533; &#65533;[&#65533;|&#65533;Q[&#65533;?&#65533;y&#174;&#65533;&#65533;&#65533;&#65533;*&#65533;&#65533;W&#65533;g&#65533;&#65533;NTs&#65533;@&#65533;_&#65533;&#65533;/&#65533;T:&#65533;&#65533;.&#65533;&#65533;&#65533;&#65533;&#65533;&#65533;&#65533;&#65533;L&#65533; N&#65533;_&#65533;G&#65533;Q&#65533;xQ{&#65533;&#65533;-&#65533;&#65533;&#65533;&#65533;&#65533;U&#1092;&#65533;m&#65533;&#65533;&#65533;&#65533;4=1R-&#65533;e1x&#65533;&#65533;&#1947;&#65533;V&#65533;]&#65533;{&#65533;H&#65533;L&#1598;&#65533;[&#65533;m_&#65533;&#65533;&#1378;&#65533;&#65533;&#65533;&#768;Z T&#65533;^@f X`&#65533;a&#65533;B&#65533;&#65533;&#65533;!z~&#65533;&#65533;xAD!p!0Ar&#65533;L@\@T&#65533;z`d@Hw&#439;<`2 B&#65533;&#65533;&#65533;&#65533; 2&#65533;&#65533;F(a0A B&#65533;&#65533;;&#65533;&#65533;&#65533;&#199;0&#65533;&#133;&#65533;&#65533;&#1379;G&#65533;&#1981;&#65533;&#1971;W/c&#65533;y&#65533; f&#65533;&#465;&#65533;C&#65533;&#65533;&#65533;!l&#65533;&#1182;&#651;&#65533;$b&#65533;&#65533;0b<p&#1388;}{WO^<y:&#65533;&#65533;&#65533;	&#65533;;wD&#1909;k&#65533;n&#65533;R&#65533;&#65533;&#65533;9}&#65533;&#1913;&#65533;T&#65533;&#65533;+G&#65533;&#65533;9sX&#65533;j&#65533;&#65533;&#65533;\&#1386;&#34594;++&#65533;,TuK&#65533;&#65533;cw&#65533;&#65533;&#1849;D&#65533;&#65533;}&#1750;i&#1638;R&#65533;R&#65533;uj&#65533;q&#65533;&#401;#,.&#65533;&#65533;&#332;;.&#65533;&#65533;&#65533;&#65533;&#65533;W&#65533;B&#65533;JNrf&#265;&#193;&#65533;3h&#1097;?&#65533;6\9&#65533;&#65533;&#65533;n&#65533;&#65533;&#65533;&#65533;1&#65533;&#275;+&#65533;N&#65533;q&#65533;J&#65533;{&#65533;n&#65533;&#65533;&#65533;&#65533;&#65533;&#267;'~&#1124;C&#65533;&#65533;t&#65533;&#65533;r&#65533;C&#65533;&#1323;&#65533;W&#65533;&#65533;]&#65533;&#65533;&#65533;*Mw.&#1914;&#65533;&#65533;&#65533;&#65533;&#65533;+&#65533;0&#65533;q&#65533;&#785;{_8o&#65533;&#65533;&#65533;&#65533;&#65533;[&#65533;o&#65533;&#65533;&#65533;&#65533;`&#65533;&#65533;6&#65533;&#65533;t&#1229;&#65533;n&#65533;M&#65533;>a&#65533;N&#65533;&#65533;&#65533;&#65533;&#65533;&#65533;&#65533;	r&#65533;7&#65533;pH&#65533;~&#65533;&#65533;&#65533;&#65533;|&#65533;&#65533;(&#65533;&#65533;&#65533;&#65533;9&#65533;w&#65533;&#65533;&#65533;&#65533;&#65533;&#65533;&#65533;6&#65533;&#65533;*&#65533;H&#65533;}fha7r8d&#65533;*$&#65533;E.&#65533;&#65533;&#65533;&#65533;7&#840;"&#65533;8&#65533;&#65533;&#65533;1&#65533;&#65533;X&#65533;&#65533;-H&#1096;/&#11315;xT&#65533;&#214;R&#65533;\&#65533;K*&#65533;&#65533;&#65533;&#65533;'k&#65533; ,&#65533;&#65533;&#65533;9&#65533;PC
X&#65533;A&#65533; |&#65533;A&#65533;h`A	<DQ&#65533;&#65533;lB&#65533;*&#65533;tB&#65533;$&#65533;&#65533;&#65533;\&#65533;8&#885020;=&#1097;$Qm&#153;J&#65533;<D&#65533;O&#65533;&#65533;&#65533;<&#1597;*&#65533;K&#65533;=G&#65533;N"q&#65533;&#65533;;&#65533;&#65533;R&#65533;1&#65533;&#65533;3&#65533;N&#65533;&#65533;d&#65533;;&#65533;&#65533;*R&#65533;&#65533;E%x&#38407;X&#65533;3&#65533;z.&#65533;cXUbe&#742;yj&#65533;7&#65533;&#1977;&#65533;]&#65533;&#65533;&#65533;]&#1238;&#65533;n&#65533;[qk&#950;&#1858;&#65533;m|&#65533;&#65533;&#478;{&#65533;&#42735;z&#65533;&#65533;&#65533;&#1983;&#65533;&#65533;h/&#65533;m&#65533;&#65533;,u&#65533;e&#65533;&#65533;q&#617;&#65533;&#65533; &#65533;&#65533;&#65533;:&#65533;&#65533;qH&#65533;>w&#65533;&#65533;&#65533;FQC&#838;&#65533;&#509;&#65533;Pr&#65533;&#65533;&#65533;*J&&#65533;$RLm&#65533;&#65533;<:&#65533;&#65533;&#65533;Qq&#65533;eTRm5e&#65533;jO&#65533;&#65533;&#65533;W&#65533;F&#65533;g8&#65533;&&#65533;h8&#65533;&#65533;8X&#65533;&#65533;M~&#65533;&#65533;&#65533;&#1796;-d7_&#65533;}&#65533;&#65533;&#65533;&#65533;&#65533;&#65533;&#65533;]&#65533;&#65533;87&#65533;&#1933;&#65533;6&#65533;`&#65533;&#65533;&#65533;}kC7&#65533; rc7&#65533;M2&#65533;$&#65533;c/&#65533;6&#65533;^&#65533;&#65533;5&#65533;Zw&#65533;u&#1446;]&#65533;"&#1296;q&#65533;&#65533;|&#65533;&#65533;s"h&#65533;?)&#65533;&#22465;&#65533;&#1547;&#65533;&#65533;z&#48063;&#65533;:&#65533;6v}&#65533;8&#65533;0&#65533;&#65533;"gC0&#65533;`&#65533;6&#65533;&#65533;&#65533;*&#65533;&#65533;&#65533;&#546;L6&#19203;&#65533;:k&#65533;&#65533;&#65533;9&#65533;&#65533;&#65533;&#65533;+&#65533;&#65533;R&#65533;+&#65533;
.&#65533;&#65533;BD&#65533;&#65533;&#65533;$
&#65533;&#65533;&#65533;l&#65533;&#65533;Z&#65533;H$&#65533;&#65533;bJ)&#65533;L&#65533;J&#65533;BR&#65533;&#65533;&#65533; &#65533;k&#65533;,QIoTrd&#65533;b&#65533;&#65533;XBT&#65533;&#65533;&#65533;&#65533;&#65533;&#65533;(w&#65533;&#1166;w&#65533;)&#65533;q&#65533;<P5&#65533;&#65533;&#65533;&#65533;W&#65533;&#65533;&#65533;l&#65533;&#65533;C&#65533;!&#65533;8U&#65533;&#65533;&#9441;d&#65533;.w&#65533;&#65533;&#65533;&#65533;&#65533;&#65533;&#65533;3&#65533;&#65533;&#65533;&#65533;(C&#65533;&#65533;&#65533;=&#65533;&#65533;j&#946;&#65533;|&#65533;Pilq&#65533;w&#65533;&#65533;jq&#65533;&#65533;&#65533;&#467;&#65533;&#65533;&#65533;4&#65533;&#65533;I4&#65533;{&C&#65533;y&#65533;Ek&#65533;\i&#65533;&#65533;9&#65533;Ks&#65533;IL5g#r&#65533;1y&#65533;#j&#65533;&#65533;D&#65533;&#65533;G){&#65533;H&#65533;&#65533;&#65533;j8y&#65533;&#65533; &#11486;&#65533;#V&#65533;&#65533;	v&#65533;&#65533;,Y&#65533;&#65533;:&#1353;&#65533;GH&3&#65533;&#65533;&#65533;%!%&#65533;`&#65533;&#65533;&#65533;0&#65533;%-k&#65533;Bv&#65533;&#65533;&#65533;=R&#65533;=y&#65533;&#65533;h4sQ&#65533;/LsO{&#65533;&#65533;-n%&#65533;FU&#65533;&#1098;&&#65533;!IAL"R&#65533;0&#65533;&#65533;#9&#1241;y&#65533;&#65533;5&#65533;&#65533;&#65533;k\#&#65533;&#65533;F&#65533;&#65533;&#65533;7"=&#65533;H&#65533;\&#65533;&#65533;f7 8&#65533;gD&#65533;A&#65533;&#65533;T4&#65533;&#65533;&#65533;&#65533;G J&#65533;2&#65533;6$!}&#542;&#65533;&#65533;P&#65533;>&#65533;&#65533;s&#65533;&#65533;&#65533;h7&#65533;a	-&#65533;@|0&#65533;&#65533;h&#65533;&#65533;&#65533;+&#65533;&#65533;&#65533;`	X&#65533;#&#65533;G W&#1236;qD&#65533;&#65533;&#65533;E(&#65533;&#65533;&#65533;&#65533;0 
Z`&#65533;&#65533;)&#65533;&#65533;&#65533;&#65533;X &#1065;>@&#65533;'&#65533;a&#65533;&#65533;D&:!
QhB&#65533;&#65533;(&#65533;&#65533;&#65533;u@5&#65533;q&#65533;&#65533;R&#65533;&#65533;&#65533;&#65533;&#65533;Qt&#65533;U&#65533;t&#65533;#	&#65533;u$,Jz&#65533;8&#65533;s&#65533;#l&#65533;&#65533;d&#65533;uqt&#65533;C&#65533;PG&#65533;&#65533;a&#65533;Ita[8E4&#65533;&#1101;s&#65533;P&#65533;&#65533;Z&#1530;&#65533;5p)&`gL&#65533;&#65533;&#65533;&#1583;&#65533;&#65533;(`&#65533;&#65533;
f&#65533;&#65533;&#65533;&#65533;&#65533;G&#65533;&#65533;-&#65533;w&#65533;5Z&#65533;df&#65533;&#65533;-X|&#65533;v&#65533;&#65533;&#65533;s&#65533;+R&#65533;m!&#65533;&#65533;`&#65533;v&#65533;&#65533;&#65533;&#65533;&#65533;&#65533;Z&#1078;	b&#65533;&#65533;N&#65533;4bA&#65533;&#65533;F#>&#65533;X<&#65533;F&#65533;&#65533;)&#65533;&#65533;K%&#65533;&#65533;&#223;&#65533;&#65533;c$&#65533;&#65533;z&#65533;]&#65533;&#65533;#.|&#65533;"1V&#65533;&#65533;&&#65533;8)Tar1X2&#65533;&#65533;Jg&#65533;&#65533;&#65533;&&#65533;[&#607;&#65533;&#65533;(%&#65533;VS&#65533;x&#65533;k!&#65533;&#65533;&#65533;lh2&#65533;&#65533;&#65533;t&#65533;&#65533;&#65533;&#65533;&#65533;P&#65533; &#65533;&#65533;.n&#65533;&#65533;&#65533;`7&#65533;&&#65533;&#65533;n&#65533;&#65533;p&#65533;&#65533;b&#65533;&#65533;&#65533;&#65533;&#65533;&#65533;&#65533; 8&#65533;.m,&#65533;&#65533;&#65533;l:&#1249;.@&#65533;&#65533;&#65533;&#1318;&#65533;bq&#65533;&#65533;&#65533;&#65533;&#65533;&#65533;-&#65533;&#65533;)n&#65533;&#34093;&#65533;
&#65533;l&#65533;&#65533;/(A
f&#65533;&#65533;&#65533; 9&#65533;&#65533;b &#65533;	]` 6q&#65533;i&#65533;&#65533;&#65533;&#65533;4r&#65533;V088&#65533;
 &#65533;&#65533;=&#65533;`&#65533;;&#65533;&#65533;2&#65533;&#65533;<y&#65533;@0&#65533;L!zP%.&#65533;	P(u&#65533;&#65533;&#65533;&#65533;&&#65533;@\@@"x&#65533;&#65533;{@&#65533;&#65533;&#65533;&#136;}&#65533;!up&#65533;(&#65533;\&#65533;&#65533;&#65533;&#65533;spc&#65533;h+fk]c&#1056;&#65533;5&#65533;1d&#65533;&#65533;&#65533;&#65533;(P&#65533;
S&#65533;&#65533;&#65533;&#65533;&#65533;,d&#65533;
S&#65533;"&#65533;8F4&#65533;q&#65533;S&#65533;&#65533;-&#65533;&#3079;K&#65533;&#65533;&#58887;&#65533;+-&#1226;Q\&#65533;&#65533;&#65533;c&#65533;&#65533;Jf1\mW&#65533;&#65533;&#65533;&#65533;	*&#65533;&#65533;&#65533;R&#65533;&#65533;&#65533;&#65533;&#65533;,j&#65533;N_&#65533;&#65533;|&#65533;&#65533;3&#65533;~&#65533;hb&#65533;p&#65533;&#65533;Va&#65533;qw&#65533;<.&#65533;Gq&#65533;R&#65533;SD&#65533;WXQ&#65533;.&#65533;&#65533;p&#65533;\MB)p&#65533;e&#65533;&#707;&#65533;&#65533;&#65533;&#65533;J&#65533;$&#65533;6&#65533;&#65533;&#65533;|&#26324;&#65533;zu&#65533;y&#257;1&#65533;&#65533;((&#672;7&#65533;&#65533;6&#65533;o&#65533;X&#65533;&#65533;&#65533;&#20373;&#65533;&#65533;$/&#65533;j&#65533;&#65533;&#65533;&#65533;	w[&#65533;&#65533;&#65533;uf=&#65533;&#312397;&#65533;&#65533;z
&#65533;&#65533;A">&#65533;&#65533;	e&#65533;AkoP&#65533;&#65533;6&#11715;x&#65533;l&#65533;&#65533;&#65533;&#65533;~&#65533;&#65533;&#65533;&#65533;&#65533;k/g>&#65533;&#65533;&#65533;&#65533;Nm&#65533;A&#65533;&#65533;&#65533;i#y&#65533;V&#65533;:^L&#65533;&#65533;&#65533;&#65533;g&#65533;&#65533;@
&#65533;&#65533;&#65533;&#65533;`&#693;&#65533; B@&#65533;6&#65533;N&#65533;&#65533;&#65533;&#65533;#(&#65533;~&#65533;A&#65533;b&#65533;&#65533;x&#65533;&#65533;Xx"m&#65533;&#65533;
Z &#65533;&#65533;?/0A.`&#65533;&#65533;&#65533;9Q=}&#65533; &#65533;@,"&#65533;&#65533;&#65533;'@&#65533;	JH&#65533;&#65533;|H
2&#65533;&#65533; a&#65533;(<&#65533;c&#1807;&#65533;&#65533;&#65533;&#65533;
W&#65533;v&#65533;&#65533;u&#65533;H&#65533;+2&#65533;C(&#65533;&#65533;@&#65533;$:a&#65533;
&#65533; &#65533; &#65533; 	wPdpl&#65533;k&#65533;j x&#65533;z@mPf&#65533;&#65533;&#65533;	&#65533;&#65533;s&#65533;+0&#65533;b4`&#65533;p&#65533;&#65533;C&#65533;gr)WX&#65533;b&#65533;q`5h&#65533;5&#65533;&#65533;&#65533;L_&#65533;&#65533;%Z&#65533;%&#65533;(w&#65533;b-M!H0E&#65533;&#65533;W&#65533;c&&#65533;u&#65533;qx&#65533;&#65533;&#65533;g&#65533;&#65533;&#65533;G&#65533;&#65533;]E&#65533;u&#196;&#65533;&#65533;WlB\&#65533;&#65533;&#485;.sA&#65533;&#65533;#&#65533;&#65533;RIE&#65533;C&#65533;&#65533;~g&#65533;&#65533;!&#65533;w{F'&#65533;Su-&#65533;&#65533;&#65533;.&#65533;&#65533;q&#65533;Iq&#65533;sT^&#65533;$&#65533;&#65533;&#29001;&#65533;&#65533;3&#65533;vH:&#65533;,&#690;&#65533;&#65533;%&#65533;&#65533;]E!]&#65533;1&#65533;t&#65533;q&#65533;&#65533;&#65533;s{D&#65533;_':&#65533;d93VOR6&#65533;&#65533;cBb8&#65533;&#65533;a&#65533;&#65533;7&#65533;&#65533;&#65533;w&#65533;b&#65533;x&#65533;&#65533;d&#65533;{&#65533;M&#65533;M&#648;&#65533;&#1000;&#65533; &#65533;M&#1336;M&#65533;&#65533;w&#65533;&#65533;8&#65533;&#65533;&#65533;xc#6p&#65533;&#65533;&#65533;&#65533;9&#65533;&#65533;8VCn&#65533;F&#65533;&#65533;F&#65533;&#65533;^WO7fa&#65533;&#65533;ncy&#65533;&#65533;9&#65533;&#65533;p&#65533;@	h&#65533;$&#65533;!&#65533;f1&#65533;-05P6&#65533;&#211;%. 7P&#65533;&#65533;&#65533; +&#65533;&#65533;&#65533;p	q0?&#65533;S%i&#65533;%p3@$ h h&#65533;>7&#65533;`+&#65533;o&#65533;&#65533;&#65533;&#65533;@&#65533;&#65533;	&#65533; 	&#65533;&#65533;&#65533; V`"&#65533; +&#65533;v &#65533;PA&#65533;bs&#65533;H&#65533; ]&#1873;&#65533;%&#65533;q&#65533; &#1008;&#65533; &#1184;&#65533;`&#65533;&#65533;&#65533;&#65533;sP]&#65533;P&#65533;XPi&#65533;q`w&#65533;Y&#65533;C D@C &#65533;F&#65533;J&#65533;C&#65533;7&#65533;@&#65533;N&#65533;I&#65533;.0&#65533;&#65533;g#&#65533;FP&#65533;&#65533;&#65533; &#65533;&#65533;&#65533;o&#65533;&#65533;~&#65533;&#65533;4&#180;F^&#65533;&#65533;&#65533;&#65533;&#65533;	&#65533;&#65533;cr$L&#65533;&#65533;y8L&#65533;DSpE&#65533;&#65533;&#65533;&#65533;DL3F&#65533;YD'0&#65533;&#65533;TC&#65533;8&#65533;[&#65533;5&#65533;&#527;&#425;c&#65533;)"U&#65533;
&#65533;&#65533;&#65533;[M&#65533;0X1JDnZ&#65533;yTD&#65533;0 &#65533;EUj"&#65533;&#65533;&#65533;1Ty&#65533;FsobTq	&#65533;x&#65533;A&#65533;F&#1257;&#65533;b&#65533;&N&#65533;4Q&#65533;&#65533;OQ&#1043;&#65533;-Ds&#65533;u+3&#65533;:A&#65533;&#65533;&#65533;'$&#65533;s&#65533;&#65533;\L&#65533;I84+&#898;B&#225;*4F14&#65533;R&#65533;B&#65533;&`Aq'
&#65533;&#65533;'&#65533;S&#65533;T&#65533;&#65533; 2y&#65533;HvJ&#65533;8iW&#65533;&#65533;&#65533;M}&#65533;M&#65533;!#&#65533;7&#65533;`|&#65533;M&#65533;`&#65533;`&#65533;A&#65533;&#65533;&#65533;7&#65533;T&#65533;5&#65533;&#65533;MZB&#65533;&#65533;C&#65533;Mm&#65533;wy&#65533;8&#65533;&#267;&#65533;&#65533;&#65533;&#65533;&#65533;8v&#65533;3"&#65533;S&#65533;&#65533;uL+&#65533;5T&#65533;&#65533;&#65533;Q9mzab#P]&#65533;&#65533;&#65533;H;&#65533;P&#65533;&#65533; &#65533;&#65533;* &#65533;&#65533;#&#65533;}2:&#65533;A&#65533;&#65533;&#65533;r<L&#65533;&#560;&#65533;&#65533;&#65533;`z&#65533;,@*&#65533;"&#65533;(! !p(# 60&#65533;&#65533;<u&#65533;|<&#65533;&#65533;G`&#65533;&#65533;&#65533;&#65533;&#65533;&#65533;&#65533;0	&#65533;@	&#65533;&#65533;&#65533; 	&#65533;@Cp &#65533;&#65533;:P&#65533;&#65533;&#65533;&#65533;9&#65533;\&#65533;&#65533;&#65533;0&#2032;W&#65533;`&#65533;&#65533;&#65533;`l&#65533;&#65533;
&#65533;g~@&#65533;&#65533;b&#65533;=&#65533;$&#65533;=&#65533;B&#65533;PPQ 	&Y"&. &)&#65533;!&#65533;0&#65533;'&#65533;&#65533;&#65533;"&#65533;
E &#65533;p&#65533;&#65533;Ta&#65533;&#65533;&#65533;&#65533;&#65533;&#65533;x&#65533;&#65533;&#65533;2:&#65533;A#6&#65533;&#65533;&#65533;Qo&#65533;`&#65533;+DL(Y&#65533;A%R&#65533;&#65533;%&#65533;G:&#65533;&#65533;u;&#65533;.k&#65533;rD&#65533;&#65533;-Wq&#65533;.&#65533;M(&#65533;W!&#65533;&#65533;#>+&#65533;&#65533;I&#65533;&#65533;3l3&#65533;&#1374;&#65533;&#65533;&#65533;'+i&#1690;Qx&#65533;&#65533;8
vDB&#1307;c&#65533;&#65533;&#65533;i&#65533;&#65533;&#65533;E&#65533;&#65533;m$G&#65533;&#65533;%&#65533;&#65533;&#65533;@&#65533; c+p[+&#65533;&#65533;t&#65533;&#65533;]Ds&#65533;&#65533;&#65533;j&#65533;m&#183;d; &#65533;&#65533;f&#65533;iENcF\&#65533;W&#65533;N9&#1434;&#65533;L_j&#65533;>&#65533;a&#65533;&#65533;p&#65533;&#65533;k&#65533;&#65533;o&#65533;&#65533;<&#65533;&#65533;T
&#65533;@&#65533;Sz&#65533;CjH&#65533;M@&#65533;&#65533;+&#65533;Rz&#65533;&#65533;&#65533;MX&#65533;:5Z&#65533;&#65533;&#65533;&#65533;&#65533;b	Bd&#65533;&#251;&#65533;	[5+5&#65533;v[&#65533;&#65533;C&#65533;&#65533;&#230;c&#65533;5&#65533;kcU&#65533; &#65533;&#65533;Z0&#65533;&#65533;&#65533;z(!0(&#65533;%3&#65533;JT&#65533;G&#65533;3&#65533;7@w&#65533;	&#65533;&#65533;&#65533;p&#65533;&#65533;4&#65533;&@&#65533;(Nf&#65533;"&#65533;S&#65533;&#65533;&#65533;S}&#65533;&#65533;&#65533;B&#65533;q &#65533;&#65533;&#65533;&#65533;&#65533;&#65533;&#65533;&#65533;}&#65533;&#65533;:)	&#65533; M@&#65533;/0,&#65533;=P&#65533; &#65533;&#65533;&#65533;&#65533;&#65533;s&#65533;&#65533;A&#65533;&#65533;&#65533; &#65533;P&#65533;&#65533;	&#65533; &#65533;w|0	&#65533;&#65533;&#65533;&#65533;_&#65533;*&#65533;2`>J&#65533;M&#65533;@ &#65533;S<&#355;$`,P<zF T&#65533;* &#65533;"&#65533;&#65533;&#65533;&#65533;)&#65533;5P&#65533;pF!=&#65533;&#65533;&#65533;	&#65533;)z&#65533;5&#65533;&#65533;Yk9&#65533;qc&#65533;t&#755;k&#65533;&#65533;Fb&#65533;X&#1092;e&#65533;r&#1826;	c&#537;xd&#65533;N&#65533;&#65533;5&#65533;(&#524;&#65533;&#65533;X&#65533;pfT&#65533;<&#733;&#65533;Y&#65533;&#65533;&#65533;n&#65533;{&#65533;&#65533;I&#65533;&#308;qA&#65533;&#65533;1&#65533;&#65533;m{;&#65533;&#65533;C&#65533;&#65533;K;&#65533;a&#65533;&#65533;&#65533;8&#65533;&#65533;&#65533;&#65533;&#65533;
gWuT&#65533;&#65533;[&#65533;GH=&#65533;&#65533;E&#65533;;&#65533;&#65533;&#65533;_&#65533;G&#65533;&#65533;&#65533;&#1522;&#65533;HSo&#65533;&#65533;~hh1&#65533;bt&#65533;|&#65533;cL&#65533;A&#65533;<X&#65533;6fc&#65533;&#65533;&#65533;{&#65533;X+v_MA&#65533;!&#65533;v&#65533;&#65533;vU:w&#65533;&#1001;{kB*&#65533;&#65533;l&#65533;&#65533;&#65533;&#65533;&#65533;&#65533;&#65533;&#65533;&#65533;D&#65533;&#65533;LJ&#65533;VJ&#65533;|'8&#65533;&#65533;ah&#65533;vf xbS&#65533;
&#65533;6_C&#65533;&#65533;#&#65533;&#65533;&#693;&#65533;&#65533;&#65533;k&#65533;&#65533;&#358;&#65533;D&#65533;!&#65533;xZ&#65533;&#65533;PJ&#65533;90/&#65533;M&#65533;>&#65533;S p&#65533;}&#65533;G&#65533;E&#65533;6@8pc &#65533;@&#65533;&#65533;K&#65533;'&#65533;&#65533;&#1675;&#65533;}&#65533;R&#65533;&#65533;&#65533;&#65533;0z&#65533;&#65533;h&#65533;&#65533;	&#65533; 	&#65533;&#65533;&#65533;^	&#65533;&#65533;&#65533;`&#65533;&#65533;&#65533;&#65533;G`&#65533;(&#65533;P0 &#65533;hP&#65533;@&#150;&#65533;1&#2005;P/&#65533;&#65533;&#65533;&#65533;j&#65533;&#65533;&#65533;p dP&#65533;P&#65533; &#65533;&#65533;:&#65533;{[G&#65533;K`>0&#65533;}2&#65533;+&#65533;&#65533;q&#65533;,&#65533;&#234;i&#65533;F&#65533;&#65533;#'&#65533;# &#65533;&#65533;%5&#65533;&#65533;p&#65533;&#65533;AU&#65533;4c&#65533;Z&#65533;`58M&#65533;_&#65533;:&#65533;]&#65533;&#763;&#65533;&#65533;G;x&#65533;&#65533;&#65533;&#65533;W;&#1799;&#65533;&#65533;r&#65533;6&#65533;&#65533;&#65533;M&#65533;-&#65533;&#65533;&#65533;&#701;&#65533;&#1787;&#65533;&#65533;&#65533;&#65533;8j&#1272;&#65533;-[6&#65533;&#1838;(&#65533;&#65533;&#65533;&#65533;a&#65533;&#65533;!"&#65533;I&#65533;Ldo&#65533;,0&#65533;q&#65533;&#65533;&#65533;&#65533;&#65533;Cng&#65533;&#65533;&#217;&#65533;&#65533;B6l&#65533;&#65533;fg!&#65533;tE&#65533;&#65533;x&#65533;&#65533;&#65533;&#65533;&#65533;&#65533;&#65533;/xq&#65533;v&#65533;{&#65533;&#65533;>&#65533;&#65533;6&#65533;Fxq zq&#65533;&#799;&#65533;&#1095;&#65533;&#65533;&#65533;!&#65533;&#65533;&#65533;%&#65533;S&#65533;&#65533;%&#412;k&#65533;7+&#65533;P&#65533;&#65533;&#65533;k$DB6&#65533;$&#65533;&#65533;&#65533;&#65533;&#780;&#65533;|&#65533;&#65533;&#65533;&#65533;&#65533;;&#65533;M&#65533;&#65533;F^&#65533;G&#65533;&#65533;@&#65533;&#65533;|&#65533;&#65533;&#65533;&#65533;&#65533;L&#65533;&#65533;X&#65533;&#824;&#65533;&#65533;[7&#65533;&#1741;X&#65533;&#65533;&#65533;&#65533;&#65533;a&#65533;-&#65533;&#65533;&#65533;&#569;+;&#65533;&#65533;&#65533;&#65533;h&#65533;&#1229;&#65533;]3&#65533;&#65533;}:&#65533;y&#304;f/&#65533;1 .p&#65533;!&#65533;>&#65533;&#65533;&#65533;&#65533;&#65533;.07 E &#65533;&#65533;&#65533;GF&#65533;6`X&#65533;bP5&#65533;&#65533;,`&#65533;&#65533;)P&#65533;&#65533;&#65533;%&#65533;%(&#65533;S&#65533;&#65533;:&#65533;\ &#65533;&#65533;&#65533; &#1426;&#65533;&#65533;	&#65533;&#65533;&#65533;&#65533;&#65533;p&#65533;`P&#65533;P!&#65533;2&#65533;y&#65533;&#65533;C&#65533;&#65533;&#65533;&#65533;_&#65533;sq&#65533;p~&#65533;&#65533;J&#65533;&#1392;&#65533;&#65533;@_`d&#65533;m&#65533;	&#65533;&#65533;&#65533;P
q &#65533;W(&#65533;/&#65533;D0&#65533;G 4`&#65533;`&#65533;+&#65533;$0$ &#65533;&#65533;$&#65533;&#65533;&#65533;P&#65533;J&#65533;&#65533;'0u&#65533;
&#65533; FM&#65533;&#1854;&#65533;&#460;&#65533;&#65533;&#65533;&#65533;&#2039;6&#65533;&#65533;5&#65533;&#65533;L&#443;&#65533;ydr|r&#65533;T&#65533;&#65533;&#65533;-
f&#65533;42"&#65533;s&#65533;5&#65533;c$&#65533;x&#65533;&#65533;&#65533;&#65533;v!n&#51592;&#65533;&#65533;G&#65533;c&#2865;k&#65533;&#65533;&#65533;-[&#65533;&#65533;{H&#65533;&#65533;vs&#65533;131&#65533;&#65533;V&#65533;&#65533;K}&#65533;&#65533;6&#65533;&#65533;&#65533;[Jv6&#65533;M&#65533;O&#65533;C&#65533;T&#65533;&#65533;88g4&#65533;&#65533;&#65533;G&#65533;1&#65533;Y&#65533;&#521;&#65533;&#65533;bH&#65533;Rt&#65533;y&#65533;&#65533;\&#65533;&#65533;7x5s&#65533;n&#65533;&#65533;&#65533;&#65533;l&#65533;&#65533;&#65533;&#65533;&#65533;K&#65533;&#65533;&#65533;&#65533;i&#65533;&#65533;^&#65533;&#65533;1&#65533;&#65533;&#65533;&#65533;LRb"&#65533;&#65533;&#716;:&#65533;&#65533;N~&#65533;|#&#65533;N&#65533;&#65533;&#65533;&#65533;&#65533;&#65533;M&#65533;&#65533;&#65533;LN&#65533;&#65533;/&#65533;&#65533;&#65533;&#65533;&#65533;&#929;o&#65533;6&#65533;&#65533;&#65533;&#65533;&#65533; .&#65533;&#65533;q&#65533;&#65533;:&#65533;&#604;"&#65533;p&#65533;c&#65533;=YIo '`&#65533;&#65533;#&#65533;&#65533;&#65533;&#65533;&#65533;&#65533;y"&#65533;s&#65533;;7&#65533;'E *&#65533;&#65533;&#65533;D&#65533;8 Q-&#65533;(&#65533;&#65533;&#65533;&#65533;&#65533;#, &#65533;&#65533;%PJw@&#65533;
	&#65533;`	&#65533;p	&#65533; &#65533;&#65533;&#65533;&#65533;@&#65533;[&#65533;&0&#65533;n&#65533;&#65533;!DX&#65533;0&#65533;2n&#65533;&#65533;&#65533;&#65533;m&#1781;j&#1186;M&#65533;&#65533;&#65533;&#65533;&#65533;r&#65533;&#405;Cw[&#65533;g&#65533;j]&#65533;&#65533;&#65533;K&#65533;%Y&#65533;h&#65533;&#65533;&#65533;&#65533;*9L&#65533; &#65533;!B&#65533;()b&#65533;&#65533;&#65533;@W&#65533;B`*&#65533;HqbD0t&#65533;I"
0&#65533;4&#65533;&#65533;n&#65533;&#65533;s&#65533;&#785;#W&#65533;&#65533;q&#65533;4&#65533;&#65533;V&#65533;Zp&#2044;&#861;&#1741;&#65533;6nw&#65533;&#65533;&#843;&#1518;&#2043;}&#65533;&#65533;&#65533;F&#65533;&#65533;&#65533;o&#65533;&#169;&#65533;M&#65533;b&#65533;qJ&#65533;&#65533;-&#65533;&#65533;&#723;+&#65533;\x&#65533;&#65533;n&#65533;A&#65533;&#65533;&#65533;&#65533;&#65533;R&#65533;&#65533;&#65533;w&#65533;&#1514;&#65533;iSM&#65533;&#65533;h&#185;q+&#65533;&#65533;\&#766;&#65533;&#65533;uh&#65533;&#65533;<&#65533;&#65533;&#65533;9t&#65533;&#1585;sO&#65533;&#65533;&#65533;y&#65533;&#65533;&#1395;w&#65533;={&#65533;&#65533;&#65533;.&#65533;&#65533;&#65533;&#65533;&#65533;]&#65533;&#65533;&#925;&#65533;v&#65533;&#65533;u<m&#65533;&#228;&#65533;+&#65533;{&#65533;6 09&#1588;&#65533;&#65533;l&#65533;!6n~s&#65533;&#65533;&#129;PB&#65533;&#65533;2&#65533;&#65533;&#65533;pC&#65533;4&#65533;PCA,&#65533;=l&#65533;15KEoZ&#65533;&#65533;&#65533;c&#65533;Q&#65533;&#65533;&#65533;0&#65533;&#65533;c&#65533;D&#65533;&#65533;8&#65533;&#65533;&#65533;&#65533;&#65533;LG	&#65533;&#895;&#65533;&#65533;c&#65533;Anh&#65533;K@*&#65533;& &#65533;&#65533;&#65533;+&#65533;&#65533;&#65533;k&#65533;&#65533;/&#65533;9&#65533;/&#65533;&#65533;&#65533;5&#65533;S&#65533;2&#65533;D&#65533;&#65533;7&#65533;q&#65533;&#65533;8&#65533;LSN>&#65533;|&#65533;*tPB&#65533;&#65533;&#65533;&#65533;&#65533;k0&#65533;&#65533;&#65533;z&#65533;6&#65533;.&#65533;!dl&#65533;&#65533;&#65533;&#65533;,&#65533;&#65533;1&#65533;M&#65533;&#65533;q&#65533;r6-'&#65533;q\AC&#65533;V&#65533;H&#65533;&#579;FP!h
a^I0&#65533;&#65533;H8&#65533;&#65533;l&#65533;&#65533;&#65533;F&#65533;f&#65533;A&#65533;N0a&#65533;J@A&#65533;&#65533; h&#65533;&#65533;"&#65533; &#65533;*&#65533;&#65533;&#65533;AI&#65533;&#65533;G$&#65533;&#65533;L6&#65533;DK"Q&#65533;C&#65533;&#65533;X&#65533;!`(&#65533;*f &#65533;
7 a&#65533;`&#65533;a&#65533;`x&#65533;&#65533;UPY&#65533;c&#65533;:t&#65533;Agk&#65533;1%&#65533;9&#65533;&#65533;&#65533;
&x&#1057;&#65533;&V$:&#65533;&#65533;A&#65533;@&#65533;n&#65533;&#65533;&#65533;&#65533;z&#65533;&#65533;lKH&#65533;&#65533;8&#65533;&#65533;&#65533;b&#65533;&#65533;&#65533;&#65533;&#65533;a&#65533;&#65533;&#65533;#p&#65533;;&#65533;,&#65533;&#65533;2K&#236;&#762;&#65533;-&#65533;K&#65533;&#65533;D5&#65533;I&#65533;=&#65533;0&#65533;&#65533;!&#65533;&#65533;	+&#65533;H&#65533;&#65533;&#65533;&#375;&#65533;&#65533;&#65533;&#65533;&#65533;k&#65533;\&#65533;&#65533;&#65533;.&#65533;P U&#65533;&#65533;]t&#65533;&#65533;&#65533;&#65533;/&#65533;&#65533;\&#65533;&#65533;11&#65533;&#313;(u&#65533;i&#65533;=&#65533;&#65533;&#1134;&#65533;&#65533;&#65533;&#65533;<&#65533;V?&#990;zL_/&#65533;&#65533;&#65533;&#65533;n&#65533;&#65533;&#65533;B&#65533;&#65533;&#65533;nsM&#65533;&#65533;
5PK&#65533;4&#65533;&#701;Pc8&#65533;X&#65533;&#65533;&#65533;9#nB&#65533;&#65533;&#1204;&#65533;gN&#65533;&#65533;J&#65533;&#65533;q&#65533;E3&#65533;&#65533;&#65533;&#65533;&#65533;|&#1922;&#65533;Q&#65533;$&#65533;&#65533;>}&#65533;"&#65533;L&#65533;&#65533;&#65533;n&#65533;&#65533;&#65533;p&#325;&#65533;&#65533;7&#65533;&#65533;j
`&#65533;&#65533;&#65533;'/&#65533;	O&#17629;X&#65533;;&#65533;&#65533;&#65533;zz&#65533;&#65533;d&#65533;+&#65533;J&#65533; 7h j&#65533;x&#65533;&#65533;&#65533;&#65533;&#65533;&#65533;gqf&#65533;Ka&#65533;&#65533;&#65533;&#65533;Ho&#65533;&#65533;Z&#65533;6&#65533;&#65533;&#65533;0&#65533;D!&#65533;&#65533;R&#65533;&#65533;&#65533;#&#65533;&#65533;Bd&#1026;&#65533;&#65533; V&#65533; &#65533;D&#178304;@$>p&#65533;+&#65533;&#65533;&#65533;&#65533;^&#65533;&#65533;&#65533;$5p&#65533;Tp&#65533;&#65533; [P&#65533;@F &#65533;&#65533; &#65533;&#65533;@Eb&#65533;bW$&A	Kd&#65533;&#65533;&#65533;&#65533;$qA&#65533;a&#65533;@
&#65533;@&#65533;&#65533; W$X&#65533;&#65533;&HA&#65533;h&#65533;%<&#65533;N&#65533;k&#65533;@&#65533; 
&#65533;&#65533;M&#65533;"&#65533; &#65533;0&#65533;&#65533;\&#65533;&#65533;0&#65533;&#65533; &#65533;&&#65533;+@A	L06&#65533;&#65533;NXAk&#173;&#65533;@*X&#65533;Z&#65533;&#65533;f&#65533;*p&#65533;^&#65533;*
MiN{
MF&#65533;&#65533; &#65533;&#65533;E4&#65533;A&#65533;v
&#65533;[&#724;[.&#65533;&#65533;P&#65533;&#65533;&#65533;&#65533;&#65533;l&#65533;&#224;&#65533;&#65533;}&#65533;&#65533;&#65533;s&#65533;&#1616;&#65533;3&#65533;!&#65533;j`c/zQ&#65533;=t&#65533;&#65533;&#65533;Jx&#65533;'D)&#65533;&#65533;&#65533;/&#65533;&#65533;&#65533;=u8&#65533;VTs&#65533;&#65533;&#65533;&#65533;g&#65533;+&#65533;&#65533;'&#65533;;w&#65533;&#65533;&#65533;=&#65533;&#65533;&#65533;&#40611;&#65533;{&#65533;&#65533;<&#65533;y&#65533;v&#65533;y&#65533;.>&#65533;&#65533;
}&#914;&#65533;&#65533;qe&#65533;&#65533;&#916;&#65533;,&#65533;ILVB&#65533;&#65533;&#65533;&&#165;&#65533;?-*L&#65533;&#65533;&#65533;!&#65533;%/s3&#65533;X&#65533;&#65533;&#65533;&#65533;&#65533;&E&#65533;&#735;V	&#65533;&#65533;&#65533;r&#65533;6&#65533;[^&#65533;&#65533;&#1398;&#65533;Ur^&#65533;r&#65533;JV&#65533;>&#65533;o|&#65533;&#65533;&#65533;&#65533;fXx&#65533;&#65533;}&#65533;y=	&#65533;A&#65533;&#65533;&#65533;&#1448;F5&#65533;d&#65533;&#65533;&#65533;&#65533;K&#65533;&#65533; e-K'&#65533;j6&#65533;&#65533;&#65533;,hKKZ&#738;&#65533;Kcr`&#65533;&#65533;X&#65533;%&#65533;
0&#65533;f&#65533;&#65533; Y&#65533;&#1195;"&#65533;&#65533;Si&#65533;8&#65533;m1u&#65533;g&#65533;&#65533;m&#65533;&#65533;[nX&#65533;"&#65533;>&#65533;&#65533;&#65533;&#65533;(&#65533;@&#65533;$&#65533;(T2px@&#65533;J&#65533;&#65533;4&#65533;&&#65533;@:P&#65533;&#65533;@g&#65533;|AP&#65533;&#65533;&#65533;*&#65533;&#65533;&#65533;6 &#65533;&#65533;%&#65533;&#65533;	&#65533;&#65533;&#65533;=&#65533;&#65533;X#&#65533;?F"&#65533; &#65533;$a&#65533;;d&#65533;&#65533;&#65533;` &#57472;&#65533;4&#65533;&#65533;t&#65533;+x&#65533;j8&#202;&#1648;6&#65533;&#65533;-F&#65533;&#65533;=&#65533;&#65533;z&#65533;&#65533;&#65533;&#65533;-4&#65533;D&#65533;x &#65533;&#65533; Gp&#65533;f&#65533;&#65533;&#65533;("&#65533;&#65533;Y&#65533;_"&#65533;3&#65533;&#65533;&#65533;&#65533;\y'&#65533;.MD&#65533;&#65533;&#65533;\&#65533;y<&#65533;A
bx#_&#65533;F8&#65533;&#65533;~&#65533;I{V&#65533;_~&#65533;8>&#65533;rw&#65533;&#65533;^&#65533;*&#65533;&#65533;(&#65533;&#65533;,f&#65533;^&#65533;&#65533;&#65533;}&#65533;&#65533;A&#65533;@kOHR&#65533;V&#65533;k&#65533;4 ;& b0&#1316;lW{ W&#65533;&#65533;PE&#65533;K&#65533;&#65533;&#65533;&#33550;&#65533;5&#65533;Nwx&#65533;&#65533;&#65533;&#65533;<&#65533;j<&#65533;&#1230;&#65533;&#65533;&#65533;c&#65533;&#65533;&#65533;&#65533;&#1720;&#65533;A6&#65533;S%a&#65533;&#65533;J&#65533;&#65533;]/ &#65533;gk&#65533;2W&#65533;&#65533;4|&#65533;gC&#65533;myB	y*|(@M&#65533;sW&#1315;&#65533;`&#65533;?&#65533;u9]&#65533;&#65533;&#65533;&#65533;&#65533;og&#65533;&#65533;r&#65533;&#65533;7&#65533;&#65533;&#65533;BI&#65533;M&#65533;&#65533;,&#65533;E&#65533;&#65533;&#65533;2&#1844;&#65533; &#65533;&#65533;Y&#65533;N&#65533;&#65533;&#1016;j;&#65533;&#65533;&#794;&#65533;O&#65533;&#65533;&#65533;&#65533;*QB&#65533;&#65533;.&#65533;&#65533;ab4=&#65533;xNw0EGGj~s&#65533;&#65533;&#65533;c&#65533;:&#65533;&#65533;&#65533;#&#65533; 1&#65533;&#65533;\0+j &#65533;&#65533;&#65533;&#1195;&#1172;&#65533;&#65533;d&#65533;&#65533;&#65533;B`&#65533;`J<c&#1317;nEFj&#65533;&#65533; T&#65533;&#65533;&#65533;8&#65533;&#65533;uE8&#65533;s&#65533;!&#65533;Jd&#65533;&#65533;P&#65533;&#65533;@&#65533;H&#65533;&#65533;%MJ&#65533;&#65533;&#65533;>B&#65533;&#65533;% 	M&#65533;&#65533;P&#65533;*D&#65533;	LH&#65533;&#65533;&#65533;)L&#65533;B(qx&#65533;&#65533;;3&#65533;A&#65533;&#65533; &#65533;E&#65533;b	l_&#65533;&#65533;ZY&#65533;&#65533;
&#65533;n&#65533;&#65533;&#65533;_&#65533;h &#65533;&#65533;[1&#65533;jAN@&#65533;,_\&#65533;&#65533;&#65533;&#65533;n&#65533;&#65533;&#65533;&#65533;v&#65533;&#65533;&#65533;&#65533;&#65533;g&#499;&#65533;-&#65533;^&:~&#65533;&#65533;&#1039;b?DTO&#65533;&#65533;8&#65533;%8&#65533;N&#65533;B&&#65533; ;&j&#1234;&#65533;4&#65533;k&#65533; J@*@&#65533;D&#65533;&#65533;
&#65533;69&#65533;&#65533;&#65533;&#65533;@&#65533;&#65533;P.&#65533;&#65533;wx&#65533;x&#65533;&#65533;&#65533;&#65533;_&#65533;&#65533;*&#65533;&#65533;&#1550;z(6&#65533;&#65533;&#65533;t&#65533;$&#65533;&#65533;&#65533;7v&#65533;6+&#65533;&#65533;#!&#65533;A>c&#65533;q&#65533;&#65533;@&#65533;&#65533;&#65533;4C&#65533;&#65533;&#65533;"&#65533;&#65533;;&#65533;,A&#65533;*q,&#65533;&#65533;'&#65533;7&#1072;&#65533;&#65533;&#181;&#65533;&#65533;&#65533;&#65533;&#65533;&#65533;p7&#65533;(X&#65533;,3&#65533;V&#65533;<!&#65533;6)Ck8C8A&#65533;5\&#65533;l0CzC749&#65533;&#65533;Vc&#65533;&#1362;*8!CX&#65533;&#65533;2&#65533;&#65533;7&#65533;!&#65533;9&#65533;&#65533;B&#65533;&#65533;&#65533;i&#65533;,&#65533;&#65533;&#65533;&#65533;p&#65533;s &#65533;u&#65533;DM&#65533;DN&#65533;&#65533;uH&#65533;k&#65533;&#65533;P >&#65533;@:+*&#65533;&#65533;&#65533;&#65533;:&#65533;c&#65533;&#65533;&#1621;&#65533;S*s&#65533;W&#1280;&#65533;&#65533;  &#65533;&#65533;&#65533;&#65533;!&#65533;2&#65533;@@&#65533;&#65533;s&#65533;IH&#65533;?JFJ&#65533;&#65533;J&#65533;?0$p&#65533;&#65533;&#65533;&#65533;&#65533;&#65533;1&#65533;&#65533;P&#65533;&#65533;&#65533;(&#65533;&#65533; &#65533; t&#65533;"&#65533;&#65533;&#65533;&#65533;t &#65533;&#65533;&#65533;&#65533;&#65533;&#65533;2&#65533;/8&#65533; &#65533;&#65533;&#65533;l>&#65533;D"&#65533;&#65533;2>&#65533;0 &#65533;n&#65533;&#65533; &#65533;&#65533;&#65533;&#65533;&#1074;H&#65533;`Yl&#65533;&#65533;xL&#65533;&#65533;&#65533;&#65533;`&#65533;&#65533;I'&#65533;&#65533;&#65533;%&#65533;&#65533;&#65533;z&#65533;L&#65533;&#65533;&#65533;+G\&#65533;"&#65533;' 	&#65533;`4L8&#65533;FX&#65533;?x\x3i-W&#65533;-&#65533;IDSc-BD&#65533;&#65533;l&#65533;Sk&#65533;B&#65533;J&#65533;&#65533;&#65533;.iC&#65533;&#65533;&#673;&#65533;&#65533;&#65533;,7&#65533;C&#65533;&#65533;(H&#65533;&#65533;r&#65533;&#65533;&#65533;x&#65533;@y8&#65533;1&#65533;t&#65533;&#65533;&#65533;&#65533;&#65533;96&#65533;&#65533;&#65533;&#1693;&#65533;Q,=&#65533;&#65533;1&#65533;A5&#65533;l)r[&#65533;&#1264;&#65533;&#65533;	&#65533; &#65533;&#65533;6bL&#65533;4)9a&#65533;&#65533;|L&#65533;TJ5&#65533; 3&#65533;(&#65533;R9&#65533;&#65533;G&#65533;\,&#65533;&#65533;&#65533;&#65533;K&#65533;&#65533;<&#65533;&#152;&#284;&#554;0&#65533;&#65533;&#65533;&#65533;	j&#65533; &#65533;,"&#65533;&#65533;&#65533;&#65533;Z@l&#65533;&#65533;&#65533;&#65533;7&#65533;Md@&#65533;D&#65533;j N&#65533;&#12064;>a&#65533; &#65533;&#65533;&#764;&#65533;&#65533;&#65533;&#65533;&#65533;D&#65533;&#65533;&#65533;&#65533;qh.&#65533;L&#65533;&#65533;)&#65533;O&#65533;,&#1007;&#65533;&#65533;v0&#65533;g8&#65533;0&#65533;&#65533;&#65533;&#65533;&#65533;*&#65533;+2&&#65533;O&#65533; &#65533;&#65533;&#65533;(&#65533;&#65533;&#65533;&#65533;&#65533;&#65533;&#65533;O&#65533;1&#65533;&#1570;&#65533;&#65533;H&#65533;)&#65533;2(&#65533;=&#65533;4&#65533;?0&#65533;EpH&#65533;J&#65533;?&#65533;P?&#65533;#Ex&#65533;'&#65533;F&#65533;&#65533; &#65533;8&#65533;&#65533;o9>&#65533;=&#65533;a&#65533;&#65533;&#65533;G&#65533;&#65533;&#65533;&#65533;zO&#65533;&#65533;&#65533;`&#65533;&#65533;k:&#65533;&#65533;:&#65533;%&#65533;
&#65533;&#65533;&#65533;>&#65533;&#65533;"@&#65533;&#65533;&#65533;&#65533;F*&#65533;&#65533;&#65533;&#65533;&#65533;fr&#65533;0&#65533;&#65533;&#65533;&#65533;E&#65533;>o &#65533;9[.&#65533;Y&#1263;a&#65533;&#65533;t[(&#65533;&#65533;&#65533;&#65533;&#65533;&#65533;&#717;&#65533;&#65533;*&#65533;t?@[)T#&#65533;_&#65533;DXC&#65533;&#515;D&#65533;&#65533;dxhp&#65533;fh&#65533;Fu&#65533;h&#65533;&#65533;0i&#65533;&#65533;\&#65533;&#65533; &#65533;&#65533; &#65533;H&#65533;K&#65533;M2&#65533;&#65533;&#65533;&#65533;T
&#65533;T&#65533;&#65533;J&#6419;&#65533;T&#65533;~&#65533;&#65533;&#65533;&#65533;&#65533;q&#65533;&#65533;&#17308;&#1705;&#65533;&#65533;&#65533;@A&#65533;
&#65533;&#65533;&#65533;&#65533;&#65533;&#65533;&#65533;&#65533;&#65533;.|&#65533;&#65533;&#1286;C&#65533;&#65533;SS&#65533;b&#65533;&#65533;&#65533;&#65533;&#65533;d&#65533;P&#65533;=<&#65533;&#65533;&#65533;&#1690;JW&#65533;B&#65533;&#233;&#65533;&#65533;AL&#65533;e&#135;"&#65533;o#&#65533;&#65533;&#133;&#65533;&#65533;"qMw-B*CX+&#65533;V&#65533;&#65533;&#65533;j&#681;&#65533;,&#65533;&#65533;Jn&#65533;&#1516;&#65533;&#65533;.&#65533;&#65533;m&#65533;&#65533;y&#65533;&#65533;9&#65533;z&#65533;&#65533;5&#65533;9&#65533;m|&#65533;&#682;<C&#65533;&#65533;&#65533;&#65533;&#65533;I&#65533;[Wi&#65533;&#65533;t0O&#65533;Yd&#65533;c&#65533;%&#65533;&#65533;2&#65533;	&#65533;&#65533;6&#65533;&#65533; &#65533;B
&#65533;O&#65533;&#65533;&#65533;&#65533;&#65533;&#65533;&#65533;&#65533;0
&#65533;&#65533;(&#65533;Y&#65533;C<yl2&#1539;E&#65533;L&#516;L&#65533;&#65533;C&#65533;8&#65533;&#65533;>(Ep0H&#65533;P&#65533;Hp?&#65533;&#65533;A&#65533;&#512;&#512;&#65533;!&#65533;[&#65533;`9/3&#65533;&#65533;&#65533;&#65533;&#65533;&#65533;&#65533;G:&#65533;U&#65533;Q&#65533;&#65533;&#65533;"Z&#65533;&#65533;/&#65533;&#1762;&#65533;&#65533;&#65533;&#65533;&#65533;0z&#65533;&#65533;&#65533;*&#65533;&#65533;!X&#65533;$&#65533;&#331;Ho&#65533;RV<<,&#65533;2&#65533;&#65533;@-&#65533;&#65533;c8&#65533;p&#65533;&#65533;&#65533;&#65533;&#65533;>aM&#1530; &#65533;&#65533;&#65533;(&#65533;Y&#65533;&#65533;"&#65533;zbI*&#65533;VY&#65533;e`L&#65533;G0J&#65533;c&#65533;]c(&#65533;^cpj(&#65533;}u&#1540;M&#65533;&#65533;&#65533;&#65533;&#65533;&#65533;&#65533;OUX&#786;^&#65533;&#65533;&#65533;Z^S&#65533;&#1539;&#65533;&#65533;h&#65533;&#65533;&#65533;K&#65533;&#65533;&#65533;5u&#65533;w&#65533;&#65533;&#65533;P&#65533;&#1321;`&#65533;&#1473;&#65533;&#65533;&#65533;&#65533;cK&#65533;e&#65533;R&#65533;&#65533;&#65533;Z*@&#65533;_g&#365;&#65533;&#65533;&#65533;&#65533;A&#65533;_D&#65533;&#65533;&#65533;&#65533;P&#65533;-&#65533;"@6)&#65533;&#65533;&#65533;|@ D&#65533;L`^&#65533;&#65533;&#65533;&#65533;&#65533;&#65533;1&#65533;&#65533;	&#65533;&#65533;&#65533;Y&#65533;&#65533;N"a&#65533;&#65533;&#65533;&#551;&#65533;&#65533;  &#1325;z&#65533;&#3382;5y`&#1154;&#65533;6@&#65533;@&#65533;a&#65533;&#841;K&#65533;&#65533;&#65533;&#1330;L&#65533;&#65533;`&#65533;a&#65533;`&#65533;
}&#65533;&#65533;&#65533;&#65533;&#65533;&#65533;&#65533;N&#65533; &#65533;&#65533;&#65533;u`&#65533;B&#65533;&#65533;&#65533;bv&#1077;^m&#65533;_&#65533;Iz&/U/&#65533;*Q&#65533;&#65533;2&#65533;&#640;&#65533;j:&#65533;&#192;&#65533;&#65533;&#65533; &#65533;&#65533; 
&#65533;&#65533;pc&#65533;s&#65533;0R<0&#65533;X&#65533;:X&#65533;OXXp&#65533;U`S&#65533;D&#65533;; &#65533;&#65533;&#65533;&#65533;&#65533;;KV&#65533;?x&#65533;&#65533;&#65533;&#65533;&#65533;&#65533;/&#65533;#P&#65533;$`&#65533;&&#65533;&#65533;&#65533;&#65533;&#65533;&#65533;&#65533;&#65533;&#65533;&#65533;&&#65533;e&#65533;&#65533;&#65533;1k&&#65533;-
_1^&#65533;&#65533;,&#65533;"&#65533;%@&#65533;2&#65533;&#65533;&#65533; &#65533;! &#65533;&#65533;$@&#65533;"p&#65533;&#65533;s&#65533;!(&#65533;&#65533;&#65533;&#65533;]>h&#65533;^&#65533;:&#65533;&#65533;R&#1025;0 j(&#65533;_}&#65533;&#65533;3tr&#65533;&#65533;&#65533;&#65533;&#65533;Q&#65533;&#65533;&#65533;7&#65533;&#65533;64h&#65533;W&#65533;z&#65533;&#65533;r&#65533;[8&#65533;P&#65533;&#65533;OH&#65533;Hcg8h&#65533;	&#65533;&#65533;W^&#65533;.&#65533; &#65533;T &#65533;89i&#65533;&#65533;&#1291;&#65533;&#65533;&#65533;&#65533;&#65533;gV&#65533;7Ka&#65533;J&#65533;&#65533;&#65533;A&#65533;&#65533;)&#65533;`\&#65533;6]&#65533;c&#65533;&#1361;&#65533;&#65533;u&#65533;+4W&#65533;`&#65533;&#65533;i&#65533;&#65533;@1+a&#1576;Z&#65533;j&#65533;&#1414;&#65533;&#1566;&#65533;W|&#65533;_~]w&#65533;N&#65533;iNI&#65533;&#65533;j&#65533;V&#65533;&#65533;j&#65533;&#65533;>&#65533;&#224;&#65533;&#1479;&#65533;&#1544;=&#65533;N&#44190;V:&#65533;&#65533;m&#65533;Vy&#65533;&&#65533;>J&#65533;ek&#65533;&#65533;&#65533;=&#65533;&#65533;tm&#65533;(6&#65533;&#65533;&#65533;v&#65533;bw&#65533;l&#65533;x06&#65533;&#65533;~&#65533;y&#65533;r&#65533;:&#65533;&#65533;&#65533; Wd$&#65533;=&#65533;&#65533;Z;&#65533;&#65533;&#65533;&#65533;/&#65533;&#65533;&#65533; &#65533;&#65533; &#65533;&#65533; &#65533;Y\&#65533; &#570;-8J&#65533;S&#65533;Z&#65533;&#65533;W`VH&#65533;P&#65533;?&#65533;FP&#65533;?&#65533;&#65533;&#65533;&#1707;&#65533;&#65533;d&#65533;#83&#32810;k&#65533;$8&#65533;b4&#65533;B&#65533;&#65533;7&#65533;'&#65533; =$h]&#65533;c&#65533;pg&#65533;&#65533;&#65533;	&#65533;&#65533;&#65533;o%&#65533;"W&#65533;&#65533;&#65533;:d&#65533;@\&#65533;S%@&#65533;%&#65533;o"X$hf&p&#65533;#`&#65533;"&#65533;l&#65533;&#65533;&#65533;&#65533;&#65533;V&#65533;P&#65533;iA&#65533;&#65533;&#65533;&#65533;8&#65533;&#65533;k&#1817;&#65533;&#65533;&#65533;iS!&#65533;&#65533;&#65533;a&#65533;'$&#65533;&#65533;&#518802;&#65533;&#65533;X4_&#65533;Vx&#65533;\&#65533;aXl&#65533;5&#65533;&#65533;k&#65533;&#65533;&#65533;N&#1930;&#65533;&#1465;&#65533;&#65533;&#65533;&#65533;&#65533;V&#65533;q6&#65533;&#1467;;&#65533;&#65533;oC&#65533;&#65533;%K&#65533;6&#2036;D&#65533;&#65533;R`&#233;&#65533;p&#2040;&#65533;K&#1769;p&#65533;&#1885;&#65533;&#1295;&#65533;&#65533;&#65533;&#65533;&#65533;Y&#65533;O&#65533;&#65533;SJk&#65533;L&#588;`&#65533;9&#65533;9&#1724;&#65533;&#65533;,&#65533;L&#468;&#65533;&#65533;&#65533;&#65533;&#65533;&#65533;&#65533;&#65533;t&#65533;!&#65533;&#1617;Kt&#65533;&#65533;pw&#65533;6]&#65533;D&#65533;&#65533;&#65533;&#65533;&#65533;V&#65533;">&#65533;5&#65533;h&#1939;	&#65533;&#779;&#65533;t&#1764;L:&#65533;t&#65533;&#65533;ML&#65533;&#65533;6/&#65533;N&#65533;&#65533;OwNPu&#65533;4)&#548;&#65533;s&#65533;&#65533;&#65533;&#65533;&#9818;&#65533;&#65533;EK&#65533;&#65533;&#65533;&#65533;Q&#65533;y&#65533;t8>p&#65533;pE`&#65533;&#65533;&#65533;/7&#65533;F&#65533;&#65533;c&#65533;&#65533;c&#65533;&#65533;	&#65533; 9f &#65533;&#65533;&#65533;&#65533;.
&#65533;&#65533;4&#65533;1&#65533;QUx&#65533;X&#65533;&#65533;Wh&#65533;V`&#65533;R&#65533;&#65533;B&#65533;F&#65533;m&#65533;&#65533;&#65533;H&#65533;&#65533;G&#65533;ZIx<(&#65533;O,x&#65533;B&#65533;W&#65533;&#65533;ap&#65533;^&#65533;&#65533;R&#1028;&#65533;&#835;2&#65533;&#65533;" &#65533;!&#65533;&#65533;&#36892; &#65533;xh&#65533;&#65533;P#&#65533;V8&#65533;f^n&#65533;fyO&#65533;F&#65533;&#65533;&#65533;H 0#&#65533; 8&#65533;"&#65533;&#65533; 0"0&#65533;#&#65533;&#65533;!8"&#65533;2J&&#65533;V&#65533;&#65533;&#65533;&#1600;`@&#65533;p&#65533;&#65533;OO&#65533;&#65533;&#65533;&#65533;&#65533;N&#65533;&#65533;n*&#65533;l&#65533;w&#65533;g>&#1485;&#65533;p?%<&#65533;&#65533;&#65533;i&#65533;&#65533;Xx&#65533;Y&#65533;&#65533;aPi&#1542;&#65533;&#65533;&#65533;&#65533;P&#65533;&#65533;Q&#65533;a7&#65533;&#65533;S/@&#65533;&#65533;{N7U&#65533;&#65533;&#65533;&#65533;{Lg&#65533;&#65533;d(%&#65533;&#65533;	&#65533;&#65533;u^&#65533;U*w&#65533;&#229847;f&#65533;^&#65533;&#65533;s&#65533;i7&#65533;)41&#65533;|Ak*&#1393;&#65533;&#65533;&#65533;^&#65533;5&#685;&#65533;&#1517;&#65533;&#65533;&#1311;&#1571;&#65533;&#65533;&#65533;&#65533;}&#65533;&#65533;&#65533;	9&#65533;&#65533;&#65533;X&#65533;&#65533;&#65533;&#65533;&#65533;C&#65533;&#65533;&#65533;&#65533;&#65533;&#65533;I&#65533;&qS&#65533;&#65533;@Bl&#65533;y&#65533;&#65533;_N&#65533;u}{}~ &#65533;&#1924;&#65533;~&#65533;&#65533;&#65533;~&#65533;&#65533;1I}&#65533;&#65533;,&#65533;&#65533;&#65533;&#65533;&#65533;V&#65533;&#65533;+_&#65533;&#65533;k&#65533;)&#45063;]{&#65533;&#65533;&#65533;&#65533;&#65533;)|&#65533;&#65533;j8&#65533;&#65533;h&#65533;bD&#65533;,p &#65533;&#65533;C&#65533;<p&#65533;@a&#65533;&#65533;2&#65533;@&#65533;&#65533;&#197;!B&#65533;&#65533;&#65533;&#65533;&#65533;D&#65533;%P&#65533; c&#65533;%R&#65533;J&#65533;R&#65533;jf+V&#65533;:-*&#65533;&#65533;&#65533;$J>)U
J	&#65533;&#65533;H&#65533;&#65533;A&#65533;"&#65533;	D&#65533;&#65533;&#65533;f&#65533;&#1915;x&#65533;&#65533;a}&#65533;&#65533;8m&#65533;^M&#65533;&#65533;f&#65533;&#65533;!3X&#65533;&#1056;&#65533;C&#2046;U&#65533;&#65533;
%J&#65533;XA&#65533;D&#65533;0l&#65533;!&#65533;A&#65533;0)&#65533;&#199;&#65533;&#65533;?v&#65533;&#65533;&#65533;@&#65533;&#65533;&#65533;&#65533;/&#1058091;&#65533;cH/&#65533;0&#65533;"&&#65533;&#65533;u&#65533;_&#65533;Cwn6mr&#65533;&#665;#'N\&#65533;o&#65533;~&#65533;m[7&#65533;&#1852;q&#65533;v&#65533;&#1782;&#65533;&#65533;&#65533;C&#65533;|ys&#65533;&#301;w{&#65533;=&#65533;r&#65533;&#65533;&#65533;&#65533;b&#65533;&#65533;&#65533;,_&#878;e&#1254;&#65533;5&#65533;&#65533;&#65533;&#65533;&#65533;-&#65533;5&#65533;&#65533;e&#65533;f&#65533;&#65533;&#65533;&#65533;&#65533;&#65533;&#65533;g&#65533;5&#65533;&#65533;g_&#65533;&#65533;&#1984;&#65533;&#65533;&#65533;&#65533;&#65533;)H&#65533;~&#60775;&#65533;&#65533;&#65533;&#65533;7&#65533;&#65533;[9&#65533;&#398;;#&#65533;#&#65533;&#65533;&#65533;&#1299;&#65533;=&#65533;&#65533;S>/&#184;&#65533;=&#65533;&#65533;X=&#65533;&#65533;s<&#65533;&#65533;;&#65533;&#65533;fN9&#65533;8&#65533;i&#65533;&#65533;7&#65533;p&#1252;&#65533;Nj&#65533;&#65533;6Q2G&#65533;zM^&#65533;&#65533;&#65533;[r&#65533;&#65533;&#65533;`3_&#65533;&#65533;&#65533;&#65533;^z`^&#65533;&#65533;&#65533;h&#65533;&&#65533;&#65533;&#65533;&#65533;&#65533;&#65533;&#65533;5t&#65533;y&#859;&#65533;&#65533;&#65533;&#65533;&&#65533;q&#65533;Y&#65533;|d&#65533;&#65533;^&#65533;^"Je&#65533;Kr&#65533;&#65533;&#65533;6
&#65533;7Hn&#65533;&#65533;&#65533;`&#65533;&#65533;&#65533;&#65533;Z&#65533;i&#65533;&#65533;C&#65533;9&#65533;Y&#65533;&#65533;&#65533;9&#65533;8&#65533;&#65533;&#65533;[&#65533;CI&#65533;&#65533;&#65533;&#65533;[q&#65533;1&#65533;&#65533;r&#65533;&#65533;f&#65533;z&#65533;Y&&#65533;d&#65533;,&#65533;&#65533;&#65533;&#65533;&#65533;{&#65533;+&#65533;&#65533;&#65533;&#65533;w:&#65533;,&#65533;&&#65533;&#65533;j&#65533;&#65533;&#65533;&#65533;&#65533;&#65533;bb&#65533;&#19320;F&#65533;&#65533;7&#65533;&#65533;j:&#65533;&#65533;N&#65533;8&#65533;3O&#65533;&#65533;&#65533;&#65533;"&#65533;+&#65533;&#65533;&#65533;&#65533;t	%&#65533;&#65533;
(&#65533;&#65533;&#65533;&#65533;&#65533;&#65533;@&#65533;X&#65533;&#65533;tpB
(&#65533;0&#65533;
0&#65533;`BH\AL&#65533; &#65533;@&#65533;&&#65533;&#65533;&#65533;*4&#65533;&#65533;J(&#65533;&#65533;$&#65533;d&#65533;&#65533;&&#65533;xt&&#65533;L&#65533;\A&#65533;w&#65533;I/&#65533;&#65533;&#65533;&#65533;S&#65533;&#65533;7&#65533;&#65533;B&#65533;+&#65533;L&#65533;!e&#65533;[&&#65533;&#65533;&#65533;R%&#65533;&#65533;q_/&#65533;A8F&#65533;C$&#65533;DLD>&#65533;&#65533;&#65533;1&#65533;&#65533;&#65533;C1&#65533;&#1865;&#65533;&#65533;&#65533;2&#65533;P&#65533;1&#65533;&#65533;&#65533;	"&#65533;-H,HQH1&#65533;&#65533;&#65533;Z;>&#65533;&#65533;:&#65533;.m&#65533;&#65533;&#65533;o&#65533;&#1706;&#19279;>&#65533;.8&#65533;Y{&#65533;&#65533;1&#65533;&#1689;&#46803;&#65533;q&#65533;.&#65533;&#65533;2J*&#65533;#&#864;w&#65533;i&#65533;&#1926;	n&#65533;j&#65533;_&#65533;&#65533;O{g&#65533;&#65533;?kM&#65533;&#65533;&#65533;&#65533;=&#65533;&#65533;3&#65533;fz6&#65533;&#65533;&#65533;&#65533;&#65533;&j: &#65533;&#65533;<V&#835;&#65533;&#65533;&#65533;3u&#65533;&#65533;&#65533;&#65533;&#65533;&#65533;&#65533;Ux&#1315;t&#65533;n6&#65533;&#65533;&#65533;x&#65533;&#65533;&#65533;&#65533;&#65533;A&#65533;&#65533;w&#65533;&#65533;&#65533;$*&#65533;&#65533; {&#65533;d&#65533;~&#65533;N&#65533;&#65533;d&#65533;9&#65533;G&#65533;&#65533;&#65533;O~D&#65533;&#65533;0K*&#65533;&#65533;&#65533;6&#65533;&#65533;9&#65533;w&#65533;&#65533;&#65533;?&#65533;&#65533;#&#65533;&#65533;7&#65533;E&#65533; 	7D2&#65533;9&#65533;1!&#65533;
&#65533;&#65533;Z&#65533;&#65533;t&#65533;$E&#65533;^Z&#65533;]H&#65533;/r1&#65533;$l!
&#65533;8C&#1168;&#65533;0\#&#65533;XB&#65533;&#65533;= jc&#65533;XF&#65533;&#65533;K&#65533;t&#65533;&#65533;!n&#65533;&#64159;<&#65533;"{&#65533;/&#65533;S&#65533;G8*&#65533;&#65533;&#65533;-8A&#65533;&#950;&#65533;X &#65533;@.0&#65533;
&#65533;`'&#65533;	\`&#65533;&#65533; &#65533; "&#65533;P&#65533;
&#65533;&#65533;&#1072;&#65533;U&#65533;"&#65533;&#65533;&#65533;&#65533;)XA&#65533;G&#65533;@&#65533;#.&#65533;3N|&#65533;&#65533;&#65533;&&#65533;(q&#65533;5d&#65533;
l&#65533;2&#65533;&#65533;&#65533;x&#1315;&#65533;&#65533;&#65533; q&#65533;rh&#65533;&#65533;@&#65533;&&#65533;&#65533;&#65533;&#65533;%b&#65533;&#65533;%&#65533;&#65533;&#65533;e:&#65533;A&#65533;&#65533;&#65533;# &#65533;|&#65533;&#65533;&#65533;&#65533;2&#65533;&#65533;A&#65533;<&#65533;f&#65533;&#65533;a&#65533;GH&#65533;&#65533;v@&#65533;&#65533;@3&#65533;&#65533;
Fp6&#65533;&#65533;&#65533;l&#65533; @`&#65533;Mh&#65533;&#65533;`M&#65533;&#65533;!&#65533;v&#65533;&#65533;&#65533;C &#65533;h&#65533;&#65533;&#65533;&#65533;8A< y&#65533;&#65533;&#65533;z&#65533;8&#65533;&#65533;t&#65533;S&#65533;*'9&#65533;&#65533;*6&#65533;	O&#65533;&#65533;&#584;F5&#65533;&#65533;Tj4&#1385;R&#65533;_h&#65533;5*h&#65533;od#&#65533;&#65533;U2&#65533;'&#65533;t&#65533;&#744;%&#65533;&#65533;7N&#65533;9&#1073;&#65533;&#65533;D&#65533;&#1695;6&#65533;6&#65533;C&#65533;G&&#65533;&#65533;;x&#65533;&#1257;&#65533;&#65533;&#1629;t&#65533;&#65533;&#65533;'!6&#65533;&#65533;&#65533;&#65533;&#65533;A4ik>&#65533;&#65533;~&#65533;'8&#65533;O}&#65533;&#65533;f9&#65533;&9&#65533;&#65533;&#65533;&#65533;&#65533;,e&#65533;D.)QiJ&#889;Rr&#65533;$%Eg]&#65533;&#65533;&#65533;fe[&#65533;8&#65533;&#65533;&#65533;&#65533;&#65533;&#65533;&#65533;P&#65533;&#65533;6&#65533;&#653;&#65533;^&#65533;&#65533;&#65533;&#65533;U&#65533;&#65533;&#65533;nk&#65533;&#65533;)U&#65533;P&#65533;&#65533;&#65533;&#65533;&#65533;&#65533;=AM&#65533;z&#65533;&#65533;n&#65533;&#65533;&#65533;]j&#65533;i[&#65533;&#65533;n&#65533;&#65533;+&#65533;f}7[&#65533;K/y&#1399;&#65533;&#65533;i8W&#65533;T&#65533;&&#65533;&#65533;q&#65533;&#237;U&#65533;=&#65533;&#65533;&#65533;m2R7 N0&#65533;&#65533;m`-
#&#65533;,F&#65533;
`@"0&#65533;&#1929;&#65533;&#65533;&#65533;GO&#65533;( )h&#65533;&1
T&#65533;&&#65533;X1*dr&#65533;L r&#65533;&#65533;&#65533;0&#65533;D$&#65533;&#65533;%&&#65533;C&#65533;&#65533;&#65533;&#65533;5&#65533;&#65533;~&#65533;hF3&#65533;&#65533;"&#1121;&#65533;QX&#65533;&#65533;p&#65533;`6&#65533;N&#65533;:,8&#65533;&#65533;R&#1026;&#65533;&#65533;&#65533;B&#65533;~@f&#337;&#65533;FX3&#65533;&#65533;&#65533;&#65533;9&#65533;&#65533;l&#65533;&#65533; Nqy&#65533;Alp&#65533;?&#1216;r((AF&#65533;&#65533;&#65533;b&#65533;@FP&#65533;Shc#&#65533;&#65533;z&#1317;Cu&#65533;+&#1190;&#65533;&#65533;)u&#65533;&#65533;v&#65533;&#65533;5d_&#1602;&#65533;&#1337;*&#930;&#65533;&#65533;+&#65533;&#65533;&#65533;Pa&#65533;F/V&#65533;	J8&#65533;&#65533;&#65533;1&#65533;&#65533;&#65533;_C&#65533;&#65533;`4&#65533;&#65533;^h&#65533;&#65533;Z
&#65533;,&#65533;&#65533;&#65533;l&#65533;>&#65533;&#65533;&#65533;&#65533;&#65533;&#65533;&#65533;z&#65533;&#65533;&#65533;u_&#65533;{&#65533;Q&#65533;&#65533;&#65533;&#65533;4&#65533;Q4&#65533;&#65533;	p&#65533;)"`&#65533;(]&#65533;u &#65533;&#65533;M&#65533;hX	&#65533;&#65533;8~&#65533;&#65533;&#65533;&#65533;&#65533;#J&#65533;&#65533;%}(&#65533;B&#65533;&#65533;o&#65533;&#65533;&#65533;d&#1091;&#65533;&#65533;:<M5&#65533;&#65533; &#65533;&#65533;4&#65533;&#65533;&#225;&#65533;W&#65533;&#65533;&#1693;:&#65533;&#65533;&#65533;&#65533;&#65533;&#65533;&#65533;'.p&#65533;Q&#65533;&#65533;|&#65533;&#65533;&#65533;*&#65533;L&#65533;&#65533;&#65533;&#65533;hs"&#65533;&#65533;&#65533;&#65533;&#65533;&#506;&#65533;NLY&#65533;&#65533;&#65533;$d &#65533;#&#65533;&#65533;&#65533;a&#65533;&#1137;&#65533;&#65533;&#65533;pB&#65533;}&#65533;&#65533;&#65533;M&#65533;&#65533;I?&#65533;&#65533;J&#65533;&#65533;8&#65533;4&#65533;:&#65533;J&&#65533;7&#65533;&#65533;$f &#65533;&#65533;UX4E&#65533;H<&#65533;&#594;L&#65533;"&#65533;&#65533;\<@&#65533;&#65533;&#65533;8&#65533;,&#65533;$&#65533;&#65533;&#65533;&#65533;&#65533;(B&#65533;	Q&#65533;&2y&#65533;*F	<&#65533;ai8&#65533;&#65533;&#65533;5&#257;:9D"6a&#65533;k&#65533;c-&#657;&#65533;&#65533;GWn&#65533;H&#65533;&#65533;H&#65533;'&#65533;0/`&#65533;&#65533;&#65533;P&#65533;&#912;H&#65533;"_` &#65533;p&#65533;_~&#65533;3%$A1&#65533;&#65533;&#65533;&#65533;&#65533;&#65533;p&#65533;&#65533;j &#65533;&#65533;o4 &#65533;d R&#65533;&#65533;XD
&#65533;&#65533;&#1664;&#65533;sX&#320;&#65533;~&#65533;k2&#65533;iR-PU&#65533;&#65533;w&#65533;&#289;&#65533;&#65533;&#2042;Q&#65533;&#65533;O&#65533;&#65533;&#5857;`&#65533;&#65533;&#65533;&#65533;3-&#65533;&($&#65533;&#65533;-&#65533;113H33L&#65533;&#65533;P&#1085;&#65533;&#65533;D&#65533;&#65533;`
&#65533;&#65533;
&#65533;&#65533;%&#65533;U&#583;&#65533;8&#65533;&#65533;\&#65533;F:&#65533;&#65533;&#65533;&#65533;&#65533;&#65533;U&#65533;&#65533;&#530;&#65533; &#65533;^&#65533;<&#65533;&#65533;e&#65533;&#65533;F&#45338;&#65533;&#65533;&#1529;&#65533;&#65533;TG&#65533;4&#65533;&#65533;&#65533;&#65533;ba&#65533;b&#65533;&#1429;&#65533;V&#65533;t%G&#65533;l&#65533;&#65533;ia&#65533;z&#65533;J&#65533;&#65533;	&#65533;&#65533;&#468;(&#709;&#65533;&#65533;&#65533;a&#65533;$&#65533;&#65533;&#65533;2&#65533;J&#65533;&#1561;&#65533;&#65533;m
&#65533;&#65533; &#65533;&#65533; &#65533;&#65533;&#65533;&#65533;&#65533;,&#65533;p1&#65533; "&#893;&#65533;&#65533;W&#65533;&#65533;&#65533;&#65533;&&#65533;"
&#65533;m&#65533;&#677;d&#658;&#65533;&#65533;&#65533;h&#65533;&#65533;z&#65533;W&#65533;hu%&#65533;&#65533;&#65533;&#65533;)&#563036;&#65533;+2&#65533;f&#65533;&#65533;&#65533;&#65533;*&#65533;b&#65533;&#65533;b&#65533;&#65533;"-&#65533;".&#65533;	&#65533;&#673;d	j&#65533;&#65533;k&#65533;N8&#65533;:PE!Y&#65533;m&#65533;=&#65533;C%&#65533;@	HR
&#65533;;u&#65533;&#65533;`&#65533;Z@&#65533;&#65533;&#65533;&#65533;d@8&#65533;DH &#65533;&#65533;@|&#65533;&#65533;&#65533;",&#65533;%|B(&#65533;&#65533;)&#268;*&#65533;,&#65533;-&#65533;&#65533;'&#65533; &#65533;A(&#65533;BQA&#769; &#65533;"&#65533;&#65533;jHZ&#65533;<&#65533;O&#65533;&#65533;&#65533;&#65533;&#65533;\&#65533;6&#65533;&#65533;"&#65533;&#65533;(A&#256;&#65533;&#1672; 	&#65533;&#65533;
&#65533;&#65533;&#1792;&#65533;&#65533;Sc0&#65533;&#65533;&#65533;&#65533;AA&#65533; &#65533;&#65533;&#65533;%&#65533;&#65533;&#65533;&#65533;<&#65533;&#65533;&#65533; 4&#65533;&#19712;
&#65533;Rp 9z&#65533;\&#65533;\&#65533;X@&#65533;Y&#65533;&#65533;&#65533;" C:&#65533;C&#65533;&#65533;&#1358;&#65533;&#65533;X&#65533;&#65533;&#65533;`&#65533;[pU&#65533;n&#65533;V&#65533;,&#65533;&ZJmq&#1703;&#65533;&#65533;l&#65533;a&#65533;&#65533;Fh&#65533;&#65533;&#65533;<&#239;-&#65533;D(&#65533;0(&#65533;34Cb&#65533;&#65533;24&#65533;2,&#65533;4&#1314;*^&#65533;*Z&#65533;&#65533;"&#65533;@&#65533;&#65533;&#65533;&#65533;&#65533;&#65533;&#65533;gbW&#65533;|&&#65533; &#65533;t&#65533;OeU&#65533;&#65533;Z&#65533;&#695;&#65533;&#65533;&#65533;&#65533;&#65533;X&#65533;&#65533;&#65533;&#65533;\&#65533;&#65533; 	"&#65533;&#65533;&#65533;J&#65533;&#65533;&#65533;&#266;`&#65533;&#65533; &#65533;&#65533;<W&#65533;&#65533;&#65533;&#65533;&#65533;&#65533;:&#65533;)&#65533;t0'&#65533;(&#65533;&#65533;a&#65533;&#65533;&#65533;&#65533;aHm&#65533;s&#65533;gx&#65533;&#1338;&#65533;&#65533;&#65533;&#1317;&#65533;&#65533;&#65533;&#65533;Qq&#65533;F&#65533;0&#65533;&#65533;=&#65533;&#65533;Fn<&#65533;#&#65533;%&#65533;\$:&#65533;[&#65533;&#1382;&#65533;%[nb&#65533;=Gke
U->Y&#1376;&#65533;&#65533;&#65533;f&#65533;V!\&#65533;R&#65533;&#65533;&#65533;2\X!&#65533;&#65533;&#65533;Q&#65533;0&#65533;Qh&#65533;N&#65533;z&#65533;h&#65533;&#65533;as@8&#65533;&#65533;[&#587;&#65533;&#65533;&#65533;3&&#65533;:tB&#65533;@&#65533;	dTH&#65533;]+U Bp&#65533;]&#65533;d&#65533;l@C&#65533;#:>&#65533;t&#65533;&#65533;&#65533;$pB%<&#65533;#T&#65533;'&#65533;)&#65533;&#65533;L&#65533;&#65533;*&#65533;B*&#65533;'<B#tM&#65533;l&#65533; &#65533;@&#65533;&#65533; &#65533;&#65533;!&#65533;B2&#65533;&#65533;&#65533;&#65533;&#65533;&#65533;TV&#65533;U&#1800;&#65533;&#65533;C84+&#65533;&#65533;&#65533;@d&#65533;&#65533;\&#65533;&#65533;K&#65533; D1_ &#65533;M>*c&#65533;&#65533;$&#65533;A(&#65533;&#65533;Rg&#65533;&#65533;&#65533;4T&#65533;&#65533;x&#65533;&#65533;&#65533;&#65533;&#576;&#65533;&#65533;x F&#65533;_,&#784;n&#65533;0&#65533;d&#65533;&LC&#65533;&#65533;eV&#65533;&#558;&#65533;&#251;&#65533;`&#65533;_n&#65533;C&#65533;N&#65533;&#65533;&#65533;&#65533;&#65533;N!&#65533;N9&#65533;u&#65533;&#65533;\C3 &#65533;34&#65533;/h&#65533;, &#65533;2L&#65533;:28&#65533;402DM&#65533;&#65533;O,.h&#65533;&#65533;+&#65533;&#65533;k&#65533;&#57952;H	zKV](u&#622;&#65533;]&#65533;&#65533;&#65533;&#65533;9&#65533;f&#65533;&#65533;l&#65533;&#65533;r&#65533;]&#4813;H&#65533;^&#65533;&#65533;I!!:&#65533;
&#65533;&#65533;
&#65533;'&#65533;z&#65533;@Pp&#65533;&#65533;&#65533;&#65533;Plq&#65533;'&#65533;%&#65533;&#65533;&#65533;2&#65533;&#65533;)&#65533;'B&#65533;O]&#65533;&#65533;YaL}\t&#65533;%&#65533;&#65533;&#65533;&#65533;l,k&#65533;&#65533;`&#65533;_z&#65533;
&#65533;&#65533;g|2&#65533;rgZ&#65533;~[&#65533;l&#930;g&#65533;r&#65533;&#65533;ZJ&#65533;-&#65533;&#65533;8o&#1366;&#65533; bE-&#65533;&#65533;rF&#65533;&#65533;\&#65533;&#65533;&#65533;^W{)[&#65533;l&#706;&#65533;W&#65533;|m&#129;-&#65533;&#65533;&#1698;&#1529;&#65533;m|d&#65533;&#65533;&#65533;&#65533;z&#65533;R&#65533;&#65533;a-
2*&#65533;&#65533;&#65533;&R<&#65533;&#65533;&#65533;	&#1797;8&#65533;&)&#65533;6J&#65533;UR&#65533;H:B&#65533;$&#65533;&#65533;)&#65533;E&#65533;&#65533;&#65533;TB't&#65533;%H&#65533;$dB((&#65533;)&#65533;&#65533;+&#65533;B)d&#65533;!&#65533;&#65533;!0%H&#65533;"&#65533;A&#65533;&#65533;&#65533;  &#65533;i2&#65533;&#65533;;&#65533;:/l&#65533;C_&#65533;J&#65533;&#65533;l!:\&#65533;,0&#65533;8&#65533;|&#416;&#65533; 
&#65533;&#65533;
&#65533;&#404;	&#65533;&#65533;&#65533;&#65533;&#65533;<=F&#65533;&#65533;&#65533;dc&#65533;&#65533;&#65533;&#57368; &#65533;&#65533;uF&#65533;&#65533;&#65533;&#65533;&#65533;&#65533;&#65533;&#65533; &#1561;&#65533;&#65533;&#65533;	&#65533;&#65533;8&#65533;&#65533;BD%&#65533;X&#65533;U>&#65533;&#65533;&#65533;&#65533;B7&#65533;&#65533;n&#65533;&_&#65533;j&#65533;a&#65533;&#65533;&#65533;:p0&#65533;&#65533;O&#65533;&#65533;l,"m&#65533;
&#65533;]&#65533;&#65533;}&#65533;&#65533;=I&#65533;J|X&#65533;48C&#65533;
/&#65533;&#65533;.(58~T&#65533;48U4<&#65533;4&#813;&#65533;rW&#65533;2&#1738;-&#1906;+&#65533;f&#65533;&#1734;&#65533;&#65533;|m*&#65533;-&#65533;&#65533;&#65533;&#65533;LiJ&#1266;%n/&#65533;&#65533;U;&#65533;C&#65533;_&#65533;&#65533;&#47195;&#65533;&#65533;&#65533;&#65533;T&#65533;[&#65533;&#65533;&#65533;&#65533;M&#65533;&#65533;1r&#65533;p(	&#65533;qM	&#65533;&#65533;1&#65533;&#65533;&#65533;&#65533;qq&#65533;&#65533;&#65533;q&#65533;&#65533;&#65533;/&#65533;&#362;&#65533;&#65533;&#65533;8r\&#65533;q&#65533;&#65533;&#65533;[&#65533;&#65533;p&#65533;&#65533;/&#65533;&#138;{&#65533;\&#65533;D&#65533;p&#65533;v&#65533;y&#65533;T*W&#65533;&#65533;&#65533;&#65533;&>-k&#65533;&#677;&#65533;ge&#65533;m&#65533;J&#65533;&#65533;&#65533;&#65533;p&#65533;r/&#65533;&#65533;&#65533;&#145;&#65533;&#381;&#65533;{&#65533;&#65533;|&#555;&#65533;&#65533;&#65533;I&#65533;
&#65533;-&#65533;&#65533;D&#65533;&#1550;&#65533;4&#747;&#65533;&#65533;&#65533;&#65533;&#65533;)&#29076;&#65533;&#65533;&#65533;&#65533;&#65533;H=&#65533;B&#65533;@i&#65533;&#65533;&#65533;t&#65533;F=&#65533;F&#65533;&#65533;&#65533;e&#65533;Ep iD&#65533;H@X@	d'&#65533;(h&#65533;T&#65533;'&#65533;&#65533;(&#65533;&#65533;&#65533;)PB&#65533;&#65533;pA&#65533; 4PX&#65533;F[B%&#1070;#&#65533;"&#65533;B3&#65533;<o&#270908;&#65533;9X&#65533;2PC2&#65533;9t&#65533;1DB&#65533;@&#65533;&#65533;
`Dx@[&#65533;(S&#65533;&#65533;&#65533; &#65533;&#1444;&#65533;@&#65533;n&#65533;&#65533;A&#65533; &#65533;@&#65533;F&#65533;C&#65533;
&#65533; &#65533;&#65533;&#65533;@g&#65533;&#65533;&#65533;tjQ&#65533;&#65533;R&#65533;&#65533;H` [&#65533;&#65533;de>&#65533;@@&#65533;,|Co&,X&#65533;&#65533;N&#65533;`&#65533;I&#65533;u_&#65533;U_3,&#65533;&#65533;'s2q&#65533; &#65533;&#65533;.&#65533;&#65533;&#65533;r&#65533;a&#65533;&#65533;HC2&#65533;0 &#65533;.&#65533;B3&#65533;&#1048;`7O&#65533;
%&#65533;&#65533; 4&#235;&#65533;aW&#65533;&#65533;&#65533;:&#65533;3&#65533;&#65533;&#65533;gG&#65533;/&#65533;&#65533;1&#65533;z"[:&#65533;kx&#65533;&#65533;o&#65533;&#65533;&#65533;&#65533;&#65533;&#65533;HI&#65533;e&#65533;0&#65533;&#65533;r&#65533;X&#65533;mp"&#65533;&#65533;V\R7[wucwu&#65533;Jvg&#65533;vSw[
	&#65533;--w&#65533;l\f
wcw&#65533;Z\&#65533;J&#65533;p&#65533;n&#65533;C&#65533;|&#65533;F&#65533;&#65533;7&#65533;&#65533;l&#65533;"&#65533;f'&#65533;&#65533;@&#65533;r&#65533;&#65533;&#65533;&#65533;v#&#65533;&#65533;&#65533;7["&#65533;|&#65533;J}&#65533;C(m&#65533;&#65533;&#65533;p&#65533;-&#2034;|K&#65533;'&#65533;l&#65533;3&#65533;k&#65533;&#65533;{}&#65533;&#65533;V&#65533;&#65533;I&#65533;&#65533;Ie&#65533;&#65533;&#65533;m&#65533;&#65533;&#65533;&#65533;x&#65533;&#65533;(&#65533;&#65533;x&#65533;.&#65533;&#65533;&#65533;A&#65533;&#65533;&#65533;	&#65533;&#65533;&#65533;&#65533;BV&#65533;&#65533;&#65533;&#65533;&#65533;K|&#65533;C[&#65533;&#65533;&#65533;F"&#65533;&#1155;,t&#65533;&#65533;
&#65533;&#65533;#C0&#65533;&#65533;xc&#65533;vR&#65533;&#65533;&#65533;0 D ( A&#65533;&#65533;,&#65533;&#147;NBB&#65533;&#65533;)&#65533;&#65533;x&#65533;B(&#769;\A&#65533;&#65533;&#65533;$`' :'`&#65533;%\&#65533;%0B$&#65533;B6&#65533;&#65533;V6o&#1739;9,)&#65533;'4&#65533;4L&#65533;4D&#65533;/4&#65533;&#1049879;&#65533;F&#362;&#65533;M&#65533;&#65533;&#65533;&#65533;&#65533;-&#65533;&#65533;&#65533; &#65533;&#65533;b&#65533;/&#65533;&#65533;d&#65533;$uP&#1177;&#65533;&#65533;
&#65533;&#65533;&#65533;&#65533;&#65533;&#65533;RNQ&#65533; &#65533;@E&#65533;D0L	0E@&#65533;`.E<&#65533;&#65533;/&#65533;&#65533;&#65533;&#25134;V&#65533;&#65533;&#65533;wq&#65533;&#65533;&#65533;&#65533;&#65533;$&#65533;I&#65533;`3,ao&#65533;&#1266;&#65533;&#65533;a#&#65533;6_^6D&#65533;d0&#65533;1<&#65533;5&#65533;&#65533;	&#65533;&#65533;&#65533;+&#760;<_&#696;&#65533;&#65533;&#65533;&#65533;&#65533;O&#65533;e-&#65533;&#65533;t&#65533;&#65533;&#65533;t&#65533;&#65533;&#65533;&#1680;S7&#65533;&#65533;'~&#65533;&#699;&#65533;&#65533;n&#65533;i!&#65533;&#65533;&#65533;O]&#65533;&#65533; &#65533;Uq&#65533;q&#65533;q&#65533;&#65533;)&#1079;&#65533;
&#65533;Kbm&#65533;&#65533;%&#1276;%hm&#65533;&#65533;&#65533;&#65533;m&#65533;&#65533;1&#65533;&#65533;f:4&#65533;&#65533;&#65533;&#65533;&#65533;>&#65533;o&#65533;&#65533;&#65533;&#65533;$O&#65533;
-&#65533;W-"x~&#65533;&#65533;&#65533;&#65533;:&#65533;_&#65533;&#65533;6&#65533;&#65533; 8&#65533;8b&#65533;&#65533;%&#65533;&#65533;&#65533;"x&#65533;!&#65533;&#65533;{&#65533;&#65533;&#65533;&#65533;v&#65533;&#1715;&#65533;S&#65533;p	k#V7rz\&#65533;ruD&#65533;|&#65533;&#65533;&#65533;&#65533;&#65533;&#65533;&#65533;&#65533;&#65533;&#65533;G&#203;&#211;&#65533;&#65533;*&#65533;&#65533;0>0J~x&#1890;dA\&#65533;n&#65533;f&#65533; &#65533;w~&#1103;;&#65533;&#717;&#65533;Wp&#65533;]&#65533;&#65533;=&#65533;&#65533;&#65533;@l&#65533;&#65533;&#65533;&#65533;&#65533;&#65533;&#65533;&#65533;w@&#65533;&#65533;&#65533;+y9&#65533;&#65533;9&#65533;3&#65533;?@&#65533;X&#65533;&#65533;&#65533; &#65533;*&#258;)tB%&#65533;&#65533;&X&#65533;*l)*D&#65533;&#65533;&#65533;h&#65533;H&#65533;B&&#65533;&#65533;vB&\&#65533;&#65533;P&#65533;%&#65533;&#65533;K&#65533;&#65533;&#65533; &#65533;|C-&#65533;&#65533;&#65533;%&#65533;.&#65533;&#65533;,&#65533;&#65533;#&#65533;&#65533;&#65533;@&#65533;&#65533;&#65533;&#65533;&#65533;^&#65533;d &#268;;z&#65533;&#65533;A&#65533;GB=v&#65533;&#65533;&#1091;&#65533;5t&#1793;&#65533;bC4h&#65533;x&#65533;F/H&#65533;`&#65533;&#65533;&#65533;<&#65533;!p&#65533;&#65533; h&#65533;ab&#329;:`&#65533;&#65533;sB&#65533;&#65533;x&#65533;&#65533;{&#65533;&#65533;&#595;&#65533;&#65533;&#65533;Q&#65533;{&#65533;*<&#65533;&#65533;&#387;&#65533;*<wZ&#378;sg&#65533;lZ&#65533;&#65533;&#1589;u&#65533;v]:&#65533;&#65533;&#917;\&#65533;8&#65533;y&#65533;}&#65533;&#65533;&#65533;6&#65533;&#1584;e&#1222;M&#1713;`&#332;6,Y5m&#65533;&#65533;M&#65533;L&#65533;0&#65533;l&#1518;e&#65533;V&#65533;&#65533;&#65533;&#675;Go&#65533;F&#65533;3&#65533;&#65533;&#65533;R&#65533;V&#65533;&#65533;&#65533;&#65533;&#1241;/&#65533;&#1901;7n&#1916;}&#65533;&#65533;&#65533;&#65533;&#65533;o&#65533;&#257;.&#65533;]&#65533;z&#333;+W&#65533;&#65533;r&#65533;&#933;S&#65533;n&#65533;vf&#65533;:&#65533;W&#65533;&#65533;&#65533;{&#65533;&#65533;/O&#65533;R{&#65533;&#65533;3u*&#65533;;&#65533;&#65533;&#1449;&#65533;{&#65533;\&#65533;&#65533;&#27167;3Wn&#38931;&#65533;&#65533;q&#65533;+0&#65533;&#65533;&#65533;&#65533;&#65533;A&#65533;p&#65533;q&#273;&#65533;&#65533;&#65533;&#65533;p&#65533;&#65533;N&#65533;&#65533;&#65533;;&#65533;v&#65533;q&#65533;u&#65533;&#65533;&#65533;?&#65533;,L&#65533;&#65533;at&#65533;&#65533;-&#65533;&#65533;p2&#65533;O?&#65533;&#65533;oD&#65533;&#65533;C&#65533;&#65533;9I&#65533;&#1081;;$&#65533;&#270;>&#65533;&#65533;T&#65533;&#65533;&#65533;&#65533;{NF&#65533;4PK&#65533;3&#65533;K&#65533;(|n:"I&#65533;&#766;&#65533;&#65533;K&#65533;&#65533;4&#65533;&#65533;&#65533;L%&#65533;Q&#65533;&#65533;H&#783;H&#65533;&#65533;A&#65533;@}&#504;&#65533;&#65533;/&#65533;=&#65533;&#65533;&#65533;&#65533;m&#65533;&#65533;&#65533;at&#65533;n>&#65533;&#65533;0&#242;&#65533;&#65533;0m&#65533;&#65533;&#65533;&#65533;&#65533;:&#65533;&#65533;&#65533;j&#65533;&#65533;TQW&#65533;TTQ+uT&#65533;ZC5TkVM&#65533;TT[u&#65533;&#65533;\C{&#65533;7&#1990;s&#65533;&#65533;t&#65533;1&#65533;+&#65533;&#65533;[/=&#65533;&#65533;&#65533;&#65533;k@&#65533;b&#65533;4&#65533;&#65533;0&#65533;&#65533;&#65533;,&#65533;&#1410;
&&#65533;`[
&#65533;&#65533;&#65533;&#65533;&#65533;&#65533;&#65533;&#65533;&#65533;p &#65533;(&#65533;aIRi&#65533;&#65533;N*&#65533;&#65533;LH9&#340;R<q$&#65533;/&#65533;&#65533;&#139;(&#65533;&#65533;&#65533;*&#65533;&#65533;dO:&#37139;M8&#65533;d&#65533;NP&#1605;t&#65533;&#65533;q>x&#34375;Q&#65533;`a&#65533;(&#65533;p&#65533;8&#65533;P&#65533;C&#65533;&#65533;&#65533;&#65533;8&#65533;Tx&#65533;%T&#65533;&#65533;&#65533;z&#65533;&#65533;2&#65533;J:&#65533;e&#65533;a&#65533;&#65533;&#65533;z:&#65533;&#65533;%&#65533;e&#65533;&#65533;$&#65533;T(!TP&#65533;&#65533;&#65533;n&#65533;f&#65533;&#65533;&H&#65533;&#65533;&#65533;
\
 &#65533;	H&#65533;)&#65533;z&#65533;q*&#65533;&#65533;&#65533;&#65533;+&#65533; <&#65533;&#161;:&#1130;&#65533;&#65533;&#65533;q&#65533;&#65533;k&#65533;&#65533;&#65533;)?&#376;&#65533;n9&#65533;*&#65533;P&#65533;t&#65533;&#65533;`|Q&#409;c&#65533;&#65533;i&#65533;&#65533;m2I's&#65533;&#65533;&#65533;>{&#65533;vGe&#1013;4L}&#65533;&#65533;4&#65533;]&#65533;M&#65533;5&#65533;t4n&#65533;&#65533;&#65533;7@&#65533;&#65533;+&#65533;&#65533;<_&#65533;/@u&#65533;&#65533;Js&#65533;dR&#65533;&#65533;&#65533;&#65533;&#65533;;&#65533;&#65533;3&#65533;&#65533;&#65533;k&#65533;&#65533;y&#65533;&#65533;&#65533;D&#667;D&#65533;&#65533;<&#65533;&#65533;&#65533;9&#65533;&#65533;&#65533;o:+&#65533;<s&#65533;"&#65533;&#65533;?A&#65533; X&#65533;&#65533;H{E&#65533;&#65533;&#65533;&#65533;&#65533;C*Pi&#65533;&#65533;&#65533;&#65533;&#65533;=EG:&#65533;{Q&#65533;xD"3&#65533;.&#65533;&#65533;#&#65533;&#576; &#65533;`&#65533;&#65533;$&#65533;&#65533;&#65533;:&#65533;N&#65533;&#65533;&#65533;&#65533;&#65533;&#560;&#65533;h&#65533;&#65533;0&#65533;'&#65533;0A&#65533;&#65533;&#65533;&#65533;T&#65533;&#65533;&#65533;:&#65533;SK&#65533;&&#65533;&#65533;Y&#65533;-0L&#65533;u&#65533;r
Z&#65533;Is&#65533;&#65533;&#65533;&#65533;&#284;&#65533;&#65533;&#65533;zx&#65533;&#65533;&#65533;|U&#65533;&#65533;&#65533;&#65533;a&#65533;&#65533;!)&#65533;\*&#65533;&#65533;al&#65533;8j*Swd&#65533;&#65533;:s&#65533;k&#1578;R&#65533;&#65533;&#65533;&#65533;&#65533;&#65533;&#65533;&#65533;&#65533;&#65533;Q*S&#65533;JU&#65533;&#65533;&#65533;h&#65533;(G&#65533;&#65533;&#65533;O&#65533;&#65533;&#65533;&#65533;&#65533;s&#65533;x&#65533;#|&#65533;*&#65533;R&#65533;1&#65533;&#65533;9&#65533; 6&#65533;&#1461;&#65533;&#23392;T`n@&#65533;	&#65533;&#1024;,@&#65533; $&#65533;&#65533;`-P&#65533;6&#65533;&#65533;V&#65533;&#65533;&#65533;&#65533;$.&#65533;P|b&#65533;&#1536;&#65533;4&#65533;a	8X&#65533;&#65533;&#65533;J&#65533;&#65533;&#65533;&#65533;&#65533;8=&#65533;	KL&#65533;&#65533;&#65533;F7&#65533;q&#65533;k0&#65533;(E&#65533;P&#65533;&#65533; D@&#65533;&#65533;P	N&#65533;a &#65533;&#65533;V&#65533;&#65533;&#65533;&#65533;`4&#65533;` AZ&#65533;B2&#65533;&#65533;&#1088;k0Hl&#65533;&#65533;&#65533;,X&#65533;h&#65533;H&#65533;&#65533;&#65533; %&#65533;Ah&#65533;@" AF0&#65533;&#65533;T&#65533;k&#65533;&#65533;&#1794;bqU`[0&#65533;r&#65533;{0&#65533;o&#65533;T G&#65533;<5>QybZ&#65533;9&#65533;uRri!&#65533;&#65533;c&&#65533;&#65533;&#65533;8&#65533;&#65533;X&#65533;&#65533;h &#65533;&#912;2&#65533;cPCy&#65533;I&#65533;n&#65533;&#65533;&#65533;&#65533;&#65533;U7&#65533;&#65533;kneI9&#65533;&#65533;3&#65533;&#65533;&#65533;fY&#65533;pJ&#65533;&#65533;1Mfv&#65533;(&#65533;U&&#65533;&#65533;#_&#65533;ji&#65533;b&#65533;&#65533;&#65533;2x&(u2*&#65533;C_=&#65533;we-&#65533;=~&#65533;&#65533;B&#65533;#M	I&#65533;0&#65533;	&#65533;S&#65533;#&#65533;);Gz&#65533;[d&#65533;&#65533;&#65533;&#65533;&#65533;&#65533;&#1811;!&#65533;&#65533;4&#65533;&#65533;`&#65533;q&#65533;U&#65533;'&#65533;&&#65533;&#65533;DS&#65533;O&#65533;&#65533;&#226;U&#65533;>&#1557;m&#65533;<&#65533;#&#65533;I&#65533;&#65533;u&#65533;&#65533;>&#65533;(&#1095;&#65533;lh&#65533;29&#65533;&#65533;&#65533;H&#65533;&#65533;D_6&#65533;&#261;&#65533;U&#65533;&#169;&#65533;^&#65533;&#65533;<w8&#65533;*&#65533;-&#65533;&#65533;az&#65533;&#65533;&#65533;W&#65533;<&#65533;R&#65533;&#65533;&#1529;&#65533;Y6:&#65533;9&#65533;p9\=&#65533;&#942;&#65533;&#1707;&#65533;f&#65533;&#65533;&#65533;&#65533;&#910;&#65533;&#65533;&#65533;{<&#65533;8&#65533;&#65533;&#65533;&#65533;yHE&#65533;*50&#65533;&#65533;&#65533;d)DG&#65533;&#65533;&#65533;&#2002;b&#65533;IP&#65533;&#65533;<&#65533;U
z&#65533;&#65533;E&#512;&#65533;	&#65533;&#65533;&#65533;&#65533;
&#65533;&#690;&#65533;e &#65533; 0 ^&#65533;&#65533;
t&#65533;&#65533;,hA
d`D)`!V&#65533;&#65533;&#65533;&#65533;%0a	H(&#65533;&#65533;&#65533;&#65533;p*A8&#65533;&#65533;&#65533;	N&#65533;B&#65533;("!<&#65533;!&#65533;x&#65533;,Z&#1098;X&#65533;&#65533;u@x&#65533;L&#65533;HACm&#65533;G&#65533;I&#65533;&#65533;Ju &#65533;#&#65533;&#65533;`Pk&#65533;&#65533;&#65533;FK&#65533;X&#65533;5&#65533;&#65533;&#65533;&#65533;6&#65533;&#65533;&#65533;Z%8&#65533;IIj&#65533;&#65533;&#65533;&#65533;1&#65533;&#65533;&#65533;\&#65533;&#65533;@&#65533;&&#65533;
P&#65533;&#65533;&#65533;&#65533;&#65533;&#65533; &#65533;&#65533;&#65533;x` B#&#65533;&#65533;&#65533;&#65533;&#65533;{UI&#65533;YWo&#65533;&#65533;&#65533;r	&#65533;&#65533;&#65533;&#65533;`&#65533;f&#65533;q&#65533;&#65533;&#65533;&#65533;&#65533;&#65533;Y&#65533;@&#1736;Fc&#65533;d&#65533;B&#65533;&#65533;&#65533;5&#65533;&#65533;/&#65533;&#65533;88&#1288;F4&#65533;Q&#275;:^e&#65533;7&#65533;&#65533;9&#65533;x&#333;&#65533;&#65533;x&#65533;l&#65533;&#65533;u&#65533;/3St&#65533;G&#65533;&#65533;t&#65533;;&#65533;E&#65533;&#65533;&#65533;s&#65533;&#65533;vd&#65533;&#65533;Z&#65533;K&#65533;&#65533;&#65533;G~F&#65533;!n&#65533;&#65533;=%*-&#65533;&#65533;&#65533;T&#65533;&#65533;8{&#65533;&#65533;&#65533;&#65533;&#65533;&#469;&#65533;od&#65533;S&#65533;;&#65533;&#65533;`&#65533;i&#65533;C&#65533;&#65533;m&#65533;d&#65533;*]w&#65533;&#65533;)&#65533;&#65533;&#65533;T\&#65533;W&#65533;-?7oz&#65533;=ON&#65533;nw;&#65533;&#65533;&#65533;&#65533;&#65533;&#65533;&#65533;Hv&#65533;z/&#65533;&#65533;&#65533;&#65533;&#65533;o&#65533;&#65533;|=T&#65533;&#65533;&#65533;{&#65533;&#65533;Ll&#65533;o&#65533;&#65533;^v&#65533;}O&#65533;&#1047;&#65533;&#65533;&#16393;s&#65533;&#65533;R&#65533;h#&#65533;&#65533;&#65533;&#65533;&#65533;&#65533;&#65533;A&#65533;&#587;&#63407;&#65533;&#65533;&#65533;]&#65533;&#65533;&#65533;?&#65533;&#65533;9&#65533;6&#65533;h+@6U&#65533;&#65533;#&#65533;5W&#65533;7O&#65533;&#1163;&#756;&#65533;&#974;=&#65533;\2z&#65533;f&#65533;t|b	)&#65533;&#65533;&#65533;=&#65533;&#65533;s@W&#65533;@&#65533;&#65533;&#65533;	D&#65533;X&#65533;(p&#65533;&#65533;@&#65533;`
&#65533;&#65533;&#65533; &#65533;j&#65533;&#65533;&#65533;0&#65533;*&#65533;,A&#65533;a!&#65533;&#65533;&#65533;&#65533;	&#65533;&#65533;&#65533; &#65533;&#65533;:aF&#65533;ND!&#65533;&#65533;
&#65533; &#1792;&#65533;&#65533;&#65533;&#65533;h@&#65533;:&#65533;(&#65533;&#65533;>&#65533;Z&#65533;@t&#65533; &#65533;&#65533;`Z &#65533;&#65533;&#65533;&#65533;&#65533;&#65533;t&#65533;%^&#65533;V&#65533;`&#65533;r&#65533;&#1410;
u $Z&#65533;
]&#65533;&#65533;&#65533;f&#65533;0*hhm&#65533;d n@&#1624;&#65533;&#1656;&#65533;uN T@gL&#65533;&#65533;&#65533;mR &#65533;&#65533;&#65533;&#65533;2 6`|&#65533;&#65533;@&#65533;& &#65533;&#65533;&#65533;!&#65533;&#258;X&#65533;&#65533;&&#1141;&#65533;$;&#65533;&#65533;c&#65533;&#65533;d&#65533;(&#65533;&#65533;N&#65533;&#65533;L&#65533;&#65533;&#65533;&#65533;&#65533;&#65533;&#65533;&#65533;&#65533;&#65533;&#65533;A&#65533;&#65533;?&#65533;&#65533;B&#65533;7h&#65533;/&#65533;7r&#65533;W&#65533;&#65533;vD&#65533;w&#65533;&#65533;&#65533;&#65533;qvD&#65533;&#65533;Z.R&#65533;&#65533;z&#65533;GG&#65533;D&#65533;&#65533;"z2dL&#65533;&#65533;&#65533;,|&#65533;&#65533;&#65533;&#65533;O=&#259;=&#65533;&#65533;&#65533;a&#65533;&#65533;&#65533;j&#65533;^&#65533;&#48576;&#65533;AK&#1946;
&#65533;&#65533;&#65533;&#65533;&#65533;g+&#65533;&#65533;&#65533;&#65533;B,&#65533;&#65533;D&#65533;&#65533;)@&#65533;)&#65533;V&#65533;&#65533;*L&#65533; &#65533;BO&#65533;d.&#65533;&#65533;&#65533;&#65533;&#65533;&#65533;&#65533;&#65533; r&#65533;Zh&#65533;&#261;2#&#65533;&#65533;*&#65533;q&#65533;&#147;&#65533;&#65533;,&#65533;&#65533;$&#65533;C&#65533;&#65533;&#738;+&#942;)&#65533;&#65533;&#65533;&#65533;=&#65533;<&#65533;&#65533;oZ&#65533;&#65533;&#65533;-&#65533;&#65533;p&#65533;-&#65533;!&#65533; $9p&#65533;&#65533;fN&#65533;($9n&#65533;&#65533;&#65533;&#65533;&#65533;rO&#65533;&#65533;&#65533;)5&#65533;&#65533;&#65533;&#65533;&#65533;<&#65533;&#65533;@n&#65533;,&#65533;P&#65533;&#65533;'&#65533;&#65533;R&#65533;r&#398;&#65533;74&#65533;&#65533;&#65533;&#65533;rN&#65533;rA&#65533;&#65533;&#65533;o&#65533;Q|&#65533;Y&#65533;&#65533;&#65533;a&#65533; 4 &#65533;&#65533;&#65533;&#65533;&#65533;(&#65533;&#65533;bi&#677;&#65533;% "&#65533;B&#65533;n&#65533;&#65533;@~&#65533;Z&#65533;`&#65533;`p!R!:&#65533;1A0a&#65533;a&#65533;@&#65533;`&#65533;@	&#65533; &#65533;J&#65533;_V&#65533;Ja&#65533;&#65533;H&#65533;h&#65533;p&#65533;&#65533;&#65533;\&#65533;&#65533;p(&#65533;@ \&#65533;j 
&#65533;&#65533;	&#65533;`t@&#65533;v&#65533;&#65533;d&#65533;:E~&#65533;b&#65533;&#65533;&#65533;&#65533;:&#65533;&#65533;V&#65533;~&#65533;&#1486;m?&#65533;;&#65533;S&#65533;&#1552;&#65533;`&#65533;&#65533;jJ6@>&#65533;&#65533;J&#65533;&#65533;&#65533;D&#65533;V&#65533;&#65533;4&#65533;&#65533;,`&#65533;&#65533;&#65533;<&#65533;* X *&#65533;&#1281;n&#65533;-&#65533;G~&4OP&#65533;B/C3&#65533;:&#65533;&#65533;I&#65533;'~&#65533;&#65533;?&#65533;C&#65533;&#65533;&#65533;&#65533;&#65533;&#65533;a&#65533;&#65533;&#65533;a&#65533;*(D#l&#65533;&#65533;&#65533;g)3/&#65533;&#65533;&#65533;&#65533;q&#65533;&#65533;gY.R#&#39602;*K&#65533;x&#65533;O&#680;&#65533;&#65533;Q&#65533;^o&#516;&#65533;&#65533;&#65533;&#65533;&#65533;&#65533;&#65533;=&#515;&#65533;&#65533;o&&#65533;)&#65533;&#65533;*&#65533;&#65533;$&#65533;&#65533;&#404;&#65533;&#26858;&#65533;" GM&#65533;&#65533; Y&#65533;&#65533;&#65533;&#65533;&#65533; &#65533;&#65533;&#65533;)&#65533;1|&#65533;nkr}.p&#65533;M&#65533; &#65533;&#65533;&#65533;&#65533;.Cq&#65533;&#65533;&#65533;DI>&#65533;&#65533;.&#65533;Q&#65533;R&#65533;$?|NJ:)&#65533;
&#65533;qpBq&#65533;JM&#65533;nK]&#65533;OUk=&#65533;&#65533;<&#65533;&!&#65533;R&#65533;C&#65533;"6&#65533;L&#65533;&#65533;hGvdE^d-&#65533;2Ff&#65533;Wo&#65533;&#65533;|%zpD&#65533;,+/&#65533;&#65533;&#65533;BP8lIk&#65533;F&#65533;&#65533;&#65533;&#65533;&#65533;&#65533;&#65533;Bg.&#65533;&#65533;&#65533;8&#65533;(K&#65533;Az^&#256;h&#65533;B&#65533;&#65533;&#65533;+&#65533;t k&#65533;&#65533;M&#65533;b&#65533;"&#65533;	8 v&#679;& \d&#65533;&#65533;|&#65533;&#65533;&#65533; 05&#65533;`@$X &#65533;< b &#65533;p&#65533;@c4&#65533;8&#65533;&#65533;$&#65533;Aaa&#65533;@
&#65533;&#65533;&#65533;&#65533;`&#65533;&#65533;F&#65533;P&#65533;6Qa&#65533;&#65533;0&#65533;&#65533;&#65533;Lbwb&8 A`&#65533;&#65533;
y`&#65533; b&#65533;:a&#65533;T&#65533;&#65533;S&#65533;3gP&#65533;=I&#65533;N 9I&#65533;#j&#65533;F"i&#65533;F&#65533;&#65533;-&#65533;&#65533;#0JH&#65533;&&#65533;8&#65533;&#65533;N&#65533;&#65533;&#1254;B&#65533;N&#65533;hC &#65533;,&#65533;&#65533;&#65533;~\&#65533;&#65533;Z&#65533;V&#65533;`&#65533;,&#1796;J&#65533;G&#65533;&#65533;&#65533;o&#65533;d-	Np	hp&#65533;g&#65533;&#65533;D&#65533;n+X h.&#65533;G&#65533;&#65533;A&#65533;&#65533;&#65533;&#65533;&#65533;&#65533;&#65533;&#65533;A\&#65533;}&#65533;&#65533;s&#65533;g&#65533;8z\O&#65533;p&#65533;7&#65533;j&#65533;&#65533;*!&#338;&#65533;Qt&#65533;&#65533;e&#65533;z&#65533;)gW&#27047;96&#65533;&#65533;&#65533;&#65533;{&#65533;&#65533;\&#65533;Q&#65533;J&#65533;=&#65533;#S+ &#65533;&#65533;#&#65533;q&#65533;C%&#65533;,&#65533;
|&#65533;&#65533;&#65533;WzUk&#65533;&#65533;&#65533;&#65533;&#65533;&#65533;\3&#65533;ze&#65533;z5&#65533;OGp$&#65533;&#1419;>&#65533;#J"&#65533;I&#65533;&#65533;P&#65533;D&#65533;&#65533;Q5&#65533;.&#65533;&#65533;!&#342;&#65533;,f&#518;v&#65533;&#65533;,O&#65533;&#65533;&#65533;%O&#65533;{/&#65533;%&#65533;;Z&#65533;&#65533;&#65533;=&#65533;"-&#65533;B$&#65533;&#65533;&#65533;+Ru&#65533;H&u&#65533;&#65533;K&#65533;&#65533;@J&#65533;J
d:&#65533;&#65533;A&#388;rD&#65533;<&#65533;&#65533;(&#65533;Cz&#65533;&#65533;&#65533;&#65533;-&#65533;#J&#65533;t'&#65533;&#65533;&#65533;&#65533;&#65533;&#65533;5&#65533;&#65533;&#65533;N<&#65533;&#65533;P&#65533;&#65533;&#65533;&#65533;&#65533;<4&#65533;;@&#65533;&#65533;&#65533;m&#65533;P*&#65533;&#65533;&#928;6 >&#65533;&#1796;&#65533;&#65533;d&#65533;8&#65533;&#65533;$ $`&#65533;X&#65533;&#65533;6.&#65533;&#65533;3&#65533; V&#65533;L<&#65533;&#65533;&#65533;b.a$AB&#65533;`&#65533;&#65533;	&#65533; 
<V&#65533;R!LAT&#65533;&#65533;	N 2&#65533;Z`$&#65533;&#65533;&#65533;m&#65533;> N&#65533;$d &#65533;&#65533;&#65533;pj&#65533;&#65533;^`k0&#65533;6'&#65533;sj&#65533;i?j=&#65533;&#65533;&#65533;d&#65533;i&#65533;V:b^&#65533;k&#65533;&#65533;ZD&#65533;JF&#65533;V&#65533;&#65533;C`&#65533;&#65533;&#65533;2`@&#65533;b<&#65533;k&#65533;&#65533;J&#65533;
>&#65533;&#65533;&#65533;&t&#65533;&#65533;&#15092;u&#65533;&#65533;.&#65533;&#65533;&#65533;~~D&#65533;R:&#65533;u~&#65533;}&#65533;&#65533;>&#385;BE|&#65533;&#65533;&#65533;&#65533;a&#65533;&#65533;|i&#65533;.&#65533;[&#65533;#&#65533;&#65533;&#65533;&#65533;&#65533;"sd&#65533;&#65533;&#65533;P7&#65533;&#65533;&#65533;h&#65533;&#65533;Z&#65533;<GL6dR&#65533;J&#65533;
q&#65533;&#65533;J&#65533;&#65533;rx&#65533;&#65533;O&#65533;&#65533;S&#65533;t+&#65533;+&#1319;&#65533;	&#65533;@&#65533;{W&#65533;&#65533;&#65533;&#65533;&#65533;n&&#65533;&#65533;&#65533;.z&#65533;Y&#65533;&#65533;'?&#65533;&#65533;x&#65533;&#65533; &#65533;!&#65533;q=&#65533;&#65533;&#65533;o&#65533;L&#65533;&#65533;&#65533;&#65533;D&#65533;!&#65533;a&#65533;&#65533;&#65533;A&#65533;A&#363;&#65533;(&#65533;r&#65533;&#65533;p@&#65533;M&#65533;tOW&#65533;&#65533;&#65533;ZT	x &#65533;M&#65533;7 L&#65533;&#65533;&#65533;&#65533;&#65533;&#65533;&#65533;&q&#65533;Vh&#65533;B&#65533;,CR&#65533;zhH&zJ&#65533;&#65533;H&#65533;D&#65533;=h&#65533;S(&#65533;&#65533;&#65533;X&#65533;X&#65533;"&#65533;&#65533;&#65533;&#65533;&#65533;O&#65533;{&#65533;@D&#65533;&#65533;&#65533;F&#65533;&#65533;&#65533;gQ&#65533;g&#65533;uM&#65533;wX&#1025;&#65533;&#65533;&#65533;O>}*&#65533;&#65533;&#65533;&#65533;&#65533;/&#65533;&#65533;&#65533;&#65533;|&#65533;r9D &#65533;&#65533;&#65533;@\a>&#65533;C&#65533;$F.!7A&#65533; &#65533; 	&#65533;@&#65533;&#65533;&#65533;&#65533; 2&#65533;RS2&#65533;&#65533;&#65533;&#65533;&#65533;i&#65533;p\`i&#65533;FG&#65533;>j;s&#65533;v&#65533;ijmk&#65533;9L&#65533;&#65533;R&#65533;l&#65533;&#65533;lU %t&#65533;W&#65533;&#65533;] &#65533;&#65533;&#65533;&#65533;I&#703;IJ&#65533;&#65533;[n hz&#65533;%&#65533;&#65533;B&#65533;&#65533;&#65533;L=@?&#65533;f&#65533;P&#65533;{m&#65533;p2&#65533;\I&#1840;&#65533;&#65533;9 ["&#65533;&#65533;@z&#65533;rR&#65533;(;K&#65533;&#65533;Kl&#65533;ve&#65533;&#65533;&#65533;@n&#65533;&#65533;bp&#65533;&#65533;oC&#65533;q&#65533;&#65533;A&#65533;a &#65533;&#65533;&#65533;&#65533;!&#65533;W&#65533;&#1387;&#65533;BJ&#65533;~&#65533;&#65533;E&#65533;z&#65533;&#65533;&#65533;Z/&#65533;~&#65533;X&#65533;v|&#65533;P&#65533;r&#65533;&#1224;&#65533;&#65533;&#65533;&#65533;p&#65533;&#65533;&#65533;q&#65533;&#65533;&#65533;&#65533;5Z)&#131;Y&#65533;Ax&#65533;&#65533;&#65533;o&#65533;&#65533;Uz&#65533;6&#65533;&#65533;&#65533;&#65533;]z&#65533;8o&#65533;]&#1702;&#65533;&#65533;O8&#65533;&#65533;*;&#65533;K'&#65533;e&#65533;&#65533;&#65533;&#65533;&#65533;N!;&#1582;&#65533;B3&#65533;&#65533;&#65533;&#65533;&#65533;AxAB}F}&#1281;&#65533;&#65533;&#65533;&#65533;l&#65533;&#65533;t*"&#65533;
&#65533;g}&#65533;a2&#65533;&#65533;&#65533;z&#327;=&#65533;&#65533;A&#65533;=)%C/&#65533;&#65533;&#65533;I&#65533;&#65533;,&#65533;&#65533;$&#65533;H&#65533;/'&#1739;-G&#65533;&#65533;D&#65533;k%&#65533;.&#65533;?&#65533;&#65533;a&#65533;&#65533;L$D&#65533;d&#65533;&#65533;&#65533;NWoW&#65533; d&#65533;&#65533;~~r&#65533;J&#65533;B$zO6&#65533;aB &#65533;&#65533;&#65533;[&#65533;&#65533;^&#65533;&#65533;&#65533;0 &#65533;:&#65533;b&#65533;&#65533;&#65533;z&#65533;\ x&#65533;0&#65533;>ab:&#65533;BA&#65533;x.&#65533;@a&#65533;&#65533;	&#65533;&#65533;&#65533;&#65533;&#65533;9*
&#65533;&#65533;FAVN&#65533;X!&#1408;z"^E@J`&#65533;&#65533;-4&#65533;L&#65533;l&#65533;k&#65533;&#65533;_ L&#65533;$N`l&#65533;&#65533;gj&#65533;w&#65533;&#65533;A &#65533;[&#65533;p&#65533;J &#65533;&#65533;&#65533;&#65533;&#65533;l&#65533;&#65533;&#65533;s&#65533;H&#65533;&#65533;q`k &#65533;g@ir R &#65533;%&#692;E&#65533;w[&#65533;q"&#65533;&#65533;&> &#65533;&#65533;&#65533;'&#65533;&#65533;:&#65533;f.&#65533;&#65533;&#65533;j&#65533; Z&#65533;&#65533;>",&#65533;]&#65533;t9*&#65533;&#65533;&#65533;&&#65533;vk&#65533;s&#65533;&#65533;8&#65533;&#65533;&#1793;/&#65533;&#65533;C&#65533;#&#65533;a&#65533;a&#65533;&#65533;8&#65533;&#65533;&#65533;&#65533;[XdJ&#65533;w&#65533;#2&#65533;?8l&#65533;7&#65533;&#65533;7&#65533;#8&#65533;BGI4&&#65533;~s&#1997;Ey&#65533;tvc&#65533;@\&#65533;&#65533;W&#65533;&#65533;&#65533;&#65533;w5:K&#65533;G=t=&#65533;wd&#65533;&#65533;M&#65533;l&#65533;&#65533;l<&#65533;_&#65533;&#1635;T&#65533;#&#65533;&#65533;;z&#65533;&#65533;_&#65533;&#65533;&#65533;&#65533;iz;&#65533;Oi&#65533;&#65533;&#65533;w&#65533;&#65533;-&#65533;&#65533;q{&#65533;&#65533;&#65533;IwD0&#1882;9&#65533;&#65533;&#65533;:&#65533; &#65533;&#65533;&#65533;&#1355;2e&#586;FLY&#65533;p&#65533;"&#65533;+w&#65533;t&#65533;&#1325;&#1784;&#65533;&#65533;&#65533;w&#65533;B&#139;'/&#65533;H&#65533;!&#65533;\&#65533;R&#65533;&#727;0&#65533;&#859;9&#65533;&#65533;M&#65533;&#65533;&#65533;&#1651;&#65533;&#65533;&#1981;&#65533;;u&#65533;&#199;&#999;Q&#65533;<&#65533;&#65533;&#65533;+&#65533;&#65533;d&#65533;yNQ&#65533;)&#1181;&#1359;S&#65533;Z&#65533;&#1678;&#65533;vX&#65533;&#65533;&#65533;&#65533;&#65533;&#1487;#e&#692;YS)&#65533;z&#65533;&#65533;&#65533;\&#65533;R*&#1639;4&#65533;U:&#65533;e^&#65533;/&#65533;c&#65533;.&#65533;9s1&#65533;K&#65533;&#65533;&#65533;&#462;&#853;3&#65533;&#65533;&#65533;q&#65533;2&#65533;&#65533;yf&#925;'&#65533;&#65533;&#65533;\8p&#65533;S&#65533;&#65533;n&#65533;D&#65533;&#65533;&#949;&#65533;&#65533;&#65533;
.&#4000;&#65533;o&#65533;&#65533;?`&#65533;&#65533;&#65533;&#65533;,&#65533;X&#65533;&#399;$L&#65533;&#65533;h1&#65533;&#65533;-&#65533;@}&#65533;&#65533;&#65533;(Q&#65533;D}&#65533;&#594;&#65533;M&#65533;&#65533;&#65533;a&#65533;F0hP&#65533;&#596;&#65533;T&#65533;_&#65533;2&#65533;&#65533;pB	(&#65533; C1&#65533; &&#65533;&#65533;&#65533;
)&#65533;`B	'&#65533;`&#65533;	(&#65533;p	!|&#65533; &#65533;8B	#&#65533;0&#65533;&#65533;&#65533;B
j&#65533;&#65533;+&#65533;&#65533;"/&#1064;&#65533;	+&#65533;&#65533;&#65533;-h&#65533;3&#65533;&#65533;{&#65533;&#65533;&#65533;
 l&#65533;Al&#65533;x &#65533;(&#65533;&#65533;&#65533; |&#65533;%d&#65533;&#65533;T^z&#65533;&#65533;T@&#65533;D&#65533;&#65533;9&&#65533;&#65533;b&#65533;Yd&#925;&#65533;E&#65533;&#65533;f&#65533;&#65533;&#65533;&#65533;7&#65533;&#65533;&#65533;7&#1944;&#65533;8&#65533;xh&#65533;&#65533;:h&#65533;&#65533;&#65533;v&#65533;&#65533;z6&#65533;7&#65533;,C&#65533;1&#65533;(z2&#65533;l3&#65533;E&#65533;5VFq&#65533;&#65533;tBv&#65533;h&#65533;&#65533;s&#65533;i&#65533;&#65533;&#65533;&#65533;|&#65533;&#65533;&#1697;&#65533;&#1562;h7&#65533;v&#65533;&#880;&#65533;l&#65533;&#881;&#65533; ,&#65533;&#65533;n&#65533;&#65533;7&#65533;&#65533;'&#65533;&#65533;&#65533;Q9yN&#65533;X&#65533;g&#65533;&#65533;VND&#65533;+.Q<&#65533;3&#65533;NH&#65533;&#65533;&#65533;<&#65533;&#65533;SN9&#65533;&#1747;&#65533;&#65533;&#65533;{&#65533;N&#65533;&#65533;&#65533;o=&#65533;&#65533;{/&#65533; &#1031161;&#65533;&#65533;S&#65533;9-&#65533;]15&#65533;pL&#65533;L&#65533;&#65533;&#65533;&#65533;3&#65533;H&#65533;&#65533;#O&#65533;W&#65533;G&#65533;&#65533;&#65533;$&#65533;&#65533;QWi&#65533;&#65533;:&#33283;&#65533;2&#65533;&#65533;L6&#65533;37&#65533;L#M5&#65533;`;Q&#65533;sZ&#65533;&#65533;&#65533;&#65533;R&#65533;'&#65533;&#65533;&#65533;/&#65533;&#65533;0&#65533;C&#65533;;&#65533;&#65533;&#65533;&#65533;k&#65533;65&#65533;&#65533;&#65533;%&#65533;tS&#65533;ku&#65533;&#65533;Lt&#65533;%&#65533;&#65533;q=u&#65533;&#65533;G&#65533;&#65533;6\l&#65533;&#65533;&#65533;NC&#65533;&#65533;
&#65533;L*6&#65533;&#65533;&#65533;&#65533;j9&#65533;&#65533;JYd&#65533;&#65533;&#39394;&#65533;&#65533;&#65533;&#878;&#65533;9&#65533;6&#65533;R[mf&#65533;&#65533;i&#65533;&#881;&#65533;sN4&#65533;T&#65533;&#65533;\P&#65533;X &#65533;4&#65533; &#65533;&#65533;H&#65533;&#65533;K&#65533;&#65533;
&#65533;pP&#65533;[&#65533;I(&#65533;x7
)&#65533;&#65533;&#65533;&&#65533;P2&#65533;$&#65533;&#65533;&#65533;&#65533;5&#65533;@B
;&#65533;&#65533;H(&#65533;&#65533;&#65533;
+&#65533;&#65533;&#65533;*&#65533;&#65533;&#65533;C&#65533;#&#65533;&#65533;&#65533;4&#65533;p-&#65533; &#65533; &#65533; B
,&#65533;0B
+ 	V&#65533;,&#65533;(D!&#65533;&#65533;	D&#65533;&#65533;&#65533;&#65533;&#65533;.&#65533;&#65533;
HP&#65533;&#65533;&#65533;&#65533;&#65533;1&#65533;>F&#65533;3&#65533;A|&#65533;&#65533; 08R&#65533;<&#65533;%&#65533;&#65533; &#65533;K&#65533;&#65533;&#65533;@K-&#256;P&#65533;&#65533;&#65533;&#65533;Z&#65533;&#65533;2 /&#65533;bz&#65533;J;&#65533;h&#65533;u&#809;U&#65533;&#65533;&#65533;2&#65533;'&#65533;Tqq&#65533;*g&#65533;&#65533;&#65533;.z&#65533;ZV&#65533;8
%&#1284;&#65533;&#65533; &#65533;0&#65533;&#65533;lt&#65533;S&#624;&#65533;7&#65533;&#1112;<&#65533;*&#Y&#65533; c&#65533;qL&&#65533;qS$&#65533;d5&#65533;\a&#65533;3&#65533;2M&#65533;&#333;c&#65533;r\&#65533;&#65533;6('&#65533;m|Q&#65533;&#65533;&#220;&#65533;2&#505;&#65533;&#65533;QdKs&#65533;&#65533;&#65533;R&#65533;&#65533;&#65533;`mJP&#65533;x&#65533;`@yZ&#65533;&#65533;EKU&#65533;&#65533;m#&#65533;OtI&#65533;]&#65533;&#65533;(Aq\6b&#65533;&#344;}A&#65533;Z&#534;&#65533;&#65533;&#65533;d&#65533;u_&#65533;&#402;&#65533;&#65533;D%"&#65533;f6&#65533;b1&#65533;&#65533;*(+G6&#65533;&#65533;f4&#65533;&#65533;&#65533;&#65533;:&#65533;&#65533;Fkd#&#65533;&#65533;&#65533;2'&#65533;&#65533;,'!	&#1614;Y&#65533;&#65533;t&#65533;&#65533;{&#1591;&#65533;eK`&#65533;(H&#65533;B&#65533;&#65533;.&#65533; &#65533;*a&#65533;&#65533;&#65533;&#65533;L&#65533;5T(&#65533;&#65533;WE&#65533;f&#654;&#65533;&#1172;nK%F&#65533;&#65533;&#65533;&#65533;&#65533;$&#65533;`&#65533;&#65533;d*&#65533;&#65533;&#65533;5&#65533;&#65533;&#65533;&#65533;J&#65533;(.N&#65533;q&#65533;&#65533;c7&#65533;U&#65533;g&#65533;&#65533;O&#65533;&#65533;&#65533;D(s&#65533;&#65533;`&#65533;xG:&#65533;&#65533;`@&#65533;T&#65533;&#65533;
H X&#65533;* &#65533;&#65533;&#65533;&#65533;	R&#65533;&#65533;&#65533; &#65533;&#65533;&#65533;!&#65533;&#65533;&#65533;9&#65533;&#65533;p&#65533;(Hq
T&#65533;&#65533;&#65533;&#65533;#!5@&#65533;&#65533;1&#65533;R &#65533;4P&#65533;&#65533;8]S&#65533;
&#65533;&#65533;&#65533;&#65533;@CN&#65533;&#65533;&#65533;H6@P/&#65533; L@  &#65533;	*&#65533;&#65533;\hA&#65533;&#65533;8D&#65533;&#65533;(C&#65533;&#65533;P&#65533;Z @&#65533; EU&#65533; &#65533;Z&#65533;#&#65533;@H>&#65533;r&#65533;&#512;%&#65533;Lg&#65533;&#65533;&#65533;a:]O&#65533;&#65533;
m(D&#653;&#65533;&#65533;$&#65533;	&#65533;	&#65533;1<&#65533;r&#65533;x&#65533;&#65533;!&#65533;J&#65533;&#65533;&#65533;&#65533;5&#65533;I&#65533;&#65533;"&#65533;E&#65533;~&#65533;&#65533;&#65533;zM#(&#65533;$&#65533;&#904;&#65533;1&#65533;&#65533;mP&#65533;&#65533;h&#65533;5j&#65533;&#65533;[&#65533;pobPEa&#65533;J&#65533;&#65533;6&#65533;9&#65533;&#1220;C&#249;&#65533;S&#65533;&#65533;+f&#65533;7&#65533;&vV&#65533;eF&#65533;53&#65533;&#65533;<E&#65533;&#1289;&#1156;&#65533;&#65533;EY&#1622;&#65533;&#65533;&#225;0Y&#65533;&#65533;"KY&#65533;&#65533;n&#65533;Z(/;&#65533;&#743;S/{#r\&#65533;\&#65533;E&#65533;m&#65533;B&#65533;e&#65533;]"&#65533;'&#65533;&#65533;&#65533;&#65533;&#65533;&#65533;&#65533;&#65533;&#65533;c&#65533;Q&#65533;X;&#65533;g&#65533;&#1336;&#65533;7&#65533;1v&#65533;&#65533;&#1520;&#65533;6&#289;&#65533;\&#65533;&#960;&#65533;&#65533;>l&#65533;*&#65533;&#65533;&#65533;sa&#720;Eih&#65533;&#65533;m'E&#65533;&#65533;&#65533;60T&#65533;&#1557;&#65533;;&#65533;&#65533;&#65533;xj&#65533;f&#65533;&#65533;GM&#65533;R&#65533;&#65533;&#65533;y&#65533;&#1533;&#65533;&#65533;&#65533;nRL&#1220;q&#65533;&#65533;&#65533;&#65533;;E&#65533;p.&#65533;&#65533;Y&#65533;EVkR^T&#65533;p]&#65533;&#65533;U&#65533;fF\&#65533;&#65533;&#65533;&#65533;&#65533;&#65533;&#65533; *&#65533;&#65533;jk@.&#65533;&#65533;&#65533;&#65533;'&#65533;&#405;AD&#65533;&#65533;R&#65533;&#65533;@C8q&#65533;&#65533;&#65533; E'.1&#65533;G4&#65533;&#65533;&#65533;C~ &#65533;&#65533;0X&#65533;6q&#65533;R&#65533;&#65533;y&#65533;k+`&#65533;ZX&#65533;:&#65533;&#65533;~&#65533;&#65533;&#65533;p@&#65533;&#65533;
|&#65533;D*&#65533;_&#65533;4&#65533;&#65533;"&#65533;&#65533; A&#65533;K+q&#65533;A)&#65533;	ZP&#65533;&#65533;&#65533;|-&#65533;_&#65533;` &#65533;'&#65533;&#65533;[&#65533;|&#65533;,&#65533;&#65533;&#65533;K&#65533;&#65533;&#65533;&#65533;&#65533;&#65533;&#65533;+&#65533;$r &#65533;c"&#65533;h&#65533;&#65533;X&#65533;&#65533;IS&#65533;h&#65533;&#65533;&#65533;U&#65533;&#65533;&#65533;&#65533;&#65533;v/Vr&#334;:k&#65533;qx&#65533;A5&#65533;qh&#65533;!&#1000;;&#65533;&#65533;&#65533;&#65533;?&#65533;&#65533;h&#65533;&#65533;9&#65533;x&#844;&#65533;W&#65533;&#65533;S"&#65533;&#65533;&#65533;HNRX&#65533;&#65533;&#65533;%O8&#65533;|r~vG@&#1014;7&#65533;&#65533;k&#65533;u%_&#65533;&#65533;~&#65533;&#65533;&#1676;}&#65533;&#65533;K&#65533;&#65533;&#65533;d&#65533;{!e+[)&#65533;=&#65533;kE&#65533;.7%#&#65533;&#65533;&#65533;R&#65533;Q&#65533;v&#40097;Ys&#65533;9&#65533;Q&#65533;^&#65533;y&#65533;&#65533;0&#65533;:&#433;&#65533;k&#65533;&#65533;&#65533;&#65533;4&#65533;&#65533;&#65533;)Ky&#65533;.t&#65533;&#65533;&#65533;&#65533;v&#65533;&#65533;&#65533;r{&#65533;-Y&#65533;&#65533;mf%+j&#65533;&#65533;&#65533;O&#41950;&#65533;&#65533;&#65533;&#65533;.&#65533;&#65533;1&#65533;$$&#65533;j&#65533;f^z	&#65533;^&#65533;aa&#65533;BT&#65533;ba&#65533;1b&#65533;2HS&#65533;&#65533;&#65533;C&#65533;J&#65533;^&#65533;p&#65533;P	&#65533;&#65533;)&#65533;&#65533;M&#65533;&#65533;&#65533;&#65533;'@&#65533;=7I ]0[&#65533;E t7PB6&#65533;@&#65533; 	\&#65533;&#65533;<&#65533;`
&#65533;&#65533;	&#65533;0	&#65533;0&#65533;&#65533;&#65533;|&#65533;X`_@=Z&#65533;&#65533;&#65533;
&#65533;U
&#65533; &#65533;&#65533;&#65533;
&#65533;p&#65533;&#65533;
&#65533;0Ap$-0&#65533;)`0&#65533;?&#65533;$&#65533;er&#65533;!&#65533;A+`-&#65533;"&#65533;5Z&#65533;e[
&#65533;r*&#65533;&#65533;[9&#65533;?&#65533;@&#65533;&&#65533;=9&#65533;P&#65533;K&#65533;[&#65533;zP&#65533;&#65533;&#65533;&#65533;N   sV&#65533;! &#65533;]&#1781;]&#65533;]&#65533; s% "0u&#65533;&#65533;0{&#65533;M&#65533;&#65533;D&#65533;Q'&#65533;a&#65533;&#65533;_&#65533;&#65533;8&#65533;RS&#65533;u_@U)&#65533;A&#65533;&#65533;1`&#65533;`~'&#65533;&#65533;u&#65533;E&#65533;R+&#65533;&#65533;-&#65533;&#65533;3&#65533;H4)&#65533;&#65533;+&#65533;Q&#65533;&#1100;&#65533;&#65533;&#65533;&#65533;' &#65533;&#65533;&#1102;&#65533;&#65533;k&#65533;,&#65533;B&#65533;-6E&#65533;s*&#65533;Ac&#65533;&#65533;{&#65533;c&#65533;&#65533;/&#65533;D&#65533;6z&#65533;jdG&#65533;fO^&#65533;D_&#65533;R&#65533;v&#65533;1&#65533;61&#65533;&#65533;DfH&#65533;.&#65533;eW&#65533;&#1618;U.&#65533;F&#65533;p&#65533;@&#65533; &#65533;`&#65533;&#65533;&#65533;'}&#2000;&#65533;&#65533;&#65533;&#65533;{&#65533;h&#65533;5&#65533;&#65533;csJsi ce&9K&#65533;F0&#13631;&#65533;h&#65533;J^&#65533;&#65533;!&#65533;K&#65533;&#65533;.&#65533;Wa&#65533;d\yPb)&#65533;	N&#65533;&#65533;&#65533;&#65533;&#65533;2&#65533;&#65533;O&#65533;`k,&#65533;2&#65533;G&#65533;b&#198;vnyG$sW1&#65533;j&#65533;&#65533;&#65533;C N&#65533;7&#65533;Z&B'p;TpP&#65533;Mp`&#65533;Z&#65533;[`M@&#65533;&#65533;J&#65533;J&#65533;&#65533;&#65533;&#65533;&#65533;K &#65533;@
&#65533;!
&#65533;&#65533;	Qho&#65533; 	&#65533;&#65533;}0o&#65533;&#65533;&#65533;\&#65533;j0&#65533;&#65533;X&#65533;&#65533;X&#65533;p&#65533;&#65533;P>&#65533;0&#65533;@_&#65533;-` 9p7nWU" A@&#65533;Ss&#65533;&#65533;C&#65533;&#65533;D/&#65533;#+r",At#&#65533;";$&#65533;HB&+&#65533;!0&#65533;s &#65533;P&#65533;`
&#65533;&#65533;&#65533;&#65533;e4&#65533;0$@`&#65533;yCA&#65533;BTW:&#65533;&#65533;u&#65533;&#65533;u&#65533; &#65533;&#65533;M&#65533;&#65533;&#65533;&#65533;4v2&#65533;&#65533;G|&#65533;G&#65533;&#65533;a&#65533;Gyb&#65533;8&#65533;cE&#65533;y5+&#65533; &#1072;&#65533; &#65533;&#65533;&#65533;'&#65533;0&#65533;l&#65533;I&#65533;&#65533;x&#65533;hE0ZE&#65533;'w&#65533;&#65533;&#65533;D&#65533;&#65533;&#65533;+~t&#65533;'1&#65533;E&#65533;&#65533;E&#65533;E&#65533;a&#65533;azS7&#65533;&#65533;Qz&#65533;f&#65533;eNe&#65533;&#65533;"Q&#65533;&#65533;f&#65533;&#65533;R&#65533;RL&#65533;&#65533;&#65533;&#65533;TMjA41Ka&#65533;e&#65533;W0_V~b&#65533;JFy&#65533;&#65533;|?&#65533;&#65533;&#65533;w&#65533;S&#65533;`&#65533; g&#1584;&#65533;&#65533;~*&#65533;8#&#65533;@Pf&#65533;&#65533;&#296;&#65533;&#65533;Pu~&#65533;&#65533;jEv7P&#65533;~&#65533;&#65533;&#65533;zi&#65533;zZ&#65533;O&#65533;whS1&#65533;&#65533;&&#65533;fkQ&#65533;&#65533;&#65533;&#65533;{Q&#65533;&#65533;&#65533;&#598;&#65533;D)&#65533;&#65533;&#65533;v'&#65533;z*&#65533;Do&#65533;2&a&#65533;&#65533;&#65533;*g&#65533;g&#65533;RIU&#65533;)&#65533;@1&#65533; 	;&#65533;"~&#65533;ZY&#65533;5LP^`c&#65533;U0Z]pZ&#65533;P`A t;&#65533;O&#65533;S&#65533;p&#65533;B&#65533;O&#65533;&#65533;&#65533;	&#65533;&#65533;	&#65533;&#65533;&#65533;&#65533;&#65533;&#65533;&#65533;&#65533;s&#65533;r&#65533;&#65533;&#65533;t y&#65533;&#65533;&#65533;<&#65533;c
v&#1348;&#65533;&#65533;X&#65533;0
~&#65533;?&#65533;s3&#65533;'&#65533;&#65533; 
&#65533; 0 &#65533;&#1355;R(*C&#65533;Z&#65533;&#65533;"'&#65533;&#1225;[&#65533;8ZU&#65533;!&#65533;&#65533;t=&#65533;0p"&#65533;HP&#65533; 
&#65533;&#65533;&#65533;&#65533;&#65533;&#65533;w&#65533; &#65533;&#65533;p&#65533;`Q@#p&&#65533;\0&#65533;jbU&#65533;&#65533; &#65533;%/(&#65533;&#65533;&#65533;&#65533;p6&#65533;Dv&#65533;&'&#65533;RG&#65533;X&#65533;&#65533;&#65533;a&#65533;&#33577;!&#65533;&#65533;&#65533;`&#65533;&#65533;f&#65533;&#65533;&#65533;&#65533;&#65533;x&#65533;&#65533;&#65533;&#65533;v&#65533;v&#65533;&#65533;k&#65533;&#65533;_%&#65533;,p&#65533;_&#65533;&#65533;Y&#65533;_&#65533;&#65533;&#65533;&#65533;b&#65533;&#65533;&#65533;'?&#65533;&#65533;&#65533;&#65533;H&#65533;&#65533;&#65533;+&#65533;&#65533;R&#65533;q&#65533;t&#65533;~J&#65533;f&#65533;e&&#65533;D&#65533;T&#65533;00e&#65533;f.A&#65533;&#65533;w&#65533;&#65533;&#65533;&#1947;&#65533;&#1739;8zlAJ&#65533;{p&#65533;J7&#65533;5r&#1150;z&#65533;jZ&#65533;&#987;e_V&#65533;&#65533;&#65533;&#65533;g&#65533;z7&#65533;-&#1462;&#65533;7&#1936;&#65533;&#65533;&#65533;&#65533;&#65533;GR&#65533;&#65533;&#65533;[&#65533;&#65533;K&#65533;5&#65533;F&#65533;Q	&#65533;&#65533;;&#65533;Z&#65533;h&#65533;&#65533;&#65533;&#65533;&#65533;i &#65533;H&#65533;g&#65533;&#65533;g#z&a&#65533;"&#1617;.&#65533;yz&#65533;AkQZly&#65533;zty&#65533;&#65533;&#65533;&#65533;ji#&#65533;4&#65533;j&#65533;&#65533;&#65533;&#65533;&#65533;&#65533;1P&#65533;S&#65533;7&#65533;[&#65533;p k&#65533;&#65533;TU&#65533;V VpJ&#65533;&#65533;;@&#65533;F&#65533;DCp"P&#65533;|p&#65533;#=&#65533;&#65533;P&#65533;pnpg&#65533;zp&#65533;P&#65533;`&#65533;&#65533;	&#65533;&#65533;	&#65533;&#65533;&#65533;&#65533;S
&#65533;&#65533;
&#65533;&#65533;mpM&#65533;&#65533;&#65533;>) &#65533; p &#65533;! Gr&#65533;&#65533;|&#706;!&#65533;&#65533;&#65533;?&#65533;\.GPgCS&#65533;@, &#65533;)A1&#65533;:@4&#65533;4&#65533;$&#65533;K&#65533;&#65533;0&#65533;&#65533;rY&#65533;p&#65533;SF&#65533;&#65533;&#65533;P&#65533;:@&#65533;&#65533;&#65533;/(&#65533;&#65533;{&#65533;&#65533;1&&#65533;&#65533;&P&#65533;&#65533;&#65533;R&#65533;kz&#65533;&#65533;&#65533;xE*yZtE&#65533;&#65533;_9&#65533;&#65533;&#65533;P&#65533;"&#65533;&#65533;p&#65533;&#65533;&#448;&#65533;&#65533;{yo&#65533;v&#65533;&#65533;H&#65533;DI&#65533;&#1038;&#65533;&#1049;&#65533;y&#65533;&#65533;&#65533;2&#65533;L*w&#65533;&#65533;&#1044;&#65533;H&#65533;&#65533;&#65533;&#65533;P,;uy`c&#65533;&#65533;*&#65533;&#65533;0&#65533;&#1493;&#65533;~h3K&#65533;&#65533;&#65533;&#65533;&#65533;4Rk&#65533;~_&#65533;L8&#65533;LLa6&#65533;&#65533;&#65533;7P5&#65533;&#65533;;&#1912;Sq&#65533;%&#65533;d&#65533;&#65533;&#65533;O3&#65533;M&#65533;n&#65533;&#65533;t&#65533;&#65533;ZfP&#65533;Rg&#65533;6&#65533;&#65533;0'&#65533;&#65533;F&#65533;p)&#65533;&#65533;&#65533;&#65533;&#65533;&#65533;gfK&#65533;&#65533;&#65533;&#65533;&#65533;k&#65533;$Q&#65533;P&#65533;&#65533;L	fx&#65533;&#65533;&#65533;/#&#65533;'e4&#65533;&#65533;D&#65533;&#65533;&#65533;&#65533;&#65533;LK}{&#65533;M&#65533;{O
z&#65533;}O&#65533;&#1282;A&#65533;M&#65533;E&#65533;&#65533;&#65533;Zg&#65533;dT}y*4&#1430;&#65533;&#65533;24)z<&#65533;)Q&#1655;&#65533;&#65533;46&#65533;&#65533;6&#65533;"&#65533;&#65533;C@I&#65533;8`C"&#65533;Q|c&#65533;iP_PL&#65533;P &#65533;i&#65533;I0@W6&#65533;A`H&#65533;G&#65533;.&#65533; g&#65533;&#65533;&#65533;	&#65533;	&#65533;&#65533;&#65533;@&#65533; }&#65533;b d&#65533;&#452;&#65533;&#65533;&#65533;&#65533;0	&#65533;&#65533;	&#65533;&#65533;n&#65533;&#65533;
&#65533;&#65533;	w^&#65533;`S@&#65533;&#65533;&&#65533;"!&#65533;&#65533; @;0]&#65533;8Z"0&#65533;&#65533;&#65533;&#65533;&#65533;&#65533;d"&#65533;".&#65533;&#65533;(&#65533;&#65533;&#65533;!&#65533;&#65533;",&#65533;#&#65533;a9`=&#65533;A&#65533;&#65533;&#65533;&#1408; &#65533;r&#65533;&#65533;&#65533;`gT(~4&#65533; &#65533;@2&#65533;:;0&O&#65533;&PU&#65533;;m&#65533;|&&#65533;$&#65533;AKp	&#65533;@g&#65533;&#65533;&#65533;u&#65533;PdT&#65533;&#970;&#65533;&#65533;&#65533;&#65533;&#65533;&#65533;c(&#65533;&#65533;&#65533;&#65533;;S&#65533;`&#192;&#65533;&#65533;2z_;u&#65533;x&#65533;Sn&#65533;,&#370;&#65533;&#65533;&#65533;H&#65533;&#65533;=I&#1600;&#1959;b&#226;b&#65533;[9 &#65533;_&&#65533;&#65533;&#65533;0I&#65533;&#65533;&#65533;|&#65533;&#65533;S-&#65533;&#65533;-C&#65533;&#65533;&#65533;&#65533;c&#65533;&#1298;&#65533;&#65533;&#65533;e&#65533;e<vLY&#65533;&#65533;&#65533;1&#65533;&#131;&#65533;&#219;&2&#65533;&#65533;&#65533;74&#65533;&#65533;=|S$9&#65533;&#65533;&#65533;P&#65533;&#65533;P&#65533;&#65533;&#65533;,&#65533;x&#65533;&#65533;@&#65533;&#65533;&#65533;&#65533;&#65533;&#65533;'&#65533;0P&#65533;&#65533;a&#65533;&#65533;,!&#65533;VM&#65533;&#65533;&#65533;[|a6&#65533;&#65533;&#65533;&#583;&#65533;&#65533;1&#65533;2&#65533;&#65533;(&#65533;1i&#65533;&#65533;M&#65533;1&#65533;&#65533;Dy42#&#65533;*~&#65533;j&#65533;~1&#65533;&#65533;&#65533;Cl&#1622;&#65533;R&#65533;^&#65533;&#65533;&#65533;&#65533;&#65533;&#65533;&#65533;y)4&#65533;O&#65533;&#65533;&#1408;&#65533;$&#65533;7&#65533;&#65533;&#65533;&#65533;&#65533;&#65533;&#65533;ZR&#65533;&#65533;&#65533;&#65533; 
dp[&#65533;T&#65533;t5PS&#65533;a\`&#65533;H D&#65533;O UpL&#65533;;cB> C&#65533;N&#65533;J/&#65533;K&#65533;&#65533;	&#65533;	#k&#65533;&#65533;&#65533;h&#65533;Y&#65533;h@`&#65533;&#65533;&#65533;I	&#65533;0W&#65533;0&#65533;&#65533;s&#65533;p\&#65533;&#65533;b0&#65533; 
{ '&#65533; &#65533;&#65533;&#65533; @&#65533;&#65533;#&#65533;r17@&#65533;&#65533;$&#65533;&#65533;"D&#65533;&#65533;A;&#65533;A6&#65533;!&#65533;u&#65533;"&#65533;@&#65533;#XK,H0&#65533; &#65533;f&#65533;v&#65533;&#65533;&#65533;&#65533;&#65533;P&#1376;&#65533;&#65533;&#65533;&#65533;U@`CpU@U&#65533;C&#65533;&#65533;&#876;&#65533;R&#65533;BP&#65533;pl&#65533;&#65533;`&#65533;qv&#65533;O&#65533;zl`&#65533;&#65533;&#655;+1&#65533;a~t8&#65533;P&#65533;@&#65533;&#65533;p&#65533;/&#592;&#65533;p&#65533;&#65533;_Y&#65533;&#65533;&#130;&#65533;&#65533;&#65533;&#1680;&&#65533;&#65533;o&#65533;&#1408;&#65533;&#65533;&#65533;&#65533;&#65533;&#1112;&#65533;&#65533;&#65533;&#65533;}&#65533;&#65533;,"M&#65533;&#65533;B8w&#1197;&#65533;.h !O&#65533;&#65533;x&#65533;D&#65533;P&#65533;{2&#65533;g&#65533;=&#65533;)*&#65533;x&#65533;&#65533;aF&#65533;=:|x&#65533;^&#65533;&#65533;&#65533;&#34124;8&#65533;&#65533;y&#65533;&#65533;&#65533;&#65533;&#65533;&#65533;&#793;0m&#65533;s&#1518;;&#65533;:{&#65533;\&#65533;]&#65533;uC&#1381;SW&#65533;'&#65533;v&#65533;&#1196;)&#1979;&#65533;&#65533;&#11900;&#658;%Ay&#65533;&#65533;&#65533;&#65533;&#1245;&#855;&#65533;&#921;+7&#65533;\:w&#65533;&#1689;'.\&#65533;s&#65533;&#11588;y&#65533;e^&#65533;w&#65533;&#65533;&#65533;Ys*&#1565;L&#1769;K&#659;]N&#65533;N&#65533;2vG&#65533;nKy&#65533;&#65533;	&#65533;g&#65533;^&#65533;$&#65533;U&#65533;&#65533;&#65533; E&#65533;&#65533;7[&#65533;,&#65533;&&#65533;P&#65533;vM&#65533;Y&#65533;f&#65533;/&#65533;~e&#65533;n&#65533;&#65533;t&#65533;&#65533;!&#65533;xhQ&#65533;:[&#65533;&#65533;:&#65533;&#1255;S#&#65533;d&#65533;X&#65533;&#65533;s&#65533;&#65533;;GN&#65533;7&#65533;&#1976;m&#65533;&#65533;M\9&#49001;&#65533;3G&#65533;\&#65533;&#65533;:&#1261;7&#65533;4&#65533;p&#65533;&#65533;&#65533;?&#65533;9&#65533;&#65533;&#65533;y&#65533;&#65533;&#1545;&#65533;&#65533;ZF&#65533;$&#65533;0&#65533;&#65533;
#\&#65533;`&#65533;hb
+&#65533;&#65533;&#65533;&#65533;'&#65533; &#135;&#65533;P&#65533;&&#65533;H&#65533;h&#65533;!&#65533;0"	#&#65533;(b r&#65533;&#65533;&#65533;&#65533;X#H&&#65533;&#65533;E&#65533;;&#65533;&#65533;
'&#65533;0&#65533;&#65533;@Y&#273;H&&#65533;&#65533;P>qRRR&#336;7&#65533;hc&#65533;PTAE&#65533;<&#65533;0&#65533;	F &#65533;0&#65533;&#65533;&#65533;(&#65533; J&#65533;MB&#65533;&#65533;9A &#65533;&#65533;2&#65533;&#65533;&#65533;6&#65533;&#65533;F8&#65533;&#65533;}&#65533;&#65533;F &#65533;HH!8A&#65533;XxD0a&#65533;0$&#581;q&#65533;Q&#65533;&#65533;&#65533;A&#65533;sVM&#65533;n&#65533;&#65533;&#65533;d&#65533;yge&#65533;A&#65533;,&#65533;P&#65533;&#65533;&#65533;&#65533;6&#65533;4&#65533; &#65533;:&#65533; &#65533;2&#65533; $ &#65533;)6y&#65533;(&#65533;&#65533;&#65533;&#65533;T&#65533;&#65533;J&#65533;qY%g&#65533;p&#65533;g.t&#65533;&#65533;]&#65533;&#1173;&#65533;v&#209;&#65533;&#65533;t&#65533;&#65533;]}&#65533;Qk&#65533;&#65533;&#65533;&#65533;&#65533;l&#65533;&#65533;o&#65533;&#65533;&#65533;f&#65533;&#1606;&#65533;o&#65533;&#65533;8b&#65533;&#65533;&#4507;n(&#65533;&#65533;-&#65533;&#65533;&#65533;(&#65533;;mF&#65533;fm&#65533;&#65533;&#65533;lFf&#65533;&#21619;&#65533;&#65533;&#65533;W>9&#65533;K&#1446;d&#65533;u&#65533;&#30129;&#65533;e&#65533;&#65533;f&#65533;&#65533;%&#65533;&#65533;&#65533;p&#65533;g\t&#65533;;&#938;&#65533;>&#65533;H$&#65533;HK&#39184;&#65533;&#65533;L+&#65533;,;l&#65533;&#65533;&#65533;&#65533;&#65533;&#65533;&#65533;Z&#65533;j&#1014;&#65533;&#65533; &#65533;&#65533;&#65533;&#65533;&#65533;g&#65533;&#65533;&#65533;&#65533;R&#65533;o&#65533;&#65533;&#65533;>&#65533;&#65533;&#65533;c&#65533;&#618;&#65533;&#65533;)&&#65533;&#65533;&#65533;&#65533;&#65533;w&#1281;&#65533;&#65533;&#65533;p&#65533;jp&#65533;&#65533;+s&#65533;,&#65533;&#65533;z&#65533;)&#65533;L&#65533;&#65533;S7&#65533;u&#65533;z&#65533;&#892;n&#65533;"*&#65533;&#65533;lOl&#65533;&#65533;Oo&#65533;t&#1207;&#65533;&#754;&#65533;&#65533;&#65533;&#65533;&#65533;.&#65533;&#65533;&#319;&#65533;.&#65533;&#65533;~G^&#65533;&#1658;h*&#473;&#65533;To&#65533;C&#65533;7&#65533;&#65533;[,:&#65533;}&#65533;&#65533;&#65533;&#65533;&#65533;j&#65533;|&#65533;&#65533;2g.&#65533;VM&#65533;&#1931;)&#65533;&#410;j&#65533;&#65533;fp&#65533;&#65533;&#65533;&#65533;r&#65533;Z&#65533;9&#1569;pdc&#65533;@&#65533;|&#65533;&#65533;&#65533;&#65533;&#65533;(&#65533;P&#65533;sh&#65533;t&#65533;&#65533;&#65533;8&#65533;.TA	?&#65533;&#65533;X&#65533;&#65533;&#65533;&#65533;&#65533; %&#65533;&#65533;&#65533;(@&#65533;	N@z&#65533;!ED&#65533;&#65533;&#65533;&#1027;&#65533;&#65533;@&#65533;&#65533;&#65533;@&#65533;
!6X&#65533;&#65533;0&#65533;>$&#65533;&#65533;XD!&#65533;&#65533;8&#65533;&#65533;
A&#65533;&#65533;&#65533;&#65533;&#65533;7&#65533;&#65533;&#65533;&#65533;&#65533;$.&#65533;&#65533;Nt&#65533;&#65533;)HA&#65533;6tA&#65533;@E,R&#65533;
Vd&#65533;D&#65533; :&#65533;h&#65533;&#65533; &#65533;&#65533;'<&#65533;)N&#65533;D&#65533;4`&#65533;x&#65533;O&#65533;	T&#65533;&#65533;%&#65533;t&#65533;&#65533;&#65533;Qx&#65533;
^&#65533;&#65533;@%&#65533;A2&#65533;&#65533;C=gQO&#65533;V&#65533;&#65533;s}&#65533;&#65533;X&#65533;,f&#65533;o&#65533;ci(&#65533;A&#65533;+&#65533;@&#65533;&#65533;2p&#65533;x&#65533;&#65533;&#65533;D l&#65533;&#65533;&#65533;&#65533;&#65533;* K,#)&#65533;&#938;&#153;}&#65533;G;&#65533;w&#65533;&#65533;&#833;C&#65533;&#65533;e&#65533;&#65533;I/y&#65533;i&#65533;&#65533;'&#65533;&#65533;&#350;&#65533;d&#65533;&#65533;&#65533;{&#65533;&#1485;i&#65533;sXB&#65533;&#65533;1&#65533;&#65533;&#65533;b&#65533;&#65533;&#65533;&#65533;&#65533;&#65533;c1n&#65533;&#65533;f*&#65533;&#65533;&#65533;Pf?k&#65533;e&#65533;hHY&#65533;Q&#65533;&#65533;)#YF&#65533;&#65533;&#65533;%m&#65533;&#65533;"&#65533;9h&#65533;&#65533;)&#65533;&#1608;C$&#65533;&#65533;&#65533;m%&#65533;&#65533;
f&#65533;&#65533;&#65533;AnnG&#65533;&#65533;U&#65533;<&#1024;&#65533;lO&#65533;hx&#65533;&#65533;&#65533;-3p&#65533;
V&#65533;&#65533;&#65533;&#65533;&#65533;%7&#65533;IX&#65533;&#65533;&#65533;&#65533;&#65533;2&#65533;&#65533;&#65533;&#65533;&#65533;&#65533;&#65533;&#65533;8&#65533;qG:&#65533;&#1134;{
&#65533;&#65533;8&#65533;&#65533;&#65533;&#65533;&#65533;'&#65533;&#65533;Qh8&#65533;&#65533;UhAUu&#1185;&#65533;&#65533;r&#65533;:&#65533;5&#65533;_&#65533;&#65533;:&#65533; &#65533;%i]MS&#65533;&#1463;J&#1069;;iL^&#65533;&#65533;&#65533;&#65533;V/S&#65533;	a&#65533;&#237;n}&#65533;7&#30313;P&#65533;f&#65533;&#65533;&#65533;1<&#65533;dW&#65533;&#65533;fU&#65533;"&#65533;7&#65533;10o&#65533;S~:&#65533;&#678;&#65533;&#65533;&#65533;d,#&#1696;&#65533;y&#65533;c&#65533;n&#65533;#>&#20486;1&#65533;Q&#65533;&#65533;&#65533;&#433;&#65533;&#65533;Is&#65533;BZ&#65533;yC&#65533;&#65533;&#65533;!&#65533;p&#65533;8&#65533;&#65533;
-d&#65533;&#65533;!&#256;Q-&#65533;Z&#65533;&#65533;&!?&#65533;A&#65533;&#65533;"&#65533;@=&#65533;|&#65533;&#65533; &#65533;J8&#65533;~@&#65533; $&#65533;	&#65533;&#65533;p@+&#65533;A&#65533;8&#1952;1TA*T
j&#65533;4&#65533;AI&#65533;&#65533;;&#65533;FT&#65533;&#65533;&#65533;&#65533;&#65533;&#65533;	T&#65533;B&#65533;p&#65533;*<&#65533;\  @&#65533;&#65533;H&#65533;0&#65533;#H
&#65533;&#65533;HBz&#65533;&#65533;&#65533;3=&#65533;&#65533;&#65533;&#65533;:&#65533;V`7E&#65533;(H&#65533;&#65533;J&#65533;&#65533;&#65533; 6(&#65533;&#65533;_1t&#65533;&#65533;0&#65533;2&#65533;9&#65533;&#65533;r&#65533;2i&#65533;p+q&#65533;L&#65533;&#65533;&#65533;p&#65533;(na
A@&#65533;P .&#65533;f}&#65533;&#65533;&#65533; 
P&#65533;G
H`&#65533;&#65533;@&#65533;&#65533;&#65533;n &\&#65533;TUz&#10415;{&#65533;k.&#65533;z5&#65533;&#65533;)&#65533;x&#65533;]&#65533;&#65533;&#65533;a&#65533;kp&#65533;r&#65533;`F5&#65533;A*&#65533;&#65533;&#65533;P6&#65533;&#65533;4 6&#65533;a&#65533;&#65533;&#65533;&#65533;X&#65533;1&#65533;nL&#65533;>&#65533;hIEz&#65533;&#65533;Y&#65533;h&#65533;&#65533;&#65533;&#65533;3
&#65533;l&#65533;&#65533;c-Y&#358;&#65533;z&#65533;t&#65533;P{&#65533;S"&#65533;H&#65533;x&#1275;,&#65533;L7&#65533;&#65533;&#65533;1&#65533;AL&#65533;&#65533;&#65533;&#65533;.&#65533;&#65533;^&#65533;&#65533;&#65533;&#65533;l&#65533;~*&#65533;z
&#65533;z|&#65533;2\&#65533;&#65533;V&#65533;&#65533;U&#65533;&#65533;&#65533;&#65533;U&#65533;lV&#65533;&#65533;e\&#65533;_&#65533;MrB&#65533;&#65533;&#65533;=&#65533;0{&#65533;4t&#65533;&#250;4-&#65533;&#65533;&k&#65533;&#65533;&#65533;&#65533;&#65533;v|=J&#65533;&#65533;&#65533;?=o+&#65533;H&#65533;M&#65533;&#65533;&8&#65533;7&#65533;&#65533;&#65533;&#65533;&#65533;P&#65533;b&#65533;&#65533;&#65533;6&#65533; w,_&#65533;*&#65533;&#65533;&#65533;&#65533;9&#65533;&#65533;L&#65533;p&#65533;Y&#65533;gm&#65533;&#1374;vo&#65533;&#65533;U&#47694;&#65533;&#65533;nN&#65533;&#65533;&#65533;`&#1440;F5&#65533;~&#65533;&#65533;&#65533;5dE&#65533;`&#65533;&#65533;&#65533;Pes&#65533;&#65533;&#65533;7&#65533;X&#65533;0&#65533;&#65533;&#65533;&#65533;6&#65533;&#65533;&#65533;&#65533;&#65533;qt&#12475;&#1028;&#912;&#65533;(4&#65533;	G&#65533;&#65533;&#65533;&#65533;!<&#65533;.&#65533;f&#65533;&#65533;&#65533;z(&#65533;3&#65533;&#65533;&#65533;&#65533;&#65533;`&#65533;4&#65533;A&#65533;&#65533;&#65533;&#65533;BP&#65533;&#65533;&#65533;&&#65533;5&#1537;&#65533;&#65533;&#65533;8&#65533;!S`&#65533;f&#65533;
t,hB&#65533;GLB&#65533;&#1540;'H&#65533;
T$"O&#65533;"LQ&#65533;R&#65533;b&#65533;&#65533;&#65533;&#65533;,&#65533;&#65533;T&#65533;,	X&#65533;&#65533;<&#65533;=:&#65533;&#65533;2<&#65533;2&#65533;2&#65533;@&#65533;&#65533;&#65533;`&#65533;d&#65533;4&#65533;X&#65533; &#65533;$&#65533;&#65533;&#65533;&#65533;%@&#65533;]&#65533;&#752;&#65533;&#65533;**&#65533;&#65533;A&#65533;&#65533;]x&#65533;1&#65533;W`&#65533;i&#65533;Np&#65533;f&#65533;a&#65533;&#65533;&#65533;
H&#65533;Fr&#65533;&#65533;H&#65533;	&#65533; &#65533; @L&#1030;J&#65533;H&#65533;(wa&#65533;}&#65533;5&#65533;2&#65533;&#65533;Q 2&#65533;ti'1&#65533;,|;^'R!&#65533;g8j@&#65533;&#65533;(&#65533;l@&#65533;Y&#65533;&#65533;UY&#65533;.|&#65533;t&#65533;1&#65533;&#65533;&#65533;&#65533;&#65533;&#65533;&#65533;&#65533;"&#65533;&#65533;&#65533;;&#65533;&#65533;E|G<&#65533;HtDD|Dm&#65533;&#65533;&#65533;Y)&#65533;&#65533;Di&#65533;|Q&#42537;&#65533;p&#65533;&#65533;&#1184;8&#65533;&#568;&#65533;H-&#65533;&#65533;&#65533;&#65533;(&#65533;Ri&#65533;&#65533;&#65533;B=&#65533;&#65533;&#65533;&#65533;7&#65533;S&#1385;	&#65533;&#1164;&#65533;&#553;&#65533;&#65533;zc&#65533;&#65533;&#65533; 9&#16923;&#65533;R&#65533;&#1776;&#65533;&#65533;&#65533;&#65533;&#65533;&#65533;
&#65533;b&#65533;y#&#65533;k&#282;&#65533;&#65533;&#65533;&#65533;0&#65533;&#65533;&#65533;&#65533;&#65533;&#65533;P&#65533;v@&#65533;&#65533;&#65533;&#65533;F&#65533;Au|&#65533;&#65533;&#65533;&#65533;&#65533;&#65533;&#65533;&#65533;k:&#65533;p&#65533;&#65533;&#65533;&#65533;&#65533;-&#65533;@&#1418;E<K;p&#65533;&#65533;p&#65533;qj;&#65533;&#65533;&#65533;x&#65533;qa&#65533;T&#65533;&#65533;&#65533;&#65533;q&#65533;&#65533;s&#65533;:'>&#65533;&#65533;{&#65533;&#65533;4&#65533;&#65533;6&#65533;&#65533;&#65533;hXeXi&#3796;`KgX&#65533;_&#65533;&#65533;&#65533;&#1221;cP&#65533;q8&#65533;u&#526;t`&#65533;r&#65533;i&#65533;&#65533;s&#65533;z@-&#65533;&#65533;&#65533;{+9x&#65533;IoP&#65533;\h&#65533;P&#65533;&#65533;B&#65533;&#65533;4 &#65533;'`="H&#65533;&x&#65533;%8&#65533; &#65533;&#65533;&#65533;2&#65533;&#65533;j#&#65533;&#65533;&#65533;&#65533;&#65533;&#65533;#"!&#65533;	&#65533;&#65533;!"#0&#65533;&#65533;H&#65533;$&#65533;&#65533;&#65533;Qr&#65533; &#65533;
h&#65533;
X'&#65533;E&#65533;J&#65533;J&#65533;M XP&#65533;:&#65533;*PH&#65533;?R0&#65533;&#65533;\&#65533;W&#65533;7&#65533;	&#65533;&#65533;&#65533; p 
0Bf9&#&#65533; ?A$@&#1088;fa@d&#65533;&#65533;&#65533;#2!&#65533;&#65533;4&#65533;&#65533;L&#65533;$K9&#65533;`&#65533;&#65533;&#65533;C r&#65533;&#65533;z&#65533;
&#29212;U&#65533;&#65533;&#65533;R,&#65533;1S(6 &#65533;T&#65533;V&#65533;`&#65533;i &#65533;&#65533;&#65533; &#512;L&#65533;4i&#65533;&?&#65533;&#65533;&#65533;'X&#65533;a &#65533;&#65533;&#65533;p&#65533;&#65533;U&#757;s&#65533;{Q&#65533;?|&#65533;?K(&#65533;&#65533;&#65533;&#65533;&#65533;1&#65533;&#65533;a&#65533;&#65533;K&#65533;s 6s`&#65533;s&#65533;d@j&#65533;&#65533;&#65533;Hr&#65533;%&#65533;&#65533;B rz&#65533;6&#65533;	&#65533;&#65533;&#65533;&#65533;k&#65533;&#65533;&#7891;z&#1149;&#65533;&#65533;!)U&#1107;&#65533;F&#65533;Q&#65533;&#65533;Qp&#65533;&#65533;1&#65533;&#65533;&#65533;(&#65533;&#65533;&#65533;Q'{*&#65533;&#65533;&#65533;,v&#65533;&#390;&#1740;s&#65533;&#65533;S&#65533;&#522;&#65533;&#65533;:&#65533;&#65533;&#65533;}&#65533;B&#65533;&#65533;&#1057;&#65533;&#65533;^&#65533;5&#65533;s,&#65533;j&#65533;g&#65533;nl8&#65533;&#65533;8at&#65533;&#65533;&#65533;&#65533;tLGT&#65533;<s&#65533;	(&#65533;S&#784;6&#65533;k&#65533;*&#65533;&#65533;&#65533;&#65533;c&#65533;&#65533;p&#65533;&#65533;*&#65533;9&#65533;&#65533;I	&#65533;&#65533;0&#65533;&#65533;&#65533;&#65533;F&#65533;&#65533;&#65533;i&#359;&#65533;&#65533;&#65533;&#65533;&#65533;&#47865;&#65533;}&#65533;
&#65533;A&#65533;&#65533;&#65533;&#65533;&#65533;D&#65533;C&#65533;S!T&#65533;n&#65533;&#65533;0&#65533;&#65533;q&#65533;C[&#1831;r&#65533;}&#65533;&#65533;y&#65533;t&#65533;t&#65533;U[&#65533;&#65533;&#65533;&#65533;&#65533;&#65533;&#65533;j0Ib _&#65533;&#65533;jh &#65533;g@cp&#65533;g(]x&#65533;Uh&#65533;Y&#1541;_ c`&#65533;f`gh&#65533;b&#65533;_&#1070;&#65533;9&#65533;:&#65533;&#65533;&#65533;m<hX&#65533;b&#65533;&#65533;[&#65533;U&#65533;IH&#65533;?&#65533;3&#65533;-&#65533;&#65533;'8= @&#65533;'p&#65533;&#65533;;"&#65533; &#65533;&#65533;"h!I&#65533; &#65533;!&#65533;}0!&#65533;&#65533;	&#65533;hK&#65533;&#65533;X&#65533;+%&#65533;&#65533;&#65533;&#65533;h8&#65533;&#65533;L&#65533;&#65533;&#65533;	&#65533; &#65533;&#65533;)H&#65533;;&#65533;ApLNT&#65533;&#65533;0(&#65533;0&#65533;M&#65533;&#65533;&#65533;LWB`
&#65533;&#65533; &#65533;]&#65533;&#65533;&#65533;&#65533;  &#65533;	0B$&#275;&#65533;&#65533;&#65533;
T&#65533;A&#65533;&#65533;BNM&#65533;$H&#65533;/&#65533; &#65533;^ &#65533;&#65533;&#65533;&#65533;0G&#1816;U\ExPlH&#65533;8&#65533;JP&#65533;[&#65533;Z`0&#65533;+08&#65533;0p2M
[ &#65533;gj2	&#65533;&#65533;3&#65533;&#65533;l&#65533;&#65533; &#65533;s&#65533;&#65533;r PW[&#65533;&#65533;&#65533;]v+4C&#65533;&#65533;&#65533;X*&#65533;n&#65533;Wa&#65533;'&#65533;&#65533;fX&#65533;i&#65533;&#65533;RV&#65533;|&#65533;&#65533;.&#65533;&#65533;>D&#65533;
&#1169;j&#65533;m&#65533;&#65533;Q&#1915;&#65533;&#65533;e&#65533;&#65533;m&#65533;E&#65533;5&#1940;&#65533;&#65533;&#65533;&#65533;&#65533;&#65533;N\&#65533;O<&#65533;&#65533;&#65533;&#65533;u&#65533;&#65533;&}&#65533;s&#65533;S&#65533;&#357;&#1545;&#65533;&#65533;&#65533;i&#65533;0M&#65533;&#65533;q";X=&#65533;5&#65533;M5Te&#65533;&#65533;{&#65533;S
&#65533;&#65533;&#65533;Z&#65533;`&#65533;`&#16905;&#65533;F&#65533;_&#1640;&#65533;t&#65533;&#1217;X&#65533;&#65533;+-&#65533;&#65533;&#65533;&#65533;&#65533;&#1286;	&#65533;)&#65533;&#65533;&#65533;&#65533;y&#65533;&#65533;&#65533;
z&#65533;&#65533;&#65533;&#1257;&#65533;7&#65533;9+	&#65533;
&#65533;-&#65533;c9&#65533;yi&#65533;}&#65533;&#65533;&#65533;&#65533;&#65533;&#65533;G&#65533;i &#65533;b-&#65533;0&#65533;&#65533;&#65533;=&#65533;RX&#65533;\0E&#65533;&#65533;_&#869;+&#65533;l1&#65533;&#65533;&#65533;&#65533;&#65533;x&#65533;.&#65533;&#65533;&#65533;)Id(a&#1541;Y&#65533;X&#65533;&#65533;\&#65533;dP&#65533;i-&#65533;cX&#65533;&#65533;\&#65533;QpA&#65533;?(&#65533;F&#65533;HX&#65533;C&#65533;&#65533;JX&#65533;bXiX&#65533;^&#65533;W`V &#65533;L&#65533;E&#1027;3&#65533;+&#65533;&#157;;&#65533;6,&#65533;&#65533;(`"&#65533;&#65533;L&#65533;$&#65533;$Hx&#65533;&#1537;&&#65533;'0K&#65533;&#65533;$P0&#65533;&#1360;&#65533;&#513;&#65533;&#65533;e &#65533;&#65533;&#65533;&#65533;x&#65533;&#65533;&#65533;&#65533;&#65533;&#65533;P&#65533;&#65533;&#65533;I3&#65533;&#1025;'8>x&#65533;R`J&#65533;'H&#65533;;&#65533;TP&#65533;&#988;&#65533;&#65533;&#65533;T`*  H[ &#65533;&#65533;
&#65533;&#65533;
&#65533; &#65533;&#65533; &#65533;l&#65533;T0@&#65533;&#65533;ZH&#65533;&#65533;t&#65533;3p@0Z0&#65533;&#65533;&#65533;&#65533;&#65533;t&#65533;F&#65533;&#65533;	&#65533;QJm!K^&#1029;V&#65533;F&#65533;Ap_8&#65533;Zp&#65533;Hi&#65533;&#65533;&#65533;cr h&#65533;^&#65533;&#65533;&#65533;&#65533;h&#65533;}&#65533;.&#65533;&#65533;X&#65533;&#65533;&#65533;]&#65533;-&#65533;]ECv&#65533;B9n0&#65533;_&#65533;&#65533;o0n&#65533;<d&#65533;&#65533;&#1063;&#65533;S)&#65533;t&#65533;&#65533;&#65533;&#997;&#65533;a&#65533;J&#1305;&#65533;&#65533;DJ&#65533;6&#65533;&#65533;&#65533;&#65533;]&#65533;F&#65533;jI&#65533;&#65533;K&#65533; -R&#65533;Z7&#65533;&#65533;&#65533;&#65533;&#65533;&#65533;H&#1310;r&#65533;&#65533;&#65533;S&#65533;&#65533;&#65533;&#65533;a&#65533;j_p9b&#65533;&#65533;&#2046;&#65533;&#65533;#&#65533;Usriq&#50694;&#65533;=[&#65533;&#65533;K&#65533;&#65533;:&#649; &#65533;&#65533; 	&#65533;&#65533;&#65533;&#65533;`&#65533;Ee&#65533;&#65533;H&#65533;&#65533;:E&#65533;Q&#65533;T&#65533;h&#65533;F&#65533;&#65533;&#65533;&#65533; 	w&#65533;&#2778;{p&#1266;&#65533;&#65533;&#65533;F&#65533;&#65533;&#65533;&#65533;&#65533;l&#65533;6&#65533;&#65533;&#65533;&#1784;&#65533;Pa&#65533;"&#65533;`&#65533;&#65533;&#65533;&#65533;&#65533;q&#65533;&#65533;+U&#65533;&#65533;!n&#65533;Ss&#65533;-&#65533;&#65533;$&#65533;{&#65533;]&#65533;&#65533;&#65533;&#65533;97K&#65533;&#65533;&#65533;&#65533;&#65533;i&#65533;&#65533;i&#65533;;&#65533;&#65533;gH&#65533;c]p&#65533;S&#65533;PSPW&#65533;&#65533;Wx&#65533;Y&#65533;&#65533;YH&#65533;O&#65533;&#65533;?@+ '&#65533;&#65533;&#65533;)&#65533;&#65533;0@&#65533;8&#65533;D&#65533;&#65533;K&#65533;I<&#65533;9&#65533;7 .&#65533;!&#65533;X&#65533;&#65533;+@6H0&#65533;1&#65533;=&#65533;&#65533;&#65533;S&#65533;"&#65533;&#65533;"@&#65533;&#65533;&#65533;&#65533;&#65533;`03">&#65533;&#65533;&#65533;`fK&#65533;&#65533;3>&#65533;q!&#65533;Y&#65533;&#65533;&#65533;(&#65533;^&#65533;H&#65533;&#65533;&#65533;&#65533; H!&#65533;<&#65533;Q&#65533;&#65533;+h.H&#65533;K&#65533;KT(&#65533;TxS&#65533;q&#65533;	P h&#65533;t&#65533;&#65533;`&#65533; &#65533;Js&#65533;:&#65533;&#65533;,&#65533;D:&#65533;<&#65533; &#65533;&#65533;&#65533;|^&#65533;g&#65533;B,(&#65533;{&#65533;&#1097;&#436;b&#65533;&#65533;&#1480;&#65533;u&#65533;]&#65533;2&#65533;&#65533;B&#65533;<&#65533;d&#65533;&#65533;N&#65533;&#65533;G@&#65533;.&#65533;&#65533;Ph&#65533;&#65533;&#65533;&#65533;&#65533;AX&#65533;!'~&#65533;U&#65533;&#65533;B\}5&#65533;n&#65533;F&#65533;1&#309;W{PT+:&#65533;&#65533;j&#65533;&#65533;&#65533;z&#582;j&#65533;ox&#65533;'[&#65533;&#65533;&#65533;&#65533;C&#65533;U&#65533;&#65533;&#65533;^&#65533;	D\&#65533;N&#65533;&#65533;Qok^&#65533;7&#65533;)r&#65533;D&#65533;9D&#65533;)&#65533;&#65533;q)vI5&#65533;X&#65533;t`8&#65533;2&#65533;AM<&#65533;,&#593;&#65533;8&#62574;&#65533;&#65533;R&#65533;U]|&#65533;&#65533;&#65533;&#65533;u~yw&#65533;HT&#65533;H&#65533;&#65533;&#65533;	&#1162;&#65533;!E&#65533;&#2631;&#65533;&#65533;?&#65533;&#65533;b&#65533;8f&#65533;&#1630;&#65533;&#65533;oT&#65533;&#65533;&#65533;`z&#65533;N&#65533;X&#65533;&#65533;&#65533;&#65533;xm&#65533;	a&#65533;q&#65533;.a>-&#65533;&#65533;@&#65533;&#65533;&#65533;&#65533;f&#65533;&#65533;y&#65533;&#65533;&#65533;7&#65533;&#65533;&#65533;^&#65533;&#1145;&#65533;&#65533;&#65533;"6&#65533;&#65533;nj&#65533;N5V&#65533;&#65533;&#65533;q&#65533;&#65533;|i&#65533;&#65533;W&#1094;&#65533;\&#65533;c0{4&#65533;ih.hhb@oS&#65533;K`&#65533;?&#65533;AHD8&#65533;&#65533;;X0&#65533;&#65533;'Hh&#65533;K&#65533;hJ&#65533;&#65533;&#65533;&#65533;$&#65533;K&&#961;&#65533;p(&#65533;&#65533;#&#65533;4h&#65533;3&#1538;&@&#65533;&&#65533;&#65533;!"X$&#65533;&#65533;&#65533;&#65533;&#65533; &#65533; &#65533;&#65533;&#65533;&#65533;&#65533;X^&#65533;X:&#65533;X&#65533;&#65533;&#65533;Y&#65533;q&#65533;&#65533;&#65533;&#65533;&#65533;&#65533;}&#65533;&#65533;]&#1921;&#65533;q&#65533;&#449;&#65533;a&#65533;&#65533;&#65533;&#65533;P&#65533;&#65533;&#65533;x&#65533;:82P&#65533;.&#1027;J(&#65533;S(5&#65533;?&#65533;<&#65533;N(&#65533;&&#65533;7&#65533;s6&#65533;&#65533;&#65533;&#65533;4&#65533;&#65533;w&#65533;&#65533;x&#65533;&#868;*&#65533;:&#65533;&#65533;-"@&#65533;&#65533;bE
"H&#65533;`q&#65533;&#65533;f&#65533;&#65533;&#65533;c&#65533;&#65533;&#1915;&#65533;5&#147;&#65533;&#65533;x&#65533;B&#65533;|/&#65533;Fw&#65533;&#389;&#65533;Mvj&#65533;z&#65533;&#65533;1f&#65533;&#65533;&#65533;(&#65533;`&#65533;&#65533;*\&#65533;&#65533;P!&#65533;T&#65533;&#1181;;W&#65533;&#1848;rO&#597;3&#65533;&#65533;&#65533;&#65533;q&#65533;nu	.&#1847;o&#65533;&#65533;~m&#65533;&#65533;,&#1716;j&#65533;}&#65533;:V\T&#65533;T&#65533;&#65533;3G&#65533;&#1849;t&#65533;)3vm&#65533;n&#65533;&#521;&#65533;v&#65533;Z7s&#65533;&#65533;1mzu*&#65533;qQ&#65533;j&#65533;J&#65533;&#65533;&#65533;&#65533;&#65533;5&#65533;&#65533;&#65533;m&#65533;&#65533;&#1057;&#65533;&#65533;&#65533;v[6&#1256;&#65533;Ykm&#65533;&#65533;ik&#1386;&#65533;&#65533;&#65533;Zvk&#65533;&#65533;N&#65533;&#1430;mw&#65533;&#1962;G&#65533;6&#65533;-&#65533;&#65533;&#65533;&#65533;&#65533;&#65533;n&#65533;&#65533;&#65533;,[&#65533;Q&#993;K&#65533;&#65533;&#65533;&#65533;y&#65533;&#65533;&#1915;g&#65533;^=z&#65533;&#33119;g&#1980;&#65533;&#65533;&#65533;&#1355;&#65533;r&#65533;;w&#65533;&#1325;&#65533;&#65533;&#65533;>:&#65533;s&#65533;V&#65533;j+9&#65533;aW&#65533;&#65533;I&#65533;T&#65533;i&#65533;&#65533;RqE&#65533;yY&#65533;&#65533;I&#1617;W&#65533;&#65533;s!xr&#65533;&#65533; ~&#65533;v$f8b&#65533;&#65533;&#65533;&#65533;&#65533;G&#65533;&#65533;&#65533;yf&#65533;!&#65533;#&#65533;&#65533;&#65533;=3&#65533;x&#65533;w&#5239;&#65533;;&#65533;&#65533;&#65533;S&#65533;&#65533;&#65533;&#65533;&#65533;S&#65533;=&#65533;8&#65533;$&#65533;QJ9%&#65533;O&#65533;x&#65533;&#65533;=&#65533;H#&#65533;Zn8Oz?&#65533;7&#1943;&#65533;$FB&#65533;F&#65533;w&#65533;H&#65533;9R|&#65533;s&#65533;;&#65533;&#65533;9d}&#65533;&#65533;aSOY&#65533;&#65533;&#65533;ZUW&#65533;&#65533;&#65533;&#65533;&#65533;&#65533;T&#65533;:f&#65533;b&#65533;j&#65533;8&#65533;t&#65533;&#65533;4&#65533;(&#65533;s1&#65533;&#65533;-&#65533;#&#65533;.&#65533;&#65533;&#65533;&#65533;#&#65533;&#65533;QFb&#65533;A&#65533;axQF&#65533;&#65533;C3&#65533;PBdPx&#65533;Ad&#65533;&#65533;|`
#t&#65533;1&#65533;-	)&#65533;&#65533;Ci&#65533;&#65533;N&#65533;G &#1091;@q&#65533;H&#65533;Bx&#65533;CE&#65533;&#65533;&#65533;5&#1280;&#65533;4&#65533;&#65533;&#65533;>&#65533;&#65533;C5&#1808;&#65533;5&#65533;`&#65533;&#65533;<&#65533;`&#65533;&#65533;&#255;&#1488;&#65533;&#65533;&#65533;08&#65533;:0&#65533;@)x@&#65533;0S&#65533;&#65533;vL&#65533;	)9&#65533;l&#65533;)&#65533;&#65533;&#65533;&#65533;ED`&#65533;
#L&#65533; d&#65533;A, &#65533;&#65533; &#65533;h&#65533;&#65533;&#65533;&#65533;&#65533;5&#65533; |&#65533;A&#65533;&#65533;ZpAt]B
&&#65533;&#65533;&#65533;u	+&#65533;&#65533;D)&#65533;&#65533;&#65533;&#65533;:&#65533;y7&#65533;&#65533;&#65533;&#65533;'Fwf&#65533;7&#65533;x&#65533;3O<&#65533;&#65533;&#65533; O0&#65533;1&#65533;&#65533;2&#65533;8&#65533;\s
2|&#65533;7XQF`dA&#65533;'&#680;&#65533;&#65533;&#65533;&#65533;&#65533;h&#65533;&#65533;&#65533;u&#45317;&#65533;V&#65533;e&#65533;&#65533;f^m&#65533;&#65533;&#65533;'jWU&#65533;>&#65533;9&#65533;0&#65533;L6&#65533;&#65533;e&#65533;8&#65533;TM6&#65533;1Vh&#65533; 
X&#65533;&#65533;8N&#46425;&#65533;M7&#65533;|&#1436;6&#65533;!w&#65533;m&#65533;%&#65533;&#65533;k&#1440;&#65533;Mk&#65533;&#65533;o&#65533;i&#453;&#65533;[r&#65533;&#65533;/&#65533;r&#65533;wo&#65533;u&#65533;&#65533;X^W&#65533;&#43011;0&#65533;Gw&#65533;&#65533;&#65533;&#872;&#65533;&#65533; &#65533;z"h&#65533;&#65533;&#65533;&#65533;&#65533;@&#65533;:&#65533;&#65533;'K&#65533;&#65533;1tA;h&#65533;&#65533;&#65533;&#65533;.&#65533;&#65533;&#65533;&#65533;&#65533;&#65533;&#20755;1&#65533;8&#65533;&#65533;2&#65533;&#65533;`&#65533;o&#65533;&#65533;&#65533;&#65533;S&#1025;&#65533;&#65533;&#290;&#65533;&#65533;&#65533;p/zO&#65533;&#65533;&#65533;78uD;3jx&#65533;&#65533;#Q&#65533;N!&#65533;&#65533;&#65533;&#226;&#65533;	S&#65533;&#65533;8&#65533;&#65533;v&#259;IU:#&#65533;&#65533;&#65533;&#65533;&#65533;A&#65533;&#65533;&#65533;$&#65533;x&#65533;	$=l&#65533;x&#65533;S&#65533;&#65533;&#65533;&#65533;P&#65533;A&#1156;2r&&#65533;&#65533;&#65533;#!&#65533;&#65533;!&#65533;$$$&#1383;O&#65533;&#65533;&#65533;&#65533;&#65533;&#65533;&#65533;*&#65533;&#65533;&#65533;&#65533;*&#65533;&#65533;&#65533;&#1325;>H&#65533;&#65533;&#65533;&#65533;K=E&#2032;&#65533;3&#65533;&#65533;X&#65533;&#65533;&#65533;(*N&#65533;&#65533;D g&#65533;B&#65533;&#65533;&#65533;r&#65533;b8&#65533;d`-&#65533;T;&#65533;&#1468;&#65533;`"@\&#65533;PS9&#65533;&#65533;Z&#65533;k
&#65533;	^P&#65533;&#65533;&#65533;!&#65533;2&#65533;&#65533;&#65533;&#65533;!!W&#65533;JBB&#65533;&#65533; _;&#65533;&#65533;t&#65533;&#65533;&#65533;&#65533; ]&#65533;&#65533;zu&#65533;b<&#65533;&#65533;&#65533;z@&#1027;-&#65533;=&#65533;&#65533;p&#65533;&#65533;&#65533; 1&#65533;&#65533;E]&#65533;&#65533; &#65533;@&#65533;P&#65533;9H&#65533;g:#&#65533;)T&#65533;
S&#65533;b&#65533;xp&#65533;&#65533;-0&#65533;,	Dmk&#65533;&#65533;&#65533;~&#65533;&#814;qM&#65533;^&#192; &#65533;&#65533;&#65533;m-"`&#65533;&#65533;R&#65533;?&#65533;b{&#65533;S#&#65533;&#65533;H@&#65533;&#65533;v&#65533;&#65533;2&#65533;&#65533;pc&#65533;&#65533;&#65533;Y&#65533;s&#65533;)&#1584;E"&#65533;`&#65533;+&#65533;A&#65533;PF2&#65533;&#65533;m&#65533;&#65533;O&#65533;&#65533;&#65533;&#65533;*&#65533;&#65533;&#65533;&#65533;&#65533;&#65533;qat<&#65533;2Pl&#65533;&#65533;&#1100;d&#65533;u&#65533;V7&#65533;&#65533;j&#65533;c&#65533;&#65533;uC@&#65533;&#1411;&#65533;,b&#721;&#65533;&#65533;q&#65533;&#65533;&#65533;&#65533;h&#65533;#&#65533;&#65533;&#65533;68&#65533;c&#65533;n&#65533;G?l&#65533;&#1462;&#65533;&#65533;&#65533;nc&#65533;&#65533;&#65533;F&#65533;&#65533;_Z&#65533;&#65533;"O&#65533;&#65533;&#65533;w4&#65533;#&#65533;I&#65533;&#65533;&#20754;v<&#682;-&#1171;}89&#65533;&#324;&#65533;R&#65533;&#65533;&#65533;hY8&#65533;?&#65533;%+&#65533;&#65533;&#960;$s&#65533;&#65533;&#65533;&#65533;&#65533;&#1739;&#420;&#65533;7f&#65533;&#65533;l&#65533;&#65533;&#65533;&#65533;'&#65533;$&#65533;&#65533;$&#65533;&#65533;&#65533;D&#65533;NWF&#1285; <	&#65533;&#65533;&#1104;AJG9&#65533;&#65533;&#65533;&#65533;&#65533;p&#65533;(&#65533;&#65533;&#65533;&#65533;:&#65533;&#65533;&#65533;&#65533;&#65533;oz1!&#65533;&#65533;&#393666;-&#65533;&#1744;&#65533;t&#65533;&#65533;&#65533;1&#1393;&#65533;_&#65533;&#65533;&#65533;&#65533;0&#65533;&#65533;&#65533;&#65533;&#65533;SXhF&#65533;1&#55114;zO&#65533;&#65533;&#65533;|v&#65533;&#65533;&#65533;&#65533;)$"=j&#65533;&#65533;&#1816;&#65533;1r&#65533;&#65533;OX&#65533;@D!&#65533;&#65533;3xA
H(&#65533;v0&#65533;&#65533;&#65533;)@
R&#65533;6&#65533;&#65533;`PA&#65533;&#65533;v&#65533;&#65533;&#65533;&#65533;*8&#65533;
X&#65533;&#65533;L+&#65533;&#65533; -&#65533;Xp&#65533;>&#65533;&#65533;Lo&#65533;&#1511;&#65533; zm@>`Bl &#65533;&#65533;&#65533;1&#65533;*&#65533;&#65533;($&#65533;&#65533;&#65533;&#65533;&#65533;~~&#65533;a&#65533;Vh&#65533;y&#65533;+&#65533;&#65533;@&#65533;6&#65533;&#65533;U&#1858;&#65533;&#65533;8&#65533; &#65533;%&#65533;&#65533;p&#65533;*NQ&#65533;R&#65533;&#65533;8&#65533;(L&#65533;
G&#65533;&#65533;&#65533;&#65533;&#65533; 
4+x@*&#65533;&#65533;x&#65533;&#65533;&#65533;&#65533;&#65533;&#65533;,&#65533;u-&#65533;&#65533;8&#65533;54&#65533;i&#65533;7P&#65533;VX&#65533;&#65533;lT&#65533;&#65533;K&#65533;&#65533;g&#65533;^&#65533;&#65533;&#65533;=&#65533;Vx&#65533;&#65533;#&#65533;ID&#65533;v&#65533;c&#65533;h&#65533;&fr&#65533;&#65533;"|&#65533;&#65533;&#65533;'&#65533;x0B&#65533;5a&#65533;T)&#65533;&#65533;&#65533;P7&#65533;&#65533;&#65533;&#65533;A&#65533;n0&#1656;&#65533;T&#65533;&#65533;j0.&#65533;&#65533;!%/5&#1705;?&&#65533;ON:&#65533;O&#65533;pp&#65533;&#65533;&#65533;&#65533;F7H&#220;&#65533;&#65533;9&#65533;)&#65533;o&#65533;w>&#65533;&#65533;&#65533;&#65533;&#65533;Q&#65533;nds&#65533;&#65533;&#1574;&#65533;nsZ&#65533;&#65533; &#65533;&#65533;&#65533;&#65533;&#65533;&#1733;t&#65533;&#65533;Z&#1530;&#65533;a&#65533;G&#65533;&#65533;&#65533;&#65533;&#65533;%I&#65533;Fr7&#65533;&#1799;)&#65533;&#65533;:^&#65533;&#65533;?&#65533;&#65533;`&#65533;&#65533;&#65533;&#65533;WzdG&#65533;&#65533;&#65533;&#65533;&#65533;>Y&#65533;&#65533;!b&#65533;&#65533;~&#65533;&#65533;G	&#65533;&#65533;&#65533;&#65533;&#65533;&#65533;&#65533;C:S&#65533;&#65533;{&#65533;&#65533;F9F&#65533;qP2&#65533;&#65533;&#65533;L&#65533;&#65533;&#65533;&#65533;$&#65533;+rB&#65533;c&#65533;&#65533;{&#65533;i&#65533;D&#65533;&#65533;&#65533;&#65533;S"i^2&#65533;&#65533;&#65533;ug&#65533;&#65533;&#65533;&#65533;&#65533;7&#65533;[&#65533;&#65533;~&#65533;s&#65533;+&#65533;&#65533;&#65533;&#65533;x(&#65533;}V&#65533;&#65533;&#65533;d&#65533;&#65533;&#1521;&#65533;54&#65533;/&#258;)x&#65533;%&#65533;&#65533;&#65533;R&#65533;&#65533;&#1562;0&#65533; &#65533;Y	&#65533;@LdMQe&#65533;l A<&#65533;j&#65533;	,[&#65533;&#65533;	&#65533;&#65533;\&#65533;&#65533;D&#65533;&#65533;<&#65533;&#65533;&#65533;9&#65533;C&#65533;S
|&#65533;p ,&#65533;&#65533;&#65533;@&#65533;aP&#65533;>&#65533;&#65533;&#65533; EY&#65533;=&#65533;&#65533;T&#65533;&#65533;&#65533; &#65533;&#65533;Z&#65533;&#65533;@D&#601;"&#65533;&#65533;&#65533;&#65533; 	p 0 <&#65533;&#65533;@&#65533;!xB+&#65533;&#65533;*&#65533;&#65533;*&#65533;&#65533;}&#65533;(&#65533;B 4	&#65533;0 &#65533;&#65533;P&#65533;NM@T&#65533;0@<&#65533;P x X&#65533;#F&#65533;&#65533;|&#65533;Q&#65533;&#65533;&#65533; &#65533;&#65533;&#65533;&#65533;L&#65533;	 &#65533;3&#65533;&#65533;gQR&#65533;&#65533;&#65533;&#65533;&#65533;&#65533;&#65533;&#65533;&#65533;&#65533;:&#65533;#T-\CFT&#65533;&#1293;:&#65533;6x&#65533;8`P#]}c&#65533;$9F{&#65533;NU@&#65533;y&#65533;1&#65533;&#65533;&#65533;&#65533;&#65533;H2&#65533;&#65533;6,&#65533;1XC8T&#65533;&#65533;e&#65533;21D&#65533;8L&#65533;~&#65533;3"O!&#65533;&#65533;&#65533;2&#65533;_&#65533;&#1923;tE&#65533;&#65533;Z&#65533;#&#1597;Vq&#65533;#&#65533;&#1295;h &#65533;?&#65533;&#65533;l&#65533;&#65533;a&#65533;&#65533;&#65533; &#65533;p&#65533;&#65533;s&#65533;&#65533;&#65533;I&#65533;&#65533;tIW&#65533;&#65533;Gv&#65533;&#65533;Q&#65533;&#65533;E;&#65533;E&#65533;H&#8786;W&#65533;C&#65533;&#65533;C9&#65533;&#65533;u&#65533;&#65533;&#65533;%A&#65533;&#65533;N2"Je&#65533;&#65533;$&#65533;eU&#65533;9&#65533;5&#65533;&#65533;XG&#65533;QOb&#65533;&#65533;&#65533;&#65533;N&#65533;&#65533;O&#65533;&#65533;E&#65533;G&#65533;&#65533;^&#287;7&#65533;9&#65533;(}&#65533;"i&#1040;&#65533;&#65533;U
YH&#903;#&#65533;&#65533;&#1380;}0&#65533;&#65533;D_O&#65533;&#65533;&#65533;X&#65533;&#65533;&#65533;&#65533;]&#65533;&#65533;,Q&#65533;`&#21838;\&#65533;\&#65533;&#860;a%&#65533;&#65533;0H<f&#1533;&#65533;&#65533;E<&#65533;Wb&#65533;G&#65533;&#65533;&#65533;7`&#65533;&#65533;0&#65533;1 &#65533;.&#65533;,&#65533;&4B!&#65533;&#65533;&#65533;P&#65533;&#65533;&#65533;&#65533; h&#640;&#65533;&#65533;&#65533;
&#65533;&#65533;|&#65533;j&#65533;&#65533;\@#&#65533;&#1216;M&#65533;P&#65533;&#65533;&#65533;&#65533;	 &#65533;&#65533; 4&#65533;&#65533;L&#65533;&#65533;&#65533;&#65533;@&#65533;&#65533;&#65533; H`,&#65533;&#65533; &#65533; &#65533;,M0&#65533;&#65533;i&#65533;&#65533;&#65533;&#65533;&#65533;&#65533;&#65533;&#65533;&#65533;A&#65533;&#65533;&#65533;@&#65533;&#65533;&#65533;&#65533;&#65533;&#65533;&#308;&#65533;&#65533;t&#65533;&#65533;&#65533;D&#65533; &#65533;&#65533;&#680;&#65533;&#65533;&#65533;AP&#65533;)&#65533;&#65533;*&#65533;*x*&#65533;&#65533;(t(|&#65533;&#65533;@<@&#65533;&#65533;P&#65533;< \ !6 D&#65533;bh &#65533;0&#65533;&#65533; 	&#65533;&#65533;|&#65533;&#65533;&&#65533;f`&#65533;&#65533;	&#65533;&#65533;	 &#65533;m&#65533;&#65533;&#65533;T@
&#65533;A2&#65533;C;&#65533;&#65533;&#26960;3.J~x&#65533;WV&#65533;V&#65533;&#65533;<&#65533;&#65533;)&#65533;&#65533;# &#65533;8d&#65533;}4&#65533;E&#65533;G&#65533;M&#65533;Du0
*&#65533;&#65533;h&#65533;&#65533;&#65533;&#65533;I&#335;&#65533;&#65533;&#65533;5#&#65533;A
&#65533;&#65533;&#65533;&#65533;&#65533;1T&#65533;7&#65533;Kh&#65533;3(&#65533;2T&#65533;8L&#65533;{&#1861;V&#65533;&#65533;_&#65533;&#65533;&#65533;&#65533;6&#65533;T,<&#65533;&#65533;K&#65533;O[&#65533;&#65533;&#65533;u]`&#65533;&#65533;&#65533;qq&#65533;6&#65533;6<*7&#65533;&#65533;&#65533;&#65533;Fl&#65533;&#65533;&#65533;d5&#65533;r&#65533;&#65533;hL&#65533;&#65533;ff|&#65533;:)&#65533;&#65533;&#65533;y&#65533;I&#65533;f_&#65533;u"y&#65533;&#65533;&#65533;&#65533;&#65533;!Y"&#65533;&#65533;G&#65533;&#65533;8t&#65533;We&#65533;#&#65533;E&#65533;Y&#65533;xU&#65533;&#65533;|%q&#65533;,c&#65533;&#65533;%&#65533;LX&#65533;&#65533;E&#65533;]&#65533;y&#65533;&#65533;&#65533;*&#65533;&#65533;&#492;&#65533;&#65533;&#65533;&#65533;yd&#65533;&#65533;&#65533;[&#65533;&#16677;&#1592;&#65533;+&#65533;&#65533;&#65533;&#65533;k&#65533;m&#1038;	]&#65533;J&#65533;-k&#65533;&#65533;Q+&#65533;&#47690;&#65533;&#65533;+U^Q&#65533;&#65533;&#65533;&#65533;l&#65533;&#1864;&#65533;&#65533;&#65533;O&&#65533;(e&#65533;x&#65533;&#65533;	&#65533;l&#1187;H_r&#65533;&#65533;&#65533;&#1475;&#65533;c;&#65533;&#65533;&#65533;&#65533;N`4G6TC3&#65533;&#65533;/&#65533;+&#65533;B&<&#65533; &#65533;A|Ah&#65533;p&#65533;(&#65533;a&#65533;D!i&#65533; &#65533;U$R&#65533;&#65533;V&#65533;&#65533;h&#65533;\Q%-A0&#65533;&#1024;X&#65533;t&#65533;4$TA&#65533;&#65533;:)'&#65533;C&#65533; &#65533;S	&#65533;&#65533;d&#65533;&#65533;Lp&#65533;=-!AA$&#65533;P&#65533;?&#65533;&#65533;&#65533; r2&#65533;l&#65533;B]&#65533;XS&#1806;&#65533;&#65533;&#65533;&#65533;&#65533;&#65533;&#65533; &#65533;*&#65533;+&#65533;&#65533;&#65533;)&#65533;&#65533;'tB%&#65533;&#65533; @h l&#65533;,&#65533;T@`&#65533;H &#65533;uh#K2&#65533;f&#65533;&#65533;
&#65533;&#65533;|&#65533;&#65533;@&#1100;&#65533;
h&#65533;6&#65533;&#65533;&#65533;&#65533;i&#65533;&#65533;
&#65533;&#65533;&#65533;&#65533;&#65533;6&#65533;&#65533;UH&#65533;q4&#65533;&#65533;&#65533;&#65533;&#65533;&XA#&#65533;d&#65533;f)&#65533;A&#47220;W&#65533;2k&#65533;no&#65533;`Od&#65533;&#65533;&#65533;&#65533;2&#65533;	U&#65533;j&#65533;&#65533;60&#218;&#65533;Vh
&#65533;PC6 &#65533;&#65533;&#65533;cK&#65533;&#65533;_&#65533;/WP&#65533;dX&#65533;9os&#65533;&#2045;
I&#65533;T&#65533;#X&#1315;X|[|&#65533;<&#65533;&#1477;&#65533;p&#65533;&#65533;&#65533;&#65533;5&#65533;F@&#65533;V&#65533;Hp>&&#65533;X8&#65533;&#65533;x&#65533;&#65533;&#65533;&#65533;&#65533;Pd&#65533;a&#65533;&#65533;&#259;J&#65533;&#65533;;&#65533;j&#65533;"%&#65533;&#65533;	&#65533;*O&#65533;&#1973;&&#1549;&#65533;&#598;u&#65533;X&#65533;&#65533;&#65533;X&#65533;&#65533;6&#65533;&#65533;$&#65533;Y&#65533;&#65533;j&#65533;&#65533;&#65533;UG&#65533;Qvu+G^&#65533;&#2036;%&#65533;e&#65533;O&#65533;Fr&#65533;j}&#65533;&#65533;&#209; &#65533;;x&#65533;$e&#65533;[.q&#65533;]e&#65533;@`y%*NE2&#65533;V\u)&#65533;&#65533;&#65533;&#65533;&#65533;&#65533;&#65533;&#65533;&#65533;qx|&#65533;1&#65533;:&#65533;&#65533;&#65533;&#842;	&#65533;&#65533;m)j&#65533;&#65533;dV&#65533;E&#65533;2&#65533;a&#65533;&#65533;&#945;&#65533;&#65533;&#65533;O&#65533;I&#65533;cCd&#65533;&#65533;*&#65533;&#65533;#&#65533;ALAAAx&#65533;F&#65533;+&#65533;Y
&#65533;f&#65533;z&#65533;h&#65533;&#65533;(&#65533;&D&#65533;JA&#65533; &#65533;&#65533;&#65533;h&#65533;&#65533; `&#65533;hA8&#65533;&#65533;F&#65533;@&#65533;A&#65533;T3@&#1600;
&#65533;&#65533;&#65533;&#65533;4A&#65533;&#65533;&#65533;&#65533;v"&#65533;&#65533;&#65533;g&#65533; &#65533;&#65533;&#65533;&#1600;4&#65533;z&#65533; &#65533;&#65533; &#65533;[&#65533;&#65533;K{&#65533;&#65533;&#65533;&#65533;K&#65533;&#65533;\&#65533;&#65533;&#65533;d&#65533;"&#65533;&#65533;+&#65533;&#65533;&#65533;B&#65533;&#65533;L&&#65533;D&#65533; 4&#65533;&#65533;&#65533;8&#65533; &#65533;h@kF&#65533;p&#65533;&#65533;~&#65533;&#65533;pM&#65533; 
&#65533;&#65533;&#65533;A,j&#65533;&#65533;&#65533;&#65533;&#65533;&#65533;&#65533;&#65533;A&#65533;&#1629;&#65533;&#65533;t&#65533;&#65533;\B30&#65533;zI#&#65533;&#369;&#65533;$&#65533;5
&#65533;C58&#65533;L&#65533;7&#1322;3&#65533;&#65533;$&#65533;&#65533;i&#65533;a&#356;$&#65533;Tw&#65533;&#65533;1$&#65533;&#65533;&#65533;&#65533;&#65533;&#65533;&#65533;&#65533; &&#65533;z&#65533;5@&#65533;1&#65533;&#65533;F&#65533;X4PC7&#65533;&#65533;&#1391;K&#65533;cX(&#65533; 'W&#65533;&#65533;]'&#65533;&#65533;&#65533; ?2U&#65533;&#1517;E&#65533;&#65533;o`&#65533;E\wO&#65533;&#65533;&#65533;&#65533;&#65533;&#65533;aX&#65533;b&#1789;&#65533;m0GB:&#65533;7&#65533;F&#49836;&#491;B&#65533;&#65533;&#46920;:&#65533;C;&#771;!%&#65533;go+{&#65533;&#65533;&#65533;va&#65533;i'&#65533;&#65533;&#65533;0&#65533;&#65533;M&#65533;&#65533;I}`&#65533;&#65533;&#65533;2+V&#65533;M&#65533;p&#65533;~&#65533;A&#65533;&#65533;&#618;&#65533; l&#65533;-w&#65533;&#65533;ZPS$sxC8(F&#65533;&#65533;C&#65533;&#65533;j&#65533;&#65533;&#65533;1w&#65533;yWqY&#65533;fid&#65533;_&#65533;,&#65533;[&#65533;oX&#65533;E&#65533;&#65533;&#65533;M&#65533;&#65533;&#65533;^I&#65533;H&#65533;^&#65533;&#65533;V)I&#65533;&#65533;&#65533;&#65533;&#65533;jelTh]&#65533;>&#65533;eLG&#65533;!X&#65533;&#65533;&#65533;&#65533;1&#65533;&#65533;&#65533;.&#65533;B*L|A&#65533;&#65533;&#65533; &#65533;Z&#65533; 
<U&#65533;&#65533;&#65533;O&#65533;mU	&#65533; &#65533; &#65533;&#65533;}&#65533;.&#65533;&#65533;&#65533;&#65533;@P&#65533;&#65533;5m@A@&#65533;D(&#65533;X&#65533;&#65533;&#65533;&#65533;`x&#65533;t&#65533;C&#65533; &#65533; r&#65533;!&#974;3na9&#1472;&#65533; &#65533;&#65533;&#65533;&#65533;@&#65533;Z&#65533;R&#65533;<&#65533;m&#65533;Y&#65533;Da'&#65533;l
,&#65533; P`&#65533;,&#65533;BJ&#65533;B&#65533;L&#65533;9&#65533;&#65533;&#512; h@
l@&#65533;8&#65533;%n&#65533;,b&#65533;^@&#65533;H&#65533;&n&#65533;3I&#65533; &#65533;&#65533;&#65533;,mt&#65533;'&#65533;&#65533;	&#65533;&#65533;&#65533;&#65533;&#65533;&!&#65533;&#65533;&#65533;:~&#65533;&#65533;&#979051;ogP8C$&#65533;A(&#65533;;&#65533;&#65533;&#482;&#65533;&#65533;&#65533;w<&#65533;&#20511;7&#65533;r&#65533;2>H:2rK&#65533;&#65533;&#65533;z&#65533;EX&#65533;&#65533;K(;&#65533;?%[p4&#65533;0d#t&#65533;u&#65533;E&#65533;1,6&#65533;&#65533;Wd&#65533;Y 6&#65533;xr&#65533;&#65533;B&#61113;&#65533;&#65533;&#65533;&#65533;&#65533;&#65533;&#65533;W,{\&#65533;#&#65533;h&#65533;V;&#65533;c[&#65533;qH0k$&#510;&#65533;&#65533;&#65533;bZ&#209;&#65533;v&#65533;&#65533;7R&#65533;&#65533;8|&#65533;9&#65533;M&#1900;&#65533;&#65533;&#65533;	&#65533;<&#65533;(&#65533;&#65533;j&#65533;&#65533;	&#65533;_&#65533;S&#65533;&#65533;&#65533;1&#65533;]&#65533;&#65533;&#65533;E&#65533;&#65533;P&#65533;s&#45633;Y&#65533;O&#65533;0&#65533;|&#65533;\&#65533;O&#65533;&#65533;&#65533;^&#65533;&#65533;&#65533;&#65533;&#65533;;8&#65533;hwO[&#65533;CWawyX&#65533;&#65533;G&#65533;IG&#65533;&#65533;&#65533;&#65533;M&#2024;	&#1295;WW&#65533;&#65533;&#65533;&#65533;S&#65533;o &#65533;&#65533;&#65533;&#65533;V&#65533;4&#65533;&#65533;1i&#65533;\`&#65533;z&#65533;&#1317;&#65533;&#65533;&#65533;&#65533;&#65533;&#65533;&#65533;=P&#65533;&#65533;U&#65533;iu]fx&#65533;N&#65533;dC/&#65533;B)T &#65533;&#65533;&#65533;&#65533;g&#65533;&#65533;&#65533;&#65533;Pp:/&#1010;\ &#65533;_&#65533;-&#65533;[lX&#1075;&#65533;@
h&#65533;&#65533;h	|M&#65533;&#65533;	&#65533;@T\&#65533;X&#65533;<&#65533;q>sq&#65533;&#65533;&#65533;&#65533;K&#65533;6k&#65533;&#65533;>K&#65533;v&#65533;'w
&#65533;C&#1918;s4&#65533;&#65533;&#65533;&#65533;~&#65533;&#65533;&#65533;&#65533;>h&#65533;&#65533;s&#1280;&#65533;&#65533;4&#65533;&#65533;,&#65533;(&#65533;B+&#65533;&#65533;&#65533;&#992;&#65533;(HB&#65533;@(&#65533;4&#65533;&#65533;&#65533;X4&#65533;` 4@&#65533;&#65533;(&#65533;n&#65533;P4&#65533;&#65533;&#65533; 
x&#65533;O&#65533;&@l&#65533; &#65533;&#65533;$@&#65533;&#65533;Pa&#65533;>&#65533;&#1565;7&#65533;&#1849;s&#65533;&#797;3&#65533;Qc9r9n&#65533;h&#65533;\I&#65533;&#65533;&#1329;&#65533;&^&#65533;&#65533;m4I&#65533;b&#65533;qi~$'.&#65533;p<&#65533;&#65533;&#65533;)N\P&#65533;&#65533;U*&#65533;c&#1187;&#65533;.&#65533;	&#59127;oT&#65533;b&#65533;&#65533;5kP&#65533;U&#65533;&#65533;&#65533;&#37722;2b&#494;y&#65533;&#65533;[&#65533;g&#65533;&#65533;U&#65533;&#65533;&#65533;g&#1014;&#1848;y&#65533;&#1453;[W&#65533;>&#65533;>m
&#65533;f&#65533;&#65533;C&#65533;FUn&#65533;Tpz!G&#27351;/&#65533;n&#1844;m&#235;-&#65533;&#65533;k&#1452;]&#65533;6&#65533;s&#65533;j&#65533;N&#65533;&#65533;zt6&#65533;&#65533;\k&#1222;&#65533;[&#65533;k&#65533;P&#147;&#65533;&#65533;wo&#2047;&#65533;&#65533;&#65533;&#65533;6p&#65533;&#65533;YD&#65533;N&#65533;:&#65533;&#65533;&#1657;s&#1486;:;v&#65533;&#1945;&#65533;.&#65533;x&#1595;&#65533;&#65533;&#65533;&#65533;&#65533;&#7747;&#65533;&#65533;&#65533;&#65533;&#1777;s&#65533;y&#65533;&#65533;&#65533;&#1785;&#65533;&#65533;&#65533;t&#65533;&#65533;&#1921;&#65533;=&#65533;&#65533;[&#65533;&#65533;&#65533;&#65533;APA&#65533;|+P&#65533;&#65533;&#65533;=&#65533;<&#65533;B&#65533;&#65533;&#718;&#65533;t&#65533;&#65533;q&#905;o&#65533;w&#65533;&#503;&#47719;&#65533;y&#65533;&#65533;A&#65533;|&#65533;PF&#65533;&#65533;?&#65533;&#65533;&#65533;9v&#65533;{&#924;&#65533;,&#65533;q1&#65533;n*&#65533;-&#65533;&#185;i&#65533;p&#65533;a&#65533;&#65533;#&#65533;&#65533;(&#65533;&#65533;b/&#65533;&#65533;<2&#65533;-&#65533;&#65533;l&#65533;&#65533;&#65533;&#65533;&#65533;&#65533;&#65533;&#65533;&#65533;&#65533;&#65533;&#844;8&#1801;''&#65533;&#65533;c&#65533;z&#65533;&#65533;@&#65533;p&#65533;j&#65533;!^p!&#65533;XH!&#65533;MQ&#65533;4&#65533;&#65533;Q6!&#65533;&#65533;&#65533;&#206;0&#65533;`&#65533;&#65533;hp&#65533;&#65533;JHD&#65533; X&#65533;&#65533;,&#65533;&#65533;&#65533;U+&#65533;&#65533;&#65533;	#~&#65533;p&#65533;&#65533;V\{&#65533;5Wv`!&#65533;D&#65533;WfxAYe=]&#65533;l&#65533;&#65533;\&#65533;[w&#65533;&#65533;l&#65533;&#1877;d&#65533;aps&#65533;A&#65533;t&#65533;!&#65533;@O(&#65533;4&#65533;@BPVi&#65533;&#65533;UN1%UL9eL&#65533;@&#65533;P &#65533;<&#65533;@h@&#65533;	 &#65533;&#65533;!M&#65533;SY&#65533;YPE&#65533;8&#65533;S[T!&#65533;,&#65533;`>&#65533;a&#65533;F2&#65533;e&#65533;4&#65533;&#65533;#&#65533;\&#65533;&#65533;&#65533;)Z&#65533;n&#65533;F&#65533;&#65533;&#65533;&#65533;&#65533;&#65533;1&#65533;&#65533;r,&&#65533;r&#1198;&&#65533;&#65533;&#553;&#65533;&#65533;6&#65533;&#65533;&#932;&#65533;H&#426;&#65533;&#65533;&#65533;'&#65533;&#65533;&#1691;3&#65533;&#65533;Fd&#65533;&#65533;f"&#65533;&#65533;&#65533;f&#65533;Zv&#65533;&&#65533;n&#65533;>&#65533;1&#65533;&[&#46824;&#65533;$&#65533;&#65533;&#65533;&#65533;(&#65533;C&#65533;&#65533;p&#65533;&#65533;,L&#65533;d&#65533;,4&#65533;BS&#65533;&#65533;l>&#65533;&#65533;j&#65533;&#65533;&#65533;4&#65533;@s<&#65533;&#65533;b&#65533;M&#65533;&#65533;&#65533;&#65533;&#65533;&#65533;&#1323;&#65533;&#65533;&#65533;Q?&#65533;&#65533;&#65533;c]&#65533;u&#65533;y&#65533;u&#65533;+G&#65533;&#65533;&#553;&#65533;&#65533;o&#65533;&#65533;F&#65533;&#65533;&#65533;C&#65533;&#65533;l&#65533;&#477;&#65533;&#1683;&#65533;F&#65533;&#2041;q&#65533;&#65533;&#65533;&#65533;&#65533;&#65533;&#65533;&#65533;&#65533;&#65533;&#65533;[G&#65533;t&#65533;&#2033;:&#65533;&#65533;&#65533;&#65533;&#65533;K^y&#65533;&#287;.?&#65533;&#65533;k&#65533;&#65533;&#65533;.~&#65533;&#65533;w>&#65533;&#65533;lg#&#65533;m2)&#65533;v&#65533;Q&#65533;uH@	&#65533;&#65533;<X&#65533;&#65533;&#65533;&#65533;&#65533;=&#65533;s&#65533;{jD?&#65533;&#65533;@&#1561;&#65533;:&#65533;&#65533;At&#65533;&#65533;i&#65533;Z]&#65533;$&#65533;*&#65533;E/l)&#65533;&#65533;&#65533;&#65533;&#65533;T&#65533;6|qae&#65533;C&#65533;l&#65533;&#65533;&#65533;&#65533;^&#65533;&#65533;&#841;&#65533;L&#65533;&#65533;LX&#65533;6&#65533;$&#65533;17&#65533;&#65533;8&#65533;&#1099;W|&#65533;l&#65533;n &#65533;&#65533;4&#65533;N0&#65533;Q&#65533;&#65533;&#65533;&#65533;,P
@&#65533;&#65533;@
`&#65533;&#65533;&#1056;5&#65533;&#65533;&#1027;&#65533;:p&#65533;	T&#65533;&#65533;t&#65533;(&#65533;&#65533;P5&#65533;Ay&#65533;&#65533;&#65533;&#65533;.\!
K0B|&#65533;&#65533;_I=&#65533;&#65533;vP,&#65533;.&#65533;A&#65533;&#65533;,,&#65533;&#65533;Z&#730;Af &#65533;&#65533;7&#65533;#*&#65533;&#65533;&#65533;&#65533;&#65533;&#65533;&#65533;tPGP&#65533;5&#65533;hpaV&#65533;,@
^ &#65533;7x&#65533;	z@&#65533;+Z&#65533;
T&#65533;&#65533;&#65533;8E)&#65533;&#65533;&#65533;(&#65533; 0@&#65533;&#65533;<&#65533;8@ &#65533;&#65533;A&#65533;a&#65533;@8&#65533;&#65533;h` &#65533;	&#65533;&#65533;&#65533;&#65533;c&#65533;&#65533;&#65533;
>&#65533;h &#65533;%&#65533;&#65533;&#65533;?&#65533;&#65533;&#65533;$&#65533;&#65533;L&#65533;DD&#65533;0&#65533;(&#65533;&#1542;5&#65533;!&#65533;iH&#65533;&#65533;&#65533;p5&#65533;&#65533;hP&#65533;3&#1256;&#65533;frH&#65533;/}&#65533;WB!E&#65533;&#65533; &#65533;4&#65533;Y+&#65533;V&#65533;&#65533;&#65533;e&#65533;IA&#65533;IRB&#65533;hh&#65533;.m&#65533;&#65533;5&#65533;!&#65533;X&#65533;&#65533;&#65533;&#65533;l&#65533;&#65533;&#65533;q3&#65533;
]&#65533;&#65533;&#65533;&#65533;e*U&#65533;&#65533;U&#65533;&#65533;&#65533;&#65533;p)+w&#65533;g<s&#65533;T&#944;&#65533;3&#65533;1&#65533;i8&#65533;&#65533;j&#59034;kL&#65533;&#65533;&#65533;&#65533;FhnS&#65533;&#65533;,&#65533;&#65533;p&#65533;4D&#65533;V&#65533;e&v&#65533;8&#65533;&#65533;&#65533;Y&#65533;*/B4&#65533;&#65533;1&#65533;dxc:1&#65533;l&#65533;&#65533;q`c&#65533;&#65533;&#65533;&#65533;2R&#65533;n4&#65533;&#65533;@&#65533;y&#65533;&#65533;v&#65533;h}&#65533;&#65533;{&#65533;&#65533;&#65533;&#65533;>&#65533;&#1553;~&#65533;Q&#65533;&#65533;/}"&#65533;&#65533;&#65533;&#65533;#-w&#65533;&#65533;&#65533;e'k&#65533;&#65533;&#65533;&#1465;&#65533;]GI&#65533;s&#65533;&#65533;&#65533;&#65533;&#65533;9&#65533;A=U&#65533;&#65533;2&#65533;x&#65533;!&#65533;&#65533;@&#65533;-e&#1219;&#65533;&#65533;&#65533;f&#65533;&#65533;&#65533;G6&#65533;_&#65533;$&#65533;(E&#65533;oP&#65533;fS&#65533;viL1,djxC&#676;&#65533;L,l)TsXn&#65533;&#65533;Sc6z&#65533;	G&#65533;A@&#65533;&#65533;&#1432;.xJZ&#65533;<&#65533;&#1601;Q&#65533;&#65533;+&#513;&#65533;&#65533;-&#280;[8&#65533;&#65533;1[0&#65533; A4H&#65533;d&#1026;c&#65533; `x&#65533;)Ta&#65533;RL&#65533;U&#65533;&#65533;&#65533;&#65533;&#65533;"&#65533;&#65533;V?&#65533;&#65533;$my&#65533;&#65533;&#65533;7&#65533;
<&#65533;&#65533;&#65533;@Zit&#65533;
H`&#65533;&#65533;yY&#65533;2&#65533;	h&#65533;T&#65533;&#65533;4H&#65533;&#65533;&#65533;&#65533;@Z3&#65533;l&#65533;&#65533;g&#65533;&#65533;O&#65533;~p&#65533;4|A&#65533;X,&#65533;E
R&#65533;B&#1171;&#65533;&#65533;j0&#65533;&#65533;&#65533;8&#65533;&#65533;?&#65533;&#65533;<`&#65533;P&#65533;"@
d&#65533;&#65533;@>&#65533;OH*&#65533;&#65533;&#65533;&#65533;&#65533;&#65533;"x&#65533;,&#1025;"&#65533;&#65533;&#65533;`Q&#65533;r&#65533;&#65533;&#65533;*&#65533;f&#65533;eZ&#65533;&#65533;v&#65533;&#65533;&#65533;2&#65533;!&#65533;a&#65533;&#904;F2&#65533;1&#65533;a&#65533;x&#65533;1&#65533;1&#65533;&#685;{&#1897;1M6&#65533;&#65533;&#65533;io&#65533;nLz&#65533;&#65533;&#65533;BN&2[pd&#65533;&#65533;5&#65533;&#65533;&#1160;&#65533;4&#65533;&#65533;op&#65533;8&#65533;.bA&#65533;`0&#65533;r&#65533;&#65533;&#65533;&#65533;&#1304;&#65533;&#65533;h&#65533;N&#65533;*&#65533;M&#65533;^&#65533;&#65533;&#65533;1&#65533;&#65533;&#65533;&#65533;&#65533;6+&#65533;&#65533;r&#65533;&#65533;PF&#65533;&#65533;&#65533;e&#728;&#65533;&#65533;9tkH&#65533;&#65533;u&#65533;&#65533;E&#65533;&#65533;f&#65533;u&#13171;&#65533;2&#65533;A&#65533;s&#65533;H|&#65533;&#65533;^m&#65533;7A&#65533;O'&#65533;&#65533;&#65533;&#65533;7&#65533;uH$+ Z&#65533;Q&#65533;&#65533;&#65533;p&#65533;C{&#65533;P&#65533;/&#65533;&#65533;t&#65533;&#65533;:u&#65533;&#65533;&#65533;&#65533;nw&#65533;5&#65533;&#65533;&#65533;&#65533;O&#65533;&#65533;&#65533;&#65533;&#65533;g&#65533;{&#873;&#65533;|&#65533;c&#65533;e/&#65533;a&#65533;|&#65533;&#65533;&#65533;&#1134;&#65533;&#65533;!|&#65533;ow&#65533;&#65533;&#65533;&#65533;+<&#2017;&#65533;y&#65533;#IY+&#65533;&#65533;&#65533;&#65533;GT&#65533;xa&#65533;&#65533;&#65533;yt&#65533;&#65533;SW{&#65533;&#65533;&#65533;&#65533;&#65533;&#65533;&#65533;&#65533;&#65533;&#65533;S>9&#65533;Hr&#65533;&#65533;&#65533;8MI)R&#65533;]SGu&#65533;&#65533;&#65533;k&#65533;B&#65533;&#65533;&#65533;}&#65533;,&#65533;&#65533;3<&#336;&#65533;%&#65533;p&#65533;+&#65533;&#65533;?&#65533;b&#65533;&#65533;&#65533; $&#65533; 6&#65533;&#65533;@@p&#65533;&#1696;&#65533;&#65533;AD&#65533;L!I!"a&#65533;`&#65533;&#65533;&#65533;`&#65533;@	&#65533;`	&#65533;@
Dav.&#65533;a&#65533;&#65533;&#65533;	&#65533;@
&#65533; l&#65533;&#65533;&#65533;&#65533; &#65533;p&#65533;r&#65533;OhI&#65533;&#65533;V&#65533;&#65533;n &#65533;YB&#65533;&#65533;&#65533;Y&#65533;&#65533;&#65533;&#65533;&#65533;j@&#65533;vI&#65533;j&#65533;&#65533;je|&#65533;l x&#65533;&#65533;	&#65533;IYP@&#65533;l`
&#65533;&#65533;
&#65533;@ &#65533;^&#65533;F!@a&#65533;&#65533; aH&#65533; &#65533;&#1276;&#65533; 
@ 
&#65533;"`&#65533;$&#65533;&#65533;&#65533;4@&#65533;iT&#65533;c&#65533; F@&#65533;)q^`n&#65533;^&#65533;8&#65533;Q,`&#65533;`va"&#65533;&#65533;&#65533;
&#65533;&#65533;&#65533;A&#65533;!,&#65533;BC&#65533;!4&#65533;L&#65533;&#65533;&#65533;&#65533;a&#65533;&#65533;&#65533;Aza|a&#65533;!&#65533;x&#65533;&#65533;&#65533;&#65533;&#65533;M&#65533;A&#65533;jqkq&#65533;A&#65533;&#65533;&#65533;&#65533;&#65533;&#65533;&#65533;&#65533;&#65533;wT&#65533;5`c&#65533;&#65533;&#65533;&#65533;&#65533;&#65533;6|&#65533;&#65533;&#65533;&#65533;nJK&#65533;&#65533;&#65533;&#65533;&#65533;A&#65533;Af#&#1960;&#65533;&#65533;&#65533;x&#65533;&#65533;&#65533;&#65533;q&#65533;q5J&#65533;&#65533;&#65533;qg&#65533;&#65533;&#65533;&#65533;&#65533;&#65533;>&#65533;&#65533;&#65533;MrN&#65533;
l&#65533;d&#65533;&#65533;&#65533;&#65533;Ar4,&#65533;&#65533;&#65533;&#65533;&#65533;r&#65533;!&#65533;"A4n#&#65533;!.$Er&#65533;&#65533;`&#65533;3&#65533;*&#1956;&#65533;&#289;X/:&#65533;&#45238;&#65533;:&#65533;&#65533;&#65533;&#12456;.&#65533;&#65533;&#65533;&#65533;&#65533;&#65533;EH&#65533;&#65533;&#1313;G&#65533;a6&#65533;a&#65533;&#65533;&#65533;&#65533;&#65533;A&#65533;&#65533;&&#65533;&#65533;&#65533;&#65533;&#65533;>t&#65533;&#65533;&#65533;R+&#65533;&#65533;+&#65533;>&#65533;9&#65533;&#65533;C&#65533;&#65533;&#65533;0&#65533;&#65533;&#65533;9&#65533;f,&#1022;&#65533;&#65533;&#65533;,&#65533;&#65533;&#65533;&#274;&#65533;&#65533;k&#1057;'>"I<0m&#65533;&#65533;c&#65533;&#65533;&#65533;0&#65533;&#65533;~&#65533;&#65533;F&#65533;C'&#65533;&#65533;g&#65533;&#65533;k&#65533;&&#65533;&#65533;hG&#65533;8&#65533;98D#`F;&#65533;a#&#65533;4
j&#65533;4O&#65533;1&#65533;ox&#65533;4&#65533;&#65533;&#65533;&#65533;&#65533;&#65533;&#65533;d.&#65533;&#65533;Z&#65533;&#65533;@&#65533; n&#65533;&#65533; 	&#65533; \ J&#65533;P&#65533;SV &#65533;`&#65533;&#65533; &#65533;@@&#65533;~&#65533;&#65533;r,N&#65533;&#65533;&#65533;!Va8&#65533;A&#65533;`&#65533;`&#65533;@!&#65533;&#65533;&#65533;&#65533;&#65533;&#65533;&#65533;
&#65533;@	&#65533;&#65533;	t&#65533;Vzs	&#65533;&#65533;Wz&#65533;&#65533;lE&#65533;d&#65533;Om
] &#65533;H&#65533;%R&#65533;\`&#65533;Yb&#65533;&#65533;&#65533;t&#65533;OtL&#65533;&#65533;&#65533;W&#65533;e&#65533;x`C#tB&#65533;%PZ&#65533; &#65533;&#65533;&#65533;`&#65533;&#65533;8ZA&#65533;D&#65533;<A&&#65533;&#592;&#65533;@&#65533;&#65533;  `&#65533;|t&#65533;m*&#65533;: &#65533;&#65533;cF JlT@&#65533;&#65533;&#65533;&#65533;&#65533;&#65533;0&#65533;0&#65533;&#65533;&#65533;&#65533;h&#65533;&#65533;;&#65533;&#65533;&#1810;&#65533;&#65533;&#65533;!&#65533;&#65533;=}&#65533;&#65533;&#65533;&#65533;&#65533;&#65533;&#65533;nQ&#65533;&#65533;TN&#65533;&#65533;ra&#65533;tA&#65533;aNAxA&#65533;&#65533;tP	UN&#65533;&#65533;"&#65533;*QuQ&#21155;4&#65533;&#65533;4J&#65533;&#65533;jR&#65533;%&#65533; ar@&#65533;&#65533;&#65533;fAt&#65533;B&#65533;&#65533;oa$n&#65533;u&#65533;2jU&#65533;&#65533;$e&#65533;55^u&#65533;6
cqh&#65533;y&#65533;,zA&#65533;&#65533;C&#65533;Q9J&#65533;BJ&#65533;&#65533;&#65533;X&#65533;u&#65533;&#65533;5&&#65533;a=&#65533;&#65533;Q&#65533;&#65533;&#65533;&#65533;Q3&#65533;r&#65533;&#65533;&#65533;&#65533;"%B:vR&#65533;&#65533;&#65533;[Ao&#65533;&#65533;&#65533;A&#65533;&#65533;&#65533;&#65533;h&#65533;.&#65533;#\R&#65533;&#65533;&#65533;&#65533;&#65533;&#65533;&#65533;&#65533;(/&#65533;&#65533;U{&#65533;&#65533;&#65533;2&#65533;&#65533;&#65533;&#65533;9`&#65533;eK-&#65533;&#65533;&#65533;&#65533;&#65533;f4&#65533;f2b#H&#65533;"&#65533;f&#65533;K$2&#65533;&#65533;`&#65533;G-/ob&#65533;&#65533;&#65533;&#65533;>O{8&#65533;Hj&#65533;&#65533;B3&#65533;Ao&#65533;2&#65533;8&#65533;fm6&#65533;&#65533;y&#65533;g&#65533;&#65533;&#65533;'&#65533;v&#65533;&#65533;&#65533;.o&#65533;&#65533;'d&#65533;2-&#65533;k$&#65533;/)r&#65533;e&#65533;+1l&#65533;M&#65533;&#65533;1&#65533;$&#65533;~Bo&#65533;h&#65533;&#65533;(&#65533;&#65533;5i(&#65533;&#65533;&#65533;&#65533;zaT&#65533;.&#65533;&#65533;&#65533;&#65533;|e&#65533;%&#65533;v```&#65533;@
&#65533;&#65533;&#65533;@@&#65533;r&#65533;&#65533;&#65533;\&#65533;*.C&#65533;&#65533;"m&#65533;&#65533;&#65533;&#65533;&#65533;&#65533;p!\&#65533;d&#65533;v!&#65533;&#65533;&#65533;&#65533;
&#65533;&#65533;&#65533; 	,	&#65533;sW~`&#65533;@sEZ\IZl&#65533;&#65533;B&#65533;\^&#65533;&#65533;*&#65533;4 &#65533;&#65533;&#65533;N &#1452;A&#65533;&#65533;&#65533;&#65533;`	&#65533;tmR&#65533;h&#65533;&#65533;&#65533;&#65533;&#922;&#65533;&#65533;VY&#65533;&#65533;R@	&#65533; v&#65533;"&#65533;R&#65533;&#65533;&#65533;E_T2!&#65533;&#65533;&#65533; :-y&#65533;&#65533;&#65533;&#65533;G&#1481;&#65533;h&#65533;t>&#65533;9&#65533;c&#65533;]D &#65533;,&#65533;Pwi&#65533;&#65533;R .`8&#65533;~ J&#65533;P&#65533;&#65533;&#65533;&#65533;&#1806;a&#65533;&#65533;&#65533;&#65533;&#65533;&#65533;x&#65533;&#65533;/x&#65533;&#65533;&#65533;&#65533;&#65533;&#65533;&#65533;;xP&#65533;&#65533;&#65533;aN&#65533;&#65533;~AP&#65533;-|&#65533;&#65533;&#65533;&#65533;-&#65533;&#65533;&#65533;i&#65533;Wi&#65533;&#65533;&#65533;q&#65533;A&#65533;6X&#65533;k&#65533;W&#65533;&#65533;&#65533;&#65533;j42&#65533;&#65533;a&#65533;&#65533;Qq&#65533;&#65533;X!Pax!&#65533;8~ap&#65533;&#65533;f!Vj&#65533;&#65533;!&#65533;8&#65533;&#65533;&#65533;&#65533;&#65533;&#65533;&#65533;&#65533;&#65533;&#65533;&#65533;&#752;&#65533;&#65533;&#65533;8"Wql]&#65533;&#65533;&#65533;1q&#65533;&#65533;&#65533;&#65533;&#65533;w=&#65533;&#65533;&#65533;:&#65533;E;A2&#65533;^j&#65533;&#65533;a&#65533;y&#65533;&#65533;&#65533;&#65533;&#65533;&#65533;&#65533;&#65533;&#65533;a&#65533;9&#65533;&#65533;&#65533;~&#65533;|&#65533;O&#65533;&#65533;9&#1604;7&#65533; &#65533;v&#65533;6&#65533;h!f&#1217;&#65533;Z/+&#65533;&#65533;.3&#65533;>&#65533;A&#65533;&#65533;&#65533;P&#65533;+&#65533;&#65533;>lr>&#65533;+&#65533;&#65533;&#65533;A&#65533;2&#65533;.S3+&#65533;.)&#65533;&#65533;/&#65533;&#65533;GX&HZ&#65533;fD&#65533;&#65533;&#65533;$d&#65533;3&#65533;&#65533;&&#65533;&#65533;f&#65533;&#1626;oB&#65533;;&#65533;3&#65533;9&#65533;_&H,B&#65533;v,&#65533;&#65533;&#65533;&#65533;&#65533;.&#65533;&#65533;)&#65533;&#65533;&#786;2)s&#65533;&#65533;u>&#65533;&#65533;g&#65533;&#65533; &#65533;&#65533;&#65533;&#65533;M&#65533;^&#65533;&#65533;&#65533;&#65533;&#65533;i&#65533;&#1633;&#65533;&#65533;&#65533;<c&#65533;d&#65533;(&#65533;3&#65533;#
M&#65533;/&#65533;&#65533;&#65533;)X&#65533;&#65533;&#65533;&#65533;H'KLZ&#65533;L(&#65533;&#65533;&#65533;rP:&#65533;&#65533;&#65533;&#65533;&#65533;~ &#65533;L00	&#65533;`
&#65533;`$&#65533;nAl(fgB&#65533;&#65533;&#65533;4#,&&#65533;2&#65533;'&#65533;!=&#65533;&#65533;&#1176;&!
&#65533;&#65533;	&#65533;@.	K&#65533;&#65533;&#65533;xu@&#980;e&#65533;b`,`( X &#65533;&#65533;J`Z&#65533;Aw&#65533;&#65533;&#65533;zxu &#65533;v&#65533;d&#65533;n	m&#65533;E&#65533;&#65533;Z&#65533;_ @&#65533;&#65533;&#65533; &#65533;`&#65533;&#65533;R&#65533;&#65533;&#65533;&#65533;:&#65533;J&#65533;&#65533;<@ l&#65533; @&#65533;&#65533;G'&#65533;&#296;&#65533;O;bL{&#65533;&#65533;L[&#65533;&#65533;4&#65533;bD@"!b&#65533;At&#65533;&#65533;&#65533;qTR`&#65533;&#65533;&#65533;mN\&#65533;&#65533;&#65533;&#65533;&#65533;[X&#65533;&#65533;&#65533;M&#65533;&#65533;x&#65533;!&#65533;M8&#65533;9&#65533;&#65533;{&#65533;&#65533;&#65533;&#65533;1{&#65533;&#65533;&#65533;{&#65533;&#65533;&#65533; U&#65533;4P[&#65533;&#1822;aN&#65533;&#65533;L&#65533;q&#65533;&#65533;&#65533;&#65533;&#65533;&#65533;rfA0&#65533;`&#65533;p&#65533;j&#65533; &#65533;b^&#65533;<&#65533;&#65533;&#65533;&#65533;&#65533;&#65533;&#65533;&#1681;&#65533;&#65533;&#65533;&#65533;&#65533;&#65533;&#65533;~&#65533;&#65533;&#65533;&#1101;&#65533;&#65533;6&#65533;&#65533;&#65533;&#65533;A&#65533;Dr&#65533;Z!H! &#65533;A&#65533; &#65533;&#65533;&#65533;&#65533;`&#65533;`j&#65533;&#65533;0AN!R&#65533;&#65533;&#521;&#65533;DAL&#65533;&#537;<\!Z&#65533;&#65533;Q&#597;&#65533;&#65533;&#65533;KA!&#755;&#65533;4!&#65533;7A\&#65533;&&#65533;n|&#65533;GDj&#65533;g&#65533;&#65533;&#65533;&#65533;&#65533;2&#65533;!&#247;A>o&#893;&#65533;|&#65533;&#65533;&#65533;&#65533;&#65533;!+=O3&#65533;&#65533;+/&#65533;&#65533;&#65533;#&#65533;&#65533;#&#65533;v&#65533;&#65533;&#65533;G&#65533;v&#65533;tg&#65533;&#65533;@&#65533;u&#65533;0<h&#65533;&#65533;&#65533;'#~D&#65533;'&#65533;&#65533;'=f*b&#65533;&#65533;&#65533;&#65533;&#700;&#65533;(B&#65533;B&#65533;!f&#65533;&#65533;B6&#65533;%/&#65533;`&#65533;&#65533;&#65533;U6,&#65533;&#65533;d&#65533;6&#65533;&#65533;b&#65533;b7&#65533;#$\Ff&#1788;&#65533;&#65533;&#65533;{&#65533;&#65533;3&#65533;}&#1081;y&#65533;&#65533;&#65533;f&#65533;&#65533;&#65533;&#65533;d&#65533;=B&#65533;&#65533;fi&#65533;Bi&#65533;}&#65533;&#65533;&#65533;&#65533;la\:&#65533;&#65533;
~&#65533; >&#65533; 7{&#65533;
&#65533; Eaa&#65533;&#65533;&#65533;&#65533;&#65533;.R&#65533;&#65533;&#65533;&#65533;.#3>!&#65533;&#65533;$&#65533;&#65533;#&#65533;&#65533;$&#65533; 
&#65533;@	&#65533;&#65533;&#65533;&#65533;&#65533;&#65533;v`?oI
q&#65533;`&#65533;	k&#65533;6 $&#65533;` A]`&#65533;&#65533;J&#65533;&#65533;j &#65533;&#65533;&#65533;Z&#65533;&#65533;O|&#1069;]&#65533;Vl0	q&#65533;x&#65533;&#65533;&#65533;Wt&#65533;4&#65533;&#65533;&#65533; &#65533;&#65533;&#1824;^ANa&#65533;B&#65533;@A4&#65533;|&#65533;@&#65533;`[H! V&#65533;&#65533; &#65533;&#65533;&#65533;&#65533;&#65533;&#65533;/0&#65533;&#65533;nMP Ju&#65533;
&#65533;\&#65533;N&#65533;TV &#65533;&#65533;F&#65533;&#65533;&#65533;&#65533;&#65533;&#65533;&#65533;&#65533;&#65533;&#65533;y&#65533;&#65533;&#65533;!&#65533;{&#65533;y&#65533;&#65533;<"nX&#65533;^&#65533;V&#65533;&#65533;_&&#65533;&#65533;L&#65533;f&#65533; &#65533;EX&#1792;a&#65533;&#65533;mP&#65533;&#65533;&#65533;&#65533;&#65533;&#65533;&#65533;aR1&#65533;&#65533;&#65533;xh&#65533;:&#65533;d&#65533;|&#65533;d&#65533;n&#65533;r!k6A&#65533;AM&#65533;&#225;&#1828;&#1537;%?!&#65533;&#65533;&#65533;XA8&#65533;E!GJ&#65533;&#65533;Ca.!!a&#65533;&#65533;&#65533;@&#65533;&#65533;&#65533;&#65533;&#65533;I&#65533; &#65533;?&#65533;&#65533;&#65533;  &#65533; b&#65533;&#65533;&#1969;S&#65533;N&#65533;&#65533;x&#65533;&#65533;&#65533;&#65533;&#65533;`&#130;w&#65533;X&#65533;Xg&#65533;&#65533;9t4v&#65533;&#65533;&#65533;[&#65533;s&#65533;J&#65533;+&#65533;&#65533;&#65533;&#65533;*Y&#65533;c&#1518;&#65533;&#65533;t&#65533;&#1061;S&#65533;&#65533;N&#65533;&#65533;&#65533;}cfL&#65533;I&#65533;6i&#65533;&#65533;&#65533;nf&#1177;9&#1365;&#65533;vl8t&#65533;&5j&#65533;&#65533;&#65533;&#65533;F&#65533;m&#65533;&#65533;&#65533;\&#65533;q&#65533;&#645;%7&#65533;\9re&#1490;&#65533;;.&#65533;9&#65533;&#65533;&#44429;[7/&#1978;i&#65533;&#65533;&#65533;&#65533;,&#1714;q&#1358;.&#65533;8&#65533;q&#65533;&~&#65533;&#65533;br&#65533;&#65533;R&#65533;&#1452;&#65533;&#65533;Z&#1482;&#65533;&#65533;5l&#65533;Dc&#65533;&#65533;\&#65533;&#65533;_w&#65533;&#18101;&#65533;M&#65533;&#65533;&#65533;&#65533;Lz&#65533;h&#65533;tGg&#65533;&#65533;&#65533;&#65533;&#1529;d&#65533;<\,[&#65533;^&#65533;&#65533;}&#65533;&#65533;w&#65533;&#65533;Hw&#65533;N&#65533;&#65533;&#36469;&#65533;&#65533;&#65533;}&#65533;<&#65533;&#2036;&#65533;&#1898;E{&#65533;&#65533;gp&#65533;&#65533;v&#65533;7h&#65533;&#65533;i&#65533;v-Z&#65533;@&#65533;&#65533;B&#65533;4&#784;&#65533;Qh&#65533;N<&#65533;E&#65533;&#65533;&#65533;&#65533;6&#65533;ds5&#65533;D#&#65533;4&#65533;lX&#65533;5&#65533;d&#65533;6&#65533;X&#65533;&#65533;&#65533;&#65533;&#65533;a5&#65533;D&#65533;&#65533;4&#65533;S&#65533;3&#65533;d(&#65533;2&#65533;0&#65533;&#65533;P@&#65533;D?&#65533;C>&#65533; $&#65533;<&#65533;&#65533;&#65533;<&#65533;&#65533;&#65533;0&#1056;&#65533;1&#65533;eLA+&#65533; &#65533;/&#65533;PB	*&#65533;@&-&#65533;@&#65533;3x&#65533;&#65533;0&#65533; e8&#65533;@9	&#65533;&#65533;3&#65533;&#65533;&#65533;4&#65533;y&#65533;S&#65533;&#65533;&#65533;
*&#65533;`A
Ll&#65533;&#65533;O&#65533;&#65533;+&#65533;&#65533;B&#65533;(&#65533;|J*&#65533;X&#65533;&#65533; p&#65533;(PA$&#65533;&#65533;P&#65533;&#65533;L&#65533;HAX&#65533;&#65533;d&#65533;&#65533; |&#65533;A&#65533;z&#65533;+&#394;&#65533;B&#65533;,&#65533;`&#65533;
4&#65533;pC%&#65533;&#65533;&#65533;D&#65533;a
4&#65533;&#65533;m&#65533;&#65533;~;&#65533;0&#65533;n&#65533;&#65533;&#65533;-0&#65533;&#65533;0&#65533;&#65533;&#65533;,&#65533;&#65533;B/&#65533;&#65533;&#65533;2&#65533;(&#65533;t&#65533;I(&#65533;`bI&&#65533;\&#65533;&#65533;(&#65533;\"	$&#65533;@2&#65533;%&#65533;\&#65533;	'&#65533;&#65533;&#65533;&#65533;&#65533;*&#65533;&#65533;bK.&#65533;&#65533;&#65533;q/&#65533;&#65533;&#65533;/&#65533;&#65533;&#65533;1&#65533;&#65533;K/&#65533;&#65533;"&#65533;2&#65533;832&#65533;&#65533;&#65533;1#&#65533;,&#65533;d&#65533;	*&#65533;&#65533;ro&#65533;&#65533;R&#65533;+&#65533;L&#65533;-&#65533;&#65533;&#65533;.K&#65533;&#65533;K&#1336;L=&#65533;,&#65533;&#65533;&#65533;
*&#65533;&#65533;J&&#65533;T"&#65533;%&#65533;,&#65533;H$&#65533; B&#65533; &#65533;&#65533;!&#65533;4B&#65533;y&#65533;1G&#65533;t&#65533;!Ho&#65533;Gp&#65533;&#65533;Hk&#65533;&#65533;Fjn&#65533;b|&#65533;&#65533;:&#65533;E&#65533;7.&#65533;&#65533;W~y&#65533;_^&#65533;&#65533;\t&#65533;&#65533;&#65533;]t&#65533;8&#65533;,&#65533;[U7&#65533;&#65533;RI&#65533;&#65533;&#65533;S&#65533;&#65533;&#65533;R&#65533;x&#65533;&#65533;/&#65533;&#65533;&#65533;gb}e&#65533;N&#65533;&#65533;&#65533;3&#65533;H&#65533;&#65533;9L&#65533;&#65533;X&#65533;y&#65533;Vw^&#65533;5}[&#65533;/&#65533;&#65533;y&#65533;&#65533;&#344;^&#65533;&#65533;U&#65533;&#65533;z&#65533;&#65533;`{&#65533;&#65533;|&#49999;h&#2044;&#65533;&#65533;8&#65533;&#65533;Ze|&#65533;S7&#65533;&#65533;&#65533;kxh&#65533;&#65533;F8&#65533;&#65533;&#65533;r&#65533;N'&#65533;&#65533;k&#65533;&#65533;&#65533;]&#321;<&#65533;]i&#65533;vfz&#65533;&#65533;|>&#65533;A&#65533;0=&#65533;Q&#65533;W.X&#65533;RG6C&#65533;Ik&#65533;S=&#65533;&#65533;&#65533;&#1960;_b&#65533;C&#65533;&#65533;&#65533;&#65533;2&#65533;&#65533;&#65533;&#65533;&#65533;&#65533;x&#65533;&#65533;&#65533;&#65533;3&#65533;&#65533;`&#65533;&#65533;&#65533;D &#65533;&#65533;&#65533;&#800;9&#65533;&#65533;&#65533;5&#65533;&#65533;u&#65533;D+&#65533;&#65533;&#65533;j&#65533;h&#65533;@2&#65533;&#65533;&#65533;gP&#65533;&#640;F&#65533;<Df0&#65533;&#65533;XF3&#65533;e8&#65533;yT&#65533;3&#65533;&#65533;&#65533;3&#65533;&#65533;0c2r&#65533;
@<&#65533;OX&#65533;&#65533;&#65533;&#65533;@&#65533;j&#65533;&#65533;&#65533;'&#65533;)/&#65533;&#65533;&#65533;&#65533;`&#65533;&#65533;&#65533;J&#65533;&#65533;&#65533;D&#65533;&#65533;i'8&#65533;^&#65533;&#65533; Ylj&#65533;
T&#65533;OR5&#65533;A&#65533;f&#65533;&#65533;&#65533;`/&#65533;&#65533;&#65533;\&#65533;&#65533;d&#65533;@'(A8`&#65533;	&#65533;&#65533;
X`&#65533;&#65533;U&#65533;B&#65533;&#65533;&#65533;@1#p`p&#65533;&#65533; &#65533; Y*&#65533;&#65533;&#65533;& &#65533;(&#65533;&#65533;@"&#65533; D&#65533;&#65533; 4&#65533;&#65533;&#65533;@V&#65533; 0&#65533;c+# &#65533;COe&#65533;&#65533;`30AL&#65533; &#65533;!&#65533;D&#1527;&#65533;&#65533;._xt&#65533;&#65533;&#65533;IO:&#65533;`&#65533;&#65533;&#65533;x&#65533;):Q	H0b4&#65533;i"a&#65533;Bb&#65533;H &#65533;&#65533;A&#65533;H[ &#65533;:Bb&#65533;&#65533;H&#65533;L&#65533;Jh&#65533;&#65533; *&#65533;&#65533;&#65533;
W&#514;&#65533;p&#65533;W&#65533;&#65533;
m&#65533;"&#65533;&#1029;Yu&#65533;&#65533;Z&#65533;b]]&#65533;&#65533;DA&#65533;D,&#65533;&#65533;&#65533;&#65533;&#65533;&#65533;&#65533;GH&#65533;a&#65533;`!&#65533;	Px&#65533;&#65533;&#65533;';&#65533;K(v&#65533;8&#65533;N&#65533;>&#65533;&#65533;CF&#65533;P79dh(&#65533;&#65533;&#65533;4&#65533;&#65533;f@C&#65533;&#65533;&#65533;7&#65533;&#65533;pk \&#65533;&#65533;&#65533;6&#65533;&#65533;d &#65533;&#65533;0&#1750;!^&#65533;&#65533;&#65533;&#65533;vA&#65533;&#65533;B&#65533;&#65533;&#65533;-&#1528;`&#65533;&#65533;r&#65533;&#65533;&#65533;&#65533;&#65533;q&#65533;&#65533;r&#65533;&#65533;9-7&#65533;&#65533;B&#65533;&#65533;&#65533;&#1638;&#65533;&#65533;A&#65533;yQbA&#65533;&#65533;7&#65533;&#65533;&#65533;7&#65533;1&#65533;k4,:Q&#65533;&#65533;&#65533;&#65533;p8&#65533;&#65533;&#65533;9&#65533;&#65533;&#65533;&#65533;&#65533;<fI&#65533;}&#65533;&#30585;{;&#65533;&#65533;&#65533;&#65533;=&#65533;Dx{&#65533;3&#65533;*&#65533;&#65533;&#65533;}&#65533;&#65533;&#65533;h&#65533;>{&#65533;~6T_b&#65533;a
	&#65533;D&#65533;&#1542;6&#65533;&#1101;p,&#65533;+&#65533;&#65533;	;&#65533;
&#65533;&#65533;&#65533;%d`r~&#1500;&#65533;&#65533;0&#65533;QL&#65533;&#65533;bd&#65533;&#65533;E1}&#65533;&#65533;&#65533;>&#65533;&#65533;&#65533;&#65533;}<0&#65533;&#209;&#65533;&#65533;&#65533;&#65533;c&#65533;O]:<Dm 0D&#65533;&#65533;F&#65533;&#65533;=&#65533;&#65533;E&#65533;&#65533;[&#65533;{(&#65533;b	qCB!&#65533;4&#65533;!`&#65533;WsD&#65533;0J &#65533;	XC&#65533;&#65533;&#65533;>$&#65533;&#65533;&#65533;&#65533;&#65533;&#65533;f &#65533;%=3&#65533;&#65533;&#65533;fD&#65533;ttF2&#65533;3&#65533;Iz&#65533;(&#14657;&#173;bc&#65533;&#65533;Xu1&#65533;&#65533;&#65533;O&#1569;	CX&#65533; J&#65533;)6&#65533;&#65533;*c`'&#1056;&#65533;&#65533;S'&#65533;%&#65533;,3xU,&#65533;J&#65533;2&#65533;<&#65533;&#65533;W&#1026;&#65533; &#65533;lA+Q&#65533;&#65533; 7&#65533;&#65533;
&#65533;&#65533;%V&#65533;&#65533;M&#65533;L&#65533;	&#65533;d&#65533;&#65533;&#65533;&#65533;j , &#65533;
&#65533;&#65533;D*JA&#65533;Ku&#65533;&#65533;&#65533;&#65533;l &#65533;0&#65533;&#65533;&#65533;@	\`&#65533;^&#65533;&#65533;x@
P&#65533;4 0&#65533; &#65533;
&#65533;S&#65533;&#65533;&#65533;6&#65533;&#65533;'T&#65533;&#65533;w&#65533;#:&#65533;&#65533;&#65533;W&#65533;&#65533;P&#65533;V&#65533;&#65533;&#65533;&#65533; &#65533;%&#65533;A&#65533;]&#65533;8&#65533;I_&#65533;&#65533;&#1892;&#65533;r/v&#65533;]D&#876;&#65533;&#65533;Z):1	E&#1091;&#1533;&#65533;<&#65533;a&#65533;d&#65533;&#65533;&#65533;&#65533;&#65533;u&#65533;=&#65533;
&#65533;C&#65533;&#65533;As&#65533;k$(&#65533;&#65533;MtB&#65533;&#65533;&#65533;%(&#1136;&#65533;7,&#65533;&#65533;&#65533;&#65533;'&#65533;&#65533;	N&#65533;&#62808;&#65533;$1&#65533;<&#65533;} y&#65533;&#65533;B&#65533;&#65533;?&#65533;&#65533;{&#65533;&#65533;&#65533;vT@ &#65533;|&#65533;Jo&#1658;&#65533;&#65533;&#65533;&#65533;&#65533;&#65533;@&#65533;1&#65533;ad &#65533;&#8203;j&#65533;A^&#65533;&#65533;&#65533; &#65533;1&#65533;&#65533;k&#65533;&#65533;R&#65533;7(&#65533;h&#65533;ml&#65533;]2&#65533;&#65533;&#65533;&#65533;&#65533;&#65533;/&#1558;&#65533;&#65533;&#65533;&#65533;&#65533;]&#65533;w!&#65533;&#65533;&#65533;&#65533; &#1954;&#65533;&#65533;&#65533;&#65533;&#65533;&#65533;&#65533;&#65533;&#65533;2&#65533;&#65533;PO&#65533;{&#65533;&#65533;&#65533;&#65533;5L
&#65533;&#65533;_&#65533;&#65533;s&#65533;&#65533;&#65533;`<&#65533;U.D:&#65533;&#65533;=&#65533;aq"&#65533;=p!&#65533;S"$;$ay&#65533;f &#65533;j&#65533;&#65533;Q&#65533;&#65533;&#65533;a&#65533;C&#65533;a&#65533;&#65533;>&#65533;&#65533;eE&#65533;b&#65533;p'&#65533;c&#65533;p&#65533;G&#65533;&#65533;&#65533;AA&#65533;P&#65533;&#65533;&#65533;0&#65533;0&#65533; {&#65533;M&#65533;&#65533;&#65533;4&#65533;&#65533;&#65533;&#65533;J&#65533;xa&#65533;&#65533;&#65533;e&#65533;&#65533;&#65533; e`&#65533;?&#65533;&#65533;Az!&#65533;&#65533;b&#65533; "&#65533;&#1028;&#65533;w&#65533;q&#65533;k5&#65533;&#65533;&#65533;&#65533;b/&#65533;&#65533;%R"&#1200;&#65533; &#65533;&#65533;6&#1600;&#65533;4CDDD&#65533;1D&#1728;&#65533;&&#65533;&#65533;&#65533;0d&#65533;s&#65533;"&#65533;`
&#65533; [ 1=@l&#65533;&#65533;`z&#65533;&#65533;	&#65533;|hg&#65533;@j&#65533;@&#576;i&#864;-&#65533;XG&#65533;&#65533;&#976;.&#65533;&#65533;&#65533;Vj&#65533;&#65533;&#65533;P&#65533;&#65533;"&#65533;&#65533;&#65533;&#65533;F&#65533;`	r0E0G&#65533;F&#65533;&#65533;&#65533;K7&#65533;&#65533;&#65533;&#65533;5`'G&#65533;; %v&#65533;&#65533;$m&#65533;$p&&#65533;XB&#65533;*`'?@A&#65533;7&#65533;&_&#65533;m.&#65533;&#65533;m&#65533;m$P&#65533;&#65533;l*@&p&/ \&#65533;&t&#65533;$R"K( "p#&#65533;>&#65533;\&#65533;[&#65533;&#65533;P
&#65533; 
&#65533;&#65533;	&#65533;7
&#65533;p^P
&#65533; &#65533;#&#65533;4`?pC&#65533;,&#65533;&#65533; &#65533;"*&#65533; 	&#65533; &#65533; 
&#65533; Ur&#65533;O&#65533;+&#65533;+
&#65533;&#144;#&#65533;I[&#65533;2&#65533;&#65533;&#65533;J&#65533;&#65533;&#65533;&#65533;1&#65533;"JgR&#65533;&#65533;&#65533;@&#65533;@i&#65533;t&#65533;&#65533;F&#65533;&#65533;&#65533;K&#65533;&#65533;p&#65533;&#65533;
&#65533;p
&#65533;
I
056&#65533;`&#65533;&#65533;6o&#65533;v{&#65533;v&#65533;G&#65533;&#65533;y&#65533;a&#65533;{ x&#65533;v{&#65533;u&#65533;&#65533;&#65533;}Pzn&#65533;&#65533;	&#65533;&#65533;&#65533;y&#65533;&#65533;'v&#65533;&#65533;&#65533;&#65533;v ZDh&#65533;k&#65533;n&#65533;&#65533;38&#65533;&#65533;Z&#65533;&#65533;hp&#65533;yfp8fpl cGy&#65533;&#65533;&#65533;}&#65533;&#65533;~&#65533;{&#65533;&#65533;&#65533;{ep&#65533;C_P&#65533;&#65533;&#65533;u@w&#65533;t&#65533;j &#65533;&#65533;G&#65533;~&#65533;&#65533;9&#65533;&#65533;}&#65533;&#65533;&#65533;&#65533;}] &#65533;&#65533;G}&#65533;&#65533;8&#65533;&#65533;&#65533;&#65533;&#65533;}&#65533;s\c0}&#65533;&#1501;&#65533;c&#65533;E;*&#65533;^&#65533;	&#65533;&#65533;!&#65533;D&#65533;P&#65533;&#65533;$D`&#65533;&#65533;C&#65533;A&#1248;&#65533;&#65533;&#65533;c&#65533;C'tcV6&#65533;&#65533;U&#65533;&#65533;q>hM&#65533;&#65533;$&#65533;&#65533;&#65533;d&#65533;l&#65533;&#65533;F1&#1541;&#65533;&#65533;&#65533;a&#65533;&#65533;d_?&#1872; 8cA
&#65533;`&#65533;&#65533;p&#1888;?&#65533;&#65533;b&#65533;&#65533;&#65533;P&#65533;x&#65533;p5C&#65533;&#65533;&#65533;&#65533;&#65533;&#65533;&#65533;Az&#65533;b&#65533;&#65533;"&#65533;P&#65533;B@M(&#65533;e&#65533;b&#65533; &#65533;k&#65533;&#65533;P&#65533;&#65533;&#65533;h&#65533;[&#65533;2r&#65533;&#832;j&#65533;&#65533;B&#65533;B
&#65533;&#65533;&#1063;J&#65533;**&#65533;&#65533;P&#65533;&#65533;&#65533;@iGzl&#65533;Q(!C$"&#65533;&#65533;ib*&#65533;"<&#65533;G&#65533; j&#832;g&#65533;&#65533;p
&#65533;P	s&#65533;9@EF&#65533;y&#65533;&#65533;&#65533;0&#65533;`&#65533;`"e&#65533;Z&#65533;&#65533;&#65533;&#65533;&#65533;&#65533;H&#65533;&#65533;&#672;G&#65533;`&#65533;&#65533;&#1707;&#65533;&#65533;&#65533;&#65533;&#440;zt&#65533;&#65533;XH&#65533;&#65533;&#65533;&#65533;&#65533;HG&#65533;>&#65533;$&#65533;&#65533;&#65533;&#65533;6Ps&#141;9&#65533;&#65533;%O&#65533;k&#65533;&#65533;)PK&#65533;&#65533;4`&#65533;0&#65533;?P&#65533;J&#65533;K&#65533;&#65533;&#65533;9 &#65533;8&#65533;km"&#65533;$J.&#65533;R&#65533;,C&#65533;:p$&#65533;&#65533;&#65533;&#65533;m'&#65533;J" i&#65533;<0&#65533;p/&#65533;&#65533;/|&#65533;	&#65533;&#65533;	v&#65533;&#65533; &#65533;& < C&#65533;O&#65533;B 
@&#65533;7&#65533; &#65533;&#65533;=&#65533;*'Gre&#65533;A&#65533;,&#65533;j&#65533;&#65533;P*@l/ ,&#65533;&#65533;T&#65533;&#65533;&#65533;&#65533;P&#65533;*u&#65533; W&#65533;
&#65533; &#65533;?S&#65533;p&#65533;5&#65533;2&#65533;&#65533;&#65533;&#65533;&#65533;j5&#65533; &#65533; )&#65533;&#65533;	&#65533;`W&#65533;&#65533;4&#65533;&#65533;`&#65533;&#65533;&#65533;&#65533;&#65533;y&#65533;Yy&#65533;+&#65533;&#65533;&#65533;v&#65533;&#65533;a&#65533;&#65533;&#65533;{
vb'v&#65533;&#65533;[&#65533;&#65533;&#615;|&#65533;&#65533;&#65533;&#65533;&#65533;i&#65533;Y&#65533;&#65533;p rP&#65533;p&#65533;&#65533;5&#65533;d`&#65533;KZ&#65533;[{&#65533;&#65533;Y&#65533;%&#65533;&#65533;E&#65533;&#65533;7&#1941;q&#65533;fk&#65533;[&#65533;&#65533;|&#65533;c[&#65533;{&#65533;&#65533;g ] g`8j&#65533;&#1257;&#65533;x`o&#65533;h`&#65533;G&#65533;&#65533;i&#65533;&#65533;i}_&#65533;&#65533;&#65533;&#65533;&#65533;&#65533;&#65533;~&#65533;&#65533;{&#1415;\&#65533;{b`&#65533; c$&#65533;&#65533;&#65533;.&#65533;a&#65533;!&#65533;D4&#65533;&#65533;&#65533;&#65533;&#65533;&#65533;p&#65533;q&#65533;&#65533;&#65533;>Fv&#65533;&#10244;?*&#65533;&#65533;vA`&#65533;@&#65533;`0#&#65533;`&#65533;C&#65533;d&#65533;h&#65533;&#65533;=|&#65533;fA=&#65533;1&#65533;'&#65533;&#65533;Ad&#65533;f!&#135;b&#647;%&#1187;&#65533;p&#65533;&#65533;&#65533;&#65533;&#65533;&#65533; H&#65533;tF3&#65533;&#1136;&#65533;b&#65533;&#65533;*&#65533;&#65533;zH(&#65533;y&#65533;&#65533;##&#65533;&#65533;&#65533;PR &#65533;&#65533;&#65533;F&#65533;&#65533; &#65533;&#65533;`F&#65533;&#65533;&#65533;X&#65533;&#1376;&#65533;tdG&#65533;&#65533;&#65533;&#65533;&#65533;VG$&#65533;&#1064;I&#519;qtHC&#320;2&#65533;1&#65533;&#65533;&#65533;,&#65533;jy&#65533;&#65533;&#65533;P%&#65533;&#65533;z&#65533;&#65533;;&#65533;&#65533;y&#65533;&#452;T&#557;H&#65533;&#65533;8G^<Gq&#65533;F9H&#65533;Li&#65533;&#1703;7L&#65533; u&#65533;&#65533;&#65533;&#65533;	&#65533; <@;0Ovp&#65533;&#65533;
&#65533;&#65533;&#65533;0&#65533;&#65533;P&#65533;&#1136;&#65533;Z&#65533;eD&#65533;&#720;iy&#296;&#65533;&#65533;&#65533;&#65533;&#65533;F&#65533;(i&#65533;&#65533;&#730;V3&#65533;&#65533;j&#65533;`&#65533;&#65533;K@&#65533;&?&#65533;&#65533;&#65533;:&#65533;KsR' K2&#65533;&#65533;&#65533;&#65533;I&#65533;&#65533;&#65533;l,p3M&#65533;%&#65533;%&#65533;rO&#65533;';&#65533;$D&#65533;K&#65533;&#65533;H&#65533;kD@?R$? &#65533;&#65533;&#65533;D&#65533;M&#65533;&#65533;&#65533;$>&#65533;=&#65533;&#65533;/&#65533;L&#65533;9&#65533;R n&#65533;
@C
sS&#65533;&#65533;	&#65533; :&#65533;&#65533;%0&#65533;>&#65533;&#65533;O&#65533;#J&#65533;6{&#65533;p &#65533;&#65533;!W@"W&#65533;Ak&#65533;! b&#65533;&#65533;s;&#65533;&#65533;&#65533; `&#65533;	&#65533; H&#65533;&#65533;&#65533;&#65533;DWc
&#65533;	4&#65533;&#65533;&#65533;&#65533;&#65533;&#65533;0	y&#65533;	&#65533;P
W&#65533;&#65533;&#65533;	&#65533;&#65533;w&#65533;P	&#65533;	f&#65533;&#65533;&#65533;&#65533;&#65533;k&#65533;i&#1427;&#65533;&#65533;&#65533;{&#65533;&#65533;&#65533;o&#65533;nm7uC&#65533;s&#65533;&#65533;q@h&#65533;&#65533;&#65533;kvr&#65533;z&#65533;&#65533;7o&#65533;-[&#1467;E&#65533;&#65533;&#65533;m&#65533;&#65533;!~&#65533;&#65533;G{&#65533;GZ&#65533;5&#1618;&#65533;&#65533;&#65533;~}&#65533;&#1653;|j&#65533;1q&#65533;&#65533;&#65533;&#65533;\&#65533;)&#65533;&#65533;~&#65533;{&#1991;[&#65533;e]c&#65533;Ehp|a7~}&#65533;&#65533;&#65533;8&#65533;&#65533;[&#65533;&#65533;&#469;~&#65533;[&#65533;&#65533;7:&#21214;&#65533;&#65533;&#65533;&#65533;eP&#65533;^&#65533;&#1264;&#65533;&#65533;aS&#65533;&#65533;@C&#65533;-b4DD&#65533;D&#65533;?&#65533;@&#65533;&#65533;&#65533;.&#65533;&#65533;&#65533;Qxfq&#65533;>&#1469;>Hf?bF&#65533; c&#65533;&#65533;&#65533;&#65533;&#65533;>&#65533;&#931;&#65533;<&42&#65533;`#&#65533;&#65533;q=8&#65533;&#65533;d&#65533;&#65533;&#65533;QC&#65533;sb`8&#676;&#65533;&#65533;f6DQhn&#65533;F
&#65533;(&#65533;&#65533;i&#65533;:B&#65533;K<&#65533;&#65533;t&#65533;&#65533;RTj)5&#65533;8&#65533;&#65533;&#65533;@&#65533;&#65533;@&#65533;5n&#65533;!%iy&#317;&#65533;J&#65533;&#65533;&#65533;2&#65533;6N&#13082;)&#65533;&#319;&#65533;&#65533;&#138;&#65533;z&#65533;&#65533;&#65533;&#65533; &#65533;Gj&#65533;0z&#65533;&#65533;&#8874;R?&#65533;*&#65533;&#65533;&#65533;PV;&#65533;&#65533;&#65533;.fn&#65533;&#65533;QiNR&#65533;B&#65533;&#288;2L3&#65533;Z&#65533;&#65533; &#65533;D&#65533;&#65533;-^&#65533;t&#65533;S&#65533;R&#65533;`V&#65533;0
&#65533;pV`&#65533;Gp d0&#65533;&#65533;
&#65533; &#65533;&#65533;&#65533;&#65533;&#65533;F&#714;&#65533;|&#65533;G$&#65533;Gt&#65533;&#65533;
3&#65533;@&#65533;&#746;&#65533;z&#65533;&#65533; 2C&#65533;g&#65533;0&#65533; 	lpA&#65533;I@@&#65533;B@B@Ii&#65533;K&#65533;&#43710;&#65533;&#65533;J&#65533;d&#1068;t*)g &#65533; &#65533; @ !&#65533;n&#65533;-&#65533;=&#65533;&#65533;
&#65533;qT&#65533;?&#65533;&i&#65533;&#65533;&#65533;fB&-&#65533;&#65533;2  &#65533;&#65533;B&#65533;&#65533;k 
p&#65533;
&#65533;:0#O&#65533;&#65533;R1&#65533;A0I&#65533;S@T&#65533;3&#65533;&#65533;&#65533; 	*'&#65533; P&#65533;&#65533;&#65533;A&#65533;2=&#65533;#&#65533;&#65533;&#65533;E/p*&#65533;&#65533;,&#65533;&#65533;&#65533;&#65533;&#65533;&#65533;
&#65533;&#65533;	|7	&#65533;&#65533;&#65533;&#65533;!&#65533;&#65533;&#65533;&#65533;P	&#65533; 	o&#65533;7u&#65533;j&#65533;&#65533;w&#65533;&#65533;}8k@&#65533;m&#65533;q`&#65533;&#1449;&#65533;&#65533;7&#65533;&#65533;&#65533;~&#65533;Q&#65533;&#65533;&#65533;&#65533;&#1641;s&#65533;&#65533;&#65533;!t&#65533;&#65533;&#65533;&#65533;&#65533;	[e_&#65533;&#65533;&#892;&#65533;	&#65533;&#65533;&#65533;7&#65533;uo&#65533;&#65533;IZq&#65533;&#65533;|&#65533;Yui&#65533;&#65533;r&#65533;&#65533;&#65533;&#65533;{&#65533;&#65533;)&#1611;#&#65533;&#65533;{` &#65533;w~&#65533;&#65533;[&#65533;:&#65533;7&#65533;&#65533;&#65533;&#65533;&#65533;&#65533;&#65533;&#65533;&#65533;&#65533;M&#65533;&#65533;g}&#65533;:&#65533;5:&#65533;&#65533;&#65533;&#65533;&#65533;}&#65533;&#65533;~&#65533;'&#65533;&#65533;&#65533;&#65533;_&#65533;&#65533;|&#65533;o&#65533;&#65533;&#65533;&#65533;P&#65533;|x&#65533;@&#65533;Q&#65533;&#65533;_&#65533;e:&#65533;&#65533;?i(@#&#65533;&#65533;&#65533;P&#65533;&#65533; &#1798;e&#65533;&#65533;R&#65533; &#65533;&#65533;&#65533;&#65533;x&#65533;&#65533;&#65533;-*>&#65533;&#65533;&#65533;&#65533;=&#65533;&#65533;&#1903;&#65533;jF&#65533;vae"&#65533;"&#65533;a&#65533;&#227;&#65533;&#65533;&#65533;&#65533;&#65533;&#65533;&#65533;&#65533;/\"&#65533;O!yj&#65533;&#65533;&#65533;&#65533;#&#65533;s$&#608;j&#65533;&#870;9C&#65533;l&#65533;c&#996;-+F&#65533;&#65533;]&#65533;z&#65533;&#65533;&#65533;&#46574;a&#1048;6&#65533;X&#131;&#65533;&#65533;$YRX&#65533;&#65533;'S&#65533;&#51374;_,Kz)&#65533;&#65533;h&#720;9&#65533;&#65533;&#65533;&#65533;&#65533;&#65533;d&#65533;h&#65533;)&#65533;&#65533;&#65533;b"&#65533;!&#65533;&M&#1111;&#65533;V&#65533;&#65533;&#654;3&#65533;n&#65533;&#1717;kR&#65533;`&#65533;&#65533;%&#65533;Q&#65533;e&#65533;	+&#65533;&#65533;S&#65533;#&#65533;&#65533;r5*&#65533;&#65533;6S&#65533;&#65533;&#65533;:&#65533;|	&#65533;&#65533;3&#1651;g&#530;A#&#65533;,&#65533;j&#65533;k&#65533;s&#65533;a&#65533;&#65533;7&#65533;&#65533;&#65533;c&#65533;&#65533;&#65533;&#45419;*0`&#65533;x&#65533;&#65533;&#65533;A&#65533;0)&#65533;&#65533;&#65533;:j&#65533;&#545;&#65533;8b&#65533;&#65533;q#&#65533;&#65533;&#65533;a&#65533;@A"&#330; >l&#65533; !&#65533;$`&#1024;&#65533;2p&#65533;P&#65533;&#65533;%N&#65533;0Q&#65533;}	(N&#65533;&#65533;&#65533;&#65533;	 <&#65533;&#65533;&#65533;A X *0a&#65533;&#65533;@&#65533;Vd&#65533;%QL&#337;6z&#65533;&#65533;h&#2119;!&#65533;p&#65533;
*&#65533;&#65533;&#137;>&#65533; &#65533;0`E&#65533;&#65533;&#65533;Q4&#65533; s&#65533;q&#65533;Zx&#65533;&#65533;P&#65533;&#65533;`&#65533;.&#65533;&#65533;&#65533;&#65533;pD&#65533;F)$&#65533;?&#65533;&#65533;&#65533;;&#229582;8&#65533;&#65533;&#65533;<&#65533;&#65533;c?&#65533;J?&#65533;&#65533;c=&#65533;&#65533;&#1166;:&#65533;&#65533;8&#1680;&#65533;&#65533;7&#65533;&#1075;&#65533;6&#65533;&#65533;&#65533;O7&#65533;C&#65533;8&#65533;&#65533;7&#65533;&#65533;&#65533;Du#&#65533;B&#65533;&#65533;&#65533;I&#65533;&#65533;RH&#13859;;&#34355;&#65533;9&#65533;&#65533;&#65533;9&#65533;H&#65533;T&#65533;X&#65533;&#65533;4&#65533;tU&#65533;U&#65533;8CU6m&#65533;6&#65533;XcW^wMCVUy&#65533;&#65533;@&#65533;@&#204;4&#65533;8&#65533;_&#65533;&#65533;5&#65533;P&#1420;2&#65533;%&#65533;&#65533;j&#65533;&#65533;v/&#65533;&#65533;&#65533;1&#65533;&#65533;&#65533;1&#65533;&#65533;\0&#65533;&#65533;&#65533;3dE&#65533;&#65533;v&#65533;&#342;&#65533;r&#65533;c&#65533;/&#65533;C/&#65533;&#65533;r&#65533;&#65533;&#65533;&#65533; &#65533;&#65533;&#65533;&#65533;&#1911;&#1730;&#65533;&#65533;&#65533;k&#65533;&#65533;&#65533;2 &#65533;&#65533;Z2zF&#65533;g&#65533;&#65533;&#65533;cg&#65533;&#65533;&&#65533;&#65533;G6&#538;k&#65533;&#65533;F&#65533;i&#65533;IYei&#65533;&#410;i&#65533;&&#65533;\&#65533;y&#65533;)jXVyjRvY&#65533;l&#65533;&#65533;FkD&#65533;&#65533;h&#65533;Gq&#65533;&#65533;&#411;o&#65533;	Gn &#1222;o&#65533;&#65533;&#65533;&#65533;&#65533;f&#65533;n&#65533;&#65533;&#65533;&#65533;m&#65533;&#65533;&#410;j&#65533;q&#65533;&#556;&#65533;&#65533;e&#65533;&#65533;VY&#65533;l&#65533;)&#65533;n&#65533;&#65533;&#411;&#65533;&#65533;&#65533;{e&#65533;&#65533;Y&#65533;&#65533;&#65533;Qfq&#65533;o\3&#65533;!W&&#65533;a|Y&#65533;&#65533;c&#65533;&#65533;c4d&#65533;&#723;1&#65533;&#65533;d<#F&#964;&#65533;&#65533;^v&#65533;&#65533;UbA&#65533;-&#65533;_|r&#65533;`Vo&#65533;"a\&#65533;e-&#65533;&#65533;&&#65533;&#65533;bj&#65533;a&#65533;&#65533;E5_,z&#65533;_&#65533;&#65533;e*f&#65533;f&#65533;)&#65533;&#65533;&#1138;&#65533;J&#65533;&#65533;&#65533;B&#65533;&#65533;{&#65533;ya&#65533;Q&#65533;_&#65533;&#65533;&#65533;&#835;G&#65533;z&#65533;&#65533;~&#65533;&#65533;&#65533;H&#65533;m%&#65533;^&#65533;&#65533;'&#65533;a#&#65533;P&#65533;G&#65533;>&#65533;&#65533;&#65533;(&#65533;&"&#1095;14!P(&#65533;&#65533;0&#65533;A&#65533;&#65533;&#65533;x&#65533;F&#65533;&#65533;b&#65533;&#65533;L		&#65533;:&#65533;q&#65533;{(T!&#65533;&#65533;b&#65533;&#65533;(&#65533;Jc&#65533;Z&#65533;B&#65533;&#65533;E.z&#65533;
D&#65533;!7&#65533;&#65533;@&#65533;a>&#65533;AmP'7&#65533;A`0&#65533;&#65533;*`&#65533;R0&#65533;&#65533; $&#65533;@4&#65533;&#65533;P H&#65533;&#65533;&#65533;p&#65533;;*&#65533;{&#65533;c$P
P&#65533;&#65533;$$ +` `&#65533; &#65533;&#65533;&#65533; &#65533;$%&#65533;&#65533;&#65533;&#65533;;&#65533;&#65533; D8&#65533;&#65533;&#65533;&#65533;&#65533;&#1026;&#65533;`5&#65533;&#65533;&#65533;)P&#65533;
X&#65533;&#65533;p&#65533;L ?&#65533;9 &#65533;&#576;	d`&&`&#65533;x &#65533;&#65533;2s$&#65533;&#65533;@&#65533;*8Ax&#65533;&#65533;D&#65533;x&#65533;@&#65533;A&#65533;~&#65533;&#65533;&#65533;&#65533;'H1*s&#65533;C;&#65533;=&#65533;&#65533;&#65533;&#65533;&#65533;POHa
R&#65533;*&#65533;&#65533;&#65533;`&#65533;Z%*O&#65533;&#65533;&#65533;&#65533;E+J&#65533;*&#65533;lxC&#65533;&#65533;&#65533;&#65533;Z&#65533;&#65533;O&#65533;$&#65533;&#65533;,5&#65533;&#65533;bT&#65533;g&#65533;&#65533;U&#65533;xU&#65533;&#65533;RCIOE-d&#65533;!+&#65533;VAwE&#65533;&#65533;WI&#65533;]&#586;)&#65533;&#1440;&#65533;4&#65533;&#65533;WgX)&#1040;Sv&#65533;&#65533;e&#65533;&#65533;@&#65533;&#65533;]&#65533;b0&#65533;`/&#65533;A&#65533;_&#65533;T&#65533;pU&#65533;^&#65533;ad&#65533;V&#65533;&#65533;&#1390;v&#65533;&#65533;&#65533;&#65533;&#65533;
&#65533;&&#810;^&#65533;B&#65533;&#65533;&#65533;&#65533;!]&#65533;F&#65533;&#65533;&#65533;&#65533;&#65533;bJ&#65533;jU&#1554;&#65533;&#65533;P 1&#65533;N&#65533;Q&#65533;V#&#65533;P&#65533;4&#1542;Xg&#65533;9&#65533;v&#65533;#&#65533;X&#65533;2&#65533;d,&#65533;0&#65533;h5&#65533;qj0&#65533; NI5&#65533;&#65533;&#1716;]cl^kF&#65533;q&#65533;g&#65533;s&#65533;&#732;1D&#65533;2k,6s&#65533;&#65533;E&#65533;T&#65533;&#65533;&#65533;&#65533;u&#65533;m&#65533;8w&#65533;&#65533;T(&#65533;m&#65533;2&#65533;&#65533;&#65533;v&#65533;&#65533;&#65533;]tW&#65533;&#65533;%&#65533;xs&#65533;&#65533;\&#65533;&#65533;B*&#65533;&#65533;.&#65533;{^&#65533;&#65533;&#65533;%&#65533;&#65533;zeg&#65533;4$&#1981;-Z1&#65533;&#65533;&#65533;&#65533;&#65533;&#65533;q	\&#65533;`&#65533;"&#65533;&#65533;|w1_&#65533;&#65533;&#65533;&#65533;&#65533;&#65533;&#65533;&#65533;&#65533;^&#65533;&#65533;b5&#65533;&#65533;/&#65533;w&#65533; &#65533;(^&#65533;W&#65533;&#65533;Hx&#65533;&#65533;p&#65533;x&#65533;&#65533;/&#65533;!&#65533;pp0$a&#65533;&#65533;B&#65533;;&#65533;q&#65533;&#65533;&#65533;&#65533;&#65533;&#65533;&#65533;!&#65533;&#65533;&#65533;%&#65533;&#65533;}&#738;&#65533;&#65533;&#65533;}&#65533; &#65533;'.&#65533;&#65533;9`&#65533;B&#65533;&#65533;)&#65533;M&#65533;b&#65533;K&#65533;H&#65533;&#65533;&#65533;(k>s~&#65533;&#65533;&#65533;&#65533;&#65533;B&#65533;&#65533;E&#65533;k&#65533;X&#65533;0&#65533;v0 A&#65533;=&#65533;&#65533;(&#65533;&#395;/X4tR&#65533;&#65533; -8c@\&#65533; N$l&#65533;&#65533; 5&#65533;&#65533;&#65533;&#65533;x&#65533;#&#65533;[&#65533;j_&#65533;&#65533;&#65533;&#65533;@&#65533;|Y @&#65533;<&#1024;R&#65533;h"t&#65533;&#65533;(v &#65533;&#65533;&#65533;0&#65533;A&#65533; "IA
&#65533;&#293;.&#65533;&#65533;&#65533;&#65533;}(0A&3&#65533;&#65533;&#1125;Ep&#65533;L&#65533;&#65533;&#65533;!&#65533;&#65533;2&#65533;-&#65533;&#65533;|&#65533;&#65533;&#65533;&#65533; &#65533;8&#65533;R&#65533;&#65533;&#65533;&#65533;oQ&#65533;S&#65533;&#65533;&#65533;&#65533;Mp80&#65533;O&#65533;&#65533;(@c&#65533;'6&#65533;jX{&#65533;&#65533;&#65533;k&#65533;C&#65533;IR
wT:&#65533;OI&#65533;3W&#65533;&#65533;XF0&#65533;&#65533;]&#65533;B9&#65533;&#1589;rd&#65533;	&#65533;<&#65533;&#65533;P&#65533;&#1242;&#65533;jW&#65533;R&#1452;&#65533;%Rj&#65533;&#65533;a&#65533;ZW&#65533;&#65533;&#65533;&#65533;',&#65533;H/&#65533;&#1177;&#65533;&#65533;s&#65533;P&#65533;&#65533;&#65533;&#65533;*P&#65533;&#65533;&#65533;&#65533;&#65533;&#65533;&#65533;&#65533;&#65533;-Xa
X&#65533;&#65533;&#65533;&#65533;.&#65533;A&#65533;&#65533;dW&#65533;j&#65533;|&#65533;x&#65533;&#65533;JGH&#65533;&#59982;c@C&#65533;	3&#65533;&#65533;h^/lA&#65533;!&#65533;{&#65533;1&#65533;s&#524;&#65533;H&#65533;@BP&#65533;cC&#65533;&#65533;F5&#65533;&#65533;&#65533;J&#160;&#65533;-&#65533;&#65533;&#65533;&#65533;&#65533;b&#956;P=D&#65533;gdTv&#65533;8&#65533;E,\&#65533;
V&#65533;"&#65533;x&#65533;&#65533;y&#65533;
Z&#65533;y&#65533;p,&#65533;&#65533;&#65533;^8O&#65533; F&#65533;&#65533;b&#65533;&#65533;&#65533;&#65533;}&#65533;c|Z&#514;&#65533;&#65533;&#65533;E&#65533;&#65533;&#65533;W&#65533;^&#65533;&#65533;E&#65533;&#65533;~[&#65533;&#65533;*&#65533;`&#65533;&#65533;&#65533;og S&#65533;&#65533;&#65533;'&#65533;&#65533;:b&#65533;&#65533;&#65533;&#65533;&#65533;D'Nq
R8W&#65533;&#61061;^&#65533;&#65533;&#65533;&#65533;&#65533;`&#65533;&#65533;&#65533;&#65533;&#65533;"&#65533;J&#65533;&#65533;\&#65533;&#65533;Y("D&#65533;&#65533;&#65533;Z@/&#65533;0"&#16971;&#65533;&#65533;&#65533;&#65533;q	&#65533;!l&#65533;(<c=&#65533;h/&#65533;&#65533;+.&#65533;/&#65533;0&#65533;"\&#65533;Z&#65533;&#65533;Y&#65533;]&#65533;&#65533;s#d&#65533;Uh#\B&t&#65533;&#65533;0[&#65533;&#65533;!&#65533;&#65533;t@&#1459;B&#65533;
&#65533;&#65533;&#65533;&#65533;Y&#65533;&#65533;&#65533;[0&#65533;N&#65533; @8&#65533;&@)P@&#65533;;pU&#1029;&#65533;&#65533;&#65533;&#65533;p	-&#65533;9&#65533;&#65533;&#65533; &#65533;&#65533;q&#65533;&#65533;@&#65533;&#65533;`&#65533;:&#65533;&#65533;A&#65533;3Y&#65533;&#65533;&#1797;U`&#65533;2&#65533;h&#65533;"&#65533;&#65533;&#65533;&#65533;&#65533;X6,&#65533;JL&#65533;&#65533;`5r&#65533;&#65533;&O4&#65533;&#1041;x#(&#65533;8&#65533;&#65533; &#65533;&#65533;\&#65533;&#65533;@&#65533;GZ =&#65533;&#65533;C
9&#65533;Q&#65533; &#65533;&#65533;&#65533;&#65533;0&#65533;H&#65533; &#65533;&#65533;&#65533;&#65533;Ep&#65533;&#65533;&#65533;n&#65533;@&#65533;E&#65533;"&#65533;&#65533;,&#564;&#65533;`&#65533;)&#65533;,h&#65533;*&#65533;j&#65533;&#65533;V&#65533; PS&#65533;^b&#65533;&#65533;&#65533;&#65533;&#65533;c&#65533; x#n(&#65533;&#65533;&#65533;&#65533;r&#65533;&#65533;(&#65533;&#65533;*@&#65533;9&#65533;7P;&#65533;;&#65533;&#65533;&#65533;&#65533;7&#65533;&#65533;;&#65533;O1&#65533;7&#65533;H,yH:&#65533;&#65533;c&#65533;j&#65533;rb&#65533;&#65533;2(D1(5&#65533;&#65533;&#65533;&#65533;DQ(&#65533;z&#65533;&#65533;(EI&#65533;t&#65533;Gi&#65533;&#65533;&#65533;'&#65533;*&#65533;B+&#65533;s9&#65533;&#65533;0)&#65533;&#65533;&#65533;V9&#65533;U&#65533;&#65533;&#65533;k&#65533;&#65533; &#65533;J&#65533;
&#65533;la&#65533;&#65533;&#65533;Bj&#65533;1(&#65533;&#65533;2*&#65533;&#65533;r&#65533;&#65533;&#65533;J&#65533;,+&#65533;&#65533;J&#65533;&#65533;&#65533;&#65533;:*&#65533;&#65533;"&#731;$K&#65533;&#65533;,&#514;o&#65533;*zI9&#65533;L&#65533;}&#40617;&#65533;&#65533;1@&#65533;k&#65533;&#65533;&#65533;&#65533;)&#65533;"&#65533;2&#65533;)&#65533;&#65533;&#65533;c)*!&#1820;&#65533;B&#65533;&#65533;h&#65533;&#65533;&#65533;b&#65533;&#65533;&#65533;&#1353;&#65533;&#1257;&#65533;&#65533;#&#65533;&#65533;{&#65533;Y&#65533;&#65533;&#65533;&#65533;&#65533;&#65533;&#65533;4
&#65533;&#65533;c&#65533;&#65533;&#65533;q&#65533;_&#65533;&#65533;]&#65533;[&#65533;&#65533;&#65533;"BX>)&#65533;C0&#65533;?&#65533;kS Q(&#65533;Q&#65533;Q(QR0S&#65533;&#65533;R&#65533;&#65533;\NUpVH&#65533;&#65533;[&#65533;=&#65533;lTH&#65533;Vh&#65533;TPN&#65533;&#65533;NU@U&#65533;NS(OT0&#65533;C&#65533;S`%&#65533;&#65533;B&#65533;&#65533;[ C&#65533;&#65533;&#65533;&#65533;D&#65533;&#65533;&#65533;&#65533;,&#65533;&#65533; &#65533;X&#65533;=O &#65533;> CP&#65533;J&#65533;&#65533;3&#65533;&#65533;&#65533;	&#65533;0]p:&#65533;O &#65533;=#&#65533;&#65533;&#65533;&#10437;&#65533;&#65533;3&#65533;&#65533;&#65533;&#65533;x&#65533;&#65533;P0&#65533;1{0&#65533;&#65533;&#3184;&#65533;O;&#65533;&#65533;&#65533;PDL&#65533;&#17663;;&#65533;MZ&#65533;3Z&#65533;&#65533;&#65533;&#65533;P'|&#65533;4&#65533;&#65533;$N&#65533;LR&#65533;&#65533;&#65533;!uY &#65533;&#65533; &#65533;&#65533;&#65533;&#65533;&#65533;&#65533;Pe&#65533;&#65533;p1#r&#1095;&#65533;&#65533;Q&#65533;K8&#65533;9&#65533;#&#65533;5&#65533;D&#65533;&#65533;L&#65533;&#65533;&#65533;&#65533;Y&#65533;&#65533;Z&#65533;&#65533; Q&#65533;8&#65533;&#65533;P&#65533;1!&#65533;&#65533;&#65533;|&#65533;&#65533;&#65533;I`#&#65533;0&8&#65533;&#65533;&#65533;M|&#65533;&#1025;h&#65533;A A&#65533;&#65533;&#65533;}&#65533;&#65533;&#65533;&#65533;4	&#65533; p#
&#65533;&#65533;Xd &#65533; @KCT&#65533; V&#65533; Y&#65533;l&#65533;&#65533;*&#65533;&#65533;`&#65533;U&#65533; &#65533;&#65533;&#65533;&#65533; &#65533;&#65533; ^%&#65533;N&#65533;h&#65533;(#&#65533;!h&#65533;*&#514;- &#65533;-&#65533;[JE&#65533; c&#65533; [c&#65533;&#65533; &#1600;P&#65533;7&#65533; _[(7u&#65533;D&#65533;&#65533;!&#65533;&#65533;&#65533;/&#65533;7=`&#65533;;&#65533;&#65533;,&#65533;~&#65533;&#65533;|H;&#65533;x&#65533;W&#65533;&#65533;&#65533;v&#65533;&#65533;K1&#65533;&#65533;C'K&#65533;D&#340421;X&#65533;(&#65533;S&#65533;&#65533;&#65533;&#65533;&#65533;JiX&#65533;&#65533;&#65533;?Q&#650;;h!&#65533;q&#65533;&#65533;&#65533;1Y&#65533;2&#65533;`&#65533;=&#65533;&#540;s&#65533;&#65533;&#65533;&#65533;&#65533;&#65533;6&#65533;Q&#65533;&#65533;-&#65533;>&#65533;&#1540;s&#65533;_&#65533;)^I&#65533;]&#65533;&#65533;:Y&#65533;&#65533;&#65533;!&#65533;&#65533;M&#65533;&#65533;2&#65533;vQ)`	Z4&#65533;&#661;&#65533;9zAK&#65533;]&#1726;T&#65533;&#65533;]&#65533;^&#65533;S&#65533;&#1647;m8ay)&#65533;D&#65533;1&#65533;;&#65533;&#65533;[&#65533;e <&#65533;&#65533;!&#65533;s&#65533;\0&#60037;C&#65533;0&#65533;[-T&#1781;m&#65533;&#65533;s&#65533;c&#65533;_&#65533;&#65533;d&#65533;&#1541;&#65533;&#65533;ZxY&#65533;0&#65533;&#65533;&#65533;V&#65533;>W&#65533;&#65533;&#65533;&#65533;N$LU`UhNN&#65533;N]&#65533;&#65533;&#65533;&#65533;&#65533;O &#65533;&#65533;&#65533;ORP &#65533;P&#65533;]&#65533;&#65533;O&#65533;&#65533;O@NR&#65533;&#65533;&#65533;N&#65533;&#65533;&#65533;&#65533;,&#65533;&#65533;$&#65533;&#65533;ENS &#65533;V?&#65533;&#65533;C,&#65533;&#65533;&#65533;&#65533;-2U^]BD&#65533;&#65533;k$&#65533;&#65533;&#65533;$&#65533;Q&#1549;&#65533;<:&#65533;&#65533;E&#65533;QP&#1819;&#65533;&#65533;"&#65533;}_&#65533;0&#65533;]&#65533;&#65533;&#65533;P&#65533;U&#65533;T&#65533;=&#65533;]&#65533;&#65533;&#65533;&#65533;&#65533;=&#65533;&#65533;[&#65533;&#689;&#65533;3&#65533;"&#133;&#65533;&#65533;&#65533;&#65533;&#65533;[&#65533;&#65533;&#65533;C&#65533;&#65533;"&#65533;&#65533;&#65533;d^Y0&#65533;u&#65533;&#757;\%&#65533;\a&#65533;U&#65533;S&#65533;Q&#65533;&#65533;&#65533;,&#65533;R8Th&#65533;&#65533;tO&#65533;&#65533;&#65533;[&#65533;&#65533;A S&#65533;&#65533;"&#65533;&#65533;"&#65533;&#65533;&#65533;&#65533;\&#65533;S&#65533;G&#65533;&#65533;+P& &#65533;= uR0&#65533;N/&#65533;&#65533;&#65533;&#65533;&#65533;]&#65533; .&#65533;
D<\&#65533;&#65533;A&#65533;&#65533;&#65533;&#1789;5c&#65533;?D&#773;Up!&#65533; &#65533;  &#1537;&#65533;M&#65533;&#65533;.&#65533;TMd&#65533;d&#65533;&#65533;@QT&#65533;&#65533; &#65533;[&#256;x&#805;&#65533;&#65533;&#65533; ]&#65533; &#65533;&#65533;#H[F&#65533;&#65533;&#65533;&#1025;&#65533;&#65533; &#65533;&#513;&#65533;TPU&#65533;&#65533;&#65533;
&#512;6:&#65533;&#65533;E
h&#65533;4R&#65533;&#65533;&#65533;&#65533;&&#65533;&#65533;*&#65533;-&#65533;&#65533;&#65533;@&#65533;58&#65533;&#65533;@&#65533;Q&#65533;	&#65533;&#65533;&#65533;p&#65533;6_M&#65533;4:&#65533;Q&#65533;^&#65533; }&#273;p]=&#65533;+&#65533;5X';&#65533;'6&#65533;&#65533;&#65533;&#1347;>&#65533;&#65533;6&#65533;78&#65533;0&#1538;5X&#65533;&#65533;(JI8&#65533;s2&#65533;&#65533;&#65533;I&#65533;\&#65533;&#65533;&#65533;)J)&#65533;&#65533;&#65533;gD&#65533;gC&#65533;*&#65533;}&#65533;YX&#617;&#65533;&#65533;4h9&#65533;z&#65533;lAD&#65533;9J&#65533;gF&#65533;&#65533;&#65533;&#65533;hU&#65533;&#65533;7&#65533;/&#65533;(&#65533;L8K&#65533;&#65533;&#65533;R&#65533;7&#65533; \a&#65533;\&#65533;bQ&#65533;4&#65533;&#65533;\&#65533;&#65533;{Y&#65533;&#65533;IS)&#65533;&#65533;&#520;6L&#65533;&#65533;&#65533;j&#65533;&#65533;iF))&#65533;iW&#65533;&#65533;&#65533;&#65533;&#65533;N&#1899;&#65533;A&#65533;1 &#65533;&#65533;&#1052;[&#65533;&#65533;2&#1256;&#65533;&#65533;L?&#65533;&#65533;#&#65533;{0&#65533;1&#65533;&#65533;&#65533;M0&#65533;O&#65533;&#65533;&#65533;u&#65533; &#65533;k^.&#65533;R@&#65533;&#65533;kV0&#65533;O&#65533;N&#65533;K&#65533;N&#65533;K&#1028;M&#65533;&#65533;K&#1540;M&#65533;L&#65533;M&#65533;L&#65533;O&#65533;lO&#516;K&#65533;&#65533;&#65533;&#65533;N&#516;&#65533;&#65533;l&#65533;.m&#65533;&#65533;lP &#65533;F&#65533;V&#65533;k&#65533;6&#65533;&#65533;&#65533;&#65533;Y a$&#65533;k&#65533;&#65533;kSOh&#65533;M&#65533;&#65533;K&#65533;&#65533;J&#65533;&#65533;H&#65533;&#65533;J&#65533;B&#65533;&#65533;2 4&#65533;&#65533;A`K&#65533;&#65533;O8&#65533;&#65533;>-D&#65533;&#65533;&#65533;&#65533;d&#65533;&#65533;&#65533;\&#65533;T&#65533;&#65533;[&#65533;k%&#65533;j&#65533;&#65533;Q &#65533;>&#65533;&#65533;>&#65533;DeB&#65533;<&#65533;$4B&#65533;&a&#65533;`&#65533;&#65533;&#65533;&#65533;&#65533;&#65533;.&#65533;&#65533;&#65533;&#65533;-&#65533;&#65533;ew&#65533;&#65533;`'&#65533;Q&#65533;B"&#65533;&#413;&#65533;&#65533;&#65533;L&#65533;/&#65533;;;L&#65533;0&#65533;&#65533;&#65533;8(&#65533;pB&#65533;MP&#65533;&#65533;P&#65533;&#65533;n&#65533;|&#65533;&#1716;&#65533;&#65533;&#65533;&#65533;F&#65533;&#65533;&#65533;&#65533;Tp&#65533;&#65533;S8&#65533;&#65533;^'&#65533;@&#65533;&#65533; 4&#65533;&#65533;&#65533;&#65533;I&#65533;$&#65533;&#65533;&#65533;8&#65533;IC&#65533;@&#65533;&#65533;r&#65533;8&#65533;&#65533;O&#65533;&#65533;	h&#65533;&#65533;#k&#1253;dk&#65533;"`4(&#65533;s&#65533;&#65533;XsH&#65533;Y&#65533;&#65533;T3&#65533; &#65533;&#65533; &#65533;&#65533;&#65533;L&#65533;z&#65533;&#65533;&#65533;&#65533;$&#1082;&#65533;&#65533;+&#65533;&#65533;&#65533;T
&#65533;4+&#1509;&#65533;&#65533;A&#65533;&#65533;=&#65533;p ]&#65533;&#65533;L
K&#65533;4&#65533;ra&#1361;m&#65533;T&#65533; &#65533;%&#65533;&#65533;3&#65533;&#65533;:&#65533;~&#65533;&#65533;x&#65533;*&#65533;&#65533;v*&#65533;&#65533;M&#65533;W]O&#65533;K&#65533;&#65533;E&#65533;8D&#65533;&#65533;&#65533;&#1299;&#65533;Y&#65533;;&#65533;&#65533;&#340;&#65533;dh&#65533;&#1875;&#65533;&#65533;&#65533;}&#65533;YiY&#65533;&#65533;&#1257;S)9u&#65533;h&#65533;J&#65533;&#889;&#65533;&#660;I&#65533;e&#1129;q&#65533;&#65533;&#65533;&#65533;XtG&#65533;M&#5262;<w}&#65533;(>&#65533;&#65533;&#65533;vhg&#65533;I&#65533;&#65533;&#65533;&#65533;e&#65533;E1&#65533;&#65533;c&#38381;)&#65533;&#65533;)&#65533;&#65533;Y}N&#65533;*)TY&#65533;&#65533;x&#65533;&#65533;/QH5(&#65533;RX&#65533;&#65533;q&#65533;&#1907;&#65533;&#65533;(	&#65533;&#65533;,&#65533;0&#65533;&#65533;&#65533;"&#65533;&#65533;f\&#1545;&#65533;p@&#65533;_`&#65533;i>,&#65533;B&#1403;&#65533;&#65533;&#65533;Q&#65533;U&#65533;&#65533;&#65533;#R&#65533;t&#65533;&^&#65533;&#65533;&#65533;&#65533;D&#65533;&#65533;L]M&#65533;Lm&#65533;?z&#65533;?zM&#65533;Nh&#65533;&#65533;&#65533;&#65533;&#65533;&#65533;N&#65533;&#65533;&#65533;&#65533;O&#65533;l&#1653;&#65533;&#65533;g&#65533;&#65533;6&#65533;&#1277;z&#65533;%&#65533;&#65533;&#65533;&#65533;Ux&#65533;&#65533;x<&#65533;3&#65533;+{&#65533;l&#65533;2&#65533;l&#65533;O]&#65533;n&#65533;&#65533;J&#65533;Hx&#65533;GpD&#65533;2&#65533;&#65533;*&#65533;&#65533;&#65533;&#65533;D&#65533;J&#65533;&#65533;&#65533;&#65533;&#65533;P&#65533;n&#65533;&#65533;3'?&#65533;&#65533;&#65533;T&#65533;|&#671;&#65533;&#65533;m&#65533;M&#65533;&#65533;,O#&#65533;&#65533;$&#65533;
&#65533;P&#65533;&#65533;=	&#65533;"&#65533;&#65533;&#65533;&#65533;&#65533;&#65533;w&#65533;&#799;|&#65533;&#65533;&#65533;a&#65533;v&#65533;&#65533;om&#65533;&#65533;&#65533;$&#65533;&#65533;&#679;&#65533;&#65533;&#65533;&#65533;&#65533;&#65533;k&#65533;]a&#933;&#65533;&#65533;<&#65533;&#65533;m&#65533;&#829;&#65533;&#65533;P&#65533;cBY&#65533;Q&#65533;o&#65533;&#65533;Nh:&#65533;"P&#65533;1&#65533;&#65533;C &#65533;;8M&#65533;&#65533;&#65533;&#65533;&#65533;&#65533;|#&#65533;m&#65533;O&#65533;&#65533;&#65533;&#65533;&#65533;&#1900;&#65533;&#65533;&#65533;&#65533;&#65533;&#65533;&#65533;]&#65533;NJ&#65533;)&#65533;&#65533;5&#65533;&#65533;&#65533;a&#65533;&#65533;3^ L&#65533;p&#65533;(N&#65533;@<&#65533;p&#65533;&#65533;=l&#65533;@&#65533;:d&#512;&#65533;&#132;&#65533;&'H&#65533;&#65533;A&#65533;"F&#65533;Hqb&#65533;!D&#65533;&#65533;&#65533;!D%T&#65533;@&#65533;b&#331;0V&#65533;&#65533;P!&#65533;4d&#65533;PaC&#65533;1]&#65533;H#&#531;,\&#65533;x	&#65533;&#653;(X&#65533;&#65533;&#65533;$8X&#65533;&#65533;@"4`&#65533;&#65533;&#65533;&#65533;&#65533;Za&#65533;D&#65533;&#65533;A&#65533;p&#65533;&#328;'`&#65533; r&#65533;;{&#65533;&#65533;&#65533;&#65533;g&#65533;&#65533;=&#65533;&#65533;&#65533;#&#65533;&#65533;&#65533;&#65533;r&#65533;&#1593;Sg&#65533;&#65533;&#65533;v&#41998;&#65533;&#65533;&#1718;&#65533;&#65533;y&#65533;&#65533;6&#65533;y&#65533;Q&#65533;f&#65533;p6p&#65533;&#537;&#65533;&#65533;&#65533;:sr&#65533;a&#65533;&#65533;&#65533;l8&#65533;&#65533;&#65533;&#65533;&#65533;f&#65533;&#65533;&#65533;j&#65533;&#65533;n&#65533;&#65533;&#65533;&#65533;&#1124;Y&#65533;y&#65533;&#65533;&#65533;&#1784;&#65533;-&#65533;&#65533;&#65533;&#65533;&#16369;>6:&#65533;&#65533;&#65533;FZit&#65533;6&#65533;~s&#65533;&#410;&#65533;	X&#65533;r&#65533;!&#65533;\n&#65533;!gZ&#65533;&#65533;&#65533;&#65533;_s&#65533;&#65533;F&#65533;&#65533;w&#65533;l&#65533;&#65533;Vbr&#65533;5&#65533;t&#65533;}&#65533;w&#65533;&#65533;&#65533;Fm&#65533;Q&#65533;r&#65533;Q&#65533;'&#65533;&#65533;r
+&#65533;&#65533;&#138;+&#65533;&#65533;"&#65533;&#65533;K&#1252;&#65533;&#65533;&#65533;&#65533;/&#65533;&#65533;"e/&#65533;&#65533;&#65533;/&#65533;&#65533;&#1189;-&#65533;&#65533;&#65533;&#65533;-&#65533;&#65533;)%&#65533;d&#65533;&#65533;K0L&#65533;K/&#65533;&#49291;/&#65533;&#65533;&&#65533;&#65533;&#65533;K-&#65533;&#65533;&#65533;&#656;D&#65533;&#65533;
)&#65533;Z&#65533;(&#65533;|2
&#65533;&#65533;&#65533;&#65533;	'&#65533;\RI&&#65533;Z&#65533;&#65533;&&#65533;X&#65533;I&&#65533;\&#65533;	'&#65533;8
*'&#65533;z&#65533;&#65533;&#65533;&#65533;&#65533;&#43042;x&#65533;(&#65533;&#65533;j'&#65533;&#65533;*&#65533;'&#65533;~r&#47143;&#65533;&#65533;'&#65533;&#65533;&#65533;l&#65533;&#65533;&#65533;2&#65533;'&#65533;PR&#65533;&#65533;&#65533;p&#65533;&#39192;T&#65533;	&#65533;&#65533;L&#65533;#&#65533;B&#65533;QLq&#65533;j&#65533;&#65533;!&#65533;P&#65533;#&#65533;X&#65533;&#65533;&#65533;&#65533;&#65533;&#65533;
&#65533;B&#65533;o&#65533;&#65533;&#65533;zJ)&#65533;[J*&#65533;&#315;J*&#65533;&#65533;&#65533;/+&#65533;z&#65533;&#65533;&#65533;&#65533;&#65533;/&#65533;&#65533;&#65533;K&#65533;&#65533;r
)&#65533;J&#65533;&#65533;)&#65533;&#65533;&#65533;j&#65533;&#65533;&#65533;"h&#65533;&#65533;&#65533;L,)&#65533;&#65533;J*&#65533;h<&#65533;)&#65533;&#65533;&#65533;1*&#65533;&#65533;&#43086;&#65533;&#65533;&#65533;&#416;&#65533;(J&#65533;&#65533;&#65533;zj&#779;&#65533;&#1842;&#799;&#65533;&#65533;&#65533;%&#65533;4&#65533;GVD&#65533;&#65533;{&#65533;G&#65533;HRI&#65533;&#65533;`&#65533;)&#65533;&#65533;B&#65533;&#51545;pr)&#65533;&#65533;j&#1196;&#65533;g&#65533;&#65533;&#65533;&#65533;&#65533;*&#65533;&#65533;&#1368;p}	&#65533;&#65533;&#65533;&#65533;&#65533;-&#65533;`&#65533;7&#65533;`&#65533;5,&#65533;	N&#65533;&#65533;&#65533;3&#65533;'&#65533;f&#65533;T&#65533;&#65533;\&#65533;!4&#65533;G&#65533;&#65533;&#65533;&#65533;Hp&#65533;Y(&#65533;&#65533;&#65533;'&#65533; &#65533;+ &#65533;@>Q/&#65533;BT8E&#65533;&#65533;&#65533;A&#65533;*&#65533;&#65533;(&#65533;]p&#65533;\<qT&#65533;&#65533;&#65533;upJ$`&#65533;&#65533;&#65533;&#65533; &#65533;|:`&#65533;n<	*&#65533; &#65533;&#13343;&#65533;&#65533;'&#65533;`&#65533;)&#65533;PDb&#65533;AG{p&#65533;3 &#65533;LhFS&#65533;8&#65533;&#65533;9&#65533;&#65533;&#65533;$&#65533;7L&#65533;!&#65533;&#65533;&#65533;&#65533;`0&#65533;&#65533;9Ne&#65533;9P&#65533;!v&#65533;&#65533;A&#65533;P:&#65533;P#&#65533;>0>&#65533;&#65533;`T&#65533;A7T&#65533;&#65533;&#65533;{&#65533;C;8&#65533;@&#65533;&#65533;v(<&#65533;!"	&#65533;&#65533;&#65533;&#65533;ehAR&#834;x87&#65533;&#65533;k&#65533;&#65533;$&#65533;&#65533;&#65533;H&#65533;5&#65533;&#65533;M&#65533;Hs&#65533;&&#65533;&#1166;C&#65533;&#65533;&#65533;5tx&#65533;&#65533;&#1033;V	&#65533;j&#65533;,n&#65533;&#65533;[ &#65533;&#65533;&#65533;E- YY&#514;K&#65533;&#65533;&#65533;"gq&#65533;C&#65533;&#65533;&#65533;&#65533;E!&#65533;d&#65533;[&#65533;BLv&#65533;/:&#65533;&#65533;\&#65533;Bq
e&#65533;I&#65533;C&#65533;&#65533;&#65533;X&#65533;^&#65533;
&#65533;1J&#65533;b(j	
&#65533;&#65533;&#534;&#65533;&#65533;&#65533;&&#65533;V	&#65533;)&#65533;&#65533;&#65533;&#65533;01&#65533;	^bB&#65533;&#65533;T&#65533;LE
Q8&#65533;U&#65533;,5+T&#65533;"&#65533;&#65533;x&#65533;3e&#65533;.^	+&#65533;&#65533;bE*&#65533;&#65533;(N&#65533;&#65533;D25&#65533;)K&#65533;rS&#65533;&#65533;&#309;!<&#65533;!_&#65533;&#65533;A &#65533;&#65533;D&#1364;&#65533;(O}&#65533;&#65533;&#65533;&#65533;X)hY&#65533;l&#65533;&#65533;&#65533;T(&#65533;&#65533;	W5g&#65533;J&#65533;3uYK&#65533;~&#65533;T&#65533;&#65533;h-=1&#65533;&#65533;&&#65533;Q&#65533;&#65533;0[
&#65533;K03W&#65533;&#65533;&&&#65533;&#1173;&#65533;&#65533;Q5&#65533;M7&#65533;*^&#65533;np&#65533;&#65533;$(&#65533;&#65533;MhB&#65533;/&#65533;&&#65533;&#65533;Rw^SR&#65533;&#65533;%&#65533;e&#1321;NBY&#65533;D#Q&#65533;>&#65533;aS&#65533;&#51207;;$'&#65533;H&#65533;"
&#65533;sI&#65533;p&#65533;$&#65533;&#65533;&#65533;&#65533;+&#65533;&#65533;&#65533;V&#65533;&#65533;&#1535;V&#65533;y&#65533;&#65533;$&#65533;)&#65533;N&#65533;&#65533;0D&#65533;&#65533;&#65533;`58&#65533;&#65533;&#65533;d&#65533;&#65533;MA&#65533;&#65533;<1&#65533;&#65533;'&#65533;h&#65533;  
T&#65533;&#65533;&#65533;$&&#65533;`&#65533;&#65533;.@&#65533;&#65533;mmo{  &#65533; &#65533;@ 0&#65533;&#65533;&#65533;&#65533;&#65533;@&#65533;2&#65533;	X &#65533;P&#65533;&#65533;U$"&#65533;&#65533;IX&#65533;W&#65533;p'&#65533;`&#65533;n"&#65533;=&#65533;&#65533;{tA&#65533;&#65533;&#65533; &#65533;&#65533;&#65533;| &#65533;hE[&#65533;h@x#&#65533;_H0&#65533;&#65533;&#65533;&#65533;@8&#65533;&#65533;&#65533;&#65533;.&#65533;&#65533;&#65533;&#65533;&#65533;Y0<k&#65533;OH!&#65533;@P:6&#65533;&#65533;-&#65533;F&#65533;&#1031;&#65533;&#65533;&#65533;0~B$&#65533;6H69&#65533;&#65533;l*tb&#65533;<&#65533;6&#65533;QqiZa&#65533;&#33322;q &#65533;&#65533;&#65533;c&#65533;&#65533;&#65533;A*j&#65533;i&#65533;&#65533;&#65533;#&#65533;p5&#65533;y&#65533;jz&#65533;&#65533;$*Q5P,&#65533;s(&#65533;&#65533;&#65533;4Y5u(b&#65533;&#65533;4&#65533;&#65533;?qhw&#1584;&#65533;&#65533;&#65533;C)B&#65533;q&#65533;&#65533;&#65533;&#65533;Cl&#65533;&#65533;&#65533;&#65533;&#65533;&#65533;&#65533;X&#65533;&#65533;EO&#65533;&#65533;?&#65533;"&#1070;h*&&#65533;A&#65533;H&#65533;V4&#65533;&#681;&#65533;V&#65533;&#65533;&#65533;&#65533;$&#65533;kA&#65533;Ks&#65533;&#65533;&#65533;&#65533; _&#65533;iY&#65533;"c#)&#65533;6QTYTV&#65533;Vu/&#65533;&#65533;&#65533;W&#65533;&#65533;&#65533;&#1812;1&#65533;&#65533;;&#65533;JW&#65533;&#65533;&~i&#65533;Kp2&#65533;&#65533;IA/~&#65533;P&#65533;)&#65533;	&#65533;"&#65533;&#65533;&#65533;*_%a-Eb&#65533;&#65533;&#65533;<&#65533;&#65533;&#65533;X\%Q&#65533;dm&#65533;F-&#65533;>&#65533;&#65533;H%Y&#65533;&#65533;&#1340;]&#65533;&#65533;LT&#170;&#65533;0&&#65533;&#65533;]-G8B&#65533;&#65533;FlV&#65533;&#65533;G &#65533;&#65533;&#65533;X8&#65533;q&#65533;C(b&#65533;u&#65533;&#65533;pz:B&#65533;&#65533;&#65533;x&#65533;b&#65533;&#65533;&#65533;&#501;"oD]&#65533;UrG@&#1427;&#65533;D&#65533;'&#65533;&#65533;|&#65533;@&#65533;"b&#65533;&#65533;D,&#65533;&#65533;&#65533;6&#65533;@+P&#65533;m&#65533;&#65533;,&#65533;&#65533;:&#65533;a&#65533;&#65533;y#&#65533;;=&#65533;Q&#65533;+W&#65533;.&#65533;/&#65533;&#65533;"&#65533;8&#65533;W&#65533;3&#65533;&#65533;R!&#65533;@&#65533;(7jw&#65533;	H&#65533;&#65533;&#65533;&#65533;&#65533;% &#65533;
V@&#65533;&#65533;&#65533;&#65533;&#65533;K&#65533;&#65533;&#65533;&#65533;&#65533;x`$&#65533;&#65533;.&#65533;&#65533;&#65533;&#65533;x,&#65533;l&#65533;"&#65533;&#65533;I 
&#65533;&#65533;b&#65533;&#1465;&#65533;&#65533;&#65533; 	&#65533;&#65533; &#65533;&#65533;&#65533;&#65533;&#65533;t@&&#65533;&#65533;&#65533;&#65533;&#65533;	&#65533;0&#65533;&#65533;&#65533;&#1733;-\!
RhB.&#65533;&#65533;X@&#65533;&#65533;@&#65533;g &#65533;&#65533;&#65533;&#65533;&#65533;!&#65533;9&#65533;&#65533;]$(&#65533;&#65533;&#65533;&#65533;&#65533;T&#65533;&#65533;0&#65533;&#65533;v&#1027; aj b&#65533;&#65533;a&#65533;&#65533;h&#65533;&#65533;&#65533;&#65533;"&#65533;8&#1576;&#65533;&#65533;q&#65533;u,&#65533;&#65533;&#65533;&#65533;#D &#65533;&#65533;_d7Qi&#33160;&#65533;_ &#65533;&#65533;&#470;&#65533;&#65533;&#65533;&#65533;&#65533;&#65533;&#65533;&#65533;Y&#65533;&#1094;XP&#65533;&#65533;!&#65533;&#65533;&#65533;&#65533;&#65533;!&#1617;&#65533;(&#65533;&#65533;&#65533;hP&#65533;s &#65533;&#65533;  &#65533;&#65533;&#1090;&#65533;G&#65533;8&#65533;&#65533;&#65533;&#65533;&#65533;A&#65533;A&#65533;&#65533;< !&#1037;&#65533;&#65533;&#65533;&#65533;F&#65533;&#65533;&#65533;&#159;&#65533;H&#65533;`r&#65533;&#65533;LAMq&#143;LT&#65533;&#1699;!&#65533;*&#65533;+&#65533;B,Z&#65533;$&#65533;&#65533;&#65533;,P&#65533;&#65533;	-&#65533;&#65533;&#65533;&#65533;I Y*!&#65533;,&#65533;B&#65533;5&#65533;+&#65533;&#65533;(x&#65533;&#65533;&#65533;&#65533;&#65533;BCU&#65533;'&#65533;a&#65533;&#65533;LS/U&#65533;&#65533;E&#65533;$&#65533;&#433;&#65533;&#65533;&#65533;TUU&#65533;&#65533;=&#1253;$&#65533;/&#65533;S'hTHiS&#65533;D&#65533;&#65533;&#65533;&#65533;&#65533;&#65533;S&#65533;&#65533;Q&#65533;&#65533;&#65533;4&#65533;Z$&#1045;#4&#65533;"(" [1&#65533;",B"&#546;!&#65533;l&#65533;&#65533;&#65533;zFB!&#65533;,&B&#65533;9&#65533;#&#65533;b&#929;\&#65533;DUb!&#65533;&#65533;&#597;&#65533;-B#&#65533;&#65533;&#65533;1&#65533;U#Pc32&#65533;"&#65533;&#65533;&#65533;&#65533;/&#65533;&#65533;&#65533;#8&#65533;b!B B+*7!&#65533;&#65533;!B9B (]0"&#65533;!&#65533;9&#65533;b>&#65533;&#65533;0&#1577;&#65533;[E&#65533;:U&#65533;[&#65533;&#65533;&#65533;1]&#65533;Ae&#65533;&#65533;<&#65533;`&#65533;&#65533;[!&#65533;&#65533;&#597;&#65533;&#65533;&#65533;[&#65533;&#65533;U$&#65533;&#1877;#,&#65533;!&#65533;&#65533;&#65533;&#65533;x&#65533;&#65533;A &#65533;A&#65533;&#65533;/&#65533;\&#65533;5d$&#65533;$1&#65533;L&#164;&#65533;&#65533;D&#65533;&#65533;&#65533;qU&#337;&#65533;&#65533;&#65533;)B&#65533;&#65533;$A	&#65533;&#65533;&#65533;U%&#65533;&#65533;&#65533;&#65533;&#65533;&#65533;@C&#65533; (&#65533;&#65533;V&#65533;&#65533;
&#65533; V&#65533;&#65533;	&#65533; g&#65533; 
4N&#65533;Td&#65533;l@H&#65533;t@y&#65533;&#65533;X@&#65533;&#65533;\ p&#65533;&#65533;<&#65533;4&#65533;^6 H &#65533;&#65533;%8&#65533;`&_:@p&#65533;&#65533;&#65533;\@FP@IX &#65533;&#65533;&#65533;&#65533;&#65533;&#65533;&#65533;vm&#65533;LH&#65533;&#65533;@O&#65533;@OX&[X&#65533;&#65533;-_,&#65533;&#65533;&#65533;&#65533;%@_&#65533;Dt&#65533;&#65533;&#65533;Eu&#65533; a&#65533;Dya&#65533;N&#65533;`E&#65533;@
&#65533;&#65533;A&#65533;&#65533;&#65533;&#65533;&#65533;X!&#65533;lDG&#65533;&#65533;&#65533;q&#65533;&#65533;{G&#53714;&#65533;&#65533;
&#65533;&#65533;&#65533;&#65533;]'&#65533;	uQs( x&#65533;&#65533;A=h8&#65533;&#65533;Qh&#65533;rv&#65533;&#65533;&#65533;&#65533;&#65533;&#65533;&#65533;&#65533;&#65533;&#65533;&#65533;&#65533;gF&#65533;4X|*&#65533;&#65533;AYh0`&#65533;&#65533;yfY&#65533;&#65533;&#65533;k&#65533;&#450;&#65533;&#65533;&#65533;&#65533;w&#544;,l4&#1097;$!y& v&#65533;&#65533;<(&#65533;&#65533;F&#65533;&#65533;&#65533;$V&#65533;D&#65533;H&#65533;&#65533;&#65533; &#65533;N&#65533;,&#65533;B&#65533;x&#65533;&#244;B,&#65533;&#65533;&#65533;	&#65533;x&#65533;&#65533;&#65533;&#65533;&#65533; &#65533;&#143;&#65533;h&#65533;&#65533;&#65533;&#65533;&#65533;+&#65533;K*(&#65533;(&#65533;
&#65533;\&#1329;P&#65533;&#65533;&#65533;&#65533;;Qi&#65533;&#65533;&#65533;X&#65533;&#65533;AB"&#65533;L&#65533;&#1751;R[V&#65533;[&#65533; &#65533;&#65533;)&#65533;&#65533;&#65533;T&#65533;xB&#65533;&#65533;&#65533;J&#65533;&#65533;MB&#65533;P)&&#65533;&#65533;1q&#65533;((&#65533;&#65533;&#65533;&#65533;&#65533;&#65533;*&#65533;&#65533;&#65533;&#65533;a(T%<B,&#65533;&#65533; &#65533;#&#65533;AJ&#65533;#! &#65533;<
B&#65533;&#65533;
&#65533;g  &#65533;&#65533;&#65533; &#65533; tc&#65533;&#65533;"[-B&#65533;Q\&#65533;1&#65533;!&#65533;"x&#65533;&#65533;)&#65533;!&#65533;&#65533;!@&#65533;}&#65533;&#65533;&#65533;&#65533;!&#65533;c7&#65533;&#65533;^&#65533;9B &#65533;&#65533;&#65533;*! &#65533;f&#65533;&#65533;<&#65533;j k&#65533;&#65533;#<&#65533; &#65533;&#65533;!8+&#65533;&#65533;&#65533;ic=F&#1437;b}\]&#65533;\Y&#65533;IW]&#65533;@&#65533;A&#65533;A\M^&#65533;0j&#65533;^&#65533;+&#1577;&#65533;<"&#65533;A&#65533;&#65533;&#65533;&#65533;&#65533;fj B&#1425;&#65533;&#65533;&#65533;U$4B&#65533;&#65533;W&#65533;&#581;\P:#,6&#65533;)Z&#65533;&#65533;X&#1815;f&#65533;&#65533;&#65533;U&#65533;&#65533;&#65533;^&#65533;A APe&#65533;&#65533; CNNV&#65533;o&#65533; a4&#65533;ZDX@&#65533;(&#65533;dJ&#65533;&#65533; &#65533; \&#65533;%8 (@,&#65533;D&#65533;I&#65533;&#65533;&#65533;&#65533;&#65533;I<^&#65533;t&#65533;&#65533;}@TP&#65533;&#65533;A&#65533;&#65533;]&#65533;
&#65533;&#65533;$&#65533;`A@&#65533;g:&#65533;&#65533;&#65533;&#65533;A[h&#65533;&#65533;&#65533;&#65533;`&#65533;mh^&#65533;&#65533;E&#65533;e&#65533;&#1540;`&#65533;[z&#65533;&#1838;&#65533;&#65533;&#65533;&#65533;&#65533;&#65533;,B&#65533;&#65533;$&#65533;&#65533;&#65533;&#65533;Azn&#65533;n&#65533;&#65533;&#65533;&#65533;&#65533;F&#65533;]&#65533;r&#65533;&#65533;&#65533;&#65533;&#65533;YH&#65533;Q	*Q&#1105;E`.&#65533;&#65533;s&#65533;&#65533;&#65533;&#65533;	&#65533;&#65533;&#65533;X&#65533;hD&#65533; &#65533;.&#65533;&#65533;&#65533;z&#65533;~&#65533;%&#65533;&#65533;
h&#65533;&#65533;A	&#65533;. &#65533;{&#65533;O&#65533;&#601;i&#65533;{&#65533;n.&#65533;0Q&#65533;Xz&#65533;&#65533;&#65533;&#65533;&#65533;&#65533;b1A&#65533;SS)&#65533;-&#65533;&#65533;&#65533;$Z&#492;B&#65533;&#65533;&#65533;D&#65533;&#65533;.&#65533;L&#65533;LZ&#65533;L&#65533;&#65533;a&#65533;&#65533;&#65533;&#65533;)&#65533;&#65533;&#65533;&#65533;E&#65533;&#65533;&#65533;BE5KSLR&#65533;@B,:]1Z&#65533;4&#65533;&#65533;&#949;&#65533;*&#1699; &#65533;A&#65533;&#65533; &#65533;*+jc&#65533;}&#65533;*
#&#65533;&#65533;Ua&#65533;1&#65533;&#65533;&#1136;&#65533;g0,&#65533;&#65533;/&#65533;\&#1261;"&#65533;E&#65533;&&#65533;&#65533;)&#65533;&#65533;J&#476;&#65533;&#65533;@&#65533;'&#788;&&#65533;&#65533;&#65533;%!L0&#65533;1&#65533;&#65533;2&#65533;a&#65533;&#65533;A&#65533;v&#65533;a/&#65533;+&#65533;r&#65533;&#65533;zc
&#1244;=&#65533;&#65533;;
&#65533; p&#65533;&#65533;v&#65533;&#65533;&#65533;&#65533;b1&#65533;&#65533;1g&#65533;&#65533;bj&#65533;j&#65533;&#65533;&#65533;j &#65533;&#65533;&#65533;*&#65533;"&#65533; &#65533;q&#65533;&#65533;&#65533;&#65533;&#65533;#&#65533;&#65533;6fc=&&#65533;A&#65533;_&#65533;$]&#65533;)rP&#65533;"*Bca}kP&#65533;&#65533;&#65533;&#65533;D&#65533;&#65533;&#65533;*&#65533;rPMj&#65533;R&#757;&#65533;&#65533;&#65533;&#65533;&#65533;:&#65533;&#65533;&#65533;!&#65533;&#65533;%rEV&#65533;C&#65533;&#65533;&#65533;~4&#65533;$,.&#65533;&#65533;=p&#65533;&#65533;3&#65533;%&#65533;U1&#65533;&#65533;DOP&#65533;&#65533;&#1024;&#65533;,C$&#65533;,
(D&#65533;	&#65533;&#65533;b&#65533;@[&#65533;&#65533;Zh&#65533;FH&#65533;8&#65533;xs&#65533; A&#65533;lAT&#65533;0&#65533;&#65533;&#65533;&#65533;@&#65533;E&#65533;m&#65533;t&#65533;ed&#65533;&#65533;qeD&#65533;L ^8&#65533;c&#65533;&#65533;&#65533;&#65533;P@ &#65533;&#65533;&#65533;_&#65533;mE&#65533; 	&#65533;&#65533;&#65533;P&#65533;&#65533;r&#65533;&#65533;&#65533;ia&#65533;F&#65533;&#65533;@&#65533;&&#65533;m9&#65533;_&#65533;&#65533;xe&#65533;&#65533;&#65533;&#65533;	LH`@J'mE&#65533;&#65533;L&#65533;BdE	&#65533;&#65533;x&#65533;	&#65533; &#65533;&#65533;&#65533;&#65533;&#65533;&#65533;&#65533;}&#65533;&#65533;&#65533;Q&#65533;&#65533;
&#65533;&#65533;&#65533;:/&#65533;&#65533;X&#65533;&#65533;Fo&#65533;2&#65533;i@&#65533;&#65533; &#65533; }F&#65533;Z&#65533;&#65533;=&#65533;S;&#65533;&#65533;=&#65533;&#65533;
&#65533;E&#65533;&#65533;'&#65533;1`g (&#65533;&#65533;&#65533;X;&#65533;&#65533;.&#65533;&#65533;W&#65533;&#65533;F&#65533;k&#65533;&#65533;u&#65533;&#65533;Pg&#65533;&#65533;&#65533;n|
&#65533;&#65533;&#65533;.&#65533;&#65533;V*g&#65533;&#65533;&#65533;@&#65533;&#65533;&#65533;&#65533;&#65533;h&#65533;A_#vz*&#65533;s&#65533;&#65533;OjU&#65533;&#65533;&#877;L&#65533;^L*&#65533;i&#65533;&#65533;&#65533;&#65533;&#65533;&#65533;&#65533;&#65533;&#65533;h&#65533;&#65533;!$=L&#65533;&#65533;B&#65533;&#65533;&#65533;=&#1711;&#65533;&#65533;)&#65533;
&#65533;Q\&#957;""&#65533;%&#65533;&#65533;f7 pq&#65533;$qg&#65533;)&#65533;e&#65533;&#65533;&#65533;Z&#55079;&#65533;&#65533;&#65533;Y&#633;&#65533;&#65533;T&#65533;&#1891;)&#65533;j<&#1201; \&#65533; B#`&#65533;l3T*&#65533;&#65533;B&#65533;0&#65533;4aM&#65533;)&#65533;&#65533;&#65533;"&#65533;&#65533;&#65533;&#65533;&#65533;&#65533;&#65533;.&#65533;&#65533;Y!h&#65533;mYdg&#65533; &#65533;e&#65533;&#65533;'k&#65533;&#65533;q/&#65533;&#65533;&#65533;1!8&#65533;&#65533;*;&#65533;c&#65533;Rx&#65533;&#65533;*<&#419;w&#65533;&#65533;#&#65533;Gx&#65533;&#65533;8&#65533;1\,&#65533;&#65533;c>&#65533;&#65533;&#957;&#65533;>.\>6&#65533;&#65533;&#65533;&#65533;AV]&#65533;&#65533;>jw&#65533;q&#65533;*&#65533;&#65533;"d&#65533;&#65533;&#65533;&#65533;c&#65533;&#65533;&#65533;$&#65533;!&#65533;&#1985;&#65533;&#65533;&#65533;A&#65533;&#65533;*a&#65533;&#65533;&#65533;&#65533;x&#65533;r&#65533;&#65533;[&#65533;&#65533;_90&#65533;b!&#65533;&#65533;;&#65533;&#13783;#&#65533;&#65533;#&#65533;[7G&#65533;&#65533;=vc &#65533;A&#768;h&#65533;@&#65533;b&#65533;e%VZ&#65533;&#1813;@p&#65533;VVRD&#65533;d JT ^d
&#65533;P&#65533;&#65533;&#65533;l&#65533;&#65533;AJ&#65533;&#65533;f&#65533;&#65533;&#65533;A&#65533;&#65533;&#65533;&#65533;	&#65533;&#65533;&#65533;t&#65533;&#65533;EL&#65533;G(&#65533;THH^&#65533;&#65533;`&#65533;?[&#65533;,&#65533;&#31334;&#65533;N&#65533; O88A&#65533;G&#65533;&#65533; e&#65533;&#1076;l&#65533;&#65533;H&#65533;&#65533;A&#65533;4@&#65533;4&#36397;DE&#65533;&&#65533;&#65533; &#65533;&#65533;_&#65533;&#65533;&#65533;&#65533;&#65533;&#65533;&#1565;83&#65533;@&#65533;&#65533;&#65533;&#65533;L@
&#65533;&#65533;`&#65533;R/
Qz&#65533;&#65533;e&#65533;&#65533;&#65533;~&#65533;&#65533;&#65533;&#65533;Q{&#65533;&#65533;&#65533;g&#65533;o&#65533;&#65533;P|&#65533;&#65533;&#65533;61s&#65533;&#65533;&#65533;{do&#65533;* 
8hD6h&#65533;&#65533;S|&#65533;&#1269;&#65533;J&#65533;&#65533;&#65533;&#271;&#57752;&#65533;&#65533;&#65533;&#65533;VS<Y&#65533;&#65533;&#65533;&#65533;.,7&#65533;&#65533;"a&#65533;<&#65533;&#65533;.c&#65533;&#65533;&#65533;&#65533;N&#65533;A&#65533;&#65533;s&#65533;&#65533;&#65533;&#65533;-F&#65533;&#65533;&#65533;|#&#65533;&#65533;&#65533;&#65533;&#65533;xF/2&#65533;5,;iB&#65533;l&#65533;7&#65533;&#65533;&#65533;&#65533;*&#65533;TT&#65533;D&#65533;&#308;&#65533;&#65533;!,&#65533;I-&#65533;B&#65533;F&#65533;&#502;&#65533;&#65533;&#65533; &#65533;m&#65533;B&&#65533;&#65533;"&#65533;&#65533;8&#65533;2&#65533;i&#65533;&#65533;&#65533;&#65533;6&#65533;N&#65533;z&#65533;.&#65533;7&#65533;#kwyG\#&#65533;\*&#65533;W&#65533;j&#65533;&#65533;&#65533;&#65533;n1&#65533;&#65533;&#65533;"L&#65533;&$&#65533;)&#65533;&#65533;*&#65533;&#65533;z&#65533;i/S&#65533;^&#65533;oqvYu&#65533;&#65533;A&#65533;a*&#65533;:&#65533;o&#65533;&#65533;e&#65533;&#65533;;*&#65533;&#2012;&#65533;&#65533;&#1831;&#65533;&#65533;/J97v#&#65533;&#65533;ct&#65533;#&#65533;"*;&#65533;&#65533;&#65533;1&#65533;w&#65533;q7+&#65533;r&#65533;?&#65533;3&#65533;&#65533;&#65533;&#65533;&#65533;.&#65533;&#65533;"1&#65533;&#65533;&#197;#:bp&#65533;&#65533;o&#65533;q&#65533;&#65533;&#65533;1;&#65533;&#8907;&#65533;&#65533;=&#65533;&#65533;&#65533;!&#65533;&#65533;&#65533;&#65533;(&#65533;&#65533;&#65533;&#65533;$&#1879;Cx&#288;@&#65533;2HHP A
&#65533;&#65533;&#991;&#65533;&#65533; M&#65533;&#65533;O&#394;B&#65533;H&#65533;C&#65533;29&#65533;O$8l&#65533;x&#65533;&#65533;E
*^&#65533;&#65533;&#65533;&#65533;	/]&#65533;@abf&#65533;-V&#65533;&#65533;C&#65533;	*l&#65533;&#65533;S2&#65533;D&#65533;&#1158;&#991;=| -,&#65533;&#65533;<t&#1544;&#65533;b&#65533;&#65533;0X&#65533; &#65533;&#65533;&H&#65533;&#65533;&#65533;/&#65533;$<&#65533;&#65533;&#65533;i&#65533;8\&#65533;P&#65533;B&#65533;	 `&#65533;B	&#65533;'@&#65533;&#65533;&#65533;&E&#65533;<a2&#65533;T6dp+&#65533;&#65533;$0&#65533;`!1&#65533;&#65533;)`&#65533;&#198;
:&#65533; q"&#329;&#65533;(<X&#65533;`&#65533;&#65533;'T&#65533;(!"&#264;4v&#65533;&#65533;a&#393;Q#d0&#65533;c&#65533;&#65533;7x&#65533; z&#65533;GO&#65533;<x&#65533;&#65533;&#65533;&#65533;'={&#65533;w&#65533;&#1841;_;&#65533;&#65533;&#65533;&#65533;&#65533;&#65533;><&#65533;&#65533;o>;&#65533;&#1763;>&#65533;&#65533;&#65533;?=&#65533;JP<&#65533;C&#65533;8&#65533;&#65533;c&#65533;;&#65533;&#65533;("&#65533;&#65533;&#65533;PA!&#65533;!Jp&#65533;&#65533;&#65533;O==\|&#65533;&#65533;>J&#65533;&#65533;&#65533;]&#65533;&#65533;&#65533;i&#65533;A&#65533;H&#1150; &#65533;&#65533;1&#65533;;&#65533;&#65533;>:&#17923;&#65533;;&#65533;`&#65533;I"o&#65533;c7&#65533;h&#65533;&#65533;&#65533;&#65533;E&#65533;&#65533;&#65533;"A&#65533;&#65533;&#65533;D$sK3I&#65533;&#65533;<&#65533;XC&#65533;6&#65533;cH>N&#65533;&#65533;&#65533;!&#65533;&#65533;&#65533;N&#65533;&#65533;8&#65533;&#65533;#CA&#65533;E$&#65533;&#65533;L6&#6419;OBe&#65533;&#65533;QB&#65533;&#65533;P@&#37139;G;&#65533;RH&#65533;OJa&#65533;Wd&#65533;&#65533;Wfa&#65533;&#65533;VV1&#65533;RD	&#65533;O$&#65533;Ub&#65533;u&#65533;S@&#65533;DG9&#65533;&#65533;!	>&#65533;&#65533;7&#65533;dR?!&#30915;&#65533;9&#65533;p&#65533;[7&#65533;&#65533;rMe&#1062930;9&#65533;&#65533;&#65533;AvG&#65533;d&#65533;Ii&#65533;^z9&#65533;&#65533;&#65533;&#65533;h&#65533;AR&#65533;&#65533;D &#65533;d&#65533;OF9&#65533;&#65533;_[A&#65533;QI&#65533;TK"i$&#65533;&#65533;&#65533;&#65533;&#65533;9(&#65533;&#205;&#65533;&#65533;r&#65533;&#65533;&#65533;#&#65533;&#65533;&#65533;H&#65533;&#65533;~&#51435;&#65533;Lz&#65533;EYWfd&#65533;-&#65533;D@&#65533;&#65533;B&#65533;5/!&#65533;)&#65533;&#65533;<&#65533;&#65533;ZA>4&#65533;&#205;!d&#1871;t>Tj&#65533;&#65533;6d&#65533;&#65533;(&#65533;@4J&#65533;k&#65533;&#65533;&#65533;&#65533;&#65533;H&#65533;_A&#65533;F;i&#65533;&#65533;V;m&#65533;1&#65533;&#65533;C0;&#65533;&#65533;&#65533;&#65533;h &#65533;&#65533;&#65533;8&#65533;0&#65533;8&#65533;&#65533;=;&#65533;&#65533;L&#65533;&#65533;H&#65533;&#65533;&#867;&#65533;&#65533;&#65533;&#65533;&#65533;c&#65533;<&#65533;&#65533;(r&#65533;;&#65533;&#65533;&#65533;~&#65533;&#65533;B&#65533;&#204;#v&#65533;;X8&#65533;X&#65533;&#65533;(JH&#65533;\h!&#65533;LX&#65533;&#65533;Z(&#65533;&#65533;Z&#65533;@ &#65533;\&#65533;
4&#65533;&#65533;H a&#65533;&#65533;M2&#65533;&#65533;HY&#65533;&#65533;D&#65533;&#65533;,z&#65533;!@&#65533;`&#65533;Jp)>@&#65533;&#65533;&#65533;2&#65533;6X*
^&#65533; v)A&#65533;&#65533;r",&#65533;?8&#65533;|&#65533;&#65533;%&#65533;@(Xx&#65533;&#65533;@"0p &#65533;&#65533;J2 ?&#65533;Qp&#65533;&#65533;#&#65533;
"&#65533;
4 
&#65533;&#65533;o'z&#65533;2&#65533;&#65533;V&#65533;&#65533;&#65533;&#65533;&#512;b4&#65533;P&#65533;r&#65533;Cy&#65533;&#65533;&#65533;&#65533;&#65533;C(&#65533;&#655;&#65533;s&#65533;&#65533;4&#65533;&#65533;=z|&#65533;C&4&#65533;&#65533;D5r{r&#65533;= HIqPc&#65533;&#65533; &#65533;&#65533;y&#65533;r;&#1692;1&#65533;&#65533;&#65533;&#65533;=|*&#65533;&#65533;&F&#65533;i+{&#65533;&#65533;&#65533;&&#65533;&#65533;)jP&#65533;0&#65533;-:&#65533;&#65533;{*&#65533;&#65533;&#65533;5&#65533;!K8&#65533;"&#1523;D&#65533;=$J# &#65533;GD&#65533;|C&#65533;:tqFN&#65533;&#65533;&#65533;&#65533; &#65533;&#65533;	jW&#65533;GD&#65533;&#65533;&#65533;&#65533;&8&#65533;&#65533;LD*W&#65533;&#65533;17q	L@&#65533;&#65533;(<!&#65533;S&#65533;&#65533;&#65533;&#65533;U&#65533;\+V&#65533;&#65533;@&#65533;E)FQ
T&#65533;*
&#65533;U(8q&#65533;I|O$&#65533;2&#65533;&#65533;&#65533;pJ#	[&#65533;&#65533;"&#65533;&#65533;&#65533;'&#65533;&#865;>K&#65533;
&#1554;F&#65533;&#65533;P&#65533;&#65533;&#65533;GQ=HH&#65533;&#65533;&#65533;&#65533;$$Q&#1098;B&#65533;&#65533;2E&#65533;&#65533;6&#65533;&#65533;&#736;&#65533;&#65533;&#65533;%
v&#65533;&#65533;&#65533;J&#65533;&#65533;&#65533;49&#65533;	&#65533;Q&#65533;\&#1098;&#65533;&#65533;FW:&#65533;E
R&#65533;&#65533;&#65533;&#65533;8&#65533;=&#65533;cy&#65533;&#727;&#65533;kYQ&#65533;B&#65533;&7&#65533;5Z&#65533;&#65533;&#65533;d&)Y1H&#65533;&#65533;\&#65533;&#65533;(&#65533;KM&#65533;&#979;&#65533;2&#65533;?N&#65533;cE &#65533;&#65533;K&#65533;&#65533;T&#65533;&#65533;t&#498;&#65533;&#65533;D&#65533;&#65533;&#65533;&#65533;&#65533;Q"H&#65533;v&#65533;&#784;&#65533;90&#943;&#65533;&#65533;&#65533;&#65533;&#65533;!&#65533;&#65533;&#65533;M&#65533;&#65533;+?9&#65533;&#65533;jdr%r&#65533;&#65533;HD&#65533;|&#65533;F&#65533;A\&#65533;&#65533;0v$ &#65533;ngZ&#65533;(*&#65533;]
\W&#65533;\&#65533;&#65533;&#65533; 	C&#65533;&#65533;@l&#65533;C&#65533;l&#65533;,&#65533;&#65533;&#65533;#f&#65533;Y&#65533;&#65533;&#65533;&#65533;2&#65533;a
A&#65533;&#65533;	&#65533;R&#65533;l&#65533;6&#1547;&#65533;&#65533;G@&#65533;t@&#65533;&#65533;&#65533;8p;p&#65533;&#65533;@
r&#65533;!&#65533;@&#65533;z&#65533;L`&#65533;&#65533;@^8 &#65533;&#65533;]&#65533;`Jnw&#65533;&#65533;&#65533;\@0p&#65533;x/&#25120;8&#65533;d&#65533;_&#65533;~&#65533;}&#65533;9&#65533;
b@&#65533;@5&#65533;&#65533;	:&#1047;\`6P&#65533;U&#65533;0&#65533;isJP&#1508; &#65533;&#65533;i&ZZF8&#65533;%2&#65533;&#65533;E9&#65533;"}&#65533;&#65533;7&#65533;A&#65533;&#65533;cw&#65533;'-&#65533;<&#65533;BOH&#65533;&#65533;}&#65533;&#65533;|&#65533;&#65533;~&#65533;X"29V_c"&#65533;&#65533;!bc&#65533;&#65533;=cj&#65533;zj9E&#65533;j&#65533;&#65533;[&#65533;&#65533;&#65533;`&#65533;&#65533;&#551;AU&#65533;1&#65533;&#65533;t&#65533;&#65533;&#465;&#65533;&#65533;&#65533;&#65533;&#65533;-n&#65533;&#65533;&#65533;C&#65533;+4&#65533;&#65533;&#65533;U.&#65533;&#65533;&#65533;&#65533;&#65533;	&#65533;ar&#65533;Py&#65533;&#65533;&#65533;_&#65533;`&#65533;&#65533;&#65533;%2&#65533;N4&#65533;Q&#65533;&#65533;&#65533;B&#65533;0\&#65533;
&#65533;zE7&#65533;&#65533;&#65533;&#65533;"&#65533;&#65533;`EJ}&#65533;
]&#65533;j&#1451;@)&#1545;	y-&#65533;b&#65533;(&#65533;|&#65533;&#65533;lh&#65533;iS&#65533;N&#1395;&#65533;r!&#65533;&#65533;Y&#65533;&#65533;&#65533;F8&#65533;&#1419;&#65533;$.&#65533;&#65533;MtB&#65533;&#65533;%&#65533;M	I4b&#65533;8&#65533;&#65533;&#65533;V&#65533;~&#65533;&#65533;#&#1387;&#65533;1Ca&#65533;[&#65533;"+e&#65533;;az&#65533;@&#65533;L@&#65533;'*_<F&#65533;&#65533;-&#65533;&#65533;&#65533;*-s&#65533;&#65533;m/&#65533;eI&#65533;&#65533;&#65533;X&#65533;&#65533;&#65533;&#65533;&#65533;&#65533;{&#65533;&#65533;f&#65533;&#65533;4H)&#65533;&#65533;&#65533;&#65533;&#65533;W&#1464;&#65533;&#65533;&#1319;z&#65533;&#65533;&#65533;&#65533;&#1587;M&#65533;#&#65533;0T&#65533;rQ5>c-&#65533;&#65533;&#65533;&#65533;T1E&#65533;1&#65533;&#65533;~e/&#65533;&#1163;`&#65533;&#1794;&#65533;&#65533;;&#65533;	K\ikz&#65533;"&#65533;&#65533;"C&#65533;&#65533;&#65533;=&#65533;&#65533;!b;F"r&#65533;(v]m}x&#65533;&#65533;&#65533;&#65533;&#65533;&#65533;&#65533;&#65533;&#65533;&#65533;@&#65533;KA&#65533;f&#65533;&#65533;&#65533;&#65533;9!!~&#65533;&#65533;@W&#65533;C 
&#65533;G4&#65533;g&#65533;v&#65533;&#65533;	5E&#65533;&#65533;&#65533;&#65533;&#65533;Y&#65533;&#65533;&#65533;&#65533;`&#65533;Qp&#65533;&#65533;&#65533;:&#65533;7#&#65533;=t:`&#65533;&#65533;&#65533;0`&#65533;3p&#65533;&#672;&#65533;=&#65533;&#65533;&#65533;&#65533;@&#65533;&#65533;&#65533; l8&#65533;W&#65533;X&#65533; &#65533;[&#65533;&#65533;&#65533;&#65533;&#65533; +@&#65533;&#65533;&#65533;&:)H&#65533;"&#65533;  `p@c&#65533;&#65533;&#65533;&#65533;`'/&#65533;&#65533;n&#65533; .&#65533;p,p,a&#65533;`&#1315;&#65533;I_&#65533;H&#65533;&#65533;F&#65533;&#65533;ok&#65533;&#65533;&#65533;&#65533;6&#65533;=&#65533;(J&#65533;h&#1058;C &#65533;&#65533;"&#65533;k&#65533;?R&#65533;Kps&#65533;&#65533;F&#65533;&#65533;&#65533;&#65533;&#295;
&#65533;!&#65533;o&#262;&#65533;&#65533;hr&#65533;&#65533;rl&#65533;!&#17178;&#65533;&#65533;.g&#728;.E&#65533;$&#65533;&#65533;M&#65533;&#65533;G\&#65533;O&#65533;&#65533;&#65533;B&#65533;%? iE&#65533;@&#65533;$4&#65533;Nj@&#65533;&#65533;&#65533;8'&#65533;"=&&#65533;=,m&#65533;&#65533;&#65533;m&#429;Q<&#65533;&#65533;0&#65533;`>&#65533;S&#65533;#&#65533;RDeT*ETP&#65533;`EVN!&#1468;&#65533;&#65533;j-U`aUh&#65533;d&#65533;&#65533;)HDm"!&#65533;f!o&#65533;&#65533;!N&#65533;P&#65533;d&&#1620;&#65533;D&#65533;&g&#65533;$!f&#65533;%Y&#65533;&#65533;$&#65533;Q2a&#65533;V&#65533;&#65533;2&#65533;.&#65533;&#65533;&#65533;&#65533;-&#65533;$\&g&#65533;]"&#65533;;aRJA&#65533;&#65533;&#65533;TDMaY&#65533;&#65533;Bd&#65533;&#615;z&#65533;&#65533;c&#65533;(&#65533;I.@&#65533;&#65533;&#65533;
fx&f*&#65533;&#65533;f &#65533;&#65533;k&#65533;&#65533;G|DK&#433;UD&#65533;&#65533;&#65533;&#65533;@s
q&#65533;JDbd&#65533;&#1704;-&#65533;&#65533;&#65533;&#65533;t~fi&#65533;ni&#65533;G&#65533;&#65533;&#65533;&#65533;&#65533;N&#17202;B!&#65533;*"8&#65533;&#65533;"&#65533;:&#65533;|fY&#65533; r&#65533;<~F!&#65533;&#65533; `D&#65533;_&#65533;_2&#65533;&#65533;&#65533; &#65533;$|&#65533;#&#65533;_@&#65533; &#65533;&#65533;&#65533;D!&#65533;&#65533;&#65533;`x;Z&#65533;&#65533;&#65533;'&#65533;b&#65533;/&#65533;f&#180;&#65533;Cdo}&#65533;&#65533; @n@
&#65533;&#65533;A/g&#65533;fl&#65533;]&#65533;&#65533;&#65533;&#65533;Y
&#65533;!&#65533;`&#65533; &#65533; &#65533;G&#65533;&#65533;"Rc6@'V -&#65533;&#65533;7&#65533;&#65533;&#65533;&#65533;X&#65533;&@6: L&#65533;p&#65533;~&#65533;&#65533;|&#65533;P@: 0=  o&#65533;@@&#65533;&&#65533; &#65533;B&#65533;lc&#65533;"(.`&#65533;"yC:d j 8&#65533;&#65533;`&#65533; (H&#65533;OH &#65533;``d&#65533;&#65533;&#65533;oP@&&#65533;&#65533;*&#65533;H&#65533;&#65533;&#65533;&#65533;`&#65533;&#65533;H#08po&#65533;"&#65533;&#65533;B&#65533;&#65533;&#65533;&#65533;C&#65533;&#65533;(&#65533;S&#65533;&#65533;#&#65533;&#65533;c?&#65533; &#65533;g&#1120;1G&#65533;&#65533;L&#65533;&#65533;:&#65533;7&#65533;&#65533;!&#65533;&#65533;&#65533;E!&#65533; &#1166; &#65533;&#65533;P&#65533;=&#65533;&#65533;&#65533;&#65533;&#65533;!&#65533;%h>&#65533;&#65533;*&#65533;@G"&#65533;&#65533;&#65533;&#65533;D&#65533; 	&#65533; Z&#65533;P&#65533; &#65533;&#65533;&#694;&#65533;i,K"dj9&#65533;&#65533;:u&#65533;&#65533;L&#65533;3&#65533;&#65533;&#65533;&#65533;&#65533;&#65533;&#65533;
&#65533;&#65533;Q e4&#65533;SJ&#65533;D&#65533;pF%E&#348;&#65533;&#65533;&#65533;PA&#65533;)V\a&#65533;Z&#65533;&#65533;&#65533;v&#65533;j&#65533;]aVD&#65533;&#65533;&#65533;*&#65533;&#65533;b&#65533;&#65533;l&#65533;D&#65533;z
Q&#65533;j>&#65533;Pf&#65533;J&#65533;&#65533;&#65533; &#65533;&#65533;&#65533;D3Er%@!&J`&#65533;X@1&#65533;&#65533;%&#65533;&#65533;&#65533;&#65533;&#65533;2&#65533;&#65533;L&#65533;&#65533;&#65533;&#65533;PaD&#65533;V>&#65533;,&#65533;&#65533;gi&#65533;G&#1052;&#65533;&#65533;&#65533;&#65533;&#65533;&#65533;&#1827;&#65533;V&#65533;&#65533;i&#65533;&#65533;J&#65533;&#65533;P&#65533;2&#65533;&e&#65533;DS7&#65533;S&#65533;J&#65533;&#65533;qgNs2&#65533;"(&#65533;;&#65533;$>&#65533;&#65533;&#65533;6&#65533;U!bA&#65533;&#65533;&#65533;8"#'&#65533;TK&#65533;Q&#65533;&#65533;_&#398;JkQ&#65533;I&#65533;&#65533;A&#65533;!&#65533;&R&#65533;EV&#65533;&#65533;Y{&#65533;t@Q&#65533;MJgd5]&#65533;FZ-&#65533;Z&#65533;&#65533;$bn&#65533;F&#65533;&#65533;	&#65533; ~ t-W&#65533;"C&#65533;&#65533;D h.L@&#65533;'/&#65533;' $`F&#65533;	&#65533;&#65533;BZK&#65533;P&#65533;X&#65533;&#65533;&#65533;{&#65533;&#65533;&#65533;,&#65533;&#65533;&#65533;
A&#65533;@&#65533;@v@&#65533;|b:&#65533;&#65533;@ &#65533;T N&#65533;&#65533;&#65533;&#65533;P &#65533;&#65533;\k rK&#65533;&#65533;&#65533;.Q p&#65533;:t@h&#65533;uO&#65533;&#65533;&#65533;X&#65533;d&#65533;.&#65533;&#65533;rb&#65533;&#65533;&#65533;r2%s/x#:fp&#65533;v d &#65533;R f&#65533;u&#65533;&#65533;&#65533;$&#65533;6S`]&#65533;R(f`V&#65533;,&#65533;&#65533;  ,`&#65533;&#65533;&#65533;_&#1422;8&#65533;q&#65533;&#65533;_&#65533;!&#65533;&#65533;&#1536;M&#65533;K&#65533;&p	&#1034;j)US&#65533;&#65533;D&#65533;g&#65533;&#65533;&#65533;&#65533;e&#65533;:r$&#65533;&#65533;&#65533;&#65533;&#65533;tFR{F&#65533;$&#65533;&#65533;sG&#65533;e&#65533;&#65533;&#65533;&#65533;&#65533;W&#65533;SS&#65533;&#65533;&#65533;vo&#65533;&?&#65533;E&#65533; &#640;p&#65533;&#65533;&#65533;@&#65533;&#65533;&#65533;e&#65533;S&#65533;&#65533;x5&#65533;
&#65533;$&#65533;&#65533;H&#65533;&#65533;&#65533;&#65533;&#65533;R&#65533;:&#65533;0&#65533;qs!&#65533;&#65533;e&#65533;2&#65533;&#65533;&#65533;D&#65533;&#65533;B&#65533;R>AX4&#65533;l&#65533;&#65533;Q&#65533;N&#65533;c&#65533;b&#65533;j&#65533;Gw&#65533;X%H=A&#65533;*Q&#65533;&#65533;&#65533;4&#65533;&#65533;&#65533;!&#65533;!>]&#65533;m{b&#65533;&#493;K&#65533;&#65533;0&#65533;S0E&#65533;"&#65533;*
&#65533;&#65533;] &#65533;{&#65533;&#65533;&#65533;(A6&#65533;&#65533;;ALAnM&#65533;L!W<!&#1866;tb&#65533;M<&#65533;&#65533;&#65533;,&#65533;&#65533;&#65533;&#65533;&#65533;&#65533;~&#65533;&#65533;&#65533;&#65533;P	Uq&#65533; &#65533;&#65533;5x&#65533;&#65533;_&#1158;"2&#65533;S&#65533;8M&#65533;L&#65533;&#65533;&#65533;TA&#65533;@z&#65533;P&#65533;sn&#65533;&#&#65533;&&#65533;&#65533;&#65533;g&#1446; b&#65533;&#65533;!<7&#65533;&#472;$N&#65533;!&#65533;&#424;&#65533;&#65533;&#65533;]&#65533;Q&#65533;%#&#65533;&#65533;x&#65533;&#710;&#65533;y&#65533;`v&#65533;X&#65533;&#65533;-Y&#65533;$&#65533;&#65533;&#65533;%Yl&#1090;&#656;yf&#65533;fk&#65533;&#65533;&#65533;&#65533;&#65533; 	&#65533; ]S ^e&#65533;&#65533;~2B@&#65533;s&#65533;): &#65533;(&#65533;4>&#65533;(&#65533;h`J&#65533;&#65533;R|,&#65533;z$&#65533;2&#65533;^"&#65533;&#65533;&X!&#65533;.&#65533;&#65533;&#65533;&#1184;&#65533;&#65533;h@lO D`j&j&#65533;X &#65533;&#65533;&#65533;&#65533;Z@d&#65533;DP@5e&#65533;&#65533;a&#65533;/G 8$&#65533;9&#65533;&#65533;Vx 	&#65533;`
&#65533;&#65533;>&#65533;&#65533;&#65533;B&#65533;&#65533;&#65533;58`X&#65533;`&#65533;&#65533;&#65533;,&#65533;&#65533;&#65533;&#65533;'&#65533; 
&#65533; &#65533;l&#65533;'1&#65533;&#65533;N&#65533;x&#&#65533; Z4O 
&#65533;&#65533;z&#65533;#&#65533;&#65533;&#547;&#65533;S&#65533;X<&#65533;&#65533;V&#65533;&#65533;n&#65533;0&#65533;&#65533;&#65533;L*4&#65533;rL&#65533;&#527;n&#65533; &#1011;n&#228;$&#65533;&#931;&#819;m&#41805;3&#65533;&#65533;F&#65533;s&#1221;&#65533;&#65533;&#65533;!x&#65533;<;&#65533;&#65533;\&#65533;&#65533;*b8%&#65533;&#483;&#35660;k&#65533;&#65533;&#65533;&#65533;@&#65533;`&#65533;`
&#65533; &#1792;7+b&#65533;&#65533;&#1782;&#65533;M&#65533;L&#1256;y&#65533;&#65533;:&#65533;&#65533;s&&#65533;&#65533;G]&#65533;&#65533;&#65533;I&#65533;%.&#65533;&#65533;@&#65533;&#65533;&#65533;&#65533;D%ES&#65533;W&#65533;h&#65533;F&#65533;i&#65533;X&#65533;`AGgAG&#65533;wGiab&#65533;NAH;&#349;&#65533;f&#65533;&#65533;&#65533;xK#&#65533;&#65533;q&#65533;6&#1782;&#65533;&#65533;&#1652;]&#65533;t"
{&#65533;WJ&#65533;&#65533;&#65533;&#65533;sE(&#65533;%&#65533;,&#65533;&#65533;m&#65533;&#65533;m2&#65533;&#65533;8&#65533;&#65533;tR&#65533;&#65533;F8&#180;&#65533;&#65533;t0&#65533;&#65533;&#65533;&#65533;&#65533;&#65533;n&#65533;&#65533;&#65533;&#65533;'&#65533;Ab.&#65533;&#65533;:&#65533;&#65533;\&#65533;5&#65533;&#65533;UV&#65533;&#65533;&#65533;&#65533;w;&#65533;&#267;&#65533;&#65533;L&#65533;S!$&#65533;&#65533;D\x&#65533;&#65533;Iy&#65533;{&#65533;&#65533;&#65533;&#65533;&#428;&#65533;&#1524;&#65533;FZ&#65533;uF$&#65533;&#65533;&#65533;&#65533;[&#65533;8&#65533;&#65533;&#65533;&#65533;ufZ*&#65533;@WI&#65533;5Y&#65533;&#65533;*&#65533;&#65533;&#65533;&#65533;&#65533;&#65533;&#65533;&#65533;&#65533;&#65533;0&#65533;&#65533;&#65533;&#65533;b+|lY&#65533;y&#65533;&#65533;i&#65533;&#143;E &#65533;&#65533;&#65533;&#65533;&#65533; 	&9`&#65533;&#65533;&#65533;&#65533;7~V&#65533;&#65533;&#65533;04`&#65533;O"`61&#65533;r`
&#65533;&#65533;a&#65533;br&#65533;&#65533;S&#65533;]&#65533;|Q&#65533;&#65533;&#65533;s&#65533;b//b	&#65533;&#65533;&#65533;L&#1645;X
&#65533;&#65533; &#65533; &#65533;&#65533;` xz"&#65533;^@h@p&#65533;
&#1312;&#65533;&#65533;&#65533;d&#65533;.&#65533;&#65533;/&#65533;K:d&#65533;n&#65533;&#65533;&#65533;&#65533;&#65533;&#65533;\{ &#65533;&#65533;&#65533;&#65533; 	&#65533;&#65533;	&#65533;&#65533;&#65533;&#65533;&#65533;&#65533;|0@&#65533;2&#53756;&#65533;C&L&#65533;~ &#8254;&#65533;e&#65533;&#65533;	&#65533;&#65533;\@B&#65533;&#65533;^&#65533;&#65533;4&#65533;F`^=&#65533;&#65533;&#65533;o/(&#65533;  `b&#65533;	&#65533;&#65533; &#65533;P&#65533;4h&#65533;J#&#65533;f8&#65533;v9%Dcx&#65533;o&#65533;HS&#65533;q 2bJ&#65533;]!P&#65533;&#65533;&#65533;&#65533;i&#65533;&#65533;l
&#65533;t&#65533;!&#65533;&#65533;=&#65533;3&#65533;&#41777;]&#65533;&#65533;&!&#65533;S#&#65533;ft&#65533;&#65533;z&#65533;&#65533;&#65533;&#65533;noDR&#65533;&#65533;&#896;&#65533; 
&#65533;&#65533;	&#65533; 
&#65533;&#65533;&#26637;:&#65533;W'7h&#65533;C&#65533;&#65533;&#65533;N"&#881;&#65533;&#65533;O4&#65533;&#65533;p&#400;'&#65533;C&#65533;&#65533;S&#65533;&#1027;&#65533;&#65533;m&#65533;&#65533;D&#65533;&#65533;R&#65533;&#65533;]&#65533;U^A&#65533;R&#65533;GU&#65533;i&#65533;&#65533;'&#65533;t,&#65533;n&#65533;t,B!&#65533;%8&#65533;&#65533;&#65533;&#65533;&#1486;9&#65533;9&#65533;&#65533;&#65533;6&#65533;&#65533;&#65533;&#65533;+%L]&#65533;:&#65533;xY&#65533;&#65533;rQ(!^%&#65533;>>|&#65533;if&#65533;NJH&#65533;0&#65533;&#65533;w&#65533;W&#65533;O&#65533;D@&#65533;d&#1164;$@&#65533;&#65533;nG&#65533;P&#65533;(&#65533;&#65533;&#65533;&#65533;&#65533;&#65533;b&#65533;6m&#65533;&#65533;"W&#65533;gL&#65533;&#65533;&#65533;&#65533;&#65533;q&#65533;&#65533;I&#65533;%^&#65533;>&#65533;A&#65533;&#762;&#65533;J&#65533;i&#386;q&#65533;Ms&#65533;MI&#65533;&#65533;;&#65533;&#65533;5&#65533;&#65533;
K|&#65533;;&#65533;&#65533;=k&#65533;uF&#65533;&#65533;v&#65533;6&#65533;&#461;&#65533;b&#65533;&#65533;&#65533;M&#65533;&#65533;a3&#65533;.&#65533;z2&#662;-&#65533;&#65533;q?&#65533;&#65533;!&#65533;&#65533;&#65533;@&#65533;&#65533;	=&#65533;<]]&#65533;^s&#1211;FH.&#65533;&#65533;&#65533;&#65533;< &#65533;&#65533;&#65533;@&&#65533;&#65533;I&#65533;q&#65533;&#65533;&#991;&#65533;&#927;&#65533;&#1797;&#65533;&#65533;^$&#65533;&#65533;&#1829;&#65533;&#65533;&#65533;&#65533;&#640;&#65533;&#65533;b`~C(^  j&#65533;&#65533;&#65533;C&#65533;+Av&#65533;&#65533;&#65533;F&#65533;,V&#65533;B&#65533;&#65533;2&#65533;X	s&#65533;9o&#1572;9&#65533;&#65533;M&#65533;9s&#65533;&#65533;&#65533;&#65533;Q#E|&#65533;&#65533;pp&#65533;&#65533;&#65533;&#65533;.l&#65533;`&#65533;B&#65533;"J&#65533;`&#65533;&#65533;7~:&#65533;&#528;&#65533;=q&#65533;T"cE	,P&#65533;&#65533;!&#65533;&#65533; X a&#65533;4&#65533;&#65533;VBY&#65533;r&#65533;&#65533;P!B&#65533; &#65533;h&#65533; A{&#65533;g;u&#65533;&#65533;&#1651;G&#990;>}&#65533;&#65533;&#65533;h&#65533;&#65533;&#65533;~	i&$&#65533;2e&#65533;&#65533;m&#65533;&#65533;h&#915;&#65533;.tW)&#65533;&#1518;&#65533;&#65533;&#65533;&#65533;&#65533;A&#65533;_&#65533;&#65533;Ww&#65533;&#65533;&#65533;;&#47980;Y8_&#1850;;&#65533;&#65533;Y&#65533;&#65533;|&#65533;G&#65533;&#65533;W/&#65533;&#65533;zq&#65533;.&#65533;&#988;3`&#65533;8)rJ2r&#65533;&#65533;&#65533;8&#65533;&#65533;&#65533;&#65533;C&#65533;&#65533;&#65533;:a@&#65533;&#65533;&#366;&#65533;6&#65533;=&#65533;&#65533;&#65533;G}z&#65533;1|b&#65533;!&#65533;,&#65533;&#65533;#&#65533;D2I%&#65533;h&#65533;I'&#65533;dbI%&#65533;`R	&#65533;Z&#65533;&#65533;&&#65533;&#65533;&#65533;&#65533;'&#65533;&#65533;b&#65533;)&#65533;&#65533;&#65533;J+&#65533;&#65533;&#65533;,&#65533;&#65533;&#65533;,&#65533;&#1570;&#65533;;&#65533;2K-&#65533;&#65533;&#65533;+3&#65533;R
(&#65533;hR	$&#65533;&#65533;u&#65533;r&#65533;&#65533;#&#65533;DI#&#65533;0&#65533;"n&#65533;%"&#65533;(&#65533;H&#65533;&#65533;&#65533;&#65533;H#UNx&#65533;	&~&#65533;(&#65533;&#65533;&#65533;J*&#65533;&#65533;B&#65533;(&#65533;&#65533;J(&#65533;p&#65533;&#65533;%&#65533;@2&#65533;$&#65533;HH&#609;&#65533;R&#65533;&#610;&#65533;^&#65533;&#611;&#65533;&#65533;"&#65533;&#65533;,&#65533;&#13408;|&#65533;g%&#65533;<&#65533;&#65533;!&#65533;&#65533;&#65533;&#65533;&#65533;&#5191;y&#65533;&#1578;v&#65533;q&#65533;&#65533;&#65533;&#65533;&#65533;&#65533;s&#65533;&#65533;v&#65533;&#65533;&#65533;%&#65533;&#65533;f&#65533;&#65533;!&#65533;&#65533;&#65533;o&#65533;&#65533;&#498;&#65533;&#65533;&#52053;	"-v&#65533;&+&#65533;pQ"&#65533;$&#65533; *I$&#65533;&#1061;H&#65533;x&#65533;&#65533;&#65533;_&#65533;,x&#65533;&#65533;&#65533;&#65533;H"`&&#65533;H&#65533;&#65533;&#65533;i%&#65533;&#65533;DB&#65533;t&#65533;&#65533;&#65533;Y:Rh$&#65533; &#65533;%&#65533;&#65533;,&#65533;H"&#65533;&#65533;"M&#65533;&#411;|8&#65533;f&#65533;&#65533;&#65533;&#61062;&#65533;&#65533;&#65533;&#65533;:n&#65533;&#65533;@8	%&#65533;&#65533;&#65533;&#65533;&#65533;&#65533;-&#65533;&#65533;LR&#65533;#&#65533;&#65533;+&#65533;2&#65533;&#65533;a&#65533;&#65533;&#65533;&#65533;bX&#65533;<&#65533;&#1027;&#65533;&#65533;B
%&#65533;P&#65533; DuTp&#65533;HpulpBE\&#65533;F&#65533;&#65533;&#65533;R&#65533;&#65533;RR	&#65533;&#65533;\b	&#65533;&#65533;&#65533;<&#65533;#&#65533;&#65533;$o&#65533;p&#65533;&#65533;h"&#65533;&#65533;If AC'&#65533;0
&#65533;@Al&#65533;D8&#65533;p&#65533;=&#65533;p&#65533;/&#65533;&#1025;&&#1280;&#65533;k&#65533;&#1095; K&#65533;d&#65533;&#65533;v&#65533;"$G&#65533;&#65533;J&#65533;PAYZO@AYU&#65533;&#65533;&#65533;&#65533;
.&#65533;P&#65533;&#1539;,&#65533;H&#65533;&#65533;(2Hhl1&#65533;E&#65533;08
)&#65533;&#65533;&#65533;  0&#65533;&#65533; PV$&#65533; 6<&#65533;&#65533;!&#65533;$bh&#65533;VW&#65533;z&#65533;&#65533;f&#65533;&#65533;&#65533;{&#65533;&#65533;&#65533;&#65533;#&#65533;&#65533;&#65533;&#65533;&#65533; Rf8&#778;Vl4&#65533;+&#65533;\&#384;&#65533;&#653;o&&#65533;A&#65533;&#65533;&#65533;&#65533;C&#65533;&#153;eyF8&#65533;&#65533;rN&#65533;Y&#65533;
2&#65533;&#65533;K&#65533;X&#65533;&#1898;?&#65533;:{&#65533;&#65533;&#65533;G&#65533;&#554;&#65533;&#65533;&#65533;&#65533;5&#65533;&#65533;V&#65533;&#65533;&#65533;&#1030;<&#65533;&#65533;1zHb&#65533;&#65533;;&#65533;1|&#65533;&#65533;&#65533;,&#65533;,&#65533;<&#65533;&#65533;&#65533;i&#65533;{&#65533;&#65533;Wu&#65533;pXC&#65533;&#65533;&#65533;&#65533;&#65533;&#65533;&#65533;&#65533;D&#65533;"&#65533;6KX(kS[?&#65533;(L\&#65533;&#65533;"E)P&#65533;
T&#65533;&#65533;E&#65533;8&#65533;*Z&#65533;&#65533;&#65533;&#65533; &#65533;tT&#65533;X&#65533;&#65533;GCj!U&#65533;&#65533;$U&#65533;&#65533;&#65533;V&#65533;H
K&#65533;R&#65533;B&#65533;&#65533;rL";Y&#65533;4a&#65533;M&#65533;&#65533;Mz,E)&#65533;t&#65533;IyC&#65533;&#65533;&#65533;&#65533;(&#65533;1&#65533;]&#65533;&#65533;C&#65533;&#65533;&#65533;&6&#65533;	K&#65533;n&#708;'R$&#65533;;IJS&#65533;&#65533;T&#65533;.&#65533;$&#65533;
U&#1524;JPB&#65533;:x1V&#65533;R&#65533;&#65533;&#65533;&#65533;H)b&#65533;&#65533;U(&#65533;&#65533;]IL0&#65533;&#65533; qx3&#65533;&#1036;F&#65533;&#65533;i&#65533;I&#65533;&#65533;	
Q&#65533;J&#65533;&#65533;&#65533;E&#65533;&#65533;&#65533;&#65533;&#65533;h&#264;&#65533;&#65533;-&#65533;&#65533;I&#65533;&#1814;&#65533;t&#65533;&#65533;5"&#65533;Y$@&#65533;%nm&#65533;&#65533;+&#65533;,&#65533;&#65533;c&#65533;&#1824;&#65533;5&#65533;!&#65533;P&#65533;&#65533;f&#44932;&#65533;oA&#65533;p&#65533;$&#65533;&#1235;}&#65533;l&#65533;&#65533;WE+&#65533;&#65533;IDbK&#65533;J&#65533;/&#65533;u&#65533;F bo0&#65533;&#65533;0&#65533; &#65533;&#65533;!<&#65533;&#65533;D,"&#65533;&#65533; (^&#65533;&#65533;0@&#65533;&#65533;&#65533;&#65533;&&#65533;&#65533;
&#65533; &#65533;;BJ&#65533;Z&#65533;]&#65533;E%&#65533;C&#65533;L&#65533;&#65533;&#65533;/i3&#65533;9&#65533;I:&#65533;&#65533;8:&#65533;t&#65533;&#65533;&#65533;&#65533;&#65533;&#65533;&#65533;&#65533;aAp &#65533;&#65533;&#65533;L&#65533;b &#65533;&#65533;&#65533;>B&#65533; &#65533;&#65533;&#65533;&#65533;&#65533;&#65533;&#65533;$&#65533;&#65533;{&#65533;&#65533;X&#65533;.&#65533;bVh&#65533;(P;&#65533;Q&#65533;&#65533;&#65533;&#65533;O&#65533;&#1154;8&#65533;|p&#65533; &#65533;&#65533;&#65533;y&#65533;!&#65533;&#65533;&#65533;&#65533;@"&#65533;&#65533;&#65533;p &#65533; iy@&#65533;&#65533;@&#65533;(A&#65533; &#65533;CD&#65533;X&#65533;!c`&#65533;0&#65533;6&#65533;!W&#65533;&#65533; &#65533;&#65533;3]&#65533;&#65533;`d&#65533;eIG=&#65533;&#65533;&#65533;v&#65533;&#65533;&#65533;p&#65533;&#65533;&#65533;&#65533;nx&#65533;<&#1281;v&#515;*&#65533;;&#1569;{y&#902;&#65533;&#65533; &#65533;U&#65533;y&#65533;&#65533; &#263;&#65533;u&#65533;&#65533;&#65533;&#65533;i&#65533;}&#65533;&#65533;E=&#65533;G={&#65533;&#65533;&#65533;&#65533;&#65533;&#65533;&#65533;=&#65533;&#65533;&#65533; &#65533;9|&#65533;&#65533;Q|&#65533;k&#65533;&#65533;&#65533;o&#65533;&pt&#65533;p&#65533;X&#65533;&#65533;&#65533;&#65533;&#65533;&#65533;R3&#65533;&#65533;&#65533;+&#65533;&#65533;&#65533;F5&#65533;&#65533;&#65533;&#65533;'4&#65533;&#65533;J&#65533;-&#65533;&#65533;&#65533;D&8q&#65533;&#65533;&#65533;&#65533;&#65533;PY&#65533;&#65533;T&#65533;B&#65533;&#65533;&#65533;E,d&#65533;H&#65533;B&#1027;&#65533;&#65533;+$)&#65533;T&#65533;&#65533;D&#65533;&#65533;dMA&#65533;&#65533;&#65533;W&#65533;&#65533;&#65533;N{&#65533;`#3&#65533;O&#65533;&#65533;6yb&#65533;&#65533;&#65533;&#65533;Tt
T&#65533;&#65533;&#65533;&#65533;&#65533;'&#65533;&#65533;&#65533;5u&#65533;mz&#65533;&#65533;L	4g"&#65533;<&#65533;1{Mg=&#65533;"N&#65533;D+&#65533;j&#65533;&#391;TV&#65533;&#65533;&#65533;L&#65533;j&#65533;a&#65533;(&#65533;U&#65533;&#65533;B&#65533;&#65533;&#65533;A&#65533;z&#65533;&#65533;&#65533;&#65533;&#65533;G`I`&#65533;&#65533;&#1682;!&#65533;1t&#65533;&#65533;x&#65533;&#1613;R2&#65533;v&#65533;&#65533;&#1957;,&#65533;&#65533;&#65533;Q_&#65533;&#65533;&#65533;`&#65533;!&#65533;3 &#65533;0E^&#65533;*RA6&#65533;1u&#65533;e&#65533;u&#65533;.&#65533;K&#65533;&#65533;rf&#65533;&#65533;&#65533;'&J*&#65533;&#65533;_Jw)&#65533;D,@&#1537;&#65533;l&#65533;&#65533;
&#65533;/&#65533;u&#65533;]&#65533;Rj&#65533;v9&#65533;r&#65533;&#65533;&#65533;nss&#65533;&^	I&#65533;&#65533;&#65533;l<&#1335;$A&#65533;&#65533;2Bw`&#65533;&#65533; &#65533;$i1&#65533;&#65533;d&#65533;&#65533;eR&#65533;&#65533;&#65533;:&#65533;&#65533;
H&#65533;H&#65533;0&#65533;&#65533;\&#65533;*0B&#65533;&#65533;M&#65533;&#65533;&#65533;&#65533;&#65533;RYQORB&#65533;&#65533;&#65533;&#65533;&#65533;y&#65533;&#65533;&#65533;2&#65533;Cn#&#65533;&#65533;4z &#65533;0&#65533;`&#65533;&#65533;P &#65533;&#65533;&#65533;8X&#65533; &#65533; :&#65533;&#65533;&#65533;  &#65533;&#65533;.&#1025;&#1840;&#65533;(e&#65533;L&#65533;&#65533;&#65533;&#65533;&#65533;Au&#65533;&#65533;8@&#65533;<&#65533;0&#65533;O&#65533;&#65533;&#65533;&#65533;`&#65533;Cl&#65533;5&#65533;&#65533;&#854;&#65533;&#65533;C&#65533;p&#65533;'$&#65533;5&#65533;A
6&#1024;&#65533; X@&#65533; 4@&#65533; &#65533;@&#65533;&#65533;&#582;5&#65533;&#65533;c&#65533;&#1243;&#65533;l&#65533;d &#65533;[s&#65533;&#65533;t&#65533;&#65533;&#65533;#"&#65533;,&#65533;r&#545;&#65533;&#65533;&#65533;QVO&#65533;&#65533;&#65533;&#65533;0#{&#65533;&#65533;.M&#65533;&#1889;\&#65533;D&#65533;*&#65533;H`&#65533;B1L&#65533;*t &#65533;&*&#65533;+HF&#65533;1q?&#65533;&#65533;1&#65533;&#65533;&#65533;1&#65533;bC5tC&#65533;s:&#65533;a&#65533;A1Qcz&#65533;RM6!F1 Hb{0&#65533;d&#65533;B&#65533;*v*&#65533;,&#65533; &#65533;-h&#65533;WW	sV"~&#65533;L&#65533;tWj&#65533;G)"'&#65533;&#65533;"o(Iq&#65533;h&#65533; &#65533;&#65533;H<&#65533;H&#65533; B&#65533;
&#65533;&#65533;h&#65533;"
&#65533;`	W&#65533; &#65533;&#65533;fw7L&#212;&#65533;F&#65533;\13j&#65533;P!&#65533;0j&#65533;0"&#65533;&#65533;	t'&#65533; )qr'v&#65533;
o&#65533;&#65533;&#65533;P'&#65533;0)&#65533;&#65533;&#65533;&#65533;&#65533;$iG&#65533;B&#65533;&#65533;&#65533;	l&#65533;Jm&#65533;	pt	&#65533;&#65533;(&#65533;`'&#65533;&#65533;$&#65533;&#65533;	&#65533;&#65533;&#65533;&#65533;&#65533;+8&#65533;,&#65533;&#65533;DNT&#65533;&#65533;B1N&#65533;m&#65533;&#65533;PcrQ&#65533;Q&#65533;8jW&#65533;-&#65533;&#65533;%M&#65533;P&#65533;$a&#65533;&#65533;&#65533;.85[wa&#65533;0QA&#65533;KE&#65533;&#65533;T&#65533;&#65533;&#65533;&#65533;+:&#65533;S&#65533;&#65533;s%E%&#65533;&#65533;K &#65533;6s&#65533;&#65533;&#65533;bL&#65533;&#65533;6&#65533;P&#65533;H/m'	t!!&#65533;&#65533;Qit%d&#65533;0&#65533;P&#65533;wb|0&#65533;&#65533;K>0idn&#65533;-8&#65533;T&#65533;H&#65533;&#65533;&#65533;fbG&#65533;Hq&#65533;&#65533;S&#65533;.&#65533;0&#65533;&#65533;@	&#65533;`&#65533;[PP G&#65533;/&#65533;&#65533;0&#65533;.Pu& a%Vd5&#65533; 
 &#65533;&#65533;&#65533;!J&#65533;v&#65533; .&#65533;&#65533;Q&#65533;&#65533;&#65533;&#65533;w&#65533;BQt&#65533;W&#65533;P&#65533;6].H&#65533;pE0&#65533;&#65533;aap.0VP&#65533;&#65533;&#65533;&#65533;&#65533;\P1P:@3&#65533;;`5 Z=&#65533;_&#65533;&#65533;$B&#65533;&#65533;&#65533;:4&#65533;oU&x0.&#65533;&#65533; &#65533;#|@&#65533;&#65533;3 v&#65533;&#65533;q&#65533;&#65533;&#65533;H, &#65533;&#65533;ta&#65533;v g&#65533;< &#65533;p &#65533;&#65533; H)^&#65533;Zp&#65533;0&#65533;&#65533;x&#65533;&#65533;&#65533;2,&#838;cdaB,Ry&#65533;m&#65533;&#65533; v&#65533;%'&#65533;&#65533;&#65533;&#65533;&#65533;&#65533;&#65533;9F[
&#65533;-&#65533;8S&#65533;&#65533;M&#65533;JF&#65533;&#65533;&#65533;&#65533;&#65533;&#65533;f ,&#65533;&#65533;*&#517;m&#65533;j&#65533;i&#65533;&#65533;C[&#65533;&#65533;&#65533;@&#65533;&#65533;AxQc|O&#65533;&#65533;O&#65533;I&#65533;&#65533;B&#65533;1m&#65533;&#65533;dB&#65533;{&#65533;P4`!V&#65533;+&#65533;b`&#65533;h&#65533;&#65533;L&#65533;A-!B&#65533;k#R",&#65533;	lm&#65533;&&#65533;&#65533;G&#65533;&#65533;"}&#65533;"/&#65533;h&#65533;&#65533;
.&#65533;&#65533;&#65533;&#65533;&#65533;=&#65533;H&#65533; B&#65533;&#65533;y&
z&#65533;	/(&#65533;&#65533;	zbl&#65533;&#65533;&#65533;!7&#65533;Fq&#65533;	&#65533;s&#65533;@"&#65533; 
&#65533;Vg&#65533;&#65533;a*H&#65533;
&#65533;&#65533;j&#65533;
&#65533;&#418;&#65533;H"&#65533;&#65533;&#65533;.&#65533;k/
l&#65533;&#65533;kvJ&#65533;+&#65533;!x&#65533;&#65533;&#65533;	&#65533;P&#65533;@?V&#65533;&#65533;*&#65533;b:te&#616;mN&#1548;z&#65533;O&#65533;'/hc%v&#65533;j("&#65533;1`&#65533;&#65533;8A&#833;&#65533;&#65533;&#65533;3,&#65533;&#65533;&#65533;&#65533;Q&#65533;
.&#65533;1&#65533;z	&#65533;0&#65533;U&#65533;&#65533;F&#65533;&#65533;W"B"%&#65533;!u&#65533;&#65533;&#65533;&#65533;f&#65533;&q&#65533;q.&#65533;!qdT&#65533;&#65533;&#65533;&#65533;v&#65533;1&#65533;'"&#65533;&#65533;F&#65533;2&#65533;2(&#65533;&#65533;&#65533;"&#65533;u:L&#65533;&#65533;&#65533;q&#65533;&oS!&#65533;&#65533;uz	&#65533;&#65533;Fk&#65533;/.&#65533;|&#65533;`P&#65533;:O&#65533;BP,&#65533;&#65533;&#65533;&#65533;*&#65533;4$p$ ZG%&#65533;U#&#65533; &#65533;&#65533;L&#65533;;i&#65533;&#65533;00&#65533;v&#65533;&#65533; pKq3B! 	7&#2034;T>&#65533;>U&#65533;O#&#65533;W~&#65533;m&#65533;L&#65533;4&#65533;E5&#65533;:M&#65533;7@A&#65533;&#65533;&#65533;0`@&#65533;TPw&#65533;7MQ.J&#65533;&#65533;@&#65533; 0&#65533;C	es&#65533;< &#65533; &#65533;&#65533;#p<&#65533;0&#65533;c&#65533;V&#65533;q-&#65533;&#65533; &#65533;&#65533;+&#65533; &#65533;&#65533;&#65533;}&#65533;c&#65533;8'@&#65533; 	&#65533; 
&#65533;]0~0Q&#65533;&#65533; !ew*$-&#65533;&#65533;O&#65533;&#65533;&#65533;rR&#65533;0&#65533;RN:&#65533;&#65533;&#65533;)&#65533;&#65533; 2&#65533;&#65533;&#65533;&#65533;>&#65533;Vx&#65533;&#65533;P.&#65533;0&#65533;&#65533;&#65533;0M&#65533;n&#65533; &#65533;t,-@&#65533;&#65533;,$&#65533;&#65533;q@&#65533;m&#65533;o&#65533;b&#65533;hpg&#65533;&#65533;&#65533;E&#65533;&#65533;&#65533;&#65533;&#65533;&#65533;d&#65533;RC:&#65533;C&#65533;&#65533;&#65533;&#65533;&#65533;1X&#65533;A&#65533;&#65533;&#65533;4T&#65533;&#65533;&#65533;d/tEI &#65533;&#65533;&#65533;r*&#65533;&#65533;%Dd4X&#65533;&#65533;&#65533;wv&#294;,&#65533;'&#180;	m&#65533;	&#65533;dGyK&#65533;T
&#65533;x
F$&#65533;T&#65533;`&#65533;&#65533;&#65533;&#65533;d&#65533;F&#65533;
&#65533;`&#65533;&#65533;P&#65533;&#65533;&#65533;	r&#65533;g&#65533; 
&#65533;&#65533;!k&#65533;f&#1186;m&#65533;(,&#65533;	o&#65533;hp2km(&#65533;b&#65533;&#65533;&#65533;&#65533;g4&#65533;v&#65533;&#65533;%&#65533;"&#65533;&#65533;&#65533;&#65533;&#65533;	nc!&#65533;&#65533;n&#65533;k&#65533;f&#65533;&#65533;F&#65533;J&#65533;@	&#65533;&#65533;&#1079;Cp&#65533;(&#65533;&#65533;&#65533;yQT&#65533;*,&&#65533;&#65533;&#65533;R+&#65533;&#65533; &#65533;rw&#65533;g+&#65533;%&#1240;&#65533;&#1641;&#65533;&#65533;&#65533;P&#65533;&#65533;R&#65533;0&#65533;T0 &#65533;gCP&#1569;&#65533;&#65533;T&#65533;&#65533;XWu&#65533;z&#335;wt&#65533;&#65533;&#65533;&#65533;&#65533;&#65533;J&#164;&#65533;&#308;6&#65533;rQ&#65533;Dj6&#65533;J&#65533;&#65533;&#65533;8&&#65533;&#65533;Jj&#65533;&#65533;&#65533;h&#575;&#271;&#65533;&#65533;'}&#65533;&#65533;
&#65533;X&#585;BG,&#65533;n&#65533;&#65533;J&#146;'#3&#65533;&#65533;&#65533;T&#65533;&#65533;C&#65533;&#1509;&#65533;&#65533;&#65533;u_&#65533;U^%&#65533;&#65533;eHY&#1072;&#65533;\P&#65533; J&#65533;dn&#65533;<&#65533;r<&#65533;&#65533;&#65533;Iz&#65533;WyQ&#65533;x%&#65533;@}PmP`&#65533;[pQ&#65533;AP(&#65533;u)&#65533;O&#65533;Q&#65533;(p&#65533;&#65533; PD&#65533;&#65533;\&#65533;v&#65533;0G&#65533;&#65533;oU(N*&#65533;&#65533;r:X&#65533;&#65533;_^5:&#65533;p &#65533;&#65533;}r7.&#65533;&#65533;&#65533;}&#65533;#&#65533;{&#65533;Q&#65533;&#65533;<&#65533;&#65533;](]%&#65533;o&#65533;=&#65533;&#65533;@&#65533;Q1&#65533;&#65533;&#65533;n&#65533;O&#514;&#65533;E[&#65533;5d&#65533;&#65533;&#65533;&#1345;&#65533;
h&#65533;&#65533;&#1166;&#65533;+&#65533;1T$&#65533;=o&#65533;A&#65533;&#65533;&#65533;&#65533;!&#65533;&#65533;-u&#65533;&#65533;?g&#65533;n xP&#1251;&#65533;c&#65533;1&#65533;&#1045;*\&#65533;b&#65533;
a&#65533;&#65533;&#65533;Q?t&#65533;M*&#65533;&#65533;(?&#65533;&#65533;C5F+8b&#65533;Adp&#65533;&#65533;&#65533;?
r&#65533;'!h&#65533;&#65533;&#65533;&#1767;&#65533;&#65533;~&#65533;&#65533;{g&#65533;6'&#65533;&#65533;g&#65533;
.&#65533;
&#65533;&#65533;H,$&#65533;&#65533;H&#65533;f&#65533;&#65533;;z
&#65533;&#65533;&#65533;]*'e&#65533;
,&#65533;l&#65533;	(b'jz!&#65533;&#65533;L&#65533;&#65533;"&#65533;}l&#65533;&#65533;G&#65533;$K&#65533;&#65533;&#1750;&#65533;&#65533;'&#65533;g&#65533;k&#65533;&#1573;)&#65533;j}k&#65533;L&#65533;B&#65533;&#65533;&#65533;!u&#65533;&#1725;&#65533;si&#65533;f&#65533;xIGaTF&#65533;&#65533;E&#65533;&#65533;y p&#65533;&#65533;R&#65533;&#65533;W &#65533;uu&#65533;X&#1675;w&#65533;Kj&#65533;Q[B&#65533;&#65533;&#65533;&#65533;v&#65533;&#65533;&#65533;1LQ,s<&#65533;{&#65533; &#65533;R/&#1244;R2&#65533;&#65533;&#65533;V0.&#65533;&#65533;&#1202;&#65533;&#65533;g v&#65533;F&#65533;jW&#65533;6&#1919;&#65533;&#1537;l!&#65533;&#65533;&#65533;&#65533;&#65533;&#65533;&#65533; r&#65533;2S&#65533;&#65533;Z(7&#65533;(&#65533;&#65533;&#65533;&#1053;K&#65533;6"~&#65533;&#65533;&#65533;&#65533;&#65533;&#65533;&#65533;&t&#65533;'&#65533;J&#65533;&#65533;=&#65533;"gbn&#65533;J(&#65533;&#65533;l S&#65533;K&#65533;O &#65533;QP&#65533;F9&#65533;&#65533;%'&#65533;4Z7&p'&#65533;/Py"&#65533;V#y&#65533;&#65533;;&#65533;|&#65533;=&#65533;2>U2lt&#535;&&#65533;&#65533;&#65533;-&#65533;&#65533;SzGS%d&#65533;	:N	Nu&#65533;P_t&#65533;A|`?J&#65533;LpTptpg&#65533;2&#65533;&#65533;;&#65533;O@Du&#65533;&#65533;P/	O&#65533;&#65533;8mo&#65533;&#1076;&#65533;*&#65533;A.crY``8&#65533;&#65533;u&#1748;  K&#65533;y#&#65533;v&#65533;&#65533;&#65533;"&#65533;&#65533;XJ&#65533;;,&#65533; ^&#65533;A`'&#65533;&#65533;` 0 pO&#65533;&#65533;&#65533;WY<&#65533;V&#65533;o-&#65533;&#65533;&#65533;
x&#65533;&#1047;&#65533;&#65533;&#65533;PaO&#65533;&#65533;&#65533;r&#65533;A&#65533;?H&#65533;&#65533;F&#65533;C&#65533;!@\b&#65533;0&#65533;&#65533;4:uR&#65533;n&#65533;&#65533;&#65533;&#1462;Dw@q&#65533;>`0f&#65533;&#65533;i&#65533;)&#65533;D&#65533;&#65533;Z
&#65533;&#65533;&#936;ZyE&#65533;m&#65533;&#65533;I&#65533;&#65533;&#65533;&#65533;A*[&#65533;m&#65533;X`M&#65533;&#65533;&#65533;&#65533;,_&#65533;&#65533;)&#65533;]V&#65533;&#65533;j`R&#65533;&#65533;&#65533;&#1214;&#65533;=&#65533;C&#65533;&#65533;&#65533;&#65533;F&#65533;h&#65533;&#65533;j9&#65533;HA:#B&#65533;&#65533;&#65533;&#65533;
GRgq&#65533;:&#65533;&#65533;&#1012;Lz&#65533;T&#62058;&#65533;&#65533;X'&#65533;&#65533;G&#65533;`
&#65533;
+&#65533;&#65533;R?&#65533;;j
+l&#65533;&#65533;&#65533;&#1641;&#65533;&#65533;l&#65533;fy&#65533;6&#65533;j&#65533;&#65533;ffx!,	}&#65533;W&#65533;&#65533;&#65533;{ i&#65533;o`D&#65533;:&#65533;V&#65533;&#65533;|Q&#65533;f!&#65533;&#65533;&#65533;r(B&#65533;&#65533;7.&#65533;2.a2&#65533;iM!/&#65533;4&#65533;r{0SB/i&#65533;Bp&#65533;&#65533;.z&#912;9p1&#65533;&#65533;&#65533;&#65533;p&#65533;&#65533;&#65533;A?&#600;&#65533;l"&#65533;PIl&#65533;&#1196;W&#65533;r&#65533;&#65533;&#65533;y&#65533;&#65533;&#65533;;&#65533;Jr2v&#65533;	&#65533;&#65533;	^&#65533;&#65533;{us&#65533;&#65533;&#65533;&#65533;&#65533;y&#65533;&#65533;C3&#65533;q&#65533;M 7PB&#65533;P&#65533;&#65533;:>&#65533;&#65533;.5^&#340; pt	7&#65533;4 &#65533;&#132;&#65533;6x "D&#65533;9&#65533;&#65533;&#65533;i&#65533;F&#65533;&M&#65533;Di&#65533;#H&#65533;4Y&#65533;&#65533;Q&#65533;HJ&#65533;6a&#696;q&#65533;!C&#65533;E&#65533;h)&#65533;G&#65533;M&#65533;jT&#65533;O&#65533;"1&#65533;&#65533;h&#65533;&#65533;C&#65533;0]&#65533;&#65533;&#65533;&#65533;?y 5&#65533;&#65533;&#65533;&#65533;%3R&#65533; qbE&#65533;4&#65533;T(Q"&#65533;C&#65533;&#65533;&#65533;&#65533;(&#1187;&#65533;&#65533;&#65533;(&#1056;&#65533;&#65533;
	D(&#65533;"E&#65533;	&#65533;[&#65533;I$X&#65533;&#65533;!&#65533;b&#65533;*|&#65533;[Q&#65533;Cq&#65533;&#65533;4h&#65533;&#65533;g&#65533;:&#65533;&#65533;&#65533;"C&#65533;&#65533;J&#65533;(&#65533;.Jj&#65533;&#65533;&#65533;&#65533;&#65533;l&#65533;&#65533;&#65533;'&#65533;"&#65533;&#65533;&#65533;&#65533;&#65533;&#65533;g&#65533;B&#65533;&#65533;/&#65533;|3gA&#65533;		&#65533;&#65533;&#65533;x?&#65533;]D&#65533;"Dw&#65533;Ak&#65533;&#65533;&#65533;q&#65533;&#65533;G}<w&#65533;&#65533;&#595;&#65533;&#65533;9q&#65533;&#65533;&#65533;&#65533;&#65533;:uA&#65533; -&#65533;C3&#65533;@C>
Qd&#65533;&#65533;&#65533;L&#65533;&#65533;&#65533;h3&#1416;&#65533;;&#65533;&#65533;6&#65533;&#65533;&#65533;
/&#65533;Pc&#1472;&#65533;&#65533;&#65533;&#65533;&#65533;#&#65533;&#834;#O&#65533;&#65533;#8@&#65533;&#65533;&#65533;l&#911;>&#65533;&#1059;&#65533;_&#65533;&#65533;&#1015;&#65533;&#65533;&#65533;&#65533;L+&#65533;2%&#65533;&#65533;&#65533;&#65533;&#65533;&#65533;&#65533;I&#65533;l&#1809;&#65533;&#65533;p&#65533;&#65533;.&#639;&#65533;C&#65533;&#65533;&#65533;&#65533;7&#65533;z	#J,1&#65533;7&#1988;&#65533;MO@&#339;9&#65533;&#65533;&#65533;NPD!&#340;TVq&#65533;Au%&#65533;X\Y%UXqEYb&#65533;&#65533;Zbq&#65533;&#65533;W54&#65533;VT&#339;N&#65533;$&#65533;&#65533;V`&#65533;VP!%&#65533;RLAE&#65533;VeE&#65533;S&#65533;De&#65533;QKu%&#65533;YI)&#65533;T~E&#65533;WW%V&#65533;X&#65533;&#65533;&#65533;&#65533;RR&#65533;NPtb&#65533;&#65533;VN	&#65533;&#65533;79&#65533;&#65533;J2&#65533;&#65533;L0&#1124;Nf&#65533;d&#65533;M&#65533;5&#65533;&#65533;K6b&#65533;;&#65533;&#65533;&#65533;R&#65533;#&#65533;&#65533;0&#65533;8&#65533;&#65533;&#65533;&#65533;&#65533;E&#65533;&#65533; &#65533;&J$1&#65533;&#65533;n&#65533;&#65533;e&#65533;am3&#65533;&#65533;"HX`&#65533;RM&#65533;&#65533;&M&#65533;&#65533;S&#65533;<&#65533;&#65533;c&#65533;D*&#65533;&#65533;F&#65533;&#65533;bD&#65533;&#65533;&#756;&#65533;$.xbEAP&#65533;C&#65533;&#65533;&#65533;C!X&#65533;`&#65533;&#65533;&#65533;I&#65533;w&#65533;L6&#65533;]&#65533;3&#65533;D&#1832;&#493;$bF,i&#65533;H &#65533;d&#65533;&#65533;9"8a&#65533;&#65533;-&#65533;m&#65533;d&m+I;&#65533;K&#65533;&#65533;&#274;&#65533;#&#65533;&#65533;kI$&#65533;D)&#65533; Q&#65533;m&#65533;&#65533;&#65533;&#65533;l&#65533;'vDB&#65533;8#&#65533;/&#65533;&#65533;A&#65533;^&#65533;&#65533;#&#65533;0B&#65533;r&#65533;!&#65533;FP&#65533;8&#65533;@&#65533;Nx&#65533;&#65533;p&#65533;a&#65533;>&#65533; &#65533;D@&#65533;&#65533;&#65533;"F&#1198;$&#65533;FZ&#65533;&#65533;/Y&#65533;&#65533;m&#65533;$6&#65533;Nj%&#65533;9d&#65533;&#65533;&#65533;&#65533;&#65533;&#65533;&#65533;&#65533;s/&#65533;&#65533;O&#65533;&#65533;IfZK&#65533;F<^&#65533;&#65533;D&#65533;C&#65533;2&#65533;&#65533;&#137;&&#65533;&#65533;&#65533;&#65533;&#65533;F?&#65533;p&#65533;&#65533;&#65533;eL&#65533;z&#65533;&#65533;$&#65533;L&#65533;0&#65533;@&#65533;&#65533;T&#65533;u&#65533;[F&#65533;)&#65533;:&#65533;&#65533;&#65533;&#65533;A&#65533;`&#65533;&#65533;&#65533;`1&#65533;b&#65533;	&#65533;&#65533;&#65533;`"&#65533;`&#65533;@&#65533;H&#65533;&#65533;8&#65533;&#65533;&#65533;&#65533;&#65533;6&#65533;&#65533;t&#65533;q&#65533;b&#65533;|,|&#65533;&#65533;&#65533;4&#65533;D"&#65533;K0&#65533;L&#65533;&#65533;b&#65533;@'^|`O`&#65533;&#65533;gdw&#65533;C&#65533;&#65533;6&#65533;!DfT&#1040;&#65533;5&#65533;Ag@&#65533;&#65533;p&#65533;=&#65533;!Z C&#65533;`&#65533;>&#65533;&#65533;&#65533;C&#65533; F;&#65533;&#65533;Y&#65533;&#65533;&#672;7hHe&#65533;&#65533;+&#65533;pAd&#65533;d&&#65533;`&#65533;3&#65533;&#65533;g&#65533;&#65533;@&#65533;:&#65533;aq&#65533;&#65533;&#40967;&#65533;&#65533;z&#65533;&#197;&#65533; &#65533;&#65533;&#65533;&#65533;"b&#65533;&#65533;0^&#897;&#65533;a&#65533;&#946;a&#65533;&#65533;<r&#65533;&#65533;o&#65533;&#65533;&#65533;EQ&#65533;C!&#65533;0&#65533;$&#65533;E&#65533;]&#65533;&#65533;&#65533;U
S`&#65533;&#1762;'k}&#65533;M&#65533;E&#65533;>1&#65533;f&#65533;b'y&#9567;&#65533;5(W&#65533;&#65533;&#65533;&#65533;E&#65533;reOY&#65533;B&#65533;&#65533;&#65533;?5&#65533;W&#65533;b&#65533;:U(>e&#65533;RH&#65533;Q&#65533;:&#1394;L1,W&#65533;R&#65533;&#65533;&#1451;d1)A&#65533;bW&#65533;&#65533;&#65533;&#65533;Na+bijP&#65533;&#65533;(+>J
Q|&#65533;Y&#65533;HU&#65533;J&#65533;q&#65533;&#65533;&#65533;S&#65533;&#65533;&#65533;&#65533;S6)M&&#15492;&n:<&#65533;&#65533;,&#65533;&#65533;&#65533;&#65533;&#65533;&#65533;8|&#65533;d0Ps&#65533;8B&#65533;&#65533;W&#65533;I&#65533;&#65533;&#1388;Ae(&#65533;j&#65533;&#65533;/&#65533;&#65533;&#65533;b&#65533;@j&#65533;&#65533;&#65533;&#65533;&#65533;oeeQ&#1988;e;&#65533;s&#65533;v&#65533;&#65533;&#65533;m4&#65533;&#65533;L&#65533;&#65533;;&#65533;D&#65533;o
&#65533;Z&d"'q&#65533;[&#65533;&#534;I4&#65533;&#65533;&#65533;"&#65533;j&#65533;&#65533;&#266;&#65533;&#65533;&#65533;Y$*&#65533;=&#1754;&#65533;&#65533;S&#65533;~dl&#65533;&#65533;&#65533;%*1&#65533;F1&#65533;.&#65533;D%V+&#65533;&#65533;&#65533;$>]JH&#65533;&#65533;&#65533;XB| &#65533;&#65533;&#65533;/&#65533;&#65533;|&#65533;&#65533; /`A	B&#65533;t  
`p&#65533;&#65533;&#65533;.`&#65533;	&#65533;&#1729;t&#65533;8 B&#65533;&#65533;GdDwK&#65533;e/2_&#65533;A&#65533;"Q&#65533;&#65533;V&#65533;VB&#65533;&#65533;&#65533;Nh&#65533;&#65533;&#65533;&#65533;"(&#65533;&#65533;&#65533;`Dq&#65533;&#65533;:&#65533;&#65533;&#65533;&#65533;[w&#65533;cB&#65533;&#65533;&#65533;&#65533;&#65533;h&#65533;&#65533;5&#65533;&#65533;&#220;<cH&#65533;&#65533;&#65533;{&#65533;&#564;&#721;&#65533;&#65533;&#65533;&#65533;t&#65533;&#65533;*P&#65533;&0&#65533;@0!&#65533;&#65533;b^&#65533;<l&#65533;{(&#65533;b&#65533;-O&#395;&#65533; &#65533;1,X i&#65533; ,&#65533;y&#65533;_&#65533;&#65533;/&#65533;A&#65533;L\b&#65533;&#65533;@&#65533;&#65533;v&#65533;&#65533;&#1219;2}p&#65533;v&#65533;&#65533;&#65533;&#583;&#65533;u&#65533;b{4H&#65533;av&#515;&#2054;1|&#65533;b(&#65533;$M0&#65533;YT&#65533;&#65533;&#65533;&#65533;:&#65533;&#65533;
W&#65533;&#65533;8&#65533;&#65533;&#65533;!e@5&#65533; +L&#65533;
Yx4&#65533;&#65533;&#65533;*L2
Qx5t&#65533;,P&#65533;&#65533;yt&#65533;&#65533;)&#65533;p3&#65533;&#1100;&#65533;NCv&#65533;Y&#65533;gDh@5&#65533;&#65533;0&#65533;.|a&#65533;d&#65533;&#65533;&#65533;9&#65533;&#65533;.&#65533;C0&#65533;%'&#65533;&#65533;f&#65533;/&#65533;&#65533;&#65533;d=`(&#65533;F&#65533;&#65533;&#65533;$&#65533;A&#65533;&#300110;&#65533;=|&#65533;&#65533;#,Ld&#180;O&#65533;&#65533;&#65533;D'
&#65533;g&#65533;O&#65533;|x(&#65533;t&#65533;T&#65533;&#65533;&#65533;&#65533;T-f&#65533;(&#65533;j&#65533;&#65533;&#65533;&#65533;&#65533;C~&#65533;z&#65533;&#65533;0&#65533;(&#65533;5
?&#65533;&#159;&#65533;&#65533;T&#65533;5&#65533;zV*W&#65533;&#65533;f&#65533;K&#65533;jY&#65533;&#65533;&#65533;)&#65533;5OA&#65533;&#65533;Z&#354;T
tR&#65533;3&#65533;&#65533;DQ&#65533;8&#65533;D&#65533;&#65533;&#65533;&#65533;f&#1206;o-&#65533;i&#65533;P&#65533;$&#65533;6&#65533;&#65533;&#65533;&#65533;&#65533;&#65533;oDFo9&#65533;y&#65533;&#65533;^
	&#65533;&#1277;k\&#65533;{F&#65533;&#65533;&#1461;&#65533;&#65533;U&#65533;DDD&#65533;&#65533;&#65533;&#65533;U&#65533;|
2&#65533;&#842;2&#65533;Lf&#65533;V&#65533;+`&#65533;J&#1568;&#65533;k;/&#65533;&#65533;#XF&#65533;&#65533;\&#65533;D&#65533;&#1754;&#65533;&#65533;&#65533;&#65533;&#65533;0&#1782;^6&#65533;&#65533;|&#65533;&#65533;&#65533;&#65533;&#65533;&#65533;&#65533;i&#65533;nGs[&#65533;&#65533;*&#65533;rxA&#65533;N&#65533;.G&#65533;u/&#65533;D&#65533;&#65533;v0I&#65533;V$&#65533;&#65533;D&#65533;f"&#65533;&#65533;l&#65533;&#65533;&#65533;Cx&#65533;&#65533;@
I&#65533;l&#65533;&#65533;&#65533;e&#65533;) A 8&#65533;&#65533;`$&#65533;&#65533;&#65533;j &#65533;&#65533; (AL0&#65533;#d!_&#65533;X&#65533;&#65533;&#65533;&#65533;&#65533;!&#65533;&#65533;i&#65533;q&#65533;&#1562;&#65533;	&#65533;&#65533;?&#140;&#65533;p&#65533;&#65533;&#65533;&#65533;&#65533;&#65533;&#65533;B&#65533;&#65533;:&#65533;7A&#65533;&#65533;p&#65533;-&#65533;X&#643;(&#65533;;x5&#65533;0&#65533;-&#65533;&#65533;&#1794;/8&#65533;7@&#65533;; &#65533;o&#210;&#65533;&#65533;b&#146;&#65533;&#65533;%0&#65533;AV&#65533;&#65533;`6&#1537;&#65533; 	&#65533; 
&#65533;&#65533;&#65533;1&#65533;!@q1&#65533;8xT&#694;&#65533;P%&#65533;&#65533;&#65533;&#65533;&#65533;&#65533;&#65533;&#65533;7&#65533;'&#65533;&#65533;`&#65533;&#65533;0 X&#65533;
  &#1026;2P#2&#65533;.0&#65533;6&#65533;i&#65533;7`&#65533;8$C&#1232;9pA:Dgk&#65533;"DI&#65533;F&#65533;8&#65533;&#65533;I&#65533;&#65533; &#65533;&#65533;)%B&#65533; S&#65533;&#65533;7H0&#514;,&#65533;/&#65533;bK&#65533;3h4.&#65533;+&#65533;-&#535;9`HJ&#65533;-&#65533;/&#65533;G&#1730;,&#65533;&#65533;,&#65533;&#65533;0 0&#65533;104 &#65533;/&#1538;+&#65533;L&#65533;&#65533;+pF+&#65533;Z&#65533;&#65533;*&#65533;,&#1538;j#F2&#65533;0&#65533;&#65533;0&#65533;o&#65533;&#65533;a$b&#65533;S&#65533;o&#65533;F/PG.&#65533;E[&#65533;&#65533;R<8Z&#65533;7&#65533;%: Ba&#1169;&#65533;&#65533;#&#65533;&#1027;1&#65533;;&#65533;&#65533;&#65533;7&#65533;&#65533;:`&#65533;.@&#65533;.8&#65533;:&#65533;&#65533;Q&#65533;6&#65533;"&#65533;&#65533;&#65533;a&#65533;"B&#65533;&#65533;&#65533;r&#65533;=&#65533;&#65533;,&#65533;&#65533;B&#65533;Q &#65533;&#65533;&#65533;)&#65533;&#65533;&#65533;?Ayz&#65533;Y&#65533;&#65533;&#65533;t&#598;<&#65533;X&#65533;&#65533;&#65533;lII9:b&#65533;S`&#65533;Sp&#65533;X&#65533;(V &#65533;b&#65533;&#65533;&#65533;&#65533;&#65533;I&#65533;8Sa&#65533;U@&#65533;Q(I&#65533;K&#65533;b&#65533;'&#65533;&#65533;&#65533;LJS`&#683;L&#65533;&#65533;d'<1&#65533;&#65533;&#65533;&#65533;&#65533;&#65533;Lx,&#65533;J&#65533;9Q9O&#65533;&#65533;a&#65533;Cx&#65533;&#65533;hK&#65533;&#65533;&#65533;&#65533;&#65533;&#65533;o&#687;&#65533;&#763;&#65533;&#65533;,&#19145;o&#1693;&#65533;&#65533;~!&#65533;&#65533;&#65533;&#65533;Z&#65533;&#1064;K&#65533;&#13203;Y&#65533;H&#65533;&#65533;&#65533;t>&#1954;;&#65533;F&#65533;&#65533;&#65533;&#65533;,&#65533;&#65533;+&#65533;&#65533;&#65533;'O&#65533;&#65533;7&#65533;&#65533;&#1604;&#65533;&#65533;&#1558;&#65533;&#65533;*&#65533;&#65533;&#1034;=&#65533;&#65533;&#65533;&#1266;:&#65533;8N8&#881;&#65533;L&#65533;&#65533;&#65533;&#65533;D	&#65533;&#65533;<&#65533;A&#65533;&#65533;;=&#65533;S&#65533;4&#65533;u&#65533;&#65533;&#65533;&#65533;*G3&#65533;`&#65533;&#65533;t&#65533;&#65533;&#65533;&#65533;` &#65533;J&#65533;p&#65533;&#65533;&#65533;&#65533;&#65533;&#65533;p&#65533;p&#65533;&#65533;)&#65533;&#65533;&;&#65533;@E&#65533;&#65533;&#65533;&#65533;D &#65533;&#65533;&#65533;B&#1036;0&#65533;x&#65533;&#65533;H&#65533;&#65533;H&#65533;&#65533;P)Q&#65533;&#65533;1&#65533;&#65533;&#65533;&#65533;&#65533;&#65533;&#65533;&#65533;D&#65533;C$#&#65533;0T&#65533;.&#65533;&#65533;D&#65533;,&#514;/&#65533;C:X1&#65533;&#65533;k&#1170;y&#65533;p#&#65533;&q"&#65533;&#65533;&#65533;><x&#65533;&#1777;&#65533;&#65533;&#65533;&#65533; &#65533;2&#65533;&#65533;&#65533;&#65533;A&#65533;&#65533; 2Tr&#65533;>&#65533;&#65533;&#65533;X&#65533;&&#65533;?$2&#65533;-&#65533;&#65533;h&#65533;&#65533;X `&#65533; &#65533;%&#65533;3&#65533;&#65533;yd&#65533;7&#65533;&#65533;4&#65533;)&#65533;1`&#65533;4 &#65533;&#65533;&#65533;03&#65533;2&#65533;E2(&#65533;4x8(G3@5T&#65533;&#65533;2&#65533;&#65533;?&#65533;&#65533;C&#65533;%%,&#65533;a,&#65533;,&#65533;&#65533;. &#65533;NZ&#65533;S&#65533;&#65533;61@bC&#65533;6J1&#1538;V&#65533;W&#65533;&#65533;U&#65533;,&#65533;&#65533;/ &#65533;y&#65533;&#65533;70.&#65533;5\&#65533;]&#706;T&#65533;+&#65533;5[&#65533;&#65533;K&#65533;]#Va&#65533;kCT&#65533;Q&#65533;e]&#65533;iSGg&#65533;M&#65533;
&#65533;&#65533;&#65533;]7b&#65533;4&#65533;F5H"|&#65533;&#65533;80&#65533;-X&#65533;+&#65533;&#65533;:@&#65533;p&#65533;".&#65533; &#65533;7&#65533;&#65533; &#65533;&#65533;798&#65533;|&#65533;Pp8&#65533;&#65533;:&#65533;4&#65533;>&#65533;8_XU&#65533;(&#65533;tI&#65533;&#65533;&#65533;&#1400;|"&#65533;&#65533;&#605;dR&#65533;&#65533;X&#65533;&#65533;baJ&#65533;W&#65533;&#65533;K&#65533;T8&#65533;&#65533;-&#65533;&#65533;&#65533;&#65533;+&#65533;#:&#65533;&#65533;&#65533;&#65533;3&#65533;&#65533;=&#65533;&#1235;Ph:~-&#65533;&#65533;&#65533;&#65533;&#65533;&#65533;K&#65533;&#65533;&#65533;=&#65533;)&#65533;p&#595;&#65533;&#65533;)&#65533;[&#65533;&#65533;@&#65533;&#65533;K&#65533;&#65533;&#65533;"*za&#65533;&#65533;&#65533;&#65533;&#65533;&#65533;K&#65533;J&#65533;&#65533;&#65533;G&#65533;0&#65533;&#65533;&#65533;Y&#65533;&#65533;&#65533;T+&#219;&#65533;R&#65533;1@&#65533;&#65533;;&#65533;&#65533;I&#65533;&#65533;&#65533;l;&#65533;&#65533;&#65533;C&#65533;{@&#65533;P=&#65533;]I&#65533;&#65533;Z&#65533;&#65533;&#65533;&#65533;&#65533;&#65533;S&#65533;o!&#65533;nQ-p&#65533;&#65533;X&#65533;)&#65533;q>&#65533;&#65533;&#65533;&#1354;-&#65533;Q&#65533;J&#65533;	MH&#65533;s&#65533;M >&#954;&#65533;&#65533;9q&#65533;&#65533;&#65533;6Y&#65533;&#65533;&#65533;&#65533;&#65533;&#65533;&#65533;!&#65533;&#65533;20&#65533;&#65533;&#522;@X&#65533;&#65533;TO&#65533;&#65533;&#1025;0&#65533;&#65533;&#65533;&#65533;;&#65533;&#65533;=&#513;' ;&#65533;&#65533;&#65533;&#65533;+#*"&#65533;@jC&#65533;<&#65533;&#65533;X&#65533;t&#65533;&#673;&#65533;&#65533;2&#65533;C-&#65533;&9&#65533; &#65533;>&#515;&#65533;?&#65533;T&#65533;1&#65533;J&#65533;ID&#65533;2b&#65533;8pTD&#65533;&#65533;&#65533;&#33711;0&#65533;?j&#65533;@&#65533;&#65533;p&#65533;$&#65533;&#65533;&#65533;@ &#65533;38&#65533; 
&#65533;1'&#65533;B&#65533;2&#65533;&#65533;=&#65533;=&#65533;&#65533;&#65533;12&#65533;&#65533;&#65533;&#65533;5&#65533;P&#65533;2z&#65533;7@&#65533;4&#65533;:&#65533;&#65533;A&#1155;9 &#65533; &#65533;,; @ x&#65533;&#65533; &#65533;*0J&#65533;M2&#65533;1&#65533;#h0Uh&#65533;&#65533;b&#65533;&#65533;0&#65533;&#65533;)p&#65533;J&#65533;0 &#65533;5"6D&#65533;$8u&#65533;=d&#65533;A&#65533;D#3It&#65533;38&#65533;j&#1282;c&#65533;bD&#65533;1&#65533;k&#65533;o&#65533;bX#8:E0 VRLT?N&#65533;4`I,&#65533;RM&#65533;+&#65533;Av&#1794;G&#65533;&#65533;(P&#65533;$h(&#65533;<&#65533;C/&#65533;&#65533;G&#65533;dN>&#65533;/`G2&#65533;&#65533;M*&#65533;R&#65533;F?&#65533;0&#65533;$U;&#65533;&#65533;&#65533;{&#65533;X&#65533;&#65533;=&#65533;/&#65533;40@&#65533;"Xr&#65533;C&#65533;5&#65533;RD&#65533;7&#1314;=&#544;L,%A&#65533;_<X&#65533;2&#65533;	&#65533;&#65533;;9&#65533;O(]&#65533;&#65533;&#65533;W>&#65533;&#65533;r'&#65533;-&#65533;T89?&#65533;X&#65533;e&#598;&#65533;\@X&#65533;&#65533;&#65533;&#65533;(e)&#65533;vngTh&#65533;:(W&#65533;&#65533;ay&#65533;W &#65533;4)&#65533;D&#65533;&#65533;&#65533;&#657;&#65533;&#65533;vV&#65533;&#65533;&#853;W)&#65533;&#65533;&#359;&#65533;c&#65533;&#65533;&#762;&#65533;&#65533;W&#65533;1&#65533;Q&#65533;p&#65533;&#65533;&#65533;&#65533;\&#65533;&#65533;&#65533;		&#65533;^&#65533;O&#65533;&#65533;&#65533;&#65533;&#65533;	&#1690;&#65533;&#65533;#&#65533;H&#65533;&#65533;&#555;&#65533;&#65533;&#745;%	&#65533;&#239;&#65533;&#65533;&#65533;&#65533;&#65533;H 0&#65533;&#65533;&#65533;&#65533;&#65533;&#65533;B+&#444;&#65533;&#65533;&#65533;&#65533;G&#65533;&#65533;	'&#65533;&#65533;9!MO&#65533;&#1370;&#65533;&#65533;&#65533;&#65533;&#65533;&#819;&#65533;&#65533;&#1810;-I &#381;&#1833;&#65533;>Q&#65533;&#65533;n&#65533;&#65533;&#65533;YK*&#65533;&#65533;&#65533;Q\&#65533;&#65533;,&#65533;	
&#65533;&#65533;&#65533;c\&#65533;&#65533;Z&#65533;PP&#1611;>&#65533;+&#65533;IX	&#762;&#65533;&#65533;&#65533;t&#65533;M&#65533;&#65533;a&#65533;&#65533;&#52897;&#65533;#&#65533;&#65533;&#65533;7H&#1536;&#65533;&#65533;&#65533;&#65533;]X&#65533;&#48256;&#65533; ^&#65533;&#1025;P.&#65533;&#65533;&#65533;r&#65533; h&#65533;&#65533;&#65533;% 9x`)&#65533;&#65533;"&#65533;V&#65533;h*2	6&#864;0&#65533;Li#&#65533;&#65533;&#65533;3L&#65533;%@&#65533;V&#2040;&#65533;Q&#65533;&#65533;K&#65533;&#1155;fF&#65533;<h&#65533;`&#65533;&#65533;7D&#746;&#65533;&#65533;c&#65533;&z&#65533;@&#65533;%k&&#65533;m0&#65533;&#65533;&#65533;.&#65533;&#65533;&#65533;&#65533;&#65533;&#65533;&#65533;&#65533; H X&#65533;2&#65533;&#65533;&#65533;&#65533;@d&#65533;;&#65533;3&#65533;X19&#65533;2J66&#65533;&#65533;+7&#65533;a&#65533;1&#65533;/&#1394;Z &#65533;.Xn&#65533;E8b5%&#65533;&#65533;0P5h&#65533;bH&#65533;`&#65533;&@&#65533;'&#65533;&#65533;&#65533;.&#65533;&#65533;x$6I&#65533;&#65533;3<&#65533;&#65533;#&#65533;&#65533;&#65533;J&#65533;&#630;-l2&#1026;)@Wl&#65533;q1&#65533;&#65533;&#65533;cb&#65533;J&#65533;$B&#65533;&#65533;X&#65533;Sz&#65533;&#65533;A&#65533;G2q&#65533;:&#65533;M&#65533;&#65533;`&#65533;.&#450;%P)XU.(&#65533;&#65533;2fU&#65533;\&#65533;c5&#65533;`&#1315;67&#65533;s3d;oS/&#65533;&#65533;&#65533;&#65533;&#65533;&#65533;&#65533;&#65533;/&#65533;e9&#65533;&#65533;m&#65533;7`&#65533;".&#65533;0&#65533;&#65533;&#65533;WX&#65533;&#65533;n&#65533;R&#65533;.&#65533;&#65533;&#65533;&#65533;&#65533;O&#65533;&#65533;&#65533;+&#65533;t&#65533;:n&#65533;t2&#65533;SX&#65533;VH:T&#65533;&#65533;E9X[&#65533;&#65533;^&#65533;s>&#65533;&#65533;&#65533;2&#65533;&#65533;S&#65533;\&#65533;&#65533;x&#65533;&#582;M&#65533;S&#65533;&#1285;]&#65533;I&#65533;M	Y1&#65533;t&#65533;nN&#65533;vF&#65533;&#65533;:X&#65533;&#65533;8C&#65533;&#65533;Sy&#65533;&#65533;=
o)&#65533;9&#1884;Z&#65533;&#65533;2&#65533;&#65533;LM&#1908;&#65533;&#65533;xjo&#65533;\|V!~&#65533;&#65533;&#65533;&#65533;&#65533;%&#65533;&#65533;L&#65533;&#65533;&#65533;&#65533;ui&#65533;&#65533;j&#65533;t\&#65533;aD&#65533;&#65533;&#65533;&#1870;&#65533;)&#65533;&#65533;&#65533;&#65533;&#65533;&#65533;&#65533;&#65533;&#65533;&#1629;&#1003;;&#65533;]&#65533;S&#65533;&#65533;JMM*i&#65533;H&#65533;K&#65533;&#65533;	&#65533;&#65533;&#65533;U\&#65533;&#65533;l&#65533;&#65533;&#65533;j&#65533;&#65533;&#65533;M&#65533;&#65533;P!&#65533;NpogN69
&#65533;&#65533;&#65533;&#65533;Q&#65533;&#65533;&#65533;&#65533;&#65533;0&#65533;Dh>&#65533;&#65533;O&#65533;S
&#65533;&#65533;yz&#65533;&#65533;B&#65533;;&#65533;&#65533;`K&#65533;X&#65533;X&#1915;&#65533;&#65533;/&#1768;&#65533;&#65533;&#65533;&#65533;&#65533;&#65533;&#65533;&#65533;3&#1537;&#65533;&#65533;&#65533; &#65533;H&#65533;&#65533;&#65533;&#65533;&#1024;&#65533; &#65533;&#65533;&#65533;&#65533;&#65533;*&#65533;&#65533;&#65533;&#65533;&#65533;&#65533;pO&#65533;&#65533;Zx&#65533;&#65533;:,HC&#65533;2aQ[&#65533;Q&#65533;&#65533;&#65533;54W&#65533;&#65533;.&#65533;&#65533;>&#65533;&#65533;&#65533;&#65533;%&#65533;&#65533;H<`&#65533;=p>&#1379;98&#65533;	&#65533;&#65533; &#65533;&#912;_c&#65533;&#65533; &#65533;?&#65533;9(&#65533;K&#65533;7&#65533;@H(&#65533;&#65533;@"29&#65533;&#65533;&#65533;/&#65533;&#65533;&#65533;y&#65533;&#65533;4&#1025;xo&#1728;!&#65533;H &#65533;/P%{$&#6584;&#65533;&#65533;&#65533;%&#65533;&#65533;&#65533;&#65533;^&#65533;&#65533;;X&#65533;kk&#65533;7&#35843;1X 7,&#65533; &#65533;&#65533;&#65533;&#65533;&&#65533;+&#65533;T2(d0.&#65533;/&#65533;1b&#680;a&#1222;M&#65533;1`&#65533;&#65533;Y&#65533;D6j&#65533;PLc&#65533;&#858;4f&#396;9&#65533;&#65533;&#859;&#65533;&#1872;<&#65533;&#65533;!6d&#65533;\&#65533;&#65533;E&#65533;4)&#65533;&#65533;9&#65533;fD5f&#65533;x&#824;Q&#65533;2e&#1072;&#65533;sgO?~&#65533;&#65533;&#611;&#65533;i:s&#1560;&#65533;$&#65533;9s&#65533;)&#65533;&#65533;G6k&&#65533;1c&#65533;,&#65533;7p&#65533;&#257;&#65533;d;y&#65533;&#1721;c&#65533;N&#65533;:v&#65533;&#1193;[&#65533;>|&#65533;&#65533;&#65533;&#65533;Tp&#1273;&#65533;&#65533;&#65533;y3&#65533;M&#65533;<&#65533;	&#65533;&#65533;&#65533;&#65533;=&#65533;&#65533;<&#1347;'&#65533;^&#65533;R&#65533;&#1065;&#65533;Uo8f&#65533;4&#65533;&#65533;&#65533;&#65533;'P&#65533;H&#65533;:&#65533;
m&#1701;R&#65533;:&#65533;&#65533;w&#65533;R&#65533;P&#65533;b&#1354;&#65533;mS&#65533;Z&#65533;r5&#726;&#65533;\&#65533;|&#65533;U&#65533;&#65533;&#65533;&#1713;&#65533;b&#65533;&#65533;&#65533;wX&#65533;jY&#65533;&#725;&#65533;&#65533;&#933;S&#65533;>&#65533;rT&#65533;l&#65533;e&#65533;>)S&#65533;R&#65533;Rn&#65533;-&#65533;&#65533;&#65533;,&#65533; &#65533;&#65533;*&#65533;&#65533;"&#65533;'&#65533;p&#65533;&#65533;%&#65533;L2	%&#65533;J2&#4370;X&#65533;&#65533;&n&#65533;I'!&#65533;&#65533;&&#65533;@&#65533;$&#65533;TR	&&#65533;&#65533;&#65533;'&#661;b&#65533;V(!$&#65533;,&#65533;##:&bH!&#65533;r&#65533;"&#65533;Hr#&#65533;I*&#65533;d%&#65533;h&#65533;&#65533;%&#65533;P"&#65533;#&#65533;0&#65533;&#65533; &#65533;&#65533;H"&#65533;,&#65533;&#65533;"&#65533; )$"_2b$&#65533;&#65533;&#594;&#65533;&#65533;I%&#65533;t&#65533;	&#65533;&#65533;l&#65533;	&&#65533;l&#65533;(&#65533;|&#65533;'&#65533;&#65533;d&#4951;dr&#65533;$&#65533;Z"	&#65533;&#65533;Ze$&#65533;x&#65533;&#65533;%u:&#65533;&#65533;(&#65533;&#65533;&#65533;&#65533;%7N)#&#65533;D	$&#65533;&#65533;&#65533;&#65533;#&#65533;&#65533;&#65533;&#65533;"&#65533;&#65533;&#65533;&#65533;!&#65533;&#65533; &#65533; &#65533;&#65533;!&#65533;&#65533;G&#65533;;.r&#65533;&#65533;&#65533;(2l"&#65533;&#65533;
 (&#65533;&#65533;z&#65533;!&#65533;a&#65533;G&#65533;hYd&#65533;;&#65533;H&#65533; &#65533;&#65533;&#65533;&#65533;&#65533;&#65533;D&#65533;H"&#65533;4&#65533;v&#273;|&#65533;'&#65533;p&#65533;&&#65533;dpAdP&#65533;x&#65533;B?&#65533;&#65533;;&#65533;@C-&#65533;&#65533;.&#800;CT&#65533;&#65533;&#65533;Zp&#65533;&#65533;&#65533;z&#65533;&#65533;&#65533;bx&#65533;c44&#65533;&#1857;&#65533;}&#65533;&#65533;&#65533;v=&#65533;T &#65533;Rf&#65533;&#65533;HB.!,5&#65533;r&#65533;A`&#65533;&#65533;r&#65533;&#65533;&#65533;&#65533;
B!&#65533;$&#65533;&#1219; &#65533;R&#1649;&#65533; A&#65533;&#65533;q&#65533;1N`&#65533;FX&#65533;&#65533;y(&#65533;&#65533;}&#65533;1GrD&#65533;ly&#65533;&#717;&#65533;&#65533;&#430;n!B@P&#65533; &#65533;(&#65533;&#65533;V&#65533;&#65533;&#65533;q&#65533;v&#65533;!s&#65533;&#65533;&#65533;&#65533;&#65533;u&#65533;-&#65533;t&#65533;Et&#65533;*w&#65533;:x&#1024;&#65533;&#65533;~&#65533;x&#65533;&#65533;Rh&#1093;cEG&#65533;TSLm&#769;&#65533;V[&#65533;Q&#65533;&#65533;	&#65533;Dmd&#65533;P&#65533;!DX&#65533;&#65533;Z&#65533;&#65533;&#65533;Fa&#65533;1&#65533;p&#65533;&#65533;&#65533;y&#65533;,&#65533;[&#65533;?&#65533;&#65533;XGdp/Km&#65533;|8&#65533;Gcn&#65533;AZ]&#65533;&#65533;f&#65533;!k&#65533;s&#65533;&#65533;&#65533;>&#65533;$.&#65533;&#65533;&#65533;&#65533;&#65533;iF1&#65533;&#65533; 3&#65533;&#65533;&#65533;e)?b&#65533;6&#65533;&#1573;2&#65533;&#65533;	&#65533;&#65533;&#65533;&#65533;TF3&#65533;IYT&#65533; C&#65533;&#65533;x&#65533;&#65533;&#65533;p&#65533;Mx"&#65533;&#65533;&#65533;)LS&#65533;&#65533;&#65533;&#65533;)T&#65533;&#65533;S&#65533;&#65533;
&#65533;q&#65533;&#65533;[&#65533;"&#65533;&#65533;-`&#65533;&#65533;-rQ&#65533;&#65533;Hx&#65533;&#65533;W&#546;&#65533; &#65533;&#65533;3&#65533;*^&#65533;=&#65533;&#65533;P&#65533;&#65533;#&#65533;P|&#65533;&#65533;&#65533;&#65533;)D!&#65533;Q&#65533;'&#65533;cwV&#65533;
T&#65533;&#65533;d&#65533;'81&#65533;JL&#65533;`&#65533;!II&#65533;&#65533;&#65533;x&#65533;&F4&#65533;LD&#65533;:&#65533;&#65533;&&#65533;&#358;Ow&#65533;&#65533;'6A&#65533;&#65533;&#65533;&#65533;&#65533;HD&#65533;|d[y&#65533;HK&#65533;&#65533;&#65533;*&#65533;	(9	N&#65533;&#65533;#&#65533;%E4&#65533;&#65533;&#65533;Y,&#65533;#C$&#65533;L&#65533;(f$>&#65533;&#65533;GR(I&#65533;&#65533;&#65533;'&#65533;t	'&#65533;&#65533;&#65533;b&#65533;$4&#65533;P&#65533;S&#65533;:&#65533;>&#65533;i&#65533;S&#65533;&#65533;JD&#65533;&#65533;&#65533;#"=&#65533;&#65533;&#65533;&#65533;&#65533;&#65533;&#65533;!N 
G&#65533;(&#65533;&#661;&#65533;&#65533; &#65533;&#65533;&#65533;aP&#65533;&#65533;&#65533;&#65533;P7&#149;&#65533;&#1168;&#65533;5&#65533;,}&#65533;g L
&#65533;|&#65533;H(&#65533;s>&#65533;&#65533;[ &#65533;dQ 	b0H&#65533;&#65533;A&#65533;5&#65533;><&#65533;T+&#65533;&#65533; &#65533;x&#65533;$PA
J x&#65533;@&#65533;c&#65533;&#65533;@&#65533;P&#65533;$&#65533;&#65533;&#65533;&#65533;&#65533;&#65533;`4`&#65533;	R&#65533;&#65533;&#65533;:&#65533;&#65533;@&#65533;3`,m&#65533;C&#65533; =&#65533;b&#65533;&#65533;&#65533;&#65533;5&#1313;&#65533;v&#65533;&#65533;&#65533;P8&#65533;&#65533;&#65533;5&#65533;&#65533;q&#65533;*-&#65533;&#65533;&#65533;R&#51222;&#65533;&#1557;}r8&#65533;Zs&#65533;&#65533;s{&#65533; lf&#65533;&#65533;&#65533;A&#65533;w(h&#65533;&#65533;9>&#1825;-&#65533;&#65533;&#65533;&#65533;'&#65533;&#65533;@&#65533;-r&#65533;&#65533;<&#65533;,&#65533;uOl&#65533;&#65533;&#65533;)&#65533;&#65533;H&#65533;*&#65533;&#65533;x H&#65533;D&#65533;&#65533;&#65533;jIl&#65533;9&#65533;&#65533;&#65533;&#65533;C['&#65533;7&#65533;&#65533;|&#65533; &#65533;&#65533;&#65533;&#65533;`6gp&#65533;&#65533;&#65533;&#65533; f &#65533;0&#65533;&#65533;&#65533;&#65533;V$&#65533;&#65533;6<v/&#65533;&#65533;&#65533;&#65533; &#65533;e-&0&#65533;&#65533;&#65533;&#65533;:&#65533;E/)&#65533;&#65533;S&#65533;&#65533;Y&#65533;&#65533;&#65533;&#65533;&#65533;C&#65533;&#65533;&#65533;&#7299;I&#65533;pYj&#65533;&#65533;g&#65533;c&#65533;@KX@&#65533;H&#65533;)'&#65533;^V6&#944;&#65533;.6.gX&#65533;&#65533;`&#65533;&#223;&#65533;K^VV&#65533;!&#65533;M0JaJ&#65533;&#65533;:f&#65533;&#65533;)M&#65533;&#65533;#&#65533;&#65533;&#65533;&#65533;&#65533;KT<&#65533;&#65533;&#65533;tx,&#65533;	>&#65533;?&#65533;9&#65533;!&#65533;&#65533;GV(&#65533; &#65533;r&#65533;&#65533;[`:&#65533;&#65533;&#65533;&#65533;(6&#65533;~&#65533;s&#65533;&#65533;3&#65533;2&#65533;q&#65533;(&#1055;&#65533;&#65533;E&#65533;&#65533;=p&#65533;&#65533;(D&#65533;q2&#65533;O&#65533;A&#65533;&#65533;X&#65533;&#65533;&#1996;&#65533;&#1127;$9*V&#65533;G&#1060;D&#65533;2&#65533;	;&#65533;&#65533;&#516;$&#65533;T&#65533;KlN&#65533;P&#65533;8&#65533;!&#65533;&#65533;T&#65533;r%&#65533;&#65533;&#65533;"=&#65533;&#65533;&#65533;%.&#65533;&#65533;&#65533;m&#65533;2JS&#65533;&#65533;$&#65533;A&#9806;&"ne&#65533;IF&#65533;&#65533;&#65533;V&#65533;&#940;&#65533;#GT&#65533;&#65533;D$A&#65533;C<&#65533;Q%:&#65533;&#65533;jV&#65533;JVjD1%&#65533;C &#197;(&#65533;&#65533;=&#65533;M&#65533;&#65533;&#65533;&#65533;&#65533;&&#65533;&#65533;&#65533;F;&#65533;&#65533;&#65533;d2&#749;&#65533;"&#65533;jZ*&#65533;&#65533;L&#65533;&#65533;6&#65533;j&#65533;C&#65533;8&#65533;%D&#65533;&#65533;[
-&#65533;&#65533;&#25087;r&#65533;L&#65533;&#65533;Y&#65533;:&#65533;&#65533;?&#65533;&#65533;&#65533;`&#65533;&#65533;&#65533;M&#305;]&#65533;&#65533; &#65533;`&#65533;B&#65533;<&#65533;&#65533;0&#65533;&#65533;N&#65533;&#65533;F&#65533;&#65533;L&#65533;0h&#65533;&#65533;H&#65533;&#65533;&#65533;<H&#65533; &#65533;2&#65533;&#65533;#;
&#65533;&#65533;&#65533;4(&#65533;bp&#65533;&#65533;&#65533;&#65533;&#65533;&#1697;&#65533;&#65533;&#65533;`&#65533; I&#65533;&#65533;f&#65533;&#65533;?&#65533;ka^&#65533;W6&#65533;&#65533;&#65533;s,&#908;d&#65533;&#65533;-&#65533;1&#65533;w&#65533;.&#65533;&#65533;&#65533;RWbKi&#65533;&#65533;&#65533;&#65533;&#65533;&#65533;P&#65533;&#65533;&#65533;R&#65533;,:hlcuk&#65533;&#65533;&#65533;&#65533;&#65533;)&#65533;8&#65533;&&#65533;0&#65533;8&#65533;z`&#65533;`$ICn&#65533;&#65533;R>&#65533;&#65533;b`&#65533;@)&#65533;%u&#65533;q&#65533;&#65533;&#65533;@&#65533;a&#65533;&#65533;&#65533;&#65533;{&#65533;k`V@&#65533;&#65533;&#65533;>&#65533;N$tX&#65533;A&#65533;&#1723; &#65533;y0&#65533;[R$&#65533;&#65533;x&#65533;&v&#65533;&#773;&#1330;&#65533;R&#65533;&#65533;&#65533;&#65533;&#65533;
&#65533;i&#65533;&#65533;&#65533;m&#65533;&#65533;ae&#65533;&#65533;&#1629;&#65533;M&#65533;&#65533;yX&#65533;I&#65533;&#65533;&#65533;&#65533;&#65533;X&#65533;&#65533;&#65533;e_&#65533;e &#65533;M&#65533;&#65533;l g&#65533;&#65533;&#65533;&#53581;&#65533; &#65533;`&#65533;]dY&#65533;h&#323;&#65533; &#65533;%`(&#1041;l0&#65533;1&#65533;(&#65533;&#65533;~Qn&#65533;&#65533;q&#65533;)G&#65533;9&#65533;y&#65533;B-&#65533;Gz&#65533;!]&#65533;!%s&#65533;&#65533;,h&#65533;&#65533;&#65533;&#65533;y&#65533;&#65533;&#65533;Y&#65533;x&#65533;&#65533;v&#65533;&#65533;5&#65533;&#65533;m R&#65533;&#65533;&#65533;)&#65533;&#65533;(&#65533;G&#65533;-!&#65533;F&#65533;u&#65533;"]&#65533;&#65533;&#65533;05S&#65533;&#65533;&#65533;&#65533;&#65533;=&#65533;S&#65533;&#65533;)&#65533;&#131;8&#65533;Y&#65533;%TB&#65533;%J&&#65533;#V&#65533;#N&#65533;#X&#65533;&#65533;&#65533;&#65533;&#65533;&#65533;&#590;&#65533;&#65533;!&#1746;&#65533;/-&&#65533;#5
&#65533;L&#628;BkD&#65533;&&#65533;&#65533;*&#65533;&#581;&#65533;&#65533;&#65533;/&#65533;&#696;US'I$JJ"4&#65533;$p&#65533;(&#65533;&#1131;&#65533;&#65533;#Y0&#65533;`&#65533; &#65533;&#65533;&#65533;&#65533;&#65533;&#65533;&#65533;HY&#152;&#65533;&#65533;p&#65533;&#65533;&#65533;'`&#65533;&#65533;DB :$D&#65533;"&#65533;&#65533;	^&#65533;&#65533;&#65533;+&#65533;M&#65533;&#65533;&#65533;&#65533;&#65533;&#65533;&#65533;$&#1020;&#1168;4&#65533;#&#65533;&#65533;&#65533;I&#65533;+!&#65533;`&#65533;&#65533;e)&#65533;&#65533;U&#65533;&#65533;&#65533;#g `&#65533;&#65533;M	9&#65533;y&#65533;&#65533; U	&#65533;@p l &#65533;5&#65533;&#1217;@&#65533;&#65533;@L&#65533;&#65533;&#65533; &#65533; 	&#65533;&#65533;
&#65533;@A`&#65533;B&#65533;&#65533;&#65533;&#65533;P&#65533;sI&#65533;[&#65533;DF&#65533;F&#65533;&#65533;&#65533;0E&#65533;m&#65533;&#65533;&#65533;&#1325;&#65533;L'&#65533;&#65533; &#65533;&#65533;]&#65533;&#65533;L&#65533;&#65533;W&#65533;1XH&#65533;&#1006;&#65533;&#65533;`&#65533;LKa&#65533;R,X&#65533;TH|&#65533;&#342;&#65533;&#65533;&#65533;&#65533;&#903;&#65533;U&#1876;Fg&#65533;&#65533;I&#65533;&#65533;&#65533;@,&#65533;&#65533;]@L&#65533; 4 &#65533;&#65533;B &#65533;O&#65533;&#65533;&#65533;&#65533;BBiO`X&#65533;&#65533;&#65533;&#65533;&#65533;&#65533;fT&#65533;A&#65533;&#65533;&#65533;0&#65533;$@&#65533;4&#65533;&#65533;$&#392;&#65533;T&#1828;Vh&#65533;&#65533;&#65533;&#65533;u&#65533;U&#65533;@&#65533;&#1543;&#65533;&#65533;&#65533;&#65533;YX&#65533; &#65533;&#65533;&#65533;^V&#65533;#Rte&#65533;&Y&#65533;=PgD&#65533;eH&#65533;	A&&#65533;!F@&#65533;&#65533;&#65533;&#65533;&#2003;&#65533;&#65533;&#65533;e f&#65533; 	&#600;`&#65533;&#65533;&#65533;&#65533;P&#65533;&#1601;&#65533;&#288;zV&#65533;&#1861;A%&#65533;&#65533;&#65533;&#65533;&#1937;6&#65533;	&#65533;&#65533;o&#33218;m(!r,&#65533;.&#65533;&#322;&#65533;,&#65533;a&#65533;&#65533;&#65533;&#65533;&#65533;&#921;&#65533;&#65533;QeQ,&#65533;&#65533;u&#65533;a&#65533;&#65533;u&#65533;G&#65533;&#65533;&#65533;0z>&#65533;9&#65533;&#65533;&#65533;&#65533;5&#65533;&#65533;&#65533;)&#65533;),&#65533;(&#65533;&#65533;9&#65533;&#65533;/&#65533;S"d[&#65533;&#65533;1=&#65533;d&#1211;&#65533;)xB(Y&#65533;<;=#&#65533;R$X72
&#65533;&#65533;c&#65533;
&#65533;&#65533;&#65533;(&#65533;&#65533;J&#65533;&#65533;&#65533;&#65533;&#65533;&#65533;&#65533;X&#65533;/&#1122;&#65533;l&#1226;J&#65533;h&#65533;T&#65533;/&#65533;&#65533;$(B!(&#65533;&#65533;&#65533;&#65533;$&#65533;H&#65533;\&#65533;&#65533;&#65533;b-Z.&#65533;&#65533;&#65533;&#65533;L&#65533;\H%&#65533;&#65533;&&#65533;R&#65533;HI&#65533;D&#65533;&#65533;&#65533;!&#65533;Ai&#65533;&#65533;!<&#65533;`%&#65533;&x&#65533;(&#65533;&#65533;q(r&#65533;%:R5&#1114;%\&#65533;E&#65533;&#1201;(KEaIj&#1921;m&#65533;&#65533; B&#65533;&#65533;"x&#65533;+&#65533;
=R	&#65533;D!&#65533; &#65533;&#65533;&#65533;g&#65533;R8T&#65533;$&#65533;&#65533;&#65533;&#65533; VV&#65533;&#65533;h&#65533;P&#65533;u&#65533;&#65533;	&#65533;@&#65533;&#65533;&#65533;l@P \&#65533;&#65533;&#65533;&#65533; 	&#65533;&#65533;Q&#65533; &#65533;&#65533;&#65533; X&#1449; &#65533; &#65533;lA&#65533;&#65533;&#65533;&#65533;M&#65533;&#65533;X&#65533;&#65533;~&#65533;&#65533;h&#65533;&#65533;x&#65533;H&#65533;&#65533;LR&#65533;!&#65533;&#65533;&#65533;&#65533;%&#65533;&#65533;^&#65533;E&#65533;`&#1621;&#65533;PM>Z%&#65533;&#65533;L&#65533;%&#65533;R&#65533;N&#65533;1$_&#65533;&#65533;&#65533;&#65533;j!&#778; ^&#65533;*&#65533;lB&#65533;]&#65533;i&#65533;XAT X P&#65533;L&#65533;(@$&#65533;
H&#65533;&#65533;S&#65533;<``H&#65533;&#65533;&#65533;&#65533;g(&#1554;&#65533;&#65533;&#65533;&#65533;d&#65533;q&#65533;&#65533;&#65533;L&#65533;&#65533;0@&#65533;x&#65533;l&#65533;$ 	hA<&#65533;&#65533;|&#65533;&#1380;f&#65533;&#65533;N&#65533; &#65533;T`&#65533;&#65533;&#65533;ak|Z&#65533;&#65533;&#65533;-&#65533;@j&#65533;q&#65533;`&#65533;&#65533;&#65533;&#65533;
&#65533;&#65533;q&#65533;&#1549;&#65533;&#65533;&#65533;&#65533;-^rR&#65533;)&#17257;&#65533;B&#65533;bF&#65533;V&#65533;&#65533;f_&#65533;&#65533;E=K_&#65533;&#65533;v&#65533;&#65533;V&#65533;'&#65533;&#65533;&#65533;6.R&#65533;v
&#65533;y&#65533;[P5&#65533;}&#65533;)&#65533;o&#775;*&#65533;&#65533;Y&#65533;&#65533;Y&#65533;&#65533;&#65533;Bs&#65533;&#65533;&#65533;&#65533;m&#65533;*&#65533;&#65533;&#65533;!&#65533;B&#65533;y&#65533;&#65533;&#65533;Y&#65533;&#65533;dh&#65533;fQ6&#65533;*&#65533;&#65533;}6&#65533;R&#65533;&#65533;&#65533;9&#593;!&#65533;h&#65533;h&#65533;X&#65533;#&#65533;
&#65533;u&#65533;&#65533;|&#65533;&#65533;&#65533;T&#65533;&#65533;&#65533;#&#65533;&#65533;%8*&#1361;&#65533;qc&#65533;&#65533;&#65533; 0>N&#65533;?	V&#65533;&#65533;dm&#65533;I%?&#65533;o&#65533;&#1748;&#65533;H(z&#65533;&#65533;5&#65533;&#65533;&#65533;&#65533;&#65533;&#65533;&#65533;tR1]&#65533;&#1754;&#65533;&#65533;.&#65533;Z& j'&#65533;){J&#65533;&#65533;)&#65533;
%dBl&#65533;Q&#65533;&#65533;h&#65533;Y&#65533;.&#65533;	&#65533; &#65533;
w&#65533;3&#65533;&#65533;%&#65533;#e&#65533;
{&#65533;)$&#65533;) !&#65533;&#65533;&#65533;)&#65533;l&#11240;&#65533;&#65533;I&#65533;}&#65533;&#65533;a&#65533;&#65533;m&#65533;&#65533;&#65533;&#65533;J&#65533;&#65533;&#65533;B&#65533;&#65533;.&#65533;p&#65533;Fe&#621;&#65533;0&#65533;&#65533;hu&#65533;f&#65533;&#65533;&#65533;XA&#65533; &#65533;@x&#65533;`&#65533;H  @\&#65533;
 &#65533;&#65533; &#1909;&#65533;&#65533;&#65533; &#65533;@&#65533; &#65533;&#65533;&#65533;<A&#65533;&#488;&#65533;c&#65533;&#65533;&#65533;&#1885;X&#65533;&#65533;&#65533;&#65533;&#65533; &#65533;&#65533;0&#65533;&#65533;0 `J&#4907;HB&#65533;H
!P&#65533;m&#65533;&#65533;&#65533;a&#65533;:&#65533;&#1960;&#65533;TP&#65533;t&#65533;Z&#65533;m&#65533;&#65533;R&#65533;&#65533;&#65533;&#65533;GE&#65533;i&#65533;&#65533; &#269;&#65533;Z1q&#65533;fVJ`&#65533;&#65533;i&#65533;&#65533;x x&#65533;&#300;D&#65533;$@&#65533;&#65533;d&#65533;&#65533;&#65533;C&#65533;
&#65533;&#65533;&#65533;&#65533;&#65533;_W-&#65533;&#65533;c	&#65533;L &#65533;&#65533;,&#65533;&#65533;&#65533;&#65533;N&#65533;&#65533;"&#65533;Ml5 [q,[&#65533;&#65533;&#65533;&#65533;&#65533;I&#65533;&#65533;&#65533;&#65533;&#65533;&#65533;g]e&#65533;V&#65533;&#65533;&#65533;&#65533;&#65533;e&#65533;_&#65533;&#65533;&#65533;&#65533;P&#65533;%t&#65533;&#1880;@O&#65533;&#65533;&#1619;&#65533;MaH4&#65533;&#65533;&#65533;Y4&#65533;%g&#65533;&#65533;&#65533;&#65533;&#65533;i&#65533;&#961;	&#65533;&#65533;&#65533;&#65533;&#1888;V&#65533;&#65533;&#65533;g&#65533;&#65533;&#65533;L&#65533;4#{&#65533;XR'&#65533;Q&#65533;&#65533;&#65533;(&#65533;&#65533;&#486;&#65533;&#65533;&#65533;"
&#65533;Q&#65533;&#65533;r(&#65533;*&#1070;m0G&#65533;&n&#65533;Z&#65533;&#65533;Z(&#65533;*&#65533;&#65533;&#65533;&#65533;q!-&#65533;&#65533;,&#65533;B&#65533;&#65533;u&#65533;b&#65533;&#65533;&#65533;Bw&#65533;Bo4*&#65533;41&#65533;a(&#65533;&#65533;&#1447;l&#65533;Q&#65533;&#1163;d&#65533;$&#65533;[&#425;&#65533;&#65533;R>w&#65533;+&#65533;&&#65533;&#65533;'&#65533;&#1671;h%&#16954;&#65533;&#65533;r &#65533;&#65533;&#65533;!p	&#65533;|&#65533;a&#65533;I&#65533;&#65533;`IR&#65533; &#65533;&#65533;|v7&#65533;&#65533;&#65533;S8:&#65533;&#65533;1&#65533;#n&#65533;%&#65533;&#65533;&#65533;&#645;&#65533;&#65533;&#65533;<&#65533;&#65533;&#1811;&#65533;80&#65533;&#65533;%1&#65533;&#65533;<
&&#65533;&#65533;&#65533;}Bm)&#1041;&#65533;`Bp&#65533;&#65533;#&#65533;i&#65533;&#65533;7f)&#65533;Q&#65533;&#65533;&#65533;	:i&#65533;&#65533;*&#65533;0z&#1697;&#65533;v&#65533;&#1208;T	j&#65533;#&#65533;h	BAM&#65533;z&#65533;&#65533;&#65533;&#65533;&#65533;&#65533;&#65533;&#65533;&#65533;^&#65533;&#65533;&#65533;xM&#65533;&#65533;&#65533;,YT&#65533;9&#65533;&#65533;[z{&#65533;z&#65533;|&#65533;&#65533;&#65533;&#65533;(k4k8&#65533; @h@(&#65533;x&#65533;@	&#65533;&#65533;&#65533;&#65533;1D&#65533;&#65533; &#65533; h&#257;P&#65533;&#65533;&#65533;^&#65533;&#65533;&#65533;&#65533;R&#65533;&#65533;&#65533;&#65533;&#65533;&#65533;C5&#65533;&#11086;&#65533;&#65533;o&#65533;&#65533;d&#65533;Z8&#65533;&#65533;B&#65533;&#65533;&#65533;x&#65533;&#65533;5q" &#1062;&#65533;lP>#&#748;&#65533;V&#65533;	&#65533;
^C&#65533;/&#65533;b&#65533;>v>&#31371;W&#65533;&#65533;&#65533;&#65533;&#65533;&#65533;&#65533;&#65533;$s03<&#65533;&#65533;,TK&#65533;V&#65533;&#65533;Y&#65533;jv5&#65533;&#65533;BWK&#968;&#65533;&#65533;@&#65533;&#65533;&#65533; D&#65533;<&#65533;&#1303;O&#65533;c&#65533;G!&#65533;&#65533;&#65533;&#1679;&#65533;t4&#65533;&#65533; h&#65533;&#65533;A~&#65533;b&#391;Y&#65533;0&#65533;wr'&#65533;&#65533;&#65533;&#65533;^&#65533;&#65533;4B&#1798;!n&#65533;&#1012;&#65533;z&#664;&#6311;[Y &#65533;&#65533;&#65533;%&#982;&#65533;\l&#65533;&#65533;E&#1908;I&#65533;A&#65533;&#65533;`&#65533;&#65533;&#65533;O[&#65533;&#65533;^&#65533;'&#65533;&#65533;&#65533;}&#65533;&#65533;}&#65533;&#65533;*&#65533;I56j7&#65533;q&#65533;&#65533;q&#65533;{&#65533;FI*^3w&tB(&#65533;;-&#65533;&#65533;&#65533;w&#65533;G&#65533;&#65533;{,&#65533;&#65533;&#65533;.ZK5&#65533;&#475;Q{9&#65533;a&#65533;&#65533;&#65533;&#65533; &#65533;H:H/&#65533;!0&#65533;&#65533;&#65533;&#65533;n&#65533;!,B=-7
o&#1245;&#65533;&#692;&#65533;&#65533;&#65533;&#65533;&#65533;a&#65533;&#65533;&#65533;I&#65533;&#65533;&#65533;&#65533;T&#65533;&#65533;&#65533; T[&#65533;`&#65533;N&#65533;&#14069;&#65533;&#65533;&#65533;&#65533;&#65533;&#65533;&#622;u&#645;&#65533;I&#65533;Q&#518;&#1033;&#65533;8&#65533;/a">N&#65533;.&#65533;&#65533;&#65533;b&&#65533;&#65533;0&#65533;o&#65533;F&#65533;5&#65533;&#65533;&#65533;&#65533;I&#65533;&#65533;&#65533;&#561;&#65533;r&#65533;&#986;&#65533;`
&#65533;&#65533;&#65533;oP&#65533;&#65533;&#65533;<&#65533;&#65533;%&#539;&#65533;[>*B&#65533;x&#65533;&#65533;p1&#65533;&#65533;&#65533;&#1272;&#65533;c&#65533;)&#65533;@&#65533;#&#65533;H&#65533;	&#65533;Zv&#65533;lb,%&#65533;&#65533;&#65533;R&#65533;&#65533;&#65533;) h&#65533;&#65533;@&#65533;v&#65533;&#65533;&#65533;l 	&#65533;&#65533;(A&#65533;&#65533; 
8~&#65533;&#65533;@	&#65533; &#65533;&#65533;&#65533;&#65533;A(&#1338;&#65533;&#65533;&#65533;(EfY9&#65533; `	&#65533;`&#65533;&#65533;18"&#65533;&#65533;s&#65533;C&#65533;`&#65533;F&#65533;&#65533;&#65533;L&#65533;+T@&#65533;&#65533;F&#65533;1y-&#65533;9&#65533;_	&#65533;{q&#65533;HM&#65533;&#65533;*&#65533;yT&#65533;S,H9&#65533;>&#65533;&#65533;&#65533;&#65533;
\ &#300;&#65533;3p &#65533;A&#65533;j<Nl&#65533;&#65533;Trz &#65533;&#65533;2P&#65533;L&#65533;L(@&#65533;&#65533;`&#65533;&#65533;&#65533;&#65533;\p&#65533;DMA}&#65533;&#65533;4&#65533;"&#65533;?} &#65533;&#65533;&#65533;g&#65533;>}4&#65533;&#65533;O&#65533;=~&&#65533;&#65533;s&#65533;&#65533;<z&#65533;&#65533;y&#65533;%K;v&#65533;&#65533;&#65533;C&#65533;$&#65533;1g&#65533;&#65533;g&#65533;<wn&#65533;ZTOG&#65533;Na&#65533;Q&#65533;&#65533;&#65533;&#931;-g&#644;)3I&#65533;:;&#65533;&#65533;u&#65533;&#794;g&#65533;z&#65533;SgN&#1782;u&#1466;&#65533;#&#65533;N:s&#65533;&#393;&#65533;&#65533;&#65533;7o&#65533;&#65533;gN&#65533;YY&#1701;&#65533;-&#65533;&#65533;s&#38156;&#65533;&#65533;LJ&#65533;>&#65533;"5J&#65533;f&#922;I&#65533;.&#65533;J*T&#65533;V&#65533;b&#65533;
U)S&#65533;R&#65533;"&#65533;&#65533;Um&#1782;W&#65533;*U&#42281;Q&#65533;6i&#1172;&#65533;R%J&#65533;4ye*&#65533;&#65533;W&#65533;\&#65533;~%+V&#65533;&#39980;S&#65533;kV-[&#65533;m&#1370;5^V&#65533;&#1773;&#65533;V&#65533;&#65533;&#65533;S'&#65533;&#65533;8	&#29977;7iT&#65533;I&#65533;j&#65533;&#65533;%J&#65533;DA)&#65533;C
&#65533;"@!&#272;E&#65533;&#65533;L4&#4371;M2&#65533;&#65533;L.&#65533;&#65533;F)D?&#59435;+= )&#65533;Da&#65533;GYD&#65533;EQ&#65533;&#65533;@&#65533;&#65533;*Y|D&#65533;I&#65533;&#65533;&#65533;I$&#65533;d&#65533;H&#65533;&#65533;&#65533;&#65533;Fi&#65533;H &#65533;Q&#65533;J,&#580;O>&#65533;N4&#65533;$HI"&#65533;*1&#65533;d&#65533;&#65533;&#65533;&#1284;C/&#65533;,&#65533;&#65533;N>&#65533;&#275;&#65533;*&#65533;2&#65533;B3&#65533;TJ;&#65533;&#65533;Q&#65533;&#65533;&#65533;M0&#65533;D&#65533;J.&#65533;&#65533;?H>|H0&#65533;&#65533;*&#65533;&#65533;DRPQM&#65533;&#65533;Ha&#65533;&#65533;M6&#65533;&#65533;&#65533;L8&#65533;$&#65533;F&#65533;&#65533;G&#65533;l&#65533;UFdd&#65533;&#65533;&kL&#65533;&#65533;&#65533;C&#65533;&#1105;Gjd&#65533;&#65533;UyJHT&#65533;&#65533;[I&#65533;DQ&#65533;&#65533;&&#65533;&#65533;&#65533;h9Wk&#65533;&#65533;&#65533;9&#65533;XA8&#544;x&#65533;f`&#65533;>&#65533;&#204;!L A&#65533;R !H &#65533;&#65533;f&#65533;a	/&#65533;&#65533;cCT&#65533;B&#65533;(&#65533;A	d&#65533;DDY&#65533;`&#65533;&#65533;T&#65533;E&#65533;V&#65533;a&#65533;Eaclo5D@	!D&#341;Y&#65533;U&#65533;c.&#65533;XA$$f&#65533;-&#65533;C&#65533;&#65533;{f&#65533;h&#65533;y^8&#65533;@&#65533;&#34982;)&#65533;&#65533;&#65533;\&#65533;"?r&#65533;C,v &#65533;
&&#65533;&#65533;&#65533;
8&#65533; 	j&#1058;&#65533;7&#65533;z"&#65533;5
+&&#65533;&#65533;&#65533;*j&#65533;,i(&#65533;&#65533;&#65533;;&#65533;4&#65533;&#65533;&#65533;&#65533;&#65533;2&#65533; 0&#65533;&#65533;9 &#65533;#&#65533;&#65533;&#65533;'&#65533;&#65533;&#65533;&#65533;&#65533;&#65533;&#65533;2L&#65533;>,&#65533;C&#65533;&#65533;&#65533;%&#65533;H&#65533;&#65533;&#65533;^&#65533;&#65533;)&#65533;&#1763;&#759;j&#65533;'&#479;b
*&#65533;&#65533;b&#65533;&#65533;&#65533;&#65533;2}t&#65533;&#65533;&#65533;&#1902;9v7&#65533;&#65533;C&#457;*&#65533;&#65533;:&#65533;&#65533;&#65533;zg&#65533;/9&#65533;&#65533;&#65533;&#65533;&#65533;&#65533;&#65533;8&#65533;&#65533;&#65533;&#65533;&#65533;&#65533;`&#65533;&#65533;&#65533;&#65533;&#65533;z&#1111;&#65533;&#65533;&#65533;&#65533;&#65533;r&#65533;&#65533;4&#65533;8&#65533;&#65533;P8&#65533;&#65533;&#65533;&#65533;&#65533;5UTq&#65533;S&#65533;b~*r&#65533;V&#65533;&#65533;6&#65533;hM~&#65533;	Khh&#65533;&#65533;&#65533;&#65533;&#65533;U&#65533;"<&#65533;+&#65533;&#65533;V&#65533;P&#65533;&#65533;&#65533;+f[&#65533; 4&#65533;yTa&#65533;RtJP&#65533;&#65533;D&#65533;,5&#65533;&#65533;?&#65533;&#65533;D&#65533;3	G(&#65533;`&#65533;Z&#65533;&#65533;C&#65533;3B(m"r8&#65533;	&#13097;&#65533;8&#65533;Q&#65533;&#65533;AhX&#65533;d	9&#65533;XZ&#65533;!&#1440;B(I&#65533;0&#65533;&#65533;&#65533;&#65533;&#65533;`Y&#65533;&#65533;b&#65533;Di&#65533;&#65533;0&#65533;&#65533;p&#65533;&#65533;( &#65533;	&#65533;L&#65533;Q&#65533;&#65533;r&#65533;t&#65533;3&#65533;&#65533;=&#65533;&#65533;&#65533;
Ox"&#65533;&#65533;(&#65533;&#65533;<a&#65533;5&#65533;a&#65533;f&#65533;&#65533;&#65533;&#65533;L&#65533;&#65533;&#65533;9U&#65533;&#65533;X&#65533;TM&#65533;M&#65533;
M&#65533;b&#65533;'R*&#65533;&#65533;&#65533;&#65533;&#65533;c&#65533;S&#65533;&#65533;Z&#65533;&#65533;&#65533;V&#65533;"Z)&#65533;3D&#65533;&#65533;U&#65533;C&#65533;h&#65533;8P&#836;e2b&#65533;E+cV0&#65533;&#65533;c&#65533;&#65533;&#65533;&#65533;&#65533;&#65533;&#65533;&#65533;,&#65533;@&#65533;&#65533;&#65533;&#65533; X K &#65533;jV<&#65533;!&#65533; B &#65533;x &#65533; 	X&#65533;&#65533;(&#65533;&#65533; y&#65533;&#65533;&#65533;&#65533;8&#65533;&#1550;&#65533;3&#65533;&#65533;<+&#65533;&#65533;(z&#65533;5&#65533;&#65533;w&#65533;#$J&	V5Q&#65533;&#65533;`&#65533;&#65533;4&#65533;D&#65533;&#65533;&#65533;-&!"&#65533;3@`&#65533;&#65533;F"&#65533;5&#65533;&#65533;hQ&#65533;&#65533;*&#65533;6&#65533;u&#65533;A&#65533;&#65533;X&#65533;&#65533;<&#65533;&#65533;	*&#65533;@&#65533;66&#65533;&#65533;&@1&#65533;5j)	KQxr&#65533;&#65533;aDhD&#65533;G&#65533;&#65533;&#65533;&#65533;a38 &#65533;
w&#65533;X&#65533;b&#65533;&#65533;J&#65533;"&#65533;&#65533;&#65533;2&#65533;&#65533;&#65533;
c&#65533;&#65533;&#65533;o(&#65533;&#65533;>&#65533;A}n!&#65533;&#65533;K<&#65533;,x~&#330;&#65533;0[&#65533;&#65533;&#65533;&#65533;@i&#65533;&#65533;JT&#65533;9@&#65533;mY&#65533;&#65533;D&#65533;&#65533;98&#65533;&#65533;+[&#65533;&#65533;&#65533;&#65533;0&#65533;;L&#50226;&#65533;&#65533;&#65533;9&#65533;&#65533;m&#65533;&#27837;7&#65533;&#65533;&#65533;&#65533;e&#65533;q&#65533;p\6&#65533;&#65533;y&#65533;&#65533;&#65533;7W&#65533;9&#65533;&#43014;&#65533;]&#65533;&#65533;R(@&#65533;?R&#65533;i&#65533;&#65533;@ 3&#65533;@&#65533;6&#65533;8&#65533;&#65533;&#65533;&#65533;`2>^&#65533;b&#65533;&#180;!Mt&#65533;N&#65533;1)&#65533;&#65533;Z&#65533;!,dA&#59952;&#65533;h!Y&#65533;)T&#65533;&#65533;Z&#65533;&#1180;
&#65533;	P&#65533;B&#65533;`&#65533; &#65533;k&#65533;PD&#65533;8&#65533;&#65533;iT&#65533;`}(&#65533;&#65533;h&#65533;q&#65533;&#65533;%L&#65533;
&#65533;&#65533;*!#&#65533;D0&#65533;&#65533;&#65533;&#533;&#65533;&#65533;h&#65533;0&#65533;1F&#65533;Z#"a&#65533;&#65533;lIM&#65533;RS&#65533;&#65533;&#65533;&#65533;\b&#65533;"&#65533;&#65533;L&#65533;	]	&#65533;&#65533;,&#65533;8&#65533;;n&#65533;L&#65533;&#65533;&#65533;&#65533;&#1100;&#65533;JnO&#65533;&#65533;lL&#65533;&#65533;&#65533;&#65533;&#65533;&#65533;&#65533;&#65533;
&#65533;$&#65533;&#65533;)L 1HK:Y&#65533;"&#65533;&#65533;&#65533;|w&#65533;&#65533;&#65533;iRA
9q&#65533;Te*&#65533;0A&#65533;Y&#65533;&#548;&#65533;JV&#65533;&#65533;&#65533;&e&#65533;e&#65533;&#65533;&#65533;L&#65533;,&#65533;)&#65533;&#65533; mf)z&#65533;e&#65533;&#65533;&#65533;&#65533;b&#65533;&#65533;zkB&#65533;&#65533;@&#65533;&#65533;&#65533;&#65533;&#65533;`&#65533;&#1024;$p&#65533;HA|pq#&#65533;2&#65533; &#1536;>.&#65533;Y`8p&#65533;&#65533;&#65533;&#65533;&#65533;&#65533;D'&#65533;&#65533;&#65533;V&#65533;0@&#65533;&#65533;&#65533; &#65533;&#65533;&#65533;h&#65533;&#65533;&#65533;WI&#65533;&#65533;$ Q&#402;A&#65533;dG&#65533;4&#65533;8=3&#65533;&#65533;1JL&#65533;L&#65533;&#65533;5&#65533;U&#65533;!&#65533;&#65533;L&#65533;&#65533;p&#65533;/<&#65533;\&#65533;\Q<r&#65533;:p&#65533; &#65533;@T`$`8&#65533;&#65533;m&#65533;X&#65533;(/k&#65533; "&#196494;#&#65533;&#65533;;&#65533;&#65533;&#65533;&#65533;&#65533; (@A&#65533; 8&#65533;&#65533;C&#65533;BW&#65533;&#65533;&#65533;D&#65533;v&#65533;-a&#65533;[<&#65533;z&#65533;&#65533;&#65533;N&#65533;&#65533;D&#65533;0c&#65533;&#65533;d&#65533;B&#65533;&#28789;+'&#65533;I&#1529;&#1172;&#65533;&#65533;&#65533;p&#65533;\&#65533;&#65533;&#65533;&#1185;.&#65533;&#65533;&#65533;.&#65533;&#65533;&#65533;&#65533;zta;_QK&#65533;&#65533;;)8&#65533;{a>&#65533;/pO&#65533;r?&#65533;&#65533;a&#65533;&#65533;m<&#65533;&#65533;N&#65533;&#961;{~9&#65533;&#65533;&#1872;y&#65533;&#65533;el8%0
&#65533; *K&#65533;)jZ&#65533;&#65533;&#65533;g&#65533;&#65533;&#65533;*b8&#65533;&#65533;&#65533;&#385;3&#65533;&#65533;{ni&#65533;]&#65533;&#65533;&#65533;&#65533;$&#65533;m&#65533;&#65533;Q&#65533;&#387;&#65533;&#65533;&#65533;	]N&#65533;;*&#65533;,|&#65533;T&#65533;&#65533;&#65533;&#65533;d&#65533;&#65533;#&#65533;P&#65533;&#65533;&#65533;&#65533;Y&#65533;)&#1683;&#65533;[&#65533;c&#65533;&#65533;Ga!JXIT&#65533;&#65533;&#65533;V&#65533;2&#65533;wa$&#65533; &#65533;&#65533;&#65533;&#65533;&#65533;&#65533;$&#65533;@&#65533; EP&#65533;lN0&#65533;&#65533;#Cf,&#65533;<&#65533;&#388;B&#65533;&#65533;4	O@&#65533;&#65533;E&#65533;CNBA&#65533;,&#65533;&#65533;@0&#65533;Oz&#65533;L&#65533;6&#65533;7R&#65533;&#65533;&#65533;&#65533;6TA?D&#65533;&#65533;DA&#65533;&#65533;#C&#65533;H&#65533;8J&#65533;V&#65533;82&#65533;&#65533;8i&#65533;V&#65533;DaKF)&#65533;&#65533;>D&#65533;&#65533;Y&#65533;&#65533;&#65533;RM&#65533;h&#65533;&#65533;nEZ&#65533;&#38418;&#65533;Y&#65533;i&#65533;&#65533;&#65533;&#65533;z&#65533;p&#65533;
&#65533;)Z&#65533;	c&#65533;&#65533;F&#65533;&#65533;&#65533; t&#65533;@&#65533;&#65533;&#65533;6&#65533;&#65533;J&#65533;&#65533;dp&#65533;&#65533;&#65533;>&#65533;,&#65533;< &#65533;&lN@	&#512;>K*6&#65533;$N&#65533;&#65533;&#65533;a&#65533;&#65533;j&#65533;&#65533;&&#65533;JE&#65533;(&#65533;&#65533;&#65533;h&#65533;&#65533;&#65533;E&#65533;&#65533;E&#65533;&#65533;I&#65533;&#65533;J&#65533;Q!&#65533;F&#65533;f&#65533;#B.&#65533;&#65533;&#65533;kQ&#65533;&#65533;F$&#65533;-&#65533;,b&#65533;&#65533;2@&#65533;&&#65533;& &#65533; &#65533;@A&#65533;m&#65533;&,&#65533;F&#65533;&#65533;&#65533;&#1066;#@&#65533;mR&#65533;&#65533; ^$`&#65533;f&#65533; p`&#65533;@VB.Fk,&#65533;xL&#65533;&~/&#65533;&#65533;#&#65533;f&#65533;.2&#386;-&#65533;+&#65533;&#65533;*P&#65533;n&#65533;(d&#65533;)&#65533;B+&#65533;&#65533;Y&#65533;$>&#65533;&#65533;"&#65533;j&#65533;&#65533;&#65533;1&#65533;'&#65533;&#26806;&#65533;N&#65533;&&#65533;.'`b'j&#65533;&#65533;&#65533;&#65533;&#65533;&#65533;&#65533;&#65533;0&#65533;B&#65533;/&#65533;&#65533;n&#65533;R&#65533;&#65533;g&#65533;&#65533;.&#65533;&#814;&#65533;`r&#65533;&#65533;k0&#65533;&#65533;&#65533;hr@/f&#65533;h&#65533;&#65533;Rc&#65533;n&#65533;`&#65533;&#65533;r&#65533;4L&#65533;&#65533;>&#65533;J&#65533;&#65533;P&#65533;&#65533;W&#65533;&#65533;&#65533;&#65533;@&#65533;&#65533;.eOVo:&#65533;#&#65533;bA&#65533;&#65533;cd&#65533;j&#65533;"&#65533;&#65533;8H=^C=BP:&#65533;&#65533;&#65533;d&#65533;6\&#65533;&#65533;&#65533;&#65533;&#65533;&#65533;&#65533;&#65533;&#65533;&#65533;$&#65533;&#65533;*&#65533;&#65533;hB2&#65533;T&#65533;&#65533;Bj&#65533;P&#65533;I&#65533;&#65533;$aV&#65533;Je&#65533;&#296;&#65533;r&#65533;&#65533;.:&#65533;&#65533;:&#65533;&#65533;&#65533;)kp&#65533;&#65533;L&#65533;&#65533;&#65533;&#65533;8f&#65533;BD&#65533;=(i3&#65533;,&#65533;$&#390;&#65533;&#65533;&#65533;&#65533;&#65533;&#65533;&#65533;&#65533;L6`&#65533;&#65533;&#65533;&#65533;H&#65533;&#65533;&#899;5F &#65533;6&#65533;KN&#65533;(&#65533;&#65533;&#65533;Q!&#65533;J2O<&#65533;&#230;&#65533;3:&#65533;H&#65533;8&#65533;&#65533;&#65533;&#65533;Ap&#65533;c&#656;&#65533;XV&#65533;&#65533;&#65533;&#65533;ZB&#65533;&#65533;&#1206;iYh&#65533;&#65533;&#65533;&#65533;&#65533;&#65533;&#65533;f&#65533;&#65533;&#65533;&#65533;YD&#65533;&#65533;F&#65533;$@&#640;X&#65533;6`4`: P&#65533;&#65533;&#65533;&#65533;MA&#65533; 8&#65533;0@2 l*`J&#65533;&#65533;`>&#65533;+&#65533;&#65533;J&#65533;&#65533;f&#65533;&#65533;-$b`&#65533;s$b#|FA"D&#65533;&#65533;&#65533;CddFJ&#65533;U&#65533;G!&#65533;XZ&#65533;Y&#65533;&#65533;@de&#65533;&#65533;mhj&#65533;$&#65533;*N#&#65533;I&#65533;%4%&#65533;tA&#65533;4#f*"&#65533;&#65533;&#65533;> &#65533; B&#65533;4&#65533;&#65533;&#65533;`
rR&#65533;o0bE1&#65533;vp*E&#65533;M9&#65533;#RN$&#65533;&#65533;&#65533;&#65533;&#65533; f&#65533;,&#65533;&#550; &#65533;z&#65533;&#65533;&#65533;.&#65533;&#65533;0@&#65533;&#65533;&#65533;&#65533;&#65533;&#65533;&#65533;&#65533;&#65533;q&#65533;&#65533;&#65533;&#65533;&#65533;#&#65533;&#65533;C&#65533;By&#65533;&#950;&#65533;"S&#65533;'&#65533;:5'&#65533;N&#65533;$&#65533;+.&#65533;!s&#65533;- KS&#65533;."&#65533;&#65533;T&#65533;b}pbx&#65533;Q&#65533;&#65533;z&#65533;&#65533;&#65533;}&#65533;N!&#65533;&#65533;&#65533;F&#65533;&#65533;&#65533;k&#65533; &#65533; &#65533; /%&#65533;&#65533;/
&#65533;&#65533;5Z&#65533;U0&#65533;&#65533;&#65533;&#65533;&#65533;&#2992;&#65533; Y&#65533;`'{2K0e&#65533;&#65533;<P&#65533;j#&#65533;2&#65533;7GhF&#65533;I&#65533;&#65533;&#65533;1&#65533;&#65533;&#65533;&#65533;7\i&#65533;hc(&#65533;O^!&#65533;/<NhX(:&#65533;dH4F&#65533;&#65533;&#65533;=2c&#65533;nc&#65533;&#65533;&#12742;$J&#65533;-HI&#65533;&#65533;?0a&#65533;L	.&#65533;&#65533;H/%&#65533;&#65533;NvVAR@&#65533;U&#65533;&#27138;"&#65533;C&a86D5')&#65533;&#65533;&#65533;&#65533;a&#1092;&#65533;H)	&#65533;&#65533;_+&#65533;=&#65533;#g=A8]>&#65533;&#65533;&#65533;Rls&#65533;N&#65533;&#65533;P0&#65533;&#65533;&#65533;j&#65533;&#65533;7ko&#65533;,&#65533;3h&#65533;&#65533;&#232;&#65533;&#65533;&#65533;TO76#&#65533;f&#65533;c&#65533;&#65533;GRV	&#65533;3n3JF0F&#65533;~&#602;X&#65533;&#65533;^&#65533;&#65533;&#65533;&#65533;&#65533;&#65533;A~I[d&#65533;
&#65533;n&#848;&#65533;|&#65533;&#65533;`
d&#65533;q&#65533;<&#65533;&#65533;&#65533;&#65533;&#65533;&#65533;&#65533;&#65533;&#65533;.&#65533;&#65533;&tq&#65533;@&#65533; &#65533;&#65533;&#65533;C&#65533;Ada&#65533;1#IItE#b0&#65533;'`&#65533;aI\%w&#65533;&#1047;d&#65533;f%O&#65533;Vle
9-ZA&#65533;>&#65533;"|&#65533;&#65533;a~&#65533;+Bnu+&#65533;&#65533;0f&#65533;&#65533;&#65533;&#65533;&#65533;"&#65533;&#65533; 
X&#65533;` &#65533;@P&#65533;&#65533;N 	&#65533;&#65533;D=&#65533;u&#65533;B&V&#65533;+Hw&#65533;&#65533;Q&#65533;&#65533;&#65533;&#65533;&#65533;*&#65533;&#65533;&#65533;&#65533;&#65533;&#65533;&#65533; &#65533;&#65533;t&#65533;
&#65533; &&#65533;W&#65533;k u&#65533;&#65533;L&#65533;oT&#65533;&#65533;V&#65533;-&#1294;&#65533;t&#502;&#65533;&#642;&#65533;Jz&#65533;&#65533;Q[5W[b
+&#65533;%&#65533;`Q&#65533;&#65533;RG+1@81&#65533;&#65533;0&#65533;&#65533;V&#65533;Q&#65533; c1N&#65533;&#65533;&#65533;&#65533;&#65533;&#65533;&#1312;&#65533;0n&#65533;.h&#65533;&#65533;K&#65533;+&#65533;&#65533; &#65533;@&#65533;&#65533;&#65533;&#65533;&#65533;~+0&#65533;&#65533;}&#65533;{4&#65533;X&#65533;&#65533;&#65533;&#65533;(&#65533;&!8&#829;\#Z!&#65533;:&#65533;c;@&#65533;&#65533;&#65533;&#65533;l#`&#65533;87&#65533;F&#1236;~&#65533;&#65533;*U&#65533;N|Fc&#65533;j#`&#1016;+&#65533;&#65533;&#65533;kC&#65533;W&#65533;bCc&#65533;iK&#65533;&#65533;&#65533;,&#65533;&#65533;#6&#65533;dKJH.&#65533;P&#65533;$T&#38099;&#65533;=H&#65533;&#65533;8y&#65533;n&#65533;&#65533;&#65533;&#65533;H&#65533;$&#1946;hQ&#65533;&#65533;N&#65533;/&#65533;&#65533;c&#65533;N&#65533;RFc&#65533;&#65533;,&#844;3/&#65533;d&#65533;&#65533;c3&#65533;3Us 9&#65533;a&#65533;&#65533;3k&#65533;5&#11033;&#65533;&#764;&#65533;y7&#65533;9&#65533;,`&#65533;&#65533;+&#65533;&#65533;&#65533;dH6&#65533;&#65533;&#1507;&#65533;G&#1237;Y&#65533;*a07&#65533;&#65533;&#65533;&#65533;O&#65533;8&#65533;k&#65533;0&#65533;5	U&#65533;Y&#65533;Sn&#65533;&#1444;&#65533;yYZ&#65533;&#65533;@&#65533;F&#435;&#65533;	VZ&#65533;Y&#65533;&#65533;>$pD*a	&#65533;>&#65533;&#65533;&#65533;&#65533;&#65533;&#65533;$&#65533;2 &#65533; &#65533;`&#1808;&#65533;&#65533;&#65533;P@@&#65533;&#65533;&#65533;:&#65533;&#65533;&#65533;&#26662;&#65533;&#65533;J&#65533;;E&#65533;&#65533;`j&#65533;&#27088;&#65533;t&#65533;&#65533;&#65533;*&#65533;n '"&&#65533;l&#65533;+&#65533;eZ&#65533;T&#65533;U&#65533;&#65533;bY&#65533;&#65533;&#65533;3&#1294;HD&#65533;NnJk&#65533;&#65533;#"&#65533;"&#65533;ZhNM&#65533;:D&#65533;&#65533;o!$"Bb&#65533;FI&#65533;@&#65533;@"@@&#65533;&#65533; &#65533;h&#65533;&#65533;&#65533;&#65533;&#65533; &#65533;TvC&#65533;$"&#65533;nj&#65533;fjM&#1514;o a&#65533;z:&#65533;&#65533;&#65533;&#65533;&#65533;6 &#65533;&#65533;&#65533;r@&#1408;&#65533;&#65533;&#65533;x&#65533;g&#65533;&#65533;&#65533;x&#65533;&#32020;&#65533;#Lt2.u1HpUt&#65533;&#65533;&h&#65533;0&#1410;&#65533;&#65533;N&#65533;&#65533;&#65533;.F&#65533;&#65533;$&#65533; {&#65533;&#65533;$&#65533;&#65533;r&#65533;&#65533;1t<&#65533;(Nx"U&#65533;&#65533;g8&#65533;l&#65533;&#65533;&#65533;`&#65533;K&#65533;&#65533;&#1024;&#65533;&#65533;g&#65533;&#65533;N[G&#65533;z&#65533;[&#65533;&#65533;@Y&#65533;|&#65533;&#65533;&&#65533;&#65533;X&#65533;U0&#65533;&#65533;&#65533;&#65533;g&#65533;n}&#65533;&#65533;(&#65533;26&#65533;X&#65533;&#65533;&#65533;&#65533;,&#754;&#65533;J&#65533;&#65533;&#419;(&#65533;&#65533;&#65533;&#65533;<&#65533;&#65533;:&#65533;&#65533;&#65533;5a^&#65533;&#65533;p&#65533;=v&#65533;w&#65533;6Q0k&#65533;5&#65533;&#65533;&#65533;&#65533;b&#65533;&#65533;&#65533;<T&#65533;&#65533;&#65533;0&#65533;&#65533; y&#65533;e04m;&#65533;&#65533;&#65533;&#65533;&#65533;D9DAg}STa&#65533;&#65533;c&#964;&#65533;05&#65533;&#65533;8&#65533;&#65533;&#65533;&#65533;?9CIT,e&#259;L&#65533;&#65533;"&#65533;6&#65533;Ild&#65533;U8=i&#65533;=&#65533;)&#65533;&#65533;&#65533;&#179;&#65533;&#65533;o]A&#65533;&#65533;&#1867;&#65533;&#65533;_kC`&#65533;&#65533;&#65533;&#65533;&#65533;&#65533;&#65533;O&#65533;K&#65533;&#65533;&#65533;&#65533;U&#65533;dW&#65533;BO3R\W&#65533;&#65533;&#65533;G&#65533;&#687;&#65533;&#65533;c&#65533;&#65533;V&#65533;&#65533;&#65533;OjE&#65533;m[&#65533;&#65533;o&#65533;m=&#65533;&#65533;&#65533;m&#65533;n&#65533;&#65533;&#65533;`b&#65533;&#65533;&#1946;&#65533;V&#65533;&#65533;&#65533;&#65533;Z&#65533;< &#65533;(&#65533;&#65533;&#65533;&#65533; {?Z&#65533;&#65533;@H &#65533;W`r&#65533;4M&#65533;1av$f8f&#65533;w&#160;&#65533;Z&#65533;&#65533;H&#65533;&#65533;uk&#65533;)&#65533;A&#65533;he&#65533;mnd&#65533;&#65533;&#65533;G&#65533;$&#65533;&#65533;&#65533;Xp&#65533;&#65533;79&#486;&#65533;&#65533;&#65533;&#65533;urjE&#65533;QE}&#65533;mZT&#1448;&#1126;}&#65533;abfG&#65533;&#1024;:&#65533;(;&#65533;@&#65533; "&#65533;&#65533;&#65533;W&#65533;&#65533;-&&#65533;&#1543;&#65533;&#65533;&#65533;&%X4&#65533;&#65533;&#65533;nv&#65533;gDU &#2047;qJ@	&#65533;m&#65533;&#23473;\&#65533;-nBV&#65533;".&#65533;&#65533;(t&#65533;P&#65533;Fu&#65533;&#65533;"&#65533;YU&#65533;FkY&#1732;&#65533;x}rB[&#65533;&#65533;$4>&#65533;&#65533;&#65533;&#65533;T&#65533;n&#65533;&#65533;Gs&#65533;&#8248;&#65533;`1&#65533;2&#1410;&#65533;Fr/F&#48597;&#65533;&#65533;!#&#65533;X/&#65533;b&#65533;&#65533;&#65533;$&#65533;&#65533;z&#65533;&#65533;&#65533;K%&#65533;%Y&#65533;&#65533;&#65533;0&#65533;#K{&#28414;1&#65533;&#65533;*&#65533;&#65533;&#65533;+&#65533;&#65533;&#65533;&#65533;&#65533;+&#65533;&#65533;&#65533;&#65533;&#1785;=v&#65533;&#65533;j&#65533;e*B~&#65533;&#65533;$KE&#65533;&#65533;4T&#65533;O&#65533;#&#65533;&#65533;6>\&#65533;9H&#65533;&#946;&#65533;&#65533;di)T&#65533;&#65533;&#694;--&#65533;&#65533;&#65533;^!v8/e7&#65533;7}&#65533;&#65533;&#65533;CC&#65533;&#65533;<&#65533;&#65533;dB&#65533;$5&#65533;r0&#65533;&#1430;;&#65533;&#65533;&#65533;D)[&#65533;4&#65533;&#65533;5$)#&#65533;&#65533;r&#65533;S&#65533;&#65533;=&#65533;/&#65533;+&#65533;&#65533;Ac4t&#65533;&#65533;>&#65533;&#65533;&#65533;6&#65533;&#65533;&#65533;&#65533;&#65533;o`ma&#65533;{&#65533;5&#43227;&#65533;&#65533;&#65533;&#65533;<C&#65533;Cl&#65533;MLQ&#65533;k&#1177;&#65533;:&#65533;0&#65533;&#65533;V&#65533;&#65533;@&#65533;&#65533;&#65533;&#65533;i&#65533;.&#65533;&#65533;&#65533;&#65533;@`mE b&#65533;E&#65533;!:Th&#65533; A&#65533;B&#65533;H #H&#65533;,Q&#65533;&#65533;&#33824;>w&#1956;9c&#65533;L&#65533;8z!Z&#65533;&#65533;&#65533;&#65533;F&#65533; 9R&#65533;&#65533;'Htx!E&#65533;1x&#65533;?~&#65533;&#65533;c>0m1&#65533;&#65533;&#65533;?&#65533;&#65533;&#65533;&#65533;G&#65533;&#65533;>D&#65533; 
&#65533;0&#65533;>y&#65533;&#65533;9&#65533;&#29597;;x&#1718;5&#65533;g&#65533;:t&#65533;&#1337;&#65533;O&#65533;=X&#65533;p&#65533;3&#65533;"F&#65533;\.2&#65533;pP!E&#65533;"Az&#1320;&#1123;H&#65533;(Y&#65533;<	#&#65533;#.B&#65533;Pl&#1517;&#65533;J8(ujAZ&#65533;&#65533;&#65533;H&#65533;>&#65533;c/&#65533;&#65533;+C&#65533;O*DH&#65533;&#1087;`&#65533;&#65533;!!=XTL@P&#65533;&#65533;t&#65533;.(&#65533;&#65533;G&#988;8x&#65533;&#65533;&#65533;cG<{&#65533;v&#65533;3&#65533;&#65533;&#65533;&#65533;&#65533;&#65533;&#65533;}OQ&#1860;
&#65533;i&#4097;~B&#34850;n&#65533;!&#65533;t&#65533;!Gu H&#65533;:h &#65533;&#1457;&#65533;t&#65533;&#65533;q8&#65533;a&#65533;eGrdG&#65533;N"&#65533;&#65533;Zw&#65533;E&#65533;w(H&#65533;&#65533;,&#65533;x#p&#65533;8&#65533;&#65533;&#1681;&#1484;*&#65533;Ga&#65533;t&#65533;a`o&#65533;NH&#65533;vK&#65533;a&#65533;o&#65533;&#65533;F&#65533;mh(&#65533;&#65533;f&#65533;JN&#65533;%&#65533;f&#65533;&#65533;F&#65533;nd&#614;f&#65533;&#65533;&#65533;h&#65533;&#582;&#65533;X&#65533;Y'&#65533;J&#65533;&#65533;"[!*Y&#65533;&#65533;X&#65533;&#65533;&#65533;et&#65533;&#65533;(&#65533;&#65533;&#65533;&#65533;&#65533;)&#65533;&#65533;i&#65533;&#65533;&#65533;"&#65533;,&#65533;&#65533;2&#65533;&#65533;&#65533;&#65533;&#65533;+&#65533;&#65533;BJ(&#65533;x&#65533;I&&#65533;T2	d&#65533;&#65533;&#65533;[!&#65533;&#65533;&#65533;ee&#65533;I&#65533;&#65533;z&#65533;(&#65533;&#65533;b&#65533;*&#65533;&#65533;r&#65533;*&#65533;&#65533;&#65533;&#65533;)&#65533;&#65533;&#65533;J&#65533;&#65533;&#65533;&#65533;*&#65533;&#65533;J)&#65533;&#65533;&#65533;I'&#65533;^&#65533;&#65533;&#65533;&#65533;z&#65533;&#65533;(&#65533;&#65533;&#65533;	&#65533;&#65533;&#65533;&#41577;&#65533;jkk&#65533;&#65533;&#65533;&#65533;k)&#65533;&#65533;
+&#65533;|&#65533;I%&#65533;\&#65533;&#65533;e&#65533;`R&#65533;E&#65533;Y&#65533;	'&#65533;X&#65533;&#65533;&#65533;&#65533;\&#65533;/&#65533;&#65533;&#65533;&#65533;k&#65533;&#790;&#65533;&#690;&#65533;&#65533;&#65533;J)&#65533;&#65533;joE&#65533;&#65533;J&#65533;&#65533;&#65533;&#65533;&#65533;&&#65533;\R&#65533;&#65533;&#11124;&#686;&#65533;2&#65533;h,&#65533;&#65533;B&#65533;-4&#65533;&#65533;+:{
&#65533;+&#65533;&#65533;&#65533;&#65533;+&#65533; K-&#65533;&#65533;L&#65533;-&#65533;&#65533;&#65533;&#65533;&#65533;n&#65533;&#65533;p[&#44884;@&#65533;&#65533;#&#65533;4&#65533;&#65533;&#65533;p&#65533;&#65533;&#65533;&#65533;*(&#65533;&#65533;Y&#65533;&#65533;}E&#65533;I&#65533;&#65533;&#65533; &#65533;&#65533;MwU&#65533;&#65533;Gw&#1900;&#65533;v&#65533;&#65533;'m=&#65533;&&#65533;X&#65533;"&#65533;&#817;&#65533;YL&#65533;\|av&#65533;&#65533;&#65533;",Y&#65533; l,&#65533;	&#65533;&#65533;AQ&#65533;&#65533;4&#65533;&#65533;UE&#65533;Q&#65533;/t`&#65533;`&#65533;Z&#65533;&#65533;Xg&#65533;&#65533;G^n&#65533;&#65533;G&#65533;}&#65533;&#1110;Z"&#65533;<&#65533;v&#65533;&#65533;&#65533;&#65533;#I^f&#65533;N&#65533;&#65533;Z/&#65533;&#65533;&#1800;@"&#65533;#YoIeV_&&#65533;g&#65533;&#65533;$X&#65533;&#65533;&#65533; &#65533;rH"&#65533;B&#65533;U&#65533;&#65533;r&#65533;&#65533;X&#65533;&#65533;&#65533;&#65533;E&#65533;&#65533;7&#65533;D&#65533;&#65533;&#65533;&#65533;&#65533;&#65533;*&#65533;&#65533;r&#65533;&#65533;&#65533; &#65533;&#65533; "&#65533;1&#1793;sx&#65533;v&#65533;&#65533;-&#65533;/E9`	8>&#65533;&#65533;*&#65533;
&#65533;&#65533;&#65533;+	KV
T&#65533;&#65533;&#65533;	b&#65533;&#65533;0&#65533;!MBR$!$Q@r&#65533;&#65533;&#65533;&#361;Kn:&#65533;&#65533;&#1796;&#65533;A&#65533;F&#65533;&#46284;&#65533;&#65533;&#65533;&#65533;hHEd&#65533;&#65533;&#65533; &*&#65533;	M&#65533;&#65533;&#65533;$&#65533;<!iL#P&#65533;&#65533;<3B&#65533;&#65533;&#65533;&#65533;-&#65533;&#65533;DR&#13746;&#65533;&,&#65533;	&#65533;ld 1&#65533;H8
&#65533;&#65533;\&#65533;$&#65533;pG7&#65533;HDop&#65533;&#65533;&#65533;4&#65533;&#65533;&#65533;0&#65533;&#65533;&#65533;1I&#65533;&#65533;&#65533;&#65533;&#65533;,dW&#65533;&#1173;9&#65533;T&#65533;D
n&#65533;&#65533;&#65533;&#65533;&#65533;R&#65533;&#65533;&#65533;Y.&#65533;D&Jf+P&#65533;&#65533;[&#65533;(&#65533;)P&#65533;&#65533;T&#65533;B&#65533;@4QMU&#65533;kXC&#65533;)J&#65533;&#65533;S@&#684;&#65533;&#65533;>&#65533;KR&#65533;2Q#g&#65533;
j&#65533;J&#65533;&#65533;&#65533;&#65533;'t&#65533;Li&#65533;&#65533;&#65533;j&#65533;X&#65533;
&#65533;&#65533;&#65533;c"&#65533;&#65533;e&#65533;Y0&#65533;Y[&#65533;@9=!&#65533;l&#65533;&#51040;&#65533;3&#65533;&#65533;
p&#65533;R&#65533;&#65533;&#65533;7E&#65533;&#65533;L&#65533;t&#65533;h&#65533;(BAN&#65533;&#65533;J&#65533;&#65533;&#65533;g<C!&#65533;Q&#65533;s&#65533;&#65533;&#65533;&#65533;>&#65533;&#65533;
W&#65533;"&#65533;&#65533;&#65533;.n&#65533;&#65533;^&#65533;&#65533;&#65533;&#65533;+e&#65533;)L&#65533;,S4&#65533;&#65533;-&#65533;6&#65533;&#65533;&#65533;&#65533;h&#65533;*&#65533;Y&#65533;]&#65533;T&#65533;(&#65533;&F>&#65533;0b2&#65533;&#65533;&#65533;%&#65533;&#65533;4cIs&#65533;&#65533;&#65533;&#65533;$&#65533;&#65533;4D!l{B&#65533;&#65533;@!y&#65533;&#65533;&#65533;&#65533;&#65533;&#65533;6&#65533;c&#65533;&#65533;*&#466;&#65533;u"&#65533;X&#65533;&#65533;+D&#65533;&#65533;	R&#65533;&#65533;&#65533;1&#1057;&#65533;&#65533;9&#65533;&#65533;IBL&#65533;&#65533;	:&#65533;&#65533;
h @&#65533;&#65533;&#65533;&#65533;&#1221;f(_&#65533;&#65533;&#65533;&#65533;l&#65533;  &#65533;&#65533;=X%.&#65533;+Kq&#65533;\<&#65533;A&#65533;&#65533;&#65533;`D!&#65533;&#65533;vPn&#65533;&#65533;&#65533;"&#65533;&#261;wTy&#65533;`&#65533;&#65533;&#65533;&#65533;0&#65533;&#65533;&#65533;f&#65533;	&#65533;I&#65533;&#65533;0g&#65533;&#65533;&#65533;&#65533;u6&#65533;&#65533;]&#65533;&#65533;&#65533;&#65533;f&#65533;&#65533;a_&#65533;&#65533;&#65533;&#65533;&#65533;&#65533;&#65533;&#65533;B^E&#65533;&#65533;F&#65533;&#65533;+&#65533;`&#65533;
&#65533; p&#65533;< &#65533;|*&#65533;&#65533;&#65533;KB&#65533;E&#65533;&#65533;!JlL<&#65533;,8&#65533;&#65533;&#65533;&#65533;&#65533;&#65533;d #A	N&#65533; &#65533;j R&#65533;4$&#65533;&#65533;&#65533;F&#65533;&#65533;&#1156;&#65533;%B6&#65533;@u&#65533;8&#1032;&#65533;&#1315;&#65533;)D2&#65533;KZ&#65533;le&#21681;.&#65533;&#65533;&#65533;&#65533;&#65533;7%H/2&#65533;&#65533;&#65533;&#65533;4&#65533;&#65533;	&#65533;&#65533;&#65533;&#65533;&#65533;.1)LL6&#65533;u&I&#65533;r&#65533;&#1171;&#65533;&#65533;5e&#65533;Mkr&#1243;&#65533;I5Q/x&#65533;0&#65533;&#65533;'7&#65533;!&#65533;T&#65533;V&#65533;&#65533;V&#65533;LS&#65533;@*,h!WTs^&#65533;&#65533;eIA&#65533;XID&#65533;&#65533;&#65533; &#65533;I&#65533;&#65533;T&#65533;&#65533;&#1448;&#65533;&#65533;4~V,X&#65533;&#65533;&#65533;&#65533; &#65533;J&#65533;&#65533;&#65533;&#65533;)&#65533;V&#65533;&#782;&#65533;&#65533;&#65533;&#680;UQfrla&#65533;*i&#65533;&#65533;9&#65533;Rg&#65533;&#65533;d&#65533;&#65533;&#65533;-/i&#65533;&#65533;^&#65533;WCm50Z!j&#65533;&#65533;&#65533;*
&#54561;Y&#65533;&#65533;&#65533;	&#65533;&#65533;&#65533;&#65533;&#65533;&#65533;&#65533;E&#65533;D&#65533;&#65533;&#65533;
7&#65533;8K&#65533;,W|&#65533;&#65533;&#65533;E0~&#65533;&#65533;] &#65533;&#65533;&#65533;0z&#65533;&#65533;[&#65533;">K&#65533;&#65533;?N&#65533;Z,&#65533;i&#65533;<&#65533;8&#65533;&#65533;2ws&#65533;j&#65533;&#65533;&#65533;&#65533;'&#65533;&#65533;&#404;U_&#65533;&#65533;&#65533;&#65533;Q&#65533;q&#65533;&#65533; &#65533;q&#65533;g7&#65533;'n&#65533;+D a&#65533;&#65533;&#65533;&#65533;}\&#65533;cs&#65533;&#65533;B &#65533;&#65533;D&#65533;6a	Gba&#65533;&#65533;v(h&#65533;&#65533;&#65533;(:E
&#65533;="U&#65533;A	<p&#65533; 	dxmyb&#65533;&#65533;4pY&#1537;< &#65533;&#65533; :&#1538;&#65533;]&#65533;&#65533;yx&#65533;]Z&#65533;&#149;&#65533;&#65533;y&#65533;&#1867;W&#65533;&#65533;&#65533;ez&#65533;k&#65533;v&#65533;B &#65533;&#65533;&#65533;&#65533;&#65533;"	G&#65533;&#65533;2&#65533;&#65533;&#1706;WuE&#65533;
8&#65533;&#65533;{&#65533;3&#65533;&#65533;&#65533;;&#65533;&#65533;&#65533;&#65533;&#65533;&#65533;Ft&#65533;&#65533;&#65533;! LJ|c&#65533;D&#65533;&#65533;{n&#65533;&#65533;&#65533;&#65533;&#65533;&#65533;
3&#65533;&#65533;"&#65533; Tp &#65533;&#65533;<&#801;&#65533;&#65533;y&#65533;&#65533;&#10743;=&#65533;zCj&#65533;&#65533;1,(p`&#65533;&#65533;L&#1538;&#65533;+=bd&#65533;&#65533;f/b\3RD&#65533;dB](#&#65533;<&#65533;&#65533;f&#65533;x7&#65533;&#65533;U&#65533;e&#65533;<]&#65533;+&#65533;xz&#65533;&#65533;&#65533;t&#65533;&#65533; &#65533;]&#65533;&#65533;&#65533;\2&#65533;&#65533;&#65533;\&#65533;&#65533; &#1333; re&#65533;\j&#65533;"NTH''\&#1155;&#65533;&#65533;I~&#65533;&r%BHE&#65533;F &#65533;!ew&#65533;AZ&#65533;&#65533;&#65533;&&#65533;&#65533;M&#65533;&#65533;i
'K&#65533;3&#65533;&#65533;
&#65533;&#65533;R#.3	&#65533;q?&#65533;&#65533;&#65533;`	sL&#65533;&#65533;&#65533;20&#65533;LO&#65533;m&#65533;t
&#65533;&#65533;Uy&#65533;
&#65533;&#65533;,&#65533;&#65533;K&#65533;DN&#65533;Vo1&#65533;+&#65533;P
&#65533;&#65533;1&#65533;S&#65533;&#65533;LZ&#65533;n&#65533;&#65533;-&#65533;tk&#65533;	&#65533;pl&#900;MW(P&#65533;&#65533;	&#65533;&#65533;5o&#65533;-!U0&#65533;5&#65533;4N&#65533;&#65533;+&#65533;&#65533;L&#65533;&#65533;M&#65533;BM&#65533;&#65533;m&#65533;R
&#65533;R&#65533;&#65533;21&#65533;	&#65533;@R&#65533;&#65533;R&#65533;S&#65533;B1&#65533;4M&#65533;DM&#65533;&#65533;P&#65533;`q&#65533; &#65533; T&#65533;&#65533;B&#65533;&#65533;&#65533;"&#65533;&#65533; r6&#65533;&#65533;k&#65533;&#1162;&#65533;&#65533;-!&#65533;	#c&#65533;&#65533;&#65533;&#65533;&#65533;&#65533;&#65533;E	&#65533;BR&#65533;&#65533;.&#900;&#65533;&#65533;Z!|_A|x5XAQ&#65533;&#207;&#65533;&#65533;~Q&#65533;1&#65533;&#65533;~ih&#65533;&#65533;&#65533;@	&#65533;&0&#65533;|&#65533;_@O&#65533;&#65533;O&#65533;P0]&#65533;~&#65533;&#65533;p&#65533;!&#65533;	&#65533; N&#65533;p&#65533;FPy&#65533;Y&#65533;3j&#65533;1&#65533;&#65533;# e@&#65533;&#65533;&#65533;&#65533;e&#65533;&#65533;&#65533;]:&#65533;&#65533;&#65533;&#65533;?&#65533;&#65533;t[&#65533;&#65533;&#65533;~&#65533;;X&#65533;WBwXZ3V&#65533;&#65533;&#65533;QVm&#65533;/-	&#65533;S&#65533;&#65533;WC&#65533;&#65533;&#65533;_~&#65533;&&#65533;p&#65533;s&#65533;@&#65533;}&#65533;&#65533;7&#65533;e&#65533;"^&#65533;e`&#65533;q&#65533;&#65533;v@D &#65533;&#65533; Pa&#65533;  &#65533;g&#65533;y&#65533; w&#65533;&#65533;5&#65533;&#65533;&#65533;t&#65533;&#65533;Ui&#65533;`e&#65533;@&#65533;7&#65533;<0F&#65533;R&#65533;k&#65533;lQ<&#65533;d&#65533;&#65533;U<!Bd&#65533;i#&#65533;5y&#65533;Iy&#65533;#U6y3&#65533;fw&#65533;&#65533;^&#65533;&#65533;&#65533;&#65533;"k6&#533;\C&#65533;Fm&#65533;"Yfe&#65533;3&#65533;n&#65533;&#1219;\&#1617;&#65533;&#65533;)&#65533;&#65533;&#65533;&#65533;3&#65533;&#65533;Buq$&#15808;("&#65533;EEn"&_&#65533;#" B&#65533;H|&#65533;!L&#65533;dVR'f&#1156;T&#65533;&#65533;`
&#65533;&#65533;3:&#65533;S &#65533;i
&#65533;)U5,&#65533;P
&#65533;T+&#65533;&#65533;u&#65533;&#65533;&#65533;u`&#65533;*S'	&#65533;&#65533;	&#65533;6.-&#65533;4&#65533;*&#65533;B&#65533;&#65533;r&#65533;&#65533;&#1311;&#65533;&#65533;xHl&#65533;D--sp&#65533;&#65533;0%-&#65533;&#65533;&#65533;&#65533;dQ&#65533;F.&#1714;r&#65533;	&#65533;@2UQ&#884;&#65533;;#/i&#65533;	&#65533;`5&#65533;f2&#65533;&#65533;l&#774;2&#484;&#65533;&&#65533;&#65533;&#65533;L+*6&#65533;&#65533;M&#65533;&#65533;&#342;N&#65533;4n&#65533;&#65533;Phup&#65533;`, E)F&#65533;3&#65533;@U]U&#65533;&#65533;&#65533;0&#65533;m:&#65533;&#65533;&#65533;&#65533;&#65533;&#65533;&#65533;q&#65533;`3&#65533;h&#65533;&#65533;O&#65533;N&#65533;.&#65533;28&#65533;zYsz1	&#65533;R0&#65533;2&#1202;&#65533;S&#65533;L&#65533;>}&#65533;t&#65533;&#65533;&#65533;	u&#65533;&#65533;o&#65533;&#65533;&#65533;&#65533;&#65533;n&#65533;z/&#65533;`*&#65533;&#65533;	&#65533;p|&#65533;`PS &#65533;U&#65533;b&#65533;v&#65533;P&#65533;&#65533;j&#65533;&#65533;R`#&#65533;Z#ph&#65533;&#65533;q&#65533;&#65533;&#65533;A!e,&#65533;&#65533;&#65533;G4&#65533;m&#65533;&#65533;&#65533;Cy&#65533;&#65533;B&#65533;g<t&#65533;<%&#65533;&#65533;!@&#65533;&#65533;t&#65533;&#65533;t&#65533;&#65533;]&#65533;g&#65533;e&#65533;C&#65533;`.!&#65533;/&#65533;&#65533;K&#65533;3z&#65533;&#65533;*&#65533;&#65533;&#65533;w&#65533;&#65533;z&#65533;at&#65533;&#65533;=&#65533;wyw|&#65533;?&#65533;=&#65533;A&#65533;ns?&#65533;&#65533;&#65533;&#65533;W&#65533;&#65533;t{ Y&#65533;!&#65533; &#65533; &#65533; &#65533;YP1&#65533;~N&#65533;&#65533;@K&#65533;B&#65533;}K7&#65533;r~&#65533;Y&#65533;B G&#65533;&#65533;M Xp&#65533;&#65533;K&#65533;f&#65533;i]&#65533;&#65533;&#65533;B&#65533;&#65533;&#65533;!&#282;&#65533;&#65533;B$&#1152;M;&#65533;j&#65533;&#65533;&#65533;V&#65533;&#65533;&#65533;o&#65533;f[T&#65533;&#65533;9&#65533;fA&#65533;N&#65533;<&#65533;iD&#1107;&#65533;&#65533;&#65533;&#65533;#E&#65533;<;&#65533;<|[H&#26207;W&#65533;FS&#65533;&#65533;&#65533;&#65533;)Ik&#65533;	&#65533;&#65533;
&#65533;&#65533;39&#65533;)L&#65533;&#65533;&#65533;&#65533;&#65533;)&#65533;hN&#65533;08&#65533;&#65533;	&#5062;&#65533;!k&#65533;x+&#65533;.&#65533; M&#65533;&#65533;+&#65533;&#520;056&#65533;B,&#65533;&#65533;M&#65533;d&#65533;&#65533;&#65533;.&#65533;6o &#65533;,&#65533;4MV
N&#65533;&#65533;&#65533;+&#65533;TS&#65533;&#65533;+V&#65533; 0-&#65533;2&#65533;&#65533;
&#65533;D&#65533;&#65533;`6&#65533;U	ox&#65533;&#65533;&#65533;L&#1556;M&#65533;&#189;&#65533;x&#65533;&#65533; &#65533;&#65533;&#65533;m&#65533;4&#65533;&#264;MCS]%.&#65533;&#65533;	&#65533;&#65533;	&#65533;@R&#65533; &#65533;&#65533;DU&#65533;&#65533;&#65533;PEw&#65533;B&#65533;X&#65533;&#65533;&#65533;&#65533;&#65533;&#65533;0s&#65533;S&#65533;XTI&#65533;&#65533;&#65533;q&#65533;h&#65533;&#65533;
&#65533;B6&#65533;Kl&#65533;V5	&#65533;G&#65533;&#65533;&#65533;&#65533;R&#65533;p&#65533;&#65533;yUU&#65533;&#65533;&#65533;	&#65533;&#65533;&#65533;&#65533;?|C?k&#65533;&#65533;&#65533;&#65533;&#65533;|&#65533;>*1^&#65533;&#65533;X	&#65533;|+qz&#65533;&#65533;&#65533;&#65533;&#65533;^&#65533;&#65533;&#65533;&#65533;0&#65533;&#65533;&#65533;Ph^&#65533;`Ph&#65533;j&#65533;oP| &#65533;#\&#65533;4`,e&#65533;&#65533;"ua[!&#65533;c&#65533;&#65533;&#65533;&#65533;&&#65533;&#65533;&#1264;&#65533;&#65533;~
&#65533;&#65533;Ny@&#65533;%"&#65533;6g&#65533;&#65533;b&#65533;w&#65533;&#65533;W&#65533;&#65533;B-&#65533;&#65533;&#65533;ct&#65533;eu&#65533;&#65533;&#214;P&#65533;&#65533;^&#65533;&#17021;&#65533;&#65533;v){&#65533;_&{ce&#65533;&#65533;&#65533;&#65533;&#65533;z&#65533;~&#65533;&#65533;G|&#65533;&#65533;]q&#65533;Z^&#65533;1{&#65533;&#65533;|&#1620;z _ ! P&#65533;	&#65533;&#65533;*&#65533;k&#65533;j)&#65533;&#65533;&#513;4&#65533;&#65533;&#65533;S{V&#65533;*&#65533;CWl&#65533;RP&#65533;E0H&#65533;np&#65533;&#65533;&#65533;&#65533;)&#65533;;&#65533;	v&#65533;f,&#65533;$th&#1117;&#65533;\&#65533;&#65533;\" Tbf&#65533;$&#65533;!&#65533;h=(X$o&#65533;"&#65533;y&#65533;&#1049;&#65533;\&#65533;&#65533;\&#65533;&#65533;&#341;&#65533;&#65533;,Gx{&#1080;&#65533;N4~%&#65533;&#65533;=&#65533;&#65533;;&#65533;&#65533;B&#65533;&#65533;&#65533;&#65533;%&#65533;d#&#65533;#<&#1155;]&#65533;$Pf%m&#65533;h&#65533;	&#65533;&#65533;)A&#65533;4
&#65533;3&#65533;l=S&#65533;&#65533;&#65533;Q&#65533;@N&#65533;k&#65533;&#65533;&#65533;qwLw&#65533;&#65533;&#65533; &#65533;&#1722;&#65533;6&#65533;&#65533;r
fs&#65533;&#65533;&#65533;&#65533;2&#65533;2M&#65533;2&#65533;5&#65533;RR&#65533;&#65533;7&#65533;M&#65533;&#65533;J&#65533;&#65533;Q&#65533;, UM'7&#65533;&#65533;k	 S&#65533;fU&#65533;&#65533;
&#65533;&#65533;&#65533;L&#65533;(&#65533; ."&#65533;P&#65533;&#65533;Le=)&#65533;&#65533;M`J1&#65533;&#65533;2&#65533;&6&#65533;&#65533;,&#65533;M&#65533;6m+&#65533;	&#65533;&#65533;&#1549;}*&#65533;"&#65533;8&#65533;i&#65533;&#65533;i3S&#65533;}&#65533; &#65533;OUj:&#65533; &#65533;&#65533; ,vT&#65533;&#65533;&#65533;&#65533;&#65533;&#65533;&#65533;&#65533;Q&#65533;2&#65533;&#1378;&#65533;&#65533;/&#65533;&#65533;=.&#65533;&#65533;156&#65533;&#65533;&#1415;&#65533;&#65533;s&#65533;&#65533;
u &#65533;&#65533;OW&#65533;aB&#1430;&#65533;0&#65533;=&#65533;zL	#s&#65533;&#65533;&#65533;&#65533;&#65533;	D|&#65533;B,8&#65533;&#65533;npd@h&#65533;c&#65533;]&#65533;a&#65533;u&#65533;Val&#65533;K K&#65533;y`RW`&#65533;}0(&#65533;`&#65533;+&#65533;&#65533;*&#65533;e&#65533;&#65533;&#65533;>@&#65533;&#822;&#65533;&#491;#&&#65533;&#65533;&#65533;&#65533;&#65533;1,&#65533;&#65533;!9.&#65533;&#65533;>&#65533;&#65533;&#65533;r+78&#1554;&#65533;&#65533;&#65533;9&#65533;A&#65533;&#65533;&#65533;*!&#65533;&#65533;YC&#65533;&#65533;&#65533;5&#65533;&#65533;&#65533;&#65533;G&#65533;&#65533;&#7136;K&#65533;&#972;&#65533;&#65533;&#65533;_&#65533;38<&#65533;&#65533;wW&#65533;G&#817;&#65533;^&#65533;&#65533; &#65533; 
&#65533; PF&#65533;&#65533;&#65533;B&#65533;&#65533;&#428;&#65533;&#65533;%&#65533;&#65533;O&#65533;?QW?&#65533;\9Z3rpc&#65533;V&#65533;FP&#65533;W&#65533;M&#65533;y&#65533;&#65533;&#65533;x&#65533;&#770;&#65533;l(&#65533;:yx<&#65533;&#65533;&#65533;i<?&#65533;!r -[yF&#65533;&#65533; u ]&#65533;&#1818;M&#65533;&#65533;&#65533;&#65533;x&#65533;&#65533;0&#65533;&#65533;&#1974;)&#65533;$1b&#65533;S&#387;KB(&#65533;e&#65533;&#65533;<&#65533;&#65533;&#65533;&#65533;&#65533;y0&#65533;&#65533;>&#65533;&#65533;&#128;&#65533;&#65533;!&#65533;N&#65533;'E&#65533;&#65533;!&#65533;f0&#65533; 
&#65533;&#65533;3:UU&#946;
&#65533;&#65533;Q95&#65533;&#65533;/&#65533;K&#65533;h6&#65533;&#65533;&#65533;&#1048;e&#65533;&#65533;&#65533;P	&#65533;&#65533;	&#65533;&#65533;&#65533;&#65533;VQ&#65533;NsxR&#65533;	&#1629;&#65533;&#806;KI
&#65533;&#65533; *&#65533;	&#1602;&#65533;&#65533;&#65533;L)&#65533;(W&#65533;O&#65533;4j&#1236;
&#65533;fU%.&#65533;/k&#65533;/&#65533;&#65533;{&#65533;&#65533;<
r&#65533;q&#65533;b&#65533;&#224;&#65533;~&#65533;6&#65533;p&#65533;D)&#65533;&#65533;Q&#65533;Bpx&#65533;&#65533;&#65533;&#65533;&#65533;&#65533;x&#65533;&#65533;&#65533;U s0##&#65533;&#65533;x/&#65533;
&#65533;(Z&#65533;i&#65533;b&#65533;&#65533;&#65533;@&#65533;&#65533;&#65533;q&#65533;&#65533;&#65533;&#65533;r&#65533;&#65533;&#65533;&#1000;&#65533;&#65533;&#65533;&#65533;'r&#65533;&#65533;&#65533;&#65533;&#65533;&#65533;(O!&#65533;&#65533;&#65533;&#65533;r&#65533;&#65533;&#65533;&#65533;0s&#65533;&#65533;&#65533;0M&#65533;&#162;&#65533;:
&#65533;W&#65533;7&#65533;&#65533;@&#65533;&#65533;[A~Q&Au&#65533;&#646;`%	
&#65533;&#14500;r&#65533;&#65533;S&#65533;u&#65533;&#65533;>&#65533; &#1945; 	&#65533;pk ^ ^&#65533;W&#65533;[&#65533;d&#65533;&#65533;e!n&#65533;e`o&#65533;ax&#1385;&#65533;q&#65533;a&#65533;Yp' 0c2l&#65533;&#65533;&#1111;&#65533;Sy&#781;@&#65533;z&#65533;&#65533;k;y,$&#65533;&#65533;&#65533;&#65533;&#159;@&#65533;&#65533;&#65533;&#65533;2*Gm/&#65533;p*&#65533;&#65533;&#65533;&#65533;&#65533;Uzonz&#65533;&#65533;K&#65533;&#65533;&#65533;X&#65533;*&#65533;&#65533;&#19132;&#65533;&#65533;z7`&#65533;&#65533;&#65533;_&#65533;B~&#65533;&#65533;Ug@d9?k&#238;&#65533;&#65533;u&#65533;6&#65533;FA&#65533;= _&#65533;R&#65533;&#65533;&#1056;@&#65533;&#65533;&#65533;&#65533;pa&#65533;>D&#65533;&#65533;4n4&#65533;bC@&#65533;D*D&#65533;&#65533;!D&#65533;
&#65533;&#65533;C&#65533;M&#65533;/Z&#65533;d&#65533;b&#65533;&#65533;:u&#65533;&#65533;&#65533;s&#65533;&#65533;&#65533;wx&#65533;&#65533;&#65533;&#65533;;;&#65533;
MZ4O&#65533;&#65533;u&#65533;&#513;&#65533;&#65533;&#65533;:y&#65533;&#65533;i'&#65533;U8n&#314;&#65533;*g&#65533;N&#65533;P&#65533;&#1169;&#65533;&#65533;&#65533;r&#65533;&#65533;&#65533;&#65533;G&#65533;&#65533;<Hw&#65533;&#65533;&#65533;&#65533;&#65533;_&#65533;F&#65533;&#65533;M&#65533;h&#65533;8&#65533;X&#65533;&#949;&#65533;8W#&#65533;&#65533;&#65533;&#988;&#65533;@&#65533;&#65533;&#65533;k&#65533;X8s6#&#65533;K&#65533;&#65533;]=y&#52501;&#65533;6qX&#65533;c&#65533;|[&#65533;[7m&#1588;q&#65533;&#65533;&#65533;&#65533;4b&#65533;t
&#65533;&#65533;U+&#65533;&#65533;U&#65533;J&#65533;*&#65533;)U&#613;&#65533;Zu
z&#65533;R&#65533;H&#65533;&#65533;J(N&#65533;&#65533;&#65533;t&#991;&#65533;&#65533;M&#65533;&#65533;&#65533;S&#65533;M&#65533;4&#65533;&#65533;&#65533;'&#65533;&#65533;H&#65533;&#65533;&#1254;L*&#65533;d&#65533;N&#65533;&#65533;D&#65533;&#65533;P:&#580;I&p
+&#65533;&#1085;PF)&#65533;9V&#65533;&#65533;&#65533;UT)&#65533;UR1DT&#65533;%&#65533;&#65533;8&#65533;&#65533;J(&#65533;$FJj&#65533;&#1106;L8&#65533;$QX&#65533;&#65533;&#65533;XX9EEP&#65533;&#65533;&#65533;L&#65533;&#65533;&#65533;&Wy&#65533;&#65533;Yfy&#65533;&#65533;S&#65533;&#65533;N&#65533;&#65533;d2&#65533;,M&#65533;&#65533;&#65533;R&#65533;&#65533;&#65533;&#65533;=&#65533;&#196;F&#1244;1P4&#65533;&#65533;&#65533;Wd&#65533;&#65533;Xf&#65533;&#341;Xh&#65533;&#65533;[j&#65533;E^~&#65533;e&#65533;`&#65533;1tAw&#65533;&#65533;&#65533;\z&#65533;\n&#65533;OZ`&#65533;&#65533;&#65533;I3&#65533;e&#65533;9&#65533;3e&#65533;"=92&#65533;&#65533;&#65533;TJ"q$5q<&#65533;QRY&#65533;K/&#65533;%&#65533;GA&#65533;&#65533;&#65533;!&#65533;$&#65533; I#?&#65533;&#65533;&#1542;&#65533;&#65533;#"@Ad&#65533;F &#65533;&#65533;E&#65533;dZNB!&#65533;DT&#65533;&#65533;r&#65533;&#65533;&#65533;&#65533;&#65533;]&#65533;&#65533;E"&#65533;&#65533;I	&#65533;4&#136;&#65533;
*&#65533;&#65533;&#139;1&#65533;&#35701;&#65533;&#65533;&#65533;&#65533;WA4&#65533;BI&#17418;I7&#65533;:&#65533;&#65533;&#65533;2&#65533;@&#65533;&#65533;&#65533;B&#65533;&#1802; )&#65533;>&#65533;&#65533;c&#65533;&#65533;&#65533;&#65533;#&#65533;?&#65533;&#65533;&#34983;&#65533;&#65533;-V&#65533;`&#65533;&#65533;&#65533;&#65533;95&#1310;2&#65533;&#65533;zv&#65533;I&#65533;&#65533;pJ&:&#162;'!&#65533;hHaD&#65533;Cbdj&#65533;&#65533;n&#65533;&#65533;G$&#65533;&#65533;&#65533;EQ&#65533;k&#65533;&#65533;&#65533;z&#65533;EF&#65533;&#65533;&#65533;4
d&#65533;&#65533;v&#65533;m&#65533;	:8E9&#65533;&#65533;C&#65533;UXem&#65533;&#65533;BD(Z&#65533; &#65533;&#65533;pCEI&#65533;&#65533;)_6dc&#65533;U&#65533;&#65533;&#65533;8&#65533;&#65533;Zt&#65533;4^&#65533;$&#65533;&#65533;9&#65533;X&#65533;u5&#65533;p&#65533;5&#65533;&#65533;&#65533;&#65533;v&#65533;
&#65533;}w&#1941;J0&#65533;Ds&#65533;&#65533;<&#65533;&#65533;#)&#65533;&#1792;#&#65533;&#65533;&#65533;&#65533;My&#65533;&#65533;&#65533;&#65533;/&#65533;&#65533;K&#65533;&#65533;&#65533;H&#65533;,&#65533;&#65533;&#65533;&#65533;&#65533;Z_&#65533;&#65533;&#65533;&#65533;&#65533;,&#65533;&#65533;&#65533;[&#65533;&#65533;&#65533;&#65533;&#65533; 78&#65533;&#65533;&#65533;7&#65533;&#65533;&#65533;
&#65533;&#1904;oc&#65533;&#2036;A&#65533;&#65533;&#65533;&#65533;0&#65533;h/,&#707;&#65533;&#65533;&#65533;<:Oyn&#65533; o"&#1276;4&#65533;a8&#65533;9&#65533;tX&#65533;&#65533;}&#65533;C&#65533;A&#65533;&#65533;&#65533;Q&#65533;&#65533;?&#65533;&#65533;l&#65533;1&#65533;<&#65533;9J&#65533;'@&#65533;N|&#65533;;&#65533;E(>+R&#65533;>g&#65533;Q&#65533;4&#65533;&#65533;)&#65533;&#65533;&#65533;$1	YB&#65533;S&#65533;"&#65533;>&#65533;-%&#65533;&#65533;KT&#65533;+&#65533;&#65533;=?&#65533;Q&&#65533;&#65533;K&#518;&#65533;@,&#65533;$&#65533;0&#65533;&#65533;?J"tV&#65533;&#65533;K&#65533;&#65533;N&#65533;&#65533; uLt&#65533;m&#65533;&#65533;w&#65533;&#65533;X&#65533;&#65533;Oi(#&#65533;&#65533;&#65533;&R&#65533;&#65533;&#65533;&#65533;(P&#65533;&#618;&#65533;x&#65533;&&#65533;4)=&#65533;b&#65533;&#65533;05a<J&#65533;&#65533;.z&#65533;]d&#65533;&#65533;&#65533;&#1043;&#65533;&5&#65533;X&#65533;&#9251;&#65533;!w6a&#65533;H(@i<&#65533;&#1096;V#	Q?:&#65533;*&#65533;Td&#65533;V&#65533;&#65533;&#1390;F&#65533;tL!&#65533;DB&#65533;e&#65533;!&#65533;0&#65533;#,&#65533;QxiE7&#326;T&#65533;&#65533;8&#65533;"&#65533;&#65533;&#65533;N?&#65533;&#65533;J@&#65533;l#'"&#65533;HDb&#65533;&#65533;&#65533;&#65533;,l&#65533;b &#65533;&#1440;&#65533;&#65533;&#65533;#&#65533;&#65533;&#65533;&#65533;&#65533;&#65533;&#65533;&#65533;C&#65533;x&#65533;7&#65533;&#65533;&#65533;V&#65533;&#65533;&#65533;#=c&#65533;D>&#65533;&#65533;@D!]Lv&#65533;&#65533;&#65533;e8&#65533;YOu&#65533;&#1245;&#65533;d&#65533;CW#qTGdmMC*$&#65533;&#65533;&#65533;HL"P&#65533;#&#60808;&#65533;UmUSm&#65533;&#1250;&#65533;&#1395;aul&#65533;&#65533;ZAP&#65533;&#65533;BL&#65533;Wpc&#65533;&#65533;&#65533;q&#65533;&#65533;&#65533;&#65533;n&#65533;&#65533;[B(&#65533;&#1224;l&#65533;&#65533;P&#65533;P&#65533;&#65533;&#65533; 
&#65533; &#65533; &#65533;BXUu!&#65533;N-s&#65533;&#65533;lY&#65533;&#65533;fC@&T&#65533;M&#65533;#&#65533;E&#65533;&#65533;&#65533;&#65533;|&#65533;&#65533;&#65533;hI{Z&#1318;&#65533;J&#65533;N&#65533;&#65533;Z&#1316;&#65533;&#65533;%M[X&#65533;&#1844;aj`&#65533;D#&#65533;&#65533;4&#65533;&#65533;3Kx&#65533;&#65533;&#65533;&#65533;*&#65533;k_&#65533;&#65533;&#65533;\&#65533;L6&#65533;e&#65533;&#65533;&#65533;&#65533;&#65533;&#65533;,&#65533;i&#65533;&#65533;&#24554;&#65533;&#65533;n&#65533;&#65533;y&#65533;&#1842;&#65533;&#65533;5&#65533;%&#65533;[h&#65533;
7&#65533;&#65533;&#65533;_l"&#65533;&#65533;2&#65533;&#65533;8&#65533;&#65533;&#65533;E&#65533;&#65533;&#65533;&#65533;C&#65533;&#65533;(@Q MLBr&#65533;h&#65533; 4&#65533;&#65533;KlBA:&#65533;&#65533;w*i&#65533;&#65533;?g&#65533;&#65533;|0&#65533;D%*&#65533;H&#65533;p&#65533;&#65533;&#65533;j&#802;	&#54807;&#65533;&#65533;&#65533;@4&#65533;&#65533;huT&#65533;i&#65533;O&#65533;@&#65533;&#65533;D&#65533;&#65533;"&#65533;&#65533;&#65533;&#65533;&#65533;O&#65533;pD&#65533;@&#65533;ea&#65533;[&#65533;B|&#65533;&#65533;&#65533;D&#65533;&#65533;&#65533;Y&#65533;.&#65533;T&#65533;&#65533;\&#65533;&#65533;P&#65533;&#65533;s~&#466;&#65533;9&#1104;Ht&#65533;u9O{&#65533;r.FY&#65533;T&#65533;Y&#65533;&#65533;t%,5E&#65533;>Z&#65533;&#65533;&#65533;&#65533;.{yO`&#65533;&#65533;&#65533;&#308;,a4&#65533;&#65533;*:E&#65533;&#65533;C&#65533;g&#1464;+&#65533;%&#65533;&#65533;&#65533;&#65533;HD&#65533;|&#65533;&#65533;&#65533;fQ4!C	#*&#1097;RD&#65533;9&#65533;\$<_q&#65533;[&#65533;&#65533;XE&#65533;&#65533;&#65533;	MTb&#65533;&#65533;hZ&#65533;a&#65533;E@&#65533;(D&#65533;3h&#65533;b&#65533;U:&#65533;#kk[&#65533;<w&#65533;>&#65533;&#65533;+> &#65533; |&#65533;&#1578;E&#65533;1&#65533;&#65533;ut&#65533;&#65533;`>\w&#65533;5*N&#65533;&#65533;&#65533;&#65533;&#65533;N&#65533;X&#65533;&#65533;H&#65533;&#65533;j&#65533;&#65533;&#65533;&#65533;L&#65533;&#65533;:B%&#65533;"&#65533;"&#438;&#65533;&#65533;M-lo#&#65533;&#65533;q&#65533;&#65533;&#65533;l{X[K&#65533;&#1427;&#65533;&#65533; v&#65533;&#65533;*&#65533;&#65533;&#65533;&#65533;l&#1921;&#65533;&#65533;v&#65533;&#65533; &#65533;@&#65533;&#65533;&#65533;&#65533;&#65533;8&#1227;&#53282;&#65533;&#65533;o!)&#65533;7&#65533; [&#65533;&#65533;j&#65533;&#65533;]&#65533; &#65533;&#65533;a&#65533;&#65533;#od&#1579;?&#65533;&#65533;&#65533;J]N&#65533;<&#65533;6/Zoom&#65533;&#65533; &#65533;6i&#65533;mk&#65533;B&#65533;&#65533;&#51960;&#65533;&#65533;_&#65533;gw&#44710;3&#65533;&#65533;U &#65533;&#1983;&#65533;3&#715;&#65533;W&#65533;<&#65533;&#65533;&#65533;&#65533;`&#65533;!w&#65533;&#65533;A&#65533;&#65533;%m[&#65533;g&#65533;&#65533;&#65533;w&#65533;&#65533;&#65533;{&#242;&#65533;&#65533;&#65533;&#65533;8&#65533;i&&#65533;'&#65533;&#945;&#1176;&#65533;&#65533;&#65533;%&#65533;&#65533;:&#65533;-&#65533;&#65533;P>&#65533;P
&#65533;cF
&#65533;&#65533;F&#180;D&#65533;bG^&#65533;&#314;bD&#65533;n&#65533;&#65533;j&#65533;&#65533;!&#65533;&#65533;t&#65533;CZiD_&#65533;&#65533;UX&#65533; &#65533;&#65533;&#65533;P&#65533;*&#65533;d&#65533;fH&#65533;~&#65533;&#65533;o)%*&#65533;&#65533;&#65533;&#65533;?&#65533;&#65533;T%YA/	&#65533;&#65533;K&#65533;&#65533;TY5&#65533;Z&#65533;&#65533;&#65533;%a&#65533;9V&#65533;L&#65533;\&#65533;&#65533;D	`X&#65533;`H&#65533;Ei&#65533;G&#65533;&#65533;L&#65533;&#65533;K&#65533;&#65533;X&#65533;3>&#65533;W&#65533;P&#65533;&#65533;Q!&#65533;&#65533;*&#65533;y&#65533;bi&#65533;&#656;+?&#65533;&#65533;&#65533;&#65533;I`&#65533;]&#1638;&#834;7cY&#65533;&#65533;9&#65533;&#65533;&#65533;1	&#65533;&#65533;&#65533;G&#65533;O &#65533;wj&#65533;W&#65533;Y&#65533;BY&#65533;Z
&#65533;^&#65533;&#65533;\x&#65533;Q&#65533;#&#65533;&#65533;&#65533;&#65533;&#65533;L8&#65533;HP&#65533;&#65533;"E&#65533;*"\&#65533;:x	0&#65533;0h&#65533;3P&#65533;6&#65533;;&#1539;m;&#65533;&#65533;&#65533;&#65533;&#65533;9&#65533;&#65533;&#65533; &#65533;&#65533;1&#1078;&#65533;&#65533;x;&#65533;&#1841;&#65533;&#65533;&#65533;;&#65533;&#65533;[&#65533;&#65533;&#65533;&#392;&#65533;&#65533;&#65533;:&#65533;&#65533;R<&#344;i&#65533;b&#65533;FH8&#65533;&#47747;&#65533;U&#65533;*&#65533;&#65533;*k&#65533;C&#65533;&#65533;18V,1&#65533;&#65533;&#65533;&#65533;&#65533;&#65533;&#65533;&#65533;9&#65533;&#65533;;&#65533;&#1688;&#65533;&#65533;&#65533;&#65533;&#1240;sqF&#65533;&#65533;&#65533;&#65533;q&#65533;C&#65533;&#65533;J>&#65533;&#65533;&#930;&#65533;&@x @&#65533;&#65533; 03&#65533;&#65533;P&#65533;&#65533;D&#65533;J&#65533;8&#65533;&#65533;&#65533;	&#16025;R|&#65533;&#65533; 
P&#65533;&#65533;&#65533;&#65533;&#65533;&#65533;&#65533;G&#65533;&#65533;&#65533;&#1616;&#768;&#243;;&#65533;S&#65533;&#65533;&#65533;&#65533;&#65533;&#65533;&#65533;{&#65533;&#499; &#65533;.&#65533;!&#65533;&#65533;&#65533;&#843;&#65533;&#2024;;&#65533;&#65533;;&#65533;&#65533;&#65533;&#65533;S&#65533;<&#65533;T&#65533;&#65533;&#65533;;&#65533;&#65533;&#65533;&#65533;&#65533;&#65533;&#65533;&#65533; &#65533;4&#65533;&#1792;&#65533;&#65533;&#65533;&#65533;3&#65533;&#65533;&#65533;&#578;&#65533;&#65533;&#65533;&#65533;&#65533;r&#65533;&#65533;&#65533;H&#65533;&#65533;&#1091; &#65533;s&#65533;6&#544;&#65533;gz&#65533;&#24100;-&#65533;&#65533;&#65533;&#65533;/&#65533;&#65533;+&#65533;G&#65533;&#65533;au&#65533;&#65533;&#65533;!&#65533;&#65533;?&#65533; A&#65533;#:&#65533;&#65533;$&#65533;&#65533;{&#65533;&#65533;L &#65533;j&#65533;Ep"&#65533;&#65533;&#65533;&#65533;&#65533;&#65533;(&#65533;&#65533;k&#65533;,&#65533;&#65533;E:&#65533;O$S &#65533;&#180;&#65533;&#65533;4"&#65533; >&#65533;T&#65533;T&#1572;&#65533;&#65533;&#65533;&#65533;&#65533;<&#65533;w&#65533;Y&#65533;&#65533;)&#65533;%&#65533;&&#65533;wz&#65533;c&#65533;&#65533;\$1;&#65533;3#L&#65533;0)&#65533;Y&#65533;&#65533;&#65533;&#1796;&#65533;&#65533;>&#65533;&#65533;A&#65533;&#65533;&#65533;&#65533;&#65533;L({&#65533;]&#65533;&#1797;^&#65533;_0N&#65533;t&#65533;_&#65533;]&#65533;&#65533;XHA &#65533;.&#65533;&#65533;&#65533;&#65533;!&#65533;0&#65533;&#65533;&#65533;|&#65533;&#65533;Z&#65533;\&#65533;4&#65533;&#65533;M@&#65533;&#65533;&#1105;v9&#65533;&#65533;S&#65533;&#65533;)&#65533;&#65533;&#65533;+?h&#65533;BH&#65533;&#65533;Y&#65533;&#65533; &#65533;&#65533;x&#65533;Y&#65533;]P&#1349;H&#65533;&#65533;^&#65533;&#65533;1&#65533;jy&#65533;&#65533;c@&#65533;G&#1579;&#65533;&#65533;&#65533;S&#65533;A&#65533;:x&#65533;48&#65533;303P&#65533;7&#566;&#65533;&#65533;)@&#65533;#&#65533;)3@&#65533;&#65533;%8&#65533;=p&#65533;&#65533;+&#65533;0/&#65533;&#65533;{G&#65533;`&#65533;&#65533; E~3;&#65533;&#65533;&#65533;&#65533;&#65533;&#65533;&#65533;&#65533;D&#65533;8&#65533;&#65533; E=&#65533;FB&#65533;E(1&#65533;I&#65533;9&#65533;F &#65533;&#65533;ID&#65533;&#65533;&#65533;FC&#65533;'C&#65533;&#65533;&#65533;&#65533;Z&#65533;_&#65533;E&#65533;&#65533;&#65533;K&#65533;&#65533;99&#65533;Y+&#65533;&#65533;&#65533;8&#65533;@&#65533;&#65533;&#65533;b&#667;@XB&#65533;&#65533;)&#65533;&#65533;&#1094;&#65533;=&#65533;(h&#65533;x 0&#65533;&#65533;4&#515;S&#65533;)&#65533;8&#65533;&#65533;&#524;&#65533;(-&#65533;Q&#65533;&#65533;&#563;`&#65533;&#65533;`&#65533;&#65533;	&#65533;t&#65533;&#65533;&#65533;&#65533;H&#65533;&#65533;&#65533;&#65533;&#65533;&#520;&#65533;&#65533;&#65533;&#543;&#65533;G&#1138;-&#65533;H&#65533;&#65533;&#65533;&#65533;&#65533;Z&#65533;&#65533;&#65533;X&#65533;H&#65533;(-&#65533;&#65533;w&#65533;&#2034;&#65533;&#65533;&#65533;j&#65533;&#65533;&#1070;&#65533;(&#65533;&#643;&#65533;&#65533;&#65533;&#65533;&#65533;&#65533;&#65533;&#65533;r&#65533;&#65533;tMD&#65533;x.&#65533;&#65533;V&#60557;\&#892;&#65533;T&#65533;&#65533;/!1$]b&#65533;&#65533;&#65533;&#65533;&#65533;0&#65533;=M8&#65533;&#65533;&#65533;E&#65533;&#65533;&#65533;2&#65533;!&#65533;K!"A0&#65533;&#1284;|&#65533;&#65533;9&#65533;&#65533;!+&#65533;&#65533;LX6&#65533;&#65533;V&#65533;X&#65533;i&#65533;&#65533;&#65533;#D&#65533;A&#65533;@&#65533;B&#65533;=&#65533;&#65533;F&#65533;lA&#65533;S$&#65533;3Yg&#65533;*&#65533;&#65533;9&#65533;#>&#65533;2W&#65533;Cb&#65533;&#65533;&#65533;WSH-{&#65533;h*&#65533;&#65533;a&#65533;O&#65533;&#65533;&#65533;X&#65533;L8@L&#65533;cK&#65533;&#65533;&#65533;&#592;
&#65533;X&#65533; N&#1285;_&#65533;&#65533;`(a(%Tz&#65533;FINM&#65533;:&#1251;+\[ &#65533;!&#65533;&#65533;4&#65533; )&#644;b&#65533;&#65533;&#65533;&#65533;Y&#65533;W&#65533;&#65533;&#65533;&#65533;K&#65533;yZ&#65533;J+z&#65533;?&#337;Q&#65533;&#722;,&#65533;&#65533;BpK&#65533;m&#65533;&#65533;&#65533;hZ&#33136;&#65533;&#65533;&#1840;&#65533;@\&#65533;&#65533;a&#65533;]&#65533;&#65533;[)&#65533;&#65533;
&#65533;L&#65533;&#65533;&#65533;&#323;K&#65533;&#65533;sD &#65533;;h5X&#65533;7&#65533;=&#65533;9);]&#65533;&#65533;&#65533;,&#1025;PX(&#65533;HueA&#65533;s&#65533;&#65533;&#65533;&#65533;bx&#65533;&#65533;&#648;&#1167;&#1641;&#65533;8-&#65533;J&#1205;&#518;&#65533;&#65533;&#65533;M&#65533;&#65533;!&#65533;&#65533;&#65533;+s&#65533;+&#65533;(S&#65533;D&#65533;&#65533;&#65533;&#65533;&#65533;&#65533;S^&#65533;&#65533;&#65533;&#2033;&#65533;R*%~&#65533;s&#65533;6gD&#65533;&#65533;&#1051;&#65533;-SB&#65533;&#65533;z&#65533;9{&#65533;+&#65533;C=`&#65533;+&#65533;&#65533;&#65533;&#65533;&#65533; 8 &#65533;*&#65533;&#65533;&#65533;&#65533;S&#65533;&#65533;P<&#65533;&#65533;&#65533;"&#65533;&#65533;&#65533;&#65533;<-&#65533;&#65533;-&#65533;r&#65533;&#65533;L &#65533;+&#65533;&#65533;D&#65533;g%;&#65533;H&#65533;`5&#65533;&#65533;Y&#65533;&#65533;	;&#65533;&#266;M&#65533;&#65533;K&#65533;&#65533;&#65533;y
&#65533;D&#1881;H&#65533;X&#65533;w&#65533;	M&#65533;
c%&#65533;P&#65533;&#65533;&#65533;&#65533;k&#65533;&#65533;&#65533;<&#65533;&#65533;&#65533;&#65533;&#65533;&#65533;&#65533;3H&#65533;AH:&#65533;FM&#65533;&#65533;&#65533;*Q&#65533;j&#65533;&#65533; &#65533;6&#65533;0&#65533;YU&#65533;&#65533;&#22577;	?&#65533;S&#65533;&#65533;I&#65533;&#65533;	O&#65533;j&#65533;)&#65533;&#65533;AR&#65533;#&#65533;4&#65533;&#65533;L&#65533;0&#65533;%P&#65533;'&#65533;&#65533;[#1X&#65533;R,&#65533;&#65533;&#44228;M&#736;&#65533;&#65533;K&#1268;&#65533;&#65533;x&#65533;Y"D&#65533;&#65533;7&#65533;BA&#65533;c&#65533;p'&#65533;&#65533;&#65533;&#34565;=&#65533;y&#65533;&#65533;*&#65533;T&#65533;&#65533;&#65533;%ds&#65533;o&#65533;4#M&#65533;&#65533;&#172;&#65533;&#1220;&#65533;&#65533;&#1796;Kn&#65533;4&#65533;H&#65533;!v&#65533;&#65533;p&#65533;&#65533;3_ a@Nv&#65533;&#65533;B	&#65533;_&#65533;&#65533;&#65533;]&#65533;Z&#65533;}&#65533;y&#65533;&#65533;8&#65533;g9iAD&#1716;JK!&#65533;!
"`2a&#65533;&#65533;&#65533;&#65533;<&#65533;&#65533;&#65533;M&#65533;h&#65533;K(&#65533;&#65533;J&#65533;&#65533; &#65533;|&#372;*&#65533; &#65533;F&#65533;&#65533;&#65533;x&#65533;]b8&#65533;C&#65533;g&#65533;gYP&#65533;P0&#65533;4&#65533;!&#65533;&#65533;_&#65533;&#1644;)R&#65533;F&#65533;G;&#65533;&#65533;&#65533;&#65533;&#65533;&#65533;&#65533;Z&#195;5&#65533;&#65533;&#65533;&#65533;&#65533;&#65533;0&#65533;&#65533;/&#65533;&#65533;?&#1539;;&#65533;&#65533;&#65533;&#65533;.&#65533;0r&#1869;&#65533;0&#65533;&#65533;#&#65533;$&#65533;:<&#65533;&#65533;&#65533;Q&#65533;OU&#65533;&#65533;@&#65533;&#65533;&#65533;&#65533;!&#65533;&#65533;&#65533;-&#65533;&#65533;YB&#65533;&#65533;&#65533;0&#65533;&#65533;O&#65533;K&#65533;&#65533;&#65533;&#65533;&#65533;&#65533;.-S&#65533;C q&#65533;&#65533;&#614;&#65533;Y)&#65533;9&#65533;&#65533;&#65533;&#65533;&#65533;&#65533;&#65533;&#1019;&#65533;&#65533;&#65533;4(&#65533;&#65533;&#65533;&#65533;&#65533; &#65533;&#65533;$0&#65533;@&#65533;&&#65533;&#65533;&#65533;H&#65533;&#65533;&#65533;&#65533;&#65533;

L&#65533;&#65533;&#65533;&#65533;&#65533;y;&#37998;&#65533; &#65533;&#65533;&#571;&#1751;&#65533; .&#65533;&#65533;&#65533;&#1080;&#1308;&#65533;a&#65533;;&#65533;&#1247;b=:&#65533;9 E<&#65533;&#65533;hu&#65533;#&#65533;^"eR&#65533;h
v&#65533;bn&#65533;b7X-&#65533;k&#65533;&#65533;&#65533;&#65533;&#65533;&#65533;P&#65533;&#65533;8&#65533;&#65533;&#65533;R&#65533;&#65533;K&#65533;&#65533;&#65533;./&#65533;s&#65533;&#65533;+&#65533;&#65533;&#65533;&#65533;j&#1370;l 9&#65533;&#65533;YkV&#65533;.&#65533;!&#65533;&#65533;;&#65533;&#65533;Z&#65533;3(&#65533;&#65533;&#65533;&#65533;0&#65533;pZy&#65533;_&#65533;&#65533;0&#65533;#&#65533;WT&#65533;H&#65533;&#65533;s&#65533;FC&#65533;&#1700;&#1707;&#65533;M&#65533;4&#65533;&#65533;&#65533;)&#65533;&#65533;&#65533;&#65533;&#65533;&#65533;&#65533;l&#65533;kA&#65533;bR8&#65533;r_&#65533;&#65533;]U&#65533;0IO0&#65533;&#65533;&#65533;My%?^&#65533;KJ&#65533;e&#65533; >$/&#65533;#/&#65533;R@&#65533;V&#531;)#&#65533;)&#65533;&#65533;J&#65533;?,?&#65533;&#65533;uZ&#65533;_:L&#65533;S &#65533;&#65533;&#65533;!&#65533;&#65533;&#65533;W6&#65533;[&#65533;&#65533;&#65533;*&#65533;=t&#65533;\&#65533;A&#65533;`&#65533;@B&#65533;&#65533;&#65533;&#65533;(&#65533;&#65533;&#65533;Mty&#65533;&#65533;D&#65533;Y.&#65533;&#65533;=2I!7&#65533;&#65533;u&#65533;XWY&#65533;&#65533;&#335;&#65533;&#65533;	&#65533;P&#65533;&#65533;&#65533;R@&#65533;&#65533;&#65533;h&#65533;&#65533; &#65533;9H;&#65533;&#65533;&#553;PH&#65533;8	%Rr&#65533;S&#65533;]&#65533;&#65533;Yh&#65533;R(&#65533;#I#&#65533;%&#65533;&#65533; &#65533;J&#65533;&#65533;0)BX&#65533;`&#65533;M<&#65533;&#65533;z&#65533;-&#65533;&#65533;&#65533;,9&#65533;'&#65533;&#65533;!P&#65533;"&#1537;@%X&#65533;&#65533;&#65533;&#65533;9F&#65533;&#65533;&#65533;8&#65533; &#688;&#65533;&#65533;c&#65533;&#65533;&#65533;&#65533;&#65533;&#65533;&#65533;&#65533;&#65533;&#65533;^&#65533;&#65533;h-&#65533; &#65533;&#65533;&#65533;&#65533;&#65533;&#65533;&#65533;&#65533;P&#1205;&#65533;&#65533;:&#65533;&#65533;&#65533;SU&#65533;&#65533;&#65533;8&#65533;X&#65533;1'l=&#65533;5@5&#65533;&#65533;8&#65533;&#65533;&#65533;&#65533;lAx&#65533;&#65533;&#65533;Q&#65533;&#65533;uGk&#65533;&#65533;&#65533;&#65533;9&#65533;&#65533; x 
&#65533; P&#65533;&#65533;4xQ5&#1459;&#65533;	V&#65533;&#65533;&#2025;&#65533;U\%.&#65533;nn;&#1933;&#65533;Q&#65533;&#652;&#65533;R/&#65533;&#65533;&#65533; &#65533;n&#65533;DH#&#65533;&#65533;&#52638;&#65533;&#65533;&#65533;&#65533;c;&#65533;GqMR&#65533;&#65533;&#65533;&#65533;&#65533;\6Q4&#1084;&#65533;BH&#65533;&#65533;;&#65533;&#65533;P&#65533;&#65533;v5Q5&#65533;&#65533;&#65533;&#65533;y'&#1372;&#65533;x&#65533;I&#65533;&#65533;&#65533;&#65533;y&#65533;`e 
&#65533;g&#65533;5@Q&#65533;SW&#65533;&#65533;&#65533;&#65533;	LP&#65533;&#65533;&#65533;KC&#65533;&#65533;&#48146;P&#65533;!qZ&#794;Ti&#65533;F&#65533;!o&#65533;e&#65533;&#65533;d&#65533; &#65533;&#65533;$R&#65533;&#65533;&#65533;"6&#65533;&#65533;&#65533;&#65533;[3z4&#65533;&#65533;RD&#65533;&#65533;&#65533;
+&#65533;&#65533;&#65533;&#609;C&#65533;&#65533;&#65533;&#65533;0&#65533;&#65533;!&#65533;&#65533;-#&#65533;&#65533;nMM&#65533;>5&#226;&#65533;'&#65533;+&#65533;&#65533;?&#65533;'a&#65533;&#65533;)&#65533;$0L"sQ`&#65533;I#=&#65533;&#65533;Kj&#65533;&#65533;t3T6Ip&#65533;\f&&#65533;@&#65533;&#65533;&#1387;X&#65533;n&#65533;&#65533;&#65533;/^w&#65533;&#65533;&#65533;&#65533;^&#65533;t&#1650;UV&#65533;&#65533;&#65533;X&#65533;B&#65533;*+&#65533;&#65533;\&#65533;&#65533;ek&#65533;XW&#65533;B&#65533;*&#65533;H&#65533;&#65533;Bu&#1156;	S&&#65533;&#65533;6u
*thPO&#65533;>u2&#65533;)&#65533;&#65533;E&#65533;&#65533;&#65533;&#65533;&#65533;!A|&#65533;&#529;&#65533;c&#65533;:u&#65533;&#793;'&#65533;&#65533;:w&#65533;&#1849;&#65533;&#463;!I&#65533;T&#618;&#65533;K&#65533;/a&#404;#6l/&#65533;`&#65533;j&#65533;JE&#65533;&#65533;&M&#65533;2m&#65533;4&#65533;)R&#65533;NA&#65533;<2eT&#65533;@}&#65533;t&#65533;&#65533;%K&#65533;&#65533;&#231;&#65533;?}N&#65533;&#65533;CP A&#65533;	
&#65533;9f&#65533;0&#65533;&#65533;J&#65533;2&#65533;&#65533;&#65533;Sz&#989;&#65533;^&#65533;75;s&#65533;&#65533;&#65533;#}&#65533;&#65533;=|&#65533;&#65533;~&#65533;y&#65533;9t&#65533;&#65533;&#65533;&#65533;l=&#65533;&#65533;&#65533;&#65533;&#1585;p&#65533;&#1041;.&#65533;&#858;6e&#65533;&#65533;&#65533;c&#65533;<&#65533;:&#1983;&#65533;1U &#65533;Bl&#65533;BH!&#65533;,&#65533;#&#65533; &#65533;#&#65533;<&#65533;&#65533;"&#65533;$&#65533;&#65533;&#65533;&#65533;s&#65533;qn&#1313;&#65533;Hl&#65533;&#65533;&#65533; /&#65533;(H!3&#65533;(&#65533; }dW&#65533;z&#65533;&#65533;&#65533;*&#65533;&#65533;G~&#65533;&!~&#65533;&#65533;D	4&#65533; | &#65533;]&#65533;Wr&#65533;&#65533;Fo&#65533;&#65533;&#65533;V&#65533;a&#65533;^p&#65533;&#65533;&#973;Y&f&#65533;&#65533;o&#65533;&#65533;m&#65533;&#65533;Wd&#65533;&#65533;g[&#65533;E&#65533;&#65533;&#65533;ywWn&#65533;&#65533;&#65533;&#65533;FV&#65533;2*&#65533;o&#65533;&#65533;f&#65533;gzU~r&#65533;q&#65533;&#65533;Y&#65533;&#65533;]~u&#65533;&#65533;&#65533;&#385;&#65533;\Vo&#65533;I&#65533;i&#65533;&#65533;&#65533;&#65533;&#65533;&#65533;&#65533;&#65533;&#65533;n9V&#65533;&#65533;vJf&#65533;&#65533;v&#65533;&#65533;&#65533;&#65533;&#65533;&#65533;&#65533;e&#65533;Q&#65533;&#65533;B*)&#65533;m&#65533;g(&#65533;Z"&#65533;,&#65533;e:l}&#65533;y&#65533;&#65533;iF&#65533;)&#65533;XB&#65533;&#65533;&#65533;i&#65533;&#65533;&#428;t&#65533;n&#65533;!&#65533;&#65533;&#65533;'&#65533;&#65533;&#65533;	(&#65533;&#65533;"&#65533;(&#65533;	&#65533;J)&#65533;&#65533;k&#65533;L&#65533;&#65533;&#65533;	&#65533;&&#65533;L&#65533;$&#65533;4&#65533;$/\I&&#65533;&#65533;+J(FI&#65533;	(&#65533;&#65533;&#65533;/N&#1841;&#469;TB&#65533;%&#65533;&#65533;&#65533;I(&#65533;v&#65533;&#65533;&&#65533;Q"&#65533;#&#65533;<x&#65533;!&#65533;$b"4"&#4370;&#65533;&#65533;&#636;G&#65533;&#65533;'&#65533;&#65533;;&#65533;'G&#65533;c&#65533;&#65533;r
&#65533;&#65533;&#65533;rY&#65533;O&#65533;[J*&#65533;&#65533;&#65533;&#65533;&#65533;Z&#65533;R&#65533;+&#65533;&#65533;,&#65533;&#65533;&#65533;&#65533;GYoM&#65533;)0&#65533;6)QC-&#65533;%&#65533;@&#65533;c&#65533;&#65533;
+&#65533;&#65533;&#65533;&#65533;*&#65533;&#65533;&#65533;&#65533;,|&#65533;&u&#65533;&#65533;/*^&#65533;R&#65533;-&#65533;&#65533;&#65533;.&#65533;&#65533;&#65533;.&#65533; #&#65533;0&#65533;&#65533;K.&#65533;&#65533;&#65533;&#65533;-md&#65533;*&#65533;&#65533;R&#65533;I&#65533;^&#65533;&#65533;&#65533;&#65533;&#65533;&#1522;&#65533;&#65533;&#65533;&#1922;ur&#65533;&#65533;X&#65533;	'&#65533;&#65533;_&#1801;%&#65533;,2&#65533;u&#65533;I&#65533;&#65533;&#65533;x&#65533;&#65533;h&#65533;&#1601;&#1378;&#65533;qU&#65533;&#65533;8&#65533;I+Q&#65533;y2&#65533;4S&#65533;&#65533;|u^K+&#65533;L&#65533;&#65533;&#665;=&#65533;)l&#65533;&#65533;7,&#65533;&#65533;b;+&#65533;&#65533;&#65533;&&#65533;H&#65533;&#65533;h"&#65533;&#65533;&#65533;
&#65533;&#1099;d&#65533;"&#65533;X&#65533;q(&#65533;`3<@&#65533;&#65533;&#65533;&#65533;"&#65533;0'*&#65533;JZ&#65533;=&#65533;fGP&#65533;&#65533;
&#65533;&#65533;&#65533;&#65533;0;=&#65533;(&#65533;p@6J&#65533;&#65533;&#65533;;@&#65533;gP&#65533;&#65533;!&#65533;&#65533;,<Z~x&#65533;@$HAJ&#65533;!hf&#65533;C4&#65533;AY&#65533;&#65533;&#65533;.T&#65533;1&#65533;y&#65533;&#65533;&#1568;&#65533;;&#65533;&#65533;&#65533;I&#65533;&#65533;&#65533;&#65533;&#65533;HF4*&#65533;&#65533;&#65533;p&#168;&#65533;fQ&#65533;&#65533;cD&#65533;D_&#65533;A&#65533;&#65533;L&#65533;!&#65533;&#65533;&#800;&#65533;9@&#65533;\j&#1555;&#65533;2&#65533;8&#65533;iLy&#65533;&#65533;&#1280;c&#65533;
&#65533;m&#65533;d&#65533;D'&#65533;&#65533;&#65533;O&#65533;&#65533;&#65533;J%&#65533;&#65533;&#65533;&#65533;L&#65533;JT&#65533;j&#65533;I3&#841;K&#65533;&#65533;&#1334;&#65533;d&#65533;4&#65533;a&#65533;&#65533;+&#65533;b*F&#65533;&#65533;z&#65533;&#65533;R/&#65533;&#65533;r&#65533;!&#65533;g&#65533;&i&#65533;&#65533;&#65533;&#65533;rS&#65533;\&7U&#65533;=!JXC&#65533;&#65533;,y&#65533;IQhP&#65533;fiF2&#65533;2K&#65533;
&#1096;&#65533;&#65533;:8
S&#65533;&#65533;&6&#65533;O:&#65533;&#65533;U&#65533;&#65533;&#65533;&#65533;(v&#65533;+j&#65533; E&#65533;&#65533;u&#65533;&#484;`&#65533;*&#65533;)J!
PxB&#65533;&#65533;D&#65533;.&#65533;2.z&#65533;w@I(&#65533;
&#65533;&&#65533;h&#65533;&#65533;&#65533;&#65533;&#65533;H&#65533;4&#65533;&#65533;XG&#65533;>&#65533;&#65533;/&#65533;&#65533;D&#65533;"&#65533;E$&#65533;0D"&#65533;&#65533;!&#65533;&&#65533;A&#65533;&#65533;3&#65533;&#65533;%i&#65533;&#65533;	&#65533;&#30250;&#65533;&#65533;u&#65533;&#65533;L&#65533;7&#65533;&#65533;&#65533;&#65533;&#65533;GN&#65533;Pd&#65533;_1iW&#65533;&
Ol&#65533;'&#65533;&#65533;&#65533;&#65533;(&#65533;
&#65533;&#65533;$&#65533;&#65533;&#65533;&#65533;&6S&#65533;KhB(&#65533;2&#65533;)T&#65533;W&#65533;"#&#65533;&#65533;Cz&#65533;&#65533;&#65533;B&#65533;&#65533;E.&#65533;&#1205;&#174;k&#347;aW&#65533;&#65533;f&#65533;&#65533;+&#65533;@&#65533;&#65533;V&#65533;bK&#65533;G&#65533;&#65533;M<,'8M
C&#65533;&#65533;&#65533;v&#65533;x&#65533;"!?d&#453;y&#65533;&#65533;\&#65533;&#65533;!-&#1379;&#220;
:&#65533;<"&#65533;x&#65533;\|&#65533;&#65533;&#65533;&#65533; &#65533;&#65533;&#65533;&#65533;^&#65533;&#65533;X(R8XR&#65533;&#65533;$X#IAfA&#65533;T0&&&#65533;X)%&#65533;&#65533;)&#65533;f&#65533;&#65533;oi&#65533;&#65533;&#65533;A&#65533;(E}&#65533;a&#65533; ]9h&#65533;C&#65533;&#65533;&#65533;0$&#65533;x4^v&#65533;C\&#65533;&#65533;4N&#65533;9&#65533;`&#65533;&#65533;5z4&#65533;!&#65533;&#65533;;&#65533;&#65533;T&#65533;@&#65533;=&#65533;1&#163;&#65533;&#65533;h&#65533;":@/&#65533;&#65533;&#65533;P!&#65533;J&#65533;*&#65533;A&#65533;&#65533;&#65533;&#65533;x\&#65533;1&#65533;&#1585;&#65533;(#U &#1528;&#65533;&#65533;&#65533;&#65533;&#65533;!&#65533;&#65533;&#65533;&#65533;1&#65533;_&#65533;&#65533;&#65533;i$&#65533;&#65533;&#65533;	,&#65533;&#65533;&#65533;T &#65533;,&#65533;A,i&#65533;&#65533;*sk&#65533;&#65533;R&#65533;&#65533;U3&#65533;sM&#65533;Z&#65533;&#65533;U&#65533;a&#65533;&#65533;TW&#65533;&#65533;5L&#65533;M&#65533;&#65533;&#65533;&#65533;%h&#65533;&#65533;U&#65533;&#1715;&#65533;&#65533;U&#65533;M&#65533;&#65533;P&#65533;&#65533;&#65533;4&#65533;&#65533;&#65533;j&#1246;;&#65533;Jmq&#65533;&#65533;s&&#65533;&#752;&#65533;k&#65533;&#65533;Q&#65533;&#65533;l&#65533;&#65533;\&#65533;&#65533;2F&#65533;Y&#65533;&#65533;&#65533;:+	K2&#65533;'&#65533;&#65533;.&#65533;&#65533;h&#65533;hE
&#1591;&#65533;&#65533;P]r&#65533;&#65533;&#1524;&#1374;&#65533;&#65533;8&#65533;&#65533;P&#65533;V&#1258;&#65533;5&#65533;0$&#65533;_(&#65533;D&#65533;v&#65533;&#65533;i&d&#65533;I&BF&#1218;U"&#65533;By&#65533;&#65533;&#65533;"&#65533;&#65533;y"ek
&#65533;<&#65533;>&#65533;&#65533;&#65533;&#65533;)&#65533;@F	H8b&#65533;&#65533;pPo&#65533;&#65533; @&#65533;9s&#65533;"n&#65533;&#65533;&#65533;D&#65533;&#65533;&#65533;]l&#65533;&#65533;o&#65533;&#65533;&#65533;^Ts&#1132;&#65533;&#1417;&#65533;&#65533;$1[GXq&#65533;&#65533;&#65533;&#65533;il}&#65533;e&#65533;G&#65533;&#65533;]&#65533;&#65533;[)[&#65533;&#65533;&#65533;&#65533;}&#65533;iP&#65533;&&#65533;&#65533;'V&#65533;&#65533;&#65533;&#65533;&#65533;~&#65533;\&#65533;b&#65533;X&#65533;&#65533;&#65533;.{Z&#65533;&#65533;b&#65533;D&#65533;Y&#65533;j4&#65533;&#65533;&#65533;&#65533;&#65533;&#65533;&#65533;`&#65533;&#65533;x&#65533;&#65533;	&#65533;&#65533;]+Y&#65533;<z	LHB&#65533;Iq&#65533;&#65533;&#65533;%;vb&#65533;&#65533;&#65533;&#65533;&#65533;&#65533;&#1339;K&#65533;&#65533;&#65533;es&#65533;&#65533;&#65533;,X0&#65533;}&#65533;&#65533;&#65533;_Jh&#65533;:&#65533;&#65533;}&#65533;&#65533;&v&#65533;B&#65533;(;0&#65533;j&#65533;&#65533;@&#65533;C&#65533;@&#65533;R&#65533;&#65533;&#65533;A "ch&#65533;&#65533;9@&#65533;
\&#65533;&#65533;cB&#65533;P%&#65533;b>&#65533;&#65533;F&#65533;hA&#65533;P&#65533;!~&#65533;&#65533;&#65533;G;J&#65533;V&#65533;p&#65533;&#65533;#&#65533;&#65533;vh&#65533;&#65533;@&#65533;7&#295;&#65533;&#65533;&#65533;&#65533;P&#65533;&#346;&#65533;&#65533;FX&#65533;!&#65533;3'K&#65533;&#65533;Q-Td&#65533;&#65533;&#65533;&#1099;&#65533;Q\I&#65533;&#65533;A&#65533;&#65533;F&#65533;&#65533;h&#65533; &#65533;&#65533;&#65533;&#65533;@&#65533;(&#65533;&#65533;x@$&#65533;&#65533;&#65533;&#65533;&#65533;&#65533;A&#65533;&#65533;Y4&#65533;&#65533;&#65533;S%&#65533;D
&&#1697;x&#762;&#65533;`&#65533;&#65533;&#65533;&#65533;&#65533;W&#65533;&#65533;n[&#65533;&#65533;&#1273;D}H&#65533;a%&#65533;&#65533;&#65533;R&#65533;&#65533;S'E&#1265;&#65533;	8%&#65533;&#65533;@&#65533;&#65533;&#65533;	%&#65533;&#65533;&#65533;
&#65533;&#65533;&#65533;uJ&#65533;&#65533;&#65533;d&#1180;TR&#65533;(&#687;)!&#65533;U&#65533;$&#65533;&#65533;9&#65533;&#65533;|&#65533;ra&#65533;X&#65533;&#65533;&#65533;&#7836;&#65533;&#65533;&#65533;&#556;&#65533;*&#65533;&#65533;Z&#65533;)&#65533;aZ&#1718;&#65533;&#65533;&#65533; |A&#65533;&#65533;m&#65533;^&#1953;&#65533;Y&#65533;&#65533;I&#65533;g&#65533;TMFka&#65533;%p&#65533;&&#65533;&#65533;B1&#65533;&#1949;&#65533;m&#65533;"RlB(&#65533;&#65533;#\H&#65533;d&#65533;&#65533;8&#65533;$&#65533;&#65533;'~S1&#65533;&#65533;	&#65533;&#65533;"0PUQ%#$&#65533;"@B%&#65533;D&#65533;x3&#65533;&#65533;H&#65533;&#65533;ZiMI&#65533;&#65533;&#741;&#65533;&#292;&#65533;&#65533;&#1878;&#65533;q+Y&#65533;&#65533;&#65533;Y&#65533;*&#65533;&#65533;&#65533;h&#65533;^&#65533;e&#65533;B(&#65533;^$$P'&#523;&#65533;4&#65533;W&#65533;&#65533;H&#65533;B&#65533;&#65533;E(<]K&#65533;N&#65533;!&#65533;C<&#65533;cQDc&#65533;F&#65533;/&#65533;-&#65533;&#65533;)&#65533;dLd&#65533;c+4h&#65533;&#65533;8z+&#65533;DD&#65533;&#65533;F&#65533;b&#65533;&#65533;&#65533;Fb&#65533;%F_1c&LB&#65533;&#1553;&#65533;&#65533;i&#65533;	%&#65533;&#1793;K&#65533;A&#65533;$&#65533;&#65533;+&#65533;B. &#65533;1,&#65533;2&#65533;Ow&#65533;_p+&#65533;BE&#65533;&#65533;&#65533;&#65533;&#65533;-&#65533;.&#1282;,`eV&#65533;G&#65533;&#65533;L$$!&#65533;&#65533;&#65533;&#65533;TX&#65533;&#65533;v|G&#65533;&#65533;&#65533;&#1093;&#65533;(H&#65533;&#65533;X&#65533;&#65533;&#65533;&#65533;A&#65533;&#1380;
&#65533;&#65533;u&#1572;&#613;&#65533;&#65533;&#65533;MZ&#65533;a&#65533;&#65533;w&#65533;Gy&#65533;&#65533;&#65533;&#65533;&#65533;W0&#65533;&#65533;	fr)&#65533;(QZ*&#1102;X&#65533;&#65533;&#65533;&#65533;&#65533;&#65533;S&#65533;A&#65533;Ik&#65533;&#65533;,HA&#65533;&#65533;`s&#65533;&#65533;`&#6828;&#65533;&#65533;&#65533;&#65533;&#65533;&#65533;Vt
&#65533;&#65533;IO&#65533;&#65533;X`
&#65533;&#65533;&#601;&#65533;G	f&#65533; &#65533;tA&#65533;&#65533;< 4&#65533;&#65533;&#65533;&#65533;H&#65533;&#65533;A&#65533;:&#65533;&#65533;&#65533;&#65533;"&#65533;&#65533;w&#65533;;E&#65533; &#65533;&#65533;p&#65533;&#65533;&#65533; &#65533;J&#65533;&#65533;hn	} az
&#1709;lZ&#65533;&#65533;&#65533;^Z&#65533;Z&#65533;&#65533;'&#65533;@.&#65533;A&#65533;S&#65533;l	&#65533;&#65533;g&#65533;&#50753;z&#65533;&#65533;&#65533;&#641;&#65533;&#630;q&#623;&#65533;&#694;&#65533;s)a&#65533;&#65533;z&#394;&#65533;&#65533;&#65533;I&#65533;&#65533;QK&#65533;&#65533;&#688;&#65533;&#65533;0&#65533;w&#65533;A&#65533;
&#65533;SA&#65533;RW&#65533;E&#65533;&#65533;	&#65533;j&#65533;&#65533;(&#65533;L&#65533;B&#65533;P&#65533;F)&#65533;&#65533;MFUB$4B-&#65533;l9&#65533;J9L',)&#65533;&#65533;E&#65533;#K=&#65533;B	&#1604;L&#65533;&#65533;&#65533;$&#65533;&#65533;&#65533;&#65533;&#65533;&#140;&#65533;l&#65533;&#65533;,&#65533;"&#65533;i&#65533;&#65533;"&#65533;#x&#798;&#65533;&#65533;S%52&#65533;4i&#65533;mc5&#65533;M&#65533;DRD&#829;tMG&#65533;&#65533;I&#1308;&#65533;&#65533;&#65533;&#65533;&#65533;<&#65533;&#65533;^&#65533;'&#783;G&#65533;B&@&#65533;$&#65533;$&#65533;)&#65533;&#318;&#65533;&#65533;&#1732;&#65533;&#65533;miP&#65533;B&#65533;`$&#65533; VF@0&#65533;&#65533;&#65533;&#65533;B.`&#65533;/&#65533;&#65533;.p&#65533;&#65533;&#65533;&#65533;&#65533;&#65533;&#65533;+&#65533;&#65533;h&#65533;&#65533;&#65533;&#65533;8&#65533;&#65533;&#65533;&#65533;8&#65533;G&#65533;6&#65533;jm&#65533;<&#65533;&#65533;&#65533;c&#65533;@&#827;&#65533;&#65533;&#65533;i&#65533;&#65533;&#65533;$B `29&#65533;(&#65533;&#65533;G&#65533;A4&#65533;A&#65533;$&#65533;&#65533;+8Q"4<&#65533;1(e0&#65533;&#65533;-4&#65533;D^&#65533;&#65533;"&#65533;&#65533;&#65533;-&#65533;N&#65533;&#65533;B&#1628;&#65533;&#1380;&#65533;(&#65533;$&#139;&#65533;&#65533;&#11594;&#65533;Hq&#65533;E&#65533;X&#65533;&#65533;&#65533; &#65533;E &#65533;&#65533;&#65533;&#1644;(&#65533;r&#65533;GXX
W|&#65533;&#65533;sb&#65533;&#65533;d&#610;|$&#65533;&#65533;b&#65533;!&#65533;,&#65533;&#65533;l-&#65533;=&#65533;&#65533;&#65533;&#135;sH&#65533;{&#65533;&#65533;}&#65533;&#65533;~&#65533;&#65533;&#65533;&#65533;u&#65533;A&#65533;&#65533;&#65533;&#65533;"&#65533;&#65533;&#65533;1>&#65533;,<&#65533;&#65533;u
&#65533;&#65533;&#65533;&#65533;&#65533;b&#65533;)&#65533;&#65533;&#65533;Fra-b&#1831;&#65533;l&#65533;&#65533;&#65533;1&#65533;`At@<@&#65533;t&#65533;&#65533;&#65533;pA&#65533;mI&#65533;&#65533;-x&#65533;Y&#65533;&#65533;R&#65533;|g&#65533;&#65533;&#65533;&#65533;!&#65533;&#65533;AvA|&#65533;h&#65533;&#65533;&#65533;&#65533;&#65533;&#65533;|R&#65533;d&#65533;&#870;A/&#65533;&#65533;&#65533;A&#65533;&#65533;&#65533;&#65533;!5iI&#65533;&#1244;E&#65533;
()U!(#f&#65533;?]S&#65533;"*yE&#65533;&#65533;&#65533;&#65533;F&#65533;&#65533;A&#65533;&#54872;
:&#65533;&#65533;.n&#65533;&#65533;&#65533;Xn&#65533;&#65533;
F&#65533;&#65533;d&#65533;I&#65533;&#65533;&#65533;&#65533;&#65533;o&#65533;&#65533;A&#65533;&#65533;&#65533;m&#65533;&#65533;?&#65533;b`&#65533;K&#65533;&#65533;&#65533;I&#65533;T%&#65533;"&#65533;R&#65533;-&#65533;I&#65533;&h&#65533;&#65533;P&#65533;mQ"&#65533;&#65533;Npb&#65533;<&#65533;&#65533;&#65533;L&#65533;9H&#65533;&#65533;&#65533;G1&#65533;&#65533;&#1375;!&#65533;k&#65533;)&#65533;&#65533;Q&#65533;p&#65533;&#65533;&#65533;&#65533;#&#65533;#&#65533;&#65533;]&#65533;&F&#65533;,&#65533;%jb+nC&#65533;&#65533;B&#65533;/=&#65533;&#65533;&#65533;&#65533;|&#65533;aX&#65533;b&#65533;]+,&#65533;&#65533;&#1376;V&#65533;&#65533;a&#65533;&#65533; &#65533;)&#65533;/F9&#65533;&#65533;p&#65533;6&#65533;Rq&#65533;%<&#65533;(P&#65533;&#1784;&#65533;&#65533;&#65533;&#65533;&#65533;0m&#65533;B@&#65533;&#65533;&#65533;b&#65533;&#65533;&#65533;&#65533;.&#65533;.8&#65533;;$h&#65533;CF&#65533;&#1545;DE&#65533;&#65533;&#65533;`e,&#65533;q&#65533;&#65533;DMT&#65533;d&#65533;Of&#65533;&#65533;&#65533;&#65533;b&&#65533;O@
[LyNN&#65533;&#65533;$0,&#65533;U&#65533;&#65533;h&#65533;&#65533;&#697;D&#65533;{&#65533;&#65533;A#dB)&#65533;BF&#65533;Q"ewM-&#1564;&#65533;B&#1452;&#65533;A&#65533;&#65533;&#65533;L&#65533;)4&#65533;&P&#65533;&#65533;&#10531;&#65533;&#65533;&#65533;X&#33435;&#65533;&#65533;}&#65533;&#65533;v `zH&#65533;&#65533;A.&#65533;A&#65533;&#65533;Ai&#1665;&#65533;h&#1206;&#65533;&#65533;&#65533;&#65533;I&#1518;Z!&#65533;I&#65533;&#65533;'&#65533;&#65533;&#65533;&#65533;&#65533;y&#65533;
&#65533;1s&#65533;&#65533;@q&#65533;2c&#65533;&#65533;r&#65533;B&#65533;&#65533;&#65533;&#65533;&#1561;i&#65533;jXy&#65533;&#65533; &#65533;&#65533;!"&#65533; &#65533;r&#65533;&#65533;f6WX&#65533;
&#65533;4&#1762;}&#626;&#65533;&#65533;&#65533;&#65533;ra}&#65533;&#65533;&#65533;&#65533;&#65533;&#65533;&#65533;&#65533;&#65533;$z&#65533;&#65533;&#65533; (&#65533;&#65533;D &#65533;&#65533;T&#65533;&#65533;.&#65533;&#65533;&#65533;H&#65533;:&#65533;&#65533;&#65533;&#65533;0&#65533;w&#65533;g&#65533;&#65533;&#65533;3&#65533;_&#65533;&#65533;&#65533;m&#65533;&#65533;
&#65533;&#65533;R&#65533; &#65533;h
b&#65533;&#65533;&#65533;M&#65533;&#65533;&#65533;Z&#65533;&#65533;a&#65533;&#65533;&#1694;&#65533;A&#65533;&#65533;&#65533;&#65533;&#65533;K&#65533;b&#1222;>&#65533;Xh&#65533;&#65533;	&#65533;&#65533;x"&#65533;&#65533;r&#65533;&#65533;2&#65533;&#65533;&#65533;&#65533;&#65533;&#65533;/U(&#65533;&#65533;&#65533;"b&#65533;&#65533;,&#65533;&#65533;.&#649;&#65533;&#1564;Y&#65533;&#65533;P&#65533;z&#65533;t&#65533;mQ&#65533;&#65533;&#65533;&#65533;&#65533;&#65533;Q&#65533;&#65533;@ -&#65533;&#65533;63&#65533;&#65533;]&#65533;'h&#65533;&#65533;jN&#65533;T&#504;&#341;&#65533;&#65533;&#65533;)#<&#65533;$@i&#65533;E&#65533; &#65533;Qy&#65533;&#65533;&#65533;]&#65533;&#65533;&#512;TQ&#65533;Y0%0c+&#65533;&#65533;a&#65533;&#65533;&#65533;^&#65533;&#65533;S&#65533;&#65533;&#65533;&&#65533;&#65533;&#65533;&#65533;&#65533;&&#65533;&#65533;
wdD&#65533;+&#65533;&#65533;p_&#65533;&#65533;&#65533;AL&#65533;&#65533;v(&#65533;%&#1040;%&#65533;jc&#65533;&#1061;&#1406;$]R &#65533;&#65533;e&#65533;&#1241;&#65533;+&#65533;&#65533;y&#65533;ws1&#1549;&#65533;D&#65533;1&#65533;t&#65533;G&#65533;&#65533;&#65533;&#829;&#65533;d S&#65533;&#65533;k&#37822;&#65533;qkT&#65533; L#,&#65533;!&#65533;&#65533;5&#65533;&#65533;`
F&#65533;|t&#65533;t&#65533;&#65533;&#65533;B &#65533;0&#65533;E&#65533;&#65533;&#65533;&#65533;&#65533;&#65533;y&#65533;&#65533;&#65533;kMz&#65533;&#65533;	K&#65533;	s&#65533;&#1560;&#65533;&#65533;G+&#65533;6&#65533;&#65533;+3&#65533;v&#65533;A&#65533;&#65533;r&#65533;%&#65533;&#65533;r%a&#65533;&#65533;~)&#65533;/&#65533;t&#65533;6&#65533;4&#65533;`x&#65533;
}&#65533;x&#65533;)&#65533;&#65533;,&#1824;&#65533;:&#65533;&#65533;&#65533;&#65533;{&#65533;`jJ&#65533;&#65533;&#65533;&#65533;&#520;&#65533;&#65533;ds&#65533;&#65533;7&#65533;,_R&#65533;P&#65533;&#65533;1
&#65533;&#65533;n&#65533;*y4&#65533;xA&#65533;x&#65533;&#65533;&#65533;$ta&#65533;&#65533;&#1024;&#65533;P&#65533;H@d4&#65533;&#65533;x&#65533;&#65533;&#65533;6ox&#65533;&#65533;&#65533;
&#65533;"&#658;;&#65533;&#65533;&#65533;&#65533;&#65533;&#65533;&#174;@&#65533;'&#65533;&#65533;&#65533;&#65533;#&#65533;&#65533;r&#65533;&#65533;"&#65533;}&#65533;&#34194;&#65533;&#65533;n%A&#65533;tp&#65533;&#65533;b,a&#65533;zz&#65533;ks(-J&#65533;^&#623;&#65533;	mK&#65533;RV&#65533;[f
&#65533;&#65533;&#65533;&#65533;&#135;r&#65533;&#65533;&#65533;&#610;x&#65533;/h&#65533;&#65533;&#65533;N&#65533;:&#65533;&#65533;&#30718;&#1909;&#65533;fKL#&#65533;&#65533;"D&#65533;I&#65533;Ky&#65533;&#65533;&#1244;WbNy&#65533;&#65533;&#65533;&#65533;&#65533;<gGQ9&#65533;&#65533;&#65533;&#65533;&#65533;	&#65533;&#65533;&#65533;&#65533;&#65533;&#65533;&#65533;&#65533;&#1124;&#65533;&#65533;6!(&#65533;WpH&#65533;\&#65533;&#65533;H&#65533;&#65533;NU&#65533;&#65533;1KR&#65533;&#65533;&#65533;-&#65533;lqBo&#65533;&#65533;&#65533;&#260;DB&#65533;F`qBO&#65533;0&#65533;&#65533;7bhF$l&#65533;eg<=&#65533;L&#65533;d2)&#65533;#&#65533;&#632;au&#65533;au7x=&#1705;Oe&#65533;1e&#65533;&#65533;&#49421;&#65533;8e5&#944;&#65533;&#1059;'&#65533;]&#65533;&#65533;(&#65533;&#65533;&#65533;&#65533;O&#65533;S&#65533;NUf[H!&#65533;&#65533;&1&#65533;&#65533;&#65533;(&#65533;&#65533;=&#65533;&#65533;Z&#65533;"x0&#65533;'&#65533;&#65533;,&#65533;/D&#65533;&#65533;&#65533;&#65533;/&#65533;&#65533;+&#65533;&#65533;V1j*&#65533;&#65533;(&#65533;&#65533;&&#65533;&#65533;B%N:^S&#65533;;&#65533;%s&#65533;P_RGm&#65533;&#65533;I&#65533;,&#65533;&#65533;&#65533;	9&#1706;&#65533;&#65533;&#65533;&#65533;R
>q	p:&#1009;;&#65533;M&#65533; N&#65533;'&#65533;&#65533;m&#65533;&#65533;&#1433;&#65533;0&#65533;Q!&#65533;Th&#65533;K&#65533;{t&#65533;H&#65533;'h&#65533;&#65533;&#65533;&#65533;&#65533;&#65533;&#65533;&#1351;&#65533;&#65533;&#65533;&#65533;&#65533;&#65533; &#65533;3&#65533;AH&#65533; '&#65533;&#65533;gT?S&#65533;&#65533;3}&#65533;&#65533;&#65533;&#65533;&!&#65533;&#65533;[K&#65533;&#65533;&#65533;&#457;h&#65533;\&#65533;&#65533;&#65533;8 &#65533;&#65533;E&#65533;&#65533;&#65533;LA&#65533;&#65533;+&#65533;5&#65533;&#65533;&#65533;&#65533;S&#65533;&#65533;;9r&#65533;&#65533;&#65533;&#65533;fM&#65533;i&#1332;a&#65533;f&#65533;C5j&#1592;ys&#65533;&#65533;8r&#1972;&#65533;&#65533;&#65533;&#65533;&#65533;8m&#1040;#&#65533;&#65533;&#65533;._&#65533;&#65533;Sf3i&#65533;l<&#65533;M&#65533;&#65533;&#65533;&#65533;lg&#65533;:t&#65533;9&#65533;&#136793;i&#65533;&#65533;&#65533;&#65533;3&#65533;&#65533;^&#65533;(&#65533;&#65533;<z&#65533;&#65533;)&#65533;1&#65533;&#65533;6&#65533;b&#65533;*&#65533;&#38558;&#65533;d&#65533;&#65533;&#65533;N&#65533;9F&#65533;&#817;;W&#65533;&#1081;r&#65533;&#1977;&#65533;7N&#945;&#65533;
&#65533;z&#65533;N[&#65533;l&#65533;^t&#65533;FN&#65533;uJ&#65533;3&#65533;(&#65533;79&#65533;(=&#65533;4h&#65533;OwDS&#65533;&#65533;'Q&#65533;>}&#65533;&#65533;&#1503;B&#65533;&#65533;I&#65533;%J&#65533;"9b&#65533;&#65533;&#65533;$M&#65533;&#65533;w&#65533;&#65533;)&#65533;lQ&#65533;&#65533;&#65533;bM;&#65533;&#65533;N&#65533;&#65533;S&#65533;Ti&#1188;G&#65533;!&#65533;'&#65533;p&#65533;2&#65533;&#65533;7&#65533;E&#65533;%*$P>~&#65533;&#65533;&#65533;&#65533;&#65533;@&#65533;&#65533;&#65533;>&#65533;&#65533;#@&#65533;&#65533;;PD&#65533;s&#65533;DJ|&#65533;M2&#65533;$&#65533;M0&#65533;&#65533;&#65533;8&#65533;&#65533;M4&#65533;&#65533;-	&#65533;8&#65533;EJ:&#784;8PHAeVZ&#65533;qFVVA&#65533;9RJ)&#65533;&#1418;&#65533;&#65533;PD	H&#43451;&#65533;D&#65533;dJ2	%&#65533;QQ&#65533;&#65533;XC&#65533;&#65533;&#65533;>e&#65533;(_dLe&#65533;&#65533;&#65533;2k&#65533;&#65533;2&#65533;\&#65533;&#65533;5kyLUL1e]&#65533;&#65533;&#65533;Y\i&#65533;&#65533;s&#65533;&#65533;8&#65533;P&#65533;u&#65533;&#65533;7&#65533;&#65533;&#65533;/&#1092;EN2&#65533;&#65533;&#65533;Kv&#65533;n&#65533;B&#65533;&#65533;c&#65533;&#65533;&#65533;XC&#65533;3&#65533;&#65533;T3&#65533;X&#65533;;&#65533;&#65533;&#65533;Zt&#65533;%adf&#65533;af&#65533;&#65533;X&#65533;\&#65533;&#65533;N&#65533;&#65533;&#65533;R0&#65533;&#65533;&#65533;I*&#65533;d&#65533;M&#65533;&#65533;&#65533;O4&#65533;dC$&#65533;>&#65533;&#65533;&#65533;&#206;l&#65533;&#1546;&#65533;n&#65533;&#65533;&#65533;<&#65533; *&#65533;&#65533;&#65533;J?&#65533;&#65533;&#65533;&#65533;&#65533;HC&#65533;6&#65533;&#65533;>&#65533;&#65533;&#65533;;&#65533;V&#65533;;&#65533;&#65533;&#65533;96&#65533;&#65533;/:&#65533;&#65533;	&#65533;&#65533;=r&#65533;a&#65533;.&#65533;&#65533;&#65533;3&#65533;8"4(V&#65533;&#65533;rZ&#65533;4&#65533;b&#65533;&#65533;&#65533;&#65533;2&#65533;&#1584;&#65533;&#65533;&#65533;4!&#65533;&#65533;XC&#65533;&#65533;"&#65533;&#207;D&#65533;&#65533;8&#65533;"&#65533;&#65533;76&#65533;&#65533;&#1250;&#65533;&#65533;&#65533;'&#65533;&#65533;&#65533;	'7&#65533;y&#65533;&#65533;3&#65533;&#65533;a8&#65533;&#65533;&#65533;3P&#65533;8&#65533;&#65533;8&#65533;&#65533;&#65533;A
&#65533;@&#65533;Xc&#65533;4h &#65533;$&#65533;`&#65533;rX&#139;7&#65533;&#65533;&#65533;9$&#65533;&#65533;3(&#65533;&#65533;b&#65533;5&#65533;&#65533;(&#65533;:&#65533;:j&#65533;&#65533;&#65533;&#65533;&#65533;&#65533;-J(&#65533;&#65533;ip&#65533;&#65533;&#65533;&#65533;&#65533;.&#65533;&#65533;&#65533;&#65533;&#65533;&#65533;&#65533;fr&#65533;c&#65533;NGd&#65533;&#1536;&#65533;&#65533;&#65533;&#65533;"&#65533;(&#65533;&#65533;Zx&#65533;z*&#65533;Pg&#1827;&#65533;#&#65533;&#65533;&#65533;&#65533;A&#65533;&#65533;qPjh&#65533;QN8&#65533;&#65533;%&#65533;&#65533;*&#65533;&#65533;&#65533;&#65533;J_=&#65533;&#65533;&#1286;&#1850;^&#65533;&#65533;
&#65533;&#65533;&#65533;&#65533; &#65533;&#65533;&#65533;V&#65533;&#65533;&#65533;&#65533;V~v&#65533;F&#65533;i&#65533;&#65533;&#58124;K2&#65533;&#65533;&#65533;Hq&#65533;K&#897;&#866;.5	H&#65533;8LZt&#65533;&#65533;&#65533;S&#65533;"G&#65533;9Nk:a!L\&#65533;B&#65533;&#65533;#&#65533;&#65533;;&#65533;&#65533;)&#65533;B&#912;&#65533;A=&#65533;HD
q&#65533;&#65533;&#65533;&#65533;&#65533;!P~!&#65533;&#65533; h@&#65533;&#65533;&#65533;&#65533;b&#65533;a&#1057;T&#65533;L\0G&#65533;&#65533;&:&#65533;J$
&#65533;&#65533;D&#65533;<&#65533;X4&#65533;&#65533;R&#65533;T&#65533;&#65533;&#65533;&#65533;Q&#65533;Tq&#65533;&#65533;Rt&#65533;E&#65533;0&#65533;s@! y&#65533;&#65533;&#337;&#65533;9q&#65533;Hp&#65533;&#65533;&#65533;&&#65533;&#65533;%S&#65533;*&#65533;Dk&#65533;H860G&#65533;8*&#65533;&#65533;;&#65533;&#65533;&#65533;&#344;h!&#65533;1&#65533;	&#65533;&#65533;`&#65533;)8Y
:&#65533;&#65533;&#65533;&#1299;*P&#65533;&#65533;5&#65533;&#65533;&#65533;&#65533;'$U(K&#65533;&#65533;&#65533;z&#65533;&#65533;&#65533;DZ&#65533;&&#65533;&#65533;&#65533;D$&#65533;&#1544;L&#65533;!q!&#65533;&#65533;&#65533;&#65533;&#65533;SiC&#65533;&#512;&#65533;Ftb&#65533;&#65533;E/vQ&#65533;]&#65533;B&#65533;&#65533;&#65533;.rqY&#65533;&#65533;&#65533;;Z,f&#65533;Rh*L&#258; &#65533; Ja&#65533;&#65533;&#65533;&#65533;$qA&#65533;ay&#65533;&#65533;";&#65533;^&#65533;&#65533; &#65533; &#65533;&#65533;`B&#65533;?&#65533;&#65533;&#65533;A"i&#65533;	&#65533;&#65533;&#65533;0&#65533;a&#65533;8D &#65533;&#65533;-<&#65533;&#65533;'@x&#515;&#65533;&#65533;&#65533;l&#65533;a&#65533;1&#65533;!&#65533;(&#65533;&#65533;&#65533;&#65533;!{&#65533;&#195;&#65533;&#65533;&#65533;u&#65533;&p&#65533;&#65533;V&#65533;&#65533;j&#65533;/&#65533;S&#65533;&#65533;&#65533;&#65533;&#65533;A#s_&#65533;~B&#65533;<&#65533;&#65533;&#65533;
&#65533;T	&#1671;;&#257;c&#65533;&#65533;I&#65533;h2<&#65533;&#65533;!\&#65533;r&#65533;4&#65533;T$61K&#65533;&#65533;p&#65533;1&#65533;&#65533;ioI&#65533;[&#65533;&#1169;6top*&#65533;6&#65533;BL&#65533;Zz0&#65533;NP,&#65533;&#65533;@P&#65533;&#65533;)&#65533;A"&#65533;yFb[&#65533;DR&#65533;&#65533;&#65533;&#65533;&#65533;b&#65533;eH[&#65533;&#65533;Ku!K&#65533;N&&#65533;0&#65533;&#65533;&#65533;&#65533;K&#65533;&#65533;=sU4q&#506;z&#65533;&#366;&#65533;~&#65533;&#65533;&#65533;&#65533;&#65533;P&#65533;&#65533;[&#65533;&#65533;&#65533;&#65533;7&#65533;&#65533;&#65533;~&#65533;&#65533;&#65533;&#177;1|&#65533;&#65533;&#65533;`(&#65533;B@&#65533;<&#65533;\%3&#65533;-&#65533;&#65533;&&#65533;&#65533;&#65533;5,#&#65533;&#65533;&#65533;&#65533;0&#65533;&#65533;&#65533;&#65533;g`&#65533;n&#65533;k&#65533;&#65533;&#65533;MT&#65533;&#65533;X&#1304;B\2&#65533;W&SKV&#65533;&#65533;&#65533;&#65533;&#65533;5C&#65533;&#65533;"N&#65533;&G&#65533;@&#65533;k8&#65533;&#65533;I8&#65533;&#65533;|D#8&#65533;GcQ&#65533;P&#65533;'U&#65533;
&#65533;H&#65533;&#65533;&#65533;&#65533;&#65533;I&#65533;zQ&#65533;^&#65533;&#65533;&#65533;&#65533;'h&#65533;|8a"\x&#65533;&#65533;P&#65533;jAbl&#65533;&#65533;!Hw&#65533;&#65533;&#519;&#65533;H&#65533;&#65533;&#65533;%^&#65533;B&#65533;&#65533;&#65533;(&#65533;&#65533;&#65533; IO4`#&#65533;3DJ=&#65533;K&#65533;#&#65533;X&#65533;&#65533;&#65533;&#65533;&#65533;&#65533;&#65533;&#65533;&#65533;e &#65533;&#65533;&#65533;+&#65533;&#65533;$6&#65533;Y&#65533;&#65533;&#65533;&#65533;Q&#65533;Qy&#65533;7&#65533;&#65533;&#65533;&#65533;R)&#65533;L&#65533;V&#65533;b&#65533;&#65533;&#65533;&&#65533;t\&#65533;&#65533;&#65533;x&#65533;"Y&#65533;
W&#65533;&#65533;h&#65533;)x&#65533;?P&#65533;Q&#65533;y&#65533;c&#65533;&#65533;J\YQ&#65533;&#65533;&#1058;&#65533;1?&#65533;&#65533;&#65533;p=&#65533;&#65533;&#65533;&#65533;&#65533;]&#65533;9&#65533;&#65533;\&#65533;B&#65533;&#65533;&#65533;N&#65533;"&#65533;&#65533;E&#65533;q&#65533;`&#65533;&#65533;L&#65533;r3)L&#65533;
Z&#1314;&#65533;h&#65533; th&#65533;&#65533;&#65533;&#65533;&#65533;&#65533;"&#65533;s&#65533;AX&#65533;`CA&#65533;&#50222;&#65533;L+>&#65533;C&#65533;&#65533;&#65533;&#65533;a~&#65533;&#65533;&#65533;&#65533;&#65533;-T!
T&#65533;&#65533;&#65533;&#65533;%9?&#65533;(&#65533;!Z&#65533;&#423;[&#65533;&#65533;aA&#65533;s-:de&#65533;%&#65533;!&#65533;Pr;&#1541;#&#65533;d&#65533;&#65533;l&#65533;a1&#65533;&#65533;>&#65533; =y+Dhn&#65533;&#65533;&#65533;p&#65533;&#65533;t1o&#65533;jC
&#65533; qe&#65533;&#65533;&#65533;&#65533;&#65533;p?3&#65533;7&#65533;&#65533;&#65533;
&#65533;3f~Be>&#65533;&#65533;VV&#781;&#65533;c	&#65533;z&#65533;gT5&#65533;S} &#65533;&#65533;&#65533;&#65533;C&#65533;&#65533;X&#65533;&#65533;&#65533;&#65533;D`&#65533; &#65533;P&#65533;&#65533;&#65533;&#65533;zx&#193;c"&#65533;&#5793;&#65533;&#65533;'&#65533;&#65533;\&#65533;cH&#65533;&#65533;z&#65533;&#65533;&#65533;f0&#65533;&#65533;&#65533;&#65533;&#65533;&#1232;a&#65533;	&#65533;&#65533;4&#65533;uF&i`&#65533;ND&#373;&#65533;&#65533;&#65533;F&#65533;_&#65533;&#65533;&#65533;1x&#65533;&#65533;a Cr&#65533;&#65533;&#65533;gU)eC&#65533;&#1029;0D"&#65533;&#65533;&#65533;`&#65533;&#65533;&#65533;M&#65533;+&#65533;&#65533;!&#65533;&#65533;eh&#65533;O&#65533;2&#65533;uF]&#65533;&#65533;J&#65533;&#65533;&#65533;&#65533;&#65533;&#65533;&#65533;G0~A&#65533;`&#65533;&#65533;&#65533;%^ &#65533;&#65533;&#65533;&#65533;P&#65533;$&#65533;&#65533;&#576;&#65533;I\&#65533;5r&#65533;&#65533;&#65533;&#65533;>&#65533;&#180;&#65533;&#65533; !"A^&#65533;R)&#65533;NZ!HA&#65533;&#65533;hB&#65533;I&#65533;&#65533;&#65533;a&#65533; &#65533;&#65533; 
&#65533;&#65533;	l&#65533;&#424; &#65533;&#65533;a&#65533;&#65533;&#65533;d&#65533;^&#65533;l>&#65533;&#815;n&#544;&#65533;&#65533;2&#65533;@&#65533;c@$N&#65533;&#65533;P&#65533;'&#65533;G&#65533;P&#65533;,!&#65533;("D&#65533;&#974;p&#65533;(&#65533;"&#65533;XB&#65533;^&#65533;N^^&#65533;&#65533;ZaT&#65533;&#65533;LFV!Ni5&#65533;&#65533;&#65533;JR&#65533;H&#65533;aRcS&#65533;&#65533;g&#65533;KF&#65533;&#137;9BAH&#65533;F&#65533;&#65533;bAB&#65533;&#65533;n&#65533;|aj&#65533;&#688;&#65533;b!&#65533;da&#65533;lAOX&#65533;&#65533;&#65533;&#65533;&#1288;&#65533;&#65533;<&#65533;C&#65533;&#65533;&#65533;(&#65533;2!&#1378;&#65533;&#65533;$D@&#65533;e&#65533;&#65533;0&#65533;&#65533; &#65533;8&#65533;e&#65533;&#65533;&#65533;&#65533;&#65533;&#65533;&#544;&#65533;&#65533;&#65533;\&#65533;t&#65533;$|&#65533;x!W$)&#65533;P&#65533;`&#65533;B! !&#65533;B&#1792;&#65533;@&#899;&#65533;T&#65533;&#65533;(&#65533;&#65533;mh&#65533;F-&#65533;c&#65533;&#65533;&#65533;&#65533;&#65533;&#65533;&#65533;"(&#65533;%&#65533;xf&#65533;&#65533;
&#65533;&#65533;	&#65533;&#65533;
&#65533; &#65533;&#65533;$&#65533;*A&#65533;&#65533;8&#65533;&#65533;&#65533;&#65533;&#65533;~P&#65533;VJ[&#65533;&#65533;&#65533;%.&#65533;&#375;&#65533;{&#65533;&#65533;&#65533;&#65533;&#65533;&#65533;1^&#65533;z&#65533;&#65533;&#65533;&#65533;:&#65533;&#65533; \&#65533;&#65533;2&#65533;"c&#65533;&#65533;&#65533;&#65533;/&#65533;je&#65533; %F&#65533;tO&#65533;&#65533;&#65533;&#1056;"&#65533;&#65533;H&#65533;&#65533;.&#65533;'&#65533;&#65533;)&#65533;&#65533;"r"&#65533;&#65533;&#65533;s&&#28636;")&#65533;&#65533;c&#1824;u&#65533;&#65533;&#65533;&#65533;&#65533;+&#65533;&#65533;&#65533;
V&#65533; &#65533;m&#65533;H&#65533;&#65533;&#65533;&#65533;j&#65533;&#65533;&#65533;&#65533;&#65533;o&N&#65533;'9/&&#65533;&#65533;&#65533;&#65533;&#65533;&#65533;.&#65533;r&T&#65533;p~f*2&#65533;&#1664;&g+'&#65533; %\B&#65533;&#65533;b06#)f&#65533;'&#65533;b$&#65533;&#65533;"&#65533;&#65533;&#65533;jo&#65533;F&#65533;(Bb&#65533;b4T&#65533;&#65533;&#65533;&#65533;&#65533;&#65533;&#65533;&#65533;`&#65533;$&#256;&#38827;&#65533;&#65533;&#65533;$&#65533;@&#65533;PtRS'&#65533;&#65533;&#65533;H#T&#65533;&#65533;b&#65533;bR&#65533;-nS&#65533; &#65533;n>&#65533;&#65533;.&#65533;&#65533;nu&#65533;&#65533;i&#65533;&#65533;v&&#168;&#65533;&#65533;xlj"HGo&#65533;&#65533;&#65533;s!JB(&#65533;E06P)Y&D&#65533;&#1858;&#65533;C&#65533;&#65533;6AvF*&#65533;dDNN-Y&#65533;3	&#65533;i&#65533;!6h&#65533;@&#65533;&#65533;	&#65533;&#65533;&#65533;&#65533;`	&#65533; 
&#65533; 
&#65533; &#672;&#65533;&#65533;_J&#65533;	&#65533;&#65533;f+&#65533;*&#65533;&#224;J&#65533;&#65533;cCD&#53544;A%B&d&#65533;&#65533;7&#65533;D&#65533;$:&#65533;c:h7(T$D\&#65533;[&#65533;daO&#65533;L&#65533;&#65533;G&#65533;1JD&#65533;&#65533;&#65533;:p&#65533;&#65533;&#65533;&#65533;=&#65533;&#65533;&#65533;|&#65533;H&#65533;F&#65533;=&#65533;,iC&#65533;&#65533;Gg&#65533;Nf&#65533;h&#65533;K&#996;L&#65533;t&#65533;`&#65533;<&#65533;&#65533;&#65533;&#65533;&#65533;&#65533;\Lp&#65533; +H&#65533;0SM7P$EP&#65533;*&#65533;&#65533;4R&#65533;&#65533;&#65533;4&#65533;:vC&#65533;&#65533;j\8&#65533;i&#65533;b[&#65533;e@&#65533;&#65533;&#65533;&#65533;
&#65533; aT&#65533;&#65533;&#65533;&#65533;&#65533;&#65533;&#65533;&#65533;F&#65533;pBUx&#65533;&#65533;B&#65533;
&#65533;&#65533; &#65533;&#65533;&#65533;&#65533;&#65533;`^p&#65533;&#65533; &#47022;*&#65533;&#65533;!j&#65533;B&#65533;$ZRd&#65533;&#65533;_&#65533;&#65533; &#65533;&#65533;&#65533;&#65533; &#65533;&#65533;U	&#65533;&#65533;&#65533;A&#65533;(a?Aa&#65533;&#65533;&#65533;&#65533;&#65533;0&#65533;&#65533;,BdH&&&#65533;&#65533;&#65533;&#65533;F0&#65533;J.6&#65533;W&#1131;.&#65533; ,&#65533;\&#65533;*Z&#65533;&#3832;&#65533;h&#65533;&#65533;&#65533;&#65533;BO&#65533;H&#65533;$d%&#271;&#65533;&#65533;'}rBC*'&#65533;&#65533;Fe&#65533;*&#65533;&#65533;2&#65533;o&#65533;@&#65533;&#65533;&#65533;&#65533;N&#65533;&#65533;&#65533;e&#65533;&#65533;_&#65533;P(&#65533;&#65533;3!z@0&#65533;&@"&#65533;: &#65533;&#65533;&#65533;C@L*&#65533;'t&#65533;O&#65533;&#65533;&#65533;&#65533;g~&#65533;&#65533;b&#65533;&#65533;3FuZ&#65533;hS&#65533;B&#65533;.&#65533; &#175;&#65533;"O&#65533;'~&#65533;X&#65533;&#65533; d&#65533;b%&#65533;&#65533;&#65533;&#65533;e&#65533;&#65533;~Z&c6$&#65533;3&#65533;&#65533;cG&#65533;&#65533;&#65533;&#65533;(bv&#65533;&#65533;&#65533;&#65533;&#65533;sx&#65533;&#65533;~vk&#65533;I&#65533;&#65533;&&#65533;&#65533;&#65533;~&#65533;&#65533;N&#65533;j&#65533;&#65533;`b&#65533;`&#65533;&#65533;o&#65533;&#65533;/tp&#65533;&#903;j0&#65533;\AfFla&#65533;#&#65533;@&#65533;rr&#65533;l3&#65533;6&#65533;&#65533;&lH>aQx&#12308;D&#65533;&#65533;&#65533;&#65533;P&#65533;h&#65533;&#65533;<&#65533;d&#65533;&#65533;E;&#524;;&#65533;m&#65533;&#65533; 	&#65533;&#65533;&#65533;&#65533;	&#65533;&#65533;
&#65533;&#65533;@&#65533;&#65533;&#65533;@C&#65533;H&#65533;"&#65533;&#65533;&#65533;&#65533;&#65533;B	DB&#65533;&#65533;>&#65533; BI&#65533;Z&#65533;E@a&#666;&#65533;&#65533;F$	&#65533;E&#65533;&#65533;&#65533;&#65533;W&#65533;C2&#65533;&#65533;&#1047;&#328;&#65533;&#65533;&#65533;&#65533;&#65533;&#65533;&#65533;&#65533;pc$K&#65533;&#65533;9&#65533;&#65533;=Q&#65533;&#65533;&#1472;|#&#65533;&&#1056;&#65533;GVIR&#65533;&#65533;&#65533;(&#65533; &#65533;9qM&#65533;F]Af&#65533;$i0&#65533;&#65533;&#65533;&#65533;&#65533;&#65533;&#65533;Nt&#65533;1O,&#65533;i:&#65533;B8&#65533;&#65533;pa&#65533;w&#65533;rM?&#65533;hF!&#65533;F&#65533;c&#65533;&#65533;&#65533;&#65533;nW7b&#65533;&#65533;@P7&#65533;&#65533;#>r#H&&#65533;&#65533;`s&#65533;&#65533;&#65533;`4&#65533;V&#65533;&#65533;4n&#268;&#65533;&#65533;=!&#65533;&#65533;0a&#65533;&#65533;&#65533;@
&#65533;&#65533;&#65533;&#65533;&#65533;&#65533;  &#65533;&#65533;$&#65533;&#65533;&#65533;&#65533;'d5&#65533;&#65533;&#65533;/&#65533;&#65533;_D&#65533;
&#65533;@N&#65533;&B&
!P&#65533;Q&#65533;9&&#65533;&#65533;PBt&#65533;L&#65533;AS&#65533;"&#65533;&#65533;&#65533;'&#65533;&#65533;k?&#65533;&C&#65533;&#65533;&#65533;&#65533;&#65533;-&#65533;&#65533;W=Y&#65533;.CQ&#65533;&#65533;%"&#65533;+_s&#65533;&#441;&#1024;&#37394;&#65533;.&#65533;4&#65533;&#65533;u&#65533;:&#65533;(&&#65533;v&#65533;K&#65533;Z&#65533;.]K&#65533;R&#65533;@:&#65533;e4&#65533;'&#65533;C&#1411;&#65533;&#65533;&#65533;u&#65533;&#65533;
v`,`@&#65533;J&#65533;&#65533;&#65533;&#65533; 2F&#65533;&#65533;&#65533;t/pjG&#65533;,:E&#65533;&#65533;4&#65533;S&#65533;k&#65533;&#65533;]&#65533;`&#65533;&#65533;&#65533;s@&#65533;s&#65533;&#65533;'&#65533;&#65533;&#672;&#65533;&#65533;&#65533;&#65533;/'s&#65533;c*&#65533;]&#65533;&-@&#65533;W&#14386;r/$/&&#65533;)&#65533;&#65533;T^&#65533;&#65533; &#65533;&#65533;r;%&#65533;8q/%,&#65533;cpy&#65533;D&#65533;\3&#65533;&#65533;&#65533;p'Fp&#65533;ba&#661;&#65533;,&#65533;c&#65533;o;&#65533;O&#1269;&#65533; t&#65533;&#65533;:&#65533;/q]&#65533;y&#65533;&#65533;k&#65533;&#65533;&#65533;&#65533;`&#65533; %&#65533; `#i\&#65533;&#65533;&#65533; &#65533;5"&#65533;&#65533;&#65533;&#65533;
D7J#&#65533;&#1286;&#65533;<&#1763;&#65533;&#65533;u7! u&#65533;&#264;W X3&#65533;&#65533;&#65533;S+!&#65533;wyl&#65533; &#65533;&#256;
&#65533;`
V&#65533;&#65533;&#65533;&#65533;&#65533;O&#65533;@B&#65533;&#65533;&#65533;&#65533;&#65533;G(&#65533;e[jz&#65533;&#65533;&#65533;j&#65533;K&#65533;+f.]&#65533;&#65533;&#65533;P&#65533;h&#65533;&#65533;)Q&#65533;c&#65533;P &#65533;6&&#65533;N'&#308;_&#65533;4&#65533;&#65533;&#65533;P&#65533;&#65533;&#65533;J)T&#65533;0HWI&#65533;DWP`&#65533;PS;&#65533;&#65533;&#65533;5&#65533;E&#65533;#&#65533;^&#65533;8&#1178;&#65533;&#528;&#1314;D9&#65533;!m&#65533;&#65533;F&#65533;IB&#65533;&#65533;&#65533;&#65533;78&#65533;Mh&#65533;&#65533;&#65533;;&#65533;N7&#65533;&#65533;;=&#65533;&#65533;&#65533;&#65533;&#65533;IFIQ~&#65533;&#65533;Q&#65533;w&#65533;&E&#65533;&#65533;&#65533;&#65533;&#65533;&#65533;iW&&#65533;K!Rc>"&#65533;&#65533;@
&#65533;@&#65533; ,!P&#65533;b!\!W&#65533; 3DH&#65533;6$&#65533;&#65533;&#65533;
&#65533; 
&#65533;@&#65533;&#65533;&#65533;&#65533;&#65533;&#65533;&#65533;2&#65533;#&#65533;v&#65533;&#65533;e$&#65533;_`J[&#65533;*&#65533;&#65533;Y!w&#65533;z&#65533;*A&#65533;&#211;<&#65533;&#65533;&#65533;8&#65533;H!f$D&#65533;&#65533;&#1474;	a&#65533;G2br(&#65533;&#65533;&#65533;&#65533;&#65533;sSy&#65533;&#65533;&#65533;;&#65533;&#65533;&#65533;&#65533;#&#65533;&#65533;}vK-&#65533;J&#65533;&#65533;&#65533;]&#65533;&#65533;]5&#65533;W3"b~z&#65533;&#65533;&#65533;&#65533;`4&#65533; Y&#65533;g&#65533;&#65533;%(&#65533;&#65533;&#551;|&#65533;e&#65533;O&#65533;&#65533;&#65533;&#65533;&#65533;O&#1642;&#65533;
&#65533;&#65533;&#65533;w&#65533;&#65533;&#65533;k&#771;&#65533;&#65533;+&#1859;&#65533;&#65533;&#65533;&#65533;<&#65533;^&#65533;<`&#65533;r 	&#65533;q&#65533;&#1920;2&#65533; &#65533;&#65533;0w&#65533;)@c&#65533;p&#65533;&&#65533;r&#677;&#65533;`?&#65533;j&#65533; &#432;&#65533;s&#65533;@v3i@&#65533;&#65533;b&#65533;&#65533; s&#65533;&#65533;&#65533;v&#65533;&#65533;&#65533;&&eju.&#65533;&#616;&#65533;`&#65533;f&#65533;b&#65533;&#65533;_&#65533;e&#65533;
#&#65533;&#65533;&#65533;j&#65533;&#65533;4Kb@&#65533;&#65533;s&#65533;&#65533;M3&#65533;&#65533;*A#vk2E&#65533;#j&#65533; g(&#65533;]t&#65533;/&#1941;+7A&#65533;%X"q_&#65533;&#65533;/&#65533;&l&#65533;&&#65533; &#65533;&#65533;&#65533;&#65533;&#65533;&#65533;&#65533;&#65533;#&#65533;&#65533;&#65533;&#65533;b&#65533;&#65533;
&#65533; &#65533;&#65533;k!&#65533; &#65533;&#65533;Q&#65533;3&#65533;&#65533;&#65533;|&#237;'&#65533;P&#65533;&#65533;(&#65533;d&#65533;F|[H1a&#65533;&#65533;s&#65533;&#65533;#g&#305;&#65533;e&#65533;&#65533;&#65533;]/Bd>&#65533;`&#65533;&#65533;&#65533;&#65533;#&#65533;*[&#65533;&#65533;&#65533;&#65533;&#65533;Q&#65533;&#370;&#65533;&#65533;&#65533;/.&#65533;kaF&#65533;&#65533;	&#65533;Nu&#65533; &#65533;l&#65533;Sq&#1353;&#65533;TY&#65533;&#65533;qGq[cdWd>&#65533;&#65533;&#65533;&#65533;&#65533;&#65533;&#65533;&#65533;&#65533;&#65533;7&#65533;&#65533;&#65533;"&#65533;C&#65533;$Pp&#65533;&#65533;&#65533;J&#65533;&#65533;I	&#65533;&#65533;&#65533;&#65533;&#65533;L_&#65533;&#1470;&#65533;)&#65533;$&#65533;8x&#65533;4&#65533;M&#65533;&#65533;M&#65533;&#65533;J6I6&#65533;&#65533;s-=&#65533;m&#65533;&#65533;XL&#65533;&#65533;&#65533;C&#414;Q&#65533;&#65533;U&#65533;&#65533;^#d&#65533;\t&#65533;K&#65533;|&#65533;&#65533; 
&#65533;@&#65533; a&<b`&#65533;t&#65533;&#65533;&#65533;&#65533;Cl&#65533;&#65533;X&#65533;&#65533;&#65533;P|%&#1024;&#65533;&#65533;>&#65533;&#1508;&#65533;x&#65533;B(&#65533;&&#65533;&#65533;&#65533;\&#65533;F+&#65533;E&#65533;f(A!(ZX
A|&#65533;[&#65533;&#65533;$&#65533;&#65533;&#65533;Q5&#65533;&#65533;&#65533;UA$ &#65533;O9q&#65533;&#65533;&#65533;3&#65533;&#925;&#65533;v&#65533;&#1057;s'O&#65533;:p&#1156;sf&#65533;6n&#1440;I&#65533;C;x&#65533;&#65533;Y&#65533;&#65533;"B8nb&#65533;&#65533;r$&#65533;58?&#65533;&#65533;&#65533;F&#65533;&#65533;9s&#65533;J&#65533;'5e&#65533;&#65533;&#65533;&#65533;E&#727;2&#65533;x&#65533;"e
&#65533;G&#728;&#65533;&#397;&#65533;6i&#904;&#65533;f&#857;&#65533;b&#808;i&#65533;&#65533;&#65533;6g&#65533;ti&#65533;eK4l&#689;&#65533;gP&#65533;C&#65533;%2TH&#65533;?	&#65533;f&#589;.Lt&#65533;@&#65533;&#333; H&#65533;<!S&#65533;&#924;7l&#65533;&#65533;Y&#65533;&#65533;&#65533;&#65533;Fo&#65533;1&#65533;&#27034;&#65533;1&#65533;&#65533;&#65533;&#65533;'P&#65533;?y&#65533;&#65533;&#65533;K2&#1640;;R&#65533;&#65533;&#65533;a&#65533;(WNf+&#956;m&#65533;/C&#65533;&#65533;5m&#65533;&#65533;&#65533;C'&#65533;&#65533;A7&#65533;&#740;9n&#65533;L&#65533;0&#65533;&#1368;&#65533;N&#65533;&#65533;&#65533;4i&#65533;&#65533;4&#65533;>&#65533;&#65533;`&#276;&#65533;&#65533;&#65533;&#65533;d&#65533;&#65533;&#65533;X&#65533;&#65533;&#65533;&#65533;Q&#65533;o&#1025;&#451;uDxP&#65533;]vo &#65533;pl&#276;{Z&#65533;%&#65533;i&#65533;7&#65533;qd&#65533;Q&#65533;uh&#65533;x&#65533;z&#1433;`sj,&#65533;&#65533;Qg&#65533;&#65533;T&#65533;tD&#65533;St&#65533;&#65533;&#391;d&#65533;a&#65533;}&#65533;&#65533;(~`x&#65533;&#65533;X&#65533;(T&#65533;&#65533;	'&#65533;`B&#65533;#&#65533;,&#65533;H"`2&#65533;H&#65533;&#65533;&#65533;2
)&#65533;&#65533;&#65533;&#65533;*l&#65533;r&#65533;(&#65533;|&#65533;&#65533;%&#65533;D"&#605;wB&#65533;&#65533;`&#65533;$&#65533;&#65533;!&#65533;$rH!&#65533;2&#65533;@|$&#65533;i&#40007;x&#65533;!&#65533;qd&#65533;ls&#65533;q&#65533;r(&#65533;qn4&#65533;)&#65533;F&#65533;@9&#65533;&#65533;!&#65533;&#65533;H2	%&#65533;Rr&#65533;&&#65533;\&#65533;I&#65533;&#65533;r&#65533;&#65533;%&#65533;L&#65533;&#536;&#65533;l&#65533;&#65533;&&#65533;bB&#65533;%&#65533;b2k'&#65533;&#65533;Y&#65533;)&#65533;&#65533;&#65533;+&#65533;T&#65533;
+&#65533;&#65533;rm&#65533;&#65533;j&#65533;m&#65533;&#65533;&#65533;&#65533;&#28196;&#65533;J'&#65533;\R&#65533;%&#65533;X+&#65533;&#65533;&#65533;&#65533;&#65533;"&#65533;8&#65533;#&#65533;BR&#65533;&&#65533;~&#65533;	&#65533;&#65533;j&#65533;I'&#65533;&#65533;r&&#65533;&#65533;&#65533;&#65533;&#65533;)&#65533;&#65533;&#65533;f)&#65533;pk&#65533;&#65533;&#1466;"&#65533;,&#65533;&#65533;2K-&#65533;&#65533;BK-&#65533;&#65533;B&#65533;-$&#65533;L&#65533;,&#65533;&#65533;&#65533;
*&#65533;&#65533;	&#65533;'WV&#65533;#&#65533;p&#65533;&#65533;&#65533;77b&#65533;$&#65533;4	&#65533;&#65533;&#65533;&#65533;n&#65533;Ag&#65533;.&#65533;&#65533;&#65533;&#65533;#&#65533;&#65533;&#482;y&#65533;&#65533;cv&#65533;&#65533;"}h&#65533;&#65533;&#386;
&#65533;&#65533;&#65533;OH&#65533;u"	'&#65533;&#65533;&#65533;p(&#65533;k&#65533;&YVI#&#65533;&#65533;Y&#65533;<&#65533;&#65533;K@&#65533;\&#65533;&#65533;&#22599;Q&#65533;1&#65533;C=&#65533;`J&#65533;v6&#65533;Ppd&#65533;&#65533;} b[ &#65533;t."&#65533;DR	&2C"&#637;&#65533; &#65533;&#65533;e&#65533;&#65533;&#65533;"&#65533;&#65533;&#65533;q&#564;&#65533;&#65533;
+&#1586;"&#65533;*&#65533;h	!OC)&#65533;r&#65533;&#65533;D!T&#65533;q&#65533;`k&#65533;&#65533;F&#65533;&#65533;&#65533;Eaw&#65533;&#65533;&#65533;Bj&#1890;&#65533;Z}&#65533;bY e&#65533;pl&#868;&#65533;G&#65533;&#65533;M]QE_&#65533;&#65533;&#65533;TQ@Ac&#65533;d&#65533;G &#65533;&#1031;&#65533;&#65533;&#65533;&#65533;&#65533;&#65533;&#65533;!C&#65533;&#65533;:&#65533;dza&#65533;]&#65533;&#65533;t'|"6&#65533;E&#65533;&#65533;&#65533;&#65533;D&#65533;AVx&#65533;&#65533; &#65533;&#65533;*x&#65533;j&#65533;*&#65533;!&#65533;&#65533;q(?&#65533;&#65533;&#65533;4o1&#65533;&#65533;&#50630;"5&#65533;Dm&#65533;&#65533;&#65533;&#65533;&#65533;>&#65533;&l&#65533;&#65533;F&#65533;2&#65533;&#65533;(@`&#65533;&#65533;&#288;&#65533;9;&#1616;&#65533;"&#65533;X%w8h&#65533;4&#65533;2,&#65533;\ C&#65533;&#65533;3&#65533;&#65533;&#65533;H*&#65533;q&#65533;@&#65533;z&#65533;&#65533;&#65533;`~&#65533;&#65533;0&#65533;&#65533;C&#65533;&#65533;j&#65533;&#65533;$&#65533;&#65533;&#65533;&#65533;C&#65533;&#65533;&#65533;&#65533; 	}n&#65533;d&#65533;&#65533;"&#65533;!8&#65533;!IL&#65533;S&#65533;&#65533;&#65533;&#65533;<&#65533;1{&#65533;&#65533;&#65533;A,&#65533;&#65533;Hv&#65533;&&#65533;&#65533;g,&#65533;i&#65533;&#65533;&#65533;&#65533;?&#65533;&#65533;&#65533;&#65533;&#65533;%&#65533;&#65533;	eYb&#65533;&#65533;&#65533;#&#65533;&#65533;f&#65533;i&#65533;&#65533;&#65533;&#65533;H&#65533;,SX&#65533;&#65533;&#65533;'.&#65533;&&#65533;^5s&#286;c(Bj&#65533;&#65533;M:&#65533;&#65533;&#245;$&#65533;{\&#65533;h&#65533;&#1216;$&#65533;&#65533;&#65533;&#5028;&#65533;&#65533;&#65533;&#65533;&#65533;JC&#65533;&#65533;PHu&#65533; &#65533;IT&#65533;h&#65533;&#658;%2!&#65533;i&#9747;&#65533;h&#65533;&#1157;	bEtW&#65533;D&#65533;&#932;&&#65533;&#65533;B[&#65533;R&#65533;)N&#65533;RU&#65533;ba.E&#65533;5M&#65533;0&#65533;&#65533;l&#65533;P%"a&#65533;w!s&#65533;2"!D&#65533;&#65533;xD%&#65533;&#65533;&#65533;N\&#65533;&#65533;&#65533;&#65533;D&#65533;g&#65533;be6&#65533;&#65533;U&#65533;&#65533;&#65533;S&#65533;&#65533;&#65533;&#65533;&#65533;>f&#65533;Z&#65533;&#1388;&#65533;0&#65533;Zi&#65533;
&#65533;&#65533;"&#65533;S&#65533;(&#65533;&#65533;F&#65533;&#65533;&#65533;&#65533;'#~4^&#65533;&#65533;&#65533;p&#1530;*	&#65533;&#65533;z&#65533;&#65533;&#65533;6&#65533;9qECzQ&#65533;&#65533;2`A
P&#65533;B&#65533; ?$&#65533;&#65533;&#65533;'.1&#65533;]&#65533;&#65533;&#65533;&#65533;&#65533;&#65533;1L!:&#65533;&#65533;&#65533;&#65533;&#65533;,t!&#65533;&#65533;[$;&#65533;&#65533;&#65533;$&#65533;&#65533;&#65533;&#65533;>i&#65533;&#65533;-&#65533;&#65533;D&#65533;&#65533;9&#65533;0&#65533;&#65533;<&#65533;&#65533;A:&#65533;AW&#65533;&#65533;&#65533;&#65533;J&#65533;b&#65533;&#65533;&#65533;^&#65533;
&#65533;&#65533;&#171;&#65533;&#65533;&#65533;"&#65533; &#65533;&#65533;&#65533;E&#65533;&#65533;g&#65533;&#65533;&#65533;&#65533;&#65533;pS&#65533;&#65533;&#65533;>r[z>jp&#65533;&#65533;K&#65533;&#65533;A&#65533;)&#65533;R<&#65533;=&#65533;a&#65533;p&#65533;&#65533;&#65533;]p\@P&#65533;&#65533;"0tAV&#65533;&#65533;&#65533;&#65533;!&#65533;f&#65533;f&#65533;&#65533;&#65533;&#65533;]&#65533;GE5&#65533;Il&#65533;p&#65533;pAU&#65533;&#65533;S&#65533;P#&#65533;&#65533;>&#65533;&#65533;`&#65533;&#65533;:P&#65533;!&#65533;eD&#65533;&#65533;@&#65533;7&#65533;!
8&#65533;D&#65533;&#65533;&#65533;?p&#65533;&#65533;PB&#65533;&#65533;&#65533;&#65533;&#65533;&#65533;&#65533;&#65533;&#65533;gkY&#65533;B&#65533;&#65533;&#65533;6&#65533;&#65533;|&#65533;&#65533;a&#65533;`7&#65533;&#5136;%&#65533;#&#65533;k=}&qy&#1458;K&#65533;&#266;&#65533;!&#65533;v&#65533;&#1028;&#65533;&#65533;C`&#65533;B&#65533;&#65533;&#65533;&#356;{d d/&#65533;&#65533;&#65533;0&#65533;!z&#65533;&#65533; )&#65533;&#1974;_&#1056;&#65533;7$&#65533;m&#65533;=\a&#65533;O&#65533;&#65533;W&#65533;&#65533;c'="&#65533;&#65533;ZR&#65533;%&#65533;&#65533;&#65533;&#65533;&#1242;&#265;G&#65533;p2&#65533;&#65533;&#65533;&#65533;&#65533;_&#65533;&#65533;&#65533;l&#49190;D&#65533;&#65533;&#65533;m	&#65533;&#65533;F@&#65533;N<&#65533;Y$(1	W&#65533;&#65533;&#65533;&#65533;&#65533;(&#65533;&#65533;nsy&#65533;r&#65533;[&#65533;1C(&#65533;f&#65533;&#65533;S!&#1081;9&#65533;5qQ&#65533;&#65533;&#65533;&#65533;
&#65533;$&#65533;&#65533;Q6&#1968;&#65533;&#65533;h8!&#65533;Pu&#1171;&#65533;T&#65533;!:\h#$U&#65533;.&#65533;X&#65533;&#65533;&#65533;T;Q&#65533;+tgbX&#65533;0V&#65533;&#65533;	L&#65533;&#65533;`&#65533;x&#65533;IY&#65533;&#65533;&#65533;&#65533;tK&#65533;&#65533;V&#65533;s&#65533;&#65533;&#65533;&#65533;&#65533;-E)NAS&#65533;&#65533;&#65533;I&#65533;&#1176;^E&#65533;Gx&#1052;&#65533;A&#318;&#65533;]&#65533;EDb&#65533;:&#65533;&#65533;$&#65533;&#65533;&#65533;&#65533;&#65533;`U&#65533;9&#65533;&#65533;4&#65533;&#65533;F&#65533;Z+;&#65533;&#65533;fQVZ&#65533;&#65533;&#65533;&#65533;-r&#65533;&#65533;&#65533;&#65533;&#65533;&#65533;&#65533;-p&#65533;&#65533;Z&#65533;B&#65533;o]w&#65533;`&#65533;&#65533;L&#65533;
&#65533;t&]{&#65533;3r&#65533;&#65533;&#65533;P&#65533;&#65533;C;+&#65533;5&#131;}&#65533;&#65533;&#65533;&#65533;&#65533;&#65533;a&#65533;d&#65533;&#65533;&#65533;g&#65533;&#65533;P&#1754;&#65533;P>$bg&#65533;&X&#65533;&#65533;I(7&#65533;&#65533;&#65533;&#65533; EhBn&#65533;&#65533;&#65533;&#65533;=&#65533;&#65533;&#65533;&#65533;+I&#65533;a5&#65533;&#65533;
BuB &#65533;&#65533;H&#65533;b&#65533;}&#65533;`&#65533;&#65533;{&#1813;`&#65533;&#65533;&#1029;)D&#65533;
[ &#65533;
Xp&#65533;&#65533;P6&#65533;&#65533;G&#65533;&#65533;)J&#65533;8&#65533;&#65533;&#65533;&#65533;&#65533;&#65533;")&#65533;&#65533;&#65533;_&#449;K&#65533;$n&#65533;d&#65533;$\&#65533;a&#65533;&#65533;g&#65533;E&#65533;1p&#65533;&#65533;$ ,&#65533;Kw&#65533;vH&#65533;a&#65533;&#65533;7 &#65533;&#65533;z&#65533;Gp&#65533;Y&#65533;c;Vb&#65533;0!Dm&#65533;Fs&#65533;X&#65533;;&#65533; z&#65533;&#65533;'&#65533;NT&#65533;Q9v&#65533;&#65533;&#65533;p&#65533;&#65533;w&#65533;M#&#65533;&#65533;!&#65533;1&#65533;U&#65533;s&#65533;Y&#65533;&#65533;&#65533;0Qh$
&#65533;&#65533;q#HZ&#65533;.&#65533;It&#65533;C5r&#65533;c&#65533;i&#65533;&#65533;lt&#256;&#65533;&#65533;K&#65533;W$&#65533;qH&#65533;&#65533;h&#65533;Sq"af&#65533;v#&#65533;&#65533;!f&#65533;&#65533;jf&#65533;[0&#65533;&#65533;&#65533;[&#65533;a&#65533;&#65533;PRC&#65533;V$^pj&#65533;a&#65533;[&#65533;j&#65533;3$&#65533;AG&#65533;Vk&#65533;Qk@r)#b&#65533;&#65533;"'&#65533;&#65533;&#65533;19&#65533;F&#65533;a`W&#65533;&#65533;qJ&#65533;&#65533;&#65533;}&#65533;E&#65533;E*&#65533;! Ac ti&#65533;F&#65533;IH&#65533;&#65533;&#65533;:&#65533;f+&#65533;&#65533;r&#65533;&#65533;"&#65533;n&#65533;&#65533;	&#65533;&#65533;*&#65533;&#65533;&#1575;Z&#65533;ao&#65533;py&#65533;q{&#65533;\ di&#65533;)G&#65533;B&#65533;I1&#65533;aeAK&#65533;&#65533;&#65533;&#65533;UE&#65533;!&#65533;b&#65533;&#1110;5&#65533;&#65533;&#65533;A&#65533;L,h
p5r&#65533;"&#65533;&#65533;80 &#65533;Qh&#65533;/&#65533;@
&#65533;&#65533;
4uR&#65533;^&#65533;-^&#65533;s&#65533;pU212US%&#65533;eM
SSq&#65533;	;e3:&#65533;qM&#65533;&#65533;gN&#65533;g~ &#65533;&#65533;G	&#65533; &F&#65533;&#65533;003Mhr
.&#65533;0p%
&#65533;s5&#65533;
)&#65533;;&#65533;&#65533;
d&#65533;&#65533;&#65533;&#65533;&#65533;&#65533;&#65533;&#65533;&#65533;&#65533;w&#65533;n&#65533;&#65533;w&#65533;&#65533;)Cs7&#65533;&p3
&#65533;&#65533;	&#65533;P3&#65533;&#65533;t>3	y&#65533;*&#65533;&#65533;&#65533;S=&#65533;'~0&#65533;)r&#65533;K&#65533;`&#65533;&#65533;CPo&#65533;&#65533;&#65533;YV&#65533;i&#65533;&#65533;&#65533;	gW_&#65533;	&#65533;&#65533;~ h0[&#65533;@&#65533;;&#65533;D&#65533;Y&#65533;&#65533;]&#65533;$a&#65533;&#65533;C&#65533;&#65533;8R&#65533;&#65533;&#65533;I&#65533;!)&#65533;&#65533;MH(&#65533;&#65533;'&#65533;&#65533;x&#65533;+&#65533;`a0PP&#65533;V&#65533;n&#65533;&#65533;
&#65533;&#65533;0&#65533;&#65533;D&#65533;&#65533;&#65533;u&#65533;&#65533;t&#65533;!xQ&#65533;&#65533;&#65533;&#65533;="!"I&#65533;c&#65533;j&#65533;I&#65533;&#65533;k&#65533;D &#312;H}&#65533;ax&#65533;"_&#65533;af`8&#65533;&#65533;I&#65533;6F&#65533;X&#65533;&#65533; &#65533;&#65533;?&#65533;Fmf&#65533;bp[&#65533;3A_z&#65533;&#65533;&#65533;!&#65533;&#65533;E}VH&G&#65533;&#65533;J&#65533;NR&#65533;)&#65533;y{&#65533;&#65533;&#65533;\&#65533;7I&#65533;&#65533; 0dI&#65533;c &#65533;0&&#65533;@w&#65533;M&#65533;FC&#65533;d&#65533;Gc&#65533;&#65533;$FE&#65533;&#65533;_%&#65533;"&#65533;&#65533;EX|&#65533;A&#65533;t%r&#65533;&#65533;@=A7&#65533;= &#65533;p&#65533;&#65533;&#65533;J&#65533;E\&#65533;)&#65533;##)&#160;c@H&#65533;&#65533;$&#65533;@Xc&#65533;&#65533;_&#65533;!5&#65533;cI^&#65533;akL&#65533;&#65533;A&#65533;&#65533;&#65533;)&#65533;QIBJx&#65533;"&#65533;&#65533;&#65533;&#65533;6&#65533;&#65533;&#65533;l&#&#65533;&#65533;K&#65533;&#65533;&#65533;&#65533;&#65533;4&#65533;&#65533;8&#65533;&#65533;Fy}&#65533;&#65533;7Q-&#65533;T&#65533;B,)w&#65533;&#65533;	D&#65533;&#65533;0~&#65533;(&#65533;Pd&#65533; 5&#65533;&#65533;&#65533;h&#65533;g&#65533;&#65533;wVj&#65533;FwtG&#65533;&#65533;E&#65533;&#65533;"Y#D6j&#65533;&#65533;K&#65533;&#65533;aF&#65533; &#65533;y&#65533;9&#65533;&#65533;}&#65533;7LNu&#65533;&#65533;`&#65533;&#65533;w&#65533;&#65533;&#65533;.&#65533;&#65533;u&#65533;&#65533;	&#65533;
q&#65533;	&#65533;uMo
h&#65533;n&#65533;0
 k.C&#65533;^&#65533;2&#65533;3&#65533;p	t	b(u&#65533;	:&#65533;03&#65533; r&gNd{&#65533;&#65533; &#65533; &#65533;2&#65533;&#65533;	&#65533;	&#65533;&#65533;n&#65533;v&3
,K$&#65533;sD&#65533;R]&#65533;&#65533;
c&#65533;&#65533;&#65533;&#65533;&#65533;&#65533;&#65533;&#65533;&#65533;&#65533;&#65533;&#65533;&#65533;&#65533;&#65533;&#65533;&#65533;&#65533; &#65533;&#65533;&#65533;`&#65533;&#65533;"
|&#65533;2+,&#65533;&#65533;	&#65533;P	&#65533;v'=&#65533;%&#65533;VB&#65533;aT&#65533;&#65533;AD&#324;LH/D%(&#65533;f&#65533;#&#65533;:bH&#65533;Bqs R&#65533;I&#65533;K&#65533;T&#65533;&#65533;&#65533;&#65533;&#65533;&#65533;&#65533;*'&#65533;`Bm X&#65533;D&#65533;> B&#65533;:&#65533;Y&#65533;Z&#65533;^&#65533;&#65533;&#65533;!cg=&#65533;8c&#65533;Pv&#65533;~&#65533;c&#65533;@7@U&#65533;&#65533;&#65533;&#65533;&#65533;6+&#65533;&#65533;&&#65533;p_&#65533;NRp^pr&#65533;&#1070;&#65533;0&#65533;<&#65533;&#65533;@u&#65533;Gj&#65533;?!&#65533;8&#65533;U&#65533;3&#65533;D1&#65533;Y&#65533;I&#65533;uf&#65533;&#65533;&#65533;bj9hF&#65533;&#65533;&#65533;_&#1899;Y&#65533;[&#1317;&#65533;t6&#65533;&#65533;8&#65533;&#65533;!&#65533;&#65533;&#65533;&#1034;&#65533;<&#65533;&#65533;8\
b&#65533;K&#65533;k&#65533;&#65533;&#65533;.8|&&#65533;~&#65533;{G&#65533;&#65533;!&#65533;x&#65533;9O,&#65533;(&#65533;eL&#65533;P&#65533;!p30&#65533;XPwp&#65533;&#65533;0b6&#65533;v&#65533;d!&#65533;&&#65533;2rG&#65533;&#65533;&#65533;&#65533;7b`&#65533;Y&#65533;1#zDFY&#65533;&#65533;hFY&#65533;&#65533;@&#65533;&#65533;J&#65533;&#65533;&#65533;&#65533;&#65533;8r$Z&#65533;"b&#65533;_&#65533;&#65533;g
&#65533;&#65533;&#65533;&#65533;$W`X&#65533;g&#65533;&#65533;&#65533;yp&!&#65533;
qP&*=&#65533;&#65533;Kc&#65533;J&#65533;8&#65533;&#65533;&#65533;k&#65533;&#65533;&#65533;J&#65533;Eh`&#65533;&#65533;5J&#65533;O,&#65533;&#65533;k$&#65533;"&#65533;&#65533;c&#65533;#&#65533;+&#65533;"Y&#65533;&#65533;&#65533;&#65533;&#65533;&#65533;m&#65533; ~&#65533;&#65533;L&#65533;&#65533;*&#65533;N\b&#65533;&#65533;&#65533;9O&#65533;~&#65533;&#65533;5$&#65533;
&#65533;`&#65533;`\&#65533;G\&#65533;&#65533;&#65533;&#65533;&#65533;KY&#65533;&#65533;&X;xT0|&#65533;j&#65533;&#65533;&#65533;VS&#65533;&#65533;S&#65533;]W&#65533;&#767;&#65533;i&#65533;A&#65533;&#65533;;&#65533;|&#65533;&#65533;%TbB3a&#65533;*ye&#599;&#65533;T&#65533;{&#65533;L;:&#65533;j	&#65533;&#65533;&#868;&#65533;&#65533;&#65533;B&#65533;P&#65533;3&#65533;&#65533;b&#65533;%&#65533;s&#65533;(&#65533;&#65533;pT&#65533;ND&#65533;&#65533;&#65533;=r&#65533;8&#65533;yp\WL.W&#65533;-'0&#65533;&UCM55t&#65533;&#65533;R_&#65533;
&#65533;&#65533;&#65533;s&#65533;&#65533;&#65533;rg&#65533;&#65533;&#65533;&#65533;
&#65533;&#65533;
&#65533;Us^U
rb,NX$&#65533;+&#65533;&#65533;P&#65533;&#65533;3ts&#65533;&#65533;&#65533;oM&#65533;O*&#65533;+&#65533;D}0&#65533;E&#65533;O&#65533;x&#65533;&#65533;&#65533;`&#65533;&#65533;&#65533;a&#65533;&#65533;&#65533;SW&#65533;A A&#65533;Wpcj`&#65533;&#65533;&#65533;&#65533;&#65533;&#65533;tbC&#65533;L &#65533;&#65533;&#65533;&#65533;&#65533;+^MiXP[0Y&#65533;g&#65533;K.&&#65533;&#65533;Fzw &#65533;}&#65533;o&#65533;r&#65533;&#65533;&#65533;KG	Om
&#65533;&#65533;p	|P&#65533;&#65533;&#65533;&#65533;&#327;&#65533;|`o&#65533;&#65533;L&#947;b_&#65533;&#65533;&#65533;KF&#65533;"&#65533;q&#65533;&#65533;GQ`&#65533;&#65533;"y&#1703;:&#65533;&#65533;
&#65533;&#65533;&#342;#X &#65533;SP&#65533;Z&#65533;X@K&#65533;&#65533;AHsQ&#65533;&#65533;c<&#65533;&#1137;&#65533;&#65533;}&#65533;p&#65533;&#65533;&#65533;vgV&#65533;Ef&#65533;&#65533;v&#65533;$-&#65533;`p &#65533;T&#65533;&#65533;&#65533; V&#65533;UQ&#65533;U8e&#65533;V0T0i&#65533;&#65533;&#65533;N&#65533;&#65533;?&#65533;G&#65533;D&#65533;&#65533;\0(P`)@E&#65533;YX@o@&#65533;&#65533;r&#65533;^@&#65533;&#1437;c&#65533;&#65533;&#65533;&#65533;&#65533;q&#65533;m&#1917;&#831;&#65533;&#65533;a)&#65533;w&#65533;&#65533;1&#1297;E&#65533;&#1127;F:2"&#65533;Db&#65533;Qz&#65533;s&#65533;&#65533;"&#65533;q&#65533;&#65533;&#65533;&#65533;j
$,&#65533;&#65533; h&#65533; A&#65533;c&#65533;[^]V&#65533;&#65533;Vps&#65533;f&#65533;&#65533;h)<&#65533;1Ofl&#65533;&#65533;&#65533;J&#65533;y&#65533;&#65533;q&#65533;&#945;&#65533;&#65533;&#65533;jH|
&#65533;d&#65533;"*&#65533;5&#65533;!zj&#65533;&#65533;&#65533;p&#65533;ff&#65533;4W&#65533;&#65533;cm&&#65533;c&#65533;k&#65533;&#65533;&#65533;\S'l&#65533;\&#65533;&#65533;4&#65533;*=2O&#65533;&#65533;=!&#65533;&#65533;&#65533;&#65533;&#65533;&#65533;&#65533;&#65533;&#65533;&#65533; FVPQ&#65533;&#65533;\&#65533;a&#65533;]&#65533;=&#65533;&#65533;-&#65533;&#65533;x$-&#49328;M&#65533;^YL&#65533;s~&#65533;a&#65533;&#65533;&#65533;{d?&#65533;9&#853;N&#65533;&#65533;A&#65533;4&#65533;9&#65533;&#65533;&#65533;&#65533;&#65533;&#26908;&#65533;[(&#65533;N(&#65533;#&#65533;pr&#65533;N,)t&#65533;&#65533;"F&#65533;<O&#65533;1`&#65533;&#65533;&#65533;Ia`&#65533;V&#65533;m&#65533;&#65533;&#65533;&#65533;t&#65533;Lk&#65533;&#65533;&#65533;&#65533;&#65533;&#65533;5	&#1948;Q&#65533;&#1211;&#65533;7&#65533;&#65533;JM&#65533;&#65533;&#65533;D&#65533;, &#65533;	&#65533;&#65533;&#65533;&#65533;V')&#65533;%&#65533;XTH5&#65533;&#65533;&#65533;Gu&#65533; (&#65533;&#65533;X&#65533;C*&#65533;&#65533; &#65533;a&#65533;&#65533;&#65533;S&#65533;&#65533;sFt q|&#65533;&#65533;a=np] F > G&#65533;N&#65533;T&#65533;f&#65533;W&#65533;Y]a&#65533;@p306&#65533;A`H&#65533;D&#65533;PH&#65533;aCn&#65533;&#65533;&#65533;&#65533;&#1154;&#65533;&#65533;&#65533;&#65533;&#65533;&#65533;&#65533;Z}&#65533;&#65533;&#65533;&#65533;&#65533;}&#65533;":&#65533;&#65533;	&#65533;R
&#65533;&#65533;~&#65533;&#65533;&#65533;&#65533;&#65533;J&#65533;U&#65533;&#65533;&#65533;E&#65533;gV&#65533;&#65533;J&#65533;&#65533;&#65533;&#65533;&#65533;`&#65533;r&#65533;&#65533;q&#65533;&#65533; &#65533;q&#65533;&#65533;&#65533;&#65533;T&#65533;&#65533;`&#65533;X&#65533;f<&#65533;&#65533;9&#65533;:&#65533;&#65533;v$-b&#65533;VP0[`&#65533;&#65533;\j&#65533;&#65533;
&#1153;aaQ&#65533;F &#65533;&#65533;v&#65533;&#65533;!#&#65533;`&#65533;[&#65533;&#65533;&#65533;&#65533;r&#1094;m&#65533;&#65533;&#65533;	a\PN&#65533;J&#65533;:&#65533;&#65533;F&#65533;&#65533;2cFc&#65533;E &#65533;|/&#65533;C&#65533;&#65533;Q0Zp&#65533;&#65533;dh&#65533;&#65533;]&#65533;&#65533;&#65533;&#65533;&#65533;?&#65533;$&#65533;&#703;&#65533;&#65533;^&#65533;&#65533;a&#65533;&#65533;&#65533;&#65533;B&#65533;&#65533;&#966;a&#65533;hH@&#65533;5I&#65533;&#65533;&#65533;_&#65533;bj&#65533;A&#65533;|&#65533;8co&#65533;8&#1158;"w&#65533;&#65533;&#65533;&#65533;&#65533;[&#65533;l&#65533;&#65533;u!&#65533;O"&#65533; &#65533;e0e&#788;1&#65533;f&#65533;5n&#65533;&#265;&#65533;&#65533;f&#804;a&#65533;&#25435;7r&#65533;&#65533;&#65533;&#65533;G&#989;:r&#65533;,d&#65533;&#65533;L&#65533;3j2&#65533;a&#65533;&M45&#65533;XD&#198;&#858;h\&#420;&#65533;f&#65533;&#65533;m8&#65533;A&#65533;&#65533;&#793;5F&#65533;ll&#65533;&#65533;(B3h&#1180;aSM*[&#65533;|&#65533;&#65533;4m&#65533;&#65533;E&#65533;&#65533;&#65533;:m&#65533;&#65533;&#65533;&#65533;&#65533;&#65533;6h&#388;9&#65533;&#699;d"$&#65533;.]&&#65533;&#331;&#65533;1_&#65533;l&#65533;B%
(\&#65533;&#1938;&#65533;&#65533;&#65533;-Z&#65533;L&#65533;R&#65533;&#65533;h&#283;3o&#65533;"&#330;g)W&#65533;&#65533;T&#65533;"&#1034;.b&#65533;&#65533;F&#65533;4j&#65533;&#65533;]&#65533;&#65533;d&#65533;&#65533;&#333;&#65533;&#65533;&#65533;&#462;[9h&#65533;?&#65533;&#65533;&#65533;&#65533;&#145;&=&#65533;&#65533;0ef&#65533;1z&#65533;.&#65533;2&#65533;&#65533;x&#65533;<&#65533;K+T&#65533;&#65533;Q&#65533;&#925;<{&#65533;&#65533;&#65533;&#1223;&#65533;=&#65533;&#65533;&#545;&#206;&#65533;&#65533; DA&#65533;&#515;@!&#65533;ABA$E&\&#65533;GidG1&#271;<&#65533;&#65533;C?>&#65533;&#65533;&#65533;;&#65533;&#65533;o&#65533;=F:1&#65533;;&#65533;{+&#65533;? &#65533;c&#65533;?&#65533;&#65533;&#974;9v&#65533;&#1102;&#65533;&#65533;#&#65533;&#65533; &#65533;H&#65533;829&#65533;&#65533;/&#65533;9&#65533;&#65533;&#65533; !&#65533;#9;&#65533;&#65533;&#205;&#65533;&#65533;&#65533;*&#65533;"&#65533;%&#65533; #&#65533;0C&#65533;AId&#65533;F&#65533;+&#65533;&#65533;&#65533;L`!l&#32839;n&#65533;!&#65533;!&#65533;&#65533;B4/&#65533;3#&#65533;.&#65533; &#65533;
&#65533;D&#65533;&#65533;2&#1040;&#65533;&3&#65533;x&#65533;<&#65533;&#65533;#@>&#65533;#&#65533;I&#65533;Eq&#65533;J&#65533;&#65533;/(k&#65533;!&#65533;&#65533;&#65533;&#65533; &#136;%&#65533;&#65533;&#65533;
&#1576;&#65533;"	!~b
&#65533;&#65533;C;1&#65533;&#65533;&#65533;)&#65533;&#65533;N&#65533;/&#65533;&#65533;&#65533;i&#65533;E&#65533;2&#65533;8l4&#1318;(&#65533;&#65533;&#65533;&#65533; &#65533;;2&#65533;&#65533;<FZ&#65533;/&#65533;hi(1&#65533;&#65533;*SM&#65533;&#65533;Fm&#65533;&#65533;&#65533;Z&#65533;(1&#65533; &#65533;Ym&#65533;@&#65533;&#65533;&#65533;&#65533;[o&#65533;lFx`d&#65533;&#65533;b&#1686;&#65533;R&#16089;&#65533;XO&#65533;&#65533;{b&#65533;#&#65533;&#65533;Y&#65533;R&#65533;&#65533;9&#65533;s#3&#65533;&#65533;&#65533;
'xpaXx&#65533;&#65533;&#65533;X&#65533;&#65533;"&#65533;&#65533;^&#65533;&#65533;8m&#65533;/>1-|&#65533;j&#65533;&#65533;&#65533;9&#748;2\R#;&#65533;&#65533;&#65533;:&#65533;&#65533;&#65533;&#1322;&#705;&#65533;*C!6&#65533;j#&#65533;2&#65533;%&#1038;M# &#65533;&#65533;&#65533;&#65533;&#65533;&#65533;&#65533;&#65533;&#65533;kc&#65533;&#65533;b&#549;7&#1712;H3&#65533;0.&#65533;&#65533;&#65533;`c&#65533;&#65533;0(1&#65533;&#65533;T%&#65533;f&#65533;&#65533;[&#65533;&#65533;X&#65533;&#65533;&#65533;&#65533;&#65533;@&#65533;Rp&#65533;|r&#65533;&#65533;K&#65533;:#&#65533;&#1672;&#65533;:&#65533;&#65533;$&#65533;3}&#673288;O--&#65533;&#65533;&#16836;&#65533;i&#65533;lJ&#65533;,8&#65533;&#65533;&#65533;
&#65533;&#65533;pt&#65533;i&#65533;0&#10884;&#65533;*&#65533;&#65533;%:R&#1864;&#65533;&#65533;0&#65533;L&#65533;+&#65533;x&#65533;b/&#65533;&#907;-&#65533;&#65533;&#65533;(&#65533;&#65533;&#65533;
,:&#65533;"&#65533;&#65533;&#65533;"~_&#65533;7 &#65533;p&#65533;&#65533;!&#65533;&#65533;_&#65533;&#65533;&#65533;&#65533;h}&#65533;:&#65533;&#65533;r&#65533;&#65533;&#65533;&#65533;$Yc&#65533;@&#65533;&#65533;=&#65533;uP&J&#65533;&#65533;&#65533;D&#65533;&#65533;&#65533;7a&#65533;^T&#65533;&#158;&#65533;&#65533;t+&#65533;&#65533;&#65533;&#65533;&#65533;&#65533;&#65533;-a{1&#65533;&#65533;&#65533;&#65533;?*P&#65533;~Y&#65533;&#65533;&#65533;@&#65533;UEl0&#65533;J&#65533;&#65533; -&#65533;#&#65533;IYt&#65533;&#65533; &#65533;&#65533;HzK\&#65533;;&#65533;&#65533;avt&#65533;CD&#65533;&#65533;&#65533;0&#65533;%"ft&#65533;&#65533;0&#65533;&#65533;&#65533;mH&#65533;"&#65533;(&#65533;&#590;q&#65533;&#206;&#65533;8%:&#65533;AEw &#65533;&#65533;&#65533;&#65533;M%&#65533;&#65533;&#65533;p#&#65533;&#65533;<&#65533;&#65533;&#65533;&#65533;&#65533;&#65533;&#65533;nCv &#65533;&#65533;&#65533;f-h&#65533;h0&#65533;&#65533;&#65533;;B&#65533; &#65533;&#65533;t&#65533;`@M&#65533;&#65533;&#65533;$H!K&#65533; &#65533;b&#65533;#DJN\&#65533;?&#65533;S&#65533;&#65533;&#65533;Jd&#65533;K&#65533;!OP&#65533;&#65533;&#65533;@"!AB6&#65533;&#65533;(La
=&#65533;&#65533;&#65533;&#65533;M,&#65533;&#65533;`&#65533;
&#249;&#65533; &#65533;&#65533;&#65533;m&#65533;)&#65533;&#65533;&#65533;1 f&#65533;&#65533;I&#65533;&#65533;&#65533;0&#65533;&#65533;~&#65533;&#65533;K0&#65533;&#65533;&#65533;&#65533;Go&#65533;JRRi,^0&#65533;*&#65533;+&#65533;y&#65533;\&#65533;Y&#65533;R\&#65533;&#65533;&#65533;E&#65533;&#65533;&#1302;&#65533;'&#65533;rF|&#65533;&#2041;&#65533;&#65533;&#65533;&#65533;Z&#65533;)g&#65533;&#65533;&#65533;,b&#65533;&#65533;&#65533;!&#65533;&#65533;P&#65533;- &#712;&#65533;	P9&#134;3&#65533;&#65533;W&#65533;&#65533;nP&#65533;&#65533;&#65533;O&#65533;A&#65533;&#65533;&#65533;(d&#65533;;%-H&#65533;k&#65533;o6Y&#65533;&#65533;0&#65533;&#65533;&#65533;;g`&#65533;&#65533;2&#1036;&#65533;!&#65533;@R&#65533; &#65533;&#65533;&#65533;".Y&#65533;&#65533;&#65533;=&#65533;.&#65533;;v&#65533;&#65533;&#65533;5&#65533;&#65533;0&#562;&#65533;Fe&#65533;R&#65533;&#65533;!&#65533;)&#65533;&#65533;HsR'&#65533;}"&#65533;mGj&#65533;u&#65533;Y&#65533;&#65533;s\&#65533;&#65533;N&#65533;&#65533;&#65533;2P&#65533;[&#65533;V.&#65533;&#65533;&#65533;5&#65533;&#65533;r&#65533;&#65533;M{&#65533;&#65533;&#65533;&#65533;t&#65533;&#65533;J
&#65533; ,nqn&#65533;&#65533;&#822;k&#65533;MoRI&#65533;&#65533;&&#65533;&#65533;|&#450;&#65533;X&#150;&#65533;&#65533;I&#65533;&#65533;&#65533;&#65533;&#65533;&#65533;`&#65533;[2&#65533;<&#65533;&#65533;w&#65533;e&#65533;=&#65533;Q&#65533;*&#65533;`&#65533;0&#65533;&#65533;.&#65533;&#65533;V&#65533;&#65533;&#65533;&#65533;&#65533;w&#65533;&#65533;\&#65533;&#65533;&#65533;-&#65533;&#65533;W=&#1282;g&#65533;R&#65533;Yam&#65533;XW&#65533;&#65533;&#65533;&#65533;$&#65533;)uS&#985;RJ'&#65533;&#65533;&#65533;r&#236;&#65533;2&#65533;`&#65533;*Hc&#65533;&#349;&#65533;&#65533;&#65533;&#65533; .y$f&#65533;t6&#65533;"a&#65533;d&#65533;&#65533;_&#65533;&#65533;
&#65533;&#1666;|&#65533;&#65533;&#65533;0l;&#65533;9Od&#65533;&#65533;-l&#65533;6]&#65533;a&#65533;g8&#65533;&#65533;&#1180;&#65533;i!V(UP;&#65533;&#65533;$A&#65533;C&#65533;v&#65533;ie&#65533;ZfI&#65533;&#65533;+&#65533;&#65533;&#65533;&#65533;&#65533;|d:&#65533;!&#65533;Ki&#65533;&#65533;&#65533; &#65533;H.=&#65533;Mm#&#65533;+,a@&#65533;A&#65533;&#65533;&#1028;(&#65533;&#65533;+f&#834;&#65533;&#65533;&#65533;&#65533; :&#65533;$&#65533;L&#65533;K&#65533;[&#65533;J.X&#65533;	GB}&#65533;0&#19599;n&#65533;&#65533;.&#65533;&#65533;u"&#65533;r&#65533;&#65533; &#65533;&#65533;&#65533;6&#65533;&#65533;_ &#65533;&#65533;'aJx&#65533;f&#65533;`?
&#65533;<&#65533;g&#65533;&#65533;a&#65533;RR&#65533; &#65533;NSAj7&#65533;&#65533;Af&#65533;&#65533;idA&#65533;\;&#65533;&#65533;E&#65533;A>:OB&#65533;&#65533;&#65533;&#65533;!&#65533;&#65533;&#65533;>&#65533;>)&#65533;73&#65533;Y	&#65533;(u&#65533;&#65533;&#65533;V;&#65533;%XW&#65533;EO&#65533;&#65533;&#65533;_&#65533;F&#65533;&#65533;&]&#65533; lw&#65533;&#65533;&#438;&#65533;&#65533;&#65533;O {Xx%&#65533;&#65533;&#1547;&#65533;PXt|&#65533;&#65533;&#65533;&#65533;&#65533;2&#65533;*&#65533;^&#65533;8&#65533;&#65533;R&#65533;&#65533;&#65533;&#65533;&#352;A&#65533;p@&#65533;W&#65533;]&#65533;W&#65533;&#65533;m&#65533;&#65533;c&#65533;\&#65533;G&#65533; &#65533;F_&#65533;h{(J&#65533;;a&#65533;
&#65533;&#65533;&#65533;X&#65533;&#65533;3<-H&#65533;f/,(fr`8&#65533;.<&#65533;G"U{&#65533;&#65533;DJ&#65533;&#65533;F0a>Q&#65533;"S&#65533;0T&#65533;,Y&#65533;&#65533;`v7Df&#65533;A&#65533;&#65533;P&#65533;&#65533;&&#65533;uw&#65533;N&#65533;&#134;&#65533;`&#65533;&#65533;&#65533;&#65533;&#27609;*j4!&&#65533;E&#65533;&#65533;}a&#65533;9&#65533;f&#65533;u&#65533;0p&#65533;&#65533;AV&#65533;.j&#65533;&#878;&#65533;+\&#65533;-=3&#65533;&#65533;&#65533;^&#65533;1&#65533;,Ox&#65533;eV&#65533;?f&#65533;&#65533;&#65533;;&#65533;&#65533;Wl&#65533;_&#588;<&#65533;&#65533;&#65533;o&#65533;1_&#65533;&#65533;&#65533;&#65533;&#158;&#65533;n&#65533;s&#65533;&#65533;^&#65533;&#65533;B&#65533;<&#65533;!&#65533;&#150;&#65533;0&#1377;&#1028;&#65533;&#65533;I=[&#65533;&#65533;C^Pa&#65533;OTUe&#65533;&#65533;&#65533;!&#65533;5&#65533;`&#65533;&#1098;=&#65533;O&#65533;+&#65533;&#65533;&#65533;&#65533;&#65533;*&#65533;&#65533;&#65533;&#65533;&#65533;2&#65533;&#65533;&#65533;!&#65533;&#65533;H	&#65533;&#65533;a&#65533;&#65533;&#65533;5&#65533;B&#65533;&#65533;&#65533;x&#65533;&#65533;&#65533;&#65533;u&#65533;7&#65533;&#43066;"&#65533;&#65533;&#65533;#-i0r8&#65533;&#65533;&#65533;&#65533;8_B&#65533; A&#1617;&#65533;8`&#65533;&#65533;ajq,hi*&#65533;#P&#65533;&6'&#65533;&#65533;&#65533;^K# &#65533;"P&#65533;%8&#65533;?&#65533;Z&#65533; &#65533;&#65533;+&#65533; &#65533;q) &#65533;U&#65533;&#65533;&#65533;&#65533;&#65533;&#65533;&#65533;&#536;&#65533;0&#65533;8+&#65533;P
&#65533;!&#65533;-&#65533;&#65533;&#65533;bk&#65533;&h&#65533;q&#65533;&#65533;q&#65533;.&#65533;&#65533;
1&#65533;
&#65533;8&#65533;}&#65533;&#65533;&#65533;' &#183;&#65533;q8&#65533; &#65533;|
&#35423;&#1640;&#65533;&#65533;&#65533;Kq+t&#65533;&#65533;	&#65533;&#65533;&#65533;&#65533;&#1165;&#65533; D-&#65533;&#65533;&#65533;@\&#65533;:-A&#65533;&#65533;&#65533;,&#653;y&#65533;=&#65533;&#65533;&#65533;&#65533;&#880;&#65533;&#65533;&#65533;&#1602;fK&#59513;1P&#65533;&#65533;A)&#65533;&#65533;(&#65533;H&#65533;&#65533;A&#65533;&#65533;&#65533;E_&#65533;&#65533;&#65533;!E'@&#65533;$&#65533;C&&#65533;&#65533; &#65533;&#65533; 8)&#543;&#65533;0&#65533;p&#65533;C&#65533;&#65533;&#65533;X&#65533;xJ'2&#65533;&#65533;e&#65533;&#65533;&#65533;)&#65533;&#65533;&#65533;%&#65533;&#65533;*&#1233;&#65533;P&#65533;&#65533;&#65533;&#652;+&#65533;&#65533;Dm)m&#712;&#65533;&#65533;6U+,&#65533; &#65533;+xJ&#65533;&#65533;&#65533;&#65533;H&#65533;&#65533;&#203;.&#65533;&#65533;&#65533;,&#65533;8&#65533;&#160;kY&#65533;"&#65533;)&#65533;&#65533;&#65533;&#65533;&#65533;7&#65533;&#65533;
mA?&#65533;&#65533;&#65533;&#65533;	&#65533;&#65533;2^&#65533;&#65533;&#65533;.)`&#65533;&&#65533;B&#65533;&#65533;&#65533;Y?K&#65533;	&#65533;&#65533;&#130;&#65533;S&#1395;!&#65533;z&#65533;&#65533;&#1550;&#65533;S	k1&#65533;&#768;&#65533;&#65533;&#65533;&#65533;IfI&#65533;&#65533;k	u<&#65533;-&#65533;&#65533;&#65533;&#65533;&#65533;&#65533;&#65533;&#65533;&#65533;&#65533;&#65533;&#65533;iq9Y&#65533;=D&#65533;	&#65533;K&#65533;&#65533;P&#65533;m1&#65533;&#65533;&#65533;&#65533;&#1033;&#65533;s0&#65533;&#65533;<&#65533;F&#65533;&#65533;&#65533;&#65533;&#65533;&#65533;&#65533;K&#65533;&#65533;&#65533;&#65533;&#65533;&#65533;&#65533;T5&#240;&#65533;&#65533;&#65533;L&#65533;&#65533;&#65533;{gK!&#65533;&#1323;&#65533;a(,&#65533;&#65533;G&#65533;J&#65533;&#65533;&#65533;&#65533;D&#65533;Q&#65533;&#65533;&#65533;&#65533;&#65533;&#65533;`&#65533;&#65533;&#65533;&#65533;u&#65533;&#65533;I&@"&#65533;d57&#65533;&#65533;&#594;&#65533;&#65533;&#65533;5&#65533;&#65533;1&#65533;;&#65533;&#65533;&#65533;&#65533;&#65533;&#65533;&#65533;H&#65533;8I&#65533;&#65533;&#65533;&#65533;	&#65533;&#65533;`&#791;&#65533;&#65533;&#65533;(4&#65533;&#65533;&#65533;C0&#65533;&#65533;&#65533;Y&#65533; 3&#65533;&#65533;&#65533;&#65533;+ &#65533;`&#65533;*&#65533;&#42390;3&#65533;K&#65533;&#65533;`
4&#65533;q&#65533;&#65533;9&#65533;N&#65533;&#65533;&#65533;
&#488;&#163;7(0&#65533;&#608;&#65533;&#65533;&#65533;9&#65533;|&#65533;&#65533;l&#65533;.&#65533;m3&#65533;IKY1_&#65533;K&#65533;&#65533;&#746;&#65533;.&#65533;&#65533;&#65533;&#65533;&#65533;z&#65533;:&#65533;&#65533;(]&#65533;$&#65533;M$&#65533;\&#65533;!&#65533;&#528;&#65533;)&#65533;2`&#65533;&#65533;&#65533;&#65533;&#65533;0~Y0&#65533;&#65533;&#65533;&#65533;&#65533;q&#65533;&#1034;&#630;y&#65533;)&#65533;Pob&#65533;&#65533;:&#65533;&#65533;`&#65533;&#65533;(u&#65533;t&#65533;'YjN&#65533;N&#65533;&#65533;&#65533;;&#65533; 3/&#65533;&#65533;c" &#65533;&#38999;&#65533;P&#65533;z&#65533;&#65533;&#65533;6&#65533;&#65533;&#65533;&#65533;&#65533;^*o<&#65533;R&#65533;&#65533;&#65533;&#65533;&#65533;C&#65533;&#65533;2ry&#65533;B&#65533;;&#65533;&#65533;&#65533;;&#65533;8&#65533;8HU3&#65533;&#65533;i9&#65533;&#712;4@&#65533;0&#521;&#65533;&#1030;r&#65533;[&#65533;c9&#65533;&#65533;&#65533;>$
&#65533;&#547;&#65533;&#65533;&#65533;@E&#65533;&#65533;&#65533;@&#65533;(&#65533;
&#65533;C-&#828;!&#65533;&#65533;&#65533;&#65533;	&#65533;&#65533;&#2017;&#65533;lQ&#65533;&#65533;@&#65533;W:&#1332;l&#65533;+&#65533;&#65533;i,f&#65533;&#65533;&#65533;&#65533;|:&#65533;&#65533;&#1654;&#65533; &#65533;&#65533; &#65533;&#65533; I&#65533;&#65533;&#65533;&#65533;&#65533;;&#65533;&#65533;&#65533;&#65533;&#65533;&#65533;H&#65533;&#65533;&#646;R&#65533;&#65533;
&#65533;&#65533;&#1897;&#65533;2&#767;&#65533;&#65533;}&#65533;&#65533;&#65533;&#65533;	&#65533;XT&#65533;&#65533;&#65533;&#65533;&#65533;&#65533;&#65533;;&#65533;&#65533;0&#65533;P&#65533;&#65533;&#65533;	P%L&#65533;&#65533;&#65533;r&#65533;&#65533;3&#65533;WW&#65533;&#1032;&#1809; &#1650;&#65533;&#65533;U&#65533;2&#65533;c&#65533;&#65533;3&#65533;&#65533;&#65533;&#65533;&#65533;&&#65533;&#529;j,&#65533;8W&#65533;(&#65533;4\78&#65533;&#65533;&#65533;j&#65533;7`&#65533;&#65533;&#65533;#&#65533;@=X&#65533;>&#65533;&#65533;@&#65533;(&#1398;&#65533;2r&#65533;&#65533;&#65533;&#65533;&#65533;&#65533;&#65533;e63&#908;U&#65533;&#65533;&#65533;>1"#&#65533;&#515;!	&#65533;&#65533;&#1512;&#65533;&#65533;&#65533;'&#65533;&#65533;&#65533;"&#65533;&#65533;&#65533;:T. "&#65533;*&#65533;&#65533;&#65533;&#65533;&#1883;'&#65533;&#65533;'Q&#65533;}Z&#65533;&#65533;&#65533;VUE&#65533;&#65533;Gyr&#65533;&#65533;&#65533;:&#65533;&`36&#1056;-&#65533;B&#65533;	&#65533;lc&#827;`[	
&#65533;DL&#65533;&#65533;&#65533;&#65533;&#65533;|A&#65533;&#65533;
&#65533;L4&#48799;&#65533;&#65533;&#65533;
&#65533;&#65533;\,&#65533;d&#65533;&#65533;&#65533;'&#65533;49%&#65533;&#65533;&#65533;W&#65533;>&#65533; J&#65533;j&#65533;l&#65533;&#65533;&#245;S&#65533;)&#65533;c&#65533;.&#65533;Cnd=&#65533;&#65533;'&#65533;:\&#1341;.&#65533;=&#65533;&#65533;f&#1749;&#65533;&#65533;&#65533;&#65533;&#65533; &#65533;&#65533;,&#65533;&#65533;&#65533;c&#65533;&#65533;&#65533;zE&#65533;&#65533; &#65533;&#65533;&#65533;&#1832;&#1829;x&#65533;I&#65533;\]'&#65533;X&#65533;"&#65533;I4&#1558;zj&#65533;&#65533;&#65533;H&#65533;'rA&#65533;u&#65533;[&#65533;&#65533;&#65533;CG&#65533;C&#65533;&#65533;&#65533;&#65533;Hr&#65533;&#65533;&#65533;&#613;!2&#549;&#65533;&#65533;&#65533;&#65533;Q(&#65533;-&#65533;	&#65533;&#65533;&#65533;T	&#65533;&#65533;&#65533;w&#859;&#65533;9&#65533;&#65533;&#65533;D&#65533;&#65533;&#65533;d&#65533;c&#65533;&#65533;t&#65533;&#65533;#+k&#65533;9&#65533;&#65533;&#65533;`G-i&#65533;&#65533;!&#65533;&#65533;}&#65533;&#65533;e&#1961;&#65533;U&#9225;&#65533;&#65533;D&#65533;&#65533;&#65533;9&#65533;&#65533;&#65533;
L&#49760;&#65533;s2
c
&#65533;&#65533;&#65533;&#65533; H.V&#65533;&#65533;D&#65533;&#65533;&#65533;&#368;&#65533;&#65533;&#1707;&#65533;<61&#65533;&#65533;JsP&#571;F&#1353;z"K!&#2009;&#65533;	s}&#65533;cW'FS&#65533;0&#65533;>&#65533;&#65533;&#65533;&#65533;&#65533;
&#65533;T5&#65533;&&#65533;K4-QJ&#65533;&#65533;&#65533;&#65533;yY0&#65533;&#65533;&#65533;&#65533;@&#65533;&#65533;3&#65533;hY&#65533;&#65533;K&#65533;Z3+b&&#65533;&#65533;XN&#65533;&#65533;&#65533;&#65533;&#65533;4&#65533;&#65533;&#65533;c&#65533;{-&#65533;t9;&#65533;&#65533;&#65533;&#65533;?X1A&#65533;&#65533;&#65533;&#65533;Y&#65533;&#65533;&#65533;	&#65533;&#65533;1&P&#65533;&#65533;)&#65533;&#65533;&#65533;B$&#65533;1&#65533;&#65533;Sj&#65533;U&#65533;&#65533;&#65533;&#65533;DJ&#65533;&#65533;&#65533;&#65533;&#65533;c&#65533;R&#65533;R&#65533;l(&#65533;hO(H&#65533;!H(&#65533;PmL&#65533;&#65533;e&#65533;&#65533;&#65533;&#65533;}&#65533;&#65533;,&#65533;x&#65533;&#1420;&#65533;&#65533;&#65533;0&#65533;&#65533;s&#65533;+&#65533;&#65533;&#65533;I&#65533;%&#65533;&#65533;m9&#65533;&#65533;&#65533;Y&#65533;g36&#65533;&#65533;&#356;&#65533;Zn&#65533;Vj&#65533;&#48458;&#65533;&#65533;&#65533;H&#65533;&#65533;n~&#65533;&#65533;&#65533;eY8+&#65533;&#65533;&#65533;&#65533;!&#65533;&#65533;&#65533;1&#65533;@m\p&#65533;&#664;&#65533;&#65533;&#65533;'&#65533;&#65533;&#65533;&#65533;&#65533;&#65533;R&#65533;&#65533;&#65533;I'H=*0&#65533;4#p&#65533; &#65533;)&#65533;&#65533;U&#65533;1&#65533;&#1682;&#65533;F&#65533;y&#65533;a&#65533;&#65533;0]&#65533;&#65533;*&#65533;&#65533;8@&#65533;&#65533;&#65533;&#65533;K&#1832;Q&#65533;&#65533;&#65533;<&#65533;&#65533;&#65533;&#65533;&#65533;;$&#65533;@a&#65533;&#65533;&#65533;&#65533;X&#65533;&#65533;&#65533;&#696;&#65533;&#65533;&#951;E&#65533;K&#65533;,&#65533;c&#65533;^3i&#65533;&#65533;;&#65533;d&#65533;&#65533;&#65533;&#65533;X&#65533;&#65533;&#65533;&#65533;Q9&#65533;&#65533;u&#65533;&#65533;Q&#65533;&#65533;5&#65533;'&#65533;&#65533;U&#65533;&#65533;&#65533;	&#65533;&#65533;W&#65533;.&#65533;W,&#65533; &#65533;&#65533;eD&#65533;L`&#65533;M&#65533;`&#65533;&#65533;n&#65533;#&#65533;&#65533;&#65533;Up&#734;Q-&#65533;`u^j&#65533;M)&#1758;yJ&#65533;&#65533;W&#65533;&#65533;V&#65533;&#65533;@F&#65533;u;&#65533;p&#65533;&#65533;&#65533;&#65533;&#65533;&#65533;&#65533;	&#65533;%&#65533;&#65533;XN&#65533;&#65533;&#65533;?&#65533;
&#65533;&#65533;&#65533;b&#65533;&#65533;	d&#65533;&#65533;&#65533;&#65533;&#65533;&#65533;&#65533;&#732;&#65533;"&#65533;&#65533;&#65533;&#65533;;&#65533;G&#65533;p&#65533;&#65533;&#65533;(&#65533;&#65533;&#65533;&#1614;&#65533;&#65533;&#65533;3T&#65533;4&#65533;>&#65533;`f&#65533;k&#65533;=P&#65533;I&#65533;&#65533;&#65533;&#65533;&#65533;\#&#65533;$&#65533;L&#911;&#65533;(&#65533;&#65533;:&#65533;&#65533;j&#65533; &#65533;&#39459;&#65533;&#65533;&#65533;&#65533;7&#65533;)Q<&#65533;|&#65533;oF\`&#65533;&#65533;j&#65533;'&#65533;Vs_&#65533;J)&#65533;&#65533;&#65533;&#65533;Ka#&#65533;&#65533;&#65533;Yp&#65533;&#65533;&#65533;&#65533;&#65533;,Q4&#65533;e&#65533;%&#65533;&#65533;m&#65533;&#65533;P+&#65533;&#65533;	&#65533;&#65533;&#65533;&#65533; 
&#65533;&#65533; &#65533;R5p&#65533;&#65533;&#65533;&#1590;&#65533;Vn&#65533;&#65533;8&#65533;+r&#65533;(&#65533;Y&#65533;&#65533;Q&#1561;j&#65533;&#65533;"F&#65533;Y&#65533;Yt&#65533;
&#65533;&#65533;BC&#65533;&#65533;&#65533;D&#65533;H[&#65533; o&#65533;&#65533;}&#65533;&#65533;&#65533;&#65533;2&#65533;&#65533;&#65533;y&#65533;&#65533; &#65533;&#65533;N&#65533;&#65533;*&#65533;%&#65533;&#65533;x&#65533;&#65533;J,&#65533;&#65533;&#65533;Ye&#65533;q|&#65533;y&#65533;&#65533;(&#65533;u&#48837;P5&#65533;Zp&#65533;k&#65533;&#65533;&#65533;_&#65533;&#65533;&#65533;!&#831;&#65533;&#65533;CU&#65533;&#65533;u!&#65533;&#65533;k&#65533;&#65533;&#65533;&#65533;&#65533;&#65533;&#65533;&#65533;)&#65533;&#65533;&#65533;"&#65533;&#65533;}7;&#65533;&#65533;&#65533;&#65533;&#65533;q&#65533;o&#65533;5$p&#65533;._&#65533;	}&#65533;&#65533;N&#65533;&#1425;&#65533;+&#65533;&#65533;&#65533;&#65533;	v&#65533;&#65533;&#65533;t(y&#65533;"&#65533;2&#65533;W&#65533;&#65533;,&#65533;`
&#65533;F&#65533;D<&#65533;C&#65533;l&#65533;,&#65533;ovqJ	&#65533;t#&#65533;b&#65533;&#65533;&#65533;;x&#65533;<&#65533;d&#65533;mcvg&&#65533;0&#1512;&#65533;&#65533;&#65533;
&#65533;&#65533;&#65533;.&#65533;&#65533;&#65533;&#65533;&#65533;+q&#65533;&#65533;&#65533;4k&#894;KkKy&#65533;1U&#65533;&#65533;&#65533;C&#65533;:&#65533;e&#65533;&#65533;!&#65533;w/&#65533;!^&#450;&#65533;K&#65533;Y&#65533;2dP&#65533;&#65533;&#1756;v7U&#65533;J&#65533;&#65533;&#65533;&#65533;h&#65533;&#65533;L$tYF/0&#65533;&#65533;&#65533;&#65533;K&#65533; &#65533;|&#65533;&#65533;&#65533;\&#65533;@&#65533;a&#65533;!&#65533;6&#951;&#65533;&#65533;&#65533;x&#65533;%&#65533;c&#65533;^&#65533;f5&#65533;>&#65533;&#1553;&#65533;&#65533;&#65533;&#65533;&#65533;5&#65533;5)&#65533;&#65533;kQ&#65533;JU&#65533;&#65533;&#65533;&&#65533;&#65533;J&#65533;2&#65533;1l&#65533;pVqQ&#2011;u&#65533;&#65533;&#65533;&#65533;&#65533;2E&#65533;TeS&#65533;&#65533;O&#65533;&#65533;&#65533;if&#65533;d&#65533;&#65533;&#65533;%.R&#65533;&#65533;&#65533;&#65533;&#65533;+D	&#65533;4V&#65533;R&#65533;BT(&#65533;yU&#65533;Y&#1532;&#65533; &#65533;&#65533;&#65533;&#65533;K&#65533;&#65533;[&#65533;$&#65533;&#65533;&&#65533;z&#65533;&#65533;&#65533;(&#65533;H2&#65533;O&#65533;&#65533;'&#65533;*&#65533;*q&#65533;&#65533;*&#65533;&#65533;&#1168;1&#65533;&#65533;&#65533;&#386;}za&#65533;&#65533;&#65533;w"&#65533;l&#65533;&#65533;&#65533;&#65533;&#65533; &#65533;&#65533;#&#65533;v&#65533;&#961;+ &#65533;&#65533;&#65533;l)&#65533;V.;d1~f&#65533;&#503;&#65533;&#65533;&#65533;&#65533;&#65533;c&#65533;&#65533;&#65533;h&#65533;7&#65533;-&#65533;&#65533;&#65533;(&#65533;&#65533;&#65533;&#65533;&#65533;&#65533;5)&#65533;&&&#65533;&#65533;y&#65533;2P&#65533;Ee&#65533;)&#65533;+4}w/k`")&#65533;J9&#65533;&#65533;}o&#65533;&#65533;@&#65533;;ST&#65533;&#658;&#65533;&#65533;&#65533; &#65533;7p&#65533;8&#65533;M&#65533;5i&#65533;|&#65533;r&#65533;
&#65533;,\&#65533;&#65533;C&#65533;L0_&#65533;p&#65533;fL&#65533;&#65533;"&#872;q&#65533;&#925;;u&#65533;&#529;'&#65533;7l&#65533;(D&#65533;f&&#65533;(&#65533;&#65533;&#65533;sgN&#65533;8&#1896;9c&#65533;1b@&#65533;A&#65533;f&#859;8-&#65533;&#65533;&#65533;i&#65533;`&#65533;3e&#1200;y&#65533;&#65533;M&#162;f&#65533;\Ls&#65533;&#65533;J9^&#65533;$L&#65533;&#428;&#65533;&#65533;i&#65533;&#65533;&#65533;S&#462;:s&#65533;&#65533;&#65533;k&#65533;6n
^mcu&#65533;`&#65533;u&#65533;Q3&#65533;&#65533;D3m&#65533;&#65533;Y&#65533;0N&#65533;N&#65533;h-C&#65533;&#65533;&#65533;.&#65533;Yu^&#65533;&#65533;&#1368;&#65533;X&#65533;&#65533;&#65533;&#65533;&#65533;|&#65533;&#65533;&#65533;K&#65533;K&#892;]#3.&#65533;4&#65533;&#65533;Z
'j;&#65533;&#65533;&#65533;T&#65533;&#65533;9&#65533;G{H&#65533;g;sJwE.=NB2Z&#65533;&#65533;&#65533;&#65533;&#65533;&#65533;<u&#65533;z&#65533;&#65533;&#65533;&#65533;&#65533;Q&#65533;&#65533;&#65533;!@{&#65533;q&#65533;fMW1&#65533;&#65533;F &#65533;&#65533;&#65533;I&#65533; x-&#65533;&#65533;rp&#65533;&#65533;Ud&#65533;$&#65533;&#65533;4&#65533;XbtFdY&#65533;g&#65533;&#1556;[J]&#65533;Xrf&#65533;Xch8&#65533;&#65533;&#65533;&#65533;&#1636;f&#65533;P[XQ&#65533;D_&#65533;!&#65533;d&#65533;A&#65533;<&#65533;Gik&#65533;&#65533;cZl&#65533;9V$&#65533;\xH8&#1160;&#65533;QJ&#65533;H&#65533;&#65533;e&#65533;"gcx&#65533;&#65533;x'&#65533;h&#65533;&#65533;DX\QT\&#1093;Yd1&E&#65533;&#65533;1&#65533;y&#65533;R0&#65533;DPL&#65533;&#65533;F$z&FZ&#65533;&#65533;&#1639;&#65533;&#65533;[U`1fm]&#65533;&#65533;[\A&#65533;HzqcsBv+&#65533;&#65533;&#65533;Z&#65533;VHEUD&#65533;Z&#65533;FE7&#65533;&#65533;g"&#65533;&#65533;&#65533;Q&#65533;1&#65533;lvH&op
&#65533;&#65533;q&#65533;&#1463;&#65533;&#65533;4&#65533;@&#65533;=&#65533;FoP&#65533;G&#65533;&#65533;N&#65533;VWru&#1793;yUv&#65533;x9&#65533;&#65533;T&#65533;&#65533;G&#65533;&#65533;$&#65533;N&#65533;&#65533;&#65533;ZY&#65533;Q&#529;*$&#65533;K&#65533;&#65533;CD&#65533;\&#65533;j&#65533;i&#65533;&#65533;&#65533;&#65533;'&#65533;&#65533;&#65533;4&#65533;VTS&#65533;t&#1851;&#65533;&#65533;&#65533;Vgh&#429;V&#65533;Q&#65533;R!&#65533;[&#65533;q&#65533;M4HFS&#65533;&#65533;J&#1277;&#65533;&#65533;cVL1&#65533;Vl&#65533;m8nT&#65533;F&#1144;a&#65533;	&#1969;&#65533;&#65533;&#65533;&#65533;G&#65533;&#65533;&#65533;A[
&#65533;6&#65533;Iv&#65533;&#65533;S&#65533;z&#65533;&#65533;B&#1758;Am&#65533;6w&#65533;rv&#65533;&#65533;&#65533;@&#65533;$Jx&#65533;i&#65533;&#65533;&#65533;&#16679;i&#65533;&o3&#65533;1&#65533;n&#1829;&#65533;@	&#65533;q/&#65533;&#65533;Tq@&#65533;&#65533;U&#65533;&#65533;&#65533;n&#65533;A&#65533;s&#65533;&#65533;&#65533;|&#65533;AB!kE&#65533;HB"eTmx&#1748;&#65533;+N&#65533;&#65533;r&#65533;tm&#65533;&#65533;&#65533;V&#65533;&#65533;[U &#65533;&#65533;&#65533;T&#65533;-&#65533;&#65533;&#1861;$&#65533;&#5633;&#65533;v&#65533;q&#65533;&#65533;Om4&#65533;&#65533;@n&#65533;!FTQ&#65533;g&#65533;&#65533;L07&#65533;1&#65533;%s &#65533;&#65533;C&#65533;u`&#65533;&#65533;&#65533;1&#65533;&#65533;+&#65533;	&#65533;.cA&#65533;]A&#65533;&#65533; X&#243;.L&#65533;VT&#65533;g&#65533;g&#65533;&#65533;pL&#65533;M&#65533;T&#65533;M,!RIXW+1&#65533;"&#65533;&#65533;&#1408;&#65533;/uJZc CHx$-$&#65533;@&#65533;&#65533;&#65533;0&#65533;6$6z
Q(&#65533;&#65533;,J\H"I&#65533;/&#65533;YJ&#65533;&#65533;HB:&#65533;&#65533;(e&#65533;&#65533;&#65533;Xa&#65533;&#65533;&#65533;&#65533;&#65533;&#65533;&#65533;(<
R&#65533;&#65533;I&#65533;,h&#65533;
U&#65533;"&#65533;&#65533;&#65533;[&#65533;6[&#65533;&#65533;&#65533;P&@!
W&#65533;&#65533;&#65533;:d&#65533;
57
I&#65533;p&#197;,P&#65533;XI&#65533;&#65533;&#65533;>&#65533;&.\aj&#65533;&#65533;&#65533;&&#65533;&#65533;\&#65533;&#65533;
S&#65533;)&#65533;`&#65533;)P&#65533;&#65533;&#65533;&#65533;$&#65533;U&#65533;&#65533;&#65533;&#393;\;&#65533;&#65533;6&#65533;D	&#65533;L&#65533;&#65533;g&#65533;&#65533;5&#65533;!&#65533;&#65533;&#65533;
&#65533;&#65533;&#65533;f^dq&#65533;&#65533;&#1959;&#65533;&#65533;'&#65533;t&#65533;/9&#65533;/s&#65533;&#1475;\&#25750;&#65533;+%*&#1120;&#65533;&#65533;&#65533;N&#65533;&#65533;!&#65533;j&#65533;a&t a&#65533;&#65533;`&#65533;#4&#65533;
#&#65533;&#65533;<s&#65533;
&#65533;&#65533;&#65533;&#65533;NLV&#65533;&#537;&#65533;%pk&#1792;l&#65533;&#65533;liC&#65533;&#65533;&#65533;&#65533;&#65533;4>"aM&#65533;V&#65533;&#1321;1$&#65533;&#65533;uhWJ&#65533;6&#65533;&#65533;7`&#65533;&#65533;&#437;n&#65533;r&#65533;&#65533;&#65533;&#65533; &#65533;> b&#65533;D &#65533;&#65533;&#65533;&#65533;&#65533;+p&#65533;&#65533;&#253;&#65533;&#65533;/&#65533;&#65533;K&#65533;[&#65533;j^&#65533;`&#65533;&#65533; &#65533;=T]s&#51576;&#640;&#65533;&#65533;8&#65533;&#65533;&#65533;&#65533;&#65533;9rS	_&#65533;U&#65533;D R	&#65533;&#576;&#65533;n /&#65533;&#65533;`6
;&#65533;&#65533;&#65533;&#65533;C&#65533;\M&#65533;&#65533;&#65533;&#65533;!]&#65533;9&#1024;4&#65533;&#65533;#&#65533;)$&#65533;5&#65533;p&#65533;&#65533;&#1960;!c&#65533;&#65533;p&#65533;&#65533;&#833;]&#65533;&#65533;&#65533;xfe&#65533;?&#65533;&#332; Kw&#65533;&#65533;&#65533;g`&#65533;&#65533;&#65533;Jz&#65533;/&#65533;&#65533;&#65533;&#65533;&#65533;&#765;&#65533;&#65533;O &#65533;()a&#65533;&#65533;&#65533;&#65533; 8Aa &#65533;&#65533;nRPi&#65533;&&#65533;&&#65533;Nx&#65533;&#65533;ZE&#65533;e(*&#65533;&#65533;C&#65533;&#65533;u&#65533;-&#65533;(|K3&#65533;&#65533;&#65533;J&#65533;&#65533;&#65533;&#65533;&#65533;&#65533;6&#65533;C&#65533;&#65533;&4!:&#65533;&#65533;&#65533;)&#161;&#1142;&#65533;ST&#65533;9)<&#65533;&#65533;&#65533;-&#65533;)"^&#65533;^&#65533;*R&#1868;j&#65533;&#65533;[&#65533;&#65533;&#65533;&#65533;&#65533;&#65533;!eZ&#65533;&#65533;&#65533;#G&#65533;&#65533;V&#65533;&#65533;&#65533;rD&#65533;-RLJ&#65533;0&#65533;qI&#65533;9V&#65533;
&#65533;&#65533;&#65533;r|&#65533;-&#65533;&#65533;&#65533;PpB&#65533;Haq&#65533;&#65533;"#%&#65533;(*@&#65533;&#65533;~,&#65533;m&#65533;"[&#65533;&#65533;&#65533;&#65533;&#65533;&#65533;J&#352;&#65533;G8&#65533;]&#65533;C&#65533;aK&#65533;6&#65533;&#65533;M&#65533;!3F>	&#65533;&#65533;1&#1291;5t-&#65533;j&#65533;&#65533;Q&#5840;&#65533;$+OB&#65533;&#65533;&#65533;3&#65533;&#65533;&#65533;&#65533;&#65533;&#65533;&#65533;&#65533;&#65533;-h&#65533;&#367;yj&#58717;~&#65533;&#65533;@~&#65533;&#65533;.c%4&#65533;x+tZ"&#1430;&#65533;&#65533;&#65533;&#65533;&#65533;&#65533;C&#65533;>&#65533;q&#65533;&#65533;W&#65533;-&#65533;2&#65533;7&#65533;&#65533;&#65533;&#65533;&#65533;.&#65533;&#65533;&#65533;&#65533;&#65533;U&#65533;&#65533;&#65533;%&#65533;F&&#65533;&#65533;[P4&#65533;ie&#65533;M&#65533;&#65533;4"&#65533;%$!
&#65533;F&#65533;&#65533;!'&#65533;&#65533;A{q&#65533;&#65533;8&#65533;&#65533;Lg&#225;&#65533;W&#65533;w&#65533;T&#65533;$w8 U&#65533;&#65533;&#65533;8&#65533;&#65533;&#65533;&#65533;&#65533;&#65533;&#65533;&#1835;'&#65533;&#65533; &#65533;&#65533;/&#65533;|@OWp{7%<&#65533;y&#65533;G8"?&#65533;&#65533;&#195;&#65533;&#65533;> "&#65533;&#65533;&#65533;&#65533;9>&#65533;&#65533;&#65533;w&#65533;P&#65533;&#65533;=&#34575;&#65533;&#65533;&#65533;Ib"&#65533;&#65533;a&#65533;&%]&#65533;_w&#65533;&#65533;3&#65533;!KY&#65533;&#65533;&#65533;&#65533;&#65533;&#65533;&#65533;&#65533;r&#65533;s&#65533;@&#65533;0&#65533;<&#65533;&#65533;&#65533;)&#65533;&#65533;b&#65533;0\&#65533;&#65533;&#65533;&#1139;&#65533;
[&#65533;&#65533;&#65533;&#65533;7&#65533;&#65533;S&#65533;&#65533;{s&#65533;`&#65533;&#441;&#65533;78TNZ&&#1794;&#65533; #<&#65533;j&#65533;&#65533;T&#65533;&#65533;P&#65533;M&#65533;&#65533;&#65533;&#65533;X&#65533;&#1050;&#65533;f&#65533;&#65533;&#65533;&#65533;A&#65533;&#65533;#&#65533;f&#65533;&#65533;&#65533;&#65533;&#65533;q&#65533;&#65533;&#65533;4&#65533;&#65533;&#65533;&#65533;E&#65533;J-&#65533;F&#65533;&#65533;	&#65533;&#65533;B#&#65533;M(&#65533;C&#641;&#65533;f9l6&#65533;3BJ&#65533;&#65533;&#65533;Pi&#65533;&#65533;	Nx&#65533; [,&#65533;&#1674;&#65533;a&#65533;&#65533;T&#65533;&#65533;&#65533;&#65533;6N&#1181;&#65533;T&#65533;Z&#65533;&#65533;&&#65533;&#1700;&#65533;&#65533;}
K&#65533;	Nh&#65533;&#65533;PJ&#65533;_!&#65533;~&#65533;B&#65533;&#65533;&#65533;$+&#65533;&#65533;&#65533;S&#65533;X&#65533;&#65533;DJ&#65533;j&#65533;Q&#65533;&#65533;&#65533;&#65533; H&#65533;x^&#65533;v&#65533;/Y&#65533;mGLK&#65533;$&#65533;&#65533;MPY&#65533;Q&#65533;&#65533;g&#65533;&#65533;&#65533;Q&#65533;&#65533;&#65533;i&#65533;&#65533;&#65533;&#65533;&#65533;&#65533;m&#65533;&#65533;,&#65533;&#65533;l&#65533;m&#65533;&#65533;/]a}&#65533;&#65533;I&#65533;&#65533;&#65533;&#65533;&#65533;&#65533;&#65533;&#65533;&#65533;&#65533;I&#65533;<&#65533;q&#65533;A&#65533;&#65533;I}
&#65533;&#65533;ENX&#65533;G&#65533;`&#65533;&#65533;xPY&#65533;&#65533;H!&#65533;e&#65533;&#65533;&#65533;ey&#320;&#65533;&#65533;&#65533;&#65533;&#65533;&#65533;&#65533;&#65533;d&#65533;&#65533;S&#65533;FB&#65533;&#65533;&#65533;&#65533;H&#65533;&#65533;&#65533;&#65533;h&#65533;&#65533;&#65533;&#65533;&#65533;&#65533;&#65533;&#65533;&#65533;O&#65533;&#65533;&#65533;&#65533;^&#65533;&#65533;<Y&#65533;@H&#65533;d&#65533;&#65533;p
FM^X&#65533;&#65533;l&#65533;|M&#65533;\&#65533;&#65533;&#65533;&#1724;&#65533;&#65533;J&#65533;X&#65533;	&#65533;FP&#65533;Gl&#65533;Xp&#65533;3u&#65533;&#1005;A&#65533;&#65533;&#65533;&#65533;z4&#65533;&#65533;l&#65533;&#65533;&#65533;&#65533;JdU&#65533;&#65533;A&#65533;,&#65533;" &#65533;&#65533;&#1357;&#65533;&#65533;m&#65533;&#65533;\Wi&#65533;&#65533;&#65533;A&#65533;[&#65533; &#65533;b(&#65533;&#1848;&#65533; B"&#65533; &#65533;T&#829;&#65533;-&#65533;&#65533;D&#65533;PUV&#65533;Uj &#65533;&#324;at&#65533;&#65533;&#65533;Li]HR|&#65533;&#65533;&#65533;Q&#65533;H&#65533;&#65533;E$&#65533;"&#1942;&#65533;&#65533;&#65533;&#1876;&#65533;&#65533;"z&#65533;&#65533;s\&#65533;x&#65533;ei&#65533;p$A&#65533;^p!AVld&#65533;J&#65533;&#65533;&#65533;s&#65533;&#65533;)&#65533;&#65533;&#65533;&#65533;&#51285;&#65533;&#65533;&#65533;&#65533;&#65533;R/&#65533;S&#65533;P&#65533;X&#65533;&#65533;&#65533;Y&#65533;&#65533;&#65533;&#65533;-&#65533;&#65533;&#65533;&#65533;&#65533;&#65533;&#65533;vI^&#65533;&#65533;
XA|DY&#65533;&#65533;h&#65533;LLH&#65533;&#65533;&#65533;&#65533;&#65533;&#1060;&#65533;&#65533;&#65533;U&#65533;&#65533;&#65533;	&&#65533;&#65533;7I&#1873;&#65533;`&#65533;&#65533;&#65533;m&#65533;&#65533;&#65533;&#65533;&#65533;Y"eO&#65533;&#65533;&#65533;&#65533;&#65533; &#65533;l&#65533;Sn&#65533;&#65533;&#583;e&#1623;\H&#65533;,
3&#65533;&#65533;&#65533;DX\&#589;&#65533;J&#65533;&#65533;E&#65533;&#65533;&#65533;&#65533;P&#65533;4&#65533;(&#65533; f %R&#65533;)&#65533;4f&#65533;M&#65533;&#65533;&#65533;&#65533;@&#65533;e&#1634;t&#65533;A&#65533;HA%]
&#65533;Q&#1076;&#65533;&#65533;&#1136;P&#864; bO5&#65533;&#65533;	&#65533;&#65533;&#65533;D&#65533;,&#65533;XA&#1024;&#65533;(M&#65533;&#65533;$I&#65533;XHO&#65533;&#65533;&#65533;&#65533;
 &#65533;
d&#65533;Q&#65533;g&#65533;&#65533;&#65533;&#65533;&#65533;e&#65533;J&#65533;%&#65533;S&#1051;U&#65533;lQY&#65533;&#65533;$Gl&#281;&#65533;&#65533;I&#65533;w&#65533;&#65533;Y&#65533;&#65533;&#65533;I&#65533;&#65533;&#1174;&#65533;&RP&#65533;&#65533;F5=Eb&#65533;&#65533;x&#65533;&#65533;F&#65533;I&#65533;&#564;l&#380;}	e&#65533;p&#65533;gE`&#65533;R&#65533;&#65533;&#374;&#65533;&#65533;XH&#65533;&#65533;&#65533;]&#65533;&#65533;}&#65533;&#65533;&#65533;`&#65533;DpXI4[&#65533;D&#65533;&#65533;B&#65533;&#65533;&#65533;&#65533;&#65533;S&#65533;T&#65533;"&#65533;&#65533;&#65533;E&#65533;	&#588;,_&#65533;&#1796;"&#65533;&#65533;ZMH&#65533;&#65533;&#65533;&#65533;&#65533;$"&#65533;Tv&#848;&#65533;Y&#65533;Q&#65533;&#284;\`&#65533;&#65533;&#65533;&#65533;&#65533;&#65533;&#65533;`&#65533;{&#65533;f&#65533;&#65533;d0OY&#65533;&#65533;C&#65533;$&#1697;]&#65533;-&#65533;C&#65533;&#65533;5&#65533;<&#65533;d&#65533;&#65533;A<\&#65533;&#65533;&#65533;&#65533;A&#65533;A &#65533;!x&#65533;&#65533;&#65533;1&#65533;&#65533;&#65533;&#65533;#&#65533;&#65533;bO&#65533;&#65533;&#65533;&#65533;Mj&#65533;&#65533;_&#65533;&#65533;&#65533;,&#65533;&#65533;&#65533;&#65533;&#65533;&#65533;&#65533;RD(`&#65533;`&#65533;&#65533;&#65533;KA@&#65533;&#65533;&#65533;&#553;&#65533;&#65533;&#65533;bxT&#65533;&#65533;&#65533;&#65533;&#65533;X&#65533;&#65533;&#65533;h&#65533;AN&#65533;,&#65533;&#65533; &#65533;&#65533;F&#65533;-&#65533;X&#65533;F&#65533;&#65533;&#65533;ZQ`"&#65533;&#65533;&#65533;_&#65533;&#65533;X,Z&#65533;W$@K&#65533;&#65533;Uu@&#65533;I&#65533;&#477;&#65533;&#65533;h&#65533;&#65533;&#65533;&#65533;N&#65533;&#65533;V&#65533;&#65533;M&#65533;&#65533;l&#65533;?m&#65533;&#65533;}Kk&#65533;&#65533;&#65533;&#65533;hA&#65533;T&#65533;&#65533;Q&#65533;Q&#65533;&#65533;N &#65533;&#65533;2&#65533;	Y&#65533;^&#65533;u&#65533; 	&#65533; 	&#65533;h&#65533;&#65533;&#38889;D&#65533;t[)&#65533;&#65533;Q&#65533;&#65533;&#65533;Pn&#65533;&#65533;|&#65533; &#65533;&#631;&#65533;&#1124;&#65533;&#65533;&#65533;&#65533;&#65533;HJ&#65533;H&#65533;&#65533;C&#65533;_&#65533;&#65533;l*AT
A&#65533;&#65533;~,&#65533;z&#65533;-&#65533;Q&#65533;}G&#65533;)&#65533;&#65533;&#65533;&#1188;&#65533;&#65533;d&#65533;&#65533;&#65533;ZJ"&#65533;&#65533;Ae&#65533;&#65533;&#65533;&#65533;&#65533;&#65533;:&#65533;J+"&#65533;&#65533;d&#65533;&#65533;D&#65533;&#65533;t&#65533;A&#65533;&#65533;TT&#65533;.&#65533;fg<kOe;f	&#65533;e&#65533;&#65533;&#65533;&#65533;,=&#65533;R&#65533;&#65533; mP&#65533;VF&#65533;&#65533;P&#65533;R&#65533;r&#65533;&#65533;&#65533;&#65533;&#214;&#65533;,&#65533;&#65533;&#65533;&#65533;=&#65533;&#65533;YDF&#65533;F&#1786;mnx&#65533;C&#65533;&#65533;D,\FXv&#65533;&#65533;l&#65533;	&#65533;&#65533;R&#65533;&#65533;&#65533;&#65533;p@EK&#65533;&#65533;p&#65533;r&#65533;#&#65533;!@&#65533;&#65533;&#1173;&#65533;&#65533;d&#65533;y&#65533;&#65533;F&#65533;&#65533;A&#65533;&#65533;(&#65533;=&#65533;&#65533;G^(Gc`&#65533;P&#65533;	&#65533;&#65533;&#65533;&#65533;A&#65533;&#65533;Q&#65533;4[@]I&#65533;&#65533;HNdp&#65533;&#65533;f&#65533;&#1122;Dl&#65533;d8Gi&#65533;&#1664;h&#65533;&#65533;&#65533; H&#65533;,&#1536;&#65533;&#65533;&#65533;&#65533;&#65533;Q&#65533;&#65533;&#65533;o?:*&#65533;DIz&#65533;eP	Z&#65533;Vv &#65533;n&#65533;/
!>&#65533;om&#65533;h&#65533;(^&#65533;&#1564;&#65533;&#65533;&#65533;7&#65533;&#65533;m&#65533;&#65533;&#65533;iz&#65533;&#65533;j$F&#65533;&#65533;S&#65533;&#65533;&#65533;&#65533;Y&#65533; !!&#65533;&#65533;N&#65533;&#65533;&#65533;S5c&#59932;&#65533;@&#65533;&#65533;&#65533;O&#65533;b\&#65533;ns&#65533;&#65533;&#65533;&#65533;]&#65533;&#65533;i&#65533;M8&#65533;&#1437;&#65533;n&#65533;
&#65533;r,dA&#65533;&#65533;al&#65533;&#65533;V&#54652;E&#65533;&#65533;)&#65533;&#65533;&#65533; &#65533;&#65533;&#65533;M$O&#65533;i=1&#65533;&#65533;&#1825;e&#65533;L<&#65533;&#65533;)&#65533;&#65533;pF&#65533;&#65533;&#65533;&#65533;A&#65533;&#299;J&#65533;&#65533;&#65533;&#65533;mF&#65533;rdi&#65533;&#65533;	&#65533;&#65533;^Q&#65533;H&#65533;h-P&#65533;&#65533;F&#65533;&#65533;(&#1866;&#65533;&#65533;C&#65533;J&#65533;&#65533;&#65533;`}K&#65533;&#65533;K&#65533;1
9SU&#65533;&#65533;&#65533;*&#65533;&#65533;M&#65533;&#65533;&#65533;1D&#65533;&#65533;l&#65533;=&#65533;&#65533;&#65533;&#65533;!&#678;!B&#65533;&#65533;&#65533;&#65533;|2(&#65533;&#65533;&#65533;&#65533;k)eA&#1118;&#1159;&#65533;&#65533;&#65533;\J&#758;k&#65533;`,&#65533;rD4&#65533;
,&#65533;&#65533;JW&#539;&#65533;&#65533;_&#65533;&#65533;&#65533;&#65533;J&#65533;
&#65533;}L&#49512;&#65533;&#65533;:&#65533;4&#65533;T&#65533;&#65533;|r:V&#65533;&#65533;VO&#1384;J&#65533;&#65533;n&#65533;&#65533;!W&#65533;&#65533;,%&#65533;-&#65533;jm&#1588;&#65533;&#65533;&#65533;&#65533;=K{&#65533;Y&#65533;&#65533;2d J&#65533;)rS &#65533;H&#65533;E#&#65533;&#65533;&#65533;
&#65533;&#65533;&#65533;&#65533;&#65533;p+p&#65533;0&#65533;y&#65533;H&#65533;&#65533;&#65533;P!j&#65533;d&#65533;du&#65533;U&#65533;&#912;I]&#65533;[&#65533;&#65533;&#65533;JFY&#65533;|p&#65533;&#65533;(&#65533;`	y&#65533;&#65533;&#65533;w&#65533;SJ&#65533;TT&#65533;&#65533;X&#65533;&#65533;&#65533;F&#272;&#65533;&#65533;HN&#65533;&#65533;&#65533;q;>&#65533;I&#65533;&#65533;j&#65533;&#65533;0&#65533;&#65533;&#65533;&#65533;&#1332;@&#65533;7&#65533;&#65533;&#65533;&#65533;&#65533;Rx&#65533;x&#65533;F&#65533;&#65533;Mz&#65533;&#65533;B&#65533;_]s}*]&#65533;&#65533;xMI&#65533;&#65533;&#65533;&#65533;c(&#65533;?}#&#65533;&#65533;UXT.p&#65533;&#1608;izhh:a(&#65533;&#65533;0NYF&#65533;&#65533;P&#717;&#65533;&#65533;&#381;%&#65533;&#65533;b&#65533;&#830;&#65533;quT&#65533;&#65533;A&#65533;a&#65533;&#65533;&#65533;&#65533;/*&#65533;!&#65533;t]W&#65533;&#65533;1&#65533;&#65533;&#65533;&#65533;>aU&#455;X&#65533;&#65533;Y&#65533;&#65533;]&#65533;zD&#65533;&#65533;&#65533;:\&#157;&#65533;&#65533;&#65533;&#65533;a3&#65533;&#65533;N&#65533;W&#65533;&#724; &#65533;&#65533;&#65533;&#65533;WP&#65533;&#65533;M&#1799; &#789;W&#65533;Vl&#65533;#V&#1857;&#65533;&#65533;[8E>a&#65533;]&#65533;n&#65533;&#65533;|P&#65533;7&#65533;<)&#65533;&#65533;p&#65533;&#65533;&#65533;&#65533;&#65533;`^&#65533;t&#65533;&#65533;&#65533;&#65533;t fL^&#65533;&#65533;&#65533;t}"E&#65533;&#1470;&#65533;&#1354;q&#65533;-%&#65533;&#65533;&#65533;8&#65533;&#65533;hL&#65533;p`&#65533;&#1969;&#65533;q&#65533;&#65533;o.[&#65533;2NO^f&#65533;i&#65533;&#65533;a&#65533;	F&#65533;&#65533;&#65533;-9g&#65533;&#868;D&#65533;2&#65533;C
&#65533;&#65533;C+I&#65533;ifJAcB&#65533;-&#65533;nST
&#65533;F&#65533;&#1168;&#65533;&#65533;&#65533;&#65533;&#65533;2&#65533;&#65533;&#65533;i&#65533;L&#65533;&#65533;&#65533;q_bJ;&#272;qkY&#65533;1&#65533;&#259;&#65533;D&#65533;&#65533;B&#65533;&#65533;&#65533;I8	&#65533;&#65533;\th:&#65533;I(&#65533;&#65533;rr&#65533;@&#65533;&#65533;&#65533;&#65533;&#65533;	&#65533;&#65533;L &#65533;&#65533;&#65533;&#65533;&#65533;&#65533;x&#65533;[&#65533;&#65533;1*&#65533;	 I&#65533;A'&#65533;&#65533;&#65533;B&#65533;&#584;`&#65533;&#65533;&#65533;b&#65533;&#65533;&#65533;&#65533;&#65533;&#65533;&#65533;&#65533;&#65533;R&#65533;&#65533;x*&#65533;Rd$`Z=&#65533;&#65533;J4(&#1551;&#65533;&#672;&#65533;&#65533;G&#65533;E&#65533;.&#65533;&#65533;&#65533;P4e&#65533;&#65533;&#1284;&#65533;y&#65533;&#65533;&#65533;&#65533;&#65533;QT$&#141;&#65533;&#65533;U&#65533;&#65533;K_&#65533;N&#65533;`/&#65533;&#65533;&#65533;RI&#65533;&#65533;&#65533;&#65533;&#65533;D)^&#65533;&#65533;&#65533;&#65533;&#65533;C*&#65533;^&#65533;j17&#65533;0v&#65533;^&#65533;&#946;)&#65533;&#65533;7&#132;h&#65533;&#65533;
&#65533;&#65533;&#65533;&#65533;t&#65533;K&#65533;&#65533;&#65533;&#65533;&#65533;&#65533;V&#65533;zAL&#516;&#65533;:[
cZ&#65533;3&#65533;?&#65533;7&#65533;&#65533;&#65533;&#65533;&#442;cPc&#65533;&#65533;&#65533;&#65533;G;&#65533;&#65533;M&#65533;az&#1045;A&#65533;SV&#65533;&#65533;b&#65533;&#65533;z*&#65533;m*&#65533;&#65533;^d&#65533;/&#65533;&#65533;&#65533;&#65533;v&#65533;/&#697;">&#65533;"Vc&#65533;	&#65533;&#65533;&#65533;&#65533;&#65533;w&#662;/iA&#1419;&#1491;v&#65533;&#65533;{	]<&#65533;&#65533;T&#65533;]P	&#65533;/&#65533;Eq&#65533;&#65533;&#65533;&#65533;u&#65533;N&#65533; &#65533;QyO&#65533;&#65533;&#600;!&#65533;&#65533;,&#65533;&#65533;&#65533;&#1104;&#65533;&#65533;:&#1159;A&#65533;&#65533; R&#65533;;nN	Q&#65533;Z&#65533;&#65533;&#65533;&#65533;&#65533;{6ga&#65533;&#65533;im0&#65533;d&#65533;&#65533;&#65533;[&#1720;&#65533;&#65533;1&#65533;&#1355;N&#65533;&#65533;L&#65533;&#850;	&#65533;IY&#65533;&#65533;&#65533;
&#65533;&#65533;&#408;&#65533;&#65533;6&#65533;L`&#65533;AL&#65533;E&#65533;&#1545;&#65533;&#65533;9j[&#65533;5&#65533;%F2&#65533;`&#65533;Y&#65533;&#65533;&#323;&#65533;&#65533;&#65533;&#65533;-Y8dp	&#65533;$w31C&#65533;&#65533;&#65533;&#65533;&#1571;&#65533;&#65533;VsP&#65533;E&#65533;@&#65533;I&#65533;&#65533;&#65533;g`&#65533;(&#65533;%Eg`T&#65533;u9&#65533;&#65533;&#65533;&#65533;&#65533;	&#65533;&#65533;&#65533;&#65533;+&#65533;&#65533;Ex&#65533;Ic&#65533;&#65533;6&#1995;&#65533;&#65533;t&#65533;&#547;tf&#65533;D&#65533;Yxg&#65533;R&#65533;&#65533;&#65533;lTx`?QFN&#65533;EO&#65533;U&#65533;&#65533;&#65533;;&#65533;&#65533;&#65533;@j&#65533;P&#65533;V<&#65533;&#65533;a&#65533;D@T]&#65533;S&#65533;hFJa &#65533;(&#65533;&#65533;!l&#65533;&#65533;-@&#65533;&#65533;&#65533;K.\&#65533;&#65533;&#65533;&#65533;E<z&#65533;&#65533;&#65533;O&#65533;@&#65533;(&#65533;&#38119;&#65533;9q&#65533;&#65533;&#65533;&#65533;7q&#65533;<&#65533;&#1223;e&#65533;@&#65533;a&#65533;3&#65533;&#990;<w&#65533;&#65533;&#65533;&#65533;&#65533; A?/&#65533;g&#65533;=zv&#65533;d&#65533;&#65533; ?&#65533;z&#65533;&#1297;&#65533;N:t&#65533;&#281;Sb>x&#65533;&#65533;&#65533;#&#65533;#H&#65533;d&#65533;<&#65533;&#65533;F&#65533;&#65533;6'&#65533;&#65533;&#1610;5&#65533;&#65533;:u&#65533;&#65533;9Z&#65533;o&#65533;x:&#897;s2&#65533;&#65533;=uB&#65533;&#65533;&#923;7n&#65533;&#65533;&#65533;36mZ&#65533;&#65533;&#65533;&#65533;&#65533;x&#65533;&#1870;rD.&#65533;&#65533;1q&#65533;:s&#65533;Lkk&#14979;&#65533;&#801;s&#65533;&#65533;&#65533;&#65533;&#65533;S&#65533;&#65533;&#65533;&#65533;i&#367;&#2032;Q&#65533;&M6(&#65533;$&#65533;S&#65533;u&#65533;&#65533;x&#65533;H&#65533;&#65533;&#65533;O&#859;&#65533;+C&#65533;8&#65533;Q=~&#65533;&#65533;&#1283;&#65533;N7m&#1071;Ic&#65533;4i&#1324;!&#2020;&#65533;7ue&#65533;&#65533;&#65533;&#65533;&#65533;6&#65533;&#65533;[&#65533;3&#65533;X&#65533;-&#65533;JZ&#65533;9&#138;*+9&#65533;&#739;&#65533;&#65533;Z&#65533;&#65533;*&#65533;>&#65533;&#65533;&#65533;Jl?&#65533;&#65533;k#&#65533;3&#65533;x&#65533;2&#65533;8&#65533;&#65533;&#65533;:&#65533;&#65533;&#65533;&#65533;&#65533;&#65533;pc;&#65533;&#65533;&#65533;(14&#65533;C&#65533;0&#65533;&#65533;4&#65533;+#0
&#10379;/&#65533;&#65533;Q&#65533;&#65533;0&#65533;&#65533;xC&#65533;2&#65533;,&#65533;&#65533;1|&#65533;1&#65533;/&#65533;B&#65533;-*&#65533;&#65533;/&#65533; &#65533;{&#771;&#65533;&#65533;&#65533;.&#65533;&#65533;&#65533;0&#65533;$2@&#65533;&#203;-&#65533;&#65533;B
+&#65533;&#65533;&#65533;&#65533;-&#65533;HTQE&#65533;&#786;$&#65533;&#65533;s!:&#65533;&#65533;&#65533;0&#65533;&#65533;RI1&#65533;0P48&#65533;so@&#65533;H&#65533;RJ5H,n&#65533;.&#65533;&#65533;b&#65533;2l&#65533;=3z&#65533;&#1292;5&#1552;O&#65533;Z&#65533;&#65533;&#65533;-&#65533;&#65533;"&#65533;-&#65533;H&#65533;,&#65533;h&#65533;&#65533;e&#65533;xC&#65533;GBh&#65533;&#65533;&#65533;c}$&#65533;&#65533;&#65533;K#&#65533;o&#65533;&#65533;&#65533;&#65533;H#5&#65533;/&#65533;\Oq&#65533; &#65533;&#65533;L&#65533;R&#65533;/&#65533;&#65533;&#65533;&#65533;3&#65533;&#65533;&#65533;&#65533;&#65533;&#65533;&#65533;w &#65533;&#65533;c&#65533;,&#65533;x_3&#65533;T&#65533;|&#65533;#&#65533;&#65533;3&#65533;&#849;K&#65533;&#65533;"-&#65533;H4&#65533;.&#65533;C&#65533;&#65533;&#65533;-.&#65533;&#65533;&#65533;*&#65533;:&#65533;(&#65533;&#65533;&#65533;@&#65533;k4&#65533;&#1202;&#65533;&#65533;&#65533;(.&#65533;&#65533;&#65533;9&#65533;&#65533;&#65533;Ez&#65533;D&#65533;&#65533;8&#65533;&#65533;#F#2&#65533;&#65533;&#65533;U^Ej2K&#65533;U#=\&#65533;sK2&#65533;&#65533;&#1441;&#18658;&#65533;&#65533;&#1000;=&#65533;&#65533;j0&#65533;{O&#65533;8&#65533;@*&#65533;&#65533;I&#65533;B`D&#65533;A	JoB&#65533;&#65533;&#65533;&
&#18892;&#65533;JF i&#65533;@&#65533;&#65533;*B&#65533;&&#65533;&#65533;D);r&#65533;&#65533;&#675;A
AdF&#65533;{@&#65533;&#65533;)&#65533;&#65533;&#65533;s&#65533;)C&#65533;&#65533;&#65533;&#65533;&#65533;=vC&#65533;&#65533;AQ&#273;GI&#65533;&#65533;?&#65533;&#65533;&#65533;&#65533;F&#65533;&#65533;&#65533;&#65533;Ba&#65533;&#65533;&#65533;)=&#65533;&#65533;&#65533;&#65533;&#65533;&#65533;X&#65533;2	&#65533;&#675;+&#65533;"&#65533;%>&#427;1&#65533;'o&#65533;m&#65533;7 \N&#65533;>|B&#65533;&#65533;&#65533;&#65533;&#65533;&#65533;&#65533;7&#65533;&#65533;:&#65533;&#65533;&#65533;&#65533;?&#65533;	"#&#1459;&#65533;e&#65533;"&#65533;&#65533;b&#65533;C&#65533;JD&#65533;&#65533;&#65533;&#65533;&#65533;=k&#65533;O&#65533;&#65533;B&#65533;&#1932;F6&#65533;&#65533;J62&#65533;&#65533;j@&#65533;&#65533;&#65533;V&#65533;&#65533;&#65533;&#65533;&#65533;}|&#65533;&#65533;&#65533;&#65533;&#65533;&#65533;h&#65533;7 &#65533;&#65533;W&#65533;&#65533;&#65533;@&#65533;&2&#65533;x&#65533; &#65533;&#65533;&#65533;h6z&#65533;&#65533;&#65533; 6&#65533;&#65533;`QJC&#65533;&#65533;%&#65533;JiQ&#65533;&#65533;p&#17936;&#65533;&#65533;&#65533;&#42550;&#65533;u&#65533;&#65533;&#65533;&#65533;#/&#65533;&#65533;r&#65533;
U&#514;&#65533;&#65533;X&#65533;Ha&#65533;Ki&#65533;&#65533;&#65533;'&#65533;&#65533;&#65533;&#874;
&#65533;&#65533;,2h&#65533;
H8&#65533;+xAj[&#65533;&#65533;Qd/&#65533;&#65533;K&#65533;&#65533;|$&#65533;0&#65533;$1&#65533;&#65533;B&#148;&#65533;G&#65533;\&#65533;&#65533;T<&#146;&#65533;r&#65533;&#65533;3l&#65533;D&#65533;&#65533;&#65533;&#65533;&#65533;Q&#65533;e@{&#65533;&#65533;&#65533;l&#65533;38&#65533;JCZO&#1380;&#65533;i&#65533;&#65533;M[&#65533;&#65533;&#65533;&#65533;&#65533;2G;&#65533;&#1422;&#65533;&#65533;-IBJR&#1098;#&#65533;2Y&#65533;ru2Y&#65533;R,&#65533;&#65533;&#65533;cM&#65533;@&#65533;&#65533;&#65533;&#65533;&#65533;3J&#65533;c&#65533;&#65533;p,8&#65533;&#65533;&#65533;S>&#65533;AO&#65533;&#65533;&#65533;&#65533;&#65533;&#657;`&#65533;&#1426;&#65533;&#65533;&#65533;&#65533;&#65533;1&#65533;A&#65533;b&#65533;R&#65533;eA&#65533;V&#65533;&#1470;t&#65533;8,'0R&#65533;{&#65533;&#65533;+&#65533;	&#65533;D&#65533;&#65533;&#1555;&#65533;&#65533;&#65533;{&#65533;&#65533;Aup&#65533;&#1460;&#65533;HA,K*R&#65533;y&#65533;&#65533;&#65533;D	)&#65533;+&#65533;&#65533;8J&#65533;&#65533;&#65533;"&#65533;&#65533;C&#65533;<&#65533;&#65533;&#65533;4-	&#65533;&#65533;x&#65533;&#65533;&#65533;'&#65533;D&#65533;p&#1527;&#65533;&#65533;(I&#65533;w&#65533;&#65533;&#65533;aL9D"&#65533;&#65533;&#65533;&#65533;!X4&#65533;UC&#65533;l5&#65533;&#65533;&#65533;&#65533;&#65533;1&#65533;&#65533;H&#65533;"&#65533;
&#65533;&#65533;&#65533;5(&#65533;K&#65533;_Q&#65533;&#65533;_]&#65533;aQ:&#65533;&#65533;&#65533;&#65533;&#65533;&#65533;$&#65533;&#65533;BP&#65533;|&#65533;&#65533;&#65533;R&#65533;H@B&#65533;&#65533;&#65533;&#65533;g&#65533;V&#65533;&#577604;-DL.2&#65533;&#65533;B&#65533;&#65533;em!`&#65533;&#65533;&#65533;ns0&#65533;i&#65533;T&#65533;&#65533;A"&#65533;&#65533;&#65533;!&#65533;&#65533;&#1498;v&#65533;}&#65533;NO02&#65533;&#65533;D9&#65533;)&#65533;H&#65533;&#65533;&#65533;(&#65533;I&#65533;K@ FBH&#65533;	Q&#65533;b&#65533;&#65533;/;a&#65533;&#65533;sU&#65533;&#65533;*&#65533;Y&#65533;pb&#65533;&#65533;&#65533;&#65533;&#65533;&#65533;&#65533;&#65533;&#65533;S&#65533;ZAPg|Fj&#1671;&#65533;&#65533;HD#&#65533;{owg&#65533;&#65533;&#65533;$&#65533;++&#65533;&#65533;_&#65533;&#65533;&#65533;I\&#65533;&#65533;&#65533;a6t&#65533;V{&#65533;0&#65533;<T&#65533;(5j&#65533;h&#65533;D#&#65533;ijhX&#65533;&#1312;2&#65533;&#65533;&#1507;R&#65533;,\&#65533;u:&#65533;&#65533;&#884;&#65533;t&#65533;IV&#65533;&#65533;&#65533;&#65533;&#65533;&#65533;&#65533;&#65533;6&#580;P&#65533;&#65533;`&#65533;/\
K`&#145;&#65533;&#65533;&#65533;&#65533;&#65533;&#65533;K]F&#65533;&#65533;&#65533;F%&#65533;a8&#65533;&#65533;&#65533;%M*!&#65533;&#65533;&#65533;=&#65533;&#65533;#.&#65533;Vs&#65533;&#65533;&#65533;&#65533;C&#65533;de&#65533;a&#65533;"&#65533;&#65533;#XMi8&qLI&#65533;&#65533;&#65533;(&#1695;q&#65533;&#65533;&#65533;&#65533;,<zaPB&#65533;&#65533;7&#65533;Rikp"&#65533;$g/&#65533;IT&#65533;&#65533;&#65533;&#65533;T&#65533;xL&#65533;&#65533;&#1240;&#65533;&#65533;&#65533;MXG'B&#65533;8u&#65533;&#65533;&#65533;&#1231;$Y&#1458;&#65533; &#65533;I&#65533;)[&#65533;&#65533;V{&#65533;&#65533;g&#65533;	&#65533;&#65533;&#65533;PA/&#65533;1 )&#65533;e&#1713;8&#65533;OszD&#65533;&#1956;&#65533;0&#65533;7&#65533;&#65533;&#65533;z&#65533;P&#65533;S&#65533; F0&#65533;Q&#65533;&#65533;0&#65533;!&#65533;Ya&#65533;`l6&#65533;SKi&#65533;&#65533;C&#65533;&#65533;&#65533;[5&#65533;>R|t&#389;&#65533;&#1355;&#65533;q&&#65533;&#65533;<&#65533;&#65533;&#65533;(&#65533;Ql&#65533;&#65533;&#65533;(W+&#65533;&#65533;d&#65533;+&#65533;~&#65533;7&#65533;ATJ&#65533;&#65533;L&#65533;1Ti&#65533;&#65533;p&#65533;&#65533;&#65533;&#65533;&#65533;&#65533;y&#65533;~|9`&#65533;&#65533;&#65533;&#65533;&#65533;&#65533;pE/&#65533;&#65533;fg\&#65533;&#65533;u&#65533;&#65533;&#65533;W1:&#65533;u&#65533;&#65533; !&#65533;E&#65533;&#65533;&#65533;(D&#65533;g&#65533;&#65533;n&#65533;0&#65533;&#65533;&#65533;&#65533;H&#65533;&#65533;q&#65533;&#65533;,&#65533;&#65533;&#65533;&#65533;w&#65533;&#65533;RVrD&#65533;&#65533;v&#65533;H&#65533;a&#65533;&#65533;&#65533;}&#65533;'&#65533;#&#65533;ZxG("&#65533;&#65533;&#65533;;s&#65533;&#65533;&#65533;&#65533;&#65533;v&#65533;&#65533;=&#65533;r&#65533;+W&#65533;&#65533;n} L&#65533;&#65533;&#65533;@&#65533;&#65533;os&#65533;&#65533;&#65533;&#65533;]&#65533;&#65533;&#65533;7&#65533;9&#65533;I&#65533;&#65533;7x~&#65533;k&#65533;#&#65533;&#65533;}&#65533;|&#65533;&#65533;&#65533;xR&#65533;&#65533;L&#65533;&#179;&#65533;0&#65533;&#65533;&#65533;B&#65533;-&#65533;&#65533;&#65533;&#65533;&#65533;&#65533;H@Bxe&#65533;&#65533;T&#65533;&#65533;&#65533;&#65533;&#65533;+&#1091;&#65533;&#65533;3=&#65533;5v&#65533;&#65533;CY&#65533;
&#65533;:&#65533;_&#65533;[d&#65533;&#424;&#65533;&#65533;&#65533;&#65533;?;)&#65533;sY3X&#65533;*&#65533;A&#65533; &#65533;`
&#65533;(`&#65533;&#65533;H&#65533;_&#65533;Fh&#65533;&#856;&#65533;&Mb&#65533;$&#65533;N&#65533;D&#65533;&#65533;&#65533; &#65533;&#65533;
&#65533; X&#65533;&#65533;&#772;`&#65533;"e&#65533;&#65533;&#65533;&#65533;M&#65533;&#65533;=pLX&#65533;`N>&#65533;k&#1416;IeM&#65533;L r&#65533;fp&#65533;&#65533;&#65533;D[L&#65533;&#65533;&#65533;N&#65533;&#65533;N
&#65533;\&#65533;`
&#65533;&#65533;&#65533;&#65533;&#65533;`
&#65533;&#65533;8&#65533;&#65533;&#65533;&#1536;&#65533;:&#65533;&#1430;&#65533;hE&#65533;&#65533;&#525;&#65533;@	&#65533;&#65533;	&#65533;&#65533;&#65533;&#65533;	&#65533;&#65533;&#65533; 
&#65533;&#65533;L&#396;&#65533;~&#65533;S&#65533;k&#65533;&#65533;^&#65533;&#65533;Kx0&#65533;#&#65533;~&#65533;&#800;  &#65533;
&#1960;P&#65533;&#65533;N&#65533;&#65533;Q&#780;&#65533;&#65533;&#65533;	"T$&#65533;B&#65533;d&#65533;&#65533;R&#65533;f"&#65533; 	&#65533;&#65533;&#65533;&#65533;&#65533;&#65533;4&#65533;&#65533;&#65533;X4&&#65533;&#65533;
D&#1101;2p
&#65533;&#65533;&#65533;&#65533;W&#65533;&#65533;&#65533;r)W&#65533;&#65533;R2&#65533;&#352;&#65533;2-&#65533;&#65533; UF&#65533;&#65533;M &#65533;&#65533;
6&#65533;)G&#65533;8&#65533;@&#1774;`
&#65533;&#65533;&#65533;&#65533;&#65533;
&#65533;&#65533;&#65533;`	&#65533;`e&#65533;&#65533;Bc&#65533;H&#65533;9,&#65533;&#65533;1hL&#65533;&#65533;&#65533;*hd&#65533;V&#65533;|P&#65533;<&#65533;&#65533;.&#65533;.~c?&#1415;eTh2&#65533;#B&#294;"*.,,&#65533;Y&#65533;b6&#65533;&#65533;&#423;&&#65533;:&&#65533;l&#65533;c&#65533;&#65533;&#29188;o~&#65533;N&#65533;&#65533;c&#65533;&#65533;&#65533;zjwN&#65533;z&#65533;c/&#65533;Kp&#65533;&#65533; &#65533;2H&#65533;(r
+&#65533;X&#65533;A&#65533;&#65533;t0'RO&#65533;&#65533;b&#65533;j&#65533;&#65533;N+&#65533;Fo&#65533;!v(&#65533;&#65533;&#65533;&#65533;&#65533;&#65533;&#65533;p&#65533;w&#65533;&#65533;wA&#65533;G&#65533;@t&#65533;/&#65533;`G&#65533;&#65533;&#65533;@%a*a&#65533;&#65533;&#65533;&#65533;+&#65533;`&#65533;&#65533;&#1030;"{&#65533;y&#65533;a#&#65533;bf&#65533;&#65533;$&#65533;nn&#65533;pt&#65533;(&#65533;&#65533;&#65533;&#65533;t#&#65533;+&#65533; "&#65533;K$O&#453;$d~L&#65533;&#65533;&#65533;&#65533;&#65533;&#65533;&#65533;po&#65533;&#65533;|&#65533;g&#65533;b&#1019;f&#65533;&#65533;&#65533;. lwzG&#65533;R&#65533;&#65533;&#65533;B&#65533;&#65533;&#65533; #&#65533;X&#65533;8&#65533;&#65533;e&#65533;B6R&#65533;&#65533;l&#65533;&#65533;=&#65533;#&#65533;2&#65533;&#65533;&#65533;&#65533;&#65533;&#65533;N&#65533;fU&#65533;&#65533;&#842;&#65533;&#65533;E=XJi&#65533;#&#65533;x&#65533;`RjK&#65533;&#65533;TNd&#1102;&#65533;&#65533;&#65533;&#65533;]&#65533;mIEL&#65533;DH&#65533;c=&#65533;%&#65533;$&#65533;
&#65533;&#65533;&#65533;&#65533;&#65533;H&#1956;&#65533;PDH&#65533;"&#65533;&#65533;9;&K&#65533;-&#1794;&#65533;h&#65533;&#65533;=&#65533;3&#65533;&#65533;(c&#556;X&#65533;D&#65533;&#65533;L$%&#65533;&#65533;C*&#65533;Z&#65533;O&#65533;X&#65533;i&#65533;&#65533; &#65533;D
&#65533;&#65533;
P&#65533;&#65533; 
&#65533;@&#65533;=Je&#1628;hER$&#65533;&#65533;1&#65533;0&#65533;&#65533;C@&#65533;&#65533;&#65533;\&#65533;&#65533;&#65533;M&#65533;&#65533;&#65533;$g:)E&#65533;c&#1532;e^:F`&#65533;&#65533;&#65533;8&#65533;*:&#65533;.L&#65533;&#65533;l&#65533;6I&#1584;@
&#65533;&#65533;	&#65533; 	&#65533;&#65533;	&#65533;`	&#65533;&#65533;
&#65533;&#65533;c&#65533;f&#65533;Db&#65533;&#65533;&#320;&#65533;1&#65533;-n5&#65533;&#65533;Dx&#65533;H&#65533;$&#65533;:&#1952;?&#65533;&#65533;*&#65533;&#134;&#65533;G&#65533;DS&#65533;&#65533;>B&#65533;%&#65533;&#65533;$&#65533; g&#65533;&#65533;&#65533;lEi&#65533;&#65533;`	&#65533;W&#65533;@Tq&#65533;&#65533;&#65533;&#65533;&#65533;&#1490;i.:&#65533;-l&#65533;d&#65533;i&#65533;@6&#65533;>H&#65533;&#65533;!&#65533;&#65533;2&#65533;;&#65533;&#65533;%Lrx&#519;&#65533;&#65533;bd&#65533;Rw+&#65533;&#65533;S&#65533;K&#65533;n&#65533;&#65533;&#65533;Fn|&#65533;P&#65533;&#65533;&#65533;&#65533;&#65533;S}(<2z&#65533;9f&#954;&#65533;&#65533;+ #,<&#65533;&#65533;&#1543;='+&#65533;&#65533;N~~&#65533;&#65533;&#65533;&#65533;&#65533;b&#65533;&#65533;5&#65533;`&#65533;&#65533;@&#65533;&#65533;&#65533;t|&#65533;&#65533;&#65533;&#65533;&#65533;(xjlh&#65533;%&#65533;&#65533;&#65533;L2&#65533;&#65533;Fw*&#173;&#65533;&#43606;&#65533;X&#65533;&#65533;q&#65533;&#65533;y&#65533;2&#65533;"!.&#65533;(d&#65533;2&#65533;&#65533;&#65533;&#761;
o &#65533;&#65533;&#65533;H&#65533;&#65533;&#65533;AU+4)&#65533;b' &#65533;&#65533;&#65533;&#65533;&#65533;N&#65533;&#65533;8/6&#65533;.tby&#65533;&#65533;"&#65533;D&#65533;`&#65533;^K&#65533;&#65533;&#65533;)&#65533;&#65533;&#65533;&#65533;;zB&#65533;&#65533;&#426;&#65533;&#65533;&#65533;&#65533;&#65533;.&#65533;&#65533;&#65533;r&#65533;&#65533;!&'&#65533;H&#65533;&#65533;y&#65533;&#65533;&#65533;&#65533;>&#65533;&#65533;&#65533;&#65533;&#65533;&#65533;?&#65533;&#65533;f$n&#65533;*&#65533;@@zdR&#65533;&#65533;&#65533;&#65533;4*&#65533;C{&#65533;&#65533;9+Z&#65533;?&#65533;&#65533;&#65533;&#65533;&#65533;&#65533;&#1288;L`&#65533;;0&#65533;F&#65533;&#65533;&#65533;&#65533;&#65533; PL&#65533;&#65533;&#65533;k&#65533;$&#65533;&#65533;#
Q&#287;&#65533;o&#65533;~S&#65533;t^&&#65533;\&#65533;	S1&#65533;0&#65533;j&#65533;&#65533; &#65533;.&#65533;Y&#65533;@&#65533;S&#65533;&#65533;&#65533;]&#1698;$&#65533; ^&#672;-&#65533;&#65533;d&#65533;:hC>&#65533;B&#65533;&#65533;.&#65533;&#65533;Bh{cC&#65533;=X&#65533;!j[&#65533;&#65533;R&#65533;8&#523;F&#65533;&#65533;&#1276;&#65533;1r"9&#65533;&#65533;&#65533;&#65533;&#1152;&#65533;@&#65533;P"eM@I&#65533;&#65533;&#65533;n&#65533; a&#65533;J&#65533;H&#65533;&#1457;#&#65533;&#65533;u&#65533;&#65533;$FDE`&#65533;&#65533;&#65533;&#65533;&#65533;&#65533;&#65533; !J[&#65533;+ &#65533;6B)ePKbSBJ>D8&#65533;/&#65533;QM&#65533;&#65533;SF?&#65533;&#65533;Q&#65533;(&#65533;&#65533;dM&#65533;&#65533;	5T&#65533;"&#65533;]DJyJ`eYpE>&#65533;HM&#65533;h&#65533;&#65533;,&#65533;&#65533;6&#65533;Cr&#65533;&#65533;W&#65533;&#65533;'C&#65533;DL_&#65533;<&#65533;#B\&#65533;Ks&#65533;&#65533; wDFS&#65533;F&#65533;&#65533;G&#65533;&#65533;&#65533;3|8&#65533;&#65533;&#65533;&#188;Z&#65533;&#1554;&#65533;&#65533; /&#65533;
u-&#65533;x*&#65533;U&#65533;&#65533;&#65533;\&#65533;
#&#65533;&#65533;_3C&#65533;V7&#65533;GpT&#65533;z\'&,h$9&#65533;X!&#65533;J,%&#779;&#65533;b&#65533;$&#65533;~&#65533;F&#49938;&#65533;&#65533;&#65533;@&#65533;SQ&#65533;&#65533;&#65533;&#65533;&#65533;&#65533;mQ&#65533;&#65533;B&#65533;&#65533;<DD *&#65533;:&#65533;V&#65533;XEt&#65533;&#65533;2/'&#65533;&#65533;0X&#65533;&#65533;&#65533;&#65533;&#65533;&#65533;B&#65533;&#65533;O&#65533;&#65533;&#57864;b%&#65533;ko+o&#65533;&#65533;&#65533;&#65533;&#27080;&#65533;&#65533;|&#65533;&#65533;&#65533;&#1030;&#65533;f&#65533;e&#65533;&#65533;&#65533;$&#65533;&#65533;&#65533;&#655;&#65533;BRL&#65533;2&#655;j&#65533;7&#65533;B&#848;&#65533;&#65533;&#65533;zcd&#65533;&#65533;&#65533;M&#65533;&#65533;PYjJ&#65533;d&#65533;c&#65533;&#65533;&#65533;8+&#65533;q$j&#65533;nt!&#65533;&#65533;=&#65533;LJ&#65533;1&#65533;C8&#65533;;&#65533;d!&#65533;&#65533;HFa&#65533;&#65533;&#65533;p&#65533;&#65533;x	R&#901;&#65533;1[&#65533;SQ&&#65533; &#65533;mN9F!&#65533;L&#65533;|&#65533;&#192;&#65533;A2-8b)&#1066;&#65533;\S&#65533;R&#65533;:!&#422;&#65533;&#65533;4DC&#65533;&#65533;&#65533;0(yQ&#65533;DTqA:&#65533;Cc4&#65533;Ql&#65533;+&#65533;&#65533;&#65533;1&#65533;G&#65533;&#65533;&#65533;.&#65533;e06+D&#65533;&#65533;W,&#65533;&#65533;4&#65533;1&#65533;H&#65533;_&#1427;^&#640;&#65533;2+LP&#65533;HR&#65533;H &#1376;,&#527;@&#65533;&#65533;&#65533;K&#65533;&#65533; &#65533;&#384;t&#65533;&#65533;v!&#65533;E&#65533;!&#65533;&#65533;- &#1322;&#65533;-Xf&#65533;@&#65533;k&#65533;&#65533;PL&#65533;*j&#65533;)a&#65533;&#65533;^0L&#65533;l_&#65533;&#65533;ozD
&#65533;&#65533; &#65533;P&#65533;$&#65533;&#65533;&#65533;H&#65533;&#65533;&#65533;&#65533;e &#65533;&#65533;K&#65533;$Mx&#65533;QJ1	;	&#65533;&#65533;9&#65533;&#65533;z$E&#292;Yd&#65533;Y&#65533;V&#65533;&#65533;&#65533;`&#1173;&#65533;C&#65533;RO&#65533;&#65533;Bc$+j&#65533;&#65533;&#65533;&#65533;4&#65533;6V&#65533;~&#65533;&#65533;F ldJ&#65533;&#65533;B/x+&#65533;&#65533;&#65533;&#65533;&#65533;&#65533;&#65533;&#65533;&#65533;${&#65533;&#65533;&#65533;&#65533;w"&#65533;2+&#65533;&#65533;$&#65533;bBo&#65533;"&#65533;	&#65533;\B(&#65533;&#65533;&&#65533;&#65533;&#65533;2&#65533;{&#65533;&#65533;&#65533;{&#65533;&#65533;)	&#65533;Am&#259;&#65533;&#65533;PE:'&#65533;F&#65533;.&#65533; !&#65533;X&#65533;U[T&#65533;&#65533;=&#65533; }CQA&#65533;&#65533;&#65533;&#65533;&#65533;<&#65533;B&#65533;&#65533;&#65533;cAfDv&#65533;v&#65533;j&#65533;&#1042;&#426;-&#63688; "u(#-:"y&#65533;&#65533;p4&#65533;&#65533;&#65533;|&#65533;&#65533;&#1323;&&#1154;'&#65533;BP&#65533;*&#65533;-60&#65533;u&#65533;8&#65533;`&#65533;&#65533;`H&#65533;t&#65533;PT &#65533;_&#65533;&#65533;= &!f&#65533;TH&#65533;&#65533;&#65533;&#65533;
DQ&#65533;j&#65533;u&#65533;&#65533;&#65533;&#65533;&#65533;&#2957;&#65533;m&#65533;&#65533;It&#65533;=L&#65533;m&#65533;&#65533;<&#65533;Y&#65533;&#65533;LYnL$p6&#65533; >l&#65533;&#65533;&#65533;&#65533;&#288;&#65533;&#65533;sM&#65533;hM&#65533;&#65533;&#1860;&#65533;r&#65533;]O&#65533;@;&#65533;l&#65533;fj `&#65533;&#65533;&#956;EP
&#65533;QI&#65533;0R:&#65533;8,6^&#65533;<F&#65533;	c&#65533;&#65533;<O&#65533;Gr&#65533;&#65533;&#65533;SH&#65533;Pe^&#65533;d^PD[Ag&#65533;&#65533;dE&#1608;$&#65533;4m&#65533;&#1064;#U&#65533;pb&#65533;&#65533;mvi&#65533;V&#65533;l&G&#65533;X&#65533;&#65533;1&#65533;i@&#1733; D&#65533;S&#65533;-&#65533;&#65533;&#65533;&#65533;s&#65533;&#65533;&#65533;sH&#65533;v?J&#672;v[hl&#65533;)&#65533;V&#65533;ze&#65533; 2&#65533;	&#65533;&#65533;	:&#65533;&#65533;&#65533;*&#65533;Q&#65533;,&#65533;[&#65533;pM&#65533;&#10030;&#65533; \&#65533;c`&#335;\&#65533;<&#65533;zQ&#1119;:&#65533;HV)c&#65533;h&#65533;&#65533;PC&#65533;HT&#65533;&#65533;ma$&#65533;&#65533;&#65533;]<F!F&#65533;r&&#65533;d!&#65533;y G&#65533;&#65533;&#65533;&#65533;N&#65533;]:&#65533;I&#65533;&#65533;jXM&#65533;:'&#65533;Cs&#65533;C&#65533;zT&#65533;&#65533;&#65533;&#65533;&#65533;&#65533;&#65533;Y&#65533;=&#1698;*J&#191;&#65533;&#65533;&#65533;V&#65533;&#1531;&#147;&#65533;g&#65533;&#65533;B&#65533;&#65533;sXb<`h'&#65533;&#65533;$&#65533;&#65533;)&#65533;$&#65533;&#65533;&#65533;&#65533;.&#65533;&#65533;vY44&#65533;s8&#65533;&#65533;\r&&#65533;&#65533;(Rd&#65533;&#65533;&#65533;&#65533;z&#65533;jo&#65533;&#65533;z^&#65533;/&#65533;C/Xy&#65533; &#65533;&#65533;&#65533;6d&#65533;^w&#65533;&#65533;v&#65533;S&#65533;&#65533;b&#65533;F&#65533;U&#65533;@&#65533; t&#65533;c0&#65533;&#926;&#65533;q&#65533;b&#65533;E&#65533;&#65533;C&#65533;&#65533;{&#65533;&#65533;UL&#65533;&#65533;&#233;&#65533;!&#65533;c1&#65533;@&#65533;&#65533;U&#65533;&#65533;&#65533;F&#65533;bb~ &#65533;+&#65533;&#65533;Cb&#65533;&#65533;9$&#65533;&#65533;&#65533;@&#65533;&#65533;&#65533;&#65533;&#65533;4Z&#65533;&#65533;&#65533;&#65533;R&#65533;&#65533;&#14918;&#65533;:&#65533;mgvc&#65533;&#65533;]&#65533;W&#65533;&#65533;Z&#65533;i&#65533;v&#65533;@Z&#65533;&#65533;-^TX^=&#65533;?@&#65533;&#65533;@&#65533;&#65533;&#65533;&#65533;&#65533;&#65533;&#65533;&#65533;&#65533;&#65533;Y4>"
F:&#65533;D&#65533;R&#65533;D&#65533;&#65533;u&#65533;H&#65533;&#65533;&#65533;7&#65533;tP&#65533;&#1348;&#65533;X&#65533;9S&#65533;D6&#65533;y&#65533; &#65533;&#65533;&#65533;&#65533; 1g&#1188;Q&#198;M&#65533;7r&#65533;&#769;&#65533;&#65533;&#791;/a&#808;Y&#65533;&#923;6k&#1180;1&#65533;3&&#65533;2&#1248;1&#65533;&#65533;&#65533;&#65533;c&d&#65533;&#65533;2c&#65533;t&#65533;&#65533;&#65533;.&#65533;T&#65533;Y&#65533;J&#65533;.I&#65533;Q#&#65533;&#65533;R&#65533;g.&#65533;Aj&#65533;&#65533;&#65533;&#65533;!G&#65533;A&#65533;+&#541;]&#436;&#65533;&#65533;MB7o&#702;q&#65533;&#65533;N9o&#1448;9#&#25304;&#65533;^&#65533;t&#65533;&#65533;lL3f&#65533;`,G&#65533;&#65533;;w&#65533;&#1025;&#65533;&#65533;+?&#65533;h&#65533;B3&#65533;&#65533;&#65533;_&#400;!#yL&#65533;&#65533;y&#65533;&#65533;U6o&#65533;&#65533;&#65533;c&#65533;m&#65533;&#65533;q&#65533;&#65533;&#65533;R&#65533;	"J&#65533;h&#65533;B&#65533; &#65533;&#65533;_&#65533;&#65533;&#65533;&#65533;8&#65533;&#1888;&#65533;&#65533;E&#65533;&#1893;J&#65533;h>&#65533;&#65533;x&#65533;&#65533;&#65533;&#65533;&#65533;<xi&#65533;&#65533;v&#65533;&#65533;q&#65533;v&#65533;x&#65533;s&#65533;&#65533;&#65533;sgZ&#65533;r&#65533;&#65533;M&#152;&#479;&#65533;&#65533;&#65533;&#65533;&#65533;&#65533;&#65533;&#65533;&#65533;SH&#65533;PDAw1&#65533;&#65533;E&#65533;&#65533;Q_f,et&#65533;&#65533;&#65533;&#65533;&#65533;jx&#65533;&#65533;&#65533;q&#65533;5&#1861;&#65533;&#65533;&#65533;&#65533;|ihX&#65533;&#65533;&#65533;	&#65533;X&#1036;&#65533;A&#65533;&#65533;&#65533;xG&#65533;z&#50247;&#65533;&#65533;&#65533;&#65533;8GB&#1153;&#65533;y{&#65533;&#65533;&#65533;&#65533; &#65533;&#65533;"&#65533;@&#65533;$&#65533;@&#65533;H&#65533;&#65533;2 ~&#65533;&#65533;&#65533;}&#65533;A&#65533;jn&#65533;1&#65533;M&#65533;H!&#65533;<I&#65533;uri&#65533; &#65533;&#65533;&#65533;G&#65533;"&#65533; &#65533;rH"y&#65533;e&#65533;&#65533; Q&:&#65533;&#65533;&#65533;1G&#65533;?&#65533;&#65533;&#65533;&#1977;&#65533;&#65533;:v&#65533;&#65533;Q&#65533;yGy&#65533;'G&#65533;&#65533;A&#65533;Zn&#65533;k&#65533;pp&#65533;VTd&#65533;&#65533;i&#65533;&#65533;&#65533;&#394;Ka&#65533;Ek&#65533;H&#65533;X"&#65533;V&#65533;y&#65533;&#583;w&#65533;&#65533;-$G&#65533;&#65533;M&#65533;&#65533;[J&#65533;&#65533;d&#65533;&#65533;&#65533;{&#65533;qfa:*{&#65533; &#65533;TY%"&#65533;4&#65533;&#65533;&#65533;'_F&#65533;
G&#65533;t&#65533;A&#65533;x4&#65533;	&#65533;Q)&#65533;&#65533;&#65533;&#65533;&#65533;y{&#65533;a&#65533;&#65533;&#65533;+&#65533;&#65533;	SG&#65533;&#65533;%&#65533;a&#65533;f&#65533;eK5%^Yj&#65533;b_G&#65533;&#65533;&#65533;v&#65533;&#65533;&#65533;k&#65533;&#65533;&#1261;}&#65533;'Lg&#65533;&#65533;s&#65533;&#2028;&#65533;'VJ&#65533;1&#65533;&#65533;F&#65533;&#65533;&#65533;Q&#65533;&#65533;%Vx&#65533;&#65533;&#65533;I&#65533;&#65533;&#65533;n&#65533;&#65533;RDER\&#65533;E&#65533;^{1&#65533;hM&#65533;M\lQ&#65533;&#65533;ZXAw&#65533;lk&#888;&#65533;&#65533;&#65533;j&#65533;&#65533;EQ&#65533;&#65533;Ea&#65533;SLd&#2026;&#65533;&#65533;l&#65533;&#65533;&#725;1&#65533;&#65533;M\8&#65533;&#65533;TO&#65533;Oa&#65533;&#65533;x&#65533;hh&#1709;&#65533;78&#65533;Dyu&#65533;j&#65533;^Q&#65533;&#65533;,&#65533;m&#65533;I&#65533;&#65533;&#65533;&#65533;_e&#1065;a&#65533;&#65533;&#65533;&#65533;iAF&#65533;|h&#65533;q&#65533;&#65533;R/E&#65533;w]dXK&#65533;EhL&#65533;&#65533;&#65533;@&#65533;q&#463;y&#65533;[bi&#42849;&#65533;&#65533;P@1&#65533;&#65533;&#65533;&#65533;g45&#65533;F/&#65533;?sA3o&#65533;Ye&#65533;b&#65533;&#65533;&#65533;G&#65533;~O&#65533;&#65533;8_G&#65533;M`&#65533;,=8&#65533;"&#&#65533;V&#65533;&#65533;&#65533;,&#65533;&#65533;&#65533;&#65533;9(u&#65533;`[fb&#65533;
&#65533;&#65533;-e1UTV&#146;ee&#65533;&#65533;&#65533;V&#65533;&#65533;&#65533;&#65533;*Q&#65533;&#65533; &#65533;JqP-K&#65533;c&#65533;&#65533;&#65533;
)y]&#65533;&#65533;&#65533;&#65533;Q&&#65533;KB&#65533;26&#65533;*YxH&#65533;|&#65533;`&#65533;&#65533;h&#65533;&#65533;&#65533;2&#65533;Yv&#65533;**&#65533;Ld&#1172;a&#65533;&#65533;&#65533;&#65533;hd5&#65533;YSCr&#65533;?tL&#65533;&#65533;&#65533;&#65533;&#65533;!8&#65533;I&#65533;&#65533;&#65533;&#65533;9&#65533;F&#65533;&#65533;Y&#1400;&#65533;&#65533;4i$s"r&#65533;&#65533;&#65533;&#65533;&#65533;&#65533;G0&#65533;d&#65533;&#65533;_&#65533;EF'&#65533;J6	&#65533;]&A&#1315;at2&#65533;&#65533;&#65533;&#65533;&#65533;#
D&#65533;&#65533;!#&#1265;&#65533;I&#65533;R&#65533;&#65533;&#65533;&2&#65533;&#65533;T&#65533;&#65533;&#65533;,dAW&#65533;&#65533;&#65533;&#65533;&#65533;&#65533;!&#65533;uby!.&#65533;/@H3St&#65533;&#65533;}&#65533;	&#65533;&#65533;b%&#65533;&#65533;&#65533;&#65533;&#65533;&#65533;)XQ&#65533;tp&#65533;rb;m&#65533;&#65533;F&#65533;&#13721;iL~&#65533;&#742;J &#65533;&#65533;0&#65533;&#65533; &#1225;&#65533;&#65533;&#65533;vA[ &#65533;A&#65533;&#65533;&#65533;&#65533;&#65533;$i(\R&#65533;&#65533;D)|9&#65533;&#1138;&#65533;&#65533;I&#65533;n&#65533;&#65533;T"&#65533;&#65533;&#65533;}&#65533;&#65533;4S&#65533;	&#65533;&#65533;&#65533;&#1255;dv&#65533;&#65533;+&#1796;mikB&#65533;G>+X&#65533;
Y&#65533;&#65533;&#65533;&#65533;&#65533;~a&#65533;aL&#65533;5&#65533;u%A&#65533;Ks$3&#65533;&#65533;&#65533;&X`&#65533;&#65533;&#65533;&#1249;@()!&#65533;'J)&#65533;&#65533;l.?&#65533;&#65533;h0&#65533;&#65533;&#65533;`
&#65533;XpQwz+`&#65533;rvye,&#65533;-X&#65533;&#65533;A-&#65533;&#702;M$[&#65533;S
I&#65533;9&#65533;&#65533;!W&#65533;&#65533;&#65533;p&#1058;&#65533;&#65533;4&#65533;t9&#65533;(-&#65533;2&#65533;&#65533;e`Cy&#65533;&#65533;&#65533;&#65533;&#65533;&#65533;f&#65533;	&#65533;dZ&#65533;&#65533;'&#65533;&#65533;&#65533;&#65533;(&#65533;&#65533;&#65533;M$&#65533;+&#65533;&#65533;&#65533;D&#65533;&#65533;D^&#1623;&#65533;`$&#65533;&#65533;&#65533;n&#1184;&#65533;z&#265;/&#65533;K&#65533;p&#65533;&#65533;4&#65533;&#65533;DC^R&#1373;&#65533;&#1803;e{+4,&#65533;&#65533;Hu&#65533;&#65533;b&#65533;:&#65533;N\&#65533;&#65533;T&#65533;Pc&#65533;&#65533;&#300;}u&#65533;&#65533;&#65533; &#65533;@&#65533;&#65533;lM&#65533;(&#65533;&#65533;~7&#65533;&#65533;5&#65533;&#65533;&#65533;&#65533;&#65533;&#65533;#"&#65533;&#65533;&#65533;&#65533;G&#65533;&#65533;<&#65533;2&#65533;&#65533;&#65533;&#199;&#65533;&#65533;&#65533;
LC&&#65533;e&#65533;=mx&#65533;&#65533;N&#65533;&#65533;&#65533;|&#65533;G&#65533;IFQ&#65533;:w&#65533;F&Q&#65533;D&#65533; &#65533;&#65533;#&^&#65533;&Ql"&#65533;*c&#683;9&#65533;Ld"c&#65533;&#1029;N'&#65533;&#1673;&#65533;c&#65533;wih&#65533;&#65533;&#65533;vd&#65533;&#65533;&#65533;J&#65533;&#65533;&#65533;m&#65533;&#65533;Z
N&#65533;&#65533;-&#65533;Bc&#65533;u#W5Q&#65533;
<&#65533;&#65533;`&#65533;&#65533;&#453;&#65533;&#65533;&#65533;&#65533;&$&#65533;&#65533;&#65533;&#65533;&#65533;l&#65533;&#65533;&#65533;5&#65533;&#65533;&#65533;mt&#65533;&#65533;s&#65533;~&#65533;aL&#65533;!?&#65533;&#65533;+}&#65533;Y&#65533;.}&#65533;&#65533;4&#65533;*&#65533;f?&#65533;(M&#65533;&#1248;N_&#65533;m&#65533;&#65533;E|&#65533;&#65533;&#65533;&#65533;&#65533;&#65533;&#65533;&#65533;<s&#65533;4Ot&#65533;&#65533;&#65533;7&#65533;&#65533;6,&#65533;9
OX&#65533;&#65533;&#65533;&#65533;!&#65533;
&#65533;&#65533;:w+&#65533;&#65533;$&#65533;S0f&#1498;G&#65533;&#65533;&#1720;&#65533;&#65533;w&#65533;P]&#65533;&#65533;,&#65533;&#65533;&#65533;&#65533;T&#65533; L7&#65533;&#65533;&#65533;&#65533; &#65533;b&#65533;	L &#65533;&#65533;&#65533;!&#65533;
j&#65533;&#65533;&#65533;P&#65533;&#65533;u-@&#65533;&#65533;&#65533;&#65533;&#65533;&&#65533;M&#65533;E$&#1341;X&#65533;;&#65533;&#65533;&#1892;jz{&#65533;&#65533;&#65533;&#65533;&#65533;q&#65533;&#65533;&#65533;&#1693;-8&#65533;9a&#65533;B&#65533;npQ[!
&#65533;&#65533;7&#65533;@&#65533;&#65533;=&#65533;|&#156;&#65533;m`&#65533;i+H&#65533;
YX9N&#65533;&#65533;&#1444;&#65533;<&#65533;&#883;	n~&#65533;&#65533;&_$jP&#65533;&#65533;H3&#65533;5=d&#65533;Me&#65533;$&#65533;&&#65533;oh&#65533;&#65533;&#65533;&#65533;&#65533;&#65533;}&#65533;B&#65533;w&#65533;.F3&#65533;&#65533;2&#65533;&#813;;&#1172;y&#65533;}0&#65533;BJ&#65533;&#65533;&#65533;&#65533;s&#65533;@&#65533;&#65533;&#65533;|d&#65533;&#65533;&#65533;~|B&#65533;&#65533;U#ZM&#65533;#&#65533;&#65533;pX}&#65533;&#65533;e&#65533;&#65533;
&#65533;=&#65533;&#65533;QwC&#65533;&#65533;&#65533;&#65533;wo&#65533;^&#65533;DF2I&#65533;&#65533;&#1518; &#65533;&#65533;)G&#65533;R&#746;(&#65533;7^&#65533;qU&#65533;2&#65533;_@	_&#65533;&#65533;D&#65533;&#65533;0a&#65533;L0Y&#65533;w&#65533;y&#65533;<u&#65533;e;B  |&#65533;	&#65533;&#65533;<&#65533;C&#65533;&#65533;&#65533;r&#65533;&#65533;&#65533;&#65533;&#65533;&#65533;J&#65533;?&#65533;Cq&#65533;&#65533;&#65533;5&#65533;&#65533;=_dH&#65533;&#65533;&#65533;~$&#65533;&#65533;&#65533;uRh&#65533;MYp<ej&#65533;R&#65533;g4&#65533;&#65533;y&#1266;H&#65533;W/J&#65533;=&#65533;"&#65533;&#65533;S&#65533;&#65533;&#65533;&#65533;&#65533;D&#65533;&#65533;&#65533;4&#65533;>B9~U9&#65533;&#65533;+&#65533;i&#65533;MZ0L&#65533;&#65533;L&#65533;;&#65533;&#65533;&#65533;&#65533;tH!r6&#65533;&P&#65533;s&#65533;682B/&#65533;&#65533;W&#65533;1:arZ Q&#65533;&#65533;&#65533;&#65533;-K8Lz5&#65533;F]!&#65533;&#65533;&#65533;& &#65533;fL;&#65533;WjFL&#65533;&#65533;1&#65533;&#65533;[/&#65533;V?A&#65533;<&#65533;VU@R&#65533;A&#65533;;&#65533;B&#65533;M&#65533;N&#65533;rF&#65533;S&#65533;$L&#65533;1Ta&#65533;&#65533;W0WIroHgD&#65533;r-&#65533;vR&#65533;}SXFs U&#65533;&#65533;WE&#65533;r#&#65533;&#65533;qTm5M&#65533;&#65533;F >&#65533;&#65533;>0E`J&#65533;L&#65533;&#65533;&#65533;;&#65533;&#65533;l&#65533;&#65533;6&#65533;&#65533;o&#65533;&#65533;:%rT#t&#65533;R&#65533;&#65533;J&#65533;&#1220;&#65533;&#65533;P@&#65533;&#65533;7m&#65533;&#65533;R&#65533;E&#65533;oJ&#65533;P&#65533;S&#65533;&#65533;s&#65533;(r&#65533;Wi&#65533;o&#65533;&#65533;6Q&#65533;GpL&#65533;71&#65533;7:&#65533;R&#65533;L&#65533;~&#65533;E&#65533;U&#65533;&#65533;&#65533;W;E5Y0vP&#65533;Pc3Tgcc&#65533;s&#65533;+&#65533;~(&#65533;P&#65533;&#65533;s&#65533;"Q!&#65533;eYgUA&#65533;&#65533;W&#65533;&#65533;&#65533;&#65533;&#65533;U!SU&#514;]0z#&#65533;>!#0&#65533;&#65533;&#65533;n&#65533;&#65533;K&#65533;-&#65533;&#65533;&#65533;&#1506;Jsq+&#65533;4/&#65533;&#65533;vuy&#65533;:&#65533;&#65533;+X&#65533;&#65533;c8&#65533;{h&#65533;Ya?m&#65533;A&#65533;&#65533;>&#65533;&#65533;&#65533;&#65533;&#65533;&#65533;y&#65533;}&#65533;&#65533;i&#65533;F8&#65533;}&#65533;Qw&#65533;&#65533;#&#1959;,&#65533;&#65533;?&#65533;&#65533;&#65533;$&#65533;&#65533;-VE&#65533;=vz(&#65533;`&#65533;`&#65533;&#65533;,r&#65533;_&#65533;b&#65533;&#65533;&#65533;(|&#65533;&&#65533;}&#65533;)&#65533;%&#65533;`&#65533;`.&#65533;&#65533;'0&&#65533;H&#65533;1)h&#65533;$&#65533;C&#450;Q&#65533;D)BD&#65533;&#65533;Fe&#65533;|&#65533;&#65533;&#65533;&#65533;&#65533;&#65533;+&#65533;b/&#65533;u&#65533;&#65533;E&#65533;&#65533;C&#65533;#&#65533;&#65533;>&#65533;&#65533;q&#65533;h&#65533;&#65533;bv &#65533;*&#65533;+&#65533;&#65533;A&#65533;&&#65533;&#65533;#$&#65533;&#65533;3
R&#65533;eS&#65533;&#65533;&#65533;&#65533;:&#65533;-&#65533;QK&#65533;c&#65533;&#65533;^s&#65533;*&#65533;&#65533;&#65533;dg&#65533;x&#1048;~&#65533;v &#65533;U&#65533;T/&#65533;&#65533;&#65533;n7&#65533;i&#65533;Si&#65533;Ce*r3&#65533;R^e@143&#65533;L&#65533;D:&#65533;]|&#65533;&#65533;)&#65533;&#161;&#65533; :g]3&#65533;D!W&#65533; lP5&#65533;&#65533;FX&#65533;&#65533;7&#65533;5H&#65533;&#65533;&#65533;&#1551;1I&#65533;7&#65533;@&#65533;&#65533;k&#65533;58&#65533;S[sS&#65533;S&#65533;TV &#65533;XApO`<&#65533;c&#65533;C'9%&#65533;&#65533;&#65533;T&#65533;l&#65533;&#65533;h0&#65533;5&#65533;2*?&#65533;6&#65533;&#65533;N&#65533;Ws5I&#65533;l=&#65533;oF*9&#65533;V `:>&#65533;V,Wf	g5&#65533;&#65533;W&#65533;1&#65533;T&#65533;uZ&#65533;oCg&#65533;B&#65533;TW0&#65533;A&#65533;6&#65533;A&#65533;&#65533;Gpo&#65533;&#65533;"*>Z&#65533;SyJlF`M&#65533;7A&#65533;x&#65533;5&#65533;1&#65533;x&#65533;&#65533;5F
suZm,8&#483;5&#65533;&#65533;&#65533;&#65533;#^xr&#65533;&#65533;Yp@{&#65533;&#65533;&#65533;&#65533;&#65533;&#65533;~@&#65533;a6&#65533;J]&#65533;6&#65533;&#65533;T`LYPm'q,&#65533;!&#65533;Q&#65533;8&#452;&#65533;AR9"3x&v&#65533;B&#65533;Xkt[&#65533;&#65533;&#65533;jhCg&#65533;5&a4Y*q&&#65533;C&#65533;"/&#65533;T}&#65533;`&#65533;
&#65533;E;&#65533;$Y&#65533;_&#65533;2E&#65533;0&#65533;&#65533;c&#1553;0{&#65533;AI&#65533;&#65533;)&#65533;`&#65533;&#65533;FQ$`&#65533;5M&#65533;Hd&#65533;iTKdQl&#65533;&#65533;&#65533;`&#65533;&#65533;}&#65533;$c%}&#65533;=m&#65533;FrdY&&#1172;|&#65533;&#65533;&#65533;&#65533;&#65533;#&#65533;_&#65533;Zf&#65533;&#65533;_o*&#65533;&#65533;&#65533;_{/0&#65533;J{&#65533;&#65533;`&#65533;&#65533;&#65533;(f&#65533;&#65533;&#65533;&#18008;rzQr}&#65533;6*&#65533;	%&#567;)&#65533;&#948;&#65533;&#65533;&#65533;{v0^~	.&#65533;r}&#967;H}P|&#65533;R}&#1783;&#65533;&#65533;vp&#65533;R&#65533;i&#65533;d&#65533;$&#65533;9&#65533;&#65533;G&#65533;|x0W&#65533;G&#65533;&#65533;&#65533;ra&#65533;&#65533;&#65533;d2|&#65533;&#65533;&#65533;$&#65533;C&#65533;&#65533;s&#65533;&#65533;T&#2004;&#65533;z&#65533;8&#65533;&#65533;W-\e]O&#65533;&#65533;&#65533;0$&#65533;h&#65533;&#65533;TY\&#65533;&#65533;K&#65533;&#65533;&#65533;PL&#65533;c1&#65533;&#65533;k&#65533;&#65533;sp:&#65533;azL^&#65533;I&:hO&#65533;H&#65533;O &#65533;Z&#65533;N0&#65533;H&#65533;&#65533;&#65533;&#65533;&#65533;f&#65533;RoO&#65533;&#65533;&#39677;s&#65533;&#65533;c6H&#65533;&#65533;:&#65533;;&#65533;D&#65533;&#65533;;&#65533;S4%L&#65533; &#452;"&#65533;vlWaw`36&#65533;&#65533;&#65533;6&#65533;&#65533;&#65533;L&#65533;I&#65533;O`hX&#65533;&#65533;M&#65533;&#65533;r%&#65533;&#65533;q&#65533;&#65533;&#65533;&#65533;&#65533;k&#65533;$\l&#65533;HG&#65533;W&#65533;L&#1037; J&#65533;;5W&#65533;V5&#822;6&#65533;S&#65533;6'&#65533;H&#65533;&#65533;8g&#65533;&#65533;&#65533;&#65533;5P&#65533;&#65533;&#65533;A1&#65533;q&#65533;S&#65533;&#65533;	'&#65533;S&#65533;&#65533;&#65533;&#716;Q(&#65533;s6&#65533;&&#65533;&#65533;<&#65533;&#65533;&#65533;&#65533;#&#65533;gp&#65533;DmP| &#65533;p&#65533;&#65533;,lP&#65533;&#65533;&#65533;LP&#356;&#65533;(&#65533;D]&#65533;Q9&#65533;&#65533;gc1&#65533;a&#65533;c&#65533;'&#65533;&#65533;%&#65533;<E&#65533;4&#65533;&#65533;5?*&#65533;&#1194;<&#65533;&#65533;T&#65533;D[&#65533;&#65533;M&#65533;&#65533;3&#65533;~tEa&#65533;&#65533;&#65533;I&#65533;&#65533;L(y&#1048;4&#65533;oB&&#65533;I|&#65533;&#65533;#&#65533;INEQ5&#65533;a&#65533;&#65533;g&#65533;IEUt{&#65533;r&#65533;&#65533;XT68&#65533;D9f]$&#65533;&#65533;&#65533;e&#65533;&#65533;$&#65533;5&#65533;5&#65533;&#65533;$n&#65533;=&#65533;/&#65533;&#65533;&#65533;Ma&#65533;&#65533;|w;)&#65533;&#65533;=&#65533;/j&#65533;&#799;"&#65533;&#65533;&#65533;&#65533;D&#65533;&#65533;Vk&#65533;&#65533;&#65533;&#1735;&#65533;&#65533;&#65533;^&#65533;&#65533;$i%Sb(&#65533; &#65533;&#65533;@&#65533;&#65533;&#65533;&#65533;&#65533;&#966;`G3&#65533;&#65533;\(`&#65533;&#65533;3&#65533;&#65533;&#65533;&#776;d&#65533;&#65533;W&#65533;&#65533;L|&#65533;(&#65533;G&#65533;&#65533;l&#65533;MG&#65533;&#65533;&#65533;&#65533;-&#65533;&#23887;&#65533;(&#65533;T0&#65533;&#65533;&#65533;#&#65533;S&&#65533;&#65533;H&#65533;k&#65533;&#65533;9D&#65533;&#65533;'&f&#65533;(&#65533;%&#65533;`&-&&#65533;A&#65533;iQ6&#65533;1Mq&#65533;&#65533; k&#65533;+:qW&#65533;&#65533;+ec&#65533;;&#65533;;&
&#65533;&&#65533;R&#65533;&#65533;	&#65533;&#65533;I&#65533;&#65533;&#65533;?&#65533;&#65533;&#65533;&#65533;&#65533;&#65533;&#65533;?e"&#65533;v&#65533;&#65533;6&#65533;&#65533;&#65533;:!:j&#547;7NpH&#65533;i?&#65533;&#65533;&#65533;
s&#65533;j&#65533;}&#65533;-
,uQMP&#65533;{&#65533;)L&#65533;6S
Ghep&#65533;&#65533;r,W&#65533;&#65533;$ =&#65533;6a1S&#65533;&#65533;5&#65533;&#65533;JE&#65533;sR&#65533;&#65533;&#65533;&#65533;5&#65533;r&#65533;&#65533;p&#65533;5+g&#65533;&#65533;l&#65533;G &#65533;E@o&#65533;f&#65533;&#65533;&#678;\&#65533;he&#65533;5&#65533;&#682;6'&#65533;&#65533;jp&#65533;=W&#65533;&#65533;qS&#65533; &#1748;-!&#65533;k&#65533;5&#65533;
t&#65533;&#65533;&#65533;&#65533;&#65533;n&#65533;s\  &#65533;6a'&#459;L&#65533;*r&#771;&#65533;g&#65533;si&#65533;h&#65533;>*&#65533;&#65533;l&#65533;a&#65533;k0{0My h X&#65533;I&#1065;H&#65533;o&#65533;&#65533;i&#65533;&#65533;n&#65533;v-&#65533;&#35592;V!&#65533;u!&#65533;&#1283;{&#65533;&#65533;~c=&#1652;!q&#65533;&#65533;&#65533;6D&#65533;&#65533;&#65533;&#1553;&#65533;&#65533;imCX&#65533;&#65533;]&#65533;Q^&#161;0&#65533;U&#65533;&#65533;&#65533;V0&#65533;[|7}0z;(&#65533;RaZ&#65533;1&#65533;2+&#65533;&#65533;0&#65533;).9&#65533;-&#65533;&#65533;&#65533;r{&#65533;&#65533;6r?&#65533;&#65533;?k&#65533;agy&#65533;d!E&#65533;g7&#65533;&#65533;&#65533;V&#65533;{z&#65533;&#65533;.&#65533;{?&#65533;&#65533;&#65533;9&#65533;&#65533;&#65533;_:&#65533;/&#65533;-+`11&#65533;&#65533;H.&#65533;&#65533;}U4.&#65533;&#65533;&S&#65533;{{&#628;&#65533;iA>&#65533;&#65533;(&#65533;&#65533;'&#65533;"M|&#65533;&#65533;&#65533;&#65533;&#977;.|&#391;|
m&#65533;=&#65533;$&#65533;&#65533;&#65533;&#65533;w&#65533;y&#65533;G&#65533;n|&#65533;&#65533;&#65533;&#986;&#65533;&#1230;I&#1102;ZF&#65533;&&#65533;&#65533;'[&#65533;&#65533;L&#65533;PN&#65533;M&#1176;&#65533;Y|&#65533;K&#65533;s."m&#65533;&#65533;s&#65533;&#65533;&#65533;&#65533;&#65533;&#65533;zb|~&#65533;&#1841;&#65533;HV&#65533;&#65533;W&#65533;&#65533;H&#65533;&#65533;&#65533;	&#65533;&#65533;5&#65533;J&#65533;&#65533;%(&#65533;	y&#1453;"&#65533;&#65533;&#65533;(&#65533;&#65533;k&#65533;&#65533;&#65533;E&#1780;&#65533;B&#65533;d	.y&#65533;&#65533;&#65533;d&#65533;&#65533;94GI]5&#65533;&#65533;X AiD&#65533;&#65533;D%&#65533;zW&#65533;aJ&#65533;&#65533;>^\WC&#65533;6?v|LX&#65533;&#65533;[m&#65533;v&#65533;&#65533;&#65533;&#65533;&#920;&#65533;&&#65533;R &#65533;P&#1676;~Eh}CLlS&#65533;&#65533;5lSI &#65533;Q t7&#65533;&#65533;&#65533;&#65533;&#65533;&#65533;&#65533;27&#65533;s	&#65533;So&#65533;5&#65533;m4&#65533;&#65533;&#65533;&#65533;ru&#65533;I&#65533;&#65533;ri"&#65533;Y&#65533;5m&#65533;V&#1290;T&#65533;&#65533;l&#65533;&#65533;&#65533;L&#65533;&#65533;9&#65533;&#65533;&#65533;&#65533;&#65533;&#65533;&#65533;&#65533;z6~&#65533;J&#65533;&#65533;W&#65533;1W}&#65533;y&#65533;&#65533;/%&#65533;tp&#65533;&#65533;c&#65533;&#65533;pqW9&#65533; J&#65533;S&#65533;&&#65533;z&#65533;&#65533;:&#65533;v&#65533;
L?uW4&#65533;&&#65533;`&#65533;&#65533;5&#65533;&#65533;P&#65533;&#65533;\Q#&#65533;&#65533;B&#328;c&#65533;P"a&#65533;&#65533;L&#65533;-U&#65533;&#564;&#1399;6W!\p&#65533;g`m&#65533;&#856;2aO2M&#65533;,&#65533;&#65533;&#1049;,VbYE8&#65533;L&#65533;&#65533;&#65533;&#65533;hm&#1102;&#65533;6&#65533;dREA&#65533;&#65533;|&#65533;&#65533;&#1195;I&#65533;&#65533;HJ&#65533;K25nP&#65533;"&#65533;j&#65533;&#65533;&#65533;&#65533;&&#65533;9&#65533;&#65533;.&#65533;&#65533;&#65533;I&#65533;&#65533;e&#65533;y&#65533;&#65533;&#65533;&#65533;^&#65533;t&#65533;&#65533;&#595;G>z
&#65533;c&#65533;7o&#65533;&#65533;qG&#65533;&#65533;9t&#65533;&#785;C&#65533;N&#65533;z&#65533;&#65533;&#65533;&#65533;&#991;@&#65533;&#65533;&#65533;d&#65533;&#65533;I>#K&#65533;&#65533;Y&#65533;O&#65533;=
&#1441;sQc&#65533;8&#65533;&#65533;&#65533;&#65533;&#65533;s&#65533;&#65533;&#65533;&#65533;&#65533; C&#65533;$HPJ?&#65533;&#65533;&#1619;&#65533;&#65533;9w&#65533;4&#65533;O&#133;x
&#65533;&#65533;&#65533;0_&#65533;&#65533;As&#65533;L&#65533;i&#65533;`&#65533;&#65533;'&&#65533;@&#65533;&#65533;&#65533;!&#65533;&#65533;j`&#65533;/&#65533;&#65533;(&#65533;$H&#65533;
4&#65533;P&#65533;@~&#65533;&#817;xGON&#65533;w&#20225;3gN=&#65533;"&#65533;gR8l&#1456;a&#65533;FM0]&#144;	&&#65533;;"&#65533;p&#65533;&#1703;&#65533;&#596;}&#1550;ku&#65533;$Q&#65533;^EY&#65533;&#65533;uC&#65533;#L&#65533; &#65533;<j&#65533;&#1161;&#65533;&#65533;4l&#65533;&#65533;&#633;&#65533;&#65533;=}N&#65533;&#65533;3&#65533;&#65533;]1_&#65533;x&#578;%&#65533;&#65533;&#65533;&#65533;.&#65533;&#65533;&#65533;1&#65533;&#203;0t&#1070;2&#65533;@/&#65533;&#65533;&#65533;P&#65533;&#65533;&#65533;p#"7&#65533;Sp2&#65533;@#&#65533;&#65533; #&#65533;-&#65533;&#65533;b
)&#65533;&#65533;&#65533;
,&#65533;&#65533;Q&#65533;&#65533;&#514;&#65533;*&#65533;&#65533;b&#65533;&#65533;&#65533;&#1099;.&#65533;&#65533;&#65533;&#65533;(&#65533;`&#65533;"&#65533;&#65533;"&#65533;o&#65533;"&#65533;-d&#65533;&#65533;@&#65533;'&#65533;H"&#65533;(&#65533;@&#65533;'\&#65533;B&#65533;0&#65533;&#65533;1&#65533;(g&#18571;-&#65533;&#65533;&#65533;&#65533;$&#65533;@#4q&#65533;5&#860;1+&#65533;&#65533;S&#65533;&#65533;t&#65533;0&#65533;&#65533;0]&#65533;&#65533;&#65533;c?,`,&#65533;&#65533;&#65533;c&#65533;G&#1391;&#65533;K&#65533;C6&#65533; &#65533;&#65533;&#65533;3&#65533;P&#65533;. ?1&#65533;&#65533;&#65533;&#65533;4&#65533;&#65533;T&#65533;1JU&#65533;&#65533;&#65533;&#205;&#65533;&#65533;&#1186;&#65533;+&#65533;4&#65533;&#65533;0&#65533;&#65533;3&#65533;&#65533;&#65533;6&#65533;0&#65533;LG&#65533;&#65533;&#65533;&#1500;K&#65533;4bQD4ne&#65533;&#65533;&#65533;*&#65533;]&#65533;&#65533;&#65533;3&#65533;UW&#65533;Kt73&#1067;pzi&#65533;&#65533;.3&#65533;&#65533;1&#65533;0&#65533;&#65533;&#65533;t&#65533;&#65533;&#65533;&#65533;W&#65533;6&#65533;&#65533;&#65533;%&#65533;gk-c7}&#1272;&#65533;&#65533;72&#65533;#&#65533;2&#65533;&#65533;&#65533;&#65533;:r&#65533;3&#65533;K&#65533;&#65533;&#65533;&#13190;&#65533;&#65533;&#827;&#65533;&#65533;&#65533;&#815;&#65533;&#65533;&#65533;*'&#65533;^&#65533;&#65533;&#65533;&#65533;<&#65533;&#65533;&#65533;&#65533;&#65533;&#65533;WK&#65533;&#65533;IDF9D&#65533;&#65533;&#65533;:'&#65533;q&#1977;&#65533;&#65533;z/&#65533;>jFH>&#376;SN&#65533;#JY&#65533;82&#65533;h&#65533;8&#65533;s&#65533;$&#65533;&#65533;&#65533;&#65533;&#65533;:&#65533;&#65533;e&#65533;jh&#65533;&#65533;H**&#65533;;&#65533;&#65533;<&#65533;k&#65533;"&#65533;&#65533;0[q7&#654;&#14540;@Zyo&#65533;&#65533;&#65533;&#65533;@&#65533;Y&#65533;&#65533;&#65533;@&#65533;'&#65533;&#65533;&#1072;&#65533;lo&#65533;(#&#65533;&#65533;&#65533;)>&#65533;&#397;;&#65533;&#65533;&#65533; &#65533;&#65533;&#65533;&#65533;c"9&#65533;N&#65533;&#65533;&#65533;&#65533;&#65533;<J
&#65533;6&#65533;%&#65533;5\}&#65533;&#65533;&#65533;&#65533;&#65533;&#65533;jwN,;4&#65533;&#65533;&#65533;?&#65533;&#1936;&#65533;A&#65533;C&#65533;Jh&#65533;D%&#65533;&#65533;&#65533;Cr&#65533;$7H&#65533;&#65533;@&#65533;56d&#65533;&#65533;/&#65533;&#65533;&#65533;K&#65533;|<&#65533;&#65533;&#65533;4&#65533;&#65533;J&#65533;&#65533;&#65533;X&#65533;:&#777;&#65533; &#65533;8&#524;&#65533;)D!&#65533;G&#65533;&#65533;m8&#65533;&#65533;&#65533;4&#65533;&#65533;:&#65533;&#65533;$&#65533;&#65533;&#65533;u&#65533;f&#65533;ADJC&#65533;N&#65533;2x*A&#65533;&#65533;&#65533;&#65533;&#65533;.h&#65533;@Z&#65533;&#65533;&#65533;&#65533;?&#65533;&#65533;_1&#65533;b&#65533;G!*&#65533;&#65533;&#65533;B&#65533;&#65533;&#65533;,d&#65533;@R&#65533;n&#65533;4$(M&#65533;	C&#65533;&#304;+P&#65533;
V&#65533;&#65533;&#65533;&#65533;&#65533;,YJ:
c&#65533;h&#65533;C7I&#65533;R&#65533;&#65533;&#65533;&#65533;&#65533;&#65533;@M&#65533;&#65533;U&#65533;"&#65533;d"Ra&#65533;T#&#65533;o&#65533;&#65533; !JH[&#65533;&#65533;HE&#65533;&#65533;Hu&#65533;!&#65533;&#65533;H/&#65533;Ay&#65533;N$&#65533;O}&#65533;&#65533;w!&#65533;](&#65533;&#65533;&#65533;&#65533;e?^&#65533;&#65533;^&#65533;&#65533;/&#65533;A&#65533;&#65533;W&#65533;&#65533;!&#65533;4.c&#65533;&#65533;&#65533;R7&#373;&#65533;[&#65533;&#65533;&#65533;&#65533;G&#65533;i&#65533;J&#65533;N&#65533;&#65533;&#65533;&#65533;vn&#65533;&#871;9&#65533;x&#65533;#&#65533;&#65533;&#65533;4&#65533;&#65533;T/npV&#65533;&#65533;/L&#65533;Q2P&#65533;N&#65533;&#65533;S]&#65533;^*&#65533;mDg!7 &#65533;x&#65533;j!&#65533;R%&#65533;&#65533;&#65533;&#65533;t&#65533;&#65533;N:X=&#65533;&#65533;m!M&#65533;&#65533;&#582;&#65533;&#65533;,uXC&#65533;&#65533;&#65533;&#65533;&#65533;B&#65533;C&#65533;&#65533;(X&#65533;&#65533;j&#65533;&#65533;&#65533;&#65533;&#65533;&#65533;&#583;-&#65533;&#65533;&#65533;p&#1210;&#65533;$<t &#1975;&#65533;B&#65533;&#65533;u&#65533;&#65533;G@"&#65533;&#65533;#&#65533;&#65533;&#65533;&#65533;&2)&#65533;q&#65533;2&#65533;&#65533;&#65533;hD&#65533;u&#65533;r&#65533;&#65533;q&#65533;7/&#65533;&#65533;&#65533;4&#65533;&#65533;s&#65533; B&#65533;&#65533;&#65533;%{&#65533;&#65533;rV&#65533;&#65533;&#65533;r~&#65533;j&#65533;&#65533;
V&#65533;&#65533;P&#65533;Cx&#65533;&#65533;&#65533;$&#65533;#&#65533;&#65533;g"h=&#65533;&#65533;&#65533;3#Q` p&#65533;&#65533;&#65533;5+&#65533;&#65533;&#65533;B&#65533;&#65533;z/&#65533;w &#65533;qH&#65533;R&#65533;5&#65533;eoK&#65533;a&#65533;&#1539;&#65533;&#65533;&#65533;0)D&#65533;r&#65533; &#65533;48&#65533;
CTV8&#65533;
&#65533;&#323;X&#65533;&#65533;P&#65533;<u&#65533;nHXY	&#65533;BD&#65533;i&#65533;&#65533;TQ&#65533;&#65533;i&#65533;&#65533;&#65533;&#65533;,3?LT(9&#65533;&#65533;h&#65533;&#65533;&#65533;&#1924;&#65533;&#65533;&#65533;jU?&#65533;&Lf&#65533;&#65533;g&#65533;&#65533;V=&#65533;&#65533;&#65533;M&#65533;&#65533;e&#65533;W&#65533;&#65533;&#65533;&#65533;Y&#65533;a&#65533;r&#65533;&#65533;rF)gEHWV&#65533;&#65533;&#65533;z&#65533;Mh&#65533;Z&#65533; &#65533;&#65533;&#65533;&#65533;&#65533;EFc&#65533;|&#65533;&#65533;[&#65533;q&#65533;&#480;&#65533;,&#65533;&#65533;
:&#65533;B&#65533;&#65533;&#65533;&#65533;*H&#65533;
y&#65533;&#175;`&#65533;&)i&#65533;&#65533;2r&#65533;&#65533;d)&#65533;&#65533;@&#65533;2&#65533;&#448;0&#65533;&#65533;V&#65533;&#65533;&#65533;&#65533;#52&#65533;&#65533;T"r&#65533;e&#65533;t&#65533;*a&#65533;&#128;)6&#65533;([&#65533;BVl b&#65533;E&#65533;]&#65533;&#1385;&#65533;&#1391;%&#65533;X&#65533;)&#65533;&#65533;p&#644;&#65533;&#65533;_&#65533;&#65533;E&#65533;&#65533;&#65533;!%&#65533;&#65533;&#65533;&#65533;n&#65533;&#65533;&#65533;m^DlcL&#357;MVX&#65533;&#65533;&#65533;&#65533;&#65533;&#65533;&#65533;f"&#65533;;&#65533;&#65533;P&#65533;N&#65533;&#301;&#65533;F&#65533;&#65533;07;k&#65533;&#65533;&#65533;\l	.&#35653;k~(&#65533;f&#65533;@&#65533;&#65533;<&#65533;V&#65533;U
A&#65533;U&#65533;v&#65533;&#65533;&#65533;&=&#65533;)1u^&#65533;D&#65533;^C+&#65533;Mza&#65533;B1vO&#65533;&#904;&#65533;&#65533;T&#65533;-&#65533;&#65533;&#65533;fZ+A&#65533;M&#65533;&#65533;K&#65533;y&#65533;&#65533;'G]&#65533;&#65533;&#697;i&#65533;Bj&#65533;2[r&#65533;q PT&#65533;&#65533;d&#65533;zI&#65533;7&#65533;8<&#65533;6T)&#65533;6%&#65533;&#65533;"|&#65533;&#65533;&#65533;e&#65533;&#65533;&#65533;,&#65533;,&#65533;&#65533;kA&#65533;}i&#65533;$&#257;&#65533;&#65533;L<2&#65533;&#65533;$&#65533;&#65533;k_&#65533;&#65533;w?&#65533;:&#2798;}[&#46941;i&#65533;#&#65533;&#65533;((&#65533;E&#65533;|*&#65533;&#65533;&#65533;U,&#65533;p&#65533;bM}&#65533;&#65533;Tb&#65533;&#65533;&#65533;&#65533;8&#65533;&#65533;,!&#65533;&#65533;&#65533;&#65533;+&#65533;iO&#65533;&#65533;&#65533;U&#65533;&#65533;*Y&#65533;&#65533;w&#65533;j&#65533;&#65533;:U&#65533;L`.S&#65533;Xf&#65533;U1&#65533;N&#65533;&#65533;&#65533;&#65533;%-&#65533;&#65533;|&#65533;+S&#65533;4&#65533;4&#65533;&#65533;&#65533;&#65533;G&#65533;&#65533;&#65533;rHMI&#65533;BE<&#65533;&#65533;X&#65533;&#65533;&#1096;G,&#65533;X&#65533;&#65533;&#130;C&#65533;\&#1928;=&#65533;J&#944;&#65533;&#65533;C&#65533;Ypa&#65533;2c&#65533;G&#65533;&#65533;&#65533;C&#65533;<&#65533;&#65533;&#65533;NA&#65533;"!&#65533;s&#65533;m.Ta&#65533;
3[&#65533;&#65533;-&#65533;&#65533;&#150;&#65533;&#65533;T&#65533;&#65533;&#65533;&#65533;w8&#65533;&#65533;&#65533;hC&#65533;z&#65533;9K&#65533;u&#65533;&#65533;&2&#1409;ZEc&#65533;
/&#65533;&#65533;&#65533;&#65533;,&#65533;0MB&#65533;&#1288;e&#65533;#&#65533;a&#65533;U&&#864;Hs&#65533;?k&#65533;&#65533;&#65533;`-k%&#65533;B&#65533;2&#65533;2&#65533;Cg&#65533;&#65533; &#65533;&#65533;%&#65533;0*&#65533;)cCaD&#65533;@D&#65533;7&#65533;&#65533;&#65533;&#65533;&#65533;&#65533;&#65533;P&#65533;X&#65533;e&#207;&#65533;/&#65533;&#65533;}QL!&#65533;/8Nz&#65533;z&#65533;&#65533;&#65533;yA%&#65533;>&#1703;z&#65533;A&#65533;&#65533;&#65533;&#65533;Z&#65533;&#65533;&#65533;>&#65533;-&#936;A&#65533;+&#65533;&#65533;&#65533;&#65533;&#65533;&#65533;&#65533;:&#65533;&#65533;[&#65533;&#65533;&#65533;"&#65533;>&#65533;&#65533;&#65533;&#1190;&#65533;S&#65533;&#1608;&#65533;&#65533;&&#65533;&#65533;&#65533;8X
&#65533;&#65533;&#65533;(9 &#65533;R&#613;&#842;/&#65533;(&#65533;&#65533;&#1530;{&#1224;&#65533;&#65533;&#65533;&#65533;&#65533;&#65533;,&#65533;A&#65533;I&#65533;&#65533;&#65533;Fd&#310;&#65533;9&#65533;&#65533;'&#65533;jQ2J&#65533;#&#65533;#&#65533;&#65533;&#65533;&#65533;&#65533;A
ob&#65533;&#65533;&#65533;&#65533;h+3T0O\&#65533;&#65533;&#65533;7&#65533;(&#65533;&#1047;&#65533;&#65533;-7&#65533;&#65533;!0&#65533;&#65533;&#65533;&#65533;
V&#65533;	&#65533;&#65533;7&#65533; 0&#993;&#65533;&#65533;(&#65533;@&#65533;&#65533;&#136;J&#65533;&#65533;&#65533;H&#65533;&&#65533;h
&#65533;&#65533;
&#65533;`&#65533;&#65533;&#65533;8&#1032;0hB&#65533;+&#65533;&#65533;`5&#65533;)&#65533;&#65533;R&#65533;&#65533;&#65533;&#65533;@H&#65533;&#65533; &#65533;&#65533;&#1084;
Z&#667;
:q,&#65533;&#65533;*&#65533;&#65533;K&#65533;B0-A&#65533;&#65533;&#65533;c&#1466;&#65533;&#65533;a&#65533;DX8&#65533;a&#65533;&#65533;&#65533;G&#65533;	&#65533;B&#65533;<&#65533;&#65533;&#65533;Dh&#65533;&#65533;I&#480;B&#65533;&#65533;S&#1699;&#65533;A&#65533;H&#27296;A&#65533;
&#65533; &#65533;h&#65533;q#&#65533;&#65533;?&#65533;&#65533;&#65533;&#65533;&#65533;&#65533;	||.&#65533;&#65533;=HX<&#65533;&#65533;&#65533;&#488;&#65533;GpGx&#65533;p&#65533;t&#299;&#65533;S&#65533;&#65533; &#65533; 7?&#65533;&#65533;QE&#65533;p=&#65533; 	_&#43041;FP&#65533;FP&#65533;BH;&#65533;I&#65533;&#65533;&#65533;&#601;&#65533;&#65533;&#65533;`(C{!@&#65533;A&#65533;y/&#713;,&#65533;1&#65533;:&#65533;&#65533;G&#65533;&#1574;T&#65533;&#65533;&#65533;&#65533;&#65533;&#65533;&#65533;i&#65533;W4&#65533;&#65533;&#65533;6@&#65533;x&#65533;&#65533;K&#65533;&#65533;.&#65533;&#65533;F&#65533;U&#65533;&#65533;i	0Z1&#65533;&#65533;&#65533;&#65533;&#65533;x&#65533;&#65533;	&#65533;&#65533;&#65533;x7&#65533;0dd&#65533;y&#65533;4&#65533;&#65533;&#65533;q&#65533;&#65533;&#65533;%20&#65533;,&#65533;*&#65533;>&#1151;Q&#65533;?&#65533;!&#65533;&#65533;A&#1608;&#65533;q&#65533;j&#338;&#65533;&#65533;1zQ&#65533; !&#65533;&#65533;&#65533;B&#65533;U&#65533;&#65533;4(&#65533;	&#65533;&#65533;l&#65533;&#65533;x&#65533;1&#65533;R&#1616;oR&#65533;q&#65533;'q&#65533;Oy&#65533;x&#65533;Y&#65533;&#65533;&#65533;&#65533;dT
&#65533;(&#65533;&#65533;R&#65533;&#65533;Az&#293; &#65533;&#65533;&#603;&#65533;&#65533;&#65533;e&#65533;&#65533;&#65533;8&#65533;"
A&#65533;&#65533;P&#65533;B&#65533;	,E$&#65533;&#65533;rK&#65533;`+&#65533;&#65533;&#65533;&#1616;|&#65533;&#65533;&#65533;08F&#65533;&#65533;&#670;&#65533;&#65533;&#65533;&#2051;&#65533;&#65533;SCFL/a&#65533;{&#65533;'&#65533;&#65533;&#65533;&#65533;&#65533;&#65533;&#65533;U&#65533;K&#65533;6p&#65533;&#65533;&#1761;
&#65533;&#65533;&#65533;'&#65533;&#65533;&2>&#65533;`&#65533;&#65533;&#65533;&#65533;d&#65533;0P&#65533;&#65533;i&#65533;Rt&#65533;E&#65533;&#65533;&#65533;1&#65533;&#65533;b&#65533;&#65533;#,&#65533;M"&#65533;,&#65533;10&#65533;&#65533;6A&#65533;&#65533;&#65533;&#65533;&#65533;&#65533;	_r+]&#65533;&#174;*&#65533;&#65533;T&#65533;]i&#65533;&#65533;o&#65533;(&#65533;&#496987;H&#65533;&#65533;`H&#65533;j&#490;&#65533;&#65533;+&#65533;&#65533;l&#65533;&#65533;&#65533;J&#65533;&#465;`&#65533;&#65533;i&#65533;FP&#65533;
:&#65533;&#1166;G]*&#65533;&#65533;&#65533;y&#65533;&#65533;;DP&#65533;&#65533;&#569;&#65533;,H&#65533;&#37763; &#65533;+&#65533;&#65533;xJ&#65533;\&#65533;&#65533;&#1617;&#65533;&#65533;HR&#65533;<I&#65533;&#65533;&#63612;&#65533;i&#65533;DEH&#65533;&#65533;Hx&#65533;H&#65533;c&#65533;&#65533;p&#65533;tG&#65533;z:BH&#65533;;&#557;e&#65533;&#713;&#65533;&#65533;_&#65533;&#65533;&#65533;i
&#65533;&#40713;&#65533;<xTz|:E&#65533;&#65533;&#65533;8&#65533;&#65533;&#65533;&#65533;&#323;:&#65533;B&#65533;&#65533;&#65533;&#65533;&#65533;68z&#65533;&#65533;&#65533;&#65533;&#65533;&#65533;Bx.&#65533;&#65533;&#65533;&#65533;&#65533;&#1478;&#65533;:&#65533;&#65533;&#65533;&#65533;K>e&#65533;&#8296;F&#264;&#65533;&#65533;&#65533;&#1624;O&#65533;&#65533;5&#65533;&#65533;&#65533;}&#65533;&#65533;d3Z&#65533;&#65533;a&#65533;15#V&#65533;&#65533;t&#65533;&#65533;.&#65533;>@&#65533;&#65533;WP&#65533;&#65533;&#65533;&#65533;&&#65533;&#65533;&#65533;&#65533;&#65533;OJ&#65533;Y&#65533;&#65533;	&#65533;&#65533;)&#65533;&#65533;O&#65533;\C&#65533;&#65533;2h&#65533;s&#65533;&x*&#1538;.&#65533;&#65533;&#65533;C&#65533;dNZ&#65533;&#65533;NI&#65533;z&#65533;E&#65533;^&#65533;(&#65533;&#65533;[&#1128;&#65533;h&#65533;X&#65533;M&#65533;D&#65533;xY&#65533;3&#65533;?&#65533;A&#65533;3&#65533;&#65533;&#65533;|&#65533;$&#65533; +&#65533;c&#65533;i&#65533;z&#65533;&#65533;&#65533;&#65533;&#65533;9&#65533;&#65533;&#65533;&#65533;B&#65533;8&#65533;&#65533;:&#136;8,&#65533;h&#65533;&#65533;;&#65533;&#65533;&#65533;&#65533;&#65533;	&#65533;E&#65533;a&#65533;&#65533;=={b&#65533;&#65533;RA&#65533;&#65533;&#65533;KB&#65533;8`
&&#65533;'i&#65533;&#65533;&#65533;&#65533;&#65533;%
&#65533;&#2002;4Nk&#65533;*&#65533;7&#65533;&#65533;_&#65533;&#414;&#65533;8&#65533;&#65533;&#65533;&#65533;&#65533;&#1480;x5D&#65533;&#65533;&#65533;3f1%&#65533;Y&#65533;8+&#18140;T&#65533;&#65533;&#65533;&#65533;&#65533;&#65533;,8H&#65533;+&#65533;R&#65533;)&#65533;&#65533;&#1711;&#65533;AY&#65533;&#65533;X
&#65533;h&#65533;&#65533;&#250;	&#65533;&#65533;-&#65533;&#65533;&#65533;&#65533;&#65533;&#65533;&#65533;Q&#65533;Y&#65533;&#65533;{T&#65533;&#65533;&#65533;]&#65533;k&#65533;&#65533;&#65533;p&#1216;&#65533;=&#65533;G&#65533;3&#65533;&#65533;U&#65533;&#65533;:&#65533;}&#51926;&#65533;&#65533;A>&#65533;&#65533;&#65533;pl&#65533;~&#65533;`&#65533;
&#65533;A&#65533;&#65533;2&#65533;&#65533;q;&#65533;B&#65533;&#65533;&#65533;]/&#65533;&#65533;&#65533;&#65533;&#65533;&#65533;&#65533;&#65533;&#65533;8&#65533;&#65533;&#65533;*&#65533;^&#65533;&#65533;&#65533;&#65533;&#691;&#65533;&#65533;&#65533;H9&#65533;&#65533;&#65533;FHC`&#65533;i&#65533;&#65533; &#384;&#65533;&#672;&#65533;&#65533;&#65533;&#65533;&#65533;]&#65533;&#65533;&#65533;&#65533;40&#65533;`5&#65533;&#65533;&#65533;b&#65533;M&#65533;4&#23275;&#65533;&#65533;T&#65533;&#65533;&#65533;&#65533;&#65533;&#65533;r&#65533;J&#65533;t&#65533;&#65533;&#201;&#65533;p&#65533;&#65533;&#65533;&#65533;b&#65533;8&#65533;&#65533;
&#65533;+&#65533;&#65533;kT&#65533;I.E&#65533;&#65533;Ep&#65533;kl&#65533;&#65533;&#65533;&#65533;oc&#65533;&#65533;+f&#65533;&#65533;f&#65533;D&&#65533;&#65533;!&#65533;%&#65533;{&#65533;'&#65533;&#65533;&#65533;n&#65533;&#65533;T!U&#65533;sj&#65533;g&#65533;
&#65533;B&#65533;&#65533;x&#1150; &#65533;&#65533;G&#65533;Xt&#65533;R~$&#1700;6&#65533;*"&#65533;&#1090;C&#65533;W)$&#65533;p'&#1640;&#65533;&#65533;&#65533;A=5&#65533;-&#65533;&#65533;'`&#65533;#H(&#65533;&#65533;-&#65533;&#65533;&#65533;?&#65533;m&#65533;&#65533;Ma<&#65533;&#65533;&#65533;&#65533;[&#65533;&#65533;/&#830;|&#65533;h&#65533;&#65533;X%GQ&#65533;VAYR&#65533;&#65533;&#65533;Y&#65533;W&#65533;&#65533;ti&#65533;&#65533;I&#65533;&#65533;&#65533;&#65533;A&#65533;&#65533;"%	A&#65533;&#65533;tg&#65533;W&#65533;&#65533;&#65533;&#65533;S&#1656;&#65533;"&#65533;&#65533;&#65533;G&#65533;&#65533;&#65533;&#65533;.&#65533;&#65533;.&#65533;&#65533;&#65533;&#65533;
&#65533;&#65533;%~N7Z!&#65533;&#65533;1&#65533;&#65533;;&#65533;`&#65533;GB&#65533;&#65533;I&#65533;5&#65533;&#65533;M&#65533;&#65533;&#65533;&#65533;&#65533;&#65533;&#65533;&#65533;(&#65533;&#65533;&#65533;&#65533;5m&#65533;~TG&#65533;&#65533;&#65533;&#65533;&#65533;&#65533;&#65533;&#65533;&#65533;j&#65533;&#65533;U&#65533;tI&#65533;K&#65533;&#65533;J&#65533;H`&#579;.&#65533;
C&#65533;&#65533;|"&#65533;&#65533;&#716;&#65533;AG`&#65533;&#65533;&#65533;&#65533;&#65533;&#570675;
&#65533; X&#65533;&#65533;UD&#65533;&#65533;&#65533;6&#65533;&#65533;<X&#65533;&#65533;[Cp&#65533;C&#65533;V=9&#65533;&#65533;&#65533;h&#65533;&#65533;&#65533;;&#65533;&#713;&#65533;y5&#1728;&#65533;&#65533;@"&#65533;&#65533;&#65533;&#65533;&#65533;S4&#65533;&#65533;!&#65533;=&#65533;&#65533;j&#65533;5&#65533;&#65533;h&#65533;&#65533;m&#65533;&#65533;6C8&#65533;,h&#65533;&#509;>&#65533;&#65533;D&#65533;]&#65533;Q&#65533;&#65533;[YD&#65533;&#65533;&#65533;&#65533;&#1618;&#65533;&#65533;&#65533;iD&#1414;&#65533;&#65533;&#65533;|O&#65533;&#65533;B&#65533;/&#65533;&#65533;p&#65533;&#65533;E&#65533;k&#65533;&#65533;i&#65533;&#65533;*&#65533;&#65533;&#65533;:&#65533;&#65533;&#65533;\;&#65533;&#65533;&#65533;&#65533;&#492;&#65533;a2i5@e&#65533;&#65533;&#65533;&#65533;&#65533;&#65533;&#65533; D>D&#65533;&#65533;&#65533;&#65533;&#65533;&#65533;&#65533;&#65533;&#65533;&#65533;n&#65533;&#65533;&#65533;+&#65533;&#65533;&#33464;&#65533;&#65533;bSj&#65533;&#65533; +d	&#65533;&#65533;&#65533;f&#65533;&#65533;&#65533;&#65533;&#65533;a&#65533;&#65533;&#65533;&#65533;k{&#65533;m
	&#626;&#65533;U&#65533;CX&#65533;b&#65533;&#65533;G&#65533;J&#65533;*
&#65533;O&#65533;o*&#65533;I[&#1776;6&#1160;&#65533;@
&#65533;&#35245;&#65533;&#65533;&#65533;t+;&#65533;&#65533;&#65533;&#65533;&#65533;&#65533;V90&#65533;N1&#65533;|&#65533;sz&#65533;?e&#65533;&#612;&#65533;S&#65533;_a$p&#65533;*&#65533;&#65533;\A2&#65533;&#65533;&#65533;)&#65533;&#65533;ej%-&#65533;&#1214;&#65533;&#65533;z&#65533;)$.&#65533;y&#65533;4&#65533;&#65533;+&#65533;*(&#65533;Ca&#65533;i&#65533;f&#65533;'&#65533;]&#65533;#;2'8&#65533;%(#$h%oR&#65533;b(A&#65533;K&#65533;2a&#65533;&#676;&#65533;/&#65533;&#65533;Y&#65533;&#65533;_&#65533;&#65533;qP	=&#65533;&#65533;(Z&#65533;P&#65533;&#65533;	wdTZ[P&#65533;c[&#65533;&#65533;&#65533;&#65533;hz))&#65533;iYil	&#65533;&#65533;0&#1538;&#65533;{"'.&#65533;&#65533;&Xs-1&#65533;(&#65533;T&#65533;n&#65533;&#596;M	7&#727;&#1616;B50[&#65533;&#65533;&#65533;$C&#65533;&#65533;&#65533;&#65533;P&#65533;tY&#65533;}&#65533;[Z&#65533;d&#65533;F80&#65533;1&#65533;T&#65533;6&#65533;j&#65533;&#482;&#65533;WO&#65533;x&#65533;&#65533;I%&#1372;&#65533;I&#65533;&#65533;I&#65533;&#65533;L&#65533;M&#65533;M&#516;L&#65533;&#65533;J&#1434;&#65533;a}&#65533;I`&#65533;&#65533;&#65533;J&#65533;e&#65533;<&#65533;V&#65533;V&#65533;&#1418;&#65533;&#65533;&#46728;&#1769;&#65533;&#65533;+&#65533;JE]&#65533;&#65533;&#65533;C&#65533;JG&#65533;&#65533;j&#65533;R:&#1488;p&#65533;&#65533;&#65533;>G&#65533;x&#65533;&#65533;Y&#2043;&#65533;&#65533;		&#65533;kb5&#65533;M&#65533;&#65533;&#65533;&#65533;&#65533;%&#65533;LL&#65533;&#65533;Q&#65533;&#10321;&#65533;&#65533;&#65533;&#33447;'&#65533;&#65533;GM&#65533;&#65533;&#65533;i&#65533;&#65533;*&#1222;&#641;h&#65533; K&#1462;R&#65533;*O&#65533;&#65533;&&#65533;1&#65533;FD&#65533;1&#65533;&#65533;&#65533;J]	&#65533;>&#65533;+&#65533;8&#65533; K&#65533;&#65533;&#643;&#65533;&#65533;\&&#65533;0t&#65533;&#1128;&#65533;kES&#65533;&#65533;&#65533;&#65533;M+&#65533;&#65533;&#65533;&#46218;&#65533;&#65533;o&#65533;&#65533;&#65533;&#65533;&#1675;t&#1636;E&#65533;>&#65533;&#65533;&#65533;8&#65533;*=&#65533;}|&#65533;W&#65533;&#65533;S&#65533;'&#65533;M&#65533; &#65533;m&#65533;&#65533;&#65533;&#65533;.&#65533;&#65533;[&#65533;&#65533;&#65533;"J&#65533;&#65533;A&#65533;&#65533;P&#65533;&#65533;&#65533;&#65533;&#65533;&#65533;&#65533;^&#65533;>]~&#65533;&#65533;&#65533;5&#65533;@&#65533;^D&#65533;&#65533;&#65533;&#65533;&#65533;!doB0&#65533;;&#65533;L&#65533;IY&#65533;G&#65533;&#65533;3&#65533;&#65533;*x&#65533;$8% )q1(1&#65533;&#1816;"&#65533;&#65533;(p&#65533;'#w&#65533;&#65533;,&#65533;&#65533;&#65533;&#146;U&#65533;Q&#65533;RA&#65533;10t(&#65533;&#65533;&#65533;&#65533;<;7yZ&#65533;3 ,f)f&#65533;XrdI'J&#65533;H&#65533;&#65533;&#65533;5k&#1716;Y&#65533;&#65533;&#791;.]&#65533;&#65533;&#65533;&#65533;%&#65533;&#65533;&#65533;l&#65533;&#396;&#65533;9q&#65533;&#1313;&#65533;M6j^&#65533;13F&#65533;/6&#65533;x&#65533;r&#65533;+>&#65533;T&#65533;REH.]&#152;I&#65533;&&#65533;2c&#664;&#65533;:&#65533;0b&#260;	C&#65533;&#65533;&#1387;&#65533;&#65533;&#65533;&#65533;&#65533;&#5783;f&#65533;&#65533;Y&#65533;2&#65533;0^&#65533;&#65533;I&#65533;F)&#65533;0Z&#65533;X&#65533;r&#65533;'&#65533;$E&#65533;@&#65533;2EJ3&#1236;!s+U&#65533;;&#65533;d&#65533;&#65533;%&#65533;&#65533;c&#65533;&#65533;9&#65533;&#65533;1O+X&#65533;l$sf&#65533;4&#65533;/!&#65533;R&#65533;h&#65533;&#65533;h5n^&#65533;&#65533;#G&#65533;I8&#65533;2&#65533;h#G&#65533;1Z$\x&#65533;C&#65533;&#65533;:&#65533;H"C&#65533;	
P&#65533;A&#65533;1&#65533;$i&#65533;&#65533;I&#65533;&#65533;{&#65533;&#65533;&#65533;'M&#65533;$Az&#65533;&#65533;Q#&#65533;%B&#65533;&#65533;Q#F&#65533;%Q&#65533;.&#65533;&#65533;!A~ Yw&#65533;"&#65533;Hw&#65533;Q&#65533;Iq&#65533;a~&#65533;&#65533;&#65533;&#65533;&#65533;&#65533;|&#65533;&#65533;t~&#65533;&#65533;&#65533;{&#65533;&#65533;G &#65533;r&#65533;!&#65533;h'I$&#65533;pI#&#65533;H|&#65533;&#4552;&#65533;&#65533;&#65533;u&#65533;8&#65533;#&#65533;R&#65533;&#65533;BR""G&#65533;[!}&#65533;a&#65533;u&#65533;"&#65533;|&#51271;x&#65533;&#65533;&#65533;&#65533;1Gv&#1569;&#65533;p&#65533;&#65533;o&#65533;qkb&#65533;&#65533;&#65533;z&#65533;!&#65533;l&#65533;!QX&#65533;&#65533;&#65533;&&#65533;&#65533;aG&#65533;&#65533;v&#1809;&#65533;4&#65533;&#65533;G&#65533;nr&#65533;G&#65533;BiJ&#65533;&#833;G&#65533;6&#65533;&#65533;q&#65533;&#65533;&#65533;N&#65533;jh&#65533;&#65533;&#65533;lZ&#65533;)y&#1569;en&#65533;a&#65533;"F&#65533;Gt$Xhz&#65533;Q&#65533;&#65533;&#65533;
&#65533;&#65533;&#65533;{&#65533;&#1127;&#65533;t&#561;&#65533;Dg&#65533;&#65533;g&#65533;&#65533;U&#1094;Q&#65533;\&#65533;&#65533;&#65533;&#65533;u&#65533;&#65533;!&#65533;&#65533;s&#65533;	l&#65533;&#65533;&#65533;&#65533;&#65533;*&#65533;l&#65533;1Rh&#65533;aFd&#65533;&#65533;D&#65533;&#65533;&#65533;FO&#65533;)d&#65533;Qd&#65533;$&#65533;hh4&#65533;&#65533;&#65533;
0&#65533;"&#65533; &#65533;&#65533;F&#65533;&#65533;&#65533;&#65533;{&#433;&#65533;bx&#65533;&#65533;&#65533;&#65533;&#65533;&#65533;6&#65533;&#1121;&#65533;f:ln&#65533;|&#65533;]hQ8WA&#65533;J&#1092;\&#65533;&#65533;&#65533;F&#65533;E&#65533;&#65533;aY&#65533;&#65533;Sb&#65533;E]p&#65533;h&#65533;4&#65533;f&#65533;|&#65533;[b@&#65533;PIw&#51304;x&#65533;qRH1&#65533;&#65533;K&#65533;&#65533;&#65533;S&#65533;-HVT&#65533;ENU&#261;QL!XV&#325;&#65533;WmXTq&#65533;WDQH9U&#65533;&#65533;F&#65533;cla&#65533;+&#65533;E&#65533;Y&#65533;N&#65533;M`&#65533;&#65533;&#65533;Lat&#618;]4&#65533;`&#65533;A[_d&#65533;vOl{&#65533;&#65533;F<&#65533;m&#65533;&#65533;&#65533;K&#65533;F&#65533;&#65533;j:y&#65533;&#65533;R!&#65533;&#65533;iT&#65533;&#65533;&#65533;:&#1743;&#65533;&#65533;&#65533;>&#65533;&#65533;eU/&#65533;M_x&#65533;&#65533;8&#65533;&#65533;&#65533;&#1072;gA&#65533;\dQE\ &#65533;;^&#65533;a{}&#65533;&#65533;&#65533;^&#65533;i&#65533;&#65533;&#65533;%:&#65533;j&#65533;&#65533;&#65533;&#65533;&#65533;&#65533;!(&#65533;
a&#65533;&#65533;.&#65533;N~&#65533;&#65533;&#65533;&#65533;&#65533;&#65533;&#65533;&#65533;	E] &#65533;&#65533;&#1425;&#65533;#7&#65533;R&#43270;&#65533;|!gC&#65533;BP&#65533;6&#65533;&#65533;&#65533;A6'&#65533;&#1513;&#65533;&#1030;?&#65533;&#65533;:92!=&#65533;h&#65533;6&#65533;&#65533;&#887;&#65533;A1&#65533; &#65533;&#65533;&#65533;Gh&#65533;&#65533;&#65533;&#65533;'Q&#65533;Mx&#65533;&#65533;&#516;%&#65533;&#65533;&#65533;G&#65533;&#65533;7?&#65533;"$ &#65533;"JT&#65533;&#65533;&#65533;&#65533;$Q&#65533;)&#65533;H&#65533;A!&#65533;&#65533;:&#65533;fLrh&#65533;&#65533;D	7&#65533;!&#65533;
QD"&#65533;&#65533;h&#65533;$&#65533;	7n'&#65533;PDq&#65533;c&#65533;O^'H%*R9)&#65533;D4&#65533;E&#44644;#Z&#65533;&#65533;&#65533;&#65533;G&#65533;&#65533;&#65533;V&#65533;$FoFV*s5&#65533;&#65533;&#65533;w&#65533;&#223;&#65533;?&#65533;&#65533;hD&#65533;&#65533;&#65533;&#65533; &#1716;!*l&#65533;&#65533;&#65533;+)Q	K&#65533;$&#65533;&#65533;D$*&#65533;&#65533;F&#65533;&#65533;0&#64554;<&#65533;3&#65533;z&#65533;&#1071;2
&#65533;(S&#65533;z&#65533;9:SN&#65533;&#65533;&#65533;&#65533;,B&#65533;&#65533;)&#65533;3E&#65533;:&#65533;?&#65533;&#65533;5{%Ephz[Z&#65533;\&#65533;&#65533;&#65533;&#65533;Dd,q&#65533;&#65533;&#65533;%n&#65533;&#65533;&#65533;@D&#65533; &#65533;&#65533;0&#65533;izfU&#65533;&#65533;oP&#65533;b&#65533;b&#65533;5&#65533;&#65533;%&#65533;rX&#65533;A"0m&#65533;&#65533;&#65533;&#65533;&#65533;6(&#65533;L&#65533;Q)&#65533;&#65533;&#65533;&#65533;j&#65533;A&#65533;L&#65533;#&#65533;8&#65533;&#65533;{"T&#65533;&#65533;&#65533;&#65533;2&#65533;&#65533;Zjx&#65533;jD@&#65533;,&#65533;3j&#65533;I&#65533;&#65533;&#328;&#65533;wZ&#65533;&#65533;&#65533;&#65533;'%&#842;&#65533; &#65533;e&#65533;&#65533;AMa&#65533;Z&#65533; &#65533;R&#65533;&#65533;l/&#65533;&#65533;RX G&#65533;4&#65533;&#65533;y&#65533;&#65533; &#65533;02&#65533;&#65533;f4&#65533;&#65533;&#65533;r&#65533;&#65533;8&#65533;f]&#65533;0&#1157;&#65533;Ec&#65533;	Mn&#9744;ha2:1g&#65533;&#65533;/&#65533;&#65533;&#65533;&#65533;\&#65533;p3&#65533;@\8&#65533;S&#65533;5&#65533;&#65533;no1
&#1771;Q&#65533;&#65533;*&#65533;&#65533;K&#65533;&#1152;T&#65533;j!&n&#65533;&#65533;=&#65533;p&#65533;|\&#65533;wG&#65533;<&#65533;&#65533;b&#65533;&#65533;&#65533;&#65533;&#624;&#65533;A&#65533;&#65533;Q!UfC&#65533;-4&#65533;u
&#65533;DV&#65533;x$	&#65533;&#65533;,&#65533;&#65533;iIM&#65533;&#65533;&#584;oq&#65533;8&#65533;&#65533;*&#65533;&#65533;&#65533;&#65533;&#46109;&#65533;JO*&#65533;&#65533;&#65533;9*<&#65533;	X &#65533;&#1920;Ob&#65533;&#65533;&#65533;K&#65533;pk&#65533;&#65533;&#65533;ES&#65533;&#65533;&#65533; &#65533;&#65533;&#1871;i&#65533;R&#65533;&#65533;r&#65533;24&#65533;&#65533;[&#65533;&#65533;l2&#65533;&#65533;f7&#65533;
[&#65533;&#65533;T&#65533;&&#65533;[&#65533;&#65533;I&#65533;&#65533;&#65533;&#65533;&#65533;jY&#65533;&#1209;&#65533;^Mg:~X&#65533;&#65533; &#65533;GlG=&#65533;i&#65533;$.&#65533;	Nl"&#923;0O&&#65533;&#65533;Gt<Z&#65533;&#65533;%4A&#65533;&#65533;&#65533;&#65533;&#65533;"AK&#65533;L&#65533;4T &#65533;$E,&#65533;&#65533;i&#65533;#&#25822;WZ&#65533;>&#65533;QD,&#65533;&#65533;&#65533;L&#65533;8&#9284;&#65533;S&#65533;;NQ>&#65533;A&#65533;&#65533;~T&#65533;D&#65533;&#1165;&#65533;&&#65533;Zz&#65533;or&#65533;&#65533;B&#65533;&#65533;5LA&#65533;3&#65533;&#65533;&#65533;7&#65533;-UI-&#1876;v&#65533;F&#65533;(s`*&#65533;&#65533;(&#65533;y:P&#65533;&#65533;  ANs&#65533;s&#65533;UT&#65533;y&#65533;&#65533;&#65533;&#707;&#65533;&#65533;,&#65533;&#65533;|&#65533;	]&#65533;^&#1376;&#65533;=&#65533;&#65533;b9&#65533;q#&#65533; &#65533;&#65533;U(&#65533;&#346;&#65533;mh> r&#65533;r&#65533;C&#65533;:&#65533;! &#904;F&#65533;8Q&#65533;&#65533;&#65533;&#65533;&#65533;&#46799; &#65533;&#65533;t!)~&#65533;b&#65533;h&#65533;&#65533;&#65533;&#65533;&#65533;&#583;&#65533;R&#65533;J(&#65533;&#65533;&#65533;|&#65533;&#65533;l&#65533;&#65533;&#65533;&#65533;&#65533; &#65533;&#65533;&#211;&#65533;&#65533;&#65533;Jp&#65533;&#65533;&#65533;&#65533;$&#65533;&#65533;$&#65533;&#65533;F&#65533;&#65533;#&#617;&#65533;B&#65533;&#65533;&#65533;A&#65533;t&#1165;&#65533;>X&#65533;V35&#65533;\&#65533;&#65533;,k&#65533;wb&#65533;S&#65533;E2&#65533;&#65533;p{U&#65533;&#65533;LM9&#65533;^&#1242;{uqZ&#65533;8X&#65533;t&#65533;&#1558;&&#65533;s&#65533;%h&#65533;&#65533;&#65533;&#65533;&#65533;&#1010;&#65533;&#261;&#65533;J
&#65533;.&#65533;$&#65533;{U&#65533;KE&#65533;r&#65533;&#65533;Av&#65533;&#259;&#65533;E&#65533;-&#379;&#65533;C&#65533;&#555;X&#65533;&#65533;&#65533;&#65533;6U&#65533;&#65533;&#65533;&#65533;2&#65533;Ne&#65533;fZ&#65533;t&#65533;&&#65533;&#65533;&#65533;
C&#65533;fw&#65533;W!&#1822;a&#65533;5H]&#65533;J&#65533;&#65533;&#65533;&#65533;&#65533;T&#65533;z5&#65533;&#65533;&#65533;FU&#65533;&#65533;&#65533;.E)KY&#65533;\4*d&#65533;K?YC&#65533;iK&#65533;&#65533;k&#65533;&#65533;1&#65533;O&#65533;&#65533;k4h&#65533;KZ&#65533;4&#65533;&#65533;uf(&#65533;I42&#65533;&#65533;&#1556;OI&#65533;yXHNDd&#65533;E&#65533;&#65533;U&#65533;Y&#65533;P&#65533;&#65533;F&#65533;&#65533;&#65533;&#65533;Y&#65533;)&#65533;&#65533;&#65533;&#727;&#1308;&#65533;`&#1901;&#65533;&#647;&#65533;&#65533;&#65533;&#65533;&#65533;&#65533;X&#65533;K&#65533;	N&#65533;&#1275;&#65533;&#65533;T&#65533;UC&#65533;A&#65533;#)&#65533;!&#65533;&#65533;&#65533;-%&#65533;"xK|&#154;&#65533;&#65533;0&#65533;&#65533;&#65533;&#65533;&&#65533;H$&#65533;Q-&#65533;&#1172;&#65533;&#65533;&#65533;&#573;G&#65533;#&#65533;&#65533;*y%@B#,&#65533;#AGn\&#65533;&#65533;EO&#65533;!$&#445;Gs&#65533;&#65533;!vl&#1152;\&#65533;^&#65533;&#65533;%&#65533;~&#65533;&#65533;&#65533;Q&#583;&#1268;	&#1263;]&#65533;B&#65533;&#65533;EG&#65533;!bK&#65533;S&#65533;&#65533;S&#65533;&#65533;&#65533;&#65533;
&#65533;&#65533;&#65533;l&#65533;	&#65533;$&#65533;&#65533;d[&#65533;&#65533;&#1819;&#65533;&#65533;&#233;b&#65533;U&#65533;mH&#65533;@[<&#65533;&#666;|H&#65533;&#65533;&#65533;&#65533;l@&#1902;&#65533;;&#65533; &#65533;H+&#65533;"&#65533;\&#65533;&#1094;v&#65533;&#65533;&#65533;
 &#65533;&#65533;&#65533;&#65533;H&#65533;&#65533;&#65533;&#380;&#65533;&#65533;M|`&#1809; &#65533; l\{i`&#65533;&#65533;&#65533;(]2E&#65533;&#65533;A&#65533;&#65533;I&#701;G&#65533;&#65533;1v&#65533;?!cG&#65533;#&#65533;QZ&#65533;&#65533;"J.&#1866;&#65533;&#65533; (&#65533;&#65533;G!&#65533;W*&#65533;&#65533;B&#1116;&#65533;&#65533;&#65533;&#65533;&#1030;S&#65533;`	&#65533;&#65533;.&#65533;&#65533;Y&#65533;&#65533;&#65533;C&#65533;Ea&#65533;&#65533;8E	%&#65533;CYD&#65533;&#65533;&#65533;&#65533;&#65533;KC&#65533;&#65533;&#65533;h&#65533;D&#65533;&#65533;&#65533;&#65533;_G&#65533;&#65533;u
&#1440;E5&#65533;L&#65533;
&#65533;&#65533;&#1698;&#65533;'&#65533;&#65533;N &#65533;&#65533;K#&#65533;&#65533;&#65533;&#65533;&#65533;&#65533;qY&#65533;&#65533;hD\(&#65533;hh&#1343;&#788;&#1308;&#65533;l&#65533;G&#65533;D&#65533;ET&#1559;V&#65533;c&#65533;&#1323;0&#65533;&#65533;`I&#65533;m&#2036;\&#65533;&#65533;&#65533;_&#65533;M&#65533;&#65533;&#65533;LR0Y&#65533;I&#65533;&#516;U&#65533;&#65533;&#65533;0&#542;&#65533;&#65533;&#65533;&#65533;J&#65533;&#65533;&#65533;Dh&#65533;d&#1352;&#65533;(&#65533;&#65533;LJZ&#65533;&#22124;cX&#65533;I5&#53909;D&#65533;&#65533;-&#65533;N&#65533;I&#65533;&#65533;D&#65533;&#65533;$&#65533;&#65533;&#65533;&#65533;&#65533;^)&#65533;f*d2S&#65533;&#65533;`Z &#65533;hT`&#65533;&#65533;&#65533;&#65533;A&#65533;`&#65533;j&#65533;&#65533;&#424;&#65533;lc~&#65533;G&#65533;c6&#65533;&#65533;M&#65533;fj&#65533;ff&&#65533;&#65533;&#65533;&#65533;&#65533;&#65533;&#65533;dlO<A<&#65533;TW&#65533;vv>&#65533;A&#65533;0&#65533;HM&#65533;|]aALV&#65533;U&#65533;O&#65533;LX&#65533;&#65533; $B!&#65533;&#65533;z&#65533;&#65533;&#65533;&#65533;&#65533;A\&#65533;A&#65533;K&#65533;F&#65533;&#65533;@&#65533;;&#65533;&#65533;x&#65533;I&#456;&#545;#&#65533;n&#1569;&#65533;&#65533;&#65533; :Z&#65533;b&#65533;&#65533;&#65533;&#65533;&#65533;sT&#65533;&#65533;DI&#65533;<&#65533;&#65533;&#65533;&#65533;shH&#752;I&#65533;&#65533;&#65533;	&#65533;&#65533;G&#65533;I&#65533;&#65533;&#65533;&#65533;X9qJ&#65533;&#65533;S&#65533;&#65533;&#65533;Y&#65533;&#65533;&#65533;&#65533;
&#65533;&#65533;&#65533;N[&#65533;&#65533;*)M.&#1699;()>a&#65533;7&#65533;b&#65533;U&#65533;&#65533;Q&#38238;&#65533;`&#65533;&#65533;&#65533;W&#65533;&#1401;&#65533;&#65533;&#65533;Am&#65533;&#65533; )&#65533;&#65533;&#1199;u&#65533;&#65533;9&#65533;&#65533;d&#65533;&#65533;FcU&#1515;&#65533;&#65533;&#65533;&#65533;	&#201;&#65533;u&#65533;&#65533; &#65533;&#65533;&#65533;Ac&#65533;&#65533;p\Q&#65533;&#65533;&#65533;Ud&#65533;`q&#1184;J&#65533;=I&#65533;|&#65533;K&#65533;&#65533;&#65533;D@&#65533;&#65533;ML&#65533;&#65533;&#674;YI&#65533;<&#65533;j&#65533;$#&#65533;&#65533;'&#65533;
&#65533;hSaTHR&#765;P*&#65533;&#65533;1&#65533;&#65533;H3&#65533;Af&#65533;_f4Kf&#65533;N&#65533;&#65533;&#65533;D&#65533;&#777;&#65533;M&#65533;&#65533;KO1E&#65533;&#1291;&#65533;&#65533;&#65533;&#65533;&#65533;&#65533;0&#65533;&#65533;&#65533;&#65533;T&#65533;<Kc1&#65533;&#65533;&#1878;&#65533;F&#65533;K&#65533;W&#925;u&#65533;	&#65533;&#542;G&#1446;&#65533;E&#65533;&#65533;p]BX	&#65533;&#896;&#65533;&#65533;O&#65533;8&#65533;&#65533;t&#65533;	5&#65533;&#65533;]q5&#761;&#65533;&#65533;&#521;JREN&#65533;&#65533;mD&#65533;&#65533;&#65533;&#65533;B*&#65533;&#65533;!&#65533;&#65533;*&#65533;AGX&#65533;&#65533;&#2027;T
&#65533;X,&
&#65533;&#1100;F&#1601;@&#4482;&#65533;YL%&#1067;&#65533;&#65533;&#65533;&#65533;&#65533;&#65533;&#65533;]&#65533;7&#1608;&#65533;H&#581; f&#65533; &#65533;&#65533;ic! SAN	eZ	&#65533;T	&#65533;(&#65533;&#65533;)&#65533;&#65533;&#65533;&#1621;x&&#65533;&#65533;&#65533;L&#65533;&#65533;i&#65533;&#65533;&#65533;&#65533;hJ&#65533;\&#65533;?&#65533;*m&#65533;P&#65533;z&#65533;&#65533;:&#65533;&#65533;&#65533;	&#65533; P#N&#65533;^I ,8H&#65533;T&#65533;&#65533;^0&#65533;&#65533;&#65533;&#65533;Q&#65533;F&#65533;&#1108;FP&#65533;&#65533;&#65533;&#65533;&#65533;3&#65533;&#65533; &#65533;&#65533;@Ap&#65533;
`&#65533;&#65533;	`&#65533;&#65533;&#65533;&#65533;i&#65533;A&#65533;\&#65533;&#65533;&#65533;d&#65533;&#65533;|&#1612;,[&#65533;&#65533;7%]&#65533;&#65533;&#65533;I&#65533;\&#65533;*&#65533;&#462; R&#65533;RH&#65533;&#65533;z&#65533;&#65533;
&#631;&#65533;n&#65533;&#65533;U&#1393;&#65533;&#65533;&#65533;Vc&#65533;&#65533;"&#65533;Q3&#65533;&#65533;&#1393;&#65533;&#65533;,&#65533;)"G&#65533;&#65533;&#65533;&#65533;4&#65533;&#65533;h&#65533;l&&#65533;&#65533;&#65533;&#65533;0E$b&#65533;&#65533;:&#1132;A&#65533;&#65533;H&#527;,Bq(GqI&#65533;B&#65533;AA&#65533;ln&#65533;)Z&#65533;z!&#65533;&#65533;&#65533;&#65533;&#65533;&#65533;&#65533;d(&#65533; &#131;^L3&#65533;&#65533;&#65533;d&#65533;R<&#65533;8DY&#65533;&#65533;&#65533;&#65533;-&#65533;&#65533;&#65533;&#65533;$b&#65533;j&#65533;&#65533;[&#65533;&#65533;&#65533;A&#65533;L&#65533;&#65533;X-&#65533;&#65533;&#630;&#65533;P&#65533;&#65533;&#65533;`&#65533;&#65533;R&#65533;\&#65533;&#1977;\&#65533;-&#65533;
&#65533;I&#65533;&#65533;&#1875;&#1051;b&#65533;- &#65533;K&#65533;&#1289;&#65533;6*&#65533;A&#65533;w&#65533;A&#65533;(Lb&#65533;&#65533;w&#65533;9&#65533;&#65533;&#65533;&#65533;]&#65533;P&#65533;G&#65533;1f &#65533;&#65533;H"V&#65533;&#65533;%+&#65533;&#65533;H&#65533;&#65533;&#65533;I&#65533;_&#65533;Y&#65533;%&#65533;&#65533;1lh$uqq&#65533;F&#65533;&#65533;&#65533;t&#1533;`_uqS@&#65533;&#65533;HA&#65533;1e&#65533;W~&#65533;D F&#65533;&#65533;&#65533;LVL&#65533;E,rX&#65533;Eb&#1358;F&#65533;&#65533;&#436;EX&#65533;&#65533;fq&#65533;X(&#65533;"&#65533;&#65533;&#65533;&#65533;j&#65533;&#65533;D&#65533;c&#65533;^n&#65533;&#65533;&#65533;X[&#65533;&#65533;&#65533;&#65533;&#65533;=&#65533;&#329;&#65533;f&#65533;&&#65533;&#65533;c&#65533;Rh&#65533;&#1733;&#65533;0&#65533;<&#65533;&#65533;l&#65533;ju&#65533;&#65533;&#65533;Q`:Y&#65533;@J&#65533;*&#65533; 
W&#1618;&#65533;&#65533;&#65533;Y&#65533;&#65533;mz&#65533;rj&#65533;9]&#65533;fBJ&#65533;]&#65533;	&#65533;c&#65533;&#65533;I&#1647;=&#1631;&#65533;`&#65533;&#65533;[&#65533;&#65533;&#65533;H(&#65533;B&#65533;AL&#65533;&#65533;&#65533;P&#65533;p&#1109;gL&#65533;T&#65533;&#65533;&#65533;1&#65533;&#65533;&#65533;A&#65533;G&#65533;&#65533;L&#65533;h&#65533;<&#65533;l &#65533;^DAAtA&#65533;|&#65533;
&#65533;&#314;&#65533;&#1424;&#65533;g&#65533;t&#65533;\&#65533;&#65533;&#65533;	&#65533;&#65533;MR&#65533;&#65533;&#65533;&#65533;"&#65533;&#65533;Jo&#65533;
o&#65533;l&#65533;&#65533;&#38982;&#65533;&#65533;&#65533;q&#65533;"&#65533;G3&#65533;&#65533;RH&#65533;&#65533;qoJ&#65533;j1&#1775;&#65533;&#1772;
&#65533;5&#65533;[y&#65533;&#65533;&#65533;&#1496;&#65533;&#65533;mPG&#65533;8&#65533;3ZIWwu&#65533;&#65533;&#65533;/&#65533;3&#65533;&#65533;&#65533;&#4486;&#65533;uuL&#65533;NB&#65533;&#22091;4B&#65533;&#1099;"&#65533;q0cz&#65533;Z!&#65533;'Q&#65533;&#65533;&#65533;_&#65533;&#1199;&#65533;&#65533;t&#65533;$3&#65533;S&#65533;cF	p&#65533;$+fh&#65533;&#65533;i&#65533;&#65533;&#65533;y&#65533;&#65533;&#65533;-i&#65533;&#65533;JX&#65533;u&#65533;F&#65533;?&#65533;Q"&#65533;JJ&#65533;&#65533;HF&#65533;&#65533;&#65533;&#65533;1^&#65533;=&#65533;TTH&#65533;&#65533;&#65533;}&#65533;&#65533;&#65533;&#65533;]&#65533;&#65533;]	&#65533;&#65533;&#630;&#1427;&#65533;0tk_&#65533;&#65533;,k&#65533;0&#65533;&#65533;&#65533;&#65533;&#907;M&#65533;&#65533;,gK&#65533;&#65533;2t&#65533;E&#65533;&#65533;Zv]C@ rc&#65533;&#65533;&#65533;&#65533;Du&#65533;&#65533;u+&#65533;&#65533;&#65533;@&#65533;lm[&#65533;&#65533;&#65533;&#65533;&#65533;L&#65533;&#65533;&#65533;V&#65533;&#65533;tHTQ&#65533;&#65533;&#65533;E&#65533;EX,&#65533;&#65533;&#65533;&#65533;wU0&#65533;&#65533;!F	&#65533;*St&#65533;&#65533;&#65533;O&#65533;|N&#65533;&#65533;iO|&#65533;jh&#65533;j;&#65533;sY&#41567;&#65533;&#65533;RT&#65533;&#65533;i &#65533;O&#65533;&#65533;&#65533;Ef&#65533;&#65533;*&#65533;&#65533;&#65533;u&#65533;\&#65533;Vca&#65533;h&#1939;&#65533;0&#65533;9&#65533;T&#65533;:=J&#65533;	&#65533;&#65533; &#65533;E&#65533;&#65533;ab&#65533;&#65533;&#2025;&#65533;&#65533;\&#65533;&#65533;I]bX&#65533;Gq6pG&#65533;&#572;&#65533;&#65533;&#65533;&#65533;&#65533;d`&#65533; 1Rq&#65533;&#65533;&#65533;3d&#65533; &#65533;@8I&#65533;uu&#65533;&#65533;<A&#65533;(A8&#65533;T4A&#65533;&#65533;&#65533;&#65533;&#65533;	&#65533;0AT&#65533;j&#65533;&#65533;&#1040;&#65533; &#65533;,&#65533;&#65533;~&#65533;&#65533;&#65533;]	qXtb`A4&#65533;&#65533;A&#65533;&#65533;&#65533;m&#65533;&#65533;hyo&#65533;&#65533;t&#65533;&#65533;&#65533;KEp*&#65533;U	Br&#17212;&#65533;@%!0c&#65533;&#65533;&#65533;c&#65533;Q&#65533;l&#65533;&#65533;&#65533;4&#65533;&#65533;S3&#65533;&#65533;3&#1392;&#65533;0&#65533;=&#65533;&#65533;Kq&#65533;e&#65533;&#65533;&#65533;(&#65533;&#65533;*gz&#65533;&#65533;&#65533;tr&#65533;(&#65533;&#65533;&#65533;&#65533;&#65533;m&#65533;9&#65533;#&#65533;&#65533;&#65533;&#65533;G,a&#65533;&#345;&#561;)
&#65533;&#65533;&#65533;&#65533;&#65533;K&#65533;&#65533;2&#65533;I&#65533;=	:&#65533;Z[&#65533;&#65533;&#65533;&#65533;A&#65533;&#65533;P{&#65533;&#65533;y&#65533;&#65533;&#65533;&#65533;&#65533;&#65533;&#65533;&#65533;	&#65533;e&#65533;&#65533;Z&#65533;L&#65533;L&#65533;&#65533;J&#65533; K&#65533;V2F&#65533;&#65533;v&#65533;&#65533;&#65533;&#65533;&&#65533;(&#65533;&#65533;x2&#65533;&#65533;8&#65533;,&#65533;T&#65533;&#65533;cd&#65533;g&#65533;&#65533;L&#65533;&#346;&#1368;&#65533;&#65533;&#65533;&#65533;&#1910;&#65533;)K&#65533;&#65533;&#65533;<&#807;,&#65533;&#65533;\&#65533;K&#65533;KR&#65533;&#65533;D&#65533;&#65533;$&#65533;&#65533;&#65533;g&#65533;&#65533;&#1220;&#65533;
&#65533;&#65533;aTxPb&#65533;&#65533;&#65533;&#65533;m&#65533;&#65533;{&#65533;:&#65533;K&#880;&#65533;&#65533;[^&#65533;Khms&#65533;&#65533;&#65533;&#65533;~q&#65533;"w&#1789;&#65533;&#65533;1g &#65533;&#65533;&#65533;&#65533;O&#65533;&#65533;x&#65533;&#1284;&#65533;&#65533;&#65533;&#65533;&#65533;p&#65533;&#65533;M &#65533;&#65533;cDVx&#65533;m*L&#65533;&#65533;T&#65533;*&#65533; }c&#65533;&#65533;VT&#65533;q&#65533;&#65533;J	&#65533;q=&#65533;S&#65533;1&#65533;&#65533;Jx&#65533;CxJ&#65533;q&#65533;&#1576;>&#65533;w&#65533;&#65533;9&&#65533;?&#65533;&#65533;0[&#744;h}X&#65533;&#65533;
O&#65533;&#1087;W&#65533;&#65533;M&#65533;v&#65533;d&#65533;&#65533;Ijma&#65533;&#65533;&#65533;?&#65533;&#65533;L&#65533; &#65533;&#65533;&#65533;&#65533;{&#65533;6&#65533;&#65533;&#65533;&#65533;C&#65533;P&#65533;(&#65533;|&#65533;&#65533;|HR&#65533;&#65533;N&#65533;P&#65533;A&#65533;&#65533;P&#65533;&#65533;&#65533;&#65533;0 A&#65533;FD&#65533;)E&#65533;YBE&#65533;&#65533;*S&#65533;d&#65533;B&#65533;&#65533;-R&#65533;&#65533; &#65533;$L&#65533;a&#65533;A2&#65533;3c&#65533;X1&#65533;&#728;2X&#65533;y&#65533;E&#65533;e&#796;&#65533;y3&#65533;9r&#65533;a&#65533;&#65533;g&#65533;B&#65533;&#65533;\&#65533;&#65533;&#65533;;w&#65533;&#65533;#g&#65533;:u&#65533;&#65533;&#65533;&#65533;&#65533;O&#65533;<v&#65533;&#817;&#65533;&#65533;@&#65533;&#65533;3&#65533;&#924;&#65533;T&#65533;&#65533;3'8n&#65533;~&#65533;1&#65533;Q#6:&#65533;&#65533;q&#65533;&#65533;&#34558;}w&#65533;d&#65533;&&#65533;4&#65533;&#65533;&#1829;&#65533;&#65533;&#65533;P7;&#2032;As&#65533;d&#65533;C&#65533;&#65533;&#65533;&#65533;s'&#65533;<}&#65533;J&#65533;HQj&#1354;B&#65533;h#H&#65533;&#65533;Nd&#65533;P&#65533;A&#65533;&#65533;dH"C&#65533;g&#65533;&#65533;&#1057;D&#65533;s2&#65533;{P @&#65533;&#65533;=&#65533;&#65533;&#65533;V&#65533;&#1033;&#65533;=&#65533;8s&#65533;&#65533;&#65533;&#65533;'&#65533;u&#65533;&#65533;&#65533;&#1287;&#65533;&#65533;&#65533;&#65533;Vn&#65533;P&#65533;>t&#65533;$>&#65533;f<:&#65533;&#65533;J&#65533;&#65533;|&#65533;O&#65533;3H&#65533;&#65533;&#65533;5&#65533;PC&#902;&#65533;7tbK=&#65533;&#65533;c&#65533;P+&#65533;6&#65533; &#65533;&#65533;K&#65533;&#65533;&#65533;,&#65533;X&#65533;&#65533;&#65533;&#65533;b&#65533;&#65533;&#65533;&#65533;&#65533;.&#65533;&#65533;5&#65533;&#65533;&#65533;2&#65533;&#65533;b1&#65533;&#65533;b&#65533;+&#65533;&#65533;"&#65533;-&#65533;c&#65533;7&#65533;&#65533;3&#65533;?8&#298;&#65533;=&#65533;&#65533;&#65533;'&#65533;(&#65533;&#65533;K.&#65533;b#&#65533;2&#65533;&#65533;&#65533;H)&#65533;0&#65533;4&#65533;X&#65533;(h,1#3&#65533;H195r&#65533;N&#65533;&#65533;&#1811;O1&#65533;&#65533;&#65533;&#65533;&#65533;S&#65533;&#382;D&#65533;B&#65533;Ut/E&#65533;3:BC+-&#65533;U43&#65533;&#65533;&#65533;&#65533;(<&#65533;T&#65533;&#65533;&#642;&#65533;RK&#65533;U#&#65533;&#65533;&#65533;V&#65533;&#65533;(&#65533;4"|&#65533;&#65533;&#1826;&#65533;0&#65533;&#65533;D&#65533;&#65533;S&#65533; c&#65533;&#65533;(V&#65533;1&#65533;5&#65533;&#65533;.2&#65533;&#65533;&#65533;K&#65533;j&#65533;&#65533;A&#65533;&#781;&#65533;&#65533;&#65533;fc&#65533;&#65533;F&#65533;zC$;&#65533;T11{&#65533;3&#65533;&#65533;&#65533;&#65533;&#65533;IA&#65533;C&#65533;&#65533;&#65533;&#65533;&#65533;:&#65533;&#35559;n&#65533;&#65533;5&#65533;&#1075;G0&#65533;%	]&#65533;5c&#65533;K&#65533;
nl&#65533;3&#65533;&#65533;"&#65533;&#65533;&#65533;&#65533;b&#65533;*&#65533;&#65533;&#65533;&#65533;&#65533;&#65533;.&#65533;&#65533;&#65533;&#1486;&#65533;&#65533;&#65533;Nv!&#65533;&#65533;,&#65533;2&#65533;&#65533;&#65533;&#65533;&#65533;&#65533;k&#65533;&#65533;&#65533;&#65533;kcT&#149;*&#65533;("	/&#65533;&#1027;0&#65533;&#65533;E3&#65533;pB&#65533;,&#65533;&#65533;,&#65533;&#65533;&#65533;&#65533;&#65533;8&#65533;	%&#65533;&#65533;&#65533;&#65533;'&#65533;&#65533;&#65533;k(&#65533;&#65533;b!'&#65533;&#65533;&#65533;0&#65533;&#65533;	&#65533;Pb&#65533;<&#65533;h
1&#65533;Hc&#65533;,&#65533;8&#65533;_M#R&#65533;&#65533;&#65533;&#65533;_&#65533;&#65533;Pc1&#65533;{&#65533;`4&#65533;86&#65533;&#636;&#65533;|&#65533;0-#&#536;&#65533;&#1068;&#65533;&#65533;K@&#65533; &#65533;&#65533;.&#65533;&#760;&#65533;Xe&#65533;&#65533;&#65533;0B&#65533;&#65533;&#65533;5&#65533;p#&#65533;&#65533;EB&#65533;GR&#65533;X2&#65533;cn&#65533;,GCG&#65533;&#65533;)f6&#65533;v&#1640;K!&#65533;\&#65533;;&#65533;"&#65533;C&#65533;&#65533;B&#65533;&#65533;-&#65533;&#65533;&#65533;&#65533;&#65533;&#65533;|E&#65533;3&#65533;&#65533;C&#65533;&#65533;{B&#65533;_&#65533;&#63299;&#65533;&#65533;&#65533;&#65533;&#65533;&#65533;:&#65533;&#65533;&#65533;P|&#65533;&#65533;&#65533; &#65533;&#65533;&#65533;OX&#65533;<@&#65533;c1&#65533;&#65533;&#65533;&#65533;&#65533;|&#65533; &#65533;&#1922;&#65533;&#65533; "|&#65533;av&#65533;p-&#65533;&<p&#65533;C&#65533;b%&#65533;g&#65533;&#65533;W&#1794;&#65533;b&#1625;&#65533;&#65533;0&#65533;&#65533;&#65533;N%t&#65533;&#65533;&#65533;`&#65533;[&#65533;&#65533;&#282;S&#65533;P!7 &#65533;`a&#65533;&#65533;'0A	M&#65533;&#65533;&#65533; &#65533;:<&#65533;Cn&#65533;C&#65533;&#65533;/k&#65533;L<*&#65533;&#1472;&#65533;2&#65533;&#65533;&#65533;&#65533;y&#65533;L&#65533;&#65533;&#65533;&#65533;+P
MH&#65533;&#65533;&#65533;&4&#65533;	QP&#65533;&#560;&#561;KxxQ&#65533;&#65533;W&#65533;'&#684;.t&#65533;Y&#824;&#65533;&#65533;4&#65533;w&#65533;&9&#65533;I&#65533;K#&#65533;&#65533;J&#65533;b&#1712;&#65533;&#65533;PbD&#65533;&#65533;a4&#1349;,\&#65533;
W&#65533;&#65533;,%&#65533;&#65533;+H&#65533;TZ&#65533;B&#65533;&0
U&#65533;%/=6,&#65533;u&#65533;HW&#65533;<E*&#65533;H&#65533;&#65533;&#65533;D)7}nW]&#65533;&#65533;&#65533;&#65533;g:&#65533;
&#65533;&#65533;&#65533;&#65533;`&=&#65533;&#585;N&#65533;A&#65533;%u4!9`&#65533;J\&#65533;&#65533;&#65533;&#65533;TqakDJ&#65533;&#65533;&#65533;'2$&#65533;u;L&#65533;P&#1048;&#65533;&#65533;y&#65533;&#65533;&#65533;;&#65533;&#65533;8*vpKZ&#65533;&#65533;8&#65533;&#65533;._Z&#65533;&#65533;&#65533;&#65533;"k&&#65533;cC&#65533;Z&#1117;&#65533;&#65533;5J&#65533;&#65533;&#65533;]N
O&#65533;&#65533;&#628;&#1029;/&#65533;&#65533;s&#65533;&#65533;@&#65533;u&#65533;-&#65533;&#65533;
&#65533;&#65533;)&#65533;&#65533;IE&#65533;tP&#65533;&#65533;j9Qz&#65533;&#65533;&#65533;g'&#65533;&#65533;&#65533;T
|&#65533;&#65533;&#65533;&#65533;1L&#65533;w&#1197;&#65533;0&#65533;!&#65533;Fdz&#65533;&#65533;&#65533;3pa
a@C`#-&#65533;G{&#65533;&#176;(L&#65533;U&#65533;\&#65533;x@,&#65533;&#65533;?d&#65533;&#65533;&#65533;&#65533;4d&#65533;vC&#140;&#65533;&#65533;;`&#65533;U&#131;w*U&#65533;\4.o`&#65533;L&#65533;&#65533;&#65533;1&#65533;&#65533;[o&#65533;\&#65533;&#65533;"&#65533;&#65533;I@&#65533;&#65533;H{&#65533;&#65533;&#65533;\,&#65533;B&#65533;&#65533;&#65533;&#1918;	&#65533;&#65533;&#65533;-&#65533;&#65533;3&#65533;&#65533;v&#65533;&#65533;&#65533;c&#400;&#65533;"&#65533;&#65533;&#65533;&#65533;SM&#65533;&#1030;&#976;&#65533;_&#65533;&#65533;&#1953;$&#65533;&#65533;&#65533;&#65533;&#65533;&#1568;&#65533;&#65533;$%)&#65533;&#65533;c&#65533;&#65533;k>D,&#65533;&#65533;&#65533;@&#65533;&#1267;&#65533;?$0&#65533;&#65533;&#65533;M!x#&#65533;&#65533;L&#65533;&#65533;R&#65533;fI3&#65533;&#65533;&#65533;&#65533;^xQ&#65533;T&#65533;,rh&#65533;x<&#65533;&#65533;f&#65533;"&#65533; &#65533;G&#65533;&#65533;~&#65533;&#65533;&#65533;2&#65533;;&#65533;&#65533; &#65533;&#65533;&#65533;;H&#65533;gP&#65533;E&#65533;5=&#65533;&#65533;&#65533;&#65533;&#65533;&#65533;p&#65533;c&#65533;&#65533;&#65533;&#65533;EM&#65533;`&#65533;&#65533;&#65533;XI&#65533;mKL&#65533;&#65533;&#65533;!#/&#65533;p&#65533;&#65533;d&#65533;fh&#65533;&#65533;&#65533;{&#65533;H`&#65533;S&#65533;`&#65533;b&#65533;}uy)y&#65533;&#1030;&#65533;&#65533;&#65533;&#65533;1&#65533;B&#65533;&#65533; O1&#65533;T&#65533;,j&#65533;%&#65533;-&#65533;N6&#65533;(&#65533;&#65533;@-_K&#65533;&#65533;k&#65533;.i&#65533;3&#65533;Y&#65533;&#65533;t&#65533;&#1325;&#65533;&#65533;[:&#65533;&#65533; &#65533;&#65533;&#65533;&#1541;W&#65533;j.&#65533;iia
&#65533;&#65533;&#65533;&#65533;&#65533;(&#65533;9
P&#65533;&#65533;&#65533;R&#65533;3&#65533;	N(f=&#65533;=&#65533;g&#65533;&#65533;&#65533;:&#65533;S&#65533;&#65533;&#65533;&#65533;&#65533;&#65533;2&#65533;I&#65533;&#220;&#65533;B`&#65533;6&R&#65533;&#65533;c6;&#65533;&#65533;&#65533;~&#65533;&#65533;&#65533;4&#65533;IY@&#65533;&#65533;&#65533;r&#65533;&#65533;&#65533;$Y&#65533;&#65533;r&#1048;-:&#65533;XH(Q&#65533;&#65533;`&#65533;E-&#65533;E&#65533;&#65533;U&#65533;u&#65533;hi0Q&#65533;&#65533;&#65533;.)&#65533;&.&#65533;&#65533;ett)&#65533;x5Q&#65533;g&#65533;&#65533;&#461;a&#65533;&jV&#65533;^&#65533;&#65533;&#65533;\
&#65533;v	%&#1200;;&#65533;1UxB<&#65533;&#2010;&#65533;?wA
H8&#65533;&#65533;&#65533;&#65533;:&#65533;!&#65533;T&#65533;&#65533;&#65533;l&#65533;&#65533;!
&#65533;&#65533;&#65533;&#65533;$&#65533;&#65533;&#65533;j0&#65533;M 3&#65533;'4A
&#65533;&#65533;L,`!	<&#65533;A&#65533;&#65533;04&#65533;!E&#65533;]g&#65533;"&#65533; 	'&#65533;&#65533;&#65533;@&#65533;&#65533;&#65533;fBI&#65533;E&#65533;&#65533;R&#65533;&#65533;&#65533;s{&#65533;&3i&#65533;&#721;&#65533;&#65533;U&#65533;&#65533;3&#65533;FK&#65533;&#65533;^&&#65533;I&#65533;h&#65533;&#65533;2&#65533;&#65533;rI&#65533;$BG&#65533;&#65533;m&#65533;h&#65533;&#65533;&#65533;&#1798;dS&#65533;&#65533;$3&#65533;l&#65533;N&#65533;&#65533;
m&z<#r&#65533; &#65533;&#65533;&#65533;&#65533;<x#[&#65533;&#65533;&#65533;&#65533;
&#65533;r[&#65533;r&#65533;.x)&#65533;)&#65533;&#981;r&#65533;1jWf&#65533;S&#65533;wZ&#65533;/&#65533;&#65533;&#65533;3s!J&#65533;&#65533;&#65533;&#65533;&#65533;&#65533;/5i&#806;J&#65533;"/&#65533;r&#65533;&#65533;b&#1801;#?&#65533;&#65533;&#65533;[e&#65533;&#65533;&#916;PJ|&#65533;&#814;;&#65533;}&#65533;q&#65533;|&#65533;&#65533;@&#1568;v&#65533;U%B&#65533;`_&#65533;&#65533;&#65533;|&#65533;Na&&#65533;&#65533;^&#1570;E&#65533;4&#65533;J&#65533; f&#65533;?
&#65533;PJIq&#65533;&#65533;&#65533;&#65533;q&#65533;&#65533;0&#65533;&&#1792;*v&#65533;_&#65533;&#65533;&#65533;C&#65533;`&#65533;.&#65533;&#65533;j'X&#65533;&#65533;h&#65533;&#65533;v&#65533;&#65533;&#65533;&#65533;r&#65533;l&#65533;&#65533;&#65533;&#65533; &#65533;&#65533;&#65533;&#65533;0&#65533;yhFVT&#65533;&#65533;&#65533;$!&#65533;&#65533;&#65533; I&#65533;&#65533;Tn&#65533;&#65533; &#65533;&#65533;
&#65533;k~&#65533;&#1568;&#65533;`L&#1226;G&#65533;z&#65533;&#65533;\i&#65533;&#65533; m&#65533;&#65533;F&#65533;&#65533;&#65533;~&#45996;&#65533;l&#65533;@&#1636;&#3014;)&#65533;P&#65533;Sb&#65533;c,p&#65533;J&#65533;&#65533;&#65533;&#65533;DG&#65533;&#65533;@S&#65533;&#65533;
8&#65533;H&#65533;T^II|
&#65533;BP#&#65533;&#65533;'d&#65533;&#65533;&4&#65533;&&#65533;&#65533;&#65533;"&#128;&&#65533; &#65533;&#65533;~&#65533;&,q&#65533;)&#65533;&#65533;&#65533;D"&#65533;v&#65533;&#65533;2.O&#65533;f.x<Mx&#1312;&#65533; .&#65533;bB&#65533;_$L< &f.^.&#65533;]=&#65533;&#65533;t&#65533;&#65533;&#65533;%B,&#65533;o,g&#13992;r.&#65533;&#65533;WH&#65533;&#65533;b"&#65533;ny&#401;&#65533;&#65533;&#65533;G&#65533;&Y&#65533;&#65533;r&#65533;B&#65533;-&#65533;^&#65533;&#65533;&#65533;&#65533;`	&#65533;&#65533;
&#1280;'&#65533;@
&#65533;&#65533;&#65533;@&&#65533;`&#65533;&#65533;f&#65533; 
&#65533; &#65533; 
&#65533;&#65533;r^Dt&#65533;&#65533;&#65533;&#1920;x&#39350;&#65533;	&#65533;&#65533;%&#65533;&#65533;F&#65533;&#65533;Z&#65533;
`%&#65533; "&#1056;2&#65533;x&#65533; 
&#65533; 
&#65533;Fr&#65533;&#65533;J
.&#65533;&#65533;&#65533;&#65533;&#65533;&#65533;$&#65533;v&#65533;&#65533;N6m&&#65533;/&#65533;H&#65533;lB&#65533;% &#65533;;x&#65533;X/&#65533;B&#65533;&#65533;@$f &#65533;@4&#65533;-&#65533;&#65533;T/&#65533;)&#65533;&#65533;&#65533;&#65533;&#65533;&#65533;B&#65533;&#65533;@&#65533;&#65533;3>&#65533;&#65533;&#65533;&#65533;&#742;&#65533;&#65533;d&#65533;d&#65533;_D2TH<$&#65533;-^h&#65533;&#65533;&#996; nwThw:&#952;&#65533;pE&#65533;&#65533;&&#65533;(&#65533;&#65533;[&#51385;&#65533;%&#1288;&#65533;&#65533;&#65533;&#65533;&#65533;%&#65533;&#65533;,&#65533;&#65533;&#65533;&#65533;&&#65533;&#65533;

&#65533;&#65533;
&#65533;@&#65533;&#65533;&#873; fwBb&#65533;)I&#65533;&#65533;J&#65533;0	&#65533;&#65533;;&#65533;+&#65533;&#65533;`3Ai1&#65533;t"&#65533;`DJ&#65533;FJ&#293;f&#65533;F&#65533;&#65533;-&#65533;&#65533;&#65533;<H&#65533;&#65533;&#65533;r&#65533;&#65533;)	&#65533;PI&#65533;&#65533;G&#65533;`r&#65533;,&#65533;"&#65533;&#65533;C9&#65533;q2&#65533;u#
&#65533;&#65533;W&#65533;&#65533; &#65533;&#65533;T.+&#65533;&#65533;&#65533;r&#65533;y&#65533;&#65533;fn&#65533;&#65533;Y&#65533;&#65533;D&#65533;&#65533;
&#65533;I&#65533;*&#65533;eA&#65533;&#65533;&#65533;&#65533;Xr&#314;&#65533;^z2S&#65533;M%B	&#65533;:&&#1440;&#3068;&#65533;G&#65533;`&#65533;&#65533;l&#65533;&#65533;P&#1610;dF&#65533;!4&#65533;
"B&#65533;&#65533;&#65533;<&#65533;<&#45965;
&#65533;.&#65533;&#65533;&#65533;&#65533;Dv&#65533;M>m&#65533;s&#65533;&#65533;E&#46295;zSN&#65533;&#1216;y&#65533;&#65533;Gn&#65533;&#65533;\J&#65533;!y"&#65533;v
(&#1298;PF&#65533;O&#65533;&#65533;&#65533;&#65533;MW&#65533;&#65533;AT&#65533;NlgP&#65533;/6&#65533;FH&#65533;,&#307;D&#65533;&#65533;*
&#65533;B&#65533;&#65533;.&#65533;'G$Nbb&#65533;`Q0&#65533;&#65533;/2&#65533;&#65533;&#65533;er,&#65533;1&#65533;A&#65533;$&#65533;&#65533;&#65533;B&#65533;&#1472;&#65533;P -O&#65533;DH\&#65533;V&#65533;)&#65533;&#65533;D/&#1280;W&#65533;&#65533;&#65533;&#65533;p&#65533;&#65533;IT&#65533;&#65533; &#1652;&#65533;>&#65533;&#65533;&#65533;&#1400;`&#65533;&#65533; F&#65533;&#65533;$&#65533;@&#65533; Nl&#65533;8&#65533;&#65533;&#65533;
&#65533;`
&#65533; 	&#65533;&#65533;	&#65533;&#65533;fD&#65533;$$t&#65533;&#65533; N&#65533;8&#65533;&#65533;&#65533;h&#65533;&#65533;`&#65533;$j;&#65533;&#65533;&#65533;&#65533;B	&#65533;&#65533;&#65533;lQVn&#65533;4"B&#65533;`i&#65533;b&#65533;&#65533;q&#65533;&#65533;J&#65533;x&#517;e&#65533;&#65533;H&#65533;&#65533;&#65533;&#65533;&&#65533;|&#65533;&#65533;&#65533;&#65533;&#65533;\&#65533;&#65533;&#65533;>&#45794;&#65533;J&#65533;@&#886;t*0&#65533;bb&#1232;&#65533;&#65533;&#65533;&#65533;&#65533;&#65533;	_&#65533;=&#65533;&#65533;&#65533;&#65533;I0
&#65533;'I&#65533;&#65533;&#65533;<&#65533;"&#198;&#65533;,&#65533;e*x2L&#65533;HL&#65533;&#65533;;%S&#524;Q&#65533;m&#65533;&#65533;&#291;&#65533;&#65533;&#65533;T&#65533;&#65533; &#65533;"A,4&#65533;&#65533;6&#65533;&#65533;`&#65533; &#65533; &#1504;&#65533;&#65533;&#65533;iJk&#65533;Gd&#65533;f,&#65533;&#65533; &#65533;&#65533;&#65533;&#65533;,&U)Bv'K&#65533;z(&#65533;Z&lM&#28807;&#65533;[O&#65533;&#65533;&&#65533;&#65533;&#65533;&#65533;Xev&#65533;&#65533;>&#65533;&#65533;~&#65533;&#65533;&#65533;&#65533; &#65533;
&#65533;,&#65533;&#65533;&#65533;&#65533;`Zh&#65533;rhQ1n&#65533;&#65533;&#65533;ZNt@&#65533;y&#65533;BE&#65533;e&#65533;nP$D&#65533;%AgYl&#65533;&#65533;n&#65533;&#65533;"&#65533;T&#65533;&#65533;ZQ&#65533;&#65533;&#65533;&#65533;&#450;&#65533;F&#65533;D"&#65533; "&#65533;&#65533;F&#65533;&#65533;W&#65533;n&#65533;&#65533;7&#65533;&#65533;xX&#65533;&#65533;(&&#65533;p&#65533;&#65533;&#65533;G&#65533;&#65533;&#65533;&#65533;&#65533;*&#1051;b&#65533;	&#65533; I&#65533;L&#14515;B?T&#65533; wKdv&#420;
&#65533;(
&#65533;&#65533;	&#65533;@&#65533;8&#65533;e&#30506;m&#65533;&#65533;&#65533;n7&#65533;&3&#65533;B&#65533;v&#65533;&#65533;jgEhg&#65533;D"YErdQ&#65533;j&#65533;M&#65533;&#65533;&#65533;2)3J&#65533;&#65533;&#65533;&#65533;Cx0&#65533;}C&#65533;\fr&#65533;&#65533;2&#65533;E5bS>&#65533;T&#65533;2f&#65533;&#65533;&#65533;sDN&#65533;y&#65533;&#65533;Y&#65533;&#65533;ia&#65533;&#65533;&#65533;&#65533;T&#65533;22B&#65533;&#65533;&#65533;P&#65533;e&#65533;-&#65533;&#65533;Wqq+#&#65533;"#B06/&#65533;s&#65533;4&#65533;&#65533;&#65533;
>&#65533;k&#65533;A&#65533;	)x&#65533;&#65533;&#65533;&#65533;;&#65533;rg`/fF&#65533;&#65533;&#65533;&#65533;&#65533;
d&#65533;&#65533;&#65533;`&#65533;#&#65533;&#65533;&#65533;P&#65533;&#65533;&#65533;&#65533;!&#65533;&#65533;&#65533;&#65533;
f&#65533;x	"&#1280;&#65533;&#65533;&#65533;T&#65533;&#65533;B&#65533;&#65533;&#65533;&#65533;`&#65533;&#65533;&#65533; &#65533;l&#65533;&#65533;B5&#65533;B}&#65533;&#65533;&+&#649;Dq@&#65533;&#65533;&#65533;F&#65533;0&#65533;&#65533;Y&#1388;*c&#65533;&#896;&#65533;`r&#65533;&#65533;&#65533;&#65533;&#65533;BP@&#65533;_&#65533;(&#65533;&#65533;&#65533;&#65533;&#65533;&#65533;&#65533;'JR&#65533;x&#65533;&#65533;0of_ &#65533;)&#65533;BC&#65533;"&#65533;@;	H&#65533;&#65533;@&#65533;&#65533;c&#65533;&#65533;&#65533;4)&#65533;1	&#65533;+&#65533;&#65533;+&#65533;(&#65533;&#264;X&#1620;&#65533;Y&#65533;&#387;'&#65533;&#65533;&#65533;&#65533;&#65533;&#65533;O&#65533;&#291;&#65533;&#65533;d)&#65533;&#65533;&#65533;
&#65533;2&#65533;P&#65533;`&#65533;J:&#65533;a&#65533;`&#65533;&#65533;&#65533;rvX^&#65533;VXr&#65533;hg&#604;D&#65533;Aa
&#65533;{&#65533;&#65533;+&#1079;rdm&#65533;&#65533;&#65533;6&#65533;&#65533;&#65533;r9Sdy&#65533;&#65533;&#65533;&#65533;&#65533;D&#65533;&#65533;3&#65533;(&#65533;Xv+
&#65533;&#65533;t`&#65533; &#65533;@*$
-&#65533;r.&#65533;b&&#65533;&#65533;Y&#65533;&#65533;d&#65533;(&#65533;k&#65533;
&#65533;Qu&#65533;&#65533;p$&#65533;&#65533;j&#65533;DIx&#65533;A|Lang&#65533;&#65533;&#65533;L%&#536;&#65533;~&#65533;&#65533;&#65533;sn@&#65533;&#65533;&#65533;T&#65533;&#65533;
&#65533;&#65533;
&#65533; &#65533;&#65533;&#65533;m&#65533;1&#65533;&#65533;X&#65533;)bh&#65533;&#65533;W6&#65533;&#352;h&#65533;`&#65533;q&#65533;ux&#22980;fI./1&#65533;i
&#65533;&#65533;B&#65533;`&#65533;&#65533;1|D&#65533;:&#65533;r&#65533;&#65533;&#65533;@	&#65533;`x&#65533;`&#65533;&#65533;	&#65533;`&#65533;&#65533;%1*!&#65533;&#65533;F&#65533;&#65533;u&#65533;'&#259;R7X&#65533;&#65533;Y&#65533;&#65533;&#1724;6&#65533;&#65533;&#65533;&#65533;/&#65533;Azq&#65533;tg~&#65533;&#65533;&#65533;lrwHp&#65533;A2o&#65533;&#65533;&#65533;xy&#65533;)&#65533;3/x6&#65533;&#65533;m+Y&#65533;q&#65533;(s&#65533;&#65533;&#65533;f&#65533;c$&#65533;G61<&#65533;&#65533;&#65533;F&#756;&#65533;&#65533;&#65533;&#65533;<&#65533;&#65533;&#65533;&#65533;,"R&#65533;"D/&#65533;x&#887;&#65533;&#65533;u&#65533;&#65533;&#65533;&#1253;&#65533;&#65533;&#65533;&#65533;&#65533;<O)&#65533;J&#65533;&#65533;duBXH&#65533;&#65533;Sdk&#65533;&#65533;&#65533;g<^p&#65533;5SG&$Hl:&#65533;&#65533;&#667;	&#65533;&#65533;Hr@&#65533; e&#65533;&#65533;&#65533;&#65533;nD>4"&#65533;&#65533;j<x&#65533;/ C42L*&#65533;&#65533;&#65533;&#65533;LC&#65533;`&#65533;}&#65533;Y&#65533;&#65533;#&#65533;&#392;&#65533;&#65533;&#1429;]&#65533;u*&#65533;2\&#65533;V&#65533;&#65533;&#65533;&#65533;&#65533;&#65533;&#65533;&#65533;&#65533;C&#65533;b*&#65533;&#65533;:&#65533;C&#65533;&#65533;Oj&#65533;OR^	eF&#65533;&#65533;(&
=&#65533;XJ&#65533;xLP%&#1630;)Ui&#65533;<3&#65533;$&#65533;&#65533;&#65533;&#1408;&#65533;l,;8&#65533;&#1064;&#65533;&#65533; &#65533;&#65533;2&#65533;&#1320;&#65533;@&#65533;&#65533;|&#65533;+&#65533;&#65533;&#65533;&#65533;&#65533;=9&#916;V&#65533;+&#50172;&#65533;C&#65533;&#65533;&#65533;O,I(&#65533;Wj&#65533;&#65533;"D4&#65533;@2&#65533;8a4&#65533;a&#65533; &#672;kr&#65533;w&#65533;&#65533;&#65533;&#65533;!&#65533;&#65533;&#65533;@&#65533;&#65533;nL&#65533;':&#768;&#65533;O&?Q@&#65533;\&#65533;&#65533;"&#65533;&#65533;&#65533;&#65533;&#65533;\&#65533;2<D4&#568;O&#65533;J&#65533;A&#65533;&#65533;W2&#65533;xtN&#65533;	Z&#65533; &#65533; &#65533;)&#65533;F&#65533;&#65533;&#614;&#65533;&&#65533;8&#65533;TlD>&#180;&#65533;m&#440;b&#65533;&#65533;`
&#65533;zc&#65533;&#65533;&#65533;7&#65533;&#65533;>TU&#65533; &#65533;&#65533;ZC+:O&#1160;U&#65533;P\&#65533;(&#65533;&#654;&#65533;&#65533;&#65533;&#65533;d&#65533;|,Hx&#65533;ER&#65533;&#65533;&#65533;T&#65533;c&#65533;&#65533;	&#65533;&#65533;&#65533;&#65533;Z&#65533;&#65533;&#601;&#65533;)&#65533;&#65533;&#65533;	&#65533;&#65533;&#65533;=I&#65533;Y+&#65533;&#65533;(!N&&&#65533;F&#65533;`&#65533;&#65533;N&#65533;&#65533;&#65533;Y&#65533;&#65533;c9&#65533;DzekB&#65533;k&#65533;Hm&#65533;&#65533;0R&#65533;&#65533;nW&#65533;&#65533;&#65533;@	xm&#65533;)5A5&#65533;t&#65533;Pv&#65533;&#65533;p>d~$&#65533;&#65533;&#65533;x&#65533;&#65533; 	&#65533;&#65533;	R&#65533;
f&#65533;
&#65533;F&#65533;&#65533;&#65533;&#65533;1&#65533;&#65533;
l&#65533;&#65533;&#65533;d	&#65533;&#65533;&#65533;&#65533;wu&#65533;r&#65533;&#65533;!r&#1639;Iw&#65533;zy&#65533;&#65533;iX&#65533;&#65533;l&#65533;&#65533;R&#65533;&#65533;&#65533;e&#65533; 	&#65533;&#65533;&#65533;&#65533;iHE>MeE&#65533;	&#65533; oy&#65533;7G&#194;&#65533;z`&#65533;"-L&#65533;cW&#65533;&#65533;>&#65533;h	&#65533; &#65533;Y&#1859;&#65533;b&#65533;&#39438;{&#65533;XGF&#65533;&#65533;&#65533;yV&#452;'&#65533;&#65533;&#65533;&#65533;&#65533;&#65533;&#65533;&#65533;
0t&#65533;&#65533;&#65533;&#853;&#65533;}&#65533;li&#25933;&#65533;l&#65533;&#65533;|&#65533;<-&#65533;Y&#65533;2&#65533;)&#65533;;&#65533;&#65533;&#1170;0iW2Bs&#65533;2&#65533;B&#65533;;&#65533;"&#65533;<Y&#65533;&#65533;h-n&#65533;2+&#65533;&#65533;&#65533;	&#65533;&#65533;B*;dZ6&#677;&#1088;&#65533;2&#65533;dp]&#65533;&#65533;&#65533;3d+L&#65533;$&#65533;~&#65533;&#65533;Sw&#65533;&#65533;&#65533;&#1704;&#65533;X&#65533;J&#65533;&#65533;c&#65533;f&#65533;di&#65533;&#65533;)$&#65533;&#65533;&#65533;&#65533;&#65533;2k&#65533;(&#65533;xc&#1504;&#65533;&#65533;00&#65533;&#630;&#65533;&#65533;&#1998; &#65533;a&#65533;F&#65533;6n&#1840;i&#65533;9t&#65533;YCq&#65533;&#65533;q&#1201;s'&#65533;>}B&#65533;a9(%RT&#65533;&#65533;&#65533;7q2&#65533;I&#65533;&#65533;&#65533;&#65533;&#65533;h&#652;!&#65533;&#65533;&#65533;>&#65533;)Rt&#65533;&#65533;;n&#65533;x&#1650;&#65533;&#65533;-L&#65533;L)&#65533;&#65533;+^&#700;T&#65533;b&#65533;:v&#65533;&#65533;&#65533;q&#65533;&#65533;z"&#65533;q&#65533;&#65533;&#65533;&#65533;9_&#65533;&#65533;&#65533;C&#65533;&#858;&#65533;l&#65533;x&#65533;&#65533; ?y&#65533;QsFL&#65533;6r&#65533;t&#65533;&#65533;3-&#65533;@n&#65533;&#65533;L2b&#65533;x&#65533;"&#65533;&#65533;&#65533;(V&#65533;x	S&#65533;L&#65533;2]&#65533;D&#65533;R&#65533;&#65533;&#65533;*W&#65533;x&#65533;&#65533;&#65533;
.&#65533;&#65533;t&#65533;r&#65533;&#65533;4O&#65533;)i&#65533;K$M&#65533;lM&#65533;LN&#65533;\&#65533;d&#65533;&#65533;e&#65533;3k&#65533;l&#65533;Sg&#65533;@&#65533;c&#65533;p&#65533;&#65533;&#65533;&#65533;/&#65533;&#65533;4G&#65533;&#65533;`&#65533;q&#1956;&#65533;&#65533;J&#65533;&#65533;b^&#65533;y&#65533;&#65533;0+RDE&#1293;W^}N1&#65533;I8&#65533;&#65533;H<! Ja&#65533;N &#65533;Z&#65533;_X&#65533;F&#65533;[
&#65533;Uh&#65533;EY&#65533;1z&#65533;y!&#65533;d&#65533;&#65533;&#65533;Vt&#65533;&#65533;&#65533;%&#65533;&#65533;f&#65533;&#65533;&#65533;O&#65533;Utz&#65533;&#65533;TL&#65533;HH&#65533;E`&#65533;&#65533;&#65533;&#65533;&#65533;M&#65533;RA&#65533;&#65533;U&#65533;A&#65533;c&#65533;q]&#65533;Ke&#65533;EULS*6&#65533;&#65533;G&#65533;pC7&#65533;0F0EE&#65533;&#65533;D&#65533;M@I&#65533;`x!U&#65533;K&#65533;D&#65533;8&#65533;Q7&#65533;&#65533;S&#65533;v&#65533;&#65533;&#65533;&#65533;G"Y$&#65533;V&#65533;&#65533;)&#65533;RP&#356;&#65533;R:E&#65533;Z&#65533;j&#65533;&#65533;X^]D&#65533;&#65533;oV&#65533;h&i&#65533;&#65533;&#65533;E&#65533;5W&#65533;&;ws&#65533;a&#65533;dB&#65533;^2A&#65533;RL&#65533;&#65533;_&#65533;&#65533;&#65533;c&#65533;I&#65533;e&#873;&#65533;K-&#65533;K&#65533;&#65533;&#65533;&#65533;&#65533;&#65533;&#65533;d&#65533;&#65533;&#65533;&#65533;&#65533;z&#65533;&#65533;&#65533;Y&#65533;alQ&#65533;A&#65533;&#65533;kF`&#65533;&#65533;&#65533;c8W&#65533;`&#65533;G&#65533;X&#65533;&#65533;6N&#65533;&#65533;O&#65533;Yd&#65533;E&#65533;&#65533;&#65533;&#65533;c`&#65533;E&#65533;~&#65533;"&#65533;&#65533;&#1117;&#65533;q&#65533;&#65533;&#65533;R&#65533;xF[-&#65533;s&#65533;&#65533;&#1587;&#65533;9&#65533;&#65533;P\&#65533;E:g&#65533;K,9&#65533;&#65533;1&#65533;&#65533;F&#65533;&#65533;Go&#65533;&#65533;Eo&#65533;&#65533;&#65533;&#65533;&#65533;l
&#65533;&#65533;&#65533;g&#65533;&#65533;Px&#65533;Go&#262;&#65533;p&#65533;47A&#65533;a&#65533;c&#65533;}FWs&#65533;Q{&#65533;&#65533;&#1509;&#65533;&#65533;&#65533;&#65533;&#65533;&#65533;dd&#1712;>&#65533;&#65533;@k<f&#65533;s#&#65533;e&#65533;v&#65533;q&#65533;&#65533;&#65533;.dC&#65533;e&#65533;&#65533;r&#65533;!&#65533;N&#65533;&#65533;&#65533;0&#65533;`&#65533;&#7227;BzK&#65533;&#65533;)!^X&#65533;&#65533;&#65533;&#65533;&#65533;&#694;mQ[&#65533;O&#65533;@&#65533;N@&#65533;&#346;`&#65533;W&#65533;&#65533;&#65533;&#65533;V&#65533;&#65533;[s9&#65533;&#65533;+z&#65533;z&#65533;&#65533;`u&#65533;&#65533;&#65533;/s}&#65533;B&#65533;&#65533;;:&#65533;&#65533;	C&#1332;+&#65533;I	&#65533;ZM&#65533;&#65533;%
L8&#163;"&#65533;)|)6K&#247;&#65533;,&#65533;DX&#65533;&#65533;yj&#65533;{&#65533;HI&#65533;&#65533;U&#65533;L&#1196;&#65533;`M2&#65533;&#5500;x&#65533;&#65533;]&#65533;='&#65533;[&#65533;&#65533;&#65533;f&#65533;	&#65533;&#65533;&#65533;-`AK,Z&#65533;&#132;&#65533;-&#65533;&#65533;UPh&#65533;&#65533;&#65533;
&#65533;EY&#65533;&#65533;U&#65533;&#65533;&#65533;!&#65533;i&#65533;\&#65533;(&#65533;&#65533;&#65533;9&#4759;&#65533;h&#65533;&#65533;0&#204;&#65533;&#65533;$&#65533;&#65533;&#65533;IS&#65533;&#65533;m&#65533;&#65533;C&#65533;x%Jy&#65533;&#65533;Qf&#65533;&#65533;&#804;IdL#&#65533;NRv &#65533; &#65533;Q&#1626;&#65533;X&#65533;&#65533;i&#65533;OHB&#65533;V&#65533;,&#65533;&#65533;&#65533;m&#65533;P&#65533;&#65533;X&#65533;-9!6X(&#65533;&#65533; &#65533;&D6&#65533;&#65533;&#65533;&#65533;&#1541;&#65533;&#65533;zM&#65533;&#65533;&#65533;p&#65533;&#65533;dI&#65533;&#65533;&#65533;&#65533;&#65533;&#65533;K&#65533;\&#65533;MWl&#65533;&#65533;K*S5N&#65533;&#65533;&#65533;##&#65533;&#65533;&#65533;E&#65533;&#65533;&#906;r&#65533;;r&#65533;6`(&#65533;h&#65533;&#311;DY&#65533;L&#65533;&#65533;&#65533;i&#436;&#65533;&#65533;)Iy&#65533;&#65533;P4&#65533;p"0h
[&#65533;&#65533;3&#65533;&#65533;&#65533;+at&#280;@m4B&#65533;d&#65533;C1J&#65533;z&#65533;7oa
&#65533;5&#65533;(&#65533;&#65533;!X&#65533;+H&#65533;D&#65533;&#65533;&#65533;jk0&#65533; &#65533;_I&#65533;&#65533;&#65533;Hc&&#65533;Dl&#65533;&#65533;Z&#65533;&#65533;&#65533;&#65533;&#65533;-h&#65533;6LY&#65533;&#65533; &#65533;&#65533;q&#65533;	?&#65533;v&#65533;#@A&#65533;a&#65533;&#65533;&#65533;8,&#297;eh"&#65533;&#65533;@&#65533;*2A?HU&#65533;$&#65533;4Dji`&#65533;&#65533;&#65533;G#&#65533;&#65533;JH]&#65533;i>S&#65533;&#65533;&#65533;4
&#65533;&#65533;&#65533;&#65533;s&#65533;4,&#65533;q&#65533;&#65533;&#65533; &#65533;B&#65533;(&#65533;	Z&#65533;P4&#65533;
V a&#65533;b&#65533;&#65533;&#65533;9&#65533;E{&#1539;&#65533;&#65533; Y&#65533;&#65533;!k&#65533;&#65533;5&#65533;&#65533;XG;&#65533;&#65533;(&#65533;4&#65533;&#65533;Xs&#65533;&#65533;5j&#65533;&#65533;o &#65533;`&#1760;&#1536;&#65533;b@&#65533;&#65533;&#65533;JD&#65533;&#65533;Q&#65533;5&#1190;&#65533;8&#65533;S&#65533;&#65533;&#65533;)&#65533;M}&#65533;&#65533;&#65533;$&#65533;&#65533;>&#65533;&#65533;&#65533;&#65533; L&#65533;&#65533;W&#65533;&#65533;^&#65533;&#65533;&#65533;&#65533;ss#&#65533;&#65533; &#65533;0&#65533;&#65533;)&#65533;	g&#65533;&#65533;&#65533;&#65533;&#65533;y&#65533;b7&#65533;V-tA+&#65533;&#877;b&#65533;&#65533;PA&#65533;z&#65533;`&#362;JI*R&#65533;&#65533;&#65533;&#65533;P&#65533;Bt&#65533;`&#65533;&#65533;&#65533;g?&#65533;&#65533;hXE{&#65533;&#274;a&#65533;'E9L&#65533;&#65533;&#65533;2:&#65533;&#65533;&#65533;&#65533;&#65533;&#65533;&#65533;I&#65533;&#65533;PF&#1501;Q%N%C&#65533;&#65533;@)HX&#65533;&#65533;&#65533;&#65533;&dEU&#65533;&#65533;p$&#65533;xB&#65533;+*&#65533;)]p&#65533;&#65533;O&#65533;X4&#65533;E!&#65533;&#65533;n&#65533;&#65533;&#65533;oHW r~&#65533;&#65533;*y<`0&#65533;F&#65533;4.&#65533;n&#65533;[{&#1554;&#65533;&#65533;&#65533;&#65533;@z&#65533;^&#65533;&#65533;&#65533;&#464;Yp&#65533;&#65533;O&#65533;&#843;&#65533;\&#65533;&#65533;U*&#65533;B&#1168;0`Z&#65533;&#65533;?E&#65533;&#65533;%K&#65533;1&#65533;g)&#65533;t&#65533;&#65533;&#65533;L,X&#1032;&#65533;&#65533;&#65533;SJ	&#65533;=&#65533;iQ
~&#65533;&#65533;&#65533;&#65533;T&#65533;&#65533;w&#65533;Y&#534;&#65533;&#65533;4&#65533;P+4&#65533;&#65533;&#65533;M&#1914;+&#65533;&#65533;ZU &#65533;%&#65533;L&#65533;% &#65533;zJ&#65533;&#65533;l&#65533;|XT&#65533;f&#65533;&#65533;&#65533;ud$/<&#65533;&#65533;&#65533;&#784;&#65533;&#65533;&#65533;&#65533;\ !&#65533;   ,   &#65533;\ &#65533; &#65533;	H&#65533;&#65533;&#65533;&#65533;*\&#560;!&#65533;{&#65533;&#65533;&#65533;sH&#65533;&#65533;&#331;3j&#65533;&#561;&#65533;&#463; C&#65533;I&#65533;&#65533;&#595;(S&#65533;\&#626;&#65533;&#727;0c&#65533;l&#65533;&#65533;D&#65533;3s&#65533;&#65533;&#65533;g&#65533;{7&#65533;
z&#65533;&#65533;&#1123;H&#65533;*]&#692;&#65533;&#1255;P&#65533;&#65533;&#65533;&#65533;*&#1323;X&#65533;B,&#65533;okW&#65533;^&#65533;fK&#65533;&#65533;&#1651;h&#1258;&#65533;ju&#65533;&#1589;p&#65533;V|&#65533;ubX&#65533;m&#65533;&#65533;&#65533;&#759;&#65533;&#2047;&#65533;WJL&#65533;&#65533;&#65533;&#200;+^&#65533;8&#65533;P&#65533;&#65533;&#65533;&&#1848;2&#65533;&#65533;C&#65533;J&#65533;
&#65533;&#65533;&#65533;&#796;?&#65533;&#65533;&#1650;&#65533;&#1256;Sg,Y4e&#65533;&#65533;&#1395;&#65533;&#65533;^&#65533;&#65533;&#65533;&#65533;F&#1309;&#65533;`n&#1577;e&#65533;&#65533;&#65533;vm&#65533;!&#65533;[>&#65533;&#65533;p&#65533;&#65533;y&#65533;vN&#65533;&#65533;&#65533;&#65533;C&#65533;H&#65533;{&#65533;&#1725;&#65533;_&#65533;&#65533;k&#65533;&#65533;&#65533;n&#1099;7&#65533;]wy&#65533;u&#65533;/ON_z&#65533;&#65533;&#65533;&#65533;&#65533;&#65533;&#65533;z&#65533;&#65533;&#65533;M&#65533;&#65533;&#65533;&#65533;[&#65533;&#65533;&&#65533;q&#65533;&#65533;w&#65533;5G&#65533;oB&#65533;]sr&#65533;&#65533;
v&#65533;!L&#65533;&#65533;&#65533;@&#65533;=&#65533;&#65533;(&#65533;&#65533;TmIg&#65533;D/*&#65533;n&#65533;-&#65533;l2v&#65533;&#65533;~za&#65533;&#65533;f+&#65533;&#65533;&#65533;f&#65533;	&#65533;SPC&#65533;&#65533;&#65533;&#65533;)&#65533;HTr&#65533;%&#65533;&#65533;&#65533;Q&#65533;_&#65533;Xb&#65533;&#65533;s&#65533;W&#65533;&#65533;&#65533;&#65533;=&#65533;&#65533;&#65533;&#65533;&#65533;&#65533;qb&#65533;&#65533;s&#65533;Q&#65533;&#65533;&#65533;7&#153;Z&#65533;+%&#65533;w&#65533;&#65533;h~&#1174;e\x&#1975;g&#65533;m&#65533;&#31136;&#65533;6jyuUU&#65533;&#65533;&#65533;8f&#65533;&#65533;&#65533;Hg`&#65533;v*(^&#65533;E
)&#65533;&#65533;&#65533;F&#65533;}Q&#65533;&#65533;tn9dM&#65533;&#65533;&#65533;&#65533;h&#65533;9 &#65533;&#65533;*7&#2018;&#65533;h&#65533;&#65533;&#65533;&#65533;hr	&#65533;&#65533;&#65533;&#65533;'&#65533;y&#65533;)[&#65533;&#65533;!&#65533;&#65533;&#65533;T&#65533;&#65533;&#65533;9at~Z&#65533;-ltUEl=d&#65533;Sf&#65533;&#65533;&#1155;n&#65533;8&#65533;Q&#65533;&#65533;*I&#65533;w&#65533;&#65533;&#65533;G&#65533;v&#65533;o&#65533;&#65533;&#65533;K&#65533;&#65533;{&#65533;&#65533;&#65533;	&#65533;n&#65533;&#65533;&#65533;&&#65533;l&#65533;+&#65533;&#65533;&#65533;&#65533;&#65533;|/&#65533;vq&#65533;tj&#65533;&#65533;C&#65533;&#65533;&#65533;&#65533;*X&#65533;_&#65533;&#65533;&#65533;j&#65533;0&#65533;6F&#65533;&#65533;Z&#65533;87V&#65533;A&#65533;;&#65533;<@-&#65533;&#65533;&#65533;&#65533;3,&#65533;&#65533;&#65533;sU&#65533;$&#65533;&#65533;=&&#65533;&#65533;&#65533;&#65533;&#65533;&#65533;&#65533;j&#65533;&VWg[gq&#65533;-&#65533;&#65533;d&#65533;]iq&#65533;
&#65533;&#65533;&#65533;USw&#65533;&#65533;&#65533;&#65533;&#65533;&#65533;9&#65533;&#65533;X&#65533;&#65533;]jf&#65533;d&#65533;&#65533;&#65533;3&#65533;&#65533;&#65533;C4&#65533;}W&#65533;+&#65533;7&#65533;&#65533;b&#65533;&#65533;NU&#65533;}&#65533;&#65533;&#65533;.&#65533;^&#65533;y8&#65533;-"&#918;UH{&#65533;1&#65533;&#65533;&#65533;&#65533;fn&#58849;&#65533;&#65533;&#65533;r&#65533;&#65533;s:&#65533;8&#65533;&#65533;y&#65533;!&#65533;&#65533;&#65533;U&#65533;n&#65533;&#65533;}Y&#65533;&#65533;gR&#65533;&#65533;&#65533;Ol&#65533;&#65533;}-&#65533;0&#65533;E&#65533;&#65533;&#65533;&#65533;;&#65533;&#65533;38&#65533;{s&#65533;C#&#65533;&#65533;=&#65533;E+b&#65533;&#65533;&#65533;&#65533;,&#65533;P'>&#65533;t&#65533;&#65533;tT&#2035;?&#65533;w&#13723;=&#65533;F&#65533;&#65533;&#65533;&#65533;&#65533;;f&#65533;f&#65533; &#65533;&#65533;&#65533;K&#65533;Nx/*&#65533;&#65533;&#65533;&#65533;&#65533;&#65533;&#65533;E?&#65533;&#65533;&#65533;&#502;&#65533;}&#65533;j_&#65533;Su&#65533;&#65533;&#65533;&#65533;P&#65533;@!c]&#65533;&#65533;G&&#65533;&#65533;#p(t&#65533;;&#65533;a&#65533;&#65533;	&#65533;\#&#65533;&#65533;B&#65533;&#65533;&#65533;hT
&#65533;&#65533;@(&#65533;&#65533;Y&#518;&#65533;a&#65533;&#65533;@&#65533;"&#65533;&#65533;7C&#65533;&#65533;NU2&#65533;&#65533;.0U&#65533;3&#1169;&#65533;p&#65533;+]&#65533;&#65533;&#1407;v&#65533;_d&#65533;Fs&#65533;&#65533;g,&#65533;&#65533;`&#65533;.&#65533;e&#65533;&#65533;&#65533; &#65533;&#65533;*?x&#65533; -T&#65533;by&#65533;FI&#65533;&#65533;:HH&#65533;x&#65533;R&#65533;&#65533;<&#65533;1=:&#1169;&#1347;&#65533;;XH4E&#65533;oWR&#65533;&#65533;&#65533;&#65533;de&#65533;m}&#65533;&#65533;Z&#65533;c&#65533;&#65533;&#65533;M&#65533;&#65533;&#65533;N)-&#65533;5h&#65533;
D&#65533;&#65533;Z&#65533;&#65533;&#65533;&#65533;ZM&#65533;&#65533;&#65533;"&#65533;&#65533;?&#65533;&#65533;Rh&#65533;<&#65533;&#1992;F&#65533;&#65533;&#65533;&#65533;&#65533;+[+7&#65533;&#258;TW&#65533;dO,UY61&#65533;&#65533;n&#65533;&#65533;f&#65533;&#65533;BD&#65533;P&#65533;|&#65533;8&#65533;1&#65533;Nrh&#65533;&#65533;dUe% &#65533;&#65533;rB&#65533;"&#65533;*e&#65533;>&#65533;&#534475;"&#65533;&#65533;&#65533;&#65533;#W&#65533;&#65533;&#65533;O&#65533;&#65533;&#65533;8&#65533;&#65533;&#65533;iL&#65533;A&#65533;=^6T&#65533;&#65533;e&#65533;&#65533;IQ_>&#65533;&#65533;~&#65533;&#65533;%&#65533;&#65533;"\&#65533;&#605;I{$3&#65533;&#65533;&#65533;R&#65533;&#65533;\&#65533;&#65533;&#65533;&#1195;\)bbj#&#65533;6ZBF&#65533;&#65533;&#65533;h&#65533;8sJ&#65533;&#65533;&#65533;&#65533;&#65533;&#65533;&#65533;&#933;&#65533;&#65533;&#65533;&#65533;X&#65533;;&#534;&#65533;#&&#65533;&#65533;I&#65533;`&#65533;)&#65533;dJ6&#65533;Z&#65533;&#65533;&#65533;&#65533;`l&#65533;&#65533;O&#65533;\&#65533;Y&#65533;)&#65533;F}&#65533;H&#65533;&#65533;&#65533;fjY&#65533;&#65533;&#1462;&#65533;&#65533;&#65533;&l!\&#65533;&#65533;3&#65533;&#65533;u&#65533;x&#65533;&#65533;Z&#65533;4&#65533;&#65533;u&#65533;L[W+R&#65533;oxm&#65533;j[&#65533;X&#65533;&#65533;&#65533;d&#65533;&#65533;
&#65533;.pZ/&#65533;8e&#65533;N&#65533;&#65533;&#65533;&#65533;jV&#65533;<%'&#65533;&#65533;&#65533;BJ&#65533;&#65533;fz&#65533;!K2&#65533;uc2&#65533;&#65533;&#65533;4e.&#65533;&#65533;&#65533;&#65533;-5&#65533;Oy&#65533;&#65533;&#65533;#&#65533;h&#65533;&#65533;&#65533;L&#65533;&#65533;&#65533;&#65533;m&#65533;Y&#65533;E&#65533;&#65533;&#65533;&#65533;&#65533;"&#65533;)4I^&#65533;z&#65533;e&#65533;t]8]&#65533;Y&#65533;&#65533;&#65533;u&#65533;s&#65533;&#65533;&#65533;&#65533;7&#65533;&#65533;&#65533;	Kk=&#23185;&#65533;&#65533;-&#65533;&#65533;Y&#65533;6&#27729;&#65533;g&#65533;&#65533;&#65533;W6&#65533;&#65533;2&#65533;X&#65533;,&#65533;&#65533;+&#65533;&#1348;&#65533;d&#65533;Ms&#65533;Y&#65533;&#65533;&#65533;f&#65533;:&#65533;!&#1691;&#65533;&#65533;&#65533;&#65533;&#65533;&#65533;&#65533;&#65533;mQ&#65533;}&#65533;&#65533;J&#65533;V&#65533;&#65533;&#65533;(	&#65533;&#65533;_&#65533;2&#65533;l"@&#65533;S&#65533;l&#65533;i&#65533;(&#1451;9Y&#65533;`IN&#65533;&#65533;>m.&#65533;&#729;`s&#60987;;Nr&#65533;&#65533;&#65533;B%&#65533;&#65533;<.'&#65533;&#65533;|a&#65533;&#65533;&#65533;bp&#65533;:&#65533;Z&#65533;&#65533;d&#65533;sKL&#65533;M&#65533;&#65533;&#65533;&#244;$&#65533;&#65533;lS&#65533;&#65533;s}3&#65533;D&#65533;&#65533;Y&#65533;2X&#65533;&#65533;3O#Ye&#65533;u&#65533;#&#65533;-&#65533;&#65533;&&#65533;-w&#65533;*&#65533;-&#65533;mL&#65533;&#65533;&#65533;`&#65533;&#65533;Iq&#65533;&#65533;4nw&#65533;kf&#65533;&#65533;&#65533;&#65533;&#65533;&#65533;&#65533;-&#65533;1K=&#65533;&#65533;&#65533;K&#65533;2i&#1242;&#65533;(&#65533;zz&#65533;&#65533;&#65533;&#65533;&#65533;&#65533;(C&#65533;&#65533;&#65533;&#373;C!&#65533;&#65533;&#761;&#65533;&#65533;1&#65533;&#65533;-=&#65533;&#1001;&#65533;j&#65533;l$&#65533;&#65533;&#65533;:y,&#65533;&#65533;	&#65533;&#65533;-&#65533;&#65533;t&#65533;f&#65533;g;&#65533;}6&#65533;I&#65533;qo&#65533;&#65533;%N&#65533;&#65533;&#65533;}&#65533;&#65533;&#1973;&#65533;@&#65533;&#65533;\&#65533;&#65533;W3&#65533;&#65533;r&#65533;4ScD&#1797;@N?&#65533;&#65533;&#65533;0&#65533;&#65533;N&#65533;&#65533;&#65533;t&#65533;k&#65533;&#65533;&#65533;&#65533;&#65533;&#65533;T&#65533;&#65533;&#822;Nq&#65533;&#1226;G&#65533;&#65533;&#65533;&#312;&#65533;&#65533;]&#65533;&#65533;&#65533;&#65533;$U&#908;_&#65533;&#65533;#&#65533;o&#65533;&#65533;1[r&#65533;&#48412;&#1701;%&#65533;&#65533;K&#65533;N"&#65533;&#65533;&#65533;&#65533;Wp&#65533;&#65533;H3&#65533;z;i&#65533;>P0>&#18149;:S&#65533;&#65533;&#65533;&#65533;&#65533;9&#65533;M&#65533;&#65533;L)v&#65533;&#65533;raMq&#65533;&#11891;&#65533;&#65533;5;qS[&#65533;&#65533;&#2045;&#65533;5&#65533;F&#65533;&#65533;N&#65533;h\/&#65533;&#65533;&#65533;&#36240;&#65533;h&#65533;&#65533;h&#65533;&#65533;^&#65533;{7&#65533;&#65533;E&#65533;&#970;&#65533;&#65533;Q&#65533;&#65533;&#1699;>&#65533;S&#65533;M&#46875;&#65533;&#65533;#e&#65533;&#65533;ks&#65533;&#65533;&#65533;&#65533;|&#65533;&#65533;&#65533;&#65533;&#65533;z&#65533;&#65533;8&#65533;&#65533;C&#65533;&#65533;B&#65533;g&#65533;phW?&#65533;&#886;&#65533;&#65533;&#65533;'&#65533;&#65533;3&#65533;&#65533;
&#65533;&#65533;&#65533;&#65533;-&#65533;b;nGe&#65533;&#65533;k&#65533;8&#1793;&#39623;&#65533;	U&#65533;&#65533;&#65533;g&#65533;n&#2031;&#65533;_&#65533;&#42692;&#65533;&#65533;zC-O{&#906;=&#65533;&#65533;&#65533;&#65533;&#65533;&#65533;&#65533;&#65533;&#65533;&#65533;%&#65533;&#65533;&#65533;&#65533;V'&#65533;&#65533;&#65533;&#65533;&#65533;um-&#65533;Y&#65533;:&#65533;&#65533;&#65533;&#65533;_/h_&#65533;)&#65533;&#1486;&#65533;R#1M&#65533;~As&#65533;4N&#65533;&#65533;S&#65533;{&#65533;}bGv8a&#65533;%{?
&#65533;S&#65533;g&#65533;m&#1537;v9&#65533;}(&#65533;&#65533;z&#65533;&#65533;j&#65533;&Q(&#65533;3&#65533;C#urln&#65533;&#65533;3i&#65533;#&#65533;&#65533;&#65533;s&#65533;&#65533;h&#65533;&#65533;W&#65533;&#65533;&#65533;c}Dhl&#65533;&#65533;&#65533;v&#65533;DFq`&#65533;}&#65533;fqdsen&#65533;fT}&#65533;n%=&#65533;&#65533;dSv&#65533;Xdv{&#65533;7&#65533;R6s&#65533;v&#65533;2u&#65533;qi&#65533;&#65533;QL&#65533;e&#65533;UK&#65533;&#65533;dH{vhga&#65533;~&#65533;u&#65533;Y&#65533;&#65533;u&#65533;}&#65533;&#1476;&#65533;&#65533;&#65533;N&#1540;&#33261;W
&#65533;&#65533;j&#65533;t&#65533;&#65533;O&#65533;fc&#65533;gx,&#65533;_&#65533;(&#65533;Wl[Uf&#65533;&#65533;Y8x&#65533;&#65533;DR&#65533;&#65533;&#65533;SR[&#228;.&#65533;q}&#65533;&#65533;6&#65533;yV&#65533;gQW&#65533;k&#65533;u&#65533;~=&#65533;p&#65533;82&#65533;qwe&#552;q&#65533;hrQr&#65533;k&#65533;XN&#65533;fo6&#65533;tGfF&#65533;#&#65533;A<1&#65533;l?&#65533;&#65533;H&#65533;&#65533;&#65533;pjez&#65533;(N&#65533;&#65533;Y&#65533;}(v&#65533;&#65533;&#65533;&#65533;&#65533;&#65533;HvW&#65533;&#65533;&#1543;~&#65533;&#65533;&#65533;H&#65533;&#65533;&#1551;&#65533;&#65533;&#65533; &#591;&#65533;H&#65533;&#65533;&#65533;&#65533;t&&#65533;&#65533;Vs"&#65533;eRE1Eb&#65533;9&#65533;&#65533;Z&#65533;D<&#65533;&#65533;&#65533;t&#65533;%gb%b@&#65533;%Dh&#65533;&#65533;&#65533;&#65533;x&#65533;&#65533;3h&#65533;&#65533;m&#65533;&#65533;`&#65533;&#65533;&#65533;&#65533;&#65533;&#65533;&#65533;&#65533;&#65533;dWh&#65533;&#65533;&#65533;&&#65533;&#65533;iZI&#65533;&#65533;?&#65533;w&#65533;&#65533;ueg&#65533;&#65533;&#65533;y@y&#65533;&#65533;]LYI&#65533;3b&#65533;&#65533;&#65533;rH&#65533;$7&#65533;QU&#65533;d^&#65533;&#65533;&#65533;&#65533;S]&#65533;&#65533;S{&#65533;&#65533;&#65533;&#65533;&#65533;a'&#65533;&#65533; &#65533;e&#65533;&#65533;&#65533;&#65533;h&#598;f9&#65533;s&#65533;&#65533;p&#65533;vy&#65533;j&#65533;&#65533;n&#1622;&#65533;x&#65533;&#65533;&#65533;pYv&#65533;&#1428;&#65533;&#65533;~&#835;K&#65533;&#65533;E&#65533;&#65533;h&#65533;&#65533;h&#65533;&#65533;:&#65533;b&#65533;&#65533;-aCK&#65533;yb&#65533;f'(&#65533;_4&#65533;tRb:&#65533;&#65533;F#&#65533;&#65533;~6&#65533;.y&#65533;e	&#65533;cwrK)j&#65533;FVf&#65533;&#344;&#65533;&#65533;&#65533;&#65533;&#65533;z&#65533;X&#65533;`&#516;(&#65533;`E&#1627;Ayd&#1829;&#65533;&#65533;&#65533;:&#65533;&#65533;D&#534;s&#65533;&#65533;&#65533;KTOO5UY4&#65533;&#65533;&#65533;s&#65533;&#65533;&#65533;`p)&#65533;uY&#65533;&#65533;&#65533;&#65533;&#65533;&#65533;r&#602;&#65533;Y&#65533;&#65533;&#1562;0&#1626;f&#65533;w&#65533;&#65533;x&#65533;/&#65533;&#65533;&#65533;9&#65533;&#65533;&#1623;&#65533;&#65533;&#65533;c&#65533;&#65533;f&#65533;&#65533;&#65533;d&#65533;=A8h&#65533;d&#65533;+xr&#65533;poUw@&#65533;`&#65533;&#65533;b&#65533;2&#65533;&#65533;&#65533;r&#65533;&#65533;S&#65533;&#65533;&#65533;P&#65533;&#65533;&#65533;X&#65533;sH&#65533;&#65533;:&#65533;9hS&#65533;&#65533;&#63514;a&#478;&#65533;(~&#65533;)dk&#1376;&#65533;s@2U6BJ&#65533;&#65533;*$ab&#65533;&#65533;k&#65533;&#483;&#65533;&#1631;&#65533;&#65533;Hx&#65533;&#981;&#65533;"&:4TyA&#772;5o"J`"&#65533;&#65533;&#65533;<&#65533;r&#65533;(&#65533;&#65533;&#1365;*J&#65533;&#65533;&#65533;&#65533;ydj&#65533;&#65533;i&#65533;N&#65533;&#65533;f&#65533;&#65533;0	&#65533; &#65533;p&#666;n
&#65533;t&#1699;&#65533;qi&#65533;FVQ&#29848;~L&#65533;9=&#65533;^&#65533;t{&#65533;&#65533;y+&#65533;ag&#65533;&#65533;&#65533;&#65533;#%*X1&#65533;&#65533;D)&#65533;&#65533;&#65533;&#65533;&#65533;?&#65533;&#1185;,5&#65533;&#1222;\&#65533;v&#65533;oEw&#65533;(8YW&#65533;T&#65533;FN&#65533;&#65533;&#65533;&#65533;i&#65533;&#65533;y&#65533;i&#65533;(Dw&#65533;4&#65533;3&#65533;&#65533;&#65533;+&#1860;cC&#65533;z&#1416;]&#1484;&#65533;{&#65533;8{&#65533;y&#65533;+&#65533;q+&#65533;b&#65533;&#65533;Z&#65533;&#65533;&#65533;&#65533;x#&#1432;Z6(#&#65533;&#65533;Z2&#65533;1&#65533;a&#65533;&#65533;&#65533;B&#696;B&#65533;:&#65533;&#1565;&#65533;&#65533;&#65533;&#65533;&#65533;&#65533;w)&#65533;dZ&#65533;n&#65533;d&#65533;&#65533;&#65533;&#1690;&#65533;*&#65533;&#65533;&#65533;&#65533;&#65533;&#65533;i&#65533;&#65533;Z&#65533;&#65533; &#65533;&#65533;Iz&#65533;Wj&#65533;T&#184;p(DLrG4	*8&#65533;Uy&#65533;&#65533;&#65533;F&#65533;Iq*&#65533;r&#65533;F&#65533;&#65533;&#65533;R&#65533;R&#65533;&#65533;%8&#1521;&#65533;I&#65533;&#65533;*=&#65533;&#65533;&#65533;&#65533;&#65533;W4&#65533;8&#65533;&#65533;AR&#65533;|&#2004;]&#65533;&#65533;w&#65533;&#65533;&#65533;Y&#65533;&#65533;m&#65533;Xj;w&#526;&#65533;&#65533;&#1070;D&#65533;&#65533;&~6&#65533;&#65533;dI&#65533;&#65533;=&#65533;B-O'@@3&#65533;BZ&#65533;xguX&#65533;a&#65533;&#65533;{Ha`IaZ{&#65533;&#65533;&#1331;&#65533;&#65533;:gC&#65533;CM&#65533;i`&#65533;:1tI&#65533;s&#65533;{N N&#65533;:&#65533;&#65533;&#65533;&#65533;^i&#65533;+&#686;E&#65533;&#65533;e&#65533;&#65533;D&#65533;&#65533;&#65533;9&#65533;&#65533;;&#65533;l&#65533;&#65533;C&#65533;&#65533;&#15958;&#65533;&#65533;&#65533;&#65533;&#1784;&#65533;y&#65533;Y&#65533;X&#65533;FZw&#65533;&#65533;j&#1589;j&#65533;&#1785;;&#65533;Y&#65533;&#65533;~{&#47351;&#65533;]&#65533;&\(&#65533;&#65533;&#65533;8:,&#65533;Y&#65533;&#65533;k>&#65533;]&#65533;&#65533;e&#65533;&#65533;A/{<&#65533;u&#65533;uw&#65533;Y&#65533;&#65533;&#65533;&#65533;I&#65533;&#65533;&#65533;r&#65533;&#45148;e&#65533;m&#65533;&#65533;&#65533;&#65533;&#65533;&#65533;p&#65533;x&#65533;K[r>p&#65533;\&#65533;y&#65533;&#65533;&#65533;&#65533;y^K&#65533;\&#65533;&#65533;&#65533;;&#65533;&#65533;y\K&#65533;&#65533;h&#65533;&#65533;P&#65533;xF&#65533;6&#65533;;Q&#65533;&#65533;&#65533;J&#65533;&#65533;B&#65533;&#65533;&&#65533;&#65533;WZ&#65533;:&#65533;&#65533;&#65533;r&#65533;k&#65533;&#65533;	&#65533;&#65533;&#65533;&#65533;&#65533;&#65533;&#65533;&#65533;j&#65533;&#371694;&#65533;&#65533;&#65533;,&#65533;&#65533;&#65533;z&#65533;&#65533;&#65533;&#65533;&#65533;&#519;]{&#65533; \&#65533;&&#65533;&#65533;&#65533;&#65533;&#65533;J&#588;&#65533;y&#65533;&#65533;<&#65533;<&#65533;?F&#65533;u?&#65533;#<&#65533;4&#65533;&#65533;kh	&#65533;&#65533;&#65533;j&#65533;3,&#65533;&#65533;&#1531;&#65533;"5&#65533;&#28257;&#65533;&#65533;&#65533;X&#65533;f&#631;&#65533;I&#65533;&#65533;	&#65533;C&#65533;&#65533;&#65533;&#65533;9&#65533;&#65533;K;5G&#65533;&#65533;&#65533;g&#65533;&#65533;&#65533;&#65533;Ll&#65533;&#65533;&#65533;>*&#65533;&#65533;h&#65533;&#65533;*&#65533;U&#65533;&#65533;&#65533;&#65533;?$3&#65533;&#65533;m&#65533;=f&#65533;U&#65533;&#65533;&#65533;&#65533;IkS&#14645;&#65533;Y&#331;&#65533;&#65533;&#65533;&#726;Ul&#65533;P<&#65533;E&#65533;&#65533;&#65533;&#65533;&#65533;&#65533;a&#65533;&#526;&#65533;&#65533;$X&#65533;`9&#65533;F&#65533;H&#65533;&#65533;&#65533;_	&#65533;|{&#65533;&#65533;+ds|&#65533;&#65533;)&#65533;dM&#65533;&#14809;&#65533;c'&#65533;Q&#65533;(&#65533;&#65533;"uUr&#61447;&#891;&#65533;|&#65533;p&#65533;&#65533;L&#65533;&#65533;`&#65533;<&#65533;&#65533;j&#760;&#65533;&#758;,&#827;&#1838;&#65533;@&#65533;p&#65533;&#65533;j&#65533;&#65533;&#65533;
)2C&#65533;&#65533;kF	8&#149;&#65533;&#65533;&#65533;&#1490;a<&#65533;&#65533;K&#65533;F&#65533;>&#65533;p&#65533;&#65533;\&#65533;&#65533;&#65533;GT&#65533;wV	&#65533;&#65533;&#45848;*&#65533;(G&#65533;&#65533;
&#65533;&#65533;&#669;`Z&#65533;&#65533;&#65533;&#65533;&#65533;&#65533;&#65533;\&#65533;
&#65533;&#65533;&#65533;&#65533;&#65533;&#65533;&#65533;&#65533;&#65533;j&#65533;&#65533;L&#65533;&#65533;&#65533;&#65533;o&#1642;&#65533;&#65533;&#65533;&#65533;&#65533;hy&#65533;&#65533;&#65533;&#65533;&#65533;m&#1657;B+&#65533;&#65533;&#65533;D&#65533;&#1956;Q&#65533;3&#65533;5&#65533;&#65533;$}Y &#65533;B&#65533;Lx&#65533;&#65533;R&#65533;&#65533;f+&#65533;!(&#65533;&#65533;&#65533;&#65533;&#65533;&#65533;@&#65533;\&#65533;7m&#65533;&#65533;l&#65533;D[&#65533;&#65533;&#65533;&#65533;8&#65533;&#1275;<&#65533;p&#65533;?}>&#65533;I&#65533;Vlj+&#65533;&#404;&#65533;&#65533;Xj&#65533;&#65533;K&#65533;?K&#65533;&#65533;&#65533;&#65533;^&#65533;&#65533;&#65533;?&#65533;&#65533;d&#65533;&#596;Hul&#65533;i&#65533;&#65533;'&#65533;&#65533;x&#65533;&#65533;
&#65533;&#65533;\&#517;&#65533;&#65533;t]&#65533;v=&#65533;e)&#65533;a'&#1488;&#65533;&#513;&#65533;&#1476;{&#65533;mz&#1476;]&#65533;T&#65533;&#65533;|&#65533;&#1484;&#65533;&#65533;&#65533;&#65533;&#65533;b	&#1437;&#1779;L+6&#65533;&#65533;u&#65533;&#65533;}
8w&#65533;&#65533;{l&#65533;x&#65533;&#65533;,&#65533;&#65533;&#65533;&#65533;vs4=&#65533;m&#971;&#65533;l&#65533;A&#65533;&#815;]&#65533;&#65533;&#636;&#1267;]&#1266;&#65533;&#65533;Am&#65533;H&#65533;&#65533;F=&#65533;&#65533;&#65533;&#65533;&#1698;/&#65533;&#65533;&#65533;;&#65533;&#65533;+&#65533;]-&#65533;&#65533;&#233;Y&#65533;dg&#65533;&#65533;7&#65533;&#65533;e&#65533;#&#65533;&#65533;&#65533;&#65533;&#65533;(&&#65533;&#65533;&#65533;&#49389;&#65533;K"&#65533;&#65533;&#65533;_&#65533;&#1816;&#65533;&#65533;&#65533;V&#65533;h&#65533;[&#65533;&#65533;&#65533;&#65533;&#65533;&#65533;&#65533;&#65533;L&#1989;&#65533;&#65533;l&#65533;&#65533;&#65533;&#65533;&#65533;&#65533;&#65533;&#65533;&#2029;M&#65533;&#65533;|&#65533;A&#65533;&#754;&#65533;&#65533;~&#821;&#65533;&#822;&#65533;&#65533;&#65533;&#65533;&#65533;&#65533;&#65533;S&#65533;&#65533;&#65533;&#47616;1L&#65533;&#65533;Lh#j`Xtn3&#65533;h&#65533;&#65533;~&#65533;]&#65533;=&#65533;&#65533;5&#65533;&#65533;&#65533;F&#65533;&#65533;#&4&#65533;&#65533;(&#1484;[&#65533;>&#65533;&#1267;=6&#65533;&#65533;&#65533;&#65533;&#65533;6M&#65533;&#65533;8&#65533;&#1776;&#65533;&#65533;G&#65533;&#65533;>~&#65533;&#65533;&#65533;&#65533;&#65533;&#1326;I&#65533;/&#65533;&#1378;6d&#65533;&#65533;m&#65533;&#65533;&#65533;=&#65533;u&#65533;q&#65533;&#65533;]T&#65533;&#835;&#65533;8&#1639;s&#65533;hm&#1974;{&#65533;n&#65533;uX&#1957;kN&#65533;&#65533;&#65533;&#65533;&#65533;&#65533;v)&#65533;~&#1990;-&#523;&#65533;&#65533;&#65533;m&#1992;L&#65533;TL&#65533;<.&#65533;4&#65533;&#65533;&#65533;P&#1285;&#65533;&#65533;&#65533;&#65533;v&#65533;&#1473;&#65533;&#65533;"&#65533;&#65533;&#65533;c&#65533;}`&#65533;&#232;m&#65533;&#405;&#65533;&#340;&#476;}&#65533;&#1299;&#65533;h&#65533;&#65533;,&#65533;&#65533;%&#65533;&#65533;g#&#65533;&#65533;&#65533;&#65533;&#1723;&#65533;&#65533;&#65533;&#65533;&#1786;&#65533;&#65533;H&#65533;&#1330;&#65533;B.&#65533; &#65533;&#65533;&#65533;F&#65533;&#65533;6^&#65533;<&#65533;&#65533;&#65533;q2l4&#65533;E/7R&#65533;&#65533;v`&#65533;}&#65533;&w&#65533;&#65533;&#65533;&#924;&#65533;X&#65533;P,&#65533;F&#65533;&#65533;&#950;&#65533;&#65533;&#65533;&#65533;&#65533;&#65533;f&#65533;Kr)&#65533;&#65533;&#6899;&&#65533;&#65533;x8&#65533;&#2007;&#65533;|&#65533;&#65533;&#65533;]&#65533;&#65533;&#65533;&#65533;&#65533;&#65533;.&#65533;.&#65533;	&#65533;&#65533;5&#65533;5-&#1837;&#1840;&#65533;&#65533;o&#65533;&#65533;&#65533;&#1262;]&#65533;&#65533;
&#65533;&#65533;&#65533;\&#65533;g&#65533;&#65533;&#1197;&#65533;v&#1598;&#65533;&#65533;Flw&#65533;}l&#65533;Pk&#65533;&#65533;&#65533; &#65533;{&#65533;=&#65533;&#65533;}&#65533;&#65533;&#65533;8&#65533;&#65533;&#65533;&#1268;&#65533;&#1780;&#65533;&#65533;8.&#65533;&#65533;&#65533;&#65533;&#65533;&#65533;M&#65533;&#65533;5?&#65533;&#65533; 9&#65533;&#65533;&#65533;&#65533;Ka&#65533;&#1331;4&#65533;&#1177;)&#65533;&#65533;&#65533;&#65533;;N~7w&#65533;&#1837;&#65533;4&#65533;&#659;&#65533;&#807;R_&#65533;Kjb&#65533;&#65533;&#65533;&#65533;&#65533;&#65533;e\&#65533;W&#65533;&#65533;&#65533;&#65533;[&#65533;&#65533;&#65533;[&#65533;&#65533;&#65533;Dm&#65533;Km&#65533;,&#65533;&#65533;D>&#65533;=>&#65533;x&#65533;&#65533;xo&#65533;,&#65533;&#65533;D&#65533;&#65533;5&#65533;&#65533;~&#65533;J&#65533;&#65533;a&#1827;|X&#65533;&#65533;9&#1419;:Y~j4&#65533;&#65533;&#65533;&#65533;&#65533;&#65533;Z&#65533;\&#65533;&#65533;&#65533;t&#65533;&#65533;,&#675;M&#65533;&#1954;&#65533;|j&#65533;&#65533;E&#65533;?&#65533;K&#65533;&#65533;F&#65533;&#65533;E&#65533;&#65533;F~&#20014;&#65533;x&#65533;&#65533;&#65533;&#65533;&#2030;s&#65533;&#65533;,&#65533;A&#65533;&#65533;[&#65533;&#65533;&#65533;&#65533;&#65533;&#65533;&#65533;&#65533;>&#65533;XvU&#65533;&#656;&#498;&#1949;.&#65533;>&#65533;&#65533;&#65533;&#65533;V&#65533;&#65533;=6&#65533;&#11136;8{*&#65533;&#65533;&#65533;&#379;&#65533;&#65533;&#65533;&#65533;&#700;&#65533;m&#65533;&#65533;}&#65533;;&#65533;&#1840;?&#65533; &#65533;&#65533;&#65533;&#65533;8&#65533;&#65533;;N&#65533;&#65533;&#65533;&#65533;>&#65533;&#65533;&#65533;&#65533;\]&#65533; &#65533;&#65533;&#65533;v&#65533;&#65533;3&#65533;&#65533;&#65533;w&#65533;&#65533;&#579;q&#65533;<z&#65533;&V&#65533;W&#65533;&#395;=^&#65533;'&#65533;b&#65533;x&#21828;&#65533;&#65533;$&#660;K&#65533;\ir&#65533;Hzm&#1723;w&#65533;&#65533;;}&#65533;T&#65533;P&#65533;E&#65533;E&#65533;T&#65533;R&#65533;M&#65533;>&#65533;U&#65533;T&#65533;&#65533;l&#65533;<	&#65533;&#65533;&#65533;u]&#65533;&#65533;CwN&#65533;Xs&#65533;&#405;+7&#65533;l9r&#65533;&#805;uKN\&#1849;i&#1486;&#65533;7o&#65533;p{&#65533;&#65533;&#65533;;&#65533;&#65533;Ys&#65533;&#65533;C&#65533;.bu&#65533;t&#65533;p&#65533;I&#65533;&#65533;pR&#65533;&#65533;&#65533;M&#924;&#65533;F&#65533;X&#65533;&#65533;Uy&#65533;Gs&#65533;'&#65533;t&#400;;N&#1320;:5&#65533;&#34477;-R&#65533;]Q&#65533;n&#1085;}&#65533;&#65533;&#65533;0k&#65533;x&#65533;j=&#65533;&#65533;&#65533;&#65533;&#65533;&#65533;2&#65533;]&#65533;t&#65533;&#65533;&#65533;y&#65533;&#65533;n1:&#65533;&#65533;&#65533;u?|&#65533;pa&#65533;&#65533;&#849;5&#65533;~&#65533;z&#65533;&#65533;&#971;O&#65533;&#65533;|&#65533;h&#65533;&#65533;&#65533;&#65533;&#65533;~&#65533;~&#65533;&#65533;P0&#65533;&#65533;y/&#65533;&#65533;&#65533;B&#65533;&#65533;.tsl&#65533;&#434;&#65533;&#65533;&#65533;	&#65533;&#65533;+&#65533;&#65533;c&#65533;&#65533;;(&#65533;&#65533;F&#65533;)&#65533;yV&#65533;&#65533;5&#65533;^;q&#65533;&#1972;&#65533;&#65533;&#65533;-&#65533;&#65533;j+m&#65533;&#65533;2&#65533;G2H!&#65533;$&#65533;{p:R#&#65533;&#65533;3&#65533;&#65533;&#65533;&#65533;-&#65533;&#65533;&#65533;kr&#65533;&#65533;&#65533;&#65533;,&#65533;G&#65533;.&#65533;&#65533;+p&#65533;&#65533;2&#65533;1&#65533;&#65533;)&#65533;j&#65533;&#65533;s&#65533;D,	&#65533;&#65533;p9&#65533;\z&#65533;&{v&#65533;&#65533;H&#65533;&#65533;&#65533;&#65533;=&#65533;J&#604;&#65533;&#65533;&#65533;(Q&#65533;=Q&#65533;P&#65533;h&#65533;&#65533;6r&#65533;&#65533;$&#65533;SJE&#65533;SO&#65533;&#65533;&#65533;&#65533;G+&#65533;&#65533;&#65533;S9&#65533;k&#65533;&#65533;&#65533;^&#65533;5VYg&#65533;5&#65533;'&#65533;zP<7&#65533;"&#65533;&#65533;6&#65533;&#65533;&#65533;<`&#65533;&#65533;M&#65533;&#65533;&#65533;|u&#65533;&#65533;dc6&#1718;&#65533;GLp&#65533;&#65533;&#65533;3&#65533;&#65533;n&#65533;&#65533;1&#65533;%3@&#65533;&#65533;\&#65533;&#65533;c&#65533;zA&#65533;rEJx!K&#65533;z%&#65533;n&#65533;I&#65533;2&#65533;&#65533;&#65533;9S&#65533;8&#65533;(&#65533;(a&#65533;+U&#65533;&#65533;Kk&#65533;&#65533;T&#65533;h&#65533;h&#65533;&#65533;X|&#1330;?&#65533;,&#65533;c&#65533;?9d&#65533;&#65533;&#65533;J'&#65533;&#65533;Z&#65533;$wlu&#65533;&#65533;s&#1666;V-&#65533;&#65533;d&#65533;.m>&#65533;&#65533;&#1846;&#65533;	&#65533;Jh&#65533;&#65533;&#65533;&#65533;&#65533;Sh&#65533;&#65533;&#65533;Qc&#65533;&#65533;j&#65533;&#65533;@&#65533;5.9P&#65533;&#65533;!j3&#65533;:yO&#65533;9&#65533;kHQ&#65533;R&#65533;8&#65533;&#65533;7=&#65533;Z&#65533;#z;&#1298;&#65533;3u&#65533;T&#61870;&#1344;&#65533;&#65533;o&#65533;&#65533;&#65533;j1\&#65533;J&#36162;v+&#65533;s&#65533;&#65533;&#65533;&#65533;*&#473;0&#65533;W&#65533;q&#65533;&#65533;&#65533;@1&#65533;&#65533;&#65533;g&#65533;7&#65533;&#65533;&#65533;k&#65533;$&#65533;/&#65533;&#65533;&#65533;Yr&#65533;&#65533;&#65533;<xw7&#65533;w&#65533;3_&#1675;&#65533;&#65533;	%&#65533;p_^&#65533;b&#65533;&#65533;^R$&#65533;F&#65533;&#65533;&#65533;Ij	&#65533;&#65533;.&#65533;&#65533;m&#65533;&#65533;&#65533;l&#988;&#65533;9{&#65533;&#65533;&#65533;{ &#65533;n&#65533;*&#65533;j&#65533;&#65533;&#65533;}&#65533;]`&#65533;zr&#65533;&#65533;t&#65533;&#65533;&#65533;&#65533;&#65533;&#65533;i&#65533;&#65533;&#65533;3Z&#65533;&#65533;&#65533;Ud&#65533;&#65533;&#65533;&#65533;k`;&#65533;&#65533;&#65533;&#736;&#65533;z&#65533;{&#65533;&#65533;&#65533;&#65533;i&j&#65533;&#65533;&#65533;5x&#65533;&#65533;&#65533;E&#65533;&#65533;\TFP&#65533;(&#65533;'l&#65533;&#594;p&#65533;T&#65533;&#65533;&#1769;&&#65533;&#65533;&#65533;X&#65533;  j&#65533;&#65533;C&#65533;J&#65533;&#65533;&#1344;&#65533;&#65533;&#65533;1&#65533;~8#&#65533;&#65533;&#65533;&#11836;&#65533;}CL37E&#65533;u&#65533;~U]&#65533;?&#65533;&#65533;%.&#65533;&#1183;&#65533;&#1956;,&#65533;n,J&#65533;&#65533; D&#65533;&#65533;&#65533;&#65533;;&#65533;&#1533;&#1960;&#65533;W	&#65533;&#65533;&#65533;&#717;
g&#65533;G&#65533;D&#65533;&#65533;&#65533;L 9&#65533;IJ&#65533;&#65533;C&#65533;&#65533;&#65533;HF6&#1169;E&#65533;G&#65533;Pe&#65533;&#65533;k&#65533;&#65533;"&#65533;&#65533; .R&#65533;>&#65533;&#65533;&#65533;&#65533;T'\i&#65533;&#65533;#&#65533;&#65533; &#65533;&#65533;&#65533;i9Y G&#65533;<&#65533;h&#65533;&#65533;&#65533;&#2166;(&#65533;X&#65533;j&#65533;&#65533;e&#65533;D(&#65533;E!&#65533;3y&#65533;m@3&#65533;&#65533;U&#65533;n&#65533;&#65533;df&#65533;&#65533;q&#65533;E&#65533;&#65533;l&#65533;&#65533;&#65533;g&#65533;&#65533;P&#539;&#65533;k&#65533;&#65533;&#65533;&#65533;-X&#65533;9&#65533;&#65533;R&#65533;&#65533;&#65533;&#65533;&#65533;
e:&#65533;Y&#65533;O~&#65533;KW&#65533;&#65533;&#65533;&#65533;EPn&#65533;[&#65533;W&#65533;&#65533;V&#65533;7I&#65533;,&#65533;&#65533;&#65533;&#65533;~&#65533;&#65533;3&#65533;Q1&#65533;NqQpV&#65533;&#65533;&#65533;(7&#65533;Y&#65533;w&#65533;&#65533;F&#65533;&#65533;#Hs&#65533;&#65533;&#1492;H&#65533;&#65533;3&#65533;:&#65533;$>&#1189;/&#65533;iL&#65533;&#65533;&#65533;&#65533;q&#65533;e&#65533;&#65533;&#65533;3&#1305;&#65533;t&#65533;&#65533;PO&#65533;&#65533;&#65533;&#65533;S^&#65533;r&#65533;&#65533; &#65533;&#65533;&#65533;8!&#65533;
'&#146;jLU`JDJi&#65533;{L`&#378;&#65533;&#65533;&#65533;&#65533;Tc&#65533;JQ&#65533;L&#65533;8tSU\&#65533;*J&#65533;&#65533;:&#65533;IjD&#65533;&#65533;&#65533;/&#65533;&#65533;&#65533;&#65533;^&#65533;s4&#65533;&#65533;&#65533;LDW&#65533;zz3p}k&#65533;&#65533;?&#65533;VP#.&#65533;Lv&#65533;}jf
&#65533;k&#65533;StA%&#65533;>;W%&#65533;4&#65533;,BD&#65533;&#65533;&#65533;;&#65533;&#65533;.N&#65533;&#65533;&#65533;&#65533;#X&#65533;f&#1293;&#65533;&#65533;&#65533;`&#65533;&#65533;4Z&#65533;%&#65533;4^&#65533;&#65533;&#65533;V&#65533;HS&#65533;&#65533;G2A&#65533;&#65533;&#1337;&#965;nt)&#65533;L&#65533;,dCqY&#65533;&#65533;U&#65533;&#65533;Dn&#65533;&#65533;&#65533;)f&#65533;$&#65533;&#65533;&#1132;M&#65533;J&#65533;X&#65533;&#65533; &#65533;&#65533;V&#65533;&#65533;&#65533;b`&#65533;Ue;b0&#65533;\&#65533;l&#65533;/&#65533;(_&#65533;&#65533;_3&2x&#65533;&#65533;&#65533;T&#345;&#65533;\&#65533;S>&#65533;&#65533;&#65533;&#65533;m'&#65533;)5&#65533;&#65533;&#65533;&#65533;+P&#65533;P&#65533;\X$]U&#65533;b&#1201;8t.F&#65533;&#36405;&#65533;&#65533;	&#65533;&#65533;]][&#65533;E8&#65533;uv&#65533;U&#65533;|&#65533;&#65533;yi&#65533;&#65533;&#65533;j&#65533;&#65533;bl&#65533;&#65533;*(&#65533;!`&#65533;&#65533;&#65533;&&#65533;5p+&#65533;&#65533;&#65533;&#65533;B&#65533;$W&#65533;&#65533;c)&#65533;&#65533;;f2&#65533;&#65533;&#65533;I&#65533;&#65533;,&#65533;&#65533;_&#65533;8&#65533;;&#65533;
&#65533;N/&#65533;3&#65533;&#65533;g(&#65533;4&#65533;6&#65533;&#65533;E&#65533;&#65533;&#65533;&#65533;Af+MR28&#65533;:&#65533;&#65533;&#65533;N&#65533;/=&#65533;;&#65533;
*|d+O<x&#65533;MU&#65533;&#65533;.&#65533;&#65533;p ,&#65533;h&#65533;&#1082;}&#65533;]&#65533;&#65533;&#65533;7Y&#65533;H6#B&#65533;&#65533;sV&#65533;&#65533;&#65533;_&#65533;<c&#65533;8&#447;^1_xM&#65533;&#65533;&#65533;&#65533;&#900;A&#65533;)q&#65533;&#65533;&#65533;8&#65533;&#1357;i&#770;&#65533;&#65533;&#65533;&#65533;&#65533;&#65533;K&#65533;h&#65533;Z&#65533;&#65533;:1&#65533;&#65533;Y&#65533;H&#65533;&#65533;&#65533;&#65533;T&#65533;&#65533;MG"&#65533;\DV&#65533;&#65533;&#65533;w&#65533;;&#65533;&#65533;&#65533;&#65533;&#65533;$&#65533;0&#574;&#65533;&#65533;,?&#65533;o&#1011;.&#65533;X&#65533;l=TQ&#65533;&#65533;&#65533;&#598;&#65533;&#65533;&#65533;&#65533;&#65533;lX Xa&#65533;5d(m&#65533;M}t&#65533;&#65533;Ky#&#65533;&#65533;7A&#65533;&#65533;&#65533;&#65533;&#65533;oOU6&#65533;&#65533;7S&#65533;Z&#65533;H{A&#65533;n&#65533;|&#65533;2s&#65533;&#65533;&#65533;&#65533;&#65533;OC&#65533;sa&#984;&#65533;&#65533;&#65533;&#65533;to&#65533;&#65533;&#65533;&#65533;f&#65533;&#65533;k&#65533;[&#65533;W0'&#65533;&#65533;&#65533;5&#65533;&#65533;&#65533;}&#65533;&#65533;&#65533;!&#65533;F&#65533;y&#65533;&#65533;&#65533;&#65533;&#65533;&#65533;&#65533;&#65533;&#65533;#HI&#65533;G?&#65533;y%d&#65533;Y&#65533;q&#65533;&#65533;&#65533;&#65533;P)&#65533;I&#65533;Q|C|NoWy@&#65533;td#&#65533;r&#65533;$m&#65533;&#65533;
&#65533;&#65533;(&#65533;.2K&#65533;&#772;E&#65533;-&#65533;B&#65533;|c&#1954;.h)&#65533;&#65533;&#65533;"#&#65533;&#65533;$+&#65533;&#387;"^&#65533;&#65533;R&#65533;W3E&#65533;|&#65533;3%&#65533;&#65533;&#65533;6&#1719;&#65533;&#1403;(&#65533;&#65533;c)&#65533;&#65533;&#65533;M&#65533;}&#65533;;&#65533;&#842;&#65533;s&#65533;&#65533;&#65533;7&#65533;&#65533;&#65533;/&#65533;&#65533;&#65533;W&#65533;&#65533;{&#65533;&#65533;&#65533;W&#65533;&#65533;/&#65533;&#65533;&#65533;&#65533;&#65533;&#65533;&#65533;]&#471;&#65533;&#65533;Od&#65533;oX&#65533;&#65533;&#65533;&#48541;|&#65533;&#65533;&#65533;&#65533;&#65533;&#65533;s&#65533;&#65533;&#65533;?&#65533;Pa&#65533;?Q&#65533;&#65533;z&#65533;&#65533;&#65533;&#65533;	T&#65533;&#65533;H&#65533;&#65533; D&#65533;&#65533;&#65533;=^a@C&#65533;+Y&#65533;-Y&#65533;,Y&#65533;&#65533;<.I,&#65533;A&#65533;&#65533;&#65533;"dC@&#65533;&#65533;@&#65533;&#65533;)&#65533;&#65533;&#65533;0&#65533;"J=&#65533;[=&#65533;&#65533;`&#65533;&#65533;&#65533;{;&#65533;U &#65533;&#65533;q&#65533;&#65533;&#65533;&#65533;k-&#65533;&#65533;&#65533;1]&#1743;&#65533;6&#65533;C&#65533;&#65533;C&#65533;&#65533;S&#65533;a{&#65533;&#65533;&#65533;k&#65533;j&#65533;&#65533;&#65533;&#65533;&#1489;&#65533;{&#65533;&#65533;&#65533;-&#1787;6&#65533;&#65533;@&#65533;(&&#65533;&#65533;$#,&#65533;&#65533;.TC&#65533;&#65533;b&#65533;&#65533;&#65533;&#65533;&#65533;&#65533;&#65533;P&#65533;&#65533;P&#65533;)3;&#65533;&#600;&#65533;S&#65533;=&#65533;&#251;&#65533;&#65533;	&#65533;&#65533;p&#65533;&#65533;"&#65533;K&#65533;f&#65533;&#65533;&#65533;X&#65533;&#65533;[&#65533;)&#65533;&#65533;3&#65533;"*&#65533;&#65533;&#65533;3&#65533;5&#65533;DH&#65533;<w&#65533;&#65533;&#65533;R&#65533;&#65533;z&#65533;&#231;&#65533;&#65533;H&#1613;&#65533;&#65533;&#65533;1&#65533;&VY&#65533;&#65533;$&#65533;&#65533;&#65533;&#65533;p&#65533;&#65533;&#65533;&#65533;&#65533;1&#65533;;&#65533;(d&#65533;_&#65533;&#65533;&#65533;:&#65533;&#65533;%&#65533;-&#65533;&#65533;bc&#65533;D|&#65533;&#65533;&#65533;:&#65533;&#65533;Z&#65533;&#1538;&#65533;i&#65533;&#65533;i&#65533;&#65533;R9&#65533;&#65533;&#65533;l&#65533;&(&#65533;6)k&#65533;<j&#65533;9&#65533;&#65533;!&#1635;&#65533;&#65533;X&#65533;R&#65533;&#65533;y&#65533;7 tA&#65533;		|C&#65533;	Y4&#65533;&#65533;&#1786;&#1481;&#65533;sz:&#65533;AM<H&#377;J|*&#65533;&#5253;&#65533;{&#65533;&#65533;&#65533;&#65533;&#65533;>\dG#&#65533;IAz,&#65533;&#264;/@&#65533;&#65533;&#65533;Ra&#65533;<&#65533;&#65533;&#1051;J&#65533;&#65533;&#65533;a&#65533;\l&#65533;&#65533;5&#65533;T&#65533;&#65533;&#65533;&#65533;&#65533;&#65533;&#65533;&#65533;&#65533;aF3)&#65533;1	F&#65533;&#65533;&#65533;bl>&#65533;&#65533;&#65533;&#65533;&#65533;/&#65533;&#65533;&#65533;s<?K(XS&#65533;U&#65533; ;&#65533;n&#1338;&#65533;&#65533;&#65533;l&#65533;6
&#65533;&#431;L2&#65533;&#65533;&#65533;o&#65533;+*&#65533;;7rSGQQ&#65533;;&#65533;&#65533;&#65533;&#65533;2i
&#65533;&#65533;(W&#65533;w&#65533;&#572;&#65533;KF&#65533;#I&#65533;I&#65533;!&#65533;&#65533;&#65533;h&#65533;&#163;&#65533;II&#65533;&#282;&#65533;"&#65533;&#65533;&#65533;&#65533;kQ:&#993;,&#522;,&#65533;ZL&#65533;A&#65533;E;i&#65533;&#65533;&#65533;KBA&#65533;CB&#65533;>j0V,&#65533;&#65533;Y&#65533;&#65533;&#65533;&#65533;&#65533;@;&#769;&#65533;&#65533;pA&#65533;s>&#65533;c&#65533;&#65533;&#65533;M&#65533;&#65533;M$&#65533;M&#65533;%\B&#65533;D&#65533;&#65533;"&#65533;&#65533;!+&#65533;&#65533;k&#65533;>&#65533;&#65533;-5H.C&#65533;&#188;&#173;&#65533;&#65533;&#931;25&#815;&#65533;&#65533;&#65533;&#65533;#.[K&#65533;q*&#65533;J&#65533;k*&#65533;7&#65533;&#65533;	&#65533;&#65533;&#65533;&#964;&#65533;&#65533;\$z&#65533;&#65533;V&#65533;A&#65533;&#65533;&#65533;&#65533;&#65533;&#256;I^q&#65533;1&#65533;<0&#65533;I&#65533;&#65533;&#65533;1AJ+
&#65533;r&#65533;&#65533;&#209;3&#65533;&#669;&#65533;  =&#65533;L&#65533;\A&#65533;&#65533;Y&#65533;&#65533;&#65533;&#65533;&#1659;A&#65533;&#65533;0~&#65533;&#65533;&#65533;&#65533;E7I&#1867;&#562;&#65533;&#65533;&#65533;&#65533;&#65533;I&#65533;4M&#65533;&#65533;=J&#65533;&#65533;&#65533;C&#672;l&#65533;&#65533;rH&#65533;+&#65533;&#65533;&#65533;&#65533;&#65533;#e&#65533;&#65533;Z&#65533;8*A&#65533;&#65533;+3J&#65533;fS&#65533;&#65533;&#65533;&#65533;?K&#65533;+&#65533;$&#65533;&#1213;&#65533;
&#65533;R	&#65533;\&-&#65533;&#6670;&#65533;*&#65533;&#65533;y42&#65533;G&#65533;4&#65533;&#65533;9&#65533;&#65533;&#65533;&#65533;pE&#65533;&#65533;X&#65533;&#65533;&#65533;+&#65533;uB&#65533;&#65533;&#65533;&#65533;2A&#65533;:p&#65533;&#65533;0!&#418;#&#65533; &#1651;&#1561;&#65533;&#65533;Ey E:&#65533;&#65533;J&#65533;u&#65533;Y&#65533;6&#65533;&#65533;Y9&#65533;&#65533;&#65533;j<&#17183;&#65533;&#65533;&#65533;&#65533;I2&#65533;I&#65533;&#65533;X:&#65533;Qq&#65533;QY&#65533;4&#65533;&#65533;&#65533;&#65533;:2%R&#65533;&#65533;&#65533;&#65533;&#1364;#&#65533;["Y/-UV,}3K&#65533;'	&#65533;S&#65533;&#65533;R&#65533;&#65533;st&#65533;9&#65533;&#65533;4u&#65533;d&#65533;&#65533;&#65533;4&#65533;&#65533;p&#1488;)&#65533;?L3&#65533;8	&#65533;&#65533;HIKR&#65533;,%%&#65533;H&#65533;@[{Q&#65533;W&#364;&#65533;&#640;&#65533;I&#65533;&#65533;&#65533;&#65533;t&#65533;.&#65533;6&#723;W&#65533;+^&#65533;&#1015;&#65533;&#65533; &#65533;&#65533;&#65533;&#65533;&#65533;x&#65533;ymFy&#65533;&#65533;&#65533;&#65533;X&#65533;&#65533;W&#65533;QZ&#65533;&#65533;&#65533;&#65533;&#65533;&#65533;,s&#65533;P1&#65533;&#65533;~\&#1622;&#65533;+&#65533;&#65533;&#65533;&#875;*e8R&#65533;&#65533;]	&#65533;&#65533;5R&#65533;&#1604;&#65533;Y1&#65533;&#1175;&#65533;&#65533;&#65533;&#682;1}&#65533;=J&#65533;&#2018;&#65533;Iz&#65533;&#65533;&#65533;&#65533;E&#206;&#65533;U&#65533;&#65533;&#65533;&#65533;&#65533;D&#1540;&#65533;&#1708;&#65533;&#65533;&#65533;l&#65533;&#65533;Q&#1367;&#65533;+&#65533;&#65533;&#65533;&#65533;&#218;5&#65533;&#1141;UJ&#65533;t&#65533;[eUV&#65533;I&#65533;&#65533;&#65533;QN&#65533;H&#65533;&#65533;8&#65533;&#65533;&#1132;&#65533;&#539;>&#65533;E&#65533;C&#65533;&#65533; &#65533;3T\&#65533;&#65533;U\&#65533;u&#65533;&#65533;&#65533;&#65533;)&#65533;q&#65533;&#65533;I%&#65533;&#65533;&#65533;Q&#65533;Uc=-&#65533;&#65533;&#295;l&#65533;a&#65533;&#65533;D&#65533;&#65533;&#65533;#(q"&#65533;U&#65533;&#65533; &#65533;J]Kh"h&#65533;&#65533;&#65533;&#65533;`&#65533;t/;&#65533;&#65533;&#65533;&#65533;&#65533;&#65533;&#65533;&#1989;&#65533;&#65533;&#65533;&#1120;&#65533;9OJ&#65533;+&#1666;&#65533;&#65533;&#65533;<&#65533;4&#65533;&#65533;W%Y|&#65533;^&#65533;e&#65533;&#65533;I&#65533;&#65533;<&#65533;&#65533;Z&#65533;]
aI&#65533;89&#65533;`5wa&#65533;&#65533;&#65533;N&#65533;B]&#65533;X&#65533;&#65533;&#65533;&#65533;&#65533;&#65533;&#65533;&#65533;_&#65533;&#65533;&#1472;:&#65533;&#65533;&#65533;&#65533;X&#65533;&#65533;&#1810;vi6&#65533;&#65533;l&#65533;!8"X.&#65533;3I&#65533;&#65533;`q&#65533;&#65533;&#65533;&#65533;&#65533;&#65533;&#705;z&#65533;&#65533;5!	&#361;	&#65533;.&#65533;&#65533;8u\&#65533;j"&#1127;&#65533;&#65533;f/:*&#65533;o&#65533;*&#65533;va&#65533;&#65533;P&#65533;&#65533;]&#65533;&#65533;r&#65533;;&#65533;&#65533;}&#65533;&#65533;"Em[&#65533;&#65533;&#65533;&#65533;&#65533;&#65533;9&#65533;&#65533;@&#65533;i&#65533;H&#65533;]X&#65533;&#65533;&#65533;&#65533;&#65533;&#65533;AS&#65533;3NZ'*R[Db&#1724;b\&#65533;&#65533;D&#65533;&#65533;&#65533;+:{&#65533;-&#65533;\~&#65533;&#65533;&#65533;X&#65533;-&#65533;<&#65533;H&#65533;K&#65533;P&#65533;}&#65533;&#65533;&#65533;&#65533;:&#65533;&#65533;N&#65533;R&#65533;}Bd&#65533;S&#65533;&#65533;&#1549;&&#65533;&#65533;&#65533;&#65533;g&#65533;E&#65533;p}&#65533;Fvd&#65533;J&#472;X&#65533;lR&#65533;T&#65533;&#65533;&#65533;&#65533;&#65533;N&#65533;Q&#65533;&#65533;X&#65533;'&#65533;&#65533;&#65533;&#65533;&#65533;&#65533;&#65533;&#65533;A&#65533;&#65533;yP&#65533;y@e&#65533;&#65533;C&#65533;`&#65533;C&#65533;&#65533;&#65533;&#65533; $&#65533;T&#65533;dO&#65533;&#65533;&#65533;Y^&#65533;dl&#65533;&#65533;&#65533;&#65533;&#1995;&#65533;3#n4&#65533;mp|YF&#65533;;%Zi&#65533;8&#65533;&#65533;f,\&#65533;&#65533;&#65533;&#65533;&#65533;]<4<&#65533;\*&#65533;&#65533;({*&#65533;&#65533;&#65533;1S&#65533;M&#65533;:&#65533;&#65533;6&#65533;Pa8&#65533;&#65533;G&#65533;g{&#65533;&#65533;&#65533;&#5972;{+&#65533;&#65533;[&#65533;&#65533;&#65533;4&#65533;[n,&#65533;]&#65533;&#65533;%&#65533;N<bR&#65533;&#65533;9&#65533;&#65533;&#65533;&#65533;&#65533;&#65533;&#65533;a&#65533;&#65533;Px&#65533;&#65533;:&#65533;&#1160;&#1249;M&#65533;&#65533;&#65533;&#65533;&#65533;
&#65533;S&#65533;e&#564;u\.6&#65533;WU&#1812;.&#65533;&#65533;&#65533;=&#65533;51R&#283;&#65533;&#65533;\&#65533;&#65533;L&#65533;&#65533;]VI$i&#65533;&#65533;c&#65533;J&#65533;&#65533;&#65533;&#65533;&#65533;&#65533;&#65533;D&#1919;Bdn&#65533;N&#65533;>MA^&#65533;EQ&#65533;z&#65533;&#65533;(&#65533;&#65533;&#65533;&#65533;&#65533;&#65533;k
&#65533;4&#1204;!*(&#364;&#65533;}&#65533;&#65533;e|-t&#65533;3n&#65533;VI&#65533;&#65533;R&#65533;&#65533;o&#1542;r&#65533;\sm&#65533;&#65533;k&#65533;&#65533;&#65533;r&#65533;km&#65533;k&#1542;t&#65533;&#65533;&#65533;&#1460;&#65533;J&#65533;&#65533;&#65533;&#65533;w&#65533;)&#65533;x^&#65533;&#14618;|_&#65533;X&#65533;&#65533;}&#65533;&#698;&#65533;&#65533;&#65533;0&#65533;&#36869;:D&#65533;R&#65533;&#65533;Rv&#65533;&#65533;F&#65533;fI_v&#65533;&#65533;6&#65533;Z&#203;&#65533;i&#65533;&#65533;K,&#65533;&#1910;&#65533;)&#65533;&#1024;3&#1156;&#65533;&#65533;f&#65533;&#65533;&#65533;]&#65533;&#65533;&#65533;._	&#65533;&#65533;M/n&#65533;-&#65533;&#65533;P
&#65533;&#65533;
&#65533;&#65533;n&#65533;&#65533;&#65533;&#65533;
&#65533;&#65533;&#65533;s&#65533;&#65533;k&#1057;D&#1316;\hwrJ&#65533;&#65533;&#65533;C{Hg8&#65533;j&#65533;&#65533;m&#65533;&#65533;j&#65533;iXb@&#65533;h&#65533;k&#65533;h@&#65533;`&#65533;&#65533;]&#65533;[&#65533;&#65533;vxh&#65533;&#65533;&#65533;4S(&if&#65533;&#65533;&#65533;&#65533;&#65533;&#361;&#8989;&#65533;\&#65533;&#65533;w&#2020;+&#65533;i&#65533;XH;~D&#65533;;#&#65533;p&#65533;hT&#65533;C4&#65533;r&#65533;&#65533;&#65533;2&#65533; qA5'&#65533;&#65533;b1f_&#65533;m&#65533;C&#65533;&#208;&#65533;nD&#65533;&#65533;Id&#65533;z&#65533;&#65533;@&#894;RD&#65533;&#65533;&#65533;&#224;(&#1938;	&#65533;&#65533;y&#65533;SUA{&#65533;P+&#65533;&#65533;&#65533;;Y^3v,tP&#65533;&#65533;&#65533;&#65533;&#65533;^&#65533;&#65533;&#1999;&#65533;kpqQ&#65533;$#:Ab=&#65533;K{xo(&#65533;^@&#65533;e0&#65533;b@&#65533;c_&#1541;^&#65533;a`&#65533;[&#65533;&#65533;T&#1540;@@&#65533;_0&#65533;y&#65533;&#65533;&#65533;&#65533;&#65533;6jfS&#65533;fM,f\&#1419;&#65533;&#1931;&#65533;&#65533;&#65533;P&#65533;W&#65533;&#65533;,CJ&#65533;'P&#65533;&#65533;&#65533;&#65533;&#65533;&#65533;&#65533;&#65533;$e&#65533;&#65533;f6&#65533;B/&#65533;u*k&#1977;(&#65533;uT&#65533;W&#65533;S@vi&#65533;&#65533;&#65533;&#65533;&#65533;&#65533;&#65533;Z&#65533;&#65533;&#65533;&#65533;&#65533;|&#65533;&#65533;&#1901;~&#1229;&#65533;&#65533;-&#65533;&#65533;&#65533;&#65533;&#936;v&#65533;2&#1510;&#65533;&#65533;m&#65533;g&#65533;&#65533;&#65533;WYt(&#65533;&#65533;&#65533;&#1254;&#65533;&#65533;MN,&#65533;&#65533;&#65533;4-&#65533;0e&#65533;&#65533;[&#65533;&#65533;r&#65533;`&#65533;`&#65533;&#65533;] &#65533;^&#65533;&#65533;Z x&#65533;&#65533;XXQ&#65533;G&#65533;&#65533;- &#65533;S&#518;wx&#65533;&#65533;$&#65533;&#65533;&#65533;
e&#65533;&#65533;&#661;&#65533;#&#65533;&#467;&#65533;#&#65533;,	>&#65533;;&#65533;6&#65533;_7&#65533;,&#65533;&#65533;&#65533;'&#65533;*&#65533;/&#65533;c&#65533;&#65533;&#65533;LjJ&#65533;y&#65533;&#65533;&#65533;|&#65533;&#1169;B&#65533;?&#65533;&#65533;KYI}R&#65533;&#65533;&
Y^&#65533;&#65533;&#65533;&#1245;:&#65533;&#65533;/&#65533; &#65533;&#1973;&#65533;a&#65533;&#65533;&#65533;w&#65533;9&#65533;&#65533;Q&#65533;,&#65533;&#65533;&#65533;&#65533;&#992;&#65533;&#65533;&#65533;&#65533;&#65533;&#65533;x&#65533;&#65533;&#65533;&#65533;&#65533;Q&#65533;To&#65533;&#65533;'q&#65533;d&#65533;&#65533;&#65533;&#65533;h>&#65533;mHa a&#65533;_&#65533;]&#65533;[&#65533;&#65533;X&#65533;Xh&#65533;TX&#65533;R`:P/@*p&#65533;a@S&#65533;&#65533;+&#65533;*&#65533;cW&#65533;&#65533;*&#65533;&#65533;&#65533;X,&#65533;f\&#65533;q&#65533;&#65533;n&#65533;\VF&#65533;jQq&#65533;&#65533;u&#65533;&#65533;q&#65533;"&#65533;&#65533;&#65533;&#65533;&#65533;&#65533;&#65533;&#870;&#65533;&#65533;&#65533;f&#65533;&#65533;e&#65533;y%*&#65533;	&#65533;\&#65533;*&#65533;&#65533;&#65533;&#65533;&#65533;0&#65533;#&#1830;&#65533;&#65533;&#65533;-&#616;&#65533;/c&#65533;&#65533;{K&#65533; &#26778;&#65533;&#65533; &#65533;&#65533;&#65533;&#65533;&#65533;&#65533;L&#65533;&#65533;&#65533;PJ	&#65533;:&#65533;&#65533;&#65533;&#65533;&#65533;&#65533;&#65533;K&#65533;o&#65533;H&#65533;*&#65533;r31&#65533;&#65533;&#65533;8&#65533;&#65533;9&#669;|&#65533;d&#271;cs&#993;S&#65533;n&#65533;&#65533;x&#65533;&#65533;&#1659;&#65533;&#65533;!&#264;'R&#65533;h&#65533;"&#396;!&#65533;c&#65533;`"&#65533;&#65533;5k,V&#65533;T&#65533;"j&#65533;&#65533;+R&#65533;&#65533;b&#30007;&#65533;&#65533;&#65533;&#65533;Yo={?&#65533;-ZT<x&#65533;&#65533;k&#65533;&#65533;)&#65533;u&#65533;&#65533;Q&#65533;z&#65533;*V&#65533;&#65533;&#529;+Wn9s_&#210;Gv&#65533;&#65533;qh&#65533;qM+&#65533;&#1645;p&#65533;&#1189;&#65533;7pw&#811259;W&#65533;&#65533;p}&#65533;&#65533;	,X&#65533;7oz&<&#65533;&#65533;&#1650;h&#722;&#65533;&#65533;v&#65533;c&#65533;t+&#253;\&#65533;.Z&#65533;&#65533;G&#1005;|6&#65533;Z&#65533;&#65533;^-&#65533;]&#65533;&#65533;Re&#65533;k&#65533;n&#65533;&#65533;&#65533;u4&#65533;&#65533;\&#65533;&#65533;Y^&#65533;VkV&#65533;k+}&#65533;&#65533;&#65533;z&#65533;
u&#65533;&#65533;:&#65533;&#65533;&#1719;s&#65459;!>&#65533;&#65533;x
eX&#65533;'&#65533;&#65533;&#65533;;&#65533;&#65533;&#65533;&#65533;&#1763;&#65533;&#65533;&#65533;>&#65533;&#65533;&#1025;&#65533;>o&#65533;<&#65533;O&#65533;&#65533;!e`t=YG&#65533;{&#65533;&#65533;&#65533;{&#65533;7!&#65533;jD&#65533;P&#65533;h&#65533;:&#65533;&#65533;&#65533;X&#65533;&#65533;&#65533;&#65533;7{ys"_x&#65533;&#65533;^w&#65533;W&#65533;El&#65533;9&#65533;&#65533;&#65533;#>&#65533;&#65533;2&#65533;&#18571;.&#65533;&#65533;2K,&#65533;&#65533;&#65533;JK&#65533;&#65533;"
#pX&#65533;&#65533;VPQE&#65533;8S&#65533;&#65533;&#65533;&#13159; O&#65533;&#65533;&#464;}D&#65533;sf<I&#65533;&#65533;N;&#65533;-&#65533;k&#65533;&#65533;&#65533;[&#20997;&#65533;[`&#65533;&#65533;&#65533;&#65533;{&#1445;i&#65533;&#65533;&#65533;"&#65533;}&#65533;&#65533;`,&
a&#65533;8&#65533;(&#65533;&#65533;&#65533;&#1570;&#65533;{&#65533;&#65533;W_!&#65533;&b&#65533;ym&#65533;'&#65533;&#65533;Mj&#65533;&#65533;v&#1429;&#65533;y&#65533;gk&#65533;&#65533;v&#1067;R&#65533;s[lR&#65533;8UU&#65533;Y%&#65533;q&#65533;%c9&#65533;|&#65533;U&#65533;&#65533;S&#65533;;J&#65533;CT~&#65533;M7&#65533;&#65533;J;-&#65533;~Y&#65533;&#65533;&#65533;:&#1906;&#65533;R&#65533;P&#65533;yi&#65533;&#65533;+&#2040;_&#65533;g&#65533;t&#65533;&#65533;!&#65533;g&#65533;+/P&#65533;&#65533;<&#65533;&#65533;&#65533;l&#65533;&#65533;sf&#65533;&#65533;kOP&#65533;\]y+&#65533;&#65533;&#65533;&#65533;:_&#65533;&#65533;&#65533;Y&#65533;m&#65533;	k&#31704;6&#35012;&#65533;Hic&#65533;K&#1388;&#65533;!XO&#65533;&#65533;&#65533;&#65533;&#65533;<&#65533;@&#65533;-&#65533;&#284;&#65533;*&#65533;&#65533;B&#65533;(&#65533;&#65533;
(&#65533;&#65533;Q&#65533;DD&#65533;EX,&#65533;&#65533;/&#65533;&#65533;#-&#65533;
&#65533;'T&#65533;ej&#65533;&&#65533;&#65533;&#65533;&#65533;k&#65533;e]&#65533;&#382;&#65533;&#65533;&#65533;&#65533;w&#65533;&#65533;g&#65533;&#65533; j6&#65533;h&#65533;&#65533;&#65533;]}&#65533;M`xJi&#65533;x&#65533;&#65533;y&#47960;&#65533;,J:&#65533;_&#65533;&#65533;
w&#65533;&#65533;&#65533;&#65533;6&#65533;g+>&#65533;&#65533;`'&#65533;'&#65533;k&#65533;&#1881;@_&#65533;}&#1838;&#65533;&#65533;Z&#65533;:&#65533;vX&#65533;T&#65533;&#65533;&#65533;y&#65533;&#65533;&#65533;f&#65533;jX+&#65533;$&#65533;&#65533;&#65533;&#65533;&#65533;-|+&#65533;~&#65533;&#65533;&#65533;&#65533;&#65533;&#65533;&#65533;&#65533;&#65533;B&#65533;&#65533;|z&#65533;}&#65533;K=;&#65533; Om&#65533;&#65533;&#65533;k&#65533;&#65533;M&#65533;i=&#65533;&X<&#65533;E5&#65533;&#65533;&#65533;&#65533;&#65533;&#65533;&#1819;&#65533;&#65533;&#65533;&#65533;q&#65533;j^M:p&#65533;&#65533;&#65533;&#65533;&#65533;a&#65533;&#65533;&#65533;eq~;&#65533;&#65533;3C&#65533;'@&#65533;&#65533;C&#65533;&#65533;&#65533;+^&#65533;
&#65533;&#65533;&#65533;-&#65533;'>Q&#65533;S`&#65533;_8&#65533;&#65533;`&#65533;.x&#65533;
D-&#65533;A&#65533;i&#65533;]&#65533;&#65533;&#65533;&#1212; &#65533;&#65533;)&#65533;r&#65533;S:&#65533;&#65533;;&#65533;&u&#65533;![&#35094;&#65533;p.&#65533;&#65533;&#65533;&#65533;&#65533;7&#65533;&#879;0&#65533;&#65533;&#65533;R&#65533;&#65533;%&&#65533;ow[Q&#65533;&#65533;&#65533;#&#65533;&#65533;&#65533;	"wxC&#65533;&#549;+;&#65533;&#65533;e&#65533;X&#65533;&#65533;lq5Z#H&#65533;&#65533;&#539;5&#65533;F9&#65533;&#65533;&#65533;X&#65533;X&#65533;8&#241;&#65533;jD&#65533;&#65533;v4GY&#65533;y&#65533;&#65533;&#65533;UA
&#65533;&#65533;&#65533;&#695;&#65533;&#65533;&#65533;&#65533;h(@&#65533;k&#65533;&#65533;&#65533;&#65533;f&#65533;g!<Q$&#65533;&#65533;&#65533;&#65533;F.Ev&#65533;&#65533;&#65533;R&#1953;/&#65533;&#65533;rzm:en&#65533;u&#65533;d5&#65533;_&#65533;&#65533;&#65533;&#65533;QJ&#65533;&#65533; &#65533;Rv&#65533;t#&#65533;K&#65533;x:&#65533;P&#65533;&#65533;;&#65533;&#65533;&#65533;^m&#65533;&#65533;:&#65533;R&#500;&#65533;Cn&#892;&#65533;&#65533;xC&#65533;&#65533;&&#65533;&#65533;&#65533;<&#65533;CHaJ&#65533;&#65533;&#65533;F1h&#65533;W(&#65533;&#65533;&#65533;'<&#65533;	L`b&#65533;&#65533;!&#65533;&#65533; !
V&#65533;&#65533; &#65533;-&#65533;b&#65533;&#65533;f&#65533;&#65533;&#65533;&#65533;4-&#65533;_l&#65533;M:<tled&#65533;&#65533;J[rH&#65533;;&#65533;&#65533;N&#65533;#&#65533;(*>&#65533;ny&#65533;&#65533;&#1978;&#1101;&#65533;&#65533;&#65533;#&#65533;FIA&#65533;&#65533;&#65533;d&#65533;+"&#65533;[&#65533;F&#65533;Dt&#65533;Z&#65533;&#65533;E&#65533;X&#65533;&#708;e,[Yk&#65533;&#65533;&#65533;&#1149;Q6&#65533;&#65533;&#65533;n&#65533;6T&#1504;NY&#65533;#lN&#65533;:V=&#65533;s&#65533;bG4&#65533;&#65533;Q&#65533;=&#65533;*@&#234;&#65533;&#65533;dy&#65533;&#65533;&#65533;6&#65533;&#65533;/&#65533;&#65533;M&#65533;<+%&#65533;Kt@k&#65533;^Ei=}&#65533;&#65533;&#65533;P&#65533;&#65533;K&#65533;&#65533;&#65533;MjJJ^&#65533;&#65533;&#65533;&#65533;U)S[+&#65533;&#65533;s&#65533;&#65533;&#65533;)&#65533;c&#65533;&#65533;*V&#65533;&#65533;>&#65533;&#65533;&#65533;&#65533;:W&#65533;&#65533;&#773;&#65533;&#65533;:-&#65533;&#1062;&#65533;&#65533;*&#65533;bv&#65533;&#65533;6&#739;z&#65533;&#65533;&#65533;&#65533;E-b&#65533;&#65533;U&#65533;&#65533;&#65533;&#65533;$&#65533;HT&#65533;(&#65533;&#65533;&#65533;$@A
T&#1026;&#65533;`&#65533;K,&#65533;a&#65533;17&#65533;I&#65533;&#65533;M	&#65533;&#65533;&#65533;8&#65533;f&#1319;&#65533;&#851;E#&#65533;&#65533;&#65533;9&#65533;w&#65533;&#65533;&#65533;N&#269;m&#65533;t&#65533;"&#65533;7&#65533;_I*&#65533;&#65533;&#65533;&#65533;]&#65533;&#293;7Ot*[hV7&#65533;&#65533;&#65533;&#65533;|&#65533;)X&#65533;^b&#65533;sp&#65533;&#65533;7&#65533;&#65533;&#65533;&#65533;&#236;&#65533;&#647;&#65533;&#65533;&#65533;&&#65533;&#65533;&#65533;R&#65533;D&#65533;n&#65533;B&#65533;I&#1623;R&&#65533;[&#65533;w&#65533;&#65533;d#&#65533;|5&#65533;_&#65533;D&#65533;+K&#65533;&#65533;Z&#65533;&#65533;&#65533;&#65533;.*&#65533;&#65533;&#680;P&#50487;y&#65533;lzST(&#65533;&#65533;&#65533;*&#65533;&#65533;e&#65533;&#65533;z&#65533;K&#65533;&#65533;&#65533;&#65533;h&#65533;{&#1879;s*K&#65533;&#65533;&#65533;&#65533;"&#1764;qF&#164;H&#65533;&#65533;&#65533;b{:&#65533;\&#65533;&#65533;&#65533;+y|&#65533;&#65533; (&#65533;6&#65533;Y#&#65533;&#65533;&#65533;;&#65533;&#65533;`&#65533;&#65533;&#65533;&#65533;&#65533;,ZQ
O\&#65533;0D!&#65533;>&#65533;&#65533;
D&#65533; (D&#65533;
UP&#65533;&#65533;&#65533;&#65533;n&#65533;i&#65533;+&#1476;e&#65533;q&#65533;X&#65533;&#65533;&#65533;&#65533;Da&#65533;&#65533;q&#65533;]o{A&#65533;&#65533;&#65533;&#65533;&#65533;&#65533;56}&#65533;&#65533;_&#65533;.qoP\&#65533;&#65533;OvRp&#65533;,b&#65533;&#389;&#65533;&#65533;&#65533;&#65533;&#65533;(&#65533;5&#65533;&#65533;5&#65533;&#65533;-&#65533;a&#65533;
u&#65533;c7&#65533;&#65533;h2&#302;x{o&#65533;&#65533;	#&#65533;&#65533;B&#65533;{&#65533;&#65533;&#65533;&#65533;&#65533;#&#65533;w&#65533;&#65533;\&#65533;&#65533;b&#65533;Wd&#65533;&#65533;w8&#65533; e\UE&#65533;Tv8&#65533;&#65533;&#65533;m&#65533;j&#65533;Q&#65533;&#65533;&#65533;,r&#65533;_&#65533;b&#65533;+&#65533;&#65533;z&#65533;5&#65533;&#65533;;&#65533;&#65533;7G&#65533;!&#65533;&#65533;s&#65533;]&#65533;?&#65533;&#65533;&#65533;F&#65533;1Y6&#65533;&#65533;r&#65533;O&#65533;&#65533;P&#65533;8&#65533;&#65533;b,c&#65533;&#65533;E-^1&#65533;MX&#65533;&#65533;!&#65533;P3`
M`B&#65533;0jRO&#65533;
T&#65533;B&#65533;&#65533;.&#630;&#65533;&#65533;Ovs&#65533;&#613;&#65533;&#65533;&#65533;&#1348;&#65533;&#65533;&#1138;1&#65533;V&#65533;&K&#65533;Ho%E&#65533;I&#65533;fG&#65533;1&#65533;{&#65533;)&#65533;S &#65533;&#65533;&#65533;&#65533;\&#1290;&#632;E2&#65533;&#65533;S&#65533;i&#65533;&#65533;*&#65533;u&#65533;&#65533;Z{(&#65533;9&#65533;&#979;&#65533;&#65533;&#450;&#65533;+&#65533;&#65533;M&#65533;&#65533;&#65533;&#65533;&#65533;%z&#65533;&#65533;&#65533;-&#65533;&#65533;c&#65533;)&#60946;i&#65533;&#65533;&#65533;&#65533;&#65533;G&#65533;&#65533;&#1875;&#65533;&#65533;&#65533;^,fx&#65533;&#65533;&#65533;jV&#65533;&#65533;)?&#65533;&#65533;&#65533;?|&G7&#65533;&#65533;&#65533;&#65533;&#65533;<&#65533;A&#65533;&#65533;&#65533;&#65533;&#65533;&#65533;pg&#65533;l(&#65533;&#65533;rii&#65533;x&#65533;&#65533;&#65533;&#65533;4&#65533;&#65533;5_	&#65533;`&#65533;_"&#65533;&#65533;&#65533;9l&#65533;48&#65533;2(&#65533;34C0<&#65533;+&#65533;&#65533;&P#&#65533;&#65533;Ah&#65533;(D&#65533;&#1896;I&#65533;L&#65533;&#65533;&#65533;&#65533;&#65533;Dp&#65533;&#65533;hi2}&#65533;U(X&#65533;5&#65533;&#65533;&#65533;&#65533;&#65533;&#1997;&#65533;&#65533;&#65533;T&#65533;&#1888;I&#65533; &#12620;eDTW&#65533;&#1758;[&#65533;Z&#65533;&#65533;	&#65533;&#65533;&#65533;&#65533;&#65533;&#1774;hE&#65533;&#1927;&#65533;QU&#65533;&#65533;&#65533;UyEP=!&#65533;&#65533;&#65533;V&#65533;&#65533;a&#65533;&#65533;=&#65533;&#65533;P&#65533;&#1212;T&#65533;u&#2003;&#65533;&#65533;&#684;&#65533;&#65533;&#65533;
&#1441;&#65533;a&#65533;&#65533;9&#65533;a&#65533;&#65533;md\&#65533;&#65533;&#65533;&#65533;&#65533;m&#65533;&#65533;u&#65533;&#65533;&#65533;&#982;&#65533;\e&#65533;&#65533;&#65533;nKt&#65533;R&#65533;&#65533;&#65533;D&#65533;&#65533;<&#65533;&#65533;!&#65533;CC&#65533;&#65533;&#65533;&#65533;4
&#65533;
&#65533;&#65533;&#65533;&#65533;&#65533;&#65533;x&#65533;&#65533;<&#65533;&#65533;5$&#65533;1&#65533;3@&#65533;2&#65533;0ouB$(B!&#65533;A$&#65533;&#65533;@$&#65533;&#65533;i&#65533;&#65533;&#836;&#65533;A2&#65533;&&#65533;&#65533;&#65533;[&#65533;8&#65533;&#65533;m&#65533;)&#65533;C&#65533;&#65533;&#65533;a&#65533;Qz&#65533;&#65533;&#65533;(&#65533;G&#65533;&#881;&#1623;&#65533;&#65533;W:&#65533;&#65533;6p&#65533;&#65533;&#1472;A&#65533;^&#65533;xPq&#65533;Y&#908;\&#65533;&#43550;&#65533;c&#65533;&#65533;^bE@n&#4577;&#65533;B&#65533;<&#65533;k&#65533;I&#65533;U&#65533;(&#1099;&#65533;8DuD#Eb&#65533;|P#&#65533;&#65533;&#65533;&#65533;&#1867;&#65533;&#65533;R&#65533;ic&#65533;("&#65533;&#65533;A&#155;&#65533;}&#65533;j&#65533;dV`&#65533;&#65533;&#65533;&#65533;&#65533;&#65533;&#65533;I&#65533;&#65533;>d&#65533;]&#65533;G&#65533;&#684;@Ym&#65533;aR&#1364;U_&#461;&#65533;#J&#65533;&#65533;&#65533;&#65533;zh&#571;&#65533;&#65533;&#65533;&#65533;\&#65533;&#65533;0&#825;&#65533;]&F&#65533;&#817;&#65533;&#65533;Y*&#65533;&#65533;9&#65533;&#65533;&#65533;&#65533;&#65533;&#65533;&#65533;&#65533;&#65533;%n(KP &#65533;&#65533;&#5007;`4RD=&#65533;&#65533;9t&#65533;4(2(C342C0&#65533;&#65533;,&#65533;&#65533;(h&#65533;$$B&#65533;A&#65533; &#65533;&#65533;A4&#65533;2&#65533;&#65533;08&#65533;Z&#65533;&#65533;&#65533;&#65533;&#65533;|&#65533;a&#65533;&#65533;C
F_:&#65533;d&#65533;&#65533;J&#65533;&#65533;f&#65533;&#65533;	3&#65533;&#65533;^ [}%&#1778;&#65533;c7&#65533;c&#65533;uL_pEL&#65533;&#65533;&#65533;u&#65533;R&#65533;k&#65533;&#65533;&#65533;XLT&#65533;Q&#65533;&#65533;&#65533;p2&#65533;J&$&#65533;&#65533;p2&#65533;q&#65533;&#65533;Y&#65533;h&#65533;&#65533;h&#1695;>&#65533;&#65533;&#65533;&#65533; &#65533;&#65533;U&#65533;w&#65533;&#65533;
E&#65533;#&#65533;&#65533;^&#65533;&#65533;&#65533;o0S&#65533;&#65533;&#65533;&#65533;&#65533;
&#65533;&#65533;yM[&#65533;&#65533;&#443;&#65533;"&#65533;&#65533;&#65533;&#65533;'&#65533; &#65533;&#65533;(&#65533;Nv\&#65533;&#65533;X6&#65533;&#65533;t&#65533;&#502;&#65533;&#65533;<&#65533;t&#65533;Q&#65533;&#65533;F&#65533;&#65533;&#65533;&#65533;&#65533;&#1054;|h&#65533;D&#65533;%mbw%&#65533;&#65533;`&#65533;&#65533;&#65533;M^&#65533;&#1940;c$N&#65533;&#65533;&#65533;&#65533;l&#65533;tT&#65533;&#65533;&#65533;&#65533;8l&#65533;8&#65533;&#65533;/a(>&#65533;&#204;Z5H&#65533;4HC.C_&#65533;,&#65533;&#65533;&#65533;&T%@&#65533;&#65533;&#65533;&#1792; &#65533;$&#65533;c&#65533;Zd&#65533;&#65533;3|&#65533;&#65533;Y&#65533;'S&#65533;&#65533;N&#65533;&#65533;n&#65533;&#65533;&#65533;yM\&#65533;i&#65533;&#65533;("&#65533;:[f&#788;D&#65533;&#65533;@&#65533;zN&#65533;T&#65533;SM&#65533;-&#65533;&#65533;&#65533;&#606;&#65533;?2a&#65533;)&#65533;&#65533;&#65533;&#65533;q&#65533;&#65533;}B&#65533;&#65533;&#65533;M&#65533;&#65533;&#65533;8&#65533;&#65533;hi!&#65533;&#65533;&#65533;&#65533;`&#65533;	A%1&#65533;$1(A&#65533;y&#65533;gS9&#65533;W&#65533;&#65533;W&#65533;&#65533;>&#65533;*&#65533;
M&#65533;&#42873;&#65533;&#65533;*&#1548;&#65533;&#65533;&#65533;*&#65533;&#65533;&#65533;@~&#65533;
dM&#65533;T&#529;AXLH&#65533;F&#65533;&#65533;Xa&#65533;KQL&#65533;}V&#65533;\&#65533;]&#65533;R^5&#65533;PJ,&#65533;~L)&#65533;&#65533;n&#65533;&#65533;dR&#65533;&#65533;
&#65533;&#65533;&#65533;&#65533;C&#65533;&&#65533;&#65533;&#65533;&#65533;&#65533;&#65533;J&#65533;&#65533;bL
&#65533;(J&#65533;K:&#65533;G&#65533;&#65533;&#1883;&#65533;&#65533;8P&#65533;5d7&#65533;&#65533;9&#65533; &#65533;C<&#65533;C&#65533;>C^:&#65533;&#65533;0&#65533;&#65533;-&#65533;&#65533;)&#65533;&#65533;%T&#65533;"&#65533;&#65533;&#65533;D&#65533;Y&#65533; &#65533;&#65533; (&#65533;``H P&#65533;&#65533;2H&#65533;&#65533;&#65533;&#65533;u&#65533;j&#65533;L'&#65533;&#65533;`&#65533;&#65533;&#868;&#65533;;2^^&#65533;h&#65533;&#65533;&#65533;&#65533;p&#26924;&#65533;FRA'&#65533;:-&#65533;
&#65533;&#1254;*h&#65533;&#65533;LRU&#65533;kTU&#65533;pJ&#65533;I&#65533; &#65533;&#65533; RgYv&#65533;eT&#65533;&#65533;&#65533;L$5Rj+.M.&#65533;&#65533;V&#65533;Vh&#65533;&#65533;D&#65533;i$y&#65533;R&#65533;!&#65533;&#65533;&#65533;&#65533;&#65533;&#65533;Q&#65533;9&#65533;J&#65533;&#65533;8&#65533;&#65533;&#65533;&#430;I&#65533;B&#65533;~&#65533;g&#65533;Y&#65533;r&#65533;&#65533;<Y&#65533;t&#65533;&#65533;&#65533;$&#65533;&#65533;U&#65533;&#65533;&#533;5E&#65533;	&#65533;&#193;d2uN2=_-&#65533;&#65533;b&#65533;&#165;&#65533;aZa&#65533;Q&#65533;&#65533;&#65533; &#65533;(&#16529;&#65533; &#65533;&#855;;&#65533;c&#65533;O&#65533;r&#65533;&#65533;&#1770;&#65533;<&#65533;C]&#65533;/&#65533;4|&#65533;:\9h4C1d&#65533;&#65533;&#65533;0&#65533;D,&#65533;B'&#65533;&#65533;&X&#65533;&#65533;5B%@&#65533;! &#65533;&#65533;&#65533;4&#65533; &#65533;r	&#65533;<&#65533;H&#65533;$6&#65533;&#65533;D&#65533;-&#65533;&#65533;j&#65533;&#65533;&#65533;&#65533;&#65533;Jf&#65533;&#65533;&#65533;n8-7&#65533;&#65533;GQ&#65533;&#65533;&#65533;S&#65533;&#65533;&#65533;&#65533;&#65533;z&#65533;!&#65533;&#778;&#65533;P&#65533;o&#65533;&#65533;&#65533;&#1736;&#65533;'&#65533;&#65533;&#65533;&#65533;&#65533;&#65533;&#65533;&#65533;&#65533;e&#65533;&#65533; &#65533;&#168;&#65533;z&#459;&#65533;&#65533;4&#65533;&#65533;&#65533;&#65533;&#759;D&#65533;&#65533;}&#65533;&#65533;&#65533;xz&#65533;d&#65533;&#65533;&#65533;lIB&#65533;f&#65533;f&#65533;&#65533;&#65533;&#65533;&#910;&#65533;&#12173;&#65533;&#65533;(&#65533;j&#65533;&#65533;u&#65533;y]q[&#65533;&#65533;&&#65533;pb.&#65533;Y&#65533;]&#65533;&#65533;&#65533;tk&#65533;q"}&#65533;~*&#65533;&#65533;P"&#65533;&#65533;&#65533;e_&#65533;Q&#65533;(H+&#65533;&&#65533;
"&#65533;&#65533;&#65533;&#65533;&#65533;fH&#65533;&#65533;&#1451;&#65533;,&#65533;Y&#65533;&#65533;hQ&#65533;h&#65533;9&#65533;<&#65533;&#65533;40&#65533;/ C4d&#65533;6d6TC3p&#65533;0|2(&#65533;.&#65533;&#65533;*L]&DP&#65533;RB'&#1292;Kl&#65533;# B&#65533;&#65533;A&#65533; Dih#h&#65533;s&#261;&#65533;&#65533;&#65533;f^c&#65533;B&#369;&#65533;&#65533;UX&#65533;,3&#65533;&#65533;&#65533;&#982;h&#65533;&&#65533;&#65533;&#65533;k&#65533;Vs&#65533;h
&#65533;Pg&#65533;&#65533;AtH"&#65533;&#65533;,R&#65533;,9;&#65533;&#65533; &#65533;&#65533;&#65533;&#65533;*a&#65533;a&#65533;mt&#65533;
&#65533;s?.3&#384;&#65533;&#65533; &#65533;&#65533;&#65533;d+ iK&#65533;&#65533;2&#65533;&#65533;p&#65533;f&#710;r&#65533;Uc&#65533;.&#65533;.&#65533;&#65533;&#65533;/&#65533;&#65533;oh&#65533;&#65533;&#65533;&#65533;&#65533;&#65533;&#65533;&#65533;W*.&#65533;W&#65533;n]&#532;&#65533;&#65533;LUt\&#65533;T>&#65533;&#65533;&#65533;FDk&#65533;&#65533;&#65533;nTH&#65533;R&#65533;Sa'&#65533;&#65533;JJ_&#65533;&#1114;&#65533;%&#65533;j&#65533;DS&#65533;&#65533;&#65533;&#352;$&#65533;l"&#65533;&#65533;p&#65533;&#65533;&#65533;$E&#65533;&#65533;,o4H&#65533;01&#65533;1l53HC'_5X_&#65533;(&#65533;B)t'x&#65533;&#65533;&#65533;&#65533;&LB&&#65533;B+&#258;,&#65533;B+&#65533;&#65533;&(H&#65533; A&#65533; <&#65533;`B7 &#65533;&#65533;m&#65533;&#65533;p&#65533;vi&#65533;&#65533;X&#65533;a#&#65533;gM&#65533;c&#65533;&#65533;W20]ttF/&#65533;n&#65533;jC&#65533;tO&#65533;4c&#65533;&#65533;M&#65533;a+G&#65533;&#65533;QP-&#65533;N&#65533;VV&#65533;tk&#65533;v&#65533;*BT\D&#65533;>S&#65533;B&#65533;`;y&#65533;&#1539;&#65533;
ta&#65533;&#65533;&#65533;%eR&#65533;&#65533;am&#65533;&#65533;9&#65533; &#65533;'&#65533;Mq&#65533;X3&#65533;&#65533;&#65533;T7uS7&#65533;\7&#65533;D&#65533;&#65533;v7&#65533;*&#65533;v/Ni&#65533;&#65533;&#65533;&#65533;a&#65533;&#65533;&#65533;&#65533;&#65533;&#65533;!3	&#65533;&#65533;&#65533;&#65533;&#65533;m&#65533;{&#65533; &#65533;&#65533;a&#65533;&#65533;3&#65533;&#65533;&#65533;hzMp&&#65533;&#65533;&#65533;&#65533;"&#65533;&#65533;7s&#65533;Z&#65533;&#65533;J&#65533;JFUw|)&#65533;HAx&#65533;F&#65533;~Ms&#65533;&#65533;&M&#65533;&#65533;M&#65533;4^MVd1R&#65533;&#65533;&#65533;&#65533;`j&#65533;Z&#65533;<h2 C/&#65533;&#65533;/&#65533;%/&#65533;B0&#65533;1&#34954;&#65533;&#65533;.&#65533;&#65533;.&#65533;&#65533;-&#65533;&#65533;(pB'&#65533;B)&#65533;&#65533;&#65533;&4&#65533;&#65533;!PB)&#65533;+&#65533;B/6&#65533;&#65533;&#65533;%&#65533;B1&#65533;Cn&#65533;N&#65533;vTG&#65533;&#65533;&#65533;&#65533;&#65533;&#65533;Y&#65533;v+&#65533;]X&#65533;e&#65533;On1<&#65533;Q&#65533;&#65533;&#65533;7&#65533;4s/&#65533;W_h&#65533;12&#65533;x&#65533;&#65533;~&#519;&#65533;3&#65533;&#65533;y&#65533;&#65533;z&#1258;[Tqk#&#65533;&#65533;&#65533;&#65533;vv&#65533;/kdB&#65533;&#65533;^z&#65533;z96!&#65533;CcS&#65533;yV&#65533;&#65533;D&#65533;e&#65533;H&#65533;R6&#65533;&#65533;z|&#65533;&#65533;&#65533;#uR&#65533;b&#65533;&#65533;&#65533;&#65533;#
&#65533; &#65533;&#65533;
.&#65533;&#65533;LbS&#65533;&#65533;h&#65533;i&#65533;&#65533;c&#65533;&#65533;&#65533;&#65533;&#65533;-&#65533;I&#65533;[a0&#65533;d0&#65533;&#65533;&#65533;[&#65533;&#65533;Q&#65533;&#65533;6$&#65533;lr&#65533;6&#65533;#&#65533;&#65533;l&#65533;&#65533;Y&#1588;&#65533;&#65533;&#65533;"&#65533;&#65533;1(C#/&#660;!&#65533;d&#65533;D<\&#65533;0&#65533;-&#1538;. &#65533;/&#65533;808/C/&#65533;&#65533;-&#65533;B,&#65533;&#65533;,&#65533;&#65533;*&#65533;&#65533;Yw&#65533;'X!&#65533;dA&#65533;&#65533;#h&#65533;'&#65533;)&#65533;&#65533;)&#65533;$4&#65533;*&#65533;4&#65533;&#65533;:&#65533;C&#65533;&#65533;2&#65533;&#65533;&#65533;&#65533;\B&#65533;&#65533;y&#65533;m&#65533;&#65533;4r3&#65533;&#65533;E&#65533;8&#65533;&#65533;&#65533;#&#65533;&#65533;&#65533;8u&#643;9&#65533;m&#65533;!bn&#65533;&#65533;g&#65533;n&#65533;&#65533;z&#65533;:&#1167;&#65533;|vF&#65533;n&#65533;X&#65533;&#65533;*&#65533;>:&#65533;_&#65533;&#65533;Pbo;%v&#65533;w&#65533;&#65533;*&#65533;&#65533;&#65533;0&#65533;1&#65533;[&#65533;&#65533;L&#65533;pR&#65533;X2&#65533;5&#65533;&#65533;&#1759;H&#65533;;&#65533;jZ&#65533;j&#65533;+4&#65533;=&#1943;b&#65533;&#65533;&#65533;Mn&#750;&#65533;&#65533;&#65533;&#65533;&#65533;'T7'&#65533;&#65533;C&#65533;&#65533;&#65533;K&!y&#65533;&#65533;i&#65533;PE&#65533;;&#65533;&#65533;&#5027;&#65533;2&#65533;o&#65533;&#65533;2&#65533;&#200;&#65533;&#1353;&#65533;&#65533;&#65533;n&#65533;&#65533;&#65533;c&#65533;(&#65533;1&#65533;|&#65533;%&#65533;&#65533;,/3&#65533;B,&#65533;.&#65533;.&#65533;.&#65533;&#65533;&#65533;&#65533;>&#65533;#&#65533;&#65533;&#65533;J&#65533;B)&#65533;&#65533;&@ &#65533;&#65533;,&#65533;&#65533;&#65533;A$p(&#65533;&#65533;(L*&#65533;,<&#65533;9&#65533;&#65533;[
&#65533;&#65533;p&#65533;o&#65533;>'&#65533;&#65533;]&#65533;&#65533;y&#65533;~&#65533;&#65533;"X&#65533;&#65533;&#65533;j&#65533;&#65533;&#65533;&#65533;&#65533;63&#65533;&#65533;&#65533;&#65533;&#65533;&#65533;1&#65533;&#65533;&#65533;&#65533;&#65533;-YzN-QK>@&#65533;3w&#65533;&#65533;9s&T&#65533;]:&#65533;&#65533;&#1053;kq&#65533;D&#65533;#&,W&#65533;&#65533;&#65533;&#325;&#65533;8N&#65533;&#462;	&#65533;S&#65533;&#65533;]&#65533;w&#65533;&#65533;&#595;9&#65533;&#65533;&#65533;{7&#65533;&#65533;&#1337;&#65533;gO&#65533;?&#65533;:&#65533;h&#1120;&#65533;&#65533;&#65533;&#199;&#65533;^S&#65533;N&#65533;&#867;IO&#65533;&#871;&#65533;F&#65533;&#65533;&#65533;kW&#65533;_&#65533;&#644;&#65533;&#65533;&#65533;&#65533;e&#8011;&#65533;;w&#65533;&#1581;&#65533;;&#65533;a&#65533;u&#857;#7n#&#592;&#65533;}&#65533;.08q&#65533;F.&#65533;&#65533;&#388;C&#65533;69&#65533;&#65533;&#271;1G~&#65533;&#1586;b&#465;&#65533;&#65533;&#65533;X.ti&#65533;&#65533;&#65533;&#65533;GeB&#65533;sa&#470;&#65533;.lu&#65533;^&#966;]&#65533;&#65533;&#65533;Q&#65533;7!&#65533;&#65533;z&#65533;47&#65533;&#65533;9&#65533;&#65533;
&#65533;&#65533;-=c&#65533;&#65533;&#65533;&#65533;&#65533;L&#65533;{w&#65533;&#2043;&#65533;]&#65533;&#65533;&#65533;&#65533;&#65533;V&#65533;&#65533;&#65533;&#65533;u&#65533;&#65533;s&#65533;&#65533;e&#793;O&#65533;&#15079;/W&#65533;j&#65533;&#342;Z&#65533;&#65533;&#65533; &#65533;&#65533;VVA&#65533;RFeG&#65533;&#65533;&#65533;T &#65533;&#65533;H&#65533;&#65533;K:&#65533;D&#65533;Q<E&#65533;d&#65533;QJ)&#65533;Xl&#65533;&#65533;{&#65533;&#65533;&#486;{&#65533;&#65533;&#65533;&#65533;z&#65533;&#65533;G&#65533;&#65533;R&#65533;&#65533;x&#65533;r&#65533;&#65533;~&#65533;.&#65533;&#65533;&#65533;c-I&#65533;&#65533;&#142;&#65533;&#65533;&#65533;+&#65533;&#65533;&#65533;'&#65533;&#65533;&#65533;$&#65533;,,}l+&#65533;!&#65533;y&#65533;%w&#65533;&#65533;6&#65533;&#65533;\8&#65533;&#65533;Z&#65533;M5&#65533;DS&#65533;3}k&#65533;s&#65533;+M&#65533;:I&#65533;&#1044;,I&#65533;&#65533;Z&#65533;%&#65533;&#698;&#65533;&#65533;al&#65533;&#65533;G!&#65533;	'|n&#65533;&#65533;&#420;&#65533;i&#65533;&#65533;&#65533;T&#65533;Oy&#65533;H+a&#65533;&#536;N5&#65533;&#65533;QI&#65533;&#65533;JUQ%UV+&#65533;z&#65533;&#759;&#668;k&#65533;t.z&#65533;#&#65533;&#65533;&#65533;h&#65533;p&#65533;)&#65533;o&#65533;&#65533;&#65533;d&#65533;UYg&#65533;e6&#65533;h&#65533;=&#65533;&#65533;g&#65533;&#65533;&#65533;m&#65533;-&#65533;&#65533;&#1160;Gb&#65533;-&#65533;&#1791;V&#65533;#&#65533;&#65533;:&#65533;&#65533;w&#65533;]i=y&#65533;{&#65533;"w&#65533;W&#65533;]&#2021;&#65533;&#65533;&#65533;5&#65533;&#65533;k&#65533;&#65533;&#65533;UW&#65533;&#65533;GS!>&#65533;&#65533;&#65533;H
w&#65533;o&#65533;=<&#698;&#65533;o:&#65533;8d&#65533;=&&#65533;i&#65533;&#65533;&#65533;&#65533;KW&#65533;`&#65533;&#65533;X\&#65533;&#65533;P&#65533;&#65533;&#65533;x&#65533;Y&#65533;&#65533;&#65533;&#65533;&#65533;&#65533;&#65533;WXa&#65533;Xb!zV\&#65533;&#65533;hUR&#65533;&#1684;Q>&#65533;$A&#1456;bN&#65533;H&#65533;!&#65533;3&#65533;RD&#65533;$[&#65533;a'&#1207;&#65533;n&#65533;&/&#65533;&#65533;F7&#65533;T&#65533;W&#850;&#65533;K&#65533;t&#65533;H&#65533;&#65533;&#65533;&#1704;&#65533;&#65533;nXq&#65533;&#65533;K&#65533;&#65533;zmG&#65533;&#65533;^&#65533;&#65533;[/'&#65533;&#65533;*&#1985;+L!&#65533;b&#65533;&#65533;\&#65533;&#65533;`v	&#65533;k &#65533;Vg&#65533;&#65533;Qo\M&#65533;&#65533;d&#65533;qq_&#65533;:_&#65533;&#65533;Ir&#65533;&#65533;]*5&#65533;&#65533;l&#65533;&#65533;[&#65533;&#65533;&#65533;&#65533;&#65533;&#65533;&#65533;&#65533;&#65533;Z&#65533;&#65533;&#65533;&#65533;*+{S&#65533;&#1714;&#693;&#65533;_&#65533;&#65533;&#1154;&#65533;&#65533;&#65533;7&#469;H&#1820;{&#65533;$&#65533;&#65533;Xcd&#65533;&#65533;&#65533;&#65533;O&#65533;&#65533;&#65533;&#65533;&#65533;&#65533;&#65533;&#65533;(&#65533;2&#65533;&#65533;&#65533;c&#65533;%&#65533;&#65533;()9q&#65533;&#65533;&#65533;&#65533;'&#65533;&#65533;k}+&#65533;r&#65533;&#65533;;&#65533;j8O&#65533;j&#65533;(&#65533;&#65533;K &#65533;	&#65533;j&#65533;b&#65533;&#140;k<&#65533;
 &#566;&#65533;~&#65533;&#1760;&#65533;;V&#65533;&#65533;&#65533;&#65533;&#65533;d&#65533;&#65533;j&#65533;81&#65533;Av&#65533;/K&#65533;X;&#65533;QY&#65533;&#65533;&#65533;hE+TQ&#65533;Q&#65533;&#65533;&#65533;@E&#65533;BFQ&#65533;&#65533;&#65533;&#65533;&#65533;&#65533;&#65533;&#65533;d(  &#65533;6&#65533;7,S&#65533;D%r&#65533;w4&#65533;&#65533;&#65533;{&#65533;&#65533;ft#AN&#65533;+&#1739;&#65533;|&#65533;&#65533;$&#65533;&#65533;)&#65533;&#65533;#&#65533;j&#65533;I&#65533;&#22865;(&#65533;&#65533;&#65533;&#65533;!&#65533;&V&#65533;{j&#65533;'&#65533;&#65533;&#65533;&#65533;xN&#65533;&#65533;&#65533;]&#65533;&#65533;HGFr&#65533;&#65533;s&#65533;+)I8&#65533;&#65533;$&#65533;&#65533;%-	&#65533;&#65533;&#65533;&#65533;G;&#65533;1&#65533;:\&#65533;p*)}4&#65533;1_4)K]&#65533;&&#65533;&#65533;&#65533;T&#65533;Z&#65533;{&#65533;&#1197;&#65533;&#65533;Q&#65533;&#65533;&#65533;&#65533;lLn%&#65533;}&#65533;&#65533;}AH&#65533;&#65533;u1d&#65533;2 < ;&#65533;&#65533;&#65533;X+0&#65533;QV&#65533;s&#65533;ne&#65533;&#65533;g&#65533;&#65533;.&#65533;A&#65533; )&#65533;o&#65533;&#65533;g_&#65533;&#65533;&#65533;&#65533;c&#65533;'&#65533;&#65533;#&#65533;&#65533;&#65533;&#65533;&#65533;;Aq$;&1&#65533;
&#65533;z&#65533;&#65533;&#65533;dJ&#65533;R&#65533;&#65533;&#65533;;&#65533; &#65533;`&#65533;&#65533;&#65533;&#65533;KY&#65533;&#65533;e:&#1681;Vx&#65533;(:&#65533;&#65533;&#65533;&#65533;&#65533;&#65533;&#65533;&#65533;&#65533;&#517;+RaE,>&#65533;M&#65533;&*&#65533;HL&#65533;&#65533;(&#65533;&#65533;&#65533;&#65533;&#65533;\&#65533;&#65533;ZL&#65533;0&#65533;)2&#65533;	_&#65533;#&#65533;t&#65533;&#65533;&#65533;&#65533;&#65533;&#65533;&#65533;5z&#65533;&#65533;&#65533;]M%&#65533;&#65533;H..&#65533;"&#65533;D"r&#65533;&#65533;&#1436;&#65533;&#65533;&#65533;akzJ&#65533;&#2844;(&#65533;wMj&#65533;&#65533;,&#1788;&#65533;&#65533;@&#1490;&#65533;h&#65533;L&#65533;&#65533;aA&#65533;X&#65533;D&#65533;Sao	'&#65533;$q#&#65533;&#65533;X&#65533;&#65533;0%j&#65533;J&#65533;[q&#65533;[&#65533;d&#65533;&#65533;&#65533;
!yd&#65533;&#65533;H&#65533;cK&#65533;h&#65533;&#65533;&#65533;&#65533;&#65533;&#485;,e&#65533;7N&#65533;xb&#65533;A&#65533;&#65533;R&#65533;,&#440;&#65533;&#65533;&#65533;w&#65533;i&#65533;{&#65533;[&#65533;Y&#65533;yU&#65533;^&#65533;&#65533;&#65533;&#65533;&#65533;&#65533;&#65533;LE:3&#65533;&#65533;f&#65533;&#65533;&#65533;J&#1571;&#65533;&#65533;&#65533;.&#65533;7&#65533;&#65533;{&#65533;+&#65533;&#65533;&#65533;p%0&#65533;R&#132;d&#65533;&#65533;"L8&#65533;3&#65533;&#65533;N&#65533;&#65533;&#65533;x&#1803;R&#65533;fx&#65533;&#65533;I&#65533;f&#65533;[|I;&#65533;1	="&#65533;&#65533;&#65533;f&#65533;&#65533;&#65533;)&#65533;&#65533;&#65533;,Z&#65533;
W,5B&#65533;&#1028;%"&#65533;&#65533;A&#65533;&#65533;&#65533;&#65533;&#65533;@#&#65533;
2d&#65533;&#65533;&#65533;)&#65533;!
Tx&#65533;&#65533;&#65533;F:&#65533;&#65533;(&#1870;&#65533;E&#65533;&#65533;&#65533;R&#65533;&#65533;)&#65533;<&#65533;g&#65533;u&#65533;&#65533;^U&#65533;OP&#65533;&#65533;\&#65533;I&#65533;h&#65533;&#65533;&#65533;&#65533;&#65533;^&#65533;&#65533;&#542;K`S&#65533;&#65533;&#65533;P:X&#65533;l2&#65533;&#65533;&H&#65533;M&#65533;&#65533;&#707;\a&#65533;"&#65533;x&#65533;u&#65533;&#65533;&#65533;&#65533;1&#65533;un&#65533;&#65533;TT&#65533;2&#65533;@S&#65533;&#1031;&#65533;&#65533;&#65533;D&#65533;&#65533;Z]	&#65533;s&#65533;&#1854;&#65533;&#65533;Twa&#65533;I&#65533;vI\O&#440;&#65533;&#65533;&#65533;&#65533;&#65533;&#65533;]l&#65533;&#65533;&#65533;5&#65533;aI&#65533;&#65533;&#65533;P&#65533;&#1864;a&#65533;&#65533;&#65533;&#65533;&#65533;w&#65533;Y&#65533;&#65533;\&#65533;0&#65533;&V#&#65533;un&#65533;&#65533;;&#65533;&#386;r&#65533;&#65533;&#65533;&#65533;);&#65533;&#65533;bW&#65533;Xh&#65533;q&#65533;&#65533;&#65533;&#65533;cVp&#65533;|&#65533;&#65533;6&#65533;g&#65533;&#65533;go{&#65533;&#1454;&#65533;&#65533;&#65533;&#65533;&#65533;&#65533;&#65533;&#65533;&#65533;^]0&#65533;&#65533;10&#65533;R&#65533;&#65533;8}&#65533;u&#65533;&#65533;&#65533;&#1029;,fWd&#65533;&#65533;&#65533;#1&#65533;?&#65533;Ai C&#65533;&#1027;&#65533;&#65533;$AHp&#65533;pU&#65533;&`A&#65533;&#65533;P&#65533;&#65533;&#65533;&#65533;&#65533;2&#65533;&#65533;QO}(&#65533;nJ k&#65533;fO&#65533;Z&#65533;]&#65533;r%&#65533;rbP&#65533;M&#65533;P&#65533;&&#65533;P)&#65533;&#65533;&#65533;&#65533;&#65533;6-&#65533;k&#65533;&#65533;&#65533;B"&#65533;w&#65533;J&#65533;&#65533;)&#65533;&#65533;5&#65533;&#65533;&#65533;^vz&#65533;&#65533;9z&#65533;&#65533;&#65533;<&#65533;	&#65533;&#65533;&#65533;9&#65533;$&#65533;&#65533;0	s&#65533;&#65533;S&#65533;m&#65533;&#65533;y&#65533;>OFL&#1387;z&#65533;u,&#65533;Jo)&#65533;&#65533;P&#65533;&#65533;&#65533;Gw6&#65533;&#65533;S&#65533;&#65533;&#65533;*&#65533;X&#65533;>L&#65533;{lc&#65533;/&#65533;1&#65533;&#65533;&#65533;"|:&#65533;&#65533;7>&#65533;=V&#65533;&#65533;&#65533;&#65533;&#65533;&#65533;&#65533;kO&#65533;%&#65533;&#65533;&#65533;yV&#65533;]&#65533;}&#65533;B]d&#65533;&#21925;F&#65533;&#65533;>&#65533;&#65533;&#65533;&#1785;&#65533;.&#65533;p|&#65533;&#148;)xw&#65533;|&#65533;&#65533;_&#65533;6&#65533;&#65533;!&#65533;&#65533;}&#65533;t&#65533;&#65533;6&#65533;&#65533;Bv&#65533;@	&#65533;&#65533;&#65533;&#65533;&#65533;&#65533;f&#65533;&#65533;WXB&#65533;al&#65533;l&#65533;`aJ&#65533;(A&#65533;&#65533;@&#65533;&#65533;&#65533;&#65533;x&#65533;`&#65533;&#65533;&#781;&#65533;&#65533;&#65533;&#65533;V&#65533;N&#65533;	&#65533;@<VmX&#65533;&#65533;a&#65533;A&#65533;BmR&#65533;&#65533;F&#65533;NG&#65533;B&#65533;T&#65533;&#65533;&#65533;J&#65533;.#&#65533;n&#65533;&#65533;n&#65533;:*&#65533;&#65533;c&#65533;lJV&#65533;>&#9144;&#65533;p&#65533;&#65533;&#65533;K&#65533;
&#948;O:&#65533;&#65533;	&#65533;G&#1978;O&#65533;&#65533;&#65533;&#65533;&#65533;&#65533;&#65533;&#65533;n/&#65533;M&#65533;l&#65533;pO&#65533;R&#65533;&#65533;T"&#65533;&#674;&#65533;&#65533;f)&#65533;&#65533;&#1112;&#65533;&#65533;n&#65533;a&#65533;f"&#65533;&#65533;&#65533;&#65533;&#65533;&#65533;s&#65533;Pt&#65533;!Q&#65533;p&#65533;&#65533;&#65533;
&#65533;,9&#65533;&#65533;2&#65533;&#555;&#65533;&#65533;	&#65533;&#65533;&#606;&#65533;i&#65533;>18&#65533;&#65533;j&#65533;<&#65533;&#65533;&#65533;&#65533;&#65533;&#65533;&#65533;&#65533;RG&#65533;d&#65533;&#65533;&#703;&#65533;+p`Ow(&#65533;Hb&#65533;F&#65533;B
&#1536;&#65533;&#65533;&#65533;&#65533;8q&#65533;&#65533;&#65533;V&#65533;&#65533;[&#65533;&#65533;&#65533;O&#65533;Xj&#65533;&#65533;&#65533;&#65533;_B&#65533;&#65533;&#65533;&#65533;&#65533; 0&#65533;&#417;\/e&#769;&#65533;&#65533;x*&#65533;D!!&#65533;  &#65533;&#65533;`&#65533;&#65533;x`l`F&#65533;&#65533;@`R@L  &#65533;Z 
&#65533;`DAZaF&#65533;"!|&#65533;Q&#65533;d$&#65533;&#65533;&J&#65533;S&#1138;&#65533;&#65533;sl=&#65533;,&#65533;&#65533;$X&#65533;C &#65533;&#65533;&#65533;6Dg&#65533;&#65533;n&#65533;&#65533;n'+-&#65533;&#65533;&#65533;&#65533;z&#65533;^&#65533;&#65533;P&#65533;&#65533;(&#65533;&#65533;&#65533;&#65533;&#65533;0BJ&#65533;&#65533;M&#65533;d&#65533;f&#182;&#65533;
&#65533;2&#65533;&#65533;*-%'&#65533;&#65533;'qQ2&#65533;k&#65533;&#65533;&#65533;'&#65533; Grd&#65533;L&#65533;&#65533;k-&#65533;&#65533;WM&#65533;&#65533;R8&#65533;p4*&#65533;&#65533;61&#65533;&#65533;j&#65533;&#65533;/e&#65533;K&#65533;7,O&#65533;&#65533;&#65533;&#65533;p&#65533;&#65533;2&#65533;,l11&#65533;&#65533;0&#65533;Ij&#65533;(&#65533;&#65533;tE&#65533;&#65533;t&#65533;M"&#65533;"&s1&#65533;m&#65533;&#65533;1A&#65533;&#65533;3&#65533;5S&#65533;V&#65533;&#65533;\&#65533;d&&#65533;&#65533;&#65533;A&#65533;a,&#65533;W&#641;&#65533;&#65533;&#65533;&#65533;\&#65533;&#65533;a="/"(&#65533;&#65533;a&#65533;&#65533;r&#65533;@V&#65533;*&#65533;a&#65533;@&#65533;&#65533;`v&#65533;z&#65533;P&#65533;&#65533;&#65533;&#65533;&#65533;R@&#65533;s ]`
&#65533;&#65533;D!&#65533;Xaa&#65533; &#65533;&#65533;*&#65533;n&#65533;S*)&#65533;l&#65533;&#65533;NM+&#65533;&#595;L/&#65533;&#65533;&#703;.&#65533;W&#65533;&#65533;MZ&#65533;I&#65533;&#65533;!&#65533;+&#65533;&#65533;2t &#65533;&#1362;&#65533;&&#65533;P&#65533;,&#65533;&#65533;&#65533;&#65533;LL&#65533;C&#65533;#8&#65533;H&#65533;&#65533;&#65533;"331SA&#65533;&#65533;&#65533;&#65533;&#65533;&#65533;&#65533;&#65533;3&#65533;&#65533;&#65533;&#65533;m&#65533;:-*&#65533;&#65533;>&#65533;S&#65533;8&#65533;&#65533;ttG&#65533;&#65533;Fl&#65533;Rv&#65533;&#65533;&#65533;f&#65533;&#65533;&#65533;-&tt&#65533;j&#65533;^=&#65533;&#65533;I#&#65533;Gu&#65533;Au&#65533;g&#65533;F~&#65533;&#65533;3&#65533;&#65533;&#1167;/&#65533;&#65533;//&#65533;(C&#65533;&#65533;&#65533;&#65533;&#65533;&#65533;&#65533;&#65533;qh&#65533;&#65533;M&#65533;&#65533;&#65533;&#65533;tNej&#65533;&#65533;&#65533;&#65533;P&#65533;&#804;I&#65533;/&#65533;*&#65533;&#65533;&#65533;0PYg&#65533;&#65533;&#65533;&#65533;O&#65533;p&#65533;&#65533;&#65533;H&#65533;&#65533;\&#65533;M&#65533;/5%&#65533;&#65533;N&#65533;.&#65533;L&#65533;Y&#65533;&#65533;>&#65533;.aH&#65533;&#65533;&#65533;&#65533;&#65533;8&#65533;!&#65533;&#65533;&#65533; 	&#65533; &#65533;&#65533;:`&#1346;&#65533;A&#65533;A&#65533;SV!'!,A"&#65533;&#640;	v&#65533;r&#65533;&#65533;&#65533;&#65533;3&#65533;L &#65533;&#65533;&#65533;N 
&#65533;&#65533;>&#65533;&#65533;(a&#65533;&#65533;&#65533;&#65533;&#65533;&#65533;F&#65533;'G&#65533;&#65533;&#65533;p$&#65533;&#65533;>T&#65533;&#65533;>&#65533;$&#65533;7&#65533;&#65533;&#65533;&#65533;P&#65533;P&#65533;&#1584;&#65533;&#65533;&#65533;^&#65533;m&#65533;X&#65533;1&#65533;Bir,&#65533;&#65533;&#65533;P&#65533;&#65533;5&#65533;X&#65533;`'	9:&#529;:&#65533;&#65533;J&#65533;&#65533;O&#65533;&#65533;&#65533;l&#65533;&#65533;n&#65533;&#65533;l*&#65533;&#65533;x&#65533;"&#65533;&#65533;&#65533;[&#65533;&#65533;dD&#65533;&#65533;&#65533;#gd&#65533;J?&#65533;&#65533;&#65533;&#65533;,&#65533;W$&#17972;&#65533;f)bY&#65533;&#65533;J&#65533;wL&#65533;4c&#65533;&#65533;gYHco&#65533;Pw&#65533;&#65533;&#65533;R&#65533;OR&#65533;AP&#65533;&#65533;&#65533;V&#65533;&#65533;0&#65533;k&#65533;r/&#65533;&#65533;d&#65533; &#65533;-&#65533;d:&#65533;"&#65533;X&#1303;TCg#&#65533;b~&#65533;&#65533;&#65533;+&#65533;&#65533;g&#65533;5jW&#65533;&#65533;&5nS&#65533;&#65533;m&#65533;&#65533;EB&#65533;&#65533; &#65533;  !HAtX&#65533;&#65533; 	&#65533; &#65533; &#65533;&#65533;&#65533;0:nC/&#65533;&#65533;&#65533;\&#65533;8&#65533;4&#65533;^&#65533;&&#65533;&#65533;`Xi &#65533;(rY&#65533;suU&#65533;
&#65533;>aF8!A&#65533; &#65533;&#65533;D&#65533;m&#65533;yX&#65533;\&#65533;&#65533;&#65533;&#65533;&#65533;)t&#65533;7&#65533;$bWIP]&#65533;&#65533;&#65533;u!&#65533;&#65533;&#65533;&#65533;wr@&#65533;_&#65533;p$&#65533;PW&#65533;k!&#65533;&#65533;yK(&#65533;f/&#65533;cIVt]"F&#65533;&#65533;&#65533;a?h&#65533;4c&#65533;&#65533;&#65533;|&#65533;"2&#65533;&#65533;@&#65533;zG&#65533;&#65533;&#65533;Lvey&#65533;&#65533;&#65533;*&#65533;B*^6&#65533;&#65533;&#65533;6&#65533;&#65533;&#65533;RW~&#65533;+&#65533;wB&#65533;Ea&#65533;&#65533;+1&#65533;&#65533;Hq&#65533;&#65533;r0&#65533;&#65533;&#65533;&#65533;&#65533;j&#65533;6&#65533;&#65533;4R+U&#65533;M&#65533;&#471;!&#65533;&#65533;R&#65533;}PH&#65533;v&#65533;&#65533;MA[&#65533;98&#65533;&#1285;Z&#65533;&#65533;&#65533;&#65533;&#65533;n=&&#65533;%&#65533;5S&#65533;&#65533;&#65533;!&#65533;`@p &#65533;&#65533;	&#65533;@&#1536;&#65533; &#65533;`	&#65533;&#65533;&#65533;`&#65533;&#65533;<&#65533;&#65533;&#65533;&#65533;&#65533;l!B*a&#65533;!bA&#65533;`Xm@n &#65533;&#65533;R uW> P &#65533;&#65533;*a&#65533;f&#65533;.A&#65533;&#65533;&#65533;!!&#65533;=&#65533;&#65533;PM+&#65533;&#65533;z&#65533;"]&#65533;0MP4ACt&#65533;4!&#272;&#65533;&#65533;4&#65533;_%&#65533;&#1042;p{I&#65533;ND&#65533;}&#65533;&#65533;C&#65533;b&#65533;&#65533;&#1143;^5sA5
\D&#65533;\(XF&#65533;hK*#%&#65533;&#65533;&#65533;z4&#65533;V&#65533;d&#65533;&#65533;e&#65533;&#65533;&#65533;&#65533;&#65533;G.9`&#65533;$+&#65533;X&#65533;byg&#65533;&#65533;))&#1538;&#65533;&#65533;&#65533;&#65533;&#65533;&#65533;K&#65533;D&#771;]&#65533;c&#65533;&#65533;&#65533;Cj3&#1702;&#65533;j&#65533;&#65533;&#65533;&#65533;&#65533;&#65533;V&#65533;0&#53086;O&#65533;,&#50591;&#65533;l&#65533;6&#65533;&#65533;&#65533;/$
$\&#65533;D;&#65533;/E&#65533;&#65533; &#65533;&#65533;&#65533;&#704;~&#65533;&#65533;&#48708;&#65533;v&#65533;&#65533;&#65533;&#65533;&#65533;&#65533;O&#65533;&#65533;&#65533;`L&#65533;&#65533;p&#65533;&#65533;&#65533;z`&#65533;&#65533;q@&#65533;a">&#176;*&#65533;&#65533;&#65533;d&#65533;&#65533;&#65533;t&#65533;l!&#65533;&#65533;` j &#65533;X&#65533;&#65533;&#65533;xu? Z`&#65533; Y&#65533;<!,&#65533;0&#65533;&#65533;`&#65533;&#65533;&#65533;&#65533;R(&#65533;G&#65533;&#65533;&#65533;~WH&#65533;&#65533;?6&#65533;.&#65533;&#65533;&#65533;k&#65533;H&#65533;@&#65533;N&#65533;&#65533;r(y&#1110;BYr&#65533;e&#65533;&#58923;&#65533; &#65533;r0p&#65533;k&#65533;&#65533;&#65533;$&#65533;D&#65533;&#762;&#65533;5&#65533;&#65533;<&#65533;6}&#65533;K&#65533;J&#65533; j&#65533;&#65533;9&#65533;<&#65533;&#65533;f&#65533;&#65533;x<R+&#65533;Z(|HC;&#65533;&#65533;!S&#65533;&#65533;)&#65533;&#65533;k&#65533;HI&#65533;&#1538;&#60727;zs%&#65533;tmO&#65533;&#65533;&#65533;f\&#65533;vh&#65533;&#65533;g&#65533;&#65533;&#65533;&#65533;oK&#65533;h&#65533;-i&#65533;gi&#65533;&#65533;Q&#65533;&#65533;M&#2041;j&#65533;&#65533;&#65533;&#65533;&#65533;&#65533;&#65533;&#65533;&#65533;&#238;m&#65533;&#65533;&#65533;h&#65533;&#65533;0&&#65533;a;&#65533;&#65533;H&#65533;&#65533;X&#65533;NU&#65533;&#65533;&#65533;a&#65533;kL}o[&#65533;&#65533;6f&#65533;&#65533;y&#65533;7Zj&#65533;;&#1734;O&#65533;0&#65533;YP&#65533;&#65533;&#65533;&#65533;&#65533; Pwb`l@;o&#65533;f&#65533;`&#65533;&#65533;A&#65533;&#65533;&#65533;&#65533;&#65533;|&#65533;B&#65533;&#65533;VA&#65533;&#65533;&#65533;`d `&#65533;Lu&#65533;D&#65533;Y&#65533;&#65533;&#65533;e&#65533;	&#65533;`&&#65533;"&#65533;,&#65533;,aAA&#1025;&#65533;aS:&#65533;&#65533;J[/OGY&#65533;S&#65533;&#65533;&#65533;&#65533;-&#65533;G&#65533;&#65533;b&#65533;$&#65533;&#65533;I&#65533;&#65533;&#65533;&#65533;&#65533;&#65533;&#65533;'&#65533;M&#65533;r_&#65533;j&#65533;b&#65533;&#65533;&#65533;&#65533;&#65533;drI]&#65533;IS&#65533;'q&#65533;;&#65533;.{8&#65533;&#982;c&#65533;&#65533;r&#65533;&#65533;T;|6KC&#65533;+s>VG&#65533;p&#65533;&#20910;<+&#65533;&#65533;M&#65533;#;/'&#65533;W\&#65533;&#65533;&#65533;&#65533;\?/V&#65533;&#65533;&#65533;&#694;&#65533;&#65533;F&#65533;&#65533;A&#65533;{qY&#287096;!&#248;&#65533;&#65533;&#65533;X&#65533;Z&#1049;&#65533; &#65533;._
&#65533;&#65533;&#65533;&#65533;.&#65533;m&#65533;&#65533;&#65533;&#65533;&#65533;u&#65533;?X&#65533;&#65533;&#65533;&#65533;&#65533;44m$&#65533;B/&#65533;&#504;&#65533;&#65533;&#65533;`&#65533;|/&#65533;Omu&#65533;m&#65533;&#65533;&#65533;&#65533;&#65533;&#65533;&#65533;&#65533;&#65533;;&#65533;S&#65533;R&#65533;&#65533;&#65533;K&eFh:&#65533;&#65533;&#65533;R&#65533;&#65533;&#65533;x&#65533;b&#65533;`&#65533;&#65533; &#65533;&#65533;N&#65533;&#65533;V&#65533;&#65533;&#65533;tAH!p&#65533;Xa&#65533;`&#65533;F^&#65533;\&#65533;&#65533;&#65533;&#65533;s&#65533;&#65533;SR&#65533;&#65533; vK!-A(&#65533; &#1792;&#65533;a&#65533;&#65533;&#65533;&#65533;&#65533;&#65533;&#65533;(H\&#65533;'&#65533;\&#65533;T6&#65533;&#65533;3o&#65533;&#65533;.&#65533;Az&#65533;&#65533;&#65533;a&#65533;&!&#65533;&#65533;74&#65533;v&#65533;MZ&#65533;,&#65533;a&#65533;&#65533;&#65533;@&#65533;&#65533;&#65533;P_8&#65533;&#65533;&#65533;&#65533;&#65533;&#65533;&#65533;&#65533;&#65533;f?&#65533;&#65533;Z+b>&#65533;&#941;&#65533;(I&#65533;v)&#65533;e&#65533;w #&#65533;&#65533;g`&#65533;w
&#65533;&#65533;s&#65533;&#1047;&#65533;&#65533;y"&#65533;V&#65533;F&#65533;&#65533;&#65533;E&#65533;2&#65533;&#65533;;&#65533;&#65533;&#65533;",|^&#65533;P&#65533;&#65533;2&#65533;d&#65533;R&#65533;e9&#65533;&#65533;&#65533;S&#65533;&#1637;Q	&#65533;&#65533;C&#312;C&#65533;Qq&#65533;IX&#65533;%_&#1497;&#65533;i&#65533;]M#&#65533;&#65533;&#1912;&#65533;\)&#65533;&#65533;/&#65533;8&#65533;BI&#65533;R&#65533;Z4&#65533;K&#65533;&#65533;>q&#65533;&#65533;&#65533;&#65533;&#65533;&#65533;&#65533;]&#65533;&#65533;&#1544;=&#65533;&#65533;J&#65533;&#65533;&#65533;6an&#65533;L`z&#65533;&#65533;&#65533;u&#65533;
!BnI?&#65533;f&#65533;=&#65533;Wv&#65533;&#65533; J@X@l&#65533;&#65533;&#65533;V&#65533;&#65533;&#65533;A p&#65533;	&#65533;@!FATa|U>&#65533;&#65533;@
&#65533;&#65533;&#65533;&#65533;&#65533;i&#65533;]&#65533;&#65533;N&#65533;( &#65533;^&#65533;y&#65533;&#65533;$H&#65533;^=z&#65533;2D&#1584;&#65533;=|&#65533;&#65533;	4&#65533;1#=y9&#65533;kgMZ:&#65533;&#65533;&#16195;/&#468;+&#5964;&#65533;&#1181;&#65533;w&#65533;&#1845;c&#65533;.&#65533;Nu&#65533;&#1193;K&#65533;&#65533;&#1057;B&#853;#G&#65533;&#65533;P&#65533;&#65533;&#669;+&#65533;&#65533;R&#65533;D&#65533;&#65533;&#65533;y&#65533;j&#65533;&#65533;>&#65533;&#65533;&#65533;	6';&#65533;&#65533;&#1721;&#65533;i&#65533;Mv&#65533;&#1426;]&#65533;&#65533;'&#1002;U&#65533;&#65533;+5)Tq|&#65533;&#65533;&#65533;80&#65533;G&#65533;B%<.)9q&#65533;#&#65533;.&#65533;&#524;&#65533;VV&#65533;&#65533;\&#65533;c&#2033;,hp"&#65533;&#1124;K&#65533;}:&#65533;@z&#65533;[3&#65533;&#65533;p^G&#65533;&#65533;;6d]&#990;&#65533;&#1916;{&#65533;K&#65533;p&#65533;&#65533;&#65533;]:&#65533;&#65533;&#65533;&#65533;I[&#65533;&#65533;&#65533;&#65533;o&#65533;F|[6&#794;2e&#65533;e'X&#65533;&#65533;&#65533;&#65533;&#1340;&#65533;0^&#65533;x&#65533;A&#65533;,&#65533;r|&#65533;&#65533;yW&#65533;>8&#65533;&#65533;&#65533;w&#65533;&#1421;7&#65533;8&#65533;&#65533; &#65533;z&#65533;}&#1984;&#65533;_&h &#65533;
8a7V&#525;6n&#545;&#65533;&#65533;p&#65533;&#65533;6&#65533;&#65533;M6&#65533;dS&#65533;&#65533;&#65533;&#65533;6&#65533;&#65533;&#65533;&#843;&#65533;("&#65533;Z"&#65533;6&#65533;!&#65533;&&#65533;_d@&#65533;`dFNb&#65533;&#65533;5Nb&#65533;8F9&#65533;&#65533;&#65533;&#65533;w&#65533;}Q&#65533;W&#65533;~&#65533;y&#65533;&#65533;6&#34817;&#65533;wf&#65533; &#65533;&#65533;&&#65533;i&#65533;y &#65533;e&#65533;Y&#65533;7T.&#536;:&#65533;x&#65533;&#65533;8&#65533;&#65533;&#65533;AQD;&#1568;Ck\&#65533;.&#65533;dC&#65533;:8&#65533;E7&#65533;&#1026;&#65533;)&#65533;d&#65533;G*|P2&#65533;&#65533;&#65533;.&#65533;&#65533;	(&#65533; B&#65533; |&#65533;| Gp&#65533; &#65533;h"
*&#65533;&#65533;&#65533;	$&#65533;x&#1160;@D&#65533;&#65533;,&#65533;&#65533;&#65533;v&#65533;&#65533;&#65533;&#65533;l&#65533;-&#282;l&#65533;&#65533;fZp&#1433;t&#65533;Y'&#65533;<&#65533;&#65533;&#65533;&#65533;&#65533;&#65533;s&#65533;t&#65533;&#1651;l&#65533;&#371;5&#65533;l&#65533;;mnJ&#65533;&#65533;[&#65533;I5&#65533;&#65533;x`a&#65533;&#65533;9F)e^&#65533;&#65533;&#65533;Q&#65533;1&#65533;&#65533;x\U&#65533;&#65533;UP&#65533;&#65533;SP_&#65533;&#65533;NXl&#65533;4&#65533;:%&#65533;|&#65533;&#65533;)&#245;U&#65533;&#65533;&#65533;&#65533;&#65533;&#65533;4&#65533;&#65533;_QJvs|&#65533;&#65533;3~<&#65533;|&#65533;&#65533;M"&#65533;&#65533;Q3&#65533;$&#65533;&#65533;=&#599;&#65533;%&#65533;0Uk&#65533;&#65533;X3}&#65533;Pn&#65533;1wOnUg&#65533;l&#65533;=&#65533;&#65533;I4&#65533;$&#65533;&#65533;g&#65533;Q&#65533;n'&#65533;&#65533;r&#65533;n&#65533;	&#65533;\sz&#65533;=Z&#65533;&#65533;&#65533;&#65533;&#65533;uvF&#65533;)$&#65533;&#65533;&#65533;r&#65533;&#65533;[a&#65533;'PB&#65533;&#65533;yI&#65533;63(&#65533;&#65533;&#65533;&#65533;y&#65533;e&#65533;sv&#921637;&#65533;`&#65533;&#65533;&#65533;I'&#65533;&#1816;&#65533;&#65533;&#65533;&#1960;&#65533;&#65533;&#65533; &#65533;N"&#65533;.&#65533;&#65533;!6&#65533;`&#65533;6&#65533; &#65533;&#65533;&#65533;&#63557;&#65533;&#750;:&#65533;&#65533;;&#65533;&#65533;&#65533;v&#65533;&#65533;&#65533;:K&#65533;&#65533;&#65533;A&&#65533;y|x&#65533;'&#65533;~&#65533;&#65533;&#65533;`&#65533;&#65533;&#65533;&#65533;z&#65533;&#65533;&#65533;f&#65533;&#65533;7O'&#65533;=iN:&#65533;&#65533;*&#65533;&#65533;CJ(!&#65533;&#65533;,&#65533;&#65533;&#65533; &#65533;H&#65533;B&#65533;(&#65533;O&#65533;Rl&#65533;&#65533;&#65533;&#65533; &#160;&#65533;`&#65533;((A
^ &#65533;S&#65533; "&#65533;&#65533;@&#1025;`&#65533;&#65533;&#65533;p&#65533;:B&#65533;&#65533;&#65533;(F&#65533;	J8&#65533;P&#65533;&#65533;8&#65533;&#65533;&#65533;&#65533;KTrD&#65533;T&#65533;#&#62484;<&#65533;Q&#65533;&#65533;`Dl&#65533;@{&#65533;&#65533;&5&#65533;p&#65533;x2&#65533;E&#65533;&#65533;&#65533;K%%iG:&#65533;&#65533;z&#65533;&#65533;&#65533;@&#65533;:&#65533;p&#65533;&#65533;&#65533;&#65533;Mfr&#65533;n&#65533;%,&#65533;&#65533;&#322;rs`N&#65533;&#65533;&#65533;&#65533;&#1048;&#1204;&#65533;i&#65533;v&#65533;]&#65533;&#65533;&#65533;8&#65533;b&#65533;{`fB&#65533;&#65533;Lj2,&#65533;&#65533;S&#65533;&#65533;H&#65533;%r&#65533;~&#65533;8&#65533;&#65533; 1&#65533;{&#65533;&#1753;)M&#65533;$R&#65533;&#65533;z&#65533;<&#65533;(&#65533;&#65533;&#65533;&#65533;&#65533;%1R&#65533;dV&#65533;6&#65533;&#65533;&#65533;&#65533;#&#65533;&#731;s&#65533;e&#65533;&#65533;&#65533;#&&#65533;&#65533;m&#65533;h&#65533;kS&#1718;&#65533;%Z&#65533;\&#65533;:&#65533;Br&#65533;&#65533;&#1344;S!&#65533;	&#65533;&#65533;*&#65533;&#65533;&#65533;F7&#65533;H;&#65533;58&#65533;D&#65533;&#65533;&#65533;&#65533;A&#65533;.&#65533;&#65533;&#65533;_&#65533;&#65533;&#65533;&#65533;&#65533;&#242;(&#65533;&#65533;&#65533;R&#65533;&#65533;%&#65533;&#65533;{&#65533;&#65533;&#65533;~&#65533;#&#65533;o&#65533;&#65533;&#65533;&#65533;&#65533;V&#65533;&#1425;&#65533;nE &#65533;G?&#65533;Q&#65533;C"")&#65533;w	E'm&#65533;&#65533;B#&#65533;&#65533;E*P&#65533;n:&#65533;&#65533;&#65533;ARO&#65533;S&#65533;&#65533;,gD&#65533;QuJ&#65533;&#65533;&#65533;n&#65533;&#65533;&#1233;&#65533;H&#65533;<&#65533;&#1908;N@&#65533;9&#65533;1&#65533;e&#65533;/8&#65533;
f&#65533;&#65533; :&#65533;&#65533;h&#65533;&#65533;&#65533;XP&#65533; :a`&#65533;?&#65533;J9&#65533;&#65533;W&#65533;&#65533;c&#65533;&#65533;H@&#65533;&#65533;@&P&#65533;f0&#65533;&#65533;&#65533;V'&#65533;2&#65533;&#65533;| Zh&#65533;A	Mt&#65533;&#65533;&#65533;$&#65533;u&#65533;@,!@&#65533;&#65533;@&#65533;f&#65533;C7&#65533;&#65533;&#819;&#65533;E&#65533;{&#678;&#65533;&#65533;j<
BOv!D&#65533;HT&#65533;Afc&#65533;&#65533;/~Qj&#65533;&#65533;(&#65533;&#65533;5&#65533;q&#65533;kH&#65533;&#65533;&#65533;02&#65533;&#65533;j&#65533;(&#65533;&#448;&#65533;7&#65533;&#65533;{&#65533;&#65533;&#65533;&#65533;&#65533;&#65533;L&#65533;b&#65533;`=&#65533;e&#65533;&#65533;&#65533;d)&#65533;LN2&#65533;_&#65533;U&#65533;a&#65533;Q$&#65533;&#65533;B&#65533;&#65533;Fh&#65533;y&#65533;T"&#65533;&#65533;&#65533;&#65533;&#65533;&#65533;&#65533;&#65533;&#65533;&#65533;^&#65533;e&#65533;&#65533;&#1571;&#65533;	fs;&#65533;&#65533;N{box&#65533;P+R&#65533;&#65533;&#65533;8&#65533;t&#65533;&#65533;W&#65533;&#65533;lNk&#65533;&#65533;&#65533;&#65533;8&#65533;f&#1668;-&#65533;&#65533;I:D&0&#65533;jz&#65533;	Jh&#65533;&#65533;)y&#65533;&#65533;,&#65533;<&#65533;&#65533;5c&#65533;&#65533;o&#65533;L&#65533;&#65533;&#65533;&#65533;z&#65533;V&#65533;f&#65533;&#65533;&#65533;jrd:63e%&#65533;~&#65533;&#65533;\&#65533;2&#65533;&#65533;&#65533;T&#65533;&#65533;T&#65533;I5&#65533;&#65533;x]&#65533;&#65533;&#65533;&#65533;&#65533;&#65533;Yy'&#65533;3&#65533;N&#65533;&#65533;&#1701;&#65533;F&#65533;&#65533;&#65533;|&#65533;=&#65533;y&#65533;<&#65533;&#65533;&#65533;&#65533;j&#65533;Sj&#65533;{k&#65533;&#65533;&#65533;$&#65533;&#65533;E&#65533;9&#65533;u&#65533;(&#65533;&#65533;f&#65533;&#65533;Hp	F&#65533;&#65533;&#65533;-&#65533;&#65533;&#65533;&#65533;&#65533; &#65533; 3X&#65533;	j&#65533;4 "&#65533;&#65533;&#65533;&#65533;al &#65533;&#65533;&#65533;&#65533;T0&#65533; !&#65533; &#65533;2&#65533;&#65533;&#65533;&#65533;&#65533;&#65533;@&#65533;&#65533;/&#65533;&#65533;&#65533;&#65533;D&:&#65533;N`&#65533;&#65533;&#65533;&#65533;$&#65533;&#65533;&#65533;Y&#65533;j_&#65533;4&#1441;&#65533;&#65533;&#65533;&k&#65533;&#65533;&#65533;;&#65533;&#65533;[q&#65533;c&#65533;&#65533;<&#65533;}&#65533;v&#65533;&#65533;&#65533;&#65533;F.L&#65533;	Kd&#65533;&#65533;h%V1gDc&#176;&#65533;,n1&#65533;QT&#65533;&#65533;`D$01
W&#65533;b&#65533;&#65533;&#65533;(p&#65533;o&#65533;&#65533;&#65533;&#65533;Dd $
w8&#65533;6&#65533;&#65533;&#65533;&#65533;&#65533;<&#65533;J'[&#65533;&#65533;&#65533;&#65533;&#65533;&#1169;&#65533;&#65533;8&#65533;&#65533;V&#1026;&#65533;<&#65533;S&#65533;&#65533;&#65533;1|s&#65533;&#65533;N_z&#1395;&#65533;&=&#65533;&#65533;~i&#65533;&#65533;Mi&#65533;&#65533;&#65533;/&#65533;JQ&#65533;&#65533;&#65533;&#65533;&#65533;&#65533;&#23642;&#65533;;B&#65533;&#65533;3[&#65533;YMk&#65533;Q&#65533;;N&#65533;&#65533;&#65533;9&#65533;%'&#65533;&#65533;&#65533;}&#65533;!;Y;h&#1174;&#65533;D&#65533;u<[&#65533;&#65533;|&#1528;Fk&#65533;&#65533;&#65533;+&#65533;&#65533;r&#65533;&#65533;&#65533;vo&#65533;8&#65533;I&#65533;&#65533;	&#65533;_&#65533;s&#65533;W0&#65533;}&#65533;&#65533;L&#65533;&#65533;7&#1523;G&#65533;&#65533;H	&#1166;&#65533;&#65533;&#65533;&#65533;H7d"&#65533;n&#548;&%Q&#65533;S&#65533;"a&#65533;DZ~&#65533;&#65533;&#65533;!&#65533;/&#65533;&#65533;&#911;>&#65533;&#65533;{&#65533;&#65533;~&#65533;&#65533;}MY7&#65533;&#65533;&#65533;&#65533;&#65533;BqQ&#65533;?TLs&#65533;&#65533;6&#65533;t&#65533;&#65533;j&#65533;k&#65533;&#65533;@&#65533;jp&#65533; U Ux&#65533;?&#65533;5@/`X9 Q&#65533;&#65533; &#65533;&#65533;&#65533;P&#65533;&#65533;	~&#65533;9&#65533;(&#65533;0@*+&#65533;V-m&#65533;Fm &#65533;G&#65533;{&#65533; 	&#65533;&#65533;	&#65533;&#65533;	&#65533;	&#65533; 	&#65533;&#65533;;&#65533;*#&#65533;A9&#65533;&#65533;`&#65533;&#65533;&#65533;&#65533;&#65533;4&#65533;p&#65533;&#65533;u&#65533;h&#65533;&#65533;&#65533;`&#65533; &#65533;vp&#65533;k@b &#65533;&#65533;&#65533;&#65533;&#65533;`&#65533;&#65533;&#65533; _&#65533;V@Xj o&#65533;`&#65533;b&#65533; 	&#65533; 
&#65533; =&#65533;. +&#65533;A&#65533;&#65533;`&#65533;&#65533;B_{&#65533;`&#65533;&#65533;D&#65533;0
&#65533;0{1K&#65533;a>e&#65533;u43&#65533;&#65533;&#65533;t&#65533;s&#65533;&#65533;&#65533;~&#65533;bF&#65533;M&#65533;$&#65533;X&#65533;=&#65533;TT&#65533;&#65533;S>&#65533;;&#65533;~&#65533;3&#65533;4>&#65533;4&#65533;&#65533;&#65533;Baa/&#1227;&#65533;&#1545;&#65533;Xxm!Ll&#65533;5&#65533;4w}&#65533;57&#65533;L&#65533;&#65533;{G&#65533;C1t&#65533;&#65533;9&#65533;d&#65533;s4&#65533;&#65533;KrQW&#65533;&#65533;c<Q&#65533;&#65533;8&#65533;&#65533;&&#65533;6'w!-D&#65533;&#65533;&#65533;&#65533;x8N&#65533;,&#65533;&#65533;.x&#65533;Z&#772;d:V&#65533;&#65533;&#65533;;e&u?&#65533;&#65533;&#65533;&#65533;aB&#65533;&#65533;}i&#65533;&#65533;uB&#65533;f&#65533;&#65533;"~&#65533;&#65533;3;&#65533;&#65533;!&#65533;<&#65533;&#65533;&#65533;&#871;&#65533;&#65533;<&#65533;SY"&#65533;%|I<Y!&#65533;R&#65533;@&#65533;"<'&#65533;<y6&#65533;&#65533;c&#65533;u&#65533;g7&#65533;#&#65533;7%&#65533;vv&#65533;&#65533;&#65533;qJ=&#65533;:I&#65533;&#65533;&#65533;iJ&#65533;&#65533;&#65533;a&#65533;5 ) &#65533;&&#65533;&#65533;*&#65533;&#65533;&#65533;5&#65533;<&#65533;D&#65533;G&#65533;OI? 	&#1360;&#65533;&#65533;0
x ; .&#65533;)@(&#65533;&#65533;r/&#65533;;&#65533;!8m`P#&#65533;Z&#65533;&#65533;P&#65533;&#65533;&#65533;P	&#65533;&#65533;	&#65533;&#65533;&#65533;&#65533;&#65533;&#65533;C&#65533;"&#65533;6@&#65533;&#65533;r`&#65533;&#65533;8v&#65533;&#65533;&#65533;5&#65533;&#65533;)C&#1888;&#65533;&#65533;&#65533;U&#256;&#65533;P&#752;&#65533;	{nPk(D&#65533;=`I&#65533;SpV&#65533;d&#65533;DP5*&#65533;3p8&#65533;7 )&#65533;-P@&#65533;S&#65533;&#65533;F&#65533;(&#65533;9@&#65533; &#65533;&#65533;ukG&#1240;9
&#65533;=E&#65533;i<	~Q1if&#65533;,f&#65533;&#65533;4&#65533;&#65533;&#65533;H&#65533;f&#65533;&#65533;&#65533;&#65533;&#65533;&#65533;`&#65533;J@)%"$B&#65533;EW5&#65533;4&#65533;)I&#65533;&#65533;G&#65533;H&#65533;&#65533;I&#65533;DG&#65533;&#65533;&#65533;N!O&#1585; &#65533;o&#65533;u`%&#65533;&#65533;5>bN5h&#65533;0EI&#65533;1a00&#65533;x&#65533;L/A6&#65533;2L&#65533;-L&#65533;Qd&#65533;d&#65533;2&#65533;l&#65533;-y&#65533;x&#65533;&#65533;2Ljxc_9!aVaH&#65533;0&#65533;&#65533;&#65533;qT{&#65533;i&#1927;{&#65533;'S&#65533;&#65533;&#65533;,	&#65533;&#65533;&#65533;|&#65533;&#210;&#65533;]&#65533;w&#1440;&#65533;&&#166;&#65533;&#65533;|l&#65533;|&#65533;&#65533;*&#65533;|sh{&#1702;&#65533;&#65533;;&#1655;{&#65533;'&#65533;&#65533;7!&#65533;&#65533; &#12745;&#65533;&#65533;S&#65533;G&#65533;&#65533;&#65533;@5~&#65533;(M&#65533;&#65533;&#65533;&#65533;07&#65533;+&#65533;&#65533;&#65533;'&#65533;B&#65533;1&#65533;(@&#65533;&#65533;Q H&#65533;A!&#65533;f&#65533;	(&#65533;&#65533;&#65533;Z&#65533;&#65533;&#65533;)p&#65533;&#683;'&#65533;6&#65533;&#65533;&#65533;&#65533;Xp&#65533;+ _@&#65533;&#65533;&#65533;&#65533;&#65533; 	&#65533;p	&#65533;	&#65533;&#65533;qy&#65533;? &#65533;- -`a&#65533;&#65533;@&#65533;&#65533;N&#65533;&#65533;&#65533;0&#65533;O!&#65533; &#256;&#65533;&#65533;
&#65533;&#65533;&#65533;&#65533;	&#65533;&#65533;&#65533;	&#65533;@	z&#65533;B0. &#65533;&#65533;L&#65533;A&#65533;f&#65533;&#65533;&#65533;&#65533;$PX,&#65533;$&#65533;!&#65533;97`kQ)*&#65533;&#65533;U.`&#65533; &#65533;&#65533;2x&#65533;D&#65533;	&#65533;4%&#65533;&#65533;D&#65533;e&#65533;s&#65533;S!&#65533;4(va83Na&#65533;&#65533;!5/&#651;&#65533;h4&#65533;&#65533;J&#65533;J&&#65533;&#65533;~s&#65533;&#65533;&#65533;&#65533;FK&#65533;|&#65533;4P{&#65533;&#65533;SK&#65533;	&#65533;z&#65533;&#65533;&#65533;c2V&#65533;&#65533;&#65533;&#824;&#1841;2t9
j%&#65533;&#65533;~I'W2=&#65533;&#65533;&#65533;w&#65533;&#65533;NAU&#65533;&#65533;&#65533;&#65533;&#65533;&#65533;e&#65533;{&#65533;-^fz&#65533;&#65533;I&#65533;&#952;2u+0;q1&#65533;&#65533;XA&#65533;Q9=&#65533;w&#65533;aX!O&#65533;bL&#65533;x1bh&#1782;&#65533;1&#65533;&#65533;v&#65533;y&#65533;&#65533;RkZ&#65533;&#65533;&#65533;&#65533;'r&#65533;0<php&#65533;&b)&#65533;,9&#65533;&#65533;&#65533;;&#65533;&#65533;&#65533;&#46183;)&#65533;&#65533;k&#65533;2)&#65533;&#65533;&#65533;&#65533;&#670;:i&#65533;&#65533;u&#65533;&#65533;#J%&#65533;JvM&#65533;'&#65533;@j@&#65533;&#65533;&#65533;+P&#65533;uB!* &#65533;jD&#65533;N&#65533;D&#65533;&#65533;E]&#65533;&#65533;&#65533;&#65533; C&#3935;
&#65533;,@&#65533;,`#&#65533;9&#65533;!0+&#65533;&#65533;!J`&#65533;&#65533;&#65533;&#65533;&#65533;J		&#65533;&#65533;&#65533;&#65533;n&#65533;+&#65533; &#65533;80&#1643;` 
&#65533;&#65533;w&#65533;cc&#65533;&#65533;&#65533;&#65533;`&#65533;`&#65533;
&#65533;&#65533;	&#65533;&#65533;	&#65533;&#65533;y&#65533;
&#65533;&#65533;&#65533;p
p&#65533;&#65533;H=&#65533;WPL&#65533;1&#65533;(&#65533;&#65533;b**p&#65533;&#65533;r"&#65533;=@Zp&#65533;j$ )&#65533;&#65533;'&#65533;&#65533;(&#65533;&#65533; &#65533;&#65533;&#65533;sSC&#65533;e&#65533;&#65533;&#65533;&#65533;t&#65533;g&#65533;3U_&#65533;&#65533;Qvs|&#65533;&#65533;i|&#65533;u<&#65533;k&#65533;u&#65533;&#65533;&#65533;oFS&#65533;&#65533; ~L$w&#65533;A&#65533;y&#65533;w&#65533;&#65533;[vT&#65533;c9&#65533;*_&#65533;L&#65533;81&#65533;2&#65533;sKu&#65533;tR&#65533;&#65533;&#65533;&#65533;S&#65533;&#65533;&#65533;&#65533;&#65533;&#65533;$(&#65533;&#65533;^a}&#65533;zc&#65533;L'&#65533;Wa2pQ&#709;g&#723;2)&#65533;&#65533;2&#65533;v&#65533;&#65533;=&#65533;b'V1/j&#65533;(&#65533;beU&#236;aN&#65533;4Ls~&#65533;l&#65533;E&#65533;&#65533;&#65533;W&#65533;&#65533;&#65533;$&#65533;x&#679;f:&#65533;&#65533;#<&#1440;&#65533;x&#65533;&#65533;&#65533;&#65533;&#65533;|&#65533;&#65533;]&#65533;&#65533;&#65533;&#65533;&#65533;R(&#1383;'&#65533;|#I&#65533;&#65533;C&#65533;&#1575;!0U"u&#65533;(R&#65533;&#65533;3;&#65533;W &#65533;wS|&#65533;N&#65533;&#65533;U&#65533;Wu&#65533;	R&#65533;X&&#65533;&#1915;&#65533;&#1318;pB"PX.&#65533;/`=&#65533;8&#65533;?&#65533;9&#65533;C`S&#65533;q@?@&#65533;&#65533;*&#65533;vx#'&#65533;%&#65533;&#65533;&#65533;&#65533;# A`k&#65533;&#65533;&#42509;&#65533;Cb(	&#65533;&#65533;&#65533;`&#65533;&#65533;&#65533;&#65533;@@&#65533;&#65533;'0k"&#65533;&#65533;R`&#65533; #&#65533;&#65533;&#65533;h0&#65533;&#65533;&#65533;U&#65533;&#65533;&#65533;&#1344;&#65533;0&#65533;&#65533;	&#65533; &#65533;pa&#65533;&#65533;&#65533;&#65533;&#65533;p7@'&#65533;A;`N G`&#65533;7]*o&#1643;8&#65533;90\&#65533; &#65533;{B$&#1065;& w&#65533;
&#65533; p[&#65533;t&#65533;d0&#65533;X1&#65533;Tb&#65533;&#1802;&#65533;}&#65533;'&#65533;&#65533;gQub&#65533;c'b&#65533;&#65533;&#65533;&#65533;Q&#65533;&#65533;8{H&#65533;E&#65533;3k{&#65533;&#65533;~&#65533;&#65533;&#65533;hT&#65533;&#65533;&#65533;&#65533;'&#65533;8I_F&#1601;&#65533;&#65533;d&#712;c&#65533;&#65533;R&#65533;1&#65533;&#65533;fe&#65533;<9&#65533;g&#65533;&5yh&#65533;G&#65533;&#65533;c&#65533;&#65533;&#1462;&#65533;Kh&#65533;Z1M"H&#65533;&#65533;&#65533;Y&#65533;&#65533;&#65533;&#65533;&#65533;kf&#65533;R&#1209;c&#65533;PUJ&#65533;&#415;&#65533;SJ&#65533;&#65533;&#65533;&#761;&#65533;&#65533;~39&#65533;9&#65533;&#65533;<"&#65533;k&#65533;&#24338;$&#65533;;&#65533;+&#65533;&#23354;&#65533;&#65533;.&#65533;)&#65533;n&#65533;{&#65533;&#65533;.&#65533;&#65533;h$i&#65533;-&#65533;&#1021;Kh&#65533;&#65533;&#65533;#&#65533;2&#65533;h&#65533;&#65533;<&#65533;w&#65533;&#65533;&#65533;JA9>
n&#65533;&#14340;&#65533;PE&#65533;&#65533;&#65533;6&#65533;%&#65533;p m&#65533;&#65533;)0&#65533;&#65533;$&#65533;: V?&#65533;&&#65533;+ &#65533;=&#65533;4`&&#65533;V&#65533;&#65533;&#65533; L+&#65533;&#65533;@0 8&#65533;dp`&#65533;&#65533;0	&#65533;&#65533;Cy&#65533;&#65533; 	P&#1349;0O&#65533; &#65533;j&#65533;YmPD&#65533;&#65533;&#65533;&#65533;&#65533;&#65533;@Tb&#65533;&#1648;&#65533;`&#65533;`&#65533;0&#65533;`&#496;&#65533;&#65533;p&#65533;&#65533;
&#65533; u&#65533;&#65533;Z
&#544;&#65533;P|&#65533;&#65533;&#65533;)A&#65533;M&#65533;&#65533;G&#65533;J&#65533;&#275;&#65533;X&#65533;F8`BJ&#65533;&#65533;N.&#65533;&#65533;&#65533;x@&#65533;&#65533;&#65533;H&#65533;i}&#65533;Kfv&#65533;3&#65533;&#65533;&#65533;&#65533;&#65533;&#65533;&#2419;&#65533;&#65533;Y&#65533;&#65533;&#65533;e&#65533;&#65533;&#65533;$&#65533;i&#65533;n!&#65533;S&#65533;y&#65533;#&#65533;&#251;i&#65533;n&#65533;:&#65533;&#65533;S&#65533;&#65533;l2&#65533;d&#65533;'}&#65533;N&#65533;aw&#1697;&#65533;7A&#65533;x=&#65533;g&#65533;c&#65533;Q!E&#65533;&#65533;{u&#65533;Q"<2u&R$,&#65533;zV&#65533;z%&#65533;Y&#65533;&#65533;&#796;`&&#65533;&#65533;&#65533;&#65533;&#65533;~&#65533;&#65533;&#65533;&#65533;&#65533;&#65533;&#65533;N&#1765;=c&#65533;Z&#1704;>r&#65533;^&#1716;&#65533;.&#65533;=&#65533;&#65533;!r:<o:&#65533;wz&#65533;m
&#65533;&#65533;I&#65533;&#65533;p
&#65533;&#65533;3&#65533;&#65533;,&#65533;S&#65533;&#65533;X_&#65533;&#65533;|&#65533;x&#65533;_&#65533;&#65533;^&#65533;&#65533;s|&#65533;&#65533;)&#65533;&#65533;&#65533;&#65533;Q&#65533;&#65533;&#65533;A&#65533;9c=&#65533;&#65533;H&#1363;3&#65533;D&#65533;&#65533; k&#65533;X&#65533;&#65533;.&#65533;&#65533;#@m&#65533;&#65533;&#65533;&%&#65533;*"&#65533;&#347;&#65533;3&#65533;&#65533;<OL0`7Pk&#65533;&#65533;VI&#65533;!&#65533;jU&p &#65533;&#65533;mz&#65533;p&#65533;@n&#65533; 	&#65533;P	&#65533;P	&#65533;&#65533;&#65533;Js&#65533;;&#65533;&#65533;&#65533;&#65533;&#275;&#65533;&#314;4&#65533;&#65533;p&#65533;0&#65533;o&#65533;&#65533;G&#65533;&#65533;&#65533;0\&#65533;&#65533;&#1248;&#65533;&#65533;&#65533;p&#65533;P&#65533;&#65533;s k&#65533;\&#65533;u^	&#65533;0\&#65533;+&#65533;&#65533;&#65533;6 G f&#65533;&#65533; /&#65533;&#65533;&#65533;,&#65533;n&`&#65533;+ &#65533;&#65533;6l&#65533; D&#65533;.bp&#65533;&#65533;;u&#65533;&#665;;gnb&#331;&#589;&#65533;q\&#65533;r;&#65533;&#65533;&#65533;7o)&#65533;u&#65533;&#65533;&#65533;&#65533;K&#65533;1e&#65533;&#65533;2&#65533;7p(q&#65533;&#65533;&#65533;&#65533;Mo8u&#65533;J&#65533;&&#65533;p%Wnc&#692;&&#727;&#1716;q&#1766;mU&#65533;Y&#65533;^&#65533;&#65533;ujW&#65533;^&#65533;n&#65533;&#65533;&#65533;jX&#65533;1&#65533;&#65533;&#1814;-&#65533;U&#65533;&#65533;&#65533;r{:&#65533;*]&#65533;&#65533;&#269;#g&#65533;&#65533;u&#65533;&#1853;&#65533;O&#65533;z&#65533;&#65533;&#65533;S|&#65533;&#65533;{&#65533;O&#65533;\&#65533;&#65533;<y&#65533;&#65533;s&#65533;;u&#65533;&#909;6G&#65533;c8&#65533;HQ&#65533;M&#65533;&#65533;)&#65533;m,&#65533;&#65533;[{&#65533;&#1772;&#1580;]&#65533;&&#65533;m&#65533;E&#65533;?.&#65533;^&#65533;&#65533;G.?&#65533;&#65533;[R&#65533;&#65533;A&#65533;&#65533;&#65533;&#65533;G&#65533;&#65533;&#973;&#65533;TteK&#65533;&#1814;&#65533;&#65533;^&#1958;&#65533;&#65533;&#443;#=&#65533;:I&#65533;&#36451;&#65533;vr&#65533;&#65533;&#65533;J&#30964;&#598;n&#65533;&#65533;&#65533;p&#65533;m&#65533;&#65533;&#65533;&#65533;&#65533;*&#65533;k&#65533;&#65533;&#65533;k&#65533;&#65533;F&#65533;&#65533;&#65533;&#65533;&#65533;&#65533;&#65533;A%&#1293;&#65533;&#65533;,&#65533;D#&#65533;D/d&#65533;&#65533;'4&#65533;CS&#65533;&#887;&#65533;p;&#65533;Fs&#65533;qA
g&#65533;&#65533;&#489;&#65533;&#65533;&#65533;&#65533;&#65533;&#65533;Z&#65533;&#65533;&#65533;&#65533;N%&#65533;&#65533;:m&#65533;&#65533;&#65533;+G&#65533;&#65533;$&#65533;4&#65533;&#65533;"g&#65533;&#65533;&#65533;g&#65533;0r0&#65533;^x&#65533;&#65533;J0h&#65533;>X3BX&#65533;MZ&#65533;a&#65533;pX&#65533;&#65533;\&#65533;3&#65533;3[&#65533;2&#65533; &#65533;n&#513;&#65533;&#65533;1&#65533;X&#65533;BY$J2&#884;&#65533;L8&#580;&#65533;Gi/~@&#65533;&#65533;p&#65533;&#65533;N&#65533;3`&#65533;a&#65533;1&#37141;V\&#65533;ec&#65533;&#65533;F^fi&#65533;&#65533;O>)&#65533;&#65533;\&#65533;&#65533;F&#65533;k&#65533;Y&#65533;[pY%9&#65533;&#65533;B
"j&#65533;&#65533;&#65533;-&#65533;&#65533;'^ aNd&#65533;An&#65533;A U&#65533;&#65533;7zGH!&#65533;9A&#65533;`&#65533;Xx&#65533;&#65533;=\&#65533;&&#65533;tD#&#65533;&#65533;&#65533;&#65533;(K-Kc&#65533;$&#65533;&#65533;&#65533;&#65533;"&#65533;&#65533;&#65533;b &#65533;&#65533;&#827;&#65533;>&#65533;&#65533;&#1019239;&#65533;&#65533;&#65533;g&#65533;&#65533;&&#65533;2n&#65533;&#65533;y&#65533;&#65533;@&#65533;&#65533;F&#65533;&#65533;Qg&#65533;o&#65533;9g&#65533;:&#65533;&#65533;&#65533;}&#65533;&#65533;@$&#65533;&#65533;&#732;t&#65533;	l&#65533;wC&#65533;1&#65533;&#65533;&#65533;{sl1{&#65533;3y&#65533;&#65533;&#65533;3v&#65533;	&#65533;4&#65533;&#65533;+
&#65533;&#65533;`#,&#65533;40&#65533;&#65533;+Z{k*&#65533;&#65533;&#65533;&#65533;F@&#65533;V&#1673;&#65533;&#65533;:"j&#65533;&#65533;z<&#65533;&#65533;>v.'&#65533;2&#65533;&#65533;&#65533;O&#65533;&#65533;&#65533;rjr&#65533;c3*&#65533;C&#65533;|-&#65533;n&#65533;&#1017;&#65533;S&#65533;&#65533;&#65533;&#65533;&#65533;o(&#65533;'&#65533;u&#65533;0&#65533;&#65533;&#65533;&#65533;&#65533;&#65533;&#65533;&#65533;&#65533;^P&#65533;&#65533;,&#65533;&#65533;A	&#65533;n&#65533;&#65533;&#4727;y&#65533;&#2029;&#65533;&#21703;0z&#34415;^z&#31487;&#65533;&#65533;;&#65533;&#65533;7&#65533;&#65533;/&#65533;Al&#65533;>&#65533;z&#179;&#65533;&#65533;&#65533;r&#65533;kr&#65533;v&#65533;g&#65533;&#65533;p&#65533;&#136;"&#65533;&#65533;&#65533;$ &#65533;cK&#65533;@:&#65533;&#65533;	&&#65533;`+x^&#65533;&#65533;&#65533;`N&#65533;@
&#65533;&#65533;&#65533;r&#65533;&#65533;:&#65533;&#65533;&#65533;&#65533;5&#65533;&#65533;&#65533;JP&#65533;&#65533;-8&#65533;	L0t` Ah &#65533;	x&#65533;&#65533;	r0#
AD,&#65533;&#65533;&#65533;&#65533;8&#65533;)I4&#65533;w(&#65533;2&#65533;4P1&#65533;W
b&#65533;&#65533; !
cx&#65533;&#65533;&#1031;/b`&#65533;C&#65533;`&#65533;;&#65533;A&#65533;H&#65533;$6&#65533;	L<&#65533;&#65533;&#65533;&#65533;-0A=&#65533;A	H&#65533;&#65533;$&#65533;&#65533;_ Bh&#65533;&#65533;&#65533;&#65533; &(A
X&#65533;&#65533;&#65533;&#65533;,H
,&#65533;&#65533;&#65533;@ A%#&#550;``t&#65533;&#65533;0&#65533;\@&#65533;&#65533;HXHF&#65533;&#65533;&#65533;:"Y&#65533;&#65533;j&#65533;:&#65533;&#65533;M*L&#65533;%Z&#65533;&#877;&#65533;s&#65533;K	Q\&#65533;1&#65533;t&#65533;*n&#65533;F6&#65533;&#65533;X&#65533;j&#328;F&#65533;&#65533;v;&#65533;M&#65533;n&#1708;&#65533;&#65533;'&#65533;&#65533;xo|&#65533;&#1150;N&#65533;q3&#65533;&#65533;<'&#1978;&#65533;<&#65533;&#65533;&#65533;&#65533;&#65533;&#65533;&#65533;]p&#65533;&#65533;&#65533;4-0Q&#65533;&#65533;a&#65533;&#65533;\k&#65533;&#65533;&#65533;e&#65533;6&#65533;|&#65533;ig&#65533;H&#65533;"&#65533;&#65533;9&#65533;-r&#65533;&#65533;m"D!&#1876;/&#65533;V&#65533;&#65533;X6F&#65533;%&#65533;~&#65533;)&#65533;51vR&#65533;&#65533;&#65533;mD"Js&#503;k&#65533;&#65533;3}&#65533;Ke&#65533;\&#65533;&#65533;s&#65533;&#65533;J&#65533;b&#977;A&#65533;r&#65533;&#65533;sV&#65533;1 uN&#65533;{c&#1420;&#65533;&#65533;M^&#65533;&#65533;&#65533;#^&#65533;r&#65533;&#65533;j &#65533;EXM&#65533;&#65533;G7&#65533;juEY&#65533;*Wy&#65533;&#65533;&#65533;&#65533;&#1387;e%&#65533;Y&#65533;&#65533;"&#65533;&#65533;u&#65533;m&#65533;[G&#65533;>&#65533;Z5&#65533;=&#65533;&#65533;RjS&#65533;&#65533;&#1000;&#65533;)&#65533;&#65533;&#65533;&#65533;&#65533;&&#65533;dlcES&#65533;&#65533;4&#65533;&#65533;hDR&#65533;&#65533;&#65533;&#65533;j&#65533;W.&#65533;&#65533;&#65533;`(&#65533; &#65533;2`&#65533;&#65533; V7&#65533;&#65533;i&#65533;t&#65533;&#65533;&#65533;&#65533;&#65533;&#65533;D&#1026;0&#65533;W&#65533;&#65533;!A&#65533;B,B&#65533;&#65533;&#65533;D&#65533;&A	Lt&#65533;&#65533;&#65533;&#65533;!&#65533;@&#65533;D &#65533;&#65533;	0&#65533;X&#65533;k<&#65533;&#65533;&#1028;'T&#65533;
Qp&#65533;&#65533;@&#65533;7
U&#65533;&#65533; &#65533;1&#65533;a]&#65533;&#65533;&#65533;p&#65533;&#65533;\	H&#65533;&#65533;D&#65533;
I&#65533;&#65533;4 8&#65533;K^# &#65533;L&#65533;&#65533;@&#65533;3&#65533;A` &#65533;{q&#65533;&#65533;&#65533; @K&#65533; !qPD+&#65533;&#65533;&#65533;C&#65533;SR-&#65533;i&#65533;&#65533;&#65533;#&#65533;3&#65533;wp&#65533;&#1225;r&#65533;68&#65533;&#65533;x&#65533;)&#800;H*&#65533;$_7&#65533;!V`B&#65533; +&#65533;&#65533;&#65533;&#65533;&#65533;&#65533;@&#65533;j&#65533;&#65533;ZW&#65533;&#65533;&#65533;Ek&#65533;'&#65533;&#65533;V&#65533;*&#65533;&#65533;_&#65533;&#65533;=&#65533;&#65533;*&#65533;u&#65533;&#65533;g&#65533;&#289;?t&#65533;s&#65533;0&#65533;?-&#65533;&#65533;&#65533;	kV[&#65533;&#1534;&#65533;&#65533;&#65533;x&#65533;3&#65533;Hq&#65533;3&#65533;&#65533;&#24098;&#65533;[&#65533;-&#65533;]&#65533;,&#65533;&#65533;&#653;&#65533;&#65533;&#65533;H&#65533;i&#65533;.;UP&#65533;4&#65533;&#65533;&#65533;tX&#65533;:jO&#65533;z&#65533;&#65533;>&#65533;N}&#65533;&#65533;8&#65533;&#65533;,P&#65533;&#65533;nt&#65533;&#65533;&#65533;x&#65533;K&#65533;|&#65533;2&#65533;&#65533;&#65533;&#65533;OC&#65533;6Q&#65533;J$&#65533;&#65533;&#65533;h&#65533;&#1030;&#65533;&#65533;&#65533;Mei&#65533;&#65533;&#65533;&#65533;&#65533;v&#65533;&#65533;&#65533;&#65533;j&#65533;E&#16306;&#65533;&#65533;>&#65533;&#1316;&#65533;ey&#65533;2&#65533;&#65533;o~QG:X&#65533;s&#65533;C&#65533;&#65533;&#65533;&#65533;F@&#1132;&#65533;&#65533;X&#65533;!vp&#65533;&#65533;&#65533;%&#65533;&#65533;A<&#65533;A&#65533;&#65533;&#65533;0&#65533;W9&#65533;*r&#65533;+P&#65533;&C0&#65533;&#65533;&#65533;I_&#65533;&#65533;t3@&#65533;&#65533;1&#65533;&#65533;z&#65533;&#65533;E@"&#65533;&#65533;&#65533;'&#65533;G\&#65533;&#65533;&#65533;&#65533;"&#65533;&#65533; &#65533;@&#65533;&#65533;&#65533;(9&#65533;X8&#65533;0l&#65533;&#65533;E&#65533;&#65533; #&#65533;&#65533;B B&#65533;`$$a	&#65533;&#65533;&#65533;&#65533;&#65533;&#65533;9&#65533;&#65533;b&#1026;&#1114;&#65533;:&#65533;/&#65533;T&#65533;&#65533;&#65533;&#65533;A&#65533;qP&#65533;&#1824;&#65533;G0t&#65533;&#65533;&#65533; M&#65533;	T&#65533;'p &#65533;.&#65533;&#65533;&#65533;&#65533;@&#65533;&#65533;&#65533;Vl&#65533;Z,c&#65533;&#65533;#&#1281;&#65533;QrZ&#65533;&#65533;V&#65533;b>&#65533;&#65533;B7&#65533;&#61492;*&#65533;6&#65533;&#1098;G&#65533;&#65533;`&#65533;*&#65533;&#65533;&#65533;E&#65533;&#1192;&#65533;3&#65533;&#65533;&#65533;UU&#65533;&#65533;&#65533;v&#65533;&#65533;]lr7&#65533;E&#65533;o&#65533;&#65533;&#65533;meC&#65533;&#65533;i&#65533;*&#65533;&#65533;&#65533;"&#1125;&#65533;p&#65533;w`&#65533;1;+2V&#65533;Z&#65533; &#65533;5z&#65533;Y3	&#65533;&#65533;&#65533;[V&#65533;c&#65533;^t&#65533;wTa&#47448;&#65533;4&#1616;&#65533;&#65533;&#65533;&#65533;&#65533;&#65533;&#1704;&#65533;&#65533;&#65533;&#65533;&#65533;&#65533;)&#65533; &#65533;&#65533;&#65533;&#65533;	&#65533;&#65533;&#65533;)dr&#65533;&#65533;d&#65533;&#65533;y&#65533;&#513;&#65533;&#457;&#65533;&#65533;&#65533;?&#65533;&#65533; !&#65533;&#65533;oZ&#65533;&#65533;&#65533;&#65533;&#65533;&#65533;>/&#65533;&#65533;&#65533;+q>&#65533;&#65533;&#65533;&#65533;&#65533;&#65533;&#65533;&#65533;A&#65533;&#65533;A&#1872;&#65533;&#65533;+c&#65533;&#65533;&#65533;&#65533;&#65533;&#65533;&#65533;&#65533;x+&#65533;&#65533;&#33535;(}+&#65533;p/\(&#65533;&#65533;7t`xa&#65533;&#65533;&#65533;&#65533;[&#65533;&#65533;cp&#65533;7D$7&#65533;&#65533;8&#65533;C7&#65533; &#65533;&#65533;X&#65533;&#65533;&#65533;&#1712;&#65533;&#65533;@&#65533;0&#65533;%&#65533;&#65533;#&#65533;: &#65533;E&#65533;&#13956;&#65533;&#65533;I&#65533;9J&#65533;L&#65533;&#65533;@@!(&#65533; 
&#65533; P,:@&#65533;&#1025;8&#65533;&#65533;&#65533;&#65533;&#65533;<	$0&#1537;&#65533;&#65533;&#65533;pE&#65533;&#65533;H&#65533;8?&#65533;&#65533;&#65533;&#65533;j&#65533;8@c&#65533;$3y&#65533;&#65533;&#65533;&#65533;.&#65533;&#65533;&#65533;+&#65533;%p&#65533;&0&#65533;&#65533;F&#1025;&#65533;&#65533;&#65533;&#65533;$7!&#65533;$&#65533;&#65533;Q&#65533;u`&#65533;8&#65533;7&#65533;I,&#65533;z&#65533;&#65533;&#65533;&#65533;X\#)Q&#65533;&#65533;&#65533;&#65533;&#65533;&#65533;&#65533; i&#65533;,&#65533;Y[&#65533;^&#65533;&#65533;&#65533;SY&#65533;&#65533;Be&#65533;jhd&#65533;e@h&#65533;#&#65533;A&#65533;A&#65533;<3"T&#65533;&#65533;Z&#65533;+k%,&#65533; |&#65533;&#65533;&#65533;+&#65533;2#9&#65533;&#65533;&#65533;&#65533;&#65533;&#65533;&#65533;z`?&#65533;k?&#65533;&#65533;&#65533;&#65533;&#65533;&#65533;"4&#65533;B&#65533;%9&#65533;&#65533;&#65533;&#65533;36&#65533;&#65533;&#65533;&#65533;X&#65533;J&#65533;
R[&&#65533;Y&#65533;&#65533;qwr&#65533;&#65533;JH'&#65533;&#795;&#1616;!&#65533;&#1320;&#65533;43&#65533;t&#65533;&#65533;&#65533;e&#65533;4&#65533;&#65533;1&#65533;&#65533;K&#65533;&#65533;&#65533;&#65533;&#65533;&#65533;&#65533;1A&#65533;x7&#65533;(,&#65533;&#65533;&#65533;0&#65533;|&#65533;&#65533;&#65533;&#65533;&#65533;&#65533;&#65533;	I&#65533;,&#65533;+&#65533;&#65533;A&#65533;ZL0k+1&#65533;*2&#65533;&#65533;&#65533;&#65533;2&#65533;,3&#65533;t>&#65533;&#65533;2&#65533;qM&#65533;BK&#65533;J7)tA&#65533;&#65533;}d8&#65533;&#65533;x&#65533;B&#65533;&#65533;&#65533;1:&#65533;&#65533;\&#65533;&#65533;&#65533;>&#65533;5&#65533; &#65533; 
&#65533;&#65533;P&#640;&#65533;&#65533;&#65533; &#65533;&#65533; &#65533;3-&#65533;&#65533;&#65533;&#65533;&#65533;
&#65533; &#65533;$PX&#65533;,&#65533;09&#65533;?&#65533;&#65533;7X8&#65533;B&#65533;I&#65533;&#65533;Gx&#65533;sI&#65533;9P&#65533;-&#65533;&#65533;N&#65533;&#65533;'&#8227;&#65533; Nb&#65533;&#65533;bI&#65533;&#65533;&#65533;\!&#65533;&#65533;&#65533;&#65533;&#65533;&#65533;&#65533;&#65533;0F>&#65533;&#65533;G&#65533;vIF?*&#65533;&#65533;&#65533;P$B>|&#65533;&#65533; &#65533;&#65533;&#65533;!P%(&#65533;
&#65533;j&#65533;&#65533;H&#65533;&#65533;&#65533;&#65533;$p&#65533;&#65533;&#65533;<&#65533;rhy&#1335;"t&#65533;V&#8901;y&#65533;&#65533;&#65533;	&#65533;&#65533;4&#65533;C4^&#65533;k&#65533;&#65533;B&#65533;J&#65533;&#65533;k3e&#65533;&#65533;P&#65533;J&#65533;&#65533;MpbxjXix&#65533;&#65533;dh&#65533;&#65533;y&#65533;&#65533;&#65533;&#65533;dS5&#65533;L&#65533;d&#65533;&#1888;&#65533;&#65533;&#65533;4&#1266;&#916;+&#65533;?&#65533;&#65533;&#65533;j&#65533;(y&#65533;&#65533;&#296;&#65533;&#65533;&#65533;&#65533;&#1242;D&#65533;?&#65533;&#65533;&#65533;&#65533;&#65533;&#65533;&#65533;|A&#65533;&#625;&#65533;dJ&#65533;pJM&#65533;T,&#65533;&#65533;&#65533;2&#65533;L&#65533;Z&#65533;,I&#65533;3&#65533;&#65533;(TU$&#1805;&#65533;&#65533;&#681;d5&#65533;&&#65533;&#65533;&#65533;&#65533;)&#65533;&#65533;XA&#65533;(	&#65533;&#65533;A&#65533;&#65533;z&#65533;Vc=&#65533;&#1185;4&#65533;1K&#65533;d&#1367;tK&#65533;&#65533;8&#65533;&#65533;&#65533;6&#65533;&#65533;&#65533;V&#65533;t&#1262;:&#65533;=3R&#65533;&#65533;\3&#65533;&#65533;1&#65533;t7&#65533;&#65533;|&#65533;7&#65533;&#65533;3&#65533;dx&#65533;Wv8?&#65533;!Cy&#1542;Whqi&#65533;&#65533; @&#65533;&#65533;&#65533;<&#65533;0&#1024;&#65533;&#65533;&#65533;&#65533; &#65533;&#65533;<&#65533;&#65533;	&#65533;D&#65533;&#65533;,&#1074;Ph&#65533;`&#65533;1&#65533;E&#65533;OP&#65533;F&#65533;&#65533;&#65533;&#65533;C&#65533;9&#65533;&#65533;&#65533;&#65533;{&#65533;{G&#65533;&#65533;F&#65533;x&#65533;%(&#65533;&#65533;&#65533;&#65533;<<&#65533;&#65533;&#65533;&#65533;&#65533;&#65533;;,&#65533;a\&#65533;^Z-&#65533;H&#65533;Nr&#65533;SQ&#65533;^&#65533;Xs&#65533;&#65533;&#65533;f&#65533;&#65533;@&#65533;&#65533;&#65533;<&#65533;&#65533;<CD&#65533;&#65533;&#65533; &#65533;&#65533;<A&#65533;&#65533;W&#65533;;&#65533;8 &#65533;&#65533;G@&#65533;phW&#65533;Cyl&#65533;&#65533;&#65533;&#65533;X&#65533;&#65533;&#65533;,,2&#65533;4&#65533;Z&#1806;&#65533;&#1345;d&#65533;Q&#65533;=n+&#65533;k`_`RT&#65533;&#65533;ir&#65533;&#65533;&#65533;fPhx&#65533;l&#65533;&#65533;iUU&#65533;l&#65533;k&#65533;S&#65533;;]&#65533;&#65533;&#65533;&#65533;%K&#65533;&#65533;S&#65533;A&#65533;&#65533;|B&#65533;&#65533;&#65533;&#65533;&#680;>&#65533;?&#65533;&#65533;&#976;T&#65533;&#65533;{&#65533;]&#65533;&#65533;&#65533;@Oe&#65533;&#65533;=&#65533;&#65533;&#717;&#65533;&#65533;&#65533;&#701;R&#65533;T=&#65533;&#65533;{BQ%&#65533;&#65533;&#65533;&#65533;&#65533;r5W&#65533;&#1637;&#65533;&#65533;^l&#65533;&#65533;A&#65533;&#65533;H&#65533;`&#65533;&#65533;h+|&#65533;*&#65533;&#65533;7&#65533;&#65533;_&#65533;&#65533;&#65533;&#1833;&#65533;&#65533;IH&#65533;\I&#65533;&#1937;&#65533;&#65533;#B&#65533;e&#65533;&#65533;}U&#65533;]3&#434;&#65533;&#65533;^&#65533;5&#65533;r&#65533;`Wxu&#65533;ym&#65533;&#65533;&#65533;(&#65533;x&#65533;v&#65533;&#65533;z&#65533;TX&#65533;&#65533;&#65533;&#65533;&#65533;&#65533;&#65533;P&#898;&#65533;C&#65533;}&#65533;&#65533; C&#65533;<&#65533;5&#65533;
&#65533; X&#65533;&#65533;&#65533;`$P:&#65533;A&#65533;&#65533;Q&#65533;&#65533;Xx&#65533;VHR&#65533;&#65533;@&#515;?8&#65533;t&#65533;z&#65533;IdOI&#65533;&#65533;E0&#65533;&#1024;&#65533;&#65533;&#65533;&#128;p&#65533;&#65533;J&#65533;&#65533;&#65533;( &#65533;&#65533;;&#65533;EH&#65533;Q&#65533;&#65533;P&#65533;k&#65533;&#65533;&#65533;&#65533;&#1674;C&#65533;S&#65533;&#65533;&#65533;&#65533;&#65533;&#65533;&#65533;&#65533;&#762;&#65533;M&#65533;&#65533;&#65533;(%&#65533;E&#513;&#65533;&#65533;P-z&#65533;|-&#65533;&#65533;.&#65533;&#65533;c&#65533;&#65533;,?&#65533;&#65533;7{&#65533;3&#65533;q&#65533;-!=+,&#65533;&#65533;&#65533;P+&#65533;]S&#65533;$&#65533;&#65533;&#65533;&#65533;&#65533;&#65533;&#65533;&#65533;&#65533;b&#65533;&#65533;U&#65533;[&#65533;cxk&#65533;&#65533;&#65533;Q'&#65533;&#65533;&#1935;t^6&#65533;&#65533;4&#65533;&#65533;B4C&#65533;j@&#65533; &#65533;I&#65533;&#65533;&#65533;&#65533;&#1573;&#65533;&#65533;&#65533;&#65533;&#65533;I&#1853;&#65533;&#65533;x??&#204;&#65533;#&#65533;&#65533;r0&#65533;&#65533;hRX5*M^xV^Qf#|6mrznI{&#65533;&#65533;&#65533;&#65533;&#65533;&#65533;m&#65533;&#65533;d&#65533;I&#65533;JK&#65533;W6&#65533;$&#65533;&#65533;&#65533;MW&#65533;M&#65533;&#65533; &#1470;&#65533;&#65533;&#65533;1&#65533;&#65533;&#65533;&#65533;.VL&#65533;1&#65533;&#65533;&#65533;%&#65533;&#65533;c&#65533;&#1935;&#65533;gd.f&#65533;\&#65533;L&#65533;jKT&#65533;i!&#65533;&#65533;^&#167;&#65533;&#65533;&#65533;<&#65533;&&#65533;&#65533;&#538;W&#65533;<&#65533;w&#65533;i&#65533;0C&#65533;&#65533;&#65533;&#65533;Vx&#65533;&#65533;&#65533; &#65533;&#1634; F&#65533;&#65533; &#65533;&#65533;&#65533;&#65533; &#65533;&#65533; &#65533;4&#65533;&#65533;C&#65533;&#65533;&#65533;&#65533;@&#65533;&#65533;L &#65533;T&#65533;e]&#65533;&#65533;WPT&#65533;C&#65533;F<O&#65533;=.M9&#65533;%[/&#65533;&#65533;!u&#65533;+&#65533;&#65533;D&#65533;&;&#65533;Q&#65533;&#65533;C&#65533;&#65533;600&#65533;&#65533;%!&#65533;U&#65533;&#65533;&#65533;&#65533;&#65533;&#65533;&#65533;&#65533;f&#65533;>	Q8F&#65533;&#310;MF@&#65533;2&#65533;&#65533;&#65533;&#65533;U&#65533; 0&#65533;S&#65533;&#65533;F&#65533;.$&#65533;&#65533;&#65533;02h&#65533;K&#65533;&#65533;1 &#65533;m`&#65533;&#65533;V&#65533;	&#65533;&#65533;vm&#65533;&#65533;)&#65533;&#65533;&#65533;&#65533;R&#65533;&#1627;&#261;=&#65533;HUVJ&#65533;&#65533;&#65533;&#65533;&#65533;V&#65533;&#65533;[&#65533;e&#65533;m&#65533;5&#65533;1&#65533;}h&#65533;d&#65533;i}&#65533;^h&#65533;No%@#!&#65533;7&#65533;f&#65533;&#65533;n&#65533;&#65533;o&#65533;F&#65533;?C(&#65533;,I&#65533;J&#65533;&#65533;]=WC&#65533;x^p&#65533;&#65533;^9&#65533;V&#65533;!&#65533;o&#65533;&#65533;7&#65533;V&#65533;&#65533;&#65533;5&#65533;&#65533;eY4Y&#65533;%&#65533;R*!&#65533;&#65533;&#65533;&#65533;&#1352;I&#65533;_&#65533;5`	&#65533;6e&#65533;&#65533;&#65533;|d
&#65533;&#65533;&#65533;_&#65533;&#65533;&#65533;V&#65533;&#65533;j&#65533;&#65533;9&#65533;k&#65533;&#65533;\&#65533;m-]meL"&#65533;p&#65533;&#65533;V&#65533;5W3&#65533;&#65533;Bsx&#65533;&#65533; &#65533;&#65533;`&#65533;>T&#65533;ST|(&#65533;_&#65533;&#65533;&#65533;l&#65533;&#65533;&#65533;7&#1792;&#65533;X8&#65533;&#65533; &#65533;.NC&#1088;&#65533;%s&#65533;2&#994;Y%&#65533;K&#65533;R`&#65533;X&#65533;&#65533;hJS(&#65533;N&#65533;` r&#65533;&#65533;&#65533;&#1428;I&#65533;&#65533;G&#65533;E&#65533;&#65533;&#65533;
 xL&#65533;h&#65533;ln&#65533;f8&#65533;&#565;?&#65533;&#65533;7p&#65533;4&#65533; U_uVo&#65533;IN0&#65533;&#65533;&#65533;&#65533;c3I9E&#65533;O&#65533;<FV" &#65533;n&#65533;&#65533;$X&#65533;"h&#65533;?^!@&#65533;&#17075;P9&#515;\&#65533;&#65533;x&#65533;&#65533;&#65533;W&#65533;&#65533;&#65533;.&#65533;7s&#65533;&#65533;&#65533;&#65533;&#65533;~(X&#65533;&#149;&#65533;&#65533;&#65533;X&#1253;!&#713;lP&#65533;ZP&#65533;Tp\0&#65533;i&#65533;y&#65533;&#65533;R]&#65533;M]&#65533;&#65533;&#65533;&#65533;D&#65533;&#65533;>&#65533; &#65533;w&#65533;&#65533;J?&#65533;f&#65533;'&#65533;3&#65533;&#65533;o&#65533;&#65533;I&#65533;r&#65533;~&#674;,&#65533;&#65533;r(&#65533;U&#65533;qgu&#65533;Kv&#65533;KVcp&#65533;v&#65533;&#65533;&#65533;&#65533;&#65533;q7y&#65533;&#65533;&#65533;&#65533;_`&#65533;'&#65533;X}g9\&#65533;&#65533;&#65533;#&#65533;Sd,a&#65533;K&#65533;&#65533;&#65533;&#65533;(&#65533;&#65533;&#65533;}1&#65533; z&#65533;&#65533;&#65533;-&#65533;&#65533; &#65533;&#1408;&#65533;&#65533;KK	_&#65533;"&#65533;w&#65533;Jr~&#65533;&#65533;&#65533;+ &#65533;z&#65533;:&#65533;&#65533;q%&#65533;&#65533;&#65533;1'&#65533;&#65533;&#65533;&#65533;r&#65533;&#65533;'&#65533;(&#65533;&#65533;&#65533;'-W&#65533;&#65533;Hd&#65533;&#65533;#B&#65533;&#65533;&#65533; &#65533;&#65533;&#65533;&#65533;j
&#65533; 0&#65533;j&#65533;#&#65533;&#65533;&#65533;7&#65533;
p &#65533;<&#65533;&#65533;PH&#65533;V&#65533;&#65533;V`?'&#65533;Ih&#278;&#65533;L&#65533;&#65533;K}L&#65533;&#65533;K&#65533;Gp&#65533;>H2&#1089;!p&#65533;.&#65533;V&#65533;&#65533;w&#1075;&#65533;&#65533;w&#65533;d&#65533;T8T(F&#65533;&#65533;h&#65533;qi&#65533;g[&#65533; /&#65533;!U&#65533;&#65533;&#65533;k=&#65533;&#65533;&#513;&#65533;&#65533;P&#65533;&#65533;&#65533;>&#19635;&#65533;&#65533;CD%8&#65533;&#65533;^L9
&#65533;c&#65533;w&#65533;x&#65533;B t&#65533;w&#65533;W&#65533;yp&#65533;*&#65533;n&#65533;]&#65533;fz],^%q&#65533;&#65533;&#65533;&#65533;&#65533;7&#65533;&#65533;p&#65533;&#65533;n&#1848;u&#48525;&#65533;7&#65533;&#65533;M&#65533;&#65533;Q&#65533;&#65533;m&#65533;%&#65533;U
&#65533;&#65533;U&#65533;&#65533;M&#65533;F&#65533;5j&#1458;&#65533;&#65533;f&#65533;Z5k&#1520;a&#65533;I&#65533;f6l3wb&#742;&#65533;&#65533;&#860;?y&#65533;&#65533;Y3&#65533;P&#65533;8&#65533;*&#65533;J&#65533;&#1059;E&#65533;RM
&#65533;#&#1486;&#65533;&#65533;G&#65533;&#1849;s&#65533;&#1197;[&#65533;&#65533;]<y&#65533;&#65533;&#1131;W&#65533;&#65533;={&#65533;&#65533;&#65533;&#65533;{&#65533;.]{&#65533;&#65533;&#1115;'/^&#65533;w&#65533;&#1577;K&#65533;.1&#65533;s&#65533;&#521;&#198;_+J&#65533;&#65533;0#&#395;&#65533;i&#65533;&#65533;&#7561;M{&#65533;&#65533;&#65533;u&#65533;&#302;&#65533;_&#206;&#65533;&W&#65533;T&#65533;U&#65533;:&&#796;E&#65533;Y&#65533;&#65533;&#65533;&#65533;&#65533;&#65533;&#65533;&#65533;&#65533;&#1846;&#65533;&#65533;U&#65533;&#982;&#65533;&#65533;tm&#65533;es4&#65533;uF&#65533;&#65533;1{&#65533;n<&#65533;&#65533;&#65533;&#65533;}79}&#65533;&#65533;&#65533;&#333;&#65533;L&#65533;&#65533;r&#65533;&#670;+7&#65533;~9rc&#65533;&#65533;'&#65533;c&#65533;&#65533;7&#65533;~&#65533;&#65533;&#65533;C1&#65533;&#65533;u&#65533;&#65533;6&#65533;r&#65533;9'&#65533;p&#65533;]&#65533;&#1732;&#65533;U&#65533;&#65533;Bi(&#65533;Yy8\&#65533;&#65533;UE"S^&#65533;&#65533;/6w&#65533;&#65533;&#65533;&#65533;]e&#65533;&#65533;W&#65533;{&#65533;&#206;;m&#65533;C&#65533;_B&#1923;&#65533;^F&#65533;W:&#65533;&#65533;
/&#65533;&#65533;&#65533;	#&#65533; &#65533;&#65533;W&#65533;&#65533;&#65533;`&#65533;&#65533;&#65533;t&#65533;A&#65533;&#65533;#|`-&#65533;@&#65533;p&#65533;&#65533;T&#65533;&#65533;0&#65533;&#65533;&#65533;)&#65533;&#65533;&#65533;&#65533;g&#65533;&#65533;&#65533;b&#65533;(&#65533;P&#65533;&#65533;"&#65533;\&#65533;	'&#65533;r&#65533;	(&#65533;p&#65533;I$&#65533;&#65533;aC2p1I.&#65533;XC&#65533;;w&#65533;&#65533;&#65533;&#65533;&#65533;&#65533;&#65533;9&#65533;&#65533;3&#65533;3&#65533;&#769;&#65533;h&#65533;&#65533;&#65533;&#65533;Vz&#65533;&#65533;#&#65533;&#65533;&#65533;t B
5&#35843;&#65533;:&#65533;0&#65533;M,&#65533;=&#65533;&#65533;&#65533;A&#65533;@&#65533;&#65533;@a&#65533;H,Q&#65533;<&#65533;0C8&#65533;&#65533;&#65533;&#65533;b&#65533;A'	4&#65533;&#65533;;&#65533;&#65533;#&#65533;;&#65533;&#65533;&#65533;/;&#65533;&#65533;ob&#65533;9v&#65533;c&#65533;IF&#65533;x&#65533;U&#65533;&#65533;@
&#65533;&#65533;^&#65533;M1e
{Cqe}&#65533;&#65533;gm&#65533;6&#65533; &#65533;&#65533;'&#65533;X&#65533;	+&#65533; &#65533;&#65533;3&#65533;4&#65533;&#65533;3&#65533;M8c&#65533;&#65533;&#65533;&#65533;r.&#65533;L&#65533;&#65533;3g(&#65533;T?&#460;&#65533;&#65533;4;W&#65533;e&#65533;&#65533;w&#65533;&#65533;b&#65533;&#1358;;l&#65533;&#65533;\t%j]s]&#65533;`&#65533;&#65533;&#65533;b&#65533;&#65533;&#1247;{/x&#474;&#65533;&#65533;&#65533;&#1693;&#65533;&#65533;&#65533;Em{&#65533;v&#65533;!7wl=&#65533;t&#65533;M&#65533;&#65533;&#311;LN&#65533;&#65533;&#65533;&#65533;|&#65533;&#65533;&#65533;;U&#65533;&#65533;&#65533;&#1542;&#65533;{&#1528;]i&#1633;&#65533;qW&#1864;&#65533;Aq&#65533;8b&#65533;&#65533;y&#65533;&#65533;&#65533;&#65533;^{&#65533;E&#65533;:|b&#65533;&#65533;_9&#65533;&#65533;&#65533;~&#65533;&#65533;5`&#65533;'&#1887;&#65533;&#65533;e^&#65533;&#65533;]&#65533;Mw&#65533;K&#65533;&#65533;&#65533;M&#65533;~<&#65533;&#65533;V&#65533;r&#65533;+&#65533;&#65533;&#65533;&#65533;&#65533;Q2&#65533;&#65533;&#65533;&#65533;&#65533;}&#65533;I_w&#65533;]>A&#65533;8&#65533;&#65533;&#65533;d&#65533;&#65533;&#65533;[w&#65533;U&#65533;&#65533;&#65533;&#65533;&#65533;6&#65533;&#65533;B)&#65533;&#65533;.&#65533;&#65533;&#65533;@6&#65533;
X`&#65533;@T&#65533;&#65533;@*x&#65533;&#65533;&#65533;T &#65533;p@&#65533;0$&#65533;&#65533;P	Y&#1098;U&#65533;&#65533;E%&#65533;B(&#65533;&#65533;&#65533;D%(q	MlB&#65533;x&#65533;&#65533; &#65533;'&#65533;&#65533;&#65533;`G=&#65533;d&#65533;&#65533;&#65533;.{&#65533;&#65533;&#65533;&#65533;aCXlzL Yu&#65533;&#65533;RFp&#65533;D	&0A
d&#1027;4&#65533;&#65533;J&#65533;&#65533;&#65533;&#65533;!4&#65533;:&#65533;Az@"&#65533;`[H(&#65533;&#65533;p&#65533;" A	D&#65533;&#65533;pP&#65533;&#65533; 20&#65533;8`&#65533;9=r&#65533;@0&#1100;vF^\{&#65533;;:&#65533;&#65533;&#228;%&#65533;&#65533; ~&#65533;p&#65533;gl&#65533;;&#65533;yr&#65533;&#65533;&#65533;RbC&#65533;,R&#65533;&#65533;&#65533;&#65533;4=&#65533;IQ&#65533;&#65533;8i#&#65533;&#65533;&#65533;$&1&#65533;\&#65533;p2&#65533;&#65533;&#65533;g@#8&#65533;&#65533;&#65533;&#65533;&#65533;&#508;jVOqK&#65533;q&#65533;GM&#65533;&#65533;L)7&#65533;&#65533;7&#65533;c&#65533;^.;G&#65533;|&#65533;&#1199;&#65533;9@&#65533;&#65533;Du&#65533;&#65533;S.&#65533;&#65533;'A&#600;&#65533;&#65533;G2&#65533;dF&#65533;&#182;&#65533;t$npS[iz&#65533;&#65533;`&#65533;7v&#65533;[&#65533;v&#65533;3&#65533;Q&#65533;*;&#65533;&#65533;Uv&#65533;K&#65533;0%&#65533;=Cs&#65533;&#65533;&#65533;Do&#65533;&#65533;hB&#65533;&#65533;q&#65533;2&#65533;&#65533;%{&#691;:&#65533;h>&#65533;yO&#65533;T&#65533;&#65533;&#65533;D&i&#65533;&#65533;P?:&#1093;&#65533;&#65533;&#47311;}R&#65533;&#1315;&#65533;.s&#65533;qJA&#65533;&#65533;&#65533;je)%&#65533;U7&#65533;K&#65533;&#65533;h&#65533;]%&#65533;W&#65533;&#65533;&#65533;&#65533;a&#65533;&#65533;Z&#65533;&#65533;X&#65533;&#65533;Z&#65533;n&#1449;&#65533;k4&#13122;&#65533;&#1390;I&#65533;&#65533;&#801;&#65533;v&#65533;C&#65533;`&#65533;&#65533;D&#65533;&#65533;X&#65533;&#65533;$pA
&#65533;&#65533;%`&#65533;&#65533;&#65533;&#65533;w
L`&#65533;&#65533;E&#65533;YH&#65533;&#65533;@J&#65533;A0 h&#65533;x`&#65533;D&#65533;&#65533;&#65533;(&#65533;)T&#65533;
T&#65533;V&#65533;&#65533;&#65533;&#65533;&#65533;:&#65533;&#65533;D aGPB&#65533;&#65533;&#65533;d&#65533;o&#65533;&#65533;-&#65533;&#65533;<&#65533;a&#1912;(&#1118;&#65533;8G3F&#65533;&#65533;,&#65533;?8&#65533;^`&#65533;*Y&#65533;&#65533; &#65533;$&#65533;&#65533;&#65533;2&#65533;&#65533;^ &#65533;,+&#65533;?0&#65533;&#65533;&#65533;&#65533;&#65533;&#65533;5&#65533;Ad0&#65533;&#65533;7&#65533;E&#65533;&#65533;&#65533;&#65533; &#65533;&#65533;5&#65533;t@&#65533;&#65533;&#65533;&#65533; &#65533;S&#65533;dh&#65533;N&#65533; @&#65533;x&#65533;c&#65533;'<<&#65533;&#65533;v&#65533;&#65533;_&#65533;hL)&#65533;*&#65533;&#65533;&#65533;&#1318;&#65533;{L&#744;&#65533;$&#65533;B^&#65533;C8F&#65533;&#65533;08&#65533;`F2&#65533;&#65533;k,#&#65533;X(.Q&#65533;P&#1314;&#65533;h&#65533;1&#65533;1&#65533;b&#65533;&#520;&#65533;&#65533;&#65533;L&#1452;&#65533;&#65533;&#65533;F&#65533;*&#65533;gb&#65533;7&#65533;&#65533;k&#65533;wR&#65533;3&#65533;&#65533;8&#65533;R&#834;&#65533;&#65533;&#65533;h^@
>&#65533;&#65533;$&#65533;&#378;&#65533;&#65533;&#1534;&#65533;&#65533;;&#65533;*DAx-&#65533;fJ&#217;K&#65533;3q&#550;&#65533;;&#65533;N&#65533;&#1186;&#65533;\&#65533;,M&#65533;&#65533;ldr&#65533;P|&#65533;W;&#65533;p~&#65533;&#65533;z&#65533;&#65533;&#65533;98&#65533;&#65533;&#65533;&#65533;&#65533;:&#65533;&#1061;tFm&#1482;d,3&#65533;&#65533;&#65533;A:&#65533;&#65533;IFt&#65533;&#65533;Y&#65533;v&#65533;'tb&#630;O}&#65533;&#65533;Gw&#65533;&#65533;b&#65533;&#65533;s&#65533;&#65533;&#65533;[&#1769;rB$m&#65533;m&#65533;&#65533;'A&#65533;]&#65533;&#65533;&#1947;&#65533;&#65533;j^3&#65533;&#1900;&#65533;&#65533;&#65533;[o&#65533;&#65533;M&#65533;&#65533;&#65533;||&#65533;O&#65533;&#65533;&#65533;&#65533;&#65533;&#1524;4&#65533;2&#65533;39&#65533;&#65533;Wx&#65533;c&#65533;&#65533;&#65533;8>&#65533;&#65533;
7&#65533;&#65533;.PA	&#65533;&#65533;j`&#65533;4&#65533;0;&#65533;&#65533;z&#65533;Y&#65533;@"&#65533;	H &#65533;x&#65533;&#65533; 	]&#65533;&#65533;"<!&#65533;P&#65533;&#65533;&#65533;`E*P&#65533;&#65533;W&#65533;"&#65533;&#65533;&#65533;&#65533;6&#65533;!]&#65533;&#65533;P&#65533;D b&#65533;&#65533;&#65533;5&#65533;&#65533;y&#65533;&#65533;i&#65533;za&#65533;$&#65533;&#65533;&#65533; 7&#65533;&#65533;Q,h&#65533;&#65533;&#65533; #&#65533; !&#65533;&#65533;&#65533;<&#65533;&#65533;&#65533;2&#65533;n&#65533;&#65533; &#65533;J&#65533;&#65533;&#65533;&#65533;&#65533;&#65533;&#65533;@D&#65533;e %&#65533;`A B&#65533;`$$a&#65533;:0&#65533;x&#65533;&#65533;&#65533;&#65533;-&#65533;@&#65533;H@^&#65533;&#65533;&#65533; &#65533;&#65533;&#65533;6&#65533;&#65533;v&#65533;G<&#65533;^N>&#65533;^&#65533;d&#65533;&#65533;&#65533;/&#352;&#65533;,&#65533;&#65533;&#65533;cmT&#65533;&#65533;&#65533;&#65533;Q&#65533;z:&#65533;&#65533;us&#65533;&#65533;K&#65533;&#1081;Z&#65533;&#65533;`F4&#65533;2&#65533;c &#65533;&#65533;p&#65533;&#65533;X&#65533;fP&#65533;H&#65533;&#65533;Yg&#65533;&#65533;&#65533;(&#65533;&#65533;1&#1818;&#65533;&#65533;&#65533;Q&#65533;&#65533;T$&#65533;&#65533;&#1604;&#65533;&#65533;r&#65533;\&#65533;&#1770;1{l[Y&#65533;&#65533;Z&#65533;&#65533;&#65533;A&#65533;u&#1704;&#65533;&#65533;\&#65533;C=&#65533;&#65533;&#65533;a0&#65533;c&#65533;[9&#65533;&#65533;&#65533;&#65533;&#65533;L&#1864;E|&#65533;Lm&#65533;&#65533;&#65533;&#65533;6DCU&#65533;jPf&#65533;&#65533;p&#65533;&#65533;&#65533;&#65533;K&#65533;&#65533;h&#65533;&#431;&#65533;&#65533;9&#65533;W&#65533;&#65533;&#65533;&#65533;&#65533;C&#65533;k$&#65533;R&#224;&#65533;@&#65533;G{&#65533;&#65533;N&#65533;&#65533;&#65533;&#65533;d_&#65533;aY$U;&#65533;!&#65533;N&#65533;&#65533;&#65533;N	&#65533;&#65533;&#65533;R&#839;~&#65533;a&#65533;&#65533;a&#65533;L&#65533;&#65533;Rn&#259;@Hu&#264;&#65533;&#65533;l&#65533; Z&#65533;&#1036;T!&#65533;!&#65533;&#65533;&#65533;4b"&#65533;""7&#65533;&#65533;&#65533;JM&#65533;2D8&#65533;:&#65533;O<daq>&#65533;&#65533;.&#65533;&#65533;&#65533;P&#65533;	&#65533;
&#65533;\@e&#65533;I&#65533;h&#65533;&#65533;Q@l&#65533;h@&#65533;b&#65533;eVfA&#65533;$ &#65533;@&#257; &#65533; <B&#65533;|&#65533;)&#65533;P+&#65533;+&#65533;,&#65533;&#65533;,h#$ &#65533;0&#65533;&#65533; T&#65533;&#65533;&#65533;&#65533;"lB2&#65533;&#65533;#&#65533;9&#65533;&#65533;&#65533;&#65533;[&#65533;:&#65533;&#65533;4&#65533;,l&#65533;&#65533;A&#65533;&#65533;ATA&#65533;&#65533;&#65533;&#65533;q&#65533;	&#65533; &#65533;&#65533;&#65533;&#65533;1&#65533;&#65533;&#65533;1&#65533;5&#65533; &#65533; $&#65533;Q&#65533;&#65533;&#65533;&#65533;@&#65533;0&#65533;W&#65533;&#65533;&#65533;|&#65533; !&#65533; +B&#65533;	d&#65533;dm&#65533;&#65533;&#65533;.j@\&#65533;`@	&#65533;@&#65533;&#65533;;&#65533;E&#65533;&#65533;&#65533;&#65533;&#65533;O&#65533;&#254;t&#3976;Rb&#65533;E:&#65533;C&#65533;&#65533;&#65533;S&#65533;a&#65533;&#65533;&#65533;&#65533;LL&#65533;|&#65533;&#65533;]&#65533;i &#65533; &#65533;&#65533;5H&#65533;1C0 &#65533;/&#65533;-&#65533;&#65533;3&#65533;5&#65533;&#65533;JD2&#65533;3 $&#65533;&#65533;s&#65533;%%&#65533;"JE&#65533;L&#540;E&#65533;^&#65533;&#65533;J&#65533;'BLP&#1607;;1&#65533;&#65533;t&#65533;<&#65533;E\&#65533;^(&#65533;_&#65533;E&#65533;&#65533;&#65533;&#65533;&#523;
&#65533;&#65533;&#65533;@5&#65533;&#65533;&#65533;&#65533;&#65533;NwT&#65533;&#65533;
f&#65533;P&#65533;C&#65533; j&#65533;&#65533;C&#65533;]i&#65533;&#65533;}&#65533;j&#65533;&E&#65533;U&#65533;B&#65533;&&#65533;&#65533;&#65533;@0mbNz&#65533;jg&#372;[&#65533;u&#65533;xX%&#65533;&#65533;d@&#65533;&#65533;&#65533;
&#65533;&#65533;LZ_P&#65533;&#65533;@gQ&#65533;O&#65533;&#65533;&#65533;&#65533;&#65533;&#65533;p&#65533;&#65533;L&#65533;r&#65533;aV&#65533;&#65533;`&&#65533;&#65533;M&#65533;&&#65533;&#65533;&#65533;&#65533;l&#65533;&#65533;d&#65533;&#65533;H&#65533;(&#65533;|FON4/&#65533;g&#65533;&#65533;gpt*&#65533;&#65533;&#65533;&#65533;&#65533;&#65533;'&#65533;&#65533;&#65533;&#65533;&#65533;&#65533;\&#65533;&#65533;jV&#65533;8&#65533;&#65533;Z&#65533;&#65533;,Q)&#65533;&#65533;:4!&#1792;	&#65533;	&#65533;l&#65533;&#284; e@,&#65533;-&#65533;&#65533;e&#65533;&#65533;`&#65533;.&#65533;&#65533;/N ,&#65533;&#65533;@ &#65533;$\&#65533;$8&#65533;$4
(&#65533;B*&#65533;&#65533;my&#65533;&t&#65533;&H&#65533;#@B#&#65533;6V&#65533;pA&#1281; ##&#65533;4&#65533;XS.&#65533;(1&#65533;:t&#65533;&#1713;a&#65533;C&#65533;;&#65533;4&#65533;*@BP&#65533;8&#65533;(A&#65533; &#65533;&#65533;	Xh$4&#65533;x&#65533;&#65533;&#65533;&#65533;&#65533;&#65533;&#65533;CR^ &#65533;&#65533;8K&#65533;@8P&#65533;@8&#65533;&#65533; }&#65533;&#65533;&#65533;&#65533;&#65533;$&#65533;&#65533;&#65533;&#65533;&#65533; &#65533;&#65533;&#65533;j&#65533; #(&#65533;:&#65533;&#65533;=&#65533;[&#2016;Q&#65533;&#65533;&#65533;:6&#65533;;&#600;&#65533;l)&#65533;2%S&#65533;&#65533;M&#65533;R&#65533;&#65533;U&#65533;&#65533;M!i`TP\&#65533;5|&#65533;0&#65533;0 &#65533;.&#65533;00&#65533;4<&#65533;Ul&#65533;4`&#65533;,O|^H5m&#65533;~&#65533;&#65533;&#65533;&#65533;&#65533;F%`&#65533;&#65533;U&#1563;/&#65533;k&#65533; _&#65533;&#65533;Yf;&#65533;K[&#1043;\&#65533;S>&#65533;&#65533;>&#65533;&#65533;'!&#21281;!d&#65533;T&#65533;&#65533;Mg&#65533;&#65533;]&#65533; &#65533;",X&#65533; &#65533;&#65533;l&#65533;&&#65533;:l&#65533;z&#65533;&#65533;^e&#334;GA&#65533;&#65533;&#65533;L&#65533;&#65533;
H)&#65533;Y|&#65533;&#65533;Mg~&#65533;&#65533;X&#65533;*]&#65533;&#354;&#65533;&#32044;Q&#65533;r.&#65533;v&#65533;'_	&#65533;&#65533;&#65533;l&#65533;8l&#65533;&#65533;&#65533;&#65533;&#65533;&#65533;&#65533;k&#65533;T&#65533;y&#65533;YeTW~T\&#65533;[&#65533;YM&#65533;&#65533;HaUW&#65533;&#65533;&#1254;&#65533;&#1060;&#65533;AG&#65533;&#65533;Umv &#65533;^&#65533;&#65533;9&#65533;H<&#65533;\&#65533;b^&#1283;8D&#65533;&#65533;&#65533;&#65533;]&#65533;z&#65533;\d9&#65533;eM&#65533;-&#65533;hfQ&#65533;-&#65533;&#65533;/F@&#65533;&#65533;0B(&#65533;&#65533;%H&#65533;v&#1169;Bm1]'&#65533;&#65533;&#65533;&#65533;&#65533;!@&#65533;%\B$!"4$@&#65533;"$&#65533;&#65533;3&#65533;&#65533;c&#65533;C:&#65533;@&#65533;&#65533;&#65533;:XC0&#65533;&#65533;#&#65533;&#65533;&#65533;&#65533;&#65533;@&#65533;&#65533;&#65533;		&#65533;&#65533;&#65533;&#65533;&#65533;&#65533;&#65533;&#65533;R&#65533;&#65533;@&#65533;$D"&#65533;DX&#65533;&#65533;&#65533;	&#65533;\&#65533;9^&#65533;&#65533;@&#1792;&#65533;&#65533;LX&#65533;&#65533; +&#65533;@&#65533;xl&#65533;&#65533;}X&#65533;T&#65533;&#65533; LB4d&#1834;
&#65533;O&#65533;&#65533;&#65533;o&#65533;2<&#65533;Q&#65533;oRF&#65533;R&#65533;fl&#65533;&#65533;rEEepdC5 &#65533;00&#65533;&#65533;-&#65533;&#65533;.&#65533;3&#65533;&#65533;&#65533;WUS$-X&#65533;FG&#65533;ZuH&#65533;BEV&#65533;eY&#65533;JA&#65533;&#65533;O&#65533;&#6125;C;&#65533;&#65533;;&#65533;mYM%Q&#65533;&#65533;&#65533;&#65533;&#65533;&#65533;(&#65533;&#65533;u&#65533;&#65533;R&#65533;Mw&#65533;'s&#65533;&#65533;i&#65533;f7lf&#65533;#q&#1260;31s_&#65533;g&#65533;_3&#65533;&#65533;L&#65533;'&#65533;&#65533;d&#65533;&#65533;&#65533;&#65533;&#65533;&#65533;&#65533;|&#65533;&#65533;&#65533;&#65533;9&#65533;jc&#65533;[~D'v&#1166;&#65533;^g&#65533;9&#65533;l&#65533;&#65533;&#65533;&#65533;&#65533;&#65533;&#65533;&#65533;qd &#65533;&#65533;|1&#65533;&#65533;s&#65533;&#65533;&#65533;&#65533;N~&#65533;'&#65533;&#65533;f"&#65533;u&#65533;F&#65533;5&#65533;MP &#65533;I&#65533;#&#65533;[&#65533;&#65533;&#65533;&#65533;Zr&#65533;a&#65533;n|&#65533; &#65533;&#65533;&#65533;eB&#65533;VJpl&#65533;k'V&#65533;&#65533;&#65533;2&]l&#65533;:\| 
&#65533;@z]P&#65533;)&#65533;._VD&#65533;&#65533;&#65533;(&#65533;&#65533;\0@x&#65533;4	&#65533;&#65533;&$&#65533;%t&#65533;(&#65533;&#65533;*&#65533;B,&#65533;&#65533;(0p&#65533;&#65533;&#1793;!DB&&#65533;%&#65533;&dB%8&#65533;#h,P&#65533;&#65533;!&#65533;&#65533;:&#65533;C2&#65533;B-@C7|bc&#65533;C6&#65533;'&#65533;&#65533;&#65533;&#65533;	&#65533;	c&#65533; &#65533;&#65533;@	&#65533;@&#53056;&#65533;&#1536; &#1566;"/&#65533;M/&#65533;J4D&#65533;&#65533;&#65533; &#343;B&#65533;C3&#65533;I&#65533; G&#65533;@&#65533;&#65533;y^&#65533;&#65533;&#65533;&#65533;@&#65533;&#65533;&#65533;&#65533;&#65533;t@l&#65533;&4;&#65533;&#65533;u&#54498;F&#65533;&#65533;&#65533;N&#65533;Ns&#65533;(&#65533;&#65533;&#748;&#65533;j&#65533;&#65533;F_&#65533;1%T&#65533;&#65533;z|E&#65533;&#65533;V&#494;]&#65533;3$C1&#65533;&#65533;.&#65533;&#65533;0(&#65533;4&#65533;&#65533;J&#65533;&#65533;&#65533;&#65533;[o&#65533;$&#65533;]=&#65533;%&#65533;&#65533;&#65533;(\$&#65533;uY;N&#65533;&#65533;r&#65533;!&#65533;r&#65533;&#65533;X&#65533;&#65533;4M&#65533;&#65533;k&#65533;Z&#65533;=&#65533;&#65533;"&#65533;&#65533;&#65533;b4&#65533;&#65533;&#65533;&#65533;c&#65533;&#65533;tq&#65533;J&#65533;d&#737;&#65533;a&#65533;6&#65533;V&#65533;d&#65533;&#65533;&#65533;&#65533;dw&#65533;&#642;&#65533;&#65533;!~&#65533;&#65533;&#65533;z&#65533;&#65533;&#65533;&#65533;&#65533;&#65533;A&#65533;&#65533;&#65533;k&#65533;a&#65533;&#65533;&#65533;&#65533;R&#65533;O&#65533;&#65533;S=U&#65533;&#65533;G&#65533;&#65533;[)9&#65533;7&#946; &#65533;&#65533;&#65533;i/lg&#65533;&#65533;Tq&#65533;&#65533;N&#65533;k<L0&#65533;\Zbq&#65533;&#65533;%Fb&#65533;&#65533;J&#840;@b&#65533;h&#65533;n&#65533;'~|&#65533;Z8&#65533;<Ia&#65533;&#65533;'&#65533;&#65533;J&#65533;}_	&#65533;&#65533;d&#65533;&#65533;&#65533;N &#488;@L&#65533;&#65533;&#65533;)&#65533;B*&#65533;B'T&#65533;uB)&#65533;,&#65533;&#65533;&#65533;U&#65533;P&#65533;&#65533;&#65533;&#65533;&#65533; |&#65533;&&#65533;3&l&&#65533;&#65533;%&#65533;B.X&#65533;&#65533;r+&#65533;i7&#65533;&#65533;A)&#65533;&#65533;&#740;_4PC1`&#65533;&#65533;&#65533;@	&#65533;@&#65533;&#65533;W&#65533;@&#1559;,&#65533;&#65533;&#65533;&#65533;&#65533;&#65533;&#65533;&&#65533;&#65533;&#65533;&#65533;C:&#65533;&#65533;7&#65533;&#65533;&#65533;@&#279;&#65533; &#65533;&#65533;@&#65533;^&#65533;@&#65533;&#65533;&#65533;&#65533;&#65533;+&#65533;&#65533;&#65533;&#65533;AV&#65533;&#65533;&#65533;a&#65533;
tA&h>&#65533;&#65533;&#1645;&#65533;[&#65533;d&#65533;&#65533;y&#65533;&#65533;O&#65533;&#65533;<	&#65533;&#65533;zP&#65533;]&#65533;u&#65533;&#65533;&#65533;K&#65533;&#65533;X(&#65533;XS&#65533;RL&#65533;T58&#65533;1&#228;C2D&#65533;Dw&#65533;&#454;\"b&#65533;T&#65533;Ii&#65533;v&#65533;g{&#65533;&#65533;&#65533;N&#65533;$&#65533;&#65533;b&#65533;&#65533;O2f&#65533;&#65533;&#65533;&#65533;4'&#65533;&#65533;&#65533;&#65533;&#65533;&#65533;q&#1584;q&#65533;&#65533;1&#65533;&#65533;q{&#65533;[&#65533;&#65533;&#458993;&#65533;4&#65533;&#65533;:t&#65533;:&#65533;&#65533;&#65533;&#65533;&#65533;&#65533;&#65533;&#65533;v^g&#65533;&#65533;v&#65533;:k&#65533;&J&#65533;k&#65533;z&#65533;&#65533;;_&#246;&#65533;&#65533;&#65533; ;&#65533;Q;&#65533;q&#65533;&#65533;&#65533;Y8&#65533;&#65533;&#65533;&#65533;&#65533;&#65533;&#65533;I&#65533;&#65533;&#754;&#65533;;
&#65533;&#65533;&#65533;&#65533;T&#65533; k&#65533;&#65533;&#65533;&#65533;&#65533;l&#65533;f*?&#65533;&#65533;$hL&#359;&#65533;&#65533;Y&#65533;&#65533;&#65533;s&#65533; 7&#65533;&#65533;hk}&#8459;&#565;6I&#65533;~6&#65533;&#65533;S&#65533;&#2040;&#65533;b&#65533;&&#65533;&#65533;&#65533;&#65533;&#502;&#65533;m&#65533;5&#65533;&#65533;r]&#65533;C<&#65533;&#65533;&#65533; M&#65533;$&#65533;&#65533;&#65533;&#65533;&#65533;`&#65533;-f&#65533;&#65533;&#65533;&#65533;4 &#65533;&#65533;;&#65533;&#65533;l&#65533;&#65533;A)&#65533;&#65533;)&#65533;%DB%t)&#65533;n&#65533;B'&#1793;D&#65533;t&#65533;,&#65533;@A,'&#65533;&#144;nB&#65533;f&#65533;&|B)&#65533;2pC:&#65533;]bI;\%A&#65533;&#65533;\&#65533;(&#65533;&#65533;&#65533;&#65533;((&#65533; A&#65533;&#65533;	8/L	yB74H*&#65533;i&#65533;&#65533;@"	*&#65533;&#65533;&#65533;&#1792;R&#65533;k$&#65533;&#65533;@ &#65533;F&#1425;F&#65533; &#65533;&#65533; 
4+&#414;IJ&#65533;&#65533;&#65533;&#65533;@	&#65533;|_&#65533;&#65533;Q`\@.z&#65533;&#765;&#65533;&#65533;	6&#65533;&#890;\&#1082;P&#65533;KN&#65533;E&#65533;&#65533;z&#65533;&#65533;&#65533;&#65533;&#65533;y&#65533;tR&#65533;&#65533;&#65533;&#65533;&#65533; &#622;&#65533;NqT&#65533;6@&#65533;U#0&#65533;&#65533;&#65533;"&#65533;?&#65533;[&#65533;&#65533;&#65533;&#65533;&#65533;Q&#65533;&#65533;&#65533;?YkO&#65533;&#65533;6m	&#65533;&#65533;&#65533;[7n&#65533;&#65533;s&#65533;\8q'&#65533;#7n&#65533;r&#729;;&#65533;.&#65533;&#65533;u&#65533;&#1721;s&#65533;^<y&#65533;&#65533;&#65533;sY_&#792;&#65533;&#65533;&#65533;&#65533;G&#65533;&#65533;<y;y&#65533;{g&#65533;&#65533;u&#65533;&#1313;C&#65533;.&#65533;9&#65533;K&#65533;&#65533;&#65533;h&#65533;)9&#65533;O&#717;+w&#65533;&#65533;&#65533;r&#65533;v&#65533;&#65533;5k&#1321;R&#65533;~M7thQ&#65533;G&#1625;t&#65533;&#65533;&#1511;N1&#65533;7&#65533;&#65533;&#1865;V&#65533;:&#65533;&#65533;W&#1647;a/^&#65533;&#65533;&#65533;&#65533;&#65533;&#65533;h7vL&#65533;&#65533;&#65533;uI&#65533;V&#65533;+U&#65533;&#2045;z9&#65533;&#65533;8&#65533;&#1203;&#65533;Im&#65533;&#65533;d&#65533;&#65533;W&#65533;]2&#65533;&#1636;y&#65533;V&#65533;&#65533;a&#65533;p&#2046;&#65533;&#65533;&#65533;x&#65533;&#65533;
O&#65533;&#65533;&#65533;q&#65533;&#65533;v&#65533;v-[&#65533;&#65533;&#1055;c&#1222;&#858;u&#65533;&#1574;g&#65533;&#65533;&#65533;Z&#65533;j&#1651;a?^{&#65533;&#65533;&#1327;&#65533;&#65533;&#65533;&#65533;|&#65533;&#65533;&#1584;]So&#65533;}z&#65533;&#65533;xP&#65533;&#65533;0"&#65533;JB)&#65533;l&#65533;	{&#65533;Y&#65533;&#65533; &#65533;`&#65533;2&#65533;&#65533;0&#65533;&#65533;&#65533;&&#65533;&#65533;
>&#65533;&#65533;&#65533;&#65533;&#65533;&#65533;$&#65533;&#65533;&#65533;&#65533;&#65533;&#65533;TJ&#65533;&#65533;J(&#65533;&#65533;&#65533;PD&#1636;&#65533;KC	-&#65533;&#65533;B&#65533;`&#65533;!&#65533;A8EO:&#65533;&#65533;&#65533;&#65533;O@&#65533;&#65533;X&#65533;&#65533;&#65533;&#65533;&#65533;&#65533;&#65533;&#65533;` &#65533;&#65533;&#65533;&#65533;&#65533;5&#65533;&#65533;=&#611;&#65533;bP&#65533;&#65533;&#65533;p&#65533;&#65533;&#65533;z&#65533;&#65533;f&#65533;&#65533;&#1857;v&#65533;a&#65533;x&#65533;ax&#65533;AB)&#65533;a&#65533;f&#65533;a&#65533;f&#1025;Q^P&#65533;&#65533;ZHa\&#65533;!L5&#65533;B &#65533;f&#65533;&#65533;VR`!&#65533;
F&#65533;&#65533;&#65533;0&#65533;@,&#65533;&#65533;&#65533;_Z&#65533;%zt&#65533;i'&#65533;&#1929;GZjQ&#65533;&#65533;&#65533;&#1878;[&#1334;&#65533;$&#65533;&#65533;&#65533;&#65533;'w&#65533;*j&#65533;&#65533;&#673;&#65533;&#65533;&#65533;iW7&#65533;&#65533;&#1606;b&#65533;&#65533;{&#65533;)n&#65533;&#65533;&#65533;&#65533;AN9o&#65533;)&#65533;9&#65533;&#65533;&#65533;n&#65533;&#65533;&#65533;k/:&#65533; &#65533;O&#65533;&#65533;&#65533;X &#65533;&#65533;o&#65533;&#65533;y&#65533;c&#65533; &#65533;&#65533;)&#65533;t&#65533;ZrI&&#65533;&#65533;g&{&#43079;&#65533;u&#65533;'[s&#65533;BJ$&#65533;&#65533;&#65533;9&#65533;&#65533;&#65533;2g#&#65533;&#65533;).&#65533;A
&#65533;&#65533;&#1112;f&#65533;g&#65533;&#65533;ij&#65533;@&#65533;&#39459;&#65533;&#65533;w&#65533;6&#65533;&#65533;R&#65533;&#65533;&#65533;&#542;&#65533;li&#65533;&#65533;&#65533;&#35007;B&#65533;&#65533;&#65533;9&#65533;&#65533;#&#65533;&#65533;&#65533;(n&#65533;&#65533;jk&#65533;H&#65533;&#62530;&#65533;&#65533;p"&#65533;&#65533;V[4&#662;r&#65533;*&#561;&#51429;EK&#65533;&#65533;v4?&#65533;&#65533;&#65533;M&#65533;Zk&#65533;&#65533;&#65533;\&#65533;J&#65533;&#65533;&#65533;&#65533;W&#65533;&#65533;&#65533;'&#65533;|&#65533;&#65533;&#65533;H&#65533;$&#65533;"&#65533;&#65533;&#65533;&#65533;&#65533;&#65533;&#65533;&#65533;&#65533;&#65533;&#65533;&#65533;&#65533;&#65533;2&#65533;y&#65533;9&#65533;&#65533;x&#65533;&#65533;ozm&#675;&#65533;&#65533;&#65533;Co&#65533;&#65533;&#65533;&#65533;&#65533;&#65533;&#65533;;o&#65533;&#65533;&#65533;&#65533;z&#65533;&#65533;&#65533;o&#1952;&#65533;&#63905;&#65533;&#65533;&#65533;&#546;r
{Zy&#65533;&#65533;n&#65533;F_&#65533;@4&#65533;&#65533;p`&#65533;2&#65533;`@D#&#65533;  	@&#65533;h@B&#65533;&#65533;&#65533;	n`D)Xa&#65533;Px"&#65533;&#65533;':&#65533;	I,B&#65533;h&#65533;&#65533;&#65533;&#65533;,&#65533;Q4`&#65533;"&#65533;Qx&#65533;&#65533;&#65533;'6A	E$"&#65533;(F4&#65533;&#65533;i@C&#65533;&#65533;D$ QP`(&#65533;A&#65533;&#65533;&#65533;4!&#65533;&#1540;&#65533; S&#65533; &#65533;*&#1315;n`7&#65533;&#65533;m&#65533;~&#65533;&#65533;&#18445;6&#65533;&#65533;x&#65533;&#65533;@&#65533;;&#65533;&#65533;j &#65533;8&#65533; 0&#65533;&#65533;!a&#65533;&#65533;&#65533;&#65533;&8&#65533;
^&#65533;&#65533;4&#65533;8&#65533;AL`+H&#65533; U% &#65533;L&#65533;&#65533;h&#65533;&#65533; x&#65533;&#65533;&#65533;&#65533;&#65533;&#65533;&#65533;&#65533;&#6938;&#65533;L*&#65533;&#65533;xY&#65533;mm.(&#65533;&#65533;\0&#65533;9LvN&#65533;&#65533;&#65533;&#28722;&#65533;&#65533;=&#65533;#&#65533;&#65533;E&#65533;&#65533;&#65533;oH&#65533;0F3&#65533;A&#65533;`&#65533;&#65533;&#65533;&#65533;tW;&#65533;H&#65533;]&#65533;&#65533;B&#65533;&#65533;&#65533;&#65533;-&#65533;>&#65533;N}&#65533;=&#65533;m&#65533;z&#65533;;&#65533;;&#65533;&#65533;&#65533;&#65533;&#65533;w&#65533;&#65533;]nD&#65533;&#65533;&#1389;u&#65533;K&#65533;JV&#434;&#65533;=&#65533;&&#65533;&#65533;I&#65533;&#65533;5&#65533;&#65533;8&#65533;q&#65533;S&#65533;Q$Sp&#65533;&#65533;&#65533;&#65533;&#65533;~yL&#845;l&#65533;)&#65533;&#65533;R&#65533;&#65533;&#65533;r3&#65533;&#65533;;&#65533;&#65533;-&#65533;1N)G&#65533;&#65533;9`S&#65533;&#65533;&#1319;9IiT&#65533;p2&5&#628;&#65533;&#65533;&#65533;&#65533;F(&#65533;&#65533;Q@BU&#65533;&#65533;pQu&#65533;;&#65533;&#65533;R&#65533;&#65533;&#65533;&#65533;&#65533;3&#65533;K&#65533;&#65533;h&#65533;&#65533;'&#65533;&#1194;&#65533;&#65533;5&#65533;&#65533;d&#65533;2&#65533;&#65533;\j&#1069;&#65533;&#65533;&#65533;&#65533;X&#65533;&#65533;
0&#65533;tc`	&#65533;&#378;&#65533;O&#65533;mx&#65533;bNab&#65533;&#65533;=&#65533;=&#65533;&#65533;&#65533;&#65533;&#65533;Hx&#36619;a^c&#65533;i)&#65533;.;&#65533;0&#65533;&#65533;
&#65533;
0`j9``m&#65533;W&#65533;" &#65533;&#65533;&#65533;!&#65533;&#65533;&#65533; /&#65533;a&#65533;&#65533;*H1
NX&#65533;&#65533;&#65533;&#65533;$a&#65533;A&#65533;&#65533;&#65533;&#65533;!&#65533;	&#65533;&#65533;&#65533;&#65533;(&#65533;D
S&#65533;&#65533;&#65533;&#65533;&#65533;&#65533;M&#65533;&#65533;J&#65533;&#65533;#&#41989;$ &#65533;&#65533;@H@&#65533;&#65533;@]&#65533;D*&#65533;h&#65533;? &#65533;&#65533; &#65533;JT&#65533;&#65533;&#65533;i&#1066;?&#65533;)2&#65533;&#65533;<)&#65533;&#65533;O&#65533;&#65533;&#1312;U&#65533;J~
1&#65533;d
J&#65533;+&#65533;&#65533;rAHU&#65533;&#65533;&#65533;&#65533;#0VlU@&#65533; &#65533;Z&#65533;&#65533;&#65533;&#65533;&#17415;=&#65533;Vk&#65533;&#233;%\T&#65533;&#65533;4-P&#65533;&#1683;&#1090;L&#65533;Y4&#65533;;&#65533;X>2&#65533;l<&#65533;&#752;&#65533;4&#65533;&#65533;&#65533;h&#65533;&#65533;#&#65533;&#65533;&#65533;T<&#65533;j&#65533;&#65533;c{5&#65533;&#65533;~&#65533;N&#65533;4l&#65533;&#65533;5`	&#65533;&#65533;%'@&#65533;&#65533;&#65533;A&#65533;&#65533;&#65533;R&#65533;*J&#357;2fA&#65533;e&#65533;&#65533;&#65533;&#794;E&#1435;Ut&#65533;N~&#65533;&#1152;&#65533;&#65533;-YpK&#65533;&#65533;&#65533;~&#65533;&#65533;r}A&#65533;$&#65533;:W:Q/&#65533;-&#65533;c&#627;vb&#65533;Yc+&#65533;i&#65533;&#65533;&#65533;&#65533;&#65533;g&#65533;h&#65533;[\P9&#65533;S&#65533;\&#65533;4PIT&#65533;&#65533;&#65533;P&#65533;N%c&#65533;&#65533;G&#65533;Pb&#65533;jh&#65533;&#65533;n&#65533;P'j&#869;Nlf&#65533;5Y%J3&#65533;Bg&#65533;$&#65533;&#910;&#65533;l&#65533;&#65533;l$DAJT6B&#844;&#65533;&#65533;"&#65533;!tE&#65533;&#65533;&#65533;&#65533;&#65533;&#65533;&#65533;&#65533;:&#65533;P&#65533;/&#65533;&#65533;T?&#1879;<&#65533;!&#65533;&#65533;&#65533;&#65533;&#65533;&#65533;&#65533;)gvZ&#65533;>&#65533;I}"&#65533;~&#65533;3&#65533;!'^Dn&#65533;t&#65533;(&#65533;:&#65533;&#65533; &#1086;&#65533;erG4&#65533;`&#65533;&#65533;&#65533;&#65533;@r~&#65533;a &#65533;&#65533;&#65533;&#65533; e *&#65533;&#65533;&#65533;&#65533;&#65533;&#65533;F&#65533;&#65533;&#65533;(E(&#65533;$KL&#65533;&#65533;0&#65533;!&#65533;&#65533;D&#65533;S`B~&#65533;&#65533;/&#65533;A)X&#65533;
I&#65533;&#65533;	9&#65533;&#65533;&#65533;&#65533;&#65533;&#65533;Q^&#1793;p&#65533;"0&#65533;
Z&#65533;&#65533;	7&#65533;&#65533;&#65533;&#65533;&#65533;&#65533;! A	H(vp&#65533;$&#1554;&#65533;&#65533;A	H&#65533;
&#65533;&#65533;&#65533;&#65533;&#65533;&#65533;&#65533;&#65533;&#65533;>qj&#65533;&#65533;J:&#65533;&#65533;hDc%]&#65533;D&#65533;(@&#65533;	H&#65533;&#65533;&#65533;&#65533;d	,&#65533;&#65533;<0&#65533;p&#65533;:&#65533;7&#65533;&#65533;&#65533;6IuF&#65533;x[M&#65533;&#65533;Pt&#65533;&#65533;&#65533;&#65533;y&#65533;&#65533;&#1671;
O&#65533;}&#65533;w5&#65533;==&#65533;&#65533;]&#65533;rlc&#904;&#65533;w&#65533;&#65533;&#65533;bH&#65533;&#65533;&B5&#65533;L&#65533;]&#65533;..@&#65533;&#65533;&#65533;&#65533;&#223;&#65533;'&#65533;	8&#65533;&#65533;G&#65533;&#65533;I&#65533;&#65533;+&#65533;-&#65533;d%X&#65533;% m&jBY&&#65533;f&#65533;%&#65533;&#65533;M&#65533;&#65533;m&#65533;&#65533;u&#65533;&#65533;&#65533;V&#65533;$8G%N'&#65533;&#65533;%&#65533;&#65533;&#65533;'&#65533;&#65533;%h&#876;(jl&#65533;&#65533;&#65533;\tI&#65533;&#65533;&#65533;p)&#65533;&#682;_&#65533;&#65533;&#65533;g&#65533;&#1514;&#65533;(&#65533;&#65533;&#1550;&#65533;5&#65533;J4&#65533;/&#1650;&#65533;1&#65533;&#65533;P'%&#65533;
&#65533;&#65533;EZ&#421;&#65533;Ng&#65533;[&#65533;&#1061;FG	m&#65533;&#65533;dj&#65533;G&#65533;&#65533;	]J&#65533;R&#65533;&#65533;&#65533;	&#65533;&#65533;,+&#65533;&#65533;2<C&#65533;b&#65533; &#65533;&#65533;6cQ&#65533;!tCw&#65533;&#65533;&#65533;%&#65533;~&#65533;7,&#65533;&#65533;&#65533;&#65533; xC@N^&#65533;&#65533;(RNv&#1957;]&#65533;>&#65533;&#65533;&#65533;<&#65533;xj&#65533;!XQ"(&#65533;?&#65533;&#65533;#6N&#65533;y&#65533;&#65533;nif&#65533;A
&#65533;4 &#65533;.$X&#65533;N&#65533;( &#65533;d&#65533;&#65533;D& J&#65533;\@F`(&#65533;&#65533; V&#65533;^&#65533;>!,&#65533;&#65533;&#65533; &#65533;&#65533;qa&#65533; &#65533;&#65533;`	&#65533;&#65533;&#65533;&#65533;aD&#65533;L&#65533;`&#65533;&#65533;`&#65533;V@&#65533;&#65533;&#65533;D :$&#65533;KW^ *&#65533;z &#65533;@
z@r&#65533;P&#65533;`	&#1931;&V&#65533;&#65533;0&#65533;&#65533;6&#65533;#c &#65533;l&#65533;"-&#65533;R2E&#65533;8R&#65533;&#594;D&#65533;V&#65533;X@&#65533;h%J&#65533;\2WN&#65533;&#65533;F`V4&#65533;4@XFD&#65533;:&#65533;C8 &#65533; &#65533;!e"&#65533;d&#65533;j&#65533;h>C&#65533;&#65533;&n&#65533;a/c+4*&#1356;&#65533;&#65533;.8k)&#65533;*-V#)&#1423;&#65533;&#65533;"$V&#65533;&#65533;&#65533;&#65533;#&#65533;&#65533;&#65533;&#65533;&#65533;&#65533;&#65533;&#65533;&#65533;?&#65533;v&#65533;&#65533;_&9&#65533;R&#65533;&#65533;&#65533;&#65533;x&#65533;&#65533;&#65533;&#65533;&#65533;&#65533;I&#65533;/>C&#65533;L&#865;@0&#65533;nBf&#65533;&#65533;mf&#65533;%&#65533;&#65533;&#65533;\N&#65533;&#1714;&#65533;&#640;&#65533;k2&#1854;&#65533;s&#65533;&#65533;p&#65533;Y&#65533;
5s&#65533;Yn&#65533;5O&#65533;&#65533;^&#65533;fVS6+&#65533;&#65533;&#65533;
gT"t&#65533;mp&#65533;F2|&#65533;&#65533;:k&#65533;&#65533;,&#65533;&#65533;	&#65533;j~&#65533;7&#65533;a&#65533;L7t#0&#65533;&$V*\&#294;&#65533;&#65533;%&#65533;rI&#65533;J;;&#65533;h&#65533;&#65533;&#65533;
<&#490;%&#65533;&#65533;&#65533;&#518;:&#65533;&#65533;&#65533;0&#65533;|s&#1560;b#&#65533;'&#65533;3&#65533;-v&#65533;&#65533;.2&#65533;>&#65533;3 	&#65533;3&#65533;Iv&#65533;&#65533;3&#65533;&#65533;v&#1033;&#65533;xc~P&#65533;MbP&#65533;&#65533;&#65533;&#65533; &#65533;y&#65533;%?;&#65533;m&#65533;MC1&#65533;&#65533;&#65533;&#65533;#M&#65533;:&#65533;,7&#65533;Ad&#65533;P&#65533;&#65533;&#65533;&#65533;b&#65533;C,@&#65533;"&#65533;C"&#65533;&#65533;(&#65533;T&#65533;H@'%&#65533;&#65533;:&#65533;&#65533;zL&#65533;&#65533;4IsD"&#65533;I&#65533;
&#65533;&#65533;
&#65533;&#65533;&#65533;&#65533;*ANA^&#65533;@!&#65533; ,`'?&#65533;P`V&#65533;&#65533;&#65533;&#65533;&#65533;4Z%r&#65533;&#65533;&#65533;&#65533;t@b@&#65533;(&#65533; p&#65533;&#65533;f`T&&#65533;&#1044;&#65533;L&#65533;#&#65533;Oe&#65533;V&#65533;H&#65533;&#65533;(&#338;0&#65533;+&#65533;&#65533;&#808;&#65533;O> &#65533;L`&#65533;q:)Un/&#65533;DiE1 &#65533;(  /&#65533;2&#65533;r&#65533;T&#65533;&#65533;A&#65533;!h&#65533;B&#65533;&#65533;&#65533;)c&#65533;&#65533;"&#65533;&#65533;&#65533;&#65533;']&#65533;B&#65533;#*g&#65533;,&#65533;b&#65533;&#65533;>&#65533;&#65533;Y&#65533;o&#65533;a&#65533;&#65533;&#65533;'&#65533;!&#65533;!xM&#65533;LcpN*&#65533;&#65533;I&#65533;&#65533;&#65533;&#65533;N&#65533;&#65533;&#65533;.&#65533;&#65533;&#65533;c1#&#65533;9&#65533;&#65533;g9<&#65533;9&#65533;0&#65533;&#1024;&#65533;q&#65533;S&#65533;&#65533;"\&#65533;&#65533;&#65533;!&#65533;&#65533;&#65533;}&#65533;=u&#65533;tl0&#65533;1&#65533;b+&#65533;b/c&#65533;{&#65533;Z&#65533;&#65533;&#1404;&#65533;[&#65533;*&#65533;J&#65533;&#65533;&#65533;,&#65533;&#65533;
&#65533;LeW&#65533;&#600;&#65533;h&#65533;/n&#65533;e&#802;j&#65533;f&#65533;&#65533;;&#65533;&#65533;GeCM[F&#65533;DUMh&#65533;%6Vo&;&#65533;<&#65533;&#65533;f0&#65533;&#65533;u&#65533;&#65533;&#65533;-&#65533;&#65533;&#65533;&#65533;g&#65533;&#65533;&#65533;&#65533;&#65533;)&#65533;L*Bl&#65533;&#65533;"*'l&#65533;&#65533;/CX&#65533;&#65533;*&#65533;&#65533;&#65533;&#1334;2&#65533;&#65533;&#65533;-8&#65533;jGs&#65533;n&#65533;k&#65533;&#65533;/H.&#65533;&#65533;&#65533;b)&#65533;6&#65533;j&#65533;~&#65533;&#65533;e&#1642;&#65533;&#1677;&#65533;6&#65533;*&#65533;L&#65533;@&#65533;R&#65533;\&#65533;&#65533;,@&#65533;.`&#65533;d&#65533;X @@: &#65533;,dth&#65533;R&#65533;&#65533;&#65533;X&#65533;8t&#65533;&#65533;&#65533;(&#65533;!&#65533; 
&#65533;&#65533;	&#65533;(
&#65533;@!V&#65533;XA2r&#65533;&#65533;&#65533;&#65533;&/PI &#65533;< L&#65533;n P*r &#65533;Z p&#65533;El`{Y&#65533;B`&#65533;&#65533;&#65533;T8r%u}i @&#65533;&#65533;`&#65533; &#65533;Ue&#65533;Z`&#65533;&#65533;dOl@^ <`&#65533;PKWL,Q_&#65533;&#65533;P&#65533;&#65533;&#65533;4>&#65533;2&#65533;' &#65533;> &#65533;6 C`&#65533;x&#65533;&#65533;'&#65533;P&#65533;j&#65533;&#65533;B*&#65533;&#65533;@Gx&#65533;&#65533;j]&#65533;&#65533;@&#65533;&#65533;9&#65533;60*^&#65533;.\&#65533;_x,&#1473;&#65533;ApV!&#65533;&#65533;a&#65533;&#65533;-#ce&#65533;&&#65533;b&#65533;-&#65533;r&#65533;&#65533;n&#65533;*Vx@&#65533;3&#65533;E^&#65533;E&#65533;.&#65533;^&#65533;i!&#65533;&#65533; k&#65533;&#65533;`&#1173;&#65533;&#65533;et)&#65533;`2&#65533;G2)&#65533;5O;=6&#65533;:&#65533;&#65533;&#65533;&#65533;KP53&#1422;&#65533;&#65533;b&#65533;%'&#147;&#65533;{&#65533;'F&#65533;:sF&#1754;i&#65533;H&#65533;kF&#65533;d&#65533;/o&#65533;&#65533;l&#65533;6&#65533;&#65533;&#65533;&#65533;&#65533;&#65533;!&#65533;A&#65533;|A&#65533;}&#65533;&#65533;&#65533;&#65533;&#65533;A&#65533;&#65533;W&#65533;&#65533;&#65533;&#65533;&#65533;&#65533;aI&#65533;&#65533;&#65533;<&#65533;V&#1802;&#65533;&#65533;gy&#65533;&#65533;G&#65533;&&#65533;&#65533;&#65533;&#65533;&#65533;&#65533;3&#65533;B3y&#65533;&#65533;&#65533;&#1232;3hB&#65533;&#584;9&#1544;F&#65533;Z&#65533;qu&#65533;ogF1&#65533;	W&#65533;&#65533;~&#65533;&#65533;&#65533;&#65533;&#65533;37&#65533;F-&#65533;&#65533;&#65533;-m&#65533;&#65533;&#65533;&#65533;*w&#65533;W&#65533;So&#65533;+8ea&#65533;r&#65533;&#65533;&#65533;&#65533; &#65533;&#65533;&#65533;BDL9&#65533;.&#65533;8&#65533;&#65533; @&#65533;<&#65533;b t&#65533;*&#65533;6a\&#65533;4!8a.&#65533;vg4a,a&#65533;@
&#65533;`&#65533;&#65533;&#65533;n&#65533;&#65533; <&#65533;&#65533;T&#65533;R&#65533;&#65533;&#65533;@0&#65533;&#65533;R&#65533;&#65533;V`&#65533;N&#65533;p`NeXl&O &#65533;g&#65533;&#65533;T&#65533;&#65533;J@&#65533;K 'aLFI&go{%&#65533;&#65533;L&#65533;V&#65533;6&#65533;V&#65533;{=%Z &#65533;&#65533;&#65533;&#65533;i~5I@&#65533;&#65533;8 &#65533;j%U&#65533;&#65533;&#65533;&#65533;z@`hz<d(`'8h&#65533;&#65533;i`0&#65533;&#65533;&#65533;&&#65533;&#65533;&#65533;&#65533;mY&#65533;&#65533;&#65533;E@=&#65533;&#65533;S&#65533;]Q&#65533;\;0jg]&#65533;&#65533;*&#65533;!&#65533;a&#65533;! +&#65533;a&#65533;&#65533;&#65533;&#65533;7&#65533;&U0-&#65533;&#65533;5&#65533;U&#65533;	&#65533;&#65533;
j&#65533;8xp^&#65533;&#65533;&#38257;&#65533;&#65533;&#65533;!&#65533;&#65533;7"B]&#65533;B&#65533;&#65533;&#65533;&#1762;&#65533;&#65533;&#65533;A&#1188;&#65533;&#65533;%&#65533;%&#65533;&#1750;&#65533;*&#65533;}"Ar<W&#65533;&#65533;&#251;&#65533;&#65533;;&#65533;&#65533;&#1788;k&#65533;`&#65533;&#1786;&#65533;&#65533;&#65533;&#65533;&#65533;2Kp&#65533;X&#65533;&#65533;&#65533;sr&#65533;lN&#65533;&#65533;&#65533;g&#65533;&#65533;j&#65533;m&#65533;&#65533;&#65533;&#1169;&#65533;Y''&#65533;0&#65533;&#65533;&#65533;&#65533;&#65533;~&#65533;x&#65533;|&#65533;&#65533;&#65533;&#65533;&#65533;0&#65533;h4p&#65533;i&#65533;J`&#65533;c&#65533;x'&#65533;V&#65533;6&#65533;o&#65533;&#65533;&#1147;&#65533;CK2&#379;&#65533;j&#65533;&#65533;&#65533;&#1748;&#65533;&#65533;L&#65533;*&#65533;&#469;&#65533;( ClRBj[&#65533;2&#65533;&#65533;&#65533;p&#65533;~&#65533;&#65533;&#65533;&#65533;&#65533;6&#65533;&#65533;am&#65533;&#65533;&#65533;f&#65533;&#65533;#|&#65533;&#65533;$"&#65533;&#313;)y'0T&#65533;9W*&#65533;&#65533;&
(&#65533;&#65533;O&#65533;W&#65533;&#65533;%&#65533;&#65533; @&#65533;N&#65533;&#65533;@	&#65533;&#65533;FTa0a&#65533;4&#65533;,&#65533;/A8&#65533;0&#65533;&#65533;@&#65533;{k&#65533;x@&#65533;&#65533;N&#65533;NadAL!&#65533;&#65533; &#65533;'&#65533;q&#65533;P&#65533;&#1306;&#65533;N&#65533;h&#65533;R&#65533;SK@H&#65533;V&#65533;Z&#65533;q&#65533;VH`W&#65533;L@&#65533;S &#65533;X&#65533;&#65533;<&#65533;x/N&#65533;&#65533;&#65533;&#65533;#y&#65533;&#65533;&#65533;W|Q .dlF &#65533;&#65533;C`&#65533;&#65533;>@'y&#1153;&#65533;&#65533;.&#65533; <@  d !&#545;lv&#65533;&#65533;&#65533;&#65533;&#65533;<&#65533;&#65533;l'&#65533;^&#65533;&#65533;&#65533;&#65533;x7&#65533;J&#65533;{&#65533;c >&#2001;&#65533;c,&#65533;&#65533;a&#65533;&#65533;&#65533;&#65533; &#65533;axa&#65533;Ahfx&#65533;{&#65533;8c&#65533;WiG3&#65533;&#65533;U9q`&#65533;u^&#65533;C&#65533;5&#65533;[_&#65533;&#65533;&#65533;&#65533;u&#65533;B&#1337;&#65533;`_&#65533;`Nf&&#65533;6k&#65533;2mF<&#65533;'&#65533;i&#442;&#65533;g&#24798;&#65533;kb&#65533;k^&#65533;&#65533;&#65533;&#65533;&#65533;&#65533;~&#65533;m&#65533;&#65533;<&#65533;&#65533;O|&#65533;&#65533;[t&#65533;&#65533;s&#65533;0[&#65533;&#65533;:7s&#65533;H&#65533;l&#65533;&#65533;j]&#65533;g&#65533;&#65533;&#65533;&#65533;Va&#65533;j&#697;|_&#65533;A&#65533;&#65533;&#65533;&#65533;&#65533;&#65533;&#65533;&#65533;&#65533;&#65533;b&#65533;@t&#65533;&#1002;&#65533;]&#65533;Sj&#65533;&#65533;&#65533;&#1084;m&#65533;&#65533;&#65533;^&#65533;ZF&#65533;&#65533;4&#65533;&#65533;&#65533;&#65533;&#65533;;h&#65533;gJ\&#1874;&#65533;&#65533;\&#65533;Y&#65533;{&#65533;W\&#65533;&#65533;&#65533;&#65533;%y&#1942;{&#65533;m3q&#65533;y
!9+&#65533;IW&#65533;&#65533;#&#65533;@&#65533;"&#65533;"t&#65533;"&#65533;B$&#65533;&#65533; &#65533;Q(&#65533;FJ&#65533;EG&#65533;&#65533;&#65533;$@sG@j&#65533;&#65533; l&#65533;N@&#65533; :&#65533;&#65533;k:&#65533;8&#65533;&#65533;7&#65533;&#65533;;&#65533;a~&#65533;b&#65533;S8&#65533;&#65533; JAJ&#65533;N&#65533;&#65533;!f v&#65533;5&#65533;b`D  :t&#65533;&#65533;&#331;&#65533;,R&#65533;(&#65533;B&#65533;&#65533;'B| A&#65533;"*J&#65533;&#65533;x&#65533;&#266;&#65533;.&#65533;&#65533;&#65533;&#65533;E&#65533;,&#65533;d&#65533;&#160;J+V&#65533;&#65533;&#65533;&#65533;G&#65533;:n&#1032;&#65533;E&#65533;<&#65533;A4&#65533;&#65533;Q&#65533;&#65533; &#65533;hE2`&#65533;&#65533;&#65533;&#132;	,L&#65533;&#65533;!&#65533;%Zy&#65533;^&#65533;x&#65533;&#1210;k&#65533;&#65533;]Zx&#65533;&#1458;[&#65533;.&#65533;s&#65533;&#529;'.\8q}&#193;&#65533;.a&#65533;&#65533;+&#65533;&#65533;&#65533;&#65533;&#65533;&#65533;&#1912;q&#65533;&#65533;&#65533;1&#65533;&#131;1[nn9n&#646;s&#65533;&#65533;&#65533;6g&#154;}+w&#924;&#65533;&#65533;&#65533;&#929;&#65533;=;&#65533;&#65533;u&#65533;s&#65533;&#65533;m&#65533;&#65533;&#65533;&#65533;&#65533;&#397;+&#65533;&#65533;&#65533;&#65533;&#65533; +_&#65533;&#65533;/`&#65533;&#65533;&#65533;&#65533;8&#65533;m&#65533;{&#65533;&#65533;&#65533;qa&#65533;{&#65533;&#65533;&#65533;&#65533;nv&#65533;&#65533;&#595;7&#65533;^&#65533;&#65533;&#65533;&#65533;&#607;O&#65533;&#65533;={&#65533;&#65533;&#65533;W?z&#65533;&#65533;W&#65533;&#65533; ~&#65533;&#65533;=&#42463;|&#65533;@h~&#65533;&#1879;&#1986;&#65533;&#1603;&#964;&#65533;Qh_&#65533;&#65533;&#65533;a&#65533;&#65533;&#65533;7&#65533;<&#65533;(&#65533;&#65533;&#1930;&#65533;&#65533;&#65533;&#65533;+&#65533;&#65533;Yi&#65533;7&#65533;<&#65533;#<&#65533;&#65533;b&#65533;)&#65533;s&#65533;&#65533;i&#65533;&#21905;p&#65533;&#65533;&#914;L6&#65533;;&#65533;8&#65533;&#65533;\&#65533;&#65533;3&#65533;C&#65533;8t&#65533;&#65533;&#65533;5&#65533;X&#65533;8&#65533;Fm&#65533;&#65533;l&#65533;&#65533;z*&#65533;&#65533;&#65533;9&#65533;X&#65533;&#65533;&#65533;&#65533;&#65533;^&#65533;6ha&#65533;>&#65533;a&#65533;F8&#65533;}'&#65533;x&#1442;p&#65533;5&#65533;&#65533;&#65533;7&#65533;}&#65533;Wb&#65533;&#65533;Lj&#65533;!J&#2023;&#65533;&#65533;*&#65533;&#65533;&#65533;&#65533;a~&#65533;&#65533;&#1993;&#65533;&#65533;&#65533;;rQy&#65533;o&#65533;&#65533;eNp&#65533;&#1146;q|	f&#65533;e&#65533;&#65533;iXb&#65533;lCYc&#65533;}'9&#65533;&#65533;s&#65533;m&#65533;b&#65533;`&#65533;l&#65533;&#65533;&#65533;b@&#65533;&#65533;&#65533;&#1728;pp&#65533;4&#65533;&#65533;C&#288;=41F&#65533;&#65533;|"&#65533;'&#65533;x&#65533;(&#65533;t&#65533;I&&#65533;L&#65533;&#65533;$~&#65533;&#65533;C&#65533;`	A&#65533;!&#65533;)&#65533;&#65533;B
)&#65533;&#65533;"&#65533;,&#65533;<&#65533;&#65533;"uB9&#65533;`&#65533;1&#65533;`AtP.&#65533; C'0&#65533;&#65533;#&#65533;&#65533;&#65533;Y&#65533;	!&#65533;&#65533;&#65533;&#65533;&#65533;&#65533;BF%&#65533;&#65533;&#65533;JH'&#65533;41&#1040;>&#65533;&#65533;&#65533;3&#65533;t	&#65533;&#65533;Tl&#65533;&#65533;F*&#65533;LB&#65533;$8E&#65533;\&#65533;AUW]U&#65533;|@&#65533;
*&#65533;&#65533;n0&#65533;N{&#65533;&#1048;&#65533;zh&#65533;+&#65533;v&#65533;&&#65533;p&#65533;	&#65533;&#65533;`&#65533;j&#65533;xd&#65533;-&#65533;b&#65533;5&#65533;&#65533;&#65533;h&#65533;0&#65533;0c&#65533;6&#65533;4&#65533;2&#1672;&#65533;&#65533;q&#65533;S&#65533;9&#65533;&#65533;&#65533;&#65533;&#48171;S&#53109;&#1964;pz&#65533;z\^&#65533;5&#65533;W`&#65533;&#65533;37&#65533;_&#65533;AN&#65533;&#65533;&#65533;&#65533;&#65533;w&#65533;7&#65533;l&#65533;&#20894;z{ZJ&#65533;&#65533;&#65533;&#65533;7&#65533;{&#65533;&#65533;i&#65533;&#65533;&#65533;]&#1694;&#65533;&#65533;H&#65533;&#65533;&#65533;&#65533;7`&#65533;R*&#65533;&#65533;:(&#65533;&#65533;&#65533;JX(&#65533;	&#65533;"&#65533;&#65533;&#65533;&#65533;&#65533;&#65533;&#65533;C&#65533;&#65533;&#65533;'&#65533;&#65533;&#65533;&#65533;~&#65533;9&#65533;=&#65533;&#65533;=&#65533;&#65533;&#65533;}&#65533;&#1103;v&#65533;&#65533;&#65533;&#65533;&#65533;&#1488;4&#65533;&#65533;r&#65533;&#65533;-&#65533;G6&#65533;an&#65533;t&#65533;&#858;&#65533;&#65533;w &#65533;=&#65533;&#65533;_&#65533;&#65533;&#65533;?&#65533;M=g&#65533;&#65533; &#65533;$)&#65533;qU&#65533;j&#65533;&#65533;&#65533;&#65533;@&#65533;&#65533;K&#65533;U&#65533;&#65533;&#291; !&#65533;&#65533;P&#65533;&#65533;&#65533;&#65533;G&#65533;*&#65533;&#65533;P&#65533;Y &#65533;Ld&#65533;#z&#65533;UJd&#65533;\f&#65533;[&#358;5g&#65533;&#65533;&#65533;&#65533;2&#65533;&#65533;L.3&#65533;&#65533;c&#65533;&#164;n/&#65533;&#65533;&#65533;&#65533;t&#65533;b&#65533;-&#65533;V&#65533;&#65533;U
D&#65533;&#65533;&#65533;"&#65533;HF: &#65533;&#65533;&#65533;&#65533;&#65533;#&#65533;;&#65533;&#65533;P0@&#65533;&#65533;&#65533;D&@&#65533;	{&#65533;&#65533;&#65533;&#65533;&#65533;% &#65533;G@&#65533;&#65533;@CX&#65533;&#65533;&#65533;d	|&#65533;&#65533;(L11R&#65533;&#65533;b&#65533;&#65533;&#65533;)A&#65533;&#65533;&#65533;/Y&#65533;P&#65533;&#65533;(&#65533;&#65533;&#65533;&#65533;T24&#65533;&#65533;(43[&#918;&#65533;3&#65533;4&#65533;+&#65533;FRP&#65533;Mi&#65533;|Mp 2&#65533;#&#65533;&#65533;N&#65533;&#65533;T&#65533;&#65533;H  &#65533;&#65533;&#65533;!&#65533;&#65533;"b&#65533;D&#65533;hV,&#65533;&#65533;*&#65533;&#65533;&#65533;&#65533;l&#65533;&#65533;x&#65533; &#65533;&#65533;8%-i.&#65533;&#65533;&#65533;c&#65533;&#65533;&#65533;3&#65533;Kib&#65533;&#65533;&#65533;&#65533;4&#65533;2&#65533;!&#65533;8&#65533;!_,c&#65533;&#65533;&#65533;&#65533;5&#65533;a&#65533;`T&#65533;tD&#65533;a&#275;&#65533;f&#65533;&#65533;y&#65533;&#65533;+a}&#65533;0N&#65533;#scGp(+x&#65533;LuZ&#65533;&#65533;pu&#65533;&#65533;[&#65533;&#65533;&#1510;9&#65533;o&#65533;&#65533;P&#65533;:&#317;&#65533;pQ&#65533;.&#65533;ao&#65533;&#1193;U0&#65533;&#65533;Y&#25704;	iN&#65533;&#65533;`	E&#65533;jU&#65533;&#1033;&#65533;D&#65533;&#65533;HR&#65533;:&#65533;<e&#65533;&#65533;Z&#65533;B&#65533;&#65533;d-&#65533;&#65533;&#65533;c&#65533;x4&#65533;Ao&#65533;&#65533;-H4G7&#65533;&#65533;p&#65533;Cpn&#65533;&#65533;[&#65533;&#65533;y&#65533;&#65533;R&#65533;&#65533;&#65533;
&#65533;2&#1463;&#65533;&#65533;&#65533;&#65533;&#65533;;X1(&#65533;&#65533;n&#65533;&#310;&#65533;&#65533;&#65533;+&#65533;*K&#65533;&#65533;N&#65533;&#65533;OT`=&#65533;&#65533;C	&#65533;&#65533;lz[&#65533;&#65533;$X&#65533;&#65533;.g:&#65533;ofE&#65533;s&#65533;&#65533;&#65533;V-L&#65533;&#65533;&#65533;&#65533;&#65533;&#65533;&#65533;G0&#65533;&#65533;&#65533;&#65533;a&#1812;&#65533;&#65533;HF&&#65533;@L&#65533;&#65533;'&#65533;& 	h`#'	
L&#65533;#`![x&#65533;t&#65533;&#65533;&#65533;&#65533;pP&#65533;5&#65533;&#65533;&#65533;7@&#65533;&#65533;&#65533;/K
MH&#65533;&#65533;XD#q&#65533;9D&#65533;@&#65533;&#65533;\&#65533;)&#65533;&#65533;&#65533;&#65533;&#65533;~&#65533;
W&#1058;&#65533;hH 7&#65533;&#65533;&#65533;%&#65533;&#65533;!0&#65533;&#65533;yDh+8@&#65533;&#65533;&#65533;.&#65533; ,-ACbN&#65533;&#65533;$i'9'd0&#65533;&#1536;;&#65533;Ar&#65533;&#65533;&#65533; a& 8&#1075;5&#65533;@&#65533;F&#65533;&#65533;C&#65533;&#65533;M&#65533;f &#65533;&#65533;gB'`&#65533;&#65533;&#65533;h!&#65533;&#65533;&#65533;u&#65533;G&#65533;&#5842;+&#65533;=IV&#65533;Zjr&#65533;8&#65533;
&#1357;&#65533;I5&#65533;U&#65533;*T&#65533;&#65533;&#65533;&#1008;F&#65533;&#65533;a[ c&#65533;`&#65533;Ks&#65533;&#33287;w&#65533;)i`H&#65533;8&#316;&#65533;1&#65533;C&#65533;&#65533;%U&#261;5&#65533;&#65533;C&#1450;S&#65533;&#65533;U9y\&#65533;&#65533;&#1457;D&#65533;&#65533;&#65533;T|&#65533;&#65533;RU)&#65533;PE&#339;&#2046;&#65533;n/&#65533;&#65533;&#65533;uU$&#65533;&#65533;G8&#65533;&#65533;]M&#65533;&#65533;&#65533;*WA&#65533;&#65533;&#65533;&#65533;W]P&#65533;&#65533;9&#65533;&#65533;&#65533;&#65533;&#65533;&#65533;&#65533;C&#65533;&#65533;F3&#65533;aeL&#65533;&#65533;<&#1809;&#65533;qlC&#65533;&#65533;@GmMt&#65533;&#65533;9Q&#65533;&#65533;&#65533;&#65533;&#65533;&#65533;&#65533;&#65533;&#65533;&#65533;5&#65533;&#65533;&#65533;Y&#65533;G7&#65533;-&#65533;&#65533;&#65533;&#65533;&#65533;&#65533;&#65533;&#65533;@7&#65533;t&#65533;&#65533;&#65533;&#65533;g&#65533;&#65533;&#65533;&#65533;G&#65533;b&#65533;&#1640;&#65533;J&#65533;&#65533;x&#65533;d&#65533;v&#65533;PvX&#65533;Ry&#65533;b&#65533;&#65533;&#1550;8`_&#65533;lZs&#65533;&#65533;y&#65533;8&#65533;&#1782;&#65533;&#65533;&#65533;&#65533;x|c&#65533;&#65533;&#65533;&#65533;&#65533;&#65533;p &#65533;j8!
Mx&#65533;&#65533;&#65533;(X&#65533;]&#65533;BxP&#65533; &#65533;I&#65533;,&#65533;!&#65533;1l&#65533;&#487;@E)P&#65533;&#65533;P&#65533;&#65533;&#65533;@&#65533;#"&#65533;A&#65533;&#65533;fC&#65533;&#65533;&#65533;-8b_&#65533;$*V&#65533;
W&#65533;&#65533;P&#65533;&#65533;&#65533;&#65533;&#825;2&#65533;&#65533;6&#65533;&#65533;f&#65533;&#65533;s&#65533;&#65533;&#65533;hf3&#65533;y&#65533;"=c&#65533;&#65533;N&#65533;&#65533;&#65533;$) &#65533;	Z0i1&#65533;&#65533;v`&#65533;&#65533;&#65533;&#65533;&#65533;&#968;	Z&#65533;% 5&#65533;&#65533;&#65533;&#65533;G&#65533;!	x&#65533;(2&#65533;&#65533;:mk&#65533;-&#65533;-WA&#65533;P"0xG?&#65533;&#65533;@2W&#65533;s&#65533;&#65533;ih&#65533;$ &#65533;^wF&#65533;&#65533;&#65533;k&#1105;l&#65533;R9&#65533;&#65533;l&#470;Rvd:y&#65533;&#65533;P&#65533; k&#65533;&#65533;&#65533;p&#65533;&#65533;V&#65533;&#65533;&#65533;8&#65533;U&#65533;0<ltj0&#65533;&#65533;/U&#65533;&#65533;DH&&#65533;&#65533;&#65533;&#65533;&#65533;&#65533;&#65533;&#65533;Vl&#65533; \u9T&#65533;;&#65533;&#65533;&#65533;&#65533;m&#65533;Q&#65533;>&#65533;cE&#65533;&#65533;r&#65533;&#65533;X&#65533;&#65533;"&#65533;&#65533;#&#65533;n&#65533;V$j&#65533;$ad^n&#65533;&#65533;J&#65533;k!&#65533;&#65533;&#65533;&#65533;&#65533;X@2@z&#65533;X$?	'E4s&#65533;&#65533;rwE_&#65533;pRtX"&#65533;0&#65533;&#65533;&#65533;&#65533;&#1344;q<&#65533;7&#65533;&#65533;p&#65533;0&#65533; }r!&#65533;2t&#65533;E&#65533;2!&#65533;e"&#65533;S@/s?Dn&#65533;s&#65533;6&#65533;&#65533;t5&#65533;&#65533;&#65533;]&#65533;&#202;&#65533;&&#65533;&#65533;&#65533;o#s&#65533;*&#65533;&#65533;>&#65533;nq&#65533;&#65533;&#65533;&#65533;B+&#65533;t&#65533;_P&#65533;&#65533;&#65533;Vu&#65533;RWh&#65533;a&#65533;s&#65533;&#65533;R&#65533;&#65533;$&#65533;;*&#65533;D&#65533;5&#65533;&#65533;&#65533;K&#65533;I/&#65533;&#65533;!<@J`&#65533;'a`&#65533;[&#65533;[&#65533;V&#65533;=pC&#65533;Er&#65533;&#65533; A@v`	&#65533;&#65533;
&#65533;&#65533;@	&#65533; c&#65533;&#65533;&#65533;&#65533;&#65533;&#65533;t&#65533;{Pe0h	&#65533;&#65533;K&#65533;&#65533;
&#65533; &#65533;&#65533;&#65533;X&#65533;(&#65533;1&#65533;e&#65533;&#65533;&#65533;&&#65533;}"&#65533;)0&#65533;B}Wf&#65533;,b&#65533;1A7Q.9&#65533;T5;@	&#65533;6@Q u@{&#65533;k@&#65533;&#65533;
&#560;&#65533;@O&#65533;$&#65533;&#65533;&#65533;&#65533;B&#65533;wUAS!&#65533;g &#65533;hqcP&#65533;\`
&#1120;&#65533;Bo&#65533;f&#65533;H&#65533;t&#65533;CFe&#65533;FX&#65533;pdU&#65533;QU&#65533;&#65533;&#65533;29&#65533;1&#65533;&#65533;@&#65533;@&#65533; &#65533;&#65533;&#128;3X&#65533;&#65533;&#65533;F&#65533;&#65533;R&#65533;&#65533;t&#65533;&#65533;&#65533;R&#65533;Y&#65533;&#65533;y&#65533;&#65533;I&#65533;Rx&#65533;5_&#65533;c&#65533;&#65533;&#65533;)&#65533;&#65533;T'&#537;bW&#1814;i{ &#65533;"&#65533;xsp&#65533;"&#65533;&#65533;X&#65533;W%&#65533;&#65533;&#65533;7&#65533;2o`&#65533;&#65533;5jr&#65533;&#65533;&#1612;j&#65533;B&#65533;&#65533;&Db#&#65533;&#65533;&#65533;&#65533;BY&#65533;&#65533;V&#65533;U*&#65533;R*xHr&#65533;8&#65533;&#65533;!j&#1375;&#65533;ys&#65533;&#65533;&#65533;`U&#1888;&#65533;&#65533;Z&#65533;V&#65533;&#65533;q&#65533;&#65533;&#65533;&#65533;&#65533; &#65533;Es?&#65533;)B&#1291;&#65533;!&#65533;&#65533;&#65533;X&#65533;&#65533;&#65533;2&#65533;&#65533;x@/&#65533; #J'&#65533;%'w&#65533;#&#65533;#>&#65533;o5[p&#65533;&#65533;y&#65533;&#65533;&#65533;Wx&#65533;D&#65533;voo&#65533;o&#65533;&#65533;(&#65533;@u&#65533;&%N&#65533;X&#65533;&#65533;S&#65533;9^l&#65533;Uwu)&#65533;&#65533;%B&#65533;&#65533;H&#65533;*&#65533;$&#65533;&#65533;&&#65533;&#65533;@&#65533;1 q&#65533;$&#65533;&#65533;'&#65533;Mp_0e`f@^pX&#65533;X0W&#65533;&#65533;N P&#65533;N&#65533;P&#65533;9&#65533;-@&#65533;p
&#65533;&#65533;
&#65533; 
&#65533; &#65533;&#65533;`&#65533;&#65533;&#65533;&#65533; t ~P&#65533;&#65533;q&#65533;&#65533;&#65533;	&#65533; d&#65533;d
&#65533;P1&#65533;&#65533;
&#65533;&#65533;Q&#65533;7&#65533;&#65533;4&#65533;3>&#65533;&#65533;&#65533; ` F&#65533;D&#65533;&#65533;&#65533;-0&#1047;|&#65533;M&#65533;&#65533;&#65533;#&#65533;&#65533;G34&#65533;Y66!&#65533;U&#65533;I5&#65533;$0,P&#65533;&#65533;
&#65533;&#65533;&#912;&#65533;P&#65533;&#65533;W&#65533;&#65533;&#65533;&#65533;@ @&#65533;2|&#65533;&#65533;W&#65533;h&#65533;&#65533;
&#65533; `&#65533;&#65533;&#65533;zi,0&#65533;&#65533;&#65533;P[x&#65533;i&#65533;&#65533;i?&#65533;&&#65533;&#34337;&#65533;+&#65533;&#65533;&#65533;qm&#65533;,&#65533;&#65533;&#65533;&#65533;,&#65533; &#65533;&#65533;&#65533;&#65533;&#65533;&#65533;0&#65533;&#65533;k&#65533;c9&#65533;&#65533;&#1537;&#65533;&#65533;Qm&#65533;Pm&#65533;q0&#65533;2;&#65533;4&#65533;&#65533;/5&#65533;&#65533;&#65533;&#65533;&#65533;&,&#65533;&#65533;&#65533; &#65533;2&#65533;&#65533;&#65533;"&#65533;&#65533;q8&#65533;R&#65533;&#65533;&#65533;$&#65533;&#65533;>&#65533;&#65533;=E&#65533;#$:"&&#65533;[X&#65533; &#65533;[9g&#65533;&#65533;&#65533;\&#65533;&#65533;E&#65533;&#65533;&#65533;&#65533;ndV&#65533;&#65533;&#65533;&#65533;C&#65533;&#65533;&#65533;s&#65533;&['&#65533;[x&#65533;&#65533;|&#522;aH)" &#65533;&#65533;i&#65533;P*&#65533;P&#65533;&#65533;A&#65533; &#65533;&#65533;&#65533;@&#65533;0&#65533; {&#65533;p&wraH&#65533;&#65533;&#65533;X&#65533;3&#65533;,w>&#65533;&#65533;@&#65533;>&#65533;&#65533;&#65533;n&#65533;&#65533;&#65533;&#65533;jb&#65533;&#65533;)o&#65533;rD&#65533;V&#65533;1&#65533;~+1&#65533;$&#65533;e&#65533;&#21829;&#65533;Y&#65533;&#65533;&#65533;&#65533;Ir$&#65533;;8&#65533;`8f&#65533;&#65533;&#65533;%&#65533;Oru&#65533;u&#65533;&#65533;&#65533;&#65533;k&#65533;:#h&#65533;4R[|&#65533;)&#65533;&#65533;&#65533; S&#65533;?&#65533;&#65533;^&#65533;7&#65533;Zd@c ]&#65533;TTp&#65533;Q&#65533;H&#65533;; E&#65533;IpA&#65533;)p'~P
&#65533;&#65533;
&#65533;&#65533;&#65533;&#65533;&#65533;&#65533;&#65533;&#65533; z`m ~p&#65533;&#65533;&#65533;p&#65533;&#65533;	#&#65533;K&#65533;&#65533;&#65533;
&#65533;&#65533;rPe ^ &#65533;6&#65533;~*&#65533;:.&#65533;O$P6.\6KQ6&#65533;2C&#65533;&#65533;9y'&#65533;0Sf:&#65533;&#65533;&#65533;X( &#65533;&#65533;f6&#65533;>&#65533;&#65533;46#F0&#65533; &#65533;&#65533;%&#65533;&#65533;&#65533;v&#65533;&#65533;&#65533;&#65533;p&#65533;0b&#65533;4P|&#65533;&#65533;F|&#65533;h6&#65533;5%&#65533; &#65533;6&#65533;6p0T	&#560;7H7%R&#65533;BD&#65533;&#65533;kT&#65533;&#65533;&#706;&#65533;&#65533;<&#65533;;&#65533;"Gd&#131;&#65533;&#65533;y&#65533;&#65533;&#65533;&#65533;&#1120;&#65533;p&#65533;0&#368;&#65533;$&#65533;R&#65533;!(&#65533;*&#1778;E[,&#65533;Q,&#65533;&#65533;&#686;&#65533;&#688;&#754;l,,e&#418;&#65533;&#65533;1&#65533;&#65533;l&#721;&#65533;&#65533;&#747;9&#65533;n&#65533;9&#65533;&#65533;i"&#65533;&#1974;"A'*&#65533;&#65533;&#65533;&#65533;&#1162;&#65533;&#65533;)&#65533;&#65533;&#65533;&#65533;C&#65533;&#65533;&#24154;&#65533;&#65533;@&#65533;X)&#65533;#&#65533;&#65533;Q&#65533;&#65533;&#60852;&#65533;&#1350;h&#65533;7&#65533;&#65533;?o&#65533;C&#1971;&#65533;&#65533;&#65533;h.T"&#65533;\&#65533;&&#65533;&#65533;&#65533;&#65533;&#65533;@~A&#65533;;&#65533;:tV&#65533;&#65533;"8#q&#65533;&#65533;&#65533;"&#60001;B&#65533;"&#65533;&#65533;T&#65533;@&#65533;8&#65533;i&#65533;&#65533;D=&#65533;&#65533;&#65533;&#65533;|&#65533;^$&#65533;k'u&#65533;&#65533;&=&#65533;&#65533;q3R&#65533;9b&#65533;&#65533;&#65533;&#65533;T&#65533;&#65533;&#25636;&#379;x&i&#65533;I&#65533;ii(&#65533;&#65533;&#65533;Y&#65533;&#1305;&#65533; &#65533;&#65533;#&#65533; &#65533;&#65533;W&#65533;`@w$ '@&#65533;V&#65533;&#65533;hT0M`H&#65533;Q R&#65533;&#65533;H B&#65533;6PD&#65533;D0IU&#65533;?&#65533;2A&#65533;&#65533;&#65533;
&#65533;Z	&#65533;p&#65533; &#65533;0&#65533; s&#65533;f&#65533;zP1&#65533;&#65533;&#65533;	&#65533;
&#65533;W
&#65533;&#65533;
&#65533;	]&#65533;h&#65533;&#65533;0	c&#65533;@&#65533;&&#65533;-&#65533; `A+@3*&#65533;Ka&#65533;"&#65533;n&#1646;&#65533;&#65533;&#65533;L&#65533;s-&#65533;a6(P&#65533;5Ty&#65533;d:Vp&#65533;&#65533;&#65533;P&#65533;&#65533;&#65533;&#65533;&#65533;&#65533;&#65533;&#65533;&#65533;P&#65533;0&#65533;&#215;Pp&#65533;&#65533;B&#1933;&#431;&#65533;M-&#65533;&#1730;\&#65533;&#65533; P&#65533;&#1033;k&#65533;&#65533;&#1240;C&#65533;^&#65533;&#1200;y&#65533;&#554;S&#65533;&#65533;,L(UK&#65533;&#65533;&#65533;&#65533;&#65533;+&#12408;&#65533;@Z&#65533;@&#65533;&#1632;&#65533;&#640;&#65533;&#65533;&#65533;&#65533;&#65533;R&#65533;9&#65533;&#65533;&#65533;&#65533;&#65533;&#690;&#65533;"&#65533;&#65533;1&#65533;&#65533;&#627;&#756;&#65533;&#65533;a&#65533;&#65533;&#65533;&#65533;|&#65533;,IH+&#460;Z%&#65533;&#803;&#65533;'&#65533;(s&#65533;&#65533;>^]:&#65533;&#65533;&#65533;&#1035;u&#65533;&#65533;&#65533;&#65533;&#1080;&#65533;&#65533;%,T&#65533;L~&#65533;N&#65533;&&#65533;&#65533;&#65533;z&#65533;&#65533;&#65533;&#65533;@2Vg&#65533;&#65533;m&#65533;&#65533;&#65533;_&#65533;&#65533; &#65533;&#65533;&#65533;&#65533;}&#65533;?&#65533;&#65533;U&#65533;0"[&#65533;&#65533;&#65533;Kd&#65533;xe&#65533;&#185;&#65533;&#65533;*&#65533;lE&#65533;&#65533;1&#65533;&#65533;5&#65533;=A&#65533;&#65533;]FLwu=kW&#65533;S'&#65533;c&#65533;8&#65533;YX&#65533;EB&#65533;V&#65533;BL;&#65533;:=mA&#65533;j&#65533;v&#65533;&#65533;&#65533;P+KR&#65533;&#65533;&#65533;Ql&#65533;m&#65533;&#65533;&#65533;&#65533;P&#65533;&#65533;
&#65533;&#65533;oP&#65533;_&#65533;@&#65533;.&#65533;?&#65533;T&#65533;\&#65533;U xI`E`&#65533;&#65533;&#65533;&#65533;&#65533;:&#65533;&#65533;~h&#65533;E&#65533;n&#65533;&#65533;@
&#65533;&#65533;	&#65533;-~&#65533;&#65533; &#65533;&#65533;k^Pv &#65533;&#65533;&#65533;@	&#65533;&#65533;	&#65533;4&#65533;&#65533;&#65533;
&#65533;0	w`S&#65533;&#65533;&#65533;
&#65533;&#65533;c`p&#65533;(&#65533;6 &#65533; &#65533;Z&#65533;(&#65533;&#65533;(p	8&#65533;NQ&#65533;p&#65533;@&#65533;&#65533;&#65533;20 &#65533;&#65533;3&#65533;e&&#65533;&#65533;eZ4- 6&#65533;9@50&#65533;9o0	&#65533;nr&#65533;&#65533;&#65533;,&#65533;&#65533;&#65533;=&#65533;&#65533;&#65533;z&#65533;&#65533;&#65533;@&#65533;&#65533;+&#65533;|Y0[S&#65533;&#65533;5[#M&#65533;=&#65533;&#65533; &#65533;|&#65533;&#65533;&#65533;!u&#65533;&#368;&#65533;vz&#65533;&#65533;&#705;l&#65533;:&#65533;$5&#65533;&#65533;&#65533;k&#65533;&#65533;y&#65533;,x&#65533;&#65533;>&#65533;&#65533;&#65533;&#65533;&#65533;&#65533;j]&#65533;)&#65533;&#65533;&#65533;&#65533;&#65533;#.&#65533;&#1600;&#65533;&#65533;&#65533; &#65533;&#65533;&#9071;&#65533;&#65533;&#708;&#65533;&#647;&#65533;&#65533;!&#65533;w&#65533;<b&#65533;iBu&#65533;^W?np&#517;( &#65533;&#65533;&#65533;&#65533;=&#65533;H&#65533;&#485;\+&#65533;&#1328;&#1263;buKku&#65533;&#65533;&#65533;&#65533;P&#65533;:&#65533;Y&#65533;&#1894;n&#65533;k'&#65533;&#65533;&#65533;&#65533;o&#65533;1&#65533;&#65533;3&#65533;&#65533; &#65533;&#65533;&#65533;DB&#65533;&#65533;#.&#65533;&#65533;'&#65533;&#65533;Dk&#65533;&#65533;&#65533;&#65533;t&#1144;BRwD&#1551;)&#65533;s&#65533;&#65533;&#65533;&#65533;C&#65533;&#65533;&#65533;o&#65533;&#1852;&#65533;}&#65533;p&#65533;&#65533;&#65533;&#65533;5&#65533;&#65533;&#1293;&#65533;B&#65533;&#65533;&#65533;&#65533;&#65533;&#65533; &#65533;&#65533;<x&#65533;&#65533;s&#65533;P&#65533;B&#65533;&#1773;Kg&#65533;\&#65533;s&#65533;&#65533;],7&#65533;&#65533;&#65533;n&#1852;}&#65533;&#65533;Dr&#65533;H&#65533;&#65533;8.\&#65533;q&#977;+&#65533;N&#65533;L&#65533;2&#1261;c&#65533;s&#65533;&#65533;v
&#65533;#&#65533;-&#1712;X&#65533;&#65533;p&#65533;"&#65533;I&#65533;(Z&#65533;&#65533;1&#131;	M&#65533;H&#610;&#65533;J(K&#65533;a&#65533;$&#65533; @&#65533;$Y&#65533;c&#65533;>&#65533;(aR$&#65533;>n&#776;&#1255;K&#65533;&#1683;&#65533;&#65533;=p&#65533;d&#65533;&#65533;&#65533;&#65533;A&#65533;"Q&#65533;&#65533;&#65533;&#65533;'O&#65533;H]>&#329;3|2&#65533;B&#65533;&#65533;&#65533;"-1&XPQ&#65533;&#65533;&#65533;$D&#65533;&#65533;&#65533;&#65533;
!@&#65533;a;D&#65533;&#65533; >x&#65533;`a&#199;H&#65533;>&#65533;B&#65533;&#65533;$l&#65533;6&#65533;&#65533;&#65533;#T&#65533;&#65533;&#65533;&#65533;&#65533;6&#65533;h
f-&#65533;9t&#457;C?&#65533;&#65533;Kr&#1898;1;vlZ&#65533;k&#65533;&#65533; )&#65533;*t&#65533;&#65533;&#65533; &#65533;&#65533;.(p&#65533;P A*&#65533;&#65533;	&#65533;@\&#65533;y&#34963;\:&#65533;&#65533;&#65533;8&#65533;pE,&#65533;&#65533;&#65533;&#65533;CQDq&#65533;I&#65533;&#65533;&#65533;p`&#65533;&#411;&#65533;B&#65533;K"EGr&#65533;f&#65533;&#65533;&#412;&#65533;&#65533;&#65533;f&#65533;&#65533;&#65533;&#65533;b\&#65533;F&#65533;&#65533;&#547;)&#65533;&#65533;&#65533;&#65533;m&#65533;&#65533;K/&#65533;&#65533;&#65533;l&#65533;&#65533;&&#65533;1&#65533;3M1&#65533;&#65533;&#65533;Kl&#65533;&#65533;F&#65533;m&#65533;&#65533;&#65533;nnLo&#65533;sn&#65533;)&#65533;w&#65533;&#65533;w&#65533;C%4QE	&#65533;&#65533;QG&#65533;&#65533;&#65533;I&#65533;gI&#65533;&#65533;Ry &#65533;&#65533;y>5TQC&#65533;&#65533;&#65533;zU&#65533;PUWe&#65533;&#65533;U&#64615;PXe&#65533;&#65533;&#65533;G&#65533;&#65533;M&#21607;&#65533;x6&#65533;&#65533;W&#65533;
&#65533;&#1541;&#65533;&#65533;!v&#65533;	&#65533;&#65533;r&#65533;&#65533;&#65533;`7&#65533;&#65533;Z`&#65533;&#65533;t&#65533;lr&#65533;&#65533;h&#65533;&#65533; v&#65533;9&#65533;&#65533;&#65533;&#65533;i&#65533;o&#65533;&#65533;<v&#65533;&#65533;6&#65533;x&#65533;a&#65533;A&#65533;W&#65533;v&#65533;&#65533;&#65533;&#65533;&#65533;&#65533;&#65533;W&#65533;t&#65533;1&#38658;&#65533;Qg&#65533;^x&#65533;&#65533;&#343;^{	&#65533;&#65533;`)&#65533;4SL+&#1880;W@=&#65533;&#65533;&#9275;&#65533;&#65533;OA'&#65533;&#65533;y &#65533;&#65533;RJCv&#1553;&#65533;&#65533;"&#65533;&#65533;&#65533;"&#65533;q&#65533;&#65533;a&#65533;J&#1440;&#65533;&#65533;m&#65533;^w&#65533;`&#65533;l&#65533;%&#65533;&#65533;&#65533;n&#65533;&#65533;:j&#65533;&#65533;Fp&#65533;&#65533;H&#65533;c&#65533;DrV&#65533;&#65533;D&#65533;&#65533;K&#65533;&#65533;b9&#65533;&#65533;&#65533;u&#177;&#65533;&#65533;anI&#65533;&#65533;G&#65533;P&#65533;
"| &#65533;'&#65533;&#65533;B`A)&#65533;&#65533;&#65533;
+&#65533;pB&#65533;#&#65533;8&#65533;t&#65533;!&#65533;&#65533;&#65533;8&#65533;t b#&#65533;8&#65533;z &#65533;&#65533;n("&#65533;=q&#65533;$&#65533;>&#65533; &#65533; xB&#65533;2&#65533;@D&#65533;J(&#65533;&#65533;&#65533;O@%SJ&#1124;2&#65533;&#65533;c&#65533;T\IeYH$&#65533;20a&#65533;&x &#65533;&#65533;*&#65533;`&#65533;N(a&#65533;&#65533;&#65533; &#65533;&#65533;n&#65533; >&#65533;@P8&#65533;{A:&#65533;D0&#65533;;&#65533;&#65533;N &#65533;E(&#65533;&#65533;&#65533;&#65533;	f&#65533;&#65533;'&#65533;I&#65533;&#65533;$#&#65533;&#65533;&#1616;&#65533;1l1&#65533;^(C&#65533;&#65533;C A-&#65533;`z&#65533;&#65533;&#65533;x&#65533;h&#65533;	\&#65533;h&#65533;&#65533;@&#65533;g; &#65533;9&#65533;&#65533;&#65533;Jb0&#65533;M%F:&#1102;&#65533;&#65533;#&#65533;O|&#8988;E(2&#65533;&#65533;3&#65533;&#65533;I&#65533;!&#65533;&#203;&#65533;P&#65533;2&#65533;&#65533;&#65533;&#65533;&#65533;c&#65533;&#65533;&#65533;&#65533;&#65533;&#65533;d#&#65533;Hj$&#65533;&#65533;hKj&#163;&#65533;&#65533;ql&#65533;	}&#65533;c&#65533;&#65533;&#65533;&#65533;6uiLqJ&#1244;&#65533;&#65533;H&#65533;&#65533;1$?:&#65533;&#65533;&#65533;.w&#65533;&#65533;P&#65533;&#65533;G&5&#65533;&#65533;\&#65533;&#659;0&#65533;&#65533;e&#65533;&#788;&#65533;D%&#65533;&#65533;&#1363;`&#65533;&#65533;T&#65533;&#65533;e,e	&#65533;{p&#65533;&#65533;&#65533;&#65533;e.?F&#65533;N&#65533;m1A&#65533;py2c&#65533;e2&#65533;&#65533;&#65533;&#65533;^&#65533;*G:&#65533;&#1106;v&#65533;&#65533;Gy&#153;)&#65533;F&#65533;gq`&#65533;I7!&#65533;4&#65533;&#65533;&#65533;&#&#65533;L&#65533;&#65533;&#324;9&#65533;Y&#65533;){2&#65533;&#65533;&#65533;R[&#716;gO&#65533;uJ&#65533;0dh&#65533;(3&#65533;&#65533;+&#65533;&#65533;&#65533;&#65533;&#65533;;!"s&#65533;&#1249;u&#65533;4&#65533;z&#65533;ujh&#65533;&#65533;&#65533;&#408;&#65533;an&#65533;#&#65533;&#65533;&#65533;"&#65533;&#65533;c&#65533;&#65533;P&#65533;I2R&#65533;&#65533;&#65533;&#65533;&#65533;QL&#1313;&#65533;i
[QG9&#65533;qc&#65533;b&#65533;&#65533;D &#65533;0.LtMpBR&#65533;&#65533;!$A	4A	b@&#65533;da+]&#65533;&#65533;!&#65533;2&#65533;&#65533;&#65533;&#65533;&#65533;!	L B]|&#65533;&#65533;%$a&#65533;D&#65533;B&#65533;&#65533;H4&#65533;{xC&#65533;`E(&#65533;A	&#65533;q&#65533; &#65533;'NQ
C&#65533;&#65533;h&#65533;,`&#65533;
V&#65533;&#65533;&#65533;&#65533;zP&#65533;&#65533;H XC&#65533;&#65533;&#65533;:+&#65533;uT0&#65533;&#65533;&#65533;O}&#65533;&#65533;&#65533;&#65533;&#65533;&#65533;)&#65533;(&#65533;&#65533;
R @&#65533;@'x[z&#65533;&#65533;&#65533;`
&#65533;9&#65533;u&#65533;4&#65533;&#65533;&#1145;O&#65533;&#1101;&#65533;K &#65533;&#65533;X)B&#1098;Z&#65533;">&#65533;&#65533;&#65533;&#65533;&#65533;&#65533;Q_	Z@C&#65533;&#1029; HA,a&#65533;(&#65533;G,%&#65533;&#65533;X&#65533;F&#65533;2q#:&#65533;/&#65533;&#65533;$#&#65533;2B&#65533;&#65533;&#65533;&#65533;'a&#65533;&#65533;&#65533;2&#65533;&#65533;I&#65533;&#65533;hF/&#65533;X.&#65533;&#65533;&#65533;O&#65533;&#65533;B&#65533;o&#17281;T&#1240;&#65533;TH3&#65533;X&#65533;&#65533;&#65533;&#65533;&#65533;&#65533;:Q&#65533;N&#65533;&#65533;&#1703;&#65533;XRQ&#65533;&#65533;T&#65533;,&#1393;k$Y&#65533;l&#65533;>&#65533;&#65533;0/6&#65533;&#65533;C	&#65533;Mb&#65533;&#65533;&#65533;d`&#65533;&#65533;)c6&#65533;\&#65533;&#65533;T&#65533;J&#65533;,&#332;X=&#65533;Q&#65533;&#65533;A&#65533;,3`&#65533;*dnA&#65533;38&#65533;&#65533;&#65533;&#65533;T&#65533;l&#65533;&#65533; &#65533;JW!K@&#1617;&#65533;&#65533;U&#65533;"X)Mf2E'&#65533;&#65533;INt<&#65533;&#65533;&#65533;'W&#65533;&#65533;&#53544;&#1684;&#65533;0g&#65533;S&#1247;f2&#65533;fiv2&#65533;&)&#65533;&#65533;&#65533;&#925;&#65533;f&#65533;&#65533;Y&#65533;&#65533;l"N&#65533;&#65533;:&#65533;&#65533;&#65533;@d&#65533;	&#65533;HE,&#65533;K&r&#65533;i	&#65533;p&#65533;&#65533;&#65533;a&#65533;n&#65533;H&#65533;&#65533;&#1176;&#65533;&#65533;&#65533;a&#65533;&#65533;x&#65533;5&#65533;&#65533;&#1191;&#65533;-&#65533;`v9&#65533;&#65533;&#65533; &#65533;@6&#65533;&#65533;e&#65533;&#65533;&#65533;#Q&#65533;CmC&#65533;&#65533;&#65533;"&#65533;L&#65533;&#65533;R&#65533;&#65533;"A&#65533;m&#65533;&#65533;`*0	&#65533;&#65533;L&#65533;&#65533;&#65533;9Xk&#65533;&#65533;V#&#65533;8&#65533;&#65533;&#65533; &#65533;
Z(&#65533;&#65533;4`a	D&#65533;&#65533;	:&#65533;&#65533;&#65533;]&#65533;$,&#65533;	Ml&#65533;&#65533;&#65533; E)8&#65533;'l&#65533;&#65533;&#65533;R&#65533;&#65533;V&#65533;"&#65533;&#65533;&#65533;>&#65533;>
  &#65533; .&#65533;&#65533;&#65533;&#65533;oz&#1217;p&#65533;&#65533;PL&#65533;&#65533;@lo&#65533;&#65533;NP?&#65533;&#1391;~,&#65533;An&#65533; &#65533;&#65533; &#65533;9&#65533;A&#65533;@&#65533;+Z&#65533;&#65533;&#65533;&#65533;D&#65533;l&#65533;&#65533;&#65533;&Za[&#1058;&#65533;x&#65533;+&#65533;&#1027; &#65533;&#65533;&#65533;J&#65533;&#65533;&#65533;&#65533;&#65533;hP&#65533;&#65533;_&#65533;#&#65533;l|&#65533;z&#65533;&#65533;&#65533;w8=Kd&#65533;&#65533;H&#65533;&#65533;&#65533;&#65533; a&#65533;&#39049;&#65533;&#65533;&#65533;Q&&#65533;6&#65533;1&#65533;YD&#65533;&#65533;3&#65533;]|&#65533;&#65533;'&#65533;*y&#65533;&#65533;a&#65533;{;jcN[Zd&#1638;A&#65533;&#65533;\&#65533;&#65533;&#65533;&#65533;~&#65533;&#65533;&#65533;&#65533;'?&#65533;&#65533;HE2&#65533;FW&#65533;&#65533;dC'&#65533;=g&#65533;&#65533;&#65533;?&#65533;'e9M{&#65533;&#65533;&#65533;&#65533;&#65533;(&#65533;&#65533;&#65533;	&#65533;&#65533;&#65533;&#65533;&#65533;pb&#65533;v&#65533;^&#65533;[B&#65533;$&#65533;&#65533;&#65533;G{4{4&#65533;&#65533;&#65533;&#65533;&#65533;K&#65533;@2&#65533;&#65533;&#65533;&#65533;3[&#65533;j&#65533;&#65533;h&#585;w&#65533;&#65533;K&#65533;&#65533;c2&#65533;&#65533;A&#142;I&#65533;	t&#65533;V&#244;Lkzy&#65533;&,&#1141;&#65533;&#65533;5&#65533;&#65533;&#65533;[&#65533;"&#65533;@&#65533;&#65533;&#65533;P&#65533;&#65533;B&#65533;*&#65533;&#65533;&#65533;&#65533;Y&#65533;&#65533;&#520;i&#65533;cC64&#65533;k&#65533;,&#65533;&#65533;&#65533;&#65533;k&#65533;h@b&#65533;&#65533;bh&#65533;k&#65533;>&#65533;jX&#65533;d &#65533;&#65533;&#65533;`xl&#65533;&#65533;+&#1606;jHb&#65533;&#65533;f6!&#65533;o&#65533;h&#65533;&#65533;V(O*2P&#65533;&#65533;&#65533;&&#65533;&#65533;6&#65533;&#65533;5(2&#65533;&#65533;)H&#65533;$#X&#65533; X+&#65533;i&#65533;B &#65533;&#65533;I+P\+P.&#65533;&#65533;&#65533; &#65533;&#65533;&#65533;]&#65533;&#65533;&#65533;&#65533;&#65533;*&#65533;&#513;&#65533;"&#1026;3&#65533;&#65533; &#65533;(&#525;&#65533;&#65533; &#65533;&#65533;HBhI&#65533;&#65533;I&#65533;&#65533;N&#65533;OX,&#65533;0P&#65533;P`T(&#65533;x,&#65533;&#65533;7&#65533;&#65533;&#65533;&#65533; ( p&#65533;	&#65533;&#65533;&#65533;&#65533;&#65533;&#65533;&#65533;9&#65533;&#65533;&#65533;&#65533;	&#65533; &#65533;&#65533;R&#65533;&#65533;8&#65533;&#65533; &#65533;&#65533;&#65533;@X&#65533;(0&#65533;N&#65533;&#65533;J&#65533;&#65533;A&#65533;&#65533;:&#65533;^QY&#65533;5&#65533;&#65533;&#65533;^ &#65533;C&#65533;&#65533;\&#65533;Y&#65533;ihW &#65533;&#65533;0x&#65533;&#65533;&#65533;&#35588;&#65533; 
&#65533;:@&#65533;q&#65533;&#65533;&#65533;&#36497;&#65533;Y#&#65533;&#65533;&#65533; &#210;&#65533;&#65533;J&#65533;Y&#65533;A4&#65533;&#65533;&#65533;)d&#65533;&#65533;iR&#65533;&#65533;&#65533;bp&#65533;n`&#65533;14&#65533;H"&#65533;b&#65533;y#-&#65533;1&#65533;&#65533;1<z&#65533;>b&#65533;31&#65533;&#65533;d&#65533;&#65533;&#65533;&#65533;&#1827;&#65533;,&#65533;&#65533;K&#132;&#65533;&#65533;&#65533;#.&#65533;K&#65533;&#1233;&#65533;&#65533;r@&#65533;&#65533;&#65533;u&#65533;$\&#65533;&#65533;[&#65533;&#65533;-Kc&#65533;'~r&#65533;&#65533;I&#65533;-&#65533;>&#65533;C	&#65533;&#65533; #&#65533;&#65533;&#65533;*&#65533;0&#65533;&#65533;&#65533;17&#65533;&#65533;%S&#65533;&#65533;lA&#65533;H&#65533;$Q&#1621;?&#65533;&#65533;&#65533;c&#65533;=&#65533;&#65533;&#65533;&#1252;&#65533;d&#65533;K2X&#65533;&#65533;K&#65533;j!y&#65533;@B&#65533;&#65533;&#65533;&#65533;|A&#65533;&#1816;&#65533;9&#65533;&#65533;&#65533;	NOS&#65533;bY&#65533;#&#713;|&#65533;&#986;5Vs2&#65533;:&#65533;O(&#65533;&#65533;&#65533;&#65533;09"&#65533;D>\1"$"&#65533;&#1340;>&#65533;K':08&#65533;&#65533;&#1862;&#65533;&#65533;#3&#65533;?&#65533;&#65533;:&#65533;hPb&#65533;^&#65533;_&#65533;6f&#65533;&#65533;&#65533;&#65533;&#65533;g&#65533;k&#65533;&#65533;&#65533;\&#65533;&#65533;\&#1029;&#1861;^&#65533;^&#65533;W(&#65533;N&#65533;s$T&#65533;&#65533;Z&#65533;&#65533;XH&#65533;Q&#65533;&#65533;L&#65533;C&#65533;7(&#65533;1&#567;%&#1537;&#65533;&#65533;10T&#65533;*x%x8&#65533;y&#65533;#8&#65533;! &#65533;P&#65533;&#65533;&#65533;"&#65533;&#65533;%&#65533;&#65533;_&#1336;&#65533;&#65533;&#65533;+&#65533;	&#65533;&#65533;[&#65533;&#65533;8&#65533;#&#65533; 0&#65533;$@&#65533;&#65533;8(&#65533;O&#65533;&#65533; (&#65533;;&#65533;:&#65533;*8:&#65533;E&#65533;&#65533;&#194;&#65533;9&#65533;&#65533;8&#65533;SX&#65533;&#760;&#65533;T&#65533;P&#65533;&#65533;& &#65533;&#65533; &#65533;c &#65533; &#65533;:&#65533;Y&#65533;&#65533;&#65533;&#65533; 0&#65533;&#65533;$h&#65533; &#65533;&#65533;&#65533;(&#65533;&#65533;&#65533;&#65533;&#1778;;&#65533;&#65533;&#65533;x&#65533;@&#65533;hJh&#65533;u&#65533;&#853;&#65533;&#65533;6+&#65533;G#oA&#65533;n SP&#65533;_&#65533;` &#65533;b&#65533;&#65533;S&#65533;2&#65533;@&#65533;&#65533; &#65533;&#65533; &#65533;&#65533;R&#65533;&#65533; j&#65533; &#65533;l&#65533;&#65533;&#65533;&#65533;"&#65533;&#65533;J&#65533;&#1745;#&#65533;K&#65533;&#1086;)&#65533;"&#65533;&#1581;&#65533;&#1867;&#65533;&#65533;&#65533;r o&#65533;&#65533;k&#65533;q&#65533;&#65533;`&#65533;j&#65533;&#65533;n@X&#65533;&#65533;5"&#65533;>&#65533;P&#65533;&#65533;8X&#65533;&#65533;&#65533;4&#65533;#2&#65533;KB&#65533;	%Y&#65533;&#65533;&#1044;]Y&#65533;&#65533;&#65533;89$:l&#65533;&#65533;&#65533;>Fb&#65533;8&#65533;&#65533;|&#65533;I&#65533;{&#65533;Z
Ny&#65533;&#65533;4&#65533;&#930;=&#65533;xP&#65533;c&#65533;&#65533;&#65533;C&#65533;Z)&#65533;+"z@&#65533;&#65533;0&#65533;&#65533;&#65533;&#65533;B>&#65533;'l&#65533;3C&#1996;&#65533;Z&#65533;&#65533;&#65533;JZ&#65533;@/S&#1780;5&#65533;&#65533;&#65533;&#65533;OINR&#1124;B&#65533;C&#65533;&#65533;&#65533;&#65533;y&#65533;!&#65533;&#65533;&#65533;@&#65533;&#65533;lY&#65533;&#65533;&#65533;@&#65533;'ma&#65533;mQ\DIf&#65533;&#65533;&#65533;'&#65533;&#65533;%+&#65533;=Q(uB&#65533;&#65533;(&#65533; &#65533;&#65533;&#65533;$:&#65533;&#65533;&#65533;&#65533;&#65533;&#65533;&#65533;&#65533;&#65533;&#65533;&#1453;&#65533;@&#269;&#65533;&#1613;c&#65533;\&#65533;&#65533;TH&#65533;&#65533;l&#65533;Cf&#65533;i&#65533;<&#773;U Kh&#65533;DH&#65533;F&#65533;&#65533;E&#65533;;p6X2&#65533;/&#65533;7&#65533;=&#65533;3&#65533;+&#65533;&#65533;#&#65533;&#65533;&#65533;p&#65533;h&#65533;P*@8(&#65533;@+&#65533;&#65533;&#65533;el&#65533;E& &#65533;&#513;h&#65533;&#65533;%&#65533;&#65533;(H&#65533;&#65533;&#568;&#5761;&#65533;a&#65533;3&#65533;!&#65533;&#65533;&#65533;&#65533;&#65533;&#1144;(&#65533;%8&#65533;&#65533;&#65533;&#65533;x&#65533;&#65533;S&#65533;&#65533;s&#65533;x&#65533;&#65533;&&#65533;;`N&#65533;?&#65533;#p&#65533;AP&#65533;T&#65533;TMEV B&#65533;&#65533; &#65533;&#65533; 	&#65533;&#65533;&#65533; &#65533; |&#65533;&#65533;&#65533;2&#65533;&#65533;P&#65533;<&#65533;:b&#65533;H&#65533;U&#65533;m&#65533;&#65533;&#65533;-&#65533;|rU#&#65533;&#65533;`h&#65533; <&#65533;&#65533;$7&#65533;A&#65533;a/S&#65533;k&#65533;f&#65533;e&#65533;N0&#65533;E&#65533;E(H(&#65533;&#65533;&#65533;&#65533;&#65533;U&#65533;&#65533;&#65533;m&#65533;&#65533;kJ&#65533;&#65533;/&#65533;&#65533;&#65533;&#65533;/&#65533;*&#65533;30&#65533;&#65533;&#1518;&#1297;$	i
cX&#65533;f&#65533;&#65533;&#65533;A&#65533;&#65533;@&#65533;g&#65533;s&#537;C&#65533;Bs &#65533;&#65533;}ZD>&#65533;b&#65533;5&#65533;K&#65533;e.$k(&#65533;&#65533;&#65533;e8y^6?&#65533;e`&#65533;&#65533;&#65533;$&#65533;C0&R0L##&#65533;d k"sV&#65533;&#65533;M&#65533;\4%k&#65533;&#65533;&#65533;&#65533;]&#65533;&#65533;]&#849;&#65533;&#65533;"&#65533;"&#65533;&#65533;&#65533;"Z&#65533;&#65533;&#65533;&#65533;p^&#65533;)&#742;&#65533;&#65533;W&#1700;[&#65533;gZ&#65533;NW&#65533;&#65533;fn&#65533;G&#65533;[&#65533;2&#65533;&#65533;;&#65533;?&#65533;&#65533;gw&#65533;&#65533;0sA3&#65533;&#1743;!&#65533;&#1068;&#65533;y\&#65533;&#65533;&#65533;DN BIi&#65533;;&#65533;S&#65533;&#65533;/&#65533;hh&#421;7&#1253;`&#65533;f&#65533;&#65533;&#65533;X#&#65533;VXC&#65533;&#65533; (&#65533;n&#65533;Ys	-t&#65533;of0#&#65533;&#65533;	&#65533;^&#65533;&#65533;&#65533;b&#65533;_&#1736;9|iheP&#65533;d0e&#65533;j&#65533;&#65533;&#65533;gxd&#65533;[`O&#65533;&#65533;M8Y`Q[&#65533;&#65533;]a&#1029;W &#65533;C&#65533;&#65533;2&#65533;(&#65533;&#65533;
$&#65533;&#1268;&#65533;&#65533;`&#65533;&#65533;&#65533;&#65533;&#65533;Z`&#65533;8&#65533;!&#65533;2H&#65533;3&#65533;)x&#65533;&#1537;&#1665;&#1161;&#65533;&#65533;&#65533;&#65533;X &#513;$x&#65533;%&#65533;&#65533;&#65533;&#65533;X&#65533;&#65533;8pk&#65533;l<%9`S&#886;&#65533;9U`x&#65533;m&#65533;&#65533;6&#65533;&#65533;&#65533;&#65533;&#65533;&#1594;x$(&#65533;@`&#65533;5`&#65533;*xI@&#65533;S&#65533;P&#65533;Q(&#65533;y&#65533;?`&#65533;&#65533;` &#65533;&#65533;&#65533;&#65533;c!&#65533;!&#128;V&#65533;&#65533;&#65533;B;X&#65533;&#65533;&#65533;&#65533;&#65533;;&#65533;&#65533;&#65533;&#65533;&#65533;&#65533;Z &#65533;yx&#65533;&#65533;S
(d&#65533;&#65533;&#65533;&#65533;&#957;e&#65533;q&#65533;&#65533;o&#65533;cH&#65533;/(&#65533;[&#65533;&#65533;e&#1028;?&#65533;E&#65533;&#65533; &#65533;&#65533;X&#65533;&#65533;&#65533;&#65533;	@&#65533;X&#65533;1X&#65533;qX&#65533;Z;&#65533;&#36163;&#65533;=&#65533;~&#65533;=:2q&#1341;&#65533;&#65533;]&#65533;qM&#65533;&#65533; o&#544;e&#65533;r&#65533;&#65533;m&#1562;mx&#65533;i&#65533;q&#65533;&#65533;&#65533;&#65533;),"
&#65533;&#65533;|&#65533;&#1486;&#65533;&#65533;&#65533;&#65533;&#65533;/)&#65533;&#65533;4&#1617;U&#65533;=&#65533;C\&#65533;&#65533;:&#65533;&#65533;$CjL7A&#65533;$&#65533;&#65533;&#65533;&#1602;&#866;HR&#65533;&#5683;&#1380;&#65533;&#65533;&#65533;N\:I&#65533;l&#65533;&#65533;&#65533;&#65533;&#65533;}i&#65533;&#65533;&#1667;&#65533;5	&#65533;&#65533;%&#65533;",J"&#65533;J0&#65533;e&#65533;j&#65533;&#65533;&#65533;t&#65533;X&#627;&#65533;&#65533;dt&#65533;L&#65533;[N:&#65533;&#65533;$3&#65533;&#65533;M&#65533;&#65533;&#65533;BZB&#65533;&#65533;&#65533;g&#65533;&&#65533;Fu&#65533;&#65533;Ac&#65533;&#65533;&#65533;&#65533;h&#65533;E(`2&#65533;?A&#65533;&#65533;@(v>&#65533;%di&#65533;2&#65533;&#1516;Z&#1021;&#65533;&#65533;&#65533;u1&#65533;&#65533;&#65533;m&#65533;&#65533;8b&#65533;`pg ch&#65533;e&#65533;P[&#65533;C E&#65533;&#65533;&#65533;&#65533;P&#65533;&#65533;C&#1027;8P&#65533;, 8&#65533;`&#65533; &#65533;&#65533;&#65533;&#65533;&#65533;&#65533;&#65533;&#65533;v_&#65533;&#1025;&#65533;{&#65533;&#65533;) 6x_)P/&#65533;&#65533;&#65533; #&#65533;&#65533;&#65533;p&#65533;X &#65533;&#65533;&#1563;&#65533;&#65533;d`x&#65533;&#65533;&#65533;&#65533;*4E&#65533;&#65533;&#65533;&#65533;d&#65533;8&#65533;&#329;W`&#65533;&#65533;&#65533;&#65533;&#65533;hwh&#65533;P &#65533;/&#65533;&#65533;.h6pO&#65533;&#65533;QH&#65533;Q8GRXM&#65533;&#65533; &#65533;&#65533;
X-	X&#65533;&#65533;&#65533;GY&#65533;	&#65533;&#65533; &#65533;G&#65533;l&#65533;&#1960;b&#65533;J&#65533;r&#65533;&#1928;&#65533;&#65533;&#65533;:&#65533;&8&#65533;s&#65533;H'Us&#65533;&#65533;&#65533;&#65533;&#65533;&#65533;aj&#65533;q&#65533;u&#65533;&#65533;j#&#65533;&#65533;ThixK&#1538;&#65533;:&#65533;&#65533;@&#65533;&#65533;&#65533;&#65533;H8&#65533;j&#65533;&#65533;&#1003;&#65533;&#65533;&#65533;&#65533;kC6&#65533;&#65533;&#65533;g&#65533;&#7919; &#1171;&#65533;&#65533;&#65533;o&#65533;&#65533;dpp&#65533;&#65533;&#65533;4&#65533;$&#65533;&#65533;m&#65533;&#65533;I'&#65533;:&#65533;[&#65533;&#65533;&#65533;,&#65533;&#65533;&#65533;X]&#65533;e&#65533;<&#65533;:l&#65533;{&#65533;&#65533;&#1896;8&#65533;}&#65533;5LL-G&#65533;<&#65533;&#65533;)&#65533;&#816;&#65533;&#65533;&#65533;&q&#65533;DG&#65533;H&#65533;&#65533; &#65533;fE&#65533;h&#65533;&#65533;e&#65533;X&#65533;f]&#65533;&#65533;=>&#65533;-&#65533;#&#65533;&#65533;#&#65533;s&#65533;&#65533;XD&#930;&#65533;w&#65533;~uRz&#65533;W&#65533;&#65533;\&#65533;&#65533;w&#65533;h&#65533;&#65533;O:&#65533;S&#65533;y&#65533;&#65533;&#65533;+/&#65533;&#65533;&#65533;&#65533;&#65533;&#867;W&#63613;{&#65533;A&#65533;x&#65533;&#65533;Cz&#65533;6r&#65533;&#65533;C&#65533;&#65533;&#1973;c&#65533;.&#65533;o&#65533;&#933;S&#65533;&#65533;]&#65533;z&#65533;&#65533;&#1132;i&#65533;&&#924;:iZ&#65533;&#65533;aF&#65533;&#65533;4&#939;G&#65533;&#65533;&#65533;xJ;6&#65533;8t&#36645;&#65533;sW&#65533;&#65533;vW&#1785;{wp*&#65533;&#65533;J&#65533;$&#65533;&#65533;k&#65533;&#65533;UK&#65533;k&#65533;N]&#65533;s&#65533;&#665;;g&#65533;n&#65533;rw&#65533;&#65533;K&#65533;&#65533;&#65533;&#65533;&#65533;&#65533;U&#65533;&#65533;0&#1463;o&#997;&#65533;&#65533;4f&#708;&#65533;z+W&#65533;c&#65533;R9&#65533;&#65533;&#65533;9r&#65533;a&#65533;&#65533;&#65533;%B~&#65533;h&#65533;&#65533;D&#65533;$L&#65533; A&#65533;&#65533;&@| &#65533;&#65533;&#65533;&#65533;&#65533;_&#65533;&#65533;a&#65533;C&#65533;x)&#65533;S&#65533;K"<z&#65533;&#65533;&#65533;G&#65533;B&#65533; 1&#157;&#65533;&#65533;&#65533;&#65533;!&#65533;H&#65533;&#65533;&#65533;o&#1584;&#65533;&#65533;=&#65533;=v&#65533;8&#65533;&#65533;z9&#65533;&#65533;&#65533;&#65533;&#65533;&#65533;>&#65533;w&#65533;9&#65533;&#65533;9&#1280;\{&#65533;&#65533; &#65533;5&#65533;&#65533;&#65533;&#65533;88&#65533;&#65533;&#65533;tb
*&#65533;&#65533;"&#65533;(&#65533;&#65533;&#65533;)&#65533;PrX&#65533;,&#65533;@`&#65533;&#65533;L@&#65533;h&#65533;&#65533;p $E	B&&#65533;@B&#65533;h&#65533;&#65533;#&#65533;&#65533;B
&&#65533;&#65533;RR&#65533;B	Q&#65533;&#65533;0&#65533;&#65533;N:&#34563;NKo&#65533;&#65533;Nbl&#65533;&#65533;&b])&#65533;<Ui&#65533;&#65533;&#65533;&#65533;&#65533;1&#65533;L#&#65533;2&#65533;&#65533;&#65533;	&#65533;p&#65533;&#65533;$RH!&#65533;&#65533;WcF&&#65533;-&#373;&#65533;\u&#65533;5W^&#65533;&#65533;&#65533;E&#65533;8&#65533;&#65533;8&#65533;&#65533;Zj8&#65533;&#65533;s&#43618;z&#65533;W]&#65533;&#57678;:&#65533;tC&#65533;3&#1388;&#1321;9&#65533;|sM5&#1544;&#65533;\&#65533;&#65533;y&#65533;&#65533;"[&#65533;8&#65533;+&#65533;&#65533;&#65533;#&#65533;8&#1382;
&#65533;7&#65533;y&#65533;7&#65533;d&#65533;M6&#65533;b&#65533;&#65533;6&#65533;`s&#65533;5&#65533;&#65533;k&#65533;&#65533;&#65533;~kM5&#65533;&#65533;&#65533;&#65533;&#65533;{M&#65533;&#30347;n&#65533;&#65533;&#65533;&#65533;&#65533;6&#65533;t&#65533;&#65533;7&#1984;&#938;&#65533;&#65533;U&9&#65533;&#65533;C&#65533;D&#65533;&#65533;sPW,Hi,BI&#65533;N[&#65533;D&#65533;&#65533;&#39433;&#692;&#65533;&#65533;&#65533;\&#65533;j*&#65533;&#65533;/&#65533;*]&#65533;&#65533;U&#65533;&#65533;V&#65533;0&#65533;
&#1749;&&#65533;\&#65533;OCP-&#65533;qC%}&#65533;@Ci&#65533;<&#65533;H]Wb&#65533;5tZRK&#65533;@^yTDUO&#65533;A&#65533;&#65533;5&#65533;C?&#65533;&#987;&#65533;&#65533;&#65533;5&#1732;&#65533;,:&#65533;<l&#65533;y&#65533;7&#65533;}&#65533;&#65533;DO=%&#65533;R'&#65533;&#65533;&#65533;tv&#65533;&#65533;&#65533;-8HW&#65533;&#65533;[m&#65533;I&&#65533;&&#65533;&#65533;N&#65533;\u&#953;U^&#65533;^UWk&#65533;DX`&#65533;&#65533;&#65533;:&#47995;&#65533;&#65533;9&#65533;&#65533;.&#65533;K&#65533;S.zV&#65533;yR9&#65533;T&#65533;&#65533;.&#65533;xb&#65533;(&#65533;&#65533;B&#65533;(&#65533;&#65533;&#65533;EM8&#65533;j>&#65533;P&#65533;	HY&#65533;
'$&#65533;B&#65533;x/B
+&#65533; ~&#65533;&#65533;-&#65533;&#65533;&#65533;<&#65533;a|&#65533;J&#65533;0&#65533;UWL D&#65533;p&#65533;&#65533;&#65533;p&#65533;	x &#65533; &#65533;@2&#65533;Of&#65533;&#256;&#65533;&#65533;h&#65533;&#65533;&#1265;&#65533;&#65533;A&#65533;g&#65533;;&#65533;&#65533;t@&#65533;&#65533;&#449;&#65533;&#65533;A
@&#65533;@,` &#65533;&#65533;&#65533;&#65533;R&#65533;b&#65533; &#65533;8&#65533;S&#65533;&#65533;Zp&#65533;*&#65533;&#65533;,`&#65533; ~t&#65533;	<&#65533;G&#65533;R&#65533;&#65533;&#65533;,)'PA	&#65533;&#65533;X`&#65533;&#65533;
R &#65533; y '`&#65533;&#65533;D`6&#65533;&#65533;lcI&#65533;`&#65533;&#65533;&#65533;&#65533;-~&#65533;c&#554;&#65533;5&#65533;&#65533;&#65533;&#65533;`C%&#65533;1&#65533;l&#65533;&#65533;v&#65533;F)&#65533;&#65533;'&#65533;&#65533;&#65533;&#65533;&#65533;7&#65533;!&#65533;uh&#65533;-&#65533;i&#65533;'&#65533;t&&#65533;&#65533;%f&#65533;&#1382;b&#65533;&#65533;&#65533;&#65533;EY&#65533;d%*Q	&#65533;&#65533;&#1290;&#1368;&#65533;&#65533;&#65533;(oX&#65533;&#65533;&#65533;&#65533;d&#65533;Y&#65533;&#65533;g&#65533;&#65533;Y&#65533;F&#65533;*&#65533;&#65533;&#65533;8&#65533;q0ol&#65533;_&#65533;&#65533;F5&#65533;&#65533;&#65533;kf&#1242;&#65533;&#65533;&#1535;&#65533;Na&#65533;&#65533;*'&#65533;&#65533;a&#65533;&#65533;~e&#65533;&#65533;&#65533;&#65533;&#65533;&#65533;&#65533;-U&#65533;&#65533;.si&#65533;&#65533;&#65533;5$!&#65533;B &#65533;&#65533;)&#65533;N1(<&#65533;A+&#65533;%DwA&#65533;]&#65533;&#65533;Q&#65533;2&#65533;cg2S&#65533;&#65533;&#65533;2&#65533;O&#65533;
T;&#65533;V&#65533;B&#65533;&#65533;X&#65533;M.iZ
W&#65533;&#65533;-u:&#65533;A&#65533;&#440;&#65533;h&#65533;&#65533;5%&#65533;M&#65533;&#25971;p&#55246;#&#65533;H"&#65533;&#65533;!F&#65533;byZ<&#65533;&#65533;;pp#`&#65533;pL8&#65533;a&#65533;&#65533;&#65533;V&#65533;*V&#754;&#65533;N-&#1117; &#65533;R&#65533;:&#65533;%!&#65533;&#65533;AG&#65533;&#65533;&#65533;0c&#65533;\&#65533;(-{&#170;.h:&#65533;]&#65533;9b&#65533;&#65533;SG&#65533;&#65533;&#65533;iMKg&#65533;B&#65533;a&#65533;%X&#65533;&#430;R&#65533;k&#65533;`&#65533;"&#65533;&#65533;0K&#65533;&#65533;V7&#65533;&#65533;d&#65533;&#65533;&#65533;#A>&#65533;&#65533;&#65533;R`&#65533;&#65533;&#65533;`&#65533;&#65533;&#65533;ys&#65533;,&#65533;&#65533; Bp&#65533;&#65533;&#65533;-A
&#65533;&#65533;&#65533;&#65533;V&#65533;&#65533;0&#65533;%&#65533;&#65533;&#65533;&#65533;&#65533;"&#65533;f&#65533;C&#65533;&#65533;
2 &#1792;F&#65533;&#65533;` &#65533;&#65533;w2&#65533;A&#65533;&#65533;B&#65533;&#65533;&#65533;?&#65533;&#65533;t&#65533;&#195;&#65533;g>5&#543;&#65533;t&#65533;&#65533;&#65533;&#65533;&#65533;Ox+&#65533;&#65533;l`h@>&#65533;5T&#65533;&#65533;H&#65533;)JDR&#65533;&#65533;&#65533;0&#65533;F&#65533; 	&#65533;`X 0\&#65533;`@&#65533;&#65533; e`&#65533; \|$	4&#384; P&#65533;&#65533;&0&#65533;&#65533;zL&#65533;&#65533;&#65533;&#65533;)&#65533;&#9727;&#65533;&#65533;.h*&#65533;&#65533;&#65533;4&#65533;4&#65533;1&#65533;88&#65533;a&#65533;>&#65533;&#65533;&#65533;sQ&#65533;^Ri&#65533;B&#65533;PE/&#65533;Q&#65533;&#65533;&#65533;&#365;.&#65533;&#65533;I&#65533;&#65533;&#507;&#65533;&#65533;/&#65533;*&]&#65533;&#65533;&#65533;M&#65533;e&#984;R&#1437;&#993;&#65533;r&#65533;&#65533;V&#832;7D*&#65533;pl&#65533;&#65533;&#65533;T:&#65533;&#65533;&#65533;&#65533;&#65533;&#65533;&#65533;&#65533;&#65533;;jXM?3&#65533;&#342;c&#65533;!&#65533;xv&#65533;&#65533;&#65533;6Q&#65533;&#65533;Us&#65533;&#65533;l&#65533;&#65533;&#65533;X&#65533;]&#65533;&#1527;pm&#65533;W&#1368;&#65533;&#65533;7*Pa&#65533;s&#65533;&#65533;Q&#65533;&#65533;&#65533;%&#933;&#65533;&&#65533;&#65533;&#65533;5&#65533;&#65533;T-%Ib&#65533;aO&#65533;.e3&#65533;KF3&#65533;Q=&#65533;&#65533;T
&#65533;&#1641;&#65533;&#172;&#65533;&#65533;&#65533;&#602;&#65533;&#65533;&#65533;&&#65533;y&#65533;{&#65533;0&#65533;6&#65533;&#65533;&#65533;5&#65533;u&#65533;d&#65533;&#65533;&#65533;:&#65533;f&#65533;&#65533;&#65533;&#65533;H};P&#65533;-`SS&#65533;x2&#65533;.q@R&#65533;&#65533;&#65533;&#65533;&#65533;&#65533;&#65533;&#65533;Z&#65533;$0YZU&#65533;V&#65533;&#65533;&#65533;&#65533;N&#65533;I&#65533;&#65533;VJi&#65533;&#65533;~U&#220;&#65533;2&#65533;U&#65533;x&#1139;2k^iS&#65533;&#65533;Z&#1594;&#65533;&#65533;&#65533;&#65533;&#65533;pL&#65533;E&#65533;yH&#65533;Li{&#65533;&#65533;&#65533;&#65533;F6&#65533;&#65533;&#65533;,c&#65533;(&#65533;.j&#65533;U&#65533;&#65533;&#65533;&#65533;C&#65533;&#65533;&#65533;&#65533;&#919;&#65533;&#65533;T0&#65533;#&#65533;G&#65533;&#65533;2PF&#65533;)I+@&#65533;&#65533;E&#65533;(!W&#65533;&#65533;&#65533; &#65533;&#65533;&#65533;&#65533;&#65533;;&#65533;&#65533;&#65533;&#65533;@d&#65533;&#65533;&#65533;&#65533;&#65533;&#65533;&#265;A&#65533;_&#65533;&#65533;&#65533;@&#65533;i&#65533;x&#65533;&#65533;&#65533;&#1026;&#65533;&#65533;&#65533;e &#65533;&#65533;&#1984;&#65533;,&#65533;X&#65533;&#65533;&#65533;T&#65533;&#65533;QS@&#65533;9pB&#65533;@EK!aQ|"&#65533;&#65533;0&#65533;&#65533;o@H&#65533;&#65533;&P&#65533;
X&#65533;&#65533;0@&#65533;	&#65533;&#65533;"o&#65533;&#65533;&#65533;&#65533;&#65533;p&#65533;&#65533;x&#65533;!LPGC&#65533;~q&#65533;&#798;&#65533;&#65533;&#65533;S&#65533;P&#65533;x`X&#65533;4&#65533;B%DB0p&#65533;`d&#932;d&#65533;K&#65533;C&#65533;0A&#1683;eN&#594;"&#65533;e&#65533;&#65533;&#65533;\p&#65533;&#65533;&#1190;4&#65533;&#136;&#65533;&#65533;&#65533;8&#65533;&#685;(3d&#65533;&#65533;&#65533;&#65533;7h&#65533;&#65533;&#65533;&#65533;&#65533;&#65533;J&#65533;&#65533;eyZ&#65533;&#65533;&#65533;&#65533;9&#65533;&#65533;[&#900;&#65533;&#65533;&#810;&#65533;&#65533;&#65533;&#821;xZ&#65533;}&#65533;&#65533;q<9&#65533;&#65533;4&#65533;bV!&#65533;&#65533;:&#65533;&#1725;&#65533;&#65533;5&#65533;&#65533;69F&#65533;&#65533;&#65533;&#65533;t&#65533;7x&#65533;&#65533;&#65533;G`&#65533;&#65533;-&#882;yLB8&#65533;B&#65533;C&#65533;&#65533;X&#65533;\&#65533;lZ&#65533;&#65533;B&#1093;a&#65533;\\&#65533;]&#65533;&#65533;&#65533;&#65533;&#786;&#65533;&#65533;&#65533;&#65533;&#65533;&#65533;ZcUJKX&#65533;#&#65533;	&#65533;XE&#65533;&#65533;[J&#1633;%.&#65533;&#65533;YH&#65533;M&#65533;IP&#65533;W&#65533;&#1842;&#65533;&#65533;@&#65533;]&#65533;&#65533;I&#65533;&#65533;U&#65533;"&#65533;i&#65533;I|&#65533;&#802;&#65533;&#65533;&#65533;&#65533;I&#65533;<&#1628;&#65533;D&#65533;&#65533;&#65533;J&#65533;N'&#65533;&#65533;&#65533;&#65533;B&#65533;&#65533;&#1236;&#65533;&#65533;<&#65533;[&#65533;&#65533;4&#65533;&#65533;&#65533;&#65533;.&#65533;E&#204;a&#65533;&#65533;a&#65533;&#65533;G&#65533;&#65533;&#65533;`F&#65533;80&#65533;;mC&#65533;)C0&#1794;+&#65533;&#65533;&#65533;&<B &#65533;&#65533;&#65533;&#65533;A`&#65533;y&#832;&#65533;&#65533;k0	&#65533;u &#65533;H\ &#65533;&#65533; t&#65533;&#65533;p&#65533;&#65533;xO&#65533;&#65533;&#65533;
&#65533;&#65533;\&#65533;&#65533;@,&#65533;l&#65533;<ATG~&#65533;&#65533;&#65533;&#65533;A&#65533;&#65533;@
&#65533;p&#65533;&#65533;@&#65533;&#65533;&#65533;&#65533;&#65533;&#65533; &#65533;@rHO&#65533;  &#65533;|&#65533;&#65533;&#65533;}&#65533;&#65533;&#65533;&#65533;}&#65533;&#65533;&#1024;&#65533;GO&#65533;&#65533;{&#65533;&#65533;&#65533;-&#65533;y&#65533;&#65533;@&#65533;(&#65533;&#65533;&#65533;Q)&#65533;&#65533;)P&#65533;'T&#65533;&#65533;&#65533;$@&#65533; 0&#65533;<@&#65533;&#65533;, &#65533;y&#65533;yO &#65533;&#65533;t &#65533;u&#65533;y&#1106;&#65533;A&#65533;&#65533;&#65533;&#65533;%&#65533; 
p&#65533;&#65533;&#65533;)PV&#65533;L&#65533;}&#65533;&#65533;&#65533;&#65533;&#65533;Af&#65533;&#65533;&#625;L&#65533;.&#65533;I&#65533;%PB*@&#65533;&#65533;@&#65533;&#65533;MV&#65533;&#65533;D&#65533;&#65533;&#65533;&#65533;&#65533;]&#65533;F&#65533;&#65533;&#65533;&#65533;&#65533;\&#65533;&#65533;E&#65533;&#65533;&#65533;Z]&#1382;l67&L&#65533;]&#65533;lC5@&#65533;4&#65533;&#65533;&#65533;7&#65533;&#65533;5x&#244;$L&#65533;,&#65533;&#65533;&#65533;&#65533;&#65533;H&#1696;&#65533;&#853;&#848;`&#65533;=S`%&#65533;&#65533;&#65533;&#65533;&#1910;0\&#65533;&#65533;axzZ4&#65533;IS&#65533;&#65533;Z5&#65533;K&#65533;&#65533;&#65533;5&#65533;&#65533;:UC5&#65533;&#65533;6&#65533;aS&#65533;]&#65533;w&#65533;DO-r&#65533;"&#65533;&#65533;&#65533;I&#65533;&#65533;!&#65533;&#65533;aJ&#65533;&#65533;V-[R&#65533;&#65533;&#65533;&#65533;#:bW&#65533;&#65533;[&#65533;&#65533;e&#65533;&#65533;e&#65533;*9&#1627;&#65533;R([|&#65533;$&#667;B&#65533;!&&#65533;!&#65533;n&#65533;&#65533;&#65533;&#65533;aRX"&#65533;I#&#65533;D&#65533;&#65533;&#65533;&#65533;;&#65533;TA,&#65533;H&#65533;QI&#65533;&#65533;I&#65533;&#65533;b&#65533;&#65533;
/2"&#65533;TY&#65533;&#65533;#j0&#65533;L\&#65533;&#65533;&#65533;EGD&#65533;D&#65533;V&#65533;&#328;R"N&#65533;i&#65533;>&#65533;b&#65533;&#65533;&#65533;uFg7d&#65533;T5D&#65533;2C.&#65533;&#65533;(d&#65533;%H&#65533;!&#65533;&#65533;`&#65533;&#65533;8&#65533;D&#65533;&#65533;@&#65533;$&#65533;&#65533;&#65533;&#65533;&#1713;&#65533;&#65533;&#65533;&#65533;u&#65533;&#65533;&#65533;&#65533;&#65533;&#65533;A&#65533;&#65533;&#65533; o&#65533;&#65533;	&#65533;&#65533;&#65533;u&#65533;	&#65533; d&#65533;lA0x&#791;&#65533;x$|&#65533;&#65533;&#65533;&#65533;&#65533;&#65533;
t&#65533;&#65533;@&#65533; N&#420;p&#65533;&#65533;D&#65533;&#49200;&#65533;@&#52574;&#65533;&#65533;&#1828;&#65533;&#65533;&#65533; H&#65533;G&#65533;^&#65533;Q^t&#65533;&#1641;&#65533;&#65533; &#65533;dA &#65533;B+le)&#65533;&#65533;*&#65533;&#65533;)&#65533;&&#65533;| $@&#65533;&#65533;4Q&#65533;&#65533;l @&#65533;&#65533;&#65533;&#65533;&#65533;&#65533;&#65533;&#65533;
0	&#65533;J&#65533;&#1865;&#65533;&#65533;&#65533;&#65533;
p |A)LC[0K&#65533;%3&#65533;&#65533;!K&#65533;p&#65533;] &#65533;,&#65533;$&#65533;&#65533;6&#65533;&#65533;&#65533;&#65533;&#65533;VVa&#65533;1V1&#65533;L&#244;[&#65533;&#65533;&#65533;&#65533;&#65533;`=&#65533;l&#65533;Blr&#65533;&#65533;Gy&#65533;&#65533;&#65533;/I&#65533;4T7&#781;&#141;4DC6 ]&#65533;&#65533;&#65533;x&#65533;&#65533;S&#65533;&#65533;&#65533;&#65533;&#65533;N&#65533;&#65533;&#65533; &#65533;&#1952;&#65533;@&#65533;&#65533;L&#65533;eYK&#65533;&#65533;z'&#65533;g~&#65533;h&#65533;l&#65533;&#65533;&#65533;S&#65533;K{&#65533;&#65533;|&#65533;K&#65533;&#65533;&#1706;&#65533;!y:&#65533;&#65533;h&#65533; TP&#65533;&#65533;1&#65533;m&#65533;&#65533;q"A0:l&#957;M[&#65533;NG&#65533;&#65533;&#65533;XdUU=&#65533;UUE&#65533;&#65533;&#65533;3F&#65533;E&#65533;m&#65533;=&#1307;`&#1807;&#65533;P&#65533;E&#65533;&#65533;&#65533;&#65533;&#65533;&#65533;0&#65533;'2&#949;&#65533;&#65533;&#37814;&#65533;#9j&#65533;7&#65533;&#216;&#65533;&#65533;d&&#65533;ii&#65533;&#65533;&#65533;&#65533;B#&#65533;K.&#65533;&#65533;%&#65533;GI&#65533;(&#65533;&#65533;6&#65533;,&#65533;&#65533;;&#65533;<M&#65533;ETY&#65533;&#65533;&#65533;&#65533;&#65533;&#65533;&#65533;f&#65533;&#1436;&#65533;&#65533;&#65533;&#65533;&#65533;&#65533;&#65533;f=Z&#784;&#65533;&#65533;=&#65533;5P&#65533;3C10&#65533;&#65533;,&#65533;&#65533;(X&#65533;!&#257;&#65533;&#65533;}&#65533;]
&#1286;m0	X&#65533; $A^&#65533;&#65533;D&#65533;	_&#65533;&#65533;	&#65533; &#65533;&#65533;4&#65533;H@&#65533;@8&#65533;pA&#65533;>&#65533; A9&#65533;&#65533;|^&#65533;K&#65533; 	&#65533;&#65533;&#65533;&#65533;u&#65533;&#65533;&#65533;E&#65533;yE&#65533;
&#65533;&#65533;&#65533; R&#65533;&#65533;G&#65533;/|&#65533;&#65533;}%~)%&#65533; &#65533;9&#65533;O&#65533;yEe&#65533;&#65533; A(*&#65533;+DX*&#65533;B&#65533;&#65533;&#65533;P&#65533;A&#65533;x &#65533;@&#65533;Xp &#65533;H&#65533;&#65533;P&#65533;@	@&#65533;-$&#65533;|&#65533;	X*&#65533;&#65533;&#65533;@&#65533;&#65533;&#65533;lt&#65533;4! &#217;&#65533;L&#262;&#65533;r&#65533;&#65533;&#65533;E&#65533;&#65533;J"fl:|&#65533;2<\F&#65533;$&#65533;&#65533;&#65533;Ja	6&#65533;&#65533;&#65533;JH5K6&#65533;&&#654;&#65533;&#65533;&#65533;&(#&#65533;v&#65533;e!&#65533;s&#65533;-&#65533;&#65533;7l&#65533;&#65533;&#65533;3h&#65533;&#65533;0g7`&#65533;d<&#65533;7&#65533;)7z&#65533;&#65533;&#65533;&#65533;w
"o&#65533;&#65533;z&#65533;&#65533;&4,ggr&#65533;&#65533;&#65533;6&#65533;-?&#65533;&#65533;xs&#65533;mS9&#65533;&#65533;{&#65533;&#1754;:&#1383;&#65533;<a&#65533;mK&#65533;&#65533;&#65533;&#65533;&#65533;&#65533;2&#65533;&#65533;,&#65533;&#65533;f&#65533;9&#65533;&#65533;9&#65533;&#65533;&#65533;&#65533;&#65533;&#65533;|&#65533;&#65533;&#65533;DV,&#841;&#65533;s&#65533;T&#65533;&#65533;&#65533;&#65533;Z&#65533; Z&#65533;KH&#65533;I&#65533;&#65533;Z&#1615;&#65533;JN&#65533;`&#65533;A_&#65533;&#65533;&#65533;.H&#65533;'&#65533;&#65533;&#65533;&#65533;&#65533;NU(&#65533;&#65533;&#65533;)6l&#65533;&#65533;I#&#65533;>&#65533;@&#65533;SP&#65533;D&#1416;4+&#1684;&#65533;&#65533;"&#65533;&#65533;&#65533;&#65533;&#65533;&#65533;&#65533;eZ&#845;&#65533;&#65533;A&#65533;s=&#65533;&#65533;t &#65533;&#65533;L3&#65533;V&#65533;&#1622;&#65533;&#65533;
e&#65533;&#65533;U&#65533;m&#65533;&#65533;&#65533;&#65533;&#65533;&#65533;W&#65533;&#65533;&#65533;&#65533;l&#65533;2&#1868;&#65533;&#65533;VC40&#65533;1&#65533;/&#65533;:&#65533;&#65533;$&#65533;&#65533;&#1519;&#65533;&#65533;
&#65533;&#65533;&#65533; ]I&#65533;&#65533;lq&#65533;`w &#65533;p&#65533;	&#65533;&#65533;&#65533;&#65533;	&#65533;%&#65533;&#65533;@^&#65533;&#65533;o&#65533;&#65533;|&#65533;x@
&#65533;@|&#65533;lp,A&#65533;&#65533;@R&#65533;&#65533;&#65533;dP&#65533;&#65533;P&#65533;@&#65533;&#65533;$&#65533;&#65533;&#65533;&#374;p&#65533;$PjP{&#65533;&#65533;&#65533;|&#65533;&#65533;p&#65533;P&#65533;&#240;@%za&#65533;
&#65533;@&#65533;&#65533;&#65533;@&#65533;&#65533;&#65533;%&#65533;&#65533;+h&#65533;)d&#65533;W&#65533;B(`&#65533;8A
8 H&#65533;&#65533;P$ L&#65533;&#65533;&#65533;&#65533;W@&#65533;&#65533;&#65533;a*o&#65533;&#65533;	&#65533;&#65533;	&#65533;&#65533;&#65533;&#65533;&#65533;&#65533;&#65533;&#65533;,&#65533;h&#65533;&#65533;x@	&#65533;&#65533;&#65533;&#65533;u&#65533;&#65533;Sd6rd&#65533;&&#65533;&#65533;9&#65533;:&#65533;B@5H&#65533;X&#65533;&#65533;&#654;
W;'&#65533;&#65533;2*&#65533;&#65533;+&#65533;Q&#65533;ie&#65533;8w&#65533;u&#65533;~-&#65533;x&#65533;&#193;&#65533;-&#65533;C6&#65533;i1&#65533;&#65533;&#65533;5m0. &#65533;6&#65533;&#65533;&#65533;&#65533;<)s&#65533;0&#65533;&#65533;&#65533;o&#65533;&#65533;&#65533;&#65533;{&#65533;&#65533;&#1872;G&#65533;&#65533;L&#65533;Ey&#65533;7&#1387;&#65533;&#65533;&#1243;&#65533;&#65533;{&#65533;&#65533;|r!&#65533;X&#65533;}
&#65533;T&#65533;D&#65533;&#65533;"tB+n@&#65533;(=&#65533;:x9&#65533;&#65533;&#65533;z&#65533;&#65533;8.@&#65533;&#65533;&#65533;&#65533;&#65533;<&#65533;CT&#65533;3&#65533;&#65533;9&#65533;r&#65533;J4JV&#65533;~R&#65533;&#65533;&-&#65533;&#1676;&#65533;&#65533;&#65533;&#65533;Y(EJ5&#65533;&#65533;.n&#65533;&#65533;[&#1328;(&#65533;n&#1416;&#65533;?&#65533;&#65533;&#800;&#65533;&#65533;&#65533;&#65533;4&#65533;&#281;&#65533;&#65533;Q(M&#65533;t&#65533;&#65533;WE(R&#65533;&#65533;&#65533;&#65533;N&#65533;X(M&#65533;c9&#65533;i&#1964;&#65533;b&#65533;	&#65533;&#65533;&#65533;!&#65533;&#618;&#65533;&#65533;&#5746;&#65533;v&#65533;&#65533;3"&#65533;s&#1970;z&#65533;&#65533;M{&#65533;&#65533;Z~F&#65533;&#65533;5z&#65533;5<C284&#65533;,&#65533;&B&#65533;&#65533;i&#65533;&#65533;&#65533;y&#65533;
&#65533;&#65533;
&#65533;&#65533;&#65533;&#65533;&#65533;&#65533;&#65533; &#65533;&#65533;U &#65533;m&#65533;
&#65533; X+z&#65533;@&#65533;@^&#65533;O &#1750;&#65533;&#65533; &#65533;&#65533;&#65533;Bd&#65533;Ef&#65533;i&#65533;&#65533;&#65533;&#65533;&#65533;&#65533;\<&#65533;W&#65533;&#65533;8&#65533;&#65533;&#65533;&#65533;&#65533; l&#758;&#65533;&#65533;@&#65533;@&#65533;&#65533;v&#65533;&#65533;|&#65533;&#65533;&#65533;[[&#65533;&#65533;&#65533;0&#65533;&#65533;&#65533;&#65533;&#65533;&#65533; &#65533;&#65533;&#65533;8&#65533;)&#65533;B+T&#65533;*&#65533;&#185;
&#65533;%&#1281;&#65533;&#65533; &#65533;H&#65533;8&#65533;&#65533;O&#65533;&#65533;PH&#65533;&#65533;&#65533;&#1149;&#65533;&#65533;&#65533;&#65533;&#65533;&#65533;{&#65533; {&#65533;&#65533;&#65533; &#65533;&#65533;l0`c&#65533;&#65533;&#65533;	&#65533;&#65533;&#65533;&#65533;&#65533;&#65533;rj-&#65533;&#65533;&#65533;^h&#65533;&#65533;n&#65533;:&#65533;&#65533;-8B+ha&#65533;&#65533;y&#65533;&#65533;Ysz5&#1025;r&#65533;a&#65533;&#65533;x&#65533;3&#65533;&#65533;&#65533;5nsx&#65533;&#65533;&#65533;&#65533;&#65533;&#1602;&#65533;4&#65533;8l&#65533;&#65533;5&#65533;5x7&#65533;u7Xe&#65533;q.&#65533;9&#65533;C-b&#65533;`&#65533;?&#65533;&#65533;&#65533;&#65533;s&#65533;2;&#65533;&#65533;&#65533;&#65533;7&#65533;&#65533;aSS&#65533;8&#65533;&#65533;8&#65533;:&#65533;&#65533;&#65533;&#65533;39&#65533;K:&#65533;&#65533;&#65533;&#65533;!&#65533; K&#65533;0&#1291;^&#65533;J]&#65533;&#65533;<&#65533;<&#65533;C&#65533;&#65533;&#65533;`&#65533;"
`&#65533;&#65533;d&#65533;&#65533;|&#65533;8&#65533;&#65533;Fd:&#65533;?&#65533;&#65533;&#65533;&#65533;@&#65533;&#65533;2&#65533;t&#65533;&#65533;):W&#65533;@&#65533;8P`&#65533;v&#65533;&#65533;&#65533;{&#65533;^&#65533;&#65533;	*&#65533;&#65533;&#65533;A&#65533;&#65533;&#65533;&#65533;&#1272;q#Ex
&#65533;Cx&#65533;aD&#65533;&#65533;&#65533;&#65533;:s/&#721;'n&#1849;u&#65533;&#945;&#65533;'O&#65533;F&#65533;&#65533;&#65533;&#1123;&#65533;&#65533;<&#65533;&#65533;6L&#65533;&#65533;R&#65533;	&#65533;B&#65533;H&#1053;AvW&#65533;b5&#1550;&#65533;&#65533;t&#65533;&#917;+w.,&#65533;qg&#970;N\8p&#65533;&#65533;~c&#65533;6\8&#65533;&#65533;&#65533;y&#65533;&#65533;&#65533;&#1783;&#65533;o&#65533;~&#65533;&#65533;[a&#199;&#1931;x&#65533;&#65533;n&#1780;E&#65533;&#65533;&#65533;[7n&#65533;&#65533;&#65533;][&#65533;&#65533;[&#65533;&#65533;&#65533;&#65533;e{&#65533;&#65533;&#65533;1a&#65533;&&#65533;J&#65533;/^&#1048;&#65533;b&#330;!H&#65533;&#65533;&#65533;&#65533;"H|&#65533;&#65533;!&#65533;2hQ&#65533;&#65533;"?~R&#330;7r&#65533;&#65533;&#65533;&#65533;&#334;'e&#65533;<&#65533;&#65533;i)O&#65533;LYd&#65533;&#65533;&#65533;&#65533;c&#462;<t&#65533;&#65533;a#&#65533;V&#65533;a&#65533;Xp6&#65533;\`&#65533;&#65533;_&#65533;A&#65533;&#65533;\&#65533;&#65533;&#65533;&#51439;&#65533;&#65533;z&#65533;&#65533;=&#65533;6&#801;&#65533;&#65533;.&#257;mha&#65533;"&#65533;&#65533;&#65533; &#65533; XT)&#65533;E&#65533;R&#65533;&#65533;(`	.&#65533; &#65533;
8&#65533;&#65533;	&#65533;L&#65533;
&#65533;3&#65533;&#65533;V@&#65533;&#65533;&#65533;&#65533;!^&#65533;-&#65533;@&#65533;&#65533;'&#65533;&#65533;&#65533;&#65533;&#65533;F&#65533;!U&#65533;Q&#65533;&#65533;f&#65533;I&#65533;&#65533;&#266;s&#65533;p&#65533;&#65533;)&#65533;%s&#65533;Gr&#65533;&#65533;S&#65533;=&#65533;!&#476;q&#65533;&#65533;%k$K4&#65533;l&#65533;&#65533;F&#65533;l&#65533;&#65533;4&#65533;"&#65533;fR&#65533;&#65533;&#65533;f&#65533;&#65533;&#65533;/&#65533;&#65533;j&#65533;&#65533;QI-&#65533;-&#65533;&#65533;J5U&#65533;&#65533;&#65533;&#65533;S&#65533;&#65533;&#65533;Mq&#65533;&#65533;k&#65533;G&o&#65533;&#65533;&#65533;h|&#65533;&#343;g&#65533;&#65533;Fn&#65533;&#65533;&#65533;&#65533;&#65533;&#65533;&#818;f&#65533;K&#65533;9MPQ&#65533;&#65533;&#65533;&#65533;*&#65533;&#65533;&#65533;&#65533;&#753;L&#65533;&#65533;&#65533;&#65533;F&#65533;&#65533;&#65533;\j&#65533;M&#65533;]v&#65533;&#65533;&#65533;k&#65533;&#65533;&#65533;i&#65533;&#65533;&#65533;K}&#65533;4&#65533;I/&#1268;2m&#65533;&#65533;FWt&#65533;&#1096;&#65533;&#65533;&#65533;&#65533;+&#65533;&#65533;&#1571;&#65533;&#65533;&#65533;#z&#65533;!&#65533;olBG&#65533;m&#65533;GW&#65533;&#65533;&#65533;Z:&#65533;&#65533;&#65533;j&#65533;&#65533;F&#65533;y&#65533;&#65533;&#65533;&#65533;e&#65533;&#65533;&#65533;&#65533; f&#65533; &#65533;&#65533;Y&#65533;+t&#65533;&#65533;&#65533;Y&#65533;*&#65533; &#65533;&#65533;b&#65533;&#65533;)2&#65533;h&#65533;&#65533;&#65533;
#&#65533;'Z&#10709;>&#65533;&#39673;~&#65533;&#65533;r&#65533;ti&#65533;q>&#65533;&#65533;t&#65533;a&#65533;#&#65533;&#65533;&#65533;&#65533;&#65533;RJ&#65533;&#65533;&#65533;&#65533;J&#65533;&#65533;&#65533;y&#65533;&#65533;&#65533;rZ &#65533;&#65533;j&#65533;&#65533;t&#65533;Q&#65533;&#65533;s&#65533;I&#65533;:&#65533;&#65533;k&#65533;<E&#65533;0&#65533; sK&#65533;&#65533;.OLs&#65533;(C&#65533;&#65533;8Ot&#65533;&#65533;*&#65533;\/d&#65533;&#65533;&#65533;&#65533;&#560;a&#65533;`&#65533;&#65533;P &#201; x&#513;^`&#65533;Ha@ax6&#65533;&#65533;
,&#65533;&#65533;&#65533;Z&#65533;!&#65533; rX!&#65533;&#65533;&#65533;
'&#65533;&#65533;*&#65533;&#65533;&#65533;&#65533;&#65533;&#65533;	"rbCJ&#65533;%&#65533;\&#65533;&#65533;&#65533;4&#65533;8"
&&#65533;&#65533;&#65533;&#65533;A&#407;&#65533;&#65533;&#65533;2A&#65533; &#65533;&#65533;@,&#65533;&#65533;VP&#65533;&#65533;&#65533;A1&#65533;&#65533;"&#65533;&#1536;&#65533;&#65533;Ax&#65533; &#65533;7&#65533;v&t&#65533;&#65533;<&#65533;&#65533;&#65533;r&#65533;;&#65533;&#65533;
`&#65533;B&#65533;&#65533;&#65533;U&#65533;7*E)B&#65533;}1`&#65533;`&#65533;D @&#65533;&#65533;t$%%&#65533;&#512;&#65533;d&#65533;&#65533; 3&#65533;&#65533;Xp&#65533;&#65533;&#65533;8`2&#65533;&#65533;G&#65533;3&#65533;&#65533;P0E9&#65533;Q'&#65533;&#65533;$-&#65533;&#65533;T\&#65533;A&#65533;&#804;.g&#65533;&#65533;&#65533;k0#&#65533;T&#65533;!&#65533;Her&#65533;&#65533;&#65533;F5&#65533;&#65533;d&#65533;&#1264;&#65533;3*y&#65533;FE&#65533;u kVed&#65533;&#65533;p&#65533;r&#65533;&&#65533;)QYVen&#65533;&#65533;[&#748;&#65533;&#1101;K&&#65533;&#65533;&#65533;&#65533;^&#65533;A&#65533;e &#65533;&#65533;&#65533;&#65533;.&#65533;&#65533;eDC&#65533;&#65533;&#1608;&#65533;&#65533;&#1128;&#65533;T*&#65533;&#65533;)G&#65533;J&#65533;&#65533;,&#65533;&#65533;J&#65533;&#65533;
&#65533;JhZf/&#1672;5&#65533;&#65533;iLc&#65533;&#65533;&#65533;2*	e8&#65533;&#65533;&#65533;&#444;&#65533;&#65533;wZ&#65533;&#65533;0&#65533;&#65533;9&#65533;yY*&#65533;&#65533;&#65533;3&#65533;1&#65533;q&#65533;#!&#65533;[&#65533;V&#65533;V&#65533;&#65533;&#65533;#yH&#65533;&#65533;qD&#65533;&#65533;h&#65533;:&#65533;a&#65533;&#65533;i&#65533;&#65533;6&#65533;A&#65533;5q#&#65533;H&#65533;8&#65533;&#65533;P&#65533;"&#65533;&#65533;&#65533;Ba&#65533;&#65533;&#65533;&#404;&#65533;<&#65533;&#65533;!&#65533;&#65533;mj=m&#65533;K}&#65533;R&#65533;&#65533;4&#65533;?5&#65533;Qs&#1303;n&#65533;&#65533;1%&#65533;&#65533;z&#65533;&#1286;.t&#65533;+X&#65533;&#65533;v&#65533;c&#65533;XGIT&#65533; e&#65533;K1IR$"&#65533;&#65533;<&#65533;!&Y&#65533;&#65533;&#65533;P&#65533;B$p?&#65533;&#65533;&#65533;&#1041;W&#65533;&#65533;&#65533;&#65533;&#65533;&#65533;I&#65533;&#65533;d&#65533;U.T&#65533;&#65533;&#65533;&#65533;$&#65533;X&#65533;&#65533;s&#65533;&#65533;(&#65533;N&#65533;I&#65533;p&#1236;&#65533;U&#65533;a&#65533;&#1128;lX#&#65533;8F.V&#65533;
TX&#65533;`8Bb&#65533;&#65533;&#352;&#65533;A&#65533;B&#65533;&#65533;&#65533;t&#65533;7 &#65533;&#65533;l&#65533; H&#65533;s&#65533;&#65533;`1&#65533;&#65533;thC&#65533;&#65533;9&#65533;&#65533;X&#65533;&#65533;&#65533;&#65533;&#65533;3&#65533;o&#65533;&#65533;-*&#65533;iX&#65533;&#65533;&#65533;&#65533;$&#65533;&#65533;0&#65533;&#65533;&#65533;&#65533;?&#65533;}P|%&#65533;F@<`.&#65533;A&#65533;c&#65533;,&#65533; &#65533;e&#65533;b&#65533;&#65533;&#65533;&#65533;@D&#65533;&#65533;{&#65533;;!&#65533;&#65533;&#65533;&#65533;: &#65533;{?&#65533;&#65533;&#65533; %&#65533;&#65533;P&&#65533;&#65533;&#65533;x&#65533;)H&#65533;Q|&#65533;&#65533;&#65533;D"&#65533;&#1025; )p@p  @&#65533;&#65533;&#65533;+&#65533;|&#65533;I*Pm&#65533;&#65533;%&#65533; &#65533;&#65533;+&#65533;&#65533;&#65533;&#65533;-u &#65533;&#65533; &#65533;`&#65533;&#65533;&#65533;J&#65533;&#65533;&#65533;&#65533;&#65533;I=JS\&#1926;1)U&#65533;i&#65533;&#65533;\&#65533;&#65533;0&#1052;f4&#65533;&#65533;&#65533;&#65533;&#65533;&#65533;fa$&#65533;&#65533;F&#65533;&#65533;&#65533;&#65533;f&#65533;&#768;&#65533;3&#65533;&#65533;?Cc&#65533;c&#65533;&#65533;5P&#65533;&#65533;O.&#65533;&#65533;&#65533;&#65533;e.&#65533;YjX&#65533;_&#65533;6&#65533;&#65533;&#65533;&#65533;&#65533;U&#65533;J3&#65533;&#65533;&#65533;2&#65533;1dH&#65533;u&#65533; '1&#65533;|Y&#65533;&#65533;&#288;&#65533;&#65533;&#65533;5s&#65533;&#65533;^&#21638;&#65533;Z&#65533;S&#65533;&#1176;!&#65533;&#65533;b&#65533;&#65533;&#65533;'&#65533;&#65533;&#65533;.|&#65533;k_&#1496;5&#65533;a&#65533;i0&#65533;&#1296;&#65533;2&#65533;A&#65533;h,&#65533;&#65533;T&#65533;3&#65533;nqKC&#979;&#65533;>[&#65533;&#65533;I]&#65533;&#65533;08&#65533;&#65533;&#65533;&#65533;&#65533;$jZI&#65533;;&#65533;&#65533;4&#65533;&#859;&#65533;^&#65533;&#65533;6&#273;0w&#65533;`{&#1620;&#65533;Qn&#65533;*&#65533;&#65533;&#65533;4b&#65533;&#65533;&#65533;&#65533;J&#65533;7V&#65533;&#65533;&#65533;o&#65533;&#65533;&#65533;&#65533;&#65533;p&#65533;&#65533;&#65533;&#65533;&#65533;&#65533;&#65533;o4u&#65533;5&#65533;9]&#65533;^&#65533;&#1532;&#65533;\&#65533;&#65533;&#65533;x&#65533;;r&#65533;&#65533;|&#65533;&#65533;8F&#65533;&#551;5&#65533;d\&#65533;&#65533;P&#65533;f&#65533;&#65533;IE&#65533;L&#65533;&#65533;H&#65533;&#65533;&#65533;Z&#65533;&#65533;\&#65533;&#65533;V&#65533;&#65533;&#1275;"'@&#65533;&#65533;u&#65533;&#65533;)&3	&#65533;&#65533;dR-&#757;&#65533;.y&#65533; 3&#65533;&#852;*/&#65533;&#65533;&#745;VE&#65533;&#65533;*&#65533;&#65533;&#65533;+DA	D&#65533;&#65533;[`z @	&#65533;'B&#65533;	&#65533;&#65533;&#65533;&#65533;A&#65533;B&#65533;@&#65533;G&#65533;"&#65533;F1&#65533;&#65533;\&#65533;&#65533;&#65533; &#58375;&#65533;CP&#65533;&#65533;&#65533;C&#65533;&#65533;DHB&#65533;&#65533;&#65533;$&#65533;Ao&#65533;"Pp&#65533;&#65533;p&#65533;&#65533;&#65533;@@&#65533;&#65533;&#65533;^&#65533;&#65533;&#65533;:&#65533;&#65533;U&#65533;&#65533;	\ +&#65533;&#65533;TP&#65533; A,&#65533;&#65533;&#65533;&#65533;%&#65533;0t&#65533;}&#65533;&#65533;&#65533;&#65533;>6 &#65533;&#65533;sW&#65533;&#65533; 0P&#65533;&#11269;8a&#65533;h&#65533;+V&#65533;D&#65533;&#65533;J&#65533;&#65533; &&#65533;Gj&#65533;Z&#65533;&#65533;`&#65533;$&#65533;&#422;&#65533;&#65533;(&#65533;F \`K&#65533;&#65533;D T`xR &#65533;Lb&#65533;t R 2&#65533;2 \@N!Wni&#65533;&#65533;Rl&#65533;"&#65533;X&#65533;&#65533;&#65533;,&#65533;&#65533;&#65533;	&#65533;&#65533;&#65533;&#65533;&#65533;&#65533;&#65533;&#65533;Az&#65533;&#65533;&#65533;	&#65533;&#65533;	&#65533;at&#65533;&#65533;&#65533;r&#65533;&#65533;&#65533;4&#65533;&#65533;&#65533;	?&#65533;&#968;&#65533;4&#65533;!&#65533;&#65533;&#65533;&#65533;Vj&#65533;&#65533;0R&#65533;&#65533;e&#65533;&#65533;&#65533;&#65533;&#65533;&#65533;XP&#65533;&#65533;4&#65533;s&#242; ER&#65533;aX&#65533;&#65533;&#65533;&#65533;-Hc|!l&#65533;lA&#65533;v	&#65533;I&#65533;&#65533;&#65533;&#65533;	&#65533;~Z&#65533;&#65533;*&#65533;Q&#65533;&#65533;5Q&#65533;&#65533;&#65533;&#65533;&#65533;i&#65533;l&#65533;&#65533;&#65533;&#65533;&#65533;P1u&#65533;r&#65533;L*&#65533;m&#788;m&#65533;e&#65533;&#65533;&#65533;&#65533;&#65533;]&#65533;e&#65533;M&#65533;d&#65533;&#65533;&#65533;e&#65533;,&#65533;&#65533;^&#65533;&#65533;&#65533;!&#65533;&#430;&#65533;*&#65533;glj&#65533;Zj&#65533;&#65533;&#65533;a&#65533;A$&#65533;Bl&#289;&#65533;!0&#65533;M&#65533;&#65533;&#65533;&#65533;&#65533;a$Ni&#65533;jy&#65533;+\.&#65533;&#65533;&#65533;g&#65533;&#65533;g&#65533;&#65533;&#65533;&#65533;&#65533;&#65533;&#65533;A&#65533;+&#65533;b&#65533;&#65533;!&#65533;&#65533;,&#65533;&#65533; &#578;&#65533;&#65533;!&#65533;!2&#65533;
&#65533; 2 &#65533;&#65533;&#65533;&#65533;&#65533;!d&#65533;J&#65533;&#65533;B.&#65533;&#65533;N&#929;&#65533;xJ&#65533;&#65533;j&#65533;&#65533;i&#65533;B&#65533;&#65533;F&#65533;$b&#65533;&#1841;3&#65533;&#65533;&#680;&#65533;"&#65533;'
,~&#65533;!R,&#65533;&#65533;*P&#1572;M&#65533;&#65533;36&#65533;/F&#65533;.&#65533;LVEO&#65533;&#65533;/,&#65533;/VI&#65533;#&#65533;&#65533;&#65533;tNa&#65533;&#65533;`
&#65533;@&#65533;K\ r`f 6&#65533;l0h|&#65533;	&#65533;&#65533;&#65533; afA&#65533;&#65533;&#65533;r&<&#65533;&#65533;AP&#65533;8&#65533;\&#65533;J!"&#65533;:!j&#65533;&#65533;&#65533;&#65533;&#65533;&#65533;&#65533;8!&#65533; 
&#65533;@	&#65533;&#65533;v@v&#65533;&#65533;&#65533;&#65533;&#65533;t&#65533;&#65533;T&#65533;5&#65533;&#65533;&#65533;r&#65533;&#65533;&#65533;&#65533;gN&#65533;`&#65533;&#65533;J x&#65533; ,&#65533;&#65533;+&#65533;b&#65533;&#65533;j@@&#65533;&#65533;Jj ;&#65533;&#65533;8k ;&#65533;&#65533;T&#65533;&#65533;@&#65533;&#65533;&#65533;`P&#65533;VH&#65533;F&#65533;&#65533;0a&#65533;&#65533;&#65533;  `&#65533;&#65533;&#65533;`&#65533;"@I$&#65533; &#65533;$&#476;&#65533;78&#65533;J &#65533;&#65533;L M`&#65533;Z&#65533;&#65533;j&#65533;~@R&#65533;r4`&#65533; &&#65533;&#65533;-&#65533;&#1052;!C&#65533;&#65533;&#65533;A&#65533;<&#1316;<&#65533;&#65533;&#65533;&#65533;.&#65533;&#65533;&#65533;&#1672;&#65533;zA
]&#65533;&#65533;&#65533;x!&#65533;va|!v&#65533;&#65533;BmxF&#65533;0&#65533;!H4&#65533;&#65533;H&#65533;I&#65533;aP4&#65533;&#65533;&#868; mJ-"1i1&#65533;u&#65533;Q|e&#65533;&#65533;&#65533;:tz&#65533;@&#65533;Nq&#914;&#65533;~ala`&#65533;fa&#1677;&#65533;&#65533;R&#65533;&#65533;&#65533;&#65533;&#65533;&#65533;&#65533;&#980;AO&#65533;A&#1470;&#1298;&#65533;n&#65533;&#65533;&#65533;&#65533;&#1285;&#65533;&#65533;_&#65533;&#65533;&#1686;&#65533;&#65533;&#65533;xAl&#65533;B&#65533;&#65533;8&#65533;S7!8aX&#65533;f&#65533;G&#65533;&#65533;GK&#65533;&#65533;&#65533;N&#65533;AU&#65533;U&#65533;p&#65533;!&#65533;&#65533;&#65533;&#65533;&#65533;W&#65533;qE&#65533;QO&#1112;&#65533;&#65533;&#65533;Q&#65533;&#65533;&#65533;X&#65533;&#65533;p&#65533;&#65533;a&#65533;!'tn&#65533;&#65533;&#1125;&#65533;&#65533;+
&#65533;+&#65533;!&#65533;a&#65533;&#65533;X&#65533;&#65533;+r
\&#65533;5 i&#65533;\o&#65533;&#65533;&#65533;"Y&#65533;&#65533;&#65533;!&#65533;5P^&#65533;,&#65533;&#65533;N&#65533;d,2&&#65533;UP&#65533;DP&#65533;Or]`&#65533;&#65533;&#65533;]2\&#65533;Uh&#65533;bP&#65533;"&#65533;&#65533;)&#1202;&#65533;&#65533;&#65533;$&#65533;p&#65533;&#65533;&#65533;Nh*Y&#65533;&#65533;&#65533;Z&#65533;&#65533;4V&#65533;@\&#65533;U&#65533; V!"&#65533;r!&#65533;&#687;t%q&#65533;dVD&#65533;&#65533;
kf&#65533;AP&#1198;&#65533;&#65533;f&#65533;&#65533;#V<&#65533;!v&#65533;RA:&#65533;&#65533;
&#65533; &#65533;&#65533;L&#65533;s &#65533; 	&#65533;&#65533;o&#65533;&#65533;.&#65533;l&#65533;H+&#65533;^&#65533;1&#65533;2/,h1&#65533;Nq`!b&#65533;&#65533;&#65533;O&#65533;a&#65533;~&#65533;&#65533;@&#65533;@	&#65533;&#65533;&#65533;c&#65533;N&#65533;<&#65533;&#65533;D&#65533;t`j`p&#65533;&#65533;p&#65533;@`&#65533;D 7_&#65533;T&#65533;J&#65533;&#65533;&#65533;&#65533;A2&#65533;>$&#65533;'@7$q&#65533;'qo`l tc`<&#65533;&#65533;&#65533;` 6&#65533;&#65533;`&#65533;`
l&#65533;4&#65533;X&#65533;>&#65533;&#65533;&#65533;JA !J@d&#65533;  &#65533;&#65533;&#65533;&#65533;SI"` pl9&#65533;V0D`C&#65533;:L 7&#65533;&#65533;Z&#65533;h ?d&#65533;,`&#65533;&#65533;?&#65533;&#65533;
&&#65533;i&#65533;p~&#65533;&#65533;G&#65533;4B&#65533;0O&#65533;&#65533;G&#65533;&#65533;gT&#65533;
i&#65533;	&#65533;&#65533;r&#65533;x&#65533;x&#65533;&#65533;&#65533;~%X&#65533;&#65533;FsA~E&#65533;p&#65533;&#65533;W&#65533;&#65533;a[&#65533;&#65533;&#65533;m~&#65533;at&#65533;8&#65533;^!pa&#65533;|aRs&#65533;.&#65533;&#65533;T!4Ey&#65533;&#65533;&#65533;|&#65533;b&#65533;G&#65533;v&#65533;&#65533;&#65533;~&#1116;>&#65533;&#65533;&#65533;aUMQD&#65533;F&#65533;*&#65533;a&#65533;&#65533;&#65533; &#65533;&#65533;&#65533;&#65533;&#65533;&#65533;`&#65533;&#65533;"a&#65533;C&#65533;&#65533;l&#65533;NAV&#4991;&#65533;N&#65533;C&#65533;L!&#65533;XNa&#65533;:&#65533;6@&#65533;&#65533;AU0A&#65533;&#65533;&#65533;&#65533;Jl6&#65533;&#65533;&#65533;Uc}
Y&#65533;&#65533;Z	&#65533;+&#65533;F&#65533;&#65533;A&#65533;&#65533;g
&#65533;s*cO&#65533;&#65533;&#65533;&#65533;&#65533;[&#65533;b&#65533;&#65533;	&#65533;&#65533;zr &#65533;"(O&#386;!i9N&#65533;&#65533;&#65533;dd&#65533;&#65533;&#65533;&#686;Nr&#65533;&#65533;&#65533;&#65533;(+&#65533;&#65533;*&#65533;&#65533;9N&#65533;y&#65533;&#65533;&#1647;&#65533;&#65533;d%2 &#65533;&#65533;B&#65533;&#65533;_&#65533;!&#65533;B"&#65533;.&#65533;b&#65533;&#65533;y&#65533;
gpP&#65533;&#65533;y'&#65533;&#65533;&#65533;&#65533;&#65533;d&#65533;!R&#65533;&#65533;R&#65533;R&#65533;R&#65533;r*&#65533;ed&#65533;&#65533;$&#65533;&#65533;%&#65533;DW&#65533;&#65533;&#65533;&#65533;)&#65533;\&#65533;&#65533;U&#65533;%&#65533;&#65533;Ar!R&#65533;&#65533;&#65533;@	R&#65533;J &#65533; 	&#65533;&#65533;	&#65533; &#65533;&#65533;&#65533;r(&#65533;R&#65533;A0&#65533;d&#65533;&#257;Wv&#65533;Y&#65533;&#65533;S&#65533;&#65533;&#65533;&#65533;&#65533;4&#65533;!&#1772;aP&#65533;ifa&#65533;G&#65533;&#65533;&#65533;&#65533;O|&#65533;&#65533;&#65533;g&#65533;&#65533;&#65533;`&#683;&#65533;f`L&#65533;@8&#65533;WZ&#65533;&#65533;V&#65533;&#65533;&#65533;d p&#619;9&#65533;S`&#65533;o,9&#65533;&#65533;&#65533;&#651;wd&#65533;&#65533;&#65533;rB&#65533;R`
&#65533;@&#65533; &#1536;^!H&#65533;&#65533;#B,&#65533;@(&#65533; &#65533;x&#65533; &#65533;&#65533;>#&#65533;>&#65533;k&#65533;0&#65533;"&#65533;&#65533;z&#65533;&#65533;2`4 6&#65533;&#460;c&(&#65533;&#65533;@|&#65533;d&#65533;&#65533;&#65533;h&#65533;&#65533;8 L`$&#65533;&#65533;&#65533;&#65533;x	?/t&#65533;N&#65533;&#65533;8&#65533;&#65533;&#65533;
qt&#65533;Hw&#65533;	ytRw!&#65533;m&#65533;ga&#65533;n&#65533;&#65533;m!V&#65533;^d&#65533;j&#65533;h&#65533;Zb&#65533;&#65533;bah&#65533;vAFWy&#65533;Gy&#65533;G&#65533;&#65533;}&#65533;&#65533;A&#1446;&#65533;&#65533;&#65533;&#65533;&#65533;&#65533;&#65533;T&#65533;&#65533;a&#65533;&#65533;m&#65533;[&#65533;&#65533;o&#65533;&#65533;>!h&#65533;&#65533;Qt&#65533;sX|a	&#65533;Q`&#65533;&#65533;
w&#65533;o&#65533;vadA
ea&#65533;&#65533;;nA&#65533;Qa&#65533; &#65533;&#65533;@&#65533;&#65533;&#65533;`&#1280;&#1696;&#65533;`&#65533;&#65533;&#65533;! A&#65533;&#65533; &#65533;&#605;&#65533;&#65533;&#65533; &#65533;&#65533;&#65533;&#65533;|&#65533;&#65533;&#65533;&#65533;&#65533;&#65533; &#65533;&#65533; &#65533;&#65533;&#65533;@&#65533;@&#697;|&#65533;A&#65533;&#65533;&#65533;&#1214;&#65533;Qc}.k&#65533;&#65533;\i&#65533;d&#65533;&#65533;&#65533;q8&#65533;&#65533;&#65533;9"&#65533;&#65533;c&#65533;!&#65533;&#65533;}&#65533;&&#65533;YZ&#65533;2e&#65533;^&#65533;(&#65533;^-L2O,&#65533;&#65533;z&#65533;M&#65533;&#65533;M&#65533;&#65533;&#65533;b&#65533;&#65533;&#65533;&#65533;&#65533;&#65533;&#65533;1&#65533;&#65533;U&#65533;eQ&#65533;&#65533;&#65533;&#65533;&#65533;WNO&#161;&#65533;&#65533;&#65533;Y4e/.&#65533;hB&#1435;GV&#65533;U&#65533;&#65533;uJd&#373;&#65533;U&#65533;Q}&#65533;&#65533;5&#65533;&#65533;&#65533;^M2e[h0&#65533;1&#65533;&#65533;q&#65533;e1}&#65533;&#65533;&#65533;&#1303;q&#65533;d_&#65533;}&#65533;`v&#65533;/&#65533;R&#65533;&#65533;R}a&#65533; &#65533;&#65533;&#65533;l&#65533;&#65533;&#65533;&#65533;&#65533;&#65533;@
&#65533;`&#65533;`F&#65533;&#65533;&#65533;n&#65533;)RD&#65533;&#65533;&#65533;B5&#65533;K	>&#65533;U&#65533;i&#65533;&#65533;!&#65533;@o&#65533; 	&#65533;&#65533;&#65533;&#65533;&#65533;&#65533;&#65533;>&#65533;C&#65533;Fw&#65533;Ql Z&#65533;@.&#65533;dT&#65533;rM&#65533;&#65533;&#65533;S&#65533;&#1859;&#65533;&#65533;&#65533;us@h&#65533;|&#65533;&#65533;pm`&#65533;?&#65533;k&#65533;&#65533;&#65533;( &#65533;`&#65533;&#65533;	&#65533;`X@l&#65533;<a&#65533;	&#65533;&#65533;@=@&#65533;: (@"&#65533;4&#65533;.`" &#65533;&#65533;&#65533;8`, &#65533;,&#65533;&A"&#65533;r&#65533;+&#65533;o.&#65533;&#65533;LV 	&#65533;n&#887;&#65533;&#65533;&#65533;&#65533;!:&#65533;&#65533;;&#65533;g&#65533;&#65533;
{&#65533;\a&#65533;C!@a6&#65533;&#65533;CaL&#65533;D&#65533;0&#65533;&&#65533;2&#65533;&#65533;BA>&#65533;&#65533;J.&#65533;&#65533;K&#65533;&#65533;_!&#65533;&#65533;v&#65533;&#65533;&#1324;&#65533;{&#65533;G&#65533;&#65533;&#65533;&#65533;&#782;&#65533;&#980;&#65533;r&#65533;7&#65533;&#65533;&#65533;D&#65533;h!&#65533;&#65533;82&#65533;2&#65533;&#65533;&#65533;zv&#65533;p!&#65533;iv&#65533;8&#65533;@&#65533;2&#65533;(&#65533;&#65533;)!&#65533;&#65533;!&#65533;&#65533; &#65533;@&#65533;`&#65533;&#65533;&#65533; b&#65533;8m&#1588;)&#65533;&#65533;3j&#1584;Q&#65533;&&#65533;&#65533;1b&#268;&#65533;&#65533;&#65533;&#65533;&#65533;&#65533;d&#65533;&#65533;&#65533;&#65533;0b&#65533;lSQL&#65533;*Y&#65533;sF"&#65533;3j&#1452;&#65533;X&#65533;Z7r&#65533;&#1577;S&#65533;N]:&#65533;B&#65533;&#65533;k&#494;'&#65533;uL&#65533;&#65533;Cw]&#65533;&#65533;P&#65533;&#65533;C&#65533;&#65533;&#1845;g&#1204;&#65533;Sw&#65533;&#65533;9s&#65533;&#797;;+u&#65533;&#65533;s&#65533;E&#65533;&#65533;V&#937;Z&#65533;g&#65533;&#1709;[&#65533;&#65533;&#1586;{&#850;%&#65533;/Y&#65533;&#65533;&#397;#W&#65533;aq&#65533;&#65533;&#65533;X&#65533;a&#529;+Wv\2b&#837;wly\fq&#65533;&#325;&#65533;:&#65533;&#65533;p&#65533;&#65533;&#65533;Nrc&#453;&#601;-&#65533;[7m&#1454;i&#710;m[7n&#65533;&#65533;&#65533;&#65533;&#65533;&#65533;nZ&#65533;?&#65533;&#65533;&#65533;sj&#65533;&#65533;&#1157;R&#65533;*&#65533;*&#1980;&#65533;&#65533;>&=q`&#65533;y&#65533;{''&#65533;&#65533;&#1963;i&#65533;&#65533;&#65533;&#65533;)&#65533;s&#65533;&#1367;&#65533;K&#65533;sa&#65533;&#65533;&#331;&#65533;<Yz&#65533;%FYn&#65533;P&#65533;L0&#65533;&#65533;B&#65533;&sX1=&#65533;0&#65533;Q&#65533;&#65533;&#65533; }&#65533;&#65533;v &#65533;	,&#65533;8s&#65533;6&#65533;P&#65533;3&#65533;8#&#65533;,&#65533;8&#65533;4&#65533;<&#65533;3&#65533;P3M4&#65533;\S&#65533;4&#65533;`c&#65533;4&#65533;8&#65533;&#65533;2&#65533;&#65533;&#65533;&#65533;&#65533;C&#65533;&#65533;IC&#65533;p>&#65533;&#65533;&#65533;9H&#65533;&#213;=d&#65533;C9&#65533;P&#65533;8&#65533;&#65533;&#65533;7&#65533; C1&#65533;&#65533;&#65533;L&#65533;&#65533;	.&#65533;@&#65533;-&#65533;&#65533;&#65533;
.&#65533;&#65533;&#65533;
{&#65533;	Z&#65533;`&#65533;&#65533;6&#65533;&#65533;8,J&#65533;1&#65533;&#65533;7&#65533; C&#65533;2&#65533;iBH@&#65533;l(&#65533;&#65533;&#65533;&#65533;&#65533;
)&#65533;&#65533;&#65533;'&#65533;|&#65533;	64p&#65533;4&#65533; l&#65533;B
!h@D0AP0A&#65533;&#65533;k&#65533;`&#65533;&#65533;&#65533;*&#65533;A%&#65533;@m
(&#65533;`&#65533;	z&#1961;B3&#1584;&#65533;l&#65533;	)&#65533; &#65533;-&#65533;0c1&#65533;0S&#65533;1&#65533;y3&#65533;3L&#65533;&#65533;&#65533;&#65533;&#65533;&#65533;&#65533;&#65533;0&#65533;&#65533;KL&#65533;,0&#65533;#L/&#65533;&#65533;B,&#65533;&#65533;&#65533;&#65533;&#65533;$&#65533;4&#65533;H"&#65533;&#65533;#&#65533;4&#65533;#&#65533;$R&#65533; &#65533;b&#65533;"&#65533;\\ &#65533;R!&#65533;$&#65533;$&#65533;\&#65533;&#65533;&&#65533;&#65533;"&#65533;)&#65533;&#65533;K&#1075;&#65533;2K&#65533;F&#65533;&#65533;+&#65533;&#65533;&#65533;
,&#65533;&#1586;&#65533;/&#65533;@&#65533;&#65533;.&#65533;&#65533;&#65533;+&#65533;l&#1160;"&#65533;d&#65533;	&&#65533;H&#65533;&#1501;t&#65533;&#65533;$&#65533;,&#65533;I)&#65533;&#65533;\&#65533;)n&#65533;2
&#65533;&#65533;&#65533;RJ(&#65533;\b&#65533;$&#65533;t]&#65533;&#579; &#65533;&#65533;{&#65533;Qxv&#65533;&#1094;px&#65533;8	-&#65533;&#65533;&#65533;&#65533;q&#65533;o&#65533;&#65533;&#65533;&#65533;gTTF&#65533;e&#65533;&#65533;^&#65533;&#65533;&#65533;Zdq&#65533;R&#65533;{&#65533;SaXPA[t&#65533;&#65533;&#65533;&#65533;&#65533;{&#65533;DF&#65533;b&#65533;Q&#65533;5&#1664;3&#65533;T&#65533;sN:&#65533;G&#65533;T&#65533;&#1411;e&#65533;&#65533;&#65533;k&#65533;U9&#65533;&#65533;&#65533;W&#65533;&#65533;uVfz&#65533;}&#65533;T&#65533;&#65533;3&#13087;>&#65533;&#65533;&#65533;9&#65533;&#65533;v&#65533;&#65533;&#65533;&#65533;'&#65533;e&#65533;O&#65533;&#65533;&#1542;&#65533;&#65533;&#65533;mF&#1240;&#65533;Xf&#65533;e.&#65533;&#65533;B2&#65533;&#65533;&#65533;/&#65533;Ao|&#65533;&#65533;&#65533;&#65533;7&#65533;&#65533;&#65533;&#65533;5&#65533;	7&#65533;&#65533;&#65533;j$O&#65533;&#65533;&#1030;&#65533;3@&#1764;o(&#65533;C&#65533;P&#65533;b?&#65533;E>T&#65533;!&#65533;&#65533;&#65533; &#65533;,&#65533;&#65533;h&#65533;@$J0=&#65533;!&#65533;U&#65533;&#65533;&#65533;;84&#65533;^&#65533;&#65533;&#516;&#65533;&#65533;&#65533;FA&#65533;&#65533;<&#65533;&#65533;d&#780;h&#65533;&#65533;m\&#65533;&#65533;&#65533;&#65533;+T!
Bpaa&#65533;&#65533;&#65533;@&#65533;;(&#65533;&#65533;P&#65533;@
Z&#65533;&#65533;8&#65533;2P&#65533;&#65533;b&#65533;,Z&#65533;1X&#65533;d@#&#65533;HF4&#65533;&#65533;e	&#792;&#65533;&#65533;3&#65533;&#65533;i4&#65533;&#65533;T$&#65533;&#65533;&#65533;Hc&#65533;&#65533;PCh&#65533; &#65533;&#65533;=&#65533;&#1301;l0&#65533;4&#65533;&#65533;h&#65533;&#65533;P&#65533;izT
F&#65533;\@&#65533;@6&#65533;H&#65533; 48&#65533;	&#65533;D&#65533;&#65533;&#65533;&#65533;,&#1237;j H&#1353;&#65533;t*&#65533;R0-G&#65533; &#65533;i&#65533;2&#65533;X r@C&#65533;`&#65533;H&#65533;&#65533;&#65533;&#65533;['>&#65533;&#65533;F&#65533;a(&#65533;d&#65533;t`7&#65533;&#65533;40&#65533;$&#65533;`@p&#65533;&#65533;V &#65533;'>j&#65533;&#65533; $%&#65533;T&#65533;&#65533;&#65533;&#65533;+A	Z&#65533;&&#65533; AKaU&#65533;&#65533;H&#65533;@eOy&#65533;J|l&#65533;&#65533;&#65533;/FTa(u&#65533;K&#65533;.tQ5X&#65533;&#65533;&#65533;&#65533;&#65533;#&#65533;1&#65533;?&#65533;&#65533;y&#65533;C&#65533; V=&#65533;x&#65533;&#65533;`&#65533;<|&#65533;~hk&#65533;&#65533;8>&#65533;&#65533;[&#65533;&#65533;A&#65533;C$&#65533;6&#65533;&#65533;8&#4733;&#65533;u&#65533;&#65533;&#65533;$ !	Ktb&#65533;&#65533;&#65533;'>
P&#1455;&#65533;PD &#65533;@9&#65533;&#65533;x&#65533;&#65533;&#65533;&#65533;Y>&#65533;&#65533;b&#1347; &#65533;&#65533;&#65533;&#65533;&#65533;&#65533;*i&#1146;&#65533;&#65533;&#65533;!u&#65533;&#65533;&#65533;&#65533;=$i@x&#65533;[4&#65533;Y&#65533;&#65533;0&#65533;&#65533;&#65533;!&#65533;Y&#65533;&#65533;&#65533;5&#65533;!r&#65533;`\&#65533;}Ad &#65533;&#65533;@2&#65533;&#65533;\(&#65533;&#907;&#65533;&#65533;&#65533;&#65533;(&#65533;&#65533;I&#65533;&#65533;/T&#65533;^Cx&#65533;&#65533;2&#65533;V!&#65533;C&#65533;&#65533;&#65533;o&#65533;&#65533;:&#65533;q
P&#65533;R&#65533;&#65533;	&#65533;|hK&#65533;G&#65533;j4c&#65533;(:&#65533;R&#65533;&#65533;%F&#65533;&#65533;+K9&#65533;1c,`&#65533;^&#387;b&#65533;&#1383;>c&#65533;&#65533;&#903;&#65533;&#1990;2&#65533;AOcbL &#65533;&#65533;4&#65533;&#65533;L&#65533;0cc&#65533;&#65533; &#65533;&#65533;e&#65533;3B&#1376;&#65533;&#65533;&#65533;P2j&#65533;&#65533;D&#576;C&#65533;&#1528;6xgPC&#65533;&#65533;7&#65533;&#65533;&#65533;&#65533;&#65533;',n&#65533;i&#65533;&#65533;&#65533;&#65533;0&#65533;&#65533;&#65533;&#65533;c&#65533;&#65533;&#65533;&#65533;&#65533;&#65533;,9&#65533;&#65533;a&#65533;&#1428;06w^&#65533;&#65533;&#65533;,&#65533;
vc&#1027;&#65533;&#65533;p&#65533;&#65533;o&#65533;&#65533;&#65533;&#65533;h&#65533;i&#65533;&#65533;.sc&#65533;&#65533;&#65533;i&#65533;&#1101;l&#65533;&#65533;D&#635;5&#65533;&#65533;<&#65533;t&#65533;&#65533;;&#65533;&#867;&#65533;&#65533;A&#65533;&#65533;f&#65533;&#1776;&#65533;&#65533;tT&#65533;&#65533;up&#65533;l&#65533;&#65533;'&#65533;&#65533;&#65533;p&#65533;a%A	K&#65533;B&#65533;X&#400;&#65533;a&#65533;O&#65533;&#65533;k"f&#444;&#65533;&#65533;lg/&#65533;&#1238;6&#65533;&#65533;&#65533;{c&#65533;<R%Q&#65533;&#65533;\XbA&#65533;&#65533;`&#65533;!&#65533; a&#65533;&#65533;n !&#65533;&#65533;&#65533;9&#65533;&&#65533;`/P&#65533;	F&#65533;`&#65533;&#65533; :&#65533;&#65533;&#65533;`&#65533;7&#65533;T&#65533;j &#65533;&#65533;.x&#65533;&#65533;&#65533;&#65533;&#65533;&#65533;x&)&#65533;O\4X&#65533;J&#1922;&#65533; #`&#65533;&#65533; <!&#65533;&#65533;D(n
&#458;&#65533;u`B&#65533;&#65533;@&#65533; Al&#65533;&#65533;&#65533; p &#65533; @ &#65533;F1&#65533;,d&#65533;&#65533;b&#65533;< |&#65533;"0&#65533;&#65533;N&#65533;&#65533;H&#65533;$o&#65533;6&#65533;&#65533;&#65533;`2x&#65533;)&#65533;&#65533;c&#65533;&#65533;&#65533;P&#438;&#65533;&#516;	&#65533;&#65533;&#65533; FO&#65533;S` &#65533;&#65533;&#65533;/_&#65533;R"&#65533;U&#65533;&#322;f1Y&#65533;&#65533;&#65533;&#65533;(2QXF"&#65533;o&#65533;CW&#65533;&#65533;Y&#65533;v&#65533;&#65533;&#65533;&#65533;V&#65533;&#1647;&#65533;&#65533;&#65533;j5&#65533;X&#65533;&#65533;<&#65533;&#65533;&#65533;&#65533;&#65533;}&#65533;AA&#65533;>&#65533;0&#65533;&#65533;`8?&#65533;&#65533;@D&#65533;&#65533;&#65533;&#65533;&#65533;&#65533;l&#65533;&#65533;&#65533;&#65533;5<&#65533;r&#65533;&#65533;&#1808;&#1731;&#65533;&#65533;&#65533;&#65533;\&#65533;&#65533;0&#65533;&#65533;6&#65533;&#65533;r&#65533;C6'&#65533;3&#65533;&#65533;"&#65533;&#65533;^0l&#65533;_&#1582;x&#65533;@h`&#65533;cg&#65533;[&#65533;tPu&#65533;8f@<&#65533;ap(1:_&#65533;&#65533;G_&#469;&#65533;&#65533;&#65533;u&#65533;$&#65533;U^\&#65533;&#65533;&#65533;;&#65533;5:Qc <&#65533;Sf&#65533;&#65533;&#65533;<&#1424;&#65533;P4&#65533;D=v`Aq;&#515;@D&#65533;@'r&#65533;`&#65533;aEW&#65533;agQ?&#65533;&#65533; /&#65533; MDD4g&#65533;a&#65533;aE9&#65533;Cx1ggADG&#65533;ET&#65533;e4&#65533;g(&#65533;T&#65533; YA&#65533;j&#65533;D&#65533;Vi&#65533;wX&#65533;qD&#65533;&#65533;`?&#65533;(&#65533; &#65533;&#65533;B&#65533;&#65533;&#65533;0g&#65533;c&#65533;(&#65533;`")4&#65533; I&#65533;&#816424;B48iw&#65533;h&#65533;&#65533;ADB|&#65533;&#65533;&#65533;&#65533;A&#65533;x&#65533;&#65533;&#65533;H&#65533;&#65533;&#65533;&#65533;EjD&#65533;P&#65533;&#65533;B=&#65533;&#65533;c&#65533;&#65533;h&#65533;&#65533;&#65533;J&#65533;X&#65533;&#65533;&#65533;&#1744;B&#65533;`H&#65533;T/&#65533;&#65533;&#65533;&#65533;&#65533;&#65533;&#65533;&#65533;E&#65533;&#65533;|&#33281;&#65533;#&#1472;B&#65533;8&#65533;&#1088;&#65533;&#65533;&#65533; 
&#65533;pi&#65533;p;&#65533;N@&#65533;`	&#65533;&#65533;	&#65533;p&#65533; 
&#65533; &#65533;C&#65533;hI&#65533;X&#65533;&#65533;.&#65533;&#65533;&#65533;&#65533;P&#65533;&#65533;@I&#65533;&#65533;I&#65533;&#65533;&#480;&#65533;PH&#65533;&#65533; /&#65533;&#65533;H&#65533;>&#264;&#65533;&#65533;&#65533;&#65533;F&#65533;?`Lp&#65533;&#65533;6`&<&#65533;p^2&#65533;D%>po1@&#65533;{&#65533;) &#65533;W,&#65533;'8 H`U&#65533;K<&#65533;&#65533;&#65533;Ni"w+&#65533;&A&#65533;&&#65533;d&#65533;&8&#65533;&#65533;&#65533;N* + Z&#65533;Z&#65533;V&#65533;&#65533;&#65533;	&#65533;p79&#65533;	&#65533; 	Z&#65533;`E&#65533;+&#65533;&#65533;&#65533;)Pp &#65533;&#65533;%{&#65533;&#65533;&#65533;P&#65533;&#65533;&#65533;&#65533;&#65533;vc&#65533;$&#65533;R% v$&#65533;5&#65533;1 &#65533;&#65533;"@9@&#65533;p&#65533;4K>&#65533;P&#65533; &#65533;&#65533;xV&#65533;&#65533;&#65533;&#65533;&#65533;Ne&#65533;&#65533;T&#65533;&#65533;x&#65533;g&#65533;&#65533;	&#65533;&#65533;&#65533;&#65533;&#65533;0&#65533;P
&#65533; &#65533;&#65533;&#65533;	&#65533;&#65533;G&#65533;`&#65533; |o&#65533;|&#65533;&#65533;U{V&#65533;)&#65533;a&#65533;U&#65533;&#65533;{&#65533;&#65533;Yx&#65533;U&#65533;&#65533;Y&#65533;V&#65533;Go &#65533;&#65533;)&#65533;p0s &#65533;&#65533;9&#65533;9&#65533;&#1813;l&#65533;&#65533;Es&#65533;l &#65533;]&#1719;&#65533;&#65533;e9&#65533;&#61919;d&#65533;]&#65533;ekx&#65533;Z&#65533;.:c&#65533;c:&#65533;g_&#65533;U&#65533;&#65533;&#65533;}&#65533;6&#65533;&#65533;&#65533;z&#65533;&#65533;h0:&#65533;]&#65533;c:q:q:,x&#65533;&#65533;W&#65533;0*<`&#65533;;#&#65533;H&#65533;]P^%(^&#65533;E:<&#65533;]b :&#5451;:aa&#897;=&vtg&#65533;&#65533;gGX&#65533;@&#65533;7&#65533;&#65533;&#65533;a&#65533;!&#65533; &#65533;&#65533;&#65533;9&#65533;c&#65533;&#65533;&#65533;&#65533;&#65533;&#65533;&#65533;bz&#65533;&#65533;A&#65533;&#65533;&#65533;&#65533;&#65533;;&#65533;c&#65533;d8&#65533;rJ GdlJgd*F&#65533;a&#65533;&#65533;E&#65533;&jdA&#65533;&#65533;"&#65533; &#65533;"&#65533;H&#65533;h&#864;&#65533;&#65533;&#65533;&#65533;)&#65533;&#65533;*4&#1040;&#65533;GR0&#65533;9&#65533;&#65533;w&#65533;&#65533;&#65533;/I&#65533;&#65533; &#65533;zI:b&#65533;&#65533;&#65533;&#65533;&#65533;&#65533;&#65533;(4&#1360;&#65533;04&#555;&#65533;&#65533;#'&#65533;eB&#65533;&#1129;&#912;w&#65533; &#65533;&#400;&#65533;&#65533;m&#65533;&#65533;w&#65533;`&#65533;&#65533;F&#65533;&#1370;w&#65533;`H&#1270;"D&#65533;0/&#65533;&#65533;&#65533;&#65533;&&#65533;&#65533;&#65533;H&#65533;&#65533;l&#65533;F$&#65533;@#&#65533;&#65533;&#65533;&#65533;&#65533;&#65533;J$&#65533;"&#65533;*m&#65533;p$&#65533;`&#65533;
&#65533;W @&#65533;a&#65533;&#65533;&#65533;	&#65533; 	&#65533;0
&#65533;&#65533;&#65533; W&#65533;&#65533;&#65533;&#1168;m&#65533;J&#65533;k&#65533;[&#65533;&#65533;BHKH&#65533;&#65533;&#65533;&#65533;e :PHpC0K>@(5 o^r(&#65533;Ro&#65533;F)2`d&#65533;hw &#65533;&#65533;9@&#65533; &#65533;10&#47378;8&#65533;A A&#65533;tI&#65533;&#65533;I&#30002;&#65533;; K_&#65533;<&#65533;&#65533;K&#65533;V2!;0)-@VI_@E&#65533;&#65533; k&#65533;&#65533;	&#65533;&#65533;	&#65533;&#65533;O&#65533;&#65533;@t$&#65533;I&#65533;D&#65533;I&#65533;*PN&#65533; `P&#65533; `&#65533;@Q&#65533;&#65533;u&#65533;&#65533;&#504;_&#65533;p-%`M#&#65533;<0o&#65533;"E<&#65533;&#65533;&#65533;&#65533;&#65533;0&#65533;&#65533;&#774;&#128;&#65533;PC
&#65533;&#65533;	&#65533;&#65533;	&#65533;&#65533;	&#65533; X&#65533;&#65533;	&#65533;&#65533;X&#65533;P
&#65533;&#65533;
&#65533;&#65533;
&#65533;G
&#65533;&#65533;6&#65533;9&#65533;&#65533;&#65533;&#65533;&#65533;&#65533;`&#65533;[&#65533;)&#65533;wP[&#65533;%i5{&#65533;&#381;&#65533;&#48990;et &#65533;&#65533;&#65533;&#65533;&#65533;+&#65533;s@&#65533;&#637;&#65533;&#1629;&#65533;&#65533;)6&#65533;&#65533;Sz9k&#65533;g &#65533;bpk&#65533;&#65533;5m&#65533;&#65533;/h&#65533;18:3&#65533;$
&#65533;&#65533;)&#65533;&#65533;E2^Lj&#65533;&#65533;{r&#65533;i@:-8:+Q<+&#65533;&#65533;&#65533;3&#65533;(A&#65533;&#1474;&#65533;&#255;&#65533;e]g&#65533;&#65533;$&#65533;X&#65533;4z&#65533;&#65533;&#65533;&#65533;&#65533;&#65533;][&#65533;W&#65533;6j&#65533;&#65533;G^/&#65533;&#65533;^&#1578;&#1232;&#65533;&#65533;pF?o&#519;a4dA&#65533;&#65533;&#65533;&#65533;&#65533;E8&#65533;F&#65533;hU
f&#65533;&#65533;&#65533;&#65533;&#65533;fg&#65533;&#65533;j&#65533;?Vg&#65533;&#65533;>&#65533;EK&#65533;@&#65533;ADm(D:&#65533;?D&#65533;&#65533;&#65533;&#65533;&#65533;a&#65533;&#65533;qJ<&#65533;&#65533;Dt&#65533;~Vw&#65533;f&#65533;(&#65533;&#1408;(&#65533;&#464;/&#65533; &#944;m&#65533;&#65533;T&#65533; &#65533;&#65533;&#65533;&#65533;`&#65533;&#65533;@I&#65533;&#65533;&#65533;&#65533;&#65533;&#65533;&#65533;&#65533;&#697;&#65533;&#65533;&#65533;&#65533;&#65533;0&#65533;&#65533;&#65533;&#65533;Gu0S&#65533;#&#65533; >&#65533;hI&#65533;cI&#65533;&#65533;I+/&#65533;&#65533;&#65533;&#65533; y&#65533;&#65533;zI&#65533;0&#65533;&#65533;&#65533;.&#288;&#65533;&#65533;0&#65533;&#65533;&#65533;&#65533;&#65533;&#65533;&#65533;&#65533;&#65533;&#65533;@&#707;&#65533;&#65533;&#65533;/&#65533;l&#65533;B&#65533;=U&#65533;&#65533;<&#65533;*D&#928;w&#65533;|0&#65533;,&#765;&#65533;&#65533;	&#65533;&#65533;GI&#65533;rp&#65533;&#65533;&#65533;&#65533;
&#65533; &#65533;,I&#1688;&#65533;j&#65533;&#65533;|&#65533;	&#65533;&#65533;&#65533;&#65533;&#65533;&#65533;I&#65533;D&#65533;Y&#65533;&#65533;8J&#65533;&#65533;&#65533;&#1194;&#65533;&#65533;:x&#65533;&#65533;
&#65533;&#65533;&#65533;&#65533;I&#65533;&#1211;4M&#65533;&#65533;K:prV2L&#65533;&#65533;s&#65533;+`b&#65533;@,&#65533; 	&#65533; o&#65533;&#65533;	/&#65533;KD&#65533;LKJ&#65533;&#65533;J&#65533;&#65533;>pF0!HPI&#65533;%;0H :&#65533;&#65533;]}0&#65533; `70L&#65533;N`&#65533;&#65533; 
&#65533;PX&#65533;&#65533;	&#65533;&#65533;D&#65533;&#65533; `t;&#65533;&#65533;B&#65533;W @&#65533;+&#65533;&#65533;&#65533;&#65533;+
&#65533; ,?&#65533;&#65533;Q`v1&#65533;&#65533;&#65533;&#65533;&#65533;&#65533;'@S&#65533;0-&#65533;&#65533;!&#65533;~p&#65533; &#1020;`&#65533;I&#1709;&#65533;&#65533;&#65533;	&#65533;9Z&#65533;&#65533;v&#65533;Uw%3&#65533;W&#65533;`&#65533;]&#1276;&#65533;|&#135;&#65533;W&#65533;&#65533;{&#65533;&#65533;&#65533;z&#65533;'~&#65533;&#65533;&#65533;&#65533;&#65533;&#65533;&#621;&#65533;&#65533;&#65533;&#1847;&#65533;9&#65533;&#65533;&#65533;&#65533;&#704;&#65533;&#65533;A~&#65533;R&#1870;C&#272451;&#65533;u@q&#65533;kp&#65533;&#65533;&#65533;&#65533;&#65533;&#65533;&#65533;&#1221;[&#65533;&#65533;$
&#65533;&#65533;&#65533;&#65533;9~&#65533;i&#65533;*_&#65533;m<&#65533;9&#65533;;>&#65533;&#517;&#65533;kP&#65533;&#65533;&#65533;&#65533;'j&#65533;&#65533;]8&#65533;&#252;&#65533;&#65533;>&#65533;Z@S&#65533;n&#65533;^!&#65533;]&#65533;u0&#65533;j&#1664;&#1280;&#65533;`A&#65533;H&#65533;&#65533;-&#65533;&#65533;&#65533;Xh&&#65533;&#65533;(~B&#65533;(&#65533;&#65533;&#65533;&#65533;&#65533;&#65533;&#65533;&#65533;f[&#65533;h&#65533;1S6&#65533;&#65533;&#65533;&#65533;Q&#65533;&#65533;1&#566;1&#65533;&#65533;hW&#65533;Cf&#65533;aS=-F}&#65533;J\&#65533;Z^e&#65533;R&#65533;?&#65533;&#65533;&#65533;&#65533;64&#65533;Ee&#65533;&#65533;&#65533;&#65533;&#65533; &#65533;&#65533; &#65533;&#65533;0El]&#65533;i&#65533;&#65533;&#65533;&#65533;&#65533;-&#65533;"5&#65533;&#65533;&#65533;&#65533;&#65533;&#208;&#65533;&#65533;&#65533;&#65533;&#65533;&#528;&#65533;W&#65533;&#65533;&#65533;L&#65533;&#65533;&#65533;P&#65533; &#65533;`&#65533;&#65533;&#65533;&#65533;&#65533;&#65533;&#65533;&#65533;&#65533;&#65533;/L&#65533;m&#65533;&#65533;w&#65533;Fm&#65533; n&#65533;Z&#65533;|&#65533;w&#65533;m&#65533;JH&#65533;&#65533;&#65533;&#336; =&#65533; 0&#65533;&#65533;&#65533;g&#48896;&#65533;&#65533;/&#65533;&#65533;TJ&#65533;/&#65533;&#65533;/&#65533;NT&#65533;.&#65533;KE&#65533;J&#65533; }&#65533;&#65533;x&#65533;&#65533;&#65533;0&#65533; 
&#65533;&#65533;XP@ k&#65533;&#65533;&#65533;p&#65533;@	&#65533;&#65533;&#65533;&#65533;"&#566;&#65533;&#65533;m&#65533;&#1423;=2&#65533;&#65533;&#65533;&#65533;&#65533;&#65533;&#65533;N&#65533;&#65533;&#1073;&#65533;|$&#65533;&#65533;&#65533;;&#65533;a KN&#65533;H&#65533;&#65533;o&#65533;*&ar%I&#65533;&#65533;gN&#65533;&#65533;+p-&#65533;&#65533;&#65533;;;&#65533;&#65533; &#65533;&#65533; &#65533;7.0-(&#65533;-PN&#65533;&#65533;'&#65533;r&#65533;/&#65533;M$ &#65533;@9;v-/vp&#65533;C&#65533;&#65533;G &#65533;@&#65533;&#65533;
&#65533;&#60825; b&#65533;&#65533;&#65533;v&#65533;G&#65533;Q&#65533;U&#65533;V&#65533;/``&#65533; &#65533;	&#65533;&#65533;x&#65533; &#65533; @&#65533;Z&#1528;v&#65533;&#65533;&#65533;&#65533;&&#65533;&#65533;&#65533;&#1560;&#65533;&#65533;;&#65533;&#65533;r:&#65533;&#65533;p&#65533;@&#55024;&#65533;&#65533;`U&#65533;M&#65533;&#65533;x&#65533;Yq0&#11072;&#65533;'Z&#65533;&#65533;&#65533; Z%Wr&#349;&#65533;k&#65533;9&#65533;&#65533;&#65533;~&#65533;&#65533;&#65533;&#143;&#65533;9&#65533;&#65533;&#65533;&#65533;[&#65533;&#65533;&#65533;&#65533;&#185;&#65533;&#65533;&#65533;&#65533;&#65533;;&#1874;&#65533;&#65533;[&#65533;&#1377;&#65533;&#65533;)&#65533;&#65533;&#65533;&#65533;&#65533;&#65533;&#65533;&#65533;&#65533;5&#65533;~&#65533;&#65533;[&#65533;~&#65533;9&#65533;9&#65533;\&#65533;Y&#1825;l`&#65533;eP<&#65533;&#65533;]N&#65533;\`\5&#65533;x&#65533;\$z<&#65533;&#65533;(Q<0&#65533;&#65533;h&#65533;&#65533;o&#65533;8&#65533;&#65533;&#65533;O&#65533;&#65533;&#65533;\&#65533;)&#65533;]&#65533;&#65533;0&#1420;$&#65533;,b&#65533;&#65533;&#65533;&#65533;&#65533;&#65533;&#65533;&#65533;R&#65533;f[6l&#65533;f&#65533;v&#65533;`&#65533;k&#1656;aS&LX&#65533;i	&#65533;E&#1334;&#65533;[7&#65533;!&#65533;}N&#1847;k&#1188;U&#65533;&#65533;9q&#65533;&#525;7&#65533;&#65533;8p&#65533;&#261;&#65533;9.g&#65533;&#796;&#65533;h&#65533;
&#65533;[&#65533;p&#2044;&#65533;T&#65533;t&#65533;&#65533;q8k&#65533;GS&#65533;U&#65533;/g&#388;	&#65533;7&#65533;&#65533;M#[&#65533;&#65533;Y&#65533;&#65533;&#65533;FCV&#65533;&#65533;aq&#65533;{&#1452;X&#65533;hv-&#65533;6&#792;&#65533;h&#65533;&#65533;BC6L&#65533;/]&#65533;&#65533;&#65533;e&#65533;&#65533;\&#65533;&#65533;#&,&#65533;&#376;r&#65533;&#1932;&#65533;r&#65533;&#966;&#65533;&#65533;&#65533;&#65533;f&#65533;&#280;ASF,&#65533;&#65533;&#65533;q&#65533;)&#65533;&#27416;l&#1499;&#65533;&#65533;}{X&#61287;C&#65533;&#65533;&#65533;&#65533;&#1244;Qs&#1963;&#65533;&#65533;&#65533;&#65533;&#65533;1+&#988;&#65533;7&#65533;&#38471;&#1221;&#65533;W&#65533;Y&#65533;@UB&#65533;&#65533;"Z&#65533;&#65533;&#65533;#&#65533;&#65533;(\&#608;%3&#65533;&#65533;1&#65533;&#974;&#7499;&#65533;&#65533;4j&#65533;Q&#65533;f&#65533;Q&#65533;/&#65533;&#65533;;h&#65533;1F>f&#65533;Y&&#65533;e&#65533;Yf>&#65533;&#65533;3&#65533;\t&#65533;&#65533;E&#65533;("&&#65533;h&#136;zPQEh&#65533;!&#65533;|&#65533;b&#65533;A`pa&#65533;\`&#65533;&#65533;&#1155;(&#65533; &#65533;0&#65533; 8&#65533;&#65533;&H&#65533;&#65533;	&#65533;&#65533;&#65533;JX &#65533;+P 0&#65533;3J'0&#65533;&#65533;>&#65533;&#65533;P&#65533;SN!e&#65533;P@&#65533;d#X!^&#65533;&#65533;'&#65533;&#65533;"&#65533;-&#65533;&#65533;&#65533;	0&#65533;J	&#65533;TR&#65533;)%&#65533;&#65533;4&#65533;&#65533;&#65533;>2&#65533;<&#65533;THT&#65533;Q4]&#65533;&#65533;RAP&#65533;&#65533;&#1060;K$@ &#65533;&#65533;&#65533;;&#65533;h&#65533;8&#65533;C&#65533;7&#1808;&#206;:&#65533;&#65533;;&#65533;&#65533;&#65533;f&#65533;&#65533;#;&#65533;c&#65533;c&#65533;6&#65533;9&#65533;&#65533;C9&#65533;p&#205;8&#65533;m&#65533;ry}cW8&#65533;h&#65533;&#65533;t&#65533;e]]&#1728;&#65533;\sw&#65533;^u&#1992;&#65533;&#65533;p}&#65533;&#65533;Zj&#65533;E&#65533;o&#65533;8&#204;4&#65533;8&#65533;2&#65533;(&#65533;5&#65533; w&#65533;4&#768;3&#1040;&#65533;v&#65533;`c5&#65533;0CwK^c&#65533;&#65533;7ew&#65533;8&#65533;2b.#a4v&#65533;&#65533;nx0&#65533;&#65533;&#65533;g.&#65533;&#65533;.&#65533;&Z&#65533;&#65533;&#65533;b&#65533;&#65533;&#65533;&#65533;&#1433;1&#65533;&#65533;b&#65533;B&#65533;#&#65533;.&#65533;.1&#65533; z&#52347; &#65533;&#65533;1&#65533;6&#65533;4&#65533;@&#65533;4(6Cf&#65533;Yq&#65533;&#65533;:f&#65533;&#65533;&#65533;&#65533;{&#65533;i&#65533;&#65533;P &#65533;&#65533;Y&#65533;&#65533;i6&#65533;&#65533;&#65533;&#65533;&#65533;&#65533;&#65533;&#65533;&#65533;&#65533;g&#65533;	&#65533;`&#65533;Q&#65533;i&#65533;i&#65533;&#65533;8?(&#65533;&#65533;&#65533;&#65533;&#65533;&#65533;&#65533;&#65533;j>&#65533;f&#65533;k&#65533;&#65533;F&#65533;&#65533;&#65533;	&#65533;&#65533;i&#65533;&#65533;F&#65533;h&#65533;Yf&#65533;V&#65533;&&#65533;&#311;&#65533;&#65533;&#65533;&#577;&#65533;<&#65533;f|_&#65533;&#65533;Q&#65533;&#65533;&#39145;&#65533;z&#65533;&#65533;&#65533;F&#65533;jx&#65533;&#65533;gtM;&#65533;&#65533;{&#65533;_&#65533;&#65533;^v&#65533;\_v&#65533;E[nq_&#65533;&#65533;e~&#65533;&#65533;&#65533;&#65533;d$&#65533; `0z&#65533;&#65533;^&#65533;&#65533;&#65533;&#65533;E/~&#65533;&#65533;&#65533;O~&#65533;[&#65533;q&#65533;&#65533; &#65533;L&#65533;0~&#1099;`x&#65533;&#65533;&#1568;E8&#65533;b;&#65533;&#65533;&#65533;&#65533;&#65533;sj&#65533;&#65533;@&#65533;&#65533;A&#65533;&#65533;,&#65533;|t/0&#65533;&#65533;&#65533;1&#65533;/|&#65533;&#65533;&#65533;P&#65533;&#65533;&#65533;E&#65533;D(BHl"o&#65533;&#65533;&#65533;hP2<&#65533;/XX>_&#65533;&#65533;&#65533;&#65533;&#65533;,X1
L(aP&#65533;&#65533;&#65533;? &#65533;&#65533;&#65533;,r&#65533;&#65533;&#65533;d$&#65533;2y,&#65533;&#65533;
&#65533;&#65533;&#65533;-&#65533;@&#65533;8&#385; 8 &#65533;Qz&#65533;N!&#65533;f&#65533;&#65533;&#65533;&#65533;&#65533; &#65533;-p&#65533;&#65533;U0&#65533;?&#65533;&#65533;&#65533;P!&#65533; 5 &#65533;lp&#65533;&#65533;RE8&#65533;bP&#65533;V&#65533;&#65533;&#65533;Z&#65533;	D&#65533;&#65533;O&#65533;&#65533;&#65533;&#65533;&#65533;  &#65533;	(&#65533;&#65533; &#65533; P&#65533;&#65533;&#516; (JNB@3&#65533;iMb@&#65533; @1@&#65533;&#65533;3N&#65533;&#65533;&#1440;&#65533;Fd&#65533;&#65533;xB
@ &#65533;&#65533;&#65533;<B&#65533; *`aY&#65533;<PF9@&#65533;|3&#65533;KY`&#65533; r&#65533;&#65533;d&#65533;A&#65533;	Rp&#65533;&#65533;!R	Tp&#65533;&#65533;jO>@&#65533;!&#65533;m&#65533;k^[&#65533;&#65533;%&#65533;&#65533;y&#65533;&#65533;Xu&#65533;&#65533;&#65533;=&#65533;Ty&#65533;C&#65533;&#65533;`,b&#65533;&#65533;&#1098;&#65533;/n&#65533;[&#65533;"&#1518;&#65533;&#65533;&#65533;w&#65533;&#65533;&#65533;&#65533;:WT&#65533;*&#65533;]}&#65533;[O&#65533;W&#1952;/&#65533;&#60136;2&#65533;)&#65533;&#1408;&#65533;&#65533;a&#65533;a&#65533;&#65533;&#65533;&#1024;&#65533;10-c&#65533;+&#65533;H&&#65533;&#65533;&#65533;,en&#65533;k&#65533;&#65533;PU&#65533;},a&#65533;=&#65533;&#65533;&#65533;V&#65533;!&#65533;a`&#65533;&#65533;&#1586;@(&#65533;q&#65533;`&#65533;&#65533;&#65533;&Y0&#65533;Al^&#65533;kf&#65533;F&#65533;-t&#65533;&#65533;m&#65533;&#65533;&#65533;-X&#65533;
Z&#65533;'&#65533;&#65533;P&#65533;+lAX&#65533;ld&#65533;&#65533;5.&#65533;&#65533;a[ZZ&#65533;76&#65533;&#65533;b9&#65533;,+&#65533;K`&#65533;03&#65533;y&#65533;2&#65533;&#65533;&#65533;U&#65533;&#65533;&#65533;5&#65533;c&#65533;B&#65533;1&#65533;&#1117;2&#65533;A&#65533;&#1116;4&#65533; 6&#65533;@&#65533;&#65533;&#65533;-x&#65533;&#65533;tn t&#65533;5&#65533;Z&#514;&#65533;&#65533;&#65533;/r&#65533;&#65533;_\&#65533;&#65533;}&#65533;2P&#65533;]&#65533;1&#65533;&#65533;-|X&#65533;C&#65533;&#65533;p&#65533;+&#65533;&#65533;el&#65533;&#186;&#65533;-hQ&#65533;&#276;$&#65533;-p1F&#65533;Q&#65533;&#65533;E~Y<&#65533;&#65533;&#65533;&#65533;p,hQI&#65533;&#65533;8&#65533;&#65533;&#65533;&#65533;s&#65533;&#65533;&#65533;x+#ix&#65533;K&#65533;&#65533;&#65533;&#65533;E0&#65533;&#830;\`&#65533;&#65533;E&#65533;{!&#65533;&#65533;^&#65533;&#65533;;&#65533;0/lA&#65533;&#65533;1&#65533;&#65533;aN#4&#65533;&#65533;8G&#65533;L0&#65533;wG&#65533;b&#310;s&#65533;yQ&#65533;&#65533;&#65533;&#65533;\&#65533;2&#65533;&#65533;f[&#65533;&#65533;&#65533;&#65533;p&#65533;g1&#65533;&#65533;&#65533;p&#65533;&#65533;_\HF.a&#65533;&#65533;c&#65533;&#65533;;&#65533;&#65533;;&#65533;&#65533;,VQ&#65533;N@&#65533;&#65533;j&#65533;&#65533;&#65533;@;&#65533;&#65533;&#65533;c&#65533;2/79&#65533;&#1229;\&#65533;<&#65533;&#65533;&#65533;/&#1431;;1&#65533;;mc\&#65533;b&#65533;0f&#1027; =&#65533;A^&#1059;&#65533;E/&#641;&#65533;}&#65533;&#65533;&#65533;(pA
n	&#65533;&#65533; &#65533;A&#65533; &#65533;&#65533;%D&#65533;K&#65533;&#65533;&#65533;L0&#65533;X&#65533;&#65533;p&#65533;{;&#65533;&#65533;&#65533;@&#65533;&#65533;&#65533;@`bz &#65533;&#65533;4`&#65533;&#65533;&#65533;p&#65533;&#65533;&#65533;&#65533;&#65533;@	X@&#65533;&#65533;&#65533;E&#65533;&#65533;&#65533;&#65533;&#65533;'&#65533; &#65533;@(&#65533; &#65533;2&#65533;L&#65533;&#65533;7Jn$d&#65533;S&#65533;&#65533;&#65533;&#65533;&#65533;&#65533;&#65533;&#65533;w&#65533;4&#65533;&#65533;8&#65533;x&#65533;C&#65533;&#65533;pt&#65533;&#65533;+]p&#65533;&#1524;&#65533;~,&#65533;E=Yx&#65533;z&#65533;&#65533; ,^q&#65533;[H&#65533;&#65533;&#65533;&#474;&#65533;2&#65533;&#65533;&#65533;]F&#65533;&#65533;&#702;&#65533;&#65533;&#65533;&#65533;\&#65533;Z&#65533;_&#65533;&#65533;-|&#65533;Uds&#65533;&#65533;&#1046;F&#65533;&#65533;&#65533;&#65533;b&#65533;&#65533;&#65533; F&#65533;&#65533;iL&#65533;&#65533;J&#65533;4&#65533;&#1507;6&#65533;h?&#65533;&#65533;&#65533;>7&#65533;.&#65533;ld &#65533;&#65533;P,t&#65533;&#65533;&#65533;B&#65533;;&#65533;&#65533;&#65533;OgZ&#65533;0&#65533;&#871;^&#65533;&#65533;&#65533;B>~y+&#65533;
W&#65533;&#65533;&#65533;&#65533;&#1387;&#65533;&#65533;?C&#65533;/&#65533;&#65533;]&#65533;f eO&#65533;&#65533;U&#65533;Q&#65533;&#65533;)d3*&#65533;8j&#65533;&#65533;&#65533;&#65533;o&#65533;N&#65533;&#65533;&#65533;&#65533;-`}&#65533;&#65533;}&#65533; &#65533;&#65533;&#65533;ec&#65533;&#65533;&#65533;/&#65533;&&#65533;;&#65533;p&#65533;+p&#65533;`&#65533;&#65533;&#65533;&#65533;E.&#65533;]&#65533;1&#65533;&#65533;Xx|&#65533;X&#65533;&#65533;YhUP&#65533;T0SH&#65533;9@&#65533;
&#65533;@D@J&#65533;&#65533;&#65533;@T&#65533;Up&#65533;W`&#65533;24\&#65533;&#65533;]&#65533;&#65533;&#65533;)&#65533;C@Y&#65533;&#65533;X&#65533;X&#65533;&#65533;Wh{&#65533;&#65533;&#65533;&#64546;&#65533;&#65533;A2K&#1669;ZHMx&#65533;H&#516;N&#65533;Vp0&#65533;&#65533;&#65533;:&#65533;&#65533;8&#65533;&#65533;&#1632;&#65533;9&#65533;\&#65533;N[1&#65533;&#65533;##&#65533;Y &#65533;9&#65533;&#65533;&#65533;&#65533;&#65533;&#65533;&#65533;&#65533;
Z"&#671;&#2016; &#65533;&#65533;&#65533;^&#65533;Y&#65533;&#65533;&#65533;&#65533;1&#65533; #C2d&#65533;.&#65533;AW`&#65533;l&#65533;&#65533;@T&#65533;U&#65533;&#65533;T&#65533;V&#65533;&#65533;Y&#65533;$&#65533;&#65533;RC&#65533;&#65533;&#65533;&#65533;&#65533;&#65533;9&#65533;&#65533;WpT&#65533;&#65533;JX&#65533;<&#65533;)&#65533;&#65533;/&#65533;AH&#65533;F&#65533;U&#65533;&#65533;("&#65533;&#65533;6C&#65533;Z&#65533;&#65533;6&#65533;&#65533;L&#65533;$&#65533;9&#65533;&#65533;&#65533;K&#65533;"-&#65533;&#65533;J#&#65533;2_&#65533;Lx"&#65533; &#65533;$(&#65533;&#65533;&#65533;g&#65533;&#65533;&#65533;&#65533;&#65533;&#65533;&#65533;gk&#65533;h&#65533;h&#65533;(&#65533;"&#65533;M&#65533;&#65533;&#65533;u&#65533; 	&#65533;&#65533;R7&#65533;&#65533;}&#1216;m7&#65533;J&#65533;P&#65533;th%s|h&#65533; &#65533;&#65533; 
&#65533; &#65533; &#65533; &#65533;&#65533;&#65533;&#65533; &#65533;&#65533;!&#65533;&#65533;&#65533;&#65533;8&#65533;!05+&#65533;,`&#65533;C&#65533;h&#65533;J&#65533; &#65533;; yky[&#65533;h&#65533;07
&#65533;!&#65533;&#65533;5&#65533;&#65533;&#65533;( &#65533; &#65533;&#65533; y$&#65533;!9&#65533;:&#65533;*&#65533;&#65533;&#65533;&#65533;Z&#65533;8&#65533;&#65533;&#65533;&#65533;&#65533;&#65533;=&#65533;:&#65533;&#65533;&#65533;<&#753;&#65533;)&#65533;&#65533;	&#65533;_&#5615;B&#65533;&#65533;C&#65533;&#5496;wY&#65533;y9&#65533;&#65533;&#65533;K&#65533;S&#65533;tA&#65533;Z&#65533;^)&#65533;`&#65533;&#65533;A&#65533;&#65533;*&#65533;&#65533;&#65533;&#1890;&#65533;&#65533;&#65533;&#65533;&#65533;<L&#65533;&#65533;&#65533;&#65533;&#65533;&#65533;&#65533;&#65533;&#65533;I&#65533;&#65533;sY&#65533;*&#65533;&#65533;K&#65533;&#65533;&#65533;&#65533;{&#65533;;&#65533;1pL&#65533;&#65533;&#65533;[&#65533;0xM1p&#65533;&#65533;$&#65533;{&#65533;&#65533;&#65533;4&#65533;&#65533;&#65533;{&#65533;2&#666;&#65533;&#65533;c,&#65533;
&#65533;&#65533;
&#65533;&#65533;&#65533;&#65533;&#612;&#772;&#65533;&#65533;2&#65533;u&#65533;&#65533;MR0&#65533;U@.2&#65533;t&#65533;&#65533;&#65533;xaf&#65533;&#65533;&#65533;&#65533;.'epd&#65533;?&#65533;13&#65533;&#65533;&#65533;|O;4#&#65533;&#65533; &#65533;2&#65533;D&#65533;&#65533;WX&#65533;V&#65533;&#65533;[0&#65533;Yp&#65533;C2&#65533;1&#65533;&#65533;&#65533;&#65533;U8&#65533;R@&#65533;UPS&#65533;O&#65533;
&#65533;O&#65533;Q&#65533;P&#65533;P&#65533;&#65533;&#65533;%&#65533;9&#65533;RH&#65533;-QV&#65533;&#65533;X@4&#65533;&#65533;&#65533;I&#65533;&#65533;X&#65533;&#65533;]&#65533;Q]VxY84]&#65533;,&#65533;&#65533;&#65533;,&#65533;&#65533;&#65533;&#65533;WHN8&#65533;i&#65533;C&#65533;&#65533;O`&#65533;&#65533;$&#825; +MC@d&#65533;&#65533;&#65533;
A&#65533;&#65533;H&#65533;&#65533;5.&#65533;&#65533;Q&#65533;&#65533;&#65533; =&#65533;_&#65533;3&#65533;3@&#65533;2&#65533; 
&#65533;Q&#65533;&#65533;2&#65533;&#65533;#@W&#65533;&#65533;Ad&#65533;\&#65533;1&#65533;!&#65533;S&#65533;L&#65533;V`T(Gu&#65533;9PQ &#65533;P &#65533;G-&#65533;&#65533;&#65533;>&#65533;D&#65533;hS &#65533;&#65533;J&#754;J&#65533;2&#65533;I&#65533;@+@S&#65533;I@:&#65533;)&#65533;7DXJY(:&#65533;&#65533;&#65533;RP0+&#65533;&#65533;J&#65533;R&#65533;&#65533;2BS&#65533;H&#65533;&#65533;&#65533;O&#65533; R\&#65533;Qh&#65533;&#65533;&#65533;&#65533;88&#65533;&#65533;F%(&#65533;&#65533;&#65533;&#65533;&#513;jK&#65533;gs&#65533;(&#65533;`&#65533;&#65533;9&#65533; OQ&#65533; &#65533;*&#65533; &#65533;&#65533; 
&#65533;&#65533;&#65533;&#65533;|&#65533; &#65533;VX&#65533;&#65533;&#65533;&#65533;&#65533;&#65533;&#1537;&#65533;MXh&#65533;&#65533;&#65533; hW&#65533;&#65533;&#65533;&#65533;&#65533;&#65533;&&#65533;{'&#65533;&#1409;&#65533;$&#65533;-&#65533;&#65533;2D&#65533; &#65533; U&#65533; 	8}{&#65533;}T&#65533;&#1024; &#65533; #&#65533;&#65533;w&#65533;&#65533;9P&#65533; &#65533;&#65533;N&#65533; 
H&#65533;8%P;(Kk&#65533;:~&#65533;:n&#65533;&#65533;&#65533;&#65533;&#65533;&#65533;&#65533;&#65533;J&#65533;&#65533;K&#65533;&#65533;)&#65533;D;&#65533;&#65533;&#65533;&#65533;{&#65533;*t&#65533;&#65533;&#65533;e&#65533;68&#65533;&#65533;&#65533;K&#65533;z&#65533;&#718;&#65533;&#65533;&#65533;&#65533;}&#65533;&#65533;y&#65533;&#65533;3&#65533;sL&#65533;&#65533;&#65533;Q&#65533;y	,x9:&#65533;&#65533;&#65533;&#65533;&#65533;L&#173;&#65533;o1&#65533;q&#65533;L&#65533;&#1210;&#65533;D&#65533;&#65533;;:&#65533;1&#65533;5@&#65533;&#65533;&#65533;&#65533;&#65533;k&#828;\&#65533;+L&#65533;&#65533;&#65533;Q&#1737;q&#65533;;&#953;S&#65533;;&#65533;&#1402;v9&#65533;&#65533;=6`*&#65533;[&#65533;&#65533;N	&#223;&#65533;&#65533;&#65533;&#65533;&#65533;&#65533;&#65533;&#65533;d8&#65533;&#65533;&#65533;&#65533;&#1883;0&#65533;[H&#65533;Lt2:&#65533;&#65533;&#65533;&#65533;&#65533;4&#65533;&#65533;&#65533;XXPT&#65533;CTe&#65533;<l&#65533;THX &#65533;\@T&#65533;CF=&#65533;S&#65533;&#65533;ESU`PJ&#65533;P&#65533;&#65533;	&#65533;&#65533;&#65533;N&#65533;O&#65533;&#65533;O&#65533;&#65533;&#65533;&#65533;&#65533; &#65533;_ &#65533;	&#65533;N&#65533;_O&#65533;&#65533;JR&#65533;&#65533;&#65533;9)&#65533;S&#65533;Q&#65533;&#65533;C2&#65533;@&#65533;-&#65533;&#65533;&#65533;&#65533;&#65533;PS@&#65533;E,aK&#65533;&#65533;`R &#65533;&#65533;Kp=&#65533;9&#65533;D&#65533;&#65533;Q &#65533;Hl&#65533; &#65533;&#65533;1F]&#517;2&#65533;&#65533;&#65533;&#65533;81&#65533;&#65533;8&#65533;S&#65533;@$&#65533;&#65533;&#65533;JD40&#65533;&#65533;&#65533;&#65533;/&#65533;&#65533;&#65533;&#65533;[&#65533;&#65533;NA|&#65533;.&#65533;&#65533;#&#65533;.<4.<&#65533;R,&#65533;&#65533;&#65533;OEU&#65533;Fa	fP	6MM&#65533;NQei&#65533;&#65533;I#&#65533; &#65533;>&#65533;&#65533;[&#65533;$&#65533;SP&#65533;C&#65533;&#65533;+&#65533;&#65533;3H&#65533;CH&#65533;M&#65533;&#65533;Z&#65533;&#65533;&#65533;	&#65533;@M&#65533;aB&#65533;aA&#65533;R&#65533;2-&#65533;&#65533;&#65533;&#65533;&#65533;1E,aERQH2&#65533;&#65533;X&#65533;&#65533;&#65533;&#65533;p&#65533;k&#65533;Fr&#65533;&#65533;&#65533;&#65533;t&#65533;&#65533;&#65533;&#65533; w&#65533;9#&#65533;&#65533;&#65533;&#1216; (&#65533;&#65533;vc 	&#65533;&#65533;&#65533;&#65533; &#65533; &#65533;&#65533;H&#65533;&#1025;T2%s&#65533;&#65533; &#65533;&#1078;p&#65533;&#65533;&#65533; &#65533;uJ&#65533;&#65533;h &#65533;&#65533;&#65533;&#65533; Po<H &XI&#65533;&#65533; &#65533;&#65533;&#65533;&#65533;#i&#65533;&#65533;{&#65533;xs 	&#65533;&#65533;x&#65533;8h(&#65533;&#65533;&#65533;&#1576;&#65533;&#65533;h&#1576;r3&#65533; &#65533;h&#65533;&#65533;4&#65533;)i&#65533;&#1782;tZ&#65533;&#65533;:<&#65533;&#1695;&#65533;&#65533;K&#65533;&#65533;&#65533;&#65533;&#65533;&#65533;D&#65533;b&#65533;&#65533;&#65533;+&#65533;&#1386;&#65533;&#65533;*&#65533;j&#65533;1<&#65533;&#1879;&#65533;L&#65533;&#65533;&#725;J&#65533;nIi&#65533;U&#65533;q&#65533;i5&#65533;&#65533;B&#65533;&#5273;&#65533;A&#65533;&#65533;+&#65533;&#65533;&#65533;w	jr&#65533;&#65533;&#65533;&#65533;j&#1914;]&#65533;&#65533;j&#65533;&#477;&#65533;&#1084;K&#65533;<*&#65533;&#65533;&#65533;&#65533;:&#65533;&#1477;j&#65533;&#65533;*&#65533;M7&#65533;j6&#65533;+&#65533;&#65533;&#65533;&#65533;#&#65533;B&#65533;w&#65533;>&#65533;&#214;&#65533;&#65533;&#65533;&#782;Yk8`&#65533;&#65533;&#65533;k&#65533;&#65533;&#65533;#&#65533;&#65533;4&#65533;&#65533;42&#65533;&#65533;l&#65533;6-1&#65533;&#65533;&#65533;Z(A&#65533;A&#65533;&#65533;&#825;&#65533;&#65533;&#65533; &#65533;Z_&#65533;U&#65533;F&#65533;&#65533;H|_;&#65533;c&#65533;O&#65533;,&#65533;S&#65533;SH-n9&#65533;T^n&#65533;&#65533;&#65533;&#65533;&#65533;&#65533;	}n&#65533;P&#65533;&#65533;M&#65533;%&#65533;_P&#65533;&#65533;Op`%&#65533;&#65533;	^&#65533;	&#65533;AK&#65533;&#65533;&#65533;&#65533;AV(&#65533;PN&#65533;&#65533;vo&#65533;P&#65533;_&#65533;&#1348;K&#65533;&#65533;L&#65533;&#65533;KpoK&#65533;I&#65533;&#65533;FHAx&#65533;&#65533;38&#65533;&#65533;E&#65533;M&#65533;&#65533;-&#65533;&#65533;>&#65533;&#65533;hE4|&#65533;WNn&#65533;p&#65533;&#65533;$&#65533;&#65533;G>&#65533;6&#65533;&#65533;&#65533;&#65533;W84T@/&#65533;Q?1R|&#65533;&#1678;&#65533;&#65533;&#65533;c25.&#65533;&#65533;&#65533;7&#65533;&#65533;E&#65533;q&#65533;F&#65533;q2&#65533;&#65533;mTG&#65533;`&#65533;q&#65533;&#65533;V@&#65533;#G4&#65533;&#1157;eE&#65533;|r|U Nx&#65533;?X}r=A L&#65533;A	&#65533;&#65533;s&#65533;&#65533;,&#65533;2?s3&#65533;=&#65533;PM&#65533;`;&#65533;R&#65533;&#65533;&#65533;&#65533;s;&#65533;&#65533;P&#65533;&#65533;J&#65533;-&#65533; &#65533;o$g(&#65533;^&#65533;&#65533; &#65533;lG&#65533;:&#670;&#65533;&#65533;Gofzm&#29412; ws&#65533;H k&#384;0&#515;&#65533;ehkK&#65533;(uS7&#65533;HG&#65533;&#65533;Y>Q&#65533;&#65533; &#65533;W&#65533;\&#65533;&#65533;{&#65533;X&#65533;&#65533;qe&#65533;&#65533;%&#65533;-*&#65533;8~&#65533; 8&#1573;&#65533;&#65533; 0Hy I&#65533;{&#65533;9&#65533;=&#1628;M&#65533;&#65533;M&#65533;P(
&#65533; um&#65533;&#65533;&#65533;,&#65533;&#65533;8&#534;&#65533;&#65533;i&#65533;{&#65533;9&#65533;&#65533;&#65533;:l*&#65533;&#323;&#65533;&#65533;&#65533;wW&#65533;m	&#65533;&#165;&#65533;&#65533;s}y6&#65533;\&#65533;&#65533;&#65533;{aK&#65533;[:&#65533;&#65533;&#65533;n9w&#65533;s&#65533;&#65533;>\&#65533;&#65533;&#65533;&#65533;cM&#65533;9&#65533;&#65533;&#65533;=&#65533;&#65533;&#47970;&#1827;&#65533;K{&#65533;v&#65533;&#65533;&#65533;&#65533;&#65533;&#65533;&#65533;&#65533;V&#65533;&#65533;\&#65533;&#65533;&#65533;s:&#65533;&#1175;l&#65533;&#65533;:`&#65533;^&#65533;&#65533;&#65533;&#65533;&#65533;&#65533;&#2007;&#65533;&#65533;&#65533;&#65533;Lv&#65533;*&#65533;&#65533;&#65533;w&#65533;&#65533;^Q<&#65533;;&#65533;&#65533;sy&#65533;&#65533;&#65533;&#65533;E;s&#65533;&#65533;UY&#65533;C&#65533;j&#65533;&#65533;&#65533;&#65533;m&#65533;#&#65533;)[&#65533;&#65533;H&#65533;&#65533;C&#65533;&#65533;r&#65533; ;0&#65533;&#65533;Y&#65533;<.&#65533;d&#65533;~&#65533;&#65533;&#65533;&#65533;R&#65533;m)g_TH&#65533;Fm&#65533;VaJUa&#65533;&#65533;&#65533;`&#65533;&#65533;&#183;_K&#65533;&#65533;&#65533;&#65533;K&#65533;&#65533;&#65533;&#65533;&#65533;O&#65533;n&#65533;&#65533;&#65533;&#65533;}e4.&#65533;c6f&#65533;E=	&#65533;_N&#65533;K(}K&#65533;&#65533;&#65533;_&#65533;&#65533;&#65533;&#65533;&#65533;L&#65533;&#65533;LP&#65533;K&#516;M&#65533;nK&#65533;&#65533;Gh&#65533;E &#65533;<8&#65533;*&#65533;,&#65533;6&#515;Bx&#65533;&#1279;oK&#65533;P&#65533;&#65533;&#65533;_J,EU@&#65533;&#65533;&#65533;$.&#65533;&#65533;&#65533;c&#65533;&#65533;E&#65533;$.&#65533;U@&#65533;&#65533;R&#65533;&#65533;&#65533;&#65533;&#65533;&#65533;#&#65533;&#65533;&#65533;&#65533;&#65533;&#65533;O&#65533;E&#65533;&#65533;&#65533;&#65533;&#65533;&#65533;&#65533;&#65533;&#65533;&#65533;&#65533;&#65533;5&#65533;&#65533;&#65533;G>&#65533;&#65533;Puj&#65533;)S&#65533;F&#65533;E&#65533;T&#65533;R&#65533;&#65533;Bd
&#65533;(&#65533;&#65533;R&#65533;z&#65533;U&#65533;U&#65533;>&#65533;BUj$IR&#65533;:e&#65533;&#65533;(&#65533;&#65533;4]&#65533;&#65533;&#65533;&#1255;&#65533;G&#65533;<m&#65533;&#65533;)!&#65533;&#65533;&#65533;&#65533;	&#65533;&#65533;&#65533;RGu&#65533;t&#594;&#65533;KK&#65533;^&#65533;d	&#1386;V&#65533;V&#65533;&#65533;	&#1180;)6\&#816;&#65533;&#65533;&#65533;9h&#65533;H&#65533;"&#65533;2&#65533;&#65533;}&#65533;bE&#65533;&T&#65533; &#65533;C&#65533;6`&#65533;&#65533;AC&#65533;
<|&#65533;&#65533;&#65533;&#65533;"L&#65533;&#65533;`&#65533;	.X&#65533;l&#65533;(H&#65533; z&#65533;h&#65533;D&#65533;a"F( &#65533;&#65533;&#65533;
:|q&#65533;&#65533;&#65533;&#65533;,L&#65533;%-Z&#65533;d&#65533;&#65533;c&#65533;&#65533;&#65533;:x&#65533;@&#65533;$h &#65533;&#65533;&#65533;
*\&#65533;N!&#65533;i[&#65533;&#65533;w&#65533;z&#65533;&#65533;=&#65533;@Q&#65533;b&#333;%]&#65533;&#305;&#65533;'&#65533;:q&#65533;&#65533;!&#65533;&#65533;p&#65533;t&#65533;Q&#65533;2&#65533;&#65533;p&#65533;AGu8a&#65533;8&#65533;o&#65533;&#65533;&#65533;n&#65533;bs&#65533;&#65533;'&#65533;&#65533;F&#65533;o&#65533;&#65533;&#65533;&#65533;k&#65533;&#4492;&#65533;&#65533;F&#65533;&#65533;"
(G&#65533;=
&#65533;&&#65533;&#65533;&#65533;k&#65533;&#1121;g&#65533;&#65533;':&#65533;Fp&#65533;A&#65533;vH&#65533;&#65533;"
yb&#689;&#65533;V&#65533;&#65533;&#65533;s$X&#65533;&#65533;$rX&#65533;&#65533;ZZy&#65533;ZF&#65533; y&#65533; &#65533;u`)G&#65533;>&#65533;&#65533;'&#65533;	&#65533;i&#65533;&#65533;&#65533;&#65533;-&#65533;&#65533;F&#65533;!ZY&#65533;mL&#65533;&#65533;&#65533;&#65533; &#65533;&#65533;j(b&#65533;s&#65533;1$E&#152;&#65533;&#65533;&#65533;&#65533;&#65533;'&#65533;&#65533;2-&#65533;&#65533;BK.&#65533;&#65533;RK.&#65533; &#65533;/&#65533;&#65533;&#65533;+&#65533;&#65533;&#65533;&#65533;&#65533;k&#65533;&#65533;&#65533;&#65533;&#65533;.&#65533;&#65533;B&#65533;-&#65533;&#65533;R.&#65533;&#65533;&#65533;&#65533;-&#65533;&#65533;2&#48251; #&#65533;0&#65533;d&#65533;.&#65533;&#65533;&#65533;)&#65533;&#65533;b&#65533;*&#65533;J(&#65533;&#65533;&#65533;&#65533;)&#65533;x&#65533;	(&#65533;&#65533;&#65533;&#65533;)&#65533;&#65533;&#65533;(&#65533;x&#65533;I(&#65533;&#65533;&#65533;/(&#65533;L&#65533;BJ&#65533;&#65533;(&#65533;&#65533;&#65533;&#65533;z&#65533;&#65533;'&#65533;2&#65533;(&#65533;&#65533;&#65533;( &#65533;K
*&#65533;&#65533;&#1162;&#65533;#&#65533;\2&#620;&#65533;b&#65533;'IYB&#65533;&#725;\&#65533;	'&#65533;p&#65533;&#859;`&#65533;2%0g&#65533;&#65533;%&#65533;d&#65533;&#65533;&&#65533;PI#&#65533;,B&#65533;gdA&#65533;^&#65533;A&#65533;&#65533;HB&#65533;$&#65533;<2I&&#65533;L&#65533;&#65533;&#65533;&#65533;&#65533;&#65533;n&#65533;&#65533;&#65533;ED&#65533;&#65533;&#65533;'&#65533;&#65533;2&#65533;A=&#65533;
)U&#65533;&#65533;&#65533;&#65533;&#1693;&#65533;*&#65533;&#65533;&#65533;w&#1959;&#65533;"7&#65533;#]L&#65533;&#65533;{&#65533;N&#65533;&#65533;&#65533;.&#65533;&#65533;mRE&&#65533;v&#65533;&#65533;8&#65533;&#65533;&#65533;	'&#65533;$&#65533;U&#65533;kO&#65533;S&&#65533;&#65533;&#65533;/E&#65533;&#65533;&#65533;+&#65533;&&#65533;c2&#65533;#&#65533;&#65533;Gh&#65533;&#65533;Et&#65533;x&#65533;$&#65533;SrI&#915;\r&#65533;&#65533;&#65533;C&#65533;&#65533;&#791;&#65533;&#1104;@&#65533;H#&#65533;@&#65533;&#65533;#&#65533;&#65533;&#65533;&#65533;L&#65533;&#65533;&#65533;&#65533;k&#65533;M&#816;&#65533;5&#65533;P&#65533;V6&#65533;\.&#65533;&#1026;\&#65533;&#65533;&#65533;( &#65533;^&#65533;"&#65533;``&#65533;&#65533;&#65533;#Hg&#65533;&#65533;&#65533; 8 (&#65533;u&#65533;&#65533;`&#65533;@@Pf&#65533;2 &#65533;v &#65533;\&#65533;&#65533;ml&#65533;&#65533;&#65533;`,`A
D&#65533;!H&#65533;8&#65533;&#65533;&#65533;&#65533;p&#65533;t&#65533;}y<p&#65533;&#65533;0&#65533;&#65533;&#65533;I&#65533; `&#65533;&#65533;L&#65533;1 Aw&#65533;&#65533;&#65533;&#65533;=J&#65533; T0@&#65533;&#65533; 	X0&#65533;&#65533;<&#65533;AC=&#65533;&#1125;&#65533;B&#65533;&#65533;1&#65533;&#65533;v?&#65533;&#65533;?C&#65533;&#65533; &#65533;'5IE&#65533;b&#215;0E)J&#65533;D&#65533;*&#65533;&#65533;&#65533;&#65533;M&#65533;I&#65533;@B&#65533;&#65533;&#65533;L&#65533;hE3&#65533;&#65533;&#65533;&#65533;d&#65533;;&#65533;)Oj&#65533;&#65533;&#65533;#M&#65533;	&#65533;&#65533;&#50389;4&#65533;8&#65533;NwP&#65533;&#65533;&#65533;%+-&#65533;&#65533;&#65533;&#65533;&#65533;v!Zb&#65533;P&#65533;l&#65533;/&#65533;&#65533;'-&#65533;hJs&#65533;&#65533;&#65533;&#65533;!a
D&#65533;r&#65533;&#65533;Y&#65533;U&#65533;&#65533;j&#42249;&#65533;&#65533;H&#65533;&#533;&#65533;&#65533;&#65533;(R&#65533;&#65533;z&#65533;"&#65533;&#65533;&#65533;+&#65533;y\&#65533;b&#65533;&#65533;&#65533;>o&#65533;*\&#65533;&#65533;Y&#65533;&#65533;&#65533;&#65533;r&#65533;&#65533;[&#65533;&#65533;&#65533;&#65533;&#65533;,hqO&#65533;RkY&#65533;&#65533;&#65533;-r&#65533;a&#65533;B&#65533;&#65533;&#65533;>A
&#65533;8&#65533;&#65533;&#65533;D&#1016;&#65533;/Od&#65533;&#65533;&#65533;A66&#65533;&#65533;&#65533;&#65533;_1&#65533;&#65533;&#65533;&#1334;6&#65533;&#65533;&#870;3&#1897;&#65533;x*&#1243;Pdn#&#65533;iR&#65533;6&#65533;S&#65533;&#65533;dJ5&#65533;&#65533;M&#65533;&#65533;e&#65533;&#65533;&#65533;&#65533;:&#65533;&#65533;&#65533;Y&#65533;g/&#196;&2&#65533;8&#65533;FC"&#65533;9&#65533;ae`C&#65533;0&#65533;D&#65533;UZJ&#65533;&#1203;&#65533;&#65533;jb8&#65533;&#65533;%&#65533;6&#65533;&#65533;MyN&#65533;Z&#65533;`&#1458;&#65533;hBh&#65533;&#65533;&#1028;&#65533;X&#65533;86&#65533;)e&#65533;S&#65533;&#65533;&#65533;F&#65533;&#65533;&#65533;D&#65533;&#65533;&#65533;Y&#65533;Mh)&#65533;&#65533;`&#65533;&#65533;&#65533;mB&#65533;8&#65533;&#65533;&#65533;&#65533;IL&#65533;*?&#65533;&#65533;&#65533;&#65533;J&#65533;6*&#65533;&#65533;$"&#65533;&#65533;I0&#65533;g&#65533;&#65533;&#65533;&#65533;n%&#65533;&#65533;)B&#65533;hDo&#65533;A&#65533;&#65533;o &#65533;&#65533;&#65533;3&#65533;ax &#65533;&#65533;&#65533;H&#65533;{&#65533;&#65533;,&#65533;&#65533;k&#65533;&#65533;7&#65533;pD#&#65533;&#65533;&#65533;M{&#65533;]&#65533;#&#65533;k_&#65533;&#65533;&#65533;jX&#65533;Sq&#65533;#&#65533;&#65533;.&#65533;&#65533;&#65533;G`&#65533;&#65533;&#65533;)H&#65533;&#65533;&#65533;B&#65533;&#65533;&#65533;." A6&#1025;&#65533;&#65533;00
&#65533; 8&#65533;&#65533;~&#65533;) &&#65533; 4&#65533;Q4&#65533;&#1024;$ &#65533;&#65533;&#65533;p&#65533;`&#65533;I&#65533;&#65533; &#65533; *&#65533; x&#65533;X&#65533;&#65533;&#65533; &#65533;&#65533;&#65533; 5 @&#65533;&#65533;&#65533;-P&#65533;
[&#65533;&#65533;d &#65533;%r &#65533;&#65533; B&#65533;A&#65533;`'j&#65533;&#65533;p&#65533;	QA&#184;&#65533;&#65533;F&#65533;(0&#65533;	L&#65533;@&#65533;s@&#65533;&#65533;*Se&#65533;&#65533;&#65533;&#65533;&#65533;&#1424;&#65533;40&#595102;t9!&#65533;Hn&#65533;iKT&#1381;&#65533;G8&#65533;&#65533;&#1158;&#65533;&#65533;&79&#65533;R*Q&#65533;&#1170;&#65533;V&#65533;&#65533;	]	&#65533;j&#65533;&#65533;&#65533;s&#65533;+U&#65533;&#65533;&#1216;:&#65533;)`&#65533;&#65533;&#65533;|&#1171;3o}&#65533;Z&#65533;IN&#65533;e&#65533;&#65533;&#65533;&#65533;;&#65533;I&#65533;&#65533;&#65533;*&#65533;&#65533;&#65533;a3&#65533;&#1462;&#29094;&#65533;&#65533;&#65533;ak&#65533;R&#65533;"mN/&#65533;CT&#65533;R&#65533;&#65533;&#65533;0Z&#65533;!5&#65533;&#65533;&#65533;K&#65533;+&#65533;W&#65533;X&#65533;V&#65533;S&#65533;hE,dX&#65533;&#65533;&#65533;	G8Ce&#65533;Z\&#65533;88-"&#1097;&#738;&#65533;&#65533;/&#65533;&#65533;\&#65533;b\&#65533;&#1530;&#65533;	&#65533;l&#65533;4M&#65533;'&#65533;&#65533;y&#65533;b&#65533;&#65533;&#65533;k&#65533;6&#65533;&#65533;Evfk&#65533;&#65533;&#65533;h&#65533;s&#65533;&#65533;<&#65533;?&#65533;&#65533;&#65533;>G&#65533;&#1189;v&#65533;&#65533;&#65533;DC>&#65533;o&#65533;&#65533;"&#65533;R&#65533;&#65533;&#65533;	&#65533;a&#65533;?So%(a&#1762;&#65533;&#65533;e&#65533;=&#65533;&#65533;&#65533;&#65533;CB&#65533;&#198;&#65533;`&#65533;>&#65533;&#65533;P&#65533;x{+&#65533;z&#1020;&#65533;&#65533;&#65533;l'&#65533;&#65533;&#65533;.&#65533;&#65533;&#65533;@"&#65533;&#65533;1b&#65533;&#65533;&#65533;&#65533;q&#65533;&#65533;&#65533;)"&#65533;&#65533;/#_&#65533;G&#1847;&#65533;&#65533;^&#65533;&#65533;&#65533;D &#65533;8&#65533;!Q&#65533;&#65533;&#65533;&#65533;<&#65533;&#65533;&#65533;&#65533;eo{&#341;&#65533;#&#65533;&#65533;&#65533;&#65533;h&#65533;=^&#65533;&#65533;&#65533;&#65533;{&#65533;&#65533;<~&#1355;&#65533;&#65533;&#65533;{&#65533;]D"&#65533;|&#65533;'b&#65533;&#65533;8D &#65533;`&#65533;6&#65533;!X&#65533;&#65533;&#65533;=&#65533;i&#65533;<&#65533;&#299;=&#65533;&#65533;&#65533;&#65533;Gko#~_&#65533;&#65533;&#65533;&#65533;&#65533;&#65533;moo&#65533;z&#65533;&#65533;&#65533;&#2039;&#65533;&#65533;Zh+1&#65533;1A&#65533;X&#65533;&#325;Z&#65533;&#65533;	&#65533;&#65533;y8&#65533;	&#65533;&#65533;\&#65533;&#65533;&#65533;-P&#65533;&#65533;&#65533;&#65533;e&#65533;&#65533;&#65533;l&#65533;	&#65533;Pu&#65533;&#65533;- 	aGD ,&#65533;&#65533;&#65533;&#65533;&#65533;I&#65533;&#65533;=@&  &#65533;X&#65533;&#65533;@	l@&#65533;QXmH&#1042;5&#65533;gp@&#65533;&#65533;zP&#65533;T8D&#65533;&#65533;&#65533;1&#65533;x&#65533;_d@wH &#65533;vT&#65533;&#65533;&#65533;&#65533;9&#65533;w0&#65533;F&#1628;&#65533;&#1629;&#65533;&#65533;&#65533;&#65533;
(Xj&#65533; &#65533; &#65533;A&#65533;A&#65533;&#65533;&#65533;)H&#65533;&#65533;&u&#65533;&#65533;D&#65533;Q&#65533;&#65533;P&#652;+UR&#65533;a&#65533;&#65533;&#65533;&#65533;&#65533;&#65533;.&#65533;&#65533;Q&#65533;&#17540;@[1&#65533;&#65533;&#65533;1Y&#65533;&#65533;&#65533;}b*	&#1014;M1&#65533;-&#65533;&#65533;&#65533;&#65533;Eb&#65533;d&#65533;/&#65533;&#65533;&#65533;&#65533;"*&#65533;&#65533;&#65533;&#65533;1&#65533;&&#65533;&#65533;&#65533;&#65533;&#65533;a*&#65533;A2q&#1195;[&#65533;&#53878;9&#65533;&#65533;&#646;&#65533;&#65533;A8
&#65533;IZ&#65533;x&#65533;Q&#598;H&#65533;.9"%e&#65533;&#65533;&#65533;&#65533;	I#P&#188;&#65533;&#65533;&#65533;(&#65533;+&#65533;G&#65533;,&#65533;&#65533;&#313;&#65533;&#65533;&#595;&#65533;&#65533;B&#65533;X\>5\&#65533;Y&#65533;&#1282;=N.&#16564;&#65533;J,&#65533;&#65533;(&#65533;JhB&#65533;|&#65533;&t&#65533;%p&#65533;&#65533;&#65533;&#65533;'d&#65533;&#65533;&#65533;&#65533;&#65533;\&#65533;&&#65533;S4ENt&#65533;&#65533;@V&#65533;)EE&#65533;MHL&#65533;AEZ&#65533;R&#65533;&#65533;&#65533;\&#65533;Od&#65533;*,&#65533;*D&#65533;&#1572;I&#65533;&#65533;UI&#65533;&#65533;&#65533;&#65533;5&#65533;&#65533;^&#65533;&#65533;&#65533;&#65533;!&#65533;  %Q!&#65533; &#65533;&#65533;&#65533;&#65533;\&#65533;&#65533; &#65533; &#65533;&#65533;er&#65533;]!$&#65533;r1#<&#65533;&#65533;)&#65533;&#65533;-&#65533; `&#65533;W&#65533;^&#65533;	B&#65533;%&#65533;y&#65533;P&#65533;!`%!&#65533;%S&#1445;&#65533;&#65533;]&#65533;eVBZB!e!&#65533;e &#65533;SZe[&#65533;%a&#65533;&#65533;r&#65533;_}y^&#65533;&#65533;m&#65533;|&#65533;&#65533;&#65533;^ge&#65533;#lV&#65533;&#1047;zyO`y&#65533;&#65533;_r&#65533;&#65533;r&#65533;# !&#65533;&#65533;&#65533;Z&#65533;8&#65533;&#65533; &#65533;"&#65533;&#65533;&#65533;s&#65533;&iff{e&#65533;x&#65533;&#65533;n6&#65533;&#65533;&#1630;&#65533;&#65533;&#65533;&#65533;&#65533;&#65533;m&#65533;&#65533;}O&#65533;0V t&#65533;&#256;&#65533;&#65533;&#65533;&#65533;@&#65533;o&#65533;O&#65533;&#65533;&#65533;	&#65533;&#65533;&#65533;&#65533;G@ &#65533;&#65533;l&#65533;	&#65533;&#65533;
&#65533;&#65533;&#65533; .&#65533;&#65533;a&#65533; 
NP
B h@m&#65533;&#65533;D&#65533;&#65533;^@&#65533;Y|F&#65533;Y&#65533;,&#65533;&#65533;&#65533;<&#65533;X&#65533;&#65533;QA,&#65533;&#65533;&#65533;*&#65533;&#65533;5FhP&#65533;&#65533;&#65533;&#65533;<&#65533;x<(
&#65533;&#65533;&#65533;{| t&#65533;&#65533;&#65533;F&#65533;&#65533;&#65533;4&#65533;&#65533;&#1570; &#516;&#65533;I&#65533;&#1865;&#65533;U[&#65533;&#65533;b )&#65533;2&#65533;U&#65533;&#65533;&#65533;R&#65533;&#65533;&#65533;&#65533;&#1257;&#65533; 
&#65533;&#1749;&#65533;&#65533;&#65533;&#65533;8S&#65533;(&#1777;&#65533;&#65533;&#65533;%&#65533;3&#65533;R&#65533;&#65533;&#65533;&#65533;&#65533;I&#65533;&#65533;I&#65533;&#65533;&#1688;&#65533;G&#65533;&#65533;i&#65533;&#1570;&#65533;&#65533;&#65533;b&#65533;&#65533;&#65533;2&#65533;&#65533;&#65533;0&#65533;ni0&#65533;I&#65533;)*&#65533;&#65533;I&#65533;>&#65533;&#65533;p&#535;&#65533;&#65533;&#65533;&#65533;R8!&#65533;&#572;Y&#65533;
&#65533;RH&#65533;&#65533;&#1187;
&#65533;&#65533;&#65533;	&#65533;,&#65533;$&#65533;) &#65533;&#1225;&#2040;&#65533;+H&#65533;+&#65533;&#65533;,&#514;:&#65533;S;&#65533;-&#65533;&#65533;;&#65533;&#65533;:f&#65533;&#65533;?&#65533;B&#65533;&#65533;&#65533;J&#65533;&#65533;&#65533;&#190;&#65533;',qI&#65533;Tx&#65533;&#65533;-&#189;YpW%P&#65533;q&#65533;&#65533;&#65533;0&#65533;&#65533;dOf&#65533;&#65533;p&#65533;k&#65533;LUW&#65533;$Vj%V&#65533;X&#65533;W&#65533;~&#65533;&#65533;-&#65533;)B$`&#65533;N&#65533;&#65533;&#65533;H&#65533;&#65533;&#65533;&#65533;&#696;V&#65533;,&#65533;!&#65533;SV&#65533;L[&#65533;&#65533;vQ&#65533;UBe&#65533;U&#65533;%V&#65533;]m&#65533;&#65533;-&#65533;&#65533;}"M m&#65533;&#65533;&#65533;Q6&#65533;Uf&#65533;&#65533;&#65533;&#65533;!&#65533;^ze&#65533;&#65533;S&#65533;&#65533;S&#65533;&#65533;&#570;l&#1701;&#65533;&#65533;&#65533;&#65533;Ze |&#65533;&#65533;&#65533; &#65533;&#65533;&#65533;&#65533;&#65533;^&#65533;]&#65533;&#65533;]-V&#65533;,RB&#65533;:-"&#65533;&#65533;qJ&#65533;&#65533;&#65533;fe&#1951;q&#65533;gq&#65533;&#65533;n&#65533;oe&#65533;&#65533;&#65533;]`arj&#65533;X&#65533;&#65533;M &#1537;&#65533;A&#65533;&#65533;[ &#65533;&"0&#65533;&#65533;&#65533;&{5&#65533;&#65533;&#65533;g&#65533;&#65533;'{aM&#9830;X:&#65533;&#65533;am&#65533;&#65533;&#65533;n1&#65533;P&#65533;&#65533;@oY&#65533;&#65533;&#65533;6X&#65533;&#65533;
&#65533; &#65533;&#65533;&#65533;\&#65533;@&#848;m,&#65533;`d&#65533;a&#65533;&#65533;&#65533;&#65533;&#65533;$&#65533;LA(&#65533;&#65533; &#65533; &#65533;&#65533;wh!z&#65533;P&#65533;h@&#65533;&#65533;&#65533;z&#65533;&#65533;&#65533;fXc /xX@d< dt&#65533;&#65533;G &#65533;&#324;:&#65533;LXA<&#65533;ph&#65533;F&#65533;&#65533;<&#65533;L8@,&#65533;v/&#65533;z&#65533;&#65533;&#65533;&#65533;&#65533;&#65533;	|&#65533;p n&#65533;h&#65533;G&#65533;&#65533;@&#65533;&#65533; &#65533; LA&#65533;P&#1200;&#65533;&#65533;&#65533;".~j&&#65533;&#65533;bR&#65533;<&#65533;Y&#65533;&#65533;niq&#65533;2a[&#65533;f&#65533;'&#65533;l&#65533;&#65533;&#65533;D&#65533;"&#65533;&#65533;	&#65533;&#65533;TI&#65533;&#65533;&#65533;,&#65533;!&#65533;8&#65533;&#65533;&&#65533;&#65533;"p&#65533;A&#65533;&#65533;&#65533;-&#65533;&#65533;-[1&#65533;&#65533;'n,&#65533;&#65533;0	O&#65533;0&#65533;&#1968;&#65533;p&#65533;&#65533;*&#65533;V&#65533;&#65533;ri&#65533;>&#65533;J&#65533;*&#65533;&#65533;ihI&#65533;j&#65533;&#65533;8F&#65533;&#830;%&#616;&#65533;&#556;#&#65533;&#65533;1&#65533;&#65533;&#65533;&#65533;1;6&#65533;B&#65533;j+&#65533;D@&#65533;*&#65533;&#65533;6&#65533;%&#65533;^r&#65533;&#65533;&#65533;&#65533; &#65533;&#65533;&#65533;&#1196;&#65533;1e&#1146;,!<&#65533;L&#65533;A&#65533;&#65533;&#65533;]&#65533;&#65533;W&#65533;)&#65533;&#65533;`^{GZVXmf&#65533;2&#65533;`&#65533;&#65533;_*&#65533;"d&xTL&#65533;&#65533;MC,$_U&#65533;1&#65533;!#&#65533;&#65533;A<&#65533;&#65533;&#65533;&#65533;'&#65533;A&#65533;A&#65533;&#65533;A&#65533;$&#65533;&#65533;L &#65533;&#65533;&#65533;&#65533;&#65533;m&#65533;&#65533;l&#65533;e&#65533;>&#65533;Wf&#65533;6&#65533;]&#65533;&#65533;&#65533;%8&#65533;&#65533;]v&#65533;"&#65533;&#65533;&#65533;&#65533;&#65533;&#934;s[&#65533;%_&#65533;s8&#733;i&&#65533;&#65533;&#65533;3=O&#65533;=o&#65533;&#65533;i&#65533;X&#65533;&#65533;&#65533;f&#65533;s&#65533;&#65533;s&#65533;&#65533;~&#65533;&#65533;&#65533;&#65533;&#65533;&#65533;&#65533;X&#65533;3{)B!&#65533;&#1384;&#65533;&#65533;B&#65533;&#65533;D &#65533;c&#65533;&#65533;c&#65533;&#65533;&#65533;&#65533;Fo}]&#65533;&#65533;&#65533;&#65533;e&#65533;M&#65533;V&#65533;&#65533;:&#65533;&#65533;5B"&#65533;(A&#65533;@o&#65533;&#65533;&#65533;&#65533; &#65533;&#65533;v&#65533;.p<X&#65533;&#65533;&#65533;&#65533;F&#65533;wh@
&#65533;&#65533;&#65533;&#65533;&#65533;6&#65533;&#65533;&#65533;&#65533;A&#65533;A@A&#65533; &#65533;&#65533;t&#65533;&#65533;@&#65533;1F&#65533;&#65533;b&#65533;&#65533;V &#65533;b@Q&#65533;&#65533;&#65533;&#65533;Yv&#65533;&#65533;&#65533;
u &#65533;&#65533;D&#65533;H,A&#65533; `&#65533;l _ v&#65533;Y	"&#65533;9 &#65533;	&#65533;&#65533;&#65533;&#65533;&#65533;$`&#65533;omT@r&#65533;d@n&#65533; &#65533;Z&#65533;t&#65533;&#65533;&#65533;&#65533;X&#65533;&#65533;&#65533;&#65533;M&#65533;p*z&#65533;+F80&#65533;&#65533;&e&#65533;&U&#1202;)Z6"&#65533;&#65533;w&#65533;&#65533;1l&#65533;&#65533;L&#65533;h&#65533;'&#65533;&&#65533;&#65533;&#65533;A&#65533;&#65533;&#65533;	#&#65533;f&#65533;r&#65533;i-&#65533;A *&#65533;J&#65533;&#65533;I-v&#65533;&#65533;p&#65533;A&#65533;j"&&#65533;&#65533;&#65533;&#65533;&#65533;6v&#65533;j&#65533;&#65533;&#65533;/&#65533;/&&#1760;&#65533;(&#65533;&#65533;-&#65533;&#65533;&#65533;&#65533;&#65533;&#65533;D	&#65533;p0j&#65533;L&#65533;)T&#65533;i0&#65533;7&#65533;6&#65533;&#65533;n&#65533;&#65533;&#65533;q{&#65533;&#65533;&#65533;-%M&#65533;dN&#65533;&#65533;&#65533;H&#65533;&#65533;E&#65533;&#65533;&#1741;&#65533;&#65533;&#65533;L",,&#65533;&#65533;
&#2012;&#1640;KB|TR&#65533;&#648;B&X&#65533;&#65533;&#65533; &#65533;A&#65533;UI/~&#65533;;wT&#65533;wT.*G,xU&#65533; &#312;&#65533;&#65533;&#65533;&#65533;&#65533;&#65533;&#65533;f&#65533;i.&#65533;"P_&#65533;&#65533;&#65533;f!&#65533;&#65533;\B'&#1293;&#65533;&#65533;)&#65533;&#1854;&#65533;&#65533;&#65533; 4&&#65533;&#65533;&#65533;&#65533;HH&#65533;A&#65533;&#65533;-&#65533;T&#65533;&#65533;&#65533;&#65533;&#65533;M&#65533;&#65533;)$_w&#65533;&#65533;&#65533;-&#65533;w&#65533;&#65533;0  f&#65533;&&#65533;n3a&#65533;39&#65533;&#65533;&#65533;%&#65533;&#65533;3S&#65533;&#65533;;&#65533;&#65533;_&#65533;&#65533;&#454;,&#65533;W%&#65533;e&#65533;{z&#65533;|y&#1960;{&#65533;{E&#65533;&#65533;:r&#65533;&#65533;X&#65533;s&#65533;&#65533;&#65533;&#1164;W&#65533;&#65533;&#65533;x&#65533;?&#65533;K&#65533;&#65533;&#65533;&#65533;&#65533;&#65533;&#65533;R&#65533;&#65533;&#65533;&#65533;&#65533;A`&#65533;&#65533;&#580;&#65533;&#65533;&#18927;&#65533;&#65533;&#65533;:&#65533;&#65533;:&&#65533;&#65533;&#65533;u&#65533;&#65533;+m&#65533;&#65533;&#65533;9#&#65533;&#65533;]&#65533;a&#65533;&#65533;&#65533;&#65533;&#65533;FZ&#65533;&#65533;
&#65533; &#65533;@&#65533;&#65533;&#65533;&#65533;&#442;&#455;	&#65533;&#65533;&#65533;G&#65533;| 
&#65533; &#65533;&#65533;&#65533;,&#65533;&#65533;&#65533;&#65533;!M&#65533;&#65533;|A A&#65533;@
p@QoFg\g&#65533;/m\F&#65533;&#65533;&#65533;'&#65533;&#65533;- X&#65533;t&#65533;=&#65533;p&#65533; &#65533;n@&#65533;(&#65533;&#65533;@|&#1618;&#65533;g4T8 w&#65533;&#65533;.&#65533;/Y&#65533;&#65533;/
|&#65533;&#65533;J `g@&#65533;n &#65533;&#65533;&#65533;&#65533;&#65533;&#65533;&#65533;&#65533;&#65533;&#65533;
&#65533;&#65533;&#65533;I&#65533;&#65533;&#65533;S&#65533;&#65533;&#65533;XI&#65533;&#65533;N)&#65533;Aj&#65533;
i&#65533;&#1353;&#65533;&#65533;&#65533;&#65533;	&#65533;&#65533;&#65533;&#65533;4&#65533;&#65533;#&#65533;AvUe:&#65533;i&#65533;&#65533;-"&#65533;&#65533;&#65533;&#65533;&#65533;0&#65533;&#65533;0&#65533;&#65533;}&#65533;~j3&#65533;Hg&#65533;-F%&#65533;&#65533;J&#65533;&#65533;w*q&#65533;,z&#65533;!IS&#65533;H&#65533;&#65533;i&#65533;&#65533;b3&#65533;}	O&#65533;&#65533;&#65533;&#65533;&#65533;&#65533;us=	o,47&#65533;&#65533;&#38803;&#65533;&#65533;&#494;)&#65533;&#65533;q&#510;7&#65533;&#65533;T4&#65533;Q&#65533;N&#65533;D&#380;N&#65533;&#65533;&#65533;BL&#65533;P&#65533;&#65533;Q&#65533;&#65533;+P&#65533;RG&#65533;&#65533;(&#65533;&#65533;&#45058;&#65533;<&#65533;g&#65533;!\:2v&#65533;&#65533;&#65533;&#65533;&#65533;&#65533;S>l&#65533;R"&#65533;A&#65533;$&#65533;4O&#65533;B6&#65533;&#65533;E&#65533;&#65533;tx&#872;{^&#65533;&#65533;@&#65533; T!!B&#65533;E&#65533;D	&#65533;N&#65533;N&#65533;j&#1354;&#65533;*S&#65533;H&#65533;&#65533;&#65533;S&#65533;J&#65533;(Aj&#65533;hQ&#65533;B&#65533;&#65533;&#1817;S&#65533;&#65533;8m&#1452;i&#65533;80&#65533;&#537;&#65533;&N&#65533;;y&#65533;&#65533;&#65533;S&#65533;h&#65533;?}&#65533;(&#65533;&#65533;t)?O&#65533;&#65533;&#65533;B&#65533;&#65533;R&#65533;&#65533;&#65533;A&#65533;	RX&#65533;&#65533; &#65533;Y&#65533;j;&#65533;,&#1656;e&#65533;
&#65533;G* &#65533;~&#65533;J&#65533;p`&#65533;&#65533;!:&#65533;&#65533;Qb&#333;"Ir&#65533;X&#65533;!D&#65533;"ONt&#65533;&#65533;!C&#65533;9&#65533;&#65533;&#65533;&#65533;!&#966;&#65533;&#65533;&#65533;&#65533;&#65533;&#65533;[M{v&#65533;&#65533;&#65533;h&#65533;v&#65533;&#65533;'M&#65533;8y&#65533;`&#65533;&#65533;&#65533;&#65533;>&#65533;&#65533;
&#65533;[&#65533;l ?&#65533;&#65533;&#65533;EKz&#65533;q&#65533;[&#65533;:Zk&#65533;&#65533;}&#65533;g7+}&#65533;u&#65533;u&#65533;P&#131;&#65533;/\&#65533;&#65533;&#65533;&#65533;	*Z&#65533;_&#65533;&#65533;$J&#65533;p&#65533;&#65533;&#65533;B&#65533;&#65533;&#65533;(&#65533;`&#65533;&#65533;8?
i&#65533;&#65533;&#65533;AD&#65533;&#65533;CI&#65533;&#65533;&#1123;7&#136;&#65533;F&#65533;&#65533;&#65533;,&#65533;&#65533;D&#65533;3&#65533;<x&#65533;&#65533;Z&#65533;&#65533;&#65533;
$&#65533;@&#65533;	$&#65533;&#65533;&#65533;?!&#65533;J &#65533;&#65533;x&#65533;$&#65533;&#65533;`
&&#65533;`&#65533;0&#65533;&#65533;@&#65533;&#65533;
8&#65533;&#65533;&#65533;({&#65533;@&#65533;	&&#65533; @Xs&#65533;&#65533;D&#65533;@&#65533;(&#65533;&#65533;&#65533;
4&#65533;&#65533;&#65533;&#65533;S&#65533;l@!&#65533;R&#65533;&#65533;&#65533;5&#65533;Rj/&#65533;&#65533;&#65533;c&#65533;&#65533;&#65533;&#1123;&#65533;&#65533;&#65533;&#65533;=(&#65533;&#65533;L&#65533;j&#65533;<&#65533;&#65533;C&#65533;O3&#65533;>&#65533;jTQ3et&#65533;&#65533;&#65533;&#65533;&#65533;:&#65533;x&#65533;>&#65533; &#65533;?&#65533;r&#65533;&#65533;=&#65533;h&#65533;&#65533;&#65533;&#65533;Zj<&#65533; S&#65533; &#65533;&#1385;E1e&#65533;Y^&#65533;}&#65533;&#65533;_&#65533;&#65533;&#65533;T<&#65533;&#65533;X&#65533;&#65533;&#65533;&#65533;Xsb&#65533;&#65533;6&#1928;C&#65533;9&#65533;#&#65533;mG&#65533;&#65533;U:&#65533;8&#204;5&#65533;&#65533;&#65533;&#65533;<&#65533;&#65533;&#65533;R&#65533; &#65533;j9>X&#65533;&#65533;&#65533;P&#65533;8&#65533;&#65533;&#65533;&#65533;C4&#65533;xC&#65533;:&#65533;T`V&#65533;E&#65533;&#65533;=&#1072503;C2&#65533;&#65533;M$&#65533;&#65533;M2&#1604;&#65533;N89eO@	%QH9E&#65533;VIe&#65533;VV&#65533;9#&#65533;U9&#65533;&#65533;P@E&#65533;E&#65533;&#65533;"&#65533;S1E&#65533;M*&#65533;&#273;F1&#65533;&#65533;&#1714;&#65533;#&#65533;c&#65533;&#65533;b&#65533;&#65533;7&#65533;p&#65533;:&#65533;&#65533; &#65533;&#65533;&#65533;j&#65533;&#65533;$&#65533;&#65533;&#65533;F&#65533;&#65533;&#65533;I$&#65533;&#65533;J$&#65533;&#17534;I&#65533;&#65533;BH&#65533;&#65533;&#65533;&#274;K4&#65533;$RTI&#65533;TN)e&#65533;P>&#65533;dL&#65533;~&#65533;B&#65533;&#65533;&#65533;&#65533;:&#65533;x&#65533;7&#65533;&#65533;'9`&#65533;&#65533;&#65533;Y&#65533;h&#65533;TLc&#65533;&#65533;&#65533;Vo%&#552;&#65533;Q6&#65533;2&#65533;B&#65533;K&#65533;&#65533;n&#65533;&#65533;&#65533;&#65533;&#65533;&#65533;&#65533;&#65533;u&#65533;&#65533;&#65533;&#65533;&#65533;P&#65533;&#65533;j!&#65533;H&#65533;~&#65533;&#65533;(&#65533;|&#65533;+&#65533;&#65533;&#65533;&#65533; &#65533;&#65533;&#65533;*&#65533;&#65533;f&#65533;&#65533;&#65533;*&#65533;&#65533;&#65533;-*~au&#65533;&#65533;(H&#65533;hP&#65533;xC&#65533;L&#65533;&#65533; &#1401;&#65533;]&#65533;2&#65533;&#65533;D;	dK h3,&#65533;Kw&#65533;&#65533;&#65533;@&#65533;&#65533;&#65533;&#65533;&#65533;&#65533;P@&#65533;~&#65533;&#65533;&#65533;&#65533;*8
&#65533;&#65533;&#65533;&#65533;&@&#65533;
\&#65533;&#65533;&#65533;)&#1057;
R0X&#65533;!x&#65533;&#65533;&#65533;&#65533;7"nrc&#65533;f&$!&#65533; "q$&#65533;&#65533;?&#1057;V@Bh&#65533;&#65533;&#65533;i&#65533;@&#65533;&#552;&#65533;&#65533;&#65533;&#65533;h &#65533;&#65533;*0&#65533;&#65533;! A&#65533;H@&#65533;6&#65533; KPB&#65533;P&#65533;&#65533;+&#65533;@&#1281;&#65533;&#65533;h&#65533;0&#65533;&#65533;QL&#65533;&#65533;&#65533;&#65533;t&#65533;&#65533;	mrB &#65533;8 &#65533;&#65533;&#65533;&#65533;.Y&#65533;0&#65533;h&#65533;&#65533;&#65533;(3p&#65533;&#65533;&#65533;&#65533;&#65533;&#65533;K&#65533;&#65533;&#608;&#65533;&#65533;&#65533;&#65533;b*E/L&#65533;&#65533;2&#65533;L&#65533;5&#65533;R&#65533;ZN&#65533;&#65533;&#65533;1KI*T&#65533;&#65533;^&#65533; &#65533;&#65533;:&#65533;a'z &#65533;f&#65533;&#65533;&#65533;&#65533;YS*&#65533;t&#65533;&#1428;&#65533;1&#65533;x&#65533;&#608606;&#65533;?\%&#65533;&#65533;&#807;&#65533;&#65533;U)}5&#65533;&#65533;&#1403;CLXG&#65533;&#65533;&#65533;&#65533;j@&#65533;&#65533;;&#65533;&#65533;&mx&#1903;&#65533;	-O&#65533;A*&#65533;&#65533;&#65533;u*v&#65533;!&&#65533;&#241;&#65533;&#583;; &#65533;n&#65533;F&#65533;RO&#65533;U&#1314;&#6787;&#65533;1&#65533;&#65533;e&#65533;&#65533;&#65533;N3a	Mp"!&#65533;&B&#65533;&#65533;K`&#65533;&#65533;p&#65533;(HQ&#65533;T&#65533;biOE&#65533;)jv&#65533;S&#65533;b&#65533;#&#65533;(FAUT&#65533;,ga*J&#65533;&#65533;Oh&#65533;P&#65533;&#65533;&#65533;&#65533;&#65533;nX&#65533;&#65533;R&#65533;&#65533;tK&#65533;ca&#65533;BR&#65533;-&#65533;1&q&#65533;$"&#1301;&#65533;uv{e&#65533;'&#65533;C,b&#65533;&#65533;'>a&#65533;&#65533;B.#e&#65533;H&#65533;8Q&#65533;&#65533;0"&#65533;!&#65533;&#65533;&#65533;n&#65533;.&#65533;&#65533;I&#65533;&#1389;&#65533;&#65533;&#65533;lE&#65533;lv=&#65533;&#1939;&#65533;z&#65533;]B&#65533;BZ&#65533;iK_&#65533;*X&#65533;&#65533;&#65533;&#65533;&#65533;N*T&#541;X&#65533;NEP:&#1333;&#65533;:&#65533;<&#65533;&#65533;?&#65533;U&#65533;&#65533;&#65533;4&#65533;>&#65533;i&#65533;jQw&#65533;&#65533;p)&#65533;5&#65533;
&#65533;&#65533;&#65533;&#65533;&#1163;^t&7&#65533;y&#65533;l&#65533;;L&#65533;(&#65533;#HV&#65533;&#65533;&#65533;&#65533;&#65533;JB&#65533;&#149;&#65533;&#65533;&#65533;* &#65533;]^n&#65533;8d&#65533;	N@B&#65533;x`&#65533;&#65533;~&#65533;|&#65533;T&#65533;&#65533;&#65533;&#1615;H,P&#65533;&#65533;&#65533;&#1712;AB&#65533;i&#65533;CcC &#65533;+&#65533;1\q&#65533;u0&#65533;&#65533;&#65533;&#65533;D&#65533;&#65533;5`&#65533;3f K&#65533;d/&#65533;&#65533;&#65533;T h2Vp&#65533;6f`&#65533;kj
r &#65533;>&#65533;AHp&#65533;3&#65533;&#65533;&#65533;?&#65533;&#65533;&#65533;&#65533;*&#65533;Lt&#65533;&#18012;&#806;&#65533;&#65533;p@PhC7&#65533;&#65533;c&#65533;E@&#65533;&#65533; &#65533;%<y&#65533; &#65533;a&#65533;&#65533; S&#1449;&#65533;&#65533;&#65533;&#65533;&#65533;,U&#65533;&#65533;&#65533;_&#1679;*&#65533;e&#65533;&#65533;&#65533;W&#65533;L&#65533;k&#65533;&#65533;&#65533;e&#65533;(XW&#65533;--&#65533;&#1897;;&#65533;dX&#65533;&#65533;&#65533;j0dz&#65533;&#65533;&#65533;D&#65533;!&#65533;&#2022;lP;&#65533;&#65533;&#65533;B&#65533;leek1y	&#65533;&#65533;&#65533;*?T&#65533;T&#1754;&#65533;&#65533;%&#65533;;<&#65533;]&#65533;&#65533;u&#65533;L&#65533;:&#65533;&#65533;* E&#65533;&#65533;&#65533;&#468;&#65533;&#65533;&#65533;S&#65533;o&#65533;&#1066;B&#65533;d"&#65533;&0&#65533;	&#65533;g&#65533;&#65533;&#65533;YP~&#65533;&#65533;&#65533;&#65533;L%*Xq&#65533;U@OE&#65533;&#65533;j&#65533;S&#65533;&#65533;f&#65533;&#65533;+bX&#65533;&#65533;g&#65533;;&#65533;%(	&#65533;!&#65533;&#65533;Y&#65533;&#65533;2&#65533;&#65533;/&#1562;w&#65533;&&#65533;&#65533;&#65533;&#65533;&#65533;&#65533;C&#65533;F&#65533;&#65533;1Nh&#65533;&#65533;I&&#65533;&#65533;L5&#65533;l%
&#65533;	&#65533;&#65533;&#65533;&#65533;p&#65533;+0&#65533;
&#65533;&#65533;\e&#65533;&#65533;&#65533;&#65533;.C&#65533;ocK&#65533;&#65533;5(H&#65533;&#65533;&#65533;&#65533;
eb&#65533;&#65533;t&#65533;+&#65533;N&#65533;V&#65533;&#65533;&#65533;^4&#65533;QX&#65533;K&#65533;&#65533;&#65533;Tp&#65533;&#751;&#65533;&#65533;v&#65533;;&#65533;&#65533;&#65533;R&#65533;&#65533;J&#65533;&#65533;&#1902;&#65533;&#65533;&#65533;x&#65533;&#65533;&#65533;&#65533;&#65533;U@W&#65533;&#65533;&#65533;&#65533;(&#65533;&#65533;<&#65533;&#65533;%&#65533;eR&#65533;&#65533;&#65533;`d&#65533;&#65533;=<&#65533;/D&#65533;t&#65533;&#65533;$&#65533; &#65533;&#65533;&#65533;&#65533;l&#65533;*&#65533;1&#65533;[(H&#65533;&#65533;&#65533;4n&#65533;&#65533;&#65533;&#65533;&#65533;(4&#65533;@&#65533;^&#65533;&#65533;@&#65533;&#65533;!
N&#65533;B&#65533;@&#65533;' A&#65533;$&#65533;&#65533; 
s Db(C&#65533;&#65533;&#65533;&#65533;&#65533;0&#65533;#&#65533;&#65533;W&#65533;&#65533;En&#65533;`D!&#65533; 3h
&#65533; @l@&#65533;&#65533;. &#65533;H* bh&#65533;@&#65533;d&#65533;?&#1539;6 &#65533;(&#65533;l&#65533;p&#65533;z &#65533;&#65533;~ `&#65533;4 &#65533;&#65533;&#65533;L`&#65533;&#65533;. &#65533;. &#65533;&#65533;&#65533;L &#65533; &#65533;&#65533;, C&#65533;&#65533;Z&#65533;R@4 ` &#65533;&#65533; &#65533;p&@&#65533;&#65533;HFH >`&#65533;h &#65533;&#65533;6@GF&#65533;&#65533;&#65533;&#65533;@!2a)n&#65533;,B&#65533;&#65533;&#65533;&#65533;&#65533;V&#65533;B&#65533;2H&#65533;&#65533;&#65533;7&#65533;(&#65533;&#65533;&#65533;&#65533;&#65533;)[&#65533;LK&#65533;&#65533;k&#65533;&#65533;-&#65533;&#65533;&&#65533;^jk&#65533;&#65533;)&#65533;&#36996;i&#65533;p&#65533;&#65533;&#65533;<&#65533;_vg&#65533;l9&#65533;0s&#65533;&#65533;&#65533;&#65533;(&#36838;c%&#65533;')*&#65533;U&#65533;&#65533;&#65533;zE&#65533;&#65533; v(&#65533;&#65533;V'&#65533;F*&#65533;(&S&#65533;&#65533;&#65533;&#65533;&#65533; &#65533;6/&#65533;&#521;Ye&#65533;&#65533;&#65533;&#65533;&#65533;&&#65533;$ARf&#65533;,&#65533;d0&#65533;YF&#65533;B&#65533;.&#65533;"&#65533;#(#&#65533;&#65533;"D&#65533;Y-f!\!jkATa&#65533;D&#65533;&#65533; %
&#65533;{&#65533;&#65533;8&c0&#65533;&#65533;,N&#65533;&#65533;
&#472;H&#65533;&#65533;f&#65533;H&#65533;)AB&#65533;&#65533;&#65533;
8&#65533;&#65533;&#65533;&#65533;&#65533;<#&#65533;&#65533;$&#65533;&#65533;>Ad&#65533;&#65533; &#65533;"&#65533;&#65533;&#65533;<$4&#65533;i@&#65533;&#65533;&#65533;R&#65533;&#65533;*8&#65533;&#65533;&#65533;]&#65533;m&#65533;&#65533;&#65533;Z&#65533;	%&#65533;&#65533;Ql&#65533;&#65533;&#65533;&#65533;Q6&#65533;S&#65533;&k%5E&#65533;&#65533;X&#65533;G-&#65533;*rn'&#65533;&#65533;.&#65533;N!&#65533;&#65533;&#65533;&#65533;x&#65533;&#65533; z&#65533;*&#65533;be&#65533;2(}&#65533;0&#65533;&#65533;&#65533;&#65533;&#65533; A_n-)],}G &#65533;g&#65533;&#65533;&#65533;8&#65533;&#65533;&#65533;Q3b&#65533;B&#65533;&#65533;+a&#65533;&#519;&#65533;&#65533;&#384;
&#65533;&#65533;	"Lf&#65533;=&#65533;&#65533;@LP@HF@V&#65533;&#854;&#65533;#B@lj&#65533;
&#65533;&#65533;&#65533;B6&#239;B&#65533;c&#65533;&#65533;FC.&#65533;&#65533;a&#65533;&#65533;%
&#65533;&#65533; &#65533;&#65533;z&#65533;&#65533;&#65533;&#65533;K&#65533;&#65533;&#65533;~&#65533;&#1146;Lh &#65533;^ &#65533;J@&#65533;&#65533;N&#65533;|&#65533;&#65533;`	&#65533;@&#65533;a@@L@H&#65533;9aHv&#65533;LP&#65533;L&#65533;d&#65533; GV)E &#65533;?V`2&#65533; &#947;&#65533;`&#65533;D&#65533;&#65533;\&#65533;Or@&#65533;dH&#65533;&#65533;2@&#65533; &#65533;@!&#65533;&#65533; +&#263;&#65533;&#65533;&#65533;w&#65533;&#65533;&#65533;K&#65533;41&#65533; &#65533; &#65533;&#8358;&#65533;:d&#65533;<j&#65533;L&#65533;x&#65533;&#65533;&#65533;e&#65533;&&#65533;&#65533;&#65533;&#65533;&#65533;&#65533;`-&#65533;&#65533;&#65533;"+&#65533;+&#65533;!pL.	&#65533;%lFL,&#65533;b:&#65533;&#1238;&#65533;)&#65533;V&#65533;ylc&#65533;&#65533;\&#65533;`&#800;&#65533; &#65533;&#65533;)&#450;+&#65533;&#65533;&#65533;Fs&#65533;fqt&#65533;@8&#65533;B@se&#65533; &#65533;&#65533;&#65533;)Y &#65533;c:&#65533;p
&#65533;&#65533;&#65533;*Aq+&#65533;&#65533;&#65533;&#65533;Q&#65533;(&#65533;&#65533;$R"]&#65533;N&#65533;i&#65533;hAf&#65533;&#65533;&#65533;j&#65533;Na@$&#65533;&#65533;"&#65533;2@&#65533;+v&#65533;p&#65533;&#65533;1 C(&#65533;I&#65533;&#65533;&#27570;p&#65533;&#65533;&#65533;h&#1044;&#65533;&#65533;M9bP	&#65533;&#65533;.&#65533;83naN&#65533;:&#65533; rfGiRAV&#65533;N&#65533;6&#65533;b&#65533;&#65533;&#65533;&#603;&#65533;$&#65533;&#355;\&#65533;#&#1765;z&#65533;_&#65533;gR&#65533;x&#65533;g*b|\c&#65533;&#65533;N&#65533;PR
&#65533;lr&#1364;I&#65533;.&#65533;&#65533;&#65533;-&#65533;&#65533;&#65533;&#65533;d&#65533;&#65533;&#222;&#65533;&#65533;{&#65533;&#65533;*&#65533;'&#65533;&#65533;&#65533;0&#65533;G4&#65533;3&#65533;g{t&#65533;&#65533;*q&#65533;tO-&#65533;.&#65533;&#65533;N&#65533;n&#65533;2&#65533;_&#65533;&#65533;5&#65533;U2`&#65533;`V5`&#65533;3&#65533;&#65533;`&#65533;&#65533;ppL1P&#65533;TSb&#65533;#&#65533;&&#65533;2IRCK&#65533;&#65533;&#65533;&#65533;&#65533;	&#65533; 	&#65533; 	| V&#65533;&#65533;H&#65533;F d(&#65533;p(&#65533;H,E>&#65533;;&#65533;&#65533;  t&#65533;&#65533;&#65533;TCn &#65533;ga&#65533;&#65533;B0&#65533;bC&#65533;1 a&#65533;o&#65533;&#65533;&#65533;@
&#65533;&#65533;d&#65533;T&#65533;X&#65533;` la&#65533;f&#65533;P&#65533;&#65533;&#65533;	l&#65533;&#65533;0@<&#65533;&#65533;&#1942;X&#65533;x &#65533;&#65533;n&#65533;N &#65533;L &#65533;&#65533;&#65533;&#65533;H*  `&#65533;& &#65533; mMZ&#65533;>^ d&#65533;^&#65533;fK`&#65533;&#65533;&#65533;L;-&#65533;mC&#65533;&#65533;&#65533;p&#65533;n f@<` ,@t&#65533;
&#65533;&#65533;^&#65533;&#65533;4{&#65533;f_&#65533;O_&#65533;.&#65533;'&#65533;&#65533;&#65533;!&#65533;&#65533;f&#65533;&#65533;qR&#65533;-D&#65533;	&#65533;X&#65533;(&#65533;i&#65533;&#65533;&#65533;&#65533;&#65533;.$Q;v&#65533;&#488;&#65533;)&#65533;&#65533;0&#65533;&#65533;&#65533;w&#65533;&#65533;.
Lp&#65533;+&#65533;W&#65533;f&#65533;9&#65533;g)&#65533;T9&#65533;&#65533;vr&#65533;:(q&#65533; &#65533; &#65533; &#65533; &#65533;`&#65533;@&#65533; m&#65533;&#65533;]9F&#65533;&#65533;&#65533;&#65533;&#65533;&#65533;&#65533;@&#65533;d&#65533;&#65533;&#65533;&#65533;yP/*&#65533;&#65533;&#65533;6&#65533;N$&#65533;&#65533;D&#65533;|&#65533;Ef"&#65533;&#65533;L!&#65533;r^&#65533;f&#65533;N&#65533;O&#65533;&#65533;OgT&#65533;S&#65533;i!&#65533;,|$A&#65533;"6%h,,&#65533;5&#65533;Vn$&#65533;$B8eH&#65533;q@u r>+1"&#65533;B&&#65533;I&#65533;q&#65533;
g&#65533;&#65533;#J&#65533;"?&#65533;&#65533;
j,v%&#65533;&#65533;&#65533;$&#65533;&#65533;&#65533;%&#65533;jD&#65533;]&#65533;&#381;&#65533;&#65533;x&#65533;M=&&#65533;&#65533;U&#65533;&#65533;%Y&#65533;)FMZk&#65533;VB&#65533;&#65533;Yz&#65533;cp`&#65533;&#65533;VG=&#65533;8&#1170;.&#65533;G4&#65533;&#1416;90&#65533;/h!&#65533;',Gy&#65533;q&#65533;]&#65533;.Yc&#65533;O&#65533;E#&#1416;&#65533;i&#65533;24&#65533;2#n&#65533;&#65533;]Y&#65533;uY&#65533;&#1386;&#65533;`&#65533; &#65533; o}&#65533;~ `&#65533;&#65533;"7&#65533;&#65533;H&#65533;&#65533;(E(-&#65533;hj &#65533;@Q7&#65533;OU&#65533;f!&#1272;3B&#65533;&#65533;49b!0&#65533;&#65533;&#65533;&#65533;&#65533;&#65533;&#65533;x&#65533;8u`j&#65533;?&#1539;r] &#65533;&#65533;&#65533;&#65533;Z&#65533;&#65533;> IzDtW &#65533;3d >T&#65533;d5w3&#65533;4&#65533;&#65533;l$J&#65533;&#65533;SG M&#65533;&#65533;&#65533;0k&#65533;&#65533; 	&#65533;`&#65533; &#65533;u >`&#65533;&#65533;*&#65533;J&#65533;hF&#65533;f@&#65533;=&#65533;&#65533;&#65533;&#65533;,&#65533;h@&#65533;&#65533;&#65533;&#65533;&#65533;7&#65533;0
&#65533;&#65533;,3A&#65533;2&#65533;&#65533;&#65533;w&#65533;&#65533;~X&#65533;&#65533;&#65533;r&#65533;6^/*&#65533;&#65533;&#65533;*&#65533;&#1620;&#65533;)&#65533;&#65533;)&#65533;&#65533;&#65533;&#65533;xw&#65533;,Z&#65533;&#65533;&#65533;R|&#65533;j.&#65533;g,O&#65533;,&#65533;&#65533;-&#65533;+."xE&#65533;:&#65533;&#65533;'kT+&#65533;&#65533;&#65533;&#65533;&#65533;`
&#65533;@&#65533;&#65533; &#256;&#65533;I&#65533;&#65533;&#65533;"&#65533;&#65533;b&#65533;&#65533;V&#65533;&#65533;&#65533;0&#1518;m*4&#65533;(&#65533;&#65533;z&#65533;$&#65533;fv&#65533;M&#65533;+&#65533;4a&#65533;&#65533;&#65533;&#65533;&#65533;T8g&#65533;b&#65533; &#65533;gg&#65533;&#65533;k&#65533;g8V&#65533;l&#65533;&#65533;&#65533;&#65533;&#65533;#: vn"&#65533;g&#65533;6%&#65533;&#65533;2&#65533;h_&#65533;&#65533;0&&#65533;q
.b&#65533;e&#65533;&#65533;h&#65533;s&#65533;q"&#65533; dn&#65533;&#65533;P&&#65533;?ah\&#65533;V_F&#65533;F&#65533;V=!sp&#65533;0 RJ&#65533;&#1664;k&#65533;h&#30850;&#1407;7&#65533;&#65533;&#65533;&#65533;&#65533;{&#65533;uw&#65533;&#65533;:&#65533;-[&#65533;&#65533;&#65533;&#65533;&#65533;&#65533;0&#65533;)&#65533;w&#65533;&#65533;&#65533;r&#65533;5&#65533;bh&#65533;;&#65533;w&#65533;9&#65533;ww&#65533;u_&#65533;&#65533;b&#65533;&#65533;h&#65533;&#65533;1&#65533;&#65533;&#7943;&#65533;o&#65533;Fh&#65533;&#65533;&#65533;s\&#65533;w&#65533;&#65533;&#65533;&#65533;&#65533;&#65533;_Q&#65533;&#65533;5&#65533;&#65533;3{v&#65533;&#65533;d"&#65533;&#587;&#65533;h&#65533;&#65533;oN&#65533;hBoZ|&#65533;&#1529;&#607;&#65533;h&#65533;&#65533;&#65533;P3&#65533; &#65533;y~ &#65533;r&#65533;&#65533;Z&#261;&#65533;O&#65533;&#65533;&#65533;&#65533;&#1804;&#65533;2 n&#65533;&#65533;&#65533;
a&#65533;&#65533;&#65533;&#343;|&#65533;)&#65533;}&#65533;&#65533;i&#65533;8&#65533;A%&#65533;&#65533;hwYhe&#65533;&#65533;&#65533;&#768;
&#65533;&#65533;
&#65533;@	r`lS&#65533;&#65533;a`l&#65533;n 
&#65533; &#65533;&#65533;&#65533;T&#65533;&#65533;jv&#65533;@@&#65533;&#65533;V&#65533;\@z&#65533;&#65533;&#65533;	&#65533;&#65533;(&#65533;&#65533;&#65533;x@&#65533;&#65533;	&#65533; X`&#65533;$&#65533;&#65533;&#65533;!&#65533;&#65533;@&#65533;&#65533;&#65533; &#65533;@'&#65533;&#65533;&#65533; &#65533;&#65533;Z &#65533;
wq&#65533;T@n&#65533;&#65533;&#1164;&#65533;&#65533;"&#65533;u/&#65533;&#65533;x&#65533;&#65533;&#65533;A&#65533;&#65533;&#65533;9&#65533;pG&#26810;&#65533;&#65533;Mq&#65533;l&#65533;~&#65533;C+&#65533;'&#65533; l&#65533;W&#65533;&#65533;J&#65533;&#65533;9&#65533;&#65533;&#65533;~&#65533;&#65533;/&#65533;&#65533;|&#65533;4_&#722;.&#65533;W &#65533;&#65533;&#65533;&#65533;5&#65533;&#567;&#65533;(&#65533;&#65533;j9&#65533;&#65533;4&5{0&#65533;I&#65533;`&#65533; &#65533; &#1563; 
&#65533; &#65533; &#65533;&#65533;&#65533;p&#65533;&#578;r&#65533;&#65533;&#464;&#65533;&#65533;&#65533;&#65533;&#65533;Q&#65533;&#65533;K&#65533;&#65533;&#65533;Lf$&#65533;&#65533;&#65533;te&#65533;&#65533;U&#65533;&#65533;2&#65533;]AhZ&#65533;Og&#65533;&#65533;&#65533;&#65533;&#65533;&#65533;Y&#65533;i>a,&#65533;B.1 &#65533;&#65533;&#65533;Ac&#65533;20(&#65533;6X&#65533;eH&#65533;$&#65533;#&#65533;~PU&#424;Fu&#65533;X&#40536;d&#65533;~U&#65533;&#65533;U&#65533;*@"$&#1169;&#65533;&#65533;:&#65533;I_&#65533;n&#65533;&#65533;IY&#65533;&#65533;Xr&#65533;ZDQ&#65533;=/&#65533;&#65533;'!sl&#65533;l&#65533;&#65533;G&#1646;c&#65533;l&#65533;&#65533;&#65533;AK&#65533;E9&#65533;&#65533;&#65533;&#65533;&#65533;J,&#65533;&#65533;,&#65533;&#65533;0&#65533;RO&#65533;!l&#65533;&#65533;&#65533;&#65533;&#65533;'&#65533;g&#65533;&#65533;&#65533;9&#65533;&#65533;&#65533;&#65533;=&#65533;&#65533;-V2>94Y#&#65533;&#65533;"&#65533;5&#65533;&#65533;&#65533;&#65533;g!!&#65533;&#65533;&#65533;&#40639;&#65533;e&#1801;&#65533;&#65533;&#65533;&#65533;&#65533;&#65533;8b&#65533;&#65533;I&#65533;1&#65533;&#65533;&#65533; 
&#65533;&#65533;	&#65533;&#65533;&#65533;t@o&#65533;GN &#65533;[ >&#65533;&#65533;&#65533;&#132;&#65533;*d@&#65533;CA&#65533;Ez&#65533;&#65533;$J&#65533;&i&#65533;&#65533;I&#65533;%K&#65533;2U&#65533;&#65533;&#65533;R&#65533;I&#65533;!*T&#65533;#I&#65533;&#604;9s"C&#65533;f6:4&#65533;L&#65533;2^&#65533;&#65533;P1&#65533;&#65533;
/h&#65533;&#65533;&#65533;J,?v&#65533;&#65533;$T&#65533;1"E
!H&#65533;hr&#65533;&#65533;5l&#1292;&#7333;&#65533;2_&#65533;&#65533;&#65533;&#65533;&#65533;&#65533;2IT<PA&#65533;_&#65533;4| A&#65533;&#65533;6&#65533;&#65533;&#65533;(&#65533;&#65533;&#65533;&#65533;&#65533;&#65533;&#65533;d&#65533;$x&#65533;&#65533;D&#65533;&#65533;&#65533;&#65533;c&#65533;H&#65533;&#207;/w=rT&#65533;&#65533;@&#65533;n*4(&#65533;&#65533;B&#65533;&#65533;&#65533;&#65533;&#65533;?{&#65533;&#65533;c&#65533;9&#65533;={&#65533;&#65533;&#65533;HPo&#65533;,)Rd&#33826;E&#65533;DHu@&#65533;&#723;'&#65533;{&#65533;&#65533;A&#65533;&#65533;&#65533;~7y&#65533;&#65533;&#65533;&#65533;n&#65533;zn&#65533; &#65533;^o&#65533;&#65533;&#65533;_p&#65533;&#65533;&#65533;&#65533;t4&#65533;`u&#65533;&#65533;w&#65533;}&#65533;&#65533;&#65533;&#65533;|@&#1858;&#1245;g&#65533;o&#65533;&#65533;&#478;m{&#65533;&#65533;]P!X&#65533;&#65533;&#65533;}&#65533;&#65533;x&#65533;hc&#65533;y@'u&#65533;&#65533;R|^&#1543;&#65533;DB&#65533;&#65533;v&#65533;! &#65533;TI$&#65533;X&#65533;I&Sfb&#65533;F&#65533;&#65533;&#598;\f&#65533;&#65533;'&#65533;&#65533;&#65533;J*&#65533;&#65533;&#138;*&#65533;&#65533;&#65533;&#65533;
,&#65533;&#65533;&#65533;&#667;&#65533;&#65533;&#65533;,&#65533;&#65533;"&#65533;v&#65533;&#734;{&#65533;&#65533;
)&#65533;x&#65533;	$&#65533;&#65533;t&#65533;!&#65533;!&#65533;H#&#65533;@&#10787;11&#65533;H"&#65533;&#65533;Gix&#65533; &#65533;&#65533;&#65533;&#65533;"&#65533;H#&#65533;<i	&#65533;^v&#1161;'&#65533;&#65533;B&#682;&#65533;&#65533;"J&#65533;&#65533;h&#65533;I%&#65533;&#65533;E&#65533;&#65533;tI%&#65533;`&#65533;	'!&#65533;&#65533;I&&#150;&#65533;&#65533;'&#65533;&#65533;&#563825;R&#65533;H"&#65533;2&#65533;&#65533;z&#65533;amz&#65533;c}&#65533;a&#65533;&#65533;y&#65533;QGw&#65533;&#65533;-&#65533;&#65533;&#65533;G&#65533;&#65533;&#65533;&#65533;{&#65533;&#65533;)&#65533;8&#65533;&#65533;p&#65533;&#65533;&#65533;&#1786;&#65533;RG&#65533;t&#65533;I&#65533;on&#65533;&#65533;7&#65533;|&#65533;&#65533;&#65533;!&#65533;2"&#65533;(QT&#65533;#&#65533; &#65533;#&#65533;&#65533;bH&#65533;&#65533;2*&#65533;&#65533;a$	$&#65533;&#65533;&#65533;$&#65533;^Dk&#65533;&#65533;&#65533;JM0&#65533;4i&#65533;1&#1492;&#65533;&#65533;&#65533;2&#65533; {&#65533;A| R&#65533;"&#65533;Hz3#&#65533;&&#65533;&#65533;()&#65533;&#65533;$!&#65533;u&#573;&#65533;q&#1103;=:&#65533;&#65533;&#65533; &#65533;Gd&#65533;&#65533;&#65533;L1<&#65533;@.&#65533;&#65533;&#65533;	#&#65533;0	&&#65533;&#65533;d&#65533;&#65533;D&#65533;&#65533;&#65533;j&#65533;1t#Eg&#65533;&#65533;&#629;F"&#65533;%&#65533;J9&&#65533;&#65533;4&#65533;#&#65533;nl)&#65533;3/"&#65533;t&#65533;&#65533;h!q&#65533;qEI&#65533;&#65533;X"&#65533;&#65533;&#65533;2&#65533;&#65533;Up&#65533;5&#65533;pC=&#65533;`C0&#65533;`&#65533;&#65533;*&#65533;&#65533;Dq&#65533;&#65533;G&#65533;z&#65533;A&#65533;~&#135;~&#65533;"&#65533;1&#65533;,&#65533; &#65533;C0&#65533;xP!&#65533; &#65533;b&#65533;&#65533;&#203;&#65533;&#65533;n|&#65533;,0 _
u&#65533;&#65533;/`[&#65533;Tp&#65533;\&#65533;(&#65533;*P&#65533;at &#65533;J&#65533;&#65533;&#65533;&#65533;T&#65533;`&#65533;&#1082;,&#65533;>&#65533;ph&#65533;`&#65533;6&#65533;!h&#65533;qO!!&#65533; &#65533;PS&#65533;&#65533;"$uA&#65533;&#65533;_&#65533;&#37952;$&#65533;a0&#65533;&#65533;&#65533;M&#65533;0&#65533;&#65533;&#65533;?&#65533;&#65533;P&#65533;&#65533;&#65533;&#65533;&#65533;BA&#65533;I&#65533;&#65533;R&#65533;/&#65533; &#65533;xP&#65533;&#65533;&#65533;P&#65533;&#65533;yh&#65533;9&#65533;W&#65533;&#65533;&#365;n=&#65533;&#65533;F>&#65533;&#65533;oX&#65533;&#1328;7&#65533;a&#65533;&#65533;C&#65533;&#65533;&#65533;&#65533;&#65533;&#65533;"&#65533;q&#65533;&#65533;&#65533;0B&#65533;&#65533;`r&#65533;&#65533;&#65533;EZ&#65533;9&#8323;B&#65533;&#65533;G&#65533;&#65533;&#65533;&#65533;&#65533;D&#65533;NR&#65533;&#65533; *&#65533;d&#65533;T&#65533;"&#65533;&#65533;&#1243;\&#65533;
8&#65533;&#65533;&#65533;xE,j&#65533;X&#1577;&#65533;&#65533;T&#65533;(<&#65533;&#65533;	L0&#8525;p&#65533;%^&#65533;
XC&#65533;2&#65533;&#65533;aV,&#65533;2d&#65533;"&#65533;\&#65533;&#65533;[&#65533;/A1&#65533;V&#65533;j&#65533;&#65533;D&-a&#65533;r&#65533;*W&#65533;&#65533;&#65533;&f&#65533;+L&#65533;j&#65533;&#65533;<I&#172;SyB&#65533;&#65533;	&#65533;&#65533;&#65533;E&#65533;F&#65533;&#65533;&#1422;&#65533;&#65533;&#65533;;&#1025;u&#515;&#65533;&#65533;5H&#65533;&#65533;&#65533;&#65533;fw&#65533;&#65533;z&#65533;&#65533;@&#65533;|&#65533;P&#65533;k&#65533;MO{&#65533;Hhf&#65533;1&#65533;&#65533;H&#65533;.W4GH&&#65533;&#65533;&#65533;yA&#65533;6q&#65533;&#65533;D&#65533;&aNcN&#65533;&#65533;&#65533;L\&#65533;H1q53&#918;&#65533;&#1315;m&#65533;&#65533;J\&#65533;I&#65533;&#65533;&#65533;z&#65533;p&#65533;0&#65533;&#65533;F&#65533;&#65533;&#65533;&#65533;@&#65533;L\&#65533;R&#65533;&#65533;&#65533;&#65533;&#65533;@g&#65533;&#65533;
x&#65533;
&1s&#65533;a&#65533;&#65533;1&#65533;.
R&#65533;&#65533;&#65533;&#65533;&#65533;@/x&#65533;
&#65533;B&#65533;V!&#65533;@*p
T&#65533;&#65533;&#65533;`&#65533;3&#65533;&#65533;"3y&#65533;&#65533;*9&#65533;&#65533;&#65533;&#1299;AfZ+1	Fx&#65533;&#65533;&#65533;&#65533;$&#65533;!&#65533;&#65533;I&#65533;9A&#65533; &#1824;&#65533;%&#65533;&#65533;.0AbB eK&#555;b&#65533;&#1792;>&#65533;j&#65533;&#65533;x x&#65533;&#65533;P=&#65533;P&#65533;&#65533;P!&#65533;&&#65533;&#65533;l&#65533;&#65533;&#65533;B.&#65533;&#65533;`5 &#65533;`&#65533;&#65533;y&#65533;&#65533;xj&#65533;G<b}&#65533;BB &#65533;\ &#65533;@z;X&#65533;M&#65533;` &#65533;Y&#65533; 
n&#65533;! &#65533;&#65533;F&#65533;&#65533;Zz&#65533;&#1223;9&#65533;!&#65533;c &#65533;`&#65533;?&#65533;&#65533;&#65533;&#65533;I&#65533;mb&#65533;Y&#65533;&#65533;=&#65533;:&#65533;&#65533;n&#65533;&#65533;I&#65533;&#65533;8&#65533;&#65533;
S{&#65533;?&#65533;v&#65533;b]&#65533;&#65533;#<:&#65533;A&#65533;&#65533;C&#65533;$&#65533;&7Y&#65533;p&#65533;&#65533;J&#65533;$&#65533;[&#65533;1O&#65533;&#65533;&#65533;&#65533;	&#65533;&#65533;&#65533;5&#65533;&#65533;&#65533;&#65533;uex&#65533;zP&#65533;&#65533;&#65533;4}&#65533;&#65533;&#65533;&#65533;&#65533;=&#65533;&#6144;&#1296;}F;&#65533;A&#65533;-&#65533;8&#1097;`&#65533;&#65533;&#65533; mF(&#65533;P&#65533;&#65533;&#65533;H&#65533;* -iU&#65533;"&#65533;pS&#65533;`&#65533;iZ&#1314;&#65533;&#1555;,2&#65533;&#65533;3&#65533;&#65533;&#65533;&#65533;&#65533;N&#65533;&#65533;	M\&#65533;&#65533;&#65533;%(1&#65533;&#65533;I&#65533;e&#65533;&#65533;&#65533;`&#65533;&#65533;E&#65533;u"&#65533;&#65533;/M&#65533;&#65533;P&#65533;B&#65533;&#65533;&#27340;&#65533;&#65533;Np&#65533;#&#65533;xv&&#65533;T	&#65533;U{J&#65533;R&#65533;2&#65533;+-eB&#65533;f&#65533;8Q	GL&#65533;&#65533;&#65533;&#65533;b&#65533;&#65533;U&#65533;"IgH&#65533;P&#65533;&#65533;&#65533;E#&#65533;=&#65533;&#65533;7%&#65533;&#65533;`&#65533;&#65533;&#65533;yp&#65533;U&#65533;
^K&#65533;&#65533;v&#65533;p&#65533;&#65533;Pc&#65533;&#65533;W&#65533;&#65533;P1Nd&#65533;t&#65533;F1&#65533;&#65533;&#65533;:&#65533;C&#65533;"&1k&#65533;&#65533;j/&#65533;&#1718;&#65533;-+r&#65533;&#65533;J&#65533;"&#1619;5&#65533;`&#65533;,&#65533;GfE,>&#65533;&#65533;&#65533;l&#65533;4G&#65533;&#65533;&#65533;&#65533;:&#65533;Ay0&#65533;"&#65533;V&#65533;&#65533;&#65533;Jj&#65533;~X&#65533;*&#65533;&#65533;&#65533;&#65533;I&#65533;&#65533;&#65533;_n	&#65533;&#65533;&#65533;&#1075;&#65533;&#65533;)&#65533;B&#65533;&#65533;b&#65533;&#65533;&#65533; *X&#65533;
Mn0&#65533;*(AXP&#65533;&#65533;&#65533;&#65533; &#65533;&#65533;d&#65533;%&#65533;&#65533;`&#65533;'&#65533;&#65533;9&#65533;&#65533;&#65533;&#65533;)&#65533;`j=&#65533;!m&#65533;(&#65533;VH0&#65533;i&#65533;&#65533;$&rnB&#65533;&#65533;&#65533;	&#65533;&#65533;&#65533;&#65533;*$&#65533;1P&#65533;[&#65533;t&#65533;7&#65533;&#65533;p&#65533; 78n&#65533;&#65533;&#65533;4P&#65533;&#65533;&#65533;&#65533;'&#65533;&#65533;)&#65533;&#65533;&#347;B&#1303;u&#65533;B0&#65533; $&#65533;&#65533;{&#65533;&#65533;2&#1025;&#154;@G &#65533;>&#65533;?B;&#65533;UD&#896;&#65533;%&#65533;*&#65533;@&#1763; % &#65533;|~ F)Ph&#65533;&#65533;&#65533;#&#177;p7=\VH8&#65533;ID?v&#65533;&#65533;b&#65533;C81C&#65533;`z&#65533;&#65533; &#65533;b&#65533;&#65533;!?&#65533;oReC)&#65533;Dp&#65533;r&#65533;&#65533;&#65533;&#65533;" I4=QtA&#65533;ebm&#65533;H&#65533;"pq&#65533;n&#1028;n&#65533;l&#65533;l &#65533;xdF
&#65533;&#65533;&#65533;.
&#65533;C&#65533;&#65533;&#65533;U&#65533;A&#65533;[&#65533;&#65533;B&#65533;&#65533;/2-?Ha&#65533;rCeE9=O&#65533;/&#65533;.&#65533;&#65533;&#65533;2=&#657;Ey&#65533;g&#65533;	&#65533;BO&#65533;&#65533;	&#65533;V&#65533;5&#65533; &&#65533;0i&#65533;&#65533;
&#65533;&#65533;
&#65533;hi&#65533;@&#65533;&#65533;&&#65533;&#65533;i&#65533;&#65533;F&#65533;Pj&#65533;@
&#65533; 
&#65533;&#65533;	)&#65533;&#65533;&#65533;	&#65533;6&#65533;&#65533;&#65533;l&#65533;&#65533;$5&#65533;&#65533;%&#65533; ,&#65533; &#65533;T&#388;	`&#65533;,&#65533;&#65533;M&#65533;R
&#65533;@
&#65533;&#65533;	&#65533;0
&#65533;xl&#65533;N&#65533;&#65533;	&#65533;&#65533;	&#65533;+&#65533;&#65533;%&#65533;2kTC,&#65533;m&#65533;&#65533;*&#65533;`	&#65533;&#65533;y&#65533;&#65533;&#65533;&#65533;s$&#65533;DG&#65533;&#65533;z&#65533;&#65533;r&#65533;&#65533;F&#65533;&#65533;!9TR7F3c&#65533;2%&#65533;R[5M*&#65533;b>"&#65533; SD &#65533;#@b&#65533; -&#65533;U1"?'	S&#65533;EETEQ&#65533;&#65533;&#65533;&#65533;&#65533;&#65533;&#65533;uX&#65533;I&#65533;h*&#65533;&#65533;Naw9./QT%&#65533;sM&#65533;&#65533;&#65533;Rj&#65533;S&#65533;V&#65533;DZ&#65533;W&#65533;~B&#65533;(&#65533;u*E5&#65533;V&#65533;TNa&#65533;&#65533;!&#65533;N&#65533;@,a&#65533;&#65533;&#65533;&#65533;&#65533;*&#65533;|&#65533;]&#65533;@PN&#65533;Q`k&#65533;A&#65533;Wm&#65533;^&#65533;' &&#65533;t+`rS&#65533;&#65533;&#65533;@&#65533;{&#65533;&#65533;`	&#65533;&#528;&#65533;S&#65533;f&#65533;&#65533;	S&#65533;y&#65533;V&#65533;&#65533;,&#65533;QM&#65533;p+aC&#65533;1&#65533;PQu`c&#65533;O0; #&#65533;&#65533; p/pA \&#65533;0 8 X5&#65533;&#65533;3`E&#65533;:p@g&#65533;&#1236;&#65533;ez&#65533;a&#65533;F&#65533;&#65533;&#65533;`m&#65533;-p&#65533;&#65533;}}Q&#65533;&#65533;"&#65533;5&#65533;|&#65533;&#65533;&#65533;&#65533;&#65533;~-&#65533;>&#65533;l&#65533;N&#65533;)&#65533; 6&#65533;&#65533;7&#65533; &#65533; {q I&#65533;&#969;&#65533;&#65533;&#65533;&#65533;&#65533;D&#65533;9&#65533;&#65533;	&#65533;0_&#65533;&#65533;!C&#65533;&#65533;7M&#65533;n&#65533;&#65533;&#65533;&#1103;2&#65533;C-?;W4O&#65533;&#65533;9&#65533;&#65533;3&#65533;	&#65533;"&#65533;Ba~DJBl&#65533;o &#65533;k &#65533;l&#65533;h&#65533;y&#65533;!&#65533;&#65533; &#65533;&#65533;Q@&#65533;Q&#65533;&#65533;rAjT &#65533;&#65533;&#65533;y
Pi&#65533;~E:rC&#65533;r&#65533;&#65533;&#65533;I&#65533;v&#65533;$&#65533;&#65533;&#65533;3mZn&#65533;&#65533;	&#65533;s&#65533;t,&#65533;P
&#65533;`&&#65533;P&gR&&#65533;&#65533;
&#65533;&#65533;
&#65533;&#65533;J&#65533;&#65533;&&#65533;&#65533;&&#65533;&#65533;i&#65533;&#65533;
&#65533;(&#65533;&#65533;k&#65533;&#65533;	&#65533;p
&#65533;8&#65533;&#65533;F+&#65533;u&#65533;f%&#65533;&#65533;l&#65533;&#65533;2&#65533;u&#65533;&#65533;%&#65533;"
&#65533;&#65533;&#65533;RJ&#65533;&#65533;*&#65533;H&#65533;&#65533;rl&#65533;&#65533;*&#65533;&#65533;&#65533;j&#65533;&&#65533;!9A&#65533;&#65533;&#65533;j^&#65533;,&#65533;TZ&#65533;@&#65533;&#65533;2.X&#65533;H&#1362;#L&#65533;nd&#65533;&#65533;&#65533;AaG&#65533;8&#65533;07/3tTV&#65533;r(&#65533;r&#65533;wD]!&#65533;a&#65533;&#65533;&#65533;G&#65533;1&#65533;q&#65533;AW2%&#65533;s7&#65533;&#65533;s&#65533;&#65533;#Bqa%	&#65533;&#1169;&#65533;&#65533;u&#65533;&#65533;uVru%&#65533;2O"s&#65533;&#65533;2&#65533;2&#65533;&#65533;5&#65533;Vm&#65533;&#65533;8Y&#65533;m&#65533;6&#65533;2(z&#65533;&#65533;j&#65533;2&#65533;&#65533;S&#65533;u&#65533;&#65533;r&#65533;&#65533;	&#65533;&#65533;a%&#65533;"&#65533;&#65533;FN&#65533;&#65533;j&#65533;&#65533;s&#65533;h&#65533;zn&#65533;&#65533;9;@L L&#65533;G &#65533;<'P%`u&#65533;>%0&#65533;Cv&#65533;7&#65533;&&#65533;Q&#65533;&#65533;U(&#65533;.5(1&#65533;&#65533;2&#65533;&#65533;4&#65533;*&#65533;&#65533;O&#65533;S\&#65533;)G&#65533;&#65533;po`yg&#65533;&#65533;&#65533;0&#65533;fIA&#65533;O&#65533;8 7E&#65533;w,@&#65533;?@Ha &#65533;):,4
&#65533;Cs&#65533;&#65533;f&#65533;.&#65533;&#65533; &#65533;=&#65533;g&#65533;>/`a&#65533;&#65533;&#65533;n{0t&#65533;LR!&#65533;H~0]&#65533;4`&#65533;#&#65533;
&#65533;&#65533; &#65533;&#65533;=&#65533;&#65533;Q  %&#65533;S&#65533;&#65533;L)"_/&#65533;q&#65533;T+p'&#65533;&#65533;A/&#65533;s&#65533;&#65533;&#65533;&#65533; &#65533;MTH?&#65533;D&#65533;B4&#65533;&#65533;&#65533;&#65533;)&#65533;B&#65533;bR#&#65533;C7DS&#65533;&#65533;"M&#65533;jpi&#65533;k&#65533;h&#65533;&#65533;)&#65533;t&#65533;YD&#65533;&#65533;F=2"&#65533;&#65533;A&#65533;&#65533; h&#1315;&#65533;&#65533;G&#65533;/d/&#826;&#65533;^&#65533;fX&#65533;-&#65533;XF&#65533;.M&#65533;e&#65533;X2&#65533;O&#63879;&#65533;Q&#65533;x&#65533;$%&#65533;&#65533;&#65533;I&#65533;n&#65533;&#65533;;&#65533;&#65533;p*&#1844;*&#65533;&#65533;J&#65533;D&#65533;q&#65533;K&#65533;&#65533;Jkz&#65533;,<&#65533;&#65533;&#65533;l&#65533;I&#65533;&#65533;	&#65533;&#65533;
&#65533;`
&#65533;&#65533;	&#65533;6*&#65533;2,&#1110;MZ&#65533;	&#65533; O&#65533;PhZgO&#65533;@
&#184;*&#65533;&#65533;&#65533;&#232;&#65533;&#291;&#65533;
8&#65533;&#65533;&#280;*J&#65533;&#304;O|&#65533;k&#65533;V&#65533;4Z&#65533;&#65533;&#65533;&#65533;&#65533;,&#65533;&#65533;&#65533;t@&#65533;A&d&#65533;&#65533;!&#1554;d&#65533;&#767;&#65533;&#65533;5&#65533;D"&#65533;LP%,&#65533;S2y+&#65533;p&#1617;by&#65533;#Y&#65533;c*fR&#65533;&#65533;&#65533;&#65533;)r41M&#65533;qTZ&#65533;9&#65533;N%Me/c6/2&#65533;&#65533;&#65533;&#65533;P&#65533;&#65533;IY&#65533;"&#65533;S$&#65533;U9	&#65533;&#65533;&#65533;I&#65533;&#65533;&#65533;&#65533;h&#65533;&#65533;I&#65533;*&#65533;h	&#65533;&#65533;V"&#65533;lnT&#65533;&#65533;&#65533;&O&#65533;
&#65533;8N|&#65533;&#65533;&#65533;h]&#65533;w@G&#65533;? J$&#65533;2&#65533;B&#65533;K@}&#65533;&#65533;&#65533;&#65533;q&#65533;^&#65533;"x{&#65533;~wU &#65533;&#65533;2ruu&#65533;&#144;&#65533;&#65533;&#733;&#65533;&#65533;&#650;&#65533;y&#676;&#462;&#65533;&#65533;&#65533;dIa&#65533;&#65533;&#65533;&#65533;S=&#65533;&#65533;0&#65533;&#65533;0)&#65533;pq&#65533;c F&#65533;@&#65533;V YP1 P{&#65533;q;&#65533;I&#65533;[&#65533;|&#65533;#&#65533;&#1937;&#65533;&#65533;&#1602;&#65533;&#65533;&#65533;&#65533;)&#65533;&#65533;c`'@
&#65533; &#313;@&#65533;>&#65533;{&#65533;(&#65533;P{&#65533;&#65533;x &#65533;b&#65533;~&#65533;&#65533;&#65533;&#65533;l > ,&#1053;&#65533;&#65533;&#65533;Z} &#65533;{^
&#65533; &#65533;K&#65533;&#65533;&#65533;&#65533;qQ%&#65533;(&#65533;&#65533;1&#65533;&#1595;&#65533;HDS+&#65533;~&#65533;X&#65533;d&#65533;&#1102;&#65533;#&#65533;S&#65533;&#1221;&#65533;&#65533;5&#65533;|&#65533;&#65533;c&#65533;&#65533;~C&#65533;r&#65533;P8B>Q&#65533;gpR&#65533;o0Z+&#65533;Z&#65533;&#65533;&#481;Gyt$|&#65533;&#65533;&#65533;&#65533;bJ&#65533;E&#65533;&#65533;C.&#65533;eY&#65533;2#7Rd.FeH&#65533;r$n&#65533;F;&#65533; &#65533;Z&#65533;Gx&#65533;HCO&#65533;F&#817;&#65533;j&#65533;&#65533;&#65533;+&#65533;P&#65533;L|
d
i&#65533;&#65533;
&#65533;&#65533;i&#1261;&#65533;&#65533;&#65533;&#65533;&#65533;&#65533;&#165;F&#65533;&#65533;&#65533;I&#65533;&#65533;8&#65533;&#65533;&#65533;	&#65533;
`&#65533;
8\&#65533;&#65533;&#65533;&#1894;&#65533;*&#65533;"
&#65533;&#1546;&#65533;&#65533;c&#65533;&#65533;e&#65533;
&#65533;&#65533;
&#65533;PJ&#65533;v&&#65533;&#65533;&#2023;&#65533;&#65533;^
&#65533;&#65533;&&#65533;&#65533;,B\&#65533;&#1432;%	&#65533;+A%S&#65533;&#65533;&#509;+&#65533;&#65533;&#65533;&#65533;1$lf&#65533;&#65533;&#65533;&#65533;o&#65533;.&#65533;ey0sp:&#65533; */Us&#65533;r+k&#65533;Q&#65533;&#65533;(&#65533;&#65533;&#65533;8q7Q&#65533;&#65533;b/&#65533;&#65533;Osx 3&#65533;&#65533;S&#65533;gn&#65533;&#65533;&#65533;B&#65533;&#65533;&#65533;&#65533;S%&#65533;y&#65533;q&#65533;&#65533;j@tP&#65533;"s&#65533;&#65533;&#65533;&#65533;&#65533;&#65533;&#1032;	&#65533;)G&#65533;f&#65533;&#65533;x&#65533;&#65533;&#65533;r&#65533;DZ&#65533;&#65533;&#65533;P&#65533;%&#65533;FNR&#65533;&#65533;6%&#65533;&#65533;s2&#65533;4&#65533;&#65533;&#65533;	V5&#65533;&#65533;,C&#65533;%0&#65533;&#65533;dNZ&#65533;	&#65533;@V&#65533;&#65533;&#21859;&#65533;w0&#65533;D&#65533;Hp6s71&#65533;(@&#65533;r3&#65533;'&#65533; &#65533;7&#65533;7&#65533;]p&#65533;p&#65533;&#65533;&#65533;wNk&#65533;*&#65533;&#65533;D&#65533;&#65533;Z&#65533;&#65533;yZHVnu#Q	Y&#65533;	&#65533;&#65533;&#65533; \N&#65533;&#65533;&#65533;&#65533;z&#65533;&#65533;Tqp8&#65533;8&#65533;!U&#65533;r&#65533;<&#65533;k&#65533;a&#65533;i&#1560;I&#65533;&#65533;&#65533;&#65533;gYpp&#65533;&#65533;&#65533;C~&#65533;y&#65533;3&#65533;&#65533;(&#65533;&#65533;&#65533;#=b&#65533;q&#65533;&#65533;&#65533;&#65533;X&#65533;7 P^&#65533;&#65533;&#65533;e&#65533;&#65533;&#65533;&#65533;~C%@gp&#65533;`&#65533;&#65533;),$r&#65533;&#65533;.&#65533;&#65533;&#65533;[%e&#65533;k&#65533;]h0&#65533;&#65533;{T &#65533;Dp&#65533;.&#65533;&#65533;G&#65533;&#65533;<&#65533;&#65533;gyF&#65533;L&#65533;&#65533;&#65533;o@&#16432;1&#65533;R)&#65533;Y1&#65533;&#65533;O&#65533;&#65533;cIjPaeP&#65533;R&#65533;p&#65533;3d&#65533;&#65533;]&#65533;&#65533;&#65533;&#24965;&#65533;&#65533;&#65533;keVFa"&#65533;8&#65533;&#65533;B3&#65533;1=&#1283;"&#65533;o&#65533;&#65533;&#65533;Z&#65533;F&#65533;&#65533;&#65533;&#65533;&#65533;&#65533;&#65533;&#65533;s H&#209;&#65533;,&#65533;BX:l &#65533;l&#65533;&#65533;p"'&#65533;&#65533;&#65533;&#65533;D&#65533;&#65533;J&#65533;&#65533;&#65533;&#65533;]&#65533;&#65533;&#65533;&#65533;3,
n&#65533;&p&#65533;
N&#65533;&#65533;p
h&#65533;&#65533;s&#65533;&#65533;&#65533;
&#65533;&#65533;&#65533;&#1940;&#65533;L&#65533;&&#65533;p
&#65533;&#65533;&&#65533;&#65533;&#1811;&#65533;&#65533;&#65533;&#65533;&#65533;^&8\io&#65533;
&#65533;&#2011;j&#65533;/&#1391;&#65533;t&#65533;&#65533;Fh&#65533;&#11268;&#65533;&#65533;eZ1&#65533;&#65533;:&#65533;&#65533;I&#65533;V&#65533;QAs&#65533;YDM/9&#65533;&#65533;&#65533;%&#65533;R*&#65533;&#27711;&#65533;I&#65533;?&#65533;-&#65533;&#65533;+&#65533;&#65533;ZQ&#65533;Q&&#65533;9!3&#65533;&#65533; &#65533;&#65533;#H&#65533;!"$H&#65533;B&#65533;A&#65533;&#65533;&#65533;$J&#65533;"124h&#65533;&#65533;@n&#65533;&#65533;QI&#65533;&#65533;F&#65533;&U&#164;&#65533;S'&#65533;,9mZ&#65533;I&K&#65533;*&#65533;&#65533;y&#1254;K"sN&#65533;t2&#65533;&K@!9b&#65533;&#65533;$&#65533;L&#65533;^b&#65533;4&#65533;&#65533;TK&#65533;2U&#65533;&#65533;&#65533;&#842;&#65533;4}u&#65533;&#65533;&#65533;H&#65533;H&#65533;6&#65533;&#1860;	&#65533;&#65533;N/cj&#65533;DiR$G&#65533;,&#642;&#65533;&#65533;$V&#65533;`&#65533;&#65533;EF&#65533;&#1617;&#65533;&#65533;&#65533;(D&#65533; b&#65533;c&#591;#&#65533;@&#65533;&#65533;&#135;>&#65533;&#65533;&#65533;&#65533;&#65533;F%&#65533;&#65533;&#65533;$w&#65533;&#1076;&#65533;r&#65533;&#65533;II&#65533;&#65533;@y&#65533;&#65533;&#1123;1&#65533;&#65533;JW)R&#65533;HRTK&#65533;
&#65533;&#65533;&#65533;&#65533;&#1058;E&#65533; RT&#65533;9&#65533;Am&#65533;&#1800;&#65533;&#65533;C&#65533;&#65533;1d&#65533;&#65533;!F&#65533;
:t&#65533; >|%"&#65533;(&#65533; &#65533;&#65533;&#65533;&#65533;&#1523;&#65533;&#65533;&#65533;?&#65533;&#65533;&#65533;9&#65533;&#65533;H&#65533;&#65533;$&#65533;@>&#65533;&#65533;&#65533;@$&#65533;>&#65533;&#547;'&#65533;&#65533;&#271;7&#1712;&#65533;@&#65533;8&#65533;&#65533; f@a(&#65533;&#65533;&#65533;&#65533;&#65533;`x !&#65533;&#65533;&#65533;h&#65533;C&#65533;;$A4&#65533;&#65533;&#65533;:o&#65533;jh&#65533;	&#65533;&#65533;@&#65533;,d&#65533;@(&#65533;&#65533;B&#65533;&#65533;&#2255;?*0&#65533;&#65533;&#65533;B&#65533;lO&#65533;=&#65533;&#65533;C&#65533;<&#65533;c&#65533;:&#59907;&#65533;:&#65533;X&#65533;8&#65533;&#259;&#65533;;&#65533;T$&#65533;A&#65533;&#65533;1&#65533;&#65533;c&#65533;(t2J3&#65533;&#65533;c8&#1928;&#65533;;&#65533;7&#65533;(&#65533;,&#65533;&#65533;&#65533;4&#65533;HC&#65533;6&#65533;C&#65533;6&#65533;&#65533;&#208;5&#65533;x&#65533;&#65533;=&#65533;&#65533;&#65533;>\MdA&#65533;Dn&#65533;`&#65533;&#65533;C&#65533;@1&#1294;&#65533;&#65533;&#65533;?&#65533;J&#65533;&#65533;0Z?&#65533;&#65533;P&#65533;? &#65533;&#65533;0&#65533; WI=&#65533;#Cq&#65533;&#65533;&#65533;&#65533;p&#65533;&#65533;6&#65533;>&#65533;d<B&#65533;&#65533;&#65533;Vj&#65533;(&#65533;*&#65533;%O@	&#65533;OB&#65533;&#65533;&&#65533;&#65533;ST&#65533;i&#65533;aXf&#65533;&#65533;Z &#65533;&#65533;Zj&#65533;8W^&#65533;E&#65533;?f%&#65533;SRQ&#65533;QN&#65533;UTA%VfE&#65533;SJ1%&#65533;U\&#65533;eXZ&#65533;&#1620;R\n&#21853;MAxQ
6X&#65533;TD>e&#65533;Wq&#65533;a&#65533;]V&#65533;gRL&#65533;&#65533;jT&#65533;V&#65533;&#65533;P>&#65533;&#65533;l&#65533;&#721;&#65533;v&#65533;&#274;&#65533;8&#65533;&#65533;&#65533;.&#65533;j&#65533;M*y&#65533;&#65533;&#65533;C&#65533;&#65533;m'&#65533;&#65533;<B&#65533;&#65533;&#65533;&#61728;&#65533;V&#65533;8&#65533;p&#65533;BA&#65533;D&#65533;k$&#65533;&#65533;"&#65533;	&#65533;InR&#65533;)&#65533;&#65533;&#309;&#65533;&#65533;nn&#395;LdH(Oo&#528;CQ$&#65533;&#65533;/&#65533;@&#65533;t&#65533;!&#65533;g&#65533;&#65533;&#65533;N&#65533;9&#65533;/&#65533;E&#65533;$&#65533;G(&#65533;&#65533;&#65533;&#65533;;>)&#65533;&#65533;#&#65533;D+&#65533;[&#65533;&#65533;D+&#65533;&#65533;&#65533;
&#65533;&#65533;,&#65533;&#273;CD&#65533;&#65533; I&#65533;&#65533;)&#65533;&#65533;&#65533;v&#65533;&#65533;&#65533;&#65533;i+&#65533;+&#65533;?&#65533;&#65533;&#1386;H&#65533;&#9071;+(&#65533;&#65533;?&#65533;&#65533;e&#65533;&#65533;&#65533;E%c&#65533;&#65533;&#65533;. &#65533; &#65533;dH@&#65533;&#65533;@=&#65533;bf&#65533;&#65533;@&#65533;>0&#65533;&#65533;&#65533;*8A &#1217;d&#65533;18&#65533;&#65533;&#65533;D&#65533;8&#65533;Y&#65533;$&#65533;g&#65533;&#65533;&#65533;&#65533;+&#65533;&#65533;^N&#65533;BB&#65533;&#65533;UkxC&#65533;&#65533;@&#65533;&#65533; RI&#65533;&#65533;&#65533;=&#65533;&#65533;(Dzw7&#65533;$&#139;&#65533;&#65533; &#65533;&#65533;&#65533;3&#65533;&#65533;[&#1026;&#1440;)<&#65533;i?&#3218;&#65533;&#65533;&#65533;=,DJ&#65533;S&#65533;&#65533;=&#65533;J]&#65533;&#65533;&#65533;v&#65533;&#65533;	<`x ,&#65533;&#65533;&#65533;&#65533;=&#65533;&#65533;&#65533;pr&#65533;&#65533;kSv&#65533;C&#65533;p&#65533;&#65533;=Bg C&#65533;&#65533;,>&#65533;ag&#65533;X@&#65533; X&#65533;&#65533; &#65533;&#65533;&#65533; &#65533;`H&#65533;>&#65533;&#65533;&#65533;&#65533;p&#65533;1&#65533;&#65533;x&#65533;&#65533; &#65533;&#65533;&#65533;C&#65533;'<&#65533;p&#65533;6&#65533;FA&#65533;&#65533;Z&#65533;&#65533;V&#65533;&#65533;P&#65533;9&#65533;&#65533;=&#65533;&#65533;&#65533;%z&#65533;&#65533;MrJ&#65533;&#65533;&#65533;'9|J&#65533;L&#65533;&#65533;p&#65533;T&#65533;s^&#65533;&#65533;0C&#65533;aW&#65533;&#65533;&#65533; =\&#33304;&#65533;&#229;NY&#65533;Dm!i`CD&#65533;-`a
JH&#65533;&#65533;&#65533;&#65533;Ac(&#65533;&#65533;4&#65533;A&#65533;&#65533;r&#65533;&#65533;8&#65533;&#65533;)&#65533;f&ouK&#65533;S#z&#1387;&#1568;&#65533;3&#65533;&#65533;r&#65533;&#65533;&#65533;l&#65533;9L9&#65533;D&#65533;&#65533;&#65533;&#65533;&#65533;&#65533;A&#65533;L{&#65533;&#1079;&#65533;&#65533;I;&#65533;&#65533;o&#65533;C&#65533;:&#65533;9&#65533;AXqz*&#65533;&#65533;&#65533;FC&#65533;kBb"%&#65533;&#65533;	&#65533;&#65533;&#65533;s&#65533;&#65533;&#1535;F1
P&#65533;&#65533;h&#65533;0Z&#65533;&#65533;&
R&#65533;&#65533;&#65533;&#65533;-;X&#65533;
&#65533;&#65533;&#65533;E&#65533;`&#4751;&#65533;Ld$#Z&#65533;P&#65533;&#65533;U&#65533;b&#65533;&#65533;&#65533;Z&#65533;\1Y&#65533;&#65533;!s&#65533;&#65533;b1W&#65533;i;&#65533;&#65533;V&#65533;
T4mc&#65533;&#65533;&#65533;g[1&#65533;&#65533;&#65533;"aVK&#65533;Va
Q&#65533;&#877;d&#65533;#&#65533;'&#65533;d&#65533;+&#65533;&#65533;&#1876;B&#65533;liKXJ]z&#65533;++B&#65533;&#65533;?|&#65533;&#65533;&#65533; &#65533;&#65533;&#65533;.&#65533;&#65533;V&#65533;&#65533;&#65533;&#65533;&#65533;5iDR&#65533;r&#65533;C&#65533;&#65533;t&#65533;-&#65533;&#65533;d&#65533;&#1961;&#65533;`L&#65533;z&#65533;&#65533;&#65533;&#65533;7&#65533;^&#797;&#1636;&#65533;&#65533;&#65533;4&#65533;q&#65533;&#65533;&#1053;p&#65533;'&#65533;&#65533;&#65533;NwAi&#65533;"Lr&#65533;&#65533;&#65533;,p&#65533;D'&#65533;&#701;&#65533;u&#65533;rA&#65533;&#65533;j&#65533;&#65533;Q&#65533;"	&#65533;N"b&#65533;&#65533;&#65533;&#65533;&#65533;&#65533;&#65533;^M&#65533;&#65533;&#65533;n&#65533;&#65533;(O&#65533;&#65533;7&#65533;J&#65533;$&#65533;rJ8&#65533;&#65533;&#65533;&#65533;y&#65533;B0&#65533;HM&2$p&#65533;d&#65533;&#65533;&#65533;`&#65533;&#65533;&#65533;; &#65533;@;)P&#65533;T@&#65533;| &#65533;&#65533;&#65533;&#656;C&#65533;&#65533;<&#65533;R{q9&#65533;N&#65533;4b	&#8655;"$?&#65533;!mP&#65533;&#65533;&#65533;&#65533;z&#65533;t&#1036;W&#65533;qA&#65533;!y&#275;R&#65533;Y&#65533;Wf
&#65533;!&#65533;8&#65533;v&#65533;ai@=&#65533; h6&#65533;ar&#65533;&#65533;&#65533;&#65533;]+?&#65533;
&#65533;:&#65533;&#65533;&#65533;&#65533;&#65533;!i8B	. &#65533;&#65533;h&#65533;@&#65533; S&#65533;&#1372;&#65533;S&#65533;&#65533;S=&#65533;1|&#65533;&#65533;@Rdr+RZ&#65533;j&#65533;
4 `&#65533;p&#65533;&#65533; 	&#65533;&#65533;&#1408;&#65533;@4ke&#65533;&#65533;&#65533;`7&#65533;&#65533;2&#65533;&#65533;&#65533;&#65533;J&#65533;!&#65533;&#65533;&#65533;&#65533;&#65533;&#65533;&#65533;LR*&#65533;Z&y&#65533;]esN&#65533;&#1315;4&#65533;5M)&#65533;&#65533;hGAj&#65533;&#65533;&#65533;a&#65533;&#65533; &#65533;(&#65533;!~&#65533;&#65533;&#65533;P0&#65533;a&#65533;i&#65533;&#1029;/|b &#65533;&#1029;&#65533;v&#65533;&#65533;&#547; $ a
Z&#65533;&#65533;&#65533;&#65533;-da&#65533;Y&#65533;&#65533;&#1472;&#65533;&#65533;WW&#65533;03@&#65533;
5&#65533;<Z&#65533;3&#65533;AgG;&#573;@$&#65533;a&#65533;&#65533;&#65533;SQq&#65533;=&#65533;I&#65533;&#65533;&#65533;m&#65533;&#65533;&#65533;&#65533;&#65533;&#65533;&#65533;[&#65533;&#65533;&#65533;G&#65533;&#1029;1&#65533;&#65533;rxW1Y,<&#65533;&#604;&#65533;&#65533; &#65533;&#65533;J`&#65533;9&#65533;&#65533;D(@&#65533;&#65533;&#65533;K`v5&#65533;(4&#65533;&#65533;&#65533;h &#65533;k+bq&#65533;&#182;&#65533;&#65533;X&#65533;2&#65533;&#65533;&#65533;g/&#65533;&#65533;&#65533;&#65533;{&#65533;&#65533;&#65533;&#65533;&#65533;&#65533;l,4&#65533;&#65533;Y&#65533;"&#65533;&#65533;,j%&#65533;&#65533;&#65533;b&#65533;&#65533;);3T&#65533;,&#65533;&#65533;&#65533;mo]&#65533;&#65533;|n})&#65533;a&#65533;&#65533;&#65533;6&#65533;&#65533;&#65533;xB&#65533;&#65533;PW$.iu&#65533;&#65533;bC&#65533;&#65533;&#65533;I&#65533;&#65533;&#65533;&#65533;&#65533;Z&#65533;&#65533;&#65533;&#65533;$"&#65533;-&#65533;&#65533;q&#65533;&#65533;&#65533;CHDP&#65533;&#65533;&#65533;/&#65533;i&#65533;&#65533;b&#65533;Y&#65533;&#65533;&#65533;&#65533;&#65533;3&#65533;&#65533;&#65533;&#65533;H&#65533;@&#65533;&#65533;&#65533;&#65533;b&#65533;&#65533;@&#1176;:C&#65533;&#65533;&#65533;&#65533;&#65533;&#65533;&#65533;&#65533;<&#65533;
&#65533;&#65533;/&#1624;&#65533;&#65533;@&#65533;&#65533;&#65533;&#65533;i&#65533;&#65533;&#65533;&#65533;&#65533;&#65533;
&#65533;&#65533;&#65533;h&#65533;&#65533;?&#65533;x&#65533;&#65533;&#65533;&#65533;&#65533;I&#1545;MH&#65533;&#65533;&#65533;
&#65533;p&#65533;K&#65533;&#65533;@1&#65533;&#65533;A&#65533;&#65533; &#65533;  &#65533;P&#65533;X(&#65533;&#65533; a!&#65533; &#65533;&#65533;&#65533;&#65533;&#65533;`2&#65533; &#65533;%h&#65533;&#65533;&#1073;&#65533;y&#65533;h&#65533;F&#65533;&#65533;&#65533;&#65533;&#65533;&#65533;&#65533;&#65533;A!"&#65533;H@&#65533;?&#65533;<15f&#65533;p&#65533;@&#65533;'<=&#65533;I&#65533;&#65533;&#65533;2&#65533;I&#65533;&#65533;M&#597;<&#65533;*&#65533;+&#65533;&#65533;&#65533;9/&#1026;+&#65533;- 28&#65533;6&#65533;<&#65533;&#65533;&#65533;3&#65533;&#65533;@'&#65533;s8:&#65533;&#65533;&#65533;&#65533;` &#65533; 
P&#65533;&#65533;&#65533;0@5i&#65533;;<P;((&#65533;&#65533;N&#65533;&#65533;&#65533;4X&#65533;+&#65533;>&#65533;>&#65533;&#65533;6&#65533;&#65533;( (qc 	&#65533; ( &#65533; &#65533;3@5<&#65533;5&#65533;+&#65533;/87&#65533;&#65533;&#65533;&#65533;&#65533;7&#65533;3X&#65533;B&#65533;&#65533;J(L&#1107;e;&#65533;&#65533;&#65533;&#65533;#&#65533;13P&#65533;r&#65533;&#65533;j&#65533;&#65533;<Y6&#65533;&#65533;8&#65533;C1&#65533;&#65533;&#65533;&#65533;&#65533;/&#65533;w:&#65533;&#65533;-&#514;+&#65533;0H&#65533;7@&#65533;&#1722;/&#65533;&#65533;+&#65533;)&#65533;&#65533;)&#65533;*&#65533;&#65533;-&#65533;&#65533;S&#65533;:1&#65533;(@%&#65533;+&#65533;+&#65533;&#65533;)&#65533;-&#1026;*&#65533;&#65533;&#65533;&#65533;+&#65533;/&#1576;0&#65533;6/&#65533;&#65533;&#65533;*&#65533;2&#65533;&#1832;&#65533;&#65533;,&#65533;%&#65533;.h&#65533;.&#65533;&#760;J.&#65533;&#65533;1P&#65533;S&#65533;'7&#65533;&#65533;:&#1595;\8+&#65533;&#65533;=&#65533;&#65533;D&#65533;98&#528;&#65533;&#65533;&#65533;&#65533;0"4&#65533;&#65533;*X&#65533;$&#65533;2&#65533;&#65533;=&#65533;5_<&#65533;^&#65533;&#65533;&#65533;0J&#65533;I@?&#65533;&#65533;&#65533;&#65533;&#65533;&#65533;&#65533;&#65533;&#65533;&#65533;&#827;+&#65533;&#65533;&#65533;&#1203;&#65533;&#65533;	&#65533;&#65533;&#65533;=&#1507;M&#65533;&#65533;&#65533;Y-&#65533;&#65533;=&#1786;&#65533;&#65533;&#65533;&#65533;&#65533;&#959;z&#65533;&#65533;&#65533;,Y&#65533;,W&#65533;&#65533;WXT&#65533;&#892;B&#65533;R&#65533;&#65533;k&#65533;W&#65533;&#65533;"-&#642;UH&#65533;RHTH&#65533;&#65533;i-&#65533;&#65533;&#65533;&#65533;&#65533;&#65533;&#1152;&#65533;&#65533;&#65533;&#65533;&#65533;
&#65533;&#65533;&#1305;4&#65533;8&#65533;&#65533;&#1629;Bi&#65533;.&#65533;&#65533;?&#755;*&#65533;F&#65533;&#65533;&#65533;)&#65533;fb&#65533;	&#65533;d&d@&#65533;JD3&#65533;&#65533;&#65533;YOK&#65533;1%&#65533;&#65533;&#65533;&#65533;;&#65533;&#65533;&#65533;@&#65533;M&#65533;&#65533;&#65533;Q&#65533;&#65533;&#65533;&#65533;&#65533;&#65533;&#65533;&#65533;<
c&#65533;&#65533;&#65533;&#65533;&#65533;&#65533;&#65533;&#65533;&#41268;xA&#1220;&#65533; B&#65533;&#65533;&#65533;&#65533;`&#65533;M&#65533;&#65533;&#65533;&#65533;&#1097;&#65533;I&#65533;&#65533;&#65533;&#65533;&#65533;&#65533;Q&#65533;&#65533;&#65533;&#65533;&#65533;&#65533;A&#65533;X:H&#65533;  C8!44&#65533;&#65533;&#65533;.&#65533;&#65533;5&#65533; &#65533;(&#65533;h&#65533;&#65533;&#65533;&#65533;X<&#65533; 8L&#65533;1&#65533;3&#65533;h3&#65533;1&#65533;!y&#65533;&#65533;&#65533;&#65533;/M&#65533;&#65533;&#65533;&#65533;<&#65533;&#65533;4>h&#65533;X{&#65533;mq*[Q&	9'&#65533;&#65533;A&#65533;T4&#65533;M95&#65533;z60&#65533;1@&#65533;&#65533;&#65533;&#1849;&#65533;&#65533;(9h<&#65533;&#65533;&#65533;a&#65533;r&#65533;&#65533;&#65533;M&#65533;&#65533;/&#65533;X&#65533;&#65533;&#65533;	P&#65533;&#65533;&#65533;&#65533;V&#65533;&L&#147;&#65533;87R&#65533;n&#65533;?A<8&#65533;8&#65533;&#65533;&#65533;&#65533;;&#514;(&#65533;3&#192;&#65533; &#65533;P&#65533;0 &#65533; &#65533;&#65533;46(#&#65533;&#65533;7&#1556;70&#65533;.X&#65533;-H>&#65533;&#65533;4&#65533;&#65533;&#65533;B3 &#65533;&#65533;&#65533;(&#65533;K&#65533;&#65533;(SYO;U3@"S&#65533;&#336;\)&#65533;&#65533;x&#65533;&#65533;9*&#65533;TU&#65533;4(&#65533;3&#1721;&#65533;&#65533;/&#65533;&#65533;&#65533;3X&#618;&#65533;&#65533;&#65533;&#65533;,-&#65533;&#65533;"m&#65533;P&#65533;'H&#65533;&&#65533;&#65533;,&#65533;9&#65533;&#65533;+&#65533;&#65533;(&#65533;&#65533;&#65533;&#65533;&#65533;&#65533;&#65533;&#65533;d&#65533;&#65533;e&#65533;|
&#65533;/&#65533;|&#65533;&#65533;&#1730;+x%&#65533;&#65533;&#65533;(&#65533;&#65533;&#65533;&#65533;&#65533;/n&#65533;&#735;B&#65533;J&#65533;;g&#65533;&#65533;wy&#65533;-&#65533;&#65533;.Ho"g&#65533;&#65533;[&#65533;&#65533;4 ,Z-8:8&#65533;&#65533;&#271;9&#1620;r&#65533;?&#65533; &#65533;&#65533;;&#65533;W&#65533;&#516;&#65533;&#65533;&#65533;Q&#65533;PP&#65533;&#65533;2&#65533;&#65533;&#65533;&#1839;&#65533;&#1794;&#65533;&#1644;M&#65533;&#65533;&#65533;U&#65533;&#65533;&#65533;&#65533;1&#65533;U >Y&#65533;&#65533;&#65533;&#65533;&#65533;&#65533;{&#65533;&#65533;&#65533;,&#65533;
]&#65533;&#65533;&#65533;C-&#65533;j,&#65533;NW&#65533;S0-&#65533;&#65533;&#65533;+&#65533;k+&#65533;&#65533;&#65533;&#65533;P*&#65533;&#65533;&#65533;&#797;P&#65533;&#65533;&#65533;&#65533;3&#65533;&#65533;I&#65533;&#65533;&#65533;&#65533;&#65533;&#1309;&#65533; &#65533;Q&#65533;&#65533;3&#65533;
&#65533;&#65533;b&#65533;x&#65533;&#65533;b&#65533;&#65533;A&#65533;&#65533;a&#65533;
@&#65533;x]&#65533;5.&#17905;I&#65533;&#65533;&#521;&#65533;&#65533;&#65533;&#65533;R&#65533;&#65533;?&#65533;&#65533;&#1126;&#65533;&#65533;&#65533;0&#65533;j&#65533;&#65533;-/&#1528;&#65533;+&#65533;&#30212;&#65533;_M&#65533;	}&#65533;&#65533;&#65533;1&#65533;&#65533;1&#65533;&#65533;&#65533;p
&#65533;&#65533;O&#65533;&#65533;&#65533;hOv&#65533;&#65533; 2&#65533;&#65533;&#65533;+&#65533;@&#65533;^i&#65533;>&#65533;0&#65533;&#65533;&#65533;X&#65533; &#65533;&#65533;
&#65533; &#65533;&#65533;&#65533;q&#65533;&#65533;&#65533;&#65533;&#65533;&#1038;1c&#65533;&#65533;&#65533;&#65533;&#65533;&#65533;&#65533;`&#65533;4Q&#65533;
!&#7259;C&#65533;&#1294;&#65533;&#65533;F&#65533;.3&#65533;?&#65533;Q&#65533;&#65533;c&#65533;;tB&#65533;&#65533;&#65533;&#65533;#&#65533;&Lz
&#65533;&#65533;j&#65533;&#65533;&#65533;9&#65533;KN&#65533;&#47802;&#65533;#:&#65533;&#65533;&#65533;A&#65533;4+&#65533;_&#65533;%&#65533;&#65533;&#65533;$K&#65533;&#65533;X&#65533;7@p&#65533;a&#65533;&#65533;`&#65533;&#65533;&#65533;.h&#315;&#65533;J1&#65533;&#65533;kp&#65533;nz&#65533;=&#65533;@&#65533;H9&#65533;&#65533;5&#65533;+H  x&#65533;&#65533; 
&#65533;h&#65533;8 &#65533; &#65533;&#65533;%U&#65533;4&#65533;&#65533;2&#65533;*2&#65533;)8&#65533;&#65533;&#65533;&#65533;4&#65533;&#65533;&#65533;3 &#65533;/&#65533;~&#65533;&#65533;J&#65533;]&#65533;y
5&#65533;&#65533;2 &#65533;Z&#65533;ct&#65533;Q&#65533;&#1539;s&#65533;6 &#65533;.&#65533;&#65533;&#65533;&#65533;&#65533;&#65533;2&#65533;&#65533;&#65533;90(;|&#41122;4&#65533;&#65533;&#65533;- &#65533;q)>Y&#65533;W&#65533;Sk&#65533;2P[&#65533;t&#65533;-&#1081;&#65533;&#65533;*:&#65533;&#65533;,&#65533;1&#65533;&#612;&#65533;h&#65533;&#65533;&#65533;0&#65533;{&#65533;&#65533;&#65533;92&#65533;&#65533;T&#873;6&#1577;&#65533;s&#65533;SY&#65533;&#65533;2&#19565;$&#65533;&#1764;M&#65533;&#65533;&#65533;&#1858;2&#65533;7b&#65533;^&#65533;:h)&#65533;"&#65533;&#387;&#65533;^&#65533;#\&#65533;8C&#400;&#65533;&#65533;I&#65533;&#65533;<&#65533;O&#65533;&#65533;&#65533;&#1404;&#65533;&#65533;j&#65533;&#65533;&#65533;6&#65533;S&#65533;&#65533;&#65533;\&#65533;\&#65533;\&#202;&#65533;Wh&#65533;&#65533;]&#65533;e&#65533;T&#65533;&#65533;&#65533;Ak&#65533;kX@,[&#1029;\&#65533;&#65533;&#65533;&#65533;U&#65533;<Q&#65533;&#65533;&#65533;&#65533;&#65533;&#65533;&#65533;,&#65533;y>Z@]&#65533;1&#65533;&#65533;5&#65533;&#65533;&#65533;y\&#65533;
N`+&#65533;*&#65533;&#65533;&#542;I&#65533;A,&#65533;&&#65533;&#65533;YD&#1062;&#65533;+&#65533;&#65533;&#65533;&#65533;^i&#65533;&#65533;&#1119;4 .&#65533;&#65533;&#65533;m~y&#65533;&#65533;x&#65533;&#65533;0
&#65533;y&#65533;j&#1204;4n&#65533;&#65533;&#65533;&#65533;"&#65533;@
&#65533;&#65533;&#65533;d&#65533;j&#65533;&#65533;&#65533;0&#65533;&#65533;&#65533;&#65533;&#65533;	&#65533;&#65533;&#65533;&#65533;!	&#65533;&#65533;!C&#65533;#&#65533;L&#1072;&#65533;&#65533;&#65533;&#65533;&#65533;&#65533;(&#65533;B&#65533;&#65533;&#1304;&#65533;&#65533;%	&#65533;&#65533;!&#65533;XD&#65533;&#1954;&#65533;)
&#65533;&#65533;&#65533;Q&#65533;P&#65533;`Fd&#267;8&#65533;|&#65533;	-o$}&#65533;&#65533;6D&#65533;&#65533;&#65533;5c&#65533;&#65533;&#65533;R"&#65533;&&#65533;&#65533;&#65533;@&#65533;b63&#65533; (&#65533;&#65533;&#65533;&#65533;&#65533;&#320;&#65533;&#65533;b&#65533;X&#65533;# &#65533;&#65533;&#65533;&#65533;Ki*u&#65533;u*(ML&#65533;&#595;:Y)&#65533;&#65533;&#65533;/R&#65533;&#65533;a&#65533;,&#65533;&#65533;&#65533;&#65533;&#65533;[&#65533;V)&#65533;w&#65533;U&#65533;&#65533;7&#65533;&#65533;gC&#65533;&#65533;&#65533;&#65533;&#65533;&#65533;?&#65533;E;&#65533;X:8eZ&#65533;*&#65533;L:&#65533;X&#65533;&#65533;&#65533;&#65533;/&#40149;:&u&#65533;&#65533;&#65533;&#65533;_&#832;!&#65533;
`&#65533;c&#65533;4&#65533;&#65533;wj$&#65533;n&#1616;?&#65533;&#65533;&#65533;<&#65533;&#65533;'&#65533;&#65533;RU3&#65533;&#65533;,x&#65533;)8&#65533;`&#65533; 	p&#65533;&#65533;  &#65533; + &#65533;S&#1146;&#65533;&#65533;EO9&#65533;-&#65533;&#65533;&#65533;L&#65533;&#65533;'&#65533;&#65533;9&#65533;&#834;&#65533;:;&#65533;X&#65533;&#826;}u)3&#65533;&#65533;3`&#65533;?i&#534;z)80&#65533;&#65533;PI:&#65533;&#65533;&#65533;&#65533;i&#65533;&#65533;&#65533;&#65533;&#1833;&#65533;&#65533;&#65533;1@&#1615;{&#1703;6&#65533;&#65533;2e&#65533;u
&#65533;3&#32915;&#65533;&#65533;&#65533;&#65533;&#65533;U&#65533;f4&#65533;-&#65533;@;%&#65533;;K&#65533;;&#65533;&#65533;&#65533;(Tj&#65533;&#65533;&#65533;H&#65533;&#65533;u&#65533;&#65533;c&#65533;$_&#65533;&#1337;&#65533;&#65533;: &#65533;2X; &#65533;;E&#65533;/&#65533;O&#65533;E]&#65533;&#65533;&#65533;&:&#65533;XS&#65533;&SM&#65533;W&#65533;`P8&#65533;&#65533;&#65533;&#65533;C&#65533;/&#65533;&#65533;&#65533;&#1877;&#65533;&#953;"&#65533;&#65533;y&#65533;&#1660;&#65533;^ ](&#65533;&#1507;&#65533;X&#65533;M&#65533;&#65533;M&#65533;l&#877;&#1285;&#65533;FN&#65533;&#65533;^ &#65533;] &#902;Y&#901;&#65533;N&#1314;+&#65533;&#65533;&#65533;&#65533;,&#65533;&#65533;&#65533;&#1554;-&#65533;*&#65533;&#65533;&#862;&#65533;&#65533; 2M&#65533;&#65533;q&#65533;&#1244;&#65533;j&#65533; &#65533;&#60312;&#65533;&#324;&#65533;#&#65533;EC&#65533;&#65533;&#65533;aN&#65533;&#65533;&#65533;{&#65533;&#65533;
M&#65533;&#65533;&#65533;&#65533;8^k&#65533; &#65533;&#65533;&#65533;&#65533;&#65533;+&#65533;&#65533;&#65533;&#65533;@&#65533;X&#65533;@_&&#65533;&#65533;&#65533;6&#65533; &#65533;&#65533;&#65533;[&#65533;&#65533;[\&#28467;&#65533;&#65533;&#65533;@&#65533;&#65533;&#65533;{&#65533;&#65533;^	&#65533;=&#65533;l&#65533;ha 
v&#65533;^&#65533;&#65533;+9&#65533;&#65533;3&#65533;&#65533;&#65533;&#65533;&#65533;&#1802;&#65533;&#65533;&#65533;P&#65533;/&#65533;&#65533;AA&#65533;,e&#65533;&#65533;&#65533;6&#65533;&#65533;9&#65533;}&#5262;B@9&#65533;&#515;6&#1538;"&#65533;&#65533;H&#65533;6*#&#65533;&#65533;&#65533;g&#65533;&#65533;&#65533; &#65533;$&#65533;&#65533;&#65533;&#65533;(fL&#65533;7P'&#65533;&#65533;e&#65533;&#65533;&#65533;&#65533;SJ?!*=&#65533;5M&#65533;<&#65533;&#65533;&#65533;3Q&#65533;C&#65533;1j&#65533;(&#65533;&#65533;B&#65533;Q&#33759;>y&#65533;&#65533;Sg&#65533;:x&#65533;&#65533;&#65533;CG0_&#164;&#65533;S'&#65533;A&#65533;,&#65533;$&#65533;$&#65533;?&#65533;&#65533;&#65533;R&#65533;&#65533;:~I,(&#65533;&#65533;/S&#65533;D&#65533;&#65533;f&#65533;=x&#65533;&#65533;&#65533;&#65533;'&#65533; A~&#65533;&#521;S* &#65533;z&#65533;&#1057;&#65533;g&#65533;;J@T&#65533; &#65533;&#65533; @&#65533;&#65533; !&#273;0n&#1820;iS&#65533;&#857;&#65533;y&#65533;&#1977;S&#65533;O&#65533;;zj&#65533;'&#65533;&#65533;:x&#65533;&#65533;&#65533;#e8y&#65533;&#65533;&#65533;G
0P&#65533;&#65533;0&#65533;H&#65533;2_&#65533;x13&#65533;7j&#640;	S&#65533;L4k&#1720;y&#65533;&#65533;&#65533;&#65533;&#1908;a&#65533;&#65533;&#793;5l&#65533;&#65533;)&#710;Lt6&#65533;&#65533;6G&#65533;F{&#65533;o&#1568;3[&#726;/&#65533;&#1112;1&#65533;F&#65533;r&#65533;&#65533;&#1640;a&#65533;f&#65533;2c&#65533;&#65533;)&#65533;&#65533;&#65533;f&#65533;&#65533;&#42055;q&#65533;Q&#65533;f&#65533;Go&#65533;1&#65533;&#65533;&#65533;&#65533;&#65533;j&#65533;Xs&#65533;q&#65533;k&#1335;&#65533;n&#65533;TYs&#65533;q&#65533;U}&#65533;X&#65533;&#65533;zPv&#65533;@y&#65533;&#65533;&#65533;&#65533;&#65533;&#65533;2&#65533;wtG&#65533;vp&#65533;&#65533;nd&#65533;Fz(&#65533;&#65533;-nDdY&#65533;&#65533;)&#65533;&#65533;si&#65533;A	&&#65533;&#65533;B
&#65533;e&#65533;y&)&#65533;&#65533;&#65533;J)&#65533;&#65533;&#65533;&#664;e&#65533;&#65533;&#65533;*&#65533;&#65533;b&#65533;-&#65533;&#65533;&#65533;.&#65533;&#65533;2&#65533;&#65533;

(,&#65533;z(&#65533;&#65533;&#65533;-&#65533;&#65533;),&#65533;&#65533;&#65533;&#65533;&#65533;&#1570;&#65533;.&#65533;&#65533;Y&#65533;,&#65533;&#65533;&#65533;)o&#65533;2J(&#65533;&#65533;r*(&#65533;&#65533;B&#65533;&#65533;&#65533;&#65533;&#65533;h&#65533;&#65533;&#65533;&#65533;&#65533;*&#65533;&#65533;&#65533;
&#65533;&#65533;&#65533;&#65533;&#65533;&&#65533;\B&#65533;$&#65533;LR&#65533;%&#65533;LI$&#65533;L&#65533;I'&#65533;t&#65533;,&#65533;&#65533;r&#65533;&#65533;$&#65533;(&#65533;H#&#65533;@2	%&#65533;Ll$&#65533;&#65533;d&#65533;I%&#65533;d&#65533;k&#65533;&#65533;<&#65533;&#65533;"&#65533;&#65533;&#65533;&#65533;r#&#65533; &#65533;$&#65533;v;	$&#65533;F&#630;&#65533;Z2n%&#65533;vk&#61017;h&#65533;&#65533;&#65533;_R&#65533;&#65533;&#65533;F&#65533;&#65533;C&#65533; &#65533;&#65533;C&#65533;(&#65533;#&#65533;^&#65533;&#65533;#&#65533;&&#65533;$&#65533;J&#65533;&#65533;n&#65533;&#65533;&&#65533;l&#65533;'&#65533;:&#65533;0'&#65533;x&#1161;&&#65533;>&#65533;C&#65533;"{&#65533;&#65533;V&#65533;&#65533;&#154;p&#681;&#65533;&#65533;&#65533;4&#65533;&#65533;H&#65533;&#65533;H_r&#65533;#!+BHwP&#65533;G &#65533;2&#65533;&#1543;,&#136;!&#65533;`,Qc&#65533;&#65533;&#65533;0bm"&#65533;,&#65533;!&#65533;B&#65533;N&#65533;&#65533;&#65533;&#65533;&#65533;.&#65533;&#65533; ckE&#65533;&#65533;;&#65533;E}8U&#65533;o&#65533;8&#65533;&#65533;D&#65533;p&#65533;	#x&#65533;&#65533;&#65533;P&#65533;x&#65533;&#65533;\&#65533;&#65533;E&#65533;&#65533;,&#65533;@9&#65533;`,&#65533;&#65533;
,&#65533;&#65533;Ca&#65533;!&#65533;^&#65533;Q&#65533;o&#65533;A&#65533;t&#65533;qpeDW&#65533;&#65533;u&#1553;&#65533;~d<o&#65533;c'&#65533;&#65533;&#65533; R&#65533;DY&#65533;&#65533;veHY&#65533;p&#65533;&#65533;$p&#65533;Qf&#65533;&#65533;&#65533;K;R&#65533;&#65533;;&#65533;&#65533;D&#65533;&#65533;&#65533;!H&#65533;>&#65533;&#65533;&#65533;[&#65533;B&#65533; &#65533;ydzN&#65533;&#65533;&#65533;&#65533;&#65533;c~&#65533;&#65533;.&#65533;;;&#65533;RH&#65533; 
d&#65533;&#65533;@(&#65533; &#65533; .&#65533;P&#65533;&#800;&#65533;8(7z	8B&#65533;&#65533;T&#65533;z&#65533;aQF&#65533;&#65533;&#65533;&#65533;&#65533;&#65533;&#65533;&#65533;%&#65533;  MJS&#65533;&#65533;*&#65533;A&#65533;P,h&#65533;e&#65533;C3&#1542;2'i&#65533;V&#65533;"U&#65533;#&#65533;&#65533;KNq&#65533;c$&#65533;&#65533;HEs8&#65533;&#65533;&#65533;&#1286;6&#65533;&#65533;C&#65533;c&#65533;&#65533;5&#65533;(Bo&#65533;&#65533;&#65533;T"}Dz&#339;&#65533;&#65533;#&#65533;!,&#65533;&#209;&#65533;t&#65533;:
&#65533;0&#1315;L&#65533;B&#65533;&#65533;&#65533;DH&#65533;H&#65533;I$!E&#65533;28&#65533;IT&#65533;&#65533;&#65533;0J9*A&#65533;&#65533;$&#65533;&#65533;$&#65533;&#65533;`(&#65533;&#65533;J&#65533;&#65533;FJ&#65533;T&#65533;d#e:&#65533;*|&#65533;&#65533;&#65533;&#65533;&#65533;QKu `H&#65533;&#65533;0&#65533;	M&#65533;4S&#65533;X'p&#65533;&#65533;Nx&#65533;.nQX&#65533;&#65533;&#65533;&#65533;|&#65533;;%OE&#65533;&#65533;&#65533;xE=;&#360;N&#610;&#65533;&#65533;&#65533;9m!&#65533;T&#65533;)&#65533;&#65533;&#65533;&#65533;'&#65533;	P&#65533;&#65533;LsjE;[&#65533;&#65533;S&#65533;i&#65533;)F&#65533;&#65533;Nd&#65533;`&#65533;r&#65533;&#65533;&#65533;&#1352;&#65533;>bX&#65533;&#65533;Y&#65533;&#65533;&#65533;	o&#65533;&#65533;&#65533;&#65533;$B&#65533;HPb&#65533;(X&#65533;&#65533;&#65533;F&#1837;&#65533;1&#65533;&#65533; &#65533;2mELY{i&#65533;n&#690;&#65533;fb&#65533;&#65533;S-!&#65533;_&#65533;,&#65533;&#65533;`&#65533;"&#65533;&#65533;7&#65533;&#65533;&#65533;&#65533;&#65533;VK&#65533;%&#65533;ci&#65533;&#65533;[j$&#65533;&#65533;&#65533;G&#65533;&#65533;h(&#65533;%*11IHUg&#65533;&#65533;&#65533;"&#1925;&#65533;&#65533;&#65533;u[&#65533;&#65533;k#Jz&#65533;KpB&#65533;&#65533;J(':&#1709;~&#65533;&#65533;&#65533;&#65533;&#65533;D^&#65533;&#65533;?&#65533;&#65533;&#65533;M&#65533;\&#65533;&#65533;&#65533;&#65533;"&#65533;k&#65533;6&#65533;&#65533;&#65533;&#65533;&#65533;"&#65533;8&#65533;P&#65533;&#65533;&#65533;&#65533;+B&#65533;)b&#65533;&#65533;t"&#65533;&#65533;&#65533;&#65533;I &#65533;&#65533;&#65533;> b"v&#65533;6&#65533;X&#65533;&#65533;u&#65533;.&#65533;&#65533;&#65533;&#65533;&#65533;&#65533;&#65533;"&#65533;&#65533;@3&#65533;A&#65533;&#65533;&#65533;&#65533;@80&#65533;&#65533; &#65533;&#65533;,/&#65533;u&#65533;4&#65533;&#199;&#65533;X&D&#65533;!&#65533;&#65533;&#65533;k&#65533;%&#65533;b&#65533;&#65533;&#65533;`&#65533;&#280;%)&#65533;&#65533;&#462;&#65533;&#65533;&#65533;&#65533;&#65533;&#65533;2@&#65533;%.&#65533;a` E &#65533;L"&#65533;&#65533;$3GM&#65533; &#65533;h&#65533;&#65533;`2r&#65533;&#65533;S&#65533;l@&#65533; .&#65533;` &#65533;&#65533;
&#65533;@@&#65533;&#65533;r@&#65533;&#65533;t&#65533;@~g&#65533;`#&#65533;: &#65533;8Y&#65533;&#65533;&#65533;d&#65533;V&#65533;&#65533;_(B	$&#65533;&#65533;(&#65533;&#65533; &#65533;q&#65533;.&#65533;&#65533;(&#65533;
_p&#65533;W&#65533;0C&#161;&#65533;&#777;&#65533;<&#65533;&#65533;$&#65533;#s&#65533;U&#65533;P<$,w&#65533;&#65533;5&#65533;&#65533;&#65533;a@&#65533;,&#65533;&#65533;%5&#65533;&#1185;$H&#65533;&#65533;&#65533;A&#65533;,&#65533; b&#65533;C&#65533;1I &#65533;HZ&#65533;&#65533;&#65533;&#65533;Ieb16\.E&#65533;&#65533;VV&&#65533;~&#65533;&#65533;&#65533;&#65533;g[w&#65533;&#65533;<z&#65533;T(&#65533;&#65533;$=n&#1084;V$&#65533;&#65533;m&#65533;)&#65533;(&#65533;&#65533;f5=&#65533;&#65533;i&#65533;&#65533;&#65533;&#65533;$&#1386;&#65533;d
T&#65533;&#65533;&#65533;0&#65533;8&#65533;t
&#65533;&#65533;&#65533;&#65533;&#65533;&#65533;&#65533;fQ&#65533;M&#834;&#65533;&#65533;bE&#65533;&#65533;t&#65533;T&#65533;&#65533;&#65533;&#65533;&#65533;T,\&#1098;W&#65533;&#65533;&#65533;&#65533;&#65533;&#65533;,b&#65533;;&#65533;&#65533;&#65533;&#65533;&#65533;&#65533;gq&#898;&#65533;&#65533;d"U(R&#65533;3&#65533;9uj&#65533;&#65533;&#65533;D&Q\t&#65533;U)11&#65533;9&#65533;!&#65533;&#65533;&#65533;&#65533;&#65533;	P&#65533;\&#65533;&#65533;&#65533;&#65533;&#65533;-&#65533;K&#65533;&#65533;&#65533;&#65533;&#65533;:&#65533;&#65533;-!9D"&#65533;-uE&#65533;`&#65533;&#65533;&#65533;&#65533;&#65533;Lt&#169;
c&#65533;&#65533;&#65533;1&#65533;&#65533;&#65533;+&#65533;p&#65533;&#65533;&#65533;Jlb&#65533;0&#65533;jj&#65533;&#65533;	&#65533;&#65533;J7&#65533;&#65533;&#65533;R&#65533;a&#65533;f &#65533;W&#65533;h&#65533;tN\&#65533;&#65533;&#65533;&#65533;&#65533;8f&#65533;&#65533;&#65533;k&#65533;=z&#65533;2&#65533;P&#65533;&#65533;&#65533;L&#65533;8&#65533;&#65533;&#367;&#65533;&#65533;\&#65533;H&#65533;d&#65533;<&#65533;&#65533;t&#65533;&#65533;&#65533;&#65533;&#1776;8&#65533;n&#65533;&#65533;&#65533; &#65533;&#65533;&#65533;$&#65533;&#1562;M6&#65533;&#65533;AD&#205;&#65533;&#65533;"Ba&#65533;H&#65533;z&#65533;O&#65533;'MB[o&#219;!D &#816;&#65533;&#65533;`&#65533;&#65533;&&#65533;&#65533;0&#65533; &#65533;p &#65533;&#65533;@&#65533;@H&#65533;&#65533;&#65533;&#65533;.&#65533;&#65533;`&#65533;&#65533;a
aP&#65533;&#952;&#65533;&#65533;&#65533;Ag`Cq&#65533;h&#65533; }&#306;&#65533;&#65533;f&#65533;7&#604;&#1284;(&#65533;&#65533;?&#65533;&#65533;DF&#65533;N<&#65533;&#65533;hR&#65533;HDR&#65533;&#65533;&#65533;Q&#65533;e&#65533;&#65533;(&#65533;a&#65533;E &#65533;&#65533;&#65533;&#1988;&#65533;A&#65533;&#65533;LhX0&#1707;]L &#65533;&#65533;A&#65533;&#65533;&#65533;LIn&#65533;&#65533;&#65533;_8&#65533;P &#65533;Q@\|&#65533;L@8&#65533;&#65533;&#1796;&#65533;&#65533;&#65533;&#65533;&#65533;&#65533;aq&#65533;&#65533;&#65533;&#65533;i&#65533;&#65533;G 	&#65533;Z&#65533;&#65533;&#65533;@&#65533;MPV0&#65533;L&#65533; &#65533;&#65533;
&#65533;L&#65533;&#65533;@AtA&#65533;&#65533;L&#65533;F|&#65533;&#65533;H&#65533;&#65533;&#65533;&#65533;@&#65533;&#65533;V&#65533;&#65533;&#65533;&#65533;&#65533;)&#65533;1&#65533;&#65533;&#65533;&#65533;(eF&#65533;!&#65533;&#65533;EdI &#65533;&#65533;&#65533;.&#65533;RUlD&#65533;&#65533;&#65533;U&#65533;&#65533;&#65533;:&#577;&#520;&#65533;&&#65533;&#1700;&#65533;&#65533;&#65533;&#65533;&#65533;&#65533;Zd\&#65533;5&#65533;&#65533;&#65533;H.)	&#65533;&#65533;O&#65533;&#65533;)J&#65533;"&#1378;&#65533;-&-1RY&#65533;"/&#65533;b&#65533;%
&#65533;&#65533;&#65533;&#65533;I(&#65533;\&#65533;&#65533;&#65533;*&#65533;8&#65533;J&#65533;&#65533;&#65533;)&#65533;&#65533;<c&#65533;&#65533;S&#65533;(&#65533;9&#65533;&#65533;+&#65533;DU(&#65533;B&#65533;&#65533;B,8&#65533;&#65533;&#65533;;&#65533;&#65533;=&#65533;&#65533;&#65533;&#65533;&#65533;l&#698;&#65533;B;:&#65533;9&#65533;B&#65533;&#65533;B&#65533;m&#65533;&#649;&#65533;&#65533;|BC&#65533;&#65533;&#65533;6&#65533;&#65533;&#65533;='&#65533;\Q&#65533;&#65533;&#65533;&#65533;]I&#65533;&#65533;&&#65533;&#65533;&#65533;}\&#65533;&#65533;&#695;d&#65533;&#65533;P&#65533;T&#65533;&#65533;%x&#65533;&#65533;&#65533;&#65533;&#65533;&#65533;#&#65533;&#65533;&#360;&#65533;&#65533;&#65533;^&#65533;UUI&#65533;&#1201;&&#65533;&#820;@&#65533;%H&#65533;&$&#65533;%&#65533; &#65533;&#65533;&#1805;&#65533;Q'&#65533;&#65533;E&#65533;&#65533;&#65533;,UOz&#65533;WE&#65533;$P&#65533;&#1600;T&#65533;dB&#65533;&#65533;&#65533;&PBY&#65533;&#65533;P&#65533;&#65533;H&#65533;D&#65533;dCx$\&#65533;AV&#65533;%t&#65533;&#65533;&#65533;&#65533;&#65533;&#65533;&#65533;*(#&#65533;&#1053;&#65533;&#65533;&#65533;&<B&#1805;"&#65533;MdDe&#65533;AVb%&#65533;&#65533;D&#65533;D0&#65533;&#65533;&#65533;t&#65533;&#65533;h&#65533;&#65533;&#65533;"&#65533;&#65533;Z"&#65533;M
U&#65533;0&#65533;!&#516;&#65533;&#65533;FI&#65533;&#65533;&#65533;\k]&#65533;,M&#65533;+aPY&#65533;A<&#65533; &#65533;@X&#65533;&#65533;)&#65533;( x `$&#65533;&#65533;&#65533;|&#65533;l&#65533;&#65533;&m&#65533;&#65533;&#65533; z&#65533;AP4&#65533;t&#65533;&#65533;iy&#65533;&#65533;&#65533;&#65533;&#65533;q&#65533;&#65533;&#65533;&#65533;&#65533;&#65533;&#65533;`&#65533;&#65533;&#65533;U BV&#65533;&#65533;&#65533;&#65533;u&#65533;&#65533;&#65533; &#65533;&#65533;&#65533;&#65533;&#65533;A&#65533;&#65533;p&#65533;Y&#65533;DcX&#65533;ZN&#65533;&#65533;&#65533;le&#65533;&#65533;&#65533;&#65533;&#65533;`&#65533;DX&#65533;'g`	+aP`&#65533;A&#65533; 
L&#65533;X u}&#65533;&#65533;,&#65533;l &#65533;&#65533;&#65533;D&#65533;&#65533;d&#1236;PR&#65533;(B!&#65533;cB(F&#65533;\V&#65533;&#65533;eU
H@&#65533;&#65533;&#65533; 0@p&#65533;&#65533; l&#65533;pP(&#65533;OtbA&#65533;&#65533;,[3YN&#65533;&#65533;4&#617;&#65533;ZR&#65533;"&#65533;{VXI&#271;&#65533;&#1677;&#65533;&#65533;.I.&#65533;"M&#65533;&#65533;.RGZ&#65533;&#65533;"&#65533;%&#65533;&#65533;Q&#65533;&#65533;N!2&#65533;b&#65533;x&#65533;+z&#65533;-&#65533;+e&#65533;nD&#65533;x&#65533;-&#65533;).2&#65533;i&#65533;&#65533;H&#65533;!&,&#65533;&#65533;E&#729;
)&#795;&#65533;&#65533;&#1754;h&#65533;&#65533;&#65533;&#65533;I&#65533;&#65533;&#65533;&#65533;&#65533;&#65533;&#65533;B2R>#WZ&#65533;9&#1858;:&#65533;&#65533;9&#65533;&#65533;&#65533;A*&#65533;Z
-&#65533;&#65533;-&#65533;j&#65533;&#65533;&#65533;a&#65533;&#65533;&#65533;J&#65533;Y&#65533;'9&#347;&#65533;&#65533;^&#65533;&#65533;j&#65533;y&&#65533;&#65533;&#65533;VY&#65533;B(a
&#65533;%lC&#65533;	&#65533;&#65533;&#65533;G&#65533;&#65533;&#65533;&#65533;&#65533; L	E&#65533;&#65533;&#65533;<&#65533;&#65533;&#65533;&#65533;Q&#65533;9&#65533;&#65533;&#65533;&#65533;&#65533;KC&#65533;&#65533;&#65533;&#65533;L&#65533;&#65533;&#65533;&#65533;&#65533;%<U&#65533;K&#65533;&#65533;]&#65533;1&#182;L&#65533;%t&#65533;N&#65533;&#65533;J&#65533;&#65533;&#65533;I+&#65533;`&#65533;&#65533;&#65533;&#65533;&#65533;&#65533;A&#65533;J& &#65533;&#65533;&#65533;&#65533;&#65533;&#65533;&#1860;&#65533;&#65533;&#65533;&#65533;\&#65533;K]&#65533;>&#65533;&#666;&#1034;&#65533;&#65533;B'&#65533;+ERB#&#65533;&#757;&#65533;Ug&#65533;DX&#65533;&#65533;&#65533;n&#65533;&#65533;z>&#391;HO&#65533;&#65533;&#65533; $&#65533;PE#l&#65533;&#65533;y&#65533;&#65533;Z&#65533;c&Fz&#65533;&#414;Bx&#65533;[N&#65533;&#65533;&#65533;&#65533;&#65533;&#65533;d&#65533;&#65533;&#65533;@&#65533;&#65533;D&#65533;P&#65533;&#65533;&#65533;&#65533;&#65533;&#65533;&#65533;&#65533;@&#65533;|@&#65533;&#65533; 
&#65533; &#1614;-t&#65533;HA&#65533;&#65533;rN&#65533;&#65533;6u&#65533;q&#65533;H&#65533;Q&#65533;c&#65533;YdL&#65533;^&#65533;&#65533;&#65533;D&#65533;<' &#65533;eA\&#65533;X&#65533;&#65533;&#65533;&#65533;&#65533;YH&#65533;&#65533;}&#1287;&#1170;&#65533;&#65533;&#65533;&#65533;&#65533;&#65533;&#65533;a&#65533;`&#65533;L&#65533;&#65533;"&#65533;&#65533;&#65533;J&#65533;)R&#65533;!&#65533;&#65533;DoAi+"5&#65533;Qp&#65533;x&#65533;&#65533;q&#65533;	u@1&#65533;&#65533;@&#65533;e4&#65533;fTZ&#65533;eZ&#65533;&#65533;&#65533;RA&#1807;c&#65533;IXR&#65533;&#65533;ag&#65533;A&#1792;	d&#65533;&#65533;&#65533;&#65533;&#65533;$ @@&#65533;&#65533;&#65533;&#65533; &#65533;N&#65533;&#65533;"o&#65533;&#65533;&#65533;&*&#598;r&#291;&#65533;>&#65533;NZ&#65533;&#359;|Nib&#65533;b&#65533;&#65533;&#65533;&#65533;&#603;^(.>&#65533;&#65533;&#65533;&&#65533;&#65533;=I&#65533;>&#65533;&#65533;&#65533;o&#65533;&#65533;&#65533;&#65533;)&#65533;
&#65533;&#65533;&#65533;&#1442;&#65533;ba|&#65533;!*&#65533;b&#65533;&#1378;&#65533;.Rd\&#65533;W&#65533;5iPae&#65533;A1M1b)&#65533;&#65533;6"#E&#65533;&#65533;&#65533;@&#65533;A&#1322;&#65533;&#1255;&#65533;&#65533;E&#65533;&#65533;<K7&#65533;B&#65533;&#65533;&#65533;+&#65533;&#65533;5&#65533;&#1759;&#65533;&#65533;;Qcs
:&#65533;&#15038;[=&#65533;&#65533;&#65533;&#65533;	T&#65533;D1)&#65533;B%&#65533;&#65533;&#65533;&#65533;&#65533;.&#65533;&#65533;&#65533;h&#65533;"&#65533;T&#65533;&#65533;&#4418;&#65533;l$H&#65533;&#65533;&#65533;O&#65533;&#65533;&#65533;B#&#65533;&#65533;&#65533;\%O}&#65533;b&#65533;{&#65533;!&#65533;&#65533;H%D&#1049;\&#65533;&#65533;I}&#65533;&#65533;c%&#65533;MLL&#65533;$&#65533;C&#65533;#p&#65533;SiB&#848;&#65533;&#65533;&#65533;Q&#65533;TqB[j&#65533;h&#65533;&;&#65533;G&#65533;&#65533;t&#65533;M&#65533;V&#65533;&#65533;QqK&#65533;2&#65533;36&#65533;3&#65533;	&#65533;+&#65533;Y1&#65533;B&#65533;Utr&#65533; &#65533;&#65533;&#65533;!Xc&#274;&#65533;bX!$_&#65533;TV&#65533;T$$BQ&#65533;M!hX&#65533;h&#65533;&#65533;&#65533;Bh&#65533;Z2&#65533;E&#65533;]&#65533;A&#65533;@Xt@h&#65533;|&#65533;<&#65533;n&#65533;'&#1024;	|m&#65533;&#65533;
&#65533;s&#65533;s	&#65533;&#65533;@A&#65533;&#65533;&#65533;&#65533;&#65533;&#65533;&#65533;&#65533;Y&#65533;P&#65533;	&#65533;u&#65533;	F&u&#65533;]B&#65533;&#65533;aZ&#65533;&#65533;&#65533;R&#65533;&#65533;,%n&#65533;Gj&#65533;&#65533;&#65533;&#65533;"&#65533;L&#65533;&#65533;L&#65533;43&#65533;2d&#65533;R ,D!&#65533;2&#677;;N&#65533;&#537;&#65533;&#65533;A&#65533;&#65533;&#65533;Z&#65533;&#65533;]&#65533;[4&#65533;&#65533;&#65533;&#65533;&#65533;2&#65533;&#65533;&#65533;U&#65533;&#65533;$r&#65533;!I/&#65533;aFX&#1580;E	I&#65533;&#65533;A&#65533;&#65533;&#65533;&#65533;  &#65533;T&#65533;&#65533;
4&#65533;"&#65533;&#65533;)&#65533;#6&#65533;S&#65533;6&#65533;&#65533;&#8684;&#65533;-b)&#65533;101&#1119;&#65533;&#65533;&#65533;M!&#65533;ji&#65533;&#65533;5_'&#65533;^c&#65533;c&#577;8p&#65533;&#65533;/&#65533;.&#65533;T Ib&#65533;u&#65533;uc&#65533;&#65533;D&#1749; I&#1237;8&#65533;Z&#65533;&#65533;-&#65533;&#65533;a&&#65533;&#65533;&#405;J&#365;&#65533;&#65533;&#65533;&#65533;&#65533;&#621;&#65533;&#65533;j&#65533;
4&#65533;[&#65533;&#65533;E(x'&#65533;J&#65533;&#65533;&#65533;&#65533;&#65533;&#65533;,&#65533;&#65533;?\&#65533;
\;!&#65533;&#65533;v&#65533;&#65533;[&#65533;jlK&#65533;Bu\8=&#1824;&#65533;6'wBb]&#65533;&#1008;%&#65533;&#1329;"V&#65533;l=B&&#490;&#65533;x&#65533;&#65533;<&#65533;!&#65533;cl&#65533;&#65533;&#65533;&#65533;&#65533;&#65533;&#65533;M&#65533;&#65533;&#150;f`&#65533;&#65533;!&#65533;&#65533;&#65533;&#65533;\&#65533;&#65533;&#65533;K&#65533;&#65533;&#65533;I&#65533;D$&#65533;&#65533;&#65533;"&#65533;&#65533;2uC&#65533;&&#65533;\&#65533;XBK&#65533;$E,&#65533;#&#65533;&#65533;&#65533;J&#65533;Mq&#65533;&#1648;_K&#65533;&#557;K`&#65533;&#65533;&#65533;&#65533;&#65533;&#65533;LdRI&#65533;'&#65533;B&#65533;x%*&#65533;B&#65533;YjT&#65533;&#65533;A&#65533;TBDD&#65533;&#65533;&#65533;&#65533; M&#65533;&#65533;&#65533;EE&#65533;&#65533;&#65533;&#65533;`eV&#65533;7&#65533;y&#65533;{&#65533;B&#65533;,_&#65533;&#1357;&#65533;&#65533;MV&#65533;&#65533;MH&#65533;DA&#65533; 	x&#65533;&#65533;e@\&#65533;&#65533; ,A&#65533;&#65533;U&#65533;&#65533;f&#65533;@&#65533; &#1562; 
&#65533;&#65533;\&#65533;&#65533;&#65533;&#65533;,&#65533;&#65533;A&#65533;&#65533;1&#65533;&#65533;m F&#65533;&#65533;'^a(Z\Lp&#65533;]CdU&#65533;&#1997;&#1401;&#65533;i&#65533;My7i&#65533;&#900;&#65533;&#65533;&#65533;^&#65533;;&#406;=&#65533;'&#65533;N&#65533;m&#65533;L&#65533;&#65533;_&#65533;&#65533;&#65533;M!&#65533;&#65533;&#65533;t&#65533;&#65533;&#65533;7!	d`&#65533;8g@D&#65533;0h
`A&#65533;&#65533;f&#65533;&#65533;&#65533;m[&#65533;,00&#65533;"&#65533;&#539;J&#65533;Q&#65533;&#65533;4A&#65533;@ &#65533;&#65533;,&#65533;&#65533;   &#1280;&#65533;ApU9#VR&#65533;?&#65533;&#65533;&#65533;&#65533;&#65533;&#65533;_*0G&#65533;b&#65533;&#65533;&#65533;&#65533;&#65533;&#65533;&#65533;7&#65533;d&#65533;v:&#65533;  &#65533;;&#65533;&#65533;&#65533;&#65533;&#65533;2&#65533;&#65533;&#65533;H&#65533;&#65533;o_i<dx&#65533;(I&#1780;&#38549;L0&#65533;&#65533;R&#385;4]&#65533;q&#65533;&#65533;&#65533;1&#65533;,&&#65533;"&#65533;R&#65533;e&#65533;&#65533;&#65533;&#65533;&#65533;&#65533;&#65533;	*|&#65533;D&#65533;83&#65533;	+&#65533;&#65533;&#831;&#65533;&#65533;&#679;&#65533;&#65533;FQw&#65533;&#1459;&#65533;&#65533;&#65533;&#65533;S&#65533;B&#65533;&#65533;:bc>&#65533;&#65533;:&#65533;#;.\6"
+&#65533;IF&#65533;6&#65533;P&#65533;>3n&#65533;&#65533;&#65533;N1&#65533;&#65533;!&#65533;&#65533;t&&#65533;"H&#65533;&&#65533;&#65533;$N-&#65533;Q\n&#65533;&#65533;&#65533;&#65533;&#65533;#&#65533;&#65533;&#65533;&#65533;&#1841;P&#65533;&#65533;H&#65533;&#65533;&#65533;d&#65533;yP&#65533;UP.U%(&#65533;&#861;&#65533;_U&#65533;W&#65533;&#19672;J7&#65533;I&#65533;&#65533;&#65533;)&#65533;8~&#65533;&#65533;&#1363;&#65533;+&#65533;	C%/&#65533;&#65533;&#65533;UZe`I&#65533;&#65533;4&#65533;&#65533;&#65533;&#65533;&#65533;&#65533;D&#65533;BJ&#1117;FB$&#65533;&#65533;x&#1924;&#65533;~&#65533;dO1&#65533;&#65533;&#65533;&#65533;&#65533;&#65533;&#65533;&#65533;&#65533;&#65533;&#65533;&#65533;$K&#65533;9&#65533;}K&#65533;t&#65533;&#65533;E&#65533;3/&#65533;4o&#65533;&#65533;L&#65533;|&#65533;&#65533;@&#65533;&#965;&#65533;&#65533;48&#65533;&#65533;&#65533; &#65533;!&#65533;AA	&#65533;&#65533;	U&#65533;&#37376;
&#65533; &#65533;A&#65533;&#65533;.{&#65533;V&#65533;&#65533;Ps&#65533;&#65533;&#65533;&#65533;hQh&#1916;J@Dr&#264;&#65533;&#65533;#I&#65533;T&#65533;&#65533;!&#65533;E&#65533;
&#65533;h(&#65533;"C&#65533;%2T&#65533;#GB	$h&#65533;HA&#65533; &#65533;2&#1056;A&#65533;&#65533;&#65533;L9S&#65533;&#456;%[J,&#65533;&#65533;&&#660;&#65533;D&#65533;:t&#26580;}&#65533;&#65533;&#65533;&#459;$L&#65533;0&#65533;AZd&#65533;&#1255;&#65533;=~&#65533;&#65533;&#65533;&#65533;?DS&#65533;&#65533;gO&#65533;;y&#1562;-Jvm&#65533;:t&#65533;&#1849;&#65533;&#488;&#65533;@&#65533;Y&#65533;&#65533;&#65533;&#65533;&#65533;BH`&#65533;&#65533;E&#65533;&#65533;i&#65533;PY?t&#65533;&#65533;e&#65533;=&#65533;&#65533;&#65533;e&#65533;V&#65533;&#992;&#65533;&#65533;&#65533;S&#1716;&#65533;p_&#65533;=&#65533;&#65533;3m&#65533;}&#1326;.Wto&#2047;&#1790;&#65533;&#65533;&#65533;[&#65533;xRwN}&#65533;Ns&#6283;&#1517;&#65533;&#65533;&#1260;&#65533;g/mg&#65533;&#65533;&#65533;&#65533;{&#65533;s7&#65533;&#65533;9&#65533;&#65533;&#65533;&#65533;#&#65533;N&#65533;8m&#65533;x&#65533;&#65533;wz&#65533;:s&#65533;&#65533;I_z&#65533;7&#65533;&#65533;p&#65533;J.&#65533;D&#65533;QHI&#65533;SRiTVaE&#65533;SJ)&#65533;TT&#65533;&#65533;UR&#1136;&#65533;[Q&#65533;AM%O4&#65533;&#65533;J(&#65533;&#65533;M8eAAT%&#65533;U\&#65533;W\&#65533;%c&#1649;&#65533;Yl)&#65533;&#65533;Y|&#65533;E&#65533;X^&#65533;VR&#65533;P&#65533;P@	&#65533;&#65533;O:&#65533;$&#65533;-l&#65533;&#65533;E&#65533;N4Y&#65533;I a&#65533;59D&#65533;&#65533;&#65533;E&#65533;&#65533;L`&#65533;L&&#65533;I&#65533;|&#65533;&#65533;D&#65533;&#65533;;&#65533;K&#65533;<&#65533;&#65533;&#65533;&D&#65533;$&#65533;G&#65533;hE		&#65533;?)&#65533;DyP&#65533;T&#65533;&#65533;
I&#65533;&#65533;G &#65533;&#65533;FV&#65533;d&#65533;IZ&#65533;&#65533;&#65533;&#65533;[[|&#65533;P&#65533;&#65533;&#1170;&#65533;Z&#65533;L:&#65533;&#65533;&#65533;P&#65533;&#65533;S&#65533;L0i&#65533;Y<9&#65533;&#65533;L4&#65533;&#65533;cTpF/4q&#65533;g&#65533;5&#65533;&#65533;>[u&#65533;Gj&#65533;&#65533;5p1l&#1044;&#65533;&#65533;2K\&#65533;&#65533;J&#65533;Ld&#65533;C1&#65533;Dn&#65533;&#65533;&#65533;&#65533;&#65533;J+b$&#65533;K	&#65533;8&#65533;Rh&#65533;DY(c&#65533;Vv_&#65533;B&#65533;&#65533;&#65533;&#65533;&#65533;&#65533;B^&#65533;&#1047;&#65533;@&#65533;h&#65533;2&#65533;&#65533;0&#65533;&#65533;&#65533;X&#65533;B9";&#65533;&#65533;an&#65533;@&#65533;r&#65533;`&&#65533;&#65533;C&#65533;BJ&#65533;I(&#65533;Lri&#65533;&#65533;N&#65533;&&#65533;&#65533;&#65533;&#65533;&#65533;H&#65533;&#65533;I*I{E?k}&#65533;&#65533;&#65533;Fd#O&#65533;X&#65533;&#65533;&#65533;B	k&#65533;&#65533;&#65533;&#65533;&#65533;P&#65533;,&#65533;&#65533;"&#39187;'i&#65533;&#65533;GK&#65533;&#65533;:\&#65533;>&#65533;0C&h 	P&#65533;R&#65533;"&#65533;>[K,&#65533;&#65533;B&#65533;&#65533;&#65533;p&#65533;d>&#410;	,&#65533;&#65533;&#65533;.&#65533;&#65533;pi%>&#65533;&#65533;&#65533; &#65533; @&#65533;&#65533;
x`&#65533;Hc&#65533;	&#65533;&#65533;8kN{;&#65533;&#65533;9&#65533;Jvm:&#65533;&#65533;s&#65533;{:&#65533;&#65533;&#65533;4&#65533;&#65533;_9&#65533;IK&#65533;8&#65533;&#65533;?v&#65533;&#65533;/&#65533;&#65533;&#65533;{&#65533;&#65533;&#1277;&#65533;0g&#65533;&#65533;C&#65533;&#65533;>;$&#65533;=&#65533;C_&#65533;&#65533;>&#65533;<}y&#65533;Ks&#65533;w&#65533;9&#65533;&#65533;o&#65533;&#65533;&#65533;&#65533;Av&#1027;q&#65533;&#65533;3&#65533;0&#65533;A&#65533; Z&#65533;&#65533;&#65533;&#65533;&#65533;wB:&#65533;Q&L&#65533;D&#65533;&#65533;&#65533;B\&#65533;&#65533;*L&#65533;!T&#65533;BA&#65533;P&#65533;*Lq
	&#65533;&#65533; +P&#65533;&#65533;&#65533;&#65533;&#65533;&#65533;&#65533;$a&#65533;I&#65533;&#65533;&#65533;WA&#65533;TX&#65533;Im&#65533;P&#65533;ja&#65533;Z&#65533;&#65533;nQ&#65533;(&#65533;]M&#65533;^&#65533;()Ja&#65533;-QAaS&#65533;p&#65533;&&#65533;&#65533;&#65533;$&#65533;8&#65533;%6&#65533;	K@&#65533;^+&#65533;&#65533;#"&#65533;+IP&#65533;~ Mg&#65533;&#65533;(&#65533;e&#65533;&#65533;&#65533;U#&#65533;D&#65533;&#65533;L`&#65533;c%0&#65533;	I&#65533;&#65533;&#65533;&#65533;EaR9&#65533;N&#65533;$Z$.Kh&#65533;@`&#65533;&#65533;p&#65533;&#65533;Lt"&#65533; &#65533;&#65533;&#65533;Mi&#65533;	&#908;&#65533;&#65533;XD@V&#65533;&#65533;(6&#65533;&#65533;a&#65533;&#587;&#65533;&#1701;BP&#1639;GDb&#65533;&#65533;(&&#65533;N&#65533;
U0&#65533;Db&#65533;%fu&#65533;HX&#65533;#&#65533;&#65533;&#65533;&#65533;&#65533;y0P)S&#65533;P&#65533;B0&#65533;&#65533;&#65533;m&#65533;&#65533;R&#65533;&#65533;0&#65533;DPVu&#65533;&#65533;3-&#65533;C&#65533;&#65533;x&#65533;&#65533;&#1030;:&#65533;#AS"V"&#65533;&#65533;$&#65533;[&#1537;.P&#65533;t &#65533; &#65533;&#65533;@ &#65533;%c{Cnp4&#65533;Q&#65533;&#65533;D&#65533;&#65533;&#65533;&#65533;&#65533;<h&#65533;2p1
Z&#65533;&#65533;5&#65533;&#65533;D&#65533;&#65533;&#65533;&#65533;!$&#1207;AT&#65533;&#65533;$U&#65533;&#1463;-"o&#65533;JX&#1540;&#65533;1&#65533;hD&#65533;&#65533;	&#16514;&#65533;&#65533;up&#65533;&#65533;]&#65533;&#65533;&#65533;au}&#65533;CX0&#65533;< 
X&#65533;B&#1028;54J6&#65533;&#65533;&#65533;Y&&#65533;&#65533;&#65533;a(\&#65533;IX&#65533;#&#65533;Ln&#65533;A`&#65533;&#65533;0&#65533;&#65533;&#65533; &#65533;p=H&#65533;z&#65533;&#65533;:&#65533;@&#65533;|/z&#65533;vx&#65533;&#65533;&#65533;
rG&#65533;&#65533;v&#65533;&#65533;&#65533;e6&#65533;1nm&#65533;&#65533;&#65533;~&#65533;&#65533;&#65533;-^&#65533;&#65533;&#65533;q&#65533;}&#65533;&#65533;A&#65533;l&#1529;&#65533;e&#65533;}&#65533;&#65533;.<0d&#65533;K&#65533;7&#65533;&#65533;&#65533;u&#65533;&#65533;w&#65533;&#65533;&#65533;&#65533;&#65533;&#65533;&#65533;&#65533;&#65533;g&#65533;&#65533;m/&#65533;c&#65533;&#65533;&#65533;&#65533;/&#65533;&#65533;IE
1(#ZE+V&#65533;&#65533;.&#65533;HCR&#65533;&#65533;H
g&#537;&#65533;&#65533;$&#65533;&#65533;I\&#65533;&#65533;&#65533;&#288;&#65533;&#65533;C&#65533;&#65533;-&#65533;T$Z&#546;Iv&#65533;&#65533;LD&#65533;d&#65533;	&#65533;Nd&#65533;&#65533;&#65533;ah"&#65533;V&#65533;&#65533;$%!7&#65533;@B&#65533;&#65533;&#65533;,&#65533;&#65533;	?&#65533;&#65533;Vj&#65533;&#65533;%&&#65533;&#65533;&#65533;2SShAlu&#65533;1&#65533;&#65533;R&#65533;&#65533;&#65533;%2&#65533;&#65533;bQ&#65533;^&#65533;&#65533;B*j&#65533;qE&#65533;B&#951;B&#65533;.&#65533;	|&#65533;y&#65533;&#65533;c&#65533;&#65533;@3&#65533;J&#498;&#65533;3=q-C[&#65533;&#65533;9>&#1467;Pa#U(&#65533;?&#65533;t&#65533;J
N0+&#65533;>&#65533;W&#65533;d.T*m/2&#65533;&#65533;&#65533;&#65533;K&#65533;X&#65533;&#65533;3&#65533;&#65533;I&#65533;lM&#65533;&#65533;&#65533;&#65533;&#65533;&#65533;)&#65533;Inzc&#65533;&#65533;
6&#65533;]y&#65533;~2&#65533;x&#65533;&#65533;I&#65533;&#65533;D#&#65533;`8&#65533;A&#65533;&#65533;&#1536;A&#65533;&#65533;&#65533;&#65533;&#65533;&#65533;&(Q5,A &#1536;0&#65533;&#65533;&#65533;SP&#65533;>&#65533;5A&#65533;&#65533;:HA6&#65533;&#65533;T`&#65533; 
z&#65533;&#65533;9&#65533;&#65533;&#65533;H&#65533;C&#61986;&#65533;&#65533;&#65533;-(&#65533;&#65533;&#65533;F&#65533;&#65533;B&#65533;ufQ%&#65533;&#65533;&#65533;&#65533;&#65533;KPp#HF0&#426;&#65533;5,&#65533;#WOk&#1528;&#65533;I&#65533;u&#65533;}&#65533;&#65533;P &#1532;&#956;(&#65533;)&#65533;h&#65533;<x&#65533;p $&#65533;&#65533;&#65533;y&#1537;&#65533;&#65533;&#527;6u&#65533;&#65533;&#65533;&#65533;&#65533;T@&#65533;&#65533;&#65533;t&#65533;&#65533;&#65533;5&#65533;&#65533;&#65533;fP&#65533;:&#65533; &#65533;&#65533;( @&#65533;&#65533;&#65533;	ax&#65533;[t&#253;&#65533;&#1302;&#65533;&#65533;&#65533;&#65533;&#65533;&#1356;&#65533;9&#65533;&#65533;&#65533;pK#A&#65533;%&#65533;5&#65533;_&#65533;&#65533;S &#65533;&#65533;&#65533;{&#65533;i8&#65533;:&#65533;{r&#65533;&#65533;DqP&#65533;5d&#65533;o&#65533;by&#65533;&#65533;&#65533;.&#65533;	&#65533;z&#843;&#65533;8&#65533;&#65533;&#65533;!&#65533;&#65533;y&#65533;&#65533;&#65533;a&#65533;&#65533;&#65533;&#65533;&#65533;~a&#65533;^&#65533;&#65533;t8&#65533;&#65533;&#65533;&#65533;&#65533;&#65533;@&#65533;&#65533;~1
JOq&#65533;&#65533;`&#65533;&#65533;&#1176;&#65533;4&#403;&#361; &#65533;(&#65533;&#65533;hd&#65533;i&#65533;&#554;F&#65533;o&#65533;&#65533;g&#65533;&#65533;&#65533;X)&#65533;2&#65533;&#339;&#65533;&#65533;&#65533;K&#65533;&#65533;&#65533;&#65533;(&#65533;_&#65533;5&#65533;&#65533;K&#65533;&#1844;%nE&#65533;4A&&#65533;$&#65533;&#65533;&#65533;l&#1804;&#65533;&#65533;&#65533;f&#65533;0!B#:a&#65533;&#65533;&#65533;&#65533;&#65533;&#65533;&#65533;&#1324;X&#65533;F&#65533;W&#65533;&#65533;&#65533;&#65533;
&#65533;&#65533;&#65533;Z&#65533;)R&#65533;&#65533;&#65533;&#65533;&#65533;&#65533;&#65533;X&#65533;e?a&#65533;D&#65533;&#65533;I[&#1110886;&#65533;&#65533;&#1800;Ja&#65533;&#65533;H&#65533;&#65533;	&#65533;&#65533;N&#65533;(&#65533;Z0&#65533;&#65533;I&#65533;L&#65533;&#1002;&#65533;*aV^%&#65533;&#65533;!0&#65533;"0B#&#65533;P`N&#65533;#&#65533;&#65533;`&#65533;/%&#65533;&#65533;c a&#65533;&#65533;eI&#65533;L`)Z&#65533;&#65533;&#65533; &#65533;@&#65533;&#65533;
&#65533;&#65533;
&#65533; &#1780;&#65533;&#65533;0&#65533; O&#65533;:&#65533;&#65533;@xV <&#65533;&#65533;4 |&#65533;&#65533;&#65533;V&#65533;&#65533;&&#65533;&#65533;&#65533;&#65533;&#65533;F,@:&#65533;i<&#65533;&#65533;&#65533;&#65533;(4&#65533;&#65533;fbkNB"d&#65533;k<%jb&#65533;&#65533;&#65533;i&#65533;2&#65533;&#65533;$c&#65533;I&#65533;&#65533;&#65533;b"a$&#65533;az1&#65533;"A.T&#1134;f&#65533;&#65533;&#65533;Q&#65533;4%&#65533;@
R "`@
&#65533; " &#65533;@&#65533;6H&#65533;-&#65533;&#65533;jdB&#65533;RN&#65533;^&X'3T&#65533;R,&&#65533;&#65533;`< y#c(&#65533;t 
&#65533;&#65533;&#65533;n{&#65533;n=&#65533;C&#65533;|&#65533;5JF&#65533;&#65533;&#65533;&#65533;@&#65533;&#65533;&#65533;5n&#65533;52&#65533;"&#65533;9>&#65533;8ZC#&#65533;&#65533;6&#65533;&#65533;&#65533;c&#65533;&&#65533;<@&#65533;>&#65533;k&#65533;n&#65533;>&#65533;+&#65533;T&#65533;{&#65533;&#65533;&#65533;&#171;&#65533;D&#65533;R&#65533;&#65533;Xh&#65533;\&#1021;&#65533; &#65533;@&#65533;&#65533;&#65533;&#65533;&#65533;&&#65533;&#65533;?<&#65533;d&#65533;&#65533;&#65533;&#65533;&#65533;+@t&#1214;ph&#65533;0&#65533;&#65533;`2&#65533;D&#65533;&#65533;"&#65533;C+&#65533;ODC&#65533;&#973;&#65533;&#65533;&#242;FdIE&#65533;h&#65533;&#552;&#65533;4&#65533;&#65533;]N&#65533;&#65533;h&#270;&#65533;&#65533;&#65533;dj&#65533;&#65533;J&#65533;R/Q&#474;M&#65533;&#65533;&#65533;TL&#65533;8&#65533;&#65533;D1&#65533;&#65533;&#65533;L&#65533;\D&#65533;.&#65533;O&#65533;&#65533;O0A&#65533;&#676;_&#855;l&#65533;&#65533;da&#65533;0b&#65533;cD&#65533;\deR$e&#65533; &#65533;^&#65533;-&#65533;&#65533;J&#65533; Q&#65533;-!&#65533;&#65533;&#65533;&#65533;&#65533;
&#54882;&#65533;X&#65533;&#65533;-kP&#65533;EAd&#65533;&#65533;d&#65533;&#65533;r&#65533;&#65533;&#65533;J&#65533;^&#65533;&#65533;J<&#65533;4&#65533;U&#65533;d&#65533;(&#65533;N&#65533;lWR&#65533;0dD&#65533;h|3&#65533;iR&#65533;&#65533;&#65533;`.&#65533;b&#65533;&#65533;&#432;&#65533;&#65533;"&#65533;'&#65533;rQT&#65533;&#788;0&#65533;c&#65533;6P&#896;&#65533;&#65533;
&#65533; 
&#65533;&#65533;	&#65533;&#65533;&#65533;@&#65533;O>&#65533;,&#65533;&#65533;&#65533;	x&#65533;J&#65533;&#65533;0`P &#65533; N&#65533;jDb
!&#65533;&#65533;D@&#65533;f&#65533;&#65533;L&#65533;&#65533; &#65533;b&#65533;&#1457;&#65533;&#65533;&#65533;q&#65533;q\""dp&#65533;&#65533;up&#65533;Q(&#65533;&#65533;&#65533;dVd3	&c&#65533;/)w&#65533;R&&#65533;_&#65533;&#65533;S&#65533;&#65533;v8&#65533;k$n#dnr&#65533;&#65533;J&#65533;F3C&#65533; &#65533;q^&#65533;R"&#65533;@&#65533;@Gt&#65533;&#65533;6&#65533;&#65533;&#65533;C~&#802;G&#65533;`-&#65533;&#65533;&#65533;&#65533;(GJ&#65533;Nu&#65533;"3&#65533;&#65533;&#22926;&#65533;&#65533;f&#65533;&#65533;&#65533;,@u&#65533;y&#65533;&#65533;4`~&#65533;
&#65533; (h&#65533;:&#65533;{&&#65533;&#65533;zV&#65533;9NK&#65533;&#65533;&#65533;G&#65533;&#65533;g&#65533;RUw&#65533;&#65533;&#65533;&#774;j&#65533;&#65533;oUA&#65533;&#65533;t&#65533;9&#1411;$_&#65533;<&#65533;{&#65533;&#65533;|&#65533;&#65533;2&#65533;&#65533;&#65533;&#65533;<n&#65533;8&#65533;(&#65533;k&#65533;&#65533;&#65533;Y&#65533;&#65533;&#65533;+&#65533;no&#65533;&#65533;&#65533;L&#65533;?&#1707;(]/)&#65533;&#65533;&#65533;&#65533;&#65533;&#16442;&#65533;&#65533;;&#65533; &#65533;eP&#65533;x&#65533;&#65533;l&#65533;4d&#65533;G&#65533;&#65533;&#65533;&#65533;&#65533;&#65533;&#65533;$iV&#65533;I&#65533;&#65533;&#65533;	Y&#65533;oA&#65533;H&#65533;XL]ca&#65533;\/&#65533;&#65533;&#65533;&#65533;CV&#65533;&#65533;&#65533;&#65533; s&#65533;zp+M!L$)&#65533;$i*&#65533;H&#65533;*&#65533;&#65533;,!d&#65533;lO\&#65533;/.mh&#65533;&#65533;p&#65533;fK&#65533;\ eR &#65533;Ude&#65533;:&#65533;&#65533;pgo&#65533;&#65533;&#65533;&#65533;&#65533;&#65533;N&#65533;&#640;6m&#65533;)g?&#65533;&#65533;x&#65533;7&#65533;S&#65533;t&#65533;7&#795;&#65533;&#65533;K&#65533;h&#65533;8&#65533;&#65533;&#65533;j&#65533;s&#65533;k/D]A&#65533;&#65533;&#65533;J79AE&#65533;i_&#65533;]X$6&#65533;&#65533;)&#65533;&#65533;v&#65533;&#65533;&#65533;&#65533;&#65533;=c&#65533;&#65533;&#65533;&#65533;4o&#65533;vN
&#65533;LiR&#65533;W&#65533;I&#65533;NsL&#65533;&#65533;&#65533;&#65533;&#65533;
&#65533; 
&#65533;&#65533;&#65533;@&#65533; 2&#65533;&#65533;&#65533;D&#65533;@L 16 ~ &#65533;&#65533;&6bk&#65533;r&#65533;B@9QiL &#65533;&#65533;&#65533; %&#65533;"[&#65533;`&#65533;&#65533;O_.'n.l&#65533;&#65533; R$&#65533;\~q&#65533;P &#65533;aL&#65533;&#65533;&#65533;&#65533;&#65533;&#65533;`<(&#65533;&#65533;+c,|w"N&#43840;x&#65533;%6%&&#65533;&#65533;&#65533;|&#65533;&,&#65533;v&#65533;1|&#65533;&x&#65533;&#65533;Qb"`&#65533;&#65533;*&#65533;&#65533; "`&#65533; 0&#65533;&#65533;p&#65533;,4#3dg&#65533;f&#65533;}&#65533;&#65533;2&#65533;w&#65533;&#65533;".R&#65533;,b&#65533;Q&#65533;&U&#65533;&#65533;l&>  F&#65533; @F&#65533;&#65533;@z&#65533;&#65533;&#65533;&#65533;!&#65533;3V&#65533;&#65533;&&#65533; &#65533;&#65533;P&#65533;5&#65533;&#65533;&#65533;&#65533;'&#65533;J&#65533;!&#65533;&#65533;&#65533;&#65533;n&#65533;jk&#65533;|&#65533;}&#65533;t&#65533;&#65533;&#65533;&#65533;&#65533;^R&#65533;H&#65533;v&#65533;3&#49285;&#65533;&#65533;&#65533;c&#65533;&#65533;&#65533;&#65533;&#65533;^O&#65533;&#65533;&#65533;d&#65533;'[h&#65533;&#65533;<r2&#65533;&#65533;5&#65533;&#65533;?$>&#65533;&#65533;&#65533;8&#65533;&#1184;&#65533;&#65533;ZAfI&#65533;&#1357;&#65533;&#65533;&#65533;4&#65533;&#65533;~D]&#65533;&#65533;&#65533;&#65533;)&#516;l'M&#65533;&#65533;&#65533;&#65533;I&#65533;9&#65533;&#281;@&#65533;*&#65533;&#65533;&#11213;\L`!&#65533;d&#65533;&#65533;!&#65533;Lps&#65533;&#65533;&#65533;	&#65533;6D&#65533;&#65533;&#65533;&#65533;d&#65533;&#65533;6A&#65533;&#65533;&#65533;&#65533;&#65533;0A&#65533;p&#65533;&#65533;&#65533;&#65533;%AV&#65533;&#65533;P&#65533;U&#1029;&#65533;&#65533;Z&#65533;E&#65533;&#65533;:c&#65533;&#65533;mA vJ&#65533;djqX0&#65533;&#65533;9&#65533;&#65533;7$&#65533; &#65533;&#65533;&#65533;&#65533;6&#65533;&#65533;Nb&#65533;&#65533;.M&#65533;&#65533;&#65533;$&#65533;&#65533;&#442;$
}&#65533;&#65533;X&#65533;^&#65533;&#65533;&#65533;I&$&#65533;2&#65533;D>&#65533;&#65533;&#65533;&#581;U"&#65533;&#65533;&#65533;X -B6d&#65533;&#65533;&#331;X&#65533;R&#65533;F"|M&#65533;&#65533;Fo!Z&#65533;N6&#65533; 8&#65533;:&#65533;&#1436;sY&#65533;$K&#65533;E")a&#512;&#65533;	&#65533;&#65533;	&#65533;&#65533;&#65533;n&#65533;&#65533;&#65533;&#65533; ^ .  &#65533;&#65533;b@	&#65533;@&#65533;b&#65533;*Bn&#65533;&#65533;n&#65533;B&#65533;P&#65533;fN@&#65533;&#65533;&#65533;&#65533;{'&#65533;&#65533;&#65533;S&#1802;-&G$D"3j&#65533;E&#65533;IB&#65533;&#65533;&#65533;a.:e&#65533;&#65533;MR&#65533;&#65533;F&#65533;f&#65533;U&#65533;[&SX&#65533;q&#65533;&#65533;F"nG)&#65533;&#65533;+&#65533;b&#65533;&#65533;&#65533;6&#65533;rbwmP&#65533;"&#65533;@"&#65533;&#65533;&#65533;&#65533;xb&#65533;&#65533;rur#&#65533;&#65533;v&#65533;&#65533;&#65533;&#65533;&#65533;&#65533;;&#65533;@?&#65533; pD&#65533;f&#65533;&#65533;	&#65533; &#65533;&#65533;J&#65533;&#65533;y&#65533;( h`	&#65533;`<d?&#65533;&#65533;8<&#65533;,\&#65533;&#65533;&#65533;&#65533;&#65533;@&#65533;h&#65533;&#65533;,&#65533;%&#65533;&#65533;&#65533;8VU&#65533;4l&#65533;8&#65533;&#65533;3^C)&#65533;&#65533;&#65533;&#65533;&#65533;M;"&#65533;&#65533;&#65533;pr&#65533;rS&#65533; &#65533;&#65533;&#65533;&#65533;&#65533;&#65533;&#65533;>&#65533;&#65533;&#65533;&#65533;U(&#65533;&#65533;&#65533;&#65533;&#65533;&#65533;&#196;&#65533;U&#65533;`&#65533;&#65533;&#65533;&#196;&#65533;&#65533;(&#65533;5?&#65533;U@&#65533;&#65533;&#65533;&#65533;&#65533;@TA&#65533;ja&#65533;&#44557;~L&#65533;&#65533;&#65533;6$&#65533;&#65533;&#65533;&#65533;hl&#65533;	!z&#65533; ,.&#65533;&#65533;&#65533;&#65533;&#65533;&#65533;V&#65533;`[&#65533;&#65533;{Da1&#65533;&#65533;&&#65533;C&#65533;&#65533;&#65533;&#65533;o&#65533;&#65533;&#65533;	&#65533;(J&#65533;6&#65533;&#605;v<`&#591;m-&#65533;C&#65533;IE&#65533;&#65533;&#65533;&#65533;&#65533;O6&#65533;&#65533;u&#65533;y&#38232;p&#65533;&#65533;&#65533;&#452;myBp&#65533;k&#65533;I_h3&#65533;i&#65533;CD5a&#65533;&#65533;&#1435;&#65533;6&#65533;h][&#65533;&#65533;~C&#65533;&#65533;&#65533;&#65533;&#65533;&#65533;&#65533;&#65533;]&#1365;]sd&#65533;f&#65533;&#65533;&#65533;o&#65533;"&#65533;&#65533;O&#65533;&#65533;&#65533;5&#65533;&#65533;&#65533;BsX&#65533;&#65533;&#65533;&#65533;&#65533;&#65533;;&#65533;&#65533;P&#65533;&#65533;$&#65533;&#65533;&#65533;&#65533;&#65533;#Zo%&#65533;x&#65533;d\i&#65533;&#65533;<306&#65533;&#1327;&#65533;&#65533;Y&#65533;`q&#65533;@
&#65533;&#65533;&#1696;&#65533;&#65533;l&#65533;@`&#65533;$&#65533;&&#65533;&#65533;Fl&#65533;:c&#65533;&#65533; f&#65533;B >&#65533;iJ &#65533;&#65533;&#65533; &#65533;dB|&#65533;&#65533;v}&#65533;N/&#65533;.Jf,&#65533;7,>c,&#65533;F&#65533;S&#65533;3&#65533;p&#65533;dY&#65533;6)!0&#65533;&#65533;4$&#951;(&#65533;&#65533;o&#65533;&#65533;Tv4&#65533;&#65533;.B&#65533;NX{&#65533;"%&#65533;&#65533;,&#65533;"&#65533;&#65533;&#65533;T&#65533;&#65533;&#65533; 0&#65533;&#65533;&#65533;&#65533;L&#65533;
&#65533;@)&#65533;&#65533;&#65533;&#65533;B&#65533;cQr&#65533;&#1233;.F&#1970;&#65533;W&#65533;&#65533;&#65533;cB2e&#65533;8&#65533;&#65533; H&#65533;
&#65533; &#65533;6 Z &#65533;&#65533;=Rh&#65533;&#65533;&#65533;:2&#65533;3&#65533;'&#65533; &#65533;&#65533;.&#65533;&#65533;W	&#65533;&#65533;pUW&#567;~&#65533;>&#65533;"Wc9&#65533;&#65533;&#65533;&#65533;&#65533;&#65533;&#65533;&#65533;b%gX&#58430;=&#65533;(&#65533;&#65533;&#65533;&#65533;\&#65533;&#1161;&#2046;&#65533;&#65533;&#65533;w2&#65533;&#65533;+&#65533;&#65533;&#65533;&#65533;Z&#65533;&#65533;>&#65533;&#65533;'&#65533;&#65533;(&#707;&#65533;&#65533;C=X(&#65533;&#65533;;\&#65533;XL<Gt&#65533;&#386;&#65533;&#65533;N\]w&#65533;&#65533;J<&#65533;Y.&#65533;&#6402;f&#65533;fY&#65533;&#65533;6&#853;M&#65533;@&#65533;&#65533;&#65533;&#65533;&#65533;&#65533;I&#65533;X/#&#65533;&#65533;r&#65533;-&#65533;&#65533;&#65533;&#65533;H&#460;v&#65533;&#65533;L&#65533;q&#65533;;&#2021;C&#65533;2&#65533;d)E&#65533;&#65533;1&#65533;01&#65533;E&#65533;Y&#65533;&#65533;9&#65533;&#65533;&#65533;&#1487;&#65533;Lk3A&#65533;(J&#65533;&#65533;&#65533;v&#505;&#65533;Z&#65533;&#65533;&#65533;hY&#1245;B98&#65533;^&#65533;&#1162;`a&#65533;&#65533;DI&#65533;&#65533;,\&&#65533;&#65533;&#65533;{&#65533;&#65533;V&#65533;&#65533;&#65533;\Db&#65533;&#65533;&#65533; &#65533;&#65533;'O&#65533;2Y&#65533;D)!%I&#65533;1j&#65533;(%K&#65533;4y
E*&#65533;)T&#65533;X&#65533;2U*&#1318;J&#65533;hP!B&#65533;P&#65533;,&#65533;2P A&#65533;
&#1660;&#65533;3'N&#65533;.1r&#16913;P&#65533;)Z&#65533;&#65533;$&#65533;J'IZ:)&#65533;$JN)]&#65533;Di&#65533;8e&#65533;x&#65533;f&#65533;&#65533;4r&#65533;&#65533;T$(&#65533;&#65533;"/0,&#65533;&#1026;&#601;<&#65533;&#65533;&#65533;&#65533;&#65533;&#65533;&#65533;?p&#65533;&#65533;&#65533; "0&#65533;5&#65533;&#65533;&#65533;&#65533; >z&#65533; Z&#65533;G&#65533;>~&#65533;&#65533;&#65533;.&#65533;=&#65533;&#65533;&#65533;s&#65533;3&#65533;9t@&#65533;,y&#65533;g<&#65533;i&#65533;l)hPMC&#65533;&#65533;&#65533;&#65533;&#65533;aD&#65533;&#65533;"=&#65533;)&#65533;&#65533;E&#65533;!&#65533;&#65533;&#935931;&#65533;&#65533;[&#65533;;% A&#65533;!:&#65533;3&#65533;&#65533;&#65533;y&#65533;&#65533;&#65533;[96&#65533;A&#65533;d&#65533;&#65533;,&#65533;P&#851;&#1693;&#65533;DI&#65533;&#65533;&#65533;#"0&#65533;&#65533;@tp9=Gx&#65533;&#65533;cux&#65533;&#65533;&#65533;q&#65533;r&#65533;&#65533;u&#65533;&#65533;9xwwa&#65533;&#65533;vX&#65533;cV&f&#65533;&#65533;a&#65533; d@&#65533; &#65533;p&#65533;an&#65533;Au&#65533;1iu&#65533;v>&#65533;QGn	&#65533;&#65533;&#65533;a&#65533;hF&#65533;X&#65533;&#65533;q&#65533;Q&#65533;4&#65533;&#4197;%&#65533;$iwli&#65533;s&#65533;He&#65533;_zi&#65533;&#65533;r<Ydh@&#65533;!&#65533;5"&#65533;$P&#65533;&#65533;O&#65533;&#65533;&#65533;u&#65533;G&#65533;r&#65533;Y$n:h&#65533;C&#65533;e&#65533;&#65533;&#65533;&#1094;m0&#65533;&#65533;&#65533;&#65533;B&#65533;(&#65533;2&#65533;&#65533;q&#65533;&#30989;>&#65533;F&#65533;R&#65533;J#&#65533;l&#65533;&#422;&#65533;P&#65533;r&#65533;Q&#65533;(&#65533;&#65533;&#65533;J&#65533;&#65533;&#65533;j++&#65533;&#65533;&#65533;J+&#65533;&#65533;&#65533;J&#65533;&#65533;&#65533;"&#65533;'&#65533;t&#65533;'&#65533;D$&#65533;&#65533;T&#65533;!&#65533;4&#65533;&#65533;#&#65533;TbI&&#65533;,&#65533;	'&#582;"
(&#65533;&#778;&#47980;&#65533;&#65533;&#65533;)&#65533;&#65533;&#65533;
&#65533;&#65533;&#65533;&#65533;&#65533;&#65533;&#65533;&#65533;Q&#65533;&#65533;&#65533;Rl&#65533;&#1990;&#65533;&#637;&#65533;&#65533;&#65533;&#65533;
&#65533;(&#65533;xr,&#65533;&#65533;&#65533;&#65533;&#65533;(&#65533;&#65533;&#65533;*&#65533;p&#65533;J&#65533;&#65533;`&#65533;IA
UrI&&#65533;`R&#65533;&&#65533; &#65533;-Bi+r&&#65533;&&#65533;	&#539;&#65533;L0&#228;&#65533;&#65533;J)&#65533;~T&#65533;(&#65533;|"&#65533;&#65533;&#65533;&#65533;E&#65533;<&#202768;b&#65533;F&#65533;R
)&#65533;l&#65533;
+&#65533;&#65533;&#65533;,&#65533;&#65533;&#65533;&#65533;.&#65533;&#65533;&#181;-&#65533;&#65533;l&#65533;a&#65533;Jv&#1584;&#65533;RK,gwM&#65533;,&#65533;&#65533;&#65533;t&#224;M&#1074;
&#65533;&#65533;&#65533;&#65533;BB	&#65533;a&#65533;/&#65533;&#65533;&#65533;&#65533;&#65533;%&#65533;0bH]&#1257;&#65533;y&#65533;2SM:&#65533;dr&#65533;&#228;&#65533;L&#65533; &#65533;&#65533;P&#65533;7&#183;B&#65533;<&#65533;&#65533;R&#65533;?&#65533;R&#65533;@&#65533;T&#65533;PI&#65533;o&#65533;QF&#65533;d&#65533;&#65533;En&#1061;b4qC&#65533;&#65533;&#65533;\3&#65533;&#65533;&#65533;w&#65533;&#65533;&#65533;]&#65533;&#65533;&#65533;B
E&#65533;Q&#65533;e|x&#65533;&#65533;yl&#65533;&#65533;i&#65533;&#65533;a&#65533;&#65533;{|&#65533;&#65533;u&#65533;&#65533;&#65533;s&#65533;&#65533;&#65533;1]y&#65533;E~&#65533;&#65533;=$&#65533;&#65533;K&#65533;E$97a&#65533; &#65533;&#65533;&#65533;&#65533;C&#65533;qNJh&#65533;&#65533;O&&#65533;s&#65533;&#65533;\3&#65533;&#65533;&#65533;&#65533;q&#65533;&#65533;f&#1939;&#65533;&#65533;?&#65533;&#65533;	(x &#65533;H N&#65533;&#65533;&#65533;&#65533;K&#65533;I&#834;&#65533;&#65533;?&#65533;&#65533;|} &#65533;&#65533;	i&#65533;&#65533;&#1614;&#65533;&#65533;&#65533;&#65533;&#65533;&#930;&#65533;2&#65533; &#65533; .Ph&#65533;.&#65533;AS[&#65533;&#1175;J&#65533;#< IohC&#65533;&#65533;t$1&#65533;j&#65533;&#65533;&#65533;iJ&#65533;&#65533;&#65533;&#65533;M;&#65533;Q&#65533;&#65533;&#65533;.&#65533;Nu&#65533;&#65533;&#65533; :&#65533;a&#65533;&#65533;&#65533;#&#65533;&#65533;&#65533;%4&#65533;48&#65533;P&#65533;L&#65533;&#65533;&#65533;)Sm&#65533;&#65533;&#65533;G7(&#65533;&#65533;&#65533;&#65533;&#65533; &#1639;J&#65533;&#65533;b&#65533;&#65533;$D&#65533;&#65533;&#65533;&#65533;l&#2007;e&#65533;&#65533;QJ&#65533;,&#1169;&#65533;3|b&#65533;*&#65533;/W/W&#65533;b&#65533;&#65533;)&#65533;5&#65533;O&#65533;&#65533;&#65533;&#65533;#xAH&#65533;R&#65533;J&#65533;^&#65533;&#65533;&#65533;&#65533;lg+*h&#65533;KT|Sj&#65533;&#65533;E,ZL&#65533;&#65533;B&#65533;0&#383;&#65533;&#65533;0|&#65533;b&#65533;&#65533;
6&#65533;P&#65533;"&#65533;&#65533;&#65533;&#65533;&#65533;&#65533;mz&#65533;g&#65533;&#65533;>E&#65533;4T&#299;&#65533;<&#65533;2&#65533;	&#65533;Tc&#65533;&#65533;XE+&#65533;	le&#65533;D'&#65533;&#1609;}k&#65533;&#65533;d&#65533;S&#65533;&#65533;f;&#65533;zF&#65533;|~&#65533;&#65533;(?&#65533;&#65533;/&#65533;&#65533;&#65533;
UE&#65533;&#65533;U3S&#65533;bW&#65533;h&#65533;&#65533;r&#65533;&#65533;\&#1826;&#65533;&#65533;E&#65533;lQZ&#65533;&#65533;&#65533;0'UgA&#65533;&#65533;&#65533;X&#65533;@[T&#65533;f&#65533;[&#65533;&#65533;&#65533;p&#65533;&#65533;2o&#65533;/Pl&#65533;Yw&#65533;&#65533;S&#65533;:	J`b&#65533;\F&#65533;&#65533;&#65533;&#65533;$&#65533;hOtb&#222;&#65533;a0&#65533;7AD"jc&#1598;B&#65533;:&#65533;X&#65533;c=&#65533;&#65533;&#65533;&#65533;&#65533;)q&#65533;
U|&#65533;*B7&#65533;&#65533;!&#65533;&#65533;&#1729;&#65533;[&#65533;&#65533;&#65533;&#65533;&#65533;A "m&#65533;x&#65533;*&#65533;.y&#65533;&#65533;v&#65533;=&#65533;&#65533;
:@&#65533;: &#65533;&#65533; 8&#65533;&#65533;&#65533;q@&#65533;A_&#65533;b&#65533;&#65533;&#65533;&#65533;|>&#65533;&#65533;\&#65533;&#65533;&#65533;P&#65533;&#65533;&#65533;am-&#65533;&#65533;F&#65533;kJ[&#65533;B&#65533;F,&#65533;89)&#65533;Lt&#65533; "&#65533;!&#65533;&#65533;k&#65533;s&#65533;&#65533;!&#65533;`(%&#65533;`U&#65533;&#65533;MN&#65533;&#65533;Q&#65533;&#65533; &#65533;CIg}X	M&#65533;&#65533;&#65533;< Fh&#65533;&#65533;4 &#65533;T&#1478;&#65533;&#65533;&#65533;w0&#65533;&#65533;&#65533;&#65533;C&#65533;!qfh&#65533;&#65533;&#65533;x&&#65533;8D#a&#65533;)&#65533;&#65533;0&#65533;&#65533;~ &#65533;&#65533;&#65533;V &#65533;&#65533;P&#65533;&#65533;u&#65533;J&#65533;&#65533;^&#65533;T$&#65533;4w&#65533;&#65533;&#65533;,&#65533;&#65533;&#65533;A&#65533;1&#65533;H&#65533;&#65533;i>c#&#65533;&#65533;&#65533;&#547;r&#65533;nf&#65533;&#65533;a&#770;&#65533;&#65533;6&#65533;&#65533;=&#65533;&#65533;JJ^s&#65533;&#65533;&#65533;&#65533;&#65533;&#65533;&#65533;&#65533;&#878;&#65533;PE&#65533;>&#65533;YSvs'Y&#65533;d7&#65533;Qf|C?y&#65533;!%*&#1027;&#65533;&#65533;&#65533;#&#65533;&#65533;i&#65533;Hn&#65533;&#65533;&#65533;5xB&#65533;&#65533;&#65533;&#65533;&#65533;I&#65533;u2-&#65533;&#65533;&#65533;&#65533;&*	&#65533;&#65533;'6&#65533;p&#65533;DH&#1453;&#65533;!&#65533;;KW&#65533;&#65533;\&#65533;&#65533;i[&#65533;+&#65533;&#65533;&#65533;\&#65533;&#65533;&#65533;*&#65533;]&#65533;&#65533;O}&#65533;&#65533;&#65533;&#65533;b&#65533;@&#65533;&#65533;N|bn&#65533;&#65533;P&#65533;V+t&#65533;&#65533;X&#65533;&#65533;F&#65533;1&#65533;iBd&#65533;&#65533;&#65533;%&#65533;&#65533;,&#65533;&#65533;&#65533;&#65533;s6J&#65533;&#65533;&#65533;&#65533;&#65533;&#65533;&#65533;&#65533;&#65533;@&#65533;&#65533;&#65533;Z&#65533;g&#65533;&#65533;*|E&#65533;bJl]o&#65533;&#65533;,ra&#65533;B&#65533;h*&#65533;n&#65533;&#65533;[&#65533;&#65533;E&#1374;Z&#65533;&#65533;&#65533;\&#65533;&#65533;&#65533;]&#1308;K&#1696;&#65533;&#65533;@0&#65533;V&#65533;-&#365;q&#65533;&#65533;G&#65533;i&#51085;&#65533;&#65533;hD&#65533;&#65533;&#65533;&#65533;&#272;&#65533;&#65533;2h&#65533;G(&#65533;&#65533;&#65533;Q-H(]&#38112;&#65533;,u&#65533;&#65533;5!HQ&#65533;"&#65533;&#65533;9&#65533;Mv[9&#65533;&#65533;&#65533;&#65533;&#65533;&#65533;x&#65533;&#65533;&#32774;-d&#65533;r&#65533; &#65533;&#65533;&#65533;Xgs&#65533;&#65533;L&#65533;&#65533;}@18&#65533;&#65533;&#65533;C&#65533;&#65533;H2&#65533;&#65533;Q&#65533;7fy&#637;n&#65533;4&#65533;t&#65533;9&#65533;Kn&#65533;c&#65533;i&#65533;&&#65533;&#65533;&#667;"x&#65533;"&#65533;&#65533;&#65533;&#65533;&#65533;&#65533;KA&#65533;&#65533;4;&#65533;&#65533;L0&#1556; &#65533;9/&#65533;	K9	&#65533;&#65533;2&#65533;C&#65533;&#65533;&#65533;&#65533;0?&#65533;q&#65533;&#65533;&#65533;:(jw&#65533;/&#65533;[/&#65533;5&#65533;|&#65533;1&#65533;b&#65533;&#65533;&#65533;!&#65533;Q&#65533;1&#65533;>&#65533;&#65533;&#65533;p&#65533;!&#65533;	^`&#65533;	&#65533;a&#65533;&#65533;&#65533;z2&#65533;&#65533;&#65533;&#65533;*>&#65533;*@A&#65533;2&#65533;&#65533;>z&#65533;x&#65533;&#65533;3&#65533;G2_&#65533;&#65533;%{d	x &#65533;&#65533;&#65533;U&#65533;&#65533;Wd&#65533;&#65533;&#65533;G&#65533;&#65533;Kk&#65533;'&#65533;&#65533;$N&#65533;>!&#65533;)&#65533;D*&#65533;%D&#65533;$&#65533;&#65533;j&#65533;&#65533;&#65533;>&#65533;RF&#65533;RH&#65533;A&#65533;&#65533;)NFi`t]n&#65533;N&#65533;&#65533;i&#65533;&#65533;
&#65533;&#65533;/&#65533;p1&#65533;	&#65533;P(a&#65533;&#65533;&#65533;PP&#65533;1&#65533;&m&#65533;s&#65533;"
H&#65533;4&#1782;&#65533;&#65533;$+&#65533;&#65533;.&#65533;&#1157;&#65533;0/&#65533;o3&#65533;N1EO&#65533;47&#65533;P&#65533;V&#65533;&#65533;0&#65533;0&#65533;&#65533;	/&#65533;/&#65533;M&#65533;&#65533;
&#65533;$r#W&#65533;&#65533;7&#65533;&#65533;Q"SR<&#1222;&#65533;L	&#65533;/&#65533;&#65533;&#65533;&#65533;4q&#65533;0s,&#65533;d&#65533;&#65533;s&#65533;&#65533;R&#65533;b5Y&#65533;6 5&#65533;
&#65533;r	7&#65533;&#65533;&#65533;&#65533;5\&#65533;&#65533;&#65533;&#65533;U&#65533;U&#65533;&#65533;qQ&#65533;&#65533;'&#65533;4M0s	12&#65533;&#65533;&#65533;&#65533;&#65533;&#65533;7&#65533;`&#65533;&#65533;Fo&#65533;	&#65533;	&#65533;&#65533;`&#65533;W&#65533;&#65533;"&#65533;6M>w&#65533;@^?	&#65533;&#65533;&#65533;&#65533;X1&#65533;	&#46599;&#65533;&#65533;$&#65533;&#65533;b-&#65533;&#65533;Wg>AMIa:&#65533;&#65533;l ^c &#65533;d&#65533;?&#65533;#&#65533;s&#65533;&#65533;&#65533;&#65533;&#65533;s&#65533;AQk`. y&#65533; 9`m&#65533;u&#65533;C	(>&#65533;Ee`&#65533;#&#65533;7&#65533;E&#65533;&#65533;&#65533;&#65533;\&#65533;q!=T&#65533;|&#65533;&#65533;&#65533;W&#65533;&#65533;X&#65533;@&#65533;r&#65533;&#65533;&#65533;y&#65533;s&#65533;C[&#65533;z&#65533;&#65533;&#65533;&#65533;;a?2&#65533;&#65533;W@&#1201;P&#65533;AU&#65533;s&#65533;+ |f &#391;|r&#65533;(rp&#65533;A &#65533;&#65533;B&#65533;&#65533;\i&#65533;s}A&#65533;@E&#65533;`&#65533;A&#65533;e&#65533;&#65533;&#65533;&#65533;&#65533;i0A J&#65533;~G&#65533;DPW&#65533;oPp&#65533;>bDjF&#65533;MfHX*&#65533;zG&#65533;!v&#65533;#H&#65533;!&#65533;G&#65533;&#65533;#&#65533;&#65533;&#65533;=&#65533;7&#65533;&#65533;U&#65533;?B&#65533;&#65533;&#65533; &#65533;&#65533;ek&#65533;>&#65533;i&#1445;FFb&#65533;'38*&#65533;*&#65533;&#65533;*&#65533;&#65533;&#65533;jph&#65533;&#65533;&#65533;"&#65533;&#65533;&#65533;)&#65533;&#65533;$B&#65533;i&#65533;6Bim&#65533;&#65533;v &#65533;93bCU&#65533;$&#65533;&#65533;&#65533;+&#65533;TS&#65533;`n&#65533;&#65533;&#65533;p@&#65533;&#65533;&#65533;	&#1714;&#65533;&#65533;&#644;La&#65533;93&#65533;Bj&#65533;VO&#65533;&#65533;&#65533;&#65533;Nq#8&#65533;I&#65533;&#65533;&1fx
&#65533;P&#65533;O&#65533;L?c&#65533;&#65533;r.w&#65533;P&#65533;&#65533; 5C
&#65533;&#65533;t&c	&#65533; &#65533;0n!&#65533;O%*+&#65533;&#65533;ye0;3m&#65533;P&#65533;&#65533;&#65533;&#65533;/z&#65533;DcO&#65533;fSNc&#65533;
EUw5l&#65533; ?
&#65533;]&#65533;&#65533;0G*&#65533;&#65533;5&#65533;&#65533;T&#65533;&#1034;J5q&#65533;&#65533;&#65533;\&#65533;&#65533;&#65533;&#65533;q&#65533; /p&#65533;Len&#65533;8Y&#65533;&#65533;&#65533;&#65533;&#65533;&#65533;1 &#65533;O&#65533;4"&#65533;	&#65533;&#65533;`	&#65533;p&#65533;&#65533;=&#65533;E&#65533;&#65533;!!&#65533;&#65533;&#65533;&#65533;Ay-&#65533;&#65533;&#65533;h	&#65533;x	b:&#65533;c&#65533;&#65533;T&#65533;&#65533;&#65533;0&#65533;4(&#65533;yIA&#65533;h&#65533;&#65533;Y&#65533;&#65533;0i@e`&#65533;Sg&#65533;	&#65533;'&#65533;$&#65533;&#65533;PI&#65533;Qg&#65533;%&#65533;&#65533;!&#65533;E@&#65533;1&#65533;k)b&#65533;Q&#65533;&#65533;jd&#65533;	]&#65533;@&#65533;QtoGD&#65533;C0Y?:&#65533;&#65533;	@&#65533;&#65533;&#65533;&#65533;&#65533;P,&#65533;&#65533;&#65533;A:&#65533;W&#27751;&#65533;&#65533;&#65533;aX&#1489;&#65533;+&#65533;~&#65533;&#65533;&#65533;&#65533;&#65533;p{&#65533;&#43889;&#65533;&#65533;&#65533;x5p0|)d|C&#65533;s %s&#65533;
&#65533;&#1137;8T_m)]"&#65533;$&#65533;9&#65533;&#65533;C&#65533;q&#65533;w	&#65533;&#65533;B-&#65533;W&#65533;&#65533;&#65533;&#65533;T T&#65533;I&#65533;T&#65533;M&#65533;E&#65533;a(FU&#65533;Ey" a&#65533;v&#65533;%="FJ&#65533;e&#65533;w>U&#65533;%tF&#65533;&#34439;&#65533;&#65533;&#65533;&#65533;E&#65533;&#65533;Q&#65533;&#65533;1e&#65533;&#65533;&#65533;Fk&#65533;$	&#65533;\b%4&#65533;&#65533;	$w&#65533;d&#65533;i'4&#65533;x&#65533;E#G&#65533;>&#65533;&#65533;h&#65533;&#65533;&#65533;F_&#65533;&#65533;%y&#65533;|n`&#65533;l&#65533;&#65533;8"I&#65533;e&#65533;Q&#65533;S<n&#65533;kS&#65533;&#65533;&#65533;R3&#65533;&#65533;0&#65533;&#65533;L&#65533;&#65533;@E&#65533;&#65533;&#65533;@	&#65533;H&#65533;V&#65533;3&#65533;&#65533;&#65533;6
&#65533;"m#&#65533;&#65533;
S1p87&#65533;&#65533;&#65533;P&#65533;"l&#65533;S&#65533; 7&#65533;&#65533;2&#65533;&#65533;A2&#65533;&#65533;&#65533;&#65533;&#65533;O&#65533;&#65533;
*&#65533;0&#65533;M&#65533;	&#65533;o1&#65533;x&#65533;&#65533;L&#65533;LC&#65533;"gm&#65533;PV&#65533;B3&#1956;&#65533;1&#65533;&#65533;&#65533;84&#65533;&#65533;K&#65533;MQ&#65533;
&#65533;$&#65533;S
U&#65533;&#65533;&#65533;&#65533;&#65533;Fz&#65533;GM&#65533;&#65533;&#1034;&#65533; &#65533;@&#65533;`&#65533;5K&#65533;&#65533;&#65533;Rr&#65533;0&#65533;&#65533;,R&#65533;AM&#65533;&#65533;r&#65533;&#65533;	<&#65533;3&#65533;4p&#65533;	&#65533;&#65533;&#65533;&#65533;&#65533;&#65533;w&#65533;&#65533;a	&#65533;<&#65533;&#65533;&#65533;&#65533;Y&#65533;&#65533;EW~:	&#65533; P&#65533;&#65533;	3n&#65533; 8&#65533;&#65533;.&#65533;0&#65533;
&#65533; :&#65533;&#65533;&#65533;A&#65533;uy&#65533;bZ|pr&#65533;i&#1065;&#65533;&#65533;gd{&#65533;{j&#65533;&#65533;z{&#65533;&#65533;X&#65533;`=0&#65533;&#65533;3\9P&#65533;&#65533;&#65533;&#65533;S&#65533;V&#65533;&#65533;5"&#65533;q@=_&#65533;G&#65533;&#65533;!4&#65533;&#65533;&#65533;Y&#65533;@Y&#65533;&#65533;?&#65533;A^&#65533;&#65533;&#65533;^&#65533;&#65533;&#65533;&#65533;8&#65533;&#65533;&#65533;&#65533;tl&#65533;&#65533;o&#65533;&#65533;&#65533;^&#65533;W@&#65533;9;G&#65533;&#65533;XlMq&#65533;8&#65533;`t_}&#65533;I&#65533;&#65533;&#65533;&#65533;Q|gP#_&#65533;&#65533;&#65533;&#65533;}&#65533;&#65533;Cw&#65533;#&#65533;&#65533;&#65533;(&#65533;A'&#65533;u2&#65533;&#65533;Yt&#65533;a&#65533;\ &#65533;&#65533;e&#65533;)G%&#65533;>&#65533;&#65533;&#65533;B&#65533;3_2{&#65533;{&#65533;&#65533;C&#65533;Q&#65533;&#65533;D&#65533;&#65533;!F&#65533;I&#65533;&#65533;\=&#65533;&#65533;&#65533;&#65533; "9&#65533;D&#65533; &#1500;&#65533;&#65533;&#65533;&#65533;?&#65533;&#65533;=yp 7&#65533;&#65533;&#65533;D &#65533;&#1579;&#65533;Ye2m&#1026;/&#65533;I&#65533;&#65533;&#65533;4&#65533;>6&#65533;j&#65533;&#65533;&#65533;v $r&#65533;&#65533;W&#65533;&#65533;&#65533;&#65533;`&#65533;&#65533;&#65533;&#65533;N&#65533;P&#65533;&#1440;&#65533;rj%&#65533;W&#65533;&#65533;&#65533;&#65533;|&#65533;-&#65533;IWpX0&#65533;835
&#65533;&#65533;-&#65533;xS0&#65533; 11&#65533;&#288;&#65533;R&#65533;T
u+&#65533;PC5Cu&#65533;;7&#65533;2n&#65533;&#65533;	&#65533;1&#65533;&#65533;-&#65533;t&#65533;&#65533;
&#65533;0&#65533;P&#65533;&#65533; 
&#65533;&#65533;&#65533;&#65533;	&#65533;flB&#65533;&#1881;+&#65533;;81T&#65533;&#65533;&#65533;5#o$\&#65533;&#65533;v0 u&#65533;&#65533;&#65533;.]&#65533;&#65533;&#1643;&#65533;Xj&#65533;&#1931;&#65533;&#65533;&#65533;&#65533;po&#65533;&#65533; V&#65533;`&#65533;vM&#65533;&#65533;&#65533;&#65533;7&#65533;!&#65533;/&#65533;&#65533;&#65533;h&#65533;&#65533;&#65533;&#65533;,'W&#65533;
&#65533;SI3,&#65533;&#65533;L&#65533;&#65533;Z!Y&#65533;&#65533;&#65533;!&#65533;Q&#65533;@A&#65533;Q	&#65533;T&#65533;&#1054;&#65533;&#65533;.&#65533;&#65533;N&#65533;&#65533;L&#65533;&#65533;
@&#65533;A&#65533;
&#65533; &#65533;nQT&#65533;&#65533;&#65533;&#65533;&#65533;M"&#65533;&#65533;&#65533;&#65533;&#65533;j'&#65533;<&#1561;K&#65533;c&#65533;p`|&#65533;&#65533;&#65533;&#65533;&#65533;z{&#65533;`z&#65533;&#65533;&#65533;&#65533;&#65533; JP{ &#65533;&#65533;&#65533;_&#65533;&#65533;&#627;&#65533;jI{&#65533;#&#65533;&#5544;qz&#1969;=p&#65533;D*&#65533;&#65533;~ZMOQY&#65533; Y*&#65533;V&#65533;m&#65533;o|&#65533;&#65533;9BqX&#65533;&#1485;&#65533;&#65533;9&#65533;&#65533;c&#65533;&#65533;&#439;Q&#65533;&#65533;&#65533;=&#65533;&#65533;(@&#65533;&#65533;&#65533;&#65533;&#65533; -C&#65533;&#65533;s&#65533;Bp&#65533; &#65533;&#65533;&#65533;< d&#65533;$y&#65533;\"b&#65533;&#65533;t&#65533;`&#65533;@&#1185;&#65533;&#65533;g&#65533;<&#65533;-&#65533;&#65533;a&#65533;&#65533;&#65533;t C	p&#65533;&#65533;s(I&#65533;&#65533;LR&b&#65533;#<2&#65533;&#65533;+&#65533;*&#65533;&#65533;&#938;q#&#65533;C&#65533;&#65533;e&#65533;&#65533;*=&#65533;&#771;&#65533;&#65533;<*&#65533;&#65533;&#65533;g&#65533;	&#65533;OK&#65533;J&#65533;4&#65533;\1>C&#65533;&#65533;&#65533;f&#65533;)dwt#&#759;'1&#65533;G&#65533;&#65533;B&#65533;>d$J&#65533;&#65533;&#65533;&#65533;\(H&&#65533;bi)&#65533;&#65533;\&#65533;UF&#65533;TC/&#65533;&#65533;k@&#65533;.&#65533;&#65533;N&#65533;&#65533;&#65533;&#65533;_}j&#65533;>&#65533;&#65533;`&#1100;&#65533;7&#1666;&#65533;W&#65533;2W&#65533;l'.&#386;	&#65533;2&#65533;Vm&#65533;L[.Cmi&#65533;/&#65533;1&#65533;V+&#65533;+&#65533;&j&#1988;
%'&#65533;Q	&#65533;~^Lw	&#65533;"m&#65533;m&#1316;&#65533;
J&#65533;&#65533;&#65533;2&#65533;[lJS+]%&#65533;&#65533;y%&#65533;&#486;&#65533;8&#65533;4&#65533;8
-&#65533;x&#65533;&#65533;&#65533;-&#65533;&#65533;	.j
&#65533;&#65533;.ds6Ru&#65533;X&#65533;p&#65533;&#65533;&#65533;&#65533;&#65533;&#65533;&#1530;&#2362;&#65533;5&#65533;+&#65533; La&#65533;&#65533;>,&#65533;=&#65533;&#65533;+&#65533;Mu&#65533;A&#65533;
O	*&#65533;6&#65533;S&#65533;&#65533;4&#65533;&#65533;&#65533;	o&#1680;&#65533;)N[&#65533;&#65533;&#65533;m&#429;&#65533;L)&#65533;&#65533;
&#65533;&#65533;&#65533;m&#65533;M3Ng&#65533;&#65533;&#65533;&#65533;
&#65533;&#65533;O&#65533;&#2595;&#65533;&#65533;&#65533;&#65533;#&#65533;X&#65533;&#65533;&#65533;B&#65533;&#65533;Y&#65533;0x&#65533;d`&#65533;)&#65533;}&#65533;-&#65533;}&#65533;*3&#65533;p@.&#65533;&#65533; `[0q`P&#65533;m&#65533;C&#65533;&#65533;{&#65533;&#65533;C&#65533;S&#65533;&#1969;&#920;^[&#1281;tz&#65533;7?)&#65533;T&#65533;z&#65533;&#65533;&#65533;S9&#65533;#&#65533;&#65533;}&#65533;&#65533;-&#65533;&#65533;&#1985;&#65533;&#65533;9)4^&#65533;|`R&#65533;&#65533;&#65533;&#65533;&#65533;&#65533;&#65533;&#65533;q`&#65533;w&#65533;X&#65533; &#65533; n 
@4&#65533;n0H&#65533;&#65533;hn&#65533;?4}&#65533;&#65533;&#65533;/&#65533;7&#65533;a&#65533;"&#65533;[&#65533;a&#65533;&#65533;I&#65533;7&#65533;&#65533;&#65533;G&#65533;&&#65533;&#65533;F'&#65533;&#65533;&#65533;$&#65533;w&#65533;|x&#65533;&#65533;&#65533;3&#65533;&#449;BR&#65533;k&#65533;&#65533;at {d
&#65533;&#65533;_^&#65533;M&#65533;&#65533;u&#65533;&#65533;I&#65533;'X&#65533;$&#65533;t&#65533;&#65533;&#321;&#65533;&#65533;E&#65533;&#65533;_"il&#65533;(&#65533;B&#65533;LB&#65533;O{d&#65533;/&#65533;&#65533;4(&#65533;t&&#65533;&#65533;h+hFCr)3r&#65533;&#281;&#65533;M6m&#65533;&#545;s&#65533;N&#65533;5g&#648;e*&#65533;U&#65533;.&#65533;&#65533;&#65533;J&#65533;U&#65533;R&#65533;i&#65533;&#65533;(P&#65533;:&#65533;&#65533;T&#65533;&#65533;&#65533;>{&#65533;&#65533;dh$I&#65533;4&#65533;&#65533;I'O&#65533;B&#65533;
&#65533;Ie&#1057;&#65533;:m&#1156;	&#65533;&NN9&#65533;&#65533;*e&#1364;B&#65533;vR&#65533;TS&L&#65533;0e&#65533;&#65533;)T&#65533;&#65533;?&#65533;&#65533;&#65533;&#65533;U+&#65533;#Q&#65533;2J&#65533;&&#65533;&#65533;&#65533;V&#65533;&#1303;&#65533;$H&#65533;"Y&#65533;&#65533;&#1256;U&#65533;&#65533;h&#65533;z&#65533;*)P&#65533;&#65533;n&#65533;
JT)S&#65533;Nid&#65533;
&#65533;X&#65533;`uTu&#65533;)&#1316;0k&#65533;lJ5k&#1513;I&#65533;
&#65533;&#65533;R&&#65533;&#65533;&#65533;&#65533;&#65533;z&#65533;'&N&#65533;O&#65533;RU&#65533;8+W&#65533;d&#65533;&#65533;E&#65533;&#65533;s&#65533;p&#65533;&#65533;5&#65533;&#65533;0a&#65533;x&#65533;k&#65533;/_&#65533;r&#65533;Z&#65533;
9,Y&#65533;&#1323;&#65533;e&#65533;&#65533;,&#430;2&#65533;JS&#65533;K&#65533;&#65533;&#65533;&#65533;_&#65533;#H&&#65533;$&#65533;I.&#65533;&#65533;QP+E&#65533;&#65533;P&#65533;&#65533;JA&#65533;A	1&#65533;&#65533;
	YD&#65533;&#65533;&#65533;&#676;&#65533;<&#612;&#65533;H &#65533;DT\&#65533;&#65533;&#65533;^Y%$W^&#65533;&#65533;&#65533;&#65533;t&#65533;TN&#65533;,&#65533;K&#65533;&#65533;+&#65533;F1&#65533;A &#65533;#&9DFQ&#65533;&#65533;Gq&#65533;&#65533;(	KC&#65533;X5&#65533;&#1960;c@)&#65533;@9&#65533;&#65533;A,T&#65533;0&#65533;ha&#65533;@&#65533;&#65533;&#65533;&#65533;`&#65533;&#65533;63&#65533;0&#65533;?&#65533;&#65533;c&#65533;
&#65533;&#65533;&#65533;@&#65533;&#65533;C=&#65533;&#65533;P&#65533;=&#65533;&#1571;>&#65533;&#65533;#F&#65533;&#65533;TS>2&#65533;&#65533;=&#65533;cT<&#65533;&#65533;&#65533;L(Q&#65533;J%&#65533;&#1199;IQUUE&#65533;\&#65533;VC&#65533;&#65533;5J#	&#65533;&#65533;5I&#65533;&#65533;+gU$&#65533;ET]$DRU6&#65533;D&#65533;E&#65533;63T3&#65533;fA$&#65533;m&#65533;&#65533;&#65533;
&#65533;t&#65533;I)&#835;&#65533;)n&#65533; &#65533;
0 &#65533;	Xh=&#65533; &#65533;&#65533;<&#65533;&#564;&#1304;&#65533;&#65533;&#65533;&#65533;&#65533;c`&#65533;&#65533;&#65533;#&#65533;K&#65533;:&#17955;;H&#372;&#65533;&#65533;&#65533;`?9&#65533;&#65533;"&#65533;E&#65533;D&#65533;&#65533;&#65533;<&#65533;hX&#65533;8&#65533;x#9&#65533;ZHe&#65533;&#65533;#&#65533;GuHf&#65533;&#65533;&#515;&#65533;J&#65533;&#65533;E&#65533;&#65533;&#65533;7&#1792;&#65533;&#65533;&#65533;`x&#65533;&#65533;V&#65533;a&#65533;&#65533;x&#65533;a:&#65533;&#65533;&#65533;:&#65533;&#65533;&#65533;e&#65533;&#65533;&#65533;&#65533;&#42393;&#65533;zl&#65533;&#65533;&#65533;#_&#65533;&#65533;^&#65533;e&#65533;&#65533;&#65533;m&#65533;YF!&#65533;&#65533;&#205;&#65533;]n&#65533;i&#65533;S^9e77&#65533;n&#65533;&#65533;>(!&#65533;&#65533;@&#65533;6g&#65533;p&#65533;_#&#65533;&#65533;06&#65533;0&#65533;ODI&#65533;#VX&#37411;&#65533;I]-&#65533;h&#47781;F
&#65533;0B1&#65533;&#65533;I(&#65533;i%OB&#65533;&#65533;&#65533;,&#746;DO&#65533;&#65533;$&#65533;&#65533;:&#65533;x&#1851;&#65533;&#65533;&#65533;9*L*&#65533;$VHl&#65533;&#65533;&#65533;:&#65533;&#65533;&#65533;9ZE&#65533;U&#65533;m&#65533;&#65533;&#65533;&#65533;&#65533;&#65533;&#65533;<9,1[j&#65533;&#65533;1&#524;?>&#65533;Q&#65533;H1E&#65533;&#1043;&#65533;&#65533; &#674;1&#65533;&#65533;&#65533;l&#65533;&#65533;&#1061;&#65533;&#65533;X\z&#65533;&#65533;-%?&#65533;&#65533;&#65533;&#65533;&#65533;g&#65533;&#65533;&#65533;&#65533;&#65533;X&#65533;K&#65533;&#65533;&#65533;&#65533;&#65533;-qE,&#65533;[&#65533;"&#184;&#65533;u&#65533;&#65533;B&#65533;&#65533;B&#65533;&#65533;&#65533;/p&#65533;X&#65533;&#65533;=nq&#65533;+fQX&#65533;p&#65533;&#65533;iF&#65533;	K}&#65533;a"&#65533;jw	M@&#65533;K&#65533;eLH&#65533;&#65533;&#65533;P&#65533;%&#65533;&#65533;&#65533;&#65533;&#65533;&#65533;DUVrU&#65533;&#65533;&#65533;&#65533;&#65533;)&#65533;s&#65533;^&#65533;"&#65533;&#1569;&#1763;`&#65533;&#65533;&#65533;`*H
NPB0&#65533;!&#65533;&#65533;a&#65533;_BW&#65533;x&#65533;$&#65533;' -&#65533;f&#65533;D&#65533;&#65533;&#65533;:&#65533;&#65533;kB&#65533;|u!?&#65533;&#65533;	;&#65533;AZp&#65533;&#65533;Q&#65533;&#65533;.&#65533;4&#65533;B&#65533;&#65533;&#65533; dI&#65533;DEjg&#65533;&#65533;&#65533;tV/F&#65533;aQ&#65533;b&#65533;&#65533;0&#65533;>&#65533;^4&#65533;&#622;	&#65533;&#65533;&#65533;&#65533;X&#65533;&#65533;&#1369;&#65533;&#65533;]&#65533;*V&#65533;	"i&#65533;&#65533;R6w&#65533;&#65533;C4&#65533;H&#65533;&#65533;V5&#65533;$E&#65533;&#65533;TD<	&#65533;&#65533;!
&#65533;&#65533;:&#65533;&#65533;&#65533;8X&#65533;H&#65533;&#65533; &#65533; &#65533;&#65533;T&#65533;&#65533;&#65533;&#819;&#65533;kSz&#65533;YE&#65533;&#65533;&A&#65533;&#65533;!&#65533;&#65533;C&#65533;&#65533;V&#65533;;&#556;&#65533;&#65533;h&#65533;&#65533;&#65533;A&#65533;mc&#65533;!>&#65533;lo\&#65533;&#65533;&#65533;h&#65533;2&#65533;&#65533;&#65533;&#65533;&#65533;&#1640;&#436;&#65533;m&#65533;&#65533; m&#65533;&#52277;&#65533;&#65533;Kih&#65533;&87dkw&#65533;&#65533;`fU&#65533;&#65533;,&#65533;o&#65533;C&#65533;&#65533;66&#65533;9lfws&#65533;W&#65533;F&#65533;&#65533;*&#65533;o5u&#65533;&#65533;&#65533;&#65533;&#65533;&#1466;&#65533;,oHRmJU&#65533;Ier&#65533;i_&#65533;&#65533;8&#65533;&#65533;&#65533;&#65533;c\B&#65533;FW&#65533;M!&#65533;3Cc&#65533;&#65533;&#65533;34&#65533;e&#65533;(&#65533;4v/|&#65533;&#65533;HM1&#65533;&#65533;O&#65533;&#1058;&#65533;&#1412;FT&#65533;O&#65533;&#65533;P@!&#65533;h&#65533;+&#65533;&#65533;&#65533;W,q=&#65533;dP&#65533;^&#65533;^z&#65533;&#65533;LdB?	$&#65533;&#65533;N&#65533;&#65533;&#65533;a.sG&#65533;&#65533;&#65533;:H(&#65533;&#65533;RF+$&#65533;&#65533;W&#65533;*bA&#65533;Y&#258;~&#65533;&#65533;DU&#65533;&#65533; &#65533;&#65533;&#65533;9&#65533;&#65533;[@&#65533;&#65533;&#65533;$&#65533;	q&#65533;s
&#65533;'@r&#65533;&#65533;&#65533;9&#65533;&#65533;Q&&#65533;&#65533;s&#65533;&#65533;B&#65533;&#65533;&#65533;h&#65533;8&#65533;.tp&#65533;^&#65533;"-0~!a&#65533;&#65533;&#65533;&#1541;v&#65533;&#65533;ft%&#65533;+&#65533;&#65533;'@&#65533;&#65533;W&#65533;p
&#65533;&#65533;#	&#65533;g&#65533;p&#65533;~&#65533;&#65533;&#65533;9&#65533;&#65533;W&#65533;'.&#65533;E&#65533;&#65533;J aK[&#65533;&#65533;&#1540;eH&#65533;@&#65533;0&#65533;&#65533;``,n&#65533;&#65533;	&#65533;b7&#65533;&#65533;	&#65533;&#65533;]&#65533;BFTE&"&#65533;&#1726;(0U&#1698;<&#65533;&#65533;&#65533;,I&#65533;?I&&q&#65533;>&#65533;&#65533;z&#65533;&#65533;&#65533;>i&#65533;_&#9469;$&#65533;pPD&#65533;`+ &#65533;&#65533;D)&#65533; *I&#65533;&#65533;XL&#65533;)L&#65533;emg&#65533;&#65533;C6R`:4&#65533;&#65533;&#65533;PL&#65533;e3}&#65533;!6i&#300;A &#65533;H&#65533;vJ&#65533;#&#65533;&#65533;DP&#65533;&#65533;OJ&#1457;&#65533;&#65533;$&#65533;N&#65533;G:&#65533;M&#65533;jF$"&#65533;&#65533;:g=!%fm&#65533;Y&#65533;&#65533;&#1077;p-&#65533;b{&#65533;&#65533;g&#65533;)j&#65533;RR&#65533;+&i0&#65533;	@  &#65533; &#65533;&#65533;`/IYJS=%UH&#65533;&#65533;&#65533;&#65533;AT&#65533;&#65533;&#65533;`b&#65533;&#65533;&#65533;&#65533;k&#65533;&#65533;&#65533;&#65533;
1&#65533;
j&#65533;&#65533;&#65533;W&#65533;&#65533;6&#65533;&#65533;&#65533;m(&#65533;&#65533;&#65533;l&#65533;6&#65533;&#65533;&#65533;!|&#65533;&#65533;&#65533;&#65533;5&#65533;&#65533;C&#26154;&#65533;&#65533;A&#65533;&#65533;IE&#65533;&#65533;&#65533;1Ne&#65533;&#65533;&#65533;&#65533;v&#65533;R&#65533;&#65533;r&#65533;y&#65533;&#65533;&#65533;s&#65533;&#65533;ak@W&#65533;z&#65533;&#65533;&#65533;&#65533;4&#505;&#65533;<J&#65533;&#65533;&#1901;q1g&#65533;b&#65533;&#65533;&#569;ol&#65533;&#65533;&#65533;&#65533;&#65533;o&#65533;&#65533;&#65533;@+&#65533;R&#65533;&#1121;&#65533;"&#65533;c&#65533;iH!
&#65533;tB&#65533;&#65533;&#65533;&#65533;&#65533;&#65533;&#65533;C&#65533;&#65533;&#65533;&#65533;t&#65533;>&#65533;&#65533;&#65533;.*&#65533;&#65533;&#65533;k	&#65533;V&#65533;u&#65533;&#65533;&#65533;&#65533;&#65533;&#65533;8&#65533;xD&#65533;*&#65533;&#65533;Q&#65533;|P&#65533;&#32514;NA*&#65533;d%&#65533;&#1615;%v&#65533;&#65533;&#65533;&#65533;B&#65533;#|&#65533;(Fa&#65533;W&#65533;%d&#65533; &#65533;&#65533;y&#65533;,pF&#2251;&#65533;Sc&#65533;&#65533;V&#65533;u&#65533;&#65533;&#65533;&#65533;&#65533;O&#65533;(&#65533;&#65533;&#65533;Uo&#65533;&#65533;&#65533;"&#65533;&#65533;&#65533;E&#65533;&#65533;<^&#65533;2&#65533;&#65533;-&#65533;&#65533;&#65533;&#65533;to&#65533;&#65533;0&#65533;s&#65533;&#65533;SD&#65533;y&#65533;M&#65533;&#65533;"&#65533;&#65533;&#65533;&#65533;/&#65533;&#65533;"&#65533;&#65533;c&#1312;d&#65533;x"d	KP&#65533;	 &#65533;&#65533;D&#65533;&#65533;M8&#65533;&#65533;11 &#65533;#&#65533;PZ&#65533;#&#65533;&#65533;\&#65533;&#65533;;&#65533;!\"&#65533;"P&#65533;&#65533;c{&#65533;&#65533;p?&#65533;q&#65533;FpG*&#65533;&#65533;&#65533;&#65533;&#65533;&#65533;b9&#65533;A&#65533;SI6y%X&#65533;	&#65533;=p.8&#65533;&#65533;A&#65533;&#65533;&#65533;*P&#65533;zQ&#65533;&#65533;&#65533;X&#65533;|&#65533;&#65533;&#65533;&#65533;:&#1066;90F1&#65533;&#65533;&#65533;~&#660;x&#1765;c2*&#65533;&#65533;SgY&#65533; &#65533;<&#65533;&#65533;A&#65533;(&#65533;5w&#65533;6t"&#65533;E0&#65533;&#65533;1&#65533;c&#65533;(&#65533;s&#65533;rR&#65533;iy6y:z:@k&#65533;[Q&#65533;3q&#65533;n&#1219;z&#65533;&#65533;M&#65533;9&#65533;&#65533;&#65533;0&#65533;@&#65533;&#1537;,&#65533;&#65533;Q&#65533;&#65533;&#65533;&#65533;&#65533;&#65533;&#65533;&#65533;b&#65533;X'd&#65533;:&#515;2&#65533;7&#65533;1&#65533;&#65533;j+&#65533;&#65533;&#65533;&#65533;)&#65533;i{k&#65533;&#65533;(&#65533;&#65533;&#65533;&#65533;&#65533;*U&#65533;)&#65533;!&#65533;&#65533;q&#65533;&#65533;)z;*W&#65533;&#65533;b&#354;&#65533;&#65533;9&#226;*&#65533;j:&#65533;Y&#65533;Kz&#65533;&#65533;&#65533;&#65533;IF&#65533;&#65533;F&#65533;&#65533;+&#65533;&#65533;F&#65533;&#65533;$^&#65533;&#405;&#65533;&#65533;&#337;&#65533;&#65533;&#11843;&#65533;&#65533;&#65533;&#65533;e&#65533;F|&#65533;r&#65533;&#65533;x&#65533;Fi&#65533;&#65533;&#65533;xd&#65533;&#65533;0&#65533;4P&#65533;&#65533;&#65533;G&#65533;&#65533;,&#65533;H&#65533;H&#65533;&#65533; T&#65533;&#65533;&#65533;:&#1074;
O&#65533;&#65533;p&#65533;&#65533;dQ-&#65533;@&#65533;&#65533;&#1578;&#65533;&#65533;&#65533;&#65533;&#65533;&#65533;Jp<&#65533;=&#65533;&#65533;&#65533;&#65533;&#65533;&#3204;+AW &#1220;&#65533;0 &#65533;&#65533;=&#65533;&#65533;&#65533;&#65533;8&#515;&#65533;&#65533;&#65533;&#65533;&#65533;&#65533; &#65533;q&#65533;&#65533;:0S&#65533;&#65533;&#65533;&#65533;Z&#65533;&#65533;$&#65533;V&#65533;&#65533;&#65533;&#65533;&#898;/&#65533;I&#65533;H{ &#65533;1&#65533;&#65533;
&#65533;&#65533;&#65533;&#65533;&#65533;&#65533;&#65533;<&#65533;&#1582;&#65533;&#65533;;&#65533;x&#65533;&#38541;S&#65533;&#65533;&#65533;&#1029;^&#1038;&#44558;&#65533;&#65533;&#65533;`H&#65533;`x&#65533;&#65533;[&#65533;&#65533;&#65533;?&#65533;(&#65533;&#65533;Y&#65533;&#65533;(&#65533;&#65533;&#65533;:3&#65533;&#585;&#65533;&#65533;&#65533;L"&#65533;8&#65533;&#65533;&#65533;Y&#65533;&#65533;&#65533;&#65533;K&#65533;Fp&#65533;&#65533;a%9O&#65533;UcJ&#65533;&#65533;Tx&#65533;&#65533;&#1064;&#65533;\&#65533;[&#65533;&#65533;&#65533;` bp!`&#65533;\x&#65533;&#65533;#^&#65533;&#65533;W&#65533;#&#65533;1&#65533;N&#65533;G&#65533;L&#65533;"&#65533;&#65533;(&#65533; &#65533;&#65533;&#65533;&#65533;i	&#65533;(LF&#65533;&#65533;t&#65533;5_I&#65533;9&#65533;n:&#65533;?&#65533;<P&#65533;.&#65533;&#65533;(&#65533;(&#65533;x! 8&#65533;&#65533;&#65533;(&d&#65533;&#65533;&#10916;&#65533;&#65533;"&#65533;&#65533;&#65533;!&#65533;&#65533;&#1143;K&#65533;&#65533;K&#65533;&#65533;&#65533;<hB&#65533;)&#65533;&#65533;9&#65533;M*&#65533;k&#1190;fA'7&#65533;f&#635;4\&#65533;q&#65533;6d&#65533;&#65533;wZPh&#65533;&#65533;eq\&#1750;^&#65533;5C&#65533;6&#65533;&#65533;&#65533;&#65533;A8&#65533;[&#65533;[&#65533;&#65533;1&#65533;};&#65533;&#65533;Y;&#65533;45@0  &#65533;&#65533;  l&#65533;:B"$*"D*`L&#65533;&#65533;yBG&#65533;<&#65533;D&#65533;!&#65533;&#65533;K&#65533;&#65533;9&#65533;&#65533;R&#65533;&#65533;&#65533;:_$&#65533;r&#65533;&#65533;&#65533;*&#65533;&#65533;&#65533;'E&#987;z&#65533;&#65533;&#65533;8&#65533;&#65533;Q&#65533;&#65533;&#65533;+&#65533;&#65533;8&#65533;&#65533;&#65533;B&#65533;&#65533;$&#1218;&#65533;&#65533;z*&#65533;&#65533;&#65533;b&#65533;&#65533;!&#965;&#65533;&#65533;&#603;&#65533;+&#65533;K&#65533;9&#65533;&#65533;:&#65533;A9?U&#65533;&#65533;S&#65533;^&#65533;*1}&#65533;&#65533;&#65533;"<&#65533;&#754977;&#65533;&#65533;&#65533;(&#65533;&#65533;E&#65533;)&#65533;&#65533;C97P&#65533;4&#65533;&#65533;&#65533;&#1018;&#65533;B;&#65533;&#65533;&#65533;&#65533;K&#33479;T&#65533; &#65533;&#65533;&#65533;C&#1825;&#65533;&#65533;&#65533;&#65533;&#65533;&#65533;%&#65533;H&#65533;&#65533;H&#65533;(&#65533;&#65533;&#65533;$&#65533;&#65533; &#65533;&#65533;&#580;&#65533;&#65533;&#65533;&#65533;M)&#65533;&#65533;b &#65533;&#65533;p=&#65533;&#1791;W&#65533;J&#65533;;&#65533;&#65533;;&#65533;&#65533;@/&#1272;&#65533;h&#65533;<!&#65533;q/&#65533;"&#65533;4&#65533;&#65533;)&#65533;&#65533; &#65533;R&#65533;&#65533;` &#65533;&#65533;J&#1243;&#65533;;&#65533;
&#65533;&#65533;U&#65533;&#65533;&#65533;$&#65533;T&#65533;&#65533;2&#65533;0&#65533;K&#65533;x&#65533;&#65533;&#65533;&#65533;&#65533;&#65533;!&#65533;&#65533;K&#65533;x B&#65533;&#65533;*&#65533;&#19151;&#1099;&#65533;&#65533;0=3VJ&#65533;&#65533;&#65533;&#65533;>&#65533;&#65533;h&#65533;;	&#65533;(&#65533;&#65533;%0&#65533;O&#65533;&#65533;4QKU&#65533;&#65533;&#65533;&#65533;<&#65533;Mb&#65533;e&#65533;&#65533;d(&#65533;]&#65533;&#65533;&#517;&#65533;Z`&#65533;&#65533;-&#65533;G&#65533;&#65533; &#65533;M	&#65533;&#65533;&#65533;&#65533;&#65533;&#65533;&#65533;&#65533;tU&#531;E&#65533;n&#65533;&#65533;&#65533;&#65533;BP&#65533;&#65533;&#65533;Z	&#65533;;`25&#65533;&#65533;B&#1729;x&#65533;3&#65533;&#65533;&#65533;&#65533;&#65533;&#65533;&#65533;&#65533;&#65533;&#65533;$&#65533;&#65533;&#65533;UD&#65533;&#65533;1)L&#65533;}&#65533;&#65533;&#65533;&#1111;K&#65533;&#65533;QE&#65533;z&#65533;K&#65533;&#65533;&#65533;$e&#65533;A&#65533;&#272;&#65533;&#65533;&#65533;Z&#65533;&#65533;B&#65533;^&#65533;;f&#65533;sR6&#1282;&#65533;&#65533;i[4<&#65533;'1&#65533;&#65533;uC
12&#661;&#65533;WB&&#65533;&#65533;4&#149;&#65533;&#65533;&#65533;(; 6h&#65533;`&#65533;&#65533;&#65533;
h&@&#65533;&#65533;&#65533;J&#65533;D|9(&#65533;;&#65533;&#65533;&#65533;3&#65533;&#65533;&#65533;&#65533;%F&#65533;&#183;N<&#65533;l&#65533;&#65533;j\E&#65533;&#65533;+V&#65533;R&#65533;&#65533;mD&#65533;&#65533;)&#65533;9&#65533;&#65533;5&#65533;;R0&#65533;^&#65533;&#65533;Q&#65533;&#65533;)=&#65533;)=&#65533;3&#65533;YS&#65533;b&#65533;&#65533;&#65533;&#65533;_&#65533;&#65533;&#65533;2&#65533;&#65533;H&#65533;(M,&#369;&#65533;gLFg4&#65533;5&#65533;&#65533;q&#65533;&#65533;{;&#65533;A&#65533;&#65533;&#65533;&#65533;&#65533;i,&#65533;
,{l*&#65533;&#65533;&#65533;&#393;&#65533;&#65533;&#65533;`&#65533;&#65533;&#65533;,&#65533;&#42079;4&#65533;^ &#65533;\a2&#45650;tH&#65533;5U&#65533;Y[&#65533;&#65533;&#65533;&#1376;&#65533;&#1399;&#65533;
&#65533;(&#65533;&#65533;&#65533;(:&#65533;&#65533;-&#65533;&#65533;&#65533;&#65533;&#65533;&#65533;&#65533;H86F&#65533;&#65533;F&#65533;bU&#65533;&#1740;&#65533;R&#65533; -&#65533;&#65533;I&#65533;/&#65533;&#65533;Z &#65533;&#65533;&#65533;&#65533;P&#1055;&#65533;&#65533;I&#65533;&#65533;&#65533;&#65533;z&#65533;&#65533;!&#65533;&#65533;&#65533;&#65533;I&#65533;[&#65533;&#65533;c&#65533;&#1804;2&#65533;Ou&#65533;U&#65533;&#1583;&#65533;&#65533;&#65533;&#65533; &#65533;&#65533;&#65533;&#65533;M@&#65533;&#65533;&#65533;=&#65533;E!&#65533;\!&#65533;&#65533;0a &#65533;)&#65533;[&#65533;&#65533;&#65533;&#43024;P&#65533;Lc &#65533;&#65533;P &#65533;Q&#65533;?2&#65533;&#65533;M&#65533;&#65533;X&#65533;*&#65533;&#65533;0&#65533;&#65533;&#65533;&#65533;Z&#65533;&#943;&#65533;<&#65533;B&#65533;J&#65533;&#65533;ID&#65533;&#65533;&#65533;&#65533;^&#1038;bNMehd&#65533;&#65533;-&#65533;\&#65533;!2&#65533;&#65533;.&#65533;&#65533;&#65533;&#65533; &#65533;&#65533; &#65533;0J&#65533;1L&#65533;&#65533;;&#65533;G&#65533;C92[&#65533;"kY6fa&#65533;i&#65533;:(^2q&#65533;'#&#65533;9&#65533;&&#65533;&#65533;SS&#65533;"&#65533;8&#65533;9&#65533;q&#65533;&#65533;L&#65533;K&#65533;&#65533;&#65533;R&#65533;&#65533;&#65533;&#65533;-&#65533;&#65533;&#65533;VD&#65533;&#65533;&#65533;?H&#65533;&#436;&#65533;&#65533;A&#65533;&#65533;&#65533;'j68&#806;Y!&#65533;5&#65533;=&#65533;@&#65533;&#65533;=&#65533;6&#65533;XB&#65533;&#65533;T]d&#65533;4&#65533;A&#65533;K&#65533;sq&#65533;R&#1603;8&#65533;&#65533; @&#65533;h&#65533;&#65533;&#65533;*P&#65533;w&#65533;&#65533;-_&#65533;&#65533;&#65533;)_&#65533;&#65533;&#65533;&#65533;D3&#65533;&&#52815;3&#65533;&#65533;&#170;&#65533;E&#65533;&#65533;M&#1197;&#1706;&#65533;z&#1316;&#65533;&#1195;&#65533;&#65533;&#65533;&#65533;&#65533;8&#65533;&#65533;&#429;*^&#65533;u&#65533;&#65533;&#65533;O4&#65533;&#65533;]}q&#1996;&#65533;&#65533;X&#65533;:]&#65533;&#65533;{g&#65533;&#65533;+&#65533;n&#65533;R&#65533;D&#65533;j7&#65533;4&#65533;&#65533;<E&#65533;&#65533;Jk&#65533;&#65533;?&#65533;&#65533;t4&#65533;&#65533;&#65533;Q&#65533;&#250;&#65533;9&#65533;&#65533;8(l&#65533;&#65533;&#65533;r&#65533;H}&#65533;&#65533;.m<&#65533;9&#65533;)"&#65533;&#65533;501 &#65533;&#65533;&#65533;<+&#65533;b&#1670;b&#65533;<&#65533;&#65533;!&#65533;U1&#65533;&#65533;&#65533;3&#65533;&#65533;

*&#65533;&#65533;&#179; &B<&#65533;&#65533;&#65533;&#65533;;&#65533;.&#65533;9&#65533;l5&#65533;+&#65533;.Np&#65533;*&#65533;&#65533;&#1640;.&#65533;=&#923;&#65533;&#65533;&#65533;&#65533;&#65533;&#65533;&#65533;k&#65533;&#1622;m&#65533;3&#65533;r&#65533;3&#65533;&#65533;&#65533;+Jo&#65533;&#65533;oR@"JP&#65533;RP&#65533;&#16901;T&#65533;&#65533;&#65533;&#1656;&#65533;.&#211;&#65533;<&#65533;!&#1707;K&#65533;&#65533;_&#65533;&#65533;`&#65533;&#1029;&#65533;@&#65533;{&#65533;&#65533;&#65533;&#65533;&#65533;&#65533;&#65533;c&#65533;V&#65533;&#65533;(	r&#65533;&#14976;&#65533;&#65533;)&#65533;y&#65533;&#65533;&#65533;&#1359;&#65533;&#65533;&#65533;^&#65533;&#65533;&#577;=&#65533;e@0&#65533;-,&#65533;> &#65533;G&#65533;&#65533;&#65533;=&#65533;&#65533;&#65533;&#65533;^x&#65533;aPMb&#65533;>&#65533;E&#65533;&#28677;S &#1621;&#65533;H&#65533;&#65533;8&#65533;jV&#65533;&#65533;&#65533;&#65533;AX&#65533;&#1673;&#65533;}2G&D&#65533;%&#65533;D$8L&#65533;$#B&#65533;&#65533;+h&#65533;((&#65533;I	&#65533;&#65533;Q&#1989;&#65533;:(&#65533;6&#65533;&#65533;L4&#65533;&#65533;&#65533;&#65533;P&#65533;&#65533;>&#65533;W&#65533;_L&#65533;&#65533;<&#65533;&#65533;_BD&#65533;&#65533;7&#65533;&#65533;&#65533;M9&#65533;&#65533;%&#65533;B &#271;&#65533;d&#65533;5Y&#65533;8D&#65533;&#65533;;&#536;&#65533;%s?&#65533;tA&#65533;&#65533;D&#65533;&#65533;q&#65533;&#65533;&#65533;&#65533;=&#65533;d&#65533;&#65533;/&#65533;&#65533;&#65533;@&#65533;P &#65533;&#65533;.&#65533;&#65533;VI&#65533;)N&#65533;s=STB&#65533;&#65533;&#65533;E&#65533;R&#33113;&#65533;&#65533;&#65533;&#65533;&&#65533;&#65533;PlR&#65533;&#65533;&#65533;jD^&#65533;&#65533;&#65533;&#65533;9&#65533;mL&#65533;^T&#65533;F&#65533;&#65533;&#65533;2&#1999;&#972;s&#65533;,&#65533;&#65533;_=&#65533;&#65533;%^xL&#65533;3`&#65533;&#65533;&#65533;&#65533;z&#65533;n&#65533;w&#65533;&#65533;p/&#65533;/q,5&#65533;v&#65533;&#65533;v&#65533;+G6,&#65533;&#65533;F^&#65533;&#65533;(%&#65533;&#65533;i&#65533;&#65533;&#65533;&#65533;q&#65533;&#452;&#65533;&#490;&#65533;xM&#65533;&#65533;z&#65533;&#65533;&#387;9X2&#65533;&#65533;.&#65533;&#65533;&#65533;&#65533;&#65533;+"
h&#65533;&#65533;0&#65533;&#65533;%H&#65533;yY&#65533;&#65533;8&#65533;x&#65533;i&#65533;&#65533;
&#65533;&#65533;k"&#65533;b^&#65533;$&#65533;&#65533;G&#65533;P&#65533;Y&#65533;&#691;&#65533;&#65533;&#65533;&#65533;&#65533;K&#65533;&#65533;&#65533;z&#65533;Zp&#65533;&#65533;1P&#65533;&#65533;&#913;&#65533;&#65533;&#65533;"3^.&#65533;&#65533;@{&#65533;&#65533;=&#1018;&#65533;*:H&#65533;&#65533;&#65533;&#65533;&#65533;&#65533;&#65533;&#65533;&#65533;I&#65533;&#65533;&#65533;JY&#65533;&#65533; &#65533;&#65533; &#65533;&#65533;f^&#1041;E&#65533;0c&#65533;0F&#65533;1?&#65533;c&#65533;'|&#65533;2XH1&#65533;X&#65533;&#65533;&#65533;*3&#65533;QpA&#65533;&#65533;&#65533;&#65533;&#65533;&#1181;&#65533;&#65533;&#65533;&#65533;C&#65533;?&#65533;4&#65533;&#65533;&#65533;O#S&#65533;6BAp&#65533;M@&#65533;0|G&#931;&#65533;0&#65533;&#65533;ZP&#65533;.S{V&#65533;&#65533;&#65533;&#65533;&#65533;&#65533;c&#65533;&#65533;.{&#65533;k &#65533;&#65533;@F0&#65533;&#65533;&#65533;ey)$&#65533;3'&#65533;&#65533;&#65533;%&#65533;&#65533;&#65533;n&#65533;&#65533;a':(&#65533;2&#65533;D&#65533;e&#65533;&#65533;&#65533;A&#65533;|&#65533;&#65533;"&#65533;&#65533;&#65533;7w&#65533;UjM&#65533;S ]&#65533;N&#65533;&#65533;&#65533;#&#65533;&#65533;:y&#65533;&#65533;&#65533;CG&#65533;&#65533;<y&#65533;&#65533;&#65533;&#65533;&#65533;&#65533; C&#65533;
"Th&#65533;D&#65533;
u<d"&#65533;&#65533;&#65533;d&#65533;(&#65533;C&#65533;h&#65533; &#65533;&#65533;6&#65533;&#65533;GO=|&#65533;&#65533;*Th A7"&#527;={&#65533;&#1801;&#36047;?&#65533;&#65533;&#65533;:&#65533;&#65533;6Tr&#65533;&#65533;&#65533; &#65533;6&#65533;&#65533;&#65533;jg!&#65533;O&#65533;&#1289;+w&#65533;9s&#65533;&#785;&#65533;M&#65533;&#65533;u&#65533;&#65533;}#X0&#65533;n&#65533;a&#1222;&#65533;&#65533;:s &#65533;&#65533;M&#65533;&#579;)&#737;&#65533;8&#65533;&#65533;5i&#1196;q#N&#65533;9q&#65533;&#65533;y&#65533;&#65533;/k&#65533;&#65533;/&#65533;q&#65533;F&#65533;7r &#65533;&#65533;&#65533;{7o&#65533;y5&#65533;Y&#65533;p&#65533;7i&#1056;9&#65533;&#65533;M_&#65533;&#65533;&#65533;(&#65533;C|&#65533;&#65533;8&#65533;&#65533;&#65533;&#65533;&#65533;&#65533;&#65533;6n"&#65533;~z&#65533;l4&#1919;N&#65533;&#65533;&#65533;&#65533;&#689;&#65533;C_&#1847;&#65533;&#65533;&#65533;&#65533;&#65533;{w&#65533;xq&#65533;&#65533;&#65533;&#1908;&#65533;&#65533;&#65533;Q&#65533;&#65533;ye&#65533;&#65533;9&#65533;&#65533;c&#65533;1&#65533;&&#65533;&#65533;R&#65533;(&#65533;&#65533;&#65533;&#65533;&#65533;|&#65533;I(&#65533;|&#65533;&#65533;%&#65533;&#65533;H&#65533;$&#65533;<2I&#65533;$V&#65533;I'&#65533;x(
(&#65533;|&#65533;&#65533;&#65533;'&#65533;&#65533;&#65533;&#65533;(&#65533;X2&#65533;&#65533;$&#65533;&#65533;&#65533;&#65533;l&#65533;I'&#65533;hb&#65533;%E&#65533;	&&#65533;&#65533;	%&#65533;H&#65533;H#&#65533;D&#65533;&#65533;!&#65533;h&#65533;&#65533;#&#65533;&#65533;X&#65533;&2z&#65533;&#65533;F&#65533;&#65533;	'M&#65533;yc&#65533;&#65533;&#65533;&#65533;&#65533;&#65533;&#65533;&#65533;a&#65533;&#65533;`8'&#65533;&#65533;&#65533;ya)&#65533;&#65533;r&#671;&#65533;&#65533;&#65533;&#65533;,&#65533;&#65533;&#65533;
-&#65533;&#65533;&#1162;&#65533;&#65533;&#65533;&#65533;g&#65533;&#65533;&#65533;&#65533;*&#65533;&#65533;&#1639;&#65533;&#65533;x&#65533;&#65533;wR&#65533;&#675;&#65533;&#65533;&#65533;&#65533;&#65533;XR&#65533;&#65533;&#65533;h&#65533;&#65533;%&#65533;&#65533;&#65533;&#675;&#65533;&#65533;R&#65533;-&#65533;&#65533;L/&#65533;&#65533;"&#65533;0&#65533;&#65533;K.&#65533;&#65533;&#65533;&#65533;/&#65533;&#65533;R&#65533;&#65533;&#65533;&#65533;&#65533;&#65533;&#65533;&#65533;&#65533;2(+&#65533;
K-&#65533;&#65533;&#65533;h+&#65533;&#65533;K+&#65533;>&#65533;I&#65533;&#65533;I%&#65533;0y&#65533;&#65533;&#65533;&#1721;i&$:RW{<u&#65533;Zt&#65533;e&#65533;Zw&#1889;G &#65533;l&#65533;&#65533;&#65533;&#65533;&#65533;&#1810;&#65533;&#65533;&#65533;J1&#65533;-&#65533;j&#65533;&#65533;)&#65533;&#65533;&#33361;f&#65533;g&#65533;+&#65533;h*&#65533;&#65533;&#65533;J&#65533;&#65533;P&#65533;H &#65533;?	&#65533;G}&#65533;&#65533;&#65533;&#65533;@HP&#65533;&#65533;&#65533;"&#65533;2HNx&#65533;zX&#65533;&#65533;&#65533;F&#65533;l&#65533;x&#65533;&#65533;4>&#65533;GO+#&#65533;G\x<&#65533;&#65533;E&#65533;SC&#65533;&#65533;L&#65533;LoBO&#65533;AGi&#65533;q&#65533;~,&#65533;&#65533;&#65533;&#65533;!2&#65533;Q!&#65533;(R&#65533;"%&#65533;&#65533;!&#65533;,&#65533;&#65533;JaT{&#65533;&#65533;&#65533;d/&#65533;&#65533;V(=T&#65533;G%&#65533;A&#65533;&#65533;1&#65533;D&#65533;&#65533;&#65533;i4&#65533;B,&#65533;&#65533;.(1&#65533;<&#65533;a&#65533;|,~&#449;q&#65533;E^|&#65533;)F&#65533;l&#65533;&#65533;&#65533;^l&#65533;q&#65533;f&#65533;&#65533;]&#65533;{&#889;&#1436;d&#65533;&Z]t&#65533;Gj,_&#65533;~&#65533;&#65533;&#65533;d&#65533;&#65533;`&#65533;&#65533;&#65533;e&#65533;a&#65533;bm&#65533;&#65533;Xny&#65533;_&#65533;&#1719;{&#1695;q&#65533;gg0&#65533;5&#65533;#&#65533;&#65533;&#65533;&#1500;7&#65533;'>|&#65533;&#65533;&#65533;&#65533;34/@&#65533;^|&#65533;C=&#3137;/q&#65533;CT&#65533;0&#65533;&#65533;a&#65533;&#65533;^&#65533;SB&#65533;H0&#65533;&#65533;&#65533;]&#65533;5@P&#65533;!&#65533;&&#65533;	RJ&#65533;E&#65533;&#65533;t&#65533;"&#65533;hE&#65533;&#65533;&#65533;&#65533;Jd&#65533;L&#65533;F:
&#65533;&#65533;vh&#65533;9&#65533;&#65533;&#65533;D$&#65533;&#65533;G@&#8847;&#65533;&#65533;$&#65533;&#65533;	M`"&#65533;&#65533;&#65533;&&#65533;&#65533;	KP&#65533;&#65533;&#65533;&#65533;E$&#65533;$,&#65533;&#65533;H&#65533;%&#65533;&#65533;&#65533;P1&#65533;&#65533;?&#65533;&#65533;e)L&#65533;
L&#65533;IFf&#65533;&#65533;&#65533;v&#65533;.&#65533;&#65533;*&#65533;)R&#65533;
W&#65533;&#65533;&#65533;&#65533;&&#65533;&#65533;&#65533;C&#65533;BF&#65533;&#65533;&#65533;&#65533;&#65533;j(&#65533;&#65533;+&#65533;;&#65533;LT&#65533;&#65533;&#65533;A&#65533;	1&#9359;&#65533; E&#65533;E&#65533;Y&#65533;&#65533;&#65533;&#65533;E/|&#1099;^ C&#65533;&#65533;/z&#65533;&#65533;`&#65533;&#65533;&#65533;-d&#65533;X&#65533;"&#65533;&#65533;@&#65533;&#65533;o&#65533;B&#65533;&#65533;&#365;f&#65533;&#65533;B&#65533;&#65533;l&#65533;'M!
N\BU&#65533;&#65533;g%.&#1130;M &#65533;H&#65533;&#65533;(r"|J&#65533;&#65533;&#65533;&#65533;&#65533;&#65533;&#65533;&#65533;v&#65533;!&#65533;Mp,&#65533;&#65533;&#65533;/&#65533;&#65533;f &#65533;W&#65533;&#65533;E-`&#65533;
TL+&#65533;R%(JA&#65533;W2*&#65533;*^!Yx&#1300;xE& q&#65533;&#65533;&#65533;$mq0&#65533;&#65533;&#65533;&#65533;&#65533;rICYMl&#65533;&#65533;@&#65533;"&#65533;&#65533;B:&#65533;^~&#65533;YU|
7&#65533;4&#65533; G&#65533;&#680;&#65533;&#65533;P&#65533;k0#[W&#65533;&#65533;&#65533;C &#65533;%&#65533;8&#65533;j&#65533;]!&#65533;{>&#65533;U&#65533;V5&#65533;BM&#65533;`f&#65533;&#65533;&#65533;"&#65533;5DGt&#65533;&#65533;&#65533;	B&_&#65533;&#65533;&#65533;K7&#65533;&#65533;d&#65533;&#65533;&#65533;d{&#65533;S&#65533;%&#65533;YI\4&#1263;&#65533;Eo&#65533;[ &#65533;+&#65533;` &#65533;@&#65533;-&#65533;&#65533;)u&#65533;&#65533;-&#65533;&#300;&#65533;<&#65533;YCn&#65533;&#65533;&#65533;F@&#65533;U&#65533;@3&#65533;&#65533;<f  c&#65533;&#65533;&#65533;&#65533;&#65533;9&#65533;&#65533;L&#65533;&#1312;<3x&#65533;z&#65533;&#65533;{p&#65533;&#65533;&#65533;&#65533;&&#65533;&#65533;Y&#656;[&#65533;&#65533;&#65533;2R/an#^ A1&#65533;Y&#65533;r{k<&#168320;&#65533;	&#65533;b&#65533;&#65533;@&#65533;&#65533;&#65533;&#65533;A&#65533;]&#65533;K&#65533;&#65533;<&#65533;&#65533;O&#65533;&#65533;&#65533;0u)a&#65533;&#65533;&#65533;&#65533;bx&#65533;&#65533;&#65533;-q&#65533;&#1535;4&#65533;!f&q&#65533;P&#65533;D&#65533;&#65533;&#65533;-&#65533;O$&#65533;sE,&#65533;&#65533;\&#65533;WnhF&#65533;&#65533;&#336;&#65533;*JD&#65533;&#65533;h#J&#65533;F&#65533;@&#158;&#65533;`&#1403;&#65533;\	!YQ%&#65533;&#65533;!r&#65533;%D&#65533;&#65533;&#65533;&#272;&#65533;y&#65533; &#664;&#65533;\S&#65533;I&#65533;&#65533;XG6zd(&#65533;&#65533;C~&#65533;&#65533;&#65533;&#65533;&#65533;&#65533;&#65533;>&#65533;!N&#65533;&#65533;Sw&#65533;&#65533;(&#65533;&#65533;&#65533;R&#65533;B&#65533;R
&#65533;&<1&#65533;h&#65533;&#65533;B
&#65533;&#65533;&#65533;&#65533;&#65533;&#65533;"d&#65533;&#65533;$9oE0^&#65533;&#65533;&#65533;E0x&#65533;&#65533;_tZ&#65533; &#65533;.nal5&#65533;Rj3&#65533;1&#65533;f(&#65533;RV-d1:&#65533;&#65533;"P&#65533;&#65533;&#65533;&#65533;&#65533;k(m&#65533;S&#65533;D&#65533;.V&#65533;#%&#65533;D&#65533;@&#65533; &#65533;&#65533;&#65533;&#65533;&#65533;mv&#65533;&#65533;&#65533;p&#65533;B@&#65533;&#65533;E0&#65533;&#65533;+b&#65533;&#65533;X&#65533;:&#65533;[&#65533;B&#65533;&#65533;rg&#65533;>Q
&#65533;Qh&#65533;&#65533;7&#65533;.&#65533;b&#65533;q&#65533;&#65533;&#65533;&#65533;&#65533;&#65533;`&#65533;&#65533;&#65533;&#65533;i?Q&#65533;&#65533;&#65533;&#391;&#65533;&#65533;&#65533;(2i&#65533;&#65533;0b&#65533;i&#65533;3(&#65533;f&#65533;&#65533;&#65533;&#65533;y&#65533;&#65533;&#65533;&#65533;V&#1066;&#65533;&#65533;&#65533;_e\^!&#65533;,5'P&#65533;&#65533;&#65533;&#1876;&#65533;~6&#65533; &#65533;U&#65533;B?:&#65533;&#65533;saC
&#65533;7BX.&#65533;&#808;p&#65533;&#267;^t&#65533;&#65533;v&#65533;&#65533;A3&#65533;TE&#65533;Aq&#65533;&#65533;n&#65533;&#65533;T7&#65533;&#65533;L&#65533;`&#65533;.&#65533;&#65533;(&#65533;`8L&#65533;o&#65533;&#65533;&#65533;&#65533;&#65533;&#65533;!&#65533;`&#65533;&#65533;4&#65533;ay&#65533;&#65533;v&#65533;W&#65533;&#65533;3&#1015;h &#65533;&#65533;&#65533;&#65533;3&#65533;&#65533;&#65533;`&#65533;&#65533;&#65533;/&#65533;&#65533;_&#65533;&#65533;&#65533;9&#65533;y{QO&#65533;&#65533;&#65533;&#65533;&#65533;&#65533;&#65533;&#65533;3_w&#65533;,^&#65533;&#65533;&#65533;Kl$L&#65533; p=&#65533;&#65533;|&#65533;&#65533;&#65533;&#65533;&#65533;&#65533;1&#65533;d&#65533;&#65533;&#65533;&#65533;&#65533;g&#65533;&#65533;W&#65533;&#65533;38&#65533;&#65533;|&#65533;&#65533;u&#65533;&#65533;&#65533;?3&#65533;=&#65533;&#65533;&#65533;&#65533;&#65533;g&#65533;1|&#65533;&#65533;&#65533;DIi&#65533;C&#65533;&#65533;&#65533;$&#65533;&#65533;&#65533;&#65533;&#65533;s&#65533;q&#65533;L\d&#65533;j&#65533;!|&#65533;1&#65533;C&#65533;"&#65533;eH&#65533;q&#65533;?&#65533;&#65533;&#65533;L&#65533;*i&#65533;&#65533;0B&#65533;"J&#65533;2B#&#1553;e&#65533;&&#65533;Q&#65533;&#65533;&#65533;&#65533;
&#65533;&#65533;&#65533;&#65533;&#65533;&#65533;&#65533;(&#65533;&#65533;#&#65533;&#65533;&#65533;&#65533;(&#65533;&#65533;%]&#1261;EL&#65533;&#65533;&#65533;)&#65533;?&#65533;&#65533;&#65533;&#65533;I&#65533;&#135;&#65533;&#65533;&#65533;t&#65533;&#65533;I%&#65533;&#65533;B*&#65533;B5&#65533;&#65533; &#352;	&#65533;&#65533;&#65533;%&#65533;9&#65533;&#1709;l&#65533;3/&#65533;E&#65533;J&#65533;1&#65533;3&#65533;B-&#65533;&#65533;+&#65533;`(&#65533;&#65533;&#65533;&#65533;7ua&#572;&#65533;5]&#65533;9&#65533;
;9K&#65533;&#65533;&#531;@&#595;8`&#65533;Q&#65533;&#65533;	?y'dB&#65533;=$$&#65533;dEU,&#65533;&#65533;&#65533;&#65533;&#65533;&#65533;&#65533;A"\&#65533;(&#65533;&#65533;,&#65533;B2&#65533;/&#65533;&#65533;0 C34&#65533;2C&#65533;&#65533;&#65533;/&#65533;B-&#65533;B&#65533;&#65533;&#65533;&#65533;&#65533;*\,&#65533;&#161;&#65533;")&#65533;&#65533;+D&#65533;jS(y&#65533;EB"&#65533;&#65533;&#65533;&#65533;&#65533;D4&#65533;C@&#65533;-&#65533;&#65533;`U@&#65533;&#65533;tMB&#1025;&#65533;ADX&#65533;&#65533;"DDU&#65533;<&#65533;&#65533;&#65533;@&#65533;A&#65533;&#65533;d&#65533;&#65533;&#65533;K&#65533;H&#65533;]&#65533;&#65533;&#65533;&#65533;7z&#65533;|&#65533;C4&#65533;&#65533;&#1294;&#65533;&#65533;b9&#65533;G:&#1419;&#65533;&#65533;a&#65533;&#65533;46NQ`R&#65533;D&#65533;D&#65533;&#65533;D&#65533;&#65533;t&#65533;&#65533;D#4&#65533;&#65533;cl&#65533;gEDd!&#65533;Tl&#65533;C&#65533;&#65533;L&#65533;8F]&#65533;&#65533;mF&#65533;A&#65533;DL&#65533;A&#65533;&#65533;$&#65533;(&#65533;&#65533;&#65533;pA_&#65533;&#65533;&#65533;wl&#65533;&#65533; &#65533;F&#65533;&#65533;r}&#65533;&#65533;&#2005;&#65533;&#65533;&#1873;&#65533;t&#65533;4e&#65533;P&#65533;&#65533;O&#65533;&#65533;&#65533;U&#65533;ld&#65533;&#65533;&#65533;R&#65533;&#65533;bP&#1026;&#65533;&#65533;L&#65533;w(|M%W6&#65533;v&#65533;&#65533;o)O&#65533;eD&#65533;&#65533;X&#65533;~&#65533;&#65533;^|&#65533;m&#65533;d1F^&#65533;&#65533;B&#65533;<"F&#65533;!&#65533;M&#65533;"GrAG&#65533;&#65533;q-<Hn&#65533;FLRP&#65533;&#65533;OR&#65533;GfQWL&#65533;&#65533;&#65533;&#65533;&#65533;&#65533;A0&#65533;$|B&#65533;&#65533;&#65533;|&#167;&#65533;&#65533;&#65533;P&#65533;$H&&#65533;`&#65533;&#65533;]'&#65533;XgZ&#2496;&#65533;&#65533;K&#65533;&#65533;&#65533;$&#65533;&#65533;=&#65533;#pQnr&#65533;A&#65533;&#65533;&#65533;&#65533;&#65533;#&#65533;D&#65533;&#65533;G&#65533;&#65533;F&#65533;&#65533;`G(&#65533;"l&#65533;&#65533;&#1096;&#65533;Y&#65533;&#65533;>&#65533;&#65533;&#65533;]Hl&#65533;&#65533;&#65533;h&#65533;w&#65533;&#65533;&#65533;	!YR&#65533;
*&#65533;&#759;&#695;&#65533;&#65533;&#65533;&#65533;&#65533;&#1166;&#1880;g&#65533;&#65533;(&#65533;&#65533;&#65533;&#65533;&#65533;&#65533;YfH&#65533;TH#u&#65533;x&#65533;	&#65533;&#65533;H&#65533;'&#65533;)&#65533; /&#65533;&#65533;&#65533;C&#65533;.8&#65533;&#65533;Z&#65533;&#65533;&#65533;&#65533;|&#65533;&#65533;
&#65533;t!(B
&#65533;&#65533;&#36140;&#65533;&#65533;&#65533;	w&#65533;&#65533;&&#65533;&#722;&#65533;ZjZ&#65533;&#65533;`&#65533;&#65533;&#65533;i&#65533;&#65533;$0S&#65533;&#65533;-&#65533;\&#513;&#65533;A&#65533;A,'&#65533;+&#65533;&#65533;01,&#248;C&#65533;&#65533;&#131;&#65533;&#65533;,|K&#65533;0&#65533;g&#65533;L&#65533;&#65533;-h&#65533;n)&#65533;\J&#65533;&#65533;	m&#65533;&#65533;&#65533;"&#65533;-&#910;J&#1853;&#65533;&#65533;&#65533;&#705;p&#65533;cU&#65533;8&#65533;&#65533;&#65533;&#65533;&#65533;&#65533;&#65533;^&#65533;DD&#65533;&#65533;lMOh&#1806;&#65533;&#65533;&#65533;=&#65533;d&#65533;,nO&#65533;4&#65533;&#65533;!&#65533;&#65533;&#65533;]&#65533;Ez&#65533;&#65533;f&#65533;Ev<O&#65533;8&#65533;&#65533;(F4&#65533;&#65533;\=&#65533;! &#65533;K&#65533;&#65533;&#65533;ilPDj&#65533;&#65533;&#65533;&#65533;&#65533;$96&#65533;B&#65533;&#65533;1&#65533;&#65533;&#65533;Nm&#65533;&#65533;&#65533;(&#65533;r&#65533;P&#65533;&#65533;&#65533;V&#65533;A&#65533;&#65533;(@&#65533;Q&#65533;&#65533;&#65533; ,&#65533;	bN&#65533;t&#65533;dR"&#65533;)Ow&#65533;Vekn-&#65533;&#65533;&#65533;&#65533;&#65533;v&#65533;&#65533;&#65533;&#65533;&#65533;&#65533;M~k&#65533;M&#65533;&#65533;&#65533;&#65533;&#65533;k&#65533;f&#1926;1}&#790;jX&#65533;&#65533;&#65533;&#65533;&#683;]&#65533;&#65533;LF&#65533;l&#65533;&#65533;&#65533;&#65533;&#65533;&#65533;&#65533;&#65533;&#1835;|&#65533;e ,r}&#65533;j&#65533;&#65533;&#65533;&#65533;&#65533;q,&#65533;-&#65533;&#65533;l&#65533;&#65533;&#65533;&#65533;)&#65533;&#65533;&#65533;]&#65533;GT&#65533;&#65533;&#65533;Ec&#65533;]rx&#65533;&#65533;^&#48961;<f$TB'&#65533;_&#65533;&#65533;&#65533;&#65533;&#65533;&#65533;%T&#65533;J0$&#65533;S&#65533;}&#65533;&#65533;Q'p &#65533;&#65533;&#65533;Hb&#65533;U&#65533;&#65533;&#65533;&#790;&#65533;_$@&#65533;#&#65533;&#65533;&#65533;F&#65533;U&#1622;`I`DbUr&#65533;&#65533;*BtRI&#65533;&#1657;dq&#1282;&#65533;&#65533;&#65533;&#65533;&#54346;&#65533;&#65533;n&#65533;&#65533;,&#360;(&#982;&#65533;&#65533;B&#65533;`&#65533;&#65533;&#65533;'Y&#65533;&#65533;&#65533;&&#65533;&#65533;!&#65533;tJ&#65533; I&#65533;&#65533;&#65533;t@A&#65533;&#6177;e&#65533;)t&#65533;&#65533;	&#65533;&#65533;&#65533;&#65533;&#65533;&#65533;B&#65533;fR&&#65533;B-&#65533;&#65533;.<i&#65533;&#65533;&#65533;-&#65533;&#65533;.&#65533;&#65533;.L&#65533;-&#65533;&#65533;4uK&#65533;&#65533;&#65533;)&#65533;&#65533;T%MKJ&#65533;&#65533;J&#1203;&#65533;	&#65533;&#65533;a&#65533;&#65533;&#65533;&#65533;^&#65533;f&#65533;&#65533;&#65533;&#65533;&#54229;H$0&#65533;M&#53359;J&#65533;&#854;Axx(&#65533;&#65533;&#65533;&#65533;-&#65533;&#65533;&#65533;1$&#65533;1&#65533;.&#65533;&#65533;5e),dh&#65533;Y&#65533;g&#65533;&#3540;h &#65533;Gua#&#65533;&#1225;&#65533;-!&#65533;&#65533;N&#65533;&#65533;&#65533;&#65533;K&#65533;&#65533;,\&#65533;/6#U &#65533;&#65533;&#65533;&#65533;`At&#65533;&#65533;Tp_&#65533;&#65533;"TH0^&#65533;&#65533;PB&#65533;&#65533;&#65533;&#65533;&#65533;&#65533;Xq&#578;&#65533;u&#65533;&#65533;&#65533;&#65533;&#48602;P&#65533;&#65533;eX&#65533;&#65533;M&&#65533;&#65533;w&#65533;&#65533;&#65533;&#65533;0&#65533;&#65533;#&#65533;&#65533;&#65533;&#65533;\&#65533;)&#65533;b&#65533;c&#65533;Fh&#65533;&#65533;&#65533;&#65533;a(&#65533;u&#65533;c&#65533;&#65533;o&#65533;{&#65533;"&#65533;"&#65533;&#65533;&#65533;$&#65533;&#65533;&#65533;&+&#772;VL&#65533;A@D&#65533;&#65533;&#65533;l 
&#65533;&#65533;r&#65533;e&#65533;&#65533;%&#65533;B_&#65533;A\&#65533;&#65533;%|&#65533;&#65533;uY_\&#65533;&#65533;""&#65533;r&#336;&#65533;Ai&#65533;#&#65533;|q&#65533;o]k&#65533;G&#65533;l&#65533;ru&#65533;&#65533;&#65533;	&#65533;&#65533;lcM
W&#65533;&#65533;{i&#65533;;&#65533;%&#454;Y&#65533;mx&#65533;
@R&#65533;GLn&#65533;\jrX~&#65533;u&#65533;&#65533;-&#65533;u&#65533;&#65533;&#65533;&#65533;>&#65533;a +3'W&#65533;d&#65533;@&#65533;l&#65533;&#65533;|A&#65533;&#65533;8&#65533;&#65533;P&#65533;#,BZ)&#65533;#&#65533;&#65533;&#65533;&#65533;&#65533;&#65533;&&#65533;&~&#65533;&#65533;s&#65533;	&#65533;@&#65533; 
#D&#65533;&#65533;q&#65533;&#65533;R&#1869;Q &#65533;&#65533;&#65533;K&#65533;&#65533;ZL8C&#65533;"&#65533;&#65533;fu&#65533;&#530;$&#594;8&#65533;!&#65533;&#1334;J&#65533;&#65533;&#65533;{I&#65533;8&#65533;&#65533;&#65533;`/&#65533;&#65533;&#393;!&#329;
&#65533; &#65533;8	&#65533;&#65533;&#65533;&#65533;&#65533;	&#65533;&#65533;&#1679;&#65533;4G&#65533;&#60101;&#65533;>&#65533;&#65533;&#65533;H&#65533;&#65533;&#65533;&#65533;&#65533;&#65533;uQ&#65533;&#65533;&#65533;B&#65533;!7ZS7u!&#65533;[&#65533;&#65533;&#65533;j&#65533;&#280;&#65533;&#65533;Xj>I&#65533;&#65533;N&#65533;# &#65533;&#65533;&#65533;&#65533;&#65533;&#65533;dhhA '$&#65533;&#65533;B00&#65533;&#65533; &#65533;-&#65533;Bz&#65533;J&#65533;&#65533;l&#65533;&#65533;n{v &#65533;'&#65533;1&#1723;4B&#65533;4&#65533;&#65533;&#65533;O8&#65533;2&#65533;":&#65533;&#65533;9&#65533;&#65533;&#65533;IQ&#65533;&#65533;&#65533;@L&#65533;&#65533;&#65533;m&#65533;&#65533;cP&#65533;cM&#65533;&#65533;&#737;^3&#65533;&F&#65533;&#65533;dqE&#65533;&#65533;-&#65533;&#65533;&#65533;&#65533;-&#65533;&#65533;&#1853;&#65533;&#65533;!&#65533; &#65533;]k3&#65533;|&#65533;&#65533;&#65533;u&#65533;O&#65533;&#65533;&#65533;B&#65533;"&#65533;K\&#65533;&#1352;p&#65533;$&#65533;&#65533;U&#1920;&#65533;&#65533;L&#65533;&#65533;&#65533;&#65533;&#65533;&#65533;wDW&#342;&#65533;&#65533;.&#65533;y&#65533;&#65533;&#65533;!UR&#65533;&#1536;&#65533;L&#65533;&#65533; 8W&#65533;&#65533;&#65533;&#65533;0&#65533;&#65533;v&#65533;&#65533;&#65533;&#65533;&#65533;&#65533;l&#65533;p*[r&#65533;&#65533;b&#65533;&#65533;k3&#65533;&#65533;&#65533;a&#65533;pw&#65533;&#65533;%Fr&#65533;&#65533;m&#65533;&#65533;lT3&#65533;&#65533;&#65533;&#65533;&#65533;&#65533;&#65533;5&#65533;&#65533;&#65533;&#385;&#65533; &#65533;&#65533;&#65533;&#65533;&#65533;&#65533;&#65533;&#65533;3&#65533;O_&#65533;t&#65533;k(&#65533;9&#65533;&#65533;]D&#65533;&#65533;)gX&#961;&#446;f3&#65533;&#1678;&#65533;&#1828;F&#65533;n&#65533;w&#65533;S&#65533;&#65533;&#206;kp&#65533;&#65533;2&#1100;&#65533;qr&#65533;:&#65533;&#65533;&#65533;j&#65533;9&#65533;&#65533;&#65533;&#65533;	a&#65533;J&#65533;H$4B"&#65533;&#65533;M&#65533;M&#65533;&#65533;&#65533;&#65533;a&#65533;&#65533;4&#65533;&#1425;&#65533;&#65533;Q&#65533;&#65533;jD&#65533;&#621;&#65533;&#65533;&#65533;&#65533;&#65533;m&#65533;&#65533;&#65533;%<&#65533;&#65533;&#65533;&#65533;&#65533;&#65533;S&#65533;&#65533;&#65533;&L&#65533;&#65533;&#65533;3&#65533;&#65533;IC

&#65533;&#65533;Ha&#65533;-m&#65533;u~&#65533;L7	+=&#1723;d%&#65533;:&#65533;R%&#65533;&#65533;&#65533;t'xg&#65533;&#65533;&#65533;0&#65533;&#65533;&#65533;&#693;`+&#65533;&#65533;&#65533;&#65533;ZJ&#65533;&#65533;&#65533;6QR89K&#65533;&#1608;&#65533;:&#65533;&#65533;&#65533;&#65533;	m&#65533;&#531;&#65533;&#65533;VS&#65533;&#65533;&#65533;&#65533;&#1108;t&#65533;"&#65533;&#65533;A&#65533;+&#65533;&#65533;&#65533;&#65533;o(&#65533;&#65533;&#65533;\&#65533;&#65533;.&#65533;&#65533;'&#586;&#65533;
&#65533;|&#65533;(T&#65533;G&#65533;B&#65533;&#65533;&#65533;' &#65533;>&#65533;+f&#65533;$h&#65533;L\&#65533;C&#65533;&#65533;bO&#65533;/^UBG7B3&#65533;XE&#65533; &#65533;&#65533;L&#65533;L&#65533;&#65533;c|cC &#65533;&#65533;&#16464;&#65533;&#452;E&#65533;Q&#65533;M&#65533;X5'&#65533;3O'&#65533;T&#65533;&#65533;37?&#65533;&#65533;GPq&#1636;q&#65533;dR.O5N&#65533;&#65533;A &#65533;G(E|&#65533;l&#65533;&#65533;^&#65533;&#65533;wxe|&#65533;&&#65533;g&#65533;r&#65533;&#65533;&#65533;&#65533;&#65533;m&#65533;ExF&#65533;P&#65533;&#65533;_&#65533;x&#65533;&#65533;p&#65533;t  &#65533;H h &#65533;&#65533;&#65533;&#65533;&#65533;U69q&#65533;-&#65533;qD_&#1945;&#65533;y&#65533;7&#65533;AtK&#65533;&#65533;}&#65533;&#65533;6K&#65533;&#65533;Y&#65533;P&#65533;e&#65533;A$&#65533;+	-~\&#65533;0&#65533;?lf$&#65533;]N&#65533;&#65533;&#65533;&#65533;k&#65533;&#65533;bU&#65533;FaD\g=&#65533;&#65533;&#65533;t&#65533;&#65533;&#65533;&[&#65533;1&#65533;f&#65533;~zI$]&#65533;&#65533;&#65533;&#65533;A4&#65533;&#65533;Fi&#1798;]&#65533;&#65533;{q2S&#65533;=}&#65533;&#65533;g&#65533;&#65533;&#65533;d^ &#65533;'&#65533;w&#65533;W'&#65533;&#65533;&#65533;&#65533;o]_&#65533;&#65533;	&#65533;>&#584;&#65533;&#65533;&#65533;&#65533;F&#65533;&#65533;3&#65533;&#65533;Y&#65533;&#65533;&#65533;(&#65533;Z&#65533;!&#65533;&#65533;&#65533;`dR%B&#65533;a&#65533;V&#65533;&#65533;&#872;6&#65533;[D&#65533;A&#65533;2x&#65533;` B&#65533;
!Z&#65533;&#65533;&#65533;I&#65533;(M&#65533;4&#65533;"%K&#65533;4]&#164;)&#65533;&#65533;M#Gb&#65533;&#65533;i&#65533;&#65533;N+Wr&#65533;Ti#&#65533;J&#65533;@&#65533;&#65533;&#65533;i&#65533;IM&#65533;<}ejU+VA[&#65533;Ju
&#65533;&#65533;T&#65533;J&#65533;
&#65533;eT&#65533;,q&#65533;&#65533;D&#65533;Q#J&#65533;&#65533;&#65533;$E&#660;&#1190;&#65533;&#65533;N&#65533;&#65533;&#65533;kZS&#65533;V&#65533;]&#362;&#65533;Y&#65533;&#65533;&#1445;[&#65533;V-Zxm&#65533;&#65533;K&#65533;&#65533;V&#65533;J&#65533;R&#65533;&#65533;p+W&#65533;5E&#65533;TR&#164;&#65533;z&#65533;z3&#65533;I&#65533;73Y&#65533;&#1585;%&#65533;&#65533;Rb6&#65533;I&#65533;NM&#65533;,Bj&#65533;hQ&#65533;>w&#65533;&#65533;q&#1222;Mn6i&#65533;p&#65533;&#65533; Op_&#65533;&#65533;lX0&#65533;&#65533;&#65533;&#65533;&#65533;+)T&#65533;&#65533;J&#65533;&#1256;&#170;V&#65533;
&#65533;	&#65533;#H&#65533;.Q&#65533;&#65533;1&#65533;O&#65533;0QrtH&#65533;>z&#65533;&#1279;S&#65533;:y&#65533; 
$&#65533;C&#65533;c&#65533;<&#65533;C&#65533;&#65533;&#65533;&#65533;;&#65533;&#65533;&#255;A9d&#65533;<&#65533;C.&#65533;X&#205;8&#1283;&#65533;>&#65533;&#65533;&#207;@LD>&#38947;;&#65533;&#65533;?:&#65533;&#205;7&#65533;&#65533;=&#65533;&#65533;5&#65533;Hc&#65533;4&#65533;@&#65533;7&#65533;&#65533;&#65533;#okc&#65533;6&#65533;&#65533;oE9&#65533;`3&#65533;H&#65533;&#65533;6&#65533;&#65533;CH &#65533;P&#65533;8l&#65533;#&#65533;:&#65533; &#65533;@&#65533;&#65533;&#65533;@ID&#65533;C&#1635;&#65533;8rt#&#65533;7psC?uc&#65533;_&#65533;&#65533;H1&#65533;SO8&#65533;s&#65533;F&#65533;x&#65533;3&#1688;#>&#65533;&#65533;CO&#&#65533;CE&#65533;c&#65533;
&#65533;&#65533;:&#65533;C	.X`&#65533;&#65533;&#65533;&#65533;&#65533;1&#65533;0&#65533;:&#65533;&#65533;&#65533;&#65533;!&#65533;@&#65533;&#65533;`&#760;r&#65533;5&#65533;&#65533;C&#65533;9&#65533;,&#65533;&#65533;"&#65533;&#65533;qOE&#65533;l&#65533;&#65533;:&#65533;&#65533;O;&#65533;J2&#65533;&#65533;&#139;p&#65533;@&#65533;Yf&#65533;Hr[=&#65533;&#65533;&#65533;Xo&#65533;C3&#65533;c&#65533;7v;&#65533;\v&#65533;e&#65533;&#65533;f&#65533;&#65533;&#65533;Q&#1802;&#65533;&#65533;&#65533;9&#65533;&#65533;H&#65533;&#1992;&#65533;a&#65533;&#65533;h#&#65533;&#65533;#VPu&#65533;<&#65533;L&#65533;Fk&#65533;&#65533;&#65533;:&#65533;&#534;&#65533;x&#65533;&#65533;:z&#65533;8&#65533;&#588;&#65533;`^&#65533;&#65533;&#65533;&#65533;&#65533;48G&#65533;&#65533;42GM&#65533;P&#65533;&#65533;3&#65533;rhf&#65533;7A7&#65533;U&#65533;`&#65533; 7&#65533;1&#65533;
&#23134;&#1595;&#65533;K(&#65533;&#273;&#65533;i$&#65533;&#65533;<	E&#65533;&#65533;E&#65533;&#65533;PqJ&#65533;O&#65533;&#65533;&#626;&#65533;&#65533;&#65533;&#65533;&#65533;D&#65533;&#65533;Gs&#65533;c&#65533;@
I&#65533;&#65533;&#65533;Q&#65533;!D)q&#65533;	)(!AYH&#65533;G!&#65533;
&#65533;&#65533;F&#65533;&#65533;G$&#65533;H4K>J&#65533;&#65533;&#65533;&#65533;&#65533;&#65533;5&#65533;wb)&#65533;&#65533;*&#65533;Z#&#65533;8&#65533;&#65533;#N<&#65533;&#65533;RTa&#65533;&#65533;V9&#65533;T&#65533;B&#65533;(&#65533;D&#65533;&#65533;,&#65533;:&#65533;dv&#65533;&#65533;&#65533;d&#65533;&#65533;EI&#65533;S&#65533;&#65533;&#65533;&#65533;&#65533;&#65533;&#65533;2&#65533;&#2627;&#65533;&#65533;&#65533;&#591;e&#65533;X`&#65533;&#65533;/&#65533;&#65533;&#65533;&#378;R
KewWd&#65533;&#65533;V+&#65533;~T&#65533;*&#65533;s&#65533;GL&#65533;&#65533;&#65533;&#65533;t0&#65533;&#65533;i&#65533;&#65533;&#1252;&#65533;&#65533;&#65533;&#65533;"Q&#65533;A&#65533;&#65533;@"&#65533;Rn&#65533;`0l&#65533;
X*&#65533;&#65533;&#65533;&#65533;&#65533;&#65533;
u&#65533;&#65533;Z&#65533;&#65533;E*&#65533;&#65533;
U&#65533;&#65533;l4&#65533;!(*&#65533;&#65533;&#65533;!&#65533;P&#65533;&#65533;`RIt&#65533;r&#65533;&#65533;&#65533;&#65533;z&#65533;Iw&#65533;&#65533;&#65533;R8A&#65533;AJ[&#65533;&#65533;&#65533;&#65533;&C1&#65533;&#65533;D!&#65533;&#65533;&#65533;&#65533;&#65533;&#65533;4&#65533;&#65533;}(&#65533;&#1080;&#65533;&#65533;@J&#65533;&#65533;x&;&#65533;&#65533;zx"n&#65533;&#65533;&#65533;'&#65533;&#65533;v&#65533;&#970;&#16776;&#65533;dy&#65533;W&#65533;&#65533; 4@&#65533;UJ&#65533;&#65533;`&#65533;&#65533;
A	&#1679; 4&#65533;&#65533;&#65533;&#65533;8&#65533;l&#65533;&#65533;Q,Hg&#65533;T@&#65533;A9&#65533;cf&#65533;T&#692;&#65533;&#65533;C&#65533;&#65533;d&#65533;|Q&#65533;&#65533;44&#65533;&#65533;&#65533;&#65533;+|&#65533;iv&#65533;&#65533;B7&#65533;9&#65533;;&#65533;&#65533; ,`!&#65533;A&#1040;>&#26699;}0P2i&#65533;a&#65533;LX&#65533;2&#65533;,&#65533;_&#65533;&#65533;&#65533;g&#65533;@&#65533;zF
&#65533;&#65533;^&#65533;&#65533;dI&#65533;6Y&#65533;&#65533;&#65533;&#65533; K2&#65533;Ac&#65533;'=&#65533;I&#65533;m&#65533;&#65533;OAC&#65533;F&#65533;/&#65533;&#65533;&#65533;m&#65533;
h&#65533;F&#65533;&#65533;&#65533;&#65533;&#65533;	&#65533;&#65533;${&#65533;&#65533;\ D%&#65533;&#65533;&i7d &#65533;N&#65533;&#65533;&#65533;I&#65533;b&#65533;&#65533;#&#65533;2IZ&#65533;&#65533;&#65533;ht&#65533;&#65533;eK?n@&#65533;&#65533;&#65533;&#65533;0\&#606;&#65533;LR%#%K/5-&#65533;?r&#65533;F&#65533;@&#65533;1@&#65533;-Y&#65533;/4x+&#65533;R+E&#65533;&#65533;d&#65533;&#65533;&#65533;&#65533;&#65533;&#65533;&#65533;&#65533;M{&#65533;&#65533;HF&#65533;	&#198;&#65533; &#65533;v&#65533;&#65533;S$em6iIif&#65533;&#65533;&#65533;&#65533;z0UY&#65533;&#65533;4&#769;&#65533;p&#65533;"&#65533;dD.q&#65533;;eB&#65533;&#65533;&#65533;R&#65533;@D&#65533;!&#65533;&#65533;&#65533;M&#65533;s&#65533;&#65533;F@&#65533;&#65533;T&#65533;"&#65533;&#65533;&#65533; w&#65533;O&#65533;n&#65533;&#65533;HNr&#65533;P&#65533;E|&#65533;&#65533;RX&#65533;
&#65533;&#65533;&#65533;&#65533;1n&#65533;V"&#65533;&#65533;&#65533;&#65533;&#65533;&#65533;&#65533;&#65533;&#65533;&#32623; p%pK&#65533;s&#65533;&#1492;&#65533;&#65533;&#65533;1&#65533;&#65533;&#65533;&#65533;2&#65533;&#65533;&#65533;&#65533;~&#65533;P&#65533;&#1687;Z&#65533;o2aQ&#65533;&#65533;j!&#65533;&#65533;&#65533;0&#65533;&#65533;o&#65533;p&#65533;&#65533;<&#161;&#65533;&#65533;FB&#65533;<V85'&#65533; k&#65533;&#65533;F&#1293;&#65533;d"&#65533;*&#65533;0d
N&#65533;&#1097;SP&#65533;&#65533;&#65533;&#65533;-&#65533;&#151;Y&#65533;b&#65533;&#1028;'J&#1098;X&#65533;b&#65533;@[*b&#1098;PL&#65533;|&#65533;&#65533;'KT&#65533;G@&#65533;&#65533;"d &#65533;&#65533;&#65533;&#65533;&#65533;)&#65533;&#208;A&#65533;&#65533;FB&#65533;&#65533;nu&> &#65533;&#65533;h&#65533;&#65533;"&#65533;&#65533;@&#65533;&#65533;&#65533;!N&#65533;57B&#65533;(&#65533; R) @&#65533;&#65533;&#65533;)&#65533;rUP&#65533;&#65533;z0g&#65533; &#65533;&#65533;&#65533;!&#65533;i&#65533;&#65533;&#17953;&#65533;&#65533;"&#65533;&&#65533;)&#65533;C+&#65533;&#65533;<&#1609;J?&#65533;&#65533;&#65533;&#65533;=&#65533;&#65533;`&#65533;"55	&#65533;5&#65533;&#65533;j&#236;&#65533;&#65533;&#65533;a&#65533;&#65533;4%&#65533;&#65533; 4Z&#65533;6&#65533;&#147;n:&#65533;0&#65533;k&#65533;,&#65533;p+)&#65533;gm&#35108;)&#65533;&#65533;(u(Cd&#65533;(@&#65533; R&#65533;0&#65533;!&#65533;#&#65533;&#65533;&#1862;&#65533;&#65533;&#1245;&#65533;&#65533;^&#65533;&#65533;&#65533;/&#65533;!&#65533;a&#65533;&#65533;&#65533;O|&#65533;&#65533;&#65533;&#65533;f/_jI&#65533;?&#65533;&#65533;&#65533;Oy&#65533;&#65533;h&#65533;&#914;K7J&#65533;M2UO&#65533;te&#65533;&#65533;P&#1178;Y&#65533;\&#65533;V&#65533;&#65533;
4`&#65533;&#65533;W&#65533;&#65533;&#65533;~?h&#65533;&#65533;e&#65533;~&#65533;b2*&#65533;%&#65533;.&#65533;&#612;_&#65533;V&#65533;t&#65533;5&#65533;\&#65533;B&#65533;&#65533; O&#65533;&#65533;uS&#65533;9Gm=&#65533;H&#65533;!U&#65533;&#65533;&#1471; &#65533;sHOi&#65533;k&#65533;&#65533;&#65533;S+&#65533;&#65533;k&#65533;&#65533;&#65533;&#65533;~&#65533;&#65533;i`&#65533;&#65533;F&#550;&#65533;K6#'&#65533;&#65533;&#65533;Q&#65533;&#1587;&#65533;&#65533;0&#65533;?ESB&#1106;&#65533;h&#65533;%&#65533;&#65533;!&#65533;p.&#65533;&#65533;iX&#65533;B&#65533;p/&#65533;&#65533;~ &#65533;*q&#65533;&#65533;0$q&#65533;x-&#65533;R&#65533;Z&#65533;"D&#65533;&#65533;CD#t&#65533;&#65533;&#65533;&#65533;u&#65533;&#65533;#&#152;	&#65533;&#1550;l&#65533;s&#65533;&#65533;A7&#65533;&#65533;x&#65533;&#65533;c,~<&#65533;&#65533;&#65533;W(oI&#65533;)&#65533;'
&#65533;p&#65533;&#65533;+&#65533;%^&#65533;&#65533;z&#65533;&#65533;&#65533;E&#65533;X&#65533;PHvl&#65533;&#238;&#65533;&#65533;'&#65533;R`/&#65533;&#65533;&#65533;&#65533;&#65533;&#65533;&#65533;&#706;&#65533;&#65533;&#65533;`s
&#65533;/&#65533;&#65533;&#65533;+&#65533;b&#1894;&#65533;&#65533;v&#65533;&#705;4L&#65533;5&#65533;f&#65533;j'&#65533;p&#65533;4c &#65533;"&(&#65533;Hr&#65533;&#65533;D&#65533;@	&#65533;&#65533;	&#65533;` &#65533;P!n!r&#65533;&#65533;G&#65533;&#65533;:D&#65533;$&#65533;&&#65533;/&#65533;+&#65533;*a&#65533; &#65533;&#65533;D&#65533;#&#65533;!&#65533;&#65533;(&#65533;&#65533;Q&#65533;&#65533;^&#65533;&#65533;&#65533;I&#65533;&#65533;&#65533;Q&#65533;&#65533;Cp&#65533;@&#65533;"aU&#65533;&#65533;&#65533; &#65533;#"A&#65533;0a&#65533;,&#65533;&#65533;&#65533;!&#65533;f)H&#65533;&#65533;l&#65533;&#65533;&#65533;>jAb$&#65533;b&#65533;X&#65533;$g&#65533;DQ&#65533;&#65533;6&#65533;&#65533;%`:DOr&#65533;_&#65533;&#65533;A&#65533;(&#65533;h&#65533;A&#65533;DD,eRP&#65533;&#65533;X&#65533;&#65533;&#65533;-&#65533;E&#65533;&#65533;&#65533;e&#65533;O.&#65533;g&#65533;Mvj&#65533;&#65533;@h&#65533;&#65533;~&#65533;&#65533;&#65533;	&#65533;>E&#65533;&#65533;F&#65533;? &#65533;&#65533;`B&#65533;"&#65533;4`> r`
&#65533; &#65533;&#812;?&#65533;&#65533;&#65533;&#65533;&#65533;:&#65533;W&#65533;&#277;n&#65533;i.&#65533;&#65533;&#65533;&#65533;&#65533;&#65533;&#65533;PI.F`Fi&#65533;&#65533;&#65533;@&#65533;q&#65533;&#1410;N&#65533;&#65533;<&#65533;`tO~&#65533;&#65533;
K&#65533;&#65533;^&#65533;&#65533;XBJ)&#65533;Ch&#65533;F&#65533;&#65533;\&#65533;&#65533;&#128;&#65533;@&#65533;&#65533;&#65533;&#65533;&#65533;&#65533;p&#65533;&#65533;:n&#65533;F&#65533;&#65533;K &#65533;&#65533;&#65533;*H(F7z&#65533;&#65533;d`&#65533;bjKv&#65533;7&#65533;&#65533;&#65533; /&#65533;&#65533;&#65533; b&#65533;i_&#65533;Y&#65533;&#65533;f&#65533;!&#65533;&#65533;hFH&#65533;&#65533;j-	Z&#65533;&#65533;&#65533;&#65533;&#65533;%H&#65533;&#65533;0&#65533;@av&#65533;&#65533;&#65533; &#65533;sl&#65533;'&#65533;w #&#65533;&#65533;G, h$@&#65533;#*A"&#65533;&#65533;`&#65533;&#65533;&#65533;&#65533;@
&#65533;@
&#65533; 
&#65533; 
&#65533;&#65533;
&#65533; n&#65533;?&#65533;CL&#65533;q&#65533;Z&#65533;&#65533;&#65533;-&#2034; &#65533; M&#65533;&#65533;.&#65533;&#65533;&#65533;2@A&#65533;&#65533;0)&#65533;"&#65533;&#65533;&&#65533;")q&#65533;/!&#65533;bO&#65533;&#65533;&#65533;:&#65533;&#65533;&#65533;&#65533;2&#65533;&#65533;&#65533;&#65533;&#65533;&#65533;b&#65533;&#65533;&#65533;.&#65533;6&#65533;&#65533;k&#65533;+&#65533;&#65533;&#65533;+&#65533;&#65533;3&#65533;&#65533;&#65533;&#65533;K&#65533;&#65533;-C)L&#65533;)&#65533;Cm&#65533;&#65533;&#65533;b2&#65533;b&#65533;&#65533;&#65533;1&#65533;+&#65533;&#65533;/&#65533;&#65533;O(&#65533;&#65533;l&#65533;u&#65533;&#65533;&#65533;#"(#&#1027;$TB&#65533;&#65533;jP&#65533;$^&#65533;&#65533;&#65533;d&#65533;D&#65533;`	&#65533;`&#65533;`&#65533;&#65533;T&#65533;&#65533;dAC.`&#65533;8&#65533;*'&#65533;Ba-&#65533;K&#65533;&#65533;&#65533;&#65533;&#65533;&#65533;&#65533;&#65533;`&#1408;&#65533;&#65533;&#65533;&#65533;LA&#65533;Rf&#65533;EtEc&#65533;&#65533;c&#65533;@&#65533;&#65533;&#65533;Pn&#65533;&#65533;H&#65533;$T&#65533;>&#1490;&#65533;&#65533;&#65533;&#65533;O6&#65533;&#65533;&#65533;&#65533;.&#65533;nlK<&#65533;&#65533;$&#65533;!;tP&#65533;&#65533;F&#65533;J&#65533;0	&#1760;&&#65533;&#65533;C&#65533;&#65533;&#65533;&#65533;H&#1454;FtNp^m&[&#65533;D&#65533;&#65533;&#65533;&#65533;6<1&#65533;&#65533;&#65533;&#65533;I&#65533;q&#65533;(/&#65533;&#65533;&#65533;@JkCO&#65533;&#65533;IW*C&#65533;&#65533;J&#65533;-\&#65533;1j&#65533;&#65533;&#65533;>&#65533;&#65533;&#65533;&#65533;&#65533;`C&#65533;R&#65533;r &#65533;A&#65533;&#65533;&#65533;&#65533;2 0 >&#65533;H&#65533;&#65533;&#65533;
&#65533;@&#65533;&#65533;d&#65533;&#65533;&#65533;&#2006;"&#65533;&#356;&#65533;N&#65533;&#65533;)b"&#65533;&#65533;&#65533;&#65533;G&#65533; S&#65533;&#1106;&#1541;&#65533;E&#65533;&#1696;&#65533;@&#65533; d&#65533;&#65533;&#65533;&#65533;&#42385;&&#65533;Pd&#65533;n&#65533;"k&#65533;J&#65533;	K<dYj&#65533;$k&#65533;&#65533;&#65533;&#65533;N&#516;&#65533;&#65533;!&#65533;&#65533;&#65533;&#65533;&#65533;&#65533;X&#65533;F&#65533;t*!
h*&#65533;SL
L&#65533;&#65533;H[&#65533;X&#65533;d7&#65533;Hvc`&#65533;&#65533;FQ]&#65533;&#65533;&#65533;`&#65533;&#65533;E&#65533;&#657;E&#65533;&#65533;GF&#65533;Od&#65533;`&#65533;$&#65533;&#65533;&#65533;NLU&#65533;&#65533;&#65533;&#65533;E7D&#65533;Jt&#65533;Z&#65533;j*N&#65533;&#65533;<8&#65533;.&#65533;!&#65533;&#1292;l/FAc7v?2&#65533;&#65533;<<&#65533;3B#&#65533;k&#65533;,&#65533;&#65533;&#65533;&#65533;	&#65533;@	&#65533; 	&#65533;@
&#65533;`
&#65533;C@e&#65533;$&#65533;D
"&#65533;$iJEJmM&#65533;&#65533;&#65533;&#65533;&#65533;&#65533;DZk&#65533;&#65533;20w&#65533;k&#502;,!&#65533;*&#65533;d&#65533;&~z&#65533;C&#65533;&#65533;&#65533;&#65533;^&#65533;1.&#65533;2&#65533;&#65533;&#65533;&#65533;3WSyN&#65533;&#65533;&#65533;&#65533;4&#65533;L&#65533;&#65533;{B!5T1&#65533;gl&#65533;&#65533;-0&#65533;&#65533;p&#65533;'&#765;&#65533;S6&#65533;SlWl#&#65533;&#65533;"&#65533;K.
&#65533;&#65533;"&#65533;"743tP&#65533;3&#65533;$&#65533;&#65533;H&#65533;3&#65533;&#65533;&#65533;(k&#65533;Hv4&#65533;&#65533;@&#65533;&#65533;&#65533;[$&#65533;J&#65533;&#65533;
&#65533;`r&#65533;&#65533;&#65533;&#65533;&#65533;w&#65533;&#65533;\aJA a!@&#65533;z&#65533;b&#65533;:&#65533;&#65533; &#65533;&#65533;
&#65533;&#65533;&#65533;&#65533;&#65533;&#65533; )&#65533;&#1284;R&&#65533;H	&#65533;EJ&#65533;	h:&#65533;Q&#65533;&#65533;L&#65533;&#348;&#1068;&#65533;&#65533;fDM&#65533; &#65533;&#65533;&#65533;:&#65533;f&#65533;G&#542;&#65533;tXt&#65533;&#65533;&#65533;<aA&#65533;&#65533;E&#65533;@&#65533;O7m&#65533;&#65533;E&#1952;i&#65533;&#65533;*L&#65533;EFM[F&#65533;81C&#65533;&#65533;Xd&#65533;&#65533;DMW&#65533;&#65533;F
&#1182;&#65533;&#65533;&#65533;Ee&#65533;`&#65533;&#65533;
&#65533; .?2i&#1928;&#65533;Cc&#65533;&#65533;T&#65533;.jf&#65533;&#65533;&#65533;1vN&#65533;e&#65533;&#65533;N^&#65533;H!&#65533;&#65533;&#65533;`&#65533; t&#65533;`<`.&#65533;J&#65533;~&#65533;
>HC&#65533;&#65533;&#65533;&#65533;W&#65533;E"yRH&#65533;&#65533;&#65533;&#65533;&#65533;&#65533;&#65533;g6&#65533; &#65533;&#65533;
&#65533;&#65533;
 r&#65533;s&#228;&#1294;E8&#65533;7&#65533;`&#65533;&#65533;
&#788;\&#65533;d&#65533;p&#1365;&#65533;&#65533;&#65533;d&&#65533;&#65533;&#65533;&#65533;&#65533;&#65533;&#65533;\&#65533;&#65533;F&#65533;Q&#65533;&#1623;&#65533;&#65533;d&#65533;&#65533;&#65533;&#65533;&#65533;&#65533;NO&#65533;&#65533;&#65533;&#65533; &#65533;:h&#65533;&#65533;&#876;&#65533;g&#65533;&#65533;J(2&#65533;&#65533;&#65533;&#65533;&#65533;t&#65533;N&#65533;&#65533;&#65533;E&#65533;&#65533;H&#65533;&#65533;`V&#65533;&#65533;
2&#65533;&#65533;@av&#65533;.&#65533;&#65533;&#65533;&#65533;`&#65533; &#65533;&#65533;H&#65533;8&#65533;&#65533;&#65533;*'&#65533;&#65533;
&#65533; &#65533;&#65533;E7&#65533;@&#65533; &#65533;&#65533;&#65533;&#65533;&#1978;&#65533;
&#65533;&#65533;<p(&#65533;&#65533;xp"&#65533;0&#65533;|&#65533;&#65533;X&#65533;w&#65533;>AxO0I&#65533;	a&#65533;&#65533;
dv	&#65533;r
&#65533;&#65533;	&#65533;&#65533;
&#65533;&#65533;L&#864;&#65533;@%&#1064;w&#65533;&#65533;d&#65533;d&#1090;D&#65533;&#65533;&#65533;&#65533;.&#65533;&#65533;&#65533;I&#65533;Zp&#168;F&#65533;&#65533;&#65533;`&#65533;k^c&#65533;*&#65533;Z&#65533;Hw&#65533;2&#65533;&#65533;0&#65533;G&#65533;&#65533;V&#65533;&#65533;&#65533;x4&#65533;)8;&#65533;g&#65533;8B&,a&#65533;&#65533;#<n/!?)&#65533;Nc3x&#65533;m&#65533;&#65533;&#65533;t&#65533;2_&#65533;&#65533;{&#65533;&#65533;&#65533;0&#1954;&#65533;Z&#65533;p&#65533;1&#65533;c&#65533;&#65533;&#65533;7>g&#65533;&#65533;&#65533;wD*&#65533;&#65533;DC3B&#158;q&#65533;s&#1271;f&#65533;A&#65533;5$&#65533;"*&#65533;&#65533;&#65533;&#65533;G&#768;&#65533;&#65533;&#65533; n &#65533;&#65533;&#65533; &#65533;&#65533;&#65533;C2J&#65533;$!!"!&#65533;&#65533;2&#65533;#b&#65533;&#65533;&#65533;`&#306;
&#65533;&#65533;&#65533;&#65533;L&#65533;&#65533;&#65533;&#65533;M&#65533;6&#65533;Z	f&#65533;&#65533;&#65533;P&#65533;SZ[&#65533;H[&#65533;&#777;&#65533;&#65533;W&#65533;&#65533;:L
d&#65533;?&#65533;cw&#65533;1(m&#1410;:&#65533;.&#65533;&#65533;&#65533;&#65533;a&#65533;&#65533;$&#65533;)&#65533;&#1456;A4&#65533;0&#65533;&#65533;ii&#65533;`C&#65533;	&#65533;&#65533;e<&I&H&#65533;&#65533;&#65533;B&#65533;C)O&#398;P&#65533;QZ]&#65533;e`|&#65533;@\u
Z<^&#65533;&#65533;&#65533;&#65533;&#65533;&&#65533;@&#65533;&#65533;&#65533;&#35221;&#65533;&#65533;&#65533;&#65533;&#65533;[xy&#65533;&#65533; L84D&#1453;&#65533;B&#65533;D&#65533; &#65533;&#65533;	^&#65533;*`2&#65533;2&#65533;F&#65533;&#65533;s	&#65533;@
Bh&#65533;&#65533;&#65533;&#65533;&#65533;f2&#65533;6D
"&#65533;5T9S&#65533; &#65533;D!&#18445;&#65533;`
p6&#65533;(RS&#65533;&#65533;&#65533;&#65533;$O&#1573;(&#65533;W&#65533;J&#65533;&#65533;&#65533;&#65533;9&#65533;&#65533;&#65533;&#65533;&#65533;&#65533;)#&#65533;S&#65533;*&#65533;&#65533;bx&#65533;g&#1428;Si&#65533;&#65533;&#65533;&#65533;[&#65533;&#65533;\&#65533;$&#65533;&#65533;*&#65533;&#65533;&#65533;&#65533;&#65533;U&#65533;&#65533;R&#65533;I&#65533;&#65533;aTX&#65533;&#65533;&#65533;9&#65533;j&#65533;&#65533;&#65533;@&#65533;&#65533;&#65533; &#65533;[&#65533;&#65533;
&#65533;&#65533; K&#65533;&#65533;&#65533;&#65533;&#65533;&#65533;&#65533;&#65533;&#65533;&#65533;&#65533;&#27756;&#65533;JN&#65533; &#65533;`T&#65533;&#650;&#27929;&#65533;1\zJ&#2034;&#65533;
&#65533;&#65533;<'&#65533;&#182;&#65533;7&#65533;&#65533;b&#65533;R.&#65533;&#63887;&#65533;+&#65533;&#65533;&#65533;P&#65533;`&#65533;&#65533;T
S&#65533; v&#65533;&#65533;%I&#65533;H&#65533;@&#65533;&#65533;CmoAE&#65533;&#65533;F&#65533;&#65533;-&#334; a&#65533;&#65533;"a&6&#65533;< z^&#65533;&#5559;&#65533;b5&#65533;3&#65533;&#65533;T&#65533;;&#65533;9.l&#65533;&#65533;63&#508;pHm&#65533;&#65533;dCGkN&#65533;&#1462;&&#65533;&&#65533;7&#65533;z%p'{&#65533;z&#65533;&#65533;2&#65533;&#1720;&#65533;&#65533;&#65533;&#65533;k2&#65533;&#65533;~&#65533;8&#65533;G.b&#65533;&#65533;&#191;&#65533;&#65533;N&#65533;&#65533;}&#65533;&#65533;]&#65533;&#65533;#vk0B&#65533;O:;&#65533;r'&#65533;<&#65533;&#65533;A&#65533;&#65533;&#65533;&#65533;&#65533;1
&#65533; &#65533;&#65533;&#65533;&#65533;&#65533;&#65533; &#65533;X2>&#65533;&#65533;&#65533;&#65533;&#65533;";&#65533;6k&#65533;&#65533;&#65533;@&#65533; ,?&#65533;&#65533;&#65533;N&#315;&#65533;&#65533;&#65533;I&#65533;x&#65533;&#65533;&#65533;d&#65533;e,&#65533;C&#65533;&#65533;&#65533;h&#65533;&#65533;R+&#65533;t&#65533;&#65533;Ax&#65533;&#65533;@&AX!>&#65533;&#65533;&#65533;&#65533;&#65533;&#1877;ORA8&#65533;&#65533;&#65533; ,T7L&#65533;I&#65533;&#65533;&#65533;5&#65533;&#65533;&#65533;&#65533;&#65533;&#65533;&#430;&#65533;h&#65533;H&#65533;&#1104;5S&#65533;&#65533;G~&#65533;X&#65533;&#65533;&#65533;R&#65533;.&#65533;J&#65533;a&#65533;FZ&#65533;&#65533;&#65533;&#65533;T&#65533;8<Kf*FK &#65533;J&#65533;&#65533;&#65533;&#65533;&#65533;/&#65533;IG&#65533;&#65533;&#65533;`&#65533;&#65533;`&#65533;&#65533;&#65533;7&#65533;B&#65533;-!@&#65533;`8&#65533;4&#65533;0&#65533;8&#65533;` ~&#65533;t`&#65533;@	&#65533;@&#65533; &#65533;&#65533; &#65533; &#65533;z-&#65533;`9&#65533;&#65533;|d!&#65533;&#65533; &#65533;&#65533;v&#65533;&#65533;&#65533;&#65533;&#65533;&#65533; "&#65533;&&#65533;&#65533;L*RR &#660;!#f&#65533;6p&#65533;i&#65533;&#65533;M&#65533;5&#1648;Y&#65533;F&#65533;5n&#65533;&#801;S&#65533;9n&#1308;1sFM3h&#1436;4&#210;%&#65533;/^&#276;i&#65533;&#65533;&#65533;B&#65533;g&#912;&#65533;L&#65533;&#65533;h&#65533;&#65533;h&#65533;/b&#532;IyR&#65533;&#65533;.]&#65533;&#65533;i&#65533;#;v&#65533;&#1577;3'&#65533;W9r&#1976;&#65533;l&#65533;m:<&#65533;(&#65533;&#65533;!B4&#65533;&&#65533;3h&#65533;,TC&#65533;&#65533;.\&#65533;&#65533;)&#65533;&#65533;&#65533;&#202;J&#65533;&#65533;&#65533;M&#65533;2ad&#65533;tJf&#65533;e1&#65533;&#65533;&#65533;&#65533;&#65533;&#65533;K&#65533;c0{&#65533;j&#65533;&#793;&#65533;g&#388;&#65533;4&#65533;&#65533;G&#65533;-R&#65533;&#33891;G&#65533;:&#65533;*&#65533;*&#65533;&#65533;R&#65533;R&#65533;R&#65533;{&#65533;N&#65533;$EZ&#65533;&#65533;#F&#65533;:t&#65533;&#65533;&#65533;@~&#65533;&#1313;3&#65533;&#65533;&#65533;&#65533;6h
&#65533;Y&#65533;&#65533;&#65533;&#65533;&#65533;&#65533;&#65533;)&#65533;&#65533;N&#65533;<W&#65533;(d&#65533;&#65533;&#65533;=x&#65533;&#65533;&#2015;g&#65533;A&#65533;&#65533;#&#65533;T&#65533;&#65533;&&#65533;XR	%RR&#65533;%fr&#65533;k&#65533;@	%&#65533;\&#65533;&#65533;&&#65533;t&#65533;I&&#65533;`&#65533;&#65533;&&#65533;v&#65533;*&#65533;&#65533;&#65533;
+(&#65533;&#65533;
,&#65533;&#65533;"c+&#65533;&#65533;&#65533;
+5&#65533;&#546;&#65533;&#65533;&#65533;B&#655;@&#65533;&#65533;'&#65533;h&#65533;&#65533;$&#65533;L2I$&#65533;P&#65533;&#65533;"&#65533;)"e"F&#65533;I&#65533;&#65533;|x&#577;&#65533;t&#65533;I(&#65533;x&#65533;(&#65533;&#65533;X&#65533;*&#65533;&#65533;X&#65533;)?&#65533;B&&#65533;&#65533;&#65533;&#65533;
+3&#65533;&#65533;,&#65533;&#65533;"&#65533;,z&#65533;BK&#65533;&#65533;b&#736;&#65533;&#65533;B&#65533;,&#65533;&#65533;r&#65533;(&#65533;x&#65533;'&#65533;,X&#65533;&#65533;&#65533;\2&#65533;&#65533;&#65533;(7I&#65533;NJ&#65533;$&#65533;&#65533;&#65533;&#65533;&#65533;"&#65533;&	$&#65533;4&#65533;H#&#65533;&#65533;&#65533;&#65533;}|&#65533;&#65533;&#65533;Gt&#65533;!&#65533;Sc&#65533;&#65533;&#65533;D&#65533;&#65533;Q&#65533;&#65533;!&#65533;82I&&#65533;d2	#&#65533;,&#65533;%&#65533;&#65533;
&#65533;l&#65533;&#65533;&#65533;&#65533;S,&#65533;&#65533;Rp&#65533;TAi&#65533;%&#65533;{wl7&#65533;z&#65533;&#1889;&#65533;&#65533;y&#65533;wG&#65533;&#23387;"&#65533;u&#65533;&#65533;&#65533;G &#65533;&#65533;H#IV&#65533;&#65533;&#65533;&#65533;@&#65533;Hip&#65533;s$&#65533;+~&#41575;+&#65533;&#65533;h#q&#65533;&#65533;&#65533;	%&#65533;2 }&#65533;QG	%&#65533;z&#65533;runV&#65533;&#65533;i6&#65533;&#1104;8&#65533;&#65533;b]1Fo&#65533;&#65533;&#65533;I#&#65533;4&#65533;e$&#5446;Ik&#65533;&#65533;F]j&#65533;Pn<tt&#65533;}&#65533;&#65533;X&#65533;&#65533;&#65533;f&#65533;&#65533;UPqEgL&#65533;s&#65533;R&#65533;La\&#65533;&#65533;Li0&#65533;&#65533;&#65533;Gl&#65533;&#65533;&#65533;`k&#1841;o &#65533;x"&#65533;$bH!&#65533;$&#65533;/u&#65533;&#1585;#H@AXp&#65533;&#65533;&#65533;B+&#65533;&#65533;B@,aEs`&#65533; &#65533;ew&#65533;&#65533;&#65533;ucX&#65533;Eb&#65533;z&#65533;&#65533;&#65533;&#65533;ak`&#65533;q&#65533;&#65533;tZE&#65533;&#65533;&#65533;&#65533;&#65533;FCs&#65533;uZk&#65533;&#65533;&#65533;s&#65533;a&#65533;
&#65533;&#65533;&#65533;&#65533;&#65533;&#65533;T&#65533;f /&#65533;&#65533;&#65533;&#65533;e4&#65533;D&&#65533;&#65533;&#65533;^&#65533;Q^jT?&#65533;L]&#65533;&#65533;&#65533;rX{&#65533;&#65533;&#65533;&#65533;a<%&#65533;&#65533;TR&#65533;&#65533;);1&#65533;&#65533;2&#65533;<&#65533;l&#65533;&#65533;&#65533;	&#65533;&#65533;ul@&#65533;n&#626037;-<w&#65533;V8&#65533;&#65533;&#65533;&#65533;3>1&#65533;
s5&#65533;&#65533;&#65533;jfH&#65533;# &#65533;U&#65533;&#65533;FI&#65533;&#65533;&#65533;nHQ&#65533;"?*&#65533;'2&#65533;U&#65533;&#41580;:&#65533;!W&#65533;A &#65533;&#65533;&#65533;&#65533;&#65533;&#125680;]&#65533;&#65533;&#65533;&#65533;4&#65533;&#65533;&#65533;d&#65533;&#65533;p&#65533;&#65533;&#65533;ix&#65533;&#65533;PF&#65533;&#65533;&#65533;a| &#65533;&#65533;&#65533; hm&#65533;5&#65533;D&#65533; &#65533;&#65533;J(i&#65533;Q&#65533;84!#]&#65533;]&#65533;&#65533;(&#65533;c&#65533;T&#65533;&#65533;7&#65533;T*R4#E&#65533;&#65533;F&#65533;@&#65533;B&#610;R &#65533;I&#65533;&#65533;!o&#65533;&#65533;.&#65533;&#65533;(D&#65533;&#65533;8&#65533; !&#65533;&#65533;&#65533;&#65533;&9&#65533;+5&#65533;&#65533;&#33059;&#65533;4&#65533;S|rl"&#65533;(>&#65533;2&#65533;b&#65533;&#65533;&#65533;&#65533;&#65533;^1Z&#65533;&#65533;T-j&#65533;Mn&#65533;&#65533;&#65533;E&#65533;&#65533;(az&#65533;&#65533;&#65533;d&#65533;T&#65533;vN&#65533;6j&#65533;$X&#65533;)&#65533;&#65533;&#65533;&#65533;&#65533;t'ld&#65533;Cb&#65533;&#65533;&#65533;H&#65533;&#65533;`&#65533;&#65533;~Z8Bz&#65533;!L&#65533;x8&#65533;!&#65533;w&#65533;fS&#65533;dDu&#65533;;&#65533;aI~ 'l!)m&#65533;&#65533;[&#65533;&#65533;7&#65533;&#65533;&#65533;R&#65533;~&#65533;&#65533;=&#65533;&#65533;&#65533;&#65533;&#65533;C&#65533;'&#65533;&#65533;&#65533;AX\#Q&#65533;&#65533;&#65533;b&#65533;&#65533;@&#65533;&#65533;(`&#65533;&#65533;&#65533;*hq&#65533;p&#392;&#65533;(bI&#65533;MLb&#65533;&#65533;w&#65533;&#65533;F&#65533;p&#65533;,&#65533;;&#65533;K&#1507;&#65533;8L$"hD&#65533;D&#32982;&#65533;&#65533;e&#65533;#C&#65533;&#65533; &#65533;&#65533;&#65533;*~&#65533;&#65533;g&#58835;&#65533;~&#65533;&#65533;&#65533; &#65533;-T&#65533;
Z&#65533;`b&#65533;+L&#65533;
Z&#1538;&#65533;&#65533;&_&#65533;j&#530;&#65533;&#65533;&#65533;&#65533;&#65533;&#1174;/&#65533;&#65533;w&#65533;&#65533;# aE&#65533;9&#65533;&#65533;&#65533;A&#65533;%"j`B* l&#65533;&#65533;&#65533;4&#65533;&#65533; &#65533;p .&#65533;&#65533;&#65533;&#65533;H"&#65533;&#65533;&#65533;&#65533;a&#65533;Q&#65533;@$ A
[(&#65533;@&#65533;&#65533;bw~&#65533;CN&#65533;&#65533;&#65533;O(,&#65533;`&#65533;&#65533;|A&#65533;#&#65533;\&#65533;2&#65533;&#65533;&#65533;>q&#65533;&#65533;W&#65533;2t&#65533;
\P
J&#65533;RP&#65533;x&#65533;&#65533;&#65533;&#65533;K&#65533;2&#65533;2&#65533;(I&#65533;_&#65533;&#65533;&#65533;&#65533;&#65533;&#65533;&#65533;K&#65533;B&#65533;8&#524;d#,#:k&#252;T$&#65533;o&#65533; }&#65533;G&#65533;5m!oC1&#65533;&#65533;&#65533;&#65533;0"$N	&#1478;&#65533;&#65533;T&#65533;!&#275;Y&#65533;6&#65533;&#65533;hI&#65533;N,&#65533;&#65533;&#65533;P &#65533;PQ7&#65533;&#65533;&#65533;Y&#65533; &#65533;(&#65533;B&#65533;5&#65533;&#65533;&#65533;D% &#65533;D&#65533;&#65533;&#65533;M,w{&#65533;&#65533;&#65533;p[T&#65533;F`jn&#65533;f|HN
&#65533;s&#65533;&#65533;&#65533;"1&#65533;&#65533;t%!sp&#65533;&#65533;0&#65533;[HC&#65533;8&#65533;&@t&#65533;N&#65533;&#65533;&#65533;4&#65533;:1&#65533;!hC"&#65533;&#65533;'Fq"M&#65533;h&#65533;&#65533;uo8&#65533;kT&#65533;)&#65533;!N&#65533;&#65533;&#65533;&#65533;&#65533;&#65533;B&#65533;&#65533;&#65533;&#65533;$&#65533;F@&#65533;9&#65533;&#65533;&#65533;dY&#65533;@&#65533;&#65533;&#970;x&#278;&#65533;4!ITB&#1440;w&#65533;EA&#65533;P&#65533;7&#65533;>&#65533;(@&#65533;Q&#65533;R&#65533;h&#65533;&#65533;5cApr&#65533;&#65533;&#65533;-&#65533;\&#65533;b&#65533;&#65533;w.l1&#65533;r&#65533;&#65533;>&#29058;Y)N-&#65533;<&#65533;&#65533;$,d&#65533;{&#65533;&#65533;&#660;mQ@&#65533;&#65533;4&#65533;&#65533;p&#65533;&#65533;&#65533;&#65533;Q0&#65533;&#65533;&#65533;&#65533;AH$&#524;&#65533;)(&#65533; D&#65533;@7&#65533;a
A&#65533;A~P)|&#65533;$&#65533;&#65533;O&#65533;&#65533;:4jdgfUV&#65533;s&#65533;&#65533;1&#65533;&#65533;&#65533;sw/&#65533;n&#65533;&#65533;"'vc&#65533;PL&#65533;f&#65533;&#65533;&#65533;P0&#1057;&#65533;&#65533;E&#65533;V&#65533;
&#65533;	&#65533;&#65533;R&#65533; &#65533;P&#65533;&#65533;!&#65533;z&#65533;&#65533;X&#65533;5&#65533;&#65533;,p(&#3322;&#65533;&#65533;&#65533;ja&#65533;&#65533;&#65533;g&#65533;&#1797;&#65533;`&#65533;&#65533;&#65533;&#65533;&#65533;&#65533;3e&#65533;@B&#65533;&#65533;&#65533;Em`&#65533;Z&#65533;&#65533;y&#828;&#65533;3&#65533;a&#65533;ON&#65533;X&#65533;T&#65533;&#65533;&#1582;p&#1211;&#65533;&#65533;&#65533;^&#65533;"&#65533;.&#65533;D&#65533;~&#65533;u&#65533;*H8&#65533;&#65533;&#65533;&#65533;&#65533;&#65533;i&#65533;&#65533;aK&#65533;&#65533;j&#65533;&#65533;&#65533;&#65533;( &#65533;&#65533;&#961;&#725;&#65533;;&#65533;B&#65533;&#65533;&#65533;&#65533;,b&#1901;^&#65533;&#65533;&#65533;&#65533;&#65533;Q&#65533;&#65533;&#65533;@&#65533;&#65533;%&#65533;\&#65533;&#65533;F#q7#=T3z&#65533;&#65533;
<p5	&#65533;Aq?X4)&#65533;&#65533;&#65533;Y&#65533;&#65533;&#65533;6&#65533;]SeyA;"&#65533;{
&#65533;>&#65533;W&#65533;WWf&#65533;R!Ty&#65533;&#65533;ad&#65533;BTx[F&#65533;&#65533;&#65533;<bAa&#65533;:&#65533;&#65533;c&#65533;&#65533;vq+(&#65533;@
&#65533;6Oh&#65533;B,&#65533;Ah$=!t39&&#65533;&#65533;s?&#65533;E&#65533;&#65533;&#65533;&#65533;&#65533;S&#65533;v&#65533;!&#65533;&#1030;mLp&#65533;&#65533;&#65533;N&#65533;`8Sd&#65533;4-&#65533;&#65533;q|&#1031;}&#65533;/&#65533;2+*hr&#65533;QFO&#65533;46s?&#65533;S5&#65533;7z1=V&#65533;Z3HA&#65533;&#65533;&#65533;R&#65533;&#65533;&#65533;&#65533;&#65533;2"&#65533;&#65533;f&#65533;&#65533;V"n(&#65533;&#65533;&#65533;!&#65533;&#65533;!&#65533;&#65533;
&#65533;&#65533;I3B'2&#65533;(&#65533;PL&#65533;&#65533;
&#65533;&#65533;I&#65533;M&#65533;vlr&#65533;l&#65533;P&&#65533;&#65533;	&#65533;&#65533;&#65533;&#65533;&#65533;MB	&#1206;&#65533;&#65533;2&#65533;&#65533;g&#65533; 0&#65533;d&#65533;&#65533;2	&#65533;&#65533;L&#65533;&#65533;&#65533;&#65533;&#65533;kYe&&#65533;&#65533;e&#65533;I&#65533;8#&#65533; w&#65533;T&#65533;&#65533;&#65533;&#65533;o&#65533;&#65533;&#65533;&#65533;p&#65533; &#65533;p&#65533;@&#65533;&#65533;dM4&#65533;
&#65533;&#65533;&#65533;C&#65533;i&#65533;U&#65533;)&#65533;&#65533;&#65533;&#65533;$&#65533;RO@&#65533;p	&#65533;)&#65533;&#65533;&#65533;&#65533;&#65533;&#65533;m&#65533;&#65533;5j &#65533;2A&#65533;O SP&#65533;B&#65533;D$&#1158;&#65533;4O&#65533;&#65533;.6^Q <&#65533;D&#65533;&#65533;Y0G&#200;?Qd^&#65533;`)S@&#65533;@&#65533;u0}&#65533;# &#65533;&#65533;&#65533;&#65533;8&#65533;sB&#65533;l&#65533;&#65533;,&#65533;1&#65533;&#65533;m&#65533;R&#65533;P@\&#65533;}P	&#65533;&#65533;
&#65533;&#1293;&#65533;&#65533;J&#65533;&#65533;&#65533;[1r&#65533;Fl&#65533;n&#65533;50&#65533;.&#65533;`A&#65533;#y4&#65533;:&#65533;&#65533;S&#65533;&#65533;#&#65533;Q&#65533;I&#65533;y&#65533;	&#65533;&#65533;?`&#65533;8d3r1&#65533;Qc@WV&#65533;7&#65533;&#65533;B63&#65533;3&#65533;3?&#65533;&#65533;5&#65533;&#65533;Q&#65533;#&#65533;A&#65533;&#65533;&#65533;&#65533;&#65533;:&#65533;&#65533;@8{&#65533;wa@x&#65533;G&#65533;&#65533;z&#65533;ae&#65533;d&#65533;4` ~&#65533;!&#65533;:`U&#65533;&#65533;&#65533;$&#65533;@|` qT&#65533;`;&#65533;7&#65533;cP5&#65533;&#65533;&#65533;&#65533;s&#65533;#G&#65533;Sa&#65533;zB&#65533;&#65533;&#65533;&#65533;#.f&#65533;c&#65533;&#65533;&#65533;&#65533;]H&#65533;`&#65533;&#65533;R5^@&#3409;&#65533;s&#65533;"F<U&#65533;&#65533;&#65533;&#65533;&#65533;<&#1416;#6^&#65533;3$fx@&#65533;>&#65533;eWq.&#65533;b]Qu&#65533;4pi-q+K4&#2037;&#65533;EZ&#65533;&#65533;E7B&#65533;&#291;&#65533;Tf&#65533;&#65533;&#65533;d&#65533;&#65533;%X&#65533;&#65533;&#65533;t	&#65533;&#65533;%#"!&#65533;p&#65533;GjH&#65533;R&#65533;&#65533;t&#65533;# &#65533;z&#65533;=&#65533;&#65533;=&#1090;21z&#65533;A&#65533;&#65533;^&#65533;&#65533;&#65533;Z&#65533;&#65533;v&#65533;&#65533;.&#65533;)!&#65533;V67&#65533;:% &#65533;&#65533;&#65533;`)!&#65533;&#65533;&#65533;E&#65533;&#65533;&#65533; &#61708;&#65533;	m80&#900;J&#65533;&#65533;&n&#65533;&#65533;	c&#65533;Le&#65533;L&#884;L&#65533;&#65533;!&#65533;z	K	&#65533;&#65533;&#65533;q/&#65533;&#65533;&#65533;&#65533;&#65533;&#65533;/}&#65533;F&#65533;&#65533;~P/&#65533;&#65533;[&#65533;&#65533;&#65533;&#65533;fGED&#65533;&#65533;
&#65533;&#65533;&#65533;x
&#65533;X
&#65533;&#65533;k."&#65533;&#65533;&#65533;
&#65533;&#65533;&#65533;&#65533;o&#65533;&#65533;&#65533;&#65533;&#65533;o&#65533;&#65533;&#65533;f(&#65533;pGw&#65533;&#65533;	&#65533;&#65533;!RjDR	Md!&#65533;_W&#65533;&#65533;:SbgR&#65533;&#65533;f&#65533;&#65533;qb&#65533;i&#65533;Ar0&#65533;&#65533;WxZf [0J@C@GpHpl`|P&#65533;&#65533;	m&#65533;(&#65533;f	&#65533;px&#65533;c&#65533;Y&#65533;"eMP&#65533;B&#65533;&#65533;&#65533;&#65533;&#65533;&#65533;JC&#65533;&#65533;4{&#65533;B&#65533;&#65533;&#65533;&#65533;q&#65533;DE&#65533;tK;&#65533;m&#65533; 
&#65533;&#65533;
&#65533;&#65533;
&#65533;&#65533;i&#65533;- &#65533;I[`tp&#65533;@n&#65533;&#65533;j&#65533;@	e&#65533;&#65533;&#65533;=q&#65533;Z!i&#65533;&#65533;q&#65533;G23S&#65533;*&#65533;X&#65533;&#65533;@&#65533;&#65533;XZ&#65533;&#65533;z&#65533;&#65533;z&#65533;{WY&#65533;_+&#273;&#65533;?5&#65533;$8&#65533;_xQ<p&#65533;&#65533;&#65533;&#65533;q&#65533;_&#65533;&#65533;9&#65533;X&#65533;&#65533;[&#65533;5YpX&#65533;Y`Up_&#1079;z5&#65533;&#65533;.#&#65533;3&#65533;S&#65533;a&#65533;&#65533;&#1761;="H #&#65533;\ p&#65533;$&#65533;;&#65533;g@&#65533;&#65533;&#65533;wp`V<&#65533;	&#65533;wacN&#65533;&#65533;&#65533;&#65533;y[&#65533;HA&#65533;kJ3&#65533;&#65533;_&#65533;&#65533;zW&#65533;5&#65533;WB&#65533;&#65533;c,&#65533;&#65533;&#65533;d&#65533;*&#65533;&#65533;&#65533;&#65533;[&#65533;&#65533;&#65533;W&&#65533;z&#65533;*&#65533;W&#65533;9&#65533;&#65533;Xs&#65533;&#65533;&#65533;&#65533;G!S&#65533;Pc&#65533;fqxe&#1111;N&&#65533;+&#65533;&#65533;&#923;&#65533;F&#65533;&#65533;7ta&#65533;[ZMXe&#65533;&#65533;e&#65533;&#65533;XZCwU&#65533;T&#65533;xr&#65533;&#65533;+&#65533;&#65533;&#65533;&#65533;;&#65533;&#65533;&#65533;&#65533;&#65533;ca?&#65533;&#65533;xHw&#65533;&#65533;B&#65533;O&#65533;qNjm&#65533;|&#65533;*&#1799;b5=8&#65533;X~aV0;&#65533;&#65533;T 8LX&#65533;&#65533;&#65533;&#65533;XU&#65533;&#65533;S@Z <z&#65533;E\\&#65533;&#65533;C|,&#65533;W&#65533;G{z@/&#65533;3&#65533;PgS&#297;=&#301;&#65533;q*&#328;&#65533;wHE&#65533;&#65533;&#65533;T&#65533;awOh&#65533;Gr&#65533;N&#65533;4*&#65533;OM&#65533;*&#65533;@&#65533;&#65533;Ez&#65533;E&#65533;a~&#65533;[&#65533;&#65533;1|r`&#65533;,&#65533;&#65533;Q&#65533;&#65533;&#65533;P b&#1478;&#65533;&#65533;&#65533;&#65533;&#65533;p8&n&&#65533;&#65533;I9&#65533;
&#65533;F&#65533;\o&#65533;&#65533;M~&#65533;M&#65533;&#65533;
&#65533;&#653;&#65533;dpf)&#65533;t&#65533;)	5 &#65533;R&#65533;&#65533;&#687;&#65533;}&#65533;&#65533;&#65533;&#65533;2S&#65533;&#65533;&#65533;ad&#65533;Z3FY&#65533;&#65533;&#65533;^$&#65533;6&#65533;G&#65533;60t&#65533;sRhP&#65533;`	&#65533;&#65533;&#65533;&#65533;	&#65533;&#65533;i&#65533;&#65533;&#65533;@0M &#284;b&#65533;S&#65533;&#65533;&#65533;DQH&#65533;?,&#65533;{&#65533;C#{&#65533;b!#KmXd&#65533;J&#65533;&#65533;&#65533;
&#65533; &#65533;&#65533;j&#65533;+5&#65533;&#65533;c&#65533;v&#65533;&#141;&#65533;&#65533; {r9Fc-ACi&#65533;&#65533;&#65533;+&#65533;S&#65533;&#65533;&#65533;?1f&#65533;U &#65533;A&#65533;zF&#65533;XB{[:a*3&#65533;|4&#65533;&#65533;&#65533;=&#65533;ea&9&#65533;aF&#65533;&#65533;1&#65533;&#65533;A&#65533;y&#65533;&#65533;a|(U[&#65533;&#65533;&#65533;e6<&#65533;Y0Q&#65533;^&#65533;A&#65533;zY&#65533;"&#65533;#Qq&#65533;&#33865;!&#65533;.S,__ /&#65533;+P!&#65533;&#65533;$PM vp&#65533;,&#65533;&#65533;6vm&#65533;bC?&#65533;&#65533;B]&#65533;7<"&#65533;Z6C&#65533;&#65533;&#65533;&#65533;W&#65533;E&#65533;e&#299;T&#65533;&#65533;&#65533;CX&#65533;&#65533;&#65533;&#65533;&#65533;&&#65533;(a7&#65533;[&a?&#65533;&#65533;&#65533;&#227;r&#65533;W&#65533;&#65533;ca/&#65533;&#65533;&#65533;8a6|&#65533;XG&#65533;d.
&#65533;`&#65533;t0y&#65533;&#65533;dQs&#65533;w&#65533;&#65533;c&#65533;,A&#65533;&#65533;s?&#65533;&#65533;&#65533;&#65533;&#65533;&#65533;&#65533;6&#65533;a&#65533;*k{Y&#65533; &#65533;=%a<(J&#65533;&#65533;&#65533;&#65533;&#65533;@&#65533;&#65533;&#65533;u&#65533;&#65533;&#65533;8&#65533;&#65533;&#65533;&#65533;q<&#65533;&#65533;&#65533;&#65533;w&#65533;L&#359;W6&#65533;e&#65533;&#65533;+P &#65533;eY`&#65533;&#65533;&#65533;&#2044;&#65533;&#65533;2&#65533;&#65533;&#65533;BG&#65533;>Ws&#65533;&#65533;Q&#65533;&#65533;~&#65533;&#65533;i&#65533;.WAr&#65533;;&#65533;/&#65533;&#65533;&#65533;
&#65533;&#65533;&#65533;E&#65533;&#65533;&#65533;&#65533;T\K&#65533;&#65533;[@58@&#724;X&#65533;&#65533;&#65533;&#65533;&#65533;7&#65533;&#65533;&#65533;&#65533;.&#65533;]i((u}&#65533;A`(&#65533;jP&#65533;u&#65533;&#1833;&#65533;&#65533;C&#65533;!%&#65533;h!&#65533;&#65533;|&#392;&#65533;&#65533;!j&#65533;&#65533;nG&#65533;fG%n&#65533;`&#65533;&#65533;&#65533;$&#903;gz&#65533;Oa&#65533;u&#65533;E&#65533;3&#65533;&#65533;&#65533;S&#65533;&#65533;wty|V1@&#65533;a7&#65533;&#65533;&#65533;&#65533;&#65533;9A&#65533;t&#65533;&#65533;&#65533;T-&#65533;%&#65533;A&#65533;6P6&#65533;D&#65533;-^&#65533;&#65533; 	&#65533;&#65533;&#65533;#t N@A&#65533;8&#65533;H&#65533;&#65533;&#65533;UP:(&#65533;6&#65533;&#65533;t<&#65533;K&#65533;&#65533;u&#65533;&#65533;pR&#65533;[&#65533;t/{d&#65533;r&#65533;&#65533;&#65533;#&#65533;`lpJ&#65533;N0&#65533;&#65533;&#65533;_PjpSd+&#65533;&#65533;&#65533;&#65533;+&#65533;!<*D<&#65533;ky&#65533;&#65533;W.&#65533;&#65533;|C&#65533;&#65533;&#65533;o<I1&#65533;a+<&#65533;e&#65533;bd&#65533;b&#65533;&#65533;0&#65533;k .&#267;YXX&#65533;<*&#65533;&#65533;&#15793;W|&#65533;c5&#65533;&#65533;&#65533;z&#65533;E&#65533;&#65533;&#65533;&#65533;y&#65533;A&#65533;_SY&#65533;&#65533;c&#65533;&#65533;P&#65533;v|e>#G&#65533;&#65533;&#65533;&#65533;&#65533;&#65533;&#1047;&#65533;h@E &#65533;4&#65533;0&#65533; :O0&#65533;|&#65533;e&#65533;s~ &#65533;N:O&#65533;&#65533;5&#65533;&#65533;6:O&#65533;
&#65533;]?=A&#65533;5&#65533;&#904;&#65533;&#65533;&#65533;&#65533;z(&#65533;_6&#65533;U>M&#65533;&#65533;y5ABMC7oT&#65533;h&#65533;=&#65533;&#65533;<&#65533;&#65533;.&#65533;&#65533;I&#65533;&#1816;&#65533;&#65533;``&#65533;&#65533;&#65533;&#65533;RAW&#65533;s42&#65533;F`jzK1&#65533;.&#65533;D/(&#65533;sJx?h&#65533;"&#65533;a&#65533;7&#65533;&#65533;>&#65533;eqGq&#65533;?NX&#65533;+&#65533;1&#65533;Q&#65533;&#65533;p&#65533;w!R&#65533;v&#65533;P5&#65533;{cQ:&#65533;&#65533;/&#65533;&#65533;&#65533;g?&#65533;&#65533;&#1677;MSP&#65533;&#65533;&#65533;&#65533;W&#65533;&#65533;&#65533;&#65533;&#65533;&#65533;&#65533;W&#65533;W &#65533;~5&#65533;&#65533;&#65533;<&#65533;_G&#65533;&#65533;&#65533;&#65533;~y&#65533;&#65533;D&#65533;&#65533;&#65533;7&#65533;&#65533;&#65533;&#65533;4/v2]&#65533;&#65533;
&#65533;t&#65533;2s&#65533;x
&#65533;A&#1807;&#65533;$;&#65533;[4M&#65533;&#65533;&#65533;&#65533;e&#65533;&#65533;fP&#65533;B&#1844;&#65533;!w. &#65533;&#65533;&#991;?|&#65533;&#3667;&#65533;B&#65533;&#65533;(&#65533;&#65533;!C&#65533;-:&#65533;h&#65533;&#65533;C&#65533;&#595;G&#65533;H&#65533;&#65533;&#1337;&#65533;G%&#65533;:s\&#1201;&#65533;G?&#65533;&#65533;&#65533;&#65533;&#65533;&#65533;&#724;w&#65533;&#65533;q&#65533;M&#65533;6p\&#65533;#&#65533;K;{&#65533;&#65533;&#39111;&#65533;&#65533;70&#393;&#65533;4i&#65533;7g&#65533;L&#65533;&#65533;E
&#65533;'El&#65533;@+&#65533;$U&#65533;&#65533;	d(&#65533;"F&#65533;&#65533;Y&#65533;&#65533;H&#65533;0`&#65533;&#65533;q&#65533;&#593; H&#65533;&#65533;&#65533;	&#65533;)Y&#65533;&#65533;)C&#65533;.a&#65533;t&#5305;K/b&#808;Y&#65533;&#65533;L4Uc&#65533;&#65533;3h&#65533;?&#65533;*T&#65533;P&#65533;H&#65533;A&#65533;D)&#65533;&#65533;>k&#65533;HY%&#658;!A&#65533;1"&#65533;&#65533;&#65533;\&#65533;L&#65533;>&#65533;&#662;&#65533;`&#520;&#65533;b&#65533;7p&#65533;&#65533;y&#65533;&#65533;L&#65533;1`&#65533;@O&Lv2&#65533;#&#65533;&#65533;"F&#65533;f&#65533;&#65533;&#65533;&#65533;&#65533;2FMQ;| &#8398;5&#65533;@45&#65533;ho/2&#65533;b&#65533;+&#386;"
*&#65533;&#139;&#65533;*&#65533;/&#65533;3&#65533;`c&#1112;&#65533;/*&#65533;&#65533;$&#65533;&#65533;&#65533;&#65533;HS&#65533;&#65533;&#65533;&#65533;"&#65533;&#65533;&#65533;&#65533;C&#65533;P#&#65533;&#65533;&#65533;&#65533;&#65533;&#65533;&#1026;
&#65533;:C&#65533;8&#1704;
&#65533;B&#65533;;&#65533;h&#65533;9&#65533;&#65533;O8&#65533;&#65533;<&#65533;`&#65533;&#65533;#~B&#65533;&&#65533;&#65533;b&#65533;7&#65533;@I a&#65533;:&#65533;&#65533;b)&#65533;&#65533;++&#65533;q2&#65533;0&#65533;4&#65533;&#65533;>&#65533;9+&#65533;8&#65533;Rc&#818;&#65533;H&#65533;&#65533;&#65533;`&#65533;&#65533;&#65533;T&#65533;	+&#65533;&#65533;&#65533;&#65533;&#65533;<&#65533;.:N&#65533;C&#65533;7&#65533;&#65533;&#65533;9d#V6&#65533;[o3.h,u&#65533;:&#52259;&#65533;8&#65533; &#65533;9|&#65533;36\&#65533;4`&#65533;&#65533;&#65533;&#65533;(&#65533;&#65533;6&#65533;#&#65533;=D@&#65533;&#65533;cUs&#65533;P&#65533;3 M&#65533;6&#65533;&#65533;&#65533;&&#65533;&#65533;&#65533;C7^5+:&#65533;:&#65533;&#65533;&#65533;d]#&#65533;&#65533;&#65533;4&#65533;&#261;T&#65533;&#560;c;&#65533;&#65533;&#65533;&#65533;M#&#65533;d&#65533;pB
&#65533;,&#65533;,1.&#65533;&#65533;<&#65533;&#65533;&#65533;&#65533;@&#65533;&#65533;B&#65533;&#65533;&#65533;nD&#65533;&#65533;3&#65533;&#65533;&#65533;&#65533;B&#65533;&#820;&#65533;&#65533;-&#65533;`&#65533;
&#65533;m&#65533;&#65533;e[&#65533;&#65533;*~&#65533;-&#65533;&#65533;Bh&#65533;&#65533;&#65533;sg&#65533;K&#65533;i&#65533;&#65533;&#65533;&#65533;&#65533;2&#65533;MC<1&#65533;c&#65533;3&#65533;c&#65533;&#65533;H#_4&#190;&#65533;Fs4c&#526;5v&#65533;q&#65533;66R5&#65533;Pv&#65533;&#65533;&c&#65533;c#;6&#65533;&#65533;0&#65533;q&#65533;&#65533;&#65533;&#65533;&#65533;&#65533;3\d+&#65533;&#65533;"+&#65533;&#65533;&#65533;
*&#65533;H&#65533;&#65533;H&#65533;P&#65533;O3&#65533;&#65533;Lo&#65533;.C&#65533;12M&#65533;e&#65533;TJ&#65533;&#65533;@5)o&#65533;&#65533;&#65533;:&#65533;&#65533;;&#65533;&#65533;&#65533;7v&#65533;_8&#65533;i&#65533;&#65533;c&#65533;Sy5>U&#65533;&#65533;&#65533;N&#65533;SS&#65533;&#65533;&#65533;;&#65533;&#65533;_&#65533;&#65533;=&#65533;<~B*&#65533;5&#65533;&#65533;&#65533;
&#65533;&#65533;X"&#65533;l&#65533;&#65533;&#65533;x(&#65533;L1&#1688;7&#65533;5&#65533;&#65533;&#65533;`h&#65533;&#65533;`&#65533;!r&#65533;Az&#65533;&#65533;	QX&#65533;&#65533;&#65533;MA8&#65533;&#65533;&#65533;&#65533;&#65533;&#1833;*_i&#65533;(&#65533;&#65533;z&#65533;;&#65533;F&#65533;(&#65533;CA&#65533;&#65533;&#65533;c&#65533;&#688;&#65533;),&#65533;,K(&#65533;v&#65533;&#65533;"0,"&#65533;&#65533;"&#65533;[&#65533;G>c&#65533;X&#65533; &#65533;&#65533;y'Y&#65533;&#65533;&#947;"&#65533;lU&#65533;S&#65533;&#65533;@&#65533;&#65533;'3&#65533;!&#242;&#65533;&#65533;=9&#65533;a&#65533;&#65533;T&#65533;&#65533;&#65533;6$&#65533;k&#65533;Bg)D&#65533;
&#65533;&#65533;&#65533;&#65533;p&#65533;&#564;&#65533;@&#65533;&#1882;&#65533;&#65533;&#65533;&#65533;&#65533;i&#65533;&#65533;&#65533;3&#65533;2&#65533;*>&#65533;&#65533;Q9&#65533;&#65533;&#65533;M4&#65533;&#65533;&#65533;p-tFT&#65533;z&#65533;R&#65533;&#175;6&#65533;&#718;m&#65533;&#65533;!$	F&#65533;\h&#65533;&#65533;U&#65533;&#65533;&#65533;B&#65533;u-&#65533;&#65533;Nil&#65533;|&#65533;&#65533;&#65533;&#65533;&#65533;dh&#65533;&#65533;dt&#65533;&#65533;&#65533;&#65533;J&#65533;&#65533;9&#65533;Ab&#65533;&#65533;0!,&#65533;;&#65533;:&#65533;zf&#65533;2/|AFg&#65533;&#65533;R&#65533;&#65533;.h&#65533;Bd&#65533;U&#65533;X%&#65533;&#552;Moj&#65533;&#65533;K&#65533;B&#65533;7&#65533;&#65533;&#65533;&#65533;&#65533;BF&#65533;&#65533;p(C&#65533;,<&#65533;&#65533;O&#65533;Kc&#65533;&#65533;&#344;X+'w&#65533;C&#65533;&#65533;:%&#65533;osd&#65533;&#65533;&#65533;t-&#65533;&#1313; b&#65533;&#65533;&#65533;2"hjwTC&#65533;dT#qm&#65533;<&#65533;Q&#65533;
w8&#1004;&#65533;w&#65533;B^3&#65533;0&#65533;5 &#65533;.&#65533;&#65533;&#65533;+T&#65533;3)ZN{j&#65533;*l&#65533;Qw&#65533;&#992;&#65533;c+:&#65533;
&#65533;&#578;t$&#65533;&#65533;QhUhL}&#65533;&#65533;3IN&#65533;&#65533;_&#65533;&#65533;0&#65533;&#65533;l!r&#65533;L&#65533;{B&#65533;&#65533;2&#750;Er&#65533;hf45&#65533;&#65533;'v-&#65533;%&#65533;EV&#65533;&#65533;&#65533;#zL!&#65533;&#65533;&#65533;X&#65533;&#65533;&#65533;&#65533;v&#65533;&#65533;&#65533;&#65533;#8&#65533;Gm&#65533;a&#65533;{&#65533;V&#65533;=.[X&#65533;&#65533; &#65533;&#65533;&#65533;&#65533;&#65533;Bm&#65533;&#65533;&#65533;T.&#65533;u&#65533;E&#65533;&#65533;&#65533;&#65533;8&#65533;F&#65533;D&#65533;,d&#65533;&#65533;0&#507;&#65533;m;]L&#595;&#65533;+
BIVH&#65533;&#65533;&#65533; $!&#65533;&#1865;&#65533;Z&#65533;:2&#65533;&#65533;S&#65533;JN{&#65533;&#65533;9&#65533;A\C&#65533;&#65533;i&#65533;4&#65533;~e&#65533;b&#65533;J2&#65533;'$A? &#65533;
&#65533;	ya>]p+&#65533;&#65533;&#65533;&#65533;&#1535;3&#65533;&#65533;&#65533;K&#65533;&#65533;SRc&#65533;F&!	Q&#65533;&#65533;&#65533;
&#65533;:&#65533;D&#65533;&#65533;:&#65533;xD&#65533;&#65533;~&#65533;C&#65533;RR6&#65533;&#65533;&#65533;
J&#65533;p&#65533;$!	P&#65533;BX&#65533;z+&#65533;I&#65533;&#65533;&.&#65533;&#65533;H&#65533;K&#65533;:&#65533;&#65533;1&#65533;lD&#65533;&#65533;2&#65533;kDc&#65533;&#65533;@	&#65533;Ua&#65533;1&#65533;w&#992;&#65533;&#65533;`'?&#65533;&#65533;&#65533;s&#65533;P =&#65533;&#65533;He,&#65533;&#65533;&#65533;:&#65533;hD2&#65533;&#65533;d&#65533;2D&#65533;G[&#65533;&#65533;&#65533;&#65533;&#65533;&#65533;2&#65533;Q&#65533;&#65533;&#65533;5b&#65533;MT8r&#1098;&#65533;&#65533;'.&#65533;&#65533;r&#65533;&#65533;P&#65533;+&#65533;N`&#65533;  &#65533;	=&#65533;e&#65533;&#65533;&#65533;&#65533;^&#65533;e&#65533;&#1245;&#65533;&#65533;4&#65533;&#65533;N>&#65533;&#65533;&#65533;&#65533;&#65533; ;&#65533;b&#65533;p&#65533;,D!BrYB&#65533;&#1377;@&#65533;&#65533;rtlO&#250;3&#65533;2XA&#65533;&#65533;&#65533;&#65533;DQ&#65533;H&#65533;`E&#1134;&#65533;&#65533;W&#65533;&#65533;&#65533;Rb&#65533;7&#65533;l&#65533;&#65533;C&#65533;)5d&#65533;&#65533;&#65533;E+Z&#65533;&#65533;&#65533;@&#65533;cs&#65533;3&#65533;&#65533;&#65533;&#65533;&#65533;&#65533;~l&#65533;$&#65533;N&#65533;y&#65533;Y&#206;&#65533;&#288;&#65533;0&#65533;:&#65533;Q&#65533;H&#65533;&#65533;.&#65533;.&#65533;&#65533;9Mtg&#65533;&#65533;l&#65533;R&#65533;~&#65533;LQ\&#65533;&#65533;s&#65533;	h&#65533;&#65533;&#2003;QTN9&#65533;&#65533;$I&#65533;&#65533;<&#65533;&#65533;x+&#65533;r&#65533;&#65533;)&#65533;&#65533;u&#65533;&#65533;&#65533;S]&#65533;&#716;&#65533;u&#65533;&#65533;&#65533;`&#65533;P&#65533;+c&#65533;H&#65533;&#65533;&#65533;t&#19270;&#65533;&#65533;t&#65533;a&#65533;&#65533;V&#65533;&#65533;&#65533;&#65533;&#65533;&#65533;&#65533;&#65533;2&#1932;9E&#65533;&#65533;C,l!;O&#65533;&#65533;$2&#65533;=r&#65533;Iv&#65533;T&#65533;9&#65533;X&#65533;=&#65533;&#65533;&&#65533;&#281;w$&#65533;&#65533;&#65533;&#65533;y&#65533;OW)Y&#65533;cGO&#65533;+G&#65533;&#65533;TO&#65533;&#65533;4 Qoakywz&#65533;d&#65533;5h&#65533;&#65533;p&#65533;0&#65533;&#65533;?&#65533;	Nxt&#65533;C:	&#65533;de&#65533;0#&#65533;&#65533;&#65533;A &#65533; &#65533;&#65533;&#65533;&#65533;9&#65533;&#65533;,P!en-(&#65533;`&#65533;&#65533;&#65533;	&#65533;bU&#1570;4?^f3&#65533;&#65533;&#65533;&#878;&#65533;&#65533;&#65533;&#65533;UN1&#65533;&#65533;&#65533;&#65533; &#65533;&#65533;F&#65533;&#740;&#65533;i'&#65533;&#65533;Qe(&#803;&#65533;&#65533;4&#65533;&#65533;&#65533;i&#65533;&#65533;&#65533;v&#65533;*`&#65533;F&#65533;nx&#65533;&#65533;I%&#65533;:&#65533;3&#65533;+&#65533;>&#65533;&#65533;&#65533;&#65533;&#65533;&#65533;a&#65533;&#65533;+&#65533;&#65533;&#65533;&#65533;&#1594;&#65533;X&#65533;Y&#65533;&#65533;A&#65533;&#65533;&#65533;&#65533;&#65533;&#65533;wR&#65533;&#65533;#&#65533;_
&#65533;&#65533;&#65533;&#65533;9&#65533;4&#65533;&#1602;	I&#65533;&#65533;&#425;2&#65533;Y7&#65533;&#65533;&#65533;z$H'&#65533;&#65533;n&#65533;&&#65533;&#65533;&#65533;&#65533;
&#65533;&#65533;&#65533;B&#65533;3&#65533;&#65533;&#65533;&#65533;&#65533;5&#522;c&#65533;&#65533;&#65533;&#65533;&#65533;L&#65533;&#65533;&#65533;&#65533;&#65533;yq3p&#65533;&#65533;);&#65533;&#1040;&#65533;S)&#65533;&#65533;?$&#664;&#65533;&#65533;I&#65533;&#65533;&#65533;)&#65533;**91&#1552;x&#65533;za8&#65533;&#65533;&#65533;&#65533;k6&#65533;&#65533;&#65533;&#65533;&#1239;'z$&#65533;&#65533;&#65533;9&#65533;&#65533;&#65533;&#65533;&#65533;&#435;.&#65533;@&#65533;&#65533;[&#65533;&#65533;&#65533;&#65533;&#65533;?&#65533;&#65533;L"&#65533;fB&&#65533;s&#65533;&#65533;&#65533;:&#65533; 1X>8&#65533;&#65533;&#65533; &#65533;Gz9&#65533;&#65533;&#65533;9Ll&#65533;&#65533;&#65533;:Z&#65533;31&#65533;&#65533;&#65533;y{&#684;&#65533;&#65533;&#65533;q]&#65533;&#65533;n&#684;&#65533;&#1555;d&#65533;&#65533;ls&#65533;`&#428;3&#65533;A&#65533;f&#65533;&#65533;.9&#65533;&#65533;2|&#65533;&#65533;!&#65533;}&#65533;Bm$(Y&#65533;w&#65533;&#65533;tTGY&#65533;Y(&#65533;95Q&#65533;&#65533;&#65533;q&#65533;a&#65533;:&#65533;&#65533;O&#65533;&#43532;&#65533;&#65533;&#65533;|4*&#65533;}&#65533;&#65533;&#65533;&#65533;&#1169;&#65533;&#65533;&#65533;F<&#65533;&#65533; &#65533;&#65533;H: &#65533;&#65533;#&#65533;&#1024;B&#65533;&#65533;	&#65533;&#65533;t&#65533;&#65533;&#65533;&#65533;y&#543;j&#65533;&#65533;&#65533;&#65533;&#65533; &#65533;&#65533;&#65533;&#65533;Q>&#65533;&#65533;&#65533; &#65533;&#65533;&#65533;-1X+-&#65533;&#65533;2&#65533;&#65533;)4I&#65533;&#724;L&#65533;&#385;38{&#65533;&#65533;x&#65533;5&#65533;<&#65533;<&#65533;&#65533; &#65533;&#65533;&#65533;H&#65533;*&#65533;&#65533;+&#65533;&#65533;&#65533;'&#544;&#65533;&#65533;j*&#65533;&#65533;+B&#65533;&#65533;]<5o&#65533;&#65533;&#65533;&#65533;&#65533;&#65533;1Q&#65533;6T9|&#1111;&#65533;&#65533;&#65533;&#65533;B0&#65533;x:x&#650;&#65533;K&#618;&#65533;&#65533;&#65533;@C&#65533;&#65533;I&#65533;/8&#65533;L&#65533;&#65533;:&#65533;&#65533;&#65533;&#65533;rJ&#65533;@R&#65533;&#65533;&#65533;6&#65533;&#41114;&#65533;&#65533;&#65533;&#65533;&#65533;&#65533;J=Y&#65533;l&#65533;/&#65533;*&#65533;j&#65533;&#65533;l6&#65533;$6R&#65533;	)&#65533;Bo&#65533;M&#65533;,.&#538;&#65533;&#65533;&#65533;&#65533;&#65533;&#65533;0&#65533;&#65533;MC'&#65533;R7&#65533;&#65533;&#65533;&#65533;e&#65533;O	*"L&#65533;3&#65533;&#65533;&#65533;&#65533;-&#65533;&#65533;-&#65533;&#65533;&#706;&#65533;&#65533;&#774;)#a&#65533;-&#65533;`&#177;?&#65533;1&#65533;&#749;&#65533;&#65533;&#65533;&#65533;6s&#65533;b&#65533;&#65533;h,&#65533;P&#65533;&#65533;&#65533;Y&#65533;"&#65533;&#65533;&#1244;&#65533;&#65533; k&#800;&#65533;P&#65533;L
E&#65533;&#440;&#65533;&#65533;L-&#1338;;&#65533;Q&#65533;&#65533;&#65533;&#65533;&#1040;Ge&#65533;&#65533;&#65533;3&#65533;c&#65533;&#65533;7K&#65533;&#1011;9&#65533;&#65533;j&#65533;)
"&#53018;&#1866;&#65533;9j&#65533;u21b&#65533;, zaQ"BI8&#65533;&#65533;@'b'i&#65533;&#65533;#&#65533;&#65533;&#65533;bX&#65533;&#65533;i&#65533;&#65533;[&#65533;&#65533;&#65533;EZ&#65533;&#65533;&#65533;&#1589;*&#65533;*D&#65533;&#65533;ZGL&#65533;&#65533;&#65533;|&#65533;&#347;&#65533;&#65533;&#33506;&#65533;&#65533;&#65533;S&#65533;&#65533;&#65533;P&#65533;&#65533;PVy&#65533;[!E&#65533;Z)&#65533;|&#65533;qA&#65533;&#65533;S&#65533;&#65533;'&#65533;&#65533;&#65533;&#676;&#65533;H&#65533;&#65533;&#1621;&#65533;&#1603;&#65533;h&#65533;M&#65533;&#65533;&#65533;&#65533;&#147;&#65533;&#65533;T&#65533;&#65533;&#65533;	&#65533;I&#65533;&#65533;&#65533;SD&#65533;TI.:GE}&#65533;&#1674;L&#65533;3&#65533;&#65533;N&#65533;Y&#628;&#65533;53&#65533;&#65533;&#65533;Q&#65533;&#590;Za&#65533;&#65533;&#65533;&#65533;L&#65533;&#65533;&#65533;&#65533;&#65533;|Q&#65533;&#65533;&#65533;9&#65533;&#1573;&#65533;&#65533;&#65533;IJ&#65533;.;&#65533;c>&#65533;a)&#65533;&#65533;&#65533;&#1130;&#65533;&#14079;&#65533;I&#65533;&#65533;&#65533;&#65533; &#65533;<&#356;&#65533;8&#65533;&#65533;&#65533;Y&#65533;#:&#65533;&#65533;&#1000;V&#65533;&#65533;&#65533;&#65533;&#65533;CR&#65533;&#65533;>&#65533;&#65533;k&#65533;&#65533;a&#65533;2y&#65533;&#65533;U&#65533;&#65533;&#65533;	?&#65533;&#65533;&#65533;&#65533;\&#65533;&#65533;Q&#65533;&#65533;6{&#65533;&#692;&#65533;&#65533;&#678;&#65533;p&#65533;&#65533;%&#65533;&#65533;&#65533;	3}&#65533;&#65533;	&#65533;*`&#65533;&#65533;&#1185;&#65533;2&#65533;'&#65533;&#65533;z&#65533;&#65533;*'6&#65533;&#1709;&#65533;&#65533;&#65533;&#65533;vm&#65533;&#65533;)&#214;&#65533;/p&#65533;&#65533;&#1662;&#65533;H#P&#65533;&#65533;&#65533;&#65533;&#65533;+aq&#65533;&#65533;&#65533;&#65533;&#65533;&#65533;Q&#65533;&#65533;uu>I&#65533;&#65533;&#65533;&#65533;&#65533;>5&#65533;&#65533;&#65533;&#65533;&#65533;&#7034;&#1123;&#65533;&#65533;&#65533;Q&#65533;&#65533;StU&#65533;C&#65533;)&#65533;&#65533;
&#65533;e&#65533;&#65533;&#65533;&#65533;}&#65533;&#65533;|:&#65533;H&#65533;&#65533;&#216;&#65533;&#65533;&#65533;;&#65533;&#65533;yKTf:	^&#65533;&#65533;&#65533;F-&#65533;<&#65533;&#65533;&#65533;&#65533;e&#65533;&#65533;&#65533;(&#65533;S&#65533;SK1&#65533;jA&#65533;Y&#65533;&#65533;:&#184;&#65533;&#65533;&#1465;&#65533;+&#65533;2&#65533;i2&#65533;aK CH&#65533;:&#65533;B*&#65533;&#65533;&#65533;&#338;Uc1D &#65533;&#65533;!&#65533;&#65533;o&#65533;&#65533;Y&#65533;&#65533;&#65533;&#65533;&#65533;S&#65533;y&#65533;&#65533;bQC&#1845;f&#65533;&#65533;V)&#65533;&#65533;
&#1826;&#65533;&#65533;&#65533;#!&#65533;pQfq&#65533;&#65533;&#65533;aPl$/)&#65533;&#65533;&#488;&#236;&#1034;&#65533;
&#65533;&#14512;&#65533;]T&#65533;&#65533;l&#65533;&#65533;j&#65533;H&#65533;	1&#65533;z&#65533;&#65533;}&#2006;H&#65533;!&#65533;
&#65533;:'yJ&#65533;:&#65533;	>&#65533;m!&#65533;&#65533;	&#65533;&#65533;&#65533;=p&#65533;<&#65533;&#65533;&#65533;5&#65533;&#65533;QK+<wa&#65533;&#65533;&#65533;&#65533;&#65533;4&#1043;;&#249;i<2&#65533;&#65533;&#65533;C&#65533;}&#65533;I&#65533;t&#65533;&#65533;-,&#65533;&#65533;&#65533;T&#65533;	-+ &#65533;&#1973;&#65533;$T&#65533;6K&#455;&#65533;&#65533;&#65533;&#65533;&#65533;&#65533;7S
&#65533;&#1738;&#65533;&#65533;2Z'&#65533;&#65533;&#65533;)bHy&#65533;&#65533;`\&#65533;&#65533;
 &#65533;:&#65533;*&#65533;&#65533;m&#65533;-&#65533;Z t&#65533;H&#65533;9&#1027;&#65533;&#65533;&#65533;#&#65533;&#65533;&#65533;&#65533;,&#65533;&#65533;&#65533;&#65533;&#65533;8&#65533;]&#762;j&#65533;1J&#65533;M&#65533;$sA&#65533;f&#65533;2c&#65533;&#65533;*&#65533;s&#65533;-&#65533;p&#65533;	&#65533;&#65533;La&#65533;+&#65533;&#65533;&#65533;*&#65533;-&#65533;\dd&#1573;&#65533;&#65533;X&#65533;&#29198;&#65533;G+.&#65533;Z&#65533;&#65533;&#65533;AP&#65533;&#65533;t&#65533;=&#65533;E&#65533;Q&#65533;&#65533;c&#65533;R_&#65533;&#323;&#65533;&#348;&#1922;e&#1824;&#65533;8&#65533;&#65533;&#65533;&#1697;&#65533;&#65533;X&#65533;S&#65533;1&#65533;&#65533;m&#65533;7&#65533;R&#65533;&#65533;6j&#65533;_r)c`$&#65533;&#65533;&#65533;#&#1134;&#65533;&#65533;	^&#65533;&#65533;F&#65533;
(nL&#65533;&#65533;+&#65533;&#65533;&#65533;Ui&#65533;&#1845;R&#65533;:
JI'"z&#65533;&#65533;&#65533;o"&#259;&#65533;&#65533;)&#65533;&#65533;&#65533;;!&#65533;U&#65533;eK&#65533;&#65533;)a&#65533;^&#65533;E;%&#65533;&#65533;&#65533;D&#65533;B&#65533;&#65533;&#65533;F{&#65533;u&#65533;G&#65533;&#65533;%&#65533;&#1040;)&#65533;&#65533;&#65533;Q&#65533;k"
"&#65533;&#65533;&#65533;5)&#65533;LL&#65533;&#65533;&#65533;&#65533;&#65533;&#65533;&#65533;&#65533;&#65533;&#1272;&#65533;&#65533;&#65533;&#1626;<&#65533;&#65533;<&#65533;J&#65533;
&#65533;&#330;,$_&#65533;4&#65533;&#65533;&#65533;&#65533;&#65533;&#396;n&&#65533;h&#65533;&#65533; &#65533;&#65533;/&#65533;&#65533;&#65533;&#65533;L&#65533;&	&#65533;&#65533;&#65533;&#65533;Z&#65533;%&#65533;e&#65533;&#65533;&#65533;&#65533;f&#65533;&#65533;&#65533;;&#614;&#65533;&#65533;&#65533;&#65533;@&#65533;k&#65533;	&#65533;4&#65533;]&#65533;&#1307;&#65533;&#65533;&#65533;&#65533; VyR&#65533;As&#65533;C&#65533;jO&#65533;&#65533;ql&#65533;&#65533;&#65533;&#65533;&#65533;&#65533;&#514;N:,&#65533;&#65533;5hA&#65533;"&#65533;i&#65533;F&#65533;&#65533;&#501;&#65533;&#768;;30D&#65533;&#65533;&#65533;"&#65533;"&#65533;&#65533;&#65533;)&#65533;&#65533;f&#357;&#65533;&#65533;&#65533;@&#65533;j&#65533;&#1124;cR&&#65533;&#65533;&#65533;z&#65533;7&#65533;]K$&#65533;&#65533;&#65533;&#65533;6&#65533;&#65533;&#65533;&#65533;Ff&#65533;3&#65533;"&#65533;;p~E&#65533;H&#782;#&#65533;a9&#65533;3^&#65533;&#65533;&#65533;&#65533;KB&#65533;6P%&#65533;&#65533;&#65533;-a&#65533;j
}Y&#65533;Q&#65533;2i6&#65533;&#65533;&#65533;)8k8&#65533;$&#65533;&#65533;&#1585;X&#65533;B&#65533;&#65533;&#65533;&#701;6&#65533;&#65533;&#65533;~&#65533;}P&#65533;k'!&#65533;P&#310;)J&#65533;&#65533;u}&#65533;&#65533;&#1949;qb&#65533;-R1&#65533;&#65533;&#65533;&#65533;&#425;&#65533;	=&#65533;&#65533;&#65533;&#65533;&#65533;Q&#65533;&#65533;V&#65533;&#65533;&#65533;&#65533;&#1621;&#65533;:&#65533;t>2zk&#65533;40N&#65533;Y&#65533;	&#65533;&#65533;&#706;&#65533;&#65533;&#65533;"v&#65533;&#65533;&#65533;&#65533;&#65533;j&#864;&#65533;&#1749;^&#65533;&#65533;&#65533;&&#65533;s&#65533;
pc&#65533;&#65533;Y&#65533;^&#65533;&#65533;@&#65533;&#65533;&#65533;7&#65533;&#65533;A&#65533;&#65533;&#65533;	&#65533;%&#65533;u8&#65533;b&#65533;:&#65533;&#1409;A,&#1330;&#65533;m&#65533;&#65533;&#65533;&#65533;&#65533;&#65533;-&#65533;&#65533;&#65533;&#65533;)&#65533;i&#65533;	&#65533;&#65533;&#65533;&#65533;&#65533;
&#65533;^&#65533;&#65533;^Y&#1959;&#65533;.&#65533;&#65533;&#65533;c&#65533;3&#576;&#65533;&#65533;:tDl&#65533;qj&#65533;&#65533;
"ZP&#65533;&#65533;&#65533;=Du&#65533;Zn&#65533;
&#65533;6 &#65533;&#65533;6&#65533;="&#65533;(f&#65533;&#65533;#/.B	&#65533;&#65533;r&#65533;&#784;1 \&#65533;&#65533;[`&#1145;K&#65533;h2jrt&#65533;&#65533;&#65533;&#1309;&#65533;&#1902;?%&#65533;E\'&#65533;&#65533;&#65533;&#2019;@&#65533;&#65533;h	&#65533;h&#65533;&#59395;.&#65533;/&#65533;&#65533;&#65533;&#65533;\Vf&#65533;;&#65533;&#65533;s,R&#65533;)&#65533;~TzT<&#65533;3&#65533;&#65533;%rQOON&#65533;&#65533;AD}u:&#65533;&#65533;&#65533;&#65533;Ov41{d&#65533;&#65533;&#352;,&#65533;U4P&#65533;9&#65533;K5&&#65533;)P;E8&&#65533;&#65533;b&#65533;&#65533;&#65533;d&#65533;&#65533;&#65533;&#65533;&#65533;&#65533;&#65533;T3&#65533;&#65533;N&#65533;&#65533;&#65533;ey&#65533;wY&#65533;M&#65533;b]&#65533;&#65533;&#564;&#65533;&#1365;+&#65533;@&#65533;&#1563;&#65533;&#65533;&#65533;&#65533;&#65533;&#65533;&#65533;d&#65533;@F&#65533;mz&#65533;B*&#614;&#65533;&#65533;:*&#65533;&#65533;`&#65533;~&#65533;&#65533;9&#320;&#65533;&#65533;&#65533;&#1105;&#65533;&#65533;&#65533;aa&#65533;C*&#65533;&#65533;g&#65533;Z&#65533;&#65533;M&#65533;w&#65533;&#867;G&#65533;&#65533;&#65533;&#65533;&#65533;&#65533;&#65533;{&#65533;t"&#65533;&#65533;&#65533;&#65533;&#65533;&#65533;RcF&#65533;-&#65533;&#65533;&#778;&#65533;F&#65533;!
&#65533;&#65533;&#65533;&#65533;	&#65533;&#65533;&#65533;&#65533;>]^`&#65533;Qx4#&#65533;&#65533;&#65533;)&#65533;,h&#65533;!&#65533;"`&#65533;Y\)&#65533;U&#65533;&#65533;&#65533;&#65533;L>&#65533;&#65533;&#65533;
&#65533;&#65533;H%/&#327;,&#65533;S&#65533;M&#65533;)&#65533;&#1629;&#65533;VX?G@&#65533;z&#65533;&#65533;&#65533;&#65533;&#65533;&#65533;&#65533;6&#65533;]&#65533;!&#65533;&#65533;&#65533;9&#65533;)B&#65533;&#65533;1&#302;&#65533;lH1&#65533;C&#65533;&#65533;BWm~&#65533;&#65533;&#65533;&#65533;&#65533;	&#1761;&#65533;zAR&#65533;Ze&#65533;&#65533;&#65533;1[&#65533;[&#65533;&#65533;&#65533;/&#65533;:&#1064;&#65533;&#65533;&#65533;.=>&#65533;#&#65533;|&#65533;&#65533;&#65533;&#65533;?&#65533;&#65533;&#65533;-&#65533;r^&#65533;7&#65533;|_&#65533;/hL;&#65533;H&#65533;F&#65533;&#65533;&3Q'&#65533;c&#65533;
&#65533;2c&#544;Y&#65533;&#65533;6f&#65533;h&#65533;&#65533;%&#791;&#65533;_&#65533;P&#65533;H&#65533;&#65533;4k&#1588;q&#1222;H6j&#65533;&#65533;&#65533;&#65533;8s&#65533;i	&#65533;&#65533;92&#65533;&#65533;y9&#65533;<wv&#1705;&#65533;&#65533;'&#65533;:w&#65533;&#65533;&#65533;)&#29530;2e&#65533;&#65533;&#65533;&#65533;g&#65533;:G&#1912;I9G&#65533;N:p&#65533;&#417;&#65533;&#65533;B&#65533;&#65533;&#65533;&#65533;f&#65533;3i8|&#65533;&#1376;v&#65533;&#1161;)&#65533;&#65533;&#65533;u&#65533;&#65533;A+&#65533;0&#65533;0&#65533;(-&#65533;t&#65533;2e&#65533;\&#65533;&#65533;L&#65533;2&#65533;/f|#&#65533; &#65533;&#65533;&#396;R3&#65533;tl&#65533;&#65533;&#65533;b4&#65533;&#65533;&#65533;asf&#791;.\&#65533;t&#65533;Bq&#65533;&#65533;b&#792;&#65533;K&#65533;*U&#65533;&#65533;&#65533;b[;y&#65533;&#65533;&#65533;&#1255;&#991;>v&#1808;	,&L,Z&#65533;&#65533;&#65533;&#65533;&#65533;e&#159;&#65533;%&#65533;w&#65533;&#65533;&#215;I&#65533;&#65533;&#65533;3iN/f&#65533;&#65533;z`&#65533;]&#65533;&#65533;&#65533;&#65533;V\&#65533;&#65533;oX`&#65533;&#65533;Wd&#65533;q&#65533;&#65533;6&#65533;Yd&#65533;&#65533;TL!EL&#65533;&#65533;_$&#65533;&#65533;d&#65533;!&#65533;u&#65533;)%&#65533;n&#65533;Wl&#65533;&#65533;&#65533;&#65533;v&#65533;RQ&#65533;&#65533;_(6Da&#65533;&#65533;EV`aEY&#65533;v$&#65533;\DXES&#517;&#65533;DRiPi&#65533;&#65533;&#1857;v&#65533;&#65533;]z9a&#65533;&#65533;4&dq&#65533;&#65533;&#65533;f&#65533;AX&#65533;&#65533;&#65533;&#65533;ZKoPG/&#65533;!GPu&#65533;A_a&#65533;]&#65533;&#65533;e&#65533;&#65533;qRw&#1153;SQt&#625;h&#65533;t&#1809;&#65533;{&#17491;Nv&#65533;&#65533;&#65533;q&#1329;\&#65533;)&#408;Fk&#65533;&#65533;e"&#65533;&#65533;&#65533;6&#65533;&#1027;LX&#65533;&#65533;e&#65533;F&#65533;hTwAk&#65533;!j^&#65533;q&#65533;ZTQM&#65533;2*&#65533;fk&#65533;&#65533;l&#65533;&#65533;&#65533;X&#65533;&#65533;&#65533;_&#65533;JFQ&#65533;&#429;] &#65533;&#65533;Y&#65533;&#532;z&#65533;&#65533;{&#65533;&#65533;&l[TH&#333;6(&#65533;hd&#65533;&#65533;&#65533;&#65533;mW8&#65533;&#65533;zDU'2&#65533;g&#65533;&#65533;&#65533;&#65533;(&#65533;zUOq&#65533;K&#65533;&#65533;&#65533;&#65533;&#65533;M=&#884;1sl&#1350;&#65533;=&#65533;%&#65533;'L,&#65533;Y&#65533;&#65533;!&#65533;!1&#65533;e&#1324;&#65533;&#1447;V&#65533;,}&#65533;/fl&#65533;&#65533;f)&#65533;&#65533;&#65533;&#65533;&#65533;Q&#65533;&#921;&#1412;&#65533;Zr&#65533;&#65533; }&#65533;U&#65533;&#65533;Y&#65533;&#65533;a&#536;o$I&#65533;&#65533;&#65533;&#65533;1&#65533;VT&#65533;iPWR&#65533;ASP&#65533;&#65533;l
NTQ`C&#65533;&#65533;Qu&#65533;&#65533;&#65533;p&#65533;i&#65533;V&#65533;&#65533;4G^#&#65533;th&#65533;SjG]1&#65533;&#65533;cp&#65533;&#65533;&#65533;hL&#65533;&#65533;:/&#65533;Ff*&#65533;&#65533;Lu&#65533;Q&#65533;!&#65533;4m&#65533;h&#65533;&#65533;Eel&#65533;y&#65533;0ulW^&#65533;Z&#65533;&#65533;u&#65533;a&#65533;{&#65533;&#65533;j&#65533;&#1350;&#65533;&#65533;&#65533;&#642;&#65533;[{&#65533;&#65533;v<&#65533;f`&#65533;7&#65533;&#65533;)&#65533;&#65533;&#65533;KU&#65533;&#65533;y&#65533;!&#65533;&#65533;o&#65533;U;&#65533;&#65533;[\&#65533;b&#65533;A9&#65533;)&#65533;rz&#65533;&#65533;&#65533;l&#65533;1&#65533;&#65533;&#65533;&#65533;&#65533;+w&#65533;&#65533;X&#65533;&#65533;&#65533;MD&#65533;y&#65533;&#65533;#&#65533;&#65533;5&#65533;&#65533;d&#65533;)d&#65533;C\J`&#1696; &#65533;(P&#65533;!V&#65533;&#138;&#65533;&#65533;&#65533;&#65533;L&#65533;J&#65533;B&#65533;&#65533;&#65533;&#65533;)@!
R&#65533;&#65533;&#65533;&#65533;&#65533;y!1=&#65533;&#1928;~#&#65533;yA8Kb[&#65533;&#65533;t3l^&#65533;P&#65533;&#65533;&#65533;(\U&#65533;&#65533;&#65533;&#65533;n&#65533;!":&#65533;1&#65533;&#65533;&#65533;&#65533;:&#65533;1&#1394;&#65533; &#65533;&#65533;W&#65533;&#538;t&#1128;!h[&#65533;0&#65533;eUi>&#65533;&#16403;<&#1569;/&#65533;1&#65533;~&#65533;'&#65533;&#65533;j>&#65533;&#65533;&#65533;O79>*z&#65533;&#65533;&#164;&#65533;6&#65533;&#65533;&#65533;z&#65533;H&#65533;T76&#65533;A4$&#65533;&#65533;&#65533;  !	IP&#65533;&#65533;t&#65533;&#65533;&#65533;S"&#65533;HS&#65533;27&#65533;&#65533;J&#65533;i&#65533;G:r'F&#1102;%!&#65533;&#65533;&#65533;S%&#65533;&#65533;&#65533;Wc &#65533;o&#65533; '@&#65533;
&#65533;	&#65533;i&#65533;8&#65533;&#65533;=N*Ce&#65533;&#65533;&#65533;&#65533;K1&#65533;@b&&#65533;fn>&#65533;C&#65533;h&#65533;(=D&#65533;&#65533;&#65533;&#65533;&#65533;K&#65533;&#65533;([&#65533;N&#65533;&#65533;&#65533;&#65533;2&#65533;dt&#65533;&#65533;= &#65533;X&#65533;&#65533;^x2&#65533;&#65533;&#65533;&#65533;{ D  <&#65533;D%&#703;&#65533; &#65533;Td&#65533;S&#65533;&#65533;&#65533;&#65533;*a&#65533;n!Q&#65533;FN&#65533;&#65533;&#65533;l&&#65533;:&#65533;da
25K$e&#65533;&#65533;P&#65533;&#330278;&#65533;1&#65533;K&#65533;&#65533;KY&#65533;yx&#65533;!&#65533;&#65533;;)gRuplbdI&#65533;&#65533;&#65533; &#65533;&#65533;&#65533;h&#65533;&#65533;&#65533;`&#65533;l"&#65533;KEiT&#65533;&#65533;W
9v&#65533;&#65533;&#65533;mOc&#65533;&#65533;&#65533;&#65533;&#65533;)la7&#65533;&#65533;g&#65533;&#65533;&#65533;&#65533;&#65533;Lu&#65533;IJ1x&#65533;b&#65533;&#65533;I&#65533;J&#65533;&#65533;&#807;&#65533;c&#1456;&#65533;e&#65533;3&#65533;a|[&#65533; &#65533;&#1319;&#65533;Ox&#65533;diu&#65533;4&#65533;ey%&#65533;&#65533;&#65533;*&#65533;J&#65533;&#65533;&#65533;#&#65533;Q&#65533;fu&#65533;_r&#65533;
&#65533;
m&#65533;&#65533;&#65533;&#65533;-L`&#65533;&#65533;F&#1365;,!&#65533;M&#65533;b&#65533;&#65533;&#65533;&#1670;Z^PRm|&#65533;&#65533;&#65533;&#65533;&#65533;U&#65533;&#65533; &#65533;,&#65533;.&#65533;`&#65533;7!_E&#65533;&#65533;&#65533;&#65533;&#65533;Wm&#65533;|&#65533;&#1090;&#65533;D&#65533; &#65533;6&#1405;&#65533;&#65533;0&#65533;-xH1&#65533;5_&#65533;&#65533;&#65533;6&#65533;&#65533;B&#986;&#65533;&#608;&#65533;Pd  <n&#65533;p&#65533;hBKD&#65533;l&#65533;&#65533;&#65533;&#65533;j&#65533;!CdUC&#65533;&#65533;&#1076;&#65533;&#65533;$&#65533;e.&#65533;&#65533;hQ0&#65533;&#65533;&#65533;&#65533;&#65533;&#65533;&#65533;&#65533;i&#65533;LD&#65533;[`&#65533;<&#65533; MaN&#65533;&#65533;4&#65533;z&#65533;qo*"&#65533;&#65533;&#65533;&#65533;*2a&#65533;]&#65533;p&#65533;z&#65533;$*&#65533;&#65533;&#65533;&#65533;&#65533;&#65533;I&#65533;E&#65533;&#65533;Tm&#65533;Z5&#65533;&#65533;&@C&#65533;y&#65533;&#65533;T&#65533;&#65533;Eq&#723;4WR(cI&#65533;n_~&#1459;%'&#65533;p&#65533;&#65533;&#65533;x&#256;&#65533;'4&#65533;	Ux&#65533;&#65533;zc&#65533;&#65533;&#65533;&#65533;QK%&#65533;&#65533; &#65533;/&#65533;&#65533;o*?&#65533;&#65533;J&#65533;FM&#65533;Y&#65533;$?&#65533;&#65533;4&#273;57&#65533;B&#65533;&#65533;90l&#65533;&#65533;&#65533;&#210;6&#65533;2&#65533;&#65533; &#65533;	&#65533;@&#65533;&#65533;9&#65533;&#65533;TN&#65533;&#65533;y&#65533;\&#65533;P&#65533;"D&#65533;&#65533;n(|&#65533;C &#65533;R&#65533;A&#65533;A`&#65533;~&#65533;&#65533;$&#65533;/>&#65533;!]&#65533;&#65533;&#65533;&#65533;K&#65533;XL&#65533;&#560;&#65533;\&#65533;*]~&#65533;Yc`&#65533;&#65533;&#65533;@ *2&#65533;a)&#65533;DB&#65533;0(d&#65533;|&#65533;S$&#65533;&#65533;&#65533;Hs.r[&#65533;&#65533;&#65533;&#65533;&#65533;%P&#65533;e-&#65533;B&#65533;&#65533;&#65533;Ld&#65533;&#65533;&#65533;&#65533;&#1387;&#65533;{&#65533;&#65533;&#65533;&#65533;&#65533;Y&#65533;i!
&#65533;&#65533;Z8&#65533;&#65533;D2D &#65533;&#65533;A&#65533;&#65533;U&#65533;&#65533;JM>qK&#65533;EO=C&#65533;,c^&#65533;&#65533;&#65533;&#65533;__&#65533;0
Q&#65533;:T&#65533;&#65533;4&#1489;:&#65533;-H&#65533;7uJ&#65533;DFd&#65533;d0&#65533;&#65533;&#65533;&#65533;
&#65533;&#65533;&t&#65533;$7F<&#65533;&#65533;g&#65533;&#65533;&#65533;&#65533;&#65533;&#65533;[&#65533;4&#65533;ka&#65533;5a&#65533;@&#65533;g_&#65533;&#65533;&#65533;|&#65533;&#65533;B&#65533;&#65533; &#65533;)L!
N`&#65533; &#65533;ANBbQ&#65533;x&#65533; A	.~@/&#65533;&#65533;&#65533;*&#65533;&#65533;EQ(&#65533;&#65533; )H
&#65533;_}O&#65533;&#65533;&#65533;D#&#65533;&#65533;&#65533;&#65533;&#65533;&#198;&#65533;-&#64472;&#65533;s&#65533;&#65533;&#65533;:&#27842;	&#65533;&#65533;x&#491;{&#65533;&#65533;%&#65533;&#65533;gO&#65533;&#65533;)&#65533;&#65533;&#65533;Q&#65533;&#65533;0+&#65533;.Dd&#65533;&#65533;1&#65533;&#65533;sj&#65533;<R&#65533;M&#65533;&#65533;&#65533;4j6&#65533;&#65533;&#417;&'c&#65533;?l&#65533;}<&#65533;&#65533;&#65533;&#65533;s7w&#65533;&&#65533;P&#65533;&#65533;&#65533;&#65533;&#668;&#65533;&#797;&#65533;&#311;&#65533;&#65533;(X&#65533;U&#65533;&#65533;&#65533;U&#65533;&#65533;&#65533;`M&#65533;&#65533;\&#531;&#65533;U&#65533;,\,&#65533;&#65533;NP&#65533;&#65533;&#65533;&#65533;Q&#65533;(&#65533;j&#65533;Xu&#65533;&#65533;Ru&#65533;&#65533;&#65533;&#65533;TO\&#65533;&#65533;&#65533;&#65533;1&#65533;nD&#65533;hOod&#65533;&#65533;&#65533;&#65533;&#65533;&#1076;&#65533;&#65533;uMEy&#65533;chDK&#65533;&#1568;&#65533;&#65533;X&#65533;;1L&#65533;&#65533;&#65533;&#65533;)&#65533;<G6&#65533;sDG&#65533;&#65533;&#65533;&#65533;&#65533;&#65533;}&#65533;&#65533;!&#65533; &#65533;;&#65533;&"$B&#65533;&#65533; LP)&#1649;&#65533;&#65533;&#65533;St&#65533;E&#65533;&#291;,&#65533;EN N&#65533;u^&#65533;&#65533;&#65533;&#1202;&#65533;X&#65533;T\&#65533;&#65533;\H4&#65533;&#65533;$&#65533;&#65533;Xh&#65533;&#65533;&#65533;V&#65533;&#65533;&#65533;M|M&#65533;<QL\&#65533;&#65533;gh&#65533;'&#65533;&#634;X&#600;&#65533;U&#65533;_&#65533;&#65533;E&#65533;&#65533;&#65533;&#65533;H&#65533;K&#65533;N&#65533;&#65533;&#65533;&#65533;&#65533;(&#1198;&#65533;&#65533;g&#65533;qj&#65533;HT&#65533;&#65533;t&#65533;J&#1793;sHTTt&#65533;&#65533;A&#65533;b &#65533;g(&#65533;\&#65533;1&#65533;Q&#65533; fa&#65533;&#65533;&#65533;&#1861;&#65533;&#65533;&#65533;d&#65533;
&#65533;&#65533;&#65533;&#421;&#65533;&#65533;&#65533;q_S&#65533;&#65533;&#65533;&#65533;`&#65533;ad&#268;&#65533;aD0&#65533;&#65533;&#65533;&#65533;Px^QMH&#65533;@I&#65533;&#65533;&#65533;&#65533;&#65533;O&#65533;&#65533;c&#991;&#65533;&#65533;3&#65533;&#65533;&#65533;&#65533;&#65533;W 	D:&#65533;OpPA &#65533;(A &#65533; A4&#65533;$&#65533;&#65533;dAN&#65533;&#65533;&#65533;&#65533;&#65533;&#65533;&#65533;x&#65533;&#65533;Y&#65533;	aH&#65533;`Pm(Uu(&#65533;&#65533;A&#65533;eR5&#65533;&#65533;d&#65533;&#65533;&#65533;&#65533;tcv&#65533;J&#65533;1&#65533;(&#65533;&#65533;p&#65533;0%&#65533;4&#65533;P&#65533;ph&#65533;&#65533;&#65533;P&#65533;H&#65533;	&#65533;Wm`&#17943;&#65533;c&#65533;]&#65533;R&#65533;v&#65533;D&#65533;&#65533;%&#65533;KddZ&#65533;F&#65533;8D&#65533;&#65533;&#65533;&#65533;&#65533;
p&#65533;&#65533;$&#65533;<&#65533;&#65533;#a&#65533;&#65533;&#65533;&#65533;&#65533;&#1288;(&#65533;f+Y&#415;&#65533;&#65533;L,&#65533;
,&#65533;&#65533;&#65533;&#65533;&#65533;^&#1025; &#65533;a&#65533;m\&#65533;[&#65533;&#690;&#65533;_&#65533;`&#65533;&#65533;&#65533;&#65533;&#65533;&#65533;&#65533;&#65533;&#65533;&#65533;W@  &#65533;&#65533;!&#65533;&#65533;&#65533;D&#65533;&#65533;&#65533;H|M&#65533;&#65533;&#65533;&#65533;[YU&#65533;&#286;_U&#65533;&#65533;9&#65533;&#65533;&#65533;&#65533;&#65533;&#65533;,&#65533;"I&#65533;&#65533;DHm&#65533;&#65533;C&#394;8&#65533;&#1768;N&#65533;M)O&#65533;P	#&#65533;4&#65533;]TN4&#65533;j>D&#65533;!^&#65533;4y&#1378;&#65533;&#65533;&#65533;RO(G&#65533;%!&#65533;B&#65533;Z&#65533;&#65533;&#65533;&#65533;&#65533;&#65533;&#65533;\&#1690;&#65533;,Gs&#65533;&#65533;,&#65533;&#65533;P&#1178;!&#65533;&#65533;L&#65533;i&#65533;4DqGM&#65533;K&#65533;&#65533;&#65533;&#65533;]&#65533;E5&#65533;	&#65533;&#65533;&#65533;&#65533;&#65533;&#65533;D&#65533;&#65533;M^&#65533;&#65533;%&#65533;	&#1469;&#65533;&#65533;&#65533;&#65533;&#65533;MU&#65533;&#65533;&#1256;\&#65533;&#65533;&#65533;&#65533;&#65533;]p&#65533;Z&#65533;&#65533; &#65533;&#65533;J&#65533;&#65533;&#65533;&#65533;8&#65533;&#65533;&#65533;^&#65533;g] n&#65533;" V&#513;#&#65533;&#65533;c&#65533;p@}&#65533;&#65533;&#65533;Q$&#65533;\&#65533;&#774;&#65533;`TDD&#65533;EX&#65533;hh%&#65533;R&#65533;,&#65533;[&#65533;&#65533;&#65533;y&#65533;l-&#65533;p&#65533;&#65533;&#65533;<&#65533;p&#65533;uY&#65533;&#65533;&#512;t&#65533;xAd;&#65533;&#65533;&#65533;&#65533;b&#65533;F&#65533;a&#271;w&#65533;&#65533;[l&#1586;&#65533;F&#65533; )&#65533;l^	I$&#65533;x1&#65533;H &#65533;H%L&#65533;&#65533;ZFAP&#65533;%Nn&#65533;p&#65533;dT&#65533;&#65533;&#65533;PP&#65533;&#65533;Q&#65533;&#65533;&#65533;$&#65533;RaG&#1069;&#65533;&#65533;pAH&#65533;&#65533;&#65533;&#65533;&#65533;)IH&#65533;&#65533;&#65533;\&#65533;Ro&#65533;&#505;&#65533;&#65533;&#65533;&#65533;&#65533;x&#65533;&#65533;&#65533;P&#65533;&#65533;b&#65533;O^&#65533;&#65533;%&#1091;&#65533;&#65533;&#1489;&#65533;C,Q@f&#65533;H&#65533;m]&#65533;q&#65533;FhDG&#65533;&#65533;	D&#65533;&#65533;&#65533;&#65533;(&#65533;y&#65533;&#65533;&#65533;&#65533;z&#65533;&#262;&#65533;&#65533;&#65533;&#65533;&#927;&#65533;B&#65533;aA&#65533;H&#65533;&#65533;&#65533;&#65533;&#65533;G&#65533;T&#65533;%F*Y&#65533;&#65533;}&#65533;&#65533;&#65533;&#65533;&#65533;&#65533;&#65533;E&#65533;@&#65533;&#65533;%&#65533;JU8&#65533;&#65533;&#65533;"&#65533;&#65533;&#65533;]\&#65533;A &#65533; &#65533;&#65533;p&#65533;&#65533;&#65533;&#65533;|h&#257;&#65533;&#65533;*`&#65533;&#65533;iY&#65533;&#65533; yPCD]&#65533;NA&#65533;d&#65533;&#65533;"L&#65533;&#65533;&#65533;q]d&#65533;V&#65533;E
&#1693;q&#1286;D&#65533;&#65533;a
L&#65533;ih3&#65533;	&#65533;&#65533;&#65533;b&#65533;&#65533; VbyD&#65533;&#65533;D&#65533;K&#65533;M&#65533;M"&#65533;&#65533;&#65533;&#65533;&#65533;t&#65533;=&#65533;"&#65533;&#65533;!5&#65533;&#65533;&#65533;D&#65533;&#65533;ge
&#65533;&#65533;,p
g&#65533;`M&#65533;&#65533;RrD&#65533;&#65533;&#65533;V&#65533;T&#65533;&#1633;p`Ac:&#858;&#65533;L`&#65533;&#65533;&#65533;&#65533;`&#65533;&#65533;&#65533;&#65533;&#65533;&#65533;M&#65533;&#65533;&#65533;N&#65533;Pd.&#65533;&#65533;s&#65533;9&#65533;K&#65533;H&#65533;!&#65533;Q&#65533;H&#65533;&#65533;W&#65533;&#65533; &#65533;X&#65533;l
&#65533;ja&#65533;&#264;LM&#65533;&#65533;&#2026;&#65533;K&#65533;&#65533;&#500;&#65533;&#65533;Q$&#65533;&#65533;&#65533;&#65533;I&#65533;DM&#65533;&#65533;&#65533;&#65533;R&#65533;nZ&#65533;U&#65533;-1&#65533;d&#65533;&#65533;b&#65533;J]Z&#65533;&#65533;jd>&#65533;&#65533;l&#65533; 	&#65533;h&#65533;\&#65533;A&#65533; &#65533;`&#65533;n&#1863;&#65533;W&#65533;=&#65533;&#65533;`S_&#65533;G%&#65533;&#65533;&#65533;&#65533;&#65533;)&#65533;1&#65533;&#65533;	m &#65533;lh&#65533;k&#65533;&#65533; &#65533;&#65533;x9&#65533;&#65533;&#65533;P7&#65533;&#65533;$&#65533;&#65533;&#65533;&#65533;&#65533;]A&#5214;&#65533;&#65533;&#65533;&#65533;K&#65533;&#65533;H&#65533;&#65533;&#65533;t&#65533;&#1497;&#65533;&#65533;8Ip m&#65533;&#697;&#65533;&#65533;&#65533;&#1048;N@A0&#65533;&#65533;WM&#65533;&#65533;01&#65533;$&#65533;&#1027;m&#65533;e%I&#65533;&#65533;&#65533;H&#65533;&#65533;&#65533; &#65533;J&#65533;p_xb&#65533;/=&#65533;N&#65533;:&#65533;&#65533;&#991;d(r&#65533;y&#65533;&#65533;m&#65533;Wl*&#65533;&#65533;(A(&#65533;	QA&#65533;&#65533;	&#65533;&#65533;R&#65533;&#65533;&#65533;&#65533;&#65533;$&#65533;&#65533;&#65533;&#65533;&#65533;x&#65533;&#65533;)&#65533;&#65533;&#968;&#65533;c&#65533;&#65533;F&#65533; &#65533;&#65533;^D&#65533;&#65533;_&#65533;@D&#65533;&#65533;&#65533;?&#65533;&#65533;&#65533;Y&#65533;K&#65533;1w&#65533;V i&#1036;&#65533;!F&#65533;&#65533;_&#65533;&#994;q&#65533;&#65533;i&#65533;&#65533;&#65533;&#65533;vDW%&#65533;&#65533;PNK&#65533;&#65533;&#65533;@&#65533;8&#65533;&#65533;=M&#65533;&#65533;&#65533;&#65533;q&#65533;&#65533;W&#65533;&#65533;&#65533;	&#65533;&#65533;	&#65533;&#65533;%&#65533;&#65533;&#65533;b
&#65533;&#65533;&#65533; &#65533;&#65533;&#65533;&#65533;&#65533;\T&#65533;&#1796;&#65533;&#65533;;cTO&#65533;& R#Vhk&#65533;RL&#65533;&#480;`&#65533;&#65533;q&#65533;&#65533;=&#65533;&#65533;&#1640;]\&#65533;&#65533;&#65533;~&#65533;^&#65533;&#65533;&#65533;!4&#65533;,&#65533;&#65533;L/&#65533;XA&#65533;&#65533;&#65533;&#65533;g1n&#65533;&#65533;&#65533;\&#65533;*&#65533;&#65533;&#65533;,&#65533;&#65533;&#65533;Kk&#65533;&#65533;&#65533;&#1268;9&#65533;&#65533;,&#65533;&#65533;2&#65533;&#65533;&#65533;&#65533;Y&#65533;&#65533;H-&#65533;
&#65533;J&#65533;&#1430;Q\1&#65533;e&#65533;j&#65533;t&#65533;o&#385;VipD&#65533;&#65533;N}&#65533;S5NY&#65533;]N&#65533;&#65533;.&#65533;&#65533;&#65533;gao`B&#65533;`(I&#65533;&#65533;&#65533;u*q&#65533;G&#65533;&#65533;E2&#65533;&#65533;&#65533;&#1690;+&#65533;&#519;&#65533;G&#65533;&#65533;&#65533;&#1685;p&#65533;&#605;&#65533;%P&#65533;&#65533;&#65533;&#65533;&#65533;]-o&#65533;&#65533;&#65533;&#65533;&#65533;$&#65533;&#65533;q&#65533;i3&#2001;l&#65533;>	w&#65533;&#65533;&#65533;Y&#65533;&#65533;dA&#65533;_c&#65533;z&#65533;Az&#65533;R&#65533;&#65533;&#65533;\n<K&#65533;0D&#65533;&#65533;{	H&#65533;&#150;lII&#1484;&#65533;&#65533;A+M&#528;\&#1473;$&#65533;vp&#65533;&#65533;u&#65533;l=H_I&#65533;&#65533;+s&#65533;n&#65533;
&#65533;&#1862;&#65533;]&#1093;&#65533;&#65533;Wq&#65533;D&#65533;\&#65533;-&#65533;-&#65533;&#65533;yK&#65533;j&#41232;ka_'vh&#65533;&#65533;DH7F&#65533;(&#65533;(&#65533;xQ&#65533;o,OE&#65533;
E&#65533;&#65533;&#65533;&#65533;&#65533;&#65533;&#65533;iV&#65533;jL&#65533;^A&#65533;&#65533;v&#65533;m&#65533; &#65533;&#65533;)&#65533;;&#65533;&#65533;&#65533;H&#65533;&#65533;&#65533;
&#65533;&#65533;&#65533;&#65533;&#65533;K&#65533;&#65533;Z&#65533;&#65533;`&#65533;)!&#65533;7&#65533;&#1509;&#65533;81&#65533;&#65533;$&#65533;&#65533;&#65533;&#65533;&#65533;&#65533;&#65533;&#65533;&#65533;A&#65533;&#65533;&#65533;[&#65533;:'B&#65533;!&#65533;S &#65533;&#65533;S8G&#65533;&#59955;i&#65533;&#65533;&#65533;&#65533;B&#65533;&#65533;R&#65533;&#65533;&#65533;&#681;&#65533; z&#65533;&#65533;&#65533;&#65533;H\&#65533;EE&#65533;&&#1169;&#65533;&#65533;g&/M&#65533;&#65533;&#65533;H&#65533;&#65533;@'L]&#65533;=#&#65533;&#1273;A&#65533;4a	b&#65533;&#1037;&#1000;m&#65533;bN&#65533;\&#65533;D&#65533;=. a&#65533;XM&#65533;^&#65533;&#65533;T[&#65533;.="&#65533;E&#65533;&#65533;&#65533;Z&#65533;!N^@Ts&#65533;S&#65533;=E&#65533;a:Q^&#1896;&#65533;&#65533;E&#65533;&#65533;,&#65533;&#65533;&#65533;Zi&#65533;&#65533;&#65533;&#65533;&#28211;&#65533;&#65533;&#65533;&#65533;.&#65533;&#65533;8oX&#65533;&#65533;Q@&#1626;&#65533;J&#65533;&#65533;&#65533;&#65533;&#65533;&#65533;&#65533;&#65533;&#65533;&#65533;R]{g!G&#65533;H&#65533;&#65533;^&#65533;DI&#65533;c&#65533;{&#65533;c&#65533;)&#65533;&#65533;&#65533;Al&#65533;x&#65533;I&#65533;&#65533;k&#65533;&#65533;&#65533;&#65533;&#65533;&#65533;&#65533;E&#961;l&#65533;N&#65533;d&#65533;`&#65533;)e&#65533;&#65533;_&#65533;&#65533;&#65533;x&#65533;Y&#65533;&#1606;e	d&#65533;k&#65533;Wb&#65533;&#65533;&#65533;&#65533;5&#65533;&#65533;;b&#65533;
6&#65533;&#65533;&#1858;&#65533;&#65533;yaH&#65533;&#65533;%&#65533;&#65533;&#65533;&#65533;&#65533;&#65533;)&#525;&#65533;&#65533;&#65533;&#65533;_&#65533;2&#65533;h&#65533;H&#65533;W&#65533;]n&#65533;K&#65533;aZ`&#1598;&#65533;&#65533;&#65533;s&#65533;=&#65533;&#1697;Gl<xH&#65533;d&#65533;Q)a&#65533;&#65533;$0ElS]L&#65533;l	q&#65533;l&#65533;L&#65533;&#65533;&#65533;&#65533;&#65533;&#65533;P&#65533;t&#65533;&#65533;&#65533;W&#65533;Y&#65533;Q^&#65533;B&#65533;i-g,&#65533;H&#65533;&#65533;+&#65533;
&#65533;&#65533;&#65533;&#65533;&#65533;t&#65533;&#65533;&#994;0%&#65533;8S&#65533;&#65533;&#65533;&#34071;M&#65533;&#65533;&#65533;g&#65533;&#65533;`&#65533;&#65533;&#65533;&#65533;#0&#65533;#&#65533;&#65533;&#65533;&#65533;:Z&#65533;R&#65533;&#65533;Al&#65533;&#65533;&#65533;%&#65533;x&#1903;J&#65533;aH&#65533;&#65533;~N2&#65533;K&#65533;&#65533;t&#65533;&#65533;!B&#65533;&#65533;:U/&#65533;<&#65533;&#65533;
&#65533; &#65533;>&#65533;&#65533;>&#65533;!&#65533;" &#65533;!&#65533;&#65533;&#65533;&#65533;&#65533;2&#65533;&#65533;z&#65533;q/"v&#65533;&#65533;~&#65533;&#65533;&#65533;8&#65533;&#65533;&#65533;&#65533;.ET&#65533;&#65533;KCm&#65533;&#65533;h&#65533;p&#65533;)5R&#65533;T&#65533;[A&#65533;Z&#65533;w&#65533;&#65533;E&#65533;&#65533;&#65533;H&#65533;x&#65533;P&#65533;&#65533;``&#65533;E_&#65533;]&#65533;&#65533;P&#65533;@&#801;c&#65533;=|&#65533;&#3699;&#65533;9p &#65533;Y&#65533;F7p&#65533;&#537;&#65533;&#65533;&#65533;&#65533;;z&#65533;&#1833;S&#65533;N&#65533;&#65533;&&#65533;&#65533;	&#65533;&#65533;N&#65533;7p&#65533;|&#65533;&#231;&#65533;@&#65533; &#819;&#65533; B&#65533;&#65533;	&#65533;p&#65533;8n&#1580;a&#65533;&#65533;&#65533;&#65533;7&#65533;n&#65533;&#145;C&#65533;&#924;&#65533;v&#65533;<|&#1670;MR5i*&&#65533;&#65533;"&#396;bI&#65533;$&#65533;wB&#65533;3&#65533;&#65533;&#65533;EZ&#65533;Hu&#65533;C&#65533;v&#65533;&#65533;&#65533;M&#65533;4l&#65533;\&#65533;&#65533;k3e&#1076;&#65533;&#65533;&#65533;5e&#272;)s&#65533;L3h&#912;3&#65533;L&#65533;i0&#1090;&#65533;&#65533;0a2&#65533;Y&#1254;&#65533;R&#65533;h&#65533;&#65533;&#65533;&#65533;&#65533;&#65533;&#65533;&#1376;&#65533;.\&#65533;x&#1650;&#65533;8&#65533;._&#65533;&#65533;FSf&#65533;1`&#65533;t&#65533;&#65533;&#65533;&#65533;0d&#65533;&#65533;6c&#65533;7X&#65533;d&#65533;(&#65533;rK&#65533;&#65533;a&#128;&#65533;O|&#65533;/c>M&#65533;zt&#65533;&#65533;&#65533;&#65533;N&#65533;&#65533;&#65533;&#65533;";&#65533;&#65533;&#65533;&#65533;4&#65533;p&#589;&#65533;&#1096752;3&#65533;&#65533;+
&#65533;c&#65533;+&#65533;&#65533;"&#65533;
{&#65533;:&#1002;O&#65533;&#65533; +&#65533;&#65533;&#65533;$C4_;.&#65533;&#65533;`&#65533;N&#65533;&#65533;&#65533;&#65533;&#65533;0&#65533;&#65533;&#65533;.&#65533;C&#65533;&#65533;[&#65533;&#65533;7&#65533;&#65533;&#65533;2&#65533;C&#65533;&#65533;p&#65533;&#65533;&#65533;.J&#65533;^K&#65533;&#65533; &#65533;&#65533;&#65533;&#65533;M7&&#65533;d2>&#1004;0B&#1218;C5&#65533;#&#65533;.&#65533;&#65533;/&#65533;&#65533;&#65533;
*&#65533;&#65533;F&#65533;&#65533;&#65533;1&#65533;&#384;&#65533;&#65533;-&#65533;&#65533;bN,&#65533;&#65533;
&#1468; &#204;&#65533;*j&#65533;,&#65533;&#65533;h&#65533;(M<R&#65533;:&#65533;c&#65533;&#65533;&#65533;&#65533;&#65533;&#65533;B&#65533;&#65533;;&#65533;&#65533;&#65533;&#1956;Sm&#65533;&#65533;&#65533;j&#65533;<&#65533;&#65533;?&#65533;&#65533;&#65533;&#65533;*&#65533;-&#65533;&#65533;H&#65533;3&#65533;
&#65533;&#65533;&#65533;1|,B3X&#65533;b&#65533;+&#65533;&#65533;b
*&#65533;&#65533;"&#65533;(&#65533;mJ9&#65533;&#65533;&#65533;&#65533;&#65533;&#1357;:&#65533;	@I$&#65533;B~&#65533;@&#65533;&#65533;7&#65533;@&#65533;&#65533;&#65533;&#65533;}&#65533;}_{!&#65533;E&#65533;d&#65533;B &#1635;&#65533;&#65533;&#65533;P&#65533;&#65533;<&#65533;&#65533;_~&#65533;&#65533;%<&#65533;&#65533;>&#65533;=&#1553;E&#65533;&#65533;dA&#65533;&#65533;{&#65533;&#65533;=&#65533;&#65533;&#65533;_A&#65533;-&#65533;C&#65533;&#65533;&#65533;q6yCi&#65533;GQ&#272;A j&#65533;<8&#65533;#&#65533;>1d&#65533;	&#65533;&#65533;D)&#65533;&#65533;@I&#1679;&#65533;&#65533;&#65533;&#65533;w]&#24806;>r&#65533;&#65533;g&#65533;&#65533;8&#65533;(l&#65533;&#65533;&#65533;&#65533;#&#65533;&#65533;X9_&#65533;&#65533;N&#272;@tZ{&#65533;&#65533;:h%&#65533;@J&#65533;k&#65533;&#65533;&#227;&#65533;&#65533;&#65533;C&?l&#65533;&#65533;&#65533;&#65533;&#65533;&#65533;&#65533;D&#65533;&#65533;#&#65533;x&#65533;
RHb<&#65533;C &#65533;&#65533;M&#65533;&#65533;&#65533;xi/&#65533;Bwz&#65533;&#65533;&#65533;<&#65533;&#65533;S&#65533;k&#65533;&#65533;&#65533;&#65533;&#65533;&#65533;&#65533;*}i&#65533;nG&#65533;v&#65533;E
&#65533;&#65533;g&#65533;&#65533;&#65533;<&#65533;.&#65533;1&#65533;hC r&#65533;&#65533;1&#65533;k##s&#65533;|&#65533;&#65533;8&#65533;c&#65533;&#65533;|]#/&#65533;&#33656;sS&#65533;I&#65533;&#65533;s&#65533;&#65533;&#65533;+&#65533;&#65533;&#14116;&#65533;&#65533;h);Q&#65533;&#65533;&#65533;\&#65533;&#837;*wP&#65533;&#1664;&#65533;0l&#65533;
N0&#65533;&#65533;`&#65533;-&#65533;&#65533;0t&#1138;&#1975;&#65533;&#65533;&#65533;Q&#65533;fx&#65533;&#65533;N&#65533;3&#65533;I&#65533;u&#65533;&#65533;&#65533;d*)#&#65533;!&#483;_	7&#65533;1&#65533;)&#65533;:~&#65533;B&#65533;+LX&B&#65533; &#65533;A&#65533;&#65533;&#65533;t &#65533;8&#65533;&#65533;l^&#65533;&#65533;x,&#65533;1K&#65533;&#1912;hL&#65533;k&#918;&#65533;c&#65533;&#65533;&#65533;J&#65533;)`&#65533;-"&#65533;&=&#65533;f&#65533;&#65533;&#65533;I&#65533;PW&#65533;av&#65533;&#65533;:&#65533;&#65533;&#65533;{&#65533;s>&#65533;P&#65533;HHI&#65533;&#65533;t56&#65533;@\&#65533;&#65533;&#65533;&#65533;*&#65533;&#65533;T22&#65533;P>d&#65533;&#65533;&#147;&#65533;A.E|y&#65533;&#65533;&#584;pE&#65533;f&#65533;S&#65533;p&#65533;&#65533;.Yq&#65533;c|&#65533;F&#65533;&#65533;]&#65533;&#65533;C&#65533;&#65533;&#65533;&#65533;8&#65533;&#65533;^&#65533;G!.&#65533;&#65533;#&#65533;a0&#65533;&#65533;U&#65533;f
R&#65533;&#65533;.&#65533;&#65533;q&#65533;+L&#65533;J&#65533;@&#65533;w&#65533;&#65533;@&#65533;&#65533;&#65533;u'*1	&#65533;&#65533;&#65533;4&#65533;&#65533;S$&#65533;&#65533;&#65533;!1&#65533;>8n$ii&#65533;^@U&#65533;&#65533;&#65533;aqA\&#65533;3Cdm&#65533;&#65533;&#1533;h&#65533;&#65533;}&#65533;&#65533;r&#65533;&#65533;O
&#65533;N&#65533;-&#65533;&#65533;$E&#65533;!q&#65533;D0&#65533;&#65533;&#65533;&#65533;&#65533;Q&#65533;A&#65533;!&#555;X&#65533;&#65533;Y5ya&#65533;&#65533;E[D#&#65533;B&#65533;+g(&#65533;&#65533;J9&#65533;&#1246;&#65533;l?D!QA&#65533;(!&#65533;A&#65533;&#65533;&#65533;&#65533;g:]&#65533;#&#1096;&#65533;Fu4&#65533;WSe&#65533;&#65533;?&#65533;&#65533; &#65533;&#65533;&#65533;&#65533;&#65533;z&#65533;&#65533;*r &#65533;<WF&#65533;&#65533;&#65533;mx&#65533;Z"&#65533;&#65533;Ep&#930;h&#65533;&#65533;I&#65533;&#65533;&#65533;&#65533;&#65533;^]&#65533;&#65533;>&#65533;r.&#1197;#&#65533;L[J&#65533;&&#65533;&#65533;bA1C_&#65533;:@d*&#65533;mM&#65533;&#65533;&#65533;&#65533;&#65533;&#65533;b8q&#65533;&#65533;u2?&#16502;;&#65533;Y&#65533;&#65533;>&#65533;&#65533;&#65533;&#65533;l&#65533; 19&#65533;&#65533;:&#65533;&#65533;@&#65533;&#65533;N&#65533;&#65533;&#65533;&#65533;gH.ES&#65533;29&#65533;3&#65533;J&#193;4&#65533;&#65533;&#65533;8&#961;&#65533;&#65533;+X&#65533;C_ &#65533;~f&#65533;i&#65533;nnH&#65533;&#65533;&#65533;&#65533;&#65533;*@&#65533;	M&#65533;&#65533;&#65533; &#65533;P'6&#65533;&#65533;
nB&#65533;*&#65533;D&#65533;4&#65533;%n&#65533;@&#65533;/5&#466;&#65533;&#65533;&#65533;R&&#65533;`&#65533;O<&#65533;&#65533;&#65533;&#65533;&#65533;&#65533;@&#65533;1&#314;f&#65533;
&#65533;7&#65533;&#65533;7&#65533;J&#65533;+D!fFIWX/&#65533;&#1339;&#65533;,&#65533;R&#65533;t&#65533;&#65533;&#65533;I&#65533;D$nc*&#65533;&#65533;&#65533;&#1063;*|&#65533;
V&#65533;B&#65533;&#65533;&#737;FY&#65533;GYXr&#65533;&#65533;&#65533;5&#65533;&#65533;P &#65533;&#65533;&#65533;&#65533;&#65533;`&#65533;)&#65533;Mz,	$&&#65533;&#65533;WjRf&#65533;&#65533;&#65533;B&#65533;&&#65533;]a
F2%&#65533;]Q&#65533;N&#65533;d&#65533;q.&#65533;&#65533;
K&#2001;&#65533;=E=&#65533;&:&#618;3b&#65533;&#65533;&#65533;&#65533;!n&#65533;FC&#65533;&#65533;D&#65533;&#65533;pal&#65533;	U&#65533;B&#65533;&#783;"~&#65533;&#65533;&#65533;&#65533;&#65533;&#65533;a)&#65533;"&#65533;&#842;&#65533;&#65533;&#65533;&#65533;Dg4&#65533;&#65533;&#11052;&#65533;-*{&#65533;&#65533;&#65533;&#65533;&#1932;T&#65533;Fa&#65533;&#65533;x&#774;P&#65533; |&#65533; &#65533;&#65533;&#65533;&#65533;\d &#65533;]&#65533;2&#65533;)&#65533;l;&#239;3V!J&#65533;&#65533;!&#65533;&#65533;&#65533;&#65533;BF&#65533;&#65533;&#65533;&#65533;&#65533;&#65533;vb&#65533;&#65533;&#65533;&#65533;b&#65533;&#65533;:&#65533;&#65533;&#65533;&#65533;&#65533;&#65533;&#65533;5`&#65533;fQ&#65533;&#65533;&#65533;&#65533;*&#65533;&#65533;&#65533;&#1437;P&#65533;'&#65533;HZ&#1592;&#65533;o&#65533;&#65533;*"&#1244;!&#65533;&#65533;&#65533;h#^z&#65533;B`-k&#65533;p&#65533;"P&#65533;r&#925;4w0cx&#65533;(7&#65533;&#65533;&#1644;&#65533;&#65533;&#65533;9#&#65533;&#65533;&#65533;&#65533;&#65533;&#65533;&#65533;&#65533;O.P&#65533;&#65533;&#65533;&#65533;&#65533;&#65533;&#65533;M*WV&#65533;&#65533;y&#65533;`a4@&#65533;Ss&#65533;&#65533;&#65533;$$a	K4b&#65533;&#65533;Em &#65533;&#65533;&#65533;\^&#65533;&#65533;&#1168;i&#65533;&#65533;c~lf&#65533;&#65533;q&#65533;H]&#65533;
E&#65533;h&#65533;r&#65533;&#65533;1\`&#65533;]c&#65533;T&#65533;&#65533;&#65533;/&#65533;l)&#65533;9D6&#65533;&#65533;&#65533;&#65533;&#65533;&#65533;&#65533;&#65533;u@	C&#65533; &#65533;4&#65533;Hw&#1051;&#65533;&#65533;&#65533;P&#65533;&#65533;D&#65533;9&#661;&#65533;Ib&#65533;&#65533;p%&#65533;6L!&#65533;&#65533;G&#65533;0&#65533;&#65533;Q&#1304;&#65533;y)D&#65533;
Z&#65533;&#65533;E&#65533;e&#65533;&#412;&#213;0I&#65533;4k&#65533;;&#65533;!&#65533;&#65533;&#65533;&#65533;&#65533;F)T&#65533;r&#65533;&#65533;&#65533;gh4&#65533;&#962;&#65533;&#65533;{&#65533;&#65533;@&#65533;)&#65533;&#65533;X+m&#65533;4&#65533;&#65533;&#65533;&#65533;&#65533;&#65533;&#65533;_&#65533;&#65533;K&#65533;3&#65533;&#65533;+&#65533;&#65533;&#65533;R&#65533;&#65533;&#65533;
&#65533;&#65533;&#65533;&#65533;k\&#65533;@&#65533;<C6\-]&#65533;h&#65533;&#65533; &#65533;&#65533;&#65533;&#65533;	&#65533; &#65533;(	&#65533;&#65533;&#65533;&#65533;O
&#65533; &#65533;m
&#65533;X92cX&#65533;%C&#65533;&#65533;P&#65533;eL$&#65533;>&#65533;#&#65533;"2&#65533;+&#65533;&#65533;86&#65533;&#65533;&#65533; [&#65533;c&#65533;&#65533;h&#65533;&#65533;&#217;&#65533; &#626; 9&#65533;@&#65533;&#65533;&#147;"Br&#65533; &#65533;
&#65533;%
&#65533; &#65533;&#65533; 	&#65533;`
&#65533; 	&#65533;&#65533;
&#65533;&#65533;I&#65533;&#65533;&#65533;`V&#65533;$&#65533;O&#65533;N&#65533;&#65533;&#65533;M&#65533;&#65533;i&#65533;&#65533;&#65533;&#65533;4H&#65533;&#65533;
&#65533;&#65533;&#65533;&#65533;&#65533;&#65533;!\"E0&#65533;z&#65533;	O&#65533;O[&#65533;&#65533;&#65533;#&#65533;&#65533;&#65533;ve&#65533; &#65533;&#836;(8&#65533;+9&#65533;`&#65533;&#65533;&#985;e<&#65533;`P.&#1792;&#65533;&#65533;
&#65533;&#65533;&#65533;"&#65533;T^5b#&#65533;&&&&#65533;D&#65533;&#65533;TD,b&#65533;&#65533;&#65533;b&#65533;&#65533;&#65533;A,&#174;&#57974;x"&#65533;&#65533; &#65533;&#65533;&#65533;&#65533;&#65533;%&#65533;&#65533;&#65533;&#65533;]&#65533;&$V&#65533;i&#1829;e&#65533;@"&#65533; &#65533;@&#65533;&#65533;\F%&#65533;&#496;&#1030;&#65533;&#65533;&#65533;^&#65533;&#65533;r".e*'&#65533;&#65533;l&#65533;I&#65533;&#65533;&x&#65533;&#65533;Ee&#65533;&#65533;J&#27216;jgg&#65533;*&#65533;&#65533;h&#65533;&(&#65533;^&#65533;&#65533;&#65533;&#65533;	&#65533;&#65533;f&#65533;&#65533;&#1992;j&#65533;pnF"&#65533;&#65533;$&#65533;at&#65533;+&&#65533;&#65533;&#65533;]&#65533;E&#65533;&#65533;*&#65533;&#65533;&#65533;'&#65533;ah&#65533;&#65533;&#65533;&#65533;&#65533;&#302;&#65533;H&#65533;^t&#65533;&#65533;h&#686;r'u&#65533;"S&#65533;g|0bJ"&#65533;$&#65533;_&#65533;&#65533;&#65533;D&#65533;$&#65533;B&#65533;&#65533; &#65533;_&#65533;NB&#1952;*&#65533;T&#65533;pNak&#65533;2&#65533;v&#418;N->&#65533;l4F&#65533;&#65533;-&#65533;&#65533;&#65533;&#65533;
6&#65533;&#65533;&#65533;&#65533;&#65533;&#65533;&#65533;vr\&#65533;&#65533;%&#65533;&#65533; &#65533;I$&#65533;1&#65533;"&#65533;"W:1)&#65533;&#65533;&#65533;&#65533;&#65533;&#65533;&#65533;&#65533;4
iJ&#65533;&#65533;&#65533;pm&#65533;r&#65533;&#65533;t#<&#65533;n&#65533;MN&#65533;3&#418;6z&#65533;W"&#65533;&#65533;l&#65533;V&#65533;&#65533;&#65533;&#65533;&#65533;8&#65533;#;>&#65533;&#65533;:&#65533;P&#65533;CQ&#65533;&#65533;5\&#65533;:&#65533;&#65533;:&#65533;H&#65533;2&#65533;2 &#65533;5&#65533;&#65533;B&#65533;+&$&#65533;&#65533;c>&#65533;c9&#65533;&#65533;N&#65533;cV&#65533; &#65533;&#65533;&#65533;Z&#65533;&#1280;,P&#65533;&#65533;8~o&#1526;&#65533;&#378;4&#65533;&#65533;&#65533;	&#65533;&#65533;k&#65533;&#65533;&#781;&#65533;F&#65533;e&#65533;&#65533;&#65533;6"+&#65533;K&#65533;&#65533;&#65533;)R&#65533;)*hCv&#421;Bc&#438;&#65533;>~OA&#65533;K?N&#65533;523&#65533;&#65533;&#65533;&#65533;&#65533;$&-&#65533;&#65533;3;&#65533;D>&#65533;l8&#65533;&#65533;
&#65533;`&#65533;&#65533;&#65533;	&#65533;@	&#65533; 
:&#65533;>8c&#65533;&#65533;<&#65533;/&#65533;AN&#65533;"&#65533;&#65533;7y&#65533;;Pm9&#65533;&#65533;:xs)&#65533;&#65533;&#65533;.&#65533;Bz&#65533;^3K&#65533;P&#65533;$&#65533;&#65533;5&#65533;&#65533;0&#65533;&#65533;&#65533;=&#65533;&#65533;v&#65533;)&#65533;&#65533;z&#65533;/&#65533;F&#65533;5OH&#65533;&#65533;P+&#65533;&#1920;D&#65533;#&#65533;&#65533;(tH&#65533;&#65533;A ()@&#65533;&#65533;&#65533;m&#65533;&#65533;G7
D&#722;+&#65533;&#65533;D&#65533;%&#65533;r6G)&#65533;F&#65533;"&#65533;&#649;&#65533;&#65533;@r&#65533;&#65533;&#65533;\&#65533;&#65533;&#65533;e&#65533;
&#65533;&#65533;-&#65533;<x<&#65533;'+&&#65533;d1!&#65533;"%&#65533;g&#65533;&#65533;P&#65533;B&#65533;&#65533;1!&#65533;&#65533;*rD\&#65533;.&#65533;&#65533;'%&#65533;&#65533;&#65533;&&#65533;&#65533;&&#1829;&#65533;u*"1&#65533;&#65533;+i&#65533;j&#65533;DK D&#65533;&#65533;h&#65533;'&#65533;j&#65533;&#65533;K&#65533;&#65533;&#65533;OS&#65533;%&#65533;&#65533;i$_&#938;VG.&#65533;hr&Aa&#65533;j$&#65533;fe&#65533;e&#65533;G%x&#65533;&v&#65533;\&#65533;&#1184;@&#65533;C&#65533;:&#65533;1hCQm'!&#65533;&#65533;&#65533;+qRD&#65533;&#65533;A&o &#65533;&#65533;.&#65533;&#65533;+&#65533;&#65533;h&#65533;&#65533;`&#65533;\i.U/&#65533;PN&#65533;&&#65533;&#65533;&#65533;&#65533;X3K`&#65533;&#65533;&#65533;&#65533;&&#1677;&#65533;D&#65533;&#65533;&#65533;`&&#65533;LTH&#65533;&#65533;&#65533;b&#65533;P&#65533;&#65533;i1&#65533;&#65533;&#65533;".hh&#65533;Zr&#65533;j&#65533;:&#65533;#X&#65533;&#65533;&#65533;&#65533;&#65533;O?&#65533;H6&4w&#1121;&#65533;c&#65533;BU&#65533;@6G&#1280;&#65533;&#65533;&#65533;3&#65533;r5!	IR&#65533;&#65533;&#936;J&#65533;$3&#65533;&#834;i<&#65533;&#65533;/&#65533;g&#65533;&#65533;D&#65533; &#65533;A&#65533;0&#65533;|&#65533;&#65533;&#65533;C7&#65533;C&#65533;D&#65533;&#65533;X&#65533;&#65533;&#65533;(v&#65533;@&#65533;&#65533;&#65533;`L&#65533;&#58502;l&#65533;&#65533;6&#65533; Nd0XM&#65533;,b&#65533;T&#65533;4z&#65533;H&#65533;u&#65533;&#65533;O9&#65533;#&#65533;&#65533;V&#65533;H&#129;&#65533;I&#65533;/FE&#65533;MA&#65533;g&#65533;&#65533;	7&#65533;;&#65533;b&#65533;&#65533;"&#65533;&#65533;&#65533;O&#65533;V&#65533;&#65533; &#65533;&#65533;&#65533;<&#65533;&#65533;&#65533;6&#65533;&#65533;-&#65533;&#65533;[A&#65533;>&#613;6&#65533;t&#65533;-&#65533;{&#65533;&#65533;2}&#65533;:&#65533;$n&#65533;r&#65533;P".;N&#65533;&#65533;DHj&#65533;G&#65533;(&#65533;rc&#65533;zd
&#65533;&#65533;9&#65533; &#65533;Do&#65533;&#1382;c<p&#65533;G&#1605;&#65533;&#1844;tEcFh&#65533;$&#65533;H&#65533;33>2c&#65533;&#65533;&#65533;M&#65533;&#65533; 4
~D&#65533;|&#65533;J&#65533;C&#65533;&#65533;Bvv &#65533;&#65533;k&#65533;j&#65533;DmS\Gm&#65533;&#65533;q&#65533;7&#65533;\&#65533;2V6&#65533;`uMemi&#65533;"Rqu&#65533;qbT	&#65533;N&#65533;&#65533;]&#65533;
l'&#1941;cDgt&#1954;&#65533;&#65533;5j&#65533;jD&#65533;&#65533;&#65533;S%uFK[/&#65533;a&#1637;'@RP&#65533;&#65533;a&#65533;&#65533;c&#65533;t&&#65533;&Z&#65533;&#65533;$&#65533;&#65533;O&#65533;(&#65533;&#65533;cj&#65533;R&#65533;B#&#65533;2s&#65533;I&#65533;z&#65533;&#65533;p"ut&#65533;O&#65533; n7&#65533;+&#65533;12M;&#65533;z3#&#65533;aE&#65533;>&#65533;m&#65533;&#65533;&#65533;&#65533;mjd!&#65533;z&#65533;na&#65533;&#742;h&#65533;&#65533;&#65533;*&#65533;&#65533;&#65533;=&#65533;eh&#65533;&#65533;&#65533;jwxG&#65533;&#65533;15Fu B&#65533;L&#65533;&#65533;&#65533;&#65533;\&#65533;/&#65533;&#65533;+&#65533;j&#65533;N&#65533;&#65533;&#65533;&#65533;B&#65533;cGO4U&#65533;e&#65533;&#65533;&#65533; &#65533;h&#65533;tlK&#65533;#&#65533;&#65533;4&#65533;~&#65533;Gbv&#65533;%&#65533;B*R2&#65533;32&#65533;&#65533;"&#65533;RTR[&#65533;&#65533;?&#65533;C94>`&#65533;|w&#65533;&#65533;&#65533;&#766;(&#65533;&#65533;&#65533;5&#65533;W&#65533;X&#65533;&#65533;`&#65533;&#299;&#65533;&#65533;(&#65533;>8d2	&#65533;n&#65533;0#&#65533;&#65533;&#65533; #&#65533;TI)jI4&#65533;C&#65533;G&#65533;&#65533;eD+$&#65533;p&#65533;&#65533;<3&#65533;u/&#65533;M+&#65533;,I&#65533;.&#65533;&#65533;&#65533;&#65533;&#65533;&#65533;R&#65533;P&#65533;&#326;&#65533;"&#860;&#65533;&#65533;mU&#475;&#65533;&#65533;/7/9&#65533;:&#65533;@2&#65533;k&#65533;&#65533;K8&#65533;&#65533;;&#65533;WL.]&#65533;&#65533;&#65533;BT&#65533;&#65533;eec&#65533;&#65533;&#65533;T&#65533;&#65533;JCWBc7&#65533;&#65533;2z&#720;&#65533;&#65533;`&#65533;&#65533;'&#65533;&#65533; &#65533;dU&#65533;9>#7&#65533;dYP*&#65533;sW3m&#65533;&#65533;&#65533;lR&#822;| $&#65533;V&#65533;	&#65533;3:i&#65533;&#65533;&#65533;l2&#65533;&#65533;&#65533;&#65533;E
&#65533;&#65533;4	&#65533;&#65533;	&#65533;&#65533;99&#65533;&#65533;>&#296;&#65533;&#65533;0&#65533;&#65533;&#65533;&#65533;d&#65533;Gt&#65533;+	!1]x&#65533;))&#65533;P&#65533;&#65533;@&#65533;&#65533;&#65533;&#65533;&#65533;&#65533;@>&#65533;&#65533;U&#65533;&#890;&#65533;2&#65533;5b2&#65533;&#65533;&#65533;&#65533;x&#65533;0f&#65533;&#65533;'H&#65533;Qx&#65533;&#65533;'r&#65533;&#65533;&#65533;&#65533;"&#65533;&#65533;z&#65533;&#65533;&#65533;h&#65533;&#65533;&#65533;&#65533;&#65533;Bg&#65533;>&#65533;N!&#65533;M!Bx&#65533;&#65533;$&#65533;R&#65533;&#65533;&#65533;&#65533;&#65533;vz&#65533;x&#65533;(&#65533;`Nz8&#65533;&#65533;0&#65533;&#65533;|&#65533;&#65533;&#65533;&#65533;&#65533;v&#65533;i&#65533;(&#65533;u&#65533;&#65533;;&#65533;&#65533;@fK%&#65533;+&#65533;&#65533;&#65533;2;'&#65533;&#65533;J&#65533;&#65533;&#65533;&#65533;&#65533;&#65533;zio&#65533;+&#65533;&#65533;-q&#65533;T!&#65533;&#65533;&#65533;m"[l&#65533;q5fc&#65533;I>&#1141;9"x&#65533;&#65533;&#65533;&#65533;&#65533;5&#65533;&#65533;&#65533;B&#65533;&#65533;+1&#65533;SR&#65533;D&#65533;b&#65533;&#65533;B&#65533;&#65533;Iq&#65533;&#65533;P &#65533;&#65533;<&#65533;&#65533;&#65533;V0&#65533;&#65533;&#65533;K;2	&#65533;Uh&#65533;t1B	&#65533;&#65533; &#65533;&#65533;&#65533;"v&#65533;&#65533;\&#65533;K&#65533;&#65533;(&#65533;:&#65533;+
00&#65533;"n&#26880;&#65533;&#65533;{
HQlOh9&#65533;"P&#65533;<&#65533;=&#65533;dw&#65533;z%fEM&#65533;W&#65533;E&#65533;&#65533;mpK\T&#340;bW$&#65533;P&#65533; &#65533;&#65533;{&#65533;&#65533;<&#65533;"&#65533;+&#65533;&#65533;$&#948;&#65533;&#65533;&#65533;R&#65533;t&#65533;&#65533;
4&#65533;w&#65533;&#65533;C&#65533;&#65533;&#65533;&#65533;&#273;&#65533;r&#65533;&#65533;[|&#65533;&#65533;R&#65533;d&#65533;&#65533;&#65533;&#65533;&#65533;`1&#65533;`8&#65533;&#65533;h&#65533;&#65533;'b&#65533;&#65533;Lj&#65533; 	&#65533;&#65533;&#65533;&#1803;&#65533;&#65533;`c&#65533;&#65533;&#65533;*dn&#65533;H&#65533;&#65533;&#65533;&#65533;&#65533;&#65533;0&&#65533;% 2&#65533;&#65533;w&#65533;&#65533;&#65533;q&#65533;	b&#65533;s&#65533;(&#65533;&#65533;&#65533; 0Q[&#65533; &#65533;0&#65533;J#1,!&#65533;0c)$&#46041;&#65533;&#65533;&#65533;I5 &#65533;I&#65533;&#65533;#W&#65533;&#65533;&#65533;&#65533;;&#65533;&#374;&#65533;&#65533;4c&#65533;&#65533;K&#65533;5-R&#65533;dU&#65533;&#65533;&#65533;&#65533;&#65533;[&#65533;&#65533;&#65533;&#65533;3&#65533;&#65533;0&#65533;&#65533;z&#65533;3F#@H&#65533;n&#1492;:&#65533;&#65533;oG&#65533;I&#65533;8&#65533;&#65533;kW&#65533;&#65533;&#65533;E&#65533;s@&#825;AT&#65533;|&#65533;)&#1329;&#65533; &#65533;y&#710;*{&#65533;%y"' U&#65533;&#65533;i&#65533;&#65533;"}&#65533;h&#65533;u&#65533;&#65533;e&#65533;To*&#1442;&#65533;&#65533;`0&#65533;&#65533;&#65533;S&#65533;&#65533;]{&#65533;ie&#65533;&#65533;u!&#65533;I&#65533;\&#65533;*B&#65533;Du&#65533;&#65533;DA~&#65533;&#65533;&#65533;u_&#65533;&#65533;2&#65533;d&#65533;&#65533;XS&#65533;&#65533;Z&#65533;&#65533;"3&#65533;&#65533;&#65533;&#65533;Q&#65533;B&#65533;{S&#65533;&#65533;\&#65533;b\,&#65533;&#746;&#65533;D>&#65533;>&#65533;&#65533;&#1927;L.&#65533;&#65533;*&#65533;M&#65533;$&#65533;&#65533;c&#59588;&#65533;^[&#65533;xS&#65533;&#362;&#65533;F&#65533;&#65533;v&#65533;&#1920;&#65533;&#65533;&#65533;&#65533;&#65533;&#65533;U&#65533;.LbK&#65533;&#65533;E&#65533;&#65533;v&#65533;&#65533;c&#65533;&#65533;&#1134;c&#65533;&#65533;&#65533;?PH&#65533;&#65533;&#65533;C&#65533;(&#65533;&#65533;&#65533;26&#65533;&#65533;&#65533;C&#65533;|&#65533;&#326;&#65533;`E&#65533;lH.&#65533;6&#65533;&#65533;0F&#1589;&#65533;&#65533;&#65533;&#65533;&#65533;C&#65533;]&#65533;&#65533;EM&#65533;&#65533;&#65533;hNe&#65533;`T:5	<,<&#65533;&#65533;&#65533;&#524;yK&#65533;O&#65533;C;3@&#65533;k&#65533;ckK#S&#851;E$|R&#65533;pA&#65533;&#65533;O	y&#65533;9&#65533;&#65533;8&#65533;
2&#65533;&#57543; Y&#65533;Y&#65533;0e&#65533;&#65533;&#65533;&#65533;&#65533;&#65533;{&#65533;PW&#65533;h&#65533;*@n&#65533;&#65533;?S%&#624; &#65533;&#65533;_-C&#65533;&#65533;&#65533;{
f: b&#65533;0]&#65533;t3&#65533;&#65533;B2&#65533;Q&#65533;f&#65533;&#65533;4g&#652;	3&#65533;2f&#1208;&#65533;&#65533;S&#29597;9m&#1188;Y&#65533;&#397;&#65533;2`&#65533;T&#65533;&#8457;&#65533;+a&#936;Y&#65533;&#65533;5j&#65533;&#65533;&#65533;&#65533;&#65533;O8o&#65533;&#65533;y&#65533;&#65533;&#65533;/L&#65533;|	cF&#65533;4h&#65533;&#65533;&#65533;S&#65533;&#65533;&#65533;Y&#65533;&#1305;&#65533;M&#65533;&#1248;9I&#65533;&#65533;&#65533;4l&#1820;&#65533;L&#65533;6)&#1240;
'&#65533;<z&#65533;&#65533;&#65533;c&#65533;&#65533;&#65533;8q&#65533;&#65533;&#65533;&#65533;&#65533;g5R&#1132;&#65533;X&#65533;&#65533;3a&#65533;z&#65533;b&#65533;&#65533;1j&#65533;fc&#65533;K&#65533;&#65533;^&#276;	&#65533;e&#65533;&#65533;&#65533;&#1784;^#U&#65533;&#65533;&#65533;&#65533;V=&#65533;&#65533;t&#65533;2l&#65533;&#273;&#65533;&#65533;&#1008;c&#1504;&#65533;&#65533;Y&#65533;Y6&#65533;&#65533;~n&#65533;&#65533;4&#65533;&#1784;&#1131;&#65533;+V&#65533;b&#1660;&#65533;&#65533;&#65533;9X&#65533;&#65533;&#65533;&#65533;G&#990;>:T&#65533;&#1057;D&#65533;!"&#33759;?&#65533;&#65533;&#65533;.&#65533;u&#65533;&#65533;aUG&#65533;,&#65533;&#65533;$&#65533;P&#65533;"&#65533;&#65533;&#65533;GN&#65533;~&#65533;H~ &#65533;}&#65533;&#65533;&#65533;z&#65533;&#65533;u}&#65533;G9E&#65533;t&#65533;q&#65533;&#65533;GH&#65533;&#1857;&#65533;&#65533;&#65533;&#65533;G)&#129;&#65533;&#65533;B&#65533; }T"`t&#65533;&#65533;&#65533;&#65533;&#65533;&#65533;On&#65533;!X2&#65533;TPiS	&#65533;&#65533;t&#65533;E}&#65533;&#65533;q89&#65533;Qr&#65533;&#65533;&#65533;&#65533;&#65533;i&#65533;&#1104;(6&#65533;s&#65533;!a&#65533;&#65533;IX~2&#65533;!&#65533;%bH &#65533;	Xa&#65533;&#65533;Yr&#65533;&#65533;Ns&#65533;Af"&#65533;az R&#65533;|&#65533;&#65533;&#65533;d&#65533;'&#65533;~&#65533;&#65533;G&#65533;x&#65533;&#6666;81&#65533;aD]I&#65533;B&#65533;:&#65533;$O^&#65533;&#65533;&#65533;v&#65533;&#65533;bT&#403;85YC&#65533;e&#65533;d&#65533;&#65533;&#65533;i&#65533;B&#65533;&#65533;f&#1226;&#65533;&#65533;Ye8vp&#65533;&#65533;&#65533;b&#65533;&#990;&#65533;&#65533;&#65533;&#65533;)P&#65533;&#65533;R&#65533;,&#65533;&#65533;&#65533;&#65533;&#65533;\d&#65533;&#65533;IDq&#65533;&#65533;r&#65533;&#65533;a&#65533;*&#65533;&#65533;!F_p&#65533;&#65533;&#65533;4ZA&#65533;2l&#65533;&#65533;ZL&#65533;SdQ1N&#65533;!PC}&#65533;X^)&#65533;Fj&#65533;&#65533;
2\L<&#65533;SH&#65533;&#65533;&#65533;&#65533;&#65533;A&#65533;Mh&#65533;&#65533;3&#65533;&#65533;2&#65533;]&#65533;&#65533;&#65533;&#65533;&#65533;vF&#65533;&#409;.N>&#65533;ej&#65533;U&#65533;TX&#7022;g&#65533;&#65533;&#65533;y&#65533;&#65533;&&#65533;aX-E&#65533;RT&#65533;&#65533;h&#65533;u&#65533;&#65533;&#65533;&#65533;d86&#65533;&#65533;&#65533;&#65533;p|&#65533;&#65533;]dA&#65533;&#65533;sTPjY&#65533;&#65533;IEGI&#65533;C&#65533;=dW&#65533;&#65533;+&#65533;&#65533;r&#65533;&#65533;h_x&#817;wN_&#65533;F&#65533;&#65533;&#65533;&#65533;c&#65533;&#65533;&#65533;&#65533;j&#1378;&#1094;&#65533;#&#65533;&#65533;y`&#65533;E&#65533;g>&#65533;T&#65533;&#65533;)&#65533;&#65533;xz	&#459;&#65533;V:&#65533;E`&#65533;F&#65533;Y&#65533;&#65533;=&#65533;p&#65533;&#65533;<Z:&#65533;&#65533;Qt&#65533;k&#65533;	&#65533;&#65533;&#65533;+&#65533;b}&#65533;&#65533;b&#65533;JW&#65533;&#65533;5&#65533;MQ&#65533;&#65533;&#65533;&#65533;&#65533;9&#65533;&#65533;`&#65533;T^)&#65533;H&#65533;&#65533;E8Y&#1984;&#65533;&#65533;&#65533;(J&#65533;&#65533;&#65533;&#65533; &#65533;B&#65533;<&#65533;&#65533;c&#65533;&#65533;&#65533;(*&#65533;&#818;&#65533;&#65533;&#65533;/L{&#65533;&#210;&#65533; &#65533;&#1348;,*&#65533;_&#65533;c&#65533;taq&#65533;X &#65533;&#65533; zl0&#65533;l&#65533;&#65533;,1U&#65533; &#65533;&#65533;&#65533;&#65533;2]&#65533;&#1302;&#65533;3&#65533;FzqR&#65533;D&#65533;Ld#b&#65533;&#65533;"j&#65533;&#65533;&#65533;-|&#65533;`x&#65533;&#65533;5D&#65533;e"&#1521;&#65533;z&#65533;s&#65533;ikg	Y&#65533;E&#128;&#65533;&#65533;&#65533;4&#65533;&#65533;\v&#134;&#65533;&#65533;$&#65533;s _&#65533; &#65533;&#65533;\&#65533;(l* &#65533; &#65533;&#65533;E'&#65533;&#65533;"&#996;lhE;*d^&#65533;&#65533;&#750;&#65533;&#65533;/&#65533;enep&#65533;E&#65533;&#65533;6&#65533;&#65533;+&#65533;.&#65533;&#65533;&#65533;8	&#65533;X&#65533;F&#65533;q[&#65533;&#65533;&#65533;&#65533;l&#65533;y&#65533;w&#65533;&#65533;4&#65533;H&#65533;Na&#65533;I&#65533;PJ-(s&#65533;X&#65533;&#65533;&#65533;&#65533;Y
Q&#65533;&#65533;&#65533;&#65533;$0!
S&#65533;B&#65533;&#65533;<&#65533;&#65533;a&#65533;C&#65533;&#65533;&#65533;tF&#65533;&#65533;}&#65533;j,&#65533;0&#65533;35&#65533;&#65533;y&#65533;)(&#65533;K&#1048;&#65533;&#1029;&#65533;&#65533;&#65533;_d&#65533;&#65533;<&#65533;`&#65533;4&#65533;&#65533;`&#65533;&#65533;&#65533;C&#65533;i&#65533;,&#65533;sX&#65533;B&#65533;4&#65533;P&#65533;&#65533;U&#65533;f`&#65533;&#65533;&#65533;2-&#65533;^iIK&#65533;&#65533;&#65533;H_&#65533;4&#65533;&#65533;&#65533;S1&#1591;&#65533;&#65533;.&#65533;&#65533;m&#65533;c\,WHb&#65533;Xf&#65533;&#65533;&#65533;P&#65533;&#65533;Qm&#65533;L@&#65533;e&#65533;[j&#65533;"&#65533;!&#65533;&#816;&#65533;'U&#65533;?p:LY&#65533;&#65533;3&#65533;&#65533;R&#65533;D&#65533;&#20763;&#65533; M&#65533;&#444;&#65533;&#65533;p&#218;&#65533;1GOw&#65533;P	&#65533;&#65533;&#65533;"N'P&#65533;&#65533;X&#65533;&#65533;<9&#65533;&#65533;X &#65533;&#65533; &#65533;<&#65533;h$&#65533;&#65533;&#65533;o&#65533;5&#65533;&#65533;&#65533;&#65533;:T*]&#65533;A&#65533;AB&#65533;&#65533;P&#65533;&#65533;&#65533;9&#168;&#65533;Z&#65533;QZl&#65533;&#65533;&#65533;g&#65533;o&#65533;KJ&#65533;&#65533;<&#65533;&#65533;?&#65533; &#65533; !&#65533;&#65533;%D~&#65533;aT&#65533;&&#65533;(&#65533;&#65533;p&#65533;S&#65533;&#65533;	t)I&#65533;&#65533;^&#65533;:&#65533;L&#65533;9&#65533;&#65533;&#65533;&#65533;&#65533;k&#65533;&#65533;)	"&#65533;2&#65533;&#65533;&#65533;&#65533;36tcp&#1517;&#65533;A+&#65533;1&#65533;]~&#65533;&#65533;1&#65533;!gp&#65533;&#65533;&#65533;&#65533;&#1332;M&#63125;&#65533; &#65533;&#65533;&#65533;"&#65533;)OI&#65533;&&#65533;&#65533;&#65533;&#65533;,~u&#65533;&#65533;&#65533;W&#1612;&#65533;&#65533;-&#65533;&#1461;&#36214;&#65533;&#65533;&#65533; [&#524;A&#65533;p&#65533;&#65533;&#65533;&#65533;
&#65533;&#65533;n&#65533;&#65533;&#1827;&#65533;5&#65533;&#65533;&#65533;&#1029;f&#65533;&#65533;]@&#65533;"&#65533;&#708;&#65533;&#65533;k&#65533;&#858;&#65533;p&#65533;$&#65533;x4Z&#65533;HG&#197;+&#65533;-&#65533;&#65533;&#65533;&#65533;&#65533;0&#65533;(k&#65533;)b0	&#65533;&#65533;&#1069;\%k&#65533;&#65533;&#65533; &#65533;&#65533;o&#65533;&#65533;C&#945;&#65533;&#65533;&#65533;&#65533;&#646;;iV&#65533;V#&#65533;&#65533;at
N &#65533;&#65533;&#65533;($U
E0&#65533;&#678;&#65533;&#65533;Lg#!Ye&#65533;iO&#65533;Q&#65533;&#65533;g&#65533;&#65533;&#65533;Y&#65533;l&#65533;&#65533;.&#65533;d&#65533;&#65533;&#65533;&#65533;EQ6&#65533;gX&#65533;&#65533; &#65533;'8!	B&#65533;6&#65533;%&#65533;O&#65533;B&#65533; &#65533;X&#65533;95J&#65533;&#65533;&#65533;&#65533;%&#65533;:
&#65533;&#359387;H&#65533;&#1200;&#65533;&#65533;&#65533;&#65533;=&#65533; k'&#65533;&#1326;&#65533;&#65533;&#65533;S*$&#65533;_&#65533;Lg&#65533;@&#65533;&#1344;L6_&#65533;&#65533;&#65533;&#65533;L*&#65533;&#65533;j&#65533;&#65533;&#65533;&#65533;&#65533;&#65533;&#65533;&#65533;aAp&#65533;d&#65533;K&#65533;ik=&#1754;f&#65533;&#65533;&#65533;&#1907;&#65533;&#65533;&#65533;&&#65533;&#65533;A&#65533;2&#65533;&#65533;|&#65533;9&#65533;&#65533;&#65533;J&#65533;L&#65533;yK&#65533;&#65533;L&#65533;&#65533;&#65533;&#65533;.H!
&#65533;B&#65533;3&#65533;&#65533;&#65533;b&#65533;&#65533;&#65533;f&#65533;&#65533;&#65533;a&#65533;[>Cu&#65533;O&#65533;&#65533;&#65533;N&#65533;&#65533;Bc&#65533;&#65533;&#65533;L&#65533;&#65533;&#65533;&#65533;&#65533;Z&#65533;&#65533;&#65533;c&#65533;#&#65533;&#65533;!&#65533;&#65533;]&#65533;)&#65533;S&#65533;b&#65533;[+&#65533;F&#65533;\&#65533;P&#65533;V&#65533;Nj&#65533;&#65533;o&#65533;I&#65533;8&#65533;F&#65533;&#65533;^&#65533;&#2590;&#65533;E*0[w&#12059;&#65533;i&#65533;&#65533;ld`&#65533;&#65533;&*&#65533;]xAU&#65533;x&#65533;&#65533;"&#65533;-&#65533;  &#65533;*&#65533;&#65533;|{&#65533;&#65533;&#65533;&#65533;)C*&#65533;Ld&#65533;&#197;@&#65533;&#65533;&#65533;+Dx&#65533;&#65533;&#65533;JgI6&#65533;&#65533;}&#65533;zU&#65533;D&#65533;L@?V`$&#65533;&#65533;DJ)j&#65533;&#65533;&#1939;&#65533;&#65533;}&#65533;!,R&#65533;&#65533;L,\&#65533;O)&#65533;&#65533;&#65533;H7&#65533;&#65533;y&#65533;
U &#65533;&#65533;&#65533;q&#65533;(&#65533;|&#65533;d&#65533;&#65533;*&&#65533;'	&#65533;RPy&#65533;+&#65533;9!&#65533;:&#65533;D>_&#65533;&#65533;&#65533;s&#65533;&#65533; &#65533;&#65533;(Z&#65533;&#1200;&#65533; c_&#65533;&#1693;+c&#65533;&#65533;&#65533;"Z&#65533;&#65533;T&#65533;&#65533;[X&#65533;&#65533;&#65533;nSp&#65533;%_&#65533;GMqO&#65533;S33qM&#65533;&#65533;e)Sm&#65533;&#65533;)&#65533;J"&#65533;&#65533;\&#65533;4'&#65533;&#65533;1DmPX&#65533;A&#65533;9&#65533;&#65533;2P&#65533;I&#65533;gSWM&#65533;&#65533;`&#65533;&#65533;d/1&#65533;d&#65533;vmCCQX&#65533;'&#65533;Pc&#1954; 57&#65533;&#65533;eK&#65533;X &#65533;DF5s&#65533;0&#65533;&#65533;G0v&#65533;:&#65533;> J mP&#65533;H&#65533;Op5/k&#65533;lNqNV&#65533;&#65533;&#65533;$&#65533;j4&#65533;M&#65533;Kqt&#65533;&#65533;&#65533;1&#65533;LQ`&#65533;&#65533;t&#65533;EXP&#65533;&#65533;&#65533;J&#65533;h(J&#65533;k&#65533;&#65533;R`Q&#65533;L&#65533;L&#65533;1&#65533;&#65533;K&#65533;xF0&#65533;&#65533;3kSP3&#65533;C&#65533;L&#65533;FPG0&#65533;P&#65533;&#65533;&#660;`&#65533;M&#65533;2&#65533;&#65533;&#65533;TH&#65533;k&#1972;{1b&#65533;!&#65533;&#65533;&#65533;(y&#65533;)h&#65533;3l&#65533;=&#65533;a&#65533; v&#65533;[&#65533;G&#692;e&#65533;FFFF&#65533;&#65533;&#65533;FH&#65533;&#65533;s(G=jE7@&#65533;K0&#65533;&#65533;K&#65533;N"p&#65533;D&#65533;F&#65533;P&#65533;&#65533;$&#500;`&#65533;B&#65533;&#65533;1&#65533;1H&#65533;&#1219;&#65533;&#65533;&#65533;<&#65533;&#65533;sq&#65533;Q &#65533;!>&#1253;E&#65533;ALr&#65533;&#65533;5by&#65533;!!#&#65533;&#65533;&#65533;"$Zqr&#65533;u&#65533;3)Co&#65533;&9$&#65533;|&#65533;)&#65533;&#65533;H&#65533;u|&#65533;|A&#65533;@A{`m ^&#1537;#&#65533;&#65533;x&#65533;#&#65533;[&#65533;&#65533;Y&#65533;E&#65533;&#65533;u[&#65533;&#65533;&#65533;y&#1617;&#65533;&#65533;g;Y&#65533;&#65533;A\&#65533;%#iP<`9yw7!'Y:&#65533;u|q&#65533;&#65533;yn&#65533;&#65533;&#65533;5T&#65533;e&#65533;^p&#65533;&#65533;RI&#65533;m&#65533;&#65533;3X&#65533;G&#65533;&#65533;@&#65533;e&#65533;)!'&#65533;9T&#65533;#%&#65533;*^,^7!&#65533;&#65533;*&#65533;2&#65533;&#65533;&#65533;\; 2&#65533;DI&#65533;k&#65533;87
Y+&#65533;&#65533;#=t&#65533;#t &#65533;p$&#65533;eD=&#65533;(R|T8&#65533;&#65533;U&#65533;r&#65533;&#65533;&#65533;%n&#65533;2&#65533;5&#65533;&#65533;&#65533;&#65533;q5&#65533;FFg&#65533;W=&#65533;&#65533;q&#65533;&#65533;(&#65533;^&#65533;Q&#65533;P m&#65533;%&#65533;5KO&#65533;&#65533;Cp&#65533;&#65533;g Ov&#65533;&#65533;w&#65533;]&#65533;E&#65533;7&#65533;K`6&#65533;&#65533;k5&#65533;&#65533;M&#65533;&#65533;&#65533;&#65533;R&#65533;LGV&#65533;fnM&#65533;M&#65533;U Q3&#65533;l/M&#65533;&#1475;Z&#65533;NV%&#65533;fh}D6e#&#65533;&#65533;QN6&#65533;deG A&#65533;7&#65533;@0&#65533;&#65533;t&#65533;&#65533;&#65533;&#65533;e6R&#65533;&#65533;&#65533;k&#65533;4q&#65533;k&#65533;&#65533;j&#65533;{A&#65533;&#65533;&#65533;L&#65533;8q&#65533;&#65533;&#65533;C&#65533;&#65533;D&#65533;&#65533;O&#65533;&#65533;C @D&#65533;NpD0&#65533;EPN&#65533;&#65533;&#65533;dQ&#65533;D&#65533;&#65533;8q&#65533;V
&#65533;&#65533;&#65533;j&#65533;h&#65533;&#65533;&#65533;H?&#65533;@&#65533;&#65533;&#65533;L&#852;T&#65533;&#65533;&#65533;XM&#65533;&#65533;8v&#65533;2%n&#65533;v6a&#65533;&#65533;&#65533;&#65533;x &#65533;&#65533; &#65533;&#65533;&#65533;pfR
!E&#65533;0/#&#65533;^1V&#65533;k&#65533;3&#65533;X6&#1703;&#65533;*&#65533;*U&#65533;h]p&#65533;&#65533;&#65533;4&#65533;&#65533;&#65533;qZ;A\&#65533;&#65533;&#65533;&#65533;&#65533;&#65533;%_d/2&#65533;c&#65533;!V?&#408;T&#65533;}&#65533;u-&#529;
t~ykY&#65533;O&#65533;akZ pgQKrC%:&#65533;[&#65533;&#65533;&&#65533;&#65533;}Ima2&#65533;&#65533;k&#65533;C&#65533;`A&#65533;&#65533;S&#65533;E&#65533;%E&#65533;&#65533;JB&#65533;=`)>&#65533;T&#65533;<Q&#65533;&#65533;1y!&#65533;5q0m&#65533;'N&#65533;#&#65533;&#65533;&&#65533;7&#65533;&#65533;Gxu%&#65533;dwHp[x	&#65533;&#65533;&#65533;X&#65533;9&#65533;M&#65533;>i;`&#65533;"|&#65533;o&#65533;!X&#65533;!&#65533;&#65533;*&#65533;D&#65533;!;&#65533;w&#65533;5&#65533; &#65533;&#65533;&#65533;K"&#65533;S~ea&#65533;u&#65533;:CE!&#65533;2!]7,v&#65533;!&#65533;&#65533;!E&#65533;&#65533;&#65533;&#65533;~&#65533;&#65533;&#65533;!C&#65533;+)D&#65533;p<y&#65533;&#65533;&#65533;$&#65533;Z&#65533;4&#65533;&#65533;5&#65533;Wrp}&#65533;!&#65533;	&#65533;e&#65533;uCuH%aG&#65533;vP87&#1095;rs&#65533;E5&#65533;,&#65533;Tc&#65533;&#65533;f&#65533;}&#65533;%xq&#65533;&#1317;"&#420;Ea4/&#65533;t&#65533;P&#65533;T&#65533;Tu&#65533;p&#65533;Jo&#65533;'&#65533;&#65533;!g&#65533;&#65533;M&#65533;M@&#65533;J&#65533;F&#65533;V&#65533;Z&#65533;&#65533;&#65533;LV M&#65533;&#65533;[0[*=&#65533;<`j&#65533;v/&#65533;T&#65533;&#65533;dM&#65533;&#65533;C&#65533;Y&#65533;e&#65533;M z&#65533;&#65533;uOu5&#65533;&#65533;df&#65533;K &#65533;&#65533;&#34988;;&#65533;&#65533;MR&#65533;1e&#65533;a&#65533;&#65533;&#65533;&#65533;&#65533;i&#65533;&#65533;HPJ&#65533;J&#65533;'&#65533;&#65533;Npk&#65533;&#65533;&#65533;x&#65533;&#65533;uTEQaT&#65533;&#65533;&#65533;k&#65533;&#65533;&#65533;&#65533;1&#65533;&#65533;1g&#65533;&#65533;&#65533;&#65533;&#65533;FMp&#1697;b&#65533;;&#65533;V@q&#65533;kMT&#65533;&#65533;G&#65533;&#65533;]
k&#1428;&#65533;a&#65533;c&#65533;&#65533;p&#65533;/OQG&#65533;&#65533;&#65533;x&#65533;&#65533;&#65533;-l&#65533;&#65533;&#65533;0&#65533;&#65533;o&#65533;e&#65533;g9&#65533;J^ &#65533;&#65533;&&#65533;"&#65533;<&#65533;"&#65533;&#65533;MQ(&#65533;&#65533;&#65533;&#65533;,e_TAU.&#65533;a5S&#65533;&#65533;&#65533;&#65533;Q&#65533;&#65533;&#65533;&#65533;L&#65533;z&#65533;&#65533;q&#65533;I#&#65533;&#1639;_&#65533;&#65533;5o@B&#65533;&#65533;9DaC	&#65533;$&#65533;&#65533;F&#65533;&#65533;1&#852;&#65533;xm7&#65533;2V&#65533;e&#65533;&#65533;&#65533;!<")&#65533;e&#65533;Ji-&#65533;q&#65533;y&#65533;&#65533;&#65533;s&#65533;&#65533;)&#65533;r&#65533;&#65533;&#65533;p&#65533;c&#65533;&#65533;<&#65533;||&#1425;^&#65533;&#65533;&#65533;&#65533;"&#65533;&#65533;"&#65533;&#65533;j3&#65533;&#65533;#,&#65533;"&#65533;))&#65533;9&#65533;&#65533;xk"zP&#853;@&#65533;z&#65533;&#65533;<T&#65533;&#65533;?&#65533;&#65533;A\&#65533;&#625;""~ax$_&#65533;v]&#65533;7&#65533;&#65533;@&#65533;&#65533;&#65533;&#65533;LG&;"&#65533;&#65533;&#65533;8&#65533;`&#65533;&#65533;&#65533;p&#65533; &#65533;E&#65533;<~&#65533;&#65533;&#65533;&#65533;&#65533;X>k&#65533;=[!&#65533;&#694;&#65533;"&#65533;Q&#65533;&#65533;&#65533;!|&#65533;&#794;&#65533;!}&#65533;/&#65533;&#65533;y#&#65533;>mP&#65533;&#65533;!%$!&#65533;&#1203;w`&#65533;&#65533;7z&#65533;"k!/&#756;&#65533;&#65533;&#65533;!&By&#65533;!&#65533;b&#65533;9&#65533;s&#65533;E&#65533;&#65533;=
&#65533;&#65533;:&#65533;3&#65533;OQ!G&#65533;&#65533;&#65533;&#65533;&#65533;&#65533;&#65533;&#65533;&#65533;&#65533;^uo	_&#65533;=/6&#65533;&#65533;&#65533;&#65533;@*&#65533;,<&#65533;4D&#835;&#65533;4&#851;&#65533;&#65533;y&#65533;&#65533;"g`53No&#65533;bF&#65533;&#65533;d	&#65533;&#65533;N&#65533;X&#65533;2U@&#65533;E&#65533;; H YpU&#65533;Q/F&#65533;Q&#65533;&#65533;M&#65533;//&#65533;O8&#65533;&#65533;Fz$<&#65533;&#65533;c&#65533;4&#65533;nS&#65533;N&#65533;flVM&#65533;&#65533;&#65533;~Z&#65533;&#65533;c6&#65533;&#65533;&#65533;M H`&#65533;V&#65533;Zde&#65533;&#65533;"&#65533;&#65533;&#65533;&#1311;&#65533;&#65533;l&#65533;&#679;&#65533;&#136;a&#65533;T&#65533;T&#65533;S&#65533;&#65533;/a&#65533;&#65533;&#65533;d/&#65533;0&#65533;*&#65533;
F&#65533;&#65533;&#65533;&#65533;T&#65533;dj&#65533;Lft&#65533;&#65533;&#65533;-85S&#65533;&#65533;V&#65533;&#65533;&#65533;&#65533;v&#65533;{r}`&j&#65533;uF&#1277; &#65533;&#65533;J&#65533;t&#65533;P&#65533;d&#65533;&#65533;&#65533;6_&#65533;&#65533;A8q&#65533;&#65533;qUS&#65533;&#65533;&#65533;&#65533;&#65533;m_Pd^&&#65533;&#65533;&#65533;&#65533;e!&#65533;?jE&#65533;&#65533;m$&#65533;+?&#65533;&#65533;xS&#65533;	&#65533;%&#65533;aNs+Q3_b&#65533;&#65533;/cMs}jC/\&#65533;&#65533;"&#65533;&#65533;&#65533;&#65533;&#65533;&#65533;(&#65533;}&#65533;w&#65533;C>&#65533;&#65533;&#65533;&#65533;&#65533;xR&&#65533;Q&#65533;'9C&#65533;&#65533;&#65533;&#65533;&#65533;&#65533;&#65533;&#65533;mg;&#65533;ad,#&#65533;q&#65533;&#65533;#&#65533;&#43093;2&#65533;Fa!T$r&#65533;c&#65533;t&#65533;Z&#301;&#65533;sZ&#65533;c>&#65533;u&#65533;&#65533;&#65533;#&#65533;#^>&#65533;&#65533;p,&#65533;A&#65533;&#65533;7&A&#65533; &#24928;(J&#65533;!&#65533;&#1842;&#65533;&#65533;Y&#65533;aXy&#65533;&#65533;W&#65533;QG&#65533;2(&#65533;&#65533;'[&#990;&#65533;!b&#771; !y )&#65533;s&#65533;L&#65533;w&#65533;&#65533;&#65533;&#65533;&#65533; A&#1420;&#836;&#65533;!C&#65533;!z&#65533;f&#65533;B3%y@&#65533;&#65533;&#65533;&#65533;.&#65533;&#65533;&#65533;y&#65533;&#65533;&#65533;!&#65533;&#65533;@&#1068;&#65533;&#65533;&#65533;p&#65533;&#65533;G&#65533;#&#65533;&#65533;5&#65533;#)&#65533; !(z&#65533;[&#65533;&#1106;&#65533;&#65533;&#65533;&#65533;|;&#65533;&#65533;&#65533;p~&#65533;
&#65533;*|&#65533;&#65533;C&#65533;&#65533; A&#65533;0&#65533;x&#65533;&#65533;w&#65533;1"&#65533;&#177;W;)k`&#65533;+&#65533;&#65533;#&&#65533;&#65533;{&#65533;&#623;c&#65533;*&#65533;g&#65533;\{?&#65533;Y,_N29%9 e&#65533;&#1200;&#65533;&#65533;/&#252;&#65533;&#65533;dV&#65533;0&#65533;&#65533;7D(&#65533;RV&#65533;&#65533;Oz&#65533;~F&#65533;&#65533;d&#65533;n&#65533;&#65533;T0&#65533;&#65533;gs&#65533;&#65533;+&#65533;D&#65533;NO&#65533;&#65533;r&#65533;&#65533;dQ&#65533;M%55&#65533;&#65533;y&#65533;&#65533;4&#65533;9f&#65533;&#65533;&#65533;&#65533;&#65533;&#65533;&#807;&#65533;V&#65533;c&#65533;T&#65533;&#65533;dC_m&#65533;d&#65533;q UQh&#65533;&#65533;&#65533;SB&#65533;&#65533;&#65533;&#65533;&#65533;D&#65533;&#65533;&#65533;MD&#65533;&#65533;&#65533;&#65533;z&#65533;&#65533;&#65533;&#65533;{W&#65533;&#65533;wh&#65533;&#65533;&#65533;R>eN`&#65533;E,{\Cx44=&#65533;&#65533;&#65533;f&#65533;&#65533;&#65533;PO&#65533;&#65533;&#65533;S{&#65533;I	FM&#65533;+S55&#65533;t0_&#65533;&#65533;\&#65533;&#65533;&#65533;g`&#65533;&#975;&#65533;Vi&#65533;6&#65533;}q>&#65533;&#65533;&#65533;E&#65533;dZ&#65533;&#65533;&#65533;$ Q!C&#65533;&#65533;6s&#65533;P&#65533;4 >E&#65533;.&#65533;[%R&#65533;<&#65533;&#65533;H$&#65533;^&#65533;g&#65533;&#65533;!K&#65533;&#65533;|&#65533;&#65533;&#65533;&#65533;2&#65533;=3	'9&#65533;'&#65533;&#65533;Yo&#31762;@.B]&#65533;C&#65533;9&#65533;>;&#65533;&#65533;&&#65533;&#65533;9[)&#65533;=&#65533;3&#65533;&#65533;&#65533;&#65533;7&#65533;*&#65533;&#65533;&#65533;&#65533;yw9&#65533;u|&#65533;&#859;u&#65533;}&#65533;&#65533;&#65533;&#65533;&#65533;&#65533;&#65533;:d&#65533;!&#65533;<&#65533;&#65533;B&#65533;r6&#65533;'&#65533;}&#65533;&#65533;&#65533;S&#65533;&#925;<	&#65533;&#1841;sg&#65533;&#65533;<}&#65533;&#65533;3&#29531;7t&#65533;&#65533;&#65533;&#65533;&#65533; A&#65533;*4&#65533;&#65533;!D&#65533;	&#65533;gO>y&#65533;)#&#65533;&#793;1cn&#65533;I&#65533;f&#65533;&#65533;=&#65533;p&#65533;&#65533;>&#65533;&#65533;&#65533;P&#65533;N
&#65533;h&#65533;G&#65533;)*4&#65533;* >w&#65533;&#553;&#65533;G&#65533;&#65533;&#65533;w&#35589;&#65533;!C&#65533;&#65533;cG&#65533;7&#1776;YC&#65533;K6l&#65533;&#65533;q&#65533;'O&#65533;8q4&#65533;&#65533;O&#65533;&#65533;&#65533;#&#65533;S&#65533;J&#65533;&#65533;	D&#65533;P!B&#65533;D&#65533;*&#65533;!AO&#65533;&#65533;Y&#65533;&#65533;3i&#1444;A&#65533;&#65533;M=&#65533;&#65533;&#65533;&#65533;&#65533;&#65533;&#65533;ATM&#65533;&#65533;CG&#65533;1&#65533;&#336;Y#&#65533;&#65533;Y<s&#65533;&#65533;&#65533;m&#65533;70_4e&#65533;k?c&#65533;3h&#1192;&#65533;;&#65533;&#65533;&#65533;5l&#65533;&#65533;1hqM&#65533;&#65533;a&#65533;t&#65533;.W&#65533;X&#65533;&#65533;e&#65533;)&#65533;&#65533;B-&#65533;&#65533;"&#65533;&#65533; &#65533;&#65533;,&#65533;&#65533;&#65533;*"D?-&#65533;&#65533;&#65533;&&#65533;&#65533;B
)&#65533;&#65533;&#65533;&#65533;&#65533;&#65533;"&#65533;-&#65533;&#65533;&#65533;C)&#65533;x"
)&#65533;&#65533;"&#65533;$&#65533;x&#65533;&#65533;&#65533;&#65533;"&#65533;/D&#65533;&#65533;C1&#65533;&#529;&#65533;.&#65533; &#65533;.&#65533;&#65533;&#139;&#65533;l"1&#65533;o&#65533;&#65533;&#65533;>)&#65533;&#65533;&#65533;&#65533;/&#65533;&#65533;OH&#65533;&#65533;&#65533;&#65533;1&#65533;&#65533;&#65533;F0&#65533;&#65533;-&#65533;&#65533;"&#65533;&#65533;&#65533;Q&#65533;(&#65533;p&#65533;?&#65533;&#65533;&#65533;.&#65533;@&#65533;&#65533;,&#65533;&#33676;1&#956;&#1100;&#65533;&#65533;@&#65533;&#65533;&#65533;0C3&#65533;&#65533;1&#1884;2&#65533;&#65533;S"E&#65533;?1&#65533;`&#65533;5&#65533;@c&#65533;&#65533;#&#65533;B&#65533;2K2&#65533;&#65533;;&#65533;&#65533;P#Z&#65533;&#65533;&#65533;&#65533;:&#65533; 9&#1808;&#65533;2&#680;m&#65533;Y&#483;&#65533;PB&#65533;L&#65533;b&#65533;&#65533;:6&#65533;8&#65533;&#65533;@&#600;v&#1690;&#65533;XV[3n:tae&#65533;ub&#65533;&#65533;)'&#65533;5&#65533;ZZi&#973;9&#65533;k:b&#65533;&#65533;)X4&#65533;v&#65533;,&#65533;8r&#65533;&#65533;&#65533;&#65533;r&#65533; &#65533;&#65533;J(; b&#867;?&#65533;*!&#65533;2&#65533;ia&#65533;0&#65533;&#65533;CQD&#65533;DT*&#272;D<n&#65533;&#65533;i&#65533;A&#65533;&#65533;&&#65533;CJf&#65533;&#65533;&#65533;5@&#65533;&#65533;<
$b>*n-7&#65533;#9&#65533;&#206;&#65533;l>&#65533;&#37529;jl&#65533;;&#65533;C&#1956;&#65533;&#65533;&#65533;&#65533;&#65533;y?&#65533;
N5&#65533;$&#65533;)&#65533;&#1182;&#65533;&#65533;6&#65533;5&#65533;/7&#65533;W&#65533;&#65533;&#65533;&#65533;9r&#65533;&#65533;&#65533;r&#65533;&#65533;| &#65533;&#65533;`&#65533;&#65533;n&#1000;&#65533;&#65533;&#65533;#&#65533;&#1378;C:7&#65533;+&#65533;&#65533;5&#1672;&#14378;~&#65533;&#45354;&&#65533;&#65533;&#65533;;8&#65533;z,&#65533;&#65533;x&#65533;&#65533;&#65533;&#65533;rc,&#350;&#65533;&#65533;&#65533;&#65533;V&#65533;&#65533;i&#65533;~&#65533;+&#65533;C&#65533;G$&#65533;&#65533;D&#65533;&#2008;/&#65533;&#37213;&#65533;n&#65533;&#65533;&#65533;&#65533;|&#65533;`&#65533;&#65533;3kc1=&#65533;K&#65533;h&#65533;_&#65533;!&#65533;&#65533;&#65533;*ARsj5=&#65533;p&#65533;	&#65533;&#65533;&#65533;K&#65533;&#65533;&#65533;&#65533;".&#65533;&#65533;&#65533;&#65533;&#65533;&#717; Ff&#65533;&#65533;!&#65533;hY&#65533;&#65533;&#65533;&#65533;&#65533;L.^&#65533;C&#65533;&#65533;&&#65533;6&#65533;/&#65533;&#65533;K&#65533;S&#65533;10h>Y8&#65533;v/&#65533;H[&#65533;B&#65533;&#65533;&#65533;2&#65533;RS&#65533;&#65533;&#65533;&#65533;`)eaGB&#65533;}FD"&#65533;&#65533;JA&#65533;&#65533;&#65533;&#65533;&#65533;'
L(&#65533;&#65533;&#65533;&#65533;&#65533;&#65533;JX&#65533;&#65533;&#65533;A&#65533;
X&#65533;&#65533; U&#65533;sy&#65533;
&#65533;&#65533;e;&#65533;&#65533;X&#65533;O&#65533;&#65533;&#65533;&#65533;&#65533;dJ_Q&#65533; 0?&#65533;&#65533;e&#65533;&#65533;@Y&#65533;Ow<&#65533;&#65533;04&#65533;&#65533;D7RN&#65533;Z5Gt&#65533;0Dr&#65533;&#65533;&#65533;0&#65533;&#65533;S&#65533;&#65533;l&#65533;&#65533;8P0uk&#65533;C&#65533;&#65533;0IO@&#65533;R&#65533;@t&#65533;&#65533;&#65533;&#65533;&#65533;q&#65533;&#65533;&#65533;&#65533;=&#65533;&#65533;>` O&#65533;&:4u&#65533;Cw;&#1025;hl&#65533;&#65533;.&#65533;&#65533;K&#65533;|	&#65533;e&#65533;z&#65533;#*&#1652;&#65533;p&#65533;Ku&#65533;f&#65533;&#397;X&#65533;&#65533;xd%&#65533;P&#683;cLAH&#65533;&#65533;&#65533;Q&#65533;./&#65533;&&#65533;XWAe&#65533;&#1177;&#65533;4&#65533;&#65533;s&#65533;&#245;&#65533;G&#65533;&#145;&#65533;`xA&#65533;1&#65533;k&#65533;Y(v&#65533;&#65533;&#65533;#|&#65533;&#65533;&#65533;&#65533;&#65533;&#625;.^&#65533;Le&#65533;3&#65533;&#65533;&#65533;$&#65533;HD#L&#65533;F&#65533;&#65533;)|c)&#65533;v&#209;&#65533;H&#65533;1&#65533;C D&#65533;&#65533;&#65533;&!&#65533;&#65533;&#65533;S&#1529;&#65533;&#65533;&#65533;CR\&#65533;&#65533;'5&#65533;&#65533;L2&#65533;E&#65533;&#65533;e&#65533;kI"@6&#65533;g*O&#65533;I&#65533;c&#65533;&#65533;%&#65533;a&#65533;&#65533;X&#65533;&#65533;&#65533;aD5M[&#65533;&#252;&#65533;&#65533;#&#65533;c&#65533;I&#65533;a$1&#65533;<&#65533;:_&#65533;&#65533;&#65533;&#65533;^&#65533;JO&#65533; U&#65533;p&#65533;7&#65533;&#65533;Ar5&#65533;&#65533;&#65533;g&#65533;!&#65533;&#65533;^r1&#65533;&#65533;E&#65533;&#65533;S\a	HQ&#65533;&#65533;PmZPaE&#65533;,B&#65533;I"&#1096;E$&#65533;c&#65533;MDWL&#65533;&#65533;1-p1s&#65533;E&#65533;&#65533;Eu&#65533;SD&#65533;MS9@&#65533;&#65533;&#65533;&#65533;&#65533;0;yi&#65533;`q&#65533;T&#65533;U&#65533;&#65533;aqPT&#65533;&#65533;6&#65533;v&#65533;2h&#65533;&#65533;YS&#65533;&#65533;&#65533;'I!&#65533;'&#972;$u(<j&#65533;]&#1106;u&#65533;%&#65533;3&#65533;B]N"&#65533;Ne&#65533;&#65533;&#65533;&#65533;U&#65533;&#65533;&#65533;&#65533;&#65533;&#65533;u&#65533;RU&#65533;!~(&#65533;*&#65533;&#65533;ARn&#65533;&#65533;`&#65533;>&#65533;A&#65533;&#596;&#65533;&#65533;Ka	M&#65533;&#153;&#65533;(&#65533; &#65533;&#65533;I&#65533;C&#65533;[h&#65533;&#65533;HP&#65533;&#65533;Bd$&#65533;(`R&#65533;T&#65533;&#65533;W+r&#65533;3=&#65533;&#65533;V&#65533;&#65533;&#65533;&#65533;&#65533;P36I&#65533;&#65533;&#65533;DE	h6
&#65533;&#65533;&#65533;&#65533;M7$&#65533;&#65533;Fc&#65533;&#65533;&#65533;&#65533;hk;&#65533;&#1168;&#65533;&#65533;IZ!Nq0&#65533;|57T&#65533;t&#65533;&#65533;`C&#65533;3&#64608;v&#1239;&#43219;&#65533;&#65533;$&#65533;&#65533;&#65533;&#65533;&#65533;&#65533;&#65533;_&#65533;&#65533;&#65533;#&#65533;`r&#65533;P&#65533;&#65533;M~&#65533;\Kh&#22589;Y}&#65533;L&#65533;&#65533;V!&#65533;&#65533;&#65533;t&#65533;e&#65533;&#65533;y&#65533;&#65533;&#65533; Lx^/Is]^&#65533;J;(&#65533;%L&#65533;&#65533;.&#65533;&#65533;&#65533;&#65533;&#65533;&#65533;qC[&#65533;H&#65533;&#65533;G~q&#65533;&#65533;&#65533;&#65533;O3&#65533;V&#65533;
C&#65533; &#65533;4&#65533;afA&#65533;&#65533;@M&#65533;$&#65533;v&#65533;QC"HJ 6&#65533;P&#65533;&#65533;F&#65533;7o*&#65533;&#65533;d1&#245;&#65533;YV26S&#65533;&#65533;v%&#65533;6L+T&#154;&#65533;Y&#65533;*&#65533;&#65533;&#65533;&#65533;&#65533;&#65533;^h&#65533;&#65533;7&#65533;&#65533;K&#6769;&#65533;&#65533;P&#65533;s#&#65533;&#65533;j<&#65533;f7b&#65533;H&#27803;&#65533;q&#65533;4&#65533;+&#65533;ST&#65533;x&#1341;%+&#65533;&#65533;&#65533;&#65533;&#65533;T$%!&#65533;P&#65533;&#25679;&#65533;&bv&#65533;hG@&#65533;&#65533;&#65533;)&#65533;&#65533;R$&#65533;1&#65533;&#65533;/&#65533;&#65533;&#65533;
\f&#65533;&#65533;2&&#65533;K&#65533;z&#959;&#65533;"\:&#65533;4&#65533;&#65533;&#65533;&#65533;&#65533;y&#65533;&#65533;&#65533;&#1954;F`&#65533;m$"!	I@"&#58440;&#65533;&#65533;Hs&#65533;&#65533;&#65533;,&#65533;&#65533;Le&#65533;&#65533;
&#65533;&#1646;&#65533;E&#1315;&#65533;&#65533;&#65533;&#65533;l&#65533;RO&#65533;=T7g&#65533;Nhp&#1688;&#65533;&#65533;&#65533;H&#65533;&#1959;&#65533;F&#65533;&#65533;&#65533;A&#65533;&#65533;&#65533;&#65533;&#65533;&#65533;[&#65533;@&#65533;&&#65533;a&#65533;&#65533;!&#65533;9A&#65533;9&#19581; &#65533;vfv&#65533;&#65533;^&#65533;N&#65533;&#65533;&#65533;<&#65533;$
&#65533;Jt&#65533;&#65533;)&#65533;:&#65533;&#65533;&#65533;v&#65533;&#65533;&#65533;gJ&#65533;&#65533;O&#65533;&#65533;&#65533;QMi9&#65533;&#65533;el&#65533;)&#65533;`&#65533;5&#65533;]&#65533;&#65533;5h8G&#65533;|&#65533;&#65533;&#65533;&#65533;'\&#65533;&#65533;&#65533;&#65533;&#65533;&#65533;@&&#65533;&#65533;k1.&#65533; &#65533;_	&#65533;4&#65533;&#65533;&#1062;&#65533;	4&#65533;&#65533;&#65533;&#65533;&#65533;<&#65533;&#65533;&#65533;kJ&#65533;V&#65533;+&#65533;3&#65533;&#65533;,&#65533;Vp&#65533;Q)AJ&#65533;&#65533;J@&#65533;&#65533;E&#65533;	5p&#65533;m&#65533;&&#65533;jkJ&#65533;&#1648;&#65533;s&#585;&#65533;(?&#65533;&#1056;&#65533; &#65533;`&#65533;&#65533;
&#65533;z&#65533;&#65533;&#65533;&#65533;R&#755;y&#65533;&#65533;&#65533;&#65533;&#65533;y1&#65533;&#65533;&#65533;&#65533;P:&#642;&#65533;&#65533;1&#65533;_&#65533;&#65533;&#65533;&#65533;&#65533;&#65533;(&#65533;&#65533;&#65533;@&#65533;&#65533;&#65533;&#65533;J&&#65533;&#65533;&&#65533;p&#65533;9@&#65533;&#65533;h=&#65533;&#65533;&#65533;&#65533;)&#65533;&#65533;	O&#65533;`&#65533;&#65533;&#65533;	&#65533;&#65533;i&#65533;&#65533;&#65533;&#155;&#1513;&#65533;,&#65533;6m&#65533;&#65533;Q&d&#65533;&#1675;&#65533;2&#65533;>&#65533; &#65533;&#65533;/j@Q3&#65533;FY&#65533;|&#65533; z&#1197;}&#65533;&#65533;&#65533;2&#65533;&#1329;&#65533;&#65533;&#65533;B&#65533;8&#65533;&#65533;&#65533;&#65533;&#65533;R&#65533;+&#65533;&#65533;&#65533;&#65533;&#65533;&#65533;Q
&#65533;h&#65533;&#65533;0&#65533;h*&#65533;&#65533;&#65533;&#65533;&#65533;&#65533;&#65533;&#65533;&#65533;&#65533;p&#65533;&#65533;&#65533;&#65533;&#65533;&#524;&#65533;Z&#65533;&#65533;&#65533;&#65533;&#65533;0&#65533;`-&#1336;&#65533;kD&#65533;&#65533;&#65533;&#65533;&#65533;&#65533;R&#65533;C &#65533;&#65533;&#65533;&#65533;
&#475;s&#65533;&#65533;#&#65533;&#65533;`&#65533;&#65533;2&#65533;&#65533;&#65533;&#65533;&#65533;&#65533;&#65533;&#65533;&#65533;Q&#65533;&#65533;&#65533;&#65533;&#65533;&#65533;=DhG`&#65533;i&#65533;;&#65533;&#65533;YG&#65533;;HX&#65533;&#65533;	&#478;&#65533;&#65533;&#65533;&#65533;&#65533;&#65533;A&#65533;&#65533;0+<&#65533;&#65533;&#65533;&#65533;&#65533;&#65533;&#65533;9&#65533;&#65533;0 &#65533;cH&#65533;&#65533;Hx&#65533;H&#65533;&#65533;&#65533;IxG&#65533;&#65533;P&#65533;&#65533;&#65533;&#65533;&#65533;h&#65533;y&#65533;&#65533;&#65533;&#65533;A&#65533;i&#65533;&#65533;&#65533;=S&#65533;!&#65533;@+&#65533;(*@&#65533;&#65533;&#65533;&#65533;n&#65533;&#65533;&#1832;&#65533;&#65533;;GC&#65533;*&#65533;"&#65533;&#65533;Z&#65533;&&#65533;qY&#65533;&#65533;"&#65533;Z'&#65533;&#65533;(&#65533;2:&#65533;h&#65533;&#65533;b&#65533;&#65533;&#65533;&#1419;&#65533;&#754;&#65533;
j&#65533;{&#65533;Y&#65533;&#377;5 &#65533;&#65533;&#65533; &#65533;0	&#65533;%&#65533;U3A#&#65533;&#65533;;&#65533;&#65533; Z&&#65533;&#65533;&#65533;&#65533;X&#65533;&#65533;&#65533;3`2&#65533; B!/&#65533;&#65533;|&#65533;&#65533;&#65533;&#65533;:@&#65533;/&#1043;?&#65533;&#65533;)`&#65533;#`1&#65533;!3)4?&#65533;&#65533;X\&#65533;&#65533;&#1663;B*33&#65533;zY&#65533;&#65533;&#65533;v&#65533;1&#65533;>/8&#65533;=L&#65533;hR3?&#65533;L&#65533;&#65533;O[&#65533;&#65533;0&#65533;(2&#65533;&#65533;P&#65533;Y93L&#65533;&#65533;,A&#65533; &#65533;&#65533;j&#65533;y&#65533;5&#65533;&#65533;&#65533;&#65533;&#65533;n&#65533;/>&#65533;000&#65533;&#499;&#65533;&#65533;@&#65533;p&#65533;&#65533;x*&#65533;&#65533;@&#65533;H&#65533;&#1642;]d
&#65533;&#65533;&#65533;&#65533;&#65533;&#65533;&#65533;bx:&#65533;&#65533;&#65533;gc&#65533;W&#65533;=[C&#65533;#&#65533;&#65533;&#65533;&#65533;&#65533;&#65533;&#65533;&&#65533;5E&#807;&#65533;&#65533;&#65533;&#65533;&#65533;&#65533;9&#65533;&#65533;a4h&#65533; &#65533;&#65533;&#615;P&#65533;&#65533;&#65533;&#65533;
B&#65533;	&#65533;&#65533;	&#65533;&#65533;`	&#65533;&#65533;&#65533;^&#65533;00p&#65533;&#65533;&#65533;'&#65533;1&#65533;`&#65533;4sc&#65533;Z,+7\8P&#65533;\&#65533;L&#65533;&#65533;Oa&#65533;3&#65533;&#290;&#65533;&#65533;*&#65533;1&#65533;&#65533;&#65533;&#65533;C&#65533;&#65533;'&#65533;&#65533;}&#65533;0&#1777;j&#65533;&#65533;'D&#65533;B&#65533;(&#65533;!&#65533;K&#65533;=&#1003;&#65533;;&#32997;&#20113;@?&#65533;8&#65533;_k;&#1960;&#65533;&#65533;JG&#65533;&#65533;&#65533;&#65533;&#65533;&#65533;&#65533;&#65533;A&#65533;(&#65533;a/l4&#65533;&#65533;@&#65533;&#65533;+)G@&#65533;E&#65533;&#65533;L&#65533;&#65533;&#65533;&#65533;&#65533;&#65533;
&#65533;&#65533;&#65533;Q&#65533;&#65533;&#65533;&#65533;&#65533;c?&#65533;&#65533;R&#65533;E8&#65533;Y-&#65533;&#65533;&#65533;*&#65533;&#65533;&#65533;&#507;&#65533;
G&#65533;&#1346;d&#65533;&#65533;&#65533;;Eh&#65533;H&#1083;&#65533;
&#65533;=&#65533;&#65533;7&#65533;	Y&#65533;&#65533;&#65533;&#65533;
&#65533;&#65533;&#1221;&#65533;J&#65533;2
&#65533;z&#65533;R&#1028;a&#65533;!&#65533;&#65533;SJP-&#65533;\&#65533;
&#65533;y >+&#65533;&#65533;&#65533;Z&#708;Q&#65533;>m&#65533;&#65533;.&#65533;&#65533;&#400;I&#65533;TJ&#65533;0&#65533;Dm&#663;&#65533;&#65533;&#65533;R&#65533;Ne&#65533;LSO&#65533;y&#65533;&#65533;&#65533;&#65533;g&#65533;/}B&#65533;(YF&#65533;&#65533;&#65533;&#65533;0&#65533;9&#65533;C&#1742;d"&#65533;&#65533;q2B&#65533;&#65533;&#65533;l90&#65533;&#65533;&#65533;&#599;&#65533;:&#65533;&#65533;&#65533;&#65533;5&#65533;	&#65533;{, ,&#65533;&#65533;0&#65533;=z&#65533; &#65533;&#65533;&#65533;(&#65533;&#65533;&#65533;<T&#65533;RB/&#65533;&#65533;%0#P&#65533;)&#65533;&#65533;&#860;&#65533;&#65533;&#65533;&#65533;&#65533;&#65533;&#65533;&#65533;&#65533;i&#65533;&#65533;&#63026;p&#65533;&#65533;T&#65533;C&#1614;&#65533;&#65533;6&#65533;D!2!&#65533;+8&#65533;&#65533;&#65533;a&#65533;"!Y&#65533;&#65533;&#65533;#/B&#65533;u#&#65533;&#65533;P)&#65533;&#65533;(N[&#65533;JP&#65533;&#65533;Y&#65533;D9&#65533;`Q&#65533;2KQ&#65533;&#65533;gcU*&#65533;&#65533;&#884;&#65533;&#65533;x&#65533;|I&#65533;&#65533;&#65533;&#65533;b&#65533;&#65533;&#65533;&#65533;6&#65533; *4&#65533;&#65533;M&#65533;&#65533;j&#65533;h+.&#65533;&#65533;&#1074;H&#65533;q&#65533;Z&#65533;\%&#875;&#65533;EC&#65533;ydZ&#65533;&#1187;E&#65533;Z&#65533;&#65533;&#65533;&#65533;&#65533;q&#65533;&#65533;&#65533;GG&#65533;&#1257;&#65533;C&#65533;&#65533;<<%&#65533;s&#65533;&#65533;&#65533;&#65533;&#65533;&#65533;&#65533;&#65533;C&#65533;&#65533;&#65533;j&#65533;Q&#65533;&#65533;&#65533;9&#65533;9&#544;&#65533;lK&#65533;&#3323;&#65533;Z[dA&#1699;)&#65533;&#65533;&#65533;E&#65533;%|b&#65533;o&#65533;x&#65533;&#65533;A=P&#1089;&#65533;&#972;&#65533;v9&#65533;l&#1259;&#65533;5&#65533;&#65533;Q$A!&#65533;&#65533;$&#65533;&#65533;&#65533;0&#65533;R&#65533;&#65533;bA2x)&#65533;]&#65533;&#65533;&#65533;0&#65533;&#65533;&#65533;&#65533;&#65533;:$&#65533;&#65533;&#973;Z&#65533;u&#65533;,}K	"&#65533;&#65533;&#65533;J&#1921;&#65533;y)^$&#65533;&#65533;(&#65533;&#65533;m&#65533;C&#65533;&#65533;&#65533;b&#65533;&#65533;&#65533;&#65533;)H-&#65533;&#65533;&#65533;&#65533;&#65533;p&#65533;X]&#65533;&#65533;&#65533;&#65533;&#65533;&#1510;lG&#65533;"&#65533;&#65533;:&#1032;&#65533;&#778;&#65533;HQ&#65533;$<&#65533;&#65533;9&#65533;&#65533;&#65533;<&#1280;&#65533;9T&#65533;&#65533;9n&#65533;&#65533;&#1589;&#65533;(9Dx&#65533;~L&#65533;&#65533;T&#65533;`&#65533;&#65533;&#65533;&#65533;&#65533;8&#65533;&#42575;`&#65533;&#65533;&#1491;&#65533;&#65533;y-&#1562;W&#65533;&#65533;u&#65533;&#65533;r&#65533;&#65533;&#65533;&#65533;7&#65533;k&#65533;E&#65533;&#381;&#65533;&#65533;&#65533;x&#65533;&#65533;P&#65533;&!i&#65533;&#65533;&#65533;@&#65533;&#65533;&#65533;&#65533;&&#65533;Q&#65533;D@!&#65533;&#65533;&#65533;&#65533;>8&#65533;7&#1166;1&#65533;&&#65533;&#65533;3O!&#65533;Z4&#65533;&#65533;&#65533;Q^*>)M&#65533;&#65533;0&#65533;&#65533;B&#65533;&#65533;/s&#65533;3&#65533;&#65533;'&#65533;&#65533;$&#65533;,&#65533;&#65533;)&#65533;&#65533;&#65533; &#65533;B:&#65533;&#65533;>BK&#65533;e&#65533;&#65533;8&#941;}&#65533;8
&#65533;&A&#65533;I%7c&#1154;1&#1090;-8&#65533;&#65533;&#65533;&#65533;)&#65533;Uy!&#65533;@"&#65533;k!C&#65533;ENR&#65533;/&#65533;&#65533;(&#65533;&#65533;&#65533;g&#65533;&#65533;&#65533;&#65533;Z&#65533;&#65533;C&#65533;&#65533;"&#65533;&#65533;J&#65533;$v;&#65533;00&#65533;-&#65533;5@&#65533;1t&#65533;&#65533;H&#65533;Q&#65533;&#65533;&#65533;&#65533;[&#65533;R&#65533;&#65533;e&#65533;	6\K{&#65533;^&#65533;&#65533;&#65533;&#65533;&#65533;&#65533;&#65533;&#65533;c&#65533;&#65533;&#65533;&#65533;&#65533;&#65533;4q&#65533;&#65533;}.&#65533;&#136;&#65533;Y&#65533;
&#65533;&#65533;c&#65533;P&#65533;s4E&#65533;U&#65533;Z&#65533;`&#65533;&#65533;(&#65533;ExJ&#65533;L&#65533;M&#65533;M&#516;M&#65533;&#65533;L&#65533;&#65533;G&#65533;&#65533;ChU&#65533;&#65533;&#65533;/&#65533;
H&#65533;&#65533;C&#65533;&#65533;R	&#65533;&#65533;;&#65533;t&#65533;&#65533;b
&#65533;h&#65533;&#65533;&#65533;&#1436;&#65533;&#65533;&#65533;+ &#65533;jDp&#65533;&#65533;&#65533;&#65533;&#65533;a&#65533;&#65533;&#65533;b&#65533;&#65533;&#65533;p/&#65533;1&#65533;&#65533;l<xi`T8&#65533;&#65533;Z2&#65533;&#65533;&#65533;L*k&#65533;2&#65533;K&#65533;-&#65533;.[&#65533;l!&#65533;&#661;&#65533; &#65533;b&#65533;&#65533;{&#65533;4&#65533;&#65533;&#65533;[&#65533;&#65533;&#65533;&#65533;U&#65533;O&#715;&#65533;x.&#65533;a&#65533;T.O&#65533;M&#65533;&#65533;C&#65533;&#65533;Li&#65533;2Y&#65533;!-5d&#65533;&#65533;&#1800;;`D1&#65533;&#65533;;&#65533;&#65533;&#1226;&#65533;&#65533;&#65533;&#65533;&#65533;&#65533;&#65533;	&&#65533;R4&#65533;&#65533;)&#65533;n&#65533;&#65533;&#65533;X8&#65533;&#65533;&#65533;&#65533;&#400;&#65533;&#65533;&#65533;8&#65533;r&#65533;&#65533; ^&#65533;&#65533;&#65533;-%c&#65533;^(&#65533;&#65533;&#65533;&#1434;	&#65533;S&#65533;&#65533;-&#65533;0W&#65533;.;&#65533;@&#65533;a&#65533;&#65533;&#65533;7r&#15861;.&#65533;&#65533;d&#65533;&#65533;&#65533;&#65533;&#65533;&#65533;&#65533;&#65533;b&#65533;&#65533;&#65533;&#65533;P&#65533;&#65533;&#65533;&#65533;j&#65533;(D&#1842;j&#65533;&#65533;Y?i&#65533;&#65533;&#65533;&#65533;&#65533;nC&#65533;&#65533;&#65533;M[&#65533;&#65533;&#65533; &#65533; &#65533;&#65533;d&#65533;&#65533;&#65533;&#65533;@"M&#65533;&#65533;&#65533;,&#65533;?1&#65533;&#65533;2&#65533;&#65533;3&#65533;&#65533;&#65533;S&#65533;&#65533;&#65533;b&#65533;&#65533; c&#65533;&#622;#b&#898;.&#65533;A!&#65533;&#65533;9&#65533;2&#49697;.&#65533;$&#65533;#P&#65533;(p$`* g3&#65533;N&#65533;&#65533;&#65533;!q!3&#65533;&#65533;&#65533;m&#65533;Z&#65533;&#65533;&#65533;&#65533;Z&#65533;&#65533;&#65533;&#65533;&#65533;&#65533;&#65533;
{&#65533;&#65533;&#65533; &#65533;d&#65533;&#65533;&#65533;&#65533;e"&#65533;_/&#65533;2&#65533;&#65533;	_&#65533;&#65533;&#65533;e&#65533;&#1894;&#65533;Q&#65533;H	RV&#65533;+&#65533;&#65533;*&#65533;&#65533;~$P&#65533;&#65533;1p&#65533;AcP1&#65533;&#65533;&#65533;&#65533;6k&#65533;H&#65533;*&#65533;r&#65533;&#65533;&#65533;.&#1046;@12&#65533;x&#65533;&#65533;&#65533;4&#65533;ofr&#65533;&#65533;x6&#65533;R&#65533;&#450;&#65533;&&#1742;&#1696;&#65533;H@&#65533;&#65533;&&#65533;&#1672;A&#65533;W&#65533;&#65533;&#65533;	&#65533;F&#65533;&#65533;J&#65533;J(&#65533;I&#65533;&#65533;H(H&#65533;&#388;M&#65533;O&#65533;&#65533;O&#65533;&#65533;&#65533;&#65533;J8&#65533;]II &#636;&#65533;&#65533;J&#65533;H@&#65533;J&#578;&#65533;-B&#65533;:&#65533;&#65533;&#65533;-6>&#65533;&#65533;&#65533;
&#65533;x&#65533;&#65533;A&#65533;j&#65533;&#65533;&#65533;&#65533;X&#65533;C&#65533;T&#65533;m&#65533;&#65533;&#65533;&#65533;&#65533;i&#65533;&#65533;.A&#65533;=l}F&#65533;\
d&#65533;&#65533;&#65533;&#65533;z&#65533;)&#65533;&#65533;&#65533;|I&#65533;>ZGA&#65533;\&#65533;&#565;&#65533;&#65533;(PQF&#65533;4(&#65533;&#65533;A&#65533;&#65533;&#65533;&#65533;&#65533;-R6D&#65533;&#65533;&#65533;A&#65533;&#65533;&#65533;5X&#1277;E&#65533;&#65533;&#65533;&#65533;&#65533;&#65533;&#65533;R\Y&#65533;&#65533;&#65533;&#65533;&#65533;[+>&#65533;HV&#65533;&#65533;Q` EO&#12310;&#65533;%R	&#65533;Z&#65533;&#65533;qI$N_&#65533;&#65533;a&#65533;&#65533;&#65533;&#65533;h&#65533;&#65533;,dWW&#65533;
^&#65533;0&#65533;&#65533;qzm&#65533;&#577;&#48308;'&#65533;&#65533;&#65533;l&#65533;AZ&#65533;&#65533;	j5&#65533;&#65533;&#65533;&#969;&#65533;&#65533;&#65533;&#65533;&#65533;(&#65533;&#65533;&#65533;&#65533;&#904;&#65533;U&#65533;h+&#1024;&#65533;R&#65533;&#65533;&#65533;&#65533;&#65533;8&#65533;&#65533;P&#1199;6|&#65533;&#65533;&#65533;*&#1803;&#65533;&&#65533;&#65533;4&#65533;<&#65533;&#65533;&#65533;&#65533;&#65533;D<$&#65533;&#65533;&#65533;&#65533;&#2001;&#65533;&#65533;&#65533;&#65533;3y&&#65533;&#65533;.&#65533;"&#65533;&#65533;&#65533;&#65533;&#65533;9~X&#65533;&#65533;&#65533;~&#65533;5a&#65533;@D&#65533;&#716;mp&#65533;&#65533;/I&#65533;&#65533;? q&#65533;&#65533;&#65533;&#65533;&#65533;){&#65533;&#65533;'&#65533;)X&#65533;&&#65533;4O&#65533;p"&#65533;J1h&#1444;)3&L0\&#65533;&#65533;C&#396;1\&#65533;l&#65533;&#8524;&#65533;6o&#65533;&#1577;C&#65533;&#65533;7k&#1312;L&#65533;fL&#65533;&#65533;]&#65533;&#65533;&#280;&#330;&#65533;'O&#65533;P&#65533;r&#65533;&#65533;.\&#65533;L<s&#65533;"&#65533;2`\r&#1090;&#65533;&#65533;L&#65533;&#65533;&#65533;&#65533;0&#860;Y&#65533;&#65533;I&#65533;(&#1524;q&#65533;5&#65533;/T&#332;9&#65533;&#65533;L&#65533;^&#65533;\&#65533;B%'&#65533;'N&#65533;4i2E&#65533;&#65533;2l&#1712;AS&#65533;L1R}&#65533;&#274;&#65533;0b&&#65533;Q&#65533;f22e&#949;&#65533;&#65533;&#65533;gTZ&#65533;R&#65533;&#65533;L&#65533;&#65533;BK&#65533;&#65533;F&#65533;X8r&#65533;&#1289;MrN&#65533;6j&#65533;|F&#65533;&#609;fz&#65533;2F&#65533;=}2ThP&#65533;@&#65533;&#65533;&#7399;O&#65533;B&#65533;-r$&#65533;&#1188;&#65533;&#65533;!5z4&#65533;R&#65533;L&#65533;4Y&#65533;&#65533;&#33891;E&#65533;aw&#65533;&#65533;Q&#65533;&#65533;&#65533;&#65533;&#65533;g&#65533;B&#65533;&#1127;!}&#65533;&#65533;uHx&#65533;&#65533;Gu&#65533;(r&#65533; &#65533; "&#65533; " Pr&#65533;&#65533;&#65533;"&#65533;HRb&#65533;&#65533;&#65533;I#&#65533;R&#65533;{&#65533;<g&#65533; &#65533;X&#65533;!7&#65533;Hc"&#65533;8&#65533;"&#65533;4&#65533;H"?&R$&#65533;&#65533;(b!&#65533;6&#65533;u&#65533;!&#65533;t&#65533;Q&#65533;O&#1953;&#65533;w&#65533;1&#65533;&#65533;&#1873;Gx&#65533;AY&#65533;&#65533;2&#65533;&#65533;&#65533;Ej&#65533;q&#65533;L&#65533;&#65533;&&#65533;Hud&#65533;G|&#65533;&#65533;&#479;Z&#65533;}&#65533;1&&#65533;u&#65533;&#65533;&#65533;H_&#65533;fG&#65533;jV#t&#65533;&#65533;GHt&#65533;&#5779;&#65533;&#65533;1Rn|&#65533;`S:)&#65533;p&#65533;&#1095; &#65533;H&#65533;(&#65533;}&#65533;!H &#65533;&#65533;x&#65533;&#492;~&#65533;&#65533;|&#65533;1&#65533;Ev n&#65533;&#646;&#65533;\}&#65533;&#65533;Vkh5G&#65533;&B&#65533;y&#65533;&#65533;p&#65533;&#65533;%&#65533;
&#65533;j&#475;o&#65533;&#65533;FV&#65533;&#65533;&#770;
&#65533;m&#65533;&#1734;&#65533;r&#65533;&#65533;&#65533;e`t&#65533;Sc&#65533;&#65533;Wh&#65533;&#65533;&#65533;&#65533;~+&#65533;}l&#65533;n&#65533;f&#65533;w&#65533;Q&#65533;&#65533;&#65533;&#65533;A&#65533;Y&#65533;&#65533;&#65533;&#65533;zk&#65533;&#65533;4 }&#65533;)&#65533;b&#65533;[/fH&#65533;&#65533;[&#65533;Q&#65533;j&#65533;&&#65533;&#65533;i&#65533;&#65533;P&#65533;z!&#65533;Ki&#65533;4&#65533;mB&#65533;&#1037;&#65533;&#65533;&#65533;y0&#65533;&#65533;md&#65533;WO1&#65533;E(!Yg]&#65533;[XQFU&#780;&#65533;UDQEl[&#65533;&#65533;W&#65533;&#65533;CAs&#65533;EN[`1&#65533;&#65533;W_&#65533;6&#65533;W&#65533;EEXt&#65533;6&#65533;o/&#65533;&#65533;&#65533;>&#65533;&#65533;CP}&#65533;&#65533;&#65533;&#65533;&#65533;1&#65533;&#65533;U&#65533;&#65533;~&#65533;&#65533;&#65533;^l&#65533;QX-&#65533;bd&#65533;&#65533;&#65533;D&#65533;&#65533;?&#65533;&#65533;&#65533;Art&#1854;&#65533;&#65533;oe&#65533;&#65533;PDa<&#65533;&#65533;RD&#65533;D4q5MU!6P&#65533;&#65533;qzpA&#65533;MEkO&#65533;&#65533;&#65533;Z&#65533;}E&#65533;T&#65533;/&#65533;&#65533;@&#65533;&#65533;&#65533;UD&#65533;L&#65533;y&#65533;&#65533;^o&#65533;&#65533;SD&#65533;Pd&#65533;#&#65533;&#65533;C&#65533;&#65533;&#65533;&#65533;&#65533;-sb&#65533;&#65533;C&#65533;63&#65533;&#65533;1&#65533;&#65533;#&#65533;Bs&#65533;&#65533;\a
f"C&#65533;&#65533; &#65533;
S@&#65533;O&#65533;&#65533;&#65533;&#65533;g&#2026;&#65533;&#65533;&#65533;&#65533;/&#65533;&#65533;&#65533;Y&#65533;BV&#65533;&#65533;&#65533;&#65533;&#65533;lA&#65533;&#65533;@&#65533;&#65533;Q&#234;&#65533;I&C4&#65533;&#65533;D%*A	IDb&#65533;&#65533;&#65533;%4&#65533;	Op&#65533;&#65533;&#65533;#&#65533;#F&#65533;&#65533;&#65533; &#65533;&#65533;h	Hd9E&#65533;&#65533;1?&#65533;A$&#65533;zC&#65533;d.=&#65533;&#65533;U &#65533;&#65533;&#65533;&#520;?&#65533;q&#65533;8&#65533;&#1704;&#65533;$JB&#65533;&#65533;D$"	!%&#65533;&#65533;(!!"/*B&#65533;&#65533;&#1572;rZ4&#65533;&#65533;<&#65533;%{&#65533;c&#65533;&#65533;(Q&#65533;H&#65533;&#65533;&#65533;4&#65533;Cmi$&#65533;&#65533;C+y&#65533;+&#65533;K:c&#65533;&#65533;l5&#65533;6K6&#65533;&#65533;&#65533;&#65533;&#65533;&#65533;L&#65533;&#65533;2&#65533;&#65533;&#65533;&#65533;&#65533;(_&#65533;&#65533;W*&#65533;&#65533;&#65533;%<&#1793;Wv&#65533;&#65533;$&#65533;_&#65533;94J&#65533;!&#65533;&#65533;@&#65533;&#65533;l&#65533;&#65533;&#65533;&#65533;&#65533;:&#65533;&#65533;Y&#65533;=&#65533;D%94&#65533;?&#65533;h#&#65533;&#65533;d&#65533;	E&#65533;b)&#65533;&#65533;&#65533;&#65533;&#65533;&#65533;A&#65533;&#65533;&#65533;&#65533;`&#65533;M1*&#65533;y`&#65533;t&&#647;Z]g&#65533;&#65533;&#65533;TH&#65533;5Q-&#65533;&#65533;AE<Y&#65533;Y4&#65533;Kq&#65533;&#234;&#65533;&#65533;&#65533;&,-]iN&#65533;&#65533;3&#65533;afH&#65533;X<&#65533;Rt&#65533;&#65533;S&#65533;rC&#65533;@"ekIO&#65533;O&#65533;&#65533;5&#65533;8>l&#65533;&#65533;Y&#65533; &#65533;C&#65533;,&#65533;'&#65533;&#65533;&#1956;R&#65533;&#65533;&#65533;jP&#65533;&#1204;P&#65533;&#65533;&#65533;&#65533;glCS2&#65533;5&#65533;&#65533;]&#608;&#65533;&#65533;&#65533;&#65533;:&#1369;&#65533;&#65533;&#65533;7&#65533;&#65533;A&#65533;7
&#65533;&#65533;`&#65533;u?c&#65533;`&#65533;u&#65533;x&#65533;iK&#65533;&#65533;P&#65533;0&#1045;Oi&#65533;]&#1528;,l&Y -F&#65533; &#65533;&#65533;&#65533;gP&#65533;L2&#65533;&#65533;&#65533;A&#65533;&#65533;&#65533;BP&#65533;&#65533;`&#65533;&#65533;0&#65533;[
&#1088;&#65533;&#65533;&#65533;&#65533;f&#65533;q&#65533;&#65533;@&#65533;&#65533;&#65533;4&#65533;ZKE&#65533;5*t&#65533;t&#65533;.[&#65533;&#65533;&#65533;8&#65533;fl&#65533;*&#65533;&#65533;=&#65533;&#65533;@i-&#65533;T&#65533;;&#65533;J&#65533;"z&#65533;&#65533;kk&#1744;&#65533;x&#65533;*j&#65533;&#65533;O&#1058;&#65533;&#65533;""&#65533;a S&#65533;&#723;&#65533;&E#_&#65533;&#65533;i&#65533;Z&#65533;&#608;&Y&#65533;&#65533;&#2005;F&#65533;&#65533;&#65533;|Ap&#65533;+&#65533;G&#65533;P5&#65533;.X&#65533;&#65533;N)&#65533;.&#549;
5&#65533;B&#1846;&#65533;1$w(&#65533;&#65533;nCb&#65533;4x]l(&#65533;&#65533;h&#65533;&#1578;0D&#65533;&#65533;&#65533;3&#65533;&#65533;M&#1668;&#65533;I+MBx&#65533;5&#65533;&#65533;qrm&#65533;&#65533;$&#65533;&#65533;CAD&#65533;7&#363;=T&#466;&#65533;l&#65533;#&#65533;&#65533;&#65533;I\b&#65533; &#65533;'2&#65533;&#65533; AB(J$# &#65533;	-&#65533;&#65533;&#65533;&#65533;&#65533;%2q&#65533;H&#65533;&#65533;F&#65533;&#65533;&#65533;&#65533;&#65533;&#65533;nR&#65533;V&#65533;&#65533;&#65533;Id&#65533;Q&#65533;&#65533;D{	9&#65533;Q&#65533;&#65533;\D}&#65533;=7&#65533;U&#65533;x4&#65533;&#65533;&#65533;ED&#65533;E&#65533;h&#65533;8&#65533;!&#65533; &#65533;|&#65533;"&#65533;(5&#65533;:&#65533;&#65533;&#65533;'&#65533;@&#65533;LZ&#65533;&#65533;|&#65533;c p&#65533;!
+&#65533;&#65533;&#65533;&#65533;JYh&#65533;&#65533;!&#65533;Tw&#65533;C&#65533;&#65533;&#65533;'&#65533;&#65533;*L+T&#65533;&#65533;&#65533;,Y&#65533;&#65533;&#65533;F&#65533;A&#65533;H&#65533;&{&#902;&#65533;&#353;"&#65533;&#394;&#65533;&#65533;&#65533;&#65533;&#65533;Syt:&#65533;8$&#65533;&#65533;&#65533;G,&#65533;&#65533;&#65533;&#65533;&#65533;(W&#65533;&#459;&#65533;&#65533;v&#65533;&#65533;&#65533;&#65533;9&#65533;&#65533;O{&#65533;#eR&#65533; &#302;&#65533;&#65533;&#65533;Z]V_|&#266;	&#65533;b&#1361;&#65533;\R&#65533;K_:*&#65533;0au&#65533;&#65533;&#65533;&#65533;&#65533;&#65533;$&#65533;&#65533;0&#65533;<k
> &#787;h$#F&#65533;&#65533;r&#65533;	&#65533;&#65533; &#65533;&#65533;Q&#65533;&#65533;*&#65533;d&#65533;?&#65533;&#65533;&#65533;,<&#65533;d&&#65533;o&#65533;&#65533;:&#65533;&#65533;&#65533;&#1590;&#65533;=2&#65533;	WzC&#65533;&#65533;a5k&#65533;&#65533;f&#65533;6&#65533;&#65533;&#65533;2&#65533;&#65533;-&#65533;&#65533;d&#65533;&#1732;&#65533;J&#346;&#65533;&#65533;z&#65533;&#65533;!&#65533;&#195;h7&#65533;&#65533;U&#65533;}&#65533;\m&#65533;&#65533;&#65533;o&#65533;&#65533;&#65533;Z&#1212;0)&#65533; &#65533;&#1757;x&#65533;_8&#65533; &#65533;&#65533;&#2156;}^&#65533;j&#65533;kF&#65533;&#65533;&#65533;&#1516;;&#65533;O&#65533;&#65533;&#65533;&#65533;&#65533;&#65533;"&#65533;&#65533;&#65533;&#65533;1h&#65533;]ef&#65533;j&#65533;5&#65533;`&#65533;T&#65533;L2vR&#65533;k&#65533;7}k[&#65533;&#495;1&#65533;&#422;&#65533;&#65533;&#65533;n&#65533;&#65533;&#65533;&#65533;7&#65533;V&#65533;&#65533;e2&#65533;&#65533;a&#65533;,&#65533;&#65533;&#65533;&#1162;W&#65533;&#65533;K&#65533;dq&#65533;&#65533;.k&#65533;&#65533;&#65533;N&#65533;9&#65533;K&#65533;&#65533;&#65533;L&#16132;h&#65533;y&#65533;N&#65533;E&#65533;&#65533;K&#65533;]&#65533;%`&#65533;&#65533;&#65533;&#65533;&#65533;$&#65533;D&#65533;I&#65533;Z&#1514;&#65533;&#65533;&#65533;F@&#65533;E,&#65533;&#32885;x&#65533;&#1793;CM&#65533;&#65533;L&#65533;&#65533;u&#65533;6I&#65533;;&#65533;&#65533;yv&#65533;&#65533;u !XS&#65533; &#65533;!!&#65533;sd&#65533;[&#65533;&#65533;_&#65533;A&#65533;&#65533;AL&#65533;&#257;&#65533;&#65533;u&#65533;&#65533;&#65533;G(5&#65533;&#65533;]v &#65533;9&#65533;&#65533;&#65533;|&#1742;x&#65533;91&#481;&#65533;&#65533;!|&#65533;&#65533;0&#65533;&#253;&#517;\&#65533;&#65533;T&#65533;s&#65533;
&#65533;&#65533;&#65533;:e`8	&#65533;&#713;&#617;&#65533;&#277;&#65533;&#65533;&#65533;J:&#65533;&#65533;E&#65533;&#65533;X&#65533;&#65533;&#65533;nJ&#65533;&#65533;T|+b&#65533;xI&#65533;&#65533;&#65533;Xb&#65533;&#65533;&#65533;s&#65533;&#65533;&#65533;
&#65533;&#65533;&#65533;)&#65533;&#65533;M&#65533;\&#568;1G&#65533;,\&#65533;G&#65533;	&#65533;&#2036;&#65533;&#65533;D=&#65533;B&#65533;I!&#65533;l
&#65533;L&#65533;GX&#65533;&#65533;&#65533;S&#65533;<#&#65533;J&#65533;&#65533;,.\&#65533;dR&#65533;&#65533;&#65533;&&#65533;&#65533;! &#65533;&#65533;&#65533;&#65533;"&#65533;|&#65533;s&#65533;&#1238;&#65533;6Q&#65533;X&#65533;&#65533;&#65533;&#65533;&#65533;m&#65533;&#1915;&#65533;&#1113;|(&#65533;&#65533;t&#65533;&#65533;5u&#65533;|L  &#65533;&#65533;&#65533;+&#65533;I""J$&#1682;&#65533;&#65533;&#65533;&#65533;U	%&#65533;&#65533;&#65533;&#65533;0&#65533;&#65533;&#65533;&#65533;&#65533;D K&#65533;&#400;&#65533;&#65533;1[&#65533;&#65533;&#65533;J&#65533;&#65533;&#65533;&#1473;&#65533;j&#65533;&#322;A&#65533;o&#65533;&#65533;T&#65533;&#65533;VT&#65533;&#65533;&#65533;&#424;D0&#65533;&#65533;&#65533;&#65533;&#65533;K&#65533;&#1050;&#65533;&#65533;Z=u&#65533;&#65533;PK&#65533;1&#65533;&#65533;&#600;p&#65533;I&#65533;&#1409;M&#65533;qQLtN&#65533;&#65533;&#65533;A&#65533;&#65533;&#65533;|&#65533;&#65533;&#65533;$&#65533;JPPQC0&#65533;Ub&#65533;&#65533;Jm&#65533;&#65533;N&#65533;D|&#65533;g&#65533;m(L&#1289;&#65533;[&#65533;N&#65533;&#65533;&#65533;&#65533;J&#65533;A&#65533;D&#65533;&#65533;}&#65533;&#65533;&#1042;q&#65533;&#65533;~&#65533;&#1629;l&#65533;p&#65533;_&#787;&#65533;eJ6&#65533;&#65533;M~I<ue^&#65533;&#65533;&#1361;&#65533;&#530;,&#65533;TL&#65533;&#65533;P&#65533;V&#65533;&#65533;	&#65533;&#65533;&#65533;;}&#656;&#65533;
[M*&#65533;&#65533;&#51065;&#65533; &#65533;&#65533;&#65533;&#2029;&#65533;&#65533;$&#65533;aX&#65533;&#65533;i&#65533;&#65533;&#65533;&#65533;&#65533;KX&#65533;&#65533;_&#51495;8&#65533;&#65533;Y&#65533;l&#65533;^&#65533;@I&#65533;&#65533;&#1761; &#735;&#65533;&#686;&#65533;&#65533;P&#65533;&#65533;mb&#65533;&#65533;mLE&#65533;A&#65533;&#65533;&#65533;&#65533;&#65533; h&#65533;&#65533;&#65533;HJ&#65533;&#65533;&#65533;AP'&#65533;}&#65533;&#65533;h&#65533;y&#65533;&#65533;h&#65533;&#65533;&#65533;&#65533;@&#65533;D&#65533;AYT&#65533;&#65533;A3&#65533;&#65533;A&#65533;Ja&#65533;&#65533;&#65533;&#65533;&#65533;&#1537;&#65533;&#65533;St^&#65533;&#65533;P&#65533;8i!&#65533;&#65533;	
"~&#65533;t$J&#65533;&#65533;&#65533; &#65533;" #C.]&#65533;&#65533;H&#65533;&#65533;&#65533;&#592;&#65533;&#65533;$&#65533;-&#39087;hg&#65533;-&#65533;&#65533;&#65533;J&#65533;&#65533;&#65533;P&#65533;#&#65533;xE]&#65533;&#65533;,G&#65533;|&#65533;&#65533; 
&#65533;,&#565;&#65533;II1&#65533;&#65533;&#65533;&#65533;nJ&#65533;.&#1119;&#65533;&#65533;2Y&#65533;)r&#65533;&#65533;M&#65533;&#65533;&#65533;&#533;&#8760;	&#65533;&#65533;&#65533;&#65533;&#65533;6Gy&#65533;&#65533;&#65533;!&#65533;H	&#65533;&#65533;&#65533;Zt&#65533;(&#65533;!c&#65533;&#65533;Z,&#65533;&#65533; M&#1100;E&#65533;&#1631;U&#65533;b&&#65533;&#65533;#Bt&#65533;&#684; &#140;&#65533;&#65533;/i&#65533;&#65533;&#65533;&#65533;&#65533;	v&#65533;&#65533;^&#65533;&#65533;!&#65533;h&#65533;X	&#65533;I&#65533;&#1281;&#65533;&#65533;f&#65533;)&#65533;6&#65533;&#65533;&#65533;
&#65533;&#65533;&#65533;&#160;d _d$1&#65533;J<A'&#65533;pV&#65533;eX&#65533;Z8&#868;&#65533;&#65533;9&#1163;&#65533;&#65533;_&#65533;&#65533;&#65533;\&#65533;&#65533;&#65533;&#65533;[&#65533;&#65533;^&#65533;&#65533;&#1079;lE&#960;a&#65533;]r&#65533;@&#65533;&#65533;&#65533;`HEg&#65533;_&#65533;u&#65533;]h&#65533;&#65533;4&#716;	E;>&#1817;&#65533;&#65533;M&#65533;&#65533;=&#65533;yj&#65533;&#65533;hD&#65533;&#65533;&#65533;KR&#65533;&#65533;&#65533;&#65533;F&#65533;&#65533;|&#65533;B&#65533;Z&#65533;&#65533;&#65533;&#65533;&#65533;&#65533;&#65533;&#65533;&#65533;&#65533;&#65533;`A&#65533;&#65533;&#65533;&#65533;M&#65533;F&#65533;\&#65533;&#65533;&#65533;uE&#65533;F&#65533;&#65533;)f&#65533;&#1537;&#65533;2K&#65533;Q&#65533;8&#65533;(c&#65533;&#65533;j&#65533;FB&#65533;JQ'&#65533;D&#65533;&#65533;&|&#65533;%&#65533;&#620; &#65533;8*\&#65533;&#65533;&#65533;.&#65533;&#65533; r;&#65533;&#65533;&#65533;&#60166;&#65533;&#65533;,&#65533;m&#65533;&#65533;&#65533;&#65533;&#65533;&#65533;&#65533;&#65533;]&#65533;p&#65533;&#1081;&#65533;&#65533;!&#65533;&#65533;&#1062;=&#65533;	&#65533;$x&#65533;&#65533;&#65533;Eb&#65533;&#393;`&#65533;,&#65533;8&#65533;!
TQIe0,h	h&#65533;&#1308;A&#65533;_$Eh&#65533;Y&#65533;E&#1541;&#65533;T&#65533;AD&#65533;8&#65533;&#65533;&#65533;H&#65533;&#65533;&#65533;&#65533;&#65533;0D&#65533;&#65533;&#65533;&#65533;&#65533;&#65533;&#65533;&#65533;k&#65533;AR&#65533;&#65533;&#65533;&#65533;\&#65533;&#65533;&#65533;&#65533;&#65533;&#65533;&#65533;UJ&#65533;&#65533;D*&#65533;&#65533;3RJ&#65533;b&#65533;&#65533; "&#213;S&#65533;iH&#65533;b&#525;&#1546;&#65533;x&#65533;F&#65533;&#65533;j"H&#65533;%&#65533;`"&#65533;X&#65533;.&#65533;&#65533;&#65533;&#65533;I!&#65533;TY&#9876;&#65533;&#65533;&#65533;&#65533;&#65533;&#65533;&#65533;B&#65533;&#1813;&#530;&#65533;&#65533;F&#65533;&#65533;&#65533;&#65533;:"4&#65533;HUH&#65533;&#65533;H &#65533;Qr &#1360;&#65533;.&#65533;&#65533;H%&#65533;S9&#65533;b&#65533;B&#494;&#1317;&#65533;&#65533;(&#65533;T%&#65533;S&#65533;&#65533;0&#65533;c&#65533;&#65533;&#65533;md&#1987;&#1877;o|&#65533;Z h&#65533;BG&#65533;q&#65533;&#65533;&#65533;&#65533;&#65533;&#65533;*&#65533;Vxc&#65533;&#65533;&#65533;&#65533;&#65533;KN&#65533;&#65533;&#65533;&#65533;X&#65533;&#65533;j&#65533;'&#65533;&#65533;Zx&#65533;]&#65533;&#65533;&#65533;P&#65533;&#65533;c&#65533;D&#65533;&#65533;&#65533;Dt&#316;P&#58481;&#65533;&#65533;H
&#65533;X&#65533;&#65533;&#65533;&#65533;&#208;E]&#65533;&#65533;&#65533;&#65533;0P&#65533;&#65533;D&#65533;&#65533;Qe&#65533;%&#65533;\&#614;&#65533;&#65533;&#65533;P&#65533;&#65533;J&#65533;&#65533;&#1993;&#65533;&#593;&#65533;[FC&#65533;a&#65533;&#65533;g,&#65533;&#65533;&#65533;&#65533;QDZ"&#65533;`%e&#65533;&#65533;&#65533;&#65533;F&#65533;&#65533;&#65533;E&#65533; r&#65533;&#65533;&#65533;&#65533;F&#1054;&#65533;&#65533;F`D|5Du&#65533;c&#65533;&#65533;[&#65533;Ng&#65533;gp&#65533;&#65533;&#354;&#65533;&#65533;&#65533;&#65533;ax&#65533;Lp&#65533;u&#65533;&#65533;'3&#65533;b5&#65533;&#65533;&#65533;p&#65533;&#65533;&#18248;D&#65533;LfP] =&#65533;&#65533;OBC&#65533;&#65533;d&#792;H&#65533;&#65533;&#65533;&#65533;&#65533;&#65533;I&#65533;{&#65533;&#260;&#348;&#65533;&#65533;&#65533;l"&#65533;J&#65533;&#65533;I&#65533;&#65533;	&#65533;I&#65533;&#65533;G&#65533;&#65533;@u&#65533;&#65533;&#65533;X&#65533;&#65533;&#65533;&#65533;&#1674;&#65533;&#65533;&#65533;N-&#65533;&#1297;&#46428;&#65533;&#65533;&[dLV&#65533;&#65533;&#65533;2in&#65533;:j&#65533;&#65533;+	&#65533;&#65533;E&#65533;g]&#65533;l&#65533;&#65533;&#65533;A&#65533;EA&#65533;&#65533;&#65533;&#65533;A&#65533;tA1&#65533;@&#65533;@ATZ&#65533;&#65533; A&#65533; Ap&#65533;@&#65533;N,&#65533;h&#65533;_&#65533;]qA0&#65533;&#65533;D&#65533;&#65533;tA|&#65533;J&#65533;&#65533;&#65533;.&#65533;&#65533;&#65533;xv.wN&#65533;&#65533;dn&#65533;&#65533;&#65533;D&#65533;x&#65533;&#1610;7&#1930;&#65533;&#65533;L&#65533;p&#65533;]&#65533;%&#65533;!&#65533;&#65533;&#65533;&#65533;U
&#65533;%&#65533; &#65533;G&#65533;e&#65533;&#65533;&#65533;L:	MN&#65533;&#65533;p&#65533;N&#65533;/M&#65533;&#65533;&#65533;&#65533;h,&#65533;	(xE&#65533;&#65533;&#1698;p&#65533;*&#65533;$&#65533;&#65533;D&#65533;&#65533;J|t&#65533;#&#65533;Q&#65533;X&#1191;&#65533;!&#65533;&#65533;H||Z&#65533;&#65533;&#65533;+&#65533;=&#65533;D&#65533;&#65533;&#64200;&#65533;&#65533;0&#65533;&#65533;[&#65533;&#65533;&#1622;4-u&#65533;o&#65533;F&#65533;&#65533;rHt&#65533;I&#65533;d[&#65533;Z&#65533;&#65533;^O&#65533;&#65533;M&#1360;Cu	&#65533;l\&#65533;	&#65533;&#65533;&#65533;&#65533;&#65533;(P&#65533;,&#65533;T&#65533;5&#65533;Y&#65533;&#65533;&#65533;&#65533;&#65533;&#1725;&#65533;&zo&#65533;^&#65533;sF&#65533;&#65533;&#65533;n&#65533;d&#65533;&#65533;N&#65533;&#65533;Z&#65533;7&#65533;&#65533;L&#65533;&#65533;&#65533;f&#65533;p&#65533;&#65533;&#65533;f&#65533;&#65533;&#700;|&#65533;&#65533;&#65533;_q&#65533;&#65533;&#65533;F&#65533;p&#65533;N&#1605;5+&#65533;&#65533;M&#65533;wN&#65533;4Q&#65533;N&#65533;H&#65533;N&#65533;&#65533;&#65533;&#65533;&#65533;&#65533;*Pp&#65533;\)&#65533;&#65533;<F&#65533;	M&#65533;k&#65533;&#65533;&#65533;&#65533;m&#11543;i-#&#65533;W&#65533;*&#65533;&#65533;6TO&#65533;&#65533;&#65533;&#65533;&#65533;A(&#65533;HJ&#65533;~&#65533;Lxf&#65533;&#65533;,&#65533;h&#65533;`&#65533;QH&#65533;nM&#65533;`_qEFl&#65533;&#65533;{&#65533;&#65533;&#65533;&#65533;&#65533;i&#65533;TzPlZz&#65533;&#65533;v&#65533;&#392;'v&#65533;&#65533;oL%&#65533;&#65533;F&#30643;&#65533;&#65533;(mD&#65533;G&#65533;&#65533;&#65533;Y&#65533;5&#65533;XT	&#65533;&#65533;C&#65533;H$`&#65533;2#'&#65533;
I0&#65533;G&#65533;l&#65533;&#65533;\&#65533;&#65533;&#65533;+&#65533;&#65533;
K&#65533;&#65533;+&#65533;&#405;&#65533;&#65533;o&#65533;^&#65533;&#65533;P&#65533;&#65533;&#65533;v&#65533;&#65533;^&#65533;&#65533;&#65533;b&#65533;&#65533;h&#65533;&#65533;U&#65533;@d&#65533;iyS&#65533;g\&#65533;(&#65533;p&#65533;&#65533;@&#65533; &#65533;P&#65533;&#65533;`&#65533;&#65533;\&#65533;P &#65533;\A&#65533;=&#65533;&#65533;&#65533;4e(L&#65533;p&#1806;&#65533;TA&#65533;&#65533;&#65533;&#65533;E,K&#65533;&#65533;$@A&#65533;g&#65533;&#65533;_&#65533;&#65533;&#65533;`&#65533;&#65533;%Se(+JE&#65533;&#65533;&#65533;jJ&#65533;&#65533;K&#65533;&#65533;&#65533;9&#228;Xu&#65533;+:&#65533;K:oYgZ	l&#65533;&#65533;V&#65533;0[~&#65533;k&#65533;"S&#65533;P,&#65533;&#65533;Q&#65533;&#65533;&#65533;&#65533;&#65533;9&#65533;_'B &#65533;&#65533;&#65533;	&#65533;&#65533;&#65533;&#623;&#65533;&#65533;&#65533;b&#65533;%Rr&#65533;@V&#65533;&#65533;&#65533;&#65533;&#65533;;G&#65533;&#65533;&#65533;{&#65533;&#557;&#65533;J%&#65533;&#65533; -I=LN&#65533;EX,&FN&#65533;LP&#65533;&#65533;L&#65533;&#65533;L&#65533;$&#65533;K&#65533;)#&#65533;Y&#65533;&#65533;&#65533;hd&#65533;	!&#65533;&#65533;&#65533;&#65533;M&#65533;V{&#65533;q&#65533;gF r&#65533;&#65533;&#65533;&#65533;&#65533;&#65533;&#65533;>&#65533;&#65533;/G&#65533;&#65533;1&#65533;/qa&#65533;&#65533;&#65533;%D8&#65533;&#65533;8D&#279;D&#65533;Vx&#65533;)+&#65533;B&#65533;Uc1&#65533;c&#65533;&#65533;&#65533;&#65533; &#65533;G&#65533;x&#65533;s_&#65533;&#65533;c&#65533;&#65533;P&#65533;Z&#65533;I&#65533;_r&#65533;&#65533;&#65533;NC&#65533;&#65533;*&#65533;heA&#65533;/N&#65533;}&#65533;&#65533;_&#65533;C&#65533;{&#65533;&#65533;b&#65533;Z&#65533;&#65533;Z&#65533;&#65533;U^F<&#65533;L&#65533;&#65533;bd&#65533;Y&#65533;c&#65533;&#65533;#&#65533;d&#65533;&#65533;&#65533;&#65533;e&#65533;&#65533;%&#32818;(7F&#65533;1&#65533;&#65533;&#65533;DF&#65533;u&#65533;.&#65533;c&#65533;)3W&#65533;&#65533;&#65533;IT&#65533;&#65533;&#65533;c&#65533;&#65533;&#65533;&#65533;&#65533;&#65533;P
7&#65533;&#65533;&#65533;&#65533;)&#1996;&#65533;&#65533;Ur&#65533;0Q&#65533;&#65533;O&#65533;d&#65533;q&#65533;&#65533;%L&#65533;&#65533;J&#65533;&#65533;&#65533;c0&#272;&#65533;&#65533;&#1861;&#65533;&#65533;j&#65533;&#65533;&#65533;&#1991;{&#65533;&#1227;&#65533;&#65533;&#65533;4&#65533;&#65533;&#65533;dV&#65533;&#65533; &#65533;6i&#784;1&#65533;&#65533;&#65533;g&#65533;&#65533;&#65533;SgN6d&#65533;l&#1138;&#65533;&#331;]&#65533;&#65533;c&#65533;L2!&#65533;h&#65533;E&#65533;&#65533;-]&#65533;`&#65533;&#65533;DH&#65533;-_&#65533;0dH&#65533;!B&#65533;y&#65533;$,^&#65533;x	#&#65533;&#65533;!G&#65533;\&#65533;&#65533;-`&#400;#&&#65533;#7&#65533;5
&#393;&#65533;$U&#436;qs&#65533;&#65533;&#65533;+g&#1564;&#65533;b&#16848;(b&#65533;&#65533;&#65533;-s&#65533;&#65533;5k&#65533;qG&#65533;&#65533;6
&#65533;&#65533;&#65533;3N&#65533;7p&#65533;&#1201;C'p&#65533;&#65533;q$&#65533;1&#65533;&#65533;Kf&#65533;x9w&#65533;4k&#65533;&#65533;[&#65533;Q2e&#804;Y&#65533;Ml&#65533;b&#65533;&#65533;&#65533;&#65533;zMl&#1914;&#65533;&#65533;n&#65533;n6|&#65533;&#65533;&#65533;#&#65533;&#65533;>&#65533;J&#65533;&#65533;Q&#65533;D&#65533;"T&#65533;:"E&#65533;=&#65533;&#65533;h{&#65533;>|&#65533; &#65533;&#29664;B&#65533;9Wt&#65533;!&#65533;&#65533;&#65533;
d?~&#65533;&#65533;&#65533;&#65533;g>&#65533;&#65533;&#65533;&#65533;&#65533;&#1571;@&#65533;&#65533;&#65533;?&#65533;&#65533;&#65533;&#65533;@?!&#65533;&#65533;1$&#65533;@&#65533;&#65533;C6Zc<D&#65533;=&#65533;,&#65533;&#65533;&#65533;P!&#65533;&#65533;P&#65533;7LC#6z;.0;&#65533;&#65533;&#65533;?&#65533; OH&#65533;&#65533;&#65533;&#65533;&#65533;&#65533;H&#65533;&#65533;0&#65533;&#65533;&#65533;&#139;(&#65533;&#65533;&#65533;(&#65533;&#1314;&#65533;)&#65533;&#65533;&#65533;
.&#65533;(cF&#65533;z&#65533;&#65533;&#672;M&#65533;+&#65533;&#65533;B&#65533;/&#65533;P&#65533;:&#65533;&#65533;c@&#18639;>&#65533;&#65533;#&#65533;:&#65533;&#65533;E1&#65533;&#65533;:&#65533;8&#65533;9&#65533;x&#65533;&#65533;0&#65533;&#65533;B
$&#65533; b&#65533;%&#65533;(&#65533;&&#65533;X)37&#65533;&#65533;m 3&#65533;&#1195;E8&#65533;q&#65533;3&#65533;Z&#65533;&#1402;&#65533;&#1579;&#65533;T&#65533;z&#65533;&#65533;Zmu&#65533;&#65533;p&#65533;WS&#65533;c&#65533;&#65533;&#65533;&#65533;&#65533;8&#65533;&#565;&#65533;?&#65533;b
&#65533;&#65533;x&#65533;&#1619;&#65533;&#65533;b+&#65533;&#65533;&#65533;&#65533;l3&#65533;H[+&#65533;&#65533;b#2&#65533;P&#65533;5&#65533;l\&#204;&#65533;&#65533;&#65533;"3fU&#65533;V&#65533;*&#65533;e&#1483;1>&#65533;B12&#65533;2&#1309;&#65533;*3&#782;D&#65533;5m7&#65533;06W5&#65533;Ka&#65533;&#65533;&#65533;F&#65533;&#65533;\R&#65533;~&#65533;&#65533;"&#65533;Qv&#65533;,&#65533;J1X[U!&#65533;&#65533;&#65533;&#65533;/&#65533;h&#65533;t\809&#65533;+f&#65533;&#65533;2&#65533;&#65533;&#65533;&#65533;[e&#65533;I+&#65533;&#65533;&#65533;&#65533;8mPAEd&#65533;&#65533;/2{&#65533;&#65533;+&#65533;&#65533;Wd&#65533;&#65533;&#1073;&#65533;T&#65533;&#65533;&#65533;i&#65533;&#65533;&#1356;&#65533;y&#65533;&#65533;&#65533;B&#65533;+&#65533;&#65533;&#1952;&#65533;&#65533;&&#65533;&#65533;7&#65533;[ccm&#65533;o&#65533;&#65533;&#65533;<&#65533;&#65533; &#65533;k#&#65533;6(&#65533;&#65533;&#65533;&#65533;z&#248;"
&#65533;.&#65533;"&#65533;)&#65533;&#65533;&#65533;'&#65533;8&#65533;
%&#65533;&#65533;&#65533;+&#65533;&#65533;Bq)&#65533;@&#65533;&#744;&#65533;x&#65533;&#65533;&&#65533;@&#65533;	)&#65533;(&#65533;%&#65533;&#65533;&#65533;&#65533;(&#65533;P
%&#65533;&#65533;&#65533;+&#65533;&#65533;&#65533;&#65533;*&#65533;&#65533;Co:&#65533;&#540;-5&#65533;&#65533;&#65533;	$&#65533;&#65533;B&#65533;&#65533;&#65533;&#204;&#65533;-3(&#65533;&#65533;&#65533;&#65533;&#65533;-&#65533;&#65533;(&#65533;&#1784;9&#65533;/&&#65533;&#65533;{&#65533;S&#1256;(&#65533;&#1367;&#65533;)&#65533;H&#65533;4&#168;2{,&#65533;&#65533;&#65533;(~&#65533;@&#65533;.V&#65533;rJ&#65533;&#65533;&#65533;&#65533;^&#65533;#&#65533;&#65533; &#65533;yp&#65533;&#65533;0&#65533;4t&#65533;C&#1203;&#65533;?&#65533;x@&#65533;&#65533; $I&#65533;A&#65533;H&#65533;&#65533;&#65533;G&#1593;&#65533;yH&#65533;&#65533;?&#65533;&#65533;A&#65533;&#65533;a&#65533;B(&#65533;&#65533;&#65533;<&#65533;!&#65533;D&#65533;?&#65533;&#65533;&#65533;y&#65533;&#65533;&#65533;&#65533;`&#65533;<&#65533;B&#65533;&#65533;&#65533;S&#65533;C&#65533;&#65533;&#65533;&#65533;P9&#65533;a&#65533;HD"qA&#65533;&#65533;&#65533;&#65533;&#65533;b&#65533;7=&#65533;&#65533;GJ&#65533;b&#65533;,&#65533;8&#65533;PT&#65533;|aC?&#65533;&#65533;g&#65533;&#65533;&#65533;&#65533;=&#65533;),1&#65533;y&#65533;H&#65533;&#65533;&#65533;&#65533;zq&#65533;&#65533;"cF6t9&#65533;Y&#65533;&#65533;&#65533;p-/&#65533;&#65533;t&#65533; &#65533;&#65533;&#65533;<&#65533;&#65533;P&#65533;&#65533;&#65533;&#65533;&#65533;Hy+&#65533;LX&#65533;*X&#65533;'<1T&#65533;&#65533;&#65533;&#65533;&#65533;#,&#65533;	P&#65533;B.&#65533;&#65533;&#65533;&#65533;x&#65533;	&#65533;p&#65533;&#65533;r-&#65533;FD&#65533;&#65533;YH&#65533;+B&#65533;&#65533;,&#65533;L&#65533;&#65533;`{]&#65533;&#65533;&#65533;&#65533;6&#65533;&#65533;&#65533;&#65533;A&#65533;l;V&#65533;%&#65533;&#65533;&#65533;
p^&#65533;&#65533;Z&#65533;`v&#65533;&#65533;
&#65533;&#1850;&#65533;T{V&#65533;ZZ&#65533;J&#65533;&#65533;-&#65533;D%s&#65533;B?&#65533;&#65533;'`&#65533;#Q&#65533;&#65533;Z&#65533;&#65533;.&#65533;!{C&#1673;-&#65533;T&#65533;
U&#65533;&#65533;&#65533;&#65533;&#65533;&#65533;&#65533;&#769;
$C&#65533;&#65533;&#65533;&#65533;&#65533;aN|&#65533;&#1246;&#65533;&#65533;pJPaI&#1177;&#65533;.@&#65533;j
s&#65533; &#65533;"&#65533;&#65533;&#65533;&#65533;.W&#1233;&#128;%&#65533;&#65533;4|&#65533;&#65533;&#65533;c&#65533;U&#65533;&#65533;&ni&#65533;&#65533;TC&#65533;&#65533;&#1547;(&#65533;&#65533; &#65533;&#65533;&#65533;4&#65533;X&#65533;+&#65533;&#65533;&#65533;&#65533;)R&#65533;%2&#65533;&#65533;+&#65533;&#65533;M&#65533;&#65533;U&#65533;&#65533;&#1647;&#65533;l&#65533;63&#65533;&#65533;&#65533;FSUh&#65533;&#65533;&#65533;0&#65533;&#332;&#65533;X&#276;*JIJ&#65533;&#65533;2nH&#65533;&#65533;P&#65533;2LST&#65533;&#65533;!e&#65533;`&#65533;%P&#65533;&#65533;&#65533;&#65533;aS&#65533;&#65533;c&#65533;&#65533;i&#65533;KPY&#65533; &#65533;&#65533;)J&#65533;&#65533; &#65533; 'I&#65533;&#65533;&#65533;.&#65533;o
U`WK&#65533;&#65533;&#65533;#\&#65533;?&#65533;C&#1552;93()_&#65533;&#65533;&#65533;&#1029;&#65533;V	L&#65533;&#65533;A
(K+&#65533;5&#65533;Y&#65533;RH&#65533;%9ljH&#65533;k;&#65533;7(&#65533;&#65533;S&#65533;&#65533;g&#65533;&#65533;*_&#65533;&#65533;L&#65533;7&#65533;&#65533;q&#65533;k_&#65533;]Z&#65533;T}50n8&#65533;&#65533;&#65533;&#65533;pY&#65533;&#65533;
$%&#1227;P&#65533;&#65533;&#65533;&#65533;1&#65533;&#65533;&#65533;b&#1602;!&#65533;K'&#65533;`&#65533;&#65533;i@?&#65533;&#65533;&#65533;I&#65533;q@{&#65533;!zxLBs&#65533;&#65533;:&#65533;(&#65533;&#65533;&#65533;&#65533;5n &#65533;&#65533;&#65533;&#65533;W&#65533;&#65533;D	&#65533;&#65533;?&#65533;&#65533;A"&#65533;;&#65533;fr&#65533; Rh&#65533;-o&#65533;z&#65533;`C&#65533;&#65533;&#65533;)&#65533;&#65533;}&#65533;&#65533;7&#65533;^O)&#65533;`&#65533;`(V&#65533;&#65533;Y&#65533;Y&#65533;$&#1372;&#65533;x&#65533;(&#65533;&#65533;&#3017;^&#65533;UP/h&#65533;0&#65533;?&#1481;X&#65533;2&#1358;&#313;&#65533;: &#65533;&#65533;&#1128;u&#65533;&#65533;HQ&#65533;&#65533;L&#65533;&#65533;&#65533;K,]+[*[&#65533;#&#65533;3&#65533;&#65533;&7&#65533;&#1617;&#65533;u:<&#65533;b&#65533;&#65533;lDzm*6d&#65533;	fh&#65533;&#65533;&#65533;&#65533;&#65533;-&#65533;s%^(&#65533;&#65533;]&#18049;&#52161;&#65533;&#65533;&#1625;*&#65533;&#65533;\&#65533;&#65533;]&#65533;$&#65533;&#65533;K(&#65533;R&#65533;N&#65533;&#65533;&#65533;#&#65533;	O &#65533;&#65533;[-|dOZf&#65533;&#65533;&#65533;,j&#65533;&#65533;N&#65533;,&#65533;&#65533;X{l5K&#65533;&#65533;&#65533;&#65533;&#65533;&#65533;j/&#65533;3y&#65533;t8&#65533;a&#65533;&#65533;RV&#27175;&#65533;L1&#65533;j&#65533;&#65533;&#65533;&8&#65533;1&#65533;&#65533;&#65533;L]&#65533;\&#65533;<&#65533;&#65533;`&#65533;&#65533;D&#65533;x*#&#65533;&#65533;X&#65533;&5g&#65533;~&#538;m&#65533;6&#65533;!h&#65533;&#65533;gK$&#65533;&#65533;&#65533;
0q@&#65533;&#65533;&#65533;@&#65533;&#65533;&#65533;k~&#65533;&#65533;_&#1558;+&#65533;&#65533;j8@&#65533;&#65533; Y&#65533;\D1&#65533;Mil&#65533;r&#65533;t&#65533;*c|&#65533;L4[bXY&#65533;&#517;'&#65533; >&#65533;&#65533;^&#656;&#65533;&#257;&#65533;&#65533;K}CT&#65533;@[(&#65533;}M&#65533;&#65533;@&#65533;
&#65533;u&#183;&#65533;`I&#65533;2e`&#65533;RR%y"&#65533;D&#65533;&#65533;DE5&#65533;s&#1260;&m&#65533;`)@&#65533;(q&#65533;W&#65533;&#782;&#65533;&#65533;&#65533;&#65533;#x)&#65533;U&#65533;&#65533;2&#1820;&#65533;&#65533;]Y&#65533;
k&#65533;&#65533;&#65533;5&#65533;t+j&#65533;&#65533;&#65533;&#65533; &#65533;*&#65533;&#65533;&#65533;Q&#65533;&#65533;|&#65533;&#65533;&#65533;3ZX.&#65533;Gq&#65533;&#65533;&#65533;uoI?&#65533;a#&#65533;5f1&#65533;c&#65533;kgg&#65533;1?&#65533;&#65533;.&#65533;*&#65533;&#65533;8#&#65533;&#65533;p&#65533;PZ&#65533;X&#65533;&#65533;&#65533;&NpR&#65533;U&#65533;J$De&#65533;@v&#65533; J&#65533;&#65533;&#65533;cW&#65533;&#65533;&#65533;&#65533;&#553;&#65533;*&#65533;&#65533;&#65533;B&#65533;&#65533;&#65533;&&#1550;&#65533;Xnfb&#65533;WF,&#65533;&#65533;f&#65533;&#65533;l&#65533;&#65533;(Vf`&#65533;&#65533;#&#342;&#650;&#1952;|Vc&#65533;&#65533;&#1703;y&#65533; |&#65533;N&#65533;&#65533;&#65533;&#65533; "&#65533;&#932;&&#65533;&#65533;`&#65533;&#65533;@&#65533;$&#1776;&#65533;a&#65533;*&#65533;&#65533;p i&#65533;&#65533;@,&#65533;CHH&#65533;&#1920;\0pv/fi&#65533;&#65533;&#65533;.&#65533;(&#65533;O&#65533;KT&#65533;!J&#65533;&#65533;&#65533;&#65533;&#65533;&TF&#65533;&#65533;N$&#65533;&#65533;%&#65533;&#65533;&#65533;&#65533;&#65533;&#65533;b&#65533;&#65533;&#1104;&#65533;&#65533; I&#65533;MD&#65533;$p$!>C&#65533;&#65533;E&#65533;&#65533;D&#65533;)h&#65533;
&&#65533;t*	&#65533;&#65533; 
R"&#65533;&#65533;&#65533;H'
4J
Z1&#65533;&#2788;./#_&#65533;De&#65533;&#65533;&#65533;&#65533;Z&#65533;&#65533;E&#65533; &#65533;#&#65533;&#65533;_&#65533;&#65533;&#65533;&#65533;L&#65533;&#65533;*&#65533;z&#65533;O
&#65533;$&#65533;&#65533;&#65533;U&#65533;!8f&#198;\&#65533;&#65533;D&$V&&#65533;E&#65533;&#65533;W&#65533;&#65533;&#65533;&#65533;a&#65533; &#65533;
&#65533;&#65533;&#65533;&#65533;&#65533;edXcF&#65533;/&#65533;&#65533;2&#65533;!&#65533;7b&#65533;&#65533;j&#65533;"b&#65533;bW&#65533;d n/x&#65533;n&#65533;&#65533;U&#65533;&#65533; _&#65533;,aL&#65533;j&#65533;g$&#65533; &#65533; &#65533;&#65533;*&#65533;b2F.&#65533;F&#65533;*@&#65533;c&#65533;&#65533;q&#65533;g&#65533;&#181;p&#65533;Nc&#65533;&#65533;&#65533;&#65533;&#65533;&#65533; 7&#65533;&#65533;&#65533;`Z&#65533;&#65533;&#65533;&#65533; &#65533; )Nb&&#65533;@
&#65533;&#65533;	0&#65533;&#65533;&#65533;&#65533;
F"F.&#65533;f'^E&#65533;&#65533;#U&#65533;
&#65533;`y&#65533; 9&#65533;&#65533;&#65533;&#65533;@T&#65533;k#)&#65533; _ ,&#65533;*k&#65533;Nl&#65533;&#65533;&#65533;\&#65533; 5&#65533;&#65533;&#65533;&#65533;&#1696;&#65533;hI^&#65533;8&#65533;&#65533;&#65533;2&#65533;&#1034;&#65533;&#65533;
&#65533;~&#65533;>(&#65533;%&#65533;&#65533;E_&#65533;G&#65533;&#65533;&#65533;&#65533;&#65533;b&#65533;jL&#65533;&#65533;&#65533;)&#65533;&#65533;&#65533;&#65533;P&#65533;(k"7g&#65533;g ^&#65533;\P&#586;pf&#65533;K&#65533;@&#65533;&#65533;&#65533;7&#17088;&#65533;f!&#65533;&#65533;.8f&#65533;cmj&#65533;#&#170;&#65533;&#65533;&#65533;&#65533;&#384;&#65533;&#65533;B &#65533;&#65533;&#65533;GQl.&#65533;l&#65533;NqZ&#65533;&#65533;t&#65533;}&#65533; i&#65533;z~&#65533;&#1552;&#65533;	&#65533;d7em&#65533;&#65533;&#65533;7bn&#65533;&#65533;2&#65533;M&#65533;4&#65533;Wt&#65533;O&#65533;n]2K&#65533;&#65533;
N&#65533;@,&#65533;N&#1155;&#65533;l&#65533;<&#65533;DE2&#65533; &#65533;&#65533;Zi,Nkb!V-&#65533;R&#65533;&#65533;&#65533;W&#65533;x&#65533;i&#65533;g&#65533;&#65533;3&#65533;&#65533;P&#65533;.f&#65533;F&#65533;c&#65533;M.&#65533;&#65533;&#65533;[:&#65533;iB&#65533;_&#65533;&#65533;i4w&#65533;%,&#65533;Sl&#65533;&#65533;&#65533;:&#65533;*&#65533;N&#65533;r9<&#65533;"hcG&#65533;&#65533;=&#65533;&#65533;[z	&#1210;dp&#65533;.&#65533;`&#65533;&#65533;Z.&#65533;&#65533;Z&#65533;&#65533;&#65533;&#557;&#65533;&#65533;gs&#65533;P&#65533;	&#1899;&#65533;&#65533;.&#65533;6&#65533;&#65533;&#65533; e&#65533;&#65533;
&#65533;&#65533;*&&#65533;*<lR&#65533;0&#65533;7&&#2026;Dp&#65533;&#65533;&#65533;z&#65533;&#65533;&#65533;&#65533;Z&#65533;&#65533;JfU&#65533;&#65533;#D&#65533;#
"&#65533;&#65533;&#65533;jfeD|o7&#65533;zLfU&#65533;&#65533;&#65533;&#65533;&#65533;&#65533;&#65533;ob&#65533;&#65533;&#65533;&#65533;F&#65533;&#65533;&#65533;dk&#65533;&#475;&#65533;&#65533;fa&#65533;f)&#65533;&#65533;D.&#65533;X&#65533;j&#65533;,Fk(5&#65533;&#65533;g&#65533;d$&#65533;&#65533;aT&#65533;E&#65533;&#65533;3&#65533;G&#65533;&#65533;&#65533;&#65533;z&#650;I&#65533;&#65533;RoQ&#65533;&#65533;^&#65533;&#65533;&#65533;&#65533;&#61986;&#65533;&#65533;&#65533;2#&#308;X&#65533;&#65533;&#65533;'&#65533;&#65533;&#65533;,&#65533;E&#65533;&#65533;q
&#65533;&#65533;&#65533;&#65533;	&#65533;&#65533;
&#65533;&#65533;&#65533;&#65533; &#65533;&#65533;Z&#65533;&#65533;.&#65533;]AP0&#65533;&#65533; Do&#65533;`&#65533;&#65533;$&#65533; K&#65533;e
&#65533;&#65533; &#744;&#65533;&#65533;&#65533;	!&#65533;d&#65533;&#65533;&#65533;Q"&#65533;Q&#65533;&#65533; &#65533;&#65533;&#65533;9&#65533;&#65533;sg&#65533;&#65533;&&#65533;6&#65533;#&#65533;&#65533;&#65533;. &#65533;0&&#65533;;&#65533;&#65533;Q&#65533;&#65533;I6&#65533;F&#65533;{
SAi&#65533;&#65533;3X%&#65533; "&#65533;>i&#846;&#65533;&#65533;v#7&#65533;&#65533;L)1yH@&#65533;&#65533;/&#65533;E1&#65533;&#65533;&#65533;&#65533;&#1021;.&#65533;&#65533;|e&#65533;&#65533;36&#445;.C&#65533;*b]&#256;&#65533;&#65533;(8&#65533;@&#65533;2a&#65533;&#65533;`&#65533; &#65533;f'sT&#65533;pF&&#65533;&#65533;r!&#65533;*!&#65533;&#65533;&#65533;&#65533;&#65533;j&#65533;&#65533;V&#65533;F&#65533;d&#65533;&#266;6&#65533;e/&#65533;&#65533;^&#65533;&#65533;&#65533;!K&#65533;&#65533;'&#65533;&#65533;(*K&#65533;&#288;
&#65533;`&#65533;&#65533;
&#65533; &#65533;&#65533;n&#65533;&#65533;$@X&#65533;X&#65533;&#65533;E&#65533;&#65533;&#65533;&#65533;&#65533;OLz&#437;&#65533;gG&#65533;I&#65533;e5@"m&#65533;I&#65533;&#65533;c&#65533;il&#65533;&#1354;&#65533;&#65533;&#65533;2k&#970;	b[&#65533;&#65533;,B&#65533;&#65533;&#65533;&#65533;# &#65533; &
&#65533;`&#65533;^T&#65533;U&#65533;@&#65533;&#65533;b&&#65533;&#65533;+&#65533;@/&#65533;&#65533;&#65533;&#65533;&#65533;&#65533;&#65533;&#65533;G&#519;&#65533;&#65533;e~")n&#65533;&#65533;%&#65533;&#65533;&#65533;	&#65533;`	dg	&#65533;&#65533;)&RX&#65533;&#65533;}:bC#B&#65533;&#65533;&#65533;B&#65533;j#v&#65533;5T&#65533;5&#65533;&#65533; &#65533;&#65533;&#373;&#65533;U$7&#65533;Y&#65533;&#65533;S%|&#65533;&#65533;&#1937;W&#65533;Sf&#65533;P&#65533;&#65533;8&#65533;v&#65533;F&#65533;r&#711;(.	I?&#65533;ez&#65533;&#65533;J&#65533;&#65533;&#65533;p&#65533;o&#65533;%eW&#65533;&#65533;H&#65533;&&#65533;F&#65533;&#65533;ou4&#519;&#65533;TNG~3&#65533;&#65533;&#65533;v&#65533;&#65533;&#65533;'&#65533;&#65533;&#65533;!&#65533;D&#65533;$$&#65533; &&#65533;($I&#1198;&#65533;
&#65533;G&#65533;&#65533;&#65533;&#65533;Qs&#65533;&#1996;5_&#65533;j[&#65533;&#65533;%&#65533;&#65533; @&{&#65533;&#65533;cG&#65533;&#1152;&#65533;&#65533;&#65533;
&#65533; $&#65533; 	&#65533; \&#65533;&#65533;&#65533;J&#65533;&#65533;&#65533;&#65533;&#65533;&#65533;f&#65533;&#65533;&#65533;&#65533;^&#65533;i1&#65533;`&#65533;C&#65533;&#65533;p<&#65533;&#65533;2&#65533;&#65533;&#65533;&#65533;&#1303;&#65533;`_U&#65533;&#65533;&#65533;&#65533;ikD&#65533; &#65533; &#65533;&#65533;$&#65533;_&#65533;(&#65533;J$cA&#65533;6D&#65533;`&#65533;tY&#65533;8!&#65533;&#65533;&#65533;&#65533;&#65533;&#65533;	V&#65533;J&#65533;&#65533;&#2032; &#65533;&#65533;(&#65533;&#65533;&#65533;X&#65533;ho@M&#65533;&#65533;c1&#65533;`oFu&#65533;&#65533;2N&#65533;&#65533;s&#65533;7&#65533;sa&#65533;A&#65533;&#65533;&#65533;&#65533;&#65533;&#582;&#65533;m&#65533;L&#65533;D&#65533;1hXH4&#65533;1b0f&#1416;&#65533;B7&#65533;&#65533;&#65533;&#65533;&#65533;:&#65533;X&#65533;\ALA4&#65533;&#65533;&#65533;&#65533;&#65533;m
4z&#65533;&#65533;&#65533;WFc&#65533;&&#65533;&#65533;&#65533;&#65533; &#276;yVKl&#65533;BId&#65533;Jfp&#65533;CD &#65533;&#65533;*&#65533;w&#65533;8&#65533;J&#65533;&#65533;
&#65533;d&#65533;&#1280;&#65533;&#65533;&#65533;&#65533;&#65533;&#65533;&#2000;&#65533;&#65533;&#65533;b&#65533;&#65533;^&#1511;d&#65533;&#1690;&#65533;Q&#65533;hC#V&#65533;j&#65533;^&#65533;&#65533;M&#65533;&#65533;&#65533;|&#65533;&#678;&#65533;&#65533;Svtn&#65533;&#65533;.&#65533;&#65533;Ffz_6&#65533;8&#65533;&#65533;@{&#65533;'f&#65533;&#65533;vs&#295;/&#65533;r&#65533;'&#65533;/_<&#65533;0&#65533;>+&#65533;7&#65533;&#65533;&#65533;V&#65533;#&#65533;d&#998;WI&#65533;&#65533;%&#65533;m&#65533;J&#65533;&#1333;&#65533;B&#65533;T&#65533;,&#65533;'&#65533;&#65533;&#65533;*&#65533;&#1936;&#65533;
&#65533;&[&#65533;1s&#65533;6&#65533;&#935;&#65533;g&#65533;3
F{&#65533;&#65533;J&#157;&#65533;&#65533;z&#65533;	#1&#65533;&#65533;&#65533;&#65533;4&#65533;g%&#65533;Jc&#65533;%!$8&#65533;&#65533;&#65533;]cL&#65533;I&#65533;&#65533;&#65533;&#65533;&#65533;q&#65533;&#65533;&#65533;'&#65533;&#65533;&#65533;@&#65533;9&#65533;j&{~&#26151;&#65533;&#65533;#&#65533;&#65533;I&#65533;&#65533;&#65533;"G&#65533;jNT&#65533;T&#65533;O&#65533;f \czbTr&#448;&#65533;j2&#65533;2&#65533;&#65533;/&#65533;{&#65533; 6&#65533;&#65533;6sVL&#65533;g&#65533;&#65533;5H&#65533;&#65533;&#65533;4*[&#65533;*&#65533;&#65533;&#65533;`&#65533;&#65533;m&#65533;@v&#65533;p&#65533;${&#65533;&#65533;&#65533;&#65533;E_&#65533; &#65533;B&#65533;&#65533;<%i&#65533;&#65533;gz&#65533;J&#65533;&#65533;Z&#65533;4&#65533;>&#65533;&#65533;&#65533;&#65533;&#65533;&#65533;N&#65533;(|4&#65533;3&#65533;H&#65533;&#65533;P&#65533;0(&#65533;	0X	&#65533;^s&#65533;&#65533;&#65533;\&#65533;&#65533;&#65533;&#65533;&#65533; &#65533;&#65533;&#65533;&#65533;&#65533;@TY&#65533;*4'&#65533;?&#65533;&#65533;H&#65533;&#65533;&#65533;&#65533;_&#65533;'e&#65533;8L#&#65533;*v&#65533;u&#65533;&#65533;K1s&#65533;NbFP&#65533;!j&#65533;&#65533;NDB&#65533;LPN|g3&#65533;!&#65533;&#65533;T&#65533;E&#65533;
&#65533;g$5kN&#65533;&#65533;&#65533;&#65533;{&#65533;&#65533;{&#65533;f&#65533;&#65533;f[&#65533;"&#149;S&#65533;E2Yf%&#65533;&#65533;&#65533;&#65533; &#65533;&#65533;6.!A&#65533;&#65533;&#65533;&#65533;]&#65533;e&#65533;&#65533;	&#65533;`(b&#65533;7r&#65533;P"C&#65533;V&#65533;N&#65533;f&#65533;^5&#65533;t&#65533;&#65533;&#65533;&#65533;&#65533;R&#65533;&#65533;H&#65533;&#65533;`	G&#65533;&#65533;+&#65533;&#65533;&#65533;hqdR&#65533;6*5&#65533;`&#1397;&#65533;*&#1416;&#65533;&#65533;&#65533;w&#65533;&#65533;Q&#65533;&#65533;&#65533;w&#65533;G&#65533;|&#65533;2&#65533;h&#65533;\&#65533;&#65533;E{&#65533;G&#65533;.&#65533;#r
k&#65533;&#65533;C&#65533;&#887;=&#65533;_&#65533;z&#65533;&#65533;xJ&#65533;&#65533;'&#65533;8&#65533;Y&#65533;kK&#65533;&#65533;&#65533;f	&#65533;&#65533;`&#65533;&#65533;y&#65533;Wv&#65533;i&#65533;&#65533;&#65533;&#65533;Is&#65533;&#65533;KTt&#65533;&#65533;mjg&#65533;d&#65533;&#65533;
&#65533;g"&#65533;&#65533;&#65533; &#65533;%&#65533;%&#65533;8&#65533;( M-&#65533;&#65533;	&#65533;@	&#65533; 
&#65533;E&#65533;I&#65533;&#65533; 	&#65533;&#65533;&#65533;&#65533; 
&#65533;`(&#65533;vi&#65533;70&#65533;&#65533;*{]&#65533;s&#65533;&#65533;z&#65533;x&#65533;&#65533;	,g&#65533;&#65533;&#65533;J&#65533;&#65533;K&#65533;77K&#65533;@	&#65533;&#65533;&#65533;@&#65533;$^&#65533;&#65533;&#65533;&#65533;&#65533;~&#65533;I.&#65533;*&#65533;;&#65533;&#65533;4&#65533;&#65533;h&#65533;X&#65533;&#65533;O~+&#65533;{&#65533;&#1814;&#65533;	VB+&#65533;Z&#65533;&#65533;&#65533;&#1194;x&#65533;&#65533;. &#65533;&#65533;&#65533;B^h@&#65533;&#1640;&#65533;&#65533;4&#65533;|J&#65533;%K&#65533;5
>~&#65533;s\&#65533;&#65533;&#65533;	$&#65533;p&#65533; @TyS&#65533;&#65533;&#65533;&#65533;&#65533;&#65533;
B~A&#65533;5&#65533;&#65533;8*&#394;&#65533;&#65533;&#65533;&#815;&#65533;&#65533;{&#65533;&#65533;E&#65533;&#65533;&#65533;z_OJ m&#65533;_Q&#65533;&#65533; *+j&#65533;&#65533;rQ{s&#1693;&#65533;d&#65533;
&#65533;D&#65533;&#65533;)&#65533;&#65533;&#65533;PD&#65533;npF/	&#65533; &#65533;)&#65533;S&#65533;H&#65533;&#65533;8&#65533;}[&#65533;{&#65533;j|&#65533;&#65533;&#65533; &#65533;&#65533;&#65533;^&#65533;q&#65533;;q&#65533;&#65533;&#65533;&#65533;Nro&#699;&#65533; &#280;I&#65533;F&#65533;&#65533;9p&#65533;&#1041;&#65533;f&#65533;1b&#1068;a&#65533;0^&#65533;|&#65533;+Y&#65533;&#65533;&#65533;X&#65533;L&#65533;8v&#65533;&#1065;c&#65533;&#925;&#65533;y&#65533;&#65533;&#65533;&#65533;N&#65533;4c&#128;3FL1d&#932;Q&#65533;&#65533;fM&#65533;3&#65533;&#65533;Y*'&#65533;2`&#65533;l&#65533;&#65533;&#65533;&#728;1_&#65533; -s&#65533;&#65533;6n&#65533;-&#65533;&#65533;7n&#65533;i&#65533;&#65533;M&#65533;7f&#65533;=&#65533;&#65533;k6E&#65533;ig&#65533;&#65533;7&#65533;&#777;s&#65533;!&#65533;n&#65533;&#65533;h&#65533;A7h&#65533;T&#65533;B&#65533;&#65533;,M&#65533;iBe&#65533;@3&#65533;&#65533;&#65533;m3m]5|&#65533;\x/Z&#65533;o&#65533;&#65533;V&#65533;P5o&#65533;&#65533;&#65533;&#65533;&#65533;&#65533;?}&#65533;&#65533;qs&#65533;&#65533;8t&#65533;&#20067;:;r&#1692;	&#65533;&#65533;L&#65533;&#65533;=&#65533;&#65533;&#65533;J+^&#65533;t]C&#65533;Md+O&#65533;8&#65533;R&#65533;J.`&#544;Is&#65533;&#65533;t&#65533;&#65533;&#281;&#65533;&#65533;&#65533;&#65533;3`da&#320;Wt&#65533;SOY&#1437;`&#65533;&#65533;&#65533;k&#65533;Aax&#65533;&#65533;QF&#65533;!&#65533;Fq&#65533;Q4TYk&#65533;&#65533;F&#65533;e&#65533;4&#65533;B&#65533;&#65533;&#65533;k#&#65533;&#65533;QSH!&#65533;&#65533;SP&#65533;&#65533;Vhq&#65533;H<!cPdRLA&#337;1&#65533;(#ZX&#65533;U&#65533;&#65533;F^d&#65533;e\t&#65533;Q|h&#65533;h^]`i&#65533;k&#65533;Gi&#65533;AF\\!#Tm&#65533;Ee\`QE]dA&#65533;|V&#65533;E]|QV^T&#65533;&#65533;1&#65533;eVt1Fd&#65533;$&#65533;e&#65533;&#65533;RP&#65533;&#65533;&#65533;&#65533;&#65533;&#65533;vJ>&#65533;PC6&#65533; E(&#65533;B&#65533;D&#65533;PH&#65533;u&#65533;&#65533;D&#65533;N&#65533;&#65533;z&#65533;BA$&#65533;QL&#65533;&#65533;V&#65533;8&#65533;[&#65533;I&#65533;e&#65533;F&#65533;Q&#65533;YT[&#65533;r^a$M6&#65533;,&#65533;&#65533;&#65533;9&#65533;XP!jF,&#65533;mXt&#65533;&#65533;e&#65533;v&#65533;&#65533;&#65533;b$/Od&#65533;1&#65533;^x&#65533;&#65533;u&#65533;&#65533;&#65533;&#65533;\q&#65533;&#65533;&#65533;b|&#65533;iU@&#65533;&#65533;C&#65533;`L<q&#65533;V&#65533;iH)v&#65533;&#65533;q&#65533;p&#65533;&#65533;&#1156;M&#65533;&#1891;&#65533;&#65533;&#65533;&#65533;&#65533;$&#65533;E&#1111;&#65533;&#65533;&#65533;&#65533;&#65533;ax&#65533;@&#65533;&#65533;&#65533;!R&#65533;e&#65533;&#65533;C&#65533;&#65533;gTT!E&#65533;RH&#65533;[ &#645;Yxq&#65533;@lxx&#65533;F&#65533;W&#65533;&#65533;&#65533;|Q&#65533;V&#65533;FZM)LF&#65533;%qI4&#65533;&#65533;d&#65533;;&#65533;|i&#65533;a&#65533;>&#65533;&#65533;&#65533;dUP&#1092;&#65533;S8&#65533;&#65533;Lp&#65533;&#65533;F&#65533;{&#65533;Wf%=&#65533;&#65533;&#65533;F`h&#65533;S&#65533;U&#65533;&#325;a&#65533;PB&#65533;Gr.&#65533;&#65533;GM&#65533;&#65533;&#65533;DYt&#65533;&#65533;&#595;&#65533;D&#65533;I&#65533;zu&#65533;dGJ&#1953;G&#65533;m&#65533;&#65533;.&#65533;&#65533;&#65533;&#65533;&#65533;TQ*&#65533;&#65533;&#65533;<&#65533;	&#65533;"&#65533;&#65533;&#65533;&#65533;c&#65533;>&#65533;]n&#309;&#65533;&#65533;&#65533;&#65533;1&#65533;&#65533;&#65533;&#65533;&#65533;&#65533;&#65533;c&#65533;&#65533;&#65533;&#65533;W&#65533;K&#65533;ah&#65533;&#65533;Y&#30869;&#65533;&#65533;&#65533;&#65533;&#65533;%&#65533;LX&#65533;&#65533;/&#65533;Do&#65533;:
A*&#65533;&#65533;&#65533;"&#65533;N&#65533;&#65533;&#65533;&#65533;/&#65533;p&#65533;&#65533;&#65533;&#1031;&#65533;g8&#65533;&#65533;&#65533;@S&#65533;&#65533;&#65533;&#65533;a&#65533;C&#1980;&#65533;-&#65533;&#65533;]&#65533;z&#65533;&#65533;&#65533;c&#65533;,&#65533;&#65533;	F(B&#13344;&#65533;&#65533;sb(n&#65533;p&#65533;&#65533;Q&#65533;(&#65533;&#65533;&#65533;&&#65533;&#65533;&#65533;
Mz&#65533; &#65533;&#65533;\&#65533;`n&#65533;K
&#65533;&#65533;&#65533;&#65533;&#65533;fm&#1475;C\&#19606;&#65533;&#65533;Lrf&#65533;&#65533;&#65533;&#32784;5T&#65533;2&#65533;j&#65533;&#65533;&#65533;|&#11463;a&#65533;U &#65533;&#65533;&#65533;&#65533;&#65533;&#65533;d&#65533;YL&#65533;,&#65533;&#65533;<&#65533;:tX&#65533;2460&#65533;48	S&#65533;&#65533;&#604;&#65533;&#65533;2&#65533;V&#1306;Ef1&#1155;9&#65533;&#65533;&#65533;6&#65533;&#65533;5&#65533;&#65533;&#65533;h&#65533;]U&#65533;B &#65533;&#65533;&#65533;'&#65533;O&#1778;a)&#65533;&#65533;'4!	u+Hni&#65533;&#65533;&#65533;h
&#65533;,V&#6144;L(Xa&#65533;9&#65533;w&#65533;p&#65533;m&#65533;	&#65533;&#65533;&#1170;T&#65533;'.&#65533;&#65533;N{f&#65533;8U8&#65533;&#65533;&#65533;&#65533;&#65533;&#65533;
w&#65533;v&#65533;&#65533;V9&#65533;-&#65533;I&#65533;`&#65533;6lW&#65533;&#65533;&#65533;A&#65533;&#65533;+<y&#65533;&#65533;V&#65533;&#65533;	NzzZ*&#65533; ACb&#65533;&#65533;&#65533;3,&#65533;)#2&#214;&#65533;8&#46125;a&#65533;H-&#65533;'&#65533;0<Jf-&#65533;&#65533;&#65533;:&#65533;&#65533;>&#65533;ZJG&#65533;&#65533;'| &#1203;M&#65533;&#65533;X5\`&#65533;&#65533;&#65533;<h:!	HhB&#65533;&#65533;p&#65533;Le&#65533;2U+&#200;&#65533;&#65533;D&#65533;&#65533;&#65533;+u)L!&#65533;&#65533;&#65533;%1__&#65533;&#65533; 7(&#65533;<&#65533;&#65533;&#65533;&#65533;&#65533;lp&#65533;Tl&#65533;'&#65533;&#65533;&#65533;v&#65533;B&#65533; &#65533;$0a=P+&#65533;P&#65533;&#65533;T"iJC&#65533;&#65533;&#65533;1L&#65533;NXz&#65533;T"&#428;@ZKX
OI&#65533;&#65533;57(D9&#65533;&#65533;&#65533;&#65533;'G8&#65533;&#65533;+xQ&#65533;&#65533;r4&#65533;&#65533;:&#65533;&#65533;&#65533;&#65533;3&#1781;&#65533;&#65533;e&#65533;&#65533;&#65533;&#65533;Eh&#1180;/&#65533;&#65533;&#65533;7T&#65533;E&#65533;&#65533;H&#65533;p&#65533;&#65533;&#65533;L&#65533;*R&#65533;\&#65533;&#1682;&#65533;I&#65533;P&#65533;B`:@&#65533;&#284;!C,T>&#65533;&#65533;&#65533;P&#65533;te*f&#65533; &#65533;&#65533;H^&#65533;&#65533;-hJF&#65533;&#65533;pIr&#65533;&#65533;J&#65533;
&#65533;&#65533;V&#65533;&#65533;P&#65533;6&#65533;&#65533;x|0&#65533;p &&#65533;&#65533;u{_p+pg,&#65533;&#65533;&#65533;<&#65533;&#348;PL&#65533;&#65533;JA`&#65533;&#65533; &#65533;>&#65533;3&#65533;&#65533;T&#65533;&#65533;,,o+&#65533;tv&#65533;&#65533;}&#65533;&#65533;&#65533;&#65533;p&#65533;r&#65533;&#65533;&#65533;&#36427;&#65533;&#65533;[&#65533;&#65533;"&#65533;h&#65533;&#1101;PK^2&#65533;&#65533;M&#65533;X2&#1364;&#65533;&#65533;y&#65533;&#65533;OR&#65533;&#65533;&#65533;&#65533;b&#65533;&#728;&#65533;
sKR&#65533;1&#65533;h&#65533;Mu&#65533;PC,&#65533;&#65533;&#65533;&#65533;&#65533;&#1092;&a
&#65533;&#65533;U&#65533;u&#65533;&#65533;7>&#61344;&#65533;v&#65533;c&#65533;&#65533;&#65533;&#65533;&#65533;&#65533;&#65533;]&#65533; &#65533;!&#65533;&#65533;&#65533;Q&#65533;&#65533;&#1272;e&#65533;c&#65533;O&#65533;N&#65533;J&#65533;+)&#65533;La&#65533;<)P&#65533;&#65533;&#65533;b&#65533;&#65533;&#65533;5&#65533;9&#65533;{&#65533;&#65533;V->5&#65533;I &#65533;{++J&#65533;&#65533;hL&#65533;&#65533;l0}&#65533;hQ&#65533;&#65533;&#65533;&#65533;&#65533;O&#65533;&#65533;&#65533;v0v&#65533;&#65533;4	&#65533;>&#65533;A&#65533;&#65533;&#65533;!hJF&#65533;l6|&#65533;Y&#65533;&#149;'W~u|&#65533;&#65533;&#65533;:&#65533;&#65533;&#65533;&#65533;L&#65533;&#65533;E;;E
7&#65533;&#1603;&#65533;Ho!bz&#65533;&#65533; !&#65533;   ,   &#65533;\ &#65533; &#65533;	H&#65533;&#65533;&#65533;&#65533;*\&#560;!&#65533;{&#65533;&#65533;9&#65533;H&#65533;&#65533;&#331;3j&#65533;&#561;&#65533;&#463; C&#65533;I&#65533;&#65533;&#595;(S&#65533;\&#626;&#65533;&#727;0c6&#65533;g&#65533;&#65533;=&#65533;&#65533;n&#65533;&#65533;)&#65533;&#65533;&#991;@&#65533;&#1833;3&#65533;&#1123;H&#65533;*]&#692;&#65533;&#1255;P'&#1204;&#65533;&#65533;*&#866;Q&#65533;jz&#65533;*&#1453;`&#202;K&#65533;&#65533;&#1651;P&#65533;&#65533;&#65533;&#65533;&#65533;&#65533;&#1738;k&#65533;&#65533;&#65533;K&#65533;&#65533;&#1915;x&#65533;&#65533;9T&#65533;&#2047;&#65533;L&#65533;&#65533;&#65533;C&#65533;T&#65533;&#65533;&#65533;&#65533;&#461;K&#65533;9&#65533;(N&#664;-kf&#65533;&#65533;&#65533;&#992;&#65533;VN&#65533;&#65533;q&#65533;&#65533;&#65533;&#23353;&#65533;&D&#65533;&#65533;&#65533;>&#65533;9&#65533;M&#65533;&#65533;XOm&#65533;3b&#65533;&#1770;s&#65533;&#65533;=&#65533;7l&#2036;&#65533;+_&#65533;&#65533;&#65533;&#65533;&#65533;&#65533;&#65533;f&#65533;d&#1848;^S&#65533;.&#65533;&#65533;&#65533;&#65533;5&#65533;&#65533;&#65533;&#65533;=&#65533;|&#65533;&#65533;k&#65533;s_&#1022;}&#65533;&#65533;7&#65533;&#65533;?&#65533;U&#65533;{&#65533;&#65533;&#65533;W&#509;&#65533;o&#65533; &#65533;A&#65533;&#65533;g&#65533;&#65533;&#65533;&#65533;N&#65533;&#65533;&#65533;@&xQx&#65533;F&#65533;A&#65533;&#65533;&#65533;&#65533;x&#65533;E&#18176;9M&#342;iv&#65533;5&#1673;&#65533;q&#65533;&#65533;h&#65533;}&#65533;bi&#65533;&#65533;(&#65533;f&#65533;Hc&#65533;6rV&#65533;Q&#65533;F&#65533;&#65533;&#65533;&#65533;&#65533;&#65533;;&#65533; &#65533;&#65533;D&#65533;q&#65533;4\jNe&#65533;L:)&#65533;p&#65533;&#65533;&#65533;&#65533;&#65533;&#1440;D\&#65533;&&#65533;&#65533;&#65533;6&#65533;@vy&#65533;qW&#65533;&&#2010;&#65533;a&#65533;&#65533;9&#65533;&#65533;uJddPi~&#65533;[&#65533;m&#65533;&#65533;&#65533;&#65533;aG l@Fi&#1236;T&#1188;&#65533;&#65533;N
&#65533;^&#1581;%&#65533;U&#65533;&#407;)x&#65533;v&#65533;]s&#65533;]&#65533;&#65533;|]) &#65533;&#65533;&#65533;j&#65533;n!&#65533;9)&#65533;=y&#65533;&#65533;&#65533;&#65533;&#65533;&#65533;&#65533;&#65533;&#65533;	Q&#65533;&#65533;&#65533;&#65533;+&#65533;l&#65533;Z&#65533;v>&#65533;&#65533;&#65533;&#65533;&#65533;f&#65533;&#65533;	&#65533;&#65533;&#65533;&#65533;	&#65533;&#65533;&#65533;K&#65533;&#65533;&#65533;&#65533;I&#65533;-m&#1541;7&#1391;&#65533;&#65533;3&#1016;&#65533;KO&#65533;&#65533;&&#65533;&#65533;
R&#65533;-&#65533;YZiM&#65533;jJ&#65182;&#65533;&#65533;&#65533;&#65533;&#65533;&#1389;&#65533;&#65533;\j&#65533;&#65533;>k0&#65533;V&#65533;V&#65533;&#65533;2&#65533;a&#65533;&#65533;(&#65533;&#65533;(pv&#65533;&#65533;&#65533;/M&#65533;&#65533;&#751;zt&#65533;K%&#65533;5&#65533;|/&#65533;#&#65533;&#65533;&#65533;&#1782;lX&#65533;&#65533;&#65533;&#65533;&#65533;&#65533;&#65533;ls&#65533;&#65533;&#65533;-z&#537;&#65533;j&#65533;Q&#65533;&#65533;
W+&#65533;*&#65533;t&#65533;&#65533;&#65533;k:G-&#65533;&#65533;TW&#65533;&#65533;<&#65533;k&#65533;&#65533;
&='&#65533;p&#65533;I&#65533;&#65533;[n&#65533;.&#65533;=&#1547;UQM&#65533;&#65533;p&#65533;s&#65533;&#65533;ZGz*&#65533;,+&#65533;%A&#65533;&#65533;7&#65533;&#65533;&#65533;i&#65533;n&#508;&#65533;&#65533;&#65533;jQB2S&#65533;&#65533;]&#65533;&#65533;t&#65533;Zy&#65533;&#65533;W.w=&#65533;o&#65533;&#65533;&#65533;W&#65533;&#65533;y&#65533;M&#65533;-&#65533;&#65533;&#65533;Z&#65533;&#65533;&#65533;&#65533;&#65533;&#65533;&#65533;>QB&#65533;.x&#65533;&#1525; q&#65533;B<&#65533;&#65533;&#65533;&#65533;&#65533;&#65533;j&#65533;&#65533;X&#237;|&#65533;&#65533;d&#65533;&#65533;&#65533;&#65533;&#65533;|i&#65533;&#65533;I/&#65533;&#65533;&#1757;9=VK&#65533;&#65533;4o&#65533;&#65533;)4&#65533;&#65533;7!T&#65533;{&#1760;&#1319;&#65533;&#1980;&#65533;W;on&#65533;&#65533;s.&#65533;Mb&#65533;&#65533;&#65533;&#65533;&#65533;&#1003;&#65533;&#65533;&#65533;_&#65533;&#65533;&#65533;gI'B&#1723;&#65533;bG &#41545;{&#65533;P&#65533;&#1558;&#65533;oh&#65533;:&#65533;&#65533;&#65533;'&#65533;y0/&#38999;&#65533;N&#65533;&#65533;x&#65533;&#65533;&#65533;	O&#65533;x&#65533;o\8&#65533;&#65533;&#65533;J&#65533;&#65533;&#65533;&#65533;;&#65533;r&#65533;&#65533;XW&#65533;&#65533;&#1648;^&#65533;
&#65533;&#65533;&#65533;bV&#65533;!&#65533;&#65533;j&#1335;j&#1562;&#65533;&#65533;&#65533;&#65533;&#65533;*R&#65533;%"&#65533;&#65533;&#65533;&#65533;a&#65533;&#65533;ABrq&#65533;\r;&#65533;&#65533;&#65533;~&#65533;\cD&#65533;&#65533;&#65533;&#65533;&#65533;q~`t&#65533;&#65533;h2+
&#65533;Csx)&#65533;&#65533;$rK_r&#1577;%&#65533;C&#65533;&#65533;c&#65533;>&#65533;&#570;Rj&#595;G<&#65533;&#65533;w&#65533;&#65533;&#65533;&#65533;dS&#65533;sXuR&#65533;&#65533;&#65533;4&85IGc&#1228;&#65533;&#65533;*Y&#853;&#65533;T&#65533;*&#65533;&#65533;&#65533;&#65533;&#65533;'&#65533;j&#65533;&#65533; &#65533;&#731;&#65533;&#1111;&#65533;&#65533;&#65533;'}&#65533;E`6Oy&#65533;\^0&#65533;&#247;1&#65533;yf&#65533;&#65533;(&#65533;&#65533;7&#65533;&#65533;&#65533;{b&#65533;&#733;&#65533;#&#65533;]IS&#65533;&#65533;l&#65533;8&#65533;&#65533;P&#65533;ks&#65533;&#65533;&#65533;&&#1369;IwXR&#65533;.&#65533;%A&#65533;2D"&#65533;q&#65533;c&#65533;|&#65533;&#65533;&#65533;<&#65533;5Qj4&#65533;f@&#65533;&#560;&#65533;-w7&#65533;&#65533;Z&#65533;&#65533;&#65533;&#1100;&#65533;,&#65533;<&#65533;I&#65533;I&#1314;}&2/&#65533;L&#65533;.o&#65533;&#65533;+=&#65533;7&#65533;&#65533;&#65533;F3z&#65533;&#65533;&#65533;&#182;&#65533;T&#65533;&#65533;&#65533;&#65533;IS&#65533;uH&#65533;&#65533;&#65533;b&#65533;h&&#65533;&#65533;&#65533;&#65533;&#65533;lG;&#65533;iB&#65533;&#65533;l&#65533;)&#65533;$&#65533;t&#697;sp&#65533;&#65533;&#18483;F5&#65533;p&#65533;r&#65533;s&#65533;&#65533;t&#65533;&#65533;s&#65533;&#65533;V&#65533; Fr4S&#65533;&#65533;U+!'{*IN"&#65533;G}&#65533;[&#65533;J&#1526;&#65533;u&#65533;u&#363;]&#65533;&#65533;W&#65533;&#65533;&#1389;&#65533;&#65533;+[[&#65533;&#65533;KidJTD)&#65533;&#65533;KQ&#65533;&#65533;d&#65533;"":bq&#65533;o3a
&#65533;&#65533;NL&#65533;&#65533;C&#65533;&#65533;&7k&#65533;&#65533;&#65533;&#65533;&#65533;)W{D&#65533;&#65533;&#65533;&#65533;&#65533;&#1720;8&#65533;&#65533;&#65533;&#65533;n5&#65533;&#65533;&#877;ns+&#65533;&#65533;^&#65533;5<&#65533;&#65533;&#65533;&#1439;&#65533;i&#65533;:SYwCu&#65533;P&#65533;&D&#65533;%+&#65533;BIR&#65533;&#65533;&#65533;&#65533;&#65533;	&#65533;&#65533;BJv&#65533;&#65533;&#65533;U&#65533;%&#65533;&#65533;&#65533;IV&#1531;&#65533;%&#65533;f&#65533;&#65533;]&#65533;&#65533;&#65533;&#65533;&#65533;/^&#65533;uZ0:&#65533;&#65533;C&#65533;l&#65533;x1&#65533;&#65533;K,&#65533;u-~5`&#65533;"t&#65533;^Je&#65533;&#65533;&#65533;&#65533;&#65533;/&#65533;&#65533;&#1892;gC+Tv&#65533;6&#65533;&#65533;Dax&#65533;	G-f&#65533;&#65533;&#65533;/&#65533;V3&#65533;&#65533;kl&#65533;&#65533;^U&#65533;&#65533;y&#65533;&#65533;&#65533;L&#65533;&#65533;&#65533;&#65533;&#65533;&#65533;(FP&#65533;&#65533;9)&#65533;&#1155;03&#65533;G&#65533;$
+&#65533;B&#65533;b&#65533;&#65533;&#65533;l&#65533;&#65533;3Y&#65533;!kx&#65533;P~&#65533;{B&#65533;&#147;&#65533;&#65533;r&#65533;)id&#65533;Z9&#65533;X&#65533;2|&#65533;&#65533;I&#65533;v&#65533;&#65533;1f&#65533;!-f&#263;&#65533;H&#65533;.%&#65533;&#714;&#65533;r&#65533;2K3&#65533;ef&#65533;&#65533;&#65533;+I&#65533;[H&#65533;&#65533;a&#65533;r&#65533;&#65533;C&#65533;p&#65533;1&#65533;&#65533;Mv&#65533;h&#65533;&#65533;&#34966;&#327;&#65533;Q&#65533;c4&#65533;&#65533;&#65533;&#65533;bC&#65533;t&#65533;]&#65533;~&#65533;H&#65533;.rz&#65533;&#65533;&#65533;d&#65533;&#65533;&#65533;f&#65533;f&#65533;=&#65533;+&#65533;&#65533;YY&#628;^2&#65533;g-&#65533;K&#65533;&#65533;&#65533;&#65533;&#65533;u&#65533;/Y&#65533;b&#65533;C&#65533;&#65533;3gs&#65533;I&#65533;r&#65533;[&#65533;&#65533;&#65533;Ve&#65533;	O!}&#728;&#65533;&#65533;&#65533;=&#65533;&#65533;&#65533;&#65533;&#65533;6&#65533;&#921;&#1360;&#65533;&#655;N&#65533;Q&#65533;K&#65533;u&#65533;o+#&#65533;+|&#65533;u\X&#65533;Cm&#65533;&#65533;&#65533;jf&#65533;&#65533;T&#1183;&#65533;&#65533;A&#65533;i &#65533;&#65533;&#65533;y,R&#65533;a&#1339;&#65533;&#65533;&#65533;&#65533;&#65533;&#65533;E&#65533;(Ro&#65533;""&#65533;L&#65533;P&#65533;&#65533;i&#65533;5lF&#65533;&#65533;]+&#65533;&#65533;&#65533;&#65533;&#65533;&#65533;&#645;&#65533;r&#65533;&#65533;&#65533;&#65533;&#65533;fg&#65533;&#65533;,f,&#65533;p&#153;D&#65533;&#65533;Y&#65533;&#65533;&#65533;&#65533;&#65533;&#65533;T&#65533;P&#65533;&#65533;V&#65533;&#65533;_q<tE&#65533;b&#65533;&#65533;&#65533;&#65533;&#65533;Ul&#43858;&#65533;&#65533;&#65533;&#65533;_&#65533;C&#65533;&#65533;33,m&#65533;[P&#65533;Z&#65533;hI&#1471;&#65533;&#65533;LkV&#65533;9&#65533;7;&#65533;a&#65533;{&#65533;&#65533;&#65533;(&#65533;&#65533;R&#958;#&#65533;o{&#65533;&#65533;&#65533;&#65533;&#1913;&#1253;n&#65533;&#65533;&#65533;&#65533;&#65533;"&#65533;&#65533;)&#65533;t3C&#65533;f&#65533;r&#65533;&#1280;,&#65533;&#65533;&#65533;_&#65533;-&#65533;dY&#65533;&#65533;&#3163;l&#962;&#65533;&#1575;&#65533;0&#65533;-&#65533;&#65533;&#1395;&#65533;&#65533;&#65533;&#65533;y&#65533;EK{d#&#65533;~&#65533;P?&#65533;{&#1971;>&#65533;&#65533;&#65533;&#65533;&#65533;S.&#65533;&#65533;3^&#63955;1&#65533;&#65533;L!L&#65533;Q&#65533;&#65533;a&#65533;Z;&#65533;P<@&#65533;&#65533;Fx&#824;&#65533;&#940;&#65533;&#65533;&#65533;{&#65533;V&#65533;&#65533;&#65533;&#65533;J&#453167;&#65533;&#65533;&#65533;
&#65533;&#65533;&#1979;?}&#65533;/&#65533;wbJ&#65533;&#65533;&#65533;7&#65533;C&#65533;G3&#65533;J&#65533;&#65533;,&#65533;k&#65533;lO&#65533;k&&#65533;o&#65533;x&#65533;&#65533;h&#65533;g&#65533;&#65533;2A8&#65533;&#65533;8&#65533;C8&#65533;Bp&#65533;&#65533;]&#65533;f&#65533;J&#65533;~Hw&#65533;&#65533;~u&#65533;~"X&#65533; 8w&#385;K&#65533;~B(&#65533;&#65533;&#65533;uGw28&#65533;"ZsGwf&#65533;&#65533;&#65533;z&#65533;7W&#65533;Q&#65533;&#65533;+ Nn2n&#65533;f9[uf&#65533;gVv&#65533;6%&#65533;BP}&#65533;&#65533;&#65533;0T7&#65533;H?&#389;#/&#65533;&#65533;.&#65533;!'f3xhr&#65533;~)H|XW&#180;&#65533;e'rP&#65533;9l&#65533;&&#65533;c_x&#65533;YK&#65533;lx&#65533;e&#65533;&#65533;b&#65533;F[&#65533;0&#65533;6&#65533;g&#65533;&#65533;j&#65533;&#65533;|&#65533;h&#65533;&#65533;&#65533;;h&#65533;&#65533;&#65533;~9h&#65533;j&#65533;&#65533;&#65533;q&#65533;&#65533;&#65533;&#65533;&#65533;&#65533;&#65533;&#65533;8&#65533;&#65533;&#65533;&#65533;&#65533;x&#65533;&#65533;&#65533;&#65533;%(-&#65533;o	XZ&#65533;&#65533;(+\&#65533;:ZD_&#65533;f_&#65533;J&#65533;$&#65533;t&#65533;KRGx&#392;&#65533;f.pDv&#466;cb&#65533;&&#65533;u&#65533;~G&#65533;SB&#65533;~&#65533;(&#65533;k8lA&#65533;L&#65533;U"&#65533;<a&#65533;~&#65533;&#65533;t3Wf&#65533;IH&#65533;rXsD&#65533;&#65533;?&#65533;&#65533;&#65533;5_ndbeg0&#65533;BVl&#65533;t
cqU&#65533;0&#65533;&#65533;&#65533;V&#65533;&#65533;&#65533;V|&#65533;&#32920;&#65533;&#65533;&#65533;&#65533;5X&#65533;?Go&#65533;F&#65533;&#65533;&#65533;4(&#65533;&#65533;&#65533;&#65533;&#1041;&#65533;&#65533;&#65533;&#65533;&#65533;&#65533;;H&#65533;/&#1479;&#65533;&#65533;o&#65533;FWD4$r7&#65533;3)yqr&#65533;4&#65533;%&#65533;Ug&#65533;&#65533;&#65533;c&#7300;&#65533;&#65533;Mq&#65533;&#65533;&#65533;u&&#65533;J	R@&#65533;vB&#65533;GI&#65533;h&#65533;"&#65533;&#65533;:&#65533;d&#65533;Xf&#65533;a&#65533;3?&#516;e&#65533;&#65533;I&#65533;6&#65533;w7k&#65533;U&#65533;&#65533;&#65533;&#65533;&#65533;&#449;&#65533;&l&#65533;'k&#65533;7&#65533;&#65533;HL&#65533;#J&#65533;3&#65533;Mz&#65533;$&#65533;sLp&#65533;xn&#65533;N&#65533;`o&#502;&#65533;&#1424;T&#65533;&#65533;P&#65533;&#65533;(&#65533;&#65533;&#65533;X&#65533;&#65533;&#65533;&#65533;&#43032;%(&#65533;&#65533;&#65533;&#65533;&#65533;&#65533;&#65533;&#65533;Y&#65533;&#65533;(&#65533;&#65533;p&#65533;&#65533;&#65533;&#65533;&#65533;i&#65533;&#65533;&#1625;&#65533;i&#65533;&#65533;&#65533;a&#1928;w&#65533;E^&#65533;v&#65533;j*&#65533;x&#65533;%]pi]&#65533;&#65533;&#65533;&#65533;&#469;&#65533;n&#65533;f6&#65533;&#65533;i&#65533;&#65533;<@&#65533;&#65533;&#65533;&#65533;R&#65533;&`&#65533;0&#65533;t&#65533;&#65533;&#65533;S)&#65533;"y&#65533;:8t&#65533;&#65533;Z&#65533;&#65533;&#65533;&D&#65533;&#65533;%&#65533;7`&#65533;sciw&#65038;&#65533;)w&#65533;&#521;*e7'&#65533;&#65533;w&#65533;|7m(&#65533;8WhOe&#65533;&#65533;ZU[&#65533;&#65533;&#65533;&#1422;&#65533;&#65533;&#65533;8&#65533;&#65533;X&#65533;&#65533;9&#65533;I&#65533;&#65533;&#65533;&#65533;#&#593;&#65533;&#65533;&#65533;&#65533;&#65533;&#65533;&#65533;&#65533;&#65533;&#65533;&#65533;&#65533;&#65533;&#1617;&#65533;&#34380;&#65533;&#65533;&#65533;i&#65533;&#1677;&#65533;E&#65533;+&#65533;\,I&#65533;,&#65533;b&#65533;&#65533;vT&#65533;eM&#65533;p3&#65533;N5O&#65533;&#65533;&#65533;/&#65533;g&#65533;Wg&#65533;);)p&#65533;&#65533;i&#65533;	Q&#65533;D&#65533;9Yx&#599;&#65533;&#65533;\&#65533;fn&#65533;c&#65533;&#65533;lb&#65533;&#65533;#Y&#65533;&#65533;&#65533;&#65533;o&#65533;&V&#1923;-&#65533;&#65533;|~i&#65533;&#65533;6w&#65533;~&#65533;&#65533;Yo&#65533;P&#65533;m
&#65533;&#65533;&#65533;&#65533;&#65533;8_&#65533;&#535;&#65533;&#65533;Ah&#65533;&#65533;V&#65533;|&#65533;kn%&#65533;&#65533;&#65533;p&#65533;f&#65533;ii&#65533;!&#1552;&#65533;i&#65533;&#65533;&#65533;j&#65533;J&#65533;z&#65533;&#65533;9&#65533;VI&#65533;	&#65533;:&#65533;$&#65533;&#65533;&#65533;x&#65533;&#65533;&#65533;k&#1401;eW&#65533;l&#65533;&#65533;eE&#65533;L&#65533;t&#65533;&#65533;k	&#65533;{}&#65533;w&#65533;Lg&#65533;-R&#65533;@_&#65533;&#65533;&#65533;&#65533;I&#65533;6&#65533;&#65533;V&#65533;P&#65533;I&#65533;A&#65533;25)&#65533;*&#65533;&#65533;]&#65533;]&#65533;&#65533;&#65533;&#65533;eAG&#65533;&#65533;W&#65533;&#65533;X&#65533;&#1434;&#65533;7&#65533;e&#65533;$&#65533;$:&EE1&#65533;E&#65533;Itc&#65533;&&#65533;=&#65533;r&#65533;W&#65533;&#65533;&#65533;@&#454;2&#65533;B&#65533;7&#65533;&#196;&#65533;&#65533;u=bN&#1511;p[3I&#65533;&#65533;I0*&#65533;&#65533;&#65533;&#65533;w&#65533;&#65533;&#65533;&#65533;&#1696;&#65533;&#65533;&#65533;&#65533;&#65533;&#65533;&#65533;j&#65533;&#65533;&#65533;&#65533;&#65533;X&#65533;&#65533;)&#65533;J&#65533;U&#65533;&#65533;j&#65533;"&#625; {&#65533;j&#65533;-&#65533;&#65533;<Gk&#65533;&#65533;o&#65533;&#65533;N&#65533;&#65533;&#65533;X^&#65533;W[{)&#65533;&#65533;r,&#65533;&#65533;&#64178;,&#65533;e&#65533;]ER&#65533;;R&#65533;&#65533; i.&#65533;U%&#65533;<&#65533;&#65533;&#65533;&#1317;&#65533;6&#65533;t&#65533; &#65533;l&#65533;&#334;+[&#65533;&#65533;'|&#65533;*&#65533;&#65533;t{k&#65533;&#65533;&#65533;&#1640;k&#65533;&#65533;&#65533;&#65533;&#65533;&#65533;L&#65533;3&#65533;I&#65533;&#65533;`&#65533;&#65533;Z&#65533;&#65533;&#65533;&#65533;`{&#65533;$x&#65533;&#65533;&#1638;&#65533;:&#65533;&#65533;k&#65533;&#65533;&#65533;tYQ&#65533;&#65533;?#>`&#487;b&#65533;?&#65533;&#65533;Q&#65533;Fd&#65533;&#65533;&#65533;*&#1591;&#65533;Y&#65533;&#65533;&#65533;d&#65533;&#65533;&#65533;&#1785;&#65533;&#65533;&#65533;&#65533;&#65533;&#65533;y&#65533;
j&#65533;&#65533;&#65533;&#65533;&#65533;&#65533;&#65533;&#65533;&#65533;&#65533;&#65533;Y&#65533;&#65533;&#65533;&#65533;&#65533;&#65533;
&#65533;&#65533;&#65533;&#65533;&#33296;&#65533;zx;&#65533;&#65533;+&#65533;?&#65533;k&#65533;O&#65533;DR&#65533;&#65533;AF#K&#65533;&#248;&#65533;S&#65533;&#65533;:&#65533;&#65533;&#65533;&#65533;&#537;@R&#65533;6&#65533;@&#65533;)&#65533;&#65533;&#65533;r&#65533;8&#65533;&#65533;*&#65533;&#65533;xa>&#65533;w&#65533;&#65533;&#65533;y&#65533;&#1776;&#65533;J&#65533;&#65533;&#65533;&#65533;3t}&#65533;/:&#65533;}C&#65533;&#65533;{Z&#65533;-W&#65533;&#65533;&#65533;&#65533;y{&#65533;J&#65533;A&#462;&#65533;Y3&#65533;N&#1598;S79&#65533;&#65533;&#65533;8F&#65533;&#1412;&#1512;&#65533;&#65533;*&#65533;BF&#65533;&#65533;&#65533;Z&#65533;&#65533;&#65533;{&#65533;&#65533;&#65533; &#65533;&#65533;&#65533;&#65533;&#65533;{&#65533;#&#65533;&#65533;&#1787;&#65533;&#65533;&#65533;&#65533;&#720;%{&#65533;&#65533;&#65533;.&#65533;&#65533;.&#65533;o8&#1481;&#20189;&#65533;&#1616;3&#65533;&#1146;B&#65533;9R&#65533;$0&#65533;+&#65533;&#65533;&#65533;e&#65533;c&#65533;&#65533;&#65533;2&#65533;&#65533;&#65533;&#42448;{&#1786;
&#65533;&#65533;&#65533;&#65533;&#65533;:&#65533;&#65533;&#65533;&#65533;&#65533;9&#65533;&#65533;;&#65533;&#752;&#65533;&#65533;&#65533;&#65533;*&#65533;%&#65533;&#65533;&#65533;5&#65533;&#65533;pZF&#65533;Wl&#65533;t&#65533;nZ&#65533;KT&#65533;&#489;j&#65533;&#65533;&#295;&#34117;[&#65533;&#228;T&#65533;&#65533;Qp|&#65533;&#65533;&#65533;&#65533;&#531;&#705;y&#65533;&#65533;&#65533;&#65533;&#65533;&#65533;&#340;,&#401;|&#65533;$&#801;&#65533;&#65533;!Y&#65533;h&#65533;&#171;&#65533;&#65533;&#681;&#65533;&#608;&#65533;&#65533;m:&#65533;&#65533;y&#679;&#65533;&#65533;&#65533;&#65533;a&#65533;&#65533;f&#65533;&#65533;&#65533;&#1759;L:&#65533;&#65533;&#65533;&#65533;&#65533;&#65533;&#65533;)&#65533;&#65533;2&#65533;6&#65533;&#1353;I&#65533;{&#65533;&#65533;&#65533;&#65533;&#65533;\&#65533;P&#65533;,&#65533;&#716;&#65533;&#828;&#65533;&#65533;&#65533;&#65533;&#65533;l&#65533;\d&#65533;&#65533;&#65533;|&#924;&#806;X&#65533;&#65533;&#65533;&#65533;N&#65533;&#65533;(&#65533;0&#65533;&#65533;d&#65533;&#65533;~-&#65533;&#65533;:+w%&#65533;&#65533;TB\&#65533;&#65533;&#65533;F&#65533;&#65533;&#288;&#65533;bbd&#65533;}bM&#65533;&#65533;z&#65533;&#65533;6j&#65533;&#65533;{*&#65533;o%&#1585;&#65533;k&#65533;=&#65533;"|&#65533;k&#65533;$&#65533;&#65533;&#65533;&#65533;&#65533;&#65533;!&#65533;(L&#65533;&#65533;,&#65533;#m&#65533;&#65533;{&#65533;*&#1888;&#65533;&#65533;*&#65533;&#65533;*&#65533;&#172;L&#65533;&#65533;&#65533;&#65533;&#65533;M\&#65533;.&#65533;:&#65533;&#65533;&#65533;&#65533;?&#65533;&#65533;>&#65533;&#65533;*&#65533;&#65533;D&#65533;&#65533;&#65533;&#65533;&#65533;&#65533;&#65533;&#65533;-&#65533;~&#65533;&#65533;&#65533;&#65533;&#65533;&#65533;&#65533;@&#65533;<&#65533;U-X=&#65533;\Z&#65533;Tm&#65533;0Y&#65533;&#65533;a&#65533;&#65533;&#65533;@&#65533;&#65533;`&#65533;&#65533;0UM&#1380;i&#65533;mj&#946;LAv&#65533;d:^&#65533;&#65533;&#65533;&#65533;&#65533;&#236;|&#1012;&#65533;*&#65533;*V&#65533;&#65533;\&#1541;&#65533;&#65533;4&#1556;&#705;&#65533;&#65533;h&#65533;f&#65533;&#65533;&#65533;&#65533;&#65533;&#65533;&#65533;\&#1622;&#1913;&#65533;&#65533;&#65533;&#594;M&#65533;&#65533;|&#1632;&#65533;&#65533;`M&#65533;&#65533;&#65533;&#65533;&#65533;&#65533;&#1637;[&#65533;3-w&#65533;&#65533;&#65533;I&#65533;v&#65533;3&#65533;&#65533;&#65533;&#65533;&#65533;&#65533;&#65533;x&#65533;&#65533;|L&#65533;&#65533;k=JM&#65533;;&#65533;&#65533;&#65533;&#65533;{&#65533;&#1521;&#65533;&#65533; &#65533;&#65533;<&#65533;&#956;&#65533;&#65533;&#65533;&#65533;&#65533;}&#65533;&#65533;<&#65533;&#65533;&#65533;&#65533;m&#65533;&#65533;-&#65533;Xm&#65533;&#1020;&#65533;&#65533;&#65533;0&#170;&#65533;s&#65533;&#65533;9&#65533;&#65533;OI&#65533;+&#65533;&#65533;&#65533;m&#65533;\&#65533;z&#65533;&#65533;&#65533;}&#1219;mb$&#65533;t&#65533;V&#65533;eHX&#65533;-&#65533;&#65533;=&#65533;x,&#65533;Z&#65533;&#65533;&#65533;08&#65533;K&#1185;&#65533;&#65533;K&#65533;	^&#65533;&#65533;&#65533;&#65533;&#65533;[&#65533;&#65533;&#65533;&#65533;&#1068;&#65533;&#65533;&#65533;&#65533;&#65533;&#65533;`&#65533;&#65533;&#65533;&#65533;&#65533;&#65533;&#65533;&#65533;&#65533;&#65533;%&#65533;&#65533;&#65533;&#65533;&#65533;!&#65533;&#672;
&#65533;&#65533;,&#65533;Z&#65533;|&#65533;o&#65533;&#65533;&#65533;&#65533;&#65533;(x&#65533;=&#65533;&#65533;
&#65533;g&#65533;&#65533;j&#65533;~&#65533;&#65533;&#156;L&#65533;&#65533;L&#65533;&#65533;]&#65533;`}&#65533;`&#65533;&#65533;\&#65533;&#65533;H&#65533;&#65533;I&#65533;&#65533;jM&#65533;a&#65533;V&#65533;&#65533;g&#65533;&#65533;f&#65533;{&#65533;< &#65533;&#65533;x&#65533;Na&#65533;C&#65533;&#65533;&#65533;&#65533;r=&#65533;&#65533;&#65533;&#65533;&#65533;K&#65533;}&#65533;&#65533;&#65533;#?&#65533;&#65533;&#65533;A&#65533;&#65533;&#65533;&#65533;&#65533;y&#65533;W&#65533;d&#65533;&#65533;&#65533;&#65533;&#615;&#65533;&#65533;^&#65533;M&#65533;o&#65533;&#65533;&#1622;=&#65533;Kn&#65533;Z&#65533;&#65533;X&#65533;&#65533;&#65533;&#65533;J&#65533;&#65533;h&#65533;&#65533;W&#65533;&#65533;&#65533;&#65533;V&#1445;&#889;&#65533;&#65533;&#65533;3]&#65533;l&#65533;&#65533;&#65533;&#65533;Q&#65533;&#65533;&#65533;&#65533;M&#65533;&#65533;&#65533;&#65533;&#65533;iy-&#65533;&#65533;&#65533;y&#65533;Sl?`9&#65533;&#65533;&#865;&#929;G&#65533;&#65533;%.&#65533;&#1373;&#65533;&#65533;&#65533;&#65533;-&#65533;e&#65533;T&#65533;&#65533;&#65533;&#65533;&#65533;'&#65533;&#65533;&#65533;&#65533;ht\&#65533;&#65533;S&#65533;&#610;O9&#65533;5k&#65533;0&#65533;B&#65533;&#65533;&#65533;,&#65533;E&#65533;&#65533;&#65533;&#65533;&#65533;uF&#852;~&#65533;~&#65533;&#65533;D&#65533;&#65533;|&#65533;&#65533;;&#65533;&#65533;&#65533;&#65533;hj&#65533;&#65533;{&#65533;!-&#65533;&#1896;.&#65533;&#65533;&#1832;&#65533;&#65533;&#65533;"&#65533;&&#65533;&#65533;(&#65533;&#1996;&#65533;&#65533;&#65533;"&#65533;&#65533;$&#65533;&#65533;&#65533;&#65533;N&#65533;&#65533;m&#65533;&#846;&#65533;&#65533;&#65533;&#1468;&#65533;&#1444;Y&#65533;)}&#65533;*&#65533;&#65533;V&#65533;&#65533;&#65533;&#65533;&#65533;&&#65533;&#65533;F&#65533;%~&#65533;&#65533;L&#522;&#65533;;&#65533;&#65533;&#65533;N:&#65533;g&#65533;&#65533;c&#65533;ud&#65533;.&#605;&#65533;&#1854;^&#65533;&#65533;&#65533;&#65533;Y&#65533;&#65533;&#65533;Y-&#65533;&#65533;&#65533;&#65533;@&#65533;&#65533;&#65533;&#65533;&#65533;&#65533;&#65533;&#65533;&#65533;{&#65533;L&#65533;^1&#65533;D*N@I&#65533;s_&#65533;y|{L&#65533;&#65533;&#65533;&#65533;F&#65533;j?&#65533;&#65533;gL&#65533;&#65533;4&#65533;&#65533;&#65533;&#65533;^&#65533;&#65533;s&#65533;&#65533;X&#65533;&#65533;&#65533;&#65533;	&#65533;&#65533;&#65533;9&#65533;&#65533;;&#65533;&#65533;l&#65533;&#65533;&#65533;&#65533;/&#65533;&#876;&#65533;}&#65533;&#65533;.&#65533;&#1484;&#65533;k&#65533;&#65533;o&#65533;&#65533;&#65533;&#65533;?&#65533;&#65533;&#65533;&#65533;&#65533;?&#65533;U&#65533;&#65533;&#65533;&#65533;%&#65533;&#1190;?&#65533;&#65533;&#65533;x&#65533;&#65533;&#890;&#65533;|&#65533;@&#65533;&#65533;P&#65533;3m&#65533;&#65533;l<&#65533;&#683;<&#65533;&#65533;&#65533;&#65533;&#507;}&#65533;&#65533;&#65533;&#65533;<&#65533;-;-.`&#65533;I"&#65533;&#65533;l&#65533;&#65533;&#65533;&#65533;&#65533;&#65533;&#65533;F&#65533;&#65533;&#65533;&#65533;&#65533;&#65533;&#65533;&#65533;P&#65533;&#65533;&#65533;.&#65533;%&#65533;&#65533;&#65533;&#65533;+&#65533;1W^G&#65533;U&#65533;&#65533;u&#65533;&#65533;v&#65533;'&#65533;&#65533;d&#65533;&#65533;n&#65533;&#65533;^&#65533;&#65533;&#324;D&#65533;&#65533;8&#65533;&#65533;&#65533;S&#65533;O&#65533;Ol&#65533;T&#1459;&#65533;&#65533;&#65533; &#65533;]&#65533;u&#65533;&#65533;c&#1486;&#1914;&#65533;
"<&#65533;&#65533;C&#65533;&#65533;&#1317;Sg1&#65533;&#397;&#65533;&#65533;}&#65533;&#65533;\&#65533;r&#65533;&#669;3G&#932;Js&#65533;J&#65533;l	rdL&#65533;*_&#65533;&#65533;Sg&#661;&#65533;Z&#65533;$i&#65533;&#65533;P&#65533;&#65533;&#269;+)N&#65533;R&#65533;J&#193;&#1492;&#65533;&#1256;T&#489;w&#65533;&#65533;H&#65533;4g&#65533;D&#65533;&#931;&#65533;sa=&#65533;&#65533;x1-F&#65533;",&#65533;&#65533;B&#65533;o&#65533;	L&#65533;&#65533;^xz&#65533;&#603;GOp`z&#65533;|Xqa&#65533;&#65533;&#65533;&#65533;&#65533;'&#65533;qd&#530;&#65533;&#65533;<&#65533;&#65533;&#65533;&#65533;<{&#65533;w&#65533;>|&#65533;I&#65533;F&#65533;Z&#65533;j&#1453;]&#65533;&#65533;[&#65533;&#65533;l&#1717;m&#65533;&#413;[&#65533;n&#1980;&#65533;&#65533;&#65533;\8&#65533;&#65533;&#65533;&#65533;#[&#65533;#&#992;>&#65533;i5&#65533;&#65533;&#65533;R&#65533;&#1003;g%9N&#65533;&#65533;oP&#65533;&#65533;w&#65533;&#65533;&#856;&#65533;Z&#65533;s&#65533;&#1053;;&#65533;&#65533;G6,&#65533;&#65533;&#65533;&#65533;&#65533;O&#65533;&#65533;_=z&#65533;&#65533;&#65533;G&#65533;?&#65533;&#65533;&#65533;o&#65533;8K,&#65533;,&#65533;&#65533;&#65533;&#65533;&#65533;&#65533;&#65533;//&#65533;0&#65533;&#65533;L&#65533;9t&#65533;w&#65533;#&#65533;DI&#65533;&#65533;!&#65533;Z&#65533;w&#65533;&#65533;':&#930;&#65533;&#65533;Y&#65533;<&#65533;&#65533;{N:q&#65533;C*%&#65533;D&#65533;&#65533;<&#65533;&#65533;&#1130;&#65533;"u,&#65533;&#65533;$&#65533;&#65533;Q&#65533;&#65533;&#283;2)&#65533;&#65533;.&#65533;&#65533;&#65533;&#65533;RK&#65533;&#387;&#65533;H&#65533;&#65533;&#65533;(,&#65533;&#65533;&#65533;&#65533;&#65533;&#65533;R&#65533;M7&#65533;t&#65533;F&#65533;&#65533;d&#65533;"&#65533;&#65533;&#477;w8&#65533;L>&#65533;qpB&#65533;P&#65533;&#65533;4&#65533;p8x44&#65533;O&#65533;B&#65533;/RI'&#65533;&#65533;RK/&#65533;4S&#65533;D&#65533;&#190;&#65533;&#65533;s0Z&#65533;(&#65533;&#65533;:&#614;P&#65533;&#65533;(V&#65533;&#37819;&#65533;&#65533;&#65533;&*V&#65533;
&#43284;pBO&#65533;:It/D&#65533; &#65533;&#65533;&#65533;&#65533;n&#65533;m&#65533;dK&#65533;t&#65533;b&#65533;=65N&#65533;&#65533;&#65533;S&#65533;&#65533;&#65533;&#65533;S&#65533;08	&#1359;&#65533;k&#65533;E&#65533;&#65533;&#65533;4&#65533;\u&#65533;Qw3&#49906;=Eq&#65533;&#65533;s!}&#65533;&#65533;&#65533;8~&#65533;&#65533;7`&#65533;&#65533;U9&#65533;J&#65533;Q%&#65533;&#65533;J&#65533;&#65533;&#65533;RMxa&#65533;T&#373;9&#65533;R&#65533;&#65533;f&#65533;(&#65533;^&#65533;N%&#65533;S&#65533;Kqh&#65533;&#65533;&#1447;&#65533;Zy&#65533;&#65533;\G*&#65533;>&#65533;&#1572;1uB&#65533;#&#65533;>B+M3h&#65533;.z#9
&#65533;-&#65533;2j&#509;&#65533;&#65533;&#1196;]&#65533;&#65533;&#1637;&#65533;&#65533;&#65533;&#65533;}w&#65533;1\&#65533;&#986;&#65533;TS&#65533;&#65533;&&#65533;l&#65533;&#65533;F&#65533;&#65533;?%&#65533;&#420;&#65533;&#65533;ib&#65533;;J&#65533;&#65533;&#65533;&#65533;{)Xc&#65533;5e.gnnbr@&#65533;(M&#65533;&#65533;*&#65533;.&#65533;"&#65533;64&#65533;^&#65533;&#65533;&#65533;$&#65533;t&#65533;zB&#65533;\&#65533;g&#65533;&#65533;\&#65533;&#65533;:&#65533;6&#65533;&#65533;&#65533;}&#65533;p&#65533;&#65533;sSt&#65533;AW&#65533;/C&#65533;5&#65533;&#254; &#65533;&#65533;&#65533;&#65533;&#65533;u:q&#65533;&#65533;>x&#65533;/&#65533;Y&$;&#65533;xc&#65533;&#65533;Ii&#65533;&#65533;fV~)&#65533;&#65533;&#65533;&#46618;~&#65533;&#65533;M&#65533;&#65533;KYO&#65533;&#65533;V&#65533;bm&#65533;&#65533;&#65533;&#65533;&#65533;&#65533;(&#65533;+f&#65533;'&#65533;&#65533;)g&#65533;&#65533;~&#65533;IE&#65533;8&#65533;"&#65533;~1R&#65533;&#65533;&#65533;&#65533;q&#65533;j&#65533;&#65533;&#65533;&#1324;v@&#65533;&#65533;3&#65533;#&#65533;&#65533;&#65533;&#65533;U&#1026;&#65533;`&#65533;&#1449;&#65533;yT&#65533;&#1242;&#65533;&#65533;&#65533;D&#65533;y>Z&#65533;&#65533;&#65533;&#65533;=&#65533;x&#65533;n&#65533;k&#65533;&#65533;&#65533;G&#65533;&#65533;&#65533;k_wqd&#65533;8e&#65533;m[&#65533;&#65533;&#65533;&#65533;U.&#65533;&#65533;&#65533;&#65533;&#65533;&#65533;Vk&#65533;U-#N&#65533;r&#65533;&#65533;"8&#65533;"VQ&#65533;V&#65533;`&#65533;&#65533;&#65533;]"&#65533;qB&#1303;=&#65533;	_&#65533;&#65533;q&#65533;&#65533;&#65533;5&#65533;&#65533;"9I&#65533;&#65533;&#65533;&#65533;(=L{#Q&#65533;Q`&#65533;7&#65533;&#65533;qf|d&#65533;&#65533;&#65533;&#65533;&#65533;q&#65533;&#65533;o0&#65533;&#65533;&#2040;&#65533;y&#65533;VS
&#65533;&#65533;0&#26724;&#65533;!!UN:&#65533;&#65533;&#65533;&#65533;p&#65533;D&#65533;}&P&#65533;`7D&#1822;h;&#65533;pq&#65533;&#65533;&#65533;%&#65533;b&#65533;J&#928;n\&#65533;M&#65533;~&#65533;8&#65533;&#1175;&#65533;f0Y&#65533;&#65533;&#65533;&#65533;.&#65533;&#65533;&#65533;&#65533;%&#65533;y}\a&#65533;L&#65533;&#65533;,}&#65533;;:&#1188;&#65533;&#65533;&#65533;&nr&#65533; &#65533;&#65533;&#8314;m]&#65533;Z&#65533;g:&#1401;&#65533;ae&#65533;X&#65533;&#65533;&#65533;&#1558;&#65533;&#65533;y&#1927;>&#65533;&#167;&#65533;&#65533;U&#65533;]jn&#65533;&#65533;]&#65533;Rg!&#65533;h&#65533;/&#65533;l&#65533;rHF&#65533;&#609;&#65533;S%&#65533;7M&#65533;&#65533;oD'&#65533;Q&#65533;p:&#1707;&#65533;&#65533;&#65533;&#65533;iV&#65533;&#65533;]BiI&#65533;&#65533;&#65533;&#65533;&#65533;Ni&#65533;KaZ&#65533;&#65533;yG&#65533;}&#156;&#65533;&#65533;d~&#65533;$\rx&#65533;Q&#65533;&#65533;&#65533;xm&#65533;_&#65533;&#65533;&#65533;&#1308;&#65533;&#65533;&#65533;s{&#65533;i5V&#65533;2&#65533;&#65533;&#65533;&#65533;,/&#65533;5.&#65533;[Q&#65533;&#65533;.&#65533;)L&#65533;&#65533;&#1388;g&#65533;&#65533;o&#65533; T&#65533;&#65533;H&#65533;&#65533;&#65533;=R&#975;H8&#65533;FS&#65533;&#65533;T:&#65533;&#1769;J&#65533;&#499;&#65533;&#1456;MUD&#65533;&#65533;Pa&#65533;1&#65533;|	V[q(=QvD8&#65533;&#65533;&#65533;&#65533;9&#65533;bQl&#65533;;hC{&#65533;&#469;v&#65533;S&#65533;&#65533;?&#65533;&#65533;s&#65533;&#65533;&#65533;&#65533;<(&#65533;x7&#1767;&#65533;&#65533;&#65533;R&#65533;F&#1700;&#65533;&#65533;&#65533;(?CN&#65533;x;&#65533;&#65533;lg&#65533;[_r&#65533;&#65533;\&#65533;L&#65533;&#65533;&#65533;&#65533;&#65533;&#65533;>&#65533;&#65533;&#1317;,&#65533;nv&#65533;&#65533;]&#65533;nw|,{nL&#65533;+&#65533;q&#65533;&#65533;	&#65533;\&#65533;s&#65533;&#65533;&#65533;&#1016;&#65533;&#65533;q&#65533;j&#65533;&#65533;&#65533;&#65533;g&#65533;o~&#65533;V\&#65533;<&#65533;&#65533;
&#65533;e&#65533;s&#65533;&#65533;&#65533;&#65533;&#65533;&#65533;&#65533;XwE	j.&#65533;h&#65533;p&#65533;%<&#65533;&#65533;&#65533;&#65533;Ad0^pT&#65533;&#65533;&#65533;&#65533;C^&#65533;&#513;%&#65533;8&#65533;&#65533;&#65533;|&#65533;&#1947;&#65533;&#65533;.&#65533;qT%Kv&#65533;	&#65533;&#65533;z&#65533;b	&#65533;'x&#435;&#65533;gg!&#65533;&#65533; &#65533;&#65533;&#65533;&#65533; ~&#65533;&#65533;&#65533;H&#65533;/&#65533;&#1917;|&#65533;6&#65533;&#65533;&#65533;&#65533;&#65533;dR&#65533;J&#65533;&#65533;DH&#65533;&#65533;&#65533;&#65533;v&#65533;&#65533;&#65533;&#65533;_&#65533;&#65533;&#65533;&#65533;E&#65533;&#65533;V&#65533;&#65533;&#65533;v&#65533;&#65533;]X&#65533;J|&#65533;&#65533;k_&#1271;&#65533;&#65533;&#65533;$&#65533;W&#931;3&#65533;&#65533;&#65533;&#65533;&#65533;E&#65533;|&#65533;&#65533;?C&#65533;/&#1093;&#65533;o&#65533;&#65533;&#65533;66&#65533;Y&#65533;&#65533;V&#65533;&#65533;&#65533; &#65533;.?`{0&#65533;E=jR&#65533;&#65533;S&#65533;Qg&#65533;`&#65533;3&#65533;&#1106;&#65533;&#65533;P&#65533;&#65533;^=&#65533;&#65533;z=&#65533;Ry&#65533;&#65533;b^&#65533;&#65533;-6T&#65533;C&#65533;&#65533;&#65533;Ei&#65533;Fem&#65533;&#65533;&#65533;&#777;&#65533;&#65533;&#65533;"&#883;&#65533;&#65533;D't1&#65533;&#65533;&#65533;:&#65533;%e&#65533;N&#2038;&#65533;&#65533;[&#65533;+&#1751;&#65533;r&#65533;5v&#689;&#65533;<&#65533;TK&#65533;&#65533;&#65533;lg5&#65533;&#65533;&#65533;&#65533;e&#65533;7x&#65533;wK&#65533;I&#65533;u&#65533;vZ&#65533;&#65533;eT&#65533;
&#65533;[&#65533;&#65533;&#65533;&#65533;&#65533;g*SQ>&#65533;r&#65533;FGK}&#65533;&#65533;e&#65533;O&#65533;&#65533;k	&#65533;&#65533;[~M&#1701;Fy&#65533;U&#65533;A&#65533;I&#65533;0&#65533;&#65533;&#65533;&#65533;&#65533;j&#65533;&#65533;ZJD&#65533;IH&#65533;)b*&#65533;D&#65533;CB	&#65533;&#65533;4t&#65533;&#65533;&#65533;Ie&#65533;FMh&#65533;&#65533;/&#65533;&#65533;KOC&#65533;&#65533;&#65533;&#1093;z&#65533;&#65533;*&#65533;("n'x&#65533;(}>&#65533;&#65533;&#65533;&#65533;A&#65533;!&#65533;9R=Ng&#65533;6U&#65533;&#65533;&#167;&#65533;{&#65533;[&#65533;&#1957;&#65533;&#65533;&#65533;&#65533;&#65533;&#65533;&#65533;V&#65533;F&#65533;&#65533;w&#65533;U&#65533;Z(@&#65533;&#65533;q&#65533;&#65533;F&#65533;W&#65533;f&#65533;&#65533;&#65533;&#650;ky&#65533;c&#1016;&#65533;&#65533;&#65533;y&#65533;Cy&#65533;>&#65533;&#65533;&#65533;&#65533;&#65533;&#1086;z&#65533;U&#65533;z&#65533;X&#65533;3&#65533;&#65533;&#65533;e&#65533;F<&#65533;I&#65533;&#65533;BY&#65533;2y&#65533;&#65533;a&#65533;&#65533;&#65533;t&#65533;cV&#65533;?|&#65533;&#65533;D&#65533;>A&#65533;L&#65533;&#65533;&#65533;&#65533;&#65533;&#65533;Y&#65533;9&#65533;I&#65533;&#65533;&#65533;r&#65533;&#65533;&#65533;1&#65533;c&#65533;K\&#65533;u\&#65533;&#65533;&#65533;B&#65533;&#65533;/&#65533;&#65533;&#702;&#65533;&#65533;&#65533;&#65533;&#65533;]&#65533;xv,&#65533;w&#65533;-&#65533;&#65533;&#65533;&#65533;&#65533;&#65533;3&#65533;&#65533;&#65533;9&#65533;&#65533;&#65533;s&#65533;&#65533;z&#65533;+&#65533;b
&#1955;&#65533;0&#65533;B&#754;&#65533;S&#65533;&#65533;Q?&#65533;b&#65533;&#65533;&#1778;q[?&#65533;&#65533;&#65533;&#65533;J{,K&#65533;&#1035;&#65533;EQ'&#65533;&#65533;E&#65533;&#65533;&#65533;@ I2c&#1150;t&#65533;d#3&#65533;&#65533;&#65533; 2&#65533;2&#65533;&#65533;&#65533;h>&#65533;&#65533;$&#65533;9&#65533;&#65533;&#65533;&#65533;1$&#65533;])
k&#65533;#A

%&#65533;&#65533;&#65533;8&#65533;#B;&#65533;&#65533;(&#65533;A&#65533;&#65533;5&#65533;X6?&#65533;>d&#65533;&#857;&#65533;&#65533;C&#216;&#65533;0&#65533;,`c5+&#65533;&#65533;5&#65533;2^[&&#65533;i&#65533;2&#65533;x{&#65533;}&#65533;;&#65533;&#65533;&#65533;<&#65533;&#65533;=&#65533;&#65533;=&#1855;?4&#65533;&#65533;&#658;[	&#65533;&#65533;&#1162;&#65533;y&#65533;&#65533;&#65533;P2?6|&#65533;C;.NR&#65533;
&#65533;2&#65533;&#65533;Q&#65533;&#65533;&#65533;&#65533;@&#65533;0&#65533;&#1801;&#65533;&#65533;4q&#65533;&#65533;&#65533;TT&#341;&#1244;&#65533;'y&#65533;&#65533;&#1773;&#65533;&#65533;8&#65533;&#65533;<Nz##A&#65533;&#65533;&#1576;&#65533;&#65533;9'&#65533;0&#65533;&#65533;h&#65533;?*&#65533;k&#65533;b&#65533;=&#65533;&#1183;&#65533;p&#65533;&#65533;T\E&#65533;&#65533;-J&#65533;1&#1713;{&#65533;&#65533;&#65533;&#65533;&#65533;6tC&#65533;@&#65533;`&#65533;;y&#65533;&#65533;F&#65533;.&#65533;&#65533;&#65533;>T&#65533;u&#65533;&#65533;v&#65533;;jJ!:]&#65533;&#65533;&#65533;&#65533;&n7&#65533;2*&#65533;y&#65533;&#65533;&#228;&#65533;Q&#65533;&#65533;l*&#65533;ft&#65533;p&#65533;&#65533;h&#65533;:&#65533;&#65533;&#65533;D&#65533;@Q$&#65533;&#65533;iH&#65533;&#65533;&#65533;&#65533;&#396;&#65533;&#532;&#1765;#&#65533;&#65533;z&#65533;&#65533;w8&#65533;&#65533;&#65533;1&#65533;8E\<&#306;
&#65533;&#65533;&#65533;C!&#65533;Az&#65533;!)&#65533;,$&#65533;&#65533;&#65533;d\&#65533;$\&#65533;&#65533;zF&#65533;j&#65533;&#65533;&#65533;&#65533;A&#65533;C&#65533;&#65533;&#1565;&#65533;&#65533;&#65533;X&#1815;&#65533;&#65533;&#65533;:&#65533;&#65533;&#65533;&#65533;&#65533;&#65533;&#65533;&#65533;&#65533;Cpp&#65533;:&#65533;&#65533;&#65533;x3v&#65533;u&#65533;;t&#65533;H&#664;",&#65533;&#65533;&#65533;^	&#65533;&#65533;&#65533;&#65533;Z&#804;m&#65533;=&#65533;&#65533;&#65533;&#65533;&#1318;&#65533;k*&#65533;&#744;&#65533;&#65533;G&#65533;A&#65533;:&#65533;4Y&#65533;K{H!&#65533;*&#65533;e&#65533;&#65533;'&#65533;&#278;&#65533;2&#65533;&#612;L&#65533;2&#65533;&#65533;:&#65533;&#65533;&#65533;3
&#1906;&#65533;K&#65533;&#701;&#65533;&&#65533;&#65533;&#65533;&#814;&#65533;i&#65533;Y	&#65533;&#65533;r&#855;&#65533;&#65533;*&#65533;&#65533;&#65533;Y&#65533;&#65533;&#65533;&#65533;V&#65533;&#65533;MA;&#65533;&#65533;I&#65533;&#65533;&#65533;&#413;&#65533;&#858;&#65533;3&#65533;&#65533;&#65533;&#65533;J&#65533; &#65533;&#65533;&#1855;&#65533;&#65533;N?&#319;8&#65533;.&#65533;&#65533;&#65533;Q&#65533;F&#65533;X&#65533;&#59193;&#65533;&#65533;5&#65533;&#65533;&#65533;&#202;&#65533;&#65533;@	<O&#65533;&#65533;&#65533;z&#65533;2U:&#65533;D&#65533;&#65533;&#65533;q&#65533;&#65533;0&#9245;&#65533;)&#65533;&#65533;&#65533;&#65533;&#65533;&#65533;Or&#65533;Y&#65533;&#65533;&#65533;_&#65533;:&#65533;&#1673;&#65533;&#65533;2H&#65533;
H"&#65533;&#65533;&#65533;;&#65533;&#65533;;	&#65533;&#65533;y.Dz&#895;&#65533;&#65533;&#65533;4&#65533;&#65533;Z&#65533;&#65533;&#65533;&#65533;&#65533;#&#65533;&#64730;&#65533;&#65533;&#65533;&#65533;&#65533;&#65533;<&#65533;&#65533;&#65533;2&#65533;4&#65533;&#65533;#&#65533;&#65533;P
&#65533;&#65533;&#65533;&#65533;9&#65533;J|&#65533;&#65533;&#65533;&#65533;C&#65533;N&#65533;&#65533;Cw&#65533;&#65533;&#65533;&#65533;&#65533;&#65533;%e&#65533;&]&#65533;&#65533;
&#65533;&#65533;&#65533;'}R&#65533;{&#65533;&#65533;&#65533;&#65533;,&#65533;Q&#65533;&#65533;&#65533;8&#65533;@&#65533;&#65533;&#65533;O&#65533;h(&#273;1&#65533;*&#65533;<&#65533;4[:-i&#65533;7&#65533;SK&#65533;wI'2Z&#65533;=y&#65533;`8-&#65533;&#65533;_4&#65533;tKN|;w&#1307;&#65533;S&#65533;&#65533;:$&#65533;*&#955;&#65533;Y@q&#65533;8&#65533;>&#1194;6&#65533;&#65533;"WJL3j&#65533;v&#65533;&#65533;&#65533;&#65533;-F&#65533;&#1115;s&#65533;J&#65533;$&#65533;&#65533;3&#65533;8&#511;&#65533;>T&#65533;&#65533;9&#65533;B&#65533;aL/\d8&#65533;d&#65533;]&#65533;&#65533;&#1336;&#65533;&#65533;K,&#65533;&#65533;,&#65533;5&#65533;r&#65533;&#65533;#&#65533;&#65533;&#65533;t&#65533;y&#65533;A&#65533;&#65533;&#65533;rJ&#65533;d&#65533;&#65533;QJ&#65533;&#65533;mM+&:&#65533;&#65533;&#65533;bb53q&#65533;.c&#65533;&#65533;=&#65533;&#603;&#65533;&#65533;&#1147;&#65533;N
]&#65533;&#65533;
&#65533;&#65533;&#1512;&#65533;5&#65533;T&#65533;b&#65533;&#65533;&#65533;Vn&#65533;P[-&#504;&#65533;&#65533;&#65533;R^&#1301;&#65533;t[&#65533;&#65533;Cm&#65533;v&#65533;&#65533;&#57395;&#65533;&#65533;&#65533;N!&#65533;X|{&#65533;zB&#65533;	r&#65533;L^&#65533;UcM&#65533;s&#239;&#65533;$<&#1620;&#65533;&#597;UP&#65533;p&#65533;&#65533;$|Ld&#65533;10]&#65533;&#65533;0LL&#65533;:&#65533;}(&#65533;a&#65533;&#65533;,jl&#65533;'5&#1699;&#1364;&#65533;&#65533;z`&#65533;&#65533;&#65533;^&#1353;&#65533;1&#65533;3&#65533;&#65533;&#65533;YU&#65533;u&#65533;U&#65533;CU&#65533;|[U1G&#65533;T&#65533;&#65533;W&#65533;&#65533;&#65533;\&#65533;&#65533;&#65533;i&#65533;&#65533;&#65533;&#1305;&#65533;&#65533;&#65533;LRu&#65533;V&#65533;&#65533;T}U&#65533;&#65533;ZV&#65533;&#65533;Y&#65533;
&#65533;&#65533;P&#65533;B&#65533;&#65533;&#65533;_=@5&#65533;&#65533;E&#65533;mfB;&#65533;U&#1641;&#65533;Y&#65533;&#65533;&#65533;E&#65533;E&#65533;&#65533;4g&#65533;O&#65533;&#65533;&#65533;%_&#65533;&#65533;&#65533;P,&#65533;&#65533;&#65533;&#65533;V&#65533;U&#65533;&#65533;&#65533;Mj&#65533;&#65533;&#65533;"&#65533;&#65533;N&#65533;b&#65533;&#65533;&#1769;&#65533;&#65533;&#65533;C&#65533;&#65533;}3&#65533;!&#65533;&#65533;&#65533;&#65533;&#65533;2&#65533;#&#329;Qa&#65533;&#65533;%&#65533;=[&#1483;&#65533;]&#1089;!&#65533;H>&#65533;mIm
&#46858;&#65533;&#65533;&#65533;!&#65533;&#905;&#65533;Q=&#65533;&#65533;U
&#65533;5&#65533;yY&#65533;a&#65533;&#65533;U&#65533;e&#65533;&#65533;&#65533;A[&#65533;?&#65533;]8|&#65533;&#65533;&#65533;I$$$%&#65533;&#65533;&#65533;&#65533;$&#65533;&#65533;&#65533;L&#65533;&#65533;&#65533;&#65533;%Pd&#65533;&#65533;M
&#65533;Gm&#65533;&#65533;{&#65533;B&#65533;&#65533;
&#65533;&#65533;{&#65533;F&#65533;&#65533;g&#65533;&#65533;&#65533;S,&#65533;(&#65533;9&#65533;:&#65533;&#65533;&#65533;ZBe&#65533;s&#65533;&#65533;&#65533;&#65533;-j&#65533;&#65533;I&#65533;L&#1114;&#65533;@&#65533;C&#605;=u52&#65533;&#65533;&#65533;&#65533;F&#65533; a&#65533;e&#65533;&#65533;%aW&#65533;&#238;%a&#65533;&#65533;[&#47378;&#65533;&#65533;&#65533;&#65533;&#65533;&#1764;&#65533;1z&#65533;90&#65533;&#65533;z&#65533;2M*&#65533;(&#65533;N&#65533;U9	 &#65533;&#65533;&#65533;E&#65533;Mk&#65533;&#65533;=&#65533;>%4A&#65533;&#65533;&#65533;&#65533;&#65533;&#65533;:&#65533;&#65533;&#1632;&#65533;&#65533;X&#65533;&#65533;&#65533;&#65533;&#65533;$)t&#1543;&#65533;^&#65533;_&#65533;&#65533;&#65533;\yc&#65533;&#65533;&#65533;`&#65533;lEQ"&#65533;&#65533;f&#65533;>&#65533;u&#65533;U&#65533;R&#65533;&#1100;yPA&#65533;#vm&#65533;&#65533;&#65533;]	&#65533;&#65533;S&#65533;U&#65533;&#65533;X&#65533;&#65533;&#65533;&#65533;-&#65533;]R)Y*&#65533;e&&#849;e2B&#65533;&#65533;&#65533;&#65533;&;B
W1&#65533;Vi&#65533;r]&#65533;-^&#65533;<&#65533;&#65533;MH`&#65533;&#65533;&#65533;f&#65533;i&#65533;&#65533;&#65533;&#65533;&#65533;&#65533;Z6e&#65533;;&#65533;&#65533;o&#65533;)J]&#65533;IU&#65533;&#65533;Q&!&#65533;[&#65533;&#65533;&#1404;&#65533;NG-&#65533;T&#65533;&#65533;&#1008;d&#65533;S-fa&#65533;w@&#65533;v&#65533;&#65533;&#65533;3&#65533;&#65533;&#65533;T2&#65533;&#1334;&#65533;R&#65533;<&#1834;&#65533;&#1798;&#65533;QD&#65533;Z&#65533;&#65533;#b&#65533;&#65533;&#238;&#65533;&#65533;"&#65533;[&#65533;&#65533;&#65533;&#65533;q&#65533;R&#65533;&#65533;&#65533;&#65533;C&#65533;&#65533;&#65533;&#65533;&#65533;u&#65533;&#65533;&#65533;&#65533;}\^&#65533;2d%&#65533;&#65533;&#65533;Y&#65533;[&#65533;&#1417;&#65533;&#444;&#65533;J&#65533;A&#65533;&#65533;&#65533;5&#65533;,c&#65533;&#65533;&#65533;{&#65533;&#65533;&#65533;i&#65533;&#65533;i&#65533;&#866;yP&#65533;&#65533;&#65533;&#65533;&#65533;&#65533;?x&#65533;QC&#65533;&#1900;&#65533;]E>K&#65533; &#65533;&#65533;&#65533;W&#65533;1&#65533;&#65533;&#65533;&#65533;x@&#938;xH&#65533;p&#518;j&#65533;&#65533;m&#65533;&#65533;&#65533;m&#65533;m&#65533;i&#65533;&#65533;kw&#65533;&#65533;~&#65533;&#65533;|&#65533;Z&#65533;%&#65533;YKf&#65533;&#65533;&#65533;a&#65533;&#65533;&#65533;&#65533;&#65533;&#65533;.&#65533;%e&#65533;M&#65533;ae&#65533;&#65533;&#65533;<&#65533;&#65533;&#65533;&#65533;&#65533;&#65533;&&#65533;&#65533;&#65533;&#65533;d&#65533;^&#65533;&#65533;&#65533;&#65533;&#65533;&#2005;&#65533;&#65533;&#65533;&#65533;(&#65533;&#65533;&#1944;6&#65533;&#65533;5&#1851;$&#65533;D'&#65533;R&#65533;8&#65533;&#65533;I6&#65533;q&#65533;&#65533;.&#65533;&#65533;&#65533;UA&#65533;C&#65533;&#65533;&#65533;&n&#65533;ax&#65533;*&#65533;`&#65533;&#65533;&#906;&#65533;&#65533;&#687;&#65533;;&#65533;&#65533;&#65533;&#65533;A&#65533;#&#65533;&#1377;|a&#65533;&#65533;&#65533;v(&#65533;&#65533;B&#65533;(n&#65533;&#65533;ca@&#65533;h&#65533;&#65533;j`&#65533;a`&#1029;Yh&#65533;Yps&#65533;&#65533;~=&#65533;&#65533;&#65533;&#65533;Q&#65533;&#1891;`&#65533;Q^T03$&#65533;)&#65533;&#65533;&#65533;Gp=*J;l
&#65533;&&#65533;&#347;S&#65533;8-&#65533;&#65533;&#65533;bN&#65533;&#65533;&#65533;&#65533;E&#65533;GgMlJ&#65533;&#65533;"&#1864;h&#65533;&#65533;&#65533;I&#65533;:&#65533;98&#65533;&#65533;&#65533;&#65533;&#65533;N+P&#65533;|&#65533;&#65533;&#65533;H&#65533;I&#65533;q%"&#65533;&#65533;&#65533;&#65533;&#65533;Kl&#65533;PD_&#1965;&#65533;&#65533;&#65533;I&#65533;1&#65533;&#65533;&#65533;B&#65533;&#65533;&#65533;y &#65533;hhg&#65533;&#65533;&#65533;&#65533;&#65533;f@&#65533;a&#65533;&#65533;]&#65533;&#65533;&#65533;&#65533;\&#65533;&#65533;Y&#65533;U&#65533;A \&#65533;&#65533;n]kq&#1611;1N&#65533;&#65533;MB&#65533;t&#65533;&#145;J&#65533;&#65533;&#65533;&#65533;&#65533;}&#65533;n&#65533;.yEt&#65533;&#65533;@&#1806;V&#65533;$&#65533;9&#65533;&#65533;&#65533;&#65533;I&#756;l&#65533;TQ
&#65533;%&#65533;&#65533;&#65533;&#65533;.Q&#65533;^&#65533;&#65533;&#65533;E&#65533;&#65533;"&#65533;_?&#65533;&#49331;&#65533;&#65533;&#65533;Jj&#65533;4\&#65533;&#65533;&#65533;jr&#65533;&#65533;&#65533; &#65533;G&#65533;!&#65533;&#65533;&#65533;&#65533;=&#65533;H5r&#65533;v&#65533;&#65533;\&#65533;&#1984;j&#65533;&#65533;&#65533;&#17150;&#65533;y.C&#65533;&#65533;&#65533;@&#65533;&#65533;&#65533;&#65533;t&#65533;j&#65533;}-&#65533;i&#65533;ka&#65533;pp&#65533;&#65533;^&#65533;&#65533;Z&#65533;&#65533;Xh&#65533;VXR&#65533;J(&#65533;1O&#65533;&#65533;v&#65533;r&#65533;e&#65533;&#65533;&#65533;6&#65533;H&#65533;&#65533;&#65533;B<&#65533;&#65533;)&#65533;&#65533;u&#65533;&#65533;&#65533;3&#65533;J&#65533;2&#65533;&#65533;&#65533;t&#65533;&#65533;&#65533;zv&#65533;i$E&#65533;&#65533;Vb&#65533;&#65533;&#65533;Z&#65533;&#65533;]x1&#65533;&#65533;&#65533;_&#65533;/@&#65533;&#65533;Q&#65533;U&#65533;&#65533;i&#65533;&#65533;Y&#65533;&#65533;	&#65533;&#65533;&#65533;&#65533;b&#65533;&#65533;&#65533;&#65533;&#65533;&#65533;&#65533;c&#65533;&#65533;&#65533;&#65533;&#65533;&#65533;h&#65533;&#65533;hv&#65533;&#65533;q C0&#65533;&#65533;&#65533;y&#65533;XX&#65533;&#65533;&#1882;^&#65533;(&#2006;&#65533;n&#65533;C&#65533;ad&#65533;[z&#65533;&#65533;R&#65533;&#65533;j&#65533;vq&#65533;^&#65533;`&#65533;&#65533;\&#65533;&#65533;XX&#65533;U`V0&#65533;H&#65533;7 ,&#65533;@`o&#65533;'&#65533;&#65533;0|&#65533;&#65533;&#65533;&#65533;&#65533;&#65533;c&#65533;&#65533;&#65533;&#65533;+&#65533;A&#1501;4&#2018;&#65533;&#142;j&#65533;$W&#65533;W&#65533;w<5&#65533;&#65533;z^&#65533;Qbu&#65533;&#65533;a&#65533;&#1366;$^&#65533;&#65533;W&#65533;&#65533;&#65533;RT{&#65533;s&#65533;&#65533;9&#65533;&#65533;=2q&#65533;]&#65533;@&#65533;G&#65533;&#23577;&#65533;&#806;&#65533;&#65533;O[&#668;n&#65533;&#65533;K]j&#65533;&#65533;&#65533;i&#65533;m1z~&#65533;&#65533;&#65533;C&#65533;&#65533;yi&#65533;&#65533;&#65533;*W&#65533;&#65533;t"J
&#65533;&#65533;a2~z&#65533;&#65533;&#65533;&#65533;dI>&#65533;&#65533;>&#65533;,K&#65533;&#65533;&#65533;&#65533;E5&#65533;&#65533;&#65533;&#65533;&#65533;`&#65533;h&#65533;&#65533;_&#65533;o^&#65533;&#65533;[&#65533;&#65533;]&#65533;&#65533;Y&#65533;V(&#65533;SP&#65533;R&#65533;=&#65533;&#65533;*&#65533;&#65533;, 0h=&#65533;g&#65533; &#132;
.&#65533;7&#65533;&#65533;&#65533;&#65533;&#65533;&#65533;&#65533;{Hq&#396;&#65533;&#65533;&#65533;&#65533;&#65533;Hw&#65533;&#1425;\72&#65533;&#65533;)&#1009;dYn9s&#65533;&#65533;&#65533;7&#65533;&#65533;&#731;&#65533;&#529;&#65533;9N'L&#65533;&#65533;b&#65533;Z&#65533;(&#65533;p&#65533;.&#65533;i&#65533;p&#65533;}&#65533;&#65533;7&#65533;X&#65533;}&#65533;&#65533;&#65533;W&#65533;U&#65533;&#65533;-[v&#65533;&#1050;0&#65533;:]zs&Y&#65533;3&#65533;&#65533;&#65533;&#65533;&#65533;&#65533;K&#65533;2o&#65533;5J&#65533;'T&#65533;s&#65533;&#65533;&#65533;-g&#65533;e&#2008;-&#65533;L&#65533;&#65533;c&#65533;&#65533;&#65533;I&#65533;&#65533;n2ft&#65533;kN&#65533;&#65533;g&#65533;&#65533;d*F&#65533;&#65533;&#65533;&#65533;&#65533;&&#1785;{&#65533;#=z&#65533;&#65533;&#1907;7&#65533;&#65533;&#65533;k&#65533;m&#65533;&#65533;&#65533;&#65533;&#135;/n&#65533;8&#544065;&#65533;^Q&#65533;l&#65533;&#65533;&#65533;&#65533;fn&#65533;&#65533;&#1581;W&#65533;.}&#65533;E&#65533;&#65533;&#65533;e,&#65533;&#65533;&#65533;xx A&#65533;o1&#65533;s&#65533;&#65533;&#1279;^&#65533;&#65533;&#65533;&#65533;&#65533;&#65533;&#65533;_X&#65533;b<&#65533;&#65533;;#=6N&#65533;E5&#65533;7&#65533;&#65533; V_IRA&#65533;&#65533;e&#65533;&#65533;<&#65533;&#65533;&#65533;!&#65533;&#65533;&#65533;#&#65533;1&#65533;&#1810;&#65533;-&#65533;&#65533;&#65533;+&#65533;&#65533;&#65533;&#65533;*&#65533;&#65533;"J(&#65533;&#65533;&#65533;&#65533;Sx!FZ&#65533;!&#65533;<!*&#65533;&#65533;=E&#65533;&#65533;s&#65533;U&#65533;PE&#65533;	&#65533;&#65533;P^&#65533;J&#65533;&#65533;&#65533;VM=a&#65533;S&#65533;]i9&#65533;^XB&#65533;TUdR&#65533;&#65533;SHI&#65533;VlR&#22531;n&#65533;I&#65533;uR&#65533;T&#65533;L9e&#65533;RJ&#65533;i&#65533;
S&#65533;&#65533;&#1716;&#65533;&#65533;]i&#65533;_&#65533;&#65533;)&#65533;a[&#436;&#65533;a&#65533;Y&#65533;&#65533;c&#65533;M&#65533;&#65533;:&#65533;]&#65533;&#65533;J&#65533;j&#65533;U&#65533;9/&#65533;&#65533;&#65533;&#65533;e&#65533;Zk&#65533;<dQDF&#65533;_}&#65533;&#65533;'$&#65533;&#65533;&#65533;&#65533;mD&#65533;7&#65533;D&#1221;&#65533;mG&#65533;&#65533;_&#65533;E&#65533;&#65533;|&#65533;y&#65533;&#65533;&#65533;&#65533;&#65533;&#65533;&#65533;&#65533;&#65533;x&#65533;&#65533;&#65533;&#65533;;~ek&#65533;w&#65533;&#65533;&#65533;IKm&#65533;.km=&#65533;J;/&#65533;&#65533;>&#65533;+&#65533;!&#65533;VQ&#65533;&#65533;x&#65533;J&#65533;&#65533;&#65533;Tu~U0UZ5fi&#65533;&#65533;&#65533;!y&#65533;;qp&#65533;&#65533;C/&#65533;&#65533;K+&#65533;&#65533;&#65533;J)&#65533;&#65533;2r(&#65533;p2&#65533;&#65533;](Qd&#65533;&#65533;f&#1586;N=t&#65533;|I>WOF&#65533;&#65533;&#959;^&#65533;&#65533;J{&#65533;&#65533;XNG&#65533;&#65533;&#65533;ay&#65533;&#65533;_&#65533;&#65533;&#65533;&#1369;eRh&#65533;{&#65533;'&#65533;z&#65533;5&#65533;a&#65533;&#65533;&#65533;W*,&#65533;&#65533;e&#65533;5&#1732;"JX&#65533;7Y)i&#65533;p;}&#65533;&#65533;J&#65533;v&#65533;b+&#65533;&#65533;&#934;&#65533;=&#65533;&#65533;&#65533;UZz&#65533;&#65533;&#445;&#65533;b&#65533;&#65533;&#65533;N&#65533;&#65533;&#65533;&#65533;av&#65533;F{&#65533;&#857;k^&#65533;&#65533;&#65533;[&#65533;EM~&#65533;&#65533;&#65533;"&#65533;&#65533;7[&#65533;&#65533;D&#65533;&#65533;<&#65533;'&#65533;&#65533;>w&#65533;&#65533;&#65533;&#65533;4;&#65533;&#65533;&#65533;&#65533;{&#65533;&Y&#65533;L[&#65533;&#65533;&#515;'&#65533;m&#65533;&#65533;&#65533;]|&#65533;K/&#65533;&#65533;&#65533;&#65533;.&#65533;S&#65533;&#65533;&#65533;Pf&#65533;)a\m&#65533;y&#65533;&#65533;&#65533;B,[&#65533;&#65533;O<&#65533;5&#65533;&#65533;&#65533;*&#65533;&#65533;2&#65533;&#65533;)&#65533;&#65533;&#65533;'&#65533;&#65533;2J%~&#65533;&#65533;&#65533;&#65533;`&#65533;/&#65533;&#65533;I&#65533;B+&#65533;1&#65533;&#65533;&#65533;&#65533;^&#65533;W&#65533;&#65533;&#65533;&#65533;~qD="&#65533;c&#1025;&#65533;&#65533;h/&#65533;&#65533;[_&#16792;&#65533;(&&#65533;&#65533;R&#35294;p)/k&#65533;&#65533;U&#65533;C&#65533;&#65533;&#65533;&#65533;b[&#65533;&#1522;<&#65533;PODJN
&#65533;&#65533;&#65533;&#65533;o&#65533;&#65533;T&#1299;"&#65533;D(%4&#65533;O&#65533;&#65533;&#65533;c3&#65533;&#65533;be$&#65533;f
q^&#65533;&#65533;&#65533;X&#65533;w&#65533;"&#65533;&#65533;n&#65533;@&#65533;&#65533;&#65533;f&#65533;Sm6&#65533;dQ&#65533;t&#65533;8&#65533;&#65533;5&#65533;<bd&#65533;&#65533;C&#65533;&#65533;&#65533;{&#65533;&#65533;Z&#65533;Y&#65533;&#65533;&#65533;3.&#65533;($&#65533;&#1117;&#65533;64&#65533;M&#65533;$&#65533;~&#65533;&#65533;&#65533;1&#65533;&#65533;&#65533;&#65533;bGEzr&#65533;&#65533;&#1635;&#65533;&#65533;&#65533;&#65533;&#65533;^q&#65533;&#65533;&#65533;b&#65533;&#65533;d{l&#65533;8&#65533;&#65533;?&#65533;&#65533;a|s&#65533;&#1196;W&#65533;&#65533;&#65533;x.R&#65533;&#65533;R&#65533;&#65533;~&#65533;&#65533;&2&#65533;	MX"f&#65533;&#65533;r&#65533;&#65533;.&#65533;&#65533;I&#65533;(&#65533;&#65533;bgX&#65533;&#65533;&#65533;,wg &#65533;&#65533;h*&#65533;]&#65533;*JQ*&#65533;w&#65533;\&#65533;2&#65533;&#65533;iE&#65533;6[7&#65533;&#1120;&#65533;n&#65533;*_/&#65533;&#65533;'&#1427;'B&#65533;&#65533;iF&#65533;!*&#65533;'&#65533;&#65533;&#65533;&#65533;X&#65533;&#382;&#65533;3X&#65533;&#65533;0TE*25R&#65533;&#65533;FYB8&#65533;a&#65533;=&#1273;&#65533;*&#65533;:&#65533;&#65533;&#65533;&#65533;&#65533;&#65533;Mt&&#65533;&#65533;&#65533;&#65533;1&#65533;zT&#65533;&#65533;&#65533;e.&#65533;p&#65533;&#65533;F&#65533;c)7&#1311;J&#65533;&#65533;&#65533;S{U=&#65533;2(&#65533;j:V&#65533;&#65533;U&#65533;&#65533;?&#65533;&#44478;&#65533;&#65533;Y&#65533;N[&#65533;&#65533;&#65533;&#65533;&#65533;&#65533;&#65533;'}6&#65533;W&#65533;x&#65533;j&#65533;%?&#65533;&#65533;&#902;O&#65533;a&#65533;q&#65533;&#65533;[&#2010;cz&#65533;&#65533;&#65533;-\&#65533;Q&#65533;&#65533;&#65533;&#65533;D$ &#65533;D&#65533;aMhB&#65533;&#65533;&#65533;-p&#65533;[p t68&#65533;&#65533;!&#65533;4I&#65533;&#65533;DiIOE&#65533;-j&#65533;x{?!&#1318;z&#65533;&#65533;&#65533;&#65533;7&#65533;&#65533;&#65533;&#65533;	lv:&#65533;R&#65533;T&#65533;H	f&#65533;&#65533;&#65533;&#746;2:)&#65533;Rt&#65533;&#1037;[iL&#65533;&#1174;&#65533;M4&#65533;&#65533;F%^&#65533;&#65533;eo{K)&#65533;g&#65533;3&#65533;&#65533;u&#65533;&#847;L&#65533;&#65533;&#1333;&#65533;&#65533;&#65533;&#65533;t&#65533;w&#65533;>&#44159;&#65533;&#65533;&#518;&#65533;EVP&#65533;&#65533;&#65533;j-&#65533;v\&#65533;$~0&#65533;&#65533;&#65533;R&#65533;Zr&#65533;&#65533;0&#65533; &#65533;a;&#1169;.W&#65533;\&#65533;.gxw&#65533;&#65533;&#65533;'&#65533;&#65533;&#65533;&#65533;&#65533;&#65533;&#65533;%&#65533;s&#65533;-Zj&#65533;%R&#65533;&#65533;&#65533;l&#65533;0&#65533;\&#65533;|{qq&#65533;&#65533;r\c&#65533;&#65533;.f&#65533;S&#65533;&#65533;&#65533;&#65533;&#65533;#&#65533;&#65533;B&#65533;fEhB&#65533;&#1029;-da[&#65533;B&#65533;&#65533;k&#65533;&#65533;&#65533;u&#65533;&#65533;&#1508;&#65533;&#65533;&#65533;5Or&#65533;&#65533;0&#65533;Nt(n'K&#65533;q&#65533;&#65533;&#65533;;g&#65533;j`&#65533;o}\&#65533;&#65533;&#65533;B&#65533;&#1366;;&#65533;&#65533;&#65533;/v&#65533;&#65533;&#65533;&#65533;[&#65533;I&#65533;J&&#65533;&#65533;&#65533;&#65533;J&#65533;9{W&#1243;&#65533;.K&=&#1867;z1&#65533;&#65533;z{i&#65533;&#65533;&#65533;&#65533;s&#65533;&#65533;/&#65533;&#65533;&#65533;&#65533;^&#65533;>&#65533;&#65533;z&#65533;c&#65533;GB&#65533;&#65533;b&#65533;&#65533;&#65533;T&#65533;a&#65533;&h&#65533;&#65533;&#65533;&#65533;&#65533;)&#65533;N&#65533;&#65533;&#65533;~6&#65533;&#65533;&#65533;&#65533;9V&#65533;&#65533;&#65533;&#65533;m&#65533;&#65533;&#65533;&#65533;$&#1789;Nz&#1048;&#65533;q&#65533;&#65533;>&#65533;`&#65533;}&#65533;-&#65533;&#65533;T$d[&#65533;&#65533;TYmz2R&#65533;sS&#65533;&#65533;&#65533;5&#65533;1a6&#65533;E&&#65533;&#65533;D&#65533;&#65533;K8&#65533;0,l&#65533;
&#65533;&#65533;&#65533;&#65533;=&#65533;&#65533;&#65533;&#65533;A&#65533;&#65533;@{&#65533;&#65533;Xy&#65533;&#65533;&#65533;I&#65533;b&#65533;S&&#65533;n&#65533;:q&#65533;&#65533;V&#65533;jh&#65533;W&#65533;&#65533;&#65533;&#65533;zI&#65533;&#65533;&#65533;4QDDa&#403;&#65533;t&#65533;&#65533;&#65533;&#1281;C8fn&#65533;Qo&#65533;&#65533;a&#65533;&#65533;f&#65533;&#65533;\i$\&#893;3&#65533;&#65533;&#65533;&#162;5&#65533;&#58925;&#65533;&#952;=&#65533;&#65533;pS1&#1385;>&#65533;C&#204;I@J&#406;&#65533;&#65533;U&#65533;&#65533;5&#65533;&#1982;&#65533;&#65533;&#65533;&#65533;#Y&#65533;&#65533;&#65533;&#65533;&#65533;&#65533;&#65533;%&#65533;a&#65533;&#65533;&#65533;&#65533;&#65533;&#65533;&#65533;0&#65533;C/&#65533;I&#717;&#65533;&#65533;|&#1655;C&#65533;&#65533;{Ud[&#65533;&#65533;C&#65533;0e)K&#265;a<&#65533;;&#65533;&#65533;J]d1=&#65533;kD&#65533;&#65533;&#65533;0&#65533;&#65533;Y&#65533;"&#65533;&#65533;D#&#65533;5|&#65533;I&#65533;B&#65533;P&#65533;+LA&#65533;Y&#65533;,v&#65533;&#65533;}&#65533;&#1972;i&#65533;&#65533;:Ib&#65533;E&#65533;&#65533;"UY&#65533;Q&#65533;&#65533;&#65533;P&#65533;}Q&#65533;&#65533;x&#1264;&#65533;<&#65533;&#65533;&#65533;&#65533;o&#1842;y&#65533;&#65533;6q. &#65533;&#65533;U&#65533;XI"&#65533;Z]&#65533; G-`c\&#1345;I=2&#1497;QY}&#65533;u&#65533;S&#65533;&#65533;&#65533;&#65533;&#35869;&#65533;&#65533;|X;T&#65533;&#65533;uJV]&#65533;&#65533;N&#65533;&#65533;&#679;&#65533; j&#65533;&#65533;&#65533;]&#65533;`"&#65533;9&#65533;H(&#65533;U&#65533;&#65533;z&#65533;&#65533;%&#65533;&#1719;m&#65533;P!v|	&#65533;&#65533;&#65533;D&#65533;}&#65533;&#65533;^G&#65533;9&#65533;&#65533;&#65533;A&#858;&#17951;&#65533;.&#65533;&#65533;4&#65533;&#65533;{&#65533;&#65533;&#65533;^i&#65533;&#65533;:l&#65533;3 &#65533;11 &#65533;&#65533;&#65533;(x&#65533;%,|&#65533;&#65533;&#65533;,&#65533;@!F&#65533;D&#65533;U&#65533;|A&#65533;A1|&#65533;"&#500;|N&#65533;xR&&#65533;&#65533;&#65533;&#65533;d&#65533;Q&#65533;9&#65533;&#837;I&#65533;&#65533;YT<&#65533;&#65533;&#65533;o&#65533;o&#65533;p&#65533;&#1081;_m_`&#65533;&#65533;&#65533;&#65533;W&#1984;&#65533;-&#65533;&#65533;&#65533;&#65533;&#65533;&#1703;]&#65533;/>&#65533;&#65533;&#65533;b&#65533;&#65533;{E&#65533;D&#65533;&#65533;m&#65533;a$6&#65533;p&#65533;&#65533;*&#65533;W&#65533;&#54920;&#65533;&#65533;j8&#65533;&#65533;h|Fh &#65533;6Q&#65533;J&#65533;U
&#65533;]&#65533;'&#65533;&#65533;&#65533;&#65533;&#65533;&#65533;&#65533;&#65533;Q&#65533;&#65533;D&#65533;&#65533; &#65533;m&#65533;=&#65533;TI&#65533;&#65533;&#65533;&#65533;&#906;-%&#65533;_&#65533;DL&#65533;,j&#65533;&#65533;&#65533;J|&#65533;&#65533;\&#65533;4&#65533;&#65533;&#65533;&#65533;&#65533;&#65533;%&#65533;&#212;x&#65533;|!&#65533;&#65533;&#65533;VHEB}&#65533;&#65533;l&#65533;:HU09&#65533;C&#65533;p&#65533;B&#65533;&#65533;:&#65533;C&#65533;&#65533;1&#65533;&#65533;0C0&#65533;,&#65533;(&#65533;&#65533; &#65533;A&#1792;&#65533;@ "!&#65533;&#65533;u&#65533;&#65533;28cr&#65533;&#65533;&#65533;&#65533;&#65533;T-5&#65533;&#65533;l&#997;5O\&#65533;a&#65533;L&#65533;&#65533;(&#65533;&#65533;0HU|&#65533;&#65533;&#65533;b&#65533;&#65533;&#65533;*~MXFH8&#65533;E&#1912;u&#65533;&#1948;&#65533; &#65533;&#65533;6 N\&#65533;&#65533;x&#65533;&#65533;`U~&#65533;T&#65533;&#65533;&#65533;&#65533;U&#65533;&#65533;&#65533;&#65533;&#65533; Z&#1129;&#65533;Z&#65533;!M)%dV4$&#65533;&#65533;&#65533;@&#65533;II=~&#65533;Wy&#65533;G`O0&#65533;0&#65533;&#65533;&#65533;LWt1&#65533;&#65533;X&#65533;&#65533;&#65533;&#65533;Z&#65533;&#65533;uT&#65533;mb7r&#65533;>&#1588;Q&#65533;P&#65533;Q&#65533;&#65533;&#65533;&#65533;&#65533;&#65533;%z]O9&#65533;y&#65533;&#65533;&#16672;&#65533;&#1336;&#65533;s&#65533;&#65533;dB!&#65533;@gq&#311;(&#65533;&#65533;@ &#65533;&#1731;&#65533;&#65533;W&#1801;X&#65533;&#65533;t&#65533;C-!&#65533;&#65533;=&#65533;&#65533;8&#65533;C&#65533;&#65533;&#65533;6\5,C10C4&#65533;0 C-&#65533;B&#65533;aB#&#65533;&#65533;&#65533;@&#65533;&#65533;<"%!JAp&#65533;&#65533;30cd&#65533;4&#65533; &#65533;a&#65533;&#65533;&#65533;k&#65533;&#65533;4&#65533;&#845;?&#65533;Xtg&#65533;&#65533;&#65533;&#65533;&#1992;6&#65533;&#65533;&#65533;]&#65533;5&#65533;9 &#65533;&#65533;&#65533;&#65533;HIXG&J&#65533;Tb%&&#65533;p&#65533;l&#65533;&#32848;&#65533;g&#65533;&#65533;&#65533;]1"&#65533;&#65533;>&#65533;&#65533;`&#4342;&#65533;&#65533;y^&#65533;&#65533;CFd&#65533;4&#65533;&#65533;	&#65533;K
&#65533;&#65533;&#65533;&#65533;]&#65533;qfa&#65533;&#65533;&#65533;&#65533;[V&#65533;&#65533;M&#65533;&#65533;_&#65533;d&#65533;P&#65533;O&#65533;&#65533;&#65533;&#65533;^;&#65533;)&#65533;l&#65533;&#65533;#G&#65533;&#1259;d$uuON&#65533;T&#65533;b&#65533;#&#65533;&#65533;&#65533;&#65533;&#65533;&#65533;&#65533;k&#65533;'&#65533;&#1536;&#65533;K&#65533;Uzt&#65533;&#65533;&#65533;&#65533;Y)&#65533;&#65533;F&#65533;]&#65533;\b&#65533;&#65533;&#65533;&#65533;&#65533;I&#65533;t&#65533;rFL8&#65533;&#643;&#65533;@&#65533;&#65533;&#65533;&#65533;< &#65533;8&#65533;&#65533;;&#771;27TC&#65533;!1$C3 &#65533;0&#65533;&#65533;-&#65533;&#65533;(p&TB#&#65533;&#65533;A,"T&#65533; &#65533;$&#65533;@hS&#65533;AA,&#65533;$&#65533;"Mj
nX&#65533;&#65533;&#65533;7:RO&#65533;&#65533;&#65533;%&#65533;&#42401;&#65533;&#65533;U&#65533;+&#65533;&#65533;&#65533;E9T<&#65533;&#65533;h&#65533;&#65533;#&#65533;&#65533;&#355;&#65533;f;nj8Z
&#65533;&#65533;&#65533;&#65533;&#65533;hgJ&#65533;8&#65533;&#65533;&#65533;&#65533;_:^1:&#65533;'&#65533;&#65533;&#65533;&#65533;&#65533;~N^&#65533;2&#65533;`&#65533;&#688;<&#65533;&#65533;&#1809;l&#65533;&#1508;V'&#65533;\&#65533;&#65533;&#65533;k"lK&#65533;&#65533;=1&#65533;fIZ&#65533;[.&#65533;&#65533;RDW&#65533;&#65533;Zi.&#65533;&#65533;.&#65533;j&#65533;&#65533;&#65533;>X&#65533;&#65533;&#65533;G&#65533;[&#65533;D&#65533;<Tc&#666;D&#65533;&#65533;&#65533;&#65533;&#65533;J&#65533;&#65533;E[&#65533;&#65533;)&#65533;&#65533;&#65533;ZG Uq2&#65533;'M&#65533;&#65533;~&#65533;
&#65533;&#1642;I)&#65533;7lC&#65533;:&#65533;R&#65533;	&#65533;&#65533;%I&#65533;?b&#65533;&#65533;&#65533;G<XC2H6`&#65533;6&#65533;C:&#65533;&#65533;<&#65533;&#65533;34&#65533;48&#65533;1 1C1&#239;&#65533;%T%D&#65533;"8&#65533;%T&#65533;#,&#65533;B!&#65533;A &#65533; A(&#65533;&#65533;(&#65533;l!LC&#354;&#65533;&#65533;X&#594;&#65533;
&#65533;&#65533;u&#65533;&#65533;,&#1018;T&#65533;[.&#65533;+&#65533;zMwf&#65533;>&#65533;M&#1224;P&#65533;&#1387;&#65533;/&#65533;n&#65533;&Ns&#65533;&#65533;j&#65533;&&#65533;&#65533;&#65533;f&#65533;t&#65533;&#65533;&#1377;&#65533;&#65533;M&#65533;&#1902;&#65533;&#65533;Lb4&#65533;&#65533;&#65533;&#65533;m&#65533;&#65533;t&#65533;&#65533;&#1818;eb&#65533;i&#65533;&#65533;/&#65533;&#65533;&#65533;&#65533;&#65533;[ &#65533;&#65533;&#65533;I&#65533;LH&#65533;RH.&#65533;&#65533;B%&#65533;&#65533;+ V&#65533; 0b&#60113;&#65533;&#65533;&#65533;Ae&#65533;&#65533;f6j&#65533;D&#65533;&#65533;&#65533;g&#65533;k6&#65533;&#65533;&#65533;&#65533;&#65533;&#65533;&#65533;hiHhb&#65533;&#65533;&#65533;&#65533;&#65533;&#65533;&#65533;&#65533;&#65533;7&#65533;&#65533;&#65533;&#65533;&#65533;[T&#65533;&#65533;&#65533;[I&#65533;q&#65533;&#65533;&#65533;G<h&#65533;2&#65533;1(C3D&#65533;6&#65533;;&#65533;&#65533;&#65533;64&#65533;20&#65533;&#65533;	&#65533;	0&#65533;,&#65533;&#65533;&#65533;j&#65533;&PS$X&#65533;(&#65533;&#65533;&#65533;&#65533;&#65533;$&#65533;&#65533;|&#65533;&#65533;@&#65533;&#65533;p&#65533;#\&#65533;ROuP&#65533;&#65533;GZ&#65533;ZkU&#65533;kiN&#65533;&#65533;&#65533;zd^&#65533;&#65533;[E&#65533;&#65533;&#65533;Z\&#65533;o&#65533;f&#65533;
a&#65533;%r&#65533;=&#65533;<&#65533;7Z
&#65533;NJ&#65533;E&#65533;&#65533;&&#65533;&#65533;&#65533;$O&#65533; &#65533;&&#65533;&#65533;G&#65533;&#65533;~&#65533;&#65533;&#65533;&#65533;\,&#65533;B&#65533;2&#65533;&#65533;d&#65533;/&#65533;&#65533;&#65533;f&#963;a'$s&#65533;&#65533;&#65533;&#65533;^y&#65533;./U&#65533;&#1193;&#65533;&#65533;	&#1116;0&#65533;&#65533;&#65533;&#65533;&#65533;f&#65533;c&#65533;h&#65533;&#65533;m&#65533;&#65533;&#65533;&#65533;&#65533;&#65533;&#65533;"/&#65533;&#1961;&#65533;b`b&#65533;&#65533;"&#65533;>Bs&#65533;J&#65533;)&#65533;&#65533;%E&#65533;&#65533;nG&#65533;&#65533;&#65533;5FIl&#65533;&#65533;&#65533;&#65533;&#65533;&#65533;&r~&#65533;=&#65533;Ca&#65533;&#65533;.1C3&#65533;&#65533;5T&#65533;44C1 @/&#65533;'&#65533;a&#65533;&#65533;t&#65533;%0&#65533;#`)&#65533;&#65533;,&#65533;&#65533;t&#65533;!&#65533;6	&#65533;&#65533;A&#65533;B7&#65533;&#65533;nx&#65533;)&#728;;&#65533;&&#65533;m:&#65533;j&#65533;&#65533;&#65533;&#65533;b_&#65533;2&#65533;&#65533;.&#65533;&#65533;'g&#65533;&#65533;&#65533;&#1919;&#65533;&#65533;&#65533;0&#65533;&#65533;Ds&#65533;a&#706;&#65533;&#65533;j&#65533;%&#65533;F&#65533;&#65533;MQm2&#65533;&#65533;Gk&#65533;&#454;&#65533;r&#65533;&#65533;{D&#65533;ld!&#65533;&#65533;&#65533;P*ur&#65533;&#65533;&#65533;&#1582;&#1109;=rIQ&#65533;&#65533;Y&#65533;/ &#65533;&#65533;&#65533;Y&#65533;*&#65533;&#65533;q&#65533;&#65533;p&#65533;&#65533;&#65533;&#65533; &#65533;&#65533;&#65533;/&#65533;+&#65533;<&#65533;&#65533;#&#19267;S&#65533;&#65533;&#65533;a&#62356;X&#65533;gp&#65533;<&#65533;/&#65533;&#65533;2	We&#65533;:&#65533;]0![&#65533;&#65533;_#&#65533;&#65533;^e_%
&#65533;&#65533;&#65533;&#65533;8&#65533;&#65533;
Wi&#65533;X&#65533;(&#65533;&#65533;HbRWu&#65533;@UU;&#65533;C&#65533;&#65533;1U1&#65533;B/ &#65533;0&#65533;18&#65533;3034C2&#65533;&#65533;L/&#65533;&#65533;+&#65533;&#65533;'t&#65533;'&#65533;&#65533;(PB &#65533;A&#65533;A$&#65533;&#65533;*&#65533;&#65533;+&#65533;&#65533;*H4&#65533;A&#65533;&#65533;&#65533;#&#65533;&#65533;2&#65533;CS&#65533;&#65533;q&#65533;T&#65533;~uS&#65533;&#65533;&#65533;\&#65533;w-&#65533;&#65533;&#65533;&#65533;^-&#65533;&#65533;&#65533;/h&#65533;&#65533;F&#65533;VY&#65533;2&#65533;7&#65533;&#65533;&#65533;6&#65533;+f&#1527;%'&#65533;&#909;&#65533;uk&#65533;	W&#65533;^&#65533;v&#65533;:KzSLH&#65533;Z&#65533;&#65533;&#65533;&#65533;,&#65533;&#65533;&#65533;&#65533;&#65533;&#1479;Kh&#65533;Q#&#1178;&#65533;&#65533;43&#65533;q&#65533;&#65533;&#65533;L&#65533;&#65533;&#65533;&#65533;?Q&#65533;U&#65533;8/&#65533;+&#65533;{&#65533;&#65533;&#65533;A&#65533;&#65533;&#65533;/&#65533;L&#543;&#65533;&#65533;^&#65533;&was&#65533;&#65533;&#65533;&#65533;&#65533;J&#65533;OO&#65533;&#65533;&#65533;&#65533;&#65533;&#65533;&#65533;h
k&#65533;X_&#65533;"<m&#65533;5&#65533;&#65533;&#65533;&#65533;.&#65533;&#65533;.7h&#65533;
o&#65533;&#65533;&#65533;&#65533;U&#65533;a{&#1739;&#65533;&#1134;3&#65533;2=&#65533;C2&#65533;/(&#65533;&#65533;&#65533;&#65533;=&#65533;&#65533;&#65533;&#65533;&#65533;0&#65533;-&#65533;&#65533;(x(&#65533;B(X &#65533;&#65533;(&#65533;&#1793;#dB'&#65533;B)&#65533;B*|B$!&#65533;&#65533;0H&#65533;7&#65533;&#65533;<(&#65533;&#65533;L&#65533;&#65533;&#65533;&#65533;L&#65533;>&#815940;&#65533;&#544;h&#65533;WP&#65533;,&#65533;E&#65533;Ei&#1082;&#65533;:[&#65533;;&#65533;u&#65533;1&#65533;&#65533;&#65533;d&#65533;,&#65533;~yz2&#65533;C8Q&#65533;&#65533;&#65533;w%!&#65533;F&#510;s&#65533;&#65533;Js&#65533;T&#65533;&#65533;&#65533;&#65533;&#1142;&#65533;&#65533;@^&#65533;@V'&#1894;&#65533;R&#65533;&#65533;X&#65533;&#65533;&#65533;|&#65533;e&#65533;b@`&#65533;&#65533;&#65533;&#65533;u&#65533;U&#65533;&#65533;&#65533;&#65533;&#65533;W&#65533;Pj&#65533;&#65533;Z<&#65533;&#1903;&#65533;&#65533;//x7fv&#65533;&#65533;&#65533;&#65533;&#65533;eSFcK&#65533;c/&#65533;g&#65533;5	}&#65533;u&#65533;#b^	 &#65533;5^&#65533;`&#65533;&#65533;&#65533;}&#65533;&#65533;&#65533;&#65533;h&#65533;&#65533;@&#65533;&#65533;Z&#65533;^Vv`&#65533;|&#1973;&#65533;e&#65533;#&#65533;&#65533;&#65533;<*&#65533;&#65533;N)}x<&#65533;&#65533;1&#65533;B.&#65533;&#65533;&#65533;&#65533;&#159;t}&#65533;/&#65533;&#65533;.&#65533;&#65533;-&#1282;+&#65533;B) &#65533;#&#65533;d&#65533;&#65533;1x L&#65533;&&#65533;)&#65533;*&#65533;&#65533;&#65533;&#65533;2&#65533;<h&#65533;&#65533;&#65533;&#65533;&#65533;&#65533;&#65533;T5 &#65533;y&#65533;&#65533;&#65533;fS%&#65533;c&#65533;N&#65533;&#65533;&#223;&#65533;&#65533;&#65533;"H&#65533;%j&#65533;a&#65533;&#65533;&#65533;q&#65533;&#65533;X&#65533;h0&#65533;.v;&#65533;&#65533;&#65533;8l&#65533;n*&#65533;&#65533;`V&#65533;&#65533; uM8u&#65533;&#65533;&#65533;d(g^&#65533;O&#65533;S&#65533;&#1801;&#65533;&#65533;&#65533;[)&#65533;C&#65533;+&#65533;~&#65533;&#65533;&#65533;W&#65533;%d&#65533;M&#65533;&#65533;Q&#65533;&#65533;w&#65533;&#65533;&#65533;A	?/&#65533;V&#65533;&#65533;&#65533;'&#65533;&#65533;&#65533;&#65533;&#65533;&#65533;P&#65533;hUzf6K&#65533;_&#65533;&#65533;f&#65533;O&#65533;&#65533;d&#65533;&#28381;&#65533;&#65533;0&#65533;&#1375;9+&&#65533;&#65533;&#65533;2&#65533;T&#65533;g&#65533;hG&#65533;(&#65533;A&#65533;&#65533;?z&#65533;,&#65533;X"9 &#65533;-&#65533;@&#65533;&#65533;&#65533;W&#65533;_&#65533;&#65533;u&#65533;V&#65533;X&#65533;b&#65533;R5*&#65533;&Ds&#65533;&#65533;&#65533;&#65533;E&#65533;H&#65533;&#65533;J)R&#65533;H&#65533;BF&#65533;&#65533;{&#65533;`&#404;9&#65533;fM&#65533;7q&#65533;&#1337;&#65533;={-&#65533;&#65533;Z&#65533;hQ&#65533;&#65533;&#65533;&#867;&#65533;T&#65533;<x&#65533;&#65533;9u&#65533;.&#65533;&#65533;;wW&#1645;[&#65533;&#65533;9&#65533;_&#65533;~5GN&#65533;&#65533;&#65533;&#65533;z5Wn&#1848;rl&#1866;56&#65533;Vv&#65533;&#1713;&#65533;{&#65533;*&#65533;&#65533;&#65533;&#65533;F\&#65533;*&#65533;xU&#65533;&V&#65533;.k;&#65533;Z!G&#65533;&#65533;&#65533;&#65533;&#65533;&#65533;/c{&#65533;&#65533;f&#991;=&#65533;&#65533;N4:t&#65533;&#65533;Q&#65533;&#65533;,Yrp&#65533;e&}&#65533;q&#1318;&#65533;&#20059;wo&#2047;&#65533;&#1788;7|&#65533;=&#65533;K&#65533;'&#65533;=&#65533;&#65533;&#65533;&#65533;C&#65533;'pt&#65533;&#1507;O&#65533;w&#65533;&#1453;B&#65533;&#65533;&#65533;]&#1964;&#65533;&#65533;&#65533;V[&#65533;5&#65533;q&#65533;&#65533;&#65533;7?&#65533;8&#65533;&#2044;}&#65533;_?&#65533;&#65533;&#65533; &#65533;&#65533; &#65533;/?&#65533;PA&#65533;&#65533;&#65533;o>#&#65533;&#65533;Bp&#65533;&#65533;&#65533;&#65533;#&#65533;&#65533;&#65533;:&#65533;&#65533;I&#65533;Du&#65533;9Q&#65533;&#1274;"&#65533;D&#65533;$C&#65533;q&#65533;&#65533;Y&#65533;&#65533;<|&#65533;&#65533;&#65533;6&#65533;&#65533;&#65533;&#65533;&#65533;&#65533;v2-?\&#65533;G &#65533;D&#65533;=&#65533;&#65533;&#65533;>&#65533;&#49563;n&#65533;&#65533;K-	&#65533;n&#65533;&#65533;K&#65533;2&#65533;&#65533;&#65533;&#65533;&#65533;[R&#65533;&#65533;&#65533;&#65533;&#65533;&#65533;&#65533;RG&#65533;g&#65533;G&#65533;&#65533;&#65533;J&#65533;&#65533;z&#476;ft&#65533;%Zl)&#65533;&#65533;\v&#65533;&#65533;ZZ%&#65533;SP9EM&#65533;&#65533;)x&#65533;h&#65533;H(A&#65533;$&#65533;H$&#65533;OFe&#65533;Mn&#65533;f&#65533;&#65533;Xm&#65533;&#65533;&#1862;&#65533;)V&#65533;&#65533;&#65533;&#65533;'&#65533;&#65533;A.W&#28067;.:&#65533;&#65533;&#65533;K&#65533;t@S+G&&#65533;RRG"o&#732;S\g&#65533;&#65533;&#65533;K&#65533;&#44091;&#65533;*&#65533;&#65533;&#753;&#65533;&#65533;:/2&#1332;Ro&#65533;f&#65533;L&#1522;&#65533;&#65533;E&#65533;&#65533;s&#1563;+&#65533;b&#65533;e&#65533;{;;G"yl&#65533;2&#65533;&#65533;P+&#65533;&#65533;&#65533;&#65533;G)&#65533;l}U&#65533;~5(\wmJb&#65533;&#65533;C&#65533;Z&#65533;&o*`&#65533;&#65533;b&#65533;0&#65533;&#65533;&#65533;&#65533;&#65533;N&#65533;&#65533;&#65533;&#65533;&#65533;56&#65533;&#65533;jkJp&#65533;&#65533;&#65533;on&#65533;2&#65533;.q&#65533;&#65533;&#65533;&#65533;r&#65533;y&#30793;.&#65533;K&#65533;&#65533;k&#65533;L!c&#65533;03&#65533;Q<&#65533;.b&#65533;&#65533;&#65533;&#65533;&#65533;Jd&#65533;&#65533;D3&#65533;&#65533;&#65533;b&#65533;L&#65533;&#65533;&#65533;&#65533;&#65533;&#65533;&#65533;fo&#65533;&#65533;&#65533;=&#65533;&#65533;.gm&#65533;&#65533;&#65533;&#65533;&#65533;&#65533;&#65533;f0&#65533;&#402;&#65533;m&#65533;&#65533;&#65533;+&#65533;&#65533;;@&#65533;&#65533;&#65533;&#65533; &#65533;	'&#65533;&#65533;y&#65533;&#65533;0&#281;f&#65533;&#929;&#65533;U&#65533;&#65533;&&#65533;&#65533;&#65533;rQ+w&#1057;&#65533;YXa&#65533;Ydqe&#65533;&#65533;[a&#65533;FeJ&#65533;&#65533;$l@&#65533;T !Hx&#65533;&#65533;9&#65533;&#65533;DQ,&#65533;n&#65533;iX&#65533;&#65533;]5&#65533;%&#65533; .&#65533;&#65533;&#65533;%&#65533;X&#65533;&#65533;*&#65533;&#65533;&#65533;?kY&#766;~^r&#905;&#65533;.&#65533;&#65533;]&#65533;Z&#65533;&#65533;r&#65533;*&#65533;I&#65533;&#65533;&#65533;Vf&#65533;<&#65533;&#1235;"u&#65533;=&#65533;K&#65533;&#65533;&#65533;&#65533;&#65533;&#65533;&#65533;`{&#65533; &#65533;@&#65533;f-h&#65533;&#65533;&#65533;&#65533;&#65533;&#65533;&#65533;~M&#65533;Gn&#65533;B&#65533;&#65533;8%&#65533;&#65533;R&#65533;2&#65533;^!*Oi!&#65533;&#65533;&#1181;&#65533;&#65533;d&#65533;aus&#65533;&#65533;Ag&#65533;&#65533;&#65533;Js&#65533;&#65533;&#1544;Cd&#65533;&#65533;*&#65533;	&#65533;&#65533;@;K&#65533;&#65533;&#65533;D&#65533;=&#65533;qT&#65533;&#65533;&#1136;&#65533;E&#65533;a&#65533;Hp{&#65533;2&#65533;{&#65533;Q=&#65533;!c&#1460;&&#65533;p-sQ&#65533;&#65533;&#65533;&#1185;&#65533;&#65533;te&#65533;&#65533;&#1692;d&#65533;/&#65533;eiy&#65533;&#65533;&#65533;&#65533;#&#65533;&#65533;@&#65533;&#65533;!&#65533;W&#65533;D&#65533;p&#65533;&#962;4&#65533;1QLX&#65533;[&#65533;aD&#65533;&#65533;&#65533;&#65533;Y&#65533;v&#65533;#&#552;&#65533;*V&#1098;W&#65533;"&#65533;P+Z&#65533;
T&#65533;&#65533;&#65533;&#65533;D$&#65533;p&#65533;+a(@&#65533;	L`&#65533; #`&#65533;pL&#65533;J&#65533;&#65533;E8&#65533;1BiN&#65533;&>&#65533;&#1389;&#65533;1&#65533;0c&#65533;&#65533;&#880;Ts&#65533;&#65533;&#65533;&#65533;3&#65533;z&#65533;9&#65533;&#65533;&#65533;r&#65533;&#65533;Ew&#65533;_&#65533;&#65533;5&#65533;`&#65533;&#65533;U;&#65533;`&#65533;EX&#65533;&#65533;!d&#65533;"b&#65533;&#65533;&#65533;&#65533;,g9&#1369;P&#65533;.&#65533;&#65533;&#65533;A&#65533;)&#65533;&#65533;&#1073;&#65533;&#65533;9&#65533;:&#65533;g&#65533;&#65533;	E7&#65533;&#65533;&#65533;G[&#65533;&#65533;&#65533;0G9&#65533;	Y&#65533;#Cw&#65533;&#65533;&#65533;~&#65533;&#65533;_b&#65533;R&#180;&#65533;1&#65533;Z&#65533;DN&#65533;&#65533;nd&#65533;&#65533;}&#65533;&#65533;&#65533;&#65533;&#65533;)q&#65533;K4&#65533;&#65533;&#65533;7Dr&#65533;br&#65533;S&#65533;T&#65533;6&#65533;qU&#65533;1&#65533;&&#65533;lU- &#65533;&#65533;f::4&#1940;&#65533;k,&#65533;jH&#65533;&#65533;&#65533;m=p&#65533;}2T&#1388;&#65533;&#65533;&#65533;t&#65533;kU&#65533;&#65533;	)&#65533;&#65533;R&#65533;&#65533;!&#65533;U&#65533;
V&#65533;Y$&#65533;&#65533;&#65533;&#65533;&#65533;pCi&#65533;H1Y&#65533;4]&#65533;:&#65533;&#65533;]&#65533;&#65533;&#65533;P&#65533;)Je&#65533;G&#65533;&#65533;&#65533;&#65533;&&#65533;10A8H&#65533;&#65533;V&#1065;&#65533;,&#65533;&#65533;&#65533;P&#65533;&#65533;}&#65533;&#65533;&#65533;&#65533;9&#65533;&#65533;&#65533;Wz&#65533;&#199;H&#65533;&#65533;=&#65533;l&#65533;&#65533;XY&#65533;c&#65533;&#65533;&#65533;K3.&#65533;W9&#65533;&#65533;&#65533;A&#65533;&#65533;
>&#65533;&#65533;z&#65533;&#65533;&#65533;&#65533;&#65533;g&#65533;&#65533;&#65533;&#65533;&#65533;(5mhX&#65533;&#2031;&#65533;&#65533;r&#65533;&#65533;&#65533;;&#2038;&#65533;)m&#65533;&#65533;&#65533;Q&#65533;&#65533;&#65533;&#65533;&#65533;&#65533;&#65533;6pOL&#65533;+&#65533;&#49819;&#697;g&#65533; &#65533;&#65533;&#65533;&#65533;/&#65533;
&#65533;&#65533;&#65533;&#65533;&#65533;E2\[G{H&#65533;"&#65533;&#65533;>&#65533;$&#65533;z&#65533;&#65533;&#65533;&#65533;&#337;&#65533;&#65533;&#65533;&#65533;&#65533;&#65533;pz&#65533;&#65533;&#65533;&#65533;&#65533;&#1552;&#65533;&#65533;&#65533;$&#65533;&#65533;<9G8B&#65533;&#65533;@&#65533;&#65533;0&#65533;&#65533;.\)&#65533;&#65533;&#65533;&#65533;&#65533;&#65533;&#65533;&#65533;?Bg&#65533;&#310;&#65533;&#65533;!&#65533;q=&#65533;R&#65533;&#59807;&#65533;M&#65533;&#65533;?Z!k&#65533;&#65533;mm&#65533;&#1740;&#65533;&#65533;&#65533;&#65533;&#65533;YG&#65533;Xu&#65533;&#65533;&#65533;&#65533;&#65533; 	e(&#65533;,&#65533;&#65533;:&#65533;&#1101;h&#65533;&#65533;]*J
Px&#65533;&#65533;&#65533;D$&#65533;A&#65533;&#65533;
Kb&#65533;&#65533;a&#65533; )0&#65533;	R0L&#65533;`&#65533;&#65533;oS]&#65533;&#65533;&#65533;:&#65533;i&#9422;&#65533;&#65533;&#65533;?&#65533;&#65533;&#65533;&#65533;&#65533;`^&#65533;[&#65533;I&#65533;t&#65533;&#65533;&#65533;y&#65533;gMF&#65533;d&#65533;9aj&#879;d&#65533;&#65533;&#65533;&#65533;(&#831;r82&#65533;N?&#65533;l%&#65533;&#65533;F`w9&#65533;&#65533;/s'&#65533;&#65533;CW&#65533;&#65533;&#65533;&#65533;&#65533;&#65533;&#65533;&#65533;K&#65533;&#65533;]&#65533;&#65533;&#65533;&#65533;	&#65533;&#65533;v,&#65533;&#65533;&#65533;&#65533;&#65533;n&#65533;&#65533;&#65533;e&#65533;{a&#65533;&#65533;&#65533;b&#65533;&#65533;&#65533;&#65533;&#65533;&#65533;v&#65533;&&#65533;X@+&#65533;$&#65533;UL &#65533;x&#65533;&#65533;&#65533;&#65533;|&#65533;&#65533;&#65533;&#65533;&#65533;B&#65533;&#65533;}&#65533;G
&#65533;&#65533;|&#65533;q`XN3&#65533;'&#65533;(&#65533;g}&#65533;&#65533;&#65533;2&#65533;)&#65533;mm[&#59977;&#65533;84&#65533;&#65533;&#65533;'d&#65533;Xu&#65533;oC&#1680;&#65533;&#65533;&#65533;&#65533;&#65533;:&#65533;&#1712;4&#65533;&#65533;j`&#65533;&#65533;@G;&#65533;aA &#65533;O&#65533;&#65533;1&#65533;Z&#65533;&#65533;&#65533;I&#65533;&#65533;&#65533;&#65533;,^&#65533;JT&#65533;&#65533;&#65533;&#65533;&#65533;"&#65533;9&#65533;&#65533;	>&#65533;Af&#65533;&#65533;&#65533;&#65533;%&#65533;m	L&#65533;&#65533; :&#65533;&#65533;!.&#65533;	S&#558;&#65533;&#65533;E3&#65533;!&#65533;~&#65533;z&#65533;&#65533;&#65533;&#65533;q&#65533;wonNL&#65533;&#65533;r88&#65533;&#65533;&#65533;fmQ&#65533;&#65533;*0j&#65533;&#65533;&#65533;&#6495;&#65533;2&#65533;m&#65533;)f&#65533;&#65533;2+&#65533;&#65533;&#48417;?m&#65533;_Q>&#65533;&#65533;&#65533;|&#65533;&#65533;sO&#65533;H&#65533;&#65533;lp&#65533;;&#65533;&#65533;K?z&#65533;SsV&#65533;&#65533;u&#65533;F&#65533;&#65533;&#784;&#65533;zq&#65533;&#65533;^&#65533;~&#65533;&#65533;g&#65533;&#65533;&#65533;&#65533;&#65533;QC&#57919;m&#65533;]a&#58026;(?&#65533;&#65533;&#65533;&#65533;&#65533; 	0&#65533;&#623;&#65533;&#65533;&#65533;&#65533;LNo '&#65533;@&#65533;M&#65533;&#65533;r0HI,&#65533;i&#65533;&#65533;&#65533;&#65533;	&#65533;&#1448;&#65533;&#65533;&#65533;&#65533;&#65533;L&#65533;+&#65533;L&#65533;&#65533;&#65533;X0>&#65533;&#65533;&#65533;&#65533; &#65533;&#65533;J"&#65533;&#2028;&#878;$&#65533;&#943;&#65533;&#65533;&#65533;!H&#65533;$!N!&#65533;a&#65533;+n&#65533;&#65533;`&#65533; &#65533;&#65533;&#65533;b&#65533;p&#65533;&#65533;&#65533;&#65533;!hAPZ&#65533;4&#65533;A&#65533;z`n``@&#65533;\&#65533;L&#65533;T&#65533;&#65533;F J`&#65533;&#65533;2&#65533;X)*&#65533;$a&#65533;a&#65533;&#65533;m&#65533;b&#154;&#65533;#&#65533;Rh&#65533;&#65533;&#65533;&#65533;x\*j>&#65533;&#65533;]
&#65533;>&#65533;E&#65533;OX&#65533;%&#65533;&#65533;&#65533;i&#517;&#907;&#65533;&#65533;&#157;&#65533;&#65533;&#65533;JQ&#65533;R&#65533;T&#65533;&#65533;(&#65533;&#65533;l&#65533;-&#65533;2&#65533;6>&#65533;&#65533;d&#65533;QM&#65533;}1u&#65533;V&#65533;&#65533;)&#65533;IbJFc&#65533;C&#65533;&#65533;&#65533;&#65533;&#65533;h+&#65533;$&#65533;qO&&#65533;&#65533;h&#65533;`c&#65533;&#1542;&#65533;T0&#65533;^&#65533;&#65533;}&#679;&#65533;&#65533;&#65533;*gK po&#65533;&#65533;&#65533;&#65533; &#65533;&#65533; &#65533;@$&#65533;&#65533;-&#65533;*&#65533;&#65533;j&#65533;,q&#65533;F&#65533;K0&#65533;&#1165;&K&#65533;&#65533;f&#65533;*c0&#65533;&#65533;q G!&#65533;&#65533;&#65533;v&#65533;)&#65533;sp&#65533;0&#65533;"0&#65533;&#65533;&#65533;&#65533;&#65533;&#65533;&#65533;&#65533;&#65533;&#65533; <a&#65533;a&#65533;&#65533;&#65533;	z&#65533;&#65533; &#65533;a
)&#65533;&#65533;&#65533;#&#65533;Al&#65533;PP'p&#65533;&#65533;&#65533;&#65533;h@&#65533;`#X&#65533;\`&#65533;R@F E&#65533;<`d &#65533;<&#65533;T@&#65533;&#65533;a&#65533;(&#65533;q&#65533;{&#65533;VN&#65533;Q(&#65533;&#65533;+&#65533;m15D$&#65533;ZQ&#65533;&#65533;
&#65533;3R&#306;&#650;ic`&#65533;&#65533;&#65533;&#65533;&#65533;/&#65533;E.&#65533;&#65533;|&#65533;&#65533;&#207606;j&#65533;&#65533;&#65533;1&#65533;1&#65533;&#65533;&#65533; &#65533;$&#65533;&#65533;&#65533;q&#65533;&#65533;&#65533;.&#65533;4&#65533;&#65533;%&#65533;&#65533;,&#65533;&#858;~"5Us5&#65533;-5&#65533;5&#65533;&#65533;&#1496;&#65533;6X&#65533;~&#65533;o&#65533;MZ&#65533;&#65533;L&#65533;7}&#65533;7&#65533;&#65533;F&#65533;&#65533;F&#65533;&#450;&#65533;SH&#1802;n0$&#65533;&#65533;r&#65533;&#65533;q&#65533;n&#65533;d&#65533;&#65533;&#65533;l&#65533;rl&#43694;&#886;&#65533;&#65533;&#504;&#65533;KZl&#65533;&#65533;&#65533;>&#65533;h
o.t&#65533;&#65533;&#65533;&#65533;&#65533;&#65533;&#65533;&#65533;&#65533;%&#65533;<}&#65533;&#65533;&#65533;&#65533;&#65533;B&#65533;&#65533;&#65533;&#65533;<&#65533;hl&#65533;"u@3R&#65533;t&#65533;:&#65533;s&#65533;h&#65533;&#65533;&#65533; b &#65533;`	&#65533; &#65533; &#65533;`&#65533;&#65533;x &#65533;l&#65533;&(Y&#65533;&#257;&#65533;&#65533;l!jAL!!&#65533;&#65533; !&#65533;&#65533;v&#65533;&#65533;&#65533;\&#65533;&#65533;V&#65533;N`&#65533;i7 B&#65533;&#65533;@.!J&#65533;&#65533;&#65533;A&#65533;`&#65533;&#65533;H&#65533;4Ih5&#65533;T6&#65533;2&#65533;&#65533;&#65533;&#65533;&#65533;&#65533;{&#65533;	|&#65533;&#65533;&#65533;&#65533;&#65533;N&#65533;&#65533;>&#65533;K&#65533;&#65533;&#65533;k&#65533;%Zt&#65533;.&#65533;&#65533;mS&#65533;&#65533;&#1307;&#65533;e7&#65533;&#1854;B&#65533;&#65533;lb&#65533;O&#65533;$>&#65533;&#65533;8&#65533;,b&#65533;&#65533;&#65533;M&#65533;&#65533;x&#65533;n.h
&#65533;.&*&#65533;aZ&#65533;4&#65533;&#65533;&#65533;&#65533;&#65533;t&#65533;(&#65533;&#65533;S&#65533;8&#65533;&#65533;S&#65533;G&#65533;&#65533;9&#65533;&#65533;[r&#65533;&#65533;xSMeO>+hYt$9&#65533;oi4n9&#65533;sf&#65533;&#65533;n&#65533;&#65533;Vk&#65533;&#65533;$i&#65533;H&#65533;K&#65533;l@oP&#65533;&#65533;&#65533;nY&#65533;&#65533;u;t&#504;&#914;v&#65533;i`C2&#329;j&#65533;g/#3s
inG&#65533;&#447;&#65533;s&#65533;3?G&#65533;&#65533;&#65533;&#394;&#65533;Ya&#65533;"&#1621;&#23428;&#65533;&#65533;!*&#65533;&#65533; &#65533;\`^&#65533;&#65533; 	&#65533;@	&#65533; r&#65533;&#65533; &#65533;a.&#65533;&#65533;dqD&#65533;!^!V&#65533;,&#65533; A &#65533;&#65533;r&#65533;&#65533;5T&#65533;J T&#65533;&#65533;P&#65533;&#65533;&#65533;@a&#65533;&#65533;&#65533;4&#65533;&#65533;&#65533;Z&#65533;B&#65533;&#65533;r1SaE7oqW&#65533;&#65533;&#65533;&#65533;*&#65533;&#65533;0&#65533;c&#65533;N}&#65533;&#65533;L&#65533;&#65533;6&#65533;&#65533;&#65533;&#1784;&#65533;M&#65533;B1`h&#65533;&#65533;4NSu&#65533;"&#65533;&#65533;i\5&#65533;Z&#65533;Ji,n&#65533;&#65533;&&#65533;
j&#65533;fVk&#65533;V&#65533;&#65533;Q&#65533;&#65533;OR&#65533;&#65533;&#65533;&&#65533;|&#65533;&#65533;n&#65533;S&#65533;") &#65533;&#65533;){&#65533;(&#65533;T&#65533;GcD&#65533;/Q1M#&#65533;@#_lY&#65533;vn&#65533;.&#65533;&#65533;&#65533;LT&#65533;^&#65533;s]&#65533; !&#65533;&#65533;&#65533;]&#65533;&#65533;;&#65533;uu&#65533;Uph&#65533;&#65533;r&#65533;9-&#65533;O&#65533;&#65533;E(&#65533;&#1032;sQ&#65533;n&#65533;6\3&#65533;&#65533;&#65533;&#65533; &#1192;&#65533;]&#65533;&#65533;&#65533;P&#65533;&#65533;&#65533;y5&#65533;&#65533;&#65533;ja&#65533;&#65533;	6&#65533;r &#65533;7&#65533;&#65533;j &#65533;&#65533;&#65533;A&#65533;&#930;5&#788;=&#65533;!zV&a^AJ&#65533;&#65533;h&#65533;|@&#65533; H V&#65533;&#65533;&#65533;pR&#65533;&#65533;&#65533; !FAI9&#65533;y"a&#65533;&#65533; &#65533;!&#65533;5iS&#65533;&#65533;&#65533;&#65533;p)&#65533;&#65533;&#65533;&#65533;&#65533;&#65533;q&#65533;&#65533;d&#65533;&#65533;&#65533;pJ&#65533;&#51962;.3&#65533;&#65533;2|&#65533;t/&#65533;&#65533;#i7&#65533;&#65533;
S~&#65533;i&#65533;fl&#322;&#65533;&#65533;vn&#65533;&#65533;&\&#65533;&#65533;|&#65533;/Vk&#65533;&#65533;&#65533;Hs&#65533;Z#U`B&#65533;(FsV~&#65533;gI&#65533;g&#65533;4&#65533;{&#65533;&#1994;&#276824;&#65533;=X{&#65533;&#65533;-Q&#65533;&#65533;k&#65533;sw&#65533;&#9612;&#65533;&#65533;&#65533;&#65533;&#65533; 	!C&#65533;=&#65533;&#65533; gwt&#65533;x&#849;&#65533;&#65533;UYY&#65533;&#65533;&#65533;5&#65533;Uo&#65533;&#65533;&#65533;&#65533;&#65533;&#65533;&#65533;6DY(9H&#65533;,&#65533;&#65533;&#426;&#65533;&#65533;&#65533;Kx&#65533;&#65533;dP&#65533;&#65533;7y&#65533;u&#65533;sy&#65533;w#=&#65533;}&#65533;N&#65533;&#65533; 	r`&#65533;Px&#65533;_@&#65533; &#65533;&#65533;Fi&#65533;:s-&#65533;A|&#65533;J&#65533;.&#65533;&#65533;z&#65533;*!~`m&#65533;t&#65533;&#65533;D &#65533;&#65533;F&#65533;:&#65533;>&#65533;@@&#65533;&#65533;A&#65533;T(&#65533;+&#65533;&#65533;@\&#65533;&#65533;a-&#65533;M&#65533;X&#65533;8H&#964;r&#65533;&#65533;&#65533;2Wt&#65533;-&#65533;C)&#65533;Y&#65533;&#65533;&#65533;0rh&#65533;n&#65533;trW&#65533;&#65533;U&#65533;&#65533;&#65533;3#&#65533;6&#65533;&#65533;&#6413;<&#65533;k&#65533;&#65533;	&#65533;/&#65533;

2-&#65533;[k&#1358;&#65533;*s5D&#65533;&#65533;&#65533;|;Y&#65533;&#65533;Vs&#65533;&#65533;&#65533;d&#65533;lQ&#65533;&#65533;&#65533;y&#65533;Ri&#322;&#65533;V&#65533;w&#65533;&#65533;ne8pp&#65533;&#65533;(H*&#1590;&#65533;h&#65533;&#65533;qU&#65533;&#1784;mk&#65533;V&#1600;&#65533;l&#65533;x&#65533;d&#65533;>'&#65533;&#65533;&#65533;#&#65533;zWMLW&#65533;Z&#65533;&#65533;8>t&#65533;&#65533;)^&#65533;&#65533;&#65533;&#65533;&#912;&#65533;Zu&#65533;NY&#65533;&#65533;&#65533;&#65533;&#1388;&#65533;&#810;&#1707;&#65533;&#65533;3&#65533;&#65533;r&#65533;CH&#65533;&#65533;f&#65533;&#65533;&#65533;LJ2&#65533;&#65533;&#65533;:&#65533;&#65533;&#65533;&#65533;&#65533;l&#65533;'R&#65533;&#65533;&#65533;]&#65533;&#65533;@&#65533;&#65533;&#464;&#65533;&#65533;A^&#65533;&#65533; x&#65533;f@v&#65533;T &#65533;@&#65533;&#65533;H&#65533;8&#65533;x&#65533;9tA$&#65533;`*&#65533;&#65533;&#65533;\ n&#65533;b&#65533;&#65533;&#65533;&#65533;&#65533;D :&#65533;0&#65533;> l&#65533;
&#65533;@T&#65533;&#65533;v&&#65533;6A&#65533;&#65533;
&#65533;&#65533;&#7688;&#65533;&#65533;&#65533;7,&#65533;&#65533;T&#65533;a&#65533;&#65533;&#65533;`>(&#65533;A&&#65533;&#65533;&#65533;)H&#65533;ce&#65533;&#65533;&#65533;.q&#65533;\u&#65533;&#65533;mO&#65533;&#65533;&#65533;&#65533;&#65533;&#65533;!2^&#65533;&#65533;&#65533;1&#65533;&#65533;&#65533;/&#65533;U%H}&#65533;"f&#65533;&#65533;&#65533;S&#65533;&#65533;V&#65533;8&#65533;&#65533;PmOn5&#65533;>&#65533;&#65533;i<&#65533;&#65533;&#65533;6&#65533;&#65533;eB&#65533;&#65533;v-&#65533;&#65533;&#65533;&#65533;&#65533;zQ&#65533;g&#65533;'`&#65533;5o:5K\&#65533;&#65533;&#65533;?&#36485;&#65533;&#65533;&#65533;;&#65533;&#65533;&#65533;.&#65533;&#65533;&#65533;&#65533;Lw&#2008;5&#65533;HI&#65533;&#392;&#65533;&#65533;&#65533;/&#65533;{&#65533;&#65533;&#65533;&#65533;R&#65533;&#65533;&#65533;&#65533;&#65533;v{]m&#65533;&#65533;3&#65533;9&#47886;"&#1641;&#65533;\ &#65533;&#65533;&#65533;&#65533;&#65533;&#65533;n&\m&#65533;&#65533;&#551;&#65533;&#1820;?%i&#65533;&#65533;&#65533;M&#65533;]&#65533;&#65533;
&#65533;&#65533;L$&#65533;E&#65533;&#65533;@t z&#65533;&#65533;&#65533;d&#65533;&#65533;`jA&#65533;1.ClP&#65533;&#65533;pDaP!&#65533;&#65533;a b&#65533;~o&#65533;&#65533;&#65533;&#65533;L &#65533;Q&#65533;2 <&#65533;\@&#65533;&#65533;aF&#65533;JA"!(&#65533;&#65533;&#65533;@8!&#65533;&#65533;T&#65533;Ib&#65533;6
&#65533;y&#65533;&#65533;&#65533;&#222;&#65533;&#65533;9h=&#65533;5G&#65533;r&#65533;&#799;g&#65533;&#65533;&#65533;e(&#65533;DF&#65533;&#65533;dU&#65533;&#65533;&#65533;&#65533;3&#1825;&#65533;&#1441;&#1096;&#65533;&#1368;&#65533;&#803;&#65533;&#65533;1&#65533;H&#65533;&#65533;&#65533;&#65533;UP&#780;&#65533;&#65533;&#1423;&#1798;M&#65533;$Y(}&#65533;&#65533;FM&#65533;X&#231;%o=&#1830;{&#65533;&#65533;,&#65533;&#65533;Xq'~4U&#65533;7&#65533;K-!>&#65533;&#65533;c&#65533;&#65533;O&#65533;A&#65533;0&#65533;&#65533;&#65533;1&#65533;&#65533;&#65533;P&#65533;Z&#65533;
\&#65533;6&#65533;&#266;&#65533; &#209;\&#65533;&#65533;f&#65533;:&#65533;&#65533;vO&#65533;&#65533;&#65533;Y&#65533;Q&#65533;Y&#65533;y&#65533;&#65533;u&#65533;&#65533;;y&#65533;&#65533;$&#65533;&#65533;&#65533;&#65533;&#956;&#627;&#996;_&#65533;A&#65533;?:&#65533;&#65533;S&#65533;&#65533;3&#65533;Q&#65533;&#65533;U&#65533;&#65533;jL&#65533;}&#65533;0&#65533;|&#65533;&#65533;&#65533;	&#65533;&#65533;
&#65533; d@&#65533;&#65533; &#65533;&#65533;A7&#65533;&#65533;Q&#65533;&#65533;&#65533;nA"m&#65533; 
&#65533;&#65533;`&#65533;&#65533;0^&#65533;J&#65533;&#65533;&#65533;wxP&#65533;&#65533;&#65533;&#65533;&#65533;&#65533;
&#1056;"&#65533;HARA&#65533; A&#65533;&#1632;
&#65533;&#65533;&#65533;&#65533;|B&#65533;&#65533;q+&#65533;%<&#65533;'&#65533;&#65533;&#65533;&#65533;&#65533;'>9*&#65533;8$&#65533;&#65533;a&#65533;!&#65533;&#65533;'&#65533;&#65533;&#65533;F&#65533;~h&#65533;&#65533;&#65533;jl'V&#65533;|&#65533;&#65533;&#65533;&#65533;&#1909;f&#65533;&#65533;&#65533; &#65533;&#218;&#65533;r+&#65533;&#65533;VZ&#65533;&#65533;&#65533;&#65533;X&#65533;-&#65533;&#65533;&#65533;H@Z&#65533;$&#65533;2?s&#65533;7&#65533;&#301;&#1540;&#65533;&#65533;-7&#65533;&#65533;&#65533;&#65533;&#65533;&#65533;&#65533;&#65533;&#65533;&#65533;&#65533;1&#65533;&#65533;&#65533;=|&#65533;4(&#65533;`B&#65533;:|1&#65533;B{&#65533;Q,h1&#65533;&#65533;z9&#1179;G&#65533;&#65533;&#65533;y$&#65533;&#65533;&#595;g2&#65533;w&#65533;&#1845;c&#65533;&#65533;%L&#65533;&#65533;j&#65533;T&#65533;Nt&#65533;v&#65533;&#65533;	&#65533;&#65533;r&#65533;&#397;J&#65533;p&#65533;}N&#65533;&#65533;pQ&#65533;2&#65533;Z&#65533;&#65533;S&#65533;&#1982;q&#65533;
&#65533;[7n&#65533;&#274;&#65533;&#397;,Xol&#1646;[&#65533;&#1586;s&#1614;&#1398;&#65533;.&#65533;m&#65533;&#65533;&#65533;&#65533;&#65533;--&#2047;&#65533;g&#214;-07&#65533;&#65533;&#65533;&#902;w&#65533;_&#65533;&#65533;&#65533;v&#65533;\&#65533;&#40442;]7wv&#65533;y&#65533;Z&#65533;T&#65533;%g4&#40489;aG&#65533;&#65533;v&#1255;&#65533;&#65533;6&#65533;M&#65533;vV&#65533;Z&#65533;&#65533;&#65533;&#65533;&#65533;l&#65533;+?^&#65533;.&#65533;&#65533;&#65533;i&#65533;#*N"'3X&#65533;&#65533;&#65533;&#65533; 8|DA&#65533;&#65533;)^&#1012;&#65533;C&#65533;N&#65533;9&#65533;&#65533;&#65533;];6&#65533;&#65533;Fn&#65533;&#65533;H&#65533;&#65533;&#65533;8h&#65533;`&#65533;	!&#65533;&#65533;&#65533;&#65533;&#65533;&#65533;&#65533;l&#65533;&#65533;O&#65533;!&#65533; &#65533;l&#65533;)&#65533;l&#65533;"&#65533;d"&#65533;R&#65533;(&#1004;c&#65533;G&#65533;&#65533;&#65533;;&#65533;&#65533;s"<.&#65533;xR&#65533; &#65533;C#=&#65533;(&#65533;&#65533;@&#65533;X$I1&#65533;J>&#65533;&#65533;;+&#65533;TEyd&#65533;I3&#65533;89&#65533;&#65533;&#65533;:&#65533;&#65533;Sb&#65533;-&#65533;&#65533;JF&#65533;&#65533;&#1162;-&#65533;C&&#65533;c&#65533;&#65533;^O7&#1636;:&#65533;&#65533;&#65533;z&#65533;&#65533;$&#65533;8&#65533;5TQ&#65533;&#65533;&#65533;&#65533;&#65533;FQ&#65533;cN9&#65533;:(&#65533;@&#65533;&#275;:i:&#65533;&#65533;j&#1716;L&#51971;f&#65533;&#65533;&#65533;&#65533;hzn*&#65533;f&#65533;D&#65533;'RR&#65533;&#65533;*&#65533;&#65533;&#65533;&#65533;&#65533;nRQe&#1387;P&#65533;&&#1386;v&#1417;*&#65533;{&#65533;&#65533;QB&#65533;*&#65533;i&#65533;.
T&#65533;&#65533;&#65533;S&#65533;,"&#65533;&#65533;&#65533;AtO&#65533;&#65533;uDm&#65533;*&#65533;&#65533;b&#65533;)n&#65533;R&#65533;&#65533;b&#47248;%&#65533;KnH&#65533;6&#65533;&#65533;&#1130;[&#65533;@&#65533;&#65533;&#65533;e&#65533;&#65533;$Q&#65533;&#65533;B&#65533;.&#65533;E{n&#65533;L&#65533;4O&#65533;&#65533;Ip&#65533;EnJ)N&#65533;x&#65533;p:&#65533;&#65533;Z&#65533;yF\&#65533;TO&#65533;&#65533;TT&#65533;9&#65533;US&#65533;}&#65533;&#65533;be&#65533;u&#65533;&#821;&#65533;Zy&#65533;\2Ycq#&#65533;d&#65533;EV&#65533;_3&#1484;s6&#65533;\&#65533;&#65533;:&#65533;5&#65533;h&#65533;&#65533;8&#65533;uYcI&#65533;&#65533;&#65533;&#65533;&#65533;h&#65533;&#65533;/&#65533;&#65533;&#65533;g)&#65533;&#65533;i&#65533;&#1657;&#65533;k(&#65533;fu&#65533;nauq&#367;i&#65533;&#65533;{vr&#65533;&#65533;7qo&#65533;M&#65533;&#65533;+&#65533;&#65533;&#65533;7{&#65533;&#65533;2&#65533;&#65533;Q&#65533;	"&#65533;&#65533;4&#65533;`&#65533;;&#65533;PC>HA&#65533;&&#65533;&#65533;O&#65533;&#65533;&#65533;3&#65533;&#65533;
%n&#65533;&#65533;0B/&#65533;&#65533;1&#65533;&#65533;
" &#65533;! &#65533;`\&#65533;T&#65533;&#65533;G"&#65533;d&#65533;&#65533;(&#65533;l"&#65533;"&#65533;`IH&#65533;D&#65533;@&#206;<&#65533;&#65533;&#65533;"&#65533;,i&#65533;)&#65533;#cG&#65533;vd&#65533;&#65533;&#65533;&#65533;S&#65533;7&#65533;xcNNp&#65533;&#65533;;&#65533;:o&#65533;J]&#65533;&#65533;&#65533;:=&#65533;&#65533;*I&#65533;&#65533;&#65533;83N;+&#65533;&#65533;&#65533;&#65533;`,9&#65533;M&#1537;&#65533;&#65533;&#65533;D~&#65533;h&#65533;&#65533;&#785;s@&#65533;&#65533;&#65533;&#65533;(&#65533;'&#65533;kkF&#1632;Q&#65533;&#65533;P$&#65533;&#1780;0&#65533;O'+&#65533;&#65533;&#1584;2&#65533;N&#65533;`k&#65533;&#65533;j&#65533;W&#65533;&#65533;&#65533;&#65533;v&#65533;&#65533;a&#65533;+=&#65533;Q&#65533;&#65533;#&&#65533;WB&#65533;&#1694;
B&#65533;&#65533;Q5Q&#65533;&#65533;ws&#65533;K_&#65533;&#65533;@vD-&#65533;&#65533;&#65533;Ed,&#65533;&#65533;H&#65533;KE&#65533;Rh&#65533;	K&#65533;=&#65533;]E&#65533;C	&#65533;&#65533;$<&#65533;&#65533;]{&#65533;#&#65533;&#65533;.g-!&#65533;&#65533;&#1149;b.BK#&#65533;j&#1467;(&#65533;.$&#65533;#,&#65533;[&#65533;"&#65533;$&&#65533;&#65533;&#65533;M:&#65533;&#65533;t&#65533;&#65533;a&#65533;J&#65533;&#65533;&#65533;&#65533;&#65533;&#65533;	Q+Oa&#65533;&#65533;&#65533;&#65533;&#65533;&#65533;&#65533;,S&#65533;&#65533;&#65533;&#1154;&#65533;\&#65533;R2G&#65533;/	&#65533;&#65533;&#65533;EgC#&#65533;6t&#65533; F1&#65533;Y^&#65533;&#65533;@&#1241;&#65533;&#65533;&#65533;Y&#65533;&#65533;&#65533;UE&#65533;*&#65533;%&#65533;<&#65533;6&#65533;lsV&#65533;l&#65533;9&#65533;&#65533;&#65533;tnf1&#65533;&#65533;&#65533;&#1190;&#65533;&#65533;&#65533;1-0,&#65533;&#65533;7&#65533;&#65533;JmC&#65533;&#65533;&#65533;X&#65533;&#65533;&#65533;&#65533;(`&#65533;x&#65533;&#65533; +&#65533;A&#65533; C&#65533;&#65533;&#65533;H&#65533;:&#65533;&#65533;&#65533;d&#65533;&#65533;&#65533;&#65533; &#65533;T&#65533;&#65533;&#65533;t2&#65533;&#65533;^&#65533;&#65533;&#65533;&#65533;&#65533;<&#65533;x&#65533;Z&#65533; q&#65533;Mt"&#65533;&#65533;&#65533;$&#1096;Ib;`&#65533;&#65533; H&#65533;b&#65533; &#65533;&#65533;g=&#65533;&#65533;Q&#65533;&#65533;&#65533;&#65533;&#65533;h&#65533;w&#65533;&#65533;8F.^!&#65533;^&#65533;&#65533;&#65533;`F4&#65533;&#65533;&#65533;|#-T&#1094;4&#65533;&#65533;&#65533;e@&#65533;&#65533;&#65533;&#65533;1&#65533;&#65533;r&#65533;C$&#65533;z&#65533;I&#65533;b&#65533;&#65533;;&#65533;10&#1036;1qI&#65533;^&#65533;&#65533;Q&#65533;&#65533;M&#65533;&#65533;a&#65533;&#65533;&#65533;&#65533;:&#65533;s&#65533;&#65533;&#65533;Uf&#65533;q+&#65533;&#65533;jPR&#65533;&#65533;$+J8IV&#65533;&#65533;N&#65533;U&#649;)&#65533;Ow&#65533;e5&#65533;t&#65533;V&#65533;&#65533;&#65533;&#65533;8&#65533;Y&#65533;&#65533;&#65533;&#65533;;&#65533;j&#65533;X\&#1618;vQ&#65533;&#65533;&#65533;TGfq$&#65533;&#65533;&#65533;&#65533;VG&#65533;&#65533;	&#65533;l&#65533;&#1243;&#65533;&#65533;%&#65533;&#65533;&#613;&#65533;,&#65533;&#65533;(F&#65533;m&#65533;{&#65533;+&#1870;&#65533;k{&#65533;&#65533;E&#50543;C&#65533;&#721;&#65533;j$&#65533;&#65533;+&#65533;aO&#65533;&#65533;.M,&#65533;&#65533;r&#41060;&#65533;&#65533;&#65533;1&#65533;&#65533;&#65533;T&#1950;&#65533;&#65533;4M&#65533;&#65533;&#65533;&#65533;/?&#65533;&#65533;l$s&#65533;&#65533;q_F<&#797;&#65533;&#65533;5&#65533;p^0L&#6973;f-&#65533;$&#65533;V$&#65533;c	&#65533;&#65533;-0N&#65533;&#65533;&#65533;=e&#65533;&#65533;&#65533;v0&#65533;&#65533;@%	V0A	F&#65533;z`&#65533; X&#65533;-&#65533;Q&#65533;sh&#65533;&#65533;8E$&#65533;&#65533;&#65533;@?&#65533;&#65533;&#65533;l&#65533;&#65533;&#65533;&#65533;&#65533;&#65533;.&#65533;&#65533;: &#65533;&#65533;&#65533;&#65533;&#65533;&#65533;&:&#65533;&#1246;Rb&#65533;h&#65533;&#65533;&#65533;&#65533; H&#65533;&#65533;0&#65533;!&#65533;i&#65533;&#65533;]b/&#65533;&#65533;t&#65533;#&#36881;&#65533;z&#65533;Uux&#65533;&#65533;&#65533;#&#65533;&#65533;C&#65533;&#65533; E+r&#65533;&#65533;h,c&#65533;&#1541;0~&#1098;O\&#65533;&#65533;E+jq&#65533;T\&#65533;&#65533; &#65533;5&#65533;&#65533;d&#65533;&#65533;Ah&#65533;&#65533;&#65533;&#65533;Sl#%&#65533;4&#65533;y&#1889;&#65533;&#65533;I'{&#65533;OL'&#65533;6,&#65533;&#65533;&#1548;&#65533;r&#65533;S5&#65533;6&#65533;\&#1574;&#443;'&#65533;v&#65533;&#65533;FA_%&#65533;9&#65533;&#65533;V&#65533;&#65533;t&#65533;
&#65533;&#65533;&#65533;w&#65533;&#65533;&#65533; |&#65533;O&#65533;&#65533;N&#65533;&#65533;)+)FZt&#65533;}2H>v&#65533;HT&#65533;dy&#65533;&#65533;B	&#65533;T&#65533;-Ve)&#65533;ZV&#65533;&#65533;\rI&#723;&#65533;&#65533;&#65533;&#65533;q&#65533;&#65533;&#65533;on.M&#65533;&#65533;&#65533;&#65533;&#65533;&#65533;	t0&&#65533;G7&#65533;&#65533;&#65533;)&#65533;"pa&#65533;HbR&#65533;&#65533;F&#65533;.XNt&#65533;&#65533;&#65533;k&#65533;svvU&#65533;&#65533;f&#65533;oi&#888;&#65533;r&#65533;iy&#65533;&#65533;Y&#65533;3a3&#65533;l&#65533;0s&#823;&#65533;2&#65533;&#65533;&#1731;Iw&#65533;&#65533;&#65533;&#65533;{4&#65533;&#65533;&#65533;\&#65533;}&#65533;x&#65533;&#65533;&#65533;&#65533;&#65533;&#65533;&#65533;V&#65533;/&#65533;&#65533;&#65533;u&#65533;_&#65533;?N|W&#65533;aq&#65533;BW&#65533;AT&#65533;&#65533;&#65533;@&AL&#65533;&#65533;&#65533;&#65533;? &#65533;r0&#65533;&#65533;`	x@&#65533;40&#65533;a&#65533;&#65533;cp&#65533;h0: &#65533;`?7`&#65533;
Tgh@1&#65533;&#65533;&#65533;&#1030;?&#65533;&#65533;&#65533;(4A	I<"r(
B0&#65533; H&#65533;&#65533;(&#65533;&#65533;&#65533;p&#65533;Z&#65533; 	&#65533;L?3&#65533;g(&#65533;0&#65533;8&#65533;&#65533;&#65533;&#65533;j&#65533;(&#65533;-H&#65533;&#65533;| c&#65533;[@f&#65533;s&#65533;&#65533;&#65533;&#65533;P&#65533;&#65533;&#65533;&#65533;0h&#65533;l&#65533;n`ypp&#65533;f&#65533;uP&#65533;P&#65533;&#65533;	\&#65533;J &#65533;&#65533;&#867;Ihu^&#65533;&#65533;]#rW&#65533;'&#65533;&#65533;[]&#451;&#65533;&#65533;&#65533;&#65533;x&#65533;2&#65533;2'&#65533;\ &#65533;mSD*&#65533;B&#65533;&#65533;&#65533;'&#65533;&&#65533;Eq&#65533;&#65533;u=&#65533;&#65533;&#65533;u;&#65533;&#65533;&#325;&#65533;&#65533;&#65533;&#65533;'V&#65533;fJ&#65533;u'DXr&#65533;mj&#65533;,W&#65533;,&#65533;I&#65533;&#65533;2-&#65533;%&#65533;G>aC#&#65533;&#65533;&#65533;D&#65533;&#65533;&#65533;A[S&#65533;R&#65533;Z&#65533;&#65533;0&#65533;X1&#65533;@3a0&#65533;&Vi _&#65533;bZ&#65533;/&#65533;&#65533;<&#65533;&#65533;=&#65533;,&#65533;%&#65533;$u&#65533;&#65533;m64A&#65533;&#65533;&#65533;p'&#65533;&#65533;6FD?&#65533;aI&#65533;aQ&#65533;6&#65533;M&#65533;v&#65533;X4&#65533;d&#65533;P&#65533;&#65533;3?#b*&#1419;&#65533;8&#65533;v&#65533;&#65533;&#65533;&#65533;&#65533;&#65533;&#65533;F&#65533;&#65533;&#65533;w*b{&#65533;bT&#65533;6hq&#65533;&#65533;HOy&#65533;n&#65533;&#65533;1gn&#65533;&#65533;&#65533;Tq20Fy&#65533;gc&#65533;&#65533;&#65533; 	A&#65533;& ~'@8+Pz"&#65533;88-&#65533;=&#65533;D@e=&#65533;,&#65533;f`
&#65533; &#1536;&#65533; &u&#65533;&#65533;&#65533;$p&#65533;8&#65533;.&#65533;:.&#65533;@i(`b&#65533;&#65533;&#65533;&#65533;&#65533;&#65533;P	&#65533;&#65533;	&#65533;0	&#65533;&#65533;&#65533;0I P#&#65533;0 b&#65533;@&#65533;$vhG{&#65533;H&#65533;$&#65533;&#65533;I&#65533; &#65533;`&#65533;&#65533;&#65533;p&#65533;P&#65533;&#65533;&#65533;@
&#65533;p&#65533;	&#65533; |@O`9&#65533;F&#65533;J&#65533;JVpP&#65533;=&#65533;Q&#65533;E`A&#65533;=9&#65533;y&#65533;&#65533;n&#65533;:P&#65533;&#65533;:( w&#65533;
&#1792;&#65533;&#65533;Y&#65533;&#65533;p5H'Q&#65533;J&#65533;&#65533;&#65533;(&#65533;n&#65533;Fp&#65533;r&#65533;F!A&#65533;&#65533;&#65533;"&#65533;&#65533;&#65533;D&#65533;&#65533;+$agc&#65533;)&#65533;&#65533;&#65533;&#65533;&#65533;Hn&#65533;&#65533;J&#65533;&#65533;Y&#65533;J&#65533;2'&#65533;ao&#65533;UE&#65533;E&#931;=&#65533;E&#65533;U'&#65533;-&#65533;2YT\&#65533;r*&#65533;U+\&#1541;&#65533;u&#65533;TJ&#65533;r9&#65533;&#65533;&#949;r/1-&#65533;F/qEd&#65533;&#65533;&#65533;? 0&#65533;&#65533;<&&#384937;&#65533;&#61469;N&#65533;F&#65533;p&gt)&#65533;Q&#65533;`&#65533;&#65533;Z47&#65533;&#65533;&#65533;]y&#553;&#65533;&#65533;&#65533;&#65533;u&#65533;&#65533;4d'&#65533;&#65533;tv &#65533;w!&#65533;3<w;&#65533;&#65533;L	&#65533;&#65533;
&#65533;:&#65533;&#65533;&#1568;&#65533;&#65533;&#65533;&#65533;%v&#65533;&#65533;w&#65533;$&#65533;dGxyN&#65533;Y&#65533;]&#65533;&#65533;Y&#65533;u&#65533;&#65533;$j&#65533;'&#65533;&#65533;>&#65533;O&#65533;D&#65533; &#592;'&#65533;&&#65533;.&#65533;&#65533;&#65533;&#65533;%P&#65533;W,P7p?&#65533;Kp:&#65533;1 h&#65533;&#65533;&#65533;
&#65533; F&#65533;&#65533;Q:&#65533;'0|9&#65533;.&#65533;R.&#65533; &#65533;2&#65533;g&#65533;&#65533;&#65533;!&#65533;&#65533;&#65533;@	*i	&#65533;&#65533;&#65533;&#65533;~@T#&#65533;+p&#65533;#p1&#65533;p&#65533;p%`&#65533;b40&#65533;)&#65533;&#65533;"&#65533;&#65533;&#65533;&#65533;&#65533;&#65533;P&#65533; 
&#65533;0&#65533;0	&#65533;&#65533;
&#65533;&#65533;
&#65533;&#65533;F 9P&#65533;6&#65533;C&#1046;@&#65533;:P1 :&#65533;V&#65533;E&#65533;&#65533;14 , ;&#65533;z>&#65533;.p&&#65533;,`.py&#65533;&#65533;&#65533;&#65533;@&#65533;&#65533;)&#65533;&#65533;&#65533;&#65533;&#65533;I&#65533;&#65533;&#65533;C&#65533;&#65533;rd&#65533;&#31611;&#65533;54&#65533;Iq+f&#65533;+&#65533;)n&#65533;A&#65533;&#65533;9\&#65533;&#65533;&#65533;&#2042;&#65533;a&#65533;#&#65533;&#65533;&#65533;M&#65533;&#65533;&#65533;&#65533;&#65533;p&#65533;b&#65533;&#65533;I&#65533;UGY&#65533;&#65533;%B&#65533;&#65533;e]>	=f&#65533;)&#65533;&#65533;&&#65533;&#65533;&#65533;&#65533;K&#65533;(\&#65533;&#65533;&#65533;&#65533;&#65533;(&#65533;&#65533;B&#65533;&#65533;B&#65533;X&&#65533;&#65533;&#65533;Xbb$&#65533;]&#65533;&#65533;%&#65533;#u&#65533;mp&#65533;Z:&#65533;&St&#65533;5&#65533;Z&#65533;9&#65533;&#65533;&#65533;p;&#65533;&#65533;[&#65533;&#65533;J&#65533;y*;VxJ&#65533;c&#1784;&#65533;5C&#65533;&#65533;&#65533;3B&#1268;&#65533;4B&#65533;&#65533;z&#65533;X&#65533;<s&#1344;&#65533;Rk\&#65533;&#65533;$4&#1680;&#65533;X&#65533;&#65533;'&#65533;b,&#65533;Li&#65533;&#65533;x7&#65533;&#65533;^d&#65533;q&#65533;&#30106;uk&#65533;&#65533;*&#65533;&#65533;p &#65533;Fg+P#&#65533;P#~*08&#65533;g&#65533;0`>pKP<`2 ? rpV@8&#65533;:.&#65533;f-P '&#65533;7p&#65533;&#65533;R ; 6pq0r&#65533;&#65533; &#65533;&#65533;@	&#65533;&#65533;	&#65533;&#65533;%)	&#65533;&#65533;H@&#65533;pE0&#65533;&#65533;&#65533;~v&#65533;&#65533;p&#65533;&#65533;&#65533;cs&#65533;$&#65533;&#65533;&#65533;&#65533;
&#65533;&#65533;&#65533;oP&#65533;&#65533;&#65533;&#65533;&#65533;&#65533;[p2&#65533;8?&#65533;XPL&#65533;1&#65533;*&#65533;I&#65533;d&#65533;Q <&#65533;f0p&#65533;PQ&#65533;D&#65533;:$&#65533;&#65533;K&#65533;&#65533;&#65533;%&#65533;&#65533;P&#65533; &#65533;&#65533;]j&#65533;Z'&#65533;m&#65533;&#65533;n&#65533;&#65533;*&#65533;&#65533;c&#65533;g&#65533;&#65533;T&#65533;&#65533;&#65533;&#65533;*&#65533;&#65533;*&#65533;&#65533;a&#65533;8&#65533;&#65533;&#65533;&#65533;&#65533;&#65533;&#65533;&#65533;&#65533;&#65533;&#65533;&#65533;
&#65533;&#65533;
GZ&#65533;&#65533;&#65533;E&#65533;&#65533;/&#65533;.=B&#65533;c&#65533;)&#65533;I1&#65533;&#65533;&#65533;kM&#65533;gb&#65533;f&#65533;&#65533;&#65533;b&#65533;&#65533;&#65533;&#65533;n9!AUl9&#24580;&#65533;&#366;&#65533;Z&#65533;U)&#65533;&#65533;&#65533;&#466;j&#65533;a&#65533;)&#65533;$Ao&#65533;U&#65533;+I&#65533;&#65533;o&#796;&#65533;A&#65533;&#65533;Y&#65533;%&#65533;p&#65533;u&#65533;&#65533;&&#65533;&#317;&#65533;&#65533;&#65533;&#58676;&#65533;&#65533;&#65533;&#65533;&#65533;q&#65533;P{Lz&#65533;
&#65533;j&#65533;&#65533;&#65533;v&#65533;(&#65533;&#65533;H&#592;|&#65533;P&#65533;&#65533;&#65533;l&#65533;*b&#65533;&#65533;&#65533;&#65533;&#65533;
&#65533;&#65533;jg&#65533;b&#65533;&#65533;3&#65533;$b &#65533;&c&#260;&#65533;&#65533;ray&#1866;&#65533;^&#65533;[&#65533;u*?&#65533;&#65533;p!&#65533;&#65533;&#65533;&#65533;:5&#65533;E*&#65533;&#65533;f6&#65533;z>&#65533;J:&#65533;8&#65533;v&#65533;4,p)&#65533;&#65533;&#65533;&#65533;&#65533;0P/p&#65533;1&#65533;&#65533;G u@&#65533;&#65533;&#65533;	&#65533;&#65533;&#65533;	&#65533;&#65533;&#65533;&#65533;&#65533;@c P!0|+ &#65533;#PXp&#65533; &#65533;X^"?i&#65533;&#65533;&#65533;~I&#65533;<&#65533;pQ&#65533;P&#65533;&#65533; 
&#65533;`	&#65533;0&#65533;P&#65533; &#65533;W1@ZvN&#65533;Z&#65533;ED&#65533;\&#65533;j&#65533;M&#65533;0&#65533;&@P1`q@/ 0&0+E,&#65533;&#919;&#65533;&#65533;&#65533;&#65533;&#65533;I&#65533;&#65533;&#65533;&#65533;m&#65533;&#65533;&#65533;WwA&#65533;v&#65533;1J&#65533;Dx&#65533;&#65533;&#65533;]}x&#65533;Q&#65533;|,&#65533;&&#65533;A&#44293;h&#65533;&#65533;&#65533;Kx&#65533;&#65533;&#65533;p&#65533;&#65533;"&#65533;&#65533;G&#65533;x&#65533;u&#65533;b}&#764;%&#326;&#65533;&#65533;=$q&#65533;&#65533;q&#65533;&#65533;/&#65533;p&#65533;&#65533;@&#65533;1u&#65533;&#65533;D2&#65533;d&#65533;&#1752;aI&#65533;3mK&#65533;iZ&#65533;ng&#65533;&#65533;&#65533;&#65533;&#65533;I&#65533;9k&#1675;Z&#65533;&#65533;c&#65533;&#65533;&#65533;!&#65533;v&#65533;&#1646;&#65533;TDeDi3&#65533;w&#65533;&#65533;]&#65533;&#65533;&#65533;&#65533;f&#65533;&#65533;8&#517;&#65533;b&#65533;h&#65533;&#65533;h&#65533;A&#65533;&#65533;&#65533;&#65533;\&#65533;&#925;&#65533;&#65533;&#65533;&#65533;M&#65533;&#538;&#65533;@#&#65533;N{&#65533;&#65533;&#65533;&#65533;D&#65533;&#1864;&#65533;&#65533;&#65533;&#65533;&#65533;&#65533;&#65533;&#65533;&#65533;b&#65533;&#65533;2&#65533;}&#65533;*&#65533;9VD|&#65533;&#65533;&#65533;JP@&#65533;-p&#65533;&#65533;R&#65533;&#65533;&#65533;<&#65533;5&#65533;6 &#65533;qt)&#65533;&#65533;K:+@<&#65533;'`&#65533;&#65533;'x9&#65533;+`l &#65533;&#65533;z
	&#65533;T&#65533;&#65533;@&#65533;&#65533;`&#65533;@&#65533;&#65533;&#65533;&#65533; &#65533;&#65533;p8&#65533;U#B&#65533;&#65533;&#65533;p&#65533;&#65533;&#65533;&#65533;&#65533;&#65533;@&#65533; &#65533;&#65533;&#65533; &#65533;@
l&#65533;&#65533;&#65533;&#65533;&#65533;&#65533;&#65533;&#65533;T ]&#65533;X&#65533;]0jPT@4@&#65533;vFM&#65533;D&#65533;&#65533;&#65533;:&#65533;(&#65533;&#65533;#&#65533;_`{&#65533;&#65533;8[&#65533;&#65533;&#65533;&#65533;&#65533;:&#65533;pW&#65533;&#1619;&#65533;&#65533;&#65533;H&#65533;&#65533;&#65533;&#65533;G3*&#65533;&#65533;&#65533;&#65533;5*&#65533;&#65533;vQ&#151;&#65533;v6&#65533;~q&#65533;G&#65533;&#65533;&#65533;q&#65533;&#65533;4O&#65533;&#65533;bHS&#65533;&#65533;k'&#65533;&#65533;)A&#65533;&#65533;&#65533;$sH]!w&&#65533;o&#65533;Z&#65533;&#65533;J&#65533;&#699;x-&#65533;&#65533;$M&#65533;&#65533;&#65533;D\X&#65533;'f&#65533;u&#713;&#65533;p|Jm&#460;&#65533;13h}q&#65533;&#65533;&#65533;&#765;&#65533;&#65533;_&#65533;a=&#65533;&#65533;&#1603;&#65533;&#65533;K&#65533;.&#65533;&#1268;&#65533;pwn&#65533;wy&#65533;&#65533;&#65533;&#65533;v&#460;j&#65533;&#65533;]&#65533;&#65533;]&#65533;&#65533;&#1973;&#65533;&#65533;&#65533;&#65533;&#65533;&#65533;&#65533;n&#65533;`&#65533;&#65533;&#65533;m&#65533;`&#65533;&#65533;&#65533; &#65533;&#65533;&#65533;|bz&#65533;&#65533;&#65533;D&#65533;L&#65533;&#65533;&#65533;N&#65533;`&#65533;&#65533;T&#65533;AwrQ&#65533; A&#65533;d&#65533;GP&#65533;;"0z"0A
&#65533;&#65533;&#65533;>&#65533;&#65533;6 |sv&#768;&#65533;y_z&#65533;&#65533;:(&#65533;@&#65533;`&#65533;-&#65533;i&#65533;&#65533;&#65533;&#65533;&#65533; &#65533;	&#65533;	&#65533;&#65533;&#65533;&#65533;&#65533;po`@ .&#65533;)P&#65533;;&#65533;. &#65533;&#65533;&#65533;&#65533;&#65533;&#65533;&#65533;&#208;&#65533;@&#65533;c&#65533;&#65533;&#65533;&#65533;&#65533;&#65533;<&#65533;&#65533;&#65533;w&#65533;p&#65533; W&#65533;&#65533;&#65533;&#65533;m0q&#65533;&#65533;&#65533;	p&#65533;(&#65533;P/ 7PeiQ&#65533;O&#65533;M&#65533;&#65533;'&#65533; &#65533;!@F 6&#65533;}%P &#65533;}&#65533;K&#65533;s&#65533;
&#65533; )R&#65533;@VGZuB&#65533;P&#65533;&#65533;p&#65533;&#65533;&#65533;&#65533;}A&#65533;q&#65533;K-
&#65533;p!7&&#65533;&#65533; &#65533;?&#65533;3&#65533;&#65533;K&#65533;&#65533;&#65533;hWv&#65533;&#65533;&#65533;(&#65533;&#521;&#65533;L&#65533;&#65533;.&#65533;&#65533;f&#65533;&#65533;,&#533;&#65533; &#65533;0&#65533;&#65533;?V5&#65533;
!-]t]'&#65533;X2&#65533;&#65533;&#65533;J&#65533;&#65533;f&#65533;&#65533;Ln#7w&#65533;jg&#1650;i#HP&#65533;&#65533;m&#1916;-d&#65533;-8o!&#65533;W&#65533;&#65533;E&#65533;&#65533;4Bt&#65533;&#1123;&#65533;&#65533;C&#65533;+Wn&#65533;p"S&#65533;&#65533;&#65533;bK&#65533;1ez&#48525;&#65533;7n	g&#65533;&#65533;&#65533;N&#65533;&#65533;}&#65533;	&#65533;(E&#65533;"[&#65533;&#65533;&#65533;&#65533;Q&#65533;J]:&#1317;Q&#65533;&#65533;r&#1932;&#65533;&#65533;&#65533;6n5m&#65533;,X&#65533;&#65533;&#65533;&#65533;&#874;M{&#65533;&#1717;l&#1516;a&#65533;fm.&#65533;k&#65533;&#65533;&#65533;&#65533;&#1517;&#2043;|&#65533;&#65533;&#65533;&#65533;&#1784;sc&#65533;KX&#65533;&#65533;&#65533;p&#65533;2&#65533;&#65533;&#65533;&#65533;&#1916;&#65533;&#65533;&#65533;&#65533;&#65533;Yml?&#65533;&#65533;s&#52657;&#65533;&#65533;&#65533;&#65533;&#65533;&#65533;&#930;RS&#65533;3w&#65533;&#65533;&#65533;r&#65533;&#65533;&#65533;>g&#65533;m&#2036;&#1357;[&&#65533;&#65533;.P&#65533;H&#65533;&#65533;&#65533; F&#65533;P!&#65533;&#266;&#65533;"J&#65533;8&#65533;&#65533;]&#65533;&#65533;A&#65533;E	*\&#65533;x&#65533;"&#65533;&#65533;(B@&#65533;0B&#465; ,`@Ad&#65533; B)&#65533;E&#65533;&#65533;&#65533;D&#65533;M&iD&#65533;B&#65533;&#65533;&#65533;=r&#65533;aB&#65533;&#65533;J`&#65533;&#65533;&#65533;&#65533;"&#65533;Ul&#65533;&#65533;N.&#65533;Tb&#65533;e&#65533;`p&#65533;\r&#65533;n&#65533;&#65533;f&#65533;&#65533;Ea&#65533;&#65533;&#65533;ZT&#65533;&#269;jX"&#65533;7&#65533;(&#65533;>l&#65533;~@b	!z&#65533;A&#65533;^p&#65533;&#65533;P&#65533;#&#65533;NH&#65533;N:&#65533;sA	@&#65533;&#65533;&#65533;tx&#65533;Stl&#65533;&#65533;&#65533;&#65533;&#65533;&#65533;7qh#&#65533;&#65533;&#1796;&#65533;)+nT&#65533;j&#65533;&#65533;&#876;&#65533;&#65533;&#65533;&#65533;K&#65533;Z&#65533;,&#65533;&#154;F&#65533;^|	u&#65533;l8&#65533;&#65533;3&#65533;&#65533;&#65533;&#65533;L&#65533;USm&#65533;&#65533;&#65533;&#65533;b&#65533;&#65533;&#65533;3&#65533;&#65533;&#65533;Bs&#65533;&#1468;&#65533;2,.&#65533;&#65533;&#65533; &#65533;&#65533;&#65533;hsjS&#65533;f&#5191;&#65533;z&#65533;&#65533;&#65533;{&#65533;&#65533;&#65533;Z|&#61031;&#65533;l&#65533;&#65533;&#65533;&#65533;y&#65533;&#65533;w&#65533;m&#65533;&#65533;u&#65533;&#65533;&#65533;&#1480;j)'&#65533;8-M+&#65533;6&#65533;&#65533;&HO&#21294;&#65533;&#65533;2&#65533;&#65533;JCm&#3132;&#65533;j5&#65533;^-"&#65533;hR&#65533;'&#65533;i&#65533;i&#65533;&#65533;&#65533;&#65533;&#65533;&#65533;]&#65533;X&#65533;&#65533;q
K&#65533;&#65533;KcH+&#65533;&#65533;b^&#65533;9.ye&#65533;!&#426;c&#65533;&#65533;z&#65533;&#65533;&#65533;u&#65533;&#65533;*&#65533;y&#65533;u&#65533;&#1176;&#65533;=mhS&#65533;&#65533;&#65533;&#65533;\o&#65533;&#65533;3&#65533;&#65533;&#65533;&#65533;.&#65533;&#65533;q&#65533;&#65533;&#65533;!&#65533;Z&#65533;&#65533;&#65533;&#43641;&#65533;:&#43637;&#65533;&#65533;-&#65533;	;&#48938;![&#65533;j,i&#65533;&#65533;&#65533;&#65533;&#65533;&#65533;&#65533; &#65533;&#65533;&#65533;&#65533;"&#65533;^zo&#65533;6&#65533;zg&#65533;n3P=&#65533;&#65533;&#65533;&#65533;s&#65533;IgM&#65533;xa&#65533;L&#65533;&#396;.&#65533;B&#65533;.C&#65533;F &#65533;&#65533;; &#65533;&#65533;&#65533;\P &#65533;R`}3?!.M&#65533;`&#65533;&#65533;&#65533;c&#65533;	!&#65533;&#65533;G"I&#65533;M:&#6418;F&#65533;#&#65533;<dpA&#65533;4&#65533;@zT&#65533;!&#65533;$&#168;c=&#65533;&#65533;6&#65533;&#65533;&#65533;:&#65533;&#65533;c;9&#65533;C&#65533;&#277;VH&#65533;dCQdD&#65533;&#65533;gX&#65533;&#65533;&#65533;"L&#65533;i&#65533;B&#65533;c&#65533;&#65533;&#65533;5&#513;l@&#65533; +0	H'<&#65533;&#65533;\
R0phs%8
^&#65533;&#65533;5&#65533;b&#65533;&#65533;&#65533;9&#65533;&#65533;8&#65533;&#65533;&#65533;&#65533;p&#65533;	&#65533;&#65533;rs&#65533;&#65533;'&#65533;&#65533;k&#65533;V/&#65533;&#65533;5&#65533;&#65533;&#65533;i&#65533;3&#65533;aJ&&#65533;Bb&#65533;J&#65533;&#65533;U&#65533;&#65533;&#65533;&#65533;&#65533;+&#65533;A&#65533;&#65533;l`&#65533;:&#65533;&#65533;B&#65533;4d0&#65533;&#65533;&#65533;&#65533;&#65533;^&#65533;1&#65533;hD&#65533;&#65533;&#65533;F:&#65533;k[&#65533;cf
R/&#65533;N7xbG;&#65533;&#65533;,hQK[&#65533;&#65533;&#1461;&#65533;Q{d&#65533;&#65533;&#65533;&#65533;&#65533;&#65533;s&#65533;#]}&#65533;&#65533;YB1&#65533;&#65533;D'&#65533;:M&#65533;&#65533;x&#65533;&#65533;k2mI&#65533;)]&#65533;&#65533;(&#65533;Ma&#65533;
j&#65533;&#65533;J9&#65533;^&#65533;&#65533;-o&#65533;0`&#65533;&#65533;&#65533;&#65533;&#65533;e&#65533;rY,&#65533;&#65533;K&#65533;&#65533;Bdi&#65533;yIq&#65533;&#346;	&#65533;@&#65533;w&#65533;2!)&#65533;W9F?.1&#65533;u&#65533;&#65533;(36&#65533;&#65533;S2&#65533;TL&#65533;&#65533;&#65533;&#65533;&#65533;Em&#65533;&#65533;L&#65533;&#65533;&#65533;i&#65533;u&#65533;S1&#65533;&#65533;9&#65533;~&#65533;S&#65533;Aj&#65533;qW&#65533;ze&#65533;l"&#840;&#65533;&#65533;M&#65533;8&#357;C&#65533;H&#65533;&#65533;&#1329;&#65533;sL&#65533;d&#65533;&#65533;&#65533;&#65533;&&#65533;&#65533;4&#65533;&#65533; H0%&#65533;&#65533;g;&#1657;&#65533;	&#65533;&#65533;&#65533;`J+&#65533;@	&#65533;&#65533;>"&#65533;("&#65533;&#65533;Ib&#65533;&#65533;':&#65533;&#65533;H&#65533;g&#65533;&#65533;*&#65533;&#65533; L%&#65533;@B0&#65533;&#65533;5&#65533;A&#65533;&#1028;'T&#65533;
Qp&#65533;&#65533;@"0!	A0&#65533;&#65533;&#65533;*4v&#65533;&#65533;&#512;+X&#65533;
X&#65533;&#65533;tp&#65533;#tAf8B&#65533; )&#65533;&#65533;&#65533;
J
&#65533;&#65533;\&#65533;"&#65533;lz^p&#65533;p&#65533;9*&#65533;&#65533;8@&#65533;2Ag+&#65533;&#65533;&#65533;&#65533;N&#65533;b&#65533;&#65533;S:&#65533;&#65533;Q&#65533;&#65533;08&#65533;&#609;I&#65533;&#65533;[&#65533;&#65533;&#65533;X&#49290;&#65533;hREfK&#65533;&#65533;U.&#65533;&#65533;EM&#65533;D&#65533;&#65533;&#855;&#1960;&#65533;a|b&#65533;PD!01&#65533;e&#65533;&#65533;y&#65533;&#65533;` 
&#65533;&#65533;&#65533;&#1247;&#65533;t'z&#65533;Nu&#65533;-&#65533;&#65533;\&#65533;=&#65533;&#65533;Nt&#65533;kt&#65533;[&#65533;&:&#65533;&#65533;&#65533;&#1424;&#65533;&#65533;d&#65533;&#65533;U&#65533;F:&#65533;Z&#65533;&#65533;&#65533;&#65533;x&#65533;&#65533;&#65533;RWo&#65533;I&#65533;&#65533;&#65533;&#65533;&#812;&#65533;+o&#65533;P&#65533;&#65533;xi&#65533;&#65533;CY&#65533;&#65533;%"&#65533;&#65533;*nn&#65533;&#65533;&#65533;+&#1495;&#65533;4M&#65533;S|c%>&#65533;&#65533;&#65533;t(3orb&#65533;ul&#65533;&#65533;}&#65533;N&#25611;@&#65533;g&#65533;&#65533;&#65533;&#65533;&#65533;&#65533;N}e&#65533;&#65533;&#65533;qZ&#65533;&#65533;&#65533;&#65533;&#65533;Vr&#65533;&#65533;^&#1794;&#65533;,{&#65533;&#65533;v3^&#65533;&#65533;&#65533;&#65533;0o&#65533;&#65533;[>&#65533;c&#65533;&#65533;+.&#65533;&#65533;&#758;:oA&#1100;&#65533;T&#65533;j_~$q!$&#65533;6&#65533;F7&#65533;QM&#65533;&#65533;0&#65533;2&#65533;&#65533;&#65533;&#65533;*&#540;J-&#65533;&#65533;p 'h$&#834;&#65533;&#65533;v! A&#65533;&#65533;&#65533;Z`"@Vp&#65533;+&#65533;!&#65533;&#65533; &#65533;&#65533;G@&#65533;&#65533;&#65533;%0&#65533;&#65533;J &#65533;cX&#65533;
.&#65533;&#65533;p&#65533;>%&#65533;\B V&#65533; 1&#65533;Ap&#65533;!&#65533;C&#65533;&#65533;p#&#65533;<&#65533;|&#65533;&#65533;@HP&#65533;P&#65533;&#65533;`D&#65533;&#65533;as '|D Bv&#65533;&#65533;&#65533;&#65533;C*&#65533;)N&#65533;4&#65533; &#65533;c&#65533;n&#65533;&#65533;&#65533;&#65533;z)P&#65533;	H&#65533;8&#65533;&#65533;&#65533;&#65533;]Pn&#65533;&#65533;&#65533;&#65533;0Hm&#65533;I<&#65533;6&#65533;&#65533;&#2565;K&#65533;&#65533;D7&#65533;J&#65533;3&#65533;X&#65533;H&#1112;&#398;R&#65533;3&#65533;<&#65533;&#65533;K&#65533;Q&#65533;.&#65533;&#65533;A
J4yX*&#65533;a&#65533;lX&#65533;&#672;&#65533;2&#65533;A&#65533;:&#65533;&#65533;&#65533;R+sa&#65533;&#65533;&#65533;4&#65533;q&#65533;p&#65533;&#65533;.O9&#65533;e&#65533;s&#65533;za&#65533;&#542;&#65533;&#65533;$&#65533;2&#65533;!&#65533;1&#65533;y$&#65533;Z&#65533;j&#65533;&#65533;i&#65533;o9&#65533;&#65533;0';&#65533;&#65533;0%hZ&#65533;O&#65533;+&#65533;G_<O&#65533;Y&#65533;&#65533;&#65533;_>4&#65533;&#65533;=&#65533;&#65533;&#65533;}&#65533;&#510;t&#65533;1&#65533;&#65533; ?1&#65533;>w&#65533;4C&#624;&#65533;&#65533;+yIQ52k3^!&#48170;d,&#65533;&#65533;&#654;&#65533;]gd&#65533;v&#65533;?&#65533;&#65533;&#65533;B&#65533;&#65533;%,&#65533;&#65533;2}iU&#65533;&#65533;&#65533;4&#65533;#&#65533;&#65533;&#65533;&#65533;&#65533;Ut&#65533;&#65533;D6&#65533;&#65533;F;&#65533;QM&#65533;_&#65533;&#65533;&#65533;8&#65533;&#65533;&#65533;&#65533;&#65533;y&#65533;R&#65533;S&#65533;?&#65533;&#65533;&#65533;?&#65533;S&#65533;i`&#65533;&#65533;&#65533;7)&#65533;&#65533;&#65533;&#65533;1&#65533;&#65533;&#65533; 8&#65533;(&#65533;9 &#65533;DEh&#65533;&#65533;&#65533;Gx&#65533;&#54916;J&#65533;@@&#65533;%&#65533;&#65533;&#65533; e&#65533; &#65533; &#65533;&#65533; `&#65533;&#65533;&#65533;&#65533;&#65533;&#513;s&#65533;A$0&#1537;&#65533;&#65533;5A&#65533;&#65533;&#65533;&#65533;&#65533;&#65533;&#65533;&#513;(+"@&#65533;&#65533; @&#65533;&#65533;*&#65533;&#65533;&#65533;i&#65533;&#65533;&#65533;k&#65533;A&#65533;&#65533;&#609;&#65533;&#65533;@7&#65533;&#65533;&#65533;&#65533;&#1024;&#65533;\v`&#65533;D&#65533;(&#65533;c99&#65533;(&#65533;&#1171;N"	&#65533;@	&#65533;&#65533;&#65533;&#65533;&#65533;9@&#65533;% C&#65533;&#64230;B&#65533;&#65533;D&#65533;%H&#65533;<HQX&#65533;J8&#65533;@&#65533;T&#65533;j&#65533;Ac&#65533;De&#65533;&#65533;~Z(&#65533;/&#664;>PD&#65533;&#65533;&#1036;&#65533;>&#65533;&#65533;>&#17662;&#65533;+&#65533;&#65533;&#65533;&#65533;&#65533;&#65533;&#65533;&#65533;-u&#65533;;x&#65533;q&#65533;&#65533;I&#9662;&#65533;m<&#65533;r&#65533;$t&#65533;0&#65533;`&#65533;&#65533;&#65533;&#65533;&#65533;(:&#65533;1&#65533;&#539;&#65533;UZ&#65533;i$&#65533;&#65533;&#65533;&#524;T&#65533;&#65533;&#65533;X&#65533;o&#65533;V4&#65533;jl'&#65533;&#65533;&#65533;t&#65533;&#65533;oZ1&#65533;1%b&#65533;&#65533;&#1748;&#65533;&#637;&#65533;&#65533;&#65533;&#65533;=&#65533;&#65533;&#65533;P&#65533;&#65533;%&#65533;&#65533;
&#65533;Y=&#65533;2&#65533;ot/&#65533;&#65533;'&#65533;R&#65533;&#65533;&#65533;'&#65533;&#65533;/&#65533;T&#65533;&#65533;&#65533;&#65533;&#65533;&#65533;&#65533;&#65533;H&#65533;&#65533;&#65533;&#65533;&#65533;&#65533;K&#65533;sE&#65533;&#65533;F&#65533;l&#65533;&#65533;&#65533;&#65533;x=&#65533;&#65533;s&#65533;C&#65533;R?&#65533;&#65533;$&#65533;&#65533;&#65533;\&#65533; &#890;)&#65533;j&#65533;&#65533;*&#32814;&#65533; &#65533; &#65533;&#65533;&#65533;&#65533;&#256;&#65533;&#65533;PAf&#720;&#65533;&#65533; &#65533;&#1104;@&#65533;'&#65533;5&#65533;;&#65533;&#65533;8&#65533;&#65533;@@DH&#65533;Ep&#65533;H&#65533;&#65533;G(&#65533;]sG&#65533;H&#65533;.&#65533;&#65533; 
&#65533; &#65533;LJ&#65533;&#1152;
&#65533;&#65533;&#65533;&#1066;&#65533;&#65533;&#1042;&#65533;&#65533;-&#65533;&#65533;&#65533;0|&#65533;P[&#65533;&#65533;x&#65533;&#65533;&#65533;&#65533;&#65533;&#65533;c&#65533;&#65533;,&#65533;$X&#65533;b&#65533;&#65533;&#65533;&#756;&#65533;m&#65533;p&#65533;&#65533;&#65533;`&#65533;&#65533;*C&#65533;&#65533;x+&#65533;n8t&#65533;&#65533;:t&#65533;l9<4	@&#410080;&#65533;&#65533;&#65533;=z&#65533;Gb&#65533;gz(&#65533;&#65533;&#65533;&#65533;&#65533;&#65533;{&#65533;&#65533;$:&#65533;u&#65533;Hy_&#65533;&#65533;&#65533;R&#65533;Q8Y0&#65533;p&#65533;h&#65533;i&#65533;&#65533;y&#65533;H&#65533;&#65533;H&#65533;&#65533;H&#65533;|&#65533;&#65533;&#65533;&#65533;=&#65533;&#65533;&#65533;&#167;&#65533;&#807;&#65533;&#1804;&#65533;x&#65533;&#65533;&#65533;8,$wx&#65533;{&#65533;c&#65533;`&#65533;&#65533;a&#65533;&#65533;J&#65533;$dD&#65533;<d	&#65533;p&#403;&#65533;&#65533;&#65533;&#65533;&#65533;#&#65533;&#65533;&#65533;Fl&#65533;TI;&#65533;&#65533;&#65533;\&#65533;T&#1338;&#65533;\&#65533;s:Q&#65533;&#65533;&#419;Y(&#65533;&#65533;g&#65533;&#65533;e&#65533;CEI&#65533;&#65533;&#65533;&#65533;P&#65533;H&#65533;&#65533;&#65533;&u&#65533;x&#65533;&#65533;&#65533;.H&#65533;s&#65533;H&#65533;&#65533;HxrOzb&#65533;%&#65533;&#65533;&&#65533;&#65533;'m&#65533;(&#65533;&#65533;)&#65533;O%&#65533;&#65533;;&#65533;U&#464;&#65533;&#65533;C=|<&#65533;&#65533;&#65533;&#65533;<?vHS5]&#65533;4un&#65533;8&#65533;	&#65533;&#65533;&#65533;&#65533;&#65533;&#65533;&#65533;&#65533;&#65533;&#65533;&#65533; &#1024;c&#65533;S&#65533;&#65533;0-&#65533;&#65533; &#1024;&#65533;&#65533;8&#65533;x&#65533;N&#65533;$&#65533;8&#65533;&#65533;C&#65533;N&#516;G&#65533;<&#65533;&#65533;Eh&#65533;\&#65533;IxH UG&#65533;&#65533;P&#65533;&#65533;'P&#65533;	&#65533;&#65533;&#65533;&#65533;&#65533;8h5!M&#65533;&#65533;&#65533;&#65533;  7&#65533;&#65533;!&#65533;B&#65533;h&#65533;y&#65533;P&#65533;&#65533;&#65533;&#65533;&#65533;I&#65533;&#65533;&#65533;&#65533;&#65533;&#65533;&#65533;6&#532;&#65533;B&#65533;&#65533;Z$ &#65533;&#65533;!&#65533;&#65533;&#65533;1&#65533;&#452;p&#922;&#65533;&#65533;&#65533;&#65533;Z&#65533;vxv8&#65533;&#65533;2&#65533;t04&#65533;&#65533;$&#65533;&#65533;(&#65533;HO&#65533;=Nl:.1&#65533;1&#65533;Q&#65533;&#65533;(&#65533;.]&#1541;&#65533;&#65533;E&#17857;:&#65533;&#1184;&#65533;c&#65533;X&#65533;[&#65533;&#65533;] &#65533;a&#459;&#65533;R&#65533;&#65533;&#1169;&#65533;R,=Yv*&#65533;&#65533;&#65533;/&#65533;&#65533;e&#65533;&#65533;&#65533;RZ&#65533;&#65533;$&#65533;&#65533;4$&#65533;E_&#65533;&#65533;HJ0&#65533;&#65533;&#65533;&#65533;&#65533;&#228;&#65533;3&#65533;C&#65533;&#1144;&#65533;="&#65533;%&#65533;4=^&#65533;W&#65533;&#65533;&#65533;Z&#65533;2(&#65533;&#65533;&#65533;&#65533;R&#65533;Eu&#65533;-&#65533;=&#65533;&#1355;&#65533;;&#65533;&#65533;&#65533;&#1062;m&&#65533;\=&#65533;p&#65533;&#65533;K
>	&#65533;&#65533;&#65533;&#65533;&#65533; &#65533;&#65533;&#65533;&#65533;&#65533;EZ&#65533;&#65533;&#65533;Y&#65533;W&#65533;<X\(Y<>&#65533;SE&#65533;
EUt>&#65533;C&#65533;&#65533;#&#65533;&#65533;&#65533;&#65533;&#65533;>&#65533;&#65533;&#65533;&#65533;&#65533;&#65533;%&#65533;3&#65533;-?u(&#65533;	&#65533;&#65533;c|x&#65533;h&#1606;V&#65533;&#65533;`&#65533;&#65533;4&#65533;`)&#65533;LJ&#65533;K!&#65533;&#65533;&#65533; &#65533;&#65533;T&#65533;K&#65533;3A&#65533;&#65533;&#65533;X&#65533;&#513;&&#65533;,`B&#65533;PPX&#65533;WX&#65533;O&#65533;B8*&#65533;\*P&#65533;&#65533;Pm&#65533;I&#65533; 
&#65533;&#65533;X&#65533;&#65533; &#65533;,X9&#65533;&#65533;;&#65533;&#65533;2&#65533;&#65533;&#65533;j&#65533;$8 &#65533;&#65533;L&#65533;&#65533;&#65533;&#65533;&#65533;&#65533;&#65533;&#65533;&#65533;0&#65533;"&#65533;&#65533;(&#65533;&#65533;&#65533;P&#65533;&#65533;&#1550;N&#65533;&#65533;&#65533;@&#65533;&#1025; # &#65533;$P&#65533;"&#65533;&#65533;"P,&#65533;&#65533;x&#65533;&#65533;@WF5!&#65533;` &#65533;4h&#65533;s&#65533;&#65533;L4&#65533;KSMr&#65533;t9&#65533;C&#65533;&#65533;&#65533;&#65533;&#2016;9&#65533;P&#65533;Y&#697;]&#65533;&&#65533;K&#65533;&#65533;L&#65533;B2)&#65533;&#1118;&#65533;&#65533;&#65533;&#65533;X\&#1541;`p&#65533;l&#65533;&#1539;(R&#65533;kE&#65533;EG&#65533;5&#65533;SdE&#325;&#65533;`iY&#65533;j&#65533;X|&#65533;\&#65533;b&#65533;1N&#65533;k&#65533;\l^$&#65533;_&#65533;;l&#65533;Y&#65533;#Zv&#65533;&#65533;&#65533;CZ&#65533;9&#65533;h&#947;M&#65533;&#65533;&#65533;c&#65533;&#65533;&#65533;&#65533;&#1916;-N&#65533;X&#65533;&#65533;}&#65533;&#65533;\6&#65533;`&#65533;k&#65533;&#65533;C&#65533;&#65533;X[&#65533;@&#65533;&#65533;&#65533;&#65533;"&#65533;&#65533;(&#65533;&#65533;&#65533;=e":N&#65533;&#65533;&#65533;&#65533;&#755;B^&#65533;&#65533;u\V&#65533;Un&#65533;,>\R&#65533;V&#65533;b&#65533;m&#65533;0~&#65533;U&#65533;&#65533;&#65533;+&#65533;X&#65533;&#65533;&#65533;&#65533;A[&#65533;Ec&#65533;&#65533;&#65533;]&#65533;;z&#1046;m`&#65533;:i[]&#65533;c)&#65533;l]&#65533;]&#65533;]&#65533;&#65533;	0-&#65533;&#65533;&#65533;n&#1949;&#65533;&#65533;y&#65533;%p=&#65533;H8&#65533;&#65533;_&#65533;Z&#65533;&#65533;G&#65533;@O&#65533;IP&#65533;5&#65533;
&#65533;&#65533;&#65533;&#65533;Y&#65533;&#65533;*&#65533;&#65533;JP&#65533;Xx&#65533;Y&#65533;&#65533;O0@&#65533;<&#65533;&#65533;4.&#65533;(@&#65533;&#65533;8&#65533;*W^&#65533;&#65533;&#65533;n&#65533;&#65533;&#65533;&#65533;RJL*&#65533;t&#65533;&#65533;&#65533;&#65533;&#65533;r&#65533;	&#1462;v&#65533;V &#65533;!&#65533;x7&#65533;&#65533;`&#65533;=&#65533;8&#1116;E&#65533;&#65533;&#513;>q`&#65533;w&#65533;M5EFCrjV&#65533;&#65533;Z&#65533;&#65533;(&#65533;&#65533;&#65533;&#221;&#65533;&&#65533;&&#65533;y=Cd="N=&#65533;@&#65533;[`V&#65533;q&#65533;2&#65533;=Z&#65533;e&#65533;-\E&#65533;bDN&#65533;&#65533;</n3W&#65533;&#65533;&#65533;3&#65533;\&#65533;&#65533;5&#65533;;H&#65533;&#65533;7Fo)F&#65533;$e$&#65533;fTZ&#65533;DI:@&#65533;&#65533;S)&#65533;&#65533;UY$&#65533;&#65533;&#65533;$Y&#65533;6&#65533;&#65533;&#65533;&#1069;&#65533;/&#65533;k&#1671;}&#65533;&#65533;d2&#65533;1&#897;&#65533;&#468;&#65533;&#65533;&#65533;&#65533;d&#65533;9&#65533;&#65533;>C&#65533;d&#65533;{&#65533;&#65533;u&#65533;&#65533;&#65533;&#65533;+MH'UY&#65533;&#65533;R&#65533;~O&#65533;&#1604;LY&#65533;f&#65533;&#65533;&#65533;&#65533;&#65533;|&#65533;0&#65533;>Q&#65533;&#65533;&#1446;(<Y&#65533;>&#65533;&#65533;&&#65533;}&#65533;8&#65533;&#65533;)&#65533;S&#65533;&#65533;K&#65533;&#65533;&#65533;=&#20514;&#65533;&#65533;	&#65533;&#65533;
&#65533; A5-&#65533;M6&#65533;fDm,`&#65533;M&#65533;QX&#65533;W&#65533;Y&#65533;&#65533;XpUI&#65533;F&#65533;&#65533;&#65533;&#65533;g1KHP*C&#514;&#65533;&#65533;&#65533;&#65533;&#512;PL&#65533;h&#65533;B&#1101;r&#65533;&#65533;j&#65533;&#65533;e&#65533;.&#65533;&#65533;"1&#65533;&#65533;@&#65533;aT&#65533;&#65533;,&#65533;KQ&#65533;*&#65533;&#65533;&#65533;&#65533;&#701;$&#65533;&#65533;&#65533;L&#1025;&#65533;&#65533;&#65533;V~&#65533;7 &#65533;v&#65533;&#65533;&#65533;&#65533;&#65533; Mja&#65533;H&#65533;& _`&#65533;y&#65533;&#65533;&#65533;\s&#65533;&#65533;&#989;0t)&#65533;dT&#65533;&#65533;R&#65533;&#65533;&H)B&#65533;&#65533;&#65533;lT&#65533;Nm*#&#65533;k0Z Q&#65533;@X&#1029;dx&#65533;&#65533;&#65533;&#65533;v&#65533;&#65533;'E_H/&#65533;&#65533;&#65533;^&#65533;&#65533;&#65533;tQ\&#927;KId&#65533;- &#65533;Yf&#65533;=lM&#65533;=F&#65533;&#429;e&#65533;PS&#65533;&&#65533;&#65533;cV1&#65533;2&#65533;&#65533;&#65533;&#49250;&#65533;Z&#65533;&#65533;&#65533;l&#65533;X&#65533;&#65533;&#65533;]?&#58821;&#65533;V&#65533;&#65533;&#65533;F&#65533;&#65533;z&#65533;Q&#65533;&#65533;&#65533;&#65533;P&#1566;&#65533;~$@&#65533;!A;u &#65533;&#65533;&#65533;&#65533;&#65533;&#65533;-&#65533;!&#916;
&#65533;&#65533;&#65533;&#65533;&#65533;uF&#65533;uGW&#65533;*=w&&#65533;'s_w&#65533;ht&#65533;&#65533;&#1170;e/&#65533;,&#65533;*&#65533;n&#1563;&#65533;&#65533;dg&#65533;&#65533;&#65533;k0&#65533;&#65533;;l 4&#65533;&#65533;bm&#65533;|&#65533;B&#320;&#1024;&#65533;T&#65533;<&#65533;H&#65533;@&#65533;&#1054;&#65533; =5&#65533;&#65533;KH&#65533;RH&#65533;Vy&#65533;g&#65533;T&#65533;L&#65533;O&#65533;&#65533;K&#65533;&#65533;&#65533;K&#65533;&#65533;UA&#65533;&#65533;&#65533;o&#65533;&#65533;=8jhK&#65533;k&#65533;yXp`&#65533;_&#65533;cH&#65533;]&#516;6&#65533;&#65533;&#65533;&#65533;W&#65533;J&#65533;4&#65533;&#65533;RJ?&#65533;&#65533;&#65533;EA&#65533;S&#65533;&#65533;&#544;&#65533;$M&#65533;&#65533;&#65533;#&#1014;$H&#65533;
&#65533;&#65533;&#65533;#x&#65533;]!&#1537;&#65533;N&#65533;4)&#65533;&#65533;&#65533;&#65533;z'`c KPd]&#65533;'ZsA&#65533;&#65533;v9&#65533;e&#386;&#65533;&#456;bvHu&#65533;S&#65533;&#65533;&#65533;~&#65533;&#65533;&#65533;iY &#65533;N&#65533;Qx`pj&#65533;j&#65533;&#65533;&#65533;&#65533;bv&#65533;&#65533;&#65533;Nn&#65533;&#65533;2}&#65533;#&#65533;&#65533;&#65533;Uw&#65533;Z&#999;y&#65533;$&#65533;&#65533;t&#65533;&#65533;&#380;&#65533;&#65533;&#65533;&#65533;&#65533;#F9&&#65533;d4&#65533;&#65533;M<#&#65533;&#65533;ku&#65533;&#65533;"&&#65533;&#32324;xZZo&#65533;(mW&#65533;&#65533;3&#65533;e&#65533;&#755;&#65533;4&#65533;\&#65533;&#65533;E(&#65533;ZC&#65533;I>&#65533;a&#65533;&#65533;$&#65533;E&#65533;&#65533;&#65533;!&#65533;m=&#65533;j&#65533;&#65533;?&#65533;&#65533;0g&#65533;&#65533;9&#65533;&#717;G&#65533;&#65533;8q&#65533;&#65533;y&#65533;(&#65533;&#65533;6m&#1650;i&#65533;&#65533;&#65533;"6k&#1456;u&#65533;&#65533;&#65533;Z5&#65533;&#65533;>vDy&#65533;H&#65533;-M&#65533;&#65533;Q&&#65533;&#65533;,S&#65533;&#65533;c&#851;&o&#65533;&#310;R&#65533;H&#65533;:M&#65533;:4d6&#65533;$&#65533;&#65533;T&#65533;rc&#426;&#65533;u&#65533;&#65533;&#302;&#65533;=&#65533;N&#65533;s&#65533;&#65533;&#65533;&#65533;7&#65533;&#65533;&#65533;{n&#65533;&#65533;{W&#65533;&#65533;-,J&#65533;p&#65533;&#65533;&#65533;&#65533;~&#65533;~&#65533;pC(P&#65533;&#65533;D
&#65533;<| &#65533;2&#65533;&#65533;}=d&#560;&#65533;)R&#65533;X&#65533;
-&#65533;U*R&#65533;"9&#65533;&#65533;ti&#65533;&#1454;7i&#65533;4	R&#65533;"&#65533;p&#65533;&#65533;&#65533;h&#65533;&#65533;&#1403;&#65533;^[&#65533;&#65533;&#65533;&#65533;k&#65533;N&#1914;v&#31669;Z&#65533;#&#65533;&#65533;+R&#65533;&#65533;&#65533;C_&#65533;&#65533;w&#65533;&#65533;5t&#65533;H&#65533;&#65533;$C|&#65533;&#65533;&#65533;#H%D&#65533;,AdH~!F&#65533;&#65533;K&#65533;&#65533;8&#65533;&#65533;&#65533;,&#65533; &#65533;_ &#65533;0&#65533;&#65533;&#65533;&#65533;B&#65533;&#65533;=&#65533;&#65533;&#65533;;&#65533;&#65533;&#65533;&#65533;;&#65533;&#65533;&#65533;&#904;%&#65533;&#65533;N;&#65533;&#65533;&#65533;&#65533;:&#65533;sN:&#65533;dB&#65533;&#65533;&#65533;&#65533;7&#1920;&#910;=&#65533;d&#65533;&#65533;Q&#65533;?&#65533;8&#1992;&#65533;&#65533;7&#65533;t&#65533;Rj&#65533;&#65533;6is%G=&#203;,&#65533;t2&#65533;%&#65533;&#65533;b4&#65533;0&#65533;4&#1392;&#614;GmeLP&#65533;$PI&#65533;&#65533;5mJ&#65533;UNO&#65533;&#65533;'H+&#65533;&#65533;TL'&#65533;$R&#65533;\y#V8&#65533;3:g&#65533;&#65533;<&#65533;&#547;=&#65533;&#65533;%&#65533;q&#249;&#65533;=&#65533;&#65533;C&#65533;<&#65533;&#65533;&#65533;;*&#65533;&#65533;"&#65533;6&#65533;#&#65533;CK&#65533;&#65533;Wf&#65533;UVY&#25237;V&#65533;&#65533;&#1389;&#65533;&#1771;&#65533;&#65533;Vi&#65533;&#65533;5E&#1394;&#65533;6&#65533;&#65533;T&#65533;&#65533;MF5q&#65533;&#65533;@&#65533;d'HE;m&#65533;&#1414;d&#65533;EC&#65533;.&#65533;&#65533;V&#65533;e&#65533;X&#65533;&#65533;&#65533;Q&#65533;&#65533;h&#65533;L~&#65533;c&#65533;L&#65533;)C&#65533;6&#65533;&#65533;8&#65533;(&#65533;&#65533;+T&#65533;9&#65533;&#65533;&#65533;8'&#65533;09
&#1768;p&#65533;d1&#65533;&#65533;&#65533;W&#65533;$/&#65533;B	%&#65533;-uK&#65533;I&&#65533;\&#65533;J(&#65533;DhJ1&#65533;&#65533;&#65533;&#65533;&#65533;|'&#65533;%&#65533;I&#65533;&#65533;8&#65533;&#65533;5&#65533;&#65533;g&#65533;)&#65533;&#65533;.&#65533;&#65533;J&#65533;&#65533;>&#65533;h8e&#65533;&#65533;&#1446;&#65533;~&#65533;i3&#65533;H&#65533;&#65533;.&#65533;&#65533;&#65533;vp&#65533;&#65533;dP&#65533;d@&#65533;` B
.&#65533; Bad&#65533;&#65533;DA&#65533;&#65533;bJ*&#65533;N8h&#65533;.
$&#65533;&#65533;H$&#65533;XR&#65533;$&#65533;\&#65533;&#65533;&&#65533;L&#65533;O&#65533;&#65533;&#65533;&#65533;&#65533;M;&#65533;&#65533;5j=&#65533;&#65533;&#681;&#65533;X&#65533;E&#65533;;&#65533;&#65533;&#65533;3&#65533;&#65533;&#65533;	&&#65533;n&#65533;v~u&#65533;7ap&#1025;%_&#65533;	)&#65533;&#65533;&#65533;>0D&#65533;1&#65533;qB$q&#65533;&#65533;H Q&#65533;&#65533;&#65533;&#65533;}?&#65533;&#65533;&#65533;.&#65533;&#65533;&#132;go&#65533;A&#65533;|'$1&#65533;4&#65533;lH&#65533;&#65533;&#65533;
"&#65533;&#65533;{&#65533;R&#65533;z&#65533;r^&#65533;&#65533;-&#65533;c&#65533;r&#65533;&#65533;&#65533;&#65533;&#65533;&#65533;G=&#65533;&#65533;&#65533;&#462;&#65533;$&)&#65533;^qE&#65533;&#65533;-f	&#65533;&#65533;&#65533;,Da&#65533;K&#65533;&#65533;&#65533;h&#65533;3&#65533;&#65533;f<#&#65533;&#968;5&#65533;t&#65533;&#65533;&#65533;h&#65533;Z&#65533;Jl(&#65533;&#65533;)&#65533;r&#65533;&#65533;p&#65533;C!Fe%A&#65533;&#65533;N>&#65533;&#225;X&#65533;+&#65533;&#65533;&#65533;&#65533;&&#1358;J]*Sk9]q>u&#65533;&#1217;&#65533;t&#65533;&#65533;T [&#65533;v&#65533;QN&#65533;&#687;(,x&#65533;&#65533;m&#277;&#65533;e&#65533;8bI^U&#65533;&#65533;&#21775;h&#65533;(&#65533;&#65533;G&#65533;&#1428;=&#65533;)Q&#32417;HlB&#65533;t1k#&#65533;:&#65533; y&#65533;rC+[I&#1458;&#65533;&#65533;nx&#65533;&#65533;>&#65533;`&#65533;BY&#65533;X&#65533;,{&#65533;&#65533; &#65533;@*&#65533;&#65533;&#65533;&#65533;&#65533;RKY)&#65533;F	&#65533;e9&#897;&#65533;-D &#65533;&#65533;&#65533;2&#65533;&#65533;a&#65533;&#65533;V9d&#65533;&#65533;&#65533;$(&#65533;&#65533;pP&#65533;d"&#65533;	M&#65533;&#65533;p&#65533;&#948;&#65533;I&#65533;Y2&#65533;&#65533;&#294;4&#65533;YM&#65533;]&#65533;d&#65533;&#65533;&%	&#65533;+J&#65533;&#65533;&#65533;&#65533;5&#65533;&#65533;&#65533;Z&#1458;&#65533;C8$&#1732;&#65533;&#65533;&#65533;&#65533;&#65533; *&#65533;&#65533;	&#65533;(hA&#65533;&#65533;V&#65533;&#65533;b&#65533;`&#65533;$&#65533;>pbp&#65533;i)L&#65533;
V&#65533;&#65533;&#65533; &#65533;#&#65533;P&#65533;:&#65533;&#65533;(&#65533;&#65533;&#65533;GPBr&#65533;&#65533;pX@&#65533;h	QC&#65533;)&#65533;c&#65533;&#65533;&#488;:&#65533;&#65533;p`&#65533;&#65533;&#65533;&#65533;&#65533;&#65533;&#1280;n#&#65533;&#65533;x&#65533;&#65533;&#520; ,hY&#65533;&#65533;&#519;y>&#65533;&#65533;&#65533; $,&#65533;&#65533;&#65533;l&#65533;&#65533;azx&#65533;&#65533;p&!?&#65533;b &#65533;&#65533;&#65533;w&#65533;&#65533;@&#65533;&#65533;T&#65533;&#65533;(&#65533;&#65533;Ta
&#65533;&#65533;&#65533;&#2021;<t&#65533;UU&#65533;E&#65533;`&#65533;&#65533;&#65533;1&#65533;t$V&#65533;XYZ&#65533;Z[,Ia&#65533;m&#65533;e&#65533;&#65533;<	K)1$4=&#65533;b&#65533;&#65533;&#65533;&#65533;(Xh0&#896;&#65533;2&#65533;&#65533;\c(C&#65533;<&#65533;L&#425;N&#65533;N3&#65533;A&#65533;&#65533;\&#65533;]&#61591;&#65533;&#65533;&#65533;.y&#65533;i]5j,&#65533;2G:&#65533;&#65533;&#65533;(S&#65533;&#65533;&#65533;c:{&#65533;&#65533;Td\&#65533; (&#65533;&#65533;Hp&#65533;&#65533;&#65533;&#65533;'&#65533;y&#65533;+&#65533;&#65533;Xwt#=sJ&#65533;&#65533;&#65533;0&#65533;&#65533;&#65533;.8^^	&#65533;&#65533;&#65533;.l&#65533;KZ&#65533;&#65533;&#65533;&#65533;%Ik)[&#65533;64&#65533;I-5&#65533;"5&#65533;q6&#65533;)=&#65533;J&#65533;'X&#65533;\&#65533;8&#65533;&#65533;ZXW&#65533;&#65533;bNL &#65533;T&#65533;&#65533;b&#65533;&#65533;&#65533;V&#65533;|&#65533;&#65533;&#65533;&#65533;&#65533;bJ&#65533;&#65533;&#65533;&#65533;A&#65533;y&#65533;&#65533;&#65533;EXRf&#65533;XQB&#65533;f7&#65533;&#65533;&#65533;&#65533;9&#65533;&#65533;,'&#65533;&#65533;t];&#65533;,&#65533;&#65533;&#65533;3&#65533;&#65533;&#65533;&#65533;>&#65533;&#65533;[e&#65533;YU&#65533;R&#65533;o2&#65533;]&#65533;&#65533;8&#657;v&#65533;&#65533;&#65533;&#65533;4N3Q&#65533;&#65533;*(AA%&#65533;&#65533;h&#65533;&#1223;&#65533;(D+&#65533;&#65533;&#65533;&#65533;x"`&#65533;*@jRG&#65533;&#65533;&#65533;Z ?d&#65533;&#65533;E(DQ
U&#65533;4&#65533;h&#65533;&&#65533;&#65533;8&#65533;&#65533;e &#65533;&#65533;&#65533;&#65533;; &#65533;H&#65533;!&#65533;	`x&#65533;z&#458;Z&#334;+&#65533;&#65533;*R&#65533;8&#65533;Afc&#65533;p&#65533;&&#65533;&#65533;$&#65533;3XA&#65533;&#65533;&#65533;p &#65533;'h&#65533;j&#65533;&#65533;&#65533;`&#65533;j]&#65533;&#65533;&#65533;&#65533;&#65533;&#65533;@&#65533;+&#65533;&#65533;&#65533;&#65533;{H0&#65533; &#65533;&#65533;`1&#65533;hv&#65533;&#129;&#65533;&#65533;x&#65533;&#65533;4p&#65533;@&#65533;m&#65533;&#65533;8&#65533;Q&#65533;1&#65533;e2&#65533;&#65533;~1&#65533;J&#65533;&#65533;:w&#65533;hy&#65533;"_&#65533;&#65533;&#65533;:&#65533;&#65533;KX&#65533;!8&#65533;&#65533;&#65533;&#65533;&#367;&#65533;Nd&#65533;Z&#65533;S&#65533;&#65533;&#614;g&#65533;&#65533;E+^&#65533;&#65533;dX#&#856;F5&#65533;&#65533;&#65533;d&#65533;PC4&#65533;&#65533;&#65533;&#65533;&#65533;]Nxf&#65533;8&#65533;Tw&#65533;&#65533;&#65533;@&#65533;;6&#65533;	&#65533;&#65533;Q&#65533;z:&#1441;sp&#65533;W&#65533;:&#65533;q&#65533;h&#65533;&#65533;p
&#65533;b&#65533;,&#65533;&#65533;a&#65533;&#65533;3&#65533;8&#65533; &#65533;4&#65533;&#65533;&#1730;&#65533;&#65533;&#65533;<&#65533;,,&#65533;1&#65533;&#65533;]&#65533;qn&#65533;z(i&#65533;&#65533;&#65533;1t&#65533;]\&#65533;&#65533;&#65533;~&#65533;&#65533;q2u&#65533;I^&#65533;9&#65533;-v&#65533;m&#1115;&#65533;&#65533;K&#258;&#65533;&#2199;~&#65533;&#65533;$&#65533;&#65533;$HA&#65533;O&#65533;UZ,cs&#65533;,"&#65533;&#65533;&#65533;r&#688;}&#65533;r&#65533;U9&#65533;&#65533;&#65533;&#65533;&#65533;%&#65533;~&#1807;L)w&#65533;&#1249;&#65533;&#1191;:1&#65533;&#65533;Z&#65533;&#65533;_&#65533;B&#65533;&#65533;&#65533;	M&#65533;I &#65533;D&#65533;)Ju&#65533;&#65533;&#65533;9&#65533;C&#65533;&#65533;SpL&#65533;qP&#65533;&&#65533;A&#65533;&#65533;&#65533;0&#515; &#65533;\ l&#65533;&#65533;&#65533;ZxDF&#65533;&#65533;xG\&#65533;&#65533;A(@&#65533;&#65533;h&#65533;
uF(|B(&#65533;B*&#65533;B,&#65533;-&#65533;+t"&#65533;At&#65533;&#65533;GX&#65533;A!,&#65533;+H9&#65533;&#65533;,&#65533;&#840;&#65533;&#65533;&#6728;9h&#65533;2&#65533;&#65533;,&#65533;B&#65533;(t&#65533;'&#65533;-x&#65533;H&#65533;&#65533;&#65533;&#65533;	p&#65533;d&#65533;	&#65533;&#65533;&#65533;&#65533;&#65533;!<&#65533;&#65533;1&#65533; &#65533;&#65533;&#65533;&#65533;(&#65533;G&#65533;&#65533;&#65533;&#65533;00A&#65533;`	a&#65533; &#65533; &#65533;&#65533;&#65533;&#65533;&#65533;&#489;M&#65533;\&#65533;Wu&#65533;P &#65533;&#65533;!:&#65533;&#65533;h
&#65533;h
&#65533;&#599;<&#65533;J&#65533;&#65533;&#65533;|[&#65533;&#802;&#65533;&#65533;V&#65533;&#65533;"P&#65533;E&#65533;j&#65533;&#65533;,&#65533;&#65533;&#65533;_nE	&#65533;&#65533;&#65533;E&#65533;&#65533;&#65533;&#65533;0&#65533;.&#65533;B.&#65533;3&#65533;DMt5L&#65533;5&#1676;&#65533;@E&#65533; &#65533;&#65533;]&#65533;_RQ&#65533;&#65533;&#608; &#65533;9m&#65533; &#65533;&#65533;W&#65533;,=L{q!e&#65533;&#65533;&#65533;&#65533;p&#65533;qp
>&#65533;&#681;&#65533;&#65533;\&#65533;&#416;R&#65533;5&#65533;&#65533;&#65533;&#65533;&#65533;E]&#65533;^&#65533;dD&#65533;^&#65533;C&#65533;&#65533;W&#65533;&#65533;0ND&Q$E&#65533;XE&#65533;YEr&#65533;'idGZ&#65533;<dV\dEc&#65533;E$&#65533;&#65533;&#65533;&#65533;IJ&#803;&#65533;&#65533;&#65533;&#65533;&#65533;&#65533;dL&#65533;&#65533;&#65533;&#65533;&#65533;&#65533;@ ]&#65533;&#65533;&#65533;x&#65533;C<&#65533;P&#65533;&#65533;IQ%&#65533;&#65533;O&#65533;N&#65533;l&#65533;&#65533;D&#65533;') &#65533;&#65533;L&#65533;d##&#65533;&#65533;PV&#65533;&#65533;!MW~&#65533;S &#65533;pe&#65533;M&#65533;\&#65533;&#65533;h&#65533;9&#726;&#65533;z&#65533;&#355;&#65533;&#65533;&#7491;>&#65533;~&#65533;&#65533;qt&#65533;+&#65533;d&#65533;BF|&#65533;&#65533;&#875;yGa~&#65533;&#65533;&#65533;&#65533;<&#65533;,&#65533;,A&#65533;&#65533;!,B%|&#65533;(&#65533;&#65533;) *&#65533;&#65533;%&#65533;&#65533;%8&#65533;!&#65533;&#65533;lAhA&#65533;&#65533;&#65533;A&#65533; (B&#65533;.&#65533;&#65533;&#65533;CA&#65533;&#1420;&#65533;H{]&#65533;&#65533;&#65533;&#65533;h&#65533;78&#65533;0x&#65533;(L&#65533;!&#65533;#&#65533;A&#65533;&#65533;@&
&#65533;@&B&#65533;&#1294;&#65533;&#65533;Z&#65533;&#65533;w&#65533;&#65533;&#65533;&#65533;&#65533;@yb&#65533;&#65533;Z&#65533;&#65533;&#65533;&#65533;&#65533;[E&#65533;&#65533; A&#65533;&#65533;&#65533;@&#65533; &#65533; &#512;4&#65533;&#65533;&#65533;|&#65533;&#65533; _d&#65533;x&#487;Q 	T$<S&#65533;&#65533;<&#65533;&#65533;&#65533;&#65533;&#65533;~&#65533;?&#65533;&#65533;&#65533;&#65533;mh&#65533;&#65533;&#1799;&#65533;h&#65533;&#65533;&#65533;p&#65533;&#65533;HofL&#65533;E%&#65533;&#65533;G&#65533;&#65533;&#65533;I5HCr0&#65533;/ 3`&#65533;&#65533;\D[&#65533;&#65533;&#65533;[&#65533;Y&#65533;&#65533;w&#65533;X&#65533;&#65533;&#65533;y&#65533;&#345;&#65533;&#65533;&#65533;&I&#65533;z&#65533;&#65533;&#176;&#65533;{}f&#65533;&#65533;c&#65533;&#65533;\&#65533;&#65533;&#65533;&#65533;&#65533;&#65533;u&#65533;X,	LJ&#65533;B2d&#65533;&#65533;&#65533;.$&#65533;d&#65533;)&#65533;B&#65533;&#65533;D>dW&#65533;)&#65533;&#65533;&#65533;&#65533;m&#65533;&#65533;e&#65533;&#65533;8&#65533;;&#65533;&#2003;Q_&#65533;b&#65533;&#65533;&#65533;B&#65533;&#65533;&#65533;&#65533;0%L&#65533;1&#65533;
*&#65533;j&#65533;}&#65533;8D&#65533;&#65533;&#65533;&#65533;&#65533;&#65533;0A_&#65533;&#338;&#65533;&#65533;)&#65533;"&#65533;(&#65533;:R:5&#65533;&#65533;&#65533; 5&#65533;u&#874;&#65533;&#65533;&#65533;&#65533;&#65533;6&#65533;&#65533;&#65533;&#65533;xiS&#65533;&#65533;*&#65533;&#65533;&#303;&#65533;5Y%&#65533;&#65533;&#65533;RD&#65533;E9L&#65533;{&#65533;&#65533;&#65533;J&#65533;&#65533;0&#65533;&#65533;&#65533; E9w|&#65533;A} @&2&#65533;&#65533;&#65533;&#65533;&#65533;&#65533;C&#65533;&#65533;2&#65533;AP&PBjpBh&#65533;B&#65533;&#65533;&#65533;)X&#65533; &#65533;A&#65533;A 0B$@&#65533;#0"B"4#$&#65533;",&#65533;&#65533; $&#65533;-x&#65533;i&#65533;)&#65533;&#65533;i1&#65533;&#65533;Il&#65533;&#65533;&#65533;7d5+8l&#65533;&#65533;`
h	&#65533;
&#65533;&#65533;&#65533; 
&#65533;&#65533;&#65533; &#768;&#65533;&#65533;@&#65533; &#65533;U 0AL&#969154;&#65533; &#65533;&#65533;&#65533;&#65533;&#65533;&#65533;L&#65533;&#65533;&#65533;&#65533;&#65533;&#65533;&&#65533;MdX&#65533;&#694;&#65533;n&#65533;&#65533;	P&#65533;)&#65533;C<&#65533;&#65533;r&#65533;&#65533;r&#550;&#65533;&#65533;&#65533;&#65533;&#945;m&#1786;-&#65533;z[&#65533;&#65533;&#65533;&#65533;:&#65533;&#65533;9l_&#1946;&#65533;bI&#65533;&#65533;&#65533;44&#65533;2
/&#65533;&#65533;1T&#65533;$AQU8&#65533;U&#65533;.R&#65533;&#65533;*6l5&#65533;&#65533;5&#65533;D6&#65533;&#65533;&#65533;&#65533;&#65533;2&#370;&#19046;&#65533;M&#65533;&#65533;&#65533;\Zd
=f&#65533;}&#65533;~&#65533;&#65533;&#65533;&#984;&#65533;&#201;&#65533;(&#65533;&#65533;d&#65533;;>DQ&#65533;.&#65533;&#65533;|&#65533;&#65533;&#65533;WLo&#65533;
/&#65533;&#65533;&#65533;/&#65533;#Dt&#65533;&#65533;z&#65533;&#65533;&#41683;@&#65533;@/&#65533;FI;&#65533;&#65533;&#65533;Z&#65533;&#65533;&#65533;A&#65533;)&#65533;j&#65533;Y&#780;&#65533;(:&#65533;hNb1&#65533;&#65533;&#65533;1]Y&#65533;Rf/.e&#65533;!L&#65533;&#65533;o&#65533;PL&#65533;&#65533;&#1129;(&#65533;&#65533;
A&#1586;&#65533;&#65533;GR&#65533;&#65533;&#65533;D&#65533;&#65533;&#65533;MHF7&#1369;Yo%M&#65533;1&#65533;4&#65533;&#65533;ap&#65533;i&#65533;S&#65533;&#65533;&#65533;9&#65533;&#65533;&#65533;&&#65533;&#65533;H)&#65533;&#65533;&#65533;Q,;&#65533;H<l&#678;<>&#65533;&#65533;3Bt 
&#65533;&#65533;dp &#65533;&&#1736;&#65533;&#65533;Z b>&&#65533;I&#65533;&#1784; &#65533;lif&#65533;$LB&&#65533;&#65533;&#65533;&#65533;+&#65533;&#65533;)d&#65533;&#65533;&#65533;&#65533;&#65533;&#1025; 4&#65533;&#65533;\&#65533;%X&#65533;G&#65533;$<&#65533;"P&#65533;/&#65533;&#65533;o&#65533;&&#65533;&#65533;&#65533;8d&#65533;4H6&#65533;&#65533;&#65533;P7,&#65533;+$@&#65533;@&#65533;&#65533;&#65533;&#65533;&#65533;	&#65533;&#65533;
&#65533;&#65533;
&#65533;@	&#65533; (&#65533;&#65533;"&#65533;&#65533;&#65533;&#65533;x&#65533;&#65533;&#65533;&#65533;&#65533;&#65533;&#65533;&#65533;&#65533; &#65533;G&#65533;O]&#65533;g}*b&#65533;&#65533;&#1152;&#65533;&#65533;@&#65533;&#65533; 
&#65533;d&#65533;d&#65533;&#65533;&#65533;&#65533;&#65533;@&#65533;&#65533;6&#65533;&#65533;&#65533;&#65533;c[&#65533;&#900;rHf&#65533;J&#65533;
&#65533;0gh&#1730;&#65533;;&#10824;-&#65533;&#65533;&#65533;?d&#65533;~&#65533;&#65533;l&#65533;&#65533;]2&#65533;0&#65533;/&#65533;14&#65533;5TI'&#65533;)&#65533;H8&#65533;97&#327;I&#65533;&#65533;S &#65533;&#65533;&#65533;&#65533;xp;C0<&#65533;&#65533;I&#65533;<&#65533;.A>
Pb&#65533;3&#1261;&#65533;l)&#65533;&#65533;&#65533;&#65533;&#65533;&#65533;&#65533;&#65533; &#877;&#1886;&#65533;&#65533;Rk&#65533;-+&#65533;&#65533;j&#65533;o&#65533;6_0jFktFK&#65533;D#j&#65533;&#65533;&#65533;x&#65533;,&#65533;
&#65533;&#65533;&#65533;Fc?&#65533;&#65533;"&#65533;P&#65533;*)jL&#65533;&#65533;.A&#65533;&#65533;{&#366;&#65533;&#65533;&#1826;&#65533;&#65533;.I&#65533;n&#65533;&#65533;R4&#65533;1&#65533;@$DO&#65533;t&#65533;b_R3u&#65533;DY&#65533;&#65533;&#65533;V&#65533;TWeH(&#65533;,&#65533;G<&#65533;O&#65533;Q&#65533;&#65533;&#65533;&#65533;&#65533;Vw&#65533;&#65533;&#65533;K &#690; &#65533;&#65533;&#65533; &#65533;E&#65533;&#65533;&&#65533;e&#65533;Z<X"&#65533; &#65533;&#65533;&#65533;A]&#65533;&#1000;&#65533;&#65533;&#65533;&#65533;2&#65533;b&#65533;D &#65533;&#65533;(&#65533;B+&#65533;&#65533;&#65533;	(&#65533;Bh&#65533;&#65533;+xB!&#65533;&#65533;&#65533;A&#65533;&#65533;&#65533;&#65533;4B%T&\N%T&&#65533;v(&#65533;7LJ&#1105;V&#65533;&#65533;&#65533;6&#65533;&#65533;+&#65533;B-46p&#65533;&#65533;y&#65533;4&#65533;&#65533;"x&#65533;&#65533;(H&#65533;(&#65533;&#65533;po&#65533;&#65533;&#65533;'&#65533;47s&#65533;&#65533;sG&#65533;&#65533;-&#65533;tb&#65533;p&#65533; H&#65533;&#65533;'?&#65533;'&#65533;&#65533;&#1326; 	&#65533;&#65533;	&#65533;E&#65533; &#65533;a^&#65533;&#65533;&#65533; h-&#65533;CA&#65533;&#65533;&#65533;&#65533;>&#65533;W&#65533;&#65533;&#65533;~&#65533;w&#65533;
&#65533;&#65533;H&#65533;&#65533;&#65533;g&#65533;&#65533;t	&#65533;90EG&#1039;&#65533;Ex&#65533;j&#65533;0d&#65533;0&#65533;1P&#238;&#65533;&#749;P&#65533;&#65533;&#1970;`&#65533;&#65533;8G&#65533;&#65533;&#65533;&#65533;D&#65533;_&#65533;&#65533;QiK;&#65533;&#65533;4c&#65533;|&#65533;#&#65533;&#1399;=N&#65533;&#65533;&#65533;&#957;s\^MO&#65533;d&#65533;y&#65533;7D&#65533;&#65533;n&#65533;&#65533;o&#65533;&#65533;&#65533;&#65533;o&#65533;&#65533;&#65533;k&#65533;Y0g&#65533;R&#65533;V&#65533;&#65533;&#65533;y&#65533;&#65533;&#65533;3&#65533;L;&#65533;R&#65533;&#65533;&#65533;&#65533;&#65533;&#65533;&#65533;o/&#1140;&#65533;&#65533;y&#65533;<&#65533;&#65533;f&#65533;&#1850;
&#65533;&#65533;&#65533;&#65533;&#65533;/&#65533;&#1262;&#65533;>&#65533;&#65533;&#65533;t&#65533;&#65533;&#65533;L&#65533;)&#65533;&#65533;/N&#65533;&#65533;&#1814;V&#65533;&#65533;&#65533;*z&#65533;&#65533;&#65533;B,&#65533;&#65533;d&#65533;&#65533;&#65533;0W&#65533;V\z&#65533;dR9&#65533;&#65533;&#65533;p:#n&#65533;i%&#65533;&#1160;&#65533;&#65533;&#65533;&#65533;&#65533;&#65533;&#65533;Y	&#65533;&#65533;G&#65533;&#65533;L&#65533;&#65533;&#65533;G=&#65533;&#65533;&&#65533;&#65533;9&#65533;&#65533;&#65533;&#65533;C&#65533;&#65533;&#65533; 4&#65533;&#65533;&#65533;<&#65533;&#65533;%&#65533;&#65533;&#65533;@&#65533;}&#65533;\&#65533;-&#65533;)l&#65533;%P&#65533;&#65533;t*&#65533;i"&#65533;p&#65533;|AX&#65533;4A&#65533;jtB'\&d&#65533;&&#65533;&#65533;(&#65533;3|&#65533;Yt&#65533;@+&#65533;3`&#65533;&#65533;&#65533;DB-@&#65533;3C.&#65533;&#65533;-&#258;&#65533;&&#65533;&#65533; &#65533;&#65533;&#65533;7E&#65533;@&#287;@&#65533;&#65533;X|~*&#65533;w&#65533;(&#65533;&#391;&#65533;&#1068;$&#65533;&#65533;&#209;&#65533;r|&#65533;&#65533;&#65533;&#65533;p&#65533; Z&#65533;7&#65533;&#49248;&#65533;&#65533;&#65533;&#690;l&#65533;J&#65533;r&#65533;@&#65533;D&#65533;_p&#65533;&#65533;&#65533;&#65533;&#65533;94&#65533;&#65533;&#65533;c/&#65533;N&#65533;X&#65533;feR&#65533;&#65533;&#65533;&#65533; &#65533;@&#65533;&#65533;&#65533;f= &#65533;Wi&#65533;S&#65533;&#65533;&#65533;5C0&#65533;1,1&#65533;&#65533;00&#65533;5&#65533;E2d&#65533;{d&#65533;F.&#65533;&#65533;&#65533;&#65533;&#65533;&#65533;h&#65533;&#65533;&#1588;x.&#65533;a&#65533;&#65533;@$?e&#65533;H&#65533;&#65533;_a&#65533;
4&#65533;4}&#65533;&#65533;}&#1111;&#65533;&#65533;f&#354;&#65533;&#65533;4&#65533;05&#65533;&#65533;&#65533;&#65533;&#65533;&#65533;/=&#783;&#65533;&#65533;&#65533;SS+&#65533;&#65533;k~&#65533;v>S?+N&#65533;&#65533;L&#29930;&#65533;&#65533;&#65533;0&#65533;&#65533;h&#65533;&#65533;1YY&#65533;&&#65533;&#65533;G&#1635;~&#65533;L&#65533;>S&#65533;4&#65533;&#65533;&#65533;k?N&#65533;82&#65533;&#65533;&#65533;&#65533;&#65533;&#65533;;L&#65533;'&#296;2jSR&#65533;&#65533;V&#65533;c&#65533;&#65533;xh%?&#65533;&#65533;6&#65533;NDD&#65533;&#65533;&#681;&#65533;&#65533;&#65533;&#65533;5&#65533;'&#65533;i&#65533;8Z/E&#65533;v&#65533;&#65533;&#65533;VR&#65533;&#65533;;a&#65533;&#65533;:n	&#65533;D &#311;p&#65533;&#401;3&#65533;N&#65533;v&#65533;&#65533;&#65533;&#65533;g&#65533;w&#65533;&#65533;&#65533;&#65533;&#65533;&#134;(L&#65533;@&#65533;&#65533;G&#65533;" ` &#65533;&#65533;2&#65533;P&#65533;b&#65533;bL&#65533;2&#65533;&#65533;%&#65533;&#65533;8&#65533;&#65533;I$;a&#65533;x&#65533;r%	I&#65533;P&#65533;$&#65533;S&#65533;N&#65533;,m
u&#1324;h&#65533;&#65533;%d&#65533;N]&#65533;t&#65533;n&#65533;&#65533;!&#65533;E&#65533;C&#65533;^iZD#E{&#65533;&#65533;&#65533;qB&#65533;,L&#65533;h&#65533;&#65533;&#265;6x&#65533;&#65533;acF&#65533;}&#65533;ACc9f&#65533;!G&#65533;&#65533;8v&#65533;H&#65533;&#65533;&#65533;0^ 6&#65533;&#65533;&#65533;<6w&#65533;&#65533;&#65533;&#65533; @&#65533;(&#65533;B&#65533;>&#65533;x&#65533;&#65533;n&#1717;98&#65533;0D&#65533;3&#65533;&#65533;&#65533;&#1387;GO&#1980;&#65533;&#65533;&#65533;&#1371;'{&#65533;x&#65533;&#65533;&#65533;&#65533;&#65533;};<y&#65533;&#65533;gx}z&#65533;&#65533;&#1457;s&#65533;u&#65533;&#65533;&#65533;&#65533;&#65533;&#65533;g&#65533;n]&#65533;s&#65533;&#405;&#65533;?N&#65533; &#65533;@p&#65533;9Fb&#65533;&#65533;&#65533;^&#65533;&#65533;f&#65533;o&#65533;&#65533;B
%&#65533;&#65533;3&#65533;f&#65533;n&#65533;&#1638;&#65533;n&#65533;&#65533;&#411;I&#65533;F&#65533;U\q&#65533;l&#65533;&#65533;&a&#65533;&#65533;l&#65533;&#65533;&#65533;FC&#65533;C5Gp
G&#129;
*&#65533;r:&#65533;t&#65533;['&#65533;&#65533;&#65533;&#65533;&#953;&#65533;&#65533;&#65533;&#65533;{"b&#953;.&#65533;&#65533;x&#65533;s&#65533;w&#65533;9&#65533;&#65533;9&#65533;t&#65533;dN8&#65533;&#65533;&#65533;s&#65533;&#65533;N6&#65533;&#65533;&#65533;6&#65533;lS&#65533;&#65533;	&#65533;&#65533;B&#65533;SS&#65533;>tM@4&#65533;&#65533;&#65533;,&#65533;&#65533;v&#65533;b&#65533;&#65533;&#65533;y&#65533;=7UM5&#65533;$&#65533;s&#65533;,&#65533;&#65533;<&#65533;4'IRMe&#65533;&#65533;6&#65533;TN?&#65533;Z&#65533;P&#65533;&#65533;zR&#65533;&#65533;*m&#65533;L&#65533;&#65533;DS&#65533;D&#65533;TtV&eUY=o&#65533;&#65533;3&#580;&#507;j&#65533;&#65533;Zy&#300;/&#65533;&#65533;&#65533;p-}2&#65533;h&#65533;U&#65533;T%&#65533;\&#65533;q&#65533;g&#65533;w&#65533;&#65533;&#65533;zr&#65533;^x&#65533;WHo&#65533;&#65533;&#65533;&#65533;	K&#65533;&#65533;m&#65533;&#1606;&#65533;&#65533;^&#65533;`&#65533;N1l&#65533;&#65533;&#65533;&#65533;yQbm8&#65533;Q&#65533;&#65533;&#65533;d&#65533;&#65533;&#65533;x&#65533;k&#65533;&#65533;&#65533;&#65533;I&#65533;&#65533;E^&#65533;&#65533;n&#65533;&#65533;&#65533; R&#65533;&#65533;&#65533;&#65533;L&#65533;&#65533;&#65533;_&#65533;&#65533;!&#65533;	4&#65533;&#65533;&#65533;2&#65533;`&#65533;&#65533;E&#65533;&#65533;$&#65533;&#65533;&#65533;`hVha&#65533;&#65533;&#65533;[L&#65533;D&#65533;K*&#65533;$&#65533;M4&#65533;&#65533;F&#65533;&#205;8&#65533;&#65533;"
%&#65533;&#65533;a&#65533;2&#65533;QB	&#65533;N8&#1604;&#65533;G$p&#65533;&#65533;&#65533;r&#65533;&#65533;&#65533;]V!
(&#65533; &#65533;*&#65533;2&#65533;h&#65533;L>!&#65533;&#65533;&a&#65533;`&#65533;!&#65533;`&#65533;&#65533;&#65533;d&#65533;!j&#65533;&#65533;x&#65533;&#65533;vn&#65533;}&#65533;j&#65533;&#65533;w|&#65533;&#65533;wj&#65533;&#65533;L0A&#65533;*&#65533;&#65533;&#65533;o&#65533;&#65533;&#65533;B8a&#65533;\&#65533;m&#65533;@`&#65533;&#65533;P&#1549;6,&#65533;&#65533;&#65533;*L&#65533;&|&#65533;&#65533;&#65533;&#65533;n&#65533;&#65533;&#65533;&#65533;&#65533;&#65533;&#65533;&#65533;&#65533;&#65533;&#65533;Lf&#65533;B&#65533;&#65533;]&#65533;+M&#65533;&#65533;
&#65533;&#65533;&#65533;?J&#65533;kO&#706;&#1385;&#65533;&#351;k&#65533;&#792;&#65533;5&#65533;&#65533;&#65533;f\&#65533;&#65533;&#65533;8HXB&#65533;&#65533;]&#65533;X&#65533;F&#65533;!&#65533;LD&#13326;6&#65533;&#65533;Elb8&#65533;X&#65533;v0y#f&#65533;Y&#65533;f&#65533;/{I]&#65533;Z&#65533;Br&#65533;&#65533;P&#65533;JW&#65533;"&#65533;&#65533;T&#65533;&#65533;h&#65533;;&#65533;&#65533;&#65533;}&#65533;&#1252;.&#65533;)QqB&#65533;:f&#65533;&#65533;.:&#65533;PU{&#65533;&#65533;&#65533;&#65533;kt&#65533;&#65533;&#65533;J&#65533;&#65533;w&#65533;&#65533;&#65533;LgLM&#65533;#C,E&#65533;$&#65533;CU&#65533;&#65533;O&#65533;&#65533;&#65533;&#65533;%&#65533;&#65533;I&#65533;TV#of(C&#65533;Q&#65533;hrcy&#65533;C&#65533;&#65533;&#65533;iW&#65533;&#65533;&#65533;-YJ&#65533;^&#65533;&#65533;&#65533;&#980;&#65533;&#65533;y|):&#65533;&#65533;&#65533;,&#65533;&#65533;&#65533;&#1031;&#65533;&#65533;!&#65533;&V&#65533;&#65533;?&#65533;&#65533;&#65533;&#65533;YL	s@&#65533;S&#65533;&#65533;i&#65533;w&#65533;&#65533;B&&#65533;&#65533;4&#65533;&#65533;&#150;&#65533;&#65533;C3&#65533;&#65533;&#65533;$&#65533;&#65533;&#65533;F'CY&#65533;^DN&#65533;&#65533;&#65533;a&#65533;:G$3uSB@&#65533;Y&#65533;&#65533;AF3B	&#1201;&#65533;&#65533;&#52300;E,a&#65533; m&#65533;v&#65533;)&#65533;i&#65533;&#65533; &#65533;&#65533;P&#65533; &#65533;KB`&#65533;6\&#65533;&#65533;@&#65533;U2Q	L &#65533;&#65533;8&#65533;!
!&#65533;@&#65533;c&#65533;&#65533; &#65533;"Ta&#65533;0)HQ&#65533;&#65533;zb&#65533;&#65533;C&#65533;
a&#65533;"&#65533;(F/Za&#65533;@&#65533;!
5&#65533;00&#65533; BH&#65533;&#65533;&#65533;&#65533;M&#65533;&#65533;s&#65533;AP &#65533;&#65533;&#65533; 	I B&#65533;&#65533;<&#65533;&#1082;&#65533;&#832;;@+Y/c&#65533;&#65533;&#65533;58Mr&#65533;&#65533; 61x&#65533;R&#65533;&#65533; 6&#65533;bp&#65533;&#65533;z0$P&#65533;(&#65533;` (Ahp&#65533;7&#65533;&#65533;@dP&#65533;Wh<&#65533;"Ow>&#65533;?[J&#65533;&#65533;&#65533;&#65533;lg&#65533;&#65533;A)
R}&#65533;&#65533;mK&#65533;&)&#65533;&#65533;
&#65533;l&#65533;e&#65533;=&#65533;&#65533;&#65533;@2&#65533;&#65533;&#65533;Q&#65533;&#65533;&#65533;&#65533;&#65533;h&#65533;&#65533;aiH+&#65533;W8&#65533;&#65533;!&#65533;&#65533;a&#65533;&#65533;5&#619;&#65533;&#65533;&#65533;&#65533;@&#65533;7&#65533;&#65533;^"	$@&#65533;&#50153;&#65533;&#65533;&#65533;&#65533;e&#65533;Q&#65533;"&#65533;&#65533;&#65533;&#65533;8L_&#65533;&#65533;&#65533;&#65533;&#65533;G1&#65533;Y&#65533;b&#1186;&#65533;"B&#65533;&#65533;&#65533;&#65533;&#65533;&#65533;&5&#65533;`&#65533;Z&#65533;&#65533;Ss&#65533;&#65533;&&#65533;/&#65533;&#65533;x&#65533;<&#65533;d&#65533;&#65533;H:&#65533;&#65533;&#65533;&#65533;@&#65533;&#65533;<&#65533;*&#65533;&#450;&#65533;&#65533;e&#65533;d5I&#65533;&#65533;2ewG&#65533;)g&#65533;&#65533;_&#65533;7\3&#65533;&#65533;&#65533;&#65533;&#65533;&#65533;&#65533;&#65533;&#65533;B&#65533;&#65533;+&#65533;`*}	&#65533;W&#65533;_&#65533;6&#65533;&&#65533;&#65533;&#465;J&#65533;&#65533;&&#65533;$$&#65533;@Gj&#65533;1&#65533;t/$&S&#65533;hn&#65533;3&#65533;&#1775;w&#65533;^&#65533;W&#65533;<0&#65533;sf&#1932;&#65533;&#1932;/?[,c.&#65533;&#65533;&#65533;&#65533;&#65533;&#65533;&#65533;^&#65533;8&#65533;&#65533;TF&#65533;&#65533;L&#65533;>&#65533;&#65533;I@a&#65533;@>&#65533; &#65533;&#65533;#&#65533;  &#65533;0&#65533;&#65533;BA
P@&#65533;&#1280;&#65533;&#65533;&#65533;F=&#65533;&#1103;Z"m&#65533;@D!&#65533;&#65533;E&#65533;]&#65533;&#65533;&#65533;&#65533;&#65533;(&#65533;!&#65533;&#65533;&#65533;)R&#1098;V&#65533;g(&#65533;&#65533; 8&#65533;&#65533;k&#65533;&#65533;&#65533;@&#65533;#&#65533;&#65533;!L&#65533;&#65533;`Gp&#65533;&#65533;0C&#65533;&#65533;
3(&#65533;x&#65533;"&#65533;@&#65533;p &#65533;&#65533;&#65533;`5>(&#65533;ZyG=&#65533;&#65533;&#65533;&#65533;n&#65533;&#65533;&#65533;11&#65533;Ah@&#65533;&#65533; '8A&#65533;fP&#65533;&#65533;&#65533;2h
N&#65533;&#65533;?&#65533;y"&#65533;@0P5&#65533;&#65533;&#65533;&#65533;2@&#65533;&#65533;`i@&#65533;4&#65533;A&#65533;x&#65533;&#65533;&#65533;&#65533;&#65533;U&#65533;i&#65533;'$&#65533;VP?d&#65533;&#65533;|t &#65533;O&#65533;E&#65533;&#65533;D]&#65533;&#65533;IYo&#65533;&#65533;U&#65533;F)&#65533;&#65533;P.1&#65533;&#65533;}&#65533;H&#1312;h[&#65533;&#65533;0xO&#65533;P
&#65533;&#65533;/h
&#65533;&#65533;"&#65533;&#65533;G$C&#65533;&#65533;&#65533;&#65533;&#65533;"&#65533;&#65533;HD&#65533;^&#65533;<&#65533;&#65533;&#65533;D'&#899;&#65533;&#65533;&#65533;&#65533;=&#65533;&#65533;&#65533;Z&#65533;:`&#65533;&#65533;l&#65533;&#65533;&#65533;&#65533;S&#65533;&#65533;&#65533;&#65533;O_&#65533;&#65533;&#65533;&#65533;&#65533;&#65533;0}&#65533;(&#65533;&#65533;t&#65533;&&#65533;&#65533;&#65533;&#65533;(&#65533;&#1807;G&#65533;O&#65533;&#65533;&#65533;Q&#65533;&#65533;TG&#65533;&#65533;&#65533;b&#65533;&#65533;&#65533;&#65533;;]yr&#65533;&#65533;J&#65533;&#65533;&#65533;;&#65533;q&#65533;Z_&#65533;&#65533;Y
&#65533;Z&#65533;%&#65533;&#65533;D&#65533;&#1370;&#65533;;&#65533;Oxx&#65533;&#65533;*&#65533;_&#65533;&#65533;&#65533;&#65533;&#65533;&#65533;t&#65533;O&#65533;OW_R&#65533;&#65533;&#65533;&#65533;&#65533;&#65533;N&#65533;&#65533;&#65533;&#65533;H&#65533;$I&#65533; &#65533;&#65533;&#65533;&#65533;&#65533;&#65533;B&#65533;&#65533;H &#65533;_$&#65533; &#65533;&#65533;&#65533;n&#65533;&#65533;k&#65533;&#65533;!&#65533;BI,P&#65533;&#65533;P&#65533;&#65533;NP`8D&&#65533;H&#65533;C&#65533;&#65533;&#65533;&#65533;&#880;&#65533;&#65533;"&#65533;&#65533;&#65533;|+&#65533;&#65533;J&#65533;#&#65533;&#65533;&#65533;9&#65533;&#65533;&#65533;&#65533;&#65533;, D&#65533;0@$(&#65533;@b	&#65533;&#65533;&#65533;P
?H&#65533;&#65533;&#65533;&#65533; XaR*&#65533;"8&#65533;"a&#65533;F&#65533;&#65533;&#65533;&#65533;
&#65533;&#65533;	&#65533;&#65533;	&#65533;&#65533;2aR&#65533;daT!&#65533;@.&#65533;J&#65533;X&#65533;f@&#65533;L@B&#65533;&#65533;&#65533;&#65533;Jh &#65533; 	&#65533;@j 	&#65533;&#65533;v`f&#65533;&#65533;&#65533;	&#65533; &#65533;J&#65533;&#65533;<.5&#65533;3r`&#65533; &#65533;2<&#940;v`U0&#65533;3k&#65533;j&#65533;&#65533;J&#65533;R`N 5&#65533;&#65533;(kJ&#65533;6X&#65533;D&#65533;&#65533;&#65533;&#65533;&#65533;4&#65533;h&#65533;&#65533;8&#65533;6&#65533;&#65533; &#65533;&#65533;&#65533;N,%&#65533; &#65533;&#65533;&#65533;*&#1048;&#1292;&#65533;&#65533;$&#65533;&#65533; &#65533;&#65533;&#65533;N&#65533;1 &#65533;A&#65533;&#65533;f$iU&#65533;N&#65533;&#65533;&#19860;K&#65533;&#65533;l&#65533;&#65533;&#65533;&#65533;&#65533;P&#65533;&#65533;
H&#65533;&#65533;c&#65533;J0&#65533;&#65533;&#65533;&#65533;*D&#65533;2&#65533;&#65533;D$&#65533;Cdf&#65533;&#65533;K&#65533;z&#16874;&#65533;B&#65533;&#65533;p&#65533;v&#65533;&#65533;&#65533;K&#65533;&#65533;J&#65533;dK&#65533;&#734;#&#372;&#65533;[:L&#65533;.e\&#65533;l&#65533;*\&#65533;&#240;#[fi&#286;&#65533;:^&#65533;K&#65533;R(&#65533;R&#65533;z&#65533;(&#65533;&#65533;9T)Y2&#704;2&#65533;&#65533;#&#65533;&#65533;&#65533;\pe&#65533;&#65533;V&#65533;.&#65533;&#65533;&#65533;&#65533;&#65533;R&#65533;"&#65533;XV&#65533;&#65533;&#65533;&#65533;K@&#65533;!&#65533;&#65533;&#65533;&#65533;&#65533;>.&#65533;t&#65533;~&#65533;&#65533;&#1173;0&#65533;.&#65533;&#65533;9&#65533;&#789;Do&#65533;&#65533;&#65533;&#65533;&#65533;2&#65533;&#65533;l&#65533;&#65533;N,&#65533;V&#65533;&#65533; &#65533;i&#65533;&#65533;oI~&#65533;T*2[&#65533;&#65533;j&#65533;&#65533;&#65533;N^U&#65533;&#65533;&#65533;&&#65533;I&#65533;&#65533;b&#65533;&#65533;t&#65533;r&#65533;&#65533;&#65533;! ?&#65533;&S^\&#65533;U &#65533;&#65533;&#65533; j&#65533;Y&#65533;N&#65533;D&#65533;R,/&#65533;&#65533;b&#65533;<@&#65533;&#65533;jr8 |8@P&#65533;#"&#65533;&#65533;&#65533;9!&#65533;.&#65533;D&#65533;=&#65533;f $&#65533;j&#65533;J&#65533;&#65533;f&#65533;Fl(!&#65533;!a&#65533;`&#65533;&#65533;&#65533;&#65533;&#65533;H&#65533;&#65533;^V!&#65533;&#65533;6@,&#65533;:S f&#65533;{N&#65533;&#1420;S|T&#65533;~&#65533;"QD&#65533;&#65533;Sf&#65533;|&#65533;&#65533;&#65533;&#65533;@&#65533;&#65533;'xGl&#65533;&#65533;&#65533;.&#65533;gp@y6&#65533;nGx&#65533;gCm&#65533;{\ 3F&#65533;D&#65533;^`L@&#65533;&&#65533;{R&#65533;GS&#65533;&#65533;B&#65533;6@&#65533;TvnH&#65533;Q&#65533;C&#65533;&#65533;Z&#65533;&#65533;&#65533;&#65533;&#65533;&#65533;P\l&#65533;<&#65533;? d%o&#65533;&#65533;L6&#65533;&#65533;K&#65533;T&#65533;D1&#65533;N&#65533;M_&#65533;&#65533;&#65533;&#65533;&#65533;E&#65533;&#65533;&#65533;&#65533;&#65533;/+&#65533;h&5&#65533;\fK?&#65533;&#919;*&#65533;]&#65533;g&#65533;&#65533;&#65533;&#65533;,dB&#65533;i`&#65533;)&#65533;
/f^&#65533;#;&#65533;f@&#65533;&#65533;c'3O&#65533;L&#65533;J>&#65533;K&#65533;/&#65533;R&#65533;&#65533;&#65533;&#65533;F5*m&#65533;&#65533;&#65533;&#65533;&#65533;x&#65533;<5&#65533;&#65533;&#65533;U_V&#65533;o&#65533;&#65533;&#65533;U&#65533;&#65533;x&#65533;~&#65533;&#65533;&#65533;&#65533;>`O&#65533;H&#65533;&#65533; &#65533;+q&#65533;&#65533;&#65533;&#65533;X&#65533;&#65533;&#65533;. &#65533;&#65533;!&#65533;&#65533;&#65533;&#65533;!&#65533;&#65533;&#424;X&#65533;.=&#65533;l&#378;&#65533;[&#65533;&#65533;U&#65533;&#65533;~&#65533;(c	:&#65533;&#65533;&#65533;&#65533;#T&#65533;&#65533;F5T&#65533;&#65533;&#65533;ZO&#65533;&#65533;(&#65533;dN&#65533;6&#65533;#&#65533;&#65533;&#65533; &#65533;5&#65533;&#65533;nM&#65533;&#65533;&#65533;&#65533;&#65533;V&#65533;=&#645;&#65533;r&#65533;,&#65533;&#552;&#65533;&#65533;I&#65533;#*IW&#65533;&#65533;P&#65533;&#65533;&&#65533;&#65533;&#65533;f&#65533;2]&#65533;&#65533;QY&#65533;&#65533;&#65533;d&#65533;Xo&#65533;&#65533;a&#65533; 4&#65533;G&#65533;S*@j7B-&#1362;&#65533;&#65533;&#65533;E&#65533;&#65533; Na^&#65533;&#65533;F*&#65533;&ltb &#65533;&a&#65533;`&#65533;&#65533;&#65533; 	&#65533; &#65533;@\&#65533;&#65533;XaD&#65533;&#65533;&#65533;`<&#65533;TVtH`6@@Z@8&#65533;	&#65533;`H#&#65533;3 &#65533;~`t`&#65533;\&#65533;&#65533;p] &#65533;&#239;^&#65533;&#65533;v`&#65533;o&#65533;(cpE&#65533;&#65533;o{q&#65533;6Nn&#65533;q[&#65533;G&#65533;&#65533;&#65533;&#65533;F&#65533;&#65533;4&#65533;W.m	&#65533;h,`8&#65533;d&#65533;h&
B&#65533;&#65533;`&#65533;!&#65533;&#65533;W&#65533;&#65533;_&#65533;&#65533;?&#65533;&#65533;T&#65533;,&#65533;&#65533;&#65533;]&#57723;&#65533;&#65533;x&#65533;&#65533;x&#65533;&#65533;?&#65533;%y&#65533;tT&#65533;Q&#65533; &#65533;&#65533;&#65533;&#65533;P&#65533;&#65533;&#65533;&#65533;&#65533;0&#65533;&#65533;|&#65533;&#65533;H&#594;&#65533;$&#65533;&#65533;&#65533;L&#65533;L&#65533;&#65533;&#65533;R&#65533;]&#65533;KH&#65533;&#65533;&#65533;.$#3E&#989;<$C&#65533;r&#65533;&#65533;h&#65533;c'&#65533;OS&#65533;CKh&#65533;&#65533;&#65533;'ii\&#65533;E&#65533;&#65533;5.&#65533;R.&#65533;&#65533;&#65533;L&#65533;c&#65533;&#65533;+&#65533;&#65533;&#65533;+/&#65533;&#65533;.&#65533;&#65533;)AU&#518;&#65533;&#65533;&#65533;C&#65533;NI&&#65533;+&#65533;7&#65533;&#65533;&#65533;0s&#65533;&#65533;&#1988;U&#65533;&#65533;&#65533;&#65533;&#65533;a&#65533;a|&#65533;!&#65533;&#65533;a4&#65533;&#65533;&#65533;&#1190;O4&#65533;O&#65533;T&#65533;e&#65533;4X&#65533;&#65533;o[&#65533;&#65533;&#65533;&#65533;&#65533;&#65533;&#768;&#65533;&#65533;&#65533;&#65533;K%&#65533;&#1152;1&#65533;&#65533;&#65533;;&#65533;&#65533;>&#65533;&#65533;Xf&#65533;6m&#65533;*W&#65533;&#65533;&#686;&#65533;&#65533;w&#65533;^O7/&#65533;RD&#65533;4&#65533;,a&#65533;&#65533;%&#65533;&#65533;b&#65533;&#65533;b&#65533;0&#65533;k&#65533;&#65533;&#65533;w)&#65533;N&#65533;D]l?&#564; &#65533;T&#65533;&#65533;&#65533;AH&#65533;:&#65533;7&#65533;&#65533;#* xC, $nv, : L&#65533;&#65533;j	&#65533; \&#65533;P&#65533;&#65533;b.&#65533;$at&#65533;.Al&#65533;&#65533;&#65533;`&#65533;`'	&#65533;&#65533;T&#65533;T&#65533;R!>&#65533;	:&#65533;"&#65533;N V@u&#65533;gN@$&#65533;h&#65533;xYr&#65533;` 7P&#65533;X&#65533;oU&#65533; J&#65533;H@K&#65533;&#65533;b&#65533;v&#65533;g4Pn4Z`&#65533;YJ \&#65533;&#65533;F&#65533;c&#65533;N&#65533;&#65533;&#65533;G&#65533;&#65533;h&#65533;A&#65533;:#&#65533;&#65533;@wDo&#65533;&#65533;bJ7kn&#65533;.&#65533;	C&#65533;:G&#65533;J &#65533;&#65533;|&#65533;&#1441;LD)\*l*&#65533;O&#65533;&#65533;H&#65533;&#65533;&#65533;&#65533;&#65533;&#65533;&#65533;c:&#65533;&#65533;	~&#65533;2x&#65533;'p6&#65533;~&#65533;&#65533;R${&#65533;&#65533;M&#65533;e&#46376;&#65533;zl&#65533;&#549;&#65533;&#65533;nNr&#65533;
"&#65533;&#65533;i2&#65533;&#65533;&#65533;&#65533;E&#1018;&#65533;,&#65533;X&#65533;&#65533;&#65533;%&#65533;&#65533;*&#65533;&#65533;&#65533;&#65533;7&#65533;$&#65533;&#255;&#65533;&#65533;&#65533;8/&#65533;&#65533;.&#65533;&#65533;&#65533;&#65533;.&#65533;:&#65533;&#65533;&#65533;&#65533;k&#65533;&#65533;Z&#65533;&#65533;2)9&#65533;&#65533;&#65533;&#65533;&#65533;&#65533;UW&#65533;S&#65533;W&#65533;&#65533;&#730;&#65533;&#65533;&#65533;u-&#5448;&#65533;6w&#65533;&#65533;Z&#65533;&#65533;%&#65533;3&#65533;LI&#65533;a&#65533;axA&#65533;&#65533;p&#65533;z&#65533;&#65533;&#65533;a0&#1768;&#631;&#65533;&#65533;8&#65533;&#65533;&#65533;/&#65533;&#65533;r&#65533;&#65533;i	S[&#65533;&#65533;z&#65533;&#65533;&#65533;&#65533;&#65533;&#65533;&#65533;&#65533;&#65533;H&#969;&#65533;cR&#65533;LT&#65533;$&#65533;8&#65533;&#65533;@)&#188;&#65533;&#65533;Dl<D&#65533;k&#65533;&#65533;&#65533;>&#932;&#22203;iIJ&#65533;&#65533;&#65533;g&#65533;&#65533;U`&#65533;&#65533;T&#65533;ex]&#65533;U&#65533;&#65533;Pgff&#65533;&#1412;&#65533;&#65533;&&#65533;&#65533;&#65533;#&#65533;&#65533;T&#65533;&#65533;S-  (`D@0&#65533;&#65533; N&#65533;XY*&#934;<#&#65533;,&#65533;4A&&#65533;&#65533;@t`&#65533;'5x`(T!NV&#65533;@&#65533;|@&#65533;- &#65533;n#O.&#65533;6f&#65533;&&#65533;#wl&#65533;&#65533;oQ&#65533;&#65533;U@g#"z7&#65533;&#65533;&#65533;&#1519;X&#65533;4H&#65533;&#65533;j-&#65533;&#65533;|tm&#65533;&#65533;&#65533;0K&#65533; &#65533;3&#65533;&#65533;&#65533;6D&#65533;&#65533;p&#65533;&#65533;i&#65533;&#65533;|D&#65533;e&#65533;&#65533;&#65533;[:iL&#65533;&#65533;&#65533;ra&#65533;!&#65533;]&#65533;XT&#65533;&#65533;&#65533;O&#65533;&#65533;&#65533;&#65533;&#65533;&#1451;#"#&#65533;&#65533;h&#65533;&#65533;&#65533;&#65533;&#65533;!t&#65533;&#65533;&#65533;&#65533;&#65533;!&#65533;&#65533;&#65533;cd&#65533;	U&#65533;U&#65533;&#65533;&#65533;&#65533;&#65533;&#65533;&#65533;I}C&#65533;}r b0~'&#65533;R&#65533;&#65533;-&#1195;&#2011;6uO'&#329;&#65533;HS&#65533;kV&#65533;$K&#65533;&#255;&#65533;&#65533;%&#65533;X%&#65533;&#65533;90&#65533;&#65533;&#65533;&#65533;&#65533;:&#65533;q&#65533;Kv&#65533;&#65533;:/&#1627;]&#65533;	&#65533;9&#65533;&#65533;&#1631;&#65533;&#65533;c&#65533;2&#1584;+&#65533;&#65533;&#65533;&#65533;&#65533;X&#65533;!li&#65533;V&#65533;&#65533;&#65533;&#65533;&#65533;(%&#65533;&#65533;&#65533;N&#65533;#VMN&#65533;O&#641;&#65533;!|a&#65533;!E&#65533;A&#65533;&#65533;&#65533;&#65533;gN&#65533;-&#65533;&#708;,&#65533;2L&#65533;|&#65533;]wr&#65533;Nl%&#65533;d&#65533;o]&#65533;&#65533;%S&#65533;&#1773;;W}&#65533;&#65533;V/,&#65533;&#65533;&#65533;\&#65533;&#65533;&#65533;&#65533;&#65533;&#65533;s&#1783;&#65533;A(&#65533;&#65533;&#65533;&#65533;&#728;&#65533;&#65533;&#65533;c&#65533;&#65533;&#65533;&#65533;&#65533;?&#65533;&#196;.&#65533;T&#65533;I5&#65533;&#65533;H>3&#65533;T&#65533;=&#65533;A&#65533;&#65533;,@. u99t&#65533;&#65533;$&#65533;&#65533;~$$&#65533;&#65533;&#65533;-,&#65533;<&#65533;&#65533; V!~&#65533;&#65533;&#65533;$&#65533;4a6&#65533;&#65533;&#65533;&#65533;@&#65533;2&#65533;Nc&#1536;V&#65533;&#65533;UP&#65533;Z&#65533;&#65533; &#65533;'H&#65533;EI4&#65533;&#65533;&#65533;I&#65533;&#65533;Eg u&#65533;9!&#65533;&#65533;&#65533;&#65533;%&#665;;&#65533;T&#65533;&#65533;C&#65533;9I&#65533;&#65533;&#65533;J&#65533;{k&#65533;)W&#65533;&#65533;3&#1322;&#65533;&#65533;"0 &#65533;w.I&#65533;&#65533;&#65533;Fc&#65533;&#65533;&#65533;G7&#65533;&#65533;&#65533;4 &#65533;&G&#65533;&#65533;&#65533;E`&#65533; va&#65533;a&#65533;&#492944;8&#65533;L&#1697;&#65533;z~}&#65533;D&#65533;&#65533;&#381;&#65533;&#1067;&#65533;&#65533;&#65533;?&#65533;&#65533;&#65533;&#65533;&#65533;x&#65533;N&#65533;p&#65533;&#65533;&#65533;!y&#65533;&#65533;&#65533;&#65533;_&#65533;o_&#65533;&#65533;L&#65533;w&#65533;&#65533;&#65533;D}&#65533;XSx&#65533; &#65533;}&#65533;N&#65533;&#65533;nz;&#65533;&#65533;&#135;&#201;W&#65533;&#65533;9t&#65533;&#1325;c&#1518;&#65533;;x&#65533;&#65533;&#603;G&#65533;&#65533;&#65533;z&#65533;R&#65533;\y&#990;&#65533;{0c&#1707;&#65533;r&&#65533;&#65533;&#65533;n&#65533;&#65533;2'&#860;.M&#65533;|&#65533;&#65533;&#1113;D&#65533;&#65533;&#65533;kI&#65533;&#65533;R&#65533;3&#65533;2ui/&#65533;&#741;W[J&#65533;&#661;j&#65533;y_&#65533;Kv&#65533;X&#65533;#&#65533;&#387;O^&#65533;w&#65533;&#28493;&#65533;V$[&#65533;&#65533;B&#65533;i&#65533;&#65533;&#2046;k&#1662;s&#65533;&#65533;&#65533;&#65533;&#65533;&#65533;u\&#65533;xq&#65533;&#135;&#65533;{&#1486;&#65533;:q&#1500;!;&#396;&#65533;:v&#65533;&#65533;i{&#65533;l&#65533;r&#65533;&#1065;N&#65533;n]&#65533;t&#65533;b&#65533;&#65533;8n`&#65533;m&#1018;-,&#65533;pH&#65533;h&#842;$I3&#65533;P&#65533;0S&#65533;t&#65533;|)&#65533;&#65533;[&#26919;6o^x&#65533;&#65533;[&#65533;9V&#65533;J&#65533;&#65533;&#65533;J&#65533;x&#1451;+&#1259;_&#990;&#65533;&#65533;&#65533;'&#65533;&#65533;&#65533;Io&#65533;&#65533;&#65533;&#65533;&#1028861;N&#65533;&#65533;s&#65533;S&#65533;9&#65533;#&#897;&#65533;Xt&#65533;&#65533;8y&#65533;@	&#65533;7&#65533;l&#65533;&#65533;6&#65533;HH&#65533;D&#65533;c/Q&#65533;l&#65533;)nP`@&#65533;xA8&#65533;&#65533;h&#65533;	)&#65533;&#65533;A9&#65533;&#65533;)&#65533;&#65533;&#65533;	'&#65533;t&#65533;	'&#65533;l&#65533;I'&#65533;XI"u41&#65533;.&#65533;&#65533;B.8q(&#65533;&#65533;r&#65533;*&#65533;&#65533;&#65533;,&#65533;h&#65533;%lPB.&#528;1&#65533;`App&#65533;
,&#65533;&#65533;&#160;&#65533;&#65533;&#65533;&#65533;&#65533;&#65533;&#65533; 4
B	+&#65533;@&#159;&8*&#65533;t&#65533;e\&#65533; &#65533;	&#65533;*&#65533;0&#65533;@C<&#65533;&#65533;&#65533;6&#65533;&#65533;&#65533;
&#65533;&#65533;Ah&#65533;&#65533;&#65533;&#65533;&#65533;B&#65533;&#65533;&#65533; &#65533;'&#65533;&#65533;A&#65533;&#65533;jA&#65533;&#65533;&#65533;&#65533;&#65533;&#65533;&#65533;&#65533;&&#65533;&#65533;3V^xY&#65533;&#65533;^x&#65533;~&#65533; 9&#65533;[&#65533;&#65533;-4&#65533;7&#65533;&#65533;sa&#65533;&#65533;&#65533;a&#65533;&#65533;&#65533;&#65533;&#65533;9&#65533;&#65533;2&#65533;&#65533;RM6&#65533;P&#65533;0&#65533;4&#65533;&#65533;&#65533;`&#65533;&#65533;h&#65533;&#65533;&#65533;&#65533;&#65533;&#65533;&#65533;&#65533;&#65533;89&#65533;&#65533;&#65533;D&#65533;t&#65533;&#65533;&#65533;#;(&#65533;&#65533;
&#65533;&#65533;&#65533;,&#65533;|`A&#65533;+&#65533;&#65533;2L&#65533;Ei&#273;G &#65533;&#65533;M&#65533;!&#65533;&#65533;L&#65533;}Uu&#65533;t&#65533;Z#-&#65533;&#65533;I;E&#65533;&#65533;&#65533;g5&#65533;D&#65533;d&#65533;R&#65533;)&#65533;us[&#65533;&#65533;nh5M&#65533;<Ks&#65533;&#65533;&#65533;?#}&#65533;&#65533;H&#65533;&#65533;x&#277;G&#65533;&#65533;h&#65533;&#65533;&#65533;O_eO;&#65533;h&#65533;&#65533;2&#65533;T&#65533;M9&#65533;&N6&#65533;T&#65533;&#65533;9&#65533;&#65533;&#1425;&#65533;)&#1430;[#&#65533;&#65533;Y&#1301;U]&#65533;ew&#65533;tM&#65533;&#65533;VZae:W&#65533;&#65533;&#65533;Z&#65533;M&#1432;G&#1765;U&#65533;&#1528;{-wL^&#65533;&#65533;&#65533;&#65533;&#65533;&#65533;K&#65533;&#65533;&#65533;m&#65533;&#65533;_e&#65533;&#65533;s&#65533;&#65533;&#65533;,`&#65533;
&#65533;k &#65533;&#65533;&#65533;0&#65533;&#65533;&#1532;&#65533;&#65533;&#65533;6&#65533;(S@&#65533;&#65533;&#65533;&#65533;&#65533;A@&#65533; `0&#65533;	&&#65533;&#65533;&#65533;&#65533;&#65533;J&#65533;	(&#65533;&#65533;B&#65533;!#rQ^&#65533;B&#65533;&#65533;&#65533;%6!
Q&#65533;&#65533;&#65533;&#65533;&#65533;&#65533;$&#65533;&#65533;<h3@&#65533;	@@&#65533;.&#65533;&#65533; E)L&#65533;&#65533;U&#65533;&#65533;h&#65533;%&#65533;@&#65533;&#65533;,&#65533;&#65533;f =&#65533;&#65533;>"&#65533;
F&#1346;&#65533;&#65533;$&#65533;B&#65533;(&#65533;&#65533;(XA
H&#65533;&#65533;&#65533;&#65533;&#65533;&#65533;T&#65533;VP&#65533;&#65533;&#65533;&#65533;PDA	R0&#65533;B&#65533; 8&#65533;&#65533;x&#65533;&#65533;&#65533;+ &#65533;&0&#65533;hF&#65533;@&#65533;&#65533;:&#65533;R# &#65533;j5+P`&#65533;hQ&#65533;< &#65533;r3&#65533;5&#65533;"&#65533;&#65533;6 &#65533;&#65533;[@&#65533;&#65533;Y&z&#65533;&#65533;&#65533; &#65533;&#59723;f&#65533;&#65533;&#65533;&#65533;&#65533;5&#65533;E$&#65533;`F.&#65533;1lT&#65533;&#65533;&#65533;-&#65533;&#65533;&#65533;&#65533;8&#65533; &#65533;&#65533;&#65533;&#369;]n&#65533;\&#65533;B&#65533;&#65533;&#65533;&#65533;
uRZ&#65533;&#65533;,4&#65533;f~&#65533;e-&#65533;&#65533;&C9&#65533;|mg&#65533;&#65533;&#65533;d&#65533;R&#65533;y&#65533;<\&#65533;M&#65533;&#65533;&#65533;&#65533;&#65533;gj&#65533;}&#65533;&#65533;&#65533;&#65533;&#65533;%i&#65533;&#65533;\_&#65533;&#65533;&#65533;&#65533;Dgwr&#65533;&#65533;_&#65533;F&#65533;)&#65533;%&#65533;8&#65533;&#65533;5&#65533;'u-&#65533;&#65533;VX&#65533;:&#65533;&#65533;&#65533;+&#65533;`G8&#65533;!c&#65533;f&#65533;&#65533;:&#65533;&#65533;&#65533;i&#65533;aK$&#65533;&#65533;6&#65533;&#65533;&#65533;&&#65533;&#65533;P&#65533;&#65533;&#65533;%iK&#65533;	&#65533;&#65533;S&#65533;&#1397;N:&#65533;&#65533;+&#65533;&#65533;&#65533;&#65533;&#65533;&#65533;0&#65533;y&#65533;&#65533;z&#65533;&#65533;4=`#&#65533;&#65533;:&#65533;&#953;&#65533;l&#65533;N%&#65533;&#65533;&#65533;&#65533;1&#65533;&#65533;;&#65533;&#65533;&#65533;&#65533;&#65533;@&#65533;&#65533;&&#65533;&#65533;&#65533;\o"&#65533;X9Bf &#65533;&#65533;Ub&#65533;&#65533;&#65533;1ha&#65533;(&#65533;&#65533;&#65533;@<&#65533;&#65533;(X&#65533;&#65533;&#65533;&#65533;&#1280;4&#65533;&#65533;jp&#65533;&#65533;,h&#65533;&#65533;&#65533;i #&#65533;&#65533;'8&#65533;&#65533;P&#65533;p&#65533;&#65533;&#65533;$&#65533;&#65533;E&#65533;XH&#65533;&#65533;A&#65533; EG&#65533;&#65533;V&#65533;bM&#65533;&#65533;&#65533;%&#65533; &&#65533;@&#65533;2&#65533;
:p
H@&#65533;&#65533;	\ B&#65533;&#65533;#AI&#65533;"&#65533;&#65533;+&#65533;@&#65533;D1&#65533;&#65533;,&#65533;&#65533;&#65533;E&#65533;&#65533;&#65533;+&#65533;&#65533;&#65533;d8F&#65533;&#65533;@90&#65533;&#65533;P &#65533;p&#65533;"&#65533;@@ &#65533;h&#65533;&#65533;&#65533;v&#65533;&#65533;&#65533;&#65533;V}&#65533;c0&#65533;&#65533;
X&#65533;&#65533;&#65533;&#65533;&#65533;p&#65533;j&#65533;&#65533;oy&#65533;#&#65533;&#65533;&#65533;v&#65533;&#65533;k&#65533;w&#65533;&#65533;nR"&#65533;"3&#65533;&#65533;&#65533;&#65533;&#65533;0fX&#65533;&#385;&#65533;f&#65533;"&#1208;5&#65533;q&#65533;\&#65533;&#65533;&#65533;X7&#65533;&#65533;&#65533;!&#65533;RB*K&#65533;&#65533;&#65533;l&#65533;t&#65533;&#65533;&#65533;&#1605;2&#65533;&#65533;\&#65533;N>Y&#65533;FF&#65533;&#65533;&#65533;&#65533;2e&#65533;@&#65533;3&#65533;T51=&#65533;&#62643;&#65533;&#65533;&#1636;m:&#1101;&#65533;`'U&#65533;&#65533;&#423;x&#65533;&#65533;b&#65533;*;&#65533;&#65533;0&#65533;&#65533;\&#65533;&#65533;-&#65533;&#65533;&#65533;&#65533;&#65533;8&#65533;6|:l&#65533;9&#65533;&#65533;&#65533;&#65533;T&#65533;U%-&#65533;<&#65533;&#65533;f&#65533;b&#65533;;&#17560;u&#65533;#&#65533;&#65533;&#65533;8&#65533;&#65533;&#65533;&#65533;&#65533;&#65533;um&#65533;&#65533;=&#65533;)&#65533;&#377;i;at&#65533;&&#923;&#65533;k&#65533;.&#65533;I&#65533;&#65533;N&#65533;D&#65533;$b&#65533;&#65533;V.&#65533;i&#65533;NZ&#65533;&#65533;F(C&#65533;&#65533;l&#65533;y&#1608;&#65533;\&#65533;&#65533;d3rQ;#&#65533;&#65533;n&#65533;&#65533;&#65533;\1	&#65533;&#65533;y&#65533;"&#65533;&#65533;^&#65533;&#65533;&#65533;&#65533;&#65533;5&#65533;xL<&#1153;&#65533;=&#65533;>&#65533;&#65533;&#65533;z&#65533;.l&#65533;&#65533;&#65533;0&#65533;&#65533;\&#65533;&#65533;&#65533; &#65533;$A2&#65533;&#65533;&#65533;P&#65533;0p&#65533;&#65533;&#65533;&#1097;Pl&#65533;&#65533;&#65533;'DK&#65533;F@&#65533;&#65533;&#65533;&#65533;&#65533; ;`AuxD)Ta&#65533;U&#65533;&#182;&#65533;&#65533;E-H&#65533; ,j3&#65533;S&#65533;&#65533;
H`4&#65533;&#65533;C &#65533;&#65533;&#65533;)X&#65533;&#65533;&#65533;&#65533;'&#65533;&#65533;V/A	X0&#65533;&#65533;Mu&#65533;S.`&#65533;	&#65533;4&#65533;&#65533; U=&#65533;Am&#65533;&#65533;Q,&#65533;A&#65533;&#65533;&#65533;&#65533;&#65533;	^&#65533;n&#65533;&#65533;&#65533;&#65533;-&#65533;&#65533;,&#65533;=X&#65533;&#65533;5&#65533;&#65533;&#65533;
t&#1027;2&#65533;	&#65533;d&#65533;&#65533;&#65533;9&#65533;-&#65533;&#65533;&#65533;jR&#224;r&#65533;&#65533;"4F&#65533;&#65533;W&#65533;2&#65533;&#65533;&#65533;&#65533;f&#65533;&#65533;&#65533;K&#65533;&#1392;&#65533;4&#65533;&#65533;&#65533;d&#65533;9&#65533;(]L|g&#65533;C&#65533;A&#65533;&#65533;&#65533;\&#65533;&#65533;&#519;~&#65533;&#65533;&#65533;2
&#65533;h&#65533;P&#65533;P(&#460;&#65533;]&#65533;&#1780;kK&#1758;&#65533;&#65533;`&#65533;&#489;&#65533;&#65533;K&#65533;C&#65533;&#65533;&#65533;4&#65533;&#1922;&#65533;C<;&#65533;lDy&#65533;PC&#65533;3&#65533;:i~OkCk&#65533;&#65533;i&#65533;&#65533;fIQ~]&#65533;kscSa&#65533;TE&#65533;;&#65533;Q&#65533;`j&#65533;p&#65533;`&#1904;j&#65533;&#65533;&#65533;&#65533;&#65533;p&#65533;p&#65533;pF&#65533;&#65533;q3&#65533;6&#65533;a&#65533;a5&#65533;&#65533;S&#65533;&kW3&#65533;Al&#65533;&#65533;&#65533;i&#65533;-&#65533;s7&#65533;66&#305;k&#65533;N@x&#65533;&#65533;D<&#65533;&#65533;&#65533;&#65533;&#65533;&#65533;&#65533;&#65533;<^e1\&#65533;&#65533;qnQ&#17797;&#65533;U#&#65533;&#65533;&#65533;U&#65533;vo&#65533;`&#65533;&#65533;&#65533;&#65533;3&#65533;U&#65533;&#65533;%&#65533;&#65533;p
T&#65533;?PX-  a% C7@R&#65533;X&#65533;d`&#65533;x&#65533;(\@K&#65533;uC&#65533;N&#65533;y IPb &#65533;P
S&#65533;	&#65533;
&#65533;	&#65533;&#65533;.	&#65533;Pp&#65533; 	t&#65533; 	&#65533;&#65533;$&#65533;&#65533;s@&#65533;
&#65533;&#65533;
&#65533; O&#65533;/&#65533;?30W&#65533;F&#65533;>@`&#65533;*&#65533;Jd[&#65533;B&#65533;&#65533;UD&#65533;&#65533;&#65533;(O&#65533;'&#65533;EQ&#65533;D.&#65533;v&#65533;&#65533;vh&#65533;]U&#65533;&#65533;%C4&#65533;;&#65533;&#65533;B&#65533;3PB@c~&#65533;Np_`&#65533;&#65533;kp)&#65533;W&#65533;&#65533;Vp&#65533;b_&#65533;&#65533;`&#65533;`` &#65533;&#65533;R&#65533;"`2@&#65533;&#65533;&#65533;&#65533;U&#65533;&#65533;&#1729;p&#65533;y&#65533;!z&#65533;I!SV'9=%&#65533;&#65533;'&#65533;&#65533;&#65533;.&#65533;g}&#65533;G &#65533; &#65533; &#65533;&#65533;&#65533;P&#1472;&#65533;&#65533;&#65533; !&#65533;eG&#65533;e&#65533;w&#65533;&#65533;&#65533;|&#65533;L&#65533;&#1760;&#65533;P&#65533;N&#65533;&#65533;S)&#65533;K&#65533;b!&#1888;&#65533;	&#65533;LR&#1428;D&#65533;=*Cfaf;&#65533;H;A~&#65533;&#65533;&#65533;ccN&#65533;<&#65533;k&#65533;FR&#65533;H&#435;y&#65533;&#273;&#65533;&#65533;Tu&#65533;&#65533;9&#65533;&#65533;g&#65533;Wg&#65533;&#65533;&#65533;FP&#65533;CS$&#65533;&#65533;thTS&#65533;&#65533;A7&#26712;&#65533;&#65533;PSa&#65533;A&#65533;P&#65533;0d&#65533;`&#65533;&#65533;h3&#65533;&#65533;Q&#1552;j&#65533;&#65533;G&#65533;&#65533;&#65533;l&#65533;T4@8-u&#65533;&#65533;&#65533;L&#65533;R&#65533;A&#65533;&#26051;jU&#65533;&#65533;m&#65533;}&#65533;PEh&#65533;A&#65533;w XN&#65533;&&#65533;hx&#65533;&#65533;&#65533;;&#65533;19UUU&#65533;3V&#65533;&#65533;W&#1350;&#65533;&#65533;&#65533;af&#65533;&#65533;U&#65533;99&#65533;Yl&#65533;tR*&#65533;&#65533;&#65533;?&#65533;R 8 52.@=&#65533;X&#65533;c ^&#65533;V&#65533;&#65533;VpU&#65533;F0A&#65533;3p<&#65533;D&#65533;Q &#65533;B`&#65533;K`&#65533;&#65533;
&#65533;&#65533;	&#65533;
&#65533;P	&#65533;&#65533;&#65533;&#65533;D~@&#65533;`	&#65533; &#65533; 	&#65533; 
"d
&#65533;e[&#65533;&#65533;
&#65533;f \&#65533;'&#65533;" v&#65533;&#65533;W&#65533;H&#65533;&#65533;$_7D! CTD`&#65533;UDG&#65533;_&#65533;&#65533;{x(UD^(`^H&#65533;]:4(n_5&#65533;&#65533;&#65533;$pD0`n&#65533;	&#65533;&#65533;&#65533;&#65533;&#65533;&#65533;&#65533;&#65533;&#928;&#65533;&#65533;	U`&#65533;  &#65533;u,9&#65533;G`&#65533;&#65533;C&#65533; &#65533;\&#65533;x&#65533;> &#65533;&#65533;&#65533;&#65533;U&#1638;M&#65533;&#65533;&#65533;7b&#65533;V^v}&#65533;&#65533;L_&#65533;&#65533;&#65533;.09f\&#65533;V&#65533;1&#65533;0&#65533;&#65533;`&#65533;&#65533;&#1328;&#65533;&#65533;&#65533;&#65533;&#65533;Q&#65533;|D&#65533;Cv|}&#65533;&#65533;!&#65533;J&#65533;&#65533;z&#65533;F&#65533;!R&#65533;Q&#65533;&#1488;&#1600;&#65533; &#65533;&#1834;&#65533;&#65533;&#1069;&#1616;&#65533;&#65533;Z&#65533;&#65533;!&#65533;t|&#65533;J&#65533;&#174;,&#65533;Wb:n&#65533;fl&#65533;P&#65533;N&#65533;N&#65533;&#65533;,&#65533;R(&#65533;f/uu	&#65533;&#65533;F&#65533;>b&#65533;&#65533;&#65533;w&#1113;v&#65533;NC&#65533;6&#65533;&#65533;6&#65533;3&#65533;q&#65533;&#65533;&#65533;U&#65533;&#65533;&#65533;T&#65533;&#65533;4-&#65533;&#65533;-X&#65533;&#65533;&#65533;H&#65533;&#65533;&#65533;z&#65533; &#65533;&#65533;&#65533;&#65533;:&#65533;&:$&#65533;&#65533;iR&#65533;6&#65533;&#65533;k&#65533;&5*US&#65533;&#65533;&#65533;&#35799;&#65533;S&#65533;&#65533;3&#65533;&#279;Z&#65533;<&#65533;wzh&#1641;h&#65533;N&#65533;aUX&#65533;&#65533;&#65533;&#65533;'&#65533;&#65533;&#65533;Q&#65533;&#65533;3&#65533;&#65533;g&#65533;&#65533;Y+9Z9&#65533;&#65533;&#65533;f&#65533;<zYg&#65533;&#65533;4EQ&#65533;&#65533;&#65533;p&#65533;0I@ZP7&#65533;&#514;8PP&#65533;_ b Z L&#65533;I&#65533;&#65533;&#65533;&#65533;@&#65533;f&#65533;? E&#65533;Ip;`'&#65533;g&#65533;	&#65533; 
&#65533;
&#65533;&#65533;&#65533;&#65533;&#65533;&#65533;&#65533;&#65533;&#65533;&#65533; y`~ 	&&#65533;&#65533;P	%'
&#65533;@
g&#65533;
&#65533;p
&#65533;^&#65533;{ o&#65533;&#65533;&#65533;&#65533;] &#65533;0O&#65533; &#65533;B&#1973;v&#65533;DQ&#65533;&#65533;+&#65533;`&#65533;X&#65533;%&#65533;) &#65533;&#65533;uV&#65533;v(pE&#65533;&#65533;&#65533;&#65533;&#65533;&#65533;":&#65533;7Pa&#65533;a&#65533;X&#65533;&#65533;P
&#65533;&#65533;&#65533;&#65533;
&#65533;P&#65533;b&#65533;pR&#65533;-&#65533; ,"&#65533;l4&#65533;&`	I&#65533;&#65533;&#65533;  HY\&#280;w`&#65533;&#65533;&#65533;F&#65533;h&#65533;&#65533;3&#65533;Ab"=k&#65533;1&#65533;&#65533;2c &#65533;&#65533;.&#65533;&#65533;&#65533;C2&#65533;&#65533;&#65533;2&#65533;
&#65533;&#65533;&#65533;08&#65533;p{&#65533;P&#65533;`&#1920;LWfd&#1130;&#65533;&#65533;&#65533;&#65533;R&#65533;&#65533;T&#65533;!DF&#65533;R&#65533;&#65533;Z|&#65533;:&#65533;]&#65533;&#65533;&#65533;&#65533;a&#65533;&#1632;&#65533;Z&#65533;Z&#65533;&#65533;&#65533;&#65533;&#65533;&#65533;g&#65533;D&#65533;&#65533;&#65533;&#65533;&#65533;K&#65533;&#65533;U&#65533;&#65533;<T&#65533;l&#65533;&#65533;'&#65533;l&#65533;aiI&#65533;5&#65533;&#65533;h&#65533;S&#65533;&#65533;&#65533;&#65533;>&#65533;fQ#-%:9&#65533;6&#65533;&#65533;9&#65533;&#65533;a&#65533;&#65533;7&#65533;YZ&#65533;y&#65533;&#65533;&#65533;&#65533;&#65533;H&#43505;>+S&&#65533;&#65533;Aj&#65533;Q&#65533;|qy&#65533;co&#65533;&#65533;&#65533;&#65533;A&#65533;&#65533;6e&#239;&#65533;&#65533;&#65533;}&#65533;&#329;&#65533;&#65533;&#65533;&#65533;T&#65533;Fs&#65533;&#65533;&#65533;
&#65533;U&#65533;Qa&#65533;&#65533;d6&#65533;";&#65533;f&#729;-&#65533;y&#65533;Q6OEI&#65533;&#65533;&#65533;&#65533;&#65533;&#65533;&#65533;&#65533;&#65533;&#1425;&#65533;&#65533;&#65533;~&#65533;y&#65533;fo&#65533;&#65533;&#65533;&#65533;&#65533;&#931;&#65533;&#65533;&#1004;&#65533;&#65533;l1&#62230;&#65533;s&#65533;&#65533;t&#65533;z&#65533;&#65533;	&#65533; [p&#65533;&#65533;/P#" BP_&#65533;\&#65533;&#65533;&#65533;K0@}K`=`F7 I&#65533;D`&#65533;&#65533;&#65533;&#65533;&#65533;@
&#65533;
&#65533;&#65533;	&#65533;&#65533;&#65533;`&#65533;0&#65533;P&#65533;0j&#65533;vp&#65533; 	&#65533;0	&#65533;&#1033;&#65533; 
&#65533;@
&#65533; &#65533;P	w q}&#65533;	&#65533;&#65533;	i ! up^1B,&#65533;&#65533;#!&#65533;&#65533;`&#65533;?&#65533;&#65533;?&#65533;&#65533;D&#65533;&#65533;	&#65533;#F&#65533;+`&#65533;&#65533;&#65533;&#65533;h&#65533;)&#65533;&#65533;&#65533;*]"(/9&#65533;*:&#65533;&#65533;&#65533;|@&#65533;0&#65533;P&#65533;A&#65533;&#65533; &#65533;`&#1872;&#1264;&#304;&#65533;0<0&#65533;G<&#65533;=2&#65533;&#65533;x p?V&#65533;&#65533;&#65533;  }&#65533;&#65533;1V&#65533;Pbx&#65533;&#65533;&#65533;&#65533;&#65533;&#65533;&#65533;&#182;&#65533;I&#65533;&#65533;2(i2:&#65533;&#65533;1c&#65533;&#65533;s&#65533;C&#65533;C &#65533;&#65533;`C&#65533;&#65533;&#65533;H&#65533;&#65533;/seE9&#65533;&#65533;&#65533;Xf&#65533;T|&#65533;i&#65533;&#65533;h&#65533;&#65533;R&#65533;&#65533;!&#65533;&#1658;&#65533;&#65533;J&#65533;&#65533;&#65533;!V&#65533;&#65533;&#538;&#65533;&#65533;&#65533;P9&#65533;&#65533;&#65533;&#65533;!&#65533;&#65533;&#65533;T+&#65533;&#65533;5&#65533;vT&#65533;!<&#65533;)k|&#65533;},&#65533;&#163;&#65533;&#65533;L5F&#65533;:&#65533;&#65533;&#65533;G\(&#65533;&#65533;&#65533;&#65533;&#65533;V&#65533;&#65533;\&#65533;a&#65533;=&#65533;N&#65533;&#65533;IIq&#65533;&#65533;V&#65533;p&#65533;&#65533;V&#65533;&#65533;=&#65533;-k&#65533;~&#65533;&#65533;&#893;&#65533;&#65533;&#65533;a&#1884;&#65533;<&#65533;&#65533;t&#65533;&#65533;&#65533;&#65533;&#65533;&#65533;&#65533;&#65533;&#65533;&#1432;&#65533;&#65533;NP&#65533;<&&#65533;>#lH&#65533;&#65533;L&#65533;!&#65533;U&#65533;P&#65533;&#65533;hu&#65533;&#65533;3&#65533;&#65533;dk&#65533;V&#65533;\%&#65533;eo&#65533;V/l&#65533;&#65533;c&#65533;&#65533;&#65533;&#65533;&#65533;&#65533;&#65533;&#65533;0&#65533; }&#1296;&#65533;@&#65533;`	&#65533;&#65533;k&#65533;U0UpO*&#65533;W&#65533;Ip^&#65533;Z@Q N&#65533;G@>&#65533;9&#65533;D&#65533;&#65533;C&#65533;'!}&#65533;%M J&#65533;1&#65533;&#65533;&#65533;	&#65533; 
&#65533;%&#1218;  &#65533;}P?Zq &#65533; 	&#65533;p	&#65533;&#1033;&#65533;$Bj&#65533;
 &#65533;i&#65533;I&#65533;
&#65533;02 #&#65533;&&#65533;G5r&#65533;#&#65533;&#65533;ur-(&#65533;+#&#65533;&#65533;&#130;>&#65533;&#65533;&$&#65533;&#65533;&#65533;&#65533;&#65533;*Y&#65533;]( &#65533;&#65533;v&#65533;e&#65533;6F.`/&#65533;f&#65533;&#65533; &#873;&#65533;@
3&#65533;&#65533;&#65533;&#65533;&#65533;&#65533;&#65533;&#65533;&#65533;R&#65533;2`@&#65533;&#65533;F`+&#65533;&#65533;&#65533;2#)b`&#65533;&#65533; &#65533;P@
&#65533; 0\&#65533;&#65533;&#65533;<&#65533;S&#65533;q&#65533;h>&#65533;&#65533;&#65533;&#65533;0&#146;&#65533;&#65533;=## " jLn~1&#65533;&#65533;@&#65533;&#65533;&#65533;&#65533;&#65533;4caFMA&#65533;&#65533;&#65533;&#65533;&#65533;&#1997;h&#65533;&#65533;&#65533;&#65533;]&#1005;^&#65533;&#65533;d&#65533;&#65533;KI&#65533;&#65533;]&#65533;&#51053;&#65533;X&#1006;52'&#65533;&#65533;3n&#65533;H&#65533;&#65533;V&#764;&#831;s&#65533;&#65533;&#65533;&#65533;3&#65533;&#65533;&#65533;&&#65533;&#65533;/iQ!0AS;%g&#65533;&#65533;&#65533;&#65533;&#65533;\&#65533;&#65533;&#65533;&#65533;&#835;o&#65533;&#773;&#65533;&#65533;v&#65533;&#735;&#65533;&#65533;8n&#65533;!&#65533;&#65533;&#65533;&#65533;1&#65533; %&#65533;&#65533;&#65533;&#65533;&#65533;X&#65533;~1^&#65533;i;&#65533;&#65533;\&#65533;&#65533;&#65533;&#65533;&&#65533;&#65533;&#65533;&#65533;I&#58769;	&#65533;&#65533;&#65533;l&#65533;Y&#65533;&#65533;#&#65533;&#65533;&#65533;|&#65533;o&#65533;&#65533;Ua&#65533;#&#65533;]&#65533;&#65533;&#65533;&#593;&#65533;&#65533;&#1849;&#65533;  &#65533;V &#65533;&#1045;&#65533;T=&#65533;&#65533;K&#65533;o&#65533;7&#65533;1&#65533;Vg~&#65533;&#65533;&#65533;&#65533;&#65533;0&#65533;&#65533;&#65533; &#65533; 	|&#65533;[ &#65533;D&#593;"C&#65533;(y2d&#65533;	%by"&#65533;&#65533;+H&#65533;4Y2&#65533;&#65533;&#65533;!4l&#65533;&#65533;$&#65533;1n&#65533; &#65533;GH#L&#65533;&#65533; &#65533;&#401;)Q&#65533;
&#65533;&#65533;?}&#65533;&#65533;R&#65533;K?&#65533;I&#65533;&#65533;&#65533;&#65533;Q&#65533;H&#65533;Z&#65533;
&#65533;%b]"e&#65533;&#65533;)EQVd&#65533;&#132;&#65533;
&p&#65533;&#65533;&#65533;&#65533;&#65533;"B&#65533;&#65533;&#65533;&#1848;"@l&#65533;&#65533;&#65533;&#65533;&#65533;&#65533;H&#65533;&#65533;&#65533;/&#65533;XAB&#65533;b'X&#65533; &#65533;&#65533;&#65533;c&#65533;@&#65533;H!Z&#65533;&#429;k&#65533;N&#65533;s&#65533;&#797;6w]&#65533;s&#2028;-S-7_&#65533;&#65533;|Ac4t&#65533;p&#65533;&#65533;&#65533;7T&#65533;&#65533;&#65533;&#65533;&#65533;
*4_&#65533;@&#65533;J&#65533;&#1445;+7&#65533;\9r&#65533;Nw?=N&#65533;&#65533;r&#31895;3&#65533;}&#65533;&#65533;q&#65533;&#65533;}&#65533;&#65533;&#65533;&#65533;&#65533;&#65533;}&#65533;&#65533;&#65533;&#65533;&#65533;&#65533;&#65533;o>&#65533;&#65533;!P;s&#65533;ios&#65533;Q&#65533;p&#65533;AFr&#65533;I/m&#65533;I&&#65533;l&#65533;&#65533;&#65533;<&#65533;&#65533;G$&#65533;D&#65533;&#65533;fm&#65533;&#65533;F&#65533;_&#65533;&#65533;&#65533;k&#65533;&#65533;&#65533;lf&#65533;kh&#1297;&#65533;k&#65533;&#65533;&#65533;FW&#1798;&#65533;cDR&#65533;ljL&#65533;&#65533;n&#65533;&#1638;&#65533;p&#65533;&#65533;&#65533;JK&#65533;w&#65533;y'&#65533;x&#65533;q&#65533;{&#65533;&#65533;GL{&#65533;&#478;z&#65533;T&#65533;&#65533;5&#964;SMz&#1452;&#65533;;&#65533;G&#65533;y&#65533;&#65533;s&#65533;<&#65533;&#65533;G&#65533;yO?	E4&#65533;=&#65533;|sL2&#65533;4RI'}4&#65533;1&#65533;$3N4&#708;&#65533;&#65533;A&#65533;	Tx&#65533;!&#65533;x&#65533;&#65533;'&#65533;T&#65533;&#65533;&#65533;TV&#65533;t'&#65533;-&#65533;ag&#65533;uh&#341;&#65533;v`&#65533;&#65533;&#65533;@&#65533;&#65533;&#65533;`VTSU&#65533;&#65533;&#65533;v&#65533;q/@q&#65533;QGq&#65533;&#65533;&#65533;&#65533;,&#65533;&#65533;&#65533;l&#65533;&#65533;V[.e}&#65533;&#65533;lC&#65533;5Zs&#65533;I&#65533;B&#65533;R+&#65533;&#65533;&#65533;l&#65533;]unw&#65533;p&#65533;&#65533;&#65533;&#65533;R&#65533;&#65533;UO>&#65533;&#65533;Q&#65533;E5Vq&#65533;&#65533;U_&#65533;&#501;&#65533;&#65533;SC`@&#65533;tg&#65533;X&#65533;MW&#65533;&#65533;$-&#65533;&#65533;&#65533;&#65533;^&#65533;vm&#65533;&#65533;X&#65533;A&#65533;Vt&#65533;aet=fm&#65533;&#1102;Co&#65533;&#65533;&#65533;I&#65533;LA&#65533;|&P&#65533;p&#65533;&#65533;&#65533;&#65533;
dK&#65533;Nn0&#65533;l&#65533;	&#65533;&#65533;S2&#65533;&#65533;K")D0&#65533;8b&#65533; "&#65533;&#65533;"&#65533;8&#65533;J&#65533; &#65533;&#65533;&#65533;&#65533;
*&#65533;X" &#65533;0!&#65533;&#65533;z&#65533;&#65533;$&#65533;&#65533;|&#65533;r&#65533;a&#65533;"~(&#65533;<&#65533;jd?A&#65533;&#65533;B&#579;(|&#65533;&#65533;-&#65533;&#65533;&#65533;I0&#1636;&#65533;ODqj&#65533;U.&#65533;&#202;%&#65533;&#65533;RLQ&#65533;P&#65533;&#65533;"V8&#65533;&#65533;&#65533;@
p&#65533;&#65533;&#65533;"&#65533;&#65533;@`&#65533;&#65533;@ N92&#65533;`&#65533;Nh&#65533;;&#65533; &#65533;&#65533;R@&#65533;&#65533;P8&#65533;`&#65533;a&#65533;U&#65533;&#65533;&#65533;Ez&#65533;Q&#65533;&#65533;5&#65533;[QN'&#65533;r&#65533;&#65533;F4z1&#65533;U4&#65533;&#65533;&#65533;D&#65533;&#65533;*&#65533; &#65533;&#65533;(P&#65533;l@&#65533;&#65533;.8&#65533;H&#65533;&#65533;y&#65533;N`&#65533;R&#65533;C&#65533;w&#65533;&#65533;&#65533;hZ!w&#65533;&#1246;M?&#65533;&#65533;&#65533;~&#65533;&#65533;&#65533;&#1031;?&#65533;&#65533;&#65533;&#65533;t=&#65533;)G7&#65533;Q&#65533;h&#65533;c4&#65533;Hb5&#65533;&#65533;n&#65533;&#65533;&#65533;A&#65533;&#65533;Fxo&#65533;'DPb&#1105;`T$&#65533;CzQ6&#920;&#65533;k`CI8&#65533;Q&#65533;&#65533;X&#65533;")Iw&#65533;cS&#65533;&#65533;&#65533;J&#65533;yW&#65533;\&#65533;5&#65533;iMe&#65533;G"&#65533;HOEL`&#65533; &#65533;&#65533;"&#623;}],W&#65533;j&#65533;2I&#65533;K^&#65533;a&#65533;&#65533;G=U&#65533;QR&#660;&#65533;D%&#65533;&#65533;T&#65533;9&#65533;#O&#65533;&#65533;%&#65533;&#65533;$&#65533;&#65533;lU&#65533;&#65533;U.O&#65533;SlO&#65533;d+&#65533;&#65533;&#65533;,U&#65533;z&#1366;&#65533;Z)Z&#65533;(P&#65533;&#65533;&#65533;IjV&#65533;"C&#65533;&#803;&#65533;+]&#65533;A/&#65533;&#65533;&#65533;/Z&#1642;&#65533;&#65533;&#65533;&#65533; !&#65533;%Rq&#65533;&#65533;&#65533;	&#65533;9&#65533;u1[&#65533;k^&#65533;4g&#65533;*v&#65533;\*&#65533;V&#65533;&#65533;f@&#65533;Mq&#65533;&#65533;&#65533;9&#65533;6&#65533;S&#1216;&#65533;&#65533;&#65533;&#65533;5&#65533;&#65533;am&#65533;&#65533;>7&#1734;&#65533;&#65533;&#65533;&#65533;p&#65533;g&#65533;5&#65533;!8&#65533;&#65533;&#65533;o&#65533;h&#65533;&#65533;jL&#65533;Ms&#65533;&#1352;&#65533;1l&#65533;D&#65533;&#65533;Y&#65533;&#65533;&#65533;p8&#65533;ARpBP&#65533;T$&#65533;9 AV&#65533;%H!(H &#65533;T&#65533;7&#65533;&#65533;o A&#65533;&#65533;`&#1406;&#65533;&#65533;}:&#65533;&#65533;&#65533;&#65533;&#65533;A&#65533;(D&#65533;@HH&#65533;&#65533;&#65533;Ct@&#65533;&#65533; ^&#65533;&#65533;"(Q	Lp&#65533;&#65533; )Va&#65533;?`&#65533;	YD(JQ
U&#65533;&#65533;&#65533;@Z&#65533;&#65533;&#65533;&#65533;@@o& 	&#65533;y"	&#65533;7Z&#65533;y&#65533;y&#65533;&#65533;&#65533;&#65533;&#65533;{&#65533;&#65533;&#65533;J&#65533;&#65533;&#65533;8&#65533;#@Akc&#65533;&#65533;&#65533;&#65533;n&#65533;7&#65533;&#65533;&#65533;x&#65533;&#65533;K_&#65533;$r&#65533;s&#65533;&#65533;ptx&#65533;)&#65533;&#65533;&#65533;Vb&#65533;&#65533;&#65533;&#65533;0&#65533;(&#65533;,&#65533;r>&#65533;&#65533;&#1618;&#65533;l&#65533;&#65533;*&#65533;(@&#65533;,&#65533;&#65533;B&#65533;v&#65533;zh&#65533;&#65533;&#65533;~Fz&#65533;&#65533;&#65533;&#65533;? &#65533;~-Z_v&#65533;&&#65533;&#65533;&#65533;F3&#65533;!h&#65533;,&#2024;&#65533;4&#65533;&#65533;&#65533;x&#65533;&#65533;&#65533;o&#65533;s&#65533;=&#65533;&#65533;&#65533;&#65533;&#65533;&#65533;b&#65533;$$&#65533;qGLz&#65533;WD&#65533;:~&#65533;/&#65533;&#65533;&#65533;43?^)dK&#65533;U!&#1780;&#65533;;&#65533;O+&#65533;&#65533;&#65533;&#613;d&#65533;&#65533;&#65533;&#65533;_&#65533;<Nt&#65533;&#65533;5&#65533;!&#65533;&#65533;Wc.v&#65533;b&#65533;&#65533;e(&#65533;$&1&#65533;&#65533;&#745;&#65533;&#65533;&#1188;&E~*&#65533;&#65533;RU&#65533;&#65533;&#65533;f&#65533;&#65533;`&#65533;&#65533;1&#65533;&#65533;Br&#65533;&#65533;w&#65533;2&#65533;=5'>%
&#65533;&#1119;&#65533;D&#65533;d&#65533;&#65533;e&#65533;a&#357;d&#65533;w&#1637;Q&#65533;&#65533;&#545;a&#65533;&#724;&#65533;&#65533;%&#65533;&#65533;&#65533;&#65533;&#65533;&#65533;IK&#65533;3&#65533;&#65533;iT3/$&#65533;4&#1432;&#65533;E&#65533;t&#65533;&#65533;&#65533;&#65533;\&#65533;&#65533;M&#65533;&#65533;Yo&#65533;&#1463;.O&#65533;XH&#65533;&#65533;DO
&#65533;&#65533;"mT&#65533;&#65533;`3&#65533;a&#65533;,&#65533;(&#65533;`&#65533;2&#65533;!&#65533;kh&#65533;&#65533;&#65533;Rj&#65533;#&#65533;ac&#1120;7&#65533;D&#65533;&#65533;&#65533;A&#65533;&#65533;&#65533;+<1	F(}p\B&#65533;'pl0&#65533;&#65533; 7$&#65533;	L&#65533;&#65533;&#65533;@&#65533;&#65533;8+ &#65533;&#65533; &#65533;%&#65533;o&#65533;&#65533;r &#65533;&#65533;p@0&#65533;p&#65533;&#65533;&#65533; 1\&#65533;p"&#65533;`	`0C&#512;<"t Cx&#65533;\`'&#65533;&#65533;&#65533; &#65533;LlB&#65533;&#65533;&#516;'FQ&#65533;&#65533;&#65533;
t&#65533;&#65533;(HQ&#65533;S46&#65533;X&#65533;> &#65533;d @@ 0&#65533;	P&#65533;&#65533;h&#65533;m=&#65533;&#65533;<&#65533;y&#65533; &#65533;&#65533;&#65533;&#65533;&#65533;)p`&#65533;&#2042;&#65533;&#65533;&#65533;N Z&#65533;&#65533;o}&#65533;&#65533;bp<&#65533;&#65533;j&#65533;&#65533;,&#1500;',&#65533;&#65533;5&#65533;IO3D&#65533;	V&#1282;&#65533;H*TV(b& P&#65533;h`-A`&#65533;w p&#65533;|&#65533;&#65533;m&#65533;&#65533;&#65533;&#65533;/&#65533;s&#65533;&#65533;p&#65533;?|f"&#65533;&#65533;COJ&#65533;o@C&#752;&#65533;wd!i@&#65533;&#65533;&#1141;
w&#65533;&#65533;&#65533;&#65533;&#65533;(&#65533;F&#65533;&#65533;F&#65533;&#65533;Fj\&#65533;x&#65533;3&#65533;&#65533;(N?&#65533;s&#65533;&#65533;&#65533;+)H1&#65533;&#65533;#7&#65533;o|&#1624;^[FZ$z&#65533;W
&#65533;Q&#65533;!&#65533;}&#65533;&#65533;K&#65533;'
'&#65533;&#65533;u9&#65533;8&#65533;&#65533;&#65533;b&#65533;Lt@'LK&#65533;E&#1137;:&#243;R3SJ>a&#65533;D4&#65533;VyRI@,&#65533;%&#65533;&#65533;&#65533;M&#65533;&#65533;4&#65533;&#65533;A{&#65533;&#65533;/&#65533;&#65533;&#259;&#65533;&#65533;y&#65533;&#65533;K&#65533;#TBF9&#65533;DjBQ&#65533;A<&#65533;W&#65533;'pr@d&#65533;VI&#65533;&#65533;&#65533;&#65533;<&#65533;z&#65533;&#65533;&#65533;&#65533;V2&#65533;&
(k(\!5t&#65533;+&#65533;&#65533;&#65533;)&#65533;&#65533;/*&#65533;&#65533;q&#225;,j&#65533;&#1606;&#65533;&#65533;&#65533;&#65533;#&#65533;k&#65533;&#65533;h@b &#65533;_&#1541;c&#65533;69r&#65533;b &#65533;b(&#65533;d&#65533;&#65533;j&#65533;&#65533;&#65533;#&#65533;h.m&#65533;(C&#65533;_f&#65533;&#65533;&#65533;h&#65533;ixb&#65533;eV&#65533;&#65533;@@&#65533;'&#65533;8&#65533;q&#65533;0.P68&#65533;,&#65533;&#65533;(&#65533;&#65533;&#65533;	+#h&#65533;$&#65533;&#65533;%&#513;&#65533; `&#65533; `'&#65533;&#65533;&#65533;!&#921;&#65533;&#1537;h&#65533;&#65533;&#65533;&#65533;&#65533;&#65533;&#65533;&#65533;&#65533;&#65533;&#65533;&#65533;!&#65533;&#65533;&#65533;&#65533;	&#65533;7&#65533;( &#65533;&#65533;&#65533;&#65533; &#16897;1&#65533;I&#65533;J&#65533;&#65533;J&#65533;&#65533;*&#65533;3&#65533;&#65533;M8&#65533;&#65533;;&#65533;Ux&#65533;I&#65533;&#65533;&#65533; &#65533; H @ &#65533;:&#65533;[&#65533;&#65533;&#65533;&#65533;&#65533; &#65533;[;&#1203;&#567;@&#65533;&#65533;&#65533;&#128;(&#65533;`&#65533;&#65533;x&#65533;&#65533;x&#65533;&#65533;&#65533;-&#65533;&#65533;&#65533;h$&#65533;\&#65533;x&#65533;&#65533;F&#65533;Y&#65533;xp&#65533;&#65533;&#65533;xA&#65533;q&#518;d&#65533;&#65533;M`f@&#65533;Y&#65533;&#65533;&#65533;a&#65533;&#65533;$&#65533;&#37984;&#16395;&#65533;&#65533;h&#558;&#192;@#&#65533;pH&#65533;&#65533;&#65533;6&#65533;&#65533;&#65533;&#65533;+&#65533;2K&#65533;&#65533;&#65533;&#43985;&#65533;5&#65533;&#65533;1&#65533;TK&#65533;c&#65533;&#65533;&#65533;eHi&#1542;&#65533;&#65533;&#65533;qh>Q&#65533;5&#65533;&#65533;&#65533;&#65533;&#65533;00&#163;8&#65533;%&#65533;	&#65533;&#65533;&#668;&#65533;&#65533;&#65533;L&#65533;&#65533;&#65533;&#65533;r#&#65533;l#$&#65533;&#65533;&#65533;1&#65533;&#224;&#65533;q&#65533;'$&#65533;&&#65533;3B&#65533;&#65533;^*&#65533;-I&#65533;^)&#65533;W&#65533;&#65533;&#65533;1(	,&#65533;&#65533;&#1550;&#65533;P!#j(&#65533;&#65533;Z&#65533;'[&#65533;w&#65533;|I&#65533;~q&#65533;_J&#65533;/;&#65533;H&#65533;1E&#65533;ND&#65533;%6&#65533;&#65533;&#65533;AI&#65533;_&#65533;>sNFB<&#65533;K&#65533;&#65533;&#65533;&#65533;yh&#65533;x&#65533;&#65533;y&#65533;;+O&#65533;&#65533;ON&#65533;&#65533;&#65533;A&#65533;N&#65533;&#65533;&#65533;&#65533;B&#65533;D&#65533;&#65533;{&#65533;\&#65533;,s&#65533;sA&#65533;#&#65533;&#65533;x&#65533;)[&#65533;&#65533;H)&#1752;&#65533;&#65533;C&#65533;+&#65533;6&#65533;&#65533;&#65533;I&#65533;&#65533;q&#65533;&#65533;i&#65533;&#65533;&#65533;i&#65533;h&#65533;&#65533;i&#65533;3&#65533;&#65533;gPa&#517;X&#65533;a&#65533; i&#65533;f&#65533;&#65533;eX&#65533;c&#65533;_8&#65533;d0d&#65533;&#65533;&#65533;W0&#65533;N&#65533;&#65533;K&#65533;&#65533;Hh7E`&#65533;w&#65533;=&#65533;6&#65533;&&#65533;&#65533;&#65533;P&#65533;@&#65533; &#65533;4h&#65533;2&#1538;)F"&#65533;&#65533;&#65533;8&#65533;1&#65533;#H#&#65533;&#65533; &#65533;&#65533;$X&#65533;&#65533;&#1025;&#65533;&#65533;(G&#65533;&#65533;&#65533;&#65533;S&#65533;S?&#65533;&#65533;&#65533;&#65533;&#65533;&#65533;&#1729;=&#65533;F&#65533;i&#65533;#p&#65533;&#65533;9&#65533;&#65533; &#65533;,P&#65533;<&#65533;&#65533;O&#65533;-8&#65533;%&#65533;M &#65533;Pp
&#65533;t[&#65533;4&#65533;&#65533;C&#65533;@ &#65533;	&#65533;&#640;&#65533;&#65533;&#65533;*&#65533;&#65533;&#1675;&#65533;#&#65533;&#65533;&#65533;&#65533;&#65533;X&#65533;&#65533;&#1758;&#65533;&#1659;&#65533;3&#65533;j&#65533;&#65533;&#65533;&#65533;&#65533;$&#65533;Z&#65533;5&#65533;&#65533;c!&#65533;UIm&#65533;C&#65533;x&#65533;&#65533;w &#65533;e&#65533;&#65533;`&#65533;&#65533;c&#65533;&#65533;b&#65533;^&#65533;8&#65533;9&#65533;&#65533;"x&#65533;	`&#65533; &#65533;&#65533;&#65533;&#65533;&#65533; &#65533;UH&#65533;v&#65533;&#1979;&#65533;&#65533;&#1055;AK&#65533;&#65533;&#65533;&#65533;&#65533;&#65533;)&#65533;&#65533;"&#65533;&#65533;&#65533;&#65533;]p&#65533;g&#65533;&#65533;&#65533;&#65533;&#65533;&#65533;g&#1030;r8&#65533;Skm&#65533;&#65533;&#65533;&#65533;&#65533;!&#65533;Q&#65533;3&#65533;:&#65533;&#65533;l?U?&#65533;}#&#65533;&#65533;&#65533;&#65533;&#65533;&#65533;5&#65533;Z4R&#65533; &#1123;&#65533;&#65533;[&#65533;6&#65533;&#65533;&#65533;X&#65533;:;&#65533;{(3#4@Gb&#65533;d&#65533;}j3&#65533;&#65533;BX5&#1868;&#1652;&#65533;&#1653;&#65533;&#65533;8l)q&#65533;4&#65533;V&#65533;&v&#65533;&#65533;=&#1620;&#65533;&#65533;[|P&#65533;1&#65533;&#65533;Uj$&#65533;&#65533;A3;&#65533;/Y&#65533;.&#65533;&#65533;VZ&#65533;&#65533;<D"&#65533;&#65533;&#1024;&#65533;	%&#65533;[T&#65533;Z|%Q!&#65533;&#65533;A&#65533;&#65533;F&#65533;H2.G@]&#65533;B&#65533;
&#65533;&#278;W&#65533;&#65533;&#65533;&&#65533;h5&#1661;&#65533;&#65533;C&#65533;D&#65533;&#65533;&#65533;&#65533;+R&#65533;_&#65533;&#65533;k&#65533;fHh&#65533;&#65533;	&#65533;%&#65533;&#65533;c&#1541;XpX&#65533;&#65533;_&#65533;KB,&#65533;oS_x&#65533;U&#65533;Y8&#65533;CS&#65533;F&#65533;9P&#65533;3P4&#65533;"&#65533;! &#65533; &#1025;`&#65533;&#65533;&#65533;y&#65533;&#65533;od&#65533;&#51265; &#65533;7p&#65533;2&#65533;(x&#65533;_&#65533;F"`bl&#65533;$&#65533;&#65533;&#65533; &#1203;' &#65533;'8&#65533;q&#65533;&#65533;&#65533;&#65533;&#65533;&#65533;&#1537;0	&#65533;&#65533;&#65533;&#65533;&#65533;&#65533;ha&#65533;&#65533;&#65533;;&#65533;a0a&#65533;:XH`&#65533;h1&#65533;F&#65533;K@&#65533;(&#65533;0&#65533;NxUR bRH&#65533;Y&#65533;;H&#65533;R&#65533;&#65533;&#65533;8&#65533;x&#1792;&#65533;&#65533;&#65533;x&#65533;&#65533;b*v&#65533;t&#65533;&#65533;&#65533;&#65533;&#65533;&#65533;H&#65533;&#65533;J&#1634;-&#65533;c&#65533;&#65533;&#1243;X#&#65533;&#65533;^H&#65533;T&#65533;&#65533;&#65533;&#65533;8>}zdz&#65533;A&#65533;t&#65533;CN&#65533;&#65533;kx&#65533;M&#65533;F&#65533;&#65533;h8&#65533;=&#65533;&#65533;82&#65533;&#65533;&#65533;&#65533;&#65533;2&#65533;&#65533;&#513;;&#65533;up&#65533;&#65533;&#65533;&#65533;5&#65533;&#65533;h&#65533;M&#65533;&#65533;+&#65533;&#65533;&#65533;&#1328;&#65533;&#65533;]{&#65533;#&#65533;&#65533;&#65533;V#&#65533;k&#65533;&#65533;j&#65533;p&#65533;7&#65533;&#1670;j&#65533;r&#65533;&#65533;Y&#65533;&#65533;&#65533;!&#65533;&#65533;&#1821;&#65533;&#1851;X&#65533;
?n&#65533;&#65533;S?C&#65533;&#65533;?&#65533;&#65533;LB&#785;&#65533;({L"&#65533;Z0":&#65533;qr&#65533;_b\=&#65533;&#65533;&#65533;&#65533;&#65533;&#65533;&#65533;o52]AM&#65533;!&#65533;&#65533;}&#65533;
[&#65533;&#65533;&#65533;y&#949;y&#65533;&#65533;&#65533;&#1057;&#65533;g#*&#917;*&#65533;~Q&#65533;'&#65533;&#65533;&#741;,O99&#65533;>&#65533;&#1799;&#65533;&#65533;L\&#65533;|&#65533;;&#1778;1s&#65533;@!&#65533;w@w&#65533;NQ&#65533;\&#65533;-&#65533;8&#65533;&#65533;5&#65533;9yMQi&#65533;TBs&#65533;3&#65533;&#65533;R!&#65533; C&#65533;:&#65533;M&#65533;&#65533;&#65533;VI0&#65533;&#65533;&#1421;&#65533;	U&#65533;]ZKm#j\c&#65533;!&#65533;&#65533;&#65533;{)jpjip&#65533;g&#65533;&#65533;&#65533;&#65533;d&#1029;XP&#65533;P&#65533;U&#65533;&#65533;bP&#65533;&#65533;&#65533;jhX_&#65533;[H&#65533;H &#65533;9H&#65533;0&#65533;&#65533;2&#65533;"@#&#65533;P&#65533;+IP&#65533;&#65533;&#65533;&#1528;&#65533;&#1961;&#65533;P&#65533;/P/&#65533;&#65533;$(#@&#1223;&#65533; &#65533;~3&#65533;!&#65533;&#65533;&#65533; :5&#65533;&#65533;&#65533;&#65533;&#65533;&#65533;!a&#65533;&#65533;0&#65533;&#65533;l?&#321;&#65533;lC&#65533;&#65533;r&#65533;&#65533;&#65533;&#65533;8ml&#65533;V0I&#65533; &#65533; &#65533;&#65533;'&#65533;B&#65533;0,&#515;H&#65533; &#65533;P &#65533;&#65533;Z&#65533;&#65533;"&#65533;(V&#65533;x &#65533; 	&#65533; *&#65533;&#65533;&#65533;&#65533;&#65533;+;&#65533;
V &#65533;&#65533;&#65533;
&#65533;&#65533;&#65533;C&#65533;@&#65533;&#65533;&#65533;&#65533;&#65533;&#65533;&#65533;X&#65533;Q&#65533;&#65533;q&#65533;&#65533;&#863;{r3V&#65533;HZh&#65533;n(&#65533;<@&#65533;BH&#65533;k0&#65533;J&#65533;A&#65533;&#65533;&#65533;b&#65533; &#65533;X&#65533;&#65533; &#65533; (&#65533;&#65533;g&#65533;YC&#1761;6&#65533;[&#65533;=&#65533;p&#65533;&#65533;&#65533;&#65533;&#65533;!&#65533;E>Z&#65533;&#65533;&#65533;&#65533;2&#65533;VhX6)	&#65533;&#65533;&#65533;?&#65533;=5
&#65533;5&#65533;l&#65533;C&#65533;&#65533;m&#65533;&#65533;&#65533;_#5Z&#1123;]r&#65533;Z&#65533;=#kH&#65533;%&#65533;r&#65533;m?9Zr&#65533;&#65533;?&#65533;&#65533;?&#65533;f&#65533;A&#65533;&#65533;{@$&#65533;\&#65533;&#65533;&#65533;&#65533;]~&#65533;'z&#671;w&#65533;yy&#65533;6&#65533;!nR&#65533;&#65533;&#65533;&#65533;;&#65533;&#65533;9L&#65533;[&#65533;&#65533;P	&#65533;&#65533;U$7Y\G&#65533;A&#65533;&#65533;&#65533;&#65533;l&#967;&#915;&#65533;^&#65533;Ur&#65533;&#65533;%%F&#65533;12&#65533;&#65533;p&#65533;&#65533;&#65533;&#65533;X&#65533;&#65533;&#65533;%&#65533;&#65533;Qg&#65533;RiS$C'&#65533;&#65533;&#65533;Yj&#65533;q&#1367;]&#65533;&#65533;&#65533;&#65533;
W[&#65533;&#1580;&#65533;&#65533;}s&#65533;b&#65533;&#65533;`&#65533;&#65533;I&#65533;&#65533;&#1576;&#65533;j&#65533;&#65533;&#65533;&#65533;X&#65533;&#65533;B&#65533;&#65533;PXY&#517;^&#65533;&#65533;B&#65533;X0I&#65533;&#65533;.(&#65533;&#65533;_&#65533;W&#65533;3a&#65533;Vp-&#65533;J&#65533;&#65533;JwH&#672;&#65533;!&#65533;/ &#65533;&&#65533;&#1237;`T&#440;&#65533;H&#65533;&#65533;&#65533;p &#65533;&#65533;&#65533;&#65533;&#65533;&#65533;&#65533;&#513;iT&#65533;&#65533;&#65533;&#65533;&#65533;&#65533;&#65533;&#65533;`&#65533;&#65533;&#65533;&#65533;&#65533;&#65533;&#65533;V&#65533;&#65533;`&#65533;1&#65533;&#65533;x&#65533;H&#65533;p&#65533;P&#65533;&#65533;&#65533;2`&#65533;0&#514;8h&#65533;M&#65533;&#65533;P&#65533;&#65533;*&#65533;H@&#65533;p X ` &#65533;&#65533;&#65533;&#65533;(&#65533;&#65533;&#65533;&#65533;d&#65533;&#768;&#65533;Y&#65533;hI&#65533;t&#65533;b&#65533;&#65533;,&#448;&#65533;h(&#65533;&#65533;T&#65533;v&#65533;'&#65533;@&#65533;&#65533;9Mra&#65533;.Y&#65533;&#65533;_0&#65533;&#65533;c&#197;U&#65533;&#65533;g&#65533;&#65533;5x&#65533;x&#65533;9&#65533; (w&#65533;&#65533;_R&#65533;&#65533;p"(&#65533;&#65533;&#65533;_&#65533;z!&#65533;&#65533;>JL&#65533;$&#65533;&#65533;X&#65533;s&#65533;&#65533;&#999;g&#65533;Y&#65533;o&#65533;Qk&#65533;&#65533;&#65533;&#65533;0DlH&#65533;&#463;&#65533;&#65533;J(8&#65533;d&#65533;&#65533;&#65533;&#65533;&#65533;&#65533;(D&#65533;&#65533;}!&#65533;&#65533;&#65533;&#65533;&#65533;?&#65533;A<&#65533;&#65533;&#65533;&#65533;L&#65533;L4
M&#65533;&#65533;/&#65533;T&#65533;tp!=aDO&#65533;&#65533;&#65533;s^&#65533;&#65533;&#65533;&#65533;&#65533;&#65533;~&#65533;&#65533;&#1541;5OZ+&#65533;&#65533;2&#65533;[&#65533;&#65533;&#65533;&#65533;&#65533;X&#65533;&#65533;&#65533;#&#65533;S&#65533;&#65533;&#65533;,&#65533;&#65533;T\&#65533;&#65533;&#65533;&#65533;2&#65533;&#65533;x&#387;O&#65533;&#65533;x&#65533;&#65533;&#65533;k8&#65533;^&#65533;&#65533;&#65533;&#65533;&#1395;7&#65533;&#12108;#&#65533;3&#65533;Q&#65533;&#135;&#65533;&#65533;&#851;&#65533;&#65533;&#65533;&#65533;&#385;WN]&#65533;u&#65533;&#65533;&#883;&#65533;&#65533;&#65533;=|:w&#65533;&#65533;&#65533;gF&#65533;77F,Z&#65533;&#209;I&#65533;B,&#65533;p&#65533;@&#65533;&#65533;Q&#65533;&#65533;&#65533;;w&#65533;&#1449;S's]:t&#65533;`&#65533;k&#494;&#65533;&#65533;w&#65533;K&#65533;&#65533;&#65533;&#1783;m&#65533;z&#65533;&#65533;&#65533;n&#65533;s&#65533;&#154;+W&#65533;&#1849;&#65533;&#65533;&#65533;&#65533;+b&#65533;_&#65533;&#65533;d&#65533;&#65533;&#65533;;ub&#65533;}&#65533;&#65533;X/]&#65533;&#65533;I&#65533;&#65533;&#65533;U%E&#65533;5&#65533;&#65533;&#65533;&#65533;'P&#65533;&#65533;S&#65533;&#65533;#:xQ&#65533;	*Z&#65533;0q&#65533;	.\&#65533;8&#65533;&#65533;&#65533;,&#65533;&#65533;&#65533;&#65533;&#65533;&#65533;J.U&#65533;&#65533;&#65533;&#65533;&#65533;&#65533;&#65533;>&#65533;Ab&#65533;{&#65533;,8P&#65533;0&#200;9n&#1584;&#65533;&#65533;&#65533;&#65533;;|&#65533;&#65533;&#65533;c1p&#65533;1&#65533;&#65533;p&#65533;}&#65533;&#65533;&#65533;&#65533;&#65533;&#65533; &#65533;9&#65533;p&#65533;&#65533;'&#65533;+&#65533;pL&#65533;Q&#65533;AG"&#65533;|&#65533;)&#65533;&#65533;2&#65533;(&#65533;x
*&#65533;p1&#65533;&#65533; B&#65533;&#65533; x&#65533;&#65533;h&#65533;&#65533;p &#65533;t&#65533; &#65533;`	I:&#65533;d$.&#65533;`B#&#65533;&#65533;&#65533;o)&#65533;&#65533;B'la&#65533;2]	&#65533;&#65533;^w&#65533;&#65533;^wy&#65533;&#65533;L[&#65533;&#65533;X;Y&#65533;&#65533;&#65533;7&#65533;&#1329;D$&#65533;Psg&#65533;3&#65533;C&#65533;P<&#65533;&#65533;&&#65533;<&#65533;I.&#1832;S&#65533;\&#65533;&#65533;&#65533;]&#65533;z&#65533;&#933;&#65533;&#65533;&#65533;YX`}&#65533;&#65533;&#65533;9&#65533;&#65533;&#65533;9&#65533;SN&#65533;&#65533;&#65533;&#42474;&#65533;&#65533;j&#65533;X&#65533;&#65533;&#65533;`}&#65533;Jk:&#65533;H&#65533;5&#1872;&#65533;&#65533;9&#65533;&#65533;M3&#65533;T3&#65533;9xu&#65533;Wa&#65533;
&#65533;&#43958;&#65533;j&#65533;&#394;#N8-&#65533;&#65533;&#65533;7&#65533;p&#65533;&#65533;6&#22171;&#65533;5&#65533;h&#65533;&#65533;5&#65533;b&#65533;&#890;&#65533;&#65533;+o&#65533;&#65533;Zc&#65533;5&#65533;f&#65533;&#65533;5&#65533;X&#65533;n&#65533;&#65533;Lo&#65533;&#65533;psp7&#65533;(&#65533;8&#4643;*`a&#65533;#&#65533;<&#65533;hd>&#65533;&#65533;qDY&#65533;I&&#65533;$&#65533;&#65533;P&#65533;<&#65533;;w&#65533;&#1366;;f&#65533;%'Xc&#65533;<X_X&#65533;8&#48810;&#65533;&#65533;&#65533;JN_&#65533;n&#65533;9&#65533;Mt&#65533;g&#65533;uC!?&#65533;&#65533;U&#65533;&#65533;P&#65533;O&#65533;&#65533;&#65533;\ga&#65533;&#65533;;lu&#65533;2<O&#65533;QDT&#65533;M&#65533;&#65533;&#65533;h&#65533;&#1368;&#65533;j&#65533;&#65533;U;`&#65533;#&#65533;7&#65533;S&#65533;`&#65533;&#65533;rU&#65533;&#65533;7&#65533;&#65533;>8&#65533;#&#65533;3I%Va&#65533;&#65533;&#65533;;
&#65533;&#65533;5&#65533;n&#65533;]&#65533;&#65533;&#65533;X&#65533;&#65533;C&#1053;v%&#65533;Y&#65533;&#65533;U&#65533;&#65533;e&#65533;&#65533;X:zIf&#65533;&#65533;&#65533;&#65533;_&#65533;&#65533;~{&#65533;&#65533;*&#65533;i&#65533;[uL1}u7&#65533;&#65533;
)&#65533;&#1026;L&#65533;&#65533;l"h&#65533;&#65533;Fu&#65533;&#65533;4&#65533;&#65533;&#65533;
"&#65533;&#65533;'&#65533;&#65533;&#65533;	+&#65533; B
+&#65533;&#65533;~
#&#65533;&#65533;&#65533;
$&#65533;&#65533;
$&#65533;&#65533;&#65533;[&#65533;N&#65533;]u&#65533;&#65533;"0	@(B{&#1026;X`9h&#65533;|&#1027;&#65533;@9&#65533;&#65533;h&#65533;p&#65533;:&#65533;&#65533;&#65533;&#65533;T&#65533;K&#65533;N &#65533;&#195;&#65533;&#65533;;@&#65533;j&#65533;0&#65533;3&#65533; &#65533;x&#65533;
$ (&#65533;&#800;N&#65533;"&#65533;8&#65533;*NA
R&#65533;&#65533;&#65533;P#&#65533;&#65533;p@}X@0&#65533;$&#65533;&#65533;&#65533;&#65533; IGe$&#65533;&#65533;&#65533;x&#65533;nD&#65533;&#65533;G&#65533;&#65533;-(&#65533;&#65533;p&#65533;&#65533;X&#65533;&#665;&#65533;Z7A&#65533;&#65533;R&#65533;<&#65533;L&#1841;qCl0&#65533;&#65533;&#1101;rD&#65533;&#65533;&#65533;&#65533;&#65533;&#65533;9t&#65533;&#65533;&#65533;Y:&#65533;W&#65533;&#65533;q&#65533;M&#65533;<&#65533;.&#65533;&&#1541;Jg&#65533;l% c	*&#65533;p*&#65533;&#65533;&#65533;&#65533;8|&#65533;pXc&#65533;&#65533;&#432;&#65533;&#65533;l0&#65533;&#65533; &#65533;9$&#65533;&#65533;&#65533;&#65533;&#65533;v&#65533;,q	&#65533;&#1613;Ch&#65533;
&#65533;7&.ntC\&#65533;&#65533;&8&#65533;i&#65533;q&#65533;s]&#53399;&#65533;&#65533;&#65533;&#65533;r&#65533;&#65533;&#65533;p'&#65533;&#65533;&#65533;0&#65533;&#65533;C&#65533;&#65533;&#65533;&#65533;V&#65533;&#65533;&#65533;m$"I&#65533;CB&#9478;&#65533;D-&#65533;Z$&#65533;&#65533;0&#65533; &#797;
&#9644;&#65533;&#65533;tg&#65533;&#65533;]&#65533;&#65533;&#65533;O&#65533;&#65533;&#65533;&#65533;PU&#65533;O&#65533;,UB+i5c&#65533;\&#65533;eu:B<S&#65533;v&#65533; n&#65533;\&#65533;&#1458;&#65533;mM-Y&#65533;)&#65533;&#65533;P&#65533;(.&#65533;c&#65533;I&#65533;&#65533;2&#65533;&#65533;-}&#65533;D&#65533;aln&#65533;`&#65533;&#65533;&#65533;t&#65533;&#65533;&#564;&#65533;W&#65533;&#65533;W&#65533;&#65533;T&#65533;&#65533;Uk:&#65533;iLIFP&#65533;@u Ld&#65533;'Cr&#660;&#65533;&#65533;K&#65533;hU*b&#65533;&#65533;V&#65533;&#65533;&#65533;&#65533;&#65533;\&#65533;&#65533;U&#65533;@7&#65533;p0VU&#65533;rl8[&#65533;4et&#65533;&#503;&#65533;l&#65533;&#65533;&#1024;&#65533;&#65533;&#65533;&#65533;&#65533;_&#65533;&#65533;B&#65533;&#65533;&&&#65533;Fj&#65533;B&#65533;&#65533;"0- &#65533;j3p a&#65533;&#65533;n=@&#65533;(&#65533;&#65533;8RQ&#65533;&#65533;&#65533;&#65533;6@&#65533;&#65533;&#65533;,P&#65533;&#65533;Y&#65533;%x&#65533; A?&#65533;.z&#65533;\ <&#65533;&#65533;
g@&#65533;&#65533;'B5xot&#65533;&#65533;R&#65533;<&#65533;&#65533;
&#65533;&#65533;&#65533;w&#65533;&#65533;&#65533;&#65533;^&#65533;:(>&#65533;&#65533;z&#65533;&#65533;D &#65533;@z&#65533;&#65533;J&#65533;E&#65533;(&#65533;)J&#65533;DQ&#65533;&#65533;&#65533;&#65533;&#65533;&#65533;&#65533;p (&#65533;!]&#65533;&#65533;&#65533;r&#65533;&#65533;{ +&#65533;&#65533;&#1368;F3&#65533; 7$A\&#1824;&#65533; :&#65533;E4Q&#65533;*W&#65533;&#65533;[X&#65533;tNun/&#65533;q9&#65533;&#65533;&#65533;=&#546;u&#65533;&#65533;:&#65533;&#65533;o&#65533;&#65533;&#65533;&#65533;E/&#65533;a&#65533;&#65533;t-nQ&#65533;l&#65533;&#65533;&#65533;,O5&#65533;X&#65533;&#65533;&#65533;&#65533;R&#65533;U&#65533;o&#65533;3&#65533;fy&#65533;ky&#65533;&#65533;&#65533;<&#65533;7&#65533;&#65533;jh&#65533;$G8&#65533;QLi&#65533;&#65533;y&#65533;Vb3&#65533;i&#65533;.&#1018;&#65533;4&#65533;`eMne\&#65533;Q&#54122;j&#65533;&#65533;&#65533;|&#65533;&#65533;&#65533;%On&#65533;\&#65533;$W&#65533;&#65533;&#65533;N]&#65533;K]&#65533;&#65533;&#65533;&#65533;.&#65533;!&#65533;%&#65533;x&#1612;&#65533;&#65533;y&#1315;jb&#65533;&#65533;A&#1489;&#65533;R&#65533; &#65533;X&#65533;&#65533;amj&#65533;&#65533;UI&#65533;&#65533;&#65533;&#65533;$&#65533;&#65533;l&#65533;&#65533;\X&#65533;&#65533;&#65533;%&#65533;&#794;Z&#1138;&#773;&#65533;Z&#65533;7&#65533;&#65533;&#25987;&#65533;r
}&#65533;M&#65533;&#65533;&#65533;f&#65533;&#1748;{&#65533;&#65533;N&#65533;&#65533;r|\&#65533;X&#65533;7B&#65533;&#65533;0&#65533;1p&#65533;&#65533;Y&#65533;&#65533;7W&#65533;N1&#65533;L&#65533;&#65533;&#65533;&#65533;j&#65533; )H&#1260;&#1518;&#65533;eq&#65533;	&#65533;&#25878;&#65533;&#65533;uu]AG&#266;&#65533;W&#65533;&#65533;|&#65533;|&#65533;sb&#65533;&#65533;&#65533;&#65533;V&#65533;%56&#65533;&#65533;&#65533;o8&#65533;&#262;f&#65533;&#417;&#65533;&#65533;&#65533;k&#65533;&#65533;&#65533;2&#65533;_&#65533;B&#65533;&#65533;&#65533;+X&#65533;
3&#65533;&#65533;&#65533;8&#65533;&#65533;`&#65533;*D!	;xAV`&#65533;8I&#65533; &#65533;&#65533;| `|R&#65533;3 >&#65533;&#65533;"&#65533;@f0)tAZ&#65533;&#65533;&#65533;`&#65533; &#65533;&#65533;?3&#65533;&#65533;w&#65533;&#65533;&#65533;dG'&#65533;&#65533;F&#65533;&#65533;&#65533; /8&#65533;&#65533;q&#65533;&#1247;&#65533;;&#65533;&#65533;&#65533;c&#65533; A&#65533;[&#65533;\&#65533;&#65533;&#65533;&#65533;@6&#65533;A~&#65533;c&#65533;&#65533;&#65533;&#65533;&#65533;J&#1025;
@&#65533;&#65533;&#65533;	&#65533;&#65533;&#65533;&#65533;K&#65533;&#65533;^"&#65533;G&#65533;&#65533;M&#65533;AP&#65533;T&#65533;,@&#65533;&#65533;:&#65533;&#65533;	&#65533;&#65533;&#65533;&#1983;&#65533;)Fz&#65533;&#65533;6 &#65533;$&#588;i&#65533;\&#65533;"&#65533;X&#65533;&#65533;JYV&#65533; &#65533;&#65533; &#875;&#65533;&#65533;&#65533;&#65533;&#65533;V&#65533;C3|&#65533;!&#65533;Y&#65533;Y:&#265;Xd&#65533;&#65533;&#65533;\-&#65533;&#65533; R&#65533;4 &#65533;&#65533;&#65533;&#65533;-`&#65533;|&#65533;4SGq&#65533;&#65533;0&#65533;&#65533;hcq7,&#65533;20&#65533;7&#65533;&#65533;&#260;7<C2L&#65533;7&#65533;&#65533;\c%&#65533;.&#65533;&#65533;&#65533;J&#25768;&#65533;S"&#65533;&#65533;uK&#65533;<&#65533;&#65533;&#65533;K&#152;&#65533;&#65533;&#65533;&#65533;&#65533;&#65533;Z&#65533;u&#65533;<&#1357;8&#311068;&#65533;d8&#65533;Kz&#65533;^S69&#65533;9&#65533;T&#65533;&#65533;&#65533;Q&#65533;$&#65533;&#65533;@&#65533;Z&#65533;l&#65533;&#65533;D;&#65533;B&#65533;&#65533;dL&#65533;A<&#65533;&#65533;]T&#65533;&#65533;&#65533;&#65533;&#65533;#&#65533;N&#65533;I"&#909;&#65533;&#65533;A!&#65533;&#1813;&#65533;e&#65533;&#65533;xb&#325;&#65533;&#281;UPA&#65533;&#21772;&#65533;0&#65533;&#65533;a&#65533;&#65533;&#65533;NqM".&#947;T&#1824;&#65533;&#65533;8&#1904;p&#65533;U&#65533;hE&#65533;&#65533;&#65533;$&#65533;&#1512;&#65533;&#65533;&#65533;Y&#65533;&#65533;E%n&#65533;&#65533;&#65533;&#65533;^&#65533;b&#65533;8F/f&#65533;(Z&#65533;YqU&#1536;&#65533;&#65533;T*NN&#752;;&#65533;(&#1157;K&#65533;\E&#65533;R-!~RJ&#65533;[5&#65533;\&#65533;&#65533;&#65533;7&#65533;7&#65533;a&#65533;(&#65533;6`0&#65533;,&#65533;'\&#65533;$0&#65533;"<&#65533;#  &#65533;&#65533;\&#65533;&#65533;H&#65533; 	&#65533;&#65533;	&#65533; &#65533;&#1102;d &#65533;&#2029;&#65533;&#65533;AI	&#65533;Od H@|&#65533;$&#65533;x&#65533;x&#65533;<$&#65533;&#65533;l&#65533;$&#65533;q&#65533;|&#65533;&#65533;T&#65533;t&#65533;8&#65533;&#65533;$&#65533;&#65533;~&#65533;&#65533;@&#65533; &#65533;&#768;&#65533;@&#65533;&#65533;&#65533;
&#65533; &#65533;P&#65533;&#65533;B&#65533;&#65533;B&#65533;HX~&#65533;U&#65533;X&#65533;t@&#65533;&#65533;(&#65533;L)&#65533;*`&#65533;\&#65533;B'8&#65533;&#65533;@U&#65533;&#65533;&#65533;&#65533;U&#65533;T@&#65533;&#65533;\&#65533;f&#65533;&#65533;&#65533;X$=I&#65533;&#65533;&#65533;X&#65533;T Z&#65533;&#65533;&#65533;&#65533;Q&#65533;&#65533;&#65533;4A" 7&#65533;&#65533;&#65533;Q&#723;&#65533;&#65533;&#65533;&#65533;&#65533;&#65533;&#65533;&#65533;a&#65533;&#65533;;hC/x%CY&#65533;&#65533;&#65533;&#65533;&#65533;=&#65533;&#65533; &#65533;&#65533;J&#65533;&#65533;&#65533;yh&#65533;&#65533;&#65533;!`&#65533;&#65533;
&#65533;&#65533;&#65533;&#65533;&#65533;&#65533;<Lq&#65533;&#65533;b&#65533;l&#65533;4H&#65533;5&#65533;p&#65533;U&#65533;8tC5DC5l&#65533;&#65533;&#65533;&#65533;tK&#65533;&#65533;gx:&#65533;b&#65533;&#65533;r&#65533;T&#65533;&#680;&#65533;I&#65533;&#65533;2 &#65533;$af&#65533;a&#65533;5ce&#1451;	~v&#65533;&#65533;&#65533;L<&#65533;&#65533;8&#65533;&#65533;&#65533;qK6&#65533;T&#65533;U&#641;&#65533;$&#65533;&#693;&#65533;&#624;" &#65533;E<":0DB&#65533;&#65533;&#65533;&#65533;&#65533;&#65533;0&#65533;;&#65533;&#65533;&#65533;Q\(V&#65533;&#652;hcPY&#65533;&#65533;&2&#65533;EZ`Xb&#65533;&#65533;&#65533;!&#65533;&#65533;E&#65533;\)>&#65533;*&#65533;h&#65533;&&#65533;&#65533;E&#65533;\&#65533;c,&#65533;&#65533;.&#65533;&#65533;|#.e9&#65533;I&#65533; [&#65533;&#65533;&#65533;&#65533;&#65533;4&#65533;&#65533;I|[J(S2V"&#65533;&#65533;&#1017;`&#65533;Y'&#65533;L<&#65533;)*&#65533;&#65533;lD?UD?yLR%"J0&#65533;S&#65533;T&#65533;E&#65533;Y&#65533;&#65533;&#65533;&#65533;&#65533;4&#65533;&&#65533;
9&#65533;T]&#65533;tC&#65533;&#65533;5D&#65533;h&#65533;*l&#65533;#&#65533;&#65533;&#65533;&#65533;&#65533;AT(&#65533;&#65533;@&#65533; &#65533;&#65533;&#65533;&#65533;
&#65533;&#65533;&#65533;&#65533;&#65533;&#65533;%&#65533;&#65533;&#22350;d@y&#65533;&#65533;&#65533;&#65533;&#65533;&#65533;&#65533;&#65533; H&#65533;&#65533;&#65533;&#65533;&#65533;P&#65533;!&#65533;h&#65533;(A&#65533; I&#65533;&#65533; P@h&#65533;,A&#65533;&#65533;z&#65533;&#65533;Q>+&#65533;&#65533;&#65533;@(k %|e&#65533;
+&#65533;&#65533;&#65533;&#65533;u&#65533; dk~&#65533;&#65533;	p@	&#65533;&#65533;&#65533;&#65533;&#65533;&&#65533;B*(&#65533;\&#65533;&#65533;)`,&#65533;@|&#65533;
x &#65533;&#65533;&#65533;&#65533;U &#65533;&#65533;&#65533;]&#65533;` &#65533;8&#616;&#65533;&#65533;&#65533;&#65533;&#65533;\&#65533;H&#65533;Y&#65533;&#65533;&#65533;e&#65533;u&#65533;&#65533;&#65533;&#65533;8&#65533;&#245;@&#65533;&#65533;&#65533;&#65533;&#65533;&#65533;8!&#65533;&#65533;&#65533;`&#65533;&#65533;3&#65533;&#65533;%hB1x&#65533;&#65533;&#65533;I&#65533;&#65533;&#65533;&#800;w*V&#65533;!&#65533;&#65533;&#65533;&#65533;.&#65533;&#65533;&#65533;&#65533;&#65533;&#65533;-!&#1170;&#65533;.-x28x6D&#65533;4dC7&#65533;&#65533;5=&#65533;5H&#65533;v~:(=}-&#65533;N&#65533;&#1133;&#65533;N&#65533;w>]{&#65533;&#922;&#65533;wf&#65533;1&#65533;>m~6L&#65533;&#65533;&#65533;&#65533;&#65533;&#1263;&#65533;9q&#65533;&#65533;rK&#1912;T<PCIEU&#65533;V&#851;T&#65533;R&#65533;Va&#65533;9&#65533;D&#65533;&#65533;(\&#65533;&#65533;C&#65533;&#65533;&#65533;&#65533;WmnB&#65533;&#65533;&#1160;&#65533;ctcY&#65533;MW&#65533;f&#65533;&#65533;R`\
8&#65533;m&#65533;&#65533;E&#872;&#42018;&#65533;j&#65533;&#65533;&#65533;,&#65533;&#65533;&#65533;^&#65533;&#65533;p/&#65533;n&#65155;:&#65533;7h&#65533;&#65533;|&#65533;&#65533;%R&#65533;&#65533;6)&#65533;&#65533;,&#65533;0&#65533;&#65533;&#65533;9.&#65533;&#65533;&#38729;&#65533;&#65533;&#65533;&#65533;T&#65533;baz&#65533;Yr&#359;p`&#65533;&#65533;X&#65533;&#65533;V&#65533;&#65533;&#65533;&#65533;/&#65533;&#65533;&#65533;u&#65533;z&#65533;`c&#65533;&#65533;M6y&#65533;&#65533;M&#65533;212&#65533;.&#65533;#&0B &#65533;&#65533;<A\A&#65533;&#65533;&#65533; &#65533;@
&#65533;&#65533;&#65533;&#65533;{&#976;&#65533;&#65533;&#2655;&#65533;I&#65533;Wd@l&#65533;&#1024;,&#65533;d&#65533;&#65533;j &#65533; l&#65533; B&#65533;|<&#65533;&#65533;&#65533;Wj&#65533;wi&#65533;&#65533;R&#65533;Y &#1024;Az&#65533;&#65533;>k&#65533;W&#65533;&#65533; &#65533;&#65533;&#65533;X&#65533;v&#65533;&#65533;&#1280;&#65533;&#65533;Rv&#65533;(q~&#65533; L&#65533;&#65533;8*&#65533;B&#65533;&#65533;%(&#65533;&#65533;)<&#65533;&#65533;&#65533;@&#65533; &#65533;&#65533;&#65533;&#65533;&#65533;P&#65533;&#65533;&#65533;%&#65533;&#65533;&#65533;8&#65533;q&#65533;&#65533;.f&#65533;L&#65533;I@&#65533;&#65533;&#65533;]&#65533;&#130; p&#65533; &#65533;/L&#65533;&#65533;&#65533;T&#65533;B&#65533;	&#3833;&#65533;&#65533;C&,B%&#65533;]&#65533;H&#65533;&#65533;hs&#65533;'&#65533;&#65533;&#65533;V&#65533;&#65533;&#65533;^I&#65533;&#65533;&#65533;9L&#201;'&#65533;&#65533;-0&#65533;&#65533;&#65533;&#65533;M4&#65533;1&#65533;(6M23d&#65533;&#65533;&#65533;a&#65533;V&#65533;N3&#65533;&#65533;&#65533;&#65533;&#65533;,[a&#65533;=&#65533;6&#999;&#65533;&#759;t&#65533;&#65533;&#65533;&#65533;Z&#65533;S&#65533;&#65533;&#65533;&#65533;&#65533;va&#192;&#65533;6`L&#65533;Rt&#65533;S,&#65533;>;&#65533;AB	&#65533;@o&#65533;:|R;xn&#65533;&#65533;&#65533;&#65533;T&#65533;&#65533;CXh[&#65533;&#930;D7N&#65533;M&#65533;B&#65533;.[&#65533;E&#65533;&#65533;E&#31278;&#824;	&#65533;N&#65533;&#65533;&#65533;R&#65533;&#65533;&#65533;&#65533;V&#65533;&#65533;FtR&#65533;&#65533;&#65533;n\&#65533;4L&#65533;&#65533;K&#65533;&#65533;J&#65533;R7&#65533;K6!:&#65533;I;$h&#65533;&#65533;?AD&#65533;L[L&#65533;&#65533;&#65533;&#65533;1V&#65533;&#65533;QV&#65533;&#65533;J^&#65533;Y{zKda&#65533;&#65533;&#65533;
n&#1328;&#65533;p&#65533;&#65533;&#65533;&#65533;*&#65533;r&#65533;&#65533;a&#65533;&#65533;&#65533;&#1932;z2-x&&#65533;&#65533;2&#810;&#65533;&#65533;&#65533;&#65533;&#65533;&#65533;Fg4,&#65533;0d/&#65533;B,&#65533;&#65533;%,B &#65533;At&#65533;&#65533;&#65533;A\&#65533;&#65533;&#65533;&#65533;&#65533;&#65533;&#65533;F&#65533;`@&#65533;&#65533;&#65533;&#927;H&#65533;
&#65533; &#65533;@	&#65533;&#65533;&#65533;&#65533;&#65533;&#65533;@&#262;	&#65533;P&#65533;#&#65533;&#65533;$&#65533;AthA$&#65533;&#65533;&#65533;@W&#65533;Nr&#65533; &#65533;&#65533;e&#65533;&#65533;Ub&#65533;&#128;~&#65533; p&#65533;pS	&#65533;&#65533;&#65533;6&#65533;&#65533;|d&#65533;&#1600;&#65533;&#65533;&#65533;&#65533;t&#65533;@&#65533;}&#65533;&#256;We&#65533;&#65533;&#65533;&#65533;B(&#258;*&#65533;&#65533;&#65533;)&#65533;&#65533;'X&#65533;@(@D@&#65533; 0&#65533;@@P@p  G&#65533;Y&#65533;&#65533;FBI&#65533;&#65533;&#1423;<,	&#65533;OD>&#65533;Eh,&#65533;&#65533;]%&#65533;B:&#65533;&#65533;&#65533;&#65533;6&#65533;g&#65533;&#65533;&#65533;_L{&#65533;l&#65533;}&#65533;0&#65533;5&`:&#65533;g&#65533;&#65533;&#65533;wz&#65533;}.!9&#65533;&#65533;\&#65533;,g&#65533;&#65533;so&#65533;&#65533;&#65533;&#65533;&#65533;'&#65533;V31[&#65533;&#1486;&#65533;7l4&#65533;1\6&#65533;}&#65533;4C0&#65533;4 *&#65533;&#65533;g6&#65533;&#65533;&#65533;/&#65533;&#65533;N3&#65533;[&#1229;c&#65533;&#65533;&#65533;F&#65533;}&#65533;&#65533;&#65533;&#65533;-&#65533;&#65533;&#65533;&#1405;&#65533;&#65533;&#65533;&#65533;&#65533;a&#65533;&#65533;S&#65533;&#65533;&#65533;&#65533;2&#65533;7p&#65533;N&#65533;&#65533;<&#65533;L&#65533;S&#270;&#65533;&#1395;&#65533;(*&#65533;(&#65533;&#65533;&#65533;N
&#65533;\&#65533;&#1180;N&#65533;&#65533;E&#65533;`Y9&#65533;&#65533;Q&#65533;DOtJ&#65533;&#65533;&#1684;O&#65533;Ib&#65533;.&#65533;&#65533;RL&#65533;&#65533;O&#65533;.0&#65533;)&#65533;&#65533;h&#65533;n&#1791;&#65533;&#65533;&#65533;KT+n&#65533;A&#65533;&#65533;S(J&#65533;V&#65533;7]U&#65533;&#65533;<4&#65533;&#65533;&#65533;"2&#65533;&#65533;\M&#65533;&#65533;&#65533;K&#65533;&#65533;&#65533;f&#65533;&#65533;1&#65533;&#65533;-{&#65533;&#65533;h&#65533; 6&#65533;r&#65533;EVy&#65533;&#65533;Z?&#65533;a&#1898;}&#65533;&#65533;&#65533;8f&#65533;&#65533;[w!0&#65533;&#65533;7&#65533;&#65533;&#65533;&#65533;&#65533;<g&#65533;<r&#65533;1#&#65533;11.&#65533;&#65533;$&#65533;A\<&#65533;h&#65533;_&#65533;	&#65533;&#65533;&#65533;]
&#65533;&#65533;
&#65533;&#65533;q&`re?1w(A<&#65533;LA,&#65533;t&#65533;&#65533;&#65533;	&#65533; &#65533;!PB)&#65533;B*&#65533;&#65533;<&#65533;H&#65533;Av&#65533;&#65533;&#65533;6&#65533;&#612;&#65533;&#65533;n&#65533; &#65533;C&#65533;&#65533;&#65533;&#65533;P&#65533;&#65533;&#65533;&#65533;&#65533;Z&#65533;B&#65533;< &#65533;&#65533;&#65533;&#65533;W&#65533;&#65533;&#65533;&#65533;&#65533;B&#65533;&#65533;&#65533;&#65533;&#65533;h&#65533;X&&#65533;&#65533;&#547;&#65533;&#65533;&#65533;&#65533;&#65533;&&#65533;A&#65533;&#65533;(&#65533;#g&#65533;D (&#65533;&#65533;&#65533;&#65533;Ff&#65533;m&#65533;Q&#65533;&#65533;OD.&#65533;n&#65533;&#65533;&#65533;&#65533;@
&#65533;]	&#797;q&#65533;O	&#65533;@Dr &#512;&#65533;&#65533;8H&#65533;&#65533;?!&#65533;&#65533;L&#65533;&#65533;&#65533;z6&#65533;&#65533;&#65533;&#65533;l&#65533;2&#65533;&#65533;&&#65533;B2&#65533;&#65533;&#65533;d&#65533;bq!=&#65533;&#1720;&#65533;&#65533;&#65533;u;9&#65533;&#65533;b1&#65533;Hqxr&#65533;'&#65533;c&#65533;=&#65533;>x&#65533;x&#65533;w&#65533;&#65533;S}&#65533;c5<&#65533;4lC8&#65533;N|>-68C0&#65533;B3&#65533;&#65533;<z&#65533;&#65533;&#65533;&#65533;&#65533;&#65533;2.{&#65533;&#65533;&#65533;&#65533;&#65533;5&#1833;&#65533;;&#65533;&#65533;&#65533;&#65533;
(&#65533;&#65533;&#65533;K&#65533;|&#65533;&#65533;|&#65533;&#65533;&#731;&#65533;&#65533;:&#65533;Z<&#65533;MWC2&#65533;&#65533;B&#65533;Zh&#65533;[&#65533;&#65533;"
i&#65533;^:AP(:&#65533;&#65533;9&#65533;&#65533;&#65533;@&#65533;C&#65533;N]:t&#65533;&#1065;c&#65533;&#65533;!;v&#65533;e;&#65533;n&#65533;&#65533;w&#65533;&#65533;e&#1336;&#65533;&#65533;Fx&#65533;&#1721;&#65533;&#65533;1&#65533;<y?b&#65533;&#65533;e;&#65533;&#65533;&#65533;c8&#65533;&#65533;&#65533;u&#65533;&#1669;|&#65533;&#65533;]N&#65533;>/&#65533;&#65533;&#65533;b&#527;F{&#65533;d9RcJx+U&#65533;&#65533;&#65533;&#65533;wD&#65533;&#65533;L9&#65533;&#65533;9q&#65533;&#1301;N\&#65533;s&#65533;
&#65533;&#65533;G&#65533;d<y&#65533;&#65533;&#1123;Wn&#374;&#65533;^i2^&#65533;|&#65533;&#65533;&#65533;7+K&#199;&#65533;|Y]cs&#65533;&#65533;E&#65533;L&#65533;&#65533;q&#65533;&#65533;&#65533;Yf&#65533;p&#65533;@&#65533;&#65533;-4h&#863;3c&#65533;&#1421;&#65533;n&#1910;q&#65533;[6&#65533;m&#1780;m&#65533;&#65533;&#65533;&#65533;&#1151;G&#65533;&#65533;6&#65533;x&#65533;&#1838;a[&#65533;&#65533;&#54964;b&#65533;p&#65533;K&#65533;L&#65533;&#65533;\&#65533;&#65533;/h&#65533;`&#65533;b&#65533;'T&#65533;&#65533;&#65533;"J|&#65533;&#65533;>&#197;6&#65533;X&#65533;&#12820;-f&#65533;#&#65533;5&#65533;&#65533;&#65533;%&#65533;&#65533;&#65533;
"z0&#65533;&#65533;Lh&#65533;&#343;dv&#65533;%&#65533;&#65533;&#65533;	t&#1025;@&#65533;&#65533;&#65533;v&#65533;!DI&#65533;lp
&#65533; hp&#65533;\xA&#65533;f&#65533;&#65533;z&#65533;&#65533;&#65533;t&#65533;!&#65533;|&#65533;a&#65533;&#65533;T1&#65533;m&#65533;&#65533;}&#65533;!&#65533;f&#65533;&#65533;&#65533;n&#65533;a<&#65533;x&#65533;(r0&#65533;&#65533;XV1E&#65533;PF9&#65533;P>9&#65533;(&#65533;Fh&#65533;&#65533;x@&#65533;	$&#65533;`&#65533;&#65533;`&#65533;	&#65533;@@ &#65533;>H4&#65533;T0&#65533;\H&#65533;L&#65533;F!NR&#65533;>&#65533;&#65533;!.&#65533;F&#65533;&#65533;&#65533;&#65533;&#65533;r&#665;&#65533;&#65533;&#65533;&#665;u&#65533;X&#65533;g&#65533;&#1022;&#620;&#65533;pr&#65533;U&#65533;&#65533;9h]\&#65533;&#65533;&#65533;H&#65533;-l&#65533;&#614;9h&#65533;&#65533;fj&#65533;&#65533;&#410;k&#65533;&#1110;[m&#65533;&#65533;&#65533;ln&#1254;&#65533;&#1784;&#65533;&#65533;&#65533;or6&#65533;&#65533;x&#65533;&#65533;&#65533;&#65533;&#65533;&#65533;&#65533;zc&#65533;5oR&#65533;&#65533;^&#65533;&#65533;&#65533;m,n&#65533;&#65533;&#65533;&#65533;m&#65533;&#65533;&#65533;Wo&#65533;&#65533;&#409;_t9&j&#65533;&#65533;&#65533;&#65533;&#65533;8&#65533;&#65533;&#65533;&#65533;&#65533;+5z{&#65533;2&#65533;&#65533;]&#65533;&#65533;{Km&#65533;&#65533;x[4&#65533;>&#65533;&#23597;&#65533;[&#65533;&#65533;&#65533;&#65533;Zk&#65533;&#65533;&#65533;&#65533;&#65533;j&#65533;&#65533;&#1434;q&#65533;&#65533;&&#65533;&#65533;&#65533;.&#65533;n&#65533;&#65533;&#65533;&#65533;t&#1665;&#65533;"&#65533;&#65533;&#65533;&#65533;%&#65533;&#65533;&#65533;I&#65533;&#65533;&#65533;&#65533;&#65533;&#65533;&
r&#65533;&#65533;&#65533;vV&#65533;&#65533;l&#65533;	&#65533;,s&#385;&#65533;&#65533;&#65533;k&#65533;L_&#65533;&#288588;&#65533;"[p&#65533;s&#65533;k&#65533;3J	&#65533;&#65533;&#65533;	-&#65533;hz&#39312;&#65533;.&#1825;&#65533;s2&#65533;%&#65533;6&#65533;'&#65533;;&#65533;&#65533;&#65533;
&#65533;r&#65533;[rI'&#65533;&#65533;YG,r&#65533;&#65533;L&#65533;&#65533;(sG&#65533;G&#65533;(&#65533;&#65533;&#65533;L(&#65533;&#65533;"&#65533;&#65533;F&#65533;x&#65533;
KL&#65533;&#65533;B+&#65533;s&#777;&#1948;&#65533;&#1105;>&#65533;&#65533;o&#65533;U&#65533;Y&#65533;%&#65533;&#65533;Umf&#65533;&#65533;`&#65533;v3&#65533;&#65533;X3&#65533;&#65533;&#1782;&#65533;&#65533;f&#65533;&#65533;F&#65533;[b&#65533;X>Id&#65533;0&#65533;@&#65533;"&#65533; &#65533;a&#65533;yH0&#65533;&#65533;&#65533;`) &#65533;@&#65533;T&#65533;&#65533; (&#65533;&#65533;&#65533;&#65533;&H&#65533;t&#65533;&#65533;+&#65533;Aq(D&(Q&#65533;9Hd`&#65533; &#65533;1&#65533;!&#65533;`&#65533;0&#65533;a&#65533;[ Pp&#65533;&#65533;&#65533;&#65533;(&#65533;&#65533;D<&#65533;vp&#65533;"&#65533;&#65533;J3&#65533;&#65533;B0&#65533;4 1&#65533;ALP&#65533;&#65533;0&#65533;A&#65533;(&#65533;K0&#65533;&#65533;&#65533; &#1096;5&#65533;&#65533;h&#65533;&#65533;%&#65533;q8&#65533;&#65533;&#65533;&#65533;&#65533;#z&#65533;T&#65533;&#65533;&#65533;9(aU&#65533;&#65533;)Za&#65533;Px&#65533;&#65533;&#65533; &#65533;':&#65533;&#65533;=&#65533;@(&#65533;&#65533;&#65533;H&#65533;
8 &&#65533; B&#65533;&#65533;XL&#65533;&#65533;&#65533;,&#65533;A&#65533;&#65533;&#1538;&#65533;@"&#65533;*GUv
&#65533;A$&#65533;&#65533;t<&&#65533;{&#65533;&#65533;&#65533;f6&#217;&#65533;}li&#65533;:&#65533;nD&#65533;&#65533;\&#65533;&#65533; F3&#65533;&#65533;fL&#65533;&#65533;PF2&#65533;&#65533;Md&#65533;&#65533;82&#1033;p&#65533;s&#65533;&#65533;LF:&#65533;A&#65533;i0&#65533;&#1432;&#65533;3&#65533;&#65533;eD#Z&#65533;X&#65533;&#65533;&#65533;A/&#65533;Ds_&#65533;I_k&#65533;&#65533;&#65533;(T6&#65533;&#65533;flx&#65533;&#65533;&#65533;&#65533;O4&#1832;&#65533;2&#65533;a&#1908;&#65533;h&#65533;(&#65533;.&#65533;&#65533;iHC&#728;&#65533;5P&#65533;R&#65533;fc&#65533;Bi&#65533;b&#65533;/&#65533;4&#65533;&#65533;a&#65533;hzl&#65533;&#65533;e&#65533;EA&#65533;&#65533;ti&#65533;9G&#743;2&#65533;&#65533;3e8c&#65533;8&#65533;1&#65533;&#65533;hLc&#384;&#65533;1&#65533;!&#65533;&#65533;&#65533;&#744;&#65533;&#65533;jD&#65533;&#65533;&#65533;k0&#65533;&#65533;RQ\g&#65533;uP&#65533;&&#65533;&#65533;&#65533;B8&#65533;&#65533;&#65533;&#65533;&#65533;&#65533;u%J8&#65533;jw&#65533;#&#65533;&#65533;&#65533;&#65533;m&#65533;!&#65533;&#65533;&#65533;5&#65533;&#65533;&#65533;&#65533;&#65533;&#65533;h&#65533;&#65533;G&#65533;r&#65533;&#65533;&#65533;N&#65533;q&#65533;&#65533;kU&#65533;FY&#65533;.&#65533;&&#65533;[&#65533;g&#65533;"&#65533;5&#65533;&#65533;5&#65533;ie&#65533;Y&#1314;&#23706;&#65533;	gU&#65533;&#65533;&#65533;5&#65533;&#65533;8&#65533;&#65533;<[&#65533;&#65533;1&#65533;YO"&#65533;&#65533;o$&#65533;&#65533;V&#65533;&#65533;&#65533;
&#65533;)&#65533;e+[%[W&#1578;&#65533;1&#65533;M&#65533;g&#65533;&#65533;&#50851;&#65533;&#65533;.&#65533;ud&#65533;*&#65533;&#65533;&#65533;&#65533;J&#65533;&#1239;&#65533;&#65533;5&#65533;&#65533;Ca&#65533;t&#65533;+&#65533;&#65533;5&#65533;Q&#65533;d&#65533;&#65533;&#65533;(<&#65533;;&#65533;!
B&#65533;Zp)&#65533;&#65533;<%&#65533;&#65533;>0&#65533;x`@%F&#65533;&#65533;`J&#65533;&#65533;&#65533; &#65533;0&#65533;&#65533;s&#65533; &#65533;&#65533;&#65533;FtB&#65533;(&#65533;&#65533;&#65533;&#65533;=&#65533;&#65533;p&#65533;&#65533;$`a1i0C&#1672;&#65533;&#65533; &#65533;(<	>C&#65533;F+&#65533;5&#65533;)5&#65533;,@&#65533;bN`&#65533;-rqG0&#65533;&#1173;`&#65533;&#65533;3&#65533;q&#65533;8&#65533;wP&#65533;&#65533;Hv&#65533;Aq&#65533;&#65533;;&#65533;&#65533;&#65533;5&#65533;AT&#65533;)"; &#65533; &#65533;&#65533;U&#65533;N&#65533;&#65533;&#289;;Q&#65533;Ax&#65533;
P@&#65533;I8&#65533;
@ (E9J
X ?@&#65533;:&#65533;(&#65533;&#65533;'XA&#65533;&#65533;&#65533;&#65533;R&#65533;&#65533;A[&#65533;&#65533;[&#65533;@&#65533;X&#1388;(&#65533;o&#65533;&#65533;&#65533;N&#65533;&#440;n&#65533;3h&#65533;&#65533;Z&#65533;Xs&#65533;1e+[h&#65533;(2&#65533;M&#65533;#&#65533;(&#65533;0&#65533;A1^c&#65533;&#438;0&#65533;&#65533;o&#65533;&#65533;&#65533;4F3&#65533;A&#65533;s+&#65533;&#65533;p&#65533;2&#65533;&#65533;a&#65533;NUi&#65533;&#65533;M&#65533;&#549;&#65533;>k[&#65533;6&#65533;4&#65533;1&#65533;k&#65533;&#65533;8KWa&#65533;&#65533;&#65533;t&#65533;&#65533;c&#1624;&#65533;1v&#65533;d<C&#774;&#65533;3&#65533;1&#65533;]&#65533;B&#65533;8&#65533;&#65533;&#65533;*yFC&#65533; 7&#65533;<&#65533;%k&#65533;&#65533;i&#65533;<&#65533;&#65533;pm&#65533;4&#65533;:S&#1715;&#65533;&#65533;&#65533;j&#65533;<&#65533;&#65533;@w3|&#908;e`&#65533;&#65533;&#40346;&#65533;Qj&#65533;&#65533;&#65533;HF1&#65533;-Rj8c&#65533;&#65533;8FR&#65533;4n&#65533;\[A&#65533;&#65533;&#65533;&#65533;-1e&#65533;,]&#65533;&#65533;9&#65533;:&#65533;&#65533;r&#65533;tko&#65533;&#65533;1&#65533;q,&#65533;H;&#1409;&#65533;&#65533;&#65533;*&#65533;&#65533;-&#318;&#65533;&#65533;t&#65533;&#65533;8&#65533;5&#1057;:&#65533;&#65533;&#65533;&#1597;.&#65533;!&#65533;x&#65533;&#65533;$!!c&#65533;&#65533;&#65533;&#65533;&&#65533;&#65533;&#65533;|c&#65533;K&#65533;&#65533;&#65533;&&#65533;&#65533;LbR&#65533;&#65533;&#65533;n&#65533;&#65533;(&#65533;&#65533;&#65533;&#65533;[&#65533;&#65533;]&#14362;b(G&#65533;&#65533;&#65533;0&#65533;&#65533;=&#60530;\&#65533;`&#65533;&#65533;7>&#65533;;{Z&#65533;Pwj&#65533;&#65533;A&#65533;&#65533;<&#65533;I&#65533;V&#65533;u&#65533;g&#65533;&#65533;&#65533;`&#65533;{&#65533;b&#65533;h2&#65533;p&#65533;{&#65533;&#65533;&#65533;&#65533;W6~~&#65533;K&#65533;&#65533;&#65533;&#65533;/n&#65533;Tt&#65533;&#65533;&#65533;&#65533;&#65533; !&#65533; &#65533;9&#65533;J&#65533;T  h&#65533;l&#65533;2&#65533;8 l&#65533;&#160;&#65533;D&#65533;z&#65533;|&#65533;NAJa:AAA&!NJ&#65533;"A &#65533;f&#65533;&#65533;e&#65533;A&#65533;R&#65533;&#65533; 
&#65533;&#65533;	&#65533;&#65533;&#65533;&#65533;DB&#65533;x&#65533;tDF&#65533;&#65533;&#65533;^&#65533;:&#65533;&#65533;&#702;#&#65533;&#65533;&#65533;&#65533;&#65533;Cp`&#65533;C&#65533;&#65533;&#65533;&#65533;&#65533;&#65533;h >&#65533;&#65533;&#65533;p&#65533;0J&#65533;&#65533;D&#65533;&#65533;&#65533;&#65533;P&#65533;&#65533; 
&#65533;v&#65533;	&#65533;TAHaF&#65533;:&#65533;6!&#384;0 &#65533; &#65533;   P"`P
e>&#65533;=&#65533;QD&#65533;<0X&#65533;`MP@&#65533;BE Q&#65533; e-v`T&#65533;UT&#65533;7&#65533;J&#65533;&#65533;&#65533;&#65533;A&#65533;a&#65533;&#43692;J&#1958;A&#65533;&#65533;l&#65533;m&#65533;&#65533;&#65533;x&#65533;&#65533;&#65533;&#65533;&#65533;&#65533;at&#65533;&#65533;&#65533;&#1748;Qz!|A&#65533;a&#65533;Q&#1888;&#65533;&#65533;&#65533;y1&#65533;J&#65533;&#65533;&#1902;e&#33252;&#65533;)&#65533;&#65533;&#65533;&#65533;&#65533;*&#65533;!&#65533;J&#65533;T&#65533;h&#65533;&#65533;K&#65533;N&#65533;PapAo&#65533;&#65533;aj&#65533;L&#65533;n&#65533;&#65533;&#65533;&#65533;&#65533;&#1668;&#65533;*!&#65533;&#65533;&#65533;&#65533;&#65533;a&#65533;
&#65533;&#65533;"&#65533;q&#65533;&#65533;#u&#65533;&#65533;&#65533;&#65533;[&#65533;&#65533;(&#65533;f&#65533;XAX&#65533;R&#65533;^ara&#65533;&#65533;&#65533;&#65533;&#65533;&#65533;C&#1658;E&#65533;#&#65533;.&#65533;t&#65533;&#65533;&#65533;&#65533;&#65533;&#65533;'&#65533;&#65533;&#65533;a&#65533;"&#65533;&#65533;&#65533;&#65533;i&#65533;&#65533;&#65533;&#65533;d&#65533;&#65533;Hk&#65533;R&#65533;&#65533;&#65533;&#65533;&#65533;&#65533;&#65533;rr&#65533;a&#65533;&#65533;A&#65533;\/2&#65533;'&#65533;!&#65533;&#65533;&#65533;b&#65533;p&#65533;>&#65533; &#65533;R&
&#65533;.&#65533;&#65533; &#65533;2&#65533;&#65533;+MK/W&#65533;B&#65533;&#65533;&#65533;&#65533;&#65533;`ez3&#65533;V
sz&#65533;&#65533;&#65533;G2&#65533;-c&#65533;Pk0+3&#65533;&#65533;'&#65533;{&#65533;n*3&#65533;R&#65533;&#65533;&#65533;&#65533;&#185;&#65533;&#65533;k^K&#65533;~&#65533;&#65533;*&#65533;B&#65533;&#65533;R&#65533;3m&#1268;&#65533;&#65533;&#65533;&#65533;&#65533;4&#65533;1&#65533;&#65533;X&#65533;&#65533;&#65533;&#65533;&#65533;&#65533;&#65533;&#65533;]:&#65533;W&#65533;&#65533;,:&#65533;U&#65533;&#65533;U&#65533;&#65533;&#65533;+9U#3PC&#65533;&#65533;K&#65533;&#65533;T&#65533;Da&#65533;@&#65533;&#65533;&#65533;&#65533;&#65533;&#65533;&#65533;&#65533;lT`<V&#65533;&#65533;V&#65533;&#65533; 	&#65533; &#928;
AT&#65533;n&#65533;&#65533;a3&#65533;A&#65533;&#65533;&#65533;aZ&#65533;(A.&#65533;V&#65533;j!T&#65533;Na&#65533;&#65533;6&#65533;&#65533;2&#65533;&#65533;&#65533;&#65533;&#65533;&#65533;	&#65533;&#65533;|`&#65533;&#65533;D~&#65533;
WDT&#65533;&#65533;j&#65533;&#65533;&#65533;P&#65533; @0 b&#65533;Ht&#65533;V`&#65533;<&#65533;&#65533;r$&#65533;&#65533;&#65533;&#65533;l&#65533;D&#65533;&#65533;
&#1644;D&#65533;&#65533;&#65533;,&#65533;&#65533;G&#65533;&#65533;F> &#65533;&#65533;&#65533; r&#65533;
&&#65533;R&#65533;P &#65533;6!&#65533;@&#65533;&#65533; &#65533;&#65533;`&#65533;&#65533;4FF&#65533;P2H(H<4 &#65533;H P&#65533;P&#65533;&#65533;> Q&#65533;OG T$,L &#65533;&#65533;8&#65533;t&#65533;&#65533;aW &#65533;f.&#65533;&#65533; R&3&#65533;&#65533;&#65533;m&#1802;a~&#65533;&#65533;S&#65533;m&#65533;Q|&#65533;T&#65533;&#65533;&#65533;&#65533;&#65533;&#65533;&#65533;-xQx&#65533;&#65533;mTy&#65533;&#65533;1&#65533;1&#65533;aT&#65533;&#65533;"&#65533;&#65533;&#65533;&#65533;&#65533;&#65533;&#65533;&#5872;-&#65533;&#65533;Q&#65533;)"&#1613;&&#65533;&#65533;T&#65533;M&&#65533;&#65533;0&#65533;Z&#65533;&#65533;&#65533;R&#65533;h&#65533;M&#65533;-&#65533;&#65533;&#65533;?&#65533;l&#65533;|&#65533;&#65533;,PjAZaMb&#65533;&#65533;&#65533;&#65533;&#65533;&#65533;&#65533;&#65533;&#65533;&#65533;&#65533;- &#65533;&#65533;*&#65533;&#65533;&#65533;nh&#65533;&#65533;&#65533;Z&#65533;aa{n~&#65533;&#65533;&#65533;&#65533;&#65533;I`&#65533;hARA:!*A &#65533;<&#65533; a.&#65533;H&#65533;Qn!tAv&#65533;]&#65533;&#65533;]&#65533;&#65533;P&#65533;-n&#65533;}&#65533;gs!Xv\&#65533;ee&#65533;bavv&#65533;z&#65533;o&#65533;n&#65533;A&#65533;&#65533;v&#65533;&#65533;&#65533;!R/&,&#65533;y&#65533;U&#65533;&#48814;&#65533;&#65533;O!&#65533;&#65533;&#65533;j&#65533;&#65533;&#65533;&#1154;1&#65533;&#65533;&#65533;&#65533;&#65533;&#65533;*&#65533;A<&#65533;&&#65533;&#65533;y./&#65533;/+)O&&#65533;6l1o&#65533;C >/&#65533;&#65533;1&#65533;&#65533;2&#65533;&#65533;2f&#65533;V&#770;17z7pioqg&#65533;&#65533;&#897;2&#65533;k&#65533;&#65533;+V&#65533;&#65533;&#65533;&#65533;v/&#65533;&#65533;rE&#65533;R&#65533;&#65533;5&#65533;&#65533;H&#65533;&#65533;&#65533;2&#65533;v&#65533;&#65533;J/$`Krf&#65533;&#65533;Z7$&#65533;&#65533;u'&#65533;v;Osy&#65533;&#65533;7&#65533;s1}3&#65533;&#65533;2&#65533;&#65533;x&#65533;&#65533;&#65533;&#65533;%|\&#65533;&#65533;&#65533;&#65533;&#65533;&#65533;z^O&#1512;&#65533;WJ&#65533;&#65533;&#65533;pA&#65533;&#65533;!;&#65533;&#65533;C&#65533;h
g@&#65533; &#1960;K&#65533;Z&#65533;&#65533; &#65533;&#65533;N&#65533;zA`&#65533;&#65533;&#65533;ccp&#65533;i~mzpaAaXV&#65533;U&#65533;&#65533;_&#65533;A[&#65533;!&#65533;v&#65533;	&#65533;@&#65533;$J&#65533;&#65533;DB&#65533;&#65533;H&#65533;dp@&#172;E! &#65533;`&#65533;H&#65533;&#65533;&#65533;&#65533;&#65533;`&#65533;&#65533;x&#65533;Dp&#65533;&#65533;t&#65533;&#65533;Dr`&#65533;&#33013;&#65533;&#65533;&#65533;&#65533;&#65533;>&#65533;d`&#65533;&#65533;&#65533; &#65533;&#65533;X&#65533;J&#65533;&#65533;&#65533;>&#65533; aR`&#65533;&#65533; &#65533;&#65533;&#65533;&#65533;&#65533;1N5&#65533;(`( 8@&#65533;4(4&#65533;l&#65533;&#65533;B V SB%QD&#65533;&#65533;P&#65533;&#65533;4&#65533;: &#65533;X&#65533;Y&#65533;&#65533;"&#65533;A&#65533;.u&#65533;&#65533;&#65533;\U&#65533;&#65533;M\5&#65533;&#65533;U&#65533;&#65533;&#65533;!&#65533;&#65533;&#65533;r!UM&#65533;bv!&#65533;&#65533;V&#65533;-4&#65533;&#65533;=&#65533;9<&#65533;Q&#65533;"N&#65533;Q}a@9&#65533;&#65533;&#1748;vTk&#65533;$R&#65533;&#65533;*&#65533;&#65533;Xa&#65533;T&#65533;s&#65533;&#65533;l&#65533;d&#65533;@f&#65533;&#65533;&#65533;&#65533;&#65533;!&#65533;&#65533;&#65533;&#65533;&#65533;cQb&#65533;6&#1964;&#65533;\&#65533;eu!laf&#65533;AGa(&#65533;&#65533;a&#65533;&#65533;&#65533; &#65533;&#65533; &#65533; &#65533;&#65533;&#65533;&#65533;@&#65533;&#65533;&#65533; &#65533;&#65533;&#65533;A&#65533; &#65533;.a&#65533;):6!0a:&#65533;&#65533;8A0&#65533;&#65533;/&#65533;a!!&#65533;&#65533;&#65533;!"A,a&#65533;&#65533;!&#1038;&#897;_&#65533;n.WW/"!4Sr	W7&#65533;&#65533; &#65533;&#65533;&#65533;&#65533;&#65533;&#65533;.goUO&#65533;&#65533;&#65533;`&#65533;am&#65533;nv&#65533;6&#65533;?&#65533; &#65533;&#65533;"7&#65533;&#1704;w&#65533;2&#65533;&#65533;2&#65533;&#65533;&#65533;`%&#65533;a&#65533;2r&#65533;V&#65533;&#65533;&#65533;^&#364;&#1402;V&#65533;&#65533;,&#65533;&#65533;^EX^E&#65533;&#65533;z&#65533;&#65533;&#65533;&#65533;&#65533;Z1&#65533;&#65533;j&#65533;&#65533;_rJ6&#65533;!&#65533;&#65533;e s ~&#65533;.-/&#65533;&#65533;r.&#65533;&&#65533;&#65533;R+w%&#65533;j&#65533;&#65533;/&#65533;1A&#65533;1&#65533;&#65533;&#65533;&#65533;&#65533;qI&#65533;zb0&#65533;/&#65533;&#65533;&#65533;Z&#65533;z7&#216;tEXt&#65533;&#65533;X&#65533;&#65533;&#65533;p&#65533;z&#65533;&#65533;e&#65533;&#65533;&#65533;3N&#65533;e&#65533;!&#65533;&#65533;l&#65533;Pa8&#65533;&#416;	~&#65533;G&#65533;&#65533;&#65533;	&#65533;&#65533;&#65533;&#65533;&#65533;@	&#65533;`&#65533; &#1696;&#65533;^!&#65533;Acf&#65533;&#65533;fZ
&#65533;i^&#65533;&#65533;&#1886;V&#65533;&#549;&#65533;&#65533;Q&#65533;&#65533;&#1550;&#65533;`&#65533;&#65533;&#65533;CU$&#912;&#65533;&#65533;W&#65533;n E&#65533;&#65533;d&#65533;V&#65533;,`&#65533;, &#65533;&#65533;HX &#65533;&#65533;	]&#65533;&#65533;lX&#65533;K&#65533;H&#1420;&#604;&#65533;&#65533;o &#65533;&#65533;c&#65533;F`* &#65533;&#65533;&#65533;F&#65533;N&#65533;E<Ar&#65533;&#65533; &#65533;&#1140;8F.@&&#65533;&#65533;&#65533;&#65533;X&#65533;. 6@&#65533;4&#65533;&#65533;4f&#65533;&#65533;QX&#65533;R&#65533;&#65533;:h&#65533;&#65533;#&#1283;&#65533;>m&#65533; &#65533;&#65533;#G
[&#65533;a&#65533;&#65533;&#65533;&#65533;iT&#65533;&#65533;&#65533;Ab#&#65533;Z&#65533;&#65533;&#65533;&#65533;&#65533;&#65533;&#65533;&#65533;&#65533;x&#65533;;&#65533;]{Al!XaXRKY&#65533;&#65533;sNT&#65533;&#65533;S&#65533;Z&#65533;P&#65533;BADaLaV!&#65533;c&#65533;&#65533;&#65533;v&#65533;&#65533;&#65533;&#65533;}&#65533;z&#65533;T&#65533;&#65533;&#65533;BYW#&#65533;0&#65533;&#65533;&#65533;V!@Ar c&#65533;^&#65533;&#65533;i&#65533;j&#65533;:&#65533;\A~U&#65533;&#65533;&#65533;IY:lU&#65533;vLR=W&#65533;2VLAek6&#65533;3!$&#65533; &#65533;A&#65533;@&#65533;&#65533;&#65533;&#65533;&#65533;&#65533;&#416;&#1152;&#1824;&#65533;&#65533;&#65533;&#1664;&#65533;&#65533;&#65533;`&#65533;]&#65533;&#65533;&#65533;&#1920;&#65533;&#65533;&#65533;~&#65533;&#65533;&#65533;>&#65533;&#65533;`&#65533;&#65533;&#65533;&#65533;&#65533;@&#65533;@&#65533;&#65533;@&#65533;`&#65533;k&#65533;zE&#65533;&#65533;&#65533;2s&#1255;&#65533;&#65533;q!&#65533;&#65533;]&#65533;&#65533;&#65533;!&#65533;&#65533;:r<&#65533;u&#577;[&#65533;zna&#65533;&#65533;&#65533;&#1713;y&#65533;&#65533;]&#65533;q}&#65533;q&#65533;s'Wq%&#65533;U8&#65533;&#65533;&#65533;&#65533;V&#65533;I2&#65533;&#1688;b&#65533;&#65533;^q&#65533;^&#38270;&#65533;*c2 78c&#65533; &#65533;A&#65533;V7&#65533;%&#65533;&#65533;a&#65533;[&#65533;&#65533;&#65533;'&#65533;Vl&#65533;&#65533;2+&#65533;2&#65533;&#65533;{s&#65533;&#32692;&#65533;&#65533;V&#65533;&#65533;&#62302;k&#65533;q	w7&#65533;&#65533;&#65533;&#65533;:7Ck0&#65533;7{&#65533;&#65533;Z&#65533;nn&#65533;&#65533;&#65533;&#65533;p&#65533;&#65533;&#65533;^&#65533;&#65533;&#65533;xT&#65533; &#65533;&#65533;&#65533;&#65533;&#65533;&#65533;&#65533;&#65533;&#65533;8&#65533; &#768;6&#65533;&#65533;C&#65533;&#65533;I&#1648;&#65533;&#65533;&#65533;&#65533;t&#65533;&#65533;&#65533;%&#65533;&#65533;&#363;t&#65533;&#65533;&#1702;A6&#65533;`Ft}&#65533;&#65533;w0&#65533;&#65533;&#16583;&#65533;;l&#65533;& *&#65533;N`Jf &#65533;U&#65533;Z&#65533;	kX&#65533;&#1026;9X&#65533;&#65533;y&#65533;K&#65533;&#65533;&#65533;&#65533;H&#65533;=&#65533;`&#65533; |&#65533; J&#65533;{G&#65533;&#65533;b (&#65533;&#65533;&#65533;4|&#65533;&#65533;AB&#65533;	:`&#65533;&#65533;1#F8\&#65533;&#65533;&#65533;+R&#65533;&#65533;C&#65533;-^&#65533;p&#65533;"&#65533;&#792;)H&#65533;&#65533;`!&#65533;&#65533;-&#65533; &#65533;f&#65533;&#65533;4e&#610;IKFl&#65533;&#1186;&#842;	&&#65533;&#65533;h&#660;Z&#65533;j&#65533;&#65533;3&#65533;X&#65533;z&#65533;*,&#65533;&#1264;c&#65533;&#65533;&#65533;%k&#65533;'L&#65533;,M&#65533;&#65533;)&#65533;$&#65533;r&#65533;2J&#65533;H&#1122;F&#65533;$M&#65533;&#65533;&#528;&#65533;CyA&#65533;&#65533;)&#65533;'S&#65533;P&#65533;&#65533;e&#65533;/a&#65533;&#65533;&#65533;L&#65533;0`&#65533;p&#65533;
&#65533;Wd_&#346;ACJ&#65533;&#65533;0]&#65533;>u&#65533;&#65533;U&#65533;S&#65533;B&#65533;J&#65533;jV,P&#65533;:&#65533;&#65533;&#65533;&#65533;/\&#65533;}&#65533;F&#65533;\&#65533;d&#65533;&#660;&#65533;R&#65533;C&#65533;-J4&#65533;@&#65533;&#65533;&#65533;&#29532;9k&#808;ac&#65533;&#65533;5m&#1844;Ys&#858;4f&#19961;&#65533;&&#65533;3f&#65533;&#65533;&#65533;&#65533;a&#65533;FX\&#65533;`&#65533;Xx&#322;&#65533;&#65533;aL8&#65533;_hae&#65533;A&#65533;e&#65533;&#65533;Fh&#65533;&#65533;M8&#31251;&#65533;8&#65533;xC:(&#65533;&#65533;N:&#65533;&#65533;&#65533;N&#65533;5&#65533;xN&#65533;:&#65533;x&#65533;9&#65533;&#65533;&#65533;:&#1960;&#65533;0&#65533;x&#65533;&#65533;&#65533;:(&#65533;&#65533;&#914;M&&#65533;&#65533;&#65533;5&#65533;3M4&#1672;&#65533;&#65533;:2&#65533;&#65533;e&#65533;>&#65533;e&#65533;`&#65533;C9&#21779;&#65533;e&#65533;)&#65533;8l&#65533;9&#65533;8r&#65533;CN&#65533;r&#65533;Y&#65533;s&#65533;)'&#65533;z&#65533;&#65533;&#65533;l&#65533;I&#65533;q&#65533;N&#65533;&#65533;.&#65533;h&#65533;&#65533;*&#65533;&#65533;&#65533;Dj&&#65533;&#16419;&#65533;5&#65533;h&#65533;6&#65533;p&#65533;M6&#65533;r&#65533;&#65533;8@&#65533;&#65533;1&#65533;H&#65533;&#65533;[&#65533;&#65533;:1&#65533;8&#65533;&#65533;I.)&#45995;&#9763;&#65533;g&#65533;if9q&#65533;	&#65533;8t&#65533;i&9m
&#65533;&#65533;&#65533;uk&#937;@&#65533;Cm&#65533;&#65533;&#65533;J-&#65533;2&#65533;&#35546;&#65533;>[f&#65533;&#65533;t&#65533;8&#65533;&#65533;&#65533;d&#65533;&#65533;&#65533;&#65533;&#65533;7&#65533;&#65533;-&#65533;&#65533;R
"i41D&#65533;GL1F0&#65533;!z&#65533;&#65533;G$&#65533;&#34956;4@es&#65533;4&#65533;T#M&#65533;3&#65533;(&#65533;&#65533;3&#65533;P&#65533;3&#65533;L&#65533;&#65533;3;&#65533;5&#65533;8\&#65533;&#65533;&#65533;dC&#65533;&#65533;K&#65533;2&#65533; #M0&#65533;&#65533;1&#65533;<&#65533;&#1027;>&#65533;&#65533;&#65533;:&#65533;sD&#65533;&#65533;&#65533;5&#1536;/&#65533;p&#65533;&#65533;,&#65533; 8 A)&#65533;`&#65533;7&#65533;&#65533;.&#65533;&#65533;&#65533;/&#65533;&#65533;&#65533;4&#65533;&#65533;K&#65533;C:&#65533;&#65533;7&#65533;&#65533;&#65533;&#65533;/&#65533;&#65533;1&#65533;&#65533;w,&#65533;&#65533;/L1>&#65533;#&#65533;&#65533;b
)&#65533;&#65533;&#65533;V!b&#65533;&#65533;@(&#65533; <p&#65533;'NHPAiTA&#65533;."&#65533; &#65533;&#65533;p
*&#65533;&#65533;&#65533;
*&#65533;&#65533;&#65533;
}&#65533;&#65533;&#65533;	!l&#65533;&#65533;&#65533;$s23&#65533;&#65533;&#65533;2N&#65533;vL3&#65533;$&#65533;1&#65533;8&#65533;T&#65533;&#65533;&#268;?&#65533;U&#65533;&#65533;&#65533;&#65533;&#65533;&#65533;OL1&#65533;#VRf&#65533;B,&#65533;&#65533;&#65533;I&&#65533;$rH!&#65533;"A&#65533;&#65533;D &#65533;&#65533;>&#65533;&#65533;  &#65533;&#65533;2&#65533;&#65533;&#65533;1&#65533;"!	Jh&#65533;&#65533;&#65533;D)T&#65533;T&#65533;&#65533;`&#65533;QQ&#65533;P&#65533;&#65533;&#65533;&#65533;&#65533;(TY&#65533;"%l&#65533;)x&#65533;D &#65533;/&#65533;p^&#65533;I`&#65533;&#65533; "A	LhB&#65533;&#65533;`[(&#65533;G&#65533;py&#65533;!&#65533;?&#65533;&#65533;C&#65533;&#1246;7&#65533;Af&#65533;&#65533;(&#65533;/xaP&#65533;&#65533;@$"3&#65533;&#65533;&#65533;Y&#65533;&#65533; &#65533;6&#65533;&#65533;
&#65533;:D&#65533;	&#65533;&#65533;X&#65533;&#65533;&#65533;&#65533;DZ&#65533;
&#65533;\$&#65533;&#65533;&#65533;.l&#65533;^&#65533;&#65533;%-)2&#65533;qt&#65533;&#65533;#&#65533;&#65533;r&#65533;(&#65533;&#65533;F8D&#65533;+&#65533;*&#65533;]&#1169;&#65533;~T'4&#65533;HI&#65533;&#65533;2&#65533;&#1101;&#65533;&#65533;YJ/&#65533;&#65533;J]&#65533;&#65533;&#1403;8&#65533;1&#65533;W&#65533;&#65533;&#65533;(S&#65533;&#65533;&#65533;Lr<M&#65533;d&4&#65533;)&#65533;f&#65533;]vRW7&#65533;&#65533;'i*&#65533;P&#65533;&#65533;&#65533;IND}&#65533;&#65533;l&#65533;;&#65533;&#65533;&#65533;u&#65533;3&#65533;&#65533;,W8&#65533;nD&#872;&#65533;5&#65533;b&#65533;jX&#65533;F&#65533;N&#357;^&#65533;2W&#65533;j&#65533;C&#65533;&#1093;&#65533;&#65533;G&#65533;&#65533;&#65533;7&#65533;INB&#65533;IX&#65533;&#65533;&#1117;&#65533;&#65533;HI*&#65533;"5&#65533;&#65533;&#65533;&#1387;X
k&#65533;&#65533;:&#65533;9&#1401;NPa#(&#65533;U&#65533;\&#65533;Qea4]&#65533;&#65533;F6&#65533;&#65533;&#65533;&#65533;&#65533;&#65533;&#65533;&#65533;&#65533;P(p!|h&6A	F b0&#65533;h/&#65533;~ah<&#65533;&#65533; 2&#65533;Q&#65533;cLe&#65533;&#1048;2&#65533;&#65533;h$&#65533;(&#65533;@F&#222;&#65533;&#1354;!&#65533;c&#65533;@&#65533;3&#65533;&#65533;&#65533;c<C&#65533;II&#65533;4&#65533;&#65533;	7&#65533;`=&#65533;&#65533;a{&#65533;&#65533;`:&#65533;Ah&#65533;&#65533;&#65533; &#65533;9&#65533;&#65533;&#65533;&#65533;@!&#65533;@p&#65533;d&#65533;5&#65533;&#65533;iw&#65533;&#65533;&#65533;0 
F&#65533;&#65533;&#65533;]p&#65533;&#65533;Ad-&#65533;&#65533;&#65533;-%&#65533;oW&#1026;&#1482;&#65533;&#65533;&#816;&#65533;3&#65533;`	~&#65533;&#65533;(F&#65533;	f&#65533;&#65533;&#65533;&#65533;&#65533;&#65533; !X&#65533;6P&#65533;&#65533;&#65533;#&#65533; @&#65533; &#65533;N# I&#65533;@&#65533;&#65533;&#65533;`%&#65533;#&#65533;&#65533;L@&#65533;&#65533;&#65533;%`&#65533;j]@&#65533;&#65533;u@%$&#65533;&#65533;(&#65533;iH&#65533;{&#65533;&#65533;0&#65533;&#65533;&#65533;=&#65533;&#65533;&#65533;)PI&#65533;j$&#65533;Xx&#65533;a	F0xa]p&#65533;&#65533;(E',!	G(&#65533;&#65533; &#65533;&#65533;&#65533;=&#65533;&#65533;{&#515;&#65533;m&#65533;&#65533;&#65533;&#65533;&#65533;&#65533;~&#65533;&#65533;&#65533;&#65533;&#65533;9n&#65533; &#65533;*&#65533;&#65533;&#65533;_ 	!&#65533;&#65533;&#65533;&#65533;C&#65533;&#65533;&#65533;&#65533; &#65533;&#65533; &#273;&#65533;P&#65533;1&#65533;1q&#65533;#&#65533;&#65533;`&#65533;;&#65533;&#65533;p&#65533;&#65533;&#65533;,&#65533;9&#1025;&#65533;y\&#65533;&#65533;0&#65533;7&#65533;Ae&#419;&#65533;&#65533;&#65533;&#65533;g&#65533;fHc$!2&#785;&#65533;&#65533;c'&#720;F1&#65533;&#65533;q&#65533;C&#65533;`&#65533;Q2&#65533;&#41127;&#65533;`FIna&#1316;.5&#65533; /paB&#65533;>c&#65533;&#65533;GF&#65533;Z&#65533;&#1167;&#1184;&#65533;3&#65533;&#65533;T&#65533;&#65533;e8&#65533;&#65533;&#65533;p &#65533;&#65533;&#65533;zU+{&#65533;,&#65533;&#65533;V&#65533;&#65533;&#65533; &#65533;-&#65533;&#65533;T&#65533;HJ&#65533;2v&#65533;&#65533;&#65533;dT&#65533;&#65533;\S&#65533;&#65533;&#65533;3&#65533;M&#65533;$&#65533;&#65533;&#65533;)Mt&#65533;;X&#65533;j&&#65533;&#65533;D&#65533;wkOj&#65533;&#65533;&#65533;2*&#65533;2i4P{B'&#65533;&#65533;&#65533;Q&#65533;&#65533;&#65533;&#1318;q&#65533;t&#1222;6fZf&#65533;&#65533;&#65533;6&#65533;.~qk]&#65533;&#65533;&#65533;6&#65533;&#65533;m\c&#65533;&#65533;F7J&#65533;nx
&#65533;&#65533;&#65533;_n&#65533;&#65533;&#65533;;R&#65533;*&#65533;&#65533;n^p&#65533;O&#65533;&#65533;t&#65533;7&#65533;Q&#65533;R&#65533;&#65533;&#65533;&#238;&#65533;&#65533;&#65533;k&#65533;&#65533;&#65533;K*k&#65533;l&#65533;&#65533; &#1528;&#65533;&#1101;n&#65533;\&#65533;&#65533;g4&#65533;&#65533;&#65533;hD&#65533;&#65533;2&#65533;:Yn&#65533;&#65533;&#65533;+&#65533;&#65533;&#65533;7"&#65533;c&#65533;"&#65533;`&#65533;'1'&#65533;
p$6&#65533;	Jdp&#65533;&#65533;`.&#65533;&#65533;f4&#65533;&#65533;(Y4&#65533;&#65533;e0c&#65533;<3,&#65533;&#65533;&#65533;]&#65533;&#634364;2&#65533;&#65533;&#65533;i&#65533;nBi&#65533;`&#65533;!&#65533; K&#65533;&#65533;&#65533;&#65533;z&#65533;&#65533;-t&#65533;dP&#65533;&#65533;@&&#65533;&#65533;&#1408;P&#65533;&x&#65533;x &#65533; &#65533;8&#65533;&#65533;&#65533;&#1720;=&#65533;oc{&#1532;V&#65533;&#65533;`m6P-&#65533;`26&#1926;&#65533;H&#65533;&#1030;+&#65533;&#65533;
&#65533;&#65533;&#65533;'B&#65533;NdB&#65533;%&#65533; 
 !&#1536;F&#65533;4&#65533;36p&#65533; &#1717;&#65533;&#65533;&#65533;P#&#65533;&#65533;&#65533;&#65533; P)&#65533;&#65533;&#1217;(@)&#65533;&#65533;* &#65533;<'&#65533;5&#65533;&#65533;&#65533;
gEa&#65533;aDa&#65533;&#65533;>&#65533;&#65533;&#65533;&#65533;&#65533;&#65533;:&#65533;?&#65533;<&#65533;C&#1539;&#65533;&#65533;0&#65533;I(&#65533;&#65533;&#65533;&#65533;&#65533;&#65533;p&#65533;&#65533;&#65533;
&#65533;`
&#65533;&#65533;	&#65533; 
&#65533;&#65533;	&#65533; 	&#65533;&#65533;bG&#65533;~0dz&#65533;x&#65533;f6&#65533;k&#65533;&#65533;9f&#65533;7&#65533;ypw &#65533;z&#65533;&#65533;iFcgH&#65533;v8&#65533;vPs6gup~&#65533;&#65533;o6u`v0}&#65533;&#65533;!&#65533;u m&#65533;&#65533;4&#65533;q&#65533;&#65533;&#65533;&#65533;&#65533;&#65533;&#65533;&#65533;k&#65533;h&#65533;hD&#65533;&#65533;q&#65533;g`DFc&#65533;F&#65533;&kb@ `&#65533;I&#65533;$~&#65533;h&#65533;IB e&#65533;p gr&#65533;&#65533;&#65533;G&#65533;&#65533;\I&#65533;F]`&#65533;k&#65533;&#65533;^&#65533;rFR&#65533;^&#65533;F&#65533;&&#65533;e&#65533;!&#65533;4&#65533;&#65533;h&#65533;!&#65533;e&#65533;&#65533;t'&#65533;&#65533;&#65533;)&#65533;V#<&#65533;$&#65533;J&#130;Q&#65533;&#65533;,&#65533;&#65533;O&#65533;&#65533;J&#65533;xl=B&#1552;m&#65533;&#65533;.&#65533;S&#65533;&$=Q&#65533;P&#65533;&#65533;P&#65533;&#65533;&#65533;&#65533;&#65533;:&#65533;R.&#65533;R,&#65533;&#65533;&#65533;Nw&#65533;S&#65533;M&#65533;&#65533;Q&#65533;o&#65533;rs&#65533;2N&#65533;6)&#65533; ud'&#65533;2CPEv&#65533;&#65533;P&#65533;&#65533;+&#65533;6%y&#65533;p&#1024;W7Xw]&#65533;bE&#65533;&#65533;uY'&#65533;C	J&#65533;&#65533;&#65533;brY&#65533;&#65533;&#65533;4&#65533;J&#65533;&#65533;O)&#65533;*&#65533;e&#65533;Wz&#65533;W6&#65533; &#65533;U&#65533;=&#65533;@&#65533;c=7&#65533;&#65533;qeY&#65533;=&#65533;&#65533;0&#65533;`&#65533;&#65533;`Vhq&#65533;&#65533;&#65533;,&#65533;s#q&#65533;qG1>&#65533;0&#65533;0&#65533;&#65533;o&#65533;N0o@	&#65533;&#65533;
&#65533;&#65533; 
&#65533;&#65533;&#65533; 
&#65533;0&#65533;`2&WE11&#65533;&#65533;&#65533;bd&#65533;TQVj&#65533;Vm&#65533;&#480;_&#65533;U&#65533;&#65533;=&#65533;&#65533;Ta~&#65533;&#65533;F&#65533;|F&#65533;G&#65533;|<&#65533;}&#65533;G2&#65533;=&#65533;&#65533;&#65533;3<p1@:`&#65533;&#65533;&#65533;&#65533;pA&#65533;( 9 HP=I&#65533;&#65533;&#65533;&#65533;&#65533;&#65533;Z&#65533;u&#65533;:0&#65533;%4&#65533;>@7&#65533;6&#65533;z380,pw&#65533;I ` 	&#65533;
&#65533;&#65533;	&#65533;&#65533;	&#65533;&#65533;P&#65533;&#65533;^&#65533;&#65533;&#65533;=0L&#65533;?&#65533;p^@&#65533;&#65533;5&#65533;^&#65533;:&#65533;[&#65533;&#65533;&#65533;#"&#65533;&#65533;C"&#65533;1&#65533;&#65533;&#65533;&#65533;&#65533;!p&#65533;,0R&#65533;&#65533;&#65533;@&#65533;&#65533;z&#65533;&#65533;&#65533; &#65533;@&#65533;C&#65533;&#65533;
&#65533;&#65533;
&#65533; &#65533;&#164;&#65533;&#65533;&#65533;&#65533;&#65533;&#1060;&#65533; CG&#65533;
&#65533;0
&#1029;	&#65533;&#65533;&#65533;PYc|&#65533;d&#65533;c@&#65533;@C&&#65533;sx;6c3d|&#65533;&#65533;}8gi&#65533;&#65533;r&#65533;fZcw &#65533;o r&#65533;&#65533;&#65533;&#65533;g&#65533;qm r&#65533;Gd4 d p&#65533;Eo&#65533;&#65533;&#65533;&#65533;I&#65533;&#65533;&#65533;&#65533;&#65533;#&#65533;&#65533;&#65533;Es&#65533;G&#65533;&#65533;h&#65533;fp&#65533;fxt&#65533;&#65533;1&#65533;I&#65533;&#65533;j`&#65533;h &#65533;j&#65533;h&#65533;
jcPIb`w&#65533;h&#65533;&#65533;&#65533;F&#376;i&#65533;f&#65533;&#65533;j"&#65533;&#65533;G&#65533;(&#65533;&#65533;&#65533;&#65533;&#65533;&#65533;&#43689;vha&#65533;&#65533;&#65533;&#65533;&#65533;Z&#65533;&#65533;-&#65533;&#65533; &#65533;&#65533;&#65533;&#65533;Rn"-&#65533;&#65533;,v&#65533;O&#65533;&#65533;Nhw)&#65533;pK&#1786;.&#65533;tRB&#65533;,&#65533;2&#65533;p&#65533; &#1744;ox&#65533;n&#65533;6n&#65533;vn)E&#65533;&#65533;v&#65533;&#65533;&#65533;m
&#65533;.&#65533;bo&#65533;&#65533;Q&#65533;&#65533;&#65533;'&#65533;&#65533;#&#65533;n&#65533;"M+U&1'n&#65533;#&#65533;&#65533;&#65533;p&#65533;* &#65533;x&#65533;`&#65533;0&#576;1&#65533;@3&#65533;@V&#65533; ?&#65533;uzi&#65533;eI&#65533;IO!?&#65533;&#65533;&#65533;&#65533;`PQ&#65533;@&#65533;$K&#756;Mk&#65533;&#65533; 1&#65533; &#65533;&#65533;@&#65533;,+&#65533;1L+&#1536;&#65533;&#1520;1&#65533;@&#65533;KK&#65533;?&#65533;>Pq&#65533;&#65533;1&#65533;3&#65533;&#208;&#65533;&#65533;03&#65533;&#65533;&#65533;d&#65533;=&#65533;wy4i$d5t&#1783;&#65533;G&#65533; y&#65533;@&#65533;&#65533;&#65533;&#65533;&#65533;&#65533;&#65533;wV&#65533; &#65533;&#65533;P&#65533;&#65533;
&#65533;`]\ Y&#65533;&#65533;@
&#65533;&#65533;
&#65533;&#65533;	&#65533;
&#65533;`WF&#65533;2&#912;&#65533;6K1&#65533;y&#65533;&#762;&#65533;&#48813;&#65533;x&#65533;s=3&#65533;&#65533;&#65533;A&#65533;E&#65533;G0&#65533;&#65533;:&#65533;z5 83 {8&#65533;z&#65533;gY2`4&#65533;Z&#65533;s&#65533;&#65533;S1&#65533;<&#65533;&#65533;;- ps&#65533;C&#65533;&#65533;?&#65533;Z7&#65533;|B&#65533;&#65533;|H&#65533;?@&#65533;2&#65533;75&#65533;4~, @]&#65533;I@W`&#65533;
&#65533;&#65533;	&#65533;I	&#65533;&#65533;	&#65533; 9&#65533;] -&#65533;BpK R&#65533;5&#65533;`&#65533;&#65533;9&#65533;&#65533; &#65533;&#65533;&#65533;&#65533;U&#65533;@&#65533;$&#65533; @(&#65533;&#185;&#65533;.&#65533;&#65533;&#65533;&#65533;)p<&#65533;p&#65533;}&#65533;
4&#65533;&#65533;&#65533;`&#65533;P&#65533;&#65533;&#65533;&#65533;P&#65533;&#65533;
"
T&#65533;&#65533;&#65533;&#65533;&#65533;&#65533;&#65533;&#65533;&#65533;&#65533;p	l&#65533;&#65533;&#65533;	&#65533;@&#343;&#65533;&#65533;w&#65533;&#65533;&#65533;b&#65533;&#65533;b}&#65533;&#65533;&#65533;l&#65533;fu`&#65533;yFi&#65533;&#65533;^&#65533;t&#65533;z&#65533;&#384;&#65533;f&#65533;(go&#65533;fxpc&#65533;8&#65533;t&#65533;Gl&#65533;&#65533;&#65533;m&#65533;n&#65533;&#65533;k@&#65533;|:Fg&#65533;&#65533;`P&#65533;f&#65533;u&"!h&#65533;hj0&#65533;|Gs&#425;z$G&#65533;Z&#65533;m`it&#65533;&#65533;n &#65533;&#65533;j&#65533;&#65533;&#552;6G&#65533;&#41777;&#1548;&#65533;&#1548;[&#65533;&#65533;&#65533;&#65533;& &#65533;&#65533;&#639;j&#65533;]&#65533;F&#632;&#65533;`&#1036;k&#65533;R&#65533;&#1016;B&#65533;&#65533;&#65533;LI&#65533;&#65533;&#65533;( `0&#65533;&#65533;&#22543;&#800;!&#65533;N&#65533;&#65533;`Ogv&#65533;&#65533;vF&#65533;&#65533;G/&#65533;&#65533;&#65533;pu&#65533;O&#65533;`&#65533;`&#65533;&#65533;v&#65533;&#65533;& &#65533;&#65533;&#65533;&#65533;&#65533;@3&#65533;&#65533;&#65533;&#65533;&#65533;L&#65533;zM}r*&#65533;tR&#65533;T&#65533;uo&#65533;'&#65533;&#65533;K(ys&#65533;\&#65533;Rn&#65533;,&#65533;&#65533;s&#65533;&#65533;,&#65533;4W&#65533;O&#65533;(&#65533; &#65533;&#65533;Y&#65533;&#65533;V0+&#992;&#65533;&#65533;V&#65533;2&#65533;&#65533;&#65533; &#65533;&#65533;&#65533;&#65533;`&#65533;O&#65533;&#65533;&#65533;&#65533;&#65533;O&#65533;a"f&#1274;`&#65533;&#65533;&#65533;&#65533;&#65533;&#65533;&#144;&#1342;&#65533;>OM>~W`&#65533;&#65533; V_&#65533;W&#65533;3&#65533;2,&#65533;0[&#65533;?&#65533;7&#65533; b&#65533;&#65533;DM>V&#65533;&#65533;a&#65533;&#65533;&#65533;&#65533;&#65533;&#65533;&#65533;Q-&#65533;0&#65533;&#65533;`&#65533;3&#65533;&#65533;&#65533;@&#65533;&#65533;&#65533;	&#65533;Me&#65533;0&#65533;PB&#65533;&#65533;	&#65533;&#65533;
&#65533;&#65533;&#65533;P%&#65533;P&#65533;&#65533;&#65533;Ze&#65533;w-Va5V&#65533;&#65533;W&#65533;&#65533;Vh&#65533;U&#65533;&#1619;&#65533;=&#65533;&#65533;&#1882;&#65533;&#65533;&#65533;m&#65533;&#65533;S&#65533;&#65533;=&#65533;L&#65533;&#65533;&#65533;3&#65533;5&#65533;6&#65533;Y&#65533;[&#65533;&#1404;&#65533;&#65533;&#309;A &#65533; &#749; &#65533;&#65533;0.&#65533;H :`&#1908;gG`&#65533;&#65533;&#65533;&#65533;: 4- &#65533;3:&#65533;-@&#65533;F&#65533;7 g`&#65533;@
&#65533;&#65533;	Z\	&#65533;`	z0%&#65533; 0&#1161;&#65533;YL Q`X&#65533; &#65533;} j &#65533; &#65533; 	&#65533;&#65533;&#65533;&#65533;!&#65533;&#65533;: Z&#65533;"&#65533;+&#65533;_&#65533;&#65533;_i&#1276;*0)1_pO&#65533;p&#145;&#65533;&#65533;&#65533;&#65533;&#65533; &#65533;&#65533;
&#65533;p
&#65533;&#65533;	&#65533;&#65533;&#65533;@}&#65533;d&#807;lv&#65533;v&#65533;4&#65533;}&#65533;&#65533;J&#65533;&#65533;p&#65533;&#65533;&#65533;&#65533;C&#935;w4&#65533;&#65533;j&#65533;`T&#65533;&#65533;&#65533;&#65533;&#65533;&#65533;g]&#65533;&#65533;{V&#519;&#65533;&#65533;Ji_~&#65533;q&#65533;&#392;&#65533;l&#65533;m&#65533;&#65533;\&#405;&#65533;&#65533;JG&#65533;&#65533;&#65533;&m.&#65533;&#65533;&#65533;&#25018;g&#65533;&#65533;&#65533;&#65533;zk&#65533;a&#65533;&#136041;&#65533;&#65533;6G&#65533;*&#65533;a&#65533;&#65533;&#65533;&#65533;&#719;>&#65533;X0&#65533;&#65533;i&#65533;&#65533;&#714;n&#65533;&#65533;k&#65533;
&#65533;$&#65533;&#65533;Z0T&#65533;YP&#65533;Z&#65533;&#65533;]0&#65533;^ &#65533;&#65533;&#1804;&#224;&#1440;&#1376;&#65533;&#65533;O&#65533;&#65533;&#65533;p2H&#65533;I'*&#65533;l&#65533;2&#65533;s9*&#65533;&#65533;p#&#65533;&#65533;&#1888;5=&#65533;&#51474;p&#65533;2p&#65533;~N&#65533;&#65533;P&#65533;&#65533;&#65533;,&#65533;2&#65533;&#65533;&#65533;+%K/yq&#65533;B&#65533;-&#65533;,&#65533;&#65533;-&#65533;P&#65533;&#65533;P&#65533;&#65533;&#65533;SW7&#65533; &#65533;&#65533; 1&#65533; rn1Ht&#65533;&#65533;&#65533;&#65533;r'ctF'1'&#65533;&#65533;&#65533;F&#65533;1&#65533;W=H&#65533;&#65533;&#65533;&#65533; &#65533;&#1079;&#65533;&#65533;&#65533; bN8&#65533; 2&#65533;&#65533;P&#65533;\a&#65533;0&#65533;H&#65533;b&#1091;'&#65533;&#65533;&#65533;&#65533;&#65533;Hm&#65533;Jqa5O9&#65533;&#65533;|k&#65533;&#65533;x&#65533;g&#65533;k&#65533;>&#65533;&#65533;&#65533;&#65533;K&#65533;&#65533;&#65533;&#65533;*&#65533;&#65533;>M&#65533;&#65533;&#65533;w&#65533;4&#65533;38&#65533;9&#65533;?Ka&#65533;&#65533;&#65533;&#65533;
&#65533;
&#65533;@k&#65533;I&#65533;o&#65533;&#65533;p	&#65533; 
&#65533;'&#65533;&#672;x&#65533;&#65533;U&#65533;wy&#65533;&#65533;&#65533;dY1u&#65533;x&#65533;&#65533;&#65533;t&#65533;&#65533;z_&#65533;zo1&#65533;&#65533;&#65533;&#65533;k=b&#65533;&#65533;&#65533;B&#65533;N&#65533;&#1325;&#65533;H&#65533;5l&#65533;6&#65533;&#65533;4&#65533;5&#187;Z&#65533;u6&&#65533;&#65533;&#65533;&#65533;P&#65533;&#65533;&#65533;&#65533;	&#65533; @&#65533;&#65533;;"p' a&#65533;&#65533;&#65533;{ &#65533;&#595;<$&#65533;&#65533;-&#65533;&#65533;\ &#65533;P&#65533;&#65533;s&#346;&#65533;``&#65533; &#65533;g. &#65533;J lYP:&#65533;q5	&#65533;&#65533;&#65533;&#65533;^
x&#65533;&#65533;:0`P&#1846;&#65533;&#65533;"&#65533;*0&#65533;)0<)P&#65533;&#65533;pP&#65533;&#65533;&#65533; &#65533;P&#65533;2U*&#65533;J&#65533;"=j&#65533;H&#65533; =x&#65533;&#65533;3&#65533;&#65533;6&#1784;y&#65533;&#65533;<z&#65533;D&#65533;S&#65533;&#65533;&#65533;:q&#1572;I&#65533;&#65533;&#65533;0&#65533;&#780;#'&#923;6k&#1724;y&#65533;'&#65533;&#65533;n|&#65533;&#65533;3&#65533;&#65533;&#65533;&#65533;p&#65533;
&#65533;(&#489;M&#65533;O&#65533;&#809;c&#65533;&#65533;:t&#65533;&#65533;&#65533;:'&#65533;6l&#1456;\3&#65533;&#65533;Y&#65533;=&#1640;A&#65533;&#65533;3j&#65533;&#65533;&#65533;F.&#1905;g&#804;&#65533;&#65533;r'O&#65533;jX&#65533;f&#65533;&#65533;4z&#580;F&#65533;2&#65533;&#716;a&#65533;8&#65533;.&#65533;&#65533;t&#65533;&#65533;f.Z&#65533;`&#1138;eK&#65533;/&#65533;&#65533;&#65533;CF&#791;&#986;Q;&#65533;&#65533;&#800;5o&#65533;re&#65533;h,[@&#65533;&#65533;,&#65533;&#65533;4o]&#65533;&#65533;&#65533;&#65533;&#65533;c&#65533;p&#65533;&#65533;L3c&#868;-&#65533;N&#65533;Z5j&#65533;&#65533;&#65533;&#65533;&#65533;<&#65533;l&#1514;]&#65533;f|&#65533;l&#1644;-&#65533;&#65533;&#65533;&#65533;wk&#1588;u&#65533;&#65533;&#65533;&#65533;m&#65533;&#1606;&#65533;&#65533;&#65533;	o&#65533;&#65533;f&#65533;h&#65533;&#65533;F&#65533;q&#65533;&#65533;&#65533;&#65533;!&#65533;r&#65533;&#65533;q&#65533;&#65533;&#65533;&#65533;&#65533;&#65533;rJ&#65533;0&#65533;&#65533;Q&#65533;&#65533;Tt&#65533; 	&#65533;&&#65533;&#65533; <&#65533;;qq4&#65533;&#65533;m&#65533;&#65533;fH&#65533;&<j&#65533;9h&#65533;1rf&#65533;Qe&#65533;Yd&#65533;a:a&#65533;&#65533;K0&#65533;&#65533;e&#65533;`&#65533;&#65533;&#65533;La&#65533;!L&&#65533;&#65533;&#65533;\x	f&#65533;[^&#65533;%&#65533;]n&#65533;K8s&#65533;%&#65533;4&#65533;&#65533;RP3&#65533;ISC5&#65533;1u&#65533;&#65533;D&#65533;4&#65533;/&#65533;Q&g&#65533;&#65533;&#65533;f&#65533;YfM0+u&#65533;4I&#65533;&#65533;&#65533;`"M4QA&#65533;&#65533;UWcM&#65533;Tg=sNf&#65533;<&#65533;L5	5&#65533;U3}&#65533;&#65533;&#65533;VJ&#65533;d:&#65533;8B	0&#65533;8D&#65533;D*9&#65533;g&#65533;&#65533;P&#65533;9%&#65533;&#65533;&#65533;&#65533;b&#65533;u&#65533;i&#65533;&#65533;.s&#65533;C&#65533;&#65533;g&#65533;d&#65533;c&#65533;&#65533;&#65533;e<5&#65533;t&#65533;A&#65533;&#65533;L&#65533;&#65533;&#65533;6&#65533; &#65533;&#65533;'&#65533;8"&#65533;z&#65533;!&#65533;t&#65533;Ax&#65533;p&#65533;a&#65533;n&#65533;&#65533;&#65533;9n&#65533;BY&#65533;0X@&#65533;H &#65533;8&#65533;&#65533;&#65533;]~f&#65533;X&#65533;rN@&#65533;&#65533;cfy&#65533;8 6`&#65533;4eQ@%J&#65533;@&#65533;
,&#65533;&#65533;x&#65533;&#65533;*&#65533;&#65533;&#65533;
-&#65533;&#65533;&#65533;"&#65533;@0`m&#65533;&#65533;V &#65533;<&#65533;*&#65533;&#65533;&#65533;@&#65533;&#65533;&#65533;&#65533;?&#65533;[&#65533;Z&#65533;&#1541;D a&#65533;S!&#65533;;0&#65533;	=J&#65533;eLYd&#65533;D&#65533;C;&#65533;&#65533;&#65533;9&#65533;rc;&#65533;J*:&#65533;&#65533;c&#65533;>&#65533;&#65533;&#65533;&#65533;&#65533;&#65533;c&#65533;&#65533;&#65533;*&#65533;&#65533;&#65533;&#65533;gw&#65533;"&#65533;0&#65533;}'82&#65533;Ix&#65533;^*&#65533;&#65533;&#65533;&#65533;&#65533;&#65533;g&#65533;&#682;&#65533;L&#65533;&#65533;&#65533;8.jc-&#65533;3&#65533;&#65533;&#65533;0,&#65533;5&#65533;&#65533;>&#65533;3Z&#65533;&#65533;|&#65533;&#65533;B&#65533;{&#65533;&#319;&#65533;&#65533;&#65533;&#65533;K&#65533;&#65533;:#&#65533;1&#65533;&#65533;b&#65533;$#&#65533;0&#65533;&#65533;&#65533;&#272;&#65533;&#65533;&#294;&#65533;&#65533;iN&#65533;&#65533;&#65533;^C&#65533;&#65533;@.&#65533;A4Mf:(&#646;lA[&#65533;G&#65533;&#65533;&#65533;b&#65533;@&#65533;0zq&#65533;;&#65533;&#65533;&#200;&#65533;&#65533;&#65533;%(-C&#65533;a&#65533;&#65533;&#1100;iP&#65533;&#65533;&#65533;5&#65533;Dj8&#65533;&#65533;q1r&#65533;vQ&#65533;[&#65533;&#65533;F5&#65533;&#65533;f$&#65533;&#65533;p&#65533;3&#65533;&#65533;&#65533;v%&#65533;P&#65533;pF4&#65533;&#65533;n&#65533;H&#65533;p&#65533;6&#65533;&#65533;&#65533;N&#65533;0&#65533;`F&#65533;&#65533;&#65533;!kl&#65533;E&#65533;&#65533;&#65533;&#65533;&#65533;&#65533;ua&#65533;&#65533; &#65533;&#65533;8B&#65533;&#65533;&#34065;&#65533;q&#65533;i<2&#65533;&#65533;d&#65533;39&#65533;c&#65533;&#65533;`a2&#65533;&#65533;H}&#65533;&#65533;R&#65533;&#65533;E)sa&#65533;8&#65533;&#65533;&#65533;&#65533;.jQ&#65533;U&#65533;B&#65533;&#65533;8&#65533;+_9&#65533;Y&#658;&#65533;U&#65533;<&#65533;&#65533;`&#65533;&#65533;&#65533;F-X&#65533;&#65533;a&#65533;b&#65533;(e&#65533;n&#65533;&#65533;^&#65533;&#65533;&#65533;)!&#65533;_&#65533;&#65533;&#65533;,&#65533;0&#65533;&#65533;R&#65533;R&#65533;&#65533;/&#65533;&#65533;sFs&#65533;4T/&#65533;	&c(#K&#65533;B&#65533;2&#65533;*|&#65533;i&#65533;&#65533;&#65533;&#65533;0HNu&#65533;"&#65533;&#65533;pg&#65533;&#65533;&#65533;Y&#65533;&#65533;&#65533;gC&#65533;9&#65533;&#65533;&#65533;E&#65533;C{!&#65533;RR&#65533;&#65533;{&#65533;g6&#65533;I&#65533;]&#65533;&#65533;X&#65533;'&#65533;7x&#65533;	T`&#65533;
&#65533;&#65533;&#65533;H&#65533;&#65533;&#208;'&#65533;&#65533;D&#65533;d$c&#65533;5&#65533;&#65533;2|&#65533;b&#65533;&#65533;AU&#65533;&s&#65533;&#65533;_&#65533;&#65533;&#65533;$&#65533;R&#65533;!_&#65533;&#1181;&#65533;&#65533;f-2&#1094; &#65533;`E(&#65533;&#65533;@&#65533;&#65533;`6&#65533;&#65533;lP&#65533;&#1664;0p&#1521;&#65533;&#65533;"&#65533;&#65533;&#65533;@&#65533;`@&#65533;&#65533;&#65533;@&#65533;&#65533; {X&#65533;e &#65533;&#65533;&#65533; &#65533;-@&#65533;&#65533;U&#65533;+X<&#65533;wC&#65533;&#65533;`;b&#65533; "&#65533;@6&#65533;N: &#65533;`&#65533;+dA8W&#65533;A&#65533;&#65533;&#65533; &#65533;mkC  &#65533;&#65533;&#65533;n&#65533; >&#65533;&#65533;w&#65533;@H&#65533;&#65533;&#65533;@%AJ&#65533;&#65533;&#65533;``&#65533;J &#65533;2D&#65533;@&#65533;"r&#65533;&#65533;y&#65533;%&T&#65533;CO&#65533; :&#65533;&#65533;ts&#65533;&#65533;&#65533;&#65533;&#65533;&#65533;&#65533;+&#65533;C/W&#65533;&#65533; k&#65533;+&#771;JO&#65533;&#65533;&#65533;cd#
&#65533;&#65533;`&#65533; &#65533;#7Q&#65533;S(<&#65533; &#65533;v&#65533;&#65533;	S&#65533;&#65533;3(F&#65533;CNrLl>&#65533;&#65533;&#65533;}&#65533;&#65533;&#65533;>&#65533;A&#65533;{0&#65533;S2l&#65533;&#65533;q&#65533;c&#65533;W&#65533;6&#65533;!&#65533;0c&#900;A&#65533;a&#65533;&#65533;&#65533;P&#65533;&#65533;x&#65533;&#65533;&#65533;&#65533;M&#65533;&#65533;l!U&#65533;&#65533;K&#65533;d&#1602;Y8&#65533;&#65533; &#65533;&#65533;P&#65533;&#65533;&#65533;-ni&#65533;[&#65533;P&#65533;\&#65533;q&#65533;>&#65533;Q&#65533;2X&#65533;3&#65533;&#65533;&#65533;-J&#65533;<&#65533;:&#65533;&#65533;&#65533;&#65533;&#65533;&#65533;w&#65533;&#65533;=Ta&#65533;"&#1340;s&#65533;&#65533;%^&#258;&#65533;T&#65533;&#65533;&#65533;&#65533;&#65533;8&#65533;&#65533;&#65533;S&#65533;&#65533;&#65533;.!&#65533;w&#65533;&#65533;&#65533;]&#65533;&#65533;"}&#65533;,`iZ&#290;&#65533;&#65533;-h&#65533;&#65533;_&#65533;&#65533;F&#65533;&#65533;}ld&#65533;&#65533;O&#65533;&#65533;&#65533;-o&#65533;`&#65533;&#65533;&#65533;&#65533;/&#65533;cK[&#65533;&#65533;&#65533;`E+&#65533;&#65533;&#65533;o&#65533;&#65533;&#65533;&#1558;&#65533;+4]&#65533;X&#1818;&#65533;&#1222;U&#65533;`m&#65533;]&#65533;&#65533;&#65533;p.`&#65533;&#65533;W&#65533;B&#1911;&#1541;4Y&#65533;8&#65533;3&#65533;&#65533;UsAj_&#65533;&#65533;&#65533;6&#65533;&#65533;[h&#65533;&#65533;=85u&#65533;&#65533;gQiJ0EJ~&#65533;"&#65533;&#65533;&#65533;x&#167;l`&#65533;b&#1455;&#65533;&#65533;&#65533;[.ll&#65533;&#65533;&#65533;&#65533;&#65533;&#65533;,t&#65533;
&#65533;&#65533;&#65533;~&#65533;,`Qk}&#65533;\&#65533; F&#65533;w&#1611;&#65533;K&#65533;&#65533;&#65533;&#65533;Wa&#65533;L&#65533;p(&#65533;&#65533;P@"&#65533;&#65533;&#65533;&#351;&#65533;&#810;B&#1369;W&#1378;X^&#65533;L&#65533;&#65533;R&#65533;'Z&#65533;X&#50972;&#65533;&#65533;|0&#65533;&#65533; G`&#65533;&#65533;&#65533; :&#65533;&#65533;&#65533;&#65533;&#65533;&#65533;s
&#65533;
&#65533;&#65533;`n!;&#65533;(0&#65533;(&#65533;&#65533;@&#65533;'&#65533; &#65533; |&#65533;&#65533;_!&#65533;&#65533;D &#65533;&#1024;D&#65533;&#65533;`@&#65533;&#65533;&#65533;&#65533;&#65533;px&#65533;&#65533;&#65533;^P+&#65533;&#65533;&#65533;hCRp&#65533; q0&#65533;&#65533; &#65533;e&#65533;Y&#65533;&#65533;8&#65533; &#65533;&#65533;&#65533; (&#65533;&#65533;&#65533;&#65533;T``&#65533;,&#65533;&#65533;&#65533;&#65533;'&#65533;
T0&#65533;&#65533;&#65533;+ &#65533;&#65533;&#65533;&#65533;@Z D%&#65533;;&#65533;&#65533;&#65533;&#65533;$&#65533;:&#65533;
&#65533;r&#65533;\&#65533;&#65533;&#65533;&#65533;=&#65533;&#65533;=&#65533;&#65533;&#65533;8@&#65533;&#65533;&#65533;&#65533;&#1193;&#1721;&#65533;&#65533;x&#65533;&#65533;&#65533;&#65533;&#65533;&#65533;<&#65533;A6&#65533;$&#65533;&#65533;&#65533;&#1937;&#65533;&#65533;&#65533;&#65533;&#65533;&#65533;5&#65533;&#65533;&#8203;;&#65533;&#65533;&#65533;&#65533;&#65533;&#65533;q14&#65533;&#65533;&#65533;&#65533;&#65533;&#65533;&#65533;&#65533;&#65533;1&#65533;P&#65533;&#65533;&#1099;&4&#65533;&#65533;&#65533;&#65533;H&#65533;&#65533;B#3&#65533;);<&#65533;&#65533;&#65533;*&#65533;)#&#65533;2&#65533;,L&#65533;-&#65533;-.&#65533;*&#65533;&#65533;4&#65533;&#65533;,&#65533;&#65533;+&#65533;&#65533;3&#65533;&#65533;-02&#65533; &#65533;X /83&#65533;&#65533;&#65533;&#65533;0&#65533;{&#65533;W&#65533;&#65533;_@;&#65533;Z&#65533;|&#65533;&#65533;-rg&#65533;)F\f&#65533;"HT&#65533;+&#65533;h&#65533;&#65533;f`&#65533;
*&#65533;R&#65533;2&#65533;pigH&#65533;*]`&#65533;&#65533;&#65533;S&#65533;s&#65533;}I&#65533;K&#65533;_)Y&#65533;`@&#65533;[&#65533;&#65533;e:&#353;&#65533;&#65533;iJ;_&#65533;7^&#65533;&#65533;m[UX&#65533;Wh&#65533;S`Q(&#65533;SPo#&#65533;]{j&#65533;Fk&#65533;FWp&#65533;W`&#65533;c&#65533;&#415;&#65533;Y@&#65533;q&#182;g&#65533;\&#65533;X&#65533;&#65533;XHFU@U`&#65533;T@&#65533;U&#65533;Gyt&#65533;tT&#65533;X&#65533;E&#65533;&#65533;Eu&#65533;&#65533;&#65533;&#65533;&#65533;r(U&#65533;Z&#65533;&#65533;Y&#65533;&#65533;Eh&#65533;I&#65533;J&#65533;&#65533;T&#65533;&#65533;[&#65533;2&#65533;&#65533;&#65533;&#65533;]&#65533;&#65533;^&#65533;&#65533;f&#65533;5&#65533;&#65533;;t&#65533;Gp&#65533;&#65533;Y&#65533;&#65533;^&#65533;&#65533;Y&#65533;HXz&&#65533;&#65533;*~R(m&#65533;G&#65533;vH&#65533;#']8&#65533;f&#65533;&#65533;&#65533;L&#468;HV&#65533;p&#65533;&#65533;W GX&#65533;&#65533;<&#542;&#65533;Fd|&#65533;UH&#65533;S(&#65533;R0&#65533;S&#65533;&#682;tGm&#65533;&#65533;y&#65533;&#65533;e&#65533;*p&#65533;&#524;&#65533;&#65533;&#65533;&#65533;Zx&#65533;R&#65533;&#65533;J0&#65533;>&#65533;84&#1027;BhN`&#65533;Z&#1573;P&#65533;&#65533;PA&#65533;R&#65533;&#166;]HC&#65533;&#65533;Yj&#65533;\ '&#65533;&#65533;\&#65533;&#65533;[h&#65533;YH&#65533;I&#65533;P&#65533;"&#65533; &#65533;$@&#65533;"&#65533;p&#65533;"&#65533;&#65533;&#65533;jX&#964;&#65533;&#65533;i&#65533; &#65533;0&#65533;&#65533;&#65533;&#65533; &#512;
&#65533;&#65533;&#65533; &#65533;&#65533;P&#65533;&#65533; 8&#65533;s?&#65533;&#65533;&#65533;&#1217;&#65533;&#65533; <0&#65533;&#65533;&#65533;?&#65533; &#65533;&#65533;&#65533;(&#65533; &#65533;&#65533;,@&#65533;% &#65533;&#65533;H&#65533;&#65533;&#65533;P)&#65533;&#65533;&#65533;*&#65533;&#65533;=P&#65533;&#65533;9 p&#65533;&#65533;&#65533; &#65533;<&#65533;&#65533;
&#65533;&#65533;&#512;&#65533;&#65533;&#1536;&#65533;:&#65533;@&#65533;&#65533;H&#65533;D.&#65533;@&#65533; "0=>&#65533;&#65533;&#65533;&#65533;&#65533;&#65533;/&#65533;&#65533;&#65533;&#65533;z&#65533;&#65533;&#65533;&#65533;8@&#65533;`&#65533;>&#65533;&#65533;&#65533;<&#65533;&#65533;&#65533;&#65533;&#65533;/&#65533;&#65533;/&#65533;@&#1977;&#65533;&#65533;&#65533;&#65533;(B&#65533;&#1117; l&#65533;&#65533;	&#27230;&#65533;@&#1191;&#65533;Q&#65533;0&#65533;X&#65533;)&#65533;&#65533;&#65533;&#65533;Y&#65533;&#65533;&#65533;1&#65533;&#65533;&#65533;&#65533;8&#65533;&#65533;&#65533;&#65533;-&#65533;	&#65533;&#65533;}A&#65533;&#65533;A&#65533;&#65533;&#65533;H&#1237; 1&#65533;H&#65533;1\2)\&#65533;7&#65533;8&#65533; &&#65533;&#65533;?',&#65533;&#65533;X&#65533;%TAU&#65533;9&#1886;&#65533;8&#65533;&#65533;?&#65533;&#65533;&#65533;I&#65533;5`Y&#65533;&#65533;E+&#65533;Z&#65533;&#65533;Z1c&#65533;c`xa&#65533;(&#65533;&#65533;e(&#65533;+)&#65533;-!&#65533;L&#65533;S&#65533;&#65533;Z&#65533;)g@i
6\&#65533;5r&#65533;_s&#65533;&#65533;;&#65533;x)&#65533;&#65533;&#65533;&#65533;&#65533;o&#65533;G&#65533;&#65533;G&#65533;&#825;U&#65533;&#65533;]&#65533;&#65533;J&#65533;P&#65533;S &#65533;N&#65533;&#65533;Np&#65533;Q&#65533;Vk&#65533;VlR&#65533;Vn&#65533;&#65533;R@&#65533;s[&#65533;%Z&#65533;&#404;&#65533;9][u5Ff%w4wU&#65533;R &#65533;gd&#65533;T8&#1464;&#1781;ulXhLM&#609;&#65533;5|TGWhGw,&#65533;F&#65533;&#65533;&#65533;&#65533;[&#65533;|6j[&#65533;c&#65533;&#65533;&#65533;f&#65533;X&#65533;r&#65533;Yp&#65533;&#65533;&#65533;X&#65533;&#65533;9W&#65533;&#65533;Wp&#65533;&#65533;&#65533;&#65533;1&#65533;k&#65533;&#65533;&#1235;`C8Y+%&#65533;&#65533;&#65533;W&#65533;5b&#65533;Yb1&#65533;[&#65533;\&#65533;6~&#65533;9&#65533;Zn&#65533;Ju&#65533;&#65533;RPm&#65533;VSx&#449;x&#65533;ShZ&#65533;&#65533;&#65533;&#65533;&#65533;&~99&#65533;&c:&#65533;P&#516;HP&#65533;B ;H&#65533;6&#65533;&#65533;h!&#65533;&#65533;L&#65533;6R&#65533;&#65533;U&#65533;&#65533;w6&#65533;&#65533;*W&#1669;1!&#65533;^#5&#65533;&#65533;&#65533;Y&#65533;&#65533;\&#65533;&#65533;Y&#65533;]&#65533;&#1480;&#65533;&#65533;P&#65533;%&#1025;&#65533;T&#65533;"H&#65533;&#65533;&#65533;&#65533;&#513;M&#65533;b&#65533;&#65533;&#65533;(@&#65533;(&#65533;&#65533;@&#65533;&#65533;&#65533;<
&#65533;&#65533;&#65533;&#65533;<	`&#65533;&#65533; PN&#65533;&#65533;0%X&#65533;%H"&#65533;&#65533; 8&#65533;!&#1537;&#1025;&#65533;&#2013;&#65533;&#65533;&#65533;&#65533;&#65533;  <&#65533;N&#65533;S&#65533; &#65533;&#65533;&#65533; N X*&#65533;&#65533;&#514;(&#65533;&#65533;&#65533;&#65533;&#65533;>&#65533;A x&#65533;&#65533;q &#65533;&#65533;&#1396;&#65533;&#65533;1&#65533;&#65533;&#65533;j?&#65533;&#65533;&#65533;&#65533;+&#65533;&#65533;q_&#65533;&#65533;'&#65533;&#65533;&#65533;&#65533;$&#65533;&#65533;0	&#65533;&#65533;@&#65533;8@&#65533;}@?&#65533;&#65533;=&#65533;&#1107;	&#65533;~`&#65533;0&#65533;p&#65533;&#65533;&#65533;&#65533;&#65533;&#65533;)&#65533;&#65533;	&#65533;@-&#65533;1&#65533;6(&#65533;&#65533;Y&#65533;&#65533;&#65533;9&#65533;&#65533;&#65533;&#65533;@&#65533;1&#65533;&#65533;&#65533;6@A&#65533;&#65533;&#65533;&#65533;&#65533;&#65533;P
&#65533;&#65533;)&#157;H&#65533;v&#65533;&#65533;&#65533;P&#65533;&#65533;&#65533;&#65533;V&#65533;$<&#65533;&#65533;&#65533;$NA&#65533;p&#65533;&#65533;A&#65533;!S&#65533;&#65533;&#65533;&#65533;&#65533;&#65533;&#65533;D&#65533;q0"&#286;)&#65533;&#65533;r\&#65533;V&#65533;\GZG`&#65533;*^:`&#65533;,	&#65533;c &#65533;b&#65533;?*&#65533;%&#65533;&#65533;^&#65533;&#65533;&#132;&#65533;;&#65533;8U&#65533;X"&#65533;c&#65533;IVpF&#65533;&#65533;&#65533;&#65533;-&#671;&#65533;V&#65533;&#65533;U&#65533;7{#&#65533;&#65533;&#65533;&#65533;e&#65533;Z&#65533;0pmU0&#65533;&#65533;VQx&#65533;O&#65533;N&#65533;&#65533;N&#65533;Z&#65533;&#65533;O&#65533;O&#65533;e&#65533;\&#65533;&#65533;O&#65533;l5eTx&#65533;][Jb)&#652;}&#680;d&#65533;W&#65533;e&#65533;&#65533;iO&#65533;Vg&#65533;OP&#1705;&#65533;&#65533;kNU&#65533;fn&#65533;f&#65533;&#65533;e]&#65533;L&#65533;L&#65533;&#65533;@`&#512;&#65533;>PJ&#1540;&#65533;1&#65533;{Y&#65533;#&#65533;\&#65533;I[&#65533;&#65533;m&#65533;&#65533;bv&#65533;&#65533;J&#65533;$&#65533;&#65533;hh4FV&#65533;&#65533;t&#245;&#65533;&#1335;&#65533;&#65533;IY&#65533;7EV&#65533;Z(&#65533;K>fqC&#65533;d&#65533;bFGM&#757;&#65533;&#65533;c&#65533;&#65533;%&#65533;y$&#65533;m&#65533;Gx&#65533;&#65533;g&#65533;6u%dN&#65533;&#65533;f&#65533;'*&#65533;'RE`EQ&#516;&#65533;\&#65533;>&#65533;4p@x&#65533;N@&#65533;{&#65533;Y&#65533;&#65533;8NL\HjZB&#65533;|<H&#65533;&#65533;d}&#65533;Fq[&#65533;ttc|&#65533;m&#65533;f&#65533;4&#65533;c&#65533;jy&#65533;:H&#65533;&#65533;&#65533;&#65533;&#65533;&#65533;&#65533;&#65533;&#65533;&#65533;+&#65533;&#1806;&#65533;&#65533;&#65533;.&#65533;&#65533; H&#65533;	].&#65533;&#65533;&#65533;&#704;&#65533;&#65533;&#65533;&#65533;&#65533;Xk&#65533;&#65533;&#65533;&#65533;&#65533;a&#65533;MXH&#65533;`&#65533;&#65533; &#65533;T&#65533;&#65533;&#65533;	&#65533;M&#65533; &#65533;&#65533; (&#65533;&#65533;&#65533;&#65533;%&#65533;&#65533;&#65533;&#65533; &#65533;m&#65533;tx&#65533;`&#65533;&#65533; &#65533;&#65533;&#65533;&#65533;"&#65533;&#65533;&#12304;	&#65533;<&#65533;&#65533;T&#65533;d&#65533;&#65533;&#65533; x&#65533;*&#65533;&#65533;<&#65533;&#65533;&#65533;&#65533;&#65533;
&#65533;&#65533;&#65533;I@&#65533;Q=x&#65533;&#65533;&#1155;&#65533;&#1553;&#65533;9	&#65533;&#65533;&#65533;&&#65533;NR&#65533;!&#1175;p&#65533;&#65533;(&#65533;&#65533;`!]	&#65533;QC&#65533;&#65533;&#65533;&#65533;&#65533;0&#65533;X150&#65533;&#65533;&#65533;&#65533;&#65533;&#65533;1&#65533;&#65533;<R&#65533;oH5&#65533;&#65533;p%&#65533;&#65533;&#65533;p#&#65533;0&#65533;&#65533;&#65533;&#1546;&#65533;&#65533;Q&#65533;@&#65533;&#65533;0&#65533;9&#522;8&#65533;	&#65533;1&#65533;h&#65533;&#65533;&#8128;R&#65533;&#65533;&#65533;q&#192;R&#65533; &#65533;r&#65533;&#65533;Q(&#65533;&#65533;&#65533;&#390;>Hs&#65533;&#65533;]b&#65533;u{&#65533;D&#65533;&#65533;8&#65533;&#65533;`&#65533;&#457;"&#65533;]&#65533;&#1544;&#65533;XuL&#65533;R&#65533;Wu&#65533;&#65533;\>enT&#22941;&#65533;tTRS&#567;ay&#65533;T&#65533;6&#65533;BR&#65533;&#65533;m&#65533;&#65533;mZ&#65533;&#65533;OX@&#65533;eC&#65533;&#65533;hF&#65533;h&#65533;&#65533;E_&#65533;&#65533;&#65533;&#1513;&#65533;sgMo+&#65533;J&#65533;&#65533;]&#65533;&#65533;$&#65533;P&#65533;N&#65533;L&#65533;L&#65533;R/uR&#65533;K&#65533;M&#516;JPuY&#65533;&#65533;PxeX&#65533;&#65533;	[&#65533;O&#1540;K&#65533;^&#65533;uJ&#65533;Hh&#65533;C&#65533;1&#65533;^4&#65533;AP&#65533;G&#65533;&#65533;L uN R&#65533;&#65533;mF&#65533;&#65533;\&#65533;&#65533;&#480;}&#65533;n&#65533;vnu&#65533;c&#65533;&#65533;;&#65533;&#65533;X&#65533;F&#65533;#w&#65533;&#65533;&#65533;q&#65533;&#65533;d&#65533;&#489;T&#65533;t&#464;5&#65533;y&#65533;w&#65533;v&#65533;&#65533;f&#65533;6Yz&#505;&#65533;ig&#65533;&#65533;P&#65533;&#65533;g&#65533;fn&sz&#65533;&#65533;7&#65533;&#65533;&#65533;&#65533;|d&#65533;m&#65533;&#65533;M&#65533;&#65533;GpC&#65533;68&#65533;7&#65533;G&#65533;w&#65533;&#1502;TG&#65533;&#65533;&#65533;&#65533;&#65533;V&#65533;GT8y&#65533;?N&#65533;&#65533;l&#65533;&#65533;&#22007;u&#65533;&#65533;yh&#65533;X&#65533;y\&#452;E`&#65533;#&#65533;+&#65533;&#1926;&#65533;&#65533;&#65533;FO&#211;k&#65533;;&#65533;&#65533;&#65533;&#65533;C>&#65533;=
&#65533;&#65533;	=.&#65533;&#65533;&#65533;U&#65533;	&#65533;8 &#65533;&#65533;-&#65533;&#65533;&#65533;&#65533; &#65533;&#65533; &#65533;&#65533;&#65533;&#65533;=&#65533;^&#65533;&#65533;l&#65533;&#1084;	&#65533;&#65533;&#65533;&#65533;&#65533;")xC&#65533;&#65533;(&#65533;&#65533;
@&#65533;&#65533;&#65533;&#65533;J&#65533;&#65533;&#65533;<&#65533;G.&#65533;<@<&#65533;&#65533;P&#65533;&#65533;=&#65533;&#65533;&#65533;&#65533;&#65533;&#65533;+H&#65533;&#65533;V&#65533;&#65533;&#117392;&#65533;&#65533;/&#65533;9`>Q&#65533;&#65533;&#65533;&#65533;&#65533;&#65533;0a'}&#65533;&#65533;&#65533;&#65533;$$[&#65533;!&#65533;&#65533;&#65533;Ap&#65533;~&#65533;1&#65533;&#65533;	t&#65533;;&#65533;(&#65533;b&#65533;h&#65533;Db&#65533;P0&#65533;&#65533;&#65533;&#65533;&#65533;&#65533;&#65533;&#65533;,&#65533;P&#65533;&#65533;)&#65533;&#65533;g&#65533;&#65533;b&#65533;&#65533;&#65533;&#65533;W&#65533;5&#65533;&#65533;&#65533;&#65533;&#65533;&#65533;	&#65533;&#65533;A&#65533;&#65533;&#65533;
&#65533;p'&#65533;&#65533;6&#1788;&#65533;&#65533; 4g&#65533;&#65533;&#65533;9&#65533;&#1036;(S&#65533;`&#65533;&#65533;5&#65533;&#65533;&#65533;&#65533;&#65533;t&#65533;&#65533;&#65533;&#65533;.^&#65533;&#65533;&#65533;L&#65533;r&#65533;0_&#65533;~&#65533;&#65533;u&#65533;V,XEv&#65533;&#65533;&#65533;H[&#65533;^&#65533;j&#65533;
&#65533;)R&#65533;L&#65533;25&#65533;S&M&#65533;L&#65533;J5
&#65533;'P&#65533;H&#65533;BEt&#65533;&#65533;U&#65533;V&#65533;5&#65533;T*VC&#65533;&#65533;%jT&#65533;P&#65533;&#65533;&#65533;E&#65533;&#65533;ZR&#65533;D&#65533;&#65533;&#659;&#65533;O|C&#65533;&#65533;&#65533;&#65533;S\&#65533;&#65533;RU&#362;&#65533;YV&#65533;4&#65533;r%kPY?&#866;*&#659;&#65533;K&#65533;4a&#65533;$z&#65533;&#65533;K&#65533;2]&#65533;D&#65533;&#65533;&#65533;L&#65533;65&#65533;&#629;&#65533;M&#65533;ncr&#65533;Z&#65533;&#1941;A&#65533;&#65533;H&#1050;+Q&#65533;|as'&#65533;"H&#65533;Ko&#65533;&#65533;T*U&#65533;&#65533;&#65533;:u
&#65533;cW&#65533;Y&#65533;*%~<y&#65533;&#65533;&#65533;&#65533;]&#65533;V&#65533;+&#65533;.&#65533;?#F&#65533;&#65533;Z&#65533;2%&#65533;&#65533;u&#65533;&#1717;&#65533;bRv&#65533;&#65533;]*&#65533;e&#65533;_Qw&#65533;&#65533;_Rj&#65533;^X)&#65533;V'&#65533;pbU^&#65533;&#65533;&#65533;'&#65533;tRX&#65533;E&#65533;5)&#65533;]&#65533;"&#65533;&#65533;&#65533;&#65533;&#65533;4R&#65533;&&#65533;6&#65533;'kQ&#65533;c&#65533;|&#65533;&#65533;I'&#65533;Yd&#65533;&#65533;&#65533;vIiJZrIj&#65533;&#65533;e&#65533;Jz&#65533;&#1741;&#65533; B&#65533;=&#65533;&#65533;&#65533;6&#65533;pC7&#65533;&#65533;/&#65533;p2&#65533;&#65533;f&#65533;.&#65533;&#65533;	"&#65533;P'dp&#65533;d`h B	%&#65533;&#65533;P0&#65533;&#65533;D&#65533;@<A8&#65533; &#65533;Z
Ap&#65533;@&#65533;&#65533;z&#65533;A&#65533;#&#65533;&#65533;p&#65533;A&#65533;N&#65533;&#65533;u&#65533;&#65533;B:&#65533;&#65533;C(&#65533;&#65533;&#65533;Wt&#65533;&#65533;&#65533;Y&#65533;D&#65533;p&#65533;&#65533;0&#65533;@0&#65533;&#65533;	8P&#65533;&#65533;l&#65533;$&#65533;0&#65533;#&#65533;&#65533;At 	$&#65533;&#65533;&#65533;Rp&#65533;$&#65533;@w&#65533;qGs&#65533;QGt&#65533;a&#65533;t&#65533;q&#65533;&#65533;v&#65533;!&#65533;&#65533;r&#65533;/y&#65533;G&#65533;u&#65533;&#65533;&#65533;l&#65533;&#65533;&#65533;&#65533;&#65533;q$&#65533;&#65533;p&#65533;1&#65533;&#65533;!&#65533;+dP&#65533;rh&#65533;&#65533;rtG&#65533;
&#65533;&#65533;&#65533;j<<&#65533;&#65533;<0&#65533;.&#65533;&#65533;&#65533;w\&#65533;&#65533;<c&#65533;&#65533;G&#65533;&#65533;AMt&#65533;M&#65533;&#65533;&#65533;J&#65533;k&#65533;&#65533;&#65533;k&#65533;&#65533;tD&#65533;&#65533;&#65533;j&#65533;&#65533;&#65533;&#65533;G&#65533;x&#65533;p&#65533;b&#65533;M&#65533;&#65533;&#65533;&#1931;/&#65533;s&#65533;&#65533;&#65533;"&#65533;4&#65533;q&#65533;&#65533;1&#65533;8&#65533;.&#497;&#65533;&#65533;>&#65533;<&#65533;&#65533;&#65533;&#65533;!3&#65533;l&#65533;&#65533;&#65533;!&#65533;&#65533;,&#65533;&#65533;R-&#65533;&#65533;y-&#65533;&#65533;&#65533;&#35027;N&#65533;/&#65533;&#65533;&#65533;&#65533;/&#65533;dN&#65533;d&#65533;&#65533;&#65533;&#65533;-&#65533;&#65533;&#65533;K&#65533;&#65533;&#65533;)s&#65533;>U'&#65533;LR&#65533;&&#65533;(&#65533;& &#65533;%[|&#65533;&#65533;&#642;rQ^&#65533;F&#65533;T;&#65533;X&#65533;&#65533;&#65533;^n&#65533;&#65533;'u&#65533;rXb&#65533;5&#65533;&#65533;,&#65533;MV&#65533;e&#65533; &#65533;Yg&#65533;a&#65533;&#65533;&#65533;&#65533;W&#1172;%&#65533;_2&#65533;g&#65533;7&#65533;&#65533;&#65533;&#65533;$&#65533;&#65533;	#I&#65533;p&#65533;# &#65533;&#65533;?&#65533;!U&#65533;B&#65533;`&#65533;?&#65533;&#65533;&#65533;&#65533;$
h	M&#65533;U	KH&#138; hwT&#65533;=&#65533;#&#65533;P.&#65533;&#65533;aU&#65533;&#65533;P&#65533;&#65533;V)W&#65533;b&#65533;)&#65533;9E&#65533;&#253;t"&#65533;I&#65533;O&#65533;	&#65533;&#65533;B,+&#65533;&#65533;&#65533;8B&#65533;p&#65533;&#65533;&#65533;&#65533;'`&#65533;&#65533;&#65533;&#65533;&&#65533;0&#65533;iN&#65533;&#1620;&#65533;&#65533;&#65533;g&#65533;8&#65533;M&#65533;&#65533;4j&#65533;D$1>&#65533;m8&#65533;&#560;&#65533;8&#65533;a&#65533;@&#65533;#"A@R&#65533;3&#65533;L%:&#65533;A&#65533;&#65533;&#65533;&#65533;A&#65533;0&#65533;`D#"	GR&#65533;&#65533;&#65533;&#65533;j&&#1663;G&#65533;!>&#65533;&#65533;x&#65533;&#65533;&#65533;&#65533;:&#65533;&#65533;&#65533;b`&#65533;&#65533;M,h&#65533;\&#65533;&#65533;&#65533;Nu&#65533;&#65533;6&#65533;&#65533;
4j A
N&#65533;Wq&#65533;&#65533;&#65533;& &#65533;, ( 7`&#65533;&#65533;Y8&#65533;7`Nsn&#65533; &#65533;&#65533;> &#65533;&#65533;@HU$ &#65533;&#65533;&#65533;&#65533;&#65533;J&#65533;&#65533; A&#65533;`&#65533;^m!&#65533;W&#65533;&#65533;&#65533;5&#65533;X&#65533;&#65533;&#65533;g&#65533;&#65533;-|&#65533;&#65533;Z&X&#65533;	@&#65533;&#65533;&#65533;&#65533;&#65533;&#65533;&#65533;<&#65533;
L
&#65533;&#65533;2&#65533;&#65533; &#65533;6&#65533;+n&#65533;&#65533;&#65533;&#65533;&#65533;; Lg"&#65533;&#65533;&#65533;S;&#65533;&#65533;i0&#65533;&&#65533;&#65533;V,ik&#65533;&#65533;&#1712;&#65533;785g#&#65533;&#65533;r&#65533;&#65533;zU :&#65533;j&#65533;&#65533;U&#65533;^ue+Y&#65533;*&#65533;}ml&#65533;&#65533;&#65533;&#65533;&#1463;&#65533;eG&#65533;&#65533;@v&#65533;5&#65533;&#65533;_<&#65533;W&#65533;p&#65533;&#1499;&#65533;tlS&#65533;`&#5494;&#65533;&#65533;&#65533;?&#65533;&#65533;O&#65533;&#65533;/&#65533;&#65533;&#65533;u`&#65533;&#65533;p5&#65533;&#65533;!hHCe&#65533;2&#65533;!&#65533;&#65533;&#65533;&#65533;&#65533;&#65533;b&#1680;&#65533;K1&#65533;VW3&#65533;&#65533;;&#65533;x&#65533;,j&#65533;>Yt&#65533;&&#65533; I.z&#65533;&#65533;&#65533;&#65533;&#1462;&#65533;&#65533;&#65533;Lh&#65533;V&#65533;"&#65533;&#621;m-d&#65533;9&#65533;EE?&#65533;&#65533;&#65533;&&#65533;Il&#65533;*&#65533;x&#1165;&#65533;&#65533;&#65533;&#65533;V?S&#65533;"[&#65533;&#65533;&#65533;-&#65533;*w&#65533;K&#65533;&#65533;2E&#65533;&#65533;&#65533;&#65533;E/&#65533;"&#1891;&#65533;E&#65533;8&#65533;l&#65533;&#65533;_&#65533;,9&#65533;&#65533;kP&#65533;&#65533;&#65533;&#65533;O4^M%Lx&#65533;x&#65533;$*&#65533;$'a&#65533;&#65533;x#&#65533;&#65533;B &#65533;{<&#65533;&#65533;&#65533;B$B&#65533;&#1469;&#65533;&#65533;E&#65533;A6J&#65533;JD&#65533;&#65533;E&#65533;I
Kr&#134;&#65533;d))&#65533;A&#65533;&#65533;&#65533;&#65533;&#65533;yH C&#65533;JVr&#65533;&#65533;E,&#65533;&#65533;&#65533;&#65533;&#65533;9F&#1468;85&#65533;l&#65533;$DC&#65533;5N"x&#65533;&#65533;&#65533;#@&#65533;I*YgN&#65533;	&#65533;!Kx&#65533;F&#65533; &#65533;`9&#65533;!a&#65533;U&#65533;e-&#65533;@bJvD$:&#65533;&#65533;F&#65533;R&#1824;%yhG(&#65533;&#1055;&#65533;t#&#65533;&#65533;JK9&#65533;` &#65533;;&#65533;r&#65533;M"&#65533;&#65533;&#65533;&#65533; &#65533;30SV&#65533;&&#65533; &#65533;l&#65533;
Jp&#65533;&#1306;N&#172;&#65533;&#65533;&#65533;5e5@!&#65533;3?P&#65533;H`&#65533;@&#65533; $&#65533;&#65533;@&#65533;&#65533;@&#65533; Z&#65533;6&#65533;@&#65533;@  5&#65533;&#65533;.&#65533;&#65533;8[&#65533;&#65533;&#65533;&#65533;my &#65533;&#65533;&#65533;&#645;,Pa
O&#65533;&#65533;@&#65533;l &#902;vE&#65533;e&#65533;&#65533;&#65533;p&#65533;&#65533;&#65533;*U)&#65533;&#65533;&#65533;&#65533;&#65533;&#832;	&#65533;
/&#65533;&#65533;&#65533;&#65533;&#65533;&#65533;&#65533;&#812;&#65533;&#65533;t*&#65533;&#65533;&#65533;k&#65533;uKC&#65533;z&#1303;#d!m&#65533;&#65533;&#65533;#&#65533;2s&#65533;&#65533;u`&#65533;39&#65533;&#65533;&#1403;	f1/&#65533;&#622;&#65533;&#65533;&#65533;"&#65533;&#65533;5&#65533;,&#65533;&#65533;&#65533;X&#65533;Ym^
&#65533;&#65533;B&#65533;F&#65533;:&#65533;`YS&#65533;&#65533;&#65533;&#65533;S&#65533;&#65533;&#65533;f+[&#65533;f&#65533;&#65533;V&#65533;&#65533;&#65533;[&#65533;z&#65533;&#65533;&#65533;&#65533;^(&#65533;&#65533;&#65533;00|!d&#65533;l&#65533;&#65533;r&#65533;G&#65533;&#65533;9#&#65533;A2V|MMdW&#65533;&#65533;&#65533;`+&#65533;WhD&#65533;&#65533;m&#65533;&#65533;&#65533;&#65533;$&#65533;8&#65533;&#65533;,r{&#65533;&#65533;g&#65533;&#65533;&#65533;&#65533;,~&#65533;
V&#65533;.y	E'2A&#65533;$C&#65533;D&#65533;&#65533;!AdN|&#65533;O&#65533;]6&#65533;E!&#65533;D&#65533;&#65533;D&#65533;b&#65533;&#65533;&#65533;p-o&#65533;&#65533;&#65533;&#65533;&#65533;_&#65533;&#65533;ko&#65533;2s &#1027;&#65533;,&#65533;
	<&#65533;JxR&#65533;&#65533;?=)jQC"x&#65533;&#65533;&#65533;&#65533;a&#65533;DC&#65533;&#65533;n&#65533;"&#65533;lA &#65533;x&#65533;B&#65533;"0&#65533;"&#65533;&#65533;qX",p&#65533;&#65533;!y&#65533;&=B#$"H&#65533;B!"<B!&#65533;&#65533;E &#65533;&#65533;&#65533;`	*&#65533;&#65533;)"&#65533;!&#65533;`"B!!&#65533;B &#65533; B!&#65533;&#65533;&#147;	&#1668;1&#65533;q&#65533;&&#65533;&#65533;y'i&#65533;q&#65533;#tXjZ&#65533;&#65533;_&#65533;mX&#65533;&#65533;1a#0P#&#65533;&#65533;&#65533;&#65533;&#65533;&#65533;&#65533;&#65533;&#65533;|!&#65533;A  B&#65533;i!$`a&#65533;!Z&#65533;&#65533;%&#65533;&#966;&#65533;!&#65533;I&#65533;I&#65533;Z&#65533;&#65533;&#65533;&#65533;'a&#65533;b&#65533;&#65533;!EZ&#65533; A&#65533;&#65533;@&#65533;@.&#65533;&#601;&#65533;&#65533;	&#65533; &#65533;I&#65533;&#65533;Z&#65533;&#65533;&#65533;&#65533;&#65533;Ip@x 	&#65533;&#65533;<&#65533;&#65533;
&#65533;@$&#65533;&#65533;)@@
$@8! L&#65533;&#65533;"&#65533;!&#1826;0[ &#65533;P&#65533;&#65533;T`&#65533;1!
0@&#65533;IK&#65533;&#65533;&#65533;&#65533;	x&#65533;&#65533; h&#65533;&#65533;&#65533;&#65533;&#65533;&#65533;8&#65533;&#65533;&#65533;= ,R&#65533;&#65533;%&#65533;&#65533;a&#65533;>&#65533;<&#65533;&#65533;&#65533;#:&#65533;&#65533;\&#65533;&#65533;&#65533;
&#65533;&#65533; A&#65533;L&#65533;\&#65533;Mi?&#65533;&#65533;\L&#65533;A&#65533;&#65533;M&#7254;&#65533;p&#65533;&#65533;@&#65533;AlL&#65533;&#65533;ei&#65533;Y&#65533;&#65533;YM\M&#65533;&#65533;PM&#929;&#65533;&#65533; &#577;&#65533;^&#65533;&#65533;^&#65533;&#65533;&#65533;&#65533;&#65533;&#65533;&#65533;&#65533;&#1629;&#65533;_&#65533;#&#65533;&#65533;&#65533;&#65533;&#65533;&#65533;&#65533;L&#65533;M&#65533;$&#65533;&#65533;$&#65533;&#65533;&#765;&#65533;Kd&#65533;&#65533;&#65533;K&#65533;&#65533;&#65533;m&#65533;Z&#65533;&#65533;I&#65533;$&#65533;_]M&#65533;A&#65533;&#65533;&#65533;$&#65533;&#65533;L&#65533;j9&#65533;&#65533;$&#65533;&#65533;A&#65533;&#65533;LLM&#65533;]I&#65533;&#248;&#65533;,&#65533;&#65533;H&#65533;F&#65533;Vs}&#65533;+&#1540;&#65533;&#65533;&#65533;&#65533;p&#65533;HT&#65533;&#65533;B&#37982;&#65533;MF,&#65533;&#65533;&#65533;&#65533;&#65533;$$f&#65533;$\&#65533;}Hn\E&#65533;pBlt&#65533;kt&#65533; &#65533;'&#65533;&#65533;H]&#65533;i&#65533;&#65533;&#65533;&#65533;`&#65533;&#65533;9&#65533;&#65533;&#65533;x\&#65533;&#65533;&#65533;)&#65533;&#65533;P&#65533;&#65533;&#65533;&E`"&#65533;&#65533;n&#65533;&#65533;	6B
&#65533; !t&#65533;
&#65533;&#65533; &#65533; &#65533;!&#65533;&#65533;&#65533; &#65533;&#65533;r`! &#65533;&#65533;&#65533;d&#65533;8&#65533;&#65533;)&#65533;q&#65533;&#65533;
R&#65533; (&#65533;p&'&#65533;&#65533;
&#160; &#65533;g{&#65533;&#65533;&#65533;z
&#65533;!&#65533;'u&#65533;g&#928;&#65533;{&#65533;'{N&#65533;&#65533;&#65533;&#65533;&#65533;&#65533;}Z`!&#65533;  y&#65533; n`v&#65533;&#65533;1&#1637;&#65533;'e&#65533;b!=&#65533;&#65533;"&#65533;&#65533;-a#&#65533;_)&#1880;&#65533;r&#65533;
&#65533;!&#65533;&#65533;&#65533;&#65533;&#65533;A&#65533;&#65533;(&#65533; $&#65533;&#65533;&#1188;m&#65533;&#65533;"&#65533;Om&#65533;%&#65533;&#65533;%&#65533;&#65533;"&#65533;mR6!&#65533;&#65533;&#65533;&#65533;&#65533;&#65533;&#530;&#65533;@$&#65533;&#65533;/&#65533;&#65533;&#65533;&#65533;.&#65533;&#65533;/&#65533;0y \@&#65533; &#65533;&#65533;\&#65533;`A5B&#65533;&#65533;&#65533; (&#65533;,:&#65533;@&#65533;Q>I&#65533;&#65533;X&#65533;=&#65533;
&#65533;@&#65533;L &#65533;&#65533;&#65533;&#65533;&#65533;0&#65533;D&#65533;&#65533;:&#65533;&#65533;>&#65533;T&#65533;@&#65533;&#65533;&#65533;AiATA`d&#65533;X&#65533;>A&#65533;D)@&#65533;,K&#65533;&#65533;i&#65533;&#65533;0&#65533;HyT&#65533;jK&#65533;&#65533;&#1317;P&#65533;&#65533; &#65533;&#65533; &#65533;l&#65533;&#1537;K&#65533;MOy&#65533;H&#65533;&#65533;J&V&#65533;U&#797;&#1459;&#65533;&#1406;x&#65533;V&#65533;x&#65533;&#65533;&#65533;&#65533;d]]&#589;&#65533;&#65533;`]&#65533;&#65533;A&#65533;&#65533;&#65533;&#65533;&#65533;#&#65533;&#65533;&#164;&#65533;Ou&#65533;b&#65533;&#65533;M&#65533;hK&#65533;dO&#65533;&#65533;&#65533;&#65533;&#1547;c&#65533;&#65533;hg&#65533;&#65533;&#65533;&#65533;&#65533;u&#65533;+&#65533;k&#65533;(&#65533;I&#65533;$bV&#65533;&#65533;b&#65533;P&#65533;K&#138;$&#1704;&#861;&#65533;X^E&#65533;&#65533;(&#65533;&#65533;&#65533;&#65533;&#65533;&#65533;&#65533;&#65533;K&#65533;:V&#65533;%&#1904;&#65533;E&#65533;B,&#65533;&#65533;&#650;&#65533;}&#65533;Om&#65533;&#65533;&#65533;W&#65533;p&#65533;&#65533;&#65533;B&#65533;&#65533;&#65533;	&#65533;u(,|&#65533;E&#65533;&#65533;B{D&#65533;&#65533;h&#65533;&#65533;A s&#65533;` BB'"dR&#65533;&#1295;&&#65533;F#&#65533;&#65533;f&#65533;s&#65533;Y&#65533;&#65533;&#65533;F&#65533;P&#65533;5h&#65533;QA&#1174;&#65533;Y&#65533;&#65533;&#976;a&#65533;&#65533;&#1486;&#65533;EY&#65533;&#65533;b&#65533;&#65533;&#1130;&#65533;[&#65533;&#65533;&X&#134;1&#65533;&#65533;:g&#65533;&#65533;
.&#65533;&#65533;&#65533;&#65533;&#65533;.vj&#65533;&#65533;&#65533;&#65533;&#65533;&#65533;&#897;h &#65533;(&#65533;&#65533;vK&#65533;&#65533;n|nw&#65533;(r
( hr6&#65533;bZ ! &#65533;"&#65533;&#65533;&#1447;&#65533;!0-&#65533;&#65533;z&#65533;&#65533;&#65533;n&#65533;*&#65533;&#65533;'r&#65533;'&#65533;&#65533;`y&#65533;`&#65533;.ur&#65533;
" -&#65533;
2&#65533;&#65533;e&#65533;&#65533;.&#65533;&#65533;v&5&#65533;&#1438;&#65533;!&#65533;&#65533;!&#65533;&#65533;!!&#65533;'!&#65533;&#65533;&#65533;#,&#65533;&#65533;&#65533;&#65533;&#65533;M&#65533;&#65533;&#800;p.&#65533;&#65533;6&#65533;6&#65533;&#65533;(&#65533;&#65533;$&#65533;&#1574;&#65533;2B&#65533;y&#65533;!#| &#65533;&#65533;
&#65533;&#65533; &#65533;&#65533;&#65533;&#65533;&#65533;@&#65533;&#65533; ,&#65533;&#65533;
&#65533;Z&#65533;&#65533;&#65533;&#65533;&#65533;G&#65533;@|&#65533;&#65533; 	&#65533;&#65533;&#65533;&#65533;H&#65533;&#65533;A&#65533;&#65533;&#65533;&#65533;d&#65533;&#65533;&#65533;&#65533;&#65533;p@&#65533;=&#65533;, &#65533;&#65533;&#65533;&#65533;&#65533;&#65533;T&#65533;
3&#65533;&#65533;t&#65533;&#65533;(&#65533;&#65533;`&#65533;2z&#65533;&#65533;&#618;&#65533;@
&#65533;@&#65533;X&#65533;L|j6&#65533;&#670; &#65533;5&#15553;&#65533;0&#65533;4[.&#25845;&#65533;&#65533;[0&#65533;*x&#65533;&#65533;&#65533;&#65533;n&#65533;&#65533;&#65533;&#65533;&#65533;&#65533;@xA&#65533;&#65533;v&#65533;&#65533;&#65533;&#65533;&#49070;$K,N&#833;&#65533;&#65533;&#65533;&#65533;\&#65533;&#65533;P&#65533;]\M&#65533;&#65533;U&#65533;&#895;l&#65533;&#672;&#65533;b&#65533;k&#65533;&#752;&#65533;&#65533;&#65533;&#65533;A&#65533;2&#65533;*&#65533;%L&#65533;&#65533;J&#65533;&#65533;&#65533;b&#65533;&#65533;n&#1712;2&#1616;&#65533;&#65533;&#65533;&#65533;ur&#65533; &#65533;+&#65533;r&#65533;bg&#65533;!&#65533;Hj&#65533;&#65533;&#65533;%,!&#65533;&#65533;eU^&#65533;&#65533;+'L)&#65533;rK3&#65533;&#65533;&#65533;vr&#65533;&#65533;8b&#65533;&#65533;&#65533;r*'&#65533;!&#65533;&#65533;&#65533;&#65533;&#65533;9P&#65533;&#65533;&#65533;*&#65533;BT4O;_&#65533;&#258;&#65533;&#65533;Bm&#65533;V&#65533;)Wr&#65533;&#65533;~&#65533;ER$A&#65533;&#65533;(&#65533;&#65533;&#65533;&#65533;#(&#65533;!T'&#65533;5&#65533;&#65533;@g"D%,&#65533;'&#65533;9&#65533;&#65533;b&#65533;&#65533;J&#65533;&#65533;&#65533;&#65533;"X&#65533;	>&#65533;j&#65533;Y&#65533;Y&#65533;&#65533;&#65533;&"&#65533;&#65533;^&#65533;&#65533;D&#65533;%&#65533;)&#65533;E*&#65533;&#65533;*&#65533;g&#65533;&#65533;Q&#65533;9&#65533;m&!&#65533;&#65533;LV&#65533;A&#65533;&#65533;`&#65533;X&#65533;Yn&#65533;&#828;&#65533;XD&#65533;&#65533;&#65533;.&#65533;nnbun(&#65533;D&#65533;n&#65533;&#65533;&#65533;&#65533;&#65533;&&#65533;}&#65533;n&#65533;u&#65533;&#65533;F`&#65533;`&#65533;n[&#65533;`p&#65533;u&#65533;&#65533;uW&#65533;'"8&#65533;.Ba&#65533;&#65533;BYUZ!&#65533;&#65533;&#65533;uXap&#65533;"&#65533;&#65533;J&#65533;&#65533;R(&#65533;&#65533;&#65533;&#65533;&#65533;&#1185;q&#65533;&#65533;af6M&#65533;.&#65533;&#65533;A&#65533;&#65533;&#1824; &#65533;i&#65533;&#65533;&#65533;%&#65533;zZm&#65533;6&#65533;&#6229;&#65533;|&#65533; s&#65533;n&#1454;&#65533;&#65533;g&#65533;h&#257; &#65533;&#65533;&#768;&#65533;&#65533;\&#65533;&#65533;&#1236;&#65533;	&#65533;&#65533;&#65533;&#65533;&#65533;
&#65533;&#624;(&#65533;@A&#65533;&#65533;t&#65533;&#65533;&#1952;&#65533;&#65533;A&#65533;&#65533;&#65533;&#65533; &#65533;&#60008;K&#65533;
&#65533;[P &#65533; J&#65533;&#65533;
&#65533;L&#65533;&#65533;P&#65533;.2&#65533;&#65533;J&#65533;	0
&#65533;<&#65533; 
&#65533; 8&#65533;DAh16&#65533;&#65533;W@&#65533;(&#65533;5)&#65533;<&#65533; @|&#65533;8R&#1250;&#65533;*&#65533;&#65533;
	&#65533;&#65533;&#65533;&#65533;&#65533;&#65533;&#65533;43&#65533;&#65533;&#65533;&#65533;x&#65533;&#1601;)&#65533;u+&#65533;&#65533;5&#65533;Mi&#65533;&#65533;B]d]&#65533;&#65533;F&#65533;&_d&#65533;i&#65533;&#65533;w+'&#65533;d&#65533;&#65533;&#65533;D&#65533;,kO&#65533;&#65533;&#65533;&#65533;&#65533;r1&#1259;,&#65533;A5&#65533;n&#65533;N&#65533;&#65533;&#65533;2/&#65533;3&#65533;$&#65533;y&#65533;&#65533;d&#65533;&#65533;&#65533;v&#65533;&#65533;&#65533;#&#65533;9+&#65533;&#65533;PLV&#65533;&#65533;.3&#65533;S6&#65533;Ub&#65533;a)L&#65533;^&#65533;Y&#65533;&#65533;Jn5&#65533;&#65533;/&#65533;+&#65533;
&#65533;s&#65533;&#65533;&#65533;A&#65533;]&#65533;&#65533;&#65533;&#65533;$1&#65533;r&#65533;&#65533;g&#65533;&#65533;a&#65533;Bu&#65533;B&#65533;&#65533;&#65533;BV&#65533;&#65533;W m&#65533;&#65533;&#65533;&#65533;%&#65533;b&#65533;P&#65533;B&#65533;&#65533;&#65533;\ &#65533;Zl&#65533;]PW&L&#65533;o&#65533;5!&#65533;W{+&#65533;&#65533;$&#65533;&#65533;&#65533;&#65533;aI&#65533;_&#65533;d)&#65533;&#65533;&#65533;wB(b`$&#65533;&#1560;!&#65533;#&#65533;_"T g*&#65533;F6]&#65533;'&#65533;&#65533;l&#65533;&#65533;~&#65533;&#65533;(tB&#2018;&#65533;&#65533;9"R&#65533;&#65533;&#65533;l&#65533;&#65533;&#65533;&#65533;$&#65533;X&#65533;&#65533;&#65533;t&#65533;&#65533;&#65533;M&#65533;&#65533;(D&#65533;&#65533;v&#65533;&#65533;&#65533;v&#65533;u&#65533;&#65533;+&#65533;u&#65533;&#65533;&#65533;&#65533;5&#65533;&#65533;5&#65533;n&#65533;&#65533;5&#65533;&']w&#65533;2'&#65533;&#65533;[&#65533;|&#65533;s&#65533;&#30894;&#65533;&#65533;&#65533;  v`&#65533;'(A&#65533;&#65533;&#65533;&&#65533;)p&#65533;&#1574;5Yg;!&#65533;&#65533;6&#65533;Y&#65533;&#65533;_&#65533;E&#65533;IW&#1683;U&#65533;?&#65533;H/(=!#&#65533;&#1247; #&#65533;`&#547;(&#65533;&#65533;&#65533;&#65533;&#577; g(&#65533;&#65533;*o&#65533;&#65533;`]&#65533;&#65533;&#65533;&#65533;&#65533;I&#244;
'&#65533;&#65533;hr
&#65533;qz&#65533;)&#65533;A&#1280;&#65533; -e0/&#65533; &#65533;&#65533; 
h&#65533;&#65533;&#1197;&#65533;&#65533;&#65533;Z&#65533;&#65533;	&#65533; &#65533;&#65533;j&#65533;n&#65533;.F&#65533;&#65533;=o!&#65533;&#65533;&#65533;4A&#256;	&#65533;&#65533;&#65533;X&#65533;&#65533;&#65533;	&#65533;
&#65533;&#65533;&#65533;<&#65533;&#65533;&#65533;:R 6=&#65533;\&#65533;&#65533;&#65533;q&#531;&#803;	&#65533;&#65533;D&#65533;(AJ&#65533;&#65533;&#65533;.&#1939;T&#65533;&#65533;q, &#65533;&#65533;4&#65533;[&#65533;&#65533;&#65533;	&#65533;@K'&#65533;T&#65533;&#65533;&#65533; 
&#65533;&#65533;	&#65533; /q&#65533;)&#65533;;&#65533;Aj&#65533;&#65533;&#65533;Oq&#65533;&#65533;&#65533;r&#65533;2V&#65533;&#65533;&#65533;&#65533;&#65533;&#65533;&#65533;&#65533;&#65533;J&#65533;&#65533;&#65533;D;w&#65533;&#65533;3&#65533;&#65533;&#65533;;u&#65533;&#611;GO&#65533;&#65533;&#65533;&#65533;c&#65533;=|&#65533;&#65533;&#65533;&#65533; &#65533;"&#65533;&#65533;&#627;G&#65533;&#65533;&#65533;&#65533;&#65533;&#65533;G&#65533;&#65533;?&#65533;&#65533;&#65533;sQ K>}&#65533; &#65533;&#65533;&#65533;&#65533;{ 
U&#65533;&#65533;&#65533;&#921;0&#65533;&#65533;&#65533;(QbE&#65533;x&#436;x&#65533;&#65533;&#65533;6k&#1456;i&#65533;&#65533;M&#65533;9tVdYe7i&#940;&#65533;&#65533;&#65533;d&#65533;=?&#65533;&#65533;&#65533;3&#65533;?!F&#65533;&#65533;7)P&#65533;7&#2032;q&#65533;&#65533;&#410;nN,&#65533;%9&#65533;i&#65533;&#65533;)&#65533;Q&#65533;D&#65533;&#65533;&#595;&#65533;&#737;=&#65533;U&#65533;T*V&#65533;\&#65533;j&#65533;&#65533;5&#65533;&#1523;[&#65533;:5&#65533;&#65533;(R&#65533;=2&#859;T&#65533;N&#65533;&#65533;(1:d&#65533;&#65533; A&#65533;&#65533;&#65533;&#65533;V(&#65533;?&#65533;&#65533;7&#65533;&#65533;;X9s&#65533;&#65533;&#65533;Gz &#65533;&#65533;*d(&#65533;"F&#65533;5&#65533;tiS&#65533;J&#65533;&Aj&#65533;>&#65533;&#65533;&#65533;&#65533;'R&#65533;&#65533;I&&#65533;&#65533;M<&#65533;&#65533;^[&#65533;RHJ&&#65533;&#273;F,&#65533;p&#65533;A&#65533;0&#65533;&#65533;8#6&#65533;#&#65533;&#65533;&#65533;&#65533;<&#65533;#8&#65533;&#65533;&#65533;7&#65533;&#65533;&#65533;&#65533;<&#65533;&#65533;'&#65533;&#65533; &#65533;&#65533;&#65533; &#65533;&#741;&#65533;D&#65533;k'E&#65533;&#65533;<&#65533;DB&#65533;&#65533;&#65533;BY&#65533;=D&#65533;Cn&#65533;&#65533;&#65533;r&#65533;C&#1675;&#65533;0&#65533;&#65533;C&#65533;&#65533;&#65533;G$&#65533;&#65533;&#65533;E&#1828;&#65533;&#65533;EA&#65533;=Q&#65533;:A$&#65533;=&#1243;&#65533;?D&#65533;\D&#65533;E!&#65533;&#65533;&#65533;&#65533;<,m&#65533;&#65533;&#65533;
A&#65533;&#65533;&#65533;A&#65533;c&#65533;&#65533;E&#65533;I:&#65533;`&#65533;-;nd,&#65533;>Y&#65533;9&#65533;N&#65533;4?&#65533;8uQ&#65533; &#1647;&#65533;%	1Q&#65533;&#65533;R&#65533;#&#65533;&#65533;&#65533;X&#65533;&#65533;@&#65533; C&#65533;!x&#65533;`x&#65533;Rx&#65533;ZV(&#65533;&#65533;&#65533;m&#65533;&#65533;h&#65533;RA&#65533;<p&#65533;&#65533;.&#65533;U&#65533;2&#65533;<3&#65533;&#65533;pet&#65533;&#65533;&#65533;#+&#65533;&#65533;&#65533;&#65533;,&#65533;&#65533;&#65533;@(A&#65533;B&#65533;&#65533;&#65533;&#65533;&#65533;A&#65533;`&#65533;
,&#65533; b	"&#65533;&#65533;~&#65533;,&#65533;&#65533;&#65533;HH!&#65533;&#65533;`"
(T^BB&#65533;X&#65533;&#65533;'&#65533;y
2&#65533;x
H@&#65533;$&#65533; &#65533;4&#65533;@
4pX2&#65533;&#65533;&#65533;9&#65533;&#65533;&#65533;&#65533;+&#65533;&#65533;&#65533;D@&#65533;&#65533;&#65533;&#65533;&#65533;h&#65533;!&#65533;&#65533;+&#65533;`&#65533;-&#65533; #&#65533;#&#65533;@&#65533;\&#65533;&#65533;m&#65533; &#65533;&#534;&#65533;&#677;&#65533;&#65533;$&#65533;v&#65533;&#65533;&#65533;&#65533;&#65533;j[&#65533;&#65533;*&#65533;&#65533;&#65533;k.G&#65533;Q%&#65533;&#65533;r&#65533;/&#65533;&#65533;:&#65533;&#65533;&#65533;&#65533;&#65533;&#65533;&#65533;&#65533;&#196;;&#65533;&#65533;&#1803;(&#65533;&#65533;Rh&#65533;&#65533;*z&#65533; ;&#65533;p&#65533;&#65533;&#65533;&#65533;&#65533;!&#65533;Tdi.&#65533;&#65533;&#65533;&#65533;&#65533;x&#65533;$&#65533;&#65533;&#65533;(&#65533;0&#65533;&#65533;&#65533;&#65533;d&#65533;&#65533;1&#65533;3&#65533;&#65533;&#65533;>&#65533;&#65533;TD:4&#65533;	&#65533;&#65533;&#65533;P&#65533;A&#65533;D&#65533;L8&#65533;N:	&#65533;&#65533;&#65533;6&#65533;DM6)M&#65533;QRS%&#65533;&#65533;W&#65533;&#65533;&#65533;UR&#65533;&#65533;`&#65533;m4&#65533;&#65533;h&#65533;&#65533;P&#65533;K!
NX&#65533;{2D&#65533;|B&#65533;&#65533;DG0&#65533;&#65533;I&#65533;&#65533;&#65533;&#65533;&#65533;.&#65533;&#65533;&#65533;&#65533;DB&#65533;&#65533;&#65533;&#65533;PD#&#65533;GD&#65533;&#65533;&#65533;&,A	I<&#65533;>&#65533;&#65533;&#65533;&#65533;BB&#65533;0&#65533;hL&#65533;&#65533;&#65533;&#838;&#65533;&#65533;&#1604;%&#65533;&#65533;&&#65533;&#65533;G&#65533;&#515;&#65533;&#65533; &#65533;7&#65533;aj`CX&#65533;&#1058;qGt&#65533;NL4G&#65533;d&#65533;&#65533;q&#65533;&#59416;&#65533; &#65533;%&#65533;&#65533;]\&#65533;&#65533;&#65533;&#65533;)&#65533;s&#65533;K&#65533;&#65533;#&#65533;&#65533;&#65533;%A&#65533; &#65533;&#65533;$&#28429;&&#65533;S$_&#65533;&#1492;&#65533;D&#65533;$'&#65533; &#65533;s&#65533;&#18898;&#65533;J&#1171;&#65533;)\K&#65533;Y&#65533;(	9&#65533;R&#65533;j&#65533;&#65533;I&#65533;&#65533;b&#65533;&#65533;0j9&#65533;&#65533;cY9>&#65533;&#65533;ZQC[&#65533; &#65533;Dn/"&#65533;KH&#65533;&#65533;bAi/$&#65533;&#1328;&#65533;$B2&#65533;'&#65533;2&#1167;&#65533;&#529;1&#65533;9&#65533;&#65533;&#65533;( A@&#65533;&#65533;&#65533;d&#65533;&#65533;&#65533;)P&#65533;:O`&#65533;&#65533;]&#65533;n&#65533;&#65533;`&#512;h&#65533;&#65533;2&#1793;PL&#65533;	-uDXIW&#65533;&#65533;U"&#65533;&#65533;A&#65533;&#65533;WHbpd,# &#65533;>c&#27655;Q&#65533;&#65533;2&#65533;&#65533;^&#65533; 	B&#65533;&#65533;&#65533;&#65533;@&#65533;L&#1026;&#65533;I&#65533;i&#65533;&#65533;&#65533;d&#65533;f(&#65533;&#65533;&#65533;P&#65533;T&#65533;&#65533;p 4 &#65533;&#65533;0@4&#65533;}&#65533;3&#65533;&#65533;&#65533;T&#65533;p&#65533;&#65533;&#65533;Tl@)@:U&#1069;x&#65533;`EX&#65533;&#65533;&#65533;&#65533;2&#801;w&#65533;{&#65533;&#65533;'&#65533;b&#65533;r&#65533;4&#65533;*&#65533;&#1590;&#65533;&#65533;#J&#65533;&#65533;1}&#65533;69*&#65533;1;q&#65533;w&#65533;*&#65533;P&#65533;}$&#65533;7&#65533;"&#65533;!&#65533;&#65533;&#65533;M*&#65533;&#65533; &#65533;&#65533;'1&#65533;&#65533;&#65533;X9&#65533;&#65533;V&#65533;&#65533;&#65533;&#65533;C&#65533;&#65533;&#65533;&#65533;&#65533;Eq&#65533;+&#65533;Pvw&#65533;Y&#65533;&#65533;SppQb&#65533;vA&#65533;&#65533;.'&#65533;\&#65533;&#65533;(&#861;&#65533;*{&#65533;I8&#65533;F<&#65533;&#65533;uy&#65533;v&#65533;&#65533;B$"&#65533;&#65533;&#65533;&#65533;&#65533;:&#65533;&#65533;K&#65533;/&#65533;5&#65533;&#65533;Ot&#65533;&#65533;o&#65533;h&#65533;&#65533;&#1328;&#65533;&#65533;)J&#65533;
U&#65533;8&#65533;&#65533;&#65533;&#65533;&#65533;Q,&#65533;M&#65533;&#65533; &#65533;&#65533;6&#65533;&#65533;q4!&#65533;v&#65533;0XQ&#65533;'&#65533;&#65533;&#65533;&#1059;GD&#65533;>R_'8!&#65533;<&#65533;=nR1&#65533;bX	!v"&#65533;m&#65533;)&#65533;&#65533;DTl&#65533;&#201;&#65533;d&#65533;Cl&#65533;"a&#65533;&#65533;7&#65533;&#65533;DG&#65533;bV&#65533;83~&#65533;&#65533;&#65533;&#65533;Xh[&#65533;<&#65533;$d&#65533;B1&#65533;&#65533;f&#65533;<}g(1q&#65533;#Y&#65533;`Y&#721;&#65533;&#65533;&#65533;&#65533;7&#65533;9#&#65533;s&#65533;m&#65533;&#65533;&#65533;e:&#65533;&#65533;cM&#65533;-&#65533;$&#1002;R&#65533;&#65533;&#65533;&#65533;GE&#65533;r&#65533;&#65533;s&#65533;&#65533;HE&#65533;&#65533;n&#65533;W&#65533;P&#65533;&#65533;q6u&#65533;&#65533;ih&#65533;K&#65533;5&#65533; &#65533;d&#65533;i&#65533;&#65533;%&#65533;J&#65533;&#65533;&#65533; Q+<&#65533;	H Bx`&#65533; k"&#1077;H&#65533;&#65533;k&#65533;&#65533;&#1306;&#65533;r0|n &#65533;/&#65533;B&#65533;I&#65533;0&#65533;I&#65533;&#65533;O&#65533;&#41316;Bj&#65533;&#65533; &#65533;&#1328;&#65533;"&#65533; !&#65533;&#65533;j&#65533;x&#65533; &#65533;&#65533;>&#65533;}&#65533;%X
\&#65533;|&#65533;c&#65533;
n&#65533; &#65533;&#65533;&#65533;A&#65533;&#65533;	&#65533;&#65533;&#65533;1&#65533;&#65533;=&#65533; &#65533;&#65533;&#65533;8&#65533; 0 N&#65533;M&#65533;h&#65533;&#65533;&#65533;: 85	8&#65533;S&#65533;(&#65533;@+&#65533;N02&#65533;&#65533;@4&#65533;&#65533;
V0&#65533;$&#65533;a&#65533;&#156;$&#65533;&#65533;8.&#65533;&#65533;m`[{:I$M"u3{&#65533;&#65533;\&#65533;Ht&#65533;&#65533;K~2&#65533;6&#65533;F6&#65533;4I&#65533;&#65533;&#65533;
ct&#65533;L3&#65533;~>$C3&#65533;j&#65533;&#65533;0G&#65533;tyz&#65533;?
$Mz&#65533;&#65533;&#65533;P&#65533;F&#65533;D$&#1919;&#65533;D
&#65533;9A2K-g&#65533;r&#65533;Q&#65533; =&#65533;&#65533;;K^&#65533;'w=&#65533;&#65533;:&#65533;&#65533;&#65533;z>B(&#65533;&#65533; 'J\&#65533;f&#65533;&#65533;D%.&#65533;	N&#65533;O7&#65533;9&#65533; &#65533;
T&#65533;&#65533;@E&#65533;v?@&#65533;+|E,^&#1098;&#65533;&#226;&#65533;&#65533;&#65533;&#65533;z'&#65533;D(&#65533;&#65533;y&#65533;&#65533;D$H&#65533;&#65533;&#65533;$B&#65533;&#65533;&#65533;&#65533;&#65533;PN&#65533;&#65533;&#65533;# 1	&#1467;&#65533;4&#65533;h)	Bb&#65533;
P&#65533;S&#65533;	P&#65533;&#65533;&#65533;&#65533;&#65533;k&#65533;7&#65533;&#65533;.&#65533;J&#65533;&#65533;
A>G*&#65533;H &#65533;L2&#65533;h&#65533;&#418;,&#65533;&#65533; &#65533;Gz"&#248;&#65533;b&#65533;
&#65533;&#950;m&#65533;L&#65533;&#65533;B*&#1580;,#&#65533;LE0&#65533; &#140;Np&#924;&#65533;,*&#65533;&#65533;x&#65533;&#65533;&#65533;Hy&#65533;H&#65533;x"&#65533;&#65533;&#65533;W`U2&#65533;&#65533;&#65533;B<&#65533;n&#65533;f1D&#65533;&#65533;VZ&#322;>k1+&#65533;NH&#65533;&#65533;&#65533;w&#65533;@,&#65533;&#65533;&#65533;^J&#65533;~&#65533;&#65533;(&#65533;R&#65533;&#65533; &#65533;X&#65533;&#65533;l&#65533;.%Q&#65533;&#852;&#65533;O&#65533;!&#65533;&#65533;`&#65533;&#65533;&#65533;	&#65533;&#65533;~`&#65533;	&#65533;eL&#65533;&#65533;F&#65533;&#65533;P&#65533;P&#65533;[``p&#65533;`&#65533;&#65533;&#65533;Z&#65533;&#65533; A&#65533;dR&#65533;&#65533;&#65533;P9:&#65533;N&#65533;M&#65533;&#65533;@&#65533;@	&#65533;&#65533;b F@&#1520;*a4&a&#65533;J@&&#65533;N f&#65533;L&#65533;J*b
&#65533;2&#65533;F&#65533;r&#65533;~&#65533;z &#65533;@r&#65533;& &`&#65533;&#65533;&#65533;"@$&#65533;&#65533;gvf&#65533;&#65533;&#65533;qf&#65533;&#65533; FB&#65533;@ &#65533; ` &#65533; &#65533;&#65533;&#65533; &#65533;,&#65533;L Xjd&#65533;&#65533;\ .jj&#65533;	&#65533; !
A<&#65533;C/&#65533;&#65533;&#65533;&#65533;8(&#65533;Hb		&#65533;UT&#65533;&#65533;&#65533;&#65533;b&#65533;1&#65533; &#65533;&#65533;&#65533;&#65533;HE"2"p&#65533;&#65533;@&#65533;z&#65533;&#65533;hd{P)&#65533;bn&#65533;$&#65533;&#65533;&#65533;&#65533;\&#65533;.8-&#65533;lr&#65533;n&#65533;>&#65533;TjQ&#65533;I(kH\&#65533;k&#65533;(&#65533;W\&#65533;&#61348;s&#65533;&#65533;w&#65533;F&#65533;&#65533; &#65533;&#65533;K+&#1056;&#65533;&#65533;&#65533; p&#65533;"b&#65533;&#65533;&#65533;%z&#65533;nz&#717;4R-&#882;sNRvaZ&#65533;&#65533;&#2502;(&#65533;&#65533;h&#65533;*&#65533;.	d&#65533;&#65533;7&#65533;&#65533;Z&#65533;&#65533;&#65533;kANA&#65533;^&#65533;&#65533;&#65533;`&#65533;b&#65533;b&#65533;1m&#65533;3&#65533;&#65533;&#65533;?&#65533;&#65533;&#65533;&#65533;$IHm$<-&#65533;a&#65533;Vl&#65533;&#65533;>$&#65533;B&#65533;o/&#1387;&#65533;+rl&#65533;$&#65533;>J&#65533;B@,&#65533;\o5u&#65533;VA&#65533;5&#65533;K&#65533;&#65533;&#65533;.&#65533;&#65533;8&#65533;^)&#65533;~&#65533;_G&#65533;&#65533;&#940;	&#65533;&#740;vH&#65533;/&#65533;&#65533;#&#65533;&&#65533;&#1806;H|&#65533;&#65533;&#1062;&#65533;&#65533;`;p:&#65533;,1&#65533;&#65533;&#65533;%&#65533;&#65533;l.&#65533;&#65533;
&#65533;(|i&=pQ&#65533;&#65533;&#1318;&#65533;<B&#65533;P&#65533;D&#65533;5&#65533;^&#65533;&#65533;L&#65533;<2&#65533;&#1236;&#65533; t&#65533;H&#65533;&#65533;p&#65533; &#65533;T&#65533;&#65533;
I&#1730;&#65533;&#65533;'&#65533;B7s&#1324;MI&#65533;-9F&#65533;&#65533;8&#65533;:&#1027;&#65533;V&#65533;&#65533;&#65533;?DSN&#65533;D&#65533;!&#65533;`&#65533; 
&#65533;@	&#65533;@q &#65533;&#65533;p&#65533;Q {-&#65533;v4&#65533;&#65533;&#65533;&#65533;&#65533;&#65533; &#65533; &#65533;,&#65533;D9&#65533;&#65533;dJ&#1411;P&#65533;-&#65533;&#1283;&#65533;AM &#65533;
&#65533;&#65533; &#65533;`	~&#65533;v&#65533;X&#65533;&#65533;&#65533;&#65533;&#65533;&#65533;T`F`&#65533;D &#65533;`b@&#65533;&#65533;&#65533;2&#65533;&#65533;:&#65533;2&#65533;J&#65533;&#65533;&#65533;&#65533;`	&#65533;`N&#65533;.&#65533;@&#65533;&#65533;&#65533;i0&#65533;&#65533;z&#65533; &#65533;
&#65533;g&#65533;fc&#65533;`&#65533;&#65533;@@&#65533;&#65533;   $n&#65533;$ d\*&#65533;zMGY&#65533;&#173;O&#65533;&#65533;a&#65533;&#65533;dR&#65533;&#65533;T&#65533;#@&#65533;D&#65533;$&#65533;I&#65533;D&#65533;H4&#65533;&#65533;&#65533;W&#65533;&#128;&#65533; &#65533;E$&#65533;	&"&#65533;&#65533;&#65533;h:&#65533;G&#65533;z&#260;&#65533;$&#65533;F&#65533;[&#65533;&#65533;B7&#65533;&#65533;&#65533;03&#65533;C&#65533;V&#65533;$@&#65533;&#65533;&#65533;|uI t9&#65533;&#65533;*E"&#65533;&#65533;[&#65533;3&#65533;&#65533;-&#65533;&#65533;&#65533;@+&#65533;&#65533;&#65533;&#65533;&#65533;`&#65533;`)&#65533;!&#65533;&#65533;RR(`[&#65533;2k&#65533;&#65533;S_&#65533;&#65533;&#65533;&#65533;&#65533;&#65533;&#65533;RO&#65533;&#65533;&#65533;&#65533;o/Yo~BA&#65533;v&#65533;&#65533;De&#65533;&#65533;&#65533;&#65533;&#65533;`ZCf[#f&#65533;3dX&#65533;@!8#a&#65533;&#65533;O&#352;&#65533;&#65533;J&#65533;&#65533;V&#65533;&#65533;"	&#65533;O&#65533;&#65533;J&#1443;"&#65533;&#65533;&#65533;/&#65533;&#65533;lS4&#65533;g3 &#65533;d&#65533;rBhs@0&#65533;@!&#65533;O&#65533;'&#65533;&#65533;&#65533;K:*!&#65533;&#65533;%^-&#65533;u&#65533;"SZ&#65533;
&#65533;&#65533;"*&#1043;:7&#175;&#65533;
(&#65533;&#65533;G)&#65533;&#65533;&#65533;&#65533;b#)r&#65533;&#65533;&#65533;^&#65533;q&#65533;B&#65533;&#65533;f&#65533;&#65533;&#65533;o&#65533;,E&#65533;&#65533;cN&#65533;&#65533;&#65533;s>&#65533;&#65533;&#65533;&#65533;&#65533;4^&#65533;0&#65533;&#65533;?&#65533;t&#65533;#&#65533;&#65533;D^&#65533;C&#65533;#Od79&#65533;&#65533;&#864;!k&#65533;"i%I&#65533;&#65533;&#65533;C9&#65533;nv&#65533;&#65533;]j&#65533;If&#65533;O&#65533;TN&#65533;D&#65533;&#65533;BH&#65533;'&#65533;#&#65533;&#65533;&#65533;&#65533;
U&#65533;&#65533;`&#65533;&#65533;
&#65533;&#65533;Q&#65533;&#65533;w&#65533;&#65533;fUO&#65533;x`
&#1024;h&#65533;&#65533;&#261;&#65533;=@\&#65533;N&#65533;&#65533;&#65533;&#65533;z&#65533;D$&#65533;>~L&#65533; &#65533;&#65533;&#65533;&#65533;&#65533;&#65533;t&#65533;&#65533;&#65533;&#65533;&#65533;&#65533;)kp 
&#65533; &#1389;&#65533;H*&#65533;K*&#65533;X@&&#65533;&#65533;&#65533;R0&#65533;fZ&#65533;&#1878;&&#65533;q&#65533;&#65533;&#65533;&#65533;&#65533;&#65533;&#65533;&&#65533;j 	&#65533; 
&#65533; B &#65533;q@ &#65533; hL
&#65533;&#1591;[&#65533;F&#65533;&#65533;b&#65533;	&#65533;  &#65533;HqR&#65533;&#65533;&#65533;&#65533;&#65533;n&#65533; &#65533;&#65533;w0OBw&#65533; &#65533;:&#65533;&#65533;@&#65533;+&#65533;j'&#65533;`H&#65533;R(^EAAp%&#65533;&#65533;l&#65533;b&#65533;&#65533;k&#65533;h&#65533;
&#65533;dU&#65533;i&#65533;&#65533;<8s&#65533;&#65533;Ly&#65533;L&#65533;Q&#65533;&#65533;*&#65533;R&#65533;&#65533;&#65533;&#1492;,&#65533;&#65533;+&#65533;&#65533;&#65533;d&#65533;&#65533;31&#65533;&#65533;&#65533;&#65533;&#65533; &#65533;&#65533;
&#65533;&#65533;
&#65533;&#65533;&#65533; 0EAK
)&#65533;R0&#65533;&#65533;,&#65533;>&#65533;&#65533;4v!&#65533;K0a4&#65533;&#65533;Y>&#65533;j&#65533;r/1&#65533;&#65533;H&#65533;&#65533;&#65533;6|&#65533;&#65533;&#65533;&#65533;fa^&#65533;&#65533;9fi&#65533;&#441;d&#65533;5X&#65533;&#65533;S&#65533;&#1248;&#65533;&#65533;&#65533;&#65533; TX&#65533;&#65533;&#65533;&#65533;J&#65533;&#65533;&#65533;.&#65533;D&#65533;3&#65533;R3&#1159;&#65533;"&#281;&#65533;&#217;Mv&#65533;&#65533;eC3x&#65533;&#65533;4A/'!uA&#65533;&#65533;5,g095&#65533;*2:=&#65533;&#65533;&#65533;"&#65533;&#65533;&#65533;&#275;*&#65533;N&#65533;&#65533;F&#65533;1T&#65533;&#65533;&#65533;;&#65533;3=&#65533;c)&#65533;F=g&#65533;G&#65533;1&#65533;&#65533;o&#65533;JVT&#65533;&#65533;<&#65533;d6&#65533;&#65533;Bx&#65533;&#1091;&#65533;&#65533;&#65533;&#65533;&#65533;T&#65533;&#932;&#65533;&#65533;&#65533;L&#65533;D&#65533;&#65533;&#65533;8&#65533;&#65533;8&#65533;&#65533;?
A&#65533;&#65533;$^&#65533;ZIEO4&#65533;&#65533;?!J&#65533;?&#65533;&#65533;&#65533;&#65533;&#65533;N&#65533;&#65533;&#65533;&#65533;#K&#65533;W&#65533; +&#65533; &#65533;`&#65533; e&#65533;&#65533;j`r&#65533;&#65533; rZ*&#65533;R&#65533;Z&#65533;e^&#65533;`&#65533;t&#65533;F&#65533;&#65533;`&#65533;`&#65533;&#65533;&#65533;&#65533;&#65533;/6&#65533;&#65533;J&#65533;&#65533;&#65533;&#65533;&#65533;&#65533;&#65533;B&#65533;&#65533;=&#65533;&#65533;&#65533;A&#65533;@
&#65533;&#65533;	&#65533;&#65533;n&#65533;&#65533;G &#65533;&#65533;&#65533;&#65533;&#65533;
&#65533; &#65533;G a&#65533;d<f&#65533;&#65533;j
&#65533;t&#65533;&#65533;Z&#65533;:&#65533;@&#65533;&#65533;f&#65533;&#65533;m&#65533;&#65533;qTEn&#65533;&#65533;&#65533;&&#65533;&#65533;&&#65533;N&#65533;&#65533;&#65533;&#65533;&#65533; ;8 &#65533;@ $&#65533;&#65533;&#65533;MK&#65533;&#65533;&#65533;f&#65533;j&#65533;&#1805;&#65533; @&#65533;&#65533;&_&#65533;&#65533;	&#65533; &#65533;pPTL&#65533;&#65533;i&#65533;&#65533;^&#65533;&#65533;&#1234;.K&#65533;f.~@+:&#65533;&#65533;I&#65533;dt0M]&#65533;&#1310;d<&#65533;\&#65533;0@&#65533;&#1664;&#65533;&#65533;J|9&#65533;&#65533;&#65533;]&#1525;C&#65533;dI\\&#65533;&#65533;&#65533;nA&#65533;@&#1781;&#1270;-&#256;&#65533;&#65533;&#65533;@
&#65533;&#65533;
&#65533;&#65533;&#65533;&#65533;pg&#546;:s&#307;.&#169;&#65533;&#65533;"C&#65533;&#65533;@&#65533;/K&#65533;&#65533;h&#65533;&#65533;W&#65533;6!&#386;&#65533;&#65533;T&#65533;&#65533;b&#65533;&#65533;grfagk&#65533;&#65533;kA&#65533;qv&#65533;o&#65533;&#65533;d&#65533;N&#65533;&#65533;&#65533;&#65533;wMT&#961;&#65533;&#65533;&#65533;R&#65533;&#65533;&#65533;&#65533;Y&#65533;!&#65533;&#65533;&#65533;&#566;&#65533;IA&#65533;&#65533;&#65533;m&#65533;O@v&#65533;F6&#65533;3&#65533;&#65533;3&#65533;6G&#65533;&#65533;&#65533;o5&#65533;}>!>T&#65533;&#65533;&#65533;	&#65533;!&#65533;%&#65533;*<&#65533;&#65533;&#1326;&#65533;&#65533;qQ&#65533;oW&#65533;&#65533;L&#65533;AwR&#65533;t|Dcc&#65533;,p,'&#65533;&#65533;&#65533;&#65533;#&#65533;&#29594;&#65533;$&#65533;I&#65533;3&#65533;tq&#65533; &#65533;&#65533;i&#65533;&#65533;&#65533;A&#65533;&#65533;\&#65533;&#65533;uK&#65533;&#65533; !&#65533;]K&#65533;C&#65533;&#65533;&#65533;P&#65533;&#65533;&#65533;&#65533;z&#65533;&#65533;&#65533;c&#65533;&#65533;&#65533;M.x&#65533;&#65533;z&#65533;u&#65533;&#65533;&#65533;$O&#65533;\&#65533;p&#65533;&#65533;>&#65533;&#65533;?&#65533;&#65533;&#65533;SWj&#65533;&#65533;&#65533;/&#65533;&#65533;&#65533;&#65533;Vo&#65533;0;M&#1412;A&#65533;@&#65533;@Y&#65533;@&#65533; 
&#65533;&#65533; 	&#65533;&#65533;l&#65533;|Y&#65533;&#65533;H R@kB&#65533;J&#65533;&#65533;AfV*&#65533;&#65533;&#65533; &#65533;"5&#65533;&#65533;&#65533;&#65533;&#65533;&#65533;p&#65533;&#65533;&#65533;N>&#65533;&#65533;c&#65533;U&#65533;&#65533;v&#65533;&#65533;&#65533;&#65533;
&#65533;&#65533;	&#65533;&#65533;j&#65533;J&#65533;&#65533;&#65533;&#65533;&#65533;n 	&#65533;&#65533;
&#65533;&#65533;YX Hj&#65533;6 d6*f&#65533;&#65533;Z@v`n`n&#65533;R@W@&#65533;M&#65533;8&#65533;r&#65533;nx&#65533;q`z8&#65533;D &#65533;`&#1027;&#1952;&#65533;&#65533;	&#65533;&#65533;&#65533;&#65533; 
&#65533;&`L&#65533;W j |&#65533;h&#65533;,&#65533;&#65533;F@&#65533;`&#65533;&#65533;`&#65533;&#65533;
&#65533;@r&#65533;&#65533;&#65533;O&#65533;Z&#65533;2&#1692;(&#65533;&#65533;!,w)&#65533;SN&#33871;&#65533;I&#65533;:&#65533;&#65533;&#65533;Ba&#65533;6&#65533;^L'm&#65533;&#65533;I)(&#65533;&#1042;&#65533;&#65533;p_	&#65533;&#65533;&#65533;&#65533;&#65533;&#65533;^W%&#65533;&#65533;Q(&#65533;&#65533;&#65533;&#65533;&#65533;&#65533;&#65533;&#65533;X&#65533;^&#31938;&#65533;&#65533;&#65533;&#65533;
&#65533; 
&#65533; &#65533;&#65533;D%G&#65533;&#65533;*p&#65533;&#65533;&#65533;&#65533;&#65533; &#65533;&#65533;H&#1056;&#65533;&#65533;&#33759;>}&#65533; &#735714;E=x&#65533;&#65533;yS($J&#65533;.m&#65533;D&#65533;&#65533;J&#65533;6]&#65533;&#65533;I&#65533;%M&#65533;F&#65533;Z&#1386;&+V&#65533;b&#1106;U&#65533;gOW&#65533;j&#1650;UK(Q&#65533;Ek&#65533;b&#65533;j&#1318;I&#65533;1Z&#65533;&#65533;"F&#65533;I&#65533;*&#65533;k&#65533;C&#65533;MEDH&#65533; B&#65533;&#1194;=$&#65533;+&#65533;H&#65533;*&#65533;$&#65533;)&#65533;(R&#65533;T&#65533;*5&#65533;&#65533;'N&-&#65533;\9&#65533;%&#65533;&#65533;&#65533;;^&#65533;81I&#271;1AJ&#65533;T(&#65533;<w2&#65533;y&#65533;'b&#65533;&#65533;&#65533;&#65533;	&#65533;&#65533;&#65533;&#65533;&#990;&#65533;&#65533;q&#65533;O&#65533;&#65533;E&#65533;&#65533;H&#65533;Z&#65533;&#65533;&#65533;"J;&#65533;!m&#65533;~&#65533;&#65533;&#1091;9&#990;&#65533;UWM&#65533;!&#65533;>&#65533;&#65533;Q&#65533;&#65533;u&#65533;&#65533;F&#65533;&#65533;&#65533;G&#65533;&#65533;&#65533;&#65533;$&#65533;&#65533;&#65533;D&#65533;&#65533;.ZO&#65533;&#65533;E&#65533;X&#65533;&#65533;&#65533;i&#65533;&#65533;&#65533; '&#65533;&#2015;&#65533;&#65533;&#65533;&#65533;&#65533;&#65533;#&#65533;D&#65533;{&#65533;I&#65533;[S&#65533;&#65533; &#65533;\u&#65533;z&#65533;&#65533;e!R[R=&#65533;&#65533;#&#65533;A&#65533;[&#65533;&#65533;&#65533;X&#65533;&#1544;&#65533;"B&#65533;&#65533;~&#65533;Ur&#65533;$&#65533;&#65533;&#65533;m&#65533;&#65533;G`pQ&#65533;XhQEP,!D<&#65533; &#65533;.&#65533;0&#65533;	,&#65533;&#65533;	+&#65533; &#65533;\&#65533;A"&#65533;&#65533;&#65533;CP!&#65533;&#65533;I#&#65533;&#65533;&%&#65533;H&#65533;&#65533;,6&#65533;&#65533;!t&#65533;w&#1347;&#65533;(r&#65533;{&#65533;!&#65533;&#65533;mL&#65533;LqC
 $B
7&#65533;&#65533;&#65533;\P!DJ&#65533;@!&#65533; t&#65533;)	+TITH!EJDB&#299;?&#65533;&#65533;&#65533;L&#65533;@
@ &#65533;&#65533;&#65533;N&#65533;A&#65533;&#65533;~&#65533;R&#65533;&#65533;"&#65533;8Rcu&#65533;QK&#65533;&#173;T&#65533;A&#65533;Y&#65533;=t&#65533;<&#65533; &#65533;0&#65533;&#65533;0&#65533;&#65533;r&#65533;&#65533;&#65533;&#65533;$&#65533;'o&#65533;&#65533;PA&#65533;[&#65533;&#65533;
a&#65533;&#65533;q&#65533;MGGj&#65533;Q&#65533;h|&#65533;a&#65533;mi&#65533;&#65533;&#1924;&#65533;U&#65533;&#65533;&#65533;k&#65533;!&#65533;Fq&#65533;&&#65533;a&#65533; &#65533;&#65533;]&#65533;&#65533; &#65533;E	B!&#65533;&#65533;Pu&#65533;u&#65533;&#65533;&#65533;&#65533;17&#65533;stg&#65533;&#65533; +&#19646;&#65533;DM&#65533;@&#65533;E&#65533;&#65533;&&#65533;&#65533;p&#65533;aFa&#65533;a&#65533;v$&#65533;&#65533;x<]u&#65533;&#65533;&#65533;&#65533;14&#65533;&#65533;+&#65533;=HC1W&#65533;&#65533;e&#65533;9=&#65533;r&#65533;&#1094;&#65533;&#65533;M&#65533;&#65533;&&#65533;l&#65533;&#65533;}&#65533;&#65533;-&&#65533;h&#65533;L&#65533;&#65533;&#65533;
+&#65533;&#65533;&#65533;&#65533;+&#65533;&#65533;&#65533;O&#65533;&#65533;T-&#65533;&#65533;&#65533;,&#65533;&#65533;&#65533;&#31584;b&#65533;(&#65533;H&#65533;&#65533;&#65533;h&#65533;"$&#65533;&#65533;&#544;"~&#65533;&#65533;&#65533;&#65533;!&#65533;&#65533;&#65533;&#65533;&#65533;&#65533; &#65533;&#65533;&#65533;&#1298;'&#65533;&#65533;&#65533;(&#65533;&#65533;&#65533;J)&#65533;&#65533;"&#65533;'&#65533;&#65533;I&Sb&#65533;JreB&#65533;&#65533;AOx&#65533;}&#65533;&#265;&&#1923;&#969;'&#65533;h2!\vy&#65533;v&#65533;EN&#65533;&#65533;&#65533;y&#1327;&#65533;{(&#65533;A&#65533;&#65533;&#65533;&#65533;&#65533;&#65533;y&#65533;&#65533;D&#65533;&#65533;&#65533;&#65533;&#65533;E,&#65533;c&#65533;u&#65533;C&#65533;'&#65533;9&#65533;@&#65533;&#65533;&#65533;:&#65533;H&#65533;j&#65533;&#65533;&#65533;t&#65533; fZ&#65533;&#65533;&#65533;&#65533;n<&#65533;&#65533;&#65533;&#65533;9mH&#65533;	&#65533;.&#65533;&#65533;5&#65533;IA&#65533;3V&#65533;&#65533;&#65533;I&#65533;c&#65533;&#65533;2&#65533;&#65533;&#65533;+Ct&#65533;V&#65533;&#65533;&#65533;au&#65533; &#1110;&#65533;&#65533;&#65533;u&#65533;&#65533;&#65533;V&#65533;&#65533;&#65533;&#65533;u &#65533;&#65533;	c	C&#65533;Z&#65533;&#65533; ,P&#65533;	Mp&#65533;&#65533;p&#65533;)T&#65533;
T0&#65533;f&#65533;&#65533;&#65533; $&#65533;&#65533;I|&#65533;&#65533;&#65533;0 &#65533;,&#65533;&#65533;KTbA1&#65533;a~"&#65533;E6b&#65533;@D&#65533;ag&#65533;*&&#65533;v&#65533;,&#65533;Y&#65533; &#65533;.$&#65533;&#65533;&#65533;&#65533;
.@i9&#65533;&#65533;&#65533;@ &#65533;<&#65533;&#65533;`&#65533;&#65533;&#65533; 4&#65533;&#65533;&#65533;:pB&#65533; 9&#65533;!d &#65533;&#1056;4pSg&#65533;BR@&#65533;q5&#65533;&#65533; &#65533;&#65533;	X &#65533;&#65533;2&#65533;P&#65533;&#65533;HW#&#65533;&#65533;&#65533;>&#65533;!i&#65533;&#65533;R&#65533;&#65533;<&#65533;&#65533;@@&#65533;&#65533;&#65533;&#65533;7&#65533;AJ&#65533;, !&#65533;&#65533;&#65533;&&#65533;&#65533;i|XZB&#65533;&#65533;&#65533;)HJ&#65533;<Db&#34823;&#65533;\(c&#65533;&#65533;&#65533;V&#65533;&#65533;3&#65533;&#65533;0&#65533;f!&#286;&#65533;&#65533;:&#65533;c#a!&#65533;T?5djy&#65533;&#1079;&#65533;&#65533;f3&#65533;p&#65533;c&#65533;&#65533;T&#65533;u&#65533;&#65533;w&#65533;&#65533;u&#65533;Q)A&#182;&#65533;&#1389;&#65533;&#65533;j&#42356;&#65533;&#65533;&#65533;&#65533;g&#65533;&#65533;&#65533;p2B;&#65533;iC&#65533;f&#65533;&#65533;&#65533;&#1108;f &#65533;a[v&#802;U&#1072;/&#65533;&#65533;kZ&#65533;&#65533;&#65533;&&#65533;w&#65533;5&#65533;&#65533;p3Q&#65533;)Bk
T&#65533;dr&#65533;m&#65533;+f1&#65533;W&#65533;&#65533;&#65533;&#65533;\-f&#4762;&#65533;"y&#65533;&#65533;%&#65533;#&#65533;JT*&#65533;&#65533;K%(&#65533;&#65533;e&#24103;T&#65533;q&#65533;r&#65533;&#65533;67< &#65533;&#65533;D1
P|B&#65533;&#65533;&#65533;'<&#65533;	M\"&#65533;&#65533;&#65533;&#65533;^&#65533;	K&#65533;w&#65533; A&#65533;&#65533;&#65533;&#65533;7&#65533;&#65533;&#65533;z&#65533;@&#65533; &#1159;&#65533;G4&#65533;&#588;~&#65533;+&#65533;@&#65533;!"&#319;&#65533; 6&#65533;&#65533;o&#65533;&#65533;S&#65533;&#65533;&#65533;&#65533;&#65533;&#65533;Bl0b`&#65533;n&#65533;5&#65533;&#65533;&#65533;&#65533;4\W &#65533;K&#65533;-&#65533;&#65533;Y,&#1328;FLBD&#65533;&#65533;&#65533;&#65533;(&#1328;&#65533;2&#65533;&#65533;&#65533;h&#65533;p&#1227;^&#65533;jE~W&#65533;$&#65533;=&#65533;&#65533;&#65533;&#65533;N&#65533;{\&#65533;&#65533;&#65533;&#65533;"&#65533;D&#65533;>&#65533;ahh&#65533;`!&#65533;&.n$N&#65533;C!J*&#65533;5&#65533;q&#65533;&#65533;e&#65533;&#65533;k&#65533;Bh&#65533;&#65533; /P&#65533;	b&#65533;&#65533;$<&#65533;	N`#&#65533;&#65533;&#65533;&#65533;&#65533;,H&#65533;>&#65533;)&#65533;&#65533;&#65533;!&#1024;&#65533; 
&#65533;&#65533;S&#65533;&#65533;GXr&#65533;&#65533;X&#65533;6F&#65533;#&#65533;&#65533;c&#65533;|&#65533;L"&#65533;&#65533;&#65533;&#65533;&#662;&#65533;&#65533;	&#65533;&#65533; &#65533;&#65533;&#65533;P&#65533;<&#65533;?p&#65533;&#65533;5&#65533;&#65533;4&#65533;&#65533;j&#1064; &#65533;=&#65533;&#65533;&#65533;y p&#65533;&#65533;&#65533;D@Pa{ DUX&#65533;0&#65533;&#65533;f&#65533;&#65533;<&#65533;	`&#65533;A&#65533;-
X`&#65533;&#65533;&#65533;;Yp;&#65533;&#65533;,&#65533; &#65533;&#65533;F "&#65533;&#1162;&#65533;`&#65533;\@*x&#65533;&#65533;nLP&#65533;&#65533;&#65533;&#65533;@&#65533;;&#65533;!&#65533;&#65533;&#65533;&#65533;B>A&#65533;,Lg&#65533;&#65533;u&#65533;Z&#65533;:d&#65533;v&#65533;&#65533;&#65533;Bf&#65533;&#65533;BgD&#65533;&#65533;6&#65533;e&#65533;cG]&#65533;RA&#65533;&#65533;I&#65533;-&#65533;*&#65533;&#65533;[&#65533; F&#65533; &#65533;&#65533;Z&#65533;&#65533;&#65533;&#65533;m`C&#65533;)&#65533;8&#65533;&#65533;p&#65533;C^V&#65533;g t&#65533;&#65533; &#65533;~&#65533;H&#65533;&#65533;wv
a;&&#65533;&#65533;l4&#65533;N&#65533;(,&#65533;&#65533;&#65533;ff&#65533;Ap&#65533;'&#65533;&#65533;&#65533;d&#65533;&#65533;&#65533;&#65533;E&#65533;-p#&#65533;D&:&#65533;&#65533;&#65533;n&#65533;yI&#65533;*&#65533;&#65533;T&#65533;$&#65533;&#65533;&#65533;\,`&#65533;&#65533;&#918;&#65533;&#65533;m+n+
Pt"&#65533;&#65533;&#65533;&#65533;&#65533;k(&#65533;&#65533;&#65533;	&#65533;&#65533;&#65533;&#65533;'&#65533;&#65533;&#65533;&#1339;&#65533;&#65533;&#65533;&#65533;&#65533;p3&#65533;O&#65533;e&#65533;&#65533;nvI1&#65533;P|&#65533;1&#65533;&#65533;D&~&#65533;&#1656;&#65533;&#1079;&#463;&#65533;&#65533;'#L&#65533;&#65533;&#65533;h&#65533;&#65533;&#65533;G&#65533;&#65533;&#65533;&#65533;&#65533;&#65533;&#65533;?&#65533;&#65533;&#65533;4&#65533;&#65533;PY(&#1205;&#65533;&#65533;\LK&#65533;&#65533;E&#65533;&#65533;nC&#65533;&#65533;k$&#65533;??<d&#65533;&#65533;Cl&#65533;&#65533;&#65533;+Ch&#65533;!&#65533;J&#65533;&#65533;&#65533; c4&#65533;&#65533;&#65533;&#1206;Bsr1F	&#65533;w	&#65533;s,1|&#65533;&#65533; Z&#65533;~J&#65533;:"/&#65533;q&#65533;&#65533;:&#65533;h&#65533;z%	&#65533;&&#65533;'=&#65533;u&K&#65533;,o v&#65533;&#65533;&#65533;&#65533;1h&#65533;&#65533;AZ&#65533;7&#65533;gBf&#130;&#65533;&#65533;;&#65533;&#65533;PqLP~&#65533;(`$0&#65533;$p1&#65533;v&#65533;G&#65533;P&#65533;I09&#65533;&&#65533;(p&#65533;&#65533;)$&#65533;%%p 5J@y&#65533;&#65533;8&#65533;&#65533;&#65533;&#65533;F&#65533; +&#65533;|&#65533;G&#65533;&#65533;&#65533;C &#65533; C.&#65533;&#65533;0'&#65533;"&#65533;&#65533;&#65533;J&#65533;&#65533;w&#65533;<&#65533;n`V&#65533;+&#65533;0T":&#65533;*=&#65533;?&#65533;E E&#65533;L&#65533;H3`&#65533;"&#65533;; j&#65533; c&#65533;`vV&#65533;G&#65533;Z&#65533;&#65533; &#65533; &#65533;bP&#65533;p&#65533;[&#65533;  XP*&#65533;r&#65533;&#65533;`&#65533;1k&#65533;t&#65533;Y !&#65533; ` &#65533;#&#65533;- p0 ,P &#65533;05&#65533;f&#65533;&#65533;&#65533;&#65533;jLc&#65533;&#65533;&#65533;gbw&#65533;&#65533;&#65533; v`z rhU&#65533;&#65533;''4~&#65533;2&#65533;qT&#1152;&#65533;D&#65533;GT&#65533;Ajv :5;&#65533;3'`&#65533;BMuJ&#65533;6d/ &#65533;.&#65533;`EN&#65533;k&#65533;h&#65533;Og7;&#65533;&#65533;&#65533;v&#1025;f&#65533;&#65533;R	&#65533;3	aT&#65533;aj&#65533;&#65533; /&#65533;&#65533;j"d#&#65533;&#65533;?&#65533;&#65533;&#65533;A&#65533;7&#65533;&#65533;&#65533;&#65533;g&#65533;U]IB&#65533;S&#65533;!&#65533;&#65533;&#65533;&#1125;	$
&#65533;&#65533;
&#65533;P
&#65533;`&#65533;&#65533;&#65533;x&#65533;&#65533;&#65533;[5&#65533;ZG&#65533;9&#65533;&#65533;&#1381;~&#65533;	1
&#65533;&#65533;	&&#65533;Y&#65533;#&#65533;5&#65533;&#65533;&#65533;&A&#65533;&#65533;9&#65533;&#65533;5x&#65533;3]&#65533;p&#65533;w&#65533;{&#65533;%
&#65533; 
&#65533;g&#65533;{&#65533;&#65533;	{&#65533;/#&#65533;&#65533;<&#65533;%=&#65533;&#65533;&#65533;[&#65533;p	&#65533;P} AW5&#65533;&#65533;_&#65533;&#65533;}&#65533;Q&#65533;&#65533;5&#65533;2	&#65533;>&#65533;1@&#65533;&#65533;&#65533;>&#65533;m&#65533;!\6&#65533;8;&#65533;'q&#65533;U&#65533;&#65533;sI&#65533;u92L%`&#489;`&#65533;&#65533;j&#1178;&#65533;/&#65533;	;&#65533;bfc&#65533;&#65533;|&#65533;5&#65533;Y^&#65533;(F"R&#65533;&#65533;&#65533;,"&#65533;	&#65533;&#65533;ac&#65533;&#65533;&#65533;vb&#65533; &#65533;&#65533;&#65533;)c~&#65533;:&#65533;Gc1&#65533;Y&#65533;&#65533;E&#65533;&#65533;&#65533;&#65533;&#65533;&#65533;3 p&#65533;V+&#65533;&#65533;&#65533;7&#65533;G&#65533;C +*&#65533;F& )`&#65533;&#65533;RK'%S&#65533; &#65533;*&#65533;Y&#65533;w&#65533;&#65533;&#65533;&#65533;&#65533;^&#65533;&#65533;b&#65533;&#65533;&#65533;PBB&#65533;R&#65533;&#65533;"02	&#65533;&#65533;'! y&#65533;'5&#65533;o&#65533;t`&#65533;@opB0+&#65533;fx0&#65533;A&#65533;K&#65533;1&#65533;G@>@&#65533;&#65533;T@L&#65533;/&#65533;-A&#65533;&#65533;&q;&#65533;~&#65533;&#65533;&#65533;&#65533;QS&#65533;	&#65533; I&#65533;&#65533; &#65533;4&#65533;&#65533;H&#65533;n&#65533;&#65533;:&#65533;x&#65533;mFq8&#65533;j|@C&#65533; C&#65533;&#65533; P&#65533;(&#65533;6pq6@&#65533; 0E`z&#65533;T&#65533;&#1088;&#937;~Ou:&#65533;-&#65533;v&#65533;i2L&#65533;0&#65533;&#65533;&#65533;/&#65533;&#65533;&#1165;('#&#65533;6&#65533;&#65533;&#65533;_Av&#1261;&#65533;A&#65533;&#65533;&#65533;"S&#65533;\&#65533;c&#65533;jw0q&#65533;tl&#65533;&#65533;di&#65533;&#65533;
&#65533;g&#65533;x w)&#65533;&#65533;+&#65533;3i&#65533;1&#65533;&#65533;J&#65533;3l&#65533;q&#65533;I3&#65533;&#65533;4&#65533;I&#65533;*&#65533;y&#65533;i3&#65533;14(3@&Chuu&#65533;&#65533;y0VFvB2&#65533;7%Q^%;>&#65533;&#65533;y&#65533;&#65533;{|&#65533;
&#65533;&#1367;&#65533;&#65533;
&#65533;&#65533;5y&#65533; 9&#65533;&#65533;
&#65533;&#65533;&#65533;&#65533;&#65533;&#65533;&#65533;{&#65533;&#65533;{&#65533;&#65533;=+!&#65533;&#65533;	y&#65533;&#65533;&#65533;}K&#65533;&#65533;O;&#65533;&#65533;	&#65533;P&#65533;&#291;8&#65533;g
&#65533;&#65533;{&#65533;&#65533;]&#65533;w&#65533;=CZ&#65533;<&#65533;[&#65533;&#65533;]&#65533;y&#65533;&#65533;&#626;&#65533;&#65533;&#65533;uPM&#65533;%r&#65533;_b6&#65533;Uwq?&eB3aVT4!W&#65533;7&#65533;SC2;4W&#65533;&#65533;&#65533;&#65533;f&#65533;&#65533;&#65533;&#65533;&#65533;&#65533;&#65533;S2&#65533;&#65533; U@ti&#65533;Ie&#65533;C&#65533;5&#65533;3&#65533;&#65533;&#1510;!0&#65533;Cb&#65533;&#65533;&#65533;<&#65533;&#65533;&R&#65533;]&#65533;o&#65533;&#65533;&#65533;&#65533;EF&#65533;E&#65533;	"&#65533;Wz&#1347;	1&#65533;]&#65533;&#65533;U&#65533;p1=&#65533;&#65533;7&#65533;H&#65533;&#459;&#65533;&#65533; |&#65533;&#65533;	&#65533;&#3379;{&#65533;%	&#65533;pG&#65533;0#&#65533;)S&&#65533;8&#65533;=&#65533;&#65533;&#65533;:`2&#65533;$&#65533;&#65533;&#1474;&#65533;)&#65533;&0&#65533;&#1158;1&#65533;e&#65533;2fI'&#65533;"2&#65533;8&#65533;&#65533;&#65533;c&#65533;&#65533;~BsH&#65533;CR&#65533;&#65533;}&#65533;&#65533;&#65533;&#65533;&#65533;&#65533;OQ$&#65533;&#65533;Y&#65533;3]@F`3&#65533;&#65533;R&#65533;>'&#65533;2P6&#65533;<&#65533;;L&#65533;^&#65533;&#65533;VP!'Br!,&#1280;&#65533;he&#65533;&#65533;F&#65533;
&#65533; &#65533;N&#65533; &#65533;&#65533;L&#65533;"&#65533;Bp&#65533;&#65533;&#65533;Sy&#65533;P&#65533;r&#65533;&#65533;&#65533;&#65533;&#65533;#P&#65533;  )&#65533;0&#65533;&#65533;/&#1033;&#65533; p p@pmp&#65533;&#65533;&#1280;`A;+&#65533;0.o&#65533;&#65533;B\&#65533;7r&#65533;Qv^7Rg{&#65533;J+&#65533;q?
&#65533;$&#65533;&#65533;AvNu&#65533;&#65533;&#65533;b
&#65533;&#65533;&#65533;T&#65533;TKe&#65533; &#65533;r v&#65533;&#65533;tfp&#65533;L&#65533;h&#65533;_&#65533;u&#65533;4'B'&#65533;V"&#65533;/)cut&#65533;&#65533;%&#65533;QSa&#65533;&#65533;GB&#65533;&#65533;?&#65533;&#65533;&#65533;a)&#65533;&#65533;EA-5&#65533;&#65533;)W&#65533;&#65533;v|&#65533;&#65533;q v&#65533;&#65533;^#&#65533;|c=&#65533;U]&#65533;e&#65533;&#65533;&#65533;&#65533;&#65533;&#65533;
&#65533;&#65533;&#65533;\&#65533;L&#1008;&#65533;9&#65533;&#65533;&#65533;&#65533;p&#65533;&#65533;GC&#65533;&#65533;&#65533;&#1084;g]&#65533;&#65533;]&#65533;&#65533;	&#65533;E>	&#1880;&#65533;&#909;I&#65533;&#1058; &#65533;&#65533;&#65533;5&#65533;
&#65533;&#65533;&#65533;&#65533;&#65533;a{&#65533;&#65533;&#65533;C+R  &#65533;^|&#65533;&#65533;!d|&#65533;y@p P&#65533;0^6]s&#65533;w~KG&#65533;t&#65533;&#65533;!&#65533;f&#65533;^H	g&#65533;hT&#65533;&#673;&#65533;A&#65533;&#65533;ga'yB&#65533;ub&#65533;z0r u#&#65533;."\P&#65533;'&#65533;&#65533;&#65533;S&#65533; &#65533; &#65533;v2!&#65533;	"&#65533;]"&#65533;&#65533;&#65533;e&#869;c&#65533;c&#65533;y&D6&#65533; &#1472;&#65533;&#65533;&#65533;^&#65533;ub&#65533;0&#65533;&#65533;Q&#65533;&#65533;&#65533;&#65533;=&#65533;7xwh{&#65533;!xFz&#65533;2xN %@h&#65533;bh&#25314;&#65533;5&#65533;&#65533;|&#65533;*0&#65533; &#65533;&#65533;&#65533;$9&#65533;!@h &#65533;O&#65533;&#65533;@	*&#65533;a&#65533;Z&#65533;64&#65533;v B\&#65533;\&#65533;&#65533;&#65533;1&#65533;]d&#65533;&#65533;&#65533;&#65533;Q4&#65533; >PQs&#65533;&#65533;&#65533;jPNpa&#65533;Y&#65533;*&#65533;+(&#65533;-&#65533;fB&#65533;&#65533;u&#65533;f ~&#65533;"	a&#65533;&#65533;6&#65533;&#65533;&#65533;&#65533;^&#65533;&#65533;"n&#65533;&#65533; &#65533;vn&#65533;R3&#65533;o&#65533;Q&#65533;1`Q|Po x&#1081;@Tx&#65533;B&#65533;0&#65533;H(&#65533;&#65533;&#65533;+  n&#65533;  5&#65533;k &#65533;/tg1;l}&#65533;
&#65533;5&#65533;17b&#65533;JvUsJ#&#65533;&#1977;6&&#65533;
3&#65533;Ds&#65533;&#65533;&#65533;6&#65533;&#65533;&#65533;&#396;W*#&#65533;&#1398;T H&#65533;D&#65533;q&#65533;q&#65533;&#65533;w&#65533;&#65533;&#65533;hPc dPfP&#65533;&#65533;&#65533;[Y&#65533;G~s3OI_{&#65533;A$eR5&#65533;W}&#65533;5&#65533;&#65533;q&#65533;57}&#65533;C&#65533;U&#65533;AA[&#65533;?	&#1937;u&#65533;&#1454;&#65533;t&#65533;,&#65533;#|&#65533;<&#65533;&#373;&#65533;ix&#65533;x&#65533;`9&#65533;&#65533;&#65533;%4&#65533;&#65533;
:A&#65533;&#65533;y&#65533;&#3289;p	)
&#339;
&#65533;&#65533;&#65533;v&#65533;&#65533;&#65533;{-&#65533;&#65533;@<&#65533;{&#65533;.
&#65533;p&#65533;i{&#65533;&#65533;&#65533;2&#65533;
&#65533;&#65533;&#65533;c;&#1062;&#65533;8&#65533;
]&#65533;&#65533;&#65533;&#65533;&#65533;>&#65533;&#65533;^&#65533;Cf&#65533;;&#65533;9>&#65533;W,&#65533;I&#65533;3;&#65533;&#65533;&#65533;&#65533;7A&#65533;&#65533;}V&#65533;&#65533;&#65533;^&#65533;Al&#65533;{&#65533;h |&#65533;&#65533;&#65533;+jIX&#65533;}S&#65533;&#65533;&#65533;d&#65533; &#65533;xss&#65533;&#65533;G&#65533;&#65533;#R&#65533;&#65533;&#65533;&#65533;&#65533;&#65533;&#65533;&#65533;&#65533;tmF&#65533;%C&#65533;>&#1897;&#65533;!&#65533;1&#65533;&#683;z&#65533;"&#65533;&#65533;0	&#65533;&#65533;|&#65533; &#48449;&#65533;G&#65533;&#65533;z&#65533;&#65533;m&#65533;z&#65533;&#65533;&#65533;&#65533;|&#65533;&#65533;&#65533;m&#65533;&#65533;&#65533;|&#65533;s&#65533;&#65533;K8&#65533;%##<&#65533;&#65533;&#65533;};&#65533;&#65533;	&#65533;&#65533;&#65533;p=&#65533;&#65533;7
$&#65533;&#65533;&#65533;&#65533;20K&#65533;+&#65533;- H&#65533;v% (*)P&#65533;&#65533;!&#65533;A&#65533;v&#65533;(QCl"jw=&#65533;s	zb&#65533;Fs&#65533;XD$&#65533;Iyr,&#65533;r~ &#65533;&#65533;7&#65533;&#65533;&#65533;y2FC&#65533;&#65533;&#65533;&#65533;&#65533;"&#65533;&#65533;>
l&#65533;1 &#65533;@	u'P`&#65533;q&#65533;g-oU&#65533;&#65533;&_&#65533;0&#65533;)&#65533;&#65533;&#65533;7&#65533;&#65533;H&#65533;&#65533;&#65533;r_.&#65533;S0&#65533;&#65533;&#65533;1u=&#65533;O&#65533;&#65533;&#65533;&#65533;~&#65533;` &#65533;"&#65533;&#65533;0&#65533;&#65533;&#65533;&#332;&#65533;8 {p&.&#65533;j&#65533;O&#1460;#4
&#65533;&#65533;+&#65533;	a&#65533;6"&#65533;!&#65533;&#65533;&#65533;r&#65533;&#65533;1k&#65533;W &#65533;gP&#65533;B&#65533;&#65533;&#65533;&#65533;gO&#65533;?&#65533;&#65533;<&#65533;&#65533;G&#65533;<y&#65533;&#1049;#&#65533;&#65533;:y
D&#65533;&#1057;C&#65533;&#65533;&#65533;A&#65533;&#65533;&#65533; D&#65533;)Z&#65533;H&#65533;KE&#65533;&#65533;&#65533;&#65533;=&#65533;&#1553;&#65533;&.Y&#156;I&#65533;&#397;&#65533;;&#65533;&#65533;C C&#65533;I&#65533;  ?~&#65533;&#65533;&#65533;&#65533;=z&#65533;:&#65533;Q!@
&#65533;&#65533;&#65533;'&#65533;&#65533;>}&#65533;&#65533;&#65533;Gl&#1478;&#65533;&#65533;&#65533;a&#65533;eB&#65533;&#65533;&#65533;`&#65533;&#65533;&#65533;&#65533;vqC&#277;-&#65533;\&#65533;m&#65533;:s=&#65533;T&#65533;&M&#65533;:q&#65533;&#65533;&#595;&#65533;N&#65533;>&#65533;E&#65533;&#65533;(Q&#65533;E&#65533;>&#65533;&#65533;&#65533;+Y&#65533;l&#65533;^k,X&#65533;j&#322;5&#759;-Z&#65533;\&#65533;ZU&#65533;&#65533;jM&#65533;6}uJ&#65533;&#65533;S&#1721;{?U&#65533;T)S&#65533;X&#65533;&#65533;~&#1940;l&#65533;D}&#65533;$*&#65533;'P&#65533;I&#65533;Z&#65533;?&#65533;V&#65533;&#65533;&#65533;_&#65533;SLAETJ&#65533;&#65533;T4&#65533;&#65533;Q@amK(&#65533;DG&#65533;$&#65533;%&#65533;&#65533;&#65533;K6q&#65533;L,&#65533;&#65533;&#65533;I i&#65533;E!&#65533;&#65533;D,>&#65533;&#65533;c&#65533;&#65533;b&#65533;1A!&#65533;+&#65533;~&#65533;4h&#65533;&#65533;8c8&#65533;@D&&#65533;(d&#65533;&#65533;J29DM,&#65533;&#65533;G A&#65533;&#65533;E&#65533;&C&#65533;2&#65533;$&#65533;LE"&#65533;&#65533;D&#65533;&#65533;&#65533;i&D &#65533;&#205;&#65533;&#65533;&#792;0&#65533;&#273;J&#65533;&#65533;R&#65533;B&#65533;i&#65533;C&#65533;0&#65533;i&#273;H$A1&#65533;Dy&#65533;J&#65533;kmL$m2S&-\s&#65533;F2tdMF&#65533;&#65533;&#65533;D&'&#65533;PS
/&#65533;$&#65533;J&&#65533;&#65533;K2I&#65533;4M.auJXce5&#65533;KH&#65533;tVLh&#65533;0&#65533;E&#65533;&#65533;&#65533;X9L&#65533;YM+&#65533;49&#65533;p&#65533;&#65533;@ !&#65533;NX&#65533;JX&#65533;VHaPP&#65533;&#65533;<&#65533;&#65533;&#65533;D8&#65533;&#65533;X&#65533;&#65533;P&#65533;=&#65533;Se&#65533;&#65533;KVu&#65533;Pe&#65533;2&#65533;Ce&#65533;&#65533;&#65533;&#65533;E&#65533;&#65533;;&#65533;0&#65533;a]tG&#65533;&#65533;&#65533;a}&#65533;&#65533;&#65533;$&#65533;&#65533;(&#65533;d=&#65533;P&#65533;H&#65533;&#65533;&#65533;b&#65533;"blGBt4&#65533;O>~&#131;b&#65533;&#289;&#65533;&#65533;&#200;0&#65533;`	"&#65533;`&#65533;&#65533;&#65533;&#65533;&#65533;H=:&#65533;&#206;<&#65533;&#65533;)&#65533;yR&#65533;&#65533;&#65533;&#65533;Zl&#65533;,v&#65533; jPhA&#65533;&&#65533;@&#65533;&#65533;@&#65533;&#65533;&#65533;&#65533;&#65533;@rKd[4&#65533;&#65533;FA&#65533;&#65533;@&#65533;p&#65533;&#65533;>
A&#65533;GB&#65533;	,!y&#65533;&#65533;&#65533;&#65533;&#65533;lB&#65533;1/&#65533;K&#811;&#65533;&#17394;&#65533;&#65533;F&#65533;&#65533;&#65533;6&#65533;&#65533;]4&#65533;0c8&#65533;&#65533;&#65533;>9&#294;8&#65533;&#65533;&#65533;6&#65533;&#65533;&#65533;&#65533;&#65533;&#65533;&#65533;=&#65533;&#3917;8&#65533;&#65533;&#65533;C:?C&#65533;.&#65533;&#65533;b&#65533;1&#65533;Pc&#65533;.&#65533;&#65533;5&#1280;cA&#65533;"+/&#65533;&#65533;&#1187;&#65533;&#65533;f&#65533;&#65533;&#65533;&#65533;L7&#527;&#65533;&#65533;&#65533;&#65533;P>&#65533;,r&#65533;&#65533;&#65533;&#65533;&#65533;H&!Q&#65533;G2&#65533;&#65533;Tf,&#65533;&#65533;]&#65533;&#65533;=Td.&#65533;s_&#65533;A&#65533;%&#65533;K&#65533;&#65533;$b5+_e&#65533;&#65533;&#65533;D( 
Q&#65533;&#65533;&#65533;&#65533;k:&#65533;&#65533;&#65533;&#65533;&#65533;p&#65533;#X&#65533;&#65533;8&#65533;&#65533;c&#65533;DX&#65533;&#65533;&#65533;!&#65533;(&#65533;
&#65533;d=&#65533;H&#65533;&#65533;&#65533;&#65533;&#65533;<&#65533;&#65533;U&#1120;&#65533;&#65533;62ld3,H;&#65533;&#65533;t&#65533;&#65533;&#330187;B&#65533;l&#65533;#&#65533;ME&#65533;&#65533;&#65533;$	Y&#65533;J&#65533;&#65533;#&#65533;&#1156;&#65533;&#65533;(",*] &#65533;&#9784;&#65533;Fg<&#164;V&#65533;R2&#65533;(,(l&#65533;&#65533;&#65533;D(	`Mz&#65533;qu	I&#65533;&#65533;%.Y!F&#1203;Y&#65533;Ye&#65533;e!q!G,L-&#65533;p&#65533; &#65533;`;,"I&#65533;V&#65533;KP&#65533;+&#65533;&&#65533;^&#65533;	&#65533;yj&#65533;
&#65533;D&#65533;J`&#65533; be&#65533;&#65533;t&#65533;&#65533;i	&#65533;h$y&#65533;GR&#65533;&#65533;<&#65533;"U&#65533;&#65533;	&#65533;&#65533;d&#65533;`'ZXK&#65533;k&#65533;&#65533;M&#65533;&#65533;&#65533;2F&#65533;ELbr&#65533;D3!I&#65533;&#65533;&#65533;&#65533;&#65533;&#1299;0&#65533;=t&#65533;!&#65533;@&#65533;E&#65533;&#65533;&#65533;#x	H0&#65533;p&#65533; H;p&#65533;&#65533; -p>
\ 6&#65533;&#65533;&#65533;Dm&#65533;&#65533;&#65533;&PUE&#65533;5)&#655;&#65533;IO;&#65533;&#65533;&#65533;&#65533;!J&#65533;K&#65533;8&#65533;a_&#65533;&#65533;"&#65533;&#1380;x&#65533;0\AY&#1479;:&#65533;&#65533;SH&#65533;&#65533;&#65533;&#65533;3&#65533;a,qJ&#65533;&#65533;9&#65533;a&#65533;&#65533;C&#65533;&#65533;&#65533;&#65533;0`&#65533; &#65533;l x&#65533;0&#65533;
\&#65533; &#65533;
&#65533;P&#65533;2&#65533;AsH 13&#65533;=:&#65533;&#65533;&#65533;&#65533;&#65533;&#65533;&#65533;&#65533;&#65533;] ,@&#65533;lm`P&#65533;" &#65533;&#65533;&#65533; H@(&#65533;&#65533;'&#65533;a&#65533;&#65533;:#&#65533;&#65533;B&#65533;&#65533;u&#65533;&#65533; &#65533;:D-&#65533;WK&#65533;;&#65533;Av&#65533;&#204;&#65533;&#65533;IJ&#65533;,42&#65533;&#39970;#&#65533;&#65533;&#65533;&#65533;&#65533;~r&#65533;X#pH&#65533;&#65533;&#65533;&#65533;0&#65533;aa&#400;&#65533;1x&#65533;f&#65533;C&#65533;5X&#65533;
\&#65533;8C&#65533;&#65533;&#65533;&#65533;|&#65533;
X &#65533; &#65533;2&#65533;&#65533;_&#65533;o4\a;!	L&#65533;&#65533;&#65533;0p&#65533;&#65533;&#65533;&#65533;&#176;&#65533;&#65533;7NlpC&#65533;&#65533;8\#&#65533;~&#65533;5&#65533;!%&#65533;KC&#65533;&#848;&#65533;6&#1281;+pP&#65533;0&#65533;&#65533;(d13"[`BG>,&!&#65533;JO&#65533;&#65533;4&#65533;&#65533;qJ&#65533;W?&#65533;H&#65533;)Q$4q&#65533;I0z&#65533;&#65533;hPs	V&#65533;&#65533;&#65533;!C1&#65533;p&#65533;hEop&#65533;\&#65533;b&#1080;8Nr&#65533;H&#65533;"2&#1097;&#1833;&#65533;t&#65533;U&#65533;&#65533;&#65533;4*&#65533;s
M&#65533;g&#65533;y&#65533;&#65533;ciJH&#65533;&#65533;&#65533;&#65533;&#1496;&#65533;&#65533;&#65533;&#65533;n&#65533;nD&#65533;&#65533;&#65533;&#65533;&#65533;1O*&#65533;&#65533;N\&#65533;I&#65533;&#65533;&#346;&#65533;&#65533;R&#65533;&#65533;&#1306;&#65533;d&#65533;&#65533;5&"~&#65533;d!HB&#65533;T&#65533;Q+2&#65533;H&#65533;]\B &#65533;F&#65533;&#65533;&#65533;)n&#65533;&#65533;V&#65533;&#65533;&#278;\&#65533;&#65533;d&#65533;&#65533;=&#65533;e&#65533;&#65533;m&#734;&#65533;$&#65533;&#65533;&#65533;&#65533;#&#65533;&#65533;F$&#65533;O&#65533;&#206;~&#1298;D&#65533;&#65533;&#65533;&#65533;d&#65533;&#65533;&#65533;M&#65533;j&#65533;&#65533;hZ&#65533;%&&#65533;&#65533;E&#65533;4&#65533;&#65533;3U%QYeP&#65533;i&#65533;&#65533;
&#65533;C8&#65533;&#65533;&#65533;&#65533;8)&#65533;!K&#65533;&#65533;V/|9&&#65533;&#65533;P@&#65533;&#65533;4&#65533;&#65533;#l&#65533;#&#65533;&#65533;	&#65533;&#65533;2T&#65533;&#65533;FtV&#65533;&#65533;&#65533; &#65533;h&#65533;&#65533;&#65533;
Bp-m&#65533;&#65533;&#65533;@:&#65533;.&#65533;&#65533;
`0&#65533;&#65533;&#65533;&#65533;&#65533;n 9,"&#65533;+&#65533;S:M&#65533;,X&#65533;&#65533;Y*&#65533;&#65533;`&#65533;&#65533;NF&#65533;DTZ2&#65533;&#65533;7&#65533;y &#65533;@!&#65533;/&#65533;d&#65533;&#65533;6HH&#65533;&#65533;&#65533;%&#65533;&#65533;&#65533;K&#65533;&#65533;&#65533;w&#65533;J&#65533;2)&#65533;&#1443;&#65533;&#10502;6(.`#O&#65533;&#65533;&#65533;4(&#65533;@&#65533; 
X` &#65533;@	t &#65533;/&#65533;&#65533;w&#1779;C&#65533;b<&#65533;9&#65533;!&#65533;p&#65533;Y&#65533;&#65533;<DFb`T&#65533;.@&#65533; 0 $&#65533;&#65533;&#65533; &#65533;/ $&#65533;&#65533;+&#65533;a&#65533;2&#65533;&#7853;&#65533;&#65533;
FX&#65533;&#65533; &#65533;&#65533;&#65533;&#65533;0p&#65533;:&#65533;1&#65533;&#1710;&#65533;
&#65533;&#1603;;&#65533;&#65533;8&#65533;&#65533;:&#36850;&#65533;&#65533;&#65533;	&#65533;I>&#65533;1:&#65533;&#65533;6&#65533;&#65533;7P1&#65533;*8010(3&#65533;.(
&#65533;2`&#65533;90&#65533;,&#65533;&#65533;<&#65533;3 &#65533;&&#65533;"&#65533;&#65533;+&#65533;&#65533;)&#514;. 10&#65533;&#65533;-&#65533;+x0*p$&#65533;?(&#65533;&#65533;)&#65533;&#65533;+&#65533;&#65533;&#65533;&#65533;(&#65533;,&#65533;.8
K&#65533;	3&#65533;&#65533;.D48&#65533;&#65533;&#65533;&#65533;&#58991;-&#65533;1&#65533;/&#65533;10&#65533;&#65533;<%&#251;&#65533;&#65533;Y&#65533;&#65533;y&#65533;&#65533;&#542;;&#65533;	&#65533;&#65533; &#65533;&#65533;:x4&#65533;//p< &#65533;&#65533;&#65533;&#65533;&#65533;&#65533;&#65533;<`&#65533;&#65533; &#65533;I&#65533;L.B&#515;9&#65533;&#65533;&#1160;&#65533;&#65533;!Q&#65533;&#65533;&#65533;E&#1715;&#65533;QL&#65533;&#1968;&#65533;]&#65533;&#65533;]&#65533;W&#65533;&#65533;0!b&#65533;&#65533;h&#65533;&#65533;X&#65533;)&#65533;U&#65533;E0&#65533;&#65533;V&#65533;&#65533;V&#65533;&#65533;Uh&#65533;W&#65533;&#65533;Y&#65533;&#65533;e&#65533;8&#65533;a<&#65533;&#1121;&#1520;&#65533;&#1076;0rY&#65533;&#65533;&#65533;P&#65533;&#65533;W&#65533;&#65533;]D&#65533; &#65533;`d&#65533;1&#65533;P&#65533;&#65533;q&#65533;;F&#65533;9?R&#65533;<I&#65533;&#960;&#65533;r&#65533;&#65533;i&#65533;9&#65533;&#65533;&#65533;&#65533;
&#65533;B&#265;&#65533;F&#65533;&#509;&#65533;*1Q&#65533;l&#65533;&#1336;
&#65533;&#65533;&#65533;&#1720;&#65533;&#65533;&#65533;g&#65533;G&#65533;X&#65533;&#65533;&#65533;&#65533;G.&#65533;*&#65533;%&#65533;&#65533;@Z&#65533;q$&#65533;!&#65533;&#323;&#65533;&#65533;6&a&L&#65533;&#65533;&#65533;&#822;G&#65533;uJ&#65533;&#65533;&#65533;&#65533;&#65533;&#65533;
Q&#65533;&#65533;c&#65533;&#65533;&#1080;Sy&#65533;&#65533;	BA&#65533;FX&#65533;&#65533;&#65533;&#65533;f&#65533;;U&#65533;&#65533;MpiJ&#65533;&#65533;'*&#65533;1&#65533;a9&#65533;&#65533;&#65533;&#65533;]&#144;&#65533;&#1761;&#65533;&#65533;'|zgq&#65533;LpB#&#65533;&#65533;8&#1046;&#65533;+&#65533;(0&#65533;&#65533;&#65533;&#65533;&#1536;&#65533;&#65533;&#65533;y&#65533;&#65533;&#65533;&#65533;&#65533;&#65533;8&#65533;2&#65533;&#65533;&#65533;&#65533; D96`&#65533;&&#65533;|&#65533;7?&#65533;s&#65533;&#65533;(&#65533;N)&#65533;?&#65533; &#65533;	;&#1539;&#65533;S8O&#65533;&#65533;&#65533;
&#65533;h&#65533;&#65533;QI&#799;b&#65533;&#65533;&#65533;B&#65533;PR&#65533;7`&#65533;1&#65533;&#65533;-&#65533;&#65533;&#65533;/ &#65533;5`2&#1548;&#65533;z &#65533;&#65533;&#65533;A&#65533;9&#65533;&#65533;&#65533;&#65533;
&#65533; &#65533;&#65533;:&#65533;#@&#65533;/X&#65533;b&#65533;&#65533;&#65533;&#48195;&#65533;&#1055;&#65533;&#65533;<&#65533;&#65533;&#65533;-;&#65533;-@H&#65533;8&#65533;( &#65533;-8?H?&#65533; (&#65533;0&#65533;D&#65533;&#65533;cA&#65533;9X3 ,&#65533;&#65533;.89&#65533;;(P&#65533;&#65533;1X
L28&#65533;&#65533;8&#65533;&#65533;&#172;&#65533;&#65533;1501 "&#65533;&#65533;&#65533;&#65533;1&#65533;t&#65533;7&#65533;&#65533;&#65533;16&#65533;&#65533;@68.&#65533;&#65533;*&#65533;. N4X&#65533;,&#65533;B0H&#65533;48&#65533;&#1187;A0&#65533;+&#65533;&#65533;(x&#65533;&P%x&#65533;)&#65533;+&#65533;&#65533;&#65533;1&#65533;.&#65533;#P&#65533;(&#65533;)8R(xR*&#65533;(`&#65533;/&#65533;R+&#1538;&#65533;$&#65533;"I1&#65533;rC5B,&#65533;4&#65533;&#65533;&#65533;&#65533;.&#1538;:51 1&#65533;B6&#65533;&#65533;&#65533;&#65533;;&#65533;&#840;=&#65533;&#65533;;h0&#65533;6&#65533;&#65533;&#672;&#65533;2&#65533;80D:&#65533;5&#1566;&#65533; &#65533;
R&#65533;&#65533;&#65533;&#65533;&#65533;@(&#65533;&#65533;;p&#65533; #Y&#65533;TcTS#U&#65533;J#4&#65533;SXV&#65533;&#65533;X|E[@&#65533;e\&#65533;&#65533;&#65533;&#65533;$&#65533;E^FP&#65533;58&#65533;X&#65533;UFsF_L&#65533;R&#545;Jj&#65533;&#65533;&#65533;&#65533;&#65533;&#65533;&#65533;&#65533;Y@&#65533;&#65533;p&#65533;QGSX_$GUp&#65533;&#65533;&#65533;]&#1656;&#65533;&#65533;&#65533;&#65533;&#65533;5&#65533;&#65533;d&#65533;&#65533;e&#65533;&#65533;f&#65533;<&#65533;R&#65533;C*e&#65533;G&#65533;&#65533;#&#65533;#&#65533;"&#65533;pY1_+&#65533;W&#65533;#A:&#65533;&#65533;b<;&#65533;&#65533;&#65533;&#65533;4&#65533;&#65533;h&#65533;&#65533;,$Ia&#65533;&#193;&#65533;&#65533;&#65533;.&#65533;&#65533;8&#65533;|&#65533;V&#65533;&#65533;gZ&#65533;G&#65533;&#65533;IX&#65533;&#65533;8V&#65533;!&#65533;&#65533;&#65533;[&#65533;89&#1220;&#65533;&#65533;9I&#65533;8n&#65533;&#65533;&#65533;&#65533;\<&#65533;&#65533;&#65533;L&#65533;F0&#65533;]K&#65533;&#65533;Vb&#65533;&#1057;&#65533;&#65533;&#65533;tj&4&#65533;|&#65533;&#65533;\!&#65533;&#313;&#65533;W&#65533;&#720;&#65533;&#65533;I &#65533;3@ &#65533;(sY&#745;&#65533;&#65533;@&#65533;&#65533;K&#65533;&#704;&#65533;1&#65533;&#65533;&#65533;&#65533;m &#65533;&#65533;4 Jp&#65533;&#65533;&#65533;&#65533;&#65533;&#65533;&#65533;=&#65533;}k&#65533;&#65533;P&#65533;&#65533;&#65533;&#1537;&#65533;&#65533;&#65533;&#65533;&#65533;&#65533;[&#65533;C&#65533;&#65533;&#65533;;@&#65533;&#65533;&#65533;&#65533;G&#65533; &#65533;&#65533;!i&#65533;&#65533;%&#65533;M &#65533;c>&#1183;&#65533;Q&#1263;&#65533;0(5&#65533;&#65533;&#65533;2&#65533;&#65533;&#65533;&#65533;&#65533;2&#656;&#65533;@&#65533;&#65533;/&#1537;&#65533;&#65533;&#65533;&#65533; &#65533;&#65533;&#65533;&#458;%X&#65533;P<&#65533;7X%&#1246;&#65533;&#65533;&#65533;@&#65533;&#65533;U&#65533;&#1582;&#65533;^2&#65533;&#65533;#&#65533;&#65533;&#65533;&#65533;P&#65533;&#65533;&#65533;&#1722;O&#1563;&#65533; &#1025;*8&#65533;&#65533;$+8d=9&#65533;&#65533;3&#65533;,&#65533;)&#514;&#65533;&#65533;&#65533;10>&#65533;D2&#65533;&#1917;b&#65533;&#65533;R5 R&#65533;&#65533;)&#65533;5@K&#65533;&#65533;&#65533;&#65533;&#65533;&#65533;h&#65533;&#65533;&#65533;y&#65533;&#65533;&#65533;*&#65533;&#65533;Q1&#65533;.&#65533;&#65533;M!L&#65533;	&&#65533;	&#65533;-&#65533;&#65533;*x0-&#65533;&#65533;-&#65533;B&#65533;&#65533;SU/&#65533;&#65533;#P)&#65533;+&#65533;"$S.&#65533;&#65533;'`B-&#65533;&#65533;7}a1&#65533;&#65533;&#65533;4&#65533;&#65533;&#65533;&#65533;B=&#65533;_=&#65533;/6,&#65533;0T&#65533;&#65533;&#65533;&#65533;&#65533;3&#1929;&#65533;Pc&#65533;<3002&#65533;&#65533;=`T&#65533;p<&#65533;&#65533; &#65533;/3p&#65533;&#65533;&#65533;&#33454;&#65533; I$&#65533;&#65533;&#65533;&#65533;&#65533;7&#65533;A&#65533;S&#65533;&#65533;j&#65533;&#65533;`&#65533;V&#65533;&#65533;&#65533;&#65533;U&#65533;&#65533;&#65533;Z84C#&#65533;Z&#65533;&#65533;W{&#65533;&#65533;&#65533;F{&#65533;G&#65533;5&#65533;P&#65533;V0"Z&#65533;Fb-&#65533;Z&#65533;[&#65533;&#65533;Y#FTRp&#65533;M&#65533;P&#65533;&#65533;&#65533;(&#65533;i&#65533;&#65533;
"\&#65533;Q&#65533;Q&#65533;&#65533;\c&#65533;N&#65533;Y&#65533;;%s&#65533;&#1474;&#65533;*&#65533;D6z&#65533;tW&#65533;8&#264;&#65533;.&#65533;	E&#65533;k:&#65533;&#65533;&#65533;E!6&#65533;&#65533;V&#65533;3}&#65533;Y&#65533;&#65533;>&#65533;IF&#65533;9&#1265;%&#65533;&#65533;X&#65533;$&#65533;/&uU'!&#65533;&#65533;&#772;
&#65533;Ic&#65533;&#65533;&#65533;8&#65533;&#65533;&#65533;&#65533;XE86&#65533;]&#65533;I	&#1376;!)&#65533;!&#1320;&#65533;&#65533;X&#65533;&#65533;&#65533;J &#65533;W&#65533;&#65533;&#65533;&#65533;&#65533;&#65533;&#65533;_&#65533;&#65533;&#1684;B&#65533;&#65533;&#65533;&#65533;&#65533;h&#65533;l&#65533;&#65533;4&#65533;&#65533;&#65533;&#2034;K&#65533;&#65533;&#65533;lY&#65533;{?&#65533;L|&#65533;&#65533;x&#65533;?&#65533;&#65533;p&#65533;m)&#1024;&#65533;&#65533; @&#65533;&#65533;&#65533;v&#65533;&#65533;&#65533;&#65533;&#65533;&#65533;t&#65533;&#65533;&#65533;%(@x'F&#65533;&#65533;a/&#65533;&#65533;&#65533;
m#&#65533;&#65533;D&#65533;l&#65533;B&#65533;&#65533;&#65533;t@&#65533;&#65533;&#65533;&#65533;^;&#65533;1&#65533; &#65533;{&#65533;&#1532;&#65533;&#65533;&#65533;&#65533;&#65533;&#448;&#65533;&#65533;j>&#65533;R&#65533;&#65533;.b&#139;&#65533;&#1842;n&#65533;&#65533;5&#65533;&#65533;&#65533;&#65533;	&#65533;f&#65533; ^&#65533;&#65533;&#65533; &#65533;?&#65533;B&#65533;BT&#65533;3@+&#65533;&#750;&#65533;&#65533;&#65533;*&#65533;&#65533;3&#395;&#65533;0X&#65533;&#65533;@ &#65533;2&#65533;&#65533;=&#65533;&#65533;&#65533;
&#65533;&#65533;(&#65533;a6&#65533;&#1745;00 3&#65533;&#65533;6L&#65533;3&#65533;P/N&#65533;+&#65533;%P.C&#65533;!&#248;&#65533;0&#65533;^&#65533;&#65533;C&#65533;,&#65533;&#606;&#65533;.[&#65533;1&#65533;&#65533;-&#65533;-&#65533;<&#65533;sC&#65533;&#65533;&#65533;&#65533;"&#65533;&#65533;&#1964;/&#65533;&#65533;~&#65533;&#65533;+9H/(B#&#65533;M/&#65533;S&#65533;(&#65533;ATC!&#65533;&#65533;9&#65533;&#65533;&#65533;&#65533;&#65533;.&#1026;&#65533;,&#65533;&#65533;&#65533;7x&#65533;&#65533;H&#65533;&#65533;13&#65533;3F&#65533;&#65533;&#65533;&#65533;&#65533;&#65533;3&#65533;&#65533;D&#65533;&#65533;&#65533;&&#65533;&#65533;>&#1868;&#65533;&#65533;Pc&#65533;CO&#65533;&#65533;&#65533;n>&#65533;&#65533;&#65533;&#65533;&#65533;&#65533;&#65533;&#1576;!+O#R0&#65533;Z&#65533;rc&#65533;&#65533;`5W&#65533;!L&#1413;B&#65533;N&#65533;F&#65533;p&#65533;d&#65533;&#65533;&#65533;&#65533;&#65533;-&#65533;Tp&#65533;Z&#1029;\&#65533;&#65533;f&#65533;#Pkc}&#65533;&#65533;e&#65533; &#65533;&#65533;NX3&#1376;&#65533;2_&#65533;V &#65533;&#65533;N&#911;&#65533;&#65533;3T#ET@&#65533;&#65533;&#65533;&#65533;&#65533;%9&#65533;z&#65533;&#65533;QQ'&#65533;&#65533;t]&#65533;&#65533;&#65533;R&#65533;/&#65533;&&#65533;+&#65533;!&#65533;AJ&#65533;R$&#65533;6&#65533;t!K)&#65533;[&#65533;Iu.dy&#65533;E(&#65533;0&#65533;C&#65533;W&#65533;gi&#65533;t-8~&#65533;&#65533;&#65533;VR&#65533;
iK&#65533;&#65533;&#65533;&#65533;&#65533;U&#65533;&#65533;M&#1048;&#209;&#65533;&#65533;&#917;U&#65533;&#65533;&#65533;&#65533;&#65533;&#65533;&#65533;xYf&#65533;&#65533;}b&#65533;&#65533;&#65533;&#65533;&#65533;&#65533;L&#65533;ur&#65533;G&#65533;h&#65533;t&#65533;&#65533;7D*&#65533;&#65533;R!&#65533;&#65533;&#65533;Ea&#65533;
&#65533;X&#65533;&#65533;wg<&#65533;$&#65533;-&#65533;&#65533;@$x&#65533;&#1795;&#65533;&#65533;C&#1042;>(&#65533; 8&#65533;&#65533; &#65533;x&#65533; &#65533;&#65533; X&#65533;&#65533;&#65533;&#65533;&#65533;&#65533;&#530;&#65533;&#65533;&#65533;&#65533; &#65533;&#65533; &#65533;&#65533;%`.Bx&#65533;@&#65533;&#65533;&#65533; &#65533;&#65533;4&#65533;&#65533;H&#65533;&#65533;H&#65533;l&#65533;&#65533;Z&#65533;l&#65533;&#65533;&#65533;&#55090;y&#65533;&#65533;&#65533;<-&#65533;&#65533;&#65533;&#65533;&#65533;@&#477;&#726;&#65533;&#65533;&#65533;&#65533;>0&#65533;&#65533;J&#65533;I&#65533;&&#65533;Kb&#65533;5&#65533;&#65533;2h&#65533;&#65533;&#65533;&#65533;&#65533;&#65533;&#65533;&#65533;&#65533;&#65533;7&#65533;&#1394; &#65533;k,k&#65533;&#1146;&#65533;&#65533;=&#65533;IM&#65533;&#65533;5&#65533;8&#65533;s&#5728;&#65533;&#65533;&#65533;&#65533;&#65533;&#1041;=`&#65533;)&#65533;&#65533;&#65533;( (&#65533;&#65533;<&#65533;P&#65533;@&#65533;&#65533;N!&#65533;.&#65533;&#65533;&#65533;.u&#65533;,.&#65533;;F&#65533;/&#65533;&#65533;&#65533;<3@	)&#65533;)&#65533;&#65533;.&#65533;&#65533;&#65533;.9q&#65533;&#65533;Pe&#65533;&#65533;)< K
&#65533;C1p&#65533;&#65533;&#65533;f&#65533;&#65533;&#65533;&#65533;3HQ5&#65533;A0&#65533;m&#65533;&#65533;n&#65533;B&#65533;7&#65533;.&#65533;&#65533;&#65533;&#65533;&#65533;k&#65533;&#65533;&#65533;&#65533;&#65533;&#65533;!sQ&#65533;&#65533;&#65533;7&#815;8d +&#65533;&#65533;&#1519;3h&#65533;&#1761;&#65533;3m&#65533;&#65533;&#65533;&#65533;<&#65533;&#65533;)H&#65533;N;w&#65533;0&#65533;&#65533;&#65533;&#198;&#65533;&#65533;&#65533;sg&#65533;1`&#824;&#65533;&#231;&#65533;=|&#65533;&#65533;&#65533;&#528;a&#65533;{*&#65533;&#65533;&#1121;C;	a&#65533;&#65533;&#65533;S&#65533;&#65533;&#65533;6h&#784;!#&#65533;&#65533;J&#65533;@&#65533;*:j&#65533;Q&#65533;&#65533;V&#65533;*&#65533;&#65533;)&#65533;T&#65533;L&#65533;b&#65533;&#65533;&#1388;Z&#65533;v&#65533;u&#65533;V-Y&#65533;\&#65533;*[&#65533;&#1387;&#65533;f&#754;Z&#65533;&#65533;&#65533;&#65533;\&#65533;v&#1346;&#65533;&#65533;&#65533;+Z&#65533;\&#65533;&#65533;
&#65533;&#65533;&#1909;&#65533;R&#65533;&#65533;&#65533;&#65533;P&#65533;<}&#65533;&#65533;&#1403;h&#1254;uE&#65533;p&#65533;N&#65533;=&#65533;"5&#65533;&#65533;(P&#65533;.Q*=iR&#65533;&#1300;&Aj&#65533;&#65533;5&#65533;E&#65533;E&#65533;&#65533;&#529;&#65533;&#1383;#&#65533;^&#65533;&#65533;!B&#65533; 	&#65533;x!C&#65533;1&#157;&#65533;4&#65533;&#65533;kO&#65533;&#65533;&#65533;&#65533;&#348;6q&#65533;&#809;&#65533;v&#1194;S&#65533;f&#65533;&#65533;P&#65533;&#65533;&#65533;&#23619;&#65533;&#65533;&#65533;C&#65533; M&#65533;&#65533;:v"C&#65533;1d&#65533;&#65533;#&#65533;&#65533;V&#65533;%&#65533;l&#65533;&#65533;w&#65533;h&#65533;I%&#65533;]&#65533;]w&#65533;$&#65533;&#1857;&#65533;&#65533;X&#65533;#&#65533;&#65533;}&#65533;Xb&#65533;&&#65533;|r)&#65533;&#65533;&#65533;
+&#65533;&#65533;b
)&#65533;y&#65533;&#65533;&j&#65533;I&#65533;&#65533;dbI%&#65533;TR	o&#65533;$&#65533;|b&#65533;"&#65533;&#65533;&#65533;H}&#65533; 2&#65533; &#65533;&#65533;_"&#65533;,2 C.&#8724;&#65533;(&#65533;&#65533;\:r[#&#65533;@&#65533;c&#65533;&#65533;&#65533;&#1287;v&#65533; ~&#65533;"&#65533;DR&#65533;m&#65533;&#65533;&#65533;H"&#65533;&#65533;1&#65533;L>I&#65533; &#65533;&#65533;GE&#65533; `P&#65533;D&#65533;&#65533;&#65533;I&#65533;0&#65533; h&#65533;&#65533;*&#65533;;&#65533;PC#x&#65533;AEh&#65533;2&#65533;&#65533;o&#65533;1&#65533;t&#65533;A+&#65533;aj&#65533;!+x&#65533;&#65533;fz&#65533;)r&#65533;!&#65533;=&#65533;H!T&#65533;RJ~&#65533;&#65533;Gh ~&#65533;a&#65533;&#65533;&#65533;^&#65533;u&#65533;&#65533;Fh&#65533;1&#65533;_&#65533;&#65533;&#65533;0	&#65533;&#65533;&#65533;&#4597;&#65533;P&#65533;&#65533;r&#65533;*&#65533;&#65533;!&#65533;&#65533;A&#65533;HD&#65533;&#65533;u&#65533;&#65533;G&#65533;aG&#65533;&#65533;&#65533;/&#65533;&#65533;0&#65533;G:&#65533;`&#65533;d@h&#65533;2 A&#65533;&#65533;&#65533;&#65533;e&#65533;q&#65533;m&#65533;aFj&#65533;&#65533;&#65533;+&#65533;&#65533;G&#249;
&#65533;y&#65533;Q&#65533;&#65533;pPAC` &#65533; &#65533;&#65533;
(&#65533; L&#65533;&#65533;N|&#65533;&#65533;t&#65533;&#65533;Gjp!W&#65533;1&#65533;&#65533;i&#65533;&#65533;&#65533;k&#65533;&#65533;Fm&#65533;+w&#65533;&#65533;s&#65533;&#65533;&#65533;i&#65533;r&#1041;&#65533;Nl &#65533;&#65533;n&#65533;&#1094;x#&#65533;&#65533;n&#65533;qc&#65533;aF&#65533;s+&#65533;uM&#65533;&#65533;x&#65533;n&#65533;wi&#65533;a&#65533;B&#65533;&#65533;&#65533;&#65533;$&#65533;&#65533;&#65533;&#65533;r&#65533;&#65533;Fr&#65533;t&#65533;&#65533;&#65533;2&#65533;&#65533;w&#65533;7}&#65533;&#65533;{&#65533;&#65533;&#65533;
&#65533;TS&#65533;&#65533;&#65533;&#65533;&#65533;&#65533;&#65533;&#65533;0&#65533;&#65533;&#65533;&#65533;PK5&#65533;&#65533;&#65533;&#65533;PB)&#65533;&#65533;|&#65533;x&#65533;&#65533;&#65533;&#65533;4L&#65533;&#65533;&#65533;~&#65533;u&#65533;*&#65533;q&#65533;&&#65533;&#65533;?&#65533;&#65533;&#65533;bJ)&#65533;&#65533;&#65533;&#65533;&#65533;)(z&#65533;,ha&#65533;\&#65533;&#65533;&#65533;&#65533;,c&#65533;&#65533;&#65533;&#65533;*Z&#65533;]&#65533;&#65533;[&#65533;"u&#65533; c&#65533;Yh&#65533;l&#65533;*T&#65533;&#65533;&#65533;&#65533;&#65533;&#65533;	&#65533;(D&#65533;&#65533; &#65533;(&#65533;HQUP&#65533;&#65533;&#65533;&#65533;/&#65533;&#267;&#65533;	Mp&#65533;02&#65533;'2A&#65533;H&#65533;4&#65533;YM$&#65533;16&#65533;&#65533;&#65533;sVc&#65533;Gp&#65533;>B!&#65533;&#228;&=IKW&#65533;M$&#1176;&#65533;&#65533;&#65533;5&#65533;b&#65533;$ !	K&#65533;&#65533;&#65533;&#65533;&#65533; =jB<&#14404;$F&#65533;&#65533;&#65533;&#65533;&#65533; 
&#65533;&#65533;8K&#65533;&#65533;&#983;	8>"&#65533;&#65533;&#65533;%rT	LHBx&#65533;&#65533;,q&#65533;Ld&#65533;(&#65533;S&#65533; I8&#65533;7aT&#65533;&#29961;&#65533;"&#65533;&#65533;8&#65533;[T&#65533;&#65533;P0&#65533;Cd&#1031;,!	&#65533;&#65533;	@&#65533;XR&#65533;Jb+<&#65533;&#65533;&#65533;&#65533;`&#65533;|&#65533;CD&#65533;+&#65533;&#65533;&#65533;&#1370;&#65533;C&#65533;&#65533;&#65533;&#65533;y&#65533;&#65533;&#65533;&#65533;DB~&#65533;&#65533;&#65533;&#65533;6&#65533;&#65533;8&#65533;P&#65533;#\&#65533;&#65533;&#65533;"y`C&#65533;P-&#65533;&#65533;K?y&#65533;bP&#65533;p@&#65533;&#65533;&#65533;	h@C&#65533;&#65533;p&#65533;Lu&#65533;!0
V&#65533;&#65533;`0XA	N &#65533; X&#65533;&#65533;[&#65533;\&#65533;L&#65533;&#65533;&#1327;} D&#65533;&#65533;&#65533;&#65533;u &#65533;&#65533;&#65533;&#65533;(&#65533;9&#65533;D&#65533;f"&#65533;&#65533;&#65533;,&#65533;&#65533;&#65533;&#65533;&#65533;&#65533;&#1514;: .&#65533;S&#65533;&#65533;&#65533;`:&#65533;&#65533;!&#65533;&#65533;&#65533;&#65533; &#65533;v&&#65533;&#65533;pV&#65533;&#1383;C &#65533;&#65533;&#65533;&#65533;&#65533;/&#65533;!wXI&#65533;^:&#65533;$&#65533;&#65533;&#65533;,&&#65533;>&#65533;Ac&#65533;&#65533;0@&#65533;p&#65533;&#65533; T&#65533;&#65533;*&#65533;&#65533;&&#65533;&#65533;&#65533;h%.4&#65533;a
&#65533;&#65533;\&#65533;&#1072;<XK|@&#65533;&#65533;%A&#65533;&#65533;
&#65533;&#65533;0&#65533;`@ &#65533; $&#65533;&#65533;A&#65533;&#65533;&#65533;&#65533;Ah &#65533;&#65533;&#65533;&#65533;3p&#275;&#65533;'&#65533;&#65533;A&#65533;%&#65533;&#65533;&#65533;&#65533;&#65533;&#1645;&#65533;&#65533;&#65533;&#65533;&#1030;9l&#65533;x&#65533;&#65533;UA&#65533;&#65533;7&#65533;8&#65533;	&#65533;&#65533;&#65533;M&#65533;&#65533;&#65533;&#65533;"&#65533;&#65533;An%_&#65533;&#65533;&#65533;k}&#65533;&#1456;&#65533;&#65533;>&#65533;&#65533;=6II&#65533;(&#65533;&#65533;&#65533;&#65533;&#65533;&&#65533;_&#65533;p&#65533;&#65533;:X$8I&#65533; &#65533;&#65533;&#65533;!x&#65533;&#65533;&#65533;&#65533;&#509;&#65533;&#65533;7}&#65533;&#238;&#65533;&#65533;&#65533;!&#65533;s	Cju+&#65533;&#65533;dp6Q&#65533;L&#65533;&#65533;&#65533;A&#65533;U&#65533;&#65533;&#65533;c&#65533;&#65533;&#65533;&#65533;&#478;)E&#65533;OaW&#290;&#65533;&#65533;+&#65533;"&#65533;S&#65533;&#65533;)M6d2&#65533;L&#65533;&#65533;L&#65533;YH8&#65533;&#65533;&#481;&#65533;#'0&#65533;&#65533;q3&#65533;&#65533;&#65533;&#65533;WT&#65533;&#65533;m&#65533;'&#65533;8KM&#65533;hG&#65533;&#269;rt&#65533;&#1808;&#65533;K&#65533;&#65533;&#65533;k&#915;+.&#65533;G&#65533;&#65533;3+&#65533;&#65533;<&#65533;X&#65533;r6$&#65533;.5&#65533;>y&#65533;&#65533;&#65533;K&#65533;&#65533;A;&#1700;&#65533;>&#65533;&#65533;&#65533;&#65533;4&#65533; gz&#65533;Z&#65533;ET&#65533;5&#65533;adj0D&#65533;a&#65533;&#65533;&#1000;&#65533;$&#65533;f&#65533;&#65533;Nl"&#65533;&#65533;~P&4Y'&#65533;|&#65533;&#1235;X&#65533;!&#65533;Y&#65533;-u	&#65533;&#516;&#65533;&#65533;7&#65533;&#65533;&#918;&#65533;&#65533;tD'/&#65533;&#65533;&#65533;&#65533;C{&#65533;&#65533;];h&#65533;"&#65533;Dr&#65533;3&#65533;&#65533;	ll`&#65533;K&#65533;h&#65533;b6&#65533;&#65533;O&#65533;&#65533;
&#1245;Y&#784;Z&#65533;&#65533;^&#65533;E&#65533;&#65533;7&#65533;pV&#65533;&#65533;0&#65533;<&#1067;&#65533;&#65533;&#65533;&#65533;&#65533;&#65533;&#65533;&#65533;   5d&#65533;9&#65533;V&#65533;&#65533;&#65533;&#65533; 	V`&#65533;&#65533;&#65533;&#65533;&`&#65533;Z&#65533;'p&#65533;]&#65533;&#1568;74&#65533;&#65533;&#65533;&#65533;&#65533;KY&#65533;&#65533;&#65533;L&#65533;v&#1539;V-&#65533;U&#65533;J+&#65533;[&#65533;&#65533;&#65533;&#65533;j&#65533;&#65533;K&#65533;N&#65533;)&#65533;&#65533;&#65533;0&#65533;&#65533;o&#65533;2&#65533;&#65533;380S^$&#579;&#65533;&#65533;+&#65533;z&#65533;%&#65533;^&#65533;&#65533;&#65533;dS&#65533;$DCS&#65533;R&#65533;&#65533;&#65533;	&#65533;ZI&#65533;&#65533;x&#65533;&#65533;	`|&#65533; < &#65533;&#65533;&#65533;O&#65533;dgS&#65533;2wx&#65533;&#65533;Z&#65533;&#65533;&#65533;<:&#65533;&#65533;q&#65533; 2&#65533;&#65533;&s&#65533;&#65533;M&#65533;0&#65533;&&#65533;`0@p 0&#65533; &#65533;&#65533;&#65533; &#65533;&#65533;RP&#65533;t&#65533;p&#65533;&#65533;&#65533;$n &#65533;Sa&#65533;8885eI&#65533;KRa&#65533;5b|XoH&#65533;&#65533;=&#65533;aOSo&#65533;&#65533;u&#65533;_&#65533;&#65533;&#65533;Zv&#65533;kV&#65533;J&#65533;&#1373;&#65533;&#65533;&#65533;eJT&#65533;w	&#65533;o%-&#65533;&#65533;Q2=&#65533;)&#65533;{&#65533;&#65533;	&#65533;H&#65533;D&#65533; \&#65533;X&#65533;&#1796;&#65533;&#65533;&#65533;&#65533;&#65533;	&#65533;&#65533;&#65533;&#65533;DD`&#65533;D&#65533;{AD&#65533;&#65533;A&#65533;N&#43273;|&#65533;&#65533;&#65533;&#65533;&#65533;&#65533;&#65533;W&#65533;d&#65533;&#65533;&#65533;&#65533;&tB&#65533;&#65533;&#65533;&#65533;&#65533;&#65533;L METT,&#514;]D&#65533;]&#65533;B*&#65533;BTH&#65533;)&#65533;B*&#65533;Od&#65533;,L&#65533;-DP,&#65533;*&#65533;Y&#65533;E+&#65533;&#65533;&#65533;,&#65533;B+&#65533;BS&#65533;&#65533;&#65533;&#65533;&`&#65533;'&#65533;Pvt*&#65533;&#65533;&#65533;*!&#65533;(&#281;&#65533;&#65533;&#65533;&#65533;&&#65533;yL&#65533;%&#65533;a(&#65533;&#65533;%X&#159;&#339;l4&#65533;m&#65533;&#65533;8&#65533;$&#65533;}XRf&#65533;&#65533;p&#65533;8&#65533;&#65533;%&#65533;r&#65533;Q<9&#65533;&#65533;I=&#65533;&#65533;&#65533;%&#65533;&&#65533;Y&#65533;Zi&#65533;&#65533;y &#65533;6%&#65533;"H&#65533;&#65533;m8&&#776;&#401;%&#65533;&#65533;$&#65533;a&#65533;
&#65533;Qw|&#65533;bX&#543;1&#1095;0&#65533;}&#65533;$:&#65533;x&#1542;&#65533;&#65533;&#1791;\&#65533;k#&t&#65533;.&#65533;b&#65533;E(&#65533;Z&#65533;a&#65533;&#65533;G&#65533;=&#65533;&#65533;P	D&#65533;|&#65533;u&#65533;L&#1717;&#65533;&#65533;&#65533;&#65533;L&#758;&#65533;A&#65533;&#65533;&#65533;l&#65533;&#65533;!BE&#65533;UQ&#65533;&#65533;Q!&#65533;&#65533;P$&#65533;&#65533;&#1811;l&#65533;p&#65533;&#65533;&#65533;>&#65533;&#65533;E&#65533;A(&#65533;&#65533;a}&#65533;\&#65533;,&#65533;&#832;`A&#65533;&#65533;&#65533;&#65533;	&#65533;@&#65533;&#65533;J	&#65533; 
`
&#65533;&#65533;&#65533; P&#65533; N&#65533;A&#65533;&#65533;&#65533;&#65533;&#65533;&#65533;&#2040;&#65533;&#65533;uM&#65533;&#65533;&#65533;[Y=&#65533;&#65533;d&#65533;K&#65533;&#65533;QL&#65533;8&#65533;&#65533;&#65533;&#65533;&#65533;&#1816;&#65533;&#65533;4&#65533;|&#65533;&#65533;O&#65533;(&#65533;&#65533;&#65533;&#65533;&#65533;\&#65533;&#65533;&#65533;K&#65533;q&#65533;&#65533;&#65533;I&#65533;&#65533;$&#65533;[&#65533;&#65533;G&#65533;DK&#65533;V&#65533; &#65533;&#65533;&#65533; D&#65533;&#65533;e`@t&#65533;, &#65533;&#65533;&#65533;&#65533;&#65533;&#65533;&#65533; &#65533;,W7&#65533;&#1019;&#65533;]&#65533;Az&#65533;&#65533;&#65533;em&#714;&#65533;AN&#65533;Ad&#65533; &#65533;&#65533;\&#65533;&#65533;j@0&#65533;&#65533;@p AlAe&#65533;&#65533;&#65533;&#65533;&#65533;&#65533;&#65533;< &#65533;&#65533;&#65533;&#65533;&#65533;O&#65533;&#65533;L&#65533;L&#65533; &#65533;&#65533;&#65533;&#65533;&#65533;&#65533;&#65533;K&#65533;&#65533;K;&#65533;&#948;?&#65533;&#65533;&#267;&#65533;gp&#65533;&#65533;&#65533;D&#65533;K`&#65533;&#65533;&#65533;_&#65533;&#65533;&#65533;B&#65533;&#65533;
&#65533;&#65533;&#65533;&#65533;H&#65533;&#65533;&#65533;{&#65533;D$D&#65533;X&#65533;M'&#65533;igD&#65533;&#65533;v:&#65533;lf&#65533;^&#65533;{&#65533;&#65533;H%&#65533;&#65533;&B&#65533;&#65533;&#65533;igA&#65533;&#65533;t=&#65533;&#65533;&#65533;&#65533;T&#65533;&#65533;R&#65533;&#65533;&#65533;&#65533;&#65533;
&#65533;U&#65533;&#65533;&#65533;%&#65533;&#65533;+&#65533;U0&#65533;.&#65533;E&#65533;&#65533;&#65533;-&#65533;,&#1026;&#65533;E^&#65533;,&#65533;&#65533;+LY,&#65533;B[&#65533;B&#65533;d&#65533;w8&#65533;(&#65533;Rc|)`PY&#65533;&#65533;&#65533;>&#65533;&#65533;&#65533;&#65533;&#392;&#65533;&#65533;G&#65533;&#65533;&#435;qG'&#65533;B(&#65533;Z&#65533;|G&#65533;&#65533;mTZy&#65533;&#405;&#65533;nP&#65533;&#65533;&#65533;%&#65533;&#65533;&#65533;TL"&#65533;&#65533;&#65533;&#65533;&#65533;&#65533;&#65533;&#65533;ii&#1817;w&#65533;(&#65533;&#65533;<J&#65533;&#65533;6&#65533;$d&#65533;a&#65533;&#65533;&&#1287;P)(`B&#65533;&#65533;'&#65533;&#65533;f&#65533;&#151;qFa&#65533;Z&#65533;b&#65533;66&#65533;jLB<M=&#65533;"&#65533;&#65533;&#65533;&#38481;&#65533;"Q&#65533;&#65533;Qk&#1827;&#65533;&#65533;!8^&#65533;g5&#65533;p&#267;&#344;&#65533;s&#65533;K&#65533;&#65533;&#956;T"Mj<&#65533;&#65533;t&#65533;&#65533;$I&#65533;"&#65533;&#1692;\(l&#65533;$ o&#65533;D&#65533;\&#65533;&#65533;AX&#65533;&#65533;&#65533;&#65533;&#65533;&#65533;&#65533;&#65533;l
X@&#65533;&#65533;&#65533;XA8&#65533;&#65533;D&#65533;
d&#65533;&#65533;&#65533;	&#65533;	&#65533; H&#65533;+&#65533;&#65533;&#65533;&#65533;XD&#65533;DN&#65533;&#65533;y%&#65533;y%&#65533;K&#65533;&#65533;n&#65533;&#65533;&#65533;&#263;&#65533;&#65533;&#65533;&#65533;&#65533;&#65533;&#65533;&#65533;P6&#65533;&#65533;A`*&#65533;S&#65533;&#65533;&#65533;&#65533;&#65533;&#65533;&#780;&#65533;&#65533;&#65533;&#65533;IUSF&#65533;{&#65533;qGV&#65533;&#65533;~}&#65533;&#65533;&#65533;&#65533;J&#65533;&#65533;&#1299;Z&#65533;r&#65533;Kq&#65533;&#65533;&#65533;&#65533;&#65533;e\&#65533;L&#65533;< &#65533;&#65533;&#65533;&#65533;&#65533;M&#65533;&#65533;Z&#65533;&#65533;&#65533;&#65533;&#65533;	&#65533;&#65533;DL!@&#65533;g&#65533;&#65533;&#1500;&#65533;&#65533;sL&#65533;&#65533;A&#65533;@ &#65533;Rm&#65533;&#65533;0&#65533;&#65533;&#65533;d&#65533;&#65533;&#65533;t&#65533;h&#65533;&#65533;&#65533;I&#65533;~&#65533;&#65533;&#65533;&#65533;N&#65533;&#65533;&#65533;m&#65533;&#65533;&#65533;z~DZ&#65533;&#65533;J&#65533;k&#65533;<&#65533;&#65533;nU{&#65533;&#65533;IpO&#65533;u'LL&#65533;XJ&#65533;&#65533;&#65533;gD&#65533;&#65533;H&#65533;m&#65533;&#65533;&#65533;&#1638;&#65533;&#65533;&#65533;X&#65533;&#65533;F&#65533;&#65533;&#65533;&#65533;&#65533;fgDd&#65533;vN&#65533;&#65533;&#65533;XL&#65533;&#65533;&#65533;&#65533;DB&#65533;&#65533;X&#65533;&#65533;&#65533;h&#65533;vj&#65533;&#65533;&#65533;$\&#65533;&#65533;&#65533;&#65533; &#65533;&#65533;)X&#65533;F&#65533;
!*&#65533;&#65533;.
&#65533;Y &#65533;&#65533;!&#65533;&#65533;&#65533;,&#65533;&#65533;,0!&#65533;&#65533;&#65533;&#65533;Y&#65533;`&#65533;(No,X!&(&#1553;&#65533;-vd)/&#65533;H%&#65533;*&#65533;Y&#65533;&#1623;&#65533;QA&#65533;&#65533;&#451;&#1816;b&#65533;Y&#65533;&#65533;9&#151;L&#65533;&#65533;<&#65533;&#65533;&#65533;&#65533;&#65533;I&#65533;&#65533;/&#65533;&#534;&#65533;!&#65533;&#65533;}&#65533;&#944;&#&#65533;I8p&#65533;&#65533;&#65533;&#65533; ^BB&#65533;&#65533;G&#65533;/%&#65533;&#65533;8uQ&#65533;&#65533;&#65533;&&#65533;&&#65533;&#65533;lBv&#65533;i&#65533;&#65533;a&#65533;F~o&#65533;&#65533;}&#65533;F&#65533;&#65533;&#65533;|d	#[z&#65533; V&#37348;&#65533;&#65533;&#65533;Q&#65533;&#65533;'6A&#65533;"&#65533;&#65533;3U&#65533;LIZ&#65533;% &#65533;Q&#1741;r&#65533;&#65533;0&#65533;-gq &#65533;|8&#65533;$S&#65533;0Ub&#65533;&#65533;$4KX&#65533;&#65533;L&#1369;,q&#65533;&#65533;D&#65533;&#65533;@&#65533;e
8$&#65533; (&#65533;&#65533;&#65533;t_$A	t&#65533;&#65533;\T
P&#65533;	l&#65533;&#65533; <&#65533;&#65533;A;&#65533;&#1516;&#65533;&#65533;D&#65533;&#65533;A&#65533;&#65533;&#65533;&#65533;tj&#65533;&#65533;K&#65533;@1p&#65533;U&#65533;
&#65533;&#65533;nUN
&#65533;&#65533;&#65533;&#65533;&#28716;&#65533;&#548;S&#65533;A&#65533;A&#65533;y]&#65533;4&#65533;&#65533;&#65533;AD]&#65533;S&#65533;&#1299;&#65533;&#65533;9Yg&#65533;&#65533;b&#65533;q&#65533;}&#65533;k^&#65533;A A&#65533;e\^&#65533;p@&#534;	$A4K&#65533;&#65533;&#1584;&#65533;K&#65533; &#65533;P&#65533;&#65533;&#65533;&#65533;J&#65533;&#65533;IN&#65533;&#65533;!XS&#65533;A &#65533;&#65533;&#65533;<&#65533;j@&#65533;&#65533;&#65533; &#65533;&#65533; $&#65533;&#65533;As)&#65533;&#65533;&#65533;w&#65533;&#1984;&#65533;&#65533;~&#65533;o&#65533;-&#65533;OD&#65533;D{}Dp&#65533;T&#65533;&#65533;8>OU&#65533;&#65533;&#65533;&#65533;&#295;{QD%&#65533;&#65533;&#65533;&#11956;{rx2&#65533;&#65533;&#65533;M&#65533;&#65533;@&#65533;&#65533;t^.&#1042;Hh.&#65533;&#65533;4&#65533;.&#65533; F/&#65533;&#65533;B&#65533;&#65533;T^R&#65533;Ox	&#65533;&#65533;&#65533;&#65533;r&#153;y&#65533;&#65533;&#65533;h&#65533;&#65533;4&#65533;fP+&#65533;&#65533;&#65533;Y&#65533;&#65533;aFY+&#65533;^H(V&#1026;&#65533;(&#65533;hN&#65533;X$&#1034;^&#65533;(&#65533;n&#395;&#65533;!R8E&#65533;&#65533;&#544;&#65533;&#398;&#65533;}8YM&#65533;&#65533;&#65533;$<Hag)&#65533;&#65533;&#65533;V&#65533;6&#65533;U6&#65533;&#1153;&#65533;!&#65533;mL#0"L&#65533;&#65533;'&#65533;p&#65533;r&#65533;Ge&#65533;[Y&#1667;&#65533;&#1624;&#65533;Yi&#65533;&#65533;Ql&#65533;&#65533;&#541;&#65533;&#65533;&#65533;&#65533;&#65533;F&#65533;&#65533;&#65533;n-&#65533;!b&#65533;&#65533;&#65533;4&#65533;r&#65533;z&#65533;%Y&#65533;hR&&#65533;&#65533;F#)&#65533;&#65533;(b&#65533;&#65533;l&#65533;!L&#65533;&#65533;#&#65533;&#65533;l&#65533;&#65533;&#65533;&#65533;&#65533;<&#65533;ZW&#65533;V&#65533;&#65533;&#65533;&#65533;&#65533;~&#65533;&#65533;&#65533;/&#65533;&#65533;&#65533;&#65533;&#65533;&#65533;&#65533;&#65533;a&#65533;#&#65533;&#65533;&#65533;A&#65533;e&#65533;&#65533;(&#65533;&#65533;&#65533;&#65533;&#65533;&#65533;&#65533;h&#65533;&#65533;&
|&#65533;`&#65533;&#33412;&#65533;&#65533;A	&#65533;&#65533;"&#65533;&#65533;&#65533;&#65533;&#65533;	&#65533; &#65533;&#65533;XL tc&#1022;o&#65533;&#65533;=&#65533;&#65533;&#65533;&#65533;J&#65533;7&#65533;&#65533;&#65533;&#65533;i&#65533;}&#65533;&#65533;&#65533;Tx
%&#646;&#65533;ZD&#65533;&#65533;'&#65533;\&#65533;&#65533;\&#1359;&#65533;&#792;&#65533;D&#65533;&#65533;&#65533;&#65533;{&#65533;&#65533;&#65533;Q&#851;&#65533;&#340;6&#65533;_&#65533;@
\ &#65533;%0&#65533;d&#65533;	 &#65533;&#65533;V&#65533;
{&#65533;'&#203;&#65533;&#65533;&#65533;P&#148;K8O&#65533;&#65533;q?&#65533;&#65533;W&#65533;&#65533;&#65533;&#65533;@8&#65533;&#65533;@&#65533;00&#65533;t@ A@&#65533;h&#65533;&#65533;&#65533;hlY&#65533;&#65533;z=&#65533;&#65533;H&#65533;K&#65533;&#65533;Et&#65533;|&#65533;&#65533;D4&#65533;9&#65533;&#65533;&#65533;n&#65533;&#65533;&#65533;L&#65533;&#65533;p&#65533;&#65533;&#65533;_&#23482;&#11706;&#65533;&#65533;&#65533;&#65533;&#969;m&#65533;&#7866;&#65533;&#65533;&#65533;&#65533;&#1786;&#65533;&#65533;&#65533;T&#65533;&#65533;&#65533;.L&#65533;.S&#65533;S&#65533;Tzu&#65533;&#1004;&#65533;&#65533;pR&#65533;PU&#65533;V&#65533;&#65533;&#65533;n&#65533;&#65533;&#65533;&#65533;&#65533;&#65533;&#65533;/)&#65533;(&#65533;&#1208;&#65533;&#65533;(@&#65533;E&#65533;&#65533;(_&#65533;PX &#65533;&#65533;&#65533;(+&#65533;&#65533;`&#65533;&#64397;&#65533;&#65533;&#65533;&#65533;&#65533;&#65533;1&#65533;b&#65533;&#65533;Qk&#65533;H&#65533;&#65533;&#65533;o&#65533;&#65533;&#65533;&#65533;&#65533;	&#65533;&#65533;F!8&#65533;V&#65533;&#65533;M&#65533;H,&#65533;&#65533;9"&#65533;\&#65533;#(&#65533;3&#65533;I4&#65533;&#65533;&#65533;r &#65533;&#65533;Y&#65533;]&#65533;+n&#65533;&&#65533;&#1691;0&#65533;T&#65533;&#65533;&#65533;Zvx&#65533;%&#65533;&#65533;&#65533;&#65533;&#65533;"&#65533;Rv&#65533;Q&#65533;&#65533;&#65533;H&#65533;&#65533;i&#1543;$) &#65533;&#65533;<*#H&#65533;&#65533;a&#65533;)&#65533;&#65533;U#&#332;&#65533;B Y&#65533;4f&#65533;&#65533;&#65533;&#65533;S&#65533;Q&#65533;&#65533;A&#65533;&#65533;&#65533;	$R0$&#65533;Y&#65533;)&#65533;Xvr&#65533;7&#65533;&#65533;&#65533;0&#65533;=&#65533;&#65533;!)~&#65533;W"&#65533;A&#65533;A&#65533;xc&#65533;&#65533;&#65533;&#65533;&#65533;&#65533;|'T&#65533; &#65533;&#65533;&#65533;&#65533;l&#65533;&#65533;&#65533;&#65533;	&#1792;&#65533;A &#65533;F#&#65533;&#65533;LA&#65533;&#65533;&#65533;C+b&#65533;@&#65533;&#65533;&#65533;&#65533;	Q&#65533;-&#65533;&#65533;w&#65533;&#65533;UY&#65533;&#65533;!TQ)&#65533;	?&#65533;!&#65533;nn&#65533;#
&#65533;?&#65533;}&#1885;,&#65533;H.&#65533;&#65533;&#65533;S&#65533;&#65533;&#65533;(&#65533;o&#65533;&#65533;&#65533;\&#65533;N&#65533;W&#65533;Q&#25917;<&#65533;&#65533;&#65533;&#65533;&#65533;&#65533;&#65533; &#65533;X X&#65533;d&#65533;Al|&#65533;N&#65533;;s&#65533;8	&#65533;&#65533;mQD&#65533;R&#65533;]&#65533;&@*TH&#65533;&#65533;&#65533;=q&#65533;(&#65533;&#65533;D,P&#65533; &#65533;'x<&#65533;b&#396;&#65533;?&#65533;$&#1055;>~&#65533;&#52803;'&#65533;&#65533;='&#65533;&#65533;&#65533;&#65533;R&#65533;;yp&#65533;y&#65533;&#65533;u&#65533;&#65533;*&#65533;>}&#65533;&#65533;&#65533;&#14799;N?|&#65533;&#65533;d&#65533;&#65533;&&#918;G&#65533;&#65533;&#65533;I&#462;U&#65533;2[&#65533;uVO&#1301;^&#65533;=k&#65533;,N&#65533;d&#65533;jei&#65533;P&#65533;i&#65533;&#65533;&#65533;v&#65533;Z&#65533;u&#65533;&#28011;W&#65533;&#65533;9r&#65533;&#65533;TlW(a&#65533;t&#65533;&#1065;sXNe&#274;&#65533;L&#65533;gNf&#65533;p&#1976;&#65533;&#65533;8k&#65533;p&#65533;JU&#65533;S&#65533;Z&#65533;f5&#65533;vm&#1714;U&#65533;B&#65533;*&#65533;&#65533;T&#65533;R&#65533;B<&#65533;(O&#65533;F}&#65533;$&#65533;&#65533;&#65533;Q&#65533;J&#65533;v5=vu&#65533;_&#874;e&#65533;V-Y&#65533;`&#65533;&#65533;&#65533;=&#65533;&#65533;&#65533;&#65533;W&#65533;"5&#65533;x'&#65533;&#65533;&#65533;&#65533;&#65533;D
6z&#65533;&#65533;?y
%&#65533;&#65533;&K&#65533;yD&#65533;Ha&#65533;&#65533;DI&#65533;@&#65533;&#65533;M8y&#65533;?J&!0&#65533;&#65533;&#65533;&#65533;&#65533;&#65533;&#65533;&#65533;<t:
&#65533;@&#65533;CddD
)&#65533;A:&#65533;Ei&#65533;1&#65533;2$GODdF&#65533;D&#65533;&#65533;8&#65533;&#274;L6&#65533;d&#65533;G&#65533;@G$&#65533;&#65533;K6&#65533;QBq&#65533;H)&#65533;|&#65533;HM,&#65533;&#65533;N&#65533;&#65533;&#65533;&#65533;HIS&#65533;&#65533;&#65533;k&#65533;&#65533;L*&#65533;d8&#65533;&#65533;SJ &#65533;DO=&#65533;&#65533;*;	EM5KQ%=&#65533;4&#65533;&#65533;&#65533;I9d&#65533;&#65533;9D&#65533;CQD&#65533;EI&#65533;I5&#65533;&#65533;DA&#65533;&#65533;Ii&#65533;1&#65533;&#65533;|d;&#65533;&#65533;d&#65533;K&#65533;S&#65533;N&#65533;*9d&#65533;0&#65533;&#65533;.&#65533;&#65533;<&#65533; D&#65533;F&#65533;&#65533;&#65533;*&#65533;&#65533;&#65533;J &#65533;&#65533;&#65533;!&#65533;&#65533;&#65533;B
!&#65533;REQ&#65533;&#65533;D&#65533;&#65533;&#65533;<&#65533;&#65533;&#65533;P&#65533;8&#65533;&#65533;&#65533;&#65533;AH&#65533;$A&#65533;&#65533;o&#65533;4F~t$&&#65533;&#65533;S&lP&#65533;FQD&#65533;UTT&#65533;A&#65533;&#65533;W&#65533;&#65533;0&#65533;&#65533;&#65533;&#65533;7cBB&#65533;&#65533;&#65533;&#65533;&#65533;l&#65533;&#65533;@`&#65533;y&#65533;&#65533;&#65533;&#65533;&#65533;&#65533;c&#65533;Yg&#65533;=&#65533;8&<&#65533;&#65533;!&#65533;
"&#65533; 2&#65533;@&#65533;<&#65533;a&#65533;&#65533;&#65533;)&#65533;=&#65533;&#65533;xg&#65533;1&)&#65533;?b&#65533;&#65533;C&#65533;&#65533;&#65533;d&#65533;&#65533;z&#65533;&#65533;@&#65533;bBp&#65533;&#65533;"&#65533;&#65533; &#65533;&#65533;&#65533;&#65533;&#65533;&#65533;6&#65533;0&#65533;&#280;&#65533;&#65533;J&#65533;(&#65533;.&#65533;C&#65533;&#65533;&#65533;&#65533;)&#65533;&#65533;&#65533;/&#65533;&#65533;&#65533;\r&#65533;&#65533;1&#65533;&#65533;&#65533;&#65533;z&#65533;&#65533;&#65533;&#65533;i&#65533;&#65533;A&#65533;&#65533;&#65533;&#65533;&#685;&#65533;k*j&#65533;&#65533;&#65533;&#65533;&#206;&#65533;&#65533;c&#65533;&#65533;Tgk2:&#765;.&#65533;&#65533;&#651;&#65533;&#65533;v&#65533;
2&#65533;d&#65533;&#65533;&#65533;;&#65533;&#65533;&#390;&#65533;&#65533;2&#65533;2&#65533;&#65533;6&#65533;x]v9B&#65533;,&#65533;8&#65533;hc&#65533;5:&#65533;T\c&#65533;&#65533;ZY%8&#65533;R1_&#65533;&#65533;YI&#65533;R\&#65533;_7SH_=Q@&#65533;&#65533;&#65533;<&#65533;OPP&#65533;Y+&#65533;W&#65533;&#65533;&#65533;<&#65533;&#65533;&#65533;w^1&#65533;XL&#65533;&#65533;y&#65533;&#65533;c&#65533;Q&#65533;&#65533;_'&#65533;&#65533;3&#65533;&#65533;&#65533;ISr&#65533;&#65533;?&#65533;T&#65533;8&#1359;X&#65533;F&#65533;H&#65533;&#65533;&px&#65533;JT&#65533;I&#65533;2&#291;&#65533;&#65533;9&#65533;&#65533;&#65533;D&#65533;	&#65533;!$&#362;&#65533;"_&#65533;0V&#65533;&#65533;Gd&#65533;1&#65533;"&#65533;&#65533;1"T&#65533;&#65533;&#65533;&&#65533;K@&#65533;H&#65533;I%&#65533;
&#65533;&#65533;O&#65533;DA&#65533;&#65533;h&#65533;8&#65533;P=&#65533;	M&#65533;>&#65533;&#65533;E1&#65533;&#65533;q&#65533;&#65533;oh	;I&#65533;&#65533;#[&#65533;HP&#65533;&#65533;&#65533;#&#65533;8&#65533;O&#65533;M&#65533;,)&#65533;3+EU&#65533;&#65533;s&#65533;&#290;C "&#65533;&#1382;&#65533;&#65533;&#65533;X&#65533;&#65533;&#65533;&#65533;#	&#65533;&#65533;r&#65533;xD$#%XQ&#65533;&#65533;,&#65533;%0&#65533;&#65533;LP&#65533;~p&#65533;&#65533;`&#65533;)8&#65533;	P&#65533;B&#65533;&#65533;FT&#134;&#65533;(E(&Q(&#65533; &#65533;@2`&#65533;&#65533;]&#65533;&#65533;B&#65533;&#65533;([&#65533;&#65533;	B&#65533;t&#65533;&#65533;@n&#65533;p&#65533;7&#65533;af&#65533;&#65533;I&#65533;0&#65533;&#65533;&#65533;BiY&#65533;c&#65533;2&#65533;)+t&#65533;&#65533;=&#65533;&#65533;@Dy&#65533;&#65533;V&#65533;&#65533;&#65533;&#65533;X<&#65533;1y&#65533;e3s&#65533;&#65533;H4&#65533;&#65533;&#65533;&#65533;)e&#65533;&#65533;8&&#65533;&#65533;&#65533;D-&#65533;L&#65533;&#65533;3&#65533;&#65533;&#65533;&A&#65533;P L&#65533;&#65533;&#65533;&#65533;  ay8&#65533;HL&#65533;?&#65533;&#65533;Q&#727;&#65533;&#65533;f<&#65533;&#65533;$&#65533;C&#65533;Yeb&#65533;&#65533;&#65533;r@C&#65533;&#65533;0&#65533; &#65533;&#65533;]&#65533;t&#65533;K
bxC&#65533;f/@h&#65533;Cyy&#65533;&#65533;&#65533;&#65533;&#65533;&#1537;%&#65533;&#65533;C&#65533;&#65533;&#1581;&#65533;*l&#65533;JU&#1938;&#1654;@&#934;o&#65533;&#65533;g&#65533;&#65533;X&#798;e&#65533;=	&#65533;&#65533;&#65533;&#65533;!&#65533;LFv&#65533;&#65533;P8&#65533;&#65533;0&#65533;,&#65533;&#65533;&#65533;e&#65533;&#65533;&#65533;&#65533;H2&#65533;M&#65533;a&#65533; &#65533;`o3&#65533;!^d2&#65533;&#65533;(&#65533;&#65533;&#65533;Cb&#65533; &#65533;&#65533;$F&#65533;p`&#65533;&#65533;P&#65533;&#65533;&#65533;A&#65533;&#65533;}&#65533;w&#65533;&#65533;4&#65533;M&#65533;`&#65533;y~C&#65533;&#6658;&#65533;M&#65533;k&#65533;#H&#65533;Bg&#65533;&#65533;D&#65533;:1&-q&#65533;Lh"&#65533;oR&#65533;&#65533;&#65533;&#65533;&#65533; &#65533;&#65533;&#65533;'&#65533;&#65533;YN{&#65533;&#65533;_&#65533;/&#65533;<&#65533;&#65533;	Q^&#1187;&#522;"#&#65533;%$]V b&#65533;&#65533;qD&#65533;&#65533;&#777;&#65533;! ]zG&#65533;&#65533;&#65533;,&#65533;GKH&#65533;]&#65533;&#65533;G&#65533;&#65533;P&#65533;&#65533;&#65533;&#65533;&#65533;+&#65533;b&#65533;[&#65533;$E&#65533;[&#65533;&#65533;=r|&#981;&#65533;sb&#65533;K&#65533;$t,L&#65533;4&#65533;&#65533;`&#65533;U&#65533;V&#65533;'&#65533;&#65533;`&#65533;&#1540;{@&#65533;I&#65533;&#65533;&#65533;&#65533;&#65533;&#286;&#65533;,%F&#65533;&#65533;F,:&#65533;y&#65533;&#65533;&#65533;(&#65533;E&#65533;&#65533;&#65533;&#65533;&#65533;d.EB&#65533;&#65533;t4&#65533;&#65533;$&#65533;E&#65533;&#65533;_&#65533;B&#65533;0&#65533;%D
]&#65533;C$:&#65533;&CR`@&#65533;&#65533;
&#65533;&#65533;!B&#65533;&#65533;&#65533;x&#65533;&#65533;{@CP0-US&#65533;&#1532;&#65533; &#65533;&#65533;"&#65533;)/&#65533;*&#65533;&#65533;&#65533;&#65533;&#65533;&#65533;&#65533;1~d&#65533;^&#65533;%]2&#65533;&#65533;'V&#65533;&#65533;r*&#65533;h&#65533;&#65533;V6&#65533;PQ&#65533;&#65533;Xc1#&#65533;&#65533;&#65533;`S&#893;&#65533;)/&#65533;&#1657;u&#65533;&#65533;Le[	&#65533;&#65533;(@&#65533;&#65533;@&#65533;Z"&#65533;&#65533;e&#65533;&#65533;&#65533;S&#65533;&#435;&#65533;b}p&#65533;K&#65533;7&#65533;&#65533;&#65533;:k7&#65533;m
6?&#65533;&#537;U&#513; &#65533; &#65533;&#65533;&#65533; oC&#65533;&#65533;&#65533;f!XA&#65533;l&#65533;C&#65533;&#65533;&#65533;&#65533;&#65533;P&#65533;{&#65533;`V&#65533;9&#65533;N&#65533;>&#65533;&#65533;28&#65533;&#65533;&#65533;Ez&#65533;[;&#65533;&#65533;&#65533;tC&#65533;&#65533;|&#65533;&#65533;&#65533;&#65533;4nh&#65533;fw&#65533;q&#65533;z&#65533;&#65533;lM&c&#65533;&#65533;@&#65533;y&#65533;&#65533;&#65533;&#65533;&#4120;&#65533;&#65533;&#65533;l`&#65533;&#65533;&#65533;v&#42333;&#65533;&#65533;u&#65533;&#1614;w7ho&#65533;&#1229;^e&#1792;&#65533;3&#65533;A&#65533;d/&#65533;&#65533;&#65533;p]4&#65533;>&#65533;&#607;&#65533;&#1175;
TL~}&#65533;<{y3?&#65533;&#65533;O&#65533;qL&&#65533;&#65533;&#65533;&#65533;#	&#65533;&#65533;&#65533;&#65533;Xh&#65533;&#65533;&#65533;&#65533;+^XD6&#65533;'&#65533;	&#65533;&#65533;&#65533;&#65533;&#65533;<&#65533;&#1156;%&#65533;&#65533;0&#65533;&#65533;IJ$3:&#65533;UF= F&#65533;4&#65533;&#65533;Ze+-&#65533;&#65533;V2&#65533;&#65533;&#65533;$!&#65533;&#65533;{)&#243;r&#65533;&#65533;&#65533;&#65533;8JK&#65533;r&#65533;P^&#65533;'&#65533;&#65533;7or&#65533;0&#65533;&#65533;&#201;K&#65533;&#65533;&#65533;&#65533;&#65533;&#65533;&#207;p h9
&#65533;H&#65533;&#65533;:(&#65533;&#65533;&#65533;\#$P&#65533;J&#65533;&#65533;&#65533;&#65533;I&#65533;8J&#65533;&#65533;&#65533;N&#65533;&#65533;L8I&#65533;&#65533;>At&#65533;&#65533;&#65533;&#65533;B&#65533;&#65533;:%&#65533;&#65533;&#65533;S^	&#65533;(Afp&#65533;~	&#65533;*J&#65533;&#65533;HL&#65533;mQ,j@&#65533;o&#65533;&#65533;&#65533;@&#65533;&#65533;	&#65533;&#65533;
&#65533;&#65533;&#65533;8&#65533;&#65533;&#65533;&#65533;&#65533; 	T&#65533;2`&#65533;&`^ 	&#160;"EUdcA&#65533;&#65533;H&#65533;&#65533;&#65533;&#65533;&&#65533;2 ^&#65533;	&#65533;@&#65533;gj*dX&#65533;&#65533;J2&#65533;&#65533;&&#65533;^e&#65533;(	&#65533;&#855;\&#65533;&#65533;&#65533;0^&#597;&#65533;&#65533;&#65533;\&#65533;G&#65533;h^`&#65533;&#65533;&#65533;&#65533;&#65533;L&#65533;&#65533;FD&#65533;&#65533;0)N%&#65533;&#65533;&#65533;&#65533;&#65533;&#65533;4&#65533;&#65533;k&#65533; &#65533;c&#65533;Fs&#1450;&#65533;`4&#65533;h&`&#65533;`D &#800;}Fs&#65533;*&*cJ$&#65533;*&#65533;l&#65533;B&#65533;.+&#65533;&#65533;&#65533;&#65533;&#65533;&#65533;&#65533;&#65533;6&#65533;` (&#65533;&#65533; (@`b`&#65533;&#65533;	&#65533; &#65533; &#65533;`&#65533;&#65533;&#65533;0&#65533;&#65533;Cu&#65533;&#65533;&#32002;0&#65533;&#65533;'$&#65533;&#65533;&#65533;&#65533;/&#65533;"-&#65533;b&.,Ng*&#65533;bpNG&#65533;G0Nk0t+/&#65533;&#65533;&#65533;&#65533;\B&#65533;~"&#65533;&#65533;,
zz&#65533;0&#65533;+&#65533;&#65533;&#65533;&#65533;H&#65533;zj&#65533;&#65533;&#65533;&#65533;&#65533;B&#65533;&#65533;J&#65533;j&#65533;D&#65533;&#1198;&#65533;&#65533;.4&#65533;.&#65533;&#65533;2&#65533;@&#65533;&#65533;&#65533;&#65533;y&#65533;4&#65533;&#65533;k&#65533; &#65533;&#65533;v&#65533;<&#65533;&#65533;Z&#65533;N&#65533;&#65533;7,lM@!&#65533;&#65533;K&#65533;&#65533;O&#65533;j&#65533;O:H&#162;&#65533;(,;&#65533;&#65533;;&#65533;#<&#65533;c6&#65533;#&#65533;
	&#65533;>&#65533;=&#65533;H&#65533;:&#1707;)O&#65533;&#65533;&#65533;&#65533;&#65533;,&#65533;&#65533;&#65533;&#65533;&#65533;&#65533;&#65533;I&#65533;&#65533;&#65533;&#65533;&#65533;&#65533;H&#65533;&#65533;:&#65533;A4&#65533;8&#65533;&#65533;&#65533;$&#65533;&#65533;&#65533;D&#65533;F&#65533;&#65533;&#812;K0!B&#65533;&#255;&#65533;&#65533;-&#65533;&#698;&#65533;&#65533;&#65533;k=&#65533;(&#65533;&#1284;?&#65533;&#13162;LPz&#65533;&#65533;&#1419;-UA=6(?:!2&#65533;d\H&#65533;&#65533;,&#65533;&#65533;DN&#65533;&#65533;3Os4(9.AOx&#65533;U&#599;"&#65533; &#65533;&#65533;\&#65533;a6&#65533;a&#65533;&#65533;n&#65533;&#65533;m&#65533;&#65533;d2&#65533;N &#65533;:m&#65533;@&#65533;J(d&#65533;&#65533;&#65533;&#65533; X&#65533;`&#65533;&#65533; as&#65533;&#65533;&#65533;&#65533;F&#65533;h(`X&#65533;	&#65533;@&#65533;[&#65533;&#65533;&#65533;&#65533;v&#65533;R&#65533;2 -&#65533;P&#65533;&#65533;@&#65533;&#65533;&#1936;&#65533;&#65533;&#65533;&#352;&#65533;_(&#65533;_>&#65533;U&#65533;B&#419;$I&#65533;z&#65533;&#65533;&#65533;&#65533;9}A$E&#65533;&#65533;_&#65533;*
A9&#65533;E_V&#65533;&#65533;H&#65533;&#65533;e&#65533;eL&#65533;g&#65533;r&#65533; c&#65533;@&#65533;&#65533;.&#65533;&@&#65533; &#65533;r&#65533;n)&#65533;&#65533;+"&#65533;rD&#65533; &#65533;&#65533;g&#65533;Fw&#65533;c gJ&#65533;*f&#65533;&#65533; r  `&#65533;H."&#65533; :&#65533;X`t@&#65533; 
&#65533;&#65533;Xr&#65533;&#65533;%&#65533;( &#65533;t&#65533;q&#65533;b.~&#65533;v&#65533;&#65533;t&#65533;&#65533;.&#65533;&#65533;KrJ'&#65533;
&#65533;Q-&#65533;I&#65533;cy&#65533;&#65533;+&#65533;2&#65533;&#65533;(j&#65533;,&#65533;N&#65533;&#65533;&#65533;&#65533;2&#65533;&#65533;&#65533;&#65533;&#65533; *&#65533;+%A&#65533;&#65533;n{Bu4&#65533;.&#65533;Dc&ir&#65533;j&#1550;V&#65533;&#65533;#KV-&#65533;X&#65533;&#44935;&#65533;NA&#65533;r,%o-&#65533;&#65533;}P~&#65533;&#65533;-&#65533;G&#65533;&#65533;B&#65533;&#518;xPQ&#65533;&#65533;H&#65533;&#65533;L&#65533;U&#65533;Po&#65533;`&#65533;&#65533; h:`a&#65533;.&#65533;L&#65533;&#65533;Z&#65533;,&#65533;,&#65533;&#65533;&#65533;c&#65533;&#65533;&#65533;&#966;&#65533;rQ&#65533;m&#65533; i`.&#65533;@2EU&#65533;&#65533;/&#65533;&#65533;&#65533;(&#65533;0PJr)&#65533;&#65533;&#65533;&#65533;HK&#65533;&#65533;&#65533;&#65533;H&#65533;&#65533;H&#65533;&#65533;&#65533;&#65533;&#65533;&#65533;@4{&#964;&#65533;&#65533;&#65533;&#65533;g &#65533;&#65533;3	K8S&#65533;D&#65533;c7&#65533;&#65533;'}E6&#65533;&#65533;&#16579;4&#65533;`#m`I6&#65533;&#65533;f/j&#65533;&#65533;&#65533; &#65533;d[O&#65533;2&#65533;&#65533;&#395;&#65533;&#65533;PA&#65533;e$0b`&#65533;GX&#65533;G&#65533;T&#65533;&#65533;i:&#65533;&#65533;:M`c&#65533;&#65533;&#65533;&#65533;U&#65533;E&#65533;&#65533;&#65533;&#65533;&#65533;@&#256;W&#65533;&#65533;&#65533;Ed&#65533;!&#65533;&#65533;V&#65533;&#65533;^&#65533;	&#65533;&#65533;e&#65533;&#65533;&#65533;&#65533;D&#65533;&#65533; &#65533;4 0&#65533;8&#65533;&#65533;@&#1536;&#65533;&#65533;-$&#65533;&#22870;^&#65533;?Ue&#65533;Z(J&#65533;S&#65533;R0%aZ&#65533;a&#65533;&#65533;&#65533;D&#65533;1&#65533;8&#65533;&#65533;D'&#65533;B&#65533;c&#65533;&#549;&#65533;ea4fLF&#65533;&#65533;&#65533;~&#65533;$&#65533;*&#65533;&#65533;&#65533;$&#65533;1j&#65533;&#65533;&#65533;@ H&#65533;tH f &#65533;&#65533;p&#162;p&#65533;&#65533;&#65533;J&#65533;
l&#65533;&#65533;$&#1581;CKq|7&#65533;&#65533;&#1438;&#65533;&#65533;B @&#756;&#65533;&#65533;q &#65533;"&#65533;.`<&#65533;d@&#65533;&#65533;&#800;&#65533; GI&&#65533;r)&#65533;q&#65533;z&#500;X&#65533;wk&&#65533;&#65533;1&#65533;B&#65533;z&#65533;%&#65533; 1 &#65533;*&#65533;&#65533;&#65533;&#65533;/&#65533;&#65533;v8&#65533; q&#65533; &&#65533;`3\&#65533;VKo&#65533;2@C4&#65533;&#65533;&#65533;'`&#65533;%C#&#65533;&#65533;&#65533;%k&#65533;&#65533;&#65533;VY2&#65533;F2&#65533;T8&qX%&#65533;N$&#65533;g&#65533;N&#65533;&#65533;&#901;&#65533;&#65533;&#65533; F&#65533;&#65533;u&#65533;&#65533;#&#65533;&#65533;2)Ua5&#65533;&#948;&#65533;1Ei&#65533;&#65533;&#1682;,&#65533;&#65533;8&#65533;&#65533;<&#65533;rf&#65533;&#65533;&#65533;R&#65533;*&#65533;3&#65533;&#65533;@h&#65533;&#65533;$Mv&#65533;6lP&#65533;c&#65533;&#65533;&#65533;D&#65533;&#65533;D&#65533;f&#65533;^&#65533;L&#65533;&#65533;d?*t{&#65533;&#65533;<&#65533;&#65533;&#65533;iN,&#65533;)&#65533;.!&#65533;#l&#65533;&#65533;?&#65533;s&#65533;&#65533;R.e&#65533;U*&#65533;&#65533;&#65533;&#65533;&#65533;L&#65533;6&#65533;&#65533;&#65533;#&#65533;&#65533;&#65533;Q9&#65533;Oy&#65533;&#65533;&#65533;&#65533;&#65533;LVy&#65533;Ro:&#65533;K}&#65533;&#65533;&#65533;&#65533;G1e0&#65533;&#65533;I&#65533;&#65533;p&#65533;&#65533;+9&#65533;&#65533;Btd_&#65533;&#65533;&#1754;&#65533;B&#65533;_NDU`	&#65533;&#65533;hAdPA&#65533;,J&#65533;&#65533;=L3&#65533;&#60759;&#65533;&#65533;~H b,&#65533;!&#65533;&#800;&#65533;&#65533;&#65533;@&#65533;&#65533;&#65533;&#65533;Tm&#512;
p&#65533;,`&#65533;&#65533;&#65533; I&#65533;&#65533;oQ$&#65533;&#65533;	R@]4&#65533;&#65533;W&#65533;@&#65533;&#65533;^>&#65533;A&#65533;^&#65533;&#65533;&#65533;`_&#65533;&#65533;[d&#65533;%S&#65533;x&#65533;^&#65533;9&#65533;hI
dR|&#65533;&#65533;&#65533;G&#65533;_H&#65533;J_d_&#65533;f&#65533;&#65533;0ffZ&#65533;&#65533;&#65533;T&&#65533;d&#65533;c.&#65533;&#65533;&#1878;&#65533;gJB$|J^&#65533; &#65533;&#65533;`QH&#65533;
"@&#65533; b&#65533;+&#65533;&#65533;k&#65533;TI&#65533;j",&#166;&#65533;&#65533;&#65533;u&#65533;B'"gsD_&#65533;&#65533;`T  &#65533;7&#65533;&#65533;&#65533; &#65533;&#65533; 
&#65533;&#65533;&#65533;&#65533;*d&#65533;-%&#65533;&#65533;x+y|G&#65533;"c%v&#65533;+&#65533;2&#65533;&#65533;y.&#65533;S&#65533; &#65533;GRMk&#65533;,&#65533;(<&#65533;%&#65533;Z-&#65533;&#65533;&#65533;&#65533;4&#65533;G&#65533;&#65533;(&#65533; &#65533;&#65533;&#1541;&#7093;&#41863;[&#65533;&#65533;grz&#65533;n&#65533;`{T&#65533;&#65533;\5V;&#65533;&#302;&#65533;R&#65533;c&#65533;&#65533;@&#65533; &#65533;&#65533;&#65533;&#65533;&#65533;{&#1536;$&#65533; &#65533;&#65533;9TA&#65533;&#65533;#&#65533;&#65533;&#65533;&#65533;&#65533;1&#65533;5&#65533;1;&#65533;&#65533;(&#65533;I6[&#65533;xYW&#65533;6dA&#65533;&#65533;#&#65533;f&#65533;<&#65533;{)&#65533;Ud0&#65533;&#65533;&#65533;e|&Oc&#65533;K&#65533;#&#65533;U&#65533;&#65533;&#65533;&#261;&#65533;&#65533;&#65533;&#65533;&&#65533;N%@&#65533;&#65533;**&#65533;&#65533;(L&#65533;&#65533;^&#65533;i&#65533;&#65533;H?&#65533;&#65533;&#1668;?&#65533;(&#65533;&#65533;H&#65533;&#65533;o&#65533;t9N6P&#65533;kX&#65533;G&#291;&#65533;}~&#65533;&#65533;J&#65533;5&#65533;&#65533;&#65533;&#65533;u&#65533;]&#65533;7&#65533;&#65533;%&#65533;?vX&#65533;G)&#65533;R&#65533;&#667;&#65533;'/)&#1475;0&#65533;^&#65533;$&#65533;&#65533;VO&#65533;[&#65533;&#65533;&#65533;&#65533;&#65533;&#65533;&#65533;&#65533;Q&#65533;%&#65533;&#65533;&#65533;&#65533;?&#65533;&#65533;N&#65533;N&#65533;az	&#65533;/&#646;*	I&#65533;&#65533;?&#65533;&#65533;s&#65533;&#65533;(&#65533;fs&#611;&#65533;&#65533;G&#65533;a0&#65533;&#65533;&#65533;&#65533;@&#65533; &#1056; &#65533;S&#65533;	b &#65533;&#65533;&#65533;&#65533;%&#65533;j&#65533;&#65533;&#65533;&#65533;`>@&#65533;:&#65533;8&#65533;\&#65533;&#65533; &#65533;6&#65533;F&#65533;D&#65533;&#65533;DDG&#65533;&#65533;{Ji&#65533;e&#65533;L
&#65533;|dh&#65533;&#65533;;&#65533;3S,&#65533;mQ&#65533;|&#65533;Dd&#65533;vc&#65533;&#65533;FF&#65533;&#65533;)&#65533;Ql2&#65533;&#1902;&#65533;&#65533;&#65533;&#65533;&#65533;&#65533;&#65533;&#65533;&#65533;8q&#1113;BD&#65533;h^&#65533;`
F &#65533;&#65533;&#65533;&#65533;&#65533;&#65533;&#65533;&#65533;,0&#65533;&#65533;V'&#65533;&#65533;{&#65533;*K&#65533;&#65533;$X&&#65533;&#65533;&#65533;&#65533;&#65533;7&#65533;9&#65533;`&#65533;&#65533;$@ &#65533; `&#65533;&#65533;]&#65533;&#65533;}1&#65533;n&#65533;&#65533; &#65533;&#65533;&#1312;&#65533;+b&#65533;&#65533;k&#65533;Cv&#65533;^3&#65533;&#65533;v&#65533;G2^&#65533;"K1N+&#65533;m&#65533;&#65533;BuV&#65533;&#65533;&#65533;1&#65533;O&#65533;B&#65533;&#65533;&#65533;&#65533;&#65533;&#65533;&#65533; &#65533;G&#65533;&#65533;{T&#1399;t&#65533;&#65533;&#65533;&#65533;vX&#65533;[&#1780;&#65533;&#65533;&#65533;<#&#65533;tX&#65533;{&#65533;&#65533;&#65533;&#65533;1&#65533;~%_&#65533;{&#65533; &#65533; $7&#65533;&#65533;k&#65533;K&#65533;c&#609;{&#65533;&#65533;26rC)[&#65533;&#65533;0&#65533;6PL&#65533;9&#65533;&#65533;d&#65533;f&#65533;&#65533;&#65533;2<f&#65533;&#65533;&#65533;&#1166;&#65533;cM^&#65533;&#65533;x6^us=&#65533;&#65533;,&#65533;&#65533;e7&#65533;&#65533;)&#65533;&#65533;&#65533;&#1500;&#65533;&#65533;L:&#65533;J&#65533;$1&#65533;)*#l?&#65533;9.?&#65533;&#65533;lL(&#1996;&#65533;&#65533;&#65533;&#65533;&#65533;=&#65533;C&#65533;&#65533;C8R&#65533;&#65533;]&#65533;X&#65533;&#65533;&#65533;K)&#65533;C&#65533;:&#65533;x(&#65533;&#65533;&#65533;>&#65533;&#65533;&#65533;6&#65533;&#65533;&#65533;:&#1228;6&#65533;&#65533;V*&#65533;&#65533;&#65533;'=B!h &#65533;f&#65533;%&#65533;?&#65533;&#65533;F&#65533;&#65533;X&#65533;B&#65533;&#65533;_&#65533;&#65533;;&#65533;YNfe&#662;&#65533;)7&#65533;&#65533;&#65533;|&#65533;6&#65533;A&#65533;a&#65533;&#65533;G&#65533;&#65533;F&#65533;&#65533;9&#1003; &#65533;@&#65533;&#65533;E&#65533;&#65533;&#65533;&#65533;&#65533;	&#65533;&#65533; B&#65533;A&#65533;:(&#65533;`<c&#65533;&#65533;&#65533;p&#65533;&#65533; NsgP!A}&#65533;&#65533;&#65533;&#1055;&#65533;&#65533;&#199;&#65533;&#65533;?&#65533;&#65533;&#65533;&#65533;'&#65533;&#65533;? 
D&#65533;&#65533;NC&#65533;1Rt&#65533;g&#65533;H&#65533;(Ir&#65533;Q#H&#65533;"5&#65533;i(&#65533;T&#65533;&#65533;r&#65533;&#65533;G&#65533;&#65533;&#65533;"iv&#65533;&#65533;&#65533;&#65533;&#65533;<[&#65533;&#65533;&#65533;&#65533;&#65533;M&#65533;&#65533;&#1058;&#65533;&#65533;&#65533;W&#65533;j&#65533;&#1173;&#65533;vO=}&#65533;lD&#65533;(H&#65533;&#65533;&#65533;&#65533;&#65533;&#65533;&#65533;&#65533;&#816094;=|bJ&#954;g&#65533;d&#65533;{&#642;&#65533;&#65533;yr&#688;qc&#65533;c'5&#65533;&#65533;-&#65533;V&#65533;(&#65533;#E~&#65533;Dy&#65533;&#65533;A&#131;
@&#65533;0!&#65533;&#65533; h0!&#65533;&#65533;@&#65533;D&#65533;&#65533;&#65533;4p&#65533;d&#65533;~&#65533;&#65533;9p&#65533;&#561;s'|&#65533;9s&#41767;&#65533;&#65533;:&#65533;&#65533;&#65533;_&#65533;<&#65533;&#65533;&#65533;1o&#65533;{;s&#65533;o/&#65533;Zy&#65533;' &#65533;&#695;&#65533;u&#65533;&#65533;A_j&#65533;9&#65533;ZjJ&#65533;&#65533;v&#65533;&#65533;!&#65533;}s&#65533;&#65533;q&#65533;&#65533;!qdh&#65533;&#65533;}8&#65533;yo&#65533;&#65533;&#65533;qp&#65533;2&#65533;&#65533;]~h&#65533;#&#65533;&#65533;&#65533;&#65533;&#833;&#65533;&#65533;q&#65533;q&#65533;&#65533;u&#65533;Gm&#65533;&#65533;&#65533;2&#65533;&#65533;&#65533;J&#65533;&#65533;m&#65533;&#65533;&#65533;&#65533;&#65533;&#65533;J+^~	&#26092;&#65533;&#65533;&#65533;*c&#65533;RJ)&#65533;&#65533;9J(&#65533;x&#65533;&#65533;%&#65533;P&#65533;#&#65533;L&#65533;#&#65533;&#65533;'&#65533;&#65533;\&#65533;	'&#65533;|
)&#65533;&#65533;&#65533;J+&#65533;&#65533;&#65533;&#65533;&#664;e&#65533;&#65533;
*&#65533;&#65533;&#65533;+a&#65533;rJ&#65533;&#65533;&#65533;BJ&#65533;&#65533;&#65533;
(&#65533;&#65533;&#1193;(n&#65533;))&#65533;&#65533;"J&#65533;&#65533;&#65533;B&#65533;&#65533;&#65533;&#65533;&#65533;(&#65533;&#65533;&#65533;f'&#65533;`2&#65533;$}&#65533;Z&#65533;$&#65533;&#65533;&#65533;T&#65533;&#65533;&#65533;	l%&#65533;&#65533;&#65533;'&&#65533;dr&#65533;&&#65533;L;&#65533;&#65533;&#65533;&#65533;&#65533;&#39524;&#938;&#65533;&#65533;&#65533;v&#65533;	&#65533;&#65533;l&#65533;&#628;&#65533;`&#36144;&#65533;r&#65533;)&#65533;&#65533;&#65533;)&#65533;&#65533;&#65533;&#65533;
&#65533;&#65533;&#65533;&#65533;&#65533;+&#65533;&#65533;&#65533;J&#65533;_&#65533;&#65533;J&#65533;&#65533;&#65533;&#65533;f&#65533;&#65533;|
*&#65533;&#65533;&#65533;h&#65533;&#65533;6&#65533;
&#65533;j&#65533;9&#65533;'&#65533;&#65533;II&#65533;&#65533;B&#65533;$y&#65533;&#65533;&#30683;&#65533;&#65533;)&#65533;&#65533;&#65533;	&&#65533;$2&#65533;M&#65533;&#65533;eR!&#65533;,&#65533;H&#65533;&#65533;&#65533;&#65533;&#65533;"&#65533;TE&#65533; &#65533;$&#65533;%&#65533;T	#&#65533;$&#65533;"=&#65533;d&#65533;$&#65533;`B.'&#65533;&#65533;[&#65533;'&#65533;`&#65533;B&#65533;&#463;<&#65533;&#65533;"&#65533;4&#65533;H#&#65533;B&#65533;F:&#65533;H"&#65533;(}&#65533;&#65533;|&#545;^l&#65533;E&#65533;&#1873;Jx&#65533;&#65533;Fue&#65533;&#65533;&#65533; &#65533;&#65533;Gf0&#65533;h&#65533;&#65533;&#65533;p&#65533;$-d_()&#65533;Z&#65533;&#325;&#65533;&#65533;&#1137;&#65533;j&#65533;&#65533;G f&#65533;&#1670;"S&#65533;n&#1905;&#65533;E&#65533;]A&#65533;&#65533;&#65533;&#65533; &#65533;&#65533;&#65533;Z[&#65533;&#65533;X&#65533;&#65533;&#65533;A&#65533;D&#65533;&#65533;=_U&#65533;#I&#65533;W&&#65533;L=&#65533;e&#65533;&#65533;^&#65533;A&#65533;;&#65533;P&#65533;
 &#65533;&#65533;<0&#65533;s&#65533;&#65533;&#65533;K&#65533;3&#65533;&#65533;fxL&&#65533;G&#65533;G&#65533;&#65533;[&#65533;Z&#65533;&#1863;&#65533;&#65533;&#65533;!=&#65533;W &#65533;:@&#1569;S&#65533;8&#65533;&#65533;&#65533;@<&#65533;&#65533;j&#65533;&#65533;&#65533; B &#65533;&#65533;(
R&#65533;B&#384;&#65533;7&#65533;a>,&#65533;&#65533;x&#65533;C&#65533;&#1340;Ps&#65533;N+D&#65533;&#65533;&#65533;<&#65533;&#65533;}&#65533;: &#65533;&#65533;=&#65533;&#65533;&#65533;&#65533;SC$&#65533;&#65533;;&#65533;&#65533;&#65533;&#65533;'&#65533;&#65533;&#65533;'5A$&#65533;s&#65533;;&#65533;&#65533;&#65533;yC&#65533;&#65533;v"/&#65533;&#65533;&#65533;&#65533;1&#65533;0&#65533;7@&#65533;C_&#65533;&#65533;&#65533;l#&#65533;&#65533;-B&#65533;&#65533;&#65533;uq&#65533;&#65533;&#65533;&#65533;7&#65533;&#65533;1&#65533;&#65533;&#65533;&#65533;&#65533;&#65533;|&#65533;Ej8&#65533;(L&#65533;%&#65533;R&#65533;H&#65533;*&#65533;5&#65533;Z&#65533;&#65533;&#65533;&#65533;&#65533;q'&#65533;eY&#762;&#65533;&#65533;&#65533;&#65533;.O&#65533;&#65533;eZ&#65533;+&#65533;&#65533;K_^r&#65533;+&#65533;uIN&#65533;I&#65533;l&#65533;&#65533;'b&#65533;&#65533;O&#65533;*U&#65533;J&#65533;(|y&#65533;N&#65533;I&#65533;&#65533;JU&#65533;@&#65533;Nd&#65533;&#65533;&#65533;&#306;&#65533;&#65533;O&#65533;%d&#65533;&#65533;&%&#65533;&#65533;,qu&#65533;&#65533;&#65533;ju&#65533;O`+&#65533;&#1557;&#65533;&#65533;&#65533;paBP&#65533;&#65533;&#65533;%&#65533;9NX&#65533;&#65533;P&#65533;&#65533;\&#65533;&#65533;U&#65533;R&#65533;&#65533;&#65533;Za&#65533;~%&#65533;Qfb&#1562;*&#586;KJ*`&#65533;x&#65533;E&#65533;&#22856;&#65533;&#65533;U&#65533;&#65533;4&#65533;)&#65533;O&#65533;&#65533;&#65533;&#65533;&#65533;&#65533;&#65533;&#65533;fr&#65533;&#65533;&#65533;&#65533;!&#65533;r&#65533;&#65533;&#65533;w&#65533;$6&#65533;D&#65533;g&#65533;PD$4q5&#65533;m&#65533;h&#65533;@&#65533;"&#65533;&#65533;&#65533;l&#65533;&#65533;&#65533;4A&#65533;&#65533;$&#65533;'AID&#65533;t&#65533;&#65533;&#65533;&#65533;(=&#65533;l&#65533;:&#65533;&#65533;c(&#65533;&#65533;&#1030;9&#65533;[&#65533;&#65533;4&#65533;<&#65533;	blz8&#65533;j&#1025;,&#899;"&#65533;&#65533;&#65533;&#65533;2&#65533;&#65533;=&#65533;Ox&#1562;&#65533;&#65533;f&#65533;@&#65533;&#65533;c&#65533;HC&#65533;l&&#65533;3}0!r&#65533;&#65533;&#65533;&#65533;&#65533;l&#65533;p&#65533;5+q&#65533;G&#65533;&#65533;N&#65533;&#65533;NN&#1779;&#65533;"2&#65533;&#65533;&#65533;k&#65533;&#65533;&#65533;&#65533;t$3&#65533;&#65533;!q&#65533;&#65533;&#65533;Lj&#65533;b&#65533;&#65533;
w&#65533;-&#65533;&#65533;`&#65533;;T&IX&#65533;4X>&#65533;)PB&#65533;&#65533;&#65533;&#65533;&#65533;O&#65533;&#65533;q&#65533;\h&#65533;?&#290;&#65533;w&#65533;&#65533;&#803;E&#65533;&#65533;e&#65533;g&#65533;WYC5&#65533;&#65533;Bpp&#65533;+&#65533;&#65533;b&#65533;&#65533;L&#65533;&#65533; 	h0&@!
VC&#65533; &#65533;&#65533;&#65533;&#65533;&#65533;ub&#65533;&#65533;0,&#65533;&#65533;<&#65533;	b|&#25813;
#W&#65533;&#65533;9,&#65533;c&#65533;1^QC7&#65533;N"3T&#65533;&#65533;4t&#65533;A/r&#65533;&#65533;&#65533;k%&#65533;r&#65533;&#65533;&#65533;&#227;m&#65533;<g&#65533;!&#2004;&#65533;d}&#65533;O&#65533;&#65533;&#1172;&#65533;%}&#65533;Da&#65533;1 &#65533; &#65533;&#65533;FI&#60562;&#65533;cE]&#65533;Ei0&#65533;/%&#65533;I&#65533;M&#65533;&#65533;&#65533;&11&#65533;&#65533;8b&#65533;7%&#1456;*1.Ml&#65533;M&#65533;&#65533;e'&#65533;	L&#65533;eJakN&#65533;,&#65533;&#65533;Y&#65533;&#65533;&#65533;8&#65533;0U
K&#65533;&#65533;V&#860;&#65533;&#65533;&#65533;&#65533;dfKT&#65533;&#65533;&#1387;LE(g*a&#65533;&#65533;&#65533;&#65533;2&#65533;&#65533;jb&#65533;O&#65533;mQ&#65533;&#65533;&#65533;X&#65533;JY&#65533;&#65533;&#65533;=&#65533;&&#65533;7&#65533;&#65533;&#879;
&#65533;&#65533;&#65533;9(&#65533;&#65533;z&#65533;&#65533;r&#1273; &#65533;g&#65533;U&#65533;&#65533;X6&#65533;"F/31&#65533;L&#65533;&#65533;E-lQ&#65533;Y0
&#65533;`T,dqKX0&#65533;R&#65533;0&#65533;&#65533;&#65533;&#65533;.&#65533;&#65533;&#1779;&#65533;&#65533;&#65533;3
mc&#65533;&#65533;b&#65533;&#65533;&#302;(&#65533;j|K&#2003;&#65533;&#65533;&#65533;e&#841;P&#65533;&#65533;&#65533;&#65533;&#65533;#&#65533;&#65533;&#65533;hm&#65533;X&#670;,&#65533;+|C"&#65533;&#65533;!Q&#65533;M*&#65533;&#65533;&#65533;DNi&#65533;I&#65533;&#65533;&#65533;&#65533;&#65533;y&#65533;@A&#65533;uIQ&#65533;ff4E&#65533;-!&#65533;&#65533;Y&#1486;f&#65533;&#65533;}`&#1680;&#65533;3X)&#65533;&#65533;C&#65533;J&#65533;2&#65533;
o&#65533;B>&#65533;&#65533;U&#65533;H&#65533;&#65533;p&#65533;&#65533;&#65533;&#65533;&#65533;&&#65533;&#65533;&#65533;U@&#65533;y&#65533;yv?$&#65533;t&#65533;C&#65533;&#41786;H8&#65533;&#65533;.J&#1146;v&#65533;./&#65533;	\f"&#65533;}.~&#65533;n&#65533;l8&#65533;$!U&#65533;i&#65533;x6&#65533;&#65533;d-&#65533;K&#65533;^&#65533;&#65533;7X!(@t&#65533;K&#65533;$&#65533;!.&#65533;&#1518;hf&#9720;&#65533;%&#65533;q&#65533;L ?[&#65533;X&#65533;3s&#65533;&#65533;&#65533;&#65533;5*}X&#65533;&#65533;YP6x&#65533;@6 &#65533;&#65533;`	O&#65533;B&#65533;@ e&#65533;sc&#586;&#65533;d&#65533;&#65533;H>&#65533;5z&#65533;5&#65533;a&#65533;G<&#65533;9&#65533;X&#65533;Y&#65533;?>&#65533;k&#65533;&#65533;&#65533;&#65533;&#65533;&#65533;z&#65533;&#65533;&#65533;"u&#65533;&#65533;6&#65533;&#65533;_$d&#65533;&#65533;&#65533;&#65533;%&#65533;HxH/BH4&#65533;deQBG&#65533;#t&#65533;&#65533;C&#65533;e &#65533;7&#65533;&#65533;&#65533;4"&#65533;Q!&#65533;&#65533;"&#65533;&#65533;j&#65533;	&#65533;&#65533;
&#65533;fbrI&#65533;BN&#65533;&#65533;	&#65533;	&#65533;&#65533;YG2&#65533;&#65533;'&#65533;"(&#65533;`i:(*&#65533;Bi:x+&#1014;Q&#65533;
&#65533;&#65533;h&#65533;&#65533;h&#65533;&#65533;h&#65533;&#65533;
k&#65533;&#65533;2*&#65533;i>l&#65533;BN'&#65533;	&#65533;T.&#65533;&#65533;IA&#65533;0M8i&#65533;k#&#65533;,&#65533;T&#65533;&#65533;d&#65533;&#65533;t	&#65533;&#65533;-&#65533; (&#65533;&#65533;5[8+&#65533;&#65533;K&#65533;*&#65533;V&#65533;&#65533;rL&#65533;*&#1554;+&#65533;&#65533;	&#65533;21&#65533;&#65533;
&#65533;&#65533;P&#65533;BI&#65533;&#65533;(&#65533;f&#65533;&#65533;m&#65533;m&#65533;&#65533;m&#65533;0&#65533;d&#65533;&#65533;U)&#65533;/&#65533;&#65533;m&#65533;Q&#65533;&#131;Rs.ro&#65533;&#65533;'&#65533;&#65533;.&#1314;J&#65533;$+&#65533;0	&#65533;0}&#65533;&#65533;p37&#65533;,k'&#65533;D	&#65533;&#65533;&#65533;Ss&#65533;p	&#65533;
&#65533;b
&#65533;&#65533;	&#65533;pT&#65533;	&#65533;&#65533;	&#65533;T&#65533;&#65533;i&#1060;+&#65533;t	&#65533;&#65533;?A;&#65533;&#65533;UG&#65533;,&#65533;@p&#65533;s&#65533;&#65533;@Q;	&#65533;w #&#65533;4bD&#65533;[]A3A{0C&#65533;&#65533;@0!&#65533;Z&#65533;u,!XBv&#65533;&#65533;u&#1585; &#65533;&#65533;&#65533; &#1621;7&#65533;&#65533;8&#65533;218&#65533;is&#65533;&#65533;s	&#65533;j}rw&#65533;Z/&#65533;w&#65533;&#65533;?&#131;4&#65533;w&#65533;c&#65533;c&#65533;^&#65533;&#65533;^&#65533;eY&#65533;eA&#65533;wV&#65533;vdc&#65533;&#65533;&#65533;&#65533;p&#65533;5&#65533; &#65533;]&#65533; &`i&#65533;y&#65533;&#65533;&#65533;^`&#65533;&#65533;&#65533;c&#65533;U<1X&#65533;>&#65533;7&#65533;U<Yi:&#65533;uT7#	&#65533;&#65533;&#65533;&#65533;o&#65533;T
&#65533;@VP &#65533;' :@
F\Pn&#65533;kv&#65533;G}&#65533; &#65533;sG+&#65533;cYaX^&#65533;&#65533;^7?&#65533;W&#65533;i &#65533;~D$2&#65533;&#65533;D&#1431;&#65533;c&#65533;&#65533;&#65533;X\&#65533;~T&#65533;aW&#65533;&#65533;,&#65533;a&#65533;&#65533;BvGHXH3&#65533;"=&#65533;C=&&#65533;&#65533;Wn&#65533;`fTvv&$TYR&#65533;&#65533;'&#65533;&#65533;bm&#65533;&#65533;&&#65533;&#65533;&#65533;&#65533;2&#65533;sJ4n&#65533;gn&#523;&#132;&#65533;\(+&#65533;&#65533;K&#65533;B
:&#65533;&#65533;")	&#65533;
&#65533;&#65533;O&#65533;TI&#65533;&#65533;J&#65533;&#65533;&&#65533;&#65533;h&#65533;M&#65533;LUcN&#1140;	&#65533;"4P&#65533;&#65533;&#65533;&#65533;.&#65533;V&#65533;&#65533;&#65533;	&#65533;&#65533;,&#65533;2k&#1090;	&#65533;64PkS&#65533;-&#65533;gNek&#65533;@l|Xlw&#65533;i&#65533;&#65533;&#65533;&#65533;I(S&#65533;=&#65533;0&#65533;i&#65533;&#65533; &#65533;&#65533;h&#65533;2&#65533;&#65533;"&#65533;@&#1910;&#65533;&#65533;XP&#65533;&#1442;&#65533;&#65533;&#65533;P&#65533;&#65533;(j&#65533;&#1478;m&#65533;1C&#65533;&#65533;VsJf&#65533;M&#65533;&#65533;'&#65533;&#65533;g$&#65533;L&#65533;&#65533;R2h&#65533;&#65533;&#65533;&#65533; kl(*&#65533;
&#65533;D	&#65533;&#65533;S&#200;	&#65533;P
E&#65533;h&#65533;	Ie	&#65533;&#65533;%&#59523;nRl&#65533;Z&#65533;(,a&#65533;&#65533;&#65533;&#65533;x&#65533;)2&#65533;&#65533;2>S&#65533;pT&#65533;&#65533;[&#65533;&#65533;[&#65533;&#65533;w m&#65533;c0f&#65533;xpxm&#65533;&#65533;:&#65533;`Vp P&#65533;1.0n&#65533;&#65533;&#65533;&#65533;tc&#65533;&#65533;~&#65533;&#65533;7&#65533;&#65533;&#65533;&#65533;yp1^2	&#65533;'3E&#65533;6qW&#65533;N3'&#65533;2;8&#65533;w&#65533;cY	S&#1171;t>&#65533;xIG[h&#65533;z&#65533;'[&#65533;jh&#65533;:q&#65533;&#65533;&#65533;4&#65533;&#1363;&#65533;&#65533;	&#65533;U@ ]&#65533;C ?p&#65533;uX&#65533;&#65533;&#65533;&#65533;&#65533;=V)&#65533;&#65533;&#65533;%&#65533;&#65533;w2&#65533;Z&#65533;&#65533;67&#65533;1&#65533;x,&#65533;&#65533;	wP7 7PO&#65533;D&#65533;[&#65533;q@&#65533;g&#65533;0&#65533;&#65533;X^gv&#65533;&#65533;&#65533;&#65533;B&#65533;&#65533;&#65533;&#65533;&#65533;'!&#65533;&#65533;~&&#65533; Z$c	ib&#65533;9&#65533;&#65533;eb4$cwb&#65533;v&#65533;1&#65533;&#65533;D&#65533;&#65533;G&#65533;TG'&#65533;dl&#65533;i&#65533;&#65533;&#65533;#/&#65533;"&#1969;57h&#65533; 2&#65533;w&#65533;C.&#65533;7zTD&#65533;4&#65533;(&#65533;f&#65533;l&#65533;'t7q<W[&#65533;&#65533;Th&#65533;+kx5&#65533;&#65533;i}L&#65533;&#65533;-Y&#65533;&Y+:&#65533;l&#65533;&#65533;h&#65533;&#65533;O&#65533;&#65533;&#65533;&#65533;&#65533;h&#65533;&#65533;&#65533;&#65533;&#65533;*&#65533;&#65533;LM&#65533;&#65533;P&#65533;'%&#65533;&#65533;Y&"&#65533;
&#65533;P&#65533;RsO&#65533;&#65533;r%&#65533;,g&#65533;&#65533;&#65533;k&#65533;&#65533;&#65533;&#65533;2.&#65533;&#65533;&\H&#65533;&#65533;&#65533;&#65533;e&#733;&#65533;&#65533;)jr/`B)'&#65533;m
&#65533;(&#65533;&#65533;/&#65533;&#65533;&#65533;&#65533;(j&#65533;&#65533;&#65533;&#65533;&#65533;&#65533;&#65533;&#65533;&#65533;&#65533;&#65533;&#65533;&#65533;&#65533;&#65533;&#65533;&#65533;&#65533;&#65533;&#65533;t&&#65533;&#65533;&#65533;&&#65533;&#65533;B&#65533;&#65533;O#(&#65533;*&#65533;2i&#65533;P	&#776;pp&#65533;&#65533;&#65533;0O&#65533;&#65533;0&#65533;0&#65533;&#65533;	&#65533;&#65533;&#65533;0	&#65533;@
&#65533;`Qt{
&#65533;&#65533;	s&#65533;	&#65533;&#65533;(&#65533; )&#65533;&#65533;&#65533;Uur,&#65533;s&#65533;&#65533;7!&#65533;>&#65533;5&#65533;&#65533;[&#65533;`U@&#65533;Y&#65533;E6&#65533;&#65533;?wg&#65533;u &#65533;C&#65533; <&#65533;&#65533;y&#65533;K&#65533;0&#65533;: C&#65533;&#65533;x &#65533;v&#65533;5~c&#65533;&#65533;&#65533;w&#65533;@Q6Q&#65533;j&#65533;<8y&#65533;G&#65533;&#140; 2&#65533;{&#65533;&#65533;&#65533;&#65533;&#65533;4&#65533;&#65533;[S&#65533;7&#65533;&#65533;<&#65533;3&#65533;e&#65533;&#65533;&#65533;Z1!&#65533;M&#65533;&#301;z&#65533;&#65533;&#65533;&#65533;&#1708;7&#65533;Yc&#1244;S~pnp7p0>&#65533;&#65533; " &#65533;&#65533;&#65533;E&#65533;?I&#65533;G&#65533;z&#65533;z\!&#65533;&#65533;:|&#65533;/\&#65533;
&#65533;0&#65533;&#65533;5&#65533;6&#65533;6vbRX&#65533;q&#65533;&#65533;&#65533;b`O&#65533;i&#65533;V&#65533;q&#65533;4&#65533; /&#65533;! v^a&#65533;&#65533;&#65533;&#65533;&#65533;	&#65533;[kX&#65533;|&#65533;[~&#65533;	b&#65533;&#65533;&#65533;u&#65533;&#65533;)F&#65533;E +c&#65533;&#65533;w&#65533;Jd$&#1793;!a#k tX&#65533;(&#65533;GB&#65533;D&#65533;&#65533;G&#65533;V&#65533;eG&#65533;&#65533; G&#1152;&#65533;!hPQ[&#65533;&#65533;&#65533;&#500;	&#65533;&#65533;&#65533;&#2516;!&#200;&#65533;&#65533;Pk&#65533;V.R&#65533;&#65533;&#65533;&#65533;*&#65533;d&#65533;g[N&#65533;&#65533;I&#65533;4
&#65533;0)&#65533;0&#65533;&#65533;0&#65533;6&#65533;`R&#65533;t&#65533;
&#65533;&#65533;0J&#65533;:-&#65533;&#65533;j&#65533;&#65533;T&#65533;,&#65533;&#65533;*&#65533;D5&#65533;&#65533;&#65533;T&#21665;&#65533;&#65533;&#65533;&#65533;&#65533;
&#65533;&#65533;M
Wx+&#65533;&#65533;)&#65533;d+u&#65533;+&#65533;&#65533;J&#65533;4
&#65533;&#65533;)&#65533;&#65533;`&#65533;h&#65533;&#65533;m&#65533;6j&#65533;&#65533;&#65533;&#65533; &#65533;&#65533;&#65533;&#65533;&#65533;&#65533;&#65533;&#65533;&#65533;&#65533; &#1340;`&#1313;&#65533;&#65533;8
&#65533;&#65533; &#65533;p&#65533;&#65533;m!&#65533;QM-m&#65533;&#65533;&#138;&#65533;R&#65533;&#65533;&#65533;	G&#65533;"19Q&#65533;&#65533;(
&#65533;XQ&#65533;0&#65533; n&#65533;&#65533;	&#65533;&#65533;3&#65533;&#65533;	&#65533;&#65533;
&#65533;&#65533;&#1421;0&#65533;&#65533;&&#65533;`&#65533;&#65533;&#65533;&#65533;&#65533;P&#65533;&#65533;b
&#65533;&#65533;&#65533;&#65533;&#65533;1OaZ:&#65533;2&#65533; s>&#65533;&#65533; 	&#65533;PZ&#383;:y;&#65533;2&#65533;V`3&#65533;&#65533; x@B&#65533;p|&#65533;=?&#65533;z&#65533;[D&#65533;&#65533;&#65533;&#65533;e&#65533;21UaTX&#65533;=y&#65533;?&#65533;w&#65533;&#65533;&#65533;&#65533;&#1544;&#65533;o&#65533;k&#65533;Rl&#65533;@&#65533;&#349;4&#65533;&#54103;&#65533;2L&#65533;w&#65533;&#65533;&#1806;&#65533;&#1852;&#65533;3&#1357;&#65533;&#65533;}6m36&#65533;(32&#65533;&#65533;,\&#65533;&#947;&#65533;r<&#65533;&#65533;&#65533;&#65533; 'pL
&#65533;&#65533;&#65533;a&#65533;^&#65533;{&#65533;<&#65533;% &#65533;&#65533;&#65533;%&#65533;&#65533;s&#65533;`S&#65533;a&#65533;:&#65533;3&#65533;`~&#65533;&#65533;"s&#65533;~0&#65533;&#65533;3&#65533;&#65533;&#65533;&#65533;q&#1138;&#65533;&#65533;D&#65533;&#65533;&#65533;&#65533;&#65533; y&#65533;&#65533;&#65533;&#65533;q&#65533;E&#65533;&#65533;a&#65533;n&#65533;&#65533;2&#409;&#65533;&#65533;]&#36952;&#65533;^O&#65533; &#65533;|&#65533;g&#65533;"d&#65533;Epq/&#65533;H&#65533;dj&#65533;V9RF&#65533;	C@&#65533;%o&#65533;V&#65533;9g&#65533;&#65533;&#65533;&#65533;7T&#65533;k&#65533;$&#444;&#864;&#65533;&#65533;%d.&#65533;/m+&#65533;&#65533;&#65533;&&#65533; 	&#65533;&#65533;&#65533;&#65533;&#65533;&#65533;&#65533;Q	&#65533;	&#65533;g&#65533;&#65533;N:'l&#65533;	@&#65533;&#65533;o&#65533;g&#65533;&#65533;
T{(&#65533;&#65533;0h&#1042;D&#65533;&#65533;0L&#1566;&#65533;45&#65533;`&#65533;&#65533;,&#65533;Hr~>N&#65533;8&#65533;&#65533;P&#65533;&#65533;&#518;&#65533;&#262;U&#65533;-.&#65533;&&#65533;;&#1037;&#65533;I&#65533;QmFL&#65533;b&#65533;Ax&#65533;&#65533;y+&#65533;f&#65533;&#65533;f)&#65533;N)&#65533;h&#65533;&#65533;&#65533;&#65533;&#65533;&#65533;0&#65533;&#65533;&#65533;&#65533;&#65533;&#65533;&#65533;&#65533;&#65533;&#65533;&#65533;&#65533;&#65533;K&#65533;t&#65533;Lm&#65533;&#65533;&#65533;p&#65533;&#65533;&#65533;&#65533;&#65533;
&#65533;
&#65533;&#65533;I&#65533;6kY&#65533;M&#65533;&#65533;q&#65533;&#65533;&#65533;&#65533;&#65533;&#712;&#65533;&#65533;p7&#65533;&#65533;s&#65533;	&#65533;&#65533;
&#65533;&#1160;&#65533;&#1394;&#65533;
&#65533;p5&#65533;&#65533;	r&#65533;/&#65533;v&#65533; )&#65533;&#65533;&#65533;&#1246;&#65533;&#65533;)&#65533;&#65533;&#65533;&#65533;]&#65533;&#65533;w&#65533;Y&#65533;<&#337;1&#65533;&&#65533;&#65533;'&#65533;&#65533;K&#65533;<,&#65533;&#65533;&#65533;[&#65533;0g,&#65533;q&#65533;&#65533;&#65533;Q0!&#65533;8&#65533;&#65533;O&#65533;L&#65533;&#65533;k&#65533;&#65533;x>&#65533;<Y&#65533;[&#65533;&#65533;6&#65533;&#65533;&#65533;[&#1646;r&#65533;n&#65533;6^3|2&#65533;&#65533;f&#65533;,&#65533;+&#65533;4&#65533;8TF&#65533;&#65533;&#65533;U&#65533;&#65533;&#65533;&#65533;&#65533;&#65533;&#65533;&#65533;&#65533;:7&#65533;&#65533;&#65533;&#65533;&#65533;&#65533;&#65533;&#65533;b&#65533;&#65533;&#65533;U\&#65533;uk&#65533;$@&#65533; &#52052;&#65533;O&#65533;9&#65533;&#65533;&#65533;h{&#65533;&#65533;Z&#65533;&#65533;&#65533;&#1364;&#65533;&#65533;'[ \Ti&#65533;&#65533;&#65533;6{zY&#65533;&#65533;&#65533;W9&#65533;&#65533;9&#65533;&#464;9&#65533;d&#65533;&#65533;^C&#65533;a&#65533;'&#65533;%&#65533;uA. &#65533;&#65533;&#65533;&#65533;GN4 &#65533;&#65533;,&#65533;&#65533;&#65533;R&#65533;2&#65533;&#65533;&#65533;&#65533;uZ&#65533;a;&#65533;&#65533;&#65533;&#65533;D&#65533;#~&#65533;&#65533;&#65533;&#65533;&#65533;C&#65533;s&#65533;|&#65533;Reo@&#65533;UF/&#65533;&#65533;;&#65533;H-B&#65533;&#65533;",&#65533;V&#65533;&#65533;!LV%K&#65533;&#65533;g&#65533;&#895;4Q&#65533; )s/&#65533;&#65533;&#65533;2o)&#65533;&#65533;&#65533;&#65533;{Q:&#65533;&#65533;&e&#65533;k&#65533;-W&#65533;&#65533;T-&#65533;4M&#65533;&#65533;+&#65533;&#65533;r&#132;&#65533;&#1255;Q&#65533;X&#65533;:U&#65533;T)SE&#65533;&#65533;&#65533;&#1322;V5fd&#65533;b*U&#65533;N&#65533;bH&#65533;&#65533;L&#65533;6m&#65533;t&#65533;&#65533;&#65533;J&#65533;(ErI&#65533;&#65533;L=&#65533;&#65533;&#65533;j&#65533;)Q&#65533;4Y2&#65533;&#65533;R&NA&#65533;2i&#65533;GTOEe&#65533;*&#1385;&#65533;Y&#65533;&#65533;&#65533;&#65533;I&#1260;&#65533;<u&#65533;9*&#1319;P&#65533;D&#65533;&#65533;+D&#65533;&#65533;R-D&#65533;&#65533;UHU&#65533;\&#65533;&#65533;e&#65533;._&#65533;t&#65533;
l0&#65533;^&#65533;&#65533;x!&#65533;&#65533;&#65533;\&#65533;u&#65533;z&#65533;7V-&#65533;~i&#602;UK&#65533;+W&#65533;@&#65533;21&#65533;K&#65533;,&#65533;&#65533;)&#65533;&#65533;k&#1584;-m&#697684;&#65533;OKGq&#65533;&#264;&#1055;>&#65533;%jd3&#65533;'Q
cm&#65533;&#65533;&#65533;3&#65533;T&#65533;A&#65533;5&#65533;q&#65533;X{i&#65533;j&#65533;&#65533;^&#65533;l&#65533;:e&#65533;-&#65533;I&#65533;%:d&#65533;}&#65533;B&#65533;!&#65533;_&#65533;&#65533;B&#65533;):&#65533;(R&#65533;HA&#65533;D&#65533;;$&#65533;&#65533;[d&#65533;CD&#65533;A&#61135;&#65533;&#65533;	&#65533;S&#65533;&#65533;?&#65533;&#65533;!&#65533;L@A<&#65533;&#65533;&#65533;8&#65533;+D@.&#65533;#&#65533;&#65533;c&#65533;>&#65533;h&#65533;B?&#65533;&#65533;&#65533;&#65533;@y&#65533;&#65533;=&#65533;&#65533;C&#65533;<&#65533;0rF?0lq&#65533;&#65533;&#65533;;&#65533;&#65533;Hd&#65533;&#65533;G$yMG&#65533;&#65533;&FI&#65533;=&#65533;&#65533;\/&#65533;E&#65533;dd=C&#65533;?&#65533;S&#65533;>C&#65533;&#65533;&#65533;P&#65533;lO&#65533;7&#65533;&#65533;&#65533;K&#65533;&#1923;&#65533;@&#65533;&#65533;&#65533;B&#65533;&#65533;&#65533;C&#65533;9&#65533;&#545;
0`R&#65533;3&#65533;&#65533;&#65533;&#65533;;&#65533;&#65533;&#65533;&#65533;Q&#65533;=&#65533;0U&#65533;<H&#65533;F&#65533;j&#65533;&#65533;S&#65533;&#65533;&#65533;&#65533;&#65533;\&#65533;c:>ER&#65533;&#65533;1&#65533;?&#65533;&#65533;X&#65533;0vV@&#65533;C&#65533;[A&#65533;Q&#65533;=&#65533;&#65533;c&#65533;<&#65533;&#65533;V&#65533;:&#65533;C8&#1792;C^&#65533;&#65533;&#65533;;t&#65533;&#65533;q&#65533;`&#65533;&#65533;9>&#65533;&#65533;Nq&#65533;&#65533;H#&#1261;&#65533;&#65533;[w&#65533;&#65533;_]y&#885;&#65533;m&#64515;[&#65533;&#65533;&#65533;&#65533;~&#65533;&#65533;&#65533;p&#1872;&#65533;vw&#65533;c&#65533;]&#65533;;&#65533;p7&#65533;]&#65533;&#65533;&#65533;&#65533;&#1911;H:&#65533;x^o&#65533;&#65533;h&#65533;&#65533;an&#65533;9&#65533;&#65533;&#65533;6r&#65533;w)&#65533;8p&#65533;uCf7@&#65533;&#65533;7^fc&#65533;5b^&#65533;2:&#65533;&#65533;&#65533;V&#65533;&#43962;&#65533;j&#65533;,&#65533;&#65533;&#65533;&#65533;&#65533;J&#65533;Z>&#65533;&#65533;E&#65533;|&#65533;&#65533;M&#65533;&#65533;&#65533;:y&#65533;&#65533;
&#1156;&#65533;L0i&#65533;m&#65533;B&#532;S&#65533;RK&#65533;E&#65533;&#65533;,&#65533;JAeV6&#65533;H&#65533;&#65533;/jE&#65533;BjH&#65533;M&#65533;&)&#65533;&#65533;&#65533;2JK.&#1124;&#65533;&#1816;2&#65533;*&#65533;<&#65533;D&#65533;&#65533;3&#65533;&#595;&#65533; &#65533;|&#65533;&#65533;&#65533;&#65533;:&#65533;&#65533;H&#1825;&#65533;@Y&#65533;6&#65533;t&#65533;&#65533;O&#386;&#65533;&#65533;&#65533;,j&#65533;&#65533;S"&#65533;&#65533;&#65533;Zye9&#65533;p&#65533;&#343;]v&#39255;]x&#65533;{&#65151;&#65533;&#65533;}&#581;2&#65533;c&#65533;l&#65533;a&#65533;^Y`q&#65533;qV&#65533;#&#65533;+&#65533;&#65533;-i-6&#65533;cS&#65533;&#65533;P|E+b&#65533;](B&#65533;	I$B:&#65533;!&#65533;D	Lxb&#65533;yEgjA&#65533;Z&#65533;b&#65533;&#65533;&#65533;&#65533;|&#65533;
&#65533;L&#65533;3&#65533;&#65533;N,f&#65533;Y&#65533;"&#65533;&#65533;-&#65533;&#1494;&#65533;m&#65533;&#65533;h&#65533;&#65533;!El&#65533;&#65533;&#545;&#65533;&#65533;&#1288;F,&#65533;&#65533;&#65533;	$&#65533;#/*&#65533;@&#65533;&#65533;V&#65533;#B&#65533;&#65533;!&#65533; .&#65533;&#65533;A&#65533;sxBR&#65533;&#65533;&#65533;!H&#65533;p&#65533;&#65533;8(&#297;&#65533;&#65533;&#65533;Z&#65533;&#65533;&#65533;m&#65533;!&#65533;ljH&#65533;&#65533;&#65533;!A&#65533;L&#65533;!N&#65533;(1	H@bWJd$a&#65533;
OH&#65533;d&#65533;&#65533;&#65533;&#65533;&#65533;h'&#65533;4&!1&#65533;Z")&#65533;&#65533;7j&#65533;&#65533;&#65533;&#65533;&#65533;cg&#65533;HQ&#65533;pR&#65533;@0&#65533; &#65533;&#65533;&#65533;&#65533;pl&#65533;&#65533;V&#65533;:&#65533;&#65533;&#65533;/|&#843;Z&#658;# &#65533;&#65533;&#65533;&#65533;Qtp&#65533;&#65533;&#65533;-{&#65533;&#65533;l&#65533;&#65533;C&#65533;&#65533;h-M&#65533;&#65533;TDZ&#1292;tT&#65533;k&#1131;^+&#65533;6&#65533;PNuL]&#65533;6&#65533;&#65533;oUHc&#65533;&#65533;&#65533; &#65533;x&#65533;&#65533;h&#65533;C&#65533;&#65533;)O&#65533;Jq&#65533;XC&#65533;P&#65533;}kW&#65533;&#65533;&#894;uQr&#65533;&#65533;_e&#65533;5/&#65533;&#65533;5M\?&#230;&#65533;<&#65533;OqtnXC&#65533;&#65533;6&#65533;d	W&#65533;&#65533;-&#65533;JLf+&#65533;h&#65533;&#65533;&#65533;q!&#65533;&#65533;t&#65533;K]&#65533;&#65533;4$&#65533;&#65533;HUj&#796;&#65533;4t"&#65533;&#65533;+&#65533;
&#65533;rDp&#65533;&#65533;
J$&#1096;C\B&#65533;&#65533;&#65533;"]S	&#65533;&#65533;&#65533;oq&#65533;&#65533;&#65533;P&#65533;B&#65533;&#65533;q&#65533;&#65533;k%&#65533;Z&#65533;&#65533;&#65533;&#65533;yB&#65533;&#65533;&#65533;&#65533;'z&#11788;XU&#65533;&#65533;&#65533;)R&#65533;&#65533;Q&#65533;u I&#65533;	M&#65533;&#65533;H&#65533; &#65533;)Tk&#65533;O&#65533;&#65533;P&#65533;U&#65533;R&#65533;((+X&#65533;^5&#65533;X-*W&#65533;&#65533;t&#65533;6&#65533;^J&#65533;&#65533;Z&#65533;&#65533;q&#65533;&#65533;&#65533;Dx&#593520;&#65533;&#65533;&#65533;Lfn&#65533;&#65533;_f&#65533;0&#65533;b&#65533;&#65533;8&#65533;&#65533;&#65533;e*&#65533;AWD7&#65533;&#65533;&#65533;v&#65533;
&#65533;pEnC&#65533;_w&#1510;	&#65533;&#65533;wMEB&#1097;LHm&#65533; &#65533;HJd"&#65533;&#65533;fv&#65533;]&#65533;"&#65533;&#65533;Ei&#65533;>Z &#65533;&#65533;&#65533;&#65533;g.S&#65533;[ &#65533;&#65533;&#65533;&#65533;&#65533;'C&#65533;i&#65533;&#65533;&#65533;$$1&#65533;IXX4d$.&#65533;a&#65533;R&#65533;&#65533;(&#65533;&#65533;&#65533;&#65533;B(M&#65533;&#65533;P&#65533;z4&#65533;BXX&#65533; &#65533;!a&#65533;1(&#65533;Dh&#65533;&#65533;&#65533;&#65533;@
p0&#65533;&#65533;&#65533;%)&#65533;&#65533;&#65533;&#65533;&#65533;&#65533;j&#65533;dS&#65533;&#665;&#65533;"&#1378;&#65533;T&#65533;?2>]Z&#65533;&#65533;b&#65533;li&#65533;f:&#65533;&#65533;TY&2+&#146;j*q&#65533;&#65533;'q&#65533;d>q&#65533;S&#65533;fV
JMM&#1188;&#65533;&#65533;&#65533;)j&#65533;rvP&#65533;l&#65533;&#65533;(@&#65533;&#65533;i&#65533;n&#65533;+&#1181;&#65533;(&#65533;&#1029;+;&#65533;SYx|g4&#65533;9&#65533;h&#65533;&#65533;&#65533; N)/Y&#65533;&#65533;R'&#65533;&#65533;&#65533;&#65533;R&#65533;&#65533;&#65533;&#65533;BW;&#65533;5&#65533;r,]&#65533;(&#65533;$j&#1093;&#65533;&#65533;&#65533;&#1177;&#1200;&#65533;&#65533;&#65533;hH&#65533;YT&#65533;&#65533;&#65533;&#65533;:&#65533;Y&#65533;&#65533; &#65533;&#65533;NL\!&#65533;(F+&#65533;&#65533;&#65533;p%&#65533;&#65533;&#65533;d&#65533;&#942;&#65533;&#975;N,g&#65533;&#65533;&#65533;&#65533;&#65533;&#65533;S&#65533;&#65533;&#65533;&#65533;&#65533;&#65533;u>&#65533;]&#65533;6\Leu&#65533;S]znx&#65533;&#65533;ej8&#65533;~&#65533;&#65533;&#65533;&#65533;N&#65533;&#1252;&#65533;
W`&#65533;$&#65533;&#65533;)&b<&#65533;`I&#850;l&#65533;$B&#65533;J&#65533;M&#65533;#&#65533;nj&#65533;b	JX&#65533;n$g&#65533;X8&#65533;	&#65533;ub&#65533;`&PN	M&#65533;&#65533;.&#65533;&#65533;y&#65533;}&#65533;&#65533;TD&#65533;*&#65533;&#1070;&#65533;`&#65533;	LPQ&#65533;&#65533;&#65533;&#1798;&#65533;&#65533;?1KE&#65533;&#65533;&#65533;&#65533; #&#65533;&#65533;&#65533;]0&#65533;5&#65533;=&#65533;&#65533;&#65533;&#65533;&#65533;^&#65533; 1Q;&#65533;3As&#65533; &#65533;p;&#65533;&#65533;Htk&#65533;&#65533;&#65533;&#65533;&#65533;&#65533;E&#65533;&#65533;&#65533;^&#65533;&#65533;{&#65533;&#65533;.p&#65533;&#65533;&#65533;b~<&#65533;jF&#65533;#&#65533;XT&&#65533;m&#65533;&#65533;&#65533;&#65533;&#65533;&#65533;&#65533;&#65533;&#65533;-&#65533;&#65533;&#65533;"5&#65533;`b&#65533;(p&#65533;&#65533;&#65533;&#65533;LB&#65533;Q&#65533;&#65533;,&#65533;&#65533;&#65533;&#65533;&#65533;&#65533;&#65533;&#65533;owq&#65533;&#65533;&#65533;b&#65533;&#65533;&#65533;-&#65533;&#65533;&#65533;&#65533;B&#65533;&#65533;E+&#65533;n&#65533;YB&#65533;xD&#65533;vL&#65533;&#65533; Y&#65533;&#65533;&#65533;-5&#65533;&#65533;e2P~&#65533;A&#65533;XJZc &#65533;&#1580;,&#65533;e&#65533;&#256;1 &#65533;&#65533;&#65533;&#65533;&#65533;&#65533;#&#65533;&#65533;&#65533;s&#65533;&#65533;&#65533;&#65533;@&#65533;s">&#65533;&#65533;%&#65533;&#65533;!&#65533;&#65533;U&#65533;&#65533;n&#65533;&#65533;5BF&#65533;Fx&#65533;HX$&#240;&#65533;|&#65533; B&#65533;3)&#65533;Aa"E&#65533;@E&#65533;&#65533;@&#65533;&#65533;&#65533;l&#65533;,%9Y"&B&#65533;S&#65533;$&j&#65533;d%V&#65533;"&#65533;&#65533;&#65533;t&#65533;6&#65533;s&#65533;&#65533;&#1795;;8&#65533;&H&#65533;&#65533;&#65533;("@&#65533;&#65533;E&#65533;&#65533;)&#65533;K3&#65533;n^9!YY&#65533;&#65533;U&#1108;;&#65533;&#65533;p&#65533;&&#65533;&#65533;&#65533;&#65533;i&#65533;w&#662;4&m&#38415;&#65533;v&#65533;!&#65533;&#65533;&#65533;&#65533;C&#65533;&#65533;MI&#65533;R&#65533;&#65533;&#65533;(&#65533;&#65533;(^&#65533;&#65533;&#65533;&#65533;
)4@d&#65533;&#65533;6Pfc&#65533;a&#46676;&#168;pY&#65533;&#65533;Y&#65533;&#65533;&#65533;&#65533;yD&#65533;&#65533;z&#65533;&#65533;&#65533;Mk&#65533;&#65533;9&#65533;'&#65533;&#65533;?&#65533;b(&#65533;i&#65533;K&#65533;&#65533;&#65533;}&#65533;&#65533;&#65533;&#65533;w&#65533;&#65533;m&#65533;&#65533;&#65533;'&#65533;&#1639;u&#65533;&#65533;G$&#65533;O&#65533;CT&#65533;&#65533;aDD8b<4 F&#65533;k85x&#65533;&#65533;#&#65533;&#65533;&#1544;Tp&#659;&#65533;&#65533;,9&#65533;9I&#65533;I&#65533;L&#65533;&#65533;b9:&#65533;&#65533;@+&#65533;9&#65533;0&#65533;&#65533;B&#65533;J 	&#65533;&#65533;&#65533;&#65533;&#65533;(y&#65533;Gz&#65533;&#65533;G&#1945;&#482;&#65533;8&#65533;&#65533;&#65533;&#65533;o|&#65533;&#65533;:&#1402;&#65533;&#65533;B&#65533;xF&#65533;&#65533;:g&#65533;&#242;&#65533;&#1610;&#65533; &#65533;&#65533;P&#65533;R@;jG&#65533;\G&#65533;JG&#65533;1	&#65533;&#1163;
&#65533;&#65533; .&#65533;!&#65533;&#65533;
&#65533;&#65533;&#65533;&#1931;&#65533;&#65533;/Z&#65533;&#65533;&#65533;&#65533;&#419;.&#65533;&#65533;&#65533;I,&#65533;K&#65533;&#252;&#65533; &#65533;&#65533;&#1643;tM&#65533;&#65533;F&#65533;1f&#65533;&#65533;8&#65533;&#65533;L&#65533;g&#1837;&#1715;`&#559;&#65533;&#65533;&#65533;_ &#65533;\&#517;_&#65533;DI&#65533;s&#65533;&#65533; &#65533;&#1000;&#65533;"&#561;&#65533;!;&#65533;IP	&#65533;Z&#65533;&#858;&#850;&#65533;&#65533;&#65533;!!T&#65533;"&#65533;&#65533;&#65533;k1Z&#65533;2@"&#65533;>&#65533;5p&#65533;1" &#65533;8&#65533;<5&#65533;&#65533;E&#65533;&#65533;&#65533;Jc&#65533;&&#65533;<&#1539;n&#65533;&#65533;l&#65533;5h*QC&#65533;&#65533;&#65533;.&#65533;&#65533;)M"Qb&#65533;\3>&#65533;&#65533;C&#65533;5&#65533;T&#1700;&#65533;&#1828;&#65533;NZs&#65533;&#1796;&#65533;M&#65533;$=&#65533;A5&#65533;"&#65533;&#65533;&#65533;W&#65533;&#65533;b&#65533;R&#65533;/&#65533;&#65533;	H &#65533;&#65533;&#65533;1&#65533;&#65533;<&#65533;&#65533;aC&#65533;&#65533;`K&#65533;&#572;j&#65533;+&#65533;t&#65533;^&#65533;&#564;~IOn&#65533;6&#65533;&#65533;&#65533;Y&#65533;4&#65533;&#65533;&#65533;4&#65533;&#65533;pc&#65533;&#65533;&#65533;DU&#65533;66&#65533;]&#65533;)v	)E&#65533;C&#65533;&#65533;{&#48517;J&#65533; &#65533;]L&#65533;&#65533;5&#65533;L&#65533;D~6o&#65533;l&#131;U&#65533;P&#65533;&#65533;&#65533;&#65533;|&#65533;5&#65533;&#65533;&#65533;?\Yl&#65533;z&#65533;D&#65533;rs&#65533;&#65533;j&#65533;oy&#65533;48&#65533;`&#65533;D&#65533;&#65533;Qq&#65533;[40&#65533;&#65533;&#218;&#65533;&#65533;&#65533;&#65533;&#65533;O&#540;J&#65533;0Hh&#65533;c&#65533;&#30939;MH&#65533;&#65533;&#65533;&#65533;&#65533;&#65533;&#65533;&#65533;	&#65533;&#65533;&#65533;rt&#65533;&#65533;[9&#65533;K	JX&#65533;G&#65533;;Z-&#65533;8S&#65533;&#65533;+&#65533;@/&#65533;&#65533;&#65533;&#65533;R&#65533;:&#65533;h&#65533;&#65533;&#65533;&#65533;&#65533;[&#65533;V&#65533;X&#65533;&#65533;&#65533;$&#65533;T&#65533;
&#65533;a&#65533;4&#65533;R0&#65533;&#65533;`&#65533;&#65533;&#65533;&#65533;&#65533;&#65533;1
&#65533;K&#65533;@9&#65533;'&#65533;	&#65533;p
&#65533;z&#65533;&#65533;&#65533;&#65533;&#37246;&#65533;=_&#65533;&#65533;&#65533;a&#65533;^@U&#65533;&#1694;\&#65533;&#65533;Zp&#65533;&#65533;&#65533;&#65533;t&#65533;&#65533;&#65533;U(&#65533;&#65533;&#65533;&#65533;t&#65533;&#65533;A&#65533;&#65533;K&#65533;j$&#65533;&#65533;K+&#65533;s&#65533;&#65533;L&#65533;&#65533;E&#65533;e+Az&#65533;K`JV!
&#65533;W&#65533;=&#65533;a&#65533;_&#65533;L&#65533;&#65533;;&#65533;&#65533;&#1548;W`&#65533;R&#65533;]&#1348;n&#65533;	MX	&#65533;&#65533;h&#65533;
&#65533;9&#1195;L&#65533;$&#65533;&#65533;&#65533;&#65533;&#65533;d&#65533;2&#65533;&#65533;V&#65533;&#65533;?&#65533;	;&#65533;?&#65533;&#65533;C&#65533;.&#65533;4&j
)5PL,(Z$&P&#65533;#X&#65533;&#65533;"aOQ&#65533;*&#65533;Bt&#65533;&#65533;"c&#65533;D&#65533;@G &#65533;D
&#65533;\&#65533;&#65533;A+A\Y&#65533;&#65533;&#65533;#&#65533;&#65533;&#65533;\&#65533;I&#65533;(&#65533;M&#65533;1<{)N+
&#65533;7&#65533; 1&#65533;&#65533;&#65533;S&#65533;:&#65533;&#65533; &#65533;$&#65533; &#65533; &#65533;;0;&#806;mI&#65533;|&#65533;Dr&#65533;&#65533;&#65533;&#707;: &#65533;n&#65533;Xm(&#65533;&#65533;;l&#1739;&#65533;&#65533;b&#65533;&~&#65533;5l&#65533;&#1784;&#872;R[&#65533;&#661;&#65533;&#65533;)&#65533;&#65533;&#65533;|&#65533;&#65533;O&#65533;&#65533;&#65533;zb&#65533;q&#65533;E&#65533;&#65533;&#65533;t&#65533;4t)O&#65533;&#65533;&#65533;}&#65533;j61&#65533;&#65533;(&#65533;&#65533;&#65533;1&#328;&#65533;C&#65533;&#65533;&#65533;]&#65533;&#65533;|	&#65533;w&#65533;\&#65533;&#65533;7&#65533;&#65533;&&#65533;&#886;&#65533;i&#208;&#65533;&#65533;&#65533;M&#65533;j&#1889;q)}k&#65533;&#65533;&#65533;&#65533;=E&#65533;&#65533;T&#65533;&#65533;&#65533;&#65533;	&#65533;	&#65533;&#65533;Z&#65533;&#65533;2&#65533;L&#65533;4&#1124;&#65533;&#65533;&#65533;	&#65533;&#65533;5&#65533;&#65533;!&#65533;&#516;&#65533;{&#1205;&#65533;&#1169;&#65533;,&#65533;_&#65533;&#65533;&#65533;&#65533;&#65533;&#1332;&#65533;4&#1354;&#65533;&#65533;.zM&#65533;h&#65533;,&#65533;h&#65533;1_&#65533;`&#65533;:&#65533;*&#65533;&#65533;
&#65533;jJ&#1491;&#65533;@&#65533;&#65533;C&#553;k&#65533;&#65533;&#65533;!&#65533;&#65533;&#65533;&#65533;&#2037;d	&#65533;&#65533;.&#65533;&#65533;F}&#65533;&#1709;&#65533; I&#65533;C&#65533;an&#65533;p&#65533;&#65533;[&#65533;&#65533;a&#1924;&#65533;.;&#65533;}&#65533;&#65533;&#65533;&#65533;&#65533;&#65533;&#65533;n&#1307;&#65533;@
&#65533;&#65533;&#1269;&#65533;&#65533;&#65533;xIPA?Z&#65533;8&#65533;&#65533;&#65533;OP&#65533;&#65533;&#65533;RWa&#65533;&#65533;a&#65533;&#65533;l&#65533;/&#65533;P&#65533;&#65533;!&#65533;&#65533;&#65533;&#65533;&#65533;&#65533;^&#65533;2&#65533;&#65533;XKKP5&#65533;H*&#65533;&#65533;&#65533;&#65533;;Z#&#65533;&&#65533;*q&#65533;D&#65533;1A&#65533;'&#65533;$&#65533;8pBi&#65533;&#65533;F&#244;&#65533;:4l&#65533;&#65533;&#65533;&#1879;*48&#65533;&#65533;^&#579;?H&#65533;&#65533;&#65533;&#419;-&#65533;;&#65533;=&#65533;&#65533;&#65533;&#65533;&#1596;&#65533;&#65533; 9Q&#863;m&#65533;&#65533;&#65533;&#7439;&#65533; N	&#65533;L&#65533;&#65533;M%y&#65533;&#65533;=&#65533;.&#65533;Ez&#65533;&#65533;0&#65533;&#1708;]&#65533;"&#65533;&#65533;8&#65533;&#65533;&#65533;\v&#65533;;&#65533;P&#65533;&#65533;6&#65533;&#65533;&#65533;[&#65533;&#65533;[6&#65533;&#65533;f&#65533;&#65533;xY[&#65533;&#65533;&#1022;&#65533;f^&#65533;Bb&#65533;&#65533;=&#65533;&#65533;&#1731;&#65533;Qq&#65533;f1&#65533;1&#892;&#65533;xI&#65533;&#65533;&#65533;&#65533;e&#65533;&#65533;&#65533;&#65533;5&#65533;:d&#65533;&#65533;&#65533;]&#65533;?t&#65533;&#65533;&#65533;r6]&#65533;&#65533;&r&#65533;7{#&#65533;[$6&#65533;&#65533;&#65533;v&#65533;N&#65533;&#65533;&#65533;k&#65533;&#65533;	7\,&#65533;w&#65533;&#65533;&#65533;i8&#65533;z	5r&#65533;&#65533;&#65533;!D &#65533;&#65533;&#65533;P&#65533;
&#65533;&#65533;_T &#65533;A-&#65533;&#65533;&#65533;MP:&#65533;S&#65533;&#65533;@&#65533;&#196;&#65533;&#1660;&#971;R&#65533;[W&#65533;&#65533;&#65533;&#65533;I
&#65533;yRM&#516;&#65533;QV.&#65533;9R&#65533;&#65533;i&#65533;n&#65533;&#65533;&#65533;&#65533;&#65533;P&#65533;&#65533;ZTE&#65533;DM&#65533;&#65533;&#65533;&#65533;&#65533;&#65533;&#65533;&#987;&#65533;&#65533;)&#65533;^T&#65533;&#65533;*G&#65533;&#65533;>u&#65533;&#65533;K&#65533;U&#65533;U&#65533;&#65533;&#65533;&#65533;&#65533;^&#1255;&#522;z&#65533;&#65533;1&#65533;&#65533;*_&#65533;I&#65533;q&#65533;&#65533;&#65533;P8&#65533;>&#65533;T&#65533;&#65533;&#65533;&#197;&#65533; &#65533;&#65533;&#65533;&#65533;~&#65533;&#65533;&#1263;!&#65533;&#65533;&#65533;[&#65533;&#65533;&#65533;&#65533;&#65533;{&#65533;&#65533;&#65533;&#65533;,-&#65533;&#65533;&#65533;i&#65533;6&#65533;!&#65533;*};LH&#65533;&#65533;B&#65533;&#65533;&#604;HH@XL&#65533;
&#65533;:&#65533;D&#65533;&#65533;O0V&#65533;\&#517;&#65533;&#65533;&#65533; W&#65533;&#65533;=&#65533;&#65533;&#65533;In@u^j:&#65533;<K&#65533;&#65533;	Ri&#65533;&#65533;_&#1866;.V0&#65533;&#65533;3Ep&#65533;&#65533;&#65533;5&#65533;A&#65533;cl!&#65533;Y#&#65533;k&#65533;CP&#65533;Bo=P&#65533;)p&#65533;-P!&#65533;Ez&#65533;4&#1381;&#65533;&#65533;'Y&#65533;%Z"&#65533;t&#65533;'t&#65533;&#65533;c&#65533;i&#65533;&#65533;&#65533;=&#65533;M+Z&#65533;Q2@&#65533;$&#65533;Y
&#591;W&#65533;&#65533;1ea&#65533;5&#65533;gy#&#65533;&#65533;"?(J&#65533;)&#65533;&#65533;	e&#65533; &#65533;> &#65533;F&#65533;9&#65533;&#65533;8 &#65533;&#512;&#65533;NK&#65533;+P&#65533;L&}^&#65533;&#65533;&#65533;Sd&#65533;&#5636;&#65533;&#65533;<C&#65533;&#65533;&#65533;&#65533;}&#65533;5w&#65533;&#65533;'g&#65533;VC|7&#65533;a&#65533;u&#251;&#65533;&#65533;wAf&#65533;&#65533;'8&#65533;&#65533;7&#65533;e&#65533;&#65533;,G&#65533;}ACtI&#65533;&#65533;&#1397;,#&#65533;&#65533;k&#65533;7&#65533;&#65533;&#65533;&#65533;&#65533;&#65533;l&#65533;,?]&#65533;F&#65533;5&#65533;BE&#65533;7&#65533;L&#65533;<&#65533;X[t]b&#65533;.&#65533;&#65533;&#65533;'&#65533;&#65533;&#65533;x&#65533;&#65533;&#65533;&#65533;E &#65533;&#65533;.&#65533;&#65533;=&#65533;&#65533;=r&#65533;d&#65533;4 &#65533;4(2(&#65533;3P&#65533;:&#1960;A&#65533;{t&#65533;&#65533;H&#65533;&#65533;&#2008;x$Q
M&#65533;&#65533;^&#65533;&#65533;IcW&#65533;K&#65533;F&#65533;L&#65533;	&#65533;P9&#65533;b	&#65533;hnk3&#65533;&#65533;R&#65533;&#65533;A&#65533;R>/&#65533;&#65533;H&#65533;&#65533;j&#65533;+&#65533;r&#65533;f&#65533;&#65533;`&#65533;&#65533;&#65533;n?&#65533;R&#65533;:&#65533;8&#65533;>&#65533;&#65533;8&#65533;&#65533;&#65533;&#65533;h$H&#65533;&#65533;&#65533;\&#65533;&#65533;&#65533;&#65533;&#65533;&#209;&#65533;*&#65533;&#65533;&#1067;&#65533;&#65533;&#65533;&#65533;4&#65533;&#65533;`&#65533;\ )&#65533;&#65533;&!X`&#65533;&#65533;&#65533;&#65533;&#65533;X&#544;&#65533;*&#65533;BWy&#65533;&#65533;8&#44418;&#65533;&#65533;&#65533;&#65533;KP9&#65533;X&#65533;ut	&#65533;&#65533;&#65533;&#65533;T@&#65533;&#65533;.&#65533;2 2x>P&#65533;i&#65533;*&#65533;&#65533; Y&#65533;(.&#65533;T=&#1048;.&#65533;&#65533;8WXR&#1540;)Y$&#26308;&#65533;&#28965;X^&#65533;Zi&#65533;GWP&#65533;&#65533;s&#65533;,c&#65533;&#65533;&#65533;m5=&#65533;&#65533;&#65533;&#65533;>&#65533;[&#65533;&#65533;&#65533;<&#65533;&#65533;4&#65533;&#65533;/@9X&#65533;x&#65533;&#65533;j&#65533;&#65533;&#985;&#65533;&#65533;&#65533;&#65533;&#65533;&#65533;%s&#65533;D&#65533;&#65533;&#65533;&#65533;|&#65533;&#65533;O!=&#65533;&#65533;4&#65533;&#65533;&#65533;&#65533;&#65533;&#65533;&&#65533;Le&#65533;&#65533;&#65533;M&#65533;&#65533;&#65533;>&#65533;&#65533;P#<&#1553;&#65533;<}@&#65533;",
&#65533;&#65533;vd&#65533;BF&#65533; &#65533;%&#65533; X1p&#65533;&#65533;&#65533;&#65533;k{&#65533;&#65533;'&#65533;&#65533;&#65533;Wdnvt&#65533;&#65533;r&#65533;P&#65533;&#65533;ykU&#65533;Em&#65533;t&#65533;P&#65533;J&#65533;n&#65533;&#190;=h&#65533;&#65533;&#65533;r&#65533;:(&#65533;&#65533;&#597;v&#65533;5[&#65533;&#65533;{&#65533;9X63(47&#65533;8E&#65533;[tfi>4(&#65533;&#388;&#65533;u&#65533;h&#65533;&#924;:w&#65533;&#65533;y&#65533;fa&#65533;7q&#65533;&#513;&#65533;f&#65533;C&#65533;'2&#65533;&#461;&#65533;&#65533;'6&#65533;c&#65533;`&#65533;9r&#65533;&#65533;&#65533;&#65533;"K6*&#65533;&#65533;&#65533;q&#65533;&#142;u&#65533;&#65533;&#65533;&#65533;&#25369;&#65533;d&#65533;x	cF&#65533;&#65533;5g&#65533;`&#65533;$jT&#65533;P&#65533;F&#65533;&#65533;&#65533;&#65533;&#65533;O&#65533;0Q&#65533;&#65533;$&#65533;&#65533;G&#65533;5zi&#65533;&#65533;&#65533;&#65533;>5M&#65533;&#65533;lT&#65533;Q7Y&#65533;$w&#65533;&#1842;&#65533;2m&#65533;	o&#65533;&#65533;&#65533;&#65533;f&#65533;t&#65533;R%I&#65533;1R&#65533;H#F&#65533;"&#621;t)'O&#65533;@5&#65533;&#65533;&#65533;'&#65533;}&#65533;z
&#65533;&#65533;iS&#1176;Au&#1684;I&#65533;M&#65533;3urZ
U*T&#65533;Q&#65533;b&#65533;&#65533;&#65533;V&#65533;b&#65533;r&#65533;&#65533;U&#65533;&#65533;&#395;&#65533;RU&#65533;v&#65533;T&#65533;J&#65533;&#65533;m&#65533;TiR&#1455;c&#65533;.
&#65533;(R&#65533;&#65533;v'&#65533;&#1875;^&#146;Y&#65533;&#65533;*&#65533;T*&#2034;h&#65533;&#65533;&#65533;k~&#65533;]&#65533;p&#65533;&,&#65533;/^&#65533;&#65533;&#65533;.&#65533;&#65533;R-&#65533;&#65533;&#65533;\)&#65533;0&#65533;&#65533;)&#65533;5&#65533;&#65533;*&#441;&#65533;&#65533;*&#65533;&#65533;&#65533;(&#65533;&#65533;"&#65533;Z&#65533;5&#65533;Zki&#154;^XQr	k&#65533;&#65533;&#65533;W&&#65533;(Hu&#65533;&#65533;&#65533;l&#65533;!&#65533;k&#65533;H&&#65533;&#65533;-&#65533;&#65533;"&#65533;,&#65533;&#65533;&#65533;K0&#65533;0&#65533;$&#65533;&#65533;2K&#65533;&#65533;&#65533;
+&#65533;&#65533;&#65533;k&#65533;&#65533;&#65533;&T&#65533;6&#65533;&#65533;&#60994;)&#65533;&#65533;&#65533;&#65533;(&#65533;4bH }&#65533;~  &#65533;B&#65533; {&#65533;	&#65533;&#65533;&#65533;&#65533;&#65533;&#65533;z&#65533;&#39393;&#65533;b&#65533;"&#65533;,Hz&#65533;a&#65533;
&#65533;&#65533;z&#65533;&#65533;{&#65533;tG|&#65533;&#65533;)v&#65533;qz&#281;j&#65533;&#65533;z&#65533;&#65533;&#65533;&#65533;x&#65533;&#65533;&#65533;z<Z&#65533;| &#65533;&#477;&#65533;&#65533;k&#65533;}&#65533;G &#65533;2&#65533;&#65533;v&#65533;g!&#65533;R!&#65533;R&#563;&#65533; -"&#65533;rH"&#65533;Zk&#65533;&#65533;&#65533;
&#1191;&#65533;&#65533;(; |&#65533;&#65533;)&#65533;&#65533;&#65533;/&#65533;&#65533;&#1321;&#51074;"&#65533;q&#65533;i&#65533;&#65533; &#65533;&#65533;&#65533;&#65533;&#1094;.h&#65533;&#65533;	T&#65533;&#65533;]&#65533;1t&#65533;Q&#65533;Isx&#65533;&#65533;&#65533;Ql&#65533;Lp<&#65533;RL2&#65533;qcC&#65533;&#65533;Rn&#65533;&#65533;&#65533;3&#65533;,&#65533;&#65533;&&#65533;&#65533;&#65533;$&#65533;G&#65533;sPJ&#65533;-&#65533;,1&#65533;)&#65533;|&#65533;&#65533;-#&#65533;&#65533;j&#65533;&#65533;&#65533;td&#65533;x&#65533;$G&#65533;c&#65533;u&#65533;c&#65533;p&#65533;a&#65533;K&#65533;&#65533;Fj&#65533;7&#65533;q6LG&#65533;,&#65533;&#65533;I&#65533;&#65533;Qi&#1816;Fk4&#65533;&#65533;5Z&#65533;&#65533;&#65533;-&#65533;&#65533;7&#65533;'=L6&#708;R&#65533;1I&#65533;u&#65533;p&#65533;&#65533;&#65533;KJ_nrJ&#65533;;$&#65533;&m&#65533;&#65533;&#65533;q&#65533;&#65533;&#65533;h%Fc&#65533;&#65533;&#65533;f&#65533;QI&&#65533;Y&J(&#65533;q&#65533;&#65533;&&#65533;&#65533;5&#65533;#&#65533;H&#65533;&#65533;#&#65533;PR	&&#65533;&#65533;wQ&#65533;&#65533;a&#65533;h&#65533;x&#65533;I\&#65533;OB&#65533;&#65533;y&#65533;gzYr&#65533;&&#65533;T&#65533;$&#65533;.&#65533;Hc&#65533;Qo	z&#65533;&#65533;.'&#65533;&#65533;&#65533;g&#65533;&#65533;&#65533;&#65533;&#65533;|2&#65533;&#65533;&#65533;&#1886;&#65533;U&#65533;tb&#65533;Q&#65533;*L&#65533;&#65533;T&#65533;;&#65533;X+&#65533;D&#65533;&#65533;i+HA&#65533;B&#65533;y&#646;R&#65533;&#65533;&#65533;`&#65533;)&#65533;a&#65533;&#65533;&#65533;&#65533;{&#65533;&#65533;^&#65533;&#65533;&#65533;&#65533;B&#65533;&#65533;.~]&#65533;&#65533;&#517;.&#65533;&#65533;$a&#65533;?&#65533;&#65533;&#65533;-T MG&#65533;&#65533;PN&#65533;#!&#1852;&#65533;&#65533;&#65533;&#321;.&#65533;S&#65533;B&#65533;!!T&#65533;&#65533;&#65533;h&#65533;&#65533;&#65533;^&#65533;^&#65533;CP&#65533;&#65533;&#65533;p&#65533;5&#65533;&#65533;&#65533;P&#65533;&#65533;&#65533;H \&#65533;BM&#65533;&#65533;$&#65533;
&#65533;&#65533;XaU&#65533;RH&#65533;`&#65533;&#65533;Q&#65533;&#65533;,Z1&#65533;B9&#65533;&#65533;D"&#65533;&#65533;T&#65533;&#65533;w&#65533;&#65533;&&#65533;/a&#65533;&#65533;&#65533;W!	I0by&#65533;&#65533;$22;d
T~&#65533;N&#65533;@+O&#65533;O}&#65533;&#65533;4F&#65533;S&#65533;1{%&#65533;&#65533;?&#65533;P3V&#65533; &#1095;~%+_;HD&#65533;&#65533;Ad&#65533;^yJ&#65533;&&#65533;&#65533;'`&#65533;Z&#65533;RD"qrb1&#65533;&#65533;&#65533;7&#885;&#65533;e&#1419;^&#65533;&#65533;F9&#65533;?&#65533;2^&#65533;&#147;'u&#623;Q&#65533;	&#65533;&#65533;&#65533;&#65533;&#65533;&#65533;&#65533;D 	&#65533;&#65533;	&#65533;p5&#65533;&#65533;U&#65533;*&#65533;&#65533;&#65533;&#65533;&#65533;&#1864;F9&#65533;j&#65533;&#65533;&#65533;&#1549;&#65533;[&#65533;K@&&#65533;iD#V&#65533;Cn&#65533;5&#65533;I&#65533;a&#65533;&#65533;3p&#65533;&#65533;8&#65533;FNj&#65533;&#65533;m&#65533;!&#65533;&#65533;&#65533;&#65533;&#65533;&#65533;68&#65533;&#65533;&#65533;&#65533;I~&#65533;T&#65533;UlR&#65533;{DF&#65533;&#65533;3&#65533;&#65533;!'&#65533;C&#65533;&#65533;8&#65533;&#65533;&#65533;r=]HQ&#1376;&#65533;&#65533;1&#65533;*&#65533;P&#65533;P&#1315;
&#65533;sU&#65533;&#65533;C
R5&#65533;&#65533;&#65533;&#65533;g%)LR&#65533;&#1493;U&#65533;)&#1352;P&#65533;Q&#953;a&#65533;EC[3&#65533;f &#65533;&#65533;?OPe-,j&&#65533;7&#65533;H&#65533;&#65533;c1k&#65533;"&#65533;\&#65533;Q&#65533;&#65533;^#&#204;&#65533;.&#65533;&#65533;&&#65533;&#65533;&#65533;NhB0&#65533;&#65533;-&c&#65533;(&#65533;1&#65533;h'!&#676;&#65533;3&#65533;&#65533;&#65533;&#65533;t{&#65533;&#65533;$&#65533;2&#65533;Y

sG&#445;tBCz&#65533;A)&#65533;B&#65533;&#340;&#65533;&#1244;
&#65533;&#65533;A&#65533;{&#65533;&#224;G&#65533;P7&#65533;	Ev&#65533;&#65533;&#65533;&#65533;&#65533;	&#65533;j&#65533;G&#65533;R|&#65533;8&#65533;x&#65533;-t&#65533;\&#65533;&#65533;&#65533;/~ 3&#65533;&#65533;F&#65533;-X&#65533; &#65533;v&#65533;L:S*b(&#65533;X&#65533;&#65533;&#65533;&#65533;&#65533;`&#65533;&#65533;&#65533;&#65533;&#65533;*{&#65533;Kn&#65533;KF&#65533;d&#65533;&#65533;S&#65533;&#65533;&#65533;&#1607;;&#65533;&#65533;dp&#65533;&!
V&#65533;&#65533;H&#65533;&#65533;}(=JE&#65533;&#65533;+&#65533;4&#65533;&#65533;L&#65533;4<&#65533;&#65533;c&#65533;V&#65533;&#65533;&#65533;\EzC&#1545;J,b&#65533;&#65533;&#65533;&#65533;&#65533;|&#65533;+]&#65533;&#65533;33U&#65533;:&#65533;&#65533;&#65533;lD&#65533;&#65533;&#65533;8Nk&#65533;&#65533;&#65533;&#65533;Id&#65533;W&#65533;&#65533;T8&#65533;&#65533;&#65533;9=&#65533;Vrrs&#65533;&#65533;&#65533;&#65533;o&#65533;[&#65533;*Dg&#65533;&#65533;c&#65533;N&#65533;&#65533;&#65533;&#65533;z&#65533;Xo~&#65533;&#65533;t&#65533;Lj3&#65533;&#65533;J'&#65533;&#65533;Ii&#65533;&#65533;&#5303;&#65533;e&#65533;&#65533;&#65533;*\	&#65533;JPs&#65533;T&#65533;x-&#65533;y&#65533;R&#65533;&#65533;&#65533;&#65533;&#65533;P&#65533;A<&#65533;&#65533;g!q&#65533;0&#65533;0&#65533;&#65533;DPc&#65533;&#65533;x&#65533;V&#65533;&#65533;&#65533;e7&#65533;&#65533;&#65533;v&#65533;&#238;&#65533;igX&#65533;Q1&#65533;7&#65533;V&#65533;&#65533;=&#65533;&#65533;J&#65533;R&#65533;U&#65533;qt3J&#2032;&#602;&#65533;&#65533;(kY&#65533;g2&#65533;%-q&#65533;SZ\w6&#65533;;d"&#65533;Z&#65533;&#34228;&#65533;&#65533;&#65533;glhR[f&#65533;&#193;s0IGF&#65533;5&#65533;(.&#65533;&#65533;&#65533;&#65533;Tz5&#65533;(&#65533;qp&#65533;y&#65533;U&#1975;&#933;Lq_&#65533;(gr&#65533;&#65533;&#65533;k9&#65533;&#65533;&#65533;=&#65533;]&#65533;mC&#1914;a&#65533;&#65533;&#945;e0&#65533;d&#65533; &#65533;&#65533;&#65533;&#65533;/W1&#65533;k&#65533;2&#65533;J&#65533;&#65533;x+&#65533;&#65533;&#65533;&#65533;&#65533;b&#65533;&#65533;n&#65533;&#65533;J$1&#65533;&#65533;%&#65533;&#65533;&#1758;&#65533;&#65533;R=&#65533;&#65533;O|\I"&#65533;GDB&#65533;@%&#65533;&#65533;=&#1348;&#65533;&#65533;&#65533;J&#65533;jg&#65533;QxB&#65533;&#531;J&#65533;&#1010;&#65533;@&#65533;&#65533;u"+&#65533;&#65533;&#65533;N0A&#65533;&#65533;w&#65533;&#65533;a&#65533;C&#65533;&#351;&#65533;.cB&#65533;&#17918;&#65533;M
&#65533;&#65533;B&#65533;J&#65533;,&#65533;&#65533;|y&#65533;hG[&#65533;&#65533;&#65533;&#65533;&#65533;.&#65533;&#65533;&#65533;<&#65533;&#65533;v&#65533;&#65533;&#65533;&#65533;?&#65533;/;M$&#65533;)^q&#65533;-S&#65533;&#65533;&#65533;X a&#65533;E&#65533;&#65533;owc&#65533;L&#65533;&#65533;&#65533;&#65533;I@b&#65533;&#65533;&#44038;/&#65533;&#65533;&#65533;)TQ&#65533;X&#65533;&#65533;&#65533;&#65533;s&#65533;aC1C0&#1543;-&#65533;q&#65533;B&#65533;{&#65533;&#65533;e&#65533;&#65533;&#65533;VHz=Q&#65533;&#65533;%0!&#742;&#65533;&#65533;&#65533;&#65533;2y&#65533;1&#54001;&#65533;&#65533;&#65533;<&#65533;"0&#65533;$DB!&#65533;&#65533;P&#65533;&#65533;&#65533;&#65533; &#65533;p&#681;&#65533;&#65533;&#65533;
&#65533;A4&#65533;I&#65533;&#1363;&#65533;&#65533;[&#65533;a&#65533;y&#759;&#65533;&#1645;@
&#65533;&#65533;&#1262; &#65533;&#65533;(&#1379;&#65533;&#65533;A&#65533;&#681;&#65533;
&#65533;0UAT&#1273;0[&#65533;&#65533;&#65533;&#65533;&#65533;&#65533;-&#65533;&#1045;&#65533;&#1793;&#304;&#65533;`&#812;,&#1376;&#65533;&#65533;&#65533;=&#65533;	&#65533;&#65533;?u&#65533;>Z&#65533;&#65533;!&#65533;A&#65533;&#65533;&#65533;@&#65533; &#65533; &#65533;&#65533;L&#65533;AS&#65533;&#65533;&#65533;&#65533;&#65533;P&#65533;Q@VQ&#65533;@N&#65533;=V&#65533;&#65533;&#319;&#65533;&#65533;&#796;[&#65533;&#1325;&#65533;&#65533;D&#65533;M4&#65533;bu&#65533;(&#65533;Y&#65533;DO&#65533;&#65533;M&#65533;&#65533;&&#65533;&#65533;&#65533;&#65533;b.&#65533;\&#65533;&#65533;&&#65533;&#65533;&#65533;U.&#65533;&#65533;&#65533;&#65533;&#65533;&#65533;Q&#65533;&#65533;&#1976;bG&#65533;U&#65533;&#65533;&#65533;U&#512;&#65533;UKL&#65533;&#65533;TM=&#65533;L&#65533;J&#65533;MJI&#65533;@&#65533;LT&#65533;1&#65533;[I&#65533;&#65533;&#65533;&#1784;&#65533;&#65533;l&#65533;&#65533;c0&#65533;(zbQ N&#65533;A&#65533;&#866;x&#65533;&#65533;&#65533;&#65533;&#65533;@rT&#65533;A`&#65533;&&#65533;&#65533;&#65533;tV&#65533;5&#65533;&#65533;5&#65533;&#65533;F&#65533;4&#65533;&#65533;QyT&#65533;A&#65533;&#65533;A$D$&#65533;&#65533;C&#389;]F&#65533;h&#65533;q&#65533;QaFc8&#65533;&#65533;u&#65533;G~&#65533;W&#65533;&#65533;V&#65533;&#837;% &#65533;&#65533;|I&#65533;`&#65533;&#65533;&#65533;&#65533;&#65533;H&#65533;&#1550;h8S&#65533;W&#65533;&#65533;&#65533;&#65533;&#455;}"]&#65533;)&#65533;^&#65533;\F{&#65533;F&#65533;]&#65533;&#65533;&#65533;f&#65533;&#65533;}&#65533;&#65533;z&#1030;)&#65533;&#65533;U&#65533;VBr&#65533;e&#65533;W(,&#65533;{0,&#528;&#65533;G(X}&#65533;&#65533;&#65533;&#65533;0&#65533;&#65533;.H-&#65533;&#65533;B&#65533;m&#65533;(P&#65533;v&#65533;$"&#65533;&#65533;	&#65533;+&#65533;Bm&#65533;X&#65533;pu&#65533;^&#65533;oqI&#65533;&#65533;{e&#65533;d&#65533;#&#65533;&#65533;&#65533;Ap&#65533;&&#65533;B	&#65533;(&#65533;0034&#65533;1&#65533;&#65533;&#65533;&#65533;y&#65533;&#65533;u&#65533;(&#65533;&#65533;e&#1600;&#65533;BoR&#65533;&#65533;B,P&#65533;m&#65533;&#65533;'&#65533;&#65533;%X&#65533;V B&#65533;=SN@&#65533;-&#297; a&#65533;=S&#65533;xZ&#65533;&#65533;N&#65533;BF&#65533;!&#65533;|&#65533;&#65533;'&#65533;A&#65533;&#65533;K&#65533;&#65533;&#65533;&#65533;J&#65533;J&#65533;&#65533;g|

&#1344;NLp&#65533;&#65533;&#65533;&#65533;&#65533;UD&#65533;v&#65533;g&#65533;K}&#65533;D&#65533;&#65533;Y&#65533;&#65533;&#65533;T&#65533;K&#65533;&#65533;	&#65533;&#65533;&#65533;&#65533;&#65533;K&#65533;&#65533;&#65533;&#65533;&#65533;&#65533;&#65533;A&#65533;&#65533;&#65533;&#65533;~&#65533;A&#65533;&#65533;'&#65533;&#65533;J&#65533;hL&#65533;&#65533;&#65533;&#65533;&#65533;&#65533;&#65533;&#65533;&#65533;	&#65533;&#65533;&#65533;&#65533;&#65533;	&#65533;&#65533;&#65533;&#65533;&#65533;A&#65533;&#65533;&#65533;&#65533;|&#65533;pA&#65533;&#65533;&#65533;&#65533;|@&#65533;AC$&#65533;Q&#65533;&#1932;\J&#65533;A&#65533;U&#65533;&#501;MGU&#1252;&#65533;dqTG&#65533;&#65533;&#65533;&#65533;L&#65533;&#65533;&#65533;d&#65533;/V&#65533;&#1936;&#65533;I c&#65533;&#65533;W&#65533;b/&#65533;&#65533;&#732;DJ&#65533;&#65533;&#65533;&#65533;M&#65533;&#65533;J&#65533;i.V&#956;&#65533;&#1746;2&#65533;&#65533;&#65533;MU;&#65533;&#65533;&#876;&#65533;@&#65533;\C&#65533;&#65533;&#65533; &#65533;&#65533;LL#z&#65533;F(&#65533;4.J&#65533;D&#65533;&#65533;&#65533;&#65533;&#65533;F&#65533;4:D&#65533;&#65533;&#344;&#65533;&#65533;&#65533;&#65533;&#65533;&#1833;r&#65533;&#65533;&#65533;M=^&#65533;&#65533;&#65533;&#65533;m&#65533;&#65533;&#65533;&#65533;M&#65533;&#65533;0&#65533;D&#65533;AP&p&#65533;&#65533;dBF&#65533;&#65533;&#65533;)&#65533;&&#65533;&#65533;h&#65533;jg&#65533;%&#65533;&#65533;#&#65533;h&#65533;&#65533;&#65533;&#65533;IB&#65533;&#65533; Wx&#65533;&#65533;&#65533;&#65533;V@Bb(&#65533;",&#65533;X &#65533;&#65533;&#65533;#l&#65533;q&#65533;&#65533;
&#65533;\&#65533;&#65533;p&#65533;`VS&#65533;Ng,Up
&#1871;g&#65533;&#65533;Bn
	yEYP%f)&#65533;&#65533;&#65533;&#65533;(&#65533;+&#65533;^&#65533;&#65533;&#65533;&#65533;&#65533;&#65533;y&#65533;)&#65533;&#65533;&#65533;&#65533;O&#65533;&#132;8&#65533;&#65533;&#65533;&#65533;&#65533;&#65533;&#65533;&#65533;. C0&#65533;,0&#65533;B&#65533;\_T&#65533;&#65533;&#65533;{8Y*lT.Q&#65533;&#65533;=(l]R^ 'e&#65533;&#65533;,'\B&#65533;RB$&#65533;&#65533;R|`&#65533;&#65533;%&#65533;&#65533;&#322;-&#65533;B0&#65533;Q&#65533;C3<l&#65533;-&#65533;&#65533;&#65533;UE(D&#1174;&#65533;B&#65533;&#65533;&#1714;&#65533;&#65533;
&#65533;P&#65533;v`B&#65533;F&#65533;(&#388;j&#682;&#65533;&#65533;
D&#65533;&#65533;&#65533;&#65533;&#65533;H&#65533; &#65533;&#65533;&#65533;&#65533;&#65533;&#65533;"x&#65533;pAt&#65533;&#65533;'&#65533; S&#65533;&#65533;TJYMI&#65533;[&#65533;&#65533;)?B4&#65533;&#65533;+&#65533;&#65533;&#65533;&#65533;L&#1352;j&#65533;R&#65533;bU&#65533;&#65533;}&#65533;&#65533;&#65533;&#65533;A&#65533;&#1695;&#65533;S&#65533;r&#65533;&#65533;&#65533;'&#65533;`&#65533;LU&#65533;&#65533;p&#65533;_y&#263;&#65533;h&#65533;YnS&#65533;&#264;B
&#65533;&#65533;&#1704;&#65533;T&#65533;&#65533;%[ &#65533;A0&#65533;
$&#65533;!*&#65533;&#65533; &#65533;&#65533;&#65533;&#65533;&#65533;&#65533;&#65533;t&#65533;A&#65533;&#65533;Q4d!&#65533;m&#65533;c&#65533;&#65533;B&#1315;&#65533;&#65533;P<i(R&#65533;`&#65533;&#65533;&#65533;tx&#65533;$v&#65533;3Ri&#65533;&#597;&#65533;&#65533;&#65533;8&#65533;&#65533;&#65533;&#65533;n&#65533;&#65533;&#65533;&#65533;X&#65533;.&#1967;&#65533;&#65533;"/^D02Q`"&#65533;
a&#65533;j&#65533;&#65533;&#65533;UG&#65533;#&#65533; &#1809;B&#65533;&#65533;r&#65533;&#65533;HU0&#65533;&#65533;8&#65533;0kjG&#65533;&#65533;.R&#65533;A<
B&#65533;M&#65533;&#65533;Y&#65533;&#65533;`&#65533;&#65533;&#65533;c#*&#65533;&#65533;':&#65533;>v&#65533;Cl&#65533;&#65533;A&#65533;P&#65533;'&#65533;&#65533;z&#65533;&#65533;XOR&#65533;O&LFh&#65533;&#65533;&#65533;&#65533;&#65533;&#65533;N&#65533;b8&#65533;G&#65533;g&#65533;&#65533;W4&#183;*&#65533;!&#65533;q"&#65533;k#&#65533;&#65533;&#65533;,&#183;B&#65533;,&#65533;&#65533;&#65533;xKX\&#65533;GVl)&#65533;{Ij&#65533;O&#65533;peX&#65533;&#65533;#&#65533;&#65533;~y&#65533;^lB&#65533;&#65533;&#65533;+0&#65533;1YbJHbRY)&#65533;&#65533;g&#65533;&&#65533;&#65533;B&#65533;+~}&#65533;f %vl&#65533;&#65533;3&#65533;e&#65533;*&#65533;&W&#65533;+&#65533;&#1092;&#65533;&#65533;X]&#65533;&#65533;. &#65533;.&#65533;-&#65533;&#65533;&&#65533;&#65533;&#65533;eeE&#65533;Bs,&#65533;&#65533;Q&#65533;=&#65533;vq&#65533;u&#65533;#o]&#65533;V&#65533;&#65533;Y&#65533;Ef&#65533;Q&#65533;r&#65533;&#65533;A&#65533;l&#65533;\&#65533;A#hn&#65533;B&#65533;&#65533;&#65533;.&#65533;&#65533;&#65533;&#65533; C.&#65533;+&#65533;&#65533;&#65533;Q&#65533;,&#65533;&#65533;&#65533;&#65533;&&#65533;&#65533;&#65533;*4AP=
i%8&#65533;K&#65533;&#65533;&#281;&#65533;|(tb&#6864;&#65533;&#65533;RL&#65533;JKe.&#65533;&#65533;!x&#65533; &#65533;&#65533;&#65533;&#65533;&#65533;&#65533;&#65533;&#65533;~Zh&#65533;&#65533;*&#237;&#804;rDLo&#1851;&#65533;&#954;&#65533;&#65533;&#65533;-&#65533;'2&#65533;&#65533;&#65533;&#65533;&#65533;4)&#65533;&#65533;<.&#65533;&#65533;&#65533;v&#65533;&#281;&#65533; B&#41565;&#65533;	%&#65533;&zj]M&#65533;&#65533;(D&#65533;F&#65533;`nCU&#65533;@/&#65533;&#65533;L+&#65533;&#65533;&#65533;&#65533;F&#65533;&#65533;&#65533;&#65533;&#65533;&#65533;b$ &#65533;@&#65533;T&#1070;&#65533;A\&#65533;&#65533;o&#65533;&#65533;i)>&#65533;&#1608;&#65533;&#65533;tb&#65533;&#65533;bQ&#1549;Q)&#65533;&#65533;FV&#65533;MLs&#65533;&#65533;A`&#65533;<&#65533;M&#65533;[&#65533;&#65533;&#65533;&#65533;&#65533;5&#65533;&#65533;&#65533;&#65533;&#65533;&#65533;ZiQ&#65533;\&#65533;&#65533;[&#65533;oM&#65533;D&#1772;*&#65533;z\/
&#512;&#65533;[&#65533;&&#65533;L&#65533;a&#65533;K&#65533;&#65533;&#65533;&#1281;&#677;Ru&#65533;&#1420;jM&#65533;&#43590;&#65533;m&#65533;&#65533;b&#1213;)~&#65533;&#65533;r&#65533;&#65533;J&#65533;\D&#65533;i&#65533;&#1897;G9*&#65533;]&#65533;(q&#65533;&#65533;[&#65533;&#65533;|A&#65533;&#65533;&#65533;&#65533; &#65533;&#65533;&#1537;]&#65533;a&#65533;U&#65533;1&#65533;&#65533;&#541;&#65533; &#65533;&#65533;&#1389;&#65533; ]&#65533;mc&#65533;&#65533;&#65533;&#65533;K&#65533;&#65533;&#65533;&#65533;4&#65533;"B&#65533; &#65533;&#65533;&#65533;&#65533;!$&#65533;&#65533;&#65533;&#65533;
&#65533;Fz]XB^&#65533;&#65533;&#65533;q&#65533;&#65533;&#65533;&#65533;&#65533;&#65533;&#65533;u&#1615;T&#65533;&#65533;&#65533;.&#65533;&#65533;&#65533;)&#65533;&#65533;#y&#65533;&#65533;&#65533;h]gM$i&#65533;^&#65533;&#65533;o &#65533;w&#65533;&#65533;&#65533;a&#65533;&#65533;&#65533;Q&#65533;[&#65533;&#65533;&#65533;&#65533;&#65533;&#65533;]&#65533;&&#65533;&#65533;HHzy*&#65533;&#1085;>^&#65533;&#65533;&#65533;&#65533;&#65533;7&#1102;&#65533;&#65533;&#65533;E&#65533;&#65533;&#65533;&#65533;&#513;x^&#65533;X&#65533;&#65533;!L&#65533;'&#65533;&#65533;;&#65533;&#65533;}&#65533;&#65533;2	&#65533;&#65533;/&#65533;,&#65533;&#1474;d&#65533;z&#65533;"&#65533;p`&	&#65533;+K&#65533;"&#132;F&#65533;@
B&#65533;5/mJ-&#65533;J&#65533;&#65533;TtNM&#65533;G&#65533;)&#65533;&#65533;&#65533;&#65533;&#65533;&#65533;r&#65533;0&#65533;RP&#65533;&#65533;<&#65533;&#65533;4&#65533;)OP&#65533;,dbk&#65533;m*H9&#65533;&#65533;cQ&#65533;&#65533;\tA&#65533;&#65533;&#65533;bG( &#65533;&#65533;i&#65533;&#65533; &#65533;PZ&#65533;10&#65533;d&#65533;&#65533;&#65533;&#65533;&#65533;&#65533;&#65533;n&#65533;&#65533;<&#65533;&#65533;&#65533;&#65533;|&#65533;&#65533;z&#65533;'b&#65533;&#385;Z&#65533;&#65533;&#1665;8&#65533;
< "8@&#65533; &#65533;&#65533;T&#65533;&#65533;&#65533;&#65533;&#65533;&#65533;&#65533;@&#65533;D&#65533;d&#65533;P6q&#65533;NNa&#65533;,b&#65533;.&#65533;&#65533;^&#65533;M&#65533;&#65533;,N]&#65533;"i2&#65533;\oK&#65533;jo&#65533;&#65533;T&#65533;&#65533;&#65533;tQ&#65533;cxb1&#65533;&#65533;&#65533;2|\&#65533;&#65533;7N&#65533;&#65533;&#65533;GX*_&#65533;&#65533;&#65533;P&#1379;r(&#65533;T&#65533;x&#65533;&#65533;&#65533;&#272;J&#65533;t&#65533;&#65533;(&#65533;-M&#65533;9v&#65533;LD&#65533;`!&#65533;[c&#65533;&#950;&#65533;n2(&#65533;&#65533;5&#65533;&#65533;@&#65533;c&#65533;u&#65533;w&#65533;)}&#65533;$&#65533;&#65533;&#65533;W&#65533;Pn&#65533;nf(t&#65533;k&#65533;&#65533;a<&#65533;a&#65533;&#65533;"&#65533;ql&#65533;&#65533;&#65533;-&#65533;K&#707;&#65533;&#65533;X&#65533;b&#65533;q&#65533;&#65533;&#65533;&#65533;&#753;8K:)x#&#65533;&#65533;&#65533;&#65533;&#65533;rA_P&#65533;&#65533;F&#65533;k1m&#1615;&#65533;F&#65533;&#65533;y&#65533;&#1350;z&#65533;W&#65533;&#65533;&#65533;`&#65533;&#65533;&#65533;p1&d&#65533;$&#65533;&#65533;&#65533;2?y2&#65533;&#65533;&#65533;&#65533;&#65533;&#65533;i&#65533;+&#65533;&#2002;&#65533;.&#65533;/&#65533;f&#65533;&#65533;&#65533;&#65533;@&#65533;r0&#65533;#&#65533;Q&#65533;&#65533;uQF&#65533;&#50385;k&#65533;F&#65533;i&#65533;#,&#65533; &#65533;A&#65533;&#65533;HAH&#65533;&#65533;A$&#65533;%&#65533;+&#514;-&#65533;B&#65533;3&#65533;&#65533;G&#65533;&#65533;l&#1538;&#1074;&#65533;&#65533;)&#65533;)&#65533;&#65533;&#65533;&#65533;&#65533;N~&#65533;q&#65533;N$ &#65533;C&#65533;&#65533;&#65533;&#1139;&#65533;O>{&#65533;&#1577;S&#65533;=}&#65533;&#65533;&#65533;#HP&#65533;?}&#1425;C&#65533;&#65533;&#65533;w$.lXO&#65533;&#65533;A&#65533;(az$&#65533;8 &#65533;&#65533;Xq!:p&#1712;&#65533;I&#65533;&#924;8o&#65533;&#65533;&#65533;#g&#65533;O7l&#924;I&#65533;&#65533;M&#65533;6i&#65533;&#65533;Is&#65533;&#65533;4k&#65533;XM&#65533;f&#65533;O&#65533;k&#1184;q&#65533;&#65533;8oz&#65533;YcX5f&#992;&#65533;&#65533;M&#65533;7s &#65533;&#65533;&#65533;'&#65533;@~*&#65533;(Q!?xD&#1689;&#65533;M&#65533;7G&#65533;&#65533;}&#65533;&#65533;o:&#65533;-&#65533;&#65533;3&#65533;MQ&#65533;E&#65533;&#65533;&#65533;&#65533;(&#65533;w&#65533;&#65533;U&#65533;7r&#65533;&#65533;&#65533;s&#65533;&#65533;!B&#65533;&#65533;"$&#65533;8&#65533;&#65533;#
4s&#65533;&#65533;QC&#65533;&#65533;&#65533;&#65533;&#378;&#65533;.=&#65533;3_&#65533;&#65533;&#65533;&#65533;&#65533;qk6m&#65533;)&#65533;<&#1512;j&#1643;&#65533;&#65533;9N&#65533;6&#65533;&#1251;&#65533;&#1972;&#65533;S6V&#206;&#65533;&#65533;&#65533;&#65533;&#65533;m-&#65533;p&#65533;&#65533;&#65533;&#65533;8&#65533;&#65533;1&#65533;&#65533;*7&#1706;n&#65533;&#65533;&#65533;Z&#65533;&#65533;&#65533;$&#832;j9D&#65533;&#65533;(&#65533;&#65533;&#65533;J&#65533;&#65533;&#65533;&#65533;&#65533;&#680;&#654;:&#65533;&#65533;&#65533;i&#65533;&#65533;T<&#65533;&#65533;<&#65533;&#65533;&#65533;:&#65533;&#65533;i&#65533;&#65533;B&#65533;c&#65533;D&#65533;;&#65533;J2I9 &#65533;&#1082;&#65533;&#65533;&#65533;&#65533;4d&#65533;,&#65533;8&#65533;@&#65533;-5&#65533;C&#65533;2&#65533;<&#65533;:&#65533;&#65533;0,&#65533;CJ2&#612;&#65533;I$y&#65533;&#65533;G"y&#65533;J6&#65533;&#275;@=&#65533;D&#65533;RL1&#65533;&#65533;DI%O@&#65533;&#65533;J0&#65533;&#65533;;!Y&#65533;C
!&#65533;EiI&&#65533;&#65533;FL&#372;&#65533;T1:$CQ&#65533;TFiuSA &#65533;[&#65533;5&#65533;A85$&#65533;Eq$NJ&#65533;5&#65533;&#65533;I&#65533;&#65533;DRM6y6K*&#65533;&#65533;ON6&#65533;&#65533;&#65533;&#65533;GA&#65533;&#65533;&#65533;K$&#65533;v&#65533;k&#339;N&#65533;u&#65533;TXi&#65533;&#65533;VXYe]wQ)E&#65533;E5&#65533;N2&#65533;dRl9&#65533;&#65533;K4&#65533;6_|=	EQTT9E&#65533;Q&#65533;|?&#65533;&#65533;DQYc&#65533;Yq%&#65533;Yh&#65533;&#65533;[j&#65533;&#65533;&#65533;\|&#65533;&#21905;ai&#65533;]&#65533;&#65533;-E]&#65533;V8S&#65533;MTr;y&#65533;&#65533;q=&#65533;v_L4&#65533;&#65533;&#65533;J.&#65533;&#65533;\k&#893;v&#38919;&#65533;&#65533;&#65533;GLMD=&#65533;8C)&#65533;Xb&#65533;+&#65533;&#65533;cMNy&#65533;&#65533;]|&#65533;&#65533;^&#65533;Y;&#65533;_t&#65533;&#341;TJaT&#65533;tYY&#65533;^CUaH/&#65533;&#65533;&#65533;%&#65533;$&#65533;PB&#65533;&#65533;&#65533;;&#65533;=D&#65533;1&#65533;vJM? 	&#65533;A\-D&#65533;?&#65533;&#1033;/;D&#65533;&#65533;&#65533;v%&#65533;&Ai&#274;M*Y&#65533;;l&#65533;&#65533;r&#65533; iA&#65533;&#65533; &#65533;1&#65533;&#65533;&#65533;&#65533;&#65533;8&#65533;jc&&#65533;&#25616;<6&#65533;3&#65533;"%&#65533;LG7&#65533;&#768038;d&#65533;,5<&#65533;r)&#1612;I(&#65533;D&#65533;&#65533;"Br&#1896;&#65533;Ad&#65533;<&#65533;&#65533;&#65533;&#65533;&#65533;&#65533;&#65533;&#65533;&#65533;RD&#65533;&#65533;&#65533;&#65533;&#65533;|&#65533;&#65533;C5&#65533;&#65533;xb&#65533;&#65533;9'B&#65533;w"&#65533;>d.7&#65533;&#65533;&#65533;&#65533;@&#65533;(&#65533;(&#65533;&#1025;<&#65533;
b&#65533;&#203;&#65533;&#65533;9H&#65533;-&#65533;&#65533;&#65533;
&#65533;&#65533;&&#65533;&#65533;&#65533;&#65533;&#65533;G&#65533;!&#65533;&#65533;oOi&#65533;&#65533;$Hr>$&#65533;g&#65533;c3&#65533;a&#1033;&#65533;}&#65533;&#65533;&#1040;G-T"^&#65533;b&#65533;&#65533; &#65533;{2&#1241;&#65533;&#65533;&#65533;&#65533;&#65533;p.&#65533;&#1106;Q&#65533;s&#65533;&#65533;&#65533;i4F&#65533;&#65533;P&#26822;&#65533;y&#65533;+&#65533;&#855;T&#65533;&#65533;&#65533;&#65533;a3k&#65533;&#65533;{&#65533;&#65533;G&#65533;&#65533;&#65533;s&#65533;U&#65533;C&#1360;&#65533;1o&#65533;&#65533;X&#65533;2 &#65533;&#65533;&#65533;=&#65533;1&#65533;&#65533;&#65533;R&#65533;,&#65533;&#65533;&#65533;&#65533;&#65533;&#65533;@&#65533;&#65533;&#65533; &#65533;24&#65533;+&#1678;&#65533;&#65533;HTBZw&#65533;&#1392;BE&#65533;KtB&#65533;&#65533;&#65533;(L&#65533;&#65533;&#65533;&#65533;Lg&#65533;&#65533;D%`9	G(&#65533;&#65533;&#65533;&#65533;H&#65533;`&#65533;C&#65533;jD&#65533;L&#65533;&#65533;C"U&#65533;"&#65533; |uX&#65533;
&#65533;&#65533;xE&#65533;]&#65533;&#65533;W&#65533;&#65533;&#65533;+&#65533;u&#65533;=EbY&#65533;&#65533;&#65533;$&#65533;v	iM"&#65533;x&#65533;z&#65533;&#65533;r&#65533;K&#65533;&#65533;P&#65533;%0&#65533;	N&#777;`&#65533;&#65533;b&#65533;.V&#65533;&#65533;&#65533;h&#65533;*&#17832;Q&#65533;`&#65533;&#65533;&#65533;z&#65533;&#65533;&#65533;&#65533;&#65533;`&#65533;&#65533;X&#65533;Lq&#65533;&#65533;1&#65533;)-&#65533;&V1R&#65533;&#65533;1&#65533;&#65533;&#65533;T&#65533;
X&#65533;B#&#65533;&#65533;+^&#65533;Y&#1314;&#65533;x&#65533;+X&#65533;
&#65533;%&#65533;&#65533;X&#65533;&#65533;E&#65533;S&#65533;ba8;&#65533;0&#1135;L&#65533;RB(&#65533;&#65533;&#65533;&#65533;KP&#65533;&#65533;Y&#65533;V&#65533;E&#65533;H8&#65533;T&#65533;&#18438;1`!	AB&#65533;&#65533;>0B&#65533;x&#65533;,~j\&#65533;&#65533;&#65533;&#65533;.f&#65533;
&#65533;&#65533;&#65533;Y&#65533;&#65533;&#65533;*Lz&#65533;&#65533;&#65533;&#65533;&#65533;&#65533;"8&#65533;?&#65533;}&#65533;D&&#65533;Z)G,&#65533; @&#1164;&#65533;4&#65533;&#65533;&#65533;Ay&#65533;7&#65533;Vzx&#65533;#&#65533;&#65533;&#65533;&#65533;&#65533;&#65533;U"&#65533;&#65533;H-b}H_	&#65533;&#65533;"#&#65533;y&#65533;&#65533;&#65533;a&#65533;yQ&#65533;&#65533;9&#1569;&#65533;E&#65533;;&#65533;Z&#65533;#&#65533;5&#65533;&#65533;#t&#65533;&#65533;H7&#65533;&#65533;GM&#65533;&#65533;#&#65533;&#65533;&#65533;&#65533;v&#1539;&#65533;p;&#65533;&#65533;&#65533;)&#65533;U&#65533;ru9_"{h&#65533;w%$&#65533;$&#65533;a&#65533;&#65533;&#65533;Nz&#65533;&#65533;D$H`zo&#65533;P&#65533;&#65533;!F$&#65533;&#65533;:&#65533;&#65533;&#65533;&#65533;&#65533;&#65533;C>"U&#65533;&#65533;Ck&#65533;0&#65533;&#65533;0&#65533;(&#1026; 8&#65533;j&#65533;&#65533;&#65533;&#65533;&#65533;&#65533;(/.d&#65533;V&#640;&#65533;X&#65533;-h&#522;&#65533;Xd&#65533;4&#65533;,gX&#65533;L&#65533;&#65533;&#65533;&#65533;p)&#65533;P&#65533;g&#65533;2&#65533;&#65533;a&#65533;&#666;&#65533;&#1812; &#65533;B&#65533;&#65533;&#65533;&#65533;&#65533;,&#65533;L&#65533;&#210;&#65533;|&#65533;1&#65533;aY&#65533;&#65533; &#65533;R&#65533;7&#65533;&#65533;T&#65533;&#65533;$&#65533;`&#65533;0&#65533;x&#65533;3&#65533;d&#65533;.&#65533;&#65533;2&#65533;&#65533;&#65533;dZ&#65533;4&#611;&#65533;&#65533;KS)C&#288;A{&#65533;'s&#65533;&#65533;X&#65533;G&#65533;L~&#65533;,f&#65533;s8M&#65533;<&#65533;I&#65533;&#65533;&#65533;3&#65533;&#65533;C[C&#65533;yq&#1611;f&#65533;k#6(&#65533;q&#65533;&#65533;&#65533;&#65533;2&#65533;X&#65533;&#65533;&#306;!1	K&#65533;/&#65533;)J&#65533;_2&#65533;g&#65533;&#1668;%$&#65533;G,&#65533;&#65533;&#65533;&#65533;#=&#65533;|&#65533;b&#65533;"&#1565;Me&#65533;&#65533;&#65533;&#65533;71&#65533;]&#65533;&#65533;&#65533;&#50554;{&#65533;&#65533;e&#65533;sY&#65533;&#65533;S-&#65533;F&#65533;H&#65533;3&#65533;&#65533;x2&#65533;&#65533;T&#65533;&#65533;&#65533;x&#65533;&#65533;&#65533;(&#65533;&#65533;&#1100;vt`^+H&#997;P&#65533;.J&#65533;&#65533;&#65533;R&#65533;&#1041;&#65533;f(ERUa3&#65533;&#65533;&#65533;&#65533;&#65533;Q[&#65533;WtLC-**u&#65533;&#65533;&#65533;&#65533;&#1390;&#65533;&#65533;&#65533;B&#65533;&#65533;`Z&#65533;& 
&#747;&#65533;&#65533;"kV&#65533;&#65533;lK&#65533;
O&#65533;nL&#65533;&#65533;%&#65533;&#65533;@&#65533;&#65533;&#65533;&#65533;&#65533;M&#65533;b&#65533;&#65533;&#65533;E&#65533;lQw&#65533;&#65533;&#65533;E'&#65533;&#65533;&#65533;o&#65533;]*<!&#65533;A)D&#65533;&#65533;&#65533;&#65533;
&#65533;&#65533;*&#65533;&#65533;&#65533;C&#65533;&#65533;&#65533;&#772;(m0&#9234;&#65533;=&#65533;|}&#65533;&#65533;&#65533;&#65533;&#65533;&#65533;&#65533;
X&#65533;X_oM&#65533;G&#1865;p&#65533;&#65533;&#65533;w&#65533;^&#65533;&#65533;/7&#65533;&#65533;$&#65533;&#1542;0y&#65533;&#65533;&#65533;M&#12000;&#65533;Q)&#65533;&#65533;&#65533;&#65533;&#65533;tB&#65533;&#801;t&#65533;]&#65533;&#65533;&#65533;&#65533;%&#65533;&#65533;&#65533;r!z&#65533;&#65533;7&#65533;&#637;&#65533;2&#65533;0&#65533;5(&#65533;+h &#65533;&#65533;05&#65533;F3&#65533;&#65533; !&#65533;&#65533; {Zq&#65533;&#65533;&&#65533;&#65533;&#65533;&#256;&#65533;`&#65533;6&#65533;&#65533;2&#65533;c+v&#65533;t&#65533;@%R&#65533;&#65533; x&#1184;
| .&#65533;4&#65533;B&#65533;&#65533;&#65533;
&#65533;&#65533;&#65533;&#65533;&#65533;&#65533;k&#65533;&#65533;&#65533;&#65533;&#65533;&#65533;&#65533;&#65533;&#65533;&#65533;A&#65533;&#65533;&#65533; &#828;&#65533;L&#65533;&#65533;n-&#65533;f&#65533;&#65533;&#65533;&#65533;&#65533;&#65533;&#65533;&#65533;:d3&#525;&#65533;&#65533;`&#65533;&#65533;:&#65533;&#65533;6i&#830;B,&#65533;Gy&#65533;b+Hc-.c&#65533;&#65533;&#1562;B;&#65533;c,&#65533;&#65533;M&#512;y&#65533;b&#65533;L&#65533;`&#65533;&#65533;&#65533;@&#65533;&#65533;d&#65533;&#65533;c&#65533;&#65533;&#65533;&#65533;\&#1044;&#396;&#65533;&#65533;b4&#65533;b&#872;,($-t&#65533;:&#65533;&#65533;< C6&#65533;&#65533;&#65533;O&#65533;?&#65533;d&#1322;$2&#65533;"&#65533;2&#65533;A&#65533;&#65533;&#65533;&#65533;"&#65533;&#65533;&#65533;&#65533;&#65533;+8M+&#65533;&#1524;&#65533;&#65533;#&#65533;)&#65533;H&#65533;D&#65533;&#65533;&#65533;&#1552;&#65533;XjN&#65533;&#65533;&#65533;Y&#65533;P&#65533;&#65533;&#65533;&#65533;&#65533;&#65533;e&#65533;,!P&#65533;&#65533;@x&#65533;&#65533;&#65533; &#65533; #P&#65533;4&#65533;W&#65533;-&#65533;&#65533;i&#65533;!V&#65533;&#65533;&#65533;&#65533;&#65533;&#65533;&#65533;&#65533;&#65533;&#65533;X&#65533;%&#65533;&#65533;IpF&#65533;T&#65533;@a&#65533;&#65533;[&#65533;FT&#65533;&#65533;h&#65533;%JA4&#65533;&#65533;&#65533;&#65533;&#65533;Z&#65533;&#65533;%gV&#65533;&#65533;&#65533;Z&#65533;&#65533;&#65533;&#65533;&#65533;&#65533;N.e&#65533;PBa&#65533;%&#65533;PAQ&#65533;a%o.&#65533;&#65533;x&#65533;|JpjV&#65533;2&#65533;&#1733;E&#65533;[&#65533;6J<&#65533;i&#65533;&#65533;&#363;&#65533;&#65533;[@&#65533;iv&#26846;&#65533;&#65533;*a&#65533;^o&#65533;&#65533; &#65533; 
&#65533;&#65533;|`&#65533;&#65533;&#65533;&#65533;&#65533;Z&#65533;&#65533;h&#65533;&#65533;&#65533;&#65533;&#65533;NZn&#65533;&#65533;J!&#65533;&#65533;Q< a&#65533;&#65533;&#896;&#65533;&#65533;&#65533;
&#65533;!S&#65533;~I0o)bc/H&#65533;&#65533;>1&#65533;H/t&#65533;B&#65533;I&#65533;&#65533;I&#65533;&#65533;&#65533;i&#65533;ga&#43813;&#65533;&#65533;&#65533;&#65533;,Y &#65533;s&#65533;&#65533;&#65533;&#65533;G&#65533;&#65533;&#65533;&#65533;Kv|O<&#65533;CGHC&#65533;&#65533;=Jd&#65533;&#65533;~&#65533;R:&#65533;&#65533;l&#65533;#&#65533;Dt&#65533;&#65533;6A#"&#65533;&#65533;c*&#65533;@&#65533;@&#65533;&#65533;`X&#65533;&#65533;d&#65533;=&#65533;O&#65533;&#65533;KD &#65533;+&#65533;&#65533;G&#65533;&#65533;&#65533; &#65533;&#65533;&#65533; +&#65533;P7m*&#822;&#65533; &#65533;&#65533;&#65533;&#65533;)&#65533; 	j&#65533;0 &#65533;`V`&#65533; &#65533;&#65533;&#65533;,gW&#65533;&#65533;&#65533;P+&#65533;&#65533;&#65533;,;&#65533;&#65533;&#65533;HI &#65533;#;nm &#65533;B&#1160;y&#65533;&#273;&#65533;3&#65533;pI&#65533;&#65533;A&#65533;c==-&#65533;&#65533;&#65533;&#65533;{&#65533;p+&#65533;)&#65533;&#65533;>&#65533;"M&#65533;&#65533;+&#387;+&#65533;&#65533;B&#65533;&#65533;``&#65533;&#65533;L*+&#65533;A&#65533;&#65533;&#852;&#65533;&#65533;,&#65533;D&#65533;&#65533;,&#1199;A&#65533;&#65533;&#65533;&#65533;&#65533;b*&#160;&#65533;@7)F&#65533;&#65533;wHB&#65533;	&#65533;Y&#65533;&#65533;b@p:
&#65533;+&#1297;&#1536;5M^h&#1091;3&#65533;&#65533;L`&#65533;&#65533;l&#65533;&#65533;Z&#65533;P&#65533;&#65533;&#65533;j&#65533;&#65533;L&#65533;6&#65533;Y0&#65533;	aB&#65533;&#65533;&#65533;&#65533; &#65533;&#65533;
&#65533;`&#65533; &#65533;&#65533;v|&#65533;V&#65533;K&#65533;&#65533;m&#65533;T1&#65533;0&#65533;&#65533;Pw&#65533;P&#65533;P{&#65533;&#65533;&#65533;4&#65533;&#65533;&#65533;NO&#65533;&#65533;A&#65533;1b&#65533;&#65533;Y&#65533;&#65533;[&#65533;&#65533;&#65533;$&#65533;R
F&#65533;.&#65533;]&#65533;&#65533;%&#65533;&#65533;&#65533;3J&#65533;Q&#1780;&#65533;&#65533;b&#65533;.b&#65533;&#65533;Uf&#65533;&#65533;T&#65533;j&#65533;^G w&#65533;&#1684;&#65533;]&#65533;&#65533;!g!lJ&#65533;&#929;&#65533;%U&#65533;&#65533;]&#65533;&#65533;Vw&#65533;#&#65533;E&#65533;eN&#65533;&#65533;%	&#65533;[f$&#65533;&#65533;[&%iP&#65533;`6a_2&#65533;`&#65533;Q&#65533;&#65533;@x&#65533; &#65533;&#65533;	&#65533;@p2	:&#65533;&#65533;D&#65533;&#65533;&#359;>f\Ba&#810;&#65533;&#65533;5PB5&#65533;&#65533;
&#65533;&#65533; &#65533;@G&#65533; &#65533;`&#65533;&#65533;A&#65533; &#65533;&#65533;&#65533;c&#65533;tG&#65533;Itp&#65533;J(DG"&#65533;`%N%X\	Ac&&#65533;`0
)&#65533;>%&#65533;&#65533;~&#65533;&#65533;(+&#65533;x&#65533;C&#65533;`B&#65533;&#65533;&#65533;$r&#65533;$B&#65533;&#65533;&#65533;&#65533;&#65533;J&#65533;}&#65533;d&#65533;2&#65533;&#65533;K&#25601;&#65533;+(j&#65533; h&#65533;v0&#65533; &#687;&#65533;&#256;&#65533;&#65533;&#65533;6&#65533;&#65533;Mp&#65533;`
&#65533;&#65533;<"&#65533;&#65533;)&#65533;#FBDB&#65533;B2&#65533; &#65533;&#65533;8&#65533;&#65533;&#65533;P>&#65533;&#65533;&#910;&#65533;9m"s&#65533;'U&#65533;&#65533;&#65533;&#65533;`
&#65533;&#65533;< &#65533;,`f&#65533;&#65533; R+}
3&#65533;&#65533;?&#65533;.&#65533;&#65533;.&#65533;o
&#65533;&#65533;&#65533;&#65533;,&#65533;&#65533;)&#65533;&#65533;2z"&#65533;&#65533;&#65533;&#65533;&#65533;&#65533;&#65533;/ D&#65533;pTb[&#65533;M&#65533;&#65533;*&#65533;&#65533;*&#65533;&#65533;<P&#65533;&#65533;j(&#65533;j+&#65533;0&#1060;&#65533;+&&#65533;:&#65533;&#65533;&#65533;g(&#65533;&#65533;&#65533;&#65533;D&#65533;&#65533;&#65533;&#65533;&#65533;&#1206;&#65533;&#65533;c.P&#65533;L&#65533;&#65533;)&#65533;:&#65533;&#65533;&#65533;ZH?&#65533;B&#65533;"&#65533;b&#65533;y&#65533;&#65533;&#65533;k&#65533;Ga&#65533;vLH\&#65533;,:&#1095; &#65533;&#65533;1f4z&#65533;&#1012;&#11980;B&#65533;)&#65533;&#65533;&#65533; &#65533;&#65533;&#65533;&#65533;b&#65533;&&#65533;J&#65533;&#65533;o&#65533;XT&&#65533;8&#65533;&#65533;a`F&#65533;&#65533;l&#65533;(&#65533;N&#65533;&#65533;)&#736;&#65533; &#65533;&#65533;	&#65533;&#65533;	&#65533;&#65533;&#65533;&#65533;	&#65533;&#65533;:&#65533;&#65533;4&#65533;IQ&#65533;&#65533;4M&#65533;W&#65533;&#65533;&#65533;n&#65533;">&#65533;<U&#65533;&#65533;+0&#65533;Q&#65533;1&#65533; &#65533;&#65533;qOP&#65533;]7&#65533;_&#65533;&#65533;&#65533;"nZ&#65533;uZ:a&#65533;&#65533;&#65533;T&#65533;&#65533;"&#65533;o&#65533;&#65533; &#65533;U?&#65533;0&#65533;&#65533;&#65533;`*&#65533;^J\&#65533;&#65533;QF&#65533;&#65533;NAa&#65533;a&#65533;&#65533;Vf&#1925;&#65533;7F&#65533;|&#65533;&#65533;(2&#65533;&#65533;.Z&#65533;Q&#65533;)&#65533;?0a	0&#65533;&#65533;`&#65533;<u&#65533;&#65533;f&#65533;&#65533;.&#65533;&#65533;&#65533;&#65533;&#65533;&#65533;&#65533;&#65533;&#65533;&#65533;
&#65533; &#65533;n&#65533; &#65533;&#65533;aZ<aT&#65533;&#65533;&#65533;&,A&#65533;3&#65533;lI` W/&#65533;&#65533; &#640;%6t&#65533;&l&#65533;4&#65533;&#65533; I&#65533;&#65533;&#65533;w&#65533;&#65533;&#65533;J'&#65533;&#65533;&#65533;Fj&#65533;1lKe&#65533;&#597;^&#65533;:&#65533;&#65533;2&#65533;e&#65533;D&#65533;>2TCp*d!YO&#65533;&#65533;&#65533;54&#65533;&#65533;&#65533;F&#65533;i&#2018;
&#65533;?&#65533;9r&#65533;&#65533;6&#65533;L&#65533;!&#65533;f"(&#65533;h"&#35582;&#65533;	'D&#65533;L ;qwFv&#65533; &#65533; 
&#65533;@&#65533;&#65533;O^&#65533;$&#65533;gD&#65533;'- b&#65533;&#65533;A&#65533;&#65533;8&#65533;6&#65533;0&#65533;`&#65533;t&#65533;4&#65533;&#65533;s&#65533;&#814;@@  &&#65533;V&#65533;&#65533;&#65533;&#65533;&#65533;&#65533;,&#65533;&#65533;0&#65533;&#65533;&#65533;&#65533;{&#65533;`@&#65533;&#65533;
&#65533;'&#65533;(,2&#546;&#65533;<l"u&#65533;&#65533;`&#65533;&#65533;
&#65533;&#65533;|&#65533;&#717;f#(&#65533;&#65533;P&#65533;w,&#65533;&#65533;+&#65533;gA&#65533;&#65533;}&#65533;&#694;~&#65533;&#65533;M*&#65533;&#65533;&#65533;&#65533;P,&#65533;BB&&#65533;2,&#65533;&#65533;GL&#65533;q&#65533; H&#65533;&#65533;&#1444;&#630;(=_C&#65533;&#65533;L>&#65533;$+b4x&#65533;,&#65533;,+R{q4>&#65533;&#65533;
&#65533; &#65533;s&#65533;\&#65533;g&#65533;N&#65533;6&#65533;&#65533;&#65533;&#65533;&#65533;3+b&#65533;&#65533;>&#65533; &#65533;&#65533;
&#65533;&#65533;&#65533;&#65533;,y&#1794;5&#65533;&#65533;@&#65533;`N&#65533; %&#65533;u%xM&#65533;bM&#65533;(b&#65533;t
A&#65533;&#28196;&#65533;&#65533;&#65533;&#65533;-&#65533;&#65533;&#285;&#65533;&#65533;&#65533;&#65533;
&#65533;&#65533;	&#65533; 	&#65533;&#65533;	&#65533;@	&#65533;&#65533;	&#65533;&#65533;&#65533;
&#65533;&#65533;&#65533;b&#65533;&#65533;&#65533;&#65533;+0,&#65533;P&#65533;&#65533;&#65533;k!B&#65533;"&#65533;&#65533;&#65533;l&#65533;&#65533;&#65533;&#299878;&#65533;&#65533;&#65533;&#65533;&#65533;3c&#65533;&#65533;&#65533;&`&#65533;S&#65533;&#65533;&#65533;&#65533;&#65533;Y&&#65533;b&#65533;&#65533;&#65533;&#65533;&#65533;f
&#65533;&#65533;&#65533;&#65533;&#65533;\&#65533;&#65533;4]&#65533;5Z&#65533;2A&#65533;)F&#65533;&#65533;&#65533;g&#65533;J
FWI&#663;&#1048;&#65533;1&#65533;&#65533;J]&#65533;&#65533;z&#65533;z&#65533;n"]&#65533;&#65533;X&#65533;o&#65533;<ZK&#65533;pl&#65533;S&#65533;&#65533;&#1608;i&#65533;&#65533;&#65533;Q&#65533;<&#65533;&#65533;&#65533;d&#65533;?&#65533;_&#65533;)$!&#65533;j&#65533; 9&#65533;&#65533;&#944;`	&#65533;&#65533;v&#65533;&#65533;&#65533;k&#65533;&#65533;a2!&#65533;&#65533;Da&#65533;&#65533;&#1866;K&#1180;Z&#65533;t_"&#65533;&#65533;&#65533;Pb&#65533; &#65533;9JG&#65533;EO4GB&#65533;G&#65533;&#65533;j&#65533;!8&#65533;e}&#65533;G5/&#65533;Uj/&#65533;!&#928;m&#65533; &#65533; .&#65533;&#65533;&#65533;n^&#1852;c&#65533;TJ&#65533;X&#65533;&#65533;nX#~&#65533;(2&#65533;&#65533;1&#65533;$f&#65533;&#65533;&#65533;&#65533;w=%&#65533;&#65533;tHg&#65533;&#65533;-
&#65533;CN&#65533;,)&#65533;"&#65533;P<&#65533;&#65533;GJ&#65533;g&#65533;&#65533;&#65533;&#65533;&#65533;?&#65533;`
&#65533;@
&#65533; &#65533;]&#65533;9	L>&#65533;BK&#65533;&#65533;XP&#65533;=&#65533;M&#396;{#Q&#65533;`&#65533;J&#65533;&#65533;$&#65533;&&#65533;&#65533;|L&#65533;&#65533;	r`,`(&#65533;4@\&#65533;&#65533;@&#65533;&#65533;<6s&#65533;9M*'#A*&#65533;Ee&#65533;D&#547;'*l&#65533;S&#65533; &#65533; &#65533;&#65533;
Z&#65533;&#65533;&#65533;BByU&#65533;6&#65533;-$s&#888;&#65533;,`&#65533;<&#65533;Ma&#65533;&#65533;&#65533;&#396;&#65533;X&#65533;M&#65533;&#65533;7*&#65533;&#65533;&#387;&#65533;&#65533;&#65533;.&#65533;&#65533;7&#65533;&#1576;&#65533;
&#65533;&#65533;(&#65533;&#1256;b&#65533;&#65533;'/&#65533;&#65533;&#65533;&#65533;,&#65533;wy&#65533;&#65533;)T&#1733;&#65533;&#65533;&#65533;X&#65533;&#65533;`hS&#65533;&#65533;dJ&#65533;&#65533; T&#65533;e&#65533;&#65533;&#65533;&#65533;&#65533;@&#65533;&#65533;&#65533;&#65533;&#65533; &#65533;@&#65533;G&#65533;6&#65533;&#65533;&#65533;&#65533;&#236;8&#65533;&#65533;C&#974;&#65533;|U&#65533;M&#65533; &#65533;&#65533;{4a&#65533;e&#65533;y&#65533;\&#26808;&#65533;&#65533;)&#65533;&#65533;r&#544;&#65533;&#65533;}
&#65533;&#1665;&#65533;&#65533;&#65533;&#65533;&#65533;
&#65533;&#65533;&#65533;Z&#65533;2&#769;&#65533;E&#65533;V&#65533;b&#65533;&#65533;&#65533;&#65533;K&#65533;!,"&#65533; &#65533;X&#65533;&#65533;N&&#65533;h&&#65533;&#1897;TjI`D&#65533;$&#1009;gFu&#65533;&#65533;U&#888;&#65533;&#65533;&#65533;nL&#65533; &#65533;P&#65533;&#65533;Wj_&#65533;<i&#65533;&#65533;0&#65533;e]_	 2u
5*&#1319;P&#65533;@u&#11529;S&#65533;&#65533;&#65533;<&#65533;E&#65533;b)S&#65533;V&#65533;j&#65533;j*R&#65533;(V&#65533;h*&#65533;FV&#65533;V&#65533;&#65533;5+&#65533;+X&#65533;j&#1642;5&#46443;X&#65533;^&#65533;&#65533;&#65533;j&#65533;,WS&#65533;
&#65533;&#65533;&#65533;&#65533;K&#65533;&#65533;R&#65533;&#65533;)&#65533;%K&#65533;2U&#65533;DU&#65533;&#1381;&#65533;4a&#65533;&#65533;&#65533;(&#1507;&#65533;&#65533;^&#65533;d&#65533;R&#65533;F&#65533;%"&#65533;&#65533;N7o&#65533;YcL'Az&#65533;&#65533;Q&#65533;J;&#65533;Ab&#65533;&#38118;J&#65533;"$&#65533;P$&#65533;N&#65533;Nr&#65533;&#65533;3_&#65533;p&#65533;&#65533;&#65533;7r&#65533;&#65533;&#1651;&#65533;=x&#65533;&#809;s&#65533;&#65533;&#65533;&#65533;w&#65533;&#574;&#65533;'&#65533;9r&#65533;&#65533;&#65533;&#65533;&#65533;&#65533;?&#65533;&#65533;o&#65533;&#65533;&#65533;#I&#65533;6y&#65533;4&#65533;L&#65533;)P&#65533;X	#&#65533;(Y&#65533;\&#65533;r&#65533;R&#65533;#&#65533;&#65533;&#65533;&#175;2
&#1251;E&#65533;	&#65533;CN6l&#65533;&#65533;&#65533;G7&#65533;;r&#65533;&#65533;&#65533;]&#922;3f&#65533;&#65533;&#65533;o&#65533;&#65533;&#65533;g&#65533;!&#65533;x&#65533;&#65533;Z&#65533;&#65533;&#65533;&#65533;k&#65533;&#65533;&#389;&#65533;A&#65533;lt&#65533;6&#65533;jy&#65533;f&#65533;&#65533;&#65533;1&#65533;i&#65533;&#65533;^|&#65533;&#65533;8&#65533;TH&#65533;&#65533;]&#65533;&#65533;&#65533;i&#65533;&#65533;F\&#65533;d&#65533;Qag&#65533;x&#65533;&#65533;m&#65533;!&#65533;&#65533;&#65533;&#65533;h&#65533;QFt&#65533;!&#65533;&&#65533;&#65533;&#65533;H!~&#65533;a:&#65533;&#65533;Al&#65533;A&#65533; &#65533;MT&#65533;\&#65533;Fg&#65533;A!u4hG&#65533;&#65533;A k&#65533;&#65533;F&#65533;&#65533;'iq&#1585;&#65533;&#65533;&#65533;a&#65533;e|&#65533;&#65533;}&#65533;&#16675;
j&#65533;b&#65533;a&#65533;&#65533;d&#65533;&#65533;&#65533;Z&#65533;&#65533;&#65533;o&#65533;&#65533;&#65533;&#65533;&#65533;&#407;&#1734;w&#65533;&#65533;&#65533;i &#65533;&#65533;e&#65533;A&#65533;&#65533;f&#65533;&#65533;'cx&#65533;E1&#65533;a&#65533;&#65533;&#65533;&#65533;`|!c&#65533;&#65533;j&#65533;&#65533;h&#65533;n&#65533;>y&#65533;&#65533;7&#65533;&#65533;&#65533;&#65533;p&#65533;Ay&#65533;qGttH&#65533;&#65533;&#321;"&#65533;&#65533;&#65533;!.&#65533;&#65533;f&#65533;&#65533;&#65533;^&#65533;&#65533;&#65533;&#65533;qp&#65533;&#65533;&#65533;&#65533;c<&#65533;&#65533;g&#65533;!Fa&#65533;&#65533;Fr&#65533;&#65533;&#65533;b&#65533;a&#65533;&#65533;i4ze&#65533;"'{&#65533;&#1718;g&#65533;&#65533;&#65533;&#65533;&#1826;&#65533;m&#65533;lg&#1938;&#65533;gb#&#65533;$G)&#65533;&#65533;r&#65533;E&#65533;&#65533;&#65533;&#65533;&#1188;&#65533;&#65533;r]a2&#65533;Y&#65533;&#65533;&#1418;-&	&#65533;&#65533;j&#65533;E&#65533;B&#65533;&#65533;&#65533;&#65533;&#65533;&#65533;&#65533;&#65533;G&#65533;v&#65533;z&#65533;&#65533;&#65533;&#65533;w&#65533;&#65533;X[&#1917;	bH#&#65533;LbIS&#65533;&#65533;&#65533;TR&#65533;\R	%&#65533;O	$&#65533;TbIXV&#65533;&#65533;XZ&#65533;(&#65533;&#65533;&#65533;QJ&#65533; &#65533;+&#65533;&#65533;D&#65533;F&#65533;&#65533;&#65533;Q+&#65533;&#65533;b&#65533;P&#65533;&#65533;2JB&#65533;$&#65533;&#65533;Q&#65533;|&#1365;S&#65533;H&#65533;&#65533;<&#65533;&#65533;#&#65533;)&#65533;I'&#65533;&#65533;&#65533;|"&#65533;E&#65533;&#65533;&#65533;&#65533;&#65533;&#1247;2RE&#65533;d&#65533;J&#65533;&#65533;&#65533;&#65533;,&#65533;&#65533;2&#65533;L3a&#65533;+&#65533;&#65533;,&#65533;&#65533;&#65533;&#65533;,-&#65533;'&#65533;l&#65533;&#65533;&#65533;c&#65533;&&#65533;g&#65533;&#65533;%J&#65533;D$$a&#65533;J&#65533;&#65533;&#65533;
S*&#65533;J&#65533;&#65533;&#65533;`&#65533;b&#65533;>&#65533;a^&#65533;bC&#65533;&#128;&#65533;%&#65533;<&#65533;&#65533;&#65533;&#65533;9&#65533;&#65533;x&#65533;&#65533;,!	G,&#65533;hL&#1104;	G4"&#65533;&#65533;C&#65533;&#65533;+L&#65533;&#65533;
[&#65533;&#65533;&#65533;9PiC&#65533;&#65533;W}X&#65533;&#65533;&ng&#65533;C !&#65533;*Z&#65533;&#65533;&#65533;PD#&#65533;Kp&#65533;&#65533;&#65533;&#65533;'Da
Z@&#65533;@A&#65533;&#1378;&#65533;&#65533;	G&#65533;&#65533;PhB&#65533;&#65533;A?&#65533;A5r&#65533;&#1492;&#65533;h&#1376;HJ&#65533;&#65533;&#65533; &#65533;
&#65533;
K1}&&#65533;D&#65533;!Kc&#65533;F6&#65533;u&#65533;&#65533;JKrC}>t&#65533;J&#65533;
X%{&#65533;&#65533; /l&#65533;]&#65533;&#65533;&#65533;p&#65533;&#65533;+\!&#65533;_&#65533;&#65533;&#65533;&#65533;^^&#65533;EG&#65533;&#65533;&15&#65533;!A&#65533;&#980;&#65533;&#65533; &#65533;&#4355;D |CE&#65533;&#65533;&#65533;~&#65533;!
&#65533;<&#65533;&#65533;
A`&#65533;&#65533;*&#65533;&#65533;\&#65533;&#65533;n&#65533; &#65533;G`&#65533;&#65533;@&#65533;!M	&#65533;l&#65533;[&#65533;&#65533;`&#65533;&#65533;&#65533;_C&#65533;(&#65533;&#65533;&#65533;{&#65533;&#65533;&#496;%&#65533;/&#65533;Aa&#65533;
&#65533;&#65533;&#65533;&#65533;04_&#65533;&#65533;&#65533;&#65533;e_Wr&#65533;&#65533;&#65533;&#65533;8&#65533;&#65533;z&#65533;&#65533;e&#65533;&#65533;X&#65533;
&#65533;&#65533;&#65533;&#65533;X&#65533;&#65533;f2;0&#65533;-mY&#65533;Xb&#1060;&#65533;&#646;%!a &#65533;&#65533;.&#65533;s&#65533;&#65533;p&#520;T
d&#65533;&#10415;6\	X&#65533;&#65533;&#65533;&#65533;,4&#65533;RpQ&#65533;/!E&#65533;aTFI&#65533;&#65533;?Y&#65533;&#65533;Q&#65533;E2&#65533;Q&#65533;tJ&#65533;&#65533;X&#634;X&#65533;,&#65533;&#65533;
)&#65533;I&#65533;e&#65533;.6&#65533;&#65533;=&#65533;@+&#65533;&#65533;&#1440;&#65533;%gs&#65533;(&#65533;d&#65533;&&#65533;&#65533;}&#65533;x&#65533;s&#65533;)&#65533;BEd&#65533;B&#65533; &#2036;E&#65533;&#65533;&#65533;&#65533;Zh&#65533;&#65533;&#65533;&#65533;&#65533;&#65533;&#65533;Z~**4i&#65533;&#65533;}&#41287;&#65533;b&#65533;X&#65533;$&#65533;&#65533;MHE)L&#1604;&#65533;2&#65533;\JT&#65533;&#65533;`R&#65533;&#65533;?&#65533;D$&#65533;0IGNq
&#65533;&#881;$&#65533;/*L&#65533;
&#65533;|$")&#65533;e;q&#1829;hV&#65533;&#65533;Z&#65533;"AD$&#65533;&#65533;&#65533;DD&#65533;&#65533;<&#65533;8&#65533;z&#65533;u&#65533;d'{&#65533;Q&#65533;&#65533;&#65533;&#65533;&#65533;wQ&#65533;&#65533;&#65533;&#65533;q}&#65533;&#65533;&#65533;-h&#65533;&#65533;&#65533;D&#181;&#65533;	&#65533;JA?NTW&#65533;&#65533;&#1028;r&#65533;&#65533;8&#65533;.&#65533;&#65533;&#65533;&#65533;U6&#65533;&#65533;&#65533;x&#65533;&#65533;\&#65533;&#65533;&#65533;5&#65533;y&#65533;*Ye&#65533;&&#65533;?@&#65533;&#65533;&#65533;6&#65533;&#65533;&#65533;&#65533;D&#65533;&#65533;3%B&#65533;8&#65533;6&#65533;<&#65533;X&#65533;&#65533;&#65533;&#65533;+&#65533;&#65533;B&#65533;&#65533;&#65533;&#65533;I&#65533;"6&#65533;5&#65533;&#65533;dA&#65533;7&#65533;&#1022;&#65533;&#65533;p~&#65533;!q&#65533;IP&#139;`<D&#65533;PF(@&#65533;
a&#65533;C&`"Z&#65533;B!&#65533;&#65533;8|&#65533;&#65533;&#65533;&#65533;&#65533;&#65533;Zc&#65533;:&#65533;6sxKI9&#427;&#65533;,W&#65533;b&#65533;&#65533;
t &#65533;%&#65533;3fx&#65533;&#65533;`&#65533;&#65533;&#65533;&#65533;T32&#65533;&#65533;&#65533;l&#44430;h&#65533;&#65533;f83S&#65533;m&#65533;Z&#65533;B&#526;&#65533;3N&#65533;&#65533;Y&#65533;&#665;,&#65533;Z+I=&#65533;B&#65533;rQ.&#65533;=&#65533;&#837;&#65533;&#65533;#X&#65533;
&#65533;A&#65533;&#65533;&#65533;&#65533; t&#65533;&#65533;&#65533;8`N&#65533;&#65533;&`&#65533;Z&#65533;a	Whi{&#65533;&#65533; &#65533;z&#65533;C&#65533;&#65533;.6&#65533;&#65533;X&#65533;&#65533;&#65533;&#65533;5&#781;m|&#65533; P&#65533;.&#65533;YZ&#10546;t&#65533;&#65533;.h&#65533;
V&#65533;&#65533;&#65533;&#65533;J&#65533;hBB
&#1517;&#65533; &#65533;&#65533;REC&#65533;&#65533;PUlU&#65533;&#65533;&#65533;&7I.&#65533;&#65533;&#65533;_&#65533;&#65533;e+&#65533;&#65533;&#65533;!&#1642;Q&#65533;*u/q&#65533;,SSC&#65533;O&#65533;&#65533;&#65533;Z&#65533;&#65533;l&#65533;&#65533;&#65533;&#65533;&#65533;(&#65533;&#65533;@W&#65533;|&#65533;d&#65533;c)&#65533;&#65533;?&#65533;W&#65533;qm&#1598;"&#54066;V&#65533;>c=	&#65533;Z&#1357;d&#65533;I~I&#65533;&#65533;&#65533;P&#65533;w&#529;&#65533;&#65533;C&#65533;(?&#65533;&#65533;%*&#65533;&#65533;&#65533;[C&#65533;&#1733; &#65533; q&#65533;/EzJ&#65533;&#65533;&#65533;&#65533;v&#65533;&#65533;Q&#65533;?O_DK&#65533;&#65533;&#65533;v&#65533;&#65533;jts&#65533;o&#65533;&#65533;w&#65533;&#65533;C&#65533;&#65533;?&#65533;{&#65533;!1JSD&#65533;&#65533;&#349;2&#65533;-&#65533;&#65533;V&#65533;
&#65533;&#65533;&#65533;i&#65533;[&#65533;&#65533;6&#65533;&#65533;A?t@Q&#65533;x12&#65533;Q&#65533;|b&#65533;e&#65533;U&#65533;E$&#65533;&#65533;&#65533;&#1574;&#65533;1	&#65533;l%+&#65533;&#65533;'b&#65533;&#2389;"i&#65533;7&#65533;&#65533;&#65533;v
&#65533;&#65533;d
&#65533;&#65533;&#65533;&#65533;p&#65533;&#65533;&#65533;`&#65533;&#65533;&#65533;`&#65533;&#65533;/&#65533;&#65533;8a9&#65533;&#65533;
&#65533;c?1|&#65533;#@&#65533;	&#65533;&#65533;Y.v&#65533;-&#65533;@&#65533;&#65533;8P&#65533;&#65533;Pe&#65533;r0&#65533;,&#65533;t0e&#65533;H ?`P&#65533;'&#65533;&#65533;|&#65533;&#65533; yCc &#65533;koCi&#65533;Z@&#65533;T&#65533;bUd&#65533;$&#65533;&#65533;!&#65533;&#65533;Fw&#65533; &#65533;f+l@(y&#65533;f&#65533;p&#65533;hX&#65533;&#65533;&#65533;&#65533;_&#65533;&#65533;_&#65533;P
&#65533;&#65533;vR&#65533;P Wu&#65533;	0A&#65533;&#65533;
&#65533;&#65533;}S&#65533;	&#65533;&#65533;&#65533; z&#65533; !&#65533;D&#65533;A&#65533;&#65533;K&#65533;&%l/&#65533;&#65533;+&#65533;&#65533;l%&#65533;1&#65533;&#65533;%g S&#230;j&#1026;3[&#65533;&#65533;&#65533;^u,&#65533;rL	&#65533;T@&#65533;S 2w-##u'&#65533;&#65533;&#65533;-&#65533;e3Y&#65533;"&#65533;&#65533;#2&#65533;1&#65533;Bf&#65533;-&#65533;.&#65533;&#65533;Po&#65533;&#65533;&#65533;&#65533;&#65533;`$&#65533;B4f7&#65533;&#65533;y0cP+&#65533;@&#65533;p&#65533;&#65533;#p# ' =&#65533;g&#65533;&#65533;U&#65533;p&#65533;	&#65533;	&#65533;&#65533;MC"i &#65533;'A&#65533;&#65533;ai&#65533;!'.&#65533;8T23!&#65533;R&#65533;-&#65533;Y&#65533;&#65533;D0%&#65533;i&#65533;UA&#65533;S@&#65533;q1&#65533;1H&#65533;&#65533;c&#65533;Y &#65533;&#65533;e0S&#65533;&#266;&#65533;U-G%0w3&#65533;23&#65533;eQB&#65533;K8IrY&#65533;wIWL&#65533;!&#65533;A V&#65533;KW&#65533;+&#65533;&#65533;$&#65533;&#65533;!t@/&#65533;$&#65533;&#65533;+*&#65533;02&#65533;-&#65533;&#65533;I0y&#65533;w&#65533;s&#65533;&#65533;0&#65533;Z&#65533;q&#65533;&#65533;4w8&#65533;!sX&#65533;&#65533;03s$&#65533;Hi&#65533;&#65533;&#65533;5uZ&#65533;(&#65533;&#65533;~&#65533;_&#65533;&#65533;V&#65533;^J&#65533;&#65533;qL&#65533;&&#65533;1E&#65533;&#65533;&#65533;&#65533;R&#65533;&#65533;eU&#65533;&#65533;J&#65533;RGB!b&#65533;Jr JRR&#65533;T&#65533;u&#65533;&#65533;[&#968;_&#65533;u&#65533;c&#65533;&#65533;&#65533;<&#65533;
&#65533;p]&#65533;p8+f]&#65533;@&#65533;U^&#65533;&#65533;h&#65533;&#65533;h&#65533;:1^&#65533;&#65533;&#65533;&#65533;&#65533;'YOC

a	&#65533; 9W&#65533;&#65533;&#65533; C&#65533;&#65533;Eg(\IQCE&#65533;_&#65533;&#65533;0=&#65533;'}!}&#65533;&#65533;&#65533;9&#65533;&#65533;9&#65533;&#65533;&#65533;&#65533;
&#65533;&#65533;&#65533;&#65533;&#65533;&#65533;F&#65533;&#65533;&#65533;3aha4&#65533;>&#65533;3&#65533;&#65533;&#65533;&#65533;	&#65533;&#479;Q&#65533;&#65533;b&#65533;&#65533;&#65533;&#65533;	&#65533;&#65533;\vv&#65533;&#65533;e&#65533;&#65533;&#65533;&#65533;&#65533;nQ$m&#65533;-i@$_ E F&#65533;Q QPb &#65533;&#65533;&#65533;&#65533;&#1077;	&#65533;&#65533;&#65533;@	&#65533; `Rq&#65533;a&#65533;@&#65533;A&#65533;U@QBLr,j0&#65533;&#281;&#65533;&#65533;aX&#65533;q&#65533;~&#65533;&#65533;&#65533;/&#65533;&#65533;f&#164;&#65533;&#65533;&#65533;&#65533;&#65533;&#65533;
&#65533;&#65533;f Z\0up	&#65533;`&#65533;&#65533;
&#1443;^&#65533;s&#65533;h&#65533;&#65533;&#65533;&#65533;&#65533; &#65533;&#65533;,&#65533;2&#65533;2&#65533;&#65533;&#65533;7vc&#65533;a"bI&#65533;"&#65533;2.U,&#65533;d&#65533;&#65533;&#65533;3&#65533;&#65533;*2&#65533;S&#65533;&#65533;&#65533;(&#65533;b2&&#65533;5eg,&#65533;&#65533;,&#65533;VvU&#65533;qAB&#65533;&#65533;3&#65533;qXH&#65533;t&#65533;&#65533;)/&#65533;*9k&#102608;&#65533;&#65533;&#65533;&#65533;YJ&#65533;&#65533;P]#`&#65533;
&#65533;"  %C&#65533;qK&#65533;&#65533;&#65533;&#65533;P&#65533;&#65533;&#65533;v V(&#65533;J)Yw&#500;$&#65533;&#65533;w&#65533;D-&#65533;.&#65533;&#1487;f&#65533;&#65533;S0C0&#65533;&#65533;1&#65533;RJ&#65533;$w[&#65533;&#65533;&#65533;&#65533;aL&#65533;3&#65533;b &#65533;&#65533;kD&#65533;-J"J&#65533;&#65533;&#65533;()&#65533;&#65533;&#65533;"H&#65533;2&#65533;F.D&#65533;"x&#65533;&#65533;&#65533;&#65533;&#65533;&#65533;Z.&#65533;y%&#65533;&#65533;u&#65533;y"&#65533;W.&#65533;&#65533;W,-&#65533;bs &#65533;q4#&#65533;&#65533;J&#168;&#65533;&#65533;&#65533;&#65533;&#65533;&#65533;&#65533;v&#65533;&#65533;&#65533;d.&#65533;h112^UR&#65533;TI&#918;+(9\&#65533;&#65533;{&#65533;s	&#65533;9&#65533; @)&#65533;$&#65533;d&#65533;g&#65533;&#65533;m1s&#65533;&#65533;-A&#65533;'u&#65533;'&#65533;&#65533;*&#65533;&#65533;XpY&#65533;&#65533;&#65533;V&#65533;T&#65533;1;E-&#65533;&#65533;/&#65533;TPx@Z~c_Dcg&#65533;C\Q&#65533;&#65533;?&#65533;s&#65533;&#65533;&#65533;[&#65533;&#65533;&#65533;8c&#65533;&#65533;&#65533;PY&#65533;&#65533;	f&#65533;3;&#65533;&#65533;&#65533;k&#65533;&#65533;&#65533;8+x&#65533; &#65533;&#65533;&#65533;&#65533;&#65533;&#65533;&#65533;&#761;7$~&#65533;6l&#65533;7&#65533; &#65533;&#65533;0&#65533; &#65533;_&#65533;{&#65533;&#65533;p
Oc
&#65533;&#65533;+&#65533;&#65533;&#65533;]&#65533;&#65533;&#65533;|&#65533;#&#65533;&#65533;&#65533;&#65533;&#65533;>&#65533;X&#65533;&#65533;&#65533;>&#65533;i&#65533;c=	&#65533;a&#65533;C&#65533;&#65533;5&#65533;G+]&#65533;&#65533;&#65533;S_&#65533;&#65533;&#65533;K&#65533;L&#65533;&#65533;&#1947;&#65533;&#65533;&#65533;&#65533;&#65533;Y&#65533;&#65533;&#65533;5v&#65533;2&#65533;&#65533;5&#65533;&#65533;t] G&#65533;>&#65533;D0d0}&#65533;&#65533;	 a&#65533;&#65533;	&#65533;&#65533;&#65533;p&#65533;RZ&#65533;>&#65533;B]`m&#65533;&#65533;b&#65533;jU&#1330;/&#65533;RW&#65533;dL&#65533;&#65533;v&#65533;M&#65533;&#65533;&#65533;p&#65533;h8gj&#65533;&#65533;&#65533;	&#65533;&#65533;
&#65533; &#65533;&#65533;
&#65533;@i0JX&#65533;m&#65533;&#65533; 
&#65533;&#65533;^&#65533;WC&#65533;&#65533;B&#65533;n&#65533;&#65533;`EU&#65533;Q4&#65533;2&#65533;&#65533;&#65533;w&#65533;&#65533;&#65533;0ABr@&#65533;&#65533;&#65533;B&#65533;]&#65533;&#65533;}RqZp;&#65533;k&#65533;&#65533;#PEP%V&#274;qT&#65533;*&#65533;KZr1&#65533;&#65533;eV~&#65533;'&#65533;2&#65533;x5Qc&#65533;SN&#65533;&#65533;&#65533;&#65533;Y&#65533;&#65533;d &#65533;} j&#65533;&#65533;&#65533;&#65533; T(&#65533;/&#65533;&#65533;k&#65533;A`:P&#65533;DP=&#65533;(P"&#65533;&#65533;&#65533;`3&#65533;^:&#65533;P	&#65533;&#65533;]&#65533;&#65533;>&#65533;&#65533;	&#65533;0q$&#65533;b%&#65533;2&#65533;&#65533;&#65533;'&#65533;&#65533;&#542;dr'3Q%.y&#65533;Q&#330;&#65533;&#65533;+]&#65533;-?E!&#65533;&#65533;&#65533;l uc &#65533;rL&#65533;&#65533;d&#65533;q&#65533;(Or&#65533;&#65533;BW&#65533;&#492;&#65533;2&#65533;&#65533;V&#65533;#_&#65533;&#65533;&#65533;%&#65533;k&#65533;R&#1172;FD/&#65533;&#65533;&#65533;&#65533;$%f&#65533;2&#65533;&#65533;q&#65533;x&#999;&#65533;0&#65533;&#65533;S&#65533;)&#65533;j&#65533;&#65533;\v3&#65533;-5&#65533;W:&#65533;0&#1946;L&#65533;w%&#65533;&#65533;&#65533;&#65533;"S&#65533;&#65533;j10&#65533;&#65533;0&#65533;&#65533;I&#65533;r$&#65533;&#65533;+(&#65533;&#65533;EyJk&#170;&#65533;&#65533;&#65533;&#65533;&#65533;uM{ /&#65533;&#65533;+&#65533;&#65533;YP&#65533;&#65533;&#65533;&#65533;vT&#65533;[`U &#65533;U D&#65533;X0!wz8&#65533;S&#65533;' &#65533;0I&#65533;TpK0"-&#65533;Z.j[(&#65533;)o&#65533;O+&#65533;Z&#65533;&#65533;&#65533;B&#65533;&#65533;&#65533;E|&#65533;&#65533; Z&#65533;&#65533;&#65533;&#65533;7&#65533;h&#65533;~~&#65533;&#65533;dbI&#65533;&#65533;jq'&#65533;ym}&#65533;&#65533;6&#65533;&#65533;&#65533;KihMzp(&#65533;&#65533;&#65533;&#65533;B%u+&#65533;P&#65533;&#65533;&#65533;	Q&#65533;&#65533;x&#65533;U;!&#297;&#65533;&#65533;&#65533;c&#65533;&#65533;m^&#65533;^&#65533;0?&#65533;&#65533;@&#65533;u&#65533;w&#65533;5_&#65533;&#65533;&#65533;&#1419;&#65533;&#65533;&#65533;&#65533;&#1787;}M&#65533;&#65533;7x&#65533;M &#65533;&#65533;/&#65533;BS&#65533;&#65533;R"k&#65533;eQ&#65533;&#65533;9@2 1PE@`&#65533;r&#65533; &#65533;&#65533;xEas@v[ D&#65533;<@W&#65533;Ih@)+&#65533;j^pq&#65533;&#65533;j&#65533;4&#65533;&#642;$&#65533;D&#65533;ep&#65533;{&#65533;y&#65533;0N&#65533;E&#65533;C	&#65533; 
&#65533;&#65533;&#65533;&#65533;
&#65533;P7&#65533;~&#65533;&#65533;|h&#65533;&#65533;Y&#65533;A&#65533;R&#1269;1&#65533;b&#65533;.2#&#65533;&#65533;&#65533;&#65533;b,&#1718;U,&#65533;&#65533;Z&#65533;&#65533;&#65533;3#3Z00&#65533;&#65533;<&#65533;lY@@$6&#278;,G&#65533; Gd&#65533;&#65533;5&#65533;|&#65533;&#65533;B0;6T&#65533;,&#65533;&#65533;&#65533;Zq&#1074;s&#65533;f&#65533;Z&#65533;,_&#65533;,	&#65533;\&#65533;CR-l@{&#65533;&#65533;
e!s&#65533;&#65533;\&#65533;DG&#65533;cS&#65533;;$A0)  &#65533;&#65533;&#65533;&#65533;?&#65533;&#65533;t`&#65533;&#65533;	S&#65533;
&#65533;&#65533;&#65533;&#65533;r\&#65533;&#65533;eP&#853;&#65533;t&#65533;b&#65533;&#65533;1r&#65533;a&#65533;F.&#65533;&#1872;A&#65533;$&#65533;&#65533;T&#1057;X&#65533;j&#65533;4&#65533;[PT`&#65533;&#65533;U&#65533;B!&#65533;&#65533;"&#65533;$&#65533;&#65533;&#65533;&#65533;D&#65533;&#65533;"l&#65533;-/&#65533;jDw&#65533;U	&#65533;V-&#65533;&#65533;&#65533;\ &#65533;Y0&#65533;&#65533;&#65533;ET/&#65533;4%P&#307;H&#65533;+_&#65533;S&#65533;'&#65533;Q&#65533;v&#65533;Z&#65533;dkw&#65533;&#65533;m&#65533;Jd 0&#14504;&#1874;scs,Jb&#65533;O&#152;&#65533;&#65533;&#65533;&#65533;&#65533;&#65533;s4&#65533;&#65533;Up&#65533;&#65533;F&#65533;C|rU&#65533;C1e&#65533; v&#65533;&#65533;&#65533;z&#65533;&#65533;iR&#65533;q&#65533;&#65533;gCM&#65533;&#65533;z2&#65533;V&#65533;&#65533;~&#65533;&#65533;*93s;2sa&#65533;G}&#65533;&#65533;?sK?&#65533;,&#65533;&#65533;|&#65533;[\&#65533;&#65533;&#65533;&#65533;&#65533;5&#65533;6o/u&#65533;&#65533;T&#65533;RI&E&#65533;R&#65533;&#65533;[&#65533;$&#65533;&#65533;Eqf&#65533;g&#65533;dAz&#65533;y&#65533;)&#65533;&#65533;&#65533;Ap&#65533;&#65533;&#65533;&#65533;&#65533;N1l t&#65533;&#65533;&#65533;&#65533;&#65533;&#65533;$	}&#65533;&#65533;[&#65533;&#65533;&#65533;&#65533;9&#65533;c&#65533;&#65533;%&#65533;G;&#65533;&#65533;&#65533;(_t&#65533;&#65533;&#1767;/&#65533;AZ&#65533;a&#65533;&#65533;tyt&#65533;&#65533;&#65533;n&#65533;zc&#65533;&#65533;&#65533;&#65533;&#65533;D&#65533;&#65533;!&#65533;&#65533;&#65533;rI&#65533;&#65533;/&#65533;&#65533;^0sOpB&#65533;4&#65533;,&#65533;NA&#65533;T&#65533;l&#65533;&#65533;!&#65533;&#65533;c	&#65533;&#65533;p Y&#65533;&#65533;@&#65533;8&#65533;xb&#65533;c&#65533;C&#65533;&#65533;Sc&#65533;"&#65533;&#65533;2&#65533;q&#65533;&#65533;j&#65533;&#65533;$mP&#65533;&#65533;T&#65533;&#65533;&#1124;MZ&#65533;&#65533;&#65533;&#65533;	?\&#65533;	~&#65533;X ~&#65533;M ^P&#65533;&#65533;&#133;0&#65533;&#65533;2&#65533;IS3&#65533;&#65533;r&#783;r0&#65533;&#65533;JST&#65533;&#65533;&#65533;3&#65533;&#65533;s${&#65533;&#65533;&#65533;_w*iqct&#65533;Q&#65533;&#65533;'&#65533;-&#65533;&#65533;Z@&#1335;&#65533;&#65533; a&#65533;L&#65533;1a&#65533;#&#65533;&#65533;&#65533;0d&#65533;<L&#65533;fB&#65533;^&#65533;t&#65533;&#65533;0&#65533;F2&#65533;&#65533;&#65533;ec&#65533;/&#65533;d&#65533;"p2`&#65533;&#65533;&#65533;%&#65533;./&#65533;,&#65533;&#65533;&#65533;;w&#65533;&#521;3&#65533;&#65533;z&#65533;&#65533;)z&#65533;N<
!D&#65533;&#788; 1Z&#65533;p&#65533;B&#65533;"Q&#65533;&#65533;&#65533;&#65533;&#65533;#I&#65533;4&#65533;j&#65533;&#65533;,V&#65533;&#65533;D&#65533;&#65533;&#65533;D0_&#65533;`&#65533;BEo+X&#65533;,&#65533;&#65533;&#65533;&#65533;&#65533;+&#200;I&#65533;&#65533;/Z&#65533;P&#65533;&#65533;R&#65533;&#65533;f&#65533;&#676;&#65533;+Y&#65533;&#65533;1&#65533;F6k&#1724;q&#65533;&#65533;&#65533;d3i&#65533;&#1316;&#65533;&#65533;N&#65533;7j
&#65533;9&#65533;&#65533;8l&#1312;!(F&#65533;B&#65533;cB&#65533;hY.&#65533;1b&#65533;`&#65533;&#65533;&#65533;&#65533;&#65533;-&#1401;|&#65533;&#65533;M&#65533;&#65533;q&#65533;&#65533;A&#65533;&&#65533;&#65533;3jL&#65533;&#65533;3g&#65533;&#65533;9u&#65533;&#65533;&#65533;c&#65533;&#65533;9p&#1680;&#65533;&#65533;<~6&#65533;&#65533;O&#65533;&#65533;8Hkc&#65533;\&#65533;o&#65533;6&#65533;XM&#65533;2&#65533;H&#65533;6&#65533;3c&#65533;.&#65533;#&#65533;7&#65533;8&#65533;l=&#65533;R3&#65533;3&#65533;&#65533;&#65533;&#65533;&#65533;X&#65533;!4&#65533;&#35002;&#65533;&#65533; &#65533;3&#65533; &#65533;#&#65533;&#65533;H&#524;&#65533;#&#65533;&#65533;&#65533; &#65533;H"&#65533;&#65533;&#65533;H,&#65533;&#65533;&#65533;1)&#65533;&#65533;&#65533;&#65533;b&#65533;)&#65533;&#65533;R&#65533;-&#65533;&#65533;r&#65533;(&#65533;&#65533;B
,&#65533;&#65533;&#65533;,&#65533;&#65533;&#65533;"$&#65533;\&#65533;&#65533;r&#65533;7&#65533;@&3&2&#65533;74&#65533;S&#65533;&#65533;&#65533;&#65533;3&#65533;&#65533;&#65533;mT#D7&#65533;Ro=&#65533;&#65533;c&#65533;D&#1379;&#65533;&#65533;GGt&#65533;60:
&#65533;&#65533;3&#65533;d&#65533;1&#65533;p&#65533;1T4HC&#65533;#S=]&#65533;&3&#65533;@&#65533;&#65533;<&#65533;z&#65533;=&#65533;&#65533;&#65533;H!&#65533;T&#65533;:&#65533;&#65533;#>?@&#65533;&#65533;>&#65533; &#65533;&#65533;&#65533;&#65533;=|&#65533;&#65533;&#65533;&#65533;\3t&#65533;&#65533;&#65533;&#65533;&#65533;&#65533;^&#65533;&#65533;&#1358;\u&#65533;&#65533;Q&#65533;Q\q1u&#65533;&#65533;&#65533;&#65533;9&#65533;U&#65533;=9&#1328;k+&#65533;x&#65533;&#65533;dx&#65533;j&#65533;a&&#65533;&#65533;<Id&#65533;E&#65533;&#65533;;&#65533;&#1570;	 n&#65533;A+z&#65533;A&#65533;&&#65533;" &#65533;P$&#65533;&#65533;H&#65533;,&#65533;&#65533;B&#65533;&#65533;Prh&#65533;&#65533;;c&#65533;8&#65533;&#65533;i&#65533;?n6A)&#65533;Ca&#65533;&#65533;G$&#65533;&#65533;F	d3&#65533;&#65533;
&#65533;(&#65533;0&#65533;&#65533;&&#65533;&#65533;&#65533;
&#65533;&#65533;&#65533;1&#65533;&#65533;&#65533;&#65533;B&#65533;5_b	&#65533;7&#65533;&#65533;&#65533;&#65533;&#65533;&#65533;&&#65533;br0k&#65533;x&#65533;M&#65533;"&#65533;6f&#65533;Cg?&#65533;h&#65533;qd&#65533;T&#65533;[&#65533;-&#65533;4&#65533;&#65533;5&#65533;v.O&#65533;d&#65533;17at3/&#65533;&#65533;&#65533;&&#65533;&#65533;&#65533;&#65533;&#1240;&#1804;&#65533;&#65533;5&#65533;0O&#65533;&#65533;J&#65533;&#65533;-&#65533;&#65533;:&#65533;1d&#65533;>=&#65533;&#65533;v&#65533;&#65533;&#65533;#&#65533;&#65533;1d&#65533;G9&#65533;7&#65533;bx&#65533;&&#65533;&#65533;"
*&#65533; =~%DI&#65533;&#65533;+&#65533;8&#65533;&#65533;&#65533;&#65533;".N&#65533;"s&#65533;&#65533;"&#65533;&#65533;<&#65533;&#65533;&#65533;&#65533;&#65533;&#65533;_&#65533;B&#65533;(&#65533;IcF&#65533;}
D&#65533;O&#65533;(1&#65533;&#65533;C&#65533;&#65533;f6&#65533;9~Z&#65533;&#65533;&#65533;n&#65533;&#65533;C&#65533;B&#65533;&#1692;&#65533;g&#65533;\&#65533;&#65533;&&#65533;=&#65533;4hh&#65533;@S(8&#65533;{8&#65533;&#65533;&#65533;p&#65533;w&#65533;&#65533;>rj&#65533;&#65533;&#65533;&#65533;;&#65533;!} V&#65533;`&#65533;&#65533;o&#544;&#65533;@'=H;TL&#65533;&#65533;/&#65533;A5 &#65533;{&#65533;&#65533;&#1185;Q&#65533;&#65533;!iLW&#65533;4&#65533;&#65533;R7H]&#65533;P&#65533;&#65533;]dK&#65533;{c&#65533;0&#65533;$qA&#65533;_&#60933;&#65533;&#65533;&#65533;&#65533;\&#65533;&#65533;&#65533;+&#65533;/[p&#65533;&#65533;p,&#65533;&#65533;.&#65533;&#65533;L&#65533;&#33091;$&#65533;.]p&#65533;&#65533;&#65533;IJf0a&#65533;&#65533;&#65533;BI&#65533;&#65533;'T~&#65533;&#65533;G"&#65533;&#65533;B,&#65533;&#65533;o&#65533;TB9&#65533;&#65533;&#65533;C&#65533;x&#65533;r&#65533;&#65533;	K&#65533;p&#65533;&#280;9&#65533;[&#19973;&#65533;&#65533;&#65533;.U&#65533;&#65533;&#65533;&#65533;&#65533;5
B&#65533;MD&#65533;"&#65533; &#1133;&#65533;$1&#65533;n3&#65533;&#65533;4&#65533;k@$&#65533;m&#65533;(&#65533;&#65533;r&#65533;v&#65533;4:&#65533;dy&#65533;&#65533;R$)I&#65533;k=s&#65533;&#65533;&#65533;F&#65533;'R&#65533;:&#65533;&#65533;&#65533;@&#65533;&#65533;l&#65533;C&#65533;&#65533;L&#65533;iO@rp&#65533;&#65533;&#65533;?HB&#65533;&#1029;U%&#65533;&#65533;x&#65533;&#280;0&#65533;&#768;,p&#65533;j0&#65533;&#65533;&#65533;&#65533;&#65533;&#65533;&#1077;-i/&#65533;Z&#1939;I5 1Rd#&#65533;&#65533;2&#65533;&#65533;&#65533;&#65533;&#65533;&#65533;Y!q&#65533;@b&#65533;&#65533;C|&#65533;D3x&#65533;
R&#65533;&#65533;&#65533;&#1028;'1r&#65533;4&#65533;&#65533;&#65533;B&#65533;P&#65533;N{&#65533;M&#65533;j:&#65533;&#65533;#&#65533;&#65533;kDC&#1481;X&#65533;] C&#65533;T&#65533;0&#65533;&#65533;boL&#65533;&#65533;&#65533;&#65533; &#65533;&#65533;"&#65533;@?&#65533;&#65533;$&#65533;>
&#65533;&#65533;D&#1247;&#65533;&#549;b&#65533;+Gb9&#65533;v&#65533;&#65533;!&#65533;&#65533;&#65533;&#65533;<&#65533;&#65533;r"&#65533;&#65533;&#65533;vA&#65533;&#65533;&#65533;&#65533;&#65533;p(&#65533;&#807;'&#65533;Z&#65533;s&#65533;;&#65533;AX|&#65533;&#65533;&#65533;!d	G@&#65533;*&#65533;.&#65533;@lh&#1532;HB-Qr%&#65533;Hs&#65533;&#65533;&#65533;x&#65533;G&#65533;&#65533;&#65533;&#65533;&#65533;&#65533;&#1916;&#65533;E&#65533;a&#65533;[&#65533;&#65533;[&#65533;!&#65533;W`$&&#209;Q&#65533;>h&#65533;B&#65533;7M2H?&#65533;&#65533;l&#34074;!y1
&#65533;k\&#65533;&#65533;&#65533;&#65533;&#65533;A&#65533;AB&#65533;1@A&#65533;q&#65533;&#65533;
c&#65533;Avz@&#65533;&#65533;&#65533;&#65533;3h&#65533; &#65533;&#65533;J6&#65533;"6E}0X&#796;5&#65533;&#65533;P&#65533;Y&#65533;8&#65533;&#65533;&#65533;&#65533;!{2&#65533;)7%&#65533;&#462;&#65533;&#65533;r&#65533;b7&#65533;&#65533;V&#65533;g&#65533;&#1242;xh<ep&#65533;&#6276;&#65533;1c&#65533;&
&#65533;&#65533;&#65533;&&#65533;&#589;&#65533;c&#65533;&#65533;c&#65533;&#65533;&#65533;2i&#65533;j'&#65533;B&#65533;&#65533;&#65533;f2_a
R td&#65533;IJ.&#65533;{rSa
Wr&#65533;d&#65533;&#65533;&#65533;O&#65533;@&#65533;x&#65533;&#65533;&#265;&#65533;5m
	$&#65533;&#65533;&#65533;&#1410;&#65533; &#65533;T&#65533;#j&O&#445;&#65533;0nG&#65533;&#65533;5A"&#65533;D&#65533;&#65533;|\&#65533;&#65533;&#1820;&#65533;&#65533;aFd&#65533;&#65533;4ir(&#65533;ZeV&#65533;u&#65533;&#65533;4&#65533;K&#65533;&#65533;}%T&#65533; u&#65533;60j&#65533;&#65533;4&#65533;&#1346;&#65533;t&#65533;d;"&#65533;&#65533;JZs&#65533;qS&#65533;p&#65533;&#65533;&#65533;5^&#65533;&#65533;&#65533;5!(&#65533;	E&#65533;i&#65533;w&#65533;Ky&#65533;jO~&#65533;|?&#65533;>
&#65533;"4an&#65533;&#159;&#65533;&#65533;&#65533;",!&#65533;^X&#65533;&#65533;&#65533;&#65533;9&#65533;&#65533;&#65533;9i&#65533;&#65533;`&#65533;C&#65533;&#65533;&#65533;&#65533;&#65533;&#65533;&#65533;;&#65533;&#310;&#65533;&#65533;O/2&#65533;&#65533;&#65533;Mc&#65533;&#65533;[&#65533;&#65533;&#65533;9#tvk~&#65533;#.U1A&#65533;IA@&#65533;
&#65533;C&#65533;&#65533;06&#65533;8F\ Y&#65533;&#65533;n&#65533;&#65533;tO&#65533;k%&#65533;&#65533;&#65533;F&#65533;L&#65533;+&#65533;)&#65533;}&#65533;!&#65533;
&#65533;&#65533;F^C&#65533;5&#65533;D(G&#65533;&#65533;&#65533;&#65533;L4&#1683;&#65533;&#1615;&#65533;&#65533;M&#65533;]W3&#65533;#	N@&#65533;@&#65533;/
&#65533;S&#65533;[&#65533;&#1622;D&#65533;&&#65533;&#65533;yn&#65533;&#65533;&#65533;&#65533;a@&#65533;&#65533;&#238;&#65533;Y+->&#65533;6^&#65533;8&#65533;&#65533;&#1797;&#65533;E&#65533;r&#65533;zKH&#802;&#65533;&#65533;[&#65533;&#65533;&#65533;&#65533;*|&#65533;&&#65533;&#65533;|&#65533;SM&#65533;I&#65533;=&#65533;&#65533;&#65533;r&#65533; &#65533;`6G&#65533;1Qb&#65533;kS&#65533;&#65533;&#65533;hk&#2020;&#65533;g&#65533;BU&#65533;&#1740;jC&#65533;0&#65533;K&#65533;Lqn&#65533;%1E&#187;&#65533;J)r &#65533;&#65533;VxNTJn&#65533;&#65533;O&#65533;,I4&#65533;&#65533;&#65533;/(&#65533;&#65533;&#65533;2&#65533;!&#65533;&#65533;&#65533;z&#65533;&#65533;&#65533;(&#65533;pk&#65533;&#65533;&#65533;&#65533;&#65533;&#65533;&#65533;&#65533;@&#65533;q,&#65533;&#65533;&#65533;(!&#65533;1&#65533;&#200; &#65533;&#65533;-&#1602;&#65533;Z$&#65533;hA&#65533;Z#&#65533;&#35148;&#65533;&#65533;X&#65533;&#65533;&#65533;&#65533;$&#65533;&#65533; !&#672;9&#65533;0&#65533;&#65533;0B&#65533;A&#65533;&#65533;#&#65533;&#65533;M&#65533;&#65533;&#1048;B1&#65533;&&#65533;jA&#65533;&#65533;X&#65533;&#65533;&#65533;>^&#65533;&#65533;&#65533;&#65533;V*C&#65533;&#65533;&#163;4,C&#65533;&#65533;C&#65533; &#210;&#65533;D&#696224;&#65533;KWb&#65533;&#65533;&#65533;&#65533;8&#65533;&#65533;&#65533;&#1550;&#65533;(&#65533;&#33374;&#65533;&#65533;(c&#65533;]&#65533;&#65533;H&#65533;&&#65533;q&#65533;&#65533;!&#65533;2&#65533;P&#65533;&#65533;&#65533;(&#65533;1&#65533;&#65533;h3{y&#65533;'`&#65533;(p&#65533;'0&#65533;&#864;&#65533;)$+&#65533;&#65533;&p'X$&#65533;&#65533;#&#65533;&#65533;#0#8&#65533;$p8+ &#65533;9k&#65533;&#65533;&#65533;0&#1808;I&#65533;%2&#65533; &#65533;&#65533;@9X&#65533;&#65533;2$z!+&#65533;&#32267;B$5I&#65533;&#1002;A&#65533;&#65533;&#1736;0M&#65533;&#65533;2&#65533;&#65533;&#65533;&#65533;&#65533;0&#65533;!4B&#65533;+p&#65533;2&#65533;&#65533;&#65533;	s&#65533;5&#65533;8J&#65533;&#1202;&#65533;t	-9P&#65533;&#65533;&#65533;t*&#65533;&#65533; &#65533;U:&#65533;&#65533;1&#65533;X&#65533;&#65533;d&#65533;&#65533;`2&#65533;&#65533;&#65533;x&#65533;&#65533; &#65533;F&#65533;QY&#65533;X&#65533;~&#65533;&#65533;`&#65533;&#65533;&#65533;.&#65533;H&#456;&#65533;&#65533;&#65533;	&#65533;"6H&#65533;&#65533;&#65533;y&#65533;C&#65533;F&#65533;&#514;&#65533;&#65533;&#65533;V&#65533;&#65533;	V&#65533;&#176;9&#65533;	TGC&#1614;&#65533;P&#65533;&#1553;&#65533;&#2043;/&#65533;@&#65533;&#65533; H&#65533;&#65533;p&#65533;R&#65533;&#65533;&#65533; E'&#65533;K&#65533;&#65533;&#65533;&#65533;&#65533;(&#65533;&#65533;&#65533;I&#65533;h&#65533;&#65533;P&#65533;(	&#65533;&#12436;&#65533;$&#65533;&#65533;&#65533;P')&#65533;1+&#304;&#65533;&#65533;&#65533;&#65533; r&#65533;'10p&#65533;p&#65533;&#65533;A&#65533;c&#65533;&#65533;@&#65533;&#65533;+5&#65533;BL&#65533;=/&#65533;(OZF<&#65533;&#65533;&#65533;&#65533;&#65533;&#65533;P1&#65533;&#65533;b&#65533;6&#65533;z&#65533;&#65533;$"&#65533;&#65533;;&#65533;&#65533;&#65533;d/&#65533;p&#65533;2&#65533;&#23772;&#65533;;&#65533;o$&#65533;&#65533;&#65533;5{&#65533;&#65533;&#697;&#65533;|&#65533;2&#65533;=&#65533;&#65533;+;&#65533;&#65533;&#65533;4&#65533;&#65533; C&#65533;	&#65533;&#65533;&#65533;&#65533;&#65533;XJ#:'=r&#65533;M&#65533;&xb&#65533;+&#65533;	{-&#65533;N&#65533;l&#65533;4#&#65533;&#1120;'&#65533;:&#65533;&#65533; &#65533;&#65533;&#65533;&#65533;F&#987;&#65533;&#65533;&#65533;&#65533;LA&#65533;&#65533;&#65533;&#65533;&#440;	&#65533;L&#65533;4&#65533;xVQ&#65533;&#65533;&#65533;)&#65533;&#65533;((i&#65533;&#65533;v&#65533;8&#65533;&#65533;&#65533;&#65533;x&#1621;Z+&#65533;Py%&#65533;&#65533;
&#65533;&#65533;&#65533;00)&#65533;a&#65533;){&#65533;3y4V&#65533;&#65533;&#65533;3Y3&#65533;&#1026;TQN:&#65533;&#65533;&#65533;=I&#65533;(&#1874;&#65533;&#1344;&#65533;?&#65533;&#65533;&#65533;&#65533;4N&#65533;Y&#65533; 	5&#65533;&#65533;&#65533;&#65533;c"&#65533;&#65533;%&#65533;i&#65533;&#65533;	&#65533;&#65533;&#65533;&#65533;x&#65533;&#65533;(&#65533;&#1624;#x&#65533;&#65533;&#65533;j&#65533;H&#65533;&#65533;c&#65533;p&#65533;5&#65533;&#65533;&#1566;- &#65533;7&#65533;&#65533;&#1278;&#65533;@
&#65533;D+<e&#65533;&#65533;3&#65533;&#65533;&#65533;&#65533;&#65533;)IT=/&#65533;	&#65533;FY&#65533;&#65533;&#65533;d&#65533;&#65533;K&#65533;*&#34451;&#65533;&#65533;&#65533;&#65533;&#65533;'q&#65533;3fj;4&#65533;.X5/&#65533;Q4{&#65533;Tj#P&#65533;2&#65533;m&#65533;&#65533;<a&#65533;?,&&#65533;Q&#65533;S&#65533;T&#65533;&#65533;9&#65533;&#65533;&#65533;l#2{#U&#65533;&#65533;&#65533;p2:;&#65533;	&#1880;&#65533;&#65533;~&#65533;8&#65533;&#65533;1Q0&#531;&#65533;a&#65533;&#65533;&#65533;&#65533;	&#65533;&#65533;&#65533;&#65533;4-P&#65533;Z&#65533;	&#270;&#65533;&#65533;l;&#65533;15S!1tS&#65533;9&#65533;&#65533;6&#65533;&#65533; &#65533;S&#65533;RQ&#65533;,&#65533;&#65533;&#65533;^s&#65533;&#65533;X6g#&#65533;&#65533;&#65533;&#65533;0&#1546;&#65533;&#65533;&#65533;,n&#65533;3!&#65533;&#537;&#65533;4&#65533;&#65533;x&#538;A&#65533;H&#1788;&#65533;&#65533;&#65533;8&#65533;h&#65533;&#65533;&#65533;%&#65533;&#65533;4&;&#65533;&#65533;4&#1870;A%&#65533;,&#954;&#1209;W&#65533;(&#65533;P+1&#65533;&#1199;&#65533;C&#65533;@0m&#65533;D&#65533;&#65533;&#65533;&#65533;N&#65533;x&#65533;!&#65533;&#65533;"&#882;&#65533;h&#65533;1&#65533;&#65533;&#65533;YM<X/;&#65533;&#65533;H&#65533;&#65533;&#65533;y%/[Gm&#65533;GL&#65533;D&#65533;0&#65533;&#65533;&#65533;&#65533;&#65533;(&#65533;&#65533;?|-z5&#65533;G&#65533;8&#65533;L=&#65533;&#65533;&#65533;&#65533;&#65533;C\
&#65533;&#1789;U /j&#65533;
&#65533;&#65533;*Pu:&#65533;&#65533;&#65533;-&#65533;O&#65533;<H&#65533;&#65533;MG&#65533;&#65533;0&#65533;U&#65533;,&#65533;,	&#65533;}&#65533;U&#65533;&HC&#65533;?\&#65533;&#65533;&#65533;/J2&#65533;&#65533;&#61585;;&#65533;)- &#65533;&#65533;&#65533;&#65533;&#65533;$&#65533;&#65533;z&#65533;&#65533;-&#27660;&#65533;:-&#65533;&#65533;&#65533;a/s&#65533;&#65533;&#65533;@	&#65533;&#65533;&#65533;-&#65533;`+j&#65533;0&#65533;&#65533;Z&#847;"d&#65533;&#65533;*&#65533;	&#65533;&#65533;&#65533;&#65533;07&#65533;=&#65533;+>&#65533;&#65533;^2&#65533;Vj&#65533;&#65533;`&#65533;X&#65533;&#65533;=&#209;&#65533;&#65533;&#65533;-&#65533;@U&#65533;#&#65533;&#65533;&#65533;`,&#65533;h)x&#65533;'&#65533;^&#65533;&#65533;B&#65533;&#65533;*h&#65533;e?&&#65533;&#65533;+&#65533;&#65533;&#65533;
&#65533;&#65533;&#65533;F&#65533;&#65533;4_&#65533;&#65533;.&#65533;E&#65533;@2&#65533;&#65533;&#65533;	l&#65533;&#65533;&#3751;&#65533;$NR&#65533;&#65533;&#197;0&#794;8O)&wU&#65533;C&#65533;&#65533;hH&#65533;GZ&#65533;&*]Ik&#65533;>D &#1613;&#65533;' k7F&#65533;&#65533;&#65533;5&#65533;b&#65533;&#65533;&#65533;&#65533;&#65533;&#65533;&#1&#65533;&#65533;&#65533;&#65533;0&#65533;&#65533;6&#65533; &#65533;&#65533;&#65533;F1&#65533;LY&#65533;&#65533;&#65533;K(l&#65533;"&#65533;0&#65533;1/&#65533;Vub!&#65533;&#65533;&#65533;8&#1773;&#65533;&#65533;&#65533;XN&#65533;&#65533;&#65533;eZ;$&#65533;O&#628;=YPa9&#65533;&#65533;4&#65533;&#1800;P{&#65533;W&#65533;&#65533;4=&#65533;K#dM&#65533;z;w&#65533;>&#65533;a&#65533;1S&#65533;P&#65533;y=Pi&#65533;4&#65533;d&#65533;s&#65533;&#65533;{&#65533;&#65533;N&#65533;&#65533;&#65533;&#65533;I&#65533;&#65533;&#65533;<&#65533;&#65533;4&#65533;&#65533;&#65533;*&#65533;@&#65533;p&#65533;5h	&#65533;&#65533;&#65533;D&#65533;;n&#65533;&#65533;-&#65533;w5"ze&#65533;&#65533;Z&#65533;&#65533;-[&#65533;P&#65533; <&#65533;&#65533;&#65533;D&#65533;&#65533;h&#65533;HY&#65533;&#65533;9&#1046;&#65533;&#65533;&#65533;&#65533;flV&#65533;c&#65533;&#65533;&#65533;&#65533;v&#65533;&#65533;&#65533;&#65533;U&#65533;'78B&#65533;&#525;
&#65533;&#65533;r&#65533;R-&#65533;Y&#65533;=&#65533;T*&#65533;&#65533;U	V
&#65533;&#65533;0!7 &#65533;&#65533;&#65533;5&#1030;&#65533;&#65533;&#65533;#I&#1666;&#65533;J&#1272;J?7&#65533;M&#1011;M&#65533;&#65533;&#65533;&#65533;z*D&#65533;&#65533;pyf&#65533;&#65533;I&#65533;I57)&#65533;&#65533;%&#65533; ?&#65533;&#65533;&#65533;&#65533;&#65533;&&#65533;"b;&#65533;&#65533;?&#65533;&#65533;&#65533;K&#65533;RS&#65533;&#65533;Q&#65533;F&#65533;&#65533;&#63663;&#65533;&#65533;5&#65533;&#65533;&#65533;`&#65533;&#65533;J&#65533;c&#1353;&#65533;&#65533;&#65533;&#65533;	O&#65533;&#65533;&#65533;AQ^0y&#65533;U&#65533;3&#1356;(&#65533;&#65533;Pd$&#65533;&#65533;&#65533;D&#65533;&#65533;1<&#65533;!&#65533;&#65533;aE&#65533;`&#1149;&#65533;,SJ&#65533;!&#65533;&#65533;&#65533;M&#65533;Y&#65533;	:x# m6&#65533;&#65533;4&#65533;Y}~&#65533;o&#65533;6&#65533;Q2n&#65533;Ci&#65533;&#65533;`&#65533;
&#65533;&#65533;a<.&#1366;|&#1703;&#65533;@\\&#65533;&#65533;&#65533;&#65533;j+&#65533;&#65533;&#65533;&#65533;8i&#65533;~&#65533;&#65533;&#65533;&#65533;&#65533;\&#65533;&#65533;!=&#65533;&#65533;gWzM&#65533;&#65533;f)&#65533;[k&#65533;&#65533;&#65533;&#65533;V9&#65533;"%&#65533;&#65533;&#65533;&#65533;&#65533;C&#65533;&#65533;&#65533;$&#65533;`&#65533;&#65533;&#65533;&#65533;h&#65533;&#65533;"&#65533;&#65533;&#65533;.&#65533;&#65533;X&#65533;LA&#65533;&#65533;N&#65533;&#65533;&#65533;	C&#65533;&#65533;s&#29603;'&#65533;&#65533;04&#65533;&#65533;&#1658;&#65533;&#65533;&#65533;&#65533;&#270;&&#65533;&#65533;@&#65533;&#65533;&#65533;&#65533;2&#65533;&#65533;&#65533;/&#65533;E&#65533;&#65533;&#65533;&#65533;d.6OI&#65533;|&#65533;&#65533;=&#65533;&#1253;&#65533;0!&#65533;&#65533; &#65533;&#65533;iU&#65533;&#65533;D&#1900;&#65533;&#65533;&#65533;bEiX&#65533;&#65533;&#65533;K&#65533;&#65533;u&#65533;&#65533;?N&#65533;&#65533;&#65533;&#65533;&#65533;O&#65533;\&#65533;&#65533;2&#1486;&#65533;&#65533;&#65533;(&#65533;&#65533;2D^&#65533;r&#65533;&#65533;i&#65533;Ya&#65533;f&#65533;Z&#65533;2&#65533; &#65533;&#65533;H&#65533;&#65533;K&#1936;D+MSB&#65533;&#65533;&#65533;r&#65533;&#1243;&#65533;=aY&#65533;B&#65533;&#65533;X&#65533;:o&#65533;&#65533;&#65533;&#65533;[&#65533;;&#65533;&#65533;&#1460;&#65533;D&#1592;&#65533;&#65533;,&#65533;&#65533;ov&#65533;&#65533;`&#65533;Lb&#65533;&#65533;!&#65533;C&#65533;&#65533;&#656;&#65533;]y&#65533;=&#65533;&#65533;*o&#65533;J!W&#65533;r&#65533;&#65533;&#1259;p&#65533;^C)&#474;&#65533;%&#65533;&#65533;&#65533;&#65533;&#65533;&#65533;y&#65533;&#65533;!<&#65533;&#65533;&#65533;&#65533;2&#65533; -&#65533;  k5#&#65533;&#65533;&#65533;&#65533;q&#65533;&#65533;&#65533;(T"&#65533;&#65533;&#65533;LN*O&#65533;XZ&#65533;ML&#65533;&#65533;U,&#65533;&#65533;&#65533;&#65533;`F
$&#65533;J&#65533;u&#65533;&#65533;&#65533;&#65533;P&G&#65533;&#65533;`	n&#65533;&@&#65533;e&#65533;&#65533;&#65533;D&#65533;&#65533;L&#65533;_&#65533;&#65533;&#65533;&#65533;&#65533;>W&#65533;&#65533;U&#65533;&#65533;&#65533;&#65533;V&#65533;2&#430;&#65533;&#65533;.Z&#65533;&#65533;&#65533;&#65533;&#65533;&#65533;&#65533;~o|&#65533;&#65533;&#181;&#65533;`&#65533;&#65533;h&#65533;&#65533;J&#65533;&#65533; &#65533;4&#65533;VY&#65533;2H&#65533;&#65533;d'v&#65533;&#65533;m}&#65533;'tQ[MB
&#65533;&#65533;&#65533;"&#65533;kN&#65533;&#65533;&#65533;2;&#65533;~&#65533;[9r[i&#65533;&#65533;R*/&#1363;&#65533;83T&#65533;S&#176;Mk"&#65533;,&#304;&#65533;q&#65533;C&#65533;|&#65533;&#65533;\V/U&#65533;d&#65533;$&#65533;r&#65533;&#936;&#65533;\&#65533;&#65533;t?&#65533;&#65533;P@$R&#65533;&#65533;&#1296;&#65533;F&#65533;"&#65533;&#65533;&#65533;&#65533;&#65533;|r&#65533;&#65533;m	b&#65533;&#51958;J&#65533;Y$- &#1026;&#65533;&#946;&#65533;X+[=FB&#65533;&#65533;p&#65533;&#65533;&#1506;S^&>&#65533;&#65533;7&#65533;&#65533;3&#65533;&#65533; h{o&#65533;_{&#65533;&#65533;q$:&#65533;&#65533;&#65533;&#65533;B&#65533;-]&#65533;"&#65533;x&#65533;=&#65533;g&#65533;'Q&#65533;7w(&#65533;]&#65533;	&#65533;&#65533;&#65533;O&#65533;s&#65533;&#65533;?&#65533;r&#65533;'&#65533;&#65533;*&#65533;&#65533;"&#65533;&#65533;&#65533;&#65533;&#65533;5&#65533;&#65533;&#65533;p&#65533;+&#65533;N\/&#65533;&#65533;&#528;&#54070;`&#65533;l?&#65533;&#65533;&#65533;&#65533;&#65533;O=&#65533;&#65533;8P&#65533;&#65533;@&#65533;&#65533;=3e&#65533;&#235;&#65533;&#65533;&#47862;&#65533;&#65533;e&#65533;>&#65533;f&#65533;Z&#65533;	&#65533;Qz&#65533;&#65533;&#65533;_&#65533;&&#65533;m&&#65533;C-&#65533;&#65533;&#1255;&#65533;&#551;&#65533;X&#65533;9&#65533;&#65533;&#65533;&#65533;&#65533;&#65533;bRA!U&#65533;`&#65533;&#65533;.&#65533;%
y&#65533;&#65533;&#65533;t&#65533;;&#65533;8&#65533;a&#65533;&#65533;&#65533;&#65533;&#65533;&#850;&#65533;#L&#65533;F]&#65533;&#65533;&#65533;)V&#65533;l&#65533;&#65533;&#65533;2i&#1172;A&#65533;&#65533;&#65533;&#65533;5k&#1316;&#65533;H&#1100;&#196;h&#65533;iXb3e&#672;a&#65533;f&#65533;3%&#65533;&#65533;&#65533;&#65533;N&#65533;&#65533;#&#448;S&#396;&#65533;5n\&#65533;y&#65533;&#65533;g&#65533;&#65533;=&#1908;Q#r$I5hT&#65533;I&#65533;F"&#65533;5l&#65533;&#553;s';v&#65533;p&#65533;3&#65533;*&#65533;<w&#65533;&#1313;3GZ&#65533;=&#65533;&#385;&#65533;&#65533;&#65533;6p&#2032;Yz&%0^&#65533;&#65533;)&#65533;&#65533;f&#65533;,N&#65533;4i&#164;&#65533;&#65533;)\&#65533;|!&#65533;L3^
&#65533;&#65533;h&L._&#65533;Hm&#65533;2-h&#65533;t&#65533;&#1041;&#65533;&#65533;6@&#1776;1&#65533;T*Q&#65533;s&#65533;&#1425;&#65533;z&#65533;&#735;t1&#65533;&#65533;&#183;&#65533;8eG&#65533;S&#65533;m&#65533;&#65533;\&#65533;L&#65533;	&#65533;'&#65533;&#65533;&Q&#65533;Y&#51558;1f"&#65533;I&#65533;rdN&#65533;g&#2044;&#65533;C&#492;&#65533;&#65533;o&#1882;l&#65533;&#65533;&#65533;U&#65533;v&#65533;&#65533;&#65533;G&#923;5Kq&#65533;l&#65533;&#65533;&#65533;#&#65533;&#65533;FDl&#65533;&#65533;e`K&#65533;&#65533;A&#65533;O&#65533;U$Uux&#65533;&#65533;Bq&#65533;&#65533;Er&#65533;z&#65533;5&#65533;k&&#65533;&#65533;`{M&#65533;5&#65533;r&#65533;&#65533;&#65533;c&#65533;!&#65533;}&#65533;Q&#65533;It&#65533;{}1FC	&#65533;1 Eh&#65533;U&#65533;Q&#65533;qu!&#65533;&#65533;jp&#65533;&#65533;&#65533;&#65533;u&#65533;F[&#65533;q&#65533;wC&#65533;&#65533;&#65533;FF&#1925;&#65533;Gj&#65533;&#65533;^&#65533;%&#65533;&#65533;%D'&#65533;&#65533;Wc&#65533;&#65533;&#65533;qVy&#65533;V]%&#593;&#65533;|&#51271;x&#769;&#65533;lxdUVOpU&#65533;G |&#65533;&#65533;&#65533;&#65533;!&#65533;&#65533;i&#65533;H&#65533;r&#65533;w&#65533;Y&#65533;5&#487;]q&#65533;Cc&#65533;&#65533;Rd&#65533;$&#65533;&#65533;HTk&#2009;&#65533;s&#1009;&#65533;&#1856;k&#65533;ZP&#1141;&#65533;O&#65533;&&#65533;&#65533;&#65533;&G&#65533;K!5 o&#65533;qa&#65533;\dA&#65533;SPa&#65533;_|&#65533;&#65533;&#1633;&#65533;}&#65533;(&#65533;j&#65533;&#65533;WP[E^&#1066;TCM&#65533;P&#65533;"&#65533;&#1129;f&#65533;
&#65533;o&#65533;!P&#65533;m&#65533;/&#65533;7&#65533;&#65533;[h&#65533;Eb`v&#65533;&#65533;]&#65533;&#65533;X`Fc4F&#65533;&#65533;r&#65533;WUX[&#65533;&#65533;a&#1216;F&#65533;J&#65533;&#65533;#&#65533;&#65533;c?&#65533;&#65533;T`&#65533;&#65533;&#65533;EO(&#65533;o&#65533;c&#65533;UXqEU,&#65533;1&#65533;Ms&#65533;U&#65533;l&#65533;&#65533;a&#65533;&#65533;&#65533;&#65533;d$&#65533;d`Xk&#65533;&#65533;akm$P&#65533;'&#1168;&#65533;&#65533;L&#65533;&#65533;BS&#65533;&#65533; d-}&#65533;&#65533;r&#65533;&#65533;%&#65533;`&#65533;!Gi_&#65533;ahqt&#65533;&#65533;&#513;&#65533;nm&#65533;y&#65533;s&#65533;&#65533;TJC>&#65533;&#65533;cL1A 1&#65533;Sdq&#65533;cl &#65533;Z0&#65533;q&#65533;Di&#65533;a&#65533;&#65533;E&#65533;fh&#65533;&#65533;&#65533;&#1411;&#65533;`Q&#65533;&#1435;&#65533;G&#275;&#65533;E]xm&#65533;&#65533;&#286;m&#65533;&#1546;|y&#65533;a&#65533;&&#65533;Q&#65533;&#65533;v&#65533;&#65533;*:&#65533;pPu&#65533;&#65533;&#65533;u^&#65533;&#65533;8~u&#65533;&#65533;&#65533;&#65533;&#65533;&#65533;a&#65533;c&#65533;U&#65533;&#65533;q&#65533;&#914;&#65533;x *Vm&#65533;V&#65533;&#65533;o"&#65533;&#65533;&#65533;24&#65533;&#65533;&#65533;|&#65533;4&#65533;&#65533;Fwt(&#65533;&#65533;D&#65533;&#65533;4&#65533;C&#65533;+J&#65533;&#65533;#B(&#65533;EM&#65533;y&#65533;&#65533;Z&#1171;&#65533;0&#65533;&&#4298;g`&#65533;5&#65533;&#65533;&#65533;&#65533;C&#65533;&#65533;&#65533;&#65533;&#65533;{&#65533;&#65533;&#65533;&#65533;U&#65533;JH&#65533;*&#65533;&#65533;@&#65533;ES&#65533;rQv1/@m3c&#65533;x&#65533;&#65533;&#65533;&#65533;GAJ&#65533;~&#65533;&#65533;!&#65533;&#331;&#65533;&#65533;&#65533;&#213;&#65533;&#65533;<^&#65533;I&#65533;@&#65533;0&#65533;a6c&#65533;T~"&#191;D%&#65533;@r&#65533;V &#65533;&#65533;8&#65533;&#65533;J&#65533;&#65533;P&#65533;f&#65533;<gi&#65533;yL&#1238;&#65533;D&#65533;%>9&#65533;V5&#65533;&#65533;m&#1093;&#65533;K&#65533;b%&#65533;&#65533;&#65533;M-&#65533;a&#65533;&#65533;&#65533;5h5&#65533;&#1183;&#65533;r&#65533;6&#65533;&#65533;&#65533;"&#65533;&#65533;xc&#65533;&#65533;&#65533;GY&#65533;&#65533;&#65533;9&#65533;&#65533;-&#65533;aCr&#65533;&#65533;8	&#65533;&#65533;&#65533;&#1605; bD[@&#65533;&#65533;&#65533;"&#65533;&#65533;&#65533;.k&#1756;&&#65533;&#772;&#65533;&#65533;,&#65533;D&#65533;&#149;4&#65533;0&#65533;u&#65533;
Nx&#65533;&#65533;-,&#65533;bU&#65533;&#872;&#65533;&#65533;t!F2&#65533;L&#65533;&#65533; &#65533;&#65533;J&#65533;d&#65533;&#65533;&#65533;HX&#65533;C&#65533;&&#65533;&#65533;Dg&#65533;`&#65533;,<&#714;&#65533;&#65533;&#65533;&#65533;&#65533;(`&#65533;&`&#65533;&#65533;&#65533;&#65533;-P&#65533;&#65533;[p&#65533;u2&#15458;Q&#65533;&#65533;;&#65533;&#65533;hb1&#65533;&#65533;&#65533;&#65533;&#794;&#65533;2&#65533;*&#65533;&#65533;&#65533;&#65533;&#18193;&#65533; &#65533;0q&#65533;?&#65533;d&#65533;}\R&#65533;&#65533;&#65533;&#610;&#65533;&#65533;I&#65533;&#65533;&#65533;5zL&#65533;&#65533;x&#65533;W>&#65533;3&#65533;&#65533;$n&#65533;&#65533;&#65533;&&#65533;%&#65533;&#65533;U&#65533;&#912;&#65533;% !	IhB&#65533;cU&#65533;&#65533;Dg&#65533;"u&#65533;&#65533;A&#65533;KKOT&#65533;&#65533;_&#65533;&#65533;_&#1865;T&#65533;&#65533;9&#1277;dA	D&#65533;B"_&#65533;C&#65533;&#65533;Dc`H&#65533;&#65533;`d&#65533;&#65533;qX&#65533;&#65533;,E&#65533;(nAK&#65533;m	]p&#1388;0|&#65533;ej$}b&#65533;$&#65533;!}&#65533;&#65533;&#65533;&#1777;\&#65533;8a1&#65533;y&#65533;&#65533;&#65533;&#65533;&#65533;&#65533;&#65533;k&#65533;&#65533; &#65533;?&#65533;a&#65533;`V=
e&#65533;B[&#65533;&#65533;&#1735;?&#65533;&#65533;J&#65533;&#65533;&#65533;&#65533;&#65533;A~&#65533;Sr[&#65533;Fw,s&#65533;P'D&#65533;Z&#65533;aQ&#65533;Kt+&#65533;&#65533;&#65533;m&#65533;3&#65533;~b&#65533;&#65533;&#65533;&#1797;er&#65533;&#65533;&#65533;;^&#65533;%&#65533;:&#65533;&#65533;&#65533;&#65533;;TPS&#65533;&#65533;&#65533;"&#65533;M&#65533;*&#65533;T&#65533;t@&#65533;&#273;&#65533;&#65533;I~t&#65533;&#65533;&#65533;&#65533;!-&#65533;&#65533;
W&#65533;&#65533;^&#65533;,q&#65533;`&#65533;&#65533;&#65533; &#65533;&#65533;&#65533;c&#65533;&#65533;G&#65533;j&&#65533;l&#65533;&#65533;&#65533;d&#65533;
&#65533;&#65533;D:&#65533;w&#65533;&#65533;&#65533;9+&#65533;&#65533;&#1949;)A&#65533;&#65533;&#1346;:&#1348;6L%$&#65533;&#65533;O\S&#65533;O&#65533;&#1152;b&#65533;OvX&#65533;8&#65533;&#65533;$&#65533;&#65533;&#65533;V&#65533;m&#65533;H[&#65533;&#65533;T&#65533;/@&#65533;b#&#65533;&#65533;o&#65533;&#65533; &#65533;&#65533;~uYp&#65533;,v:&#65533;&#65533;&#65533;&#65533;3&#65533;LY$&#65533;&#65533;sY8&#65533;d&#65533;&#65533;&#65533;}&#65533;kK&#1430;&#65533;`&#65533;Q[&#65533;
Qx&#65533;t&#65533;&#65533;Q&#65533;=zF&#65533;&#65533;2&#65533;1]@^lvR0l2&#65533;zA_&#65533;I 4&#65533;E&#65533;&#65533;&#65533;&#65533;&#65533;,&#65533;4,&#65533;&#1682;E}cl;&#65533;V&#65533;9&#65533;.H&#65533;N&#65533;l@&#65533;&#1701;&#65533;&#65533;&#65533;r&#65533;K&#65533;&#65533;"eX^n&#65533;$&#65533;U	&#65533;L*u!W&#65533;"7&#65533;&#65533;b&#65533;&#65533;&#65533;&#1651;&#712;&#1591;-&#65533;l5&#65533;&#777;Z|&#65533;H&#65533;*&#65533;9&#65533;&#65533;%&#65533;&#65533;&#984;x&#65533;$b&#65533;}ly&#65533;5&#65533;P"'&#65533;T&#65533;#&#65533;JS&#65533;&#65533;&#65533;|&#65533;&#65533;7Td&#65533;PA&#47942;h&#65533;I1$&#65533;&#65533;&#65533;&#65533;@&#65533;~&#65533;e&#65533;z&#65533;[&#65533;&#65533;1Od&#1890;)&#65533;
&#65533;)&#65533;&#65533;/mQ,f&#65533;&#65533;$}&#65533;*S&#65533;:&#65533;I&#65533;&#65533;ew&#65533;-V(A&#65533;&#65533;}PqJ/&#65533;&#1496;^qmW&#65533;&#1813;&#65533;&#65533;&#65533;bqwT&#65533;7&#65533;&#65533;&#65533;~&#65533;a&#65533;(L&#65533;; 7&#65533;PD"
!&#65533;?4&#1529;&#65533;&#65533;:&#65533;n{&#65533;qa/o&#65533;W&#65533;&#65533;&#899;&#65533;5&#65533;$&#65533;\e&#65533;&#65533;&#65533;&#65533;&#65533;&#448;w&#65533;&#65533; &#65533;t:&#65533;&#65533;g&#65533;
&#65533;&#65533;&#65533;&#65533;mv{W&#65533;&#65533;&#65533;(&#14085;S&#65533;)j &#65533; &#65533;CoU&#65533;&#65533;H&#65533;&#65533;&#65533;>*4&#971;&#65533;&#65533;|&#65533;&#65533;z&#65533;&#65533;aS2&#42054;&#65533;(&#65533;g&#892;2&#65533;gy>w&#65533;&#65533;&#65533;J&#65533;&#65533;s&#65533;LN&#65533;w&#65533;&#65533;&#1112;y&#65533;L&#65533;&#65533;&#65533;C&#65533;&#65533;j9&#65533;&#65533;&#65533;L&#65533;%D&#65533;K&#65533;&#65533;S&#65533;&#65533;&#65533;9&#65533;I&#65533;Fj&#65533;y<&#65533;Z&#65533;F&#65533;5&#65533;&%&#65533;&#65533;`IM&#65533;ZH&#65533;h&#65533;A&#65533;
&#65533;&#65533;&#65533;-&#65533;&#65533;|&#65533;&L&#65533;,<&#65533;~<&#65533;&#65533;&#65533;&#65533;&#65533;&#65533;&#65533;&#65533;K&#65533;&#65533;MR&#65533;&#65533;&#65533;@A4&#65533;&#65533;XA@&#65533;@`&#65533;&#65533;&#65533;&#65533;&#65533;&#65533;=&#65533;@&#65533;^A&#65533;&#65533;J&#65533;F&#65533;|T&#65533;&#65533;&#65533;!A(&#65533;&#65533;&#65533;&#65533;q&#65533;Y M-&#65533;&#65533;&#65533;&#65533;&#65533;&#65533;Tad&#65533;BA&#65533;&#65533;C0DI[J&#65533;&#65533;@A8A&#65533;Y&#65533;&#65533;&#65533;&#65533;&#1701;-&#65533;u&#65533;&#65533;&#65533;\&#65533;&#65533;&#1272;&#65533;^&#65533;&#65533;	&#65533;[E(&#65533;f&#65533;&#65533;&#65533;S&#65533;&#65533;&#65533;s0_]&#65533;&#65533;\0MM&#65533;m&#65533;I &#65533;1&#65533;EE&#65533;&#65533;X&#65533;5i/&#65533;&#392;&#65533;5Hy\&#825;&#65533;&#65533;<&#65533;`&#1863;&#65533;Y&#65533;&#65533;@&#65533;{&#1822;&#65533;)Q&#65533;(&#65533;&#65533;R&#65533;!&#65533;}<&#65533;&#65533;|]&#65533;&#65533;~&#1570;Z&#65533;&#65533;x&#65533;i`
}!&#65533;&#65533;&#65533;)&#65533;Tod&#65533;&#65533;h&#65533;&#66627;&#65533;Ao&#65533;&#65533;}&#65533;&#65533;S5k]AFA0&#65533;&#65533;&#65533;&#65533;&#65533;&#65533;^&#65533;&#65533;Z=$,A&#65533;-&#65533;&#65533;&#65533;!&#65533;0X&#65533;5ZU&#65533;&#65533;&#65533; P#&#65533;&#65533;&#65533;P&#65533;&#65533;YYX&#65533;&#65533;&#65533;y&#65533;Aq&#65533;&#65533;&#65533;&#65533;Y&#65533;&#65533;@X&#65533;0&#65533;qq&#65533;&#65533;&#65533;&#65533;&#65533;&#65533;&#65533;!&#65533;! &#1054660;&#65533;umwq&#65533;&#65533;A&#65533;!&#65533;&#65533;&#568;&#65533;&#65533;%&#65533;	&#65533;X&#65533;E)&#65533;&#65533;`&#1168;&#65533;&#65533;:>&#65533;^"&#65533;L'&#65533;&#65533;&#65533;&#65533;&#65533;yQ&#65533;&#65533;&#65533;&#65533;8&#65533;W|&#65533;&#65533;|Y&#65533;&#65533;T&#65533;&#65533;S&#65533;=&#65533;&#65533;l&#65533;&#65533;1&#65533;&#65533;&#65533;&#65533;&#65533;&#65533;&#65533;[&#65533;D&#65533;[&#65533;q&#65533;JW&#65533;&#65533;R0dl&#989;x%&#65533;&#65533;&#65533;e&#65533;&#65533;&#65533;&#65533;A&#65533;	[L&#65533;&#65533;&#65533;&#65533;lLAN&#65533;OS&#65533;&#65533;&#65533;t&#65533;\&#65533;J^&#65533;&#65533;&#65533;X&#65533;&#65533;TUU&#1801;&#65533;&#65533;J&#65533;&#65533;&#65533;P&#65533;fE`cJ&#65533;7~f&#65533;btDA&#65533;<A&#65533;a&#65533;&#65533;&#65533;/&#1363;K&#65533;&#65533;u&#1815;&#65533;&#65533;&#65533;P&#65533;&#65533;E&#65533;P^&#65533;&#65533;d&#65533;&#65533;&#65533;6-T&#65533;LA4&#65533;&#65533;`.&#65533;$&#65533;S4AS0AA.aA&#65533;ZXV&#65533;&#65533;&#65533;&#1715;@&#65533;&#520;&#65533;&#65533; &#65533;xS&#65533;&#65533;b&#65533;&#65533;&#65533;&#65533;&#65533;>Y&#65533;&#65533;A$M&#65533;D$&#65533;L&#65533;(&#65533;`"&#65533;F&#65533;&#18486;&#65533;K0&#65533;&#65533;a=iA&#65533;T&#65533;HEOK&#65533;g&#65533;&#65533;&#65533;(Ln&#65533;&#65533;&#65533;F&#65533;M&#65533;&#65533;&#65533;&#65533;^a&#65533;&#65533;YN&#65533;&#65533;&#65533;J&#65533;&#65533;&#65533;&#65533;i&#65533;BuaBe&#65533;&#65533;&#65533;yHr&#65533;&#1112;h&#65533;&&#65533;M&#65533;&#65533;&#1666;&#65533;&#65533;&#65533;q&#65533;@$L7n&#65533;]&#65533;
N8&#65533;GMLc&#65533;e&#65533;&#65533;&#65533;[ZYj&#65533;y&#1025;&#65533;&#65533;&#1877;&#65533;&#65533;S&#65533;&#65533;&#65533;&#549;&#65533;&#65533;&#65533;A&#65533;&#65533;&#65533;&#65533;&#65533;&#65533;E&#65533;&#65533;Ldm&#65533;V&#65533;&#65533;}&#65533;&#65533;&#65533;k&#65533;&#65533;t&#65533;*&#493;&#65533;u&#65533;(A&#65533;&#65533;&#1957;M&#65533;&#65533;&#65533;&#65533;~&#65533;&#65533;8&#65533;&#65533;#>&#65533;&#65533;&#1604;&#65533;&#65533;&#65533;e&#65533;_&#65533;pHGH&#65533;&#65533;qD^&#65533;C&#65533;%&#65533;X`Em&#65533;Mu|&#65533;&#65533;&#65533;&#65533;io&#65533;&#65533;<&#65533;+%Hy&#65533;D^r&#65533;$&#65533;kErv&#65533;&#65533;.&#1503;k&#65533;9WN&#65533;&#65533;&#65533;\O&#33446;&#65533;E&#1936;\&#65533;X&#65533;&#65533;&#1080;&#65533;&#65533;&#65533;&#65533;a,&#65533;&#65533;&#805;TDuq&#65533;i&#65533;&#65533;&#65533;$&#65533;&#65533;]&#65533;&#65533;&#65533;&#1893;&#65533;9&#65533;]D&#65533;&#65533;S&#65533;&#65533;&#65533;&#65533;&#65533;Or&#1031;WR&#65533;&#65533; E&#65533;=`]&#65533;X&#65533;pF&#65533;&#65533;Y&#257;&#65533;&#513;U&#65533;&#65533;<J&#65533;8&#65533;&#65533;q&#65533;}JV&#1094;&#65533;,&#65533;&#65533;&#65533;&#65533;k&#65533;&#65533;&#65533;d&#65533;&#65533;x&#1133;&#65533;&#65533;&#65533;
&#65533;&#65533;&#65533;&#65533;&#65533;&#65533;&#65533;J[
&#65533;&#65533;R&#65533;4&#65533;&#65533;&#65533;&#65533;&E&#65533;@&#65533;FM|&#65533;&#65533;&#65533;T&#65533;H(r&#65533;&9DB!&#65533;&#65533;&#33454;(/&#65533;Z&#65533;
mC&#65533;H'M&#65533;&#65533;&#1818;&#65533;&#65533;&#65533;f$&#65533;&#65533;&#65533;&#65533;0&#65533;HA&#65533;IM&#65533;&A&#65533;&#65533;(&#65533;&#1453;a&#65533;&#65533;&#1609;V&#65533;&#1364;&#65533;&#65533;v&#65533;&&#65533;&#65533;|*h&#65533;
&#65533;p&#65533;&#224;&#65533;o&#65533;A&#65533;
&#65533;A&#65533;&#65533;|'o&#65533;&#65533;&#65533;Y'*&#65533;X&#886;&#65533;&#65533;&#65533;&#65533;&#65533;M&#65533;&#65533;: &#65533;b&#756;&#65533;&#65533;&#65533;S&#65533;E&#65533;^@&#65533;&#65533;.&#65533;&#65533;&#65533;&#65533;&#65533;&#65533;8&#65533;I&#65533;&#412;&#65533;6y&#65533;&#65533;m^M&#65533;]&#65533;&#65533;&#65533;L6)&#65533;&#65533;\&#1238;u&#65533;7&#65533;&#65533;A&#65533;_ &#65533;d&#65533;&#65533;D;:&#65533;&#65533;S&#65533;^&#847;&#65533;&#1043;&#1152;&#65533;&#65533;^E&#65533;k#RW&#15617;d&#65533;&#65533;>&#65533;&#65533;y&#65533;&#65533;&#65533;&#65533;&#65533;&#65533;{&#65533;N&#65533;K&#65533;&#65533;l,+ (&#65533;&#65533;{]&#65533;2&#65533;g&#65533;[&#65533;&#65533;n)&#65533;&#65533;'&#65533;&#65533;&#65533;P}M&#65533;&f&#59341;A&#65533;&#65533;E&#65533;_&#65533;hbFm(n&#65533;Mp&#65533;&#65533;&#65533;&#65533;P&#65533;U&#65533;*]X&#65533;,&#1295;&#65533;A&#65533;&#65533;E&#65533;&#65533;&#65533;&#493;	&#65533;&#65533;&#65533;		&#65533;&#65533;&#65533;&#65533;Z&#65533;NpX&#65533;&#65533;Tv^P&#65533;&#1009;&#65533;+dDP&#65533;&#65533;&#65533;sYO&#65533;&#1380;MV$&#65533;Ul&#65533;&#65533;J E&#65533;G&#65533;aWL&#65533;&#65533;AlTL&#65533;&#65533;&#65533;a&#65533;V&#65533;-&#65533; !&#65533; &#65533;A&#65533;DE&#65533;&#65533;&#65533;&#65533;y^i&#65533;G&#65533;+&#65533;t
u&#65533;z&#65533;"oOX0	&#65533;buE&#65533;&#65533;&#65533;&#65533;Yl&#65533;o&#1097;&#65533;5&#65533;gN&#65533;&#65533;&#65533;&#65533;H&#65533;&#65533;&#65533;XXmh&#65533;&#65533;&#65533;&#153;E&#65533;&#65533;&#65533;B&#65533;&#309;&#65533;&#65533;&#65533;9&#65533;&#65533;$&#65533;&#65533;&#182;pZ&#65533;c&#65533;Y&#65533;&#65533;&#65533;[&#65533;R^|&#65533;&#65533;?&#65533;(2&#1748;&#65533;&#65533;Fv &#65533;u&#65533;&#65533;&#65533;&#65533;&#65533;&#65533;&#65533;&#65533;&#65533;dE&#65533;&#65533;&#65533;&#65533;&#65533;&#65533;&#65533;&#1428;6qS&#65533;&#65533;I&#65533;Q&#65533;I&#65533;|&#65533;&#65533;Q'F&#65533;^\&#65533;F&#65533;&#65533;!=&#65533;&#65533;zb&#65533;g:&#65533;L&#65533;&#65533; &#65533;&#938572;A}&#65533;G&#65533;_&#65533;~2&#65533;d&#65533;uRA&#65533;I0&#65533;&#65533;&#65533;&#65533;T&#65533;&#65533;RQ&#65533;+<AaT&#65533;c&#65533;a&#65533;h&#65533;&#65533;u4&#35504;&#65533; .&#65533;&#65533;&#65533;TXj&#65533;@&#65533;Jm&#65533;~r&#65533;zTc&#65533;&#65533;}&#65533;&#65533;>!_$[M&#65533;&#65533;T5/F$(>!M&#65533;&#1114;{&#934;`ljA0A&#65533;&#65533;'&#65533;e&#65533;&#65533;/x&#65533;-&#65533;&#65533;&#65533;&#65533;&#1604;&#65533;&#420;&#65533;&#65533;@&#417;5&#65533;BH&#65533;DRi*Y,IV@&#65533;R&#65533; &#65533;-&#65533;R}qU^9&#65533;W-K&#65533;&#65533;D&#65533;&#65533;H\&#65533;&#65533;p&#65533;&#65533;i&#65533;&#1536;&#65533;T&#65533;&#65533;&#65533;&#1837;XL&#65533;&#65533;&#65533;3&#65533;$&#65533; &#65533;R&#65533;<&#65533;`&#65533;d&#65533;U&#65533;W&#65533;$sI&#65533;|&#65533;A	&#65533;&#65533;Av&#65533;w&#65533;&#1475;I&#65533;`&#65533;&#65533;s&#65533;DJ&#65533;&#65533;g\&#65533;#&#65533;0&#65533;5&#65533;&#1444;&#65533;DU:&#65533;&#65533;&#65533;%&#65533;&#65533;K8&#65533;&#65533;&#65533;X&#65533;&#65533;&#65533;	m&#65533;}l&#65533;Yt&#65533;X%&#65533;i&#65533;J&#65533;Ds&#65533;&#65533;&#65533;&#65533;`&#65533;&#65533;*&#65533;&#65533;$&#65533;u&#65533;&#65533;x!&#65533;&#65533;ASX
&#65533;&#65533;v&#65533;&#65533;&#65533;&#65533;$Gq&#65533;t&#65533;A&#65533;&#65533;u&#65533;H&#65533;&#65533;&#65533;&#65533;&#65533;qO&#65533;&#65533;]&#65533;&#65533;]K&#65533;&#65533;&#65533;X&#65533;&#65533;s#&#65533;&#65533;&#1412;&#65533;G&#65533;D&#65533;r&#65533;&#65533;&#625;\&#65533;&#65533;,l&#65533;	E&#65533;&#65533;&#65533;X&#65533;G\&#65533;I&#65533;QZ|&#65533;-&#65533;&#65533;&#357;&#65533;R&#65533;&#65533;&#65533;4&#65533;&#65533;Nlt&#65533;&#65533;&#65533;&#65533;&#65533;&#65533;&#65533;e&#65533;&#65533;&#500;&#65533;@Ap&#65533;vu&#65533;&#1704;U&#65533;&#65533;&#65533;\&#65533;&#65533;*&#65533;d&#65533;y&#65533;As\&#65533;H&#65533;&#614;J&#65533;3&#65533;&#1311;\qLk&#65533;F&#65533;&#65533;&#65533;y&#65533;J&#65533;&#65533;&#65533;&#65533;&#35183;&#65533;%&#65533;?Q&#65533;m&#65533;&#65533;^&#65533;&#65533;4[&#65533;&#65533;:&6&#65533;&&#65533;&#65533;&#65533;KA&#65533;&#65533;&#65533; &#65533;&#65533;&#65533;5&#65533;0I&#65533;&#65533;&#65533;3&#65533;L-L&#65533;H&#65533;DL&#65533;=]&#65533;K&#65533;lK_d&#65533;&#65533;D&#65533;{&#65533;&#65533;Q&#65533;&#59361;&#65533;Rw_J&#65533;&#65533;&#65533;&#65533;ta6y/&#65533;M&#65533;^&#65533;D&#54953;mv&#65533;MMp&#808;&#65533;&#65533;T!L&#65533;L&#65533;&#65533;eYxg>&#65533;8&#65533;&#65533;&#65533;&#65533;&#65533;&#65533;&#1592;&#65533;&#65533;&#65533;&#65533;&#65533;&#65533;(&#65533;}&#65533;p&#65533;&#65533;&#65533;Q&#1797;N&#65533;h&#65533;&#65533;x&#65533;\&#65533;&#65533;&#65533;&#65533;l9L&#65533;&#65533;&#65533;&#65533;&#65533;&#65533;T&#65533;~&#65533;	9&#65533;0G&#65533;h&#65533;&#65533;*f&#65533;&#65533;A&#65533;&#65533;dIi&#65533;[IE&#65533;&#65533;n&#65533;&#65533;a&#65533;&#65533;&#65533;-un&#65533;@&#65533;o&#65533;&#65533;N&#769;&#65533;&#65533;K&#65533;&#1814;&#65533;qw]|&#65533;&#65533;l&#65533;#&#65533;!y&#65533;&#65533;&#683;v&#65533;	z&#65533;&#65533;`&#65533;qH&#65533;v&#65533;K&#65533;&#65533;O&#65533;&#65533;1&#65533;0&#65533;&#65533;tX&#65533;&#65533;V&#65533;&#65533;B&#65533;&#1743;&#65533;&#65533;_=Z&#65533;&#65533;a&#65533;&#65533;&#65533;&#65533;]&#65533;&#65533;&#65533;&#65533;qN0&#65533;
/Nh&#414;8&#65533;&#65533;&#65533;"&#65533;&#65533;&#65533;2&#1928;^&#65533;&#65533;&#65533;&#65533;&#65533;jw&#65533;&#65533;&#65533;O&#65533;&#65533;/jEZ&#65533;E&#65533;&#65533;V&#65533;&#65533;,u&#65533;&#65533;&#65533;y&#65533;	&#65533;4&#65533;&#65533;1	t&#65533;}&#65533;*&#65533;h`P&#65533;=&#65533;-&#65533;&#65533;&#65533;*&#65533;^Ta&#65533;&#65533;U&#65533;&#65533;R]&#65533;XWH&#65533;&#65533;"r&#65533;&#65533;&#229;&#65533;%&#65533;(&#65533;0&#65533;&#65533;Y&#65533;&#45541;&#65533;&#65533;P&#65533;F&#65533;&#65533;h&#65533;:&#65533;&#65533;/&#65533;&#65533;&#1308;a&#65533;N&#65533;Lo&#65533;&#65533;&#65533;&#65533;&#65533;&#65533;$&#65533;P	_Q/&#65533;&#65533;&&#65533;[&#65533;&#65533;~N&#65533;Ebn&#65533;&#65533;&#65533;()x&#65533;tF &#65533;.&#65533;A &#65533;&#65533;0&#65533;&#65533;p&#65533;+[&#65533;j&#65533;P&#65533;H&#65533;&#65533;O?k)LAt&#65533;HQ&#65533;&#65533;&#65533;N&#65533;&#65533;4&#65533;&#65533;`&#65533;A&#65533;K&#65533;&#65533;&#65533;&#65533;&#65533;&#65533;&#65533;8&#65533;&#65533;&#65533;@t&#65533;F&#65533;3i&#1448;9C&#65533;L&#65533;2c&#65533;p&#65533;8Q&#65533;0_&#65533;l&#65533;Re
&#65533;]&#65533;@&#65533;L2fP:,Cf&#65533;&#65533;W&#65533;&#65533;2P&#65533;&#65533;&#65533;Y&#65533;4&#65533;&#65533;LL&#65533;&#65533;X&#65533;&#1157;hQ&#65533;Y&#65533;\&#65533;%i&#65533;&#65533;W&#65533;R&#65533;Bi-E&#65533;X&#65533;2&#330;'R&#65533;n3F&#65533;&#220;'y&#65533;\&#65533;&#65533;M[7p&#3841;S'&#65533;&#65533;=|&#65533;&#65533;&#65533;s&#65533;N&#65533;7n&#1436;&#65533;&#65533;
G+`&#664;I#&#65533;o&#65533;5i&#1056;)L&#65533;0&#65533;g&#65533;Y&#65533;LB&#65533;g&#1060;&#65533;<f&#65533;&#65533;/m~!&#65533;R&#65533;&#65533;&#65533;	E&#65533;a&#65533;&&#65533;&#1625;&#65533;&#65533;t&#65533;(P&#65533;.&#65533;pu
&#65533;I&#65533;'P&#65533;K&#65533;&#65533;&#65533;&#65533;&#65533;_zg&#65533;2}&#65533;&#1026;&#1660;&#65533;&#65533;&#463;&#65533;>*d&#65533;P!B&#65533;&#65533;(} A&#65533;&#1419;&#65533;&#65533; &#65533;&#65533;&#65533;&#65533;&#65533;{ &#65533;&#65533;&#65533;&#65533;&#65533;;&#65533;&#65533;K.:&#65533;&#65533;&#65533;>&#65533;S/&#65533;&#65533;#&#65533;9&#65533;&#65533;&#65533;.=&#65533;&#65533;&#65533;&#188;&#65533;&#65533;&#65533;:&#65533;p@<&#65533;&#8399;>&#65533;&#1775;>R&#65533;&#65533;&#65533;A@&#65533;&#65533;&#65533;A&#65533;>&#65533;&#65533;&#65533;:&#65533;C&#65533;:&#65533;&#65533;<&#65533;&#65533;{O	d&#65533;A &#1091;&#65533;&#65533;&#13242;&#65533;G:&#65533;&#65533;.-&#2002;&#65533;K/&#65533;#&#65533;6&#65533;0&#65533;6(&#65533;2L:&#65533;&#65533;&#65533;&#65533;8(&#65533;0/&#65533;&#65533;&#65533;#/&#65533;&#65533;6&#65533;RC&#65533;6&#65533;&#65533;M&#65533;&#65533;)&#65533;01&#65533;:&#65533;tC3&#65533;H&#65533;&#65533;&#65533;1U&#65533;;&#65533;&#65533;&#65533;9&#65533;q&#65533;E&#65533;C/F&#65533;&#65533;&#65533;&#65533;&#65533;&#65533;k&#1013;`&#65533;363&#65533;H&#65533;<&#65533;&#65533;&#65533;.&#65533;&#65533;&#65533;RUO&#65533;|3&#65533;;&#65533;&#65533;&#65533;&#65533;D&#65533;&#753;6&#65533;P#5&#65533;&#65533;&#206;&#65533;p&#65533;6&#1552;&#65533;6&#65533;8n&#1352;L&#65533;3:C-&#65533;&#65533;&#65533;*/&#65533;&#65533;7/Z:&#65533;&#1462;&#65533;&#65533;&#65533;,4&#65533;@&#65533;v&#65533;&#65533;&#65533;p&#65533;&#65533;&#1152;&#65533;LtC3&#65533;&#962;#&#65533;$2&#65533;&#65533;&#65533;&#65533;.&#65533;&#65533;&#65533;&#65533;&#65533;&#65533;i&#65533;C&#65533;&#65533;&#65533;&#65533;
,&#65533;&#65533;&#65533; &#65533;&#65533;8&#65533;c&#65533;B;&#65533;5&#65533;H#J&#65533;&#65533;"[&#65533;&#65533;&#736;C#;8&#65533;&#65533;&#65533;&#65533;&#550;&#65533;&#65533;&#65533;r{&#65533;Y21n&#65533;fu&#65533;r&#65533;7&#65533;&#65533;&#65533;1*&#65533;8&#65533;&#65533;&#65533;&#65533;&#65533;&#65533;7&#65533;&#65533; &#65533;5&#65533;&#65533;Q&#65533;&#65533;&#65533;&#65533;1&#65533;Ub&#65533;&#781;&#65533;vL&#65533;&#65533;&#65533;&#65533;B&#65533;t&#65533;&#65533;*<&#65533;&#65533;&#65533;&#65533;(&#65533;^3!5+&#65533;&#65533;W&#65533;&#805;&#65533;vBxZ?%&#65533;&#65533;&#65533;&#65533;F&#65533;"&#65533;&#65533;&#65533;^,&#65533;&#65533;B&#947;&#65533;\&#65533;&#65533;>&#65533;b&#65533;&#65533;"&#26379;,&#65533;&#514;b&#65533;&#65533;&#65533;6&#65533;&#65533;&#65533;5n]&#65533;Zk/&#65533;Z&#65533;&#65533;&#65533;Q3&#65533;&#65533;&#65533;B&#65533;&#65533;&#65533;URP&#65533;2{&#65533;&#65533;*#&#65533;&#65533;&#65533;]R&#65533;\&#65533;&#65533;-<&#65533;&#737;&#65533;|3&#65533;]&#65533;&#65533;&#65533;M&#65533;&#65533;&#65533;@&#65533;&#65533;0&#65533;tH]&#65533;&#65533;&#65533;&#65533;&#65533;&#65533;&#65533;`&#65533;
*&#65533;&#65533;b&#65533;&#65533;[&#65533;k&#65533;h&#336;&#300;&#65533;!h&#65533;&#65533;p&#65533;&#65533;|&#65533;?&#65533;H"&#42206;%II&#65533;&#65533;&#65533;z&#65533;A@0G&#65533;]&#65533;&#65533;B<p|&#65533;&#65533;&#65533;9&#65533;&#65533;.w&#65533;~&#65533;&#65533;K&#65533;AY{D!&#65533;&#65533;&#65533;&#65533;>FB&#65533;&#1245;?&#65533;&#65533;=&#65533;&#1106;x&#65533;B0M|&#65533;# 1&#65533;KT&#65533;pD"&#65533;&#65533;&#65533;&#65533;&#65533;P$"	H4b&#65533;&#65533;bA&#65533;F<&#65533;&#65533; D &#65533;#D&#65533;&#65533;&#65533;H&#65533;p&#65533;&#65533;N&#65533; &#65533;&#65533;InHCgB&#65533;&#65533;k&#65533;&#65533;wy`&#65533;&#65533;&#65533;&#65533;&#65533;&#65533;&#65533;&#65533;&#65533;y&#1035;&#65533;>d&#36946;w&#65533;&#65533;Re&#65533;D&#65533;&#65533;Ez&#65533;&#65533;&#65533;&#65533;&#1660;&#65533;&#65533;&#65533;&#65533;P&#65533;R&#65533;&#65533;>&#65533;R&#65533;&#65533;D&#65533;S&#65533;a&#65533;&#1295;{&#65533;&#65533;.JLo&#65533;&#65533;&#65533;&#65533;L6&#65533;.o&#65533;&#65533;&#65533;&#65533;&#65533;&#65533;&#65533;aN&#65533;4&#65533;&#65533;@5&#65533;I&#65533;2&#65533;&#65533;&#65533;*Y&#65533;y &#65533;&#65533;d&#65533;&#65533;?&#65533;&#65533;&#65533;e*J$%&#65533;8&#65533;a2b@&#65533;(&#279;8jY"&#65533;&#65533;B&#65533;/&#65533;&#65533;GR&#65533;&#248;`u&#65533;rM&!&#65533;&#65533;&#65533;U&#65533;&#65533;&#65533;&#65533;v&#65533;ZC&#65533;&#65533;"&#65533;&#65533;9g,/)&#65533;&#65533;&#65533;,&#65533;&#65533;&#65533;&#65533;&#65533;#$!
[Ch&#65533;&#51055;OlC&#65533;F&#65533;&&#65533;'3&#65533;j&#65533; &#65533;/&#1897;U&#65533;&#65533;&#65533;&#65533;Zz&#65533;	V
&#65533;&#65533;L&#65533;&#1716;3&#65533;&#65533;&#65533;&#65533;
&#65533;Q&#65533;&#65533;/&#65533;&#65533;&xKiNS&#65533;&#65533;p&#65533;k8&#65533;&#65533;&#65533;&#65533;&#65533;&#65533;rzj&#65533;C&#65533;fS&#65533;&#65533;&#65533;nq&#65533;G$F&#65533;&#65533;A&#65533;&#65533;&#65533;@G@&#65533;&#65533;/V&#65533;bCO&#65533; &#65533;&#65533;# C<&#65533;&#65533;&#65533;&#65533;d&#65533;&#65533;&#65533;Hj&#1157;&#65533;&#65533;&#65533;l&#65533;&#200;[%&#65533;Q&#65533;%.|b&#65533;g&#65533;&#65533;'@&#65533;e&#65533;&#65533;AR&#65533;8&#65533;&#65533;Dz&#65533;C5&#65533;j&#65533;pX&#65533;&#65533;&#65533;&#65533;'c&#65533;&#65533;&#65533;&#65533;&#65533;&#65533;V&#65533;&#65533;&#65533;&#65533;!kxU&#65533;&#65533;l&#65533;&#39874;&#65533;&#65533;H&#65533; &#65533;&#65533;&#65533;&R&#65533;|&#65533;&#65533;&#65533;'&#65533;&#65533;&#65533;&#65533;&#65533;&#65533;2/&#65533;O1k&#65533;1y&#65533;&#65533;&#65533;&#65533;B&#65533;zax&#65533;Ff&#65533;rS&#65533;&#65533;^8&#65533;&-&#65533;&#65533;M<&#65533;&#65533;&#65533;&#65533;>tJT&#65533;&#65533;&#65533;z&#65533;@Tbh/&#65533;&#65533;&#65533;vnX
f&#65533;H\&#65533;&#65533;c&#65533;&#197;&#65533;!a&#65533;&61&#65533;&#65533;DqA8&#65533;&#65533;&#65533;!&#65533;@D&#65533;&#65533;&#65533;&#65533;!l&#65533;/"&#65533;&#65533;]&#1170;&#65533;c&#65533;&#1537;&#65533;x y&#65533;&#65533;d&#65533;'/&#65533;K&#65533;D4&#65533;&#65533;
&#65533;&#65533;:6!&#65533;&#65533;d	&#65533;&#65533;&#65533;&#65533;&#65533;{V&#65533;.&#65533;G&#65533;`~]&#65533;&#1337;&#65533;w&#65533;&#65533;?&#65533;&#65533;B$B&#65533;&#977;V&#65533;&#65533;&#65533;&#65533;F<<2y&#1124;f&#65533;Z&#65533;&#65533;$)i*S&#65533;a&#65533;x&#65533;y&#65533;\KM&#65533;IQb!&#65533;&#65533;"OJ&#65533;&#65533;v&#18699;&#65533;&#65533;&#65533;Z&#65533;&#65533;&#65533;FF&#65533;!&#65533;t#<&#65533;&#65533;&#65533;&#65533;jC&#65533;&#65533;&#65533;6&#65533;n&#65533;&#65533;&#65533;&#65533;*u&#65533;Db&#65533;h&#65533;&#65533;&#17810;J-&#65533;&#65533;&#65533;&#1189;q&#65533;c&#65533;&#65533;&#65533;K&#65533;Z&#65533;&#65533;-&#65533;:k&#65533;&#65533;p&#65533;&#65533;&#65533;#&#65533;)&#65533;^=Oq&#65533;&#65533;&#65533;&#65533; &8a
&#587;&#65533;d&#65533;&#65533;&#65533;`*bv&#65533;&#65533;e&#65533;M&#65533;&#65533;(&#25552;&#65533;&#65533;D&#65533;V+cnZ&#65533;&#65533;mnF3&#65533;&#65533;K4&#65533;&#65533;	&#65533;&#65533;&#65533;&#65533;&#65533;fZg&#65533;c&#935;x&#65533;&#65533;y+&#65533;
c&#65533;C&#65533;j&#65533;'(&#65533;&#65533;&#65533;&#65533;r[&#65533;ct/#&#1573;\&#65533;&#65533;WH&#65533;&#65533; &#65533;&#1413;N<&#65533;&#65533;;72&#65533;-{dX&#65533;K&#65533;&#1972;&#65533;&#65533;.&#1890;&#65533;&#65533;&#65533;&#65533;&&#65533;v&#65533;&#65533;&#65533;|S:&#65533;n&#65533;$jh&#65533;&#65533;(&#65533;E&#65533;sV&#65533;B4&#65533;&#65533;&#65533;&#65533;`&#65533;s&#65533;&#65533;Y&#65533;E&#65533;&#65533;`&#65533;
b9&#65533;&#65533;&#65533;#y&#65533;G&#65533;&#65533;&#65533;&#65533;-H&#65533;&#65533;!:s&#847;>&#65533;#P&#65533;&#65533;&#65533;&#65533;&#65533;&#65533;U&#65533;&#65533;&#65533; &#65533;&#1366;c&#15969;&#65533;&#65533;n&#65533;9&#65533;84sB&#65533;LC&#65533;&#65533;hS&#65533;[&#65533;d_h&#65533;N{&#65533;&#65533;w&#65533;C~&#65533;&#65533;*t&#65533;<&#65533;&#65533;a&#1192;&#65533;&#65533;&#65533;O&#65533;&#65533;O&#65533;&#65533;h&#534;;&#65533;+&#65533;&#65533;&#65533;&#65533;&#65533;&#65533;}'6&#65533;*Ty@&#65533;&#65533;00&#65533;&#65533;&#65533;&#65533;&#65533;RYK&#65533;&#65533;&#65533;?&#65533;7&#65533;&#65533;i&#65533;> &#65533;H&#65533;&#65533;&#65533;&#65533;&#65533;Gm&#65533;F&#65533;&#65533;t&#1309;&#65533;&#65533;?&#65533;&#65533;&#611;&#65533;`lP&#65533; 0&#65533;&#193;l&#65533;&#65533;
&#65533;iJZ&#65533;&#65533;,&#65533;&#65533;>,h<&#65533;La&#65533;!&#65533;D&#65533;&#65533;A&#65533;&#65533;&#65533;&#65533;D&#65533;&#65533;&#65533;&#65533;&#65533;=&#524;&#65533;&#65533; OV&#65533;E&#65533;&#65533;&#65533; &#65533;&#65533;`a!&#65533;&#65533;h&#65533;!I&#65533;&#65533;Fa &#65533;&#65533;&#65533;&#65533;&#65533;D[N&#65533;.PD?&#65533;&#65533;&#65533;&#1283;&#65533;&#65533;(&#65533;AaE6E@&#65533;
j&#65533;$>m&#65533;&#65533; &#65533;	&#65533;@H8,&#65533;l2m&#65533;!	D&#65533;:%&#65533;<&#65533;/&#65533;&#65533;@&#65533;n&#65533;?,h&#65533; P&#65533;D&#65533;&#1348;&#65533;Oh&#65533;$&#65533;A&#65533; &#260;&#65533;Z&#65533;U&#65533;&#65533;Q`&#65533;&#41474;}dZ&#65533;	&#65533;&#65533; &e &#65533;@&#65533;9&#65533;@&#65533;>&#65533;&#65533;&#65533;%&#65533;~c$&#65533;&#65533;o"&#65533;&#65533; &#65533;x&#65533;&#65533;m&#65533;"(g#&#65533;`b&#65533;B&#65533;&#65533;F5&C5b&#65533;#RFg&#65533;&#65533;&#65533;&#65533;,(&#65533;$R"1
&#65533;eR&#65533;n&#65533;&#65533;&#65533;
&#65533;&#65533;q&#65533;&#620;&#65533;&#65533;a&#65533;B&#65533;&#65533;&#65533;n$&#65533;)&#65533;&#65533;&#65533;&#65533;#R&#65533;&#65533;1,&#47496;*&#65533;&#65533;(&#65533;&#65533;+&#65533;&#65533;&#65533;&#65533;&#65533;@H&#65533;d&#65533;&#65533;d&#65533;-6B*6&#65533;3&#65533;E&#65533;&#65533;J&#65533;&#390;&#65533;&#65533;J2b&#65533;:'(&#65533;&#3660;&#65533;
z&#65533;(&#65533;1
&#65533;@*&#65533;Q* n&#65533;&#65533;+&#65533;jc%b&#65533;x&#65533;&#65533;&#65533; 
&#65533;&#65533;&#65533;	&#65533;`&#65533; 
&#65533;g
:&#65533;b*&#65533;&#65533;&#65533;~&#65533;&#65533;
&#65533;&#65533;&#65533;>K&#65533;t*[
&#65533;&#644;5&#65533;n&#65533;&#65533;&#65533;q&#65533;e&#65533;i&#65533;&#65533;E]`&#65533;&#65533;Q9&#65533;&#65533;&&#65533;&#65533;&#65533;&#65533;el&#65533;&#65533;7&b,&#65533;$
&#65533;G Lf%&#658;48&#65533;~&#65533;M&#65533;m0&#65533;&#65533;]&#65533;&#65533;&#1029;Z&#65533;&#65533;Q&#65533;&#65533;&#65533;&#65533;_F&#65533;&#65533;&#65533;&#65533;@&#65533; Z&#65533;h&#65533;&#65533;v\&#65533;&#65533;&#65533;N&#65533;&#1174;S&#65533;&#65533;&#65533;I&#65533;&#65533;N&#65533;&#65533;\&#65533;&#65533;&#1174;I&#1322;D&#65533;&#65533;&#65533;oyXH&#65533;\&#65533;&#1220;&#65533;?V&#65533;&#65533;L%&#65533;&#65533;E8&#65533;;&#65533;/&#65533;"/,&#65533;;&#393;/&#65533;&#65533;.&#65533;6!d&#65533;&&#65533;&#65533;&#65533;l&#65533;&#65533;c&#65533;&#65533;&#65533;&#65533;#&#65533;&#65533;&#65533;&#65533;:&#65533;&#65533;(&#65533;L&#65533;D^&#526;&#65533;&#65533;&#65533;&#65533;E&#65533;&#65533;
&#1036;"A&#65533;H&#65533;J&#65533;8WeYD&#272;DI&#65533;&#65533;= aQ&#65533;&#65533;&#65533;CH&#65533;&#65533;&#65533;&#65533; !iL&#65533;j$&#65533;&#65533;&#65533;f&#65533;&#65533;Gz&#983;&#65533;&#65533;`MYF&#65533;i&#65533;&#65533;p&#65533;&#65533;TMG&#65533;i&#65533;&#65533;$L&#65533;&#1029;&#65533;C?&#65533;@/&#65533;&#65533;&#65533;&#65533;,&#65533;&#65533;&#65533;S&#65533;&#65533;&#65533;&#65533;l&#65533;Tj&#581;&#65533;&#65533;D&#65533;3&#65533; &#65533;}&#65533;B&#65533;&#65533;&#65533;&#65533;&#65533;L&#65533;&#65533;|o&#65533;&#65533;E;&#65533; Fh$&#65533;&#65533;2&#65533;GB%;D&#65533;&#65533;/&#65533;*&#65533;nV&#65533;B&#65533;&#65533;&#65533;&#65533;&#65533;&#65533; k&#65533;&#65533;&#65533;&#65533;
(&#4394;&#3203;6&#65533;gc&#65533;f&#65533;&#65533;y&#180;B&#65533;z&#65533;j&#65533;&#65533;%V&#65533;%&#65533;j&#65533; X&#65533;M&#65533;"n&#65533;&#65533;lvK[j&#65533;&#65533;&#65533;b&#65533;3T.&#65533;&#65533;
hDLKzG&#65533;*&#65533;x&#65533;&#65533;n&#65533;q&#65533;&-&#65533;&#65533;&#65533; P+0&#65533;&#65533;&#65533;&#65533;
&#65533;.#&#65533;B&#65533; &#65533;'&#65533;&#65533;$&#65533;w&#65533;&#65533;|&#65533;&#65533;&#65533;&#65533;&#1368;&#65533;&#65533;&#65533;&#65533;&#65533;#f*&ktCz&#65533;&#65533;K#&#65533;ut&#65533;4&#65533;nt*&#65533;zz&#65533;-$&#65533;J &#65533; d&#65533;	&#65533;@	&#65533;&#65533;u&#65533;&#65533;(1&q<&#65533;n%O&#65533;I&#65533;&#65533;&#65533;&#65533;&#65533;ab^zn$&#65533;TH&#65533;2&#65533;C&#65533;&#65533;Qz"&#65533;*&#65533;&#65533;:fW&#65533;&#65533;&#65533;b*J%&#65533; #&#65533;&#65533;&#65533;X&#65533;&#65533;v4&#65533;%&#65533;n!8#+&#65533;5B=	&#65533;D&#65533;n&#65533;&#65533;"&#65533;&#65533;b&#65533;R_h&#65533;&#65533;&#65533;VN&#65533;%&#65533;&#65533;&#65533;5&#65533;R&#65533;3\&#65533;N&#65533;&#65533;&#65533;.lI
&#65533;&#525;&#65533;&#65533;|&#65533;&#65533;&#8249;TQh&#65533;&#65533;6M&#65533;8*1CGETLvDG&#65533;G&#228;/&#65533;Sft@&#65533;kD_H=&#65533;3C~h&#65533;vD4$&#65533;2&#65533;=&#65533;h&#65533;&#65533;E&#65533;C&#65533;&#65533; /Q.4&#65533;&#65533;&#65533;&#65533;&#65533;&#65533;j&#65533;Wb-Xz&#65533;DI=-pt&#65533; &#65533;&#65533;?&#65533;[&#65533;&#65533;Z2dl&#65533;C&#65533;*&#65533;Z&#65533;&#65533;&#128;SCa&#65533;P&#65533;&#65533;&#65533;)&#65533;&#65533;Vl&#65533;VVO &#220;&#65533;../`t
TC,$&#65533;&#65533;,&#1038;&#65533;0&#65533;
Z&#65533; &#65533;&#1572;&#65533;*&#65533;&#65533;&#65533;|l&#65533;&T8=&#648;x&#65533; &#65533;&#1187;i&#65533;v&#65533;~&#782;&#65533;&#65533;@&#65533;&#65533;/\J-&#65533;&#65533;E&#65533;	5&#65533;&#65533;&#65533;&#65533;&#65533;&#65533;&#65533;&#65533;(@XvL&#65533;0&#65533;oi(.&#374;&#65533;&#65533;&#65533;&#65533;\&#65533;$&#65533;&#640;&#65533;&#65533;&#65533;&#1758;&#65533;3FWd&#65533;e&#65533;&#65533;&#65533;f&#65533;N&#65533;P&#65533;".0&#65533;&#65533;&#65533;&#65533;bZ&#65533;!&#65533;&#1303;
&#65533;jL&#65533;+b&#65533;&#65533;&#65533;}&&#65533;&#65533;&#65533;%0`J&#65533;t&#65533;|&#65533;&#65533;-&#65533;&#65533;&#65533;&#65533;Q&#65533;v2&#65533;D&#65533;r|&#65533;fcr+&#65533;&#14446;&#65533;&&#65533;J"&#384;&#65533;&#43494;o2n1&#65533;&#65533;e&#65533;&#65533;eO&#65533;E/&#65533;&#65533;$6&#65533;&#65533;0&#65533;@T5KN.`0Ij&#65533;V&#1556;'&#65533;!)F&$&#65533;,&#65533;&#65533;_&#65533;&#65533;&#65533;&#65533;&#65533;P&#65533; )&#65533;B &#65533;`&#65533;@&#65533; `k#".&#65533;:&#65533;&#65533;&#65533;9+2&#65533;&#65533;T&#65533;&#65533;&#65533;&#65533;B&#65533;	&#65533; b~1&#65533;&#1336;&#65533;`z&#65533;&#65533;	w&#663;&#65533;&#65533;a&#65533;$&#65533;'`Dq'&#546;&#65533;"f&#1976;&#65533;&#65533;e&#65533;:(s&#65533;O &#65533;IomS&#65533;`&#65533;N4p&#750;&#65533;&#65533;c&#65533;%&#65533;&#65533;&#65533;*#z&#65533;&#65533;'&#65533;g~&#65533;&#65533;'&#65533; Ab&#65533;&#65533;x+c1&#65533;&#65533;\&#1235;&#65533;D1&#1604;L&#65533;&#65533;DvM&#65533;&#65533;/&#65533;&#65533;U&#65533;&#65533;&#65533;&#1543;`&#65533;H&#65533;&#65533;&#65533;&#65533;w~	&#65533;A&#65533;&#65533;&#65533;BeG&#65533;&#838;&#65533;r)&#65533;:&#593;l&#65533;&#65533;&#65533;)&#65533;&#65533;&#65533;5&#65533;&#65533;>-&#65533;&#65533;H&#65533;l<S&#65533;&#65533;&#581;&#65533;G&#65533; &#65533;~&#65533;8!$&#65533;LT&#65533;v&#65533;&#65533;"
I&#65533;&#65533;&#65533;E&#65533;oN&#65533;DONT&#65533;&#65533;&#65533;b6&#65533;&#65533;&#65533;`@_0E	&#65533;R&#65533;&#65533;&#65533;&#1715;&#65533;U&#65533;&#65533;&#65533;&#1610;&#65533;&#65533;&#65533;N&#65533;&#65533;)j&&#65533;P&#65533; H&#65533;&#65533;&#793;&#65533;Dz&#65533;&#65533;O&#65533;&#65533;A LI&#65533;4&#65533;&#708;&#65533;k&#65533;EVCDdDbs&#65533;h&#579;L&#65533;;\KU&#37003;0&#65533;Q&#65533;iG~'&#65533;v&#65533;Av&#65533;&#65533;Kv&#65533;&#65533;&#65533;&#65533;6&4&#65533;fVBRd&#720;&#65533;&#65533;&#65533;7t&#65533;&#65533;&#65533;B%"&#65533;&#65533;I)&#65533;e&#65533;&#65533;?%L&#65533;k~&#65533;HK/+&#65533;C&#65533;H_&#65533;&#65533;%&#65533;&#65533;&#65533;7&#65533;&#65533;9N&#65533;(@&#65533;3&#65533;8&#65533;&#65533;&#65533;*#&#65533;&#65533;4&#65533;Gc&#65533;&#65533;PG#lrLA&#65533;&#65533;&#65533;dX0&#65533;:7&#65533;r&#65533;N&#65533;4f&#65533; &#65533;~&#65533;Z&#65533;eL&#65533;&&#65533;Z&#65533;&#65533;[u*XT&#65533;&#65533;./1}&#65533;`&#65533;&#65533;0]&#65533;X/Ci&#65533;&#489;&#65533;D0&#65533;M&#65533;Bz`B&#65533;F&#65533;&#65533;s8&#65533;&#65533;E&#65533;#^&#65533;&#65533;F&#65533;X&#192; &#65533;bt&#65533;y&#65533;i&#65533;!d&#65533;&#65533;&#65533;&#65533;&#65533;M&#65533;"&#65533;O&#65533;&#65533; &#65533;5L&#65533;['&#65533;ir&#65533;&#65533;&#65533;P&#65533;&#65533;&#65533;&#65533;&#65533;s&#65533;&#448;&#1031;j&#65533;|p&#65533;~=Z&#65533;&#65533;&#65533;^&#65533;e&#65533;L&#65533;TO&#65533;_<&#65533;F4;&#65533;&#65533;&#65533;6.%&#65533;{&#65533;&#65533;&#65533;e2&#1870;&#65533;&#65533; &#65533;&#65533;&#65533;&#65533;G5&#679;X&#65533;&#65533;F()&#65533;&#65533;/&#65533;F%^&#65533;&#65533;&#65533;\&#65533;&#65533;Q(&#65533;.N&#65533;&#65533;!&#65533;&#65533;+&#65533;-&#65533;[&#65533;&#65533;CZ6J&#65533;o?*&#65533;D&#65533;?&#65533;d&#65533;L&#65533;E&#65533;W67&#65533;A&#65533;|#&#65533;&#1037;"&#65533;/G&#65533;X&#65533;&#65533;B&#65533;&#65533;&#65533;V&#797;%&#65533;&#65533;Y&#65533;W&#65533;t&#1556;&#65533;hD&#65533;&#65533;x&#65533;&#65533;/&#65533;$P&#65533;c&&#65533;Q-i$$&#65533;V&#65533;&#372;(G|&#65533;&#963;`&#65533;&#65533;u&#65533;&#65533;B&#65533;I	I&#65533;&#65533;D&#65533;&#65533;C"ZLz&#65533;&#65533;d\2&#65533;.-&#65533;&#65533;&#65533;R&#65533;l&#65533;OH&#65533;&#65533;5W&#65533;D&#65533;&#65533;w&#65533;J[&#65533;B&#65533;&#65533;&#65533;h7W&#65533;&#65533;&#65533;L&#65533;{&#65533;&#65533;k&#65533;&#555;&#65533;&#65533;k&#65533;&#65533;+Uk&#65533;&#65533;&#65533;&#65533;!&#65533;&#65533;a&#65533;f.&#65533;&#65533;&#65533;-&#65533;L&#65533;&#65533;1&#65533;rtb&#65533;
*cf&#65533;&#65533;&#65533;&#65533;&#1386;&#65533;&#65533;0&#1703;&#65533;Rj"&#65533;|&#65533;&#65533;G&#65533;N&#65533;"&#65533;;&#65533;~Q&#65533;
&#1583;&#2018;&#65533;&#65533;o# &#65533;&#59636;&#65533;&#65533;&#65533;	L&#65533;&#65533;&#65533;&#65533;&#65533;&#65533;^&#65533;_-"W&#65533;[J&#65533;&#65533;.&#65533;&#65533; )&#65533;&#65533;{&#65533;&#65533;'&#65533;`1B%D&#65533;)[h<&#65533;&#65533;&#65533;&#65533;&#65533;0&#65533;&#65533;&#641297;5&#65533;n&#65533; _&&#65533;t&#65533;&#65533;!jb,&#65533;'&#65533; +&#65533;b&#65533;&#65533;&#1003;[VB%&#65533;EW&#65533;B&#65533;L&#65533;0^%&#65533;&#65533;&#65533;Q&#65533;&#65533;&#65533;-"&#65533;&#65533;&#65533;1&#374; &#65533;&#65533;&#65533;&#65533;
&#65533;&#65533;
&#65533;L^&#65533;K&#65533;&#65533;&#65533;&#65533;&#65533;&#65533;&#65533;&#65533;&#65533;`&#65533;&#65533;&#65533;
vrr&#65533;&#832;&#65533;&#65533;&#65533;&#65533;&#65533;	&#1515;&#65533;aN&#65533;_-&#65533;{&#65533;&#65533;L}&#65533;&#65533;&#65533;D&#65533;~&#65533;-&#65533;&#11684;1&#65533; 
&#65533;&#65533;MB{C&#65533;&#65533;&#65533;AO]&#65533;&#65533;&#65533;C&#65533;&#65533;"&#65533;&#65533;"&#482;v&#65533;P&#65533;'!&#65533;$r&#866;n,&#65533;&#65533;&#65533;&#65533;&#65533;[&#65533;OE&#65533;&#65533;x&#65533;!&#65533;&#65533;&#65533;&#65533;=&#65533;[&#65533;>L&#65533;&#65533;D&#65533;`s&#65533;&#65533;it&#65533;&#65533;&#65533;?&#65533;Q$&#65533;&#65533;!&#65533;&#65533;&#65533;v&#595;&#65533;&#65533;`Lne&#65533;A&#65533;`&#65533;:&#65533;&#65533;q&#65533;LsS&#65533;;&#169;@&#65533;(:I&#65533;&#65533;I&#65533;{&#65533;U&#65533;&#65533;&#65533;D_#TC&#65533;&#65533;t&#65533;&#65533;&#65533;N.&#65533;&#65533;k&#65533;f!I]AD&#65533;&#65533;&#65533;&#65533;&#65533;&#65533;&#65533; &#65533;&#793;5p&#65533;&#793;c&#65533;8o&#65533;&#65533;c&#65533; ?y&#65533;Y&#65533;&#924;:v&#65533;p&#65533;&#65533;cg&#65533;6n&#65533;&#65533;#'&#65533;:&#65533;&#545;&#65533;&#65533;O&#65533;?&#65533;&&#65533;&#65533;&#65533;&#65533;&#65533;A&#65533;
Bt&#65533;P&#65533;>w8.l&#65533;pN&#65533;7q&#65533;&#65533;F&#65533;>~&#65533;&#17491;&#65533;5s&#65533;&#65533;!tHP&#65533;=y&#65533;&#1801;&#65533;&#65533;=x@&#65533;9&#65533;GO&#1614;o&#65533;&#1969;#&#65533;M&#65533;4l&#1712;!&#40397;&#65533;#&#65533;&#65533;9&#65533;&#25369;5Q&#65533;ax&#65533;&#65533;4&#65533;&#452;#0F7n&#1312;I&#65533;&#65533;&#65533;j<&#65533;.&#65533;F&#65533;&#65533;&#1387;&#1344;&#65533;\&&#65533;0&#65533;i&#65533;A&#198;&#65533;A&#453;&#1368;&#65533;,&#396;f&#65533;f&#65533;).Z&#792;&#65533;g&#65533;&#65533;=&#65533;&#65533;y&#65533;&#65533;^&#65533;`&#65533;b&#726;-W&#65533;t	&#65533;wo&#65533;&#65533;&#1892;1&#65533;&#65533;2&#65533;0Z&#240;7&#65533;&&#65533;&#65533;&#1688;&#65533;M&#65533;0&#65533;1&#65533;&#65533;E&#65533;[h&#65533;&#65533;Yp&#65533;]&#65533;&#65533;&#65533;y&#65533;&#65533;bm &#65533;h&#65533;&#65533;&#65533;q&#65533;!wS@&#65533;&#65533;H01&#65533;^$lb\F&#394;c&#65533;&#65533;b|&#65533;"b&#65533;&#65533;&#65533;ze&#65533;&#65533;qHva&#65533;7dm`&#65533;&#65533;&#65533;WX&#65533;&#65533;&#65533;TP&#65533;E&#65533;&#65533;&#65533;&#65533;&#65533;TZ&#65533;apqER`&#65533;&#65533;~F&#65533;&#65533;&#65533;&#65533;&#65533;v&#65533;jp&#65533;&#65533;y&#65533;&#65533;CkX	Gx&#65533;5G&#65533;&#65533;q&#65533;FWLAENLq&#65533;R&#65533;&#65533;&#65533;kT&#65533;F_&#65533;E&#65533;q&#65533;Q&#65533;Zl&#65533;&#65533;jJ&#65533;cs&#65533;5&#65533;Gr&#65533;&#65533;&#65533;&#65533;&#65533;j&#65533;&#65533;&#65533;F&#65533;
6
G&#65533;&#65533;&#65533;)&#65533;&#65533;&#65533;g%&#65533;o&#65533;&#65533;&#65533;o^h&#65533;Q&#65533;&#433;&#65533;dT&#65533;E&#65533;&#65533;M&#65533;stv&#65533;_x&#65533;&#65533;gh&#65533;&#1167;&#65533;g_&#65533;&#65533;1z&#65533;a&#65533;&#65533;W\&#65533;b&#65533; n&#65533;M&#407;gl&#65533;Q&#65533;Y!&#65533;&#65533;&#65533;n &#65533;%&#65533;&#65533;&#26828;&#65533;k&#65533;&#65533;&#65533;&#1623;rt&#65533;/&#65533;pxF&#65533;&#65533;r&#65533;&#1182;w&#65533;&#65533;T2&#65533; 5&#65533;&#65533;&#65533;|&#65533;UW&#65533;^te_&#65533;&#65533;A&#65533;&#65533;&#65533;%&#65533;D&#65533;#&#65533;"2^+&#65533;&#65533;|&#65533;&#65533;1&#65533;2&#65533;A4Y>&#65533;&#65533;&#65533;&#65533;&#436;&#65533;o &#65533;&#65533;i&#65533;&#65533;&#65533;FWD&#65533;Jr&#65533;J&#65533;D&#65533;|H&#65533;&#65533;&#65533;Vq&#65533;Atz&#1297;&#65533;&#65533;&#65533;b&#65533;xw:=RF&#65533;n&#65533;&#65533;q&#298;FF+&#65533;&#65533;&#65533;pHv&#65533;&#65533;Z&#65533;c&#550;Z&#65533;x&#65533;&#65533;&#65533;r&#65533;"&#65533;8&#65533;&#65533;!&#65533;&#65533;&#65533;&#65533;&#65533;EE&#65533;&#65533;F&#65533;P&#65533;n\8&#65533;m&#65533;&#65533;Gu&#65533;&#65533;w&#65533;!H"&#65533;0r&#65533; &#65533;QZ7&#65533;&#65533;; 5&#65533;&#65533;4\q&#65533;A&#65533;&#65533;&#65533;&#65533;&#65533;YE9&#65533;'kw&#65533;&#65533;fI>To&#65533;!&#65533;V&#161;&#65533;P&#65533;ul&#65533;J)n&#65533;&#65533;&#4643;&#65533;'&#65533;&#65533;&#65533;&#65533;&#65533;&#65533;&#65533;&#65533;&#65533;&#65533;&#65533;&#65533;2&#65533;~&&#65533;k&#65533;}61&#65533;&#65533;HJ8&#65533;&#65533;BU![&#65533;&#65533;R&#65533;?&#65533;L5&#65533;)&#65533;&#65533;&#65533;&#65533;&#65533;&#65533;&#65533;>8r&#65533;yD&#65533;&#65533;&&#65533;E&#65533;&#65533;0&#65533;ibH&#65533;&#65533; &#65533;*ha]&#65533;
&#65533;<g!&#65533;&#65533;&#65533;{k
&#65533;;&#65533;&#65533;&#65533;d&#65533;
Px&#65533;&#65533;@&#65533;rAV2&#65533;&#65533;&#65533;`#/t&#65533;2&#65533;&#65533;a&#65533;&#65533;NAl&#65533;`H&#26647;&#65533;\&#65533;2&#65533;&#65533;&#65533; Fa&#65533;Y &#65533;&#65533;&#65533;&#65533;&#65533;M(%&#65533;SUi-TA
|&#65533;!1&#65533;F8J&#65533;J&#145;J&#65533;&#65533;*&#65533;&#65533;~&#65533;jCW2v8&#65533;&#65533;`^&#65533;&#65533;&#65533;8&#65533;&#65533;>;Nl`D&#65533;	%&#65533;Q&#65533;&#65533;f&#65533;&#65533;2\]&#65533;n&#65533;K	&#65533;&#65533;&#65533;&#65533;-&#65533;bM&#65533;<&#65533;>&#65533;y&#65533;"	&#65533;&#65533;&#65533;&#65533;M&#65533;`&#65533;&#65533;K_X&#1462;6&#65533;&#65533;&#65533;y&#65533;_Zs&#65533;&#65533;&#65533;&#65533;&#65533;v&#65533;&#65533;&#65533;	&#65533;&#65533;/&#65533;&#65533;&#65533;Ui&#65533;9&#65533;&#65533;'&#65533;x&#65533;M,3G&#65533;&#65533;&#65533;&#65533;l{`&#65533;K&#65533;&#65533;:.V&#65533;!&#65533;9&#65533;Y&#65533;&#65533;&#65533;3&#65533;j&#65533;&#65533;~&#65533;&#964;i!+\&#65533;&#65533;&#65533;08&#65533;&#65533;G&#65533;&#65533;L&#65533;nFI&#65533;&#65533;&#362;9&#65533;&#65533;&#65533;&#65533;>pgX&#65533;U&#65533;&#65533;t#7	F|U&#65533;&#65533;q&#65533;&#65533;&#65533;_&#65533;i/
a&#65533;&#65533;&#65533;&#65533;H4C&#65533;n&#65533;8&#65533;&#65533;&#65533;!b&#65533;&#155604;)&#65533;#&#65533;&#65533;H^pu2&#809;&#65533;m8&#65533;/&#65533;&#65533;&#65533;&#65533;T3&#65533;	&#65533;&#65533;3qCp&#65533;&#65533;1p&#65533;[8P&#65533;&#65533;A&#65533;y4W&#65533;&#808;&#65533;61&#65533;&#65533;&#65533;ZgMs&#65533;E&#65533;&#65533;&#65533;@W&#65533;B&&#65533; &#65533;T&#65533;&#1292;&#65533;&#65533;P-4&#65533;&#65533;R&#65533;&#65533;CY&#9517;5s7&#65533;iH&#65533; &#974;`v7&#65533;lP&#65533;&#65533;*&#65533;&#65533;&#65533;&#65533;&#65533;ksj&#65533;&#65533;H&#65533;&#65533;okm&#65533;jS&#65533;Vq&#65533;&#65533;&#65533;o&#65533;&#672;&#65533;\&#65533;5&#65533;&#65533;&#65533;!K&#65533;S&#65533;F&#65533;&#65533;&#65533;&#65533;@ea&#65533;l&#65533;&#65533;&#65533;&#65533;&X&#65533;&#65533;&#65533;kP&#65533;(&#65533;+&#65533;&#65533;?h*&#65533;&#65533;&#65533;&#1401;&#65533;2&#65533;&#65533;A5a	M&#65533;&#65533;&#65533;@C&#65533;&#65533;&#65533;P&#65533;&#65533;&#65533;{&#65533;&#65533;&#65533;`B&#65533;&#65533;K&#65533;f&#65533;&#1449;B&#65533;c&#65533;+TAL&#1577;~y:&#65533;a&#65533;p@4&#1113;&#1547;A&#65533;&#65533;&#65533;H&#65533;Q&#65533;&#65533;Re0p&#65533;D&#65533;&#65533;&#65533;&#65533;&#65533;3$&#65533;J8&#65533;^ &#65533;"&#978;&#1977;!&#65533;B&#65533;N&#65533;D.(
M8&#65533;&#65533;&#65533;&#65533;&#65533;&#65533;Ow1K&#65533;S&#65533;Y'&#65533;&#65533;\e&#65533;&#65533;-&#65533;z&#65533;}&#65533;ir&#65533;S&#65533;&#65533;F`&#65533;&#65533;mk&#65533;&#65533;&#1937;%$&#65533;Q&&#65533;h&#65533;O&#65533;4R&#65533;y&#65533;\&#65533;&#1286;&#65533;^&#65533;)&#65533;&#65533; S&#65533;&#65533;&#65533;&#65533;&#65533;&#65533;Z&#65533;&#65533;h&#65533;&#65533;</&W#Y&#65533;~4!&#993;&#65533;nt&#65533;tJzy&#65533;_	&#395;y&#65533;	&#65533;n&#65533;O&#65533;&#65533;g~ D&#65533;&#65533;O&#65533;U&#65533;&#65533;lC&#559;t&#65533;&#65533;{&#65533;w&#1573;&#65533;"&#65533;&#1030;9&#65533;i(Aj>4qT1CB&#65533;Y&#65533;&#65533;&#65533;&#65533;a &#65533;Q&G&#65533;&#65533;&#65533;$&#65533;{CMk&#65533;&#65533;"&#65533;?R&#65533;1xB+&#65533;0n&#57552;V&#65533;&#65533;B*&#65533;z$&#65533;&#65533;
#2(i&#65533;KZ&#65533;&#65533;&#65533;E&#65533;#u4>&#65533;f&#756;&#17575;	=&#65533;&#65533;&#65533;Z_&#65533;&#65533;.\!&#65533;/&#65533;\&#1527;&#65533;&#65533;&#65533;l)&#65533;J&#65533;s&#382;rJ&#65533;&#386;&#65533;p &#65533;&#65533;&#65533;&#1554;&#65533;&#65533;U&#65533;&#65533;G&#65533;G]T&#65533;&#65533;&#65533;&#65533;&#1349;&#65533;1&#65533;R&#65533;v&#65533;d,&#65533;&#528;c&#1026;&#65533;&#65533;&#65533;&#65533;x&#65533;|!j)&#65533;&#20334;&#65533;&#65533;FAH&#65533;&-&#65533;j&#65533;&#65533;XxB&#65533;&#65533;&#65533;$&#65533;L&#65533;B&#65533;&#65533;@((&#65533;&#65533;&#65533;&#65533;[(re&#65533;&#65533;&#65533;)&#65533;&#65533;&#65533;C&#65533;&#65533;&#65533;&#65533;t&#65533;&#65533;&#65533;&'&#65533;N^&#65533;&#65533;`&#65533;%&#65533;NS&#1055;&#65533;_+ &#65533;	W&#65533;B&#65533;&#65533;"&#65533;OA&#65533;&#65533;&#65533;&#65533;>w&#65533;~PHc&#65533;&#65533;&#65533;`&#65533;&#65533;&#65533;;&#65533;D`&#65533;&#65533;&#65533;cA
&#65533;}&#65533;&#65533;&#65533;&#65533;/ =,,&#65533;	&#65533;&#65533;x$bA&#65533;&#65533;&#65533;&#65533;&#65533;&#65533;)L&#65533;P&#65533;B&#65533;&#65533;&#65533;(Ta&#65533;Q&#65533;&#915;T&#65533;&#65533; &#65533;y_G&#65533;0
&#65533;&#65533;c&#65533;&#1040;d2&#65533;i&#2007;/F&#65533;&#65533;g&#65533;&#65533;&#65533;0a&#65533;g&#65533;,<\&#65533;&#65533;+&#65533;-"}&#65533;&#65533;&#65533;N&#65533;&#65533;&#65533;jK&#65533;/&#1986;&#65533;('a&#65533;&#65533;&#65533;qoygw"0w?&#65533;f&#65533;&#65533; &#65533;}&#65533;A/&#65533;&#65533;J3R@&#65533;&#65533;&#65533;g>[&#65533;[&#65533;&#65533;&#65533;n&#65533;&#65533;sG}&#65533;*e&#65533;^&#65533;\I&#65533;X&#65533;3&#65533;dJ&#65533;l &#65533;L&#65533;S,&#65533;&#65533;&#65533;T&#65533;tO&#65533;t+&#65533;8{&#65533;&#65533;cSz2&#65533;&#65533;5&#65533; 2w :&#65533;&#65533;csz0j&#65533;&#65533;YQ6^(&#65533;FREafSO&#65533;&#65533;8&#65533;M&#65533;j&#65533;&#65533;`&#65533;&#65533;&#65533;SM&#65533;O&#65533;&#65533;+&#65533;&#65533;J!&#65533;wh&#65533;2q(&#65533;&#65533;&#65533;&#65533;Cm&#65533;&#65533;%&#65533;&#65533;R(&#65533;_#d&#65533;&#65533;C&#65533;hT#&#65533;&#65533;&#65533;"0&#1251; o2&#65533;&#65533;Jb&#65533;&#65533;,&#65533;i&#65533;6&#65533;&#65533;f&#65533;&#65533;)&#65533;&#65533;)[&#65533;(/&#65533;&&#65533; b&#65533;&#65533;&#65533;W&#65533;&#65533;+q)&#65533;c&#65533;!&#65533;&#65533;W MR&#65533;&#65533;W&&#65533;&#65533;R&#65533;&#65533;7q&#65533;'e!l&#65533;&#65533;Q&#673;b&#65533;`&#65533;&#65533;&#65533;"=&#65533;3G&#65533;r&#65533;&#65533;{M&#65533;O&#65533;Bk&#65533;za @&#65533;qA&#65533;U"fVd&#65533;L&#65533;N&#65533;3e&#65533;q&#65533;&#65533;.!:d&#65533;M@<&#65533;: O&#65533;`f&#65533;ZP]X&#65533;Il&#65533;W&#65533;\#&#65533;V&#65533;$W&#65533;VP&#65533;a&#65533;&#65533;,D&#65533;&#65533;&#65533;&#65533;&#65533;&#65533;4]&#65533;vmU d&#65533;!&#65533;!M&#65533;W7DpJ&#65533;&#65533;EDFCK2O&#65533;J 2tEW&#65533;&#65533;KB&#65533;&#65533;DOb &#65533;%b&#65533;aFp&#65533;&#65533;&#65533;&#65533;3&#65533;&#65533;&#65533;&#997;|&#1031;@WP(&#65533;&#65533;I &#65533;H&#65533;&#65533;&#65533;s&#65533;QD&#65533;BfG&#65533;]Jp&#65533;L&#65533;&#65533;MpF&#65533;Ha<	tO&#65533;&#65533;&#65533;&#65533;n&#65533;K&#65533;&#65533;&#65533;`&#65533;&#65533;&#65533;z&#65533;$L&#65533;z_&#65533;9&#65533;IK&#65533;&#65533;w_&#65533;u#&#65533;&#65533;HA&#65533;Q&#65533;&#65533;U&#65533;18&#65533;ay&#1299;&#65533;GV G&#65533;&#65533;b&#9225;&#65533;mGbF&#65533;q-&#65533;&#65533;@b&#65533;(&#65533;&#65533;-&#65533;&#65533;(&#65533;B&#65533;qP&#65533;r&#28993;f%@&#65533;vnR&#65533;q!&#65533;&#65533;$/&#65533;AS&#65533;S#&#65533;&#65533;l&#65533;,c&#65533;F&2,&#65533;&#65533;&#65533;&#65533;&#65533;[&#65533;Q&#65533;1&#65533;9&#65533;&#65533;-8hu&#65533;&#65533;Qr&#65533;&#65533;Qm&#65533;k&#65533;$V&#65533;2&#65533;#&#65533;=)&#65533;&#65533;n&#65533;f	A1 &#1092;&#65533;<vT&#65533;&#65533;} <a&#65533;wp)&#65533;1s8&#65533;&#65533;&#65533;&#65533;&#65533;&#65533;&#65533;&#65533;TA4:&#65533;1"Cj7&#65533;:&#65533;Z&#65533;{2OT9&#65533;&#65533;N&#1684;&#65533;':1&#65533;&#65533;19qMH&#65533;[&#65533;fA&#65533;{bYj&#65533;3&#65533;&#65533;3?sm&#65533;&#65533;f&&#1654;@&#65533;7&#65533;:&#65533;SW&#65533;"p&#65533;&#65533;(&#65533;&#65533;uq/o&#65533;=&#65533;&#65533;&#65533;&#65533;C&#65533; &#65533;&#65533;&#65533;`39&#65533;&#65533;j &#65533;&#65533;!MG&#1349;k&#65533;<&#65533;&#65533;x &#65533;&#65533;Zl po&#65533;6&#65533;DV&#65533;m&#65533;I,&#65533;m&#65533;&#65533;ss>&#65533;&#65533;SqMx&#1795;T&#65533;7i&#65533;"&#57417;&#65533;q}c)&#65533;(&#425;&#65533;&#65533;&#65533;Y&#65533;&#65533;&#65533;'E&#65533;(&#65533;A&#65533;e&#65533;&#65533;F0&#65533;!_0Y&#65533;<}z&#65533;&#65533;d!&#65533;B&#65533;``I&#65533;8 HW0r4(L&#65533;&#1713;&#65533;M&#65533;`o&#65533;mrBO&#65533;{GD&#65533; gpJ4 4&#65533;>v@m5&#65533;:DI&#65533;G&#65533;fn&#65533;&#65533;|t_&#65533;&#65533;GOpA @F&#65533;v{&#65533;&#65533;|&#65533;sb&#65533;@&#65533;R&#65533;(&#65533;rx&#65533;wz&#759;)&#65533;&#65533;q&#65533;&#65533;M&#65533;)&#65533;@V0&#65533;&#65533;h &#65533;G&#65533;&#65533;&#65533;$&#65533;&#65533;I &#65533;&#65533;7z&#65533;7zF|`wBA&#65533;X&#65533;HPzPp&#65533;'&P&#1201;&#65533;&#65533;s&#65533;&#65533;:6iF&#65533;DU&#65533;&#65533;{$&#65533;&#65533;&#65533;z&#65533;wh&#65533;Vmu&#65533;Q&#65533;E&#65533;&#65533;&#65533;
Gguq&#65533;&#65533;&#65533;9y&#1063;&#65533;b&#65533;8$&#65533;&#65533;!k&#65533;@4k&#65533;2&#65533;z&#65533;&#65533;Gk&#65533;vHC4s_P&#65533;T&#65533;&#65533;&#65533;7i@/J&#65533;j&#65533;s1&#65533;$&#65533;&#65533;U&#45212;&#1570;!&#65533;&#65533;@&#65533;&#65533;1H-e.&#65533;&#65533;&#65533;&#65533;&#65533;$&#65533;tGh &#65533;&#65533;&#65533;]&#65533;_&#65533;&#65533;aU&#65533;=&#65533;&#65533;w&#65533;&#65533;&#65533;&#65533;&#65533;c&#65533;Hv `di&#65533;X&#65533;&#65533;Ja<j&#65533;&#65533;&#65533;&#65533;#&#65533;&#65533;QTN&#65533;&#65533;%&#65533;JvQZ&#65533;tq&#65533;I|{f&#65533;H&#65533;UJ&#65533;&#65533;0&#65533;68aMVa2&#65533;&#65533;&#65533;:U&#65533;8&#65533;E&#65533;\">&#65533;&#65533;K&#65533;&#65533;&#65533;&#65533;&#65533;9&#65533;j&#65533;&#65533;&#65533;f&#65533;c
J&#65533;@1:?&#65533;6@&#65533;64&#65533;@&#65533;P&#65533;`&#65533;5Q&#65533;&#65533;D&#65533;Mu&#65533;&#65533;rip,&#65533;4&#65533;t&#65533;yp4&#65533;{<&#65533;5(:jd&#65533;dqQkC&#65533;6&#65533;&#65533;&#65533;&#65533;;iSOG&#65533;&#65533;&#65533;&#65533;j&#65533;<&#65533;&#65533;PQ&#65533;iz@2o&#65533;j&#65533;c&#65533;&&#65533;<
&#65533;/&#65533;&#65533;&#65533;J&#65533;&#65533;8&#65533;/	SA[&#65533;&#65533;&#65533;&#65533;&#65533;Q/<kZ&#65533;tn@?&#65533;B&#1970;*,&#65533;L3eLU&#65533;-s{@D&#65533;&#65533;a&#65533;y,8&#65533;&#65533;+:&#65533;&#65533;'l&#65533;&#65533;S0_M&#65533;q'B&#65533;-&#277;&#65533;WXa&#65533;!.EY&#65533;S&#65533;BC&#65533;O n&#65533;$D&#65533;:D&#65533;&#27262;z"}&#469;&#65533;C&#65533;v&#65533;&#65533;#&#65533;&#65533;&#1425;zX&#65533;`&#65533;&#512;yD&#65533;&#65533;&DD&#65533;&#65533;&#65533;X&#65533;$B&#65533;&#65533;&&#65533;_&#65533;a&#65533;bD&#65533;&#65533;?&#65533;_KpG&#65533;6&#65533;zJ&#65533;1t&#65533;&#65533;W&#65533;&#1592;pS&#65533;&#65533;k&#65533;&#65533;t &#65533;&#65533;ZDG&#65533;`|a&#65533;&#65533;]&#65533;&#65533;&#65533;&#341;A&#65533;&#65533;&#65533;&#65533;8Y&#65533;E&#65533;Lp&#65533;&#65533;bB&#65533;^o&#65533;&#65533;wDI&#65533;&#65533;9&#65533;B&#65533;9aW	&#65533;L&#65533;a w4^Xc&#65533;q&#65533;WDN@&#65533;)&#65533;	$nj$E&#1756;z$}*&#65533;E6{&#65533;Q^&#65533;AUb \&#65533;L#&#65533; &#65533;Q&#65533; 6&#65533;"&#65533;&#65533;U&#65533;&#65533;w&#65533;,&#65533;&#65533;&#65533;&#65533;&#65533;"&#65533;2D&#65533;&#65533;&#586;rH&#65533;&#65533;&#65533;;&#65533;&#65533;&#65533;&#65533;&#65533;QqY&#65533;1&#517;&#65533;&#65533;G&#65533;$[&#65533;&#65533;qJV
G(d&#933;&#65533;F"d&#65533;&#65533;&#65533;BU\&#65533;0wQ&#65533;!&#65533;&#65533;&#65533;\&#65533;&#65533;Sj&#65533;?R:zQ%&#65533;&#65533;eU&#65533;UuNuG&#65533;j&#65533;2&#65533;8&#65533;&#65533;.f&#65533;Ty&#65533;d&#65533;&#65533;rhb&#65533;h&#65533;&#65533;&#65533;M!P&#65533;q&#65533;&#65533;&#65533;h&#65533;&#65533;teN&#65533;&#65533;&#65533;&#65533;&#65533;<j&#65533;&#65533;&#65533;	&#65533;!&#65533;&#65533;&#65533;&#65533;&#65533;&#65533;P&#65533; &#65533;&#65533;aJ44&#65533;1&#65533;k&#65533;`&#65533;&#65533;&#65533;:kF6,&#65533;4&#65533;&#65533;cfS&#65533;cA&#65533;&#65533;+&#65533; B&#65533;ik&#1123;&#65533;&#65533;1&#1702;&#65533;&#65533;&#65533;&#65533; S&#65533;$,*&#65533;&#65533;tM&#65533;v&#1771;-&#1128;8&#65533;K&#65533;&#65533;&#1731;P&#65533;&#65533;;rQ&#65533;w&#65533;&#65533;&#65533;P&#65533;a%&#65533;&#65533;d)1&#65533;X&#65533;=9&#65533;,fx&#65533;&#65533;f&#1783;-2&#65533;S&#65533;
&#65533;j&#65533;Z&#1157;&#65533;&=&#65533;1D&#65533;&#65533;O&#65533;&#65533;&#65533;&#65533;|@# &#65533;g0$c&#65533;&#65533;&#1381;9f2}&#65533;YqA&#65533;&#65533;&#65533;&#65533;e-{&#65533;&#65533;A+b>&#65533;&#65533; `@1&#65533;H &#65533;&#65533;&#65533;&#65533;vB&#65533;&#65533;&#65533;G&#65533;:&#65533;Ui%vZ&#65533;&#65533;B&#65533;|&#65533;&#65533;&#65533;&#65533;&#65533;{|t&#65533;5C=&#65533;&#65533;u(&#65533;u31Y_H&#65533;&#65533;A G&#65533;MP ~&#65533;&#65533;J&#65533;)&#65533;qM&#65533;$&#65533;&#65533;u&#65533;5(&#65533;E&#65533;D&#65533;#&#65533;F&#65533;&#65533;&#65533;&#65533;`&#65533;&#65533;4&#65533;&#65533;24&#567;&#65533;u-~ &#65533;&#65533;@+!-d&#65533;&#65533;&#65533;&#65533;Z&#65533;	&#65533;&#65533;&#65533;&#65533;&#65533;b0R&#65533;5d &#65533;j&#65533;&#34478;I&#65533;Z{B&#65533;&#65533;Vj'r&#65533;D!&#65533;&#65533;]&#661;H&#65533;&#441;(h&#65533;8H&#65533;&&#1914;&#65533;&#65533;&#65533;^G[&#65533;F&#65533;&S&#65533;&#65533;&#65533;&#65533;z_#&#65533;(&#65533;Xk&#65533;%`EN&#65533;&#65533;o$U&#65533;&#65533;G&#65533;&#65533;A&#65533;&#65533;z&#65533;&#65533;&#65533;&#65533;'&#65533;F&#65533;&#65533;$!HRB'&#65533;X&#65533;xU&#1725;&#65533;W3j|09&#65533;&#65533;&#16744;f6&#65533;mK&#65533;<&#65533;{&#65533;&#65533;&#65533;&#65533;-&#65533;x&#65533;&#65533;&t &#65533;&#65533;v&#65533;&#65533;&#65533;&#65533;{6&#65533;
I16&#65533;&#65533;&#65533;Ou&#65533;L&#65533;&#65533;&#65533;&#145;'g&#65533;&#65533;,q!&#1907;F&#65533;&#65533;&#65533;+&#65533;N&#65533;&#65533;&#65533;&#1798;@&#65533;$&#1848;}M?Z&#65533;"J&#65533;&#65533;&#65533;&#65533;mZ&#65533;&#65533;&#65533;&#65533;&#65533;&#65533;&#65533;6Qj&#65533;`x&#65533;&#811;5!&#65533;U&#65533;&#1492;&#65533;&#65533;&#65533;&#65533;c&#65533;n&#864;;&#65533;&#65533;1&#65533;&#65533;&#65533;f&#65533;Z&#65533;&#65533;&#65533;&#65533;k&#65533;&#65533;&#65533;-&#65533;`&#65533;x&#65533;&#65533;&#163;\R+7&#65533;z &#65533;J/2z&#65533;&#65533;}h!&#65533;&#65533;
&#65533;&#65533;&#65533;&#65533;&#65533;&#65533;&#65533;6a2&#65533;&#65533;]&#65533;4*R&#65533;K&#65533;;!&#65533;J&#65533;9fO&#65533;RQGAM<&#65533;z&#65533;&#65533;&#65533;4&#65533;&#1286;.&#65533;@#&#65533;&#65533;&#65533;]}&#65533;&#65533;&#65533;B&#65533;&#65533;8}&#65533;/bA&#65533;,E&#65533;x&#65533;&&#65533;I&#65533;y&#65533;I"&#65533;&#652;-m5C&#65533;&#65533;z_&#65533;(rvk&#65533;&#65533;&#65533;$FD&#65533;r&#65533;&#65533;z&#65533;&#65533;o|&#65533;P&#65533;&#632;&#65533;G&#65533;&#65533;&#65533;&#65533;&#65533;&#65533;5]Bd&#65533;&#1247;&#65533;&#65533;IRsu,H^&#65533;(&#65533;z&#407;&#65533;g&#65533;&#65533;&#65533;-&#65533;?&#65533;&#65533;,&#65533;u\&#65533;ll&#65533;~}&#65533;&#65533;&#65533;D&#65533;x&#65533;&#65533;&#65533;@&#270;&#65533;
c&#520;&#65533;&#65533;&#65533;&#65533;+S&#65533;(A&#65533;d	*V&#65533;l&#1090;E&#65533;^&#65533;t&#1650;&#65533;&#65533;1d&#65533;	3&#65533;&#65533;&#65533;g&#65533;&#281;CG&#65533;7n&#1580;Is&#65533;&#65533;I4(&#1124;QS&#65533;L1c&#65533;|	#r&#65533;&#65533;3k&#1716;QsF(P&#65533;^&#65533;jSf'3c&#65533;|&#65533;&#65533;P&#65533;`&#264;J&#65533;&#65533;&#65533;2dn&#65533;(&#65533;[1'S&#65533;d&#65533;&&#65533;L&#65533;e&#396;!H4(&#2033;\$JI&#65533;&#65533;`&#65533;`&#65533;&#65533;&#65533;&#65533;&#65533;X&#65533;x&#65533;&#65533;&#65533;/Y&#65533;D&#65533;&#65533;D&#858;7r&#65533;&#65533;&#595;G&#65533;&#65533;={N&#65533;&#65533;&#65533;Z&#65533;>&#65533;H6!C&#65533;*4[6&#65533;?&#65533;&#65533;&#65533;&#65533;&#65533;G&#65533;&#65533;<w&#65533;f~&#65533;&#65533;&#65533;&#65533;t&#65533;&#65533;@&#65533;3&#65533;&#65533;K8&#65533;&#65533;&#553;sG&#991;A&#65533;&#65533;&#65533;&#1107;:&#65533;&#65533;q&#65533;&#545;cGy&#1382;&#65533;?&#65533;&#65533;;u&#65533;d&#1606;&#65533;6&#65533;&#65533;&#65533;&#65533;#7&#65533;p&#206;=&#65533;&#65533;8!&#65533;:&#65533;&#65533;n9b&#65533;&#65533;5:T&#65533;7&#65533;b	&#65533;>j&#65533;&#65533;&#65533;&#65533;J+&#65533;6&#65533;&#65533;8<&#65533;q9=&#65533;S&#65533;F;&#65533;H&#65533;C&#65533;&#251;&#65533;&#65533;&#65533;&#65533;Y&#65533;&#65533;%&#65533;&#65533;&#65533;&#1372;&#65533;0&7&#65533;tc)7&#65533;&#65533;=&#271;&#65533;&#65533;&#65533;&#65533;&#65533;;&#65533;&#65533;.&#65533;7&#1307;&#65533;&&#65533;&#1746;&#65533;&#65533;8=t&#65533;&#65533;P&#65533;&#65533;&#65533;&#65533;&#65533;dCQ&#65533;&#65533;dD?&#65533;|&#65533;&#65533;$&#65533;P&#65533;&#65533;&#65533;&#65533;&#65533;C&#65533;&#65533;&#65533;@&#65533;&#65533;0&#217;&#1576;)&#65533;&#65533;&#1832;&#65533;<&#65533;&#65533;d&#65533;K?l+&#65533;&#65533;4k&#65533;M&#65533;&#65533;H-&#65533;&#65533; &#65533;-&#65533;Ax#&#65533;&#65533;[&#65533;5&#65533;&#65533;x&#65533;&#65533;5rJc&#65533;7&#65533;S&#65533;@&#65533;`&#65533;Atuq&#65533;A&#65533;&#65533;&#206;2&#65533;h#lyj#&#65533;:&#65533;@q&#65533;&#65533;c\&#65533;B&#65533;&#65533;)&#65533;kC&#65533;)&#65533;&#65533;&#65533;&#65533;u&#65533;CF:&#65533;P&#65533;&#65533;2&#65533;-#&#65533;&#65533;&#65533;#&#870;&#65533;b&#65533;*&#65533;&#65533;&#65533;_&#65533;&#392;&#65533;+&#65533;&#65533;&#65533;
&#65533;&#65533;&#11339;&#65533;&#65533;&#65533;&#65533;"&#65533;`"&#65533;)&#65533;&#65533;&#65533;&#65533;,.&#65533;b+&#65533;&#65533;0&#65533;&#65533;)&#65533;&#65533;&#65533;!,&#65533;&#65533;ha-<RX&#65533;&#496;&#65533;bd&#65533;&#1946;xf&#65533;N&#65533;g&#65533;&#65533;&#65533;_&#65533;<&#65533;&#65533;`&#65533;&#65533;:+(4&#65533;&#65533;l`&#65533;&#65533;&#65533;b*&#65533;&#65533;&#138;&#65533;&#65533;&#65533;a&#65533;	)0&#65533;&#1962;&#65533;1r2&#65533;&#65533;&#65533;H&#65533;&#65533;&#65533;&#65533;&#65533;j&#65533;&#65533;&#65533;&#65533;&#65533;&#26763;/&#65533;&#65533;, &#65533;B"&#65533;}&#65533;&#65533;-&#65533;&#65533;@&#65533;C&#65533;&#65533;r&#65533;9&#65533;<&#65533;&#65533;&#65533;&#652;&#65533;&#65533;&#374;&#65533;&#65533;&#65533;6c &#65533;t&#65533;&#65533;L&#65533;Sc'w&#65533;0} &#65533;nBK&#65533;&#65533;&#65533;*&#65533;&#1267;&#886;&#65533;4&#65533;J&#65533;&#65533;&#65533;&#65533;&#65533;&#65533;&#65533;6v7&#65533;&#65533;&#65533;&#65533;&#65533;&#65533;&#65533;&#65533;uwm2&#65533;&#65533;rc&#65533;0&#65533;&#65533;&&#65533;&#65533;6&#65533;u0&#65533;&#65533;.M&#65533;&#65533;
&#65533;&#65533;1&#65533;&#65533;,&#65533;>&#65533;&#65533;&#65533;&#65533;K&#65533;&#65533;|p&#65533;B&#65533;4&#65533;C&#65533;S&#65533;?	yQ&#65533;&#65533;t&#65533;.p8&#65533;i&#65533;q&#65533;&#65533;,i&#65533;&#65533;&#65533;q&#65533;&#65533;&#65533;&#65533;"/9&#65533;y&#65533;&#65533;z&#65533;&#65533;&#65533;p8R&#65533;&#65533;t"p&#65533;&#65533;P&#65533;&#65533; &#1396;&9x&#65533; &#65533;5&#65533;Y &#65533;&#65533;&#65533;&#65533;&#65533;&#65533;dg&#65533;&#65533;Y&#65533;&#65533;4&#65533;&#65533;;&#65533;&#65533;&#65533;&#65533;-&#65533;&#65533;J<z0P{&#65533;C&#65533;&#65533;&#65533;@o&#65533;!&#65533;p&#147;5&#65533;K)&#65533;;M&#65533;`&#65533;&#65533;&#65533;]&#65533;&#65533;b&#65533;&#65533;w!&#65533;&#65533;zp&#65533;&#65533;&#65533;F&#65533;AF&#985;c&#65533;3&#65533;&#65533;i=&#1914;&#65533;+&#65533;&#65533;&#65533;L&#65533;&#65533;&#65533;Q_&#65533;jE&#65533;D$&#65533;&#65533;&#65533;_!*EA,&#65533;&#65533;@b!Q&#65533;&#65533;&#65533;&#65533;h&#65533;>&#65533;Eu&#65533;&#65533;4v&#65533;P&#65533;C&#65533;&#65533;&#65533;%j,&#65533;&#65533;hC&#65533;&#65533;&#1553;?|&#65533;&#65533;n5&#65533;	&#65533;&#65533; &#65533;C&#65533;8&#297;&#65533;|&#65533;Y&#65533;&#65533;_n&#65533;@&#65533;jK\&#65533;t0	&#65533;
h&#65533;&#65533;a&#65533;&#65533;e&#65533;&#65533;&#65533;#bAb&#65533;&#65533;&#65533;&#65533;a&#215;MH&#65533;&#65533;0<o&#65533;&#584;&#65533;&#65533;&#65533;&#65533;sf &#65533;&#65533;&#65533;P&#65533;P&#65533;b&#65533;,B',a	M&#65533;<'&#439;&#65533;&#65533;&#65533;
&#65533;&#65533;&#65533;&#882;&#65533;&#65533;&#65533;y$V)&#65533;0&#65533;&#65533;z&#65533;Mpw&#65533;'&#65533;&#65533;`:&#65533;&#65533;Apb&#65533;&#65533;&#1020;&#65533;&#908;&#65533;E1W&#65533;&#1838;&#65533;&#1041;&#65533;ua&#65533;&#65533; -ta_&#65533;Q&#65533;&#65533;&#1247;&#65533;&#65533;` &#65533;&#65533;d&#65533;&#65533;&#65533;t&#65533;,@\&#65533;&#65533;&#65533;&#65533;3&#65533;&#65533;&#65533;&#65533;Az&#65533;(&#65533;(&#65533;&#65533;w&#65533;&#65533;!Uz&#65533;IZ&#65533;&#65533;&#65533;&#65533;&#65533;&#65533;n](C&#65533;~&#65533;&#65533;4G?w&#65533;V&#65533;&#65533;&#65533;&#65533;&#65533;$B&#65533;
6m&#65533;0$%DP
&#65533;&#65533;&#65533;_&#65533;&#65533;?&#65533;&#65533;&#65533;&#65533;&#65533;&#65533;SU&#65533;&#65533;&#65533;&#65533;c&#65533;&#65533;G:&#65533;4&#65533;]&#65533;s&&#65533;&#65533;G&#65533;&#65533;Q&#65533;>&#65533;2&#65533;$&#65533;C&#65533;&#65533;IJxb&#65533;Ov4&#65533;qCM&#454;6&#65533;&#65533;&#65533;&#65533;&#65533;Cm&#65533;p&#65533;V&#65533;&#65533;BR$&#65533;}d&#65533;&#65533;&#1428;&#65533;iR&#65533;&#65533;R5k6}&#65533;&#65533;}&#65533;&#65533;&#65533;DQw_&#357;@&#65533;[&#65533;&#65533;&#65533;C &#65533;&#65533;@&#65533;&#65533;&#65533;D&#65533;&#1128;O&#65533;&#65533;<&#65533;.&#65533;d&#65533;a&#65533;&#65533;&#65533;&#65533;&#65533;&#65533;&#65533;&#1132;j8&#65533;&#65533;"e&#65533;f&#65533;&#385;`&#65533;&#65533;&#1624;&#65533;&#65533;&#65533;&#65533;"&#65533;&#65533;$+&#65533;&#65533;&#65533;&#65533;x&#65533;;&#65533;&#65533;u0ev&#65533;&#65533;Y1n1l&#65533;&#65533;T1&#65533;-&#306;&#65533;]&#65533;e&#65533;y&#65533;s]&#65533;&#65533;&#65533;&#65533;Ai&#65533;T&#65533;&#1188;&#65533;RP*&#65533;0&#65533;$&#65533;e&#65533;?&#65533;&#65533;&#65533; &#65533;B&#647;H#&#65533;E,&#711;&#65533;`?&#65533;&#65533;&#65533;&#65533;uU&#65533;z&#65533;`q&#65533;w&#65533;&#65533;KLB&#65533;F?&#65533;DCu`&#65533;`&#65533;&#65533;rU&#65533;y&#65533;qx&#765;&#65533;&#65533;&#65533;&#65533;;Uj&#65533;p &#65533;XY&#65533;&#248;.x&#65533;Z&#65533;&#65533;~&#65533;&#65533;&#65533;  &#65533;*&#65533;&#65533;&#65533;=&#65533;:/{f4&#65533;'&#65533;U&#65533;&#65533;&#65533;&#65533;NMU&#65533;&#65533;bX&#1873;q&#65533;i&#65533;&#65533;S&#65533;&#65533;+&#65533;'4s&#65533;&#65533;&#65533;&#65533;&#65533;&#65533;&#65533;&#65533;>&#65533;&#65533;Yaf&#255;&#65533; 8&#65533;u&#65533;/&#65533;DJO>j&#65533;&#65533;&#65533;&#65533;P&#65533;B^&#42078;&#65533;s&#65533;WICw&#65533;iU&#65533;&&#65533;&#65533;&#65533;F&#65533;&#65533;3&#65533;!3X&#65533;m&#65533;&#65533;T&#280;&#65533;\h &#65533;&#65533;Z&#65533;&#65533;&#65533;&#65533;W&#65533;RM&#65533;&#65533;&#65533;&#65533;&#65533;SJ&#65533;&#65533;&#65533;8&#65533;&#65533;&#65533;-&#65533;$&#65533;&#65533;[MIOSY&#65533;=&#65533; &#65533;&#65533;V&#65533;-.
&#65533;v&#65533;&#65533;&#65533;&#65533;[&#65533;m&#65533;&#65533;&#65533;&#65533;M}8&#65533;t&#65533;@&#65533;&#65533;&#65533;&#65533;&#65533;&#65533;&#65533;&#65533;&#65533;p&#531;&#65533;&#65533;&#65533;{&#65533;[&#65533;&#65533;r^&#65533;&#65533;&#65533;&#65533;\&&#65533;&#1849;&#65533;&#1785;R&#65533;&#65533;&#65533;&#65533;E<&#65533;1r&#65533;+#jj&#65533;&#65533;c&#65533;'[X@J;%&#65533;q&#65533; u<S	F:lDZ<&#65533;N&#65533;&#65533;h&#65533;-&#65533;&#65533;&#65533;']&#65533;^&#65533;2&#65533;k&#65533;a[g|&#65533;u@&#65533;)&#65533;&#65533;7dN+&#65533;[J&#65533;E&#65533;&#65533;QN~,d&#65533;&#65533;T~&#65533;!&#65533;&#65533;&#65533;&#65533;} &#65533;z&#65533;u&#65533;KO@&#65533;a/&#65533;&#65533;,&#65533;R<v&#65533;&#65533;a&#65533;&#65533;I&#65533;H&#65533;&#65533;C&#65533;&#65533;&#65533;Eu&#65533;&#65533;K&#65533;&#65533;&#65533;&#65533;YD&#65533;&#65533;&#65533;&#65533;LdB6&#65533;&#65533;_# &#65533;E&#65533;&#65533;&#2005;9uYS&#65533;K&#65533;&#65533;&#65533;z&#65533;&#65533;&#65533;&#65533;&#65533;k_V&#65533;h&#277;u&#65533;E4&#65533;&#65533;`&#65533;&#65533;'%&#65533;&#65533;&#65533;&#65533;&#65533;,R&#65533;&#65533;/;&#65533;E&#1198;&#65533;1&#65533;&#65533;&#65533;Ep&#65533;H&#65533;I&#65533;H&#65533;&#65533;&#65533;;&#65533;p!&#65533;&#1567;VR!o!
)&#65533;&#237;&#65533;:&#65533;x6&#65533;0&#65533;#=&#65533;E@&#65533;&#65533;&#65533;8&#65533;9W&#65533;i/&#65533;&#65533;9&#1834;&#65533;&#65533;`&#65533;	Y2&&#65533;&#65533;0&#65533;&#65533;&#65533;&#65533;X&#65533;#{&#65533;&#65533;&#65533;,M{&#65533;&#65533;1&#65533;&#43536;F&#1230;&#65533;&#65533;m&#65533;&#65533;$&#65533;r&#65533;&#65533;&#65533;$&#65533;
&#65533;&#65533;[	~&#65533;&#65533;5&#65533;&#65533;&#65533;"1&#65533;&#65533;y&#65533;&#65533;.&#65533;`&#65533;&#65533;&#65533;&#65533;&#65533;&#65533;
&#65533;H&#65533;&#65533;X&#65533;.&#65533;&#65533;&#65533;&#65533;&#65533;&#65533;%&#65533;&#65533;&#65533;+&#65533;0@&#65533;)&#65533;(x&#65533;$(&#65533;%&#65533;&#65533;&#65533;&#65533;&#65533;&#376;&#65533;&#65533;&#65533;&#65533;&#65533;@&#65533;!B&#65533;&#65533;C&#65533;p&#65533;&#65533;Q3n&#65533;-&#65533;)|z&#65533;&#65533;&#65533;/&#65533;&#65533;&#65533;R
kJ&#65533;&#65533;&#1738;&#65533;9&#65533;&#65533;!&#65533;Qk&#65533;&#65533;i*M&#1639;&#65533;&#65533;5H&#65533;3&#65533;&#65533;&#1842;&#65533;&#370;&&#65533;&#738;48&#65533;&#65533;&#65533;h<&#65533;Q&#65533;6&#65533;&#65533;r.#&#65533;&#65533;C~&#65533;&#602;&#65533;&#65533;X&#65533;&#65533;0&#65533;H&#65533;3&#65533;&#65533;jr&#65533;&#65533;3"&#65533;&#1682;&#6673;&#65533;
$Y1&#65533;;&#65533;&#65533;V&#65533;. &#65533;&#65533;&#65533;B&#65533;x&,&#65533;&#65533;Ck	q&#65533;&#65533;;&#65533;&#65533;N&#65533;F'&#65533;&#65533;r,3&#65533;H&#65533;a	9"&#65533;&#65533;&#65533;F&#65533;!&#65533;p&#65533;Es8&#65533;&#65533;0&#65533;5i+;N&#65533;&#65533;$F&#65533;iI4&#65533;"{&#65533;&#65533;&#65533;&#65533;{&#65533;&#65533;&#65533;&#65533;&#65533; &#65533;H-|Q&#65533;&#65533;&#65533;*&#65533;?&#65533;,i	hbG{i&#65533;&#65533;&#537;&#65533;&#65533;;&#65533;-&#65533;;&#282;&#65533;8&#65533;&#65533;&#65533;A&#1137;&#65533;_&#65533;	&#65533;2&#65533;/AB4&#65533;&#65533;0&#65533;&#65533;<4&#65533;f&#65533;J!&#65533;@&#65533;D8JQ&#65533;&#65533;&#65533;[z6&#1613;&#65533;&#65533;&#65533;\&#65533;&#65533;&#1280;&#65533;)&#65533;J+&#65533;	tH&#65533;&#65533;I&#65533;F@Ba&#65533;5*&#1312;&#65533;?A&?I&#65533;A G&#65533;&#65533;&#65533;D&#65533;2.{FxH&#65533;&#65533;H ?D&#65533;e&#65533;&#65533;&#65533;JfZ&#65533;3&#65533;&#65533;&#65533;LF&#65533;&#65533;A&#65533;K&#2003;&#65533;h&#65533;&#65533;&#65533;?
&#65533;&#65533;&#65533;&#65533;&#65533;3LG &#1936;&#65533;&#65533;x$&#65533;&#65533;&#65533;\>?&#65533;&#65533;	&#65533;Ui&#65533;&#65533;&#65533;$&#65533;BhE&#65533;b&#65533;&#65533;&#65533;>;0B&#65533;&#65533;&#65533;p3&#65533;&#65533;F&#65533;!9&#65533;&#65533;&#65533;&#65533;&#65533; &#65533;.%&#65533;I&#65533;&#65533;&#65533;z.&#9389;&#65533;&#65533;&#65533;p9&#65533;4&#65533;`&#65533;&#1137;&#65533;2%&#65533;P%&#65533;&#65533;&#65533;ft&#65533;&#65533;!&#65533;>&#65533;)5$
&#65533;x&#65533;&#65533;&#65533;a&#65533;&#65533;
&#65533;&#65533;&#65533;1&#65533;&#1053; &#65533;@&#65533;&#65533;&#65533;*&#65533;2&#329;&#65533;	5&#65533;&#65533;1
&#65533;&#65533;&#65533;)+&#65533;&#65533;@H$&#65533;&#65533;&#1457;&#65533;&#65533;&#65533;&#65533;&#65533;&#65533;r&#65533; &#65533;&#65533;&#65533; &#65533;&#65533;{F&#65533;&#65533;&#65533;&#65533;&#65533;&#65533;!&#65533;&#65533;@&#65533;&#65533; &#65533;0I3P&#65533;&#65533;c&#1037;&#65533;[,&#65533;&#65533;0&#65533;,&#65533;-0B&#65533;`&#65533;	9'&#65533;&#65533;&#65533;&#65533;P&#65533;&#65533;&#65533;	&#65533;&#65533;&#65533;&#65533;	(5<|a&#65533;&#65533;8&#65533;a&#65533;&#65533; 5&#65533;&#65533;&#65533;6&#65533;&#65533;&#65533;&#65533;&#65533;&#65533;&#65533;&#65533;0@&#65533;yG*&#65533;Y&#65533;&#65533;&#65533;&#65533;&#65533;O&#65533;&#1327;&#65533;L&#65533;6i&#65533;&#65533;&#65533;&#65533;8&#65533;&#65533;&#65533;z&&#65533;&#65533;&#65533;6&#65533;&#65533;&#65533;&#65533;&#65533;"&#65533;&#65533;E&#65533;&#65533;?&#65533;0&#65533;,&#65533;&#1679;6&#65533;Bgr&#65533;x.5q&#65533;>s#9&#65533;+&#65533;&#65533;&#65533;&#65533;&#65533;&#65533;&#65533;&#65533;&#65533;P&#65533;&#65533;&#65533;h&#65533; t&#65533;&#1192;&#65533;&#1706;&#65533;Pc&#65533;4p&#65533;&#65533;&#65533;,&#65533;&#65533;(n\&#65533;i4&#65533;&#65533;&#65533;&#65533;
&#65533;&#65533;^&#65533;!l-&#65533;&#65533;-4&#65533;	&#65533;X3&#65533;&#65533;&#65533;&#65533;&#65533;&#65533;2&#65533;&#65533;&#65533;&#65533;&#65533;&#65533;&#65533;qi&#65533;&#65533;&#65533;`Or&#65533;u	&#65533;|&#65533;&#65533;C&#1123;3S&#65533;`&#65533;&#65533;&#1384;&#65533;&#65533;&#65533;&#65533;&#65533;&#65533;x"m$ J&#65533;V&#65533;&#65533;&#65533;&#65533;:&#978;k&#65533;e&#65533;!&#65533;&#65533;&#65533;)&#65533;r&#65533;&#65533;&#65533;&#65533;{&#65533;&#65533;?&#65533;&#65533;&#1701;WR&#65533;&#65533;&#65533;7&#65533;&#65533;&#65533;2F`&#65533;E&#65533;&#65533;&#65533;&#65533;&#65533;Y&#1648;B@&#65533;&#65533;]Z&#65533;&#65533;?&#65533;	&#65533;?&#65533;&#65533;D&#1074;&#65533;&#1247;^&#65533;&#1522;&#65533;	<&#1235;&#65533;*&#65533;&#65533;U&#65533;&#65533;0&#65533;>&#65533;>&#65533;&#65533;&#65533;&#65533;&#65533;&#65533;h&#65533;&#65533;#&#65533;{&v&#65533;&#65533;&#65533;p&&#65533;h&#65533;&#65533;&#65533;&#65533;&#65533;&#65533;IK&#65533;,c&#65533;&#65533;K&#65533;H&#65533;&&#65533;&#65533;f&#65533;&#65533;ER&#65533;[
&#65533;7&#65533;&#65533;A&#65533;&#65533;(&#65533;&#65533;&#65533;&#65533;&#65533;R&#65533;	&#65533;:&#65533;H&#65533;B&#65533;!R&#65533;&#65533;
7&#65533;!&#65533;&#65533;]&#65533; &#65533;3E&#65533;&#65533;8&#65533;8&#65533;8&#65533;]e:&#65533; &#65533;,&#65533;B&#65533;&#65533;&#65533;P&#65533;y(&#65533;0&#65533;T&#65533;35&#65533;
&#65533;&#65533;&#65533;2&#65533;&#65533;&#65533;&#65533;*`&#65533;#8%&#65533;-&#65533;&#65533;&#1061;&#65533;&#65533;q&#65533;!&#65533;6&#65533;&#65533;E&#65533;&#65533;]&#689;&#1198;&#65533;3&#65533;
&#65533;&#65533;&#65533;&#65533;&#65533;&#65533;=&#65533;&#65533;*&#65533;@&#65533;&#65533;&#65533;
0`&#65533;&#65533;72&#65533;P&#65533;(&#65533;S&#65533;#&#65533;&#65533; 	eO&#65533;]&#65533;M&#65533;&#65533;&#65533;C&#65533;&#65533;'i&#65533;&#65533;&#65533;)&#65533;"&#65533;&#65533;&#65533;&#65533;	&#65533;&#65533;&#65533;&#65533;&#65533; &#65533;&#65533;&#65533; +31&#65533;B&#65533;3&#65533;&#65533;&#49723;%[&#65533;&#65533;&:&#65533;(Y&#65533;&#65533;&#65533;F#&#65533;&#65533;1C&#65533; &#65533;K&#65533;&#65533;a,i.P!&#65533;\[&#65533;UD&#65533;&#65533;1&#65533;Eq&#65533;,i&#65533;&#65533;s!HQ&#65533;&#65533;@G&#65533;?&#1904;&#65533;&#65533;H&#65533;&#65533;[&#65533;&#1338;&#65533;&#1071;$q&#65533;q&#65533;,&#65533;&#65533;&#65533;M&#65533;&#65533;p&#65533;&#65533;`&#65533;&#65533;&#65533;
&#65533;Uay`6&#65533;&#65533;&#65533; &#65533;0&#65533;9&#65533;&#1695;&#65533;&#65533;&#65533;&#65533;{8&#65533;!1D&#65533;&#65533;&]&#65533;8E&#65533;&#65533;9]&#65533;&#65533;&#65533;:&#65533;2A#&#48683;&#65533;&#65533;-&#65533;&#65533;	&#65533;&#65533;&#65533;32&#65533;&#65533;8&#65533;&#65533;r&#65533;&#65533;`	&#65533;B&#65533;)&#65533;2&#65533;&#65533;4&#65533;z&#65533;#R&#65533;&#614;"!&#65533;&#65533;&#65533;&#65533;&#65533;&#65533;%&#65533;u?&#65533;&#65533;m&#65533; 6&#65533;>)&#65533;KJ&#65533;&#65533;<68&#47102;&#65533;[&#65533;L Z!&#65533;&#65533;&#65533;
&#65533;I&#1048;&#65533;#&#65533;&#65533;UA=&#65533;cK&#65533;2&#65533;&#65533;"&#65533;0Ju&#65533;&#65533;T&#65533;\
0&#65533;E&#65533;&#65533;#&#65533;&#65533;&#65533;hR%X^2&#65533;&#65533;&#65533;Q&#65533;C&#65533;A&#65533;&#65533;s&#65533;G&#4065;=&#65533;E*&I&#65533;&#65533;&#1284;.&#65533;Ty&#65533;eyK&#65533;&#65533;d&#65533;2&#221;&#65533;]&#65533;h&#65533;&#65533;<&#545;u&#65533;,!<&#65533;&#65533;-'
&#65533;&#65533;&#65533;&#65533;&#1611;&#65533;]d&#1229;S&#65533;&#65533;&#65533;&#65533;&#65533;&#1993;	&#65533;&#65533;Y&#65533;(&#65533;w&#65533;IE&#65533;<&#65533;&#65533;&#65533;r&#65533;&#65533;&#65533;&#65533;i&#65533;/&#65533;@&#65533;-p#&#65533;  &#65533;%&#65533;0H&#65533;&#65533;&#65533;<&#65533;&#1578;	)EE&#408;&#65533;&#65533;a&#65533;"&#2009;&#65533;&#65533;&#65533;&#1026;&#65533;&#65533;)&#65533;P&#65533;(&#65533;S#]&#65533; ,.&#65533;&#65533;&#65533;&#65533;&#65533;Q&#65533;&#65533;!<&#65533;&#65533;E&#65533;&#65533;!&#65533;N'&#65533;
&#65533;&#65533;&#65533;&#65533;&#50236;&#65533;&#65533;&#65533;&#65533;TD&#65533;&#65533;vJS&#65533;1&#65533;&#65533;2&#65533;&#65533;5@&#65533;W&#258;.0&#65533;&#65533;S&#65533;3&#65533;&#65533;D&#65533;&#65533;,<&#65533;&#65533;PTW&#65533;sGb&#65533;T5&#65533;&#65533;&#65533;&#65533;/bQ&#65533;-eq&#65533;&#65533;v&#65533;&#65533;&#65533;&#65533;uy&#65533;&#65533;&#65533; &#65533;O&#65533;]&#65533;9&#65533;&#65533;7v&#65533;&#65533;&#65533;F M&#65533;&#717;Dx&#1260;&#65533;L&#65533;&#65533;&#388;J&#65533;&#65533;&#65533;&#65533;&#65533;G&#65533;@&#65533;`&#65533;&#65533;G&#65533;&#65533;&#65533;&#65533;gH&#65533;&#65533;G&#65533;&#65533;[A&J&#65533;&#65533;Z&#65533;&#515;&#65533;&#65533;e	&#65533;6 VOq&o&#65533;#nE8\&#65533;&#65533;&#65533;&#65533;<&#65533;+!&#65533;?`&#65533;&#65533;M&#65533;&#65533;eKr1&#65533;3&#65533;&#65533;%&#65533;&#65533;"49&#65533;&#65533;JYs&#65533;&#65533;&#65533;&#65533;&#65533;&#65533;/h+&#65533;&#65533;&#65533;i&#65533;&#65533;4&#65533;&#65533;`&#65533;it	2i&#65533;&#65533;&#65533;&#65533;&#65533;&#65533;&#65533;&#65533;&#65533;E&#65533;	75&#65533;&#65533;&#65533;H<38&#65533;&#65533;0&#65533;&#955;&#65533;&#65533;-&#65533;M548&#65533;]&#65533;&#65533;&#65533; =&#65533;&#65533;;&#65533;&#65533;u&#65533;&#65533;&#65533;b&#65533;0&#65533;&#65533;1&#651;&#65533;&#65533;R)H&#65533;4>&#65533;&#65533;}3&#65533;k%&#65533;&#65533;K&#65533;n&#65533;@&#65533;9b&#65533;&#1328;G&#65533;&#1185;&#1998;;&#65533;QF&#65533;&#65533;&#1828;&#65533;`&#65533;+Y&#65533;&#65533;&#65533;h&#65533;&#65533;&#65533;&#65533;C &#65533;&#65533;o&#65533;&#65533;&#65533;A&#65533;B&#65533;&#65533;&#65533;&#65533;&#65533;&#65533;)&#65533;v	&#65533;&#65533;&#65533;&#65533;&#65533;C&#65533;&#65533;T&#65533;&#65533;3&#9750;h-&#65533;Oa&#65533;@&#65533;*2<&#65533;&#65533;B&#1525;&#65533;&#65533;~&#65533;&#65533;n&#65533;&#65533;&#65533;mDYO&#65533;&#65533;)*&#65533;x&#65533;&#65533;!^&#65533;-d&#65533;l}&#65533;&#1885;&#395;&#65533;RF&#65533;&#1976; %&#65533;,&#65533;'hfw&#65533;*&#542;F~&#65533;
&#65533;;YY&#65533;#@&#65533;&#65533;p&#65533;)&#1026;/&#65533;R &#587;f&#219;[T&#65533;	Du&#65533;_,&#65533;65&#65533;2&#65533;D&#65533;&#65533;&#65533;
&#289;&#65533;5u&#990;&#65533;&#65533;&#65533;&#65533;&#65533;t&#65533;u&#65533;5&#65533;^&#65533;!&#65533;&#65533;,&#65533;&#65533;&#65533;&#65533;qW&#65533;#C&#65533;*dS&#65533;&#65533;&#65533;)P&#65533;%&#65533;&#65533;N)&#65533;&#65533;3X22I&#65533;&#65533;&#65533;&#65533;A&#1895;$_&#65533;&#65533;f&#65533;`&#65533;C&#65533;d&#65533;H8o,&#65533;&#65533;&#65533;ti
&#65533;&#65533;-&#65533;&#65533;&#65533;N&#65533;&#65533;&#65533;N&#65533;!O&#65533;w`&#65533;(&#65533;&#65533;N&#65533;&#65533;0/ &#65533;&#65533;&#44566;&#65533;&#65533;(&#65533;&#65533;&#65533;&#1129;&#65533;I&#65533;&#65533;J&#65533;&#65533;
&#65533;&#65533;J&#65533;&#65533;&#65533;&#900;K&#65533;&#65533;&#65533;&#65533;?&#65533;&#65533;g&#65533;,MI&#65533;&#65533;&#65533;&#65533;K&#65533;&#65533;&#65533;2,&#65533;&#65533;&#65533;&&#65533;&#65533;&#620;;&#65533;A@&#65533;&#65533;&#65533;G;&#65533;	Y&#65533;@&#65533;&#65533;&#65533;&#65533;&#65533;?E&#65533;+&#65533;&#65533;F8?84;($*&#65533;U&#65533;bBZK&#211;a?&#1636;&#65533;B&#65533;&#65533;r&#65533;&#65533;&#65533;<&#65533;&#65533;0&#65533;%&#1897;&#65533;&#1687;&#65533;]&#65533;&#65533;d{MYX4&#65533;&#65533;[ }&#65533;n	z&#65533;&#65533;&#65533;&#65533;6B&#594;&#65533;&#65533;q&#470;l&#65533;&#65533;&#179;8W1"&#65533;d&#1325;,A>
Zc&#65533;&#65533;&#65533;k	<2"&#65533;&#65533;-&#65533;&#65533;&#1095;Q&#1630;&#65533;{&#65533;1&#65533;	&#65533;&#65533;&#65533;!r&#65533;.&#65533;? &#65533;&#65533;\&#65533;&#403;/&#65533;&#65533;&#65533;&#723;&#65533;&#65533;&#139;7=&#65533;&#65533;&#65533;&#65533;&#65533;!R&#65533;_&#65533;&#65533;&#65533;L&#65533;2f&#1060;I&#65533;&#65533;&#65533;&#65533;&#65533;Qs&#65533;&#794;8y&#65533;&#1825;&#65533;7s&#65533;&#65533;	&#65533;g;s&#65533;&#521;&#65533;f&#65533;6p&#65533;&#65533;4HP @6&#65533;&#65533;&#12751;&#65533;&#65533;%&#65533;lLs&#65533;&#65533;A&#65533;a&#65533;&#65533;S&#65533;&#65533;>&#65533;&#65533;&#65533;cs&#65533;&#65533;&#65533; G&#65533;&#579;&#65533;&#65533;8k&#788;&#65533;&#65533;&#65533;&#65533;;w&#65533;&#1289;&#65533;&#65533;&#65533;1a&#276;A&#65533;&&#65533;&#65533;6p&#1844;y&#65533;fM/Y&#65533;X&#65533;&#65533;&#65533;&#65533;&#65533;+&#65533;&#65533;pI&#65533;&#65533;/^&#65533;
<&#65533;EK&#65533;(O&#65533;H&#65533;&#65533;&#659;(S&#65533;X&#65533;Re&#65533;p&#65533;.Y&#65533;D	,&#65533;&#65533;,\&#65533;$#f6m&#65533;D&#716;QZFLd1n)[&#65533;b&#65533;
&#65533;+&#65533;&#65533;l&#65533;&#65533;&#65533;/p&#65533;A3&#65533;K)&#65533;&#65533;@i&#65533;DI(K&#65533;8I&#65533;&#65533;&#65533;&#65533;&#65533;m&#65533;tI&#65533;m&#65533;&#65533;t&#65533;T&#65533;9t&#65533;&#65533;e&#210;&#65533;&#65533;G&#65533; &#65533;bX&#65533;&#65533;QPaEfU0&#65533;^tXal&#65533;&#65533;aZ&#65533;&#65533;ZkZ&#65533;&#65533;&#65533;@e&#65533;&#65533;&#65533;q&#65533;[<(&#65533;&#65533;EFB`tn&#65533;&FXTaIa&#65533;a&#65533;&#65533;f&#65533;&#65533;_d&#65533;1&#65533;&#65533;yH&#65533;j&#65533;&#65533;&#65533;%&#65533;&#338;Z&#65533;&#28999;&#65533;yx&#65533;&#65533;!4QD&#65533;&#65533;Fn&#65533;&#65533;s&#65533;qWy&#65533;&#65533;s&#65533;&#65533;FAa&#65533;&#65533;%Tl0D&#65533;E&#65533;&#65533;&#65533;Ck&#65533;1&#65533;&#65533;s&#65533;fz&#65533;&#65533;&#65533;&#65533;&#65533;&#65533;#r$&#65533;PI#&#65533;,&#65533;H#&#65533;6&#65533;$&#65533;:&#65533;)#&#65533;.&#65533;"&#65533;2"j$&#65533;@BI&&#65533;T&#65533;H | 2H!&#65533;(&#65533;"&#65533;&#65533;aGm@)&#65533;q&#1025;&#65533;B!&#65533; "&#65533; &#65533;8;&#65533;&#65533;&#65533;R&#65533;!&#65533;p&#65533;&#47692;,&#65533;&#65533;&#65533;&#65533;jH{HEm&#65533;&#65533;R&#65533;L&#65533;o&#65533;&#65533;$&#1195;"&#65533;&#65533;k&#65533;&#65533;d&#65533;&#65533;"&#65533;&#65533;&#65533;&#65533;&#65533;QH}&#65533;A&#65533;)!kWw&#65533;A&#481;d&#65533;&#65533;GFk6H :i&#65533;w&#65533;&#65533;f|&#65533;&#65533;k&#65533;qQ&#65533;n&#1394;&#65533;1G&#65533;2O|$&#65533;Gh&#65533;q"&#65533;&#65533;C&#65533;&#65533;IGu(&#748; KCF=&#65533;&#65533;{&#65533;&#65533;GU&#65533;&#65533;&#65533;&#65533;V&#65533;UYp
b"&#65533;0"n"&#65533;8&#65533;v# o&#65533;&#65533;&#65533;n&#65533;A&#65533;&#65533;&#65533;&#65533;t&#1057;R{&#65533;e&#65533;&#65533;G&#65533;&#65533;&#65533;^B]&#65533;&#65533;{&#65533;,M~&#65533;&#65533;&#65533;|&#65533;&#65533;&#65533;&#65533;Hs&#65533;&#65533;xq&#65533;FGr8l&#65533;]|z&#65533;{&#65533;!&#65533;&#65533;]8&#65533;&#65533;pM4&#65533;D&#613;&#65533;w&#65533;$&#65533;y&#65533;&#65533;y}Ho5&#65533;&#65533;&#65533;&#65533;N&#397;X&#65533;&#1478; &#65533;0 ;A&#65533;G&#65533;x&#65533;-&#65533;&#65533;&#65533;&#65533;&#65533;&#65533;&#65533;f(&#608;&#65533;h&#257;&#1412;&#65533;&#65533;o&#257;(&#65533;]A+"&#65533;P]l&#65533;&#65533;c&#65533;&#65533;w&#65533;_&#65533;&#65533;<dd&#65533;
M0B&#65533;0@%H&#65533;
SX&#65533;&#65533;0&#65533;&#65533;&#65533;h&#65533;&#65533;eFce&#4259;&#65533;&#65533;`&#65533;0&#65533;+p(1&#65533;&#65533;fFs&#65533;}&#65533;&#65533;&#65533;&#65533;B29V&#65533;c&#65533;&#65533;&#65533; g&&#65533;&#65533;&#65533;&#65533;&#65533;a0Cy&#65533;@0l&#65533;
Rh&#65533;&#65533; }A&#65533;Y&#65533;
&#65533;&#65533;	:h&#65533;&#65533;&#65533;[&#65533;&#65533;&#65533;&#65533;af|&#65533;C&#65533;&#65533;&#65533;L&#65533;&#65533;dXc&#65533;&#1187;e	D`&#65533;P&#65533;&P!&#65533;&#65533;&#65533; &#65533;d#&#65533;-Xa
&#769;&#65533;&#65533;&#65533;4&#65533;17*|$H&#65533;&#65533;1&#65533;&#65533;&#65533;`&#65533;&#65533;&#65533;o/&#65533;&#65533;JH&#65533;&#65533;)0aF&#65533;B&#65533;&#65533;+&#65533;GY&#65533;o&#65533;&#65533;&#65533;)X&#65533;A&#65533;&#65533;&#65533;&#65533;&#65533;E&#65533;0&#65533;&+B$ .&#65533;(&#65533;&#129;&#65533;&#65533;d)3&#65533;&#65533;/(9&#65533;&&#65533;&#65533;55&#65533;hEs9C&#65533;&#65533;&#65533;&#65533;/0&#65533;4&#65533;&#65533;&#65533;^s&#65533;&#65533;ioh&#65533;&#65533;&#65533;. E&#65533;D\#&Q&#65533;I<&#65533;l&#65533; $&#65533;I	Hlj&#65533;&#65533;*&#65533;"&#65533;+I&#65533;JT&#65533;&#65533;%&#65533;^&#65533;kl&#65533;0&#65533; tV&#65533;DYa&#65533;X&#65533;&#294;&#65533;N&#65533;J }D#<&#65533;/&#65533;&#65533;JU&#65533;&#65533;B&#65533;%6|b	D!&#65533;&#65533;&#65533;&#65533;
.]&#65533;!&#65533;u&#65533;z]&#65533;S="&#65533;&#65533;OF$&#65533;x&#65533;b65&#65533;&#65533;#&#65533;3&#65533;&#65533;xF&#65533;&#65533;]rS&#65533;N&#65533;&#65533;&#65533;s&#65533;AP&#65533;&#65533;&#65533;X&#152;3&#65533;h-&#65533;&#65533;}&#65533;&#65533;&#65533;&#65533;i8s&#65533;V.6&#65533;&#65533;&#65533;of&#65533;
&#65533;&#65533;&#1390;gU&#65533;\j&#65533;&#65533; &#65533;&#65533;&#65533;&#65533;(&#65533;&#65533;&#65533;&#65533;&#65533;&#65533;&&#65533;I&#65533;"`+wZ&#10122; &#65533;&#65533; '&#65533;16\&#65533;CU&#65533;L&#65533;&#65533;&#65533;m&#65533;&#65533;&#684;&#65533;&#65533;&#65533;O&#65533;&#65533;&#65533;&#65533;>&#65533;4&#65533;Nee&#65533;&#65533;)&#65533;&#65533;&#65533;;9D&#65533;>d&#65533;&#54924;24&#65533;&#65533;&#65533;&#65533;&#65533;&#65533;Ny&#65533;4 &#65533;%&#65533;]&#65533;8&#1236;2@&#65533;&#65533;WB&#65533;^Q&#2038;&#65533;&#65533;AN+;{&#65533;&#65533;&#65533;&#65533;8x&#65533;&#65533;5&#65533;y&#1878;&#65533;&#65533;/%k&#143;^&#65533;&#65533;-&#65533;m&#65533;d&#65533;&#65533;&#65533;6 &#65533;.k&#65533;&#65533;&#65533;{&#65533;&#65533;rd&#65533;&#65533;,K&#65533;&#65533;&#65533;.k&#65533;i1&#65533;=pw]hM&#65533;&#65533;&#1804;&#65533;qK\&#65533;@&#65533;1p&#65533;&#65533;I9O%&#65533;&#65533;&#65533;&#65533;hT&#65533;&#65533; B&#65533;9]&#65533;&#65533;&#65533;&#65533;&#65533;.&#65533;&#65533;&#65533;9!&#65533;&#65533;U(&#65533;A&#65533;{T&#65533;&#65533;&#65533;J &#65533;&#65533;&#65533;&#65533;^
&#65533; `&#65533;&#65533;&#65533;&#65533;&#65533;&#65533;	&#65533;xL&#65533;M{&#65533;\2V&#65533;"&#65533;&#1859;t&#65533;&#65533;aA&#65533; :&#65533;A&#65533;&#65533;&#65533;&#65533;&#65533;&#65533;Cgj&#65533;D2&#65533;&#65533;&#65533;&#65533;&#65533;&#65533;x&#65533;4&#65533;&#65533;&#65533;&#65533;&#65533;.&#65533;&#65533;&#65533;&#65533;d&#65533;&#65533;&#65533;&#65533;W&#65533;Hr&#65533;P0&#65533;X&#970;_&#65533;v&#65533;&#65533;&#65533;&#65533;o&#65533;kK&#65533;&#368;&#65533;W&#65533;Bc-O&#65533;Q F&#65533;&#65533;&#1043;&#65533;&#230;.x&#65533;&#1176;&#65533;&#65533;&#65533;t&#65533;1&#65533;&#65533;&#65533;&#65533;&#65533;&#65533;&#65533;&#65533;UjV&#1753;&#65533;\&#65533;DG!&#65533;C&#65533; &#65533;%&#65533;G@&#65533;&#65533;_]29&#65533;E&#65533;AuU
M&#65533;H&#65533;&#65533; &#65533;&#65533;&#65533;#zzN1b&#65533;&#65533;&#65533;$&#65533;!.&#65533;r&#65533;W&#65533;~i&#65533;&#65533;&#65533;I`b&#1936;&#65533;&#65533;&#65533;&#65533;&#65533;2&#65533;&#65533;&#65533;"TU&#65533;&#65533;	&#65533;F&#65533;&#65533;&#65533;&&PG&#65533;&#65533;&#65533;A{E7&#65533;<%^&#1074;	 
&#65533;Q]&#65533;U&#65533;d$&#65533;&#65533;x=&#65533;Y&#65533;&#65533;&#65533;z&#65533;&#1182;B<Ay&#65533;Kr?P&#65533;,c&#65533;&#65533;.==&#65533;&#65533;&#65533;}&#65533;&#65533;N2&#65533;0|q}&#65533;&#65533;E&#65533;&#65533;2&#65533;&#65533;zO&#65533;K	&#65533;&#65533;&#65533;&#65533;/#lzb&#65533;&#65533;&#1433;&#65533;\W&#65533;#&#65533;_{&#65533;&#65533;&#65533;vQj&#65533;XV&#65533;&#65533;&#65533;&#198;$}h)F#1	G&#65533;yS&#1219;I&#65533;Fj&#65533;WN/&#65533;{O&#65533;&#1708;g&#65533;D&#65533;&#65533;"&#65533;&#65533;t%SE8&#65533;&#65533;&#65533;&#65533;&#65533;&#153;&#65533;&#65533;i&#65533;;&#65533;&#65533;M&#65533; &#65533;&#65533;&#65533;&#65533;&#65533;=$&#65533;&#65533;&#65533;&#65533;&#65533;&#65533;Y&#65533;$j&#65533;&#65533;lU&#65533;&#65533;2&#65533;[+|@$"&#65533;v&#65533;&#65533;i&#65533;8&#65533;&#65533;6F&#65533;2kz&#65533;Xu-&#65533;sS&#65533;&#65533;&#65533;&#65533;&#65533;&#65533;&#65533;&#65533;&#65533;}v#s!T&#65533;&#65533;&#65533;0<&#65533;&#65533;o>&#65533;&#65533;(&#65533;&#65533;U&#65533;&#65533;&#65533;}&#65533;&#65533;&#65533;&#65533;&#65533;,&#65533;&#65533;&#65533;`&#65533;&#65533;Lm&#65533;&#65533;&#48603;y&#1694;L&#65533;U&#65533;J`&#65533;&#65533;&#277;&#65533;HL&#65533;yXn&#65533;&#65533;&#65533;8&#65533;&#65533;}&#65533;q)&#65533;G&#65533;&#65533;&#65533;&#65533;&#65533;&#65533;A&#65533;&#65533;q&#65533;&#65533;[R4&#65533;@&#65533;,&#65533;&#65533;}&#65533;W&#65533;&#65533;E&#65533;	V&!J&#65533;rt&#65533;\x&#65533;9Q &#65533;`WU&#1303;J&#65533;4&#603;&#65533;A]&#65533;&#65533;&#65533;NB 5!&#65533;&#65533;&#65533;&#65533;&#65533;dO&#65533;&#65533;&#65533;~A	&#65533;P&#65533;&#65533;&#65533;&#65533;&#65533;&#263;&#65533;`Ax&#65533;&#65533;(&#65533;q&#65533;&#65533;&#65533;&#65533;l&#65533;&#65533;&#65533;&#625;&#65533;Z4F&#65533;E&#65533;Ybx&#65533;&#65533;&#65533;&#65533;0&#65533;5%&#65533;'E&#65533;&#65533;&#65533;%&#65533;&#65533;&#65533;2 &#65533;&#65533;&#65533;g&#65533;&#65533;&#65533;&#65533;&#65533;&#65533;&#65533;&#65533;&#1281;&#65533;%L&#65533;B&#65533;(]&#65533;&#65533;A4&#691;&#65533;&#65533;x&#65533;&#65533;&#65533;Q&#281;&#65533;#"&#65533;&#65533;&#65533;MX&#65533;A&#42246;"&#65533;| &#1035; &#65533;Ei&#65533;&#65533;&#65533;T!&#65533;&#65533;}}&#65533;<P&#65533;&#65533;&#65533;E&#65533;Y&#65533; $B&#65533;P&#65533;L4&#1815;]&#65533;&#65533;&#65533;&#65533;&#65533;&#65533;&#396;&#65533;x&#65533;&#65533;4!P&#65533;&#65533;B&#65533;T&#65533;&#65533;Q&#65533;&#516;&#11299;&#65533;4c&#65533;&#65533;$T"&#65533;JU%&#65533;&#65533;&#65533;&#65533;P&#65533;&#65533;&#65533;DM&#65533;&#65533;uEE&#65533;&#65533;&#1065;^1&#65533;&#65533;&#65533;%&#65533;_q&#65533;&#65533;U&#65533;&#65533;dEH&#65533;Z&#65533;&#65533;&#65533;&#65533;&#65533;[Q&#65533;&#65533;IMU&#65533;&#65533; &#65533;&#65533;&#65533;A2&#65533;&#65533;&#65533;&#349781;YTd&#65533;&#65533;&#65533;=&#65533;UeWh&#65533;&#65533;M&#65533;&#65533;&#65533;&#65533;! &#65533;A&#65533;&#65533;&#588;&#65533;&#65533;&#65533;&#65533;&#1612;&#65533;&#65533; &#1812;&#65533;1&#65533;&#65533;&#65533;LH2&#65533;~&#65533;Yt&#65533;&#65533;&#65533;U&#65533;&#1652;&#65533; &#65533;&#65533;i&#65533;&#65533;O&#65533;P&#65533;&#65533;&#65533;&#65533;&#65533;&#65533;&#65533;&#688;&#65533; h&#820;@&#65533;ad&#65533;J&#65533;&#65533;&#282; 
o&#65533;&#65533;&#65533;I&#65533;&#65533;]&#65533;&#65533;&#65533;&#65533;eS&#65533;&#65533;<6
W&#65533;&#65533;&#65533;&#65533;G&dSq&#1201;&#65533;}&#65533;Mb&#65533;L_yL&#65533;&#65533;F&#65533;&#65533;&#65533;&#65533;`e$H&#65533;QP&#65533;&#65533;&#65533;&#65533;&#65533;&#1498;8&#304;&#65533;&#65533;h&#65533;&#65533;'&#65533;]&#65533;&#65533;&#65533;&#65533;EY1eF&#65533;&#65533;&#65533;l>&#65533;&#708;&#65533;&#65533;h&#65533;I K&#65533;	&#65533;F&#65533;WB&#65533;&#65533;{&#65533;&#65533;c&#65533;&#65533;&#65533;E&#65533;&#65533;E:&#65533;A&#65533;m&#65533;&#65533;m&#65533;5-&#1635;Xa}0&#65533;J&#65533;[&#65533;E&#65533;&#65533;&#65533;*&#65533;&#65533;&#65533;&#65533;&#65533;]@jX^&#65533;&#65533;Z&#65533;Z|&#65533; &#65533;&#65533;&#65533;8MDZ&#65533;&#65533;&#65533;R&#65533;EX&#1951;&#65533;&#65533;&#65533;&#65533;&#65533;e&#65533;&#65533;&#65533;&#65533;A8&#65533;&#65533;2&#65533;&#65533;&#65533;C&#65533;&#65533;Xdh&#65533;&#65533;]&#65533;&#65533;}!&#65533;)YZ(YH&#65533;&#65533; &#65533;&#65533;A&#65533;M&#65533;&#65533;&#65533;Y&#65533;At&#65533;oHJQ&#65533;&#368;x&#65533;&#65533;&#65533;&#65533;~|gD&#65533;&#65533;&#65533;&#65533;$Z&#1063;&#65533;&#65533;`&#1420;&#65533;X&#65533;&#65533;&#1613;ZPb&&#65533;&#22680;&#65533;D$&#65533;&#65533;I&#65533;&#65533;&#65533;&#65533;&#65533;&#65533;WPXi&#65533;&#65533;A&#65533;&#1537;Z&#65533;A&#65533;|&#65533;^&#65533;&#65533;&#65533;&#65533;&#65533;&#65533;&#65533;A&#65533; &#65533;&#65533;$<,&#65533;gT&#65533;&#65533;Wh`A&#65533;&#65533;b&#1665;T&#65533;&#65533;&#65533;&#65533;e&#65533;dX4E&#65533;A&#65533;|"z&#65533;&#65533;&#65533;&#65533;&#65533;AP(R&#65533;&#65533;\T&#65533;&#65533;&#65533;\&#65533;&#65533;M&#65533;&#65533;&#65533;&#65533;,&#65533;K^Vv&#65533;&#65533;&#65533;&#513;&#1893;&#65533;y&#65533;&#2034;&#65533;&#65533;ub&#65533;e&#65533;,&#65533;_m&#65533;&#65533;!<&#65533;P&#65533;Q&#65533;z&#65533;^\&#65533;&#65533;&#65533;&#65533;&#65533;&#65533;_>&#24860;@&#65533;(V&#65533;8&#65533;&#65533;PV&#65533;`&#65533;&#1604;&#65533;&#65533;&#65533;&#65533;&#65533;L&#65533;&#65533;&#65533;MPM&#65533;&#65533;&#65533;&#65533;&#65533;&#65533;]&#1001;#&#65533;&#65533;e&#65533;e&#65533;&#65533;dD&#65533;X&#65533;&#65533;~&#847;&#65533;&#65533;*&#65533;=$&#65533;&#65533;+&#65533;&#65533;&#65533;U&#65533;&#65533;m&#65533;&#65533;A&#65533;&#65533;PDYE@"&#65533;,&#65533;`yd&#528;S&#65533;&#65533;o&#1861;n&#65533;&#65533;&#65533;]&#65533;q&#65533;j&#65533;!p)
p&#65533;&#65533;&#65533;&#65533;p&#65533;&#65533;7)&#65533;&#65533; &#178;oH&#65533;E&#65533;R&#65533;&#65533;X&#65533;]&#65533;&#65533;&#65533;p&#65533;&#65533;&#65533;S&#65533;&#65533;&#65533;.o*cJ&#65533;&#65533;DlJ&#65533;_h&#65533;^M&#65533;X&#65533;&#65533;Y&#65533;Y&#65533;&#65533;&#65533;gAD&#1630;&#65533;&#65533;F&#65533;	&#65533;N&#65533;&#65533;&#65533;Z$)Rz&#899;&#58763;N&#65533;&#65533;@&#65533;&#65533; F uS a&#47633;e8&#65533;&#65533;&#65533;F#}H\&#65533;&#65533;DLG"&#65533;#&#65533;L&#65533;Aq&#65533;&#65533;&#65533;rQ&#65533;&#65533;&#65533;~d&#65533;\&#65533;&#65533;)&#65533;&#65533; &#65533;&#65533;&#65533;&#65533;&#65533;n=&#65533;&#65533;q&#65533;&#65533;&&#65533;&#65533;M&#65533;&#65533;&#65533;6n&#65533;&#340;Q^Xb&#964;b&#65533;&#65533;&#65533;&#65533;fj&#65533;&#65533;&#65533;1&#65533;G&#65533;&#65533;O&#393;O&#65533;&#65533;&#1799;2}&#65533;A&#65533;ZJQ5^>&#65533;a&#65533;&#65533;l&#65533;D^"J&#65533;&#65533;eIx(&#65533;&#1559;]&#65533;&#65533;&#65533;9&#65533;t&#65533;&#65533;&#65533;G&#65533;zb&#65533;&#780;iY&&#65533;$&#65533;&#1381;&#65533;&#65533;&#65533;xF&#65533;z&#65533;&#1921;&#65533;&&#65533;&#65533;Y&#65533;.'&#65533;&#65533;Y&#65533;&#65533;#M&#65533;&#65533;&#65533;&#65533;pA<}A&#65533;&#65533;&#65533;&#65533;&#65533;4&#65533;e&#65533; &#65533;,&#65533;	9&#65533;&#65533;&#65533;E&#65533;,&#65533;-&#65533;P&#65533;&#65533;&#65533;u&#65533;G&#65533;&#65533;@Ah&#65533;&#65533;&#65533;A&#65533;&#65533;&#65533;A@&#65533;Q8-&#65533;&#65533;&#1940;&#65533;$B&#65533;pe&#65533;'v&#65533;6&#65533;&#65533;h&#65533;b&bi$&#65533;>&#65533;ie&#65533;&#65533;^.&#65533;&#65533;&#65533;&#65533;&#65533;>S&#332;&#65533; WH&#65533;&#65533;&#65533;&#65533;&#65533;&#65533;F&#65533;&#65533;TV&#65533;&#65533;&#65533;&#65533;&#65533;&#65533;&#1279;&#65533;&#65533;&#65533;&#65533;&#65533;&#65533;JOm&#65533;A^&#65533;\%&#65533;&#65533;$&#65533;<&#65533;&#65533;&#65533;iL&#65533;&#65533;J&#65533;hK[K&#65533;&#65533;U&#65533;&#65533;&#65533;&#65533;&#65533;E&#65533;`a&#65533;&#65533;p&#1880;D&#65533;k&#65533;&#65533;&#1300;q&#65533;h&#65533;&#65533;&#65533;&#65533;}&#65533;&#65533;4t8&#65533;&#65533;a&#65533;%E&#65533;]&#65533;w&#65533;l&#65533;&#65533;W&#65533;v&#65533;&#65533;y&#65533;&#65533;>&#65533;&#65533;nn,&#65533;&eC&#65533;&#65533;&#65533;&#65533;F%&#65533;&#65533;$&#65533;\&#65533;!&#65533;&#65533;&#65533;&#65533;&#65533;c&#65533;%Y^L&#65533;&#65533;D&#65533;%&#65533;&#65533;&#65533;&#65533;&#65533;)&#65533;&#65533;&#1148;&#65533;+_&#65533;)[ZY&#65533;r&#65533;na&#65533;}&#65533;&#65533;&#65533;XrfO/&#20872; &#538;U&#65533;&#65533;&#65533;x&#65533;D<[&#65533;$&#65533;
&#65533;Px&#65533;pR&#65533;&#65533;Uq&#65533;!&#65533;&#65533;&#65533;p&#65533;a&#65533;&#65533;PA&#65533;@&#65533;X&#65533;&#65533;g&#65533;&#65533;O&#65533;&#65533;&#65533;b&#65533;&#65533;&#65533;q~S&#65533;&#65533;&#65533;&#65533;&#65533;&#65533;&#65533;&#65533;/&#712;[&#65533;H&#65533;&#65533;=K&#65533;R2&#65533;&#54853;&#65533;Xn&#65533;&#65533;&#65533;&#65533;RSG&#65533;&#65533;&#65533;&#65533;Q&#65533;&#65533;I&#65533;A&#65533;f&#65533;\n&#65533;&#65533;&#65533;	&#65533;&#65533;Q&#65533;&#65533;&#65533;hGl&#65533;&#65533;&#65533;&#65533;&#65533;&#65533;&#781;&#65533;hY&#65533;"O&#65533;e&#65533;&#65533;D\&#65533;MSyh&#65533;$(r]g&#65533;&#65533;g&#65533;&#65533;&#65533;&#358;8&#65533;&#65533;PX&#65533;H&#65533;t&#65533;&#1342;&#65533;&#65533;&#65533;G&#65533;&#65533;&&#65533;&#65533;&#65533;6P#hi&#65533;&#65533;x
Mo&#65533;&#65533;JA$&#65533;&#65533;@&#65533;a8@&#65533;0&#65533;dA&#65533;q&#65533;&#65533;t$A&#65533;&#65533;fW&#65533;z&#65533;&#65533;`&#65533;jW&#65533;D&#65533;&#65533;Hh0&#65533;&#65533;&#65533;&#65533;&#65533;&#65533;m_&#65533;,&#65533;&#65533;>&#65533;_EM&#65533;&#65533;*&#65533;U^&#65533;&#65533;&#1248;&#65533;&#65533;&#65533;&#65533;/&#65533;(
&#65533;H&#65533;&#65533;n\^l&#410;&#65533;&#65533;xl&#65533;U5&#65533;&#65533;`&#65533;&#65533;&#1904;&#65533;&#65533;\b&#65533;&#65533;_&#65533;N&#65533;V&#65533;(A&#65533;&#65533;YV&#65533;&#65533;&#65533;&#170;<B$&#275;<&#65533;N&#65533;&#65533;&#65533;C&#65533;&#65533;&#65533;&#65533;&#65533;&#65533;qT&#65533;W&#173;&#65533;\&#65533;b&#1099;&#65533;&#65533;W&#65533;&#1940;&#65533;NK&#65533;z&#65533;&#65533;&#65533;lD&#65533;4&#65533;V&#65533;d&#65533;y&#1735;R&#65533;_&#65533;&#65533;&#65533;&#65533;,&#65533;P75&#65533;DRF&#65533;&#65533;a&#65533;&#65533;&#65533;xAb8G	&#65533;&#65533;&#65533;r&#1908;&#65533;=&#65533;&#65533;&#65533;F^&#65533;U V&#65533;1nG&#65533;&#793;&#65533;&#65533;)Ey&#65533;hK&#65533;N&#65533;&#65533;^85&#65533;&#65533;&#65533;&#65533;j,&#65533;p&#65533;&&#65533;&#65533;w&#65533;&#65533;l&#1431;&#65533;&#65533;&#65533;&#65533;&#65533;&#65533;g&#65533;t&#65533;&#65533;S&#65533;&#1570;&#65533;&&#65533;)CI>s'&#65533;&#65533;t&#65533;&#65533;")&#65533;eX&#65533;&#774;c<J5&#65533;=&#65533;&#65533;'&#65533;R}&#1195;iQ&#65533;&#65533;&#65533;&#65533;N%&#65533;z&#65533;"b&#65533;&#65533;&#65533;&#65533;R&#65533;OP&#65533;I)C&#591;#.l&#65533;A &#65533;R P&#65533;&#65533;&#65533;&#928;&#65533;x&#65533;	&#332;&#1529;)&#65533;S8&#65533;bC&#812;F&#65533;Q&#65533;&#65533;&#65533;aA&#65533;&#65533;_P&#65533;&#1782;N&#65533;It&&#65533;PX&#65533;w&#65533;d&#65533;j&#51372;&#65533;&#65533;W&#65533;&#65533;&#65533;$+&#65533;&#65533;&#65533;]\&#65533;'^&#65533;a&#65533;&#65533;&#65533;[b&#65533;&#65533;nRR3Y_&#65533;&#65533;&#65533;^|`X&#65533;&#65533;T&#65533;&#1368;&#65533;&#65533;;&#65533;&#65533;&#65533;&#65533;&#65533;&#65533;%X@&#65533;G&#65533;G\&#65533;&#65533;&#65533;	&#65533;K&#65533;X4F&#65533;0Y&#65533;)&#65533;&#65533;&#65533;&#65533;'&#65533;5&#65533;H@'H=&#65533; <&#65533;&#1818; &#65533;(8&#65533; (&#65533; H&#1633;&#65533;(&#65533;&#1833;K&#65533;-&#65533;&#65533;[x&#65533;$&#65533;X&#476;&#65533;!&#65533;&#65533;`&#65533;&#65533;&#65533;&#65533;&#65533;o1/|&#65533;&#65533;&#65533;&#65533;&#65533;&#65533;~E<&#65533;&#65533;&#65533;n0`&#65533;GG[d&#65533;4&#65533;?\&#61909;Z&#65533;&#65533;3&#65533;qU=&#65533;&#65533;&#65533;*&#65533;[&#65533;&#65533;&#65533;
&#65533;&#65533;&#65533;&&#65533;AVT&#65533;\^PI&#65533;]&#1592;&#65533;&#65533;&#65533;]&#65533;d&#65533;&#1812;!&#65533;&#65533;i&#65533;L&#65533;&#1326;&#65533;&#815;&#65533;]hB?&#65533;=&#65533;~M&#65533;$&#65533;&#65533;TO&#65533;&#65533;&#65533;K&#65533;&#65533;&#65533;&#65533;I&#65533;&#65533;^&#65533;&#65533;
&#65533;&#65533;&#1015;5f&#65533;]&#65533;#&#65533;&#65533;kr2&#65533;&#65533;&#65533;;M&#65533;Y&#65533;pf&#65533;&#65533;^&#65533;J&#65533;)&#65533;&#65533;&#65533;&#65533;&#65533;&#65533;i&#65533;&#65533;N&#65533;&#65533;&#172;24&#65533;m/#WK(&#65533;}9&#65533;gf&#65533;Q8A&#65533;o&#65533;[&#1057;)k&#961;&#65533;&#65533;#&#65533;&#65533;&&#65533;yr2&#65533;&#65533;&#65533;2&#65533;k&#65533;4O&#65533;&#65533;f&#65533;8&#65533;&#65533;&#65533;&#65533;I&#65533;&#65533;D&#65533;&#65533;A &#65533;2f&#65533;&#65533;K+S&#65533;H&#65533;&#65533;&#65533;&#65533;-[(n&#65533;&&#65533;.&#65533;t&#65533;&#65533;+X&#65533;t&#65533;"&#65533;&#65533;4+&#1248;9S&#65533;&#65533;0&#65533;x&#65533;&#65533;&#65533;$&#65533;-sv&#65533;&#65533;D-/&#65533;)s&&#858;6p&#65533;&#65533;i&#1222;&#65533;4.&#724;A&#65533;&#65533;&#858;1@&#65533;d&#65533;&#65533;&#65533;&#65533;&#65533;2c&#530;XF&#65533;&#65533;2f&#656;Cf,&#65533;/_&#65533;&#144;-k&#65533;Y&#65533;f&#988;!&#65533;&#65533;&#65533;0sO&#65533;m[&&#65533;5-Y&#65533;&#65533;K&&#65533;]&#65533;&#65533;V6[&#65533;&#65533;&#1090;g&#1064;Y&#65533;rs&#65533;&#65533;&#65533;&#872;qgNj9q&#65533;&#65533;&#65533;&#65533;&#65533;1lg&#65533;M&#65533;&#65533;&#65533;q&#65533;a&#65533;&#65533;b&#65533;~&#65533;&#65533;)&#65533;io8q&#1980;&#65533;&#65533;&#65533;M&#65533;7l&#65533;e&#65533;&#65533;<x&#65533;&#65533;Yg5&#65533;&#28581;Nu&#1657;&#65533;9o&#1304;&#65533;c&#287;`&#65533;&ku3&#65533;&#65533;&#65533;&#65533;&#65533;&#65533;3&#65533;`&#65533;7&#65533;2o&#65533;&#65533;&#65533;H&#51524;&#65533;&#65533;&#65533;".&#65533;&#65533; &#65533;&#65533;/&#65533;$|&#65533;!&#65533;&#65533; &#65533;"&#65533;`"&#65533;#&#65533; -&#65533;&#65533;&#137;!|&#65533;/&#1152;&#65533;&#65533;:&#65533;#+&#65533;&#65533;&#65533;
%&#65533;`&#65533;&#65533;&#65533;&#1675;B$&#65533;&#34996;5&#65533; c&#65533;*&#65533;&#65533;&#65533;#8dB&#65533;0&#65533;&#65533;6&#1952;&#206;:&#65533;H&#65533;&#65533;&#65533;s&#65533;,&#65533;&#65533;&#65533;3&#65533;&#65533;&#65533;5	#&#65533;-&#65533;&#65533;&#65533;&#65533;.&#65533; c&#65533;2&#65533;&#65533;b&#65533;,&#65533;
&#65533;&#65533;&#65533;K&#65533;-&#65533;.2l&#65533;&#65533;&#65533;R&#65533;&#65533;&#65533;&#65533;&#65533;&#65533;@&#65533;&#65533;4&#65533;6&#65533;[&#65533;&#65533;;&#65533;&#65533;#&#65533;BITD
?Ld&#65533;A9&#65533;V9&#65533;@&#65533;&#65533;&#65533;? &#65533;B
IDX	$@j&#65533;u&#65533;B
D&#65533;am&#65533;&#65533;&#65533;B!&#65533;?&#65533;&#1539;&#65533;j&#65533;&#65533;cCD$A	&#65533;&#65533;n&#65533;&#65533;&#65533;&#65533;>&#65533;&#65533;#]&#65533;&#65533;u;&#65533;`#)8&#65533;&#65533;WB&#65533;y{*G&#65533;&#65533;&#65533;;&#60977;99&#65533;&#65533;C<&#65533;38;=&#65533;PV&#65533;;&#65533;&#65533;&#1027;&#65533;&#65533;&#889;&#65533;&#65533;&#65533;b>&#65533;&#65533;&#65533;	#&#65533;&#1026;&#65533;,&#65533;#&#65533;:&#24579;&#65533;&#1160;,>&#65533;&#65533;4&#65533;&#65533;&#65533;&#65533;<&#65533;&#65533;c=&#65533;&#35023;<ntj&#1191;&#65533;5&#65533;@&#65533;&#65533;&#65533;&#65533;:X&#65533;*&#65533;&#65533;x&#65533;B
&&#65533;&#65533;k#&#65533; &#65533;P4&#65533;,&#65533;&#65533;&#65533;@&#65533;&#65533;8&#65533;&#65533;5&#65533;+&#65533;&#65533;&#65533;&#65533;&#65533;)%l/IA&#65533;&#65533;&#65533;k&#65533;&#65533;2&#65533;&#65533;&#65533;&#65533;p<n|&#951;&#34826;.&#65533;&#65533;&#184;"&#65533;(&#65533;>&#65533;	)&#65533;&#65533;&#1062;:g&#65533;&#161;&#65533;v&#65533;b&#65533;,:C&#65533;&#65533;
1&#65533;&#65533;&#65533;&#65533;b&#65533;i&#65533;+&#65533;&#65533;&#65533;&#65533;&#65533;k&#1193;&#65533;&#65533;&#65533;&#65533;&#65533;&#65533;&#65533;&#65533;-&#65533;&#65533;&#65533;&#65533;&#65533;C&#65533;&#65533;&#65533;@&#65533;&#65533;}&#65533;&#65533;p&#65533;~&#65533;=&#65533;&#65533;
&#65533;&#65533;0f&#65533;,&#65533;&#65533;R&#65533;&#65533;&#65533;&#65533;&#65533;k&#65533;j&#65533;l&#65533;&#65533;(E&#65533;&#65533;&#1382;&#65533;&#65533;7&#65533;&#65533;0 ;&#65533;&#65533;&#65533;&#65533;J&#65533;&#65533;&#65533;zT&#65533;&#65533;	}~v&#65533;&#131;VD:&#65533;&#65533;JQ&#65533;&#65533;&#278;0y&#65533;Nc&#65533;B&#65533;@'&#65533;&#65533;&#513;&#65533;r&#65533;&#65533;@G]&#65533;4\Z&#65533;&#65533;&#65533;&#65533;&#65533;e&#65533;X&#65533;&#65533;&#65533;6 gID1&#65533;Xb; D&#65533;Rg&#65533;&#65533;&#65533;K&#65533;&#65533;a&#65533;&#1312;&#65533;&#39175;b&#65533;Bv&#65533;&#65533;%`!R&#65533;~p+.&#65533;	I`&#514;&#65533;.&#65533;EMH&#65533;&#65533;0 8&#65533;$&#65533;s~&#65533;&#65533;xe
K&#65533;&#65533;&#65533;f(&#65533; J&#1538;&#65533;&#65533;&#65533;&4&#65533;m&#65533;&#65533;P!%l-&#65533;)Y&#65533;rXv&#65533;&#65533;&#65533;M&#65533;`&#65533; &#65533;^&#65533;-[&#65533;BD&&#65533;&#65533;&#65533;%NV&#65533;&#65533;I.&#65533;1&#65533;>1&#65533;Xa,&#65533;&#65533;&#65533;$&#65533;Q&#65533;&#65533;&#65533;&#3824;%&#65533;&#65533;P&#65533;)?&#65533;A&#65533;&#65533;&#65533;j&#65533;P;&#65533;&#65533;&#1219;&#1004;&#65533;&#65533;Y&#874;g{&#65533;C&#65533;&#65533;e*i9&#65533;g<{&#65533;&#65533;&#65533;&#65533;!&#65533;~&#65533;5&#65533;L&#65533;=LZ&#65533;2&#65533; &#65533;a%&#65533;N&#65533;n&#65533;&#65533;&#65533;&#65533;&#65533;V&#65533;&#65533;C&#186;t=&#65533;&#65533;&#65533;B&#65533; &#65533;@}&#65533;a&#65533;&#65533;'&#65533;&#65533;&#65533;&#65533;&#65533;s;*&#65533;M&#65533;6&#65533;.o&#65533;y&#65533;&#65533;_&#65533;bj&#65533;9oxabg:.|&#65533;n&#65533;Q15&#65533;&#65533;&#65533;&#65533;AI.CB*L`@&#65533;&#65533;&#65533;3=|&#65533;&#65533;S&#65533;&#65533;&#65533;&#65533;SSxP&#65533;R{J+?se#}&#606;Td)@&#65533;	Yu&#65533;&#65533;&&#1477;F*&#65533;,&#65533;J&#65533;&#2004;m\Xw&#65533;c4&#65533;&#65533;&#65533;&#65533;y&#65533;&#65533;&#65533;&#65533;.&#65533;1]`J&#65533;&#65533;&#65533;&#65533;l&#65533;&#65533;b&#65533;PD&#65533;&#65533;NNQ&#65533;*&#65533;4&#65533;&#65533;inZ&#65533;&#65533;T&#65533;R&#65533;qT&#65533;BI&#65533;&#65533;6&#65533;&#65533;&#65533;e&#65533;r&#65533;$&#65533;
&#65533;&#65533;&#65533;&#65533;2&#65533;&#65533;u#q]&#65533;&#1028;)\!'&#65533;&#65533; &#65533;&#65533;&#65533;/<&#65533;&#65533;&#65533;O&#65533;&#65533;&#65533;sh&#65533;&#65533;&#65533;&#65533;&#613;&#65533;&#65533;&#65533;&#65533;&#65533;&#65533;&#1298;%&#65533;RV&#65533;B&#1312;M&#65533;&#65533;Mk&#65533;&#65533;0&#65533;,'&#65533;&#65533;&#814;~&#65533;r&#65533;L&#65533;&#65533;$&#65533;D&#65533;&#65533;1,ptD&#65533;x&#65533;&#65533;4&#65533;!&#65533;&#1090;n&#65533;$&#65533;&#65533;$&#65533;W&#65533;T|&#65533;&#1102;&#65533;%f&#65533;B&#65533;&#65533;&#65533;&#65533;&#65533;X8<&#65533;&#65533;p&#65533;&#65533;DG&#65533;&#65533;&#65533;J&#65533;&#65533;&#65533;&#1252;&#65533;oM&#65533;&#65533;&#65533;&#65533;&#307;T23&#65533;o*&#65533;&#65533;J1p7&#65533;&#65533;1&#65533;w&#1680;&#65533;D&#65533;&#65533;eE&#603;&#65533;@&#65533;&#65533; 	Q &#65533;n@&#65533;&#65533;@H&#65533;&#65533;&#65533;&#65533;&#65533;&#65533;
CQ&#65533;H)L&#65533;
u
sT&#65533;&#65533;-&#65533;aQ&#65533;Bz&#65533;"'&#65533;&#65533;C&#65533;B&#1918;&#65533;%xa3e&#65533;&#65533;&#65533;&#65533;&#65533;&#1202;E&#65533;&#65533;9O&#65533;&#65533;&#65533;&#65533;&#65533;glpS&#65533;&#65533;1&#65533;&#65533;%&#65533;qU`V&#65533;&#65533;&#334;&#65533;&#65533;&#10406;r&#65533;}&#65533;A#^0&#896;&#65533;F&#65533;&#65533;&#65533;e &#65533;CjXs&#65533;&#65533;D@&#65533;x&#65533;&#65533;)&#65533;F&#1881;&#230;&#65533;&#65533;%&#65533;&#65533;(y&#65533;&#65533;&#65533;T&#65533;L&#65533;@&#65533;?&#65533;&#65533;&#65533;&#65533;&#65533;&#65533;i8&#65533;`&#65533;&#65533;5&#65533;yGmpY&#65533;q&#65533;&#65533;0&#65533;&#65533;A&#65533;&#65533;&#65533;!`&#65533;&#65533;<&#65533;&#65533;@(&#65533;&#65533;&#65533;B&#65533;&#65533;&#65533;8D5&#65533;&#65533;L&#65533;ua&#65533;A&#916;&#65533;.8&#65533;&#65533;'VQ
&#65533;&#65533;&#65533;&#65533;&#65533;&#65533;,[T&#65533;&#65533;&#1438;:&#65533;x&#65533;Q&#65533;@&#65533;B&#65533;!&#65533;<&#65533;?&#65533;&#65533;&#65533;&#65533;&#65533;&#65533;K&#65533;&#65533;&#65533;&#65533;ZA&#794;&#65533;&#65533;&#65533;S&#65533;!1L:&#65533;&#65533;&#65533;&#65533;&#65533;:&#65533;-S&#65533;g&#65533;Z&#65533;&#65533;@&#65533;&#65533;S&#65533;{^&#65533;F<&#65533;q&#65533;&#65533;*gC&#65533;&#527;SnR&#65533;&#65533;`4&#2036;&#65533;7&#65533;BC&#65533;N]
&#65533;c&#65533; &#65533;&#65533;&#65533;:(@&#65533;qgO;&#65533;&#65533;$3&#65533;)&#65533;Ih&#65533;&#65533;&#65533;:-&#65533;A3&#65533;`&#65533;&#65533;'&#65533;&#65533;a&#65533;h&#65533;{&#65533;p'p&#65533;&#65533;cCK`&#65533;&#65533;J&#65533;&#65533;pAJ&#65533;p&#65533;n#&#65533;mx<&#65533;.V&#65533;&#65533;&#65533;&#65533;J&#65533;n&#65533;_RV&#65533;&#65533;&#1151;A&#65533;s&#65533;[&#65533;&#65533;&#1404;&#65533;{&#65533;&#65533;{3)&#65533;}&#65533;P?|&#65533;QL&#501;&#1545;&#65533;&#65533;&#65533;I&#65533;&#65533;&#65533;'&#65533;&#65533;&#65533;A&#65533;;&#65533;HJ"&#65533;&#65533;Y&#65533;&#65533;"&#65533;&#65533;	1&#65533;=&#65533;a&#65533;Jk(&#65533;&#65533;&#65533;&#65533;&#1028966;3<G&#65533;eD&#65533;&#65533;w&#65533;-&#65533;oL&#65533;&#65533;"&#65533;&#65533;z&#65533;1]&#65533;&#65533;/K<&#835;&#2054;&#65533;&#65533;&#65533;(&#65533;&#238;&#65533;G)&#65533;&#65533;&#65533;`	&#65533;&#65533;&#65533;`&#65533;&#65533; &#65533;&#65533;HD&#65533;&#65533;H&#65533;(
&#65533;&#65533;/&#65533;@	&#65533; r&#65533;
&#65533; `&#65533;&#65533;:&#65533;K&#65533;J&#65533;
&#65533;&#65533;
T.&#160;	x &#65533;`
>)&#65533;&#65533;B&#65533;q&#65533;&#65533;	&#65533;&#65533;@
D c0:&#65533;&#65533;c&#1287;&#65533;&#65533;&#65533;&#65533;&#65533;J=&#65533;&#65533;&fm&#65533;@&#65533;&#65533;&#65533;&#65533;&#65533;%&#65533;z&#65533;bB&#65533;B&#65533;&#65533;&#65533;&#41514;&#65533;&#65533;E&#65533;&#65533;f&#65533;&#65533;&%&#65533;&#65533;)&#65533;&#65533;&#65533;\&t&#65533;9&#65533;&#65533;}NF&#65533;&#65533;&#221;Jj&#65533;&#65533;@&#65533;&#65533;xh-KgP&#65533;b*&o&#65533; &#65533;4~C&#65533;&#65533;?l<>&#65533;&#65533;`&#65533;%&#65533;&&#65533;&#65533;%)&#65533; ($&#65533;&#65533;F&#65533;b&#65533;&#65533;<&#239;&#65533;P&#65533;&#65533;&#65533;9&*&#1474;&#65533;F&#65533;&&#65533;P&#65533;oRl9&#1062;&#65533;8CK&#65533;&#65533;p&#65533;m&&#512;&#65533;&#65533;*:&#65533;&#65533;)&#65533;c-&#65533;&#65533; &#65533;&#65533;$&#65533;`&#65533;&#65533;&#65533;&#65533;^&#65533;&#65533;V&#65533;&#65533;'&#65533;&#65533;j&#65533;&#65533;&#65533;&#65533;&#65533;&#941;9cQ>C%&#65533;&#65533;L&#65533;&#65533;&#65533;;v&#65533;&#65533;Ih&#65533;#&#65533; (."&#65533;#&#65533;@&#65533;Zq,&#65533;&#65533;&#65533;&#65533;&#30242;&#65533;=&#17828;B&#65533;&#65533;&#65533;bbEk&#65533;f&#65533;.&#65533;&#191;&#65533;&#65533;Nn&#65533;&#65533;&#65533;;&#65533;-*&#65533;O &#65533;&#65533;&#65533;&#65533;&#65533;&#65533;`&#65533;&#65533;&#65533;&#65533;T&#65533;`&#65533;
&#65533; 
&#65533;q,&#65533;q"bN&#65533;@$&#65533; 
&#65533;&#65533;&#65533;B&#65533;
&#65533;&#65533;&#65533;&#65533;c:&#65533; 2V&#65533;&#65533; ,&#65533;&#65533;&#65533;62"DI"=G&#65533;,&#65533;w#2&#49635;&#65533;b&#65533;x' &#65533;&#65533;&#65533;&#65533;&#65533;&#65533;Q&#65533;// &#65533;t(B&&#1922;&#65533;&#65533; &#65533;&#65533;c@&#675;m.^6&#65533;3&#65533; :&#65533; p&#65533;&#65533;Z&#65533;<Nh-&#65533;"i&#10632;&#65533;0._b &#65533;<&#65533;#+&#65533;d&r&#65533;"&#65533;&#65533;:h1^9&#1539;-!&#65533;&#65533;&#65533;&#65533;&#65533;f&#65533;&#65533;&#65533;Z&#65533;A&#65533;&#65533;&#65533;&#65533;"19&#65533;&#65533;&#65533;&#65533;+&#65533;2OG&#1314;,N&#65533;$.&#65533;6&#65533;1 '	 o7&#65533;&#65533;h`&#65533;F&#65533;&#65533;&#65533;&#65533;"&#65533;&#65533;(N&#65533;&#65533;&#65533;&#65533;#qx&#65533;	&#65533;&#65533;'&#65533;b
&'
&#65533;"&#65533;/4&#65533;
d&#65533;&#65533;(h
&#1536;&#65533;
&#65533;&#65533; D&#65533;&#65533;&#65533;&#65533;	&#65533;&#65533;	&#13548;&#65533;&#65533;@	&#65533;@|&#1832;&#65533;&#65533;`&#65533;&#65533;)&#1312;
&#65533; P&#65533;%&#65533;(H"&#921;&#65533;Ih&#65533;&#65533;3x&#65533;FR&#65533;FV&#65533;o&#65533;&#65533;<j&#65533;&#65533;&#65533; r&#65533;&#65533;jeJ&#65533;`&#65533;vzg&#65533;DH7RC5&#65533;@V&#65533;)V&#856;&#65533;&/K&#65533;,&#65533;x&#65533;&#65533;K&#65533;p&#65533;&#65533;&#65533;6*~~hA&#65533;0l,&#65533;VTOPBOj&#65533;</&#65533;&#65533;&#65533;=&#65533;/&#65533;&#65533;r&#65533;&#65533;a&#65533; !&#65533;\&#65533;&#65533;&#65533; 
&#65533;&#65533;N&#65533;&#65533;~&#65533;gLG&#835;&#65533;q&#65533;&#65533;*n	&#65533;&#65533;(G&#65533;&#65533;l&#65533;&#1071;&#65533;&#65533;#&#65533;&#65533;/q&#65533;k&#65533;&#65533;&#65533;.&#65533;@M6&#65533;M/r:0
&#65533; &#65533;E[&#65533;SaT&#65533;\&#65533;&#65533;;(&#681;&#65533;&#65533;&#65533;@n\&#65533;e&#65533;v&#65533;&#65533;cb&#65533;D&#65533; &#65533;&#65533;&#65533;P|&#65533;2&#65533;&#65533;r|&#65533;$&#65533;&#65533;/&#65533;&#65533;R&#65533;%NI#h&#65533;z&#65533;KJ}&#65533;>*&#65533;"l&#65533;$:K~7Z&#65533;+&#65533;&#65533;&#65533;&#65533;&#65533;)&#65533;&#65533;2&#65533;".w&#18876;bN&#65533;&#65533;J&#65533;rb&#65533;&#65533;O&#65533;&#65533;X&#65533;@E&#65533;D&#65533;8&#65533;+VDf&g(&#65533;&#65533;R&#65533;&#257;&#65533;gV&#65533;@K&#65533;@&#65533;&#65533;&#65533;&#65533;M&#49430;&#65533;&#65533;\!&#518;F&#65533;2DUI^&#65533;e&#65533;u&#65533;5&#65533;&#65533;xTo&#65533;^&#65533;10F&#65533;.&#65533;U&#65533;'~&#65533;gV&#65533;K&#65533;Q<|l\&#65533;&#65533;&#65533;{&#65533;.jD&#65533;]%&#65533;&#65533;F&#65533;&#65533;&#65533;R&#65533;t&#65533;&#65533;y&#65533;&#65533;&&#65533;D&#65533;^&#65533;Jm0&#65533;4`&#65533;-&#65533;d&#65533;3G&#65533;}Em&#65533;N([L&#65533;fC&#65533;&#65533;&#65533;<&#65533;&#65533;&#654;Y=kM&#65533;&#65533;&#65533;N&#65533;$fh&#65533;b#E&#65533;_&#65533;"&#65533;$Y&#1858;f7&#65533;Y&#65533;
r&#65533; &#65533;&#65533;$&#65533;&#65533;&#65533;+frK~&#65533;`&#65533;&#65533; B&#65533; &#65533;&#65533;&#65533;&#1696;thi&#65533;V&#65533;&#65533;i&#65533;s
t&#65533;v&#65533;&#65533; &#65533;&#65533;&#65533;&#65533;"&#65533;:&#65533;&#65533;@&#65533;&#65533; &#65533;&#896;&#65533;&#65533; &#65533;&#65533;&#65533;f%&#65533;T*&#65533;&#65533;8eU&#65533;a&#65533;&#65533;@&#65533;1&#65533;k:2 _&#65533;w%5&#65533;&#65533;[CK&#65533;L&#65533;&#65533;$0&#65533; )&#65533;&#65533;4&#65533;&#1938;&#65533;&#65533;&#65533;&#65533;&#65533;&#65533;9&#65533;py&#1961;)&#65533;&#65533;d$7&#65533;&#65533;g&#65533;&#65533;R&#65533;"tVBK&#65533;&#65533;&#65533;&#65533;&#65533;&#65533;&#65533;w&#65533;&#1835;!&#65533;&#65533;&#65533;&#65533;-P&#65533;&#65533;"&#65533;BALAF!4!
!&#65533; b&#65533;f&#65533;$&#65533;&#65533;J&#65533;6&#65533;&#65533;&#65533;&#65533;&#65533;S&#65533;&#65533;`b\&#65533;U&#65533;dn1}&#65533;Q&#26958;&#65533;1^#|g1<&#65533;3 &#65533;&#65533;.(jb'&#65533;&#65533;&#65533; 
&#65533;`F&#65533;P<&#65533;`^&#65533;&#65533;YdEpp&#65533;&#65533;&#65533;&#65533;*&#65533;+&#65533;vQ@j:\&#65533;?&#65533;&#65533;y&#65533; z#3&#65533;!&#65533;&#65533;&#65533;&#65533;5&#65533;&#65533;C3H&#65533;&#65533;&#65533;&#65533;:#&#65533;&#65533;&#65533;# r,&#65533;&#65533;j&#65533;Y&#65533;=&#65533;b&#65533;&#65533;u&&#65533;}&#65533;&#65533;
K&#65533;8\B d%JU02##&#65533;&#65533;&#65533;O|&#65533;&#1360;&#65533;&#65533;&#65533;=&#65533;'&#65533;&#65533;&#65533;s-f$&#65533;A&#65533;&#65533;	&#65533;&#65533;	&#65533;&#811;"#&#65533;&#65533;&#65533;6$&#65533;(&#65533;b&#65533;&#65533;&#65533; "#&#65533;&#65533;u)s 
&#65533; 3&#65533;&#65533;&#65533;7&#65533;&#65533;j&#65533;&#65533;Q&#65533;n&#65533;PK&#65533;&#65533;>&#65533;/&#65533;&#65533;'&#65533; =&#65533;-&#65533;4^&#65533;6/&#65533;5&#1574;&#65533;dI;k&#65533;&#65533;&#65533;F*&#65533;P&#65533;@R&#65533;	&#65533;&#65533;&#65533;.G&#65533;y&#65533;")k&#65533;;zc&#65533;&#65533;I&#65533;&#65533;>&#65533;6&#65533;&#65533;&#65533;Xf&#65533;&#65533;&#65533;re&#65533;c&#65533;r,&#65533;&#65533;%R&#65533;&#65533;&#65533;B&#65533;*&#65533;NV&#65533;&#65533;&#65533;F7&#65533;&#65533;&#65533;&#65533;&#65533;cd&#65533;&#65533;&#65533;e&#65533;&#65533;&#65533;N&#65533;&#65533;e&#65533;&#65533; &#65533;4|4T&#65533;&#65533;l&#65533;N
&#65533;`(ZU~&#65533;q=<*@&#65533;&#65533;&#65533;&#65533;
&#65533; &#65533;&#65533;&#65533;@&#65533; X&#65533; I&#65533;$0&#65533;"&#65533;`&#65533;u&#65533;{&#65533;&#65533;@vm&#65533;g7&#65533;CN&#65533;F&#1920;&#65533;&#65533;	&#65533;@&#65533;&#768;&#65533;&#65533;&#65533;&#65533;&#65533;D&#65533;&#65533;	v&#65533;&#65533;&#65533;&#65533;w&#65533;&#65533;&#65533;&#514;&#65533;&#65533;/h1/R6&#65533;X.<&#65533;c&#65533;`&#65533;&#65533;D&#65533;N&#65533;&#65533;&#65533;&#1622;	pF&#65533;&#65533;%&#65533;&#65533;b&#65533;&#65533;&#65533;n&#65533;b&#65533;d&&#65533;&#65533;7&#1031;Wc&#65533;&#65533;&#65533;0x~&#65533;C&#65533;#S&#65533;Fn&#65533;&#65533;&#65533;&#214;&#65533;	q&#65533;
&#65533;&#65533;e&#65533;&#65533;&#65533;:!P&#65533;R!B&#65533;&#65533;&#1664;&#65533;b&#65533;V)0&#65533;Bt&#65533;+:&#65533;&#65533;&#65533;
&#65533;a\&#65533;`=&#65533;&#65533;y4&#542;&#65533;&#65533;<-DGu&#65533;&#65533;&#65533;\-&#65533;P:B&#65533;&#65533;0vh&#65533;]Mj&#65533;&#65533;&#65533;&#65533;&#65533;&#65533;&#965;6&#65533;<&#65533;&#65533;9&#65533;&#65533;&#65533;b+&#65533;&#65533;6-7&#65533;De&&#65533;&HEN
&#65533;&#65533;ctb(&#65533;o&#65533;5&#65533;=B&#65533;'"&#524;&#65533;/s&#65533;&#65533;&#65533;&#65533;K&#65533;&#65533;&	,&#65533;&#65533;&#65533;&#65533;&#65533;&#65533;&#424;17p&#65533;%[&#65533;u&#65533;F&#65533;&#65533;N&#65533;&#65533; &#65533;z&#65533;6&#65533;"&#65533;8&#65533;(2&&#65533;&#65533;[
&#65533;&#1405;&#65533;F&#65533;Z&#65533;&#65533;&#65533;b&#65533;&#65533;&#65533;&#65533;Ls&#65533;
&#65533;`&#65533; &#65533;&#65533;&#65533;&#65533;#&#65533;D&#65533;c&#180;G&#65533;m%8b+v&#65533;&#65533;/#&#65533;O&#65533;\s+4;&#65533;@~&#65533;P&	%<&#65533;&#65533;v&#65533;v&#65533;&#65533;"Z&#65533;4&#65533;W0&#65533;9&#65533;&#659;&#65533;&#65533;#+C/&#65533;9n>u&#1300;db6"H&#65533;/&#65533;z&&#65533;&#65533;a&#786;&#65533;&#65533;&#65533;&#65533;&#65533;&#65533;
av&#65533;`T&#964;L&#65533;vZ,&#65533;+&#65533;"@(x&#779;5&#65533;&#65533;(v	;&#65533;+e&#65533;&#65533;&#65533;&#65533;qG&#65533;&#65533;60m.&#65533;&#65533;m,e&#65533;&#65533;I&#65533;&#65533;SovR&#65533;&#65533;#KEj&#65533;2&#65533;&#65533;&#65533;&#65533;'E&#65533;y*&#65533;Dc&#65533;&#65533;"&#65533;i&#65533;(&#65533;"&#65533;&#65533;x|&#65533;&#65533;B&#65533;%&#65533;&#65533;F&#65533;&#65533;&#65533;`
&#65533;h	&#65533; &#65533;p&#65533;R&#65533;o&#65533;&#65533;&#65533;&#65533;L&#65533;dMd&#65533;d|^&#65533;&#65533;|I_&#65533;P&#65533;&#65533;&#65533;&#65533;&#65533;7&#65533;&,&#65533;&#65533;9u&#1890;B x&#65533;,&#65533;&#65533;&j18&#65533;&#65533;&#65533;*&#65533;&&#65533;1&#65533;O &#65533;>L+&#65533;Y&#65533;&#65533;&#65533;&#65533;&#65533;&#65533;a&#65533;&#65533;`&#65533;&#65533;&#65533;-|0G&#65533;]4&#65533;bo&#65533;Cm&#65533;&#65533;&#65533;&#65533;&#65533;&#65533;&#65533;&#65533;&#1832;(8&#65533;Xo&#65533;&#65533;G&#65533;&#65533;&#65533;&#65533;&#1293;I&#65533;&#65533;G0&#65533;7zU@&#22851;f&#65533;&#65533;DIE&#533;
&#65533;`	&#65533;`$&#65533;&#65533;(Ub-,&#65533;@P,&#65533;C&#65533;&#65533;VJ&#65533;D&#65533;&#65533;jg&#65533;&#65533;]zk@&#65533;Z&#65533;&#65533;&#65533;&#65533;&#65533;26,y&#65533;>9&#1120;&#65533;,W&#65533;&#65533;s J&#65533;m&#65533;3|&#65533;&#65533;b[&#65533;&#65533;N+&#65533; #&#65533;&#65533;{&#65533;&&#65533;K&#65533;&#65533;/y&#65533;&#65533;V&#816;LJ&#65533;&#65533;b-2&#65533;2#=&#65533;&#65533;&#65533;f4&#65533;8&#65533;&#65533;:&#65533;d
4&#65533;s&#65533;!:F&#65533;\r<&#65533;!4&#65533;&#65533;t&#65533;VD&#65533;Db&#65533;B	&#65533;$~A&#65533; &#65533;&#65533;
4&#65533;&#65533;&#65533;{&#65533;y&#461;&#65533;8u0&#65533;F&#65533;&#65533;)&#65533;L&#65533;&#65533;B&#65533;&#437;I&#65533;
&#65533; &#65533;&#65533;&#65533;Y&#65533;N&#65533;&#65533;&#65533;	&#65533;&#65533;D&#65533;s&#65533;H-&#65533;&#65533;&#65533;v<l ,z&#65533;S&#65533;b&#65533;&#65533;&#65533;G|&#65533;x&#65533;B&#65533; 	&#65533;&#65533;	D&#65533;I!&#65533;""&#65533;47&#65533;&#65533; &#65533;&#65533;&#65533;&#65533;&#65533;4k&#65533;&#65533;#4{E |'&#65533;&#65533;{&#65533;B?&#65533;r+P&#65533;&#65533;;&#65533;BE &#65533;+Z!&#65533;s&#65533;	&#65533;W&#65533;$&#65533;'&#65533;o&#65533;&#65533;'ss&#65533;&#65533;%3&#65533;g&#65533;&#65533;&#65533;`=&#65533;8&#65533; &#65533;b&#65533;
&#65533; 	&#65533;&#65533;u&#65533;&#65533;tCo)j&#65533;R&#65533; &#936;&#65533;C&#65533;&#65533;;w&#65533;&#1561;&#65533;M6j&#1196;q&#65533;F:r&#65533;<\&#65533;M&#65533;1b&#268;)&#65533;FM8p&#1848;&#65533;#g&#65533;9r&#65533;1S&#65533;&#65533;3kr&#65533;q&#65533;2^&#65533;p&#65533;B&#65533;e
&#65533;*W&#65533;&&#65533;TK/Y&#65533;p&#65533;&#65533;%&#65533;3i&#65533;h5&#65533;5i~&#65533;&$&#65533;/R&#65533;jc&#65533;L&#65533;4f&#65533;P&#65533;&#65533;&#330;&#65533;&#65533;Q&#65533;&#65533;&#65533;&#1702;%&#65533;5d&#65533;L9&#65533;&#65533;'Z&#420;I&#65533;F&#65533;&#65533;8-c&#65533;a&#65533;F&#65533;-T&#65533;P&#65533;2&#65533;+V&#65533;0SF&#859;&#65533;2&#65533;&#65533;$3&#65533;35&#580;&#65533;e&#65533;&#876;h&#768;&#65533;K&#1651;c&#512;&#65533;"&#65533;&#65533;&#65533;5n&#65533;&#65533;&#65533;&#65533;&#65533;&#65533;?}&#65533;4&#65533;&#65533;&#65533;&#65533;&#65533;p&#65533;93&#25303;/c&#924;A&#65533;fN;&#65533;&#65533;Y&#65533;g&#65533;@~&#65533;&#65533;aCF&#65533;.U&#65533;&#65533;,&#65533;v&#65533;3k&#65533;&#65533;q&#65533;&#65533;Sr&#65533;&#65533;He&#65533;\&#65533;&#65533;&#65533;&#65533;&#388;p&#65533;&#65533;&#65533;c&#65533;&#65533;dk&#65533;&#65533;&#65533;bjL&#65533;&#65533;&#65533;&#65533;&#65533;Lp\&#1542;&#65533;&#65533;u8^,&#65533;&#65533;&#65533;O_$&#65533;fQ@&#65533;&#65533;H<EUd&#65533;&#65533;1&#65533;U[&#65533;&#65533;&#65533;i&#65533;q&#65533;&#65533;i&#65533;;&#65533;6&#65533;lTT&#65533;y&#65533;&#65533;&#65533;~&#65533;&#65533;&#65533;l,&#65533;&#65533;r&#65533;&#65533;PBt&#65533;&#65533;n"&#65533;E&#65533;WHA&#65533;{&#65533;&#1409;]T&#65533;DRX!Ux%q&#65533;XV&#65533;&#65533;p&#769;Cn&#65533;1FY$&#65533;&#65533;o7&#65533;q)xZ&#4435;&#65533;%d&#65533;KM&#65533;&#1867;dd&#65533;%DX:&#65533;RC&#65533;a$&#65533;a&#65533;5&#65533;&#65533;T&#65533;!G8&#65533;q_&#65533;D&#65533;eWX1&#65533;G8E0&#372;CR&#65533;&#65533;]`aEGe&#65533;&#65533;&#65533;Rq&#1093;U&#65533;&#65533;j|&#65533;R&#65533;u&#65533;X&#65533;N&#65533;&#65533;e&#65533;q&#65533;W&#65533;&#65533;m&#65533;&#65533;n&#65533;q&#65533;&#65533;Bi&#65533;PYT&#65533;EZT1&#65533;&#65533;Ez1R}`pq&#371;C&#65533;D{&#65533;&#65533;G&#65533;g&#65533;Xl&#65533;&#65533;Y&#1557;D;&#65533;PC6&#65533; C&#65533;F EE9d&#65533;EE&#65533;F4&#65533;l&#65533;LQD#&#65533;&#65533;hy&#1941;&#1425;&#65533;fQ&#65533;YO&#65533;&#65533;&#65533;&#65533;&#1446;&#65533;&#65533;;^A&#65533;fWUr&#65533;vE&#65533;&#65533;C(Qmm&#65533;r&#65533;qY&#65533;;x&#65533;'f&#65533;gR!FZw&#65533;a&#65533;r~&#65533;&#65533;&#65533;b!&#352;G !&#65533;&#65533;~v&#358;a&#65533;&#65533;vlI'E6&#65533;&#65533;&#65533;&#65533;H&#65533;&#641;^m&#65533;&#65533;d&#65533;In&#65533;
&#65533;Os`&#65533;D&#65533;&#65533;f_&#65533;&#65533;/&#65533;&#65533;&#65533;y&#65533;K&#65533;Xl&#65533;&#65533;1&#65533;&#65533;K&#65533;WoUql&#65533;&#65533;&#65533;&#65533;&#65533;&#65533;?&#65533;1&#65533;\&#65533;ZRGd0&#65533;&#65533;?&#65533;&#65533;TlA&#65533;>&#65533;v&#65533;CV&#65533;&#65533;&#65533;QL&#65533;I(B&#65533;p$$a	M&#65533;&#65533;j&#65533;aIy&#65533;&#65533; &#65533;:H8&#65533;&#1475;8<&#65533;J\1&#65533;&#65533;Gf&#65533;&#65533;&#65533;@mHN&#65533;&#65533;
&#65533;xz'&#65533;&#65533;&#65533;$?!	rT&#146;&#1101;&#65533;"@|&#582;&#65533;P&#1956;&#65533;[I&#65533;BM4&#65533;M&#65533;\&#65533;&#65533;LO&#65533;CE&#65533;|&#65533;&#65533;K&#65533;^&#65533;%U&#523;&#65533;"M&#65533;&#65533; &#65533;!&#65533;&#65533;bE&#65533;S&#65533;&#65533;&#65533;o&#65533;&#65533;&#65533;&#65533;;&#65533;&#65533;&#65533;&#65533;
&#65533;&0&#65533;h&#65533;J&#65533;&#168;`$]&#326;&#65533;&#65533;&#65533;&#65533;&#65533;A&#65533;&#1730;&#65533;&#65533;&#65533;&#65533;&#65533;&#65533;k&#65533;HA&#65533;C&#65533;0&#65533;Y&#65533;&#65533;0&#65533;4&#65533;?&#65533;)#&#65533;2&#65533;&#65533;l]A`U&#65533;&#65533;&#65533;&#65533;&#65533;,R Tp6!&#65533;~V&#65533;&#65533;e&#65533;G&#65533;&#65533;K&#65533;W&#65533;$&#65533;&#65533;&#65533;&#65533;.|T&#65533;&#65533;P&#65533; &#65533;LDp(&#65533;C&#65533;&#65533;&#65533;&#65533;&#65533;&#1025;u&#65533;!&#65533;&#65533;R&#65533;&#65533;&#65533;d&#65533;%r&#65533;E&#65533;&#65533;&&#65533;&#65533;&#65533;'&#65533;&#65533;Ox8&#65533;&#65533;&#65533;(S&#65533;&#65533;&#65533;&#65533;4`&#65533;&#65533;1&#65533;&#65533;@&#65533;E&#65533;x{AJ&#65533;&#65533;2&#206;p&#65533;c&#65533;&#65533;g[&#65533;&#1413;dq&#65533;P&#65533;B`&#65533;&#65533;&#65533;T&#65533;X;&#65533;JVF&#65533;pAY&#65533;&#65533; H`&#65533;1-$&#65533;
MP&#65533;&#532;&#65533;&#65533;&#65533;	ra8&#65533;\&#65533;&#65533;&#65533;JK&#65533;&#65533;R&#65533;@)Pk
&#65533;&#65533;&#65533;&#65533;&#65533;&#65533;\!&#65533;O`&#65533;0&#65533;d&#65533;lZ&#65533;&#65533;V&#65533;&#65533;-&#65533;6;
&#65533;\&#1724;&#65533;&#65533;(
]#&#42056;&#65533;&#65533;&#65533;Y&#65533;
[8R2&#65533;G'&#65533;&#65533;nkIAH&#65533;&#65533;&#65533;&Sr&#65533;&#1720;&#786;&#65533;&&#65533;Aj&#65533;VT&#410;6&!>&#65533;&#65533;&#65533;&#65533;#0A
&#65533;&#65533;JV&#65533;&#65533;19&#65533;&#65533;>e&#65533;&#65533;&#65533;QbjSd`CW&#65533;&#65533;+&#65533;&#65533;>&#65533;K^&#65533;XF<j<&#65533;:&#65533;K&#65533;&#65533;&#65533;&#65533; U[&#65533;$^Zz4\'P3+&#65533;&#65533;&#65533;&#65533;&#517;6Z&#65533;&#65533;&#65533;&#65533;&#65533;&#346;&#65533;&#65533;9&#65533;R&#422;&b&#65533;&#65533;&#65533;#)
W(&#65533;>&#65533;+&#65533;&#65533;&#65533;	Hh &#65533;&#65533;?"&#65533;&#65533;&#65533;&#65533;&#65533;0U&#65533;&#65533;zl&#65533;&#65533;E"p&#65533;TB&#65533;[&#65533;&#1600;&#65533;
P&#65533;&#65533;z&#65533;3&#65533;1@R&#65533;&#65533;&#65533;&#65533;&#65533;&#65533;? &#65533;&#65533;?&#4230;.F&#65533;&#65533;(&#65533;	e&#65533;&#65533;G3R&#65533;&#65533;C&#65533;&#65533;&#65533;4&#65533;"Q&#65533;Pv&#65533;&#65533;&#65533;~&#65533;>&#65533;iUvq&#65533;b_&#65533;&#65533;u&#65533;
&#65533;&#65533;&#65533;I
&#65533;&#65533; &#65533;ax\D&#65533;&#65533;*&#65533;#&#65533;n&#65533;<&#65533;&#65533;&#1533;&#65533;%&#65533;&#65533;&#65533;1*&#65533;&#479;&#65533;&#65533;'&#65533;k&#65533;K&#65533;a&#65533;C&-&#65533;?B&#65533;&#65533;&#65533;&#65533;7&#65533;&#65533;tU&#65533;&#65533;+m&#65533;W2&#65533;&#65533;3PP&#65533;`4!&#65533;&#65533;G&#65533;Y~&#65533;&#65533;'H!*pJK\&#65533;5&#65533;4&#65533;&#65533;pOS&#65533;\l&#65533;&#1003;&#1696;&#65533;j&#65533;&#65533;&#65533;&#65533;&#65533;&#65533;&#65533; d@&#65533;qrhs&#65533;a&#65533;,&#65533;C&#65533;t:&#65533;&#65533;2&#65533;&#65533;&#65533;"b&#65533;&#65533;&#65533;c&#65533;&#65533;&#820;&#65533;&#65533;4&#65533;&#65533;t&#65533;k&#65533;&#65533;&#65533;&#65533;A&#65533;)iT&#65533;&#65533;&#65533;TX(&#65533;&#65533;$!&#65533;!	&#65533;&#65533;S&#65533;&#65533;TL&#1622;&#65533;d&#906;&#65533;C#*&#65533;&#65533;m&#65533;:x&#65533;&#65533;&#65533;&#65533;&!K&#65533;&#65533;&#65533;j&#65533;&#65533;kX/N_&#65533;&#65533;&#65533;vC&#65533;	D&#65533;&#65533;&#65533;D&#65533;GLv\&#65533;&#65533;&#65533;&#65533;&#65533;
|3&#65533;&#65533;<-&#65533;&#184;&#1047;&#65533;e&#65533;1&#65533;&#1212;|&#65533;C&#65533;&#65533;&#65533;&#65533;&#65533;p&#65533;|&#65533;{&#65533;&#65533;&#65533;&#65533;dP&#65533;&#65533;$&#65533;&#65533;&#1045;>&#65533;%&#65533;&#65533;&#65533;A&#65533;&#65533;#&#65533;&#65533;&#65533;AW(&#510;&#65533;&#65533;&#65533;6`4(z&#65533;&#65533;&#65533;!M&#65533;O&#65533;&#65533;&#65533;&#65533;"&#65533;&#65533;Vi1f&#65533;Mwj&#65533;&#1832;
&#65533;N&#65533;p&#65533;&#65533;y&#65533;&#65533;&#65533;&#1799;&#901;&#65533;  !&#65533;   ,   &#65533;\ &#65533; &#65533;	H&#65533;&#65533;&#65533;&#65533;*\&#560;&#65533;&#199;#J&#65533;H&#65533;&#65533;&#331;3j&#65533;&#561;&#65533;&#463; C&#65533;I&#65533;&#65533;&#595;(S&#65533;\&#626;&#65533;&#65533;{&#65533;&#148;&#1253;&#859;8s&#65533;&#65533;&#65533;&#65533;&#927;@&#65533;
J&#65533;&#65533;&#1123;H&#65533;B&#65533;g/&S&#65533;M&#65533;J&#65533;&#65533;i&#1000;T&#65533;j&#65533;&#693;&#65533;&#1519;`&#65533;Z&#65533;5&#65533;&#1651;K&#65533;ZE&#758;&#65533;&#1783;p&#65533;&#65533;]&#65533;&#65533;&#65533;&#1851;x&#65533;&#65533;&#65533;&#759;&#65533;&#2047;Uk&#65533;&#65533;&B&#65533;&#65533;&L&#65533;qO&#65533;&#65533;G6&#65533;&#65533;&#65533;&#65533;&#728;+J&#65533;9&#65533;q&#65533;&#65533;&#65533;2]&#65533;^&#65533;&#65533;&#65533;&#65533;&#1379;Lp4&#65533;&#65533;U&#65533;&#65533;&#65533;&#65533;&#1254;&#65533;N&#65533;[&#65533;&#65533;&#1786;M&#65533;N&#65533;8&#65533;&#65533;O&#65533;&#65533;-&#65533;&#65533;q&#65533;L&#65533;&#65533;&#65533;&#65533;&#65533;&#65533;&#65533;&#65533;&#65533;&#65533;Zj&#65533;&#28031;&#65533;&#65533;&#65533;
~ &#65533;&#65533;&#995;&#1512;~&#65533;&#65533;&#65533;&#65533;&#65533;oz&#65533;&#65533;&#65533;&#65533;e&#65533;vn5r&#65533; &#65533;&#65533;A&#65533;&#65533;&#475;uFT`&#65533;&#65533;&#65533;&#65533;&#65533;&#65533;_&#65533;V(SY&#65533;Q_S&#65533;&#65533;&#417;h0e&#65533;hX&#65533;&#65533;&#65533;L&#65533;&#65533;&#65533;y*v&#65533;&#65533;cw&#65533;&#65533;b&#65533;/&#65533;&#65533;b&#65533;4&#65533;x&#13201;Y&#65533;&#65533;&#65533;&#65533;F&#65533;m&#65533;&#65533;h$~&#65533;&#65533;_o&#65533;4&#65533;dmN.&#65533;rT&#65533;&#65533;&#65533;"&#1718;&#65533;i 2'&#65533;&#65533;h&#65533;Uv&#65533;]r&#65533;&#65533;&#65533;&#1670;h&#65533;&#65533;e&#65533;&#65533;&#65533;&#65533;&&#65533;&#65533;&#65533;&#65533;&#1821;&#594;&#65533;0&#65533;&#65533;&#65533;&#65533;|&#1447;&#65533;&#65533;eP|!&#65533;V&#65533;wM&#65533;&#65533;h&#65533;&#65533;YI]&#65533;&#1125;V&#65533;&#65533;Z&#65533;&#65533;&#65533;E&#1445;&#65533;&#65533;!&#65533;P&#65533;h&#41506;&#65533;&#65533;g&#65533;&#65533;&#65533;&#65533;$&#65533;'&#65533;&#65533;&#1708;&#65533;&#65533;&#65533;v&#65533;&#170;&#65533;&#65533;W&#65533;i&#65533;&#65533;y&#65533;j&#1798;}&#65533;&#65533;%&#65533;&#65533;>&#65533;!S&#65533;1&#65533;+&#65533;m&#65533;	-&#65533;&#65533;	&#65533;&#65533;-h&#65533;&#65533;&#65533;a&#65533;&#65533;&#65533;&#65533;r&#65533;&#65533;&#65533;+&#65533;u	&#65533;)I&#65533;&#65533;&#65533;k&#65533;&#65533;&#65533;:&#65533;&#65533;&#65533;&#65533;&#65533;+&#1444;&#65533;&#65533;&#65533;lp&#798;&#65533;&#65533;&#65533;Fip&#65533;&#65533;&#65533;&#1714;&#65533;K&#65533;&#65533;/)Y&#65533;2&#65533;.|&#65533;IW&#65533;&#401;&#65533;&#65533;)w&#65533;&#65533;[k&#65533;Q&#65533;&#65533;)&#65533;(&#65533;]&#65533;&#65533;&#65533;&#65533;&#65533;
&hg&#65533;Y&#65533;&#65533;5&#65533;Y0&#781;&&#65533;f&#65533;_f&#65533;'E&#65533;oR&#65533;&#65533;&#65533;N&#65533;3&#65533;<&#65533;&#65533;#&#65533;RC&#65533;&#65533;&#65533;X&#65533;<[s7&#65533;-D&#65533;&#65533;3&#65533;&#65533;&#65533;&#65533;&#65533;]&#65533;Y&#65533;&#65533;&#1382;&#65533;v&#65533;=&#65533;&#65533;&#65533;&#65533;D=O&#65533;t&#65533;&#65533;e&#65533;&#65533;&#65533;&#65533;&#65533;
&#65533;m|&#65533;G,&#65533;7&#65533;&#65533;&#291;
&#65533;j&#65533;D.&#65533;&#65533;:&#65533;8&#65533;x;&#65533;&#65533;w&#65533;&#65533;7}&#65533;&#65533;O&#65533;&#65533;&#65533;&#1891;&#65533;&#65533;&#65533;&#65533;N>mp&#65533;M&#65533;^&#65533;&#65533;y&#65533;&#65533;&#65533;&#65533;&#65533;n&#65533;Y.y&#65533;&#65533;&#65533;.&#65533;h&#65533;&#65533;[;&#65533;\&#65533;&#65533;&#65533;&#65533;&#65533;[&#65533;&#65533;&#65533;S;&#65533;&#65533;<&#65533;.&#65533;&#65533;=x]&#65533;&#65533;&#65533;d&#65533;t&#65533;'&#1643;&#65533;8-&#65533;l&#65533;&#65533;-&#65533;&#65533;A&#65533;&#65533;&#65533;&#65533;u>&#65533;I&#65533;\:&#65533;S&#65533;=&#65533;Wu&#65533;QB/&#65533;&#65533;M&#65533;_&#65533;&#65533;&#65533;9&#65533;&#65533;N&#65533;M&#65533;&#65533;&#65533;&#65533;&#65533;6&#65533;]&#65533;l&#65533;&#65533;&#65533;&#65533;&#65533;&#65533;&#65533;}&#65533;&#65533;V&#65533;&#65533;&#65533;&#65533;dWW&#65533;
&#65533;4&#65533;&#65533;#&#65533;&#65533;	S&#65533;<&#65533;&#65533;-4$&#1020;&#65533;#&#65533;Q&#65533;&#65533;2&#65533;U&#568;&#65533;&#65533;&#65533;&#65533;d@&#65533;&#65533;&#65533;&#65533;8&#65533;"
&#65533;;3M?&#65533;&#65533;&#65533;%&#65533;&#65533;&#65533;&#65533;&#973;&#65533;&#65533;&#65533;+!&#65533;&#65533;?-v&#1092;OS&#65533;&#65533;8&#425;y1&#65533;Z$c&#65533;HF4nQ&#65533;&#65533;#&#65533;&#65533;X&#65533;&#65533;|&#65533;0g&#65533;&#65533;t&#65533;&#65533;W&#65533;&#65533;.&#65533;&#65533;&#65533;z8&#65533;&#65533;t&#771;&#65533;&#65533;&#65533;&#65533;N37&#65533;&#65533;&#65533;&#65533;x<&#65533;Ix<&#65533;n
&#65533;[&#65533;&#65533;v&#65533;_	MmL&#65533;&#65533;&#65533;&#65533;H'-G&#65533;#&#65533;&#65533;NI&#564;&#65533;&#65533;|&#65533;#J&#65533;D&#65533;2&#65533;&#65533;&#65533;s&#65533;#&#65533;&#65533;&#65533;&#65533;92&#65533;&#65533;&#65533;0&#65533;&#65533;K^&#65533;b&#65533;.1&#65533;&#65533;&#65533;-&#65533;&#65533;OB_&#65533;&#65533;w8&#178;/,&#65533;x&#65533;&#65533;<&&#65533;_a&#65533;&#65533;&#65533;&#65533;&#65533;G&#65533;C&#65533;&#65533;Dg3&#65533;L&#65533;m&#65533;&#208;&#65533;&#1833;&#65533;&#65533;	a;s&#65533;*&#65533;&#65533;0WC3:&#65533;P&#65533;&#65533;{&#65533;&#65533;&#65533;c1&#65533;&#65533;&#65533;u"&#65533;&#65533;l(D&#65533;&#65533;_&#65533;Mu&#65533;&#65533;[;&#65533;&#65533;&#65533;&#65533;Y'G&#65533;&#65533;_r&#304;&#65533;&#65533;&#65533;(&#65533;J&#65533;&#65533;&#65533;8&#65533;*&#65533;&#65533;;&#65533;!S&#65533;&#65533;&#65533;m&#65533;K]jJ@&#65533;i&#65533;&#65533;&#65533;r&#65533;&#65533;:&#65533;i&#936;Q3&#65533;&#65533;&#65533;&#65533;4&#65533;&#65533;.&#65533;&#65533;&#43102;&#65533;&#65533;)w&#65533;&#1609;jD&#65533;&#1219;A&#65533;+&#65533;&#65533;MQH&#1458;&#65533;4&#65533;h=&#65533;ZS&#65533;V&#65533;&#65533;&#65533;&#65533;0m&#65533;[&#65533;J&#1432;&#65533;&#65533;&#65533;{&#65533;&#65533;b&#65533;`W%&#65533;&#65533;`&#65533;9&#65533;,&#65533;&#65533;&#65533;&#65533;(&#65533;&#65533;&#1091;qz&#65533;&#65533;d:&#65533;1&#65533;wP&#1446;&#65533;d&#65533;$&#840;E&#65533;&#1224;&#65533;
-&#65533;fE&#285;&#65533;&#1139;&#65533;&#65533;&#65533;j&#760;&#65533;&#1466;V&#65533;&#65533;&#65533;&#65533;UGx&#65533;&#65533;*&#65533;&#65533;\C>&#65533;&#65533;6&#65533;&#65533;L!<$;\F&#65533;&#65533;M&#65533;r1K&#65533;&#65533;&#1490;&#28974;$&#65533;Y&#65533;6&#65533;&#65533;&#909;&#65533;	&#65533;[&#65533;&#65533;w&#65533;&#597;&#65533;pm\&#65533;Bw&#65533;&#65533;&#65533;&#65533;Sg&#65533;&#65533;&#65533;&#65533;&#65533;&#65533;-|&#65533;&#65533;C&#65533;6j&#65533;&#65533;&#65533;mb&#65533;&#1376;]m&#65533;DQ&#65533;&#65533;&#630;&#65533;&#65533;&#65533;&#65533;$+&#65533;N&#65533;&#1152;H&#65533;R&#65533;&#65533;,6&#65533;y`&#65533;&#65533;0&#1002;&#65533;a&#65533;&#65533;&#65533;K;&#65533;hu8A&#65533;D&#65533;F{&#65533;&#65533;&#65533;&#65533;&#1505;Z&#1244;pe0r&#65533;;&#65533;H&&#65533;&#65533;8&#65533;&#65533;ei,&#65533;&#65533;&#65533;4&#65533;Fg%&#65533;&#65533;&#65533;&#65533;&#65533;&#65533;;>&#65533;;t&#65533;c&#65533;&#65533;&#65533;&#65533;2&#65533;&#65533;&#65533;&#65533;&#65533;*;&#65533;&#65533;	&#65533;p&#65533;&#65533;	'9&#65533;<>A\&#65533;Z&#65533;&#65533;&#65533;&#65533;&#65533;&#65533;&#65533;r&#65533;&#65533;&#65533;f&#65533;&#65533;*&#65533;&#65533;&#65533;&#65533;R&#65533;H&#1784;&#65533;@0&#65533;&#65533;&#65533;&#65533;&#65533;n&#65533;0&#65533;&#65533;F]8:&#65533;&#65533;&#65533;&#253;&#65533;.&#65533;&#65533;&#65533;&#65533;
&#65533;&#65533;&#65533;&#65533;L&#65533;8&#509;&#65533;o&#65533;&#65533;&#65533;(&#65533;&#65533;&#65533;Z&#65533;&#983;u2r&#65533;L&#65533;QW6&#1320;&#65533;i&#65533;W=YU&#65533;S&#1314;N&#65533;&#65533;L&#65533;&#65533;&#65533;&#1336;&#65533;&#65533;&#65533;=}L&#65533;&#65533;&#65533;2&#65533;&#65533;&#65533;&#65533;&#65533;wb&#65533;~Ub&#65533;M&#65533;&#65533;&#65533;&#65533;U&#65533;Lmf'J&#65533;&#65533;&#65533;WM&#65533;j&#65533;&#65533;&#65533;&#65533;&#65533;3&#65533;i
&#65533;)3&#65533;&#65533;.*_&#65533;&#889;t&#65533;-&#65533;f&#65533;[&#65533;*&#65533;z&#65533;&#65533;&#65533;eu&#65533;&#65533;&#65533;&#65533;S&#65533;r&#65533;e	k&#65533;~&#65533;M&#65533;a&#65533;D&#65533;&#65533;&#65533;&#65533;[&#65533;Ss&#65533;&#65533;4M&#65533;ei&#65533;m=&#65533;&#65533;&#65533;8e1Nq&#65533;&#65533;;&#65533;J&#65533;&#65533;&#65533;&#65533;&#65533;q&#65533;W&#65533;&#65533;&#65533;X&#65533;&#65533;W&#65533;r&#65533;&#1242;&#65533;G&#1463;&#65533;&#65533;&#65533;&#65533;&#65533;9lq&#65533;M&#65533;&#65533;9&#65533;&#65533;&#65533;&#65533;%M&#65533;v#&#65533;&#65533;&#65533;&#65533;&#65533;wxM\&#65533;v&#65533;&#65533;>&#65533;3&#65533;&#1002;&#65533;&#65533;xQ&#65533;gq&#32370;&#65533;&#65533;&#65533;&#65533;&#65533;h&#65533;Zq&#65533;]&#65533;(;KS&#65533;}&#65533;&#65533;&#65533;&#1843;;&#65533;&#65533;&#65533;:&#65533;&#65533;}&#65533;&#1973;&#65533;v`&#65533;&#65533;&#5790;&#65533;0V&#65533;&#65533;&#65533;E&#65533;9&#65533;9&#65533;*w&#65533;J&#65533;l&#65533;&#65533;&#65533;p;&#1816;Gp&#65533;3y&#819;&#65533;&#65533;&#65533;&#65533;zrOM&#65533;&#65533;;&#1818;}&#65533;=&#65533;&#65533;&#1083;&#65533;&#65533;&#65533;O&#65533;&#65533;q-&#65533;&#65533;3&#1715;&#65533;e&#65533;l&#65533;_z&#65533;&#65533;n.T&#65533;&#65533;c[&#65533;&#1009;&#65533;&#65533;:dF&#65533;9&#65533;V&#65533;&#65533;\&#65533;|&#65533;N&#65533;&#65533;_&#65533;&#65533;r&#65533;&#65533;&#65533;&#65533;S&#694;_g&#65533;&#1631;&#65533;&#65533;&#65533;&#374;&#65533;&#65533;&#65533;~&#65533;}\&#65533;k&#65533;&#65533;&#64501;&#65533;&#65533;&#65533;\&#65533;&#65533;7&#65533;&#65533;&#22731;(&#65533;&#65533;D1&#65533;&#65533;/&#65533;CT&#65533;6`&#65533;s&#65533;wy&#65533;&#65533;u)&#65533;y&#65533;&#65533;zx&#1408;)w`&#65533;&#65533;d&#65533;&#65533;&#65533;&#65533;&#65533;&#65533;r"H&#65533;#x&#65533;(&#65533;^&#65533;g7f&#65533;e_&#65533;WC&#65533;&#65533;&#65533;e1&#65533;&#65533;&#65533;o&#65533;&#65533;2xxHg+&#65533;&#65533;R&#65533;G7jv)&#1367;&#65533;6&#65533;O&#65533;H|&r&#65533;&#65533;}&#65533;&#65533;`&#65533;e~Ws5&#65533;:O&#65533;&#65533;Vg&#65533;G`&#65533;&#65533;g.(cA&#65533;d&#65533;&#65533;&#65533;g&#65533;&Qd&#65533;3&#65533;&#65533;#&#65533; &#65533;!&#65533;h&#65533;fc&#65533;Wk&#65533;z&#65533;z}&#65533;&#65533;}&#65533;&#65533;(&#65533;z86&#65533;&#65533;&#65533;&#65533;&#32777;&#65533;&#65533;"&#65533;&#1544;&#65533;&#65533;)X&#65533;&#65533;c&#65533;&#65533;F2HN&#65533;g7&#65533;&o&#65533;&#65533;mj&#65533;Z&#65533;&#65533;2e<&#65533;;&#65533;uP:UT&#65533;&#65533;N&#65533;&#65533;&#65533;&#65533;Xu	&#65533;ThS&#65533;j'wq&#32863;7cp5v`E:L&#65533;&#65533;&#65533;F`KFd$&#65533;qR&#65533;&#65533;T&#65533;c&#65533;Vr'7e5v&#65533;0&#65533;&#65533;U8&#65533;*&#65533;&#65533;P50&#65533;Vt&#65533;i C&#65533;&#65533;&#65533;,K&#65533;iE&#65533;pz&#65533;j	Xq7&#65533;&#65533;!8&#65533;&#65533;&#65533;%&#65533;&#65533;&&#65533;&#65533;&#65533;(&#65533;&#65533;&#65533;&#65533;&#65533;&#65533;&#65533;%(&#65533;'(&#65533;&#65533;&#65533;8&#65533;&#65533;x&#1600;&#65533;&#65533;&#65533;&#65533;q&#65533;8&#65533;(s&#65533;&#65533;g;&#65533;&#65533;	F&#65533;&#65533;oi&#65533;&#65533;hF&#65533;&#65533;tO&#65533;lR&#65533;&#65533;&#65533;&#65533;Z&#65533;%&#1617;-&#65533;OU&#65533;4&#65533;Rh&#65533;&#65533;(]&#65533;6q&#65533;X&#65533;&#65533;'v&#65533;Q&#65533;@&#132;&#65533;&#65533;vyHzG&#65533;&#65533;&#65533;&#65533;&#65533;8na&#65533;&#65533;_h{&#65533;Es&#65533;&#65533;T1&#65533;Gr2&#65533;^YK&#65533;&#65533;\&#65533;'Q&#65533;=Y&#65533;&#65533;8&#65533;&#65533;p&#65533;l&#65533;&#65533;&#65533;&#520;&#65533;(&#65533;q9&#65533;&#48150;j&#65533;&#65533;p&#65533;9&#65533;&#65533;h&#65533;u&#1616;k&#65533;
&#65533;&#65533;&#65533;p9&#65533;w&#65533;&#65533;&#65533;8&#65533;O&#65533;f&#65533;&#65533;t']&#65533;&#65533;K&#1397;h*&#65533;]&#65533;&#65533;v&&#65533;&#65533;U{&#65533;&#65533;&#65533;&#65533;&#65533;K&#65533;&#65533;h&#65533;&#65533;&#65533;g&#65533;#5&#65533;kBS&#65533;&#65533;R&#65533;^&#65533;&#65533;CP&#65533;!&#65533;&#65533;m&#65533;Wqg&#1601;&#65533;8&#65533;&#65533;P-DZ&#65533;&#65533;{&#65533;UN^&#65533;&#65533;&#65533;y,&#65533;&#65533;&#65533;'&#65533;_7&#65533;&#65533;&#1602;@&#65533;])&#65533;Ee&#65533;Q&#65533;&#65533;7?&#65533;&#65533;&#1801;&#65533;&#65533;Y&#65533;%If&#65533;&#65533;q^&#65533;&#65533;=y&#65533;&#65533;8&#65533;ki&#65533;&#1608;&#65533;)&#65533;&#65533;&#65533;&#65533;&#65533;&#65533;&#65533;9&#65533;xi&#65533;&#65533;8&#65533;&#65533;I&#65533;w)&#65533;o&#598;&#65533;&#65533;&#65533;	&#65533;&#65533;&#603;&#65533;&#386;g&#65533;&#65533;&#65533;1V`&#65533;Tw&#65533;&#288;&#65533;(dGv&#65533;6&&#65533;&#65533;&#65533;j&#65533;ukVX&#65533;&#65533;V&#65533;&#65533;Qf&#65533;)ag&#65533;&#65533;&#65533;F&#65533;&#65533;&#65533;&#65533;R&#65533;&#1301;f&#65533;[wE&#65533;mc&#65533;`&#65533;&#65533;&#65533;&#65533;&#65533;g53B%M&#65533;#L&#65533;gz&#65533;&#65533;}N&#65533;&#65533;9&#65533;&#65533;&#65533;&#65533;&#65533;&#1800;h&#65533;?V&#65533;&#65533;&#65533;S=.&#669;&#65533;(5&#65533;DL&#65533;8&#65533;&#905;&#65533;&#65533;8&#65533;&#65533;&#65533;&#65533;&#65533;y&#65533;	y&#65533;&#65533;I&#65533;lz&#65533;l&#65533;&#65533;kj&#65533;&#65533;i&#65533;"(&#65533;y&#65533;8&#65533;_&#65533;r&#65533;&#65533;d&#65533;hgK&#65533;ic&#65533;v&#65533;&#485;&#65533;&#65533;jTV&#65533;&#1017;&#65533;~&#65533;z&#65533;&#65533;&#292;f&#65533;Av&#65533;4 &#65533;&#65533;&#65533;:&#65533;= '+&#65533;X&#65533;&#65533;U&#65533;5&#65533;&#65533;<&#65533;Y&#65533;&#332;&#1544;N&#65533;:v&#65533;&#417;&#65533;&#467;&#65533;&#1544;&#65533;&#584;&#65533;j&#65533;&#65533;&#65533;*&#65533;\l&#65533;a+&#65533;rE&#1607;&#65533;&#65533;&#1627;&#378;&#65533;&#65533;&#65533;r&#65533;&#65533;&#65533;	
&#65533;&#65533;&#65533;q&#65533;jZ'&#65533;:o&#65533;V"&#65533;&#65533;*x&#65533;\&#65533;&#65533;&#65533;h&#65533;&#65533;V&#65533;&#65533;YJ&#65533;&#65533;&#65533;&#65533;^&#65533;&#65533;&#65533;8&#65533;&#65533;&#65533;&#65533;&#65533;9&#65533;g&#670;&#65533;i&#65533;&#65533;&#65533;&#65533;&#65533;	&#65533;&#65533;i&#65533;&#65533;&#65533;&#65533;&#65533;J&#65533;&#65533;&#65533;#&#520;&#65533;&#65533;[&#65533;uI&#65533;&#65533;&#65533;q&#65533;&#65533;r&#65533;6SR)y^&#65533;&#362;tUV&#65533;8r&#65533;n8&#65533;&#65533;rR&#65533;j&#65533;J&#65533;&#65533;&#65533;&#65533;&#65533;#i&#65533;&#65533;i&#65533;p&#65533;&#65533;pG&#65533;&#65533;&#65533;&#65533;&#65533;Lv&#65533;&#65533;i'&#65533;&#65533;FF9&#65533;&#65533;&#65533;&#65533;&#65533;&#65533;y;9j&#65533;&#65533;uD
&#65533;&#65533;&#656;y&#65533;&#65533;&#65533;*L&#1079;&#65533;&#65533;t(Zr&#65533;&#65533;jNN&#26399;&#65533;&#65533;Kzc&#65533;&#65533;&#65533;J+&#65533;Xy&#65533;I&#65533;d&#65533;6]&#65533;&#65533;L&#65533;&#65533;S-FJ&#65533;&#65533;&#65533;&#65533;Y?&#65533;da&#65533;&#65533;&#65533;&#65533;T`T&#65533;&#65533;L
z&#65533;&#65533;]&#1728;&#65533;@&#65533;&#65533;&#65533;&#65533;;&#65533;&#65533;[&#65533;&#65533;&#1751;H{&#65533;&#65533;&#65533;&#65533;}y&#65533;&#65533;&#65533;&#37479;&#65533;&#65533;&#65533;~&#65533;z&#65533;&#65533;&#65533;=&#65533;zy&#740;^{&#65533;~&#65533;nj&#65533;]Gj&#65533;&#65533;&#65533;&#65533;N>J&#65533;&#65533;:p&#65533;&#65533;s&#65533;i&#346;B&#65533;&#65533;&#65533;,&#65533;y&#65533;U&#65533;r&#65533;y&#65533;I&#65533;&#65533;&#65533;$H&#65533;&#65533;&#1671;p&#65533;&#65533;&#65533;*&#65533;(&#65533;m&#65533;{&#65533;Q1&#65533;*/&#65533;"&#65533;&#65533;4&#65533;&#65533;&#65533;&#65533;&#570;y&#65533;&#65533;\&#65533;&#65533;<Ky&#573;&#65533;&#65533;*&#65533;&#65533;za/&#65533;,Ch&#65533;Le&#65533;tFv8:&#65533;kN!&#65533;z&#65533;&#65533;;&#65533;<&#65533;y&#2043;&#65533;	y&#65533;&#65533;&#703;&#65533;&#65533;&#65533; &#65533;&#65533;&#65533;j&#65533;|&#65533; ;&#65533;&#65533;&#1777;
L&#65533;&#65533;&#65533;&#65533;&#65533;&#65533;&#65533;l&#65533;&#65533;&#65533;&#1723;x*n&#65533;&#65533;&#65533;r&#65533;&#65533;&#65533;K&#65533;'&#65533;&#65533;&#65533;&#65533;&#65533;&#65533;`&#65533;&#65533;l&#65533;&#1283;&#65533;&#30556;j&#65533;d&#65533;I&#65533;G&#65533;&#65533;x&$c_&#1491;y&#65533;t&#65533;&#65533;&#65533;&#65533;&#65533;&#65533;+&#65533;&#65533;&#727;u&#65533;@,&#65533;&#65533;&#65533;&#65533;KY&#65533;&#65533;T&#1255;&#65533;B&#65533;M&#65533;&#65533;&#65533;)&#65533;&#65533;+&#65533;&#65533;&#65533;}&#65533;&#65533;yJL]&#65533;&#65533;&#153;&#65533;&#65533;-&#65533;&#65533;&#65533;4&#65533;&#65533;&#65533;a&#65533;yLw&#65533;&#65533;v&#65533;]&#65533;ZnPHjX&#65533;&#65533;n&#65533;&#65533;s&#51596;;&#271;K&#457;+&#65533;x&#65533;&#480;&#65533;&#65533;&#65533;&#65533;$&#65533;&#65533;)w&#454;&#65533;&#65533;u&#1848;&#65533;&#65533;&#65533;&#65533;}Y&#65533;z&#65533;B,&#530;<&#65533;B[k&#65533;&#65533;e&#65533;&#1782;&#65533;8&#65533;^&#65533;^&#1805;&#65533;(&#239;	&#65533;2&#65533;g&#62499;{&#65533;&#65533;&#65533;&#65533;`&#65533;&#65533;&#65533;&#65533;P&#65533;&#65533;&#65533;z&#65533;@&#65533;P&#65533;l&#65533;&#65533;&#749;L&#65533;&#65533;&#65533;&#65533;&#65533;&#65533;&#65533;j&#65533;&#65533;&&#65533;$&#65533;&#65533;&#65533;&#65533;&#65533;&#65533;&#65533;&#65533;&#621272;&#65533;&#65533;&#65533;J&#65533;&#65533;{&#1130;N&#65533;:&#65533;&#65533;Y2&#65533;&#65533;pd&#65533;&#1417;u9x&#65533;&#65533;|7&#65533;L&#65533;<&#65533;&#65533;Z&#65533;&#65533;|&#65533;&#65533;&#65533;SL&#65533;&#65533;{&#65533;&#65533;&#65533;&#65533;&#65533;&#65533;&#65533;&#65533;&#65533;&#65533;&#65533;j&#65533;&#65533;&#65533;&#65533;&#65533;g&#65533;&#692;Z&#65533;&#65533;l&#752;&#65533;&#65533;&#65533;&#65533;&#65533;&#1071;&#65533;G&#766;&#65533;&#1069;<&#65533;&#65533;&#65533;&#65533;&#65533;&#65533;,&#65533;&#65533;}&#65533;&#65533;&#65533;eW<&#65533;t&#65533;&#65533;4&#65533;Es&#65533;&#65533;&#65533;&#65533;Y.=&#65533;&#65533;5h&#65533;&#65533;&#65533;&#65533;&#65533;+&#65533;`&#65533;&#65533;<&#65533;<L&#65533;&#65533;L&#65533;<&#65533;&#65533;@&#65533;&#65533;<&#65533; &#65533;&#65533;&#65533;E}&#65533;C]G&#65533;&#1325;LO&#65533;&#65533;}&#65533;J&#65533;&#332;&#65533;&#65533;&#65533;&#260;
&#65533;&#65533;&#65533;&#65533;&#1132;&#65533;&#65533;j&#65533;&#1899;&#65533;&#65533;K&#65533;yw&#65533;F&#65533;&#65533;&#65533;&#65533;nMLn&#65533;&#357;+&#65533;X\y&#65533;&#631;&#65533;&#568;tl&#65533;|&#65533;&#65533;~&#65533;&#65533;&#65533;&#65533;C&#65533;&#65533;[&#1080;,&#65533;B&#65533;&#65533; &#65533;=&#65533;J}&#1591;&#65533;&#65533;M&#65533;&#1543;M&#65533;&#65533;`&#65533;H&#65533;&#715;-&#1610;&#65533;&#65533;~-&#65533;w<&#588;Yj^Y&#65533;d?&#65533;&#65533;u&#65533;$&#65533;h&#65533;aks&#65533;[&#65533;&#65533;)&#65533;RU&#65533;tu&#65533;P&#65533;>|&#65533;<]&#65533;&#65533;&#1784;&#65533;&#750;,&#754;<I&#65533;&#65533;R&#65533;&#65533;&#65533;&#1337;&#65533;&#65533;H&#65533;&#766;&#65533;&#1101;&#65533;&#43051;3w7&#65533;o&#65533;&#65533;a&#65533;&#65533;&#65533;kYL&#65533;T&#65533;k=F&#65533;0&#65533;&#65533;F&#65533;r&#65533;&#65533;|&#65533;z&#65533;&#1412;&#65533;&#65533;&#298;&#65533;&#65533;&#499;&#65533;&#65533;&#65533;&#1911;&#65533;&#65533;&#65533;&#65533;&#65533;&#65533;&#65533;&#65533;&#65533;}-&#65533;&#65533;&#51073;&#65533;&#1007;L&#65533;D&#65533;&#65533;
&#65533;&#65533;&#65533;&#65533;&#65533;&#65533;&#764;&#65533;&#65533;&#65533;N&#65533;&#65533;L&#65533;&#65533;m&#65533;&#65533;&#50425;&#65533;&#65533;e=n&#65533;}&#65533;&#65533;&#65533;?.&#1617;&#65533;&#65533;u&#65533;Y"}&#65533;&#65533;&#1641;&#65533;f&#65533;d&&#65533;=&#65533;&#65533;;-&#65533;?&#65533;&#65533;R&#65533;&#13613;&#65533;&#65533;&#65533;@&#65533;R&#65533;&#65533;&#65533;&#65533;&#65533;F>&#65533;U}&#65533;&#65533;g&#65533;&#65533;&#65533;&#65533;q-&#65533;&#65533;&#65533;&#65533;dL&#65533;*Y:Kj&#65533;&#65533;&#65533;_&#2011;&#65533;&#1712;[&#65533;&#65533;&#65533;f&#65533;&#65533;&#65533;&#65533;`&#65533;&#65533;W&#65533;&#65533;G&#65533;&#65533;R&#65533;&#65533;k~&#65533;z&#1800; ^&#65533;;&#65533;&#65533;&#1720; &#65533;&#1046;}&#65533;E&#65533;&#65533;A&#65533;D&#65533;&#65533;=&#65533;&#65533;B&#65533;C&#65533;&#65533;>&#65533;&#65533;>&#65533;&#65533;&#290;-npn&#65533;|Z&#65533; &#47159;7@%&#65533;QY&#65533;&#65533;S&#65533;&#65533;&#65533;PM+>2&#65533;M&#151;N&#65533;K&#65533;&#65533;M&#65533;&#65533;,&#65533;n&#65533;&#65533;&#1840;~&#65533;G&#65533;&#1839;.&#65533; &#65533;&#65533;&#1816;&#65533;&#65533;E&#65533;&#65533;&#65533;&#65533;
&#65533;)&#65533;&#65533;~&#65533;,Ia&#65533;&#65533;&#65533;m&#65533;&#65533;&#65533;&#65533;&#65533;uW^u&#65533;yE&#65533;&#65533;&#65533;&#65533;&#65533;kQ&#65533;^&#65533;`&#65533;N&#65533;&#65533;&#1448;&#65533;mZ&#65533;v}z&#65533;&#65533;&#65533;&#19328;&#65533;[&#65533;&#65533;]&#65533;&#1654;&#65533;&#65533;&#65533;&#65533;&#65533;&#1736;&#65533;K&#64270;&#65533;&#65533;&#65533;&#65533;^&#65533;&#65533;&#65533;&#65533;&#1331;>&#65533;n&#65533;
&#65533;&#65533;&#65533;^&#65533;&#65533;&#65533;&#65533;&#65533;Z&#65533;&#1841;&#65533;&#65533;&#65533;&#65533;A&#65533;&#65533;-~B&#65533;b&#65533;v&#65533;&#65533;&#65533;&#65533;*&#65533;-.&#65533;&#65533;U*Z&#65533;&#515;&#1737;&#640;~&#65533;&#65533;&#65533;&#1607;&#65533;&#65533;S&#65533;&#756;&#65533;&#1304;m&#65533;L&#65533;&#65533;<&#65533; &#65533;&#65533;;&#65533;&#65533;&#65533;N&#65533;&#65533;<{,&#65533;Q 
k&#65533;3&#65533;&#65533;?&#65533;&#65533;&#1701;]&#65533;&#326;	&#65533;&#1694;L&#65533;&#65533;&#65533;[&#65533;&#65533;&#65533;&#65533;_&#1997;g&#65533;U&#65533;&#65533;e&#65533;&#65533;(&#65533;`[&#65533;a&#1719;&#65533;<&#65533;&#65533;&#65533;&#65533;5O&#1356;&#65533;&#65533;x&#65533;&#65533;-&#65533;w&#65533;&#65533;-&#65533;&#65533;&#65533;yo&#65533;&#65533;m&#65533;&#65533;>&#1351;?&#65533;&#65533;&#65533;B&#65533;/&#65533;&#65533;&#65533;&#65533;&#65533;&#65533;&#65533;&#65533;?m&#65533;&#65533;&#1558;}&#65533;&#65533;&#65533;H&#65533;&#65533;&#65533;&#65533;&#65533;&#65533;&#65533;&#65533;c&#65533;&#65533;&#65533;&#65533;&#1949;&#65533;&#65533;P&#65533;&#65533;-&#1496;&#65533;7&#65533;&#65533;&#65533;-/|&#65533;,&#65533;&#65533;l&#65533;&#65533;&#65533;&#65533;.&#729;M&#65533;6&#65533;&#65533;&#65533;M&#65533;&#65533;&#65533;R&#65533;&#65533;&#65533;&#65533;I}&#65533;&#65533;&#65533;H&#65533;&#65533;&#65533;(&#65533;&#65533;	GZ&#65533;|&#65533;8&#65533;B&#65533;&#65533;&#65533;&#65533;*&#65533;U&#65533;&#60280;&#562;&#65533;&#643;&#65533;&#65533;&#65533;V&#65533;*&#65533;1[&#65533;&#65533;&#65533;&#1414;Z&#65533;&#65533;&#1436;&#65533;|&#558;B&#65533;&#65533;w&#65533;&#65533;&#65533;/&#65533;&#65533;&#65533; A&#65533;\&#65533;r	,&#65533;p&#65533;9s&#65533;;&#65533;&#65533;&#65533;&#65533;&#65533;&&#65533;3W&#65533;`E&#65533;&d&#65533;&#1848;q&#65533;&#65533;2&#65533;&#65533;q*]&#65533;,&#65533;2&#65533;p&#65533;f&#1468;)&#65533;&#65533;N&#65533;	&#65533;&#65533;&#65533;0#Gt&#65533;&#929;K&#65533;&#65533;&#65533;&#1187;&#65533;&#65533;U&#65533;T&#65533;:&#65533;S&#65533;&#65533;&#218;U&#65533;Vv&#52654;&#65533;&#65533;&#65533;&#65533;w&#65533;&#65533;&#323;gV&#1980;y&#65533;&#65533;&#1387;&#65533;&#65533;[&#65533;t&#65533;&#65533;[K&#65533;&#65533;^yh&#65533;&#65533;S&#65533;o`&#65533;w&#65533;&#65533;El&#65533;&#65533;=|&#65533;7&#65533;Y&#65533;d&#661;-_&#412;Y&#65533;f&#925;=Z&#65533;h&#1189;MK&#65533;go&#65533;<&#65533;&#65533;&#1977;s&#65533;U&#65533;&#65533;:&#65533;F9&#65533;&#1584;$nq,&#65533;$	&#65533;w&#65533;&#65533;(]&#65533;&#65533;i&#65533;&#65533;&#65533;&#65533;&#65533;1:gx.mu&#65533;&#65533;uK&#65533;&#65533;Y&#65533;&#65533;&#65533;)~|Z&#65533;=&#65533;&#65533;#F&#65533;&#65533;-\&#426;&#65533;E_&#65533;|&#65533;&#65533;&#520047;&#65533;&#65533;~&#65533;k&#65533;&#65533;&#65533;&#65533;&#65533; &#65533;&#139;5&#65533;&#65533;10&#65533;&#65533;&#65533;&#65533;A&#65533;&#65533;B&#65533;&#65533;a&#65533;0&#65533;u&#65533;&#65533;&#65533;:v&#65533;i,=&#65533;&#1067;v4&#65533;7<&#65533;C&#1712;&#65533;)&#65533;t&#65533;&#65533;&#65533;~&#65533;m7&#65533;&#65533;.7&#65533;B&#65533;m&#65533;&#65533;&#65533;Q"&#65533;&#65533;&#65533;7&#65533;&#305; &#65533;j&#65533;Q&#65533;&#65533;&#65533;{&#65533;I&#65533;&#65533;|I&#65533;
&#65533;&#65533;&#65533;&#65533;(&#65533;&#65533;&#65533;r&#65533;&#65533;&#65533;&#1065;m:&#65533;&#65533;
&#65533;&#65533;&#65533;*&#65533;5&#2012;&#698;&#65533;&#1929;p&#65533;x&#1690;O&#65533;&#65533;&#65533;&#65533;?&#65533;T0PAY&#65533;s=&#65533;&#65533;/QEe&#65533;QG&#65533;4R&#65533;RS&#65533;=&#65533;&#65533;P+&#65533;&#65533;&#65533;-!&#65533;Z&#65533;&#65533;&#65533;&#65533;&#65533;T&#65533;&#65533;&#65533;&#65533;&TqZ&#65533;&#403;:&#65533;(&#15630;&#65533;wn&#373;,&#65533;&#65533;"Q&#65533;(&#65533;5Xa&#65533;s&#65533;W&#65533;&#65533;Cv1&#65533;&#65533;[,Ye&#65533;M&#65533;>i&#65533;E&#65533;?k	&#65533;o&#65533;&#65533;.e&#65533;&#65533;n&#65533;VPx&#65533;Dk&#65533;&#65533;|&#65533;&#65533;
9&#65533;-&#65533;&#65533;&#65533;&#65533;
&#65533;v&#1877;&#65533;^&#65533;&#65533;W)&#65533;l+&#674;&#65533;F&#65533;&#65533;'&#65533;K:&#65533;8WB&#65533;&#65533;&#65533;=5&#65533;!&#65533;)&#65533;&#65533;T(&#65533;5TT&#65533;y2&#65533;Ug&#65533;&#65533;&#65533;(m&#65533;&#65533;*S"&#65533; Pa&#65533;&#65533;&#65533;&#65533;&#65533;&#65533;&#65533;X#r9&#65533;&#65533;&#65533;]')&#65533;lv*&#65533;&#65533;j+}s&#65533;Y&#65533;j&#65533;&#65533;&#1458;&#65533;Y&#65533;-&#65533;&#65533;&#65533;&#1766;4jo&#65533;&#65533;&#65533;+>DScLR&#65533;&#65533;&#65533;k&#65533;&#65533;&#65533;1J&#1003;&#65533;[{&#65533;CM&#65533;k&#1142;s&#65533;S&#65533;%&#65533;&#65533;vi'&#65533;&#65533;&#65533;8Uq6&#65533;&&#65533;t&#65533;"&#65533;&#65533;&#65533;&#65533;&#1509;&#65533;&#65533;&#306;&#65533;&#65533;Ye&#65533;2T&#65533;J&#65533;f&#65533;&#65533;{&#65533;&#65533;l&#65533;&#745;&#65533;>&#65533;&#65533;&#65533;&#65533;&#65533;&#65533;V-&#65533;K|z&#65533;&#65533;5k&#1843; &#65533;&#65533;&#65533;[&#1533;&#65533;&#1950;o&#65533;&#65533;2k&#65533;47&#65533;&#696;&#65533;&#65533;&#65533;rF&#65533;&#65533;&#65533;&#65533;&#65533;&#65533;F&#65533;&#65533;&#65533;&#65533;&#65533;&&#65533;&#65533;{~&#1405;&#65533;&#65533;&#65533;&#65533;A&#65533;8'&#65533;&#65533;&#65533;(b&#65533;&#65533;&#65533;&#65533;&#65533;&#65533;:ry&#65533;&#65533;&#65533;&#65533;}Su&#65533;j&#65533;&#65533;3&#65533;&#65533;4&#65533;&#65533;w_&#65533;&#65533;&#65533;pA&#1305;&#65533;K&#42150;&#65533;&#65533;&#65533;@&#65533;&#65533;y&#65533;b&#65533;&#65533;&#833;&#65533;`%&#65533;5g&#65533;&#65533;@&#65533;Q&#65533;&#65533;&&#65533;&#65533; &#65533;_&#65533;R&#65533;&#65533;B&#65533;L&#772;&#65533;F:&#562;&#65533;&#65533;&#65533;L&#65533;av&#65533;4^&#65533;*.e&#65533;&#65533;[&#32918;&#65533;-&#65533;&#65533;sY&#65533;[zU9&#836;&#65533;&#65533;YkV&#65533;&#65533;D&#65533;$ZO$&#65533;&#1891;&#65533;(NN&#65533;Q&#65533;a d&#65533;&#65533;,&#65533;s&#65533;&#405;.	&#366;B%K&#65533;r&#65533;F6&#65533;&#65533;}&#65533;&#65533;&#65533;B&#65533;&#1499;&#65533;&#1037;| &#65533;&#65533;&#65533;&#65533;7S&#65533;&#65533;{&#65533;&#65533;&#65533;&#65533;&#65533;qo&&#65533;&#65533;&#65533;&#65533;(60&#65533;5&#65533;HCQ&#65533;&#65533;r&#65533;S-&#65533;`Ef&#65533;?N&#1158;&#65533;&#65533;&#65533;&#65533;&#65533;&#65533;/P&#65533;)+&#65533;k&#65533;&#869;&#65533;&#65533;h&#1109;&#65533;&#65533;%_&#65533;x@Yq=&#65533;)x&&#65533;K^&#65533;&#1175;&#65533;&#65533;&#65533;&#65533;2&#65533;&#65533;EFI_D&#65533;&#65533;?&#975;&#65533;dr&#65533;&#65533;v&#65533;dG&#65533;y&#6691;&#65533;e&#65533;\&#65533;9&#65533;~&#65533;B&#65533;y&#65533;&#65533;;i&#65533;&#65533;9&#978;&#65533;&#65533;&#65533;&#65533;-&#410; yPs5z2kc&#65533;&#65533;&#65533;&#65533;C&#65533;hi&#65533;.&#65533;&#65533;Z&#65533;^w&#65533;[&#65533;&#65533;&#65533;e&#65533;P&#65533;h&#65533;&#65533;i~Ty&#65533;C&#65533;4&#65533;&#65533;&#65533;~&#65533;Qq&#65533;(&#65533;&#65533;8&#65533;d&#65533;;&#65533;"C*Ri&#65533;9'=$!	)&#65533;&#65533;!R&#65533;U&#65533;&#65533;&#65533;&#65533;&#65533;T&#65533;"&#65533;A&#65533;&#65533;&#65533;"&#65533;&#65533;&#65533;K&#65533;&#65533;&#65533;(=Y&#65533;Q^&#65533;&#65533;-&#65533;R)g:4&#65533;&#65533;&#65533;b-_iw&#65533;&#65533;.&#1610;.&#65533;eD`v&#1387;_&#65533;&#65533;.7&#65533;&#65533;%&#65533;+&#65533;q&#65533;&#65533;b&#65533;?&#65533;n&#65533;&#65533;J&#65533;&#65533;&#65533;8&#65533;#&#21209;&#65533;&#65533;&#65533;&#65533;&#65533;&#65533;I&#65533;&#65533;IK`J&#65533;9&#65533;&#751;
&#65533;&A&#65533;&#65533;&#65533;&#1539;&#65533;&#65533;\&#65533;)YR&#65533;&#65533;&#65533;+Oz&#65533;E&#65533;&#65533;*&#65533;&#65533;&#65533;&#65533;&#65533;^&#65533;&#65533;wQEh8&#65533;&#65533;&#65533;&#65533;F&#65533;&#65533;&#65533;g&#65533;]mly&#65533;2-&#65533;&#65533;dr&#65533;&#65533;&#65533;&#65533;87&#65533;&#65533;&#65533;z&#65533;&#65533;X&#65533;&#65533;&#1533;&#65533;&#65533;,z&#65533;=&#65533;7&#65533;A&#523;&#65533;&#65533;&#65533;&#65533;L<J&#65533;&#65533;	$ZbaS,
&#65533;M&#65533;/&#65533;&#65533;e&#65533;&#65533;T&#65533;&#65533;&#65533;&#1339;D&#22089;g&#65533;&#1497;&#65533;/J+&#65533; &#65533;v&#65533;&#65533;&#65533;&#65533;jSdVX&#65533;&#65533;_&#65533;&#65533;&#65533;W&#65533;&#65533;O9q&#65533;!&#65533;&#65533;K&#65533;&#65533;&#65533;n?&#65533;L&#65533;&#65533;&#65533;v&#65533;	&#65533;Z#&#65533;o}&#65533;/&#65533;&#65533;&#65533;&uXN&#65533;K&#65533;6&#65533;My!&#65533;&#65533;$&#65533;<&#65533;&#65533;,&#65533;6&#65533;&#65533;C,&#65533;=_,&#1025;&#65533;-&#65533;o&#65533;&#65533;8&#65533;&#1070;&#65533;]_&#65533;&#65533;Pw&#65533;&#65533;}&#65533;R&#65533;&#65533;,&#65533;/v;&#65533;&#65533;&#65533;&#65533;&#65533;&#65533;&#65533;=$MZ*e&#65533;R&#65533;&#647;Tn&#65533;&#65533;&#65533;&#65533;,_&#65533;&#65533;&#1027;n&#65533;y&#65533;7h&#65533;oe/k&#65533;&#65533;
3&#65533;nR&#65533;&#26989;&#65533;\K&#65533;#&#65533;y&#65533;koj&#65533;&#65533;&#65533;Zi&#65533;5&#65533;&#1109;&#65533;=&#65533;&#65533;V&#65533;>&#65533;%b&#65533;&#65533;hF?&#65533;<:lP&#65533;F+&#65533;&#65533;]&#65533;9&#65533;&#65533;|B&#65533;&#65533;:&#65533;Hv1&#65533;&#65533;&#65533;&#65533;JVSq&#65533;&#65533;t&#65533;&&#65533;&#65533;&#65533;mz&#65533;Uh%&#65533;&#65533;O&#65533;&#65533;&#65533;%&#65533;&#65533;.Q&#65533;&#65533;&#65533;!}#&#65533;&#65533;&#65533;&#65533;v&#65533;q7#&#65533;&&#65533;u&#65533;&#65533;&#65533;}&#65533;&#65533;&#65533;&#65533;8&#65533;&#65533;O&#65533;r&#65533;&#65533;&#65533;&#65533;l?&#65533;&#65533;4&#65533;6&#65533;&#65533;&#65533;&#65533;&r&#65533;G"&#65533;&#65533;&#65533;&#65533;&#65533;&#65533;"sL^&#65533;&#65533;x&#65533;&#65533;>&#65533;iLa"&#65533;v&#65533;&#65533;&#65533;y#&#65533;&#65533;<&#23129;&#65533;&#65533;&#65533;P9&#65533;n;&#65533;&#65533;&#65533;&#65533;vU&#65533;z&#65533;&#65533;nt&#65533;%>q&#65533;&#65533;S&#65533;xA&#65533;Yk&#65533;&#1870;&#65533;4!K&#65533;&#65533;#R]&S;&#65533;BB&#65533;i&#65533;P&#65533;(9
&#65533;B&#65533;/&#65533;&#65533;&#65533; &#65533;&#65533;&#65533;&#756;I&#65533;4&#65533;(qy&#65533;5&#65533;=3c
;A&#696;&#65533;&#65533;&#65533;F&#65533;&#65533;ig&#1201;_&#65533;}&#65533;ol&#65533;"H&#65533;&#65533;IIjn&#65533;2&#65533;&#65533;&#65533;:&#65533;&#65533;.&#65533;Eo&&#65533;={&#65533;&#65533;-&#65533;&#65533;&#65533;&#65533;y&#65533;~&#65533;G?n&#65533;&#1004603;&#65533;&#65533;&#65533;&#65533;&#65533;"7N&#65533;&#65533;&#65533;&&#1267;&#65533;m&#65533;l&#65533;;&#65533;N_&#65533;19&#65533;A	4T&#65533;&#65533;+b&#65533;B&#65533;|&#65533;5o&#65533;}&#65533;/&#65533;&#1864;6&#65533;I!&#65533;`&#65533;[F&#65533;&#65533;V&#65533;&#65533;&#65533;&#65533;c&#65533;&#65533;&#65533;`&#65533;$&#65533;#&#65533;n*&#65533;&#65533;&#65533;&#65533;>|77&#65533;R&#65533;&#65533;	%s&#65533;&#62254;-&#65533;&#1635;&#65533;&#1100;J&#65533;&#65533;&#65533;T;&#65533;&#65533;&#65533;x&#65533;&#65533;N&#65533;&#65533;#&#65533;&#65533;6'&#253;^&#65533;%<~&#65533;ry&#65533;&#65533;&#65533;&#65533;&#65533;&#65533;&#65533;~&#65533;/&#65533;&#65533;&#65533;/&#65533;&#65533;A&&#65533;)&#65533;&#65533;,&#65533;&#65533;&&#65533;?&#65533;&#65533;M_Q&#65533;>Lj&#65533;&#65533;&#65533;;&#65533;&#65533;&#65533;&#65533;b3S&#65533;>A&#65533;h&#65533;@&#65533;&#65533;&#65533;&#65533;&#65533;&#65533;&#661841;&#65533;&#65533;8&#65533;&#65533;&#65533;&#65533;<`&#65533;&#65533;&#65533;&#65533;b&#65533;AX{9&#48809;&#65533;&#65533;.Y&#65533;&#65533;&#65533; F&#65533;&#65533;&#520;&#6656;!!'+&#65533;&#65533;2&#65533;&#65533;&#65533;&#65533;K&#65533;&#65533;Z&#65533;S:&#65533;&#65533;&#65533;&#65533;&#65533;&#65533;"R &#65533;&#65533;&#65533;\&#65533;&#65533;+&#65533;&#65533;20=#&#65533;&#1410;3&#65533;A&#65533;&#65533;&#65533;&#65533;{	&#65533;&#65533;&#65533;n$)C;pP&#65533;24&#65533;&#65533;3&#65533;3d?&#65533;3&#65533;&#65533;&#65533;&#65533;&#65533;&#65533;&#1755;&#65533;i&#65533;B&#65533;
&#65533;<&#65533;&#65533;&#65533;6:s&#65533;&#1331;&#65533;2&#65533;:&#65533;:k-&#65533;3P&#65533;&#65533;&#65533;b<ry@&#65533;&#65533;@/b&#65533;&#1739;C1&#65533;#&#65533;&#65533;L&#65533;&#65533;I;&#65533;&#65533;{&#65533;&#65533;&#560;@&#65533;:"&#65533;&#65533;L&#65533;-&#616;&#65533;&#65533;k&#65533;-&#65533;R&#65533;&#65533;&#65533;+9=K&#1674;&#65533;>&#65533;M&#65533;&#857;&#65533;K&#65533;!|,&#65533;&#65533;(f;&&#65533;&#65533;)&#1136;&#65533;&#65533;&#65533;V<&#65533;&#65533;&#65533;2&#65533;Jq[C5T&#65533;&#65533;+;m&#65533;4&#65533;F&#65533;+&#65533;&#65533;PG&#1204;k
&#65533;&#65533;&#1252;[&#65533;v4&#65533;~&#65533;4@&#65533;)&#65533;&#65533;$RB&#65533;&#65533;#&#65533;&#227;&#65533;&#65533;r&#65533;c&#65533;H&#65533;&#65533;I8&#65533;Z&#65533;&#65533;&#324;T&#65533;M&#65533;@&#65533;8'&#65533;&#65533;w&#65533;&#65533;&#1354;5&#65533;&#65533;&#65533;&#65533;I&#65533;&#65533;&#53135;B&#65533;&#65533;&#65533;&#65533;T&#65533;	&#65533;&#65533;;&#65533;Q&#65533;&#222;&#65533;&#65533;&#65533;{!&#65533;&#65533;&#65533;^\H$&#65533;&#65533;&#65533;&#65533;p&#65533;&#65533;&#65533;&#65533;!-)D6&#65533;&#65533;|&#65533;F&#65533;!&#65533;&#65533;&#65533;&#65533;&#65533;*!o&#65533;&#400;!;T&#65533;Fo&#65533;F&#65533;&#65533;F*&#65533;2n&#65533;&#65533;|&#65533;&#65533;[A&#65533;&#65533;&#65533;|&#65533;&#65533;i&#65533;vcF&#65533;+J&#65533;&#65533;B&#65533;I
&#65533;&#65533;&#65533;&#65533;r&#65533;\&#65533;>&#65533;&#65533;[Y'&#65533;&#1329;&#65533;x	Q'p:&#65533;]&#65533;/&#65533;t&#65533;K&#65533;&#65533;&#65533;&#814;J&#65533;&#65533;[&#65533;62&#65533;d
&#65533;&#65533;9t&#65533;&#65533;&#1645;&#65533; &#65533;&#65533;&#65533;&#65533;&#65533;&#65533;:&#65533;&#65533;&#65533;&#65533;E&#65533;s&#65533;&#65533;h'&#65533;&#65533;&#65533;'&#65533;6&#248;K&#65533;&#65533;&#65533;I6&#65533;<D&#65533;&#65533;&#65533;&#65533;{&#65533;&#65533;C&#65533;l|J6D?pTC&#65533;
;&#65533;o&#65533;&#65533;Y&#65533;t$
O&#65533;J&#65533;%&#65533;j&#65533;=&#1331;&#65533;C@&#65533;R&#65533;&#65533;&#65533;&#65533;&#65533;L0&#65533;dL&#65533;&#65533;$!&#65533;&#65533;z<&#65533;,bkD'tBVB&#65533;&#65533;p&#65533;&#65533;+&#65533;&#65533;TO_&#65533;&#65533;&#65533;/z&#65533;b&#65533;&#65533;i(&#65533;3&#65533;&#65533;&#65533;M&#65533;c&#65533;&#65533;Y	>&#9790;&#65533; P &#65533;L&#65533;&#65533;&#65533;B&#65533;AX&#65533;GZI&#65533;;"&#65533;\&#65533;I!&#65533;&#65533;"&#65533;&#65533;c1&#65533;L&#750;4&#715;8&#65533;'P&#65533;&#65533;m&#65533;&#65533;&#65533;&#65533;o&#15504;YQ&#65533;&#1307;&#65533;&#65533;K&#65533;p&#65533;&#65533;&#65533;&#1266;Q3IN&#65533;&#1738;&#65533;&#65533;Qu7D&#65533;&#65533;3&#65533;&#65533;P&#65533;&#65533;&#65533;&#65533;&#65533;&#1032;jD&#65533;t&#65533;>c<&#65533;"&#65533;p&#65533;&#65533;&#65533;2(&#65533;4&#65533;&#65533;&#65533;C&#623;&#65533;0&#65533;&#65533;f&#65533;&#65533;&#65533;K&#65533;#&#65533;&#65533;&#1753;&#65533;&#65533;+&#65533;s&#65533;8&#186;*!C&#65533;&#65533;S&#65533;&#65533;;&#65533;GW&#65533;&#65533;.&#65533;&#65533;w&#65533;&#352;S&#65533;T&#65533;&#65533;R&#65533;&#65533;&#65533;&#65533;&#65533;J&#65533;&#65533;&#65533;&#473;Z&#65533;W&#65533;&#1263;&#65533;6D&#65533;;-&#65533;;&#65533;&#65533;0&#65533;T&#65533;&#65533;&#65533;&#65533; &#65533;&#65533;`&#65533;4&#65533;&#65533;S&#54887;%|<&#65533;&#65533;&#65533;&#65533;`&#65533;p&#65533;&#1635;E&#65533;&#65533;&#65533;B&#65533;a&#65533;&#65533;b>&#1634;&#65533;&#65533;@&#65533;|*&#65533;&#65533;R&#65533;0&#65533;&#65533;&#65533;&#65533;&#65533;fuV
R&#65533;&#65533;&#1238;ny&#65533;&#65533; &#65533;&#65533;&#65533;8!%&#65533;8R&#65533;&#65533;&#65533;&#65533;?&#65533;&#65533;%&#65533;&#65533;rJ&#65533;D$&#65533;W&#65533;&#65533;&#65533;&#65533;&#65533;9&#1113;9yIA}&#65533;&#1224;&#65533;0&#65533;r	&#65533;&#65533;R#&#65533;&#65533;4&#65533;&#65533;&#65533;QIp&#65533;&#65533;M&#65533;&#65533;&#65533;EQ;q&#862;&#65533;d&#65533;&#65533;&#65533;;&#65533;&#65533;Q&#65533;&#65533;&#65533;b&#65533;T&#65533;&#65533;&#65533;v&#65533;&&#65533;&#65533;	&#65533;&#65533;W&#65533;&#65533;&#1555;&#909;Y&#65533; YR&#65533;&#65533;&#153;Rd&#65533;R&#65533;&#65533;&#65533;&#1074;H&#65533;&#65533;Y&#65533;&#65533;&#1406;&#65533;&#65533;y&#65533;&#1631;&#65533;C&#65533;&#65533;&#65533;T]&#65533;L&#65533;&#65533;&#65533;&#1251;')&#65533;9&#65533;TC:&#65533;&#1293;&#65533;&#1286;&#65533;&#65533;$~M&#65533;Zz&#65533;&#65533;&#65533;&#65533;&#65533;]Fkz+&#65533;!'s&#65533;:%CMu&#65533;3&#65533;T&#65533;&#65533;L&#65533;T&#65533;&#65533;l&#65533;]UU&#65533;kT"M=&#65533;RZ9[&#65533;i&&#65533;&#65533;&#65533;rpE=&#65533;[&#65533;K&#65533; \&#65533;lB&#65533;=&#65533;&#65533;#Vc&#65533;&#65533;&#65533;&#65533;&#65533;_&#65533;&#65533;&#65533;&#65533;&#65533;&#65533;\B&#65533;&#65533;&#65533;p2&#65533;&#582;&#65533;&#65533;t&#65533;&#65533;&#65533;&#65533;&#65533;&#65533;&#976;4&#65533;rmQ&#65533;&#65533;] &#65533;AO&#65533;H&#65533;&#65533;&#65533;&#65533;&#65533;&#65533;\&#65533;HB&#65533;&#65533;&#65533;&#1201;&#65533;&#65533;&#65533;0<&#65533;&#65533;=?&#65533;&#65533;&#65533;$Xr5Q&#65533;U&#65533;&#65533;U&#65533;&#65533;&#65533;B&#65533;9&#1938;&#65533;&#65533;&#1250;&#1596;&#65533;&#65533;&#65533;&#65533;&#65533;;3|&#65533;&#65533;],&#65533;&#65533;;&#65533;^ &#1608;&#662;T(&#65533;&#1038;&#1520;Y?&#65533;&#65533;|=66b*.]V)&#65533;&#65533;&#65533;&#65533;&#65533;&#65533;&#65533;&#65533;Fb]&#65533;m&#65533;&#65533;8GU&#65533;&#65533;0&#65533;.&#65533;&#65533;&#65533;&#1333;]&#65533;NM&#65533;H&#65533;UcH&#65533;&#65533;$&#65533; &#65533;&#65533;}&#65533;&#65533;T&#65533;65&#65533;L&#65533;S&#65533;ZN&#65533;&#65533;K&#65533;T
n&#65533;k&#65533;)&#65533;&#65533;&#65533;&#65533;&#1980;&#65533;&&#65533;|U%S&#65533;&#65533;{&#781;"GQ&#65533;&#65533;)&#65533;Uu\&#65533;P&#65533;&#65533;&#65533;-&#65533;UceMUm&#65533;&#65533;&#65533;&#65533;&#65533;&#65533;] &#65533;&#65533;-&#65533;&#65533;%&#65533;l&#65533;<&#65533;&#65533;&#65533;&#65533;LA0&#65533;&#65533;HJqm&#65533;5&W6&#65533;^&#65533;&#65533;O&#65533;&#65533;&#65533;;&#65533;&#65533;L&#65533;&#65533;H4n&#65533;C|&#65533;44z:&#65533;&#65533;&#65533;*I&#65533;X&#65533;&#65533; %&#65533;&#1413;]&#65533;EWE^:&#65533;)s&#65533;&#65533;J&#65533;&#65533;K&#65533;&#65533;!&#65533;M&#65533;&#65533;&#65533;N!&#65533;=&#65533;&#65533;&#65533;>&#8783;&#65533;&#1237;&#65533;&#65533;&#65533;Q_N&#65533;Q&#65533;&#65533; &#65533;
&#65533;t&#65533;9A&#65533;&#65533;&#65533;e&#65533;B&#65533;&#65533;&#842;&#65533;-&#65533;&#65533;&#65533;&#65533;,&#65533;&#65533;`&#65533;cAO&#65533;@&#65533;&#65533;&#65533;&#65533;&#1296;5\q&#65533;`~[o&#65533;&#65533;&#65533;+&#65533;|W:i&#65533;:&#65533;&#65533;&#1296;w&#65533;&#65533;w&#65533;&#65533;&#65533;&#65533;&#65533;=&#65533;&#65533;]T~d&#65533;&#65533;CD&#65533;i2&#65533;&#65533;#	7~`3&#65533;Z:&#65533;&#782;yfy&#65533;:=&#21824;&#65533;&#65533;N&#65533;6U&#1579;&#65533;&#65533;)xV&#65533;&#65533;&#65533;&#65533;Q&#65533;&#65533;:&#65533;N&#65533;&#65533;$&#65533;&#65533;&#65533;&#65533;N#&#65533;d&#65533;R&#65533;&#65533;4&#65533;Y&#65533;&#65533;`&#65533;6&#65533;&#65533;:+"a&#65533;w&#65533;&#65533;&#65533;Q&#65533;q}^&#65533;&#65533;&#65533;7&#65533;&#65533;c&#65533;&#161;&#65533;"&#65533;D&#65533;&#65533;yH&#65533;qn&#65533;m&#65533; n&#65533;&#65533;h&#65533;g&#65533;&#65533;nP&#65533;y&#65533;&#65533;&#65533;&#65533;&#65533;Z&#27448;&#65533;&#65533;&#65533;V4F&#65533;&#65533;KI&#65533;&#65533;Svd&#65533;&#1368;&#65533;&#1073;^&#65533;I&#65533;EW8fWOV&#65533;&#65533;K3&#65533;#&#65533;&#65533;J85&#65533;&#65533;&#65533;A&#1451;&#65533;&#65533;$&#65533;EP&#65533;P&#65533;&#65533;2&#65533;&#65533;&#65533;&#1135;@&#65533;]n&#65533;&#65533;Br5&#65533;&#65533;&#65533;F&#65533;_&#65533;R&#65533;>&#65533;&#65533;&#65533;l$|3Z&#65533; k&#65533;&#65533;&#65533;&#65533;K&#65533;&#65533;&#65533;Jq&#65533;&#65533;&#65533;&&#65533;&#202;TR1m&#65533;&#65533;{p&#65533;&<m&#65533;ihc@h&#65533;m&#65533;i&#65533;&#65533;a&#65533;&#65533;Y&#65533;U`&#65533;a&#65533;wp`t&#65533;&#65533;S&#65533;&#65533;2&#65533;&#65533;No&#872;&#65533;&#65533;.DP&#1858;c&#65533;&#65533;&#65533;&#65533;k;a&#65533;so&#65533;&#1229;LS7I&#65533;&#65533;&#65533;&#65533;.&#173;&#65533;&#65533;NQ&#65533;a.&#1618;&#65533; @x&#65533;^&#65533;&#65533;3&#65533;0z}&#65533;&#65533;&#65533;SV&#65533;&#65533;l&#65533;i yj&#65533;&#65533;&#65533;wman&#65533;&#65533;&#65533;&#65533;&#65533;&#65533;	&#65533;h&#65533;&#65533;&#65533;&#65533;m&#65533;&#65533;6F&#65533;t-&#65533;&#65533;&#65533;&#65533;&#65533;&#65533;)&#65533;&#65533;_4{X&#65533;p&#65533;lPqk&#65533;f0aa&#65533;&#65533;`&#65533;_&#65533;ZXR&#65533;BSh&#65533;tx&#65533;&#65533;4-&#65533;&#65533;Y&#65533;&#65533;&#65533;#&#65533;&#65533;&#65533;nl&#65533;&#65533;&#65533;&#65533;&#65533;&#65533;&#65533;t&#65533;&#65533;y&#65533;=&#65533;&#65533;}&#65533;.&#65533;r&#65533;KeF:&#65533;o&#65533;&#65533;1/dCFJh@*	T&#65533;)&#65533;&#65533;&#65533;33&#717;Um&#1745;z&#65533;&#65533;&#65533;&#65533;j:&#65533;
&#65533;%>&#65533;i&#65533;&#188012;g&#65533;D$&#65533;V&#65533;b&#65533;A&#65533;{P*&#65533;n&#65533;&#65533;&#65533;&#65533;&#65533;T&#65533;{?7&#65533;[&#65533;&#65533;&#65533;H%&#65533;&#65533;&#65533;&#65533;pxc&#65533;&#65533;`&#65533;a_&#65533;&#65533;\&#65533;&#65533;^&#65533;&#65533;Z&#65533;Y`&#65533;R&#1540;H5(E&#65533;&#65533;p&#65533;/v&#65533;4&#65533;z&#65533;&#65533;i&#65533;d&#65533;L&#65533;b&#65533;&#65533;]&#1487;Bc&#65533;&#65533;&#65533;#.&#65533;3&#65533;&#65533;&#65533;/&#65533;&#65533;(&#65533;p&#65533;jrY&#65533;&#65533;&#65533;&#65533;&#65533;q3&#65533;&#65533;&#65533;iv/,Pk&#65533;&#65533;&#65533;&#65533;D&#65533;&#65533;e:5&#65533;7A^&#65533;i]&#65533;E&#304;&#65533;D9p.~8C%&#65533;g&#985;&#65533;&#65533;C&#65533;&#1445;a&#186;&#65533;w&#65533;&#65533;&#65533;a&#65533;p&#65533;&#65533;n
_Q,+C&#65533;L&#65533;&#65533;&#65533; &#65533;&#65533;&#65533;x&#65533;&#65533;+x&#65533;`&#1029;\&#517;]&#65533;&#65533;^&#517;[&#65533;]&#65533;&#65533;X&#65533;XpT&#65533;>&#65533;5&#65533;&#65533;/&#65533;K&#65533;&#65533;&#65533;kp "&#65533;&#65533;4+&#65533;&#65533;mz&#65533;&#65533;Y&#65533;ez&#65533;Qe&#65533;~&#65533;&#65533;&#65533;-&#65533;&&#65533;&#65533;&#65533;p&#65533;&#65533;&#65533;&#65533;&#65533;&&#65533;E&#65533;Y&#65533;&#65533;&#1448;e&#65533;;&#65533;&#65533;&#65533;3&#65533;+&#65533;1&#65533;&#65533;-l&#65533;&#65533;^&#65533;&#65533;&#65533;&#65533;I=&#65533;&#65533;o&#65533;&#65533;&#65533;J!&#65533;&#65533;&#1589;&#65533;&#65533;&#65533;h&#65533;`-6t&#65533;&#1500;&#65533;&#65533;&#65533;&#65533;&#65533;_&#65533;&#65533;&#965;m&#65533;%&#65533;&#65533;K&#65533;&#65533;&#65533;&#65533;&#65533;&#65533;g&#65533;&#148;&#65533;&#65533;&#65533;l&#65533;&#65533;Tw{&&#65533;%&#65533;:'&#65533;&#65533;&#566;&#65533;]&#65533;&#771;&#65533;t`[&#65533;[&#65533;\&#65533;^&#65533;&#65533;Y&#65533;}XX&#65533;&#65533;UPR&#65533;&#65533;>.&#65533;&#65533;.&#65533;&#65533;.&#65533;b&#65533;&#65533;&#65533;k&#65533;&#65533;&#65533;&#65533; v&#65533;O&#65533;&#65533;&#65533;
&#65533;O&#65533;C&#65533;u&#65533;"6o&#65533;&#65533;nq&#65533;&lC&#65533;&#65533;o&#65533;nP&#65533;&#65533;G;&#65533;B&#65533;&#1127;zs{&#65533;&#65533;&#65533;&#65533;e&#65533;O&#165;.s&#65533;&#65533;&#65533;&#65533;4&#65533;<&#65533;&#65533;C5e&#65533;&#65533;K&#65533;s&#65533;&#1065;K'&#65533;@t&#1521;c&#1518;&#65533;&#65533;w&#65533;&#65533;&#603;G&#65533;^={&#65533;&#65533;e&#65533;&#65533;&#65533;#&#528;"G&#65533;&#65533;&#65533;q&#65533;G&#65533;"7&#65533;$&#65533;&#65533;%&#792;2g&#1196;i3&#65533;I&#65533;&#65533;vj&#1337;&#65533;^F&#65533;;O&#65533;&#65533;g&#65533;h&#731;H&#65533;&#65533;&#65533;"&#65533;y&#65533;&&#939;*&#65533;&#65533;&#65533;x&#65533;&#65533;&#65533;&#65533;&#65533;]Dx1&#65533;d&#65533;iJ&#65533;j&#65533;*m&#65533;&#65533;-&#1818;&#65533;&#65533;&#1699;&#63355;&#65533;&#65533;3W&#65533;o9r&#65533;&#65533;&#65533;&#65533;&#65533;&#65533;&#65533;o&#65533;&#65533;f&#65533;b&#65533;&#65533;
/7&#65533;&#65533;&#65533;&#65533;&#65533;&#1197;c&#65533;Nb<&#65533;l&#65533;.&#65533;&#65533;^;o&#65533;l&#1138;&#65533;V&#65533;U&#65533;T&#65533;Jej)Q&#65533;&#33337;r&#65533;K0N&#65533;&#65533;ZW&#1332;&#889;&#661;e	&#65533;#&#65533;&#65533;Q&#65533;i&#65533;&#1742;&#65533;:u&#1719;&#65533;&#65533;&#65533;&#1647;`r&#65533;/&#65533;#>&#65533;`&#65533;&#65533;&#485;'&#65533;&#65533;=|&#65533;&#65533;&#65533;&#65533;'&#65533;x&#65533;a&#65533;&#65533;&#65533;&#65533;&#65533;[7&#65533;p&#65533;M&#65533;&#65533;&#65533;&#65533;s&#1986;&#65533;8VYc&#65533;@&#65533;&#65533;{&#65533;Fz&#65533;aV^9&#65533;&#65533;z&#36215;&#65533;`&#65533;W!9&#65533;&#65533;!&#65533;N:&#65533;&#65533;&#65533;&#65533;&#65533;&#1368;&#65533;B8&#65533;&#65533;&#65533;	&#65533;&#65533;&#65533;@?cg5&#65533;D&#65533;]&#65533;&#65533;uJ&#65533;yT&#65533;&#65533;&#65533;Yy%&#65533;.&#65533;&#65533;&#65533;Pq&#65533;%&#65533;P&#1123;Gy&#65533;&#65533;r&#65533;}&#65533;&#65533;r&#65533;&#65533;&#65533;FbNE&#65533;&#65533;&#65533;&#65533;&#65533;&#65533;y&#65533;;Y&#65533;;ED&#65533;X&#65533;y&#65533;OA&#65533;#'&#65533;c&#65533;&#65533;(&#65533;if9)&#65533;&#65533;&#65533;3<&#65533;&#65533;&#65533;&#65533;
y&#65533;&#65533;9&#65533;&#65533;Xd&#65533;9&#65533; &#65533;&#65533;UFX&#65533;&#65533;-&#65533;&#65533;&#65533;&#65533;P'&#65533;&#65533;&#65533;T&#65533;9&#65533;&#65533;-&#65533;&#65533;&#65533;J*&#65533;&#65533;2&#65533;(&#65533;x&#65533;&#65533;$xp!EWx1&#65533;IX!J7&#65533;&#65533;&#65533;&#65533;kE&#65533;&#65533;&#65533;&#65533;&#65533;&#65533;P&#65533;&#65533;&#65533;&#65533;@&#65533;&#65533;W&#65533;n(&#65533;&#65533;&#65533;]&#65533;^}&#65533;Z&#65533;}&#65533;&#65533;G&#65533;&#65533;&#65533;_&#65533;
&#65533;&#65533;&#65533;&#65533;d&#65533;-6!&#65533;&#65533;&#65533;&#65533;.&#65533;&#65533;h&#1658;&#65533;&#65533;S&#65533;A&#65533;a&#65533;&#65533;z&#65533;7&#953;&#65533;z&#65533;x&#65533;&#289;&#65533;
&#65533;Hc&#65533;&#65533;8&#65533;<&#65533;&#65533;&#65533;($&#65533;@&#65533;&#65533;&#65533;&#65533;&#65533;&#65533;=gV\s&#65533;9&#65533;&#65533;+My-&#65533;E&#65533;&#65533;&#65533;&#65533;&&#65533;&#65533;a&#65533;&#65533;&#1225;&#65533;5RSu&#65533;tMW&#65533;&#65533;&#65533;v=&#1117;b&#65533;%6^&#65533;}X!)&#65533;U&#65533;]&#65533;4&#65533;N&#65533;=w&#65533;e&#65533;hF&#65533;&#65533;&#65533;&#65533;rvd4&#65533;&#601;y5u&#65533;~k&#65533;&#65533;&#65533;}&#65533;.&#65533;&#65533;&#65533;&#65533;^&#65533;&#65533;9D&#65533;&#65533;hC&#65533;e=&#65533; &#65533;K-&#65533;&#65533;&#65533;
*&#65533;&#65533;&#65533;'&#65533;b&#65533;#w&#65533;A&#65533;Ph!&#65533;]8&#65533;&#65533;%&#808;&#65533;&#65533;&#65533;?&#65533;&#65533;PU&#1625;)&#65533;&#65533;r&#65533;U.&#65533;%~.9&#65533;&#65533;&#65533;_&#65533;Y&#65533;&#65533;Kb}&#65533;7&#65533;&#65533;a&#65533;&#65533;&#65533;&#65533;w#0&#65533;&#65533;&#65533;&#65533;c/N&#65533;{&#65533;W&#65533;&#65533;*&#65533;u&#404;;/&#65533;&#65533;&#65533;&#719;&#65533;D&#65533;&#65533;&#65533;iH<H&#65533;&#65533;@&#65533;&#65533;&#65533;&#65533;,{`&#65533;"&#65533;&#65533;&#697;lG&#65533;&#65533;V&#65533;&#65533;7&#65533;h&#65533;4l&#65533;y'B&#65533;&#65533;eiLkTt&#65533;&#65533;&#65533;&#65533;d&#65533;&#65533;N&#65533;J&#65533;&#65533;&#65533;B=&#1129;&#65533;5&#65533;G&#65533;&#65533;b6&#65533;&#65533;	"=&#65533;&#65533;.&#65533;`&#65533;!&#65533;&#65533;&#65533;)&#65533;&#65533;&#65533;&#65533;0&#65533;Nt"&#65533;H'&#65533;E1&#65533;6&#65533;HO$5&#65533;-&#65533;iQ&#65533;u&#65533;&#65533;&#65533;&#65533;&#65533;=&#65533;&#65533;^a&#1959;&#65533;&#1095;&#65533;q&#65533;r&#65533;&#65533;xdC&#65533;&#65533;&#65533;+RQ
b&#65533;&#65533;&#65533;&#65533;&2q&#65533;H&#65533;&#65533;T&#65533;B&#65533;&#65533;1&#65533;aQ&#65533;"tA9&#65533;%[^&#65533;W&#65533;&#65533;&#65533;&#65533;d&#65533;3.&#65533;&#65533;&#65533;&#65533;&#65533;&#65533;&#65533;q&#65533;a&#1211;&#65533;&#65533;&#65533;g&#65533;&#65533;'?&#65533;&#65533;K&#65533;&#65533;K&#65533;&#65533;&#65533;&#65533;&#65533;F&#65533;$&#65533;&#65533;&#65533;/E&#65533;_ &#1279;&#65533;&#65533;&#65533;y&#65533;&#65533;&#65533;"&#65533;Le.08&#65533;&#65533;3&#65533;&#65533;@
&#65533;h&#65533;<&#65533;@&&#65533;&#65533;&#65533;&#65533;O&#65533;&#65533;i|b&#65533;&#65533;P&#65533;&#65533;V&#65533;	&#65533;&#65533;&#65533;;QD+v
&#65533;T&#65533;I&#65533;&#65533;&#65533;&#65533;m*&#276;W&#65533;&#65533;&#65533;&#65533;&#65533;&#65533;b?&#65533;Y&#65533;&#65533;8sG&#65533;,&#65533;^ &#65533;OMI&#65533;N&#65533;|(D&#65533;&#65533;&#1033;&#65533;s&#65533;&#65533;'&#65533;tF5sn&#65533;M;&#65533;&#65533;V&#65533;b#&#65533;$&#65533;{&#65533;&#65533;&#65533;a&#65533;0&#65533;&#65533;k 1&#65533;`&#65533;25&#65533;&#65533;pT.&#65533;XG5&#65533;&#65533;^&#65533;&#65533;&#65533;(8&#65533;	I0&#65533;&#65533;8&#65533;&#65533;&#65533;&#65533;$@&#65533;
Z&#65533;&#65533;&#65533;)ha&#65533;&#65533;FMo&#65533;&#65533;&#65533;&#65533;[&#315;&#65533;&#65533;&#65533;&#65533;&#65533;d&#65533;&#1051;&#65533;&#65533;6V&#65533;&#65533;ilr&#65533;d&#65533;}&#65533;3&#65533;&#65533;@&#65533;&#65533;&#65533;]&#65533;&#653;m&#65533;&#1174;&#65533;KX|&#65533;&#703;A&#65533;~jU&#65533;|2&#65533;&#65533;|&#65533;&#772;4&#65533;&#65533;J&#65533;G&#65533;U&b_3&#65533;YPIZ&#65533;&#65533;&#17630;4g&#65533;Y=mr&#65533;&#65533;&#65533;&#65533;Q1OJ&#65533;ZC%&#65533;&#1040;&#65533;
&#65533;&#65533;&#65533;!^@[&#65533;&#65533;m&#65533;&#65533;&#65533;dg&#65533;+&#65533;&#65533;&#65533;GT&#65533;3k\#&#65533;&#65533;&#65533;`X&#65533;+&#65533;&#65533;R7&#65533;&#65533;&#65533;o&#65533;&#65533;&#65533;&#65533;%&#65533;&#65533;RQ&#65533;&#65533;&#65533;`&#65533;.&#65533;&#65533;&#65533;&#65533;J/&#692;&#65533;r&#65533;&#65533;K&#65533;&#65533;&#647;N&#65533;x&#65533;&#65533;qP&#65533; F-X&#65533;GPh&#65533;&#65533;H&#65533;!a1D&#65533;GxB&#65533;&#65533;.h!V&#1538;&#65533;w'&#65533;3&#65533;Z.&#65533;i;ir&#65533;&#1585;`&#65533;s&#1423;&#65533;&#65533;=m&#65533;&#65533;&#65533;&#65533;&#65533;J&#65533;&#65533;?t&#65533;W7&#65533;Wo&#52591;K&#65533;&#65533;&&#65533;.&#65533;&#65533;~&#65533;J&#65533;&#65533;&#65533;b&#65533;2y&#65533;)&#65533;&#723;5Ye&#65533;L&#65533;%&#65533;Y(&#65533;&#65533;*&#65533; &#65533;][&#954;&#65533;+&#65533;&#65533;&#65533;&#65533;&#65533;&#65533;&#65533;&#65533;&#65533;&#65533;2Y&#65533;j&#1209;&#65533;k&#65533;&#65533;&#65533;&#65533;&#65533;t&#65533;&#65533;s&#65533;O&#65533;&#65533;&#65533;[z).&#65533;&#65533;<&#65533;tG&#65533;&#65533;3&#65533;ov&#65533;&#65533;2&#65533;&#65533;xI4&#65533;&#65533;&#65533;&#65533;Lq&#65533;&#65533;2a	&#65533;&#1356;&#65533;|&#65533;N&#65533;&#65533;N&#65533;&#65533;'&#65533;&#65533;oq&#65533;&#65533;b1$&#65533;\NV&#65533;&#65533;&#65533;&#65533;mT#&#65533;&#65533;/tT&#65533;"&#65533;h#!&#65533;1\
Mh&#65533;0,l&#65533;
T&#65533;&#65533;&#65533;U\&#65533;&#65533;&#65533;4&#65533;@b)&#65533;Fe%&#65533;&#65533;&#65533;&;&#65533;:&#65533;y&#65533;<&#65533;0&#65533;&#65533;VB.|&#65533;X&#65533;jY&#65533;x&#65533;o1&#65533;&#65533;&#65533;&#65533;-?&#65533;&#65533;&#65533;&#65533;&#65533;&#65533; ^n&#65533;b&#65533;&#65533;S&#65533;&#65533;5i&#1443;&#65533;L!	7&#65533;&#65533;&#65533;<Cw3&#65533;v#~&#233;&#65533;le&#65533;&#1703;m&#65533;\Xk8&#65533;:~&#65533;ns&#65533;&#65533;!&#65533;y&#65533;'&#65533;&#65533;c.&#65533;C&#65533;&#65533;&#65533;2&#65533;cD&#65533;&#65533;&#65533;M9&#1027;&#65533;iC&#65533;&#65533;r&#1189;h&#65533;&#65533;&#1965;&#65533;&#65533;Pe&#65533;&#65533;&#65533;<&#65533;Ki&#65533;S#&#54009;N&#65533;&#65533;&#65533;]f0&#65533;),&#65533;-&#65533;6&#65533;&#65533;&#65533;&#65533;&#65533;<&#65533;&#65533;jD&#65533;&#65533;F0zA&#65533;U&#65533;"G&#65533;C&#65533;&#65533;&#65533;% ;
P&#65533;{&#65533;0)p&#65533;Q &#65533;)&#65533;am&#65533;Wr-"&#65533;V&#65533;&#65533;&#1917;<&#65533;&#65533;Q1&#1498;"&#65533;=&#65533;&#65533;&#65533;i%&#65533;&#65533;oz&#1266;&#65533;&#65533;&#65533;P`}9&#65533;&#851;G&#65533;&#65533;&#882;&#65533;&#65533;&#65533;&#1663;&#65533;/&#65533;&#65533;&#65533;&#65533;W1&#65533;g&#65533;9_xBl&#65533;@&#65533;/&#65533;&#65533;&#239;&&#65533;jq&#65533;`&#65533;&#65533;&#65533;\i&#65533;&#65533;jz&#65533;YIa&#65533;&#65533;&#65533;*&#65533;&#887;&#65533;&#65533;&#65533;>&#65533;&#65533;/~O&#65533;U&#65533;&#65533;&#1555;?&#65533;r&#65533;&#65533;:?h&#65533;&#65533;/\y&#65533;F&#65533;&#65533;4&#65533;&#65533;&#65533;W/&#65533;#e:&#65533;&#65533;a&#363;&#65533;\QXJ&#65533;&#65533;D=&#65533;&#65533;e&#65533;yZgxFc&#65533;&#65533;J&#65533;&#65533;|0&#65533;&#65533;&#65533;&#65533;&#65533;&#65533;;&#65533;C&#65533;( &#1859;<&#65533;&#65533;3<54&#65533;1&#65533;&#65533;B,&#65533;B&#65533;E&#65533;&#65533;A&#65533;@ &#65533;&#65533;&#65533;&#65533;&#65533;E&#65533;@&#65533;H&#65533;.&#65533;C=<&#65533;9}	&#65533;\&#65533;&#65533;&#65533;&#65533;C&#65533;Ur)&#65533;&#65533;	SZA&#65533;&#65533;&#65533;JY&#65533;&#65533;A&#397;&#65533;U&#65533;&#65533;&#65533;&#65533;&#65533;&#65533;U&#65533;&#65533;[|&#65533;&#65533;Q4&#65533;4	&#65533;&#65533;&#65533;&#65533;&#65533;!&#65533;!&#65533;&#65533;!&#65533;X2\&#65533;&#65533;2&#865;&#65533;L&#65533;&#65533;L&#65533;t	&#65533; ziA&#65533;&#65533;;q&#65533;&#65533;Oq}&#65533;3U&#65533;a&#65533;&#65533;%RL%&#65533;&#65533;&#65533;&#65533;&#65533;R&#65533;e"&#65533;I&#65533;&#65533;&#270;&#65533;b'&#65533;"&#65533;&#65533;&#65533;&#65533;&#65533;,&#65533;&Q&#65533;n%]&#65533;&#65533;O@Mth&#65533;&#65533;&#65533;&#65533;&#65533;(]&#65533;&#65533;&#65533;P&#65533;&#65533;E
sxW&#65533;xQ&#65533;tZ&#65533;d&#65533;&#65533;qb&#65533;L`&#65533;yC{M#}&#65533;`&#65533;&#65533;&#65533;&#65533;1&#2008;9&#65533;&#65533;=&#65533;&#65533;9`&#65533;285<C2C0&#65533;-&#65533;B)&#65533;B&4&#65533;BH&#65533;&#65533;&#65533;@ A&#65533;&#65533;&#65533;&#65533; d&#65533;&#65533;0&#65533;&#65533; "&#65533;O&#65533;T$".&#65533;&#65533;y1&#65533;&#65533;&#65533;&#65533;&#65533;&#65533;x&#65533;au{QF&#65533;Wb@F]ma&#65533;x&#65533;&#65533;_Y$&#65533;d&#65533;c&#65533;K&#65533;&#1119;&#65533;&#65533;_&#65533;&#606;3a]&#65533;1&#65533;XV&#65533;&#65533;&#65533;~b&#65533;&#65533;M\(&#65533;d&#65533;LY&#65533;&#65533;d&#65533;&#65533;&#65533;D)&#65533;$RN
WeME,J&#65533;
&#65533;&#65533;&#65533;s&#65533;A<&#65533;&#65533;&#65533;&#65533;(9&#512;&#65533;`&#65533;`&#65533;&#65533;VVO&#65533;&#65533;&#65533;=&#65533;&#65533;U&#65533;qq&#65533;&#65533;&#65533;&#65533;|)&#65533;L&#1259;&#65533;&#342;&#65533;&#65533;!P&#65533;_Z
&#65533;&#65533;m%&#584;	&#65533;]&#65533;&#65533;,~&#1526;&#1101;U`DUx&#65533;&#1240;P&#65533;&#65533;L&#1188;&#65533;Eyp&#65533;&#65533;&#65533;&#65533;&#65533;!8&#65533;&#65533;&#65533;&#65533;bT&#65533;!&#65533;hc&#65533;&#65533;	Q&#65533;&#65533;&#65533;=&#65533;&#65533;9lC5L&#65533;4TC5H&#65533;2&#65533;.&#514;)|&#65533;'`&#65533;"&#65533;A&#65533;@&#65533;&#65533;&#65533;@>>&#65533;#@&#65533;&#65533;0&#65533;fR&#65533;&#65533;cV_&#65533;1$DX]p&#65533;=&#65533;1QOy<&#65533;&#29786;&#65533;&#65533;a&#65533;&#65533;&#65533;&#65533;&#65533;&#65533;p&#65533;&#65533;O&#65533;x&#65533;)\\ZU&#65533;&#65533;#B&#65533;9a&#65533;!}&#414;PPN&#65533;&#65533;{&#65533;a{&#65533;'d&#65533;N&#1950;+&#1430;`&#65533;r&#65533; 1~P&#65533;qP&#65533;6I &#65533;&#65533;X&#65533;kaoy&#65533;p&#65533;&#65533;&#65533;&#65533;^&#65533; &#65533;&#65533;&#65533;&#65533;&#1929;&#65533;&#65533;&#65533;&#65533;&#65533;&#65533;NL&#65533;L&#65533;&#65533;&#65533;x&#65533;&#65533;e&#65533;h&#65533;Nb&#65533;&#420;&#65533;&#65533;&#65533;&#65533;&#588;&#65533;&#65533;&#65533;:0WX&#65533;&#65533;&#65533;&#65533;&#65533;P&#65533;B&#65533;UD&#65533;&#65533;g&#65533;&#65533;&#65533;&#65533;CiF&#65533;&#65533;&#65533;&#65533;NZE&#65533;I&#65533;@&#65533;n&#65533;ED&#65533;&#65533;X'&#65533;&#65533;&#65533;ha`!.e&&#65533;&#65533;gJ#}&#65533;Z&#65533;&#65533;e&#65533;c7"&#65533;<&#65533;C8X&#65533;i&#65533;;&#65533;C6&#1306;3&#65533;&#65533;30C1&#65533;&#65533;*|B YB#&#65533;&#65533;&#65533;&#65533;&#65533;A`A &#65533; &#65533;4&#65533;XA&#65533;&#65533;1&#32894;&#65533;&#1012;Y :g&#65533;FW&#65533;&#65533;3&#65533;&#65533;1yb&#65533;t&#65533;&#65533;&#65533;8&#65533;_&#65533;&#65533;&#65533;j5&#65533;&#65533;&#65533;6Z&#65533;&#65533;&#607;)&#65533;j&#65533;&#65533;B&#65533;(&#65533;&#65533;&#65533;&#65533;%&#164;&#65533;&#65533;^|&#65533;eY&#65533;eE&#65533;5S1&#65533;d&#65533;&#65533;&&#65533;&#65533;1n*G&#65533;c&&#65533;&#65533;&#65533;.Mt`&#65533;&#65533;&#65533;&#65533;Ip	&#65533;|&#65533;b&#65533;\&#65533;&#65533;&#65533;&#65533;&#65533;+|&#65533;
[%&#65533;&#65533;&#65533;&#65533;d&#65533;V&#1451;x \&#65533;p&#65533;g&#65533;&#65533;&#65533;b&#65533;
}Q&#65533;<W&#65533;&#65533;^&#65533;H&#65533;&#65533;&#65533;T&#65533;&#65533;&#65533;&#65533;&&#65533;&#65533;&#65533;Y&#65533;y&#65533;&#65533;YX|&#65533;&#65533;Mp&#65533;&#65533;D&#65533;&#65533;*&#65533;),ya.&#65533;b&#65533;D&#65533;Cel&#65533;&#65533;&#65533;,&#65533;&#65533;=&#65533;&#65533;9&#65533;&#65533;<d&#65533;r&#65533;943L&#65533;3&#65533;`1&#65533;`/&#65533;(X%P&#65533;$H&#65533;$X&#65533; 9B&#65533;&#65533; &#65533;p&A&#65533;H&#65533;&#65533;A2`+&#65533;4&#1228;k&#65533;4&#65533;&#65533;j&#65533;&#65533;4&#560;&#65533;&#65533;&#65533;ig&#65533;&#683;&#65533;&#65533;&#65533;&#65533;&#65533;&#65533;W~b[&#65533;&#65533;&#65533;[&#65533;%&#65533;fi%&#65533;t&#65533;&#65533;%S&#65533;n&#65533;&#301;D&#65533;&#65533;&#65533;:D]6e&#65533;i&#65533;&#65533;bnkK&#65533;t8&#65533;	&#65533;\&#65533;x&#65533;sR&#65533;hQ&#65533;:&#65533;&#65533;&#65533;&#65533;&#65533;&#65533;~&#65533;R&#65533;zM[&#65533;j&#65533;u"&#65533;&#65533;&#65533;j"&#65533;H&#65533;~v&#65533;&#65533;Di&#65533;

'q&#65533;*W&#65533;&#65533;&#65533;&#65533;o&#65533; &#65533;&#65533;&#1872;&#65533;b&#65533;&#65533;&#65533;`&#65533;&#65533;*&#788;_&#65533;u&#65533;&#65533;&#65533;H&#65533;)&#65533;l9P&#1087;&#65533;&#65533;<
7&#65533;&#65533;&#65533;&#65533;/&#1940;5&#65533;,6d&#65533;7&#65533;Ch&#65533;C:pC3,3&#65533;&#65533;0&#65533;&#65533;,&#65533;&'l'd&#65533;$T&#65533;'&#65533;&#65533;*&#65533;&#65533;)lB"&#65533;H&#65533;&#65533;&#65533;&#65533;oA B30&#65533;&#65533;&#65533;QQ&#65533;&#26000;&#65533;j&#150;j_&#65533;&#328;(&#65533;.&#65533;IH&#65533;&#65533;p&#65533;F&#65533;&#65533;&#65533;.&#65533;&#65533;Y&#65533;9&#65533;)B%&#65533;&#65533;&#65533;0&#65533;x&#65533;(&#65533;0&#65533;S&#65533;&#46317;&#65533;&#65533;&#65533;&#65533;O&#65533;&#65533;&#65533;&#65533;s&#1695;gx&#65533;&#65533;d&#1738;&#65533;&#65533;m&#65533;0r	&#65533;]q&#65533;x`=HE&#1800;+&#65533;>eWl&#65533;TW&#65533;&#65533;&#65533;.&#65533;j&#65533;vffN|&#65533;&#65533;zl&#65533;&#65533;&#1649;&#65533;&#65533;&#65533;eH&#65533;[	@Mlt&#65533;&#65533;&#65533;&#65533;&#65533;&#1453;&#65533;&#65533;&#65533;&#65533;dA)rhb&#65533;&#65533;&#65533;t^v&#65533;&#65533;&#1646;&#65533;-&#65533;qz&#65533;CZW&#65533;&#65533;bz&#65533;&#65533;&#65533;&#65533;j&#65533;<&#65533;C78C&#65533;	C3t&#65533;f&#65533;&#65533;MC3&#65533;0&#65533;&#65533;-&#65533;-&#65533;&#65533;(|B(&#65533;&(B"T(&#65533;&#65533;+&#65533;*x&#65533;#&#65533;A&#65533;&#65533;@&#65533;%X&#65533;W&#65533;;&#65533;(&#65533;2&#65533;%&#65533;i&#65533;#:+z&#65533;&#65533;&#65533;&#65533;U&#213;y&#65533;'&#65533;Z &#65533;s$&#1495;&#65533;&#65533;_&#65533;6\#W&#65533;&#65533;&#65533;e&#269;R&#65533;|rrq^&#65533;&#65533;&#65533;c&#65533;&#65533;&#65533;A&#65533;&#65533;&#65533;+&#65533;&#65533;&#65533;&#1228;&#65533;S&#65533;&#65533;Dx&#65533;&#65533;.&#65533;Z&#65533;&#1485;&#65533;&#65533;&#65533;G&#65533;&#65533;&#65533;|&#65533;}&#65533;*H&#65533;4&#65533;&#65533;0&#65533;&#65533;&#65533;g&#65533;X&#65533;X&#65533;NO&#65533;&#65533;(&#65533;&#65533;&#65533;&#65533;&#65533;&#65533;K&#65533;.p&#65533;ED&#65533;&#65533;&#65533;&#65533;X&#65533;L&#65533;**&#65533;.&#65533;1GdD6&#65533;&#65533;J&#65533;o&#65533;H"&#65533;&#65533;n&#65533;f&#65533;&#65533;|i
S/&#65533;H&#65533; &#65533;&#65533;&#65533;&#65533;g&#65533;b&#65533;`&#65533;&#65533;:g&#65533;d&#65533;&#65533;<&#65533;&#65533;5$&#65533;/&#65533;/ &#65533;5h&#65533;5T5H&#65533;3$1&#65533;N&#65533;&#174;&#65533;l#&#65533;&#65533;&#65533;"p&#65533;)&#65533;+&#65533;&#65533;(&#65533;&#65533;&#65533; &#65533;"\&#65533;*&#65533;&#65533;9&#65533;V&#65533;&#65533;&#65533;a&#65533;:&#65533;Y&#65533;}&#65533;u&#65533;t&#65533;u/M&#65533;*&#65533;4&#65533;&#65533;$bc&#65533;&#1896;~&#65533; &#65533;&#65533;&#65533;&#65533;&#65533;_h&#65533;j&#65533;P&#65533;ho/&#65533;&#65533;\&#65533;^?&#65533;&#65533;&#65533;&#65533;k&#337;ri6	E_s&#65533;&#65533;&#65533;&#1044;:%&#65533;&#653;DOh&#65533;6&#65533;t&#65533;&#65533;^&#65533;%&#65533;9&#65533;&#65533;&#1790;&#65533;y&#65533;&#65533;f&#65533;&#65533;&#65533;j&#65533;&#65533;T`&#65533;&#65533;J&#65533;]d&#65533;qWF&#65533;:Cr&#65533;&#65533;n+&#65533;e&#65533;-&#65533;&#65533;&#723;&#65533;-&#65533;&#65533;&#65533;N&#65533;&#65533;&#556;&#65533;&#65533;&#65533;X{&#65533;j&#65533;&#65533;U&#65533;&#65533;6&#65533;&#65533;z/&#65533;&#65533;eq&#65533;_^(W&#65533;@&#65533;&#65533;:tC3C&#65533;
2D&#65533;&#65533;-&#65533;4<&#65533;1&#65533;&#65533;&#65533;&#65533;&#65533;&#65533;T(t%&#65533;LU&#65533;&#65533;"dB'&#65533;)&#65533;&#65533;&#65533;*&#65533;&#65533;&,&#65533;"&#65533;4tC9&#65533;&#65533;<h&#65533;swQ&#65533;&#65533;&#65533;X&#65533;&#65533;LE&#65533;X9u&#65533;&#65533;
I&#65533;&#65533;H&#65533;&#65533;1&&#65533;&#65533;8ONf&#65533;![.&#65533;Hq8&#65533;V&#65533;&#65533;A&#65533;X&#65533;-&#65533;&#65533;>&#65533;&#54701;aL&#65533;@&#65533;&#65533;=_%&#65533;&#65533;~&#65533;m&#65533;rS&#10579;?y&#65533;Y&#65533;A{&#65533;anK&#65533;&#65533;r&#65533;;&#65533;&#65533;n&#65533;kQ&#65533;mY&#65533;&#65533;&#65533;&#65533;*&#65533;&#65533;&#65533;r^I&#65533;0V&#65533;&#65533;
_/J&#65533;&#65533;&#65533;.J&#65533;:&#65533;&#65533;:&#65533;&#65533;J&#65533;&#65533;H&#65533;&#65533;b&#65533;t~&#65533;wn&#65533;&#65533;SuTz&#65533;&#65533;n&#65533;
P&#65533;AYfD&#65533;&#65533;-&#65533;&#65533;&#65533;U&#65533;&#65533;&#65533;&#65533;&#65533;t5&#65533;&#1499;
W&#65533;D^{&#65533;9of&#65533;Y&#65533;&#65533;&#65533;&#65533;\&#65533;&#65533;=&#259;7&#65533;&#65533;-1C20&#65533;&#65533;3_&#65533;B/ &#65533;&#65533;&#65533;&#174;&#65533;'H &#65533;&#65533;&#65533;&#65533;&#65533;&#65533;&#65533;$l&#65533;&#65533;&#65533;&#65533;03&#65533;&#65533;&#65533;&#2825;&#65533;:&#65533;&#65533;&#1570;TL&#65533;&#65533;&#65533;&#65533;$&#65533;W&#65533;E&#65533;&#65533;u&#65533;&#65533;&#65533;&#17090;&#65533;F&#65533;B&#639;~E&#65533;a:&#65533;&#65533;h&#65533;*&#634303;&#65533;7Q&#65533;&#65533;q&#65533;&#65533;&#46999;ez&#892;&#65533;&#65533;g(&#65533;&#65533;&#65533;&#65533;&#65533;_&#65533;0:n&#65533;L7&#65533;&#1045;V_![&#65533;XP:&#65533;&#65533;&#65533;&#65533;&#65533;m&#65533;*q&#65533;&#65533;Y&#65533;&#65533;_&#65533;&#65533;&#65533;g&#65533;V&#65533;i&#65533;v&#65533;&#65533;&#65533;&#65533;4&#65533;&#65533;&#1447;&#65533;.&#65533;s+u&&#65533;&#65533;&#65533;&#65533;&#65533;&#65533;&#1786;&#65533;&#1517;&#65533;CY&#65533;&#65533;&#65533;&#65533;(&#65533;m&#65533;&#65533;(zn\&#65533;&#65533;{k&#65533;&#172;J&#65533;&#65533;&#65533;&#65533;&#65533;&#65533;A&#65533;&#65533;l&#65533;&#65533;&#65533;{t&#65533;C;\&#65533;1&#65533;&#65533;0C0&#65533;&#65533;848C1L&#65533;&#65533;&#65533;/&#65533;&#65533;-&#65533;&#65533;*&#65533;&#65533;%$D&#65533;&#65533;&#65533;@8&#65533;&#65533;%t&#65533;'&#65533;&#65533;/tC&#65533;&#65533;&#65533;&#65533;&#65533;&#65533;	=cR&#65533;&#65533;&#65533;IH&#65533;&#65533;O7#f	;&#65533;P &#65533;s&#65533;2&#65533;r:=&#65533;&#65533;q&#65533;&#65533;wk&#65533;p&#65533;&#65533;}B&#65533;&#65533;&#65533;&#65533;}&#65533;&#65533;?Sg=&#65533;&#65533;\&#65533;&#65533;+&#65533;@&#65533;>&#65533;0s<&#28076;&#65533;k&#65533;n&#65533;~&#65533;&#65533;&#1023;&#65533;&#65533;&#65533;Y:&#65533;&#65533;&#65533;?i&#65533;*&#65533;
&#65533;z:@&#65533;&#65533;[8q&#65533;&#65533;D&#65533;&#65533;Ao&#65533;2&#65533;8Q"&#65533;o&#65533;=thQ&#65533;E&#65533;3&#65533;7r#&#593;M&#65533;$iP&#65533;&#65533;q&#65533;&#393;W&#65533;&#1849;&#65533;&#65533;&#65533;&#65533;L&#65533;&#65533;gO&#65533;?}&#65533;[&#65533;.&#65533;&#65533;uG&#65533;&EJ&#65533;9&#65533;&#65533;`&#65533;$W&#65533;&#65533;&#65533;&#65533;/&#65533;Z&#65533;:&#65533;jL&#65533;U&#65533;&#65533;&#65533;kT&#65533;G
&#65533;H&#65533;a7n&#1916;&#65533;&#65533;&#65533;6&#65533;[&#65533;r;jTN-K&#65533;1	&.&#65533;Kr&#65533;&#65533;i&#197;&#65533;U&#65533;&#65533;h&#65533;+&#65533;&#65533;&#65533;v&#1948;	&#1781;&#65533;&#65533;-]&#65533;&#65533;&#65533;&#65533;&#65533;X&#65533;e&#65533;R&#65533;Q1O&#65533;&#65533;HQbE&#65533;8&#65533;&#65533;9&#65533;&#65533;S&#65533;O&#65533;<&#65533;bf&#65533;>&#65533;&#465;'W&#65533;&#65533;ys&#65533;&#993;G&#65533;&#1980;&#65533;&#65533;{&#65533;&#65533;&#1915;^/{=&#65533;&#65533;&#65533;&#1243;'/<&#65533;&#65533;&#1849;k&#462;2{&#65533;;&#65533;:&#65533;?&#65533;\Us&#65533;&#65533;N&#65533;&#65533;&#65533;jM&#65533;&#65533;%&#65533;&#65533;v&#65533;+&#65533;x&#65533;3O&#65533;d&#65533;w&#65533;A&#65533;@&#65533;&#65533;!p=&#65533;&#65533;b&#65533;&#602;&#65533;&#65533;>&#65533;&#65533;j&#65533;rF&#65533;&#65533;0&#65533;*E&#65533;&#65533;k&#65533;&#65533;&#65533;+&#65533;*&#65533;N&#65533;&#65533;*t&#65533;x&#65533;gz&#65533;&#65533;n&#65533;!&#65533;,&#65533;&#65533;#&#65533;&#65533;&#65533;&#65533;&#65533;&#65533;q&#65533;&#65533;D&#65533;&#65533;&#65533;1Bx&#659;p&#65533;&#65533;&#65533;&#65533;QKx&#65533;;P&#65533;y&#65533;&#65533;K-&#65533;T&#65533;2w&#65533;SJC&#65533;&#65533;&#65533;&#65533;*&#65533;N&#65533;.z(&#65533;o&#65533;d&#65533;">T&#65533;@&#65533;$&#65533;&#65533;CM&#65533;P&#65533;&#65533;&#741;&#65533;&#65533;&#65533;&#65533;&#65533;I]&#65533;l(K1&#65533;&#65533;(u&#65533;+g&#65533;O?&#65533;&#65533;SP#&#65533;s&#65533;9[&#65533;0rRm&#65533;&#65533;WS&#65533;0Y&#65533;-n&#65533;&#65533;&#65533;n&#65533;z&#65533;&#1531;&#65533;&#4525;&#65533;&#65533;&#65533;0c&#65533;-(#=&#65533;&#65533;&#65533;0d"&#65533;$&#65533;L%&#1129;t&#65533;Y&#65533;&#65533;l&#65533;&#65533;&#65533;&#65533;Y^ye[&#557;EWXa%&#65533;SRA&#65533;&#65533;D&#65533;&#65533;\`&#65533;&#65533;XX&#65533;p&#65533;&#65533;b&#65533;F>&#339;K2&#65533;&#346;u&#65533;KR&#65533;V&#1566;z&#65533;&#65533;N&#65533;&#65533;&#65533;&#65533;&#65533;1%&#65533;0&#221;&#65533;&#65533;T&#911;&#65533;&#65533;D&#65533;&#65533;&#617;&#65533;&#65533;qB&#65533;&#65533;&#65533;&#662;&#65533;&#65533;&#65533;L/Wf&#65533;&#65533;65&#65533;&#65533;O&#65533;&#65533;HG6Y&#65533;&#62676;&#1187;&#65533;;&#65533;&#65533;a&#65533;&#65533;&#65533;&#65533;&#65533;&#65533;&#65533;&#65533;.&#4529;&#65533;Zk&#65533;&#65533;&#65533;z&#8683;&#65533;&#65533;&#65533;<&#178;&#65533;4[mxX&#65533;&#65533;<&#2030;&#65533;&#65533;f&#65533;&#65533;/&#788;)&#65533;j&#65533;&#65533;&O&#65533;:H&#65533;Z!"HYD&#65533;&#65533;&#65533;&#65533;&#38981;
R&#65533;XE)&#65533;&#65533;&#980;&#65533;&#65533;&#65533;1&#65533;&#65533;r&#65533;J&#65533;y&#65533;(MsN&#65533;o&#65533;T<&#65533;&#65533;X=&#65533;oV&#65533;&#65533;&#65533;_&#65533;5&#65533;&#65533;:&#65533;&#1526;&#65533;&#65533;&#65533;&#65533;&#65533;&#65533;&#65533;&#65533;r&#65533;C&#65533;(&#65533;p#&#65533;&#65533;&#65533;&#65533;&#65533;'V&#65533;&#65533;p&#65533;&#65533;&#65533;E &#65533;:&#65533;ev&#65533;W^&#65533;E|X^iETRI&#65533;L9#
 hX&#65533;&#65533;NX&#65533;&#65533;R8!&#65533;&#65533;C&#65533;QD&#65533;&#65533;N&#65533;"&#65533;&#65533;&#65533;&#65533;&#65533;$i&#65533;:&#65533;&#65533;&#65533;&#65533;! &#65533;&#65533;GP&#65533;&#65533;;&#65533;&#65533;&#65533;hp(&#65533;&#65533;&#65533;^&#65533;7&#65533;8%+S&#65533;&#65533;p&#177;&#65533;mpe;&#65533;&#1840;&#65533;!h&#65533;l;&#65533;&4 vT(oz3&#1869;L'B&#65533;P&#65533;'4&#65533;&#65533;NH&#154;|&#65533;cCt&#65533;V&#65533;w&#65533;&#65533;&#65533;tR&#1348;&#65533;@-n&#65533;&#65533;&#65533;y&#65533;v&#65533;&#65533;'&#65533;	LU&#65533;0&#65533;6&#65533;&#1613;e&#65533;&#65533;&#65533;&#65533;66&#65533;&#65533;&#65533;z&#1232;|b&#65533;&#65533;&#65533;&#65533;&#65533;p&#65533;&#733;&#65533;&#65533;&#65533;&#65533;&#65533;q&#65533;&#65533;\C&#65533;&7&#65533;-&#65533;wsi$&#65533; &#65533;;HR03UB5&#65533;&#65533;&#65533;&#65533;&K&#65533;#'O&#65533;1&#65533;&#65533;(&#65533;&#65533;T)C:&#65533;q&#65533;&#65533;&#6428;&#65533;&#65533;*&#65533;&#65533;%&#65533;<H-qI\&#65533;&#65533;&#378;&#65533;&#65533;`Jr&#65533;&#65533;&#65533;D&#65533;mTc&#65533;&#65533;&#65533;7&#257;n&#65533;&#65533;]x&#65533;.&#65533;&#65533;&#65533;M&#65533;h'&#65533;&#65533;3z1&#65533;V&#65533;&#65533;&#65533;L+Vq
R&#65533;&#65533;&#65533;&#65533;&#65533;&#65533;&#65533;&#65533;&#65533;& &#65533;
\0&#65533;&#65533;&#65533;/H&#65533;*!
&#1992;&#65533;&#65533; G;&#65533;a&#65533;..&#65533;&#65533;&#65533;q&#65533;&#316;CE&#65533;GM&#65533;-C&#65533;~&#65533;s&#65533;&#65533;T&#65533;8	5S&#65533;&#65533;&#65533;-,/&#65533;&#65533;Ap&#65533;c&#882;&#65533;C&#65533;&#65533;c&#65533;l%+at&#65533;N&#25895;6&#65533;&#65533;M7&#65533;&#65533;&#65533;m&#1956;(B&#65533;a&#65533;&#65533;6&#65533;&#65533;&#65533;&#65533;MM&#65533;u&#65533;&#65533;&#1319;V&#65533;&#65533;iRyT&#65533;gf]&#65533;&#65533;&#65533;t6&#65533;&#65533;u&#65533;e&#65533;&#65533;&#65533;<xG&#65533;&#65533;NY&#65533;&#65533;Z&#65533;WD	&#65533;&#65533;r&#65533;C&#65533;Hn&#65533;j&#65533;q	&#65533;_&#65533;&#65533;+o&#65533;W&#65533;&#65533;+&#65533;&#65533;&#1677;&#65533;
&#65533;q&#65533;&#65533;K&#65533;&#65533;&#65533;x(DQDb(&#1489;&#65533;&#65533;&#65533;HtL&#65533;	N&#65533;&#65533;<&#65533;&#65533;t&#65533;&#65533;
`&#65533;&#1320;&#65533;$!&#65533;&#65533;&#65533;A&#65533;[<&#65533;)P&#65533;c&#65533;r5&#65533;\&#65533;W&#65533;&#65533;ou&#65533;&#65533;&#65533;J&#65533;&#65533;l&#1606;4|&#65533;&#65533;R&#65533;"&#65533;&#65533;F:&#1809;T&#65533;&#65533;b&#65533;EaZ&#65533;&#65533;&#65533;&#65533;&#65533;8F.j&#65533;v&#65533;b&#65533;8*LA
&#65533;&#65533;&#65533;y&#514;&#65533;P&#791;)0&#65533;	Z0O&#65533;&#65533;&#65533; ex&#65533;&2
T&#65533;&#65533;88&#65533;U&#65533;.&#65533;9P&#65533;v &#65533;&#65533;D&#65533;I&#65533;&#65533; W&#724;&#65533;&#65533;&#65533;&#65533;c&#65533;OC)&#65533;HQ(i&#65533;C&#65533;)=(cV&#65533;!&#65533;V|&#65533;&#65533;&#65533;q&#228;&#65533;&#65533;&#65533;>L&#65533;=ED&#65533;&#65533;dw|&#65533;&#65533;&#65533;5&#65533;A&#1104;&#65533;RB(&#65533;&#65533;E&#65533;"&#65533;|&#65533;&#65533; &#65533;&#65533;f&#65533;=&#65533;c&#65533;!9&#65533;aO&#65533;&#65533;{&#65533;&#1356;&#65533;&#65533;@d&#65533;&#1753;&#1100;f&#65533;&#65533;&#65533;*&#65533;`&#65533;&#65533;4S&#65533;&#65533;p&#65533;&#65533;s^&#65533;ZW<&#43904;&#65533;m_&#65533;&#65533;[&#65533;&#17840;&#65533;&#65533;m&#65533;-,&#65533;&#65533;V0&#65533;u&#65533;&#65533;&#65533;j&#65533;LM&#65533;$J!SJ&#65533;Y7&#65533;8&#65533;&&#65533;&#65533;&#65533;CF&#65533;&#65533;B&#65533;&#65533;&#65533;R&#65533;&#1474;jR7&#758;&#65533;&#65533;&#65533;[^=&#65533;D&#65533;:&#65533;&#1461;F4q[&#65533;ol&#65533;&#65533;p&#65533;&#65533;&#65533;I&#65533;&#65533;&#1400;F0"!&#65533;x!&#65533;rI&#65533;&#65533;&lt&#65533;&#65533;(/:M1&#65533;Pt"&#65533;&#65533;D#&#65533;&#65533; &#65533;&#65533;3hA~&#65533;i&#65533;`&#65533;&#65533;&#65533;A&#65533;&#65533;&#65533;K`B&#65533;0&#65533;'8A
^L&#65533;&#65533;~pv&#65533;&#65533;&#65533;1I&#65533;F&#65533;&#65533;
&#65533;7&#65533;yiD;&#65533;&#65533;&#65533;SJ<@d&#65533;&#65533;&#65533;l +m\&#65533;4&#65533;1q&#65533;&#65533;&#65533;&#65533;&#65533;H6&#65533;d!&#65533;J&#65533;y>$&#65533;&#65533;d?}=T&#65533;&#65533;&Q&#65533;&#65533;No&#1294;&#65533;EH&#65533;G&#65533;&#65533;&#65533;E:^&#65533;&#65533;&#65533;nQ&#65533;&#65533;&#65533;&#65533;&#65533;&#1249;u&#65533;G&#65533;t&#65533;&#65533;&#1307;&#13087;&#65533;&#65533;&#65533;*&#65533;&#65533;&#65533;&#65533;C&#65533;&#65533;Q&#65533;&#65533;e\&#65533;%&#65533;vI&#65533;}&#65533;&#65533;&#65533;&#65533;#&#65533;rk?5&#919;&#65533;&#65533;-_e&#65533;&#65533;&#65533;&#370;&#65533;&#65533;&#65533;HQy&#65533;I&#65533;&#65533;):&#65533;&#65533;~]&#65533;F+&#65533;&#65533;a&#65533;]&#65533;g+&#65533;&#65533;&#65533;-&#65533;&#65533;<&#65533;-o&#65533;H>.&#65533;&#1540;&#65533; &#65533;'T&#65533;|&#65533;'0&#65533;9`d&#1541;a &#874;U&#65533;&#65533;>&#65533;2z&#65533;s&#65533;&#65533;&#65533;&#65533;&#65533;% &#65533;B&#65533;AV8B|&#65533;&#65533;@&#65533;f&#65533;&#65533;&#65533;&#65533;`^&#1549;'F&#65533;.S`&#65533;&#65533;&#65533;&#65533;3&#65533;At&#65533;&#65533;&#65533;&#65533;8+f&#65533;
[pl&#65533;)S$&#65533;QO&#959;&#62942;8&#65533;&#65533;&#1574;&#65533;&#65533;@*Ui&#65533;n&#65533;fL&#65533;f&#65533;&#65533;&#65533;&#65533;>&#65533;o^&#65533;&#65533;/P&#65533;,&#65533;fU &#65533;*h"Tp[&#65533;(&#65533;&#65533;&#65533;&#65533;l&#65533;@P9&#65533;f&#65533;Ip&#65533;L&#65533;K&#65533;&#65533;Nl&#65533;$K&#65533;Nc&#65533;&#65533;&#65533;H)&#65533;hP&#65533;&#65533;&#65533;7&#65533;&#65533;P&#65533;&#65533;&#65533;&#65533;`&#65533;vO&#65533;&#65533;V&#65533;eqG&#65533;&#600;&#65533;&#65533;&#65533;&#65533;&#65533;&#65533;Bv&#65533;W&#65533;&#65533;#6B&#65533;&#65533;
u&#65533;&#65533;
o&#65533;.&#65533;fP&#65533;&#65533;&#65533;&#65533;6)?i&#65533;X&#65533;&#65533;tIrt&#65533;p&#65533;&#65533;&#65533;V&#65533;r0&#65533;&#65533;`&#65533;&#65533;&#65533;&#65533;&#65533;8o,a
&#65533;&#65533;&#65533;@&#65533;&#65533;
&#65533;`&#384;&#65533;&#65533;	v h&#65533;j&#65533;S&#65533;&#65533;U&#65533;&#65533;a&#65533;&#65533;hA^!D&#65533;&#65533;&#65533;&#65533;&#65533; 
&#65533;-z&#65533;&#65533;Z`&#65533;&#909;Q@P&#65533;&#65533;
!B&#65533;H&#65533;&#65533;0&#65533;&#1664;^&#65533;&#10305;J0&#65533;&#3750;&#65533;*&#65533;V&#65533;&#65533;&#65533;o&#65533;&#65533;&#1027; 7&#65533;&#65533;&#65533;&#1063;&#65533;'&#65533;(R&#65533;&#65533; &#65533;&#65533;J&#65533;&#65533;&#65533;&#65533;nN* ?&#65533;&#65533;Bn&#65533;&#65533;&#65533; &#65533;QSd&#65533;&#65533;&#1905;&#65533;&#65533;&#65533;&#1123;B&#65533;&#65533;&#65533;&#65533;oC&&#65533;8P&#65533;<P&#1185; l 	r &#65533;LH&#65533; &#65533;&#65533;&#65533;ll\0&#65533;&#65533;&#65533;&#1066;&#65533;<&#65533;,2'&#65533;"&#65533;&#65533;ZTDN &#65533;&#65533;@&#65533;v&#65533;&#65533;&#65533;F&#65533;X&#65533;&#65533;&#65533;&#65533;L&#65533;z+&#65533;&#65533;P&#65533;&#65533;&#65533;|e&#65533;a&&#65533;&#65533;&k&#65533;%&#65533;BW&#65533;&#65533;&#65533;'Im &#65533;a&#65533;&#65533;&#65533;>eL&#65533;"A&#65533;KTz&RJTDE&#65533;&#65533;Ybk&#65533;%&#65533;&&#65533;&#65533;&#65533;v&#65533;+&#65533;&#65533;`Rx B~A&#65533; &#65533; 	&#65533;&#65533;&#65533; 	&#65533;&#65533;&#65533;&#65533;X&#65533;	<&#65533;&#65533;!&#65533;&#65533;b&#65533; #&#65533;r&#65533;4&#65533;&#65533;.A&#65533;&#65533;&#65533;`j&#65533;&#65533; P T`~j&#65533;L&#65533;X&#65533;D R@/&#65533;D&#65533;C!&#65533;&#65533;j!&#65533;C!&#65533;( &#65533;&#65533;&#65533;H&#65533;2&#65533;&#65533;&#65533;&#65533;&#65533;&#65533;&#732;d<NB&#65533;j&#65533;2&#65533;&#65533;g&#65533;bRHn8&#65533;&#65533;&#65533;C&#65533;T&#65533;&#65533;<&#65533;&#65533;&#65533;&#65533;&#65533;F&#65533;gj&#65533;)?E&#920;&#65533;:&#65533;&#65533;)&#65533;Sh&#65533;S(&#1770;+&#65533;&#65533;%&#65533;&#65533;&#65533;`&#65533;RtL*l&#65533;~n5Y3 &#65533;#H&#163;j&#65533;&#12408;c;&lI,,&#65533;&#65533;&#65533;b&#65533;&#65533;&#65533;&#65533;$&#65533;&#65533;&#65533;;&#65533;&#65533;^&#65533;&#65533;^R0&#65533;iG$&#65533;&#65533;&#65533;T&#65533;&#65533;X&#65533;V&#65533;&#151;`+&#65533;b%&#65533;+_W&#65533;&#65533;C&#65533;j&A4D&#65533;&#65533;&#65533;&#65533;r&#65533;r&#65533;$q&#65533;&#65533;>j&#65533;8&#65533;&#65533;&#65533;E	t&#65533;v&#65533;U&#65533;b&#1208;Bvft0&#65533;lG+G+)G&#65533;lm&#65533;4H&#65533;.&#65533;&#65533;^&#65533;&#65533;&#65533;&#65533;&#65533;z`h`n`L&#65533;&#65533; &#65533;A&#65533;D&#65533;&#179;&#65533;&#65533;x&#65533;4Z!@a&#65533;&#65533;`&#65533;@	z &#65533;&#65533;h&#65533;P`N&#65533;R F@R&#65533;? T&#65533;&#65533;`,&#65533;F&#65533;4&#65533;"A&#65533;@&#65533;&#65533;&#65533;*,?&#65533;&#65533;&#65533;&#65533;&#65533;9N&#65533;&#65533;&#65533;&#65533;5&#1231;&#65533;&Hl&#424;?khG&#65533;/&#65533;&#65533;&#1011;J&#65533;s~&#65533;)&#65533;&#65533;ld&#65533;&#65533;[&#65533;&#65533;&#1960;9;ne&#65533;&#65533;99&#65533;E&#65533;&#402;ln?rA[&#65533;Wq4*I&#65533;;&#65533;&#65533;%>%XMR&#65533;&#65533;jM&#65533;S&#65533;|&#65533;&#65533;*5&#65533;&#65533;j H&#65533;&#65533;&#65533;>&#65533;&#65533;I&#65533;&#65533;&#65533;T&#65533;&#65533;&#65533;&#65533;v&#65533;&#65533;V&#39422;ssBXa&#342;&#65533;%&#65533;&#65533;&#65533;&#1845;&#65533;&#65533;Nw&#65533;&#65533;+iR&&#65533;P_C4D&#65533;r&#65533;,&#65533;&#65533;@RX&#65533;uC&#65533;UY&#65533;K&#65533;&#65533;Q&#65533;
Y1&#65533;&#65533;&#65533;&#65533;&#65533;L&#65533;rN&#65533;D&#65533;0&#65533;44c&#65533;&#65533;&&#65533;i"&#65533;&#65533;&#65533;&#65533; &#65533;&#65533;Iq&#65533;&#65533;&#65533;&#65533;&#65533;&#65533;a&#65533;&#65533;#&#65533;!j&#65533;Z24A!&#65533;@|&#65533;&#65533;&#65533;b&#65533;N&#65533;T~D B@&#65533;&#65533;O]&#65533;&#65533; (Ha:&#65533;(&#65533;*&#65533;&#65533;&#65533;j!&#65533;a&#65533;&#65533;&#65533;&#65533;&#65533;JZ&#65533;&#65533;8\!)Fb&#1039;&#65533;&#65533;S6&#65533;F&#65533;@&#1356;&#65533;&#65533;&#65533;&#1668;7&#65533;oq&#65533;&#65533;q>^&#65533;ib4@V&#65533;&#65533;ju&#65533;&#65533;V:9&#65533;9GEm&#65533;]<B&#65533;@*?	&&#65533;%j&#65533;WO&#65533;&#65533;6&#65533;&#65533;&#65533;&#65533;R&#65533;&#65533;&#65533;.&#65533;&#65533;&#65533;'5m&#65533;;&#1427;I&#65533;s&#65533;&#65533;v69&#65533;[&#65533;5T&#65533;"7&#65533;V&#65533;&#65533;&#65533;&#65533;7&#65533;F!&#65533;&#65533;&#65533;u&#65533;&#65533;w&#65533;&#65533;&#65533;w^]e&#65533;&#65533;&#65533;&#65533;&#65533;w&#65533;_&#65533;&#65533;z&#65533;&#65533;	&#65533;&#65533;w&#65533;bqX&#65533;&#65533;fB&#65533;f	+&#65533;?&#65533;&#65533;+&#65533;.&#65533;W&#65533;vx!&#65533;&#65533;q&#65533;r*&#65533;D	cGTcg&#65533;c!&#65533;W&#65533;)&#65533;a@&#65533;v@~&#65533;z@j d &#65533;&#65533;&#65533;#cBiL(E&#65533;&#65533;nAN2&#65533;T&#65533;&#65533;z@x 	|&#65533;X&#65533;&#65533;D&#65533;T&#65533;D&#65533;:&#65533;OA F&#65533;&#65533; U&#65533;m(a*&#65533;"&#65533;&#65533; &#65533;&#65533;&#65533;#&#65533;&#65533;$&#65533;&#65533;a&#65533;z&#65533;k&#65533;&#65533;&#65533;&#65533;&#65533;Ocs&#144;N&#65533;dS&#65533;&#65533;G&#65533;&#65533;SYp&#65533;&#65533;&#65533;&#1164;&#242;qCjj&#65533;&#65533;Q&#65533;1&#65533;nL&#65533;b&#65533;&#65533;&#65533;&#65533;&#65533;&#65533;&#65533;&#65533;L&#65533;1&#65533;&#65533;&#65533;=&#65533;5W&#65533;X&#65533;D&#65533;$-&#65533;ySE}9f&#65533;&#65533;&#65533;q&#65533;&#65533;Wx&#65533;&#1128;=;&#65533;t-&#65533;m&#65533; !&#786;/&#65533;u&#65533;&#65533;t&#65533;&#65533;=e&#65533;&#65533;*J&#65533;&#65533;&#65533;So7Tku&#65533;&#65533;xq)&#65533;qQ&#65533;i&#65533;cY&#65533;&#65533;&#65533;&#65533;d&#65533;%&#1333;&#65533;&#822;&#65533;&#65533;v"t&#65533;&#65533;&#65533;&#65533;p&&#65533;&#65533;W&#65533;&#65533;&#65533;&#65533;aD&#65533;2&#65533;&#65533;X'yr&#65533;&#65533;&#65533;'&#65533;e/d!h&#65533;&#65533;&#65533;B&#65533;&#65533;Y&#65533;uTzY&#65533;R&#65533;G%&#65533;G	&#65533;%&#65533;&#65533;~&#65533;&#65533;b2C&#65533;&#65533;&&#65533;&#65533;&#1952;l&#65533;| &#65533;`h&#65533;_&#65533;&#1281;=&#65533;&#65533;&#65533;n&#65533;A&#65533;AT&#65533;jA&#65533;j&#65533;&#65533;@^ p r&#65533;P`B D&#65533;T 6&#65533;: &#65533;G@x&#65533;
&#65533;`7D&#65533;FA&#65533;y&#65533;&&#65533;&#65533;&#65533;&#65533;&#65533;!&#65533;&#65533;$&#65533;V&#65533;&#65533;&#65533;U&#65533;&#65533;!n%&#1385;\wm&#65533;&#65533;&#65533;[&#598;!k&#65533;Sm3n&#65533;&#65533;.H&#65533;P&#65533;&#65533;&#65533;h89mT&#65533;&#65533;|&#65533;NV&#65533;qV&#65533;b5&#65533;&#65533;&#40346;&#65533;)&#65533;b&#65533;L&#65533;&#24083;)&#65533;3Y)&#65533;B&#65533;&#65533;QBY&#65533;e)&#65533;&#65533;h~5&#65533;&#65533;&#65533;&#65533;&#65533;h@&#65533;(=&#65533;&#65533;=&#65533;&#943;>U&#65533;;&#65533;XR&#65533;Xb&#65533;Q&#65533;&#65533;&#65533;&#65533;0Y5&#65533;&#65533;;u&#65533;&#65533;J`l&#374;&#65533;&#65533;&#65533;&#65533;&#65533;s&#65533;`q&#65533;T]&#65533;#M<&#65533;z&#65533;&#65533;"BOmO&#65533;p&#65533;&#65533;&#1487;&#65533;uY&&#65533;&#65533;&#1628;&#65533;&#65533;z&#65533;&#65533;&A&#1308;&#65533;&#65533;&#65533;&#1422;Y&#65533;v;&#65533;&#65533;&#65533;e!(&#65533;y&#65533;$I&#65533;]&#65533;s&#65533;&#65533;&#65533;&#65533;)&#65533;'-&#65533;"&#65533;&#65533;&#65533;&#65533;&#65533;+&#65533;&#65533;&#65533;&#65533;!'&#65533;&#65533;j&#65533;l`&#65533; 	&#65533;&#65533;~&#65533;	&#65533; &#65533;&#65533;aX&#65533;W)&#65533;j&#65533; &#65533;P&#65533;
&#65533;r&#65533;n&#65533;L > F&#65533;&#65533;N&#65533;2&#65533;b&#65533;l 	&#65533;&#65533;&#65533;N&#65533;&#65533;54&#65533;&#65533;&#65533; &#65533;A&#65533;~&#65533;v&#65533;&#65533;e&#65533;+&#65533;j fu&#65533;x9Rw&#65533;&#65533;&#65533;[&#65533;&#65533;3S&#65533;&#65533;aL&#65533;&#65533;H&#65533;vi&#65533;<`&#65533;J&#65533;(&#65533;&#65533;&#65533;&#65533;x&#65533;&#65533;&#65533;*&#65533;cK&#65533;&#65533;E&#65533;t*$&#65533;<)4*CJ'&#65533;&#65533;6&#65533;ri'&#65533;_k&#65533;&#65533;&#65533;&#65533;u&#65533;&#65533;&#65533;&#65533;<&#343;&#65533;&#65533;&#1681;&#65533;&#65533;Y{&#65533;&#65533;&#65533;&#65533;&#65533;&#65533;m)&#65533;bH&#65533;I&#65533;&#65533;&#65533;bW&#65533;&#65533;k&#65533;&#65533;|I&#65533;H,&#65533;&#65533;&#65533;&#65533;$[
&#65533;fd&#65533;&#65533;~&#65533;c"Px&#705;x&#65533;]&#65533;&#65533;F&#65533;x&#65533;A&#65533;&#65533;B&#65533;&#65533;-&#65533;&#65533;_s&#65533;?&#65533;_&#65533;&#65533;f&#65533;&#65533;Dw&#65533;Dw++=bG&#65533;&#65533;aV&#65533;1&#65533;n)bib&#65533;&#65533;	&#65533;&#65533;~&#65533;&#65533;&#65533;&#65533;&#65533;&#65533; &#65533;Bta&#65533;t&#65533;Nm&#65533;&#65533;&#65533;&#65533;&#65533;t&#65533;&#65533;&#65533;6!&#65533;&#673;&#65533;&#65533;*&#65533;!&#65533;&#65533;&#65533;&!&#65533;@&#65533;^&#65533;v&#65533;I&#65533;;&#65533;?@O&#65533;'>&#65533;> &#65533;[&#65533;&#65533;`&#65533; 8aRaHaA,&#65533;&#65533; &#65533; d&#65533;&#65533;&#65533;2.&#65533;&#65533;6n&#65533;nW&#65533;&#65533;<5!F&#65533;G&#65533;&#65533;&#65533;&#65533;&#65533;C&#65533;&#65533;[&#65533;#;&#65533;&#65533; &#65533;&#65533;K9&#65533;&#65533;&#65533;e&#65533;Dn&#65533;zM&#65533;q&#65533;&#65533;&#65533;&#65533;O&#65533;&#65533;&#65533;&#65533;$M&#65533;<&#65533;Dj~U&#65533;/c&#65533;&#65533;&#65533;()&#65533;&#65533;&#302;zE&#65533;&#65533;&#65533;|&#65533;yA&#65533;&#65533;!&#65533;Y&#65533;&#65533;&#65533;e&#65533;&#65533;K&#65533;J&&#65533;j&#65533;&#65533;{&#65533;=fZ0&#65533;[*&#65533;&#65533;6?&#65533; Kp&#65533;&#65533;tOw&#65533;&#65533;k&#65533;s&#65533;&#1750;&#65533;&#65533;&#65533;6&#65533;&#65533;&#65533;&#65533;B&#65533;&#65533;M,&#65533;Z&#65533;&#65533;&#65533;#T&#65533;^p&#65533;x&#65533;&#65533;G&#65533;&#65533;&#65533;4&#65533;Ge&#65533;x&#65533;&#65533;v&#65533;_&#65533;!&#65533;r&#1311;PDy&#65533;&#65533;;t ?&#65533;U&7&#65533;&#65533;&#65533;&#65533;&#65533;&#65533;5&#65533;.|&#65533;*wG&#65533;g&#65533;&#65533;&#65533;&#65533;-&#65533;a+&#65533;&#65533;n&#65533;X&#65533;bQji&#65533;&#65533;w|&#1914;ukcW}&#65533;&#65533;)&#65533;&#65533;RA&#65533; &#65533;f@l &#65533;&#65533;&#65533;&#65533; 
&#65533;@apa&#65533;&#65533;&#65533;&#65533;D&#65533;&#65533;pAF&#65533;&#65533;`s&#65533;&#65533;\&#65533;z&#65533;p &#65533;)&#65533;	&#65533;&#65533;=&#65533;&#65533;`&#65533;	&#256;&#65533;&#65533;Ca&#65533;JA4&#65533;&#65533;$J&#65533;ir&#1526;v&#65533;&#65533;k&#494;&#65533;;w&#65533;&#65533;&#323;&#65533;&#65533;b<y7&#131;&#65533;P&#65533;<z&#65533;&#65533;&#65533;&#65533;&#65533;w&#65533;&#65533;I&#65533;&#65533;&#65533;&#1651;W&#65533;&#65533;H&#65533;&#65533;&#65533;CGN&#65533;Hy&#65533;,	&#65533;&#65533;yn&#65533;7R&#65533;<y&#65533;&#65533;Q#&&#65533;\<&#65533;2;r&#65533;ht#&#65533;w&#65533;,r&#65533;&#65533;&#65533;k&#65533;&#65533;d&#1645;&#65533;hV&#65533;&#65533;u&#65533;&#1317;Cw\s&#65533;&#65533;&#65533;%'n\&#65533;q&#65533;&#65533;&#65533;&#65533;K&#65533;&#65533;8&#65533;&#65533;&#65533;k&#65533;&#65533;&#65533;r&#65533;&#65533;&#65533;=w&#65533;n\&#65533;&#65533;&#1658;]&#65533;&#65533;r:&#792;7&#65533;e&#65533;V&#65533;h&#65533;&#65533;&#65533;&#413;&#65533;&#65533;q9&#65533;&#65533;&#65533;.&#65533;8&#1587;c&#65533;&#65533;.&#65533;&#65533;&#1847;y&#1534;m&#65533;l&#65533;x]68&#65533;&#65533;&#1355;&#65533;&#65533;K&#943;9t&#65533;&#65533;F&#65533;&#65533;.&#65533;Q&#65533;%[z&#65533;>|&#65533;&#65533;&#65533;&#65533;&#65533;</&#65533;(&#393;&#65533;&#65533;Cl&#65533;0&#65533;&#65533;&#65533;3f&#65533;&#65533;&#65533;H&#65533;&#65533;&#65533;&#65533;&#65533;z&#65533;tL&#65533;&#65533;&#65533;M/&#65533;&#65533;`&#65533;>!>/&#65533;&#65533;&#65533;&#65533;P&#65533;&#65533;COH&#65533;t&#65533;_{A&#65533;V&#65533;&&#65533;E&#65533;:&#65533;@&#418;c&#65533;&#65533;&#65533;W^1&#65533;&8&#65533;&#65533;f#&#65533;&#65533;&#65533;v&#65533;&#65533;&#65533;x&#65533;&#65533;7?	&#65533;&#65533;?r&#65533;M7&#65533; &#65533;$&#65533;&#65533;t&#65533;7@NIe&#65533;@.)%&#65533;Yn&#65533;&#65533;6&#65533;p&#65533;%&#65533;]j&#65533;&#65533;5&#65533;df&#65533;_&#65533;&#65533;&#65533;e&#65533;&#65533;&#65533;&#65533;`c6&#65533;&#65533;i'6&#65533;&#65533;&#614;&#65533;HF&#65533;d&#65533;Rr&#65533;&#65533;6M&#65533;	&#65533;&#65533;A
&#65533;h&#65533;C&#65533;&#65533;&#65533;&#205;3N8&#1984;3&#1744;&#65533;6&#65533;&#39280;YY&#65533;&#65533;&#65533;&#65533;h#&#65533;@rc&#65533;7&#65533;&&#65533;&#65533;Q&#65533;&#65533;&#65533;S&#65533;&#43666;&#65533;*&#65533;&#65533;5&#65533;R&#65533;3&#65533; B#&#65533;@&#65533;	/&#65533; D&#65533;&#65533;9@!&#65533;%&#65533;&#65533;XsN:&#65533;&#65533;#M0&#65533;&#65533;"
!Q&#65533; &#65533;+&#65533;&#65533;&#65533;<&#65533;C
"&#65533;&#65533;&#65533;`&#65533;&#65533;&#65533;~ Ci&#65533;H&&#65533;xb&#65533;*&#65533;P&#65533;&#65533;!&#65533;<&#65533;G@&#65533;&#65533;&#65533;`&#65533;&#65533;<\&#65533;RO<e&#65533;~i&#65533;&#65533;H&#65533;Pu`LCqxq~&#65533;|3&#65533;2&#1516;&#1230;\&#65533;C1IB5q;%&#65533;RH&#65533;&#65533;&#65533;J#&#65533;4s&#65533;&#65533;D&#65533;&#65533;&#1991;&#65533;8QF&#65533;vb&#65533;l&#65533;&#65533;\.&#65533;c&#65533;9&#65533;Qc&#1364;&#65533;x&#14905;&#65533;&#65533;&#65533;&#65533;&#65533;RM5c&#65533;E=&#65533;&#65533;P&#65533;&#65533;b:*&#65533;&#65533;&#65533;*V'W&#65533;j&#65533;&#65533;&#65533;-B&&#65533;&#65533;dCm&#908;V&#65533;&#1443;f:&#65533;7b&#65533;5&#65533;;^*&#65533;`W&#65533;X&#65533;mWF&#65533;`&#65533;&#1256;&#65533;&#65533;l&#65533;&#65533;&#65533;YE&#65533;&#65533;,&#65533;&#65533;Q&#544;K'&#65533;&#65533;&#65533;RW&#65533;GVYmyv&#65533;&#46939;(v&#65533;i&#65533;&#65533;&#65533;X&#65533;$&#65533;?U&#65533;&#65533;&#65533;&#65533;z&#65533;K&#65533;#&#65533;`K&#65533;D&#65533;&#65533;C&#65533;K1&#65533;&#65533;!RJ-e&#65533;E\U&#65533;&#65533;;&#65533;&#65533;F~[&#65533;&#65533;UZis&#65533;]t&#65533;&#65533;&#65533;&#65533;\o})&#65533;?^&#65533;&#65533;&#65533;Lb&#65533;&#17842;&#65533;J%$	p&#65533;b&#65533;S&#65533;&#65533;'4p&#65533;]&#65533;6&#1573;2&#65533;I&#65533;d&#65533;&#65533;&#65533; 8&#65533;(&#65533;*J&#65533;S9X&#65533;?&#65533;jI&#65533;  &#1474;&#309;&#65533;&#65533;~ ,&#65533;&#65533;x&#65533;&#65533;&#65533;&#65533;&#65533;q&#65533;&#65533;&#65533;
Sx$~&#65533;OI&#65533;&#1171;&#65533; &#65533;D&#65533;&#65533;&#65533;
=D&#65533;2P	B &#65533;|&#65533;!H&#65533; $7&#65533;&#65533;&#1029;&#65533;<&#65533;b&#65533;`&#65533;8&#65533;1Xx&#65533;m&#65533;&#65533;:&#65533;&#65533;&#65533;\<&#65533;R&#65533;v&#65533;+^Q&#65533; D&#65533;,&#65533;&#65533;&#65533;&#65533;':A&#65533;S|&#65533;&#65533;`$&#65533;(&#65533;`6&#65533;&#65533;&#65533;HxtH;"&#65533;H&#65533;&#65533;P&#65533;2w&#65533;h&#65533;:&#65533;&#65533;q&#65533;&#65533;&#65533;<&#65533;&#65533;k4&#65533;&#65533;&#65533;&#65533;+r&#65533;&#65533;f4&#65533; &#65533;f&#65533;4r&#65533;cs&#65533;&#65533;3&#65533;&#65533;s&#65533;&&#65533; G&&#528;&#65533;M&#1538;&#65533;H&#65533;O02&#65533;&#65533;N""&#1172;V"&#65533;&#65533;&#65533;:N&#65533;Ks&#65533;G#&#65533;&#65533;FH&#65533;&#65533;;m&#65533;)&#65533;:&#65533;iNj&#65533;F&#65533;&#65533;&#65533;&&#65533;&#65533;1&#65533;>)&#65533;"&#65533;4F&#65533;&#65533;&#65533;j&#65533;&#65533;&#65533;&#65533;&#65533;&#65533;2&#65533;&#65533;
e3&#65533;&#65533;&&#65533;&#65533;&#65533;Q8
&#65533;&#65533;&#65533;&#65533;&#65533;&#65533;E&#65533;iL]6&#65533;6&#65533;\&#65533;"X&#65533;&#65533;y&#65533;&#65533;<&#65533;$&K&#65533;JEJ&#65533;4&#65533;&#65533;&#65533;iyC&#65533;i&#17570;&#65533;I&#65533;,"&#65533;&#65533;&#65533;&#65533;&#65533;&#65533;w&#65533;n&#65533;D-&#65533;0&#65533;1&#65533;D<&#65533;Ii&#65533;H&#65533;R=u&#65533;X&#65533;&#65533;&#65533;&#65533;&#65533;&#65533;>&#65533;Y&#65533;r"q&#65533;Mj&#65533;+&#65533;&#65533;(&#65533;NIy&#65533;F-l&#65533;&#65533;&#65533;!&#65533;&#65533;Bi&#65533;_R(&#65533;&#65533;&#65533;u&#65533;&#65533;P`_&#65533;&#65533;&#65533;
&#65533;&#65533;&#65533;&#65533;&#65533;[&#65533;&#65533;V*&#65533;&#65533;&#65533;&#65533;[&#65533;&#65533;8&#65533;6&#65533;&#65533;&#65533;:Z)&#65533;X &#65533;u&#65533;%L&#65533;g&#65533;T&#65533;p&#65533;bBX&#65533;
&#28162;&#65533;#Xz@&#65533;%D&#65533;
RXl&#65533;&#65533;&#65533;&#65533;8&#65533;:&#65533;&#65533;d&#65533;&#65533;S&#65533;AX&#1026;(&#65533;=&#65533;\&#65533;&#65533;K&#65533;&#65533;&#65533;&#65533;4&#65533;&#65533; &#65533;&#65533;&#65533;`%&#65533;%
Rp&#65533;&#65533;&#65533;D$&#65533;&#65533;&#65533;&#65533;-&#65533;&#65533;&#65533;p	b&#65533;&#65533;%&#65533;tw&#65533;&#1171;&#65533;jU;7G9&#1441;&#599;m&#65533;w&#65533;X&#65533;6&#65533;&#65533;P`&#65533;&#65533;&#65533;%4
T&#65533;B&#600;F5.&#65533;&#65533;jD#&#65533;&#65533;E.r&#65533;R&#65533;"&#65533;8&#65533;F&#65533;&#65533;E a	`&#65533;$b&#65533;s%&#65533;&#65533; &#65533;&#65533;P&#65533;&#65533;x&#65533;K&#65533;[@&#65533;&#65533;t&#65533;&#65533;&#65533;&#65533;-r&#65533;,&#65533;&#1466;PJ&#601;&#65533;q&#65533;d&#65533;"&#65533;&#65533;hs,&#1675;&#65533;2&#65533;,&#65533;J&#65533;&#65533;<+{&#65533;0;v&#65533;D&#65533;go&#65533;*)/S4&#65533;lnd&#65533;z&#65533;)S&#65533;&#65533;&#65533;y
&#65533;&#65533;&#65533;u&#65533;&#65533;E&#263;>&#65533;&#1061;.M&#65533;]&#65533;&#65533;&#65533;l&#65533;&#65533;&#65533;&#65533;i&#65533;&#65533;	V&#65533;&#65533;&#65533;&#1014;&#65533;&#65533;V52&#1316;&#65533;l)#&#65533;&#65533;<F&#65533;&#65533;!&&#65533;&#65533;&#65533;&#65533;&#65533;q&#65533;%0#&#65533;ED&#65533;M&#65533;&#65533;z>&#65533;&#65533;*&#65533;L&#65533;&#1276;Y1&#65533;&#65533;m0&#65533;&#901;&#65533;&#65533;W`&#65533;&#65533;tl"&#65533;&#65533;,&#65533;&#65533;gG{&#65533;&#65533;6&#65533;&#65533;Xl&#65533;&#65533;|6&#65533;&#65533;&#65533;m69&#65533;O ,&#65533;&#65533;K&#65533;%&!&#65533;&#65533;.&#65533;&#65533;&#65533;A&#65533;&#65533;&#65533;;&#65533;4&#65533;Zm &#65533;R&#65533;&#65533;&6&#65533;NH%&#65533;L&#65533;@8A	R&#1026;&#65533;&#65533;&AJp&#65533;&#65533;5&#65533;A&#65533;p&#65533;! &#65533;0X&#65533;&#65533;_p&#65533;&#65533;&#65533;XD&#65533;&#65533;&#65533; sdA
r&#65533;&#65533; &#65533;&#65533;m.&#65533;&#65533; 
o&#65533;!&#65533;&#65533;~B&#65533;&#65533;D%&#65533;(&#65533;=@&#65533;#&#65533;
V&#65533;. &#65533;&#2008;KH&#65533;j&#65533;}&#65533;&#65533;&#65533;&#65533;:&#65533;2&#65533;&#65533;&#199;&#65533;89&#65533;!TT&#65533;&#65533;&#65533;&#65533; &#65533;9&#34939;&#65533;&#65533;&6&#65533;	Q&#65533;&#65533;&#65533;',&#65533;F4&#65533;{&#65533;&#65533;&#65533;&#65533;cl&#65533;&#65533;&#65533;`&#65533;&#65533;$p&#65533;&#65533;E7&#65533;A&#65533;W&#65533;&#65533;=&#65533;&#910;&#65533;
;}
&#65533;&#65533;,"&#65533;`&#65533;N&#65533;{&#65533;cf&#65533;C&#65533;-&#65533;_W-&#1097;qs&#65533;I?h&#65533;&#65533;&#65533;&#65533;i&#65533;a&w&#65533;&#65533;&#65533;&#65533;&#65533;6&#65533;&#65533;U$&#1511;&#65533;&#775;&#65533;&#1352;&#65533;&#65533;&#308;&#65533;&#65533;x&#65533;u&#65533;&#65533;&#65533;&#65533;Uo&#65533;&#65533;+&#65533;y&#65533;&#1232;&#65533;&#65533;'-&#65533;&#65533;&#65533;<&#65533;Y&#65533;&#65533;sr&#65533;&#65533;&#65533;&#65533;<S&#65533;&#909;mk&#65533;&#65533;Y&#65533;&#65533;G&#65533;4&#65533;jQCr&#65533;T"&%&#65533;&#65533;$&#65533;R&#65533;&#65533;_&#65533;&#65533;6&#24604;&#65533;ca7Pf6&#65533;5&#65533;}Bf&#65533;&#65533;V&#65533;&#65533;*&#65533;uX&#65533;%&#65533;&#65533;&#65533;A&#65533;f@x"XebV'sR'}&#65533;'|A&#1520;&#65533;&#65533;`g&#65533;5h&#65533;y&#65533;c&#65533;W&&#65533;%&#65533;R(&#65533;BW&#65533;&#65533;YA&#65533;oVbd`&#65533;V&#65533;&#65533;&#65533;&#65533;YT&#65533;_&#65533; r@ G.p$&#65533;&#65533;5*&#65533;D!&#65533;"23&#65533;Jp=&#65533;2&#65533;&#65533;0&#65533;&#65533;&#65533;;&#65533;'&#65533;,.&#65533;^&#402;= 4Wsp@%Pc&#65533;&#65533;P&#65533;&#65533;H&#65533;&#65533;	&#65533;&#65533;	&#65533;&#65533;`&#65533;pM&#65533;#&#65533;Z,&#65533;rH&#65533;&#65533;(&#65533; ~$&#65533;M&#65533;&#65533;t&#65533;&#65533;p&#65533;`&#65533;&#848;&#65533;&#65533;	&#65533;&#65533;&#65533;&#65533;i&#65533;R@Y i&#65533;d&#65533;_po m&#65533;j&#65533;q&#65533;ea&#65533;V&#65533;G e&#65533;&#65533;&#65533;&#65533;&#65533;1@&&#65533;4PP&#65533;&#65533;&#1843;yG&#65533;c<&#65533;6&#65533;7&#65533;&#65533;d&#65533;P&#65533;!O&#65533;&#1281;O8%&#65533;Ed&#65533;&#65533;	u&#65533;z|c&#65533;yA635&#65533;V&#65533;co&#65533;&#33055;&#65533;(&#65533;&#65533;&#65533;&#65533;5d&#65533;&#196;&#65533;&#65533;e	)&#65533;&#65533;&#65533;4&#65533;&#65533;9: B_&#65533;TK&#65533; &#1635;b&#65533;S&#65533;V&#65533;&#1047;P{5|&#759;~&#65533;'&#65533;'Q&#65533;Y"&#65533;&#65533;}&#65533;Ai&#65533;&#65533;&#65533;JZ&#65533;&#65533;f3&#65533;&#65533;&#65533;E&#65533;u&#65533;&#65533;0&#65533;&#65533;&#65533;&#65533;gk&#65533;&&#65533;&#65533;&#65533;#zW&#65533;>&#65533;&#65533;"&#65533;&#65533;"&#65533;&#65533;v&#65533;&#65533;&#65533;&#65533;P8d*&#65533;&#65533;l&#65533;&#65533;%&#65533;&#65533;A@&#65533;Wt&#65533;p&#65533;@+x&#65533;{&#65533;'fnfb&#65533;&#65533;F&#65533;6h&&#65533;&#65533;7&#65533;x&#65533;Wun&#65533;Bt&#65533;&#65533;n&#65533;*&#65533;6o&#65533;&#65533;B&#65533;&#65533;P&#65533;Gl&#65533;7&#65533;7*&#65533;Q&#65533;&#65533;j&#65533;&#65533;1&#65533;*p&#65533;&#65533;i!&#65533;@,&#65533;rd?&#65533;bG&#65533;/&#65533;W&#65533;bV&#65533;E.&#1030;6 )`'&#65533;r<P4&#65533;&#65533;&#65533;&#65533;&#65533;&#65533;,`g&#65533;&#65533;&#65533;&#65533;&#65533;&#65533;Aww	&#65533;&#65533;&#65533;&#65533;>&#65533;.O&#65533;(&#65533;*&#65533;|0&#65533;`u&#1075;gU&#65533;m&#65533;]&#65533;;&#65533;&#65533;&#65533;&#2000;&#65533;&#65533;&#65533;&#65533;&#65533;&#65533;&#65533;`	&#65533;&#65533;
&#65533;0jWR`F&#65533;L@[&#65533;W&#65533;\ [&#65533;?pS&#65533;b&#65533;T&#65533;I`=P5&#65533;R`q&#65533;L0&#65533;& q-&#65533;Q&#352;&#65533;&#65533;&#65533;&#65533;&#65533;yV&#65533;&#65533;&#65533;v7&#65533;q6&#65533;4#&#65533;&#65533;Y?dy|&#65533;Pz&#65533;{&#65533;g&#65533;&#65533;W&#65533;&#65533;e2&#65533;P &#65533;&#65533;v&#65533;&#65533;F&#65533;&#65533;&#65533;%&#65533;&#65533;n&#65533;)C&#65533;&#65533;|&#65533;D{&#65533;&#65533;h&#65533;q}&5!&#65533;#=8c#&#65533;S2uVj&#65533;NK&#65533;?&#65533;&#65533;*&#65533;rd&#31184;E&#65533;f&#65533;T&#1555;&#1796;}&#65533;6"&#65533;1!&#65533;v&#65533;&#65533;&#65533;&#65533;!&#65533;ccQ&#65533;I&#65533;"&#65533;At&#65533;K&#65533;4N&#65533;dQ&#65533;k[VV}gL&#65533;VI&#65533;&#65533;V-D&#65533;(&#65533;bX&#65533;%l&#65533;dmr&#65533;&#65533;uB'&#65533;z&#65533;.&#65533;@&#65533;Pgb&#65533;&#65533;&#65533;@&#65533;`&#65533;u&#65533;&#65533;&#65533;&#65533;&#65533;?&#65533;&#65533;p&#65533;&#65533;$A&#65533;&#65533;&#65533;&#65533;&#65533;&#65533;&#65533;A&#65533;h)&#65533;5&#65533;iB&#65533;&#143;p*O&#1346;&#65533;P&#65533;&#65533;&#65533;.&#65533;&#65533;]&#65533;D&#65533;&#1178;&#65533;E;&#65533;>`K`&#65533;&#65533;Bpb&#65533;J&#65533;;&#65533;g&#65533;3&#65533;&#65533;&#65533;>&#65533;70&#65533;U]pN&#65533;&#65533;&#65533; &#65533;&#65533;4	FW	&#65533;&#65533;&#65533; 	&#65533;&#65533;N&#65533;&#65533;2G* &#65533;9s&#65533;
&#65533; &#65533;&#65533;T&#65533;TJ&#65533;&#65533;:&#65533;&#65533;&#65533;&#65533;&#65533;&#65533;&#1037;&#65533;&#65533;&#65533;&#65533;p&#65533;p&#65533; 	'&#65533;\@pQ&#65533;c`&#65533;(5&#65533;8&#65533;``^ &#65533;C&#65533;=&#65533;&#65533;3p2&#65533;&#65533;3 &#65533;&#65533;&#65533;&#65533;K&#65533;	&#976;&#65533;&#65533;S&#65533;Je&#65533;&#65533;7}dgf&#65533;&#65533;Z&#65533;EB&#65533;j&#65533;d]&#65533;&#65533;jVY'&#65533;Xe&#65533;A&#65533;&#65533;&#65533;&#65533;&#65533;&#65533; &#554;$HWu&#65533;&#65533;&#65533;&#65533;&#65533;&#65533;&#65533;M&#65533;n&#425;&#65533;&#65533;9e&#65533;PU:&i=&#65533;&#65533;g&#65533;&#402;&#65533;&#65533;oO&#65533;$T&#65533;&#65533;&#65533;&&#65533;&#65533;6+&#65533;&#65533;39Q&#65533;7}:I&#65533;&#65533;o&#65533;9*&#65533;"T&#65533;6&#65533;zVi&#65533;&#65533;&#65533;&#65533;&#65533;&#65533;&#65533;+e:Y-&#65533;`N&#53500;&#65533;&#65533;&#65533;>&#65533;&#65533;&#65533;S&#65533;Mj&#65533;;&#65533;&#65533;&#65533;?&#65533;f&#65533;&#65533;)@%h&#65533;s&#65533;@&#65533;&#65533;W{RA&#65533;&#65533;}Y&#65533;,H&#65533;I&#65533;z"&#65533;&#65533;&#766;~&#65533;&#65533;&#65533;&#65533;uy&#65533;~i&#65533;&#65533;{'t&#65533;&#65533;}m&#65533;A&#65533;&#65533;W&#1632;A&#65533;k&#65533;V&#65533;lN&#65533;&#65533;&#65533;&#65533;&#65533;&#65533;&#65533;|u&#65533;&#65533;&#65533;'&#65533;&#65533;&#65533;p"&#65533;&&#65533;/&#65533;&#65533;pE&#65533;%%&#65533;t3P6`:&#65533;A&#65533;4&#65533;m&#65533;&#885;2@.{&#65533;r&#65533;&#65533;/@&#65533;/p!E&#65533;&#65533;]Z0&#65533;&#65533;&#65533;&#65533;&#65533;&#65533;00&#65533;0	&#65533;&#65533;&#65533;&#65533;&#65533;&#65533;&#65533;L&#65533;&#65533;&#65533;a&#65533;p<&#65533;&#65533;&#65533;&#65533;P:&#65533;w;7V&#65533;:&#65533;6c&#65533;&#65533;&#65533;`
&#65533;&#65533;	&#65533;`&#65533; &#65533;&#65533;&#65533;0&#65533;06@q=P&#65533;]&#65533;m&#65533;G&#65533;<&#65533;^pw&#65533;K0&#65533;.&#65533;1&#65533;a`=&#65533;pq&#65533;t&#65533;EY&#65533;&#65533;@&#65533;Pc&#65533;V>&#65533;P&#65533;&#65533;&#65533;f&#65533;O3}&#65533;&#65533;&#65533;&#65533;&#65533;&#65533;&#65533;&#65533;&#65533;&#65533;&#792;&#65533;&#65533;B&#65533;K&#65533;&#183;PuQ&#65533;&#65533;zs[lh&#65533;Wq&#65533;&#65533;&#65533;&#65533;%&#26006;&#65533;l&#65533;\&#65533;J&#65533;o&#65533;|6&#65533;&#65533;&#65533; &#65533;@&#65533;&#65533;T&#1975;R&#65533;&#1472;&#65533;g&#65533;8&#65533;
*j&#65533;'&#65533;2&&#65533;:(t5&#65533;&#65533;&#65533;&#65533; x%&#65533;\8w&#696;o&#65533;kZ6QC)&#65533;&#65533;YV&#65533;&#65533;&#502;&#65533;?o&#65533;&#65533;&#65533;&#65533;#&#65533;&#65533;f&#65533;Y&#65533;&#1807;)&#65533;&#65533;&#1167;&#65533;fF&#385;&#65533;U2&#65533;&#65533;&#65533;$&#65533;&#65533;&#65533;&#65533;&#65533;j&#65533;(H'&#1410;{&#599;&#65533;.H&#1209;Z&#65533;&#65533;&#65533;)=&#65533;,&#65533;&#65533;&#65533;&#65533;&#65533;&#707;7&#65533;&#65533;|9&#65533;}&"&#65533;&#65533;1&#65533;W=$(&#65533;r&#65533;Dh&#1290;2&#65533;if&#65533;&#65533;5&#65533;&#65533;&#65533;&#65533;GP0&#65533;&#65533;5,P"&#65533;&#65533;&#65533;5&#65533;. 6&#65533;&#65533;$ (`8&#65533;%`Z&#65533;)0'&#65533;&#65533;.&#65533;P&#65533;&#65533;) c&#65533;&#65533;&#65533;&#65533;&#65533;&#65533;&#65533;&#65533;&#271;&#65533;&#65533;H&#65533;&#65533;&#65533;&#65533;0C0&#65533;2`w-/&#65533;&#65533;&#65533; &#65533;&#65533;!C&#65533;J&#65533;&#65533;@N&#65533; &#65533;2&#65533; T>&#65533;p&#65533;&#65533;&#65533;&#65533;
&#65533;&#65533;&#65533;&#65533;i &#65533;@&#65533;&#65533;p[.&#65533;:k V@I \&#65533;&#65533;&#65533;\03&#65533;&#65533;&#65533;W&#65533;uP1&#65533;Ps&#65533;&#65533;&#65533;p&#65533; &#65533;4&#65533;&#65533;che&#65533;&#65533;~|&#65533;:&#65533;&#65533;j&#65533;G(&#65533;]&#65533;q&#65533;VI&#65533;V&#664;&#65533;V&#65533;&#65533;<=m&#65533;E&#65533;&#65533;A*&#65533;8&#65533;f&#65533;&#65533;]&#65533;&#65533;1(E=}&#65533;M&#65533;XN&#65533;s&#65533;&#65533;&#65533;&#65533;'&#65533;l&#903;&#65533;&#65533;&#652;$&#1405;;&#65533;&#65533;&#65533;&#65533;&#65533;&#65533;a&#65533;&#65533;&#762;&#65533;Q&#65533;&#65533;&#65533;l6&#65533;8F"*>&#65533;)&#65533;&#65533;$&#65533;&#65533;Y&#65533;s&#65533;>:&#65533;&#65533;&#65533;B&#65533;)&#65533;&#135;o,&#20028;B&#65533;X&#65533;<&#713;&#65533;&#65533;@8'nS&#65533;l+&#65533;'}I&#65533;&#65533;&#65533;&#65533;;&#65533;#}&#65533;W&#65533;_&#65533;'\N&#65533;VN&#65533;&#65533;*&#65533;g&#65533;&#65533;&#65533;&#65533;&#65533;Z&#65533;&#65533;j&#65533;@&#1190;W&#65533;&jY&#65533;.@&#65533;&#65533;z.C&#65533;a&#65533;&#65533;{&#65533;Q&#65533;P&#65533;p;`&#65533;g&#65533;9&#65533;%&#65533;)#&#65533;&#65533;u}&#65533;%`&#65533;EH&#65533;&#65533;g&#65533;q&#65533;&#65533;(`&#65533;&&#65533;&#65533;6&#65533;&#65533;*&#65533;d&#65533;&#65533;&#65533;&#65533;&#273;	&#65533;@	&#65533;`	G7	&#65533;y|&#65533;O&#65533;0&#65533;\,&#65533; &#65533;&#65533;&#65533;X&#65533;&#65533;&#65533;&#2016;$&#65533;&#65533;&#65533;&#65533;&#65533;&#65533;&#65533;&#65533;&#65533;`&#65533; %&#1456;x&#65533;&#65533;&#65533;2&#65533;&#65533;&#1328;&#464;&#65533;0&#65533;@
k&#65533;p
&#65533;p&#65533;&#65533;x&#65533;&#65533;=&#65533;d ^ &#65533;&#65533;^0]&#65533;v&#65533;.&#65533;W@C&#65533;~&#65533;ZG&#65533;%@X 	&#65533;`4&#65533;c&#65533;R&#65533;&#789;7y9&#65533;&#65533;k&#65533;C&#65533;&#65533;&#65533;x.&#65533;&#65533;f&#65533;&#65533;&#65533;&#65533;{&#65533;&#65533;&#65533; &#65533;P&#65533;&#65533;f&#65533;0&#1559;w&#65533;3h&#65533;hrAl"&#65533;&#65533;[&#65533;&#65533;&#65533;&#65533;A&#65533;v&#65533;B}u&#65533;=&#65533;B)&#65533;j&#65533;M&#65533;&#65533;&#2660;R&#1975;&#65533;,&#65533;!2~P&#65533;"&#65533;O&#65533;*&#65533;&#65533;&#65533;*&#65533;&#748;&#65533;&#65533;%I2&#65533;&#65533;W&#65533;%4X&#65533;j&#65533;&#65533;d6&#65533;;&#65533;q&#65533;&#65533;&#65533;&#65533;&#65533;&#65533;v&#65533;&#65533;v&#65533;&#65533;*&#65533;&#65533;&#65533;)&#65533;&#65533;&#65533;P&#65533;B&#65533;zO8&#65533;,)c&#65533;)7r&#65533;o&#65533;#&#65533;&#65533;V&#65533;R+K()&#65533;&#65533;?&xR&#65533;&#65533;&#65533;&#65533;J&#65533;&#65533;&#65533;&#65533;&#65533;&#65533;t&#65533;&#65533;*&#65533;&#1209;Z&#65533;Z&#65533;x&#65533;&#65533;&#65533;&#65533;&#65533;5M&#65533;=}&#65533;L&#65533;&#65533;e&#65533;&#65533;B&#65533;;D(&#65533;&#65533;?&#65533;&#65533;?&#65533;XY&#65533;&#65533;\ze36&#65533;0&#65533;&#65533;3P(`&#65533;U&#65533;Z&#65533;&#65533;&#65533; Ko=&#65533;
]!`0 &#65533;D&#65533;40G&#65533;&#65533;Dl&#65533;^&#65533;#&#65533;^<p-@&#65533;& f&#65533;&#65533;@&#65533;p&#65533;9&#65533;H&#65533;	&#65533;&#65533;	G'	&#65533;Pk Pt&#65533;&#65533;q&#65533;*D|`&#65533;DS&#65533;&#1669;&#65533;S&#65533;&A&#65533;&#65533;&#65533;T&#65533;Y&#65533;&#65533;&#65533;&#65533;4l&#65533;&#905;&#65533;F&#65533;1a&#738;As&#65533;l-T&#65533;T&#65533;Th&#65533;-\&#65533;&#65533;&#65533;&#664;.T&#65533;0i&#65533;DH2H| &#65533;&#65533;&#65533;0Z&#65533; &#1109;&#65533;)\&#65533; &#65533;"&#409;]&#65533;&#941;[&#65533;&#65533;&#65533;u&#65533;&#1061;S'&#65533;&#65533;&#1913;v&#985;#G&#65533;&#65533;&#1917;&#65533;&#405;&#65533;+&#944;&#65533;&#65533;&#65533;&#393;&#65533;&#65533;c&#529;&#65533;q&#65533;&#65533;m&#65533;&#725;&#65533;i&#252;&#65533;s&#65533;n&#1780;Y&#1926;9&#65533;i&#1321;&#65533;]&#65533;&#409;&#65533;&#65533;&#65533;&#1914;ec&#65533;&#65533;-[&#65533;&#65533;u&#65533;&#65533;&#65533;&#65533;l&#65533;Z<&#65533;5k&#1548;g&#65533;v&#65533;r&#65533;&#1580;]&#65533;v&#65533;u&#65533;&#65533;&#1027;7.=&#65533;t&#65533;&#1515;'_&#65533;]&#65533;p&#65533;&#135;[&#65533;^&#65533;s&#65533;&#65533;&#65533;&#65533;&#65533;C&#65533;&#65533;:w&#65533;&#65533;&#347;W&#65533;={&#65533;&#65533;g&#65533;&#65533;'@|&#65533;&#65533;z&#65533;Gx&#65533;&#623;v&#65533;B&#65533;.&#65533;G&#65533;&#446;y&#65533;2&#65533;&#65533;&#65533;&#65533;5&#65533;.&#65533;&#65533;&#65533;&#65533;*M&#65533;&#65533;Zt&#65533;:l&#65533;&#65533;N&#65533;E,&#65533;&#65533;A&#65533;lD&#65533;z&#65533;>p&#65533;r5&#65533;&#65533;t&#65533;&#65533;&#65533;IHp&#65533;$&#65533;1&#65533;&#65533;Q&#65533;)'{-&#65533;+o&#65533;o&#65533;(O&#65533;m5&#65533;&#65533;&#65533;2&#65533;/WC&#65533;&#65533;(&#65533;&#65533;&#65533;(&#65533;3SJ2&#1220;/I$&#65533;&#65533;&#65533;C:&#65533;T&#65533;&#65533;l&#65533;&#65533;&#65533;QtQ&#65533;&#65533;h&#1286;&#65533;&#65533;{NF&#31529;f:l&#65533;st&#65533;&#65533;{&#65533;;I/&#65533;&#65533;RJ7&#65533;SN+u&#65533;:Q5&#65533;&#65533;T&#65533;&#65533;!&#65533;THg$&#65533;&#65533;H&#65533;&#65533;&#65533;B]dQD&#65533;&#65533;&#65533;4&#65533;5%&#65533;1r&#65533;!&#65533;&#65533;&#65533;&#1899;&#65533;s&#65533;&#65533;$ZP&#65533;XH&#65533;D&#35499;J !&#65533;&#65533;&#65533;mE0&#65533;x&#65533;&#65533;&#65533;dh&#65533;P&#65533;&#65533;&#65533;P0apO&#65533;&#65533;X&#65533;@&#65533;&#65533;c&#65533;	9d&#65533;G&&#65533;daJ0&#65533;M*&#65533;&#65533;@&#65533;&#65533;A^hx&#65533;&#65533;o;&#65533;@&#65533;J&#65533;A&#65533;/&#65533;D&#65533;?&#65533;&#65533;&#65533;9&#65533;hc5&#65533;p#;&#65533;$&#65533;G &#65533;$&#65533;_&#65533;A&&#65533;\dy%&#65533;WL&#65533;$&#65533;>&#65533;&#65533;
'&#65533;0&#65533;2&#65533;&#65533;&#65533;Xha&#65533;"&#65533; &#65533;r&#65533;!L&#65533;&#65533;6&#65533;@&#65533;H&#65533;&#65533;4&#65533;&#65533;&#65533;P&#65533;&#65533;&#65533;&#65533;&#65533;di&#65533;JG&#65533;&#65533;&#65533;&#65533;Y&#65533;3&#65533;&#65533;&#65533;&#65533;&#65533;X&#65533;;L&#65533;&#65533;&#65533;&#65533;p&#65533;M$E]c-W&#65533;%&#65533;&#65533;&#65533;z&#65533;&#65533;&#65533;>'&#65533;\8&#65533;&#65533;K6&#65533;E&#65533;"E&#1017;E&#65533;&#65533;&#65533;&#65533;&#65533;i&#65533;&#65533;U&#65533;a&#509;&#65533;Vk&#65533;&#1913;Mg&#65533;Tw&#65533;@&#65533;&#65533;&#65533;s&#65533;b&#65533;&#65533;&#65533;&#65533;&#65533; $&#65533;@ &#65533;&#65533;&#65533;#t&#65533;B&#65533;&#65533;0C&#65533;8&#65533;SJ^u-E&#65533;t&#65533;A&#65533;&#65533;Q&#65533;&#65533;&#1559;~[&#65533;&#65533;&#65533;&#65533;)&#65533;&#65533;=&#65533;&M&#65533;&#65533;&#65533;3&#65533;{&#975;&#65533;?&#65533;3&#65533;!&#65533;&#65533;@&#65533;&#65533;&#65533;&#65533;/G'Q&#65533;6&#65533;'&#65533;&#65533;Cg&#65533;&#65533;&#65533;$"&#65533;&#65533;&E&#65533;&#1094;s&#65533;'&#65533;&#65533;}-&#65533;&#65533;z7&#65533;&#65533;0gT&#65533;R&#65533;&#65533;PC&#65533;HG&#65533;U4l&#65533;]&#65533;&#65533;&#65533;G&#65533;.&#65533;!e&#65533;C&#65533;d'&#65533;&#65533;K&#65533;&#65533;&#1498;&#65533;&#65533;oP&#65533;&#65533;`&#65533;4&#65533;A&#65533;f0&#890;&#65533;&#65533;E&#65533;&#65533;c&#65533;&#65533;A
^ &#65533;&#65533;&#65533;%&#65533;V&#65533;&#65533;&#65533;6~`0&#1537;v@&#65533;5&#65533;`)BR&#65533;/&#65533;&#65533;&#65533;7&#65533;&#65533;<&#65533;$&#65533;&#65533;&#65533;&#65533; &#65533;0&#65533;1&#65533;a&#65533;&#1540;$A&#65533;8&#65533; &#65533;	&#65533;&#65533;&#65533;t&#65533;&#65533;@FP&#65533;&#65533;&#65533;N&#65533;&#65533;&#65533;&#65533;*`!V&#65533;&#65533;&#65533;&#65533;&#65533;&#65533;S&#65533;B&#65533;p&#65533;70&#65533;t&#65533;&#65533;D$&#65533;C&#65533;&#65533;J&#65533;B#1&#65533;"%a&#65533;BL`&#65533;`(hY\ &#65533;&#65533;@jC	F t&#65533; &#65533;[.p6&#65533;@.&#65533;p&#65533;r&#1028;54&#65533;&#65533; [&#65533;&#65533;&#389;.&#65533;&#65533;&#65533;&#236;&#65533;&#65533;C1&#65533;`&#65533;&#65533;&#664;&))X&#65533;&#65533;\E&#65533;&#65533;>&#65533;M1L&#65533;&#65533;R=g&#65533;&#65533;&#65533;F&#65533;&#65533;&#65533;4Z&#65533;E@"&#65533;p&#65533;4&#65533;&#1244;KYc&#1168;&#65533;4&#65533;&#65533;"&#65533;&#65533;T&#65533;:"{&#65533;&#65533;&#65533;&#65533;&#65533;6*O&#65533;&#65533;(1sY&#65533;O:&#65533;&#188;w8O&#65533;&#1025;&#65533;1&#65533;	(A&#65533;G&#65533;&#65533;&#65533;xH&#65533;&#65533;&#65533;&#65533;&#65533;&#65533;a&#65533;&#65533;Mr&#65533;&#65533;&#65533;$&#65533;)&#65533;&#65533;9&#65533;:T&#65533;&#65533;zW[e)G&#65533;!!g&#65533;&#65533;W&#65533;&#65533;5G#$,&#65533;&#65533;&#65533;W?%V&#65533;&#65533;k&#65533;&#65533;&#65533;&#65533;&#65533;&#1378;U&#65533;&#65533;2x&#65533;&#65533;|cCl&#65533;l&#65533;&#65533;4Q&#65533;2&#65533;7$&#65533;ScYh&#65533;&#65533;D&#65533;Q&#65533;&#65533;r&#65533;&#65533;Z&#65533;V&#65533;&#65533;e&#65533;5 &#65533;&#1514;&#65533;:&#65533;q-ma&#65533;&#65533;&#65533;&#65533;&#1462;&#65533;&#65533;p&#65533;W&#65533;&#65533;l&#65533;R&#65533;C&#65533;&#65533;*Y&#65533;&#65533;F&#65533;&#65533;&#65533;,}&#65533;&#65533;&#65533;&#65533;m&#65533;&#65533;&#65533;:&#65533;&#65533;s0&#65533;<Hj&#65533;&#65533;&#65533;@&#65533;pd&#65533;&#65533;R&#65533;&#65533;5x&#65533;&#65533;&#65533;&#65533; *8&#65533;&#65533;&#9794;&#65533; -&#65533;&#65533;F	c&#65533;&#65533;2&#65533;	NXb|HZ`&#65533;
|&#65533;i[&#65533;:3&#1152;5&#1537;&#65533;P&#65533;!&#65533;F8&#65533;&#65533;0&#65533;#&#65533;&#65533;;&#65533;qz&#65533;. @A
Qh&#65533;&#65533;@1X&#65533;	G&#65533;B!!&#65533;)&#65533;@?H1VpM&#65533;&#65533;&#65533;&#65533;:&#65533;	V&#65533;Pm&#65533;3&#65533;AB&#65533;	&#65533;&#65533;&#65533;&#65533;&#65533;@&#65533;&#65533;&#65533;&#65533;&#65533;z&#65533;&#65533;>&#65533;&#65533;fAx&#65533;&#65533;&#65533;n&#65533;&#65533;&#1174;&#65533;&#65533;/&#65533;;&#65533;&#65533;&#65533;&#65533;&#65533;q4&#65533;1&#65533; tc&#65533;d&#65533;&#65533;M&#65533;-2&#65533;&#65533;,&#65533;Y&#65533;&#65533;&#1008;&#65533;&#65533;&#65533;4hA&#65533;F,&#65533;&#65533; &#65533;0&#65533;&#65533;f&#1332;&#65533;&#65533;2&#65533;&#65533;&#65533;&#65533;&#65533;<&#65533;!nlS&#65533;[&#65533;Z&#65533;&#65533;e&#65533;&#65533;uK\&#65533;&#65533;&#65533;Uu6&#65533;&#65533;!&#65533;f.&#65533;`&#65533;~={T&#65533;	&#1194;U&#65533;&#65533; &#65533;&#65533;&#65533;&#65533;v)Z9&#65533;A&#65533;&#65533;&#65533;3&#65533;y&#65533;E&#65533;:?&#65533;|[&#65533;&#65533;&#65533;LY&#65533;&#65533;p&#65533;&#65533;&#65533;C&#65533;&#65533;&#65533;&#65533;&#65533;&#65533;P&#46519;&#65533;&#65533;&#65533;'|'&#65533;&#65533;eW&#65533;ocp&#65533;&#65533;#8&#65533;&#65533;s&#65533;&#65533;|4D&#65533;&#65533;&#65533;&#1261;&#65533;&#65533;x'xN&#65533;8{&#419;ZZc\&#65533;&#65533;&#65533;&#65533;wr&#65533;&#65533;&#65533;&#65533;&#65533;&#65533;&#65533;&#65533;x&#65533;C&#65533;&#65533;&#65533;&#65533;b&#65533;&#65533;M&#65533;y;&#65533;4tu&#65533;&#65533;s&#65533;eowf[&#65533;1r&#65533;8@&#65533;jp&#65533;&#65533;&#65533;+&#65533;
&#65533;&#65533;&#65533;&#65533;8B&#65533;m$&#65533;&#65533;`&#65533;&#65533;|&#65533;pH
&#65533;&#65533;&#2016;&#65533; 	*&#65533;B&#65533;&#65533;C&#65533;`&#65533;`&#65533;$v&#65533;L`B&#65533;&#65533;&#65533;j&#65533;&#65533;	L&#65533;&#65533;B<&#1793;&#65533;&#65533;3&#65533;&#827;&#65533;\!&#65533;&#65533;&#65533;|&#65533;#ak;h^&#65533;G&#65533;&#65533;&#65533;bA&#65533;X&#65533;&#65533;a
j&#65533;&#65533;&#65533;&#65533;&#65533;i&#65533;&#65533;(&#65533;&#65533;G&#65533;&#65533;&#65533;,X&#65533;	^0&#65533;&#65533;W3Hc
&#65533;&#65533;6&#65533;eZ&#65533;}&#65533;&#65533;X!&#65533;x&#65533;&#65533;&#65533;Z&#65533;&#65533;G?&#65533;&#65533;s&#65533;[&#65533;&#65533;&#65533;&#65533; &#65533;N0&#65533;j&#65533;&#65533;&#65533;Yt&#65533;&#65533;te&#65533;m~0m&#65533;&#65533;&#1737;a6&#65533;&#65533;&#65533;Q&#65533;}&#65533;(/&#65533;Q&#65533;f,c&#65533;X&#65533;1&#65533;gx&#65533;8&#65533;+&#65533;&#65533;&#65533;&#65533;p&#65533;&#65533;&#65533;&#65533;T&#65533;&#65533;D@&#65533;&#65533;8	4&#65533;&#65533;H&#65533;&#65533;#&#65533;&#65533;&#65533;&#65533;&#65533;&#65533;.bsc&#65533;&#65533;&#65533;@&#65533;&#65533;9Q&#65533;&#65533;&#65533;:&#65533;&#65533;&#65533;Z&#65533;&#65533;I&#65533;&#65533;"&#65533;7&#65533;I!7&#65533;&#65533;C1&#65533;%&#65533;&#65533;&#65533; &#65533;&#65533;&#65533;&#65533;&#65533;&#65533;&#65533;&#65533;A&#65533;A%$&#65533;EY&#65533;$l&#65533;&#65533;z&#65533;&#65533;+&#65533;&#65533;&#65533;&#1628;&#65533;
&#65533;&#65533;&#65533;&#1304;.$I+0&#310;:&#65533;1&#65533;:&#65533;&#1002;&#65533;&#65533;p&#65533;#&#65533;)2*&#65533;&#65533;&#65533;R&#65533;C$r&#226;&#65533;&#65533;&#65533;J"&#65533;)<&#65533;C&#65533;.>&#65533;y&#65533;&#65533;`BC&#65533;<&#65533;&#65533;D&#65533;"a!&#65533;&#65533;&#65533;&#65533;>wx&#65533;m&#65533;&#65533;8&#65533;&#65533;&&#65533;k#&#65533; &#65533; &#65533;&#65533;&#65533;0Q&#65533;&#65533;m&#65533;
N&#65533;
0{!q&#65533;Q,(&#65533;&#65533;&#65533;'7x&#65533;5&#65533;&#65533;?8C@&#65533;F&#65533;G&#65533;I&#65533;&#65533;c;I&#65533;4(&#65533;&#65533;&#65533;	x&#65533;&#65533;&#65533;*&#65533; 
&#65533; 	&#65533;&#65533;H&#65533;&#1583;&#65533;&#65533;&#65533;&#65533;"P&#65533;%H&#65533; &#549;&#65533;&#65533;&#65533;&#65533;&#65533;/&#1084;S&#65533;&#65533;&#65533;&#65533;H#&#65533; x
0&#65533;&#65533;a&#65533;&#65533;&#1084;,&#65533;,[&#65533;&#65533;&#65533;&#65533;p,&#65533;&#65533;&#1089;&#1034;&#65533;u&#65533;5&#9652;!&#65533;&#65533;&#65533;?@&#65533;s&#65533;&#65533;9&#65533;&#65533;>H&#65533;9&#65533;&#65533;.&#65533;&#65533;@3&#65533;9C&#65533;&#65533;&#65533;&#65533;&#65533;ns&#65533;
&#65533;B&#65533;"&#65533;-&#65533;&#65533;m&#65533;&#65533;f`&#65533;:&#65533;k&#65533;&#65533;a&#65533;&#65533;S &#65533;QH&#65533;Zix&#65533;C&#65533;&#65533;&#65533;&#65533;?j&#65533;-&#65533;"*2&#65533;<|)?&#65533;&#65533; &#65533;&#65533;I&#65533;&#65533;O	D&#65533;J"(&#65533;&#65533;"&#65533;&#65533;*&#65533;&#65533;&#65533;H6&#65533;"&#65533;&#65533;&#65533;*&#65533;l&#65533;&#65533;K8&#65533;&#65533;&#65533;&#65533;4&#65533;(&#65533;+&#65533;A&#65533;d&#65533;%,DD&#65533;,D]&#65533;8,"&#412;&#65533;bC&#236;!(&#65533;A)
,&#1600;&#65533;,&#65533;&#65533;3&#65533;,&#65533;&#65533;L&#65533;&#65533;&&#65533;&#65533;&#65533;R&#65533;&#65533;(l&#65533;&#65533;&#65533;<?+Q&#65533;&&#65533;&&#65533;C&#65533;&#65533;&#65533;:&#65533;C&#65533;&#65533;J&#1916;M &#65533;M&#65533;&#65533;C&#1820;J&#65533;N&#65533;KB&#65533;LL%d&#65533;~&#65533;&#65533;
M&#65533;`&#65533;&#65533;&#65533;&#30451;9&#65533;*kH&#65533;4&#65533;p&#65533;L&#65533;&#65533;&#65533;&#65533;N&#65533;&#65533;&#65533; Q$&#375;&#7854;&#65533;&#65533;&#65533; Sd&#65533;&#512;&#65533;H&#65533;&#65533;"&#65533;4&#65533;&#65533;C&#65533;IX=&#65533;&#65533;>P&#65533;E&#65533;&#65533;I0&#65533;b&#65533;&#65533;HFI&#65533;&#65533;AH&#65533;&#65533; &#65533; 0&#65533;,R&#65533;$&#65533;!&#1537;&#65533;1&#65533;!`&#65533;(p%(&#65533; &#65533;&#65533;&#65533;&#65533;&#65533;=&#65533;&#65533;j&#65533;yB&#65533;&#1619;&#65533;:6&#1712;&#65533;&#65533;&#65533;&#65533;&#65533;
o&#65533;&#65533;&#65533;&#65533;z&#65533; 0&#65533;%@ p&#65533;&#65533;=&#65533;&#65533;u&#1187;8m&#65533;&#65533; X.&#65533;&#65533;eP&#65533;x`&#65533;&#65533;&#65533;&#65533;,Sq*&#45835;&#65533;P&#1218;2(&#65533; &#290;`&#65533; &#65533;&#65533;S;&#65533;L&#65533;&#65533;&#764;I&#65533;#&#65533;&#65533;df&#65533;&#65533;&#65533;&#65533;&#65533;&#65533;D]&#65533;W&#65533;&#65533;_8&#65533;jH&#65533;&#864;&#65533;l&#65533;&#676;&#65533;T:&#65533;)&#65533;4&#65533;<&#65533;!J&#1889;7&#65533;G!&#65533;&#65533;"fAS&#65533;&#65533;\K{X6)&#65533;&#65533;h&#65533;&#65533;&#65533;&#65533;SG&#65533;&#554;"&#65533;b &#65533;?)
&#65533;&#65533;&#65533;&#1368;Vw&#65533;Al&#65533;&#65533;<&#65533;&#65533;&#65533;&#65533;&#65533;B&#65533;xs&#65533;{)&#65533;jN*&#65533;&#65533;&#65533;,&1&#840;&#65533;&#65533;AC+&#65533;&#65533;&#65533;A+4&#65533;&#65533;&#65533;&#65533;&#65533;8&#65533;bY&#65533;&#65533;&#65533;VB&#65533;&#65533;%&#65533;B&#65533;	"y&#65533;&#65533;&#65533;&#65533;W&#65533;&#65533;&#65533;4@&#65533;c9z%&#65533;&#65533;&#65533;@&#65533;&#65533;&#65533;{]&#65533;&#65533;@=T&#65533;eV&#65533;&#668;&#706;&#65533;&#65533;&#65533;9&#21098;&#65533;y&#65533;v&#65533;*l8&#65533;5&#65533;&#65533;6&#65533;D&#65533; &#65533;&#65533;:&#65533;&#1216; &#65533;xOm&#65533;&#65533;3&#65533;xy&#65533;&#65533;4K&#65533;&#65533;Q@UH&#65533;O@&#65533;=&#65533;B`&#65533;IP&#65533;I&#65533;a&#65533;O&#65533;M&#65533;8&#65533;&#65533;D9R&#65533;&#65533;&#65533;{&#65533;-&#65533;&#65533;&#65533;]&#65533;)8"@&X&#65533;%&#65533;&#65533;*H!8&#65533;=&#65533;&#65533;&#65533;&#65533;&#193;{|&#65533;&#65533;;&#65533;&#65533;Xt&#1089;&#65533;x&#65533;x&#65533;=&#65533;&#32775;&#65533;&#65533;3&#65533;=&#65533;&#65533;&#193;&#65533;Z$H&#65533;q$&#65533;u&#65533;s&#65533;/iQ&#65533;&#65533;?z=@'l!&#65533;&#65533;&#65533;&#797;Dx&#1265;z>9&#65533;&#65533;&#20606;9&#243;<&#65533;.&#65533;PI&#65533;&#65533;,&#65533;:&#65533;3&#65533;A&#65533;&#65533;c&#65533;&#65533;&#65533;&#65533;@&#65533;&#1194;m&#65533;f YP&#65533;Za0&#65533;i(-&#65533;!&#65533;~=X&#65533;&#65533;W&#65533;CN&#1550;N&#65533;Nu&#65533;
&#65533;&#65533;!&#65533;_&#65533;&#65533;@&#65533;&#65533;&#65533;u`&#65533;:&#65533;&#65533;Q&#65533;fkUh+X&#65533;KY&#65533;Vk&#65533;&#65533;&#65533;&#65533;&#65533;&#586;&#65533;DV&#65533;7&#65533;RX&#65533;&#65533;&#65533;&#65533;&#1486;c&#65533;&#65533;cV&#65533;z9&#65533;&#65533;U&#65533;q&#65533;i&#65533;B&#65533;"1Mo&#65533;K^&#65533;&#65533;T&#65533;&#65533;&#65533;&#65533;&#65533;&#65533;`&#65533;	&#1424;,"C&#65533;$&#65533;&#65533;5D9=V&#65533;&#65533;dm&#65533;\^=l&#65533;x}&#65533;$&#65533;&#65533;^&#65533;W&#65533;1&#65533;ss&#65533;&#65533;&#65533;h`q`&#65533;i&#65533;&#65533;&#65533;&#65533;&#65533;&#65533; &#65533;O(0#&#65533;k&#65533;&#65533;&#1639;#&#65533; 3&#65533;C&#65533;Yl:&#65533;3&#65533;&#65533;$&#65533;1&#65533;G &#65533;Z&#65533;&#65533;&#1752;&#65533;XHIh$Cp&#65533;H&#65533;&#65533;J&#65533;K(&#65533;GxI&#65533;J05&#65533;&#512; <`[@&#65533;5&#65533;&#1028;X&#65533;Z F&#65533;<&#515;<&#65533;&#65533;4H3&#65533;)&#65533;%&#65533;H&#65533;&#65533;&#705;&#65533;&#65533;&#65533;C&#65533;[&#65533;&#65533;&#65533;&#65533;2>&#65533;c&#65533;&#65533;
&#65533;&#65533;3e{&#65533;&#65533;$p(&#65533;&#65533;&&#65533;&#65533;&#65533;&#65533; &#65533;&#65533;&&#65533;&#65533;&#65533;&#65533;2j&#65533;&#65533;&#533;'>&#65533;&#65533;&#65533;&#65533; PY&#65533;w&#65533;&#65533;JA&#65533;Sd
&#65533;f&#1093;&#65533;&#65533;9&#65533;YE&#65533;&Y]&#65533;&#65533;f&#65533;&#65533; &#65533;E &#65533;&#42973;\&#65533;^`&#65533;Qx^ c&#65533;&#65533;K.&#65533;9.9&#65533;&#65533;z9}&#65533;&#33129;:X&#65533;&#65533;&#65533;&#65533;5&#65533;&#65533;^S&#65533;&#65533;y@&#65533;UA1A&#65533;&#65533;&#65533;&#65533;6Y&#65533;`&#65533;&#65533;>&#65533;&#65533; 6&#65533;&#65533;&#65533;&#65533;&#65533;T&#65533;Q&#65533;T#&#65533;&#65533;&#65533;$N&#65533;r&#65533;&#65533;&#65533;&#65533;&#65533;\&#65533;&#65533;&#44429;f&#65533;&#65533;<&#65533;&#65533;&#65533;&#65533;&#65533;>&#65533;&#65533;	U86	&4nf]:-&#65533;;&#65533;*N&#65533;N&#65533;*&#1980;&#1316;&#65533;TI&#65533;T&#65533;&#65533;&#212;v-&#65533;Z!F&#65533;S+&#65533;&#65533;&#65533;&#65533;-&#65533;&#65533;V&#35578;&#65533;gx+x&#65533;'&#343;&#65533;y&#65533;&#65533;&#65533;&#65533;&#65533;&#65533;&#65533;!Y&#65533;&#65533;=&#65533; w&#65533;N&#65533;&#65533;62&#65533;@p&#65533;F&#65533;R`&#65533;&#65533;y&#65533;UH&#65533;VHKHDPF`0J&#65533;M&#516;J&#1673;&#65533;&#65533;=&#65533;&#65533; E	&#65533;&#65533;&#65533;BX&#65533;d&#65533;&#65533;>&#65533;&#65533;j&#65533;f&#65533;\X&#65533;NxC8&#65533;> &#65533;#&#65533;&#65533; &#65533;L&#65533;l&#65533;&#65533;s:&#65533;&#65533; &#65533;&#430;Xe&#65533;&#65533;&#65533;@<&#65533;&#65533;&#65533; 0&#65533;&h&#65533;l<&#65533; %0&#65533;uq&#525;}2)&#65533;&#65533;uJ'S&#1174;8pqP&#65533;&#1679;&#65533;&#65533;\	I&#65533;&#65533;&#65533;1&#65533;&#65533;&#65533;&#65533;.&#144;Y&#65533;&#65533;g&#65533;Z`&#65533;SA&#65533;&#65533;)l8YM&#65533;V&#1029;c&#65533;&#65533;&#65533;&#65533;&#65533;v!&#65533;&#65533;&#43478;&#65533;G&#65533;JJ&#65533;pG"M&#65533;pG*&#65533;&#65533;&#65533;&#1372;&#65533;&#65533;I4&#1349;&#65533;t&#65533;L&#65533;&#798;&#65533;&#65533;&#65533;&#65533;&#65533;&#36580;&#65533;&#65533;~_&#65533;&#65533;&#65533;&#65533;B)d&#65533;&#65533;&#65533;&#65533; &#65533;&#65533;p.&#65533;^&#229;&#65533;H&#65533;&#65533;&#65533;CD&#65533;&#65533;&#65533;A^&#65533;j,&#65533; 3T&#65533;!4	W&#65533;v&#65533;@[&#65533;&#65533;0+/&#65533;&#65533;&#65533;j(&#65533;&#65533;&#65533;B&#65533;.&#65533;q&#65533;&#65533;&#65533;!&#65533;&#65533;6&#39988;C&#65533;j&#65533;TrO&#65533;);&#65533;&#65533;8&#65533;M&#65533;h d&#65533;&#65533;&#65533;&#65533;&#65533;B&#65533;&#65533;j&#65533;&#65533;&#65533;&#65533;2>H&#65533;'&#65533;i&#65533;&#1344;Q&#65533;&#65533;E&#65533;&#65533; 
&#65533; &#65533; &#65533;#O&#65533;&#65533;&#65533;&#65533;
&#65533;&#65533;LHQ0&#65533;Vp&#65533;VhVH&#65533;S&#65533;uN&#65533;G`G&#65533;&#65533;J&#65533;&#65533;&#65533;N&#65533;L&#65533;&#65533;&#65533;K&#65533;&0&#65533;&#1024;x&#65533;&#65533;0&#65533;&#65533;`(&#65533;T]6|&#65533;&#65533;v&#65533;kP&#65533;]&#65533;&#65533;\&#65533;J&#65533;&#65533;-8&#65533;&#65533;=z&#65533;&#65533;p&#65533;&#65533;&#815;&#65533;&#65533;&#65533;6&#65533;E&#65533; &#65533;&#65533;.;#&#1025;! &#65533;&#65533;&0&#65533;&#65533;&#65533;$x[Z&#65533;&#65533;e&#65533;)&#65533;m1&#65533;P&#65533; &#65533;;&#65533;&#65533;l&#65533;&#65533;yHh&#65533;}&#65533;&#65533;&#65533;&#65533;&#65533;&#65533;&#65533;&#65533;&#65533;&#65533;%(&#65533;Q(&#65533;aM&#65533;LM&#65533;?y&#65533;&#65533;&#65533;V,&#65533;S&#65533;So&#65533;&#65533;(&#65533;b&#65533;&#1337;&#65533;Op_hj&#65533;	&#65533;&#1197;&#65533;&#65533;&#65533;&#65533;pN-z&#65533;&#65533;&#65533;B&#65533;&#65533;&#65533;&#65533;&#65533;&#65533;&#65533;+&#65533;&&#65533;D&#65533;Jq&#65533;_VeW5_&#65533;&#65533;&#65533;&#65533;P_5&#65533;&#65533;&#65533;hA&#65533;UZ&#65533;&#65533;&#65533;U|&#213;&#65533;&#65533;~&#65533;&#65533;&#65533;U&#65533;g&#65533;C&#65533;&#65533;_N&#65533;&#188;_y&#65533;&#65533;&#65533;]&#65533;,&#65533;j&#65533;tes%&#65533;N&#65533;2&#65533;&#65533;Y(&#65533;&#65533;^&#65533;&#441;&#527;|q&#65533;rj/&#65533;&#65533;a=^&#65533;W&#65533;M&#65533;&#65533;hze^&ja&#65533;D&#911;&#65533;>&#65533;&#65533;&#911;&#65533;&#65533;o\&#65533;+&#65533;&#65533;,2&#65533;w&#65533;&#65533;&#65533;R&#65533;&#65533;4 &#65533;&#65533;;&#65533;u:&#65533;&#65533;&#65533;&#65533;&#65533;O%M'x~&#8698;O&#65533;T &#65533;S&#65533;`&#65533;WuVXT(&#65533;Q&#65533;IF&#65533;x&#65533;N&#65533;PP&#65533;$M&#65533;I&#65533;&&#65533;  &#65533;CHc&#1542;u&#65533;fK6&#65533;{&#65533;x`&#65533;Hg&#65533;&#65533;p&#65533;B&#65533;a"&#12553;+J&#65533;p&#65533;&#65533;DA|&#1536;&#65533;&#133;1z&#65533; &#65533;&#266;/j&#65533;&#65533;&#398;@&#65533;,$&#65533;(P&#65533; 2d&#65533;(O&#65533;&#65533;&#65533;C&#65533;&#65533;8f&#65533;h&#65533;b&#65533;G*PT&#65533;&#472;U&#65533;&#65533;&#1379;'/^<y[&#65533;~&#65533;&#65533;&#65533;w&#65533;&#1977;&#65533;w6-&#65533;v&#65533;&#1581;S&#65533;.&#1913;s&#65533;&#521;Wo&#65533;&#65533;~&#65533;&#65533;&#65533;&#65533;p&#65533;&#65533;&#65533;&#65533;[8p&#65533;{&#65533;&#65533;[&#65533;&#597;&#65533;u&#65533;M&#65533;&#65533;l&#1584;u&#65533;f&#65533;&#1717;j&#65533;h&#65533;&#65533;&#65533;4i&#65533;&#65533;W&#486;-Km&#65533;&#65533;j&#65533;&#65533;a+}-&#65533;n&#65533;&#65533;>&#65533;&#65533;|7&#65533;&#65533;&#65533;w&#65533;.m{9&#65533;&#65533;&#1360;?&#65533;&#65533;<7&#65533;&#65533;&#365;&#65533;&#65533;&#65533;n&#65533;&#1784;i&#65533;VX9s&#65533;&#933;[&#65533;.-&#65533;yX&#65533;&#1387;&#65533;o>&#65533;{&#65533;&#65533;&#231;Go&#65533;W&#65533;n&#65533;&#65533;E&#65533;^&#65533;X&#65533;a&#65533;Y6&#65533;f&#65533;d&#65533;]&#65533;.&#65533;`&#65533;&#65533;9&#65533;&#65533;b&#65533; &#65533;&#65533;q&#1441;&#65533;&#65533;a&#65533;&#839;#j&#65533;Mf$&#65533;&#65533;&#65533;&#65533;&#65533;'i&#65533;&#65533;&"&#65533;&#65533;&#1350;[&#65533;0f&#65533;[w &#65533;#&#65533;"z&#65533;&#65533;6B9&#65533;&#65533;"&#65533;XdJz&#65533;&#65533;b&#65533;89&#22067;&#65533;ySV&#65533;%^rI&#65533;^&#65533;3&#65533;^{Q&#65533;Wyu&#65533;&#65533;&&#65533;v&#65533;SW9_&#65533;I&#65533;8&#65533;&#65533;fA&#65533;8#p&#1269;(&#65533;&#1675;}Vc&#65533;|&#65533;&#65533;&#65533;&#65533;&#65533;
&#65533;&#65533;&#65533;&#65533;.&#65533;&#65533;q&#65533;
&#65533;(&#65533;&#65533;
zh&#65533;&#65533;Ji&#65533;2&#65533;&#65533;&#65533;6:8$e	&&#65533;^&#65533;g&#65533;<&#65533;&#65533;C&#65533;|&#65533;&#65533;&#65533;&#65533;C.HT&#65533;T|&#65533;A&#65533;&#65533;Al&#65533;L&#65533;)&#65533;&#65533;&#173;&#65533;&#65533;&#684;&#65533;t&#65533;&#65533;"&#65533;&#65533;&#65533;
+&#65533;&#65533;&#65533;m&#65533;&#65533;&#65533;&#65533;&#65533;(&#65533;(r"&#65533;HB	%&#65533;Lb	&&#65533;h&#65533;&#65533;&&#65533;&#65533;&#65533;D/L&#1095;(&#65533;|&#65533;=&#65533;&#1587;&#65533;W^&#65533;_=&#65533;&#65533;&#65533;&#65533;=&#65533;&#65533;S&#65533;.&#65533;<&#65533;&#65533;!<&#65533;(&#65533;&#65533;&#65533;EhT&#65533;p&#65533;[	&#65533;&#65533;@C=&#323;> aB q&#65533;3+aB &#65533;&#65533;N(A&#65533;>&#65533;&#65533;&#65533;G&#65533;&#65533;
#x&#65533;&#65533;&#65533;"&#65533;@&#65533;hlv&#65533;2&#65533;}&#65533;&#65533;&#65533;&#2047;[o&#65533;<&#65533;&#65533;&#65533;&#65533;X^&#65533;&#65533;;o&#65533;:&#65533;y^&#65533;Q&#665;W&#65533;&#65533;lY&#65533;&#65533;s:VX&#1933;=&#65533;&#65533;c&#65533;&#65533;&#65533;&#65533;H&#65533;Zp&#65533;J2&#65533;&#274;&#65533;&&#65533;&#65533;2K2&#65533;0&#65533;L3&#65533;8&#65533;&#65533;3&#65533;P&#65533;[i&#65533;&#65533;8&#65533;&#65533;&#65533;~Nt&#65533;-GZm&#65533;y&#65533;n&#65533;&#65533;>&#65533;q&#65533;&#65533;&#65533;&#65533;&#65533;|&#65533;xz&#65533;&#65533;&#65533;zj&#65533;&#65533;&#65533;&#65533;,&#65533;&#65533;Z&#65533;&#65533;\q&#65533;&#65533;&#65533;]]&#65533;S&#65533;&#65533;Nx!&#65533;J(&#65533;&#65533;n&#65533;&#65533;*j3&#65533;&#65533;	&#65533;&#65533;&#65533;&#65533;&#63907;g&#65533;#&#65533;[&#65533;&#65533;&#65533;&#65533;~&#65533;&#65533;&#65533;&#65533;xC&#65533;{&#65533;'z&#65533;z&#65533;I8&#65533;&&#65533;eJr*&#65533;&#65533;4&#65533;/UiN&#1075;&#65533;&#65533;&#65533;&&#65533;&#1709;Ma*Sy&#65533;&#65533;&#65533;&#65533;&#65533;&#65533;^&#65533;&#65533;4&#65533;;y&#65533;8&#65533;K&#65533;&#65533;V&#65533;"G&#65533;n7&#65533;&#65533;&#65533;hb&#65533;&#65533;&#65533;u-&#65533;!%C&#65533;&#65533;&#65533;7<&#65533;&#65533;sHC&#65533;&#65533;&#1657;S"!]&#65533;&#65533;&#65533;&#65533;8s&#65533;&#65533;&#65533;*&#65533;&#65533;t!&#65533;&#65533;.H&#65533;B&#65533;&#65533;\&#65533;&#65533;@G&#65533;H&#65533;&#65533;U&#65533;&#65533;(P&#65533;ee&#65533;jDc&#65533;80&#65533;}&#65533;&#65533;(R&#65533;&#65533;R &#65533;&#65533;0d+Nq	C&#65533;&#65533;z&#65533;&#65533; &#65533;=&#65533;&#65533;&#65533;&#65533;D%./*T&#65533;&#65533;p&#65533;8&#65533;Sx&#65533;&#65533;-&#65533;X%[P&#65533;5y&#65533;#&#65533;0L4l&#65533;&#65533;%&#65533;&#65533;&#65533;&#65533;BP&#399;&#65533;X&#65533;@&#65533;&#65533;F&#65533;&#65533;&#65533;+p&#65533;&#65533;h&#1042;&#65533;g+cY~&#65533; !&#65533;A &#65533;~$&#65533;L?Z^ &#65533;&#65533;&#65533;&A:px&#65533;&#65533;&#65533;&#65533;&#65533;&#65533; 
&#65533;@&#65533;&#65533;&#65533;&#65533;&#65533;&#65533;q&#65533;+^&#65533;Z&#65533;f6&#65533;&#65533;m.&#65533;@&#65533;B&#65533;b&#65533;0&#65533;ILo&#65533; &#65533;D&#1559;&#65533;a&#65533;1&#65533;L&#65533;8*&#65533;&#65533; &#65533;&#65533;&#593;&#65533;H&#65533;e&#65533;&#65533;X)bgT&#65533;&#65533;H&#65533;1jj&#65533;eL&#65533;6:&#65533;oX&#65533;&#65533;&P&#65533;C&#65533;&#65533;Z&#65533;&#65533;
&#65533;9H]&#65533;Y&#65533;'VF1Qj&#65533;&#65533;&#65533;b&#65533;	O>&#65533;&#65533;&#65533;=&#65533;3&#65533;&#65533;h&#864;hS&#65533;&#65533;&#65533;BQ:y&#65533;&#65533;&#65533;&#65533;&#65533;&#65533;*&#65533;&#65533;2&#65533;&#65533;\&#65533;*Wy&#65533;B&#65533;&#65533;&#65533;&#65533;&#65533;mx&#65533;E&#65533;&#65533;`QH&#65533;&#65533;&#65533;}&#65533;&#65533;&#65533;&#65533;B4&#65533;m&#65533;S3&#65533;gD&#65533;?F&#65533;S&#65533;&#65533;]`&#65533;J&#65533;b&#65533;2&#65533;z+&#65533;&#65533;&#65533;&#65533;&&#65533;&#65533;It&#65533;R&#65533;&#65533;C7&#65533;U&#65533;JYr&#65533;&#65533;&HA&#65533;rI/u&#65533;&#65533;&#65533;X&#65533;&#65533;^&#65533;Mwy&#65533;8&#65533;&#292;&#65533;b&#65533;N&#65533;&#65533;&#65533;&#65533;&#65533;&#65533;(G&#65533;z!_(&#65533;&#65533;V&#65533;8&#65533;N&#65533;{&#65533;&#65533;}&#65533;3&#65533;&#65533;n&#65533;{C&#65533;&#65533;0&#65533;&#65533;c&#1791;&#65533;I&#65533;G9&#1057;&#65533;x&#771;`&#65533;&#65533;Er&#65533;d&#65533; #&#65533;e&#65533;2&#65533;&#65533;Q&#65533;s&#65533; 6 &#65533;1X&#65533;&#65533;@3&#65533;+	@ &#65533;0Q&#65533;l&#65533;&#65533;&#65533;E)P&#65533;&#65533;W&#65533;b&#65533;&#65533;&#65533; &#65533;`&#65533;8&#65533;&#65533;W&#65533;&#65533;&#1824;MB&#65533;&#65533;&#65533;$X!&#65533;v&#65533;&#65533;-&#65533;&#65533;K&#65533;&#65533;&#65533;&#65533;&#65533;c&#65533; &#65533;7&#65533;Q`&#65533;&#65533;&#65533;E'&#65533;`&#65533;&#65533;&#65533;&#65533;D&#65533;NP&#65533;&#65533;`&#65533; 8 &#65533;&#65533;&#65533;&#65533;i# &#65533;	T&#65533;&#65533;&#65533; >B&#65533;&#65533;$?&#65533;&#65533;&#65533;&#65533;`C&#65533;5&#65533;&#65533;2$!+d0&#65533;&#65533;&#65533;i&#65533;&&#65533;L&#65533;A &#65533;u&#65533;3>&#65533;&#65533;&#65533;K&#65533;&#65533;&#65533;uel&#65533;&#65533;&#65533;z&#65533;j&#65533;&#65533;&#65533;m&#65533;&#65533;&#65533;&#65533;&#65533;Ti@&#65533;&#65533;&#65533;j&#65533;&#65533;%&#65533;5&#65533;&#65533;be'&#65533;&#65533;&#65533;T&#65533;@&#65533;0h&#65533;\#&#65533;&#65533;&#65533;3&#65533;a&#65533;e<&#65533;9&#65533;f&#65533;}
^&#65533;>&#65533;My&#65533;]".&#65533;&#65533;wv&#65533;&#1501;#I&#65533;w=&#65533;U&#65533;&#65533;&#65533;&#65533;&#65533;g&#65533;`&#65533;&#65533;&#65533;&#65533;&#65533;&#65533;&#65533;&#65533;&#65533;l&#65533; &#65533;&#65533;=&#65533;U1&#65533;
&#65533;Lx&&#65533;V&#65533;-&#65533;&#65533;l&#65533;&#65533;"&#65533;&#65533;&#65533;B&&#65533;&#423;&#65533;&#65533;q&#65533;&#65533;B&#65533;&#65533;9&#65533;#&#65533;&#65533;&#65533;U&#65533;&#65533; k&#65533;&#832;j&#65533;O&#65533;&#65533;&#65533;&#65533;&#65533;A&#65533;T&#65533;5&#65533;D#&#65533;s&#65533; &#65533;.&#22362;@(&&#65533;N&#65533;.g&#65533;&#65533;&#1167;&#65533;t6&#65533;<v&#65533;:&#65533;t&#65533;&#65533;D'&#65533;&#65533;&#65533;s&#65533;&#65533;&#65533;&#65533;}&#65533;&#1614;&#65533;&#65533;&#65533;]&#65533;&#65533;];eT&#65533;&#65533;Cv&#1120;&#65533;&#65533;fWar&#65533;S&#65533;&#65533;&#65533;P&#65533;_?&#65533;&#65533;4&#65533;&#65533;&#65533;&#65533;=&#65533;&#65533;&#65533;/&#65533; Hw9*&#65533;&#65533;&#65533;&#65533;9&#945;#c&#65533;,&#65533;&#65533;&#65533;j&#65533;&#65533;&#65533;;)&#65533;&#65533;&#65533;P&#65533;)Ha&#65533;_&#65533;&#65533;&#65533;,Fa	E&#65533;AP&#65533; &#65533;&#65533;/&#65533;&#65533;0&#65533;"<q&#65533;h&#65533;&#65533;&#65533;&#65533;PG&#65533;&#65533;&#65533;&#65533;&#65533;&#65533;&#65533;&#2016;F1^&#65533;L&#65533;K&#65533;&#65533;E'&#65533;P+&#65533;&#65533;` &#65533;&#65533;&#65533;&#65533;&#65533;KCZ &#65533;&#65533;&#65533;8&#65533;&#1711;2#0&#65533;8cB&#65533;&#65533;&#65533;&#65533;!&#65533;l3&#65533;&#65533;"0A&#65533;,AP&#65533;S&#65533; Q&#65533;&#65533;D&#65533;&#65533;&#65533;Y&#65533;h&#65533;d &#65533;Q@&#65533;a&#65533;	l&H&#65533;|p&#65533;&#65533;&#65533;&#65533; @&#579;{h&#65533;Y&#65533;&#65533;&#1656;&#65533;A&#65533;E\$&#65533;1&#65533;&#1700;]&#65533;]0A &#65533;y@&#65533;D&#65533;&#65533;FY&#1794;(W&#65533;&#65533;&#65533;tP&#65533;4&#65533;T.&#65533;/&#65533;4&#65533;\dEIEG&#65533;dCp&#65533;&#65533;eGr4V&#65533;o&#65533;&#65533;rGu&#65533;I&#65533;Is&#65533;&#65533;&#65533;&#65533;cH9&#65533;&#65533;&#65533;&#65533;{xEV&#65533;G}tUL~&#65533;&#65533;&#1568;&#65533;&#65533;D&#54703;a&#65533;&#65533;&#65533;&#65533;&#65533;}&#65533;	&#65533;&#65533;&#65533;Z&#65533;\)F&#65533;Mf&#65533;G#VFf&#65533;&#65533;emF|&#65533;&#593;@"#Nb&#65533;]b&#65533;]b'jbT&#65533;Z"&#65533;V&#65533;&#65533;bb`&#65533;x&#65533;)&#65533;H	&#65533;@&#65533;l&#65533;	&#65533;]&#65533;&#65533;&#65533;&#65533;&#65533;-&#43119;AIc&#65533;&#65533;&#65533;,&#65533;&#1357;/v&#596;&#65533;	&#65533;&#65533;-&#65533;I&#65533;&#65533;&#65533;&#1864;C&#65533;P&#65533;(&#65533;&#65533;&#65533;&#65533;&#65533;&#1521;&#996;&#65533;&#65533;&#65533;&#65533;&#65533;$
&#65533;4
6rcnHJ&#65533;&#65533;&#65533;&#1376;&#65533;N9&#65533;&#65533;9R&#65533;d&#847;&#65533;&#65533;a&#1105;&#65533;&#65533;W&#65533;1&#65533;&#65533;&#65533;
$KT`LL&#65533;&#65533;!&#65533;&#65533;@&#65533;&#65533;_ &#1540;a&#65533;E &#65533;T&#65533;&#65533;&#257;!\)&#65533;&#1544;&#65533;B*&#65533;B,4&#65533;'`B%LB$4&#65533;!&#65533;Ah&#65533;t&#65533;&#65533;&#65533;A!&#65533;!&#65533;K8&#65533;&#65533;;&#1029;&#65533;&#65533;`&#917969;&#65533;E.&#65533;7\&#65533;3&#65533;&#65533;,&#65533;*t&#65533;'&#65533;B+DB Z&#65533;&#65533;d&#65533;&#65533;@:&#65533; 	&#65533;&#65533;&#65533;@&#65533;&#65533;&#65533; &#65533;&#65533;&#65533;X&#65533;5&#65533;&#65533; &#65533;&#65533;&#65533;&#65533;&#65533;&#65533;&#65533;@&#65533;@&#65533;AA7	&#65533;&#65533;&#65533;&#65533;&#65533;@&#65533;&#65533;t&#65533;
&#65533;&#65533;$&#65533;HE&#65533;&#65533;&#65533;U&#65533;&#65533;&#65533;&#65533;&#65533;6&#65533;Wu :&#65533;&#65533;&#65533; V&#1313;+&#65533;R&#65533;&#65533;&#65533;A&#65533;&#65533;[&#65533;&#555;&#65533;&#288;\&#65533;&#65533;B&#65533;&#65533;YA&#65533;&#65533; G)	H&#65533;U&#65533;&#65533;Gh&#65533;6T&#65533;48&#65533;&#65533;&#65533;.&#65533;1D&#65533;&#65533;&#65533;&#65533;Htu&#65533;8&#65533;c1&#65533;&#65533;:&#65533;&#65533;&#65533;!&#65533;&#65533;&#65533; &#65533;x9&#65533;&#65533;&#65533;&#65533;&#65533;EFa&#65533;"&#65533;&#65533;&#65533;&#65533;&#65533;&#65533;!&#65533;|&#65533;&#65533;&#65533;Y\B&#65533;&#65533;CA&#65533;c@	4&#65533;R&#65533;gI&#65533;z&#65533;|&#65533;&#65533;&#65533;=&#65533;f\H&#65533;&#65533;&#65533;-|F&#65533;i&#65533;c&#65533;|&#65533;&#65533;F&#65533;Vn&#65533;&#65533;&#65533;&#65533;,&#65533;&#65533;,&#65533;&#65533;&#1337;	&#65533;,&#65533;&#65533;e&#65533;&#65533;4&#65533;T&#65533;&#65533;&#679;NP&#65533;F&#65533;T&#65533;9&#65533;&#65533;&#65533;(&#65533;l&#65533;9&#65533;I&#65533;&#65533;*&#65533;I}v&#65533;=Up&#65533;&#65533;8Q&#65533;Xc&#65533;&#65533;O"&#65533;&#65533;&#65533;&#65533;&#65533;&#65533;P&#65533;P&#65533;&#65533;9&#65533;&#65533;&#65533;O&#65533;hI&#65533;&#65533;&#65533;&#65533;d&#65533;&#65533;&#65533;&#65533;}y&#65533;}D%d&#65533;D&#65533;QE&#65533;S&#65533;)&#65533;&#65533;&#65533;M&#65533;&#65533;&#65533;&#65533;@&#65533;&#65533;&#65533;&#65533;&#65533;!<&#65533;$\B'&#65533;&#65533;&#65533;U+&#514;,&#65533;B%&#65533;&#65533;&#65533; B"<$4&#65533;",#8#(&#65533;B!p&#65533;.`Y}&#1049;C&#65533;&#65533;&#65533;&#4440;&#65533;&#65533;7h&#65533;4C-&#65533;#&#65533;AE&#65533;&#65533;&#65533;&#65533;,&#65533;E&#65533; &#65533;&#65533;&#65533;&#1024;LS&#65533;v&#65533;&#65533;u&#65533;L0A&#65533;&#65533;&#65533;D&#65533;&#65533;&#65533;(&#65533;&#65533;&#65533;&#65533;^&#65533;&#65533;&#65533;&#65533;:&#65533;&#65533;;&#65533;&#65533;E&#65533;&#65533;b&#65533;t&#65533;&#65533;&#65533;&#65533;&#65533;7&#65533;Gc:&#65533;&#65533;&#65533;V&#65533;!d&#65533;&#65533;&#65533;&#65533;&#65533;e&#65533;&#65533;Z&#65533;Ee&#65533;&#65533;
&#65533;&#65533;x\&#65533;&#65533;N&#65533;&#65533;`q	&#65533;&#65533;&#65533;Jkg54&#65533;1&#65533;0&#65533;.&#65533;&#65533;1<&#65533;5&#65533;&#65533;&#65533;&#65533;h&#65533;l:&#65533;&#65533;&#65533;&#65533;g&#65533;P5&#65533;&#65533;dO&#65533;&#65533;PU,&#65533;&#65533;&#65533;P5~&#65533;{&#65533;&#65533;cHj]&#65533;&#65533;)&#65533;&#65533;+&#65533;&#65533;&#65533;
Wu&#65533;&#65533;fE	&#65533;B&#65533;$&#65533;&#65533;&#65533;1vIc<&#65533;|	c&#65533;&#65533;&#65533;&#65533;&#65533;`&#65533;a&#65533;&#65533;&#65533;&#65533;&#65533;"&#65533;&#65533;&#65533;b&#65533;&#65533;,&#65533;&#65533;b3&#65533;&#65533;:Fe<&#65533;`&#65533;&#65533;:m&#1038;"j&#65533;b+&#65533;"&#65533;&#777;02c+&#65533;b&#65533;&#65533;&#65533;&#878;&#65533;B&#1892;]0&#35677;&#65533;&#65533;&#65533;&#65533;.&#1197;0r	&#65533;&#65533;&#65533;&#65533;&#65533;&#65533;&#65533;&#65533;m&#65533;
&#1492;&#65533;&#1689;|&#65533;&#65533;&#65533;7&#65533;&#65533;5b&#65533;J#&#65533;&#65533;u&#65533;&#65533;Y&#65533;&#65533;]sI't&#1896;p&#392;QW&#65533;&#65533;&#65533;N&#65533;&#65533;&#65533;&#65533;u&#65533;&#65533;&#65533;n#q&#65533;&#65533;a9&#65533;&#65533;&#65533;&#65533;&#65533;&#65533;)&#1091;=p+&#65533;&#65533;
|&#65533;&#65533;	P%Fp&#65533;&#65533;d@&#65533;$&#65533;]&#65533;I`&#65533;^&#65533;\ &#65533;F@L@	, &#65533;K&&#65533;'&#65533;B&#65533;&#65533;&#65533;+&#65533;,&#65533;&#65533;"&#65533;&#65533;x&#65533;&#65533;&#65533;&#65533;"L&#65533;&#65533;&#65533;&\&#65533;$&#65533;&#65533;"$B)&#65533;7&#65533;@&#65533;':&#65533;-&#65533;U&#65533;8&#65533;`&#65533;&#65533;&#65533;78,@&#65533;h&#65533;&#65533;&#65533;,&#65533;C&#65533;&#65533;&#65533;&#65533; &#65533;!kle&#65533;&#65533;&#65533;&#65533;[&#65533;&#802;&#65533; &#65533; &#65533;&#65533;@&#65533;&#65533;&#65533;L]&#65533; &#65533;&#65533;&#65533;@	&#65533;&#65533;Y&#65533;U&#65533;J&#65533;XHH&#65533;&#65533;&#65533;&#1026;8&#515;&#65533;&#65533;&#65533;wU|&#65533;|&#65533;}t`neq&#65533;O&#65533;&#65533;&#65533;&#1504;[&#1403;&#65533;`gJq\&#65533;(&#65533;&#65533;l&#65533;5b&#65533;4&#65533;0&#65533;0C&#65533;1&#65533;&#65533;ZC&#65533;<&#65533;o&#65533;1&#65533;2&#65533;t&#65533;&#65533;g8V&#65533;#&#65533;X&#65533;&#497;&#65533;&#65533;&#65533;9&#65533;Ggq&#65533;F&#65533;&#65533;j&#1613;&#65533;&#623;&#1179;&#1548;&#65533;{&#65533;x&#65533;&#65533;&#65533;`&#65533;!Y1&#65533;
&#65533;y*&#65533;&#65533;&#65533;`&#65533;&#65533;&#65533;&#65533;&#65533;&#65533;&#65533;1&#65533;&#65533;&#65533;y&#65533;'C&#65533;&#65533;&#65533;P&#65533;,&#65533;`&#65533;v&#581;*&#65533;*&#65533;&#65533;&#65533;R]%K&#65533;&#65533;&#65533;&#65533;&#65533;Fr]&#65533;o&#65533;<&#65533;-&#1756;l&#65533;&#65533;&#65533;k&#65533;h&#65533;R&#65533;&#65533;3(S&#65533;&#65533;&#65533;&#65533;2&#65533;^&#538;3&#65533;r4K&#65533;4G&#65533;9H&#65533;&#65533;@&#65533;-i&#65533;W&#65533;q&#65533;&#65533;}J&#65533;q&#65533;	&#65533;&#65533;4&#65533;&#65533;&#65533;&#26450;N&#65533;&#65533;&#65533;5Va&#65533;&#65533;;c&#65533;&#65533;&#65533;O=/)&#65533;&#65533;\&#65533;Ug&#65533; &#65533;:&#65533;&#666;1&#65533;l&#65533;&#65533;ZD&#65533; &#65533;&#65533;;)XG@&#65533;&#65533;94&#65533;Q&#65533;A@p&#65533;&#65533;&#65533;(&#65533;(|&#65533;%H/)&#65533;&#65533;,&#65533;&#65533;*&#65533;%&#65533;&#65533;\&#65533;|A&#65533;&#65533;&#65533;A#d&#65533;&#65533;\&#65533;&dB%`&#65533;&HB$&#65533;&#65533;Y&#65533;&#65533;&#65533;6&#65533;/ C3t&#65533;DO8t4&#65533;&#65533;!p&#65533;&#65533;&#65533;&#65533;&#65533;&#65533;D\&#65533;R\&#65533;9&#65533;@K&#65533;&#65533;V&#65533;L&#65533;I0W/&#65533;&#65533;L&#65533; X&#65533;%7&#65533;&#65533;V&#65533;_ &#65533;u&#65533; 3 B&#65533;2M\@XF&#65533;&#65533;&#65533;/&#65533;"&#65533;&#65533;&#65533;u+&#65533;&#65533;&#65533;&#65533;`@1&#65533;&#1432;&#65533;X&#65533;&#1584;&#65533;e&#65533;R&#1552;&#874;A&#65533;Y&#65533;&#65533;&#65533;5&#65533;-&#937;g7d&#65533;3l144 C18&#65533;5&#65533;93|&#65533;f>&#65533;&#65533;&#65533;&#65533;&#65533;i&#519;8.&#65533;&#65533;&#65533;&#1945;s&#65533;.k&#65533;&#65533;&#65533;;&#65533;&#65533;&#698;&#65533;V&#65533;l&#65533;x+&#65533;&#65533;&#65533;*1&#65533;&#65533;&#65533;&#65533;&#65533;(&#65533;&#65533; &#65533;ucwo&#65533;3RP&#65533;&#65533;m&#65533;&#65533;&#65533;&#65533;.&#65533;xw2&#65533;&#65533;&#65533;&#65533;-&#65533;&#65533;&#65533;@&#65533;&#65533;(&#65533;g&#65533;&#65533;&#65533;|&#457;&#65533;<&#65533;i&#65533;m&#65533;&#65533;I&#65533;
&#65533;,&#65533;&#65533;M&#65533;$t&#65533; 8t&#65533;`&#65533;H&#65533;|&#65533;&#65533;Rw&#65533;&#1410;&#65533;-&#65533;&#65533;&.&#65533;&#687;&#65533;8&#65533;&#65533;&#65533;sx&#65533;{8:&#290;&#65533;&#65533;,&#1426;8J&#65533;'&#65533;&#65533;#&#65533;&#65533;~&#65533;&#65533;Rnt&#65533;&#65533;pr&#1521;&#65533;H&#65533;&#65533;&#65533;&#65533;uT
&#65533;7&#65533;g&#65533;h-&#65533;&#65533;	&#65533;&#65533;&#65533;{&#65533;&#65533;5 &#65533;&#65533;u&#65533;&#65533;
B&#65533;@&#65533;i $@@< &#65533;1 4 P@&#65533;&#65533;U9&#65533; |&#65533;t&#65533;%T&#65533;M&#65533;&#65533;B*&#65533;&#65533;#&#1281;Ax&#65533;&#65533;"l&#65533;'h&#65533;&pMoB'&#65533;9+C5&#65533;&#65533;&#65533;&#65533;&#65533;3`&#65533;&#65533;%:7&#65533;k4TC4&#65533;-`&#65533;Y1&#65533;&#65533;&#65533; &#65533;&#65533;@3&#65533;%&#65533;&#65533;WZ&#65533;&#65533;4&#65533;@v&#65533;4]SYs&#65533;&#65533;&#65533;@^&#65533;J&#65533;&#65533;&#65533;@K&#65533;&#65533;&#65533;&#629;&#65533;&#65533;
&#65533;&#65533;|B&#1454;I&#65533;@09&#65533;&#65533;&#65533;&#65533;&#65533;A2 &#65533;&#65533;1&#65533;}P;X&#65533;&#65533;&#65533;q&#65533;7q*&#65533;E&#65533;&#65533;z\v&#65533;g6d&#65533;&#65533;t;P&#65533;>&#65533;7d&#65533;3&#65533;10C3(C0 3\&#65533;x(b&#65533;!n9W&#65533;&#65533;&#65533;4&#65533;&#65533;;&#65533;6t&#65533;&#65533;&#65533;&#65533;z&#511;g&#65533; m&#65533;&#65533;wy&#65533;&#65533;g&#65533;&#65533;vF&#65533;&#65533;$2&#65533;}&#65533;"c&&#65533;]&#65533;$+h&#65533;^	&#65533;8&#65533;0&#65533;|&#65533;&#65533;<&#65533;&#65533;(5&#65533;iP&#65533;C&#65533;4_&#65533;&#65533;<&#65533;&#65533;!gO&#65533;\&#65533;&#65533;1g&#65533;?hy&#65533;C&#65533;E&#65533;&#65533;r&#65533;&#65533;&#65533;&#65533;r|&#65533;s&#65533;z,&#65533;&#65533;g&#65533;3&#779;&#65533;&#65533;O}&#65533;R&#65533;&#65533;x&#65533;7&#65533;r=B)&#65533;&#65533;;&#65533;(&#65533;&#65533;&#65533;&#65533;&#65533;E&#65533;F&#65533;&#65533;&#65533;a&#65533;3&#65533;$)&#65533;&#65533;o&#65533;&#65533;&#65533;Fp&#65533;hR5&#65533;&#65533;&#65533;&#65533;F&#65533;~b&#65533;\G&#65533;&#65533;&#65533;&#65533;<O9H&#65533;&#65533;l&#65533;Mt&#65533;&#65533;&#444;&#65533;  H&#65533;&#65533; 8@1m&#65533;8@8&#65533;$&#65533;B*x&#65533;&#65533;PB%|&#65533;}&#65533;'dB&#65533;&#65533;&#65533;PA`A&#65533;WxA h&#65533;(xB'&#65533;&#65533;&#65533;B(&#65533;B*7&#65533;C&#65533;&#65533;\&#65533;9&#65533;&#65533;@X&#65533;%&#65533;3 C,&#65533;&#65533;.&#65533;&#65533;)l!t&#65533;&#65533;D&#65533;&#65533;&#65533;@A&#65533;&#65533; &#65533;&#65533; &#65533;@&#65533;&#57388;&#65533;&#65533;4&#65533;&#65533;&#65533;:&#65533;&#65533;&#65533;Z&#65533;&#65533;&#960;&#65533;&#65533;&#65533;&#65533;/^&#65533;&#65533;&#65533;&#65533;&#396;<l&#65533;x&#65533;&#65533;D BH&#65533;`&#199;.`&#65533;qA&#199;&#65533; :X&#65533;!J&#65533;<|&#65533;&#65533;&#65533;s&#65533;f&#65533;y&#65533;&#65533;&#1115;'O^<x&#65533;r&#65533;&#65533;&#65533;'&#65533;&#65533;C&#65533;m&#65533;&#65533;&#65533;Ov&#65533;2mW&#65533;&#1190;&#65533;&#925;3G&#65533;&#65533;&#65533;&#65533;&#65533;&#265;&#501;+&#65533;m&#972;1&#65533;&#1420;&#1582;]&#752;}\&#65533;pp&#325;&#65533;&#65533;&#65533;&#65533;&#65533;po&#65533;y&#65533;&#65533;7n&#65533;s&#65533;&#65533;m&#65533;a&#262;&#65533;i&#65533;X[&#65533;k&#1522;i&#65533;|&#65533;26k&#1588;i&#65533;&#65533;g&#65533;&#1718;&#65533;V&#65533;&#65533;&#65533;&#65533;~&#65533;&#65533;u\&#65533;r&#65533;&#809;S&#65533;.]&#1255;@q&#675;&#65533;rep&#65533;&#65533;V&#1971;&#65533;&#65533;M&#65533;>&#2041;k&#65533;|i&#65533;u&#65533;&#1185;&#65533;z&#65533;l&#65533;V&#597;&#65533;&#65533;w&#65533;&#65533;&#65533;pW/&#65533;&#65533;&#65533;&#65533;&#65533;&#65533;K_&#65533;&#65533;&#65533;y&#65533;&#65533;&#1263;W&#65533;.7&#65533;&#65533;&#65533;&#65533;;_&#65533;&#65533;x&#65533;&#65533;&#65533;&#1585;M&#65533;v&#65533;&#65533;&#65533;:sd&#65533;M&#65533;&#65533;&#65533;&#65533;&#65533;&#65533;&#65533;p6	&#65533;;?t.$o&#65533;&#65533;&#65533;c&#65533;=&#65533;&#65533;&#65533;OA&#65533;Rl&#65533;&#65533;&#65533;&#65533;s&#65533;&#65533;&#65533;&#65533;&#65533;&#65533;&#65533;j&#65533;&#65533;&#65533;k&#65533;&#65533;&#65533;&#65533;'@&#65533;&#65533;&#65533;i&#65533;&#65533;r&#65533;	I&#65533;&#65533;k&#65533;&&#65533;&#65533;1&#65533;&#65533;&#65533;,+*&#65533;&#65533;r&#65533;&#65533;&#65533;&#65533;+&#65533;&#65533;&#65533;&#65533;
&#65533;&#65533;&#65533;&#65533;&#47865;&#65533;:&#894;
&#65533;&#65533;6&#65533;|&#65533;&#65533;mH&#65533;FN&#754;&#65533;&#65533;&#1074;&#65533;s&#65533;&#65533;D&#65533;&#65533;&#65533;$&#65533;&#65533;k&#65533;!&#65533;&#65533;D-&#65533;k
&#65533;&#65533;2&#65533;*LN:&#65533;l&#65533;&#65533;&#65533;&#65533;+&#65533;r&D&#65533;x~&#65533;G&#65533;Ln&#65533; 6&#65533;&#65533;&#65533;2&#65533;`&#65533;Xe&#65533;5V&#65533;@&#65533;@&#65533;&#65533;B&#65533;&#65533;&#65533;&#65533;xc&#65533;ZL&#65533;D&#65533;K*&#65533;$&#65533;OH	&#65533;&#65533;M,!&#65533;&#65533;7&#65533;&#65533;
#p&#65533;&#65533;)&#27652;QB&#65533;O:&#65533;$&#65533;H.&#1093;u&#65533;&#475;r&#65533;
'gzq&#65533;	"`&#65533;ETY&#65533;H
&#65533;&#207;F &#65533;&#65533; V!&#65533;Tx&#65533;&#65533;Vxa&#65533;p&#65533;p&#65533;&#65533;&#65533;<&#65533;&#65533;!&#65533;&#65533;<&#65533;&#65533;&#65533;p&#65533;&#65533;:&#65533;A&#65533;P&#65533;&#65533;e&#65533;]&#65533;&#65533;za&#65533;Z&#65533;&#65533;&#65533;&#65533;/.&#65533;N@!&#65533;N&#65533;&#65533;&#65533;0&#65533;@`vA4@5&#65533;(`&#65533;V&#65533;Y&#65533;zr&#65533;m&#65533;&#65533;&#65533;&#65533;&#65533;#&#65533;	&#65533;RP&#65533;&#65533;&#65533;&#65533;M=v&#65533;{&#65533;&#65533;rS&#65533;=&#65533;&#65533;&#65533;&#65533;o&#65533;&#65533;v&#65533;&#65533;e&#65533;CO&#65533;2&#65533;o&#65533;q&&#65533;j&#65533;yf`&#65533;&#65533;F*c{&#65533;&#65533;&#65533;0&#65533;&#65533;&#65533;&#65533;&#409;k&#65533;&#65533;E,&#65533;5&#65533;LLN&#65533;#&#230;2I;&#65533;&#65533;R&#65533;J&#65533;0&#65533;W&#65533;K&#65533;.&#65533;&#65533;&#1180;&#65533;&#65533;&#65533;-Hyh&#65533;I&#65533;&#8907;&#613;&#65533;r&#65533;o&#65533;&#65533;C&#65533;y&#65533;&#65533;&#65533;&#65533;&#65533;&#65533;&#1057;&#65533;&#65533;u&#65533;&#685;:&#65533;c*&#65533;&#65533;&#65533;Z&#65533;)&#65533;2&#65533;&#65533;&#65533;&#65533;&#65533;&#65533;&#65533;&#65533;&#65533;H&#65533;&#65533;&#65533;	&#65533;&#2004;&#65533;&#65533;9&#65533;?J&#65533;&#65533;f&#65533;n;&#1531;&#838;(4@&#65533;&#65533;&#65533;:&#65533;a&#65533;&#65533;&#65533;'&#65533;&#65533;E&#65533;y&#65533;;&#65533;&#65533;&#65533;Y&#65533;@)J&#65533;{&#65533;&#65533;@&#65533;zDyG&#65533;hb&#65533;
&#65533;^&#65533;&#65533;L&#65533;t$&#27213;(&#65533;k&#65533;~&#65533;&#1312;&#65533;\nY!GWx&#65533;C&#65533;F6_&#65533;Ru&#65533;&#65533;&#65533;EtI&#65533;k&#65533;&#65533;D&#524;&#65533;4Q&#65533;b7\SE&#65533;t&#65533;u{:T&#65533;&#65533;A&#65533;P&#65533;3&#65533;)&#65533;7&#34089;&j
/v&#65533;&#725;&#65533;&#65533;&#65533;&#65533;\&#65533;d&#65533;>&#65533;&#65533;	 0L$i&#65533;h&#65533;&#65533;	&#65533;J&#65533;&#65533;@H&#65533;/&#65533;"PRt&#65533;&#65533;&#65533;&#65533;%8&#65533;	Kr&#65533;p&#65533;"&#65533;6d!	?&#65533;&#65533;@&#65533;&#65533;E&#65533;&#65533;&#65533;He)F&#65533;	J$B|(&#65533;2&#65533;1a&#65533;&#65533;PF0d&#65533;D&#65533;Ax&#65533;d&#65533;B@k&#65533;&#65533;p&#65533;Qt&#65533;IH&#65533;H&#1026;&#65533; 2&#65533;&#65533;bP&#65533;&#65533;&#65533;&#65533;g|&#65533;|&#65533;&#65533;4&#65533;d&#65533;&#65533;r&#65533;`5&#65533;&#65533;f&#65533;&#65533;&#65533;@&#65533;&#65533;\&#65533;&#65533;j&#65533; &#65533;&#65533;Lgp0M&#65533;&#65533;&#65533;+P&#65533;$&#65533;&#65533;x`5&#65533;A&#65533;> &#65533;<z ?&#65533;C/&#65533;&#65533;&#65533;h&#65533;Bas.&#65533;&#65533;&#65533;onM1&#65533;&#65533;&#65533;F&#65533;]o{+% yx&#65533;7&#65533;&#65533;o&#65533;A&#65533;&#1539;qh&#65533;&#1264;Fd&#65533;&#65533;j&#65533;&#65533;.&#65533;)&#65533;8&#65533;&#65533;&#65533;\&#65533;+fj&#65533;^&#65533;p&#65533;&#65533;0&#65533;&#65533;aF&#65533;U&#65533;!&#65533;f&#65533;g&#65533;&#727;&#65533;&#65533;&#422;&#65533;&#65533;'&#65533;&#65533;ML&#65533;g&#65533;&#65533;&#65533;A&#65533;M&#65533;<&#65533;&#65533;-E&#1096;&#65533;&#65533;W&#65533;&#65533;gG&#65533;n&#65533;&#65533;&#65533;&#65533;yJ&#1743;v&#65533;#&#65533;H@0<l&#65533;$<&#65533;&#65533;&3&#65533;&#65533;$&#65533;&#65533;;&#65533;&#65533;kK	(&#65533;rhz&#65533;&#65533;&#65533;(7&#65533;&#65533;4&#65533;&#65533;i&#65533; &#65533;X&#65533;$&#65533;9&#65533;&#65533;&#65533;~&#65533;&#65533;[&#65533;2OHg&#65533;lo&#65533;W{'&#65533;&#65533;I&#65533;Kl&#65533;&#65533;&#65533;
&#322;&#907;&#65533;&#65533;&#65533;&#65533;6&#65533;&#1616;+9&#65533;\&#65533;&#65533;&#65533;5&#166;J&#65533;&#65533;&#65533;v&#65533;!&#65533;&#65533;p.}&#65533;&#65533;z&#65533;&#65533;^&#65533;p	M&#65533;]b|&#65533;d&#65533;&#65533;&#396;&#65533;kl&#20087;&#65533;&#65533;R|b]dBs&#65533;&#65533;d
w&#65533;M&#65533;|&#65533;1yEs&#65533;c&#65533;&#65533;&#65533;H|&#65533;&#65533;OXX?&#65533;PX&#65533;qV`&#65533;$&#65533; &#65533;x&#65533;	B04H&#65533;(&#65533;'2a&#65533;Ir&#65533;&#570;&#65533;%&&#65533;&#65533;E&#65533;d&#65533;&#65533;&#65533;&#65533;&#65533; \&#65533;&#65533;(E*&#65533;&#65533;
&#65533;1bW`&#65533;&#65533;@TK~&#65533;C&#65533; *a 8$&#65533;0&#65533;1dK4P&#65533;"f&#65533;
Da%`&#65533;5&#217;&#65533;&#65533;&#65533;&#65533;7&#65533;Xl&#65533;&#65533;&#65533; cy'&#65533;&#65533;i&#65533;&#65533;*&#65533;&#65533;NF&#65533;&#65533;&#65533;&#65533;&#65533;A&#65533;a&#65533;&#65533; .&#65533;&#65533;&#65533;9&#65533;&#65533; +F
Np&#65533; m&#65533;&#65533;&#65533;-&#65533;d &#65533;&#65533;PP&#65533;<&#65533;&#65533;8&#65533;&#65533;v#&#65533;,)*&#65533;&#1968;&#65533;&#65533;a&#1629;&#65533;nw&#65533;:!&#65533;8&#65533;A&#65533;&#65533;&#65533;
&#65533;&#65533;m&#65533;	U&#65533;&#1718;&#65533;&#65533;&#65533;&#947;&#65533;&#65533;&#65533;c&#65533;h&#65533;3&#65533;&#65533;'iD&#65533;0{&#65533;&#65533;&#65533;&#65533;&#65533;6"W&#65533;&#65533;&#65533;&#65533;n&#65533;K&#49918;k&#65533;:8&#65533;&#65533;2c$]&#65533;&#776;&#65533;&#65533;&#65533;S&#814;&#65533;&#65533;[&#1625;(w&#65533;&#65533;i&#65533;=Xb\| &&#65533;R&#65533;&#65533;&#65533;i&#65533;&#65533;&#65533;&#65533;&#879;&#65533;&#65533;&#65533;&#65533;&#65533;&#65533;-:;B&#65533;&#65533;&#65533;&#65533;Ma&#65533;_&#65533;&#1587;5&#1458;3_&#65533;M&#65533;G&#65533;&#882;<&#65533;&#65533;&#65533;&#457;-&#65533;*&#65533;&#65533;&#65533;&#65533;<&#65533;=w&#65533;g&#65533;O&#65533;O&#65533;'&#65533;&#65533;&#1282;&#65533;&#65533;&#1017;&#1947;&#65533;C&#65533;-ALx^&#65533;&#65533;I6&#65533;&#65533;=&#65533;&#65533;&#65533;neQ+&#65533;&#65533;&#65533;&#65533;K&&#65533;g&#65533;s&#65533;&#65533;&#65533;&#65533;&#65533;&#65533;&#65533;&#65533;&#65533;y&#65533;&#65533;kr&#65533;&#65533;&#65533;&#65533;.`&#65533;|&#65533;&#65533;8&#65533;&#65533;&#65533;&#65533;*&#65533;.&#65533;&#65533;&#65533;N&#65533;s&#65533;&#65533;&#65533;t&#65533;b&#65533;&#65533;&#65533;|e&#65533;s_|&#65533;bs&#65533;&#65533;&#65533;&#65533;&#65533;i&#65533;&#65533;&#65533;&#65533;X&#65533;&#65533;"&#65533;&#65533;D<&#65533;XQ&#65533;&#65533;=h&#65533;4@&#65533;o&#65533;(&#65533;&#65533;&#65533;&#65533;@j&#65533;D*\&#65533;
Pd&#65533;&#65533;&#65533;D&#65533;%I	I0&#65533;H&#1584;&#65533;&&#65533;M`&#65533;"H&#65533;
S&#65533;b&#65533; E"&#65533;&#65533;&#65533; 	E&#65533;Ah&#65533;&#65533;&#65533; &#65533;&#65533;&&#65533;	Z&#65533;&#65533;@	&#65533;`b|&#65533;&#65533;i&#65533;&#65533;&#65533;&#65533;~ &#65533;f &#1080;&#65533;&#65533;l@p@&#65533;)&#1164;t f ep&#65533;&#65533;v&#65533;&#65533;&#65533;&#65533;7&#65533;&#65533;Ba &#65533;p&#65533;\@&#65533;I!&#65533;D`&#65533;Z&#65533;J&#65533;&#65533;&#65533;B&#65533;B&#65533;: ,@&#65533;FB&#65533; f&#65533;&#65533;A&#65533;A&#65533;&#65533;&#65533;(&#65533;.&#65533;n&#65533;&#65533;&#65533;L6&#65533;&#65533;&#65533;(C&#65533;&#65533;&#65533;x&#65533;z&#65533;&#65533;"C(&#65533;&#65533;&#65533;&#65533;h&#65533;)&#65533;!&#65533;&#65533;,&#65533;&#65533;&#65533;&#65533;&#65533;&#929;&#65533;&#65533;	&#65533;F&#65533;&#65533;&#65533;SL&#65533;L&#65533;m&#65533;&#65533;&#65533;&#49322;&#65533;m1&#65533;&#65533;t&#65533;Qt&#65533;Jus&#65533;X&#65533;&#45091;&#65533;&#65533;c8&#65533;&#65533;\&#65533;&&#65533;&#750;n&#65533;4H&#65533;&#65533;&#65533;+&#65533;&#65533;&#65533;w&#65533;.&#65533;,&#65533;&J&#65533;&bQ9Q&#65533;&#65533;;q&#65533;&#65533;&#65533;&#65533;+&#65533;dQytm&#65533;&#65533;&#65533;&#65533;&#65533;&#65533;T&#65533;<:&#65533;<h*&#65533;&#65533;&#65533;&#65533;:D&#65533;6&#769;/&#65533;&#65533;&#65533;&#65533;&#65533;&#65533;&#65533;z-@&#65533;#x&#65533;&#65533;&#65533;+9&#65533;&#65533;&Rh&&#65533;&#65533;7&#65533;&#65533;&#708;&#65533;m&#65533;Hd&#65533;
&#65533;9&#65533;o@&#65533;pgB&#65533;<&#65533;-&#65533;"L&#65533;&#65533;Q&#65533;&#65533;A&#65533;qs&#65533;&#65533;<eJ>e<&#65533;#!?&#65533;B&#65533;\#&#65533;b&#65533;&#65533;&#65533;m&#1829;&#65533;&#65533;'b&#65533;&#65533;+&#65533;&#65533;&#170;&#65533;<&#1960;p0&#65533;&#65533;&#65533;&#65533;Cz&#65533;C&#65533;?f&#65533;&#65533;ra~&#65533;B&#65533;0@4&#65533;( Te&#65533;&#65533;&#65533;b% W&#65533;(&#65533;8&#65533;&#65533;< &#65533;&#65533;d!^&#65533;:!4&#65533;B I(&#65533;&#65533;+a&#65533; &#65533;&#65533;	&#65533;	&#65533;&#65533;<aT&#65533;`P&#65533;&#65533;`0`6&#65533;&#65533;fpfX U`bh B&#65533;d&#65533;&#65533;f 	&#65533;`&#65533;&#65533;!&#65533;`~@&#65533;&#65533;&#65533;v@z&#65533;&#65533;`@&#65533;p &#65533;j &#65533;j@3cf3;S3&#65533;,4o&#65533;3e@&#65533;e&#65533;TP.&#65533;5W&#65533;V`,&#65533;.U&#65533;hL&#65533;&#338;&#65533;D&#65533;&#65533;pR0 :@Lm&#65533;@B&#65533;&#65533;&#65533;&#1504;P{ &#65533;&#65533;&#65533;&#65533;&#65533;&#65533; &#65533;;&#65533;&#65533;&#65533;r&#65533;&#65533;m&#65533;&#65533;&#65533;&#683;;&#65533;s&#1618;+&#65533;Q<==&#673;&#546;&#65533;a&#65533;&#65533;&#65533;&#65533;&#65533;&#65533;&#65533;&#65533;h(J&#65533;&#65533;:&#65533;S&#65533;8&#65533;."$;&#65533;D&#65533;&#65533;+.&#65533;@	&#65533;&#65533;L&#65533;N&#65533;M2&#65533;&#65533;&#25341;&#65533;+.r&#65533;F&#65533;)&#65533;&#65533;&#65533;\&#65533;x2&#65533;k&#65533;g5.@Z&#65533;V&#951;"&#65533;C&#65533;$(\&#65533;@l&#65533;&#65533; n&#65533;Z&#65533;E_F)N&#65533;`&#65533;&#65533;n96&#65533;}&#65533;&#65533;&#65533;&#65533;&#65533;&#65533;&#65533;da&#65533;&#65533;&#65533;o&#65533;&#65533;*&#65533;&#65533;&#65533;&#65533;!&#65533;&#65533;&#65533;!&#65533;AQ&#65533;&#65533;&#65533;D&#65533;&#65533;}&#65533;B&#65533;~D&#1482;&#65533;K&#65533;&#65533;E&#878;&#65533;&#65533;kd&#65533;k&#65533;&#65533;&#65533;|n&#65533;&#65533;&#65533;gHZ&#65533;&#65533;\&#65533;&#65533;&#65533;]&#65533;m!&#65533;&#65533;>fd:F.>&#65533;&#65533;O&#65533;&#65533;;z&#65533;%c&#65533;&#65533;R&#65533;m&#65533;&#65533;=&#65533;6&#65533;A&#65533;&#65533;&#65533;]&#65533;f&#65533;&#65533;&#65533;H&#65533;9&#65533;&#65533;#&#65533;&#65533;;TR%q&#65533;p
I&#65533;&#65533;z&#65533;&#65533;o&#65533;-&#65533;&#1185;&#65533;&#65533;4&#65533;&#65533;&#65533;4&#65533;.&#65533;&#65533;:,(i&#65533;x&#65533;D&#65533;d !xAN&#65533;*&#65533;&#65533;2Z2&#65533;&#65533;"a$!&#65533;&#65533;&#65533;
&#65533; 	&#65533;`&#65533;&#65533;(&#65533;V&#65533;Z&#65533;VA&#65533;&#65533;8 ,`Z&#65533;&#65533;&#65533;6&#65533;!b]_`&#65533;.!&#65533;L&#65533;T &#65533;&#65533;@	&#65533;U&#65533;&#65533;&#65533;&#65533;t`&#65533;&#65533;Z l&#65533;"&#65533;"&#65533;f&#65533;A&#65533;!-h $&#65533;&#65533;0p U&#65533;a?0e*s`Y&#65533;<&#65533;B Z&#65533;&#65533;)&#65533;p&#65533;V $b$&#65533;&#65533;U&#65533;&#65533;C &#65533;f&#65533;b!&#65533;!Atc9:&#65533;gA&#65533;&#65533;>&#65533;&#65533;&#65533;4&#65533;;&#65533;b&#65533;&#65533;(.&#65533;b@&#65533;i&#65533;j4&#65533;&#65533;66&#65533;&#65533;&#65533;&#65533;T&#65533;&#65533;&#65533;a&#65533;H&#65533;T&#65533;&#65533;&#65533;1=&#65533;&#65533;S&#65533;b&#1922;&#65533;&#65533;&#65533;+i&#65533;&#65533;&#65533;
&#65533;0&#65533;&#65533;d&#65533;A&#65533;miu&#65533;")4&#65533;&#41453;4&#1325;Xb3n&#65533;'~&#65533;&#1329;7qkk&#65533;&#65533;L&#65533;&#65533;&#65533;F'&#65533;r&#65533;GM&#65533;37smT#&#65533;&#65533;s&#65533;*&#65533;T$p<&#65533;l( &#65533;M?&#65533;&#65533;&#65533;.&#65533;&#65533;<%C&#65533;m&#65533;&#65533;&#65533;j&#65533;&#65533;&#65533;&#65533;&#65533;l &#65533;Tn&#65533;&#65533;&#65533;&#65533;m&#65533;GR&#65533;GsqB&#65533;&#65533;7&#26039;&#65533;h&#65533;c&#65533;%&#65533;+&#65533;&#65533;&#65533;q&#65533;B&#65533;&#65533;&#65533;&#49840;&#65533;&#65533;&#1506;&#65533;G&#65533;'FX|&#65533;&#65533;&#7857;{&#65533;(&#65533;Qm&#65533;&#65533;9&#65533;470hK&#65533;&#65533;j&#758;&#65533;&#65533;&#65533;p&#65533;&#65533;dc&#65533;\W<&#65533;K&#65533;&#1027;&#65533;=&#65533;&#65533;&#65533;@"@V'&#65533;v&#65533;2&#65533;>@'y&#975;` &#65533;3`T h 
&#65533;&#65533;b&#65533;L]&#65533;.&#65533;"&#65533;&#65533;'&#65533;2&#65533;&#65533;
&#65533; 2&#65533; &#65533;&#65533;

&#65533;&#65533;JAX&#65533;X*Z (&#65533;J&#65533;^C&#65533;&#65533;&#65533;&#65533;b&#65533;&&#65533;&#65533;&#65533;&#65533;@fZ&#65533;&#65533;R t &#65533; &#65533;&#65533;gl&#65533;^&#65533;&#65533;5\&#65533;V&#65533;`/&#65533;ff@ f&#65533;&#65533;n&#65533;L3&#65533;I&#65533;&#65533;a`&#65533;&#65533;&#65533;&#65533;&#65533;fLSJ@\8`&#65533;L&#65533;&&#65533;&#65533;"6&#65533;&#65533;&#65533;F"U.@&#65533;0"&#65533;pRJ >&#65533;t &#65533;&#65533;A&#65533;A&#65533;q&#65533;&#65533;1#w&#65533;9&#65533;&#65533;p&#65533;&#135;&#65533;&#65533;M&#2028;H&#65533;g&#65533;&#65533;&#65533;h@#&#1162;&#65533;&#65533;&#65533;zA&#65533;4&#65533;&#65533;&#65533;!&#65533;A+XP&#65533;&#65533;D&#757;&#65533;&#65533;&#65533;&#65533;&#65533;*&#65533;c+&#65533;&#65533;&#1686;;&#65533;3&#65533;&#65533;k&#65533;2L&#65533;p&#65533;(&#65533;ox&#65533;q/&#65533;TC7&#65533;&#65533;&#696;&#65533;&#65533;r&#65533;Qs&#65533;&#65533;&#65533;&#65533;&#65533;x&#65533;&#65533;&#65533;z&#65533;Y&#65533;&#65533;z&#65533;wz&#65533;yp&#1529;&#65533;:&#65533;_&#65533;k&#65533;n&#65533;Tn&#65533;&#65533;Gnx&#65533;&#65533;~&#65533;vH&#65533;&#65533;!&#65533;Cu&#65533;&#65533;R&#65533;&#65533;&#1648;"&#65533;&#65533;p&#65533;z&#65533;~&#65533;z!va&#65533;&#65533;2&#65533;&#65533;&#65533;&#65533;<.&#65533;@&#65533;&#65533;&#65533;&#65533;kZs#&#65533;s&#65533;&#65533;11C&#65533;j&#65533;&#340;&#65533;M4~&#65533;&#65533;&#65533;^&#552;Km&#65533;#m&#65533;&#65533;~&#65533;F&#65533;&#65533;&#65533;&#65533;	&#65533;&#65533;-y&#65533;&#65533;&#65533;&#65533;tR&#65533;&#65533;&#65533;&#65533;cu-&#1704;&#65533;h&#65533;+j	&#65533;&#65533;-&#2034;",&#65533;
6 r&#65533;&#65533;&#65533;)9 V18V$ &#65533;$@&#65533;&#65533;pJ`&#65533;&#65533;&#65533;
&#65533;&#65533;N!Y4A&#65533;&#65533; A,&#65533;(&#65533;I&#1536;	&#65533; `&#65533;^`	&#65533;@F!V&#65533;&#65533;&#65533;&#65533;&#65533;	X &#65533;:&#65533;8 &#65533;V`d r0&#65533;^I&c,p &m!&#65533;&#65533;"&#65533;XeI ,&#65533;^&#65533;B&#65533;&#65533;(&#65533;&#65533;Z&#65533;fR`&#65533;&#1567;&#65533;x&#65533;y&&#65533;BH@&#65533;2&#65533;&#65533;R&#65533;d&#65533;d	&#65533;)b&#65533;U1&#65533;e&#65533;P&#65533;&#65533;HR 	&#65533; &#65533;!D&#65533;b&#65533;&#65533;&#65533;'&#65533;&#311;&#65533;&#437;&#771;u&#65533;N&#65533;&#65533;Bt&#65533;H&#65533;\&#65533;&#65533;".&#65533;&#65533;&#65533;&#65533;&#65533;!&#65533;&#65533;&#65533;a&#65533;!&#65533;!&#65533;&#65533;K&#65533;G45l&#65533;{:&#65533;&#65533;$C&#65533;&#65533;&#65533;sK&#65533;&#65533;e&#65533;o&#65533; <&#65533;&#427;w&#65533;&#65533;&#65533;&#65533;&#65533;&#65533;&#65533;&#1528;&#65533;*&#65533;&#65533;&#65533;&#65533;&#65533;k&#65533;c1&#65533;RH&#65533;&#1780;o<&#65533;&#65533;&#65533;q&#65533;&#527;#&#65533;o\&#65533;&#65533;yz&#65533;&#65533;&#611;&#65533;&#65533;&#65533;&#65533;k&#65533;&#65533;NqIJmv"#&#65533;Wq&#65533;&#65533;E&#65533;;&#65533;C&#65533;>&#65533;q&#65533;&#65533;n&#65533;&#65533;&#65533;&#65533;A-&#65533;&#65533;&#65533;AN&#65533;&#65533;&#65533;&#65533;V&#65533;wr%?.&#65533;dH&#65533;&#65533;&#699;.r&#65533;k&#65533;&#65533;&#65533;&#65533;&#65533;&#65533;&#65533;&#65533;u&#65533;p&#65533;&#65533;C7'7y&#65533;&#1117;&#65533;K&#1173;&#65533;B&#65533;&#65533;E&#65533;Y&#65533;7}&#65533;{&#1092;&#65533;+&#65533;&#65533;7z&#65533;&#65533;&#65533;&#65533;&#65533;"&#65533;mC&#65533;&#65533;&#65533;
&#65533;*8&#65533;&#65533;j&#65533;&#65533;&#65533;+0j&#65533;0,x&#65533;<@&#65533;&#65533;6`'3@i&#65533;U&#65533;&#65533;$&#65533;`@@: &#1254;	\@&#65533;5<a&#65533;-&#65533;&#65533;A0A6&#65533;&#65533;7&#65533;&#65533;@	&#65533;&#65533;If&#65533;&#65533;\&#65533;	!P!N&#65533;-_&#65533;8&#65533;&#65533;`&#65533;&#65533;2 "*`c 0 )I&#65533;&#65533;c&#65533;&#65533;&#65533;n`&#65533;x&#65533;!X;&#65533;8gJ&#65533;T&#65533; ^Z e&#65533;,.&#65533;&#65533;o&#65533;&#65533;&#65533;&#65533;&#65533;4/6&#65533;b&#65533;i&#65533;j. &#1537;&#65533;M &#65533;[&#65533;hv  &#65533;aZS&#65533;bUV*&#65533;.
f&#65533;&#65533;&#65533;&#65533;`JT#1&#35331;&#65533;K&#65533;Y(&#65533;f=&#65533;&#65533;&#65533;&#65533;"&#65533;
&#65533;&#65533;V&#65533;&#65533;*.&#65533;&#65533;<<&#65533;!k|&#65533;A&#183;&#65533;&#65533;*i&#65533;K&#65533;L&#65533;&#65533;&#1630;;&#65533;&#65533;&#65533;&#65533;&#65533;&#65533;&#1416;&#65533;;&#65533;(j&#65533;&#65533;0&#65533;&#65533;6"u&#65533;&#65533;&#65533;&#65533;BW&#65533;x&#65533;&#65533;l|&#65533;&#65533;j&#469;&#65533;&#65533;`&#65533;&#65533;&#65533;&#65533;!&#65533;E&#65533;&#65533;&#65533;&#539;\&#65533;,&#65533;8&#65533;#&#65533;/&#926;&#65533;*&#65533;&#65533;&#65533;=&#65533;&#65533;u\&#65533;&#977;&#65533;&#65533;&#65533;&#65533;-}s&#65533;Tsu&#65533;&#65533;]~&#65533;:&#65533;]?l&#65533;&#65533;}&#65533;&#65533;&#65533;&#65533;I&#65533;1&#791;&#65533;&#65533;!&#65533;&#65533;&#65533;&#65533;&#801;n&#65533;A&#65533;a&#65533;&#65533;&#65533;a&#65533;dd&#65533;5x&#65533;&#65533;&#65533;&#65533;y&#65533;&#65533;zy1&#65533;&#65533;7&#65533;&#1241;z&#238;8&#65533;*&#65533;&#65533;&#65533;&#65533;cq&#65533;|&#65533;,&#65533;&#65533;??p}&#65533;z&#65533;&#65533;z=pi&#65533;&#65533;&#65533;_m<&#65533;&#65533;&#65533;7N&#65533; &#65533;	T&#65533;&#65533;&#65533;9t&#977;W&#65533;9r&#65533;,7N&#65533;&#65533;p&#2044;i&#65533;&#65533;&#65533;p&#193;&#65533;&#65533;&#65533;[Fn&#1852;&#65533;m&#65533;&#65533;	2\&#65533;&#65533;&#197;*P&#1072;&#65533;&#65533;M>&#308;&#65533;a&#65533;&#65533;	H&#65533;&#65533;`!&#65533;&#65533;v8&#65533;J*S%J&#65533;"A&#65533;&#65533;&#65533;S&#65533;M&#65533;.)R&#65533;&#65533;&#65533;-X&#65533;xA&#65533;&#65533;)U&#65533;J&#65533;Z&#362;&#65533;+Qr&#65533;&#65533;&#65533;PA&#201;;|&#65533;&#65533;&#65533;A&#65533;)l&#65533;&#65533;&#65533;C6r&#768;Q&#65533;F&#65533;5h&#65533;X&#665;
'V&#65533;a&#65533;&#65533;&#65533;7r&#520;&#65533;G9n&#65533;H&#65533;&#65533;m&#65533;i]&#65533;~&#65533;:9x&#65533;&#65533;&#65533;&#65533;&#65533; .d&#65533;yA&#65533;"R&#65533;1"E&#65533;"J&#65533;8&#65533;C&#65533;(L&#65533;&#1047;&#65533;&#65533; &#65533;[&#65533;"&#65533;&#1787;y&#65533;&#1973;&#65533;&#65533;&#65533;<x&#65533;&#65533;&#65533;&#65533;&#65533;?&#65533;<y&#65533;&#65533;7=&#65533; _}&#65533;&#65533;&#65533;:&#65533;PE&#65533;&#65533;&#65533;F&#65533;3&#65533;Ff&#65533;&#65533;&#65533;x&#65533;F~N8&#65533;T&#65533;&#65533;0&#65533;&#65533;`&#65533;&#65533;5&#65533;&#65533;1&#65533;`DaF&#65533;xC&#65533;SNC:&#65533;c&#65533;?&#65533;8&#909;&#65533;h&#65533;C!)&#65533;C)&#65533;GF&#65533;&#65533;#9VY&#65533;8M^&#1569;&#65533;&#65533;&#1173;9&#65533;;&#65533;&#65533;'&#960;&#65533;&#65533;C=&#65533;&#65533;&#39323;&#65533;&#65533;c&#65533;=q&#65533;)g&#65533;&#65533;&#65533;&&#65533;&#65533;&#65533;Y&#65533;&#65533;&#65533;&#65533;&#65533;Xh&#65533;&#65533;&#65533;&#65533;&#26252;6&#680;&#65533;rFj'&#65533;&#65533;&#65533;3'&#65533;mb&#65533;&#65533;&#65533;&#65533;dJ&#31200;~j&#65533;&#65533;q&#65533;&#2009;&#65533;&#65533;*&#986;&#65533;9&#65533;&#65533;&#65533;&#65533;&#65533;&#34482;&#65533;&#65533;&#65533;&#65533;Fz'&#65533;&#65533;&#65533;&#65533;g=&#65533;
h&#65533;&#65533;&#65533;;&#45843;M3&#65533;$3&#65533;8d&h&#65533;6&#65533;X&#65533;&#65533;8&#65533;#&#65533;@&#65533;&#65533;&#65533;&#65533;;&#65533;v{&#65533;&#65533;&#65533;&#65533;&#65533;h&#65533;&#65533;z*&#65533;&#65533;&#65533;&#65533;&#65533;q&#65533;k&#65533;&#65533;q&#65533;;&#65533;&#65533;&#65533;+)&#65533;&#65533;&#65533;&#65533;o&#65533;&#65533;&#65533;g&&#65533;rr&#65533;&#39328;z&#65533;&#65533;3&#65533;&#65533;&#65533;G&#65533;f&#65533;&#65533;*(&#65533;&#65533;&#65533;&#65533;&#920;&#65533;uL&#65533;o,fA9.&#1296;DAx&#65533;H"&#65533;&#528;&#65533;.&#65533;d8&#65533;&#65533;2z&#65533;0&#65533;L1&#65533;TSD0Q"&#65533;&#65533;&#65533;;&#65533;`&#65533;8&#65533;&#65533;K&#65533;&#65533;&#65533;"(&#65533;&#65533;+&#65533;&#65533;B&#65533;'&#65533;\E&#65533;%&#65533;l&#1161;'&#65533;X	$&#65533;&#65533;EK&#65533;0B	3h&#65533;)&#65533;&#65533;BJ)&#65533;&#65533;&#1162;,&#65533;h&#65533;&t&#65533;A
3&#65533;&#1027;0&#65533; &#65533;Qtp&#65533;2&#65533;&#65533;4o&#65533;&#65533;&#65533;B
h&#65533;`B	$t&#65533;&#65533;	*|&#1645; &#65533;2&#65533;pz&#65533;&#224;B	(&#65533;f&#65533;(&#65533;&#65533;&#65533;n&#65533;&#1488;J7V&#65533;&#65533;1&#65533; BMDq&#65533;&#65533;&#65533;@]!&#65533;0&#65533;&#65533;"4O&#65533; &#65533;D&#65533;&#65533;w&#65533;d&#65533;&#65533;&#65533;&#65533;C&#65533;|&#1782;&#65533;&#65533;&#65533;&#65533;< &#65533;&#65533;~&#65533;&#65533;&#65533;`&#65533;
6&#65533; EVr)R&#65533;&#65533; 9&#65533;
&#65533;&#65533;$_*&#65533;1x&#65533;&#65533;j\&#65533;&#65533;h&#65533;/&#65533;1&#65533;&#65533;&#65533;%&#65533;;"&#65533;!&#65533;&#65533;&#65533;"	&#599;\&u&#260;&#65533;	?t&#65533;zc&#65533;Y&#65533;B&#65533;d&#65533;&#65533;&#65533;CB&#65533;&#65533;?b%&#65533;$[&#65533;&#1054;&#65533;&#65533;z&#65533;KW&#65533;&#65533;&#65533;&#65533;&#65533;&#65533;+&#65533;&#65533;@&#65533;	P&#65533;$&#65533;@(@X&#802;&#65533;x&D&#65533;&#651;&#65533;&#65533;S&#65533;&#65533;E&#65533;1&#65533;&#41762;"U&#65533;&#65533;(z&#65533;iMHTS&#65533;&#65533;h&#65533;N&#65533;	_&#65533;&#268;8&#65533;|!Q&#65533;Wm&#65533;&#65533;&#65533;&#1953;n8&#584;7&#913;&#65533;&#65533;&#65533;#&#1712;6&#65533;q&#65533;n&#65533;g?"W<`U&#65533;^A&#65533;W}$&#65533;&#65533;E&&#65533;K&#65533;&#65533;&#65533;&#65533;&#65533;$FT&#65533;&#65533;&#65533;&#65533;&#1023;&#65533;>&#65533;&#65533;oX&#65533;*b&#65533;&#65533;(1&#65533;&#65533;qag,&#65533;=&#65533;3&#65533;xdL?&#65533;&#65533;&#65533;&#65533;6&#65533;u&#65533;&#65533;&#65533;\&#65533;&#65533;>&#65533;v&#65533;&#217;&#65533;HGAvt&#65533;&#65533;&#65533;AL&#65533;&#530;bt&#65533;&#65533;G	&#65533;QD&#65533;!cd&#65533;*&#65533;&#65533;&#65533;40&#65533;&#65533;&#65533;#0A
^&#65533;&#65533;#@&#65533;
R`&#65533;?&#65533;&#65533;&#65533;"ANk&#65533;dH&#65533;b&#65533;&#65533;&#65533;'<&#65533;&#65533;J&#65533;&#65533;+&#65533;&#65533;&(&#65533;G(ch&#65533;&#65533;@&#65533;&#65533; a&#65533;8)V&#65533;7&#65533;&#65533;b&#65533;&#65533;Dh@&#65533;`9&#65533;&#65533;AVc&#65533;H`&#65533;&#65533;vj&#65533;&#65533;&#65533;&#65533;&#65533;+A&#65533;&#65533;&#65533;T&#65533;`) &#65533;&#65533;J7&#65533;&#65533;&#65533;&#65533;6&#65533;&#65533;&#65533;mhg;&#65533;&#65533;&#65533;<&#65533;At&#507;&#65533;&#65533;@&#65533;&#65533;&#65533;&#65533;&#65533;&#65533;&#65533;&#65533;Gy#`u&#65533;&#65533;&#65533;&#65533;&#65533;<&#65533;&#65533;&#65533;0&#65533;8/z.h&#65533;#&#65533;&#1102;cA&#65533;&#65533;&#65533;1&#65533;)?&#65533;0&#65533;~&#65533;i&#65533;:&#65533;&#65533;N&#65533;aie &#584;P&#65533;&#65533;&#954;P&#65533;!
&#65533;x&#65533;%oTc&#65533;&#488;&#65533;5&#65533;&#65533;_&#65533;B&#65533;`J&#65533;&#65533;&#65533;&#65533;&#65533;hK&#65533;R&#65533;&#65533;&#65533;n&#65533;&#65533;$&#65533;&#65533;&#65533;F&#65533;[&#65533;o&#65533;V&#65533;&#65533;&#65533;&#65533;o&#65533;&#65533;&#65533;8	$6&#65533;&#65533;&#65533;LZ~&#65533;"><&#65533;4&#65533;s&#65533;&#65533;&#65533;&#65533;&#65533;e&#65533;&#65533;(Y1*X&#65533;	P1&#65533;?&#65533;&#65533;r&#65533;&#65533;&#65533;&#65533;&#65533;&#65533;X&#65533; s&#65533;&#65533;&#65533;d&#65533;6	F%&#65533;qW&#65533;&#65533;U+/&#65533;&#65533;3*,&#65533;&#65533;L&#65533;&#65533;'v0M9&#65533;&#65533;&#65533;&#65533;;&#65533;!`&#65533;&#518;9&#65533;c&#65533;v&#65533;&#65533;&#65533;F8&#65533;&#65533;UQ*&#65533;&#65533;&#65533;R&#65533;Q&#65533;&#65533;&#65533;&#65533;}Ty+u&#65533;^&#65533;Q^&#65533;&#65533;$,ai*-&#65533;w\&#65533;=&#65533;&#65533;&#65533;G:.&#65533;aF&#65533;&#65533;v&#65533;HH&#65533;V&#65533;&#65533;5Y&#65533;&#839;&#65533;&#1484;f4&#65533; .GvA&#1682;l6&#65533;&#65533;&#65533;l"$&#65533;0&#65533;6&#1481;f4&#65533;Y&#65533;aN&#65533;4&#65533;&#65533;&#65533;Ja)&#65533;#<&#65533;&#65533;` -&#1537;&#65533;@&#65533;*h!c&#65533;&#400;&#65533;.\!&#65533;E&#65533;&#65533;&#65533;&#65533;8$bz(N&#65533;&#65533;Mp&#65533;&#65533;E',1	IH"&#65533;&#65533;&#65533;&#65533;<&#65533;&#65533;Vh&#65533;%T&#65533;&#1209;&#65533;&#65533;&#65533;&#65533;&#65533;(&#65533;0&#65533;&#65533;55&#1025;kJ&#65533;S&#65533;&#65533;&#65533;:E=	&#65533;S&#1765;@MM&#65533;&#65533;P &#1176;7&#65533;c&#65533;U_&#65533;&#65533;&#65533;&7&#65533;a&#65533;pz&#65533;&#65533;&#65533;&#65533;iR&#65533;N`&#65533;&#65533;&#65533;&#65533;9&#65533; F&#65533;&#65533;g&#65533; t&#65533;&#65533;&#65533;rzF&#65533;&#65533;&#65533;j&#65533;&#65533;Q &#65533;&#65533;@&#65533;&#65533;&#65533;;&#65533;q&#65533;mqk}&#65533;&#65533;o&#65533;w&#65533;&#65533;I&#65533;&#65533;i>&#65533;C&#65533;&#65533;&#65533;U&#65533;&#65533;&#65533;}&#65533;&#65533;G&#65533;&#65533;r&#580;&#65533;-&#65533;j&#65533;	C&#65533;&#65533;F6&#65533;&#65533;&#65533;&#65533;Z&#65533;&#65533;&#65533;&#65533;K&#1677;T7C&#65533;P&#65533;&#65533;&#65533;&#65533;&#65533;&#65533;A&#1990;&#1205;&#65533;&#65533;&#65533;$&#65533;&#65533;&#65533;&#65533;;&#65533;&#65533;&#65533;C(&#65533;;&#65533;f&#65533;Y`]\&#1233;&#65533;L&#65533;&#65533;Q&#65533;&#65533;\L&#65533;1&#65533;&#65533;&#65533;&#65533;&#574;&#65533;:&#65533;&#65533;&#65533;&#65533;&#65533;F.H}&#65533;&#65533;&#65533;&#65533;>&#65533;&#65533;&#65533;>&#65533;&#65533;bK&#65533;&#65533;!&#65533;&#65533;&#65533;&#65533;D&#65533;q&#65533;&#65533;&#65533;r&#65533;&#65533;&#65533;&#65533;F&#65533;`&#65533;&#65533;~&#65533;&#65533;1R&#65533;&#65533;s&#65533;>&#65533;&#65533;F5&#65533;&#65533;v&#65533;&#65533;Dp&#65533;&#65533;N*8&#65533;&#65533;b&#65533;R&#65533;&#65533;g_&#65533;&#65533;&#65533;&#65533;9&#65533;1,w&#65533;I*&#65533;&#65533;&#65533;kW&#65533;g&#65533;rj&#65533;K&#65533;&#65533;&#65533;L9&#65533;v&#65533;X&#65533;&#65533;2&#65533;&#65533;k"&#65533;&#65533;&#65533;&#1302;&#247;&#65533;>&#65533;d&#65533;34&#65533;Lf&#65533;O&#65533;&#65533;&#65533;x&#948;&#65533;z&#65533;&#65533;~P&#65533;	z&#65533;&#65533;&#65533;&#65533;&#65533;&#65533; 	f0&#65533;(pAfpgPc`p&#65533;`&#65533;T&#65533;J&#65533;qC&#65533;T&#65533;\&#65533;&#65533;m&#65533;	&#65533;
^&#65533;	&#65533;&#65533;	&#65533;&#65533;&#65533;&#65533;&#65533; 	&#65533;&#65533; 	&#65533;&#65533;l&#65533;&#65533;`7&#65533;Fv&#65533;
&#65533;&#65533;o <&#65533;%0(&#65533;70l&#65533;V&#65533;<$&#65533;.&#65533;n&#65533;G&#65533;&#65533;T|&#65533;N&#65533;:&#65533;A&#65533;F&#65533;l&#65533;V&#65533;+`&#65533;v+P&#65533;FT&#65533;C8&#65533;=@&#65533;q0&#65533;GPa&#65533;k&#65533;N0W0LPR,PSu&#854;V@&#65533;g|&#65533;&#65533;&#65533;&#65533;3&#65533;J&#65533;&#65533;x&#65533;
&#65533;@&#1540;q&#65533;@fa&#65533;-&#65533;E&#1954; &#65533;e&#1303;q:R3&#65533; ;&#65533;$#4&#65533;!a!&#65533;%&#65533;Y[&#65533;&#65533;&#65533;`&#65533;P&#65533;@&#65533;0&#65533; &#65533;&#65533;&#65533;ps&#133;sT[&#65533;&#65533;97&#65533;$&#65533;&#65533;&#1664;A&#440;t&#65533;e&#65533;&#744;3&#65533;&#65533;(s&#65533;8s&#65533;&#65533;tq\%&#65533;&#65533;8Z$Q\&@&#65533;&#65533;&#65533;u&#65533;ge2,c&#65533;G&#65533;G||&#65533;c&#65533;Wbm&#65533;dY4 &#65533;R&#65533;&#65533;.&#388;?y&#65533;&#65533;&#65533;&#65533;L&#65533;&#65533;>&#65533;5K&#65533;p&#65533;&#65533;D&#65533;&#65533;|&#65533;&#65533;'H&#65533;D&#65533;2*&#65533;|)Hn&#65533;dI&#65533;G&#65533;&#1168;U&#65533;[%&#65533;H&#65533;1*&#65533;p&#2000;&#65533;&#65533;&#65533;`&#65533;`JD&#65533;&w/&#65533;&#65533;/&#65533;&#65533;|~B|&#65533;&#65533;z&#65533;g{8&#65533;J&#65533;TFO&#65533;X@&#65533;L&#65533;>	xF)&#65533;H&#65533;&#65533;_&#65533;&#65533;EnW?&#65533;w&#65533;&#65533;?cg&#65533;^JIK&#65533; &#65533;pH&#65533;X`IM&#65533;&#65533;eZF~&#65533;t}&#65533;s&#65533;Z&#65533;-&#65533;&#65533;_&#65533;B &#65533;&#65533;&#65533;&#65533;&#65533;@@Wp/&#65533;31&#65533;&#65533;W&#65533;a&#65533;`Pa&#65533;T@N&#65533;M MPB Ms<&#65533;E&#65533;K&#65533;/@X0	&#65533;@
&#513;&#65533;	&#65533;&#65533;X1	&#65533;&#65533;&#65533; &#65533;&#65533;&#65533;&#65533;&#65533;p&#65533;
&#65533;&#65533;Ry&#65533;
&#65533;p
&#65533;&#65533;hd&#65533;D&#65533;&#65533;'&#65533;&#65533;&#65533;S?&#65533; &#65533; &#65533;6D&#65533;S=&#883;TLe&#65533;&#65533;3:!0&#65533;-pH&#65533;:&&#65533;%p&#65533;;&#65533;&#65533;l&#65533;so&#65533;&#65533;4P;&#65533;4Oc&#65533;vU&#65533;&#65533;&#65533;&#65533;&#65533;&#65533;P&#65533;&#65533;&#65533;	&#65533;&#65533;	~&#65533;*@04&#65533;(&#65533;1&#65533;j&#65533;|A&#65533; &#65533;&#65533;W &#65533;&#65533;8`&#65533;p&#65533;&#65533;@&#65533;T&#65533;&#65533;&#65533;&#65533;&#65533;_]&#65533;}\&Y&#65533;&#65533;M&#65533;&#65533;?T&#65533;]Mb#3&#65533;u-t&#65533;4J&#65533;2&#65533;q&#65533;&#65533;&#65533;A&#65533; 5["[&#65533;8[&#65533;t%&#65533;&#65533;&#65533;etFj&#65533;L&#65533;t&#392;&#1488;&#65533;H&#65533;&#65533;H&#65533;&#65533;`Z*I&#920;&#65533;Zz&#65533;&#65533;b:&#65533;&#65533;`\d&#65533;tL&#65533;sS&#65533;Cq&#65533;\v&#2005;&#65533;&#65533;b	&#65533;|r&#65533;F&#65533;&#65533;.&#65533;2&#65533;&#65533;&#65533;&#65533;&#65533;G&#65533;&#65533;d&#65533;>&#65533;ER9&#65533;q&#65533;v&#65533;&#65533;&#65533;&#65533;&#65533;$D&#65533;&#65533;&#65533;G(&#65533;&#65533;&#65533;&#65533;&#65533;I&#65533;&#65533;vP&#65533;E&#65533;&#65533;E&#65533;&#10846;t{9&#65533;(&#65533;
.&&#65533;p&#65533;%&#65533; ?nD&#65533;`&#65533;`\&#65533;&#65533;#,&#65533;B+8&#65533;c&#65533;&#65533;F&#65533;Ex &#65533;_&#65533;+&#65533;TG&#65533;0ic&#65533;&#65533;&#65533;&#65533;)&#65533;G?&#65533;&#65533;X&#65533;-&#65533;.G&#65533;cKji&#65533;&#65533;:?&#65533;C&#65533;ai&#65533;&#65533;$.&#65533;5&#65533;&#65533;xe&#65533;W&#65533;&#65533;Y&#65533;&#493;W&#65533;}&#65533;Zf&#65533;hf&#65533;x&#65533;Ui?w&#65533;&#65533;&#65533;&#65533;&#65533;a&#1216;&#65533;@&#65533;`f&#65533;OpF&#65533;`hI&#65533;b^&#65533;_&#65533;&#65533;&#65533;D&#65533;B&#65533;G0@&#65533;7l?0R&#65533;i)pJ&#65533;&#65533;)
&#65533;&#65533;&#65533;&#65533;&#65533;&#65533;Q&#65533;&#65533;&#65533;&#65533;&#65533;&#65533;yP&#65533;0	&#65533;&#65533;&#65533;&#65533;	&#65533;0&#65533;&#65533;0
&#65533;&#65533;
&#65533;@
&#65533;&#65533;S&#65533;~&#65533;f`|&#65533;&#65533;&#65533;$`&#65533; 
&#65533; pN5&#65533;h&#65533;<&#65533;&#65533;9&#65533;&#65533;5!&#65533;="P-&#65533;'&#65533;&#65533;	&#65533;,p&#65533;(&#65533;n&pJh*`9&#2041;&#65533;1&#65533;[&#65533;&#65533;(&#65533;5`[@&#65533;&#65533;
&#65533;P&#65533;0&#65533;&#65533;	&#65533;&#65533;	&#65533;0&#65533;&#65533;0D&#65533;` &#65533;=&#65533;&#65533;&#65533;&#65533;&#65533;! &#65533;#&#65533; \&#65533;	&#65533;&#65533;&#65533;r8&#1674;hV&#836;~s~&#65533;&#65533;?&#65533;TBC&#65533;&#65533;0Z#3&#65533;?&#65533;x]I!5s&#65533; 4&#65533;&#65533;p&#65533;&#65533;&#65533;P&#65533;`&#65533;@]&#65533;(\&#65533;&#65533;&#65533;D&#65533;\KJ&#65533;&#65533;&#65533;AA&#65533;&#65533;KwS&#65533;&#25317;&#65533;&#65533;@&#1392;Z&#1048;&#65533;&#65533;&#65533;&#1424;LW&#65533;&#65533;&#65533;&#65533;&#65533;&#65533;&#65533;X&#65533;&#65533;&#65533;JG\&#65533;&#65533;&#65533;e&#65533;v&#65533;!&#65533;c&#65533;`&#65533;U(&#65533;B+F&#65533;pL6&#65533;L
&#65533;G&#65533;wJ&#65533;&#65533;7(&#65533;R &#65533;bb&#65533;&#65533;k&#65533;^&#65533;&#65533;wd2&#65533;&#1220;w&#65533;_B&#65533;L&#65533; &#65533;*6&#65533;JO&#65533;LeVX&#65533;B&#65533;1&#65533;`&#65533;L&#65533;#&#65533;&#65533;&#65533;Od&#65533;&#215;'&#65533;&#65533;D&#65533;&#65533;v&#65533;z&#65533;&#65533;U&#65533;&#65533;jb&#65533;&#65533;G&#65533;)&#65533;rd&#65533;.&#65533;&#65533;X'rW&#65533;XD&#65533;&#16557;@&#65533;&#65533;p&#65533;e&#65533;M&#65533;Aq&#65533;&#65533;w&#724;w&#65533;&#65533;>&#1396;]d9~&#65533;&#65533;z&#65533;&#65533;&#932;M?D&#65533;&#65533;&#65533;w&#65533;&#65533;_&#65533;&#65533;&#65533;&#65533;&#65533;&#65533;p	&#65533;&#65533;]&#65533;D`M&#65533;D&#65533;.&#65533;&#65533;<&#65533;OX&#65533;]&#65533;PP&#65533;C&#65533;>&#65533;ApKP&#65533;a8@&#65533;N &#65533;&#65533;( {&#65533;	&#65533;P
&#65533;
&#65533;&#65533;&#65533;&#65533;@&#65533;p&#65533;&#65533;P`g&#65533;&#65533;p&#65533;`#6=&#65533;R+&#65533;
&#65533;&#65533;o&#65533;X&#65533;&#65533;&#65533;	&#65533; 6&#65533;Si+<&#65533;4&#65533; &#65533;<) &#65533;&#1137;&#1313;&#65533;&#65533;T&#65533;2+`" &#65533;&#65533;&#65533;&#65533;&#65533;&#1798;&#1016;&#65533;i&#65533;&#65533;a&#65533;&#65533;&#65533;&#65533;&#65533;,&#65533;&#65533;,&#65533;&#65533;&#65533;&#65533;p&#65533;@&#65533;&#65533;&#65533;&#65533;&#65533;&#65533;&#65533;&#65533;&#65533;pH&#65533;&#65533;	n&#65533;$>D&#65533;&#65533;1;&#65533;=&#65533;&#65533;&#65533;&#65533;< &#65533;&#65533;&#65533; "&#65533;&#65533;&#65533;i&#394;&#65533;&#38204;"M)&#65533;&#65533;dV(#$&#65533;&#65533;?6:"&#65533;&#65533;&#65533;^&#65533;C&#65533;H&#65533;I&#1472;&#65533;&#65533;&#65533;&#65533;&#65533; &#65533;[,s@&#65533;&#65533;&#65533;&#65533;&#65533;t&#65533;&#65533;H[&#65533;H&#65533;e&#65533;tT&#65533;&#65533;Y:&#65533;&#65533;&#65533; I&#65533;&#65533;@fm&#65533;&#65533;&#65533;\&#65533;&#65533;tA&#65533;&#65533;c=&#65533;&#65533;X&#65533;dR&#1162;&#65533;&#65533;L}g&Lv&#65533;g0&#65533;&#65533;K&#65533;Rc&#65533;&#65533;'&#65533;&#65533;&#65533;&#65533;&#65533;`&#65533;F&#65533;&#65533;&#1587;c&#65533;d_&#65533;:w&#65533;&#65533;}&#65533;$e&#65533;%~&#65533;&#65533;&#65533;$&#65533;g&#65533;&#65533;&#65533;&#65533;d&#65533;#Y&#65533;B&#65533;&#65533;&#65533;&#65533;&#65533;&#65533;&#65533;&#65533;&#65533;&#65533;&#65533;q&#65533;@b&#65533;&#65533;EF)|H|&#65533;&#65533;-u&#65533;R&#65533;X&#65533;ZK,&#224;&#65533;&#65533;*&#65533;7F&#65533;&#65533;&#65533;{^&#65533; &#65533;&#65533;>&#65533;.L&#65533;P&#65533;&#65533;&#65533;-~&#65533;T}&#65533;h&#65533;&#65533;&#65533;&#65533;&#65533;V&#65533; se&#65533;t&#65533;&#65533;L&#65533;1Y&#65533;&#65533;&#65533;&#65533;&#65533;aC;&#65533;r9&#65533;&#65533;TN"&#65533;ey&#65533;&#65533; &#65533;P&#65533;&#65533;&#65533;&#65533; 	y&#65533;]&#65533;<P7&#65533;&#65533;&#65533;3&#65533;&#65533;&#65533;@&#65533;R`&#65533;lS&#65533;&#65533;I&#65533;&#65533;&#65533;9&#65533;=@IP&#65533;;&#65533;&#65533;@`J&#65533;J&#65533;B ?p&#65533; 
&#65533;&#65533;	&#65533;&#65533;&#65533;&#65533;{&#65533;&#65533;p&#65533;&#65533;p e&#65533;&#65533; 	&#65533;&#65533;c
&#65533;p7s1
w&#65533;&#65533;l&#65533;&#65533;&#65533;
&#65533;&#65533;U &#65533;z&#65533;3&#65533;&#65533;  &#65533;&#65533;h&#65533;&#65533;&#1025;K&#65533;T &#65533;}US!`;E&#65533;V(&#65533;Wx&#65533;&#65533;*P0&#65533;&#65533;&#65533;2&#65533;HC&#65533;SJ&#65533;&#65533;&#65533;&#65533;b&#65533;&#65533;Pa&#65533;&#65533;&#352;&#65533;0&#65533;&#65533;&#65533;&#65533;
~&#65533;J&#65533;5P&#65533;  JA&#65533;&#1177;&#65533;`>9a&#65533;;&#65533; W&#65533;
&#65533;PK&#65533;&#65533;&#65533;&#65533;&#65533;9]Ng&#65533;&#65533;&#65533;'&#65533;N&#65533;{N&#65533;&#65533;Y&#430;YF-BI]&#65533;L$&#65533;&#65533;&#1696;"&#65533;&#65533;&#65533;&#65533;&#939;R&#65533;4@&#65533;&#65533;uM&#65533;c&#65533;&#65533;r=sq&#65533;&#65533;Q-&#65533;&#65533;k&#65533;&#65533;(&#65533;O&#65533;\t&#65533;&#65533;y&#65533;&#65533;&#65533;&#65533;rYD&#65533;s&#65533;{H&#65533;&#65533;F&#65533;*&#65533;*FF&#65533;dv=	&#65533;&#147;v&#65533;
&#65533;&#367;&#65533;&#65533;;&#65533;F&#65533;&#65533;^{'&#65533;&#65533;c&#65533;[&#65533;&#65533;e&#65533;&#65533;&#65533;w&#65533;p&#65533;&#65533;>$&#65533;P&#65533;&#65533;"&#65533;&#65533;R&#65533;e37&#65533;&#65533;&#65533;@Z&#65533;p&#65533;`&#65533;c&#65533; &#65533;$&#65533;&#65533;
~&#65533;&#65533;&#65533;4f&#65533;&#65533; y&#65533;&#65533;R&#65533;&#151;&#65533;1|JvD&#65533;`$d&#65533;&#65533;_eB&#464;u_JD&#65533;&#65533;&#65533;\&#65533;&#65533;&#65533;eB"&#65533;f&#65533;&#1318;p&#65533;ew,&#65533;&#65533;_M&#65533;&#65533;&#65533;6&#65533;&#65533;&#65533;?&#65533;&#65533;&#65533;&#65533;%2&#65533;%&#65533;At&#65533;&#65533;b"M
&#65533;A"&#65533;&#65533;&#65533;&#65533;hp&#65533;&#65533;p&#65533;N&#65533;&#65533;C&#65533;H@&#65533;0 ~&#65533;&#65533;K Q&#65533;&#65533;N`&#65533;&#65533;&#65533;Mc= &#65533;?p88&#65533;&#65533;&#65533;&#65533;HQ@&#65533;&#65533;
&#65533;&#65533;	&#65533;@{`u&#65533;&#65533;&#65533;&#65533;&#65533;i&#65533;c&#65533;&#65533;	&#65533; 6&#65533;	&#65533;&#65533;&#23248;
&#65533;0@ &#65533; Q&#65533;|	u&#65533;&#65533;&#65533;=&#65533; &#65533;S4C&#65533; &#65533;<*0&#65533;&#65533;&&#65533;&#65533;T&#65533;&#65533;&#65533;&#65533;&#7132;- &#65533;W&#65533;ljA&#1897;&#65533;&#65533;:(;gqz[8X &#65533;&#65533;Q&#65533;n&#65533;&#1721;[&#65533;N&#65533;Bs&#65533;&#529;3&#65533;m&#65533;)F&#65533;&#65533;Y;v
&#65533;4A(H&#65533;`&#65533;&#65533;.p&#65533;&#65533;&#65533;$&#65533;P&#65533;&#65533;&#65533;&#132;
3D&#65533;"&#65533;Y9s&#65533;&#273;+&#65533;p&#65533;&#65533;q&#65533;Z&#65533;&#65533;Q&#65533;&#857;#&#65533;T&#65533;&#65533;p&#65533;&#65533;&#65533;&#65533;-V&#65533;>}&#65533;.\&#1387;&#65533;i&#65533;&#65533;M&#65533;W&#65533;&#65533;x&#65533;;&#1520;&#65533;9t&#65533;Y&#65533;v-\&#65533;t&#65533;&#1025;C&#65533;Y&#65533;o_&#65533;R&#65533;&#65533;&#65533;&#65533;b&#397;w&#65533;&#65533;&#65533;[&#65533;m&#65533;,o&#65533;lY&#65533;f&#65533;&#1646;]&#742;96k&#65533;&#65533;Y&#65533;&#65533;4g&#1431;&#65533;A&#65533;l&#65533;u&#65533;m&#65533;&#65533;&#65533;^&#65533;X&#65533;[&#65533;&#65533;&#1325;k&#65533;.^&#65533;w&#65533;&#65533;&#65533;&#199;&#65533;={&#65533;&#65533;&#65533;k&#65533;&#65533;y=&#65533;&#1003;?&#65533;&#65533;^v&#65533;&#65533;&#65533;&#851;~&#65533;wy&#65533;&#723;&#65533;7<^&#65533;y&#65533;&#65533;w&#65533;&#65533;&#65533;&#65533;&#1967;?&#65533;\&#65533;~&#65533;&#65533;&#65533;&#65533;&#65533;w&#65533; &#65533;k&#65533;@&#65533;&#65533;&#65533;&#65533;&#65533;&#65533;x&#65533;K&#65533;&#65533;&#65533;i&#65533;-t&#65533;v&#65533;9hCv&#65533;Y&#65533;&#65533;/&#65533;&#65533;/|p&#65533;&#65533;&#65533;[q=&#65533;&#1419;&#65533;A
&#65533;q&#65533;&#65533;&#65533;Y'&#65533;r&#65533;&#490;t&#65533;!&#65533;&#65533;&#65533;&#65533;I&#65533; v&#65533;D2&#65533;$Ml&#65533;I%?&#65533;-&#506;&#769;&#65533;J&#65533;~S',&#65533;\'K&#65533;&#65533;<&#65533;&#65533;&&#1889;&#65533;Fw8&#65533;QB&#65533;&#65533;&#65533;&#65533;2&#65533;9&#65533;&#65533;&#65533;k2N8&#65533;&#65533;0D&#65533;tS&#65533;&#65533;&#65533;&#65533;pN2&#65533;&#65533;&#65533;t&#65533;&#65533;.+&#65533;T&#65533;&#65533;(&#65533;&#65533;&#65533;&#65533;C}&#65533;P$&#65533;k)q&&#65533;&#65533;So"&#65533;&#65533;&#65533;l((&#65533;|2&#65533;,&#65533;&#65533;:k&#65533;&#65533;&#65533;:'&#65533;?<'&#65533;m&#65533;&#65533;F&#65533;avi&#65533;K&#65533;#&#65533;,&#65533;P&#206;9&#65533;&#65533;b&#65533;&#65533;#&#65533;8&#65533;#&#65533;&#65533;&#65533;	#&#65533;&#65533;A8&#65533;&#65533;&#65533;%&#65533;&#65533;&#65533;	%&#65533;&#65533;&#65533;q} Wp&#65533;A&#65533;"&#65533;&#65533;&#65533;&#65533;&#65533;&#65533;&#65533;&#65533; &#65533;&#65533;&#65533;RJ&#65533;&#65533;?&#65533;&#65533;c&#65533;@)d2&#65533;b&#65533;7&#65533;DN:&#65533;&#65533;OBI&#65533;M&#65533;&#65533;	8.&#65533;$SPIe2v&#34818;.H&#65533; &Pi	(&#65533; L@!&#65533;J&#65533;w&#1465;$>&#65533; @&#65533;\H&#65533;&#65533;P&#65533;&#65533;&#65533;&#65533;F&#65533;&#65533;S`zi^xj&#65533;&#65533;hp"&#65533;M&#65533;9&#65533;&#65533;6&#65533;L&#65533;&#65533;C&#65533;&#65533;Y	$[&#65533;&#65533;&#65533;C&#65533;&#65533;
*&#65533;&#65533;f&#65533;&#65533;&#65533;2&#65533;@>`&#65533;&#65533;d&#65533;&#65533;&#65533;
(&#65533;&#65533;:r&#614;&#65533;&#65533;&#65533;&#65533;&#65533;&#65533;+&#65533;&#545;j-&#65533;&#65533;&#65533;&#65533;!&#65533;Ag&#65533;t&#65533;&#65533;B=&#65533;&#65533;NW&#65533;U&#65533;&#1202;j+&#65533;&#153;&#65533;&#65533;j
&#65533;e&#65533;&#65533;f-&#65533;&#473;b&#65533;&#65533;F&#65533;Jg+&#65533;&#65533;`w=+&#570;&#65533;&#65533;6mj&#65533;&#65533;&#65533;&#944;Im3&#1392;&#65533;,4&#65533;C&#65533;^&#65533;&#65533;@&#65533;&#65533;5&#65533;&#519;^&#65533;&#65533;FE&#65533;&#707;ft&#65533;&#65533;S&#65533;:&#65533;&#65533;&#65533;.&#65533;&#65533;&#1099;&#65533;&#65533;&#65533;&#65533;z&#65533;T&mOb&#65533;<&#65533;$&#65533;)M&#65533;u&#65533;&#65533;
V&#1026;&#65533;&#65533;~&#65533;&#65533;&#65533;P&#65533;R&#65533;z&#65533;3&#65533;&#65533;)F&,&#899;RH&#65533;&#65533;(&#65533;_w&#65533;A&#65533;&#65533;&#65533;Bm* B&#65533;&#65533;&#65533;h&#65533;lqU&#65533;&#65533;@"&#65533;H Bb_x8&#65533;+&#65533;C!Y&#65533;U&#65533;&#65533;&#65533;&#65533;Y&#65533;&#65533;IV&#65533;&#65533;Si&#65533;&#65533;K&#65533;eVGr&#65533;&#65533;&#65533;H&#65533;,1&#65533;/&#65533;c&#65533;,&#65533;?x&#65533;&#65533;B&#65533;&#65533;&#65533;&#65533;h&#65533;&#65533; &#65533;&#65533;M|&#65533;&#65533;1&#65533;&#65533;&#65533;N)t&#65533;
&#65533;&#65533;&#65533;&#980;ff&#65533;i&#65533;q&#65533;n&#65533;&#65533;-&#65533;l&#65533;&#65533;)&#65533;&#65533;&#65533;5Z
O~wrd&#65533;P&#65533;'(&#65533;?&#65533;&#65533;	C&#65533;&#65533;&#65533;@4&#65533;ar@&#65533;&#65533;&#65533;$&#65533;Lx&#65533;&#65533;p&#1312;#(&#65533;&#65533;Pn1&#65533;?&#65533;W2&#65533;%/#,&#65533;>&#65533;z&#65533;L!(a	B&#65533;&#65533;&#65533;P&#65533;Gt"|&#515; !&#65533;CBf@&#65533;<&#65533;&#65533;- &#65533;&#65533;&#65533;'Nq
AlA
_D(HA&#65533;T&#65533;B&#65533;&#65533;DT@&#65533;`@@&#65533;8&#65533;
&#65533;L!H&#65533;
&#65533;J0&#65533;&#65533;&#65533;&#65533;g<&#65533;&#65533;> &#65533;&#65533;~ (h&#65533;\ Q&#65533;&#65533;XkA
f&#65533;&#65533;&#65533;h'&#65533;(&#65533;b&#65533;HtNh&#65533;/&#65533;&#65533;&#65533;&#65533;B&#65533;`d$3&#65533;h&#65533;&#65533;h&#65533;C,^&#65533;&#65533;F&#65533;"&#65533;&#65533;&#65533;H&#65533;	(&#65533;&#65533;&#65533;(KNB&#65533;`q&#65533;@J.&#65533;.&#65533;&#65533;&#65533;
&#65533;"I&#65533;&#65533;&#65533;*&#65533;s&#65533;Q&#65533;7W&#340;E+U&#65533;k&#65533;&#418;&#65533;p8&#65533;1{&#65533;&#65533;n&#65533;&#65533;&#65533;&#65533;&#65533;#&#65533;&#65533;E2&#65533;1&#65533;Xe&#65533;&#65533;&#1176;&#65533;6&#65533;&#65533;&#312;es?I&#65533;O&#65533;&#65533;Y&#65533;rC&#65533;&#65533;l&#65533;D>&#65533;f5&#65533;&#65533;iE&#65533;&#65533;L&#65533;2&#65533;c-eX&#65533;&#65533;&#65533;b.&#65533;&#65533;&#65533;.C&#65533;&(A&#65533;`&#65533;&#65533;F&#65533;&#65533;&#65533;ET_&#65533;&#65533;&#65533;((&#65533;&.TR_&#65533;&#65533;(&#65533;&#65533;F7&#65533;{&#65533;&#220;&#65533;&#65533;G9&#65533;`x$&#65533;&#65533;&#65533;&#65533;&#65533;&#65533;[&#65533;&#65533;&#65533;F&#65533;}&#65533;z&#65533;?z&#65533;@&#303;s&#65533;&#1502;&#65533;&#65533;&#65533;=&#65533;a&#65533;:8&#65533;#9:&#65533;G<&#65533;&#1219;&#65533;&#65533;4&#65533;I&#65533;&#65533;&#1223;&&#65533;&#65533;&#65533;.wK&#65533;&#65533;"-&#65533;&#65533;)	De&#65533;&#65533;m&#65533;&#65533;&#65533;&#65533;&W&#65533;Sz&#65533;&#65533;&#65533;CE&#65533;&#65533;T&#65533;&#1110;B&#65533;&#1801;&#65533;T6&#65533;&#65533;&#65533;9o`&&#65533;&#65533;&#65533;VXElL&#65533;&#992;F6f&#65533;j<&#65533;H&#65533;&#65533;R&#14604;c&#65533;&#1648;F5&#65533;&#65533;&#65533;jL#Nn&#65533;&#65533;~&#65533;[&#65533;B&#65533;&#65533;&#65533;&#65533;+,&#65533;2P&#65533;
p&#65533;1&#545;q0&#65533;=&#65533;&#65533;&#65533;c&#65533;L&#65533;&#65533;&#65533;@&#65533;&#65533;&#65533;&#65533;#`A&#65533;	g&#65533;8&#65533;A&#65533; &#65533;@R&#65533;&#65533;&#65533; 8&#65533;&#65533;&#65533;&#65533;&#65533;Tl&#65533;C&#1056;&#65533;8&#65533;q8&#65533;&#65533; D 7&#65533;B!6&#65533;	Ol"&#65533;&#65533;D&#65533;0&#65533;E&#65533;a&#65533;*&#65533;)T&#65533;
W&#65533;&#65533;4&#65533;&#65533;&#65533;p&#65533;@`&#65533;&#65533;&#65533;J&#65533;&#65533;&#65533;&#65533;"&#65533;&#65533;6&#65533;&#1117;u`&#65533;&#65533;&#65533;; &#65533;&#65533;&#65533;#e&#65533;&#65533;L&#65533;R&#65533;-&#866;E;&#65533;	V&#65533;5&#65533; .&#65533;!&#65533;r&#65533;&#65533;&#65533;U&#65533;&#65533;&#1209;j&#65533;H&#65533;+,&#65533;G4&#65533;&#65533;&#65533;D-&#65533;&#65533;C`&#65533;X  `&#65533;i&#65533;p(R&#65533;P &#65533;&#65533;&#65533;QY=$s&#48889;aR&#65533;#&#65533;|&#65533;&#65533;&#65533;b&#65533;X&#1530;&#65533;&#1046;yiy&#65533;kT&#380;&#65533;e7&#65533;3tam&#65533;e,Q&#65533;F&#65533;&#65533;A&#65533;&#65533;-&#65533;&#65533;&#65533;:'&#65533;&#65533;G&#65533;|&#65533;&#65533;&#65533;h&#65533;&#65533;&#65533;&#1092;f4&#65533;&#65533;&#65533;&#65533;&#65533;=&#65533;c/{&#65533;i;g&#65533;&#65533;&#65533;&#65533;&#65533;&#65533;&#65533;&#65533;t?&#155;&#65533;&#65533;&#65533;&#65533;X&#65533;Bu&#65533;H0&#65533;|&#65533;H*&#65533;&#65533;(&#65533;&#65533;R&#65533;&#65533;&#951;/DXD&#1119;`H&#65533;&#65533;&#65533;/&#65533;&#65533;E}&#65533;&#65533;x&&#65533;&#65533;&#65533;T&#65533;&#65533;&#65533;&#65533;&#65533;&#65533;&#65533;.x&#65533;_&#65533;G&#65533;1/q&#65533;&#65533;`2&#65533;~;&#65533;)&#65533;o&#65533;o&#65533;&#65533;&#65533;#&#65533;&#65533;&#65533;&#65533;&#500;&#65533;2v&#65533;&#65533;G&#65533;n/$&#65533;7&#65533;P&#65533;c&#65533;&#6288;&#65533;+&#65533;7R&#65533;&#65533;&#65533;Ry;2&#65533;&#65533;t!&#65533;&#65533;&#65533;hY&#65533;&#65533;D&#65533;&#65533;&#65533;ix&#65533;;&#65533;)&#978;/&#65533;@&#65533;g&#65533;&#65533;l&#65533;&#65533;B&#65533;h@e&#65533;j&#65533;&#65533;`2f0&#65533;b@k&#65533;o&#1549;&#65533;p:&#65533;&#65533;n(2e exd&#65533;&#65533;\&#65533;&#65533;Q &#65533;N`B <)H&#65533;p&#65533;8&#65533;&#65533;&#65533;(H:&#65533;&#65533;6&#65533;+h&#65533;c&#65533;4r&#65533;&#65533;"h&#65533;$ &#65533;&#65533; &#65533;"&#65533;&#65533;(0&d&#1153;&#65533;&#65533;&#65533;&#65533;x&#65533;&#65533;P&#65533;&#1537;&#65533;&#65533;H&#65533;!X%&#65533;&#65533;$&#65533;&#65533;)&#65533;+&#65533;1hA!&#513; &#65533;&#65533;&#65533;&#65533;
&#65533;&#65533;4`K&#65533;J&#65533;&#65533;J&#65533;&#65533;P&#65533;&#65533;?&#65533;&#65533;H&#65533;&#65533;}B&#65533;RP&#65533;Yx&#65533; &#1064;X&#65533;&#65533; &#65533;&#65533;&#65533; &#65533;&#1049;&#65533;&#65533;`&#65533;&#65533; &#65533;&#65533;&#65533;&#65533; &#65533;D&#65533;P0X(&#65533;&#65533;[&#65533;&#65533;R&#65533; E8&#65533;&#65533;&#641;P 8OP&#65533;&#65533;&#65533; a7
04&#65533;v@&#65533;o&#65533;>&#65533;K&#65533;MP`&#65533;&#65533;ih!h&#65533;&#65533; &#65533;h9&#65533;0&#65533;&#65533;a(&#65533;&#65533;
&#65533; 2&#65533;o&#65533;&#65533;&#65533;,&#65533;3&#65533;&#65533; &#65533;&#65533;&#65533;&#65533;b+&#65533; &#65533;&#65533;&#171;&#65533;&#65533;&#65533;&#65533;&#65533;&#65533;
&#65533;&#65533;&#65533;?oX&#65533;&#65533;&#198;&#65533;&#65533;&#65533;&#1030;j&#65533;l&#65533;;r&#65533;s&#65533;z&#65533;&#65533;&#65533;&#65533;&#65533;&#352;&#65533;&#1164;&#65533;Q&#65533;&#65533;"&#65533;&#65533;!&#65533;@&#65533;D&#65533;&#65533;t&#65533;k&#65533;&#65533;&#65533;\I&#65533;&#65533;2&#65533;&#65533;2&#65533;&#65533;&#65533;J&#65533;&#65533;&#65533;&#65533;)&#65533;&#65533;!=&#65533;&#65533;p&#65533;@&#65533;&#65533;5.&#65533;b&#65533;<&#65533;&#65533;&#65533;&#65533;D&#65533;,A&#65533;&#65533;&#65533;&#65533;&#65533;x
&#65533;&#65533;R&#65533;&#827;&#65533;R&#65533;&#65533;&#65533;r&#65533;&#65533;&#1086;&#65533;&#65533;.&#65533;&#65533;)&#65533;&#65533;B=&#65533;&#159;&#65533;&#65533;/&#65533;X&#65533;&#65533;&#65533;&#1667;&#65533;;<&#65533;&#735;&#65533;&#65533; &#65533;&#65533;.&#65533;&#160;yx&#65533;&#30215;&#65533;/y&#65533;&#65533;&#65533;&#65533;&#65533;&#65533;&#207;&#65533;&#573;&#65533;&#65533;?&#65533;&#65533;&#65533;0&#65533;;&#65533;&#302;&#65533;&#65533;&#65533;Y&#65533;K&#65533;JG9&#65533;&#65533;&#65533;&#65533;.i&#65533;j&#65533;	#&#65533;&#65533;1&#65533;8&#65533;&#65533;&#65533;#&#65533;&#65533;
&#65533;&#65533;S)
&#65533;&#65533;+&#65533;)&#65533;&#1128;&#65533;gP&#65533;d`&#65533;i&#65533;&#65533;j(&#65533;&k&#65533;e@cH&#774;i`&#65533;eX&#65533;c0f&#65533;'c&#65533;'&#65533;&#65533;&#65533;:&#65533;WQ0&#65533;D &#65533;;p&#65533;3/&#65533;)&#65533;%&#65533;&#65533;x&#65533;&#65533;R9&#65533;q&#65533;@/p8P&#65533;0&#65533;& &#65533;q&#65533;&q	#@&#65533;e&#65533;&#65533; &#65533;"x&0Gk&#65533;s&#65533;&#65533;&#65533;&#65533;&#65533;&#65533;&#65533;&#65533;0`&#65533;&#65533;&#65533;L&#65533;A&#65533;&#65533;q	&#65533;!&#65533;&#65533;x&#65533;\&#65533;&#65533;!&#65533;9 D&#65533;L P(1 &#65533;6&#65533;tDRU&#65533;&#65533;M&#1026;(x h `&#65533;&#65533;&#65533;(&#65533;8EW, 77&#65533;&#65533; &#65533;&#65533;*&#567;|K&#65533;&#65533;&#65533;-U&#65533;x&#65533;&#65533;E&#65533;&#65533;&#65533;h&#65533;Qhsx!7>:&#65533;&#65533;0&#65533;&#65533;&#65533;y&#65533;UZ&#517;[&#65533;a@K&#65533;66h&#65533; &#65533;&#65533;&#65533;(&#65533;`h`&#65533;7huhu&#65533;&#65533;&#65533;&#65533;<&#65533;&#796;&#65533;&#65533;&#65533;O&#65533;&#65533;8&#65533;&#65533;1&#65533;#:&#65533;[:&#65533;x&#65533;U&#65533;&#65533;P&#65533;Jp`&#65533;]8&#65533;&#65533;&#65533;2k&#33194;&#518;g&#65533;&#65533;&#65533;&#65533;.&#65533;&#65533;&#65533;&#65533;&#65533;&#65533;Q:&#65533;c&#65533;&#65533;k-,@&#65533;&#65533;&#65533;&#65533;&#1464;{V&#65533;&#65533;hM&#65533;&#65533;&#562;&#1200;&#65533;hU-&#65533;q&#65533;&#65533;&#118232;.=&#65533;&#59551;{&#65533;/y&#65533;&#65533;rLb&#65533;&#65533;6"&#65533;aJ*&#65533;Y&#65533;#&#65533;cM*y&#65533;~&#65533;&#673;X?&&#65533;&#1952;#&#65533;p&#65533;&#65533;&#65533;&#1231;&#65533;&#1085;&#65533;&#65533;&#65533;u&#65533;&#60558;&#65533;[B&#65533;d&#65533;&#65533;&#65533;&#65533;sK&#65533;&#65533;K&#65533;@W&#65533;&#65533;&#65533;y8xx&#65533;&#65533;X&#65533;M&#65533;&#65533;S&#65533;;&#65533;&#65533;!&#65533;&#65533;&#65533;&#65533;&#65533;&#1564;mF6&#65533;)&#4319;&#65533;&#65533;R!1&#65533;W&#65533;&#65533;&#65533;|%&#65533;#E&#65533;<&#65533;&#65533;&#65533;@Z+&#65533;B&#65533; &#65533;i&#65533;h&#65533;&#65533;,&#65533;-C-i8&#65533;&#65533;ax&#65533;a@h&#65533;] a&#65533;&#65533;\&#65533;\&#65533;&#65533;_hf 3X0&#65533;LH&#65533;<&#65533;&#65533;5&#65533;Z
&#65533;&#65533;&#65533;&#65533;@`&#65533;A&#513;&#65533;&#65533;w&#65533;&#65533;#&#65533;3H1&#65533;*hTR&x&#65533;&#65533;?K&#65533; P'$&#65533;&(&#65533;x&#65533;&#65533;&#65533;w!&#65533;G&#65533;&#65533;	&#65533;&#65533;&#65533;&&#65533;&#65533;/&#65533;&#65533;&#65533;E&#65533;$ &#65533;&#65533;&#65533;&#65533;&#65533;0&#65533;}&#65533;8)&#65533;70&#65533;-x&#65533;A&#65533;O&#516;94+&#1027;M&#65533;QG&#65533;T&#65533;&#65533;Oh&#65533;"H&#65533;j &#65533;D&#65533;&#65533;N&#65533;&#65533;&#65533;&#65533;_r_&#65533;I_&#65533;&#65533;(&#65533;Ep7&#65533;R(&#65533;&#65533;&#65533;Ax0&#65533;&#65533;&#65533;&#65533;FZ&#65533;P&#65533;&#65533;tx&#65533;&#65533;>&#1747;&#65533;v&#65533;l&#65533;&#65533;g(b&#65533;B(&#65533;R&#65533;&#65533;[8&#65533;/&#65533; &#65533;&#65533; &#65533;P&#65533;&#65533;&#65533;&#65533; &#65533;=&#65533;&#65533;#&#65533;&#65533;#~]
&#65533;eM&#65533;&#65533;$},&#65533;&#65533; &#65533;&#65533;H&#65533;&#1076080;&#65533;,Wa&#65533;ph^P&#65533;&#65533;Fn&#65533;&#65533;pH&#65533;U&#65533;#W&#65533;&#10773;&#65533;Ty&#65533;&#65533;xI&#65533;X&#65533;B&#65533;&#65533;&#65533;&#65533;;&#65533;)$-V&#635;&#65533;&#65533;b&#65533;&#65533;Gi&#65533;&#65533;X&#65533;8>&#65533;Q&#65533;9&#65533;&#65533;&#65533;2&#65533;&#65533;3&#65533;-&#65533;J&#65533;&#65533;&#65533;R&#65533;&#65533;%&#65533;&#65533;a=&#65533;L&#1393;&#1546;Af&#844;&#65533;&#65533;&#65533;&#65533;4&#65533;&#65533;&#65533;.&#65533;&#135;I>K&#65533;"&#65533;	&#701;&#65533;]&#65533;&#65533;&#65533;&#65533;&#65533;&#65533;&#1247;&#65533;&#65533;KI&#65533;=a&#65533;&#13831;&#65533;&#65533;vx!&#926166;uY&#65533;#&#65533;I&#65533;&#65533;&#1038;Z&#65533;.K&#65533;&#65533; &#65533;&#65533;d7&#65533;&#65533;&#65533;2&#65533;6J&#65533;a/B&#65533;c:!&#65533;&#65533;&#65533;<i.&#65533;&#65533;&#65533;&#65533;&#65533;b&#65533;&#65533;k&#65533;&#65533;o&#65533;&#65533;&#1000;&#65533;h&#65533;&#65533;$&#1222;k&#65533;d&#65533;[&#65533;&#65533;\g&#65533;&#65533;0;&#65533;b&#65533;_&#65533;&#65533;_&#65533;X(&#65533;Mh&#65533;?&#65533;&#65533;680&#65533;R3O&#65533;&#65533;tC&#65533;`&#65533;[4&#65533;&#65533;}@&#65533;8*&#65533;1*P&#65533;#&#65533;&#65533;-L&&#65533;&#65533;&#65533;"&#65533;&#65533;&#65533;&#65533; &#65533;&#65533;&#65533;vP &#65533;`&#65533;&#65533;y&#65533;&#65533;&#65533;lr]8]&#65533;&#65533;&#65533;N&S&#65533;&#65533;&#65533;&#65533;&#65533;/&#65533;&#65533;m&#65533;&#65533;&#65533;&#65533;&#65533;,&#65533;D0&#65533;1(&#65533;E&#65533;Q&#65533;&#65533;Q&#65533;RxN`&#65533;e&#65533;&#65533;E&#65533;#MR(&#65533;&#65533;x&#1180;)&#65533;&#65533;&#1163;rE-&#65533;&#65533;R&#65533;Y&#65533;&#65533;&#65533;&#1189;&#65533;&#65533;&#65533;&&#65533;&#65533;(/&#65533;fP8&#1123;X&#65533;&#65533;&#65533;f&#65533;&#65533;&#65533;&#65533;wX&#65533;mX&#65533;V0&#65533;+PN&#65533;&#65533;a&#65533;&#65533;J`>&#1538;&#65533;&#65533;&#65533;3sk&#65533;)&#65533;&#65533;q&#65533;&#65533;3&#65533;&#65533;,q1&#65533;&#65533;F&#65533;&#65533;&#65533;&#65533;f&#953;&#65533;&#65533;&#65533;&#65533;S&#65533;Ni&#65533;&#65533;&#65533;&#65533;&#65533;i&#65533;;q&#65533;&#65533;``&#65533;\=&#65533;&#65533;n&#65533;,qX.&#65533;J&#65533;&#65533;&#65533;1&#65533;>U&#65533;&#65533;#&#65533;I&#65533;&#65533;&#65533;-S&#65533;&#65533;&#65533;Mi&#65533;V&#65533;&#65533;&#65533;&#65533;&#65533;&#65533;&#65533;gU-&#65533;&#65533;&#65533;&#48885;&#65533;&#65533;S&#65533;&#65533;&#65533;8&#65533;BW&#65533;#<&#65533;&#65533;wu&#65533;6&#65533;Y6&#12196;TJ$&#65533;"&#65533;&#65533;c&#65533;d?&#65533;&#65533;&#65533;l8C&#65533;?&#65533;x&#65533;&#65533;&#65533;&#65533;&#1721;&#65533;:&#65533;&#65533;&#65533;Y&#65533;&#65533;&#65533;&#65533;!e&#65533;BL&#65533;<>&#65533;.&#65533;&#65533;Q>W&#65533;:K&#65533;&#65533;&#65533;&#65533;0K{&#65533;&#65533;&#65533;&#65533;sX9&#65533;K&#65533;&#65533;e&#65533;]&#65533;W&#737;\&#65533;t&#65533;K&#65533;H&#65533;">&#65533;&#65533;&#65533;Z!a&#65533;i&#65533;x-f&#65533;bm&#65533;3p&#65533;y&#65533;&#65533;:}&#1704;&#65533;IN&#65533;&#65533;m8NeP@j&#65533;&#65533;zc&#65533;Y@&#65533;S&#65533; epcy&#65533;X&#65533;A0&#65533;(&#65533;&#65533;]&#65533;&#65533;=/)[&#65533;X&#65533;&#65533;^&#65533;&#340;B &#65533;/&#65533;.&#65533;%&#65533;&#65533;&#65533;&#65533;&B{&#65533;t &#65533;&#65533; &#65533;&#65533;&#65533;&#65533;&#65533;HO&#65533;,dir&#65533;P&#65533;&#65533;&#65533;t&#65533;&#1921;&#1037;tP&#65533;&#1900;&#65533;Ph&#65533;&#65533;&#1357;]&#1573;&#65533;&#65533;&#65533; X&#65533;	&#65533;&#65533;+H&#65533;5&#514;%0E&#65533;O&#65533;&#65533;R0&#65533;Q&#65533;U&#65533;2&#65533;`E8 @&#65533;&#65533;Dl&#65533; s&#65533;k&#65533;a&#65533;&#65533;	&#65533;n&#65533;&#65533;&#65533;]Z&#65533;&#340;#^B7`&#65533;K&#65533;t&#65533;"&#65533;&#65533;&#65533;'&#65533;&#65533;vh&#65533;u&#65533;p&#65533;&#65533;R`&#65533;di W&#65533;&#65533;%&#65533; &#65533;&#65533;&#65533;"P&#65533;&#65533;,p&#65533;`@x&#65533;#&#65533;W>&#65533;u&#65533;&#146;D&#65533;&#65533;&#65533;&#65533;&#65533;&#65533;|t:&#65533;&#65533;<&#65533;&#65533;#-Aq&#65533;cx&#65533;n&#65533;&#65533;&#65533;[&#65533;q`Z&#65533;&#65533;&#65533;&#65533;f&#65533;&#65533;&#65533;b&#65533;1&#65533;&#65533;.&#65533;P$&#65533;&#65533;&#65533;&#620;&#65533;&#1686;<&#598;&#65533;2&#65533;g&#603;&#65533;&#65533;a&#608;-&#65533;&#65533;#&#65533;H&#65533;)&#65533;&#65533;(=&#65533;&#65533;&#65533;&#65533;&#65533;&#65533;2J&#65533;'{&#65533;&#65533;&#65533;h&#65533;f&#65533;&#65533;&#65533;&#65533;&#65533;G&#65533;&#65533;s&#65533;&#65533;&#65533;>V&#65533;&#65533;&#65533;&#65533;&#65533;&#65533;&#65533;&#65533;&#65533;&#65533;&#65533;p&#65533;&#65533;&#65533;>&#65533;&#65533;	!&#65533;&#65533;c&#65533;r6&#1455;&#65533;+L&#65533;z&#65533;&#65533;L&#65533;X&#65533;6
0&#65533;J&#65533;&#65533;&#1170;G&#65533;Y&#65533;&#65533;&#65533;&#65533;&#65533;rc&#65533;7&#65533;H&#65533;&#65533;ur&#65533;q&#65533;!&#65533;&#65533;8&#65533;3J&#65533;-;&#65533;LQ&#65533;&#65533;&#65533;0%&#65533;&#65533;E&#65533;r+q+&#65533;1&#65533;&#65533;&#65533;&#65533;&#65533;+&#65533;}'"&#65533;&#65533;f&#65533;&#65533;Z&#65533;&#65533;b&#65533;b`L&#65533;V&#65533;&#65533;Z&#1029;^&#65533;]&#65533;U&#65533;A8)X&#65533;ph&#65533;&#65533;&#65533;H&#65533;&#65533;&#65533;&#65533;&#65533;?&#65533;I&#65533;W&#65533;k&#65533;(&#65533;0`&#65533;)&#65533;<|&#65533;!&#65533;H&#65533;=z&#65533;B&#65533;@&#65533;&#65533;A#G?~&#65533;&#65533;&#65533;C&#65533; ?t&#1584;&#65533;c&#65533;F4,b&#65533;#0s&#65533;xa#&#65533;&#65533;8l&#1336;&#65533;&#65533;&#397;6Z&#65533;&#65533;&#65533; A&#65533;A&#65533;XQCH&#65533;P&#65533;J&#65533;Jej&#65533;'P&#65533;"q&#65533;abC&#65533;4&#65533;0&#65533;&#65533;.p&#65533; &#65533;-&#1847;6p&#65533;@E&#65533;qA&#65533; q"&#65533;'P&#65533;p&#65533;B&#65533;&#65533;#P&#65533;01&#65533;&#331;2&#65533;&#65533;n&#65533;s&#65533;&#657;+&#505;&#1849;&#65533;&#65533;&#1317;;&#65533;N]ft&#65533;&#1521;n&#65533;&#925;;v&#65533;&#1361;f)&#854;N&#1572;&#65533;&#65533;m&#65533;2H]r&#65533;&#65533;E&#65533;$Q&#65533;.&#65533;:&#65533;&#65533;m];u&#65533;&#1457;c&#474;];&#1643;[s&#65533;N:s&#65533;&#65533;&#65533;7&#65533;&#65533;\&#65533;&#65533;f&#65533;&#65533;9&#65533;&#65533;<&#65533;&#65533;&#65533;&#65533;&#65533;&#993;#&#1982;x&#65533;&#65533;&#65533;M3&#65533;&#65533;&#65533;8&#65533;&#65533;g&#65533;8&#65533;T&#65533;4&#2024;&#65533;Z:&#65533;&#65533;g&#65533;yf&#65533;f&#65533;&#65533;z&#65533; g&#65533;m&#65533;a8&#65533;|&#65533;M7&#1816;&#65533;&#65533;6&#65533;d&#65533;M6&#1720;&#65533;"&#65533;1&#65533;&#65533;"65&#65533;&#65533;&#65533;0&#65533;&#65533;6&#65533;t&#65533;&#65533;&#1984;&#65533;8&#65533;&#65533; 9&#65533;&#65533;C&#65533;=&#65533;&#65533;c>&#65533;&#65533;3%&#65533;U&#65533;3&#65533;<&#65533;&#65533;3&#65533;<]z&#65533;e<&#65533;&#65533;f&#65533;d&#65533;)&#65533;`&#65533;&#65533;&#65533;:&#65533;&#65533;#<&#65533;&#65533;&#65533;&#65533;w&#65533;&#65533;&#65533; &#65533;&#65533;9N{&#65533;i&#65533;g&#65533;&#65533;cN&#65533;&#65533;jx9F^&#65533;^&#65533;&#65533;IG];&#65533;&#65533;&&#65533;f&#65533;)f&#65533;&#65533;X&#65533;e&#65533;q&#65533;&#65533;	[v&#65533;~&#65533;&#65533;;&#65533;j*l&#65533;	<hfI&#65533;&#65533;S&#426;&#65533;&#65533;&#65533;&#65533;&#65533;v&#65533;d&#65533;&#65533;e&#65533;&#65533;:&#65533;&#65533;&#65533;&#65533;S&#65533;e&#1077;&#65533;<&#65533;&#65533;&#65533;$&#65533;&#65533;J;&#65533;&#65533;M&#65533;C&#46677;V&#65533;_&#163;*&#65533;&#65533;&#65533;{k;&#65533;v&#65533;-&#65533;&#65533;jw&#65533;j&#65533;f'&#65533;&#65533;&v&#65533;&#65533;k]&#65533;&#65533;F*&#65533;t&#65533;&#65533;V&#65533;&#65533;<0&#65533;&#65533;p&#65533;&#65533;&#65533;&#65533;&#65533;&#65533;hN{+&#65533;9&#65533;m&#65533;5&#380;"
(&#65533;Ds&#65533;2&#65533;<r&#65533;"&#65533;d&#65533;&#65533;&&#65533;tr&#65533;!lD&#65533;&#65533;a)&#65533;P&#65533;
(&#65533;`&#65533;&#65533;&#65533;B	q&#65533;&#65533;&#65533;
#&#65533;&#65533;&#65533;&#65533;?C&#1411;[&#65533;&#65533;T@&#65533;C4&#65533;D0&#65533;&#65533;&#65533;A!&#65533;@&#65533;:&#65533;pCFe&#65533;i&#65533;&#65533;}&#65533;6&#65533;&#65533;*&#65533;=&#65533;&#65533;h&#65533;&#65533;&#65533;6&#65533;p&#65533;5&#768;&#65533;3&#65533;&#65533;&#65533;*&#65533;`&#65533;p`\ &#65533;&#65533;(&#65533;&#65533;2U*&#65533;&#65533;"&#65533;'&#65533;&#65533;&#65533;/&#65533;&#65533;&#65533;&#65533; L&#65533;AP&#65533;&#65533;[{y&#65533;:\&&#1324;&#65533;^ &#65533;&#65533;&#65533;$&#65533;&#65533;&#65533;/&#65533;`3&#65533;(,f&#65533;1 a&#65533;/&#1964;cN&#65533;|&#65533;w&#65533;&#65533;&#65533;&#65533;&#65533;&#65533;v&#65533;z&#65533;&#65533;;&#65533;S&#65533;&#65533;&#65533;&#65533;7&#65533;&#65533;&#65533;&#65533;(s&#65533;qG%&#65533;Xch&#1325;#}w&#65533;&#1721;]&#65533;&#65533;&#65533;6&#65533;&#65533;&#65533;Q&#65533;?z&#65533;&#65533;&#65533;&#65533;8=&#1248;&#65533;&#65533;f&#65533;&#65533;n	Q&#65533;&#65533;&#65533;4&#65533;&#65533;&#65533;n&#65533;`&#65533;#&#65533;&#65533;&#65533;&#65533;&#65533;5oP&#65533;I&#65533;&#65533;!=&#65533;cD@:a7&#65533;&#65533;#&#65533;&#65533;&#65533;Pa
a&#65533;&#65533;"&#1136;&#65533;&#65533;P&#65533;	O=&#65533;i3z&#1267;&#65533;&#65533;&#65533;k&#65533;jKX&#65533;R&#65533;&#65533;&#65533;)0&#65533;&#65533;M&#65533;Z&#65533;X&)vJ|&#65533;X&#505;&#65533;A&#65533;}]'R&#65533;i&#65533;9&#433;C&#65533;\HB&#65533;L&#65533;&#65533;S$&#65533;&#65533;&#65533;=&#65533;&#65533;AC&#65533;&#65533;L'W&#65533;"&#65533;&#65533;&#65533;&#65533;o&#65533;&#65533;M&#65533;&#1519;&#65533;+Q&#617;&#65533;&#65533;2d!&#65533;&#65533;DL!&#65533;U\&#65533;T&#65533;&#65533;&#65533;&#65533;&#65533;&#65533;&#65533;&#65533;&#65533;A&#65533;ot&#65533;&#65533;&#65533;&#65533;F9Vc/72&#65533;&#65533;&#65533;#&#65533;&#65533;x&#65533;U&#65533;1&#65533;r&#65533;&#1384;T)&3&#65533;\$&#65533;P&#65533;J\&#65533;+Y&#1521;&#65533;wD/&#65533;&#65533;&#65533;N&#65533;&#65533;&#785;&#65533;c&#65533;&#65533;g@&#65533;1&#65533;&#65533;&#65533;s&#65533;D&#65533;&#65533;&#65533;&#65533;$!&#294;&#65533;q@&#65533;O|&#65533;&#65533;:i&#65533;mX&#65533;H2$&#65533;&#65533;f&#65533;&#65533;&#65533;&#65533;E)H&#65533;
W&#65533;&#65533;&#65533;&#65533;C&#65533;0&#65533;1&#65533;&#65533;\&#65533;~&#65533;&#65533;&#65533;"&#65533;]	H&#65533;&#65533;&#65533; &#65533;&#65533;@&#65533;&#65533;&#65533;&#65533;&#65533;
&#65533;Y	D&#65533;&#65533;`=x&#65533;&#65533;&#65533;4)<!	D&#65533;Z&#65533;2"&#65533;#>&#65533;&#65533; 0&#65533;A7&#65533;A&#65533;&#65533;f&#65533;&#65533;>&#65533;In`&#65533;&#65533;m%9uiNL&#65533;&#65533;&#65533; &#65533;Avj&#65533;&#65533; 3&#65533;AR&#65533;
<&#65533; &#65533;&#1168;&#577;B&#65533;8&#65533;)L!&#65533;Md&#65533;}&#65533;&#65533;D1   q&#65533;&#65533;*@&#65533;..&#65533; &#65533;|&#65533;&#65533;&#1725;&#65533;/I&#65533;	P&#65533;&#65533;43C&#65533;
Z&#65533;&#65533;&#65533;`	y&#65533;&#65533;6&#65533;F=-&#65533;3&#65533;&#65533;P&#65533;&#65533;e&#65533;&#65533;&#65533;K5&#65533;!&#65533;3D&#65533;&#65533;\4&#65533;&#65533;k&#65533;1&#65533;]&#65533;&#65533;&#65533;&#65533;F:J&#65533;&#1536;g~Z&#65533;1&#65533;CZ&#65533;&#1496;&#65533;&#65533;|%&#65533;&#65533;8&#771;&#65533;&#65533;|&#65533;Q&#65533;Z&#65533;&#65533;&#65533;!c4C&#65533;X&#65533;8&#65533;&#65533;&#65533;rJ&#65533;&#65533;E&#65533;g43&#65533;&#65533;&#65533;B "7&#65533;$&#65533;7.&#65533;B&#65533;P&#65533;&#65533;&#65533;M&#65533;~#DA&#65533;&#65533;&#65533;4&#65533;&#65533;H&#65533;4p';&#65533;"-8&#65533;>J0&#65533;\&#1315;&#65533;&#65533;&#65533;&#65533;F&#1496;(&#65533;&#65533;V&#65533;&#65533;<2&#65533;&#65533;_&#65533;&#65533;&#65533;"[U*4&#65533;&#65533;}&#65533;`G&#65533;n&#65533;&#65533;T&#65533;
&#65533;D9&#65533;1&#65533;&#652;&#65533;Ph&#65533;&#65533;0o&#65533;CBDv&#65533;)T&#65533;&#65533;_NVG&#65533;&#65533;)&#65533;&#65533;&#671;
&#65533;&#65533;&#65533;&#65533;qM&#65533;U&#65533;`&#65533;V&#65533;I&#65533;&#65533;B&#65533;&#65533;5&#65533;&#65533;&#65533;&#15630;s&#65533;CH&#65533;58BIJ&#1209;:&#65533;&#65533;&#65533;&#65533;h&#65533;&#65533;&#65533;&#65533;&#65533;O&#65533;m&#65533; &#65533;S2&#65533;&#65533;&#65533;#l&#65533;<&#65533;:KJ&#65533;&#65533;z&#509;&#65533;0&#65533;&#65533;)&#65533;&#772;&#65533;h	5M&#65533;g&#65533;r&#65533;|A&#65533;&#65533;Q&#65533;&#65533;&#65533;5T8H&#65533;Bol&#65533;E&#65533;&#518;5&#65533;A&#65533;fc&#65533;pE+^&#65533;X&#65533;&#65533;&#65533;&#65533;&#65533;+<&#65533;B&#65533;&#65533;&#65533;&#65533;&#65533;p&#65533; p/p&#65533;h&#65533;&#65533;x &#65533;&#832;6`;p&#65533;&#65533;!&#65533;v6&#65533;&#65533; F&#65533;B&#65533;`(8&#65533;	FR5&#65533;LM!7`&#65533;\I&#65533;x&#65533;&#65533;V%t&#65533;&#65533;&#65533;&#65533;w5&#1537;&#406;&#65533;~&#65533;&#65533;l>\&#65533;q&#65533;S&#65533;&#65533; &#65533;3&#65533;&#65533;^p&#65533;@&#65533;&#65533;0&#65533;&#65533;&&#65533;&#65533;&#65533;'&#65533;B&#65533;&#65533;&#65533;"&#65533;&#65533;&#65533;V0h&#65533;&#65533;9 
&#65533;u&#65533;&#65533;`&#1473;` v&#65533;%&#65533;T&#65533;3&#65533;&#65533;@&#65533;p)[&#65533;a&#65533;&#544;~&#65533;&#877;
&#65533;&#65533;&#65533;&#65533;yD@q<c&#65533;&#65533;Ev6D&#65533;+V&#65533;NQ&M &#65533;g@&#65533;&#65533;&#65533;=&#65533;A&#65533;)&#65533;!%&#65533;&#65533;r%x^&#65533;|/&#65533;8&#65533;h&#65533;&#1925;&#65533;8&#65533;&#1101;lP&#65533;&#65533;&#65533;&#65533;"ak&#65533;&#65533;&#65533;&#65533;&#65533;&#65533;&#65533;<B&#65533;&#65533;<&#65533;S&#65533;&#65533;&#65533;M!&#65533;~&#65533;&#1932;|&#65533;A?&#65533; &#65533;&#65533;&#65533;`&#65533;&#65533;q&#65533;{&#1767;F*D&#65533;&#65533;&#65533;z&#65533;5&#65533;z&#65533;&#65533;x.g&#65533;K[Z"&#65533;&#65533;&#65533;$}-&#65533;
&#65533;&#65533;xG&#65533;&#1668;&0&#65533;&#65533;&#1099;*&#1601;^tp&#311221;&#65533;w&#65533;X'&#1388;&#65533;&#65533;H&#964;&#65533;B&#65533;&#65533;i3&#65533;_&#65533;&#65533;&#65533;&#65533;H*T&#65533;&#661;&#65533;&#65533;&#65533;&#1573;T&#677;0Q&#65533;&#65533;&#65533;n&#65533;	&#65533;&#65533;&#434;P
&#65533;]0	K&#17758;i9Z+) &#65533;&#65533;JvpG&#65533;@a&#65533;u&#65533;Vi&#65533;&#65533;0!&#65533;2&#65533;&#65533;i4&#65533;e&#65533;&#65533;&#65533;J;&#65533;&#65533;&#65533;&#65533;&#65533;&#65533;&#65533;&#65533;x&#65533;&#65533;&#65533;&#65533;&#65533;&#65533;&#65533;&#2012;&#65533;K&#65533;,&#65533;&#65533;9z}&#65533;6&#65533;Gb&#65533;&#65533;V}C&#65533;&#65533;&#65533;&#65533;M&#65533;5T&#65533;4,&#65533;.&#65533;*&#65533;&#641;B'XB%T&#65533;"&#65533;&#65533;AhTA0[&#65533;&#972;&#65533;`&#65533;^p h&#65533;^&#65533;[]&#65533;&#65533;&#1197; &#1100;&#65533;&#65533;A&#65533;&#65533;x&#65533;P&#65533;&#65533;t&#65533;&#65533;= &#65533;L&#65533;R JG&#65533;@	`&#65533;&#65533;@&#65533;&#65533;@&#65533; 0&#65533;'&#65533; l\&#65533;@J&#65533;&#65533;I&#65533;J0&#65533;&#65533; x&#65533;&#65533;x&#65533;&#1024;`C&#65533;@&#65533;N&#65533;&#65533;t&#65533;&#65533;&#65533;	&#65533; &#65533;&#65533;&#65533;I&#468;&#65533;((G'T&#65533;!t&#532;L&#65533; Y&#65533;&#65533;^&#65533;&#65533;M@`@&#65533;&#65533;p@]9V
 e&#65533;LD&#65533;	&#65533;&#65533;
&#65533;#@&#65533;8@&#518;h]gt>&#65533;&#65533;&#65533;W&#65533;&#65533;]~&#65533;&#65533;7'B.PG&#65533;P&#65533;&#65533;	Ss&#65533;&#65533;u&#65533;W}M&#65533;y&#65533;&#65533;&#65533;&#65533;&#65533;y&#65533;&#65533;{&#65533;]&#65533;H&#1254;}$H&#65533;&#65533;~a&#65533;q4&#65533;&#65533;'&#65533;&#65533;&#1928;d&#65533;34&#65533;5|n&#65533;~&#65533;&#1413;&#65533;&#65533;P&#65533;&#612;N&#65533;g%O&#65533;&#65533;5&#65533;d&#65533;&#65533;6Y&#65533;&#65533;W&#65533;W&#65533;	&#584;0&#65533;&#65533;q&#65533;&#65533;&#516;&#65533;^&#65533;&#65533;&#65533;&#65533;&#210;`&#65533;&#65533;&#65533;;&#65533;&#65533;&#65533;0=8&#65533;&#65533;I&#65533;L&#2021;&#65533;&#65533;&#65533;C;&#65533;&#65533;;&#65533;&#65533;&#65533;&#65533;-&#65533;Y&#65533;&#218;&#65533;X&#65533;&#65533;&#65533;$&#65533;&#65533;&#65533;K&#65533;&#65533;%&#65533;&#65533;X	&#65533;&#65533;y&#65533;&#65533;&#1993;&#65533;M&#65533;&#65533;`&#65533;-&#65533;&#65533;&#50264;A_&#65533;&#65533;&#65533;&#65533;&#1874;&#65533;@R&#65533;N&#65533;&#65533;&#65533;&#65533;0&#968;&#65533;&#65533;9`u0&#65533;5R&#65533;&#65533;k&#65533;&#65533;&#65533;&#65533;
 &#65533;F`&#65533;&&#65533;&#65533;&#65533;|]&#65533;&#65533;&#65533;(q&#65533;:&#65533;&#65533;*1Z&#65533;m&#627;l&#65533;&#597904;R&#65533;@ &#65533;&#65533;Y&#65533;&#65533;&#65533;6&#65533;&#65533;f&#65533;&#65533;&#576;$&#65533;&#65533;P&#65533;h&#65533;&#65533;P&#65533;4HC&#65533;B*&#65533;'LB#(&#65533; &#65533;&#65533;&#65533;&#65533;\&#65533;dA4&#65533;&#65533;DO&#65533; &#65533;@&#65533;&#65533;N
&#65533; &#65533;E&#65533;/Zbh t&#65533;&#65533;&#65533;;JV&#65533;&#65533;
&#65533;&#65533;F&#65533;[&#65533; &#65533;&#65533;&#65533;HMA&#65533; &#65533;,&#65533;&#65533;&#65533;(A&#65533;&#65533;=&#65533;&#65533; A&#65533;MP&#512;&#65533;&#65533;&#65533;m&#65533;&#441;&#65533;)&#65533;&#65533;&#65533;&#65533; &#65533;@+D|:&#65533;LU&#65533;e&#65533;@&#65533;&#65533;(F	&#65533;&#65533;&#65533;&#65533; &#65533;A p&#65533;&#65533;,&#65533;'xB(`'tB$&#65533;` F,&#65533;,&#65533;&#65533;N&#65533;l#7j&#65533;&#65533;&#65533;&#65533;~JT&#65533;&#65533;)&#65533;)&#65533;&#65533;9
M`H&#65533;D&#65533;@&#65533;&#65533;,&#65533;&#65533;&#65533;G&#1409;]&#65533;&#65533;&#65533;^&#65533;5&#990;&#65533;&#65533;A&#65533;7&#65533;$&#65533;A,&#65533;&#65533;&#65533;&#65533;&#65533;&#65533;O&#65533;Jt&&#65533;4&#65533;d{&#65533;~uF=&#65533;&#65533;^&#65533;&#65533;%&#29034;&#65533;&#65533;*&#65533;}^&#65533;9&#65533;50C1&#65533;I&#65533;&#65533;e&#65533;2C4dC]7&#65533;	M&#65533;P&#65533;M&#65533;AP&#65533;*&#65533;iQ&#65533;Pb&#44038;&#65533;Q&#65533;R&#65533;P7&#65533;&#65533;&#65533;&#65533;&#65533;&#65533;&#65533;dC&#65533;0&#65533;v&#65533;&#1040;p&#65533;&#65533;AG<&#65533;J-&#835;}&#65533;X*)&#2008;&#65533;&#65533;[&#65533;&#65533;"!ZWR&#65533;;p&#65533;&#65533;&#65533;&#65533;]&#65533;Y&#65533;j&#65533;X$&#65533;Ro&#1938;&#65533;&#65533;	o&#65533;n&#65533;%0&#65533;O&#65533;hL&#65533;&#65533;c&#65533;&#65533;&#65533;X&#65533;&#65533;K&#65533;&#65533;K&#65533;&#2042;&#1173;&#65533;&#1177;&#1893;&#65533;y&#65533;&#65533;i&#65533;7&#65533;&#65533;e,	&#65533;&#65533;-&#65533;&#65533;&#65533;&#65533;&#65533;Q&#334;&#65533;&#65533;&#65533;&#65533;:Yu&#65533;&#65533;`$&#65533;&#65533;&#65533;&#542;&#65533;7E&#802;&#65533;&#65533;&#65533;&#65533;Q_6&#65533;&#65533;)&#65533;v&#65533;&bBY!&#38057;(d&#65533;W|&#65533;&#65533;f&#65533;&#65533;&#65533;&#65533;d&#65533;3&#65533;1,&#65533;1&#65533;1$&#65533;1&#65533;&#65533;+&#65533;&#65533;%0&#65533;y&#65533;AtpA@&#65533;M&#65533;(&#65533;E&#65533;@&#65533;B&#65533;&#65533;r&#65533;L@4@&#11022;&#65533;@&#65533;&#65533;
$h&#65533;&#65533; &#65533;(T&#65533;d&#65533;(AK&#65533;&#65533;A$&#65533;&#65533;A&#65533;&#65533;
<&#65533;&#65533;&#65533;A&#1812;P&#65533;UQ&#65533;&#65533;&#65533;&#65533;b&#65533;&#65533; &#65533; &#1792;|&#65533;&#65533;"&#65533;&#65533;-~b&#65533;&#65533;&#65533;&#65533;&#65533;&#65533; &#65533;&#65533;&#65533; &#65533;%&#65533;B)|&#65533;&#65533;zB'<i&\&#65533;&B&#65533;@D ^@&#65533;t&#65533;&#65533;pc^&#65533;)7zc\&#65533;N&#65533;&#65533;&#65533;&#65533;\&#65533;|@Z&#65533;EZ&#65533;b&#65533;&#65533;FAT\|&#65533;&#65533;&#65533;+LCy&#65533;W&#65533;&#65533;i=&#65533;&#65533;&#65533;i&#65533;&#65533;&#65533;&#65533;&#65533;i&#65533;&#65533;6&#65533;&#65533;!&#65533;&#65533;)T&#65533;&#65533;&#65533;&#65533;&#65533;x|&#65533;}&#65533;$Q&#65533;&#65533;+P&#65533;N&#65533;H&#65533;&#65533;{&#65533;&#65533;&#65533;&#65533;
&#65533;&#65533;
&#65533;0&#65533;&#65533;8`&#65533;21&#65533;G5&#65533;&#65533;eC&#65533;3`C&#65533;&#65533;P	&#65533;P&#65533;&#65533;&#1077;&#65533;&#65533;e&#65533;_j&#65533;d0W&#65533;&#612;&#65533;&#65533;&#65533;&#542;&#65533;&#65533;$&#65533;X&#65533;&#65533;&#65533;T&#65533;PTb&#65533;5`&#65533;E%&#65533;8&#65533;&#65533;&#65533;&#65533;&#65533;}&#65533;&#65533;@&#65533;&#65533;&#65533;I\&#65533;&#21117;1&#65533;&#65533;+;&#65533;&#65533;I&#65533;jK&#65533;&#65533;
&#65533;&#65533;&#65533;&#65533;&#65533;&#65533;&#65533;:&#65533;&#65533;&#65533;N&#65533;d&#433;g &#422;Jl&#65533;&#65533;o&#65533;&#65533;&#65533;&#65533;&#65533;&#65533;&#65533;&#65533;_ &&#65533;&#65533;&#65533;&#65533;&#65533;%&#65533;&#65533;&#65533;J%&#65533;&#65533;&#65533;E
:07xq&#65533;m&#65533;&#65533;&#65533;%&#65533;&#65533;&#65533;m&#600;q&#65533;%&#65533;&#65533;&#65533;
&#65533;&#65533;_&#65533;&#65533;Js&#65533;&#65533;m&#65533;&#164;&#65533;@&#813;nH&#65533;p]&#65533;&#65533;&#65533;d&#65533;&#65533;&#65533;y 
x$&#65533;"&#65533;&#65533;=Fm7&#65533;k%&#65533;6&#65533;S&#65533;Pk5@&#65533;38&#65533;1&#65533;0m&#65533;.&#65533;&#65533;(L&#65533;!&#65533;A&#65533;A@&#65533;,&#65533;&#65533; &#65533;-H&#65533;5V&#65533;P[&#65533;&#65533;[&#65533;&#65533;D}&#65533;b&#65533;&#65533;&#65533;&#65533;I&#65533; &#65533;@&#65533; 8&#65533;&#65533;%&#65533;/h&#65533;&#65533;&#65533;@#&#65533;&#65533;t&#65533;&#65533;&#65533;&#65533;&#65533;&#65533;&#65533;U&#65533;&#65533;N\J&#65533;&#65533;&#65533;-&#65533;&#65533;&#1640;G&#65533;&#65533;&#65533;M&#1332;&#65533;&#65533;&#65533;&#65533;&#65533; &#65533; &#65533;&#65533;A&#768;()X&#915;J&#65533;&#65533;pB&PB#&#257;h&#65533;D@F9&#65533;&#65533;y&#65533;&#65533;U&#65533;P 7nu&#65533;~#\&#65533;&#65533;&#65533;&#65533;&#65533;&#65533;&#65533;/[x&#65533;%J&#65533;tp &#1141;&#65533;&#65533;&#65533;
A$\C&#65533;&#65533;W&#65533;&#65533;&#65533;u&#65533;&#65533;&#65533;&#65533;&#65533;&#65533;C7&#65533;"&#65533;&#65533;)&#65533;&#65533;:d&#65533;4&#65533;&#65533;=
&#65533;*&#65533;&#517;&#65533;H&#65533;z&#65533;&#65533;~p&#65533;}0&#65533;&#41996;*gX&#65533;
&#65533;6&#65533;j&#65533;T&#65533;5(C1 &#65533;4&#65533;Vx&#65533;1&#65533;0 5\&#65533;4k&#65533;&#65533;j&#65533;&#65533;v&#65533;&#65533;&#65533;_S5&#65533;&#65533;&#65533;6&#65533;&#512;y&#65533;Xh&#65533;P&#65533;&#65533;&#65533;&#65533;^&#65533;5\&#65533;N7uO76X&#65533;&#65533;H&#65533;1%6T&#65533;&#65533;&#65533;y	&#65533;&#65533;&#65533;H&-&#65533;]&#65533;&#65533;e&#65533;&#65533;;&#65533;&#65533;&#65533;&#65533;Cu&#65533;Y&#65533;&#65533;&#65533;&#65533;&#65533;Q:4_ G`&#65533;7V&#65533;&#65533;A&#65533;_P&#65533;&#65533;Q&#65533;"	!!=&#65533; Z!&#65533;&#65533;\&#65533;k&#65533;&#65533; )&#65533;"&#65533;&#65533;c&#65533;rg&#65533;&#65533;&#65533;&#65533;C:&#65533; &#65533;&#65533;J&#65533;&#65533;&#65533;V&#65533;&&#65533;&#65533;&&#65533;Y&#65533;&#65533;&#65533;&#65533;&#65533;&#65533;&#65533;2v&#65533;&#65533;_&#65533;&#65533;u`&#65533;p&#607;&#1689;&#65533;)&#65533;I&#65533;Wg{&#65533;&#65533;p&#65533;sR7&#65533;&#65533;&#1935;8&#65533;MR&#65533;&#65533;&#65533;&#65533;K&#65533;6p&#65533;5L30&#65533;/&#65533;:&#65533;-&#65533;&#65533;)|&#65533;#&#65533;T&#65533;4AK&#65533;M0&#65533;]F	&#65533;&#65533;&#65533;@	@	&#65533;Z&#65533;S&#65533;d&#65533;	&#65533;&#65533;M8A&#65533;T&#65533;$&#65533;\&#65533;@A &#65533;B)&#65533;B9&#65533;B"&#65533;&#65533;d&#65533;,&#65533;tL7&#65533;D&#65533;x&#65533;&#65533; &#65533;&#65533;I_&#65533;.O&#65533;(&#65533;&#525;&#65533;|h&#1872;&#65533;8&#65533;@x&#65533;&#65533;&#65533;(&#65533;&#65533;&#65533;	&#65533;&#65533;&#65533;&#65533;p&#65533;|&#65533;&&#65533;+&#65533;&#65533;22&#65533;&#65533;x&#65533;$&#65533;&#65533;&#65533;&#65533;L&#65533;p)VS &#65533;&#65533;&#65533;&#65533;&#65533;&#65533;&#65533;&#65533;
&#65533;Dq&#65533;/F&#65533;CQ&#65533;H@\@&#65533;&#65533;&#65533;C&#65533;C&#65533;&#65533;&#65533;&#65533;+&#65533;C;P &#65533;&#65533;&#65533;&#65533;i&#65533;&#65533;&#464;&#65533;u&#65533;>W9\&#65533;)B-&#65533;F&#65533;8&#65533;i1s&#65533;&#65533;sO&#65533;&#65533;&#565;&#65533;&#65533;vc&#280;Z&#65533;6&#65533;&#65533;p&#65533;&#65533;6o#+i&#65533;0I&#65533;&#65533;&#65533;l&#65533;4&#65533;@&#65533;4d8`*gk&#65533;2&#65533;62HC&#65533;H6&#65533;&#65533;&#65533;P&#65533;&#1872;&#65533;&#65533;&#65533;&#65533;gC&#65533;_s&#65533;	&#65533;S&#65533;&#239;&#65533;&#65533;&#65533;5=&#65533;[C5TC&#65533;}&#65533;CwtC&#65533;t&#65533;PwCwWyc&#65533;Z&#65533;`.y
&#65533;&#65533;&#65533;$M
kZ&#65533;79&#65533;&#65533;7&#65533;&#65533;&#65533;&#65533;o&#65533;br&#65533;9&#65533;&#235;&#65533;i&#65533;&#65533;&#65533;&#65533; &#65533;&#65533;&#65533;e&#65533;&#65533;=&#65533;&#65533;&#65533;&#65533;&#65533;&#65533;&&#65533;&#65533;,&#65533;&#65533;~&#65533;&#376;&#65533;&#65533;&#65533;6Q%O&#65533;&#65533;=8&#65533;&#65533;&#65533;G&#65533;;&#65533;hd^&#65533;@&#65533;i&#65533;&#65533;#&#65533;x&#65533;&#65533;&#65533;X&#65533;7e&#65533;&#65533; j}&#65533;+&#65533;[&#65533;&#65533;&#65533;&#65533;&#65533;L&#507;t&#65533;y&#65533;&#65533;H&#65533;&#65533;&#65533;&#65533;&#65533;
&#65533;j&#65533;VX&#65533;&#1044;&#65533;-w&#65533;&#65533;&#65533;&#65533;&#65533;&#65533;&#65533;&#65533;4&#65533;<2 &#65533;.&#1794;-&#65533;B/&#65533;.&#65533;&#65533;&(&#65533; &#65533;A\&#65533;(O[&#65533;&#65533;@bD&#65533;;&&#65533;&#65533;&#768;&#65533; &#65533;&#65533;k@p&#65533;&#65533;@ &#65533;|&#65533;&#65533;$0B&#65533;A@S&#65533;L-yh9C&#65533;,[2Rt&#65533;&#65533;b&#65533;&#65533;%D|d&#65533;&#65533;c&#462;7&#65533;&#1057;cG&#65533;$&(&#65533;&#65533;&#65533;&#65533;.X&#65533;p&#65533;&#65533;9n&#312;y&#65533;&#65533;&#65533;{&#65533;&#65533;&#65533;Q#G&#65533;=t&#1560;QC<r&#1304;1t#;&#65533;&#65533;#&#329;R&#65533;V&#65533;"5J&#1319;Ng9&#65533;&#65533;"&#65533;2h&#65533;&#65533;@&#65533;&d&#65533;p&#65533;&#65533;^:&#65533; &#65533;&#65533;&#65533;&#65533;&#65533;&#65533;&#65533;q&#65533;&#65533;,T&#65533;pB&#65533;&#65533; <&#65533; '&#65533;&#65533;&#65533;v&#65533;&#397;+W.&#65533;&#65533;&#1188;&#601;#'N&#65533;jr&#65533;&#517;&#65533;&#1782;m&#1982;&#65533;&#65533;N&#65533;8p&#65533;&#401;&#65533;kT&#65533;p&#65533;p{&#65533;&#1781;k&#1378;A&#65533;M5i&#1325;Cs&#65533;&#65533;&#65533;h&#1123;M&#65533;6&#65533;|&#65533;k&#1656;m&#1270;-&#65533;&#65533;&#65533;&#1786;&#65533;&#65533;.8o&#65533;&#65533;}&#65533;&#1421;7n&#65533;&#65533;I&#959;&#65533;&#65533;&>&#65533;&#65533;&#1231;&#65533;&#65533;&#65533;/7p&#65533;&#65533;&#65533;m&#65533;&#65533;Fl&#65533;a-&#65533;o&#65533;&#65533;&&#65533;i&#65533;	&#65533;b&#65533;&#65533;&#65533;Bj&#65533;&#65533;&#65533;&#65533;
&#65533;F&#65533;l`&#65533;&#65533;lX4P&#65533;&#65533;P&#65533;&#65533;/&#65533;&#65533;&#65533;&#65533;&#65533; &#65533;&#65533;&#65533;&#65533;"&#65533;&#65533;&#65533;&#65533;
&#339;&<&#65533;&#65533;;)&#65533;</&#65533;+&#65533;&#65533;&#445;n&#65533;&#65533;&#65533;s&#65533;iy&#65533;yg&#65533;2&#65533;I&#65533;&#65533;w&#65533;l&#65533;&#65533;7&#4883;&#65533;v&#65533;&#1820;&#65533;6&#65533;&#787;&#65533;x&#65533;&#65533;;&#65533;Ygk&#65533;&#65533;Fv&#65533;	&#65533;?o&#65533;!'&#65533;o&#65533;&#65533;5&#1590;QH&#65533;m&#1809;G?&#65533;&#65533;Sw&#65533;t&#65533;7e>&#65533;&#65533;&#65533;7&#65533;&#65533;Uw&#65533;YGu&#1449;&#65533;&#65533;Z&#65533;&#65533;&#65533;VG&#65533;S&#65533;U&#65533;S&#65533;aw-UT6&#65533;&#65533;&#65533;&#65533;:&#65533;U&#65533;&#65533;P&#65533;&#65533;r&#65533;1&#65533;&#65533;&#65533;&#553;&#65533;Qv&#65533;&#65533;&#65533;&#65533;x&#65533;&#65533;T&#65533;y&#65533;&#65533;gS3&#65533;T&#65533;L2&#65533;&#65533;&#65533;\?&#65533;E^?O&#65533;7&#65533;W&#65533;=&#65533;&#65533;Qk&#65533;u&#65533;t&#65533;9&#65533;t&#65533;1&#65533;&#65533;s
6&#65533;&#65533;Xc88qrCP&#65533;w&#65533;P?!\&#65533;&#65533;&#65533;R&#65533;!T&#65533;@&#65533;;dar&#65533;e[p&#65533;eM&#65533;&#204;*&#65533;p&#65533;h&#65533;!^`&#65533;&#65533;Ha0BAhD&#65533;&#65533;.&#65533;&#65533;&#65533;	&#65533;&#65533;@&#65533;D&#65533;&#65533;&#65533;*&#392;JR&#65533;&#65533;P&#65533;C&#65533;6&#65533;P&#65533;<&#59908;&#65533;f&#65533;A&#65533;o&#65533;9&#65533;&#65533;!&#65533;&#65533;b&#65533;'&#65533;&#65533;&#65533;x&#65533;&#65533;&#65533;@&#65533;Y&#65533;&#65533;e&#65533;A&#65533;&#65533;&#65533;&#65533;d&#65533;&#65533;J`&#65533;&#65533;`h&#65533;rl&#65533;&#65533;p&#1032;&#65533;&#65533;!pl&#65533;&#65533;t&#65533;9j*&#65533;ih&#646;T8&#65533;&#65533;;&#65533;0"BLi&#340;RH	&#339;&#65533;<&#65533;d:n&#65533; &#65533;X@&#65533;x&#65533;&#65533;&&#65533;&#65533;&#65533;&#65533;)&#65533;@&#65533;&#65533;&#65533;/&#65533;&#65533;&#65533;&#65533;&#65533;&#65533;C:&#65533;&#65533;>&#65533;(8&#65533;&&#65533;qz&#65533;&#65533;5&#65533;YK&#65533;4&#65533;y&#65533;&#65533;&#65533;b&#65533;f;j&#65533;&#65533; &#65533;h&#65533;&#1712;&#65533;1x&#65533;&#65533;k&#65533;D&#65533;&#1328;&#65533;3&#65533;&#65533;	&&#65533;&#65533;0&#65533;&#65533;&#65533;40z1&#65533;b &#65533;&#65533;&#65533;Q&#65533;&#65533;d<:&#712;&#65533;5&#65533;&#65533;i&#65533;&#65533;&#65533;&#65533;|p&#65533;&#65533;&#65533;&#65533;6:&#65533;&#65533;&#65533;&#65533;&#65533;&#65533;8&#65533;&#65533;7&#65533;&#65533;r)&#65533;&#65533;07&#65533;i"n&#65533;ce#&#65533;X&#65533;&#65533;&#65533;?d|&#65533;&#65533;p&#65533;4&#65533;QCh(&#65533;&#65533;"&#65533;&#65533;&#65533;4Nc&#728;&#65533;s&#65533;&#65533;l&#65533;P&#65533;7d&#65533;6Z&#65533;&#65533;&#65533;qK2R&#65533;`d&#65533;&#65533;&#65533;&#65533;"4&#65533;&#65533;6&#65533;8c&#872;"&#65533;a!e(&#65533;I&#65533;P&#65533;4&#1304;I5f)&#65533;&#1720;3&#65533;&#65533;&#65533;u&#65533;	V&#65533;&#65533;&#65533;&#529;U&#65533;jV&#65533;&#65533;&#65533;dE&#65533;`&#1097;&#65533;&#65533;2S&#65533;x&#65533;qTc&#65533;`&#65533;;&#65533;Aq&#65533;&#65533;Q&#65533;	&#65533;&#65533;&#65533;&#65533;&#65533;&#65533;&#65533;&#65533;/&#65533;&#65533;&#65533;}A&#65533;&#65533;&#1388;e&#65533;&#65533;&#65533;u&#818;U&#65533;Z&#65533;+&#65533;I&#65533;Xi&#65533;&#65533;&#65533;&#65533;&#65533;+e&#65533;Js&#65533;r&#65533;&#65533;lg;keMy^&#65533;&#65533;t
'6y&#65533;rL&#65533;Z&#65533;G9&#1297;&#65533;&#1960;&#65533;U&#65533;L&#1385;&#65533;&#65533;Py&#65533;&#65533;^&#65533;B&#65533;Qo&#65533;rO&#65533;.&#65533;&#65533;&#65533;n&#65533;&#65533;&#65533;&#65533; &#65533;0&#65533;
,`&#65533;I&#65533;&#65533;&#65533;qr&#1063;~&#65533;&#65533;XJ1&#65533;8&#1097;{"&#65533;rX1)&#65533;H&#65533;T&#65533;5&#65533;1&#65533;Z&#65533;"&#65533;8):&#65533;&#65533;8&#65533;a
F&#65533;l&#65533;&#65533;&#65533;-X&#65533;&#964;&#65533;&#65533;j&#65533;&#65533;8&#1025;&#569;@9&#65533;&#1866;@&#65533;!@x&#65533;#2Q
W&#65533;&#65533;&#65533;#&#65533;&#65533;GX"&#65533;&#65533; &#65533;/&#65533;fP&#65533;&#65533;&#65533;C&#65533;&#65533;&#65533;'8A	&#65533;SlP&#65533;it1&#65533;&#65533;Z&#65533;&#65533;H&#65533;*h\N`&#65533;M&#65533;&0&#65533;Jh &#65533;&#65533;&#65533;=&#65533;QvP&#65533;&#65533;&#65533;=@&#65533;p&#65533;&#65533;&#65533; 7&#65533;	&#65533; &#65533;8&#65533;&#65533;w&#65533;D*VQ
&#65533;&#65533;&#65533;&#65533;&#65533;D%&#65533;0&#65533;&#65533; 0@&#1024;&#65533;&#65533;&#65533;}&#65533;"&#65533;&#65533;`3&#65533;@fH 4p&#65533;#(&#65533;{&#65533;&#65533;&#65533;&#65533;1" &#65533;B`_&#65533;&#65533;?xD6&#65533;&#65533;k&#65533;~&#65533;&#65533;&#65533;'i&#65533;"-QMjF1&#65533;&#65533;&#65533;gL&#65533;&#65533;~&#65533;3&#65533;&#65533;Ae&#65533;&#65533;h&#65533;1&#65533;&#65533;_C&#65533;&#65533;&#65533;.xA&#65533;&#65533;&#65533;&#1541;.F&#65533;&#65533;x&#65533;&#65533;&#65533;&#65533;&#65533;&#65533;b$C!v&#65533;1:,&#65533;&#65533;H=&#65533;0#6&#65533;Q&#65533;i,E&#1320;u&#65533;4&#65533;&#65533;L&#65533;Fz&#65533;&#65533;5~&#65533;,&#65533;&#65533;6Eb&#65533;6&#65533;&#65533;]&#65533;B&#65533;&#65533;&#921;)&#65533;^&#65533;&#65533;&#65533;&#65533;E"&#65533;a&#65533;&#65533;$c&#65533;h&#1171;&#65533;&#65533;$&#65533;&#65533;:G&#65533;2s&#65533;&#65533;+&#65533;&#65533;EW&#65533;3&#65533;ST!g,#&#65533;&#65533;01D&#65533;ha&#65533;&#65533;&#65533;H3&#65533;&#65533;if(&#65533;&#65533;Y&#65533;3&#65533;&#1100;O&#496;&#65533;1d4&#65533;&#65533;&#65533;S;&#65533;N&#65533;N&#65533;&#65533;&#65533;ekH&#65533;&#65533;&#65533;&#65533;&#65533;&#65533;&#65533;&#65533;6&#65533;&#65533;h:&#65533;&#65533;~[V&#1766;&#65533;&#65533;&#65533;M;&#65533;&#65533;&#65533; &#65533;;6&#65533;t&#65533;&#65533;>&#65533;T:&#65533;&#65533;&#65533;o&#65533;c&#65533;&#65533;&#65533;&#65533;1j&#65533;&#65533;r&#65533;jT&#65533;b&#65533;&#65533;t&#65533;k&#65533;&#1913;&#65533;&#65533;G&#65533;&#65533;&#65533;&#65533;4&#65533;&#65533;_&#65533;&#949;&#65533;&#65533;}m|&#65533;{&#65533;&#65533;&#65533;7&#65533;&#65533;]&#65533;}\&#65533;&#65533;>v&#65533;}U&#65533;&#65533;[W&#65533;&#65533;;&#65533;U&#65533;s&#65533;c&#65533;&#65533;(&#65533;8&#545;s&#65533;&#65533;MMV&#65533;&#65533;E&#65533;z&#65533;&#673;%W&#65533;&#65533;&#733;&#65533;&#65533;
&#65533;&#65533;$g&#65533;G&#65533;&#46246;t`%%&#65533;I#&#65533;&#65533;;
&#65533;&#65533;&#65533;&#65533;&#65533;&#65533;&#65533;/B&#65533;	&#65533;J&#65533;3&#65533;&#65533;&#1511;&#65533;&#65533;,RQ&#65533;Pd&#65533;xC&#65533; &#65533;4%'/&#65533;&#65533;LW&#65533;@h&#65533;&#1130;*&#65533;&#65533;&#65533; N&#65533;&#65533;@&#65533;Jx&#65533;&#65533;&#65533;&#65533;Kl&#65533;&#65533;&#65533;&#65533;"	N&#65533;&#65533;&#65533;D#&#65533;	\4&#65533;9&#65533;&#65533;&#395;Ta&#65533;&8&#65533;	x&#65533;&#65533;c7&#65533;(;&#65533;j&#65533;|&#65533;	D`%&#65533;&#65533;&#65533;TI[&#65533;&#65533;&#1465;&#65533;},Th&#65533;7&#65533;<u)&#65533;&#65533;R&#65533;&#65533;&#65533;&#65533;3&#65533;&#65533;&#65533;P&#65533;D&#65533;&#65533;X&#65533;*z&#65533;wQ&#65533;&#65533;&#65533;@P &#65533;X&#65533; X &#65533; @&#65533;
&#65533;&#65533;W&#65533;V&#65533;&#65533;d&#65533;0$PALV&#65533;&#65533;&#260;&#65533;,XA&#65533;R&#65533;&#65533;&#408;&#65533;U&#65533;	&#65533;&#65533;&#65533;DXc&#65533;!p&#65533;`&#13872;a&#65533;X\&#65533;&#65533;&#65533;l&#65533;a&#65533;!&#908;!%p&#65533;&#65533;}&#65533;~!&#1160;!^lL&#65533;!llo&#65533;r&#65533;DpDDt&#65533;Ip&#65533;&#65533;5pwL&#65533;h&#65533;&#65533;h&#65533;&#65533;!8(&#65533;&#65533;&#65533;z&#65533;&#65533;aT&#65533;9H&#65533;&#65533;&#65533;&#65533;&#65533;H&#65533;&#65533;c&#65533;!&#65533;Bpa{AFh&#65533;r&#65533;\&#65533;B!|&#65533;&#65533;bpB-&#65533;i!&#65533;&#65533;&#1798;&#65533;&#65533;,I&#1320;&#65533;,&#588;&#65533;5i&#65533;&#65533;9&#65533;&#514;|&#65533;l&#65533;&#162;w@B&#65533;?a4&#65533;&#65533;VaP&#65533;&#65533;A;I&#65533;&#65533;aV("H:,)&#3073;I3&#65533;D0,J&#65533;&#65533;&#65533;LtaVq&#65533;!Wf%`NV&#65533;&#65533;j&#65533;_&#65533;&#65533;&#65533;X&#65533;&#65533;&#897;L&#65533;&#1825;L`P~	Q&#65533;8&#1316;&#1441;&#65533;A&#65533;![&#65533;&#65533;-&#65533;pma&#65533;`&#1185;&#65533;&#65533;	&#65533;&#65533;L&#65533;&#65533;&#65533;&#65533;fQ&#65533;G&#65533;h.`F&#65533;&#65533;&#1649;`&#65533;1um&#65533; &#65533;&#65533;&#65533;)I&#668;^&#65533;&#65533;&#65533;ZB&#65533;&#65533;!&#65533;>^$C0&#65533;&#65533;)&#65533;&#65533;&#65533;Z&#65533;O&#65533;&#65533;&#65533;&#65533;&#65533;"A&#65533;&#65533;&#65533;&#65533;&#65533;	&#65533;&#65533;#&#65533;&#65533;EJ&#65533;b.&#65533;D
6R&#65533;$&#65533;&#421;lCx#?&#65533;&g&#65533;8f&#65533;&#65533;F&#65533;&#65533;C&#65533;&#65533;&#65533;>&#65533;&#65533;a&#65533;&#65533;#!&#544;&#65533;x &#65533;b&#65533;&#65533;d&#65533;)z&#65533;n&#65533;L&#65533;&#65533;&#65533;&#65533;L@`&#65533;r&#65533;&#65533;@	&#65533;&#65533;&#65533; 2&#65533;N&#65533;&#65533;&#65533;&#65533;AL&#65533;P&#65533;^&#65533;T&#65533;$!0&#65533;hAp!@&#65533;b9&#65533;A&#1388;!&#65533;&#65533;&#65533;&#65533;*&#65533;&#65533;&#65533;&#65533;)8&#65533;)|&#65533;&#65533;&#65533;0{ )n&#65533;n l&#65533;@&#65533;@P \&#170;&#65533;jV`&T/*&#65533;N&#65533;s&#65533;v b&#65533;^2k&#65533;&#65533;r&#65533;#&#65533;"&#65533;&3&#65533;&#65533;&#65533;n&#65533; A&#65533;&#65533;&#512;ZAN&#65533;,:&#65533;>6&#65533;&#65533;&#65533;" &#65533;&#65533; @&#65533;&#65533;&#65533;&#65533;&#65533;g0 j&&#65533;0`&#65533;*&#65533;&#65533;+Z&#65533;rZ\ 4A3B+R&#65533;2cP &#65533;&#65533;&#65533;B&#65533;Z&#65533;&#65533;&#65533;7\&#65533;>&#65533;&#65533;6&#65533;`&#65533;a!&#65533;&#65533;@&#65533;&#65533;8&#65533;J&#65533;&#65533;V&#65533;A!&#65533;a&#65533;U&#65533;R&#65533;1&#65533;&#65533;vK&#65533;64&#65533;&#65533;(&#65533;&#65533;HH&#256;A&#65533;M&#65533;&#65533;&#65533;A&#65533;J&#65533;&#65533;&#65533;&#65533;F[l&#65533;vl&#65533;a&#65533;&#65533;D_&#65533;A-&#65533;&#65533;#&#65533;
&#65533;(&#65533;&#65533;L&#65533;H&#65533;&#65533;&#65533;&#65533;ad<&#65533;fa&#65533;na.&#65533;.i&#65533;HA&#65533;B&#65533;&#65533;&#65533;&#65533;&#65533;W(T!"&#65533;&#460;&#65533;&#65533;4&#65533;&#65533;aM&#1492;&#65533;H&#65533;&#65533;h&#65533;4&#65533;&#65533;8&#65533;x&#65533;X&#65533;&#770;*&#65533;&#65533;&#65533;&#65533;&#65533;A
!A0A4&#65533;+\&#65533;XA&#65533;&#65533;d&#65533;TA&#65533;&#65533;faV&#65533;S3&#65533;h&#65533;N&#65533;L!`a&#65533;d&#65533;R&#65533;T&#65533;&#65533;&#65533;	fn-VBJ`&#65533;&#65533;W&#65533;&#65533;&#65533;&#65533;&#65533;a&#65533;@&#65533;&#1986;&#65533;&#1025;&#65533;!&#65533;aN&#65533;&#65533;62&#1924;m&#65533;&#65533;&#65533;&#65533;&#65533;&#65533;&#65533;\&#65533;&#65533;&#65533;&#1594;&#65533;&#1722;&#65533;&#65533;5&#65533;&#65533;5XU&#65533;5&#65533;&#1124;&#65533;Q&4&#65533;U&#65533;`C&#65533;D&#65533;]Gj^'N4&#65533;&#65533;&#1380;&#65533;T&#65533;&#65533;&#65533;\&#65533;&#65533;&#65533;b&#65533;&#65533;&#65533;g&#65533;pE&#65533;&#65533;&#65533;&#65533;Q&#65533;&#65533;&#65533;&#65533;&#65533;Z&#65533;&#65533;&#1828;&#65533;.m&#65533;b&#65533;X:j[&#65533;&#65533;d_c$C$&a&#65533;eWR&#65533;f&#65533;8Xjfu&#65533;4p65V&#65533;>~$&#65533;&#65533;&#65533;&#65533;Z&#65533;,Ba&#65533;7&#65533; |&#65533;xFn&#65533;&#65533;&#65533;	&#65533; 
&#65533;&#65533;$&#65533;Jp`$&#65533; 
&#65533; &#65533;&#65533;:ap&#65533;@%<l&#65533;K&#65533;Fu&#65533;jrA|&#65533;@U|&#65533;=&#65533;V&#513;&#65533;!"&#65533;t&#65533;	&#65533;@oz@)r&#65533;$v&#65533;j&#65533;s&#65533;"5&#65533;B`&#65533;d@p@H`&#65533;&#65533;k&#65533;hv&#65533;4o&#65533;po&#65533;ong&#65533;Ff`&#65533;0&#31324;&#65533;&#65533;&#65533;t&d&#65533;N :&#65533;&#65533; &#65533; &#65533;@D&#65533;LA<&#65533;w2&#65533;8&#65533;&#65533;&#65533;	F&#65533;x&#65533;3 &#65533;&#65533;&#65533;&#65533;&#65533;&#65533;i&#65533;&#65533;;+&#65533;z&#65533;&#65533;&#65533;&#65533;&#659;&\&#65533;=&#65533;FF &#65533;L&#65533;&#65533;#&#65533;&#65533;'&#65533;&#65533;&#65533;@&#65533;&#65533;&#65533;&#65533;|
&#65533;&#65533;&#65533;	&#65533;b&#65533;&#65533;&#65533;&#65533;C&#65533;&#65533;GI&#65533;G&#65533;I&#65533;0&#65533;r&#65533;&#65533;&#65533;DQ,&#65533;r&#65533;&#65533;&#65533;&#769;%&#1537;Y0n&#65533;dba&#65533;&#1409;&#65533;&#65533;~Ad,&#65533;0&#65533;D&#65533;"-&#65533;&#65533;1&#65533;B&#65533;0&#65533;&#65533;g!D&#65533;&#65533;n&#65533;l&#65533;&#65533;&#65533;l&#65533;V&#65533;.&#65533;.&#65533;e0&#65533;&#65533;&#65533;4&#65533;&#65533;T&#65533;X&#65533;&#65533;g&#65533;&#65533;jh&#65533;&#65533;c&#65533;&#65533;b&#65533;FP&#65533;&#65533;T&#65533;&#65533;&#65533;&#65533;&#65533;&#65533;&#65533;&#1696;&#65533; &#65533;@&#65533;&#65533;&#65533;&#65533;&#65533;&#65533; &#65533; &#1592;&#65533;@&#65533;@&#65533;&#65533;&#65533;&#65533;&#65533;&#65533;&#65533;A&#65533;&#65533;&#65533; !y&#65533;x&#65533;!&#65533;&#65533;&#65533; f&#65533;[&#65533;&#65533;p5}&#65533;&#65533;&#65533;Cy&#65533;$n&#65533;&#65533;&#65533;P&#65533;&#65533;&#65533;A&#65533;&#65533;&#65533;P&#65533;&#65533;&#65533;&#65533;&#65533;&#65533;2VV&#65533;&#65533;&#65533;&#65533;&#65533;&#65533;&#65533;&#65533;&#65533;&#65533;&#65533;_&#65533;1&#65533;&#65533;&#65533;&#65533;q&#65533;&#65533;1&#65533;&#65533;q%qnc&#65533;&#65533;&#65533;&#65533;&#65533;&#65533;5&#65533;&#65533;5&#65533;6&#65533;&#1625;f^o&#65533;&#65533;1&#65533;Sa&#65533;&#65533;Y&#65533;&#65533;9&#65533;&#65533;q`Hrg&#65533;&#65533;!&#65533;&#65533;&#65533;&#65533;Y&#65533;&#857920;mm%&#65533;i&#65533;yuZm&#65533;&#1542;&#65533;&#65533;&#65533;&#65533;E&#65533;1G#&#65533;:&#65533;&#65533;Q&#65533;^yU&#65533;U&#65533;&#65533;Cj&#65533;&#65533;&#65533;e&#857;%Y&#65533;Q&#65533;&o&#1178;Z&#65533;{&#65533;C&#65533;&#65533;&#65533;&#65533;b&#65533;U[!
&#65533;`o&#65533;@i&#65533;@	&#65533;@&#65533;&#65533;&#65533; &#65533; 	&#65533;`
&#65533; &#65533;@&#65533;&#65533;a>&#65533;t&#65533;&#65533;&#65533;&#65533;&#65533;h?&#65533;&#65533;&#65533;CE&#65533;&#65533;&#65533;4DY8Ew&#65533;&#65533;&#65533;&#65533;&#65533;k&#65533;9&#65533;&#65533;&#65533;p&#65533;0&#65533;1s&#65533;&#65533;qi32q&#65533;&#65533;&#65533;0&#65533;&#65533;L&#65533;&`&#65533;&#65533;BB&#65533;&&#65533;&#65533;s&#65533;6*p&#65533;B7(J&#65533;)q&#65533;p+2'32-X`0V&#65533;	a&#65533;&#65533;&#65533;`FAJa&#65533;&#65533;B.&#65533;a``&#65533;O`:`&#65533;i @&#65533;&#65533;&#65533;&#65533;"j&#65533;&#65533;i&#65533;j,@&#65533;G>e&#65533;R&#65533;0D&#65533;R F@&#65533;&#65533;&#65533;&#65533;1&#65533;&#65533;f&#65533;&#65533;#&#65533;&#65533;&#65533;:&#65533;C&#65533;&#65533;&#65533;a&#65533;R&#65533;A&#65533;&#65533;&#1128;&#65533;&#208;!p&#65533;&#65533;&#65533; M&#65533;&#65533;[&#65533;!&#65533;&#65533;&#65533;&#65533;9le&#65533;&#65533;V!&#65533;&#65533;bH&#65533;,D!&#65533;Ea&#65533;[:a8&#65533;6&#65533;&#65533;&#65533;T&#65533;-O&#65533;d!dz&#65533;B0DE&#65533;&#65533;e&#65533;&#65533;z&#65533;&#65533;&#65533;2&#65533;L&#65533;&#65533;&#65533;&#65533;t4&#65533;\&#65533;&#65533;d&#65533;f!b&#65533;"&#65533;&#65533;J)&#65533;Bk\raCq|&#65533;l2&#65533;N&#65533;w8&#65533;8=&#65533;x(!&#65533;-&#65533;!&#65533;&#65533;y&#65533;`&#65533;&#65533;&#65533;&#65533;&#1856;&#65533;&#65533;&#512;&#65533; &#65533; &#65533;&#1472;&#572;&#65533;&#65533; &#65533; &#65533;@&#65533;&#65533;&#65533;`&#65533;&#65533;&#65533; &#65533; &#65533;&#65533;&#65533;&#65533;&#65533;&#65533;`&#65533;&#65533;&#65533;&#1248;&#65533;&#65533; &#65533;&#65533; &#65533;	}&#65533;&#65533;@&#65533;&#1216;Q&#65533;&#65533;&#65533;&#65533;&#65533;&#65533;&#1464;Q&#1998;&#65533;&#65533;I&#65533;]&#65533;C&#65533;5&#65533;>&#65533;&#65533;&#65533;[&#65533;5&#65533;&#65533;&#65533;&#65533;&#65533;&#65533;$&#1880;mU`H&#65533;]&#65533;^&#1365;4&#65533;~&#65533;^&#65533;&#65533;&#65533;&#65533;&#65533;o^=&#65533;&#65533;i&#65533;on~t&#65533;~&#65533;&#65533;Z|&#65533;&#65533;&#1749;&#65533;O&#65533;_&#65533;a&#65533;	7&#65533;&#65533;6&#65533;&#65533;,&#65533;&#1215;$&#65533;mWY]&#65533;Z]&#65533;&#65533;u&#65533;}&#65533;&#65533;&#65533;&#65533;_&#65533;`&#65533;}&#1623;}&#65533;&#65533;&#65533;&#65533;&#65533;&#65533;&#65533;&#1481;&#65533;q&#65533;&#65533;&#65533;1N5&#65533;]ar&#65533;4n&#65533;&#65533;~r&#65533;7&#65533;&#65533;N&#65533;fa"&#65533;4&#65533;&#65533;&#65533;&#65533;&#65533;`
&#65533;&#65533;&#65533;&#65533; &#65533; a&#65533; &#65533; &#65533;.i!&#65533;&#65533;&#65533;&#65533;&#1274;&#65533;&#65533;&#65533;p	&#65533;H((&#65533;&#65533;&#598;&#65533;B&#65533;!EmLA&#65533;!J&#65533;&#65533;9&#65533;LE&#65533;&#65533;l&#65533;&#65533;@&#65533;(6/&#65533;8(r&#65533;&#65533;p&#65533;p&#65533;&#65533;:&#65533;x&#65533;<&#65533;8G&#65533;
sM&#65533;{'&#65533;L&#65533;b&#65533;s&#65533;&#65533;)&#158;&#65533;$&#65533;0&#65533;&#65533;t(G4 &#65533;&#65533;&#65533;&#65533;~&#65533;&#65533;D&#65533;Ha,&#65533;&#65533;4&#65533;&#65533; &#65533;&#65533;y-&#65533;F/ &#65533;&#65533;K&#65533;B2&#65533;F2&#65533;G0D Z&#65533;2&#65533;'}P&#65533;&#65533;O|2&#65533;&#65533;cJ@J&#65533;X&#65533;&#65533; 	&#65533;)	&#65533;&#65533;&#65533;&#65533;P&#65533;&#392;&#65533;4&#65533;&#65533;A&#65533;&#65533;rt#&#65533;b&#65533;&#65533;&#65533;?C+H&#65533;tTA&#65533;&#65533;a&#65533;A&#65533;&#65533;&#65533;&#65533;&#65533;&#65533;PA&#65533;&#65533;
&#65533;&#65533;&#65533;&#65533;a!.#&#65533;4L&#65533;k!&#65533;[&#65533;&#65533;&#65533;zv&#65533;x&#65533;eX&#65533;-a&#65533;&4D&#65533;&#65533;&#65533; &#65533;K&#65533;D&#65533;&#65533;t&#65533;&#65533;NI&#65533;&#132;&R&#65533;^Y&#65533;hq&#65533;U&#65533;T&#65533;j&#65533;
T&#65533;L&#65533;&#65533;g&#990;>}&#65533;&#1561;#g&#65533;L8m&#916;Q&#65533;&#65533;&#65533;&#65533;1c&#260;	SfM6D&#1240;A&#65533;&#65533;(&#65533;5h&#65533;8}:&#65533;&#65533;2e&#65533;&#65533;&#65533;&#65533;K*S&#65533;Z&#65533;&#65533;&#65533;
&#65533;&#65533;T&#65533;p&#65533;&#65533;&#1355;&#65533;O&#65533;&#65533;&#65533;&#65533;&#65533;)n&#65533;&#809;[&#65533;.&#65533;&#65533;t&#65533;i&#65533;&#65533;9t&#65533;>w&#65533;&#65533;`&#324;#Fl&#65533;&#65533;&#65533;s&#65533;&#65533;.&#65533;&#65533;]9l&#1118;mK&#65533;N&#65533;&#1123;&#65533;&#65533;&#859;.ujt&#65533;&#65533;V&#65533;j&#463;k&#1774;]&#65533;&#65533;d&#1864;wG&'n\9&#65533;&#65533;&#653;&#65533;|&#65533;&#65533;&#515;/o&#65533;&#65533;9&#65533;&#65533;&#677;O>&#65533;&#65533;&#65533;q&#65533;&#193;&#65533;><&#65533;&#65533;&#65533;&#65533;&#65533;&#65533;&#65533;y&#65533;p&#1916;y&#65533;6-7m&#65533;&#65533;w&#65533;&&#65533;&#65533;&#65533;&#1355;&#65533;&#65533;&&#65533;^&#65533;&#65533;^&#65533;X&#65533;e&#65533;&#65533;&#65533;d&#65533;&#65533;&#65533;q&#65533;qG&#65533;r&#65533;'&#65533;p&#65533;E8&#1796;&#65533;I6e&#65533;xWi&#65533;&#65533;G`&#65533;&#65533;&#65533;&#65533;&#65533;V8&#65533;7&#65533;&#65533;&#65533;8&#65533;}&#1569;s&#65533;!&#1485;3&#65533;&#65533;bK1&#65533;L&#65533;"gP&#65533;D&#65533;Y&#65533;&#65533;&#65533; &#65533;Pr&#65533;%&#65533;(~$&#65533;	-&#65533;D4&#65533;T&#65533;&#65533;5&#65533;T&#65533;3&#65533;(&#65533;&#65533;3&#65533;P3g2&#65533;5&#65533;<M5s&C&#65533;0&#65533;&#65533;&#65533;3&#65533;8C&#65533;&#65533;]R&#65533;6&#65533;&#65533;&#65533;6&#65533;&#65533;C&#65533;>&#65533; i:&#65533;@&#65533;90&#65533;&#65533;5&#1536;/&#65533;&#65533;.&#65533; &#65533;4&#65533; &#65533;@&#65533;7&#65533;0&#65533;,&#65533; &#43508;&#65533;:&#65533;8&#65533; &#65533;0&#65533;&#65533;i&#65533;5&#65533; &#65533;1&#231;0&#65533;&#65533;
&&#65533;@&#65533;T&#65533;G=<QH'&#65533;&#65533;&#65533;'&#65533;l&#65533;&#65533;'&#65533;&#65533;&#65533;&#65533;

p&#65533;,&#65533;@&#65533;PBT&#65533;
&#65533;@P&#65533;&#65533;h&#65533;&#65533;d&#65533;Ax&#65533;&#65533;&#65533;&#65533;B	 | &#65533;&&#65533;&#65533;&#65533;&#65533;	%&#65533;&#65533;"&#65533;&#65533;	&&#65533;&#65533;&#65533;|&#65533;&#65533;	]d&#65533;3&#65533;4&#65533;&#65533;2&#65533;&#65533;&#65533;&#65533;&#65533;0&#65533;1&#65533;&#65533;L&#65533;0:&#65533;L3&#65533;&#65533;3&#65533;&#65533;&#65533;&#65533;1&#65533;M2-&#65533;&#65533;t&#65533;:&#65533;&#65533;t&#65533;GC&#65533;0&#65533;&#65533;0&#65533;&#65533;&#65533;/&#65533;&#546;&#65533;(&#65533;`I"&#65533; &#65533;&#65533;~&#65533;&#65533;G~&#65533;&#65533;&#65533;{&#65533;&#65533;&#65533;j&#65533;&#65533;&#65533;m&#65533;&#65533; &#65533; BH"&#65533;He&&#65533;|b&#65533;(&#65533;x
(&#65533;|2&#65533;&#65533;p&#65533;&#65533;%&#65533;T&#65533;	'&#65533;&#65533;2J&#65533;&#1802;2J(&#65533;DR&#65533; &#65533;&#65533;H!&#65533;2&#65533;!&#65533;$&#65533;&#65533;!&#65533;&#65533;Q &#65533;$&#65533;H#&#65533;8&#65533;H$&#65533;?&#65533;$&#65533;8&#65533;&#65533;&#65533;&#65533;&#65533;Kp&#65533;&#65533;&#65533;Pj&#65533;qF&#65533;&#1107;Z|Q&#65533;`y&#65533;d&#65533;&#65533;F&#65533;&#65533;&#1047;qFm&#65533;&#65533;Fh&#65533;!&#65533;d&#65533;&#65533;X`&#65533;&#65533;_t&#65533;&#65533;XcY&#65533;&#65533;ZX&#65533;&#65533;&#65533;h&#65533;{&#65533;&#1730;&#65533;2&#65533;&#65533;|qY`&#65533;C&#65533;&#65533;@&#65533;&#65533;6&#65533;&#65533;&#65533;&#65533;g&#65533;&#65533;&#65533;9&#65533;&#65533;&#65533;&#65533;&#65533;&#65533;:F5&#1057;&#65533;&#272;/&#65533;Q&#65533;oS&#65533;oH&#65533;&#65533; &#65533;(&#65533;A&#65533;&#65533;9,&#65533;&#65533;c&#65533;&#65533;p&#65533;:&#65533;as&#65533;&#65533;ehG&#65533;1tv&#65533;&#65533;&#65533;R&#65533;bs&#65533;#&#65533;p|&#65533;=\&#65533;7&#65533;&#65533;E/&#65533;(&#65533;c&#65533;b8&#65533;&#65533;&#65533;kd#&#65533;@4&#65533;Q&#65533;kp&#65533;&#65533;&#65533;&#65533;x$&#65533;&#448;&&#65533;y&#65533;&#65533;&#65533;@&#65533;2!&#65533;`m&#65533;E+Z1&#65533;&#65533;&#65533;mT&#65533;3&#65533;&#65533;<&#65533;&#65533;!!/i&#65533;@&#65533;; 2&#65533;&#65533;i&#65533;-f&#65533;&#65533;&#65533;F6&#65533;&#65533;;&#65533;'&#65533;&#65533;,&#65533;8&#65533;&#65533;`&#65533;b&#704;2J&#65533;+L&#65533;
c&#65533;#>&#65533;
V&#65533;"&#65533;hD$<&#65533;
V&#1314;&#984;5&#65533;&#65533;c,c&#65533;P&#65533;4&#65533;&#396;h,&#65533;jR&#65533;1&#65533;a&#65533;dp	&#656;&#65533;3&#65533;&#65533;&#65533;&#65533;E&#65533;T&#65533;&#65533;&#65533;&#65533;7&#65533;i&#65533;&#65533;b&#65533;H&#65533;&#65533;&#65533;&#65533;Alp&#65533;e&#65533;`;&#65533;&#65533;@s0&#65533;`&#65533;&#65533;:&#65533;&#65533;8 <&#65533;8x&#65533;&#65533;&#65533;@]&#65533;Gc &#65533;c&#65533;&#65533;c,&#65533;AH[`&#65533;&#65533;`%H&#65533;TP&#65533; $&#1560;* &#65533;&#65533;_`B&#65533;&#65533;&#65533;&#65533;yB&#65533;&#65533;&#65533;%8Q&#65533;5&#65533;`(&#65533;&#65533; P&#65533;,P&#65533;&#65533;6@$&#65533; OM&#65533;&@&#65533;
 &#65533;c$&#65533; <&#65533;&#65533;~ l}XP0R&#65533;&#65533;5U&#65533;
H&#65533;&#65533;&#65533;`c&#65533;@>&#1025;X&#65533;&#65533; &#65533;&#1064;&#65533;3bc&#65533;M&#65533;&#734;&#65533;&#65533;&#65533;6&#65533;&#65533;9&#65533;e&#65533;T&#65533;&#65533;jVOO&#1772;g&#65533;&#65533;&#65533;&#65533;&#65533;&#65533;(--b&#65533;
P\b&#65533;H&#65533;!T&#65533;&#65533;&#65533;&#65533;-x&#65533;&#65533;P&#65533;=&#1046;nz&#65533;m&#65533;&#65533;&#65533;v&#65533;C&#65533;&#65533;&#65533;&#65533;?&#65533;&#65533; Dtk[&#65533;&#65533;kS	j&#1782;&#65533;&#65533;!y&#65533;[&#65533;&#65533;6&#65533;'&#65533;C&#1207;&#65533;&#65533;Ah@C&#784;6&#65533;!r&#65533;&#65533;@9&#257;&lpC&#65533;P:&#257;ylPCS&#65533;&#65533;2&#65533;o'Xq&#65533;&#65533;>3Xe&#65533;g`}&#65533;&#65533;'&#65533;&#65533;X&#65533; &#65533;.&#65533;a`&#65533;&#65533;&#65533;&#65533;0&#65533;!~'&#65533;B&#65533;&#65533;&#65533;0t&#65533;&#65533;`&#65533;{&#65533;`&#65533;&#65533;&#65533;f&#65533;FU&#65533;sX&#65533;4&#65533;&#65533;&#65533;&#65533;
q&#65533;&#65533;&#65533;5&#65533;&#65533;l$&#65533;?xa&#65533;blC&#65533;n4#&#65533; Gb&#65533;d&#65533;&#65533;!&#65533;A&#65533;&#65533;&#65533;LF&#65533;"3&#65533;&#65533;&#65533;&#65533;&#65533;&#65533;&#65533;9b&#65533;"&#65533;&#3873;&#65533;&#65533;&#65533;Q<&#65533;u&#65533;C&#65533;
i&#65533;<&#65533;)&#65533;y&#65533;&#65533;&#65533;,zg&#65533;&#65533;7&#65533;&#65533;%k\cl&#65533;7&#65533;&#65533;dY&#65533;D&#65533;&#65533;8hod&#65533;&#65533;.5&#65533;&#65533;&#65533;m`&#65533;c|&#65533;&#65533;_&#65533;&#65533;U&#65533;&#65533;<&#65533;&#65533;&#65533;l=IZ&#65533;&#465;[&#65533;5&#65533;!&#65533;i4:&#1368;&#65533;	5&#65533;U&#65533;&#65533;e&#65533;~&#65533;F7&#65533;q&#65533;i8&#65533;&#65533;&#1542;6&#65533;&#65533;&#65533;&#65533;x&#65533;&#65533;q&#65533;&#431;&#65533;&#65533;h&#65533;&#65533;M&#1104;tQ}&#65533;p&#65533;Y&#65533;&#65533;x1x&#65533;]&#65533;&#65533;D&#65533;&#1029;8 "&#65533;H*B&#65533;	Ll&#65533;&#65533;&#65533;&#350;zV&#65533;9&#65533;)N&#65533;\&#65533;&#65533;&#65533;71&#65533;M&#65533;p&#65533;&#65533;&3&#65533;cO&#65533;`&#65533;&#65533;&#65533;?&#65533;&#1056;&#65533;2b&#65533;&#65533;&#65533;B0&#65533;&#65533;&#65533;&#65533;&#65533;@&#65533;3&#65533;Fq&#65533;&#65533;&#65533; V&#65533;&#65533;&#65533;^&#65533;&#65533;&#65533;&#65533;8U&#65533;6&#65533;&#65533;@:&#65533;z&#65533;&#65533; T&#65533;&#65533;l&#65533;u&#828;-&#65533;A&#65533;&#65533;&#65533;M&#65533;
V&#65533;ZhJ&#65533;\&#65533;.@C&#65533;0&#65533;*&#65533;&#65533;&#65533;&#65533;&#65533;&#65533;0&#65533;wOHb'&#65533;&#65533;p&#65533;P&#65533;&#65533;$XAh&#65533;t `&#65533;V&#65533; L &#65533;&#65533;4&#65533;&#65533;a~&#65533;X&#65533;X t&#65533;&#65533;@)h&#65533;LO&#65533;z&#65533;&#65533;&#65533;&#65533; B&#65533;&#65533;( &#65533;&#65533;&#65533;,{{&#65533;BMj|Z1|&#65533;\&#65533;H&#65533;&#65533;&#65533;m&#65533;\&#65533;b&#65533;&#65533;&#65533;E/&#65533;&#65533;^&#65533;&#65533;&#65533;&#65533;-&#65533;/&#65533;W&#65533;b&#65533;((&#65533;&#65533;	Mh&#65533;0	!&#65533;6&#65533;&#65533;&#65533;*&#65533;.&#65533;&#65533;&#65533;&#65533;&#65533;&#65533;w&#65533;w&#65533;&#65533;&#65533;;&#65533;&#65533;&#65533;&#65533;&#65533;&#65533;j&#65533;~v@;v&#65533;/&#65533;_p&#65533;&#65533;&#65533;U_2q&#65533;x^&#819;&#65533;op_ulp&#65533;c&#65533;#=&#65533;>&#65533;&#65533;`(>B&#65533;<op^m&#65533;i&#65533;>k Xs&#65533;<fc&#65533;^V&#65533;&#65533;c&#65533;&#65533;5X>g&#65533;&#65533;&#65533;&#65533;&#65533;p0q&#65533;aAH=``?&#65533;&#65533;"F?`&#65533;&#65533;&#65533;>ap?N&#65533;U&#65533;b3&#65533;^0?98aG&#65533;e&#65533;c&#65533;0A(&#65533;G&#65533;tADF&#65533;A&#65533;Q&#65533;&#65533;D&#881;C&#65533;m&#65533;&#65533;E&#65533;G|dd&#65533;&#624;&#65533; &#65533;&#65533;&#65533;$!&#65533;A&#65533;D&#65533;dH&#65533;&#65533;C&#65533;B&#65533;&#65533;o&#65533;D&#65533;&#65533;I&#65533;&#65533;&#65533;qD&#65533;&#65533;D&#65533;(&#65533;&#65533;&#65533;&#65533;B&#65533;&#65533;HgD&#65533;&#65533;&#65533;J&#65533;D&#65533;$#&#65533;P&#65533; d'&#65533; &&#65533;('&#1536;x"&#65533;d4&#65533;Fc&#65533;&#65533;N&#65533;hW4&#65533;0&&#65533;&#65533;l&#616;&#65533;&#65533;&#65533;&#65533;&#65533;E&#65533;@is&#65533;&#65533;@i&#65533;&#1100;&#65533;&#65533;&#65533;d&#65533;4&#65533;dKHS&#65533;&#65533; &#65533;8B&#65533;&#1264;M^&#65533;&#65533;XN&#65533;p&#65533; ldB&#25102;&#65533;&#65533;%&#65533;`&#65533;&#65533;(N&#65533;&#65533;&#65533;&#65533;h&#680;j&#1184;&#176;&#65533;wZ&#65533;&#65533;ZpP&#65533;&#65533;&#65533;
&#65533;e
&#65533; <&#65533; &#65533;&#65533;&#65533;fN&#560;%&#65533;&#65533;XlB&#65533;M&#65533;&#65533;&#65533;&#65533;M&#65533;8&s&#65533;&#65533;M&#65533;&#65533;&#65533;'&#65533;t#&#65533;&#65533;&#65533;&#65533;&#65533;&#65533;t&#65533;&#65533;&#65533;>>pLp?&#65533;&#65533;$)38P&#65533;>&#65533;Q&#65533;&#65533;s&#65533;wu&#65533;2R! &#65533; 	 &#65533; `&#65533;rFP=I&#65533;L&#65533;K0=&#65533;&#65533;&#65533;(:02&#65533;s:GP,&#65533;a&#65533;:@0&#65533;),&#65533;2`m0D&#65533;&#65533; 	&#65533;39&#65533;&#65533;&#65533;&#65533;&#65533;&#65533;	&#65533;&#65533;&#65533; ` &#65533;"&#65533;2&#65533;&#65533;&#65533;0&#65533;&#65533; &#65533;&#65533; [9y&#65533;i&#65533;V&#65533;p&#65533;y 1&0+.&#65533;u&#65533;"&#65533;&#65533;I+&#65533;Rp&#65533;z% K&#65533;&#65533;&#65533; Y&#65533;	Y&#65533;Z&#65533; &#65533;&#65533;&#65533;
&#65533; 

&#65533; 9&#65533;@
&#65533;
&#65533;&#65533;L&#65533;&#65533;
&#65533;@&#65533;0&#65533;&#65533;}&#65533;&#65533;9&#1257;	&#65533; 	&#65533;&#65533;&#65533;@]|P7~&#65533;~&#65533;&#65533;[&#65533;&#65533;~y&#65533;&#65533;&#65533;~&#65533;&#65533;&#65533;&#479;H&#65533;&#1375;&#65533;&#65533;[&#65533;E&#65533;G0&#65533;<n&#65533;&#65533;&#65533;<&#65533;&#65533;
&#65533;vH&#65533;'&#65533;s)(aUa;V&#65533;&#65533;_q`&#65533;'Z_&#65533;&#65533;k&#65533;@p&#65533;l&#65533;u &#65533;f&#65533;\H6&#65533;>V&#65533;b&#65533;&#65533;Yb&#65533;d_&#65533;!&#65533;&#65533;0&Z&#65533;a7:b`&#65533;b$&#65533;;&#65533;&#65533;&#65533;=d0^`b(&#65533;&#65533;SJP(6(&#65533;#&#65533;&#65533;&#1664;A&#65533;&#65533;Gn&#65533;!l&#65533;&#65533;&#65533;F&#65533;01&#65533;&#65533;p&#65533;&#65533;!&#65533;!n&#65533;f&#65533; &#1568;&#65533;&#65533;&#65533;&#65533;frg&#65533;&#65533;jg&#65533;CG&#65533;K&#65533;!Kvy&#65533;!&#65533;!fr&&#65533;&#65533;!&#65533;&#65533;9&#65533;&#65533;&#65533;m6&#65533;&#65533;&#65533;B&#65533;1k&#65533;&#65533;sd&#65533;&#65533;0J&#65533;&#65533;&#65533;&#65533;%,S&#65533;@&#65533;1s&#1204;23&#65533;&#65533;p&#65533;Hm~GcRl&#65533;&#65533;0&#65533;&#65533; &#65533;&#65533;&#65533;&#65533;&#65533;&#65533;&#65533;&#65533;3&#65533;&#65533;p&#65533;&#65533;%&#1642;&#65533;&#65533;J&#65533;&#65533;%]&#65533;Rn&#65533;V'&#65533; l&#65533;lb&#1169;&#65533;Z&#65533;P6&#65533;&#65533;&#65533;&#65533;&#65533;@Y&#65533;&#65533;&#65533;&#938;X&#1370;&#65533;&#65533;r&#65533;P&#65533;U&#656;&#65533;&#65533;&#65533;M&#65533;rFs&#65533;/s&#65533;&#65533;%&#65533;&#65533;&#65533;q&#65533;&#65533;&#65533;>C&#65533;&#65533;&#65533;G&#65533;`
&#65533;W@I&#65533; 
&#65533;i
&#65533;&#65533;	&#65533;P
&#65533;0&#65533;'&#65533;&#65533;&'r$W&#65533;31;q7{&#65533;
w&#65533;;&#65533;&#65533;&#65533;>{&#65533;5&#65533;&#65533;&#65533;
)GE&#65533;G&#65533;r&#65533;&#65533;2w,4`s<&#65533;Yg	,y&#65533;P,&#65533;P &#65533;bt~&#65533; &#65533;+&#65533;- ,&#65533;Pg)= A&#65533;u&#65533;I)9pu&#65533;P"&#65533;$&#1047;. V&#65533;O &#65533;&#65533;w&#65533;`9&#65533;@	&#65533;p	&#65533;&#65533;02&#65533; &#65533;&#65533;  {3&#65533;D&#65533;$D0&#65533; &#65533;&#65533; &#65533;&#65533;/&#65533;	VfU&#65533;&#65533;y&#65533;X&#65533;z$&#65533;(&#65533;z&#65533;Gz]&#65533;Q&#706;&#65533;u&#65533;&#65533;[P	&#240;q&#65533;)&#65533;&#65533; &#65533;p&#65533;&#535;&#65533;&#65533;
&#65533;`
&#65533;&#65533;
&#65533;@	&#65533;&#65533;&#885;\&#65533;&#65533;&#65533;&#65533;&#65533;&#65533;&#65533;P<&#65533; 	&#65533;`T&#65533;	&#65533;p&#65533; &#65533;&#65533;[:&#65533;&#65533;&#65533;u0&#65533;_&&#65533;_/8&#65533;S&#65533;q0&#65533;&#65533;&#65533;e&#65533;(&#65533;+&#65533;&#65533;0&#65533;&#65533;&#65533;&#65533;u&#65533;&#65533;G\/&#65533;&#65533;^Dq&#65533;n &#65533;
&#65533;&#65533;&#14529;j &#65533;&#65533;i&#65533;&#1441;&#65533;>M&#65533;&#65533;&#65533;&#65533;>(x>(&#65533;&#65533;&#65533;1&#65533;&#65533;&#65533;^a0?J&#65533;&#65533;>&#62661;]&#65533;=P&#65533;hb\&#65533;&#65533;&#65533;bdP>M!J&#65533;b8H&#65533;]&#65533;&#65533;*&#65533;&#65533;\&#65533;P(&#65533;U&#65533;&#65533; &ZqX&#65533;&#65533;J(&#65533;&#65533;@!&#65533;&#65533;&#1264;&#65533;&#65533;&#65533;5&#65533;&#65533;F&#65533;`#6R_$&#415;&#65533;E&#65533;q&#65533;[It&#65533;E&#65533;H&#65533;d#&#65533;&#65533;&#65533; 5B&#65533;&#65533;!D&#65533;&#65533;A&#65533;&#65533;&#65533;&#65533;&#1904;Cq&#65533;h&#65533;x&#65533;x&#65533;C&#65533;&#65533;&#65533;p&#65533;I}&#65533;&#65533;&#65533;&#65533;q&#65533;&#65533;&#65533;D&#65533;X&#65533;&#65533;&#65533;D&#65533;&#65533;Y&#65533;&#65533;d&#65533;&#65533;<&#65533;i`&#65533;j&#65533; 2&#65533;j&#65533;H&ptN&#65533;xN&#65533;U59&#65533;&#65533;&#65533;&#65533;p4&#65533;&#65533;&#65533;6M&#65533;&#65533;&#65533;d&#65533;&#65533;N&#65533;&#65533;@&#65533;&#364;&#763; &#65533;&#65533;&#65533; &#65533;&#65533;&#65533;@YRC&#65533;;&#65533;&#65533;u44)&#65533;&#65533;@'&#65533;&#65533;`&#65533;&#65533;%&#65533;`&#65533;&#65533;&#65533;&#65533;9&#65533;5X&#65533;&#65533;&#65533;P&#831;&#65533;&#65533;&#65533;|4Pc&#65533;&#65533;Y&#65533;&#1244;&#65533;&#65533;&#65533;Y&#65533;&#65533;&#65533;Q3&#65533;<&#65533;&#65533;
&#65533;0&#65533;P
&#65533;&#65533;l0<Pu&#65533;	&#65533;&#65533;&#65533;	&#65533;`
&#65533; &#65533;&#65533;&#65533;t&#65533;&#65533;p&#65533;&#65533;&#1326;&#65533;(&#65533;&#65533;&#65533;x!&#65533;M6	*&#847;&#65533;M&#65533;&#1042;'&#65533;M)&#65533;&#65533;&#1024;'&#65533;U&#65533;&#65533;&#65533;K&#65533;A&#65533;O&#65533;&#65533;O&#65533;*UP&#65533;P&#65533;&#65533;&#65533;&#65533;@&#65533;GO&#65533; U&#65533; _V *%&#65533;&#65533;RL&#65533;t7&#65533;,&#65533;&#65533;\&#65533;T&#65533;W&#65533;/'&#65533;#&#65533;V$`>&#65533;W&#65533;&#65533;`&#65533;&#65533;	<&#65533;&#65533;Zh&#65533;&#65533;&#65533;#&#65533;5LPZ&#65533;&#65533;6&#65533;&#65533;.&#65533;  &#65533;&#65533;P&#65533;&#65533;&#65533;&#65533;!S&#65533;V&#65533;=serU+&#65533;!&#65533;&#65533;*&#65533;BH0&#65533;&#65533;{&#65533;&#65533;5&#1063;&#65533;
&#65533;0
&#65533;&#65533;
&#699;&#65533;&#65533;Z&#65533;j`i&#65533;-&#65533;[&#65533;	&#65533;&#65533;&#65533;&#65533;u&#65533;v>&#65533;&#65533;&#65533;&#65533;&#65533;<CA&#65533;&#65533;&J`lp>&#65533;&#65533;J1&#65533;:&#65533;m&#65533;&#65533;&#1133;&#65533;)j&#65533;&#65533;&#65533;&#65533;&#65533;_r&#65533;;&#65533;&#65533;&#65533;&#65533;&#65533;=&#65533;\&#65533;&#65533;=h0&#65533;LAa8=&#65533;E&#65533;l ==&#65533;m8&#65533;^&#65533;&#65533;c:&#65533;&#65533;4&#65533;Qz?4FcAzR`M&#65533;PJcS*ZJc&#65533;&#65533;N&#65533;V&#65533;A&#65533;RPM&#65533;b&#65533;3&#65533;~?&#65533;&#65533;&#65533;X&#65533;%&#65533;`&#65533; n&#65533;@&#483;$&#65533;&#65533;k&#65533;FiA&#65533;&#65533;dmD>&#65533;$&#65533;&#65533;@&#65533;aR(&#65533;&#65533;&#65533;&#65533;&#65533;&#65533;&#65533;[&#65533;n&#65533;J!X&#65533;&#65533;&#65533;&#65533;&#65533;&#65533;&#65533;&#65533;&#65533;&#65533;&#65533;&#65533;&#65533;D&#65533;L&#65533;&#65533;1&#65533;"#&#65533;&#65533;"&#65533;&#65533;gTI&#65533;j&#65533;d.&#65533;&#65533;j&#65533;&#65533;E&#872;&#65533;T[&#65533;F&#65533;0i&#65533;&#65533;jbRm&#65533;&#65533;&#65533;&#65533;&#65533;&#65533;&#65533;l&#65533;l&#65533;&#65533;&#65533;&#65533;p&#65533;xM&#65533;&#65533;q&#144;4&#65533;0&#1788;&#65533;&#65533;&#65533;&#65533;3&#65533;&#65533;&#65533; &#65533;q&#65533;&#65533;Y&#65533;&#65533;&#65533; &#65533;&#65533;&#65533;}]#&#65533;&#65533;&#65533;&#65533;j&#65533;&#65533;&#65533;&#65533;&#65533;u3-&#65533;q&#1226;=&#65533;&#65533;&#65533;<&#65533;'&#65533;O&#65533;Mq&#65533;0&#65533;&#65533;&#65533;^&#65533;&#65533;\&#752;&#65533;&#65533;&#65533;&#65533;`&#65533;&#65533;&#65533;&#65533;&#65533;YHc5&#65533;&#65533;&#65533;&#65533;YV&#65533;&#65533;&#733;&#65533;P
&#65533;&#65533;|@H&#65533;e&#65533;&#65533;&#65533;	&#65533; 
&#65533;&#65533;L&#65533;&#65533;X&#65533;q7q>&#65533;&#65533;W'&#65533;&#1971;w&#65533;&#65533;&#65533;&#65533;&#65533;&#65533;&#65533;&#65533;2|b&#65533; F&#65533;E&#65533;G >0J&#65533;u&#65533;4&#65533;9&#65533;&#65533;2&#65533;)K&#65533;&#65533;1&#65533;#&#65533;/	sS&#65533;r.&#65533; &#65533; 5y&#65533;&#65533;9&#65533;&#65533;&#65533;&#65533;/h&#65533;&#65533;I&#65533; `&#65533;p &#65533; REfK&#65533;&#65533;
&#65533;p
&#65533;g	&#65533;@	&#65533;&#65533;QP&#65533;.@,&#65533;C`&#65533;&#65533;aP=0&#65533;&#65533; &#65533;x&#65533;&#65533;&#65533;P&#65533;w03&#65533;&#65533;y&#65533;&#65533;&#65533;'&#65533;&#65533;.&#65533;P&#754;"&#65533;2`+&#65533;+FP&#65533;&#65533;2/&#65533;5&#65533;&#65533;
&#65533;p
&#65533; .&#731;&#65533;&#65533;&#65533;&#1084;{@;/&#65533;l&#65533;&#65533;&#65533;q`&#65533;%&#65533;8&#65533;:&#65533;K&#65533;_&#65533;e&#65533;E&#65533;>&#65533;&#65533;&#65533;&#65533;&#65533;&#65533;&#65533;<
&#65533;&#65533; &#65533;&#65533;&#65533;=&#65533;X&#65533;&#65533;u@&#65533;&#65533;`.`s&#65533;&#65533;q&#65533;^&#65533;&#65533;&#65533;&#65533;&#65533;($>8&#65533;&#65533;8F&#65533;&#65533;s&#65533; &#65533;(&#65533;^&#65533;/&#979;^&#65533;^L&#65533;R&#65533;X&#65533;2&#65533;&#65533;Z(&#65533;&#65533;c&#65533;W&#65533;&#65533;&#65533;&#196;2&#65533;&#65533;n@&#65533;&#65533;\&#65533;&#65533;&#65533;&#65533;&#65533;\&#65533;&#65533;&#65533;%&#65533;,
&#204;)S&#65533;bE2b&#65533;&#65533;&#65533;&#65533;&#65533;1e&#1180;&&#65533;&#65533;&#65533;c&#1174;s&-&#1649;g&#65533;dR&#65533;6&#65533;f5&#65533;8s^&#65533;f&#65533;Z&#65533;&#65533;l&#65533;tV&#246;&#65533;&#1713;`&#146;M&#65533;&#65533;6n&#1982;}&#65533;&#1453;&#65533;&#1321;T&#65533;e&#65533;&#65533;&#65533;&#1586;k&#65533;&#537;+'N&#1848;ri&#585;&#65533;&#65533;&#65533;&#65533;p&#6658;'&#65533;&#65533;&#65533;x&#5797;&#1677;&#1782;&#65533;&#65533; _&#65533;V&#65533;&#65533;6&#65533;&#1838;f&#65533;&#65533;.8&#65533;l&#65533;&#902;&#65533;'&#65533;i&#1244;3&#65533;l&#65533;4&#65533;&#712;%&#65533;&#65533;&#65533;&#65533;h&#586;5{v&#65533;&#65533;&#65533;&#65533;&#65533;7&#65533;&#1518;`&#65533;&#65533;&#65533;^&#65533;na&#208;AkM{&#65533;&#65533;h&#776;&#65533;^^&#65533;.`&#65533;p&#65533;&#65533;&#65533;W.`&#65533;w&#65533;&#65533;d&#65533;a&#65533;r&#65533;&#65533;&#65533;k0&#65533;&#65533;K&#65533;&#65533;&#65533;{&#65533;h&#65533;KC-&#65533;61b&#65533;&#65533;&#1999;&#65533;&#65533;&#65533;&#1156;	&#65533;\p&#65533;%)&#65533;K&#65533;&#65533;&#65533;&#65533;;&#65533;vo&#65533;	&#65533;&#65533;&#65533;@	T&#65533;=&#65533;&#65533;&#65533;&#65533;VXQE&#65533;L"1&#65533;3&#65533;&#65533;b&#65533;B"&#65533;$&#65533;Od&#65533;%7&#65533;vA&5&#65533;>&#65533;&#65533;5&#65533;&#65533;)>&#808;&#65533;&#65533;4&#1300;&#65533;&#65533;&#65533;n$e&#65533;i&#408;e&#65533;Y&#65533;h&#65533;a)&#65533;c`3&#65533;df!&#65533;	|0&#65533;&#65533;#&#65533;@&#65533;&#65533;"z&#65533;Ad&#65533;&#65533;&#65533;&#65533;&#65533;!&#65533;r&#65533;&#65533;&#65533;|&#65533;>[0@?&#65533;&#65533;
&&#65533; p &#65533;8 &#65533;&#65533;&#65533;&#65533;RJ&#65533;4&#65533;P@SH+&#65533;&#65533; Ru@&#65533;R0&#65533;J<	&#339;N8&#65533;DD&#65533;&#65533;&#65533;0(&#65533;&#65533;j0&#65533;(&#65533;&#65533;&#65533;1&#65533; &#65533;&#65533;&#65533;&#65533;FM&#65533;	&#65533;&#65533;&#1410;> ,&#65533;&#65533;k&#65533;&#65533;J!&#65533;HA=]H&#65533;A&#65533;<&#65533; \&#65533;&#65533;&#65533;Bv&#65533;_x&#65533;e&#65533;YV&#65533;F&#65533;C<&#65533;&#65533;9&#65533;&#65533;;&#65533;h&#65533;7&#65533;&#65533;C&#65533;8&#65533;p#&#65533;9&#65533;&#65533;&#65533;>&#65533;&#65533;C&#65533;<&#65533;yd;&#65533;8c<&#65533;&#65533;C&#65533;&#65533;&#65533;&#65533;d:&#65533;&#65533;8&#65533;h&#65533;&#65533;&#65533;&#65533;&#65533;&#65533;&#65533;&#65533;&#65533;&#65533;o&#65533;ch&#65533;&#65533;&z&#65533;&#65533;X&#65533;d:&#27171;&#65533;&#65533;&#65533;6&#65533;P&#65533;4&#65533;H&#204;3&#65533;@&#204;&#65533;&#65533;N&#65533;j3&#1320;&#65533;l&#65533;&#65533;V&#65533;&#65533;5&#65533;`&#65533;&#65533;&#65533;N&#65533;&#65533;5&#65533;N&#65533;&#65533;&#65533;&#65533;{&#65533;&#65533;&#65533;"2,&#65533;&#65533;&#65533;&#65533;C&#65533;"q&#65533;&#65533;&#65533;"!.&#65533;c&#65533;/&#65533;&#65533;&#65533;.&#65533;#&#65533;!&#65533;|&#65533;&#65533;#_<&#65533;&#65533;/c&#65533;+2&#204;2&#544;ec&#65533;&#65533;&#65533;cj&#65533;&#65533;e_F+f&#65533;cT&#65533;fBcf)&#65533;&#65533;&#65533;&#65533;g&#65533;yFh&#65533;&#65533;&#65533;i&#65533;&#65533;f&#65533;i&#65533;1^3&#65533;z&#65533;&#343;d&#65533;a&#65533;z&#1566;&#65533;f&#65533;g&#65533;&#65533;&#65533;&#65533;&#65533;^&#65533;a&#410;&#65533;S&#65533;n&#65533;Y&#1945;l&#65533;&#65533;&#65533;a&#65533;&#65533;&#65533;hLQ&#65533;J6&#65533;&#65533;d&#65533;&#65533;w&#65533;`&#65533;k&#65533;a&#65533;dD&#65533;&#65533;C3&#65533;&#65533;e<#&#65533;&#65533;4>@&#65533;l&#65533;8&#880;R~&#65533;Q&#65533;&#65533;&#65533;b&#65533;&#65533;/z&#65533;&#65533;^&#65533;&#65533;&#65533;&#65533;E&#65533;&#65533;]&#65533;&#65533;&#65533;&#65533;&#65533;w&#1099;&#65533;&#65533;B&#65533;&#65533;&#65533;.&#65533;c\&#65533;&#65533;&#65533;&#65533;&#65533;Qe$c?&#65533;&#65533;&#65533;|&#65533;D`&#65533;b&#65533;&#65533;.h&#1547;&#65533;&#65533;P&#65533;F&#65533;|&#65533;!a\&#65533;3J&#65533;&#65533;F_&#65533;&#65533;&#65533;6&#65533;&#65533;]&#65533;&#65533;_&#65533;q&#65533;&#65533;P2&#65533;(e&#1294;;&#65533;$&#65533; &#65533;&#65533;/^&#65533;&#65533;&#1029;&#65533;^&#65533;&#65533;&#65533;0&#65533;&#65533;&#1840;&#65533;v&#65533;&#65533;.naP&#65533;p&#65533;&#65533;&#65533;-&#65533;HzR&#65533;&#65533;!yA&#65533;&#65533;&#65533;&#65533; &#65533;%&#65533;C&#65533;!&#65533;&#707;! q&#65533;N&#65533;&#65533;&#65533;8&#65533;&#65533;~&#65533;&#65533;&#65533;!C&#65533;&#65533;Qe&#65533;eD&#65533;H&#65533;31&#65533;a&#65533;5&#65533;&#65533;&#65533;&Hy&#65533;k*0/<d,
&#65533;&#65533;&#65533; E8B&#65533;P&#1312;6&#65533;&#65533;l &#65533;y&#65533; .`A&#65533;&#65533;'&#65533;&#65533;&#65533;
&#65533;2`&#65533;
D&#65533;X &#65533;e&#65533;0 8@&#65533;>&#65533;  &#65533;b  &#65533; d&#65533;&#65533; &#65533;&#65533;H``&#65533; &#65533; &#65533;p&#65533;H&#65533;&#65533;8&#65533;&#65533;&#65533; E&&#65533;&#65533;&#65533;P@%`Aj&#65533;%L&#65533;
W&#65533;B&#65533;&#65533;&&#544;&#65533;J&#65533;&#65533; 0&#65533;S&#65533;b@(&#65533;&#65533;j&#65533;&#65533; X&#65533;&#65533;&#65533;@\!(&#65533;	D&#65533;&#65533;&#65533;&#65533;( A:&#65533;&#65533;&#65533;`&PA&#65533;`
Y&#65533;"&#65533;&#65533;D'6A&#65533;D "t&#65533;&#65533;&#65533;(&#65533;&#1539;&#65533;aq&#65533;+&#65533;9({&#65533;&#65533;&#65533;&#1621;&#65533;&#65533;dO&#65533;&#65533;&#65533;&#1624;&#65533;jGK&#65533;|f&#65533;&#65533;&#65533;&#65533;b&#65533;u&#65533;&#65533;h&#65533;&#65533;6&#65533;&#65533;&#65533;}&#65533;&#65533;vk17 &#65533;&#65533;k&#65533;&#65533;\&#65533;&#65533;"&#65533;gl&#65533;&#65533;&#1082;&#597;k&#65533;&#65533;n&#65533;&#65533;v]&#65533;&#65533;-k&#65533;l&#65533;V7&#65533;i&#65533;ml&#65533;&#65533;&#779;&#65533;&#65533;&#65533;&#65533;&#65533;&#65533;&#65533;&#65533;&#65533;&#65533;q[&#65533;&#65533;B&#65533;&#65533;&#65533;7^&#65533;o}0D_p&#65533;&#65533;&#65533;&#65533;&X!&#65533;B&#65533;|_&#65533;X&#65533;E&#65533;&#65533;V&#65533;\1&#65533;a&#65533;&#65533;dy&#65533;XHk&#65533;O&#65533;&#65533;&#65533;&#65533;&#65533;%f&#65533;&#65533;&#65533;3&#65533;1&#65533;glI&#65533;&#65533;F.`a&#65533;&#65533;p&#65533;A&#65533;&#65533;-ja{E)3&#65533;&#65533;&#65533;4Z&#65533;[&#65533;&#1368;&#65533;0Xq
W&#65533;"8&#65533;&#65533;4@#f&#65533;b&#65533;&#65533;&#65533;,h&#65533;Z&#65533;"&#65533;&#65533;2-j&#65533;&#65533;_&#65533;0&#65533;&#65533;&#65533;&#65533;)4&#65533;I&#65533;>&"g&#65533;V&#65533;&#65533;{n&#65533;+&#65533;&#778;V&#65533;&#65533;&#65533;D&#65533;+&#65533;lh@{&#65533;&#65533;\v&#65533;&#65533;c&#65533;
Y&#65533;8&#65533;3&#65533;N&#65533;"&#65533;]\&#65533;&#65533;E*\&#65533;
X&#65533;b&#65533;&#65533;F"/IC4&#65533;"&#65533; &#65533;.t&#65533;4oO{&#65533;&#65533;W&#65533;&#65533;&#65533;],Z&#1227;&#65533;&#1026;|&#65533;_O&#65533;F&#65533;&#65533;&#65533;VHD0/&#65533;&#505;&#65533;Ey&#65533;&#65533;F&#65533;&#65533;u&#65533;t.v&#65533;&#65533;B&#65533;(D&#65533;X&#374;&#65533;&#65533;
Y&#65533;&#65533;&#65533;r&#65533;,z&#65533;&#65533;I&#65533;p&#65533;&#65533;`)J
H &#65533;&#65533;(&#65533;&#65533;&#65533;&#65533;CP&#65533;&#65533;&#65533;&#65533;:TH&#65533;&#65533;&#65533;;&#65533;	&#65533;&#65533;&#65533;Cl&#65533;&#65533;JOy@y&#65533;E&#65533;&#65533;N&#1537;| &#65533;#0&#65533;=&#65533;&#65533;&#65533;b&#65533;&#65533; O&#65533;T	&#65533;.&#65533; P!x&#65533;0p&#65533;Pe&#65533;&#65533;e% &#65533;&#65533; $&#65533;h@&#65533;8&#65533;&#65533;@- &#65533;&#65533;,`T&#65533;@&#65533;j&#65533;	P`(&#65533;&#65533;&#65533;&#65533;Eb0&#65533;+	^ &#65533;:a	S&#65533;&#65533;P-hA
9&#65533;@&#65533;u&#65533;4&#65533;Vu&#65533;&#65533;&0&#65533;t&#65533;Z&#1024;4pV&#65533;&#65533;u&#65533;&#65533;	Z&#65533;&#65533;&#65533;&#65533;&#65533;&#65533;VZm`yb&#65533;PD"
>&#1537;j7&#65533;Ci&#65533;&#65533;2&#65533;S&#65533;b.[X&#65533;4&#391;=&#65533;>d&#65533;&#65533;&#65533;h&#65533;&#65533;3&#65533;N&#821;&#65533;&#65533;=&#342;&#65533;&#65533;&#65533;m&#65533;&#65533;&#65533;&#65533;]&#65533;6&#65533;&#65533;5Zoif&#65533;&#65533;&#65533;ld+&#65533;~&#65533;P&#65533;&#1385;&#65533;u&#65533;U&#65533;&#65533;_5&#65533;&#889;f&#65533;~&#65533;&#65533;&#65533;&#65533;&#65533;&#892;&#65533;]&#65533;&#65533;&#65533;k&#65533;5&#65533;?&#65533;&#65533;p&#65533;&#65533;&#65533;8/&#65533;&#65533;_&#65533;&#65533;&#65533;&#65533;_}&#65533;&#65533;?0 2&#65533;&#65533;&#1465;&#65533;2&#65533;&#65533;&#65533;&#65533;k@@2@@&#65533;3&#65533;&#65533;&#65533;95P&#65533;&#65533;C&#65533;&#65533;0Bb&#65533;&#65533;B:&#65533;Z&#65533;Xjt&#65533; f@Ajp?&#65533;B&#65533;^&#1559;3&#65533;&#65533;|A &#65533;&#65533;&#65533;$]"&#65533;&#65533;X&#65533;&#65533;&#65533;&#65533;b&#65533;&#65533;!K&#65533;p&#65533;e&#65533;V@V&#65533;H&#65533;&#65533;S&#65533;$&&#65533;$B3BXCWXT0&#65533;R(&#65533;SP&#65533;>c&#65533;U&#65533;UPCA3Z&#65533;CS&#65533;6-&#65533;/,XxVHT8@&#65533;T`&#65533;?<&#65533;TX2&#65533;&#65533;G&#65533;CT&#65533;Yb&#65533;DT&#65533;G&#65533;3X7E&#65533;&#65533;P:&#65533;&#65533;&#65533;$;*E*Jp&#65533;Fx&#65533;J&#65533;&#65533;&#1697;U&#65533;&#65533;%&#65533;&#65533; &#65533;&:&#65533;0&#65533;6I&#65533;0CX&#65533;Z&#65533;&#65533;0414&#65533;M&#65533;&#65533;W&#65533;#&#44578;&#65533; &#65533;q&#65533;9&#65533;&#65533;H&#65533; &#133;Z&#65533;&#65533;8&#65533;&#65533;P&#65533;&#65533;F&#65533;#!&#65533;Y&#65533;EL&#65533;&#65533;9&#65533;2[&#65533;6T&#65533;S0&#65533;S &#65533;Q(S0G4<DH|<sZX&#65533;+&#65533;&#65533;&#65533;&#65533;^xR P&#65533;F&#1028;MP&#65533;>P-=HOXYHE&#65533;&#65533;&#65533;&#65533;$d&#65533;"&&#65533; &#65533;4
Br&#65533;&#65533; &#65533;HT&#65533;&#65533;&#65533;`&#65533;P2&#65533;]&#65533;E&#65533;&#65533; &#65533;&#65533;!p&#65533;"&#65533;&#65533;>A;&#65533;&#65533;&#65533;^&#595;P&#65533;&#65533;I&#65533;L&#65533;&#65533;2&#65533;&#65533;&#65533;+&#65533; 
&#65533; &#65533;&#65533;&#65533;&#65533;j(&#1536;&#65533;8&#65533;&#65533;&#65533;&#65533;  &#65533;&#1537;X' &#65533;&#1537;&#65533;&#65533; &#65533;&#65533;&#65533; &#65533;H(&#65533;&#65533; &#65533;` $@pX&#65533;&#65533;&#65533;(&#65533;&#65533;*&#65533;&#65533;+&#1026;-&#65533;;&#65533;&#65533; x&#65533;P `(0&#65533;0&#65533;H&#65533;&#65533;&#65533; &#65533;&#65533;&#65533;+&#65533;&#65533;&#65533;&#65533;<&#65533; &#65533;"*&#65533;<&#65533;&#65533;&#65533;L&#65533;&#65533;&#65533;BxG@A&#65533;&#65533;>&#65533;&#1242;&#65533;&#65533;J-&#65533;"&#65533;&#65533;&#65533;,8&#65533;&#1202;&#65533;;&#65533;&#65533;>&#65533;&#65533;&#1731;&#1635;&#65533;<&#65533;&#65533;<(&#65533;&#65533;&#65533;=&#65533;y-&#65533;a>8x&#65533;&#65533;b&#65533;&#65533;C&#65533;&#65533;&#65533;&#65533;&#65533;&#65533;&#65533;&#65533;&#65533;D&#65533;&#65533;:&#65533;&#65533;&#685;&#65533;yN&#65533;&#65533;&#65533;&#65533;&#65533;2&#65533;&#65533;&#65533;&#65533;&#65533;&#904;&#65533;-&#65533;/&#65533;L&#65533;&#65533;d&#1011;&#65533;&#65533;&#65533;&#65533;&#65533;&#65533;&#65533;@&#65533;&#65533;&#65533;6&#65533;.&#65533;&#65533;&#65533;|&#65533;&#65533;&#65533;>&#65533;&#65533;&#65533;&#65533;&#65533;4&#65533; &#65533;&#65533;+&#65533;&#65533;&#65533;&#65533;&#65533;3&#65533;&#65533;&#601;@
&#65533;?4`&#65533;}&#1071;&#38570;&#65533;&#65533;&#65533;&#65533;&#65533;)&#65533;_x&#65533;	&#65533;4&#65533;&#1037;&#65533;X&#65533;'&#65533;&#65533;&#65533;f&#65533;hX&#65533;bX&#65533;&#65533; dX&#65533;&#65533;&#65533;&#65533;@g8&#65533;\X44&#1221;[&#65533;6&#65533;ss&#65533;Y7~&#65533;&#65533;aZ!]&#65533;! &#65533;"&#65533;&#65533;4\&#65533;`&#1029;WhC[&#65533;22&#65533;<&#65533;&#65533;Wh43&#65533;&#65533;l&#65533;32,sO &#65533;Qh&#65533;6&#65533;G855&#65533;3=&#65533;DX 3\$4>|&#65533;RQ&#65533;S@&#65533;R(C?&#65533;&#65533;Q0&#65533;TPnS&#65533;3L&#65533;Th&#65533;EMTn&#65533;6Vx&#65533;1k&#65533;[&#65533;MMRY&#65533;TI&#65533;&#65533;]dM0&#65533;;&#65533;:&#65533;E&#65533;U&#65533;&#65533;3&#65533;XsU`&#65533;&#65533;
&#65533;#%S/&#65533;&#65533;Y@4m&#65533;U&#65533;^&#65533;&#65533;V&#65533;43c&#65533;9{&#65533;LS&#65533;b-&#65533;&#53877;8&#65533;Z&#65533;24Z&#65533;&#65533;X&#65533;R>&#65533;&#65533;Q&#65533;&#65533;f%&#65533;K&#1907;F&#65533;&#65533;j&#65533;VU0&#65533;FL&#65533;t$&#65533;P&#65533;&#65533;PP&#65533;Qp79&#65533;j&#65533;&#65533;D&#65533;bm&#65533;^&#65533;&#65533;4&#65533;&#65533;J QH&#1404;>h&#65533;R&#65533;WY}&#65533;&#65533;&#65533;&#65533;&#65533; &#65533;	V7+#"&#1374;&#65533;6Y&#65533;N&#65533;%&#65533;T&#65533;&#65533;&#65533;<&#65533;&#65533;YH&#65533;\`&#65533;C&#65533;&#65533;! "P&#65533;"&#65533;&#65533;&#65533;&#65533;&#65533;&#1043;&#65533;6&#65533;&#65533;Y~*&#65533;8&#65533;&#65533;A&#65533; &#65533;&#1728;
&#65533;&#65533;&#65533;&#65533;BY&#65533;&#65533; h&#65533;H%H&#65533;e&#65533;#h&#65533;$(&#65533;&#65533;&#65533;&#65533; (&#65533;&#65533;&#65533; &#65533;#`&#65533;&#65533;&#1663;&#65533;&#65533;&#65533;&#65533;&#65533;&#65533;&#1750;&#65533; &#65533;&#65533;7&#65533;&#65533;(&#65533;*&#65533;,&#65533;.&#65533;&#65533;'&#65533;&#65533;&#65533;&#65533; 
P&#65533;&#65533;Z &#65533;&#65533;;&#65533; &#141;&#65533;
<&#163;&#65533;&#65533;C&#65533;oa&#65533;&#65533;&#65533;&#1344;&#65533;&#65533;&#65533;&#65533;&#65533;&#65533;&#65533;/&#65533;B@&#65533;<&#65533;&#65533;\&#65533;b&#65533;&#65533;1&#65533;*&#65533;&#65533;I>&#65533;&#65533;&#65533;&#65533;M&#65533;&#65533;&#65533;&#65533;&#65533;&#65533;,N&#1891;,&#65533;q&#65533;&#65533;A&#988;&#65533;]&#65533;&#65533;6&#65533;&#65533;&#1901;-&#65533;!^&#65533;A&#65533;&#65533;;^&#33563;&#65533;&#65533;&#65533;3&#65533;3&#65533;&#65533;&#65533;j&#65533;&#65533;&#65533;=&#65533;&#65533;&#65533;&#65533;;&#65533;i^&#65533;\N&#65533;y&#778;M&#65533;&#65533;&#65533;&#1405;&#65533;&#65533;&#65533;&#65533;r&#65533;&#65533;C/&#65533;&#65533;&#65533;&#65533;&#65533;&#65533;&#65533;z-&#65533;>&#65533;&#65533;&#65533;2&#65533;&#65533;[&#65533;&#65533;&#65533;&#65533;Q&#65533;5H&#65533;2&#65533;&#65533;&#65533;&#65533;&#65533;&#65533;a&#65533;&#65533;&#65533;&#65533;&#65533;&#65533;`&#65533;b@&#65533;&#65533;&#65533;
6&#65533;J bP&#65533;`H&#65533;&#65533;&#65533;&#65533;&#65533;Z&#65533;Eh&#65533;&#65533;
&#65533;n&#65533;P&#65533;&#65533;2LTU&#65533;%x&#65533;&#65533;0&#65533;5VhWX`&#65533;Yp&#65533;@3&#65533;Vx&#65533;qDU&#65533;6<;4&#65533;&#65533;Q&#65533;&#65533;&#146;&#65533;O&#65533;O&#65533;vu&#65533;%T6<&#65533;F\&#65533;D5&#65533;,M&#65533;PPSM&#65533;2.cM&#65533;&#65533;M(cN(&#65533;N&#65533;bQ P&#65533;S8?&#65533;Np&#65533;?EC3$GV?Vr=Cu}bB&#65533;N&#65533;M&#65533;E&#1539;5&#65533;3&#65533;&#65533;@&#65533;&#65533;MhWClGH&#65533;&#65533;&#413;&#65533;&#65533;,e&#65533;i&#65533;D2&#65533;q4R&#65533;R&#65533;B6&#65533;&#65533;R&#65533;&#65533;0[&#65533;#jeF&#65533;i3BQ+&#65533;6&#65533;&#65533; .&#65533;&#65533;j&#65533;&#65533;0,&#65533;Z&#307;j}Cx&#65533;V>&#65533;T&#65533;bq4G:V&#65533;sD?&#65533;&#65533;>&#65533;O&#65533;H%ZH8V&#65533;OM&#65533;&#65533;&#643;A&#65533;&#65533;Q`&#65533;[,&#65533;#&#65533;dW&#65533;&#65533;!&#65533;&#65533;O&#65533;&#65533;&#1777;&#65533;i3"gLaP&#65533;&#65533;K3V&#65533;&#65533;2tf$>CAnWD&#65533;&#65533;T&#1540;<p&#65533;&#65533;&#65533;5&#65533;&#65533;&#65533;&#513;&#65533;&#65533;&#65533;;i&#1625;M &#65533;&#65533;&#65533;&#65533; :&#1696;&#299;&#65533; &#65533;&#65533;	&#65533; &#65533;&#65533;P:&#65533;&#65533;&#65533;&#65533;K&#65533;&@ry&#65533;&#65533;](&#65533;v!*&#65533;&#65533; &#65533;&#65533;&#65533;&#65533;&#65533; 	&#65533;(	P&#1852;2&#65533;&#65533;X&#65533;*&#65533;&#65533;+&#65533;&#65533;-&#65533;&#65533;#&#65533; L&#65533;b 8LGa&#65533;&#65533;&#65533;e&#65533;&#65533; J&#65533;&#65533;F&#65533;&#65533;&#65533;i&#65533;)@&#65533;&#65533;&#65533;x@:8&#65533;1&#65533;> &#65533;4N&#65533;&#65533;]&#65533;)&#1469;&#65533;&#65533;-:&#65533;M=&#65533;=&#65533;	&#65533;&#65533;&#65533;&#65533;&#65533;&#65533;,&#65533;T-&#1885;&#65533;5&#65533;&#65533;&#65533;&#65533;&#65533;&#65533;N&#65533;&#65533;4&#65533;&#65533;&#65533;&#65533;3P&#65533;[&#65533;&#65533;&#65533;&#65533;k&#65533;N&#65533;B&#65533;%@&#65533;i&#65533;&#65533;VP4h&#65533;
[&#65533;&#65533;&#65533;&#65533;&#65533;&#65533;O&#65533;&#65533;6N&#65533;;&#65533;&#65533;j&#65533;&#65533;&#65533;&#65533;N&#65533;&#65533;j,&#65533;&#65533;&#65533;N&#65533;,&#65533;&#65533;-&#65533;&#65533;&#65533;]&#65533;&#65533;&#65533;f&#65533;&#65533;N&#65533;&#65533;M&#65533;&#65533;&#65533;s&#65533;&#65533;q&#65533;&#65533;aD&#65533;2:&#65533;CV6&#65533;i&#65533;US&#65533;8&#65533;>$]x5&#65533;3j&#65533;TJ&#883;T0&#65533;tEpk&#65533;W&#65533;c?&#65533;w&#65533;A}&#65533;Q&#65533;flT&#65533;W&#65533;&#65533;&#65533;n3&#65533;r&#65533;&#65533;'e?<&#65533;6:X&#65533;;&#65533;b)h3t&#65533;4<f+&#65533;A$&#65533;TXCTPWX&#65533;L&#65533;J&#65533;K&#65533;&#65533;&#65533;q?&#65533;L&#65533;L&#65533;&#65533;q&#65533;&#65533;&#65533;&#65533;3n&#65533;s%&#65533;$WS&#65533;K&#65533;'&#65533;WJ&#65533;&#65533;F`D&#65533;8-&#65533;&#65533;4&#515;BhJ&#65533;&#65533;P&#65533;pD&#65533;n}&#65533;]&#65533;"!^&#65533;;&#65533;o4&#65533;&#65533;|D&#65533;7&#65533;s9&#65533;w&#65533;&#65533;&#65533;&#65533;Sh&#65533;&#65533;H&#65533;3Y&#65533;bT@&#65533;n&#1782;tL&#65533;m+bm3&#65533;n{&#65533;F&#65533;AU&#65533;^M&#65533;AG&#65533;r&#65533;b7%gFS"&#65533;2$D&#65533;&#65533;_&#65533;&#65533;N&#65533;L&#1028;O &#65533;Mh&#65533;:P&#65533;7&#65533;B&#65533;&#65533;N8T,&#65533;&#65533;>$g&#65533;I|@&#65533;DuW8DKUDX&#65533;u>&#65533;&#65533;S&#65533;Sq&#65533;%e&#65533;&#65533;Q&#65533;p5ub&#65533;&#65533;q&#65533;8Nh78&#1537;&#65533;&#65533;&#65533;&#65533;`&#65533;r&#65533;&#65533;&#65533;&#65533;~:&#65533;&#65533;&#65533;&#65533;&#65533;x&#65533;p&#65533;B)&#65533;l)&#65533;&#65533;&#65533;\&#65533;&#65533;&#65533;&#65533; &#65533;-&#65533;&#65533;.&#65533;	&#65533; &#65533;&#65533;&#65533;w&#65533;K&#65533;=90[
&#65533; &#65533;&#1152;B&#65533;&#65533;
&#65533; K&#65533;&#65533;&#65533;&#852;&#65533;"&#65533;&#65533;&#65533;{;-&#65533;&#65533;"x&#65533;&#65533;&#65533;
&#65533;&#65533;&#65533;&#65533;:&#65533;x &#65533;&#65533;&#65533; &#65533;?&#65533;kA+P&#65533;&#65533;&#65533;&#65533;&#65533;&#65533;,&#65533;&#65533;&#65533;&#65533;&#640;&#65533;&#65533;(H&#65533;&#65533;)&#65533;&#65533;fn&#65533;yz&#65533;1&#65533;&#65533;~&#65533;&#65533;&#65533;k&#65533;&#65533;&#65533;&#65533;q&#65533;&#1349;&#65533;&#65533;^&#65533;!&#1892;&#65533;&#65533;&#65533;3_&#566;&#65533;&#65533;%=9x&#65533;5&#1598;&#870;_&#65533;I&#65533;
&#65533;5p_&#65533;W.&#65533;&#65533;&#65533;&#65533;&#65533;&#65533;&#65533;&#65533;&#65533;&#410;&#65533;&#65533;&#65533;&#65533;&#154;&#65533;&#602;&#1652;&#65533;&#65533;&#829;&#65533;&#65533;&#65533;&#65533;.&#65533;*N&#65533;{&#65533;&#65533;Q&#1996;q&#65533;y|&#65533;S&#1459;M&#65533;L&#65533;&#65533;&#65533;&#65533;&#65533;I&#65533;w&#65533;;8=&#65533;\^8`&#65533;&#65533;{&#65533;?&#65533;k&#65533;&#65533;;{&#65533;&#65533;&#1888;1&#65533;&#65533;4&#65533;&#65533;&#65533;&#65533;2&#65533;S\&#65533;&#65533;=&#65533;d#&#65533;&#65533;&#65533;pUUCEvo&#65533;&#65533;HX&#65533;[&#65533;ps&#65533;Q&&#65533;">&#65533;P&#65533;L8&#65533;O&#65533;tS(,B>dO@C$Vf8&#65533;&#65533;><WRP&#65533;Oc&#65533;"&#65533;t8gf9&#65533;S&#65533;t&#65533;&#65533;&#65533;@=&#65533;D&#65533;pqD&#65533;<S&#65533;&#65533;&#65533;&#65533;'3&#65533;sEc&#65533;&#65533;T&#65533;R&&#65533;j&#65533;&#1289;&#65533;&#65533;K&#65533;.&#65533;9&#65533;$q&#65533;DL/e&#65533;)&#65533;&&#65533;=m&#132;&#65533;&#1188;J&#65533;:-lH&#65533; &#65533;I&#65533;&#65533;c&&#65533;,b&#65533;&#65533;)&#65533;h&#65533;CL&#65533;<&#65533;
E&#65533;T&#65533;R&#65533;T&#65533;j&#65533;&#65533;&#65533;)T&#65533;X&#65533;&#65533;&#65533;*SE&#65533;M&#65533;
&#1442;&#65533;NY-e
i&#65533;&#65533;SW&#65533;&#65533;&#65533;&#65533;&#65533;+Xj&#1402;Zz&#65533;&#65533;R&#65533;&#65533;2Euj&#65533;'P&#65533;&#65533;&#65533;&#65533;&#65533;4]&#65533;DG&#65533;2EJ&#65533;Q&#65533;&#65533;2&#65533;|&#65533;&#65533;&#65533;&#483;@a&#65533;4&#65533;P&#65533;D&#65533;&#65533;&#65533;	&#65533;g&#1054;4QZd&#65533;#&#65533;&#65533;&#65533;&#65533;9&#65533;&&#65533;A&#65533;(U&#65533;&#65533;&#595;FN&#65533;&#65533;&#65533;)S&#65533;&#65533;(;z
5J&#65533;&#65533;7m,}&#65533;&#65533;LGZj9&#65533;"&#65533;K?/:s9n&#1080;q&#65533;F&#65533;&#65533;_&#65533;&#65533;1&#65533;&#65533;&#65533;&#65533;/T&#65533;@&#65533;D&#65533;0h&#65533;&#65533;e@$&#65533;&#65533;`0A,&#65533;@@&#65533; 0&#65533;,&#65533;@<6&#1024;\`&#65533;(&#65533;&#65533;BH0&#65533;0X&#65533;7^&#65533;&#65533;+&#65533;PC4&#65533;&#65533;&#65533;	,1&#65533;[h&#65533;X4QCl&#65533;&#65533;&#65533;
`&#65533;P%P &#65533;&#65533;&#65533;&#65533;&#65533;&#65533;p&#65533;
(&#65533;&#65533;A&#65533;&#65533;&#65533;	X@&#65533;&#65533;&#65533;&#65533;5H&#65533;{&#65533;A&#65533;:Gu&#65533;1&#65533;&#65533;s&#65533;A&#65533;&#65533;}&#641;(&#65533;v&#65533;I&#65533;w&#65533;&#65533;&#65533;t&#65533;&#65533;Fk&#65533;&#1129;&#65533;o&#65533;&#65533;&#65533;s&#65533;G&#65533;q&#65533;
&#65533;m&#65533;&#65533;&#65533;p&#65533;&#65533;Fn&#65533;Q&#65533;u&#65533;a&#65533;&#65533;&#65533;&#65533;F&#65533;&#65533;&#65533;&#65533;&#65533;k&#65533;Q&#65533;&#65533;k&#65533;*j&#65533;&#65533;&#65533;&#4520;&#65533;&#65533;j&#65533;&#65533;&#65533;!&#65533;&#65533;&#65533;-&#65533;&#65533;&#65533;&#65533;&#65533;q&#65533;k&#65533;&#65533;&#65533;&#35986;JG&#65533;&#65533;j&#47120;&#1681;&#65533;&#65533;&#65533;&#65533;qG&#65533;&#65533;&#65533;y&#65533;1)&#65533;&#65533;&#65533;q&#65533;xpz&#51271;&#65533;&#65533;BZ/&#65533;&#65533;&#65533;+l&#65533;m&#65533;&#65533;&#65533;v&#504;&#65533;~\&#65533;".&#65533;&#65533;&#65533;&#65533;&#65533;k&#65533;Q)&#65533;&#65533;"&#65533;Y&#65533;&#65533;&#65533;,&#65533;&#65533;"&#65533;-&#65533;&#1842;K/&#65533;&#65533;B-&#65533;&#65533;&#65533;0G#&#65533;t&#1215;&#65533;&#65533;&#65533;&#1150;&#65533;&#65533;/&#65533;M&#65533;6&#65533;R&#65533;g&#65533;&#65533;&#65533;J(&#65533;d&#65533;&#65533;O&#65533;it&#65533;@&#65533;(&#65533;(&#65533;@&#65533;I(&#65533;,&#65533;I'&#65533;&#65533;&#65533;&#65533;*{&#65533;&#65533;&#65533;U&#65533;&#65533;=J(&#65533; &#65533;&#65533;|&#65533;&#65533;]&#65533;&#1975;cp&#65533;&#65533;b&#65533;)Z1&#65533;&#65533;*&#65533;&#65533;BsR&#65533;&#65533;&#65533;w)~&#65533;&#65533;@&#65533;Ur&#65533;&y&#65533;C&#65533;P"&#65533;$&#65533;P&#1210;&#47947;N&#65533;p&#65533;N{&#1555;<&#65533;O&#65533;&#65533;N&#65533;$&#65533;&#65533;D&#65533;\d&#65533;p&#65533;H"&#65533;&#65533;&#954;&#65533;&#65533;&#65533;['}e&&#65533;P]wm
h&#65533;p&#65533;&#65533;'&#65533;&#65533;&#65533;&#65533;'(&#65533;/&#65533;&#26648;&#65533;Pb&#65533;&#65533;~b&#65533;&#65533;&#189;r&#65533;w/7J&#65533;[$q
M&#65533;Xpl'Dn&#65533;&#65533;'>
&#65533;P&#65533;&#65533;&#65533;v&#65533;	&#65533;@0&#65533;&#257;&#65533;u&#65533;	Mlb8&#65533;&#65533;&#65533;#&#65533;=&#65533;&#65533;&#65533;x &#26630;3&#65533;&#65533;Ux(&#65533;"&#65533;HL&#65533;w&#65533;&#65533;&#65533;%&#65533;H8&#8554;&#65533;&#65533;$,1&#432;y-&#65533;!$&#65533;'D&#65533;&#65533;&#65533;x]&#65533;<&#65533;&#65533;Ia&#65533;A`@&#65533;`7&#65533;&#65533;&#65533;&#65533;&#65533;_&#65533;X&#1026;&#65533;&#65533;!&#65533;	@&#65533; T @&#65533;&#65533;<&#65533;&#65533;&#65533;&#65533;N&#65533;&#65533;&#65533;p @U:&#65533; &#65533; $&#65533;&#65533;&#65533;&#65533;`&#65533;&#65533; 
x&#65533;00<n&#65533;F&#65533;&#65533;(p#9e&#65533;$`&#65533;c&#65533;&#65533;A0&#65533;&#65533;&#65533;%9&#65533;&#65533; 
4	8 Y&#65533;/&#65533;D&#65533;&#65533;&#65533;&#65533;&#65533;&#65533;&#65533;&#589;&#65533;&#65533;R&#65533;&#65533;d@@&#65533;&#65533;@&#65533;&#1312;	g &#65533;&#65533;&#65533;&#65533;FjY&#3351;&#65533;&#65533;9&#65533;v&#65533;&#65533;V&#65533;C&#65533;p&#65533;4L,&#65533;#&#65533;J&#65533;1_&#65533;
&#65533;&#65533;T&#65533;&#65533;T*PI
^qP<&#65533;&#1030;P5&#65533;&#65533;Vq&#65533;&#65533;A&#65533;5.g&#65533;+^&#65533;&#65533;&#65533;&#65533;PuA
&#65533;&#65533;&#65533;h(e)&#65533;&#65533;K`&#65533;:&#1313;J&#65533;&#65533;}J&#65533;O&#65533;r&#1572;&#65533;Q&#65533;z&#65533;R2uX:[&#65533;0<&#65533;!`8&#65533;&#65533;,E0&#65533;a}&#65533;C&#65533;&#65533;&#1168;6&#65533;^t&#34106;&#65533;4&#65533;&#65533;&#65533;&#65533;T&#65533;+8&#65533;&#65533;W"#&#1379;&#65533;&#65533;*p&#65533;&#65533;T&#65533;b&#65533;0&#65533;V&#65533;&#65533;,Ma&#65533;+&#1554;&#65533;&#65533;&#65533;b&#65533;&#65533;E-bZ&#65533;&#65533;&#65533;+_&#65533;&#65533;W\&#65533;b&#65533;&#65533;+.nQZ&#65533;&#65533;`K+&#1706;&#65533;Rp&#65533;z&#65533;&#65533;&#65533;&	J(D$&#65533;D%*&#65533;&#65533;&#65533;&#65533;!&#65533;&#65533;b<a&#65533;&#65533;)f{t&#65533;\&#65533;&#8658;&#65533;&#65533;(&#65533;U&#65533;n&#65533;?&#65533;%foFQ&#65533;&#65533;&#65533;TX&#65533;rt&#65533;i&#65533;@&#65533;9&#65533;H7QnBR	&#65533;0&#65533;u&#65533;]vB&#65533;&#65533;&#65533;&#65533;N&#65533;!D R]K&#65533;&#65533;&#65533;P!&#65533;@&#65533;6&#65533;Py&#65533;&#65533; &#65533;&#65533;B&#65533;$&#1965;&#65533;Cb&#65533;C&#65533;8&#65533;:&#65533;&#65533;&#65533;&#65533;&#65533;&#65533;&#65533;P&#65533;M&#65533;&#65533;~W&#65533;&#65533;E&#65533;y.&#65533;o&#65533;T&#65533;G1&#65533;&#65533;`D#&#65533;&#65533;O&#65533;v&#65533;%&#65533;F4&#65533;&#65533;&#65533;J&#65533;&#65533;\&#65533;&#432;&#65533;%yn&#65533;%&#65533;&#65533;"&#65533;8&#401;&#65533;%"C&#65533;J&#65533;&#400;/#<B:Bm V<&#65533;BEP&#65533;;&#65533;&#65533;&#65533;U&#65533;GQ&#65533; ^&#65533;&#65533;&#65533;C&#65533;=Y&#65533;9lD"A&#65533;%&#65533;&#65533;&#65533;9&#65533;q#r&#1878;<&#65533;&#65533;qD&#65533;&#65533;&#65533; Z<&#65533;|&#65533;&#65533;&#65533;&#65533;,(&#65533;&#65533;	Z&#65533;&#65533;&#65533;&#65533;* A&#65533;&#65533;|@q&#65533;$)@&#65533;&#65533;&#65533;#&#65533;&#65533;=&#65533;\f&#65533; 
0&#65533;&#1536;&#65533;u&#65533;$&#65533;H*AR&#65533;&#65533;&#65533;&#65533;*&#65533;I&#65533;(F&#65533;&#65533;@&#65533;Hp&#65533;&#65533;@&#65533; P *$&#65533;
V&#65533;B&#65533;&#65533;&#65533;&#65533;&#65533;F&#65533;| &#65533;x9H_R&#65533;&#65533;&#65533;&#65533;6PLkr&#65533;&#65533;&#65533;OB@&#65533;h.`&#65533;r&#65533;@&#65533;E"\&#65533;r&#65533;&#65533;7&#65533;&#65533;2t&#65533;&#65533;'&#65533;&#65533;IR&#65533;k&#65533;UQ&#65533;&#65533;y24Y&#65533;2&#65533;&#65533;Gj&#65533;W&#65533;&#65533;W&#65533;&#65533;g&#65533;4&#65533;&#65533;&#65533;&#65533;
&#65533;&#65533;
&#65533;E'&#65533;&#1291;&#65533;4&#65533;&#65533;&#65533;O&#65533;&#65533;&#1093;1&#65533;^)C&#65533;H&#65533;&#1109;&#65533;&#65533;R9U&#65533;Z&#65533;rK*&#65533;&#65533;&#65533;LA&#65533;:SE&#65533;{_9&#65533;&#65533;&#65533;&#65533;K]&#65533;T&#65533;&#65533;&#65533;&#65533; &#65533;0&#65533;&#65533;hh&#65533;&#65533;U&#65533;*&#65533;v&#65533;Y&#65533;&#65533;&#65533;9I&#65533;,`	jd~B&#65533;Y&#1274;
&#65533;4&#1453;:3&#65533;]e1X&#65533;&#65533;j_;\k&#65533;X&#65533;&#149;i&#65533;&#65533;RA&#65533;&#65533;%4&#65533;k&#65533;e&#65533;&#65533;C&#65533;d&#278;&#65533; &p&#65533;aK&#65533;&#65533;&#65533;&#65533;_\&#65533;&#65533;O&#65533;l+&#65533;qm&#1746;&#1240;&#65533; %&#65533;&#65533;&#65533;&#65533;'8&#65533;&#65533;&#65533;n&#65533;{&#65533;&#65533;XA9&#587;"&#65533;&#65533;&#65533;]&#65533;zK&#135;&#65533;&#65533;h&#65533;&#65533;;&#65533;&#65533;/.&#65533;eq`'X&#65533;e.b&#65533;&#65533;&#65533;.#&#65533;&#65533;&#65533;&#65533;v=&#65533;&#65533; &#65533;!&#65533;?&#65533;&#65533;w&#65533;&#65533;{&#65533;A1&#65533;&#65533;&#65533;&#65533;&#65533;&#65533;"&#65533;&#65533;B&#65533;&&#65533;OD!
&#65533;&#65533;&#65533;&#65533;?&#65533;G~!a&#65533;C&#65533;&#65533;8!&#65533;&#65533;~E$&#65533;j&#65533;&#65533;" `&#65533;&#65533;&#65533;&#65533;_&#65533;&#65533;!&#65533;j &#65533;!x&#1605;&#65533;&#65533;&#65533;X&#65533;&#65533;Y&#65533;%X&#65533;=&#65533;&#65533;=&#65533;&#65533;Y&#65533;M&#1540;&#65533;X&#65533;&#65533;&#65533;z&#1560;)Q! !,&#65533;$8h&#65533;&#65533;&#65533;&#65533;"&#65533;&#65533;&#65533; &#65533;1t&#65533;&#65533;AY&#65533;1Z&#65533;=Y#&#65533;"&#65533;&#65533;&#65533;&#65533;&#65533;`&#65533;&#65533;&#65533;&#65533;%(&#65533;T&#65533;&#65533;&#65533;mQ&#65533;&#65533;&#65533;Y&#65533;&#65533;&#65533;	&#65533;
 &#65533;&#65533;&#65533;&#65533;&#65533;\@&#65533;&#65533;&#1800;&#65533;&#65533;
&#65533; &#65533;@&#65533;@H&#65533; &#65533;&#65533;A@d&#65533;rH(&#65533;&#65533;&#65533;( ( D&#65533;x&#65533;&#65533;&#65533;&#65533;T@4&#65533;&#65533;8&#65533;4&#65533;&#65533;e&#65533;  &#65533;&#1096;&#65533;&#65533;&#65533;HAMLA&#65533;$nR&#65533;&#65533;]&#65533;.UI&#65533;&#65533;"R&#1756;&#514;`&#65533;h@&#65533;`&#65533;&#65533;&#65533;&#65533;@&#65533;"&#4661;&#65533;&#65533;&#65533;&#600;&#827;&#65533;\L&#65533;&#65533;&#65533;&#65533;T&#65533;&#65533;&#901;KV&#65533;&#65533;Ie&#1399;&#257;&#65533;i&#65533;I9T&#65533;h&#65533;&#65533;\&#65533;&#65533;&#65533;&#65533;&#65533;
&#65533;&#65533;&#65533;&#65533;J&#65533;&#65533;c&#65533;\T&#65533;&#65533;;&#65533;c<~T&#65533;&#65533;TP&#65533;\=&#163;Hu&#65533;&#65533;#IM&#672;&#276;L&#65533;A&#65533;&#65533;&#65533;A $B*&#65533;@
:&#65533;T&#65533;&#65533;#&#785;&#697;T&#65533;tD&#65533;@:&#65533;&#65533;&#65533;&#65533;&#65533;&#65533;A&#65533;J&#324;&#735;&#65533;J&#213;&#65533;&#65533;&#1371;&#65533;&#65533;&#65533;(&#65533;&#65533;&#65533;V&#65533;L&#820;&#65533;]&#65533;&#65533;&#892;&#65533;&#65533;&#65533;&#65533;B-&#65533;&#65533;O&#65533;&#65533;a&#65533;d&#65533;&#65533;&#65533;&#65533;)&#65533;&#65533;&#65533;o&#65533;KT&#65533;&#65533;&#65533;&#1027;&#65533;Y&#65533;Q&#65533;#&#65533;>&#65533;%&#65533;H<J&#65533;&#65533;p&#65533;_&#65533;M&#65533;&#65533;&#65533;H8&#65533;_\&#65533;<&#65533;&h&#65533;&#65533;p&#65533;n&#65533;&#65533;&#65533;$&#65533;S&#65533;X&#65533;&#65533;X&#65533;&#65533;&#65533;sEVX&#65533;%&#65533;_&#65533;]_&#65533;	&#65533;&#65533;&#65533; &#927;&#65533;&#65533;&#65533;=&#65533; B B&#65533;1`   &#65533;&#65533;&#65533; &#65533;  U&#65533;&#65533;Ad&#65533;&#65533;&#65533;&#65533;&#65533;f&#65533;&#65533;&#65533;!x&#65533;*B"&#65533;jj&#65533; L&#65533; g&#65533;&#65533;&#65533;&#65533;m&#65533;&!&#1318;oR&dB!h& &#65533;&#65533;&#65533;f&#65533;&#65533;&#65533;&#65533;&#65533;&#65533;&#65533;&#65533;_&#65533;-g"&#65533;_&#65533;&#65533;&#65533;p
&#65533;"4a&#65533;%&#65533;x-B&#65533;-RX	&#65533;&#1540;q`v2X&#65533;<&#65533;&#65533;&#65533;E&#65533;&#65533;5&#65533;&#65533;E&#65533;!&#65533;&#65533;&#65533;&#65533;&#65533;&#65533;W#&#65533;&#1934;!&#65533;&#65533;4&#1536;&#65533;&#65533;&#65533;&#65533;&#65533;&#65533;&#65533;5&#963;&#65533; #0&#65533;K&#65533;&#65533;{&#65533;`&#65533;'%&#65533;D&#512;a&#1093;n&#65533;&#65533;&#65533;&#65533;&#65533;&#65533;*Hd .f|&#65533;&#65533;&#65533;A&#65533;$&#65533;&#65533;&#65533;&#65533;@	L@&#65533;, &#65533;HD&#65533;&#65533;&#65533;&#65533;H-&#65533;<&#65533;p@	&#65533;&#65533;#&#65533;&#65533;` "> "&#65533;&#65533;lb&#65533;&#65533;&#65533;a&#65533;&#65533;(JAD&#65533;HA&#65533;-a&#65533;&#65533;0&#65533;&#65533;4&#1174;&#65533;R/M!&#1216;$.&#65533;&#65533;#SX&#65533;4&#65533;'Y@&#65533;@
&#65533;@#&#65533;&#65533;&#65533;&#65533;&#65533;,&#65533;&#65533;L=&#65533;&#65533;&#65533;&#913;&#65533;&#65533;A4V&#65533;W&#65533;&#65533;7!&#65533;W}&#65533;&#65533;&#65533;&#65533;?&#65533;&#65533;	&#829;`&#1400;&#65533;&#65533;&#65533;&#65533;O&#331;:M
=&#65533;N&#65533;&#1834;&#65533;*&#65533;&#65533;&#65533;N&#65533;&#1312;&#65533;A&#65533;&#65533;&#65533;&#65533;&#765;&#44992;&#65533;&&#65533;=&#65533;&#65533;$&#65533;P&#65533;&#65533;&#65533;+(K&#65533;&#65533;&#65533;&#65533;Z&#65533;Q5&#65533;H=&#65533;&#65533;L,*&#65533;&#65533;&#742;&#65533;&#65533;;&#65533;&#65533;6+@&#65533;&#65533;:&#65533;&#65533;&#65533;&#763;L&#65533;&#65533;d&#65533;&#65533;)&#65533;&#65533;&#828;N&#65533;B,&#65533;&#1403;&#898;&#65533;&#65533;[&#514;&#65533;&#65533;-&#65533;\&#65533;-&#65533;+&#65533;
&#65533;&#939;,&#65533;o&#65533;*ho&#65533;sl&#65533;&#65533;&#65533;e9&#65533;&#65533;&#65533;&#65533;&#65533;" &#65533;"B &#65533;&#65533;&#65533; ~Q&#65533;U&#65533;$&#65533;&#65533;gyF&#65533;xI&#286;E&#65533;HD%&#65533;X&#65533;I&#65533;&#65533;CdB'lf&#65533;E*,*P&#65533;&#1960;^J&#300;K8&#65533;B"&#65533;q&#65533;&#65533;&#65533;&#65533;&#65533;fv&Br&#65533; (mBr,e+&#65533;&#65533;&#65533;*&#1017;c0_&#65533;&#65533;*m&#65533;&#65533;&#406;f&#65533;&#65533;I&#65533;&#65533;&#65533;kh&#65533;&#65533;&#65533;&$&#65533;&#65533;&#65533;&#65533;iB&#65533;t'p>&#65533;cVf&#1838;&#65533;&#65533;&#65533;u&#65533;t.q&#65533;-!h&#65533;&#65533;&#65533;&#65533; <&#65533; &#65533;&#65533;&#65533;V&#65533;&#65533;&#65533;&#65533;&#65533;v&#65533;&#65533;-&v&#65533;&#65533;&#65533;f&#65533;"Yv&#65533;e&#65533;&#65533;BY&#65533;%(#&#65533;g&#65533;&#65533;&#65533;&#65533;&#65533;&#65533;&#65533;:BqB"|&#65533;&#65533;&#65533;&#65533;&#65533;	&#65533;A&#65533;#&#65533;&#65533;!&#65533;:&#1550;&#65533;&#57865;&#65533;)Q&#65533;&#65533;.&#65533;&#65533;_&#65533;~'azg&#65533;1 &#65533;&#65533;&#65533;A&#65533;G&#65533; }&#65533;G&#65533;&#65533;&#65533;G&#65533;&#65533;&#65533;&#65533;&#65533;&#65533;&#65533;	&#65533;\&#65533;&#65533;R
&#256;8&#65533;&#65533;&#65533; T'&#65533;&#134;&#65533;&#65533;,I &#65533;&#65533;&#65533;&#65533;&#265;&#65533;&#65533;&#65533;&#65533;&#65533;&#65533;~&#65533;%&#65533;&#65533;	<"T DI%:@%#&#65533;l&#65533;`&#65533;&z@&#65533;&#65533;&#65533;&#65533;&#65533;4&#65533;@Aw0&#65533;@\@&#65533;&#65533;&#65533;&#65533;`&#1669;8&#65533;&#65533; &#65533;\"&#65533;&#65533;-&#65533;&#65533; &#65533;2&#65533;&#65533;,"&#65533;&#65533;@
&#65533;@	&#65533;&#65533;,&#65533;&#65533;&#65533;z?.&#65533;&#65533;&#65533;&#65533;&#65533;#&#172;&#65533;&#65533;&#65533;8V&#1332;&#65533;&#65533;&#65533;M&#65533;&#65533;p&#65533;&#65533;u&#65533;&#65533;&#65533;&#65533;JIT&#65533;`&#65533;QAdO5#&#65533;&#65533;QA&#65533;P&#65533;&#55196;-&#65533;+&#65533;&#65533;1&#65533;&#65533;&#65533;&#65533;A&#65533;&#65533;&#65533;-&#65533;k&#65533;&#1387;&#65533;&#65533;1&#1690;&#65533;An&#65533;&#65533;&#65533;&#65533;GE&#65533;&#65533;&#65533;#&#65533;U&#674;"1F"U&#65533;e]9&#65533;&#65533;&#437;&#65533;A&#65533;&#65533;gn&#65533;+N&#65533;&#65533;&#65533;&#47758;1}&#65533;&A&#65533;&#65533;&#65533;T
&#65533;&#65533;&#65533;&#65533;&#65533;'&#65533;T&#65533;&#65533;+&#65533;&#65533;S,&#65533;.c&#65533;&#1403;%-(V,&#65533;d&#65533;&#65533;&#65533;./V+T&#65533;bx&#65533;X&#65533;&#65533;(&#65533;&#65533;&#65533;&#65533;s&#65533;&#65533;"&#65533;&#65533;m&#65533;f3&#176;2_"c&#65533;qB&gn&#65533;!&#65533;&#65533;e&#65533;&#65533;Il&#65533;hq&#65533;&#65533;&#65533;Jx&#65533;&#65533;&#65533;_&#270;B%d'\j&#613;&#65533;&#65533;'&#65533;e&#65533;#(&#65533; &#65533;&#65533;&#65533;&#65533;&#65533;I-\&#65533;t&#65533;&#65533;&#65533;&#65533;I&#1824;&#65533;&#65533;&#65533;
V&#65533; J6&#65533;&#684;&#65533;&#65533;&#65533;&#1122;1&#65533;&#65533;r&#65533;&#65533;cG&#65533;O&#65533;cBnnj"&#65533;&#65533;'"\&#1541;&#65533;&#65533;&#65533;>g&#3487;j:'&#431;&#65533;&#65533;&#65533; &#65533;&#65533;&#65533;a&#65533;&#65533;&#65533;&#65533;&#65533;&#65533;&#65533;&#65533;t&#65533;a&#65533;*s&#65533;&#65533;&#65533;.&#65533;6&#4493;&#65533;O&#65533; &#65533;6&#65533;m&#1606;&#65533;n!&#65533;&#65533;&#65533;&#65533; X,k&#65533;`_B&#65533;&#65533;&#65533;&#1486;AuXw&#65533;&#65533;^&#65533;&#65533;_w&#65533;&#65533;x&#65533;&q63m&#65533;&&#65533;&#65533;&#65533;&#65533;&#65533;H&#65533; &#65533;`&#65533; &#65533;@ao&#65533;&#65533;&#65533;
&#65533;&#478;&#65533;&#65533;
&#1562;&#65533;&#65533;&#65533;*Zx@	&#65533;&#65533;&#65533;&#65533;&#65533;&#65533;4q&#65533;&#65533;&#65533;&#65533;L&#65533;&#65533;&#65533;8&#65533;&#65533;A	&#65533;'z@io&#65533;&#65533;M&#65533;&#65533;T&#65533;&#65533;&#65533;#&#65533;&#65533;&#65533;&#65533;&#65533;*&#65533;n &#65533;&#65533;&#65533;&#65533;Ax00A&#65533;&#65533; &#65533;zS&#65533;0@!&#65533;.%&#65533;&#65533;&&#65533;&#65533;&#65533;&#65533;&#65533;vm&#65533;H&#65533;&#65533;&#65533;&#65533;&#65533;&#65533;&#65533; 
|/&#65533;&#65533;&#65533;&#65533;|Fq&#65533;&#65533;\[&#65533;&#65533;&#65533;nlNm&#65533;jP&#65533;&#600;&#65533;E&#65533;&#65533;&#212;&#65533;&#65533;&#65533;&#65533;&#65533;K&#65533;*k&#65533;L&#65533;&#65533;&#65533;&#65533;Ax-iV&#65533;&#1202;&#65533;E&#65533;&#65533;'&#65533;&#65533;AJ&#65533;&#65533;A&#65533;E&#65533;&#65533;&#65533;J4 Cs&#65533;&#58671;&#65533;&#65533; 3&#65533;@z&#65533;&#65533;[+&#65533;&#65533;!&#65533;&#65533;d&#65533;&#65533;T&#65533;&#65533;D2&#65533;&#65533;&#65533;&#65533;&#65533;F@&#65533;&#65533;zs&#1836;f&#65533;&#65533;Z-N&#65533;Aevmd2&#65533;J&#65533;&#753;&#65533;hL&#65533;<&#65533;&#65533;&#65533;G&#1345;&#65533;h&#65533;'&#65533;t&#65533;&#65533;&#65533;UEp&#65533;E&#65533;&#258;\&#65533;p&#65533;+,W&#65533;>E+|]U&#65533;&#65533;&#65533;&#65533;'xN{"Y&#65533;&#65533;3"&#65533;&#65533;&&#65533;Pr&#65533;&#65533;&#65533;v&#65533;J$&#65533;&#65533;e&#65533;"&#65533;.&#65533;&#65533;&#65533;&#65533;`tuV&#65533;)Q&#65533;&#65533;&#65533;"&#65533;&#65533;y$T&#65533;&#65533;&#65533;P&#65533;p=&#65533;&#65533;p&#65533;%p.B("&#65533;&#65533;'&#65533;&#65533;&#65533;;&#65533;&#65533;&#65533;%&#65533;8&#1328;&#65533;:&#65533;&#65533;K&#65533;@&#765;&#65533;&#65533;&#65533;A&#65533;&#656;&#65533;&#428;B&#65533;&#65533;&#65533;&#65533;&#65533;X4&#65533;&#65533;&#65533;vT&#709;&#65533;eg&#65533;f&#65533;&#65533;&#65533;j&#65533;&#65533;5&#65533;Y&#65533;&#65533;&j&#65533;&#65533;&#65533;_&#65533;&#65533;&#65533;&#65533;&#65533;&#65533;&#65533;&#65533;R&#65533;N&#65533;i &#65533;]&#65533; v&#65533;&#65533;&#65533;&#65533;&#65533;&#65533;&#65533;&#65533;VXJW&#65533;&#65533;&#65533;f&#65533;V&#65533;&#65533;&#65533;t&#65533;&#1787;&#65533;&#65533;&#2044;g&#65533;&#65533;&#65533;n&#65533;&#1531;&#422;&#65533;&#65533;V&#65533;&#65533;~4&#65533;&#65533;_l.&#65533;&#65533;&#65533;4Ed&#65533;Cf&#65533;&#65533;&#65533;H7&#65533;>&#65533;&#65533;<&#65533;&#65533;&#65533;&#65533;&#65533;&#65533;
lo&#65533;2&#65533;&#65533;&#65533;&#65533;~&#65533;&#65533;&#65533;` 
&#65533;PA$O&#65533;c&#65533;&#65533;n&#65533;9&#65533;sf&#513;`&#65533;&#65533;5eRt&#65533;&#65533;@	&#65533;&#65533;u&#65533;/p &#65533;@&#65533;&#65533;&#65533;(&#65533;q&#65533;&#65533;&#1826;&#65533;S.&#65533;&#65533;&#65533;&#65533;&#65533; &#65533;vA&#65533;@&#65533;j&#65533;&#65533;E &#65533;a&#65533;&#65533;5&#65533;4-@&#65533;W&#65533; &#65533;\}-&#65533;&#65533;&#65533;pj&#65533;&#65533;&#65533;*&#65533;5&#65533;&#65533;`&#65533;@&#65533; T&#65533;&#65533;P&#65533;;&#65533;x&#65533;/8N+&#65533;o~o&#65533;&#65533;&#65533;1&#65533;$2&#65533;&#65533;&#65533;&#65533;&#65533;A&#65533;~LAJ"[&#65533;&#909;2&#65533;#FS
Uf&#65533;&#65533;g2&#65533;&#65533;+i&#65533;&#65533;|&#65533;&#65533;&#65533;A9)&#65533;&#1678;mi&m&#65533;&#65533;P&#65533;q&#65533;&#65533;x&#65533;&#65533;*&#65533;&#65533;&#65533;&#65533;&#65533;&#65533;+&#65533;&#65533;&#65533;&#65533;J&#65533;&#65533;'&#65533;&#65533;	&#65533;&#65533;A&#65533;&#65533;&#65533;&#65533;O&#65533;@&#65533;*&#65533;&#65533;k&#65533;
9B&#65533;*&#65533;&#65533;j&#65533;&#65533;&#65533;P&#65533;A&#177;&#65533;&#65533;m~B&#65533;z&#65533;&#65533;A6z&#65533;&#65533;&#65533;&#65533;&#65533; &#65533;'O&#65533;D&#65533;"eJU+&#65533;&#65533;V&#65533;:&#65533;&#65533;U&#261;%.d&#65533;&#65533;&#1322;&#65533;&#65533;T&#65533;2&#65533;0U)&#65533;&#65533;,Ej&#65533;&#528;&#65533;C&#65533;
&#65533;&#65533;=z&#65533;&#3177;g&&#65533;<{&#65533;&#65533;&#611;&#65533;:s&#65533;&#1073;s&#65533;&&#65533;=~:&#65533;&#65533;&#1122;D&#65533;%B&#65533;Q&#65533;H&#65533;(Y&#1188;&#65533;&#65533;I&#65533;12kv"C&#65533;&#65533;j&#65533;&#65533;&#65533;S&#65533;R&#65533;X&#65533;R&#65533;&#65533;T(O&#65533;8]&#65533;&#65533;(&#65533;&#1260;&#65533; &#1857;&#65533;1&#65533;5k&#1592;&#65533;#G&#65533;:s&#65533;&#257;&#65533;&1&#65533;6pKZ&#65533;g&#65533;&#65533;t,&#473;S&#65533;7&#65533;&#65533;&#65533;&#65533;&#65533;&#65533;O&#65533;&#1472;h&#478;&#65533;&#65533;v&#65533;;&#65533;&#65533;&#65533;&#65533;{&#65533;>&#65533;~ D&#65533;P&#65533;B&#65533;gN&#65533;&#65533;&#65533;&#65533;I54&#65533;:&#65533;@&#1785;o&#65533;^&#65533;P"E&#65533;&#65533;3w>h&#65533;&#65533;?&#65533;~&#1458;i&#1654;/&#65533;&#65533;P"&#65533;&#65533;&#1190;&#65533;&#65533;|&#65533;?&#65533;BoA &#65533;&#65533;&#65533;kI&#65533;&#65533;+&#65533;&#65533;&#65533;&#65533; &#1635;&#65533;7&#65533;&#65533;&#65533;8@b&#65533;#&#65533;&#65533;&#1646;9&#65533;{&#65533;&#65533;L&#65533;&#65533;&#65533;&#1144;&#65533;&#65533;&#65533;&#65533;=&#65533;&#65533;&#65533;&#65533;&#65533;^$=B|&#65533;:&#672;&#136;"&#65533;@&#65533;`@a&#65533;Z8&#65533;&#65533;J a&#65533;^p&#65533;&#65533;^&#65533;`p&#65533;&#65533;.&#65533;@!&#296;#&#65533;&#65533;&#65533;&#65533;&#65533;&#65533;&#65533;P$&#65533;&#65533;&#65533;&#65533;3&#65533;&#65533;&#65533;:&#65533;&#65533;&#65533;&#65533;LA&#65533;<t&#65533;B@A&#65533;,&#65533;&#65533;@&#65533;`&#65533;
*&#1056;&#65533;B3&#65533; &#65533;4X&#65533;&#65533;,&#65533;&#65533;&#65533;j&#65533;	(L5&#65533;	6&#65533;&#65533;S
&x&#65533;&#65533;2p &#65533;H $&#65533;@&#65533;"&#65533;&#65533;&#65533;&#65533;@&#65533;:&#65533;&#65533;&#65533;&#65533;u&#65533;&#65533;O	Xp&#65533;&#65533;b&#65533;&#65533;,&#1336;#&#65533;:&#65533;&#65533;M&#65533;pq&#1731;&#65533;p&#65533;%&#65533;&#65533;>&#65533;M@>&#65533;c&#65533;6ueJ&#65533;\?&#65533; W&#65533;z&#65533;N&#65533;~&#65533;&#65533;#&#65533;~&#65533;&#65533;_&#65533;&#65533;&#65533;7;*&#65533;&#65533;7>n&#305;&#65533;>n+w&#65533;&#1476;&#65533;c8?&#65533;&#65533;5;&#65533;p&#65533;&#65533;&#65533;&#65533;&#65533;&#1881;@&#65533;&#1927;&#65533;&#65533;&#65533;&#65533;rS&#65533;)&#65533;&#65533;&#65533;&;8F&#65533;&#65533;&#65533;|2&#65533;]{&#65533;P-3&#1152;&#232;&#65533;v&#65533;&#65533;&#65533;&#65533;l&#65533;&#65533;h&#65533;b&#65533;&#65533;&#65533;&#65533;&#65533;xi&#65533;&#65533;&#910;74&#65533;&#65533;&#65533;s_&#65533;Mb&#65533;q&#396075;M:&#65533;dM&#65533;&#65533;$&#65533;&#65533;;	e&#65533;RP&#65533;H&#65533;TP)En&#65533;X&#37397;URY&#65533;&#65533;&#65533;G&#65533;&#65533;I&#65533;&#65533;&#65533;S9&#65533;R@&#1092;G9d&#65533;&#65533;&#65533;&#65533;&#65533;&#65533;&#65533;M4&#65533;&#65533;&#65533;&#65533;&#65533;&#65533;&#65533;&#65533;R&#65533;&#65533;&#65533;b&#65533;G &#65533;&#65533;K2&#65533;dL,&#65533;DHZo&#1873;&#65533;&#65533;&#65533;+K0&#65533;&#65533; _/Q@&#65533;D&#65533;K(&#65533;&#65533;*D&#65533;&#65533;
<&#65533;x&#205;&#65533;&#65533;3&#65533;&#65533;Z&#752;&#1484;&#65533;&#61407;&#65533;{&#65533;&#65533;N-&#65533;&#65533;&#65533;&#65533;; &#65533;i'u&#65533;&#65533;6&#65533;&#65533;&#65533;&#65533;&#65533;&#65533;8%K&#65533;&#65533;&#1317;2&#1600;m&#65533;&#65533;l12{&#65533;f&#65533;1q&#65533;{&#65533;&#65533;d'B2Qz&#65533;b&#65533;&#65533;|&#65533;!\&#65533;!&#65533;C&#65533;&#65533;&#65533;&#65533;:!&#65533;t&#65533;8&#65533;c&#65533;&#65533;&#65533;&#1941;#=0e&#65533;&#65533;&#65533;
&#65533;&#65533;w&#65533;&#65533;r&#1548;`&#65533;!&#65533;&#65533;8&#65533;&#65533;rt .&#65533;FI&#65533;&#65533;s&#65533;&#65533;&#65533;8&#65533;&#65533;\JA&#65533;HcvH&#65533;&#65533; &#65533;  &#65533;I&#65533;&#65533;
Np&#65533;&#65533;&#65533;(@&#65533;	&#65533;j&#65533; [&#65533;&#65533;I&#65533;&#65533;&#65533; a&#65533;&#65533;SA&#65533;&#65533;P:TK	&#65533;&#65533;5Bs &#65533;&#65533;&#65533;&#65533;@P!&#65533;&#65533;2&#65533;,Aq&#65533;!&#65533;&#65533;0 &#65533;GuJR&#32801;B&#1065;h&#65533;&#65533;&#65533;&#65533;0&#65533;&#65533;`C`&#65533;&#65533;&#65533;&#65533;$,A	5&#65533;@6&#65533;fY &#65533;&#65533;&#65533;&#65533; 0&#65533;V&#65533;z&#65533;&#65533;(Gu`&#65533;&#65533;&#65533;&#65533;I	<&#65533;&#65533;&#65533; 4&#65533;cu $p&#65533;T&#65533;&#65533;@S &#65533;X&#65533;&#65533;&#65533;&#65533;a&#65533;&#65533;&#65533;&#65533;&#65533;&#65533;A&#65533;60&#65533;&#65533;@ux?&#65533;(&#65533;&#65533;&#65533;x1s&#65533;p^&#65533;)b&#65533;&#65533;&#65533;&#65533;&#65533;&#65533;aJ&#65533;&#65533;nd0&#65533;&#65533;F&#65533;&#65533;R*&#65533;O&&#65533;&#65533;F&#65533;j&#65533;&#65533;&#65533;&#65533;E&#1377;&#65533;2&#65533;&#65533;&#65533;\9EWL&#65533;&#65533;&#65533;&#65533;A\&#65533;&#65533;>&#65533;&#516;&&#65533;&#65533;&#65533;&#892;&#65533;&#65533;&#65533;%5tJe&#65533;`;x&#65533;&#65533;q&#65533;a&#65533;&#65533;:&#65533;&#65533;,&#65533;!&#65533;$&#65533;>Jtex&#65533;'&#65533;&#65533;Mx&#65533; x&#65533;&#65533;H&#65533;&#65533;&#65533;&#65533;&#174;I+Ra&#65533;&#65533;bD&#65533;k)N&#65533;
&#65533;6$&#65533;&#65533;&&&#65533;E&#65533;$&#65533; &#65533;RF>&#65533;7<&#65533;M&#65533;&#65533;/)&#65533;l&#65533;&#65533;7	&#65533;z&#65533;g&#65533;D&*aZ&#65533;&#65533;&#65533;&#65533;&#65533;&#65533;%8&#65533;P$}&#65533;&#65533;DBB
Qp&#65533;v&#65533;&#65533;&#65533;!&#65533;?&#65533;&#65533;&#65533;i&#65533;&#65533;q&#65533;ph&#65533;&#65533;&#65533;=&#760;AC&#65533;&#65533;&#65533;&#65533;8F&#65533;=&#65533;0&#65533;&#65533;&#65533;h&#65533;&#65533;x ]j&#65533; &#65533;&#65533;&#65533;&&#65533;&#65533;&#65533;|&#65533;9&#65533;&#65533;wi&#65533;M&#65533;lV_&#65533;&#65533;j &#65533;y|&#65533;O9&#65533;ND$&#65533;&#65533;&#65533;l&#65533;#&#65533;(6&#65533;&#65533; 6W&#65533;&#65533;M(&&#65533;p&&#65533;&#1024;&#65533;&#65533;&#65533;&#65533;&#65533;m&&#65533;&#65533;*&#1865; &#65533;b&#65533;&#65533;&#321;`W&#65533;iD<"&#65533;&#65533;&#65533;x&#65533;cE&#65533;&#65533;&#65533;2&#65533;&#65533;&#65533;&#1030;4t!	@&#65533;&#65533;&#65533;&#65533;d%&#65533;	J(`&#65533;	&#65533;)&#65533;&#65533;&#65533;&#65533;Z/&#65533;Ab&#65533;&#65533;d&#65533;" &#65533;&#65533;B&#65533;8&#65533;9&#65533;
J
&#65533;#&#65533;,br&#65533;&#65533;P&#65533;&#65533;&#65533;t&#65533;&#65533;&#65533;&#65533;&#65533;&#65533;Q&#65533;&#65533;&#65533;	&#65533;XSP&#65533;&#65533; *&#65533;*FO`1B&#65533;@&#65533;&/&#65533;&#65533;+F&#65533;
P&#65533;&#65533;&#65533;&#65533;j&#65533;&#1587;&50&#65533;$&#65533; @&#65533; &#65533;Z&#65533;&#65533; ,&#65533;C5&#65533;( &#65533;&#65533;&&#65533;&#65533;~0pv&#65533;Q%&#65533;&#65533;&#65533;"&#843854;c&#65533;G&#65533;&#65533;-Fl^&#65533;8E0(&#65533;Y&#65533;&#65533;2>&#65533;1Dm&#65533;&#65533;&#65533;&#239;&#65533;&#65533;'&#65533;O&#65533;7E&#990;&#65533;d*&#65533;&#65533;h&#65533;&#1454;&#65533;&#65533;D1&#65533;&#65533;&#65533;&#65533;&#65533;uq&#65533;^8E&#1530;f&#65533;@&#65533;&#65533;&#65533;(&&#65533;&#65533;&#65533;z&#65533;&#65533;T&#65533;&#65533;(&#65533;Q&#65533;&#65533;&#65533;&#65533;&#65533;2&#65533;&#65533;XFc&#65533;.&#65533;&#65533;'_{&#1544;&#903;&#65533;mExm&#65533;D&#1756;G&#65533;Jd&#65533;&#65533;&#65533;A{
&#65533;&#65533;&#65533;&#65533;[&#65533;P&#65533;&#65533;&#65533;&#65533;&#65533;&#65533;@&#65533;&#65533;^8&#65533; &#65533;!&#65533;+&#65533;'2!&#65533;&#65533;&#65533;&#65533;&#65533;&#65533;&#65533;&#65533;&#65533;&#65533;B\nb4&#65533;&#65533;p>;DXe*&#65533;[&#65533;&#65533;^7HPq&#65533;9'&#65533;	O&#65533;&#65533;y&#65533;D&#65533;%&#5496;&#65533;!&#65533;h&#65533;]&&#65533;&#65533;&#65533;&#65533;&#65533;&#65533;x^&#65533;&#403;D"&#65533;&#65533;&#65533;d&#65533;&#65533;\&#65533;&#65533;F&#65533;E&#65533;LP&#65533;&#65533;>&#65533;s&#65533;(E]&#65533;P.R&#65533;&#65533;$&#65533;=&#65533;&#65533;Q&#65533;
r&#65533;Xu(&#65533;&#65533;&#65533;&#65533;wsU&#65533;,&#65533;&#65533;O&#65533;&#65533;S&#65533;&#65533;T&#65533;&#65533;&#65533;v&#65533;w&#65533;T&#65533;8UH&#65533;&#65533;MQ&#65533;&#65533;&#65533;^mi=i&#65533;w&#65533;&#65533;v&#65533;&#65533;|]&#65533;&#65533;&#65533;&#65533;&#65533;t&#65533;&#65533;*&#65533;&#65533;&#65533;(&#65533;&#65533;&#65533;9/&#65533;,&#65533;JG&#65533;&#65533;6&#65533;-UP&#65533;
}	&#65533;F&#2017;&#65533;#&#65533;'&#65533;&#65533;\%
h&#65533;C&#65533; &#65533;&#65533;&#65533;&#65533;&#65533; 	&#65533;&#65533;|&#65533;x h&#65533;X&#65533;&#65533;&#65533;&#65533;N&#65533;\ P@K&#65533;Ej  &#65533;F&#65533;&#65533; &#65533;&#65533;%&#65533;&#65533;&#65533;&#65533;&#964;&#65533;b&#65533;a&#65533;&#65533;,&#65533;&#65533;@
&#65533;&#65533;j&#65533;H&#65533;@I&#65533;&#604;&#65533;	V K&#65533;&#65533;d&#65533;D@L&#65533;4&#65533;&#65533;0&#65533;&#65533;, &#65533;( ' X&#65533;&#65533;&#65533;&#65533;&#65533;z@] P&#65533;&#65533;&#65533;E&#65533;	&#65533;&#65533;&#65533;"&#65533;0 &#65533;&#65533;T&#65533;J&#65533;4&#65533;` &#65533; f&#65533;&#65533; &#65533;  2&#65533;&#65533;&#65533;%N`Z&#65533;&#65533;&#65533;&#65533;^&#65533;&#65533; &#65533;`@LB&#65533;/&#416;&#65533;&#65533;&#65533;&#65533;@&#65533;@&#65533;cI&#65533;Z*N`&#65533;@fC&#65533;&#65533;@2&#65533; Ed&#65533;f&#65533;ad&#65533;&#65533;
(&#65533; {&#65533;&#65533;&#65533;2&#65533;&#65533;p1\&#65533;/&#65533;pJ3&#65533;E&#65533;O&#65533;&#65533;h]
h&#65533;\0&#65533;	&#65533;&#65533;&#65533;R&#516;&#65533;#&#65533;&#65533;*&#65533;&#65533;Q&#65533;&#65533;&#65533;"n&#65533;E.F&#65533;6&#65533;&#65533;&#761;&#1440;&#65533;&#65533;`&#65533;'b('&#65533;qbf&#65533;9c&#65533;^&#65533;bj&#65533;C(&#65533;"&#65533;&#65533;&#65533;&#65533;v&#65533;&#65533;&#65533;:a 
&#65533;p:&#65533;#&#65533;&#65533;,#&#65533;J!&#65533;""&#65533;"[&#65533;fA&#65533;&#65533;&#65533;&#65533;&#65533;b{L&#65533;B2w<rg&#65533;&#65533;6&#901;&#65533;<&#65533;&#65533;=r,+r,&#65533;$&#65533;&#65533;0&#65533;yn&#65533;r2'sND&#65533;&#65533;&#65533;B&#65533;&#65533;&#180;
&#65533; &#65533;"3r"&#65533;>m(a>&#65533;B9\&#65533;&#65533;h/&#65533;xB("#5&#65533;&#65533;(:&#65533;&#65533;&#65533;&#65533;&x&#65533;&#65533;&#65533;7j(&#65533;t&#65533;\,O+&#65533;2|&#65533;&#65533;1N&#65533;f&#65533;b&#65533;Nc&#65533;&#65533;(&#65533;&#65533;,&#65533;&#65533;n&#65533;,s&#65533;k n:&#65533;"*&#65533;&#65533;)&#65533;d&#65533;u"&#65533;&#1442;&#65533;&#65533;&#65533;&&#65533;:P&#65533;MTu&#65533;&#65533;9&#65533;&#65533;&#65533;&#65533;&#65533;;Ff]&#65533;&#65533; d&#65533;*}&#260;&#1232;f$&#65533;c9&#65533;C&#65533;&#65533;&#65533;&#65533;.	,&#65533;&#65533;&#65533;&#65533;%&#65533;&#65533;&#65533;&#65533;`&#65533;&#65533;(&#65533; &#65533;&#65533;&#65533;&#65533;
&#65533;&#65533;
&#65533;`&#65533;&#65533;&#65533;
&#65533;&#65533;	&#65533;Hq&#65533;&#706;M1&#65533;BK&#65533;&#65533;Zh@d&#65533;L&#65533;x&#65533;	&#65533;&#65533;G$=&#65533;&#65533;M&#65533;"*&#65533;&#65533;*X&#65533;$&#65533;H&#65533;$&#65533;z&#65533;&#65533; d H &#65533;?&#65533;r@&#65533;PD`&#65533;&#65533;Z&#65533;T&#65533;RT&#600;4&#65533;&#65533;0&#65533;h&#65533;"P&#65533;Z&#65533;&#858;@`n&#65533;J-`W.`
+ X@ Q2@ &#65533;&#65533;&#65533; &#65533; JT(&#65533;Y* &#65533;&#65533;J&#65533;L&#65533;&#65533;ex 	&#65533; &#65533;&#65533;&#65533;&#65533;c6&#65533;&#65533;&#65533;#&#65533;)&#65533;s1&#65533;1&#65533;&#65533;&#912; &#65533;8&#65533;&#65533;&#256;&#65533;&#65533;&#65533; &#65533;&#65533;rgh&#65533;aF&#65533;&#65533;@&#65533;&#65533;*&#65533;&#65533;&#65533;c&#65533;N&#65533;p&#65533;5>&#65533;G&#65533;d&#65533;^z&#65533;&#65533;&#65533;2*&#65533;&#65533;&#1760;&#65533;&#65533;H&#65533;&#65533;FSP&#65533;&#65533;&#498;cPC&#65533;O&#65533;&#971;X&#65533;&#65533;/&#65533;&#65533;&#65533;D&#65533;@&#65533; &#1056;&#1201;&#128;&#65533; &#65533;&#65533;5*$&#65533;&#65533;&#65533;&#65533;&#65533;&#65533;&#65533;C&#65533;&#65533;&#65533;V,O
&#65533;$j~Gx&#162;&#65533; &#65533;V%&#65533;.!&#65533;"x&#65533;&#65533;&#65533;&#65533;&#65533;&#65533;&#65533;&#65533;&#65533;5)&#65533;&#65533;`al&#65533;d\!Ba*z&#1955;&#65533;rp&#65533;5&#65533;aFNn)&#65533;&#65533;:&#802;&#65533;p&#65533;&#65533;r&#65533;Vs5f.@B&#65533;|&#65533;R&#65533;t&#65533;&#65533;@A+&#65533;&#65533;&#65533;
#Dm2&#65533; %&#65533;&#65533;%&#65533;4,&#65533;+(&#65533;&#65533;3&#65533;&#65533;p&#65533;Lu&#65533;&#65533;r&#65533;&#173;&#65533;&#65533;&#65533;&#65533; 
i&O&#65533;(&#65533;2&#65533;&#65533;&#65533;r&#65533;<O2p&\&#65533;b&#65533;&#65533;e`&#65533;f&#65533;(&#65533;&#65533;*&#65533;&#65533;c&#65533;+b&#65533;&#65533;?&#1411;&#65533;h&#65533;,&#65533;&#65533;w&#65533;&#65533;f&#65533;>&#65533;&#65533;&#65533;<(&#65533;&#65533;&#65533;&#65533;I&#65533;&#65533;&#65533;&#65533;qARb&#65533;&#65533;&#65533;&#46627;&#65533;&#65533;r=&#65533;&#65533;&#65533;(&#65533;h&#65533;B1&#65533;s>&#65533;M&#65533;&#202;&#65533;v-&#65533;g&#65533;&#65533;m&#65533;j&#65533;&#65533;$&#65533;&#65533; &#65533;&#65533;&#65533; &#65533;&#65533;	&#65533;&#65533;	&#65533;&#65533;&#65533;&#65533;	&#65533;&#65533;	&#65533;&#65533;	&#65533;&#65533;
&#65533;@
*&#65533;p&#65533;n&#65533;`&#65533;&#65533;	Q&#65533;S@r'&#65533;&#65533;h\ 
i&#65533;	&#65533; 0&#65533;&#65533;%Fh&#65533;&#65533;n&#65533;-P&#65533;&#65533;~&#65533;&#65533;r,[&#65533;&#65533;&#65533;&#65533;@
&#65533;`p&#65533;@&#65533;hb&#65533;n`^` &#65533;t`&#65533;&#65533;<&#65533;&#65533;^I8&#65533;&#65533;,@&#65533;8it7z@b&#65533;6&#65533;&#65533;i&#65533;8&#65533;$&#65533;F&#65533;&#65533; &#65533;D&#65533;&#65533;^	&#65533;
 <&#65533;&#65533;pV&#65533; &#65533; &#65533;&#65533;&#65533;&#65533;4`T&#65533;Z&#65533;&#65533;@0&#65533;&#65533;&#65533;x 	&#65533;&#65533;&#65533;,`76&#65533;&#65533;@b&#65533;V%&#65533;M&#65533;&#65533;k&#65533;&#1424;&#65533;@*d9&#645;&#65533;`&#65533;&#65533; M6j'*AUb&#65533;wj&#65533;&#65533;&#65533;&#65533;dvM0(&#65533;&#65533;&#65533;@b&#65533;&#65533;I9&#65533;&#65533;&#65533;.B>&#65533;J&#65533;&#208;L&#65533;%6&#65533;&#65533;I_PQ&#65533;bx&#65533;U&#65533;t&#65533;&#65533;:&#65533;&#65533; &#65533;@
&#65533; &#65533;S
&#65533;&#65533;$&#65533;&#65533;M&#65533;&#65533;&#65533;H&#65533;&#65533;&#65533;&#65533;H&#65533;&#65533;@&#65533;IFb&#65533;>&#65533;'!,"![&#65533;&#65533;&#65533;&#65533;"&#65533;&#65533; g&#65533;
&#65533;#&#65533;
&#65533;&#1007;&#65533;u".&#65533;&#65533;Y[&#65533;<&#65533;~&#65533;,&#65533;&#65533;&#65533;&#65533;&#65533;&#65533;C*&#65533;&#65533;B>&#65533;t&#405;\&#65533;$u&#65533;&#65533;bgvRF&#65533; &#65533;(&#65533;5&#65533;&#65533;lr @A&#65533;>A&#65533;E&#65533;&#65533;:&#65533;&#65533;pg&#65533;&#65533;[&#65533;`&#65533;&#65533;2,&#65533;R&#65533;hFt,6)&#65533;'%&#65533;r&#65533;&#65533;&#65533;&#65533;&#65533;2&#65533;Cb&#946;&#65533;bO&#65533; 1&#65533;&#65533;fo2 c&#65533;&#65533;'&#65533;R&#65533;^#&#65533;&#65533;R%a&#65533;]&#65533;-l0+^#Az&#65533;:&#65533;&#65533;*W&#65533;&#65533;&#65533;&#65533;^&#65533;$&#65533;&#65533;$&#65533;"u&#65533;@&#65533;&#65533;&#65533;v	&#65533;5&#65533;-f00A+2AKu&#65533;&#65533;=&&#65533;2&#65533;2&#65533;&#65533;uF&#65533;$&#1604;&#65533;&#65533;?&#65533;)>&#65533;&#65533;)&#65533;#&#65533;&#65533;>&#65533;O`w&#65533;&#65533;f`&#65533;@	N&#65533;	&#65533; 
&#65533; 
&#65533;@I&#65533;&#65533;<p4JL&#65533;?@C D&#65533;P &#65533;` !&#65533;&#65533;-,&#65533;&#65533;&#65533;&#65533;('&#65533;&#65533;"+&#65533;6&#65533;&#65533;:&#65533;Cr.&#65533;&#65533;	&#65533;&#65533;,&#65533;&#65533;&#65533;&#65533;dp 	&#65533;&#65533;	~&#65533;&#65533;I&#65533;.EG&#65533;p@ &#65533;L&#65533;h`j&#65533;&#65533;3R`EG%`|1&#65533;l&#65533;< R|&#65533;.@&#65533;P&#65533;&#65533;@	6&#65533;(&#65533;&#65533;`&#65533;b&#65533;~&#65533;LX&#65533;D &#65533;&#65533;b&#65533;L@r&#65533;
&#65533;&#65533;&#65533;&#65533;v:&#65533;&#65533;&#65533;
&#65533;`&#65533;d6CQ<&#515;67S&#65533;X&#65533;C&#65533;(&#65533;D&#65533;&#65533;&#65533;&#65533;&#65533;/u&#65533;&#65533;&#35785;k&#65533;&#65533;s[&#65533;&#65533;&#65533;&#15775;TI&#65533;G&#65533;N&#65533;/=&#65533;oD&#65533;&#65533;&#1694;&#65533;&#65533;&#65533;&#65533;&#65533;&#65533;O&#65533;%&#65533;{9&#65533;&#65533;&#65533;&#65533;	&#65533;`	&#65533; &#65533;&#65533;&#65533;Tu&#65533;&#65533;o}&#65533;&#65533;c&#65533;&#65533;@4&#65533;&#65533;V&#65533;&#65533;&#65533;m&#284;6x"&&#65533;QV1&#65533;r&#65533;&#65533;^G&#65533;;A&#65533;*&#65533;&#65533;&#65533;&#65533;&#65533;&#65533;o$<(p`!^!Yc!"bAd&#65533;y^!Z3&#65533;&#65533;&#1457;,9&#65533;6m&#65533;N*&+&&#65533;dA&#65533;h\&#65533;&#65533;l@&#65533;x&#65533;}&#65533;&#65533;.!v0&#65533;/&#65533;v*AW&#65533;n&#65533;v5&#65533;&#65533;N&#65533;&#65533;&#65533;&#65533;/&#65533;f&#65533;+Iob'6&#65533;&#65533;&#65533;&#65533;&#65533;&#65533;ei&#65533;'&#65533;"&#65533;&#65533;oh&#65533;&#1283;A^H&#65533;dB&#65533;<&#65533;&#65533;&#65533;3&#65533;G&#65533;&#65533;&#65533;5&#65533;
&#65533;b&#65533;?&#672;.&#65533;~&#58432;&#65533;&#1100;;X&#65533;&#65533;0&#65533;J&#65533;b"&#65533;:f&#65533;&#65533;&#65533; qg+*A&#65533;&#65533;8&#65533;*&#65533;&#1875;&#65533;?&#65533;&#65533;&#65533;&#65533;&#65533;:&#65533;&#65533;**8&#65533;&#65533;B&#65533;&#65533;c&#65533;2*&#65533;Vz&#65533;&#65533;=&#930;&#65533;M&#65533;*&#65533;&#65533;V#&#65533;&#65533;&#65533;Z&#65533;l&#65533;&#65533;l=[{&#65533;&#768;&#25102;&#65533;00PZj&#65533;&#65533;&#65533;	&#65533;@
&#65533;@	&#65533;&#65533;	&#65533;f&#65533;&#65533;&#65533;qq&#65533;&#65533;&#65533;F &#65533;&#65533;&#65533;Tt&#65533;}$&#65533;
&#65533;&#65533;&#65533;&#65533;mu&#65533;u,&#65533;&#65533;U&&#629;u4*&#419;f]rV&#65533;kq&#65533;0&#1408;H|`l&#65533;&#65533;s&#65533;Hd &#65533;s
&#65533;&#65533;P D%&#65533;X&#65533;wy7&#65533;Di&#65533;&#65533;&#65533;f@ &#65533;Hi &#65533;&#65533; `&#65533;W|U&#65533;|&#65533;wyAeN&#65533;v`
&#65533;&#65533;&#65533;&#65533;`&#65533;&#65533;n@:`&#65533; &#65533;&#65533;~&#65533;D5@&#65533;&#1321;b&#65533;n@:G&#65533;D &#65533;&#65533;&#65533;*(g&#65533;#&#65533;&#800;&#65533;&#65533;&#65533;;&#65533;;&#65533;XM&#65533;&#65533;>l&#65533;R`&#65533;{d&#1839;9&#35780;&#65533;&#65533;OA&#65533;A(3%68&#65533;=BHq&#65533;a&#65533;<&#65533;~&#375;&#65533;&#65533;&#22403;&#65533;&#1573;4&#65533;2c$&#65533;&#65533;[D&#1694;@?6dX&#65533;"bJ&#65533;	dD4&#65533;&#65533;`&#65533;`&#65533;&#65533; 
&#65533; &#65533; &#65533;qpo&#65533;&#65533;Hg&#20095;&#65533;&#65533;Hf&#65533;y*(h&#65533;z~&#65533;2(R.&#65533;
y&#65533;xy&#65533;&#65533;&#65533;@&#65533;Y&#65533;g&#65533;`AYG&#65533;ha&#65533;&#65533;8(ul+&#65533;"0-9>:*!?s&#65533;&#65533;&&#65533;N q&#65533; {5!="&#65533;&#65533;b&#65533;&#65533;&#65533;v*&#65533;&#65533;&-&#65533;&#65533;&#65533;\Y&#65533;R&#65533;/&#65533;&#65533;&#65533;'-&#65533;c&#65533;0&#65533;\z
 &#65533;&#20051;'&#65533;:t&#65533;&#1849;&#65533;g&#65533;>~&#65533;&#65533;&#65533;&#65533;pO&#65533;&#65533;&#65533; &#65533;&#65533;&#65533;&#269; CD&#65533;P!D&#65533;&#65533;,$(&#65533;&#65533;u&#65533;&#537;&#65533;p&#65533;?~&#65533;&#65533;&#1091;&#65533; O&#65533;!j&#65533;&#65533;O&#65533;&#65533;~ &#65533;&#65533;&#65533;&#65533;Q&#65533;#	
TH&#65533;F&#65533;&Q&#65533;&#661;&#65533;$G&#65533;-b&#65533;H&#65533;VL&#65533;2u];I+&#1782;m!5z$	RXE&#65533;%&#744;&#65533;&#2032;b&#65533;&#65533;KX&#65533;&#65533;C&#65533;	&#65533;&#65533;T&#65533;Q&#65533;C&	m&#65533;4&#65533;&#65533;!&#65533;X&#65533;:b&#65533;Q$I&#65533;&#65533;6*&#65533;6&#65533;&#65533;f&#65533;v&#954;&#65533;-&#65533;Dp&#65533;&#65533;&#65533;"&#328;,\&#65533;h&#65533;&#65533;&#65533;$N&#65533;<&#65533;&#132;&#65533;%K&#65533;&#65533;&#65533;&#65533;&#65533;(F&#65533;`qB&#265;%@&#65533;&#65533;&#65533;&#65533;&#65533;<&#65533;8&#65533;&#65533;F3~P.v&#65533;&#65533;&#65533;g&#65533;&#65533;L&#65533;&#65533;&#65533;Q&#65533;C&#65533;&#65533;6&#65533;&#65533;^D&#65533;v"&#65533;&#65533;AFG &#65533;C+&#65533;&#65533;&&#65533;&#65533;&#65533;:$&#65533;ER$&#65533;&#65533;i&#65533;v&#65533;&#65533;*`WB2&#1056;&#65533;&#65533;5&#65533;`&#65533;h&#65533;&#65533;@ &#65533;8pcH0&#65533;l&#65533;&#65533;&#65533;&#65533;BV&#65533;&#1095;J&#65533;R u&#65533;+xP&#65533;&#65533; LP&#65533;&#65533;9C=&#65533;`
`&#65533;&#65533;V&#65533;qY"&#65533;BY!&#65533;&#65533;Go&#65533;&#65533;&#65533;J&#65533;&#65533;&#65533; +&#65533;$ge&#65533;&#65533;D&#65533; /y&#65533;GGu&#65533;q&#65533;y&#65533;a &#65533;&#65533;)g %r&#65533;"p&#65533;&#65533;J-&#65533;DY&#65533;&#65533;JH"&#65533;8g $MU&#65533;T&#65533;Jj&#65533;&#65533;~&#65533;&#65533;J}B&#65533;&#65533; &#65533;&#65533;kS+lQBA&#65533;k&#65533;!&#65533;TN!&#65533;Lk&#65533;Dx&#65533;1Gi&#65533;&#65533;b&#65533;&#65533;|pSB&#65533;&#65533;&#65533;P}&#65533;It&#65533;&#65533;&#65533;/9&#65533;GRD&#65533;Q.v&#65533;&#65533;#&#65533;X&#65533;I&&#65533;T&#65533;V%&#65533;t
)&#65533;&#65533;&#65533;J+&#65533;&#65533;&#65533;&#65533;*&#65533;"&#65533;&#65533;&#65533;&#65533;p+&#65533;&#65533;&#65533;+&#65533;&#65533;"&#65533;,&#65533;h&#65533;
+&#65533;&#65533;2
'oU&#65533;Y&#65533;5`"&#65533;&#65533;&#65533;&#65533;V&#65533;&#65533;&#65533;&#65533;!&#65533;&#268;*&#65533;1&#65533;&#65533;&#65533;\&#65533;@	%&#65533;p&#65533;&#65533;&&#65533;|&#65533;(&#65533;&#65533;R
*&#65533;&#65533;2J(&#65533;x&#65533;&#65533;%&#65533;X&#65533;	&#65533;Zc&#65533;U%&#65533;&#65533;&FgBvZgc&#65533;	&&#65533;,&#65533;&#65533;d|&#65533;GE&#65533;Q&#65533;B&#65533;a7B
&#65533;1&#65533;E|&#65533;&#65533;&#65533;&#65533;=&#65533;Q&#65533;N&#65533;&#65533; &#65533;&#65533;3&#65533;&#65533;&#65533;*.O-&#65533;B&#65533;$&#65533;&#65533;U&#65533;&#1058;8]&#65533;&#65533;KI&#65533;4T&#65533;&#65533;&#65533;&#65533;V&#65533;#A3&#65533;&#65533;W&#65533;,&#65533;&#65533;&#65533;te&#65533;&#65533;&#65533;E	{&#65533;&#65533;{gd&#65533;&#65533;=&#65533;e;"&#65533;7&#65533;|&#65533;}&#65533;.&#65533;]&#65533;$&#65533;Yh}m&#65533;]&#65533;89 {&#65533;Gx&#65533;A&#65533;"&#65533;&#65533;&#65533;#&#65533;;&#65533;&#65533;&#65533;$\I&#65533;&#65533;4&#65533;B	%&#65533; &#65533;	'8&#65533;&#65533;
`&#1027;$$&#65533;<&#65533;&#65533;&#65533;&#65533; 1HA
v&#65533;&#65533;&#65533;&#65533;)&#65533; &#65533;0&#65533;&#65533;&#65533;f=@B&#65533;&#65533;&#65533;/&#65533;&#65533;&#65533;_$&#65533;&#65533;&#65533;I&#65533;%vC&#65533;&#65533;
S&#65533;&#65533;	-&#65533;II&#65533;n&#65533;<&#65533;&#65533;&#65533;zx&#65533;&#65533;&#65533;',2x&#65533;t0&#514;&#65533;	EL~ A&#65533;&#65533;/&#128;9&#1537;&#65533;P1&#65533;&#65533;&#65533;@2|&#65533;
K(&#65533;&#65533;&#65533;&#65533;&#65533;
0&#65533;&#65533;&#65533;4&#65533;&#65533;@0p
T <!&#65533;&#65533;&#65533;P&#65533;F4&#65533;$&#65533;"&#65533;03l&#65533;
M(&#65533;H @&#65533; &#65533;@&#65533; &#65533;&#65533;R&#65533;&#65533;&#65533;Qp&#65533;!&#65533;B&#65533;2&#65533;&#65533;H,h=&#65533;]&#65533;ZV&#65533;&#65533;2&#65533;&#65533;!&#65533;s(&#65533;&#640;&#65533;&#65533;&#65533;&#65533;V&#65533;&#65533;&#65533;&#65533;q(WjY&#618;L&#65533;w&#65533;&#65533;E&#65533;&#65533;&#65533;*Ue&#65533;&#65533;Y&#65533;&#65533;P&#65533;&#65533;K&#65533;r&#65533;&#65533;&#65533;2(`Q0&#65533;&#65533;&#65533;&#65533;~3n"-VAST&#65533;	&#65533;&&#248;&#65533;0&#65533;&#65533;&#65533;&#226;6b&#65533;Z&#65533;+&&#65533;WS&#65533;ty&#65533;#&#65533;F&#65533;U&#65533;"&#65533;"\PJ&#1031;J&#65533;k &#65533;$&#1058;	&#65533;QB`&#65533;(&#65533;V
U&#65533;&#65533;&#65533;X&#65533;f:&#65533;T$&#65533;&#65533;&#65533;&#65533;-D&#65533;&#65533;R4&#65533;&&#65533;&#65533;P&#65533;J&#65533;&#65533;8&#65533;yW1&#65533;&#65533;b6G&#65533;O&#65533;&#65533;dRG&#65533;&#65533;&#65533;<&#65533;&#65533;D':&#65533;&#1190;y&#1387;&#65533;&#65533;Z'6&#65533;2&#1921;&#65533;=&#65533;&#1098;%6Q&#65533;K\-&#65533; &#65533;&(!U&#65533;B&#65533;D'&#65533;&#65533;	&#65533;&#65533;0&#65533;9&#65533;&#65533;1&#65533;k`-&#65533;I&#65533;S&#65533;&#65533;&#65533;&#1843;>R&#65533;R&#65533;U&#65533;^&#65533;&#65533;*&#65533;&#65533;*^&#65533;&#65533;Pr2&#65533;e&#65533;(&#65533;&#65533;&#65533;S&#65533;&#65533;&#65533;xJW&#65533;T&#65533;Lb&#65533;FL&#65533;31&#65533;$Xy&#65533;&#65533;&#65533;kDMk&#65533;&#65533;&#65533;&#65533;&#1866;&#65533;>&#65533;q&#1766;f&#65533;&#65533;g&#65533;Q&#65533;p1U&#65533;fE>&#65533;&#65533;#&#65533;'?&#1825;c &#65533; EH&#65533;4Y&#65533;&#65533;k&#65533;K&#65533;&#65533;NU&#65533;&#65533;`&#65533;&#65533;I(&#65533;9 &#65533;&#65533;>4&#65533;&#65533; ?PB&#65533;&#65533;_&#65533;`&#65533;Q	&#65533;&#65533;|&#65533;C&#65533;	&#65533;&#65533;(&#65533;`	X8&#65533;&#65533;T&#65533;l&#65533;&#65533;D%V8&#65533;t&#65533;,&#65533;&#65533;&#65533;aJ&#65533;I|&#65533;3&#65533;9&#65533;I&#65533;&#65533;T&#65533;"z&#65533;&#65533;&#65533;@+t&#65533;H&#65533;&#65533;mD@&#65533;&#65533;&#65533;68Br|&#65533; &#65533;=&#65533;&#65533;f `&#65533;&#65533; 8Y &#65533;&#65533;
p&#65533;&#65533;&#65533;&#65533;&#65533;&#65533;5&#65533;&#65533;gh&#65533;	` 9* P&#65533;"&#65533;G
L&#65533;K&#65533;&#65533;P&#65533;G<"&#65533;&#1033;!&#65533;&#65533;&#65533;x(&#65533;ZP&#65533;q&#65533;<P&#65533;&#65533;&#65533;&#65533;	&#65533;&#65533;4&#65533;o&#65533;&#65533;.&#65533;&#65533;e	&#65533;&#65533;~&#65533;&#1372;~e&#65533;P&#65533;s$&#65533;&#65533;&#65533;P&#65533;<h&#65533;&#65533;+9nmS&#65533;'Q&#65533;SW&#65533;:&#65533;1c&#65533;=&#65533;w%&#65533;r&#65533;&#65533;i%&#65533;Lo)&#65533;&#1365;&#65533;&#65533;i&#65533;&#65533;!m`&#65533;&#65533;&#65533; &#65533;&#65533;X[v&#33012; &#65533;k&#65533;n{#&#65533;L&#65533;&#65533;&#1388;?&#65533;$%&#65533;}&#65533;&#1392;&#65533;&#65533;y&#65533;N)&#65533;VA&#65533;&#65533;&#65533;t &#65533;C&#65533;&#65533;&#65533;&#65533;>&#65533;a_&#65533;Z&#65533;&#65533;&#65533;z	&#65533;UbKc&#65533;)1&#65533;&#65533;t&#65533;&#65533;&#65533;&#65533;82&#65533;&#65533;&#65533;=(:Q&#65533;J&#65533;heX]&#1843;>&#65533;&#65533;&#1413;'&#65533;&#65533;&#65533;&#65533;G&#1061;X&#65533;&#65533;&#65533;2&#65533;&#65533;&#65533;&#65533;>&#65533;*X5&#65533;&#65533;N&#65533;x2L&#65533;&#65533;&#65533;&#65533;&#1708;&#65533;\m&#65533;&#65533;&#65533;&#65533;&#65533;&#437;&#65533;ABv&#65533;&#65533;N&#65533;7&#65533;)Dox&#65533;gA&#65533;f&#65533;>P&#65533;"&#65533;&#65533;&#65533;&#65533;5&#65533;&#65533;S9&#1753;Ul&#65533;&#65533;&#65533;&#65533;&#65533;#(&#65533;G&#65533;&#65533;&#65533;H4&#65533;w&#65533;&#40509;:M&#65533;iu&#65533;+&#65533;4+&#65533;&#65533;>&#65533;p&#65533;&#65533;&#65533;&#65533;E@f&#331;H&#65533;&#65533;/&#65533;&#65533;&#65533;&#65533;&#65533;}&#323;&#65533;
&#65533;	&#65533;)&#65533;?&#65533;&#65533;&#65533;&#65533;&#65533;vFz&#65533;&#65533;,&#65533;&#65533;&#65533;W&#65533;&#65533;&#65533;&#207;&#1566;&#65533;&#65533;&#65533;&#65533;;&#65533;!l&#65533;&#65533;&#65533;&#65533;&#1774;&#65533;=&#65533;y&#65533;&#65533;&#65533;&#65533;&#65533;&#65533;oe&#65533;&#65533;&#65533;%&#65533;@&#65533;H&#65533;:&&#65533;P&#1087;&#65533; =&#65533;A&#65533;o&#65533;&#65533;&#65533;-&#65533;"
&#65533;&#65533;?&#53545;#&#65533;&#65533;&#65533; 8&#65533;!&#65533;&#65533;D&#65533;&#65533;	O&#65533;U&#65533;0&#65533;%&#65533;&#1910;&#65533;N,&#65533;qv&#65533;&#65533;Z&#65533;;F{u&#65533;*&#65533;v<&#65533;&#65533;=~&#65533;t&#65533;h&#65533;s&#65533;/b&#65533;: %0`+@@0E:`<&#65533;@@DPCp-&#65533;' #&#65533;#&#65533;9&#65533;]&#65533;{&#65533;$&#65533;3&#65533;&#65533;M&#65533;j@"&#65533; &#65533; ="&#65533;G&#65533;&#65533;G&#65533;N0&#65533;&#65533;<&#65533;&#65533;&#65533;:&#65533;&#65533;&#65533;=&#65533;0 &#65533;0z`N&#65533;%0	 }4@/p8&#65533;>&#65533;&#65533;!p%&#65533;F&#65533;&#65533;&#65533;&#65533;Q&#65533;&#65533;)qv&#65533;axtr&#65533;&#65533;M~BM&#65533;2|&#65533;&&#65533;*&#65533;lv@)&#65533;&#65533;Z(&#65533;&#65533;&#65533;y!&#65533;&#65533;8R&#65533;w&#65533;&#65533;*&#1798;Q&#65533;V)&#65533;&#65533;<t3&#65533;0&#65533;&#65533;&#65533;&#65533;v&#65533;e)'3&#65533;&#65533;&#65533;b&#65533;&#65533;N&#65533;&#65533;zps n&#65533;i&#65533;j&#65533;m&#65533;&#65533;8&#65533;r&#65533;&#65533;"&#65533;&#65533;:&#706;&#65533;&#65533;&#65533;+&#65533;x&#65533;&#65533;L&#65533;&#65533;m&#65533;&#65533;)0&#199;&#65533;K&#65533;rw&#65533;p7:}&#65533;&#65533;bO&#65533;O&#301122;k&#65533;v0&#65533;	&#65533;&#65533;	&#65533;&#65533;V&#65533;V[&#65533;	&#65533;&#65533;&#65533;&#65533;&#65533;R#&#65533;1&#13294;&#65533;p7&#65533;&#65533;
95&#65533;&#65533;
&#65533;
Z&#65533;	&#65533;85&#65533; 
&#65533; 
YVCu&#65533;B&#65533;	&#65533;/&#65533;&#65533;Cu	F#60&#65533;&#65533;w
&#65533;&#65533;
9&#65533;sM#
&#65533; 
aW]1	&#65533;&#65533;&#65533;qVC6l&#65533;5iQ	pQ&#65533;&#65533;`';&#65533;xU9v&#65533;u&#65533;.%P&#65533;Sw&#65533;N&#65533;&#65533;x1\Q&#65533;Q%l&#65533;RZ&#65533;&#1417;&#65533;&#65533;&#65533;nPn(&#65533;&#65533;&#65533;&#65533;X&#65533;&#65533;&#65533;&#65533;&#65533;&#65533;&#65533;2(&#65533;&#65533;j<&#65533;&#65533;2&#65533;Qy.&#65533;&#65533;&#1495;&#65533;W&#65533;5&#65533;yW&#65533;[_#0'%0&#65533;a&#65533;&#65533;!Uv&#65533;/y &#65533;&#65533;+	&#65533;&#595;&#65533;&#65533;[BuR&#65533;&#65533;&#65533;&#65533;;Y&#65533;	&#65533;`@ &#65533;&&#65533;&#65533;V+&#65533;&#65533;&#65533;&#65533;&#65533;&#65533;&#65533;&#65533;# 4&#154;&#65533;D2-&#65533;@ s&#65533;i4&#65533;P&#65533;&#65533;&#65533;	&#65533;P&#65533;I	&#65533;&#65533;	&#65533;&#65533;2)U &#65533;x8&#65533;&#65533;&#65533;&#65533;&#65533;&#65533;&#65533;`&#65533;uT&#65533;K&#65533;3&#65533;&#65533;&#65533;zpU`=P,0A5&#65533;B@E&#1479;F&#65533;C&#65533;OP&#65533;)R)=&#65533;ap&#65533;H*&#65533;R=&#65533;>&#65533;
&#65533; ]&#65533;fov $&#65533;f3@u0K&#65533;&#65533;&#65533;<&#65533;&#65533;&#65533;{ G&#65533;&#65533;#&#65533;  (p}E&#65533;2pp# E&#65533;&#65533;&#65533;&#65533;&#65533;&#65533;m&#65533;$&#65533;q&#65533;!&#65533;&#65533;&#65533;&#65533;Rv/F&#65533;&#65533;yq&#65533;&#65533;&#65533;M&#65533;&#65533;<ZY/v&#65533;&#65533;%'$3[K&#65533;&#65533;rr>*q&#1363;>n&#65533;&#65533;&#65533;&#65533;2)Q*&#65533;R(a&#65533;&#65533;xQ*&#65533;"|pr&#65533;&#1142;h`h&#65533;&#1206;z*mq&#65533;G1&#65533;&#65533;jn&#65533;K&#65533;&#65533;&#65533;&#65533;&#65533;&#65533;&#65533;H&#65533;6&#65533;F&#65533;&&#65533;k&#65533;&#65533;8@&#65533;W&#65533;*,&#65533;t:&#65533;&#65533;&#65533;&#65533;&#65533;,AO#1&#65533;q&#65533;(}&#65533;/&#65533;H6&#65533;&#65533;tX6&#65533;&#65533;	&#65533; 
&#65533;

KS
&#65533;&#65533;
&#65533;
 &#65533;
&#65533;
##&#65533;&#65533;`&#65533;&#65533;&#65533;&#65533;T&#65533;qI&#65533;	&#65533;&#65533;&#65533;	&#65533;e#TKg6&#65533;0&#65533;&#65533;8Vdc&#65533;&#1306;&#65533;&#65533;&#65533;	&#65533;&#65533;	&#65533;&#65533;&#65533;p0&#65533;p
&#65533;026&#65533;&#65533;M3
&#65533;&#65533;R,&#65533;s2&#65533;=&#65533;|&#65533;&#65533;y&#65533;PpJ&#65533;6&#65533;&#65533;58d&#65533;g&#65533;&#65533;&#65533;U&#65533;&#65533;X&#65533;u&#65533;yw8K&#65533;X&#65533;9&#65533;&#65533;&#65533;&#65533;&#65533;0&#65533;A\&#65533;&#65533;=&#65533;&#65533;&#65533;.&#65533;Q|&#65533;O&#65533;"n&#65533;&#65533;mZ&#65533;q&#65533;|&#65533;vk&#65533;&#65533;&#65533;&#65533;&#65533;&#65533;6&#65533;h&#65533;0	&#65533;hR&#65533;&#65533;&#65533;A&#65533;4&#65533;&#65533;y&#65533;&#65533;B&#65533;/84&#65533;g&#65533;&&#65533;&#65533;WK&#65533;&#65533;'4&#65533;&#65533;=&#65533; &#65533;&#65533;/&#65533;j	&&#65533;j&#65533;5&#65533;&#65533;	o&#65533;Ul&#65533;&#65533;&#65533;90%em&#65533;2`)p&#65533;&#65533;c&#65533;'&#65533;3&#65533;&#65533;@$&#65533;&#65533;h&#65533;&#65533; &#65533;&#65533;) ]&#65533;&#65533;&#65533;&#65533;	&#65533;&#65533;&#65533;&#65533;&#65533;&#65533;i4Iw	E&#65533;&#65533;&#65533;@{&#65533;&#65533;T 8&#65533;&#65533;sgz&#65533;&#65533;&#65533;&#65533;R&#65533;=|&#65533;&#65533;&#65533;;&#65533;&#65533;{0i&#65533;QP9&#65533;I&#65533;BP*&#65533;:&#65533;7&#65533;FpE B&#65533;f&#65533;= G&#65533;[&#65533;x@&#65533;+&#65533;&#65533;`&#65533;\`h&#65533;fp&#65533;S&#65533;9&#65533;z&#65533;:&#65533;0&#65533;&#65533;&#65533;&#65533;&#65533;&#65533;QH&#65533;&#65533;&#65533;pk&#65533;G&#65533;&#65533; &#65533; &#65533;&#65533;&#65533;}; &#65533;&#65533;&#65533; @;&#65533;u@o,&#65533;&#65533;3&#65533;P\&#65533;&#65533;&#65533;&#65533;<&#65533;&#65533;M&#65533;R&#65533;&#65533;+&#65533;&&#65533;&#1317;M&#65533;J&#65533;&#65533;$x&#65533;&#65533;uF&#65533;&#65533;&#65533;8y&#65533;K&#65533;t5&#65533;#&#65533;&#65533;&#65533;&#65533;&#65533;&#65533;&#65533;$&#728;&#65533;&#1875;n&#65533;cs&#65533;n Rg`epy&#65533;&#65533;&#65533;m u &#65533;&#65533;,I&#65533;&#65533;&#65533;:&#65533;&#65533;*&#65533;:&#65533;TZ&#65533;&#65533;u&#65533;sLy&#65533;)&#65533;&#65533;&#65533;&#65533;&#65533;[WX&#65533;&#65533;&#65533;b8&#65533;uy@/&#65533;&#1173;&#65533;&#65533;gx@v)z@p ;&#65533;&#65533;q&#65533;	s&#65533;Uz&#65533;LS&#65533;&#65533;
&#65533;P&#65533;;&#65533;
s&#520;&#65533;&#65533;&#65533;
&#65533; 
=&#30489;&#65533;R&#65533;0&#596;&#65533;Ze6I&#65533;&#65533;&#1898;&#65533;&#65533;&#65533;&#606;&#65533;s&#65533;&#65533;'&#65533;&#65533;&#65533;
&#65533;
Q&#65533;&#65533;NC&#620;&#65533;S&#65533;'T+&#65533;&#65533;&#65533;&#65533;(&#65533;ESRt	\n&#1240;u&#65533;7;1&#65533;b7&#65533;$Z&#65533;&#65533;&#65533;(&#65533;R&#65533;u:&#65533;m&#65533;N/&#65533;3&#65533;&#65533;&#65533;&#65533;&#65533;eH&#65533;&#65533;N
&#65533;&#65533;ek&#65533;F'&#65533;&#65533;*S!&#65533;&#65533;8&#930;Fx&#1212;C&#65533;u\,&#65533;v u&#65533;&#65533;&#65533;3&#65533;&#65533;B&#65533;&#65533;H&#65533;k&#65533;&#65533;$5&#729;1&#65533;=:&#65533; &#65533;&#65533;&#65533;V&#65533;&#65533;&#65533;&#65533;)V&#986;A&#65533;=&#65533;&#220;9Yp&#65533;&#65533;&#65533;&#65533;aE&#65533;8&#65533;&#65533;&#65533;&#65533;@6ks6&#65533;&#65533;	&#65533;`&#65533;J&#65533;&#65533;6&#65533;_&#65533;&#1103;&#65533;M&#65533;&#65533;&#65533;* "&#183;&#65533;&#65533;@&#65533;|&#65533; &#65533;&#65533;OF=&#65533;~	&#65533;Y6A%0&#65533;R&#65533;QE&#65533;V)&#65533;Qu&#65533;cHc
'U1&#65533;&#65533;	&#65533;&#65533;&#65533;&#65533;&#65533;&#65533;&#65533;0&#65533;+&#65533;&#65533; %g0P&#65533;Z`2`&#65533;( A/&#65533;}@ I&#65533;&#65533;&#65533;%Tlp&#65533;&#65533;:&#65533;&#65533;$9&#65533;&#65533;0F @&#65533;&#65533;f"!&#65533;A&#65533;&#65533;&#65533;P&#65533;&#65533;&#65533;9j&#65533;&#65533;&#65533;&#65533;!&#65533;&#65533;&#65533;&#65533; P &#65533;3&#65533;&#65533;/`P&#65533;f2`m&#65533;&#65533;&#65533;.&#65533;&#65533;M&#65533;&#65533;&#956;vv&#65533;&#65533;i&#65533;#n&#65533;&#65533;&#65533;&#65533;&#65533;:&#65533;%&#65533;&#65533;&#65533;)&#65533;&#65533;m&#65533;7&#65533;9&#65533;&#65533;+&#65533;jJaa&#65533;6 &#65533;&#65533;&#65533;&#65533;&#65533;&#65533;[Q&#1923;&#65533;&#65533;M&#65533;&#65533;y&#65533;&#65533;&#65533;&#65533;gPd c&#65533;&#65533;hpj v0/&#65533;bq.&#65533;"&#65533;&#65533;6&#65533;&#65533;&,5&#65533;&#65533;,&#65533;&#65533;&#65533;&#65533;&#65533;&#65533;)&#65533;&#65533;&#65533;Q&#65533;&#65533;&#65533;&#65533;&#65533;Z!&#65533;&#65533;c&#65533;^&#65533;&#65533;XZ&#65533;w yR&#65533;&#65533;r&#65533;t&#1808;&#65533;&#65533;	b&#65533;&#65533;{
1&#65533;
&#65533;J&#65533; &#65533;0&#65533;&#65533;&#65533;&#65533;@&#65533;8&#65533;&#65533;&#65533;
&#65533;&#65533;&#544;&#1810;7&#65533;
Bn18S&#65533;&#65533;R&#65533;&#65533;pQ&#65533;R&#65533;`&#65533;
&#44718;P&#65533;&#65533;Q&#65533;4O&#65533;0B.q&#65533;&#674;&#65533;&#65533;C&#65533;&#65533;S
,&#65533;qL'&#65533;&#65533;&#65533;r&#65533;P	&#65533;&#65533;[5Wv&#65533;ya&#65533;g&#65533;hwq&#65533;&#65533;wZ&#65533;K&#65533;4v&#65533;3P&#65533;&#65533;*Y&#65533;)$KkT;+&#65533;;Z&#65533;2v9&#65533;&#65533;&#65533;-q*]&#65533;+&#65533;h&#788;&#65533;&#65533;:Riz`&#65533;r&#65533;'&#65533;p&#65533;t&#65533;mz@c:&#65533;W02&#65533;g7M&#632;JX&#65533;V&#65533;&#65533;w&&#65533;&#65533;&#65533;^a1&#65533;r&#65533;&#65533;<&#65533;&#65533;&#65533;!&#65533;&#65533;y&#65533;{&4&#65533;&#65533;'&#65533;t%&#65533;&#65533;*&#65533;[&#65533;6&#65533;&#65533;&#65533;#&#65533;&#65533;&#65533;6b&#65533;V\Usd&#65533;&#65533;&#65533;&#65533;&#65533;&#65533;&&#65533;5&#65533;2	~`7&#65533;&#65533;&#65533;&&#65533;~&#65533;!!'"&#65533;&#65533;&#65533;wk&#65533;&#65533;/(&#65533;&#65533;&#1527;&#65533;%<@&#65533;&#65533;&#65533;&#65533;By&#65533;&#65533;5k#T&#65533;&#668;$&#65533;|&#65533;&#65533;&#65533;&#65533;&#65533;&#65533;&#65533;&#65533;&#65533;&#65533;4C&#65533;&#65533;p&#65533;&#65533;&#65533;ZtiC&#65533;&#65533;i6B&#65533;/;&#65533;&#65533;`&#65533;}&#65533;H&#65533;@&#65533;.&#65533;8P&#65533;[px&#65533;&#65533;W&#65533;/9&#65533;>.&#65533;&#65533;&#65533;9&#65533;P&#65533;`&#65533;&#65533;EJ&#65533;4&#65533;&#65533;&#65533;&#65533;&#65533;K&#65533;.&#65533;r{&#65533;3&#65533;&#65533;c&#65533;&#65533; `206&#65533;7 &#65533;'0&Pd&#65533;&#65533;#&#65533;&#65533;&#65533;&#65533;|xn&#65533;&#65533;x(&#65533;&#65533;&#1536;&#65533;XD1KO&#65533;KP&#65533;*&#65533;2M&#65533;&#65533;i&#65533;tQU,&#65533;&#65533;&#65533;{ XE9&#65533;&#65533;&#65533;&#392;)	\)x6B,{F&#65533;&#65533;&#65533;&#65533;*&#65533;}&#65533;9&#65533;&#65533;Nq&#65533;f&#65533;Yh&#65533;k&#65533;&#65533;-q|&#65533;7
udWh&#798;&ZK&#65533;&#65533; &#65533;&#65533;r&#65533;zPN}"&#65533;yX'&#65533;&#65533;,}.&#65533;&#65533;#w&#65533;&#65533;&#65533;&#65533;&#65533;Q&#65533;&#65533;&#1009;.&#65533;3o&#65533;&#1422;&#65533;S4*&#65533;	&#65533;&#65533;q*&#65533;&#65533;&#65533;&#65533;	&	&#565;`&#65533;?&#65533;&#65533; &#65533;p&#65533;&#65533;&#65533;&#65533;&#65533;&#65533;&#65533;&#65533; !&#65533;'O&#65533;F&#65533;2&#65533;j&#65533;V&#65533;T&#65533;:&#65533;J&#1385;S&#65533;\&#65533;z&#65533;j&#65533;TO&#65533;"&#65533;$)&#65533;=&#65533;E2dBU[&#65533;&#65533;&#65533;&#65533;U&#65533;Q&#65533;P&#65533;\&#65533;r&#65533;&#65533;P&#65533;8m&#65533;4&#65533;#F&#65533;&#65533;2r&#65533;&#65533;&#65533;MM&#65533;j&#65533;&#65533;&#65533;$HF)Bt&#65533;&#65533;&#65533;@&#65533; &#65533;&#65533;&#65533;&#65533;X&#65533;@eT&#65533;l&#65533;Ah&#994;&#65533;H&#1056;Bh&#65533;&#139;&#65533;&#65533;"&#65533;&#65533;)"T&#65533;&#65533;"H&#65533;(FLiRUF&#65533;&#65533;+&#65533;l!&#645;	*&#65533;(&#65533;!DX%Rt&#65533;shC&#65533;A&#65533;&#65533;w&#65533;&#65533;&#65533;&#65533;>z&#65533;&#65533;9n&#65533;&#65533;&#65533;SHj&#65533;GT-&#65533;$TQ!&#65533;&#65533;&#65533;*TZ&N&#65533;6aR,&#65533;0%I&#65533;&#65533;}&#65533;X;bH&#65533;&#65533;&#65533;u&#65533;&#65533;&#65533;T&#1487;&Ej&#65533;h&#65533;&#65533;&#1487;&#65533;Fr&#65533;TR&#65533;K&#65533;*=*&#65533;&#65533;RM&#65533;*e&#164;K4&#65533;&#65533;L4	&#65533; 3i&#65533;HYD4D&#65533;O:&#65533;&#65533;d@&#65533;"D@>&#65533;&#65533;F0&#65533;&#65533;G`1^&#65533;EQT&#65533;&#65533;:&#65533;&#65533;f&#65533;L<&#65533;&#65533;&#65533;<&#65533;&#65533;&#65533;d&#65533;L*&#65533;&#65533;@&#65533;(&#580;&#65533;#&#4292;L.yd5G$A/6&#65533;&#65533;&#65533;:&#65533;&#65533;#&#65533;H&9o&#65533;&#65533;&#65533;&#65533;H&#1412;d*K&#65533;[S)&#65533;&#273;=&#65533;&#65533;&#65533;B&#1056;&#65533;L&#65533;2&#65533;&#33007;)s&#65533;&#65533;CI$&#65533;C&#65533;&#65533;L=D9$4&#65533; !&#65533;$&#65533;T8&#65533; &#65533;B&#65533;&#65533;6&#65533;>V&#65533;c<&#65533;&#65533;#<&#65533;&#65533;c&#65533;<&#65533;p&#65533;&#65533;7&#65533;TG&#65533;8x&#65533;&#65533;Rhap&#65533;&#65533;&#65533;P&#65533;H&#65533;&#65533;#&#65533;&#65533;CQFY&#65533;&#65533;E6K.&#65533;F&#65533;rT&#65533;=&#65533;&#65533;&#65533;&#65533;B&#65533;.&#65533;&#65533;J&#65533;&#65533;>&#65533;&#65533;c?&#65533;&#65533;&#65533;&#65533;&#65533;&#65533;&#65533;&#65533;&#65533;&#65533;A&#65533;&#65533;=$Uz&#65533;&#65533;&#1571;`?&#65533;&#65533;&#655;=&#65533;C6&#65533;&#65533;U&#65533;4&#65533;XC&#65533;:&#65533;&#65533;w&#1123;.&#65533;@#&#65533;&#65533;(&#65533;>&#65533;"X&#65533;9&#65533;8&#65533;:&#65533;C&#65533;&#65533;8&#65533;,&#65533;xB2&#944;&#65533;:&#65533;#8&#65533;`&#65533;&#65533;&#65533;&#65533;?&#65533;&#515;&#65533;&#29557;&#65533;>\&#65533;&#65533;&#65533;&#65533;&#65533;&#65533;&#65533;&#65533;&#8398;7&#65533;&#65533;&#65533;&#65533;&#1848;&#65533;C&#65533;9&#65533;&#65533;+&#65533;&#65533;&#65533;&#65533;&#65533;km&#65533;&#65533;&#65533;&#1079;&#65533;k&#65533;=&#65533;&#65533;&#65533;+>&#65533;&#65533;7&#65533;Y&#65533;&#1969;l&#65533;c&#65533;}&#65533;=&#65533;`$&#65533;&;&#65533;&#65533;PB&#65533;s&#65533;9&#65533;R&#65533;OFI%&#65533;Zla&#65533;u[p&#65533;&#65533;k&#65533;Zj&#65533;%#&#65533;L&#65533;IQR:E&#65533;T&#65533;&#65533;&#65533;&#65533;(Je&#65533;Wf&#65533;&#65533;W`&#65533;&#65533;&#65533;U>Be"&#65533;F&#65533;&#65533;&#65533;R"&#65533;U&#65533;(&&#65533;f2&#65533;&#65533;&#65533;V&#65533;&#65533;&#65533;&#65533;G"&#65533;'M.&#65533;D&#65533;&#65533;&#65533;<&#65533;J.&#65533;~,}S&#65533;&#65533;&#65533;6#!&#65533;&#65533;1&#65533;8\Q&#65533;Z&#65533;&#1198;A&#65533;&#65533;3&#65533;9&#65533;&#65533;e
.b~&#65533;N &#65533;@&#65533;&#65533;&#65533;0Bj&#65533;XD&#65533;E4&#65533;9&#65533;!Rx&#65533;Ch&#65533;&#65533;*L&#65533;w&#65533;&#65533;&#65533;E&#65533;&#65533;X`&#65533;Bt&#65533;;S&#65533;&#65533;%&#65533;&#65533;C&#65533;&#65533;_&#65533;&#65533;L#&&#65533;&#65533;&#65533;!	>&#65533;@&#65533;$a(z&#65533;;&#65533;&#65533;&#65533;U&#65533;E&#65533;E&#65533;&s&#65533;aD&#65533;&#65533;BE<"&#65533;0#z&#65533;&#65533;&#65533;&#65533;UB&#989312;&#65533;3&#65533;7N&#65533;~&#132;(&#1117;Dl4W&#65533;&#65533;%,A&#65533;L'1&#65533;&#65533;% &#65533;@&#65533;&#65533; &#65533;:&#65533;&#65533;|@&#65533;&#65533;	T&#65533;&#65533;&#65533;&#65533;&#65533;
&#65533;	V0JR&#65533;&#65533;#.P&#65533;&#65533;&#65533;&#65533;D&#65533;&#65533; &#65533;&#65533;FrDb&#65533;34^&#65533;&#65533;&#1540;%&#65533;&#65533;F&#65533;&#65533;&#65533;;a&#1952;&#65533;6&#65533;&#65533;&#65533;HO&#65533;!nuqr0\&#887;Zh&#65533;&#65533;$&#65533;{&#65533;&#65533;&#65533; &#65533;6&#65533;
&=&#65533;Aq&#65533;&#65533;&#65533;&#65533;P&#65533;;&#1325;,&#65533;&#65533;  35[&#65533;&#65533;	"X&#65533;"&#65533;&#65533;D&#65533;&#65533;&#65533;h&#65533;4&#65533;y&#65533;<%*:&#65533;&#65533;U9&#65533;&#65533;;&#65533;`=&#65533;!j&#65533; D&#65533;P&#65533;`&#65533; 
d@&#65533;&#65533;`&&#65533;  L&#65533;A&#65533;&#65533;P&#65533;&#1076;0&#65533;&#65533;&#65533;R#&#65533;&#65533;7|&#65533;
T@C&#65533;&#65533;Q&#65533;&#65533;&#65533;&#65533;&#65533;&#65533;&#65533;<&#65533;=T&#1386;:&#65533;Vg&#65533;&#712;E.&#65533;*&#65533;q&#65533;&#65533;&#65533;<&#65533;&#65533;];&#65533;&#65533;&#1029;46&#65533;!d@C&#65533;`0|&#65533;c&#65533;&#65533;&#65533; &#65533;Z&#65533;&#65533;&#65533;`&#65533;&#65533;&#65533;5`&#65533;&#1152;&#65533;3&#65533;&#65533;^H&#65533;&#65533;P&#65533;2&#65533;&#65533;X&#65533;&#65533;&#65533;`*&#65533;5c&#65533;&#65533;0&#65533;0t&#65533;e@&#65533;t&#65533;6&#65533;&#65533;np&#65533;&#65533;&#65533;O&#65533;&#353;&#65533;&#65533;5&#65533;&#65533;&#65533;N60&#65533;d&#65533;&#688;g"rp&#65533;P&#65533;U&#65533;&#65533;^.&#65533;[&#65533;&&#65533;}&#65533;*,c&#65533;C&#65533;3&#1324;&#65533;|&#65533;&#65533;Y&#65533;u=0n^&#65533;&#65533;U	N &#65533;A&#65533;0&#65533;&#65533;&#65533;z&#65533;&&#65533;&#65533;&#65533;@&#65533;&#65533;P&#65533;"&#65533;x.n&#65533;:&#65533;&#65533;v&#65533;&#65533;&#221;&#65533;4b
&#65533; &#65533;&#65533;&#65533;&#65533;DZ2&#65533;&#65533;o&#65533;p&#65533;&#65533;h&#65533;X0&#65533;/&#65533;0&#65533;J1
P&#65533;&#65533;&#65533;&#65533;&#65533;&#65533;"&#138;&#65533;|x|Y&#65533;&#65533;&#65533;&#65533;&#65533;&#65533;'&#65533;&#65533;#&#65533;C&#738;&#65533;&#65533;0t|&#65533;T&#65533;8&#65533;'J&#65533;Pu)N&O&#423;-LD%e&#65533;&#65533;g&#65533;&#42062;$0&#65533;(1	(&#65533;&#65533;Yx&#65533;d2&#65533;F&#65533;O&#65533;K^(&#65533;&#65533;fQ&#65533;&#65533;k&#65533;-&#65533;,j&#65533;A&#65533;&#65533;&#65533;A&#65533; &#65533;&#65533;i&#65533;R&#65533;c'N%1&#65533;&#65533;S&#65533;&&#65533;~4&#65533;&#65533;&#65533;l&#65533;)Q,&#65533;HDa&#65533;D&#65533;5R;^&#65533;&#65533;&#65533;X&#65533;&#65533;0~QA&#65533; &#65533;S&#65533;H0&#65533;&#65533;&#65533;&#65533;%&#65533;&#65533;&#65533;&#65533;Pb@&#65533;(D&#65533;`&#65533;&#65533;h&#65533;&#65533;&&#65533;&#65533;X&#65533;9&#65533;&#65533;^&#65533;&#65533;O~@,&#65533;A` &#65533;&#65533;*2 !b&#65533;&#65533;&#65533;&#65533;4&#65533;&#65533;G&#65533;P&#65533;O&#65533;&#65533;&#65533;%&#65533;`4&#65533;&#10423;C&#65533;>&#65533;&#65533;j&#65533;m&#65533;(&#65533;4
/Y	 Z&#65533;&#65533;@Ax&#65533;-mM &#65533;&#65533;3.H&#65533;	dP&#65533;&#65533;&#65533;1&#65533;!&#65533;c0C&#65533; [z*u&#515; &#65533;&#65533;&#65533;&#65533;O&#65533;JP&#65533;"4T$&#65533;&#65533;R&#65533;9`,W?+&#65533;&#65533;&#65533;y&#65533;wU&#65533;W &#65533;&#65533;/&#65533;}A
V&#65533;&#65533;&#65533;F&#65533;@p&#65533;D&#65533;TH&#65533;&#65533;&#65533;M&#65533;&#176;(\&#65533;&#160;Y%&#65533;&#65533;&#65533;&#65533;U&#65533;&#65533;*&#65533;&#65533;6n&#65533;C&#65533;&#65533;6&#65533;&#65533;&#65533;&#65533;&#65533;'E&#65533;&#65533;&#65533;&#65533;&#65533;&#1386;&#65533;u&#65533;&#65533;&#65533;0xy&#65533;=m&#65533;X&#65533;0&#65533;AWf&#65533;&#65533;&#632;&#65533;&#65533;&#65533;j&#65533;s(k&#65533;&#65533;&#65533;/&#65533;&#65533;4#&#65533;&#65533;&#65533;%4&#65533;
[&#65533;&#65533;&#65533;&#1411;]&#65533;&#65533;&#65533;0)H!
I8B&#65533;p&#65533;&#65533;G!
W&#65533;&#65533;&#65533;&#65533;&#65533;&#65533;&#65533;&#65533;d&#65533;&#65533;o1&#65533;&#410;&#65533;&#65533;-&#65533;p3&#65533;&#65533;&#65533;&#65533;B&#65533;&#65533;&#65533;&#65533;&#65533;&#65533;!g&#65533;'&#65533;W5&#65533;I&#65533;rs&#65533;&#65533;&#65533;&#65533;F&#1904;<&#65533;&#65533;g&#65533;&#65533;&#65533;p&#65533;8XTF&#65533;&#65533;&#65533;%&#65533;&#65533;&#1451;a&#65533;8&#65533;I&#65533;&#65533;JpC&#65533;&#65533;&#65533;&#65533;K&#65533;O@&#65533;&#65533;P&#542;O&#65533;@R&#65533;	W&#65533;&#65533;^&#65533;&#65533;)0&#65533;&#65533;&#1777;&#65533;Z&#65533;&#65533;YK1&#65533;aV&#65533;	d&#65533;X&#65533;&#29765;&#65533;&#65533;&#65533;Z&#65533;&#65533;&#65533;&#65533;&#65533;!&#65533;&#65533;&#65533;@&#65533;&#65533;aX&#65533;&#65533;X&#65533;&#65533;&#65533;&#65533;I&#65533;&#65533;	&#65533;&#65533;&#65533;C&#65533;@&#65533;:z&#65533;&#65533;22&#65533;p!BH2%3&#65533;&#65533;&#65533;&#65533;p&#65533;&#65533;l&#65533;"&#65533;7&#65533;&#65533;J&#65533;)*&#65533;&#65533;8!H&#65533;&#65533;8&#65533;8&#65533;&#65533;&#65533;&#65533;&#65533;32C3&#65533;&#65533;&#65533;xFi&#65533;&#65533;P&#65533;(&#65533;9&#65533;Hh&#65533;i&#65533;&FP
1&#65533;&#65533;&#65533;A:4CT4)&#65533;3j&#65533;)&#65533;&#65533;`D&#65533; 2&#65533;&#65533;&#65533; &#65533;&#65533;&#65533;&#65533;&#65533;&#516;&#65533;&#65533;DC&#65533;&#65533;yBBB &#65533;&#65533;`&#65533;&#65533;&#65533;&#65533;&#65533;D&#65533;&#65533;i6H&#65533; &#65533;&#65533;&#65533; 
&#65533;&#65533;h&#65533;M&#65533; &#65533;&#65533;&&#65533;(&#65533;(&#65533;&#65533;&#65533;&#65533;&#65533;&#65533;&#65533;&#65533;m|8%&#65533;@`:&#65533;&#65533;4O&#65533;6&#65533;&#65533;h&#65533;&#65533;?(F|&#65533;&#65533;@&#65533;
&#65533;&#65533;B>&#65533;&#65533;&#65533;&#65533;a&#65533;P!&#65533;P &#65533;	&#65533;q&#65533;{j&#65533;;x4`&#65533;98&#65533;;&#65533;3&#65533;.&#65533;&#65533;.&#65533;,&#65533;l]&#65533;<YY&#65533;?&#65533;&#65533;&#65533;:(8&#1556;N&#65533;&#65533;0&#65533;X!&#65533;&#65533;7&#65533;>8&#65533;&#65533;&#65533;(Y<&#65533;&#65533;8&#65533;	U&#1091;&#65533;;&#65533;v
&#65533;8&#65533; @8c&#65533;&#65533;&#65533; 8 H &#65533;&#65533;&#65533;&#65533;*&#65533;ZD&#65533;iB&#65533;&#65533; ;h&#65533;1&#65533;<,&#65533;&#65533;6P&#65533;:X&#65533;&#65533;1H&#65533;&#65533;&#65533;I&#65533;&#65533;&#65533;&#65533;Z&#65533;&#65533;>7&#65533;&#65533;Q&#65533;k&#65533;&#65533;<8&#65533;`&#65533;6&#65533;&#65533;:&#65533;<&#65533;&#65533;&#65533;<x&#65533;&#65533;&#1658;&#65533;4&#65533;/&#65533;>0&#65533;6@1&#65533;&#65533;&#65533;&#65533;-&#65533;&#65533;&#15287;&#65533;,&#65533;/&#65533;&#65533;(`" )@=/&#65533;+&#65533;C&#65533;0&#65533;=)X#p&#65533;&#65533;+&#65533;)&#65533;&#65533;&#1004;&#65533;(&#65533;(&#65533;*&#65533;-&#32951;
-/`&#65533;/&#65533;z&#65533;&#65533;&#65533;&#65533;.&#65533;<&#65533;&#65533;H&#65533;{,&#65533;
&#65533;0&#65533;&#65533;&#65533;C7 &#65533;;&#65533;&#65533;y&#65533;HZ&#65533;&#65533;&#65533;y&#65533;;h&#65533;&#65533;r&#65533;z&#65533;&#65533;&#65533;&#65533;6&#65533;>&#65533;,7&#65533;(t1O&#65533;a&#65533;V&#65533;&#65533;Z&#65533;@&#65533;D&#65533;\A&#65533;&#65533;&#65533;-)A	&#65533;&#65533;P&#65533;&#65533;&#65533;&#65533;&#65533;@\&#65533;@Z&#65533;P&#65533;@l&#65533;&#65533; &#65533;S`&#65533;W&#65533;&#65533;W&#65533;A&#65533;pY&#65533;&#65533;&#65533;&#65533;&#65533;&#1425;&#65533;EA&#65533;y&#65533;R&#65533;P&#65533;&#65533;e&#65533;m&#65533;V B!&#65533;&#498694;8B&#65533;1Q &#65533;%&#65533;&#65533;&<-&#65533;&#65533;H&#65533;&#65533;H&#65533;&#65533;&#65533;><&#65533;&#65533;1&#65533;&#65533;&#65533;Z&#65533;)K&#65533;!&#65533;&#65533;DJ&#65533;&#1123;7!&#65533;/&#65533; &#65533;&#65533;-&#1698;.Z&#65533;&#65533;&#65533;&#65533;mY&#65533;&#65533;nE=&#65533;&#65533;&#65533;>u#G8
&#1216;3A&#65533;&#65533;*K
3&#65533;&#33284;[&#65533;1&#65533;K&#65533;	&#65533;'i&#65533;&#65533;A&#65533;#9&#65533;&#65533;A&#65533;&#65533;x" ;&#65533;&#65533;&#522;&#65533;2R&#65533;&#65533;&#65533;%35&#65533;J8S!&#65533;PC&#65533;&<S7z&#65533;&&#65533;&#65533;&#65533;x &#65533;&#1258;&#65533;a&#65533;Mh&#65533;8&#65533;F}#4&#65533;&#65533;D&#65533;&#65533;(&#65533;&#65533;&#65533; b&#65533; dt&#65533;&#65533; &#65533;&#65533; .X&#65533;)&#513;&#65533;5&#65533;&#65533;&#65533;&#65533;&#65533;&#65533;&#65533;e[ &#65533;&#513;,&#65533;&#65533;J 7+&#65533;
&#65533;&#65533;"&#65533;h&#65533;{M&#65533;&#65533;&#65533;&#65533;0r@8&#65533;&#65533;E&#65533;&#65533;&#65533;&#65533;,&#65533;&#65533;y&#65533;&#65533;*&#65533;l&#65533;&#65533;&#65533;@h&#65533;&#65533;&#65533;&#65533;&#65533;&#65533;&#65533;XV&#65533;U!9x&#65533;&#65533;&#65533;&#65533;;L&#65533;l&#65533;2 &#65533;00Y3p&#65533;&#65533;&#1021;&#238;&#65533;l&#65533;9&#65533;3PI&#65533;&#65533;&#65533;	&#65533; ?1 &#65533;H&#65533;3&#65533;&#65533;@ @&#545;&#65533;A&#65533;&#65533;&#65533;&#65533;&#65533;*{RW&#1113;>&#65533;>$&#65533;&#65533;0&#65533;&#65533; x&#65533;&#65533;&#65533;&#65533;( &#65533;Z&#65533; &#65533;&#65533;9&#65533;!&#65533;&#65533;&#280;&#65533;&#65533;&#65533;l<8&#65533;&#65533;9 &#65533;,&#65533;&#65533;)&#65533;&#65533;J&#65533;"&#65533;\i&#65533;&#65533;&#65533;&#65533;3&#65533;&#65533;&#65533;:&#65533;S&#65533;30&#65533;&#65533;&#1709;&#65533;&#65533;&#65533;&#50844;y&#65533;6h&#65533;&#65533;b&#65533;j-&#65533;b&#909;&#65533;&#65533;&#65533;&#65533;&#65533;L&#65533;&#65533;+1 &#65533;&#65533;&#65533;&#65533;&#65533;+&#514;.&#1538;&#65533;&#65533;&#65533;&#65533;&#65533;%&#65533;&#65533;	&#65533;0N)`&#65533;$&#65533;&#65533;-&#65533;&#65533;-&#65533;&#65533;* &#65533;&#1964;[*&#65533;&#65533;&#65533;&#65533;l&#65533;&#65533;&#65533;&#298;L&#65533;T^&#65533;&#65533;&#65533;&#65533;&#65533;>&#65533;S&#65533;*&#65533;&#9748;&#65533;&#558;&#65533;&#1956;}&#65533;q&#65533;>&#65533;3&#65533;M38&#65533;&#65533;&#1819;&#65533;&#65533;>&#65533;&#760;3(58&#65533;YQ&#65533;&#1111;&#65533;&#65533;&#65533;&#1091;&#65533;&#65533;&#65533;5&#65533;*&#65533;1PPR&#65533;&#65533;&#65533;`&#65533;&#65533;&#65533;
&#65533;[&#65533;0&#65533;&#65533;&#65533;&#65533;&#65533;Y&#65533;&#65533;&#1801;&#65533;UHBBR&#65533;y&#65533;Y&#65533;&#65533;K&#65533;VP&#65533;&#65533;P&#65533;&#559;&#977;&#65533;&#65533;&#65533;&#65533;0C&#65533; &#65533;	&#65533;&#65533;U&#65533;R&#65533;Q&#65533;"4D&#65533;#-&#65533;&#65533;(3&#65533;N
!&#65533;&#65533;&#65533;&#65533;aH&#65533;K&#65533;.}!&#1032; 5I&#65533;Q&#65533;R&#65533;H&#65533;=;&#65533;&#65533;Y&#65533;i"7&#1329;Hny&#65533;&#65533;&#65533;3&#65533;&#65533;&#65533;&#1867;,&#65533;"-B&#65533;H&#65533;&#65533;&#65533;&#65533;&#65533;&#65533;i&#65533;q&#65533;&#65533;xb&#65533;8&#65533;%&#65533;%H&#65533;&#65533;&#65533;&#65533;T&#65533;&#65533;Q&#65533;&#65533;AR&#65533;&#1540;&#65533;&#65533;&#65533;&#1540;#S&#65533;%&#65533;@CM&#65533;&#65533;#&#65533;&#690;Fx&#65533;&#1376;5&#65533;&#65533;4[&#65533;Y&#65533;Tt&#65533;s3#[&#65533;&#65533;:Q2)$)j&#1456;&#65533;M&#65533;	&#65533;N`cAzcA+&#65533;BP&#65533;&&#65533;&#65533;&#65533;&#65533;P&#65533;&#65533;h&#65533;&#65533;&#65533;x!&#65533;7&#65533;;&#65533;"&#65533;VP:&#65533;&#65533;&#65533;&#65533;0&#65533;)&#65533;'`&#65533;E&#65533;H&#65533;&#65533;&#65533;&#65533;&#65533;h&#65533;&#65533;&#65533;m)&#65533;&#65533;h &#65533;; &#781;+&#65533;&#65533;&#65533;&#65533;&#65533;B+w9z)=&#65533;>&#65533;B&#65533;&#65533;&#65533;&#65533;&#65533;&#65533;:&#1027;&#65533;E-&#65533;&#65533;&#65533;&#65533;&#65533;;&#65533;9&#65533;Z&#65533;i|c&#65533;8&#65533;7&&#65533;7&#65533;a&#65533;&#65533;(88&#65533;S&#65533;&#65533;}&#604;&#65533;&#65533;p8&#65533;&#65533;.-c*&#65533;&#65533;&#65533;&#65533;&#65533;&#65533;:;$&#65533;h&#65533;&#65533;&#65533;9((&#65533;&#65533;&#65533; 	X H&#65533;&#65533;&#65533;&#65533;J&#65533;&#65533;Z&#65533;;,&#65533;&#65533;ExD&#65533;5&#65533;-&#65533;&#65533;&#65533;
&#65533;&#65533;M&#65533;4&#65533;&#65533;!-&#514;&#964;M30&#65533;=&#65533;&#65533;&#65533;&#65533;Z&#65533;&#65533;:&#65533;5P&#65533;1 20&#65533;3@&#65533;2&#65533;&#65533;&#65533;@.&#1474;&#65533;&#65533;&#65533;&#65533;&#65533;&#65533;{&#65533;&#65533;Y&#65533;[&#65533;&#65533;&#65533;>&#65533;}&#65533;&#65533;s&#954;&#65533;&#628;&#65533;&#65533;&#65533;&#65533;&#65533;&#65533;&#65533;]&#65533;z+5&#65533;9&#65533;&#65533;&#65533;&#65533;p'7&#65533;&#65533;-&#65533;&#65533;&#980;<&#282;&#65533;&#65533;
>&#65533;&#65533;&#65533;u&#65533;1@&#65533;&#65533;k&#65533;&#65533;>^&#65533;^3&#65533;K&#65533;&#65533;&#65533;&#65533;&#65533;&#65533;z&#1851;<&#65533;&#65533;&#65533;^&#65533;&#65533;&#65533;&#65533;&#65533;&#65533;&#65533;&#65533;1&#65533;&#65533;)&#65533;6&#65533;&#65533;U&#65533;&#65533;&#65533;!9&#65533;&#65533;&#65533;9&#65533;'&#65533;R&#65533;&#65533;?&#65533;&#65533;&#65533;&#65533;<&#65533;&#65533;&#65533;e2&#65533;&#65533;&#65533;&#65533;K&#1540;e&#65533;&#65533;8T&#65533;&#65533;	&#65533;[&#517;\``
~	X&#65533;&#65533;&#65533;a&#65533;&#65533; &#1864;&#65533;P&#65533;k&#65533;~&#65533;XxQ&#65533;o&#65533;&#65533;$}&#65533;&#495;&#65533;!1$&#65533;	6&#65533;RH&#65533;&#65533;&#65533;Q&#65533;I&#65533;0#&#65533;I&#65533;&#65533;&#65533;x&#65533;&#65533; 2A&#65533;&#65533;&#65533;(&#65533;	&#65533;&#65533;&#65533;B&#65533;&#65533;p&#65533;D0#5&#65533;&#65533;&#65533;'&#65533;4LVD&#65533;e7&#65533;&#65533;&#65533;&#65533;<s&#65533;9&#65533;&#65533;&#65533;&#65533;&&#65533;&#65533;&#65533;)&#65533;&#65533;%b&#65533;N@&#65533;X&#65533;&#65533;&#527;7&#65533;d&#65533;8&#65533;"&#65533;X&#65533;&#65533;i&#65533;L &#65533;p&#65533;A&#65533;&#65533;@o&#65533;&#65533;&#65533;
G&#65533;J&#65533;`uD+>:2WeU^]&#65533;9&#160;#LV&#65533;B&#65533;D~4v&#65533;&#65533;F&#65533;!&#65533;&#65533;
&#65533;p&#65533;&#65533;i&#65533;i
#&#640;&]&#351;R&#65533;:&#65533;"J&#65533;w&#65533;6&#65533;^&#65533;&#65533; &#65533;G&#65533;&#512;U&#65533;&#1537;%&#65533;f&9&#65533;&#65533;q&#65533;&#65533;&#65533;&#65533;X&#65533;&#65533;&#65533;'; &#65533;&#65533;H&#65533;&#65533;'o!&#65533;:&#65533;&#65533;!&#65533;&#65533;&#65533;&#65533;&#65533;Y&#65533;&#65533;&#65533;&#65533;&#65533;;&#65533;&#65533;&#65533;&#65533;;&#65533;&#65533;v&#65533;&#65533;&#65533;/	l&#65533;&#65533;&#65533;;&#65533;&#65533;&#65533;Q&#65533;&#65533;?<&#65533;&#65533;8&#65533;(&#65533;&#65533;:8&#65533;&#65533;E&#65533;: &#65533;(&#714;&#65533;"&#65533;{&#65533;&#65533;~&#65533;&#65533;&#65533;&#1152;&#65533;&#65533;&#65533;(&#65533;&#65533;&#65533;&#65533;&#65533;&#65533;x&#65533;:p&#65533;&#65533;.L6&#65533;7&#65533;&#65533;&#65533;m&#65533;&#65533;&#65533;&#65533;>`&#65533;)&#65533;&#65533;&#65533;&#65533;&#65533;* H&#421;6&#65533;&#65533;/&#65533; &#65533; &#65533;:p:0.0]&#65533;-&#65533;&#65533;&#65533;D&#65533;R&#65533;&#65533;&#65533;8&#65533;&#65533;&#65533;Y&#65533;{,&#65533;&#65533;*&#65533;2&#65533;&#65533;&#65533;&#65533;,&#65533;{&#65533;&#65533;B&#65533;&#65533;&#65533;K&#65533;z&#65533;&#452;'&#65533;i&#65533;&#65533;i&#65533;4&#65533;&#65533;&#65533;{2&#65533;&#65533;&#65533;&#65533;&#65533;&#65533;3&#65533;&#65533;3&#65533;&#434;&#1969;&#65533;,&#65533;v_&#65533;&#65533;&#1970;:&#65533;X&#65533;&#65533;&#65533;A{&#65533;[,&#65533;&#65533;&#65533;&#65533;&#65533;&#65533;&#65533;s&#65533;&#65533;+&#65533;&#65533;g&#65533;f&#65533;&#65533;e&#65533;4(L&#65533;m&#65533;7&#65533;&#45973;&#583;_B&#65533;&#65533;?&#65533;~&#65533;&#65533;&#65533;!&#65533;&#65533;&#65533;&#65533;j; &#65533;{&#65533;&#65533;;&#65533;&#1655;&#65533;&#65533;m&#65533;Y&#65533;&#65533;&#959;&#65533;&#65533;&#65533;&#65533;8&#65533;"&#65533;&#65533;&#65533;M &#65533;8o&#65533;@.&#65533;&#65533;&#65533;&#65533;
&#65533;&#65533;&#65533;&#65533;|&#65533;&#65533;&#65533;t`&#65533;a&#65533;0&#65533;&#65533;&#65533;&#432;&#65533;/&#65533;&#65533;	&#65533; &#65533;`<	N	&#65533;q		gT&#65533;p&#65533;y&#65533;&#65533;7&#65533;&#65533;TlR&#65533;&#65533;&#65533;-&#65533;&#65533;h&#65533;&#65533;`Cr&#65533;F&#65533;&#65533;xI&#65533;i&#65533;#B&#65533;)BT&#65533;&#65533;!E&#65533;-b&#65533;H&#65533;&#65533;&#65533;&I&#65533;81"&#65533;J&#65533;8u&#65533;&#265;c&#65533;M&#65533;*a,9&#65533;&#65533;D&#65533;):tHQ&#197;1&#65533;&#65533;&#65533;C&#65533;(R&#65533;&#65533;&#65533;'EM&#65533;Byi&#65533;&#65533;$G&#65533; Q&#65533;&#65533;i&#65533;GM#-e&#65533;&#65533;&#65533;c&#65533;K=)i&#65533;&#1681;S&#65533;J&#65533;N&#65533;*uj&#65533;&#65533;&#65533;P&#65533;%&#65533;SQL&#65533;&#65533;BbZ&#65533;&#65533;H&#65533; &#65533;&#1339;(Q&#65533;C&#65533;&#65533;&#65533;&#65533;&#33891;E&#65533;&b&#1320;&#1122;C&#65533;&#65533; d(Q#F&#65533;*&#65533;t7)&#65533;H&#65533;S&#65533;&#65533;<aiC+)&#65533;<&#65533;0`E&#65533;&#65533;N|&#65533;&#65533;9{&#65533;
$&#65533;&#1058;F&#65533;&#65533;(&#65533;q&#330;2L` !&[&#1080;q3&#65533;N*B| &#65533;!&#65533;9x&#1544;c&#65533;)vPIc&#462;&#65533;7r&#65533;&#289;&#65533;&#65533;e@&#65533;x&#65533;&#65533; &#65533;&#65533;e}&#65533;&#65533;7&#65533;&#65533;G&#65533;,&#65533;&#65533;&#65533;`&#65533;&#1940;&#450;&#65533;Gv&#65533;&#65533;s&#65533;a&#65533;x&#65533;Ql&#65533;1^&#65533;1&#65533;w&#65533;&#65533;&#65533;&#65533;!&#65533;&#65533;{&#65533;ab *!H[0ADQ&#65533;A&#450;{8&#65533;~&#65533;&#65533;G&#65533;s&#65533;
D`&#65533;&#1857;&#65533;*&#65533;0&#65533;t&#1041;&#65533;|r&#65533;&#65533;r&#65533;&#65533;n&#65533;&#65533;e&#65533;&#65533;}@h&#65533;&#65533;q&#65533; y&#65533;&#65533;Gx&#65533;&#65533;D`&#65533;s` &#65533;&#65533;&#65533; 4qEq&#65533;&#65533;"ixzFd&#65533;&#65533;X&#65533;&#65533;m&#65533;&#65533;Fm&#65533;&#65533;&#65533;k&#65533;A&#65533;o&#1303;[n&#65533;&#65533;&#65533;&#65533;e&#1577;&#65533;&#65533;&#65533;1&#65533;i&#65533;I&#65533;i&#65533;&#65533;&#65533;i&#65533;&#65533;Fo&#65533;AoF&#65533;&#65533;&#874;&#65533;m&#1774;*g&#65533;"&#65533;)s&#65533;&#65533;l&#65533;k&#65533;&#65533;}&#65533;&#65533;I&#65533;~JG&#65533;&#65533;_&#65533;v&#65533;Q&#65533;M&#65533;t&#496;r&#65533;90&#65533;v&#65533;bn&#65533;&#65533;&#65533;&#65533;%f&#65533;G&#65533;O:&#65533;&#65533;&#65533;h!&#65533;&#65533;&#65533;&#65533;xp(&#65533;	l&&#65533;B&#1635;w&#33479;&#65533;&#65533;&#65533;&#65533;&#65533;&#65533;t&#65533;Ab&#65533;*&#65533;&#65533;v&#1828;&#65533;&#65533;s&#65533;1&#65533;nt&#65533;)&#65533;&#65533;B
&#1188;}J&#1188;&#65533;&#65533;J*&#65533;<&#65533;V,&#65533;&#65533;R&#65533;,&#65533;&#65533;&#65533;&#65533;*&#65533;&#65533;&#65533;&#65533;+&#65533;&#65533;&#65533;J&#1514;&#65533;&#65533;V+i&#65533;&#65533;
,&#65533;&#65533;R&#65533;-X&#226;v+&#65533;&#65533;BK-&#65533;&#1026;&#65533;&#65533;[&#65533;b&#65533;*&#65533;&#65533;"&#65533;'&#65533;&#65533;2J[&#65533;x&#65533;I(&#65533;&#65533;%
)&#65533;&#65533;&#65533;J+]&#65533;&#1641;&#65533;&#65533;'&#65533;x&#65533;	'&#65533;(m&#65533;(&#65533;l&#65533;&#65533;&ZE$I$&#65533;&#65533;&#65533;&#65533;HK&#65533;&#65533;&#4604;zr&#65533;"&#65533;<I$&#65533;&#65533;;$&#65533;-b&#65533; &#65533;&#65533;&#65533;&#65533;&#65533;!	9&#65533;&#65533;^&#65533;&#65533;&#65533;&#65533;%Y&#65533;%O}&#65533;&#65533;UR&#65533;t&#65533;$&#65533;TL&#65533; 2&#65533;B,%&#65533;co&#65533;;&#65533;&#65533;%&#65533;_&#65533;WDwa&#65533;U(&#65533;`&#65533;z%'&#65533;F&#65533;$&#65533;&#65533;&#65533;&#65533;a&#65533;~R&#65533;K&#65533;0&#65533;&#65533;M&#65533;R&#65533;D&P&#65533;&#65533;Kt&#65533;&#65533;(&#65533;&#65533;2w
&#65533;-&#65533;&#65533;&#65533;%&#65533;&#65533;&#65533;&#65533;6(Q&#65533;	&#65533;@&#65533;i^s&#65533;C B&#65533;&#65533;&#65533;&#65533; &#65533;!&&#65533; m&#65533;0&#65533; &#65533;c23&#65533;&#65533;(&#65533;5&#65533;a&#65533;"b&#65533;(%2&#65533;&#65533;o
qC&#65533;&#65533;&#65533;q&#65533;(&#65533;C&#65533;&#65533;P40FP&#65533;h h&#65533;z@&#65533;0&#65533;&#65533;D&#65533;sx&#65533;&#65533;&#65533;|	&#65533; 	V&#65533;&#65533;&#65533;.h&#65533;
\&#65533;&#65533;&&#65533;aMt&#65533;T&#65533;U.&#65533;qlA&#65533;&#65533; "?&#65533;&#65533;&#65533;&#65533;CHD1;&#65533;&#65533;764&#65533;&#1223;fv&#65533;"&#65533;&#65533;&#65533;:&#65533;J`>&#65533;&#998;&#65533;D&#65533;2&#65533;&#65533;&#65533;7&#65533;'&#65533;&#65533; &#65533;(&#65533; X&#519;&#65533;!&#65533;&#65533;0&#45062;.X&#65533;
[XCLD"&#65533;&#65533;iJ&#65533;C&#65533;P&#65533;@&#65533;&#32791;&#65533;&#65533;@AS&#65533;&#896;4&#65533;!&#65533;&#65533;&#65533;&#65533;&#65533;&#65533;9&#65533;&#65533;&#906;&&#65533;$&#65533;I?&#65533;C&#65533;&#65533;'&#65533;&#65533;x@&#65533; D*Rx D &#65533;$|a&#65533;LX&#65533;&#1408;2p&#65533;
[k&#65533;*iU&#65533;:&#65533;&#65533;&#65533;&#65533;&#65533;&#65533;#&#65533;&#65533;oPU&#65533;&#65533;(&#65533;L&#65533;jV&#65533;T&#65533;&#65533;&#65533;&#65533;&#65533;&#65533;f&#65533;&#65533;&#65533;)&#1313;&#65533;&#65533;c>B&#65533;&#65533;X
&#65533;&#65533;,&#65533;&#65533;&#65533;&#65533;5L<,&#65533;&#65533;&#65533;&#65533;e&#65533;?]&#65533;&&#65533;&#65533;X&#734;&#65533;&#65533;&#619;G&#65533;&#65533;,&#65533;&#1164;Y&#65533;Irk&#65533;8&#27704;:&#65533;geX&#65533;&#65533;j&#65533;&#65533;a&#65533;D_&#65533;&#65533;&#65533;r&#65533;0&#65533;&#65533;&#65533;:&#65533;X^Q*&#65533;;&#65533;&#65533;&#65533;&#65533;&#1114;&#65533;&#65533;&&#65533;&#65533;=&#65533;+&#65533;&#65533;&#890;&#65533;Q&#65533;&#65533;*P&#65533;
V&#65533;&#370;f&#65533;&#65533;ZZ&#65533;&#65533;&#65533;&#65533;&#65533;,:&#65533;Z&#65533;&#65533;&#65533;&#65533;&#65533;+:&#65533;
&#65533;&#65533;&#65533;-&#65533;s&#65533;&#65533;@&#65533;&#65533;&#185;&#65533;&#65533;@&#65533;&#65533;X&#65533;Y&#65533;&#65533;h&#65533;&#65533;&#65533;&#65533;?N|&#65533;&#65533;&#65533;&#65533;^&#65533;&#65533;H8Bz&#65533;&#65533;LK&#65533;&#65533;L&#65533;!^?d&#65533;J&#65533;&#65533;!&#65533;w&#65533;$XS`"&#65533;4&#65533;&#65533;&#65533;&#65533;q)<&#65533;%4&#65533;&#65533;\&#65533;&#65533;8
&#65533;&#65533;&#65533;&#65533;}#&#65533;eBv&#65533;;I&#65533;&#65533;&#65533;
&#65533;-&#65533;	&#65533;)&#65533;+!&#65533;&#65533;I&#65533;<&#65533;&#1637;&#65533;8&#65533;%(&#65533;&#65533;&#65533;9B)&#65533;qE&#65533;7&#65533;J&#65533;x&#65533;m\s&#1986;&#1913;&#1048;$&#65533;&#65533;1&#65533;!&#65533;&#539;D&Qz&#65533;4&#65533;&#65533;&#65533;&#65533;@&#65533;&#65533;&#65533;a2v&#65533;&#65533;&#65533;d$q&#1490;&#65533;2&#65533;&#65533;DA&#65533;&#65533;/C&#65533;1&#65533;&#65533;$&#65533;APIO&#65533;&#65533;&#65533;&#65533;	&#65533;8&#65533;&#65533;&#65533;H &#65533;&#65533;&#65533;&#65533;&#65533;&#65533;&#65533;&&#65533;&#65533;t&#65533;R(,J&#65533;7d&#65533;&g.&#65533;&#65533;&#65533;,x&#65533;bp&#65533;&#65533; @!p0&#65533;&#65533;&#65533;&#65533;&#65533;j&#65533;C&#65533;&#65533;&#65533;^:&#65533;&#65533;F&#65533;'!&#65533;ef&#65533;&#65533;(!E&#65533;b&#65533;&#65533;&#1200;Ne&#65533;&#65533;j&#65533;Cy&#65533;jW	&#65533;&#65533;nF0_&#65533;W&#65533;9@&#65533;)&#65533; qkm&#65533;
e&#65533; #x &#65533; 0&#65533;&#65533;:&#65533;&#65533;1`&#65533;9]&#65533;Q3&#65533;SV&#65533;&#65533;B&#65533;&#65533;7&#65533;&#65533;`AS&#65533;&#65533;P&#65533;<&#65533;g&#65533;j&#65533;&#65533;M&&#65533; ` &#65533;P&#65533;*`&#65533; &#65533;`&#65533;&#65533;&#65533;l(&#65533;&#65533;`&#65533;5&#65533;&#65533;&#65533;pJ&#65533;@M&#65533;&#65533;l&#65533;%&#65533;d&#65533;&#1066;&#65533;B&#65533;&#65533;t&#65533;2&#65533;:&#65533;Pu%L&#65533;N)tB&#65533;n&#65533;&#65533;&#65533;N)&#65533;&#65533;&#65533;?B&#65533;&#65533;&#65533;:&#694;&#65533;&#65533;&#65533;DPj&#65533;<&#65533;&#65533;&#65533;&#65533;@F&#65533;&#65533;#&#65533;1&#65533;&#65533;&#65533;ad&#65533;&#65533;2&#65533;&#65533;&#65533;&#65533;&#65533;&#65533;^F&#65533;&#65533;&#65533;&#65533;fb,<&#65533;0-&#65533;&#65533;fr&#65533;&#65533;&#65533;Y3&#65533;&#65533;Em&#65533;(&#65533;r
&#65533;&#65533;b&#65533;&#65533;*L!YS&#65533;&#65533;riImhE&#65533;&#65533;TD-i&#65533;G-&#65533;b&#65533;6[&#65533;B&#65533;&#65533;&#65533;,d&#65533;&#65533;&#65533;&#65533;&#65533;&#65533;h&#65533;&#65533;&#65533;V&#65533;Q&#65533;&#65533;sX&#65533;&#65533;P&#65533;&#65533;	O&#65533;"&#65533;&#65533;C&#65533;&#65533;RQ4&#65533;7m&#65533; &#65533;	#_~T ^&#65533;W	&#65533;:"%3&#65533;!T&#65533;&#65533;&#65533;`f&#65533;ya&#65533;%.Q@&#65533;&#65533;7x&#65533;9&#65533;&#65533;&#65533;&#65533;&#65533;&#65533;&#65533;&#836;{&#65533;;&#65533;P&#65533;&#65533;&#65533;0G&#65533;&#65533;FF5&#65533;I&#65533;	-&#65533;I&#65533;l&#65533;V&#65533;&#65533;'&#65533;&#65533;&#65533;Q\&#65533;B&#65533;&#65533;&#65533;}t&#65533;&#65533;&#65533;dFCx&#65533;$P&#65533;H8&#65533;! !&#65533;&#65533;L&#65533;&#65533;&#65533;=B&#65533;X&#65533;&#65533;&#65533;$&#65533;(p&#65533;&#65533;|&#65533;$&#65533;"&#65533;b&#65533;b&#65533;!&#65533; &#65533;&#65533;&#65533;4&#1601;&#65533;&#65533;A&#65533;)[&#65533;&#65533;&#65533;&#65533;H(&#65533;K}&#65533;eH&#65533;y&#65533;&#65533;K&#396;&#65533;_e&#65533;&#65533;Y&#65533;$0E&&#65533;^&DB"&eL&#65533;&#65533;&#65533;&#616;!&#65533;$!&#65533;A&#65533; &#65533;&#65533;&#65533;H&#65533;d&#65533;	&#65533;@&#65533;A&#65533;&#65533;&#65533;&#65533;&#65533;<A&#65533;@&#65533;&#65533;x&#65533;&#65533;[&#65533;&#65533; &#65533;&#65533;,&#65533;&#65533;&#153;K&#65533;&#65533;&#65533;&#760;&#65533;H&#65533;T%!&#65533;Tc&#65533;&#1726;p&#1207;&#65533;%]&#65533;nT&#1102;&#65533;&#65533;&#65533;&#65533;&#65533;&#65533;&#65533;&#65533;	&#65533;&#65533;=e&#65533;-&#65533;&#65533;`&#1098;&#65533;&#65533;K&#65533;&#65533;X&#65533;&#65533;"&#65533;&#65533;U)!&#989;&#65533;1&#65533;P&#65533;&#65533;&#65533;&#65533;R&#65533;]|x&#65533;<&#65533;L&#65533;t@&#65533;&#65533;@LA;I&#65533;|&#65533;&#65533;&#65533;&#65533;&#65533;B &#65533;An&#65533;M&#65533;&#65533;&#65533;&#65533;}<&#65533;&#65533;&#65533;&#65533;&#65533;&#65533;&#65533;&#65533;PA&#65533;&#65533;8J&#65533;$&#65533; @>&@&#65533;&#65533;@&#513; &#65533; h[&#65533;&#65533;\N	$&#65533;&#65533;&#65533;$&#65533;&#65533;P&#65533;&#65533;&#65533;#&#65533;&#65533;&#65533;&#65533;&#65533;&#65533;;&#1846;&#65533;c&#65533;&#65533;&#65533;)&#846;]I&#65533;.&#65533;&#65533;&#65533;]*OT&#65533;&#65533;T&#65533;&#1376;D&#65533;&#1561;&#65533;&#65533;&#65533;b&#65533;&#65533;P&#65533;&#65533;&#65533;&#783;&#65533;&#65533;&#1887;$&#65533;&#65533;`&#65533;W&#65533;&#65533;^&#65533;&#65533;i&#65533;&#65533;&#65533;L&#65533;&#65533;](&#65533;U&#65533;u&#65533;&#65533;&#65533;K&#65533;&#65533;&#65533;&#65533;&#65533;&#65533;&#65533;&#65533;&#65533;X&#65533;+&#65533;&#65533;&#65533;5L&#65533;'&#65533;&#65533;&#1028;&#65533;&#18693;Y&#65533;EY&#65533;&#65533;Z4M)&#65533;&#65533;l&#65533;iI&#65533;ZPV)L&#65533;&#65533;M&#65533;&#65533;B&#1844;&#65533;&#65533;&#65533;&#1912;&#65533;,&#1026;&#65533;dM&#65533;&#65533;&#65533;,ts&#65533;&#65533;&#65533;y&#65533;&#65533;V(&#65533;&#65533;&#65533; Ne&#65533;&#65533;&#65533;H&#65533;(&#65533;&#65533;&#65533;&#65533;a&#65533;e&#65533;U&#65533;\(&#65533;&#65533;&#65533;&#65533;$&#65533;WC&#65533; &#65533;&#65533;&#65533;L&#65533;zU&#65533;&#65533;&#65533;G&#65533;%P%&#65533;PK&#65533;_&#65533;Fo&#65533;F"&#65533;&#65533;C&#65533;EhtW&#65533;l&#65533;&#65533;}&#65533;&#65533;b`C&#65533;P&#65533;O&#65533;E&#65533;P&#65533;&#65533;&lE&< fj&#65533;S&#65533;&#65533;[h&#65533;pqg'&#65533;&#65533;wIO&#65533;&#65533;&#65533;l&#65533;&#65533;QB#&#65533;&#65533;n&#65533;&#65533;&#65533;&#65533;c&#65533;&#65533;C&#65533;&#65533;&#65533;&#65533;&#65533;q!&#65533;h&#65533;Bl&#65533;N$&#65533;D	Y&#65533;D"&#65533;&#65533;A\F"&#292; &#65533;&#65533;&#65533;&#65533;&#65533;&#490;&#65533;&#65533;&#516;&#65533;&#65533;&#65533;&#16461;&#65533;H&#65533;&#65533;j>BST&#65533;&#65533;&#65533;&vM&&#65533;^'P&#65533;!&#65533;&#65533;)+&#65533;&#65533;&#65533;&#65533;8&#65533;a@ &#65533;&#65533;&#65533;&#65533;&#65533;}&#65533;t &#65533;&#65533;&#65533;&#65533;&#65533;&#65533;T&#65533;&#65533;!&#65533;&#65533;&#65533;&#65533;@&#65533;@r&#65533; 
&#65533;&#65533;&#65533; L&#65533;K]&#65533;&#1817;[&#65533;S&#65533;D&#65533;&#65533;&#65533;&#1162;&#65533;I|&#65533;A&#65533;H&#576;&#1235;&#65533;$&#65533;I	&#65533;(&#828;&#65533;&#65533;&#1290;&#65533;&#65533;H&#65533;&#65533;&#65533;&#65533;:&#65533;&#65533;&#65533;A&#65533;&#65533;G&#65533;A-&#65533;&#65533;l&#558;&#65533;L&#65533;J&#65533;L&#65533;#&#65533;&#65533;&#65533;&#65533;&#65533;|&#65533;&#65533;@&#65533;!4J#h&#65533;&#65533;&#65533;x&#65533;I&#65533;&#527;&#65533;&#65533;%&#65533;U&#65533;aH&#65533;|&#65533;&#65533;&#65533;&#65533;/B&#65533;K&#65533;QLA&#65533;&#65533;&#65533;&#65533;@<&#65533;>:&#65533;$&#65533;&#65533;V&#65533;DAL&#65533;&#65533;U&#65533;&#65533;)&&#65533;&#65533;&#65533;&#1631;&#65533;&#1363;&#65533;H&#65533;"&#65533;&#65533;&#65533;&#708;&#65533;&#65533;~&#65533;&#65533; &#65533;E&]~&#65533;iz+&#65533;&#65533;V&#65533;&#65533;&#65533;&#65533;^&#65533;&#65533;&#65533;)SV&#826;&#65533;&#65533;W&#65533;&#65533;Q9&#65533;[&#65533;&#65533;FL]&#65533;Q&#65533;&#65533;&#65533;&#65533;&#65533;&#65533;n]N&#65533;&#65533;&#65533;&#65533;d&#65533;\&#65533;W2&#65533;&#65533;&#65533;`a&#65533;&#820;&#65533;&#65533;&#65533;&#511;0&#65533;&#65533;P&#65533;&#65533;U&#65533;*tV&#65533;|&#65533;rIYH&#65533;&#1232;E*&#65533;&#65533;&#2000;&#65533;&#1636;E&#1304;&#65533;Mf&#65533;p+&#65533;M&#65533;&#65533;B&#1444;&#65533;+&#65533;&#65533;&#1572;M&#886;&#65533;&#65533;&#65533;B,&#65533;&#65533;&#65533;&#65533;ZH&#65533;(&#65533;&#65533;&#57410;py&#65533;&#65533;&#65533;&#65533;cN^&#65533;I&#65533;&#1026;&#65533;&&#65533;&#65533;lN&#65533;y&#65533;fU &#65533;&#65533;.&#65533;&#65533;&#65533;c(&#65533;&#65533;A&#65533;&#65533;&#65533;&#65533;&#65533;&#65533;&#65533;D&#65533;&#65533;&#65533;&#65533;$ Y!H$&#65533;&#65533;&#65533;e&#65533;P&#65533;&x&#21399;9P&#65533;FPT&#65533;&#65533;&#65533;NjR$@FC&#65533;&#65533;\&#65533;I_&#65533;&#65533;&#65533;&<&#65533;s&#65533;&#65533;F&#65533;&#65533;B-&#65533;m&#65533;&#65533;\&#65533;&#65533;&#65533;pW{&#65533;&#65533;&#65533;Q&#65533;#&#65533;&#65533;5&#65533;&#65533;&#65533;&#65533;l&#65533;S&#65533;&#65533;q&#65533;&#65533;
*&#65533;&#65533;&#65533;\&#65533;&#65533;&#65533;`4&#65533;@&#65533;R$&#65533;&#448;*D"&#65533;&#65533;&#65533;^[
&#65533;AO&#65533;&#65533;	&#65533;BB&#65533;D{n&#65533;\&#65533;&#65533;%@&#65533;%@&#65533; &#65533;&#65533;&#65533;&#65533;-&#65533;&#65533;&#65533;&#65533;&#65533;&#65533;&#65533;&#65533; &#65533;&#65533;!0B&#65533;&#65533;A&#65533;@p x&#65533;&#65533;m&#65533;&#65533; &#65533;&#1537;\E &#65533;&#65533;&#65533;&#65533;	&#65533;@&#65533;a&#65533;@
&#65533;&#65533;&#65533;&#65533;  &#65533;&#65533;3&#65533;&#65533;&#65533;K^&#65533;L)&#65533;)&#54314;&#65533;&#65533;#&#65533;&#65533;&#747;&#65533;k&#65533;&#65533;&#787;q&#65533;&#65533;pH&#65533;S&#65533;&#65533;&#65533;&#65533;&#65533;&#65533;&#65533;&#65533;&#65533;&#65533;&#65533;&#65533;&#65533;&#65533;&#65533;'%&#65533;&#840;ol&#65533;&#65533;!&#65533;T&#65533;&#452;a&#65533;&#65533;*U&#65533;&#65533;&#65533;&#65533;P&#65533;&#65533;/X@&#65533; &#65533;&#65533;&#65533;WSP&#65533;&#65533;P&#811;2&#65533;&#65533;D	&#65533;&#65533;i&#65533;&#65533;$&#65533;&#65533;c@A&#65533; $  &#65533;&#65533;<&#1827;\&#65533;(&#65533;&#65533;&#65533;A*&#65533;&#65533;1&#65533;DI&#65533;&#65533;&#65533;O&#65533;.&#65533;&#65533;&#1238;&#65533;&#65533;J&#65533;0H/&#65533;L&#1005;&#65533;&#985;&#65533;&#65533;&#65533;]T&#1420;&#65533;&#16362;L'&#65533;&#65533;W.e'c&#65533; &#65533;N&#65533;2(#&#1471; e)W&#65533;(s&#65533;&#65533;%&#65533;WZ&#65533;&#65533;h&#65533;&#65533;-&#65533;T&#65533;2&#65533;6l&#65533;(&#65533;R&#65533;&#65533;&#800;&#1342;&#65533;&#65533;&#65533;&#65533;&#65533;&#65533;Ka&#65533;nQ&#65533;&#1984;&#65533;eU&#65533;&#65533;,&#65533;*&#65533;&#65533;&#65533;%s&#65533;&#65533;&#65533;,&#65533;d5&#65533;iq&#65533;6&#65533;&#65533;&#44610;,&#65533;+&#65533;m&#65533;&#874;i&#65533;&#65533;bv&#65533;&#65533;&#65533;&#65533;W}&#65533;%e%&#65533;w&#65533;R&#65533;&#65533;c0E&#65533;e&#65533;&#65533;, %&#65533;Xf&#964;8p&#65533;&#65533;q&#65533;&#65533;fn&#65533;&#65533;&#65533;0ER&#65533;&#65533;&#65533;&#65533;)&#65533;4[*&#65533;m&#65533;&#1687;A&#65533;_#xF&#65533;&#65533;&#65533;&#65533;&#65533;&#65533;&#65533;gkZ&#65533;&#65533;&#65533;&#65533;&#65533;E`&#65533;&#65533;y&#65533;Qt&#65533;:c&#65533;G&#65533;&#133;:/ &#65533;&#65533;w&#65533;&#65533;{j&#65533;DP&#65533;Lt&#65533;&#65533;<&#65533;R&#799;&#65533;:&#65533;dN)&#65533;&#65533;&&#65533;&#65533;ID&#65533;&#65533;&#65533;&#65533;D3&#65533;&#65533;&#65533;&#65533;&#65533;G&#65533;&#65533;&#65533;
&#65533;&#65533;&#65533;&#65533;z^5N&#65533;&#65533;a&#65533;dE&#65533;h&#65533;I$&#65533;&#257;t[{&#65533;t&#65533;PA&#65533;
,&#65533;&#65533;2$`&#65533;'h&#1317;z&#65533;rp&#65533;P&#65533;@&#65533;&#65533;&#65533; &#65533;&#65533;&#65533;@w&#65533;&#65533;&#65533;&#65533;&#65533;~I&#65533;&#65533;&#65533;&#65533; &#65533;K&#65533;&#65533;&#65533;&#65533;&#65533;/&#65533;G&#65533;&#65533;&#65533;f<(T&#65533;&#65533;&#65533;&#65533;&#65533;AD&#65533;&#1097;kjo&#65533;&#65533;kLn&#65533;&#65533;&#65533;&#455;|&#65533;>&#65533;&#65533;4&#65533;&#65533;%&#65533;&#65533;#&#65533;&#1198;~D&#65533;&#65533;VhjK&#65533;d&#257;&#65533;&#65533;?c&#65533;P&#65533;
0A&#65533;A&#65533;&#65533;&#65533;`&#65533;&#65533;y&#65533;&#45158;v(\I&#65533;&#65533;h&#65533;&#65533;!A`&#65533;>& ?" ?B&#65533;<T&#65533;&#65533;`&#65533;&#65533;&#65533;vk&#65533;Y&#65533;+ &#65533;$^&#65533;&#65533;&#65533;R&#65533;&#65533;&#65533;U&#65533;&#65533;`&#65533;&#65533;8rX&#65533;&#65533;)&#65533;&#65533;|&#65533;&#65533;&#65533;&#65533;T&#65533;P&#65533;&#65533;+_8&#65533;+%&#1529;&#65533;&#65533;f&#65533;&#65533;ex(&#65533;&#1914;&#65533;r&#65533;&#65533;L+P&#65533;&#65533;&#65533;&#65533;2V&#65533;x&#65533;&#65533;&#65533;&#65533;]&#65533;&#65533;&#65533;&#65533;M&#65533;&#65533;Z&#65533;3&#65533;&#30786;&#65533;&#65533;&#65533;&#65533;&#65533;eh&#65533;8&#65533;N&#65533;G&#65533;dY&#65533;cR&#65533;hQNj&#65533;&#65533;&#1592;&#65533;h&#65533;&#65533;&#898;^&#65533;&#65533;lmV&#65533;&#65533;&#65533;Y&#65533;"&#65533;5&#65533;I&#65533;&#65533;Q&#1502;J&#65533;jr_p&#65533;&#65533;&#65533;u&#65533;H&#65533;C&#65533;&#65533;&#65533;+&#65533;&#65533; &#65533;Y&#65533;jo&#65533;i&#65533;&#65533;B@&#65533;A&#65533;InD&#237;D&#65533;&#65533;G^_dD&#65533;ED&#65533;L &#65533;a&#65533;P$8}D&#65533;Rav&#1871;cq&#65533;G&#65533;:{yd&#65533;&#65533;-\&#65533;$&#65533;m&#65533;E&#65533;]&#65533; O&#65533;&#65533;V&#65533;^&#65533;'&#65533;&#65533;Nn&#65533;;&#65533;&#65533;&#65533;t&#65533;O&#65533;@&#65533;&#65533;l&#65533;&#65533;!&#65533;&#65533;B &#65533;&#65533;&#65533;&#65533;&#1312;&#65533;0o&#65533;&#65533;&#65533;&#65533;&#65533;:&#65533;{&#65533;&#65533;dO&#65533;D&#65533;:JB&#65533;&#65533;t&#65533;h&#65533;`@XA&#65533;A%&#65533;&#65533;&#65533;#&#65533;&#65533;tGP@l&#65533;5bA&#65533;o&#65533;&#65533;j&#65533;&#65533;&#65533;	t p@d&#65533;@&#65533;&#65533; $&#65533;&#65533;&#65533; &#65533;FRA&#65533;&#65533;&#65533;'&#65533;qn{&#65533;&#65533;&#65533;`!4(Bt&#65533;-&#65533;&#65533;yG&#65533;&#65533;k&#65533;&#65533;rN"&#65533;&#65533;k&{je&#65533;@i&#65533;c[&#65533;&#65533;&#65533;&#65533;&#65533;	hA\&#65533;P&#65533;t	T@P&#65533;L&#65533;&#65533;jC&#65533;&#65533;mk]&#1102;&#65533;*AT&#65533;&#65533;0UH&#65533;&#65533;&#65533;&#1643;&#65533;&#65533;&#65533;&#65533; 	l 4 C&#65533;&#65533;&#65533;#H &#65533;&#65533;dA&#769;&#65533;o&#65533;&#65533;}&#65533;hs&#65533;#owN&#65533;2(&#65533;&#65533;h&#65533;&#709;N&#65533;1&#65533; &#1858;&#65533;&#1398;~&#65533;>&#65533;&}&#65533;&&#65533;&#65533;41>&#65533;L&#65533;R&#65533;&#65533;&6e&#65533;&#65533;&#65533;'&#65533;89R&#1373;#&#65533;&#65533;8&#65533;_&#65533;%&#65533;&#65533;&#1034;&#65533;&#65533;&S&#65533;&#65533;&#65533;&#65533;&#65533;&#65533;;&#65533;&#65533;&#1016;&#1320;&#65533;&#65533;&#828;Q&#65533;&#65533;x&#65533;D&#65533;Z&#65533;&#65533;Y&#65533;&#65533;*8&#65533;n&#65533;&#65533;&#65533;$9&#65533;&#65533;&#65533;Z&#65533;&#65533;&#65533;M_&#65533;&#65533;&#65533;%8&#65533;&#65533;^&#150;&#65533;&#65533;9&#65533;u~&#65533;dQ&#65533;&#1328;E[&#65533;G&#65533;NR&#65533;&#65533;7&#65533;N&#65533;&#65533;GHm&#65533;&#65533;&#65533;``@&#1313;c&#65533;&#65533;&#65533;&#65533;<{&#65533;&#65533;&#65533;&#65533;GO&#65533;>&#65533; FD&#65533;&#65533;!D&#65533;2d&#65533;&#65533;&#65533;A&#65533;&#65533;R"&#65533;&#65533;&#65533;)R&#65533;JD&#65533;(&#332;Y&#65533;&#65533;&M&#65533;j^z&#264;Q&#65533;C&#65533;&&#620;&#65533;&#65533;S&#65533;N&#65533;8&#1900;&#65533;&#65533;&#27043;&#65533;D&#65533;&#65533;J&#1319;&#65533;G=&#65533;&#65533;&#65533;&#65533;(R_&#65533;~ut&#65533;%&#65533;g&#1122;&#65533;&#65533;&#65533;$Il&#65533;>r$)&#65533;%M&#65533;:u&#65533;&#1329;&#65533;&#65533;R&#65533;4x&#65533;&#65533;C&#65533;%2&#65533;2&#65533;&#65533;&#65533;&#65533;e4&#65533;h&#65533;&#65533;&#272;#Ej&#65533;&#65533;g"&#65533;m&#2038;*X&#65533;&#1844;&#65533;&#65533;&#65533;&#65533;&#65533;	R&#65533;&#795;&#65533;3&#65533;M&#65533;/]&#65533;X&#65533;eJ&#65533;.]&#65533;&#16452;&#65533;U&#65533;Q&#65533;&&#65533;&#65533;b&#65533;D"p&#65533;&#65533;%&#65533;F&#65533;&#65533;YT$gI&#65533;>|&#65533;&#132;
&#65533;T<i&#65533;&#65533;&#65533; A)"^4>#H&#65533;)a&#65533;d&#65533;&#65533;&#65533;G&#65533;)c&#65533;HY&#65533;H
&#65533;o&#65533;&#65533;&&#750;&#65533;&#65533;Q&#65533;@&#65533;&#65533;P&#65533;&#65533; &#65533;&#65533;>&#65533;&#65533;&#65533;&#65533; )@<&#65533;&#65533;
+&#65533;C&#65533;&#65533;#&#201;B&#65533;#&#65533;R"&#65533;&#65533;A0&#65533;P&#65533;C$$&#65533;9&#65533;&#65533;&#65533;&#65533;
,&#65533; &#65533;6&#65533; 
h&#65533;&#65533;?&#65533;cC?&#65533;P&#65533;&#65533;;&#1795;?T&#65533;Du&#65533;&#65533;D;LH&#65533;-Q&#65533;0&#65533;&#65533;h&#65533;%tX&#65533;&#65533;	8&#65533;&#65533;;8&#65533;&#65533;@&#65533;*&#65533;&#65533;&#227;w&#65533;&#65533;&#65533;?N&#65533;2&#65533;&#65533;&#65533;&#65533;&#65533;&#65533;C!3&#65533;H(=&#58883;&#65533;&#65533;&#65533;#&#65533;&#65533;&#530;&#65533;EI-&#65533;&#65533;-UD&#65533;&#198;:&#65533;T&#65533;&#65533;|&#65533;!I&#65533;t&#65533;RI&#65533;&#65533;CSNy&#65533;&#65533;V[C&#65533;&#65533;S^&#65533;&#1365;&#65533;K&#65533;&#206;:4%&#65533;&#65533;>&#65533;&#65533;Ye&#65533;&#65533;&#65533;e&#30243;i&#65533;&#65533;C&#65533;m&#65533;h&#65533;[f&#65533;&#65533;&#65533;Zo&#65533;HW&#65533;u&#65533;&#854;&#65533;u&#65533;h&#65533;8&#65533;}&#65533;2:&#65533;UXY%SJ1%VZ&#65533;wVTAE&#65533;TP)&#65533;&#65533;F&#65533;RH1.P0&#65533;8&#65533;O&#65533;&#65533;&#65533;RN&#7637;&#65533;[&#65533;%&#65533;WZyEZj&#65533;%Yd&#65533;E&#65533;aq&#65533;_&#65533;6&#65533;&#65533;&#65533;<&#65533;K*&#65533;B&#65533;SPaXgSN!%cO&#65533;&#65533;&#65533;&#65533;Idd&#65533;xZ&#65533;-J.&#65533;DkL,&#65533;$H ak&#65533;&#65533;#&#65533;g/&#850;&#65533;>%&#65533;&#65533;&#65533;,B&#65533;&#65533;&#65533;{&#65533; 1&#65533;&#65533;Gz&#65533;&#65533;&#65533;&#65533;;&#65533;&#65533;D&#65533;[F&#65533;$&#65533;&#65533;.!
&#65533;&#65533;4&#65533;D&#65533;&#1167;&#65533;J4&#65533;
&#65533;L&#65533;&#65533;d&#65533;&#65533;2?&#65533;&#65533;|&#65533;&#43710;&#65533;&#65533;+,&#65533;x&#65533;DL2&#65533;&#65533;J&#1170;$&#65533;&&#65533;&#65533;&#65533;F&#65533;]&#65533;J&#65533;&#14639;&#65533;Ee&#1169;z=&#65533;'&#65533;,&#65533;&#65533;I&#65533;'&#65533;<R&#65533;D;l#&#65533;-:0jF`;0(&#65533;&#38057;y&#65533;?&#65533;Jh&#65533;o&#1961;Fd?&#65533;&#65533;2&#65533;&#65533;
)&#65533;&#65533;b&#65533;0&#65533;&#65533;A\B*&#65533;&#65533;"&#65533;p!&#65533; h@XP<@&#65533;_&#65533;&#65533;!&4&#65533;`&#65533;&#65533;+ L&#65533;7 &#65533;&#65533;V&#65533;@p&#65533;&#65533;&#65533;&#65533;x&#65533;&#65533; &#65533;r&#52449;$&#65533;&#261;&#65533;w&#65533;&#65533;Z&#65533;&#65533;&#65533;&#65533;a&#65533;"A4"&#65533;"*&#65533;&#65533;@&#65533;&#1425;Q&#65533;Db"&#65533;CUBT&#65533;&#1360;K&#65533;mG&#65533;&#264;&#65533;&#65533;&#65533;@&#65533;=#&#65533;&#65533;&#65533;(;pA&#65533; 0&#65533;T&#65533;&#65533;&#65533;&#928;Dq&#65533;JrT&#65533;X&#65533;#+~i!&#65533;QG &#65533;&#65533;H&#65533;j&#65533;&#65533;*&#1313;XRA<&#65533;AU(B &#65533;&#65533; 0@:&#65533; 	|&#65533;A&#65533;B&#34823;&#65533;&#65533;am&#65533;&#65533;&#65533;&#1296;`%&#65533;&#65533;&#65533;\)&#65533;&#65533;a[hU&#65533;&#65533;&#65533;H	&#65533; &#65533;
f&#65533;&#65533;LF&#65533;&#65533;*&#65533;&#65533;.&#65533;&#65533;L-&#65533;H&#65533;&#65533;&#65533;%&#65533;&#65533;&#65533;,^ZKZ&#65533;f4ku&#65533;j&#65533;&#65533;&#65533;&#65533;&#65533;&#65533;&#65533;l&#1185;&#65533;C&#65533;	&#65533;tiJ &#65533;LW<&#65533;&#65533;-M&#65533;A&#65533;&#65533;?&#65533;&#65533;I/v&#65533;&#65533;&#65533;px&#65533;A&#65533;&#1027;&#65533;&#65533;&#65533;&#1930;&#65533;&#65533;.&#65533;*&#65533;W^F&#65533;&#65533;U&#65533;Bg`&#65533;(*&#65533;&#330;&#65533;&#65533;&#65533;&#65533;_&#1610;&#65533;P&#65533;&#1214;&#65533;#&#65533;KS6Z&#65533;&#65533;2&#65533;L9
&#65533;&#65533;&#65533;/X&#65533;Y':V1T `+&#65533;V<&#65533;TZ&#65533;v&#65533;&#65533;&#65533;#l&#65533;GL&#134;g&#65533;Z&#65533;&#1938;&#65533;G$&#65533;G}&#65533;&#1385;\&#65533;&#65533;&#65533;T$2I&#65533;&#1320;?&#65533;&#65533;'&&#65533;I&#65533;%&&#65533;7MBr]k&#65533;|&#65533;D&#65533;M&#65533;V8&#28334;&#65533;&#65533;&#65533;Z&#65533;&#65533;2;&#65533;&#65533;E&#65533;?M)J?Q&#65533;&#65533;&#65533;b&#65533;&#65533;&#65533;&#65533;>&#65533;&#65533;&#65533;&#65533;!&#65533;&#65533;*&#65533;&#65533;&#65533;&#65533;8&#65533;;N&#65533;[&#65533;&#65533;&#65533;&#65533;&#65533;@b&#65533;,f&#65533;&#65533;&#65533;&#65533;":+&#65533;&#65533;&#65533;Ab}6d%X;&#65533;w&#65533;l&#65533;^&#65533;*5$
&#65533;o&#65533;&#65533;&#65533;&#1087;3&#65533;&#65533;e@C&#65533;&#65533;&#65533;&#65533;9l&#65533;&#65533;x@%&#65533;&#65533;l&#65533;!&#65533;&#65533;%&#65533;&#65533;&#65533;QPA*@&#65533;&#919;pA&#65533;P&#65533;&#65533;&#65533;&#65533;Z&#65533;-25&#65533;\&#65533;&#65533;&#65533;&#65533;&#65533;`"&#1143;&#65533;&#65533;&#65533;3&#65533;&#65533;&#65533;"^C&#65533;)1T&#65533;p!&#404;!&#65533;4h#&#65533;&#65533;&#65533;&#65533;CU&#65533;mU&#65533;&#65533;&#65533;\d&#65533;3&#65533;&#65533;&#65533;gL&#65533;&#65533;&#65533;	D@&#65533;&#65533;&#65533; &#65533;T&#65533;&#65533;%H&#65533;Q	Q8&#65533;&#65533;`&#65533;E&#65533; &#65533;Q&#65533;z&#65533;B&#65533;&#65533;.&#65533;&#65533;1&#65533;D&#1696; &#65533;&#65533;
H&#65533;&#65533;&#65533;g&#65533;N&#65533;B&#65533;@&#65533;N&#65533;&#65533;J_&#65533;&#219;=&#65533;O&#65533;&#65533;A&#65533;&#65533;&#65533;|&#65533;}&#65533;Z&#65533;&#65533;&#65533;:&#65533;e&#65533;J&#65533;Wgr&#1328;&#65533;&#65533;D&#65533;R&#65533;&#65533;&#65533;&#65533;x&#65533;&#65533;y&#65533;&#65533;&#65533;&#65533;&#65533;&#65533;&#65533;UrI&#65533;]&#65533;&#65533;&#65533;&#65533;<&#65533;&#65533;&#65533;9]o`&#233;&#65533;&#65533;&#65533;&#65533;&#65533;+np<&#65533;p&#65533;W&#65533;&#65533;&#1453;&#65533;5&#65533;&#65533;&#1030;S&#65533;A&#65533;l&#65533;&#65533;&#65533;&#65533;pif&#65533;&#65533;o&#65533;W&#65533;S&#65533;&#65533;4&#65533;&#65533;`X&#1106;&#65533;&#65533;&#65533;"&#65533;(HI:&#65533;&#65533;m&#65533;u&#65533;y&#65533;&#65533;&#65533;R&#65533;&#180;d1{&#65533;&#65533;c&#25239;&#65533;"#Z&#65533;D&#65533;&#65533;%5&#65533;&#65533;&#168;M&#65533;R&#65533;&#65533;&#2022;K
&#1532;&#65533;>&#65533;2&#65533;&#65533;&#65533;&#65533;Y&#65533;29&#65533;e&l&#65533;&#65533;&#1044;&#65533;;&#65533;A@&&#65533;SK&#65533;&#65533; &#65533;&#65533;N&#65533;&#65533; &#65533;&4&#65533;&#65533;&#65533;$U&#65533;^&#65533;Z&#65533;&#65533;r;&#65533;q&#65533;@&#65533;&#65533;H&#65533;og&#65533;&#65533;Qeh:&#65533;
`2
&#65533;&#860;&#65533;&#65533;&#65533;&04&#65533;|"&#65533;&#65533;J&#65533;5&#65533;S4&#65533;&#65533;&#65533;7H&#65533;}1&#65533;&#65533;N&#65533;&#65533;	&#65533;#&#65533;fW&#65533;&#65533;&#65533;w&#65533;(H&#65533;m&#65533;&#65533;&#65533;X&#65533;&#65533;p&#65533;&#65533;Au&#65533;&#65533;w&#65533;&#65533;&#65533;{&#65533;0&#65533;&#65533;&#1852;&#65533;q&#65533;[&#65533;&#65533;4>\&#65533;&#65533;p&#134;&#65533;&#65533;|r&#65533;&#65533;&#65533;&#65533;f &#65533;&#816;&#65533;5&#65533;]&#65533;_F&#65533;k Cd&#65533;$&#65533;zX&#65533;
&#65533;&#65533;:p&#65533; &#65533;&#65533;.@d &#65533;%&#65533;A&#512;&b&#65533;&#65533;&#65533;D!"&#65533;&#65533;&#65533;M&#65533;8&#65533;D&#65533; &#65533;'u;&#65533;&#65533;x&#65533;&#65533;mn&#65533;;\&#65533;0&#65533;a&#237;"&#1835;&#65533;v&#65533;9*ED&#65533;&#65533;R &#65533;&#65533;&#65533;&#65533;&#65533;>&#65533;&#65533;V 8 h  &#65533;,A&#65533;&#65533;&#65533;&#65533;&#65533;f&#65533;^&#65533;&#65533;&#65533;&#65533;`&#272;&#65533;&#65533;L&#65533;&#65533;&#65533;LC8&#65533;K&#65533;&#65533;"0&#65533;&#65533;&#65533;&#65533;@X &#65533; &#65533;&#65533;>&#65533; `0&#65533;^`&#65533;&#65533;&#65533;&#1824;&#65533;@&#65533;&#65533;!P&#65533;&#656822;e!X&#65533;Y&#169;&#1070;&#65533;S&#65533;l&#65533;&#65533;I&#65533;&#65533;)&#65533;&#65533;e&#65533;8Y
m&#65533;&#65533;&#65533;&#65533;m&#65533;)Y&#65533;iX)Yj&#65533;&#65533;ziY&#65533;
&#65533;&#65533;&#65533;&#65533;
&#65533;&#65533;]&#65533;%[
"\&#65533;i&#65533;&#1321;&#65533;v-&#65533;&#65533;i&#65533;`&#65533;J&#65533;^&#65533;&#65533;"&#65533;&#65533;&#65533;&#65533;&#65533;&#65533;&#65533;&#65533;&#65533;e]&#65533;&#65533;&#65533;&#65533;0^R&#65533;xM&#65533;
]p&#65533;&#65533;&#65533; :!Ta&#65533;&#65533;_:&#65533;b&#65533;dV&#65533;!&#65533;&#65533;B&#1752;&#65533;(&#65533;&#65533;k0&#65533;(8a>&#65533;&#65533;*&#65533;&#65533;Z&#65533;&#65533;Z&#65533;V&#65533;dda^&#65533;&#65533;X&#65533;`qdD&#65533;aV&#174;*&#65533;&#65533;fhT&#65533;E&#65533;+&#65533;&#65533;&#65533;&#65533;t2&#710;0a&#65533;b)T&#65533;&#65533;5\&#65533;G^d&#65533;6&#65533;3>&#65533;'&#65533;*&r&#65533;&#65533;&#65533;,&#65533;x&#65533;&#65533;8&#65533;.&#65533;")p&#65533;):!(A
L&#65533;T,N&#65533;_(&#65533;&#65533;&#65533;N&#65533;B&#65533;&#65533;&#65533;&#65533;&#65533;&#65533;&#65533;&#65533;b5'&#65533;.+T&#65533;&#65533;&#65533;J &#65533;mo&#65533;*&#65533;&#65533;&#65533;&#65533;@&&#65533;^&#65533;&#65533;&#65533;b&#65533;*QE&#65533;*a'0&#65533;&#65533;\&#65533;&#65533;&#499;&#422;&#65533;`&#65533;w:C2&#65533;
12b&#65533;D&#65533;&#65533;&#65533;&#646;&#65533;&#65533;&#65533;&#426;&#65533;C&&#65533;BjH2#0&#65533;&#65533;.&#65533;&#65533;$&#65533;&#65533;&#65533; &#65533;&#65533; &#65533;`
&#65533; &#65533;`!
&#65533;&#65533;&#65533;&#65533;&#65533;&#65533;
&#65533;&#65533;!"B&#206;L&#65533;&#65533;V &#65533;&#65533;<2&#65533;B |&#65533;
&#65533;@&#65533;)&#65533; &#65533;(&#65533;@&#65533;/&#65533;VK&#65533;&#65533;z0.?&#65533;-Dj&#65533;&#65533;$s21TB&#65533;&#65533;&#65533;"d&#65533;v&#65533;@&#65533;&#65533;&#65533;0]L&#65533;&#65533;@
T&#65533;&#65533;O @&#65533;d&#65533;&#65533;I&#65533;&#65533;&#65533;,&#65533;KN&#65533;T&#65533;d"AM&#65533;$C&#65533;Im04!0&#65533;&#65533;&#523;p&#65533;&#65533;`
h&#65533;"@&#65533;O&#65533;dO&#65533;F`&#65533;&#65533;&#65533;&#65533;&#65533;&#65533;&#65533;S&#65533;&#65533;Q|0&#65533;@BD&#296;)	&#65533;l&#65533;9&#65533;0\&#65533;	!~&#65533;S&#65533;s&#65533;&#65533;&#65533; &#65533;P:&#65533;!&#65533;Y&#60187;&#65533;eZ&#65533;&#65533;Y^%&#65533;&#65533;1&#65533;&#65533;ISj%\&#1171;&#65533;&#65533;&#1440;&#65533;@Z&#65533;&#65533;&#65533;&#65533; &#65533;T&#65533;&#65533;&#65533;&#65533;&#65533;&#1544;M^&#65533;&#65533;>]m&#65533;&#65533;)^&#65533;&#65533;@&#65533;&#65533;&#65533;&#65533;>&#65533;&#65533;&#65533;&#65533;&#65533;&#65533;&#65533;&#65533;E&#65533;&#65533;_&#65533;h&#65533;&#65533;&#65533;&#65533;`Tab&#65533;&#65533;<a`&#65533;&#65533;Fv&#65533;&#65533;vnkF&#65533;&#65533;F&#65533;M&#65533;^&
&#65533;\j&#65533;&#65533;&#65533;&#65533;Zgt&#65533;&#65533;EAFdN&#65533;D&#65533;&#65533;&#65533;+&#65533;&#65533;b&#65533;"&#65533;d&#65533;&#65533;&#65533;%7&#49062;&#65533;/.mDF
&#65533;o*&#65533;;&#65533;&#65533;&#65533;&#65533;&#65533;&#65533;&#65533;&&#65533;g>&#65533;&#65533;qD(B&#65533;]Gr&#65533;&#65533;&#65533;&#65533;&#65533;Bh&&#65533;(Q&#65533;F'h&#65533;_&#65533;&#65533;bzz&#65533;*&#65533;&#177;D'&#65533;&#65533;
Z&#65533;h&#65533;f4&#65533;_&#65533;&#65533;M&#65533;vf&#490;&#65533;&#1287;d@<Gx&#65533;&#65533;O&#65533;b6&#65533;{&#65533;&#65533;>&#65533;&#65533;wNul0H;g'{&#65533;&#65533;&#65533;&#65533;2&#65533;&#65533;&#65533;,&#65533;&#65533;bg&#65533;&#65533;&#65533;8J&#65533;&#65533;&#65533;&#65533;&#65533;&#696;&#65533;&{.&#65533;"&#65533;&#28026;On&D&#65533;&#65533;&#65533; &#65533;@&#65533;&#65533;	&#65533;&#65533;&#65533;&#65533;&#65533;3&#65533; &#65533;&#65533;&#65533;@&#65533;`P6&#65533;*b&#65533;@&#65533;&#65533;6 &#65533;.&#65533;(&#65533;> &#65533; &#65533;u&#65533;P&#65533;D&&#65533;&#65533;l&#65533;&#65533;&#65533;&#65533;/pthl$&#65533;&#65533;#&#65533;&#65533;C&#65533;gU&#65533;&#65533;&#65533;p$&#65533;&#65533;/k&#65533;L&#65533;E&&#65533;Y#v&#65533;&#65533;G&#65533;d&#65533;)&#65533;X,0&#65533;&#65533;&#65533;&#65533; `&#65533;&#65533;DT&#65533;	&#65533;@V&#65533; U&#65533;hC2sV&#65533;KV&#65533;&#65533;Q`&#65533;49d&#65533;
PC&#65533;S&#65533;&#65533;&#65533;/ ?D&#65533; &#65533;&#65533;	l`*`A&#65533;N
&#65533; T. Z`&#65533;2&#65533;3&#65533;&#65533;,S&#65533;&#65533;&#65533;`&#65533;&#65533;|DE &#65533; &#65533;&#65533;m&#65533;lZb[&#65533;)&#65533;)	&#65533;&#65533;&#65533;<-l&#65533;&#65533;Zz	&#65533;&#65533;W&#65533;&#65533;&#65533;4&#65533;&#65533;&#65533;&#65533;o&#65533;&#22506;P&#65533;T&#65533;&#65533;E&#65533;&#65533;&#65533;[&#400;&#65533;L&#65533;&#65533;&#65533;%[rM&#65533;t&#65533;&#65533;&#65533;^&#65533;^&#65533;&#65533;2&#65533;]&#65533;&#65533;&#65533;&#1418;mt?&#65533;8&#65533;s&#65533;`&#1312;87]&#65533;&#65533;&#65533;3&#65533;@&#1056;B&#1357; &#65533;e`&#65533;&#65533;_Fj"Q+&#65533;xD&#65533;&#65533;$&#65533;&#65533;&#65533;@&#65533;&#65533;&#65533;&#65533;&#65533;&#65533;\af&#65533;&#65533;z1z9&#65533;s&#65533;&#65533;'&#65533;&#65533;B/@&#65533;&#65533;d1xK&#65533;&#65533;qQ&#65533;,-&#65533;&#65533;&#65533; &#65533;oL262&#65533;&#65533;&#65533;&#65533;4~k%&#65533;QxH&#65533;{&#65533;J&#65533;&#65533;&#65533;/&#65533;&#65533;&#65533;&#65533;&#65533;&#65533;&#65533;&#65533;Z&#65533;+&#65533;&#65533;&#65533;&#1586;&#65533;B&#1664;&#65533;b&#65533;GQ&#65533;&#65533;&#65533;9&#65533;&#65533;|&#65533;&#65533;&#65533;+f&#65533;Z&#65533;w&#65533;M&#65533;I&#65533;,j"0&#65533;&#179;bHq&#65533;U&#65533;&#65533;&#65533;uLK&#65533;QT_&#65533;0.&#65533;&#65533;>~&#65533;&#65533;w$&#65533;$#%&#65533;&#65533;0l&#65533;&#65533;&#65533;(&#65533;C0+&#65533;&#65533;n&#65533;|Z#&#65533;&#65533;bA0&#65533;1L.m&#65533;AB&#65533;&#65533;&#65533;&#65533;&#65533;&#65533;@
&#65533;`(&#65533;&#65533;X&#65533;&#65533;&#65533;&#65533;&#65533;37,&#65533;&#65533;#2A&#65533;@<@&#65533;(&#65533;*`R`&#65533;@&#65533;Q@L$("G&BY&#65533;4$;L">&#65533;&#65533;z&#65533;&#65533;#&#65533;*&#65533;c&#65533;U&#65533;M&#138;&#65533;&#65533;&#65533;&#65533;= "&#65533;&#65533;l&#65533;&#65533;N&#65533;)M&#65533;&#362;dE&#1039;&#65533;L_&#65533;F&#65533; " &#65533;d&#65533;&#65533;\&#65533;	&#65533;&#65533;g&#65533;`&#65533;K&#65533;	Rh&#65533;i&#65533;b&#65533;!E&#65533;&#65533;P&#65533;&#65533;&#65533;@&#65533;&#65533;I&#65533;&#65533;&#65533;#&#65533;&#65533; < &#65533;d&#65533;&#65533;&#65533;0&#65533;d &#65533;`
&#65533;&#65533;&#65533; &#65533;&#65533; &#65533;&#65533;&#65533;u&#65533;&#65533;&#65533;&#65533;0&#65533;&#65533;&#1561;[&#65533;&#1243;&#65533; &#65533;&#65533;ER2&#65533;&#65533;&#65533;]&#65533;[&#65533;&#65533;Z6&#65533;W&#65533;&#65533;&#65533;&#52830;&#1910;&#65533;$%YH&#65533;&#65533;&#65533;E&#65533;&#65533;&#65533;&#65533;&#65533;&#65533;4&#65533;&#65533;)S(&#65533;=&#65533;&#65533;4W@Q&#65533;&#65533;|m&#65533;&#65533;%[&#65533;&#65533;?&#65533;t&#1264;t&#65533;P?&#65533;3&#65533;&#65533;&#65533;r&#65533;@&#65533;Y&#65533;&#65533;&#65533;&#65533;&#65533;0&#65533;&#65533;_&#65533;Q&#65533;&#65533;&#65533;v&#65533;`DFG&#65533;DEt&#65533;.&#65533;s &#65533;y&#1191;&#65533;&#65533;&#65533;yI&#65533;&#65533;&#65533;MF&#65533;&#65533;F&#65533;Fa&#65533;H&#65533;e&#65533;&&#65533;&#65533;&#1990;&#65533;cDQ`&#1709;&#65533;&#65533;K&#65533;OM&#65533;8&#65533;").rer&#65533;xH&#65533;0Bzth@2&#65533;&#65533;&#46762;bW&#65533;&#65533;&#65533;4/&#65533;B+&#65533;*&#65533;-&#65533;@&#65533;(B.k&#65533;&#65533;T.x&#65533;n&#65533;&#65533;&#65533;&#65533;&d&d`&#65533;&#51342;&#65533;z&#65533;&#65533;&#65533;&#33415;=x&#65533;[a&#65533;w&#65533;&#65533;<1&#65533;&#65533;&#65533;y&#65533;&#65533;!%A&#65533;&#65533;&#65533;&#65533;xx*&#65533;	do&#65533;&&#65533;"#&#65533;C&#65533;#&#65533;50A&#65533;4&#65533;&#65533;/&#65533;3&#65533;&#65533;2&#65533;&#65533;&#65533;&#65533;ty&#65533;i&#65533;G&#65533;&#65533;&#65533;i&#65533;&#65533;&#65533;&#31514;V#&#65533;=&#65533;&#65533;&#65533;&#65533;&#65533;&#65533;&#65533;&#65533;@&#65533; &#65533;&#65533;&#65533;&#65533;&#65533;&#1049;%&#65533;=&#65533;&#65533;`&#65533;< &#65533;,@&#65533;6&#65533;&#65533;&#65533;IA~&#65533;&#65533;P"&#588;&#65533;&#65533;&#65533;&#65533;*&#65533;lD&#65533;&#65533;&#65533;T&#65533;&#65533;&#65533;hj&#65533;f&#65533;{	QP&#65533;1&#65533;&#65533;"&#65533;=@D~&#65533;R&#65533;&#65533;Q&#168;&#65533;6&#65533;2&#65533;r&#65533;&#65533;&#65533;TR&#65533;Q&#65533;&#65533;&#65533;&#65533;`,@&#65533;&#65533;&#65533;&#65533;e&#65533; f&#65533;&#65533;7&#65533;&#65533;&#65533;fUN _)&#516;&#65533; R&#65533;&#65533;&#1478;!BE&#65533;&#65533;&#65533;&#65533;Cd"ai&#65533; 	V&#65533;` &#65533;&#1619;V&#65533; &#65533;HD&#65533;X&#65533;d`f&#65533;|&#65533;&#65533;&#65533;
&#65533;&#65533;&#65533;@8c&#65533;@RW&#65533;&#65533;&#65533;&#65533;&#65533;&#65533;&#65533;&#65533;&#65533;&#65533;`7e&#65533;&#65533; $&#863;wf&#65533;&#65533;
&#65533;&#65533;e&#65533;&#65533;p&#65533;&#65533;&#65533;YEp&#65533;p]&#65533;)&#1256;&#65533;&#65533;&#65533; &#65533;&#65533;&#65533;&#65533;&#65533;&#65533;&#65533;<&#65533;%&#65533;&#65533;>&#65533;&#65533;&#65533;%&#65533;I7&#65533;i &#65533;&#65533;W&#65533;]&#65533;pu&#65533;%\f:]>&#65533; >&#65533;&#65533;@A&#65533;&#65533;&#65533;&#2483;"H&O&#65533;`&#65533;&#65533;`&#65533;&#65533;&#65533;&#65533;&#65533;i&#65533;#}&#65533;&&#65533;X&#1937;``!f&#65533;]a&#65533;&#65533;Y&#65533;Qf&#65533;5*&#65533;&#65533;&#65533;tQ&#65533;&#65533;6*`&&#65533;f&#226;Ra{q&#65533;0&#65533;yTR-&#391;-&#1322;&#65533;yk&#65533;&#65533;B)&#65533;&#65533;&#65533;4w&#65533;us&#65533;xe"W&#65533;"+ X&#65533;&#65533;_&#65533;]`jq_&#65533;&#65533;f&#65533;4 &#65533;&#65533;&#65533;&#65533;x$&#65533;/ d<&#65533;&#65533;%1&#65533;F!A1ry&#65533;-.&#65533;&#65533;&#65533;&#65533;x&#65533;&#65533;p&#65533;&#65533;p>&#65533;%g&#65533;&#65533;&#65533;&#65533;p&#65533;:&#65533;4&#65533;an&#65533;|&#65533;x&#65533;&#65533;&#65533;&#482;&#65533;4&#65533;&#65533;WA&#65533;}!&#65533;&#65533;&#65533;d&#162;&#65533;A(n&#65533;&#65533;&#1664; (&#65533;M&#1226;&#65533; &#65533;&#65533;&#65533;&#65533;{&#65533; \&#65533;>&#65533;. :&#65533;J &#65533;`&#65533;&#65533;QH$Q4&#65533;DH&#65533;&#1316;(C1&#65533;&#65533;y.&#65533;&#65533;$.#&#65533;&#65533;&#65533;9GFL&#65533;,&#65533;D&#65533;6&#65533;&#65533;&#65533;8&#65533;&#50152;$"&#65533;&#65533;D&#65533;&#65533;&#65533;PD&#65533;&#65533;&#65533;&#65533;&#65533;4&#65533;&#65533; <iX 
&#65533;&#65533;!&#65533;6T&#1932;Kz&#65533;g)T&#65533;t$4Ky&#65533;+%&#65533;&#65533;&#65533;&#65533;I&#65533;&#522;ln&#65533;&#65533;&#65533;.&#65533;&#65533;j&#65533;&#65533;&#65533;&#65533;O&#65533;&#65533;,&#65533;&#65533;T&#65533;&#65533;&#65533;&#65533;&#65533;&#65533;&#65533;&#65533;&#65533; &#65533;&#65533;\&#65533;3&#65533;&#1701;o#&#65533;\&#65533;]6%&#65533;I&#65533;&#65533;&#65533;&#65533;J&#65533; <&#65533;&#65533;;u&#65533;&#65533;&#65533;&#65533;&#65533;&#65533;<w&#65533;&#65533;a&#65533;P&#65533;&#65533;=}&#65533;$&#65533;CG&#65533;r&#65533;x&#65533;c&#65533;aC;$&#65533;&#777;&#65533;&#65533;F:q&#1852;&#65533;#&#65533;I:x&#65533;&#1041;9G&#65533;N&#65533;;&#65533;&#65533;	&#65533;&#65533;&#65533;l&#65533;&#65533;	&#65533;&#65533;&#65533;7&#65533;&#65533;&#65533;&#65533;MR&#65533;8}&#65533;&#65533;&#1264;&#65533;6/c&#1441;&#65533;h&#65533;6C&#65533;&#396;9g&#65533;&#1559;(&#1108;5&#65533;T*V&#65533;P&#65533;U&#65533;J+&#65533;&#65533;Z&#65533;:Uj&#65533;O&#65533;6a&#65533;TI&#65533;H&#65533;"=&#65533;D)&#65533;d&#595;(a&#644;IS&#65533;R&#65533;&#65533;&#65533;&#65533;W&#65533;&#65533;S&#65533;Q&#65533;r&#65533;&#42347;&#65533;yS&#65533;2E*&#65533;(Q&#65533;=u&#65533;D&#65533;&#65533;6&#65533;Q&#65533;M&#65533;p&#65533;&#65533;@&#65533;&#65533;&#65533;|&#65533;(&#1634;&#65533;{&#65533;T&#65533;&#65533;&#65533;L&#65533;&G&#65533;&#37988;I&#65533;"9n&#65533;($&#65533;&#65533;&#65533;[&#65533;d&#65533;2&#65533;L&#65533;:u&#65533;*x&#65533;&#65533;w&#65533;&#65533;&#1981;&#65533;&#65533;&#1315;S&#65533;&#65533;&&#65533;l&#65533;&#65533;q&#65533;&#65533;b&#65533;o&#65533;&#65533;vJ^&#65533;4&#65533;&#65533;+&#65533;&#65533;&#65533;
]&#65533;&#65533;b*^X
r&#65533;&#65533;&#65533;&#65533;o&#65533;&#65533;	&#65533;&#65533;&#65533;&#65533;W+*&#65533;&#65533;^&#65533;&#65533;&#65533;	'&#65533;]B&#65533;%&#65533;H&#65533;$&#65533;=&#65533;&#65533;&#65533;&#65533;7&#65533;'&#65533;yX(&#65533;H"	%&#65533;h&#65533;p&#65533;yb'%b2&#65533;#&#65533;0&#65533;"&#65533;d&#65533;	)&#65533;&#65533;&#65533;I%&#65533;d&#65533;&#533;&#65533;@&#65533;&#65533;t&#65533;&#65533;|&#65533;&#65533;"&#65533;%&#65533;a&#65533;&#65533;"&#65533;&#65533;'&#65533;&#65533;(&#65533;&#65533;"&#65533;&#65533; &#65533;R&#v"&#65533;&#65533;"&#65533; &#65533;&#65533;(&#65533;&#65533;&#65533;'!&#65533; &#65533;&#65533;l&#65533;&#65533;FQE&#65533;d&#65533;~ "&#65533; &#65533;"( }&#65533;qH j$A&#65533;|&#65533;A&#65533;0Co&#65533;&#65533;{&#65533;&#65533;ID&#65533;~T&#65533;&#65533;&#65533;&#65533;&#65533;&#65533;&#65533;&#65533;&#65533;} B&#65533;!&#65533;$&#65533;&#533;&#65533;A&#65533;H#W^ig&#65533;&#65533;$&#65533;&#541;&#65533;&#65533;Ex &#65533;&#484;~&#65533;H&#65533;&#65533;+oE&#65533;&#65533;;/&#65533;&#65533;&#65533;&#65533;&#65533;&#65533;b&#65533; &#65533; &#65533;,!&#65533;&#65533;o&#65533;&#65533;&#65533;n &#65533;&#65533;/ O&#65533;&#65533;&#261;B&#65533;5p0&#65533;$p@X0Cu&#827;GM[&#65533;&#65533;-'&#65533;&#65533;&#65533;&#65533;F&#1735;&#65533;&#65533;&#65533;Z&#65533;&#65533;&#65533;k,&#65533;)&#65533;&#65533;&#65533;&#65533;&#65533;-&#65533;&#65533;&#65533;|&#65533;&#65533;E)4@&#65533; "p@	&#65533;P@&#65533;p ^#&#65533;@&#65533;0&#65533;F &#65533;Y|&#65533;&#65533;SP&#65533;&#65533;6T}&#65533;Aq&#65533;AGA_i&#65533;y&#65533;LG&#65533;Q&#65533;CDg7H&#65533;&#65533;Wx;&#65533;&#65533;Mz&#65533;&#65533;&#65533;&#65533;p&#737;1m4&#65533;M&#65533;&#65533;&#65533;&#65533;Ro(&#65533;&#65533;&#65533;15&#65533;&#65533;M;UzP&#65533;EQl&#65533;D:YII5&#65533;O&#65533;&#65533;&#65533;&#65533;&#65533;Rr&#65533;GQ&#65533;&#65533;$&#1318;KqRFy&#65533;&#65533;&#65533;&#65533;B&#65533;Q&#65533;r&#65533;&#65533;BWg.:&#65533;`*&#65533;&#65533;&#65533;a7~&#65533;Hc&#65533;@r&#65533;%&#65533;'ef&#65533;y&#65533;g&#65533;&#65533;&#65533;&#65533;_&#65533;q&#65533;&#65533;&#65533;&#65533;4&#65533;}&#65533;v
(	&#65533;=&#65533;YrD&#65533;&#65533;x"&#65533;&#65533;&#65533;I&#65533;&#65533;>06&#65533;&&#1428;	&#608;&#65533;&#65533;x&#65533;#$&#65533;&#65533;&#65533;H&#65533;&#65533;&#65533;&#65533;&#65533;&#65533;Fg&#65533;&#65533;Y&#65533;&.&#65533;&#65533;&#65533;	8&#65533;&#65533;
&#65533;6/d&#65533;&RX&#65533;%&#65533;h@]JP&#65533;:&#65533;&#65533;&#65533;@&#65533;A&#65533;P&#65533;+d1&#65533;X&#65533;f&#1579;&#65533;&#65533;x
&#65533;&#65533;f&#65533;((@1&#65533;&#65533;+R&#65533;_&#65533;w
&#65533;"F&#1073;&#65533;	u&#65533;F:A&&#65533;k*`rX"1=&#65533;&#65533;(&#1025;&#65533;&#65533;!&#65533;&#65533;&#65533;&#277;&#65533;	N&#65533;H4&#65533;&#65533;%A(&#65533;&#65533;&#65533;&#65533;&#65533;&NTg&#65533;&#65533;D#a&#65533;&#65533;=&#65533;&#65533;e&#65533;&#65533;(p)&#65533;&#65533;&#65533;&#65533;&#65533;&#65533;,@L&#65533;&#65533;&#65533;&#65533;&#65533; 6&#65533;k&#65533;&#65533;&#65533;&#65533;0&#65533;&#65533;&#65533;Xn&#65533;B:P&#65533;&#65533;&#65533;&#65533;@&#65533;0&#65533;<&#65533;j"&#65533;IC&#65533;U4&#65533;&#65533;i3!&#65533;&#65533;T&#65533;&#65533;&#65533;&#65533;&#65533;I&#65533;&#65533;(&#65533;!R&#65533;&#65533;D&#65533;[&#65533;2&#65533;!
Q0C&#65533;&#65533;\&#65533;&#65533;&#65533;a&#65533;S^&#65533;&#65533;&#65533; ,i&#65533;K&#65533;&#292;BUND"&#65533;&#65533;\&#65533;&#65533;&#65533;0~&#65533;`&#65533;&#65533;h&#65533;&#65533;U&#65533;@Hj&#65533; &#65533; `&#65533; &#65533;&#65533; &#65533;?&#65533;&#65533;!&#65533;&#65533;6&#65533;&#65533;&#65533;c&#65533;&#65533;&#65533;&#65533;rF3g&#65533;X,&#323;A&#65533;&,h&#65533;&#65533;X9&#65533;&#65533;Q@&#65533;&#65533;	*&#65533;(B6&#65533;&#65533;&#65533;&#65533; T&#346;&#65533;&#65533;&#65533;\ :&#65533;&#65533;&#65533; &#65533;,&#65533;&#65533;&#65533;++&#65533;&#65533;V&#65533;DrI\Z&#65533;
&#65533;&#65533;&#65533;a$&#65533;&#65533;T&#65533;0; &#65533;A&#65533;\&#65533;&#65533;&#65533;&#65533;&#65533;&#65533;wgE+Zr&#230;&#65533;npJ&#65533;&#65533;&#1468;E&#65533;&#65533;&(&#65533;	J&#65533;&#1526;&#65533;$&#65533;&#65533;+J&#65533;Z&#1074;%z&#65533;cCW&#65533;&#1426;&#418;s&#65533;m	&#1034;&#737;&#65533;&#65533;#nhCk&#65533;&#65533;&#1549;8&#65533;#&#65533;&#65533;.&#65533;&#65533;	Q&#65533;&#65533;&#65533;!&#65533;*&#65533;
S&#65533;&#65533;&#65533;&#65533;&#65533;%&#65533;&#65533;E&#65533;&#65533;|&#1833;&#65533;3sA&#65533;@&#65533;&#65533;5&#65533;&#65533;k&#1305;&#65533;&#65533;@&#65533;&#543;&#65533;&#65533;&#65533;
&#65533;i(&#65533;&#65533; &#65533;l&#65533;(1&#65533;C&#65533;n&#65533;R&#65533;/'&#65533;&#65533;&#65533;&#65533;l>T
Ql&#65533;&#65533; z&#65533;&#1188;&#65533;Lpp;&#65533;&#65533;&#65533;&#65533;&#65533;s&#65533;D&#65533;&#65533;x!%&#65533;&#65533;&#65533;g0&#65533;&#65533;&#65533;s_<^&#65533;&#65533;&#65533;o&#65533;Q&#65533;E,no)&#65533;B\&#65533;&#65533;&#65533;N&#65533;&#65533;,(D&#65533;U&#65533;&#65533;&#65533;&#65533;E&#65533;Y&#65533;&#65533;W&#65533;bz&#65533;K &#65533;&#714;W&#65533;"d&#65533;\&#65533;&#65533;&#65533;#g&#65533;F&#65533;a&#65533;&#65533;&#65533;[`NH09&#65533;&#65533;au&#65533;T&#65533;M&#65533;&#65533;z\Lr,&#65533;&#65533;V&#65533;&#145;&#65533;h&#65533;$&#65533;	R4QE&#65533;&&#420;&#65533;GTB&#65533;!&#65533;&#65533;&#31452;L^&#65533;&#65533;%T&#313;FPH&#65533;&#65533;Zw&#65533;XB&#65533;&#65533;(l1&#65533;&#65533;&#65533;@E&#65533;u1&#65533;&#65533;
P&#65533;0U&#65533; &#65533;&#65533;2&#1226;&#65533;&#65533;&#65533;&#65533;&#65533;0(&#65533;%&#65533;&#65533;<&#65533;x&#65533;I0&#65533;&#65533;&#65533;L&#65533;/&#65533;&#65533;&#65533;j&#65533;&#65533;&#65533;&#65533;k^&#65533;&#65533;&#36210;&#65533;&#65533;&#65533;p&#65533;&#65533;$&#65533;*:&#65533;w&#680;&#65533;&#65533;&#65533;&#65533;tz&#65533;&#65533;U&#65533;D&#213;&#65533;J&#65533;&#65533;?L,b&#65533;~XF&#65533;-1Q&#65533;rT&#65533;X&#65533;$&#65533;Q-&#65533;` &#65533;HE&#65533;d&#65533;7&#65533;&#940;&#65533;k&#65533;&#65533;&#65533;f&#434;&#65533;&#65533;&#65533;&#65533;P&#65533;3&#51646;&#65533;&#65533;NU,`&#65533;l&#65533;D!1;&#65533;A
>&#65533;
&#65533;5&#65533;G&#65533; 
h 0 &#65533; &#65533;&#65533;	f&#65533;%8A
\(&#65533;G&#65533;&#65533;&#65533;u&#65533;&#65533;u&#65533;A&#65533;6&#65533;&#65533;&#65533;~&#65533;&#65533;v&#65533;&#65533;&#65533;#&#65533;&K`&#1208;&#65533;n C&#65533;	6&#65533;iuP$w&#65533;&#65533;H(&#65533;\=&#1487;&#65533;9d&#65533;n&#65533;&#65533;&#65533;!p&#65533;;&#65533;&#1743;&#65533;&#65533;&#65533;v-&#65533;&#65533;&#65533;&#65533;r&#65533;}xY&#65533;Tvrw&#65533;&#65533;}s9&#65533;[N&#65533;&#65533;v&#65533;\&#65533;&#65533;&#65533;s&#65533;&#65533;Q,P&#65533;P&#65533;'&#65533;&#65533;D&#65533;&#65533;\&#65533;n&#65533;C&#65533;&#65533;n&#65533;&#65533;'rM}yS&#65533;&#65533;&#65533;&#65533;}rk&#65533;&#65533; Rp&#65533;&#65533;&#65533;}IO0&p&#65533;&#65533;&#65533;7&#65533;&#65533;S<&#65533;&#65533;&#65533;&#65533;a"DM&#65533;p&#65533;@&#65533;&#65533;&&#65533;&#65533;|&#65533;&#65533;.&#65533;&#65533;&#65533;kh_&#65533;ty&#65533;&#65533;|oh&#65533;>&#65533;&#65533;&#65533;&#65533;&#65533;&#65533;&#65533;&#65533;)&#65533;&#65533;+:n&#1247;X&#1058;Lvb,jAX&#65533;&5P&#65533;1&#65533;&#65533;&#65533;&#65533;&#65533;Mf\iDz&#65533;&#65533;	&#65533;7e&#65533;&#65533;&#65533;&#65533;&#65533;$&#65533;&#65533;e&#65533;'&#65533;	&#65533; ^&#65533;'&#65533;&#65533;&#65533;p&#65533;&#65533;
&#65533;&#65533;	#&#65533;&#65533;@	&#65533;&#65533;b&#65533;E\&#65533;&#65533;	&#65533;&#65533;f&#65533;&#65533;	'"H&#65533;E&#65533;&#65533;@&#65533;&#65533;	&#65533;`H&#65533;&#65533;A&#65533;F*&#65533;,&#65533;&#65533;N@8J&#65533; J&#65533;-&#65533;&#65533;&#65533;&#65533;P&#65533;"L%0&#65533;&#65533;o
qv&#65533;O&#65533;&#65533;,&#65533;K&#65533;"&#65533;p&#65533;&#65533;E z&#65533;.DsOQ&#65533;&#65533;+&#65533;&#65533;O&#65533;H#0&#65533;fQsXQe-&#65533;B&#65533;&&#65533;-&#65533;&#65533;f&#65533;D*&#65533;&#65533;(UQA;&#65533;M&#65533;/&#65533;B,&#65533;+}PQ&#65533;N&#65533;8T&#65533;&#65533;n&#65533;Q&#65533;t&#65533;&#65533;no4&#65533;'R#u5`t&#65533;SQ&#65533;=&#65533;+&#65533;P&#65533;&#65533;4&#65533;0&#65533;X37S1&#65533;-&#65533;25&#65533;2&#65533;Fl&#65533;"1eN&#65533;r%&#65533;&#65533;eP*&#65533;&#65533; 	&#65533; &#65533;!&#65533;/&#65533;+`&#65533; 	&#65533; 0-pC&#65533;N0_&#65533;&#65533;&#65533;s&#65533;63&#65533;&#65533;w`k&#65533;7c&#65533;7^&#65533;ulFWV4q&#65533;&#65533;t&#65533;8S'&#65533;&#65533;D&#1482;m&#65533;+v&#65533;M'&#65533;RM&#65533;u&#65533;S&#65533;"&#65533;&#65533;&#65533;T7&#65533;A&#65533;9&#65533;SV&#65533;<&#65533;;AQZ&#65533;&#65533;W&#65533;U17,&#65533;k&#65533;Xw&#65533;:&#65533;3t&#65533;=&#65533;:.	x&#65533;"
&#65533;`^f&#65533;&#65533;&#65533;Pr&#65533;&#65533;&#65533;(&#65533;&#65533;T&#65533;&#65533;&#65533;&#65533;`&#65533;&#65533;{34&#65533;l>&#65533;F&#65533;&#65533;@&#65533;^)&#65533;
&#65533; &#65533;=&#65533;&#65533; \&#65533;E&#65533;0
&#65533;!$&#65533;&#65533;$O&#65533;bH}&#65533;b&#65533;&#65533;E(&#65533;E&#65533;&#65533;&#65533;&#65533;Wa&#65533;Qa4&#65533;`&#65533;a|t&#65533;%&#65533;&#65533;&#65533;Gb&#65533;|l&#65533;&#65533;1&#65533;8T64]\&#65533;Q$zL&#65533;D&#65533;&#65533;
&#65533;
V&#65533;"&#65533; EB&#65533;9&#65533;P&#65533;P&#65533;9&#65533;&#65533;&#65533;&#65533;&#1625;R&#65533;&#65533;&#65533;&#65533;&#65533;&#65533;&#65533;&#65533;i&#65533;P~q&#65533;&#65533;A&#65533;&#65533;>&#65533;&#1472;&#65533;&#65533;HA&#1009;$&#65533;&#65533;	&#65533;Pi;&#410;&#65533;&#65533;&#65533;&#65533;&#65533;P&#65533;&#65533;
&#65533;`	"X	&#65533;&#65533; &#65533;&#65533;?&#65533;0h%h
Syc&#65533;&#65533;E7&#65533;&#65533;	&#65533;Pi&#1410;(#,&#65533;bQ&#65533;b0&#65533;&#65533;&#65533;&#65533;2&#65533;&#65533;BJ}JK(13&#65533;&#65533;(H&#65533;R&#946;&#65533;&#65533;8/yP<p&#65533;0#&#65533;_P&#65533;&#1183;&#65533;DvUgu&#65533;&#65533;,&#65533;&#65533;h&#1205;P&#65533;&#289;&#65533;4&#65533;&#65533;V&#65533;a>g&#65533;&#65533;`H&#65533;&#65533;,*)&#65533;4&#65533;2Q&#65533;"&#65533;&#65533;&#65533;0M&#1567;&#65533;&#65533;&#65533;&#230;O&#65533;t&#65533;&#65533;RN&#65533;r-&#65533;@O&#65533;&#25153;0X&#65533;p5&#65533;(2&#65533;P &#65533;R{p&#65533;&#65533;VS&#65533;x&#65533;&#65533;&#65533;+&#65533;&#65533;n&#65533;&#65533;,&#65533;7&#65533;7nl&#65533;vN&#65533;&#65533;}&#65533;&#65533;&#65533;RwPT&#65533; $pJ&#65533;jk&#65533;! 6!&#65533;;pE0I0a@V&#65533;&#65533;V1,&#1316;k&#65533;&#65533;&#65533;t&#65533;8h&#65533;u&#65533;zM^&#65533;s&#65533;&#65533;&#65533;ju&#65533;3	1z&#21523;&#65533;u^wu&#65533;&#65533;9yX&#65533;&#65533;z%&#65533;:&#65533;s&&#65533;Z&#65533;&#65533;&#65533;&#65533;Xk&#65533;&#65533;&#65533;c&#65533;'&#65533;ipl&#65533;l&#65533;&#65533;&#208;&&#65533;;)&#65533;&#65533;&#65533;&#65533;g0&#65533;&#65533;E&#65533;&#65533;!#&#65533;&#65533;&#65533;lE(&#65533; &#65533;&#65533;&#65533;y3&#65533;\H&#65533;_&#65533;&#65533;&#65533;&#65533;&&#65533;Z
H6&#65533;U&#65533;E&#65533;&#65533; &#65533;&#65533;
&#65533;&#65533;&#65533;P
&#65533;&#65533;]{&#65533;&#65533;@I&#1623;r&#65533;&#65533;9&#65533;4&#65533;&#65533;
&#65533;p&#65533;&#65533;p&#65533;&#65533;Q"&#65533;G~5T;`&#65533;&#65533;	v}d_(&#65533;a&#65533;&#65533;_&#65533;_9t~&#65533;&#65533;?NE&#65533;&#65533;&#65533;@&#65533;D&#65533;
&#65533;!&#65533;&#1052;&#65533;`&#65533;&#65533;5&#65533;&#1564;&#65533;&#65533;5&#65533;x&#65533;&#65533;&#65533;f;&&#65533;@&#65533;E{&#65533;&#65533;&#65533;D&#65533;LV&#65533;&#65533;&#65533;_&#65533;&#65533;&#65533;Q&#65533;
dC&#65533;1T@&#65533;@8G&#65533;&#65533;&#65533;&#65533;&#65533;&#65533;&#65533;p
p"'&#65533;p=s&#65533;&#65533;a
$&#65533;	&#65533;&#65533;
&#65533;&#65533;&#65533;&#65533;p&#65533;&#65533;^&#65533;&#65533;a&#65533;	&#65533;&#65533;&#65533;&#65533;&#65533;&#65533;s1w.&#1426;'&#65533;yqD0&#65533;&#1635;&#65533;&#65533;3|&#65533;Q s.&#65533;fTHK&#65533;3&#65533;_&#65533;&#65533; &#65533;V &#65533;")I3&#65533;4&#65533;&#65533;R&#65533;*&#65533;0&#65533;&#65533;"&#65533;&#65533;&#65533;%z&#65533;&#65533;#&#65533;&#65533;B&#65533;&#65533;&#65533;&#65533;&#65533;&#65533;&#65533;&#65533;h&#65533;&#10311;[&#65533;&#65533;&#65533;&#65533;&#65533;R&#65533;t&#572;&#65533;0&#65533;K&#65533;&#65533;hN&#65533;&#65533;'&#65533;&#760;&#65533;f&#65533;H&#65533;&#65533;&#65533;8R&#65533;MR&#65533;&#65533;&#65533;/&#65533;;&#65533;&#65533;&#65533;m&#65533;&#65533;&#1189;&#65533;&#65533;&#65533;&#65533;b&#65533;+&#65533;&#65533;kg&#65533;Q&#65533;&#65533;h2&#65533;r&#65533;&#65533;&#65533;&#65533;&#65533;jA`G&#65533;r0&#65533;&#65533;$&#65533;G?p"&#65533;7`NpD&#65533;Z&#65533;q`tsXl(-&#1300;&#65533;v&#65533;6?&#65533;&#65533;A&#65533;7&#65533;&#65533;'&#65533;&#170;z&#169;&#65533;&#65533;,l&#65533;V&#65533;&#65533;s5&#65533;&#65533;J&#65533;*|M&#65533;&#65533;+8&#65533;s&#65533;
&#65533;&#65533;&#65533;4a,R&#65533;&#65533;&#65533;u&#65533;&#65533;:da[zg7)&#65533;&#65533;[&#65533;h&#65533;A7P&#65533;9W&#65533;X-1;&#65533;&#65533;[&#65533;&#65533;8p&#65533;&#65533;&#65533;x&#65533;DN&#65533;&#65533;&#65533; &#65533;&#184; &#65533;&#65533;&#65533;&#65533;&#446;w@P&#65533;T&#65533;}&#65533;&#65533;&#65533;Af&#65533;'&#65533;XY&#65533;&#65533;&#65533;&#65533;>v\&#65533;q&#65533;
ZY&#65533;&#65533;&#65533;&#65533;a&#65533;&#65533;&#65533;T 2&#65533;&#65533;&#53890;{&&#65533;&#65533;&#65533;&#65533;&#65533;&#65533;z&#65533;&p&#65533;&#65533;&#65533;&#612;`V&#65533;&#65533;&#65533;&#65533;@&#65533;&#65533;}4&#65533;r&#65533;^&#65533;s
:&#65533;z&#65533;&#1138;&#65533;&#65533;=&&#65533;&#65533;c&#65533;i&#65533;&#65533;&#65533;&#65533;&#65533;&#65533;&#65533;&#65533;&#65533;&#65533; &#65533;&#65533;&#65533;&#65533;&#65533;&#65533;&#65533;@K\OT&#65533;E&#65533;`&#65533;D;&#65533;bl{&#65533;&#65533;R&#65533;&#65533;{F@U+$&#65533;a&#65533;&#65533;&#65533;e&#409;&#65533;&#65533;&#65533;&#65533;_&#65533;&#65533;@&#65533;&#65533; &#65533;
J6&#65533;&#65533;&#481;!&#65533;&#65533;&#65533;&#65533;&#946;&#65533;&#65533;&#65533;&#65533;&#65533;d%&#65533;J%0&#65533;0&#65533;PJ:&#65533;}&#65533;(&#65533;fN&#65533;&#1763;s&#65533;&#65533;&#159248;&#65533;%&#65533;&*&#65533;&#65533;d&#65533;. k&#65533;&#65533;L0Po&#65533;&#65533;R0&#65533;r&#65533;&#65533;0&#65533;yQ&#65533;JDZ&#65533;&#65533;&#65533;'&#31974;}&#65533;zhX&#65533;`&#65533;&#65533;%&#65533;&#65533;&#65533;&#65533;&#65533;&#65533;B&#65533;&#65533;i-|&#65533;&#65533;B&#65533;'&#65533;&#1441;M]0&#65533;&#1331;&#65533;(F.m&#65533;&#65533;&#65533;Q&#65533;(&#65533;&#65533;f &#65533;&#65533;s&#65533;RWj&#65533;&#65533;&#65533;&#65533;5&#65533;&#65533;&#611;&#65533;&#65533;&#65533;/&#65533;&#65533;&#65533;:#&#65533;R&#65533;H&#14263;&#65533;-X2.#&#65533;-&#65533;`1~&#65533;&#65533;&#65533;|`&#65533;f %G&#65533;O&#65533;[&#65533;s&#65533;&#65533;X&#65533;&#65533;&#65533;&#65533;s&#65533;&#65533;k&#65533;&#65533;Z,&#65533;&#65533;8&#65533;&#65533;=&#65533;&#65533;4&#1683;e&#65533;&#582;		&#65533;&#65533;4+&#65533;o&#65533;.&#65533;t&#65533;&#65533;,<&#65533;X&#65533;(&#65533;I&#65533;&#65533;&#65533;7&#65533;&#65533;u&#65533;&#65533;&#65533;G&#65533;&#65533;&#65533;&#65533;Z&#65533;&#65533;r&#65533;&#65533;<Q&#65533;q&#1788;rU&#65533;&#65533;W=&#65533;&#65533;TQ$&#65533;&#65533;&#65533;&#65533;1&#65533;!&#65533;&#65533;&#65533;&#65533;P	&#65533;0&#65533;&#65533;w&#65533;&#65533;a&#65533;&#65533;(b&#65533;$}YG&#65533;&#65533;{&#65533;&#65533;G&#65533;b&#65533;&#65533;
&#65533; &#65533;&#65533;}&#65533;&#65533;7&#65533;D}ad&#65533;\&#65533;	8e&#1809;&&#65533;&#65533;&&#65533;	&#65533;c&#65533;&#65533;
&#65533;p&#65533;	&#65533;|&#65533;&#471;&#65533;y&#65533;&#65533;b! &#65533;!\4XR_&#65533;u&#65533;&#2046;&#65533;&#65533;&#65533;Ed&#65533;Wf&#1801;&#65533;yf&#65533;|&#65533;0&#65533;&#65533;&#65533;<&#65533;&#65533;&#65533;&#958;=&#65533;&#65533;;&#65533;&#956;c&#65533;&#65533;D&#65533;&#65533;K&#65533;
.&#65533;&#65533;`6&#65533;>&#65533;&#65533;&#849;&#65533;&#446;&#65533;^x&#65533;{n&#65533;=&#65533;'&#65533;&#65533;p&#65533;&#65533;&#65533;@&#65533;&#65533;gN&#65533;&#65533;&#65533;c&#65533;<J&#65533;cN&#65533;d&#65533;&#65533;&#65533;&#65533; &#65533;&#65533;&#65533;6H&#65533; ]eb'Jh&#65533;yO&#65533;&#65533;-&#65533;r'&#65533;-&#65533;r&#65533;&#65533;kQ&#65533;&#65533;&#65533;&#65533;&#65533;&#65533;&#65533;&#65533;&#65533;&#65533;N&#65533;&#65533;&#65533;k ;&#65533;'`"&#65533;PB&#65533;~&#65533;C(&#65533;bP7zQ&#65533;2.&#65533;&#65533;.F&#65533;.&#65533;4.&#65533;a%|&#65533;:=>:D&#65533;&#65533;&#65533;)&#673;&#65533;&#65533;&#65533;&#65533;i&#65533;&#65533;h{b.&#65533;&#65533;&#65533;;&#65533;&#65533;&#65533;&#65533;&#65533;&#65533;&#65533;t&#65533;B
O3P&#65533;pb&#65533;&#65533; S&#1277;&#65533;&#65533;HS&#65533;X?A4&#65533;r&#65533;'P&#65533;&#65533;&#65533;&#163;&#65533;F4X&#65533;+5&#65533;&#65533;;30{"]MJYB&#65533;&#65533;.&#65533;&#65533; B&#65533;&#65533;	&#65533;Q	&#65533;&#65533;@pW&#65533;Z&#65533;&#65533;a&#65533;t&#65533;Ww&#65533;,&#65533;&#65533;+&#65533;&#169;E8&#65533;Sx&#65533;&#65533;+&#65533;&#1866;Q&#65533;k&#65533;&#65533;&#65533;s&#65533;2&#65533;:v&#65533;dt*&#65533;7&#65533;=&#65533;.,&#65533;r&#65533;&#65533;_&#65533;&#65533;R&#65533;V&#65533;C4&#65533;+&#65533;&#65533;]yw&#65533;&#65533;#&#344;#8o&#65533;&#65533;)!}&#65533;'17&#65533;
jK&#1105;D&#65533;&#65533;n[j&#65533;*|&#65533;zIP&#65533;	&#65533;P*P&#65533;@Jg2	&#65533;&#65533;|&#65533;&#65533;&#65533;CD PBb&#65533;Q"&#65533;cro&#65533;&#65533;m&#65533;&#65533;zD89&#65533;&#1650;&#65533;&#65533;
L&#65533;
&#65533; &#65533;?n|&#65533;&#65533;A@bA&#65533;7&#65533;&#65533;&#65533;\&#65533;&#65533;&#65533;A&#65533;&#65533;\&#65533;?XY&#65533;&#65533;NI_&#65533;-A&#65533;&#65533;&#65533;Ov&#65533;&#65533;[t&#65533;&#65533;<F&#65533;&#65533;&#65533;&#65533;<&#65533;&#65533; &#224;&#65533;&#65533;&#65533;&#65533;&#65533;&#1023;&#65533;&#65533;&#65533;&#65533;&#65533;&#65533;y&#65533; &#65533;'&#65533;&#65533;<&#65533;/K&#65533;&#65533; %&#65533;6&#65533;g&#65533;&#65533;&#65533;R E&#65533;}&#65533;/$f&#65533;&#65533;&#65533;l&#65533;=;&#65533;&#65533;\&#65533;0&#65533;&#65533;&#65533;<k&#65533;&#474;&#65533;&#65533;p
&#65533;&#65533;78BEH&#65533;?]N&#65533;&#65533;*Z&#65533;&#65533;&#65533;AE&#65533;T&#65533;H&#65533;&#65533;&#65533;&#65533;&#65533;HH &#65533;1T(&#65533;&#65533;C&#65533;
TRPGD	1JD'K2l&#65533;0&#65533;&#65533;&#65533;)wHv$Y&#65533;&#990;=}&#65533;&#65533;&#65533;&#65533;G(&#65533;&#65533;&	&#65533;G&#990;<y&#65533;"t(&#1122;F&#65533;:&#65533;&#65533;&#1123;I&#65533;&#65533;R&#65533;&#65533;(&#65533;XJ&#65533;&#65533;6Zt&#65533;P!&#65533;q&#65533;&#65533;i&#65533;&#65533;!&#65533;B&#65533;H_E&#65533;&#65533;&#65533;L&#65533;&#65533;Pa&#65533;&#65533;&#65533;&#65533;
&#65533;&#65533;PJ&#456;&#65533;&#65533;&#859;&#65533;nI@~&#65533;&#65533;&#65533;&#65533;&#65533;&#65533;#$(`&#65533;@&#65533;	*&#65533;&#65533;&#65533;&#65533;&#65533;&#65533;?&#65533;D&#65533;c&#65533;&#924;9t&#65533;&#65533;&#65533;C&#65533;&#65533;>&#65533;_&#65533;&#65533;&#65533;:&#65533;?}&#65533;C&#65533;&#65533;&#65533;&#65533;<u&#65533;L&#65533;c&#65533;&#65533;;&#65533;&#65533;&#65533;h)&#65533;B&#65533;.%&#65533;wD&#65533;&#65533;J&#65533;T&#65533;Q&#65533;5f&#932;i3&#65533;&#65533;&#65533;#&#65533;Ov y&#65533;&#65533;&#65533;9&#65533;#8&#65533;x&#65533;@&#65533;c&#65533;&#1902;&#65533;&#950;&#65533;&#65533;&#65533;&#65533;&#65533;&#65533;&#65533;	/$p:&#65533;@&#781;:&#65533; &#65533;C&#65533;&#65533;&#65533;&#65533;&#65533;&#65533;&#65533;&#65533;p&#65533;&#846;;&#65533;+0Ad&#65533;&#65533;&#65533;1&#65533;7&#65533;A9&#65533;&#717;&#65533;:dD&#1101; &#65533;h&#65533;(&#1744;&#65533;&#65533; &#65533;x&#205;8&#65533;pcJ*dA8&#65533;&#65533;q&#65533;7&#65533;\072&#65533;@&#65533;5&#65533;t&#65533;M.&#1872;SM3:&#65533;&#65533;TXYSH&#65533;PD	&#65533;O6&#65533;&#65533;&#65533;&#65533; &#65533;E 	&#65533;J.&#1124;@?&#65533;$L6&#65533;N6&#65533;&#65533;&#65533;J2&#65533;4&#65533;N1&#612;O>&#65533;d&#65533;M=&#65533;&#65533;Q^&#65533;SZE&#65533;DNB!&#65533;UZ&#65533;VRA&#65533;&#65533;VR9&#65533;&#65533;S&#65533;&#1843;&#65533;?W&#65533;$SN4&#65533;&#65533;&#65533;I yD&#65533;J,!&#65533;SNF1&#65533;WVT9&#65533;?A&#65533;&#65533;RK&#65533;&#1174;&#65533;TC&#65533;d&#65533;%&#65533;TV	&#65533;&#65533;`&#65533;5&#65533;\R&#65533;%BA	&#65533;@I1VsYM5&#65533;AW&#65533;D&#65533;Qv&#1929;&#65533;&#65533;&#65533;Xf&#65533;&#65533;&#65533;Xd&#65533;&#65533;a&#65533;&#65533;&#65533;&#65533;]z&#65533;e^&#65533;	&#65533;d&#65533;&#65533;Q&#65533;&#65533;&#65533;[h&#65533;EX\&#65533;8&#65533;m&#65533;E&#65533;&#65533;7&#65533;&#65533;VT)%VPX&#65533;&#65533;&#65533;*15]&#65533;&#65533;FKRN(u&#65533;`&#65533;=&#65533;TiO5E&#65533;U\&#65533;8]p&#65533;%&#65533;\n&#65533;l[&#1206;]r&#65533;e&#65533;mi[&#65533;_}E&#65533;Yf&#65533;e&#65533;RD&#65533;&#65533;L(&#65533;&#65533;&#65533;&#65533; k&#273;F&#65533;k&#65533;$q\&#65533;&#65533;y&#65533;&#65533;DRZD>&#171;&#65533;&#11432;&#65533;&#65533;&#65533;:&#65533;&#65533;&#65533;
D#A
Qq&#65533;i&#65533;&#65533; zp&#65533;R&#65533;@53&#65533;)AN&#65533;&#65533;&#65533;3&#29707;&#65533;?~&#65533;
&#65533;&#65533;&#65533;&#65533;Eb&#65533;&#65533;H&&#65533;&#65533;z&#65533;"&#65533;D&#65533;&#65533;E&#65533;&#65533;&#65533;'&#65533;&#65533;&#65533;K&#65533;(&#65533;&#65533;*&#65533;\&#65533;&#65533;+&#65533;&#65533;&#65533;3O(&#65533;>&#65533;J&#65533;&#65533;&#65533;&#65533;?&#65533;&#65533;&#65533;&#65533;-&#65533;t&#65533;?S&#65533;Cfp&#65533;&#65533;4&#65533;&#65533;&#65533;p&#65533;: G(&#65533;&#65533;ld&#65533;&#65533;F&#65533;N&#65533;S&#65533;&#65533;x&#65533;&#1603;1&#1159;<&#65533;!App&#65533;nhd&#65533;:t0&#65533;&#65533;g&#65533;7<%yCyLJ!&#65533;D &#65533;&#65533;&#65533;&#65533;&#65533;&#65533;h&(&#217;!&#65533;`&#65533;&#65533;a&#65533;@@rC&#65533;&#65533;,&#65533;&#65533;A&#65533;&#65533;&#65533;$&#65533;e&#65533;HPD&#65533;-&#65533;e&#65533;AD&#1219;bX-&#514;d&#65533;"&#65533;$)&#65533;1&#65533;@
&#65533;&#65533;&#65533;&#65533;&#523;A*&#65533;&#65533;&#65533;&#65533;&#65533;&#65533;=&#65533;&#3365;(&#65533;&#65533;A@z&#65533;&#65533;G&#65533;7Z&#65533;$&#1904;4&#807;Mozd%&#65533;&#65533;&#65533;4&#65533;&#65533;&#65533;H&#367;&#65533;5&#65533;Q ,&#65533;~&#1732;$q&#65533;&#65533;%&#65533;&#65533;B&#65533;X.&#65533;);&#65533;&#65533;SQ&#65533;&#65533;&&#65533;&#65533;&#65533;_&#65533;&#65533;QT&#65533;1&#65533;&#65533;b&#65533;&#65533;D55a	Lx&#65533;&#65533;&#65533;&#65533;&#65533;XA,`}S&#65533;&#65533;L,&#65533;&#65533;LV3-a&#65533;&#292;6&#329;O&#65533;&#65533;^&#65533;&#65533;&#65533;&#65533;&#297;k&#65533;3j&#65533;&#65533;)&#65533;%&#65533;q&#731;&#65533;&#65533;&#65533;&#65533;OT&#65533;*&#65533;&#65533;&#65533;&#65533;&#52842;N&#65533;TE&#65533;'&#65533;50&#65533;a&#65533;_&#65533;&#65533;,h&#65533;&#65533;Z&#65533;&#65533; &#65533;E.z&#65533;]&#65533;&#65533;&#65533;&#65533;0&#65533;&#65533;]&#65533;&#65533;@&#65533;,^&#65533;&#65533;&#65533;&#65533;&#65533;,^&#65533;3[&#65533;b&#65533;(g( &#65533;&#65533;K&#65533;&#65533;&#65533;t&#65533;&#65533;*&#65533;+U5&#65533;j&#65533;L*&#65533;&#65533;eQ<&#65533;B#&#65533;E&#65533;|&#65533;\&#65533;&#65533;&#65533;&#65533;&#65533;&#65533;l!&#65533;^&#65533;"&#65533;"&#65533;&#65533;&#65533;/j&#65533;&#843;&#65533;&#65533;&#65533;&#65533;&#65533;b&#1609;OY&#65533;&#65533;&#65533;J$&#65533;FDb[&#65533;0&#65533;$&#65533;&#65533;F&#65533; ~qe&#65533;&#65533;&#65533;D&#65533;"&#65533;D&#65533;&#679;&#65533;&#65533;&#1803;&#65533;"&#65533;&#65533;&#65533;.x&#65533;s@&#65533;V&#65533;&#65533; &#65533;&#65533;5&#65533;&#65533;gQD&#65533;)&#65533;&#579;&#65533;&#65533;&#1620;&#65533;)N	J &#65533;'=&#65533;&#65533;&#368;M&#65533;&#65533;$&#65533;&#65533;JD|&#65533;&#65533;]O&#903;&#65533;&#65533;F0&#65533;&#65533;B
&#1232;&#65533;$6&#65533;,&#65533;nus&#65533;&#65533;Fd"A^Q^cD=&#65533;	#h@&#65533;Dt&#1027;&#65533; #:&#65533;A&#65533;1&#65533;o&#65533;d&#65533;&#65533;&#65533;8'y&#65533;q&#65533;	&#65533;&#65533;&#65533;6&#65533;&#65533;&#65533;&#65533;&#65533;of(!&#65533;&#65533;C&#65533;`P&#65533;R&#65533;&#65533;&#65533;E&#65533;y&#65533;&#65533;n&#65533;&#65533;&#65533;|&#65533;&#65533;&RR&#65533;&#65533;&#65533;&#65533;*zQJ&#65533;T&#65533;P&#1286;T&#65533;AN[j&#65533;d&#65533;&#65533;&#65533;&#65533;5&#65533;&#65533;&#65533;&#65533;b&#65533;rxH&#65533;/s&#65533;!Y&#65533;J&#65533;&#65533;!&#344;&#65533;&#65533;p&#65533;Yr&#65533;&#65533;x&#65533;&#65533;A(I=2%&#65533;H-&#65533;QJZ&#65533;&#65533;"{tIGFi&#65533;g8&#65533;HI&#65533;/&#65533;ikX&#65533;*l.a&#65533;&#65533;a&#65533;D&"&#65533;&#65533;b&#65533;&#65533;xV&#65533;"&#65533;&#65533;M1&#65533;&#65533;&#65533;'&z&#65533;-B&#65533;U[4&#65533;&#65533;&#1642;NhBT&#65533;xV&#65533;:!&#65533;d&#65533;B&#65533;&#65533;Z&#65533;&#65533;M}jS&#65533;&#65533;_~;*&#65533;2&#1118;&#65533;eB&#65533;&#65533;&#65533;&#65533;&#22977;&#65533;&#65533;&#65533;&#65533;T&#65533;Fq
T$&#65533;&#65533;*T1l`&#65533;&#65533;^&#65533;&#65533;&#65533;)&#65533;l&#65533;A	,b&#65533;V&#65533;,&#65533;)Pa"&#65533;&#65533;&#65533;4&#65533;6E&#65533;0&#65533;A&#65533;^&#510;&#65533;G&#1222;&#65533;&#65533;&#65533;&#65533;d'+&#65533;/&#65533;!&#65533;_&#65533;&#65533;d&#65533;H&#65533;:&#65533;&#65533;q&#65533;&#65533; &#65533;+pZ&#65533;zU&#65533;&#65533;&#65533;&#65533;&#65533;&#65533;T&#65533;g{&#65533;&#65533;bX(&#65533;&#65533;NXr&#65533;&#65533;V&&#65533;
X&#65533;&#65533;&#65533;&#65533;(/x&#65533;^&#65533;um&#65533;&#65533;/vAo[&#65533;e&#65533;&#65533;&#65533;S&#65533;r&#65533;&#65533;KP&#65533;&#65533;&#65533;&#65533;&#65533;&#65533;GT&#65533;&#65533;&#65533;&#65533;$&#146;&#65533;&#65533;UM&#65533;&#65533;&#65533;&#65533;H:G&#65533;A$]&#65533; &#65533;r&#65533;&#65533;o(&#65533;r$&#65533;9&#65533;&#65533;&#65533;Id&#65533;-&#65533;!3$Nv&#65533; &#65533;&#65533;A5&#65533;NP4s&#65533;$G&#65533;Q&#65533;&#65533;&#65533;&#65533;>&#65533;4b{bq\Z&#65533;&#65533;w&#65533;&#65533;&#65533;,"Q&#65533;c&#65533;&#65533;&#65533;&#1209;r&#65533;&#65533;&#65533;&#65533;&#65533;&#809;&#65533;#ni_&#65533;&#65533;&#65533;&#65533;&#65533;&#65533;B!&#65533;&#65533;cA&#65533;&#65533;3~&#65533;H&#65533;&#512;u&#1735;=&#65533;&#65533;
-&#65533;@JS&#65533;&#65533;&#65533;
f&#65533;C}'&#65533;&#65533;(&#65533;4&#65533;&#65533;&#65533;M&#65533;&#65533;&#65533;&#65533;&#65533;&#65533;&#65533;+]Y&#65533;P&#65533;!o&#65533;&#65533;&#65533;&#65533;&#65533;@&#65533;y&#65533;S\S&#65533;&#65533;rdd&#65533;&#65533;&#65533;&#65533;Oh:x4&#65533;&#65533;HI,QrjH&#65533;&#65533;Y&#65533;&#65533;4&#65533;YN&#65533;&#65533;&#65533;&#65533;&#65533;<&#65533;&#65533;&#65533;_&#65533;&#65533;&#65533;&#65533;&#65533;4R&#65533;I&#65533;C:&#65533;4&#65533;&#65533;3b>&#65533;C&#65533;.&#65533;&#65533;?&#65533;&#65533;&#65533;[S&#65533;"Gb&#65533;5&#65533;&#65533;+&#65533;&#65533;.9&#65533; d&#65533;29%5P&#65533;9[&#65533;&#65533;&#65533;7&#65533;&#65533;8;%4&#65533;&#65533;P&#65533;&#65533;&#65533;1&#65533;z1&#65533;J[&#65533;&#65533;A,&#65533;x&#65533;G &#65533;_&#644;H&#65533;&#65533;&#65533;b4Nq&#65533;&#65533;&#65533;&#65533;M&#65533;&L &#65533;&#65533;Vi&#65533;"&#65533;&#65533;]k&#65533;&#65533;Z*&#65533;X&#65533;T&#65533;R(&#65533;&#65533;aU&#65533;B/&#65533;B/&#65533;*gb&#65533;M8&#65533;H!&P&#65533;<y%&#65533;a&#65533;{B'W1&#65533;B6_Y&#65533;^&#65533;&#65533;cQ&#65533;&#65533;&#65533;~&#65533;+Y2&#65533;R&#65533;&#65533;S&#65533;&#65533;2T&#65533;G&#65533;BIBT	:x!8[H&#65533;&#65533;:&#65533;&#65533;&#65533;&#65533;&#65533;`&#65533;&#65533;&#65533;&#65533;B&#65533;&#65533;&#65533;Y&#65533;+.&#65533;&#65533;`&#65533;&&#65533;1&#65533;&#65533;**&#65533;Y L8W\BTi&#65533;j&#65533;&#65533;j*&#65533;G@&#65533; &#65533;G&#65533;4Sx&#65533;&#65533;[&#65533;]&#65533;&#65533;NT&#65533;+&#65533;&#65533;^&#65533;\&#65533;.&#225;1Z&#65533;&#65533;R&#65533;k
&#65533;MX&&#65533;&#1172;&#65533;&#5444;&#65533;P&#65533;J &#65533;&#65533;r&#1009;&#65533;&#65533;&#65533;&#65533;&#65533;&#65533;&#136;&#65533;&#65533;\:F&#65533;&#65533;&#65533;?&#65533;&#65533;-&#65533;&#65533;&#65533;9P&#65533;$M*&#65533;&#1768;&#65533;(!&#65533;>&#65533;&#65533;0 &#65533;
@&#33340;X&#65533;&#65533;&#65533;&#65533;r&#65533;&#65533;&#65533;
&#65533;&#65533;H&#65533;z&#65533;&#65533;&#65533;(&#65533;&#65533;@
&#65533;x&#65533;BX&#65533;&#65533;&#65533;&#65533;&#36526;&#65533;!ID&#65533;H&#791290;PG&#65533;&#65533;&#65533;x&#65533;&#65533;&#65533;&#65533;&#65533;%&#65533;&#65533;&#65533;; &#65533;&#65533;&#65533;(0&#65533;(- 8&#65533;&#65533;&#65533;&#65533;&#242;&#65533;&#65533;
&#1650;%Y&#65533;%&#65533;&#65533;;&#65533; &#65533;&#65533;&#65533;&#65533;&#65533;&#65533;"#H&#1741;&#65533;8&#65533;+&#65533;&#65533;x&#65533;&#65533;&#17464;&#65533;&#65533;*2&#65533;<K&#65533;14J>)&#1170;'q1&#65533;&#65533;&#65533;&#65533;?3'+,&#65533;&#65533;&#65533;#+s2&#65533;&#65533;&#1904;+&#65533;&#65533;K&#65533;L&#45050;&#65533;K&;K;&#65533;&#65533;d&#65533;&#65533;&#65533;&#65533;&#65533;&#65533;%7&#65533;1&#65533;&#65533;$/i&#65533;.Al36&#65533;3KJ&#65533;.#&#65533;.c&#65533;4/&#65533;3&#65533;Y&#65533;&#65533;c6&#65533;z'K&#65533;&#65533;X&#65533;F&#65533;&#65533;&#65533;N&#65533;&#65533;&#65533;&#65533;V&#65533;&#65533;i9&#65533;R!"&#65533;&#65533;h!&#65533;K9&&#65533;;&#65533;%Y&#65533;>&#65533;&#65533;q(R&#65533;&#65533;>&#65533;&#65533;=&#65533;pc&#933;&#65533;&#65533;o&#65533;|YRp8i&#65533;5&#65533;q&#65533;S &#65533;&#65533;&#65533;&#65533;Q&#65533;T&#65533;&Wz&#65533;oT&#65533;=&#65533;&#65533;P&#65533;T&#531;p)P&#65533;&dJ&#65533;zPJXVa&#65533;w&#65533;T86X&#65533;&#65533;\&#65533;``&#65533;&#65533;Pa0&#65533;!&#1109;)t&#1221;[Eb;Pc&#65533;&#65533;}&#65533;)&#65533;&#65533;+T&#65533;[&#65533;^&#65533;Gq&#65533;Kh&#65533;K04B&#65533;&#65533;&#65533;QB&#65533;&#65533;m&#65533;@P&#65533;&#813;G&#65533;T&#65533;E]a,9&#65533;C&#65533;]p&#65533;&#65533;&#65533;&#65533;&#65533;&#65533;W&#65533; P&#65533;#&#65533;l&#65533;&#65533;#<&#65533;&#65533;&#65533;Bcs&#65533;T&#65533;&#65533;&#132;H8&#65533;@;&#65533;&#65533;>&#65533;&#65533;&#65533;H&#65533;8&#65533;`&#65533;&#65533;E&#65533;&#65533;&#65533;&#65533;3&#65533;&#65533;"p5&#65533;;8&#65533;&#65533;&#65533;11&#65533;&#65533;&#65533;&#65533;&&#65533;T &#65533;0?H&#65533;&#65533;&#65533;&#65533;&#65533;)&#65533;&#65533;&#65533;
F&#65533;&#65533;H&#65533;&#65533;&#65533;&#65533;&#65533;&#65533;y&#65533;&#809;&#65533;\&#65533;&#65533;&#65533;.&#65533;i&#65533;X&#65533;U&#65533;Z&#65533;&#65533;<&#65533;&#65533;&#65533;&#65533;S&#65533;a:&#65533;I&#546;&#65533;&#65533;1&#65533;&#1166;; &#65533; (X h&#65533;0P&#65533;&#65533;&#65533;&#65533;P&#65533;&#65533;k>&#65533;-C"&#65533;*q&#65533;t>Z&#65533;2&#65533;"&#65533;&#65533;&#65533;9&#65533;:&#65533;>+&#65533;?\&#65533;&#65533; &#65533;&#65533;&#65533;#Y@&#65533;&#65533;8R&#65533;&#65533;;&#65533;&#65533;&#404;@3{&#65533;D&#65533;&#65533;&#65533;&#65533;(&#65533;&#65533;q#
&#65533; )&#162;&#65533;zM&#65533;"C:1Q&#65533;D&#65533;&#65533;&#65533;&#65533;&#65533;&#65533;<&#1202;-&#65533;q&#65533;&#65533;&#8202;a$|&#65533;&#65533;kT&#65533;+Q&#739;7P6&#65533;&#65533;+&#65533;"6&#65533;@&#65533;&#65533;&#65533;2&#65533;&#65533;/X&#65533;V"&#65533;>&#65533;&#65533;&#65533;&#65533;&#65533;&#65533;&#65533;&#65533;i'eb&Vk&#65533;&#65533;&#65533;'w&#65533;&#65533;&#65533;Zt&#65533;'&#65533;&#65533;
&#65533;X&#65533;4&#65533;/\&#65533;&#65533;<*&#65533;zQ5c;izC&#65533;e&#65533;x&#65533;&#65533;V&#65533;'i&#65533;+i&#65533;&#65533;]'&#65533;bQW&#65533;&#65533;p(q*&#65533;&#65533;"&#65533;a&#65533;&#65533;_I&#65533;P`PJ&#65533;A&#65533;B&#65533;E&#65533;&#65533;&#65533;f&#65533;&#65533;&#65533;)&#65533;&#65533;&#65533;5&#65533;`h&#65533;&#65533;a&#65533;``&#65533;a&#65533;&#65533;&#65533;&#65533;^&#65533;&#65533;X&#65533;&#65533;U8gC&#65533;S*`1&#65533;s&#1653;&#65533;m*$&#1284; &#65533;d
&#65533;1&#65533;\[y&#65533;L 9 &#65533;08&#65533;9H&#65533;&#65533;R`&#65533;&#65533;j+&#65533;&#65533;\+\&#65533;^&#65533;]&#65533;&#65533;Pz&#65533;|&#65533;ob6[Q&#65533;h1CLX%<a&#65533;@'ec&#65533;&#65533;j&#65533;R&#65533;&#65533;h&#65533;&#65533;&#65533;R&#65533;h&#65533;&#65533;`&#65533;v&#65533;&#65533;&#46948;3&#65533;8C&#65533;C&#65533;B&#65533;C &#65533;&#65533;r-< &#65533;)&#65533;&#65533;0&#65533;&#65533;&#65533;C#&#65533;tLAH&#65533;&#1548;>&#65533;y}>N&#65533;&#65533;H&#65533;aT&#65533;8&#65533;AB(	>&#65533;&#65533;&#65533;&#65533;J&#65533;cUG&#387;&#65533;&#65533;z&#65533;<&#65533;,<&#65533;
&#65533;X&#65533;&#65533;&#65533;&#65533;&#65533;&#65533;a&#65533;Ha&#65533;&#65533;&#65533;&#65533;|&#65533;>;(&#65533;  x&#65533;&#65533;4P&#65533;M&#65533;&#65533;&#65533;&#1248;&#65533; &#65533;&#65533;&#65533;&#65533;&#65533;!-&#65533;2&#65533;&#65533;&#65533;&#65533;"&#65533;,&#65533;]@(&#65533;2#&#65533;&#65533;E&#65533;!33&#65533;)&#65533;"&#65533;&#65533;&#65533;&#65533;3&#1455;&#65533;=1b&#65533;{&#65533;&#65533;&#1042;7&#65533;Ic<bc3&#65533;&#65533;s&#65533;@&#65533;p
&#65533;&#65533;;0
&#65533;8&#65533;&#65533;<&#65533;&&#65533;:^&#65533;1!&#65533;&#65533;&#65533;K2&#65533;&#65533;&#762;&#65533;dH&#65533;c&#65533;cs&#65533;-%Z&#65533;!&#65533;2&#65533;l$&#65533;2'I&#65533;
&#65533;&#65533;q&#65533;&#65533;&#65533;7x&#65533;&#65533;"&#65533;&#65533;MWn$502&#65533;&#65533;_s&#65533;SxO&#65533;K&#65533;G&#65533;F&#569;I&#65533;SA&#65533;	&#65533;Y&#65533;g&#65533;4G&#65533;F&$8\1&#65533;l|S&#65533;&#65533;t&#65533;k&#65533;
H&#65533;&#65533;&#65533;&#65533;yV&#730;&#65533;{&#65533;w!&#65533;g{9&#65533;&#65533;CZ&#1716;&#65533;4&#65533;nq6n&#65533;&#65533;&#65533;&#65533;i&#65533;&#65533;c&#65533;&#65533;7&#65533;=&#65533;pA&#65533;Qn&#663;r&#65533;&#65533;@&#65533;[&#65533;DN@&#65533;&#65533;&#65533;5&#65533;Nl2M&#65533;']&#65533;S`&#65533;X&#65533;&#1039;3&#65533;&#65533;&#65533;&#65533;&#65533;&#65533;&#65533;&#65533;&#65533;&#65533;&#65533;))&#65533;&#65533;&#65533;&#65533;&#65533;&#1985;&#65533;O=s&#65533;&#65533;6&#65533;&#65533;&#65533;&#65533;*&#65533;&#65533;Q&#65533;mFpCJ&#65533;8&#65533;. &#65533;6 &#65533;H&#65533;&#65533;S&#1066;&#65533;&#65533;&#65533;&#65533;Y&#65533;&#65533;&#65533;j&#65533;&#65533;P&#65533;&#1860;&#65533;&#65533;&#65533;L&#65533;6L&#65533;H&#65533;9t&#65533;&#349;&#65533;<&#65533;&#65533;|kX&#65533;&#65533;S&#33076;&#65533;&#65533;Gx&#65533;H&#65533;&#65533;&#65533;&#65533;&#65533;&#65533;&#65533; &#65533;>
w&#65533;&#65533;&#65533;&#65533;,&#65533;?@K G&#65533;y&#1869;Zj/ &#65533;6p&#65533;&#65533; &#65533;&#1480;&#65533;&#65533;1&#65533;&#207;&#65533; &#65533;&#65533;&#65533; &#65533;&#65533;N%&#65533;&#65533;&#65533;&#1339;&#65533;&#1565;&#65533;aG&#65533;P&#65533;&#203;&#65533;&#65533;&#65533;:uI`&#65533;&#65533;&#65533;m&#65533;0&#65533;&#65533; 	&#1953;&#65533;&#65533;H&#65533;
&#65533;&#65533;&#65533;&#65533;&#65533;&#65533;P;&#65533;&#65533;&#65533;C$H&#65533; &#65533;&#65533;`&#65533;&#65533;&#65533;5&#65533;&#65533;9Z$&#65533;&#65533;&#65533;		&#65533;&#65533;{&#65533;&#65533;&#65533;	&#65533;J:&#65533;rm&#65533;&#65533;.&#65533;#!&#1149;&#65533;U&#65533;A&#65533;c:&#65533;T&#65533;&#65533;"vu&#65533;&#65533;ld&#65533;&#65533;&#316;&#65533;=&#65533;2i&#65533;:&#65533;>P&#65533;J$4VW&#65533;&#1184;	>&#1331;&#65533;8H&#65533;&#65533;Z&#65533;*&#65533;X0&#65533;&#65533;&#65533;?F&#65533;J&#65533;&#65533;&#65533;l&#65533;&#65533;&#65533;$&#718;&#65533;&#65533;=q,&#65533;&#65533;?&#65533;cY&#65533;>&#65533;&#65533;&#65533;&#65533;2K&#65533;&#65533;&#65533;&#65533;&#65533;E&#65533;&#65533;&#65533;&#65533;&#65533;&#65533;&#690;;&#65533;&#65533;1#7r&#65533;&#65533;&#65533;58&#65533;2h&#65533;&#65533;=&#65533;&#65533;[&#65533;&#65533;9&#65533;F8&#65533;&#1348;k&#65533;&#65533;&#65533;&#65533;&#65533;Y&#65533;&#65533;)|&#65533;&#65533;&#1876;k"&#65533;Wc&#65533;3_&#65533;I&#65533;&#65533;1&#65533;&#65533;UG~
&#1967;&#65533;5&#65533;&#65533;R`(&#65533;&#65533;Ws&#65533;._M&#65533;&#65533;5D\1&#65533;&#65533;&#65533;_&#65533;kW&#65533;c&#65533;e&#65533;C&#65533;f&#65533;6@&#65533;I&#65533;CV&#65533;&#65533;6!T&#65533;i&#65533;&#65533;&#65533;&#65533;^c@&#65533;5&#65533;)&#65533;1\&#65533;&#65533;`H)_ &#65533;&#65533;[&#65533;D&#65533;2&#65533;&#65533;&#195;&#65533;&#65533;&#65533;&#65533;&#65533;&#65533;&#65533;&#65533;&#65533;&#65533;MF&#65533;BM0&}z'bB6&#65533;"&#65533;4czB&#65533;&#65533;4 /X&#65533;?&#65533;Qh%&#65533;y&#65533;Z&#65533;&#65533;&#65533;]W&#65533;&#65533;&#65533;&#65533;&#65533;y&#65533;/Dri&#65533;&#65533;L&#65533;&#65533;JX&#65533;H&#65533;M&#65533;j;6&#65533;&#65533;O&#65533;A&#65533;O&#65533;&#65533;ivT">p&#65533;&#65533;&#65533;@&#65533;&#65533;&#65533;&#1992;&#65533;&#65533;&#65533;&#65533;H&#65533;LE&#65533;&#65533;&#65533;&#65533;&#65533;&#65533;@&#65533;&#65533;&#65533;&#65533;t&#65533;&#65533;B"&#65533;:&#65533;@&#945;&#65533;H&#65533;&#65533;&#65533;@&#65533;@(
&#936;U&#65533;&#65533;&#65533;&#65533;T&#65533;&#65533;&#65533;&#65533;I&#65533;3&#65533;&#65533;&#65533;y&#65533;&#65533;&#65533;0&#65533;&#65533;&#65533;
&#1091;&#65533;dn&#65533;&#65533;&#65533;&#65533;&#65533;&#65533;,&#65533;&#65533;6&#65533;&#65533;&#65533;&#65533;&#65533;;&#65533;&#65533;&#65533;4&#65533;&#65533;&#65533;@&#65533;&#65533;&#672;:&#65533;&#65533;&#65533;&#65533;&#1696;&#65533;o&#65533;&#65533;{&#65533;7&#65533;&#65533;)&#65533;K$&#65533;&#65533;&#65533;<&#65533;$&#65533;JF&#65533;&#65533;&#65533;1&#524;e$7{&#65533;&#65533;&#65533;&#65533;&#65533;&#65533;&#65533;&#65533;&#65533;&#19971;	&#1827;/&#65533;1&#65533;Td$&#65533;=&#65533;	:h&#65533;3@&#65533;&#65533;&#65533;&#65533;&#65533;&#65533;/&#65533;&#65533;oM4(3(&#65533;&#65533;?&#65533;&#65533;&#65533;\&#65533;&#65533;/&#65533;&#65533;/&#65533;|&#1695;,I&#65533;CM5&#65533;&#65533;&#65533;&#65533;&#65533;&#65533;Dr"2&#65533;&#65533;&#65533;&#65533;`F&#65533;7;~9&#65533;rB&#65533;&#65533;&#65533;pLJ&#65533;H&#65533;&#65533;H&#65533;B&#65533;87E&#65533;&#65533;JkH1&#65533;&#65533;/&L&#7490;&#65533;&#65533;&#65533;Q&#65533;TS&#65533;&#65533;&#65533;;_5u&#65533;!}'Q&#65533;&#65533;y`&#65533;&#65533;&#65533;&#65533;{&#65533;&#65533;n&&#65533;_&#65533;k&#65533;He&#65533;AR&#65533;B&#65533;U
&#65533;*V&#65533;b&#65533;r&#65533;V&#65533;&#65533;W5du&#65533;&#1321;T?&#65533;B&#65533;*&#65533;)R&#65533;@&#65533;
U&#65533;&#65533;F&#65533;	&#65533;&#65533;&#297;&#65533;&#65533;&#65533;C}&#65533;)&#65533;&N;1&#65533;&#65533;&#65533;))S&#65533;V&#354;e+/]&#65533;r&#65533;&#65533;&#65533;U_&#132;&#65533;&#65533;&#65533;E&#65533;&#1518;[&#65533;b&#65533;
)&#65533;`A&#65533;&#65533;8&#65533;lx&#65533;d&#65533;&#65533;7A&#65533;&#65533;&#1289;&#65533;&#794;p?&#65533;&#65533;&#65533;&#65533;&#65533;&#65533;(=&#65533;&#65533;&#65533;I&#1186;Ax&#1676;&#65533;&#65533;fP&#65533;Q&#65533;d&#1394;e&#65533;&#1452;X&#65533;c&#65533;&#65533;e5&#65533;&#1453;&#65533;x&#65533;j&#65533;&#65533;Y&#65533;G&#65533;%u&#65533;NN&#65533;0i&#65533;&#65533;TCU&#65533;VUd5&#65533;T&#65533;T&#65533;2=*4hP&#65533;?&#65533; &#65533;&#40135;O B&#65533;:h&#65533; @}&#65533;&#65533;&#606;G&#65533;&#65533;>&#65533;5&#65533;&#65533;&#65533;!B&#65533;Y%&#65533;Q&#65533;5h&#932;a&#65533;f~&#65533;9v&#65533;l_&#65533;&#65533;&#65533;&#65533;&#65533;&#65533;&#65533;&#1095;&#65533;G&#65533;&#20551;&#65533;&#41031;&#65533;z<&#519;&#65533;&#65533;R&#65533;B&#65533;p&#65533;&#65533;&#1501;w&#65533;b&#65533; :g"&#65533;R&#65533;&#65533;&#65533;&#65533;&#65533;&#65533;2&#65533;&#65533;b&#65533;&#65533;/&#65533;H&#65533; &#65533;&#65533;H&#65533;q?vH]t8&#65533;&#65533;9G&#65533; &#65533;(&#65533;#xfeq{H&#65533;~&#65533;&#65533;&#65533;&#65533;QG@&#65533;&#65533; D&#65533;&#65533;f&#65533;Ap&#65533;&#65533;|o&#65533;&#65533;W&#65533;Q&#65533;t&#1809;&#65533;u&#65533;&#65533;'s&#65533;h&#65533;i&#1441;ft&#65533;hp&#65533;&#65533;Fq
i&#65533;&#65533;&#65533;&#65533;q&#65533;&#65533;&&#65533;l&#65533;Q&#65533;w&#65533;Z&#65533;&#65533;&#65533;G&#65533;&#65533;^&#65533;F&#65533;&#65533;&#65533;)&#65533;f:&#65533;s&#65533;&#65533;&#65533;&#65533;o4&#65533;F|q&#1847;`v&#65533;2&#646;&#65533;*&#65533;&#65533;}&#65533;&#65533;&#65533;&#65533;&#65533;;&#65533;i&#65533;&#65533;&#65533;&#65533;w&#65533;&#65533;&&#65533;kV&#65533;-&#65533;&#65533;ZJ)h&#65533;[F&#65533;B&#65533;&#65533;&#65533;&#65533;&#65533;1)&#65533;l&#65533;&#65533;F&#65533;&#65533;&#137;&#59817;&#65533;&#39333;&#65533;&#65533;&#65533;ivj&#30377;&#65533;&#65533;n&#65533;&#65533;n&#65533;&#1094;?&#65533;&#65533;&#65533;Yi&#65533;u&#65533;a&#65533;m&#65533;q&#65533;k@&#750;&#65533;k&#65533;&#65533;f&#65533;A	&&#65533;y"&#65533;\&#65533;TB&#65533;&#65533;+&#65533;l&#65533;&r}"J(&#65533;&#65533;<s&#65533;p&#65533;&#65533;\&#65533;\B&#65533;$?[&#65533;&#65533;&&#65533;\&#65533;\&#65533;`R	&3&#65533;|I%&#65533;-&#65533;#&#65533;&#65533;&#65533;&#65533;"&#65533;<"&#65533;$"3&#65533;Is1&#65533;&#65533;F&#65533;&#65533;	(&#65533;4
(C&#65533;&#65533;&#65533;k&#65533;m&#65533;P&#65533;&#65533;&#65533;&#65533;h&#65533;&#65533;&#65533;&#65533;Ah&#65533;U7+&#65533;&#65533;B&#65533;,&#65533;"&#65533;+&#65533;&#138;&#10968;&#65533;&#65533;)&#65533;B[*&#65533;&#65533;&#65533;&#1701;&#65533;Rjmn^|J&#65533;M_&#65533;	&#1716;&#65533;xd&#65533;&#65533;&#65533;-&#65533;&#65533;&#65533;&#65533;/&#65533;&#51353;0&#65533;#&#65533;/&#65533;&#65533;&#65533;/&#65533;~w&#1957;_&#65533;*&#65533;~8+z&#65533;&#1462;&#65533;'^R3&#866;tr&#65533;&#65533;r&#65533;&#65533;&#65533;mg	"&#65533;&#65533;&#65533;&#65533;`2&#65533;+J&#65533;R-&#65533;&#65533;2&#65533;-&#65533;&#65533;&#65533;&#65533;&#65533;&#65533;&#65533;&#65533;&#65533;
)&#65533;&#65533;6J&#65533;1&#65533;M&#65533;P+&#65533;F&#65533;,&#65533;o&#65533;K\&#65533;&#65533;r&#65533;Qt&#65533;&#65533;0&#65533;u&#65533;&#65533;&#65533;-&#65533;!<&#1041;&#903;&#65533;`%+&#65533;&#65533;H&#65533;1&#65533; &#65533;cE8"&#65533;@&#65533;"(a6H&#65533;f &#65533;&#65533;&#65533;V&#65533;A&#65533;&#65533;O&#65533;&#65533;T&#65533;&#65533;&#65533;;~&#65533;~&#65533;&#65533;&#65533;0&#65533;:?&#65533;q&#65533;@BI:D&#65533;t> bG&#65533;Yqv#E$&#65533;F.b&#65533;"&#65533;H5C$&#65533;j8zN&#65533;&#1316;&#65533;8&#65533;8Kr&#65533; 
DB4"&#65533;9MZ&#65533;9&#65533;#'&#65533;&#65533;9&#65533;&#65533;x$&#65533;@4&#65533;h`&#65533;*&#65533; h&#65533;I&#65533;&#163;&#424;*Jv&#1027;r&#65533;&#65533;);T&#65533;R&#65533;&#65533;&#65533;5&#65533;8&#65533;Tw*T&#65533;p1&#65533;T&#65533;Pu&#65533;&#65533;}&#65533;@&#65533;YE&#65533;R&#65533;&#65533;e+&#65533;K^6&#65533;&#65533;b&#65533;/eE&#65533;&#65533;IP&#65533;bW@v&#65533;6&#65533;*OyP&#1258;&#65533;%K;&#65533;2&#65533;&#65533;&#65533;&#65533;&#65533;&#65533;PMG*&#65533;&#65533;&#65533;&#65533;&#65533;&#441;Lb&#65533;&#65533;&#65533;fX'&#65533;pIU&#65533;&#1179;3&#65533;9V&#65533;&#65533;&#65533;&#65533;&#65533;&#65533;&#65533;'?&#65533;&#65533;&#65533;~,S&#65533;&#65533;;&#65533;&#65533;/U&#65533;2&#65533;T,&#65533;&#65533;]&#65533;&#1210;&#65533;&#65533;&#65533;&#65533;Jv&#65533;d!&#65533;DM<&#65533;	LX&#65533;,cY%.&#65533;&#65533;0k&#65533;&#65533;J}B&#65533;&#65533;Tb&#65533;&#65533;&#65533;$J
&#65533;&#65533;&#65533;"&#65533;&&#65533;&#65533;4&#65533;Im`DD"&#65533;&#65533;&#65533;R&#65533;&#65533;/K&#65533;'8&#65533;&#65533;L&#65533;&#65533;5O&#65533;&#65533;O&#65533;&#65533;RQ&#65533;&#65533;'&#65533;&#65533;^&#65533;&#65533;4&#65533;&#65533;&#65533;,&#65533;@&#65533;@&#65533;U&#1356;d$&#65533;p,d&#65533;&#65533;X&#65533;b&#65533;vC&#65533;)&#1302;&#1308;&#65533;#!&#65533;I&#185;&#1272;&#65533;)&#65533;jG&#65533;&&#65533;&#65533;&#65533;(&#65533;&#65533;&#65533;"&#65533;,&#65533;vO&#65533;,S&#65533;&#1163;``&#65533;S&#65533;&#65533;,DC&#65533;&#65533;&#65533;xd&#65533;HC2&#65533;Y&#65533;&#65533;#&#65533;I&#65533;mJ&#562876;%'5&#65533;&#65533;k`&#65533;=&#65533; &#65533;&#65533;1&#65533;&#65533;-t&#65533;&#65533;&#65533;&#65533;c`q&#65533;X&#65533;b&#65533;&#65533;&#65533;.~q&#65533;&#65533;#+M&#65533;&#65533;+P!:&#65533;&#65533;&#65533;&(IH&#65533;'&#65533;&#65533;f&#65533;&#65533;&#1643;mL
&#65533;Qb&#65533;&#65533;C&#65533;&#65533;&#65533;)CC&#65533;&#65533;&#65533;&#65533;&#65533;
&#65533;&#65533;$;T&#65533;&#65533;D4Bk&#65533;P&#65533;k&#65533;6&#65533;!` C|&#65533;&#65533;:&#65533;J&#65533;E$&#65533;&#65533;S$@@iK2&#1171;tD&#65533;B&#65533;&#65533;&#65533;(&#65533;B8&#65533;&#65533;&#65533;&#65533;&#65533;9&#65533;!&#65533;A&#65533;Q7&#65533;&#65533;Q&#511;&#65533; &#65533;&#65533;X#&#65533;C&#65533;&#65533;&#65533;t &#65533;X(D"&#65533;&#65533;&#65533;(U&#457;v<Nr&#65533;&#65533;$*&#65533;!A&#65533;$P	K&#65533;FB&#65533;&#65533;QPA&#65533;&#65533;&#65533; Q&#65533;&#1056;&#65533;W&#65533;Q&#65533;2&#65533;&#65533;\&#65533;A&#65533;|&#65533;&#65533;f&#65533;&#65533;&#65533;`~&#65533;&#65533;&#65533;0&#65533;&#65533;3&#65533;&#65533;n&#65533;&#65533;&#65533;&#65533;&#65533;&#65533;=%&#65533;&#65533;&#65533;&#65533;W&#65533;&#1680;&#65533;&#65533;!&#65533;&#65533;&#65533;&#65533;&#1920;&#65533;5&#65533;i]m&#65533;&#65533;
&#65533;75&#65533;]j W&#65533;
&#65533;K&#65533;&#65533;R&#65533;T&#65533;&#65533;t&#65533;6&#65533;&#65533;&#65533;zT&#65533;&#65533;&#65533;&dZ&#65533;^p2&#1378;&#65533;h&#65533;&#65533;JZ&#65533;J&#65533;&#65533;&#1071;j&#65533;*`&#65533;t&#65533;&#65533;&#65533;/Tm&#65533;&#65533;&#65533;&#65533;&#65533;&#65533;&#65533;RQ[X;X&#65533;ph&#65533;&#65533;&#65533;&#1337;B&#65533;&#65533;+&#65533;&#65533;\&#65533;y&#65533;&#65533;R5@&#65533;&#1303;&#65533;me&#65533;H&#1662;[&#65533;	&#65533;&#65533;&#65533;9&#65533;&#65533;\&#65533;&#65533;&#1246;MB&#65533;H&#65533;&#65533;\&#65533;&#65533;&#65533;&#65533;$e*&#65533;Dl0&#65533;&#65533;I8&#65533;&#65533;&#65533;#A&#65533;7?&#65533;]|&#65533;4&#65533;Y"hCs8O&#65533;v6&#65533;x&#65533;&&#65533;`&#65533;R&#65533;&#65533;&&#65533;&#65533;+m2w&#65533;V&#65533;")&#65533;/&#65533;F1p&#65533;&#65533;mx&#65533;A&#65533;&#28021;&#65533;Bm&#65533;k[XR9&#65533;tAs&#65533;Ii"@&#65533;&#450;2Y..n!&#65533;&#65533;?&#65533;&#65533;E&#65533;&#65533;&#65533;&#65533;&#65533;&#65533;&#65533;&#65533;&#65533;&#65533;hXw&#65533;*0)&#65533;&#65533;[&#65533;&#65533;&#65533;&#65533;&#65533;&#65533;I&#591;&#65533;	Kd&#65533;&#65533;&#65533;D$&#65533;&#65533;4XA
Z`&#65533; (&#65533;u&#65533;&#65533;O2&#65533; 1&#65533;A&#65533;at&#65533;&#65533;&#65533;&#65533;-BC
&#65533;&#65533;&#65533;dI&#65533;&#1708;.&#65533;T&#65533;&#65533;&#65533;w&#65533;io&#65533;&#65533;&#65533;.o&#65533;D&#65533;a&#65533;@nH9&#8390;7&#65533;&#65533;&#65533;A9:&#65533;&#65533;&#65533;&#65533;&#65533;&#65533;&#65533;&#65533;&#65533;&#65533;&#65533;Q&#65533;F,i&#65533;&#65533;&#65533;`&#65533;0|agP&#65533;P|"/&#65533;H+&#65533;r8&#65533;H-	&#65533;E*&#65533;&#65533;G8&#65533;u&#65533;C&#65533;A&#65533;&#65533;(&#65533;&#513;0&#65533;I&#65533;$G&#65533;&#65533;wH&#65533;a&#65533;9&#65533;&#65533;&#65533;W&#65533;&#65533;&#65533;,&#65533;	&#65533;&#65533;A&#65533;J&#65533;1&#65533;&#65533;
~&#65533;&#65533;a&#598;&#65533;w&#65533;Y&#65533;&#65533;^ 	r&#65533;!)&#65533;&#65533;A&#65533;&#65533; @D&#65533;&#65533;&#65533;@&#65533;&#65533;A&#65533;&#65533;&#65533;&#65533;	&#65533;&#65533;&#65533;&#65533;&#65533;&#65533;E&#65533;&#65533;:&#65533;F}L|L!V&#65533;&#65533;&#65533;|A$&#65533;&#65533;&#65533;3iR&#65533;&#786;1&#65533;R0]R&#65533;&#65533;Y&#65533;&#65533;&#1035;)&#65533;&#65533;,&#65533;&#65533;&#65533;[
F=75a)5a&#65533;&#65533;&#65533;&#65533;=5&#65533;&#65533;]LA&#65533;&#65533;&#65533;&#65533;&#65533;&#65533;&#1762;|K&#65533;&#65533;&#669;U&#65533;%:S&#65533;&#65533;&#65533;.,&#65533;,1&#65533;$T&#65533;Z,&#65533;&#65533;&#65533;&#65533;&#65533;7&#65533;!7K&#65533; J&#65533;0J'v&#65533;n&#65533;E&#65533;&#65533;"avL&#65533;&#65533;&#65533;&#65533;D&#65533;a&#65533;&#65533;aEY&#65533;&#1947;S&#65533;&#65533;\B& &#65533;&#1429;Tl&#65533;&#65533;&#1504;&#65533;V&#589;N%&#65533;&#65533;MB$<$&#65533;@&#65533;&#533;&#65533;&#65533;Tc&#65533;@z&#65533;&#65533;#0&#65533;5B&#65533;	&#65533;"t&#65533;L=B$4#&&#65533;&#65533;&#65533;&#65533;&#65533;&#65533;T&#65533;YOP&#65533;&#65533;&#1628;&#65533;&#65533;pUFM`&#65533;A&#65533;V)c&#65533;&#1293;X&#65533;r&#65533;&#65533;%&#65533;a&#65533;&#65533;&#65533;]UQ&#65533;D&#65533;&#65533;&#65533;vE&#65533;&#65533;<&#65533;&#65533;&#65533;&#65533;&#65533;&#65533;MY&#65533;VP&#65533;&#65533;(X&#65533;+&#65533;&#65533;&#65533;&#65533;-&#65533;W&#65533;&#65533;&#65533;4&#65533;&#65533; Cg&#65533;BV8jUNI&#65533;&#65533;H&#1053;j@&#65533;&#65533;)&#65533;+PDH&#65533;&#65533;&#65533;&#65533;M&#65533;^&#65533;x&#65533;W&#65533;<"&#65533;\h%$B&#65533;A<A&#65533; H(&#65533;&#65533;E&#65533;-0&#65533;/&#65533;10&#65533;2&#65533;143V&#65533;B,&#65533;&#65533;&#65533;&#65533;\LO2F&#65533;X&#65533;*&#65533;&#65533;,&#65533;.&#65533;&#65533;i&#65533;E&#65533;k&#65533;&#65533;)&#65533;&&#65533;#&#65533;$B&#65533;&#65533;q_&#65533;`&#65533;&#65533;&#65533;vL &#65533;&#65533;	 B &#65533;&#65533;&#65533;&#65533;&#65533;&#65533;&#65533;&#65533;&#65533;"&#65533;# &#65533;xZ3e&#65533;&#65533;9&#65533;&#65533;P*H&#65533;tJ&#65533;E&#65533;&#65533;I&#65533;(f&#65533;TJ&#65533;m	&#65533;&#65533;&#65533;A&#65533;0&#65533;&#65533;&#65533;&#65533;&#65533;&#65533;&#65533;R&#65533;$&#65533;&#65533;(&&#65533;&#65533;A|9u&#65533;&#65533;&#65533;&#65533;&#65533;i&#65533;&#65533;6&#65533;&#65533;* &#65533;&#65533;r&#1830;)&#65533;Q&#65533;X`&#65533;IH&#65533;P	= &#65533;&#65533;@&#65533;
L@&#65533;&#65533;&#65533;@8`&#65533;&#65533;K&#65533;Q&#65533;&#65533;|AZ&#65533;+&#65533;&#65533;&#65533;E&#65533;*&#65533;a|&#65533;&#1690;P&#923;E]Z&#65533;X!@h&#65533;m&#65533;&#65533;&#65533;&#65533;	&#65533;&#65533;&#65533;&#65533;&#65533;&#65533;&#65533;&#65533;&#65533;&#65533;|&#65533;;&#65533;&#702;&#65533;&#65533;&#65533;&#65533;|S&#65533;U&#1315;\&#65533;75&#65533;(&#65533;&#65533;a&#65533;.&#65533;&#65533;&#65533;&#65533;&#65533;[&#65533;&#65533;&#65533;&#1634;&#65533;U&#65533;&#65533;&#65533;&#65533;|&#65533;&#65533;&#65533;d
&#65533;&#65533;&#65533;&#65533;&#65533;&#65533;&#65533;&#65533;&#1776;&#65533;J&#65533;&#65533;&#65533;0!&#65533;(&#65533;	&#65533;>]&#687;&#1640;&#65533;(&#65533;|)&#65533;&#65533;+&#65533;$*&#65533;-&#65533;&#65533;*&#65533;&#65533;&#65533;&#65533;(FAKEa&#65533;&#65533;)&#492;;&#65533;&#65533;&#65533;&#65533;&#65533;&#65533;&#65533;&#65533;&#352;&#65533;J&#65533;&#65533;&#65533;&#65533;=&#289;LO%Ti&#1919;MO&#65533;&#65533;U&#65533;&#65533;&#333;&#65533;&#65533;9&#65533;&#65533;,&#65533;&#65533;%&#65533;$P&#65533;&#65533;p&#65533;\\&#65533;&#65533;U&#65533;Q&#65533;yj&#65533;@B#<&#65533;&#1452;&#65533;&#65533;8j$&#65533;&#65533;&#65533;M&#65533;&#1093;&#65533;&#65533;&#65533;\&#65533;&#65533;&#65533;&#65533;&#65533;&#796;e&#65533;&#65533;&#65533;&#1492;&#65533;'&#1293;)&#65533;&#65533;$&#65533;x&#65533;)&#65533;&#65533;&#65533;(^&#65533;&#1101;&#65533;&#65533;&#65533;&#65533;M&#65533;&#65533;QLj&#65533;&#65533;L&#65533;=O&#65533;E&#65533;&#65533;&#1013;&#65533;Bs&#65533;&#65533;]V0x&#65533;&#65533;&#65533;&#65533;/&#65533;&#65533;d&#65533;&#65533;&#65533;&#65533;J&#65533;&#65533;X&#65533;&#65533;&#1817;&#65533;&#65533;&#1083;&#65533;C
&#1556;&#65533;&#65533;&#65533;M&#65533;bO&#65533;&#65533;&#65533;"&#65533;AL@&#65533;&#65533;&#65533;"d)&#65533;E&#65533;=&#65533;/`&#65533;1@&#65533;3&#65533;1<3C0 .&#65533;*>*k&#65533;PN*&#65533;&#65533;*&#65533;-@E.&#65533;&#65533;&#65533;
&#65533;+&#65533;&#65533;B&#65533;(p&#65533;)&#65533;"&#65533; ``&#65533;&(&#65533;Ixb&#65533;tas&#65533;A&#65533;Y&#65533;U&#65533;`&#65533;8&#65533;
&#65533;&#65533;&#65533;a&#65533;8[&#65533;Y*&#514;&#65533;&#65533;=m&#65533;&#65533;&#65533;
&#65533;T[&#65533;&#65533;A&#65533;&#65533;1&#65533;&#65533;L"&#65533;S&#65533;&#65533;Z&#65533;&#65533;Y&#65533;XaXQ&#65533;&#65533;'~&#65533;&#65533;n&#65533;R-&#65533;}JnGx&HuG&#65533;0&#1600;(&#65533; w$&#65533;&#65533;~
&#65533;&#65533;&#65533;hs&#65533;&#65533;A4X&#65533; &#65533;h&#65533;
&#65533;&#65533;<Ah&#65533;&#65533;&#1257;&#65533;&#65533;&#65533;l&#65533;&#65533;&#65533;P&#65533;&#65533;&#65533;&#65533;&#65533;&#65533;&#65533;&#65533;<&#65533;&#65533;i&#65533;&#65533;&#65533;&#65533;&#65533;&#1945;&#65533;[&#65533;Bh&#65533;I&#65533;&#65533;&#1330;E&#65533;2&#65533;&#65533;[&#65533;&#65533;&#65533;5i&#65533;
&#65533;&#65533;#&#65533;!&#65533;&#65533;&#65533;&#65533;6"&#65533;X&#65533;{`&#65533;7&#65533;b&#65533;&#65533;&#65533;a&#65533;&#65533;"&#65533;X&#65533;&#65533;&#65533;&#65533;&#65533;&#65533;"-&#65533;&#65533;%&#65533;&#65533;&#1042;&#65533;6&#65533;&#65533;R&#65533;)&#65533;[&#65533;l&#65533;.&#65533;S@&#65533;&#65533;<&#65533;bD&#616;&#65533;|&#65533;e&#65533;&#65533;#.&#65533;&#65533;Y&#65533;&#65533;b&#65533;d&#65533;E#&#65533;RBI&#65533;TI&#65533;Tm&#65533;1&#65533;G&#1708;&#65533;J5&#65533;&#65533;&#65533;&#65533;&#65533;4
&#65533;$@&#65533;#&#65533;p#&#65533;c&#65533;:&#65533;$&#65533;&#65533;&#746;&#65533;&#65533; y&#65533;&#65533;x&#65533;&#65533;:#&#65533;&#65533;&#65533;@&#65533;Wp4&#65533;&#65533;L&#65533;qN&#65533;&#65533;%&#65533;&#893;Ke&#65533;J&#65533;ES&#65533;&#65533;&L&#65533;j<&#65533;Z&#65533;&#65533;\&#65533;&#65533;)&#65533;&#65533;&#65533;&#65533;"&#65533;`&#65533;]&#65533;&#65533;&#65533;&#65533; J&#65533;&#65533;jp&#65533;I&#65533;N	EBD&#65533;H,&#65533;q[EF&#65533;&#65533;dd&#65533;&#65533;;&#65533;8&#65533;W&#277;&#65533;&#65533;Q&#1565;&#65533;&#65533;Y&#65533;+&#65533;H&#65533;&#65533;&#65533;\p&#65533;g&#65533;%Lrl&#65533;&#447;&#65533;&#65533;/&#65533;#&#65533;&#65533;,&#65533;<&#65533;&#65533;&#65533;8&#65533;&&#65533;&#65533;&#578;.|&#65533;C2 &#65533;&#65533;	0&#65533;B.&#65533;Bg&#65533;e&#596;e(&#65533;pB<NH&#65533;/gD&#65533;&#65533;0&#65533;&#1704;&#65533;N\$,&#65533;~Y&#65533;&#65533;D&#65533;~PI&#65533;dYj&#65533;&#65533;&#65533;&&#65533;AL&#65533;'t&#65533;'d&#65533;&#65533;&#65533;A&#65533;&#65533;&#65533;&#65533;B
B&#65533;
\`H&#65533;*&#65533;	&#65533;&#65533;a^ZDm&#65533;&#65533;&#65533;*&#65533;&#65533;^&#65533;&#65533;&#65533;&#65533;&#65533;&#65533;
&#65533;&#65533;[&#65533;l&#65533;&#65533;&#65533;&#65533;&#6779;&#65533;&#65533;&#65533;&#65533;<It`D[&#65533;rBZ&#65533;&#65533;&#657;&#65533;&#65533;&#65533;F&#65533;jz&#65533;&#65533;&#65533;-&#65533;0'&#65533;P&#65533;&#65533;d I&#65533;f&#65533;T(&#65533;&#65533;4t
B&#65533;0
&#65533;&#65533;( &#65533;&#65533; 8&#65533;x&#65533;&#65533;d&#65533;Al&#65533;|A;&#65533;gF&#65533;n&#65533;&#65533;=&#65533;)&#65533;&#65533;GR&#65533;Z&#65533;&#65533;&#65533;S&#65533;"i&#65533;&#65533;~v&#65533;XaS0F&#65533;&#65533;)&#65533;"[&#65533;&#65533;&#65533;&#65533;&#65533;&#65533;j&#65533;)&#65533;!7i&#65533;&)&#65533;&#65533;Y&#65533;&#65533;&#65533;&#65533;&#65533;&#65533;"&#65533;&#65533;&#65533;)L&#65533;&#65533;&#65533;&#65533;&#65533;|&#65533;bA&#65533;J&#65533;&#65533;$
&#65533;&#65533;%&#65533;--U&#65533;_S&#65533;X&#65533;&#65533;&#65533;Ng&#65533;&#65533;&#754;&#65533;&#65533;&#65533;&#65533;u&#65533;&&#65533;&#1222;-&#65533;U&#52097;&#65533;&#65533;&#682;"&#65533;hT&#65533;6&#65533;&#65533;Q_&#65533;&#65533;v&#65533; Fn&#65533;&#65533;A&#65533;&#65533;:&#65533;&#65533;U&#65533;%&#65533;$0&#65533;&#65533;&#65533;j&#65533;&#65533;#H&#65533;&#65533;@&#65533;$0&#65533;P&#65533;X&#65533;&#65533;&#65533;&#65533;,&#65533;^M	&#65533;&#65533;E&#65533;$D&#65533;
&#65533;*mOTOj+&#65533;&#65533;|U&&#65533;&#65533;&#65533;RAV&#538;F&#65533;|&#65533;&#65533;&#65533;&#65533;%D;&#65533;&#65533;Ni&#65533;&#65533;&#65533;`&#65533;&#65533;&#65533;D&#65533;X&#65533;Z N&#65533;&#65533;&#65533;C&#65533;q&#65533;&#65533;d-NX2&#65533;r&#65533;&#65533;&#65533;k1&#65533;\&#65533;Hi&#65533;&#65533;8&#65533;-#%k&#65533;&&#65533;XB#&#65533;A$&#65533;0&#65533;&#19265;&#65533;2(&#65533;B*&#65533;B&#64541;U&#65533;X&#65533;O,&#65533;B&#65533;&#65533;N&#65533;D&#65533;&#65533;&#65533;&#65533;&#1793;Bs&#65533;P&#65533;&#65533;~&#65533;&#65533;&#65533;|&#65533;%HB$&#65533;^t(&#65533;&#65533;Q&#65533;&#65533;&#65533;'n&#65533;'&#65533;jtE3B7&#65533;&#65533;p&#65533;A&#65533;A&#65533;&#65533;zJ+9L&#65533;&#65533;&#1274;K&#65533;U&#65533;&#65533;jnL3&#65533;s&#65533;&#65533;G&#65533;G|d&#65533;&#65533;UT3&#65533;&#65533;`&#65533;|&#65533;:=0&#65533;&#65533;&#65533;\&#65533;&#65533;tD&#65533;E&#798;P&#65533;25a&#65533;H&#65533;,H&#65533;(&#65533;&#65533;&#65533;&#65533;&#65533;&#65533;&#65533;&#65533;D&#65533;&#65533;\
&#65533;^&#65533;=JCsHc&#65533;&#65533;&#65533;&#65533;&#65533;&#65533;&#65533;8@&#65533; 0h&#65533;&#65533;&#65533;&#65533;|pAW&#65533;&#65533;&#65533;&#65533;&#65533;&#65533;z&#65533;*:&#65533;&#65533;&#65533;&#65533;J&#65533;R0=&#65533;&#65533;&#65533;&#65533;&#65533;
4x&#65533;&#65533;&#65533;:&#65533;&#65533;&#65533;(T&#65533;&#65533;(&#65533;&#65533;:b&#65533;N5&#65533;&#65533;&#65533;+&#65533;a"~&#65533;&#65533;&#65533;u&#1714;u&#65533;&#65533;K&#65533;&#392;a#&#1715;&#65533;Z&#65533;F)&#65533;&#65533;S&#65533;&#65533;&#65533;&#65533;Hb&#65533;&#65533;t.&#65533;Js&#65533;&#65533;n&#65533;&#1215;_&#65533;V:&#65533;&#65533;&#587;):&#65533;&#65533;	L&#65533;!'&#65533;Z&#65533;&#65533;&#65533;r&#65533;&#65533;&#65533;a,&#65533;<&#65533;W&#65533;"D&#65533;&#134;&#65533;&#572;&#65533;&#65533;&#2161;]qO&#65533;!p&#65533;l 
&#65533;&#65533;"$B&#65533;"&#65533;H&#65533;c&#65533;r&#65533;&#65533;&#65533;&#65533;&#65533;(&#65533; y&#65533;x&#65533;G"tc9=R%\
G&#65533;&#65533;&#65533;&#65533;o&#65533;&#65533;k&#65533;&#65533;W&#65533;&#65533;&#65533;&#65533;&#65533;&#65533; Ez&#65533;G&#65533;&#65533;&#65533;&#65533;&#65533;&#65533;&#65533;y&#65533;&#65533;G&#65533;A&#1388;&#65533;I41l&#65533;qQ&#65533;&#65533;aYc&#10823;B&#65533;UN"[aFd(x&#65533;&#65533;E0&#65533;h-&#65533;n&#65533;&#13062;&#65533;EJ&#65533;&#65533;&#65533;&#65533;&#5232;&#65533;S&#65533;I&#65533;&#65533;^0&#65533;p?!&#65533;AL&#65533;&#65533;&#65533;H&#65533;&&#65533;*&#65533;&#65533;&#65533;&#65533;&#65533;/&#65533;&#65533;&#270;-&#65533;BD&#65533;&#65533;(&#65533;<&,&#65533;_&#65533;D&#1872;U)xBL!^mmB&#65533;&#65533;L&#65533;L$,&#65533;c&#42014;&#1281;&#65533;a9b&#65533;&#65533;d&#65533;d&#65533;&#65533;&x&#1921;B&x&#65533;#&#65533;AlA\A&#65533;&#65533;&#65533;s&#65533;)&#65533;S&#65533;xJ&#65533;&#65533;&#65533;&#1189;&#65533;&#65533;&#65533;&#65533; D3h&#1456;1&#65533;FM&#65533;&#65533;&#65533;i&#65533;&#923;6i&#668;Y&#65533;P&#65533;3d&#932;&#65533;&#65533;a&#65533;6o&#65533;&#1337;&#65533;'&#65533; &#65533;&#65533;&#65533;r)&#65533;&#1057;C&#65533;&#65533;&#1825;Cg&#65533;&#65533;8&#65533;@&#65533;&#461;&#65533;87&#65533;&#1721;c&#65533;&#1115;s">|'ND&#65533;q&#65533;&#561;JO&#65533;&#65533;u&#65533;&#65533;q&#65533;08s&#65533;&#65533;&#65533;hP!Ay&#1936;i&#65533;bB&#65533;t&#65533;&#65533;&#65533;&#729;&#65533;A&#1772;93&#65533;&#65533;/c&#65533;\&#65533;1&#65533;4j&#65533;t&#824;&#65533;&#65533;U&#65533;Qyn3UN&#1503;&#65533;9&#473;sS&#65533;&#65533;5&#65533;g<c&&#65533;C7m0&#65533;AC&#65533;2&#65533;<x&#65533;&#513;&#65533;&#65533;1&#65533;&#65533;GN&#65533;f!&#65533;3eP&#65533;S$&#65533;n&#65533;D&#65533;#&#65533;&#65533;&#65533;&#65533;t"2&#65533;\{&#65533;j&#65533;&#65533;&#65533;Hd.&#65533;&#65533;&#65533;&#65533;&#65533;d&#65533;&#65533;GR&#65533;:&#65533;J&#65533;&#65533;s&#65533;;tL&#1977;&#65533;uN&#65533;&#65533;&#65533;&#65533;&#65533;&#65533;&#65533;g&#65533;&#65533;X&#54127; &#65533;&#65533;'&#65533;&#65533;S&#65533;O&#65533;&#65533;&#65533;&#65533;Vc#&#65533;3,DC&#65533;&#65533;
&#63583;&&#65533;&#1036;2&#65533;[1&#65533;b&#65533;&#65533;::-EE$c1
I&#65533;H&#65533;dO:&#65533;&#275;C!HRD&#65533;&#275;PD&#65533;&#65533;!/&#65533;$L(&#65533;&#65533;H&&#65533;$K&&#65533;D&#65533;GYDC&#65533;&#65533;&#65533;CI&#65533;1Y&#273;H$&#65533;&#65533;E)LBI&#65533;K&#65533;&#65533;2&#65533;3&#65533;$&#65533;4'&#65533;PIy&#65533;OJ.&#65533;&#65533;J,&#65533;d&#65533;F5&#65533;&#65533;&#65533;Lv&#65533;&#65533;&#65533;$C&#65533;&#65533;D&#65533;L9&#65533;&#65533;QH)&#65533;UXiUTYY&#65533;VR	RH"&#65533;&#65533;&#65533;&#65533;7&#65533;M8e&#65533;^G&#65533;&#65533;Pa&#65533;TTH&#65533;&#65533;*-9&#65533;&#65533;QFMESLIe&#65533;jYm&#65533;&#65533;Yj&#65533;&#65533;Z&#65533;&#65533;v&#65533;n&#65533;&#65533;&#341;UOM&#65533;XK&#65533;V&#65533;R&#65533;&#65533;TT1&#65533;&#65533;P:m&#65533;&#65533;K"}P@&#65533;,&#65533;E1&#65533;&#65533;S&#65533;;}t&#65533;%+&#65533;d<&#65533;h&#65533;&#65533;"&#65533;&#65533;&#65533;6yQTy&#65533;^z&#65533;%&#65533;_|&#65533;&#65533;[h&#65533;&#65533;VL&#65533;&#65533;,+&#65533;d&#65533;uK&#65533;P&#65533;5&#65533;&#65533;LA&#65533;!&#65533;d&#65533;O@&#65533;u&#65533;Ln&#272;>&#65533;&#1022;&#65533;&#65533;#&#65533;<fC&#65533;<=&#65533;&#65533;C&#65533;0&#65533;=&#65533;&#65533;&#65533;;&#65533;&#1539;>&#65533;&#65533;cQL&#65533;$&#65533;1&#65533;&#546;
'&#65533;&#65533;8&#65533;&[&#65533;&#65533;&#65533;jA&#65533;&#65533;&#65533;&#65533;&#65533;&#1166;9&#65533;.5<&#65533;P$5:Z&#65533;&#65533;&#131;&#65533;&#736;6&#65533;&#65533;&#65533;:.&#65533;&#14850;&#65533;&#65533;:&#65533;&#65533;&#65533;B9&#65533;;S2$D&#1603;&#65533;&#65533;&#65533;&#65533;m&#65533;?&#65533;9&#65533;<+o&#65533;&&#65533;,&#65533;&#65533;q&#65533;/&#65533;&#65533;<&#65533;c&#65533;=&#65533;o&#65533;&#65533;&#65533;C&#65533;=&#65533;&#65533;C&#65533;C3&#65533;&#65533;A&#65533;0&#65533;&#65533;j&#65533;&#65533;7D&#65533;&#65533;&#65533;5&#1024;Q&#65533;&#65533;&#1952;&#65533; &#65533;bl&#65533;&#65533;&#65533;&#65533;(&#832;&#65533;&#65533;&#65533;&#65533;&#65533;&#65533;=&#65533;&#65533;&#65533;&#1272;"&#65533;&#65533;F7,"&#65533;a&#65533;`&#65533;&#65533;&#65533;&#65533;j&#65533;&#65533;&#65533;&#65533;&#65533;n4&#65533;Y&#65533;&#65533;&#65533;&#65533;OD&#321;_xBB&#65533;&#65533;n*&#65533;	]R&#65533;C&#65533;&#65533;&#65533;n'RLX<&#65533;&#65533;xH(W&#65533;C&#2199;&#65533;&#65533;u&#65533;A&#65533;&#65533;&#65533;j&#65533;4&#65533;&#65533;/(O&#65533;
&#65533;&#65533;p&#65533;&#65533;&#65533;!&#65533;&#65533;~&#65533;&#65533;Lnr&#65533;	n&#65533;BU8&#65533;MG&#65533;&#65533;&#1184;&#65533;E&#65533;QiA&#65533;&#65533;H1&#65533;[Q]&F&#65533;h;J&#65533;(D&#65533;,R&#65533;"&#65533;&#65533;&#65533;&#65533;&#265;&#65533;I&#65533;P!&#65533;&(=&#65533;&#65533;&#65533;&#65533;&#65533;&#65533;2&#65533;z29"&#65533;I&#65533;&#65533;&#65533;&#65533;&#65533;&#65533; 1&#65533;9&#65533;&#276;1&#65533;$&#65533;"&#65533;&#65533;GH&#65533;_&#65533;&#65533;%&#65533;*&#65533;$J&#65533;&#65533;&#65533;x&#65533;$*&#65533;&#65533;Z&#65533;&#65533;&#65533;&#65533;&#65533;&#65533;L&#65533;Y&#65533;(E*Rq
T&#65533;*U&#65533;8E*\&#65533;@&#65533;I:&#65533;'E%N &#65533;&#65533;$R&#65533;D5,RKG&#65533;&#65533;&#65533;:9&#65533;	P&#65533;JZ@j&#65533;)&#65533;&#65533;
Wd&#65533;&#65533;&#65533;&#65533;>aZ&#65533;e&#65533;|&#65533;+V&#65533;LV&#65533;"]Ar&#65533;*T&#65533;LS$&#65533;5&#65533;&#65533;&#65533;&#65533;&#65533;a&#65533;#f,&#65533;B&#65533;Q	&#65533;&#65533;U&#65533;hI%&#65533;M"&#65533;&#65533;C&#65533;P&#65533;!	WPCA&#65533;N&#65533;b&#65533;&#65533;&#65533;-r&#65533;&#65533;[&#65533;,&#65533;&#65533;&#65533;+VV&#65533;&#65533;&#65533;&#65533;:&#367;H&#65533;&#65533;U&#65533;"&#65533;&#65533;&#65533;&#65533;D)&#65533;A&#65533;&#65533;&#65533;&#65533;&#65533;6&#65533;0-&#65533;w&#65533;Ot&#65533;&#65533;&#65533;&#65533;&#65533;)X&#65533;&#65533;&#1042;E&#65533;&#65533;&#1027;N&#65533;&#65533;&#65533;]m&#65533;X%&#65533;	;tA
R`&#65533;&#65533;&#65533;4P&#65533;~&#65533;zf3&#65533;?&#65533;Di&#65533;&#65533;&#65533;&#65533;&#65533;:&#65533;&#65533;{&#65533;P&#642;(z&#65533;Q&#65533;`t&#65533;Z+&#65533;&#65533;I	&#65533;2&#65533;4&#65533;&#65533;?&#65533;&#65533;Ch&#65533;&#65533;&#65533;&#65533;!k&#65533;|&#65533;Q=&#65533;&#65533;y&#65533;&#1704;&#65533;7&#65533;a6u&#65533;M&#65533;&#24583;&#65533;&#65533;.&#65533;&#65533;&#65533;&#65533;l&#678;&#65533;&#65533;&#1590;&#65533;&#1857;m&#65533;&#65533;&#65533;&#65533;n&#65533;kM&#65533;&#65533;&#65533; 4T&#65533;!&#65533;&#65533;&#65533;&#65533;
&#65533;`X@&#65533;&#65533;C&#65533;>Ojb%&#65533;&#65533;"&#65533;&#65533;B&#65533;&#65533;`B<R!2&#65533;aR&#65533;&#65533;c&#65533;B&#65533;w
&#65533;o&#65533;0&#65533;&#65533;B":&#65533;&#65533;&#65533;&#65533;&#65533;&#65533;P&#65533;B&#65533;C&#640;&#65533;&#65533;-&#65533;6&#65533;u\&#65533;&#1336;&#65533;w&#65533;B
>&#193;&#65533;0
'&#65533;jLGT6&#65533;Y&#65533;&#65533; &#65533;&#65533;,F(&#65533;i&#65533;d&#65533;g&#65533;&#65533;`&#65533;/&#1777;NTn&#65533;&#65533;9&#65533;a.N&#65533;&#65533;49 &#65533;rB&#65533;k&#540;&#65533;2&#65533;&#65533;i&C&#65533;&#65533;0&#65533;F&#65533;0&#65533;!&#65533;&#65533;&#65533;[&#568;Vf&#65533;k\2&#65533;&#65533;E0&#65533;CD&#65533;lx&#65533;c&#65533;&#65533;&#65533;X&#65533;^f"&#65533;&#65533;&#65533;L&#1530;b&#65533;MN3&#65533;8D&#65533;&#65533;&#65533;Dp&#621;&#65533;h#&#1494;&&#65533;P&#65533;&#65533;&#65533;&#65533;:Fl	&#65533;&#65533;*K\Rk["k&#65533;KD#&#65533;&#65533;&#65533;Y&#65533;&#65533;&#65533;&#65533;&#65533;+&#65533;^N*&#65533;&#65533;Z&#65533;F&#65533;&#849;^"h&#65533;@E&#65533;P&#65533;&#65533;T&#65533;B&#65533;&#1292;V&#65533;&#65533;9Hm&#65533;&#65533;&#65533;&#1028;7&#65533;&#65533;lP&#65533;&#65533;R9&#65533;(
dK&#65533;H&#65533;&#65533;)&#65533;PRLk&#65533;&#65533;&#65533;,bqmW&#65533;b&#65533;&#65533;6&#65533;
&#65533;Li&#65533;+&#65533;&#65533;p&#65533;@Y&#65533;
z&#65533;3&#65533;&#65533;&#293;&#65533;U&#65533;&#65533;*&#65533;&#65533;&#806;J&#65533;&#65533;&#65533;Lp&#1243;&#65533;&#65533;E&#65533;&#65533;&#65533;K\"&#65533;q&#65533;&#65533;&#1027;&#65533;s&#65533;#4!mV&#65533;d&#65533;&#65533;/&#65533;&#65533;&#65533;W&#65533;&#65533;&#65533;h&#269;0&#65533;i=&#65533;&#65533;Z&#65533;%&#65533;I%&#65533;&#65533;&#65533;2!	F&#65533;&#65533;&#65533;&#65533;&#620;~&#65533;&#65533;&#65533;&#65533;j&#65533;n&#65533;&#65533;&#1697;@C&#65533;&#65533;&#65533;J&#65533;&#65533;4]&#10317;&#65533;&#65533;`&#65533;)8l&#65533;&#221;&#65533;&#65533;&#65533;&#65533;-&#65533;@&#65533;"&#65533;N&#65533;?D&#65533;&#65533;&#65533;&#65533;C&#65533;&#65533;&#65533;y&#65533;;&#65533;in&#65533;&#65533;P&#65533;&#65533;&#65533;$K3&#65533;&#1488;rA&#65533;&#1703;&#65533;&#65533;&#65533;m7_&#65533;&#65533;&#65533;b&#65533;l&#65533;&#65533;&#65533;;m&#65533;*&#65533;&#65533;&#65533;&#65533;&#65533;5&#65533;&#65533;s&#65533;_&#288;&#65533;5T&#65533;2&#65533;&#65533;&#65533;&#1685;&#65533;D&#65533;%&#65533;V&#65533;V&#65533;&#65533;)&#65533;&#65533;B&#65533;f&#65533;^&#65533;TOz&#65533;&#65533;&#65533; &#65533;p @&#65533;@p&#65533;&&#65533;&#65533;ea}&#65533;&#65533;F&#65533; &#65533;&#65533;xH&#65533;C&#65533;b&#65533;h0&#65533;&#65533;&#65533;&#65533;&#65533;&#65533;&#65533;1$r&#65533;sBG&#65533;'&#65533;&#65533;$&#65533;c&#65533; &#1676;&#65533;&#65533;&#1676;&#65533;:&#65533;v&#65533;C5\&#65533;B&#65533; &#65533;,,<#'&#65533;&#65533;!&#65533;&#65533;&#128;&#65533;1N&#65533;&#65533;&#65533;o#z&#65533;&#65533;ll}&#65533;&#65533;m&#65533; &#65533;&#65533;r&#65533;/&#65533;&#65533;
&#65533;&#65533;&#65533;&#65533;&#65533;*&#65533;D&#65533;&#65533;
D7&#65533;cC&#65533;b7&#65533;&#65533;}&#65533;/$&#65533;9&#65533;&#65533;&#65533;&#65533;H&#65533;D&#65533;2&#65533;"&#65533;&#65533;}L&#65533;5.&#65533;&#65533;&#65533;&#65533;&#65533;I&#65533;zO1C8N&#65533;&#65533;:&#65533;~ (&#992;H&#65533;&#65533;&#144;&#65533;&#65533;&#65533;B&#65533;&#65533;
&#65533;0^&#65533;0&#65533;#&#65533;p&#65533;&#65533;nQr&#65533;H&#65533;f^&#65533;EHA&#65533;&#65533;-YNn&#65533;O&#65533;t&#65533;&#65533;Lz&#65533;&#65533;4&#65533;K&#65533;dzk&#65533;V&#65533;
A&#65533;&#65533;&#65533;NP&#65533;%n&#65533;&#65533;r&#65533;uxm&#65533;$`&#65533;&#1584;&#65533;&#65533;O&&#65533;&#65533;xdVvS2%&#65533;4*&#65533;&#65533;>&#65533;&#65533;.&#2030;&#65533;\ZaUN&#5102;&#65533;&#65533;
&#65533;RB!<&#65533;S:&#65533;&#65533;M&#65533;&#65533;EHz%&#65533;&#65533;&#65533;&#1918;mGx&#65533;W&#65533;(f&#65533;EZ*&#65533;~&#65533;&#65533;i&#65533;n&#65533;\a&#65533;&#65533;&#65533;ZV&#65533;ZX&#65533;&#65533;-e&#65533;&#65533;~%&#65533;&#65533;&#65533;&#65533;-W&#65533;%&#65533;E&#65533;&#65533;&#65533;BJQt&#65533;^
&#65533;`&#65533;el&#65533;Q,a&#65533; &#65533;`&#65533; 	&#65533;&#65533;
&#65533;&#65533;&#65533;&#65533;6a&#65533;n&#65533;t&#65533;~al&#65533;H"a&#65533;&#65533;&#65533;1&#65533;(&#65533;TA0&#65533;&#65533;&#65533;>&#65533;f&#65533;F,A&#65533;,&#65533;&#65533;&#65533;&#65533;(&#65533;&(&#65533;&#65533;'.&#65533;&#65533;&#65533; D&#65533;"&#65533;&#65533;&#65533;*&#65533;&#249;&#65533;&#65533;&#65533;%]a&#65533;&#65533;&#65533;&#65533;`&#65533; &#65533;6&#65533;!&#65533;&#1186;&#65533; &#65533;&#65533;&#65533;,&#65533;b&#65533;&#65533;&#65533;&#65533;&#65533;&#65533;&#65533;&#65533;&#65533;,q&#65533;n&#65533;'@&#65533;&#65533;6 &#65533;=&#65533;&#65533;&#65533;&#65533;&#65533;6VA&#65533;&#65533;7B&#65533;K+&#65533;&#65533;&#65533;&#65533;&#65533;&#65533;&#65533;Ja&#65533;&#65533;&#65533;w&#65533;&#65533;&#65533;&#65533;&#65533;&#65533;&#65533; (&#65533; &#65533;@&#65533;&#65533;
&#65533;&#65533;&#544;&#65533;C>&#65533;&#65533;+bc@vC(&#65533;&#65533;&#65533;n#&#65533; &#65533;2&#65533;&#65533;lE&#65533;&#65533;y&#65533;&#65533;&#65533;&#65533;&#65533;&#65533;`&#65533;&#65533;	x&#65533;(@. `&#65533;&#65533;&#65533;(&#65533;1&#65533;n.&#65533;&#65533;&#65533;&#65533;"&#65533;oEl&#65533;&#65533;&#65533;&#65533;&#65533;&#65533;&#65533;&#65533;@3_&#65533;&#65533;8&#65533;#r3&#65533;l5&#65533;}&#65533; 0&#65533; >&#65533;&#65533;&#65533;&#65533;@>]&#65533;"&#65533;&#65533;9&#65533;&#65533;+VlD>&#65533;5h&#65533;*&#65533;@&#65533;#&#65533;l/&#65533;P&#65533;1&#65533;,#&#65533;&#65533;&#65533;@&#65533;&#65533;
&#65533;&#65533;c&#65533;&#65533;&#65533;:M#&#65533; &#65533;&#65533;&#65533;&#65533;#F&#65533;
1$&#65533;&#65533;q&#65533;pC`&#65533;)&#65533;&#65533;&#65533;Vc&#65533;&#65533;	/,&#65533;-B&#65533;&#65533;C?&#65533;c&#65533;&#65533;&#65533;q&#65533;C&#65533;&#65533;
}p&#65533;*&#65533;b/c&#65533;&#65533;=ILzG&#872;+&#65533;hA&#65533;1&#65533;r&#65533;D&#65533;!($D&#65533;&#65533;&#65533;i%IZP&#65533;TPA:&#65533;Q&#65533;I&#65533;&#65533;&#41016;&#65533;&#65533;&#65533;`&#65533;&#65533;J	!&#65533;&#65533;&#65533;y&#65533;&#65533;"&#65533;&&#65533;O&#65533;K&#65533;TEq&#65533;f&#65533;&#65533;TQ&#65533;&#65533;&#65533;QW&#65533;&#65533;&#65533;S&#65533;F_4&#663;&#65533;	Ha&#65533;&#65533;&#65533;&#65533;-&#65533;&#65533;&#65533;&#65533;)&#65533;f@&#65533;&#65533;&#65533;eK#&#65533;&#4516;&#65533;H&#65533;&#65533;Ti&#65533;Q*&#65533;&#65533;&#65533;]&#65533;	ehDA^&#65533;TZaz5&#65533;&#65533;T:&#65533;&#65533;&#65533;&#65533;j&#65533;	Q*&#65533;&#65533; &#65533;P&#65533;W %KP&#65533;&#65533;&#65533; 	r &#65533;_4aZ3a&#65533;&#65533; 	&#65533;&#65533;&#65533;&#65533;&#65533;	&#65533;&#65533;&#65533; *&#65533;SBA&#65533;z&#65533;^&#65533;8!&#65533;&#65533;d&#65533;&#1181;&#65533;(^L&#65533;&&#65533;&#65533;&#65533;>&#65533;t&#65533;&#65533;l&#65533;M&#65533;<K=P&#65533;"&#65533;'&#65533;&#65533;,&#65533;&#65533;&#65533;&#65533;2n&#556;&#65533;)&#65533;&#65533;&#65533;Z&#65533;P~&#65533;&#65533;&#65533;&#65533;&#65533;&#65533;&#65533;.&#65533;:&#65533;$&#65533;M$&#65533;eyE^&#65533;&#65533;0a'{&#65533;&#65533;&#65533;>&#65533;2"&#65533;&#65533;&#1952;&#65533;&#65533;hg&#65533;>&#1063; &&#65533; &#300;B&#65533;)?&#65533;9&#65533;(|&#65533;v &#65533;&#65533;&#65533;rjX&#65533;l(&#65533;&#65533;&#65533;.c&#65533;F6&#65533;&#65533;&#65533;&#65533;x&#65533;H)&#65533;&#65533; 
&#65533;&#65533;
&#65533;`&#65533;&#65533;k)&#65533;2nb&#65533;&#65533;g0&#65533;&#65533;&#65533;&#65533;;)&#65533;&#65533; V&#65533;Exz&#65533;&&#65533;&#65533;D&#65533;`&#65533;&#65533;T&#65533;&#65533; &#65533;J`&#65533;&#65533;&#65533;&#65533;&#65533;&#65533;f'!&#65533;6&#65533;&#256;<&#65533;q&#65533;&#65533;,d&#65533;&#65533;,&#65533;zb,l#*~LD`Ci&#65533;&#65533;@&#65533;&#65533;&#65533;&#65533;&#65533;p,&#65533;&#65533;&#65533;]&#65533;3&#1891;>&#65533;&#65533;&#65533;&#65533;`&#65533;&#65533;&#65533;&#65533;;&#65533;k&#65533;<&#65533;"A&#65533;cj&#65533;H&#954; &#65533; >&#65533;>&#65533;,C&#65533;g&#65533;0$D&#65533;&#65533;&#65533;&#65533;~\ltSD&#65533;FBw&#65533;&#65533; #C~l\&#65533;>t1@BhE&#65533;+&#65533;&#65533; <&#65533;$x&#65533;&#65533;GI&#65533;&#65533; P&#65533;Z&#65533;&#65533;&#65533;5&#384;&#65533;&#65533;ls!x0<&#65533;4(J&#65533;A7&#65533; &#65533;?&#65533;&#65533;/&#65533;CWV&#65533;WH&#65533;TR&#6212;&#65533;T9&#65533;h%&#65533;&#65533;0&#65533;&#65533;
&#65533;&#65533;
&#65533;@&#65533;&#65533; &#980;B&#65533;s&#65533;&#65533;f&#65533;@&#65533;US&#65533;P#&#65533;&#65533;&#65533;&#65533;&#65533;_X&#65533;F&#65533;&#65533;`&#65533;Sp&#65533;sES&#65533;D%S&#1265;&#65533;&#65533;&#65533;&#65533;&#65533;&#65533;&#1840;&#65533;ke&#65533;.&#65533;YFa&#65533;+&#65533;GzdR&#65533;&#65533;&#65533;H&#65533;I&#65533;j5]&#65533;&#65533;Rx&#65533;]L&#65533;&#65533;T!X}&#1376;&#65533;M&#65533;SA&#65533;&#65533;QO!,&#65533;P&#65533;&#65533;1&#65533;I&#65533;D&#65533;*a i&#65533;2&#65533;&#65533;&#65533;&#65533;F&#65533;.&#65533; A&#65533;&#65533;p&#65533;&#65533;	&#65533;&#65533;&#65533; &#65533;&#65533;&#65533;`&#65533;&#65533;&#65533;r&#65533;$%JA&#65533;]&#65533;&#65533;&#65533;L0&#65533;P&#65533;_&#65533;mH2&#65533;&#65533;&#65533;;,&#65533;7&#65533;&y&#930;N&#65533;o'&#10302;&#65533; &#65533;&#65533;&#65533;&#65533;F+&#65533;h?&#65533;ClX&#65533;*&#65533;&#65533;&#65533;&#65533;Q&#65533; $ a&#65533;&#65533;&#65533;]v&#65533;FW&#65533;)&#65533;&#65533;WM&#65533;.&#65533;N&#65533;
d;v&#65533;&#65533; /&#65533;2tlBG/$&#65533;j&#65533;&#65533;/UHt&#65533; }Pt&#65533;&#65533;=&#65533;&#65533;,&#65533;&#65533;&#65533;&#65533;\&#65533;&#65533;&#65533;n:&#65533;FG&#65533;&#65533;xy*&#65533;&#65533;&#65533;
&#65533;&#65533;m&#65533;`&#65533;&#65533;@&#65533;&#65533;&#65533;+V&#65533;A&#65533;&#65533;3&#65533;L&#65533;fL&#65533;&#65533;w0L&#65533;H&#65533;(&#65533;k&#65533;&#65533;N&#65533;&#65533;&#65533; &#65533; ,@&#65533;o2`&#65533;&#65533;PvF&#65533;&#65533;u&#65533;&#65533;2g&#956;&#65533;&#65533;z&#65533;&#65533;&#65533; C&#65533;&#65533; V&#65533;+D&#65533;&#65533;&#65533;bO&#65533;&#65533;&#65533;&#65533;&#65533;&#65533;&#65533; &#65533;&#65533;B.B1&#65533;&#65533;&#65533;&#65533;&#65533;/&#1943;&#65533;&#65533;Jd&#65533;&#65533;&#65533;&#65533;&#65533;$&#65533;vx&#65533;&#65533;]0&#65533; &#65533;P&#65533;!&B&#65533;@&#65533;C&#65533;W<<D &#65533;&#65533;F8&#65533;&#65533;>3h&#65533;q&#65533;&#65533;&#65533;$\&#65533;&#65533;2&#65533;&#65533;~p&#65533;Eh9XC&#65533;&#65533;&#65533; &#65533;`	&#65533;P&#65533;&#65533;&#65533;;&#65533;C&#65533;&#65533;C&#65533;c6&#65533;,{gxl&#1155;)&#65533;&#65533;&#588;;&#65533;&#65533;
&#65533;@3i&#65533;/&#65533;@&#65533;&#65533;
&#65533; tBe&#65533;6K&#65533;
&#65533;AK&#65533;&#65533;y7&#65533;&#65533;L&#65533;&#1245;d&#65533;T&#65533;&#65533;&#65533;*&#65533;S0&#65533;&#65533;{&#928;&#65533;&#65533;&#65533;
&#65533;&#65533;	&#65533;@&#65533;&#65533;@
&#65533;`&#65533; tN"&#65533;!&#65533;]&#65533;m-%A&#65533;hK&#65533;&#65533;;&#65533;&#65533;kM&#65533;&#65533;&#65533;&#65533;y&#65533;U&#65533;nQ&#65533;5&#65533;&#65533;&#65533;&#65533;&#612;0&#65533;&#65533;n0EWjF&#65533;&#65533;&#37553;&#65533;i&#65533;E&#65533;&#65533;m&#65533;&#65533;-&#65533;&&#65533;&#65533;rG&#65533;&#65533;&#65533;&#65533;&#1856;e&#65533;(&#65533;&#65533;&#65533;)>&#65533;&#1958;&#65533;U&#65533;&#65533;&#65533;&#65533;&#65533;V2&#65533;G&#65533;X%&#65533;&#65533;8&#65533;&#65533;8&#65533;y&#65533;&#645;&#65533;&#65533;F&#65533;tIQS&#65533;&#65533;V&#65533;gR&#65533;jIW&#65533;&#65533;&#65533; &#65533;&#65533;o	&#65533;&#65533;2&#65533;&#65533;@&#65533;&#65533;z &#65533;w&#65533;&#65533;&#65533;&#1920;Aa%aQ&#65533;&#65533;(&#65533;&#65533;$uT6-&#65533;)G<&#65533;Q"&#65533;&#65533;/&#65533;K/&#65533;&#65533;&#65533;&#65533;j/&#65533;&#65533;>&#65533;b>&#65533;&#65533;&#65533;&#65533;(n&#65533;$&#771;&#65533;0&#65533;,
&#65533;&#65533;d&#65533;j&#65533;4&#65533;&#65533;v,f&#65533;&#65533;W&#65533;&#65533;&#65533;F!&#65533;	&#65533;&#65533;d&#1740;&#65533;2&#65533;&#65533;}*'&#65533;&#65533; &#65533;&#65533; &#65533;&#65533;ro&#65533;&#65533;5&#65533;g?&#65533;fi&#65533;b(K&#65533;'&#65533;&#65533;x&#65533;*&#65533;&#65533;?K&#65533;3&#65533;&#65533;&#65533;f?&#65533;" &#65533;7m+&#571;zy&#65533;&#1453;&#65533;G9E&#65533;4*&#1408;;&#608;.9$&#65533;bD&#65533;&#65533;&#65533;&#65533;&#65533;<r:&&#65533;&#65533;&#65533;N&#65533;&#65533;$@&&#65533;h&#65533;	&#896;&#65533; k&#65533;k&#65533;&#65533;&#65533; &#65533; &#65533;&#1784;&#65533;r/&#65533;&#65533;&#65533;&#65533;L}&#65533;&#65533; &#65533;a&#65533;&#65533; &#65533;&#65533;
&#65533;&#65533;&#65533;LDb&#65533;&#65533;Vz7B+&#65533;0&#65533;&#65533;&#65533;&#298;6&#65533;&#65533;&#65533;&#65533;L&#65533;2&#65533;&#910;&#65533;<&#65533;aT&#65533;&#65533;}^cAaoD`&#65533;&#65533;&#65533; &#65533;&#65533;&#65533;p~&#65533;&#65533;7@Kh3&#65533;l&#65533;F&#65533;,&#65533;q&#65533;&#65533;Q#8"5TC&#65533;&#65533;7&#65533;C%&#65533;&#65533;+Ll&#65533;S&#65533; &#65533;,+&#65533;<&#65533;&#65533;&#65533;&#65533;x;V[&#65533;l>3Y&#65533;4&#65533; B&#65533;&#65533;>C0&#65533;E{&#65533;&#65533;c &#65533;8&#65533;&#65533;#^&#65533;&#65533;:&#65533;f&#65533;&#65533;S&#65533;J&#65533;&#65533;I&#65533;&#65533;&#65533;`
&#65533; 
&#65533; 
&#65533;&#65533;	&#65533; &#65533;&#65533;&#65533;&#65533;8&#65533;&#417;%&#65533;lN&#65533;j&&#65533;&#65533;&#65533;&&#65533;&#65533;&#65533;&#65533;&#65533;&#65533;&#65533;!k)'&#65533;x`&#65533;&#65533;J`q``u&#65533;&#65533;-<#&#65533;&#65533;U&#65533;)X&#65533;uX&#65533;&#65533;Wd&#65533;U&#65533;H&#65533;&#65533;S&#65533;&#65533;&#65533;&#1682;H&#65533;&#65533;R&#65533;&#65533;&#65533;&#65533;&#65533;WEU&#65533;&#65533;W&#65533;&#65533;i\X&#65533;&#65533;&#65533;&#65533;&#65533;&#65533;E&#65533;
jL&#65533;&#65533;Z?&#1582;D&#65533;&#65533;&#65533;&#65533;`&#65533;&#65533;&#65533;&#65533;&#65533;J &#65533;&#65533;c&#65533;	&#65533;>|&#65533; &#65533;&#65533;9x&#65533;R&#65533;H&#65533;%L&#65533;.Qjd&#65533;P!A&#65533;Q&#65533;D&#65533;&#1189;J&#65533;&#65533;G&#857;2e&#1072;&#65533;c&#65533;&#65533;<z&#65533;&#65533;&#65533;&#199;&#65533;<u&#65533;&#521;3&#65533;&#65533;<x&#65533;&#65533;YjT&#990;=yl*&#65533;C&#65533;>~	&#65533;&#65533;k&#65533;B&#65533;"M&#65533;&#65533;I&#65533;&O&#65533;R&#65533;&#65533;&#65533;&#1125;P&#65533;d&#858;;&#65533;&#65533;*S&#65533;N&#65533;b&#65533;j&#65533;X&#65533;P&#65533;&#11537;Q&#65533;F&#65533;&#65533;&#65533;M&#65533;7q&#65533;&#65533;&#65533;'&#65533;&#65533;/_&#424;&#65533;#&#65533;&#65533;h&#1456;&#65533;&#65533;L&#65533;3m&#1852;&#65533;s&#489;&#65533;v&#65533;&#793;&#65533;M4j&#1580;Q&#65533;F&#65533;o:&#65533;&#65533;&#817;&#65533;&#65533;&#65533;&#65533;&#65533;&#65533;0&#65533;<&#65533;q1&#65533;M&#65533;9&#65533;&#65533;&#65533;7k&#780;S&&#65533;&#65533;&#65533;5&#65533;&#65533;&#65533;&#65533;F|&#65533;&#65533;&#216;&#65533;Y&#65533;&#65533;&#65533;s&#65533;&#1460;#&#461;&#65533;4&#65533;&#65533;&#65533;&#65533;H&#65533;&#65533;&#65533;O&#65533;&#65533;&#65533; &#65533; &#65533;c!BH0&#65533;&#65533;&#65533;&#65533;^&#65533;&#65533;Fp&#65533;&#65533;Z}&#65533;!&#65533;&#65533;qVGz$&#65533;o&#65533;&#65533;&#65533;&#65533;&#65533;&#65533;h&#65533;&#65533;&#65533;G &#65533; &#65533;&#65533;f&#65533;&#65533;&#65533;Zl&#65533;.&#65533;&#65533;&#65533;e&#65533;a&#65533;&#1665;!`t&#65533;mDG&#65533;&#65533;&#65533;bf&#65533;&#65533;bm&#65533;qGy&#65533;&#65533;?&#65533;&#65533;F&#65533;}c(YF^&#65533;	f&#65533;&#65533;F`|A&f` 	&#65533;wh&#65533;&#65533;&#1887;f&#65533;&#65533;F&#65533;C&#65533;g1&#65533;&#65533;F&#65533;V&#65533;aUU&#65533;QG}&#65533;&#65533;&#65533;Z&#65533;&#65533;q(&#65533;a&#65533;	&#65533;h&#65533;&#65533;&#65533;[&#65533;&#65533;&#65533;&#65533;l&#65533;&#65533;4f&#65533;!J&#65533;ngl&#65533;&#65533;4MZGKZ&#65533;T&#424;k&#65533;*Fb&#65533;AF&#65533;t&#65533;&#65533;F &#65533;1,&#65533;b&#65533;*\x!L&#65533;&#65533;&#65533;&#65533;cqu&#65533;&#65533;y&#65533;L&#65533;&#65533;uJ*&#65533;&#65533;r
*&#65533;
&#65533;&#65533;&&#65533;p&#65533;	&&#65533;02&#65533;j|&#65533;EYlQ-f\\&#65533;W&#65533;&#65533;Fut&#65533;&#65533;Rx4&#65533;0T&#65533;&#65533;d&#65533;@v&#65533;6\M?&#65533;&#65533;>=&#65533; &#65533;&#136;X&#65533;H"	Y&#65533;d&#65533;&#65533;%&#65533;Tr&#65533;%&#65533;&#65533;&#65533;&#65533;&&#65533;&#65533;4&#65533;%3s&#65533;&#664;d&#65533;&#65533;&#925;x&#65533;I(&#65533;&#65533;&#65533;&#65533;+&#65533;&#65533;&#65533;&#65533;^&#65533;4&#65533;
+&#65533;&#65533;&#65533;
+&#65533;&#65533;&#65533;t&#65533;W&#65533;rJ)&#65533;&#65533;&#65533;(&#65533;|&#65533;&#65533;'&#65533;&#65533;&#65533;	&&#65533;X2&#65533;Y&#65533;h$I$&#65533;&#65533;&#65533;I'&#65533;&#65533;&#65533;'&#65533;&#65533;&#65533;&#65533;I'|&#65533;&#65533;&#65533;'&#65533;&#65533;&#65533;&#65533;&#65533;O/&#65533;&#65533;&#65533;p&#65533;(&#65533;4&#1976;^&#65533;8-y&#1233;&#65533;&#65533;J&#1171;7&#65533;
,&#65533;&#65533;rK-&#65533;&#65533;b&#65533;(&#65533;l&#65533;Q&#65533;/S&#65533;&#65533;&#43799;L&#65533;&#42200;&#65533;&#65533;%&#65533;v&#65533;I&#1774;O&#65533;z&#65533;qKI"&#65533; &#65533;Y$&#65533;C DT|!u&#65533;!"&#65533;@"&#65533;&#65533;,&#65533;&#65533;!52&#65533;$&#65533;&#65533;&#65533;G&#1793;&#65533;&#65533;a&#65533;Z<&#65533;%&&#65533;U&#65533;&#65533;ZRR&#65533;&#65533;u&#1812;&#65533;Q&#65533;	&#65533; 
A&#65533;&#65533;&#65533;p&#65533;H&#65533;&#65533;QN&#65533;&#65533;)V!&#65533;&#65533;&#8374;&#65533;&#65533;*P&#65533;&#65533;&#65533;!&#65533;XE)>&#65533;	H&#65533;}&#65533;&#65533;&#65533;&#65533;%>B&#65533;C&#65533;&#65533;&#65533;(&#65533;fE&#65533;2Uv&#65533;5&#65533;&#65533;&#65533;&#65533;&#65533;1S&#1312;&#65533;%&#65533;&#65533;Yf&#1558;u&#65533;&#65533;&#65533;&#65533;@&#65533;K&#65533;j&#65533;&#65533;&#65533;&#65533;Y&#65533;&#65533;&#65533;&#65533;&#65533;&#65533;&#65533;&#65533;@9+}d&#65533;}&#293;&#65533;&#65533;&#65533;P;]&#65533;&#65533;&#65533;p0&#65533;&#1799;&#65533;OP&#65533;&#65533;&#65533;&#65533;&#65533;&#65533;8&#65533; &#65533;&#65533;>/&#65533;0 &#65533;P$&#65533; x&#65533;&#65533;&P&#65533;&#65533;C0B&#65533; &#65533;+l!l&#65533;_}&#65533;&#65533;&#65533;<b&#65533;<&#65533;&#65533;&#65533;0%V	}H&#65533;R&#32775;=&#65533;&#65533;{&#65533;&#65533;&#65533;.p&#65533;I&#65533;"&#65533;&#65533;D&#65533;P&#726;[PS-&#65533;&#65533;>801S&#65533;Z&#65533;.o&#65533;C&#65533;4&#65533;b&#65533;1n5&#65533;5&#65533;&#65533;&#65533;&#65533;&#65533;'&#65533;&#65533;=&#65533;	&#65533;&#65533;&#65533;5&#65533;W&#65533;<~J&#361;e&#65533;&#65533;Pe&#65533;&#65533;r&#65533;&#65533;MJ6&#65533;&#65533;M&#65533;&#65533;-8&#65533;&#65533;V&#65533;r&#65533;&#65533;&#65533;S&#65533;&#65533;JU&#65533;1Y&#65533;&#65533;c&#65533;&#65533;&#65533;"i\&#65533;&#65533;z&#65533;1&#65533;1S&#65533;&#65533;&#65533;@&#65533;r&#65533;&#65533;&#65533;&#65533;@IC&#65533;k&#65533;q\Y2&#65533;mt&#65533;%&#65533;&#65533;&2q&#65533;&#65533;&#65533;&#65533;e&#65533;&#65533;&#65533;)D&#65533;O&#65533;&#65533;l&#65533;XY&#65533;0Q&#65533;F&#65533;2&#65533;#&&#65533;6iC&#65533;p,f&#65533;&#65533;&#65533;87&#65533;
&#65533;4&#51922;&#42944;@V&#65533;DTd&#65533;p&#65533;&.A;M&#65533;d&#65533;p\/b:&#65533;&#65533;&#65533;&#65533;z&#65533;YL4&#65533;&#65533;&#65533;&#65533;&#65533;&#65533;Pa
UHn&#65533;8E&#65533;LXU&#65533;&#65533;&#65533;&#65533; *H1&#65533;&#65533;&#65533;&#65533;&#65533;-k&#65533;&#65533;2&#65533;YJ@&#65533;0&#65533;y&#65533;$0&#65533;&#65533;&#65533;&#884;~&#65533;&#65533;'L!&#1575;m-]&#65533;&#65533;&#65533;&#65533;'@&#65533;W&#465;"-&#65533;&#65533;&#65533;+h1&#65533;e.&#65533;&#65533;&#65533;&#65533;h!B&#650;&#65533;v&&#65533;k%Z&#65533;&#65533;GT&#65533;u&#65533;p&#65533;h[&#65533;SN&#277;huD$&#65533;&#65533;&#65533;ho}&#65533;I&#65533;&#65533;&#65533; &#65533;	DX&#65533;&#65533;PN=&#65533;&#65533;(#N&#65533;]I<b&#65533;X$&	F$&#65533;&#65533;&#65533;&#65533;P.X&#65533;
&#65533;&#65533;&#65533;&#65533;&#65533;&#65533;g5&#65533;&#65533;&#65533;#C&#65533;&#65533;5R&#65533;JM&#65533;&#65533;&#65533;=l&#50496; 	aE&#65533;&#65533;&#65533; -(H&#65533;
U&#65533;&#65533;&#65533;&#65533;&#65533;-,d&#65533;
&#65533;
&#65533;s&#65533;`lk![&#65533;Ppb&#65533;0D&#65533;b&#65533;&#65533;&#65533;HW&#65533;&#65533;g!&#65533;&#65533;&#65533;YJ&#65533;&#65533;2&#65533;Hs&#65533;&#65533;=J2R-&#65533;@&#65533;.pa&#65533;&#65533;&#65533;N&#492;*X&#65533;&#65533;(&#65533;&#65533;&#65533;&#65533;&#65533;*TA&#65533;&#65533;&#65533;&#65533;&#65533;.|A}&#65533;%-&#65533;&#65533;[R&#65533;&#65533;&#65533;x&#65533;T&#65533;8x
&#65533;&#65533;L&#65533;C&#65533;&#65533;&#1098;H&#65533; &#65533;#&#65533;:&#65533;a	*&#65533;&#65533;&#65533;&#65533;	X&#65533;%@&#65533;&#65533;W &#65533;&#65533;&#65533;M&#65533;&#65533;P&#65533;&#65533;&#65533;&#65533;&#270;&#65533;l"
^;D&#65533;&#65533;&#65533;&#65533;&#65533;`.&#65533;&#65533;&#65533;_&#65533;l&#65533;&#65533;k&#65533;&#65533;&#65533;<&#65533;>sT@&#65533;&#65533;&#65533;&#325;/&#65533;&5u&#65533;&#65533;&#65533;&#1140;o8A&#65533;i&#65533;&#65533;&#65533;iWZ+]&#65533;&#65533;|&#65533;5&#65533;$S.&#65533;&#65533;&#65533;&#65533;&#65533;;'&#65533;E&#375;n>s,2i&#65533;2i&#65533;&#65533;U&#65533;&#65533;&#65533;2')Leq&#65533;;&#65533;&#65533;I8&#65533;&#65533;e&)&#65533;&#65533;&#65533;p|&#227;&#65533;&#65533;
CV&#65533;w&#65533;&#65533;&#65533;&#65533;&#65533;c&#65533;j7 &#65533;g&#65533;&#65533;$$&#65533;E)t&#65533;mt&#65533;&#65533;&#65533; &#65533;1L,U&#65533;(	KMlg&#65533;&#65533;NB&#65533;&#65533;e&#65533;|&#65533;&#65533;b*&#65533;&#65533;&#65533;ag2S&#65533;&#65533;L6&#65533;*\&#65533;&#65533;N2{C&#65533;T&#65533;&#65533;&#65533;y&#65533;Tb&#65533;&#41925;l&#65533;&#65533;[&#65533;&#65533;&#65533;3&#65533;&#844;o?&#65533;&#65533;&#65533;J&#713;M&#65533;&#65533;l/kYYzVZ&#1686;&#65533;&#65533;DZ+T&#65533;A&#173;"&#65533; *&#65533;Cq&#65533;2&#65533;)F&#1097;&#65533;&#65533;N&#65533;k&#65533;IP&#65533;&#65533;Y#&#65533;[34&#65533;y&#65533;*6&#65533;W@&#65533;&#65533;&#65533;-e&#65533;&#65533;X&#65533;&#65533;&#752;M{,b&#65533;{Y&#65533;&#8373;&#65533;&#65533;?|Z\&#65533;s&#65533;`&#331;w&#65533;7&#65533;&#65533;#&#1031;&#65533;%&#65533;&#65533;&#65533;&#65533;l&#65533;p&#65533;>&#65533;&#65533;G;&#65533;&#65533;&#65533;,i&#65533;<&#65533;&#65533;&#65533; &#65533;AK&#65533;&#65533;&#800;&#65533;(La
F&#65533;&#65533;m)D&#65533;
^h&#65533;&#65533;	&#65533;i&#65533;bA&#65533;&#65533;&#65533;@&#65533;&#65533;u&#65533;`PK&#65533;O@Z k`n,&#1857;s&#65533;&#65533;O&#65533;1J&#65533;&#65533;0-&#65533;tq0"$&#65533;&#65533;pZa@a&#65533;&#65533;v&#65533; 	)63q74&#65533;
&#65533;&#65533;
&#65533;|&#65533;`A&#65533;0&#65533;&#65533;x&#65533;&#65533;b&#65533; 
&#65533;&#65533;&#65533;&#65533;r )8Q"&#65533;&#65533;D&#65533;&#65533;Pk&#65533;v1G6)&#65533;&#65533;"&#65533;A2wu&#65533;K&#65533;ql&#65533;bKN&#65533;&#65533;*&#65533;&#65533;XGSj&#65533;hs&#65533;&#65533;&#65533;E "&#65533;&#65533;&#65533;&#133;F2,`&#65533;&#65533;&#65533;^J+6euV&#65533;"&#1540;-&#65533;I{0&#65533;&#65533;&#65533;&#65533;&#65533;_&#65533;c 6i;&#65533;&#65533;b<P&#65533;H` &#65533;&#65533;!@&p&&#65533;40X&#65533;y&#65533;&#65533;&#65533;	&#65533;&#65533;7B4A&#65533;|&#65533;BmP[`TPY m07MCO&#65533;&#65533;m&#65533;B&&#274;'\&#65533;XLd&#65533;&#65533;&#65533;&#65533;2&#65533;&#65533;/&#65533;P&#65533;N&#65533;AUAJ&#65533;aK^&#65533;$a&#65533;&#65533;&#65533;os&#65533;&#65533;&#65533;(&#65533;sV&#65533;,G&#65533;&#65533;&#65533;&#65533;@2u&#65533;!&#65533;&#65533;2Q&#65533;(b&#65533;&#65533;`W&#65533;&#65533;X&#65533;&#65533;D&#65533;&#65533;&#65533;SS&#65533;Be&#65533;&#65533;N&#65533;&#65533;E&#65533;-&#65533;*S'&#65533;&#65533;q(Y&#65533;&#65533;&#65533;&#65533;&#65533;&#65533;&#65533;*&#65533;"&#65533;>&#65533;&#65533;r&#65533;(&#65533;&#65533;&#65533;%]b`")&#65533;&#65533;P&#65533;&#65533;7F&#65533;n&#65533;N&#65533;R&#65533;	&#65533;&#65533;	,S	&#65533;&#20656;&#65533;Y&#65533;&#65533;EX1C&#65533;)&#65533;&#65533;M*&#65533;AKHb${&#65533;r&#65533;&#65533;(&#65533;Q&#65533;&#65533;gDr&#65533;&#65533;&#65533;t"&#65533;s{&#65533;j&#65533;&#65533;;&#1701;;&#65533;04{#/c&#65533;5B&#65533;us\&#65533;	i)zm&#65533;Wy&#65533;4&#65533;&#65533;X&#65533;5&#65533;u8&#65533; 9S&#65533;A&#65533;7Y&#65533;UY&#65533; 
D>&#65533;&#65533;&#65533;&#65533;:&#65533;&#65533;	&#65533;&#65533;&#65533;&#65533;&#65533;G&#65533;&#65533;&#65533;&#5352;&#65533;7&#65533;&#65533;&#65533;&#65533;&#65533;&#65533; W#y&#65533;&#65533;w&#65533;g4&#65533;XN&#65533;
&#65533;w&#65533;&#65533;&#65533;&#65533;&#65533;&#65533; &#65533;&#65533;)&#65533;&#65533;eA&#65533;&#65533;&#65533;5&#65533;
&#65533;&#65533;7&#65533;R&#65533;&#377;V&#65533;&#65533;\&#1507;:&#2035;:v&#65533;z&#65533;;&#65533;&#65533;]q&#65533;&#65533;P~&#65533;&#65533;&#65533;&#65533;&#65533;&#65533;Qa&#65533;&#65533;I&#65533;C&#65533;NPD&#65533;Ypw 2&#65533;0	4S	&#65533;s	?&#65533;	&#65533;P~&#65533;&#65533;tt&#65533;a0E&#65533;B&#65533;Y&#65533;`Ml&#65533;O&#65533;Q&#65533;Tt`Q&#65533;&#65533;q&#65533;tP&#65533;&#65533;&#65533;&#65533;&#65533;@j&#65533;&#65533;@&#65533;&#65533;&#65533;7ZpE	&#65533;&#65533;&#65533;`	&#65533;&#65533;z&#65533;'\7&#65533;&#65533;&#65533;5x&#65533; 8&#65533; &#65533;&#725;=&#65533; 2)M&#65533;&#65533;g N&#65533;M&#65533;%N?J&#1486;qrQ(&#65533;Q(X"(&#65533;Tn}&#65533;$&#65533;p&#65533;a$&#1905;)&#65533;&#65533;"&#65533;"uFP&#402;Dg&#65533;Z%g&#65533;B&#65533;>&#65533;$d`&#65533;&#65533;&#65533;&#818;&#65533;&#65533;&#65533;&#65533;&#65533;&#65533;$&#65533;&#65533;&#65533; z&#65533;H5&#65533;J|&#65533;&#65533;u&#65533;spT&#65533;$&#65533;&#65533;&#65533;&#65533;&#65533;  !&#65533;+`!p&#65533;" M`x`*	&#65533;p
&#65533;&#65533;G&#65533;&#65533;p&#65533;&#65533;&#65533;&#65533;qp'a&#65533;&#65533;\&#65533;!Cqb"&#65533;&#65533;(L&#65533;obPNc&#65533;wVr&#65533;&#65533;&#65533;&#65533;b&#65533;AR&#65533;@b*&#65533;Bun&#1038;&#65533;&#1131;&#65533;b&#65533;f&#65533;%&#65533;&#65533;ek&#65533;o5$&#65533;7n&#65533;"U&#65533;M:Bm&#1426;-&#65533;Zq&#65533;&#65533;(&#65533;&#65533;&#65533;&#65533;S&#65533;&#65533;&#65533;&#65533;"C&#1301;o&#65533;G&#65533;T&#65533;&#65533;.&#65533;g&#65533;g&#65533;&#65533;gap!&#65533;BQ&#65533;&#65533;r/!&#65533;&#65533;&#65533;"&#65533;CV&#65533;*&#65533;&#65533;e\f&#65533;I&#65533;p&#1701;&#65533;:&#65533;Mw&#65533;&#65533;&#65533;&#65533;V'&#65533;5*&#65533;"h&#65533;&#65533;&#65533;7>&#65533;&#65533;&#65533;i&#65533;9%&#65533;y@n&#65533;,,&#65533;&#65533;K*i+&#65533;"&#583;[&#65533;XpY&#65533;y&#65533;W&#65533;N"&#65533;&#65533;&#65533;l"&#65533;"&#65533;#^ &#65533;R&#65533;&#65533;s`G&#65533;$x&#65533;&#65533;&#65533;&#65533;&#65533;.S21&#65533;V&#65533;3pu	&#65533;}&#65533;P&#65533;&#65533;&#65533;&#65533;&#65533;_&#65533;&#65533;3v&#65533;5&#65533;&#65533;8A&#65533;W=UYd&#65533;z=&#65533;	m#&#65533;&#65533;&#65533;=&#65533;&#65533;\(&#65533;= &#65533;&#65533; ]i&#353;&#65533;&#65533;3j&#65533; &#65533;&#65533;&#65533;skSZx&#65533;7&#65533;xT&#65533;.&#65533;&#65533;5&#65533;A&#65533;EX&#65533;e9Hc&#65533;&#65533;C&#65533;&#65533;&#65533;&#65533;&#65533;&#65533;K&#65533; B&#65533;&#65533;
J&#65533;8]&#65533;	g&#65533;3f&#65533;lu&#65533;&#65533;&#65533;2&#65533;u&#65533;&#65533;&#65533;&#65533;p&#65533;&#65533;h&#65533; &#65533;&#65533;&#65533;&#65533;g&#65533;&#65533;&#65533;&#65533;d&#65533;&#65533;&#65533;C&#65533;&#65533;dr&#65533;QZ&#65533;&#65533;&#65533;@&#65533;:&#65533;>&#65533;&#65533;[&#65533;yb&#65533;&#65533;3)CzB&#65533;	&#65533;&#65533;&#65533;G&#65533;]&#65533;B&#65533;D&#65533;]&#65533;M&#65533;&#65533;h0,a&#65533;$&#65533;QF&#65533;&#65533;D&#65533;Q&#65533;&#65533;&#65533;E{&#65533;&#65533;&#65533;&#219;&#65533;&#65533;&#65533;&#65533;&#65533;v&#65533;@	&#65533; yP&#65533;&#65533;&#65533;0A5&#65533;z&#65533;&#65533;A&#65533;&#65533;	&#65533;S/&#65533;5&#65533;t&#420;q&#65533;R&#65533;&#65533;&#65533;Kk&#65533;&#65533;&#65533;&#150;"&#65533;F&#65533;&#65533;r&#65533;p&#1300;'{&#65533;&#65533;&#65533;j&#65533;&#65533;TmS&#65533;%&#65533;rN&#65533;G&#65533;"V&#65533;&#65533;&#65533;)-9bK&#806;&#65533;&#65533;"(&#65533;*K[&#65533;1q&#65533;&#65533;v
d&#65533;&#65533;&#65533;$&#65533;&#65533;%yVk&#65533;&#65533;&#65533;G= %&#65533;!N&#65533;&#65533;&2 2 ,P&#65533;'0s&#65533;!&#65533;Cpi&#65533;&#65533;&#65533;0&#65533;0
&#65533;&#65533;{&#65533;0c&#65533;&#65533;&#65533;@	&#65533;R&#65533;2Ll"*L&#65533;&#326;Hu+&#65533;K?|g&#65533;&#65533;fq&#65533;&#65533;&#65533;N&#65533;+f:&#65533;&#65533;I&#65533;h&#65533;*	-U
[&#65533;`]&#65533;E&#65533;ro&#65533;j$&#65533;(~&#65533;VPV&#65533;/G&#65533;`&#65533;&#65533;c&#65533;&#65533;&#65533;`v&#65533;t&#65533;je&#65533;$$^&#65533;aP1J&&#65533;g&#65533;+&#65533;&#65533;v&#65533;&#65533;&&#65533;*&#65533;&#65533;&#65533;wH&#65533;&#65533;(&#450;7&#65533;pV&#65533;q&#65533;!O"&#65533;p,R&#65533;,&#65533;&#65533;&#65533;&#65533;&#65533;N%)$g&#581;\R&#65533;&#65533;*a&#65533;_&#65533;{t&#65533;&#65533;&#65533;&#65533;-m&#65533;&#65533;]pV&#65533;MU &#65533;~-m^&#65533;&#65533;&#65533;Q &#65533;Z@&#65533;&#65533;6mn&#65533;nxf2&#65533;&#65533;m2QOd&#65533;=&#65533;~@V&#65533;h+&#65533;&#65533;hZ&#65533;`&#65533;p&#65533;&#65533;&#65533;&#65533;&#65533;&#65533;&#328;&#65533;&#65533;]&#65533;&#65533;Y&#1527;Y&#65533;e_&#1893;=&#65533;`&#65533;&#65533;&#65533;[&#65533;Ka"&#65533;&#65533;jp@H&#65533;&#65533;6qQ&#65533;Qz&#65533;&#65533;)&#65533;&#65533;&#65533;b&#65533;g;:&#65533;7w&#65533;7&#65533;&#65533;SB#
&#65533;5R&#65533;&#65533;zSC9S35&#65533;b[&#137;6&#65533;%k &#65533;&#1248;&#65533;&#1548;&#65533;_&#65533;&#65533;G&#65533;&#65533;&#65533;1&#65533;&#65533;[!&#65533;&#65533;&#65533;GFJVh&#65533;&#65533;j&#65533;&#65533;d&#65533;T&#65533;D&#65533;50 1&#65533; JmP&#65533; 	ea&#65533;&#65533;s	&#65533;p| .&#65533;&#65533;JB&#65533;W0&#65533;qk&#65533;E&#65533;&#65533;m&#65533;g&#65533;&#65533;&#65533;f*l&#65533;)z&#65533;&#65533;&#65533;&#65533;&#1227;82&#65533;&#65533;;tp&#290;&#65533;	&#65533; 8w&#65533;Z&#65533;&#65533;&#667;&#418;&#65533;q&#65533;&#661;m&#65533;&#65533;&#11365;&#65533;QO&#65533;xs&#65533;&#65533;K&#1025;g\&#65533;pL&#65533;&#65533;&#65533;&#65533;[&#65533;&&#65533;vT&#65533;^6&#65533;&#65533;-&#65533;&#65533;&#1476;&#65533;&#65533;'&#65533;r&#65533;e&#65533;&#65533;1&#65533;&#65533;&#65533;\v-[l&#65533;&#65533;&#65533;F&#65533;r&#65533;g]&#65533;&#65533;&#65533;Fl@~0&#65533;&#65533;&#65533;_&#65533;&#65533;&#65533;~_&#65533;,&#65533;;@&#65533;> (0&#65533;:&#65533;* <&#65533;X&#65533;~1&#65533;&#562;&#65533;@&#65533;&#65533;
&#65533;&#65533;&#65533;&#65533;&#65533;b &#65533;Ymnh&#65533;&#65533;$&#65533;4&#65533;D&#65533;U&#65533;D2&#65533;W0&#65533;/},
~K&#65533;&#65533;&#65533;Q&#65533;&#65533;&#65533;o&#65533;B&#65533;&#65533;&#65533;&#65533;2&#65533;"h&#65533;1&#65533;\F'&#65533;&#65533;g&#65533;J]m&#65533;&#65533;&#65533;R&#65533;&#65533;&#65533;S &#65533;&#65533;)&#65533;$<&#65533;J1U`)&#65533;B&#65533;q*yF!x~&#65533;~K&#65533;&#65533;p&#65533;2X&#65533;&#65533;E2( &#65533;'&#65533;d&#6206;&#65533;&#65533;A*&#65533;&#65533;pY&#65533;*&#1750;-&#65533;&#65533;&#65533;&#65533;&#65533;C&#65533;&#65533;m`o&#65533;&#65533;&#1752;&#65533;6\O2DJHn&#65533;&#65533;uR&#65533;`&#65533;&#65533;6*}&#65533;&#65533;&#65533;fT P&#65533;~$&#1867;&#65533;&#65533;/&#65533;&#65533;f&#65533;n<r&#65533;Dm&#65533;&#65533;&#65533;&#819;V&#65533;&#65533;;&#65533;vF-&#65533;&#65533;L$&#65533;-&#65533;kL&#65533;&#65533;&#65533;1&#65533;G&#65533;&#65533;e&#65533;N&#65533;&#65533;fd&#65533;&#65533;&#65533;O&#65533;aR)T&#65533;t&#65533;met&#65533;[&#65533;
&#65533;?0&#580;&#2033;&#65533;&#65533;&#65533;v&#65533;B&#65533;&#65533;&#65533;=&#65533;`&#65533;U&#65533;&#65533;d&#65533;&#65533;&#65533;&#65533;&#65533;&#65533;&#65533;&#65533;&#65533;S&#65533;&#65533;x&#65533;W%Q2&#65533;&#65533;[~&#65533;&#1916;&#65533;1z&#65533;&#65533;!< S&#65533;&#65533;&#65533;&#65533;&H&#65533;A&#65533;Kuan&#65533;&#65533;&#65533;nu &#612;5&#65533;&#65533;h&#65533;70/&#65533;-&#65533;&#65533;D&#65533;X o&#65533;&#65533; 	i&#65533;\e!&#65533;&#65533;Pf&#65533;&#65533;Np&#65533;&#65533;Q&#65533;M&#1963;&#65533;H&#65533;C&#65533;$M&#65533;$"&#65533;[d,&#65533;"lBk )&#65533;&#65533;Z&#65533;&#65533;&#65533;i&#65533;&#65533;&#1546;pB&#65533;&#65533;&#65533;bs&#65533;B&#65533;&#65533;B&#65533;&#65533;.&#65533;+&#65533;&#65533;&#65533;&#65533;&#65533;&#65533;&&#65533;&#65533;u&#65533;&#65533;&#65533;Q$&#65533;&#65533;K&#65533;&5&#65533;&#65533;&#1745;'&#65533;A&#65533;&#65533;1E&#65533;&#65533;lZ&#65533;[&#65533;Z&#65533;"&#65533;h"OK2,&#6412;a&#65533;&#65533;&#65533;om&#65533;&#65533;4&#65533;R&#65533;$\h&#65533;%&#65533;&#65533;&#65533;+NzR,&#65533;&#65533;&#65533;d2op}&#65533;&#65533;&#65533;td&#65533;&#65533;&#65533;<&#65533;ZP&#65533;]&#65533;	c>[&#65533;6/@7p:I&#65533;&#65533;G!&#65533;&#1883;&#65533;	 !j#:d&#400;)CF&#65533;.[&#65533;h&#610;e+W&#65533;|98&&#65533;&#65533;&#65533;&#65533;&#65533;&#35147;5j&#772;&#65533;BK0d&#924;)3&&#65533;+O&#65533;L&#65533;&#65533;&#65533;&#65533;4l&#1848;Y&#65533;F6k`&#65533;1&#65533;&#65533;&#65533;e&#1332;y&#65533;&#65533;L/e&#65533;&#65533;jF&#65533;G1[&#65533;4&#65533;&#65533;EB0Z&#65533;|#S#C&#65533;[&#65533;T&#65533;&#65533;&#65533;&#65533;&#65533;3j&#65533;&#65533;&#65533;F/8r&#65533;QS&#65533;&#65533;&#65533;o&#65533;&#65533;A,&#462;&#65533;<x&#65533;&#65533;S&#65533;&#65533;&#65533;m&#65533;&#65533;!|&#65533;&#65533;&#1951;&#65533;&#65533;y&#857;&#65533;j&#1212;T&#65533;4&#65533;]&#65533;o&#65533;*&#65533;lsu&#65533;&#65533;6n&#65533;&#65533;&#65533;&#65533;&#65533;&#1980;c&#65533;1:&#65533;&#65533;&#791;&#972;&#65533;r&#65533;J.^&#65533;$%&#65533;&#65533;&#65533;&#65533;8w&#65533;&#65533;&#38119;&#924;8m&#65533;&#284;b&#65533;KG/&#65533;&#65533;c&#65533;&#65533;e&#65533;*Y&#65533;t&#65533;&#65533;%&#724;)Y&#65533;L&#65533;b6&#65533;+R&#65533;h&#65533;B
&#65533;rh&#65533;-$&#65533;?+&#65533;&#65533;)>&#65533;&#65533;&#65533;&#65533;/&#65533;1D*&#65533;1&#65533;8&#65533;&#65533;N[*&#65533;0&#65533;x)&#65533;~,35H+$&#65533;&#65533;p#&#65533;<&#65533;&#65533;&#65533;&#65533;&#65533;&#65533;+w&#65533;4D$&#65533;&#65533;&#65533;&#65533;\*!&#65533;&#65533;&#549;&#65533;&#65533;jE&#65533;6:&#65533;GJ&#65533;9l&#65533;#&#65533;&#65533;4&#65533;&#65533;X&#65533;6+&#65533;&#65533;G:l&#65533;> 	&#65533;M@&#65533;&#65533;@&#65533;&#65533;N;&#65533;&#65533;&#65533;K=&#65533; l:&#65533;NG&#65533;3&#65533;&#562;PC&#65533;&#65533;SP)s&#65533;0&#65533;E&#65533;I&#65533;&#563;&#65533;6&#65533;&#65533;1S&#65533;L/3&#65533;&#65533;&#65533;	"~&#65533;a`&#65533;!n&#65533;&#65533;(&#65533;0C&#65533;?QC&#65533;D&#65533;@&#65533;`c'&#65533;&#65533;&#65533;v&#65533;&#65533;&#65533;"&#65533;HB&#65533;#&#65533;H&#65533;&#65533;$&#65533;&#65533;B&#65533;&#65533;=,&#65533;0&#204;&#65533;@&#65533;&#717;9&#65533;&#65533;cq&#65533;&#65533;&#65533;?&#65533;&#65533;&#65533;&#65533;B
9$C&#65533;&#65533;=&#65533;H%&#65533;rrI8&#65533;&#65533;&#65533;P&#65533;&#65533;0&#65533;&#65533;&#65533;&#65533;&#65533;B&#65533;.&&#65533;.&#65533;^Q&#65533;l&#65533;
&#65533;l&#65533;E22&#65533;(#&#65533;&#65533;"&#65533;&#65533;l&#1256;n@&#65533;$7&#65533;R&#65533;&#65533;5L;J&#65533;1&#65533;&#65533;&#65533;&#65533;&#65533;&#65533;&#65533;&#65533;&#65533;&#699;&#65533;</0&#65533;x&#65533;&#65533;&#65533;c&#65533;sP,my3#&#65533;
+$h&#65533;&#65533;&#65533;b*&#65533;'T&#65533;&#65533;&#35843;&#65533;r&#65533; DA 1&#1487;=&#65533;c&#65533;&#65533;&#65533;&#65533;B&#65533; &#65533;&#65533;%&#65533;&#65533;&#65533;$&#65533;B	h&#65533;&#65533;&#65533;6&#65533;c&#65533;>&#65533;&#65533;&#65533;A&#65533;@&#65533;&#65533;'&#65533;&#65533;&#65533;&#65533;0&#65533;X&#65533;N6&#65533;`&#65533;&#65533;&#65533;&#65533;Z&#65533;4$&#65533;8&#136;'&#36546;&#65533;&#65533;&#1536;&#13125;&#65533;&#65533;Z&#65533;l&#65533;&#65533;&#65533;&#65533;&#65533;8-i&#65533;t[&#65533;4&#65533;&#65533;&#65533;/0&#65533;"&#65533;b5&#1936;&#65533;l7&#65533;&#65533;&#65533;Z&#65533;o&#1936;&#225;|^$'&#65533;x&#65533;r&#4403;<&#65533;&#65533;4N/U&#65533;7&#65533;&#65533;&#65533;<&#65533;&#65533;&#65533;&#65533;:,&#65533;m3L&#65533;&#1485;&#65533;&#65533;L&#65533;&#65533;&#65533;K&#65533;_&#424;l&#65533;?&#65533;&#65533;&#65533;C&#65533;&#65533; 6&#65533;&#65533;y&#65533;#R&#65533;&#1923;&#65533;d&#65533;'&#65533;&#65533;N&#65533;&#65533;AB{&#65533;&#65533;&#65533;d('&#65533;n%^x&#65533;&#65533;PV&#65533;
Y PC&#65533;`-\A=^ &#65533;|&#65533;@B+&#65533;&#65533;
&#65533;&#65533;&#65533;-&#816;&#65533;$T&#65533;D&#65533;0|e&#65533;&#65533;&#65533;&#65533;&#65533;$&#65533;+5,KH&#65533;&#65533;&#65533;&#65533;&#65533;&#65533;(&#65533;	&#65533;L&#65533; &#65533;4(&#65533;$&#65533;A&#65533;&#65533;&#65533;&#65533;`&#65533;c0#&#65533;&#65533;h1&#65533;Q2!&#65533;F&#65533;&#65533;$x[Jm&#65533;&#65533;&#65533;?HtIjT&#65533;&#65533;4&#65533;&#65533;6&#65533;$1&#65533;.&#65533;&#65533;&#65533;xc0U&#1170;&#65533;M&#65533;&#65533;2&#65533;us Tc&#65533;6JIIFO&#65533;A&#780;&#65533;&#65533;&#65533;&#65533;$zB&#65533;&#65533;c&#65533;&#65533;&#65533;F9b&#65533;ixC-8&#65533;F(|@*&#65533;&#65533;=&#65533;A&#65533;&#65533;&#65533;/&#65533;A&#65533;&#65533;&#154;&#65533;&#65533;&#65533;&#65533;*$A0h&#65533;fPau&#65533;<B&#65533;p&#65533;'&#65533;&#65533;&#65533;U&#65533;J&#517;3\&#65533;Lr&#65533;J^0uK=&#65533;&#65533;&#65533; &#65533;!Q&#65533;AB~&#65533;L&#65533; }}&#65533;!aX&#65533;&#65533;&#65533;&#65533;=>&#65533;
V&#65533;&#65533;"E&#65533;&#65533;&#65533;Q&#65533;B&#65533;&#65533;&#65533;&#65533;F&#65533;&#65533;&#65533;2&&#65533;&#65533;`d&#65533;C&#65533;&#65533;&#65533;A&#65533;&#65533;&#65533;c""&#65533;x&#65533;&#65533;&#65533;&#65533;R&#65533;x1&#65533;&#1809;C&#65533;&#65533;$Q,s&#65533;
aQD_xs4&#65533;&#65533;&#65533;DC&#1690;&#65533;oV&#65533;J&#720;F)g&#65533;)a&#65533;&#65533;9&#65533;&#65533;o}&#65533;c&#65533;&#65533;&#65533;;t&#65533;&#65533;)
&#65533;&#65533;&#65533;=&#1025;a&#65533;&#65533;&#65533;$&#65533;AX&#65533;&#1049;0&#65533;&#65533;&#65533;&#65533;jt#&#65533;&#65533;0d<Y&#65533;&#65533;X&#65533;&#65533;&#65533;&#65533;a
+&#65533;&#65533;&#65533;&#65533;&#65533;&#65533;&#1361;a=4t&#968;&#65533;&#65533;&#65533;&#65533;&#65533;g
&#65533;Y_&#65533;`&#65533;&#65533; &#65533;H&#65533;&#65533;E&#65533;U&#65533;\&#65533;4x*NI&#65533;&#65533;&#65533;&#65533;&#65533;0&#65533;)&#65533;t&#65533;&#65533;&#65533;&#65533;&#65533;&#65533;=}&#65533;&#65533;V&#402;0&#65533;&#65533;&#65533;{ILD&#303;5&#65533;aa&#65533;S&#65533;&#65533;&#65533;&#65533;u&#65533;a&#65533;M!&#65533;&#65533;!+-&#65533;~&#65533;&#65533;`&#65533;&#65533;D&#65533;5&#65533;&#65533;NPX&#65533;^&#65533;fw4&#65533;&#65533;L&#65533;`&#65533;E4&#65533;&#21890;&#65533;]&#65533;&#65533;p&#65533;&#65533;F&#65533;g&#65533;&#65533;&#65533;EQtV&#65533;\	&#65533;&#986;&#65533;&#65533;@ZXx&#65533;&#607;-/B;d&#65533;BD"0iU&#65533;Z&#65533;B}&#65533; &#1095;t&#65533;X&#65533;&#65533;&#65533;&#65533;BK&#65533;&#65533;&#65533;&#65533;&#65533;&#65533;&#65533;B&#65533;r&#65533;&#65533;0&#65533;&#65533;&#65533;X&#65533;Z&#1104;&#65533;&#65533;&#65533;&#65533;&#65533;aD_5&#65533;&#65533;4V&#65533;&#65533;&#65533;(r7&#65533;&#65533;gJ&#65533;J&#65533;1&#65533;&#65533;g&#65533;&#65533;&#65533;!&#65533;&#65533;a&#65533;&#65533;`BV&#65533;
$^N&#65533;&#65533;&#65533;ha&#65533;:&#1103;&#65533;6&#65533;K&#1126;&#65533;&#65533;UC&#65533;E&#65533;II*Q&#800;&#65533;RO&#65533;Y&#65533;/&#65533;&#65533;]&#210;&#65533;Q&#65533;a&#65533;&#65533;&#65533;0&#65533;%8&#65533;&#65533;f&#65533;&#65533;&#1028;I'!&#65533;y&#65533;&#65533;&#65533;)Ha	;&#65533;A&#65533;g&#65533;j&#65533;`&#65533;&#65533;&#65533;&#65533;&#65533;"D&#65533;&#65533;&#65533;&#65533;&#65533;&#65533;&#65533;S0&#65533;&#65533;\&#65533;Y&#65533;Up&#65533;&#65533;&#65533;!p&#65533; D &#65533;V&#1471;%&#65533;KC&#65533;&#65533;-$&#65533;&#369;&#65533;&#65533;\!+JZ&#65533;&#65533;I&#65533;&#65533;q]V&#65533;7&#65533;&#65533;17z&#65533;I&#65533;'&#65533;v&#515;&#65533;&#65533;&#65533;&#65533;5&#65533;&#65533;3&#65533;s"&#65533;F&#65533;u&#65533;&#328;bACm
&#65533;&#1787;4&#65533;!vPv&#65533;&#65533;&#65533;a&#65533;]&#65533;&#65533;L,&#65533;&#65533;T&#65533;{&#65533;&#65533;VTLb&#65533;&#65533;,|b&#65533;,TZ&#65533;&#65533;@E&#65533;Z&#65533;0z&#65533;0&#65533;u!&#65533;V&#65533;/&#65533;&#65533;&#65533;MW"S(&#65533;uM&#65533;y&#65533;6&#65533;7&#65533;L&#65533;&#65533;&#65533;%mDk&#65533; &Jp&#65533;&#65533;l&#65533;v&#65533;&#65533;&#65533;B&#65533;&#65533;&#65533;&#65533;&#65533;.Fb&#65533;&#65533;&#65533;T&#65533; &#65533;G&#65533;
&#1001;&#65533;&#65533;<&#65533;&#65533;7&#1946;.&#65533;&#65533;&#65533;&#65533;j&#65533;R&#65533;&#65533;8&#65533;/&#65533;-&#65533;C&#65533;^
&#65533;@r1#&#65533;C+&#65533;&#65533; 5&#65533;|&#65533;&#65533;&#65533;xKt\&#65533;&#65533;&#65533;o&#65533;&#65533;&#65533;&#65533;h&#65533;&#65533;&#65533;v&#65533;&#65533;1&#65533;i&#65533;/X,&#65533;&#617;B&#65533;jp]&#65533;|&#65533;o6k&#1799;h9&#65533;&#65533;&#65533;&#65533;&#509;&#65533;4&#65533;&#65533;&#65533;L&#65533;P&#65533;	&#65533;&#65533;"J&#65533;&#65533;&#65533;-&#65533;&#65533;e&#65533;&#65533;BN&r&#65533;&#65533;3G&#65533;D&#65533;G&#65533;&#65533;&#65533;	&#65533;"R,&#65533;&#65533;&&#65533;&#65533;&#65533;[Y&#65533;C&#65533;&#65533;&#618;&#65533;&#65533;*q&#65533;R&#65533;j&#65533;&#65533;]&#65533;Z>&#1263;&#65533;E!Rj&#65533;3&#65533;<&#65533;&#65533;6&#65533;	"&#65533;&#65533;&#65533; 	&#65533;&#65533;&#65533;&#65533;1&#65533;B"&*&#65533;/(&#65533;&#65533; 1&#65533;x&#65533;&#65533;@&#65533;&#65533;>&#65533;b&#65533;&#65533;(&#65533;F9+&#65533;
&#65533;82&#65533;;&#65533;&#1747;&#65533;&#65533;&#65533;&#65533;&#65533;&#65533;&#65533;&#65533;&&#65533;&#65533;&#65533;&#65533;&#65533;
&#65533;x&#65533;&#65533;&#65533;(&#65533;&#65533;)&#65533; &#65533;&#65533;tz(P'*&#65533;&#65533;Z!*(5&#65533;03*`&#65533;&#65533;&#65533;#8" &#65533; &#65533;!8(&#65533;04&#65533;&#65533;&#65533;-&#65533;<&#65533;F&#65533;u&#1240;&#65533;&#65533;&#65533;3&#65533;&#488;&#65533;&#65533;&#65533;b9	#&#65533;&#65533;&#65533;&#65533;&#65533;=&#1854;lQ&#65533;r&#65533;&#1352;*G&#1782;&#65533;(?&#65533;&#65533;&#65533;U&#65533;&#65533;\Z
r&#65533;&#65533;&#65533;
R$&#65533;k'P&#65533;&#240;&#65533;&#65533;&#65533;&#173;C:&#65533;&#65533;@&#65533;&#65533;&#65533;q&#65533;&#65533; &#65533;&#65533;&#65533;&#65533;H+&#65533;&#65533;#&#65533;&#65533;&#65533;&#65533;&#65533;(&2"&#65533;&#65533;	)&#65533;h+#&#914;8&#195;&#65533;&#65533;&#65533;7b99&#65533;
&#65533;@'&#65533;	-&#65533;(P&#65533;&#65533;&#65533;&#65533;e&#65533;&#65533;&#65533;>g<'u&#65533;&#65533;R$1 &#65533;B&#674;&#65533;&#65533;Zb&#65533;W&#65533;&#65533;!@&#65533;=>&#65533;7&#65533;!&#65533;8&#65533;&#65533;&#65533;&#65533;&#65533;--&#65533;:&#65533;&#1598;&#65533;&#65533;&#65533;&#65533;&#642;&#65533;&#65533;&#65533;P'-8r&#65533;.&#65533;&#65533;&#65533;-D4&#65533;&#65533;B	&#65533;&#65533;&#65533;&#130;/&#65533;C&#65533;(&#65533;&#65533;4iy&#2032;&#65533;H&#65533;&#65533;&#65533;&#65533;&#65533;&#65533;&#65533;&#1314;&#65533;z&#65533;&#65533;c4&#65533;x&#65533;)&#65533;&#1634;&#65533;&#65533;)&#65533;&#65533;+9&#557272;)&#65533;%&#65533;3&#65533;/&#1700;&#65533;
&#65533;&#65533;&#65533;j&#65533;&#65533;&#65533;T&#65533;&#65533; &#65533;&#65533;&#65533;&#65533;&#65533;&#1377;$&#65533; 0&#65533;&#65533;&#65533;&#65533;(&#65533;)&#65533;!&#65533;&#65533;(&#65533;&#65533;&#65533;s>&#65533;&#65533;&#65533;ph&#1787;&#65533;&#65533;&#65533;&#65533;&#65533;;T&#65533;8&#2040;&#65533;
;&#65533;&#65533;&#65533;&#65533;&#65533;K&#65533;&#65533;8&#65533; 0b&#65533;&#65533;&#65533;&#65533;&#65533;&#65533;&#65533;&#65533;"&#65533;&#65533;&#65533;F&#65533;&#65533;\&#65533;&#1809;&#65533;&#65533;{&#65533;&#65533;\>&#65533;I&#65533;&#65533;&#1066;Y K|&#65533;&#65533;(&#65533;&#65533;p&#65533;8&#65533;3
=!&#65533;&#1108;&#65533;&#65533;&#1680;&#65533;&#65533;*24&#1475;&#65533;&#65533;J)xb&#65533;&#65533;&#65533;C&#65533;&#1544;F*&#65533;T
&#65533;!$&#65533;o\&#65533;&#65533;&#65533;1+&#65533;p&#65533;)&#65533;&#65533;&#65533;K&#65533;&#65533;&#65533;&#65533;&#65533;{!&#65533;&#65533;&#65533;x|Lm&#65533;&#65533;&#65533;.&#65533;J&#65533;&#65533;&#65533;X&#65533;1(	&#65533;&#65533;Bb&#65533;<&#65533;&#65533;&#65533;&#65533;&#65533;&#65533;&#65533;D&#65533;0:.4"&#65533;i&#65533;&#65533;&#65533;!&#65533;-&#65533;&#65533;l6&#65533;8E&#65533;&#65533;/&#65533;&#65533;&#65533;(0&#65533;&#65533;&#65533;&#65533;1&#65533;&#65533;&#65533;&#65533;3&#65533;&#65533;)"&#65533;&#65533;&#65533;&#65533;[&#65533;&#1805;&#65533;&#65533;8&#65533;8
)9&#65533;84@&#1116;&#65533;&#65533;&#65533;9&#731;&#65533;&#65533;&#65533;M1K.&#65533;&#65533;&#65533;&#65533;&#65533;&#65533;&#65533;&#65533;&#1569;&#65533;&#65533;&#65533;&#65533;&#65533;&#1103;&#65533;0E&#65533;&#65533;&#65533;&#1200;MQ8
&#65533;w&#723;&#65533;&#65533;&#65533;&#65533;F&#65533;&#65533;&#65533;&#65533;&#65533;&#65533;&#65533;&#65533;i&#65533;!CE9&#65533;&#65533;&#65533;R&#65533;&#65533;%&#65533;&#65533;,&#1545;iKQ&#65533;&#65533;*&#65533;&#65533;&#65533; &#65533;&#65533;N&#65533;&#65533;7&#65533;N!
&#65533;7&#1152;&#65533;0&#65533;&#65533;nK&#65533;&#1584;&#65533;&#65533;&#65533;B&#65533;4&#65533;Q7+=&#65533;S&#65533;&#65533;&#65533;&#65533;&#65533;&#65533;F[&#65533;&#131;&#65533;&#65533;&#65533;&#65533;5[&#65533;	&#65533;&#65533;&#65533;&#65533;&#65533;3&#65533;
<&#65533;l&#65533;&#65533; T&#65533;2T&#65533;&#65533;&#65533;  k&#65533;&#65533;&#65533;&#65533;&#1098;Q&#65533;7?&#65533; &#65533;&#65533;&#65533;F&#65533;$Y@&#65533;,*&#65533;#V&#65533;&#65533;<&#65533;&#65533;9&#65533;Z&#65533;&#65533;&#65533;
&#65533;&#65533;>X&#65533;V&#65533;"&#65533;T&#1112;&#65533;&#65533;8 &#65533;&#65533;&#65533;&#65533;&#65533;~&#65533;"A&#65533;V&#65533;&#65533;%&#65533;&#65533;$K&#1676;[&#65533;&#65533;J&#65533;&#65533;"&#288;&#65533;L&#65533;&#65533;*0&#65533;&#65533;&#65533;&#65533;3&#65533;+&#65533;R;&#65533;&#65533;{.&#65533;&#65533;&#65533;&#65533;0"&#65533;&#65533;X/B"A&#1816;,D&#65533;T&#65533;8&#65533;&#65533;eX&#65533;J&#65533;=&#65533;=T &#65533; <&#65533;&#65533;=&#65533;<&#65533;&#65533;P&#65533;&#65533;&#65533;x&#65533;F&#65533;R,@,&#65533;0a&#65533;#&#65533;&#65533;6&#65533;?&#65533;)&#65533;x	)&#65533;&#65533;q&#46474;&#65533;&#65533;9&#65533;&#65533; &#65533;D<&#65533;&#65533;&#65533;,&#65533;+6:$1x"&#65533;&#65533;&#65533;&#65533;&#1673;b9&#65533;r&#65533;&#65533;I:J+&#65533;x&#65533; &#65533;=&#65533;&#65533;&#750;&#65533;&#65533;&#65533;&#65533;&#65533;&#613;t,&#65533;&#65533;&#65533;&#65533;,Vl&#65533;&#65533;Y&#65533;3&#65533;(&#65533;&#65533;&#65533;&#65533;AS&#65533;j&#1303;&#65533;1&#65533;&#65533;?}A&#65533;&#65533;
{&#65533;*&#65533;#"*&#65533;b=Y&#65533;&#65533;&#65533;&#65533;"&#65533;1&#65533;&#65533;&#1113;!uB&#65533;&#65533; &#65533;0&#65533;&#391;&#65533;e43&#65533;&#35566;@&#65533;1&#65533;@&#65533;4&#65533;E&#65533;&#65533;m,X	&#65533;&#65533;D&#65533;&#65533;"&#65533;&#728;&#65533;&#65533;B&#65533;&#65533;B&#65533;&#65533;$Il&#65533;&#65533;`&#65533;I~).&#65533;&#65533;&#65533;&#65533;&#65533;&#65533;*&#65533;P&#65533;@&#65533;&#65533;&#65533;&#65533;&#65533;&#65533;&#65533;&#65533;&#65533;&#65533;&#65533;&#65533;]&#65533;&#65533;&#65533;9x&#65533;&#65533;&#65533;&#65533;&#65533;K&#65533;[&#65533;-B&#337;&#65533;&#1210;&#65533;&#65533;X&#65533;&#65533;&#65533;&#65533;8&#65533;YW&#65533;&#65533;&#65533;&#65533;S&#65533;K&#65533;$W&#65533;&#65533;&#65533;&#65533;z59&#1825;?&#65533;h&#65533;D&#65533;&#65533; )&#65533;[&#65533;f&#65533;&#65533;&#65533;&#1645;H&#65533;&#65533;8&#65533;P&#65533;&#65533;&#65533;&#65533;&#65533;&#65533;&#65533;gk&#65533;&#65533;&#65533;&#65533;&#65533;T&#65533;&#65533;&#65533;h-&#65533;&#65533;&#65533;&#65533;&#65533;&#65533;&#65533;{&#65533;&#65533;&#251;&#65533;&#65533;H&#65533;&#65533;&#65533;&#65533;&#65533;`&#65533;R&#1393;&#1782;&#65533;0&#282;R&#65533;&#65533;&#65533;&#1629;&#34372;&#65533;.)&#65533;&#65533;&#65533;&#65533;&#1644;&#65533;&#65533;!.03 &#65533;`&#65533;zU&#65533;&#65533;&#65533;&#65533;&#65533;Y&#65533;&#1960;&#65533;&#65533;!Tg&#65533;&#65533;&#65533;|&#660;4F&#65533;M&#65533;E!&#65533;7rA&#65533;&#65533;&#65533;Bs&#65533;&#65533;j&#65533;&#65533;&#65533;&#65533;(,&#65533;b&#65533;&#65533;&#65533;&#65533;&#65533;&#65533;&#65533;&#65533;`&#1537;&#65533;4&#65533;&#65533;&#65533;&#752;u&#65533;X&#65533;&#1896;&#65533;+A&#65533;&#65533;Q&#65533;&#65533;b'y&#65533;&#65533;&#65533;&#65533;&#65533;&#65533;.p&#65533;&#65533;i&#65533;&#65533;&#65533;`&#65533;&#65533;&#65533;P&#65533;&#65533;&#65533;0&#65533;UN&#65533;\d&#65533;7`&#65533;&#65533; &#65533;K&#65533;&#610;T&#65533;ST&#65533;&#65533;&#65533;&#65533;IEVA&#65533;	&#65533;&#65533;7&#65533;69=&#65533;>&#65533;&#65533;&#1080;&#65533;&#65533;6&#65533;{`&#65533;k&#65533;&#65533;$6&#65533;&#65533; &#65533;;
&#65533;(&#65533;&#65533;&#65533;~&#65533;&#65533;&#65533;&#65533;&#65533;&#65533;&#65533;&#65533;&#65533;&#65533;&#65533;&#1615;/&#65533;&#65533;
3&#65533;&#65533;\&#65533;&#1176;&#1083;1&#65533;@&#65533;&#65533;&#65533;&#65533;AZk&#65533;&#65533;&#1884;&#65533;&#65533;F&#1160;c&#65533;&#65533;&#65533;&#65533;&#65533;&#65533;2&#65533;&#65533;&#65533;&#65533;}&#1736;&&#65533;<&#65533;!i&#65533;&#65533;&&#65533;e&#65533;'&#65533;&#65533;&#65533;y&#65533;<I%D&#65533;y&#65533;&#65533;a&#1261;&#65533;&#65533;&#65533;&#65533;=&#65533;&#65533;2&#65533;&#65533;h&#65533;&#65533;S|&#65533;&#65533;QM&#65533;@&#65533;&#65533;&#65533;C&#65533;GQ&#65533;=&#65533;&#65533;=&#65533;3J&#602;&#65533;&#65533;7 &#1042;&#65533;&#65533;&#65533;0&#65533;*G&#65533;TC{&#65533;&#65533;&#65533;&#65533;&#65533; &#65533;I	&#65533;&#65533;`&#65533;Y&#65533;F&#1108;	e&#792;b&#65533;[&#1327;`&#65533;*&#65533;H{,	&#65533;&#65533;8&#65533;&#65533;&#46772;WV2&#65533;+N/&#65533;~&#65533;+f&#65533;&#65533;&#65533;Z&#65533;c%&#65533;ce&#65533;&#65533;5&#65533;p&#65533;&#65533; 
&#65533;&#65533;b&#65533; &#65533;MBT&#65533;&#65533;VJZV&#65533;(&#65533;&#65533;&#6452;&#65533; &#65533;&#65533;&#65533;<D&#65533;&#65533;&#65533;p&#65533;j&#65533;&#65533;X&#65533;&#65533;l&#909;H&#65533;>&#65533;O&#65533;&#65533;&#65533;;&#65533;pl&#65533;&#65533;&#65533;I&#65533;/&#1356;,&#65533;&#65533;d=j&#65533;&#65533;&#65533;XT&#65533;&#1063;<&#65533;&#65533;q&#65533;&#65533;	AP6&#65533;>&#65533;.&#65533;&#65533;7A&#65533;5TC&#65533;J&#65533;&#65533;|&#65533;&#913;&#65533;&#1683;&#65533;f=)&#65533;:&#65533;&#65533;9q&#65533;A&#301;&#65533;&#65533;&#65533;&#65533;V&#65533;J&#65533;&#65533;&#65533;B&#65533;!!&#65533;&#65533;K&#65533;	&#65533;&#65533;m>&#65533;n&#65533;&#65533;W&#65533;&#65533;1g&#65533;>,@!:r>3X&#65533;H&#65533;,&#65533;&#65533;2&#65533;Z"&#65533;P
&#65533;h01J&#65533;&#65533;`WV&#65533;L&#47491;&#65533;(o&#65533;&#65533;&#65533;&#65533;b&#65533;'B&#65533;:H&#65533;&#65533;&#65533;&#65533;&#65533;&#65533;&#65533;&#65533;)&#65533;&#65533;CPq}m&#65533;	F&#65533;&#65533;
&#65533; "&#898;]B&#65533;.&#65533;&#1243;&#65533;&#65533;&#65533;i&#1625;&#65533;&#65533;&#1876;&#65533;&#65533;&#65533;33+&#65533;&#65533;4&#65533;&#65533;o&#65533;.&#65533;&#65533;*
&#65533;&#65533;&#65533;&#65533;2LQ}&#65533;N&#65533;3&#65533;
&#65533;:&#65533;}&#65533;B#&#513;&#65533;&#65533;}#&#65533;&#65533;&#65533;&#65533;&#65533;$&#65533;4&#65533;&&#65533;&#65533;h&#65533;4$&#65533;R:G/)&#65533;&#65533;1&#65533;&#65533;&#65533;&#65533;&#65533;&#1764;&#65533;=&#65533;Cz'\&#65533;-8E&#65533;I&#65533;&#65533;R&#65533;T&#8942;"&#65533;=&#65533;I&#65533;&#65533;&#65533;6P&#65533;"`&#65533;&#65533;2&#65533;&#65533;:&#65533;r&#1102;&#65533;0&#65533;&#65533;&#65533;&#65533; &#65533;\uRg&#65533;DAe&#65533;&#65533;i&#65533;`&#65533;1J&#65533;&#65533;&#65533;&#65533;JC&#65533;&#65533;W@&#65533;&#65533;'&#65533;&#65533;&#65533;\&#65533;q&#65533;&#65533;&#65533;&#65533;s&#65533;3&#65533;&#65533;j4&#65533;C&#65533;]0&#65533;&#65533;&#65533;&#1078;&#65533;N&#65533;&#65533;&#65533;&#65533;&#65533;r&#65533;O&#65533;&#65533;v&#65533;&#65533;&#65533;&#65533;&#65533;x&#65533;\fW&#65533;<`
&#65533;&#65533;&#65533;&#1762;g&#65533;C4 &#65533;b&&#65533;&#65533;&#65533;&#65533;&#65533;&#1279;&#65533;&#65533;&#65533;&#65533;&#1868;7&#65533;0&#65533;	&#65533;&#65533;&#65533;X&#65533;&#65533;&#65533;&#65533;&#65533;Z&#65533;MIBw&#65533;&#65533;&#65533;&#65533;&#65533;ZQ&#65533;&#65533;&#65533;&#65533;&#65533;h&#65533;&#65533;&#264;%S&#65533;X&#65533;&#65533;?&#65533;A&#65533;&#65533;X=p&#65533;Yo6AG&#65533;&#65533;&#65533;&#65533;3&#65533;V&#65533;A)&#65533;&#65533;&#65533;I&#1106;:H7&#65533;&#65533;R&#65533;&#468;&#65533;=a3&#36376;&#65533;&#65533;BU&#65533;&#65533;&#65533;&#65533;&#65533;N&#65533;RT7&#65533;u&#65533;&#65533;&#65533;H&#65533;&#65533;&#65533;&#65533;M&#65533;9$0e2&#65533;P&#65533;&#65533;:p&#65533;&#594;&#65533;H&#65533;|%&#65533;&#65533;X&#65533;&#65533;&#65533;&#65533;1/&#65533;&#65533;&#65533;/9&#65533;&#65533;&#65533;&#65533;.&#65533;&#65533;r&#673;&#65533;&#65533;B&#65533;&#65533;Y&#65533;&#65533;&#65533;j^1R-&#65533;&#65533;&#65533;}&#65533;&#65533;&#65533;?jK&#65533;&#546;&#65533;F&#65533;&#1048;7&#65533;&#65533;Bb&#65533;&#65533;&#65533;q&#65533;1,Q&#65533;/&#65533;&#65533;&#65533;Bh&#65533;&#65533;t&#65533;&#1885;&#65533;;&#65533;k&#65533;&#65533;(|)bU&#65533;&#5253;&#65533;&#65533;;"&#65533;M9&#65533;&#65533;a&#65533;,&#65533;&#65533;E&#65533;&#1680;&#65533;&#65533;&#65533;&#65533;&#65533;&#65533;&#65533;,&#65533;&#65533;G&#65533; ?&#65533;{&#65533;P&#65533;&#504;&#65533;&#65533;8&#65533;.&#1119;W&#65533;v&#65533;&#65533;&#65533;&#910;&#65533;	O&#65533;)it'PB&#65533;&#65533;5J&#65533;t&#65533;|&#65533;X&#65533;&#5719;&#65533;/P&#65533;Q&#672;&#65533;=&#65533;"&#65533;&#65533; &#65533;[&#65533;&#65533;s;&#65533;/&#65533;9r&#65533;&#65533;q&#65533;FM&#65533;2d&#1208;&#65533;G&#65533;;y&#65533;&#65533;&#65533;'&#924;;|&#65533;&#65533;&#65533;`&#65533;7p&#1972;a&#230;MI&#65533;m&#65533;&#537;S&#65533;7(&#1376;I&#65533;f&#924;j&#65533;@&#65533;&#65533;e&#65533;5l&#65533;&#65533;C&#65533;&#924;&#65533;H&#65533;<x&#1252;J8s&#65533;&#1849;c&#65533;&#65533;&#455;&#1904;Icf&#792;2f&#65533;($CfL&#65533;/_&#144;[&#65533;f&#529;\&#1392;q(&#65533;d&#65533;&#65533;p&#65533;&#65533;\&#65533;r&#65533;&#65533;6i&#65533;.L&#65533;1l&#996;&#65533;&#65533;&#65533;H7i&#65533;&#65533;ycPh^7&#65533;e&#65533;&#65533;8&#65533;&#65533;A&#65533;R&#65533;Qs&#65533;&#65533;6r$&#65533;&#65533;(s&#65533;c&#65533;&#65533;9&#65533;VL&#65533;4&M&#65533;	#&&#65533;f&#65533;%C7&#65533;&#65533;&#65533;&#177;_&#65533;`&#65533;&#65533;e&#727;1f&#65533;O';&#65533;0v&#65533;e&#65533;&#65533;&#65533;&#65533;&#65533;&#1220;n_iy3&#65533;&#65533;V&#65533;`&#65533;~&#65533;^&#1231;&#65533;&#65533;&#65533;&#65533;&#65533;&#991;>x&#65533;8&#65533;S&#65533;?&#65533;tWW{&#65533;&#65533;&#65533;o&#65533;T&#65533;b&#65533;%&#65533;&#65533;	tDu&#65533;q!Uv$%`t&#1537;&#65533;y&#65533;q&#65533;l&#65533;&#65533;V&#65533;!W&#65533;Xgp&#65533;Jol&#65533;`&#65533;&#65533;&#65533;ZaD(T2$&#65533;Q&#65533;WB&#65533;DSP&#65533;&#65533;&#65533;&#65533;kC=U&#65533;E&#65533;T&#65533;]p&#65533;&#65533;E`&#65533;&#65533;E&#65533;a&#65533;PnT&#65533;Rp&#65533;1Yp&#65533;[,DXl^J&#65533;e&#65533;&#65533;lb&#65533;9&#65533;Y&#1237;q]n&#1057;Gu7S&#65533;d&#65533;&#65533;[&#65533;bM`t&#65533;E&#65533;[r&#65533;&#65533;kf&#65533;[a&#65533;&#65533;&#1047;7Zy)SL!E^&#65533;&#65533;u6:&#65533;&#65533;,*t&#65533;Z&#65533;U&#65533;&#65533;ZdY&#65533;ActqK8al%V&#65533;Wja&#65533;Z$&#65533;&#65533;Z_p&#65533;&#65533;R@Q&#65533;U`&#65533;&#1813;]x+&#65533;-&#65533;&#65533;&#65533;&#65533;i&#65533;&#65533;i&#65533;&#65533;&#65533;Y)&#65533;5Vo`&#65533;&#65533;&#65533;&#65533;&#65533;&#65533;c&#65533;&#65533;&#1108;IB]&#65533;DG	(&#65533;v,V&#65533;&#65533;in&#65533;D&#65533;]&#65533;&#65533;&#65533;&#456;&#65533;q&#65533;E#&#65533;&#65533;y&#65533;&#65533;Q&#65533;&#65533;IWx&#65533;&#65533;&#65533;&#65533;W Q&#65533;K0QDQ<&#65533;Eg&#65533;Q&#65533;	&#65533;A%b&#65533;&#65533;Yxh G&#65533;&#65533;V&#65533;&#65533;&#65533;&#65533;'0Rq&#65533;7&#65533;I)&#65533;&#65533;\l&#65533;&#65533;&#65533;`&#65533;A&#65533;&#65533;&#65533;&#65533;&#65533;8z&#65533;oD&#65533;&#65533;0TT}&#65533;Gx&#65533;&#65533;&#65533;G&#65533;Ufb&#65533;]hq&#65533;&#65533;]|J'&#65533;g$&#65533;[&#65533;UqPuG.!~&#65533;rm&#65533;&#65533;H&#65533;&#65533;UG&#65533;&#65533;d&#65533;l&#65533;&#65533;&#65533;&#65533;5&#65533;&#65533;e&#65533;&#65533;&#1534;R&#65533;G&D 2i&#65533;T&#5240;&#65533;-&#865; &#65533;}&#65533;Hgb&#65533;&#65533;6&#65533;#M&#65533;FC$&#65533;&#65533;&#65533;C&#65533;$&#65533;Eg&#65533;G)&#65533;{&#65533;{&#65533;&#65533;&#65533;!&#65533;F&#1786;&#65533;&#65533;&#65533;&#65533;Wf&#65533;&#65533;&#1086;(&#65533;&#65533;R/&#65533;h&#65533;&#325;&#65533;&#65533;f&#65533;&#65533;&#65533;&#65533;%&#65533;&#65533;&#65533;2&#65533;&#65533;&#65533;&#65533;)&#1877;&#65533;t2TT66&#65533;&#65533;&#65533;&#65533;*&#65533;I&#65533;@&#65533;/laaHC&#65533;>&#65533;MC&#65533;&#65533;W<&#65533;!}&#65533;&#65533;")J&#65533;&#65533;k@&#65533;&#65533;Xb&#65533;	&#65533;!q&#65533;K&#65533;S&#65533;:&#65533;O^&#65533;&#65533;&#65533;d(&#973;.x(&#65533;Yz&#65533;%o&#65533;&#65533;^(&#65533;&#65533;B"&#65533;&#65533;XE@&#65533;)&#65533;&#65533;F&#65533;9&#1296;&#65533;#M&#65533;&#65533;M2#&#65533;&#65533;&#65533;7&#65533;B&#65533;&#65533;&#65533;&#1676;Py&#65533;&#1809;&#1044;&#65533;&#65533;h&#65533;[^&#65533;B&#65533;&#65533;&#65533;&#65533;&#65533;	G&#65533;&#65533;&#1322;&#65533;H)&#65533; &#65533;&&#65533;&#65533;&#65533;&#65533;&#65533;d&#41808;&#65533;Q&#65533;o&#65533;&#65533;&#65533;)&#65533;&#65533;[]&#1538;&#65533;&#65533;8&#65533;&#65533;&#65533;_&#65533;bFu&#65533;SI!
TP&#65533;&#162;&#65533;0`&#65533;&#65533;_ Z&#65533;F&#65533;&#65533;&#65533;r&#65533;
&#890;N86&#65533;J&#65533;B&#65533;&#65533;p#.=KT&#65533;&#65533;&#65533;&#65533;&#65533;rik&#65533;B&#65533;&#65533;&a~&#65533;Jx&#65533;&#65533;&#65533;&#65533;&#65533;-J&#65533;{]&#65533;&#65533;ljZi/(k&#1565;&#65533;&#418;&#65533;&#65533;&#65533;&#65533;s&#65533;9&#65533;&#65533; &#65533;&#65533;&#65533;&#65533;&#1102;&#65533;
f&#65533;&#65533;&#51996;X&#65533;Q<&#65533;4r&#65533;&#65533;)&#65533;&#65533;&#65533;&#65533;&#65533;g ;&#65533;&#65533;`&#65533;[V&#65533;	N&#65533;o&#512;&#65533;&#65533;h&#65533;`&#65533;9C?]&#65533;&#816;&#65533;C&#65533;
&#65533;&#65533;7>(&#65533;&#65533;)u&#65533;[n4&#65533;n&#65533;ZQ&#65533;&#65533;D&#65533;&#65533;&#65533;'6_&#65533;&#1175;b&#390;8&#65533;&#65533;?$C&#65533;j&#65533;&#65533;FE(/i&#65533;&#65533;&#65533;&#65533;YZ&#5631;4U.E&#65533;/p&#65533;	&#65533;&#65533;&#904;&#65533;N<Xer"W&#65533;&#65533;&#65533;&#65533;%&#65533;#&#65533;W&#65533;&#1031;? ~&#65533;W&#65533;&#65533;&#65533;^NC&#65533;&#65533;&#65533;:9=&#65533;Am&#65533;&#65533;&#65533;&#65533;&#65533;&#65533;&#65533;&#65533;f~h&#65533;&#65533; &#65533;&#65533;l&#65533;=a&#65533;@&#29979;&#65533;/2!\C\&#65533;&#65533;&#65533;6A9# Mc&#239;)&#65533;1&#65533;&#65533;Jb&#130;&#65533;&#65533;i&#65533;&#65533;
ZH&#65533;g&#65533;8&#65533;!B&#65533;&#65533;&#65533;Z&#65533;&#65533;e&#65533;&#65533;&#65533;	p&#65533;D?&#65533;&#65533;&#65533;t&#65533;KJ.;&#1616;&#65533;G&#65533;55&#65533;&#65533;&#65533;&#65533;o[&#65533;&#65533;&#65533;@&#65533;-&#65533;&#65533;!!&#65533;&#65533;jW&#65533;4&#65533;"K&#65533;&#65533;&#65533;&#65533;&#65533;-&#65533;&#65533;Rg WZ&#65533; &#65533;&#65533;/&#65533;j&#65533;&#65533;J'E2P&#65533;[fh<&#65533;s#t&#65533;$$E&#65533;&#65533;u&#65533;&#65533;_&#65533;&#65533;&#65533;[&#65533;`&#65533;B&#65533;&#65533;&#65533;&#65533;d&#65533;&#65533;F&#65533;]LM&#65533;&#65533;i&#65533;&#65533;&#65533;&#65533;&#65533;j&#192;&#65533;[m&#65533;V&#65533;&#65533;&#65533;UM0&#65533;&#65533;N56W&#65533;pT&#65533;&#65533;iV]P&#1239;&#65533;&#65533;.8&#65533;&#65533;&#65533;#&#65533;&#65533;&#65533;%M&#65533;&#65533;B&#65533;&#65533;&#65533;&#65533;+laRT&#65533;&#65533;7&#65533;-XmU&#1097;&#65533;&#65533;	&#65533;"&#65533;D&#65533;&#130;&#65533;&#65533;&#65533;QM&#65533;7i&#65533;[&#65533;&#65533;-O]&#65533;wc&#65533;0&#65533;,*&#65533;P&#65533;&#65533;&#65533;L&#65533;&#65533;<&#65533;X&#65533;&#65533;{&#65533;c5&#1506;&#65533;&#65533;A&#65533;&#65533;&#65533;&#65533;(&#512;&#65533;&#65533;^C&#65533;-&#65533;&#65533;&#65533;]gY&#65533;&#65533;&#65533;&#65533;W>&#65533;Ak@&#65533;v,=&#65533;&#65533;&#65533;S&#65533;&#65533;iN&#712;&#65533;&#65533;DL&#65533;&#65533;&#65533;X&#65533;&#65533;&#65533;x&#65533;xL&#65533;&#65533;&#65533;wA &#65533;a&#65533;&#65533;&#65533;&#65533;&#65533;2&#65533;&#65533;&#65533;)&#65533;&#65533;N&#65533;4;&#65533;M&#65533;&#65533;!	@;&#65533;&#65533;&#65533;4&#65533;w
&#65533;&#65533;&#65533;&#65533;&#65533;*D&#65533;	Q&#65533;&#167;&#65533;&#65533;&#65533;=*&#65533;fjg&#65533;e&#65533;&#65533;wSXB&#65533;6&#65533;$l(&#65533;z&#65533;&#65533;'Ta&#65533;&#65533;1K&#65533;&#65533;&#65533;*YR&#65533;&#65533;t&#65533;&#65533;0/&#65533;X;&#65533;&#65533;&#65533;&#65533;G*&#65533;Q&#65533;&#65533;
&#65533;@&#65533;&#65533;&#65533;+`&#65533;@&#65533;}h&#65533;} &#65533;&#65533;&#65533;&#1525;
B&#65533;&#65533;&#65533;&#65533;&#65533;A&#65533;&#65533;&#65533;&#65533;&#65533;$&#65533;FO&#65533;&#65533;&#65533;\)' &#65533;x&#65533;K&#65533;&#65533;,b&#65533;&#65533;l6d&#65533;a^i&#65533; &#65533;,XK
h.&#65533;k&#65533;&#221;&#65533;g&#65533;_ m&#65533;&#65533;!&#65533;%&#65533;=>&#65533;E&#65533;&#65533;4&#65533;a&#65533;v &#65533;zah&#65533;&#1630;z$|8	 d&#65533;&#1203;&#65533;&#65533;O5&#65533;m&#65533;'3&#65533;/`&#65533;Y&#65533;&#65533;&#65533;&#65533;_g&#65533;&#65533;&#65533;&#65533;JZ&#65533;J&#65533;Su&#65533;;[&#1046;&#1563;f&#65533;&#65533;1&#65533;&#65533;&#65533;&#65533;@0J&#65533;&#65533;S&#65533;h! 9&#65533;SCe&#65533;&#65533;&#65533;&#65533;&#65533;$xbbr+,>&#65533;/&#65533;&#1267;b&#65533;&#65533;&#65533;&#65533;n!&#65533;jxHS&#65533;&#65533;/F&#65533;~&#65533;&#65533;Q&#65533;j%&#65533;n&#65533;!(>3LH&#65533;%&#1792;&#65533;&#65533;&#65533;TK&#65533;&#65533;&#65533;Y&#65533;9Y&#65533;<y&#65533;+&#65533;
&#65533;&#65533;$&#65533;Ye&#65533;U3Y&#65533;&#65533;&#65533;&Q&#65533;$&#65533;&#1494;&#65533;&#65533;iA&#65533;E
5!K&#65533;&#65533;&#65533;it&#869;&#65533;
&#65533;&#65533;&#65533;&#65533;T&#65533;|&#1036;&#65533;&#65533;K%_&#65533;1&#65533;&#65533;)&#65533;&#65533;&#65533;&#1140;|M&#65533;&#65533;&#65533;&#65533;L&#65533; &#65533;&#65533;.&#65533;&#65533;&#65533;L&#1380;T	J&#65533;d|&#65533;LA&#65533;&#65533;&#65533;J&#65533;&#65533;yl&#65533;&#65533;&#65533;P&#65533;A&#65533;$&#65533;&#65533;Ji	:O&#65533;&#782;&#65533;&#65533;7&#65533;&#65533;&#65533;&#65533;&#65533;/=&#732;&#65533;&#65533;&#65533;&#65533;&#65533;CH] &#65533;aM&#65533;&#65533;MDS&#788;P&#65533;x&#65533;$xlN&#65533;8&#65533;{O&#65533;(&#65533;mQ&#1652;&#65533;K&#65533;&#65533;&#65533;&#65533;@&#65533;&#65533;E&#65533;&#65533;R&#65533;&#65533;5B$c5&#65533;&#65533;b&#65533;&#65533;!O&#65533;$&#65533;T&#65533;&#65533;&UA&#65533;i&#65533;hA&#65533;I&#26177;\&#65533; &#65533;&#65533;&#65533;&#65533;&#1467;&#65533;&#65533;&#864;&#65533;IX$&#65533;.-aW`pQ&#65533;{&#65533;	&#65533;&#65533;&#1031;tUU@&#776;H&#65533;&#65533;&#65533;X&#65533;&#65533;|T&#65533;&#65533;\]&#65533;&#65533;\\&#65533;K&#65533;&#65533; &#65533;&#65533;yP1&#65533;&#65533;Z&#65533;\~&#65533;A`&#65533;&#65533;&#65533;&#65533;&#65533;D&#65533;&#65533;&#65533;]&#65533;K`Hk` 1W&#65533;&#65533;}&#65533;&#65533;	&#65533;@&#65533;&#65533;&#65533;&#65533;!Fo&#65533;&#65533;A|&#65533;n\&#65533;&#65533;DX&#65533;iJ&#65533;&#65533;e&#65533;]WE&#65533;&#65533;&#65533;Z&#65533;&#65533;pX\D&#65533;&#65533;!&#2012;&#65533;_L&#65533;&#65533;&#65533;&#65533;H&#65533;&#65533;&#65533;d&#65533;`&#65533;Md&#65533;&#65533;}&#65533;&#65533;D4&#65533;&#65533;`&#65533;&#65533;&#65533;&#65533;&#65533;<#&#65533;&#65533;&#65533;l&#65533;&#65533;&#65533;B&#65533;&#65533;&#65533;=&#65533;0Qa&#65533;&#65533;G&#65533;i&#65533;Io&#65533;S&#65533;&#65533;&#65533;&#65533;&#65533;&#65533;&#65533;Q&#65533;&#65533;&#65533;[>&#590;&#65533;&#65533;&#65533;&#1541;A&#1029;&#65533;<!"&#65533;H&#144;&#65533;&#65533;MdWv)S&#65533;Y&#65533;&#65533;b&#65533;&#65533;.&#353;PZ&#65533;[&#65533;L&#65533;\&#65533;&#65533;\&#65533;P&#65533;&#65533;&#65533;H4&#65533;m&#65533;=&#65533;&#65533;Jv&#65533;&#65533;A N'=A&#65533;&#65533;ev&#65533;&#65533;b&#65533;R  1&#65533;&#65533;&#65533;)&#65533;/a
&#65533;&#65533;&#65533;Q&#65533;&#65533;&#65533;(S&Z&&#65533;&#65533;SdK2MA&#65533;&#65533;}Yb&#65533;&#65533;	m&#1259;&#65533;$&#65533;
  &#65533;&#65533;'&#65533;eAkvf&#65533;XAl&#65533;/&#65533;&#65533;hb"&#65533;&#1558;f&#65533;xKm&#65533;E&#65533;y&#65533;&#65533;.&#65533;&#65533; &#65533;$&MF'#=&#65533;&#1964;&#1315;&#65533;I&#65533;L&#394;&#65533;Ha&#65533;H&#209;P)&#65533;
,&#65533;?&#65533;&#65533;`&#65533;&#65533;xI+1&#65533;p&#65533;&#65533;&#65533;Mpp&#65533;` &#65533;&#65533;Y!&#65533;&#65533;,G8Rt&#65533;!HV&#65533;:!^&#65533;N&#65533;a&#65533;&#65533;&#65533;&#65533;&#953;5&#65533;&#65533;&#65533;&#65533;&#65533;&#65533;7i&#65533;&#65533;&#65533;S&#65533;&#65533;P&#65533;&#65533;&#65533;eQ&#65533;&#65533;&#65533;&#27417;/Q&#65533;8&#65533;&#65533;&#65533;IV5&#65533;&#65533;&#65533;&#65533;&#65533;&#65533;&#65533;b2&#65533;t&#1372;&#65533;t&#65533;$%'&#65533;&#65533;qU&#65533;&#65533;&#65533;&#65533;&#65533;&#65533;[&#65533;!R&#65533;&#65533;{ &#65533;<&#65533;G&#65533;Gny&#65533;&#65533;&#65533;C&#65533;&#65533;F&#65533;D&#65533;f&#65533;&#65533;b&#65533;&#65533;4&#65533;&#65533;a	B &#65533;\`&#65533;&#65533;0J#8&#65533;&#65533;&#65533;&#65533;&#65533;&#65533;&#65533;{&#65533;E&#65533;A&#326;(&#65533;&#65533;&#65533;R&#65533;E&#65533;E&#65533;&#65533;eyY&#65533;;&#65533;)1PR$E
UL&#65533;8I&#65533; J&#65533;&#326;&#65533;
g&#65533;&#65533;&#65533;$I 	=qg5&#65533;&#65533;&#65533;&#65533;P&#65533;c&#65533;&#65533;R&#65533;M&#65533;&#65533;Kp&#65533;@&#65533;G&#65533;&#65533;}&#65533;#&#65533;@c5v&#65533;(&#65533;&#65533;DE&#1793;&#65533;&#65533;D&#65533;&#65533;Zi}_v&#65533;s5W~&#65533;H&#65533;&#65533;&#65533;tO[&#65533;Q}5&#65533;W&#65533;y&#65533;O %&#65533;&#65533;&#65533;^A&#65533;&#65533;&#65533;&#65533;&#65533;&#65533;q&#65533;&#65533;#&#65533;L[&#778;&#65533;&#65533;p&&#65533;&#65533;&#65533;&#65533;N&#65533;W&#65533;&#65533;&#65533;N`&#65533;5&#65533;v&#65533;&#265;&#65533;%f&#65533;Nh&#65533;F&#65533;&#65533;e&#65533;&#65533;&#65533;&#65533;D&#65533;&#65533;&#273;&#65533;)t&#65533;&#65533;H&#65533;L&#65533;&#65533;&#65533;fp2R&#65533;u&&#65533;EKu&#65533;&#65533;&#65533;&#65533;gA&#65533;&#65533;&#65533;
&#542;gzg	&#65533;G&#65533;&#65533;B&#65533;&#65533;&#65533;f&#65533;) &#65533;&#65533;|&#65533;&#65533;|
&#65533;&#65533;&#65533;,M&#65533;,A0Ad h&#65533;L&#65533;s &#65533;s&#65533;&#65533;&#65533;&#65533;]&#65533;PA&#65533;=&#65533;&#65533;s&#65533;&#65533;0&#65533;Z&#65533;ml&#65533;ZYwV&#65533;X&#65533;&#65533;&#65533;&#65533;&#65533;H+	`&#65533;Z&#65533;&#549;\~ZT&#65533;&#65533;pI&#65533;u&#65533;.&#65533;&#65533;&#65533;&#65533;MA,&#65533;&#65533;<&#65533;&#65533;&#65533;]tj&#65533;&E&#65533;&#65533;&#65533;t,&#65533;LB&#65533;g&#65533;(&#65533;_lO]&#65533;&#65533;&#65533;&#65533;&#65533;\&#65533;&#65533;&#65533;&#65533;&#65533;j&#65533;iz$&#65533;E&#65533;&#65533;8mMJ&#65533;&#65533;&#65533;&#65533;%&#65533;U`&#65533;&#65533;1&#65533;&#65533;h&#65533;&#65533;&#65533;&#65533;j&#65533;&#65533;
R~&#65533;zB
aT&#65533;#Q&#65533;&#1618;&#65533;LA&#1129;&#65533;X&#65533;@Ac&#65533;&#65533;&#65533;$fvq&#65533;&#1810;&#65533;nT&#65533;&#65533;&#65533;>&#65533;&#65533;Y&#65533;\^&#65533;&#65533;M&#65533;$J[`TM&#65533;&#65533;&#1412;IL&#65533;&#65533;&#65533;=
&#65533;X&#1861;&#65533;&#65533;a&#65533;&#65533;&#65533;&#1646;&#65533;&#65533;;Q&#65533;|U&#256;d&#65533;)&#65533;Q&#65533;&#65533;p&#65533;&#65533;o}&#65533;b&#65533;&#65533;\_V;&#65533;&#65533;&#65533;&#65533;&#65533;4k&#65533;&#65533;D&#65533;U	&#65533;&#65533;&#65533;%&#65533;&#65533;&#65533;8c
`&#65533;0&#65533;x(EHO&#65533;x&#65533;&#65533; &#65533;&#1809;&#65533;&#404;a~\&#65533;&#65533;Pd&#65533;&#1104;&#65533;&#65533;&#65533;&#65533;UljD&#65533;&#65533;U$N&#65533;&#65533;4&#65533;&#65533;&#65533;&#65533;  &#65533;9J&#65533;&#65533;h&#65533;&#65533;&#65533;.F &#65533;&#65533;*&#65533;CIy%&#65533;^N\q&#65533;|1aA&#65533;A&#65533;&#65533;&#428;&#65533;H&#65533;^&#65533;A&#65533;x
&#65533;&#65533;&#1194;@&#65533;&#65533;&#65533;&#65533;j&&#65533;+&#65533;&#65533;&#65533;u&#65533;&#65533;BG&#65533;<&#65533;&#65533;&#65533;&#65533;&#65533;&#372;&#65533;&#65533;IK&#65533;&#65533;(&#65533;Pi&#65533;&#65533;Y&#65533;&#65533;D&#1296;R3A&#65533;z%&#65533;s&#65533;&#65533;&#65533;&#65533;&#1030;&#65533;&#65533;+&#65533;&#65533;&#65533;8&#65533;6Pv&#65533;&#65533;&#65533;&#65533;45&#65533;\&#65533;v&#65533;&#65533;d&#1638;&#65533;&i&#930;ivWR&#65533;&#65533;mO&#65533;f&#65533;&#65533;f
 {&#65533;&#65533;E&#65533;|&#65533;&#65533;/5AA4&#65533;H&#65533;&#65533;I{&#65533;&#65533;&#65533;Mz^&#1207;&#65533;RK&#65533;&#65533;_&#65533;>mdb"&#65533;&#65533;:&#65533;B&#65533;=[&#65533;&#65533;&#65533;&#65533;&#65533;F&#2028;/%&#65533;u&#65533;E
&#65533;&#65533;&#65533;&#65533;1!&#65533;&#65533;&#1969;X&#65533;&&#65533;&#65533;/I&#65533;&#65533;&#65533; Ax&#65533;&#65533;&#65533;&#65533;&#65533;&#65533;&#65533;XM&#65533;&#65533;&#65533;&#65533;Z &#65533;&#65533;&#65533;'&#65533;r&#65533;&#65533;&#1794;+h%O)&#65533;Xe&#65533;G+FR2&#65533;&#65533;&#1352; _&#65533;Z&#65533;b&#65533;&#65533;&#65533;3V&#65533;A( EF&#65533;&#65533;eA&#65533;xRW&#65533;&#65533;&#1869;&#65533;=&#907019;o&#65533;&#65533;vA$&#65533;+Zs&#65533;&#65533;&#169;&#65533;t&#65533;&#65533;&#65533;&#65533;&#65533;&#65533;LD&#65533;&#65533;Yl&#65533;&#65533;&#65533;~H&#65533;JN&&#65533;H@&#65533;&#65533;L&#65533;&#65533;&#65533;dH	pmLH&#65533;^&#65533;Ex&#65533;&#65533;&#65533;&#65533;J1a&#65533;WWqU]&#65533;&#65533;@D&#65533;&#65533;&#65533;Cp&#65533;L4&#65533;&#65533;/&#65533;&#65533;&#65533;fL&#65533;u&#65533;&#65533;c;&#65533;Ip &#65533;&#65533;&#65533;&#65533;#{&#65533;&#65533;M&#65533; &#65533;&#65533;&#65533;&#65533;d&#65533;\UN&#65533;&#65533;&#65533;&#65533;&#65533;x&#65533;&#65533;"r=&#65533;&#65533;&#65533;&#65533;&#65533;&#65533;&#65533; &#65533;&#65533;0&#65533;@&#65533;	_H^iHK$&#65533;\&#65533;&#65533;&#65533;d&#65533;HP;FW&#65533;c&#65533;M&#65533;UXF(&#65533;&#65533;~&#65533;D1Xx&#65533;&#65533;&#65533;&#65533;&#65533;4&#65533;&#65533;&#65533;&#65533;I0&#65533;e&#1578;&#65533;x.&#65533;	TS<	&#65533;&#65533;&#65533;H&#65533;&#65533;T&#65533;&#65533;&#689;&#65533;&#65533;&#65533;I&#65533;&#65533;E&#65533;&#65533;_z&#65533;&#65533;h&#65533;&#65533;&#65533;K&#65533;LD5R&#65533;&#1176;.!W&#65533;&#65533;M&#65533;&#65533;&#65533;_1&#65533;&#65533;&#65533;&#65533;|nx&#65533;&#65533;)3e&#65533;&#65533;O&#65533;&#65533;H&#65533;F&#65533;&#65533;i&#619;&#65533;&#349;x&#65533;tx&#65533;Y&#65533;E&#65533;8&#65533;B&#65533; vA&#65533;&#65533;
&#65533;)&#65533;j&#65533;&#65533;&#65533;f&#65533;6&#1074;&#65533;f&#65533;w&#1700;&#65533;&#65533;&#65533;`&#65533;&#65533;&#65533;&#65533;@oDAAZ+A&#65533;&#1718;&#1485;S&#65533;&#65533;x&#65533;&#65533;&#65533;M&#65533;aT&#65533;&#65533;u&#65533;`&&#65533;&#65533;`j&#65533;J&#65533;&#65533;&#65533;&#65533;H&#65533;(&#65533;&#65533;&#65533;&#65533;ZXI&#65533;&#65533;J&#65533;X?g&#65533;&#65533;-&#804;r&#65533;&#65533;&&#65533;P&#65533;0&#65533;&#65533;&#65533;(&#65533;&#65533;m&#65533;&#65533;&#65533;&#65533;&#65533;|&#62050;&#65533;&#65533;@_e&#65533;&#65533;&#65533;&#65533;gvHsf&#65533;&#65533;w&#65533;&#65533;&#65533;&#65533;_&#65533;&#65533;^Y&#65533;&#65533;&#65533;P&#65533;j&#65533;&#65533;&#65533;~&#65533;&#1865;&#65533;A&#65533;&#614;&#65533;	&6&#65533;&#65533;Z&#65533;&#65533;&#65533;&#65533;&#65533;&#65533;2&#65533;	yS=(&#65533;&#427;&#65533;&#65533;&#65533;FZ7	&#65533;7m&#583;&#65533;U~P&#65533;5&#65533;&#65533;}B!&#65533;!!&#65533;&#65533;&#65533;[&#366;&#65533;&#65533;B&#65533;&#65533;&#65533;&#65533;&#65533;&#65533;&#581;&#65533;&#65533;pX!&#65533;&#65533;&#65533;&#65533;]&#65533;&#65533;)&#65533;	&#65533;z^&#65533;7&#65533;B&#65533;&#65533;&#65533;p&#65533;ID$&#65533;6DD$cm!&#65533; &#65533;&#65533;&#65533;&#65533;
&#65533;&#65533;[&#65533;&#65533;&#65533;&#65533;M&#65533;&#65533;3&#65533;>&#65533;&#65533;&#65533;.L&#65533; &#65533;&#65533;&#65533;&#65533;&#65533;A&#65533;&#65533;&#65533;y7&#65533;N&#65533;H&#65533;6&#65533;&#65533;TR$_0&#65533;a^&#65533;Vk&#65533;&#65533;&#65533;_&#65533;GNr&#65533;D}}S&#65533;2&#65533;&#65533;tnU tE&#65533;&#65533;b&#65533;&#65533;EQ&#65533;N&#65533;&#65533;t&#65533;A&#65533;&#65533;&#65533;z&#65533;&#65533;H ^&#65533;&#65533;T6&#65533;$&#65533;&#65533;&#65533;&#65533;m&#65533;`&#1638;&#65533;&#65533;R!&#65533;nXn&#65533;F&#65533;&#65533;&#65533;&#65533;&#65533;H&#37519;&#1709;qI}&#65533;l@.Z&&#1238;iK&#65533;&#65533;&#65533;&#65533;e&#65533;z&#65533;8&#65533;4&#65533;$&#65533;"o&#65533;&#65533;>4o&#65533;&#65533;W&#65533;&#65533;V&#65533;SA&#65533;&#65533;&#65533;&#65533;ld	&#1945; &#65533;G&#65533;S&#65533;&#65533;^I&#65533;&#65533;R&#65533;&#65533;&#65533;_&#65533;&#65533;&/}&#65533;&#65533;xX&#65533; s&#65533;&#65533;&#65533;&#1591;&#65533;x&#65533;&#65533;&#65533;&#65533;Y&#65533;&#65533;F`r&#65533;[rzm&#65533;V<?i&#65533;FJq&#65533;&#65533;&#1048;&#65533;	&#65533;)&#65533;"&#65533;&#65533;Q&#65533;
&#65533;&#65533;R&#65533;&#65533;=&#65533;&#65533;&&#65533;&#65533;&#65533;9?&#65533;u&#593;&#65533;;&#65533;47;&#65533;&#65533;&#65533;O&#65533;"y&#65533;h&#65533;1&#65533;TD&#65533;f=@&#65533;Sg3f&#65533;p&#65533;&#65533;&#65533;
&#65533;._&#65533;&#65533;I&#1254;&#859;8p(&#65533;Y&#65533;&#65533;2b&#65533;p,&#65533;KI._&#404;Q&#65533;&#65533;&#65533;&#65533;&#65533;&#65533;&#65533;&#65533;&#65533;&#65533;0e&#1200;I#&L&#65533;&#65533;h&#1456;&#65533;&#65533;&#65533;5h&#65533;	F&#65533;&#65533;&#65533;cH~Cr&#65533;+S&#65533;d&#65533;"
&#65533;(R&#65533;x&#65533;&#65533;%&#65533;&#65533;\&#65533;r1&#65533;&#65533;&#65533;.b&#528;1&#65533;&#65533;&#65533;&#65533;Q&#65533;>&#65533;&#65533;&h&#65533;6f&#65533;&#65533;&#65533;&#65533;'P @~&#65533; &#65533;&#65533;&#65533; B&#65533;d&#65533;O&#65533;>~*&#65533;&#65533;g"E&#65533;&#65533;&#65533;:sP&#1529;&#65533;&#65533;&#65533;&#65533;&#65533;y&#65533;&#65533;.-&#65533;&#860;<}&#65533;&#65533;&#65533;&#65533;z&#65533;<e&#65533;&#65533;'k&#65533;|&#65533;&#65533;A&#65533;&#65533;&#65533;={&#65533;$&#65533;0f@&#65533;&#65533;&#65533;S&#65533;;&#65533;8n&#1592;&#65533;C&#65533;&#65533;@&#65533;-n&#65533;&#65533;&#65533;9r&#65533;&#65533;8&#65533;=;&#65533;O&#65533;&#65533;&#65533;&#65533;&#65533;7&#65533;&#65533;&#65533;8P&#65533;&#65533;5&#65533;8c8T&#65533;&#65533;&#65533;&#65533;.&#65533;O:&#65533;&#65533;&#65533;>&#65533;&#65533;o&#65533;&#65533;hk&#65533;&#65533;&#65533;&#65533;&#553;&#65533;8&#65533;&#65533;6&#65533;&#65533;8=&#65533;&#65533;&#65533;M&#65533;&#65533;J&#65533;:&#65533;&#65533;&#65533;:p&#65533;&#65533;>a(&#65533;6&#65533;&#65533;7P&#65533;nC&#65533;h&#65533;;<X&#65533;#&#65533;'&#65533;&#65533;&#65533;&#65533;&#65533;&#65533;&#65533;&#65533;&#65533;&#65533;hB&#65533;n&#65533;&#65533;/&#65533;0&#65533;=&#65533;&#65533;c&#65533;&#1536;&#65533;&#65533;6&#65533;&#65533;KU&#36737;p&#65533;&#65533;<&#65533;&#65533; &#65533;#&#65533;&#65533;&#65533;2&#65533;A	UcD9.&#65533;&#65533;?8&#65533;0*&#65533;2&#65533;@C&#65533;3&#784;4J&#65533;p&#65533;&#65533;24C%&#65533;&#65533;J&#65533;&#65533;Q&#65533;P&#65533;(&#65533;&#1440;&#65533;A&#65533;&#65533;&#65533;$&#65533;&#65533;T&#5648;6=Z&#41706;&#65533; &#203;&#65533;&#65533;&#32907;^&#65533;&#65533;&#65533;-&#65533;&#65533;&#65533;(&#65533;&#65533;B&#65533;&#65533;&#65533;&#65533;X1&#65533;ri&#65533;38!&#65533;T&#65533;t&#65533;J;&#65533;0"e#&#65533;&#65533;&#65533; &#65533;[#&#65533;&#65533;&#65533;&#65533;#OC&#65533;hj&#65533;&#65533;&#65533;&#65533;&#65533;A[
j&#65533;&#65533;&#11784;&#65533;\&#65533;c&#65533;]&#634;"/&#65533;&#65533;&#65533;&#65533;&#65533;&#65533;z&#16203;&#65533;&#65533;&#65533;[J&#65533;&#65533;'k_M	&#65533;RE&#65533;8&#65533;1t&#65533;B+,&#65533;&#65533;*.&#65533;&#65533;"&#65533;-&#65533;pZ&#65533;&#65533;&#65533;Xr&#65533;b*&#65533;o&#65533;]&#65533;&#65533;&#65533;&#65533;h&#65533;&#65533;&#65533;X&#65533;{&#65533;&#65533;v&#65533;&#65533;&#65533;b&#65533;,&#65533;&#65533;&#65533;-&#65533;N9&#65533;.d&#65533;&#65533;f&#65533;0&#65533;&#65533;.Z&#65533;&#65533;	&&#65533;X&#65533;&a&#65533;&#65533;&#65533;&#65533;&#65533;&#65533;&#65533;&#65533;&#1355;&#65533;h&#65533;o&#65533;&ydR&#65533;:&#65533;[c&#65533;.&#65533;z&#65533;&#65533;&#65533;X&#65533;D&#65533;&#65533;&#65533;	R&#65533;&#65533;:&#65533;)&#65533;M&#65533;&#65533;&#65533;>&#65533;&#65533;W&#65533;z&#65533;&#65533;6(}I&#18382;&#65533;&#65533;&#65533;&#65533;+HO[2&#65533;'c&#65533;&#65533;&#65533;&#65533;&#65533;&#65533;&#65533;]&#65533;+J&#65533;Bj&#65533;&#65533;N&#65533;&#65533;L&#65533;
)(&#65533;&#65533;&#65533;&#65533;&#65533;o&#65533;&#65533;uTCQ&#65533;c&#65533;&#65533;D&#65533;@&#65533;&#65533;&#65533;p&#65533;&#1532;1&#65533;&#65533;&#1050554;&#65533;&#65533;{&#65533;&#1374;#s9>Hs&#65533;>9&#65533;0&#65533;&#65533;&#65533;&#65533;&#65533;&#65533;&#65533;&#65533;9&#65533;&#65533;w&#65533;&#294;$C@Dp&#65533;&#65533;&#65533;&#65533;&#65533;B&#65533;&#65533;X&#65533;!&#65533;&#199;&#65533;F&#65533;8# &#65533;G0b&#65533;&#65533;!Q&#65533;&#65533;e&#65533;&#1177;&#65533;&#65533;&#65533;&#199;&#65533;T&#65533;z&#65533;1av&#65533;&#65533;&#65533;k>&#33935;|&#65533;sA&#65533;=&#65533;A&#65533;av&#65533;&#65533;&#65533;&#65533;&#65533;8&#65533;&#65533;C&#65533;&#65533;c=\&#65533;a&#65533;JC&#65533;%<&#65533;Cq~&#228;/&#65533;&#65533;~&#65533;&#65533;E0&#65533;&#65533;:&#65533;&#65533;&#65533;&#65533;&#65533;&#65533;E&#65533;.b&#65533;&#65533;&#65533;n&#65533;%&#65533;&#65533;I&#65533;&#1747;&#65533;&#65533;#&#65533;L&#65533;qN&#65533;&#65533;s&#65533;X&#65533;&#65533;9&#65533; Fs&#65533;1q&#65533;&#65533;&#590;@&#65533;&#65533;d,chp&#65533;{&#1952;&#65533;&#65533;&#65533;o$H&#65533;P&#65533;&#873;&#65533;%W&#65533;&#65533;}&#1303;=)&#65533;wnx&#65533;&#65533;D&#65533;qq&#65533;&#65533;C
P&#65533;&#65533;&#65533;T&#65533;+'+&#65533;H&#65533;]k8&#571;&#65533;&#65533;&#65533;),&#65533;A&#65533;&#65533;&#65533;@&#65533;k81U&#65533;X&#65533;&#65533; &#65533;W &#65533;6&#1861;&#65533;&#65533;&#65533;x&#65533;&#65533;&#65533;&#65533;0&#65533;&#65533;&#65533;&#65533;D&#65533;S&#65533;&#65533;&#65533;`&#65533;S&#65533;:&#65533;DTe5&#65533;+q&#65533;W\&#65533;&#65533;}&#1986;JL6&#65533;&#253;&#65533;U+i&#65533;>&#65533;&#65533; &#65533;&#65533;h&#65533;&#65533;&#65533;l&#453;&#65533;h4&#65533;&#65533;&#65533;ZPB9_&#65533;aS&#65533;&#65533;&#65533;&#65533;"Vf&#65533;g&#65533;&#65533;&#65533;PY>&#65533;)&#65533;
&#65533;&#65533;&#65533;&#65533;&#65533;&#65533;&#65533;U&#65533;&#65533;&#65533;0%R&#65533;-_ &#65533;2:&#65533;&#65533;pJ&#65533;&#65533;&#65533;6g1&#65533;as&#65533;e&#65533;&#65533;&&#65533;&#65533;`&#65533;Lt&#65533;&#65533;F&#65533;e&#65533;4Q&#65533;L&#65533;&#747;&#19590;&#65533;&#65533;@}&#65533;&#65533;7&#65533;1_&#65533;&#65533;S&#65533;"&#65533;&#65533;&#65533;(&#65533;@&#65533;W^H	OK"-1&#65533;&#65533;JB&#65533;Q&#65533;&#65533;&#65533;w	&#65533;&#65533;&#65533;&#65533;[Z&#65533;-&#65533;&#65533;Sn&#2033;&#1152;Ni&&#65533;&#65533;.}&#65533;HQ&#65533;@#<&#1057;Qm&#65533;&#65533;&#65533;$&#23089;Ft@&#65533;&#65533;&#65533;U&#65533;&#65533;&#65533;5&#65533;&#65533;&#65533;&#65533;&#65533;'U&#65533;I3&#65533;y&#65533;h/2&#65533;
&#65533;O:$&#65533;&#65533;	&#65533;&#65533;&#65533;&#65533;7&#899;^#&#65533;b&#65533;&#65533;X#&#65533;]G8&#65533;&#65533;&#65533;n"
&#65533;&#65533;&#65533;4&#65533;}&#65533;&#65533;L"qC&#65533;&#65533;&#65533;&#65533; &#65533;z&#65533;=B&#65533;72&#65533;&#65533;&#65533;&#65533;|&#65533;&#65533;}&#65533;}ox&#65533;&#65533;&#65533;&#65533;\o&#65533;&#65533;1&#65533;qa]&#65533;&#65533;w&#65533;&#65533;&#879;z&#65533;&#65533;C04&#1027;P&#65533;?,W&#65533;sr&#65533;&#65533;(Q&#65533;AL&#65533;&#65533;s4&#65533;+*z&#65533;[LoX&#65533;&#856;&#65533;&#65533;&#65533;!Q=&#65533;&#65533;&#625;&#783;&#65533;\B P&#65533;&#65533;&#65533;e2&#65533;&#65533;&#65533;&#65533;mf&#65533;#&#65533;&&#65533;&#65533;0&#65533;s^&#65533;A&#65533;&#65533;&#65533;&#65533;&#65533;Q"
&#65533;a&#65533;&#65533;adP?g&#65533;&#65533;&#65533;s(b&#65533;&#65533;&#65533;&#65533;Uo@&#65533;BR&#65533;&#404;$;&#65533;fJ&#65533;j&#65533;&#65533;49|&#1313;|YR*u)k&#65533;&#65533;Tm&#65533;&#512;de&#65533;cf&#65533;&#65533;&#65533;&#65533;$ 	I`&#65533;&#65533;&#65533;P3&#65533;)&#1780;V&#388;&#65533;3&#65533;&#65533;\{&#65533;&#65533;&#65533;&#65533;E&#896;&#65533;&#65533;Qq&#65533;<;&#65533;hB&#65533;&#65533;&#65533;-Q&#65533;	.&#65533;&#65533;&#65533;Hp&#65533;&#65533;<4)XKk4&#65533;B&#65533;&#65533;&#65533;&#141;&#65533;E1
&#65533;K&#65533;&#65533;4t)=&#322;&#65533;`&#65533;dE+W0&#65533;&#65533;&#65533;&#65533;&#65533;&#65533;m&#65533;&#65533;&#179;z&#65533;;&#65533;&#65533;'&#65533;&#65533;&#65533;Z+&#65533;T&#65533;Q&#65533;.&#65533;&#65533;&#65533; JVnt2&#65533;&#65533;&#65533;&#65533;ib&#65533;&#65533;')&#194;0&#65533;&#65533;&#65533;{WY&#65533;&#65533;&#317;&#65533;-X_0sz&#65533;&#65533;i&#65533;d1&#65533;&#65533;`&#65533;&#65533;&#65533;6&#65533;)6&#65533;&#65533;&#65533;^Z&#65533;&#65533;&#65533;[&#65533;&#65533;&#65533;&#65533;&#965;&#65533;&#65533;&#65533;;&#65533;&#65533;\8&#946;+p!&#65533;C&#65533;Ux&#65533;m&#65533;2&#65533;&#65533;&#65533;I&#65533;p&#65533;&#65533;d&#65533;T&#65533;&#65533;&#65533;cE&#65533;&#65533;G&#65533;&#65533;x&#1960;VM&#65533;<zX%RR&#65533;&#65533;xM&#65533;D&#65533;yW&#65533;&#65533;&#65533;m&#65533;/&#65533;&#65533;U&#65533;B5=&#65533;N&#65533;&#65533;q&#65533;'&#65533;&#65533;GR9_&#65533;&#65533;&#65533;"&#65533;&#65533;5&#65533;&#920;j&#65533;&#65533;8O1&#65533;&#65533;<&#65533;%&#65533;&#65533;P&#400;&#557;N&#65533;&#65533;&#65533;&#65533;&#65533;l&#65533;0&#65533;&#65533;&#65533;&#65533;&#65533;&#65533;$F:&#65533;)&#65533;&#65533;a&#65533;>*b&#65533;M!&#65533;{&#65533;.X&#65533;,"&#856;6\&#65533;&#65533;&#65533;&#65533;&#65533;oy&#65533;&#65533;HD&#65533;U&#65533;$&#65533;&#65533;B4&#65533;t(_A&#65533;Y0&#65533;&#65533;&#65533;&#222;&#65533;k!'&&#65533;w&#65533;*&#65533; C4&#65533;&#65533;&#65533;p&#65533;&#65533;&#65533;D@$X&#65533;&#65533;(&#65533;!=&#65533;1&#65533;&#65533;&#65533;&#65533;&#65533;&#65533;&#65533;&#65533;&#65533;&#65533;h1&#65533;&#65533;L&#65533;c&#65533;,&#65533;&#65533;&#65533;F&#65533; &#65533;&#65533;1&#65533;&#65533;&#65533;kA&#65533;/&#65533;&#65533;&#65533;&#65533;9`#x&#65533;&#65533;4&#65533;B&#65533;&#65533;&#65533;
&#65533;@&#65533;&#65533;&#65533;&#65533;8&#65533; #&#65533;&#65533;&#65533;&#65533;6Zd&#65533;&#523;&#937;n&#65533;&#65533;&#65533;NE%nfclIcZ&#65533;T\"H\&#65533;_&#65533;c{&#65533;$&#50349;&#65533;&#65533;&#65533;X&#65533;&#65533;
&#65533;f&#65533;&#65533;&#65533;-FZ~&#65533;&&#512;&#65533;J&#65533;\V&#65533;f&#65533;"&&#65533;&#65533;&#448;a"E&#65533;&#65533;j(&#1934;&#65533;&#65533;f&#65533;&#65533;^&#65533;S&#65533;n&#65533;&#65533;&#65533;'&#65533;&#65533;Pe<Ot)A&#65533;W&#65533;FY&#65533;@	&#65533;`	&#65533;@
&#65533; &#65533;
&#65533;8&#65533;&#65533;%&#65533;&#65533;&#65533;F&#65533;$&#65533;`+&#65533;&#65533;	&#65533; 	&#65533;&#65533;	&#65533; 	&#65533;m&#65533;3&#65533;
&#65533;@&#65533;B
&#65533;%x&#65533;&#65533;^*&#65533;!&#65533;&#65533;C*&#65533;&#65533;&#65533;&#65533;&#65533;
&#65533;&#65533;v&#65533;Mj&#65533;
&#65533;f&#65533;&#65533;JX&#65533;`
Jq
&#65533;&#65533;&#65533;/&#65533;&#65533;&#65533;&#65533;@k&#65533;&#65533;&#65533;I&#65533;	&#65533;&#65533;&#65533;@v&#65533;&#65533;a&#65533;Iv&#65533;b&#65533;&#65533;_&#65533;&#65533;(&#65533;:&#65533;s&#65533;0&#65533;dB&#65533;a&#65533; &#65533;H|&#65533; #&#65533;fU&#65533; X&#65533;@Y&#65533;e&#65533;i&#65533;&#65533;Lg&#65533;&#65533;a&#65533;&#65533;f&#393;#&#65533;&#65533;&#65533;&#65533;$&#65533;&#65533;W
Gb&#65533;D`&#65533;`fJ&#65533;W22&#65533;&#65533;P&#65533;
^&#65533;&#65533;D&#65533;&#65533;&#65533;&#65533;`&#65533;&#65533;
&#65533; &#65533;&#65533;aD&#65533;.QjB"&#65533;r&#65533;J&#65533;&#65533;&#65533;jmQ&#65533;`8O9&#65533;'&#65533;&#132;D\&#65533;J$EM&#65533;h9t&#65533;&#65533;#I&#65533;#O&#901;8&#65533;&#65533;F&#65533;1v&#65533;2&#65533;&#65533;&#65533;Z&#65533;M,&#65533;B6&#65533;yo&#65533;&#65533;L(&#519;&#65533;&#65533;4&#65533;I&#65533;C3&#65533;:X&#65533;N&#65533;0&#65533;g&#65533;&#65533;&#65533;&#65533;9&#65533;&#65533;E&#65533;&#65533;&#65533;&#65533;#I&#65533;:.&#65533;-&#65533;&#65533;#&#65533;8&#65533;&#65533;&#65533;&#65533;&#65533;&#65533;/&#65533;r,k$&#65533;T&#65533;,&#65533;&#65533;1&#65533;K&#65533;&#65533;&#65533;&#65533;1&#65533;k:,&#65533;;&#65533;G&#65533;&#65533;&#65533;,~&#65533;&#1017;J/&#65533;&#65533;&#65533;&#1155;&#65533;z&#65533;F&#65533;d&#65533;p&#65533;0&#65533;&#65533;&#65533;&#65533;&#706;&#65533;KD&#65533;8&#65533;D8\&#65533;&#65533;&#1796;&#65533;*&#65533;&#65533;&#65533;@&#65533;&#65533; &#65533; c&#65533;^&#65533;&#65533;&#65533;k&#65533;&#65533;B&#65533;0&#65533;Bv&#65533;I&#65533;2&#65533;B(&#65533;&#65533;&#1827;V&#65533;&#65533;&#65533;030&#65533;&#65533;&#65533;&#65533;&#33002;0&#65533;&#65533;0:&#830;rL&#65533;t&#65533;&#65533;&#65533;&#65533;&#65533;(n	&#65533;BcjI&#65533;&#65533;C'>fP&#65533;&#65533;"&#65533;D|&#65533;&#65533;&#65533;e&#65533;&#65533;HBw&#65533;&#65533;&#65533;^&#65533;&#65533;R C.&#65533;0&#65533; &#65533;3&#65533;#s&#65533;C.e%Hft&#65533;ec&#65533;&#65533;&#65533;&&#65533;J#(&#65533;&#65533;&#65533;	&#65533;&#65533;).&#65533; M&#65533;0t&#65533;CI.j6&#65533;c&#65533;`JG&#65533;&#65533;	&#65533;n&#65533;&#65533;RbC&#65533;N&#65533;&#65533;EY&#65533; 
&#65533;&#65533;YlGF&#1346;&#65533;&#65533;Z&#65533;&#65533;Bb&#65533;&#65533;&#65533;E+'%jI(E&#65533;	&#65533;jP&#65533;&#65533;&#65533;&#65533;&#27740;&#65533;)&#65533;&#65533;&#65533;*&#65533;&#65533;Y&#65533;&#65533;J&#65533;]&#65533;"&#65533;>&#65533;a,ne&#65533; k4&#65533;*&#65533;`	&#65533;@
P2%9"&#65533;F&#65533;&#65533;E*Jg&#65533;&#65533;F&#65533;BQ H&#65533;n),&#65533;M!rE&#65533;Z&#65533;&#65533;cU~&#65533;P&#65533;&#65533;"&#65533;w&#65533;nNO..n&#65533;-H*.&#65533;"j*L&#65533;u&#65533;&#65533;c&#1952;X&#13308;&#65533;&#65533;&#65533;&#65533;)&#65533;&#65533;X&#65533;n&#65533;`&#65533;6f&#1543; &#65533;&#1192;P&#65533;&#65533;'
&#65533;M&#65533;S&#65533;&#65533;X&#65533;-h&#65533;g&#65533;&#65533;&#1586;&#65533;;&#65533;=&#65533;?&#65533;&#65533;t&#710;&#65533;uOH&#65533;&#65533;&#65533;&#65533;.sE&#65533;@&#65533; &#4106;A&#65533;&#245;&#65533;nL&#65533;R&#65533;C6L&#65533;|&#65533;/&#65533;G-&#65533;&#65533;&#65533;&#65533;s4&#65533;56&#65533;&#65533;2&#65533;G3X&#65533;4&#65533;,&#65533;&#65533;X&#65533;&#65533;&#65533;"'U(&#65533;D&#65533;K &#65533;4&#65533;gM&#65533;$Jp&#65533;&#65533;^&#65533;1&#65533;+&#65533;&#65533;.&#65533;&#65533;L&#65533;&#65533;pP&#65533;BRk1&#65533;U&#484;y&#65533;';.,?&#65533;&#65533;1	bC&#65533;j&#65533;&#65533;7>&#65533;@p$?&#65533;Cfy&#65533;a-z C4&#65533; &#65533;D&#65533;@&#65533;iK&#1333;&#65533; z I&#65533;&#65533;S&#65533; &#65533;&#65533;&#65533;&#65533;&#65533;&#542;&#65533;z&#65533;D-s3&#65533;/&#65533;P&#65533;b&#65533;(	&#65533;&#65533;&#65533;l@o&#65533;>h&#65533;&#65533;@&#65533;d&#65533;~&#65533;&#65533;d&#65533;&#65533;_&#65533;d&#65533;hm&#65533;&#65533;h&#65533;&#65533;&#65533;&#65533;&#65533;&#437;&#65533;&#65533;&#65533;&#1042;&#65533;cn&#65533;#V&#65533;&#65533;8&#65533;&#65533;&#65533;cJ.&#65533;'&#65533;"&#65533;P$&#437;&#65533;C&#65533;p&#65533;&#65533;&#65533;&#65533;g&#65533;ki&#65533;(&#65533;,&#65533;&#65533;w/&#65533;H&#65533;&#65533;u")n*&#65533;nqq&#65533;J&#65533;&#65533;G&#1546;b>&#65533;n*&#65533;f
&#65533;n&#65533;tT&#65533;i&#65533;&#65533;k\*&#65533;@&#65533;P&#65533;TU&#1066;[6eS&#1440;)&#65533;d<&#232;z&#65533;jH&#778;&#65533;&#65533;^zER&#65533;&#65533;(&#65533;&#65533;j&#65533;%z&#65533;Q^&#65533;&#65533;&#65533;
6N
&#65533;&#65533;k&#65533;&#65533;bj&#65533;*M)&#65533;&#65533;B&#65533;V&#65533;N{&#65533;.I0&#65533;&#65533;&#65533;d+R&#65533;?&#65533;U&#65533;H#?&#65533;@&#65533;d&#65533;&~B&#65533;&#65533;!&#65533;I&#65533;g&#65533;*#&#65533;&#65533;&#65533;&#65533;}'(&#65533;&#65533;4\	R4e&#65533;&#65533;@&#65533;&#65533;{&#65533;&#65533; |"&#65533;X&#65533;V&#65533;/&#65533;@*|FA(b# &#65533;!&#65533;b&#65533;vuw7&#65533;&#65533;	&#65533; %&#65533;
kJ&#65533;cR&#65533;?&#65533;&#65533;(x&#65533;&#65533;&#65533;&#65533;L&#65533;i&#65533;&#65533;QeV &#65533;&#65533;&#65533;&#65533;O6g&#65533;&#65533;&#65533; &#65533;B&#896;.&#65533;P&#65533;rE&#65533;&#65533;wM&#1412;I&#65533;,&#65533;\&#65533;:Z/&#65533;&#65533;G1&#65533;` &#65533;S&#65533;(&#65533;(l&#65533;a&#65533;&#65533;&#65533;&#65533;&#65533;G<&#65533;qD.&#65533;O&#65533;o&#65533;&#65533;dC&#65533;&#65533;&#65533;K&#65533;b&#65533;U&#65533;&#65533;&#1167;&#65533;9&#65533;l&#65533;&#65533;F#r7&#65533;$gAHV&#65533;&#65533;d&#65533;&#65533;&#65533;	&#65533;q&#65533;&#65533;A&#65533;&#65533;Q&#65533;&#65533;=a{t&#65533;;&#65533;&#65533;24Eh\&#29613;&#65533;&#65533;&#65533;'5*d9&#65533;&#1174;7 &#65533;&#65533;&#65533;&#65533;+&#65533;&#65533;+&#65533;&#65533;$}&#65533;h&#65533;&#65533;v&#65533;&#65533;*&#65533;&#1173;&#65533;&#65533;6&#65533;&#65533;F&#65533;#gsd&#65533;U7I&#65533;4&#65533;&#65533;&#65533;&#65533;CO&#1797;m&#65533;dB&#65533;&#65533;&#65533;&#65533;W<&#65533;&#65533;EM&#65533;d&#65533;&#1584;Mb&#65533;&#65533;&#65533;&#65533;&#65533;J&#65533;8G&#65533;-D&#673;bE<$$QTqv&#65533;&#65533;d&#65533;xO&#65533;F&#65533;L&#65533;&&#65533;;&#65533;p]&#65533;X&#65533;&#1314;|&#65533;&#65533;&#65533;*a&#65533;L{&#65533;e&#65533;@&#65533;&#65533;Dy":&#65533;&#65533;&#65533;&#65533;&#65533;&#65533;&#65533;&#65533;T&#65533;F&#65533;kTkn&#65533;$z?&#65533;FT>&GUBB&#65533;&#65533;&#65533;f&#65533;*&#65533;&#65533;X{&#403;&#65533;h&#65533;R&#65533;&#65533;@&#65533;f&#65533;T&#65533;&#65533;?gt&#65533;&#65533;&#65533;&#65533;[r&#65533;`&#65533;&#65533;v&#65533;e&#65533;@&#65533;`5&#65533;&#65533;&#65533;>"&#65533;Z&#65533; Hf&#65533;:`"&#65533;40bx&#65533;&#65533;&#65533;&#65533;)V}~&#65533;c&#65533;&#65533;)&#65533;&#65533;)&#65533;&#270;&#65533;&#65533;Tg\&#65533;e&#49287;spu\&#65533;4&#65533;&#65533;f
*&#65533;~&#65533;&#65533;&#65533;C<B&#65533;r/)&#65533;&#65533;J{%&#65533;H&#65533;&#65533;J&#1829;x&#65533;&#65533;&#65533;P
'&#65533;&#65533;&#65533;l&#65533;&#65533;&[D*&#65533;eT&#65533;&#65533;+&#65533;q
81	&#557;&#65533;&I&#65533;&#65533;&#65533;g)A&#65533;a&#65533;&#65533;B&#65533;&#65533;	0&#65533;`&#65533;&#1088;[&#65533;%R&#65533;&#65533;K&#1192;"&#65533;&#65533; >,&#65533;B&#65533;&#65533;;$6&#65533;$&#65533;&#65533;&#65533;f;&#65533;9&#65533;&#65533;7&#1415;<&#65533;h&#350;&#65533;&#65533;&#65533;!&#65533;&#65533;&#65533;2(A&#65533;/&#65533;x&#65533;WnnnH&#200;&#65533;0&#65533;R&#65533;&#65533;9&#65533;c&#65533;&#65533;|j$b&#65533;#&#65533;`C%&#65533;P)^&#65533;&&#65533;&#65533;\&#65533;b&#228;&">Z.?&#65533;:&#65533;&#65533;zmT~&#65533;?)&#65533;G&#65533;~c>&#65533;G9&#65533;&#65533;&#65533;l&#65533; &#65533;&#65533;f&#65533;&#65533;`&#65533;&#65533;V&#65533;D0&#65533;&#462;u&#65533;I&#65533;&#65533;&#65533;&#65533;1	6aL&#65533;&#65533;(u&#65533;[C&#65533;&#65533;j&#65533;&#65533;&#65533;&#65533;&#65533;&#65533;L&#65533;HR&#65533;D&#65533;&#65533;fge6J&#65533;`&#65533;&I&#65533;&#65533;[G&#65533;d&	&#1692;&#1792;m@&#65533;&#65533;&B&#238;&#65533;
&#65533;C&#65533;;#&#65533;Y7x&#65533;&#65533;H&#65533;z&#65533;$&#65533;<&#65533;6&#1583;&#65533;{hZ%@&#65533;&#65533;WB&#65533;&#65533;e~Q&#65533;&#65533;i&#65533;&#65533;C&#65533;&#65533;&#65533;&#65533;&#65533;X&#1296;&#65533;&#65533;&#65533;&#65533;BeqD&#65533;xC-Z&#65533;WL""&#1056;&#65533;&#65533;&#65533;I&#65533;(P&#65533;x&#65533;&#65533; 	&#65533;`a&#65533;&#65533;'Vx&#65533;D&#65533;&#65533;/&#65533;6b&#65533;L"&#65533;EO&#65533;&#65533;&#65533;5&#65533;&#65533;P&#65533;N&#65533;v&#65533;&#65533;Yh&#65533;&#65533;&#65533;m&#65533;&#65533;&#1664;a&#65533;&#65533;o,&#410;&#65533;)&#65533;&#65533;I&#65533;&#65533;
$	&#65533;E&#65533;&#65533;!&#896;b2&#65533;&#65533;&&#65533;T`M}&#65533;&#65533;+&#65533; _&#65533;xo&#65533;4&#65533;&#65533;k&#65533;G&#65533;&#544;&#65533;&#65533;j&#65533;x&#65533;&#65533;d&#65533;&#794;*{&#65533;&#65533;@&#65533;bS&#65533;&#65533;&#65533;1&#65533;&#65533;P&#65533;&#65533;{&#65533;&#65533;|&#65533;&#65533;&#65533;wo&#65533;)c&#65533;iW&#65533;4&#1822;&#65533;k~%s&#65533;)E&#65533;&#65533;#Z&#65533;tJP}*&#65533;^&&#65533;TU&#65533;S&#65533;&#65533;[&#65533;8&#65533;% &#65533;L&#1186;<%i&#65533;:&#65533;&#65533;&&#65533;cB"<&#65533;)j1D&#65533;&#592;7&#65533;"&#65533;#&#1363;C&#65533;K&#65533;4&#65533;p^&#65533;&#65533;L,&#65533;&#65533;&#65533;=&#65533;&#65533;&#65533;&#65533;&#65533;&#65533;&#65533;-&#65533;&#65533;&#65533;j&#65533;&#306;&#492;'&#65533;Np&#65533;&#65533;'&#65533;&#65533;#&#65533;Z&#65533;&#65533;&#65533;@&#65533;$M&#65533;&#65533;?Xt*~ep&#65533;"E'6N9ON&#65533;)&#65533;68&#65533;&#65533;n&#65533;&#65533;&#65533;6
&#65533;6V&#65533;&#65533;Db&#65533;,&#65533;r&#65533; !&#65533;&#65533;C&#65533;b&#65533;>&#65533;&#65533;&#65533;&#65533;	`6$&#65533;s&#65533;2cA&#65533;&#65533;&#65533;&#65533;ZV&#65533;jeMNYK&#1706;V&#65533;&#65533;&#65533;&#65533;&#65533; A&#65533;7&#65533;Gz&#65533;X5d&#65533;7&#65533;>&#65533;&#65533;&#65533;Y&#65533;v&#65533;
+&#65533;PD&#65533;jJ&#65533;&#65533;&#302;&#65533;=&#65533;&#65533;&#65533;&#65533;&#65533;&#65533;pB&#65533;&#65533;[&#65533;&#1038;&#65533;/&#65533;&#65533;YK&#65533;Wd4&#65533;e&#65533;f&#65533;&#65533;V
&#65533;-\&#65533;GR&#1797;Rn^[`eH04d@.&&#65533;
Y &#65533;.Z&#65533;xc&&#858;5i&#65533;&#289;c&#65533;N&#65533;o&#1176;!#1d&#656;&#65533;&#65533;X&&#65533;H4k&#1724;i&#65533;&#65533;&#65533;5g&#652;&#65533;&#65533;e&#65533;1c<&#65533;	&#65533;&#65533;&#65533;;&#65533;&#65533;F&#65533;O&#65533;a&#552;q'&#65533;R8n&#1568;!&#65533;&#65533;&#65533;&#1309;W&#65533;@&#65533;&#65533;LT.Y7&L&#65533;&#65533;4j&#65533;A&#65533;6mK2c&#796;!&#65533;&#726;-\&#156;y3'&#65533;9p&#1968;9&#65533;h&#65533;1P&#65533;\&#65533;&#65533;K&#65533;'S&#65533;&#65533;c&#65533;J6k&#1280;=&#65533;&#65533;2]&#65533;H&#65533;&#65533;&#65533;&#463; &#65533;&#301;&#65533;1&#65533;&#65533;2g&#65533;&#65533;y&#65533;&#65533;K2k&#12073;&#65533;&#65533;;u&#65533;&#65533;T&#65533;&#396;&#65533;&#65533;P&#65533;4-&#65533;L&#146;o&#65533;&#801;C&#65533;/&#65533;6(&#65533;&#513;&#65533;&#65533;0^&#65533;|&#65533;&#65533;&#65533;(&#65533;5f&#430;&#65533;;&#65533;&#65533;&#65533;&#65533;&#65533;}&#65533;	&#65533;,X4g&#65533;7&#65533;|f&6r&#65533;&#65533;&#65533;&#65533;l&#65533;l&#65533;&#65533;&#65533;&#65533;&#65533;&#65533;_.X&#65533;lb&#65533;T_c]&#65533;&#65533;&#65533;&#65533;&#65533;&#65533;&#65533;&#65533;&#65533;~y&#65533;&#65533;&#65533;v&#65533;&#65533;^y&#65533;&#65533;r&#65533;&#65533;&#65533;~8 K&&#65533;db&#65533;5&#65533;&#65533;]wa&#65533;&#65533;u>R&#65533;&#65533;nwI$&#65533;u&#65533;&#65533; Ji&#65533;&#65533;EN&#65533;&#65533;&#65533;X&#65533;&#6348;&#65533;&#65533;&#65533;^&#65533;A&#65533;^,&#65533;Vm+&#1185;&#65533;e&#65533;&#65533;&#65533;RfF7&#65533;Dr&#65533;b&#65533;&#65533;Q&#65533;r&#65533;&#65533;&#65533;&#65533;<&#65533;H"&#65533;&#65533;t&#65533;&#65533;_f&#65533;&#1345;&#65533;{&#65533;&#65533;&#65533;&#65533;&#65533;y@&#65533;G&#65533;&#65533;&#65533;&#65533;h&#65533;&#65533;EL&#65533;&#65533;qFX&#65533;TZ!&#65533;&#65533;&#65533;m
&#1670;&#65533;H&#65533;w&#65533;&#65533;&#65533;&#65533;&#65533;u&#65533;Z&#480;T&#65533;Q&#65533;y&#65533;&#65533;q&#65533;&#65533;&#65533;&#65533;x&#65533;&#65533;[^&#65533;&#65533;&#65533;&#65533;&#65533;&#65533;q&#65533;,op&#65533;&#65533;u&#65533;&#1857;G&#65533;x`z&#65533;^ih`i&#65533;A&#65533;&#65533;)&#65533;}H&#65533;!&#65533;&#65533;Y&#65533;z&#65533;Wus&#65533;:&#65533;nkm&#65533;&#65533;&#65533; &#65533;&#65533;[Gf &#65533;H"&#65533;02&#65533;&#65533;&#65533;G&#65533;G&#65533;G&#277;&#65533;&#65533;hxD&#65533;&#65533;&#65533;v{&#65533;&#65533;&#65533;&#65533;&#65533;&#65533;Eg&#65533;&#65533;p&#1819;h&#400;FzG&#584;Fn&#65533;&#65533;&#65533;&#65533;s&#65533;'&#65533;m0&#65533;&#65533;&#65533;T&#65533;^&#65533;&#65533;O%&#65533;&#65533;pP&#65533;J&#65533;&#65533;&#65533;R&#65533;&#65533;&#65533;R&#65533;,f*i&#65533;~1&#65533;UHq]u&#65533;&#65533;&#65533;lXtF&#65533;"&#65533;F&#65533;Z&#65533;&#65533;E"&#65533;+a&#65533;&#65533;&#65533;&#65533;NZP&#65533;XOcp&#65533;EF\&#65533;&#65533;UP0&#65533;&#65533;RHctG&#65533;&#65533;"qz&#65533;\&#65533;_&#65533;&#65533;&#65533;&#65533;D9OtA&#65533;&#65533;g&#65533;M&#65533;G&#65533;&#65533;T_&#65533;&#65533;&#65533;&#65533;j&#65533;&#65533;&#31133;}&#65533;&#65533;T@&#65533;aFn\&#65533;^_&#65533;Qi&#65533;SH&#65533;F<a&#65533;N:Y&#65533;K&#65533;Qz&#65533;&#65533;&#1467;&#65533;&#65533;D&#65533;&#65533;&#65533;NV&#65533;&#65533;Y >&#65533;Td&#65533;]L&#65533;]&#65533;w&#65533;&#65533;bI}-Y&#65533;&#65533;1&#65533;I/&#65533;Q&#65533;I9&#65533;x=Tjk&#65533;\&#65533;&#65533;&#65533;IdX&#65533;y&#65533;&#65533;&#65533;&#65533;T&#65533;B%&#65533;&#65533;u&#65533;s&#65533;&#65533;FC]&#65533;&#65533;&#65533;&#65533;&#65533;&#65533;&#65533;&#65533;?{&#65533; &#65533;>4&#65533;Ky&#65533;K&#65533;&#65533;&#1311;&#65533;&#65533;&#65533;m'&#65533;C&#65533;&#243;(&#65533;ACc\&#65533;&#65533;-H&#65533;a[&#65533;&#65533;&#65533;&#65533;&#65533;Jx&#65533;iK&#512;&#65533;&#65533;&#65533;&#65533;w&#65533;&#65533;VR&#65533;0CW&#65533;&#65533;={&#65533;a&#65533;n&#65533;@&#65533;&#65533;$&#65533;?k&#65533;O|,C&#65533;&#65533;dD5cAc&#65533;ph&#65533;&#65533;g&#65533;&#65533;!&#65533;&#65533;&#41001;9Q6yI&#65533;L&#41322;%&#65533;&#65533;&#65533;&#65533;3A&#65533;|AlT&#65533;&#65533;#&#65533;&#65533;&#65533;&#65533;tgY&#34067;&#65533;&#1221;&#65533;dd&#65533;#&#65533;B&#65533;&#65533;&#181;&#65533;%bkB5&#65533;&#65533;Hfe]&#65533;&#65533;Y&#65533;b&#65533;&#166;9^&#65533;&#65533;(&#65533;&#65533;K2T&#65533;LS&#9506;q!\&#65533;B%&#65533;b&#65533;&#65533;p&#65533;Bi&#65533;`J&#65533;+&#65533;5&#65533;&#65533;yf&#65533;0d&#65533;
&#65533;&#65533;
N&#65533;&#65533;b&#65533;&#65533;6-lJ&#65533;"&#65533;^Ik!&#1021;"&#65533;&#65533;&#65533;&#65533;&#65533;?&#65533;&#65533;C"&#65533;&#65533;l&#65533;&#65533;Z&#65533;^&#65533;&#65533;&#65533;&#65533;dX&#65533;&#65533;&#65533;&#65533;&#65533;&#65533;0&#65533;$&#65533;&#65533;&#65533;&#65533;&#65533;&#65533;&#65533;&#65533;q&#65533;&#1224;&#65533;F&#65533;P&#65533;b&#65533;$$8UX&#65533;&#65533;I&#65533;dR5&#65533;&#65533;&#65533;e&#65533;H&#65533;9&#65533;)&#65533;&#65533;&#65533;Y&#65533;&#65533;&#65533;&#65533;
X&#65533;1&#65533;&#1029;,\&#65533;
U&#65533;B&#65533; &#65533;t<&#65533;&#65533;"&#65533;&#65533;&#65533;6&#65533;&#65533;F&#65533;&#65533;&#65533;'&#65533;&#65533;Q&#65533;&#65533;[&#65533;)&#65533; &#65533;) &}&#65533;&#65533;BA&#65533;`.&#65533;2&#65533;%&#65533;&#65533;:&#65533;pr&#65533;;&#65533;&#65533;xj&#65533;&#405;&#65533;U&#65533;&#65533;&#65533;&#65533;5&#65533;6&#65533;&#65533;b&#65533;&#65533;
&&#65533;s&#65533;&#1702;&#65533;&#65533;G&#65533;	`i&#65533;e&#65533;0V@N&#65533;p&#65533;\&#65533;ak&#65533;jA5&#65533;&#65533;HU'&#65533;u	NB&#1209;-
qZ&#65533;&#65533;&#65533;&#65533;&#65533;%&#65533;&#1313;&#786;&#65533;&#65533;D&#65533;L$&#65533;j&#65533;&#65533;&#65533;&#65533;&#65533;&#65533;&#65533;2&#65533;&#65533;&#65533;"&#65533;&#65533;&#65533;&#65533;<&#65533;&#65533;&#65533;&#65533;	-ZFob&#65533;&#65533;&#65533;&#65533;S\G!&#65533;kUC\k&#934;&#65533;e!&#65533;Bg&#65533;&#65533;^Z&#65533;%:J:&#65533;&#65533;&#65533;&#65533;X#`&#65533;&#1173;&#65533;d=-F&#65533;Q&#65533;&#65533;&#65533;&#65533;&#65533;NfA&#65533;S
&#65533;&#65533;&#65533;&#65533;&#65533;&#65533;&#65533;cyB&#65533;1&#65533;@ b&#65533; Q$&#65533;&#65533;8&#39243;eon&#65533;8&#65533;=&#1834;[N&#65533;g&#65533;&#65533;&#1317;"%W%&#65533;&#65533;s&#65533;&#65533;&#65533;D('0&#65533;&#65533;]&#65533;*(&#65533;&#65533;tD&#65533;&#65533;&#65533;&#65533;&#65533;&#65533;BhEZpR!&#65533;X&#65533;&#65533;&#65533;p&#65533;)`&#65533;U&#65533;+Lt&#65533;&#65533;&#65533;&#65533;
\&&#65533;&#65533;&#65533;<&#65533;&#65533;&#65533;&#65533;
O&#65533;&#65533;"!3&#65533;&#65533;Y&#65533;iX&#65533;cd&#65533;hd&#65533;WbHId&#65533;>&#65533;4mE&#65533;&#1103;d&#65533;3h6&#65533;V&#65533;\&#65533;&#65533;&#65533;&#65533;&#65533;
&#65533;a$1&#65533;2&#65533;&e&#65533;&#65533;5%O&#65533;&#65533;8&#65533; U&#65533;&#65533;&#65533;&#65533;$!
f&#65533;]&#65533;&#65533;&#65533;'CI$&#65533;&#65533;GN&#65533;h/v&#65533;][H&#65533;&#65533;&#65533;&#65533;d&#65533;&#65533;_&#65533;jm&#65533;&#65533;&#65533;&#65533;VpB&#65533;&#65533;&#65533;!8&#65533;&#65533;M&#65533;&#65533;g&#65533;:&#65533;x&#65533;,lQ&#65533;p&#65533;&#65533;\&#65533;&#1500;	&#65533;8&#65533;&#65533;&#65533;&#65533;!.P
&#65533;&#65533;.&#65533;H&#65533;S2I&#65533;&#65533;&#65533;&#65533;&#856;&#65533;QBz&#65533;"4&#65533;U&#65533;&#65533;Oq&#65533;&#65533;>zi&#65533;A&#65533;d=&#65533;&#1633;&#65533;"^&#65533;&#65533;&#65533;&#65533;&#65533;&#65533;y&#65533;Q&#65533;x&#361;0mG1c&#65533;B\&#65533;&#65533;;P&#65533;&v<&#65533;B&#65533;\&#65533;&#65533;U
Np&#65533;U&#65533;&#65533;r&#65533;&#65533;&#65533;&#1109;&#65533;&#65533;&#671;&#65533;s&#65533;d&#65533;xS&#65533;6&#65533;=8Is&#65533;&#65533;&#65533;\3&#65533;4&#65533;r&#65533;&#65533;$&#65533;&#65533;`r&#18729;&#292;6m&#65533;&#65533;&#65533;&#65533;HY4&#65533;&#65533;i:E&#65533;O&#65533;q&#65533;{M&#65533;s&#65533;&#65533;&)&#65533;^&#65533;*mH&#65533;!&#65533;y&#65533;M&#65533;&#65533;N&#65533;b&#65533;$&#65533;!&#65533;&#65533;&#65533;&#65533;M=/+&#65533;&#65533;Q&#65533;>&#65533;&#65533;&#65533;baJU&#65533;&#65533;f&#65533;hL&#745;&#1712;"'&#65533;w&#65533;io&#65533;&#65533;&#65533;&#65533;&#65533;&#65533;&#65533;<{c&#65533;G&#65533;P2&#65533;O6&#65533;&#65533;?e&#65533;&#65533;}&#605;&#65533;&#1789;&#65533;&#65533;&#1524;,!)I&#65533;!S&#65533;&#65533;&#65533;&#65533;&#65533;&#65533;!,&#65533;&#65533; &#65533;&#65533;B&#65533;v&#65533;&#193;e&#65533;+&#65533;E&#65533;ZZ&#65533;&#65533;&#65533;:&#65533;}&#65533;,&#65533;DF-J[&#65533;&#65533;t&#65533;&#65533;Fy&#65533;&#65533;&#65533;&#1610;&#65533;&#65533;&#65533;&#65533;F&#65533;&#65533;P-mu&&#65533;&#65533;%)&#65533;&#65533;&#65533;l&#65533;&#65533;&#65533;A&#65533;7^&#65533;H&#65533;Af:eWZ0T&#65533;&#65533;C,a!&#65533;&#65533;\&#65533;4]&#65533;h&#65533;5&#65533;&#65533;&#65533;#&#65533;cy&#65533;K&#65533;&#65533;rr/l?&#65533;c&#65533;&#65533;0&#65533;&#65533;!&#65533;q\3QQ(+&#65533;&#65533;&#65533;vOeP&#65533;!&#65533;&#65533;V@&#65533;z&#65533;&#65533;5/l0n&#65533;&#65533;&#65533;us&#65533;&#65533;<&#65533;dZA&#65533;&#65533;#9BCGPT \6U0t&#65533;T4Y&#65533;&#65533;!:hX&#65533;&#65533;*C&#65533;"&#65533;&#65533;A{&#65533;|&#65533;n&#65533;S&#65533;AP9&#65533;Q&#65533;&#65533;V@&#65533;&#65533;&#65533;SEP&#65533;&#65533;U&#65533;TSH&#65533;Q6m&#65533;S\fW&#65533;S&#65533;<>1"&#65533;#&#65533;&#65533;n&#65533;&#65533;&#65533;W&#65533;V[&#65533;&#65533;&#65533;TS[&#65533;] VPplC 7P:&#65533;B&#65533;N &#451;sP&#65533;dR&#65533;&#65533;w&#65533;t>1V:&#65533;f?]VY&#65533;&7PdJ&#65533;&#65533;m&#65533;&#65533;&#65533;S&#65533;&#65533;H&#65533;8L&#65533;x^&#65533;rM&#65533;I&#65533;Op>&#65533;&#65533;SuEUL&#65533;N&#65533;^&#65533;H`L&#65533;&#65533;oOuU&#65533;&#65533;&#65533;&#65533;TS&#65533;IPJ&#65533;US&#65533;UA&#65533;r]FSke&#65533;q4&#65533;&#65533;WV J&#65533;_&#65533;Ht&#65533;m<&#65533;w&#65533;1vpfQ[&#65533;&#65533;vt>&#65533;GPKprW&#65533;AQx}X0aJr9&#65533;&#65533;S&#65533;&#65533;#rN%&#65533;@&#65533;&#65533;!&#65533;&#65533;3&#65533;&#65533;#JW&#65533;*jFcW&#65533;z&#65533;&#65533;^&#65533;&#65533;R&#65533;_&#65533;Xc&#65533;&q\l&#65533;mqtV6t8&#65533;S&#65533;H&#65533;&#65533;Qgp&#65533;&#65533;&#65533;&#65533;S?&#65533;&#1601;{&#65533;&#65533;&#65533;DK&#65533;&#65533;MkC=&#65533;'|&#65533;!rt%&#65533;Av995i&%&#65533;&#65533;%{&#65533;{&#65533;&#65533;&&#65533;'"2C&#65533;&#65533;j&#65533;+&#65533;&#65533;C&#65533;aFA&#65533;1&#65533;&#65533;~ &#65533;&#65533;0m@=i&#65533;+"&#65533;~yrB b1C$&#65533;"&#65533;@&#65533;'wX)&#65533;Ra&#65533;	&#65533;04,@"v&#65533;(&#65533;&#65533;	)&#65533;(y&#65533;&#65533;&#65533;-I&#65533;1C&#65533;|&#65533;&#65533;9_6aaz gjHi&#65533;6.H!$&#65533;'&#65533;&#274;&#65533;Nz&#65533;"&#65533;&#65533;O&#65533;&#65533;a&#65533;D$&#65533;1&#65533;)&#65533;D&#65533;&#65533;D&#65533;&#65533;&#65533;&#65533;E-&#65533;&#65533;O&#65533;1&#65533;&#65533;qp+&#65533;QE}qO&#65533;&#65533;Dg R&#65533;&#65533;NR8nqm &#65533;&#65533;2y&#65533;&#65533;x&#65533;&#65533;q&#65533;&#65533;&#65533;D&#65533;PB&#65533;3,&#65533;&#65533;FCi-&#65533;Y&#65533;I0
eX&#65533;<&#65533;fcqV&#65533;&#65533;&#65533;&#65533;6x$($b;&#65533;w&#65533;&#65533;&#65533;Be&#65533;sI&#65533;>&#65533;&#65533;&#65533;d&#65533;eRVU&#467;&#65533;V&#65533;1T&#65533;&#65533;&#65533;&#65533;&#65533;a&#65533;&#65533;l&#65533;Qe&#65533;s&#65533;Z.qY&#65533;Z\&#65533;&#65533;TY9&#20831;&#65533;r&#65533;1M&#65533;7&#65533;=`6&#65533;A G&#65533;&#65533;h&#65533;T&#65533;j4&#65533;9>&#65533;tQp2w&#65533;&#65533;&#264;7EZ&#65533;&#65533;9H&#65533;9&#65533;&#65533;fNf&#65533;&#65533;7&#65533;v>&#65533;&#65533;&#65533;A @&#65533;D&#65533;@&#21240;SeN&#65533;sJ@H&#65533;&#65533;&#65533;G`&#65533;&#65533;SL &#65533;&#65533;&#65533;dU&#65533;SZU&#65533;P&#65533;F I&#65533;&#65533;&#65533;HS&#65533;&#65533;l4&#65533;[@&#65533;&#65533;fY&#65533;RL@E0&#65533;&#65533;&#65533;$~@~&#65533;0&#65533;&#65533;&#65533;9&#65533;&#65533;h&#65533;&#65533;&#65533;JI`&#65533;_&#65533;&#65533;&#65533;eQ&#65533;tw&#65533;I&#65533;77>&#65533;f&#65533;0&#65533;* &#65533;k&#65533;*&#65533;&&#65533;&#65533;=&#65533;TcZ&#65533;&#65533;&#65533;T;CG,&#65533;&#65533;&#65533;&#65533;$&#65533;&#65533;qeT&#65533;G:AI&#65533;Zn&#65533;&#65533;&#65533;uay7&#65533;&#65533;&#65533;&#297;&#65533;&#65533;R&#65533;G&#65533;&#65533;&#65533;!&#65533;fm&#65533;&#65533;1n&#65533;&#65533;&#65533;&#65533;"*Q|.&#65533;>&#65533;PYc}&#65533;&#65533;P&#65533;&#65533;&#65533;L&#65533;&#65533;E`w&#65533;&#65533;~&#754;&#65533;A&#65533;8%&#65533;c&#65533;zn'&#65533;+&#65533;&#65533;D&#65533;&#65533;"yP5&#65533;N&#65533;bK&#65533;&#309;&#65533;&#65533;>&#65533;A^m&#65533;?&#65533;%&#65533;&#65533;+&#65533;&#65533;(&#65533;r_&#65533;&#65533;&#7320;&#65533;(&#65533;&#65533;|&#65533;&#65533; 0&#329;1&#65533;ya&#65533;&#65533;(S&#65533; 0&#65533;gB&#65533;@&#65533;&#65533;i>&#65533;^UC&&#1124;(&#65533;%~/&#65533;D&#65533;&#65533;&#65533;&#65533;&#1762;1&#65533;&#65533;+&#65533;qA&#65533;-I&#65533;1&#65533;&#65533;(&#65533;2&#65533;&#65533;}^&#65533;1&#65533;_&#65533;_v{_&#153;' &#65533;(&#65533;"u&#65533;_&#65533;a+&#65533;Q/18D&#65533;&#65533;&#65533;&#65533;L&#65533;&#65533;&#65533;&#65533;3&#65533;kuYj&#65533;&#1500;&#65533;&#65533;A*`&#65533;k&#258;]~&#65533;#1&#65533;Xz&#65533;Ca&#65533;&#65533;v&#65533;&#145;&#65533;j&#65533;Vc&#65533;&#1143;1J\X&#65533;&#65533;+#&#65533;&#65533;9%Vaj&#65533;&#65533;;c&#65533;V&#730;4&#65533;&#323;&#65533;hXP&#65533;jR&#65533;&#65533;h&#65533;&#65533;Q&#65533;&#1496;rX&#65533;d&#65533;&#65533;i5L&#65533;V>Kf4&#65533;&#65533;AG&#65533;c&#65533;&#65533;f5eO&#65533;&#65533;&#65533;VH&#65533;X&#65533;>ES&#899;IN&#65533;&#65533;&#65533;9&#65533;&#65533;e&#65533;x;8&#65533;&#65533;N&#65533;&#65533;&#65533;&#65533;J &#65533;M&#65533;&#65533;&#65533;&#654;I&#65533;ZU&#65533;&#65533;S&#65533;Q&#65533;N<63E&#65533;&#65533;&#65533;HpIP&#65533;P&#65533;S&#65533;&#261;&#65533;m&#65533;&#65533;Z&#21496;Cq?T;&#65533;&#65533;&#65533;&#65533;>&#65533;sN&#65533;J&#65533;&#65533;u&#65533;&#65533;sEf&#65533;&#65533;J&#65533;&#65533;&#256;&#65533;
&#65533;&#65533;&#65533;&#65533;M&#65533;&#65533;T&#65533;t&#65533;2&#65533;>%6Uq^&#65533;&#65533;&#65533;&#65533;&#65533;&#65533;H&#65533;&#65533;jW&#65533;t&#65533;&#65533;V&#65533;#:&#65533;IP&#65533;V&#65533;t&#65533;&#65533;&#65533;I&#65533;&#65533;w&#65533;&#65533;?{&#65533;&#65533;!G=uu&#65533;&#65533;i&#65533;7r4&#65533;>I)W&#569;&#65533;+&#65533;2)&#65533;?&#65533;d&#65533;&#65533;&#65533;I5&#65533;&#65533;&#65533;&#65533;&#65533;I<&#65533;?&#65533;t&#65533;&#65533;&#65533;Q&#65533;&#65533;&#235;&#65533;l6E&#65533;5&#65533;&#65533;?E&#204;0&#598;&#65533;&#65533;i9hE&#65533;d0z@&#65533;&#65533;|&#65533;&#65533;xvI&#65533;,Q&#65533;&#65533;`&#65533;g&#65533;&#65533;%&#65533;$&#65533;tTQd&#65533;&#1009;a&#961;-&#65533;&#65533;.}[a&#65533;3P#O&#65533;&#65533;N&#65533;&#65533;&#65533;&#65533;cb&#65533;&#65533;-&#65533;&#65533;D~&#65533;T2]B&n|#VD&#65533;Ya&#65533;+&#65533;	"&#1943;&#65533;&#65533;&#65533;&#65533;&#65533;&#65533;&#65533;&#65533;v1&#65533;B"*&#65533;N&#65533;D|k&#65533;2m&#65533;^k1&#65533;&#65533;~&#65533;y+1&#65533;)&#65533;-&#65533;&#65533;2&#977;(&#65533;1?{&#65533;&#65533;&#65533;g\&#65533;DyB&#65533;&#65533;Mma&#65533;&#65533;}Ft&#65533;&#65533;0&#65533;&#65533;&#65533;p&#65533;&#65533;&#65533;@`&#65533;}&#65533;&#65533;@&#65533;&#65533;&#65533;G&#65533;&#65533;7&#65533;&#65533;yX&#65533;+&#65533;&#65533;K&#65533;A=5zFt&#65533;&#65533;&#65533;&#65533;N&#65533;&#65533;&#65533;r&#65533;\&#65533;&#65533;)&#65533;&#65533;r&#65533;C4b&#65533;&#65533;&#65533;&#65533;.Y{0N&#65533;X~1n``&#65533;&#65533;1&#65533;2&#65533;&#65533;>&#65533;&#65533;V!+;X~TjfJj&#65533;A&#65533;I&#65533;&#65533;Y&#65533;&#65533;&#65533;<T&#65533;Z&#65533;f&#65533;&#65533;&#65533;&#655;t&#65533;&#65533;c&#65533;&#65533;]&#65533;R4QafNf&#65533;X&#65533;&#65533;&#65533;&#65533;&#65533;q&#65533;&#65533;&#65533;&#65533;&#65533;&#1137;&#934;&#65533;&#65533;J&#65533;P jM&#65533;G`-g&#65533;&#65533;+&#65533;UcJ&#65533;&#65533;&#65533;&#65533;&#65533;&#65533;&#65533;4&#65533;&#65533;Q6QF&#65533;JW&#65533;\&#65533;&#65533;$&#65533;&#65533;h&#65533;}>&#65533;&#65533;&#65533;&#65533;&#65533;&#65533;d&#65533;&#65533;<&#65533;Z>&#65533;Zq&#65533;9&#65533;&#65533;Z&#65533;C&#65533;<'wW&#65533;&#65533;&#65533;&#65533;&#65533;l&#65533;&#65533;&#65533;&#65533;_J&#65533;K A`&#65533;&#65533;v&#65533;&#65533;&#65533;&#65533;&#683;&#65533;&#65533;6&#65533;G@:if&#65533;jT&#65533;&#65533;&#65533;&#1809;h&#65533;&#65533;$&#65533;c&#65533;;&#65533;x&#65533;&#65533;j9acO6>*&#65533;#y&#65533;4&#65533;`&#65533;7&#65533;VOR*&#65533;1&#65533;&#65533;'2~q&#65533;/&#65533;&#65533;XF&#65533;&#65533;5dfI&#65533;&#65533;&#65533;3&#65533;&#65533;b&#65533;s&#65533;Ve&#65533;V&#65533;aJ&#65533;;8gS&#65533;V&#65533;eR&#65533;&#1278;Rc&#65533;&#65533;&#65533;9&#65533;=&#65533;&#65533;`&#65533;&#65533;)&#65533; &#65533;&#65533;v&#65533;&#65533;k&#65533;SI&#1107;_2{Q+&#65533;&&#65533;&#65533;2&#65533;2~&#65533;&#65533;(&#1303;O&#65533;`>&#65533;,&#65533;q@D}L!5?&#65533;"{&#65533;&#65533;"&#65533;&#65533;&#65533;&#1302;-K)&#65533;&#1205;&#65533;&#65533;,&#65533;% &#65533;K&#65533;&#65533;&#65533;1w&#1973;&#65533;%&#65533;&#65533;B&#65533;&#65533;&#1247;&#65533;}$(&#65533;G&#65533;&#65533;&#65533;&#183;I>D&#65533;O;&#65533;&#65533;&#65533;&#65533;&#65533;'K&#65533;&#65533;_&#65533;&#65533;&#65533;&#65533;&#65533;&#65533;}&#65533;2"M&#65533;g5&#65533;,/S&#65533;v&#65533;&#65533;&#65533;&#65533;&#65533;#&#65533;>&#65533;&&#65533;&#65533;0Y}&#65533;P&#65533;&#65533;&#65533;&#65533;=&#1586;-&#65533;R(J&#65533;&&#65533;&#65533;}3&#65533;&#65533;&#65533;-N&#65533;`&#65533;&#65533;&#65533;x&#65533;`&#65533;&#60928;p&#65533;C&#65533;&#65533;~&#65533;&#65533;)&#65533;&#65533;^&#65533; 1&#65533;y&#65533;^&#65533;&#65533;rKe&#65533;&#65533;?z-v8&#65533;&#65533;&#65533;v0-&#65533;hh8&#65533;>&#65533;,6&#65533;&#65533;&#65533;%Q &#65533;4&#65533;|NG&#65533;&#65533;&#65533;&#65533;&#65533;Cmg}$&#65533;p&#65533;S&#65533;&#65533;w&#65533;j&#65533;&#65533;&#65533;DI&#65533;`&#65533;e&#65533;~&#65533;&#65533;\&#65533;S&#65533;X6&#65533;&#65533;	V&#65533;SW&#17642;_h&#65533;{&#65533;U&#65533;%&#65533;Lf&#65533;C&#65533;&#65533;&#65533;s'W&#65533;bI&#65533;&#65533;&#65533;&#65533;&#65533;}&#65533;&#65533;b?p&#960;&#65533;&#65533;&#65533;&#65533;4^
&#65533;&#65533;&#65533;C&#65533;$&#65533;&#408;HI&#65533;&#65533;&#65533;BZ\Q&#65533;&#65533;&#65533;&#65533;&#65533;x&#65533;M&#65533;&#65533;(&#1812;d&#470;&#65533;i6eSZ:t&#65533;&#65533;&#65533;&#65533;u&#65533;&#65533;&#65533;&#65533;(&#65533;&#65533;&#65533;oLs&#65533;S&#65533;&#65533;;DQ&#65533;&#65533;&#65533;Y&#65533;/K&#65533;Iu2 ?&#65533;Q&#65533;&#65533;4&#65533;T^SR&#65533;
&#65533;&#65533; &#65533;4&#65533;E&#65533;&#65533;&#65533;S&&#65533;!'!!&#65533;&#65533;&#65533;&#213;^&#65533;_l&#65533;k&#65533;P&#65533;HQ2;&#1606;f&#65533;p&#65533;V&#65533;&#65533;&#65533;b&#918;{;
&#65533;&#65533;R&#65533;@&cN'lQ3&#65533;%q&#65533;O&#65533;&#65533;`&#65533;&#65533;N	&#65533;&#65533;0&#65533; &#65533;&#65533;&#65533;&#65533;?z&#65533;&#65533;&#65533;s&#65533;&#65533;<v&#65533;&#65533;&#65533;81&#65533;&#65533;<{&#65533;&#65533;&#65533;'&#65533;>{&#65533;&#65533;&#65533;S&#65533;OH=&#65533;&#65533;&#65533;C&#65533;&#65533;6n&#65533;&#801;C&#65533;b&#65533;:u,&#65533;&#65533;&#29597;:s&#65533;&#273;STN&#65533;s&#65533;&#65533;&#1811;&#65533;P:{&#65533;DH &#65533;Y&#65533;&#65533;&#65533;S&#65533;&#65533;&#65533;q&#1716;&#65533;&#65533;f&#65533;5k&#65533;&#516;)g&#65533;&#65533;q&#65533;4&#583;O&#65533;&#65533;w&#65533;&#537;Sg&#65533;]=]&#2032;Y&#65533;&#65533;&#65533;&#65533;4j&#1788;&#65533;&#65533;&#65533;&#65533;&#65533;)&#65533;&#65533;&#65533;&#65533;&#65533;o&#65533;9p&#1712;a&#65533;&#65533;&#65533;&#65533;&#65533;a&#65533;&#65533;i7qt&#65533;m
&#65533;d`;&#65533;&#1904;I&#65533;&#65533;6&#65533;53u.&#291;&#65533;A@&#65533;&#65533;R$hP!&#65533;&#65533;QM&#65533;\`!B&#65533;&#65533;&#65533;&#65533;'6:<&#65533;lw8&#65533;bF?&#65533;&#65533;&#65533;c&#65533;2X&#65533;&#1116;I&#65533;X&#65533;&#534;C&#65533;&#65533;&#65533;xp&#65533;]?&#65533;&#65533;&#65533;h7&#65533;H>6d&#65533;&#65533;:N&#65533;&#65533;~&#65533;c&#65533;&#65533;&#65533;s&#65533;5&#65533;0&#65533;5&#65533;r#&#65533;&#65533;&#299;@&#65533;&#65533;8&#65533; &#1603;&#65533;&#65533;&#65533;0c
&#65533;&#206; &#65533;&#65533;	(&#65533;&#65533;Z&#65533;&#65533;7&#65533;z&#205;&#65533;&#65533;&#65533;&#65533;Ri&#65533;B&#65533;&#65533;&#65533;&#65533;&#65533;xI&#65533;6&#65533; c&#65533;0&#65533;&#65533;&#139;,&#65533;&#546;,&#65533;&#65533;b&#65533;2&#65533;&#65533;.&#65533;&#65533;R+&#65533;&#1226;-&#65533;&#65533;b&#65533;(&#65533;&#65533;bM(&#65533;&#65533;b&#65533;/&#65533;&#65533;&#65533;1&#65533;&#65533;.&#65533;&#65533;b&#65533;)&#65533;&#65533;B&#65533;>&#65533;&#65533;
.&#65533;&#65533;R&#65533;/&#65533;&#65533;b/&#65533;&#65533;/&#65533; &#65533;&#65533;,"&#65533;&#65533;&#65533;'&#65533;&#65533;F&#65533;&#65533;&#65533;'3=s&#65533;Q.$&#65533;31&#65533;&#65533;4&#65533;&#65533;&#65533;
'&#65533;PP)&#65533;&#65533;R1&#560;&#65533;N,l&#65533;s-&#65533;&#65533;&#65533;D?&#65533;&#65533;0&#65533; &#65533;U&#65533;&#65533;h&#65533;RU&#65533;&#65533;&#65533;^m&#65533;&#65533;&#65533;K&#65533;&#65533;BP,&#65533;&#65533;"&#65533;+&#65533;&#65533;&#65533;[-&#65533;&#770;&#65533;.-55J?&#65533;&#65533;&#65533;L,&#65533;&#65533;bNl&#65533;1&#65533;&#65533;P&#65533;&#65533;&#65533;&#1944;&#65533;<9&#1920;&#1036;e+&#65533;&#65533;&#65533;5$D#&#65533;&#65533;&#65533; c&#65533;&#65533;(}&#65533;&#65533;4&#65533;&#1544;&#65533;&#65533;&#976;p&#180;&#65533;p&#65533;&#65533;0&#65533;pV&#65533;&#65533;PY_&#65533;6&#65533;&#65533;<&#65533;&#65533;0&#65533;E&#65533;&#65533;&#65533;&#65533;(&#65533;F&#65533;`&c&#65533;&#65533;&#65533;PKc%&#65533;&#65533;b&#65533;&#15884;:&#65533; #&#65533;	&#65533;h&#65533;(&#65533;@C&#65533;:&#65533;&#65533;&#65533;LN&#65533;&#65533;rB2&#65533;&#65533;&#65533;&#65533;&#65533;	[&#65533;&#65533;&#65533;&#65533;&#65533;&#65533;&#1672;&#65533;&#65533;&#65533;&#65533;&#65533;&#35817;@$&#272;C&#65533;&#65533;6&#65533;&#65533;$&#65533;&#65533;&#65533;&#65533;J&#65533;B&#65533;&#65533;&#65533;&#65533;2O:r&#131;$&#65533;&#65533;*&#65533;4&#1087;>&#65533; &#65533;8A?&#615;&#65533;&#65533;l1&#65533;0&#65533;In?&#65533;@&#65533;&#65533;&#65533;&#65533;&#65533;&&#65533;C&#65533;6&#65533;&#65533;&#65533;&#65533;2&V&#65533;&#65533;&#65533;x&#65533;'&#65533;z&#65533;&#65533;nB
&#1871;<&#65533;(
n&#65533;<&#65533;&#65533;&#65533;8&#65533;Pr,&#65533;&#65533;B&#65533;&#65533;rc=:&#65533;lz&#65533;n,&#65533;05jKl1&#65533;u&#65533;&#65533;(&#65533;&#65533;C&#65533;F&#65533;&#65533;/.&#65533;J7&#65533;&#65533;&#65533;&#1134;&#65533;?&#65533;&#65533;&#65533;z&#65533;&#65533;&#65533;&#1116;&#65533;09&#65533;@D"&#65533;@E$&#65533;&#65533;&#65533;\2R;&#65533;|d;N&#65533;&#65533;&#65533;h&#65533;;&#65533;&#65533;-iA&#65533;b&#65533;p&#65533;&#65533;!39&#65533;&#65533;H&#65533;p&#65533;<$w&#65533;&#65533;F&#65533;&#65533;#&#65533;&#65533;	~eQ&#65533;_&#65533;=&#65533;p&#65533;#yp&#65533;i&#65533;B&#65533;P&#65533;8&#65533;!&#65533;S&#65533;Xe+8&#65533;^M&#65533;&#65533;&#65533;HD&#65533;^&#65533;&#65533;fJ&#65533;&#65533;&#65533;&#65533;jX&#65533;&#65533;R&#65533;0,-&#65533;&#65533;0ghC_&#65533;&#178;&#65533;&#65533;3f&#65533;&#65533;&#33077;&&#65533;&#65533;i&#65533;&#65533;&#65533;&#65533;&#65533;&#65533;+&#65533;1j&#65533;@+&#65533;&#65533;	Op&#65533;&#65533;D&#65533;[yAU_@&#65533;&#65533;&#65533;mM	[`&#65533;&#1245;&#65533;4.T&#65533;P&#65533;&#65533;B&#1534;P&#65533;&#65533;&#65533;e&#65533;&#65533;&#65533;&#65533;0&#65533;&&#65533;&#65533;f&#65533;&#65533;&#176;&#65533;70&#65533;
[&#65533;%&#65533;E&#65533;&#65533;&#513;&#65533;\&#65533;&#65533;p&#583;&#65533;lI&#65533;&#65533;&#65533;&#65533;T+&#65533;)&#65533;&#65533;&#65533;&#65533;&#65533;&#560;0&#65533;&#65533;&#65533;6&#47327;X&#65533;P&#65533;&#65533;&#65533;&#65533;` &#65533;4&#65533;' A	Q&#65533;&#65533;&#65533;&#65533;p&#65533;&#65533;)&#65533;&#65533;Qc&#65533;&#65533;YN4&#65533;,PkQ&#65533;&#65533;&#65533;&#65533;y&#65533;&#65533;&#65533;Q!R&#65533;&#65533;=&#65533;amX&#65533;&#65533;$)3rkKB&#65533;a:&#65533;&#65533;&#65533;&#65533;&#65533;3|&#65533;I&#65533;p&#1342;&#65533;Eck&#65533;&#65533;&#438;&#65533;%&#65533;&#65533;&#65533;Pv&#65533;&#65533;&#65533;&#65533;&#65533;4q&#65533;&#65533;&#65533;8&#65533;V}aZe&#65533;&#65533;&#1024;WB&#65533;y&#65533;e$<&#65533;&#65533;fR&#65533;&#65533;t/4&#65533;
Xpg&#65533;-5&#65533;&#65533;D&#65533;m*4&#65533;&#65533;&#65533;&#65533;aZ&#65533;&#65533;&#65533;&#784;&#65533;2P&#65533;4X&#65533;L &#65533;&#65533;&#65533;;q&#65533;&#53399;&#65533;n&#65533;uNtlV&#65533;&#1270;}|&#65533;&#65533;M$&#65533;&#65533;tv&#65533;&#65533;t`&#65533;&#65533;&#65533;(&#65533;(/&#65533;LZ&#65533;9&#65533;&#65533;&#65533;s 
&#65533;&#65533;T&#65533;&#65533;;&#1256;&#958;r&#65533;dPu| &#65533;q&#65533;D&#65533;0o&#65533;&#65533;C&#65533;&#65533;(n<D|	&#65533;&#591872;_&#270;T&#65533;3D&#65533;E&#65533;FZ&#65533;&#65533;&#65533;&#65533;@&#65533;&#65533;&#65533;JNt"&#1675;4e?&#65533;&#65533;`l4&#65533;;&#65533;&#65533;?&#65533;&#65533;<&#65533;&#65533;&#65533;&#65533;h "&#539;&#65533;&#65533;P&#65533;"&#65533;G0&#65533;&#65533;&#65533;]&#65533;&#65533;l&#65533;&#65533;s(n&#784;&#65533;&#65533;&#65533;Kek&#65533;c&#65533;P&#65533;&#65533;&#65533;v&#65533;\ko&#720; &#65533;&#65533;*W9IH&#65533;&#65533;7&#65533;&#65533;BL
&#65533;B&#65533;&#65533;&#65533;+&#65533;iMZX&#65533;B &#65533;)V&#65533;&#1444;&#65533;#&#65533;&#65533;nW&#65533;&#65533;T&#402;&#1380;'B&#1470;&#65533;+&#65533;^&#65533;&#29331;HCu&#1016;&#65533;1&#65533;&#65533;8&#65533;J&#65533;Mhm&#65533;-&#65533;T&#65533;4&#65533;&#65533;3k zU&#65533;(Y&#65533;&#65533;R&#65533;&#65533;&#65533;&#65533;&#65533;u%	&#65533;q&#65533;#{|V&#65533;<Yak&#65533;t&#65533;&#65533;&#65533;A&#65533;x&#65533;&#65533;&#65533;&#65533;D&#65533;{:MU&#65533;A&#1329;&#65533;&#65533;1x&#65533;&#65533;&#65533;&#65533;&#65533;%&#65533; 6&#65533;,YJ&#65533;&#65533;&#65533;&#65533;&#65533;&#65533;-	&#65533;&#65533;&#65533;*&#65533;&#65533;t-&#297;d&#65533;ZYo&#65533;&#1368;&#65533;D&#65533;
 &#65533;&#65533;&#65533;&#65533;Wr&#65533;OM0&#65533;0)i&#65533;V&#65533;$Cn4&#65533;&#65533;&#65533;&#65533;i&#65533;&#65533;%{c!&#1159;v&#65533;&#65533;&#65533;&#65533;a&#65533;&#65533;fS&#65533;ajc2&#65533;&#65533;r:&#65533;&#65533;M2x&#65533;&#65533;egL&#65533;&#65533;nc&#65533;Q&#65533;&#65533;H5l&#65533;&#65533;&#65533;&#65533; &#65533;gt&#65533;&#65533;&#65533;:8&#65533;n&#38453;&#65533;FK&#65533;&#44032;F&#65533;5h&#65533;&#1168;"&#65533;k&#65533;]&#65533;a&#262;V&#65533;&#65533;N&#65533;&#65533;(&#65533;&#65533;v&#65533;&#65533;&#65533;0&#65533;&#65533;&#65533;&#22945;&#65533;&#65533;|R\&#65533;&#1432;i2
&#65533;G"5&#65533; S&#65533;&#65533;&#65533;p&#65533;&#65533;Lv&#1778;&#65533;&#65533;
&#65533;&#65533;Q&#65533;7&#65533;&#65533;&#65533;&#65533;&#65533;~&#65533;M&#65533;(T+&#65533;&#65533;&#65533;&#65533;lp%	D&#65533;c'&#65533;&#65533;-&#65533;&#65533;B&#65533;J q&#65533;DD	\&#65533;&#65533;&&#65533; &#65533;&#1533;&#65533;XD" 1=&#65533;&#65533;&#65533;X&#65533;"&#65533;B&#65533;=&#65533;&#65533;&#65533;$&#65533;&#65533;E$n*&#65533;&#1104;:&#65533;&#65533;xN+}Ph_&#65533;&#65533;&#65533;&#897;&#65533;&#65533;m#&#1582;C&#566;p&#65533;f&#65533;&#65533;G]&#65533;gx&#65533;&#65533;@b&#65533;B&#65533;&#65533;&#65533;&#65533;&#65533;&#65533;&#65533;&#65533;H&#65533;&#65533;D$&#65533;Z&#65533;G~&#65533;E&#65533;oY&#950;1&#65533;9G&#65533;&#517;8&#65533;^&#65533; ,&#65533;&#65533;&#65533;J7&#65533;P&#65533;&#65533;!
b&#65533;&#65533;"&#65533;&&#65533;&#65533;w&#65533;&#65533;&#65533;&#65533;&#65533;&#40016;&#65533;&#65533;JdL&#65533;&#65533;&#65533;8&#65533;,&#65533;LP(&#6860;&#65533;q&#899;\&#65533;n&#65533;UHgBq&#65533;&#65533;s&#65533;*&#65533;&#65533;&#65533;&#65533;&#65533;&#65533;&#65533;&#65533;`&#65533;&#65533;&&#65533;&#688;&#65533;a8&#65533;&#65533;]&#65533;&#65533;.&#65533;&#65533;}A&#65533;5&#65533;.&#65533;&#65533;A&#65533;?c&#65533;B&#65533;&#65533;&#65533;&#65533;&#65533;#&#65533;&#65533;0x&#65533;'8&#65533;$&#65533;&#65533;&@'&#65533;;&#65533;d4e&#65533;&#65533;&#65533;8&#65533;Q&#65533;&#65533;I%&#65533;&#65533;/&#65533;a&#65533;Seb&#65533;Iy4@&#65533;&#65533;2PaIip&#65533;&#65533;,i&#65533;y&#65533;|&#65533;&#65533;&#65533;&#65533;8&#65533;96&#65533;&#65533;&#65533;&#65533;*&#65533;&#65533;	&#65533;7W#3x%'&#65533;*1&#65533;O&#65533;&#65533;p&#65533;8&#65533;&#65533;&#65533;.&#65533; &#65533;I&#65533;&#65533;&#65533;&#65533;!
;P	&#65533;&#65533;&#65533;p&#65533;&#65533;H0&#65533;X&#65533;&#65533;&#65533;&#65533;&#65533;&#65533;&#65533;&#1055;&#65533;&#65533;&#65533;&#65533;&#65533;&#65533;&#65533;r&#65533;&#65533;
&#65533;&#65533;&#65533;&#65533;0&#65533;&#65533;
&#65533;&#65533;&#65533;&#65533;&#65533;&#65533;`&#65533;
&#685;&#65533;A&#65533;&#65533;(&#65533;EX&#65533;&#65533;=&#65533;&#1550;Z&#271;&#65533;&#65533;&#65533;&#65533;&#65533;*&#65533;4b]&#65533;%&#65533;/&#65533;&#65533;>&#65533;%h&#65533;*&#65533;D&#1154;0P&#65533;&#65533; aK&#65533;&#65533;(
7H&#65533;-)%L&#65533;&#65533;&#65533;&#38731;C&#65533;
&#65533;&#65533;&#65533;&#65533;&#65533;`&#65533;0&#65533;(&#65533;&#65533;&#65533;8H&#65533;&#65533;\y&#65533;!B&#360;&#65533;P&#65533;9&#65533;&#65533;&#65533;&#65533;&#65533;&#65533;&#65533;&#65533;x&#65533;&#1785;F&#65533;S&#65533;&#65533;&#65533;&#65533;&#65533;&#1064;&#65533;H&#65533;&#65533;&#65533;E|.&#65533;&#65533;&#65533;	&#65533;&#65533;	&#65533;&#65533;&#65533;&#65533;h&#65533;&#835;+x;&#65533;i"B&#65533;&#65533;!-&&#65533;&#65533;&#65533;A8&#65533;&#65533;z&#65533;H&#65533;&#65533;J&#65533;F &#65533;&#65533;)&#65533;&#65533;&#65533;&#65533;&#65533;	CB&#65533;&#65533;&#65533;&#65533;c&#65533;?0&#65533;bGxGH&#65533;,&#65533;&#65533;&#65533;&#65533;&#65533;&#65533;&#977;&#65533;&#65533;&#65533;<-&#65533;;b 'b&#65533;2&#65533;&#65533;[=&#65533;dII&#65533;I&#65533;&#65533;ExH`&#65533;2&#65533;&#65533;R:&#65533;&#65533;>&#65533;:&#65533;&#65533;&#65533;r&#65533;&#65533;X&#65533;y&#65533;D&#65533;&#65533;> &#65533;&#65533;&#65533;&#65533;s&#65533;&#65533; &#65533;BH&#65533;"&#65533;&#65533;&#65533;&#65533;&#65533;"&#65533;*W&#65533;z&#1206;&#65533;h&#65533;&#65533;
&#65533;&#65533;L&#65533;&#9230;&#65533;#&#65533;&#65533;&#65533;&#507;A&#65533;&#65533;&#65533;rL&#65533;&#65533;&#65533;&#65533;P!&#65533;	&#65533;&#65533;X&#65533;&#65533;&#65533;&#65533;&#600;!"&#65533;&#1024;d&#65533;*C&#65533;&#1064;5H&#65533;&#65533;)&#65533;&#65533;%&#65533;e&#65533;&#65533;JW"&#65533;&#594;&#1322;=*&#65533;&#65533;&#65533;&#65533;&#65533;D&#65533;&#65533;Y&#65533;2&#65533;&#65533;(&#65533;&#65533;uz%&#65533;&#65533;2&#65533;&#65533;&#65533;	&#65533;8&#65533;&#65533;{#&#65533;&#65533;&#65533;t&#65533;&#65533;&#65533;2&#65533;p&#481;&#65533;1&#65533;h2K3#&#65533;q&#65533;/32&#65533;&#65533;!&#65533;&#65533;&#65533;k&#65533;Gd&#65533;=#&#65533;|+2,a&#65533;&#1768;&#65533;>&#1246;'&#65533;Ih&#65533;&#65533;	&#65533;&#65533;&#65533;&#65533;	#&#65533;?9&#65533;&#65533;(T&#65533;&#65533;i&#65533;&#65533;&#65533;&n&#65533;o[&#65533;+&#256;&#65533;,:&#65533;&#65533;&#65533;&#65533;
&#65533;&#65533;&#65533;&#65533;"&#1225;&#65533;&#65533;&#65533;&#65533;&#65533;&#685;&#65533;&#65533;&#65533;&#65533;=&#65533;&#65533;&#65533;+&#65533;9&#65533;K&#65533;
&#65533;@&#65533;&#65533;&#65533;&#65533;&#65533;&#65533; &#65533;O&#65533;.&#65533;&#65533;&#65533;&#65533;&#524;&#65533;&#65533;D%	&#65533;&#65533;I&#65533;&#65533;
&#65533;&#65533;&#65533;L&#65533;-&#65533;-P1x&#65533;q&#370;@-&#65533;d&#65533;!@&#65533;&&#65533;@&#65533;&#65533;/`#&#65533;*&#65533;Y	&#65533;&#65533;&#65533;.&#433;E&#65533;&#65533;&#65533;&#65533;&#65533;	&#65533;&#65533;D.&#65533;CT7&#65533;X&#1164;A&#65533;5x&#65533;&#65533;&#65533;&#65533;&#65533;"&#65533;=[N$@&#65533;Q&#65533;7&#65533;&#65533;&#65533;&#1056;&#65533;8&#65533;&#65533;&#65533;5H&#65533;&#65533;S*l&#65533;&#65533;&#65533;/g&#65533;&#65533;&#65533;&#65533;0&#65533;B&#65533;&#65533;&#65533;&#65533;8&#65533;&#65533;&#65533;&#65533;q&#65533;o&#65533;&#65533;`&#65533;&#65533;&#65533;&#65533;J&#65533;&#65533;&#1936;&#65533;&#65533;&#1099;&#65533;&#65533;&#65533;F&#65533;&#65533;&#65533;	&#1209;F&#65533;&#65533;&#65533;&#65533;a`k&#65533;E&#65533;7&#65533;2&#65533;&#65533;U7&#65533;L&#65533;:@ be&#65533;&#65533;&#65533;0&#1402;&#65533;&#65533;;&#65533;&#65533;&#35372;&#65533;&#65533;:&#65533;P-&#65533;Z&#65533;TF&#65533;&#65533;&#1314;&#65533;DP;ze&#759;&#65533;&#65533;&#65533;1?8&#65533;&#65533;&#65533;&#65533;&#65533;&#65533;&#65533;&#65533;&#65533;&#65533;H&#65533;@&#65533;&#65533;&#65533;&#65533;&#65533;&#65533;&#65533;&#65533;&#586;&#65533; &#65533;&#65533;a"{}@&#65533; &#65533;-
Q&#65533;&#65533;F&#65533;h&#65533;&#65533;&#65533;D&#379;&#65533;&#65533;2,&#65533;H&#65533;&#65533;2&#65533;E(&#65533;&#65533;C&#65533;W	*&#698;&#65533;&#65533;p&#65533;&&#65533;&#65533;l"&#65533;(&#65533;&#65533;&#17375;&#65533;=&#1164;&#65533;&#838;p&#1317;&#65533;E&#65533;(H&#65533;&#2923;&#65533;L&#65533;&#65533;&#65533;&#65533;D&#65533;w|P	I&#65533;ea&#63192;}&#65533;&#65533;?l&#65533;&#65533; &#65533;H&#65533;. p&#65533;[&#65533;&#65533;fb&#65533;&#65533;&#65533;%f&#65533;83&#65533;&#65533;4&#65533;&#65533;(@#x&#65533;,&#65533;4&#65533;&#65533;&#65533;&#65533;&#65533;&#65533;&#65533;&#65533;1&#628;&#65533;&#65533;&#65533;&#65533;&#65533;&#65533;}1)N&#65533;a&#65533;&#398;&#65533;3&#65533;-,&#65533;%&#65533;&#65533;F&#65533;2l&#65533;2-&#65533;&#65533;q&#65533;z&#65533;&#65533;&#65533;&#65533;Q&#65533;&#65533;&#65533;%I&#65533;,CiL&#65533;b3&#65533;&#65533;(&#65533;&#65533;G3&#65533;&#65533;&#65533;&#1435;&#65533;Ih&#65533;&#65533;8:&#65533;&#65533;aR5`&#65533;&#65533;&#65533;&#65533;X&#65533;&#65533;&#65533;&#65533;F&#777;r&#65533;&#65533;Z&#65533;&#65533;&#65533;&#657;&#65533;&#65533;&#65533;q&#65533;,z&#65533;S;7&#1882;&#65533;&#65533;j&#65533;&#65533;=&#65533;&#65533;/&#65533;X&#65533;&#65533;o&#65533;&#65533;&#65533;&#225;x&#65533;&#65533;J$&#65533;&#65533;T]!&#65533;&#65533;&#65533;&#65533;&#65533;	<@&#65533;-&#65533;&#65533;&X#% &#65533;&#65533;}&#1076;&#65533;&#65533;n,&#65533; /&#65533;W&#65533;C&#65533;&#65533;&#795;&#65533;x"&#65533;C&#65533;&#65533;K	pk&#65533;&#65533;&#65533;&#65533;z&#735;&#65533;S)Q&#65533;&#65533;&#65533;&#65533;&#65533;&#65533;&#65533;?;&#65533;&#65533;
&#1947;&#838;:&#65533;&#65533;&#65533;Y&#65533;&#65533;`<&#65533;&#65533;M3H5&#65533;9XY&#65533;&#65533;Z&#65533;&#1367;h:&#65533;YS&#65533;&#65533;&#65533;-&#65533;$m)&#65533;'1&#65533;&#65533;	&#65533;&#65533;&#65533;&#65533;&#65533;&#65533;&#65533;&#65533;&#65533;&#65533;J@&#65533;}&#65533;M&#65533;&#65533;P&#65533;&#65533;&#65533;1&#65533;2&#65533;_UPK&#1867;&#65533;j&#65533;a&#65533;&#65533;R&#65533;W&#65533;U
&#65533;&#65533;.C&#65533;&#65533;&#65533;&#65533;&#65533;&#65533;@&#65533;JD&#65533;&#345;&#65533;&#65533;6&#65533;z&#65533;@e&#65533;(&#65533;,&#65533;I&#65533;s&#65533;&#1035;'&#424;&#65533;#&#65533;E&#65533;&#1009;&#65533;Q&#65533;&#65533;&#830;.&#65533;
&#65533;&#65533;&#65533;&#65533;&#65533;&#65533;&#65533;&#65533;(&#65533;&#65533;r&#65533;Q&#65533;&#65533;&#65533;&#65533;v&#65533;&#65533;&#65533;&#65533;A0&#65533;lI&#65533;E&#65533;&#65533;x&#65533;j &#65533;&#65533;X~&#65533;1&#65533;<&#65533;&#65533;&#65533;<F`RL&#65533; &#65533;&#65533;&#65533;&#65533;@&#65533;&#65533;x&#65533;&#65533;&#65533;&#65533;+Y&#65533;%_&#65533;&#65533;/B&#65533;&#1268;3&#65533;&#65533;
~&#65533;*L&f]&#65533;&#65533;c&#65533;&#65533;&#65533;&#65533;I&#65533;r)%N&#65533;&#65533;2&#65533;&#65533;z&#1176;p&#65533;	&#65533;&#65533;&#65533;0-H&#65533;&#65533;"&#65533;. &#65533;&#65533;&#1298;aY#&#65533;&#65533;\bYCK&#65533;N:&#65533;&#65533;&#65533;a<hoix4&#65533;&#65533;&#65533;\@&#65533;&#229;dA*&#65533;-('*`$P+&#65533;X&#65533;4&#65533;&#65533;&#65533;&#65533;5&#65533;3&#65533;[&#65533;&#65533;&#65533;&#65533;&#65533;&#65533;&#65533;P&#65533;&#65533;.&#65533;*_1&#65533;a1&#65533;&#793;-s&#65533;&#65533;@&#65533;"h1 &#65533;+&#65533;&#65533;&#65533;&#65533;1&#65533;&#65533;`&#65533;&#65533;&#65533;&#65533;X&#65533;&#65533; &#65533;&#65533;7&#65533;-&#65533;	&#65533;&#65533;?&#65533;z&#65533;@&#65533;&#65533;&#65533;&#65533;L&#65533;&#65533;&#65533;&#65533;&#65533; &#65533;&#65533;&#65533;,+A&#65533;&#65533;!&#65533;a&#65533;&#65533;yk&#65533;gK&#65533;y&#65533;?&#65533;&#65533;
=hPZ+&#65533;&#65533;,(&#1771;+3&#65533;&#65533;&#65533;J&#65533;c&#65533;EV&#65533;&#65533;&#65533;&#65533;H&#65533;=&#65533;|&#52163;&#65533;c&#65533;I&#65533;(&#65533;&#65533;&#65533;2 &#65533;&#65533;&#65533;&#65533;&#65533;xJ&#65533;T&#1539;&#65533;G&#65533;&#65533;G0&#65533;@&#65533;&#65533;&#65533;&#65533;J&#65533;&#65533;kE5 &#65533;&#65533;,X&#65533;&#65533;&#65533;&#65533;&#65533;&#65533;&#65533;&#65533;&#65533;L&#65533;&#65533;&#65533;&#65533;&#65533;&#65533;&#65533;&#65533;&#65533;&#65533;&#65533;.&#65533;&#65533;&#65533;&#48211;3&#65533;&#65533;&#65533;A&#65533;&#65533;&#65533;0&#65533;hG?{%Hy&#65533;&#65533;n&#65533;&#626;M[]&#785;&#65533;)}a&#65533;&#65533;&#65533;&#65533;&#65533;&#65533;&#65533;"&#65533;&#1560;&#65533;yWzH&#65533;&#65533;k&#65533;&#65533;&#65533;T&#17324;&#65533;&#65533;&#65533;&#65533;X&#65533;&#65533;&#65533;Xn&#65533;&#65533;&#65533;&#65533;&#65533;&#34431;68:0&#65533;&#65533;&#65533;q&#65533;)c5&#65533;&#65533;=&#65533;?&#65533;&#65533;&#65533;&#65533;&#65533;	&#65533;&#65533;&#65533;&#1585;&#65533;&#65533;&#65533;&#65533;&#65533;;&#65533;&#65533;&
&#65533;&#65533;&#65533;h&#65533;&#65533;&#65533;&#1154;Gv&#65533;>+n&#1233;&#65533;i&#65533;&#65533;&#65533;&#65533;&#65533;&#65533;P&#328;&#65533;&#65533;&#65533;	&#65533;A&#65533;&#65533;&#65533;&#65533;H&#65533;&#65533;@&#65533; &#65533;!&#65533;@
&#65533;&#1272;&#8506;<&#65533;&#65533;m&#65533;p&#65533;&#65533;&#65533;&#65533;&#65533;&#65533;&#65533;> &#65533;E&#65533;&#65533;L&#516;Jh&#65533;
I&#65533;&#65533;&#10261;C
5`]'yx.&#65533;w&#65533;&#612;&#65533;+*&#65533;&#65533;&#65533;&#65533;w*pK#&#65533;,h&#65533;r&#65533;&#65533;cAt&#65533;&#65533;&#65533;=KP&#65533;J&#65533;&#65533;&#65533;&#65533;V&#65533;0&#65533;&x&#65533;6&#65533;&#65533;&#65533;g&#65533;&#65533;&#65533;Pj'YO&#65533;#x&#65533;>!&#65533;;&#65533;&#65533;7P|&#65533;D/%W&#65533;l&#65533;&#65533;T&#65533;&#65533;T&#65533;K&#65533;&#65533;5y&#65533;[&#65533;F&#65533;&#65533;*&#65533;&#65533;;)&#65533;]&#65533;&#65533;&#65533;*&#65533;&#65533;C&#65533;v8v\&#65533;&#850;I&#65533;$5D&#65533;&#1618;+&#65533;%Iq&#65533;eq&#65533;,&#65533;&#65533;vj&#65533;Eg&&#65533;&#65533;#8(&#65533;5&#65533;&#65533;&#65533;&&#65533;]4?&#26097;R8&#65533;a&#65533;&#65533;Pw&#65533;	&#65533;=$c&#65533;xU7:&#65533;&#1751;T&#65533;&#65533;&#65533;&#65533;&#65533;&#65533;&#65533;&#65533;&#65533;n(&#65533;d&#65533;&#65533;&#65533;&#65533;&#65533;<&#65533;&#65533;	&#65533;&#65533;0&#65533;T&#1049;z&#65533;&#65533;&#65533;&#65533;,+&#65533;&#65533;&#65533;&#65533;h&#65533;&#768;`/&#65533;%&#65533;j&#65533;f&#65533;/H&#65533;&#65533;J&#65533;Jh&#65533;C&#65533;&#65533;&#65533;&#65533;&#1635;\&#65533;&#65533;G&#65533;:@
q&#65533;&#65533;:aF&#65533;&#65533;&#65533;&#27291;&#65533;	&#65533;&#65533;&#65533;=H&#65533;&#65533;G@qJ&#65533;K&#65533;J`&#65533;&#143;&#65533;&#65533;&#65533;&#65533;r&#65533;
&#65533;B/{-&#65533;&#65533;&#65533;&#65533;&#1378;&#65533;rc&#65533;&#1506;&#497;-&#65533;&#65533;&#65533;&#65533;&#65533;A&#65533;&#65533;&#65533;&#65533;&#65533;&#65533;j@G&#65533;&#65533;1o~&#1484;&#65533;&#65533;&#65533;V&#65533;&#65533;&#65533;&#65533;/&#65533;)c'B&#65533;J)&#65533;&#65533;&#65533;P%Vi&#65533;&#65533;6&#65533;&#65533;
&#65533;&#65533;&#65533;&#65533;&#65533;&#65533;`&#65533;&#1540;-&#65533;&#65533;&#65533;&#65533;&#65533;&#136;&#65533;&#65533;&#65533;Bb&#65533;yy\&#65533;&#65533;&#65533;xK-|&#65533;&#65533;St&#65533;lV&#65533;&#65533;&#65533;&#65533;&#65533;&#65533;:&#65533;&#65533;s&#65533;0&#65533;&#65533;&#65533;&#65533;&#65533;0l]&#65533;&#65533;&#1943;&#65533;2b&#65533;&#65533;&#65533;3.&#8640;&#65533;&#65533;o,	qU&#65533;&#65533;Y&#65533;&#65533;<?&#65533;&#65533;&#65533;I&#620;&#818;&#65533;m&#314;/&#65533; s&#65533;&#65533;&#65533;G&#990;=y&#65533;a&#65533;&#925;?&#65533;M&#65533;&#65533;(Q!B&#65533;&#65533;&#65533;&#616;&#65533; >y&#65533;&#1841;'-W&#65533;l&#65533;&#1189;&#65533;&#65533;.]~&#65533;&#65533;&#727;0bn~&#65533;B&#65533;&#65533;&#65533;N&#65533;T&#65533;2&#65533;&#65533;*T&#65533;h)&#65533;&#65533;%0a&#65533;`&#65533;&#65533;&#65533;I,[&#65533;&#65533;!Sf&#792;2f&#65533;&#1852;&#65533;uk&#65533;0c&#202;	&#65533;e&#65533;'G&#65533; U&#65533;e&#65533;L.^&#540;I&#65533;f&#857;0Y&#65533;<yeh%H&#65533;@&#65533;B&#1322;4d&#65533;h&#1618;&#65533;X&#65533;_&#65533;&#548;+&#65533;8p&#65533;&#513;&#65533;&#65533;&#65533;&#65533;&#65533;k&#1308;!3&/]&#65533;`9ieJ(SfG&#65533;r&#65533;J&#65533;&#65533;)&#65533;1s&#65533;l&#65533;/&#65533;eK&#65533;&#65533;&#65533;&#1394;4m&#65533;m&#65533;&#65533;&#65533;&#65533;5o&#65533;v&#65533;&#65533;lW&#65533;c&#65533;N	%&#65533;'M&#65533;4	&#65533;&#65533;0g&#1044;&#65533;JF&#65533;0`^c&#65533;&#65533;L&#65533;3f&#65533;F&#65533;&#65533;K&#65533;m&#65533;&#65533;c&#65533;&#65533;`|Z	gF|h&#65533;6`&#65533;&#65533;&#65533;n&#65533;&#65533;hr&#65533;Q&#65533;&#65533;v&#65533;&#65533;G{&#65533;&#65533;h|!{&#65533;!&#65533;k&#65533;&#65533;h5&#65533;!"&#65533;"qx&#65533;F&#65533;&#65533;
&#65533;&#65533;B&#65533;&#65533;&#1094;q&#65533;!&#65533;Re&#65533;&#65533;&#65533;&#65533;&#65533;&#65533;,&#65533;!&#65533;(&#136;&#65533;&#65533;<&#65533;#&#65533;@D	%&#65533;H&#65533;&#65533; &#65533;P	&#65533;"&#65533;b&#65533; {&#65533;&#65533;&#65533;jP&#65533;s&#65533;&#65533;G&#65533;B&#65533;Eq&&#65533;&#540;&#65533;h!&#65533;,&#65533;H"&#65533;&#65533;I&#65533; &#65533;&#65533;H#&#65533;8&#65533;&#65533;"&#65533; &#65533;&#65533;&#65533;RH!&#65533;b*&#65533;&#65533;"&#65533;H"&#65533;&#65533;&#65533;"&#65533;*r&#65533;&#65533;"2&#47878;&#65533;a&#65533;r&#65533;X&#65533;&#65533;&#65533;&#65533;&#65533;!&#1681;&#65533;u&#65533;1&#462;u&#65533;!PA&#65533;!&#65533;&#65533;{&#65533;&#65533;&#65533;p&#65533;&#65533;&#65533;Bv&#65533;&#65533;G&#65533;.;b&#65533;&#1118;x&#65533;&#65533;&#65533;Q&#65533;&#26760;Gp(&#65533;&#65533;&#65533;=&#65533;GAx&#65533;h&#65533;&#65533;!&#65533;&#65533;&#65533;q&#65533;&#65533;,&#65533;&#65533;&#65533;!&#65533;s&#65533;&#65533;&#65533;&#65533;
&#1287; &#65533;$&#65533;H#&#65533;&#65533;&#65533;q&#65533;&#65533;E&#65533;^:&#65533;!&#65533;&#65533;&#65533;!}&#65533;&#65533;&#65533;h&#65533;a&#65533;I\&#65533;&#65533; &#65533;+b&#65533;z&#65533;&#65533;- {&#65533;&#65533;&#65533;{&#65533;&#65533;&#65533;&#65533;&#65533;;

&#65533;&#65533;~&#65533;&#65533;&#65533;id&#65533;bg&#65533;>YG&#65533;u4&#65533;&#65533;&#65533;&#65533;&#1136;m&#65533;&#65533;&#65533;c&#65533;	'&#65533;&#65533;&#65533;w&#65533;&#65533;j&#65533;M&#65533;&#65533;&#65533;&#65533;&#65533;&#65533;ik&#65533;-Hw&#65533;&#65533;wh&#65533;&#65533;&#65533;y&#65533;&#65533;GG&#65533;&#65533;&#65533;B:&#65533;u&#65533;l&#65533;E&#65533;^&#65533;FE&#65533;&#65533;&#65533;&#65533;p&#65533;&#65533;y&#65533;&#65533;&#65533;9&#65533;&#65533;&#65533;&#65533;&#65533;&#65533;&#65533;&#65533;Q&#65533;&#65533;nPH&#254;&#65533;&#65533;&#65533;&#65533;&#65533;idA&#65533;&#65533;&#65533;&#65533;;&#65533;sq&#65533;&#65533;+&#65533;&#65533;E&#65533;A&#65533;<QHaE&#65533;Y[d&#65533;[*&#65533;&#65533;ErRpoE&#65533;]d&#65533;EZt&#65533;&#65533;QFY&#1106;&#65533;&#65533;&#65533;Z&#65533;X&#65533;~`&#65533;&#65533;ZV&#935;&#65533;&#65533;f&#65533;U&#65533;&#65533;Sa*&#65533;&#65533;&#65533;&#65533;&#65533;&#65533;)Ta&#65533;S&#65533;G<&#65533;qe&&#65533;;C&#34823;? &#65533;y&#65533;&#65533;"!2HPs&#65533;&#65533;&#65533;&#65533;"$
J &#65533;&#65533;7&#65533;+&#65533;x\X&#65533;&#65533;&#65533;&#65533;&#65533;M&#65533;{&#1835;&#65533;t&#65533;=-T!}4&#65533;&#65533;&#1477;-Xa|&#65533;&#65533;&#65533;@!5&#65533;!4+"&#65533;&#65533;&#65533;&#65533;&#65533;)&#65533;6\&#65533;&#65533;&#65533;&#65533;"/&#65533;&#65533;#&#65533;}^c= &#65533;o&#65533;&#65533;&#65533;N]&#65533;?&#65533;d%>[&#65533;&#65533;jf&#65533;&#65533;i&#65533;&#1947;&#65533;{&#65533;&#65533;&#65533;k&#65533;"Q&#65533;&#65533;&#65533;"9&#65533;O\&#65533;;Ck&#65533;2&#65533;&#65533;>a(&#1316;&#1120;Amj&#65533;&#65533;\&#65533;&#65533;&#65533;&#65533;!8j&#65533;P&#65533;&#65533;<&#65533;d&#65533;2&#65533; &#65533;&#65533;8&#65533;I&#65533;&#65533;] T&#65533;)&#65533;-&#65533;&#65533;x&#65533;#A&#65533;\&#65533;i&#65533;B&#65533; &#65533;fa&#65533;&#65533;&J!&#65533;U&#65533;S!&#65533;&#65533;&#65533;D$&#65533;CX&#65533;P&#65533;&#65533;S&#65533;5C&#65533;&#65533;N&#65533;DE&#65533;C$")K&#65533;&#65533;&#65533;MC&#65533;*e(K&#65533;&#65533;PUKW&#65533;n&#65533;
&#65533;&#65533;&#1077;&#65533;(Z&#1858;V&#65533;6&#65533;&#65533;]&#65533;&#65533;C&#869;&#65533;m&#65533;G&#65533;&#65533;&#65533;&#65533;&#65533;su&#65533;G@&#65533;@D&#65533;;d&#65533;D!&#65533;]G&#65533;E&#65533;&#65533;&#543;&#65533;&#65533;Q&#65533;&#65533;&#1031;w&#65533;&#65533;2&#65533;&#65533;u"j&#65533;&#65533;D5&#65533;&#65533;&#65533;f&#65533;&#65533;$&#65533;#&#65533;)&#65533;I<"&#65533;&#65533;&#65533;S 2&#65533;&#65533;@`,&#65533;&#65533;&#65533;&#65533;&#856;&#65533;;&#65533;&#65533;P&#65533;&#65533;F&#65533;&#65533;l&#65533;Ii&#65533;`&#65533;&#65533;&#65533;&#65533;&#65533;&#65533;J&#65533; &#65533;2D&#65533;*&#65533;vhC%&#65533; %&#65533;&#65533;z&#65533;(&#65533;&#65533;* }&#65533;Y&#65533;&#65533;Lg&#65533;_&#65533;tr*&#41457;Z	&#1224;KB&#65533;&#65533;&#65533;&#65533;B&#65533;&#65533;&#65533;fQ&#65533;&#65533;[ob(&#65533;&#65533;,&#65533;&#65533;3&#65533;&#65533;y&#65533;&#65533;&#1029;,`&#65533;d&#65533;Pg&#65533;($&#65533;r&#65533;&#65533;&#65533;&#65533;>&#65533;(&#65533;U&#65533;q&#65533;&#65533;&#65533;&#65533;F&#65533;A]J&#65533;&#65533;dD!&#65533;p&#65533;&#65533;`&#65533;,\&#65533;&#65533;t&#13526;&#65533;0&#65533;~+&#65533;&#65533;&#65533;\fAv&#65533;IN&#65533;"F&#65533;H2_8&#65533;&#65533;S&#65533;d&#65533;7UXJ&#65533; &#65533;l!?	Z&#65533;(&#65533;&#65533;%&#65533;!\&#65533;^&#65533;&#65533;	&#65533;!-&#65533;i&#65533;&#65533;&#65533;&#65533;&#65533;,$&#65533;h&#65533;&#65533;&#65533;&#65533;&#65533;V\op&#65533;&#65533;&#65533;`9&#65533;&#65533;&#65533;&#65533;|B&#65533;&#65533;c&#65533;P&#65533;&#65533;&#65533;E&#65533;&&#65533;&#65533;&#65533;&#65533;&#1883;&#65533;2&#65533;	&#65533;o|&#65533;&#187;&#65533;&#65533;n|&#1666;&#65533;P"&#65533;&#65533;L&#65533;2&#1553;&#65533;$&#65533;&#65533;6&#945;!	&#65533;.&#65533;&#65533;&#65533;&#65533;2&#65533;&#65533;F&#65533;=p&#65533;p&#65533;&#65533;&#65533;B&#65533;&#65533;&#65533;&#65533;&#65533; &#65533;&#65533;$^Mk`3C&#65533;$r&#65533;|&#65533;&#65533;&#65533;&&#65533;i&#65533;&#65533; &#65533;&#65533;&#65533;so &#65533;&#65533;&#65533;&#65533;L&#65533;H!&#65533;1f&#65533;&#65533;G&#65533;&#65533;&#65533;j 3&#1799;&#570;&#65533;&#795;%)iJ&#65533;aOrV08&#65533;&#65533;&#65533;&#65533;&#65533;&#65533;X&#65533;&#65533;)Sb&#65533;&#65533;Q&#65533;X&#65533;&#65533;&#65533;&#65533;p&#65533;&#65533;%&#65533;&#65533;n&#65533;&#65533;&#65533;*&#65533;z&#65533;D&#65533;)&#65533;&#65533;&#551;f&#65533;TgnU&#65533;&#65533; D&#65533;M%&#65533;Jl }&#65533;tU+X&#65533;&#65533;Paej&#65533;&#65533;d&#65533;YM
&#1459;&#65533;&#65533;&#65533;&#65533;&#65533;2&#65533;)&#65533;&#65533;y&#65533;&#65533;&#65533;rZ0&#65533;ji&#65533;O&#1744;&#65533;44	l&#65533;&#65533;C&#65533;2&#65533;-'Z&#65533;4&#65533;&#815;<&#65533;S&#65533;m >&#65533;2C
0ksZ/%&#65533;1C&#65533;.&#65533;&#1900;[&#65533;&#65533;P I&#65533;g&#65533;&#65533;9`&#65533;,#$	I"}&#65533;&#1586;z&#65533;9&#1825;g&#65533;n*&#65533;6>&#65533;f
b&#65533;&#65533;v&#26064;&#65533;(45BQn2ZMm1_"&#65533;&#65533;&#65533;&#65533;ty?&#65533;&#65533;&#65533;&#65533;F&#65533;Eo&#65533;&#65533;&#687;&#65533;&#65533;'L&#65533;&#65533;R1&#65533;C&#65533;9&#1281;g&#65533;P&#65533;# &#1096;C&#65533;['&#65533;k1&#65533;9/Z&#65533;-Y&#65533;j]&#65533;&#65533;j&#65533;X&#65533;
&#65533;&#65533;i&#65533;&#65533;,`&#65533;(4nHJ&#65533;&#65533;z&#65533;&#65533;y&#65533;"kw~&#65533;&#65533;[&#65533;&#65533;&#65533;b&#65533;&#65533;&#65533;R&#65533;&#65533;M-&#65533; &#65533;&#65533;&#65533;&#65533;hed&#65533;&#65533;HA&#65533;&&#65533;W&#65533;&#65533;qZ&#65533;hP#K0&#65533;,&#65533;sP%&#65533;&#65533;&#65533;&#1911;&#65533;k&#65533;pVB&#65533;&#65533;.\&#65533;&#65533;&#65533;&#65533;WC&#65533;&#65533;dn&#65533;t(ir&#65533;&#65533;&#65533;v&#927;,k&#65533;&#65533;&#65533;&#65533;d
&#65533;s&#65533;c&#65533;&#65533;&#65533;As:bWA&#65533;&#65533;}&#65533;&#65533;q~Zq&#65533;&#65533;:c&#65533;>&#65533;E&#65533;q	Up H&#65533;&#65533;&#65533;p&#65533;{0&#65533;&#65533; &#65533;JL&#65533;&#65533;Dn&#65533;P&#65533;&#65533;&#65533;&#65533;Z0QM&#65533;G^X&#65533;&#65533;5E&#65533;&#65533;&#65533;&#65533;&#722;`&#65533;]<&#65533;&#65533;5L|G&#65533;H&#65533;TH&#65533;&#65533; _&#65533;QHjT&#1484;&#65533;&#65533;&#65533;m&#65533;xF`&#65533;&#65533;D&#65533;&#65533;&#65533;&#1333;$&#65533;Lu&#1397;l&#765;&#65533;&#65533;^D&#914;&#65533;&#65533;&#65533;&#65533;&#65533;E&#65533;&#65533;&#65533;&#65533;(&#65533;iy&#176;Ad&#65533;&#65533;o8&#65533;,$&#65533;ML8&#65533;h&#65533;^&#65533;&#65533;_&#65533;&#65533;&#1912;A&#65533;&#65533;&#65533;&#65533;&#65533;&#65533;HB&#268;&#65533;&#65533;&#65533;}&#65533;P&#65533;,V&#65533;8aiD&#65533; B&#65533;IV&#65533;&#65533;T&#65533;&#65533;&#65533;&#65533;&#65533;i&#65533;&#65533;&#65533;&#65533;AH`&#65533;`&#65533;7&#65533;,&#65533;&#1528;&#65533;&#65533;&#65533;5&#505;&#65533;&#65533;\&#1334;&#289;&#65533;-&#65533;P[b&#65533;&#65533;5&#1328;&#65533;&#65533;&#65533;L&#65533;&#65533;&#65533;&#65533;4S*&#65533;&#65533;&#65533;	L&#65533;&#65533;D&#65533; &#65533;&#65533;&#65533;&#65533;&#65533;j&#65533;&#65533;&#1608;a&#65533;&#65533;&#65533;&#65533;&#1993;&#65533;&#65533;&#65533;&#1785;&#65533;&#65533;&#65533;Q&#65533;&#65533;[	&#65533;&#65533;&#7772;&#65533;E&#65533;&#65533;(R&#65533;&#65533;&#65533;G&#65533;V8&#65533;F&#65533;&#65533;7&#65533;&#65533;y&#65533;&#65533;&#65533;&#65533;&#65533;]^&#65533;&#65533;\&#65533;&#65533;&#661;0&#65533;E&#65533; <
\&#65533;
:&#65533;&#65533;&#65533;!&#65533;|&#65533;T&#65533;62&#65533;T	W&#65533;&#65533;>&#353;@-$&#65533;&#65533;&#65533;&#65533;_&#65533;r]G&#65533;>Z
[&#65533;Kh4V&#65533;&#65533;
&#65533;i&#65533;&#65533;&#65533;a3)&#65533;&#65533;&#65533;&#1375;&#65533; &#1267;&#65533;`&#65533;TL!jK&#65533;L&#65533;G&#65533;&#65533; &#65533;&#65533;&#65533;&#65533;	&#65533;@K&#65533;&#65533;&#65533;&#65533;%&#65533;&#65533;&#65533;H_&#65533;&#65533;D&#65533;J&#65533;A&#1580;&#65533;&#65533;&#65533;&#65533;l&#1401;h&#65533;K&#65533;x~D&#65533;(K&#65533;&#65533;H)2&#717;&#65533;&#65533;&#65533;&#37744;I&#65533;m^n&#65533;	t&#65533;&#65533;YXF	&#65533;F_&#65533;x&#65533;9&#65533;&#65533;&#65533;&#65533;&#65533;`&#65533;@&#65533;S&#65533;A&#65533;&#65533;A&#65533;&#65533;&#528; &#65533;jP&#65533;&#65533;&#65533;&#65533;u&#65533;&#65533;F%&#65533;&#65533;lm&#65533;tf&#65533;&#65533;&#65533;&#287;?]&#65533;&#65533;&#65533;NMu&#752;&#65533;	&#65533;&#65533;N&#65533;!&#65533;&#65533;d&#65533;H&#65533;&#65533;&#65533;&#65533;&#1544;&#65533;&#65533;Hf&#65533;&#65533;V m@&#65533;&#906;Nn&#65533;&#65533;&#65533;%uN@&#65533;F&#65533;&#65533;&#65533;0Ie&#512;&#65533;&#65533;&#65533;xN&#65533;,&#65533;&#65533;&#65533;e&#65533;&#1557;UvK&#65533;&#65533;j&#65533;M&#2003;&#65533;&#65533;b&#65533;M&#65533;&#65533;&#65533;&#128;&#65533;&#65533;&#65533;^&#297;&#65533;&#65533;&#65533;&#65533;&#433;&#65533;5&#65533;&#65533;h&#65533;&#65533;0&#65533;#&#65533;&#65533;G&#65533;&#65533;/j&#65533;0&#65533;&#1416;&#65533;Kk&#65533;&#65533;X&#65533;x&#65533;!&#65533;(!R&#65533;&#102948;\)
&#65533;}&#65533;&#65533;hADA&#65533;A&#65533;uA&#65533;&#65533;A &#65533;m(&#65533;&#65533;[EPE&#65533;&#65533;m&#65533;&#65533;&#65533;(&#777;&#65533;A&#65533;&#65533;&#65533;&#65533;&#65533;&#65533;c&#65533;A&#65533;A&#65533;H&#65533;&#1465;&#65533;&#65533;&#65533;A $&#65533;t&#65533;&#65533;&#65533;&#953;&#65533;d&#65533;I&#65533;&#65533;&#65533;&#65533;@dc
&#65533;&#65533;&#65533;&#65533;M&#65533;&#65533;0&#65533;E(KH&#65533;d&#65533;&#65533;&#65533;&#65533;&#1205;&#65533;G&#65533;&#65533;@eG&#65533;&#65533;&#65533;&#808;&#65533;i&#65533;1&#65533;&#65533;&#65533;>&#65533;T&#65533;|&#65533;&#65533;&#65533;!,&#65533;-B&#65533;5J&#65533;&#65533;&#65533;8&#65533;&#65533;>]\I&#65533;)&#65533;&#65533;LWAeMY&#65533;A&#65533;^&#65533;5&#667;&#65533;Z pKf&#65533;&#1680;p&#65533;o1K&#65533;D&#65533;t&#65533;B"&#65533;$(&#65533;E&#65533;b&#65533;&#65533;&#65533;pU&#65533;&#65533;|&#65533;&#65533;(&#65533;M&#65533;&#333; &#65533;V&#65533; 'e&#65533;_&#65533;PHc&#65533;JI&#65533;&#65533;dvR&#863;&#65533;\^5L&#65533;&#65533;&#65533;_&#65533;&#65533;q2&#65533;&#65533;uN&#65533;e&#65533;e&#65533;h&#65533;&!k&#65533;	&#65533;H&#65533;&#65533;`	&#1811;&#65533;B<&#65533;t&#65533;H_&#65533;!&#65533;(&#65533;g@&#65533;_&#1864;&#65533;&#65533;V&#65533;4kG&#65533;A&#65533;]&#65533;&#65533;&#65533;&#65533;jxkT&#65533;&#65533;&#65533;K&%&#65533;&#65533;&#65533;&#65533;`&#65533;	>&#949;&#65533;&#65533;pv&#65533;&#65533;X&#4169;PKT&#65533;&#65533;&#65533;&#65533;&#65533;&#65533;Pu&#65533;&#65533;U&#65533;Fx&#65533;U&#65533;E &#65533;&#65533;G&#65533;&#65533;&#65533;&#65533;&#65533;H&#1524;#&#837;N&#65533;&#65533;'&#65533;&#65533;]&#65533;&#65533;&#65533;&#65533;&#65533;&#65533;&#65533;&#65533;&#783;,G)\&#65533;&#65533;p&#65533;&#981;&#65533;x&#65533;}&#65533;G&#668;0a&#65533;U&#65533;.&#65533;&#65533;&#65533;&#65533;&#65533;Z&#1342;	&#65533;J&#65533;2i5&#65533;a&#274;&#65533;A&#65533;e&#41555;&#65533;S&#65533;&#65533;&#65533;dT&#65533;B&#65533;&#65533;&#65533;&#65533;&#65533;FLp&#65533;sv&#65533;&#65533;&#65533;&#65533;O&#65533;b&#65533;&#403;|]&#65533;&#65533;&#65533;&#65533;`&#65533;&#65533;D"&#1180;^&#65533;&#65533;3&#65533;&#65533;<&#65533;&#65533;&#65533;G]TF&#1036;&#65533;&#65533;&#65533;]&#65533;&#65533;&#65533;&#65533;&#65533;GXU&#65533;&#65533;&#65533;&#65533;&Di&#65533;`/&#65533;"&#65533;l&#65533;D*#Fn&#65533;&#65533;&#65533;&#65533;|Y`D&#65533; Al$A`Y&#65533;&#65533;&#65533;&#65533;1Od``H&#65533;&#65533;&#65533;yxA1&#65533;&#25516;&#65533;=_z&#65533;&#65533;&#65533;&#65533;h&#65533;Jx&#65533;&#65533;&#65533;A&#65533;&#65533;&#65533;&#65533;Ai&#65533;&#65533;&#1025;&#65533;&#65533;HA&#65533;&#65533;ZF&#65533;j.&#65533;U&#65533;&#65533;^&#65533;&#65533;@d&#263;&#65533;&#65533;pNJ&#671;R&#65533;&#65533;&#65533;&#65533;D&#65533;V&#65533;LN1LU&#65533;Kq&#65533;&#65533;&#65533;V4&#65533;&#65533;&#65533;i9.&#65533;&#65533;&#65533;]&#65533;&#65533;&#65533;3&#681;&#65533;9m&#756;<m&#65533;^&#846;&#65533;\h~&#1312;}$>&#65533;&#682;tS&#65533; 0&#65533;&#65533;&#65533;8&#65533;&#65533;X&#65533;O&#65533;&#65533;h@&#65533;)>&#65533;!\D&#65533;&#65533;&#65533;@&#65533;&#65533;&#65533;&#65533;&#65533;T&#65533;]&#516;&#65533;&#65533;_&#65533;&#65533;
&#65533;&#65533;&#65533;&i&#65533;&#65533;s&#65533;&#65533;&#65533;&#65533;Bx&#65533;tvN&#65533;pH&#65533;&#847;&#65533;A_&#65533;L&#65533;&#65533;v'O&#65533;&#65533;!X^&#65533;Y~&#65533;&#65533;&#65533;Q{&#65533;&#65533;qH&#65533;&#65533;AX&#65533;#)kl&#65533;&#65533;&#65533;&#65533;&#65533;_&#65533;|&#734; `&#65533;&#65533;I&#65533;&#65533;&#65533;&#65533;z&#65533;&#65533;&#65533;&#65533;8&#65533;ht&#400;&#65533;&#65533;wt&#65533;Hk&#65533;a&#65533;M&#65533;&#65533;T|01l^&#65533;&#65533;0`&#65533;p]A&#65533;F&#65533;H&#65533;I&#65533;&#65533;H&#65533;&#65533;&#65533;9&#65533;o&#65533;&#65533;L&#65533;&#65533;&#65533;} &#45064;K&#65533;}E&#65533;V~<&#65533;&#65533;&#65533;$&#65533;&#65533;&#65533;Y&#65533;&&#65533;E&#65533;m&#65533;"m&#543;&#65533;o&#65533;&#65533;&#65533;I&#65533;'NzT&#65533;b&#65533;&#273;HM&#65533;\&#65533;&#65533;2&#65533;U&#65533;&#65533;&#65533;%&#65533;i&#65533;&#65533;d&#65533;&#65533;&#65533;t&#65533;U&#65533;&#65533;&#65533;&#65533;&#65533;&#65533;4&#1871;&#65533;&#65533;@&#65533;&#65533;8&#65533;D&#65533;&#65533;&#65533;&#65533;&#65533;C&#65533;&#65533;&#65533;L&#65533;C&#65533;&#65533; %&#65533;&#65533;&#65533;du&#396;J
&#65533;ga&#65533;M&#65533;&#65533;&#65533;p&#65533;&#65533;hH&#65533;T&#65533;&#1687;&#65533;=Z&#65533;&#65533;&#65533;]&#65533;&#65533;E&#880;X&#65533;&#65533;-&#65533;5V&#65533;&#65533;&#65533;-&#65533;&#65533;&#65533;&#65533;&#65533;&#65533;&#65533;-f&#65533;&#65533;&#65533;&#65533;&#65533;&#257;&#65533;A&#65533;&#65533;&#65533;H$&#65533;E&#65533;&#65533;_xA^&#65533;jX&#65533;l&#65533;dAW&#65533;AA4I&#65533;jM&#65533;&#65533;&#65533;It&#65533;&#65533;&#65533;A&#65533;&#65533;&#65533;&#65533;j&#65533;A&#65533;&#1025;&#65533;&#65533;&#65533;A&#65533;&#65533;&#65533;&#65533;P&#65533;&#65533;`&#65533;Zn&#65533;HA&#65533;s&#65533;&#65533;3&#65533;&#65533;&#1685;D&#65533;&#65533;&#65533;M&#65533;&#65533;&#65533;%&#65533;B&#65533;&#65533;0|rs&#65533;XM&#65533;&#1894;:c&#65533;LI&#65533;&#65533;A2M&#65533;&#65533; &#65533;4E&#65533;"xbY&#1626;&#65533;&#65533;Wu&#65533;Z&#65533;Ub&#65533;&#1545;%&#65533;&#65533;&#65533;,
&#65533;[&#1783;&#65533;&#65533;c&#65533;&#65533;&#65533;"@&#178;I$&#65533;&#65533;K&#65533;&#65533;&#65533;L&#65533;&#65533;.z)&#65533;:&#65533;a&#65533;&#65533;&#1548;.Z&#65533;K&#65533;DD&#65533;&#65533;oi3&#65533;&#25300;y&#320;,&#65533;w&#65533;e&#65533;`&#65533;4&#632;&#65533;H&#847;t,&#65533;@A&#65533;&#65533;&#1840;]&#65533;h&#65533;&#65533;&#65533;&#65533;?&#65533;	F&#65533;&#65533;&#65533;&#65533;&#65533;u'&#65533;&#65533;&#65533;&#65533;&#65533;&#65533;$&#65533;&#278;Y&#65533;t&#65533;hm&#65533;~&#65533;`;j&#65533;&#65533;{&#65533;a&#65533;p&#65533;u&#65533;&#65533;g8&#65533;&#65533;e&#65533;%&#65533;&#65533;!&#65533;&#65533;&#65533;k<E&#65533;h&#65533;&#65533;MV&#65533;&#65533;a&#65533;&#65533;&#65533;
&#65533;&#65533;!&#65533; &#65533;(&#65533;&#65533;N&#65533;&#65533;w&#65533;O)&#65533;D&#65533;&#1798;&#65533;&#65533;&#65533;&#65533;X^&#65533;&#972;&#65533;2&#65533;&#1863;k&#65533;&#65533;&#65533;P&#65533;&#65533;&#65533;&#65533;&#65533;&#65533;&#65533;&#491802;U,&#65533;&#65533;&#65533;&#65533;d&#65533;*&#65533;&#65533;&#65533;{&#65533;T&#65533;#Q&#65533;&#65533;&#65533;&#65533;}&#65533;n(&#65533;^{&#65533;&#65533;&#65533;u&#65533; &#65533;&#65533;L9jDaz&#65533;&#65533;l&#65533;BT|&#65533;&#65533;&#65533;&#65533;it&#1107;%&#65533;&#65533;&#65533;&#65533;&#65533;2&#65533;^eD&#65533;5&#65533;&#65533;f&#65533;&#65533;&#65533;&#1497;&#65533;&#65533;&#65533;&#65533;&#65533;&#65533;&#65533;&#65533;&#65533;&#1604;A&#65533;&#65533;U#&#65533;&#65533;&#65533;R&#65533;&#65533;&#65533;m2e&#65533;A&#65533;&#65533;&#65533;9!L&#1552;&#65533;&#65533;&#65533;&#870;&#65533;z&#65533;OvM&#65533;&#1465;&#17409;m&#65533;&#65533;_<A8O8AlI&#65533;&#65533;&#65533;&#65533;Q	&#65533;A&#65533;=&#65533;@A,&#65533;&#65533;`&#65533;5&#65533;P&#65533;B&#65533;A<&#65533; &#65533;kUE&#65533;&#65533;A &#65533;&#65533;D&#65533;F&#65533;&#65533;&#65533; &#1564;&#65533;&#65533;&#65533;W&#65533;q&#65533;S@&#65533;&#65533;Y&#65533;h&#65533;pY&#65533;z7&#65533;0&#65533;&#65533;&#65533;F&#65533;&#65533;*k&#65533;&#65533;&#65533;&#65533;&#65533;gc&#65533;Y&#65533;b3&#65533;&#65533;:&#65533;]&#65533;\F&#65533;#8!&#65533;8]I&#65533;|U6&#65533;Z&#65533;&#65533;U&#65533;d4&#65533;&#65533;Z&#65533;&#65533;&#65533;&#65533;&#780;&#682;8|&#846;g&#65533;QS#&#65533;&#65533;&#905;JB&#65533;	b&#1382;&#12592;&#65533;&#65533;&#65533;V~&#65533;	D)&#65533;E]&#65533;Z7]6&#65533;&#65533;Y&#65533;&#65533;K&#65533;E~&#65533;&#65533;&#65533;&#65533;u&#65533;f|&#65533;&#65533;k&#65533;&#65533;A&#65533;A&#65533;d&#65533;Ku~N?[&#65533;&#65533;&#65533;&#65533;&#1569;&#65533;&#65533;&#65533;Q&#65533;&#65533;&#65533;A&#65533;&#65533;&#65533;%N%M&#65533;&#65533;E&#65533;&#65533;_&#65533;v&#542;N&#65533;&#65533;M0&#65533;&#65533;&#65533;&#65533;&#65533;&#65533;h&#65533;&#65533;&#65533; p&#1446;g&#65533;|&#65533;&#65533;\&#65533;U&#65533;_&#65533;}&#65533;&#65533;mud\&#65533;)&#65533;&#65533;`&#65533;(&#65533;>&#65533;aA&#65533;&#65533;Jl&#65533;&#65533;&#65533;&#65533;8&#65533;q&#65533;K$J8U&#65533;&#388;k&#65533;&#65533;!&#65533;0&#65533;3&#65533;&#580;.9lW4&#65533;v<'k<&#65533;&#65533;m&#65533;}0H&#1724;&#65533;b&#65533;&#65533;&#65533;q&#65533;&#65533;&#65533;&#65533;${&#65533;X#&#65533;&#65533;SP&#65533;t&#65533;P&#65533;x &#65533;l^&#1971;]22&#65533;&#65533;^&#65533;L.&#65533;&#65533;&#65533;&#65533;3w&#65533;&#65533;&#65533;6&#65533;q&#65533;&#65533;D&#65533;2c&#404;A&#65533;&#65533;&#65533;&#65533;8r&#65533;&#65533;q&#65533;&#65533;&#65533;&#65533;o&#1708;I&#65533;f;v&#65533;&#809;c&#65533;&#65533;;t&#65533;&#265;&#65533;P&#65533;*&#1384;&#65533;&#65533;f&#65533;&#65533;8h&#524;	&#65533;&#65533;-[&#65533;&#65533;&#65533;&#65533;%&#65533;4f&#936;Y&#65533;F&#65533;3d&#532;)CFL&#65533;&#65533;N&#65533;m&#65533;M&#65533;&#65533;L&#65533;&#65533;&#65533;&#65533;E6c&#65533;\&#858;&#65533;U&#65533;)&#65533;q&#65533;&#65533;&#65533;.Y&#65533;&#65533;@&#65533;RE&#65533;1U&#65533;&#65533;&#65533;DK-K&#65533; !&#132;
O/d&#1824;&#65533;be&#65533;&#65533;&#65533;c&#516;&#65533;B&#65533;&#65533;-d&#924;qz&#65533;g&#65533;d&#65533;TY2&#65533;&#65533;)T&#65533;hi"&#65533;G,g&#65533;8$Se
0&#65533;&#65533; 	r$J/Z&#65533;&#65533;r&#65533;K,W&#65533;p&#65533;&#65533;|K,]&#65533;x)&#65533;o&#65533;+&#65533;&#65533;S&#65533;h3b&#65533;t1&#65533;%y&#65533;&#65533;]&#65533;bkQ&#65533;&#65533;5d&#65533;ys2&#65533;G;x&#65533;&#65533;&#65533;&#65533;g=&#65533;&#65533;&#255; &#65533;&#65533;&#65533;@9&#65533;BAB$&#65533;?&#65533;&#65533;#=&#65533;&#65533;&#65533;&#65533;&#65533;&#255;C&#65533;&#65533;&#65533;&#65533;&#65533;	&#65533;&#65533; DA&#65533;C&#65533;C>b&#65533;&#65533;F&#65533;;&#65533;E)&#65533;=8&#65533;&#65533;>&#65533;&#65533;0=&#65533;K&#65533;&#65533;&#65533;x&#65533;7&#65533;CH&#65533;&#65533;C&#65533;:&#65533;&#65533;&#65533;&#65533;&#65533;&#1103;+&#65533;&#65533;<&#65533;D*&#65533;&#65533;&#65533;Xc%&#1214;&#65533;&#65533;*&#65533;&#65533;n&#65533;>&#65533;&#65533;b&#65533;0&#65533;&#552;&#65533;:D&#65533;&#65533;6&#65533;:c&#65533;,&#65533;&#65533;&#65533;&#65533;&#65533;@&#65533;C&#65533;&#65533;c&#65533;L7&#65533;&#1039;&#65533;p&#65533;,&#65533;&#65533;&#65533;&#65533;&#65533;+&#65533;&#65533;&#547;&#65533;&#65533;&#65533;1:&#65533;P&#204;1&#65533;&#1026;
&&#65533;(!&#65533;P&#65533;&#65533;.&#65533;@&#65533;&#65533;&#65533;&#65533;&#65533;4&#65533;H&#65533;&#65533;6&#65533;J6Y&#65533;&#65533;&#65533;J&#65533;0&#65533;*&#65533;6&#18947;&#65533;&#65533;&#1816;&#65533;n&#65533;}o&#65533;9&#65533;z&#65533;&#65533;&#65533;r&#65533;H&#65533;6&#65533;&#65533;&#65533;9L&#65533;r,5&#65533;(%&#65533;X"&#65533;&#65533;&#65533;pTO&#65533;&#65533;.G&#65533;&#65533;&#65533;Q)&#65533;&#1538;/&#65533;`J&#65533;&#65533;&#65533;P61r&#65533;ba0&#65533;K&#65533;9,&#65533;V&#65533;_&#65533;&#65533;Co&#65533;s
&#65533;W&#65533;&#65533;0&#65533;a8L&#65533;hJ&#65533;<&#65533;[9e8&#65533;M&#65533;$f&#65533;<&#65533;&#65533;&#65533;&#65533;&#65533;&#65533;-/&#65533;&#65533;c&#65533;&#65533;&#65533;0&#65533;k&#65533;&#65533;vZP&#65533;&#65533;`&#65533;>&#65533;&#1686;>o&#65533;zO&#65533;&#65533;&#65533;-&#65533;&&#65533;cO&#65533;&#65533;&#65533;&#65533;&#65533;&#65533;2J&#65533;e&#65533;]C)&#65533;&#65533;&#65533;&#1596;&#65533;&#1026;&#1467;&#65533;8&#65533;j0&#65533;H&#65533;&#65533;^&#65533;&#65533;&#65533;c0&#536;Ze&#65533;&#65533;&#65533;9&#1629;&#65533;r&#65533;&#1810;&#65533;&#65533;&#65533;&#65533;<v>7&#65533;&#65533;t&#65533;<&#65533;p#<1&#65533;0&#65533;&#65533;&#65533;&#65533;&#65533;&#65533;1pBo&#65533;&#65533;&#65533;zj=&#65533;f&#65533;&#65533;&#65533;&#65533;&#65533;&#65533;&#65533;&#1454;&#65533;&#65533;&#65533;/&#65533;G&#65533;&#65533;&#65533;&#65533;)&#65533;&#65533;&#65533;&#65533;n&#65533;#&#65533;&#65533;$|0&#65533;	)&#65533;#&#65533;&#65533;p&#65533;2c&#65533;,&#65533;&#65533;&#65533;B&#65533;%&#65533;x&#65533;(&#65533;3**&#65533;oM
%&#65533;hM&#65533;(&#65533;/,&#65533;&cKhBj&#65533;+$&#65533;BxB@&#65533;&#65533;$)D)&#65533;&#65533;~&#65533;&#65533;&#65533;&#65533;b &#65533;x&#65533;&#65533;&#65533;&#65533;A&#65533;c&#65533;&#65533;F2/&#65533;&#65533;'&#65533;JM&#65533;&#65533;&#1088;&#65533;(&#65533;&#65533;gdW&#65533;$&#65533;%F&#65533;&#65533;D&#65533;S.&#65533;[&#65533;
"H&#65533;&#1040;S&#65533;k[b&#65533;&#65533;&#65533;Dv]J@j&#65533;&#65533;P&#65533;9&#65533;&#65533;L&#65533;&#65533;&#65533;&#65533;L	O&#65533;&#65533;U&#65533;&#65533;:&#65533;)4&#65533;b4@\(Hw&#65533;&#65533; 
a&#65533;&#65533;&#65533;&#65533;Z&#65533;&#65533;0 &#65533;1&#65533;&#265;!?T$@,&#65533;X&#65533;>nHF|&#65533;&#65533;&#65533;&#65533;3&#65533;AKX&#65533;&#65533;&#1358;&#65533;,&#65533;T-&#65533;&#65533;&#65533;&#65533;&#65533;*q&#65533;aV;)&#65533;q&&#65533;&#65533; 	c&#131;H&#1573;&#65533;g&#65533;'t`c a!M&#65533;hC4j&#65533;&#65533;`3X&#1604;&#65533;UpB&#65533;&#65533;&#65533;'T&#65533;&#65533;&#65533;&#65533;A&#65533;&#65533;&#65533;&#65533;&#65533;"4&#65533;&#65533;&#1829;2!f&#65533;U&#65533;$I&#65533;g&#65533;m Q&#65533;9&#65533;v&#65533;'=&#65533;SHI$R&#902;H&#65533;fXbCJ&#65533;-H&#65533;	N&#65533;N&#65533;p-&#65533;&#65533;&#897;&#65533;&#65533;H!
S8XO&#65533;&#65533;/4G0V&#65533;&#65533;&#65533;&#65533;&#65533;&#65533;b&#65533;&#65533;&#65533;v&#65533;&#65533;&#65533;&#65533;4f&#65533;	&#919;&#65533;G&#65533;J1r&#65533;P&#65533;a&#65533;`B*R&#65533;!Sd&#65533;C&#65533;0A&#65533;&#65533;d7&#65533;Nr&#65533;&#65533;&#65533;&#65533;&#65533;	&#65533;[&#65533; &#65533;&#65533;&#65533;&j&#65533;&#65533;P&#65533;&#65533;8p3&#65533;`&#65533;&#65533;X_U&#65533;&#65533;P&#65533;"Q&#65533;P&#65533;RQ2e&#65533;&#65533;&#65533;L&#12422;&#65533;&#65533;&#65533;c&#871;D&#65533;e&#65533;Xdn&#1140;&#65533;&#65533;P*P&#65533;8ZH&#65533;z&#65533;%.&#65533;&#778;`!KNB&&#65533;/&#65533;a&#65533;y&#65533;&#65533;X&#65533;R&#65533;&#65533;&#65533;=}[&#65533;&#65533;&#65533;b,&#65533;&#65533;&#65533;a&#65533;a&#65533;"&#65533;p&#65533;&#65533;&#65533;At
+
?&#65533;&#65533;&#65533;;&#65533;&#65533;8{&#65533;&#65533;QH&#65533;&#65533;L3#%	gK&#65533;&#1746;&#65533;>lq&#802;&#65533;S&#65533;&#65533;&#1610;l&#65533;*X&#65533;J&#65533;&#65533;&#65533;'&#65533;&#65533;&#65533;
E0&#65533;pB.4&#65533;&#65533;&#65533;&#65533;&#65533;&#65533;S:8f6j(&#65533;&#65533; *&#65533;

C`B&#65533;&#65533;&#65533;(&#65533;	#LB43.,2(-&#65533;&#65533;@&#65533;&#65533;
=S(&#640;&#65533;Dm	&#65533;	.&#65533;%<i&#65533;2&#65533;h&#65533;&#65533;0&#1382;$Y&#65533;]J&#65533;)w&#65533;e&#65533;&#65533;&#65533;f&#65533;&#65533;&#65533;&#65533;&#65533;^r&#65533;&#65533;&#65533;&#65533;X&#65533;h&#65533;&#65533;&#65533;&#65533;:&#65533;0&#65533;\%&#65533;DQJc&#65533;&#65533;X&#65533;EkZ&#65533;p&#65533;&#65533;#&#65533;9&#65533;&#65533;[&#65533;U"&#65533;+&#65533;e&#65533;W LCm&#1032;J&#65533;&#65533;4?B
&#1029;/<$^&#65533;z&#65533;C&#65533;&#65533;*&#65533;>&#142;&#65533;X&#65533;!A!&#65533;&#65533;SdJb&#65533;n&#65533;;&#65533;&#65533;p&#65533;&#65533;&#65533;74&#65533;aK}DP&#65533;g	&#65533;&#65533;&#65533;E&#65533;a&#65533;&#1808;M#5&#65533;
tg&#65533;&#65533;
&#65533;3&#65533;&#65533;g&#65533;&#65533;&#65533;h&#65533;&#65533;&#65533;T&#65533;&#65533;QD$"&#65533;p&#65533;bhA&#65533;{&#65533;&#218;&#65533;$&#65533;&#65533;&#65533;&#65533;&#65533;9\&#65533;mh&#821;%&#1643;+&#65533;"7&#65533;hN&#65533;0&#65533;0UV<&#65533;>&#323;`+&#65533;&#65533; &#65533;&#65533;0)&#65533;&#65533;:Q&#842;N&#65533;&#464;,&#65533;&#65533;*&#65533;56&#65533;&#65533;&&#65533;&#65533;&#65533; &#65533;#&#1591;.uq&#65533;&#65533;8&#1726;'$&#65533;I&#65533;h&#65533;&#65533;&#65533;&#65533;&#65533;&&#65533;Ql&#45077;W6L;#N&#65533;&#65533; &#65533;(u*N)&#65533;&#65533;v&#65533;\&#65533;&#65533;j&#65533;&#65533;"P	&#65533;&#65533;I&#65533;&#65533;i)/&#65533;&#65533;"&#65533;75&#65533;&#65533;iJ&#65533;&#146;O&#65533;*k&#65533;Wy&#65533;&#65533;&#65533;2S+-&#65533;R&#65533;&#65533;&#65533;&#65533;&#65533;3&#65533;&#65533;zn"&#65533;=&#65533;U&#65533;%1	&#65533;&#65533;&#65533;	*&#65533;2K}&#65533;do,>&#65533;&#65533;6Ou:&#442;2<g&#65533;r&#65533;}&#65533;k&#65533;p&#65533;X:z&#65533;&#65533;&#65533;&#65533;'Q&#65533;".&#65533;s&#65533;2&#65533;)&#65533;&#65533;&#699;&#860;&#65533;D&#65533;F&#65533;W&#65533;&#65533;#&#65533;&#65533;&#65533;&#1400;&#65533;9&#65533;Z&#65533;&#65533;&#65533;&#65533; &#65533;Z&#65533;F&#65533;D&#65533;&#65533;&#65533;&#65533;!a&#65533;&#65533;&#65533;&#65533;`&#65533;&@&#65533;&#65533;Q&#65533;&#50309;3&#513;&#65533;H&#65533;&#65533;&#65533;s&#65533;&#65533;&#1819;L&#65533;&#65533;&#65533;&#65533;&#65533;d&#65533;&#65533;k&#65533;<&#65533;z%L&#65533;&#65533;X&#65533;&#65533;&#65533;&#65533;+&#65533;&#65533;&#65533;&#65533;B0u!8&#65533;Ac_@t9&#65533;&#784;+m&#65533;%Q&#65533;&#65533;!>&#65533;&#693;II&#65533;&#368;=&#65533;k^&#65533;&#65533;oH+&#65533;&#65533;&#65533;&#65533;&#65533;U&#65533;m2&#65533;&#65533;o&#65533;&#65533;&#65533;&#65533;&#65533; &#65533;&#65533;&#65533;&#65533;w:&#65533;3&#65533;&#65533;*&#65533;&#65533;;#V*
&#65533;B*&#65533;&#65533;)v&#65533;&#65533;&#65533;&"02t&#65533;j&#65533; &#65533;&#65533;L&#59445;&#65533;&#65533;m&#65533;`8f&#65533;&#65533;"&#65533;>&#65533;3&#65533;&#312;$C&#65533;&#65533;J&#65533;i&#65533;bF&#65533;&#65533;M&#65533;b!&#65533;&#65533;&#65533;!&#65533;oQ^&#65533;Z&#65533;&#65533;"ea>&#65533;=&#65533;HQN;&#65533;&#65533;&#65533;&#65533;&#65533;|&#65533;&#65533;@M&#65533;E$&#65533;B&#65533;&#65533;$(&#65533;Z&#65533;PD&#65533;&#65533;&#65533;&#65533;`&#65533;B%&#65533;,&#65533;&#65533;&#65533;&#65533;
&#65533;o&#65533;r&#65533;&#1454;P&#65533;&#65533;&#65533;X$&#65533;h&#65533;&#65533;@&#65533;3B&#65533;&#65533;`&#65533;(Vb%$&#65533;&#1584;&#65533;q|&#65533;=&#65533;d&#65533;&#65533;v&#65533;9$=&#65533;F&#65533;&#65533;BU&#65533;9N&#65533;&#65533;&#65533;&#65533;#&#1445;&#65533;&#65533;&#65533;)&#816;q&#65533;&#65533;&#65533;&#65533;&#65533;&#65533;
&#65533;&#65533;'&#65533;&#65533;&#65533;X&#128;.&#1319;&#65533;&#65533;~&#65533; 
&#65533;#&#65533;&#65533;&#65533;
&#65533;#
&#65533;&#65533;&#1956;&#65533;
&#65533;&#65533; ^&#65533;f&#65533;p&#65533;X]t&&#65533;|
&#65533;
&#65533;&#65533;
&#65533;-&#65533;Nh=&#65533;&#65533;z&#65533;-|&#759;b&#65533;+&#65533;e#&#65533;&#65533; &#65533;Jm&#65533;&#65533;)&#65533;&#162;Fg&#65533;&#65533;)&#65533;&#65533;bXZ&#65533;X&#65533;&#65533;&#65533;&#65533;&#65533;"h&#65533;&#65533;%&#65533;ba&#65533;&#65533;&#65533;P(&#65533;&#65533;&#65533;["&#65533;l&#65533; &#65533;gh&#65533;%&#65533;`&#65533;#&#65533;&#65533;@&#65533;&#65533;&#65533;+&#65533;1w rX."42&#65533;Nl&#65533;&#2722;jt&#65533;a&#65533; &#65533;8&#65533;&#65533;&#65533;<&#65533;-&#65533;J&#512;&#65533;&#65533;&#65533;&#65533;BO&#1186;&#65533;jO&#65533;&#65533;(7rt~&#65533;6&#65533;&#3296;b&#65533;&#1312;&#65533;&#1664;g&#65533;f&#65533;&#65533;&#65533;W&#65533;e_&#65533; \*&#65533;&#65533; !	Ch&#65533;&#65533;&#65533; &#65533;&#65533;B&#65533;&#416;|&#65533; G&#65533;@&#65533;@&#65533;&#65533;&#65533;&#65533;&#65533;&#65533;+&#65533;&#65533;&#65533;&#65533;&#65533;&#65533;p&#65533;&#65533;
&#65533;@&#65533;&#65533;BC%&#65533;@:&#65533;&#65533;&#65533;	&#65533;&#65533;&#651;&#65533;K:&#65533;&#65533;&#65533;&#65533; 
&#65533;M&#65533; &#65533;&#65533;&#65533;&#171;&#1710;%&#65533;"&#65533;&#65533;&#65533;&#65533;B
3&#331;&#65533;-&#65533;~F'&#65533;&#65533;W&#65533;&#65533;d&#65533;&#65533; &#29468;+&#65533;R&#65533;&#65533;&#628;&#65533;&#65533;vn&#65533;jFY&#65533;&#65533;r&#65533;X&#65533; &#65533;&#65533;`&#65533;r&#65533;U&#65533;&#65533;(&#65533;&#65533;wplV&#65533;<*&#65533;D9&#65533;/&#65533;T&#65533;:H&#65533;+&#1440;&#65533;&&#65533;,&#65533;!&#65533;&#65533;`&#65533;@
&#762;&#65533;'&#65533;@
&#65533;&#65533;&#65533;hFL2&#65533;&#1334;n&#65533;L&#65533;4T&#65533;&#65533;T&#65533;4&#65533;>&#65533;&#65533;f&#65533;+&#65533;&#453;d&#65533;^Xc&#65533;&#65533;&#1960;`
&#65533;&#65533;&#65533;%{&#65533; r&#65533;&#65533;&#65533; &#65533;&#65533;\-&#65533;lF&#65533;&#65533;&#65533;&#65533;%S&#65533;&#65533;rxr&#65533;z&#65533;&#65533;B&#65533;&#65533;&#65533;&#65533;Fk&#65533;&#65533;	&#65533;b&#65533;&#65533;&#65533;&#65533;&#65533;|&#65533;g*&#65533;&#65533;L&#65533;#<&#65533;D&#65533;c&#65533;&#65533;&#65533;&#65533;"&#65533;&#65533;F&R&#65533;&#65533;|&!e7>&#65533;8u&#238;r&#65533;!&#65533;CY&#65533;&#65533;(SB&#65533;&#65533;&#65533;&#65533;&#65533;&#65533;&#65533;i_&#65533;a4J*v&#65533;{&#65533;&#65533;&#65533;&#65533;
&#65533; 
&#65533;&#65533;^T/&#65533;&#65533;&#1750;C5&#65533;&#65533;	&#65533; 	&#65533;&#65533;0&#65533;&#65533;&#65533;'&#65533;1&#65533;&#65533;l&#65533;n &#65533;&#65533;#&#65533;J&#65533;.&#65533;_&#65533;m&#133;%&#65533;&#195;&#65533;F0&#65533;&#65533;
&#65533;&#65533;:&#65533;&#65533;$l+&#65533;+\^&#65533;3&#65533;&#65533;i.&#65533;&#65533;&&#65533;&#65533;d&#65533;;&#65533;&#65533;x8&#65533;,&#65533;`^&#65533;&&#65533;`th,&#65533;kn&#65533;=&#65533;/2&#65533;	&#65533;&#65533;C&#65533;&#65533;k6&#65533;'f
4&#1440;&#65533;N&#65533;&#65533;v&#65533;&#65533;o&#65533;&#65533;&#65533;&#65533;"&#65533;c&#65533;&#65533;;&#65533;.V&#65533;b&#1762;&w&#65533;ew&#65533;&#65533;9&#65533;&#65533;&#65533;(&#65533;X&#65533;7&#65533;Y&#65533;n6&#65533;u&#65533;&#65533;&#65533;&#65533;S%3IfxR&#65533;K&#65533;=4P&#65533;&#65533;
&#65533;
&#702;&#65533;L&#65533;B
&#65533;&#65533;&#11520;2&#65533;P&#65533;&#65533;&#65533;&#65533;&&#65533;&#65533;f&#65533;.&#65533;&#65533;0&#65533;&#65533; *$&#65533;&#65533;&#65533;3"&#65533;(&#65533;I&#65533;&#65533;&#65533;)&#65533;`_&#65533; &#1040;&#65533;H&#65533;&#65533; /&#65533;&#65533;~&#65533;`	&#65533;&#65533;.&#65533;#V&[&#65533; &#65533;`&#65533;`B&#65533;`&&#65533;&#65533;
&#65533; &#65533;&#65533;&#65533;x*&#65533;BR&#65533;
W&#65533;f>&#65533;b2&#65533;&#65533;&#65533;@
9&#65533; 7&#65533;Gb&#65533;I&#65533;&#65533;UHk&#65533;R+,&#65533;.&#65533;"&#65533;x&#65533;%~&#65533;&#65533;&#65533;!&#65533;&#65533;'&#65533;&#65533; &#65533;E&#65533;b&#65533;G&#65533;rl&#65533;>&#65533;&#65533;=&#1408;&#65533;  &#65533;:AF!:&#65533;&#65533;v&#806;k
, &#65533;&#65533;&#65533;&#65533;Z&#65533; APD&#65533;&#65533;Ub&#65533;l&#65533;p,&#65533;e&#65533;&#65533;&#65533;&#65533;T&#65533;LF&#65533;]dF"o)&#65533;2Y\sJ&#65533;b76&#65533;`&#65533;&#65533;
&#512;\Z&#65533;>&#65533; &#1066;&#65533;Bwm&#65533;O3b!,e?&#65533;@E&#65533;&#65533;b&#65533;&#65533;$&#65533;&#65533;&#65533;&#65533;60!|W2@jxn+&#65533;(&#65533;?m&#65533;+&#65533;n'&#65533;&P&#65533;0&#65533;&#65533;.dR$&#65533;F&#728;"64WR&#65533;)&#65533;"&#65533;&#65533;`&#65533;&#65533;n&#65533;&#65533;&#65533; =&#65533;`&#65533;&#65533;/&#65533;'V(&#65533;?N&#515;&#65533;&#65533;&#65533;QF0&#1703;O&#65533;&#65533;	&#65533; 	&#65533;&#65533;	&#65533; P(&#65533;&Z&#65533;&#65533;4.&#65533;X>v+@&#65533;c&#65533;J&#65533;NR&#65533;~&#65533;&#65533;vk&#65533;i(@&#65533;9M&#65533;d&#65533;"',&#65533;&#1269;,&#65533;B4p&#65533;&#65533;&#65533;&#65533;&#65533;&,J&#65533;&#1795;&#426;m &#65533;2(6&#65533;%&#65533;O&#65533;*&#14602;&#65533;=`k&#65533;&#65533;&#65533;ZbYj&#65533;>&#709;$&#65533;&#65533;I=&#65533;&#65533;&#35878;d8_&#65533;3&#65533;p&#65533;4(&#65533;&#65533;&#65533;'/>&#65533;%d)&#65533;Bt&&#65533;&#65533;,Q&#65533;&#65533;&#65533;HbJ&#65533;&#65533;#cWL&#65533;"&#65533;'&#65533;<&&#1254;&#65533;Xh&#65533;(l&#65533;(&#65533;&#65533;yB&"+&#65533;q
&#65533;&#65533;&#65533;@&#65533;&#65533;(&#65533;	&#65533;&#65533;;m&#1572;*)T'd&#65533;
&#65533; pL0&#65533;&#65533;Vk!&#65533; l&#65533;@(,&#65533;&#65533; X&#65533;&#1824;&#65533;'&#65533;"J>&#65533;T&#65533;&#65533; ?&#65533;9&#65533;#&#65533;&#65533;&#65533;&#170;&#65533;B $&#65533;&#65533;@&#65533;&#65533;h&#65533;`&#65533;&#65533;&#65533;&#65533;&#65533;>@#&#65533;&#65533;&F&#65533;
5&#65533;&#65533;&#65533;&#65533;QwCx&#65533;5&#65533;&#65533;&#65533;8&#65533;Q&#65533;&#65533;j?0&#65533;P0&#65533;d&#65533;;&#65533;	Z&#65533;/&#65533;&#65533;&#65533;~&#65533;{xVQ&#65533;T&#65533;x &#65533;[&#65533;&#65533;&#65533;dH-#&#65533;G'&#65533;&#65533;64&#65533;&#1574;V&#65533;3+)&#65533;&#65533;@a&A>!<&#65533;&#65533;&#65533;MF&#65533;j&#65533;&#65533;V&#65533;&#687;&#65533;&#65533;X&#65533;q&#65533;$&#65533;f*&#65533;&#65533;&#65533;&#65533;T&#65533;&#65533;?&#65533;&#65533;&#65533; &#65533;@&#65533;.&#65533;`K<bL&#65533;@+o&#65533;x&#65533;h&#65533;$&#65533;&#65533;&#65533;&#65533; &#65533;+h&#65533;X&#65533;&#1489;Db&#65533;&#65533;V&#65533;T&#65533;z&&#65533;0&#65533;B&#65533; Q&#65533;
&#65533;F&#65533;&#65533;&#65533;4lQ&#65533;&#65533;&#65533;p(&#1198;&#65533;&#65533;8&#65533;U9&#65533;c&#65533;&#65533;&#65533;x0N&#65533;mw&#65533;@b&#65533;&#65533;Z&#65533;8K7h&#65533;&#65533;&#65533;&#65533;&#65533;&#65533;&#65533; &#65533;&#65533;&#65533;'HV&#65533;&#65533;xu&#65533;`JqN&#65533;+&#65533;&#65533;<|&#65533;YQj%&#65533;&#65533;&#65533;&#65533;&#65533;!z&#65533;{&#65533;&#397;a'&#65533;Xg&#65533;dEM&#65533;5
&#65533;&#65533;&#65533;-&#65533;&#65533;@&#65533;&#65533;
&#65533;&#65533;	&#65533;&#65533;&#65533;*rj&#65533;b&#65533;WGP&#65533;B&#65533;&#65533;o"&#65533;p02M&#65533;W&#65533;Mj&#65533;8H&#65533;
Y&#65533;!&#65533;&#65533;"}%&#65533;N&#65533;&#65533;l&#65533;cK&#65533;&#65533;&#65533;.&#65533;J&#65533;&#65533; ;&#65533;&#65533;C&#65533;>&#65533;"&#65533;&#65533;N5#&#65533;3&#65533;Uh&#65533;&#65533;&#65533;2&&#65533;H&#65533;C&#65533;x9&#65533;&#65533;'&#65533;&#65533;;|&#65533;z&#65533;U&#65533;l&#65533;"-&#65533;&#65533;f&#65533;lQ&#65533;p&#65533;"<^4&#65533;8&#65533;&#65533;;@&#65533;b&#65533;&#65533;V&#65533;J&#65533;&#65533;&#65533;K&#65533;&#65533;g&#65533;&#65533;&#65533;`&#65533;n8&#65533;&#65533;|P&#65533;H&#65533;f8&#65533;&#65533;c
&#65533;&#65533;&#65533;@&#65533;&#65533;m5 dC&#65533; &#65533;&#65533;8&#65533;&#65533;&#65533;1&#65533;&#65533;&#65533;&#65533; &#65533;	&#65533;&#65533;	Fa&#65533;
&#65533;&#65533;e\&#65533;&#65533; 
:9&#723; 	&#65533;&#65533;:\&#65533;&#65533; v&#65533;"&#65533;&#780;&#65533;&#65533;&#65533;&#65533;Kh&#65533;&#65533;&#65533;&#65533;&#65533;&#65533;&#65533;&#65533;&#65533;&#65533;-&#65533;&#182;zbP&#65533;tD&#65533;(&#65533;&#1310;&#65533;[dxN&#1546;&#65533;&#65533;|&#65533;&#65533;&#65533;&#65533;HV&#65533;AA&#65533;&#65533;&#65533;&#65533;8()yU&#65533;i&#65533;&#65533;<&#65533;x&#65533;&#65533;&#65533;&#65533;&#65533;&#65533;&#1217;&#65533;>$"XXq&#65533;&#65533;I6~?[&#65533;&#1628;&#65533;&#489;RY{&#65533;&#65533;4&#65533;)&#65533;#&#65533;&#65533;	&#65533;a&#65533;&#65533;&#65533;&#65533;$&#65533;&#65533;`&#585;&#1608;(k&#65533;&#33464;&#65533;&#65533;\	G4&#65533;&#65533;&#1114;e&#65533;c)$@\E F&#65533;3X&#65533;7&#65533;&#65533;@&#65533;&#65533;5&#65533;&#65533;&#402;&#65533;&&#65533;&#65533;&#586;l&#65533;[\)C&#65533;&#65533;&#65533;&#65533;&#280;&#1210;J&#65533;0W&#227;8&#65533;Z>"&#65533;H&#65533;&#65533;2P&#1090026;6&#1830;&#65533;q&#1129;?&#65533;&#65533;,`&#351;p&#65533;&#65533;<F&G&#65533; &#65533;&#65533;.F&#65533;&#65533;&#65533;%d&#65533;&#65533;&#65533;x&#65533;8&#65533;&#65533;&#65533; &#65533;"?&#65533;&#65533;&#65533;&#65533;9t&#65533;&#65533;W&#65533;&#65533;B)Dg_dYt&#65533;&#65533;6&#65533;z/r&#65533;&#65533;&#10418; &#65533;&#65533;&#65533;&#65533;e)&#65533;f&#65533;
&#65533; 	&#65533;`&#65533;&#65533;`&#65533;&#65533;%&#65533;&#65533;u&#65533;x&#65533;&#65533;&#65533;yNLh&#65533;c	&#65533;p&#65533;| 6&#65533;&#65533;	&#65533;@&#65533;&#65533;Y:\&#65533;g&#65533;q&#65533;	&#65533;`&#65533;&#65533;~&#65533;1N&#65533;&#65533;&#65533;:&#65533;&#65533;&#65533;u'&#65533; e&#65533;&#645;&#65533;N0&#655;+&#65533;&#65533;,&#65533;C'&#803;&#65533;&#65533;&#65533;&#65533;&#65533;&#65533;	&#65533;&#65533;RP&#65533;\'&#65533;$&#65533;$5h&#65533;c&#65533;>b"J&#65533;&#65533;?&#65533; &#65533;&#65533;XD&#65533;"&#65533;&#65533;	v&#65533;&#65533;&#65533;p"Q*&#65533;l&#1814;&{&#65533;&#65533;nI&#65533;&#65533;J &#327;j&#65533;b&#65533;&#1156;&#65533;&#65533;UVF	&#65533;a&#65533;&#65533;"N&#65533;&#65533;`&#65533;&#1701;"&#65533;&#65533;&#65533;&#65533;0&#65533; &#65533;.&#65533;&#65533;7&#65533;&#65533;&#65533;&#65533;R&#1255;i)&#65533;|&#65533;&#65533;|&#65533;H&#65533;&#65533;Q&#65533;&#65533;1&#65533;u&#65533;&#162;&#1646;j':,&#65533;&#65533;&#65533;p&#65533;&#65533;`	&#65533;&#65533;:&#65533;&#65533;&#65533;&#65533; 
d&#65533;&#65533;&#65533;&#65533;P&#65533;	&#65533; &#65533;\&#65533;&#65533;&#65533;5j&#1052;I&#65533;&&#65533;:v&#65533;&#1841;#&#65533;0b&#65533;t&#65533;&#133;K&#65533;/&#65533;t&#65533;H&#65533;d1e&#520;&#65533;&#65533;%L&#65533;4n&#65533;&#65533;&#65533;&#65533;G&#65533;B&#65533;&#65533;&#65533;&#65533;s&#65533;&#65533;&#65533;8p&#1968;a&#65533;&#65533;&#65533;5i&#1324;Y:T&#857;&#65533;g&#1064;qC&#65533;&#65533;:&#65533;&#65533;&#65533;c'&#65533;&#65533;5eFr&#65533;"&#65533;c0d&#65533;&#65533;1&#246;&#793;5n&#65533;&#273;C&#65533;&#65533;&#65533;6	&#452;!S&&#65533;/h&#852;LX&#65533;K&#65533;D&#65533;&#65533;&#65533;&#425;0V&#65533;`&#65533;&#65533;&#65533;+V&#65533;&#65533;&#65533;&#65533;H&#65533;f&#65533;r&#65533;R&#65533;&#65533;{&#616;&#65533;&#65533;&#65533;&#65533;&#65533;+#&#65533;P&#65533;&#164;&#65533;'Q&#65533;\&#65533;&#65533;&#65533;&#65533;4i&#1056;Y&#65533;&8u&#65533;&#65533;&#65533;+G7&#65533;&m
\&#65533;8v&#65533;&#65533;&#65533;&#65533;&#65533;H&#65533;&#65533;&#65533;S&#65533;&#65533;9&#65533;&#65533;93F$F&#65533;Z&#65533;&#774;B_
&#65533;/f&#65533;&#65533;9S&#65533;})M,&#65533;DVd&#65533;&#65533;h&#65533;W&#65533;y&#65533;&#65533;&#65533;l&#65533;&#65533;&#65533;OB9&#65533;W`&#65533;T&#65533;hUd&#65533;&#249;!&#65533;&#65533;|&#65533;&#65533;&#65533;Dt&#65533;&#65533;&#65533;&#65533;U&#65533;&#65533;&#65533;&#65533;&#65533;Fp<Gcs?&#65533;&#65533;&#65533;pR&#65533;tk&#65533;&#65533;&#65533;Y|&#65533;Hb&#65533;&#65533;a|AEML1&#65533;TJ1ED&#65533;&#342;X\q&#65533;]&#65533;&#65533;d&#65533;1r&#65533;&#65533;&#65533;&#65533;q&#261;&#65533;&#833;&#65533;n&#65533;&#65533;&#65533;~&#65533;&#65533;&#65533;m&#65533;1&#65533;&#65533;&#65533;&#65533;&#65533;&#65533;%&#65533;&#65533;dGZXa[(JdZ&#65533;&#65533;&#65533;^]\EDq&#65533;&#65533;&#65533;&#65533;&#65533;Y&#65533;&#65533;&#65533;&#65533;S8&#65533;m&#65533;YLqC/&#65533;`=1DM@&#65533;&#65533;MH&#65533;&#65533;[r&#65533;R&#1063;DJ<&#65533;DK@AePD!Y&#65533;f1e&#65533;VA&#65533;a&#65533;&#65533;&#65533;c$I&#65533;SH&#65533;jULaia1&#65533;&#65533;&#65533;&#65533;FK%K E&#65533;&#65533;}&#65533;-&#65533;z&#65533;a&#65533;;&#65533;[&#65533;U7&#65533;>>&#65533;&#65533;V&#65533;&#65533;&#65533;&#65533;&#65533;[RLEC q&#65533;T&#65533;Z&#65533;	&#431;{I&#65533;&#65533;&#65533;&#65533;&#65533;&#65533;~*&#65533;&#65533;!4&#65533;&#65533;Q&#65533;&#65533;G&#65533;`&#65533;&#65533;c&#65533;L&#65533;&#65533;&#65533;&#65533;&#65533;&#65533;&#65533;~&#65533;&#65533;&#65533;&#65533;NA}&#65533;e&#65533;&#65533;%&#65533;&#65533;&#65533;RTG&#65533;m&#65533;A&#65533;[&#65533;&#65533;&#65533;&#65533;	&#65533;&#65533;&#65533;Jg&#65533;*YUV9Ei^&#65533;a&#65533;d&#65533;!&#65533;&#65533;=uQ&#65533;F&#65533;&#65533;LHQ&#65533;d&#65533;FNDiE&#65533;K&#65533;FM+&#65533;&#65533;D Ei\N&#65533;1&#65533;H!&#65533;&#65533;&#65533;`&#65533;&#65533;ia4&#612;&#65533;z4w&#65533;a&#65533;&#1110;AE&#65533;&#65533;3&#65533;&#65533;e&#65533;&#65533;&#65533;O&#65533;&#65533;o&#65533;&#65533;&#65533;&#65533;f&#65533;$&#65533;G&#65533;Y`0&#65533;R&#65533;&#65533;&#65533;&#65533;&#957;1s&#65533;b&#65533;]&#65533;a8&#2030;&#65533;&#65533;/
_&#65533;&#65533;&#65533;&#65533;(O&#65533;:&#65533;Y v&#65533;&#65533;k&#1553;v&#65533;Fn&#65533;&#65533;&#65533;jl&#65533;;&#65533;Se C&#65533;Ju/,
$|&#65533;&#65533;&#65533;/(+"&#65533;&#1468;&#65533;=Qi&#65533;~&#65533;&#65533;&#65533;;&#65533;&#65533;&#65533;&#65533;&#65533;4&#65533;AL_V.pm&#65533;=#	&#65533;F"c&#65533;+&#299;&#65533;&#65533;&#65533;&#65533;&#65533;&#65533;),aA&#65533;&#65533;@"e-&#65533;Q&#65533;f$&#65533;&#65533;G9@&#65533;&#65533;&#65533;&#65533;&#65533;&#65533;&#65533;A&#65533;&#65533;C&#65533;R&#65533;9 &#65533;9&#65533;&#65533;^y&#899;&#65533;&#65533;&#65533;&#65533;Ff&#65533;&#65533;&#65533;&#65533;&#65533;&:&#65533;q&#65533;r&#65533;&#65533;T&#65533;/&#65533;&#65533;&#65533;:Fy&#65533;g&#65533;&#65533;&#65533;&#65533;>b!,\&#65533;&#65533;0&#881;&#65533;&#65533;&#65533;&#65533;^&#65533;&#65533;&#65533;&#65533;5&#65533;{	R&#65533;p&#65533;&#65533;&#65533;wt&#65533;T&#65533;@/ &#65533;G&#65533;&#65533;N#&#65533;0a&#65533;,&#65533;WQ(7OF}&#65533;WHF&#65533;&#65533;9	}C&#65533;&#65533;$&#65533;&#65533;&#65533;
U&#65533;M&#65533;&#65533;&#65533;&#65533;#$&#65533;^&#23201;&#65533;0&#65533;+^&#65533;&#65533;
&#1034;V&#65533;&#65533;E&#65533;`&#65533;&#65533;&#65533;T&#65533;&#65533;&#65533;&#65533;G&#1184;&#65533;&#65533;B&#65533;8&#65533;M)32&#65533;&#65533;O0&#65533;&#65533;L_&#65533;&#65533;WLg&#65533;U&#65533;&#65533;&#65533;&#65533;t9K&#65533;&#1525;#YK&#65533;&#1675;&#1586;.Gnfz&#65533;Wk&#65533;&#65533;&#65533;)a&#65533;@&#65533;U&#65533;@H&#65533;&#256;ab	)cx$&UP&#65533;
&#65533;&#65533;<&#65533;&#65533;&#65533;lEB&#65533;W3&#65533;4{[&#65533;&#65533;&#65533;&#65533;&#1088;fdX&#65533;g&#65533;H&#997;&#65533;&&#65533;&#65533;&#65533;P/&#65533;&#65533;eqfh&#65533;&#65533;&#65533;4&&#65533;w&#65533;&#65533;>=v4&#65533;u3\&#65533;&#65533;&#65533;&#65533;&#824;!&#65533;s&#65533;	&#65533;&#65533;+&#65533;g~d&#65533;G&#65533;&#65533;8&@&#65533;	O&#65533;ODi&#65533;h9&#65533;=&#65533;+&#65533;&#65533;V&#65533;&#65533;&#65533;&#65533;cX&#65533;&#65533;PF8b&#65533;&#65533;&#65533; &#65533;&#65533;|!\Q&#65533;57&#720;&#65533;bSK&#65533;&#65533;&#65533;&#65533;&#65533;EFB&#65533;&#65533;&#65533;u&#65533;g(o(&#65533;W&#65533;&#150;&#65533;|&#65533;RNxBS&#1489;-|a&#65533;=J&#65533;&#65533;&#65533;Q9&#65533;R&#65533;R&#65533;C&#65533;&#65533;&#65533;&#65533;&#65533;Yjq&#17734;&#65533;!&#194;&#65533;e&#65533;&#1654;&#65533;-)	&#65533;,&#1745;ev&#65533;&#65533;&#65533;&#65533;&#735159;&#65533;(gpM&#65533;&#65533;P&#65533;&#65533;x&#65533;feHP&#65533;&#65533;	i8d&#65533;&#65533;&#65533;&#65533;_"&#65533;&#65533;4&#65533;%&#65533;&#65533;@&#65533;;&#65533;&#65533;&#65533; &#65533; &#65533;&#65533;2&#65533;&#65533;&#65533;&#65533;4&#65533;&#65533;-&#65533;&#384;&#65533;[&#1718;&#65533;&#65533;&#65533;'&#65533;Fp&#65533;|&#65533;&#65533;&#65533;5
Z&#65533;o&#65533;&#65533;>-%&#65533;,cs&#65533;&#65533;:&#65533;aM&#65533;&#1888;q&#65533;+&#65533;&#65533;WE&#65533;-&#65533;&#65533;&#65533;&#65533;h&#65533;u&#65533;-&#65533;&#65533;[X"C&#65533;&#65533;&#65533;&#65533;&#65533;-&#65533;&#65533;&#65533;|/&#65533;&#1554;|&#65533;u&#65533;&#65533;&#65533;&#65533;7&#65533;&#65533;fq	&#65533;q64&#65533;=&#65533;&#65533;&#65533;&#65533;&#65533;&#65533;&#65533;&#1215;L&#65533;V&#65533;&#1450;&#65533;;&#65533;&#65533;0&#65533;;&#65533;f&#65533;&#65533;t&#65533;~&#65533;&#65533;&#65533;J:r&#65533;&#65533;:&#65533; &#65533;&#65533;&#65533;&&#65533;+&#65533;g&#65533;&#65533;&#65533;e?&#65533;z&#65533;~&#1442;4\&#65533;&#65533;&#65533;<&#65533;&#65533;&#65533;
&#65533;Y&#65533;&#2028;5&#65533;&#65533;n(&#65533;O&#65533;&#65533;&#65533;&#65533;&#65533;&#65533;&#65533;g&#65533;Rh/&#65533;&#65533;P&#65533;&#65533;j&#65533;
&#65533;&#65533;p|r&#65533;.&#65533;D#&#65533;N&#65533;&#65533;&#65533;&#65533;<&#65533;&#65533;#{&#65533;&#1674;W&#65533;&#65533;h&#693;	D&#65533;A^{ &#65533;&#65533;RWZ}&#65533;-&#65533;i[&#65533;gk&#65533;j9Z&#65533;Jt3&#65533;L&#65533;M&#65533;&#65533;&#51681;&#65533;&#65533;&#65533;&#65533;&#65533;Ib&#65533;(pa&#1028;&#65533;&#65533;P&#65533;&#65533;^K&#65533;&#65533;&#65533;s&#65533;rI&#65533;&#65533;j&#65533;&#918;&#65533;D&#65533;&#65533; !&#65533;   ,    &#65533;] &#65533; &#65533;	H&#65533;&#65533;@{&#65533;&#65533;&#1907;gO!C&#65533;&#65533;&#65533;&#65533;&#65533;{&#65533;i&#65533;&#561;&#65533;&#463; C&#915;G&#65533;&#65533;Hz&#65533;F&#65533;[&#594;%<w&#65533;Z&#668;I&#65533;e&#592;)J4&#563;&#65533;&#991;@&#65533;
J&#65533;&#65533;&#1123;H&#65533;*]&#692;&#65533;&#1255;P&#65533;J&#65533;J&#65533;&#65533;&#1387;X&#65533;*&#65533;91aF&#65533;Cr&#65533;G&#65533;dY&#65533;5&#1258;]&#65533;V&#65533;&#65533;zdK&#65533;+&#65533;+&#1349;
&#65533;&#65533;&#65533;;&#65533;a_&#65533;
L&#65533;&#65533;&#65533;&#200;QFT&#65533;&#65533;&#65533;d&#13380;L&#65533;r&#21000;&#65533;&#65533;&#65533;&#697;&#65533;&#65533;&#992;C&#65533;M&#65533;&#65533;&#65533;&#1256;S&#65533;&#65533;&#65533;o`&#258;&#65533;..i&#1010;&#65533;&#1784;s&#47495;&#65533;&#65533;b&#1536;7&#65533;&#65533;&#65533;Q`&#65533;&#65533;*_&#956;&#65533;&#65533;&#65533;&#65533;C&#65533;=&#65533;&#65533;&#65533;&#1587;k&#65533;&#957;&#65533;&#65533;&#65533;&#65533;M&#65533;&#65533;&#65533;&#65533;&#65533;&#65533;&#65533;&#1259;&#65533;k=&#65533;{&#65533;&#65533;&#65533;&#65533;&#494;&#65533;&#65533;&#65533;&#65533;&#65533;&#65533;&#65533;&#65533;&#1023;&#65533;&#65533;&#65533;&#65533;=&#65533;C&#65533;h&#65533;&#65533;qe&#65533;6&#65533;&#65533;&#65533;F(&#65533;Tx17&#65533;&#65533;v&#65533;v&#65533;&#65533; &#65533;(&#65533;$&#65533;h&#65533;(&#65533;&#65533;&#65533;&#65533;&#65533;X&#65533;0&X&#1803;4&#65533;&#65533;&#65533;D3&#65533;&#65533;<&#65533;h&#65533;>f&#65533;`E&#65533;&#65533;&#65533;H&#65533;UE`yu&#1088;&#65533;)&#65533;T&#65533;P&#65533;w&#65533;&#65533;&#65533;X&#65533;&#65533;ZNy&#65533;&#65533;WC7&#65533;^9&#65533;&#65533;eO@&#65533;&#65533;T&#65533;nN	g&#65533;&#65533;i&#65533;&#65533;	T&#65533;]&#65533;\E}zu&#65533;&#65533;x
Eh&#65533;<.x&#65533;&#65533;f&#65533;&#65533;R~&#65533;c&#65533;&#1185;&#65533;&&#65533;&#65533;t&#65533;&#65533;F&#1831;bJ&#65533;&#65533;&#65533;&#65533;&#65533;&#65533;x&#65533;f;-df&#65533;`&#65533;&#65533;&#65533;&#65533;8&#65533;Z&#1836;}&#65533;&#65533;"&#65533;&#65533;&#65533;&&#65533;&#65533;}&#65533;&#22946;kl&#65533;I&#65533;&#65533;&#65533;&#65533;&#65533;&#65533;	&#65533;&#65533;B&#65533;&#1397;&#65533;.&#65533;m&#65533;`&#65533;&#65533;&#65533;E&#65533;&#65533;&#65533;&#65533;])&#65533;&#65533;WP&#65533;&#65533;&#65533;&#65533;&#65533;2&#65533;,&#65533;&#1718;{n&#65533;&#65533;v5&#65533;&#65533;&#65533;^e-&#65533;&#1550;&#65533;e&#65533; &#65533;&#65533;j&#65533;	&#1719;&#65533;^Hj&#65533;&&#65533;&#65533;0`&#65533;>&#65533;&#65533;&#65533;&#65533;"&#65533;p&#65533;&#65533;b&#65533;F&#65533;V&#65533;&#65533;	&#65533;&#65533;&#65533;&#65533;&#65533;&#793;&#65533;&#65533;h&#65533;&#65533;X&#65533;&#65533;n&#65533;,&#65533;(2D&#65533;&#65533;&#47415;&#65533;D%4s&#65533;C&#65533;&#65533;s&#65533;&#65533;m&#65533;1'&#65533;&#65533;&#65533;2n&#65533;&#1722;a1&#65533;&#1304;&#65533;&#1814;&#65533;&#65533;&#65533;&#65533;&#709;&#65533;&#65533;&#65533;&#65533;f&&#65533;&#65533;}&#65533;&#65533;r&#65533;!\&#65533;Q&#65533;M&#65533;&#1752;Q=&#65533;F7&#614;Q&#65533;I&#65533;&#65533;|&#65533;&#65533;&#65533;&#65533;&#65533;o*&#65533;&#65533;&#1372;&#1636;&#65533;&#65533;\&#65533;&#65533;&#65533;&#65533;&#65533;6&#65533;&#65533;&#65533;FI&#65533;&#41637;9G &#65533;\&#65533;&#65533;e&#65533;&#65533;&#65533;&#65533;Zk&#65533;&#65533;&#65533;&#65533;r&#65533;&#65533;&#65533;&#65533;l&#65533;j&#65533;&#65533;&#65533;&#65533;-&#65533;[d&#65533;5&#65533;I)&#835;&#65533;<&#65533;&#65533;.<&#65533;&#65533;$mR?&#65533;|&#65533;E&#65533;^&#65533;.&#65533;&#762;&#65533;&#65533;wN&#65533;&#65533;&#65533;z9&#65533;&#195;&#65533;q&#65533;&#65533;&#65533;U&#65533;&#65533;&#65533;8*&#65533;dvl&#65533;&#65533;#g&#65533;&#65533;&#65533;_c&#407;&#65533;&#65533;8&#65533;&#65533;&#65533;&#65533;&#65533;&#921;&#990;&#65533;p	&#65533;&#65533;&#65533;&#65533;&#65533;&#65533;3&#65533;&#65533;@ 2p&#65533;&#65533;i&#65533;x7&#65533;t$abZ&#65533;&#65533;&#65533;&#65533;&#65533;&#65533;OO&#65533;&#65533;^y&#65533;&#65533;&#65533;H@&#65533;&#65533; &#65533;V&#65533; E&#65533;&#65533;{y&#65533;&#65533;&#65533;v2&#65533;&#65533;Y&#65533;O4\&#65533;}&#341;&#65533;-&#65533;sEk]&#65533;&#65533;&#65533;7$&#929;&#65533;[A$&#65533;&#436;&#65533;&#65533;&#65533;&#65533;Q&#65533;&#65533;r&#1489;&#65533;&#1069;&#65533;T&#65533;&#65533;Y&#65533;r@,.&#65533;&#65533;bY&#65533;&#65533;E&#1797;&#65533;&#65533;V&#65533;[=R&#65533;%Vo&#65533;9&#65533;rX&#65533;@&#65533;&#65533;L&#65533;&#65533;&#65533;C&#65533;&#65533;&#65533;&#65533;&#65533;9&#65533;&#65533;&#65533;&#65533;xkd &#65533;F&#65533;3	&#65533;|&#65533;\&#65533;&#65533;<&#65533;&#65533;FV&#65533;o&#65533;!P&#65533;&#65533;&#65533;&#639;u&#65533;&#65533;&#65533;&wV'Jjf&#65533;&#65533;+&#65533;&#65533;&#65533;&#65533;	Z&#65533;^&#65533;&#65533;e&#1659;&#65533;&#65533;&#65533;v*&#65533;-s&#65533;&#65533;]"&#1175;&#65533;&#65533;&#65533;.&#65533;y&#65533;Y"&#1176;&#65533;[!/&#65533;&#65533;G&#65533;L&#65533;lM&#65533;>&#1385;
U&#65533;S&#65533;&#65533; O&#65533;n&#65533;&#65533;g8&#65533;&#65533;B:&#65533;&#65533;&#65533;n2k&#65533; Dr&#1459;&#65533;&#65533;sd&#65533;Y&#954;&#65533;&#65533;p&#65533;&#65533;&#65533;&#65533;&#454;X&#65533;=&#65533;&#65533;&#65533;&#65533;&#65533;VHHP/&#65533;&#268;61K&#65533;x&#65533;r&#65533;&#65533;&#65533;&#65533;9:Q[&#65533;&#65533;&#65533;i&#65533;&#65533;&#65533;&#65533;+&#65533;&#65533;.e&#65533;_&#65533;&#65533;!M~&#65533;&#65533;&#65533;J&#65533;#&#529;&#65533;&#65533;&#65533;<(/&#472;&#65533;&#65533;&#65533;g&#65533;|&#65533;&#65533;4&7&#65533;n&#65533;&#65533;&#65533;&#295;&#65533;&#437;&#65533;&#65533;&#65533;0b~M&#65533;ZFS&#65533;2&#65533;eT&#1138;P&#65533;F&#65533;&#65533;&#65533;*T&#65533;ZE
&#1063;9&#65533;&#65533;&#65533;R&#65533;&#65533;&#65533;&#65533;&#65533;`+&#65533;&#65533;tER&#65533;&u&#65533;p=&#65533;&#298;&#65533;u&#65533;&#65533;2+&#65533;L^Y&#65533;W&#65533;a&#1090;w&#65533;&#65533;FzF&#65533;&#16981;ZC&#65533;&#65533;n&#65533;&#65533;&#65533;&#65533;&#302;&#65533;|\*&#65533;&#1182;&#65533;6e<&#1843;&#65533;F&#65533;&#65533;x&#65533;&#1395;&#65533;&#65533;hG+&#1725;&#65533;V&#65533;Mm^U&#65533;Z&#65533;&#65533;&#65533;&#65533;&#65533;&#65533;jA&#65533;Z&#65533;&#65533;&#65533;v&#65533;&#65533;&#65533;&#65533;.u&#65533;&#65533;&#65533;&#65533;<yz&#65533;S&#65533;z&#65533;&#65533;.&#65533;&#1804;&#65533;r&#65533;C&#65533;&#65533;&#65533;U#&#65533;&#65533;&#65533;J&#65533;A]y&#65533;&#65533;1&#65533;.<&#65533;A&#1918;&#65533;&#65533;&#65533;d+/&#65533;&#1249;N&#65533;&#65533;&#65533;M&#65533;z&#65533;&#65533;&#65533;&#65533;&#65533;7&#65533;r&#65533;&#65533;x&#65533;ZvBq5D;i&#65533;&;&#65533;&#65533;&#65533;&#65533;&wc2`&#65533;^&#65533;N&#65533;&#65533;&#65533;`&#65533;X2&#65533;x&#65533;%\&#65533;
w&#65533;&#65533;Fm&#65533;&#65533;k&#65533;&#65533;Z&#65533;&#65533;&&#65533;&#65533;/L&#65533;&#65533;Z&#65533;&&#65533;uc&#65533;&#1947;u&#65533;"q&#65533;4R&#65533;&#65533;&#65533;;`&#65533;&#65533;x&#65533;&#65533;&#65533;&#65533;&#65533;8@&#65533;&#65533;\MJ&#65533;oW&#65533;&#65533;&#65533;.&#65533;gR&#65533;&#65533;&#65533;&#65533; &#65533;o&#65533;@&#65533;bU-&#65533;&#65533;2M&#65533;&#65533;&#65533;&#65533;&#65533;7&#65533;	$)&#65533;&#65533;o1&#65533;&#792;e&#65533;&#65533;W&#65533;&Y&#65533;&#65533;&#65533;&#65533;K&#65533;A&#65533;:&#1753;&#65533;&#65533;h&#477;&#1873;gw&#65533;&#65533;q&#65533;p&#65533;&#65533;K&#65533;B#&#65533;&#65533;&#65533;t&#65533;&#65533;a8&#65533;&#65533;&#968;&#65533;&#65533;&#65533;&#65533;gD;&#1026;f&#65533;&#65533;&#65533;&#65533;/&#65533;c&#65533;&#65533;.G&#65533;&#65533;&#65533;l&#65533;&#65533;&#65533;8w&#65533;&#65533;}B&#65533;&#496;&&#65533;&#274;N"&#65533;$&#65533;I>&#65533;&#65533;&#65533;\&#65533;&#65533;&#65533;&#65533;&#65533;Ix9&#714;jY-&#65533;=&#65533;9&#65533;&#65533;&#65533;&#65533;Z&#65533;&#65533;		&#65533;&#65533;&#65533;&#65533;&#461;&#65533;^8	J$_&#1523;&#65533;s&#65533;&#65533;&#65533;&#65533;;&#65533;&#65533;&#65533;&#65533;&#65533;&#65533;nw&#65533;&#65533;&#65533;q&#65533;7&#65533;)&#65533;&#65533;z&#65533;9&#65533;~&#65533;w&#65533;&#65533;&#65533;&#65533;}&#65533;{&#65533;&#65533;&#65533;&#65533;&#65533;Mn|&#1846;[n6)&#65533;G&#669;&#65533;&#65533;}&#65533;&#65533;&#65533;G&#65533;fU&#1525;&#65533;&#65533;u5&#65533;b&#65533;q&#65533;
k,MI&#65533;&#65533;z&#65533;&#65533;BZ&#65533;	&#65533;&#65533;k&#65533;!S&#65533;R&#65533;&#65533;k`&#65533;&#65533;j[&#1166;&#65533;&#65533;&#65533;-&#65533;ms&#65533;&#65533;&#65533;&#65533;&#65533;+.&#65533;Y&#65533;&#65533;&#65533;&#65533;&#65533;&#65533;|&#65533;Q&#65533;D&#65533;&#65533;0&#65533;&#65533;&#65533;M&#65533;a&#65533;Ec&#65533;&#65533;y^7&#65533;&#65533;>n&#65533;w&#65533;&#65533;&#65533;&#65533;&#65533;&#65533;pG&#1785;&#65533;dG&#65533;&#65533;&#65533;&#65533;&#65533;&#65533;&#65533;&#65533;\&#65533;&#65533;&#65533;&#65533;^n%&#65533;&#65533;&#65533;&#65533;):&#65533;&#1175;I&#65533;&#65533;v&#65533;&#65533;&#65533;&?&#65533;R&#65533;Jq&#65533;&#65533;W&#65533;
&#65533;&#65533;&#65533;e&#65533;!gbz&#65533;'/&#65533;&#65533;N.3i&#65533;&#65533;&#65533;&#1806;&#65533;&#65533;M&#65533;!x&#65533;b&#65533;&#65533;,&#65533;G&#65533;<&#65533;+x&#1968;&#65533;pv&#65533;&#65533;&#1587;>&#65533;&#638;&#65533;&#65533;K&#65533;&#65533;&#65533;&#65533;&#65533;&#65533;K1&#65533;&#65533;&#65533;e&#65533;$&#65533;^&#65533;&#65533;.v&#65533;&#65533;g&#65533;&#65533;&#65533;&#45630;&#65533;&#65533;}=C&#65533;&#65533;&#65533;&#65533;&#65533;&#1917;=w&#65533;&#2012;&#65533;~&#65533;;&#65533;}&#65533;c&#65533;&#65533;&#1279;>&#65533;&#1007;}v&#65533;&#65533;&#65533;>hB&#65533;h&#65533;&#65533;&#65533;7N&#65533;&#65533;&#65533;&#65533;&#65533;&#65533;&#65533;[&#65533;&#65533;&#65533;7OX&#65533;=&#65533;&#65533;JT@DyR&#65533;@Vfd&#65533;&#65533;y&#65533;vo&#1909;U%AwE&#65533;7A&#65533;'&#65533;&#65533;Vnv&#65533;d&#65533;V&#65533;&#1861;o"H&#65533;&&#65533;h&#65533;&#65533;a&#65533;&#65533;W]&#65533;p&#65533;w&#65533;43N&#150;@#a`&#65533;&#65533;u&#65533;vY&#65533;v&#65533;wn&#1159;n&#65533;~F&#65533;v&#65533;&#65533;&#65533;cGv&#65533;u&#65533;&#65533;&#65533;&#65533;}T&#65533;&#65533;U&#65533;~&#1623;u&#65533;oG&#65533;&#65533;*&#65533;d	?&#65533;$&#65533;&#65533;&#65533;[l(tj&#65533;^&#65533;&#65533;NCET&#65533;&#65533;j[&#65533;>:&d&#596;>&#65533;&>&#65533;&#65533;'&#65533;&#65533;&#65533;W&#65533;&#65533;h"&#65533;~&#65533;gQ"&#65533;PAEk&#65533;&#65533;W&#65533;>&#65533;g&#65533;6&#65533;&#65533;w&#65533;&#65533;y&#65533;&#65533;k&#65533;&#65533;F&#65533;&#65533;&#65533;&#65533;&#65533;D&#65533;#|&#65533;"&#65533; &#65533;|&#65533;&#65533;&#65533;&#65533;y&#65533;g&#65533;&#453;&#65533;x~&#65533;&#65533;|&#65533;&#65533;&#65533;7~&#65533;7&#65533;&#65533;T&#65533;&#65533;&#65533; &#65533;&#65533;&#65533;}&#65533;k&#65533;7&#65533;3&#65533;p&#65533;&#65533;f&#65533;Q&#65533;C&#65533;SGOq:&#65533;&#65533;Q&#65533;&#65533;&#65533;xY&#65533;&#65533;&#65533;lhdXGn[&#65533;g&#65533;Vh&#65533;eet&#65533;&#65533;al&#65533;h&#65533;6&#65533;#hi&#65533;Xrs&#65533;gj&#65533;n&#65533;xhfu&5t"&#65533;&#65533;vC_&#65533;C#&#65533;a)&#65533;&#65533;x&#65533;&#65533;w&#65533;&#65533;w&#65533;&#65533;k({&#1546;&#65533;&#65533;vb&#452;X&#65533;&#65533;T&#65533;&#65533;W&#65533;&#65533;&#65533; &#65533;&#65533;&#65533;&#65533;G(}}"}&#65533;&#1489;,&#65533; y&#65533;8&#65533; Y&#65533;,&#593;6&#65533;t&#65533;Gv&#65533;&#65533;&#65533;0&#65533;Z*&#65533;Y&#65533;&#65533;r9Ws+X&#65533;U&#65533;s&#65533;s&#65533;s&#65533;&#65533;&#65533;&#65533;&#65533;&h&#65533;&#65533;B6e^&#65533;)&#65533;&#65533;XyYa&#65533;&#65533;&#65533;&#65533;&#65533;&#65533;|&#65533;8}&#65533;Wp&#65533;&#1545;&#65533;8&#65533;&#65533;o&#65533;&#65533;&#65533;&#65533;&#65533;&#65533;&#65533;|&#65533;&#65533;}&#65533;&#65533;o9i&#65533;&#65533;d`&#65533;l&#65533;":gx&#65533;&#195;&#65533;^Y&#65533;o)&#65533;&#344;&#30725;&#65533;&#65533;&#65533;&#65533;&#65533;&#65533;&#600;&#65533;&#65533;)&#65533;&#65533;&#65533;&#65533;&#1624;&#200;0&#65533;&#65533;&#65533;&#65533;2)&#65533;&#65533;&#1624;&#65533;	&#65533;&#65533;i&#65533;&#65533;&#65533;&#65533;&#65533;&#65533;&#65533;$&#65533;&#65533;uy&#65533;&#65533;&#65533;&#65533;&#457;&#65533;&#65533;&#65533;V&#65533;&#65533;W&#65533;&#65533;n&#65533;&#65533;&#65533;&#460;H&#65533;AEE&#65533;6F&#65533;C&#65533;Y&#65533;M@&#65533;&#65533;R_&#65533;u&#65533;W&Fr
&#65533;}`&#65533;&#65533;E&#65533;&#65533;&#65533;&#65533;@&#65533;&#65533;I:Hs&&#65533;G&#65533;X&#65533;k&#65533;&#65533;Ah&#65533;Q&#65533;~&#65533;i&#65533;&#65533;V&#65533;A&#65533;&#65533;&#65533;l&#65533;&#65533;m&#65533;Y&#65533;7Se5&#65533;&#65533;f&#65533;&#65533;&#1551;&#65533;x&#65533;oW&#65533;&#1239;&#65533;T&#33935;&#65533;/&#65533;&#65533;1&#65533;&#65533;z&#65533; &#65533;&#65533;&#65533;&#1632;&#65533;&#65533;	&#65533;(&#65533;4)&#65533;J&#65533;z&#65533;)i&#65533;t9i$&#65533;h'i>[e&#65533;b+o&#65533;&n&#65533;g&#65533;H&#65533;&#65533;6p&#65533;i 	&#65533;zwS@&#65533;fRTw&#65533;X&#65533;k81M&#65533;&#65533;M&#65533;.M2z&#65533;Q&#65533;E&#65533;&#65533;s&#65533;n&#967;~&#65533;(&#65533;t&#65533;[&#25193;3G&#391;z&#65533;F&#65533;xF}&#65533;Yg&#65533;W&#65533;&#65533;w&#65533;c&#65533;&#65533;v&#65533;]=)&#65533;}&#357;&#65533;e&#65533;3&#65533;G4CO&#65533;3ltF&#65533;&#65533;&#65533;&#65533;&#27010;&#65533;]&#871;u&#328;&#65533;&#672;&#65533;(&#65533;&#65533;&#65533;9&#65533;&#65533;9&#65533;&#65533;
&#65533;&#65533;*&#65533;&#65533;y&#65533;&#65533;j&#65533;si&#65533;&#65533;&#65533;&#65533;&#600;&#65533;Z&#65533;&#65533;&#65533;&#65533;c&#65533;~Dx&#65533;e&#1702;dX&#65533;&#65533;_uz&#65533;&#65533;&#65533;&#65533;&#65533;&#65533;`&#65533;X.t&#65533;L&#65533;HQPTWb&#65533;&#394;&#65533;&#65533;&#65533;I&#65533;&#65533;V(}3)&#65533;&#65533;&#65533;&#65533;&#65533;&#65533;&#65533;&#65533;&#65533;NmC&#65533;BT^&#65533;&#65533;&#342;Z&#65533;Y&#65533;\W&#65533;&#65533;&#65533;u&#951;nt&#65533;n7&#65533;&#65533;.
&#65533;&#65533;&#65533;w>&#65533;&#65533;j&#227;H&#65533;t@&#65533;
&#65533;&#457;E&#65533;&#65533;&#65533;&#1418;I&#1558;&#65533;&#65533;&#65533;8&#65533;&#65533;&#672;&#65533;
&#65533;&#65533;&#65533;&#65533;+&#65533;0&#65533;&#65533;Vh&#65533;#&#65533;&#65533;5&#1648;&#65533;g&#65533;	wq7p0*w3&#65533;j7p-&#65533;&#65533;&#65533;&#65533;n&#65533;}&#65533;&#65533;J&#65533;&#65533;&#65533;6t&#65533;hA&#65533;tB&#65533;&#1202;&#65533;4N&#65533;&#65533;^E&#65533;K&#65533;)&#65533;&#65533;&#65533;&#65533;&#65533;&#65533;4&#65533;&#65533;E31&#65533;&#65533;9&#65533;&#65533;xv&#65533;&#65533;&#65533;
&#65533;&#65533;I&#65533;&#65533;&#65533;&#65533;GCQDb&#65533;a&#65533;6~*	&#65533;kZ~&#65533;8&#65533;UK&#65533;m&#65533;}&#65533;i&#65533;[&#1781;&#65533;i&#65533;K[z&#65533;w&#65533;&#65533;^Z&#65533;;&#65533;FUU`&#65533;&#65533;&#678;?8&#65533;&#65533;j&#65533;&#65533;&#65533;&#65533;|&#1783;~&#65533;&#65533;|{&#65533;&#65533;y&#65533;&#65533;)&#65533;&#65533;&#65533;&#65533;&#65533;&#65533;&#65533;(I&#65533;&#65533;&#65533;&#65533;&#709;&#65533;jn&#65533;g&#65533;{&#65533;&#65533;X&#65533;&#65533;&#65533;&#1445;&#65533;&#65533;Q}*&#65533;p&#718;YE&#65533;&#313;&#65533;J#&#65533;&#65533;&#65533;z(&#65533;&#65533;&#65533;)&#65533;&#65533;G&#65533;z&#65533;U(&#65533;n&#1489;&#65533;&#65533;Vh&#65533;
&#65533;&#65533;&#714;K&#65533;&#65533;v&#65533;&#65533;&#65533;ah&#65533;j&#65533;&#9788;|V&#65533;&#65533;&#65533;&#65533;&#65533;G&#65533;&#65533;f&#65533;&#65533;	}ej&#65533;Y:&#65533;V&Lh&#1744;&#1907;&#65533;/&#65533;f&#65533;&#65533;&#65533;&#65533;&#65533;&#65533;&#65533;k'&#65533;iI&#65533;&#65533;Z&#65533;&#65533;&#65533;	z&#65533;&#65533;&#65533;	&#65533;&#65533;;&#65533;&#65533;Y&#65533;&#65533;{&#65533;&#65533;&#737;&#65533;k&#65533;+&#65533;&#65533;&#538;&#65533;&	&#65533;&#65533;&#65533;&#65533;&#65533;{&#65533;&#65533;W&#65533;]&#65533;&#65533;4&#65533;&#65533;&#65533;&#65533;W&#65533;|#&#65533;&#65533;&#65533;&#413;&#65533;dB
e&#65533;&#65533;&#65533;cQ^V1&#65533;&#755;[&#65533;=	&#65533;O8&#65533;&#65533;&#65533;&#65533;&#65533;{&#65533;:&#65533;/<&#65533;Yh&#65533;19&#65533;&#65533;Y}u&#393;&#65533;QBR&#65533; &#65533;v&#65533;n\x&#65533;&#65533;&#33450;&#65533;&#65533;uv&#65533;W&#347;~&#1639;&#984;&#65533;&#65533;&#65533;Y&#65533;]&#65533;h&#65533;N&#821;&&#65533;&#65533;&#65533;Y&#65533;d,&#65533;b&#792;&#65533;&#65533;&#393;[&#65533;&#65533;Z&#65533;Zx&#65533;2&#65533;&#200;&#65533;6\&#464;&#65533;&#65533;;&#808;&#65533;&#65533;&#403;&#65533;&#65533;g&#1803;l&#65533;&#65533;&#65533;s&#65533;&#65533;Q&#65533;&#65533;&#65533;&#65533;k&#65533;&#65533;&#65533;<z&#65533;,$&#65533;&#65533;x&#65533;lw&#65533;9&#65533;&#65533;&#65533;`&#65533;|&#65533;&#65533;@&#65533;&#65533;&#65533;&#604;l&#65533;&#65533;&#612;&#65533;&#599;&#65533;&#591;	&#669;&#65533;&#65533;&#65533;L&#65533;&#65533;&#65533;&#65533;&#65533;&#65533;&#65533;_M&#65533;xa4&#65533;&#65533;7z&#65533;J&#65533;C8&#65533;b7&#65533;&#37455;&#65533;&#65533;&#65533;u&#65533;&#65533;&#65533;W&#65533;b*fr&#65533;&#65533;&#65533;
&#65533;
&#65533;y&#65533;&#65533;G&#1598;*&#65533;&#65533;&#65533;&#65533;&#65533;&#65533;&#65533;&#65533;&#65533;&#65533;&#65533;&#65533;&#65533;&#65533;&#65533;&#65533;&#1855;Z&#65533;&#65533;&#49060;|&#615;l&#65533;&#65533;&#65533;&#65533;|&#65533;&#65533;&#997;l&#65533;&#65533;&#680;&#65533;&#686;&#65533;&#987;&#65533;&#985;&#65533;&#65533;&#65533;L&#65533;&#65533;<&#65533;&#65533;\&#65533;&#65533;J&#65533;	&#65533;)&#65533;&#65533;&#65533;)s&#65533;&#641;&#65533;7&#65533; &U&#1643;b[&#65533;&#65533;}&#65533;&#65533;&#65533;|,A&#65533;L&#65533;&#65533;&#65533;
&#671;<&#65533;&#65533;&#65533;&#65533;&#65533;&#65533;&#65533;&#65533;0&#65533;&#65533;.&#65533;&#65533;&#65533;&#65533;p&#65533;,&#65533;&#65533;&#65533;@)&#65533;&#65533;1m3=&#65533; &#65533;b&#65533;&#65533;%&#65533;W! B9`&#65533;7{&#65533;zv&#65533;&#65533;q&#65533;nL&#65533;&#65533;LaX&#65533;X&#65533;&#65533;2&#65533;{&#65533;z&#65533;^|nM&#65533;}#&#65533;&#65533;&#65533;[&#65533;f]&#1412;K&#65533;e&#65533;~k&#65533;&#65533;&#65533;&#65533;8&#65533;&#1181;&#65533;2]&#65533;&#65533; &#65533;']&#65533;r&#65533;s&#65533;&#65533;?m&#65533;?&#65533;&#1185;&#65533;&#65533;&#65533;&#52709;y&#1537;&#65533;&#65533;)&#65533;&#65533;K&#65533;&#65533;&#65533;&#65533;lm&#65533;&#65533;&#65533;&#65533;&#759;&#65533;lT&#65533;&#65533;4Q&#65533;&#1455;&#65533;&#65533;&#65533;&#65533;&#65533;&#1244;&#65533;&#65533;-&#1322;&#65533;&#1256;m&#1692;&#65533;&#65533;0&#65533;&#1189;&#65533;&#65533;&#65533;\&#65533;&#65533;&#65533;Vi Y&#65533;&#65533;&#65533;)=S&#65533;&#65533;&#65533;&#65533;r&#65533;u&#65533;&#65533;&#65533;\vw7&#65533;&#65533;&#65533;&#65533;	&#65533;&#65533;`B&#65533;&#1394;&#65533;k&#65533;&#65533;&#65533;}R&#65533;&#65533;&#65533;K&#65533;Q&#65533;&#65533;-&#65533;&#65533;{&#65533;&#65533;&#65533;*&#65533;9\&#65533;&#65533;}&#65533;*&#65533;&#65533;&#65533;&#65533;&#65533;&#65533;&#65533;&#65533;&#65533;&#65533;&#65533;&#65533;&#65533;0&#65533;&#65533;&#65533;M&#65533;&#65533;&#65533;&#65533;;&#65533;&#1184;&#65533;&#65533;&#65533;&#65533;&#65533; &#65533;&#65533;
&#65533;&#473;&#65533;&#65533;&#65533;&#65533;H&#65533;&#65533;&#666;&#65533;&#65533;;`vWU&#65533;E1&#65533;>t&#65533;&#65533;f&#794;[&#65533;y:&#65533;&#65533;J&#65533;&#65533;+&#65533;&#65533;&#65533;&#65533;&#65533;&#65533;&#1957;,&#1518;&#65533;&#65533;0&#65533;&#65533;&#65533;&#65533;&#65533;w&#1756;<&#65533;/&#65533;&#65533;;&#65533;&#65533;*^&#65533;	&#65533;&#65533;<&#65533;}&#65533;&#65533;[w&#65533;@s&#65533;&#65533;tK&#65533;&#65533;&#65533;&#65533;&#65533;&#65533;]&#65533;UM*Q&#65533;mP[:&#65533;&#65533;Ez&#65533;&#65533;&#65533;v&#65533;,&#65533;&#65533;&#65533;&#65533;&#65533;gz&#65533;&#65533;&#65533;&#65533;\.&#65533;"M&#1408;[&#1552;&#65533;&#65533;&#65533;&#1911;f^&#65533;K&#1170;&#65533;&#65533;&#65533;&#65533;&N&#65533;(^&#65533;-&#65533;&#11101;&#65533;&#65533;&#65533;{^&#65533;-^&#15181;&#65533;w&#65533;&#65533;+}&#65533;kN&#65533;9&#65533;&#1976;WJ&#65533;b&#65533;&#65533;ugr&#65533;e0&#65533;@c&#6594;&#65533;E&#65533;jA&#65533;GG3&#65533;&#65533;hij&#65533;9&#65533;&#65533;
&#65533;&#65533; &#65533;&#65533;&#65533;&#65533;&#65533;<&#1732;&#65533;&#65533;.&#65533;&#65533;&#31550;&#65533;&#65533;]&#36728;&#65533;&#65533;Jw&#65533;&#65533;Yk&#65533;)Z&#65533;j&#65533;b&#65533;&#65533;r;&#65533;Y(wr&#65533;6&#65533;>)[&#65533;&#65533;dh&#65533;e&#65533;eT&#65533;S&#65533;&#65533;D&#65533;e&#1277;&#65533;&#65533;&#65533;&#65533;&#65533;]&#65533;&#65533;&#65533;&#65533;^&#65533;}Z>&#65533;D&#34917;&#65533;&#65533;e&#65533;&#65533;f&#65533;&#65533;&#65533;&#65533;&#65533;%&#65533;&#14489;&#999;&#65533;&#65533;&#65533;l&#65533;&#65533;&#65533;&#1961;&#65533;&#65533;n&#65533;.&#65533;&#65533;&#2032;&#65533;?&#65533;^&#65533;O&#65533;&#65533;&#65533;&#65533;&#1204;}&#580;&#65533;&#1963;&#65533;&#65533;&#65533;&#65533;3i&#65533;	&#65533;&#65533;&#65533;X&#65533;&#65533;&#65533;gZ&#65533;&#65533;@5&#65533;&#65533;~&#53337;&#65533;?"&#65533;&#65533;&#65533;&#65533; b&#65533;&#58873;&#65533;%&#65533;&#65533;*=&#65533;<&#65533;&#43965;&#65533;&#65533; &#65533;P&#65533;_&#65533;F&#65533;&#41294;&#65533;[p\&#65533;&#65533;Q&#65533;_&#65533;&#65533;\&#65533;&#65533;^El&#65533;,&#65533;&#65533;k&#65533;UeK<&#65533;&#1380;&#65533;gz^olq&#65533;PjQ&#65533;xd&#65533;z&#65533;Y&#65533;&#65533;f&#65533;&#65533;&#65533;&#65533;&#65533;&#65533;&#65533;&#65533;&#65533;^&#65533;o&#65533;&#682;<&#65533;&#65533;&#65533;&#65533;}&#65533;&#65533;&#65533;&#65533;&#65533;&#65533;&#65533;&#65533;~&#65533;&#2029;n&#65533;&#65533;&#65533;A?&#65533;&#65533;O&#65533;&#65533;n&#65533;E&#65533;&#65533;&#8463;&#65533;&#65533;l&#65533;0&#65533;&#65533;9&#65533;&#65533; &#65533;&#65533;&#65533;}Z&#65533;&#65533;	&#65533;&#65533;h&#65533;&#65533;&#65533;&#65533;N&#65533;&#65533;l&#65533;{&#65533;^&#1323;Zq0&#65533;/&#65533;&#65533;&#65533;&#7748;:&#65533;&#58111;&#65533;}&#1512;&#65533;&#65533;&#287;&#2033;&#65533;&#65533;:-&#65533;&#65533;&#29679;&#65533;t&#65533;&#65533;o,&#65533;&#65533;&#65533;&#65533;&#356;&#65533;&#65533;>>&#489;0&#65533;&#65533;A&#65533;a&#65533;&#65533;&#65533;&#65533;{&#65533;&#65533;&#65533;&#65533;&#321;o&#65533;&#65533;&#65533;&#65533;P&#65533;.Kg&#65533;&#65533;&#323;&#65533;&#394;&#65533;v&#65533;&#65533;M&#65533;to&#65533;&#65533;&#65533;i&#65533;f&#65533; a&#65533;&#65533;r&#65533;&#65533;H&#65533;`&#65533;s&#65533;$g&#65533;&#65533;9&#65533;'V&#65533;H&#65533; &#129;r$Hn&#65533;8&#65533;&#65533;L&#65533;D&#65533;2e8&#65533;&#65533;X&#65533;s	3&#65533;&#598;$E&#65533;&#65533;&#65533;P&#65533;E&#65533;&#65533;&#1189;C&#65533;&#65533;:u&#33194;&#65533;&#65533;Ou&#65533;&#1449;k&#65533;4&#65533;S&#65533;U&#1649;&#65533;&#65533;&#65533;j&#65533;uW&#65533;&#65533;s&#65533;&#59259;&#65533;&#65533;&#65533;&#603;7O&#65533;y&#65533;&#65533;u&#65533;&#65533;&#65533;\&#65533;m&#65533;]&#65533;6&#65533;^&#65533;o&#65533;&#1445;WO&#65533;`{&#65533;&#65533;&#65533;&#65533;w&#65533;0b&#397;?&#65533;Y&#65533;d&#661;-_&#412;Y&#65533;f&#925;=Z4d&#65533;&#65533;&#65533;&#65533;o&#65533;&#65533;&#65533;U&#65533;j&#65533;&#65533;&#65533;q!&#65533;,&#65533;[d&#65533;&#65533;%Q&#65533;&#65533;9S&#65533;G&#65533;&#65533;M&#65533;&#65533;j;&#65533;&#65533;T&#65533;3.=&#202;k&#65533;&#65533;]{v&#65533;&#1519;7&#65533;W&#65533;&#65533;&#65533;&#65533;&#65533;&#65533;&#65533;W&#65533;&#65533;z&#65533;&#65533;	&#65533;|&#65533;&#65533;&#65533;&#845;KW?~&#65533;&#1255;&#65533;]K.y&#65533;&#65533;@&#65533;&#65533;90x&#65533;1kA&#65533;&#65533;&#65533;9	'&#65533;&#65533;&dn9&#65533;a&#65533;&#65533;v*&#65533;&#65533;B&#65533;&#65533;z&#871;&#65533;0&#65533;H'&#65533;r*&#65533;&#65533;h."&#65533;fSq&#65533;m&#65533;q$&#65533;pk&#65533;&#65533;&#65533;h&#65533;&&#65533;d&#65533;&#531;driH&#65533;N&#65533;H32&#65533;&#65533;&#65533;K&#65533;*&#65533;&#65533;&#65533;&#65533;&#65533;"qK&#65533;&#65533;&#65533;&#1205;-&#65533;&#65533;J9'dp/5&#65533;&#65533;&#65533;&#65533;&#65533;"0?\+N&#65533;&#65533;3&#65533;&#65533;&#65533;&#65533;&#65533;O?&#65533;4PA&#1907;<&#65533;&#65533;&#65533;C0&#65533;&#65533;Dt-&#735;j&#1124;&#65533;h&#65533;t&#65533;J/&#65533;&#65533;#&#65533;&#65533;%N=&#65533;T&#65533;IZ&#65533;rzJn&#65533;&#65533;<$&#65533;9&#65533;&#786;O&#65533;&#65533;*+&#65533;=[&#65533;&#65533;&#65533;<'&#65533;.;&#1258;&#65533;.&#65533;C&#65533;&#65533;&#65533;-&#65533;&#65533;&#65533;&#65533;&#65533;&#65533;&#65533;&#65533;?:T+&#65533;g&#65533;rn&#65533;j}p5&#65533;&#65533;+o&#65533;&#170;&#65533;o&#65533;&#65533;
\&#65533;&#65533;B*&#65533;&#65533;Z&#65533;R&#65533;&#65533;t&#65533;HEN&#65533;I&#65533;7Sor&#1116;x&#65533;8&#65533;N3u)Tp&#65533;&#65533;&#65533;&#65533;pfqv&#65533;C]&#65533;&#65533;&#65533;&#65533;]&#65533; (&#65533;d&#65533;&#1889;&&#1170;&#65533;t&#65533;&#65533;&#65533;&#65533;tT&#65533;	&#21759;,yd&#65533;&#65533;J&#65533;&#65533;K&#65533;W&#970;&#65533;&#65533;r&#65533;y&#65533;gy&#65533;&#65533;&#65533;
#&#65533;h&#65533;&#65533;F:i&#65533;&#65533;&#428;&#65533;&#65533;#[w&#65533;&#65533;&#65533;&#65533;v&#65533;&#65533;&#65533;&#65533;KS&#65533;&#65533;&5l=&#65533;-c&#65533;&#65533;R&#65533;)+$:&#65533;&#65533;ROXa&#65533;s&#65533;n&#65533;&#65533;,&#65533;zJ&#65533;{&#65533;&#65533;r&#65533;&#65533;Zo%|=&#65533;LS&#65533;>&#65533;&#65533;>-&#65533;&#65533;&#65533;&#65533;&#1593;&#65533;&#65533;9Z&#65533;&#65533;U&#65533;&#65533;&#65533;k[&#65533;&#65533;eT\rG'&#65533;t&#65533;&#65533;&#776;&#65533;&#65533;^)&#65533;&#65533;N&#169;uQ{#%&#65533;m&#65533;&#65533;^&#65533;&#65533;&#65533;o&#65533;&#65533;S&#65533;!>a&#65533;&#65533;&#65533;&#65533;a&#65533;&#65533;T&#65533;&#65533;&#65533;-&#65533;S&#65533;-u&#65533;A&#65533;&#65533;&#65533;(&#65533;WJ{&#65533;&#65533;:=&#65533;&#65533;_&#65533;&#65533;*&#65533;&#1710;&#65533;&#65533; -g}&#65533;u0&#65533;X&#65533;uW&#65533;&#65533;&#65533;?&#65533;&#65533;&#65533;?&#65533;&#65533;kSj&#65533;!tm&#65533;J&#65533;&#65533;]&#65533;rg&#65533;&#65533;&#65533;&#65533;&#65533;E"L&#65533;T*&#65533;&#65533;&#65533;(&#65533;Q[&#65533;&#65533;f&#65533;&#65533;&#65533;@&#65533;-&#65533;&#65533;U=&#65533;b&#65533;&#65533;Q&#900;'<&#65533;&#65533;7&#65533;&#65533;&#65533;V&#65533;&#65533;[&#65533;c&#65533;&#65533;M=&#65533;&#1775;l&#65533;&#65533;&#65533;&#65533;M&#65533;&#65533;2&#65533;&#65533;&#65533;A&#65533;r&#65533;&#65533;6&#65533;&#65533;3&#65533;&#905;O&#65533;&#65533;&#65533;2&#65533;&#65533;&#65533;&#65533;&#65533;R&#65533;:&#65533;&#65533;&#65533;=&#65533;&#65533;&#65533;k]&#65533;X&#65533;&#65533;&#65533;&#972;	#c8~A!&#65533;q c&#1233;&#65533;~&#65533;U9&#65533;&#65533;R,r&#65533;&#65533;E1d$_ &#65533;&#65533;G?&#65533;&#65533;{&#65533;c[Ye&#65533;&#65533;&#65533;?&#65533;$&#65533;7&#65533;&#65533;&#65533;&#65533;~&#65533;&#65533;d&5&#65533;INn&#65533;i&#65533;&#65533;&#65533;0&#65533;A&#65533;&#65533;k!t&#65533;"&#65533;X&#65533;&#1521;q&6&#65533;&#65533;&#65533;,&#65533;&#65533;<B&#342;&#65533;&#65533;&#65533;4&#65533;3&#65533;e/&#65533;PP&#65533;9La&#65533;I:u&#65533;&#65533;&#65533;&#65533;I&#65533;&#65533;
X&#65533;&#65533;&#65533;&#65533;*	&#248;&#65533;g0&#65533;&#65533;K&#65533;&#65533;q&#65533;&#65533;&#65533;"&#65533;&#27501;&#65533;&#726;eQ:&#244;&#934;&#65533;&#1245;z&#65533;HA&#65533;B8&#65533;FSX&#65533;W&#65533;j&#65533;;W&#65533;&#65533;&#65533;c&#65533;&#65533;KZ<NTb5&#35268;&#65533;E&#65533;&#65533;."&#65533;&#65533;&#65533;E&#65533;&#65533;&#65533;&#65533;&#65533;'x4&#65533;U&#65533;Y^&#1315;&#65533;^ &#65533;i@&#65533;i&#65533;(I&#65533;R.9&#65533;&#65533;-QgY&#65533;]&#1538;B&#65533;&#65533;&#65533;.r&#65533;O{&#65533;Bf&#65533;&#1319;?&#65533;H&#65533; &#65533;lkjTA&#65533;BiQk&#65533;&#65533;&#1272;F&#65533;&#65533;&#65533;e&#65533;,9&#65533;&#65533;&#65533;t&#1387;&#65533;`&#65533;(;h3&#65533;&#65533;&#65533;[&#65533;D&#65533;r&#65533;*EI'-7&#65533;dP&#65533;S&#65533;&#1616;&#65533;+&#65533;&#65533;]&#65533;&#65533;&#65533;&#65533;&#65533;/B,&#65533;&#65533;<g&#65533;&#945;f&#65533;%&#65533;YbyAB&#65533;d&#65533;&#65533;&#65533;&#65533;&#65533;&#65533;&#65533;lv^&#65533;'M&#552;&#65533;&#65533;M&#1395;e$c&#65533;;&#1170;&#65533;&#65533;&#65533;&#65533;T&#1144;&#1706;&#65533;1&#65533;d\&#65533;8&#65533;v&#65533;&#65533;&#65533;&#34896;&#65533;&#65533;N&#65533;&#65533;&#1573;J]loH&#65533;
&#65533;&#65533;5d {&#65533;&#65533;3s&#65533; t&#65533;7&#65533;&#65533;&#65533;O&#65533;p;4&#65533;]&#65533;v&#1531;&#65533;!a&#65533;&#65533;iV&#65533;&#65533;&#65533;&#65533;&#65533;Cd7*K&#65533;&c&#65533;&#65533;&#65533;&#65533;&#65533;^&#65533;&#65533;J&#65533;&#65533;&#65533;/&#65533;&#65533;&#65533;&#65533;\2&#1151;_QU;A
&#65533;u4&#65533;&#65533;&#65533;&#65533;x&#65533;&#65533;&#65533;&#65533;GW&#46689;&#65533;&#65533;8e&#65533;&#65533;ZE&#65533;&#65533;Q&#65533;&#65533;&#65533;&#234;&#65533;(O&#65533;&#65533;&#65533;&#65533;5&#65533;&#65533;7&#65533;&#65533;&#65533;R]W&#65533;&#1973;X&#65533;&#65533;Mh&#65533;z&#65533;1&#65533;&#65533;w6&#65533;&#65533;&#65533;
P&#65533;&#65533;8x&#65533;&#65533;}7&#65533;&#65533;&#65533;tL#=i&#65533;WW&#65533;Hb=*&#65533;&#65533;\&#65533;&#65533;&#65533;b&#65533;&#689;&#65533;&#65533;&#65533;<&#65533;&#65533;w&#65533;&#65533;&#65533;&#65533;&#65533;&#65533;|&#65533;&#65533;I&#10834;<&#65533;n&#65533;&#1404;&#65533;L*j&#65533;Tk&#65533;&#65533;&#65533;&#65533;=&#65533;G&#60781;nU&#1315;&#65533;Y1&#65533;&#65533;h~&#65533;&#65533;&#65533;&#65533;e&#65533;2&#65533;&#65533;&#65533;&#65533;&#65533;A&#65533;\+&#65533;`Y&#65533;&#65533;B6&#65533;9&#65533;4&#65533;$B:)&#65533;&#65533;&#65533;&#65533;0&#65533;4X:0&#65533;&#65533;&#65533;&#65533;&#65533;mR&#65533;&#65533;(N&#1142;&#65533;uq&#65533;x,1&#65533;&#65533;Z&#65533;&#65533;&#65533;&#65533;A&#65533;&#65533;&#1122;q&#65533;X&#1805;&#65533;&#65533;{&#65533;;
&#65533;&#65533;&#65533;^t&#65533;&#65533;c&#65533;&#65533;^&#65533;&#1612;u&#65533;M&#65533;ei3V&#1602;4a&#994;&#65533;&#65533;l[&#65533;&#1234;&#2022;&#65533;;&#65533;J&#65533;&#65533;&#65533;&#65533;^&#65533;%&#65533;}&#65533;&#65533;e&#65533;DR&#65533;Sv&#65533;&&#65533;)H&#65533;2&#65533;"&#65533;+&#65533;&#65533;x&#65533;&#65533;&#65533;&#1872;"K&#65533;!&#65533;6UV&#65533;m_,&#65533;&#65533;B&#65533;&#65533;[)&#65533;&#65533;&#65533;&#65533;&#65533;&#65533;&#65533;&&#65533;&#65533;ST&#65533;s&#65533;&#65533;{&#65533;&#65533;FJ&#65533;&#65533;&#65533;'F9&#65533;Q&#65533;m*&#65533;&#966;&#347;
^|&#65533;&#65533;Pu*&#65533;&#65533;&#65533;rN&#65533;&#65533;1&#65533;>&#505;&#65533;v&#65533;s&#65533;nV&#65533;&#65533;&#65533;B&#65533;m&#65533;&#65533;&#65533;&#65533;y&#65533;r&#1317;N%#m#&#65533;:bl&#65533;&#65533;8U&#65533;>_&#65533;&#65533; o{&#65533;5&#65533;[&#65533;&#65533;&#65533;&#1529;&#65533;&#65533;&#65533;o&#65533;{&#65533;#&#65533;&#65533;u&#65533;AGu&#65533;q&#65533;g<&#65533;#AHf#&#65533;#&#65533;.&#65533;T&#65533;&#65533;&#65533;&#65533;O0IqDzvn/S	&#65533;x&#65533;>&#1038;&#65533;J&#65533;`E&#65533;f&#65533;=S&#1986;&#65533;{wQ&#65533;N&#1610;~lp&#65533;&#65533;&#65533;~&#65533;5	8&#65533;a&#65533;&#1014;v&#65533;&#65533;&#65533;ju&#65533;&#65533;{&#65533;&#65533;&#65533;&#65533;&#65533;Wm&#65533;&#65533;&#65533;&#65533;=&#65533;#"&#65533;&#65533;,yK&#65533;&#65533;7?&#65533;&#65533;l&#65533;&#65533;&#65533;&#65533;z&#1315;&#65533;&#65533;&#65533;&#65533;&#65533;J&#65533;g&#65533;&#65533;&#65533; &#1679;&#65533;.m?-&#65533;&#65533;&#65533;G&#65533;g&#65533;b&#65533;&#65533;Zq&#65533;m$O&#65533;&#65533;&#868;,wW{'&#65533;&#65533;&#65533;&#65533;&#65533;&#65533;&#65533;&#65533;	&#65533;&#1585;&#65533;&#65533;&#65533;&#65533;`&#65533;&#744;&#65533;XEJ&#65533;K&#65533;&#552;&#65533;@!&#65533;Ia'&#65533;h&#65533;&#65533;&#65533;UA#&#47661;&#65533;&#65533;z{&#65533;M&#65533;&#65533;&#1337;&#65533;:&#65533;&#65533;&#241;&#65533;A&#65533;1&#65533;=&#65533;B&#65533;&#65533;7&#65533;&#65533;"&#65533;0&#65533;&#65533;&#65533;(BD&#65533;!T&#65533;*[&#65533;&#65533;J&#65533;&#65533;C&#65533;&#65533;&#1194; &#65533;(D:&#65533;QF&#65533;&#65533;+&#65533; &#65533;&#65533;&]&#65533;@&#65533;P&#65533;	&#65533;0T&#65533;bI&#65533;&#65533;&#65533;h&#65533;&#65533;z&#65533;&#65533;&#65533;&#691;6d*AsC&#65533;&#65533;,&#65533;&#65533;&#65533;&#65533;q &#65533;d&#65533;&#65533;8&#65533;0&#65533;&#65533;.C&#608;;&#65533;I&#65533;6	&#65533;Dl&#65533;'BCc&#65533;#F&#65533;/&#65533;&#65533;'<l&#65533;%9&#65533;]&#65533;&#65533;4&#65533;&#65533;&#1899;&#65533;&#65533;&#65533;N&#65533;,2<&#65533;&#751;&#65533;&#65533;>Db&#65533;&#1137;&#65533;&#65533;XCA&#65533;&#65533;=&#1339;&#65533;Q>I&#65533;&#65533;&#65533;6*&#65533;&#65533;\&#65533;&#65533;2#&#65533;&#65533;&#65533;&#65533;`&#420;&#1102;&#65533;&#65533;qB+&#65533;&#65533;&#148;&#65533;2&#65533;1&#65533;S&#65533;y:&#65533;h&#65533;&#65533;"&#65533;)&#65533;&#65533;K:&#65533;y&#65533;&#65533;&#65533; &#65533;"&#65533;Rit&#65533;P&#851;&#65533;&#65533;F&#65533;&#65533;A&#65533;&#65533;&#65533;8k&#65533;&#65533;j&#65533;G#&#65533;&#65533;'&#65533;&#65533;&#65533;&#65533;&#1215;&#65533;&#65533;&#65533;&#65533;9-N	H&#1627;=&#65533;&#65533;D&#65533;9O&#65533;A&#65533;&#65533;74&#65533;&#65533;C&#65533;U[&#65533;'&#65533;#&#65533;Td9&#65533;&#65533;)&#65533;;&#65533;&#65533; &#65533;&#65533;<jB%&#65533;&#65533;&#65533;2&#65533;&#65533;S&#65533;&#65533;y@q)&#65533;&#65533;E&#65533;&#65533;&#65533;aZ&#65533;&#65533;&#65533;&#65533; !&#65533;3?&#65533;&#1755;u&#65533;&#606;D&#65533;K&#65533;403&#65533;&#65533;;>4,&#65533;E"&#65533;&#65533;&#65533;@&#65533;Q&#65533;&#65533;&#65533;=&#65533;&#65533;D]&#65533;J&#65533;P&#65533;&#65533;&#65533;<r`E&#65533;d&#65533;I#?&#65533;&#65533;&#65533;Kd&#65533;4D&#684; s"&#65533;&#65533;&#65533;;A#&#65533;X3&#515;&#65533;&#762;&#65533;DLT&#65533;-b&#65533;@&#65533;(jEVD&#65533;#&#65533;&#65533;K&#65533;4\&#65533;:C>&#65533;&#65533;	&#65533;&#65533;&#65533;|&#65533;&#65533;J$9&#65533;&#65533;&#65533;B&#65533;+C!&#65533;0?J*&#752;&#65533;&#65533;&#65533;&#65533;&#65533;&#65533;&#1048;&#65533;k=k&#65533;&#65533;:&#65533;&#65533;<C
&#65533;&#65533;k&#65533;&#65533;/&#65533;(&#65533; 	&#65533;&#65533;A:&#65533;&#65533;1&#65533;&#65533;&#65533;n&#65533;&#65533;|K&#65533;&#65533;&#65533;&#65533;.K&#65533;MZYrG&#65533; &#65533;&#65533;
&#65533;&#65533;@&#65533;&#65533;{+1&#65533;g$&#65533;&#65533;&#65533;F&#65533;F&#65533;&#65533;&#705;&#65533;9&#65533;:&#65533;q&#65533;&#65533;[A"&#65533;&#65533;7&#65533;&#500466;&#528;;,&#65533;$Bs&#65533;:&#65533;Hi&#65533;&#65533;F&#65533;&#65533;s@&#65533;&#65533;nJ&#65533;&#65533;&#65533;a&#65533; &#65533;&#605;)3Y9&#65533;ePL&#1195;&#65533;&#65533;6R&#65533;&#65533;&#65533;q&#65533;&#65533;l=y&#65533;&#65533;S&#65533;L&#65533;&#65533;&#65533;&#65533;F9d a#6&#65533;d&#65533;&#65533;&#65533;=&#65533;&#51929;L%:C&#65533;&#65533;&#65533;sH&#779;&#65533;C}&#65533;&#65533;&#65533;D&#65533;C&#65533;&#65533;&#65533;}&#65533;&#1619;&#65533;6&#65533;&#65533;&#65533;	&#65533;I&#65533;3&#65533;&#65533;LE&#65533;Z&#65533;&#65533;&#65533;
&#65533;x&#11976;h&#65533;&#65533;&#65533;&#65533;&#65533;<&#65533;2*
&#65533;&#65533;o&#65533;&#65533;2&#65533;&#65533;l&#65533;&#65533;m&#65533;.&#65533;jR&#65533;5e&#65533;tk&#65533;&#65533;&#65533;&#65533;\&#65533;&#65533;/&#591;&#65533;&#65533;&#1656;&#65533;&#65533;`AO&#65533;1&#65533;sA&#65533;&#65533;&#65533;A&#65533;&#65533;&#65533; &#1839;4&#65533;&#65533;6&#65533;&#65533;&#65533;&#65533;&#65533;&#65533;&#65533;&#65533;$&#65533;}c&#65533;&#65533;" l&#65533;&#65533;&#65533;1&#65533;y&#65533;&#65533;RH&#65533;&#65533;AO&#1905;&#65533;&#65533;K&#65533;&#65533;Gh4&#65533;0AR&#65533;&#65533;&#65533;W&#65533;Qe&#65533;&#554;&#65533;J&#65533;F&#1628;F&#65533;&#65533;A]}#zI&#65533;^%	&#65533;&#65533;&#65533;&#65533;$V&#65533;L-;&#1148;b&#65533;I&#65533;&#65533;8&#65533;&#65533;&#65533;p&#65533;&#65533;QSF&#65533;&#65533;kU&#65533;K;&#65533;S&#65533;&#65533;&#34612;&#65533;P[&#65533;&#65533;<x&#65533;&#65533;&#65533;5&#65533;&#65533;&#65533;&#65533;&#65533;&#65533;,&#65533;I>&#65533;&#1189;c&#65533;Ll&#65533;&#65533;&#65533;d&#65533;/.&#65533;&#65533;C&#65533;&#65533;K\Z&#65533;D&#65533;&#65533;&#65533;&#65533;&#65533;,&#65533;&#65533;*,&#65533;&#766;&#65533;J&#65533;x&#1160;&#65533;P&#65533;&#65533;;&#805;&#65533;&#1103;h&#65533;&#65533;&#65533;Z&#65533;&#65533;G<L&#65533;&#65533;c&#65533;&#65533;&#65533;E&#65533;l&#65533;&#65533;&#65533;.&#65533;&#65533;#
53&#65533;&#65533; D{&#65533;&#1626;&#1868;&#65533;,F&#65533;@O+&#65533;&#65533;&#65533;&#65533;H-
&#65533;&#65533;&#65533;k%&#65533;,&#65533;&#65533;:N&#65533;M&#65533;1&#65533;y3&#65533;&#65533;W&#65533;&#65533;W&#65533;&#65533;P&#65533;4&#65533;&#451;&#65533;K&#65533;&#65533;&#65533;&#65533;P&#65533;&#65533;>O&#65533;##&#65533;&#65533;&#65533;[&#65533;S[%q &#65533;-&#65533;&#65533;&#65533;M&#65533;&#65533;&#65533;"&#65533;&#65533;&#65533;&#65533;r&#65533;&#65533;&#65533;z&#65533;&#65533;:t &#1952;/&#65533;&#65533;'(&#65533;&#65533;&#65533;
&#65533;&#1912;$&#65533;&#1442;RV&#65533;b&#65533;4&#65533;&&#65533;&#65533;&#693;&#65533;&#972;&#65533;3&#65533;&#65533;&#65533;&#65533;9&#139;r&#65533;$&#65533;&#65533;kt&#65533;t&#65533;&#65533;[&#65533;5&#65533;PD	&#1952;-m&#65533;@&#65533;&#65533;&#65533;&#65533;&#65533;&#65533;&#65533;&#65533;Aj&#65533;&#65533;&#65533;@>&#65533;8&#65533; l#&#65533;qWL$[&#65533;Z]$Q^&#65533;&#65533;&#65533;&#65533;-&#65533;&#65533;&#65533;&#65533;&#65533;&#65533;[&#65533;&#65533;)&#65533;3A&#65533;q]&#65533;&#65533;&#65533;-&#65533;-&#65533;M&#65533;&#65533;:*&#456;&#65533;&#65533;&#65533;	;&#65533;4E&#1814;&#65533;6OCS&#932;&#65533;&#757;&#65533;&#65533;&#65533;&#65533;&#65533;0c&#65533;&#65533;!*ma&#65533;&#65533;&#65533;&#65533;&#65533;hAP&#1371;&#65533;S?U`k&#65533;&#65533;9&#65533;j&#65533;&#65533;&#1848;&#65533;z&#65533;&#65533;&#65533;s&#65533;&#65533;&#65533;&#65533;&#601;&#65533;	&#65533;Y&#65533;H<&#65533;	&#65533;&#65533;&#65533;&#65533;9&#65533;&#65533;E&#549;&#65533;&#65533;Y[&#65533;&#65533;
&#65533;&#65533;&#432;y%!&#65533;&#65533;&#65533;&#65533;&#65533;&#65533;at&#65533;&#65533;J&#65533;&#65533;&#65533;]&#65533;&#65533;b(^	"I#&#65533;
&#65533;a&#65533;x&#1880;B3&#65533;&#65533;4&#65533;&#65533;i&#65533;8e&#65533;G&#65533;&&#65533;1J&#65533;]&#65533;&#65533;0&#65533;Y&#65533;&#65533;&#185;b&#65533;&#65533;&#65533;h&#65533;w&#65533;&#65533;#D &#65533;u&#65533;&#65533;$&#65533;F&#65533;y&#65533;T&#65533;&#65533;J?&#65533;v&#65533;&#65533;u&#65533;.&#65533;]&#65533;66@&#65533;b$!&#65533;!*d&#65533;X?&#65533;&#6997;&#65533;&#65533;[&#65533;+&#65533;F&#65533;O&#65533;&#65533;&#65533;d&#65533;	-&#65533;Q&#65533;&#65533;J&#65533;e&#65533;&#65533;A;*&#65533;S&#65533;	S&#65533;&#65533;&#65533;t<&#65533;&#65533;,&#1737;&#65533;&#65533;&#65533;&#65533;	&#65533;p4@&#65533;&#65533;C&#65533;&#65533;K&#65533;8&#65533;z&#65533;&#65533;&#65533;_&#65533; &#65533;&#65533; &#65533;&#65533;)&#65533;eff&#65533;]&#65533;&#65533;+&#65533; &#65533;&#65533;z&#65533;V&#65533;=&#65533;]&#65533;P&#65533;=Rm&#65533;&#65533;]&#65533;r&#65533;&#65533;&#65533;&#955;&#65533;xH&#65533;o&#65533;&#65533;i&#65533;&#65533;m&#65533;&#65533;i&#65533;gHdPg&#65533;u&#65533;V&#65533;&#65533;&#65533;9&#65533;Zv&#65533;&#65533;&#65533;8{&#65533;&#385;.@&#1945;&#65533;&#65533;&#65533;&#65533;&#65533;c[L&#373;&#65533;"(&#65533;&#65533;&#65533;&#65533;e&#65533;&#65533;&nb"&#65533;&#65533;!c&#777;v9t&#65533;&#1600;#&#65533;&#1357;&#65533;J&#65533;W&#44251;&#65533;&#65533;&#65533;.&#65533;&#65533;:pY"&#65533;O	&#65533;&#65533;}iW]_&#65533;&#65533;\e&#65533;f&#65533;Y`&#65533;+r&#65533;!&#65533;&#65533;i&#65533;&#65533;&#65533;8k&#65533;u&#65533;d&#65533;&#65533;1o&#65533;n&#65533;=&#65533;&#858;&#65533;	&#65533;&#65533;m&#65533;&#34311;&#65533;87^&#65533;w&#65533;/r&#65533;h0&#65533;bXh kg8&#65533;_&#65533;]&#65533;&#65533;V(Rh`&#65533;&#65533;q&#65533;&#65533;Zz&#65533;&#65533;&#65533;&#65533;&#1225;&#65533;&#65533;h&#65533;&#65533;	Kih&#65533;*&#65533;57&#65533;&#65533;&#65533;h&#65533;&#65533;	SY&#65533;&#1786;&#65533;J&#65533;j&#65533;&#65533;&#65533;&#65533;&#65533;&#65533;l&#65533;&#65533;&#65533;&#65533;&#65533;P&#65533;&#44284;U&#65533;')&#65533;qu&#65533;&#65533;&#65533;&#65533;%	&#65533;d]&#65533;)04Q&#65533;&#65533; &#65533;&#65533;K&#65533;m&#65533;]?&#65533;s&#65533;&#65533;&#65533;m&#65533;&#65533;2&#65533;&#65533;&#65533;&#65533;Py&#65533;:4:-n`&#65533;&#65533;S&#65533;&#65533;*&#65533;4&#65533;3&#65533;&#65533;&#65533;mN&#65533;u &#65533;&#65533;&#65533;hx&#65533;fP&#65533;c &#65533;`&#65533;&#65533;`0b&#65533;\&#65533;&#65533;W`&#65533;Q&#65533;&#65533;@&#65533;DHl`&#65533;&#65533;&#65533;&#65533;&#65533;0&#65533;&#65533;+=z&#532;&#65533;&#65533;&#65533;&#65533;&#65533;&#65533;d&#65533;&#65533;&#65533;mLX&#65533;&#65533;&#856;&#65533;9n|pQy&#65533;&#65533;&#65533;+&#65533;&#65533;&#65533;%&#65533;
G&#65533;&#65533;&#65533;&#65533;#&#65533;&#65533;]/&#65533;>&#65533;F-&#65533;&#65533;]mr&#65533;;C&#1775;&#65533;9&#65533;BG&#65533;&#65533;m>&#65533;&#65533;&#65533;@&#65533;2=&#65533;.&#65533;&#65533;&#65533;&#65533;&#65533;&#65533;&#65533;&#749;&#65533;0jt
s&#65533;&#65533;	W&#65533;&#65533;ij&#65533;&#65533;f?EX&#65533;&#65533;st&#65533;&#65533;4{x&#65533;mXfX&#65533;a&#65533;&#65533;^ &#65533;a&#65533;_&#1541;[&#65533;^&#1029;Z&#65533;VKH&#65533;=H0`G`&#65533;&#65533;9r&#65533;&#1974;&#65533;&&#913;t&#65533;;S*R!&#65533;&#1626;/ZL&#65533;&#65533;#`o,]&#65533;&#65533;&#65533;,G&#1732;&#65533;d&#65533;|&#65533;,&#65533;*&#65533;D&#65533;&#65533;Z<_&#65533;&#65533;@&#65533;\&#65533;"&#65533;&#65533;&#8744;b&#65533;RRs&#65533;&#65533;6&#65533;&#65533;&#65533;&#65533;b&#65533;Bnf&#65533;&#65533;_|&#65533;&#65533;]W&#65533;&#65533;&#65533;&#65533;^J&#65533;z&#65533;"7&#65533;&#65533;&#65533;_5&#65533;,1&#65533;}(u&#65533;D&#65533;C&#65533;Tg&#65533;&#65533;&#65533;`qf&#65533;r&ep&#65533;W&#65533;Y&#65533;&#65533;]&#65533;_&#65533;Y&#65533;Z&#65533;&#65533;Xx&#65533;V8&#65533;I&#1027;4&#65533;/-p&#65533;]8&#65533;&#65533;.M&#65533;&#65533;``P&#65533;5n&#65533;*I&#65533;&#1907;&#2045;3&#65533;&#65533;lT&#1873;&#65533;#&#65533;&#65533;&#65533;h&#65533;&#65533;3rW&#65533;&#65533;Mo(&#65533;e-
&#65533;&#1461;&#65533;&#65533;6&#65533;y&#65533;&#65533;&#65533;&#65533;|&#65533;&#1626;&#65533;&m&#65533;H&#65533;&#65533;e5h#9&#65533;P&#65533;D&#65533;i&#65533;&#65533;&#1833;&#65533;&#65533;&#65533;&#65533;P&#65533;k&#65533;u&#65533;!_&#65533;+&#65533;&#65533;I&#65533;(&#65533;o&#65533;&#65533;X&#65533;8&#65533;&#65533;&#65533;&#65533;&#65533;&#65533;x&#65533;&#65533;i
&#65533;&#1637;?z&#65533;&#65533;&#65533;&#65533;!&#65533;Ur&#65533;&#65533;&#65533;*-*&#65533;&#65533;&#65533;&#65533;&#65533;p&#65533;&#65533;7T&#65533;&#65533;&#65533;&#65533;&#65533;&#65533;&#65533;&#65533;&#65533;v&#65533;&#65533;ax&#65533;T@Uh&#65533;X&#65533;\&#65533;&#65533;VX&#65533;WpUP&#65533;T&#65533;I&#515;/&#65533;+&#65533;1&#65533;&#65533;/@r&#65533;&#65533;1&#65533;&#65533;&#65533;0g9&#65533;%&#65533;&#65533;IW&#65533;&#65533;&#65533;&#1369;(&#65533;&#65533; &#65533;&#65533;&#65533;&#65533;X+&#65533;&#65533;;&#65533;l&#65533;&#65533;Z}@-[&#65533;&#65533;&#65533;&#65533;w&#65533;-&#65533;/&#65533;&#65533;x&#65533;Ai&#65533;&#65533;&#65533;&#65533;<T1#>&#65533;N&#65533;h&#65533;&#65533;7&#65533;.&#65533;A'v&#65533;&#65533;&#65533;&#65533;&#65533;&#65533;&#65533;)&#65533;&#65533;&#65533;T&#65533;&#1072;&#65533;R&#65533;&#65533;&#65533;q&#65533;&#65533;$J&#65533;_c1&#65533;&#65533;&#65533;&#65533;&#65533;&#65533;<Q&#65533;3v&#65533;&#65533;&#65533;&#65533;&#65533;&#65533;&#65533;Y&#65533;Y&#65533;q&#1902;+&#65533;&#65533;V&#65533;&#65533;&#65533;CI~&#65533;&#65533;&#65533;!&#65533;\&#65533;*vq&#3969;7n&#65533;8&#65533;&#65533;&#797;C&#65533;N&#65533;w&#65533;&#875;g&#65533;&#65533;&#65533;7r&#65533;&#65533;&#65533;#&#528;"5&#65533;CgmX-Y&#65533;^&#65533;r&#65533;J*S&#65533;N&#65533;2U
&#65533;#:Z&#65533;DSfL&#65533;.&#65533;&#65533;&#65533;i&#65533;(&#1166;&#65533;&#65533;&#1643;&#65533;&#65533;&#65533;&#65533;{&#65533;&#65533;Q&#65533;7O<w&#65533;&#65533;em&#65533;;ub&#358;;g&#65533;&#65533;&#65533;r&#733;kkN&#65533;&#182;f&#65533;!TXNm&#188;	&#65533;&#65533;&#65533;&#1783;p}&#65533;&#65533;&#65533;&#65533;&#65533;ao&#65533;&#65533;m[7&#65533;&#1852;9&#65533;&#65533;&#65533;b&#65533;&#65533;7n`&#65533;&#65533;&#65533;A&#65533;&#65533;&#65533;&#65533;&#183;&#65533;&#465;+G&#65533;&#65533;&#1849;z[&#65533;#&#65533;&#65533;t^&#1450;s&#65533;}&#65533;66&#65533;t&#65533;&#65533;KG&#1848;Xt&#65533;&#65533;U&#65533;&#65533;8&#65533;&#65533;&#1521;&#65533;&#686;&#65533;&#65533;w&#65533;&#65533;&#603;W1*S&#65533;I?2]j&#65533;|y|&#65533;&#499;o&#65533;&#65533;=&#65533;&#65533;K&#65533;]l
&#65533;>&#65533;&#65533;V&#65533;&#995;&#65533;&#65533;M&#65533;&#65533;yJa&#65533;&#65533;y&#65533;&#65533;U&#65533;8&#65533;&#65533;<&#65533;p'&#65533;F&#65533;D\&#65533;&#65533;WZu&#65533;&#65533;&#65533;&#65533;Q}&#65533;&#65533;&#1492;(V&#65533;&#65533;T#ZtS0&#65533;X^&#65533;&#65533;&#65533;&#65533;T|9&#65533;c&#65533;&#65533;D&#65533;;&#65533;g&#65533;[&#65533;&#1109;P8&#65533;}&#65533;&#65533;)X_&#65533;=&#65533;&#65533;:_&#65533;&#65533;=&#65533;&#65533;%&#65533;R&#65533;&#65533;&#65533;L/&#65533;&#65533;2K&#65533;&#65533;R&#65533;(&#65533;&#65533;&#65533;(&#65533;|	[,&#65533;b&#65533;!FUrK8\&#65533;&#65533;QzLe#}(>8&#65533;&#65533;&#65533;ud	g&#65533;]&#65533;EwZr&#65533;&#65533;&#65533;&#65533;G&#65533;)_&#65533;&#65533;&#65533;P&#65533;{&#65533;6&#65533;_&#65533;i&#65533;c&#65533;q&#65533;Md&#65533;Rf&#65533;&#65533;:+A&#65533;}&#65533;g&#65533;&#65533;&#65533;)&#65533;&#65533;]&#65533;Z&#65533;q&#65533;e&#65533;osqzli&#65533;&#65533;&#65533;+&#65533;&#592;sE&#65533;&#1059;&#65533;c&#65533;C&#65533;j;p&#1001;3&#65533;&#65533;&#65533;PWXn&#65533;&#65533;&#65533;&#65533;'&#65533;&#65533;&#65533;&#65533;&#65533;Q5J&#65533;&#65533;&#65533;]u(U&#65533;M&#65533;o&#65533;&#65533;n&#65533;z&#65533;Z&#65533;&#65533;~XmWj&#65533;&#65533;&#65533;n&#65533;&#65533;V&#65533;E.uZ-&#65533;wP&#65533;&#65533;&#65533;y&#65533;&#65533;&#65533;&#65533;&#65533;&#65533;&#65533;&#65533;&#65533;&#65533;&#65533;U&#65533;-&#29214;=V&#65533;a;&#47891;&#65533;Y&#65533;&#65533;UW&#65533;I&#65533;&#65533;&#65533;`&#65533;&#65533;Si[T&#65533;&#65533;w&#65533;&#65533;w&#65533;&#65533;\&#1411;M&#65533;)&#65533;&#65533;&#665;&#65533;&#65533;&#65533;'&#65533;&#65533;2&#65533;%}&#65533;&#65533;&#65533;Vl&#65533;&#65533;a0&#65533;&#65533;t&#1268;&#65533;	&#65533;X&#65533;&#65533;"L3;7_&#65533;\r&#705;k)]C&#65533;&#65533;&#958;&#65533;&#65533;&#65533;8&#65533;&#65533;^&#65533;&#65533;&#65533;7&#65533;&#65533;$`&#65533;&#970;&#65533;e&#65533;[.&#65533;&#65533;&#859;&#896;{>x&#2005;&#65533;#&#65533;[&#65533;&#65533;&#65533;7&#65533;&#65533;\&#65533;&#65533;&#65533;R*&#65533;y&#65533;&#65533;m&#65533;&#65533;b&#65533;&#65533;r&#65533;3&#65533;&#65533;&#65533;&#65533;U9q;'&#65533;&#65533;=&#65533;&#65533;&#65533;&#65533;&#65533;&#65533;L&#65533;&#65533;<&#65533;.h~o&#65533;x&#65533;&#65533;rw&#65533;&#65533;&#65533;]&#351;w.&#65533;&#2046; w!&#65533;&#1614;D&#65533;o&#65533;>&#65533;&#65533;&#65533;l]&#65533;&#65533;6&#65533;?&#65533;&#65533;e&#65533;&#65533;&#65533;#&#65533; (&#65533; &-{&#65533;&#65533;.&#65533;?&#65533;&#65533;&#65533;E&#65533;:O&#65533;"&#65533; &#65533;kf`&#65533;YY\&#1243;&#65533; &#65533;g&#65533;Y&#65533;C&#378;&#65533;&#65533;&#65533;ZU&#65533;&#65533;&#65533;t<	&#65533;&#65533;&#65533;0&#65533;/rA&#65533;W&#65533;&#65533;&#65533;&#65533;'0a&#65533;KX"~&#65533;&#65533;&#65533;&#65533;+l&#65533;`&#65533;B&#65533;&#1030;LT&#65533;&#65533;&#65533;*&#65533;&#65533;L>&#65533;&#65533;oC&#65533;[&#65533;&#65533;U7&#65533;p&#65533;&#65533;Mo&#65533;&#65533;&#65533;&#65533; &#65533;&#65533;GE*&&#65533;&#65533;V&#65533;J&#65533;a"c&#65533;n&#65533;&#65533;&#65533;s&#65533;\d&#65533;G&#65533;&#1322;&#65533;&#65533;9#&#65533;@g$&#65533;&#65533;&#65533;o_&#65533;&#65533;Y&#786;&#563;&#65533;&#65533;!w&#65533;9&#65533;&#65533;tkJ&#65533;q&#65533;%&#65533;&#65533;&#65533;G}&#65533;Z&#65533;&#676;q*	&#65533;&#1805;&#65533;:&#65533;&#65533;&#65533;&#65533;F&#65533;%.5&#65533;F&#65533;&#65533;&#65533;&#1481;&#65533;&#65533;JY&#65533;&#457;&#65533;&#65533;Sx&#65533;5&#65533;AH &#65533;&#65533;&#65533;&#65533;&#65533;&#65533;2a&#65533;Y&#65533;&#65533;!&#65533;5&#778;&#65533;&#65533;&#65533;J)MS&#65533;&#65533;Z&#65533;&Y&#65533;h&#65533;&#65533;&#65533;O}&#65533;&8&#233;>fC&#65533;Hv&#65533;&#65533;&#65533;&#65533;k&#65533;%&#65533;&#65533;-&#65533;h&#65533;&#65533;]&#65533;&#65533;2&#65533;k&#65533;&#65533;&#65533;&#65533;&#65533;V&#65533;&#65533;&#65533;b4S&#65533;&#65533;"K&#65533;&#65533;Q&#59470;l0#&#65533;&#65533;&#65533;*l&#65533;CJ@&#65533;&#65533;(D&#65533;&#65533;&#65533;%\&#65533;
R[&#65533;&#65533;&#65533;-&#65533;a&#408;B&#65533;KzqOn&#65533;&#65533;&#65533;W&#65533;&#65533;&#65533;&#65533;&#65533;gnr&#65533;&#65533;&#65533;)Y&#65533;&#1227;&#65533;&#65533;q9opc&#65533;)&#65533;Q&#65533;&#65533;&#65533;&#65533;D&#65533;&#65533;&#65533;&#65533;&#65533;S&#65533;&#65533;&#65533;&#65533;&#27043;&#65533;&#65533;ng&#65533;6&#65533;.&#65533;&#65533;jV&#65533;&#65533;Q&#65533;&#65533;D#+&#65533;Z&#65533;&#65533;&#65533;&#65533;&#65533;582&#65533;LA&#1341;&#65533;8&#65533;e7JD&#65533;&#65533;&#65533;&#65533;&#65533;&#65533;&#65533;Q5&#65533; &#65533;&#65533;R&#65533;Z&#65533;
;7&#65533;&#65533; &#65533;&#65533;&#65533;&#65533;_&#65533;&#65533;g&#65533;&#65533;&#65533;&#65533;~o&#65533;&#65533;L&#65533;&#65533;&#65533;m&#65533;&#65533;&#1561;&#65533;W&#297;&#65533;FV&#65533;&#65533;&#65533;3;&#65533;&#835;%Ji&#65533;d&#65533;H &#65533;&#65533;&#65533;&#811;A@j&#65533;f-e8$&#65533;&#65533;II&#65533;m_|&#65533;&#65533;\&#65533;&#65533;&#65533;&#65533;*g(v|&#65533;&#65533;F.\qMXb&#65533;`&#65533; &#65533;&#65533;'&#65533;	V&#65533;&#65533;p&#65533;,p&#65533;]&#65533;&#65533;NA&#65533;v(&#65533;OP|&#65533;~8f&#1732;A&#65533;CY&#1324;9&#65533;&#65533;&#65533;fS&#65533;&#65533;&#65533;k&#65533;&#65533;&#65533;-&#65533;&#65533;YL&#65533;&#51754;9&#65533;&#65533;&#65533;^U&#65533;<&#65533;>w6&#65533;&#65533;&#65533;&#65533;I,HB&#65533;-t ;&#65533;&#65533;.'&#65533;m&#65533;d&#65533;FJI&#65533;MZm&#65533;bgmF.v&#65533;2]ue&#65533;&#65533;R<&#65533;`d&#65533;&#65533;l/&#65533;&#14687;&#65533;LiE&&#65533;/&#65533;h&#65533;&#65533;&#65533;m&#614;&#65533;Y&#65533;,&#65533;&#65533;)O&#65533;&#65533;&#65533;&#65533;&#65533;&#65533;&#65533;)v&#65533;s{&#65533;&#65533;&#65533;Y3v&#65533;&#65533;~0&#65533;f&#65533;&#65533;Jd&#1347;&#65533;7&#65533;&#1474;&#65533;&#65533;&#65533;&#65533;hQ&#1305;&#65533;9&#65533;&#65533;&#65533;RUq&#65533;#&#65533;&#65533;B&#65533;&#65533;&#65533;xr&#65533;&#65533;<&#65533;&#65533;lD#&#65533;&#65533;&#65533;*D&#65533;&#65533;&#65533;Nt&#65533;B&#65533;&#65533;(D!&#65533;P&#65533;hy&#65533;&#65533;3(&#65533;&#65533;s&#1768;7d&#65533;&#65533;b&#65533;&#65533;Y5[&#65533;&#1029;&#65533; _U&#65533;B&#65533;&#65533;&#65533;&#65533;E&#65533;/C&#65533;&#65533;P&#65533;&#65533;&#65533;&#65533;&#65533;&#65533;g=&#65533;Y&#65533;r&#65533;+[&#1618;&#65533;~&#65533;&#65533;&#65533;J&#65533;&#65533;&#65533;&#65533;&#65533;&#65533;&#1117;&#65533;&#65533;:&#65533;&#65533;X&#65533;X&#65533;Z&#65533;&#65533;&#65533;&#65533;&#65533;$P&#65533;Fu&#1748;&#65533;&#65533;&#65533;&#65533;n&#65533; j&#65533;iJ&#65533;&#65533;&#65533;:2&#65533;&#65533;&#65533;&#65533;y-qYs[&#65533;&#65533;7&#65533;&#65533;)jWk&#65533;&#65533;&#65533;&#65533;&#65533;&#65533;o&#65533;1<&#65533;bT&#65533;&#65533;o&#65533;>s+C%&#65533;Wf&#65533;&#65533;5EDJ&#65533;&#65533;p&#65533;&#65533;&#65533;GA2&#65533;=_c&#65533;%&#65533;1T&#65533;*V&#65533;&#1372;&#65533;/;&#65533;&#65533;&#65533;Yx&#65533;y&#65533;&#65533;&#65533;&#65533;&#65533;4&#65533;&#65533;&#65533;`&#65533;&#65533;E&!7T	FH&#65533;&#65533; u&#65533;&#65533;WZx$Qt&#65533;&#65533;e0&#65533;&#65533;|&#65533;&#65533;&#65533;&#65533;ld&#65533;i&#65533;a&#65533;p&#65533;&#65533;J&#65533;&#65533;@,&#65533;``&#714;&#65533;&#65533;k&#65533;H&#65533;&#65533;&#65533;!&#65533;&#65533;(&#65533;&#65533;&#65533;&#65533;&#65533;h&#65533;&#65533;&#65533;&#65533;&#65533;j&#65533;?&#65533;&#65533;+F+&#65533;f&#65533;&#65533;&#65533;P&#65533;&#1170;&#65533;&#65533;&&#65533;&#65533;T2B&#65533;&#65533;>&#65533;e&#1533;>#&#65533;&#65533;B&#65533;&#65533;&#65533;Dfo*&#65533;Mw&#65533;&#65533;[YN,{&#65533;&#65533;&#1260;&&#65533;&#65533;Z&#65533;&#65533;g&#65533;~&#17586;&#880;5S&#65533;)&#65533;&#65533;S&#65533;&#65533;&#65533;&#65533;&#65533;v&#65533;P&#65533;S&#65533;W&#65533;-&#65533;&#484;_&#65533;&#65533;&#65533;&#65533;&#65533;&#65533;&#65533;&#65533;=&#65533;&#65533;?&#337;k&#1464;&#65533;:&#65533;-Y&#65533;uNvhC&#864;F3&#65533;1`&#65533;&#65533;8&#65533;&&#65533;&#65533;(&#65533;&#65533;J&#65533;&#65533;&#65533;L&#1895;a&#65533;&#65533;B8&#65533;T&#65533;5M&#65533;&#65533;&#65533;&#65533;&#65533;z&#65533;&#65533;&#65533;&#1964;&#65533;&#65533;&#65533;&#65533;&#65533;&#65533;&#65533;&#65533;M7(&#65533;a&#65533;&#65533;o&#65533;&#65533;^&#65533;Z&#65533;9&#65533; Y&#65533;&#65533;&#65533;&#65533;Y&#65533;n&#65533;Z&#65533;&#65533; &#65533;E%&#65533;N&#65533;	&#65533;&#65533;G&#65533;&#65533;&#65533;&#65533;&#65533;\r&#65533;<Q&#65533;O&#65533;&#65533;&#65533;&#65533;&#65533;K=Y&#65533;3&#65533;4a&#65533;&#65533;&#65533;&#65533;F&#65533;&#65533;&#65533;#&#65533;&#65533;m&#65533;&#65533;&#65533;&#65533;&#65533;&#65533;	:&#65533;&#65533;&#1096;&#65533;&#65533;&#65533;&#65533;&#65533;U &#65533;;&#65533;&#65533;|&#65533;&#65533;&#65533;&#65533;H&#65533;&#65533;&#65533;dI&#65533; &#65533;&#65533;&#65533;K^&#65533;Hx&#65533;&#65533;&#65533;H&#65533;&#851;~tL&#65533;XV&#657;Pm&#65533;
&#349;b&#65533;]o&#65533;C&#65533;&#65533;\&#65533;Vp&#459;!&#65533;H;&#65533;&#65533;544P&#65533;4,&#65533;0&#65533;-&#65533;B&#65533;]&#65533;`&#65533;&#65533;,&#65533;&#65533;bH&#65533;&#65533;M&#65533;A&#65533;B9&#65533;C:`&#803279;&#65533;O&#65533;&#65533;m&#755;}&#65533;&#65533;&#65533;&#65533;&#65533;&#65533;&#65533;&#65533;&#65533;a0I5
&#65533;&#65533;U&#65533;T#&#65533;	&#65533;&#649;&#65533;&#65533;&#65533;&#1876; 9J&#65533;!&#65533;&#65533;Q&#65533;rhR&#65533;u&#65533;2D&#65533;&#65533;&#65533;`&#1108;&#65533;&#65533;%V&#65533;&#65533;&#65533;-LE&#65533;&#65533;
#@>O.U&#986;&#65533;&#65533;H &#65533;&#65533;&#65533;u&#65533;Yq&#65533;^&#1972;c%&#65533;MY&#65533;&#65533;&#33567;E&#65533;O&#65533;&#65533;)&#65533;&#65533;&#65533; >~R&#65533;hV&#65533;&#1805;&#65533;&#65533;&#65533;:&#1166;H&#65533;gi&#65533;/=&#65533;&#65533;&#65533;!&#1569;&#65533;dE=&#65533;F&#65533;q}&#65533;]M&#65533;E&#65533;R&#65533;&#65533;&#65533;~$&#65533;.i\&#65533;&#65533;&#65533;=Mf&#65533;&#65533;d&#1098;q$afF&#65533;4	&#65533;&#65533;E&#65533;5&#65533;&#65533;&#65533;&#65533;=&#65533;'&#65533;&#65533;?j&#65533;&#945;&#65533;8\5L&#65533;YR&#65533;3C-&#65533;&#65533;*&#65533;&#65533;&H&#65533;Xl&#65533;`A &#65533;4&#65533; rZ(&#65533;&#65533;B90`@
&#65533;Td&#65533;&#65533;$&#65533;&#596;&#65533;&#65533;S&#65533;&#65533;Ie&#65533;&#65533; b@&#65533;d&#65533;YFf&#65533;Yy&#65533;K&#65533;]&#65533;&#65533;mR&#65533;$r&#65533;ZI&#65533;<v&#65533;&#52510;&#65533;&#65533;&#65533;&#65533;`vYWf&#65533;q&#65533;{&#65533;&#65533;&#65533;&#1655;}[m&#65533;WPB&#65533;&#65533;&#65533;&#65533;&#65533;[dm&#573;&#65533;&#65533;&#65533;E&#65533;;j&#65533;&#65533;&#65533;&#65533;4&#65533;E&#65533;&#65533;&#65533;E&#65533;&#65533;&#65533;t^"vFR&#65533;P<&#65533;&#65533;tg&#65533;(&#65533;w&#65533;#&#65533;&#65533;aV&#65533;&#65533;&#65533;S&#65533;&#65533;|&#65533;9y&#65533;iq&#65533;A&#65533;>&#65533;&#65533;9=&#65533;&#65533;*i&#65533;b&#65533;&#65533;&#65533;H&#65533;`&#65533; J mY&#1614;&#65533;^\"$&#65533;J&#65533;}&#65533;T&#65533;&#65533;^4&#65533;&#65533;@&#65533;&&#65533;&#65533;^A&#65533;&#65533;&#1283;<hE&#65533;&#65533;<&#65533;6PC5@3,&#65533;&#65533;	C.&#65533;B)tB&P#&#65533;&#65533; B &#65533;AT&#65533;&#65533; &#65533;%D&#65533;T&#65533;l&#65533;+&#65533;&#65533;&#65533;&#65533;&#614;&#65533;&#65533;o&#65533;p&#65533;&#65533;&#65533;}Sj&#756;ta&#65533;&#65533;V&#65533;Q"&#65533;J"&#65533;&#1629;&#65533;&#65533;&#65533;&#65533;]&#65533;&#65533;Ng&#65533;&#65533;&#1677;9Ji:&#65533;f&#65533;5R&#65533;f&#65533;&#65533;&#65533;j&#65533;q*Ym&#65533;&&#65533;&#65533;&#65533;J&#65533;K&#65533;&#65533;&#65533;&#65533;S&#65533;
&#65533;&#65533;&#65533;b&#65533;&#65533;MR&#65533;&#65533;&#65533;NcKn&#65533;n&#50852;&#65533;J&#65533;M&#65533;m&#65533;&#1284;&#9894;z&#65533;&#65533;&#65533;G&#65533;&#65533;(&#65533; \&#65533;SMbL&#65533;$&#65533;&#65533;bz&#65533;j.G&#65533;&#65533;M&#65533;&#65533;L&#336;&#65533;&#1816;&#65533;2mG&#65533;&#65533;&#65533;&#65533;W&#65533;&#65533;@&#65533;SUN&#65533;&#65533;n&#65533;&#65533;t&#65533;k&#65533;~&#65533;R&#65533;C<&#65533;Ck&#65533;&#65533;&#65533;e&#1013;&#65533;2H3&#65533;0/&#1282;&#65533;y&#65533;%X&#65533;$$B"T&#65533;'&#65533;	)d"&#65533;A &#65533;A&#65533;@&#65533;TA&#65533;<&#65533;)&#65533;&#65533;&#65533;&#65533;/)&#65533;&#65533;&#65533;&#65533;Li>&#65533;&#65533;&#65533;&#65533;d.&#65533;o&#65533;e*&#65533;o&#65533;&#1830;&#947;&#65533;Nk&#65533;i&#65533;1&#65533;j&#65533;&#65533;&#65533;&#65533;&#65533;m&#65533;i&#65533;l&#65533;&#65533;&#65533;&#1099;&#65533;&#65533;<j&#65533;,&#65533;&#65533;&#65533;H&#65533;&#65533;&#65533;&#65533;&#801;c&#65533;&#65533;2^R%&#65533;&#65533;>Q'&#65533;Y&#65533;v&#65533;_&#65533;V&#65533;&#1949;&#65533;>*&#65533;mP%-&#65533;&#65533;&#65533;&#65533;
&#65533;&#65533;E&#65533;R	&#65533;;&#1081; &#220;&#65533;&#65533;lfE^&#65533;v&#65533;&#1586;&#65533;:&#65533;&#65533;XTA&#340;:&#65533;7M&#65533;5c&#65533;&#65533;l&#65533;B&#65533;&#65533;&#65533;&#65533;&#65533;&#65533;H-&#65533;~&#65533;v&#65533;&#786;H&#65533;9&#65533;=&#65533;&#65533;8&#65533;&#65533;9&#65533;Y<&#65533;&#65533;:\&#65533;383(&#65533;1&#65533;/&#65533;.@&#65533;(|B'p&#65533;&#65533;%,&#65533;"X&#65533;(&#65533;&#65533;,&#65533;&#65533;*&#65533;&#65533;&,BP&#65533;&#65533;&#65533;&#65533;&#65533;&#65533;&#65533;&#65533;/#&#65533;&#65533;}c&#65533;L&#65533;&#65533;i)&#65533;A\&#65533;&h&#65533;&#65533;&#65533;&#65533;&#65533;&#65533;&#65533;&#65533;&#65533;&#65533;e)&#65533;~
&#65533;Z`gQ\j=&#603;&#65533;&#65533;&#65533;&#65533;&#65533;c:.&#65533;!-&#65533;&#65533;.[[A&#65533;=&#65533;&#65533;&#65533;&#1064;&#65533;c~8&#65533;&#65533;&#1312;* B&#65533;@&#65533;&#65533;U&#65533;l&#65533;e&#65533;&#65533;,&#65533;&#65533;&#65533;C&#65533;&#65533;&#65533;&#65533;&#65533;&#65533;&#65533;&#65533;&#65533;&#65533;D&#65533;&#65533;y&#65533;]&#65533;&#65533;Z<&#65533;@&#65533;&#65533;&#65533;&#65533;&#65533;&#65533;&#65533;8&#65533;&#65533;W&#65533;&#65533;&#65533;'b	&#65533;&#65533;&#65533;&#65533;&#305;&#65533;t&#65533;&#65533;;&#65533;Nx&#65533;&#65533;5&#65533;&#65533;&#65533;E&#46957;&#65533;
	&#65533;#&#65533;t&#65533;/T>&#65533;L&#65533;N&#65533;&#65533;z&#65533;he&#65533;&#65533;&#65533;&#65533;.&#65533;&#65533;&#65533;&#1184;GF&#65533;:pC5P&#65533;6&#65533;9<&#65533;&#65533;&#65533;F3&#543;0&#65533;.&#65533;&#65533;)|B(H&#65533;$ $&&#65533;&#65533;+&#65533;B+&#258;,&#65533;B%&#1281;&#65533;HAlT4&#65533;&#65533;&#65533;&&#65533;&#65533;&#65533;L&#65533;&#65533;$&#65533;&#65533;&#65533;]Q&#65533;&#65533;&#65533;\&#65533;&#298;Qj&#34468;2&#65533;X&#65533;&#65533;&#65533;)f&#65533;Y&#65533;m&#65533;R&#65533;^&#65533;il&#65533;&#65533;g&#65533;&#65533;&#65533;[&#65533;&#65533;1&#1756;Mnq&#27198;&#65533;<&#65533;&#65533;@&#65533;&#65533;&#65533;;{&#65533;,O&#65533;&#65533;&#65533;2&#65533;&#65533;, &#65533;j&#871;&#65533;y&#65533;y
&#65533;&#65533;g,	&#65533;<	gt&#65533;oqF&#65533;&#65533;
g3p&#65533;&#65533;&#65533;nN&#65533;&#65533;&#1838; &#65533;&#65533; &#902;YJ~Q&#65533;&#65533;Yo&#65533;J&#65533;}iS&#65533;&#65533;[&#65533;\&#65533;e&#65533;&#65533; &#65533;&#65533;kx!#I&#65533;&#65533;&#65533;&#1598;&#65533;&#65533;L&#65533;&#1562;!'&#65533;&#65533;^O!&#65533;2&#65533;&#65533;E&#1539;&#65533;&#65533;I	=O&#65533;e)&#65533;d&#65533;&#65533;&#65533;&#65533;&#65533;&#65533;&#921;C68C20C38&#65533;4tBp&#65533;&#65533;*&#65533;1pk&#65533;&#65533;&#65533;,&#65533;&#65533;(&#65533;&#65533;'@&#65533;&#65533;&#65533;&#65533;A P&#65533;'&#65533;)&#65533;+&#65533;)L &#65533;"&#65533;B+&#1538;0HC:&#65533;&#65533;&#65533;&#65533;`&#65533;$&#65533;t&#65533;X&#65533;&#65533;,&#65533;&#65533;&#65533;&#65533;4&#65533;&#2008;	&#65533;&#65533;&#65533;,&#65533;&#65533;&#424;P&#65533;"&#65533;&#65533;&#65533;p&#65533;]2&#65533;&#65533;&#65533;SK&#65533;&#65533;]&#65533;&#65533;&#65533;&#65533;;W&#65533;<&#65533;&#65533;&#65533;2&#65533;&#65533;&#65533;&#65533;O !W&#65533;u_&#65533;&#65533;S,i2e&#65533;j&#65533;&#65533;KR&#65533;&#65533;.&#65533;&#65533;ROb&#65533;&#60981;s&#65533;&#65533;&#65533;J3&#65533;&#65533;Nb&#65533;&#65533;&#65533;&#65533;bD&#65533;fg&#65533;ev&#65533;_&#65533;&#65533;?I%&#65533;l&#942;&#65533;&#65533;&#65533;&#65533;B&#65533;&#65533;j2&#65533;R&#65533;!&#65533;C&#65533;&#65533;5&#65533;&#65533;%E&#711;=&#65533;&#65533;x&#65533;&#65533;&#65533;Mn&#65533;W&#65533;dY&#65533;X&#65533;0&#65533;U&#65533;&#65533;B&#65533;&#65533;]N&#65533;m&#65533;&#924;&#65533;A/gu&#65533;&#65533;&#65533;&#65533;O&#65533;&#65533;<&#65533;5$&#65533;01C2<5`6LCC0Cw&#65533;&#65533;,&#65533;B(t&#65533;%(&#65533;&#65533;Ax B$lB&#1424;&#65533;*&#65533;&#65533;)p&#65533;&&#65533;7&#65533;&#65533;&#65533;&#65533;5.9&#65533;n&#65533;&#65533;&#65533;&#65533;&#65533;Q&#65533;&#65533;&#65533;&#65533;&#65533;&#65533;O&#65533;&#65533;v&#65533;&#65533;&#65533;@i&#65533;ZO&#65533;<&#216;8wS:y&#65533;&#65533; &#65533;7&#615;&#65533;&#65533;&#65533;&#65533;JJ&#65533;&#65533;&#65533;&#65533;&#65533;u#i&#65533;&#65533;&#65533; &#65533;&#65533;jg[91&#65533;&#65533;&#65533;G&#65533;&#65533;
V&#65533;~&#65533;&#65533;&#65533;&#65533;x&#65533;&#1132; v&#65533;6&#65533;&#65533;*&#65533;&#65533;IG&#65533;2d&#65533;&#65533;&#65533;%o&#65533;&#65533;&#65533;&#65533;QgA&#65533;&#65533;&#65533;F&#65533;+/iN&#65533;Rb&#274;&#65533;&#65533;&#65533;&#65533;i&#65533;g&#65533;w&#65533;X&#65533;&#65533;&#65533;&#65533;&#65533;5&#65533;&#65533;&#65533;&#65533;&#65533;O&#65533;&#65533;)-b!*&#65533;&#1246;<&#65533;Rc;&#711;&#65533;&#65533;&#65533;&#65533;&#65533;&#1709;&#65533;N&#65533;&#65533;4V&#65533;&#65533;&#65533;L5&#65533;7D&#65533;&#65533;f&#65533;Eu&#65533;&#65533;:`C2p&#65533;0CF_tY.&#65533;1&#65533;/&#65533;/&#65533;&#65533;C&#65533;B'0&#65533;&#65533;&#65533;&#65533;&#65533;&#65533;@4&#65533;&&#65533;B(&#820;*&#65533;B#&#65533;;&#65533;&#65533;'T!&#65533;&#1355;&#65533;l&#65533;$&#65533;&#65533;&#65533;&#65533;Ku0s&#65533;&#65533;c&#65533;Zt'&#65533;&#65533;U	&#65533;6^&#65533;z5&#65533;&#65533;&#1453;v&#65533;D&#65533;n!&#65533;&#65533;&#65533;q&#65533;EI&#65533;&#65533;'gw&#65533;&#65533;{&#65533;&#990;&#1960;&#65533;&#65533;&#65533;&#933;&#65533;&#65533;&#65533;t"&#65533;&#65533;&#65533;&#1062;o
&#65533;,&#65533;.U&#65533;&#65533;&#65533;R3&#65533;&#65533;&#65533;&#65533;OD&#65533;ob}&#65533;&#65533;&#65533;&#65533;&#65533;5:&#65533;&#65533;&#319;&#65533;&#65533;4&#65533;\9Un&#65533;c&#65533;&#65533;g9&#65533;o&#65533;1&#65533;&#65533;&#511;&#65533;&#65533;&#65533;cX@y'Vf&#65533;&#65533;yg&#65533;&#65533;%&#636;&#65533;bl&#499;&#65533;$&#65533;&#65533;&#65533;&#65533;&#65533;<&#65533;&#903;!&#65533;S&#65533;&#1218;N&#65533;&#65533;6o]&#65533;&#65533;]&#65533;&#65533;W&#65533;G&#65533;t&#65533;`&#1797;8h38C7d&#65533;&#65533;Gu&#65533;C40&#65533;=10C&#65533;30&#65533;0&#65533;&#65533;/&#65533;&#65533;-&#65533;B&#578;*tB"&#65533;A&#1216;&#65533;&#65533;&#65533;&#65533;&#65533;&#65533;A$&#65533;+)&#65533;&#65533;)&#65533;&#65533;)<&#209;&#65533;&#65533;'&#65533;&#65533;&#65533;&#65533;.&#65533;{&#65533;&#65533;&#65533;&#65533;&#65533;&#65533;9&#1677;&#65533;&#65533;\34&#65533;/B*~&#65533;&#1618;&#1002;V l&#65533;&#65533;p&#65533;&#65533;'&#42494;'&#65533;&#65533;&#52350;)(&#65533;d*3!&#65533;|&#65533;&#65533;&#65533;\&#65533;&#65533;&#65533;&#65533;(&#65533;!&#772;,&#65533;&#65533;&#65533;;&#65533;3&#65533;OH1&#65533;S&#65533;&#65533;&#65533;/OL5&#65533;&#65533;&#65533;&#1913;T?&#65533;&#65533;8(&#65533;d&#65533;e(&#65533;&#65533;&#65533;f[?&#65533;u&#65533;g&#65533;3{?c,&#65533;&#65533;H=&#65533;&#65533;Tn&#1267;&#1574;&#65533;l&#65533;&#65533;=&#65533;&#65533;&#65533;a,&#59677;&#65533;&#65533;c&#65533;&#65533;"g&#65533;&#65533;&#65533;&#65533;"/r&#65533;@&#65533;.&#65533;@&#65533;&#65533;yS&#65533;pa7n&#1850;9&#65533;(1&#65533;C&#65533;v&#65533;&#65533;&#65533; &#65533;oAr'&#65533;&#65533;&#65533;&#65533;&#65533;HzKFJU5t&#65533;&#65533;&#65533;W&#924;&#65533;r&#65533;&#1189;#-&#1582;\&#65533;v&#65533;&#65533;%&#65533;&#1585;a&#65533;l&#866;e&#65533;&#65533;,X&#65533;,&#65533;!&#65533;&#65533;&#65533;&#65533;
.&#65533;&#65533;&#65533;&#65533;K&#65533;J&#65533;J&#65533;&#65533;&#65533;&#65533;S+j&#65533;&#65533;U&#65533;&#65533;m[&#65533;o&#65533;&#405;;&#65533;n]&#65533;o&#65533;&#1651;w/&#65533;&#65533;z&#65533;&#65533;7O&#65533;&#65533;x&#65533;&#65533;&#65533;;&#65533;&#65533;]&#65533;v&#65533; &#65533;S&#65533;.&#65533;s&#65533;1c6G&#65533;\&#65533;r&#65533;mr&#65533;&#65533;&#65533;&#65533;&#919;&#65533;&#65533;D&#65533;Z&#65533;:v&#65533;&#65533;&#342;&#65533;&#65533;&#65533;&#246;&#65533;N&#65533;&#65533;6c&#1649;&#1661;n&#65533;.rq&#65533;+&#65533;&#65533;&#65533;&#65533;\M&#65533;&#65533;i&#65533;M&#65533;&#65533;&#65533;&#65533;&#65533;Kg&#1470;&#65533;&#65533;&#65533;&#811;-&#65533;V&#65533;:]k&#1521;&#65533;&#65533;+<&#65533;&#65533;&#2045;w&#65533;&#471;?&#65533;~&#65533;&#65533;}&#65533;&#65533;<&#65533;&#65533;&#65533;r&#65533;7w|{'1&#65533;
,P&#65533;&#65533;rCP&#65533;&#65533;&#65533;1&#65533;&#1107;&#65533;&#65533;&#65533;"&#65533;&#65533;2&#65533;:&#65533;L&#65533;*&#65533;#&#65533;>"q&#65533;&#65533;.*q#UDq&#65533;Id&#65533;&#65533;&#331;h&#65533;&#65533;&#65533;&#65533;H&#65533;y&#65533;&#65533;&#65533;3G;&#65533;RK&#65533;&#65533;&#65533;44C&#65533;&#65533;&#52442;&#657;i&#65533;&#65533;6&#65533;&#217;j&#65533;I-y&#65533;&#65533;3+&#65533;&#65533;&#65533;&#65533;&#65533;&#65533; 9&#65533;F&#65533;&#65533;&#65533;H&#65533;3"&#1124;s&#475;l&#65533;&#65533;&#65533;oP*hfY&#65533;h&#65533;&#65533;&#65533;&#998;rj&#65533;&#1125;Zh&#65533;&#65533;^&#65533;&#65533;&#65533;Z`i&#65533;R&#65533;&#65533;<&#65533;H&#134;HX&#65533;S_h&#65533;!&#65533;8&#275;S&#65533;&#65533;&#65533;X&#65533;&#65533;&#65533;&#65533;[q&#65533;u&#65533;&#65533;&#65533;&#65533;+&#65533;&#65533;&#65533;3&#65533;&#65533;xk&#65533;B&#1480;S&#498;s&#65533;&#716;9&#65533;&#65533;&#65533;&#65533;<&#65533;5&#65533;&#643;&#65533;&#65533;&#65533;X&#65533;&#65533;-&#65533;&#1802;%&#65533;B&#65533;]2&#65533;{v&#65533;h&#65533;.4&#65533;L&#65533;7&#65533;#&#65533;&#65533;&#65533;&#65533;&#65533;&#65533;&#65533;<&#65533;Y&#65533;&#65533;z&#65533;&#65533;&#65533;&#65533;&#65533;&#65533;&#65533;&#65533;&#65533;&#65533;U&#65533;z&#65533;&#65533;0b&#65533;&#65533;n#&#65533;[&#65533;q&#65533;7o3&#65533;V&#65533;=>&#65533;&#65533;&#65533;&#336;&#65533;&#65533;j:&#65533;9CI	&#275;<">b(M&#65533;yN&#65533;m&#65533;y&#65533;&#65533;.&#65533;&#65533;"(&#65533;)M&#65533;&#65533;&#65533;o_&#65533;XSw&#65533;&Y&#65533;&#22200;f&,&#65533;f&#65533;L1&#65533;si&#65533;&#65533;,&#65533;&#194;h&#65533;1"&#65533;&#65533;&#65533;&&#65533;k&#65533;{E:&#241;&#65533;dp&#65533;&#344;m&#65533;A&#65533;op&#65533;d&#65533;L&#65533;1m.&#497;I&#65533;f|&#65533;Xh&#65533;&#65533;&#65533;l&#65533;&#341;V\qePY&#65533;#t&#65533;&#65533;&#65533;&#65533;P}+&#65533;&#65533;cXK9Y&#65533;I&#65533;&#65533;&#65533;u&#65533;U&#65533;_&#65533;&#65533;/b&#65533;(&#1463;&#452;[&#65533;&#65533;&#65533;&#65533;&#65533;L&#65533;]&#65533;V&#2006;&#65533;&#65533;LIdg&#65533;-&#65533;&#65533;+&W{&#65533;k&#65533;-&#65533;&#65533;?&#65533;2&#65533;\n&#65533;&#65533;&#65533;:&#65533;&#65533;EC_&#65533;&#65533;&#65533;c~&#65533;&#65533;&#1974;d&#65533;&#65533;&#65533;&#65533;&#65533;&#65533;&#65533;_-&#65533;{&#65533;&#65533;&#65533;'{&#65533;o8&#65533;-&#420;g&#65533;{&#65533;9v&#65533;&#65533;&#65533;j&#65533;Y&#65533;&#781733;&#65533;&#65533;Hh&#1608;Od&#65533;&#65533;pD9J&#65533;	G&#65533;&&#65533;&#65533;-"i&#65533;&#65533;4&#65533;&#65533;&#65533;&#65533;/$&#65533;&#65533;&#65533;6&#65533;&#65533;!&#65533;i\&#65533;&#65533;5&#65533;Qm2E\&#65533;y&s&#65533;u$&#65533;k&#65533;"sh&#65533;&#65533;&#65533;Mm1[&#65533;H
&#65533;E&#65533;e1&#65533;W&#802;G82&#65533;&#65533;&#65533;-&#65533;s[&#65533;YXF5&#65533;p$&#65533;xF-6&#65533;Dlb&#65533;&#65533;&#65533;N4&#65533;B&#65533;b&#65533; I&#65533;d&#65533;&#65533;&#65533;xc&#65533;&#65533;&#65533;+&#65533;4&#65533;Y&#65533;"&#65533;X&#65533;#W&#65533;
LbV(d&#65533;&#65533;&#65533;&#65533;&#65533;&#65533;&#65533;&#1030;J&#65533;B&#65533;h&#65533;&#65533;&#65533;&#65533;q&#65533;&#65533;&#65533;se&#65533;&#65533;&#65533;?&#65533;?y&#65533;&#65533;&#65533;&#65533;#&#65533;&#65533;&#65533;|&#65533;Lx&#65533;&#65533;!fm&#65533;&#65533;f&#65533;D&#65533;\&#65533;b&#65533;&#65533;b&#65533;7&#65533;.1&#65533;sLp((>fa&#65533;]N&#65533;0&#65533;&#437;i&#65533;&#65533;&#65533;&#65533;#&#65533;9&#65533;I5"e&#65533;&#65533;{&#65533;s&#65533;&#65533;&#65533;&#65533;&#65533;&#65533;&#65533;}f&#65533;&#65533;I&#65533;=S&#65533;&#65533;$!QhB&#65533;&#65533;AZP&#65533;&#65533;8+&#65533;NiE&#65533;&#65533;&#65533;&#65533;E0J&#65533;&#65533;bd"&#65533;&#65533;&#65533;n]&#65533;C&#65533;&#65533;nl#&#65533;#&#65533;&#65533;&#65533;P:&#65533;&#65533;&#65533;T&#65533;$&#65533;&#65533;H&#932;&#65533;+YI y&#65533;&#5342;&#65533;&#65533;{Am5&#65533;&#65533;&#65533;Os&#65533;&#65533;D'&#65533;F&#65533;&#65533;&#1100;&#65533;\&#65533;0&#65533;m	Jj&0&#65533;M!&#65533;(&#65533;&#1700;R&#65533;&#65533;&#65533;&#65533;$&#65533;jE&#65533;*Ug&#65533;&#65533;Y&#65533;B&#65533;K&#65533;"&#65533;&#65533;A&#65533;m&#65533;&#65533;&#65533;Q&#65533;g&#65533;Ta&#65533;&#65533;H&#65533;)Sq
S&#65533;&#65533;&#65533;&#65533;&#65533; &#65533; -8A&#65533;<&#65533;(A&#65533;&#65533;&#65533;'J&#65533;
W&#65533;b&#65533;&#65533;E4&#65533;qO&#65533;*L/&#65533;&#1035;<&#65533;rZ[&#65533;&#65533;w&#65533;&#65533;m8&#65533;&#65533;d&#65533;H&#778;_ut:&#65533;-5M;&#65533;DN:&#65533;&#65533;c\&#1527;&#65533;P&#65533;&#65533;2&#65533;&#65533;&#65533;f7&#65533;:&#797;6OJ@2&#65533;P&#65533;&#65533;]g&#65533;V&#65533;G&#65533;Z&#65533;0&#65533;L&#65533;&#65533;&#65533;y&#65533;[&#65533;&#65533;@L0&#65533;&#65533;m$&#65533;&#65533;:&#65533;&#65533;&#65533;&#65533;&#65533;}&#65533;&#65533;&#65533;%&#65533;A&#65533;2&#65533;&#65533;Rc6&#1360;X&#65533;E}&#65533;	K&#65533;&#65533;"r&#1734;IjR&#65533;N&#65533;!&#65533;&#65533;&#65533;c(&#65533;&#65533;&#65533;&#65533;&#65533;&#1238;:&#65533;/&#65533;&#65533;k&#65533;&#65533;&#949;r2&#65533;s&#65533;O&#65533;&#65533;uK,] &#65533;-Dg&#65533;&#65533;H<&#65533;EmX&#65533;F&#65533;H&#65533;&#65533;^8&#65533;B2X&#65533;!&#65533;a`&#65533;B(&#65533;06B&#65533;&#65533;&#65533;&#65533;o&#65533;C&#65533;l&#65533;M&#65533;&#65533;&#65533;g#&#65533;p&#65533;*T&#65533;&#65533;Q|&#65533;&#65533;&#65533;%1 &#65533;`9&#65533;&#65533;&#65533;P`&#65533;&#65533;+0&#65533;&#65533;0Dd&#65533;&#65533;`&#65533;#9&#65533;I&#65533;&#65533;&#65533;h%>6O&#1318;&#65533;y&#65533;&#65533;&#65533;&#65533;&#65533;&#65533;&#65533;&#65533;N0&#65533;}&#65533;3u&#65533;&#65533;*&#45239;&#65533;qR9$'&#65533;&#65533;[&#65533;k(h?&#65533; &#65533;&#1312;&#920;&#65533;(&#65533;&#65533;&#65533;W&#65533;MZ&#65533;J&#65533;&#65533;a&#65533;&#65533;d&#65533;&#65533;k&#65533;&#65533;&#65533;&#526;n:{&#65533;j&#65533;&#65533;&#65533;4&#65533;&#65533;&#65533;&#65533;]&#65533;r/&#65533;q&#65533;&#65533;,&#65533;=&#65533;V&#65533;&#65533;L&#65533;&#65533;&#65533;&#13643;&#65533;&#65533;A>&#65533;6&#65533;&#65533;!9&#1723;&#65533;Zo&#65533;&#65533;&#65533;!,-&#65533;&#65533;&#65533;&#65533;&#635;&#65533;R&#65533;Q&#65533;&#65533;&#65533;8C5&#1275;Z&#65533;&#65533;D&#65533;qg3f&#65533;8&#65533;Nzo&#65533;&#65533;&#65533;&#65533;6&#65533;&#327932;&#65533;'%rDH.&#65533;/D&#65533;&#65533;E$&#65533; )d&#65533;
OhB&#65533;&#65533;$&#65533;&#65533;&#65533;&#65533;:tHq&#1828;P&#65533;0&#65533;0~&#65533;H=e&#857;&#65533;#&#65533;3H&#65533;7&#65533;AP&#65533;t&#65533;,(A	X&#65533;.&#65533;@&#65533;fYQ&#65533;K&#65533;&#65533;&#65533;&#65533;&#65533;: &#1022;h&#65533;&#65533;i&#65533;&#65533;o)&#65533;y&#65533;&#65533;?&#65533;&#65533;Xq&#65533;&#65533;&#65533;ss;>|bo&#65533;&#65533;&#65533;&#65533;&#65533;&#449;q`&#65533;&#65533;&#65533;1H&#65533;&#65533;&#65533;5&#65533;&#65533;&#65533;$&#1243;&#65533;&#716;&#65533;E&#65533;&#65533;H&#65533;eoLHr&#65533;o&#65533;&#133;&#65533;&#65533;3&#65533;&#65533;&#65533;. &#65533;&#65533;&#65533;%&#65533;{H&#2014;&#1782;t/&#65533;g&#65533;qg&#65533;&#65533;*&#65533;&#65533;&#65533;|&#65533;xY6&#65533;L&#1250;&#65533;4G)m[,	&#65533;&#65533;&#65533;}&#65533;&#65533;&#65533;$&#65533;q&#65533;&#65533;5&#65533;&#65533;&#65533;&#1606;6|&#65533;"7xh&#65533;&#65533;&#65533;&#65533;/&#65533;cG&#65533;&#65533;&#65533;B&#65533;&#65533;&#65533;h&#65533;&#65533;&#65533;&#65533;&#65533;Y&#65533;&#65533;&#65533; &#65533;&#65533;&#65533;D&#297;Dd&#2000;&#65533; zfN:&#65533;&#65533;&#65533;&#520;&#65533;0Nd&#65533;#&#65533;&#65533;$a&#65533; &#65533;&#65533;~ j&#65533;tv&#65533;&#65533; &#65533;&#65533;Lj&#65533;G:$&#65533;&#65533;&#65533;&#65533;r&#65533;$&#65533;@!$!&#65533; &#65533; 
&#65533;&#65533;r&#65533;V@&#65533;.&#65533;&#65533;B&#65533;F&#65533;~&#65533;&#65533;N&#65533;jRa.&#65533;&#65533;8a&#65533;-b&#65533;K&#65533; &#65533;&#65533;nG&#65533; H&#65533;f&#65533;&#65533;&#65533;w&#65533;N&#65533;&#65533;i1&#65533;1|)&#65533;~	_&#65533;&#65533;&#65533;H&#65533;&#65533;&#1449;2&#65533;'[(&#65533;5^&#65533;8&#65533;c&#65533;&#65533;b&#65533;&#65533;.&#65533;&#65533;&#65533;&#65533;&#65533;C&#65533;z*9<#}&#65533;&#65533;&#65533;&#65533;-&B&#65533;G&#65533;O &#65533;&#65533;y &#65533;@&#65533;y&#65533;&#65533;Z&#65533;&#65533;&#65533;G&#65533;&#65533;&#65533;`&#65533;&#65533;MqW&#65533;&#65533;~&#65533;&#65533;&#65533;bwT&#65533;W&#65533;&#65533;&#65533;d&#65533;c.o&#65533;,H&#65533;8~L/:&#65533;$&#65533;..L&#65533;*&#65533;m	.i&#65533;&#65533;&#65533;FXj&#65533;*&#65533;&#65533;&#65533;q&#65533;&#65533;&#65533;a&#65533;&#65533;&#65533;&#65533;&#65533;<n&#65533;B&#65533;&#65533;% &#65533;&&#65533;&#65533;&#65533;/&#65533;$Q&#1325;J&#65533;$K&#65533;&#65533;&#65533;C8&#65533;&#65533;&#65533;hTn&#65533;&#65533;&#65533;NJ &#65533;Q&#65533;&#65533;a!&#65533;x&#65533;&#65533;h&#65533;x&#65533;K&#65533;&#65533;J&#65533;&#65533;&#65533;&#65533;&#65533;nArX&#65533;:!A&#65533;`	&#65533;@&#65533;`	~&#65533;L&#65533;&#65533;&#65533;$U&#65533;&#65533;B 8 L&#65533;&#800;0AJ&#65533;L&#65533;8&#65533;&&#65533;&#65533;&#65533;j&#65533;&#65533;&#65533;0&#65533;&#65533;xG&#65533;N&#65533;V&#65533;`&#11189;r)e&#65533;)&#65533;&#65533;2&#65533;g&#65533;&#65533;&#65533;&#364;C&#65533;tQ&#65533;&#65533;*&#65533;&#65533;~./,&#65533;&#65533;{&#1189;*k&#65533;&#65533;&#65533;&#65533;:&#65533;O&&#65533;m&#550;&#65533;q-E&#65533;J&#65533;&#65533;#Q&#65533;&#65533;&#65533;:@C4&#65533;$&#65533;<&#65533;&#65533;&#65533;&#65533;K0&#65533;&#65533;0{&#65533;=R&#65533;&#65533;&#65533;"?S&#65533;&#65533;&#65533;&#65533;)&#65533;&#65533;\&#65533;&#65533;B&#65533;&#65533;8&#65533;&#65533;*&#65533;G&#65533;&#65533;&#65533;J&#65533;&#65533;--.E%&#65533;&#65533;4&#65533;&#65533;C&#65533;f47&#65533;&#65533;J&#65533;!\&#65533;&#65533;$b&#65533;&#65533;F&#65533;m3&#65533;2&#65533;MVG&#65533;o$&#65533;$ &#65533;&#65533;+&#65533;&&#65533;(&#65533;&#65533;Q&#65533;3z&#65533;<S&#65533;&#65533;&#65533;5&#65533;&#65533;hT&#65533;&#65533;&#65533;D&#65533;diS6&#65533;L!&#65533;-R&#65533;&#65533;&#65533;&#65533;&#65533;t&#65533;j&#65533;J&#65533;	DA&#65533;&#65533;h&#65533;J &#65533;!&#65533;&#65533;t&#65533;"a!B&#65533;&#65533;&#65533;z &#65533;&#65533;	&#65533;&#65533;T&#65533;N&#65533;*T&#65533;N N&#65533;D&#65533;%O&#65533;&#65533; 4&#65533;&G!8&#65533;*a &#65533;&#65533;&#65533;&#65533;&#65533;&#65533;&#65533;0&#65533;2&#65533;&#656;`&#65533;&#65533;J&#65533;0&#37014;&#65533;&#65533;&#65533;&#65533;?&#65533;*&#65533;&#65533;d|~&#65533;4&#65533;&#65533;&#65533;&&#65533;o+&#65533;Cj&#65533;&#65533;&#1354;c&#65533;&#65533;&#65533;&#65533;&#65533;k&#65533;&#65533;%&#65533;&#65533;oG&#65533;&#65533;Z<&#65533;K84&#65533;Rm9&#65533;&#65533;JS&#65533;G+&#65533;&#65533;&#65533;%=&#65533;&#65533;=&#65533;&#65533;EOq&#65533;&#65533;&#1364;`/0&#65533;=$&#65533;F$,!&#65533;lq&#65533;t1J&#65533;&#65533;.G&#65533;J&#65533;&#65533;&#65533;&#65533;O'&#65533;AH&#65533;qQ&#65533;6&#65533;5u&#65533;&#65533;!&#65533;R&#65533;&#65533;&#65533;&#641;G&#65533;&#65533;J&#65533;&#65533;cP!u&#65533;Tn&#65533;QK&#65533;U&#21777;&#65533;&#65533;&&#65533;&#65533;&#65533;`z&#65533;j&#65533;&#65533;&#65533;z!&#65533;AZ&#65533;Ql&#65533;&#65533;&#65533;!&#65533;6&#65533;!&#1952;
&#65533;n`&#65533;@
&#65533;&#65533;H&#65533;&#65533;&#65533;T&#65533;&#65533;$W&#65533;>&#65533;\ 	&#65533;`:aJa:&#65533;(aC)!&#65533; f&#65533;&#65533;1&#65533;INeN&#65533;a&#65533;&#65533;L&#65533;B)&#65533;&#65533;&#65533;&#65533; F^&#65533;&#65533;r]~&#65533;x&#65533;
H6H'cH0$&#65533;&#65533;&#65533;,&#65533;X&#65533;E&#65533;&#65533;r+&#65533;OP&#65533;&#65533;:&#65533;dR&#65533;qgS/&#65533;K(I &#65533;&#65533;i&#65533;&#65533;'>0&#65533;&#65533;"m&#65533;F&#65533;^vE&#65533;&#65533;.di&#65533; &#65533;f_q&#65533;&#65533;&#65533;&#65533;&#65533;&#65533;&#282;&#1434;Kz\mGY&#65533;K&#65533;&#65533;L&#65533;->&#65533;&#65533;j,5&#65533;&#65533;&#65533;@d&#65533;p&#65533;&#65533;&m&#65533;&#65533;&#65533;&#65533;&#65533;&#65533;`&#65533;:bQu&#65533;L&#65533;\&#65533;&#65533;&#65533;h&#65533;R&#65533;$NHi`fJ&#65533;fJg*&#65533;6&#65533;G&#65533;D&#65533;&#65533;H@&#65533;4&#65533;*g&#65533;$k&#65533;6:&#65533;&#65533;&#65533;&#65533;&#65533;&#65533;&#65533;!&#65533;Ol&#65533;&#65533;&#65533;B&#65533;&&#65533;&#65533;@~ 	&#65533;@	&#65533;`Z&#65533;&#65533; &#65533;&#65533;T&#65533;R&#65533;i&#65533;!taT!,A$&#65533;&#65533;`	\ &#65533;&#65533;	&#65533;@&#65533;,&#65533;&#65533;A&#65533;D H&#65533;&#65533;&#65533;!\&#65533;&#65533;0a$A0&#65533;&#1312; &#65533;&#65533;&#65533;l&#65533;&#65533;v&#223;&#65533;E&#65533;&#65533;eW&#65533;&#65533;&#65533;&#65533;e{a&#65533;0o&#65533;qINC=n&#65533;F&#65533;Tb&#65533;&#65533;219&#65533;S&#65533; ;Q~&#65533;wj&#65533;$&#65533;N8&#65533;k&#65533;&#65533;&#65533;&#29409;&#65533;&#65533;}Sc9&#65533;s~&#65533;K&#65533;&#804;i&#65533;&#65533;j&#65533;S&#65533;DC&#65533;&#65533;D&#65533;&#65533;&#65533;J&#65533;&#65533;&#65533;&#65533;~&#65533;&#65533;&#65533;&#65533;-&#65533;-&#65533;S|&#65533;&#65533;W@&#65533;0g&#65533;>&#65533;5e_&#65533;_a&#65533;M&#65533;g&#65533;&#65533;N&#65533;&#65533;S&#65533;`&#65533;&#65533;c&#65533;fh&#65533;4&#65533;S	h&#65533;&#65533;"&#65533;X&#1996;Q&#65533;&#65533;pb&#65533;Q&#65533;&#65533;Gl&#65533;&#65533;PU&#65533;T&#65533;&#65533;&#65533;&#65533;&#480;
g6&#65533;Pb&#65533;&#1928;qL&#65533;QJm&#65533;GnfT&#65533;xM&#65533;&#65533;O&#65533;&#65533;&#65533;8&#65533;&#65533;&#65533;&#65533;&#129;&#65533;A^&#65533;f&#65533;&#65533; 	&#65533;&#65533;
&#65533; &#65533;&#65533;A&#65533;p&#65533;lG&#65533;AtFa.&#65533;&#65533;"&#65533;&#65533; r&#65533;
&#65533;&#65533;R&#65533;F&#65533;vM&#65533;&#65533;&#65533;&#65533;&#65533;&#65533;&#65533;&#65533;&#65533;&#65533;&#277;0t&#65533;0A&#65533;&#65533;&#65533;@&#65533;A1&#65533;&#65533;a%&#65533;N&#65533;B&#65533;&#65533;&#65533;e&#65533;r>Z&#65533;-&#65533;&#65533;&#65533;&#65533;&#65533;>&#65533;`q&#65533;E&#65533;&#65533;&#65533;&#65533;_a&#1559;&#65533;&#65533;/iQ&#65533;&&#1410;&#65533;&#65533;&#65533;Q&#65533;&#52379;&#65533;-aV]&#65533;'2&#65533;+h&#65533;&#65533;&#65533;Hma&#65533;C&#65533;&#65533;d&#65533;&#65533;&#64331;	&#65533;;&#65533;G&#65533;&#268;C&#65533;l&u;&#65533;!&#65533;&#65533;0s0;&#65533;>T&#65533;_s&#65533;&#65533;&#65533;b&#65533;&#65533;z&#65533;&#65533;N&#65533;>^&#65533;{&#65533;0s0v&#65533;?&#65533;&#65533;%}Cm&#65533;&#65533;&#65533;&#65533;e&#346;&#65533;_,#',&#65533;&#65533;B,o&#65533;j&#65533;Hj&#65533;j&#65533;V&#65533;V&#65533;n&#1156;j5&#65533;h&#65533;&#65533;5&#65533;&#65533;&#65533;&#65533;&#65533;7&#65533;&#1327;p)&#65533;4"&#65533;&#65533;&#65533;lFp3j#&#65533;&#65533;m&#65533;&#65533;g&mGhm&#65533;Zg&#65533;;&#1272;&#498;&#65533;k&#65533;L&#65533;wl&#65533;-G&#65533;&#65533;b!&#65533;&#65533;Z t&#65533;&#586;`&#65533;&#65533;	&#65533;&#65533; &#65533;&#65533;p&#65533;&#65533;&#65533;&#65533;&#65533;3&#65533;&#65533;&#65533;&#65533;P&#65533;:Ab&#65533;a
n &#65533;@
&#65533; :&#65533;p [w=&#65533;N &#65533;  &#65533;>&#65533;d&#65533;:a&#65533;,&#65533;&#65533;@&#65533;`&#65533;&#65533;&#65533;&#65533;&#1673;,a#&#65533;i&#65533;&#65533;&#65533;c(&#65533;{&#65533;&#65533;>&#65533;X&#65533;- M&#65533;,z&#65533; S0Y&#65533;&#65533;d&#65533;&#65533;s6X&#65533;&#65533;gk&#1320;I&#65533;ry&#65533;&#65533;&#65533;&#65533;&#65533;&#65533;&#65533;+J&#65533;&#65533;i&#65533;&#65533;K&#65533;H&#65533;&#65533;8>&#1723;m1G&#65533;&#65533;&#65533;&#65533;&#65533;&#65533;&#65533;JE&#65533;j&#65533;&#65533;&#65533;&#65533;VJuk&#65533;&#65533;&#65533;s+8&#65533;`f&#65533;^u&#65533;.&#65533;&#1652; &#65533;&#65533; *&#65533;C(&#65533;&#65533;wZ&#65533;&#65533;M&#65533;UM&#65533;9&#65533;h&#65533;&#65533;&#65533;&#65533;&#65533;*qB&#65533;&#65533;&#1158;&#65533;CO&#65533;9&#65533;1&#65533;&#65533;&#65533;P&#65533;&#65533;f&#65533;&#65533;&#65533;x&#65533;R&#65533;{&#1703;K&#65533;&#170;&#65533;&#65533;&#168;&#65533;&#65533;8C&#65533;h&#65533;8Lnl&#65533;X&#65533;&#65533;8&#65533;&#65533;-&#65533;I&#65533;}&#65533;&#65533;&#65533;!&#65533;&#65533;&#65533;&#65533;&#65533;F&#65533;a4&#65533;&#65533;	t@ &#65533;l&#65533;&#65533; f&#65533;|@
&#65533;&#65533;&#65533;&#65533;3/7&#65533;F>a&#65533;!&#65533;&#65533;&#65533;b`&#65533;&#65533;	&#65533;&#65533;&#65533;&#65533;&#65533;&#65533;D &#65533;HZ&#65533;&#65533;&#65533;-HV&#65533;>&#65533;"A&#65533;&#65533;
&#65533;&#65533;A&#65533;|Vd$&#65533;9&#65533;^[6/&#65533;&#65533;.&#65533;&#65533;/v&#1750;&#65533;&#65533;&#65533;&#65533;&#65533;&#65533;&#65533;e&#65533;&#65533;&#65533;)&#65533;r|&#65533;r&#65533;Y*&#65533;&#65533;&#65533;Tc&#65533;&#65533;&#65533;&#65533;&#65533;&#65533;K&#65533;h&#65533;Fc&&#65533;&#65533;b&#65533;&#1796;&#65533;&#65533;&#65533;P;&#65533;yR&#65533;/v&#213;cw&#1883;o&#65533;R&#65533;&#65533;D=&#65533;&#65533;be&#65533;a$fb#&#65533;&#65533;I&#65533;6&#65533;&#65533;&#65533;TM7m1[&#65533;J&#65533;x;/t&#65533;faz&#65533;&#65533;&#65533;z{&#65533;&#65533;&#65533;P&#65533;&#65533;&#65533;&#65533;&#65533;g-&#65533;&#65533;9Z&#65533;&#65533;j&#65533;R&#65533;3C&#65533;&#65533;&#65533; g&#65533;[&#65533;&#65533;&#65533;FN&#65533;6&#65533;&#65533;&#65533;5_&#65533;p&#65533;&#65533;&#65533;A&#65533;&#301;1&#65533;&#65533;&#65533;&#65533;&#65533;!&#65533;1&#65533;@&#65533;&#65533;?&#65533;&#65533;&#65533;;&#65533;&#65533;Y^l&#65533;Z&#65533;&n&#65533;v&#65533;^&#681;&#65533;4&#65533;h
:3&#680;y~:5&#65533;9&#65533;&#65533;&#65533;&#1067;&#65533;&#65533;F&#65533;z&#65533;&#65533; 	&#65533;&#65533;j&#65533;&#65533;L&#65533;J%&#65533; ~&#65533;z &#65533; &#65533;|&#65533;!5&#65533;&#65533;&#65533;!&#65533;2&#65533;A&#65533;`d&#65533;&#65533;&#65533;&#65533;n &#65533;TwA&#65533;&#65533;B&#65533;j&#65533;	&#65533;`A&#65533;&#65533;&#1292; !AA&#65533;@&#65533;@&#65533;&#65533;&#65533;&#65533;]&#65533;k&#65533;c{&#65533;hX&#65533;&#65533;?\&#65533;&#65533;&#65533;&#65533;&#65533;]&#65533;&#65533;&#65533;a&#65533;&#65533;f;&#65533;&#65533;&#65533;&#65533;'?0&#65533;!Vp!&#65533;&#65533;&#65533;b&#65533;&#65533;&#65533;ITX&#65533;7A&#65533;@<&#65533;&#65533;&#65533;&#1736;&#65533;&#65533;&#65533;J@&#65533;9&#65533;&#65533;&#65533;&#65533;&&#65533;&#65533;K{&#65533;&#65533;&#65533;&#65533;&#65533;*&#65533;&#65533;&#1191;&#65533;&#65533;&#2033;E&#65533;t<V&#65533;G&#65533;9?kM&#65533;jeZ&#65533;&#65533;n&#1407;&#65533;&#65533;&#1409;&#65533;&#65533;&#65533;&#65533;&#65533;&#65533;&#638;71.>x)a&#65533;&#65533;&#65533;&#135;]h&#65533;&#65533;@w&#65533;&#65533;&#65533;{&#65533;^&#65533;&#65533;&#667;1"&#65533;z&#65533;&#65533;M&#65533;H&#65533;&#65533;={&#65533;4r&#65533;h&#65533;&#65533;z!&#65533;&#65533;&#65533;;&#65533;2&#65533;&#661;,[&#65533;&#65533;X&#65533;&#65533;&#655;&#65533;hr&#65533;&#65533;3'=&#65533;&#65533;&#65533;&#65533;&#65533;0P&#65533;D&#65533;[&#65533;&#65533;&#65533;Q&#65533;L&#65533;&#65533;K&#65533;N&#65533;sT&#593;3g&#65533;\9s&#65533;&#393;&#65533;
l&#65533;o&#65533;&#141;-{6&#65533;o&#65533;&#301;&#65533;7&#65533;&#1848;&#1910;m&#65533;V&#65533;&#65533;7n&#65533;&#65533;&#1205;&#65533;p&#1915;y&#65533;&#65533;5&#65533;-&#65533;&#65533;&#332;;~&#65533;&#65533;&#1717;l&#65533;'G&#406;M2f&#847;;kLX&#65533;&#65533;z&#65533;i+&#65533;wp&#65533;&#65533;&#65533;&#1042;&#65533;&#65533;p&#65533;&#373;M&#65533;&#65533;Y&#65533;fs&#65533;U&#65533;&#65533;&#65533;&#1191;&#65533;&#65533;>&#65533;&#65533;j&#65533;MU>&#65533;x&#65533;&#65533;&D&#65533;&#65533;&#65533;&#401;&M&#65533;&#65533;&#65533;&#65533;G&#65533;E&#65533;&#65533;&#65533;&#65533;jn&#1775;U&#65533;4I2d&#65533;J&#65533;-l&#65533; &#65533;&#65533;&#65533; B&#65533;&#65533;&#65533; \&#65533;&#65533;U&#65533;&#65533;&#65533;#&#65533;&#65533;"
)&#65533;&#65533;&#65533;	$&#65533;8"&#65533;"u &#65533;BXXB&#65533;7&#65533;&#65533;#&#65533;A&#65533;&#65533;A 
&#65533;&#1032;)&#65533;&#65533;b<>&#65533;&#65533;"D&#65533;4O<&#65533;&#65533;:&#65533;3&#65533;0&#65533;XC&#65533;;9&#65533;&#65533;&#65533;.B4T;J	&#65533;<&#65533;H&#65533;:&#65533;0R&#65533;,&#1532;&#65533;C0nib&#65533;&#65533;HT&#65533;b&#65533;&#65533;T&#65533;LI&#65533;NTS&#65533;S&#65533;U\&#65533;sU9&#65533;&#65533;)oc&#65533;&#65533;&#65533;l&#65533;9V&#65533;&#65533;&#65533;U&#65533;VQuN:&#47379;&&#65533;j&&#65533;N&#65533;&#65533;z(&#65533;&#65533;NJi&#65533;onE&#924;im&#65533;&#65533;[&#65533;&#65533;&#65533;&#65533;ne&#65533;&#65533;V&#65533;&#65533;&#65533;*j8&#65533;x&#65533;&#65533;&#65533;b:N9T&#65533;&#65533;;D&#65533;&#65533;&#65533;E9u&#65533;L&#65533;&#65533;N;&#65533;hcAB&#65533;UTO-&#65533;l&#65533;O%&#65533;RG&#65533;&#65533;&#1230;&#65533;a$<&#65533;>4&#65533;O&#65533;9&#65533;<&#65533;&#65533;*&#65533;N&#65533;dO&#65533;&#65533;&#65533;n&#65533;!&#65533;&#65533;/&#65533;&#65533;&#65533;&#65533;&#65533;&#65533;&#65533;&#65533;H&#65533;R4&#65533;CB&#65533;xPA&#65533;4"&#65533;&#65533;&#65533;:&#65533;6&#65533;&#1306;\e&#65533;&#65533;WV&#65533;c&#65533;&#65533;&#65533;&#65533;&#65533;j&#65533;&#65533;&#65533;ml&#65533;6^p&#65533;&#65533;7|&#65533;V27&#65533;y#2&#65533;+&#65533;&#1815;&#65533;2&#65533;&#65533;Y&#65533;6kCY68g&#65533;s&#65533;8c&#65533;&#65533;&#65533;7/fWbEks&#65533;b}&#65533;&#65533;&#65533;N&#65533;|n&#65533;LM[Swl5YTg&#65533;qko}&#65533;&#65533;&#65533;b&#65533;}&#65533;Y&#65533;&#65533;J5&#65533;O&#65533;&#65533;&#65533;&#65533;j&#65533;&#65533;r&#65533;x&#65533;&#65533;-s&#65533;&#65533;A-&#65533; &#65533;,&#65533;&#65533;&#65533;
3&#65533; &#65533;I$1&#65533;: &#65533;&#65533;83&#65533;:&#65533;d&#65533;&#65533;*&#65533;`&#65533;GB&#65533;&#65533;
-&#65533;&#65533;p&#65533;=&#65533; &#65533; &#65533;&#65533;	!&#65533;&#65533;&#65533;&#65533;&#65533;&#65533;]&#65533;Q&#65533;$&#65533;|&#65533;I(&#65533;&#65533;&#65533;I%&#65533;H&#65533;c&#65533;p&#65533;
<`&#65533;&#65533;(&#620;&#65533;O=&#65533;n&#65533;&#65533;>e&#65533;m&#65533;&#65533;&#65533;h=!&#65533;{&#65533;&#65533;&#65533;s&#65533;2&#65533; &#65533;&#65533;,&#65533;&#65533;R4&#65533;&#65533;&#65533;NA.&#65533;4&#65533;:&#24627;6&#1680;&#65533;$I&#65533;rGw&#65533;&#65533;&#65533;k&#65533;&#65533;x&#65533;&#65533;A=&#65533;!&#65533;(&#65533;&#65533;&#65533;&#65533;&#65533;&#65533;ja\i&#65533;V&#65533;&#65533;*&#1576;&#65533;l$&#65533;&#65533;F'&#65533;|&#65533;*[9V&#65533;A(t &#65533;*\&#65533;]&#65533;&#169;&#65533;	+3&#65533;&#65533;U*H&#65533;&#65533;&#65533;+p&#65533;
3f&#65533;&#65533;m,&#65533;&#65533;&#65533;Z&#65533;&#65533;&#65533;&#65533;bAl"_&#65533;&#65533;&#65533;	+&&#65533;J&#65533;B-[i&#65533;E&#65533;&#65533;&#65533;&#65533;&#65533;,&#65533;&#65533;&#65533;'&#65533;[H&#65533;&#65533;A&4=&#65533;ll&#65533;&#65533;&#65533;&#65533;@*&#65533;R&#65533;&#65533;&#65533;&#65533;&#65533;Hq&#65533;&#65533; &#65533;o-$W&#65533;;WH&#65533;u&#65533;&#65533;uD#&#65533;ldK&#65533;H&#65533;@&#65533;]I&#65533;D&#65533;e&#65533;26DE62'&#65533;%&#65533;&#65533;@0RTi&#65533;&#65533;&#65533;&#65533;&#65533;&#65533;bb&#595;Z@&#65533;&#65533;&#65533;&#65533;/~&#65533;-KV&#65533;&#65533;3B&#65533;&#65533;z&#65533;&#65533;^
&#65533;g&#65533;&#65533;b&#65533;&#65533;&#65533;b6f&#65533;&#473;&#65533;3[&#65533;2&#65533;&#65533;mG&#65533;&#65533;&#65533;&lz&#65533;lv&#65533;&#65533;&#65533;b&#65533;&#65533;usd&#65533;&#65533;&#65533;9&#65533;2?PL#8&#65533;\&#1026;x&#65533;`% &#65533;
&#65533;!	MXBj&#1026;&#65533;&#65533;&#832;&#65533;5v&#65533;
P(<V&#65533;7 !	A&#65533;&#65533;F&#65533;z&#65533;&#65533; &#65533;$ AF&#65533;#&#65533;&#65533;&#65533;&#65533;D&8&#65533;	P&#65533;&#65533;w&#65533;&#65533;&#65533;%(&#65533;`&#65533;&#65533;&#65533;.&#65533;vtDX&#65533;&#65533;U9	Twd&#65533;}&#65533;C  &#65533;Q&#65533;i&#65533;"&#65533;&#65533;&#65533;D$&#65533;	U&#65533;&#65533;&#65533;&#65533;1&#65533;&#65533;&#65533;&#65533;,&#65533;8&#65533;.f!a`#&#65533;&#65533;G:T&#65533;&#65533;#&#65533;0/&#65533;H:dz@Q&#65533;P&#65533;&#65533;;.)ag&#65533;&#65533;&#65533;Z&#65533;&#65533;@&#65533;CN&#65533;b&#380;&#65533;&#65533;l&#65533;&#65533;&#65533;&#65533;&#1564;P&#65533;F6&#65533;&#65533;a&D!`MH&#65533;T&#65533;j&#65533;&#65533;l&#65533;K&#65533;p&#65533;&#65533;-bi,odS&#65533;&#65533;&#65533;&#65533;&#65533;j&#65533;+&#65533;X&#494;&#65533;p&#65533;`	&#65533;&#65533;&#65533;t(eB5&#65533;&#65533;te&#65533;|&#65533;&#65533;#&&#65533;IE~&#65533;%e&#65533;&#65533;&#65533;s&#65533;&#65533;*V&#65533;&#65533;U&#65533;:&#65533;`&#65533;&#65533;qA&#65533;&#938;&#65533;H&#65533;
&#65533;&#65533;k&#65533;i)i &#65533;AV&#65533;m&#65533;5&#65533;D)&#65533;B_&#65533;&#65533;&#65533;=&B&#65533;tU&#65533;&#65533;&#65533;&#65533;c&#65533;&#65533;@&#65533;w&#65533;&&#65533;&#65533;(&#65533;%)&#65533;)&#65533;:&#1306;*KB*&#65533;ISe+&#65533;8&#65533;&#65533;M&#65533;&#65533;&#65533;my&#65533;&#65533;-S&#65533;&#65533;&#65533;&#65533;&#65533;LK&#65533;.dS2&#1520;_bRL&#65533;&#65533;df2&#65533;&#588;&#65533;&#65533;&#65533;K&#65533;6f&#65533;]Jl&#65533;&#65533;0uA&#65533;]Z&#65533;&#65533;&#65533;)y5UC&#65533;&#65533;pC&#65533;&#65533;(&#65533;c&"&#65533;&#65533;2&#65533;&#65533;&#65533;5a3G7(!&#65533;&#65533;&#65533;)(&#65533;&#65533;K`&#65533;&#65533;&#65533;fN3r&#65533; A6x&#65533;&#65533;	gx&#65533;&#65533;&#65533;&#65533; &#1024;&#65533;&#65533;{{&#65533;t0$&#65533;`$H&#65533;
J&#65533;@&#65533;A&#65533;@;E<"&#65533;&#65533;&#65533;>&#65533;	K@&#65533;&#65533; R&#65533;Q&#1024;5&#65533;$&#65533;&#1102;0&#65533;+'5:#&#65533;&#65533;u,e5
&#65533;&#65533;6&#65533;Q&#65533;L z&#65533;&#65533;&#65533;`@L&#65533;&#65533;&#65533;&#65533;'H&#65533;
V&#65533;B&#65533;xE,`&#65533;&#65533;N("n&#65533;(&#65533;&#65533;|&#65533;c[&#65533;A&#65533;`&#65533;,&#65533;&#65533;&#65533;=:&#65533;&#65533;N&#65533;&#65533;G&#65533;nR&#65533;,Z&#65533;i&#65533;.&#65533;&#65533;z&#65533;'&#65533;&#65533;&#65533;&#65533;U&#65533;&#65533;&#65533;k&#65533;&#65533;\kf[&#65533;&#65533;&#65533;&#65533;&#32425;&#65533;&tWP&#65533;&#65533;&#65533; \&#65533;&#65533;&#65533;&#65533;&#65533;&#65533;;pqJ&#65533;l\C&#65533;&#65533;&#65533;7&#65533;#ykNvr5]&#65533;&#65533;&#65533;;&#65533;OQ&#65533;
&#65533;&#65533;&#65533;h&#65533;&#65533;_G&#65533;i&#65533;`2&#65533;t&#65533;&#65533;&q&#1538;&#65533;&#65533;&#65533;&#65533;&#48018;S&#65533;&#65533;m&#65533;\&#65533;&#65533;&#65533;&#65533;j&#65533;T&#65533;&#65533;`&#65533;&#65533;&#65533;ReY&#65533;&#65533;&#65533;:&#65533;&#65533;u&#65533;&#65533; &#65533;V&#1601;r&#65533;>2$&#65533;&#65533;&#65533;&#65533;7&#65533;seF&#65533;&#65533;7&#65533;&#65533;6p&#65533;L&#65533;(k&#65533;[d5JM&#65533;%&#65533;)o^q&#65533;&#65533;&#65533;&#65533;l&#38440;T&#65533;&#65533;&#65533;*&#65533;]&#65533;&#65533;&#65533;&#65533;r&#65533;&#65533;&#65533;&#65533;e&#65533;y&#65533;X&#65533;&#1400;F05Sl&#65533;~&#65533;&#65533;	&#65533;fz&#65533;z&#65533;&#65533;&#65533;&#65533;4&#65533;&#65533;S&#65533;fg&#737;&#65533;63&#65533;&#65533;dG8&#65533;7(&#65533;rT#6A&#65533;[&#65533;&#65533;&#65533;*P&#65533;&#65533;t&#65533;&#65533;&#65533;&#65533;G&#65533;&#65533;&#198;PC&#65533;&#65533;&#65533;&#65533;&#65533;&#65533;o|s|&#65533;&#65533;&#65533;x&&#1024;>&#65533;&#65533;h&#65533;S&#65533;&#65533; &#65533;&#65533;&#65533;&#65533;&#65533;&#65533;	&#65533;`&#65533;&#65533;0	&#65533; 	&#65533;pD&#65533;"&#65533;2&#65533;1&#65533;+&#65533;&#65533;&#65533;&#65533;P5aCGk&#65533;2"A`&#65533;&#65533;0&#65533;"B&#65533;P4&#65533;P&#1280;&#65533;&#65533;	&#65533;&#65533;&#65533;&#65533;o0[&#65533;a&#65533;{`&#65533;&#65533;tp~`&#65533;&#65533;&#65533;`&#65533;&#65533;&#65533;&#65533;g B&#65533;hP	&#65533;0&#560;K&#65533;"0f*@&#65533;&#65533;&#65533;P="&#1541;c&#65533;0&#65533;&#65533;u&#65533;5x&#65533;+D)U&#65533;Y&#65533;'&#65533;&#65533;Q&e&#1364;&#65533;&#65533;&#65533;C&#65533;&#65533;YT[&#65533;5u&#65533;2[I&#65533;Ms&#65533;&#65533;2&#65533;tK&#65533;$l&#200;&#65533;42&#65533;t&#65533;MwZ&#65533;&#65533;XQ&#65533;x&#65533;%&#65533;P-&#65533;&#65533;%&#65533;SI &#65533;+&#65533;I&#65533;bt&#65533;&#65533;0&#65533;&#65533;kd&#65533;5JtD&#65533;&#65533;&#65533;&#65533;XN&#65533;*&#65533;&#65533;eu[&#65533;0Oqo&#1154;0&#65533;8^&#65533;E` S=&#65533;Uk&#65533;&#65533;"G&#65533;%&#1890;C`&#65533;x`3^Fao&#65533;8&#65533;&#65533;H&#65533;u
-H&#65533;&#65533;&#65533;Rq&#65533;B&#65533;xl&#135;&#65533;%p&#65533;1&#65533;AF&#65533;as&#65533;2&#65533;&#65533;4NC3E&#65533;c'fc*vL&#65533;&#65533;c&#65533;1c&#65533;a&#65533;&#65533;b&#65533;G&#65533;;&#65533;&#65533;&#65533;c&#65533;g&#65533;&#65533;&#65533;z&#65533;H{>v{&#65533;4b&#65533;H&#65533;&#65533;tNreM&#65533;p&#65533;ZUDE&#65533;D&#65533;x1p&#65533;&#65533;/&#65533;O)0!p)`&#65533;&#65533;:)&#65533;&#65533;gh9D&#65533;/&#65533;W&#65533;&#65533;&#65533;l0@0&#65533;&#65533;&#65533;~>&#65533;A&#65533;lf&#65533;Gi&#65533;K&#65533;&#65533;&#65533;&#65533;&#65533; &#65533;&#65533; 	&#65533;&#65533;	&#65533;&#65533;	&#65533;	&#65533;&#65533;&#65533;&#65533;e&#65533;&#65533;6&#65533;&#65533;3&#65533;&#65533; &#65533;C\&#65533;OH&#65533;i&#65533;$B&#65533;0&#65533; &#65533;&#65533;&#65533;&#65533;&#65533;&#65533;T&#65533;&#65533;&#65533;
&#65533;&#65533;WW&#65533;&#65533;&#65533;
&#65533;`	u&#65533;u&#65533;&#65533;`Pnpy0h&#65533;L&#65533;8&#65533;&#65533;&#65533;{&#65533;9&#65533;!&#65533;9+0J`&#65533; &#65533;P$"oart&#65533;e&#65533;c&#65533;t&#1010;&#65533;&#65533;6&#65533;$dAlXZG&#65533;&#65533;&#65533;6*&#65533;&#65533;eC'&#65533;q&#65533;&#65533;q<r&#65533;tsg&#65533;r&#65533;dr &#413;&#65533;e23b&#65533;Y2FF&#65533;&#135;&#65533;&#65533;&#65533;(&#65533;&#65533;&#65533;B]&#65533;&#1586;-&#65533;.&#65533;&#65533;+(&#65533;/nwFv&#65533;&#65533;WX&#65533;&#65533;M/gD'&#65533;^&#65533;&#65533;P5!f*&#65533;Llc&#65533;b'LD&#65533;&#65533;&#1031;TtE&#850;,&#65533;bG	&#65533;&#65533;&#65533;&#65533;T0	&#65533;F Z-S$x%&#65533;E&#65533;&#65533;,&&#65533;,&#65533;&-&#65533;,&#290;+&#65533;&#65533;&#65533;q&#65533;ds4Ds]Q[k&#65533;&#65533;&#65533;x&#65533;$&#65533;&#65533;H&#65533;&#65533;{&&#65533;&#65533;/&#65533;z&#65533;&#65533;3&#65533;&#18751;&#65533;z&#65533;&#65533;
&#65533;bRZ&#65533;i&#65533;@&#65533; 9&#65533;&#65533;a&#65533;&#65533;&#65533;&#65533;&#65533;KN&#65533;Lezc&#65533;3K&#65533;4|&#65533;&#65533;k&#65533;y&#65533;w&#65533;&#65533;Ls&#65533;d
M+&#65533;M&#65533;Mp&#65533;{&#65533;w'&#65533;(&#65533;&#65533; * &#65533;&#65533;N+&#65533;)`}&#65533;$&#65533;&#65533;&#65533;N&#65533;A0S)&#65533;&#65533;V@7&#65533;&#65533;{O9`=&#65533;&#65533;&#65533;&#65533;&#65533;.&#65533;j@&#65533; 	&#65533;&#65533;&#65533;
	&#65533;p	&#65533;p	&#65533;0&#65533;&#65533;&#65533;&#65533;0?@S&#65533;Z  W`&#65533;&#65533;&#65533;&#373;=!bF&#65533;[&#65533;!&#65533;p5&#65533;\&#65533;&#65533;&#65533;@&#65533;p&#65533; &#65533;&#65533;pIu
{@H&#65533;e`&#65533;&#65533;&#65533;}  W&#65533;U h`]@K0:`4`&#65533;#8&#65533;&#65533;C}&#65533;C@&#65533;	&#65533;WSo&#1512;(s&#65533;0S&#65533;uT&#65533;&#65533;x&#65533;;&#65533;Ao*J&#65533;&#65533;&#65533;6u&#65533;5&#65533;&#65533;%K&#65533;&#65533;&#65533;)&#65533;&#65533;5&#65533;2&#65533;L&#65533;&#65533;y&#65533;1&#65533;&#65533;K&#65533;g&#65533;0k{4K&#65533;}&#65533;t&#65533;&#65533;&#65533;H&#65533;&#1936;|UgY&#65533;&#65533;G*r.&#65533;D/&#65533;)t&#65533;&#65533;<&#65533;S&#65533;&#65533;)&#65533;C&#65533;T&#65533;&#65533;&#65533;&#65533;&#65533;Cv0&#65533;&#65533;B&#65533;?&#65533;&#65533;^+bL&#65533;U36&#65533;2&#65533;&#65533;&#65533;&#65533;\&#65533;&#65533;o&#65533;Yp;YZ&#65533;(j&#65533;9&#65533;(Xg&#65533;&#1445;&#65533;&#65533;Q&#65533;&#65533;'}&#65533;\&#65533;p &#65533;>&#65533;&#65533;O&#65533;&#65533;&#65533;&#65533;&#65533;&#65533;t5&#65533;"yF
&#65533;&#65533;3IZc	&#633;&#65533;Y&#65533;&#65533;]:z&#65533;0&#65533;&#65533;0&#65533;&#65533;+&#65533;&#65533;&#65533;&#65533;&#65533;&#65533;&#65533;&#65533;&#65533;&#65533;K&#65533;&#65533;&#65533;&#65533;&#65533;b1&#65533;30f&#65533;R:&#65533;&#65533;&#65533;&#65533;&#507;P&#65533;b&#65533;&#65533;3i&#65533;&#65533;C&#65533;&#65533;c&#65533;y	:y-&#65533;aZf|#u&#65533;&#65533;B&#1168;
e&#65533;&#65533;&#65533;&#65533;&#65533;&#65533;Q'&#1042;&#65533;&#65533;|cv&#65533;&#65533;B8p"&#65533;J&#65533;D&#65533;1p&#65533;/&#65533;&#65533;'&#65533;*P,P/&#65533;&#65533;&#65533;&#65533;&&#65533;&#65533;X&#65533;&#65533;;&#65533;&#65533;i&#65533; 	&#65533;@	&#65533;S&#65533;G&#65533;&#65533;&#65533;dp&#65533;) 0&#65533;&#65533;)&#65533;\&#65533;	&#7220;C7&#65533;&#65533;(&#65533;bG&#65533;C&#65533;@2$&#65533;n&#65533;&#65533;&#65533;&#65533; &#65533; &#65533; &#65533;&#65533;&&#65533;&#65533; =@P0&#65533;@	1&#65533;l}p?&#65533;Q&#65533;[B&#65533;8 + ap>&#65533;&#1682;&#65533;4iOD`&#65533;B5&#65533;%-&#65533;HG&#65533;r&#65533;&#65533;f&#65533;4&#65533;C:J]&#65533;&#65533;&#65533;&#65533;&#273;z&#65533;&#65533;&#65533;&#65533;2D&#65533;6&#65533;&#65533;6Y&#65533;{&#65533;&#65533;&#65533;d&#65533;&#65533;1&#65533;X2p&#65533;&#65533;G&#65533;2B&#65533;&#65533;&#65533;b=&#65533;&#65533;&#65533;&#65533;&#65533;&#65533;&#65533;A&#65533;4&#65533;&#65533;&#65533;@C&#65533;\&#65533;&#65533;l&#65533;*6:q&#65533;&#65533;$"&#65533;^&#65533;&#65533;.A&#65533;&#65533;&#65533;N[t&#65533;&#65533;&#65533;D&#65533;&#65533;|&#65533;&#65533;4&#804;4A&#65533;&#65533;y&#65533;a&#65533;s3&#65533;"&#65533;Z&#65533;&#65533;D&#65533;&#65533;&#65533;&#65533;E+;j&#65533;&#65533;Y&#65533;F&#65533;uB]qj&#65533;o&#65533;&#65533;&#65533;&#65533;1&#65533;&#65533;&#65533;"&#65533;&#65533;&#65533;E*&#1740;D@&#65533;&#65533;&#35272;E&#65533;&&#65533;&#65533;F&#65533;&#65533;&#65533;&#65533;4&#65533;&#65533;&#65533;&#65533;&#65533;&#65533;&#65533;&#940;&#65533;&#65533;l&#65533;&#65533;+&#65533;&#65533;&#65533;&#65533;&#65533;|&#65533;&#65533;+&#1008;&#65533;&#65533;W&#65533;&#65533;`j&#65533;Q&#1701;&#61221;Kj37&#742;FCy{&#65533;&#65533;&#65533;&#65533;e&#1844;D&#65533;&#65533;&#65533;_&#65533;B&#65533;@	W&#65533;&#65533;&#1579;&#65533;*&#65533;&#65533;&#65533;z:-&#65533;g9&#65533;(&#65533;.`7 &#65533;&#65533;&#65533;f*&#65533;&#65533;&#65533;&#65533;f#` +&#65533;\P&#65533; 	&#65533;&#65533;&#65533;0	&#65533;`	&#65533;p&#65533;&#65533; &#65533;1x&#65533;&#65533;P@&#65533;&#65533;&#1313;&#65533;&#65533;&#65533;+`&#65533;&#65533;&#65533;P&#65533; &#65533; &#65533;&#65533;&#12290;&#65533;&#65533; &#65533;RF&#65533;@&#1216;&#65533;@&#65533;@
&#65533;0&#65533;`&#65533;&#65533;&#65533;t7&#65533;}T0&#65533;&#65533;
&#65533;&#65533;K&#65533;>0Y&#65533;@ ,0&#65533;" f&#65533;E !`: &#65533;&#65533;&#65533;d#0Ep&#65533;&#65533;@&#65533;b&x&#65533;(&#65533;yx&#65533;&#65533;qm&#65533;&#65533;&#65533;&#456;(MKo*&#65533;&#65533;&#65533;e&#65533;e&#65533;&#65533;Lu&#65533;&#65533;0&#1296;	z&#65533;uA4&#65533;&#65533;K&#65533;7&#65533;T&#655;LjL&#509;3&#65533;&#292;&#65533;g&#65533;&#65533;4&#65533;;+&#65533;l&#65533;&#65533;]B&#65533;&#65533;ueG&#65533;&#65533;&#1153;&#65533;e&#65533;&#65533;s\&#65533;&#65533;W&#65533; A&#65533;)p&#65533;|&#65533;d&#65533;&#65533;&#65533;&#65533;&#65533;&#65533;&#1043;&#65533;Z&#65533;&#65533;&#65533;&#65533;&#65533;Lvx"&#65533;&#65533;B&#65533;&#65533;&#65533;&#65533;&#65533;6&#483;&#65533;rX&#65533;&#65533;M&#413;&#65533;||&#295;'fKr&#65533;&#65533;,u&#65533;&#65533;e&#65533;&#65533;J&#65533;&#65533;&#65533;5qcy\k2&#65533;D{gj&#65533;&#65533;&#65533;&#65533;&#65533;&#65533;\J&#65533;)&#65533;+&#65533;&#65533;&#65533;&#65533;&#65533;U&#65533;&#65533;&#65533;&#65533;&#65533;&#909;&#65533;3&#65533;&#65533;[&#65533;z24Cs4I33&#65533;&#1521;)&#65533;<u>&#65533;&#65533;&#65533;yp&#65533;&#65533;&#65533;.`&#65533; &#65533;&#65533;B!2 3`6&#65533;&#65533;|&#65533;&@})@&#65533;s$&#65533;5&#65533;&#65533;&#65533;&#65533;'&#65533;ep&#65533;&#65533;&#65533;&#65533;&#65533;f&#65533;&#65533;&#65533;	&#65533; &#1305;&#65533;&#65533;&#65533;&#65533;&#65533;
9 5&#1620;&#65533;c:&#65533;- b&#65533;	&#65533;&#65533;>&#65533;&#38923;&#65533;r%,6&#65533; &#496;&#65533;&#65533;&#65533;&#1168;&#65533;&#65533;&#65533;&#65533;&#65533;&#65533;&#65533;
s &#65533;@&#65533;`
\`4I2pQ0&#65533; 
s&#65533;H&#65533;XPD)&#65533;&#65533;J&#65533;7P:Pi:e.-&#65533;&#65533;`&#65533;A[&#65533;&#65533;i&#65533;7&#65533;0&#65533;&#65533;&#426;&#65533;&#1967;&#65533;L&#65533;}2&#65533;x|&#65533;&#65533;L&#65533;&#65533;[y&#65533;P&#65533;p&#65533;`&#976;&#65533;&#65533;4D&#65533;&#65533;7c&#65533;&#65533;y&#65533;&#65533;&#65533;&#65533;L&#65533;&#1851;&#65533;&#65533;&#65533;O&#65533;A.&#65533;k&#65533;d&#65533;mY&#65533;R-
&#65533;$F&#65533;&#65533;.&#65533;&#65533;-&#65533;X&#1975;h&#65533;&#1937;&#65533;8w&#65533;4&#65533;&#65533;4M3C3&#65533;8&#65533;&#65533;&#65533;q&#1778;a&#65533;,Kx&#65533;&#65533;d[&#65533;&#65533;t&#65533;&#65533;&#65533;&#625;86,[&#65533;&#65533;&#65533;d&#555;eZ#&#65533;&#65533;tr&#65533;)&#65533;H6&#65533;&#65533;weY&#65533;_CD`c&#65533;M&#65533;R&#1775;&#65533;&#65533;&#65533;Hb&#65533;&#65533;&#65533;W&#65533;&#65533;?&#65533;z5N&#65533;Z&#65533;&#65533;S&#65533;&#65533;*&#65533;&#65533;9&#1957;&#65533;&#65533;&#65533; &#65533;&#65533;f&#65533;9&#65533;]&#65533;&#65533;&#65533;(&#65533;&#65533;P&#1700;Yo&#65533;k&#65533;&#65533;v&#65533;{O&#1733;s}bC&#65533;H&#1594;
_&#65533;&#65533;c&#65533;~&#65533;j&#65533;&#65533;&#65533;&#65533;&#65533;&#65533;&#65533;&#1367;Q4&#65533;7&#65533;&#65533;&#65533;&#65533;--Uf'@&#65533;!&#65533;9&#65533;20 7&#65533;{0&#65533;p&#65533;&#65533;B	&#65533;`	&#65533;&#65533;&#65533;&#65533;&#65533;	&#65533;&#65533;&#65533;~^&#65533;&#65533;K1&#65533;-&#65533;&#65533;+&#65533;n&#65533;
&#65533;&#65533;&#864;&#65533;`&#65533;&#65533;&#65533;&#65533;&#65533;&#65533;&#65533;&#65533;&#65533;&#65533;&#65533;
&#65533;&#65533;	&#65533;&#65533;&#65533;&#65533;d2&#65533;@&#65533;&#65533;&#65533;&#65533;&#65533; &#65533;Pa@	&#65533;&#65533;&#65533;&#65533;:&#65533;f&#65533;):&#65533;&#65533;s&#65533;\p&#65533;&#65533;&#65533;6 -V&#65533;&#65533;&#65533;5~&#65533;(&#161;&#195;(T&#65533;@1&#809;i&#65533;&#1837;&#65533;&#65533;q;v&#1381;C&#65533;.&#65533;It&#65533;T&#65533;dy&#65533;\&#65533;q&#65533;&#533;#7&#65533;8&#65533;9&#65533;}&#65533;7&#65533;@&#65533;u&#65533;&#872;&#65533;m&#1784;m&#1270;&#65533;S&#65533;G&#65533;v[&#65533;&#65533;&#65533;TnC&#65533;
%&#65533;M&#65533;&#1518;O&#65533;>&#1366;-&#65533;&#65533;k&#65533;^u&#65533;&#65533;&#65533;gd&#65533;&#65533;ej&#65533;l&#65533;l&#1518;a&#65533;f&#65533;&#1983;&#1452;&#65533;&#65533;p&#65533;l&#65533;&#65533;"Vx&#65533;a&#65533;&#65533;n&#791;o6&#65533;&#65533;&#65533;m&#65533;&#65533;g8q&#65533;&#665;;&#65533;n];w&#65533;&#65533;&#339;7&#65533;^={&#65533;&#65533;&#65533;M&#65533;&#65533;={&#65533;n&#1515;7o&#65533;<y&#65533;&#1977;kr&#65533;&#65533;&#65533;&#65533;h&#65533;&#65533;&#65533;&#65533;&#941;^&#65533;&#65533;Nus&#65533;&#65533;&#65533;L9s&#65533;>&#65533;&#65533;w&#65533;&#65533;&#65533;&#65533;&#65533;&#65533;&#65533;5&#65533;I&#1391;g&#65533;&#1981;&#65533;o&#65533;&#65533;O&#65533;&#65533;&#65533;(&#65533;&#65533;T=?&#65533;V&#65533;&#65533;&#65533;&#65533;&#65533;&#65533;&#65533; &#65533;)0&#65533;&#65533;&#65533;&#65533;&#65533;&#65533;&#65533;&#65533;&#65533;: &#65533;&#65533;&#65533;o&#65533;&#65533;.+&#65533;~&#65533;j(&#65533;&#65533;&#65533;&#65533;C?&#65533;/:Kk,&#65533;8&#65533;j&#65533;7&#65533;&#65533;&#65533;&#65533;l&#65533;&#65533;`&#65533;&#65533;&#65533;&#65533;&#65533;&#410;j&#65533;9&#65533;/&#65533;z,0!u&#65533;&#65533;G#&#65533;$&#65533;&#65533;&#65533;rd2I&#65533;,RJ$&#65533;&#65533;&#1148;){rI&#65533;&#65533;&#65533;Fk&#65533;q&#65533;&#65533;&#65533;[&#65533;*&#65533;&#65533;&#65533;&#65533;xg&#65533;&#65533;!&#869;&#65533;&#65533;	g#Z&#65533;&#65533;\@A&#65533;&#65533;0&#65533;&#65533;&#65533;Da&#65533;E%a&#65533;r&#65533;a&#65533;^h&#65533;@H&#1284;R !Pd&#65533;&#65533;"X&#65533;&#65533;&#65533;7$A
I&#65533;I(&#65533;&#65533;K0&#1636;N*ad&#65533;A&#65533;x&#65533;&#65533;^&#1025;H&#65533;&#65533;6&#65533;&#65533;P%&#273;G&#65533;&#274;[5&#580;OD&#65533;&#65533;A&#65533;`c1&#1056;C&#65533;Y&#65533;&#65533;&#65533;g&#65533;&#65533;F&#65533;i&#65533;&#65533;&#65533;C&#65533;P&#65533;&#65533;/&#65533;
 \0a&#65533;Bh! &#65533;&#65533;&#65533;&#65533;&#1057;&#65533;V(!&#1223;D&#65533;&#65533;A#vX&#65533;p&#65533;&#65533;&#65533;W&#65533;!G&#65533;:j&#65533;8&#65533;FBG&#65533;F&&#65533;&#65533;&#65533;n&#65533;&#65533;&r&#65533;&#65533;&#65533;&#65533;p&#65533;&#65533;jC&#65533;&#65533;k;&#65533;&#65533;&#65533;
E&#65533;x&#65533;J&#65533;&#65533;&#1212;&#65533;&#65533;&#65533;h&#65533;&&#65533;i~&#1636;D&#65533;&#209;_\&#1323;K&#65533;&#65533;&#65533;1&#65533;.&#65533;&#65533;&#65533;&#65533;!w&#794;&#65533;&#512;&#65533;1J"&#65533;,{&#47807;&#65533;&#65533;&#65533;B#&#65533;&#65533;&#65533;&#65533;I&#65533;&#65533;&#65533;&#65533;&#65533;l&#65533;M7&#65533;&#65533;&#65533;7y&#65533;&#65533;&#65533;Dv&#65533;eq|znD&#65533;<J&#65533;&#65533;"&#65533;|&#65533;&#65533;&#1035;Q&#65533;)&#65533;|m&#65533;8&#65533;j(&#65533;AJ)&#65533;&#65533;&#65533;f&#65533;&#65533;2&#65533;A&#65533;L?&#65533;u&#989;&#65533;<&#65533;lRO&#65533;q&#65533;&#65533;&#363;&#65533;
k*&#65533;L>(&#65533;&#65533;+&#65533;&#65533;&#935;&#65533;J&#65533;&#65533;&#65533;&#65533;.&#65533;&#65533;.3&#65533;&#65533;2&#65533;&#65533;}D[{.&#65533;&#65533;&#65533;{)&#65533;&#65533;)&#65533;&#65533;k&#65533;&#65533;$&#65533;&#65533;&#65533;&#65533;&#65533;&#65533;&#65533;#&#65533;&#65533;&#65533;0-&#65533;&#65533;&#65533;n&#65533;+&#65533;&#65533;/1&#65533;p&#300;'pZII&#65533;q&#65533;w&#65533;&#65533;=@&#65533;,&#23112;*8&#65533;C&#65533;&#65533;&#65533;S xF5&#65533;&#65533;&#65533;!<&#65533;
R&#65533;)&#65533;@5&#65533;(`/&#65533;&#65533;&#65533;P&#65533;!+Y&#65533;&#65533;&#65533;&#65533;&#65533;%&#65533;8P"&#1536;
f&#65533;&#65533;&#65533; 	&#65533;'xd&#65533;&#65533; 7&#65533;an&#65533;C&#65533;P&#65533;-D!	C&#65533;&#65533;P=|B&#65533;(VQ&#65533;\&#65533;b&#65533;&#65533;"&#65533;&#65533;&#65533; [h&#65533;b0&#65533;&#65533;&#65533;-`Z&#65533;&#65533;&#65533;R*@A	H@&#65533; &#65533;&#65533;5&#65533;f&#65533;&#65533;J&#65533;&#65533;`
e&#65533;&#65533;&#65533;&#65533;&#65533;@F2u&#65533;$$#&#65533;Sb@&#65533;&#1060;&&#65533;&#65533;,k&#156;&#65533;0&#65533;'&#65533;&#65533;&#65533;&#65533;TG&#65533;&#65533;=.&#65533;&#65533;&#65533;V&#65533;&#65533;;&#65533;&#65533;EjG&#65533;5&#65533;&#1097;B"u8/&#65533;r&#65533;jH&#65533;&#1120;&#65533;6&#65533;)*&#65533;-{a3O&#65533;&#65533;&#65533;&#65533;&#65533;M&#412;&#1859;&#65533;&#65533;&#1321;&#65533;&#65533;&#65533;ouD&#65533;&#65533;F8bR&#65533;&#65533;&#65533;&#65533;i=&#58779;&#65533;T7&#65533;&#65533;pgJ&#65533; '&#65533;&#65533;tN&#774;&#65533;"&#65533;lN&#65533;&#65533;&#732;&#65533;*:&#65533;&#65533;&#65533;w&#65533;]&#65533; &#65533;&#65533;&#65533;q(<&#65533;&#65533;&#65533;{@&#65533;&#65533;&#65533; &<6&#13889;6j&#65533;y&#65533;+&#65533;&#65533;&#65533;&#65533;&#65533;&#65533;$&#65533;1&#65533;P&#65533;&#65533;S&#65533; v&#65533;&#65533;&#65533;L;Z&#65533;FK&#65533;aj`&#65533;&#65533;&#65533;&#65533;H&#65533;1&#65533;c&#65533;yMkhiHM&#65533;*&#65533;&#65533;&#65533;&#65533;&#65533;J5\&#65533;&#65533;Ww$/&#65533;&#65533;~eQ&#65533;xF&#65533;3&#65533;I&#65533;5JO^&#65533;9&#65533;&#65533;d&#65533;<&#65533;&#65533;&#65533;O&#65533;&#65533;&#65533;*AA&#65533;&#65533;yT&#65533;p&#65533;&#65533;@2&#1412;$8&#65533;@
B&#65533;&#65533;@# &#65533;&#65533;&#65533;&#65533;"b&#65533;p&#65533;$r8&#65533;Jhb&#65533;D&#65533;&#65533;@&#65533;l&#65533; $&#65533;d&#65533;2&#65533;&#65533;&#65533;3&#1537;&#65533;&#65533;*4	P&#65533;&#65533;&#65533;&#65533;$$!	JH&#65533;&#65533; &#65533; >&#65533;&#65533;|0/&#65533;AchA;&#65533;!&#65533;("&#65533; (8a9&#65533;0&#65533;@&#65533;&#65533;R'0A!KP&#1910;@8&#65533;&#65533;I&#65533;&#65533; &#65533;&#65533;B&#65533;
p&#65533;&#65533;,&#65533;&#65533; =&#65533;x&#65533;&#65533;!I&#65533;:&#65533;&#657;&#65533;&&#65533;&A&#65533;&#65533;&#65533;&#65533;a9&#65533;&#65533;&8&#65533;i &#65533;A"&#65533;5<"&#65533;&#65533;&#65533;fJ&#65533;ms&#65533;&#65533;6&#65533;&#65533;
K8"&#65533;&#65533;&#65533;0&#65533;Vh &#65533;&#65533;x&#65533;1&#65533;A&#65533;(&#65533;&#65533;0c&#65533;&#65533;&#65533;&&#65533;T&#65533;&#65533;5&#65533;N&#65533;&#65533;S&#65533;&#65533;&#65533;v&#65533;&#65533;/j]&#65533;&#65533;9&#65533;&#65533;5&#65533;`&#65533;<^&#65533;&#65533;&#65533;T6z&#65533;&#65533;&#65533;'&#65533;D&#65533;6&#65533;&#1510;&#65533;$&#65533;&#65533;&#65533;&#65533;F)&#65533;?:;rY&#65533;&#65533;&#65533;D_&#65533;/&#65533;&#65533;KY&#8831;C;3&#65533;&#65533;&#65533;&#65533;&#65533;h&#65533;&#65533;&#65533;2&#65533;&#65533;&#65533;R&#65533;&#65533;,D&#65533;X&#65533;"<&#65533;&#65533;4>&#65533;&#65533;)h'3&#1012;&#65533;qt-&#65533;&#65533;R&#65533;&#65533;HGK&#65533;&#65533;^xNl&#65533;&#65533;1&#65533;&#65533;5&#65533;&#65533;&#867;a&#65533;&#65533;1&#65533;86&#65533;&#65533;&#65533;eC&#65533;&#65533;&#65533;&#65533;&#65533;e&#65533;m&#65533;&#65533;&#65533;.&#65533;&#65533;]S&#65533;"jS&#65533;)&#65533;&#65533;&#65533;&#65533;L&#65533;a&#65533;t&#65533;&#65533;&#65533;h6&#65533;&#65533;&#65533;&#65533; R&#65533;,&#65533;&#65533;$	2u&#65533;&#65533;&#65533; %&#65533;w
Q&#65533;&#65533;&#65533;`&#65533;J&#65533;&#65533;&#65533;&#65533;$`a}@D"D&#65533;hA&#180;&#65533;&#65533;&#65533;i-Q	&#65533;G&#65533;&#65533;?&#65533;,&#65533;&#65533;&#65533;&#65533;&#1536;DPY&#65533; 3&#65533;A&#65533;&#65533;P#!=&#65533;&#65533;t`&#65533;&#65533;=&#65533;Ajp&#65533;&#65533;. &#65533;&#65533;&#65533;&#65533;*t&#65533;W&#65533;&#65533;&#65533;a$&#65533;`&#65533;4&#65533;A&#65533;\&#65533;&#65533; c&#65533;&#65533;}Op&#65533;&#65533; A&#65533;&#65533;x`E*&#65533;T&#65533;ux`(&#65533;Z"B&#65533;&#65533;M_&#65533;&#65533;&#65533;&#65533;&#65533;&#65533;c &#65533;H&#65533;P&#65533;J&#65533;29(&#65533;&#65533;Mb&#65533;&#65533; &#65533;&#65533;&#65533;&#65533;&#65533;s0&#65533;&#65533;&#2001;C&#65533;&#755;&#65533;Q&#65533;iDCI&#65533;5&#65533;qSp&#65533;&#65533;&#65533;&#65533;4`t&#65533;m^&#65533;&#904;&#65533;y&&#65533;lh&#65533;-&#65533;]&#65533;&#65533;1|&#65533;&#65533;&#65533;&#65533;>&#65533;T&#65533;&#1432;_?&#65533;/&#65533;&#65533;J=EC&#65533;&#65533;&#65533;#5&#65533;&#65533;'l&#65533;&#65533;&#65533;{&#65533;f&#65533;&#65533;\p&#65533;&#65533;&#65533;&#65533;&#65533;&#1148;Wb
&#65533;&#625;X&#65533;&#65533;&#65533;&#65533;&#65533;&#65533;&#65533;9&#65533;L&#65533;&#1617;Y07V&#65533;"+&#65533;@ &#65533;&#65533; &#65533;*&#65533;&#65533;&#65533;[&#65533;&#65533;&#65533;a&#65533;Y&#65533;&#65533;&#65533;5p`&#65533;&#65533;  &#65533;&#1546;zR&#65533;&#26677;<&#16788;&#1727;&#65533;&#65533;2&#65533;8$&#65533;&&#65533;*!)A$&#65533;&#65533;<A&&#65533;||T&#65533;&#65533;&#65533;r&#65533;&#65533;&#666;4&#65533;&#65533;&&#65533;J&#65533;&#65533;%Z&#65533;&#65533;t+	uPs@&#65533;?&#65533;&#65533;h&#65533;&#65533;rB&#65533;&#65533;&#65533;&#65533; &#65533; 0&#1664;&#65533;&#65533;R&#65533;P&#65533;-&#65533;&#65533;J&#65533;&#65533;#8&#65533;<&#65533;&#65533;7&#515;AH&#65533;&#65533;r&#65533;&#65533;{X&#65533;G&#65533;&#65533;I&#65533;&#65533;GP>&#65533;&#65533;&#65533;	&#65533; /<&#65533;&#65533;&#65533;~A&#65533;L&#65533;&#65533;&0&#65533;!P&#65533;%&#65533;&#65533;I&#65533;&#65533;&#65533;&#65533;&#65533;&#65533;&#65533;`&#65533;[&#65533;D&#65533;" 22&#65533;% &#65533;&#65533;p&#65533;&#65533;&#65533;/&#65533;x&#65533;)&#65533;&#65533;&#65533;x&#65533;&#65533;&#1024;&#65533;&#65533;HH&#65533;9<HZ&#65533;x&#65533;&#65533;&#65533;x2&#65533;0	;&#65533;&#65533;#	&#65533;&#65533;&#65533; &#65533;&#611;<{	&#65533;h&#65533;&#1756;&#65533;a)}&#65533;&#65533;&#65533;(&#65533;A&#65533;&#65533;&#65533;1q!C&#65533;!yb&#65533;YX&#65533;V&#65533;&#65533;_&#65533;f&#1030;{&#65533;&#65533;&#65533;&#65533;&#65533;"&#65533;&#65533;$&#65533;H/y&#65533;H&#65533;&#65533;a2&#65533;A&#65533;&#65533;H&#65533;&#65533;6&#65533;P&#65533;&#65533;s&#65533;3#&#65533;&#65533;&#65533;&#65533;&#1656;{&#65533;&#65533;9(&#153;&#65533;&#65533;&#65533;+&#65533;&#656;^R&#65533;@&#65533;O&#65533;
&#987;&#65533;&#65533;P&#65533;&#65533;I&#65533;Fk@&#65533;&#65533;J&#65533;&#65533;&#65533;a&#65533;J&#65533;{&#65533;&#65533;&#65533;41&#1094;)&#65533;/&#65533;&#65533;&#65533;|JA&#65533;&#65533;&#65533;&#65533;6&#65533;&#65533;&#65533;&#1257;&#65533;j5&#65533;+&#65533;&#65533;V{&#760;&#65533;&#65533;&#65533;S&#65533;&#65533;&#65533;&#65533;&#65533;&#65533;&#2003;&#65533;&#65533;&fK&#65533;&#65533;4&#65533;&#65533;&#65533;5&#65533;&#65533;&#65533;&#65533;Y&#65533;&#65533;T$iL&#65533;xL&#65533;L&#65533;q&#65533;&#65533;&#172;&#65533;&#144;&#65533;&#65533;&#65533;&#65533;T{&#65533;0&#65533; v&#65533;&#65533;y&#65533;&#65533;Z&#65533;&#65533;7&#65533;J&#65533;3&#65533; &#1024;&#1024;|&#65533; &#65533;&#65533;7&#65533;MPCM	;&#65533;&#65533;&#65533;&#65533;@Q&#1834;!&#65533;1&#65533;B&#65533;N&#65533;C&#65533;&#65533;=Dh&#65533;G&#65533;&#65533;I&#65533;&#65533;H0DI&#65533;&#65533;&#58134;@&#1538;pD
&#1024;&#65533;&#65533;&#65533;&#65533;4$&#65533;&#65533;&#65533;&#65533;&#65533;&#65533;&#65533; &#65533;-&#65533;)&#65533;&#65533;)&#65533;E &#65533; :h&#65533;&#65533;&#65533;&#65533;&#65533;;&#65533;&#65533;&#65533; &#65533; &#65533;&#65533;&#65533;B&#65533;&#65533;&#65533;&#65533;&#65533;&#65533;t8&#65533;&#65533;&#65533;&#65533;&#65533;&#65533;&#65533;*&#65533;&#323;9&#65533;H&#65533;jl&#65533;&#65533;~I&#65533; ; x&#65533;U&#65533;	&#65533;&#65533;&#65533;&#65533;&#65533;&#65533;&#65533;A&#65533;8&#65533;&#65533;&#65533;&#65533;&#65533;Q&#65533;&#65533;(&#65533;"M&#65533;&#65533;&#65533;:c&#65533;&#65533;&#65533;_:K&#65533;R&#65533;&#65533;&#65533;&#1147;&#65533;#n&#65533;jx&#65533;&#1782;h@_&#65533;W&#65533;&#65533;^8&#65533;d&#65533;&#65533;m&#65533;&#65533;&#65533;1&#65533;&#65533;&#65533;x&#65533;&#65533;&#65533;&#65533;&#820;&#65533;\&#65533;l&#786;<&#785;&#65533;L&#65533;l&#65533;&#65533;&#1049; 0&#65533;3&#65533;&#65533;!&#65533;&#65533;p&#65533;(&#65533;#&#65533;&#65533;&#65533;8C?&#65533;P&#65533;&#65533;9&#65533;&#65533;&#65533;&#65533;&#65533;&#65533;&#65533;&#456;&#65533;JP&#1382;T*&#65533;&#65533;&#65533;R2T&#65533;?&#65533;8&#65533;&#65533;8+Q&#65533;&#65533;&#65533;&#65533;(M&#65533;&#65533;&#65533;r&#65533;
\?\J&#65533;U&#65533;&#65533;U]e&#65533;&#65533;8&#65533;&#65533;&#65533;B&#65533;&#65533;J&#1396;&#65533;&#65533;S5&#65533;-kVe5Uh&#65533;Hi-&#65533;&#65533;V&#65533;2R=Vf&#65533;V&#65533;zV&#65533;&#65533;&#65533;b&#65533;&#65533;[&#65533;&#65533;Q<&#65533;&#65533;'k &#65533;3&#65533;kt&#65533;&#65533;Y&#65533;0&#65533;7&#65533;&#65533; &#65533; &#65533; 
*&#65533;&#65533;r&#65533;X&#65533;&#65533;*&#65533;&#65533;&#65533;&#65533;+&#65533;&#65533;G UxX&#65533;&#65533;V&#65533;B &#65533;,&#65533;&#1226;J&#65533;B&#65533;I81&#1537;&#65533;&#65533;@&#65533;C2&#65533;	&#65533;  &#65533;%&#65533;&#65533;)(&#65533;  &#65533;&&#65533;&#65533;2H&#65533;400&#65533;)PQ$&#65533;&#65533;&#65533;5PH&#65533;&#65533;/&#65533;&#65533;O&#65533;e&#65533;&#65533;&#65533;e&#65533;Q&#65533;a&#65533;&#65533;&#65533;@&#65533;&&#65533;&#65533;Y%&#65533;Ql&#65533;g&#65533;&#65533; &#65533;&#65533;`C o\&#65533;&#65533;&#65533;p&#65533;b&#65533;b@33?2&#1767;2{&#65533;}B<&#65533;H&#464;&#65533;&#65533;&#65533;&#65533;xT	rX&#65533;&#65533;U&#65533;\&#65533;&#44046;k&#65533;&#65533;`&#65533;TH&#65533;\0&#65533;g&#65533;&#65533;&#1705;&#65533;&#65533;V&#65533;*&#65533;h&#65533;kU&#65533;j&#65533;TI&#65533;DU&#65533;Y&#597;&#65533;&#65533;vd&#65533;w&#65533;&#65533;3[T&#65533;K&#65533;&#1888;7;&#65533;&#65533;+&#65533;x&#65533;&#65533;q&#65533;W&#65533;&#65533;T7=&#65533;R&#65533;=K&#65533;|U&#65533;4&#65533;&#65533;&#65533;J&#65533;J9&#65533;Jb&#756;&#65533;5k&#65533;&#65533;\&#65533;&#65533;&#65533;"^&#65533;&#65533;&#65533;=&#65533;&#65533;&#65533;&#65533;&#65533;mK&#65533;&#65533;+&#65533;(&#65533;&#65533;&#65533;	&#65533;&#65533;&#1751;&#65533;U;&#65533;q&#65533;Jc:
G&#65533;&#65533;&#65533;&#65533;>;&#65533;&#65533;&#65533;M&#65533;&#65533;&#65533;&#65533;&#65533;&#65533;&#65533;&#65533;S&#65533;]2&#65533;&#65533;5<&#65533;&#65533;&#65533;`h&#65533;"&#65533;_&#65533;&#65533;&#65533;*9&#65533;&#65533;&#65533;&#65533;X&#65533;&#65533;&#65533;%W&#65533;i&#65533;}&#65533;gp&#65533;+&#65533;&#65533;
!ca9X&#65533;	&#65533;M&#65533;&#1211;Na&#65533;7X&#65533;&#1536;&#65533;{9&#65533;&#65533;'&#514;.`@&#65533;U&#65533;&#65533;Z&#65533;Z&#65533;X&#65533;E BX&#65533;&#65533;&#65533;K&#65533;&#65533;J8&#65533;&#65533;OB&#65533;`qa8&#65533;&#65533;(&#65533;&#65533;F&#65533;NO&#65533;&#65533;E8&#65533;@&#1539;:&#65533;&#65533;5&#65533;&#65533;+&#65533;&#65533;$&#65533;9&#65533;&#65533;&#65533;Q&#65533;;P&#65533;c9N&#65533;&#65533;U&#65533;&#65533;;&#65533;$&#65533;c&#65533;&#65533;:&#65533;&#65533;&#65533;&#65533;&#65533;&#65533;&#65533;&&#65533;&@&#65533;#&#65533;:!&#65533;D&#65533;&#65533;@&#65533;@&#65533;;&#65533;&#65533;a&#65533;9H&#65533; "&#65533;\0&#65533;&#65533;&#65533;0<&#65533;<&#65533;&#65533;[sL<&#65533;	&#65533;sG:&#65533;&#65533;&#65533;]&#65533;&#65533;eZMz&#65533;&#65533;&#65533;i W&#65533;Ox&#65533;_H&#65533;&#1971;6&#65533;9&#65533;&#65533;_&#65533;_&#65533;t&#65533;&#65533;&#65533;&#65533;&#65533;&#65533;&#65533;&#65533;&#65533;&#65533;&#513204;f&#973;fdF`@&#65533;&#65533;`IZ:C&#65533;`DUT&#1461;&#65533;?&#65533;Itd<&#65533;R&#65533;&#65533;&#65533;&#65533;@OAMA&#65533;&#65533;gO^~&#65533;?&#65533;&#65533;&#65533;&#65533; g&#65533;H9&#65533;&#65533;&#65533;&#65533;&#65533;&#65533;A&#65533;<VWM*e4}&#65533;&#65533;&#65533;U[&#65533;@y&#65533;^9q&#65533;&#65533;-&#65533;&#65533;&#65533;&#1996;&#65533;U&#65533;&#1433;&#65533;&#65533;&#65533;&#65533;kEh&#hf&#65533;3&#65533;kJ&#65533;]&#65533;Vi4&#770;&#598;&#65533;&#65533;&#38052;*&#65533;}&#38222;&#65533;&#65533;Hmk&#65533;&#65533;&#65533;U&#65533;-&#65533;r&#65533;&#65533;x&#65533;&#65533;b&#1539;#h&#65533;&#65533;&#512;&#65533;&#65533;&#65533;/&#65533;%*C&#65533;&#65533;&#65533;&#1964;&#65533;&#65533;&#65533;j&&#128;&#65533;&#65533;2&#65533;9&#65533;NL(W&#65533;&#65533;Xp&#65533;~&#65533;U&#65533;IH&#65533;CxY&#65533;&#65533;MP&#65533;J&#65533;kY&#65533;&#65533;F`?H&#65533;&#65533;&#65533;@&#65533;b&#65533;5&#65533;f8&#65533;[t&#65533;m&#65533;&#65533;d&#65533;Rp&#65533;@&#65533;&#65533;o&#65533;*P#`&X/E&#65533;P&#65533;>iC@	2&#65533;@zmD	X>&#65533;&#65533;J&#65533;&#65533;&#65533;Z&#65533;&&#65533;E&&#364;&#65533;&#65533;&#65533;F &#65533;d&#65533;KWlm&#65533;&#65533;&#65533;d&#65533;&#65533;z&#65533;&#65533;&#65533;>@sPM&#65533;&#65533;&#65533;&#65533;&#65533;&#65533;[&#65533;&#65533;0w&#65533;tL&#65533;t|&#65533;`&#65533;uH&#65533;&#65533; _&#65533;&#65533;e&#65533;6&#65533;N&#65533;
&#1842;l&#65533;_H:Y&#65533;d&#65533;>&#65533;oa&#65533;&#65533;&#65533;&#65533;S&#65533;&#65533;o/p7&#65533;&#65533;&#65533;p&#65533;&#65533;Q&#65533;u&#65533;0&#65533;&#65533;&#65533;U3&#65533;&#65533;I&#65533;&#65533;&#1613;3&#65533;&#65533;&#65533;&#65533;X_X;5&#1981;^&#65533;&#65533;&#65533;&#65533;&#65533;H&&#65533;&#65533;G&#65533;P%CT\&#65533;&#65533;F&#65533;&#65533;&#65533;&#65533;&#65533;&#65533;L&#65533;&#65533;&#65533;^I&#65533;q?&&#65533;&#65533;R,&#65533;)V&#65533;&#65533;K&#65533;&#65533;&#65533;&#65533;^&#2010;@&#65533;&#65533;8&#65533; 3x&#65533;r)&#65533;&#65533;&#65533;&#65533;)&#65533;&#65533;&#65533;8&#65533;\&#65533;&#65533;_85&#65533;2&#65533;&#65533;3'&#65533;&#65533;5&#65533;5&#65533;&#65533;67s&#65533;&#65533;s &#65533;s&#65533;&#65533;%K&#65533;!&#65533;5!&#65533;[&#65533;	&#65533;&#65533;>&#65533;&#1317;|&#65533;](p&#65533;J&#65533;&#65533;&#65533;&#1216;f9&#65533;&#1536;&#65533; 5&#65533;;&#1756; va&#65533;&#65533;E &#65533;-nY&#65533;Xp&#65533;V8uV M DI&#65533;&#65533;L&#65533;O&#65533;`&#65533;Z&#1476;J&#65533;&#65533;GP<8`O&#65533;&#65533;$&#65533;<&#65533;&#65533;Z&#65533;w(z&#65533;&#65533;ti&#65533;\&#65533;V8&#65533;.&#65533;5&#65533;&#65533;&#65533;&#65533;&#65533;&#65533;&#65533;M"zQ*,&#65533;&#65533;&#65533;J&#65533;&#65533;&#65533;&#65533;&#65533; (E>&#65533;#PD&#65533; Xd|&#65533;>&#65533;&#1007;&#1647;&#65533;e&#65533;&#65533;&#65533;H@&#517;s&#65533;&#65533;6&#65533;&#65533;&#65533;&#65533;7c&#65533;7&#65533;&#65533;=%&#65533;&#65533;IYB&#65533;&#65533;dr&#65533;&#65533;x%y&#65533;&#1673;&#65533;&#65533;&#65533;&#1195;&#65533;&#65533;xo&#65533;&#65533;&#65533;eV&#516;G&#65533;O&#65533;`8&#65533;g&#65533;fpj&#33953;&#65533;&#65533;L&#65533;&#65533;sl&#65533;A&#65533;&#65533;&#65533;j.&#65533;&#65533;&#65533;&#65533;m&#65533;&#65533;&#65533;&#65533;/&#65533;>13G&#65533;0g&#65533;`&#65533;F]&#65533;&#65533;V&#65533;w&#65533;&#1361;&#65533;&#65533;L&#65533;&#65533;|L&#152;&#65533;&#65533;M&#65533;g&#65533;&#65533;gQ&#65533;&#65533;W]U&#65533;k&#65533;w&#65533;&#809;&#65533;~^&#65533;&#65533;&#65533;&#65533;&#65533;&#65533;@&#65533;&#65533;i8&#65533;G&#65533;&#65533;&#65533;&#65533;X&#65533;*_&#65533;p^	&#65533;&#65533;r &#65533;&#65533;GC&#65533;Vo]g&#65533;*&#65533;&#65533;V&#65533;U&#65533;l]&#65533;&#65533;&#65533;n=A&#65533;o&#65533;&#65533;7&#65533;Re&#65533;&#65533;L~&#65533;&#65533;&#65533;<phpu&#65533;z&#65533;&#65533;z&#65533;*`EL&#65533;&#65533;&#65533;&#65533;&#65533;&#65533;
&#65533;&#65533;}&#65533;&#65533;{&#65533;&#65533;&#65533;}&#65533;&#65533;X)&#65533;U QXSoV8&#65533;VX6&#65533;&#65533;&#65533;L&#65533;M&#65533;&#65533;Y&#65533;&#65533;P&#65533;K&#65533;&#65533;D&#65533;&#65533;#&#65533;&#65533;&#65533;B&#65533;i%&#65533;&#65533;&#65533;&#65533;Irv&#65533;<q&#65533;&#65533;[&#65533;:&#514;"X&#65533;&#65533;>&#340352;&#65533;&#65533;&#65533;7&#65533;&#65533;&#65533;A!N&#65533;x&#65533;2&#65533; &#65533;d&#592; J&#65533;<Q&#65533;&#463;"L&#65533;1&#65533;&#65533;&#460;:j&#65533;x&#65533;"&#65533;&#65533;$@$&#65533; 	&#65533;&#65533;&#65533;w&#65533;&#990;<&#65533;&#851;'t(Qx&#65533;&#65533;&#65533;{&#65533;.^&#1189;I&#1913;k&#65533;n*&#65533;u&#65533;&#65533;a&#65533;j&#65533;&#65533;&#65533;&#65533;^&#65533;&#65533;&#65533;&#1783;pc&#734;5&#65533;&#65533;8p&#65533;&#1594;&#65533;&w&#65533;&#65533;n&#1780;i&#65533;f&#65533;Z6l&#65533;&#65533;&#65533;6L&#65533;I&#65533;&&#65533;&#65533;%LY&#65533;g&#468;I&#65533;&Yr5l&#1646;Y&#65533;&#65533;9[6k&#65533;&#65533;&#65533;&#65533;W&#65533;&#65533;&#791;?w&#65533;\m&#65533;5&#1386;K[&#65533;&#825;5`&#65533;|1&#65533;&#427;[&#1782;nr&#217;&#218;n*&#65533;wC&#65533;&#65533;&#65533;&#65533;o9s{&#927;&#65533;*&#65533;i&#65533;v&#65533;&#1449;K&#65533;&#65533;&#65533;r&#65533;&#65533;&#65533;&#65533;&#65533;n7n&#1850;&#65533;?_~&#65533;&#65533;&#65533;&#65533;&#65533;&#207;/~&#65533;&#65533;&#65533;&#65533;_&#65533;{&#65533;&#65533;}&#65533;&#65533;&#65533;&#65533;&#65533;[_&#65533;&#65533;&#65533;&#65533;u&#65533;&#65533;
b&#65533;&#65533;5:&#65533;&#65533;>h&#65533;&#65533;&&#544;eZ8&#65533;&#65533;&#65533;&#65533; ^&#65533;&#65533;F&#65533;\k&#65533;&#65533;8+&#65533;%&#65533;8&#2009;e&#1419;.&#65533;CWa&#65533;(&#65533;&#65533;&#65533;C&#65533;w5&#65533;&#1571;&#65533;;&#65533;8$9AyNwG&#65533;&#65533;]W&#65533;G&#65533;{&#65533;q&#65533;`&#65533;
&#65533;&#65533;!f&#65533;&#65533;&#1376;&#65533;&#65533;uyekZ&#65533;y&#65533;\&#65533;&#65533;&#65533;&#65533;&#1504;&#65533;&#65533;a&#65533;&&#65533;p&#65533;&#65533;f&#65533;W&#65533;&#65533;&#65533;&#65533;wJ&#65533;&#65533;&#65533;&#65533;&#65533;&#65533;o&#65533;&#65533;F&#65533;7&#1992;S&#65533;9&#65533;3&#65533;=&#65533;&#65533;&#65533;J-&#65533; L3&#628;&#65533;ip`&#65533;&#65533;&#65533;&#65533;j&#65533;AL!&#65533;&#65533;&#65533;&#65533;&#65533;&#65533;F(RJ(&#65533;&#65533;&#65533;J+&#65533;&#65533;&#65533;
+&#65533;&#65533;&#65533;&#65533;)&#65533;@R &#65533;&#65533;H"&#65533;2&#65533;!&#65533;LR&#65533;%&#65533;&#65533;F&#65533;0&#65533;!&#65533;&#65533;;&#65533;&#65533;S&#65533;<&#65533;&#65533;&#65533;TLM7O=&#65533;<&#65533;&#65533;=&#65533;xcL)|(!&#65533;J,&#65533;`B	&&#65533; &#65533;@&#65533;v&#65533;&#65533;x&#65533;&#65533;~ &#65533;	*&#65533; &#65533;;&#65533;&#65533;5&#1568;&#65533;D&#65533;&#65533;GA&#65533;@&#65533;&#65533;H Q&#65533;8&#65533;P&#65533;&#65533;)&#65533;&#65533;B&#65533;"|&#65533;&#65533;&#65533;d&#65533;&#65533;!&#65533;&#65533;Au&#65533;>&#65533;t&#65533;\tA5&#65533;t&#65533;&#65533;#&#65533;&#65533; &#65533;&#65533;&#65533;&#65533;PEu]U&#1637;&#65533;vJ&#65533;h#X5&#65533;&#34125;&#13877;&#65533;&#65533;_G&#65533;&#65533;Q&#65533;ez&#65533;&#65533;&#65533;_&#65533;&#65533;f4&#65533;&#65533;&#65533;*&#65533;h&#65533;,&#65533;$&#204;2&#65533;0&#65533;&#65533;2/5
&#563550;b&#65533;&#65533;&#65533;^c&#65533;	&#65533;&#65533;&#65533;f&#65533;Y6&#65533;v&#65533;&#65533;&#65533;&#65533;zo&#65533;&#65533;$:&#245;sT&#65533;&#65533;&#65533;s&#65533;&#65533;&#65533;3&#65533;&#65533;&#65533;&#65533;T&#43011;&#65533;wa&#65533;E&#65533;6&#65533;&#1605;&#65533;&#65533;&#65533;i&#65533;7&#65533;&#65533;&#65533;&#65533;&#65533;&#65533;;7&#65533;&#65533;9&#65533;&#65533;&#65533;&#65533;"&#65533;`&#65533;|A_&#65533;nz&#65533;6b&#65533;Yh&#65533;i&#65533;gJ(&#65533;&#65533;&#65533;o/>&#65533;f&#65533;&#65533;&#65533;k&#65533;&#65533;&#65533;9&#65533;&#65533;&#65533;&#65533;&#65533;~&#65533;&#65533;)J\e&#65533;e&#65533;0&#65533;&#65533;&#65533;B&#65533;&#65533;&#1320;;9&#65533;Qg&#65533;Ee&#65533;E&#65533;&#65533;&#65533;&#65533;S&#65533;&#65533;I&#65533;1Qz&#65533;C%&#65533;&#65533;&#65533;4&#65533;Cm&#65533;&#65533;&#65533;hF5$T&#65533;hPx&#902;&#65533;'|&#65533;&#65533;&#65533;&#65533;0)&#65533;ajp&#65533;&#65533;0&#65533;&#65533;&#65533;&#65533;&#65533;&#65533;;#&#65533;&#65533;D&#65533;`:&#65533;{&#65533;c&#65533;&#65533;^&#65533;2l&#65533;  &#65533; ,&#65533;xj&#65533;&#65533;+&#65533;)T]J &#65533;@6&#65533;D 7&#65533;'D&#65533;&#65533;Z&#65533;&#65533;&#65533;&#65533;&#65533;V&#65533;&#65533;PH&#65533;t$&#65533;3&#65533;&#65533;{XV%$Q&#65533;6&#65533;jH4&#1025;&#65533;&#65533;Y&#65533;u&#65533;&#65533;
q&#65533;&#65533;t&#65533;h&#1856;F.&#65533;&#65533;&#65533;' &#65533;F &#65533;W&#65533; U&#65533;"i&#65533;&#65533;&#65533;&#65533;.&#65533;&#65533;B" &#65533;&#65533;4&#1025;&#65533;i&#65533;bn&#65533;MP&#65533;&#65533;<&#65533;&#65533; &#65533; &#65533;1&#65533;&#65533;BxYE&#65533;&#65533;x&#65533;6	&#65533;&#65533;
P&#65533;&#65533;&#65533;F;&#65533;&#23775;E&#65533;G:&#65533;&#65533;4&#65533;&#65533;kiP&#65533;$'&#65533;&#65533;&#65533;&#1565;&#65533;FT{&#1099;.&#65533;&#65533;qL&#65533;++(8&#65533;b&#65533;&#65533;&#645;yx&#65533;&#65533;&#65533; g&#65533;&#65533;&#65533;&#65533;+X_$C&#65533;@&#65533;2&#65533;d&#65533;&#65533;8F3&#65533;QB.&#65533;&#1028;?&#65533;a]&#65533;&#1175;&#65533;&#65533;2&#65533;&#65533;&#65533;r&#219;PGYY&#65533;&#65533;q&#1249;&#65533;9<;&#65533;P&#65533;1&#65533;p&#65533;v[9R&#65533;&#65533;E	=	-&#65533;T	&#65533;&#65533;J&#65533;&#65533;T&#1312;&#65533;sU&#65533;f5=&#65533;&#65533;*}&#65533;6&#1880;&#65533;w	Q&#65533;v&#65533;&#1470;p&#65533;j&#65533;&&#65533;&#65533;&#65533;&#684;i&#65533;&#840;D&#65533;&#65533;&#65533;5&#65533;h&#65533;+&#65533;z&#65533;&#65533;&#65533;&#65533;g &#65533;&#65533;\&#65533;T}&#65533;HARV&#65533;&#65533;&#65533;&#65533;GEZ&#65533;W &#1700;&#65533;&#65533;&#65533;&#65533;e&#65533;&#65533;&#65533;&#65533;	F^{&#65533;&#65533;&#65533;&#1182;&#65533;&#65533;&#65533;&#65533;&#65533;&#65533;&#1318;1&#65533;AjrP&#16052; 6&#65533;&#65533;L&#65533;&#65533;m&#65533;&#65533;	&#65533;&#65533;&#65533;&#65533;&#65533;q&#65533;&#65533;&#65533;1)7O&#65533;.&#65533;&#65533;&#65533;!?&#65533;=k=+[&#65533;z&#65533;%.&#649;&#681;,&&#65533;&#65533;&#65533;p`&#65533;&#65533;:&#65533;`&#65533;_0#(`&#65533;&#65533;&#65533;2!&#65533;&#65533;&#65533;&#65533;F
\&#65533;h V &#65533;K&#65533;&#65533;&#65533;&#65533;#)PQ+X&#770;&#65533; &#65533;# &#65533;:&#65533;&#65533;
Nh&#65533;&#65533;&#65533;<&#65533;&#65533;P&#304;$q&#65533;l&#65533;Ci&#1465;&#65533;v>'&#65533;&#65533;d&#65533;&#7686;2v&#65533;
Sx&#65533;&#65533;&#65533;vp&#65533;&#65533;&#65533; 7&#65533;&#65533;
R&#65533;&#65533;&#65533; /&#65533;&#65533;X&#65533;&#65533;&#65533;&#65533;&#65533;'HA
\`&#65533;&#65533;@bD@&#65533;&#386;0`&#65533;&#65533;&#65533;&#65533;&#65533;&#65533;'(&#65533;&#65533;&#65533;&&#65533;&#65533;3&#65533;&#65533;2_Sy`&#65533;&#65533;@&#65533;&&#65533; ,!&#65533;P&#65533;=x&#65533;&#65533;D&#488;&#65533;&#65533;IP&#65533;&#65533;&#65533;M'iPWu*m&#65533;&#65533;j&#65533;&#65533;Je+KY%Y&#65533;H[s*&#65533;V&#65533;&#65533;&#65533;&#65533;'&#1404;&#65533;&#65533;&#65533;D&#65533;i0&#65533;&#65533;&#65533;&#65533;.j&#65533;dH3&#1176;&#65533;&#65533;&#65533;h@#&#65533;8.t)&#65533;&#65533;&#65533;&#65533;V&#65533;[zC&#65533;t&#65533;1&#65533;&#65533;u5&#65533;&#65533;+9=&#342;?^]K8\t&#65533;s|&#65533;&#65533;xR&#1289;&#65533;&#65533;&#65533;\&#65533;b&#65533;5&#65533;w$&#65533;6B x&#65533;S&#65533;&#65533;!4&#65533;&#65533;&#65533;Nh&#65533;oT&#65533;&#65533;D&#65533;&#65533;&#65533;&#65533;cD&#65533;&#65533;&#65533;v&#65533;&#65533;&#65533;Z<&#65533;&#65533;&#33342;&#65533;&#65533;&#65533;6&#65533;&#65533;&#65533;e-m1&#65533;\&#65533;&#65533;&#65533;&#65533;&#65533;&#3893;brPw&#65533;&#65533;@*&#467;&#65533;&#65533;>&#65533;&#65533;5`9N&#65533;"5&#1385;d1&#65533;\&#65533;W&#65533;&#65533;dH4&#65533;SifC&#65533;&#65533;`&#1712;9hL&#65533;&#65533;0e&#65533;K&#65533;ahll&#65533;&#65533;0&#42889;&#65533;g&#65533;&#65533;t&#65533;H&#65533;}x5&#65533;&#65533;&#65533;? &#65533;&#65533;x&#65533;<vV-&#65533;&#65533;4+&#65533;&#65533;&#65533;&#65533;/V&#65533;&#65533;&#65533;&#65533;&#65533;&#65533;&#65533;&#65533; &#65533;%`&#65533;&#65533;N 0`&#65533;$LQQ&#65533;B&#65533;&#65533;&#65533;,`&#65533;&#65533;STb&#65533;&#65533;&#65533;&#65533;'X&#65533;i&#65533; 	GL&#65533;`&#65533;<&#65533;&#65533;&#65533;tdvX&#65533;AG&#65533;7&#65533;s|&#65533;&#65533;&#65533;&#65533;).&#65533;?&#65533;a[&#65533;B&#65533;&#65533; @&#65533;&#65533;?&#65533;&#65533;J^&#65533;$&#65533;&#65533;	XP&#65533;&#1024;?&#65533;A~`&&#65533;c&#3544;1{&#65533;a	O&#65533;&#153;&#65533; &#65533;!&#65533;;0Y&#65533;iP&#65533;5^&#65533;&#65533;&#65533;{ &#65533;%`&#65533;;&#65533;&#65533;9&#65533;DP&#65533;&#65533;9&#65533;&#65533;0MF&#65533;&#65533;&#65533;v&#65533;&#65533;vh&#65533;&#398;&#65533;&#65533;&#1227;<Y&#65533;&#2645;&#65533;&#65533;|&#65533;&#65533;&#65533;4(&#65533;0&#65533;/&#65533;B/0Ce&#65533;]%\~L&#65533;u&#65533;&#1229;F&#65533;&#65533;]o&#65533;&#65533;&#65533;@&#65533;&#65533;&#65533;&#1680;P&#65533;&#65533;&#65533;&#65533;&#65533;&#65533; %&#65533;&#65533;&#65533;&#65533;&#65533;&#65533;&#65533;&#65533;&#65533;&#65533;K&#65533;H&#65533;&#65533;P&#65533;&#65533;(&#65533;&#65533;0&#65533;W&#65533;&#381;q&#65533;&#65533;&#337;&#65533;V&#65533;w]\XA&#65533;&#65533;&#65533;M&#65533;&#65533;&#65533;XV&#65533;GU&#65533;w&#65533;&#65533;&#65533;U&#65533;&#65533;&#65533;&#65533;.!T&#65533;&#65533;&#65533;&#65533;&#65533;&#65533;&#65533;xp[&#65533;t&#65533;&#65533;H[&#65533;}&#673;&#65533; a&#65533;VPV&#65533;&#65533;%.&#65533;&#65533;)
&#65533;&#65533;&#65533;&#65533;&#65533;@I&#65533;&#65533;&#65533;W&#65533;&#65533;&#65533;uMA&#65533;"&#65533;&#65533;&#65533;&&Iem&#332;&#65533;&#65533;&#65533;&#65533;Z&#65533;Y&#65533;B&#65533;O&#65533;(&#1497;$qE&#1883;&#65533;&#65533;h&#65533;JE]&#65533;@]&#65533;0&#65533;I1&#65533;&#65533;1*&#65533;2n&#65533;&#65533;G&#65533;&#65533;bv
8 &#1314;&#65533;C&#65533;&#65533;
&#65533; {&#65533;&#65533;&#65533;&#65533;&#34407; &#65533;&#65533;|&#65533;&#65533;Y&#65533;E@,&#65533;P &#65533;@<&#65533;<&#65533;&#65533;B)&#65533;&#65533;)&#65533;&#65533;&#65533;&#65533;*d&#65533;"&#65533;!$&#65533;"<&#65533;" B&#1537;&#65533;&#65533;&#65533;A &#65533;"8&#65533;&&#65533;9DE:l"&#65533;l&#65533;}&#65533;v&#65533;8P&#65533;8&#65533;2 &#65533;1&#65533;&#65533;&B&#65533;%,&#65533;`A&#65533;A&#65533;&#65533;$&#65533;&#65533; L&#65533;@	P&#65533;&#65533;&#65533;&#65533;&#65533;&#65533;@d&#65533;&#65533;&#65533;Y4A AA15C $&#65533;4&#65533;(%&#65533;<&#65533;&#65533;&#65533;&#65533; &#65533;q&#65533;{e@Ll&#65533;&#65533;&#65533;9f&#65533;	D&#65533;"<sTa&#65533;&#65533;\&#65533;&#65533;&#65533;%&#65533;&#65533;t<&#65533;R&#65533;&#1272;)&#65533;<YZux;&#65533;X'&v\ vL&#65533; )&#65533;Fb&#65533;&#65533;&#65533;&#1674;,&#65533;W-\&#65533;&#65533;&#65533;

/&#65533;`0&#65533;3\&#65533;&#65533;&#65533;V&#65533;&#65533;&#65533;l-&#65533;&#65533; &#65533;iri&#65533;&#65533;&#65533;#&&#65533;&#65533;]m&#65533;&#65533;&#65533;&#65533;&#65533;&#1553;&#65533;&#65533;Tq&#65533;&#65533;]`&#65533;(&#65533;&#65533;&#65533;R&#65533;9&#65533;N&#65533;&;&#65533;w	&#65533;&#65533;b&#65533;&#65533;sBgtJgtZ&#65533;a&#65533;&#65533;tb&#65533;&#65533;av&#65533;&#65533;L&#65533;&#1480;&#65533;W&#65533;]tCt&#65533;&#65533;bqgx^&#65533;&#65533;1b&#1484;&#65533;&#65533;&#65533;)d} ?m&#65533;&#65533;&#65533;r&#65533;~&#65533;b&#65533;x&#65533;&#65533;&#65533;&#65533; &#65533;&#65533;X&#65533;[Z (&#65533;8&#65533;&#905;&#65533;'&#65533;&#65533;2"&#65533;&#65533;9&#65533;g&#65533;.&#65533;@m&#65533;z&#65533;p(&#65533;&#65533;&#65533;&#65533;Cy&#65533;~&#65533;&&#65533;t&#65533;&#65533;&#1632;r&#65533;&#1032;&&#65533;MM&#65533;&#65533;&#65533;&#65533;&#65533;&#65533;&#390;&#65533;&#65533;&#65533;&#65533;J&#65533;&#65533;&#1033;]&#65533;&#65533;&#65533;&#65533;&#65533;&#65533;t[9&#65533;&#65533;0C#P
&#65533;&#65533;&#850;z&#65533;Wz^Q &#4689;}i `&#65533;;*@P@	&#65533;@|&#65533;&#65533;&#65533;#|B)&#65533;i&#65533;&#65533;,&#65533;)L&#65533;A&#65533;B#L%8K%P&#65533;$&#65533;^#("D&#65533;(&#226;,=&#65533;V\9|&#65533;4,5&#65533;C&#1697;C6&#65533;&#65533;&,&#65533;%&#65533;&#65533;*&#65533;&#65533;&#65533;A&#65533;&#65533;
<&#65533;7&#65533;&#65533;&#65533;&#65533;&#65533;&#65533; &#65533; &#65533;@&#65533;&#65533;&#1024;T&#65533;&#65533;&#65533;DA1&#65533;&#65533;&#65533;&#65533;&#65533;&#65533; &#65533;&#65533;&#65533;rD&#65533; &#65533;&#65533;&#65533;0&#65533;
&#65533;@,q&#65533;6I&#65533;&#65533;l&#65533;&#65533;&#65533;&#65533;	0A(&#65533;&#65533;&#65533;&#65533;\:G&#65533;Z&#65533;Z!O &#65533;Qu&#65533;|&#65533;R&#65533;&#65533;R(R&#65533;&#65533;&#65533;&#65533;<a&#65533;&#65533;&#65533;e&#65533;&#65533;q"&#65533;b&#65533;&#65533;i&#65533;v,&#1356;(&#65533;!&#65533;&#65533;6&#65533;O
*&#65533;0&#65533;/&#65533;0C2P&#65533;&#65533;&#65533;&#65533;&#65533;]&#65533;&#65533;&#65533;&#65533;E&#65533;lH&#65533;:&#65533;&#65533;&#65533;&#65533;:T&#65533;y&#65533;&#65533;&#65533;&#65533;!o&#65533;&#65533;&#65533;&#1001;1!em&#1213;&#65533;&#952;&#65533;T&#65533;\Z&ZP&#65533;&#65533;Q&#65533;&#65533;A&#65533;&#65533;!	&#65533;"""&#65533;HcA&#65533;&#65533;8U&#65533;&#65533;&#65533;&#65533;&#65533;&#65533;,&#65533;E&#65533;m&#65533;*-&#65533;.m&#65533;>&#588;&#52002;&#65533;8 &#65533;-T5&#65533;&#1162;`&#65533;0I(y&#65533;&#65533;Jmhy&#65533;dM&#65533;9l&#65533;n&#65533;^&#65533;&#65533;\&#65533;|N&#65533;m&#65533;&#65533;1&#65533;&#65533;&#65533;'&#65533;&#264;"m&#65533;JW&#65533;&#65533;"z&#65533;
&#65533;e&#65533;Zpp&#65533;u-&#65533;q&#65533;A&#65533;&#65533;&#65533;&#65533;`&#65533;_&#1103;}&#65533;&#65533;u&#65533;&#65533;&#65533;&#65533; m&#65533;&&#65533;&#65533;&&#65533;&#65533;&#65533;&#65533;&#65533;&#65533;l&#65533;h.>#2&#65533;b&#65533;&#65533;]&#65533;&#65533;V&#65533;&#65533;V&#65533;I&#65533;&#65533;`&#65533;&#65533;
)9&#65533;&#65533;&#65533;RP(&#65533;&#65533;
d&#65533;&#22109;&#65533;%:&#65533;e&#65533;&#65533;&#65533;%&#65533;#4 
,A(&#65533;"0&#65533;v&#65533;&#65533;)&#65533;*p&#65533; &#65533;AlA&#65533;&#65533;&#65533; &#65533;&#65533;%l&#65533;&X&#65533;%`&#65533;%H&#65533;#@B&&#65533;B3&#65533;$&#65533;&&#65533;F&#65533;r&#65533;!@&#65533;8t[&#65533;78/&#65533;B&p&#65533;&X&#65533;d&#65533;&#65533;I&#65533;&#65533;&#65533;@	|&#65533;&#65533;&#65533;
\&#65533;&#65533; &#65533;&#65533;&#65533;0LTp&#65533;A4q_G&#65533;&#1623;S&#65533;&#65533;@&#65533;&#65533; &#65533;&#65533;@&#65533; t&#65533;&#65533;&#65533;&#65533;+&#65533;&#65533;&#65533;&#65533;K&#65533;
	&#65533;&#65533;	&#65533;@p&#65533; &#65533;&#65533;@&#65533;&#65533;5&#65533;&#65533;&#65533;&#65533;&#65533;2&#65533;&#485;>&#65533;s&#65533;2&#65533;&#65533;&#65533;k&#65533;Q &#65533;Q&#65533;[&#65533;&#65533;&#65533;K~&#65533;&#65533;&#65533;&#65533;fTXwlV'B&#65533;WJ6LC22(&#65533;1&#65533;0&#65533;6&#65533;`&#65533;&#65533;&#65533;&#65533;En&#65533;&#65533; &#65533;&#65533;z&#65533;&#65533;n&#65533;UI&#65533;&#65533;(^ln#&#65533;&#65533;&#65533;&#65533;&#65533;&#65533;&#65533;5&#65533;&#65533;]&#65533;&#65533;&#65533;&#65533;pR&#65533;&#65533;&#65533;&#65533;&#65533;R &#65533;&#65533;(&>&#65533;&#65533;&#65533;8fW&#65533;&#65533;&#65533;&#65533;-&#65533;2&#65533;-bx&#65533;"*&#65533;g}&#65533;2&#65533;.&#65533;*&#65533;r}.&#65533;i&#65533;C&#65533;&#65533;&#65533;i&#65533;&#1138;-&#65533;~&#65533;.&#65533;&#65533;1Tf&#65533;fP+>&#65533;&#65533;&#65533;Zr&#1316;&#65533;p&#19174;=M&#65533;&#65533;1&#65533;&#1802;s&#65533;~&#65533;+&#2034;2'&#65533;e5f&#65533;&#65533;rw&#65533;&#65533;s<&#65533;'&#65533;&#65533;-<&#65533;S"&#65533;&#65533;&#65533;xtP?{N&#65533;&#65533;&#65533;&#65533;z$\&#65533;DH-&#65533;&#65533;&#65533;&#65533;&#65533;l"&#65533;uin\&#65533;n&#65533;b&#65533;t&#65533;	E&#65533;n&#65533;&#65533;&#65533;]x&#65533;&#65533;&#65533;;p-&#65533;dQ{&#65533;&#65533;Q&#65533;&#65533;&#65533;#&#65533;y&#65533;7I@H &#65533;u
&#65533;J&#65533;h &#65533;A'&#65533;)p&#65533;%T&#65533;&&#65533;&#65533;)&#65533;&#65533;?&#65533;#&#65533;&#65533;0Ah&#65533; &#65533;B$hB'l&#65533;%`&#65533; _B%\&#65533;'&#65533;&#65533;2&#65533;CG&#65533;s&#65533;&#65533;&#65533;9T&#65533;/&#65533;v&#65533;uG8l&#65533;4$C/&#65533;B(`&#65533;%BD`&#1628;y*
&#65533;&#65533;&#65533; 
&#65533;&#65533;&#65533;&#65533;&#65533;&#65533;@&#65533;&#65533;&#65533;0&#65533;&#65533;,A&#65533;&#65533;&#65533;@&#65533;&#65533;5&#65533;&#65533;&#65533;&#65533;`&#65533;&#65533;&#65533;
&#65533;@N&#65533;&#65533; 
&#65533;&#65533;+m&#65533;&#65533;&#65533;D	&#65533;&#65533;&#65533;&#65533;7&#65533;&#65533;&#65533;8&#65533;&#65533;&#65533;4&#65533;&#65533;&#65533;&#65533;6&#65533;&#65533;(&#65533;PMkqns1&#65533;%&#65533;=&#65533;8&#65533;o&&#65533;&#65533;^&#65533;n&#65533;&#65533;&#65533;g&#65533;3YhCC3@&#65533;2C0&#65533;4d&#65533;&#65533;tWiwkI&#65533;&#65533;@'&#65533;	R&#65533;&#65533;&#65533;&#65533;E&#65533;w&#65533; &#65533;&#65533;M&#65533;rVrb&#65533;&#65533;oG&#65533;&#65533;6&#1008;&#65533;&#65533;V&#65533;;&#65533;qR&#65533;+&#65533;f&#65533;&#65533;s&#65533;s&#65533;&#65533;8{&#65533;&#65533;%30o&#65533;&#65533;$&#65533;&#65533;J&#65533;ob4&#65533;b?&#65533;Y;&#65533;$&#65533;&#65533;&#65533;^&#65533;&#65533;rp&#85548;w&#65533;H&#65533;oE2wb&#65533;_x4&#65533;&#65533;&#65533;&#65533;V.c&#65533; &#65533;H&#65533;mb&&v&#65533;S'U`&#65533;]E&#65533;&#65533;&#65533;(,&#65533;n^8=&#65533;&#65533;I&#65533;&#65533;&#65533;af&#65533;&#65533;l&#65533;Cy&#65533;&#65533;&#65533;bz d&#65533;&#65533;&#65533;"?&#65533;Tiy&#65533;W&#22634;!V&#65533;	HjZO\&#65533;&#65533;"#&#65533;j@&#65533;&#65533;&#65533;f&#65533;&#43164;&#65533;&#26339;&&#65533;)&#65533;&#65533;V&#65533;9( &#65533;&#65533;&#65533;<k&#65533;m &#65533;&#65533;&#65533;V&#65533;&#65533;&#65533;&#65533;&#65533;@@@ &#65533;N&#65533;&#65533;@&#65533;&#65533;)&#65533;&#65533;'\%X&#65533;%h&#65533;(H&#65533;*x&#65533; \&#65533;0HADD&#65533;A$&#65533;&#65533;'&#65533;&tB&#65533;o&#65533;'&#65533;&#65533;.<&#65533;7&#65533;7K8&#65533;&#65533;&#65533;&#65533;&#65533;&#65533;4&#264;7XC&#65533;&#65533;&#65533;0&#65533;-p&#65533;h&#65533;8&#65533;xv+&#65533;&#65533;&#65533;&#65533;&#65533;
&#65533;@&#1024;I&#65533;&#65533;&#65533;1&#65533;@&#65533;&#65533;&#65533;&#65533;&#65533;&#65533;15&#283;&#65533;hp&#65533;&#65533;&#65533; #S&#65533; @&#65533;&#65533; &#65533;D&#65533;&#65533;&#65533;
&#65533;&#65533;
@_&#65533;&#65533;@&#65533;&#65533;8P&#65533;&#65533;|&#65533;&#65533;&#65533;&#65533;b!&#65533;&#65533;^q&#65533;B&#65533;_&#65533;kT&#65533;&#65533;_Z&#65533;_&#65533;kT`&#65533;&#65533;(x&#65533;r"&#65533;7&#65533;11C2<&#65533;2&#65533;B0P&#214;&#65533;&#65533;&#65533;&#65533;,&#65533;&#65533;&#65533;&#65533;aU&#65533;&#65533;&#65533;"&#65533;&#65533;&#65533;n&#65533;&#65533;&&#65533;&#65533;Uo&#1340;&#65533;&#65533;O&#65533;&#65533;&#65533;&#65533;l|&#65533;[&#65533; &#65533;&#65533;&#65533;&#65533;&#65533;O&#65533;&6g&#65533;j&#65533;&#65533;&#65533;/&#65533;&#65533;34&#65533;&#1426;Hm&#65533;&#65533;r&#65533;&#65533;&#65533;&#65533;n"&#65533;&#65533;&#65533;&#65533;&#65533;w&#65533;&#65533;&#65533;&#65533;&#19327;&#65533;:T&#65533;'Y&#65533;C&#65533;&#259;; g&#65533;K&#65533;rIf&#65533;4&#65533;m&#65533;&#65533;&#65533;&#65533;&#65533;g&#65533;g&#65533;^&#65533;&#65533;&#65533;&#65533;:&#65533;&#65533;;y&#35608;&#65533;_&#65533;&#65533;&#65533;+z&#65533;&#65533;Z?&#65533;&#65533;&#65533;&#65533;=6&#65533;k&#65533;R<&#65533;W&#65533;_*M&#65533;o&#65533;&#65533;2U<&#65533;&#65533;L&#65533;&#65533;0	&#65533;&#65533;r#.7*&#65533;&#65533;Y&#65533;&#65533;&#65533;&#65533;zt&#65533;&#65533;&#65533;&#65533;l&#65533;&#65533;&#65533;&#65533;O&#65533;&#65533;V&#65533;&#65533;(3&#65533;9&#65533;&#580;&#65533;&#65533;&#65533;&#65533;k&#65533;&#65533;r^C"&#65533;&#65533;&#65533;_ &#65533;&#65533;&#65533;&#65533;?&#65533;;&#65533;8@8&#65533;&#65533;&#65533;K&#65533;&#65533;L&#65533;-&#65533;B)&#65533;&#65533;'d&#65533;6&#65533;'8X*l&#65533; x&#65533;XA@&#65533; DD&#65533;4
&#65533;	!BO&#65533;n&#65533;&#65533;
&#1590;v&#65533;&#1325;[&#65533;&#65533;";v&#65533;5&#1697;&#65533;&#65533;^&#1192;Q{6&#65533;&#65533;(P&#65533;|&#65533;Z&#25034;)R&#65533;"&#65533;&#65533;1h&#65533;&#65533;q&#65533;FC}&#65533;Q&#65533;Q9h&#65533;&#65533;&#65533;&#462;=&#65533;&#65533;!&#395;3r&#1792;(&#65533;>~&#65533;&#65533;j&#65533;&#65533;!r&#65533;&#65533;p&#65533;C
/T&#65533;&#65533;aC&#65533;&#65533;,|&#65533;&#65533;&#65533;z&#65533;&#65533;&#1627;w&#65533;^&#65533;y&#65533;&#65533;-V,O&#65533;a&#65533;&#65533; &#65533;/&#65533;;w&#65533;&#65533;k&#65533;&#65533;s;&#1122;5j]Z&#65533;&#65533;&#1256;Y&#65533;&#65533;x&#65533;&#65533;&#65533;&#65533;&#65533;&#1185;Cw&#65533;&#65533;&#65533;s&#65533;&#65533;&#65533;&Gn&#65533;&#65533;j&#648;[F&#65533;`&#65533;&#65533;&#65533;&#65533;;&#65533;&#65533;q&#65533;O']&#65533;p&#861;&#65533;&#65533;&#65533;&#65533;&#65533;n&#1850;y&#65533;&#65533;&#65533;<7&#65533;&#15861;o&#65533;-6l&#1652;m&#1254;M~&#65533;&#65533;&#65533;&#65533;&#65533;_&#65533;<n&#65533;)&#65533;&#65533;&#65533;#&#65533;<&#65533;#&#65533;&#65533;r&#65533;&#65533;t2&#65533;3x*&#65533;&#65533;&#65533;&#65533;&#1616;&#65533;{:&#65533;'&#65533;&#65533;i&#65533;&#65533;(tg4&#65533;&#1585;&#65533;"&#65533;j&#65533;&#886;&#65533; D&#65533;6&#993;&#65533;6st&#65533;&#65533;o&#65533;1	&#1377;(#&#65533;Z&#65533;H&#65533;#K&#65533;&#65533;&#332;VL&#65533;"vD&#65533;s&#65533;*&#65533;&#65533;l3&#65533;&#65533;!1&#65533;&#65533;P&#65533;&#65533; &#65533;&#65533;&#65533;u&#65533;&#65533;&#65533;2&#65533;,S&#65533;6&#65533;&#65533;&#65533;&#65533;4&#65533;SH&#65533;&#65533;|&#65533;K&#65533;d&#65533;S&#65533;7&#65533;&#65533;*&#65533;AL&#65533;$&#65533;#S&#65533;&#65533;t2Q&#65533;.*&#65533;3+&#65533;G2y.&#65533;&#65533;B&#65533;0&#65533;&#65533;2&#65533;D5&#65533;'BR&#65533;S/&#65533;&#65533;M$g&#65533;':&#65533;h&#65533;U:&#65533;&#65533;&#65533;&#65533;&#65533;x&#65533;&#65533;;&#65533;&#65533;&#65533;&#65533;b&#65533;=&#65533;X&#65533;{O?&#65533;&#65533;S&#1022;m&#65533;3o<e&#65533;&#65533;&#65533;k&#65533;&#65533;l&#65533;&#65533;&#65533;&#65533;n&#65533;&#65533;&#65533;&#65533; O=d&#65533;&#65533;&#65533;i&#65533;s&#65533;a&#499;l&#65533;!<&#65533;K&#2039;&&#65533;&#65533;&#65533;&#65533;&#65533; &#65533;&&#65533; 	(&#65533;`(&#34893;On&#65533;&#65533;P:&#65533;&#65533;J,&#1124;PH&#65533;!%&#65533;D&#65533;&#65533;C1&#65533;@&#135;&#65533;&#65533;bL@E&#65533;&#65533;A&#65533;d&#65533;H&#65533;&#278;l&#65533;t&#65533;t&#65533;!&#65533;U&#65533;P&#65533;&#65533;&#1540;&#65533;_nA&#65533;E&#65533;x&#65533;4&#65533;&#65533;&#65533;H0A&#65533;rZ&#65533;&#65533;j&#65533;&#65533;(&#65533;&#65533;&#65533;A&#65533;&#65533;&#65533;"&#1734;n&#65533;&#65533;&#65533;z&#65533;!(&#65533;x&#65533;!&#65533;`&#65533;!b&#65533;&#65533;&#65533;&#65533;&#65533;&#65533;)&#65533;PHa&#65533;THA&#65533;}?&#65533;&#65533;V8&#65533;&#65533;8 &#65533;Lh"&#65533;g&#1457;&#65533;M&#65533;&#65533;4&#65533;MC&#65533;&#65533;&#65533;wL&#65533;&#65533;t&#65533;0&#65533;,P[[&#65533;&#65533;C{n&#65533;IC&#65533;q1v1a&#65533;&#65533;"&#65533;S]&#65533;NCs&#1297;&#414;&#65533;&#65533;f&#65533;b&#65533;&#65533;&j&#65533;9F&#65533;Xs3&#65533;&#65533;3wk07&#65533;t&#65533;^7s&#65533;&#65533;]&#65533;&#65533;	&#65533;&#65533;&#65533;VYi&#65533;&#65533;&#65533;h&#65533;MZi&#65533;+&#65533;Z&#65533;&#65533;u7WWs&#65533;u&#65533;&#65533;&#65533;t&#65533;H&#65533;&#65533;8&#65533;&#65533;&#1891;0"R&#65533;&#65533;&#65533;:&#856;&#65533;u&#65533;A&#65533;&#65533;t&#65533;&#65533;&#65533;L&#65533;&#65533;&#65533;:v&#65533;AH1iU&#65533;&#65533;&#65533;&#1338;@AE&#65533;&#65533;L&#65533;X&#65533;:A&#65533;&#65533;j]&#65533;A&#65533;&#65533;h&#65533;t&#65533;&#65533;G=,&#65533;@&#944;4c&#65533;Q&#65533;'&#65533;jNi:"&#65533;&#65533;AT=1I^&#65533;`j&#65533;&#65533;&#65533;`&#65533;t&#65533;&#65533;&#65533;D&#65533;$C&#65533;&#65533;	&#65533;&#65533;&#65533;
]&#65533;&#65533;&#65533;E&#65533;2;&#65533;b2&#65533;&#65533;&#65533;2q&#65533;dB&#65533;B;J&#65533;&#65533;&#65533;&#65533;&#65533;`5&#65533;&#65533;c:&#65533;&#65533; }&#65533;&#65533;&#65533;&#65533;&&#65533;&#65533;&#65533;&#65533; &#65533;g&#65533;o&#65533;&#65533;&#65533;A&#65533;$YIKV&#65533;&#65533;&#65533;&#1409;&#1795; &#65533;&#65533;&#65533;&#65533;H8b5&#65533;Z&#65533;&#65533;=&#65533;&#65533;O~&#65533;5&#65533;&#65533;'>&#65533;&#65533;w&#65533;sIH>&#65533;9&#65533;y&#65533;o&#65533;q#uP&#65533;&#1784;W&#65533;&#65533;&#65533;\@`&#604;@ `0fF`ah&#65533;&#65533;&#65533;Q&#65533;"&#65533;E'6&#65533;&#65533;Kd&#65533;&#65533;&#65533;%&#65533;&#65533;C&#65533;AZp&#65533;&#65533;p&#65533;+&#1313;&#65533;0&#65533;)Nq&#65533;R&#65533;&#65533;&#65533;0!&#65533;d|&#65533;0&#65533;2&#65533;&#65533;a&#65533;&#65533;&#65533;&#65533;&#65533;D`(&#65533;&#65533;&#1028;&"!:&#65533;&#65533;&#65533;&#65533;"&#65533;&#65533;&#65533; %HA&#65533;T&#65533;&#65533;&#65533;&#65533;&#65533;:H&#65533;&#65533;v&#65533;&#65533;M&#65533;:&#65533;A&#65533;v &#65533;&#65533;*<&#65533;AP&#65533;&#65533;&#65533;nZ&#65533;JV&#65533;&#65533;&#65533;>&#65533;&#65533;OXP&#65533;&#65533;XC&#65533;> &#65533;&#65533;&#65533;,&#1545;Dp&#65533;&#65533;&#65533;&#65533;&#65533;A:&#65533;&#65533;q&#65533;C&#65533;&#65533;L
&#65533;&#65533;V0&#65533;&#65533;_&#65533;&#65533;t&#65533;#&#65533;a&#65533;F&#65533;&#65533;^^c&#65533;#&#65533;A&#65533;L&#65533;&#65533;Q9&#65533;&#65533;(E&#1641;&#65533;t&#65533;:&#689;f#&#65533;&#65533;F5&#65533;&#65533;&#65533;m&#65533;&#65533;GN&#65533;md&#65533;"&#65533;&#65533;V&#1995;&#955;&#65533;!&#65533;&#65533;`R&#65533;&#1314;_x
&#65533;U]&#978;&#65533;&#65533;^{&#65533;&#1330;&#65533;&#65533;&#65533;&#65533;c&#65533;v&#65533;&#913;&#65533;!* a&#65533;a&#65533;&#65533;#&#65533;mtc&#65533;&#65533;X&#65533;&#920;&#65533;O&#264;_$!&#65533;F&#65533;EL&#1193;"&#65533;&#65533;&#65533;&#65533;&#1092;&#65533;:&#65533;&#65533;&#65533;&#65533;&#65533;Q&#65533;&#65533;&#65533;&#65533;Uo+3"&#65533;\1\&#65533;LU&#65533;Rq&#65533;&#65533;4&#65533;,m8&#65533;&#65533;$&#65533;I&#65533;>&#65533;&#65533;&#65533;&#65533;&#65533;<B&#65533;&#65533;-&#65533;	Yx&#65533;&#65533;&#65533;&#65533;&#65533;Wtn&#65533; E%Q}&#65533;&#65533;&#65533;Pc&#65533;(&#65533;5&#65533;r&#65533;&#65533;&#65533;hGU-&#703;s&#65533;"ZF2&#65533;AJ&#65533;&#1632;D&#65533;&#65533;;&#1881;&#65533;vfY&#65533;O&#65533;&#65533;W&#65533;&#65533;q&#65533;&#65533;&#65533;O&#65533;&#65533;6&#65533;<2ao&#65533;=m'X&#65533;%}&#16878;&#65533;|R&#65533;U&#65533;vL&#65533;&#65533;)&#65533;C&#65533;7|@&#65533;&#65533;]*@e
&#65533;
h&#65533;&#65533; L&#65533;x&#65533;&#65533; O`s&#65533;&#65533;&.&#65533;&#65533;p2D&#65533;&#65533;#1;|&#65533;	NP&#65533;&#65533;`&#65533;@h&#65533;&#65533;4+R
H&#65533;qD*rA	=&#65533;&#65533;HD&#65533;p%a"0&#65533;&#65533;&#1028;.&#65533;!`&#65533;&#65533;P&#65533;B&#65533;&#65533;&#65533;&#65533;BN@&#65533; ;`
&#65533;r&#65533;&#65533;&#65533;(e&#65533;&#65533;&#65533;&#65533;&#65533;&#65533;&#65533;&#65533;:&#65533;A&#65533;&#65533;27&#65533;&#65533;27&#1970;"&#1338;&#65533;&#65533;{w&#65533;&#65533;&#65533;@%(&#65533;
VPX&#65533;&#65533;&#65533;\ &#65533;&#65533;&#65533;>`&#65533;p&#65533;&#65533;GZ&#65533;K:	v&#65533;&#65533;Y&#65533;n&#65533;]9H7&#65533;&#65533;"9&#65533;&#65533;&#65533;h\z&#65533;&#65533;&#65533;&#65533;&#65533;/&#65533;Q^&#65533;&#65533;k&#65533; &#65533;&#65533;&#65533;>&#65533;&#65533;&#65533;e-k&#65533;:&#65533;i&#65533;F:1&#65533;/r&#65533;>n|&#65533;&#65533;3&#65533;vp&#65533;cO&#65533;=&#65533;&#65533;&#65533;&#65533;c&#65533;&#65533;H+&#65533;POy.&#65533;&#65533;&#1878;<B%&#65533;&#1221;&#65533;[&#65533;&#65533;x&#65533;&#65533;&#65533;&#65533;Pc&#65533;&#65533;:xP1$&#65533;&#65533;&#65533;B&#65533;G	6V&#787;&#65533;&#65533;:^K&#65533;1&#65533;s'&#65533;&#65533;&#65533;&#65533;zcq9&#1496;&#65533;3&#65533;K&#65533;&#65533;e&#65533;R]E=^&#65533;&#65533;S9&#65533;&#65533;dA&#360;&#65533;60oS&#65533;&#65533;q&#65533;M;&#65533;&#1246;@S&#65533;&#65533;&#65533;RU&#65533;&#65533;&#65533;Y&#65533;z&#736;q&#65533;to&#65533;&#65533;F4BF&#65533;u$#&#65533; Tq7&#65533;&#65533;&#65533;&#65533;&#65533;G&#65533;O&#65533;&#65533;&#65533;&#65533;o&#65533;&#65533;&#65533;X&#65533;&#65533;:&#65533;&#65533;~i%='&#65533;&#65533;&#65533;&#65533;z/a&#65533;&#65533;&#65533;&#65533;k^&#65533;&#65533;&#65533;&#65533;|&#65533;*&#65533;&#244;&#65533;&#65533;(y&#65533;&#65533;&#65533;&#65533;&#65533;&#359;&#65533;&#65533;&#65533;&#65533;"&#65533;n&#1856;4&#65533;&#65533;&#65533;%&#65533;(&#65533;,@&#65533;&#65533;&#65533;``@&#65533;&&#65533;.&#65533;@ &#65533; gbaL2!>>a!2&#65533;&#65533;&#65533;A&#512;
&#65533;`&#65533;&#65533;@&#65533;&#65533;P&#65533;\&#65533;h&#65533;$&#65533;&#65533; 
&#65533; &#65533; &#65533;&#65533;&#65533;
&#65533;&#65533;&#65533;@	x&#65533;.X L`&#65533;&#65533;|&#65533;&#65533;&#65533;&#65533;b&#65533;&#65533;D!H&#65533;d`V@t@&#65533; j&#65533;&#65533;&#65533;'x&#65533;~&#65533;'j&#65533;p@y&#65533;*j &#65533;&#65533;&#65533;&#65533;p n&#65533;0m`&#65533;nf@g@G&#65533;*+X _@h&#65533;n^&#65533;N&#65533;Z`I@&#65533;J&#65533;-0&#65533;D*J 4&#65533;&#65533;*D&#65533;&#65533; &#65533;!&#65533;!&#1569;6n&#65533;&#65533;&#65533;<K&#65533;&#65533;&#65533;w&#65533;gz &#65533;&#65533;)&#65533;);d&#65533;&#65533;p1d&#783;&#65533;&#65533;V&#65533;&#65533;&#65533;&#65533;L&#65533;&#65533;O7&#65533;&#65533;&#65533;&#65533;A&#65533;hN&#65533;a&#65533;&#65533;&#65533;&#65533;o&#65533;zFF&#65533;G&#352;&#65533;Wl%;&#65533;&#65533;:0I&#65533;l	&#65533;&#65533;=\&#65533;&#65533;&#65533;~$&#65533;$B&#1441;&#65533;l&#262;&#65533;s<&#65533;&#65533;^O&#65533;4&#65533;R&#65533;&#65533;z&#65533;TD4&#65533;H&#459;&#65533;&#65533;&#65533;&#65533;!e&#65533;2!&#65533;&#65533;<drD(c&#65533;(TD%4^&#65533;&#65533;
&#65533;&#65533;x&#65533;E4h&#65533;&#65533;DBRQ&#65533;&$&#65533;&#65533;G&#1039;&#65533;&#65533;%&#65533;&#65533;>&#65533;\&#65533;l&#65533;Z&#65533;&WC&#65533;+&#65533;"cDX/'&#65533;&#65533;&#65533;&#65533;4&#380;>%1.&#65533;&#65533;X&#65533;4&#65533;&#65533;&#383;hDM&#65533;$&#65533; +&#65533;&#1188;*&#65533;d*&#65533;&#65533;7bE&#65533;G&#65533;&#65533;$&#65533;&#65533;&#65533;)q&#65533;&#65533;ez&#1025;+&#65533;&#65533;AP,t*&#65533;t&#65533;A|n&#65533;vi:&#65533;&#810;K*C&#65533;7&#65533;&#65533;&#65533;K,&#65533;&#65533;&#65533;,a6&#65533;&#65533;*&#1292;,&#65533;&#65533;&#65533;"1&#65533;&#65533;`$&#65533;`"@a4`_J&#65533;&#65533;@ &#65533;&#65533;&#65533;DaT&#65533;D&#65533; &#65533;&#65533;&#65533;&#65533;`
"&#65533;	&#65533;  &#65533;V&#65533;[&#65533;T&#65533;&#65533;&#65533;Z`X@ l`s&#65533;&#65533;&#65533;\@9[ 	S&#65533;\ &#65533;&#65533;M&#65533;&#65533;6&#65533;&#65533; &#65533;f&#65533;`	&#65533; z&#65533;,&#65533;P+d@(&#65533;Fh&#65533;&#65533;R&#65533;&#1756;f&#65533;o&#65533;&&#65533;j&#65533;&#65533;t`b r@&#65533;r&#65533;nd&#65533;&#65533;&#65533;H &#65533;S	&#65533;&#65533;&#65533;&#65533;t&#65533;&#65533;b0&#65533;&#1538;&#65533;<&#65533;&#65533;8&#65533;p&#65533;`zA&#65533;x&H5&#65533;2&#65533;x&#65533;-gH&#65533;,&#65533;Md&#65533;&#65533;b&#65533;&#65533;^;&#65533;W&#65533;|&#65533;&#65533;;&#65533;&#65533;&#65533;f&#65533;	8n#&#65533;A&#65533;&#65533;&#65533;&#65533;&#65533;&#65533;&#65533;&#65533;&#65533;&#65533;&#65533;&#65533;$5&#65533;O&#65533;K&#65533;&#65533;2&#65533;&#65533;l&#65533;&#65533;&#65533;J&#65533;T&#65533;&#65533;&#1731;~&#391;&#65533;&#65533;RM&#65533;&#65533;&#65533; C(&#65533;K"'&#65533;&#65533;2#&#65533;(&#65533;3p&#65533;R,%&#65533;j&#65533;#&#65533;*#&#65533;&#65533;&#65533;N&#65533;O%&#65533;&#65533;/!&#65533;&#65533;&&#65533;..&#65533;QETe&&#65533;E&#65533;&#65533;:&#968;r'w&#65533;&#65533;z&#65533;dz&#65533;a&#65533;&#65533;&#65533;!&#65533;a&#65533;&#65533;&#65533;!&#65533;A&#65533;&#65533;z)MhgO&#65533;&#1145;&#65533;&#65533;&#65533;R528&#65533;&#65533;V&#65533;"&#65533;h1(#V&#65533;&#65533;&#65533;.C&#65533;&#65533;&#65533;A&#65533;t&#65533;JHhE&#65533;&#65533;u&#65533;&#65533;&#65533;&#65533;v&#65533;&#65533;Q?&#65533;N&#65533;&#265;&#65533;&#65533;&#272;U&#65533;&#65533;W]&#65533;M&#65533;K6(DUoR&#65533;.&#65533;&#1441;)5&#65533;&#65533;X&#65533;M&#65533;$&#65533;*hZE&#65533;&#65533;&#65533;&#65533;&#65533;zn&#65533;7&#65533;&#65533;A&#65533;&#65533;"&#65533;( &#178986;2&#65533;&#65533;,&#65533;AA`&n &a`!Ca:aHA@&#65533;0!*a&#65533;&#65533;`	&#65533;@	&#65533;s&#65533;&#65533;2vsj&#65533;&#65533;`	F&#65533;"&#65533;H &#65533;N`ph&#65533;&#65533;T &#65533;L`pP&#65533;D
:[&#65533;&#65533;&#65533;&#65533;&#65533;b@&#65533;&#65533;&#65533; 	&#65533; t&#65533;&#65533;M&#65533;xB&#65533;&#65533;&#65533;0&#65533;&#65533;+&#65533;&#65533;&#65533;&#65533;&#65533;&#65533;&#1939;&#65533;n o&#65533;son&#65533;"f&#65533;pj"-l&#65533;k&#65533;&#65533;n&#65533;-&#65533;n&#1954;^7&#65533;n9&#65533;>&#65533;8`_4&#65533;&#65533; :!&#65533;&#65533;H%&#65533;&#65533;H#K&#65533;&#65533;&#65533;&#65533;|dL&#65533;&#65533;&#65533;&#65533;h&#65533;;&&#65533;rO&#65533;<&#65533;g&#65533;.&#65533;V&#65533;er&#65533;&#65533;&#65533;&#65533;&#65533;&#65533;&#65533;<&#65533;&#65533;&#65533;&#65533;&#65533;G&#65533;5{F&#65533;&#65533;U&#65533;&#65533;r&#65533;g&#65533;t&#65533;Tt&#65533;&#65533;EU4&#65533;&#65533;@bAp+K&#65533;&#65533;&#65533;&#65533;&#518;&#65533;TC&#65533;D&#65533;+"&#65533;TZ&#65533;B&#65533;&#65533;B&#65533;&#65533;&#&#65533;Xu2B&#65533;@$O&#65533;|&#65533;&#65533;^&#65533;z&#65533;&#65533;3&#65533;&#65533;&#65533;J&#65533;&#65533;&#266;&#65533;I~&#962; &#65533;&#65533;o&#65533;,M\&#65533;gb&#65533;&#65533;a&#65533;&#65533;xa&#65533;&#65533;tAra&#65533;a&#65533;a|	&#65533;$IFH3&#65533;nz&#65533;&#65533;|+&#65533;K&#65533;1&#65533;0(&#65533;dO&#65533;(3 RP&#65533;P&#1348;O&#65533;p&#65533;&#65533;+%&#65533;Z&#65533;&#65533;#&#65533;&#65533;&#65533;&#65533;K-[&#65533;2&#65533;&#65533;&#65533;*yi&#65533;&#65533;&#65533;7w&#65533;cF&#65533;&#65533;&#65533;&#1167;7@A	F&#65533; &#65533;&#65533;0&#65533;&#65533;"&#65533;0&#65533;$&#65533;`< -P&#65533;&#65533;&#65533;R&#65533;2p&#65533;4!f>&#65533;b*&#65533;a4&#65533;&#65533;@&#65533;&#65533;v &#65533;&#65533;h&#65533;&#65533;`J&#65533;LAa!\&#65533;& -D &#65533;&#65533;(P&#65533;&#65533;X&#65533;j\&#65533;j&#65533;&#65533;N`&#65533;f.&#65533;B(&#65533;&#65533;&#65533;F?&#65533;&#65533;&#65533;&#65533;&#65533;&#65533;+&#65533;3>9&#65533;&#65533;So&#65533;&#65533;&#65533;_&#65533;&#65533;&#65533;&#65533;CY&#65533;&#65533;v-D &#65533;
6 '&#65533;&#65533;m&#65533;vH &#65533;"T_+&#65533;&#65533;-&#65533;r0&#65533;&&#65533;U&#65533;&#65533; &#1153;3ThE&#65533;7}&#65533;&#65533;BHL&#65533;&#65533;&#65533;#&#65533;H&#65533;&#65533;#&#65533;r&#820;.&#593;&#65533;&#219;&#65533;&#65533;&#65533;9&#65533;&#455;|&#65533;&#65533;y&#65533;&#628;&#65533;&#65533;&#65533;!&#65533;&#65533;&#65533;!&#65533;A&#65533;&#578;&#65533;&#65533; 0L&#65533;&#65533;&#65533;VZ&#65533;Eu&#65533;&#65533;&#65533;VZw&#65533;E&#65533;&#65533;&#65533;J&#65533;&#65533;V	8&#65533;w&#65533;.xy&#65533;0&#65533;kO&#65533;&#65533;	/D&#65533;&#65533;l&#65533;2V5!'r20&#65533;n&#65533;&#65533;&#65533;+&#65533;&#65533;&#65533;&#65533;1&#65533;o&#65533;&#65533;_&#1701;1&#65533;e&#65533;!&#65533;(W&#65533;&#65533;m&#65533;-&#65533;.&#65533;Q&#65533;&#65533;&#65533;O,&#65533;Wc&#65533;X&#65533;&#65533;\&#996;~;&#65533;E2h7n&#65533;&#65533;&#65533;z&#65533;&#65533;&#65533;&#65533;&#65533;&#65533;a&#65533;C&#65533;&#65533;&#65533;Q;H&#65533;&#65533;2&#65533;/&#65533;&#65533;&#65533;&#65533;"s&#65533;N&#65533;4&#65533;&#65533;i&#65533;&#65533;&#65533;C&#65533;&#65533;&#65533;&#65533;&#65533;&#65533;zttU&#65533;x&#65533;s&#65533;H&#65533;&#65533;&#65533;&#65533;(&#65533;-s&#65533;z&#65533;7|=,z&#65533;NV&#65533;H{&#65533;&#65533;U+&#65533;3&#65533;&#65533;d$&#65533;&#65533;zxi{&#65533;&#65533;&#65533;hV.7g&#65533;|X&#65533;h&#65533;n` @'&#65533; &#65533;&#65533;0 (@,&#65533;1	&``0`&#65533;\`f&#65533;b&#65533;
AZ&#65533;@A6&#65533;5,A!(a.&#65533;&#65533;&#65533;&#65533;s;g z@&#65533;ZT&#65533;^&#65533;6&#65533;&#65533; &#65533;&#65533;,o'x@X . < &#65533;\&#65533;j&#65533;ln&#65533;j V&#65533;F@&#65533;` x@&#65533; iu&#65533;``R@&#65533;b&#65533;&#65533;&#65533;&#65533;&#65533;&#65533;<&#470;io&#65533;nf &#65533;b.&#65533;B,&#65533;&#65533;&#65533;&#65533;-o7 &#65533;9n[&#65533;Y&#65533;&#65533;s&#65533;t&#65533;0`_+ $TZ<&#65533;I`&#65533;&#65533; &#65533;&#65533;&#65533;u.&#65533;&#65533;K&#65533;4ZHuJ&#65533;MY&#65533;WSC&#65533;n&#65533;w-&#65533;&#65533;&#65533;<&#65533;&#65533;<&#65533;)&#65533;&#65533;$&#628;&#65533;!&#65533;#&#65533;&&#65533;a&#65533;!~&#65533;{&#65533;&#65533;&#65533;&#65533;&#65533;&#65533;+s&#65533;J&#65533;&#344;&#65533;7l&#65533;&#65533;&#1199;&#65533;o&#65533;&#65533;vW&#65533;&#65533;C&#65533;&#945;&#869;gK&#65533;&#65533;&#65533;h&#65533;&#212;s &#65533; &#65533;{&#65533;&#65533;&#65533;gO&#65533;&#65533;&#1698;=&#65533;{7x&#65533;8XL;&#65533;&#65533;&#65533;%&#65533;&#65533;%=&#1083;7&#1179;&#65533;0*}&#1163;k&#65533;&#65533;Tv&#65533;&#65533;&#65533;&)&#65533;&#65533;&#65533;h&#65533;&#65533;(&#170;&#65533;&#65533;R=&#65533;QD6`&#65533;-&#1527;$&#65533;U&#65533;O&#65533;[&#65533;!&#65533;&#65533;&#65533;&#65533;&#65533;G&#65533;!&#65533;&#65533;&#65533;!NtT&#65533;K&#65533;&#65533;Q&#65533;I&#1858;&#65533;K/}&#65533;&#65533;K&#65533;&#212;&#65533;&#65533;|&#65533;&#65533;&#65533;&#65533;&#65533;&#65533;0&#65533;0&#65533;}DJ&#65533;!S&#65533;&#65533;&#65533;O&#65533;&#65533;&#65533;&#65533;&#65533;]&#65533;9&#65533;&#65533;&#65533;&#65533;&#65533;&#65533;	J&#65533;h+u&#65533;7p&#65533;UL+&#65533;q&#65533;&#65533;&#65533;&#65533;6&#65533;&#65533;&#65533;&#65533;&#65533;&#65533;4&#65533;0 `&#65533;X 1&#65533;&#919;!@&#65533;(@\&#65533;f&#65533;B&#65533;j&#65533;(&#65533;&#65533;	&#65533;,!b!&#65533;(&#65533;&#65533;&#65533;&#65533; Z&#65533;L&#65533;&#65533;F&#65533;&#65533; N&#65533;X&#65533;t&#65533;R!&#1408;&#65533;&#65533;&#65533;?&#65533;f )t@D&#65533;&#65533;J&#65533;zb&#65533;&#65533;&#65533;&#65533;&#65533;&#65533;&#65533;&#65533;&#65533;&#65533;&#65533;<Q`&#65533;&#65533;&#65533;&#65533;&#65533;q =;&#65533;<Q&#65533;&#65533;$&#65533;9&#65533;&#65533;>&#65533;v&#65533;&#65533;*^@k&#65533;*o'&#1322;H`$&#65533;&#65533;&#65533;V&#65533;&#65533;&#65533;B&#65533;3 o	&#65533;&#65533;F`&#65533;{2&#65533;a&#929;sv&#65533;x&#1719;&#65533;\&#65533;t&#65533;&#65533;7&#65533;&#65533;&#65533;[&#65533;&#65533;&#65533;^&#65533;&#65533;&#65533;&#65533;&#65533;&#65533;&#65533;&#65533;&#65533;&#65533;&#65533;:LI&#65533;&#65533;t&#65533;a%&#65533;&#65533;&#65533;a&#65533;&#65533;&#65533;&#65533;&#65533;/l&#65533;&#65533;Y&#65533;&#65533;&#65533;\O&#65533;&#65533;&#65533;OE&#65533;&#65533;&#65533;&#65533;U&#65533;&#65533;&#65533;&#65533;&#65533;/J&#65533;J&#65533;&#65533;&#65533;&#65533;&#11938;&#548;#r&#65533;=&#65533;&#65533;B&#1725;@=&#65533;E&#65533;&#65533;Qz&#65533;=="&#65533;+z&#65533;&#65533;&#65533;	&#65533;&#1147;_&#65533;&#65533;:&#65533;Y&#65533;&#65533;&#65533;t&#65533;2&#65533;&#65533;&#65533;"_&#65533;&#65533;	[&#65533;t&#65533;&#65533;D%2&#65533;<&#515;|TP&#454;&#65533;&#65533;&#65533;&#65533;&#65533; &#1853;K.&#65533;5l&#65533;&#421;S&#65533;&#65533;&#65533;&#65533;&#65533;&#65533;Id&#65533;&#925;&#65533;w&#65533;&#65533;&#859;'/&#65533;<yC&#65533;&#65533;q&#65533;&#467; 9&#65533;&#65533;&#65533;&#65533;&#65533;z&#65533;&#65533;&#1883;I&#65533;&#65533;&#793;&#65533;r&#27401;&#2045;&#65533;&#65533;&#65533;r&#65533;&#65533;1&#65533;&#65533;-&#65533;^&#65533;&#65533;qL&#65533;;&#65533;&#65533;&#65533;:&#65533;f&#1323;:&#65533;j&#65533;&#693;&#65533;&#1514;&#65533;\&#65533;&#65533;1&#65533;Q&#65533;h&#65533;*&#65533;&#35741;&#65533;tp&#1117;3W&#65533;&#65533;9&#65533;v&#65533;&#65533;&#65533;Kw&#65533;8p&#1916;}Lx0&#65533;p&#65533;&#65533;>W.&#65533;&|&#34849;&#65533;$T&#65533;&#65533;&#65533;8t&#1552;&#65533;&#65533;E&#65533;(f&#65533;&#65533;&#65533;``q&#65533;&#660;(O&#65533;2U&#65533;&#65533;&#65533;&#65533;$L&#65533;0i&#65533;$&#33552;)T&#65533;@A"&#542;M&#65533;T&#65533;&#65533;&#65533;*&#65533;+U&#65533;&#65533;&#65533;&#65533;&#65533;&#65533;9p&#1296;A"	N&#65533;&#65533;&#65533;&#65533;&#65533;&#65533;s&#1808;&#65533;E8n&#65533;&#65533;4
'x&#65533;&#1893;&#65533;5&#65533;&#65533;
&#65533;&#65533;&#65533;,&#65533;&#65533;&#65533;&#65533;&#65533;&#65533;
&#65533;&#65533;4&#65533;p&#65533;>&#65533;&#65533;0&#65533;&#65533;&#65533; &#65533;&#65533;h&#65533;A&<&#65533;
&#65533;&#65533;WB#&#65533;p#e&#65533;&#65533;&#65533;*&#65533; &#65533;	&#585;&#65533;AWTR&#65533;;&#511182;\&#65533;,&#65533;&#916;	tZLu&#65533;&#65533;QEy&#65533;&#65533;;&#65533;&#65533;Cx&#65533;E&#65533;_&#10521;&#65533;bl&#65533;&#65533;7p&#65533;)&#65533;&#65533;r&#65533;i&#65533;bs&#65533;&#65533;&#65533;5&#65533;s&#65533;4&#65533;`&#65533;1&#65533;&#65533;&#65533;6&#65533;x&#65533;7&#65533;-&#65533;&#1984;#&#65533;8&#65533;I&#65533;&#65533;&#65533;RZ&#921;&#65533;&#65533;&#65533;&#65533;&#65533;&#65533;*&#65533;8&#65533;&#65533;&#65533;&&#65533;&#65533;&#65533;&#1509;h&#65533;&#39595;&#65533;&#65533;zj&#65533;&#65533;Rj&#65533;9Q&#65533;&#206;;Y&#65533;&#65533;R=.iuL>kOP&#65533;&#65533;J&#65533;&#65533;&#65533;&#866;$-&#65533;&#65533;:&#65533;I/&#65533;&#65533;&#65533;F&#65533;:&#65533;&#65533;&#65533;uVT}&#65533;U&#65533;?!&#65533;-H.&#65533;[&#65533;&#65533;&#65533;do&#65533;&#65533;&#65533;&#65533;&#65533;T&#65533;&#65533;R&#65533;&#1265;7&#65533;D/&#65533;@&#65533;,K&#65533;c7&#65533;&#65533;L5&#1876;&#65533;&#65533;E&#65533;&#65533;&#65533;5&#65533;`&#65533;&#65533;l)&#65533;d&#65533;&#65533;&#65533;l&#65533;&#65533;&#65533;&#65533;&#65533;&#65533;&#65533;d&#65533;&#65533;&#65533;&#65533;zSL3;&#65533;=Z[&#65533;L2'+&#65533;;&#65533;&#65533;&#65533;ZU
&#18799;&#65533;+&#65533;&#65533;D&#65533;U&#65533;&#65533;NOFF&#65533;&#65533;&#916;PG&#65533;&#65533;&#65533;O&#65533;)&#65533;^Xg&#856;&#65533;&#65533;F&#65533;&#65533;&#1514;&#65533;]&#65533;6&#65533;4q&#65533;&#65533;&#65533;Ap&#65533;x`4&#65533;`Y`1&#65533;RT&#65533;&#65533;E,aD5&#65533;&#65533;&#65533;`(
)&#65533;ibI$&#65533;@B	&&#65533;&#65533;&#65533;&#65533;$&#65533;&#65533;&#65533;D;&#65533;pC/,'&#65533;&#65533;R&#65533;&#39192;&#65533;,&#65533;@&#65533;&#65533;"&#65533;&#65533;&#65533;&#65533; C'`&#65533;&#65533;xp&#65533;&#65533;7&#65533;&#65533;&#65533;&#65533;&#65533;`&#65533;&#65533;&#367;@B&#65533;&#65533;
"&#65533;&#65533;&#65533;*&#65533;n|&#65533;$&#65533;&#1026;
9&#65533;6B
-&#65533;@&#65533;&#65533;&#928;&#65533;3&#65533;&#65533;C&#65533;&#65533;`&#65533;(&#65533;&#65533;&#1821;u&#65533;&#65533;7/=&#65533;&#65533;AX[&#1730;&#65533;?&#26952;2P&#65533;,&#65533;Q&#65533;&#65533;e&#65533;!Tj&#65533;&#65533;ve&#65533;&#65533;&#65533;&#770;&#65533;&#65533;Q&#65533;&#65533;1&#65533;9p/&#65533;&#65533;Z&#1534;&#65533;&#65533;&#65533;&#65533;&#65533;&#65533;J&#65533;	W'&#65533;&#65533;)&#1992;F1&#65533;a&#65533;gX&#65533;&#65533;H&#65533;0&#65533;&#65533;7qc&#65533;&#65533;7&#65533;&#65533;Q0%$!&#65533;&#65533;&#65533;&&#65533;&#65533;&#65533;oz"	EHEq&#65533;%&#65533;#L"&#65533;^E&#65533;&#65533;&#65533;c&#65533;&#65533;G&#65533;%a&#65533;&#65533;'g&#65533;&#65533;L&2e&#65533;J$IC	Q&#65533;&#65533;%/&#65533;(t<&#65533;&#65533;G<&#65533;&#65533;&#65533;&#65533;$&#65533;&#65533;H&#65533;o&#65533;&#65533;'&#65533;&#65533;&#65533;X\&#65533;&#65533;&#65533;lf4{
&#65533;&#65533;&#65533;M'=&#65533;$%&#65533;tk&#65533;&#65533;5&#65533;A&#65533;fdC&#65533;&#65533;&#65533;&#65533;&#65533;!mH&#65533;&#65533;H&#956;&#65533;&#65533; M\&#65533;J&#65533;&#65533;&#65533;u/6.&#65533;W&#65533;&#65533;V!&#65533;&#736;&#65533;&#1169;l&#65533;&#65533;#&#65533;u&#65533;;&#65533;&#65533;%!&#65533;K&#65533;&#1365;&#65533;d&#65533;U&#65533;J6+&#65533;I&#65533;&#65533;D`Z&#65533;Z&#65533;"&#65533;&#65533;<.&#65533;HE&#65533;&#65533;1	VmLp&#65533;g:&#65533;3&#65533;eS&#65533;&#65533;]&#65533;&#65533;+0&#65533;#&#65533;&#65533;&#65533;&#65533;$=&#65533;&#65533;3,&#65533;&#65533;&#65533;&#65533;)d!b&#65533;&#65533;&#65533; Q,@a	H B^`&#65533;`a0D'F1
Og&#65533;&#65533;D&:
Ptb&#65533;&#65533;!&#65533;0&#65533;2&#65533;&#65533;Z&#65533;P&#65533;&#65533;Q&#65533;&#10723;(&#65533;udQS&#1025;+&#65533;
&#65533;c&#65533;&#65533;&#65533; p .&#65533;&#65533;&#65533;`&#65533;9^&#65533;\&#65533;&#65533;+&#65533;@&#65533;jt&#65533;&#65533;&#65533;@Z&#65533;j&#65533;&#65533;	E&#65533;Bki\&#65533;&#65533;&#65533;@D7&#65533;&#65533;j &#65533;x&#65533;&#65533;&#65533;6&#65533;&#65533;&#65533;r&#65533;&#65533;&#65533;	D0=&#65533;&#65533;=&#65533;@>&#65533;&#65533;t&#65533;&#65533;*&#65533;&#65533;>&#1027;8&#65533;&#65533;&#65533;XG:p5O&#65533;@&#65533;J&#65533;&#65533;@&#65533;&#65533;&#65533;gr&#65533;&#65533;&#65533;`i&#65533;&#65533;q&#266;k&#65533;"&#1385;&#65533;&#65533;7E
NxB&#65533;nC&#373;q&#65533;C&#65533;XF1jXkL&#65533;&#65533;&#65533;1&#65533;&#65533;(G)&#65533;&#65533;&#65533;&#65533;ErwN&#65533;&#65533;&#65533;&#65533;&#65533;(&#65533;v&#252;&#65533;%ov&#65533;&#1741;H&#65533;&#65533;V&#65533;J&#65533;q&#65533;V&#65533;O&#65533;&#65533;V{&#65533;&#65533;&#65533;&#65533;&#65533;z`,;ZL&#65533;%2wu#&#65533;`&#470;&#65533;&#65533;&#65533;&#65533;&#65533;&#65533;&#65533;&&#937;1&#65533;:&#65533;&#1396;n)&#65533;&#65533;&#1347;#&#65533;z&#65533;&#1068;&#65533;M&#65533;&#65533;&#49112;D&#65533;Ex&#65533;&#65533;&#65533;8&#65533;3&#65533;Av&#65533;&#65533;F4&#65533;&#65533;q&#65533;#cYc=&#65533;ibbe&#65533;X&#65533;&#65533;%&#65533;@&#65533;&#65533;&;\.&#65533;&#65533;FR&#65533;m&#1171;/&#65533;%&#65533;&#65533;&#65533;&#65533;H*3&#65533;&#65533;r&#632;&#65533;b&#65533;Mx"h&#65533;H&#65533;&#3664;&#65533;HIjb&#65533;&#65533;R&#65533;V&#65533;wB&#65533;!Q&#65533;&#65533;6&#65533;/&#65533;&#65533;&#65533;&#65533;&#65533;F&#65533;A&#65533;3&#65533;&#65533;/H&#65533;&#65533;&#65533;'&#65533;&#1536;R&#65533;B&#65533;@&#65533;1&#65533;!\&#65533;B&#65533;&#65533;-\a	?&#65533;AV` !	[&#65533;&#65533;#:&#65533;!&#65533;Ol&#65533;&#65533;&#65533;':&#65533;	Q&#65533;&#65533;0&#65533;&#65533;&#65533;&#65533;G"o&#65533;D)~&#65533;&#65533;R&#65533;b&#65533;X]* Qh&#65533;.&#65533;&#65533;&#65533;jPdfi&#65533;S&#65533;m&#65533;`+&#65533;^&#65533;J&#65533;&#65533;8o&#65533;&#65533;&#65533;]&#65533;&#65533;&#65533;&#65533;r&#65533;&#65533;&#65533;Fxz&#65533;&#65533; 1 &#65533;`Pn&#65533;&#65533;*&#65533;&#65533;Z`&#65533;~$Xc?`&#65533;x E&#65533;&#65533;&#65533;P&#65533;pp&#65533;x&#65533;7&#673;&#65533;x&#65533;6&#65533;Q&#65533;&#65533;&#65533;t7I&#65533;b&#65533;&#65533;h&#65533;8Z&#65533;&#65533;&#65533;.//&#65533;&#65533;&#65533;&#65533;**&&#65533;0&#65533;&#1122;&#65533;)sr&#65533;&#65533;&#65533;F&#65533;&#65533;jT&#65533;&#65533;`F/&#65533;&#65533;qDQNC<&#65533;&#65533;.&#65533;m&#65533;wV&#65533;&#1455;&#65533;u .J`;&#1587;^'&#65533;&&#65533;&#65533;A!|&#65533;&#65533;&&#65533;&#65533;&#65533;Z&#65533;bE~&#65533;&#65533;&#65533;Z&#65533;&#356;K&#65533;,G?&#65533;&#65533;d&#65533;z&&#65533;&#65533;&#65533;0&#65533;&#65533;&#54560;&#65533;Ow2~&#65533;e 'oG&#65533;&#65533;&#65533;^[&#65533;$!&#65533;&#65533;d
y&#539;<$&#65533;dF&#65533;&#65533;&#65533;&#65533;&#65533;r&#65533;M>y&#65533;#&#1640;66&#65533;&#65533;w&#65533;j&#65533;P&#65533;85&#65533;m&#65533;cI&#65533;&#65533;|45&#65533;>&#65533;@a$&#65533;C&#65533;eG:Y&&#65533;X&#884;&#65533;%i&#65533;#&#65533;<-&#65533;5G&#65533;l&#65533;&#65533;&#65533;(&#65533;?bI#,&#65533;&#65533;&#65533;&#819;4&#65533;&#65533;&#65533;US&#65533;&#601;&#65533;0eL&#65533;w&#65533;g:?&#65533;J&#65533;,&#65533;0&#65533;&#65533;` @`5`$&#65533;#PD&#65533;S&#65533;`@e0_&#65533;X`T&#65533;M&#65533;L&#65533;E&#65533;4`4IpI i&#65533;,eR&#65533;&#65533;	0&#65533;k0&#65533;	&#65533;&#65533;	&#65533;p	&#65533;&#65533;&#65533;@	&#65533; &#65533;&#65533;	&#65533;@l&#65533;@&#65533;&#65533;
&#65533;&#65533;o 50&#65533;- &#65533;QP&#65533;&#65533;UW&#65533;&#65533;& &p#!P&#65533;q#Pp8&#65533;p&#65533;-p^&#65533;&#65533;&#65533;<&#65533;&#65533;,p=5&#65533;W7&#65533;"B"&#1827;Y7&#65533;_~ l v&#65533;f&#65533;0&#65533;0&#65533;6?&#65533;ePGY&#65533;" ?&#65533;?&#65533;&#65533;;&#65533;&#65533;&#65533;&#65533;&#65533;&#65533;&#65533;'O&#65533;p+&#65533;&#65533;&#65533;&#65533;Z&#65533;&4*%&#65533;U&#65533;&#65533;)&#65533;2)&#65533;&#65533;&#65533;*k&#65533;[&#65533;6&#65533;&#65533;B)&#65533;q&#816;&#65533;&#65533;&#65533;&#65533; &#65533;p&#65533;p&#1600;*'&#65533;u^&#1669;^&#65533;&#65533;(&#65533;&#65533;(&#65533;`&#65533;&#65533;0&#65533;&#65533;H&#65533;aG&#65533;&#65533;x&#65533;x&#65533;&#65533; D&#65533;e]&#1560;]&#65533;&#65533;]&#65533;&#65533;*&#65533;R)]$%1K)&#65533;b&#423;dm&#65533;w&#65533;7-&#65533;z&#2018;&#65533;&#1488;&#962;}&#65533;$EaI&#65533;~&#65533;ZF&#65533;h1&#65533;b&#65533;&#65533;&#65533;e2C0d&#65533;&#65533;x&#65533;*&#65533;Kb&#65533;|&#65533;IR&#65533;dIf&#65533;4&#65533;R0&#65533;&>&#65533;&#65533;&#65533;&#65533;&#65533;&#65533;&#1728;&#65533; Z&#65533;be6|S&#65533;-&#65533;&#65533;1!&#65533;H&#65533;|&#65533;&#65533;M&#65533;&#65533;C`&#65533;&#65533;2Bq:&#65533;3:&#65533;}&&#65533;r=&#65533;&#65533;IaFrJ&#65533;A;Sa(5&#65533;h&#65533;&#65533;&#65533;p&#65533;r&#65533;&#65533;&#65533;Nvv&#65533;&#65533; 5&#65533;$y8&#65533;&#65533;&#65533;P&#672;&#65533;[ T@< P&#65533;G&#65533;\&#65533;&#65533;Y&#65533;X P&#65533;H>&#65533;&#65533;:@p2 J&#65533;D&#65533;2pv@	&#65533;PR&#65533;&#65533;	0&#65533;&#65533;&#65533;	&#65533;P	&#65533;&#65533;	&#65533;&#65533;&#65533;0&#65533;@	)&#65533;	&#65533;&#65533;S&#65533;pl&#65533;&#65533;
&#65533;&#65533;p U&#65533;&#65533; &#65533;6&#65533;&#65533;I&#65533;@P&#65533;&#65533;(@;-`n&#65533;c@&#65533;"&#65533;&#65533;&#65533;s@+@p$p?%P,&#65533;<&#1699;$p_>&#65533;3;/ :&#65533;40;&#65533;&#65533;&#65533;&#65533;,&#65533;\&#65533;&#65533; &#65533;&#65533;&#65533;&#65533;	&#65533;0&#65533;PS&#65533;*&#65533;"P`&#65533;&#65533;:&#65533;jY&#65533;6&#1057;&#65533;uq&#65533;&#65533;x&#65533;&#65533;&#65533; &#65533;b\&#65533;P)&#65533;=&#65533;&#65533;F&#65533;gwi5Z&#65533;r/ZEj&#65533;s7&#65533;(&#65533;LT&#65533;l6/:&#65533;&#65533;&#65533;&#65533;&#65533; &#1264;&#65533;&#65533;C&#65533;'dDZ&#65533;uZzuEDDBDD_&#65533;&#52750;&#1488;&#65533;0&#65533;gZ&#65533;&#65533;`G&#65533;\BI1&#65533;(vbWD&#65533;v\&#65533;]-t&#65533;&#65533;pP&#65533;&#65533;*FbWV&#65533;$M|Z&#65533;F&#65533;&#65533;2+f&#65533;,&#804;&#65533;&#65533;De&#65533;Z&#65533;*Q}&#65533;g2&#65533;G&#65533;D&#65533;GG&#65533;}&#964;&#65533;%&#65533;}&#65533;&#65533;D&#65533;&#65533;&#65533;G2&#65533;&#65533;.&#65533;&#65533;H&#65533;{&#65533;'5&#65533; ,&#65533;g&#65533;&#65533;cB&#65533;z6&#65533;Q?&#65533;a&#65533;&#65533;EL&#65533;d&#65533;B&#65533;&#65533;&&#65533;Z&#65533;&#65533;&#65533;7)&#65533;G3&#65533;&#65533;y+#&#65533;&#65533;&#65533;/&#65533;&#948;4N&#65533;NK1&#65533;&#65533;JG&#65533;&#65533;s&#301;&#65533;~&#65533;w&#65533;&#65533;U&#65533;3&#65533;z&#65533;F&#65533;p)A&#65533;&#65533;&#65533;yc&#65533;&#65533;&#687;&#65533;&#65533;&#65533;&#65533;0&#65533;&#65533;&#65533;&#65533;$&#65533;&#65533;&#65533;&#65533;
&#65533;@v&#65533;^P&#65533;&#65533;J`!P&#65533;@&#65533;X&#65533;\pU&#65533;U0Q&#65533;F&#65533;&#65533;&#65533;1G&#65533;4&#1054;5 M&#65533;D&#65533;.&#65533;e&#65533;&#65533;&#65533;
&#65533;&#65533;	&#65533;&#65533;R&#65533;a	&#65533;`	&#65533;	&#65533;&#65533;u&#65533;&#65533;`	/
=&#65533;8&#65533;&#65533;&#65533;F&#65533;q&#65533;n&#65533;}&#65533;5pP &#65533;&#65533;&#65533;&#65533;Y&#65533;@r&#65533;&#65533;X[;"&#65533;e&#65533;!p&#65533;&#65533;U&#65533;&#65533;&#65533;"#g&#641;&#65533;n&#65533;p&#65533;<&&#65533;2`W=p>&#65533;!&#65533;v^&#65533;&#65533;&#65533;
&#65533;&#65533;x&#65533;0&#65533;`
7&#65533;	&#65533; a&#65533;'&#65533;&#65533;&#65533;p&#65533;&#65533;"P0&#65533;P&#65533;.&#65533;"&#65533;)X&#65533; pu@&#65533;&#65533;&#65533;OzA&#65533;&#65533;w&#65533;s&#65533;h&#65533;&#330;Y&#65533;&#65533;W&#65533;&&#65533;%s&#65533;%&#65533;&#65533;5&#65533;&#65533;*&#65533;&#65533;)&#65533;B&#65533;&#65533;&#65533; &#1280;B9D&#1424;0&#65533;@]iB'$&#65533;]&#65533;r^pB&#65533;&#65533;[&#65533;&#65533;^&#65533;&#65533;C&#65533;&#65533;`&#65533;&#65533;&#65533;(&#65533;&#65533;{&#65533;kZ&#65533;&#65533;c*&#65533;a'&#65533;&#65533;&#767;&#65533;xBS&#65533;v&#65533;&#65533;Na&#65533;}*&#65533;b0&#65533;K)|idl.R92	4 V2(&#65533;4&#65533;
va&#65533;Ogm&#65533;Nt&#65533;ZJ&#65533;&#65533;`Dw&#65533;
2&#65533;&#65533;&#65533;&#65533;[_&#65533;&#65533;2&#65533;&#65533;+o&#65533;@&#65533;b&#65533;&#65533;&#65533; &#65533;I&#65533;$&#65533;&#65533;1l&#65533;&#65533;ZAi)&#65533;#|rLc&#65533;&#65533;TL&#65533;&#65533;eH&#65533;/&#65533;4,e&#65533;z&#65533;jfa"la&#65533;&#65533;-&#65533;d&#65533;[&#65533;A&#65533;fbgk&#65533;&#65533;A&#65533;z%ty&#65533;!&#65533;&#65533;&#65533;&#65533;&#1775;&#65533;&#65533;&#65533;|q&#65533;&#65533;_ +&#65533;&#65533;4&#65533;`&#65533;`&#992;&#65533;@&#65533;P
&#65533;&#65533;k&#65533;H&#65533;&#65533;7 G&#65533;H&#65533;.&#65533;&#65533;&#65533;OQ`W&#65533;&#65533;N&#65533;&#605;&#65533;@&#65533;&#65533;<&#65533;G&#65533;> -8 H&#65533;D&#65533;;Pz 
&#65533;&#1075;&#65533;
&#65533;p	&#65533; 	&#65533;&#65533;&#65533;&#65533;p&#65533;&#65533;s&#65533;&#65533;&#65533;	&#65533;
&#65533;Pk&#65533;P
&#65533; &#65533;P^&#65533;}&#65533;	&#65533; 	U&#65533; &#65533;p&#65533;a&#65533;S8&#65533;&(@j&#65533;&#1223;*&#65533;#&#65533;p) &#65533;p!p&#65533;&#65533;ckH;&#65533;m&#65533;&#65533;n&#65533;&#65533;&#65533;](&#65533;ao&#65533;9&#65533;&#65533;p&#65533;0&#65533;&#65533;&#65533;`&#65533;&#65533;
&#65533;P&#65533;P
v ; .P&#65533;&#65533;&#65533;&#65533;pl&#225;`Y"&#65533;&#65533;&#65533;&#65533;h&#65533;&#65533; #0&#65533;&#65533;~&#611;&#65533;k37&#65533;=&#65533;_&#65533;:OQRZYc&#65533;/z&#65533;X$&#65533;&#65533;[E[&#65533;&#65533;&#65533;Dz&#65533;s6m+@&#65533;&#65533;`	Aq&#544;&#65533;&#65533;&#65533;j&#65533;&gGuu&#65533;u&#65533;&#65533;CW'&#65533;&#65533;(&#65533;bG1&#65533;;&#65533;74&#65533;&#65533;&#65533;&#65533;Q&#65533;&#65533;&#65533;&#65533;&#65533;wB+pw&#65533;rTh&#65533;LR&#65533;&#65533;6&#65533;4b&#65533;&#65533;|&#65533;&#65533;&#65533;v&#65533;&#65533;DcM2f&#65533;||H&#65533;G$&#65533;&#65533;W&#65533;f4%&#65533;O{&#65533;xm&#65533;&#65533;#<&#65533;9c&#65533;W&#65533;&#65533;&#65533;3&#65533;&#65533;4g&#65533;0j\&#65533;&#65533;&#65533; Ca&#65533;&#65533;&#65533;&#65533;iM&#65533;Z|m1g&#65533;&#65533;&#65533;X&#65533;x&#65533;3ma&#65533;&#65533;&#65533;&#1124;|&#65533;&#65533;|&#65533;j&#65533;&#65533;&#65533;&#65533;&#65533;&#65533;&#1652;DF&#65533;j&#65533;&#65533;&#1196;w&#65533;O&#65533;f&#65533;b&#65533;K&#65533;G&&#65533;&#65533;f&#65533;~S&#65533;xnxA&#65533;&#65533;&#65533;s4&#65533;*&#65533;&#65533;sQBA&#65533;&#65533;&#65533; &#65533;&#65533;	&#65533;&#65533;z&#65533;&#65533;p}Pj&#65533;P&#65533;?&#65533;&#65533;G&#65533;QB&#65533;*&#65533;") &#65533;&#65533;J&#65533;&#65533;&#65533;|C@.>&#65533;5&#65533;> B&#65533;/&#65533;&#65533;9&#65533;=`G&#65533;v3&#65533;&#65533;	&#65533;`k&#65533;	&#65533;&#65533;&#65533;&#65533;k&#65533;@t&#65533;g&#65533;&#65533;0	&#65533;&#65533;&#799;&#65533;0&#65533;&#65533;&#65533;lX&#65533;kp&#65533;p
&#65533;&#65533;&#65533;&#65533;6" V&#1257;&#65533;@&#65533; &#65533;$&#65533;X"&#65533;)PV&#65533;C&#65533;#`^&#65533;dX&#1107;&#65533;U&#65533;)&#65533;&#65533;&#65533;DR&#65533;&#65533;Sn&#65533;S+&#65533;/`< j2@#/ &#65533;&#65533;
&#65533;@L&#65533;&#65533;@&#65533;&&#1904;&#65533;P
&#65533;&#65533;
&#65533;`&#65533;&#65533;&#65533;w&#65533;Kp&#65533;  &#65533;&#65533;&#65533;{&#65533;&#65533;;Y$ >:X&#65533; &#65533;D&#65533;	&#2000;&#65533;&#65533;q?&#65533;&#65533;<&#65533;&#65533;b&#65533;&#65533;uaO&#65533;&#65533;&#719;&#65533;&#65533;)&#65533;&#65533;vkb&#65533;&#65533;C&#65533;x&#65533;&#65533;%&#1338;;/&#65533;E&#65533;P&#65533;P&#65533;@q&#65533;&#592;&#65533;&#65533;&#65533;&#65533;&#65533;^OwB&#65533;u&#1664;u&#65533;&#65533;bge&#65533;&#65533;&#65533;&#65533;&#65533;N&#65533;g&#65533;&#65533;&#65533;&#65533;&#65533;@&#65533;&#65533;&#65533;&#65533;&#65533;&#65533;]9&#29422;&#65533;m)&#65533;&#65533;&#65533;63d0
OI&#65533;&#65533;&#65533;y)&#65533;H&#65533;=&#65533;?&#65533;wg&#65533;E3&#210;,T&#65533;&#65533;&#65533;&#65533;&#65533;&#65533;&#65533;&#65533;&#1641;&jv&#65533;&#65533;Zv&#65533;&#65533;W&#65533;`&#65533;Z&#1621;h&#65533;A&#65533;}ar\)|&#65533;&#65533;(&#65533;u&#65533;&#65533;$uY&#65533;&#65533;D&#65533;C&#177;u5;&#65533;~6&wA&#65533;ZGQ&#65533;s&#65533;x&#65533;-MdQ&#1750;&#65533;{)Q&#65533;s&#65533;x>&#65533;&#65533;CaM&#65533;&#65533;&#65533;&#65533;&&#65533;&#65533;t&#65533;&#65533;q&#65533;r&#1839;d&#65533;&#65533;&#493;8&#65533;&#65533;&#65533;&#65533;&#65533;&#65533;zN&#65533;&#65533;&#65533;&#65533;&#65533;&#65533;&#65533;&#65533;e&#65533;r)&#65533;&#65533;&#65533; &#65533;&#65533;@&#960;&#65533;`&#65533;pg&#65533;G&#65533;e i0b&#65533;&#65533;I0F&#65533;I @&#65533;&p  D Q&#65533;E0J&#65533;A@o&#65533;Vo906&#65533;&#65533;>0`><&#65533; F&#65533;&#65533;M&#65533;&#65533;&#65533;j&#65533;&#65533;&#65533;&#65533;0&#65533;p&#65533;&#65533;l Qj0&#65533;&#65533;	&#65533;	&#65533;&#65533;Y
&#65533;&#65533;
&#65533;&#65533;I&#65533; 	&#65533;@
&#65533;&#65533;	 +r&#65533;&#65533;6&#65533;&#65533; &#65533;&#65533;&#65533;&#65533;p&#65533;=&#65533;Y&#65533;*"&#65533;&#65533;&#65533;!&#65533;&#65533; &#65533;b&#65533;	 F&#65533;&#65533;&#65533;bE	+P&#65533;8&#65533;"/,&#152;&#65533;&#65533;&#65533;,p@!t&#65533;;x&#65533;&#1841;S&#65533;n&#65533;7&#65533;&#1760;&#65533;5	S-g&#65533;c%iN&H&#65533;0&#65533;&#65533;:x&#65533;`a&#65533;Kd&#65533;&#65533;a&#65533;&#65533;Tp1%.&#65533;8q]&#469;+&#501;&#65533;8r`&#469;&#65533;&#65533;Xq_&#845;g&#65533;-9sa&#65533;&#65533;&#65533;&#65533;[&#65533;pz&#65533;&#65533;&#65533;&#65533;&#65533;7p&#65533;&#65533;w&#65533;W&#65533;t&#65533;=>&#65533;-&#65533;c&#65533;&#65533;&#65533;C&#65533;N&#65533;&#65533;m&#594;U&#65533;&#65533;&#60990;&#65533;&#277;>&#65533;W/K&#65533;&#1976;q&#65533;&#65533;z&#65533;6&#1715;i&#65533;&#65533;6;&#1781;k&#65533;nk&#65533;&#65533;&#65533;&#65533;&#65533;k&#1456;&#65403;&#65533;p&#28155;u&#65533;&#65533;-&#65533;&#65533;&#65533;&#65533;3~&#65533;.&#1914;v&#65533;&#65533;&#65533;3i&#65533;&#1981;{&#65533;&#65533;&#65533;CO&#65533;^&#65533;y&#65533;&#65533;}o&#65533;>&#65533;|y&#65533;&#65533;&#843;g{&#65533;&#65533;&#65533;&#65533;&#65533;w/x&#65533;&#65533;&#65533;&#65533;wD&#65533;&#65533;&#65533;L&#65533;&#65533;&#65533;&#65533;@y&#1315;G&#65533;&#65533;&#65533;&#65533;0C7&#65533;&#65533;&#65533;&#208;<CQD{&#65533;&#1085;&#65533;|&#65533;&#65533;#&#65533;@&#65533;&#477;v&#65533;1&#65533;F&#65533;p&#65533;&#65533;@wxt&#1087;&#65533;&#65533;&#65533;&#1022;&#65533;&#65533;i&#65533;&#65533;D&#65533;Gv&#65533;AG-&#65533;&#65533;I'%&#65533;&#65533;1G&#65533;snl&#65533;&#65533;'&#65533;Y&#65533;&#65533;0&#65533;&#65533;&#65533;.&#65533;L5&#65533;LKs&#65533;&#750;&#65533;t2['&#65533;&#65533;4SL4&#65533;&#65533;&#65533;L?&#65533;4&#65533;Ie&#65533;&#65533;&#65533;m<&#65533;&#65533;3&#65533;d&#65533;F&#65533;&#1324;QCt&#65533;&#65533;AL&#65533;&#65533;.&#65533;l&#65533;&#65533;7&#65533;z&#65533;StFK&#65533;Nk&#65533;&#65533;O&#65533;I&#65533;&#890;&#65533;&#65533;&#65533;
#&#65533;&#65533;&#65533;LiTP&#65533;!.q&#65533;&#65533;5o&#65533;&#65533;&#65533;&#1980;u&#65533;&#65533;6&#489;&#65533;XN&#65533;E&#65533;P&#65533;(&#65533;X&#137;,&#640;&#65533;2&#65533;&#65533;&#65533;&#65533;!&#65533;0B	$&#65533;8"&#65533; h&#65533;d &#65533;(&#65533;hB	#&#65533;&#65533;&#65533;}&#65533;&#65533;A|("	!t&#65533;A&#65533;z&#65533;a&#65533; &#65533; bth&#65533;&#65533;H@&#65533;&#65533;>&#65533;&#206;>&#65533;D&#65533;<&#65533;h"&#65533;2&#65533;OB	&#339;&#65533;QY%>&#65533;x&#65533;J>&#65533;U\&#65533;&#65533;#V&#65533; `@&#65533;
.&#65533; (&#65533;&#65533;Bh&#65533;"PA&#65533;P(&#65533;=8&#65533;j>!R(ajD@&#65533;*&#65533;PH[&#65533;JP&#65533;"r&#65533;&#65533;XX&#65533;T&#65533;9&#65533;$MZ&#65533;X&#65533;&#65533;faJ&#65533;&#65533;7p&#582;\&&#65533;B&#65533;pA&#65533;$x&#65533;:&#65533;Z*6P&#65533; 4&#65533; (&#2059;S&#65533;)'J&#65533;D&#65533;k4&#1144;&#65533;&#65533;&#65533;&#65533;S&#65533;u&#65533;&#65533;w&#65533;1&#65533;[&#65533;&#65533;&#65533;M&#65533;J&#65533;r &#65533;&#65533;&#65533;o&#65533;9&#65533;qlm&#65533;&#65533;n&#65533;&#65533;&#65533;&#65533;&#65533;j~4&#65533;&#65533;Y&#65533;/`{v5&#43267;n&#65533;&#65533;r[_&#65533;l|&#65533;&#65533;}&#65533;o&#65533;9l&#65533;&#65533;9&#65533;s&#65533;&#65533;&#65533;`&#65533;_&#65533;&#65533;sd&O:&#65533;Q=&#65533;s&#65533;&#65533;=F
x&#65533;#!&#65533;$8Ow.h&#65533;%)&#65533;Ou&#65533;S!&#65533;VE
&#65533;(&#65533;N&#65533;&#65533;d&#65533;&#65533;P&#65533;&#65533;&#65533;<4C~&#65533;'&#65533;O{&#65533;&#65533;C
&#65533;&#65533;EH&#65533;;"d)MPAZ&#65533;&#65533;sC&&#65533;&#65533;H?&#65533;&#485;:&#65533;&#65533;9&#581;N&#65533;x&#65533;&#65533;&#65533;&#785;&#65533;By&#1035;_&#65533;Q&#65533;*2&#65533;J3s&#65533;&#1261;&#1080;&6&#65533;&#65533;QhR&#65533;&#65533;4u&5&#65533;&#1038;w&#65533;&#1240;&#65533;T=VUI~,a&#65533;&#65533;()>=	Om&#65533;&#65533;[rg&#65533;&#517;W&#65533;	&#65533;7&#65533;&#65533;&#65533;.&#65533;#&#65533;5&#65533;!&#65533;jd6&#65533;x&#65533;e
&#65533;&#65533;&#65533;&#65533;,v9&#65533;`\&#65533;>&#65533;&#65533;&#65533;8&#353;4&#65533;\&#65533;&#65533;{p&#65533;&#65533;0&#65533;"&#65533;&#65533;,&#1025;&#65533;&#65533;&#65533;:&#1313;^&#65533;&#65533;&#65533;&#65533;&#65533;`J8&#65533;&#65533;&#65533; &#65533;&#65533;&#65533; &#65533;'0a	&#65533;&#65533;xp&#65533;&#65533;`_=&#65533;&&#65533;&#65533;q6&#65533;&#65533;&#65533;r&#65533;n@><"&#65533;`C&#65533;;&#65533;!x(&#65533;l&#65533;&#65533;)&#65533;&#65533;&#65533;&#65533;D(@&#65533;	&#65533;&#65533;&#65533;&#65533;&#65533;B&#65533;&#65533;0Q&#65533;&#65533;&#65533;h-X&#65533;3&#65533;`*&#65533;&#65533;L&#65533;&#65533;&#65533;@:&#65533;&#65533;&#65533;&#65533;"-PA&#65533;Pp&#65533;&#65533;Y&#65533;P&#65533;M=&#65533;&#65533;&#65533;g*(&#65533;Z&#65533;&#65533; Y&#65533;	&#65533;&#65533;T&#65533;&#65533;1&#65533;Hb&#65533;(&#65533;&#65533;>&#65533;&#65533;&#65533;&#65533;&#65533;8&#65533;&#65533;aH"
S&#516;/&#65533;&#65533;I&#65533;&#65533;&#65533;&#65533;Dr &#65533;
8&#65533;&#65533;&#65533;.&#65533;&#65533;&#65533;&#65533; &#65533;&#65533; < &#65533; B&#65533;@&#65533;&#65533;F&#65533;X_&#65533;N&#65533;&#65533;&#65533;#&#65533;2&#65533;&#398;&#65533;w&#65533;&#65533;K`&#65533;7&#65533;&#65533;1&#65533;x&#65533;u&#65533;7&#65533;p&#65533;&#65533;WtqdX&#65533;&#65533;&#65533;bPcvt&#65533;F3&#65533;&#65533;mP	2X"GY&#65533;>&#65533;&#65533;&#65533;a	%&#65533;&#65533;ON2:&#65533;&#607;&#65533;|&#65533;&#65533;&#65533;&#65533;&#65533;&#65533;~&#65533;&#65533;_t&#65533;+?&#65533;Jg}&#65533;-&#65533;j&#65533;&#689;&#65533;x&#65533;8$&#65533;&#65533;@&#65533;Q&#65533;4E)F9i&#65533;&#65533;&#1244;H5_&#65533;&#65533;&#65533;&#65533;nz&#795; c&#65533;5&#65533;H	&#65533;O&#65533;,D&#65533;&#65533;C%&#65533;&#65533;v&#65533;&#65533; &#65533;&#65533;;;&#65533;&#65533;%<&#65533;&#65533;&#65533;&#65533;&#65533;&#65533;&#65533;&#1025;KD&#65533;&#65533;&#1029;&#65533;&#65533;`&#65533;r&#65533;(!&#65533;I&#65533;&#65533;&#65533;&#65533;f&#65533;&#65533;&#65533;gBG&#65533;&#65533;5B4j&#65533;y&#65533;y&#65533;&#65533;9&#65533;$d&#65533;&#65533;|&#65533;;&#65533;&#65533;&#65533;&#65533;Su&#65533;&#65533;&#65533;_RR&#65533;&#65533;n"U&#65533;&#65533;&#65533;[&#65533;&#65533;&#65533;&#65533;\Qe7&#65533;S&#65533;g0c&#65533;Q7&#65533;e0&#65533;&#65533;P&#65533;6&#65533;&#65533;em&#65533;&#65533;,X&#1419;v&#65533;&#65533;n`C&#936;&#65533;6&#65533;&#65533;&#65533;b&#65533;b&#65533;P&#65533;(.&#65533;?&#65533;&#65533;!Vp&#65533;&#65533;&#323;&#65533;&#65533;4 B&#65533;&#65533;8&#65533;!_p&#65533;4B&#65533;&#65533;&#65533;w&#65533;8@;H&#65533;2&#65533;&#65533;&#65533;&#65533;&#65533;&#65533;&#65533;/}l=&#65533;&#65533;&#65533;p]&#65533;uz6&#65533;A&#65533;&#65533;&#65533;9&#65533;afhC&#65533;&#65533;P&&#65533;@G&#65533;A&#65533;@	Oh"&#65533; &#65533;(J&#65533;	8&#65533;
{&#65533;&#65533;(LA&#65533;&#65533;&#65533;&#65533;&#65533;&#65533;L@&#65533;,&#65533; 	h@PN:&#65533;&#65533;.&#65533;Z>&#65533;(Mk&#65533;&#65533;6p&#65533;z&#65533;`! &#65533;&#150;&#65533;&#65533;&0&#65533;
&#65533;&#65533;p&#65533; +&#65533;&#65533;n &#65533;&#65533;&#65533;&#65533;&#65533;8&#65533;Q&#65533;(z&#65533;=&#65533;&#65533;T;jTh&#65533;b&#65533;&#65533;&#65533;#$&#65533;	Ld"&#65533;&#1029;$&#65533;&#65533;&#65533;X&#65533;&#65533;&#65533;D&#1088;&#65533;rT&#65533;q pDAx&#65533;&#65533;T&#65533;j&#65533;&#65533;r&#65533;_]&#65533;vV~]YL9&#65533;&#65533;&#65533;w&#65533;-&#65533;X&#65533;&#65533;Y&#65533;1&#65533;&#65533;m&#65533;&#65533;&#65533;&#65533;&#65533;<&#65533;j&#65533;v&#65533;p:nQ&#65533;_&#65533;M&#65533;&#65533;&#65533;hCK&#65533;0&#65533;o~&#65533;&#65533;&#65533;&#65533;vs&#65533;&#65533;/8&#65533;Lo&#65533;&#65533;&#65533;&#65533;&#65533;&#65533;&#65533;&#65533;F&#65533;O&#65533;6~&#65533;\&#65533;&#65533;&#65533;1&#65533;i=.<&#65533;&#523;&#65533;-H&#271;r!&#65533;x&#65533;4&#65533;&#65533;M&#65533;&#65533;m&#65533;&#65533;&#65533;<&#65533;&#65533;
|{g&#65533;#(&#65533;&#65533;)&#65533;.&#65533;![&#65533;c8D.O&#65533;&#65533;&#65533;K&#65533;?&#65533;&#65533;&#65533;&#65533;&#65533;H&#65533;&#65533;Py&#65533;&#65533;|&#65533;g8C[&#65533;a1&#65533;&#65533;&#65533;&#65533;0D&#65533;x&#65533;!|&#65533;&#65533;&#65533;y&#65533;&#65533;&#65533;&#65533;#2m&#65533;O&#65533;2&#65533;&#65533;&#65533;&#65533;C&#1617;E&#65533;#!S@R!&#65533;2"&#65533;%&#65533;&#65533;$&#65533;&#65533;7&#65533;&#65533;p&#65533;&#65533;=&#65533;&#65533;@&#65533;&#65533;:&#65533;&#65533;,&#65533;#&#65533;k&#65533;g@f&#65533;h&#65533;&#65533;i&#65533;&#65533;j&#65533;<iPe&#65533;j&#65533;l&#65533;dXh&#65533;&#65533;&#65533;P&#65533;&#65533; &#1096;&#65533;k&#65533;d&#65533;Z&#1029;_&#65533;S&#65533;F&#65533;<&#65533;&#65533;6&#65533;*X&#65533;&#65533;PH&#65533;&#65533;! *0&#65533;7&#65533;&#65533;60.&#65533;&#65533;!h&#65533;&#65533; &#65533;5}&#65533; &#513;&#65533; (&#534;"&#1537;&#65533;&#65533;&#65533;&#65533;~&#65533;5&#65533;&#65533;&#65533;&#65533;;&#65533;&#65533;&#65533;&#513;&#65533;}&#65533;X&#193;!h+&#65533;)&#65533;&#65533;.&#65533;,@&#65533;&#65533;@&#65533;&#65533;&#65533;	&#65533;&#65533;&#65533;&#65533;B&#65533;K&#65533;&#65533;M&#65533;L-&#65533;&#65533;/pO&#65533;6R &#65533;TPT`&#65533;*&#65533;&#65533;&#65533; wC  &#65533;&#65533;&#65533; &#65533;&#65533;&#65533;&#65533;&#131;C
&#65533;&#65533;&#65533;&#65533;&#65533;&#65533;;&#65533;&#65533;&#65533;&#65533;x&#65533;+&#65533;Z&#65533;&#65533;&#641; &#65533;&#65533;&#65533;H&#65533;&#65533;r &#65533;1Ky&#65533;&#65533;&#65533;yPiX&#65533;H0IP&#65533;P&#65533;Y&#65533;n&#65533;>H&#65533;&&#65533;&#65533;&#65533;&#65533;
@&#65533;&#65533;(h&#65533;d&#65533; 	&#65533;;&#65533;u&#65533;&#65533;1j&#65533;=*&#65533;2-,k&#65533;_&#65533;&#65533;*[&#65533;&#65533;&#65533;:&#65533;&#65533;&#65533;&#65533;,&#65533;&#65533;&#65533;&#65533;z&#65533;I&#1376;&#65533;&#65533;:qh&#65533;^x-&#65533;&#65533;N&#65533;l 3i&#65533;&#65533;&#65533;z&#65533;Q2U&#65533;*;&#65533;&#65533;&#65533;P&#65533;&#65533;&#65533;&#65533;y&#65533;&#65533;J<&#65533;B&#65533;&#65533;K&#65533;&#65533;&#65533;&#65533;&#65533;&#262;&#65533;dA&#65533;{&#65533;&#315;&#65533;&#65533;&#65533;8&#65533;&#65533;:&#65533; &#65533;&#65533;z &#65533;&#65533;"&#65533;&#65533;:/K&#65533;1b&#65533;7&#65533;&#65533;&#65533;&#65533;&#829;&#65533;&#65533;&#65533;&#65533;&#65533;R&#65533;-&#65533;&#621;RZ#&#65533;J&#65533;*&#65533;&#65533;2	)&#65533;&#65533;&#65533;&#65533;[&#65533;"?A&#65533;&#65533;&#65533;&#65533;&#65533;L&#65533;R&#65533;&#65533;"&#65533;&#65533;&#65533;&#65533;x&#65533;&#65533;L&#65533;&#65533;&#65533;&#65533;&#65533;&#65533;&#65533;C?&#65533;&#65533;&#65533;&#65533;p&#65533;&#65533;&#65533;&#65533;3&#65533;&#65533;+&#65533;&#65533;&#65533;&#65533;&#65533;&#65533;&#532;&#65533;&#65533;(	&#65533;r&#65533;0
&#65533;&#812;&#65533;&#65533;&#65533;0&#65533;!&#65533;MA&#65533;&#65533;=9&#65533;E&#65533;\&#65533;1&#1763;"&#65533;?&#65533;K&#65533;&#65533;&#65533;&#65533;;&#65533;&#65533;,.&#65533;&#1734;k&#65533;&#65533;e0c8&#65533;cXiH.+&#65533;j&#65533;&#65533;XR&#65533;&#65533;&#65533;/C&#65533;&#65533;&#65533;&#65533;&#65533;i([8&#65533;LpE(<@&#65533;+&#65533;&#65533;!&#65533;&#65533;`+&#65533;&#65533;;t`&#65533;&#65533;&#65533;20&#65533;1.H4Z&#65533;$@ h&})%&#1025;&#65533; 
@&#65533;&#65533;&#65533;`5&#65533;&#65533;[SQsRD(&#65533;N&#65533;;&#257;[SD&#65533;&#65533;&#65533;(&#65533;&#65533;&#65533;&#65533;&#65533;&#65533;&#65533;&#65533;*&#65533; p&#65533;D&#65533;&#65533;P&#65533;Q &#65533;,8&#65533;%x&#65533;KW&#65533;&#65533;R8V&#65533;&#65533;40&#65533;&#65533; &#65533;z&#65533;P&#65533;xC&#65533;&#65533;&#227649;&#65533;&#65533;&#32789;*F6,8F&#65533;:&#65533;(*&#65533;&#65533;&#65533;&#65533;xP&#65533;8&#65533;&#65533;&#65533;H&#65533;OPr`&#65533;r&#65533;&#65533;&#65533;&#1169;&#65533;&#65533;t&#65533;bhY@`h`&#1030;c0&#65533;J&#65533;&#65533;&#65533;&#65533;&#65533;"P&#65533;&#65533; &#65533;&#65533;&#65533;&#65533;"&#65533;&#65533;&#65533;&#65533;
X&#65533;F8w&#65533;&#65533;Bj&#65533;:#&#65533;L,#&#65533;)=&#65533;t&#65533;G&#65533;,&#65533;&#65533;&#65533;&#65533;&#65533;&#65533;&#65533;&#65533;&#65533;&#65533;&#65533;&#65533;&#65533;3&#65533;&#65533;G&#65533;[!&#65533;&#65533;i&#65533;&#65533;&#65533;&#65533;&#65533;&#65533;k&#65533;2rh&#65533;8&#65533;?&#65533;/&#65533;&#65533;&#65533;^&#65533;&#563;&#65533;$&#65533;J&#65533;cVJ&#65533;.&#65533;y<&#65533;&#65533;zE&#65533;&#65533;&#287;&#65533;[yu.0&#65533;&#65533;&#65533;`eS&#65533;	Y &#65533;d&#65533;&#65533;P0r&#65533;&#65533;%DiY/[&#65533;&#65533;5&#635;R&#65533;&#763;&#65533;@&#65533;&#813;#&#65533;&#65533;]&#65533;&#65533;&#65533;&#65533;)3&#65533;&#65533;@&#65533;!&#65533;&#65533;&#65533;&#65533;&#65533;&#65533;,&#65533;&#1476;M	/&#572;&#65533;&#65533;p&#820;L&#65533;J?&#65533;&#65533;L
Z&#65533;M&#65533;?z&#1569;w@	&#65533;&#65533;&#65533;&#65533;zp>sZ?i!
y&#65533;0&#65533;	&#65533;&#65533;{&#65533;&#65533;&#271;&#65533;>2&#65533;&#65533;&#65533;X&#65533;Z&#65533;%&#65533;BI9&#65533;C&#65533;&#65533;=^Y&#65533;&#65533;&#65533;&#65533;R&#65533;@&#65533;v=&#65533;nAf&#65533;Ot&#65533;&#774;jh&#65533;e`g&#65533;&#65533; 3bb@&#65533;f&#65533;i&#65533;j&#65533;&#65533;.K&#65533;a&#65533;&#65533;R&#65533;A&#65533;6&#65533;,&#65533;&#65533;%&#65533;X&#65533;8&#65533;&#65533;&#65533;&#65533;;$*&#513;#&#65533;/&#65533;&#65533;+&#65533;( &#65533;~&#65533;&#65533;&#65533;&#65533;&#65533;$&#65533;&#65533;&#65533;&#65533;h&#65533;gR2d5D&#65533;}QQ&#65533;r:&#65533;&#65533;@u&#65533;&#65533;^B$&#65533;&#65533;&#65533;&#65533;R&#65533;`&#65533;P&#65533;&#65533;X1x&#65533;>XK&#65533;&#65533;88&#65533;-&#65533;&#65533;M+&#65533;RU&#65533;9&#65533;&#65533; &#65533;&#65533;X&#65533;0S&#65533;&#1643;~&#65533;&#65533;A5-&#65533; `&#65533;&#65533;&#65533;&#65533;&#65533;BxP&#65533;&#65533;&#65533;&#65533;zP&#65533;B&#65533;&#65533;&#65533;`&#65533;&#65533;Lh&#65533;s&#65533;&#65533;&#65533;
$<&#65533;#&#65533;S9&#65533;gp&#65533;m&#65533;&#65533;tS&#65533;&#65533;C(&#65533;e&#65533;&#65533;OX*&#65533; &#65533; P&#65533;&#65533;&#65533;.H&#65533;kx&#65533;y&#65533;l#&#725;Q&#65533;=&#65533;h&#1758;&#65533;&#65533;&#65533;l&#65533;&#65533;&#65533;-&#65533;<&#65533;&#65533;&#5747;&#1154;U&#65533;@V)nh&#65533;c&#65533;&#65533;&#65533;&#65533;^&#65533;;&#198;qH&#65533;&#65533;$W9&#65533;K^A-UqcF&#65533;&#65533;&#65533;B;&#1058;$&#65533;i.&#65533;T<&#65533;&#65533;<>&#927;&#65533;&#65533;&#65533;&#65533;&#65533;&#65533;&#65533;&#65533;&#65533;&#556;&#65533;&#1166;<&#65533;&#65533;t&#65533;"M&#65533;Z;&#65533;&#65533;&#65533;&#65533;"&#65533;&#65533;0&#65533;<@0j#&#65533;j&#65533;&#65533;&#1853;&#65533;S&#65533;&#65533;&#65533;&#65533;Q&#65533;B(&#1454;&#65533;z&#65533;&#65533;J41"&#65533;c&#65533;&#65533;UL&#65533;&#65533;,M&#65533;tdr!&#65533;&#65533;&#65533;YfZ{&#65533;&#65533;e&#65533;&#65533;!Z&#65533;&#65533;&#65533;meQ&#65533;&#65533;
y&#65533;i&#65533;Zc&#65533;0&#65533;fk>&#65533;Z&#65533;m&#65533;&#65533;<9&#1980;d*&#65533;$z&#65533;&#65533;&#65533;&#65533;qg&#65533;|&#65533;l[&#65533;&#65533;[4W*&#65533;^e&#65533;Rqm&#65533;&#65533;e &#65533;^(&#65533;f&#65533;&#65533;x&#65533;_&#65533;&#65533;&#65533;x&#65533;kXbX&#65533;gP&#65533;4&#65533;`&#517;WLH<&#65533;!&#65533; &#1025;&#65533;r&#65533;&#65533;&#65533;x8}&#65533;&#65533;&#65533;H&#65533;=&#65533;&#1157;!&#65533;+&#65533;&#65533;)&#65533;&#65533;$`&#65533;:&#65533;&#65533;0C4T&#65533;  &#65533;]&#65533;sACF&#65533;&#65533;V&#65533;P&#65533;&#65533;YC&#65533;^&#65533;&#65533;&#65533;&#65533;&#65533;&#65533;f&#65533;=t^&#65533;&#65533;8D&#65533;&#65533;&#65533;(*G&#65533;&#65533;0&#65533;&#65533;'&#65533;C&#65533;0&#65533;$`&#65533;&#65533;R&#65533;u&#344;x&#65533;&x&#65533;&#65533;&#65533;&#65533;&#65533;&#65533;&#65533;&#65533;&#65533;&#65533;b&#65533;&#65533;&#65533;&#65533;&#358;&#65533;p4&#65533;&#65533;:P&#65533;7&#65533;@] &#65533;LHs&#1036;&#65533;&#65533;J"L=y&#65533;V&#65533;&#65533;xq &#65533;j C`-0]&#65533;&#65533;X&#65533;&#65533;D&#65533;&#65533; 	h &#512;&#65533;" &#65533;)`f8&#65533;>&#65533;&#65533;&#65533;5&#419;O^&#65533;&#65533;9-&#65533;&#65533;:&#65533;&#65533;&#65533;+&#65533;&#65533;&#65533;:&#65533;(&#65533;&#65533;&#65533;&#1907;&#65533;&#65533;/>k0&#65533;&#65533;&#65533;&#65533;o&#65533;e&#65533;q&#65533;9&#65533;/&#65533;-Wx&#65533;=&#65533;&#65533;&#65533;d&#65533;&#65533;&&#65533;&#65533;&#65533;&#65533;&#65533;*&#827;J&#65533;&#764;Wb&#65533;&#65533;&#65533;J&#65533;;<&#65533;I7&#65533;&#65533;&#65533;&#65533;#&#65533;i&#65533;&#65533;H=n&#65533;L&#65533;&#65533; &#65533;T$@&#65533;&#65533;&#786;C&#65533;&#65533;&#65533;?!&#65533;$%&#1987;&#65533;TVn&#65533;i&#65533;&#65533;Y_1&#65533;&#65533;&#65533;&#65533;&#65533;
&#65533;&#65533;&#65533;0&#65533;s&#1295;&#65533;&#1692;&#65533;&#65533;&#65533;mY&#65533;h&#65533;&#65533;4&#65533;L&#725;&#65533;La&#65533;Zc&#65533;&#500;&#65533;&#65533;S&#65533;Z&#65533;M&#1122;&#65533;; x&#65533;&#65533;&#65533;!&#1700;&#65533;&#65533;&#65533;f&#65533;;_p&#65533;Y#&#65533;&#65533;&#39166;&#65533;&#65533;8>&#65533;XrDgt&#65533;&#65533;&#65533;&#65533;wV&#65533;x&#1455;W9W&#65533;&#65533;_&#65533;&#65533;)p&#65533;>&#65533;&#65533;m&#65533;4_&#65533;aXk&#65533;[g&#65533;k&#65533;&#65533;f`c&#65533;&#65533;D&#65533;4&#514;$&#65533;(&#65533;&#65533;&#65533;&#65533;&#65533;&#65533;6&#65533;&#1562;&#65533;&#65533;`&#65533;&#65533;B&#65533;Q&#65533;&#65533;&#65533;&#65533;&&#1538;,&#65533;&#65533;kA! &#65533;&#65533;8^E&#1815;&#65533;&#65533;&#65533; &#65533;&#65533;&8&#19777;&#65533;B^A&#65533;&#65533;@'&#65533;&#65533;&#65533;&#65533;&#65533;&#65533;!&#65533;&#65533;r*v&#65533;e&#65533;Q@&#65533;@]&#271;&#65533;&#65533;&#65533;&&#65533; p&#65533;) &#65533;2&#65533;$&#65533;A&#65533;R8&#65533;R&#65533;RQ@G8Q&#65533; &#65533;^&#65533;8&#65533;&#65533;&#65533;&#65533;&#65533;&#65533;_&#65533;&#65533;&#65533;#&#65533;7&#65533;0&#65533;&#65533;m&#65533;p&#65533;To&#65533;&#65533;J&#65533;Pp&#65533;H@&#65533;qp&#65533;p}&#65533;&#65533;&#65533;[:&#65533;&#65533;@Z&#65533;&#65533;pq&#65533;H&#65533;/0\&#65533;&#65533;b&#65533;&#65533;b&#65533;&#65533;I0 &#65533;x&#65533;.0H0D&#65533;]&#65533;F&#65533;pI&#65533;&#65533;#&#65533;&#65533;=&#65533;&#65533;-&#65533;&#65533;&#65533;&#65533;&#65533;&#1551;%&#65533;&#65533;&#65533;@&#65533;&#65533;=-&#65533;&#65533;b&#65533;&#65533;J&#65533;q&#65533;f&#65533;&#65533;p&#65533;&#65533;&#65533; &#65533;n&#65533;cp&#65533;H&#65533;&#65533;|&#65533;&#65533;^oQ&#65533;&#65533;&#65533;&#65533;&#65533;&#65533;-`&#65533;&#65533;&#65533;&#65533;&#65533;&#30861;&#65533;&#65533;{AV&#65533;&#65533;O&#65533;&#65533;S0&#65533;{&#65533;2;&#65533;g&#65533;@&#65533;&#65533;&#65533;"gp&#65533;p&#65533;u&#65533;&#65533;&#65533;&#65533;L&#65533; zv0&#65533;r&#65533;#
&#65533;&#65533;&#65533;&#65533;&#65533;i$&#65533;s&#65533;&#1338;&#65533;&#65533;&#65533;n&#65533;u&#65533;iU}d&#65533;&#204;&#65533;&#743;&#65533;&#65533;e&#65533;&#65533;&#65533;&#65533;@&#65533;&#65533;&#65533;&#65533;&#65533;&#65533;r&#65533;&#65533;l&#65533;&#65533;[&#65533;+@&#65533;/G&#65533;&#65533;!&#65533;mfe!&#65533;&#65533;+&#65533;h r&#65533;l&#65533;+&#65533;&#65533;T=&#65533;&#65533;!&#65533;>&#65533;#&#65533;BA&#65533;
S&#65533;D&#65533;S&#1301;&#65533;!=F&#1137;57&#65533;&#65533;&#65533;&#65533;&#65533;&#65533;&#65533;6&#65533;Kaub&#65533;
&#65533;Q&#65533;1.&#65533;&#65533; &#65533;m&#65533;t&#65533;&#65533;EZ&#65533;c&#65533;R&#65533;f&#65533;&#65533;&#65533;&#1586;YK&#65533;j&#65533;&#65533;"=h&#65533;H&#65533;&#65533;&#65533;%B&#65533;h&#65533;BD F&#65533;hQ&#65533;DG0e&#65533;8B%&#65533;-Y&#65533;@q&#65533;d&#65533;<z&#65533;(j&#65533;&#65533;0Dp&#65533;&#65533;&#65533;&#65533;B&#65533;&#65533;&#65533;A&#65533;&#65533;&#65533;>p&#816;&#65533;&#65533;&#65533;&#65533;1n&#65533;&#65533;G&#65533;h&#742;&#65533;&#65533;C&#65533;5f&#65533;A"C&#65533;*n&#65533;RP&#65533;P&#65533;P&#65533;:E&#65533;&#65533;(P&#65533;@)&#1666;&#65533;
 H&#65533;`9&#65533;&X&#65533;&#65533;3&#65533;&#65533;0Q&#65533;&#65533;:	&#65533;%H&#65533;h&#65533;&#65533;E&#65533;$L&#65533;D&#65533;&#65533;&#65533;*&#65533;&#65533;E.:t&#29083;+7&#65533;&#65533;&#65533;&#65533;&#663;&#65533;S&#65533;&#65533;.&#65533;&#65533;&#65533;&#65533;&#1197;[&#65533;\&#65533;&#65533;t&#65533;
&#65533;&#65533;&#1782;k&#65533;&#65533;a&#65533;&#65533;g&#65533;>&#65533;b=&#65533;&#65533;&#65533;&#65533;8&#65533;&#1435;W&#65533;_&#65533;9}v&#65533;&#65533;&#65533;&#65533;&#65533;|&#65533;9&#65533;&#65533;&#65533;&#65533;h&#65533;	&8:&#65533;4&#65533; &#65533;&#65533;&#65533;&#65533;*&#65533;N:&#65533;d&#65533;&#65533;1&#65533;|SN9&#65533;#&#65533;7&#65533;@c&#65533;3&#65533;8&#65533;&#729;Cr/"&#65533;07N9&#65533;&#65533;&#65533;q<&#65533;3b8&#65533;|&#65533;&#65533;Dr&#65533;&#65533;6Gj&#65533;7&#65533;$Yd7Nn%&#65533;Tj&#65533;&#65533;6Yby%&#65533;SB&#65533;7&#65533;&#65533;&#65533;7&#65533;&#65533;HN9&#65533;&#65533;&#65533;<&#65533;&#65533;Y&#65533;q&#65533;I=&#65533;&#65533;3O&#65533;&#65533;&#36455;&#65533;&#65533;&#65533;&#65533;'&#65533;~&#65533;&#65533;&#65533;&#65533;&#65533;3h&#65533;&#65533;&#65533;&#65533;;&#47155;&#65533;;&#65533;&#65533;&#65533;N;&#65533;&#65533;s&#65533;&#65533;U&#65533;&#65533;t&#65533;&#65533;(&#65533;q7\&#65533;&#648;f&#65533; &#65533;&#65533;"&#65533;&#65533;&&#65533;&#65533;J';&#65533;&#65533;&#65533;&#65533;&#65533;&#48012;N:)&#65533;&#65533;&#65533;&#65533;&#941;&#65533;&#45989;&#65533;K&#65533;;&#65533;{&#65533;&#65533;&#65533;&#131;&#65533;uVk'&#65533;z&#65533;&#65533;;&#65533;U&#65533;&#65533;&#65533;6&#65533;&#65533;8J&#65533;&#65533;&#65533;t&#205;7&#65533;=&#65533;k&#65533;&#65533;&#65533;y&#65533;|&#65533;{&#65344;&#65533;&#65533;&#65533;&#65533;&#65533;/&#65533;&#65533;.&#65533;&#47166;&#65533;&#65533;&#65533;\&#65533;&#65533;&#65533;a&#65533;&#65533;&#65533;&#65533;&#65533;&#65533;,F|&#65533;:&#65533;iz&#65533;u,&#65533; &#65533;!&#65533;<2&#65533;"&#65533;3&#911;A&#65533;&#65533;&#65533;7-&#65533;&#740;&#65533;&#65533;^3&#65533;4&#65533;PS&#65533;5XR&#65533;&#65533;.&#65533;&#65533;2K/&#65533;&#65533;&#65533;(&#65533;&#65533;-&#65533;&#65533;b&#65533;.i&#65533;&#65533;<&#65533;&#65533;&#65533;&#65533;&#65533;&#65533;
*&#65533;0&#65533;$&#65533;&#65533;#&#65533;&#65533;&#65533;	)&#65533;&#65533;K\&#65533;&#65533;Z\1&#65533;L !&#65533;QuK&#65533;C"l&#65533;AL&#65533;&#65533;P;d&#1347;6&#65533;g&#65533;&#65533;0&#65533;58&#65533; CY&#323;;&#65533;&#65533;W&#65533;+&#65533;C5&#65533;p&#65533;c&#65533;pP&#65533;A
>t&#65533;%&#65533;&#65533;&#65533;J*&#65533;&#65533;&#65533;'&#65533;d.&#65533;0A4 &#65533;e`&#65533;Yep&#65533;hp&#65533;&#65533;&#65533;|&#65533;&#65533;	_&#65533;&#65533;&#65533;`B
&&#65533;&#65533;&#65533;G.Lm&#65533;	)&#65533;`&#65533;
&#65533; ~&#786;&#65533;&#65533;$&#65533;8rr&#65533;%'\&#65533;9R&#65533;&#65533;&#988;rI'&#65533;&#65533; s`&#65533;&#65533;(V&#65533;ep&#65533;&#1554;<&#65533;&#65533;&#65533;sH(&#65533;&#65533;Xp,x&#65533;r&#65533;&#65533;,B&#65533;&#65533;&#65533;&#65533;&#65533;&#65533;T&#65533;D&#65533;&#65533;&#65533;b&#65533;a&#65533;
O&#65533;2G&#65533;&#65533;&#65533;&#65533;P5&#65533;px&#65533;D(p&#65533;&#65533;&#65533;&#65533;&#65533;G(&#65533;Qf&#274;&#65533;O&#65533;<"&#463;Fo&#65533;&#65533;&#65533;&#65533;&#65533;&#65533;&#65533;E,&#65533;)&#65533;&#65533;&#65533;b&#65533;&#65533;&#65533;$$m#KcD&#65533;&#65533;&#65533;&#342;Y&#65533;L'C&#65533;&#65533;nE9&#1137;v
&#65533;&#65533;I&#65533;&#65533;&#65533;&#65533;#5-u&#65533;C&#65533;:&#65533;;&#65533;u,[&#65533;a&#65533;1&#487;&#65533;D &#616;862r&#65533;&#65533;&#65533;(T3
U&#65533;V&#65533;1LAK&#65533;&#65533;$%&#65533;&#65533;&#65533;/S&#65533;&#65533;&#65533;&#65533;l%&#65533;&#65533;&#516;!l`&#65533;&#1463;&#65533;5-j&#65533;X&#65533;X9&#65533;$&#65533;0&#65533;&#65533;&#65533;&#65533;Be&#65533;&#65533;&#368;e2&#65533;&#65533;&#65533;&#65533;(Q&#65533;)&#65533;&#65533;R&#65533;&#65533;T&#65533;&#65533;D(mR&#65533;X&#65533;"ej&#65533;L	&#65533;&#65533;&#65533;#&#65533;p`&#65533;&#65533;&#65533;4	1@&#65533;9&#65533;&#65533;#(&#435;&#65533;&#65533;&#65533;&#65533;($&#65533;5i&#65533;&#65533;6&#65533;&#65533;&#65533;k8&#65533;D&#65533; &#65533;/x&#1099;&#65533;&#65533;B&#65533;&#65533;E+F&#65533;N&#65533;B&#65533;hD &#65533;=&#65533;a&#65533; &#65533; &#65533;&#65533;&#65533; % AISZ``&#65533;&#65533;@2&#65533;&#65533;&#65533;d0&#65533;&#65533;,l&#65533;
Q&#65533;&#65533;&#65533; &#65533;&#65533;&#65533;n9&#65533;A
@&#65533;&#65533;&#65533;`	>&#65533;&#65533;j&#65533;&#65533;&#65533;&#65533;/&#65533;&#65533;'&#65533;&#65533;@&#65533;&#65533;A&#65533;&#65533;h&#65533;(:&#65533;A&#1493;&#65533;=&#65533;t&#1601;&#65533;zU&#65533; u&#65533;&#65533;&#65533;&#65533;&#65533;K&#65533;&#65533;&#65533;+b@&#65533;	Od&#65533;r0
4&#65533; &#65533; &#65533;&#65533;&#65533;2&#65533;&#65533;	P&#65533;3&#65533;&#65533;&#65533;.&#65533;X @iJ>&#65533;X&#65533;&#65533;&#65533;&#65533;Q&#65533;HJ&#65533;&#65533;&#65533;&#65533;)&#65533;	\&#65533;&#65533;)!&#65533;&#65533;&#65533;&#65533;&#65533;&#65533;x&#65533;(V&#65533;&#65533;&#65533;<&#65533;)&#65533;`&#65533;&#65533;&#65533;0&#65533;&#320301;&#65533;&#65533; &#65533;&#65533;&#65533;A&#65533;if&#65533;&#65533;&#65533;&#65533;>&#65533;]&#65533;&#65533;&#65533;&#65533;&#65533;o&#65533;#&#65533;Y&#65533;F9
&#65533;$&#65533;{&#65533;&#65533;*1&#65533;hF&#65533;&#65533;3&#65533;&#65533;#J&#65533;8F&#65533;^&#65533;[&#65533;*H+S&#65533;0WI&#65533;*&#65533;&#65533;&#65533;&#65533;&#65533;&#196;&#65533;0&#65533;&#65533;L&#65533;d&#65533;#&#65533;&)fQ&#65533;&#65533;&#65533;&#65533;&#65533;a*&#65533;	T?&#65533;&#65533;r&#65533;H&#65533;9&#881;y&#65533;&#65533;&#65533;&#65533;'=&#65533;r&#65533;&#65533;%&#65533;S&#65533;&#65533;B&#65533;CX&#65533;R&#65533;+&#65533;g&#65533;&#65533;&#65533;&#65533;s?	g&#65533;3&#65533;_&#65533;N#TQ0b/&#65533;&#1317;&#65533;&#65533;q"&#65533;&#65533;&#65533;&#65533;&#65533;*s&#65533;&#65533;-oY&#65533;&#65533;&#65533;U&#65533;|9,&#65533;L&#65533;&#65533;&#65533;&#65533;:&#65533;&#65533;&#214;&#65533;&#65533;&#65533;`G&#65533;&#245;Le&#65533;9&#65533;&#65533;&#65533;71x&#65533;=&#65533;o&#65533;&#208;:j&#65533;Z&#65533;9&#65533;&#65533;&#65533;W&#65533;&#65533;&#65533;&#65533;rY&#65533;&#1534;|&#65533;KK]&#1026;d&#65533;&#65533;_(&#65533;&#65533;T'&#65533;&#65533;[&#65533;5)&#65533;1&#65533;&#65533;U&#65533;&S&#65533;&#65533;&#65533;&#65533;$MC&#65533;0&#65533;&#65533;^&#65533;"&#65533;x)(&#65533;Bw`&#65533; (@A
W&#65533;&#65533;b &#65533;x&#65533;&#65533;&#65533;L6 =&#65533;&#65533;&#1317;&#65533;1&#65533;H<&#65533;&#65533;&#65533;b  A&#65533;`l&#65533;&#65533;D
N &#65533;Vz&#65533;&#65533;h&#65533;(rI(&#65533;0!^&#65533;jp&#65533;&#1568;qV&#65533;&#65533;j&#65533;&#65533;`<&#65533;H` &#65533;&#65533;&#65533;D \m&#65533;&#65533;&#65533;&#65533;p&#65533;&#65533;&#65533;&#65533;s@&#65533;&#65533;&#65533;&#65533;J&#65533;&#65533;f@=p&#65533;&#65533; &#65533;(F1
Q&#65533;&#65533;&#65533;&#65533; &#65533;&#65533;&#65533;l@&#65533;S&#65533; kh&#65533;&#65533;&#65533;&#832;&#65533;^"&#65533;&#65533;&#65533;&#65533;[hT&#65533;m7&#65533;%qA
N&#65533;&#65533;&#65533;&#65533;|*x&#65533;&#65533;9&#65533;&#65533;&#65533;&#65533;"&#65533;&#65533;&#65533;P&#65533;,V&#65533;&#65533;_&#65533;,&#65533;!n&#65533;&#65533;&#65533;E;&#65533;&#65533;1&#65533;&#65533;
&#65533;&#65533;&#65533;v%$$&#65533;dD$&#65533;&#65533;&#65533;&#65533;&#2018;)9C<&#29582;C&#1008;&#65533;
&#65533;&#65533;&#65533;&#65533;&#65533;&#65533;x&#65533;h&#65533;5&#65533;&#65533;aZ&#65533;&#65533;&#65533;F?&#362;Q&#65533;&#65533;&#65533;.}&#65533;_%j$&#65533;&#65533;L%}8&#65533;&#65533;1I&#65533;&#232;&#65533;}&#596;&#65533;&#65533;&#65533;&#65533;V#&#65533;&#65533;	$+&#65533;&#65533;&#1626;&#65533;&#65533;&#65533;|:qK&#65533;&#65533;&#275;&#65533;&#65533;X,&#65533;&#40163;9&#65533;&#65533;c-&#65533;c@l&#65533;PG&#65533;&#65533;&#65533;&#65533;2&#65533;?&#65533;&#677;&#65533;:x&#65533;&#65533;&#65533;&#65533;)r&#65533;&#65533;&#65533;	eP&#694;Zts&#65533;&#65533;&#65533;i&#65533;&#65533;&#65533;&#65533;&#65533;A&#65533;&#65533;a_&#65533; .=&#65533;&#65533;&#65533;&#65533;e&#65533;&#65533;&#65533;	&#65533;&#65533;J&#65533;D`&#65533;4&#1521; &#65533;+&#65533;&#65533;|&#65533;1GvG&#65533;m&#65533;9&#65533;&#65533;
A&#65533;&#65533;&#65533;G&#65533;&#2029;< &#65533;&#65533;&#65533;=&#65533;`&#65533;	&#1667;&#65533;&#65533;X&#65533;&#65533;&#65533;:&#65533;&#65533;&#65533;&#65533;&#65533;&#65533;0Ju&#65533;&#65533;:&#65533;
&#65533;&#807;&#65533;JM&#808;&#65533;&#65533;&#65533;0I&#65533;dZ41,4D3.&#65533;&#65533;(|%B&#65533;A(AAXd] &#65533;&#65533;&#65533;$&#65533;&#65533;&#1843;9&#65533;&#65533;@&#65533;&#65533; &#65533;@TV\ 	&#65533;@X&#65533;&#65533;&#65533;&#65533;T&#65533;&#65533;&#65533;[&#65533;@Y&#65533;&#65533;&#65533;&#65533;@&#65533;&#65533;@&#65533;P&#65533; &#65533;&#65533;&#65533;&#65533;&#65533;QYl&#65533;&Z&#65533; Q&#65533;(&#1896;&#65533;&#65533;UQ&#65533;&#65533; \Y&#65533;@X&#65533;@Xx&#65533;f&#65533;&#65533;&#65533;A d&#65533;(&#65533;&#65533;'&#65533;BbL&#65533;&#65533;4&#65533;X&#65533;&#65533;&#65533;\&#65533;$ eT&#65533;x T fXj&#65533;&#65533;1rL[&#65533;)&#65533;&#65533;]M&#65533;&#65533;&#65533;&#65533;Lt&#65533;&#65533;&#65533;U&#65533;@	&#65533; &#65533;&#65533;5H&#65533;&#65533;!ya&#65533;z&#1864;&#65533;<&#919;&#65533;|_:pC0(&#65533;&#65533;:,W&#65533;&#65533;rX&#65533;um&#65533;&#65533;&#65533;.d=&#65533;<&#65533;;G&#65533;&#65533;	)&#65533;B&#65533;S&#65533;`d&#65533;]$&#65533;&#65533;&#65533;L&#65533;&#65533;x&#65533;{PC6|&#65533;F&#65533;6&#65533;TIv&#65533;I.&#65533;E&#1594;&#65533;&#65533;$G"&#65533;=>&#65533;&#65533;A^M&#65533;&#65533;&#65533;&#16561;&#65533;&#65533;&#65533;^&#65533;	Q&#65533;d&#65533;	&#65533;tX&#65533;&#2044;&#65533;C&#65533;Y&#65533;&#402;&#65533;&#49762;J&#65533;-J&#65533;
&#65533;le&#65533;&#65533;&#65533;&#65533;&#65533;_re&#65533;d&#65533;<T&#65533;&#65533;&#65533;&#65533;&#65533;&#65533;&#65533;

&#65533;&#65533;&#65533;qJsL&#65533;&#65533;YR&#65533;&#65533;&#65533;&#65533;&#65533;&#2039;@K&#65533;1&#65533;&#65533;UY&#65533;&#65533;U^&#65533;&#65533;&#65533;&#65533;&#65533;h&#65533;I&#65533;&#65533;&#65533;eW&#65533;K&#65533;9<~&#65533;?y&#65533;>_<&#65533;&#65533;X&#65533;!%&#65533;&#65533;&#65533;_&#65533;\`&#236;&#300;H$!H&#65533;)-&#65533;o&#65533;]&#65533;&#65533;&#65533;G&#65533;Z&#65533;&#65533;	&#65533;&#65533;&#65533;)
&#65533;&#65533;X&#65533;8&#65533;x&#65533;&#65533;&#65533;&#65533;&#65533;P<I&#65533;	&#65533;&#65533;&#65533;7`40&#65533;s2&#65533;3&#65533;L4&#65533;8&#65533;2&#65533;/&#65533;,&#514;&#65533;&#258;*&#65533;&#65533;%<B"&#65533;&#65533;|A&#65533;\&#1024;&#1280;K&#65533;@4&#65533;g&#65533;&#65533;~&#65533;&#65533;qd&#65533;&#65533;&#65533;&#65533;bl&#65533; 	x@g&#65533;&#65533; A&#65533;|&#65533;&#65533;\&#65533;X<A&#65533;b&#65533;g&#65533; &#65533;E&#1792;	P&#65533;c&#65533;@&#65533;&#65533;}(&#65533;\p&#65533;&#65533;&#65533;&#65533;&#65533;&#65533;@A&#65533;`&#65533;UQ&#65533;&#65533;&#65533;i&#65533;&#65533; &#65533;&#65533;@&#65533;TE\a&#65533;&#65533;&#65533;&#1792;
0'&#65533;b',&#65533;'p&#65533;&dB&&#65533;&#65533; 
h<@&#65533;X@&#65533;&#65533;P&#65533;0&#65533;&#65533;&#65533;@|&#1878;r&#65533;&#65533;m&#65533;J&#65533; &#65533;L&#65533;&#65533;&#65533;&#65533;&#65533;q&#65533;	&#65533;&#65533;&#65533;&#65533;TA% &#65533;9x&#65533;V&#65533;&#65533;)&#644;k&#65533;&#65533;&#65533;J&#65533;$p&#65533;2&#65533;t&#65533;8x&#65533;&#65533;&#65533;&#65533;G&#65533;Hj&#65533;Jj&#65533;ld&#65533;&#65533;&#65533;q&#65533;1&#65533;&&#65533;&#65533;&#65533;j&#65533;@Q&#65533;&#65533;&#65533;^&#65533;&#1886;&#65533;Q&#65533;&#65533;*7\C4<6&#65533;^&#65533;&#65533;C60C28C5t&#65533;d&#65533;l&#65533;(!&#65533;&#65533;&#65533;&#65533;&#65533;q&#65533;&#65533;d&#65533;&#65533;i&#65533;&#65533;&#65533;v$&#65533;U&#65533;&#65533;&#65533;&#65533;q&#65533;&#65533;&#65533;&#65533;&#65533;Q&#65533;&#209;&#65533;&#65533;`&#65533;/m&#65533;&#65533; &#65533;f&#65533;&#65533;b&#2018;&#65533;&#65533;:&#65533;&#65533;(&6&#65533;%&#65533;&#65533;&#65533;t&#65533;C<&#65533;&#65533;&#65533;&#65533;&#65533;&#65533;&#65533;&#65533;-&#65533;TY&#65533;&#65533;`&#65533;E&#65533;	&#65533;&#65533;&#65533;&#65533;`&#65533;&#65533;S&#65533;&#65533;R&#65533;&#65533;_&#65533;&#65533;&#230;&#65533;&#65533;Y&#65533;JZg"!&#65533;S7@D5&#65533;&#65533;p&#65533;C&#1813;&#65533;&#65533;&#65533;Q&#65533;&#65533;F&#65533;&#65533;&#65533;Z&#65533;G21&#65533;}&#65533;&#65533;&#65533;&#65533;vX{&#65533;&#18077;L=&#65533;;&#65533;}<&#479;Y&#65533;&#65533;&#65533;sl&#65533;|&#1824;#&#65533;:X&#65533;O&#65533;S&#65533;X&#65533;?Y5P&#65533;2&#65533;.&#65533;&#65533;&#65533;B&#65533;	/@)l&#65533;$,"&#65533;! &#65533;&#65533;&#65533;&#65533;PNU&#65533;&#65533;i&#65533;&#65533;xM#n &#65533;&#65533;&#65533;d &#65533; &#65533;&#65533;&#65533;	&#65533; &#969;@ &#65533;#d&#65533; &#65533;&#65533;$&#65533;&#65533;T4&#65533;&#65533;V&#65533;%&#65533;@X&#65533;Q&#65533;E&#65533;&#65533;T&#65533;4 ,&#65533;&#65533;&#65533;&B&#65533;Y&#65533;&#65533;&#65533;&#65533;&#65533;&#65533;R&#65533;&#65533;U&#1600;0&#65533;&#65533;Y&#65533;&#65533;d&#65533;&#65533;E+&&#65533;&#65533;pM$&#65533;<&#65533;8 `B(&#65533;&#65533;'L&#65533;`&#65533;&X&#65533;%&#65533;&#65533;&#65533;fA &#65533;cA&#65533;Li@XFe&#65533;mh)62&#65533;&#65533;M&#65533;	&#65533;&#65533;
&#65533;&#65533;I&#65533;D&#65533;&#65533;&#65533;A2&#65533;G:&#65533;O&#65533;doq&#65533;=&#65533;&#65533;&#65533;&#65533;4B\&#65533;d&#65533;`B&#65533;&#1932;0&#65533;N"&#65533;&#65533;&#65533;P
&#65533;G*XR2m&#65533;&#65533;ZF&eM2&#65533;&#65533;&#65533;g&#65533;&#65533;h5(C2\&#65533;5&#65533;&#65533;T0&#65533;046lk&#65533;I&#65533;&#65533;yI&#768;&#65533;
/&#65533;PV&#65533;PR&#65533;O&#65533;I&#1242;&#65533;g&#65533;&#65533;Q&#65533;&#65533;d	&#65533;x&#209;&#65533;K&#65533;&#65533;&#65533;L~D&#65533;&#65533;&#65533;&#65533;&#65533;&#65533;Vr&#65533;&#65533;ee&#65533;TeU.&#673;&#65533;C&#65533;&#65533;r&#824;(J&#65533;&#65533;I&#65533;&#65533;&#65533;<&#65533;&#49046;ka&#65533;&#65533;1&#65533;gK"&#65533;&#2014;A&#806;&#65533;&#65533;l,&#65533;&#65533;R[&#65533;K&#65533;J&#65533;&#65533;T1&#65533;H&#65533;&#65533;f&#65533;&#65533;y&#65533;&#65533;7&#65533;C&#65533;&#65533;]e&#65533;`6&#65533;	&#65533;&#65533;&#65533;&#65533;&#65533;a&#65533;&#65533;0&#65533;_&#65533;&#65533;&#65533;
&#65533;&#65533;\Y&#65533;i&#1201;&#65533;^&#65533;&#65533;&#65533;&#46423;&)&#65533;oY&#1183;&#65533;&#551;&#65533;'&#65533;&#65533;IQ&#65533;&#65533;&#65533;&#65533;&#65533;6H3&#65533;0 &#65533;/&#65533;.&#65533;B/ &#65533;/&#1794;+&#65533;&#65533;)&#65533;&#65533;%&#65533;&#65533;&#65533;&#65533;&#65533;&#65533;&#65533;`&#65533;4&#65533;&#65533;&#65533;@8&#65533;&#65533;&#65533;L&#65533;	T&#886;&#65533;&#65533;m[&#65533;]&#65533;X&#65533;&#65533;&#65533; M &#65533;dN&#65533; x&#65533;B%&#65533;2&#65533;X&#65533;XA@A&#65533;&#65533;pn&#65533;DN&#65533;&#1357;&#65533;[
h e&#65533; &#65533;@p&#1799;&#65533; &#65533;nW&#65533;&#65533;&#65533;&#65533; &#65533;&#277;&#65533;&#65533;&#65533;  &#65533;&#65533;&#65533;h&#65533;&#65533;Ei&#65533;&#1408;&#65533;o\&#65533;&#65533;&#65533;&#65533;H&#65533;a&#65533;(&#65533;B((F'l&#65533;%8&#65533;&#256;&#65533;T&#65533;Y)&#65533;^&#65533;dY&#407;&#65533;o&#65533;&#1165;/0h&#65533;&#65533;	T&#65533;i&#65533;@U&#65533;&#65533;&#65533;A)|&#65533;:&#65533;&#65533;&#65533;1^*&#65533;&#65533;&#65533;$&#65533;&#65533;&#65533;Y&#65533;:x&#65533;'&#65533;A)p&#65533;&#1871;&#65533;&#65533;&#65533;&#65533;P&#65533;&#65533;LL
+&#65533;-c&#65533;&#65533;jP&#65533;&#65533;&#65533;u&#65533;+&#65533;j&#65533;&#65533;&#1513;&#65533;Q&#65533;&#65533;&#65533;&#65533;&#65533;&#65533;;C{&#65533;&#65533;8X&#65533;0&#65533;/C5\&#65533;&#65533;0X&#65533;u&#65533;&#65533;&#65533;S9&#65533;a&#65533;j&#65533;&#65533;&#65533;
&#65533;c&#65533;&#65533;-w&#1105;&#65533;&#65533;5\m&#65533;&#65533;@&#65533;6&#65533;&#65533;&#1234;&#65533;u&#65533;,g5|&#65533;o_&#65533;w&#65533;@&#65533;&#65533;e<&#65533;&#65533;xH&#1516;&#65533;\&#1079;`&#65533;&#65533;;&#65533;C7&#65533;C;&#65533;1n&&#65533;&#65533;&#65533;k&#65533;
&#65533; &#65533;&#2035;H&#1620;!Z&#65533;&#65533;&#1200;&#65533;7&#65533;y7&#65533;&#65533;&#65533;&#65533;d{&#65533;k!&#65533;Cp&#65533;&#65533;|5&#65533;&#65533;+&#65533;D&#65533;S&#65533;	&#65533;#&#1209;&#65533;J&#65533; &#65533;!w&#65533;&#65533;w 3&#65533;&#65533;W&#65533;DN$yubK&#65533;>a+&#65533;&#65533;2!&#65533;ho?!q?Y&#65533;qq&#65533;e&#65533;4$C	&#65533;B,&#65533;B/&#65533;-0M.&#65533;&#65533;'@&#65533;#8&#65533;" &#65533;d&#65533;&#65533;&#65533;,&#65533;&#65533;&#65533;&#65533; 	&#65533;&#65533;I&#297;&#65533;&#65533;O	c&#65533;&#65533;&#65533;\@&#65533;&#65533;L&#65533;@&#65533;&#65533;&#65533;&#65533;&#65533;&#65533;P&#65533;5&#65533;c0&#65533;0C-t&#65533;`&#65533;&#65533;M<A$n&#65533;*RE&#65533;&#65533; V&#65533; &#65533;&#65533;@9&#65533;&#65533;&#65533;4\0&#65533;,f"H&#65533;\&#65533;@Z&#65533;&#65533; &#65533;&#65533;&#65533;"%%&#65533;&#929;$:&#65533;&#65533; &#65533; &#65533;h&#65533;D&#65533;&#65533;&#65533;* &#65533;&#65533;!&#65533;(&#65533;B'xB%&#65533;&#65533;&#65533;&#65533;`&#65533;1Z@2.&#65533;H&#65533;&#65533;&#65533;:h&#65533;&#65533;&#65533;&#430;&#65533;&#65533;&#65533;&#65533;g&#65533;&#65533;:7&#65533;&#65533;&#65533;&#65533;&#65533;x&#65533;2|_&#65533;&#65533;;&#675;&#65533;&#12802;&#65533;&#65533;&#65533;&#564;&#65533;H&#65533;9&#65533;'&#65533;&#65533;6&#65533;&#65533;&#65533;&#65533;&#65533;&#65533;V&#65533;5\&#65533;5&#65533;d&#1318;&#65533;&#868;{5L&#65533;;&#65533;'I&#65533;*&#65533;>&#65533;&#65533;B&#65533;	&#65533;e&#65533;&#65533;&#65533;		_hgXP6&#65533;&#65533;lC5L5pC1&#65533;aQB&#65533;.4&#65533;{&#65533;t&#65533;AI&#65533;&#65533;g&#65533;&#65533;I&#65533;v&#65533;~<60L&#65533;n&#65533;&#65533;H&#630;vC6T&#65533;J&#65533;|&#1330;&#65533;&#864;;&#747;&#65533;JZ&#210;l+&#65533;p&#65533;~q/&#65533;UG&#65533;er+&#65533;w&#65533;&#65533;&#65533;X&#65533;aq<x&#65533;3dC9&#65533;P9&#65533;I&#65533; &#65533;&#65533;&#65533;&#65533;@R45&#65533;<&#65533;C&#65533;qz&#65533; h&#65533;&#65533;&#65533;&#65533;t&#65533;&#65533;&#65533;Y'OY&#65533;&#65533;&#65533;o&#65533;&#1184;5&#65533;&#65533;
=&#65533;&#65533;&#65533;o`rf*%&#1915;&#65533;&#65533;:&#65533;&#65533;@W&#65533;&#65533;&#65533;&#65533;&#65533;`&#65533;h&#65533;&#65533;x=&#967;&#65533;&#65533;Oqz&#65533;=&#65533;Y
&#65533;&#65533;$&#65533;&#65533;&#65533;&#65533;&#65533;1&#65533;h&#65533;&#65533;&#1146;&#65533;&#65533;&#65533;&#65533;r&#65533;&#65533;Im1 T.&#65533;B.&#1538;+&#65533;&#65533;%LB%4&#65533;&#65533;AN&#65533;sA&#65533;&#65533;&#65533;
d&#65533;&#65533;X&#65533;&#65533;	&#65533;&#65533;&#65533;m&#65533;H &#65533;<@X@&#65533;&#65533;&#65533;@D&#65533;&#65533;A$&#65533;B,&#65533;&#65533;!&#65533;&#65533;H &#65533;AT1T&#65533;20&#65533;4&#65533;B!&#65533;DA&#65533;&#65533;AP&#65533;4&#65533;9\m&#65533;<4
` @D8&#65533;cG&#65533;/Z&#65533;p&#65533;,N&#65533;p!&#65533;&#65533;2l&#65533;&#65533;&#65533;&#198;&#65533;w&#65533;(R&#526;8z&#65533;&#65533;&#65533;qGo&#65533;0c&#65533;A}&#65533;1sH&#65533;P&#65533;@&#65533;"%
&#1319;N&#65533;m&#65533;!! 8&#65533;&#65533;&#65533;,x&#65533;&#65533;&#65533;&#65533;&#65533;<&#65533;&#131;&#65533;cAt&#1072;&#65533;&#65533;&#65533;.@`&#65533;&#65533;&#65533;.`8&#65533;&#65533;,&#65533;&#65533;&#65533;q&#65533;#&GN&#65533;&#65533;q&#65533;&#65533;=6<&#65533;re&#65533;&#65533;&#65533;q&#65533;&#1453;&#65533;f&#65533;&#922;&#65533;aFV&#65533;6&#65533;&#1908;Y&#65533;F&#65533;&#65533;5m&#1638;A{&#65533;&#65533;e&#524;![&#65533;{&#65533;&#65533;b&#65533;t&#65533;^&#1452;&#65533;3&#65533;&#273;&#65533;&#65533;94h&#1266;&#65533;&#65533;&#65533;-8p&#65533;y&#65533;&#65533;&#65533;&#65533;&#986;&#65533;o&#65533;6~|5h&#1400;i&#65533;&#65533;&#65533;{&#65533;n&#65533;9k&#65533;&#65533;\&#65533;o&#2040;Y&#65533;&#65533;&#65533;Z&#65533;&#65533;&#65533;&#65533;Far&#65533;&#65533;&#65533;d&#65533;&#65533;&g&#65533;&#65533;F&#65533;&#65533;^&#65533;F&#65533;k&#65533;&#65533;&#65533;l0&#65533;0&#65533;&#65533;&#65533;<n<|O>&#65533;@&#65533;p&#65533;&#65533;&#65533;&#65533;&#65533;&#65533;:3&#65533;ClV&#65533;&D&#1328;&#65533;&#65533;ft&#65533;i&#65533;!ni&#65533;qFAf&#65533;&#65533;&#65533;&#65533;FFn&#65533;&#65533;&h&#65533;1v&#1921;&#65533;*&#65533;y&#65533;&#65533;-&#65533;qgu&#921;&#65533;v&#65533;)&#65533;&#65533;3&#65533;\&#65533;&#65533;.&#65533;t&#65533;x&#65533;|3&#65533;x&#65533;&#65533;q&#65533;Nm&#65533;&#65533;&#412;2&#65533;)&#65533;&#65533;o&#65533;m&#65533;&#1126;&#65533;p &#1734;&#65533;Z&#65533;&#65533;f:&#1740;4&#65533;v&#65533;a'R2&#65533;dgMI&#1636;&#65533;&#65533;M&#65533;&#65533;&#65533;4I-U&#65533;vF-UUR-&#65533;&#65533;R5Q55&#65533;J&#65533;lGs(C'&#65533;r&#65533;l&#65533;&#65533;aN6&#65533;&#65533;J8&#2001;3Yd&#65533;-&#65533;Ng&#1905;r&#65533;9&#65533;&#65533;&#65533;&#65533;h&#65533;uU[O&#65533;Du;G&#65533;q&#65533;-g1s&#65533;&#65533;s&&#65533;&#65533;&#65533;&#65533;&#65533;&#65533;&#39799;;&#65533;D&#65533;&#65533;&#65533; &#65533;&#65533;&#65533;`r&#65533;&#343;[n&#65533;&#65533;K&#65533;&#65533;5&#65533;&#65533;&#65533;&#65533;^@a(!&#65533;2&#65533; ,&#65533;&#65533;&#65533;&#65533;&#65533;&#65533;<&#65533;&#65533;&#65533;<&#65533; &#65533;.&#65533;`&#65533;&#65533;|&#65533;b9&#65533;d&#65533;&#65533;&#65533;&#65533;L&#65533;xcKBid&#65533;S&#65533;&#65533;&#65533;&#65533;&#65533;d&#65533;&#65533;&#65533;6&#65533;&#65533;&#65533;&#65533;&#65533;(&#65533;|&#65533;&#65533;&#65533;h&#65533;!&#65533;&#65533;&#65533;a&#65533;^&#65533;!&#65533;Z&#65533;&#65533;&#65533;t&#65533;!Z0&#65533;&#65533;&#65533;zLh&#65533;k&#65533;&#65533;!l&#65533;*&#65533;!&#65533;g&#65533;a0&#65533;&#65533;v&#65533;{o&#1070;	2&#65533;#!&#65533;&#65533;$Q<9&#65533;rP&#65533;&#65533;D&#65533;:t&#65533; &#65533;&#65533;@&#65533;0&#65533; "p &#65533;	8&#65533;@&#65533;&&#65533;`&#65533;B!&#65533;.&#65533; &#65533;&#65533;A&#65533;&#65533;&#65533;&#65533;&#65533;.
@ 4&#65533;&#65533;&#65533;
0&#65533;@&#65533;&#65533;&#65533;&#65533;j&#65533;<&#65533;x&#65533;&#65533;^&#65533;:&#65533;l;o&#65533;&#65533;&#65533;&#65533;&#65533;gM}j&#65533;&#65533;&#65533;b&#65533;&#65533;&#65533;&#65533;j&#65533;I&#65533;&#65533;a&#65533;.&#65533;g&#65533;&#607;&#65533;&#65533;&#65533;&#1099;\&#65533;&#65533;/t&#65533;&#65533;&#65533;&#65533;&#65533;&#65533;s&#65533;!x&#65533;c&#65533;&#65533;&#65533;0&#65533;g&#307;&#65533;&C&#65533;0_5&#1687;&#65533;&#65533;5&#65533;&#824;&#65533;x4&#65533;&#65533;&#65533;(I&#65533;%&#65533;L&#65533;&#65533;&#1241;k<&#65533;&#65533;`&#65533;4V&#65533;>&C&#65533;&#65533;E.&#65533;&#65533;&#65533;fcG&#65533;8F3&#65533;g&#65533;cL&#65533;8\M5&#65533;W%]&#65533;&#65533;&#65533;&#389;&#531;EBY&#65533;\&#65533;F&#323;.*&#65533;9&#65533;IF0&#65533;A&#65533;g$&#65533;G?Z&#65533;1&#65533;e&#65533;&#544;#2&#65533;&#65533;&#65533;c,CC&#65533;!&#65533;G&#65533;%C0&#65533;@G&#65533;&#1569;&#65533;1&#65533;Kd&#65533;8&#65533;&#65533;&#65533;/&#65533;#&#2212;%&#65533;&#65533;+uT*&#65533;&#65533;&#65533;&#65533;&#65533;&#1381;P&#65533;)&#560;F:&#65533;&#1294;t&#65533;C;&#65533;G&#65533;&#65533;&#65533; &#65533;&#65533;&#65533;&#1557;3x&#65533;m&#65533;&#65533;&#65533;&#1366;D&#65533;Iabj&#65533;&#65533;&#65533;&#65533;$'&#65533;YLDv&#1176;&#65533;,%&#65533;&#65533;Iu@&#65533;&#65533;<&#65533;:&#65533;&#65533;Mmn&#65533;&#65533;&#27028;&#65533;&#65533;KN&#65533;D&#65533;l&#65533;&#65533;W&#65533;&#65533;&#65533;%&#65533;E&#65533;t$K&#65533;U&#65533;e(A)J+I&#65533;MW&#65533;/&#1620;,&#65533;&#65533;3&#65533;&#65533;&#65533;g&#65533;Z&#65533;%&#65533;z&#65533;K&#65533;L&#65533;&#65533;&#65533;oQ&#65533;&#65533;&#65533;e&#65533;q&#65533;2&#65533;J&#65533;d&#65533;&#45844;&#65533;&#65533;he}&#65533;&#65533;J&#65533;&#65533;t|&#65533;&#65533;F4&#65533;&#65533;]&#65533;b&#65533;0E'!0P
M&#1217;X`&#65533;&#65533;d$(&#65533;&#65533;r&#65533;&#65533;}&#65533;[q&#65533;$P&#65533;
\&#65533;#XA8&#65533;&#65533;t &#65533;%PZ&#65533;"&#65533;&#65533;&0A	IL"&#65533;&#65533;&#65533;2&#65533;&#65533;&#65533;<cdp&#65533;&#65533;#&#65533;oR&#65533;&#65533;Adr&#65533;&#65533;&#65533;q&#65533;>&#65533;,&#65533;X&#65533;&#65533;\&#65533;&#65533;&#65533;mI&#65533;
\&#65533;&#65533;&#65533;&#65533;&#65533;%w&#65533;<&#65533;&#65533;&#65533;&#548;8&#1537;g&#65533;&#65533;&#65533;&#65533;|C&#65533;&#65533;P&#65533;8xAV`&#65533;(F&#65533;&#65533;u&#65533;&#65533;&#65533;':1	<L&#65533;(&#65533;&#65533; ,&#65533; h &&#65533;L &#65533; &#65533;&#65533;l&#65533;{&#65533;F&#65533;&#65533;&#65533;&#65533;&#65533;[:&#65533;&#65533;&#65533;E&#65533;w! y=p&#65533;&#65533;nX&#65533;&#65533;IvR&#65533;&#65533;&#65533;(e&#657;.x?&#65533;&#65533;&#65533;3&#65533;8&#65533;g4&#65533;7&#848;&#65533;&#65533;&#65533;	Kx&#65533;@F1&#65533;1ae$&#65533;&#65533;&#65533;/&#65533;A&#65533;d c&#65533;0&#65533;&#65533;`&#65533;&#65533;&#65533;&#65533;[&#65533;&#65533;^&#65533;&#65533;&#65533;q&#65533;&#65533;o|b#&#65533;&#65533;h&#65533;4&#65533;a&#65533;i\#6&#65533;&#65533;#q&#65533;a&#65533;
3C&#65533;&#65533;&#65533;1nH&#65533;"&#65533;GHJ&#65533;F&#65533;&#65533;#!&#65533;&#65533;&#424;&#65533;,4<R&#65533; &#65533;E+R!`d&#65533;&#65533;&#65533;0&#65533;w4g&#65533;8&#65533;Q&#65533;&#65533;&#65533;c&#65533;|&#65533;r&#65533;:&#65533;!&#65533;&#963;&#65533;4&#65533;7&#65533;`&#65533;&#65533;&#65533;&#65533;,^&#65533;
W&#65533;&#65533; &#65533;)T&#65533;
0&#65533;b&#65533;&#872;&#65533;l&#65533;c&#65533;,&#65533;&#65533;&#65533;X&#65533;~&#65533;8&#65533;M&#65533;BDn&#389;&#65533;&#65533;r&#65533;&#65533;[&#65533;&#65533;4&#209;q&#65533;K&#65533;&#65533;&#65533;&#65533;D&#65533;t&#65533;J&#65533;&#65533;(;&#65533;q&#65533;S&#65533;3&#65533;&#1345;&#65533;:Bu&#65533;&#65533;&#65533;&#65533;H&#65533;6&#65533;a&#65533;q@{L&#65533;J&#65533;6&#65533;P_&#65533;&#65533;T&#1260;&#65533;t%Qa&#65533;&#738;5&#65533;F&#65533;&#65533;DQr&#859;&#65533;&#65533;Fw&#65533;&#65533;+Ra&#65533;[&#65533;&#65533;5&#65533;&#65533;&#65533;'&#65533;&#65533;#G&#65533;&#65533;JMUJ&#65533;&#65533;&#65533;?9%*&#65533;;\[d&#1172;0&#1252;&#65533;}C&#65533;&#65533;&#65533;>&#65533;&#65533;*&#65533;&#65533;y&#65533;&#65533;&#65533;y&#65533;&#65533;&#65533;U&#65533;vz&#65533;{&#65533;)&#65533;}
&#65533;r&#65533;&#65533;3&#65533;&#65533;&#65533;v&#65533;&#65533;E&#65533;&#65533;P&#65533;&&#65533;*Q#\&#65533;&#65533;&#65533;&#65533;.hA	H&#65533;&#65533;&#65533;`b#(&#65533;&#65533;<&#65533;&#65533;\&#65533;-&#65533;&#65533;n@*&#65533;&#65533;l&#65533;&#65533;&#65533;It&#65533;&#65533;&#65533;&#65533;),&#65533;&#65533;A&#65533;&#65533;h&#65533;(*&#65533;&#65533;_`C&#65533;&#65533;&#65533;&#65533;12&#1093;%,&#65533;	F(,&#65533;&#65533;&#65533;G&#65533;j3&#65533; &#65533;&#1056;l&#65533;]&#65533;\&#65533;&#65533; !	A&#65533;*&#65533;&#65533;&#65533; &#65533;K&#65533;&#65533;&#65533;&#65533;&#65533;&#65533;&#65533;&#65533;&#65533;Ob!&#963;&#65533;&#65533;&#65533;r&#65533;&#65533;&#65533; &#65533;7&#65533;5&#65533;&#65533;&#65533;&#65533;&#65533;;&#65533;	LB1&#65533;@
&#65533;:@&#65533;&#65533;{@&#65533;	P &#65533;@4`&#65533;&#65533;@$K&#65533;&#65533;}&#65533;&#65533;&#65533;b&#65533;&#65533;&#65533;0&#65533;&#65533;&#65533;@&#65533;F]A
DP&#65533;&#65533;&#65533;i&#65533;7t&#65533;&#65533;&#65533;x1&#65533;!&#65533;&#65533;W$&#65533;&#65533;~&#65533;&#65533;&#65533;)&#65533;!&#65533;&#65533;nl&#65533;&#65533;&#65533;A&#65533;)&#65533;O&#65533;
&#65533;ta&#65533;&#65533;&#65533;.&#65533;&#65533;(&#65533;X&#65533;&#65533;hf&#65533;&#65533;&#65533;&#65533;&#912;&#65533;1&#65533;~&#65533;&#65533;7<7&#65533;&#65533;&#65533;&#65533;&#65533;&#65533;&#65533;W&#65533;l!J&#65533;hA~&#65533;{a&#65533;\&#65533;<!z!&#65533;!&#65533;J&#65533;~&#65533;&#65533;&#65533;iL&#65533;!&#65533;&#65533;B&#65533;&#65533;&#65533;&#65533;&#65533;9&#65533;&#65533;g&#65533;8&#65533;C&#65533;at^&#65533;Ja8&#65533;" !"&#65533;!&#65533;&#65533;a.&#65533;L&#65533;&#65533;&#65533;|a&#65533;Ay&#65533;v&#65533;&#65533;At&#65533;&#65533;!&#65533;40q&#65533;&#65533;|!4q&#65533;&#65533;&#65533;(j&#65533;D&#65533;&#1460;?&#65533;&#65533;~&#65533;&#65533;&#65533;&#65533;&#65533;,*&#65533;4&#65533;&#65533;&#65533;d&#65533;&#65533;iL&#65533;&#65533;&#65533;&#65533;LD]&#65533;V&#65533;&#65533;&#1798;&#855;&#65533;&#65533;&#1070;a.n&#65533;&#65533;&#594;&#65533;&#65533;&#65533;&#210;&#65533;&#65533;&#65533;&#65533;&#65533;(&#65533;&#65533;&#65533;a]&#65533;-&#65533;&#65533;&#65533;&#65533;&#1965;&#65533;&#65533;&#65533;\&#65533;&#65533;&#65533;&#65533;&#65533;&#65533;]&#1413;]&#65533;Q&#65533;%&#65533;&#65533;&#1434;&#65533;&#65533;&#65533;m&#65533;&#65533;$&#65533;&#65533;I{&#65533;&#65533; D3N$&#65533;&#65533;i&#65533;&#65533;)&#65533;N&#65533;K&#65533;iMP&#65533;&#65533;&#65533;*&#65533;	&#65533;
2!&#65533;&#65533;&#65533;$&#65533;&#65533;)&#65533;.&#65533;&#65533;(2&#65533;A&#65533;&#65533;&#65533;&#65533;&#65533;M#3r&#65533;&#65533;&#65533;&#65533;&#383;&#65533;&#65533;&#65533;'1.&#65533;{&#65533;&#65533;1&#65533;&#65533;&#65533;1&#65533;P*?&#65533;n&#65533;pav&#65533;&#65533;&#65533;&#65533; &#65533;v`p"!b %/h`L@X&#65533;&#65533;nn@t&#65533;&#65533;&#65533;&#65533;&#65533;@ &#65533;&#65533;2!&#65533;b&#65533;0&#65533;:&#65533;X&#65533;T&#65533;@!T!^&#65533;Z!nA&#65533;&#65533;3&#65533;&#65533;&#1068;&#65533;&#65533;&#65533;&#65533;&#65533;&#65533;&#65533;	&#65533; z@&t&#65533;p@p&#65533;&#65533;d&#65533;&#65533;d&#65533;k&#65533;F&#65533;&#65533;N&#65533;&#65533;d&#65533;&#65533;Z&#65533;P&#65533;&#65533;k&o1K/0q #&#65533;v&#65533;b&#65533;:1k&#65533;$d&#65533;&#65533;d R&#65533;&#65533; &#65533;z`ARA&#65533;&#65533;
,8a&#65533;x&#65533; &#65533;&#65533; @&#65533;&#65533; `&#65533;s&#65533;&#65533;0&#3756;&#65533;&#65533;&#65533;oz@ &#65533;&#1574;T&#2618;&#65533;J@&#65533;B&#65533;&#65533;&#65533;&#1021;""N`&#559;>&#65533;&#65533;&#65533;&#65533;&#65533;Z&#65533;>V_0&#65533;&#65533;&#65533;&#65533;a&#65533;a&#266;&#65533;y&#65533;&#65533;J&#65533;?&#65533;&#65533;X,]P~a]&#65533;&#65533;&#65533;@l&#65533;x&#65533;&#65533;-&#65533;x&#65533;&#65533;&#65533;&#65533;&#65533;&#65533;&#65533;AET?&#65533;(tC'&#65533;pE?,EQ&#65533;&#65533;|a&#65533;&#65533;'B&#65533;&#65533;&#65533;&#65533;884&#65533;z&#65533;H&#65533;@&#65533;&#65533;Z&#65533;Hg&#65533;&&#65533;&#65533;pF&#65533;@&#65533;(&#65533;4&#204;&#65533;&#65533;!&#65533;&#65533;&#65533;&#65533;&#65533;~&#65533;&#65533;&#65533;K&#65533;&#65533;
&#65533;&#65533;&#65533;L&#65533;t&#65533;&#65533;d&#65533;P2a &#65533;A &#65533;&#65533; &#65533; &#65533;&#65533;&#65533;&#65533;&#65533; &#65533;&#65533;`&#65533;&#65533;&#65533;`&#65533;`&#65533;&#65533;&#65533;"a&#65533;&#65533;&#65533;&#65533;&#65533;!S5U&#65533;Q!T&#65533;9&#65533;m&#65533;&#65533;m\n3")&#65533;-V=nV&#65533;&#65533;L&#65533;$x&#65533;&#65533;a&#65533;&#397;V&#65533;eK&#161;.&#65533;&#65533;&#65533;D&#65533;<.&#65533;4I&#65533;*	&#1560;&#65533;VC&#1982;&#65533;0&#65533;M&#65533;&#65533;1&#803;&#65533;$&#65533;U]<&#65533;1&#65533;5&#65533;&#65533;&#1407;&#65533;&#65533;&#65533;&#65533;Z&#65533;5]&#65533;	]&#1393;&#65533;&#65533;&#65533;&#65533;oP&#65533;&#65533;&$b&#65533;&#65533;&#65533;U&#65533;&#772;&#65533;&#65533;&#65533;2E&#65533;&#65533;mY&#65533;&#65533;&#65533;_!
`&#65533;&#65533;Y&#65533;q&#65533;&#65533;&#65533;Z7&#65533;aW1&#65533;&#65533;&#65533;\22&#65533;*c] C1&#65533;&#65533;2T.c&#65533;&#484;&#65533;G?&#65533;A&&#65533;&#65533;~&#65533;@
&#65533;r&#65533; 	&#65533;`&#65533;z@&#65533;@
&#65533; &#65533;&#65533;	H&#65533;&#65533;&#65533;&#65533;&#65533;	f6&#65533;&#65533;&#65533;&#65533;Naj&#65533;ZT&#65533;T&#65533;A<&#65533;Ad&#65533;&gANX&#65533;&#65533;Arab&#65533;&#65533;A;&#65533;&#65533;&#65533;&#65533;A&#65533;A&#65533; &#65533; 	&#65533; z o&#65533;&o&#65533;&#65533;o&#65533;&#65533;n&#65533;&#65533;n&#65533;f4&#65533;v&#65533;&#65533;\ N&#65533;X&#65533;&#65533;&#65533;&#65533;B&#65533;n&#65533;&#27738;&#65533;!J&#65533;!@&#65533;j&#65533;l &#65533;"&#65533;&#65533;.B&#65533;	`&#65533;&#65533;&#65533;.&#65533;&#65533;4s2&#65533;&&#65533;&#65533;&#65533;&#65533;`&#65533; R'&#65533;&#65533;&#65533;*@yP&#65533;&#65533; &#65533;&&#65533;v)&#65533;&#65533;&#65533;&#65533;c&#65533;S@&#65533;k&#65533;/3&#65533;V&#65533;H&#3260;O,&#65533;&#65533;&#65533;&#65533;&#65533;&#65533;:@&#65533;@&#65533;A?C&#65533;&#65533;&#65533;&#65533;&#65533;&#65533;Gx&#65533;zdK&#65533;&#65533;&#65533;7L&#65533;Gi&#65533;&#65533;p@#&#65533;|&#65533;W&#65533;&#65533;d&#65533;&#65533;&#65533;r&#65533;^igj&#65533;&#65533;`&#65533;p&#65533;M[&#65533;\!&#65533;xN&#65533;0&#65533;NA\&#65533;&#65533;r~ka|&#65533;&#65533;7&#450;&#65533;&#65533;e&#65533;.&#1282;&#65533;&#65533;&#65533;AC&#65533;6rCG4z&#65533;N&#65533;F&#65533;p&#65533;-b&#65533;zA^&#65533;^A98&#65533;;&#65533;AyX`|&#65533;&#65533;lAlb&#65533;j&#65533;&#65533;&#65533;&#65533;&#65533;&#65533;FaD!&#65533;&#1580;,a&#65533;
&#65533;&#65533;&#65533;&#65533; &#65533;@&#928;&#65533;&#65533;&#1312;&#65533; &#65533; &#1952;&#65533; &#65533;&#65533;&#65533;`&#384;&#640;&#65533;&#65533;&#896;&#65533;&#65533;`a&#65533; &#65533;&#65533;x&#65533;&#65533;&#65533;@&#65533;&#65533;&#65533;@&#65533;&#65533;&#65533;&#65533;&#65533;&#65533;&#65533;&#65533;&#65533;a_&#65533;!+JWb&#65533;&#65533;&#65533;92V&#65533;-&#65533; &#65533;V&#65533;M&#65533;a&#65533;&#65533;W
&#65533;&#65533;R&#65533;!X&#65533;ax&#65533;[&#65533;)&#65533;&2_&#65533;i&#65533;i&#65533;&#65533;5P$c1&#65533;u&#65533;&#65533;&#65533;2*#^NR]&#65533;Q\&#65533;&#65533;"&#65533;Y'c&#65533;&#65533;&#1112;&#65533;&#65533;&#65533;&#65533;/&#65533;\&#65533;5$D;f	1lIY&#845;&#65533;X&#65533;&#65533;&#65533;&#65533;&#65533;&#65533;&#65533;`&#65533;&#65533;&#65533;I&#65533;$&#65533;&#65533;{-ky&#65533;N&#65533;&#65533;&#65533;&#65533;a&#65533;&#65533;&#1973;&#65533;&#65533;&#65533;&#65533;ZQ&#65533;O\1&#65533;Zl]R&#65533;\Z.?&#65533;&#65533;~*h&#65533;&#65533;&#65533;&#65533;&#65533;&#65533;
&#65533; 9&#65533;&#65533;&#65533;&#65533;`&#65533;@&#184;&#65533; &#65533;*&#65533;JA&#1586;&#65533;&#65533;ht&#65533;&#1314;&#65533;,&#65533;&#65533;H&#65533;&#65533;Hx~c&#65533;&#65533;d&#65533;la&#65533;&#65533;h&#50250;&#65533;&#65533;&#65533;A~&#65533;&#65533;&#65533;&#65533; 	&#65533;&#65533;>K#RB#&#65533;&#65533;%j&#65533;"h&#65533;lJ &#47403;< &&#65533;!&#65533;J&#65533;&#65533;6&#65533;k&#65533;&#65533;&#65533;r&#65533;J+0Sb0&#65533;j0o&#65533;&#65533;z0'&#65533;(&#65533;&#65533;&#65533;&#65533;&#65533;
t`	&#65533;B&#65533;&#65533;C&#65533;Bw(a&#65533;
R &#65533;/u&#65533;&#65533;u&#65533;&#65533;&#65533;&#65533;XWej&#65533;v&#65533;&#65533;xBFc&#65533;/^&#65533;l&#65533;&#65533;&#65533;&#65533;&#65533;L &#65533;T &#65533;&#65533;SP@L&#65533;&#1698;x&#65533;
$&#65533;&#65533;h&#65533;&#65533;a&#65533;~&#65533;G&#1294;&#65533;H&#65533;&#65533;&#65533;Rp&#65533;&#65533;g&#65533;&#65533;8
t&#65533;&#65533;4}&#65533;&#65533;&#65533;&#65533;&#65533;i&#65533;&#65533;&#65533;&#65533;&#65533;p!X&#65533;>!t+&#65533;*a&#65533;&#379;08'&#65533;!#A&#65533;&#65533;&#65533;;&#65533;&#65533;$&#65533;4&#65533;@&#65533;N!Zaj2&#65533;&&#65533;DtA&#65533;gj&#65533;`&#65533;8&#65533;7hlyAM&#65533;n&#65533;&#65533;T&#65533;.'\\&#65533;,&#65533;&#65533;b&#65533;la&#65533;G&#65533;&#65533;&#65533;&#65533;!&#65533;V&#65533;&#65533;B!$SA&#65533;!&#65533;&#65533;&#65533;@&#65533;&#65533;&#65533;T&#65533;&#65533;&#1824;&#65533;&#1440;&#1824;&#65533; &#65533;&#65533;&#65533; &#1408;&#65533;@&#65533;&#65533; &#65533;&#65533;&#65533;&#703;&#65533;&#65533;&#65533;&#65533;&#65533;&#65533;&#65533; &#65533;&#65533;\&#65533;`&#65533;&#65533;&#65533;&#65533;|&#65533;@&#65533;&#65533;&#1614;&#65533;&#65533;&#65533;&#65533;`&#1688;:&#65533;&#65533;#&#65533;"W&#65533;3.&#65533;"&#1013;&#65533;&#65533;&#65533;&#65533;&#65533;!#&#65533;K&#65533;&#65533;a&#65533;!&#65533;&#65533;L &#65533;!&#65533;&#65533;AX&#65533;!&#65533;&#65533;&#65533;&#65533;&#65533;]'Y&#65533;t&#65533;&#65533;&#65533;1&#65533;E=&#65533;9J\M&#65533;$&#65533;&#65533;$O]&#65533;U}$&#65533;&#65533;&#65533;&#65533;Y&#65533;[^X&#65533;&#65533;Y&#65533;&#65533;&#65533;&#65533;A&#65533;&#65533;&#65533;q&#65533;| &#65533;Cf&#65533;&#65533;&#65533;&#65533;&#65533;#&#65533;&#65533;&#65533;)L&#65533;Y&#65533;&#65533;&#65533;Nq\H&#65533;&#65533;G&#65533;Zc&#65533;&#65533;&#373;&#65533;k&#65533;&#65533;&#65533;&#65533;q&#65533;M&#65533;i&#65533;&#65533;&#1824;5&#65533;&#65533;5&#65533;&#1685;&#65533;[s&#65533;&#65533;&#65533;&#65533;&#65533;A&#65533;&#65533; !&#65533;6&#928;&#65533;&#65533;&#65533;&#65533;a&#65533;a&#65533;2&#65533;0&#65533;&#65533;&#65533;&#65533;g5r&#65533;&#65533;~Dh&#65533;$@&#65533;|&#65533;a&#65533;~&#65533;xz&#65533;q&#65533;&#65533;&#65533;&#65533;&#65533;B$p5&#65533;@&#65533;&#65533;@&#65533;&#65533;F&#65533;&#65533;f&#65533;&#65533;&#65533;7H@>&#65533;)`D&#65533;l S"z&#65533;&#65533;(&#65533;'7&#65533;"&#65533;'&#65533;kTKr&#65533;d&#65533;&#65533;&#65533;) &#65533; &#65533;&#65533;&#65533;&#65533;&#65533;(@&#65533;7&#65533;[&#65533;r P'u({$&#65533;y*&#65533; :&#65533;s$@&#65533;( ,&#1698;dx&#65533;:&#65533;B@xw&#65533;[`&#65533;&#65533;&#65533;y%&#65533;;&#354;x&#65533;&#65533;A&#65533;&#65533;~&#65533;&#276;&#65533;8&#65533;&#65533;P&#65533;b&#65533;&#65533;&#65533;J&#65533;H&#65533;i&#65533;&#65533;&#65533;[&#65533;&#65533;&#65533;Co&#65533;&#65533;&#65533;4&#65533;0&#65533;&#65533;&#65533;&#65533;&#65533;&#65533;At&#65533;N&#65533;&#65533;&#65533;r?~&#65533;&#65533;&#65533;&#65533;&#65533;!&#65533;<&#65533;Pe&#65533;T!Ra&#65533;&#65533;_&#65533;&#65533;&#65533;&#65533;(&#65533;&#65533;&#65533;&#65533;&#65533;&#65533;r&#65533;&#65533;a&&#65533;.&#65533;"&#65533;&#65533;&#65533;1!&#65533;a&#65533;8&#65533;>&#65533;&#65533;&#65533;&#65533;6&#65533;&#65533;&#65533;,A&#65533;BR&#65533;H&#65533;&#65533;&#65533;S'8r&#65533;Y&#65533;&#65533;&#65533;&#65533;5i&#776;&#65533;&#65533;%L/]:vCD5g&#664;4s&&#65533;7m&#65533;l&#65533;&#65533;%f&#65533;0c&#65533;d&#65533;&#1605;&#65533;&#65533;*U&#65533;p&#65533;(&#65533;&#65533;/b&#532;A&#65533;&#65533;&#65533;l&#1428;&#65533;&#65533;&#65533;&#65533;&#65533;&#1325;S7&#65533;&#65533;s&#65533;a&#65533;6&#65533;\9r&#65533;&#785;#k&#65533;&#65533;&#65533;&#65533;&#65533;&#953;&#65533;}&#65533;]:u&#65533;&#65533;&#877;{W&#65533;9g&#65533;&#65533;&#65533;&#65533;ju&#65533;`&#65533;t&#65533;Q&#65533;&#65533;&#65533;&#1847;j&#856;y&#65533;&#65533;&#65533;\[&#65533;e&#1514;&#65533;&#65533;y-9&#65533;g&#65533;vf&#65533;ys&#65533;q&#65533;J&#65533;&#65533;L&#1716;&#65533;&#1318;&#470;V=&#65533;&#65533;&#65533;q&#65533;i&#65533;&#65533;&#65533;Z&#65533;&#65533;&#1785;&#321;&#65533;<&#65533;&#65533;o&#65533;~.9&#65533;&#1790;o{&#1238;&#65533;k&#1512;9sF&#65533;6n&#1852;&#65533;C&#65533;VkU&#65533;r	&#65533;El&#65533;\&#1641;&#65533;&#627;/&#65533;.U&#65533;&#65533;&#474;&#65533;&#65533;6n&#1963;I&#65533;&#65533;|V&#65533;&#65533;o&#65533;&&#65533;e&#65533;&#597;&#65533;e&#65533;&#1911;&#65533;}	&#65533;F`8&#65533;p]6&#65533;p&#65533;8&#65533;&#65533;6&#65533;L#&#65533;4&#65533;LcL(i8yHb
+&#65533;&#65533;&#65533;&&#65533;X&#65533;I&&#65533;&#65533;&#65533;
*&#65533;&#65533;B0&#65533;03&#65533;5&#65533;E&#65533;&#65533;4&#65533;@&#65533;L4&#65533;8&#65533;4&#65533;4&#65533;&#65533;u&#65533;,C&#65533;2&#65533;<&#65533;L1&#65533; &#65533;K/&#65533;S&#65533;0&#65533; &#65533;&#65533;2&#65533;L&#65533;&#65533;1&#65533;0C4&#65533;2&#65533;<!D>&#65533;&#65533;C7&#1072;6&#1328;&#222;=&#65533;1&#65533;&#65533;/&#65533;`&#65533;8&#65533; &#65533;&#65533;B6&#65533;7&#65533; &#65533;/&#65533;@&#65533;0&#512;&#65533;&#65533;&#65533;&#65533;(&#65533;2&#65533;&#65533;)&#65533;&#65533;&#65533;
(&#65533;&#65533;(&#65533;@	#&#65533;&#65533;A.&#65533;&#65533;&#65533;6\Q&#65533;#&#65533;p&#65533;&#65533;'&#65533;\"&#65533;#&#65533;@2G%$@&#65533;P&#65533;H&#65533;AhP&#65533;0&#65533;&#65533;P&#65533;&#65533;&#65533;&#65533;l&#65533;&#65533;`&#65533;&#65533;#&#65533;&#65533;/	!|&#65533;&#65533;&#65533;@0!&#65533;B&#65533; x&#65533;A&#65533;+&#65533;@&#65533;&#65533;&#65533;&#65533;&#65533;#1c,&#65533;0&#65533;c&#65533;&#65533;dsf1$&#65533;9L&#65533;*C2&#65533;&&#65533;s&#65533;,&#65533;&#65533;&#65533;&#65533;6c&#65533;/&#65533;C&#65533;/&#65533;&#65533;2,&#65533;&#65533;&#65533;I&&#65533;D&#65533;&#65533;"&#65533;H|<&#65533;&#65533;z&#65533;&#65533;&#65533;z&#65533;GT;&#65533;&#65533;z<6&#65533;}&#65533;H&#1601;r&#65533;"&#65533;8&#65533;"&#65533;r&#65533;!&#65533;&#65533;H&#1864;B&#65533; &#65533;&#65533;&#65533;!&#65533;$rH!&#65533;b&#65533;&#1860;&#65533;Qt&#65533;&#65533;&#65533;&#65533;v<nG&#65533;p&#65533;&#65533;w&#65533;&#65533;&#65533;}&#65533;&#65533;&#65533;&#65533;A,&#65533;&#65533;Fs(.&#65533;j&#65533;&#65533;FI&#65533;&#65533;&#65533;Re&#65533;1&#65533;6e$&#65533;Fb&#65533;AF&#65533;%&#65533;&#65533;&#65533;1e&#65533;&#65533;&#65533;\&#65533;a&#65533;&#65533;&#65533;E?y&#65533;S`t&#65533;&#65533;&#65533;c&#65533;qFI&&#65533;A&#65533;&#65533;j8UTR&#65533;U&#65533;:&#65533;&#65533;8&#65533;X&#65533;M8&#65533;(&#65533;f&#65533;&#65533;&#65533;VYZ&#65533;&#65533;&#65533;]u&#65533;E&#65533;h&#65533;;&#65533;\&#1246;&#65533;&#65533;B&#1800;F2&#65533;&#65533;&#65533;&#65533;~j&#65533;&#65533;&#65533;L&#65533;&#65533;Lm&#65533;&#65533;A&#900;06&#65533;&#65533;iz&#65533;&#65533;&#65533;F&#65533;(&#65533;&#65533;&#65533;&#65533;3&#65533;
9&#65533;P&#65533;,T&#65533;mXc&#65533;&#1209;&#65533;4&#65533;&#65533;i\CC&#65533;F8 t&#65533;&#1029;=&#65533;&#65533;o&#65533;&#65533;p&#65533;&#65533;7R&#65533;&#65533;f&#65533;&#65533;i&#1098;*&#65533;8&#65533;&#65533;0"G&#65533;g	&#65533;&#65533;d!&#65533;x&#65533;&#65533;&#1606;&#65533;&#65533;&#65533;mhc&#65533;X&#65533;m&#65533;c mG&#65533;&#65533;)k&#65533;&#65533;6f&#65533;&#1440;F4&#65533;Ak\c&#65533;7&#65533;AH&#65533;L&#65533;&#65533;&#65533;)&#65533; $&#65533;&#65533;&#65533;&#65533;&#65533;&#65533;0~1W&#65533;&#65533;&#65533;)T1_#&#65533;h4&#65533;&#65533;&#65533;iTc&#65533;&#1016;4&#65533;&#65533;f0	&#65533;x&#65533;2&#65533;T&#65533;*9#Dr&#65533;&#720;&#65533;h4&#65533;)+0&#65533;Q&dH&#65533;s&#65533;&#1245;&#65533; &#65533;=&#65533;&#65533;9&#65533;&#65533;p&#65533;J&#65533;>&#65533;AD&#65533;(X&#65533;`&#65533;@0&#65533;8LS7&#65533;&#65533;&#65533;)&#65533;&#65533;@9&#65533;&#65533;?&#65533;	P&#65533;&#1664;0h&#65533;d &#65533;'&#65533;&#1391;>&#65533;&#65533;&#65533;@p&#65533;!&#65533;L0&#65533;6&#65533;&#65533;#(&#1096;0&#65533;&#65533;&#65533;&#1024;x&#65533;&#65533;&#65533;&#65533;&0&#65533;(@]&#65533;)4&#65533;\&#65533;&#65533;@`Z&#65533;x &#65533;2&#65533;&#65533;&#65533;t@a
#&#65533;<&#65533;&#65533;` Ah&#65533;(&#65533;&#65533;&#65533;&#65533;at&#65533;([&#520;A&#65533;&#65533;&#65533;ie\}&#65533;&#65533;>&#587;]&#65533;B&#65533;&#1029;Zw&#65533;&#65533;0&#65533;&#65533;&#65533;&#65533;+0&#65533;&#65533;&#65533;/&#65533;"&#65533;r&#65533;&#65533;Zsa&#65533;P&#65533;&#65533;B3&#65533;(@&#1097;KDByD &#65533;&#65533;&#65533;?&#65533;aR&#65533;&#65533;&#65533;<\&#65533;X&#65533;&#65533;&5<&#65533;&#65533;W&#65533;Z&#65533;&#65533;Z&#65533;&#65533;as&#65533;Cj&#65533;@&#65533;8&#513;r&#65533;&#65533;&#65533;7&#65533;8O&#65533;sH&#65533;D&#65533;&#65533;&#65533;=&#65533;x&9&#65533;&#65533;&#65533;W\&#65533;t&#65533;ugH&#65533;&#65533;`&#65533;\2&#65533;$']&#65533;d&#65533;6&#65533;&#65533;vF&#65533;nrM"]&#65533;&#65533;x&#65533;&#65533;y&#65533;&#65533;;4&#65533;&#65533;&#65533;&#65533;&#65533;&#65533;4&#65533;&#65533;&#65533;&#65533;&#65533;&#65533;&#1348;(&#65533;&#65533;K&#65533;R4&#65533;nvb&#65533;&#65533;&#65533;&#65533;y&#65533;*S	L&#65533;&#65533;&#65533;&#65533;&#65533;-&#65533;`&#65533;&#65533;?&#65533;&#65533;'+&#65533;&#65533;&#65533;z&#385;h`Cm)&#65533;y&#65533;&#65533;&#65533;&#1575;&#1464;&#65533;4&#65533;&#65533;b&#65533;X&#65533;-&#65533;&#65533;&#65533;o|&#65533;&#1240;-&#65533;&#65533;&#65533;Y<8 &#65533;?&#65533;f~&#65533;c&#65533;&#65533;5&#65533;9&#65533;IX&#65533;#[&#65533;a&#65533;&#65533;&#65533;Oc&#65533;D&#65533;&#1040;7&#65533;&#65533;j&#65533;&#65533;Cd68&#65533;&#65533;%= &#65533;7&#65533;&#65533;e0C&#65533;B&#65533;F3&#65533;&#65533;eRC|&#65533;&#65533;7&#65533;h&#65533;&#65533;_&#65533;a7&#65533;&#65533;&#65533;nx&#65533;8&#65533;Nq&#65533;&#65533;ld&#65533;1&#65533;83&#65533;q&#65533;e<&#65533;&#65533;&#65533;&#65533;2&#65533;&#65533;&#65533;L&#65533;1&#65533;&#65533;5&#65533;&#65533;&#65533;ty&#65533;&#65533;s&#65533;&#65533;&#65533;&#65533;;;&#65533;HLz&#65533;&#65533;&#65533;&#65533;i,Q&#65533;&#65533;&#65533;E(&#65533;&#65533;'h&#65533;&#65533;&#65533;&#65533;naXS&#65533;&#65533;&#65533;&#65533;0&#65533;2f@I&#65533;&&#65533;&#65533;QC&#65533;R&#65533;&#65533;&#65533;&#65533;.&#65533;&#65533;&#65533;d&#65533;&#65533;&#65533;&#65533;&#65533;6&#65533;&#65533;&#65533;hP&#597;&#65533;(&#421;&#65533;&#65533;Lg&#65533;I&#65533;&#65533;E"&#65533;p&#65533;A	F0&#1319;n&#65533;&#65533;&#65533; ;&#65533;6`NQ&#65533; 6(&#65533;
H&#65533;&#65533;0 ]&#65533;&#65533;JW&#65533;`&#65533;E&#65533;&#65533;&#65533;&#65533;&#65533;&#65533;|&#65533;"/&#158;&#65533; &#65533;&#65533;&#65533;B&#65533;&#65533;&#65533;b&#65533;Y&#65533;kK&#65533;^&#65533;&#65533;Jh&#65533;<&#65533;DG)&#65533;&#65533;)x&#65533;&#65533;: &&#65533;&#65533;&#288;u&#65533;. S	D &#65533; $ Sw&#65533;&#65533;&#65533;*, &#65533;&#65533; R!(&#65533;
X&#65533;&#65533;`L-	TP&#65533;`&#65533;&#65533;&#384;&#65533;a C&#65533;&#65533;&#65533;&#65533;&#65533;Uv&#65533;g4&#65533;&#65533;&#65533;X&#65533;&#65533;q&#65533;f&#65533;=f&#65533;&#65533;-Ta
R&#65533;B&#65533;?&#65533;*X&#65533;&#65533;V&#65533;b&#65533;&#65533;.t&#65533;&#65533;]&#65533;&#65533;&#65533;&#65533;<&#65533;UA&#65533;O(&#65533;&#65533;P&#65533;&#65533;&7&#65533;A&#65533;&#65533;[h&#65533;&#65533;5&#65533;Rv&#65533;&#65533;&#65533;&#65533;L&#65533;&#65533;:`n&#65533;&#65533;&#65533;li&#65533;&#65533;&#65533;&#65533;9&#65533;t&#65533;&#65533;&#65533;&#65533;&#65533;7&#65533;&#65533;!&#139;&#65533;&#1552;&#65533;&#65533;&#65533;&#65533;]S&#1296;&#65533;&#65533;tlP&#65533;I`&#65533;&#65533;!&#65533;&#65533;gC&#65533;&#65533;&#65533;&#65533;&#65533;dx&#65533;&#65533;&#65533;N&#65533;&#1643;?Q&#65533;&#65533;=&#65533;&#65533;&#65533;<dP`BA&#65533;&#65533;o &#65533;&#65533;~&#65533;E&#65533;s_` =&#979;_0&#65533;=&#65533;fP&#65533;\ f&#65533;MQ&#65533;A&#65533;!cj&#65533;&#65533;&#65533;&#65533;&#65533;&#65533;&#65533;e&#65533;Q&#65533;1!Z&#65533;FZ$&#65533;f&#1600;g&#65533;dj1Fc5&#65533;&#65533;0&#65533; M&#65533;&#1027;6&#65533;&#65533;H&#65533;A&#65533;q&#65533;&#65533;&#1219;V8?fEZ8&#65533;?6 A&#65533;d[&#65533;'TA&#65533;&#65533;&#65533;L&#65533;e&#65533;&#65533;&#65533;f&#65533;o&#65533;G&#65533;VC&#65533;&#65533;&#65533;&#65533;&#65533;/XC&#65533;&#65533;&&#65533;@I&#65533;&#65533;hP&#65533;&#65533;&#65533;&#65533;""&#660;ARWc&#65533;&z&#65533;!&#65533;K&#65533; %&#65533;&#65533;C&#65533;&#65533;&#65533;&#65533;&#65533;n&#65533;&#65533;@&#1376;^QH&#65533;$i&#1233;&#65533;`f&#65533;xs&#65533;&#65533;&#65533;&#1480;&#65533;&#65533;K$&#65533;mZ%&#65533;t&#65533;&#65533;&#1056;n&#65533;&#65533;n&#65533;&#65533;&#65533;4&PB&#65533;`&#65533;&#65533;&#65533;&#65533;&#65533; o&#65533;k&#65533;`&#65533;&#65533;1&#896;x&#65533;&#65533;@j&#65533;J&#65533;@&#65533;&#65533;	&#65533;&#65533;M@j&#65533;&#65533;&#65533;`&#65533;&#65533;&#65533;`J&#65533;0&#65533;&#65533;3[&#65533;n&#65533;DV&#65533;&#896;H&#65533;FL\&#65533;&#65533;&#65533;i&#65533;8&#65533;&#65533;K&#65533;0&#65533;&#65533;&#65533;8&#65533;&#65533;&#65533;&#65533;n&#65533;&#65533;U&#65533;&#65533;&#65533;&#65533;;0H&#65533;H0@&#65533;'4PO&#65533;&#65533;q=p(:&#65533;&#65533;p&#65533;r&#65533;&#65533; 	pR0&#65533;'&#65533;*v&#65533;HPDPG&#65533;F@;i&#65533;3iA&#65533;&#65533;?PN;`&#65533;8&#65533;O31&#65533;IUJ R a&#65533;>&#65533;	&#65533;&#65533;	&#65533;&#65533;	&#65533;`4&#65533;pA&#65533;bt&#65533;*P@P&#65533;?p'@&#65533;  TguX&#65533;u7&#65533;u&#65533;TR&#65533;3v&#65533;r+`*&#65533;#D%&#65533;D&#65533;)!`;Uv7&#65533;`&#65533;&#65533;!&#65533;1Z&#65533;L&#65533; &#65533;`Y&`&#65533;n&#65533; M&#65533;&#65533;&#65533; &#528;&#65533;`&#65533;&#65533;y&#65533;p
&#65533; 	&#65533;&#65533;&#65533;&#65533;&#65533; 	&#65533;P	&#65533;p	&#65533;&#65533;	&#65533;&#65533;,&#65533;P
&#65533;@
5B	&#65533;@	&#65533; &#65533;&#65533;&#65533;&#65533;p&#65533;Z&#65533;&#65533;~v&#65533;9&#65533;&#65533;Z&#65533;&#65533;W&#65533;&#65533;8w&#65533;5&#65533;9&#65533;5[&#65533;&#65533;Zs&#65533;9&#65533;&#65533;Y&#65533;&#65533;Y&#65533;&#65533;&#65533;E:p&#65533;|&#65533;y}m&#65533;p&#65533;~&#65533;&#65533;`&#65533;&#65533;^s09A9&#65533;&#65533;[&#65533;_&#65533;'`&#1815;&#65533;)}&#1567;&#65533;wF&#65533;r&#65533;8&#65533;&#65533;e&#65533;&#65533;7;&#65533;&#65533;=&#1491;=&#65533;C&#65533;2a@i&#65533;&#65533;#`&#65533;C&#65533;e&#65533;x&#65533;&#65533;&#65533;\&#65533;=b&#65533;&#65533;&#65533;[&#65533;e0>i&#65533;p<F&#65533;&#65533;&G&#1776;hv4&#1792;m&#65533;&#65533;&#65533;&#65533;&#65533;aG&#65533;&#65533;RC2&#65533;&#65533;&#65533;?bGgq&#65533;&#65533;[h&#65533; `&#65533;&#65533;0&#65533;&#65533;qB&#65533;&#65533;&#65533;QAW&#65533;?&#65533;Ef?]TB&#65533;1B+&#1285;&#65533;&#65533;aB&#65533;1d&#65533;&#65533;&#65533;eq&#65533;&#65533;&#65533;`&#65533;&#65533;A&#65533;&#65533;!&#65533;&#65533;k&#65533;`H&#65533;&#1046;&#65533;`&#65533;P1n"&#65533;&#65533;&#65533;&#65533;&#65533;&#65533;P&#65533;&#65533;B@&#19019;&#65533;&#65533;&#65533;@&#65533;&#65533;&#65533;&#65533;&#65533;&#65533;_&#65533;&#65533;&#65533;3w&#65533;&#65533;&#65533;&#65533;&h"&#65533;&#65533;J&#65533;&#65533;DO"&#65533;&#496;&#65533;&#65533;&#65533; &#65533;&#65533;P&#65533;&#65533;K%q&#65533;H&#65533;P1&#65533;*&`R&#65533;&#65533;&#65533;1&#65533;&#65533;&#65533;&#65533;&#65533;U"&#65533;2C2&#65533;&#65533;U&#416;&#65533;&#65533;:&#65533;&#65533;&#65533;2&#65533;&#65533;8&#65533;&#65533;eu&#65533;&#65533;
&#65533; &#65533;&#65533;	&#65533;&#65533;w&#65533;S v0	&#65533;@
&#65533;&#65533;
&#65533;&#65533;
&#65533;&#65533;&#65533;&#65533;8&#65533;,&#65533;L&#65533;%&#912;&&#65533;@1I&#65533;K&#65533;&#65533;m&#65533;o&#3496;&#1366;K&#65533;&#65533;i&#65533;n&#65533;&#65533;K&#65533;L&#65533;d&#1994;&#65533;	O&#65533;K@&#65533;G&#65533;&&#65533;r5&#65533;(/4&#65533;<@&#65533;+/&#65533;&#65533;+&#65533;R&#65533;Punyu&#65533;.&#65533; P&#65533;&0+W0&#65533;I&#65533;-04&#65533;)&#65533;P! &#65533;"&#65533;&`}&#65533;&#65533;K&#65533;)&#65533;?&#65533;e&#65533;&#65533;&#65533;	&#65533;`	&#65533;0--|&#65533;-&#65533; &#65533;-&#65533;RF&#65533;M&#65533;?&#65533;p 	&#65533;&#65533; &#65533; &#65533;u&#65533;<&#65533;Ss&#65533;CT}&#65533;o7&#65533;&#65533;&#65533;$ &#65533;rTj&#65533;@ v,0I`&#65533;&#65533;LZ&#65533;&#65533;&#65533; jE&#65533;se&#65533;,;3&#65533;0&#65533;0&#65533;0&#65533;&#65533;	&#65533;4&#65533;&#65533;w&#1024;+!y&#65533;&#65533; &#65533;&#65533;[6z3&#65533; x&#65533;[r`Z&#65533;&#65533;&#65533;&#65533;&#65533;%&#65533;&#65533;a:&#65533;&#65533;|&#65533;&#65533;[&#65533;[&#65533;&#65533;&#65533;&#65533;Z&#65533;E}+Q:&#65533;&#65533;[&#65533;&#1373;&#65533;s9w&#65533;8&#65533;Z&#65533;_&#65533;&#65533;&#65533;Y&#65533;&#65533;~&#65533;N&#65533;&!&#1403;&#65533;&#65533;:m&#65533;[&#65533;&#65533;ip&#65533;&#65533;&#65533;^&#65533;&#65533;&#65533;7&#65533;&#65533;&#65533;&#1923;&#65533;&#65533;&#65533;&#65533;W71^c&#65533;_&#65533;;&#65533;5=&#65533;1jV&#65533;C!&&#65533;&#65533;&#65533;_B&#65533;41]?+B&#65533;&#65533;21&#65533;S6&#65533;&#65533;vj&#65533;B$Gg&#65533;&#65533;k&#65533;&#65533;&#65533;ex&#65533;_&#65533;&#65533;L&#65533;tT&#65533;9Z&#65533;&#65533;&#65533;&#65533;&#65533;&#65533;h&#65533;&#65533;&#65533; &#65533;@&#65533;&#65533;gcT g&#1700;&#65533;A&#65533; &#65533;&#65533;n&#1696;d&#65533;&#65533;d
!&#134;&#131;R&#65533;&#65533;&#65533;e&#65533;&#65533;&#65533;)&#65533;&#65533;l&#65533;&#430;&#65533;}&#65533;Q t(G&#65533;vhI&#65533;h&#65533;&#65533;F&#65533;1G&#1664;&#65533;Vf]&#582;j&#65533;&#65533;&#65533;;&#65533;w&#65533;&#65533;1rF{&#65533;3&#65533;@&#65533;&#65533;&#65533;&#65533;&#65533;J&#65533;0&#65533;&#1585;&#65533;&#65533;p%&#699; &>&#65533;&#65533;&#65533;V&#65533; iU&#65533;&#65533;&#65533;&#65533;L&#65533;&#65533;L&#65533;xc&&#65533;&#65533;%&#65533;<&#65533;&#65533;P&#65533;&#196;n&#65533;p&#304;&#65533;&#65533;1&#65533;&#65533;&#65533;&#65533;&#65533;&#65533;&#65533;&#65533;JZ&#65533;&#65533;&#65533;&#65533;&#65533;4&#65533;2&#65533;
&#65533;&#65533;L&#65533;&#65533;L3&#65533;&#65533;&#65533;&#65533;
&#65533;L
&#65533;P	&#65533;Pu&#65533;Z&#65533;&#65533;@	&#65533;&#65533;	&#65533;p
&#65533;&#65533;&#65533;&#65533;&#65533;&#65533;n$CmP&#65533;%MI&#65533;&#65533;&#1008;&#65533;
&#1871;&#65533;h&#65533;T&#65533;%Tri&#65533;&#65533;&#65533;m`&#65533;&#65533;0	S0IG&#65533;&#65533;A&#65533;8 *&#65533;R8&#65533;5&#65533;P&#65533;"&#65533;-=&#65533;&#65533;Q%U:E&#65533; P &#65533; &#65533; =&#65533;&#65533;&#65533;&#65533;&#65533;b&#65533;&#65533;=e/&#65533;&#65533;&#65533;&#65533; `/&#65533;D  &#65533;B&#65533;&#65533;
&#65533;&#65533;	&#65533;0&#65533;&#65533;&#65533; 	&#65533;`<&#65533;&#65533; &#65533;'&#65533;K0WC&#65533;_i {&#65533; W)?;&#65533;p&#65533;&#65533;d&#65533;&#65533;&#65533;b&#65533;&#65533;&#65533;+&#65533;&#65533;/&#65533;'&#65533;-p(&#65533;)&#65533;O&#65533;+D&#65533;&#65533;&#65533;&&#65533;&#65533;x&#65533;&#65533;&#65533;b&#65533;&#65533;&#65533;&#65533;k&#65533;&#65533;
&#65533;&#65533;
&#65533;0
&#65533;&#65533;	&#65533;&#65533;	&#65533;&#65533;&#65533;&#65533;&#65533;&#65533;&#65533;&#65533;&#65533;g&#65533;&#65533;&#65533;&#65533;{&#65533;&#65533;8&#65533;[N&#65533;\&#65533;&#1143;&#1223;&#65533;+A&#65533;&#967;&#65533;&#65533;#&#65533;&#65533;w&#65533;&#65533;&#65533;&#65533;&#65533;k&#65533;&#65533;&#65533;|&#65533;&#65533;|&#65533;&#65533;&#65533;3&#65533;&#65533;&#65533;:&#65533;&#65533;:&#65533;&#65533;\ *`%&#1567;&#65533;&#65533;=&#1875;&#65533;=&#65533;,[&#65533;&#65533;&#65533;&#65533;&#65533;&#65533;&#65533;}&#1118;&#65533;&#65533;H&#65533;\&#65533;m&#65533;&#65533;&#65533;_'\\&#65533;!(&#65533;11]&#65533;V@X&#65533;[&#65533;&#65533;`&#65533;<&#65533;&#65533;c`^&#65533;9Q&#65533;"&#65533;&#65533;&#65533;pH&#65533;&#65533;&#65533;&#65533;X&#65533;&#65533;&#65533;3&#65533; &#65533;A-&#65533;&#65533;/NH/&#65533;&#65533;&#65533;<&#65533;&#65533;g6&#65533;&#65533;p&#65533;&#65533;&#65533;0ot&#65533;&#65533;&#65533;D&#65533;&#65533;&#65533;&#65533;&#65533; &#65533;&#65533;&#65533;|<&#65533;g&#65533;T?6A&#65533;&#1091;m<&#65533;QTC&#65533;FD&#65533;B&#65533;qd&#65533;&#65533;G&#65533;&#65533;&#65533;&#65533;&#65533;C.N&#65533;&#65533;&#65533;&#65533;k#&#65533;&#217;
oh&#65533;&#65533;&#65533;P&#65533;&#65533;&#65533;&&#1738;&#65533;M&#65533;!&#65533;&&#65533;k&#65533;P&#65533;&#65533;&#699;@&#65533;y&#65533;1&#65533;i2&#65533;Ux&#65533;&#65533;&#65533;&#65533;&#65533;<x%&#65533;&#65533;&#65533;n]Rx&#1036;$&#65533;.&#65533;&#65533;c&#65533;2h&#65533;&#65533;&#65533;&#65533;`U&#65533;&#65533;&#65533;&#65533;&#65533;J&#65533;&#65533;&#65533;z&#65533;&#65533;&#65533;&#65533;.&#65533;*c&#65533;&#65533;&#65533;&#65533;
&#65533;&#65533;X6&#65533;~Pb&#65533;&#65533;0	&#65533;&#65533;	&#65533;&#65533;0g&#65533;&#65533;1&#65533;&#65533;&#65533;&#65533;J&#65533;6&#65533;&#65533;F&#65533;z&#65533;&H&#65533;&#65533;H&#65533;&#65533;L&#65533;&#65533;&#65533;&&#676;&#65533;y&#65533;&#1910;&#65533;&#65533;j|.&#65533; 	[&#65533;rF&#65533;G H&#65533;&&#65533;:&#65533;&#65533;8&#65533;4@:&#65533;&#65533;&#65533;&#65533;-m&#65533; &#65533;<&#65533;S&#65533;+u&#65533;&#65533;&#65533; *&#65533; 	&#65533; &#65533; &#65533;&#65533;&#65533;?q&#65533;&#65533;|&#65533; '&#65533;&#65533;&#65533; &#65533;&#65533;&#65533;03&#65533;&#65533;&#65533;	&#65533;&#65533;
&#65533;p	&#65533;0	H&#65533;y&#65533; Pu,	&#65533;&#65533;G&#65533;OP_&#65533;E&#65533;p&#65533;
&#65533; &#65533;&#65533; &#65533;2S{&#65533;30&#65533;&#65533;&#65533;#p&#65533;&#65533;-&#65533;&#65533;Q&#65533;(!&#65533;&#65533;* &#65533;20x&#65533;
&#65533;&#65533;JZ&#65533;&#65533;<&#65533;&#65533;s&#65533;&#65533;0&#65533;&#65533; 	&#65533;P&#65533;&#1757;35&#65533;&#1472;&#65533;&#65533;&#65533;|p@&#65533;e5&#65533;&#65533;Z&#65533;&#1373;&#8093;&#65533;&#65533;&#65533;K&#65533;&#65533;&#65533;&#65533;-&#65533;&#65533;&#65533;&#65533;}&#65533;&#65533;M}&#65533;7&#65533;&#65533;M&#65533;&#65533;&#65533;Z&#65533;S&#65533;&#65533;&#65533;&#65533;\I&#65533;\&#1859;&#65533;&#65533;&#65533;_&#65533;&#65533;O9&#65533;&#65533;[&#65533;Mq&#65533;&#65533;&#65533;\&#65533;&#65533;&#65533;&#65533;g&#65533;&#65533;&#65533;&#65533;A&#65533;&#65533;&#65533;&&#65533;n_&#65533;Z&#65533;<2&#65533;1|`&#65533;&#65533;&#65533;<&#65533;&#65533;1&#65533;&#65533;&#65533;&#65533;&#65533;0&#244;&#65533;Wr1&#65533;K{GL&#65533;&#65533;&#65533;y&#65533;&#65533;&#65533;&#1489;Lb6&#65533;&#1352;H&#65533;H&#65533;$f&#65533;$f&#65533;`n&#65533;&#65533;&#65533;&#65533;*^"#K;&#65533;m&#65533;&#65533;&#65533;&#1558;m&#65533;&#65533;&#65533;&#65533; &#1534;&#65533;&#65533;7n&#65533;r&#65533;V-[7p&#2036;Q&#65533;VM[6l&#1652;a&#760;&#65533;&#15757;&#1446;I&#65533;&#65533;&#65533;g)&#65533;E+y2&#1716;j&#65533;d&#956;&#65533;M[7o&#1910;a&#65533;v&#65533;Z&#65533;&#65533;i&#1320;E{&#65533;l&#65533;c&#464;)c&#65533;4Y2c&#65533;&#65533;C&#65533;1b&#65533;|&#65533;k&#65533;0_&#65533;&#270;&#65533;e&#65533;.^c&#65533;&#65533;b&#65533;&#65533;0d&#916;6&#814;&#65533;`&#65533;t&#65533;z%+&#65533;&#65533;[&#65533;&#65533;&#65533;&#65533;&#65533;.&#65533;_&#65533;&#65533;&#65533;K&#65533;&#65533;&#132;[&#65533;ekW&#65533;&#390;&#65533;a&#65533;l&#65533;1e&#520;&#65533;FL&#65533;3d&#65533;&#65533;c&#65533;&#792;j&#65533;v!'V&#65533;g&#771;&#65533;&#65533;&#65533;&#65533;v&#16027;~&#65533;&#65533;q&#65533;&#65533;aw&#65533;^&#907;&#65533;r&#65533;Z9&#65533;&#65533;%&#65533;*R&#65533;B&#65533;
&#65533;)R&#65533;6k&#65533;(&#65533;&#65533;)&#65533;\&#65533;B&#1253;k&#65533;&#65533;1&#65533;&#844;&#65533;fV&#65533;X&#65533;e&#334;&#65533;%&#65533;&#65533;i&#1290;YF>&#65533;&#65533;&#239;&#65533;&#65533;&#65533;!&&#65533;d DF@&#65533;&#65533;&#65533;&#65533;&#65533;^n&#65533;&#65533;&#65533;"~"&#65533;#&#65533;@&#65533;"	"|&#65533;l&#65533;&#65533;b&#65533;&#65533;&#65533;XPa^&#65533;&#65533;R q&#65533;@&#65533;.&#65533; p&#65533;&#65533;0&#65533;&#65533;P&#65533;	 h&#65533;&#65533;&#65533;`*'&#65533;&#65533;&#65533;&&#65533;&#65533;X I#P 
.&#65533;`&#65533;&#65533;&#65533;&#65533;N:&#65533;$&#65533;M4&#65533;&#65533;&#65533;,d&#65533; < A&#65533;|8&#65533;	)&#65533;&#65533;&#65533;-&#65533;&#65533;A&#65533;t@&#65533;$&#65533;&#65533;&#65533;&#65533;&#65533;&#65533;6&#1568;&#65533;>&#65533; *&#65533; &#65533;l&#65533;Z&#65533;1&#65533;h&#65533;&#65533;&#65533;L&#65533;&#65533;SH@!pH&#65533;&#65533;]&#65533;&#65533;Z&#65533;[&#65533;Yf&#65533;%WR&#65533;B&#65533;&#65533;&#65533;:&#65533;&#65533;6&#65533;pj&#65533;c&#65533;8&#65533;x&#65533;9&#65533;&#65533;#&#65533;=&#65533;&#65533;c&#65533;<&#65533;0&#65533;\;&#65533;&#65533;&#65533;&#65533;:&#65533;&#65533;&#65533;;&#11619;u&#65533;&#65533;&#65533;^9&#65533;}c&#65533;7&#65533;hc[6&#65533;}C&#65533;}&#65533;p&#65533;_&#65533;&#65533;}&#65533;Z&#65533;&#65533;&#65533;[&#65533;&#65533;}X&#65533;9&#52056;b9&#65533;p&#65533;&#65533;9N&#65533;4&#65533;8&#65533;&#65533;2&#65533; 9&#65533;4RV&#65533;c&#65533;&#65533;Pce&#65533;Y^&#65533;&#65533;&#65533;X&#65533;c&#65533;&#65533;&#857;&#65533;4&#1024;Y&#65533;h&#65533;P&#65533;3z.&#65533;&#65533;&#65533;B&#65533;&#65533;.&#65533;&#65533;1&#65533;&#65533;b&#65533;&#65533;&#65533;&#65533;j.&#65533;&#65533;&#65533;0&#65533;&#65533;&#65533;.&#65533;&#65533;&#65533;.&#65533;&#65533;"&#47995;N/&#65533;&#65533;&#48365;6&#65533;-&#65533;&#65533;&#65533;&#65533;&#65533;6l[t&#65533;&#1544;)&#65533;+&#65533;&#65533;&#65533;K`&#65533;)&&#65533;h&#65533;iPq&#65533;y&#65533;f&#65533;y&#985;i&#65533;9&#26182;&#65533;&#65533;&#65533;qeJBfi&7&#65533;[PIE&#65533;^&#65533;9&#65533;&#65533;&#65533;&#65533;q&#65533;cj&#65533;&#65533;=)&#65533;&#65533;&#65533;%&#65533;&#65533;&#65533;&#65533;&#65533;2_f&#65533;&#65533;&#65533;&#65533;c&#65533;&#65533;FdryE&#65533;p&#65533;~&#65533;a&#65533;{&#65533;[j&#65533;:&#65533;|&#65533;}&#65533;&#65533;\&#65533;dfO&#65533;&#65533;_z&#65533;&#65533;&#65533;]t&#65533;&#65533;&#65533;Xd&#65533;%]&#65533;?&#65533;Zf&#65533;>&#65533;\&#666;%X&#65533;bX&#65533;E-nq@&#65533;&#65533;&#65533;&#65533;o&#65533;F&#65533;&#65533;(&#65533;&#65533;j&#203;\$f|yE-j&#65533;Z&#65533;&#65533;*&#65533;&#65533;&#65533;b0&#65533;&#65533; &#65533;~&#65533;&#65533;&#65533;.F(B_&#65533;B&#65533;&#65533;`&#65533;&#65533;	&#65533;&#65533;7&#65533;&#65533;&#65533;a&#65533;&#65533;(&#65533;&#65533;YL/p&#65533;&#65533;&#65533;P&#65533;&#65533;l&#65533;a&#65533;j0&#65533;*D0&#65533;'&#65533;&#65533;&#322;&#65533;&#65533;E &#65533;&#65533;E/&#642;&#65533;&#65533;b+L&#65533;	O&#65533;&#65533;&#65533;8&#65533;':&#513;&#65533;&#65533;&#65533;i&#65533;&#65533;&#65533;&#65533;&#65533;.?\&#65533;7&#65533;&#65533;&#65533;&#65533;&#65533; &#65533;HH&#65533;R&#65533;&#65533;&#65533;&#65533;q&#65533;[\&#65533;@&#65533;A&#65533;&#65533;&#65533;#&#65533;<&#65533;&#65533;p&#65533;&#65533;&#65533; /&#65533;V@&#65533;`&#65533;/p
F&#65533;&#65533;&#65533;&#65533; 8`-9 p&#65533;4&#65533;&#65533;&#65533;&#65533;&#65533; L&#65533;d&#65533;&#65533; 
L&#65533;&#65533;ab@&#65533;&#65533;0Lu&#65533;&#65533; &#65533;p=&#65533;&#65533;&#65533;(0&#65533;l&#65533;L p&#65533;d@"8
&#65533;&#65533;&#65533;&#65533;&#65533;@@@&#65533;&#65533;&#65533; @&#65533;KY&#65533;*P&#65533;<i&#1536;2&#65533;&#65533;&#65533; &#65533; &#1555;&#65533;d&#65533;&#65533;&#768;$&#65533;&#65533;.&#65533;Pl &#65533;)&#65533;B"Pa&#65533;V&#65533;&#65533;&#65533;&#65533;&#283;4&#65533;	&#65533;LTB&#65533;H&#65533;&#65533;7L+b&#727;&#65533;51&#65533;&#65533;a]|&#65533;&#65533;&#65533;u.&#65533;&&#65533;^&#65533;&#65533;26-m&#65533;![&#65533;&#65533;&#65533;Oq4&#65533;cX&#23231;&#65533;&#65533;/&#65533;BLT&#65533;&#65533;T&#65533;&#65533;S&#65533;&#65533;&#65533;cD{&#65533;&#65533;&#65533;P2&#65533;7&#65533;&#65533;&#65533;@&#1496;]uh&#65533;&#486;-~&#65533;&#65533;eY&#65533;F&#65533;V&#65533;&#65533;&#65533;dpZ&#1250;6&#65533;E&#65533;`&#65533;&#65533;&#65533;&#65533;&#65533;&#65533;~kK&#65533;&#65533;&#65533;/P&#65533;&#65533;&#65533;i&#65533; Y/&#65533;Aq&#65533;&#65533;h-[&#65533;&#65533;v!b&#1068;-r&#65533;"&#65533;&#65533;&#65533;0&#65533;&#65533;&#65533;&#65533;&#65533;1&#65533;&#65533;X&#65533;p&#65533;k\e0&#65533;A&#65533;F~X&#65533; c0C&#65533;F/bQ&#65533;Q&#65533;&#65533;&#65533;&#1565;-,&#65533;&#488;&#65533;&#65533;&#65533;gq&#65533;` &#65533;#&#65533;5Fa&#65533;&#65533;gC&#65533;&#65533;2&#65533;+&#65533;&#65533;"-&#65533;a&#65533;Z&#65533;Rz&#65533;&#65533;x,bq`W&#65533;X}sN&#65533;&#65533;C?&#65533;&#202;
&#65533;n&#65533;Z&#65533;
&#65533;&#65533;&#65533;&#65533;&#65533;(J&#65533;&#65533;U&#65533;x&#65533;h&#65533;*R&#65533;&#65533;W&#65533;	^&#65533;*R&#65533;T&#65533;&#65533;&#65533;&#65533;,l&#65533;&#1015;&#65533;&#65533;1&#65533;s&#1110;&#1988;&#65533;&#65533;h&#65533;+>&#65533;&#65533;z"&#65533;p.xH&#65533;#}&#65533;&#65533;r&#65533;w&#65533;&#65533;a&#65533;,&#65533;&#65533;q&#65533;g&#65533;Hv&#65533;&#65533;&#65533;&#65533;`&#65533;`&#65533;f0&#65533;I3p&#65533;B&#65533;x&&#16197;.&#1714;&#65533;q&#65533;&#65533;c^[*&#65533;+Z&#65533;6&#65533;&#65533;2&#65533;n&#65533;?auy&#364;8q&#65533;Qq
S&#65533;&#65533;&#65533;t*$&#65533;V&#65533;&#65533;&#436;&#65533;`*&#65533;&#65533;&#65533;P&#65533;
&#65533;&#65533;h &#65533;5I&#65533;&#65533;&#65533;&#65533;!0x&#65533;B&#65533;&#65533;&#65533;V	&#65533;a&#65533;g&#65533;4F1&#65533;~c&#65533;<&#65533;_ &#65533;-&#65533;(&#65533;Y&#65533;K	1 !@&#65533;&#65533;|&#65533;&#65533;&#1312;78F&#65533;&#65533;&#65533;)p&#65533;*Ye&#65533;&#65533;r&#65533; 4&#65533;&#65533;mF&#65533;hR&#65533;&&#65533;&#65533;&#65533;&#65533;+*&#65533;&#65533;<{&#65533;&#1318;+YU&#65533;`&#65533;J8
H &#65533;	l 6 &#65533;&#65533; &#65533;@M&#65533; 2 &#65533;&#65533;9&#65533;&#65533;&#65533;P&#65533;+lAl]&#65533;&#65533;BP&#65533;1 &#65533;e&#65533;&#65533;&#65533;*M&#65533;L&#65533;&#65533;&#65533;h&#1921;J} &#65533;%Ub`o&#65533;&#65533;U!&#65533;f4&#65533;&#65533;@a&#65533;(E'$&#65533;F0b&#65533;PD"QA &#65533;7=&#65533;X&#65533;.&#65533;&#65533;&#65533;Y4&#65533;C&#65533;&#65533;v;&#65533;A}&#65533;&#65533;&#65533;.<&#65533;&#65533;\x&#65533;C&#65533;&#65533;U&#65533;&#65533;IL_&#65533;&#65533;&#65533;&#65533;&#65533;&#65533;,&#65533;9&#65533;&#65533;&#65533; o&#1404;n[&#65533;&#65533;T&#65533;&#65533;&#65533;kiLg&#65533;&#65533;Xc&#65533; &#414;&#65533;&;&#65533;]Y&#65533;&#65533;&#65533;&#65533;&#65533;C|a{&#65533;3&#65533;O&#1385;&#65533;X&#65533;F3&#65533;&#65533;&#65533;ej&#65533;Yh2&#65533;&#65533;&#65533;&#65533;&#65533;[&#65533;&#65533;Z&#65533;3m&#65533;e&#65533;|&#65533;`&#65533;3&#65533;6ka(C&#65533;&#65533;&#65533;&#65533;&#65533;&#65533;5&#65533;&#65533;'C&#65533;&#608;&#65533;&#65533;A&#65533;&#65533;'>&#65533;5&#65533;&#65533;&#65533;&#65533;rn&#65533;&#1040;&#65533;2&#65533;!f4&#65533;>&#65533;H&#65533;1&#65533;!&#65533;&#65533;&#65533;Q&#65533;&#65533;-ZA&#65533;OZ &#65533;[&#65533;&#65533;H &#65533;A?a&#65533;&#65533;Y0&#65533;G&#65533;,{&#65533;&#65533;'&#1221;Ux&#65533;&#65533;a&#65533;&#65533;Sh&#65533;&#65533;J &#65533;1&#65533;&#65533;q&#65533;{&#65533;Up&#65533;&#65533;&#65533;&#65533;&#65533;&#65533;c&#65533;S&#65533;.P &#65533;O&#65533;0R&#65533;N&#65533;)K&#65533;O&#65533;!&#65533;&#65533;Q(#,SXVP&#65533;U&#65533;&#65533;3&#65533;S`&#65533;B*t&#65533;!0&#65533;&#65533;1&#65533;$AYH0W&#65533;YD&#1539;=&#65533;&#65533;?HM@&#65533;-&#65533;z8L&#65533;&#65533;`&#65533;&#65533;&#65533;.&#65533;&#65533;&#65533; BA>D&#65533;Wx&#65533;>&#65533;C<
2"&#65533;&#65533; 4&#243;&#65533;X&#65533;_h&#65533;9sD#&#65533;r@X&#65533;ZX1>&#65533;&#65533;&#65533;Z&#65533;&#65533;&#65533;` @dA-&#65533;&#65533;P&#65533;C62$D&#65533;&#65533; &#65533;Q &#65533;,&#65533;#DBTh, W(&#65533;M&#65533;N0:&#65533;M`@&#65533;&#65533;<P&#65533;5&#65533;_&#65533;C&#65533;c&#65533;&#65533;&#65533;!&#65533;pD&#65533;0D=<;F8&#65533;&#65533;J 2"&#65533;Dk&#65533;[&#65533;&#65533;2X&#65533;  L&#65533;&#65533;&#65533;&#65533;&#65533;&#65533;&#65533;&#65533;&#65533;&#65533;&#65533;xd&#65533;X&#65533; M&#65533;([&#65533;%	&#65533; *&#65533;&
&#65533; &#65533; %X&#65533;%@sD$&#65533;&#65533;@#x6&#65533;&#65533;&#65533; &#65533;&#65533;h&#65533;V&#1664;
&#65533; &#65533;&#65533;&#65533;&#640;&#1537;(&#65533;&#65533;#x&#65533;a'&#65533;&#65533; &#65533;&#65533;-&#65533;&#65533;&#65533;\&#65533;/&#65533;&#65533;0&#65533;&#65533;&#65533;d&#65533;` uK v&#65533;*&#65533;%&#65533;&#65533;&#485;&#788;X&#65533;&#65533;P&#65533;&#65533;&#65533;D&#65533;&#65533;&#65533;&#65533;&#65533;$&#65533;:PJp&#65533;C0&#65533;B A&#65533;&#65533;@&#65533;q&#1091;&#65533;&#65533;wy&#65533;&#65533;&#65533;8&#65533;;&#65533;;&#65533;&#65533;&#65533;2&#65533;r1=&#1027;&#65533;T;34&#251;&#65533;z&#65533;mi8&#65533;)&#65533;&#65533;g1&#65533;j&#65533;&#65533;&#65533;&#65533;&#65533;&#65533;&#65533;K<&#65533;&#65533;&#65533;&#65533;)&#65533;z&#65533;j&#65533;&#65533;&#65533;1&#65533;&#65533;!&#65533;&#65533;<&#971;&#65533;&#65533;z&#65533;&#65533;&#65533;+&#218;&#65533;&#65533;&#65533;&#65533;~&#65533;&#65533;&#65533;	&#65533;&#65533;&#65533;yI;;&#65533;&#539;&#65533;&#65533;&#65533;&#65533;hY&#65533;h9&#65533;5X&#65533;}N&#65533;<N&#65533;;&#929;&#65533;9&#65533;&#65533;[&#65533;q&#65533;&#65533;N&#65533;&#65533;N&#13116;gY&#65533;&#65533;4&#929;!&#65533;&#65533;&#65533;&#2999;&#65533;3&#65533;x"&#65533;&#65533;&#65533;&#65533;@&#65533; &#65533;&#65533;&#65533;`&#65533;&#65533;&#65533;&#65533;I&#65533;0&#65533;ex&#65533;$
&#65533;&#65533;&#65533;&#65533;T&#65533;O`&#65533;Y`&#65533;5J1&#65533;&#65533;J<4]`&#65533;SH&#65533;&#65533;&#65533;W&#65533;XP0Ot&#65533;`&#65533;Y8&#65533;U&#65533;&#65533;&#65533; WX&#65533;A&#65533;0P&#65533;EK0ZL0VPIC&#65533;40 &#65533;&#65533;%&#65533;UHQW&#65533;L&#65533;QE&#65533;L&#65533;J&#65533;&#65533;I&#65533;&#65533;K&#1028;&#65533;&#65533; &#65533;N&#65533;A&#65533;&#65533;#&#718;Q&#65533;4S QhR'&#65533;PWh1+Q>d&#65533;{4'&#366;P&#65533;"I&#65533;&#65533;a&#65533;: G&#65533;R8&#65533;(Q&#1770;&#65533;>6\&#65533;s&#65533;&#65533;&#65533;T&#65533;S=&#65533;&#65533;&#65533;S&#65533;&#65533;&#65533;$Y0&#65533;&#65533; 2T&#65533;-&#1183;&#65533;&#65533;&#65533;&#65533;aI0&#1264;)&#1332;.&#65533;T@&#65533;0*,&#65533;M&#65533;&#65533;&#65533;&#65533;&#65533;&#65533;QV,65&#65533;SPUh&#65533;&#65533;YQ&#65533;RCX0&#65533;LX?&#65533;= F^&#773;&#65533;&#65533;h&#65533;&#65533;Ba[&#65533;&#65533;&#65533;j&#65533;;&#65533;3a&#14195;&#65533;&#65533;9&#65533;&#65533;&#65533;&#65533;DG-&#65533;&#65533;&#65533;&#65533;ZhE&#65533;"&#65533;&#65533;e&#65533;h+&#65533;&#65533;i&#65533;&#65533;U&#65533;&#65533;&#65533;&#65533;p&#65533;&#65533;(&#1044;xW&#65533; *A(
p&#65533;,&#1600;@&#65533;&#65533;}&#65533;6&#65533;S&#65533;`(X&#65533;hWP&#65533;V
&#65533;M&#1600;h&#65533;~Z&#65533;&#65533;<&#65533;&#65533; 
&#1536;P&#65533;&#65533;&#65533;&#65533;&#65533;&#65533;&#65533;&#65533;)9&#65533;&#65533;;Y&#65533;P&#65533;H&#65533;&#65533;e&#65533;-&#65533;J&#65533;H&#1536;bz&#679;&#65533;h&#65533;8&#65533;M&#576;&#65533;&#785;&#65533;&#65533;)&#65533;&#65533;@(&#65533;A @&#65533;&#65533;&#65533;ri&#65533;l&#65533;&#65533;:H*sI&#65533;&#65533;&#65533;&#65533;&#65533;&#65533;;&#65533;&#65533;s;&#65533;&#65533;;&#65533;&#65533;<0&#254;&#65533;K<&#65533;;&#65533;{&#65533;&#65533;&#65533;my&#65533;&#65533;&#65533;&#65533;&#65533;;&#65533;&#65533;=&#65533;Y&#65533;&#65533;)&#65533;I&#65533;&#65533;=&#8984;&#65533;&#65533;&#781;	&#65533;}&#1855;e&#65533;9,&#65533;&#65533;&#65533;&#16187;Z&#65533;&#65533;&#65533;+&#65533;y&#65533;&#65533;I[&#65533;&#681;&#65533;&#65533;&#65533;&#65533;&#780;&#65533;[&#65533;CL&#65533;&#65533;;&#65533;&#65533;&#65533;&#65533;&#65533;]&#65533;&#65533;&#65533;&#65533;&#65533;&#65533;&#65533;;&#65533;}m&#1622;&#65533;&#386;&#65533;&#65533;&#65533;&#65533;&#65533;&#65533;&#65533;&#65533;L&#227;&#65533;rZj	\&#65533;m4(	uCr!#&#65533; ^H j&#65533;&#65533;&#65533;]&#65533;&#65533;(&#65533;5(&#65533;?&#65533;h&#65533;&#65533;3&#65533;N&#65533;Q&#526;r&#65533;BEESPP@<P&#65533;R&#65533;Sh&#65533;&16]&#65533;*5&#65533;VTZ(&#65533;R@&#65533;0&#65533;&#65533;&#65533;&#65533;_NU&#65533;&#65533;e&#65533;5Z&#65533;&#948;`Y1&#65533;m&#65533;E&#65533;&#65533;&#65533;&#65533;G&#65533;&#65533;J&#65533;`
&#65533;`J&#65533;&#65533;&#65533;L&#65533;&#65533;&#65533;`K&#1540;N&#516;K aO&#65533;&#65533;6)&#65533;.aM&#65533;&#65533;.&#65533;r2BW,&#65533;#4&#65533;&#65533;K&#65533;&#65533;&#65533;H&#65533;&#65533;I&#65533;&#65533;F&#65533;7`N2&#65533;> F&#65533;&#65533;&#1924; &#65533;Yd&#65533;Y A&#65533;&#65533;&#65533;G&#65533;Bm&#65533;X&#65533;&#65533;,&#65533;BFV&#65533;C@&#65533;O&#65533;&#65533;&#65533; &#65533;";&#65533;&#65533;VH&#65533;5&#65533;Tc8&#65533;B7&#65533;B9&#65533;&#65533;7^ &#65533;&#65533;8&#65533;c<&#65533;_&&#65533;Qh&#65533;S$41S1V(O`bU&#65533;U&#65533;KH>&#65533;<0J /&#65533;&#65533; #&#65533;A&#65533;B,&#65533;&#65533;?&#65533;&#65533;0R&&#65533;K&#65533;T6&#65533;bBN&#65533;&#65533;&#65533;A&#65533;A0&#65533;&#65533;O&#65533;&&#65533;I&#65533;&#65533;&#65533;&#65533;wZ&#65533;&#65533;&#681;&#65533;&#65533;&#65533;&#65533;&#65533;x&#65533;&#65533;&#65533;&#65533;&#65533;&#65533;&#65533;J&#65533;%&&#65533;&#65533;&#65533;&#65533;&#65533;` 	0&#65533;
&#65533; &#65533;(m&#421;.&#65533;&#65533;l&#65533;&#65533;:&#65533;&#529;X&#65533;&#65533;(&#65533;&-	H&#65533;&#65533;&#65533;&#65533; 8&#65533;P%Q&#65533;&#65533;&#65533;&&#538;&#65533;&#65533;&#65533;)&#1537;&#65533;&#65533;'8&#65533;&#65533;F&#65533;H(&#65533;&#723;[&#65533; &#65533;Y&#65533;&&#65533;&#65533;G~l&#65533;<&#65533;%&#65533;&#65533;+&#65533;&#65533;&#65533;K>&#65533;&#65533;&#65533;:X[&#65533;&#65533;&#65533;uA&#65533;&#65533;&#65533;&#65533;&#65533;M*pLtIi&#65533;&#65533;=&#65533;Kv&#65533;&#65533;&#65533;&#65533;*l&#65533;)&#65533;&#65533;&#65533;{\&#65533;4&#65533;*&#65533;4L7 &#65533;&#65533;&#65533;&#65533;&#65533;&#65533;n&#65533;;&#65533;&#65533;*&#65533;&#42501;Y&#65533;&#65533;c&#1826;.&#44610;&#42966;L&#65533;V&#65533;&#65533;&#65533;&#65533;&#65533;|&#849;&#65533;j&#65533;&#65533;&#65533;&#65533;&#65533;&#65533;{&#65533;&#65533;&#65533;&#65533;&#65533;&#65533;&#65533;&#65533;]&#65533;&#65533;&#65533;&#65533;N&#65533;&#65533;3X&#65533;&#65533;t&#65533;&#65533;&#1898;&#65533;b&#524;&#65533;y1L&#65533;&#65533;m&#65533;&#65533;"2^p&#65533;$I$2+&#65533;&#65533;&#65533;&#65533;&#65533;&#65533;x_&#1541;&#65533;&#65533;/L&#65533;R&#65533;O&#65533;N&#1540;L&#65533;P&#65533;&#65533;IO&#65533;"&#65533;&#65533;&#65533;RP8&#65533;Np&#65533;%$&#65533;&#65533;&#1870;N&#65533;(&#65533;&#65533; &#65533;&#65533;RPP=&#65533;c&#65533;S&#65533;&#65533;S&#65533;&#65533;&#65533;&#65533;>&#65533;&#65533;&#65533;SS&#65533;)&#65533;&#65533;'dO&#65533;&#65533;I&#65533;I&#65533;`&#65533;Q&#48516;&#836;&#65533;&#65533;&#65533;&#1796; }N&#65533;`-&#65533;&#65533;F2&#65533;&#65533;l&#65533;&#65533;F&#65533;&#902;&#65533;L&#65533;&#65533;&#65533;&#65533;K&#65533;&#65533;I&#65533;&#65533;Gx&#65533;F8= &#65533;+&#65533;&#65533;, 88bE&#65533;&#65533;&#65533;&#65533;LxmSm&#65533;N&#65533;R&#65533;T|&#65533;s&#65533;Tn&#65533;&#65533;&#65533;H&#65533;4#,_T@Bo&#65533;/&#65533;_&#65533;&#65533;Cqay	&#65533;&#65533;L&#65533;=Eq'&#65533;&#65533;&#65533;SHS&#65533;&#65533;&#65533;&#65533;&#65533;&#65533;&#65533;&#65533;&#65533;&#65533;X&#65533;#&#65533;&#65533;R&#65533;&#65533;&#65533;^RP&#1028;JP&#65533;OX&#65533;O&#65533;&#65533;F<&#65533;: F&#65533;&#65533;M(&#65533;
O&#65533;P(B&#65533;yRQH_R&#65533;&#1806;*&#65533;&#65533;#&#65533;&#65533;&#65533;N_&#65533;&#65533;&#65533; &#65533;&#65533;no&#65533;&#65533;&#65533;9&#65533;&#65533;<&#65533;&#65533; x6&#65533;&#65533;z&#1783;P&#65533;&#65533;i#&#65533;fSB&#65533;(&#65533;&#65533;&#65533;}W&#65533;#7&#65533;Yr&#641;&#65533;&#65533;P J&#65533;&#65533;/)&#65533;&#65533;%K_ N_ &&#65533;&#65533;W1&#65533;&#65533;Wo&#1408;&#65533;|&#65533;x &#65533;&#65533;&#65533;=&#65533;&#65533;&#65533;&#65533;$9&#65533;%&#65533;&#65533;&#65533;&#65533;)q&#65533;&#65533;&#65533;V&#65533;uk&#65533; a x&#65533;H@9&#65533;Y&#65533;&#65533;&#65533;&#65533;&#1896;&#65533;=&#65533;s&#65533;&#65533;f&#641;- &#65533;&#965;i&#65533;};&#65533;&#65533;&#65533;n&#65533;&#65533;&#65533;&#65533;&#65533;:0;xi&#65533;&#65533;;fIM&#65533;&#10863;;&#65533;r&#65533;&#65533;Q[&#65533;&#65533;[&#65533;&#65533;&#65533;&#65533;&#65533;Y&#65533;j&#65533;m&#65533;&#65533;;\&#65533;&#65533;&#1916;&#65533;&#65533;&#65533;U=}&#65533;w&#65533;I&#808;&#65533;&#65533;&#65533;Z&#65533;}&#65533;&#1221;=&#65533;5]&#65533;&#65533;&#65533;r&#65533;q7;&#65533;&#65533;&#1756;&#65533;&#65533;;&#65533;&#65533;&#65533;&#1748;&#1705;&#65533;xuI&#65533;w&#65533;&#65533;k&#65533;f1Lj	&#65533;4jh&#65533;&#65533;u[&#1405;k&#65533;]&#65533;z&#1111;&#65533;&#65533;&#65533;E&#65533;`i&#65533;-&#65533;BR&#65533;.l&#65533;&#65533;\&#1585;&#65533;d<&#65533;&#65533;&#65533;&#65533;&#384;&#65533;=$1&#65533;dP&#65533;&#65533;&#65533;&#65533;O&#65533;m^&#65533;&#65533;&#65533;^&#65533;&#65533;A&#65533;~&#65533;&#65533;&#65533;&#65533;&#65533;&#65533;Q&#814;/^&#65533;&#65533;un&#65533;4{n&#65533;&#65533;&#65533;H3&#65533;&#65533;&#65533;&#65533;&#65533;&#65533;6F`P&#65533;&#65533;)&#65533;l@&#65533;&#65533;n&#65533;g|L m&#65533;Q&R&#65533;&#65533;&#65533;V&#65533;&#447;&#65533;&#65533;&#964;J&#65533;oL&#65533;&#65533;6i&#65533;\&#65533;\&#65533;`]&#65533;&#65533;z|L&#65533;&#1127;S&#65533;B&#65533;0&#65533;)&#65533;.H&#65533;; &#65533;Bx&#65533;|&#65533;&#65533;&#65533;P&#65533;&#65533;P&#65533;Qn&#65533;&#65533;Sd%M&#65533;&#65533;4(&#65533;R&#65533;&#65533;5
n&#65533;_S&#65533;~&#65533;O@~%~&#65533;7m&#65533;o&#65533;&#65533;~&#65533;G&#65533;k&#65533;&#65533;@&#65533;+&#65533;O&#65533;-g&#65533;&#65533;W&#65533;&#65533;&#65533;~&#679;|&#911;&#65533;F`G&#65533;`K&#65533;E&#65533;=i&#65533;&#65533;&#65533;&#65533;&#65533;"H&#65533;*Y&#65533;&#65533;0&#65533;&#65533;M&#65533;0&#65533;%&#65533;	&#65533;$&#65533;Z\x1#&#65533;&#65533;&#65533;<~&#65533;&#65533;1&#65533;&#65533;H-i&#65533;t&#65533;&#1190;M)5&#65533;S&#65533;&#65533;<l&#568;&#65533;&#65533;F&#65533;4b&#65533;&#65533;1&#65533;/&#65533;-&#65533;b
&@|&#65533;&#65533;&#134;V?l&#65533;p&#65533;&#65533;P3P&#65533;&#65533;&#65533;&#65533;&#65533;f&#65533;0pv&#65533;(p&#65533;
&#65533;&#197;	$L&#65533;&#65533;AC	.x0&#65533;&#65533;&#65533;:h&#65533;`1&#65533;&#65533;&#65533;,[&#65533;x&#65533;&#65533;&#65533;J &#65533;Vm
8x&#65533;&#65533;A&#65533;*L&#65533;&#65533;&#65533;CW&#65533;s/\ A&#65533;&#328;&#65533;8d&#65533;!&#266;\&#65533;&#65533;s&#65533;={&#65533;&#65533;&#65533;s&#65533;&#65533;9t&#65533;4&#65533;c&#65533;&#65533;&#65533;&#65533;r&#65533;&#65533;a>&#462;&#65533;9&#1787;K.&#65533;&#65533;&#65533;8l&#936;i&#65533;~&#65533;&#65533;8&#65533;&#65533;&#65533;i&#65533;&#65533;&#923;6o&#65533;&#65533;w&#65533;&#65533;z&#65533;&#65533;&#1375;S&#65533;&#65533;&#65533;m&#65533;&#65533;^m&#65533; n&#529;]&#65533;A&#65533;&#65533;w&#65533;q&#65533;&#65533;t&#65533;&#65533;1&#65533;t&#65533;&#21575;p!&#65533;&#65533;Gs&#65533;M&#65533;&#65533;Vh&#65533;&#65533;&#65533;&#65533;3&#65533;8&#65533;vy(&#65533;&#65533;8&#65533;X&#1806;#&#455;}&#65533;wG&#65533;&#65533;&#1860;&#65533;&#65533;&#65533;&#65533;&#65533;&#65533;&#65533;j&#65533;G&#65533;w p&#450;&#679;_uo8i &#65533;&#65533;&#65533;F&#65533;&#65533;&#65533;
+&#65533;&#65533;&#65533;,&#65533;&#65533;&#1162;+&#65533;&#65533;&#65533;g,&#65533;&#1842;&#65533;.&#65533;&#1826;&#735;&#65533;&#1586;&#65533;0&#65533;&#65533;&#139;&#65533;&#65533;#&#65533;/&#65533;&#65533;&#65533;-&#65533;&#65533;2&#65533;,&#65533;&#65533;&#1610;*&#65533;&#65533;&#65533;'&#65533;hr&#65533;$&#65533;&#65533;&#65533;	(&#65533;x&#65533;IB&#65533;T&#65533;I'&#65533;l&#65533;D&#65533;vJ'&#65533;d&#65533;	&&#65533;x2&#65533;)&#65533;&#65533;|&#65533;)o&#65533;bJ)&#65533; K&#65533;)&#65533;&#65533;R&#65533;)&#65533;"k
*&#65533;&#65533;2-&#65533;&#65533;`&#65533;&#65533;)&#65533;H&#65533;m*&#65533;&#65533;&#65533;+&#65533;&#65533;&#65533;J+&#65533;[
(&#65533;db&#65533;H&#65533;&#65533;kH&#65533;`r&#65533;&#65533;	]&#65533;	'&#65533;h2k&#65533;!&#65533;K	&#65533;&#65533;&#65533;I&&#65533;&#65533;&#65533;&#65533;&#65533;&#795;&#65533;&#65533;gr	%&#65533;0&#65533;&#65533;!&#65533;&#65533;&#65533;&#65533;b&#65533;&#65533;&#65533;@&#65533;&#65533;HE&#65533;&#65533;{pJ&#65533;&#65533;&#65533;&#65533;&#668;&#65533;&#818;C-&#65533;z&#65533;&#65533;3&#65533;:&#65533;&#65533;!&#65533;	&#65533;6&#65533;r&#65533;&#65533;&#65533;&#65533;R&#65533;6&#65533;l&#65533;&#65533;&#65533; &#65533;#&#65533;@"&#65533;&#65533;&#65533;T&#65533;$]Rs&#65533;2c&#65533;I&#65533;&#65533;&#65533;|5&#65533;&#65533;&#65533;+&#1171;HI$c&#65533;L&#65533;#&#65533;,&#65533;#M;&#65533;&#65533; }&#65533;Az R&#65533;"&#65533;P&#65533;#g&#65533;}&#65533;&#65533;e/]&#65533;#&#65533;0-&#65533;&#1991;&#65533;	&#65533;+M*#&#65533; &#65533;7&#1605;c&#65533;8&#65533;,&#65533;"n&#65533;&#65533;;&#65533;`&#65533;6&#65533;&#65533;5&#512;Tb(&#65533;&#65533;(&#65533;&#65533;&#65533;	(&#65533;p	 p&#65533;&#65533;`0&#65533;&#65533;&#65533;f&#65533;j &#65533;&#65533;0&#65533;&#65533;&#65533;&#65533;&#65533;&#65533;&#65533;,&#65533;&#65533;Z&#65533;&#65533;&#65533;&#65533;;&#65533;V _A4 ~&#65533;5 &#65533;&#65533;&#65533;0&#65533;&#65533;&#65533;S&&#65533; W<&#65533;RT&#65533;2h&#65533;f&#65533;"=@
H`8&#65533;&#65533;&#1256;&#65533;|U&#65533;V0@| .X&#65533;.&#65533;>&#65533;&#65533; A
p@&#65533;7G9v&#65533;C&#65533;&#65533;U&#65533;K&#65533;yNs&#65533;&#65533;&#65533;&#65533;@&#65533;&#65533;&#65533;z&#65533;&#65533;rihP&#65533;&#65533;h&#65533;&#65533;&#65533;K&#65533;a&#65533;|&#65533;D&&#65533;&&#65533;:=&#65533;C&#65533;&#65533;" -hlx|&#65533;&#65533;E1&#65533;&#459;b&#65533;&#65533;0&#65533;&#65533;&#65533;&#65533;Q&#65533;n8&#65533;4&#65533;A9,&#65533;&#1102;&#65533;&#65533;MG<K&#65533;a&#65533;P&#65533;&#65533;@&#65533;2&#65533;&#65533;rI>&#65533;&#65533;"&#65533;
&#1992;&#65533;&#65533;8&#65533;&#65533;u&#65533;&#65533;;&#65533;0&#65533;+&#65533;Q sh&#65533;8&#65533;c&#65533;$%&#65533;&#65533;H$&#65533;&#65533;&#65533;I&#65533;&#65533;&#65533;&#65533;&#65533;d&#65533;&#65533;&#65533;&#65533;,j&#65533;i&#65533;&#65533;&#65533;&#65533;&#65533;+fA&#65533;cR&#65533;&#65533;&#65533;0z1)J&#1890;&#65533;&#65533;E2cZ&#65533;&#65533;&#65533;\&#65533;&#65533;Vq
O&#65533;&#65533;&#65533;D#(w&#65533;N|&#65533;h&#65533;@&#65533;GX5&#65533;&#65533;&#65533;&#65533;hScI&#65533;D&#65533;}&#65533;B&#65533;8&#65533;(<&#65533;d4Y&#65533;&#1063;&#65533;V&#65533;OT4&#65533;Y&#65533;0E&#65533;&#65533;e.tm&#65533;&#65533;8&#65533;+VQ
O&#65533;
&#65533;5&#65533;&#65533;sjc&#65533;D<9j&#1171;"MS&#730;%8Z&#65533;\QB2&#65533;)Me:&#65533;H(&#65533;&#65533;D &#65533;&#65533;&#65533;AH&#65533;@D&#65533;J2S&#65533;&#65533;t&#65533;&#65533;t&#65533;$&#65533;&#65533;&#65533;&#65533;N.&#65533;&#65533;X"&#65533;&#65533;&&#65533;&#65533;p[T&#65533;&#65533;&#65533;.&#65533;V&#65533;j#&#65533;*UFxur&#22826;U&#65533;j&#65533;&#65533;&#65533;&#1770;&#65533;Q&#1426;&#65533;&#65533;&#65533;M}&#65533;:qS&#65533;I&#65533;o=&#65533;#&#65533;ZV&#65533;&#65533;(+E&#65533;yX&#65533;2&#65533;(&#1160;&#65533;&#65533;B(&#65533;&#65533;$i$&#65533;Y&#65533;&#65533;um&#65533;&#65533;#&#1736;&#65533;}vT&#65533;S"q&#65533;F&#65533;&#65533;$&#65533;d&#65533;DA&#65533;&#65533;&#65533;&#65533;&#65533;I3Dx0&#65533;&#65533; '<&#65533;&#65533;A`p&#65533;&#65533;9&#65533;,X	&#65533;&#65533;&#65533;&#1295;'`&#65533;	B `&#65533;&#65533;&#65533; 4&#65533;&#65533;`&#65533;@D H`zii&#65533;"&#65533;&#65533;(&#65533;Y@0&#65533;&#65533;*&#65533;&#65533;&#65533;&#65533;)&#65533;(&#65533;H }S&#65533; &#65533;+0AB&#65533;&#65533;&#65533; 
R&#65533;B&#65533;@)@&#65533;&#65533;&#65533;&#65533;&#65533;&#65533;&#65533;&#65533;H &#65533;&#65533;le&#65533;k&#65533;W&#65533;&#65533;@&#65533; &#65533;&#65533;&#65533;&#744;&#65533;&&#65533;&#65533;&#65533;5&#65533;&#65533;8r&#65533;&#65533;'&#65533;dC&#65533;&#65533;Q8D&#65533;v6$&#65533;%&#65533;g=R&#65533;r&#65533;4&#65533;+&#65533;g&#65533;&#1679;&#65533;&#65533;&#65533;&#65533;&#65533;Lb&#11398;&#65533;&#65533;$&#65533;HF&#65533;q^&#65533;f&#65533;x(E.&#65533;&#65533;&#65533;&#65533;&#65533;&#65533;&#65533;PDy&#65533;&#65533;&#65533;&#65533;&#65533;?&#65533;!8&#65533;)s&#65533;{&#65533;&#65533;&#65533;09<zd&#65533;c&#284;&#65533;&#65533;9oP&#65533; 1&#65533;a+&#65533;&#65533;&#65533; q&#65533;&#65533;M&#65533;&#65533;%6&#65533;Bm&#65533;+dA[&#65533;&#65533;&#65533;&#357;Z!'B!&#65533;&#65533;&#65533;&#65533;1s&#65533;&#65533;\&#65533;&#65533;&#1529;&#65533;&#65533;,b!&#65533;c&#65533;b&#65533;&#65533;0(&#65533;L&#65533;)&#65533;v&#65533;!k&#65533;#&#921;N&#65533;&#65533;&#65533;l)&#65533;&#65533;&#65533;&#65533;G&#18821;m&#65533;$H&#65533;&#65533;O&#65533;&#65533;V&#65533;&#65533;'(>&#65533;O&#65533;b&#65533;(&#65533;Ki&#65533;&#65533;&#65533;&#65533;&#1394;N&#65533;&#65533;iU&#65533;\&#65533;l&#65533;&#65533;&#65533;a&#65533;b&#65533;&#65533;&#65533;&#65533;"&#65533;p&#65533;;&#65533;&#65533;&#65533;&#65533;)^Z&#65533;J|m&#65533;`Z9&#65533;&#65533;7&#65533;Wl&#65533;'&#65533;&#65533;E^NE$"&#65533;0!
&#65533;&#1687;'&#65533;&#65533;&#65533;&#65533;&#65533;&#65533;:&#65533;q}&#65533;&#65533;&#65533;&#65533;A"&#65533;/:&#1135;z8&#65533;"&#65533;,7&#65533;!XNB0&#65533;&#65533;:m&#65533;X&#65533;N&#65533;&#65533;b&#65533;P7D!!&#65533;@&#65533;bM&#65533;"X&#65533;u&#65533;}&#65533;Um&#65533;&#1075;&#65533;r&#65533;&#65533;|&#65533;F&#65533;\97&#65533;Q{&#65533;&#65533;&#65533;&#65533;&#65533;&#1462;&#65533;&#65533;-&#21232;&#65533;Jo&#65533;&#65533;&#65533;Gb&#65533;&#65533;C&#65533;.k&#65533;&#65533;&#65533;lJ&#65533;<&#1268;-&#65533;m?&#65533;q&#65533;&#700;&#65533;W&#1577;&#65533;}&#65533;&#65533;&#65533;G1&#65533;!n&#65533;&#65533;&#65533;[$&#65533;&#65533;.&#65533;`u6&#65533;&#65533;&#65533;;&#65533;&#65533;@&#65533;&#65533;&#65533;
\&#1026;&#65533;&#65533;~(0&#65533;&#65533;R&#65533;	&#65533;&#65533;.&#65533;&#65533;&#65533;&,&#65533;>&#65533;&#65533;	<0&#65533;` &#65533;&#65533;8&#65533; &#65533;5&#65533;&#65533;&#65533;&#65533;"`&#65533;Y &#65533;&#65533;&#65533;&#65533;"&#65533;&#65533;4&#65533;6&#65533;4&#65533;\&#65533;&#65533; PA&#65533;p&#65533;+TA\&#65533;H&#65533;&#65533;&#65533;P ~EOh&#65533;f`Y&#65533;\@l&#65533;&#65533;P`&#65533;t@T&#65533;&#65533;@
&#65533;&#65533;` ^P@&#65533;&#65533;8&#65533;	&#65533;@&#65533;&#65533;&#65533;&#65533;&#65533;&#1092;l&#65533;+&#65533;&#65533;&#65533;T&#65533;&#65533;&#65533;Q&#65533;&#65533;&#37890;&#65533;&#65533;}\Gy&#65533;&#65533;{&#65533;R&#65533;	&#65533;&#65533;s&#65533;s&#65533;}&#65533;&#65533;&#65533;w &#65533;J&#65533;p,&#65533;&#65533;Y&#65533;&#65533;H&#65533;&#65533;HG&#1881;x&#65533;M&#65533;p&#65533;"&#65533;#&#65533;&#65533; &#65533;Q&#65533;HZ&#1166;G&#65533;&#65533;&#65533;&#65533;&#65533;&#65533;'&#65533;wR9R&#65533;&#65533;&#65533;9$&#353;&#65533;&#65533;&#65533;=&#65533;q&#65533;u&#65533;&#65533;i&#65533;&#65533;&#65533;&#65533;&#65533;&#65533;&#65533;&#65533;|tB(&#65533;&#155;-(S-$&#1758;&#65533;"&#65533;)S2]J(&#65533;"*&#65533;"-$&#1777;&#65533;Z&#65533;\*&#65533;&#65533;(&#65533;B&#65533;xB&#65533;m&#65533;%&#65533;&#65533;#&#65533;&#65533;TB$P&#65533;&#65533;Tay!B"tV&#65533;1&#65533;^&#65533;&#65533;&#756;&#65533;.&#65533;JK&#65533;&#745;&#65533;[&#65533;&#65533;&#65533;(&#65533;B7&#65533;(&#65533;&#14916;B7&#65533;&#65533;&#65533;C+l
7&#65533;c.&#65533;B.&#65533;D&#65533;8U&#65533;]=&#65533;u&#65533;&#65533;!B&#65533;&#65533;!&#65533;!&#65533;&#65533;&#65533;)&#65533;&#65533;	 &#65533;A &#65533; (dA&#65533;\  Z&#65533;a&#65533;&#65533;&#65533; BEZ$&#65533;	&#65533;p&#65533;&#65533;qpdG&#65533;&#65533;$HZd &#65533;&#65533; &#65533;c&#65533;&#65533;&#1489;&#65533;J&#65533;&#65533;I&#65533;[&#65533;&#1013;L&#65533;$&#1533;d&#65533;y&#65533;&#65533;&#65533;&#65533;J&#65533;d\y[&#65533;&#65533;\&#65533;[)&#65533;=&#65533;]b&#65533;&#65533;Y&#65533;&#65533;b5&#65533;&#65533;MNI&#65533;&#65533;&#42837;Z&#65533;S&#150;&#65533;9&#65533;T=&#65533;&#1336;&#65533;&#65533;&#65533;&#65533;d&#65533; l&#65533;"&#65533;Dg=9&#65533;&#65533;&#65533;&#65533;R&#65533;&#65533;I&#65533;S&#65533;&#65533;lID&#65533;eEH&#65533;&#65533;BQV]&#65533;&#65533;A&#65533;&#65533;&#65533;&#65533;D&#65533; E&#65533;1&#65533;q&#65533;&#65533;UT&#65533;&#65533;j&#65533;&#65533;&#65533; |&#65533;&#65533;&#65533;&#65533;&#65533;@| @&#65533;&#65533;W&#65533;&#65533;XX&#65533;&#65533;&#65533;]&#65533;&h 	&#65533;@&#65533;] Ut&#65533;&#65533;&#65533;(&#65533;&#65533;M&#65533;V&#65533;&#321;i@&#65533;Y&#65533;&#65533;&#65533;A`AL&#65533;T&#65533; &#65533;	X&#65533;]8&#65533;[&#65533;&#65533;&&#65533; &#65533;t&#65533;&#65533;XW\&#65533;k`@	&#65533;@	t&#65533;&#65533;&#65533;nt &#65533; t&#65533;&#65533;&#65533;,A&#65533;A&#65533;&#65533;&#1606;&#65533;P%fdq&#65533;&#65533;&#65533;&#65533;`&#65533;e&#65533;&#65533;d&#65533;yt&#1609;&#1600;:&#65533;&:	v &#65533;v0Y&#65533;&#65533;&#65533;&#65533;PGbhG.&#65533;&#65533;&#65533;D&#65533;\rP(&#65533;&#65533;Yf(rp&#65533;q\b&#65533;!&#65533;MHyx&#65533;w&#65533;&#65533;F&#65533;&#65533;&#65533;&#65533;&#65533;&#65533;x\hG&#1692;&#65533;&#65533;s&#65533;&#65533;	G
I&#65533;		&#65533;h&#65533;!A$&#65533;&#65533;q&#65533;&#1354;&#65533;L&#65533;&#65533;&#65533;h&#65533;+&#65533;&#65533;&#65533;&#65533;B,(&#1265;u&#65533;6&#65533;&#65533;&#65533;`&#65533;&#65533;&#65533;,&#65533;&#65533;&#65533;S&#65533;\&#65533;K)&#65533;&#65533;K&#1035;8&#588;&#1684;&#65533;&#1644;&#65533;&#2028;&#65533;&#65533;ee? &#65533;A <@:d&#65533;&#65533;i&#65533;K&#65533;&#65533;&#65533;G&#65533;T%&#65533;JJ&#65533;8~'hM%8&#65533;D8&#65533;%&#65533;&#65533;&#681;&#65533;&#693;&#65533;i(p&#65533;89L&#65533;HBd&#65533;&#65533;!&#65533;&#528;eb&#65533;'%	"%=&#65533;&#65533;&#273;-&#65533;v&#65533;&#65533;&#65533;&#65533;&#65533;&#65533;A|$&#65533;&#65533;&#65533;&#65533;D&#65533;'&#65533;&#65533;\qXbq|$ $dB^&#65533;N)&#65533;>&#65533;&#65533;%&#65533;>&#65533;&#65533;X&#65533;d&#65533;1]V&#65533;&#65533;1&#65533;&#65533;&#65533; &#65533;d\]U&#617;&#65533;&#65533;]&#65533;%&#65533;&#65533;&#65533;&#65533;&#65533;&#305;MQR%&#553;&#65533;&#1200;&#65533;>N&#65533;&#65533;9&#65533;&#65533;&#65533;&#65533;V&#65533;&#65533;ML5&#65533;&#65533;P&#65533;D8"&#65533;&#65533;&#65533;&#65533;>nTv&#65533;$&#65533;&#65533;1M&#65533;I&#65533;&#65533;Ll&#274;
k&#65533;&#65533;"4MS&#65533;+&#65533;&#65533;+%l&#65533;&#65533;&#65533;&#65533;t]&#65533;&#65533;l&#65533;&#65533;&#65533; &#65533;&#65533;@&#65533;&#65533;&#65533;@
&#65533;qu&#65533;@&#65533;&#65533;,&#65533;y&#65533;Fp 
&#65533;&#65533;&#65533;A&#65533;"&#38706;&#65533;&#65533;&#65533;AH&#65533;&#65533;@&#65533;@z%@&#65533;&#65533;&#65533;&#65533; &#65533;&#65533;&#65533;k&#65533;f&#65533;@&#65533;&#65533;e&#65533;&#65533;&#65533;&#65533;&#65533;&#65533;&#65533;V&#65533;ft&#65533;&#65533;&#65533;&#65533;&#65533;&#65533; APA&#65533;mH&#65533;&#65533;@k&#65533;&#65533;&#65533;&#65533; &#65533;&#1610;_&#65533;&#65533;&#65533;&#65533;=8&#65533;(n&#65533;@xm &#65533;D&#65533;&#65533;n&#65533;&#65533;_
&#65533;&#65533;8&#65533;&#65533;%f&#65533;&#65533;i&#465;&#65533;&#65533;&#1308;&#65533;&#289;%&#65533;P&#65533;&#65533;&#65533;p&#65533;&#65533;&#65533;&#65533;=&#65533;&#65533;`&&#65533;&#65533;&#65533;&#65533;`H&#65533;*&#617;f"&#65533;&#65533;$&#65533;&#897;&#65533;&#65533;!*&#65533;n&#65533;&#65533;&#65533;&#65533;D&#1948;%&#65533;\q&#65533;&#65533;&#65533;
	&#65533;&#65533;&#1441;&#65533;&#65533;&#65533;!&#65533;&#65533;&#65533;&#65533;&#534;&#65533;%&#65533;R"b&#65533;&#65533;@&#65533;&#65533;m$&#65533;&#65533;&#65533;<$e&#65533;&#1098;&#65533;&#65533;&#65533;&#65533;/&#65533;&#65533;!&#65533;Vop<!&#65533;&#65533;&#65533;j&#65533;&#22081;&#65533;&#65533;(p&#65533;&#65533;#&#65533;&#65533;"E&#65533;+S&#65533;&#65533;&#65533;*H&#65533;&#65533;&#65533;I&#65533;&#65533;&#65533;.&#65533;&#65533;9&#65533;&#65533;*8&#65533;&#65533;B'TB&#65533;d%&#65533;&#65533;c&#65533;&#65533;&#1184;+"&#65533;\U)#&#65533;&#65533;&#65533;&#65533;.i&#65533;d&#65533;3r&#65533;&#2017;&#65533;&#65533;P&#65533;&#65533;&#65533;;5B&#1533;&#65533;U&#65533;V%h&#187;y"+&#65533;&#65533;Dq&#65533;(|&#65533;%tV&#65533;t&#65533;T &#65533;&#65533;&#65533;&#65533;&#65533;&#65533;A&#65533;0&#1108;&#65533;	&#65533;&#65533;&#65533;'-&#65533;&#65533;&#65533;&#65533;zd&#65533;&#65533;Y-&#65533;&#65533;&#65533;&#65533;&#65533;R&#65533;H&#65533;$&#65533;&#65533; &#65533;&#65533;&#1937;&#65533;&#65533;  &#65533;L&#65533;d&#1205;!'&#65533;=&#65533;&#1621;]k&#65533;&#65533;5&#65533;ky&#65533;"&#65533;\Qf%&#65533;&#65533;&#65533;&#1405;&#65533;USJTf&#65533;\&#65533;2&#65533;\N&#65533;\&#65533;&#65533;3&#65533;
&#65533;0
&#65533;&#65533;"p&#65533;&#65533;p&#65533;&#65533;&#65533;<&#65533;MNYU#c&#65533;&#65533;&#65533; ]&#65533;&&#65533;&#65533;&#745;&#65533;0s1&#65533;&#65533;!r"d%!&#65533;&#65533;&#65533; &#65533;&#65533;Y"&#179;
d!L&#65533;X&#65533; &#65533; &#65533;&#65533;&#65533;&#65533;>&#65533;&#65533; 	&#65533;Nc&#65533;@	&#65533;&#65533;q&#65533;&#65533;xk&#65533;&#65533;
&#65533; &#65533;&#65533;&#65533;&#65533;&#65533;/_r&#65533;&#65533;0&#65533;&#65533;&#65533; l&#65533;&#65533;&#65533;n lx&#65533;&#65533;m0t&#65533;&#65533;&#65533;&#65533;
x &#65533;*&#65533;	&#65533;&#333;&#65533;W&#65533;&#65533;fj&#65533;&#65533;^&#65533;} 	&#65533;@,&#65533;8&#65533;<<&#65533;l&#65533;FK@$ &#65533;&#65533;u&#1432;@&#65533;&#65533;mwZ&#65533;&#65533;q&#65533;h Vt&#65533;4&#1798;kd&#65533;&#65533;i&#65533;	&#65533;&#65533;&#65533;^&#65533;&#65533;@&#65533;&#65533;&#65533;&#65533;.&#65533;&#65533;&#65533;"&#65533;&#65533;&#65533;&#65533;&#65533;&#65533;!&#65533;&#65533;&#65533;&#65533;&#65533;&#65533;R&#65533;&#65533;&#65533;&#65533;&#65533;*U/!&#65533;&#65533;
&#65533;&#65533;&#65533;&#65533;Ru=&#456;j$&#65533;uZ&#65533;%&#65533;EVd&#65533;&#65533;&#65533;v&#65533;&#65533;&#65533;&#65533;&#65533;&#65533;u[&#65533;P
&#65533;C&#65533;0r\&#65533;_&#65533;&#65533;&#65533;&#65533;\&#65533;u/&#65533;&#65533;h&#65533;H&#65533;&#65533;&#65533;	&#65533;&#65533;&#65533;&#65533;u&#65533;V&#65533;&#65533;&#65533;&#65533;&#65533;&#65533;&#65533;&#65533;b&#687;&#65533;0&#65533;!&#65533;!&#65533;C"&#65533;&#65533;&#65533;%f1&#65533;&#65533;&#65533;&#65533;'W&#65533;ar,&#65533;$X:&#65533;.&#65533;Z&#65533;&#65533;&#633;&#65533;*&#65533;&#65533;+H&#65533;&#65533;&#65533;&#65533;&#65533;@&#65533;T&#65533;&#65533;)&#65533;&#65533;&#65533;#)&#65533;&#&#65533;UU&#65533;&#65533;d &#65533;&#65533;N Dd&#65533;Z&#65533;O&#65533;&#65533;&&#65533;&#65533;&#65533;I&#65533;$&#65533;Z#L&#65533;4&#65533;B&#65533;&#65533;&#65533;A&#65533;Ky&#65533;(&#65533;&#65533;D!w&#65533;:&#65533;'d&#65533;Dh&#65533;&#65533;Q&#65533; &#65533;&#65533;&#65533;d&#65533;&#65533;&#65533;&#65533;#&#1927;V&#65533;&#65533;&#65533;&#65533;&#65533;qH&#65533;&#582;&#65533;&#65533;&#65533;&#65533;&#65533;&#65533;oPdE&#590;<&#65533;&#65533;&#65533;&#953;P&#65533;&#65533;&#65533;Kj&#65533;&#65533;:k/+d&#1477;&#1273;w&#65533;]VU+Pj&#65533;.&#65533;'&#65533;&#65533;VW&#65533;iQ&#65533;@9&#65533;&#65533;cUU&#65533;fl&#65533;&#65533;c&#65533;r&#65533;&#65533;TOj&#65533;&#65533;9&#65533;j&#65533;I&#65533;L
*B&#65533;&#65533;A&#65533;/&#65533;9&#65533;j&#65533;&#65533;&#65533;&#65533;&#65533;d&#65533;&#65533;y&#65533;&#65533;y&#65533;'$&#65533;&#1665;6[AP&#65533;&#65533;p&#65533;&#65533;	&#65533;O&#65533;&#65533;I\&#65533;&#65533;$&#65533; &#65533;&#65533;&#65533;@&#65533;&#65533;@	&#1038;	LWd&#65533;@&#65533;Af&#65533;'&#65533;(&#65533;&#65533;&#65533;&#65533;$&#65533;!&#65533;&#65533;	&#65533;"&#65533;h&#65533;&#65533; u&#65533;@&#65533;@xy p &#65533;ez
&#65533;&#65533;&#65533;&#65533;lj&#65533;&#65533;&#65533;&#65533;F&#65533;&#65533;^tW XH&#65533;&#65533;4&#65533;&#65533;I&#65533;&#65533;&#65533;mt&#65533;&#65533;.vJ &#65533;B&#65533;&#65533;&#65533;;&#65533;d WX&#65533;&#65533;E@&#65533;&#65533;&#65533;NJ&#65533;0&#65533;&#65533;&#65533;&#65533; &#513;&#65533;&#65533;g1&#65533;Z&#65533;&#65533;&#65533;^&#65533;&#917;7&#14958;_&#65533;x&#65533;*&#65533;&#65533;&#65533;&#65533;&#65533;&#65533;&#65533;&#65533;&#65533;&#65533;&#65533;&#65533;&#65533;&#877;7&#65533;&#65533;&#65533;&#65533;&#65533;H&#65533;<&#65533;&#65533;&#65533;&#65533;H&#65533;&#65533;5y&#65533;&#65533;q&#568;&#897;(&#65533;&#65533;&#65533;x&#65533;XC$ &#65533;&#65533;AN/&#65533;&#65533;&#65533;&#65533;B&#65533;$H"v&#65533;&#1249;&#65533;&#65533;&#65533;$&#65533;q&#65533;5&#65533;&#65533;&#65533;&#65533;":&#65533;&#65533;A&#65533;&#65533;&#65533;*&#65533;z<&#65533;&#65533;&#65533;"%i&#65533;T&#65533;&#65533;&#65533;"&#65533;&#65533;&#65533;&#65533;A&#65533;A&#65533;&#1281;%-&#65533;&#65533;r&#65533;&#65533;K&#65533;&#318;&#65533;B8r&#65533;&#65533;&#65533;&#65533;'&#65533;K:r&#65533;A&#65533;&#65533;*hK&#65533;l.K&#65533;ew&#65533;&#65533;&#65533;&#65533;p&#65533;&#65533;~R&#65533;$1&#65533;USo&#65533;&#65533;s 1&#65533;NN&#777;1&#1941;_5U&#65533;&#65533;&#65533;&#65533;&#65533;`&#65533;'&#65533;&#65533;D&#65533;&#65533;<&#65533;&#65533;O)&#65533;&#65533;&#65533;&#65533;&#65533;"&#65533;&#65533;&#65533;&#65533;&#65533;&#65533;&#65533;&#454;&#65533;~&#65533;&#65533;&#65533;R&#65533;$&#65533;&#65533;&#65533;&#458;T&#65533;&#65533;&#65533;H&#65533;o&#65533;&#65533;h&#65533;&#65533;&#65533;&#65533;&#65533;ua&#65533;&#65533;&#65533;&#65533;W&#65533;L&#65533;&#65533;&#65533;&#65533;&#65533;*C"dB2&#65533;N&#65533;&#65533;&#65533;A+&#65533;&#65533;&#65533;+7&#65533;&#65533;)O&#65533;&#44365;1&#65533;&#65533;&#673;\&#65533;^&#65533;&#1477;&#65533;x&#1263;&#65533;3]!&#65533;&#65533;_&#65533;&#65533;wu&#65533;&#65533;?~&#65533;4(H @h C&#65533;}&#65533;&#65533;S&#65533;&#859;;}R&#65533;&#65533;&#463;#&#65533;&#65533;&#65533;H&#65533;+"&#65533;2&#65533; 9Z&#65533;&#65533;&#1041;G#O&#65533;p	S&6i&#776;	&#65533;&#65533;+O&#65533; &#65533;&#65533;i&#65533;/H&#65533;Xa&#65533;&#65533;&#65533;%R&#65533;p&#65533;lX&#65533;.Z&#65533;&#65533;p&#65533;&#65533;2}Z&#65533;O@&#65533;Rth&#65533;&#65533;A&#65533;-j&#65533;h&#65533;.K&#65533;&#65533;H&#65533;&#65533;'L|&#65533;&#65533;&#65533;+N&#65533;&#512;V&#65533;&#65533;9p&#65533;&#65533;&#65533;&#65533;
Hc&#33793;B&#65533; :&#65533;&#65533;!&#65533;	!A&#65533;$	2C
&#65533;IK&#65533;&#65533;@&#65533;&#65533;&#65533;	4&#65533; &#65533;&#134;.x &#65533;&#65533;j&#65533;*&#65533;&#65533;p&#65533;&#65533;	&#65533;S&#65533;&#65533;&#65533;\&#65533;	`[&#65533;&#65533;%&#65533;>{&#65533;&#65533;&#65533;&#65533;'O={*&#65533;|O&#1060;&#65533;|&#65533;S&#65533;&#65533;&#65533;&#65533;&#65533;&#65533;&#65533;&#65533;(&#65533;&#65533;:	&#65533;&#65533;J&#65533;/&#65533;?&#65533;&#65533;C&#65533;
&#65533;&#65533;C>>*T/B?&#65533;&#547;9&#65533;#&#65533;&#65533;&#65533;&#65533;=0&#65533;AYJ&#65533;AM&#65533; &#65533;&#65533;K@>&#65533;&#65533;&#273;$tQ!		&#65533;&#65533;?&#65533;;2<&#65533;&#65533;&#65533;=3\&#65533;H'3Di&#65533;<&#65533;pC&#65533;6&#65533;cG&#65533;(&#65533;&#65533;$&#65533;P&#65533;2&#756;M;&#65533;q&#65533;1&#46627;&#65533;1&#65533;8&#65533;&#65533;?&#65533;&#65533;&#65533;8F&#259;&#65533;:&#65533;{O&#65533;5y&#65533;K*&#65533;&#274;L8&#65533;$QH)&#65533;SN9&#340;&#65533;REe&#65533;UPI&#65533;&#65533;UN&#65533;T&#65533;SPQ&#65533;OI5&#65533;&#65533;TKI%&#65533;IUI&#65533;P8&#65533;D&#65533;H iD&#65533;D1&#65533;@&#65533;&#65533;C1&#65533;0&#65533;1w&#65533;&#65533;&#65533;&#65533;Z&#651;BI$&#65533;CY&#65533;F&#65533;DJ&&#65533;UK.&#65533;d&#65533;[&#65533;&#65533;&#65533;G"&#65533;DO@	e&#65533;SVa&#65533;&#65533;x&#65533;]&#65533;Q>&#65533;$&#65533;&#65533;&#65533;&#65533;.C
	&#65533;=&#65533;x7&#65533;&#65533;4&#38403;&#65533;9&#65533;hXD9&#65533;x#&#65533;8&#65533;0&#65533;6&#1696;8b&#65533;&#65533;,&#1422;7&#65533;&#65533;M&#65533;&#65533;#8N&#65533;&#65533;&#65533;&#65533;l&#65533;&#65533;P&#65533;&#65533;C&#65533;gc&#65533;0&#65533;&#65533;$&#65533;OE%y&#65533;PE&#65533;K&#65533;>&#65533;&#65533;H&#65533;A9]&#65533;zjh&#65533;&#65533;&#65533;&#65533;&#65533;&#65533;&#65533;&#65533;#&#65533;&#65533;~h&#65533;&#65533;&#65533;X&#605;&#65533;&#65533;&#65533;&#65533;&&#65533;N&#65533;&#65533;&#65533;&#65533;&#65533;&#65533;&#246;&#65533;&#65533; &#65533;

V&#65533;&#65533;J&#65533;J7&#1848;&#253;Jh&#65533;a$/&#65533;I&#65533;&#65533;i&#65533;C&#65533;VPP@a&#65533;r&#65533;!&#65533;!&#65533;x&#65533;&#65533;+&#65533;&#65533;&#65533;t*&#65533;0"&#65533;&#65533;J=^P&#65533;&#65533;PP&#65533;&#65533;S(&#65533;&#65533;&#65533;&#65533;
k&#65533;<&#65533;@)&#65533;K&#65533;Or&#65533;C&#65533;o&#65533;&#65533;&#65533;A&#65533;ZE
&#65533;&#65533;2&#65533; "&#65533;&#1834;&#65533;&#770;6 AD &#65533;&#65533;&#65533;*&#65533;&#65533;0&#65533;@&#65533;&#65533;;m&#65533;	*&#65533;`4&#65533;:&#65533; `&#65533;M&#65533;&#65533;&#65533;1&#65533; oz&#65533; 4&#65533; &#65533;&#65533; P&#65533;&#65533;@sB@>|&#65533;3&#65533;&#65533;&#65533;/`
D&#65533; &#65533;&#65533;:3&#65533;&#65533;&#65533;&#65533;*pA
L&#65533;&#65533;XAvXOE&#65533;S4&#65533;H&#65533;#Y&#65533;&#65533;` &#65533;&#65533; ! &#65533;&#65533;=&#626;&#65533;~&#65533;&#65533;&#65533;$&#65533; &#65533;P&#65533;&#65533;,&#65533;DdA|&#65533;&#65533;:&#65533;a5B&#65533;Bf&#65533;&#65533;@,!&#65533;&#65533;&#9221;x-H5&#65533;&#65533;&#65533;&#65533;$&#65533;&#65533;&#65533;F`&#65533;H&#65533;&#65533;D&#65533;&#65533;&#65533;hM&#65533;&#65533;	&#65533;&#65533;X&#65533;n?&#65533;&#65533;&#65533;pV
&#65533;gI&#65533;&#65533;&#65533;&#65533;&&#65533;&#65533;Id&#65533;b&#65533;&#65533;&#65533;2<&#261;=rT&#65533;N"&#65533;,&#65533;N!&#65533;&#65533;&#65533;&#65533;(Nx&#65533;&#65533;xT&#65533;RU&#65533;R`&#65533;S&#65533;J&#65533;)P&#65533;&#65533;Pq&#65533;U&#65533;`&#65533;.#&#65533;KV&#65533;&#65533;T&#65533;P&#65533;)B&#65533;M`&#65533;P&#65533;p&#65533;#&#65533;&#65533;]&#65533;!D&#65533;K&#65533;>&#289;Cr.&#65533;H&#65533;&#65533;&#1376;&#65533;&#65533;&#65533;L&#65533;&#65533;&#65533;&#65533;$,&#65533;&#65533;J
&#65533;&#65533;&#65533;&&#65533;%&#65533;rm&#65533;&#65533;&#65533;&8&#65533;Q&#65533;bU&#65533;x&#65533;+\!&#65533;V &#65533;&#65533;&#65533;#&#57480;\)&#65533;_&#65533;",9&#65533;
%Ld6&#65533;'&#65533;d&#65533;&#65533;&#65533;ADyY'GJ!=&#65533;&#65533;eu&#65533;&#65533;V3&#65533;&#65533;&#65533;M(&#65533;&#65533;&#65533;F&#65533;3&#65533;&#65533;&#65533;C&#65533;&#65533;&#1060;&#65533;&#65533;&#65533;ider&#65533;&#65533;&#65533;T62&#65533;rj&#65533;&#65533;&#65533;&#65533;!&#65533;p&#65533;S&#65533;Z&#65533;&#65533;&#41554;HF.&#65533;ML&#65533;B&#65533;X/4&#65533;&#65533;&#65533;&#65533;&#65533;N&#65533;&#65533;z&#65533;SH*y&#65533;Bts&#65533;6%:I&#65533;&#65533;&#65533;@sqI&#65533;\&#65533;+&#65533;&#65533;&#65533;!&#65533;BH^X&#65533;:&#65533;Y&#65533;p0&#65533;&#65533;&#65533;&#65533;&#65533;F&#65533;&#65533;&#1056;9&#65533;A&#65533;&#65533;&#65533;Y(<&#65533;	H v&#65533;&#65533;H&#65533;0 
&#65533;R&#65533;&#65533;&#65533;1&#65533;d &#65533; &#65533; &#65533;&#65533;&#65533;	&#65533;&#65533;&#65533;&#65533; &#1724;&#65533;)O&#1386;&#65533;"!<&#65533;
<h&#65533;:@&#65533;	H&#65533;&#65533;LdF&#65533;&#65533;&#65533;`!&#65533;nFP&#65533;DG&#65533;&#65533; wAxf.&#65533;&#65533;&#65533;0&#65533;0 &#65533;u&#65533; 2 N&#65533;&#65533;&#65533;	` # &#65533;>&#65533;^&#65533;|'~&#65533;1&#65533;2&#65533;&#65533;<&#65533;*@&#65533;
Zp;&#65533;&#65533;ZX&#65533;&#65533;&#65533;&#65533;&#65533;F@t&#65533;\Wl&#65533;&#65533;"&#65533;%&#65533;q&#1454;&#65533;b5H?&#65533;bH&#65533;&#65533;&#65533;2HBA3&#65533;tJiPC&#65533;F&#65533;DC	&#65533;S&#65533;'&#65533;&#65533;&#65533;&#65533;ty&#65533;&#65533;Er&#378;&#65533;(&#65533;&#65533;\6a&#65533;&#65533;-&#65533;U&#830;:+&#65533;&#65533;&#65533;&#65533;$&#65533;&#65533;~&#65533;&#65533;&#65533;TtM&#940;eq&#65533;&#65533;&#65533;&#65533;$&#65533;	M&#65533;I&#65533;|*D&#65533;2&#1101;$&#65533;\&#578;r:H&#65533;&#1244;&#65533;&#65533;:&#65533;(&#65533;&#65533;&#65533;&#65533;|T*Vq&#65533;U&#65533;jT&#65533;&#42280;&#65533;&#65533;&#65533;Le*^&#65533;U&#65533;&#65533;&#65533;	Pl\&#65533;&#65533;u$&#65533;&#65533;G&#65533;
ZP=!L&#65533;3?&#65533;y&#65533;b&#65533;"&#65533;=&#65533;H&#65533;&#65533;&#1557;&#65533;&#65533;&6&#65533;	M&#65533;&#65533;&#65533;&#65533;&#65533;'.1	kkK&#65533;&#65533;?=&#65533;&#65533;&#65533;&#642;&#65533;0&#65533;AQ&#65533;LL&#65533;V&#65533;XD&#65533;&#65533;&#65533;^M&#65533;LJ&#65533;T&#65533;&#324;&#65533;X!&#65533;&#65533;\&#65533;3.&#65533;&#65533;&#65533;<&#65533;!E&#65533;&#65533;$@&#65533;X	[&#65533;4Y1&#65533;&#65533;-,b$&#65533;8&#65533;&#65533;T&#65533;7&#65533;L&#65533;g2&#65533;&#65533;j&#65533;&#65533;	&#65533;H&#65533;Q&#65533;&#65533;<&#65533;*b&#65533;&#65533;&#304;&#65533;]&#65533;E<Tk[&#65533;&#65533;&#65533;hN&#1540;&#65533;&#65533;&#65533;XHC&#65533;4&#65533;+&#713;&#1844;bD&#65533;&#65533;&#65533;&#65533;&#2040;&#65533;P3a&#65533;&#785;&#65533;&#65533;5Z&#65533;K&#65533;w&#65533;,&#65533;[&#65533;y[&&#65533;&#1401;n&#65533;A&#65533;&#65533;R&#65533;&#65533;&#65533;@&#65533;.`&#65533;yI&#65533;&#65533;@&#65533;&#1772;g&#65533;&#1028;"&#65533;N4&#65533;At0&#1358;&#65533;2&#65533;c&#65533;WZ0x&#65533;&#65533; 2&#65533;mdT&#65533;: &#65533;=l&#65533;&#65533;&#65533;&#65533;P&#65533;6&#65533;&#65533;&#65533;&#1396;a>&#65533;N&#65533;A
:`&#65533;&#65533;T@&#65533;@Z`&#1525;@$&#65533; D&#65533;&#65533;n}@&#65533;8&#65533;&#65533;&#65533;&#65533; &#65533;
p&#65533;&#65533;&#65533;&#65533;&#65533;&#65533;6&#65533;&#65533;#&#65533; &#1103;>r6&#65533;
l )&#65533;c* &#1188;&#65533;&#65533;&#65533;Y&#65533;&#1327;1&#65533;{&#65533;
&#65533;&#256;J&#65533;&#65533;'&#1391;&#65533;_&#65533;m&#65533;&#1189;&#65533;&#65533;&#65533;y&#65533;eW&#65533;y&#65533;&#65533;i&#65533;W&#65533;NW&#65533;&#43672;%!B&#65533;&#65533;@&#65533;&#65533;&#1152;Jl!&#65533;&#65533;&#65533;J&#65533;?
	&#65533;&#65533;&#65533;
&#65533;&#65533;&#65533;B&#65533;B&#65533;&l0$p/&#65533;&#65533;F&#428;L&#65533;dn&#65533;N&#65533;&#65533;&#65533;yt&#65533;_&#65533;N&#65533;`&#65533;&#65533;&#65533;F&#65533;pt&#65533;#"&#65533;&#65533; &#1312;&#65533;&#65533;&#65533;&#65533;&#65533; &#65533;`&#65533;sN&#65533;&#65533;&#65533;&#65533;|E`:&#65533;&#65533;&#65533;p&#65533;&#65533;J>&#65533;&#65533;n"&#65533;&#65533;,&#65533;B&#65533;&#65533;$&#65533;&#65533;&#65533;4eT:m&#65533;&#65533;&#1056;&#65533;:VF&#65533;&#65533;&#65533;&#65533;&#65533;*A&#65533;&#65533;&#65533;V &#65533;&#65533;*&#65533;&#618;
K&#734;&#65533;.&#65533;Z&#65533;Z"&#65533;\&#65533;&#65533;(Q4&#65533;&#65533;&#65533;<A2&#65533;D&#65533;I&#65533;&#65533;&&#65533;/A8&#65533;&#65533;D&#65533;T&#65533;^&#65533;&#65533;XET&#65533;>A*!_^n wE|&#65533;&#388;&#65533;&#65533;`(&#65533;&#1926;CB&#65533;f&#65533;&#65533;LJ&#65533;K&#65533;h&#65533;$C&#65533;I&#65533;&#65533;L0.&#65533;&#422;"&b*TF&#65533;&#65533;lMDdf&#65533;&#65533;&#1062;&#65533;l8P&#65533;&#65533;X&#65533;&#65533;	 &#65533;)&#65533;&#65533;)[&#65533;i&#65533;&#65533;&#65533;l&#65533;!&#65533;&#65533;I&#65533;&#65533;&#65533;_&#65533;&#65533;_&#65533;&#393;&#65533;'&#65533;&#65533;B&#65533;Zp&#368;*%&#65533;
&#65533; &#65533;F&#65533;&#65533;&#489;&#65533;BZ&#65533;Q&#65533;&#65533;&#65533;&#65533;.&#65533;.&#65533;%4&#65533;j&#65533;&#65533;&#65533;&#65533;&#65533;&#65533;"&#65533;.$Kr! A[&#65533;x &#65533;&#65533;cb&#65533;R n&#65533;&#65533;`	&#65533;&#65533;&#65533;`	z&#65533;	&#65533; &#65533;&#65533;h+&#65533;&#65533;br&#65533;&#65533;v&#65533;)&#65533;r&#65533;&#65533;&#65533;d&#65533;&#65533;&#65533;/&#65533;1k&#65533;&#65533;Y&#65533;G&#65533;
&#65533;P&#65533;^nj&#65533;"a"aa&#65533;&#65533;	&#65533;&#65533;&#65533;K9V&#65533;^&#65533;f&#65533;`&#65533;&#65533;&#65533;&#65533;J@7&#65533;&#65533;&#65533;&#65533;'&#65533;&#65533;k}6@R`&#65533; u&#65533; 	&#65533;&#65533;` .c4H&#65533;&#65533;&#65533;&#65533;&#65533;K~t-.g&#65533;:@  $&#65533;}&@8 B&#65533;&#65533;&#1575;|&#65533;J&#65533;&#65533;&#65533;&#65533;`&#65533;z 	&#65533;&#65533;&#65533;&#65533;/&#65533;&#65533;:&#65533;&#568;:r&#65533;&#65533;%&#65533;&#568;&#65533;b &#65533;&#65533;Q&#65533;&#673;&#65533;&#65533;7r&#65533;	&#65533;&#65533;&#65533;&#65533;&#65533; &#65533;&#65533;&#65533;@&#65533;
CF&#65533;ix&#65533;&#65533;&#65533;la&#65533;,. D=&#65533;#&#65533;&#65533;&#65533;&#65533;l&#65533;	+#&#65533;+$&#65533;&#65533;!&#65533;&#65533;&#65533;&#65533;&#65533;&#65533;g&#65533;&#65533;&#65533;&#65533;r&#65533;&#65533;Hqz(/&#65533;&#65533;Fp&#265;^&#65533;&#65533; &#65533;@&#65533; &#65533;&#65533;
&#65533; &#512;&#65533;&#65533;&#65533;&#65533;&&#65533;&#65533;.&#65533;L&#65533;&#65533; &#65533;&#65533;&#65533;p"`&#65533;&#65533;!
&#65533;*AQ`I&#65533; &#65533;R6&#65533;T&#65533;%^&#65533;i&#65533;z&#65533;&#65533;S,6&#65533;&#65533;&#65533;(A&#65533;&#65533;&#65533;&#65533;&#65533;q&#65533;
j&#65533;s&#65533;H&#65533;&#65533;&#65533;Z&#65533;,#&#65533;&&#65533;Q&#1119;FAB>&#65533;&#65533;Ha4&#65533;HIqeF]&#65533;Q&#65533;&#65533;k&#65533;^4&#65533;qe&#65533;&#65533;IB|FXt&#65533;&#65533;bNf&#65533;Q&#65533;v&#65533;&#65533;L*&#65533;|&#65533;Cv&#65533;&#65533;&#65533;&#65533;&#65533;&#65533;&#65533;q
&#65533;D&#65533;&#65533;6&#65533;&#65533;&#65533;&#241;&#65533;&#65533;hC&#65533;&#65533;@R&#65533;h:&#65533;B&#65533;(&#65533;&#65533;&#65533;`T&#1454;m[&#65533;K!Uk&#65533;&#65533;MV&#65533;&#65533;Y&#65533;e&#65533;&#65533;&#65533;jp&#65533;&#65533;&#65533;i&#65533;L&#65533;F&#65533;\&#65533;R&#65533;S91/&#65533;n&#65533;{&#65533;>&#65533;JyS&#65533;l&#65533;V&#65533;&#65533;9&#65533;&#65533;i&#65533;&#65533;9&#65533;&#65533;&#65533;A&#65533;&#65533;1<@&#753;r&#65533;j&#65533;&#65533;&#65533;'&#65533;@&#65533;u6~`h ^&#65533;&#65533;&#65533;5&#65533;g&#167;&#65533;&#533;_G&#65533;Z d`&#65533;&#65533;&#65533;@&#65533;&#65533;/&#65533;&#65533;&#65533;-Z&#722;&#434;J&#1485;J&#65533;b&#65533;&#65533;&#65533;8&#65533; &#65533;&#65533;D &#65533;&&#65533;&#65533;H &#65533;&#65533;&#65533;&#65533;D@H&#65533;:8@, N#&#65533; C(&#65533;p&#65533;&#65533; |&#65533;P@0&#65533;ewC&#65533; &#65533;0&#65533;*&#65533;&#65533;> 3B ;&#65533; 
 @v&#65533;@&#65533; @&#65533; &#65533;R/H@&#65533;&#258;&#65533;j&#65533;&#65533;&#65533;$&#65533;&#1357;&#65533;&#65533;Y;&#65533;&#65533;A&#65533;@&#65533;`&#65533; y&#65533;&#65533;&#65533;*y&#65533;&#1449;&#65533;&#65533;|u.&#65533;&#65533;:T&#65533; &#65533;O&#65533;l<&#65533;&#65533;&#65533;&#65533;!Odp&#65533;&#65533;&#65533;tHy&#65533;&#65533;&#65533;&#65533;&#65533;&#65533;&#65533;&#65533;&#65533;&#65533;p&#65533;&#65533; &#65533;yj&#65533;&#65533;&#65533;
?&#65533;i&#65533;&#65533;&#65533;@t&#65533;&#65533;h&#65533;&#65533;.&#65533;&#65533;&#65533;&#65533;
&#65533; 
&#65533;&#65533;&#65533; 	&#65533; &#65533; % FE&#65533;cC&#65533;vY&#65533;&#65533;&#65533;X&#65533;`.&#65533;W^&#65533;&#65533;&#65533;n&#65533;E&#65533;&#1173;&#436;&eR0e&#65533;|t^>&#65533;&#65533;`&#65533;&#65533;&#65533;&#65533;La:&#65533;&#65533;2(A&#65533;a&#65533;&#1325;X&#65533;&#65533;i&#65533;f&#65533;0u&#65533;&#65533;$&#65533;&#65533;Z K&#1513;_&#65533;&#65533;D&#65533;{QL&#65533;4>&#65533;&#65533;&#65533;P.&#65533;L)&#65533;5&#65533;&#65533;&#65533;&#65533;P&#65533;:a]&#65533;&#65533;H1apeW&#65533;&#65533;C&#65533;w&#65533;&#65533;)&#65533;&#65533;wJh&#65533;&#65533;|q>V&#65533;&#65533;v&#774;&#65533;J&#65533; &#65533;l&#65533;&#65533;aF&#65533;&#65533; &#65533;&#65533; &#65533;`c&#10278;xJ&#65533;&#65533;&#65533;&#65533;?&#65533;&#65533;E&#65533;hn&#65533;&#65533;&#65533;&#65533;WZ!&#65533;&#65533;[Fq&#65533;M%&#65533;T*&#65533;l&#65533;e&#65533;,r@&#65533;i&#65533;2&#65533;t&#65533;w?&#65533;W,&#65533;&#65533;Y^&#65533;m&#65533;&#65533;&#65533;7&#65533;F&#65533;&#65533;&#65533;&#65533;&#65533;&#1505;$&#65533;&#65533;Sy&#65533;&&#65533;&#65533;&#65533;x3&#65533;&#65533;&#65533;E#&#65533;&#65533;zsZ&#65533;W&#65533;&#65533;&#65533;h&#65533;&#65533;`&#65533;'|llS&#65533;^&#65533;U&#65533; 	&#65533;`|@&#65533;}@*n`^&#65533;"&#65533;P&#65533;*(&#65533;&#65533;^&#65533;C&#65533;<@9&#65533;'&#65533;X@&#65533;p@
&#65533;@&#65533;&#65533;\&#677; &#65533;&#65533;&#65533;Z&#65533;&#65533;&#65533;%bu&#353;&#65533;+W&#65533;&#65533;Zc&#65533;`&#65533;&#65533;uly&#65533;&#65533;&#65533;&&#65533;&#65533; 
&#65533;@:&#65533;e&#65533;&#65533;<#2 h&#65533;R&#65533;^`l&#65533;h&#65533;r&#65533;~6~&#65533; &#65533;i&#65533;V\&#359;&#65533;&#65533;&#65533;27&#65533;&#65533;
&#65533;w$@
&#65533; &#65533; &#65533;&#65533; &#65533;&#65533;"&#65533;&#65533;9l&#65533;d@f3&#65533;@&#65533;&#65533;&#65533;&#65533;a&#65533;.&#65533;&#65533;&#65533;&#65533;`&#65533;@&#65533;&#65533;&#65533;.&#65533;$&#65533;&#65533;7&#65533;&#65533;T&#65533;D?&#65533;&#65533; &#65533;@z( &#65533;7_&#65533; &#65533;g:=!Y&#65533;&#65533;=&#1240;$O&#65533;Y&#65533;&#65533;R?&#65533;&#798;&#65533;:&#65533;&#65533;&#65533;#o,&#65533;&#65533;H&#65533;H%Z@!&#65533;&#65533;@&#65533;&#65533;
z&#65533;&#65533;&#65533;	&#65533;@&#65533;&#65533;&#65533;&&#65533;c
&#65533;&#65533;&#65533;&#65533;nfZRWz&#65533;&#65533;FPi&#65533;&#65533;\&#65533;&#65533;&#65533;F!P&#5518;&#65533;&#65533;w&#65533;|&#65533;&#65533;&#65533;&#65533;&#65533;M&#65533;&#65533;B&#65533;(&#65533;&#38698;xZ&#65533;Yf&#65533;_&#65533;3&#65533;&#65533;E&#65533;&#65533;+&#65533;&#818;P&#65533;<&#65533;L&#65533;S&#65533;4Nai&#65533;9!&#65533;e2a&#65533;&#65533;&#65533;e&#65533;o&#65533;&#65533;o{V&#65533;'&#65533;&#65533;&#65533;N&#65533;&#65533;K&#65533;W&#18705;&#65533;&#65533;L&#65533;"t&#65533;(&#65533;&#65533;n&#65533;&#65533;&#65533;@&#65533;LTAdd Mdl
&#65533;&#65533;&#65533;&#65533;f&#65533;&#65533;&#65533;Dh&#65533;&#65533;K&#65533;&#65533;(bH&#1946;&#65533;&#65533;&#65533;s&#65533;!9M3a.M&#65533;E&#65533;t!&#65533;&#65533;&#65533;m#J&#65533;&#65533;&#65533;&#65533;&#65533;t&#65533;&#65533;&#65533;PV&#65533;&#65533;Z&#65533;VZ&#65533;&#65533;&#65533;&#65533;\&#65533;7&#65533;&#65533;&#65533;=3&#65533;&#65533;&#65533;Z\U&#65533;&#65533;m&#65533;&#65533;&#65533;:&#65533;J&#65533;mU&#65533;&#65533;U%&#65533;6&#65533;@	Z@&#65533;&#65533;&#65533;'6&#65533;&#65533;n&#65533;	&#65533; uF&#65533;x@^w'&#65533;&#65533;&#65533;D`2N&#65533;c/&#65533;56&#65533;}>`q&#65533;
M&#65533;&#65533;&#65533;&#65533;&#65533;&#65533;Z&#65533;M&#65533;&#65533;/&#65533;&#65533;&#65533;&#65533;xZ&#65533;&#65533;&#1882;&#65533;&#65533;&#65533;4&#65533;`&#65533;&#65533;h&#65533;,&#65533;d[&#65533;n`	&#65533; 	~ f`&#65533;&#65533;&#65533;&#65533;}2 &#65533;&#65533;V+b&#65533;`&#65533;@&#65533;4&#65533;&#65533;&#65533; @&#65533;3-`"&#65533;&#65533;&#65533;&#1152;`^`&#65533;&#65533;'&#65533;&#65533;
8&#65533;&#65533; &#65533;&#65533; 2&#65533;&#65533;$&#65533;&#65533;.&#772;&#65533;"l&#65533;O`&#65533;`&#65533;5&#65533;&#65533;&#65533;&#65533; &#65533;&#65533;H&#65533;y&#65533;M&#65533;&#157;&#65533;W&#65533;&#65533;n&#65533;dDJC&#65533;"#&#65533;l!&#65533;&#65533;&#65533;&#65533;
8}pt&#65533;&#65533;D&#65533;F\&#65533;9&#65533;Xs]&#65533;&#1386;$&#16832;&#65533;&#65533;&#65533;&#65533;@GA="&#65533;
d&#65533;F&#65533;t&#65533;&#65533;&#65533;&#65533;&#1913;&#65533;D.&#65533;&#35467;&#65533;&#65533;&#65533;&#65533;&#65533;&#65533; &#65533;&#65533;
&#65533; o&#65533;&#65533;E&#65533;&#65533;&#65533;+DI&#65533;"&#65533;EG&#65533;v&#65533;&#65533;I&#65533;~&#65533;&#65533;^4[
EQ>aU&#65533;]&#65533;E&#65533;&#1751;&#65533;&#65533;e&#65533;&#65533;bA^!&#65533;i&#65533;H&#65533;)&#65533;&#65533;(a&#65533;&#65533;&#65533;&#65533;y&#65533;#&#65533;"&#65533;q&#65533;u%&#65533;,&#65533;&#65533;&#65533;&#597;&#65533;&#65533;]&#65533;tU2M];2&#65533;1!&#65533;&#65533;&#65533;&#1422;>&#1654;&#65533;H/&#65533;9a,&#65533;)&&#1324;H>&#65533;&#65533;&#65533;[&#65533;&#65533;hS1
NJ0&#65533;&#65533;&#65533;;&#65533;&#65533;$&#65533; ]@&#65533;)i&#1411;&#65533;&#65533;&#65533;&#65533;
S&#65533;&#65533;&#65533;iA&#65533;I)pv&#65533;n|&#65533;@g>&#65533;eW&#65533;\&#65533;t&#65533;0&#65533;[&#65533;X&#1460;&#65533;&#1584;M&#65533;E[&#65533;Z&#65533; &#65533;
&#65533;m&#1892;&#65533;&#65533;&#65533;&#65533;+	9Z?&#65533;3?&#65533;#\&#65533;,v&#65533;czl($@&#65533;T&#65533;e&#65533;&#65533;&#251;&#65533;Zle&#65533;C\&#1782;&#65533;\&#65533;&#65533;&#65533; &#65533;&#65533;@P@&#65533;&#65533;L&#65533;T@&#65533;U`&#65533;b`s~&#65533;p&#65533;h&#65533;&#65533;_l&#65533;&#65533;N&#65533;&#725;cG|d9&#65533;I&#65533;&#65533;Y`z@v&#65533;	&#65533;&#65533;&#65533; ">&#65533;&#65533;\_A&#65533;'j&#65533;+&#65533;&#65533;&#65533;&#65533;%&#65533;
&#65533;N(iM*&#65533;&#65533;&#65533;&#65533;~&#65533;1&#65533; L&#65533;&#65533;!C&#65533;'Cz&#65533;&#65533;!#E&#65533;:h&#65533; &#65533;!N&#65533;&#65533;D
0|&#65533;&#65533;!&#65533;&#65533;4p&#65533;&#65533;&&#540;YAC&#65533;$R&#65533;yB&#533;3r&#65533;&#65533;&#65533;s&#65533;&#65533;!3Nt&#65533;&#65533;@4&#65533;&#65533;a&#65533; J&#65533;h#G.>xx&#65533;&#65533;&#65533;C&#65533;*&#65533;v&#65533; B&#65533;"&#526;;|&#65533;WP A&#65533;
Z;x&#65533;&#65533;@&#65533; &#65533;%$&#65533;&#65533;>&#65533;9&#65533;&#65533;&#25437;=|&#65533;&#65533;y&#758;&#65533;&#65533;&#988;&#65533;&#65533;d&#65533;]@&#65533;&#205;&#65533;6&#65533;&#65533;&#65533;s&#65533;&#65533;Q"C&#65533;sw.&#65533;&#65533;vk&#65533;&#65533;&#65533;&#65533;&#65533;&#65533;&#65533;p={&#65533;W&#65533;&#65533;9q>C&#65533;&#65533;&#65533;&#65533;&#1055;&#65533;&#65533;r[=&#65533;_@|m?l&#1871;>&#65533;&#65533;T&#65533;&#65533;xw&#65533;}&#65533;&#65533;&#65533;s&#65533;&#65533;5k&#1596;&#65533;&#65533;G&#65533;&#65533;>y&#65533;&#65533;Gz&#65533;A&#65533;r}@&#65533;f&#65533;&#65533;U&#65533;Z~&#65533;&#65533;J&#65533;&#65533;u&#65533;%xq&#65533;&#65533;H#&#65533;P"b%&#65533;&#65533;R&#649;&#65533;&#65533;b&#65533;*&#65533;&#65533;&#65533;b+0&#65533;&#65533;&#65533;)&#65533;&#65533;&#65533;&#65533;)&#65533;&#65533;&#13229;&#65533;&#65533;J+-&#65533;b&#65533;(&#65533;\R	%&#65533;l&#65533;I%&#65533;4&#65533;&#531;&#65533; rH"O2&#65533;"&#65533;(R&#65533;"\v&#65533;&#21900;4I$&#65533;82&#65533;#&#65533;d&#65533;&#65533;I'&#65533;&#65533;B&#667;&#65533;&#65533;X&#65533;(&#65533;t&#65533;I%x&#65533;y&#65533;$&#65533;8&#65533;&#543;&#65533;:	%&#65533;X&#65533;	'w&#65533;&#65533;&&#65533;XB&#65533;$M&#65533;&#65533;&#65533;f{&#65533;Qv&#65533;q&#65533;Pz&#65533;&#65533;&#65533;u&#1585;&#65533;v&#65533;1G&#65533;&#65533;j`&#65533;t&#65533;&#65533;&#65533;%8]`q&#65533;&#65533;V &#65533;5&#65533;&#65533;	8&#65533;&#65533;5T&#609;G&#65533;&#65533;&#65533;J&#65533;y&#65533;&#478;&#65533;&#65533;&#65533;&#65533;&#65533;\&#65533;&#65533;H"&#65533;&#65533;&#65533;#&#65533;L2&#65533;&#65533;&#65533;&#65533;&#65533;%"&#65533;&#65533;&#65533;$d&#65533;&#1774;$&#65533;&#65533;9&#65533;#O.&#65533;n&#65533;&#65533;&#65533;&#65533;&#65533;&#65533;&#65533;&#65533;o&#65533;&#1706;&#65533;&#65533;"U2&#65533;-&#65533;[J&#65533;e&#65533;?	&#65533;&#208;D&#65533;&#65533;q	&#65533;&#65533;o&#65533;Q&#65533;w&#65533;a&#65533;&#65533;&#65533;&#65533;&#65533;7&#65533;$&#65533;&#65533;f$&#65533;
&#65533;.&&#65533;&#65533;&#65533;E.&#65533; &#65533;!&#65533;`&#65533;
)p$&#65533;#&#65533;&#65533;&#65533;
(&#65533;&#65533;
&#65533;p&#65533;?&#65533;&#65533;&#65533;
6&#65533;<
+&#65533;tQ&#65533; &#65533;AH!&#65533;wh&#65533;!'&#65533;H	&#65533;,&#65533;&#65533;$&#65533;&#65533;&#65533;"&#65533;1&#65533;&#65533;&#65533;&#65533;ie&#65533;&#65533;&#65533;&#879; 
7k &#65533;/0]&#65533;1&#65533;&#65533;CA&#65533;&#65533;&#65533;:&#272;&#65533;7o`P`8&#65533;&#65533;'&#65533;`a\D&#65533;@ &#65533;@H &#65533;L&#65533;S&#65533;A9w`&#65533;*41 &#65533;(&#65533;&#566;\&#65533;G[&#65533;0&#65533;SU`&#65533;&#65533;0B
]=^&#65533;\`&#65533;]&#65533;&#65533;wn&#65533;&#65533;&#65533;&#65533;_&#1562;&#65533;&#65533;mG!&#65533;&#351;Z&#65533;&#65533;!&#65533;`u&#65533;1Fv&#65533;&#65533;&#65533;&#65533;`&#65533;g?&#65533;U&#65533;-&#65533; &#65533;&#65533;b&#65533;(&#65533;&#65533;&#65533;P&#65533;&#65533;&#65533;%&#65533;&#65533;
2&#65533;&#65533;&#65533;2&#65533;&#65533;O&#65533;&#65533;r&#65533;C&#65533;&#65533;;&#65533;!p&#65533;&#65533;&#1591;&#65533;&#65533;&#65533;:&#65533;&#65533;v&#65533;2&#65533;&#65533;Bz&#65533;&#65533;&#65533;Cn&#65533;3/&#65533;&#65533;&#65533;#&#65533;@&#65533;&#65533;"&#65533;fh&#65533;$
&#65533;&#65533;b&#65533;f&#65533;r&#65533;;&#65533;&#65533;&#65533;@&#1224;&#65533;&#65533;8&#65533;&#65533;M&#65533;H*j&#65533;
X&#65533;&#65533;-J+VF&#65533;&#65533;&#65533;&#65533;,^&#65533;&#65533;3&#65533;B&#65533;&#65533;8(4Q&#65533;Lt&#65533;&#65533;&#65533;&#65533;&#65533;F&+&#65533;&#65533;&#65533;t&#275;\/wE&#65533;]&#65533;&#65533;&#65533;# Q&#65533;G&#65533;K&#65533;&#1540;'>&#65533;Q&#65533;&#65533;&#65533;&#65533;")F!&#65533;O&#65533;&#65533;&#65533;B&#65533;&#65533;&#65533;&#65533;H&#65533;Lxf&#65533;&2&#65533;	LID&#65533;&#65533;e%&&#65533;&#65533;&#65533;F&#65533;&#65533;&#65533;&#1765;&#65533;u&#65533;V!'@&,&#65533;&#65533;8e*Y&#65533;J8&#65533;&#65533;&#65533;&#65533;,aW&#65533;&#65533;&#65533;6&#65533;T&#65533;&#65533;&#65533;&#65533;Bj&#65533;&#65533;&#65533;Q&#65533;=&#65533;1&#965;sN&#65533;X5&#65533;i&#65533;:&#65533;&#65533;&#65533; f0y&#65533;&#65533;&#1570;&#65533;&#65533;&#65533;&#65533;&#65533;&#65533;D*&#65533;1HL&#65533;&#65533;&#65533;mI)o&#65533; &#65533;&#65533;&#65533;&#65533;D&#65533;-&#65533;&#65533;&#65533;`&#65533;%*M&#65533;C}bD&#65533;&#65533;&#1334;FTt`&#65533;&#65533;S&#65533;$I'	
&#65533;&#65533;K&#65533;L&#65533;<&#65533;&#65533;f&#65533;C&#65533;?1B&#65533;@&#65533;T&#65533;&#65533;GD&#160;&#65533;d&#65533;QC$&#65533;M@&#65533;&#65533;3&#65533;@ &#65533;&#65533; R&#65533; &#65533;:&#65533;&#65533;&#65533;&#65533;&#65533;&#65533;<&#65533;&#65533;|&#65533;&#65533;H&#65533;&#65533;TUh9X&#65533;&#160;&#65533;<b]&#65533;&#65533;& &#65533;	GU&#65533;&#65533;"&#1394;&#65533;b&#65533;&#65533;&#65533;He&#65533;&#833;-&#65533;4&#1849;&#65533; &#65533;G"U&#65533;HP&#65533;&#65533; &#65533;&#65533;At&#65533;&#1536;4&#65533;A\&#65533;&#65533;&#65533;y&#65533;" A	8{&#65533;Vl&#65533;&#65533;&#65533;!&#65533;&#65533;@&#65533; P&#65533;`&#65533;&#65533;&#704;<05&#65533;`
o@"&#65533;EL&#1202;w8&#65533;&#65533;&#65533;#&#65533;`X  &#65533;&#65533;&#65533;,(&#65533;t&#65533;&#65533;` &&#65533;&#65533;&#65533;@&#65533;&#65533;&#65533;1&#65533;&#65533;&#65533;&#65533;^&#65533;&#65533;&#65533;&#65533;&#65533;&#65533;b&#65533;&#65533;|&#65533;(&#65533;CV&#65533;&#65533;&#65533;&#1670;K&#65533;&#65533;VQ&#65533;&#65533;&#1552;&#65533;||&#65533;0&#65533;&#65533;&#65533;&#65533;m&&#65533;`&#65533;&#65533;&#65533;Z&#65533;P&#65533;&#65533;&#65533;&#65533;pv$&#65533;!&#65533;4&#65533;&#65533;u&#65533;&#65533;&#65533;&#65533;&#65533;6&#65533;&#65533;p&#65533;C&#65533;&#1030;J&#65533;<&#65533;
0g&#65533;&#65533;&#65533;f4}&#65533;/b&#65533;&#65533;&#65533;&#65533;&#65533;&#65533;&#65533;{&#65533;h&#65533;W&#65533;^&#65533;A&#65533;Cgj&#1555;&#65533;&#65533;&#65533;&#65533;&#65533;&#65533;&#65533;O}J&#65533;&#65533;&#65533;LG;}&#65533;&#65533;b&#65533;E&#65533;%&#65533;l&#65533;&#65533;T&#290;7&#65533;btd&#65533;&#65533;&#65533;X&#65533;&#65533;&#65533;&#65533;&#65533;+&#65533; &#65533;q&#65533;&#65533;D&@1&#65533;Q&#65533;&#65533;8&#65533;&#65533;&M&#65533;I*&#65533;0&#65533;"&#65533;&#65533;J&#65533;KM&#65533;h&#65533;&#65533;&#65533;&#65533;	/&#65533;(&#65533;|&#65533;(<&#65533;&#65533;P[&#65533;\&#65533;&#65533;T#&#65533;&#1416;&#65533;>&#65533;IB&#65533;&&#65533;&#65533;O&#65533;&#65533;&#65533;&#65533;8&#65533;-Qy&#65533;&#65533;B&#65533;:uld_&#65533;9&#65533;AO&#65533;&#65533;	m
&#14977;^&#65533;"D&#1240;&#65533;<FZ&#65533;&#1633;&#65533;Rs&#65533;&#65533;&#65533;&#65533;T&#65533;!&#65533;S&#65533;&#65533;Bdi-&#65533;9&#65533;&#65533;&#65533;&#1369;&#65533;&#65533;Z&#1115;&#65533;%&#65533;Z&#28086;%6]M&#65533;&#65533;&#65533;1E&#65533;&#65533;d&#65533;\&#65533;	~&#65533;^;Y&#65533;	&&&#65533;Y)&#65533;g&#65533;&#65533;&#65533;e]&#65533;>&#65533;Kj&#65533;&#65533;&#65533;@>O&#65533;&#65533;$&#65533;xI&#65533;*&#65533;I]&#65533;&#65533;&#65533;&#65533;	&#65533;&#65533;]&#65533;
/ &#65533;&#65533;nF&#65533;L&#65533;jmZr6&#65533;`&#65533;&#65533;&#65533;R&#65533;&#65533;&#65533;}&#65533;0&#65533;&#65533;&#65533;@5&#65533;&#65533;&#65533;&#564;&>&#65533;	K&#65533;hM&#65533;@&#1297;&#65533;&#65533;&#65533;^:&#65533;ID!q'&#65533;I&#65533;&#65533;^&#65533;W&#65533;&#65533;&#65533;C&#65533;Aap^`&#65533;&#65533;&#65533; "&#65533;&#65533;h&#65533;&#65533;&#65533;@I(B&#65533; %&#65533;&#65533;-p+
\&#65533;&#65533;&#65533;o&#65533;C&#65533;&#65533;b3&#65533;&#65533;
P&#65533;@fG&#65533;&#65533;Z`s&#65533;&#1728;
x&#65533;4&#65533;a`P*&#65533;&#65533;@&#65533;&#65533;/&#65533;>&#65533; &#19461;l&#65533;
&#65533; &#65533; &#65533;&#65533;&#65533;&#65533;&#65533;A	6&#65533;&#65533;&#65533;&#65533;&#65533;0)&#65533;S&#65533;&#65533;&#65533;f&#65533;y&#65533;&#65533;h&#65533;&#65533;n&#1231;&#65533;Mi&#65533;&#65533;@x&#65533;&#65533;\&#65533;u&#65533; |{&#65533;&#65533;&#65533;&#65533;7TNvdmI4&#65533;r&#830;&#65533;&#65533;&#65533;&#65533;&#65533;a&#65533;&#65533;{ps 2&#65533;
Xc5&#65533;c
&#65533;cx&#65533;&#65533;v@R&#65533;}&#65533;S&#65533;&#65533;&#65533;r&#65533;X?s&#65533;&#65533;A?&#65533;y(&#65533;A&#65533;+y&#65533;A&#65533;&#65533;Qm&#1905;Cx@BvE&#65533;&#65533;I&#65533;f&#65533;6K&#65533;&#65533;G&#65533;
@
&#65533;P
&#65533;&#65533;
q$&#65533; G?&#65533;#0&#65533;PIHH&#65533;Gl&#65533;h&#65533;`K&#65533; 
4r
&#65533;`J=&#65533;	&#65533;&#65533;b8&#65533;ax(&#65533;Ps&#65533;&#65533;$=x&#65533;d&#65533;	&#65533; 
&#65533;&#65533;	&#65533;&#65533;	nR
c4F&#65533;&#65533;
&#65533;@
BH
&#65533;
&#65533; &#65533;gh$xBP	&#65533;&#65533;%T	&#65533;p'HBK&#65533;&#65533;KSQ&#65533; L&#65533;a,D&#65533;L&#65533;FM&#65533;&#65533;*&#65533;&#65533;*&#65533;B&#65533;&#65533;e&#1025;Lx&#65533;9&#65533;&#65533;% svNRQ&#65533;R?[fM,Tg6&#65533;&#65533;#d&#65533;&#65533;&#65533;&#65533;&#65533;+&#65533;~e~&#65533;&#65533;%q&#65533;Bb&#65533;BvH2K&#65533;t'&#65533;/.&#65533;P&#65533;e6&#65533;&#65533;K'&#65533;&#65533; (D&#65533;&#65533;&#65533;&#65533;Qf0&#65533;&#1290;YdP$3(&#65533;	#1M&#65533;E&#65533;&#1160;&#65533;t&#65533;UP#sR&#65533;A&#65533;5	&#65533;&#65533;(&#65533;&#65533;.&#65533;&#65533;&#65533;T&#65533;&#16921;fK&#65533;bK#&#65533;	&#65533;&#65533;p&#65533;c&#65533;&#65533;&#65533;&#65533;c9&#65533;9k&#65533;%&#65533;)P&#65533;&#65533;&#65533;&#65533;%`!&#65533;V&#65533;,pyc&#65533;x&#65533;&#65533;j&#65533;&#65533;	2)P&#65533;&#65533;	aw.GB.&#65533;$I&#65533;&#65533;@)&#65533; &#65533;@&&#65533;X$&#65533;i!S&#65533;7%u&#65533;&#65533;xH &#65533;%C&#65533;^27&#65533;?@I`A&#65533;] a&#65533;I0qB&#65533;V q&#65533;&#65533;&#65533;@e&#65533;Y&#65533; @\3a;P&#65533;5 6&#65533;g&#65533;&#65533;&#65533;-&#65533;1C&#65533;&#65533;@&#65533;E&&#65533;&#65533;dP,&#65533;&#65533;&#65533;9	+08&#65533;>&#65533;^- &#65533;&#65533;9&#65533;x@0&#65533;"&#65533;O&#65533;s}&#65533;&#65533;Cb&#1732;/&#65533;&#65533;&#65533;(&#65533;1o&#65533;&#65533;-dEy&#65533;&#65533;mh&#65533;&#65533;&#65533;b&#65533;,Ha&#65533;&#65533;!&#65533;&#65533;(S~&#65533;$p&#65533;Q&#65533;&#65533;_&#65533;&#65533;-rQS1&#65533;!l&#65533;&#1817;j&#65533;h&#65533;j`cs&#65533;X&#65533;&#65533;&#65533;&#65533;&#65533;`&#65533;a&#65533;I&#65533;H&#65533;}&#65533;O&#65533;D&#65533;n&#65533;&#65533;&#65533;mD&#65533;&#65533;b&#65533;&#65533;:&#65533;&#65533;&#65533;B&#65533;&#65533;&#65533;bB&#65533;&#65533;P&#65533;&#65533;&#65533;&#65533;&#65533;fI&#65533;(&#65533; v&#65533;&#65533;&#65533;&#65533;D&#65533;&#65533;@&#65533;zFL&#65533;
N(&#65533; &#65533;&#65533;#&#65533;&#65533;&#65533;&#65533;P$IRj5&#65533;
&#65533;
&#65533; g6z&#65533;8&#65533;&#65533;9
v6&#65533;	&#65533;H&#65533;'B&#65533;gz&#65533;
&#65533;&#65533;
&#65533;&#1029;&#65533;
t&#65533;hp&#65533;	&#65533;&#65533;&#65533;o-&#65533;$R&#65533;&#65533;'&#65533;&#65533;$&#65533; 	&#65533;&#65533;}i&#65533;bMi &#65533;,&#65533;4m&#65533;&#65533;*s&#65533;&#65533;s&#65533;l&#65533;&#65533;&#65533;F!Rf&#65533;&#65533;&#65533; A&#65533;&#65533;s&#65533;&#65533;&#65533;&#1474;&#65533;M&#65533;q~&#65533;2a&#1446;_d`&#65533;&#65533;|0Y&#65533;u4&#65533;o&#65533;&#65533;	&#65533;&#1555;Eq&#65533;"(&#65533;4/P?&#65533;0%&#65533;$u~SR0&#65533;ggH&#65533;p&#65533;"&#169;&#206;"&#65533;&#65533;c&#65533;',C&#65533;&#65533;&#65533;H'	&#65533;&#65533;&#65533;f&#65533;j&#65533;2"1&#65533;u1i&#65533;Wi&#378;(+&#65533;I&#65533;&#65533;T&#65533;J&#65533;t&#65533;E|Y&#65533;  *0B&#65533;]&#65533;&#65533;I&#65533;8&#65533;sC&#65533;&#65533;&#65533;pA0&#65533;&#65533;O&#65533;v&#65533;l#.u&#65533;&#65533;(9&#1642;j&#65533;&#65533;&#65533;&#65533;&#65533;/&#65533;	&#65533;&#65533;&#65533;-_&#65533;&#65533;U%h7&#65533;X(&#65533;u&#65533;0rj&#65533;QN0&#65533;c4&#65533;'=&#65533;J&#65533;r0}&#65533;J@7P[&#65533;w&#65533;&#65533;?&#65533;&#65533;a&#65533;&#65533;CpN&#65533; &#65533;&#65533;9&#65533;&#65533;9&#65533;.&#65533;`@&#65533;&#65533;>&#1026;@&#1440;&Q&#65533;`rP4&#65533;&#65533; 	p `#&#65533;w: ;&#65533;&#65533; p0&#65533;&#65533;&#679;h&#65533;@'p&#65533;&#65533;&#65533;%Q?&#65533;&#65533;&#65533;/&#65533;&#65533;&#65533;BF!&#65533;q&#65533;b)&#65533;&#65533;n8&#65533;B&#65533;&#65533;&#65533;&#65533;>&#65533;&#65533;C&#65533;&#65533;_&#65533;&#65533;&#65533;&#65533;vBm&#65533;g`e &#65533;h&#65533;Sf&#65533;n@xpD&#1074;&#65533;QCh@"(&#65533;&#65533;&#65533;&#65533;&#65533;&#65533;&#65533;&#65533;&#65533;7C&#65533;&#65533;&#65533;&#65533;}v*&#65533;)",&#65533;&#65533;u[&#65533;Q&#65533;&#65533;&[e&#65533;&#65533;&#65533;&#65533;)O&#65533;p&#65533;&#65533;&#65533;zv&#65533;&#1539;p&#65533;I&#65533;`
&#65533; &#65533;`&#65533;p&#65533;&#65533;QR&#65533;&#65533;&#65533;0(Z&#65533; #+j&#65533;5WjB$&#65533;0&#65533;&#65533;&#65533;&#65533;)&#65533;p"(&#65533;&#65533;&#65533;A&#548;&#65533;&#65533;&#65533;t"8&#65533;&#65533;&#65533;&#65533;#&#65533;&#65533;&#65533;&#65533;P&#65533;_d&#65533;.&#8669;`	&#65533;/Y)&#65533;&#65533;&#65533;DKrx.l&#65533;XUQ&#65533;&#65533;+&#132;&#65533; &#65533;&#65533;7&#65533;&#65533;)&#65533;V&#65533;d&#65533;gFE/&#65533;&#65533;&#65533;PS&#65533;~&#65533;(}R{&#65533;&#65533;&#65533;&#65533;&#65533;l&#65533;&#65533;I&#65533;&#65533;ZB<w"&#65533;&#65533;&#65533;n%&#65533;5&#65533;z&#65533;c:&#65533;1Yt2&#65533;FKJ\K&#65533;&#65533;m&#65533;a&#65533;]&#65533;&#65533;Gr&#65533;&#65533;82&#65533;&#65533;&#65533;~06&#65533;&#65533;H&#65533;&#65533;X\,w_K<!%&$&#65533;	}U&#65533;&#65533;r&#65533;H(&#65533;&#65533;2!rT&#65533;"&#65533;g&#65533;P@%P&#65533;&#65533;&#65533;6	&#65533;i=&#65533;j}U&#65533;&#65533;&#65533;&#65533;F&#65533;#R	&#65533; ?PFw\&#65533; &#65533; @P5&#65533;Zp&#65533;&#65533;H&#65533;.&#65533;V%&#65533;&#65533;&#65533;(p%0&#65533;&#65533;5`D&#65533;&#65533;&#65533;&#65533;&#65533;&T&#65533;4]&#65533;&#1288;&#65533;&#65533;J&#65533;zT'&#65533;&#465;h/&#65533;&#65533;&#1700;%&#65533;&#65533;&#65533;&#65533;~&&#65533;pc0k&#65533;&#65533;R&#65533;&#65533;&#65533;$&#65533;&#65533;vA[&#65533;%&#65533;3`&#65533;U &#65533;bm&#65533;_&#65533;vJIXs1%&#65533;&#65533;O&#65533;*&#65533;&#65533;2&#65533;=&#65533;&#65533;=0;&#65533;&#65533;s&#65533;&#65533;&#65533;b&#65533;&#65533;n{!|C+&#65533;&#65533;&#65533;Kn&#65533;H`!&#65533; ` &#65533;( ;`&#65533;9%&#65533;&#65533;8&#65533;s<p&#65533;?&#65533;x~Yb%&#65533;8%&#65533;%FE/&#65533;0&#232;Q&#65533;&#65533;a&#65533;&#65533;a4&#65533;m&#65533;1?@&#65533;|P&#65533;4&#65533;&#65533;F&#65533;&#65533;q&#65533;2M&#65533;&#65533;?sa&#65533;S&#65533;&#65533;0k&#65533;q&#65533;`&#65533;&#65533;&#65533;p&#65533;1)&#65533;xPj&#65533;&#65533;[a&#65533;&#65533;{g&#65533;Aa!D=&#65533;@&#65533;&#65533;#&#65533;&#65533;&#65533;> &#65533;!&#65533;qC&#65533;!&#65533;y&#65533;B&#65533;&#65533;I&#65533;y&#65533;4Ja&#65533;&#65533;_&#65533; 2n&#65533;tf&#65533;*r,s:q .~d&#65533;}u&#65533;p&#65533;I&#65533;`
&#65533;&#65533;&#65533;&#65533;&#65533;&#65533;&#65533;&#65533;&#65533;p&#65533;&#65533;&#1718;&#65533;&#65533;&#65533;&#65533;&#65533;&#65533;&#1917;@r
N&#65533;G&#65533;p
n#&#65533;;g&#65533;0#+&#65533;g7&#65533;j_&#65533;hp&#65533;I&#65533;&#65533;E&#65533;M&#65533;&#65533;&#836;k&#261;9B&#65533;2&#65533;j&#65533;&#65533;k&#65533;q&#65533;`	&#65533;&#65533;&&#65533;&#65533;r&#65533;V0&#65533;&#65533;&#65533;F+&#65533;t&#65533;&#65533;6-&#65533;&&#65533;n;?~{@}qa.d&#65533;6p3&#65533;:&#65533;$rJ&#65533;&#65533;j&#65533;&#65533; "#&#65533;6e&#65533;&#65533;R&#65533;&#65533;&#65533;n&#65533;&#65533;6c/Pk&#65533;m&#65533;&#65533;R&#65533;&#65533;&#65533;&#65533;&#65533;v	&#65533;&#65533;~#	&#65533;-v&#65533;&#65533;&#65533; {&#65533;&#65533;hqk&#65533;bR\&#65533;&#65533;&#65533;-A&#65533;$xE	&#65533;&#65533;k&#65533;&#65533;&#65533;&#65533;&#65533;&#447;6(&#65533;v&#65533;$&#65533;WI&#65533;$&#65533;&#65533;&#65533;&#65533;&#65533;$2)&#65533;P&#65533;'~&#65533;&#65533;O9		&#65533; KP&#65533;3p&#65533;S&#65533;&#65533;&#65533;$`M&#65533;Kv J&#65533;.&#65533;&#65533;&#65533;89 &#65533;79&#65533;&#65533;i&#65533;s&#65533;	&#65533;&#65533;'&#65533;Z&(SYd'&#65533;&#65533;k&#65533;j&#65533;m&#65533;&#65533;cR&#65533;  &#65533;u&#65533;`&#65533;	{z!&#1258;&#65533;&#65533;&#65533;&#65533;Vp"&#65533;&#65533;  0@@@p&#65533;&#65533;&#65533;&#65533;Q)&#65533;p&#65533;V_jW`0&#65533;'`z&#65533;#,&#65533;q&#65533;d&#65533;iQ&#65533;Q&#65533;kQX&#65533;&#65533;&#65533;Q&#65533;&#65533;&#65533;Be`%0v&#65533;/&#65533;&#65533;&#65533;}@ RP&#65533;o&#65533;m&#65533;Q&#65533;&#65533;Xj`&#65533;&#65533;6&#65533;-&#65533;&#65533;-&#1876;C'O[Oz!&#65533;>~ &#65533;&#65533;x&#65533;4-&#65533;B&#65533;!1&#65533;c3&#65533;rp&#65533;&#1284;&#65533;-|0VPcp&#65533;A&#65533;f&#65533;t~`n&#65533;&#65533;&#65533;rPx0l&#65533;c&#65533;TP&#907;&#65533;&#65533;n &#1161;&#65533;&#65533; U&#65533;&#65533;@&#65533;&#65533;QHD&#65533;r n&#65533;g&#65533;:&#65533;&#65533;B&#65533;&#65533;&#65533;&#65533;;&#65533;&#65533;V&#65533;&#65533;d&#65533;sQe>&#65533;&#65533;O&#65533;q&#65533;&#65533;GD&T7&#65533;vJR&#65533;$&#65533;&#65533;&#1084;&#65533;p&#65533;&#65533;&#65533;&#65533;Y&#65533;&#1706;M&#65533;0&#65533;&#65533;&#65533;&#65533;P&#65533;&#65533;&#1842;&#65533;&#65533;t
&#65533;&#65533;#&#65533;Jl&#65533;#>&#65533;#RHGy&#65533;"&#65533;&#65533;&#65533;p&#65533;>&#65533;&#65533;^T
qGu&#65533;&#1834;&#65533;&#65533;m&#65533;
w_J&#65533;&#65533;o&#65533;&#65533;&#65533;&#65533;&#65533;&#65533;&#65533;&#474;0/uTD%)&#65533;&#65533;&#65533;&#65533;e&#65533;&#65533;&#65533;&#1090;&#65533;&#65533;&#65533;-}&#65533;{,l2&#65533;Hv&#65533;&#65533;K&#65533;1=eP&m&#65533;&#65533;&#65533;.<&#65533;jA&#65533;&#65533;2j/&#65533;&#65533;&#65533;&#65533;M&#65533;r]s&#65533;&#65533;&#65533;+{&#65533;m&#65533;v&#65533;61|&#65533;@&#65533;&#365;&#65533;&#65533;&#65533;&#65533;'&#65533;%&#65533;`&#65533;&#65533;(&#65533;&#65533;&#65533;G%^&#65533;6"&#65533;&#65533;&#65533;D&#65533;&&#65533;&#65533;&#65533;b&#65533;e&#65533;&#65533;O.&#65533;D&#65533;).&#65533;&#65533;&#65533;&#65533;R&#65533;&#65533;~&#65533;rHF&#65533;&#65533;&#65533;@&#65533;.n &#65533;&#4227;4&#65533;(&#65533;&#65533; D&#65533;&#65533;&#65533;&#1188;&#65533;&L&#65533;h&#65533;&#65533;.R&#65533;&#65533;&#65533;C&#65533;$&#65533;&#65533;	S&#65533;I&#65533;=&#65533;S&#65533;#F&#65533;`>&#65533;t&#65533;R%&#65533;&#65533;4]&#65533;)&#65533;$J&#65533;5b&#65533;&#65533;&#65533;&#65533;I&#65533;.B&#65533;'&#65533;:|!R&#65533;Hk"D&#65533;&#65533;&:T&#65533;"&#65533;F19jI&#1188;&#65533;&#65533;&#65533;`)bc&#65533;8&#65533;8&#65533;&#65533;&#65533;F&#65533;")$(&#65533;&#65533;>|&#65533;&#65533;&#65533;&#65533;&#65533;&#65533;B&#65533;&#65533;L&#65533;<&#65533;&#65533;2\q&#12958;B&#65533;&#65533;1&#65533;gP`@&#65533;&#65533;&#1619;g&#991;@&#65533;&#777;#&#65533;&#65533;>y&#65533;P&#65533;&#65533;!
\&#65533;a&#65533;F&#65533;):X&#65533;&#4234;"^&#65533; 2&#1424;&#65533;B&#65533;:&#65533;h&#65533;&#65533;F&#65533;&#65533;3GL5q&#65533;~H>&#65533;&#65533;l&#1529;&#65533;&#65533;O&#65533;=z&#65533;&#65533;&#65533;O&#65533;&#65533;4,1A	&#65533;&#65533;&#65533;&#65533;&#65533;&#65533;&#65533;?&#65533;@&#65533;<&&#65533;;&#65533;pc5&#65533;x6&#65533;0&#204;4&#65533;88v&#65533;&#65533;8&#65533;X&#65533;
0&#1712;&#65533;;&#65533;@#&#65533;0&#1560;c9&#65533;P/&#65533;&#65533;HcC6&#1792;c&#65533;2&#65533;&#65533;b&#65533;(&#65533;&#65533;&#65533;1&#65533;8C&#65533;4B2&#65533;6&#65533;&#65533;&#65533;:t&#65533;&#65533;-&#65533;&#65533;cK9&#65533;&#206;:p&#65533;#C6&#65533;&#65533;:&#65533;xc&#65533;4&#1544;c@ &#65533;#M;&#65533;&#65533;C&#65533;>&#65533;&#65533;&#65533;&#65533;hD&#65533;&#65533;&#65533;B&#65533;&#65533;S&#65533;>&#65533;5&#1832;&#65533;>&#65533;&#65533;&#65533;<,&#65533;T?D&#847;i&#65533;&#65533;J(&#65533;D
&#65533;:P&#65533;N:&#65533;N4&#65533;$[?	&#65533;&#65533;T\&#65533;&#342;[n&#65533;&#65533;Xc&#65533;&#65533;&#65533;YjIV&#65533;YV1E&#65533;UN)&#65533;&#65533;RLY&#65533;m&#65533;uE&#65533;T&#65533;&#65533;VYZ`ye&#65533;Y^&#65533;V&#65533;SNaESH!%&#65533;Zm&#65533;&#275;OF)&#65533;RNYeZTX&#65533;6`V&#65533;M&#65533;T&#65533;]&#65533;|E&#65533;&#65533;&#65533;VMNMu)I9&#65533;,HPEUGjr&#303;F>&#65533;&#65533;\&#65533;&#65533;RE&#65533;&#65533;&#65533;;S,&#65533;&#65533;BQ&#65533;&#65533;@f&#65533;&#65533;&#65533;k&#65533;&#65533;&#1617;&#65533;&#906;&#65533;&#65533;S!I&#65533;&#65533;&#65533;&#65533;&#65533;&#65533;q&#65533;fE9&#65533;;&#65533;n&#65533;YgC&#65533;Rj(&#65533;&#65533;B&#681;&#65533;vNd,&#65533;&#65533;B
&#65533;&#65533;&#65533;&#65533;&#65533;&#65533;&#65533;&#65533;)&#65533;H|&#65533;&#65533;&#65533;&#859;&#65533;,&#65533;b&#65533;dKx&#65533;	&#65533;S'Y&#65533;&&#65533;&#65533;C&#65533;&#65533;F&#65533;&#65533;E&#65533;&#65533;z&#65533;&#65533;&#65533;mF&#1542;:EDp&#65533;[&#65533;&#65533;c&#65533;&#65533;n&#65533;s&#65533;a&#65533;&#65533;s&#65533;]
&#65533;	im&#65533;&#65533;&#65533;&#65533;&#65533;&#65533;&#65533;&#65533;&#65533;L0Y&#65533;"F &#65533;w>&#65533;&#65533;&#65533;B&#65533;&#65533;&#65533;8&#65533;D&#65533;K&#65533;&#65533;&#65533;F&#65533; D&#65533;&#65533;^&#65533;&#65533;&#65533;x&#65533;&#65533;D&#65533;&#65533;&#65533;I>&#1604;&#65533;&#65533;&#65533;y&#65533;&#65533;&#65533;&#137;&#65533;&&#597;%&#65533;&#65533;&#65533;&#65533;"Gd&#65533;;&#65533;X&#65533;>h&#65533;&#65533;\6@&#65533;n&#65533;@&#65533; &#65533;&#65533;*<&#65533;aI&#65533;&#65533;w&#65533;&#65533;D&#65533;08&#65533;ak`&#65533;d&#65533;>&#65533;lh&#65533;x&#65533;0 3&#65533;&#65533;LDR&#65533;"&#65533;&#65533;&#65533;&#65533;&#219;&#65533;&#65533;&#65533;V&#65533;AS&#65533;&#65533;T&#65533;&#65533;`:&#65533;&#65533;mp&#65533;nf&#65533;&#65533;+&#65533;@h&#65533;B&#65533;&#65533;&#65533; &#1563;,&#65533;&#65533;,&#65533;5&#65533; A&#65533;&#65533;h
O&#65533;&#65533;&#65533;C&#65533;&#65533;dXB&#65533;&#65533;;&#65533;&#65533;P&#65533;8&#65533;u&#65533;&#65533;w $&#65533;$H3&#65533;Cb %(<&#65533;mw&#65533;C&#900;@&#65533;QFdC&#65533;/&#65533;&#65533;l(&#65533;&#1029;.l&#65533;
W &#65533;&#65533;I3(A	Z&#1056;4&#65533;aQ0B&#65533;&#1029;N&#65533;AX&#65533;&#65533;&#1060;1&#65533;A&#65533;[&#65533;&#65533;&#65533; &#65533;(L&#65533;
[&#65533;B&#65533;&#65533;*P!&#65533;&#65533;&#688;Mn	&#65533;g&#65533;4&#65533;m&#65533;&#65533;&#65533;&#65533;$C&#65533;&#65533;1&#65533;&#65533;&#65533;&#65533;&#65533;&#65533;xH@&#65533;&#65533;?&#65533;&#65533;a&#65533;&#65533;He&#65533;&#65533;&#65533;&#65533;&#65533;&#65533;2l&#65533;
\8&#65533;&#65533;&#65533;&@2&#65533;Sw&#65533;C&#65533;B&#65533;K4&#65533;&#65533;D"&#65533;&#65533;;&#257;&#65533;&#65533;&#65533;B&#65533;y&#65533;*&#65533;&#65533;&#65533;n&#65533;^&#65533;&#65533;X&#490;&#65533;,haZ&#65533;"&#65533;*P&#65533;
U&#65533;&#167;&#65533; &#1590;&#65533;&#65533;n&#65533;&#65533;&#65533;&#65533;&#65533;,l&#65533;TYU&#65533;[&#65533;&#65533;V&#65533;&#65533;5&#65533;P|&#65533;^&#65533;8&#65533;)&#65533;U&#65533;&#65533;&#65533;4&#65533;
X&#65533;V&#65533;&#65533;V&#65533;&#65533;&#65533;HX)F!
&#65533;>,c&#65533;`
#&#65533;&#9572;)&#65533;c0&#65533;&#65533;P&#65533;&#65533;&#65533;j1&#65533;&#65533;&#65533;<&#65533;f,&#65533;ygv&#65533;&#54321;+[&#65533;
&#65533;&#65533;8H&#65533;u(&#65533;&#65533;&#65533;$b&#65533;&#65533;0M&#65533;s&#65533;K&&#65533;U&#65533;\"hZ&#65533;&#65533;&#65533;jAUK&#65533;2&#65533;&#65533;&#53259;L&#65533;8&#65533;1&#65533;O&#65533;f&#65533;&#65533;&#65533;aV&#65533;&#516;&4&#65533;&#65533;LlbV&#65533;&#65533;s3a	J\b&#65533;A&#65533;&#65533;#&#403;&#65533;&#65533;-&#65533;,&#65533;X&#65533;n&#65533;&#65533;&#65533;&#65533;&#65533;=&#65533;0&#65533; Q&#65533;&#65533;&#65533;&#65533;&#1563;&#65533;B[&#65533;&#65533;&#65533;&#1261;&#65533;%V&#65533;\){&#65533;&#65533;#Q&#65533;&#65533;&#65533;&#65533;&#65533;&#65533;/%&#65533;R&#65533;H&#65533;&#65533;Ch&#65533;&#65533;&#65533; &#65533;@qf &#65533;&#65533;,"h&#65533;&#65533;lP&#65533;t&#65533;3!H&#65533;bp&#65533;&#65533; $ &#65533;<p&#65533;,A&#65533;&#65533;&#65533;'0Z&#65533;&#65533;&#65533;&#65533;)&#65533;sJ]U&#65533;&#65533;&#65533;e&#65533;x&#65533;;&#1709;4&#65533;&#65533;oxC&#42024;?"&#65533;gdX&#65533;2&#65533;&#65533;&#65533;&#65533;&#339;&#65533;&#65533;&#65533;+8	UP&#65533;0!W&#65533;&#65533;eC)&#65533;T4&#65533;&#65533;vz&#65533;m&#65533; &#65533;<&#65533;2&#65533;&#65533;&#65533;&#65533;< &#65533;&#65533;
m&#65533; &#65533;&#65533;9tISy(&#65533;&#65533;&#65533;h5&#65533;M]Zsbj&&#65533;8ta	7&#65533; $&#65533;X1{*x&#65533;0 x SPi&#65533;&#1266;&#65533;dG+a!#!&#65533;&#65533;3x&#65533;
P&#65533;&#65533;)&#65533;8&#65533;&#65533;Jj&#65533;C&#65533;&#65533;&#65533;\&#65533;&#1144;&#65533;2&#65533;&#65533;4&#65533;h&#65533;&#65533;&#65533;&#65533;&#65533;&#1189;&#65533;Hi&#65533;&#65533;&#65533;n&#65533;&#65533;&#65533;0&#65533;0|&#65533;&#65533;\ &#1808;_&#65533;rZ&#65533;&#65533; &#65533;0\!a&#65533;&#65533;&#65533;&#1861;*4&#65533;Gh&#65533;3&#65533;&#65533;&#65533;s&#65533;&#65533;p+P&#65533;
V&#65533;&#65533;P*X!Z&#65533;&#65533;&#65533; )T&#65533;^&#65533;B&#65533;En#0&#65533;&#65533;&#65533;_&#65533;&#65533;&#65533;&#65533;&#65533;aB&#65533;/9&#65533;&#65533;&#65533;-&#65533;&#65533;I&#65533;&#65533;T&#65533;O &#65533;	&#65533;&#65533;C&&#1520;J&#65533;@&#65533;&#65533;(&#65533;M&#65533;`N`n&#65533;p&#65533;d&#65533;(&#65533;&#65533;&#65533;0~bH#&#1586;A&#65533;&#65533;:W&#65533;&#65533;{&#65533;O|&#65533;&#65533;&#65533; &#65533;(&#65533;
R\&#65533;W&#65533;&#65533;&#65533;/~&#65533;[&#65533;&#65533;&#65533;w&#507;&#65533;i&#65533;&#65533;V&#65533;&#65533;Zk&#65533;`Q&#65533;W&#65533;b\&#65533;0<&#65533;&#65533;&#65533;&#65533;&#65533;&#65533;&#65533;W)FARP&#65533;&#65533;&#65533;_=E&#65533;&#65533;u
&#65533;&#65533;&#65533;&#65533;&#65533;$//&#65533;&#65533;Vu&#65533;&#65533;YL&#65533;&#449;&#65533;(s&#65533;!&#65533;2=&#65533;&#65533;K|&#65533;S&#65533;Z&#65533;&#65533;&#65533;&#65533;j&#65533;&#65533;&#65533;&#65533;j&#65533;5&#65533;(&#65533;}~+&#65533;%&#65533;&#65533;&#65533;&#65533;8&#65533;&#65533;&#65533;&#65533;x&#65533;DH&#65533;&#65533;C\&#65533;&#185;&#65533;&#65533;h&#65533;&#65533;&#51382;&#65533;&#65533;Y&#65533;>&#65533;&#65533;d&#65533;&#65533;&#65533;&#65533;&#65533;n|&#65533;X~7Q&#65533;&#651;&#65533;^&#65533;&#65533;[m&#65533;\mb'&#65533;o&#65533;&#65533;c&#65533;y&#65533; C&#65533;&#65533;&#65533;&#65533;&#65533;j&#65533;B1&#65533;&#65533;&#65533;+DpXI.&#65533;R.&#65533;"&#65533;r&#65533;&#65533;i.&#65533;&#65533;&#65533;&#65533;&#65533;&#65533;J.&#65533;&#65533;&#65533;jB&#65533;&#65533;&#65533;&#65533;&#65533;&#65533;&#65533;|I&#65533;h&#65533;?&#65533;&#65533;H&#65533;&#65533;&#65533;&#65533;h&#65533;
&#65533;,&#65533;I&#65533;&#65533;KpA&#65533;&#65533;&@&#65533;@1&#65533;&#65533;h&#65533;#4&#65533;;P&#65533;\&#65533;&#65533;&#65533;B&#65533;h0I&#65533;&#1609;&#65533;0|&#65533;X&#65533;B&#65533;&#65533;<&#1044;?H&#65533;F0C&#65533;P-&#65533;&#65533;
&#65533;X&#65533;&#1539;&#65533;&#65533;8&#65533;/&#1108;Z&#65533;&#65533;pC3&#65533;&#65533;&#65533;9@&#65533;&#65533;`&#65533;@&#65533;H&#65533;$&#65533;&#65533;6@"y:&#65533;&#65533;&#65533;+&#65533;&#65533;&#65533;35h&#65533;8&#65533;&#65533;<=&#65533;8`&#65533; 
x!
&#65533; &#65533;&#65533;&#65533;'0;&#65533;&#65533;&#1620;&#65533;K<&#65533;'=&#65533;DJ&#65533;6&#65533;&#65533;(&#65533;R&#65533;;&#1653;,&#65533;&#65533;&#65533;&#65533;&#65533;p&#65533;@F'&#65533; 0&#65533;&#65533; &#65533;&#65533;% &#65533;<(&#65533;P&#65533;&#65533;K&#65533;&#65533;&#65533;x*2P%&#280;&#65533;4 &#65533;K&#65533;&#1188;3&#65533;:x&#65533;q&#65533;&#65533;&#65533;5I&#65533;brDG&#65533;+&#65533;26"&#65533;&#65533;&#65533;&#65533;6P3&#65533;3R&#65533;&a&#65533;7#&#65533;19|&#65533;&&#65533;0&#65533;&#65533;.&#65533;k&#65533;-p8&#65533;C%4&#65533;&#65533;&#65533;`3&#65533;,&#65533;)0I)x&#65533;d&#65533;-&#65533;&#65533;)&#65533;&#65533;,&#65533;&#65533;(&#65533;&#65533;&#65533;&#65533;&#65533;#&#65533;h&#65533;I&#65533;&#65533;I&#65533;$%d&#130;&99&#65533;&#65533;9'9&#65533;5 o&#65533;&#65533;Jj&#65533;&#65533;A&#65533;&#65533;`&#65533;.&#65533;/h&#65533;<`&#65533;&#65533;P&#65533;&#65533;&#65533;5(&#65533;&#65533;&#65533;&#65533;4&#65533;&#65533;;&#65533;'I&#65533;&#65533;&#65533; C&#65533;:H&#65533;0x7/P&#65533;zL	QX&#65533;&#65533;&#65533;{I;|&#65533;UP)]&#1029;[`X&#65533;&#65533;&#65533;&#65533;&#65533;X&#65533;&#65533;&#65533;r&#65533;&#65533;S <&#65533;C&#65533;X&#65533;&#65533;&#65533;B&#65533;&#65533;S*&#65533;&#65533;T8&#65533;:&#65533;R8;ZI&#65533;k&#65533;&#65533;}&#1641;T&#65533;)&#65533;<&#65533;\&#65533;&#65533;&#65533;*P&#65533;&#65533;&#65533;&#65533;B&#65533;&#65533;Ah&#65533; >&#65533;:?&#65533;&#65533;	H&#65533;&#65533;&#65533;&#65533;y&#65533;;h4>(&#65533;&#65533;a-&#65533;R&#65533;&#65533;<N&#65533;I&#948;&#65533;&#65533;&#65533;&#34582;&#65533;/X&#65533;/&#815;&#65533;&#65533;.&#65533;&#1626;/&#65533;&#65533;&#65533;!&#65533;&#65533;&#65533;&#65533;&#1754;&#65533;&#65533;t
&#65533;&#65533;&#65533;/&#65533;!&#65533;&#65533;&#65533;
&#65533;>&#65533;@&#65533;C&#65533;&#65533;&#65533;&#65533;P&#65533;&#65533;&#65533;S&#65533;&#22702;K&#1540;{Y&#65533;R;&#65533;{&#65533;&#65533;&#65533;N&#1540;&#1785;&#65533;&#65533;&#65533;O&#65533;Y&#986;x&#65533;&#65533;,&#65533;&#65533;B&#833;&#65533;&#1657; &#65533;&#65533;&#65533;DX
&#65533;<&#65533;&#65533;&#65533;&#65533;&#65533;&#65533;\&#65533;/&#65533;A&#65533;&#65533;&#65533;/&#65533;&#1179;&#65533;	&#65533;Y&#65533;&#65533;&#65533;Z>&#65533;&#65533;	K&#65533;&#65533;&#65533;&#65533;&#1777;&#65533;|	&#65533;\&#65533;&#1566;&#65533;&#65533; 
p (&#65533;)&#65533;&#65533;F&#65533;QJh&#65533;;&#65533;&#65533;&#65533;
&#65533;&#65533;&#65533;&#65533;X&#65533;&#65533;&#65533;
+&#65533; &#65533;0J0&#65533; &#65533;@&#65533;&#1338; &#65533;Q&#65533;&#65533;&#65533;&#65533;3&#65533;&#65533;5&#65533;&#65533;w&#65533;O!&#65533;@&#65533;&#65533;&#65533;&#65533;&#65533;8&#65533;E&#65533;&#65533;&#65533;$&#131;2&#65533;A(&#65533;&#65533;&#65533;;"&#65533;W&#1807;E&#65533;4&#65533;&#65533;,&#65533; 8&#65533;&#65533;&#65533;)&#65533;&#65533;D&#65533;6&#65533;T<N;>&#65533;&#65533;%&#65533;Q4&#65533;&#65533;&#65533;[&#65533;"&#65533;&#65533;:&#65533;&#65533; j&#65533;&#65533;<&#65533;@&#65533;&#1105;K&#65533;&#65533;F&#759105;&#65533;&#232;&#65533;5&#65533;&#65533;&#65533;&#65533;&#65533;)&#65533;8&#65533;b&#65533;&#65533;8 x&#65533;&#65533;;P&#65533;&#65533;7&#65533;48&#65533; &#65533;I'&#65533;73`My&#65533;1 I&&#65533;&#65533;&#742;6x6-&#65533;K&#65533;&#65533;	&#65533;4H"&#65533;&#65533;s5&#65533;<<&#65533;:&#65533;y26&#65533;G5&#65533;$a&#65533;D/&#65533;1&#65533;&#557;0&#65533;&#65533;&#65533;&#65533;, X0(9/&#65533;&#65533;0 &#65533;4&#65533;&#65533;j5J<&#65533; 5 &#65533;s&#65533;{&#65533;.&#1538;,&#65533;7- &#65533;j&#65533;&#65533;+&#65533;,&#1538;N&#65533;&#65533;&#65533;&#65533;iYw#X!91z&#1296;&#65533;Y1y&#65533;&#65533;(&#65533;&#65533;&#65533;$H&#65533;&#65533;?&#65533;5&#65533;gRM&#65533;A<&#65533;:"s&#65533;2&#65533;&#65533;9&#65533; &#65533;&#65533;L&#65533;#Z&#65533;r&#65533;He&#65533;y&#65533;&#65533;N&#65533;&#65533;&#65533;#&#65533;&#65533;K^i;pq&#65533;r1&#65533;&#65533;B&#65533;&#65533;T&#65533;&#65533;}&#65533;m9&#65533;V8*&#211;&#65533;&#65533;}[&#65533;&#65533;r&#65533;&#65533;Q&#65533;&#65533;&#65533;&#1115;&#65533;&#65533;j&#65533;|i;&#65533;&#1788;&#65533;&#65533;;&#65533;&#65533;iA&#65533;&#65533;c&#65533;&#65533;&#65533;y&#65533;&#65533;&#65533;p&#65533;&#65533;&#231;p&#65533;&#65533;QC&#65533;&#65533;&#65533;#DL&#65533;&#65533;>`&#65533;&#65533;&#65533;&#65533;d&#65533;&#983;x? |&#65533;&#65533;&#65533;\X&#65533;&#65533;
&#65533;&#65533;+&#65533;&#65533;=&#65533;"&#65533;k&#65533;&#65533;q>&#834;&#65533;&#65533;&#1368;&#1561;&#65533;Y=&#65533;&#65533;P&#65533;0&#65533;E&#65533;&#65533;S&#65533;	]&#65533;&#829;&#65533;&#65533;&#65533;j)&#65533;ShZ&#65533;&#65533;P&#65533;<PK&#1048;D&#65533;&#65533;&#65533;&#65533;&#65533;^&#65533;&#1052;&#65533;	&#65533;&#65533;&#65533;&#65533;l&#65533;/\4&#65533;&#65533;:P&#65533;&#65533;&#65533;&#65533;Y&#1604;J0&#65533;&#65533;p&#65533;&#65533;k&#65533;G&#65533;&#65533;&#65533;&#65533;&#65533;&#65533;\&#65533;+&#65533;&#65533;&#65533;S>&#65533;&#65533;&#65533;&#65533;&#65533;&#65533; P&#65533;B&#65533;&#65533;j"&#65533;h&#65533;&#65533;(&#65533;h1&#65533;&#65533; &#65533;&#65533;$>&#65533;&#65533;M(&#65533;:&#65533;&#65533;p&#65533;@D&#65533;W|E &#65533;#7X&#65533;1:&#65533;D&#65533;R3A&#658;>&#65533;=&#65533;&#65533;6&#65533;&#65533;7&#65533;&#65533;&#65533;&#65533;d&#1746;u[&#65533;Q&#65533;&#65533;&#65533;@&#65533;C&#65533;&#65533;C7&#65533;&#65533;.Q$V&#65533;&#65533;&#65533;&#65533;&#65533;6&#65533;D&#1429;9&#65533;9hQ$E&#888; T&#65533;h&#65533;&@&#65533;`@?&#65533;&#65533;CP
&#65533;1X$"[=W0&#65533;T&#65533;h&#65533;&#1155;? C&#65533;&#65533;)&#65533;&#65533;&#65533;&#65533;R#&#65533;&#65533;
P `e&#512;&#65533;= &#65533;&#65533;7pK^&#65533;3&#65533;&#65533;1&#65533;&#1639;&#65533;&#399;&#65533;&#65533;=3`&#65533;2&#65533;24&#65533;S&#65533;&#65533;&#65533;&#65533;&#65533;2Z&#65533;&#65533;&#65533;y&#65533;&#65533;.&#65533;&#65533;J|&#65533;&#65533;5x&#485;&#65533;&#65533;|8&#65533;&#65533;bJX2 &#65533;.&#65533;H*&#1026;b&#65533;X&#65533;#&#65533;3.&#65533;F&#65533;d&#65533;&#65533;I&#65533;&#65533;/&#65533;&#65533;1&#65533;H&#65533;&#65533;X0&#65533;Y$y&#65533;&#65533;&#65533;&#65533;&#65533;]6&#65533;X:h:C&#65533;&#65533;&#65533;V6&#65533;&#65533;X&#65533;&#65533;}&#65533;&#65533;1&#65533;W2i4H&#65533;&#354;&#65533;'<&#65533;6 ,&#1026;5&#65533;&#65533;@D:<85GB&#65533;	&#65533;&#342;&#65533;&#65533;J*$&#65533;&#65533;b/Hg&#65533;&#1730;3pZ&#65533;P&#65533;)SX&#65533;&#65533;S0&#65533;JM&#291;&#65533;Z(&#65533;Z&#65533;&#65533;&#65533;&#1776;2+U&#65533;j&#65533;&#65533;Y&#65533;&#65533;&#65533;&#65533;Xh*&#65533;&#65533;j&#65533;N&#65533;&#65533;5&#65533;Z+P &#65533;&#65533;B;&#65533;&#19117;&#65533;)&#65533;&#65533;&#65533;ThU@U+&#65533;&#65533;*&#65533;+ &#65533;&#65533;&#1869;&#65533;&#65533;&#65533;&#65533;j&#65533;&#65533;&#65533;
&#65533;&#65533;0&#65533;Ep&#65533;&#65533;X&#65533;&#65533;&#65533;&#65533;&#65533;&#65533;{&#65533;&#65533;&#65533;&#65533;a?&#65533;&#65533;,&#65533;&#65533;&#65533;&#65533;O&#65533;	&#65533;N&#65533;&#65533;X&#65533;&#65533;&#65533;)
&#65533;&#65533;&#65533;&#65533;.&#65533;L&#945;&#65533;8&#65533;&#65533;Q
A&#65533;&#65533;&#65533;K0.k&#65533;1&#65533;&#65533;&#65533;&#65533;&#65533;&#65533;R&#65533;&#65533;&#1877;&#65533;]N(k&#65533;B;&#65533;&#65533;)&#65533;&#65533;&#65533;&#65533;&#65533;T&#65533;J;P0PM&#65533;&#65533;t&#65533;&#65533;&#65533;&#65533;3&#65533;&#65533;&#65533;&#65533;&#65533;
&#65533;9&#65533;&#65533;&#65533;&#65533;&#65533;u	&#65533;H&#65533;&#1756;^&#65533;&#65533;/&#65533;&#65533;&#65533;&#65533;&#65533;&#65533;&#1626;&#65533;&#65533;&#65533;\&#65533;&#65533;1&#940;8B&#65533;=P/&#65533;&#65533;>&#65533;8
&#65533;&#65533;&#65533;&#65533;&#65533;G&#65533;&#65533;A !(#<&#65533;&#65533; &#65533; 80&#65533;&#65533;,^&#65533;@(&#65533; &#65533;&#65533;(&#65533;(&#65533;&#65533;&#65533;p&#65533;&#65533;&#65533;3&#65533;&#65533;&#65533;$&#65533;W&#65533;&#65533;2V%&#65533;&#65533;0i&#65533;&#884;?A&#65533;&#899;9p&#65533;$&#65533;<&#65533;T[&#65533;&#65533;&#65533;X&#65533;&#65533;N>&#65533;&#65533;u&#65533;Yw&#65533;#>&#65533;&#65533;s&#65533;%/pX4&#65533;=&#65533;&#65533;&#65533;D<&#65533;&#65533;&#65533;&#65533;,&#916;&#65533;&#65533;&#392;&#65533;9&#65533;)X&#65533;y&#65533;K(&#168;&#65533;'(&#65533;Q&#65533; 
&#512;(&#65533;Bn'0&#65533;b&#65533;L&#65533;'&#1632;?&#65533;4j36&#65533;WJI&#65533;&#65533;&#65533;P&#65533;&#65533;3&#1538;&&#1025;&#65533; 	&#65533;SX&#65533;h&#65533;e&#65533;&#65533;=&#65533;@&#65533;&#65533;2&#65533;3Y&#65533;Vb&#65533;&#65533;)&#65533;&#65533;H6&#65533;&#65533;&#65533;(&#65533;6|l&#65533;|&#65533;&#65533;&#65533;&7&#65533;'8x7-&#65533;&#1840;&#65533;#!Y&#65533;Wy&#65533;&#65533;&#65533;&#65533;&#65533;&#65533;XafyU&#65533;y&#65533;&#65533;	&#65533;:H&#65533;&#65533;V&#65533;Oiq&#65533;&#65533;&#65533;&#65533;"9&#65533;k5&#65533;4&#65533;&#65533;0&#1617;6 &#65533;:&#65533;&#65533;&#65533;&#65533;4&#65533;&#65533;4a&#65533;;&#65533;&#65533;K&#65533;&#65533;&#65533;&#65533;,&#65533;&#65533;&#65533;X&#65533;'>&#65533;&#65533;M&#65533;h&#65533;T$&#65533;&#65533;>Qvq5&#1219;a&#65533;&#65533;&#65533;5&#65533;&#65533;&#65533;&#65533;71"&#65533;1&#65533;%4xM&#65533;&#65533;&#65533;&#65533;wI&#1779;uk&#65533;r<W&#65533;Z&#65533;xZ8&#65533;&#65533;&#65533;&#65533;~!y&#65533;A&#65533;&#65533;&#65533;[&#65533;&#65533;W&#65533;)&#65533;&#65533;;&#65533;'*&#65533;3*gA&#65533;&#65533;U(&#65533;&#65533;;;&#65533;S&#65533;Q&#65533;&#65533;&#65533;j&#65533;z&#65533;&#65533;&#65533;&#65533;&#65533;w&#65533;&#62806;&#65533;&#65533;&#65533;&#65533;(&#65533;a&#65533;&#65533;4!&#65533;&#626;&#65533;!&#65533;&#65533;)m&#65533;-&#65533; &#65533;=F&#65533;2&#65533;Q&#65533;&#65533;>,?&#65533;&#228;&#65533;&#65533;&#65533;&#65533;&#65533;&#65533;l&#65533;&#1348;&#859;&#65533;@&#65533;&#65533;&#65533;&#65533;&#65533;&#65533;/&#65533;I&#65533;&#65533;&#65533;{&#65533;(&#65533;*Pz))&#65533;&#65533;&#65533;&#65533;z&#65533;A&#65533;&#65533;&#65533;&#65533;q
&#65533;&#65533;&#65533;O&#65533;&#689;&#65533;"&#65533;&#65533;&#65533;&#65533;&#65533;&#65533;!&#65533;*;=&#65533;J&#65533;BGx&#65533;&#65533;`&#65533;B B@&#65533;&#65533;&#65533;|&#65533;U&#65533;=F&#65533;@8&#65533;&#65533;y]&#65533;@&#65533;&#65533;&#65533;&#65533;&#65533;&#65533;&#65533;Q/&#65533;&#65533;&#65533;&#65533;qoT&#65533;L&#65533;&#65533;FhB?&#65533;]T&#65533;-&#65533;&#65533;&#65533;&#65533;U&#65533;MH&#65533;;X&#65533;&#65533;&#65533;(V&#65533;&#65533; 1&#65533;$_%-&#65533; &#512;7cl&#65533; &#65533;R!&#65533;6&#65533;&#65533;>&#65533;7&#65533;D&#65533;l&#65533;&#65533;@&#65533;E:n&#1460;q&#65533;f=
&#65533;&#3667;G&#989;:y&#65533;:D&#65533;D;v&#65533;&#65533;&#65533;&#65533;&#65533;|&#65533;&#65533;&#65533;c'N&#65533;&#65533;lV&#65533;3'&#65533;4g&#516;&#65533;&#65533;&#65533;&#65533;8y &#65533;&#65533;&#65533;&#991;?<	*:(&#65533;?{&#65533;&#65533;&#65533;&#65533;&#65533;D&#65533;&#65533;9C%	(a&#65533;&#65533;&#579;&#65533;>{&#65533;,Q&#65533;&#65533;
<| &#65533;-(f&#65533;&#1297;&#65533;8n&#1580;Q&#65533;f&#65533;:v&#65533;ac0/&#65533;6g&#1076;&#65533;3&#65533;:M&#65533;&#65533;&#65533;C&#65533;&#65533; A}&#65533;\&#65533;a&#65533;B.p&#65533;a&#65533;&#65533;N&#65533;O&#65533;&#65533;3&#612;q#G&#923;6k&#65533;|&#65533;Be
4&#65533;&#40716;c\oJ8s&#65533;&#65533;	&#65533;&#65533;&#65533;7n&#1312;9&#65533;&#65533;w&#65533;AS&#65533;&#770;|&#65533;&#65533;&#65533;&#65533;&#65533;<&#65533;:u^"n&#65533;&#1957;&#65533;&#65533;L&#65533;&#65533;_&#65533;&#65533;&#65533;z&#65533;&#65533;&#65533;&#65533;&#65533;X{&#65533;Q&#65533;]o&#65533;!&#65533;Ww&#65533;&#65533;>&#65533;&#65533;I&#65533;&#1873;&#65533;&#65533;&#65533;_&#65533;q&#65533;W&#65533;g&#65533;e!q&#65533;_&#65533;y8&#65533;&#65533;rh&#1603;f&#65533;&#65533;&#65533;&#65533;&#65533;&#65533;aC
>$b&#65533;-( &#65533;&#65533;&#65533;&#65533;u,&#65533;&#65533;&#65533;G&#65533;m/I&#65533;yv&#65533;&#65533;utJ)&#65533;&#65533;B
)&#65533;&#65533;B&#65533;)&#65533;&#65533;R&#65533;)&#65533;&#65533;&#65533;
,a&#65533;&#65533;J+&#65533;&#65533;&#65533;
+&#65533;&#65533;b&#65533;)mz&#65533;J&#65533;&#65533;&#65533;&#65533;J,&#65533;&#65533;)'&#65533;&#65533;&#65533;B&#65533;&#65533;&#65533;&#65533;&#65533;&#65533;&#65533;}~	(+&#65533;&#65533;Y&#65533;(&#65533;t&#65533;&#65533;'&#65533;t&#65533;I&#65533;&#65533;&#65533;re&#65533;&#65533;D&#65533;%&#65533;ZF9e&#65533;m&#65533;)&#65533;'&#65533;r&#65533;f)&#65533;&#65533;&#65533;&#65533;&&#65533;P&#65533;j$&#65533;@&#65533;#&#65533; B&#65533;yIbH!Gb&#65533;!&#65533;$R!&#65533;r&#65533; &#65533; H &#65533;u&#65533;&#65533;&#65533;&#65533;"&#65533; &#65533;&#65533;&#65533;&#65533;2&#65533;mT&#65533;6&#65533;*%&#65533;&#65533;X&#65533;	'&#65533;\&#65533;&#65533;&&#65533;,&#65533;I&&#65533;d&#65533;	&&#65533;&#65533;:&#64147;H&#65533;#&#65533;H&#65533;&#65533;&#65533;&#65533;&#65533;&#65533;&#65533;&#65533;@2	%&#65533;lo$&#65533;LRI&&#65533;.&#65533;I(&#65533;8&#65533;I&#65533;&#65533;J&#65533;H$&#65533;&#65533;
&#65533;$&#65533;8&#65533;H&#65533;&#65533;2-&#65533;&#65533;>2&#65533;&#65533;&#65533;<&#65533;*%&#65533;br&#633;&#65533;&#65533;(&#65533;D&#65533;&#65533;&#65533;m&#65533;&#65533;(&[2I&#65533;&#65533; HE1[&#65533;T&#65533;D&#65533;&#65533;&#65533;&#65533;&#65533;&#65533;s&#65533;&#65533;&#65533;w&#65533;&#65533; &#65533;[&#564;L&#65533;&#65533;la&#65533;q&#65533;&#65533;&#65533;!&#65533;8&#65533;&#65533;&#65533;K&#65533;%&#65533;V&#65533;&#65533;!\&#65533;&#65533;"A&#65533;&#1093;2&#65533;!GX{&#65533;q&#65533;#&#65533;&#65533;1&#65533; 8&#1921;d0&#65533;hG&#65533;w&#769;+x&#1025;&#65533;&#65533; B	,&#65533;&#65533;	&&#65533;&#65533;&#65533;Y&#65533;Q&#65533;OxH'&#65533;}s&#1841;&#65533;B&#65533;&#65533;qi&#65533;1&#65533;g&#65533;QDud&#65533;PA&#65533;&#65533;&#65533;`&#65533;7&#65533; &#65533;$&#65533;|j~&#65533;^|&#65533;&#65533;&#65533;Lg&#65533;&#65533;&#65533;art&#65533;P&#65533;&#65533;&#65533;S&#65533;&#65533;B&#65533;&#65533;&#65533;&#65533;TQD&#65533;&#65533;&#65533;&#65533;Fz&#65533;-&#65533;~ &#65533;&#65533;&#65533;	L&#65533;&#65533;&#65533;@>&#65533;&#65533; U@Cy&#775532;!e(&#65533;&#65533;&#65533;&#65533;&#1784;&#65533;&#65533;H&#65533;9&#65533;%&#65533;S&#65533;&#65533;&#65533;2&#65533;&#1537;GH&#65533; T@&#65533;1 p &#65533;7&#65533;&#65533;&#65533; &#65533;pd"&#65533;&#65533;p1|d&#65533; ~:&#65533;&#65533;&#65533; &#65533;
&#65533;&#65533;.&#1340;&#65533;&#65533;&#65533;&#65533;&#65533;&#65533;R&#65533;&#65533;&#65533;&#65533;&#65533;!Y&#1027;&#65533;#&#65533;&#65533;D&#65533;n<AH&#65533;&#65533;&#65533;QlF&#796;&#65533;&#65533;&#65533;!q(A&#65533;cPenG#&#424;BQ&#65533;&#65533;C&#65533;&#65533;<&#65533;C &#65533;&#65533;&#65533;&#65533;&#65533;&#592;
&#65533;P&#65533;&#65533;&#1488;I&#65533;&#65533;'|x&#65533;`&#65533;&#65533;&#65533;FjR&#65533;&#65533;49&#65533;&#65533;)&#65533;z&#65533;&#65533;&#653;p&#65533;G&#65533;&#65533;&#65533;&#65533;5
*&#65533;[&#65533;&#65533;&#65533;Y(T&#65533;"R&#65533;e&#65533;P'W&#65533;&#65533;&#65533;&#65533;&#349;&#65533;&#65533;'@&#65533;)P&#65533;t6&#65533;4%PM&#65533;a&#65533;&#65533;&#65533;>q%_&#65533;&#65533;&#65533;T2U8C1&#65533;]&#65533;Bb&#65533;J&#65533;%,F&#65533;&#65533;Ab&#65533;&#65533;&#65533;8&#1159;@p&#65533;i&#65533;Y"a&#65533;n)B*&#65533;&#65533;&#1428;&#1460;&#65533;&#65533;&#65533;$cZ"Q&#65533;&#65533;&#65533;Z&#65533;X&#65533;<&#65533;e&#65533;&#65533;9&#65533;&#65533;z&*&#65533;zM&#65533;(&#65533;&#65533;!&#65533;&#65533;&#65533;&#65533;&#65533;[&#65533;x&#65533;&#65533;F&#65533;*q&#65533;m&#65533;&#65533;&#65533;:O&#65533;.&#65533;RB&#65533;xD&#65533;\&#65533;&#65533;mM&#65533;(&#65533;&#65533;&#65533;&#65533;.6&#1064;4B&#65533;&#65533;%6&#65533;&#65533;u&#65533;"&#65533;(&#65533;&#65533;&#65533;5	F`&#65533;&#65533;&#65533;&#65533;&#65533;&#65533;@"k&#65533;J)&#65533;&#65533;&#65533;>&#65533;0&#65533;H&#65533;i&#65533;&#65533;&#65533;&#492;&#65533;&#65533;5kI&#65533;C&#65533;`<&#65533;&#65533;&#65533;&#65533;0JSK&#65533;t&#65533;&#65533;&#65533;W$1-&#65533;&#1395;'&#65533;&#65533;&#65533;C.&#199;:&#65533;e&#65533;&#65533;C!T&#65533;*&#65533;&#65533; &#65533;@0`&#65533;&#65533;&#65533;\H&#65533;ttR&#65533;6`&#65533;& ][&#65533;&#65533;&#65533;@%(&#65533;&#65533;00&#65533;!&#65533;+B&#65533;Wn&#65533;pvx&#65533;&#65533;&#65533;3&#65533;&#65533;G&#65533;q	&#65533;&#65533;&#65533;&#65533;6D&#65533;&#65533;t&#65533;&#65533;&#65533;&#65533;&#65533;>y&#65533;bL&#65533;&#65533;`&#65533;&#65533; &#65533;	&#65533;X&#1831;&#65533;Nk&#65533;.&#65533;&#8690;&#65533;&#65533;-kR&#65533;&#65533;&#583;&#65533;Z&#65533; `
P&#65533;x6&#65533;&#65533;t&#65533;6sH&#65533;_&#65533;'&#65533;&#65533;&#65533;<&#65533;&#65533;C&#65533;&#65533;&#65533;=&#65533;FA&#65533;)&#65533;6h&#65533;&#65533;G&#65533;&#65533;`&#65533;@ 
p@Bc&#65533;&#65533;85PA&#65533;0&#65533;_&#65533;J3&#65533;&#65533;&#65533;E&#65533; >&#65533;^&#65533;b!&#65533;&#65533;hB&#65533;&#65533;F&#65533;&#65533;&#65533;&#65533;&#65533;t &#65533;V6&#65533;&&#65533;#&#65533;S&#65533;&#65533;&#65533;&#65533;&#65533;&#65533;&#65533;$&#65533;&#65533;&#65533;%&#65533;&#65533;&#65533;&#65533;o!'R&#65533;&#65533;0&#65533;4&#65533;&#65533;D&#65533;)H~bD5&#65533;&#29783;&#1808;&#65533;d&#65533;&#65533;&#65533;`&#65533;$&#65533;&#65533;&#65533;\&#65533;wQ&#65533;r&#65533;(&#65533;CB&#65533;6&#65533;1P&#65533;\&#65533;&#65533;&#65533;h&#65533;F&#65533;&#65533;&#65533;vdt&#65533;&#65533;&#1180;[B&#65533;*X!&#65533;`&#65533;N&#316;*&#65533;n&#65533;j:9&#65533;&#65533;&#65533;E4&#65533;	&#65533;Y&#258;&#65533;&#65533;&#65533;&#65533;&#65533;&#65533;
Y&#65533;:MW&#65533;&#65533;;&&#65533;F&#65533;b&#65533;&#65533;~&#65533;9O5)P&#65533;sg&#65533;&#65533;)'&#65533;	Md"(&#65533;/"&#65533;&#1135;rU&#65533;D$&#65533;&#374;HT&#65533;&#65533;&#65533;&#65533;&#682;&#65533;&#65533;x#"&#65533;&#1210;D&#65533;&#65533;P&#65533;&#65533;&#65533;&#65533;$4&#65533;&#65533;t9l]&#65533;rW&&#65533;&#65533;&#65533;&#65533;5&#65533;&#65533;@h!&#65533;EBw&#65533;LW&#65533;t-&#65533;&#65533;>&#65533;'B&#65533;&#1236;	&#65533;c'*E&#65533;&#65533;&#65533;=B&#65533;&#65533; &#65533;I&#65533;]&#1638;(&#65533;&#65533;)R$&#65533;Q&#65533;&#65533;D$&#1096;&#65533;Kh%&#65533;[}&#65533;Vk&#65533;&#65533;(&#65533;&#65533;#&#65533;&#65533;p&#65533;&#65533;kkE&#65533;&#65533;{}&#65533;&#65533;&#65533;(yBD" Q/&#65533;V&#65533;&#65533;?/&#1592;&#65533;E&#65533;&#65533;&#65533;&#65533;{&#65533;4&#65533;&#65533;8&#65533;'&#65533;0D *&#65533;&#65533;p_B&#65533;&#65533;&#65533;H&#65533;&#65533;\&#65533;&#65533;A&#65533;`&#65533;&#65533;1HA\0&#65533;$Xt&#65533;&#65533;J $4X>_&#65533;c&#65533;BJQ&#65533;g=p&#65533;&#65533;w&#65533;&#65533;&#65533;!r&#65533;&#65533;&#65533;&#65533;&#65533;&#65533;rF&#65533;&#65533;&#65533;4P/y&#589;_&#65533;&#65533;&#65533;	zqjk&#65533;Z^&#65533;&#65533;?e&#65533;&#65533;'&#65533;5&#65533;X=r>&#65533;&#65533;(H&#65533;4&#65533;|&#65533;@8 &#65533;@@p&#65533;&#65533;"&#1596;&#65533;C6&#65533;&#65533;&#65533;~W&#65533;&#65533;&#65533;&#65533; &#65533;&#65533;$&#65533;`n&#65533;>?&#65533;aq&#65533;kI&#65533;&#65533;&#65533; h &#65533;j&#65533;&#65533;@<@&#65533;T@
 A&#65533;&#65533;&#783;O$1DB&#65533;&#65533;&#65533;&#65533;&#65533;Y&#65533;&#65533;De&#65533;Qd&#65533;H&#65533;D&#65533;&#65533;&#65533;&#65533;X&#65533;PP&#65533;&#65533;]&#65533;&#65533;&#65533;&#1046;&#65533;&#65533;H\&#65533;&#65533;5&#1669;&#65533;$5RH&#65533;Y&#65533;&#65533;e(&)&#65533;&#65533;&#65533;&#65533;}&#65533;H&#65533;`z&#65533;Qz]&#65533;OT&#65533;W&#65533;&#65533;'1EB&#65533;&#65533;e&#908;,&#65533;(&#65533;h&#65533;F|&#65533;&#65533;&#65533;R&#65533;&#65533;a&#65533;&#65533;S&#65533;&#65533;&#65533;&#65533;+%S&#65533;N&#65533;UI&#65533;&#65533;&#65533;&#65533;B&#65533;&#65533;B&#65533;&#65533;&#65533;&#59481;DI1M&#598;T&#65533;&#65533;B3&#1346;&#65533;&#65533;0&#65533;a+&#65533;Z&#65533;&#65533;&#65533;&#65533;I,&#65533;&#65533;&#65533;I&#65533;H&#65533;&#65533;A&#65533;&#65533;0&#65533;&#65533;&#65533;&#65533;&#65533;&#65533;9&#65533;
&#65533;x&#65533;7E&#65533;'p&#65533;&&#65533;&#756;qB&#65533;&#65533;K&#65533;@&#65533;A&#65533;&#65533;	&#65533;&#65533;(#@B&#65533;&#65533;a&#65533;$4BL&#65533;]&#65533;]&#65533;#`&#65533;H# &#65533;&#755;&#65533;&#1196;&#65533;1&#65533;\&#65533;"D&#65533;a&#65533;&#65533;4&#65533;&#65533;&#65533;&#65533;aaB&#65533;&#1099;&#65533;<&#65533;&#65533;$&#65533;D&#65533;&#65533;	&#65533;d&#65533;&#65533;DU&#65533;e"&#65533;&#65533;&#65533;(&#65533;\%X\&#65533;&#1387;p&#65533;(V&#65533;&#65533;&#65533;qc"HOR&#65533;T&#65533;&#65533;dB&#65533;@&#65533;&#65533;@;&#65533;&#65533;)&#65533;&#65533;&#444;&#65533;&#65533;&#65533; &#65533;&#65533;zY&#65533;[&#65533;RxD}&#65533;t&#65533;&#65533;&#65533;DI&#65533;&#532;&#65533;&#65533;B&#65533;&#65533;N&#65533;&#65533;&#65533;&#65533;@`&#65533;K&#1637;&#65533;&#65533;-&#65533;&#65533;&#65533;&#765;&#65533;L.&#769;t&#65533;&#65533;&#65533;&#65533;&#65533;&#65533;4&#65533;a}B)@,&#65533;&#65533; &#65533;&#65533;&#65533;&#65533;&#65533;&#65533;&#65533;&#65533;I&#65533;&#65533;&#65533;x@\@p@t&#65533;&#65533;W&#65533;&#65533;&#65533;@&#65533;A`&#65533;&#65533;t&#65533;&#65533;W&#65533;&#1041;tZv&#65533;R&#65533;|d&#65533;&#769;&#65533;&#1888;&#65533;R^&#65533;&#65533;&#65533;5&#65533;pQl(z&#65533;N&#65533;FT&#65533;(&#65533;bPMA&#65533;Gx`8K&#65533;d&#65533;&#65533;d&#65533;CVF&#65533;	&#65533;I&#65533; &#65533;&#65533;&#65533;&#65533;x_d&#65533;&#65533;p 	&#65533;&#65533;z&#65533;HC0&#65533;&#65533;&#65533;&#65533; &#65533;e&#65533;&#65533;f&#65533;&#65533;X&#65533;O pG`L&#65533; &#65533;P&#65533;&#65533;@D&#65533;j&#65533;P&#65533;-&#65533;0@&#65533;@&#65533; BC&#65533;&#65533;&#65533;O&#65533;&#1303;`&#65533;E^$E&#65533;UH(R&#65533;&#65533;g
&#65533;&#65533;Q&#65533;&#1102;d&#65533;&#519; z&#65533;&#65533;&#65533;&#541;&#65533;gy&#65533;!eN&#65533;`&#65533;&#65533;X&#65533;$&#65533;!f&#65533;&#65533;&#65533;n&#65533;"&#65533;&#65533;&#65533;&#65533;Y&#65533;&#65533; &#65533;&#65533;&#65533;&#65533;!&#65533;N"&#65533;R&#65533;h&#65533;&#65533;&#65533;Q&&#65533;&#65533;&#65533;&#65533;I:&#65533;&#65533;!&#65533;a&#65533;ED&#65533;!&#65533;&#65533;&#65533;&#65533;&#65533;2&#65533;+S&#65533;&#65533;h&#65533;" &#65533;B&#65533;&#65533;&#65533;B!B&#65533;4&#65533;	*&#65533;&#65533;&#65533;&#65533;+&#65533;-&#65533;&#65533;&#65533;&#65533;&#588;j&#65533;&#904;&#65533;@&#65533;&#65533;8&#65533;&#65533;|&#65533;/&#65533;J'&#65533;K&#1824;&#739;h&#65533;&#65533;T)^B&#664;&#65533;"&#65533; &#65533;&#65533;e&#65533;&#65533;H&#65533;&#65533;_9&#65533;&#65533;&#65533;\O&#65533;&#65533;B&&#65533;&#65533; M"&#65533;dxNO&#65533;`fx6Q&#1821;"&#65533;$&#65533;%&#65533;&#65533;V&#65533;&#1450;&#65533;T7V\&#745;T&#65533;P&#65533;&#16180;&#65533;&#65533;}&#65533;7&#65533;SV]&#65533;&#65533;&#65533;&#65533;O&#65533;&#65533;&#65533;=&#1443;&#65533;P&#65533;&#65533;$&#176;&#65533;3&#65533;M&#65533;DU&#65533;>L&#65533;&#65533;&#65533;&&#65533;&#65533;&#65533;&#65533;d&#65533;l&#733;&#65533;BdfdM&#65533;Yd&#65533;d&#65533;&#65533;B?&#65533;\&#65533;&#65533;"$&#65533;E<&#65533;&#65533;&#65533;lM@&#65533;&#65533;&#65533;<&#65533;L*&#65533;&#65533;&#65533;#($P&#65533;J"&#65533;&#65533;&#65533;tA|Ax$&#65533;p&#65533;B%|&#147;&#65533;J)j&#65533; &#65533;&#65533;&#65533;\&#65533;0 &#65533;&#65533;h&#65533;&#65533;&#65533;&#769;&#65533;@
p&#65533;` h&#65533;,,h (&#65533;&#65533;&#65533;S&#65533;&#65533;G&#65533;A&#65533;}&#65533;&#65533;&#65533;@&#65533;&#65533;	&#399;&#65533;&#65533;^&#65533;A&#65533;x&#65533;&#65533;(&#65533;&#65533;&#65533;&#65533;&#65533;[&#65533;Ey4E&#65533;l&#65533;~&#65533;&#65533;&#794;&#65533;{&#65533;&#65533;Wt[&#65533;&#65533;}i&#65533;"&#65533;e8&#65533;&#65533;T&#65533;&#65533;&#25152;\&#65533;&#65533;&#65533;&#65533;&#65533;HBp'R&#65533;&#65533;&#65533;&#259;lH_}&#65533;&#65533;&#65533;!|Z"&#65533; g,@&#65533;&#1548;!&#65533;&#65533;A&#65533;L &#65533;&#65533;&#65533;A&#65533;&#65533;`BmW&#65533;z&#65533;E"&#65533;'&#65533;'&#65533;&#65533;`&#65533;R&#65533;$&#65533;m&#65533;&#65533;&#65533;%&#1926;&#65533;&#65533;&#65533;gI &#65533;&#65533;v&#65533;&#65533;&#65533;E&#1698;&#1186;&#65533;&#65533;&#65533;&#65533;&#65533;&#35217;&#65533;$q&#65533;&#65533;Q&#65533;(5&#65533;&&#65533;&#65533;&&#65533;.&#65533;&#65533;&#65533;&#65533;r&#65533;Z)&#65533;&#65533;&#65533;&#65533;&#65533;.&#65533;&#65533;&#65533;&#65533;&#65533;B&#65533;&#65533;nd&#65533;&#65533;&#65533;&#65533;&#65533;$&#65533;:q&#65533;&#65533;&#65533;&#65533;)&#65533;&#65533;1&#65533;&#65533;&#65533;&#65533;)&#65533;&#65533;&#65533;VI)&#65533;B&#65533;&#22172;&#65533;	&#65533;i&#65533;H"&#65533;Q&#65533;&#65533;&#65533;%:7I&#660;Ri&#65533;p	&#65533;PI(&#65533;ja&#1628;)&#65533;&d['hB%&#65533;
&#65533;&#65533;
&#65533;&#65533;GSNFOp" &#65533;&#65533;.&#65533;[&#65533;&#65533;[&#193;L&#65533;&#65533;W&#65533;&#65533;P&#65533;-&#65533;&#65533;"&#65533;&#65533;\&#65533;`&#65533;`&#65533;&#1673;T&#65533;&#65533;&#65533;&#65533;&#65533;&#65533;Y&#65533;&#740;&#65533;&#65533;&#65533;&#700;a&#65533;&#65533;&#65533;&#65533;&#65533;&#65533;&#65533;&#805;~B&#65533;x&#65533;&#65533;&#65533;&#65533;<MB&#65533;&#65533;&#65533;B&#65533;T#&#65533;&#65533;Q&#866;&#65533;&#65533;[&#65533;&#65533;&#65533;"<&#65533;&#65533;`&#65533;aI&#65533;|S&#65533;&#65533;&#65533;&#65533;d&#65533;&#65533;&#65533;K&#65533;K&#65533;j&#65533;o&#65533;j~&#65533;&#65533;&#65533;&#65533;,&#65533;$&#65533;&#65533;Ta&#65533;&#65533;&#65533;7&&#65533;&#65533;&#65533;q&#65533;HE"`&#65533;&#65533;&#65533;&#65533;&#65533;]&#65533;&#65533;&#65533;0"&#65533;xAp&#65533;MX&#65533;P&#65533;&#65533;%(&#65533;g)$&#65533;xA&#65533; @&#65533;&#65533; &#65533;&#65533;&#65533;&#65533;&#65533;&#65533;&#65533;&#65533;a@P&#65533;D&#65533;X 	&#65533;&#65533;A"&#65533;W}K&#65533;&#65533;&#65533;&#65533;r&#65533;&#65533;&#65533;|D&#65533;&#529;&#65533;&#65533;&#65533;&#65533;1"&#65533;Xn&#65533;&#65533;e&#65533;&#65533;&#65533;&#513;m&#65533; &#65533;&#65533;&#65533;&#65533;&#65533;&#65533;&#65533;W&#65533;&#33284;&#65533;PQ\KQU&#65533;h&#65533;#&#177;&#65533;&#65533; H i&#65533;@| &#65533;]@
@XyZ o:&#65533;Q&#65533;&#65533;&#65533;o&#65533;j&#65533;&#65533;Y&#65533;$&#65533;H
bFhb&#65533;x@&#65533;&#65533;?&#65533;&#65533;:&#65533;&#65533;X&#65533; &#65533;&#65533;D\$&#65533;&#65533;&#65533;G&#65533;&#65533;&#65533;n&#1497;&#65533;&#1117;&#65533;`|&#65533;&#65533;&#65533;M&#65533;q&#65533;n&#65533;(&#65533;&#65533;&#65533; -	!9&#65533;&#65533;n-&#65533;}&#65533;&#65533;E&#65533;H)&#65533;&U&#65533;&#65533;&#1167;&#65533;Wa#&#65533;&#65533;&#65533;&Y&#65533;&#65533;d&#65533;&#65533;&#65533;t}&#65533;'&#65533;\&#65533;&#65533;Q{(&#65533;.&#65533;&#65533;&#65533;,&#65533;sab&#65533;&#65533;&#65533;&#65533;ntB(X&#65533;)&#65533;&#65533;&#65533;.&#65533;&#65533;&#65533;&#602;&#65533;&#65533;*&#65533;/&#65533;&#65533;&#65533;*&#65533;&#65533;W&#65533;h&#65533;&#65533;&#156;`&#1258;&#65533;\/b&#65533;2-<b&#65533;&#65533;&#65533;,&#1545;4&#872;&#65533;&#148;&#65533;L&#65533;y"9U&#65533;_&#65533;B&#65533;&#65533;(xi&#65533;n&#65533;&#738;&#65533;/&#65533;@&#65533;&#65533;\&#65533;+e&#65533;&#65533;q&#65533;e&#65533;&#65533;
B?&#65533;TC	]&#65533;)B&#65533;&#65533;&#1976; &#65533;y&#65533;>t}&#65533;gB#,L&#65533;Z&#65533;&lB&#65533;&#65533;K&#65533;j&#65533;&#993;&#65533;SYB&#65533;l[&#65533;&#65533;L6&#65533;n&#65533;&@1o&#65533;*zW&#65533;R;}&#65533;yT&#65533; wp&#65533;v&#65533;@&#65533;&#65533;~&#65533;"&#65533;&#65533;I&#65533;&#65533;&#65533;&#65533;&#65533;,7&#65533;&#560;(&#65533;&#65533;g&#65533;&#65533;&#65533;&#65533;&#65533;&#65533;]}&#65533;&#1348;&#65533;TT"&#65533;T)K&&#65533;&#65533;'du&#65533;j&#65533;Lpw&#65533;&#65533;)I&#65533;&#65533;I&#65533;&#65533;&#65533;w&#65533;&#65533;$ &#65533;&#65533;&#65533;&#65533;1l&#65533;D&#65533;4AT&#65533;&#65533;&#65533;#\B&#65533;L;&B&#257;&#65533;&#65533;&#65533;@kj&#65533;&#65533;&#65533;!&#65533;TAt&#65533;&#65533;r&#65533;X'W 	&#65533;  B$ ]R&#65533;&#65533;&#65533;]&#65533;&#65533;J&#65533;K&#65533;BT&#65533;&#65533;T\K&#65533;TA&#65533;
&#65533;b'&#65533;E&#65533;2&#65533;M&#65533;&#65533;&#65533;D~&#65533;g&#65533;A&#65533;t	R&#65533;&#65533;&#65533;,D&#65533;vZ&#65533;c&#65533; .&#65533;$&#65533;
X&#65533;$&#65533;7{ sv |&#65533;&#65533;&#65533;&#65533;&#65533;>!&#65533;m-&#65533;&#65533;&#65533;&#65533;.c{&#65533;&#65533;G&#65533;&#65533;;&#65533;P&#65533;&#65533;A
H@&#65533;-)&#65533;8@H'8APDE&#65533;Dn&#65533;&#2026;3&#65533;y4z&#657;&#65533;&#65533;$&#65533;O&#65533;<&#65533;W&#65533;&#65533;Dk&#65533;&#65533;N&#65533;i&#65533;&#65533;&#545;&#1113;&#65533;&#65533;&#65533;%i!&#65533;&#65533;n&#65533;^&#65533;v
&#545;&#65533;&#1101;&#65533;&#65533;`&#65533;t.H&#264;&#65533;`nv&#65533;PeKF(AZ&#65533;qqH;-Y6&#65533;&#65533;.S7uz&#65533;&#1206;{n&#65533;}&#65533;;~&#65533;&#65533;K&#65533;&#403;&#65533;	 r	1&#65533;B&#65533;)&#65533;&#65533;&#65533;L&#65533;XIy_	&#65533;P&#65533;Y&#65533;5&#65533;&#65533;&#65533;&#65533;&#65533;&#65533;X/&#65533;&#65533;&#65533;,&#65533;&#65533;$&#65533;&#191;&#65533;&#65533;&#65533;&#65533;*6*&#65533;&#169;4&#65533;&#65533;&#65533;a/&#65533;&#65533;(TU*&#65533;1&#65533;&#65533;&#65533;&#65533;'&#1327;&#65533;&#65533;06&#65533;&#1851;&#3513;&#65533;&#65533;*VXA&#65533;&#65533;&#65533;&#65533;D&#65533;^dH6&#65533;"\G&#65533;D&#65533;&#65533;&#65533;)&#65533;H&#65533;j&#65533;J9&#334;S	&#65533;&#65533;i&#65533;&#65533;&#65533;*&#65533;*n&#65533;KU&#65533;&#65533;&#65533;&#65533;]&#65533;x&#1775;&Tc&#65533;&#65533;W&#65533;`&#65533;&#65533;&#65533;T	(x&#65533;(&#65533;6&#65533;&#65533;&#65533;L&#65533;>&#65533;&#65533;&#65533;&#65533;
)B(&#65533;%&#65533;c&#65533;&#405;&#65533;&#65533;l&#65533;{&#65533;7j&#65533;Y1&#65533;&#49023;&#65533;&#65533;%<&#65533;&#65533;&#65533;aU&#65533;&#65533;1&#65533;<UI&#65533;&#65533;ic&#65533;L>&#65533;&#65533;KK&#65533;&#65533;&#65533;
&#65533;X&#65533;P&#65533;&#65533;?Dh&#65533;&#65533;AB<&#65533;&#65533;&#65533;!&#65533;&#65533;&#1445;AlApv&#677;Tx&#65533;&#65533;YX 'O i&#65533; h$&#65533;%&#948;&#65533;K&#508;&#65533;&#65533;&#65533;&#65533;&#65533;&#65533;x6P&#65533;&#65533;&#65533;q&#65533;IU&#767;&#65533;&#65533;W&#65533;&#13855;&#65533;&#2673;$K&#65533;&#65533;&#65533;&#65533;t&#65533;&#65533;V&#65533;X&#1111;O&#65533;C&#65533;&#65533;Ef,&#65533;g&#65533;&#65533;{&#65533;&#65533;&#65533;@&#65533;&#65533;&#65533;s(@&#65533; @$q#&#65533;&#65533;&#65533;&#65533;@&#65533; &#65533;&#65533;&#65533;&#65533;&#65533;&#65533;	&#65533;4&#52423;&#65533;&#65533;=&#65533;&#65533;H&#1056;B&#65533;&#65533;g&#65533;E>}P&#65533;&#65533;&#65533;&#65533;&#65533;>&#65533;&#65533;)&#65533;&#65533;&#65533;"$0&#65533; &#65533;(&#65533;&#65533;&#65533;&#65533;7u&#65533;&#65533;$&#65533; &#134;:UIr&#65533;&#65533;V-&#65533;Qx&#65533;jU<x&#65533;&#65533;&#65533;&#65533;N&#65533;_[&#65533;&#65533;S&#65533;&#65533;<w&#646;%[&#65533;Z&#65533;&#65533;~&#65533;-&#65533;lM&#65533;Y&#65533;V&#65533;&#1596;x&#65533;&#65533;i&#65533;&#65533;&#65533;&#65533;'&#65533;m&#65533;&#65533;*;u[V&#65533;&#65533;&#65533;v&#65533;Yk&#65533;&#65533;9r:7&#65533;CG&#65533;&#65533;9&#65533;M&#65533;&#65533;s&#65533;u&#65533;&#1646;O&#65533;&#65533;|9&#65533;k&#984;a&#462;&#65533;8&#65533;8&#65533;&#65533;\&#65533;y&#65533;p8n&#1592;y&#65533;F&#65533;&#65533;6&#65533;&#65533;g&#65533;&#65533;&#65533;'R&#65533;H&#65533;G&#65533;*&#65533;&#65533;T&#65533;&#65533;R&#65533;&#65533;&#65533;&#65533;&#65533;(P&#65533;>}&#65533;4&#65533;&#65533;&#65533;P&#65533;&#65533;&#1199;&#65533;&#1322;U&#65533;&#65533;S&#65533;TXq&#65533;&#65533;V\yEZbq&#65533;&#65533;o?&#65533;&#65533;e&#65533;K*&#65533;D&#65533;N&#65533;?&#65533;>&#65533; ME&#65533;&#65533;8&#612;&#65533;J(&#65533;&#65533;&#65533;L4&#65533;&#65533;EW\QGiIY&#65533;&#65533;&#65533;&#65533;4&#65533;&#65533; +&#65533;&#65533;"&#65533;B@2&#65533;Er&#65533;$&#65533;&#1169;)&#65533;&#65533;E&#65533;<&#65533;&#65533;C9d&#65533;%Q$CQ&#65533;&#65533;H&#65533;&#65533;&#65533;J8e&#65533;QD	e>P&#1971;O&#65533;=Ey&#65533;&#65533;?;&#65533;D&#65533;A9%&#65533;O&#65533;&#274;K6&#65533;&#274;L8Qt&#65533;&#65533;t&#65533;&#65533;&#65533;&#65533;[&#65533;t&#65533;G&#65533;&#65533;&#65533;QI&#65533;&#65533;F&#65533;d&#65533;N+&#65533;&#65533;C1&#1107;?=&#65533;&#65533;&#65533;&#65533;O9&#65533;&#65533;H&&#65533;&#65533;WHP&#65533;2&#65533;3&#65533;<&#65533;LD
&#65533;&#65533;D&#65533;lvTQ&#65533;$CKV&#65533;&#65533;M8&#65533;&#65533;G7[&#65533;&#65533;&#65533;GV&#65533;tJ]&#65533;E&#65533;&#65533;EIdTD&#65533;P&#65533;*&#65533;&#65533;"	"&#65533;&#65533;&#65533;)&#65533;#/&#65533;&#65533;&#65533;	&&#65533;(c&#65533;d&#1635;&#65533;8&#65533;h&#65533;&#65533;=&#65533;&#65533;#&#65533;Br&#65533;4&#65533;`
*&#65533;`&#65533;@&#65533;A&#65533;1&#65533;&#65533;IDAS&#65533;H<&#65533;RU_{=&#65533;GCQ&#65533;dfI&#65533;I]	S&#65533;(!Q&#65533;&#65533;&#65533;&#65533;&#65533;A(&#65533;&#65533;LZ&#65533;&#65533;&#65533;&#65533;&#65533;C&#65533;&#65533;&#65533;&#65533;&#65533;&#35569;&#442;&#65533;&#65533;&#65533;b&#65533;4&#65533;&#65533;&#65533;&H&#65533; h&#65533;B&#65533;Di*&#65533;&#65533;N&#65533;&#65533;!&#65533;)&#65533;&#65533;&#65533;&#65533;#&#65533;&#65533;>&#65533;2&#65533;&#65533;&#65533;&#65533; &#65533;&#65533;@&#65533;&#65533;&#65533;+&#65533;&#65533;&#65533;
0&#65533;&#65533;"&#65533;<<&#65533;A&#65533;.&#65533;&#65533;&#65533;&#65533;&#65533;&#65533;&#65533;N&#65533;&#65533;=&#65533;2K-&#65533;V&#65533;1&#65533;`&#65533;Ku=JS,&#65533;&#65533;c&#65533;2&#65533;&#65533;&#65533;k&#65533;&#65533;fk&#65533;&#65533;&#65533;&C&#65533;t=v&#65533;&#65533;&#65533;&#65533;&#65533;&#65533;&#65533;usl&#65533;&#65533;@k	:&#1920;&#65533;&#65533;3x:&#65533;Dl&#65533;&#1438;&#65533;&#65533;&#65533;&#65533;.9&#1295;C&#65533;&#65533;k+87&#65533;&#461;}&#65533;&#65533;wc&#65533;9&#65533;.&#65533;6&#65533;&#65533;&#65533;\&#65533;y&#65533;K&#1542;&#65533;Y'&#65533;nH&#65533;&#65533;&#1053;Q&#65533;&#65533;&#65533;PE+V&#65533;
U&#65533;B&#65533;0E&#65533;0&#65533;(@&#65533;0P&#65533;&#65533;&#65533;(B&#65533;&#65533;&#65533;&#65533;&#65533; &#65533;y2x&#65533;=&#65533;&#65533;&#65533;&#65533;,b&#65533;B&#65533;&#65533;9>&#65533;N`&#65533;E&#65533;&#65533;&#65533;(D&#65533;:&#4677;&#65533;&#65533; *H&#1127;&#65533;&#65533;J&#65533;&#65533;%0&#65533;&#65533;L`&#138;&#65533;jQ$P&#65533;HD&#65533;B&#9239;&#65533;&#65533;&#65533;E)Lj"&#65533;GE0&#65533;;Z&#65533;$&#65533;&#65533;&#65533;HH&#139;&#65533;&#65533;D&#65533;&#65533;@6ZblD"&#65533;&#65533;>Rb&#65533;hU&6
&#65533;&#65533;&#28934;"&#320;R&#65533;P&#65533;	'&#65533;&#65533;{:4&#65533;Cy[&#65533;&#65533;&#65533;&#65533;&#65533;&#65533;kJD b&#65533;$l&#872;[l2&#65533;&#65533;&#65533;&#65533;6&#65533;jX&#65533;&#65533;'&#65533;
Q&#65533;&#83328;D&#65533;&#65533;UG&#65533;&#65533;X&#65533;"HgBi&#65533;L"K&#65533;&#65533;&#65533;Q&#65533;&#65533;8U&#65533;&#65533;K&#65533;F&#65533;U&#65533;(&#65533;&#65533;1&#65533;&#65533;&#65533;&#65533;"oY*.A&#65533;Lp&#65533;&"&#65533;&#65533;4&#65533;\&#65533;B&#65533;&#65533;&#65533;,hah(&#65533;&#65533;0/#<&#65533;t&#65533;&#65533;&#65533;&#65533;<&#65533;A!&#65533;I&#65533;`&#65533;<|&#65533;&#512;( 	l&#65533;;&#65533;&#65533;&#65533;&#65533;&#65533;&#65533;L&#65533;l&#65533;$&#65533;8&#65533;\5"W&#65533;&#65533;&#65533;#@EM3!2]&#65533;&#65533;5&#65533;&#65533;F&#65533;h&#65533;p&#65533;&#65533;&#65533;IT&#65533;&#65533;b&#65533;0&#65533;!>&#65533;&#1318;
"oWs
I&#65533;&#65533;q&#65533;mF;&#65533;&#65533;2&#65533;&#65533;Y`&#65533;  l P $&#65533;2&#65533;&#65533;&#65533;&#65533;BR&#65533;&#65533;&#65533;U"u&#65533;[F&#65533;Av&#65533;L1Xx&#1417;&#65533;&#65533;o$&#65533;(T&#65533;p6x&#65533;	=hA*&#65533;&#65533;  &#65533;0p&#65533;$&#65533;&#65533;&#65533;&#65533;Z&#65533;&#65533;&#1531;6V+|&#65533;&#65533;W&#65533;&#1465;.whQ&#65533;,&#65533;<&#65533;&#65533;1&#65533;0f&#65533;&#65533;TP&#65533;&#65533;&#1976;&#65533;&#65533;&#65533;&#65533;_&#65533;"&#65533;&#65533;&#65533;u&#65533;&#65533;&#65533;mn&#65533;&#65533;8&#65533;7&#7372;&#65533;<&#65533;,&#65533;&#65533;AMcx&#65533;&#65533;&#65533;&#65533;rp&#65533;&#65533;37T&#65533;}&#65533;&#65533;&#65533;7&#65533;d&#65533;&#65533;a&#65533;t&#65533;[&#65533;&#65533;P&#65533;:
<&#65533;&#65533;2&#65533;&#1444;&#65533;:&#65533;&#65533;s&#65533;&#65533;&#65533;&#65533;OX&#65533; VD&#65533;&#65533;a{&#65533;IB@yB&#65533;&#65533;&#65533;O&#65533;&#65533;#
&#65533;b&#65533;3|P,&#65533; Z&#65533;&#65533;&#65533;&#65533; &#65533;&#65533;,&#65533;;&#65533;h&#65533;&#65533; &#65533;:)'RXP@&#65533;
&#65533;t&#65533;]&#65533;Q&#65533;&#65533;&#65533;&#65533;	&#65533;:&#65533;&#65533;Gm&#65533;&#65533;&#65533; Af5&#65533;&#65533;P&#65533;&#65533;&#65533;2q	F6RC*&#65533;&#65533;&u!J&#65533;&#65533;&#65533;+&#65533;P1"h6&#65533;&#65533;&#65533;x&#65533;&#65533;&#65533;Bj&#963;WAb(&#65533;&#65533;O&#65533;&#65533;&#65533;01e'M&#65533;)EX&#65533;&#65533;&#65533;&#65533;&#65533;^&#65533;C&#65533;&#65533;&#1297;&#65533;&#65533;#RE&#65533;&#65533;&#65533;#&#65533;&#329;8&#65533;S&
&#65533;%&#65533;X&#65533;SMZJ&#65533;@&#65533;&#65533;+*&#65533;&#65533;L&#65533;X&#65533;-U&#65533;&#65533;]iUo&#65533;&#65533;Z&#65533;LHh&#65533;&#65533;&#65533;:=&#65533;R&#65533;&#65533;i&#65533;Q&#65533;a2C&#65533;&#65533;o@&#65533;&#65533;0&#65533;1&#65533;!k`&#65533;&#65533;&#65533;'tp&#65533;E`&#65533;&#65533;&#65533;<&#65533;L	&#65533;&#65533;&#65533;&#65533;&#65533;m&#65533;B&#65533;.&#65533;&#65533;i&#65533;*&#65533;&#65533;&#65533;-IL&#65533;i2&#65533;&#65533;5%&#65533;=&#65533;&#65533;&#65533;f&#65533;&#65533;&#65533;T&#65533;B0&#65533;H&#65533;&#65533;d&#65533;&#65533;&#65533;A&#65533;aM&#65533;&#65533;&#65533;L&#65533;6&#65533;&#65533;&#65533;jK&#65533;*A&&#65533;&#65533;&#130;&#65533;v&#65533;&#65533;0,@&#65533;&#1024;&#65533; p&#65533;
a{ &#65533;`&#65533;&#65533;&#1530;-d!&#65533;&#65533;&#65533;&#65533;&#65533;Z5&#65533;&#1948;uQ,E&#65533;N&#65533;?&#65533;&#65533;Y&#65533;&#65533;C&#160;&#65533;T&#65533;r&#65533;&#65533;&#65533;&#65533;&#65533;&&#65533;A&#65533;&#65533;&#65533;B&#65533;&#65533;X&#65533;&#918;"&#65533;&#1611;;&#700;&#65533;n&#65533;&#65533;&#65533;`G$=0dpinrh3&#65533;TO&#65533;&#65533;{{&#65533;&#65533;n&#65533;&#65533;&#65533;6&#65533;&#65533;L&#65533;K&#65533;X&#65533;*B&#65533;&#65533;&#142843;<<&#65533;6&#357;
\&#65533;;	&#65533;nhCv&#65533;?&#65533;b&#65533;6&#65533;&#65533;&#65533;H &#65533;>}&#65533;&#65533;&#65533;&#65533;&#65533;&#65533;&#65533;&#65533;&#65533;=&#65533;<O_&#65533;&#65533;&#65533;;&#65533;&#65533; *R&#65533;&#65533;U&#65533;B&#65533;&#65533;&#65533;O&#65533;RHEM&#65533;J&#196;n&#65533;7&#65533;	C!&#65533;&#65533; m(&#65533;W&#65533;&#65533;&#65533;&#65533;c&#65533;
&#65533;&#65533;&#65533;&#65533;&#65533;&#65533;&#65533;&#65533;8fZy(&#1030;&#65533;N&#65533;&#65533;>u&#65533;&#65533;&#65533;&#65533;V&#65533;P&#65533;RH&#65533;&#65533;&#65533;
&#65533;&#65533;&#65533;&#65533;!*&#679;&#65533;&#65533;&#65533;x&#21618;lElm&#65533; )QP&#65533;&#65533;&#65533;D&#65533;*&#65533;&#65533;hR)&#65533;&#65533;$^&#65533;;&#65533;&#65533;&#65533;&#65533;&#65533;&#65533;L&#65533;#S&#65533;&#65533;R&#65533;OeCE&#65533;0A6&#65533;&#65533;&#65533;&#65533;R!~&#65533;&#65533;n&#65533;&#65533;&#65533;&#65533;P:&#65533;&#65533;$P&#65533;&#65533;&#65533;\tX&#65533;i&#65533;&#65533;E&#65533;t&#65533;N&#65533;H&#65533;H)(!&#65533;&#65533;&#65533;&#65533;i&#65533;&#65533;&#65533;$&#65533;0&#65533;	&#65533;&#65533;dfF&#65533;&#1466;e&#65533;&#65533;&#65533; &#65533;&#65533;CE&#65533;&#65533;&#65533;xE\&#264;W&#65533;&#65533;&#65533;q&#65533;L&#65533;	&#65533;
&#65533;&#65533;
&#65533;&#65533;PL&#65533; &#65533;5&#1920;&#65533;&#65533; &#65533;`&#65533;&#65533;
&#65533;&#672;&#65533;&#65533;+T&#65533;&#65533;&#65533;#
&#65533;&#65533; &#65533;&#65533;&#65533;&#65533;6`0 4&#65533;J&#65533;&#65533; &#65533;&#65533;&#65533;&#59910;&#65533;TP&#65533;&#65533;&#65533;L&#65533;&#65533;Y&#65533;IJ&#65533;X&#65533;&#65533;l*fBY&#65533; &#65533;&#65533;#`&#65533;&#65533;	&#65533;&#65533;&#65533;&#65533;f)&#65533;&#65533;j*&#65533;&#65533;B"htq)vQ&#65533;J&#65533;A&#65533;&#65533;#&#65533;1#B!&#65533;&#65533; &#65533; T&#65533;&#65533;( &#65533; &#65533;&#65533;&#65533; &#65533;&#65533;"rN&#65533;
'%&#65533;&#65533;&#65533; &#65533;&#65533;&#65533;oxN#&#65533;&#65533;&#65533;+&#65533;&#65533;* 2&#65533;Q&#65533;e&#65533;&#65533; &#65533;&#65533;L&#65533;&#65533; @r
` &#65533;2 t&#65533;&#65533;&#65533;&#65533; H&#65533;.&#65533;&#65533;]+,&#65533;.Fc2&#65533;.w$,&#65533;&#65533;bG9&#65533;&#65533;1v&#65533;-#|x&#65533;3~8&#65533;&#65533;2&#65533;N&#65533;&#1922;y&#65533;6:&#65533;#&#65533;}&#65533;@1c&#65533;#&#65533;&#65533;+xk&#65533;b&#65533;&#65533;f&#65533;&#65533;&#65533;&#65533;-&#65533;&#65533;&#65533;g:&#65533;'}&#65533;&#65533;&#65533;&#65533;*&#65533;2&#65533;&#65533;&#65533;&#65533;r&#65533;&#65533;&#65533;|&#65533;&#65533;&#65533;
&#65533;&#65533;Z&#65533;&#65533;&#65533;2z&#65533;D&#65533;<&#65533;&#65533;>$&#65533;6&#65533;,A5LEjDC8$D&#65533;L@&#65533;&#65533;hAA^aV,B~&#65533;&#65533;&#65533;&#65533;N&#65533;&#65533;&#65533;&#65533;F!>D&#65533;B&#65533;6&#65533;E>E&#65533;x\RF
s&#65533;&#65533;&#65533;&#65533; K&#65533;W&#1828;&#65533;.&#65533;P
RR&#65533;&#65533;&#65533;&#65533;Mf$&#65533;\&#65533;Z&#65533;&#65533;&#1583;R*&#65533;?\h&#65533;&#65533;&#65533;J6&#65533;Q8E&#65533;h&#65533;U&#65533;&#65533;5y3?&#65533;cL&#65533;&#65533;&#675;?&#65533;#<&#65533;&#34056;&#65533;&#65533;&#65533;I&A&#65533;r&#65533;T&#65533;)\0&#65533;&#65533;OL(&#65533;&#65533;LPa;5&#65533;&#65533;&#65533;&#65533;&#65533;mT &#65533;<&#65533;&#65533;&#65533;&#65533;&#65533;Lf&#65533;&#65533;oFTS&#65533;h&#65533;*X&#65533;3&#65533;^*&#65533;$&#65533;3[\B&#65533;H&#65533;Y&#65533;&#65533;&#65533;.nI&#65533;1H&#65533;&#65533; &#65533;'&#65533;&#65533;
&#65533; &#65533;`&#65533;&#65533;2t&#65533;&#65533;@&#65533;&#65533;&#872;&#65533;&#65533;&#65533;< &#65533;&#145;.@x&#65533;&#65533;&#65533;D!"&#65533;&#65533;4eF&#65533;&#65533;%L&#65533;dg&#65533;pT&#65533;&#65533;&#65533;&#65533;&#65533;I&#65533;H""h&#65533;&#65533;&#65533;Z&#65533;&#65533;B&#65533;H&#65533;&#65533;&#65533;n&#65533;&#65533;8Bi&4K&#65533;f&#65533;&#65533;!J&#65533;&#65533;&#65533;
< "&#65533;.'@&&#65533;&#65533; )&#65533;#K&#65533;&#65533;n&#65533;&#65533;u&#65533;Gj&#65533;b&#65533;&#65533;&#65533;T&#65533;n&#65533;F&#65533;&#65533;&#65533;"&#65533;2&#65533;#&#65533;&#65533;@
b`&#65533;&#65533;r&#65533;&#65533;r&#65533;0 &#65533;&#65533;&#1792;HVGL&#65533;H&#65533;G-&#65533;&#65533;tR&#65533;4f&#65533;t+U&#65533;&#65533;T&#65533;'x,z&#65533;&#65533;&#65533;&#65533;z&#65533;'&#65533;&#65533;&#65533;&#65533;&#65533;GUU&#65533;&#65533;FO&#65533;LU5&#65533;&#65533;&#65533;&#65533;.&#65533;`*&#65533;&#65533;&#65533;5*/&#65533;&#65533;&#65533;&#65533;&#65533;&#65533; (&#1095;&#65533;>&#65533;&#65533;J&#65533;&#65533;&#65533;&#65533;&#65533;&#65533;&#65533;&#65533;&#65533;a&#65533;@&#65533;F&#65533;:&#65533;C&#65533;&#65533;&#65533;&#65533;'a&#65533;&#65533;h\&#573;&#65533;-&#65533;@&#65533;&#65533;=&#65533;&#65533;3&#65533;>&#65533;8!p&#65533;V&#65533;F %FX&#65533;Q&#65533;&#964;&#65533;&#65533;7&#65533;A&#65533;&#65533;&#65533;&#65533;
&#1223;&#65533;#&#65533;PH&#65533;:IG&#65533;H&#65533;p&#65533;@P:&#65533;2&#65533;&#65533;IJ&#65533;&#65533;&#65533;&#65533;&#65533;G&#65533;&#65533;&#65533;j&#65533;&#65533;*&#65533;pd
&#65533;&#989;&#65533;&#65533;E&#65533;8&#65533;&#65533;&#65533;p&#65533;%&#65533; &#65533;g]&#65533;&#65533;&#65533;pgPc+&#65533;<&#65533;o&#65533;&#65533;i3S6A&#65533;>iV&#65533;6&#65533;&#65533;(&#65533;^&#65533;&#65533;:a2	&#65533;o&#65533;T_&#65533;&#65533;K&#65533;[&#65533;&#65533;&#65533;V&#342;D&#869;&#65533;&#65533;`c&#65533;N8Pa&#65533;&#559;l&#1135;;6&#65533;VXD&#65533;hj6a&#65533;&#65533;0A&#65533;K&#65533;4q&#65533;_DP&#65533;&#65533;P|o&#65533;C&#65533;P&#65533;&#65533;&#65533;hfSI&#65533;&#1328;IB'&#65533;&#65533;&#65533;&#65533;e&#65533;J&#65533;&#65533;&#65533;B&#65533;&#65533;q&#65533;u}&#65533;&#65533;&#65533;&#65533;&&#65533;&#65533;&#65533; &#65533;&#65533;. 2 6&#65533;&#65533;@&#65533; &#65533;&#65533;aad&#65533;*]&#65533;&#65533;&#27162;&#65533;$&#65533;y&#65533;&#65533;ym&#65533;z}Y+I&#65533;7Y&#65533;D$
&#65533;  k$&#65533;&#65533;&#65533;&#65533;FjTB0&#65533;.h0j&#65533;&#65533; &#65533;jk2&#65533;|I'!&#65533; &#65533;&#65533;@2&#65533;&#65533;&#65533;,&#1198;.&#65533;Q&#65533;&#65533;&#65533;%&#65533;q&#65533;&#65533; %X&#65533;pP'0R&#65533;&#65533;n&#65533;b~QBo&#65533;N&#65533;`&#65533; @@&#65533;&#65533;&#65533; &#65533;!/U&#65533;`
&#65533;&#65533;s&#65533;&#65533;#Aj&#65533;F+&#65533;&#65533;#&#65533;&#65533;tJ#6R&#65533;'&#65533;U5tK%&#65533;&#65533;>#9L5&#65533;&#65533;,"&#65533;lG,z&#65533;4&#65533;b5&#65533;x&#65533;L&#65533;&#65533;&#65533;k&#65533;&#65533;&#65533;&#65533;&#65533;GZ&#65533;&#65533;&#65533;&#65533;&#65533;.&#65533;&#65533;@\&#65533;'z&#65533;&#65533;&#65533;2&#65533;&#65533;&#65533;M:+&#65533;k}&#65533;c7J&#65533;}&#65533;r&#65533;&#65533;Z[c:F&#65533;5&#65533;&#65533;6&#65533;&#1357;&#1216;&#1355; (+&#65533;&#65533;:&#65533;2~&#65533;&#65533;&#65533;&#640;7Sa&#65533;&#1059;&#65533;&#65533;,&#65533;D&#65533;&#65533;&#65533;&#65533;,RT&#65533;&#65533;&#65533;&#65533;Ehe	gp"&#65533;&#65533;f&#65533;$P&#65533;&#65533;\(l)&#65533;1&#65533;&#65533;CJ!&#65533;(v&#65533;b&#65533;&#65533;&#65533;c&#65533;&#387;bCAE89&#65533;=&#22024;&#65533;Jf&#65533;&#65533;A&#65533;&#65533;&#518;C&#65533;&#65533;&#65533;BD&#65533;F&#65533;q&#65533;&#65533;&#65533;j&#65533;Q&#65533;&#65533;h&#65533;&#65533;<h&#65533;J&#65533;&#65533;N&#65533;&#65533;&#65533;=8LV&#65533;$>&#65533;o&#65533;tV&#65533;La&#65533;&#65533;Y&#65533;:(&#65533;&#65533;&#65533;&#65533; &#65533;j&#65533;&#65533;&#65533;&#65533;3&#65533;&#65533;&#65533;Z&#65533;&#65533;(h&#65533;
d&#65533;&#65533;&#65533;7&#65533;L6&#65533;&#65533;6.&#65533;R!&#65533;NA:&#65533;&#65533;L&#65533;B&#587;,&#65533;&#26902;&#1219;&#65533;H&#65533;;&#65533;Y&#65533;b&#65533;d{MJ~4&#65533;&#65533;&#65533;$&#65533;#&#65533;&**&#65533;&#65533;&#65533;`k)&#65533;&#65533; &#65533;2[q&#65533;&#65533;&#65533;v&#65533;&#65533;&#65533; >&#65533;>&#65533;: x@&#65533; &#65533;&#65533;!&#65533;dYf&#65533;I&#708;XL&#65533;I\&#65533;I&#1284;d&#65533;9T&#65533;&#65533;&#1350;&#65533;&#65533;&#65533;&#65533;j&#65533;F&#65533;&#65533;h4Int&#65533;"&#65533;u&#65533;&#65533;&#65533;RTk6j&#65533;&#65533;PK&#65533;oB!&#65533;&#65533; &#65533; 
L&#65533;&@"&#65533;&#65533;>&#65533;&#544;&#65533;-|&#969;&#65533;uz&#65533;+.&#65533;&#65533;p**{TqN&#65533;(&#65533;t&#65533;&#65533;&#65533; &#65533;&#65533;&#65533;@ (&&#65533; @*&#65533;: |&#65533;
&#1664;+hxAB&#65533;&#65533;&#65533;`&#65533;K&#65533;j&#65533;Do&#65533;DWUY&#65533;5/&#65533;&#65533;&#65533;&#65533;&#65533;&#65533;bH&#514;)&#65533;&#65533;&#65533;1&#65533;8&#65533;w&#65533;"&#65533;&#65533;&#65533;2(S&#65533;&#65533;U&#65533;&#65533;@B&#65533;5&#65533;&#65533;4&#65533;&#65533;&#65533;`&#65533;&#65533;2&#65533;XO&#65533;o&#65533;&#65533;&#65533;4&#65533;u[&#65533;&#65533;Z&#65533;U&#65533;&#65533;&#65533;&#757;\&#65533;&#65533;&#65533;G&#65533;&#65533;C&#65533;&#65533;&#767;&#65533;u Y&#65533;&#65533;&#268;&#65533;;*&#65533;ON&#65533;&#65533;&#65533;&#65533;d&#65533;&#65533;\&#65533;&#65533;b$&#65533;b&#65533;Pn&#65533;bYH&#65533;&#65533;k&#65533;v\&#65533;&#65533;&#65533;$&#65533;cc&#65533;PfEO~&#65533;@&#65533;&#65533;&#65533;2)h= &#65533;"E&#65533;&#65533;E&#65533;&#65533;O<=&#65533;]&#65533;W&#65533;&#65533;QjS5&#65533;(&#65533;w&#65533;P2&#65533;&#65533;&#65533;&#65533;&#65533;&#65533;\p&#65533;&#65533;y&#65533;j&#65533;ni&#65533;i7&#65533;<&#65533;&#65533;&#65533;&#65533;V&#65533;&#65533;In&#65533;O&#65533;b&#65533;=,&#65533;e(lM&#65533;k3)&#65533;,&#65533;&#65533;&#65533;9R&#65533;&#65533;Wb&#854;&#65533;&#65533;{	`&#65533;$&#65533;9Hi&#65533;6&#65533;df&#65533;P&#65533;&#65533;ST"F&#65533;`&#65533;&#65533;c4?&#65533;{A7E4A&#65533;&#65533;P&#65533;,&#65533;P&#65533;&#65533;&#1054;&#65533;H&#65533;&#65533;&#65533;\x*&#65533;&#65533;&#65533;&#65533;&#65533;]&#65533;&#65533;&#65533;&#65533;&#65533;&#65533;*]4N&#65533;!HX#&#65533;&#65533;&#65533;&#65533;z#8&#65533;&#65533;&#65533;`n&#65533;&#65533;,&#65533;< :`&#65533; &#65533;&#65533;PG&#65533;&#65533;&#65533;&#65533;&#65533;h&#65533;z/J?&#65533;&#65533;&#65533;&#65533;H&#65533;&#65533; &#65533;&#65533;&#1854;&#65533;&#65533;&o&#65533;&#65533;.&#65533;&#65533;IN&#65533;	&#65533;h0&#65533;N&#65533;&#65533;&#65533;=&#65533;&#65533;&#65533;*&#65533;&#65533;|&#65533;&#65533;`&#65533;  &#65533;&#65533;7`  &#65533;@&#59520;&#65533;r&#65533;#-&#65533;w&#65533;&#65533;&#65533;=&#1203;&#65533;/&#65533;&#433;&#65533;&#590;+0&#65533;J&#65533;&#65533;&#65533;&#65533;P &#65533;!Q8&#65533;M@<&#65533;&#65533;&#65533;
&#288;&#65533; &#65533;&#65533;z&#65533;rE&#65533;f&#65533;A&#65533;`N&#65533;3Z#6t#7&#65533;&#65533;7&#65533;KY&#65533;&#65533;>9p5&#65533;&#65533;B3J5&&#65533;7&#65533;g7>C9&#65533;[2&#664;&#65533;&#65533;Xx&#65533;&#65533;9&#65533;&#65533;~P&#65533;~&#65533;8z&#65533;5&#65533;~xX,&#65533;r&#65533;&#65533;:&#65533;&#65533;y&#65533;k}&#65533;8~&#65533;x&#65533;u}&#65533;&#65533;&#65533;&#65533;':</:9&#65533;&#65533;&#65533;Y&#65533;&#65533;&#65533;:J&#65533;&#65533;&#65533;H&#65533;P@3k3<&#65533;EA&#65533;6&#65533;&#65533;CtL&#65533;>i&#65533;~&#65533;)&#65533;<Py&#65533;$&#65533;1&#65533;&#65533;&#65533;Yo-E=&#65533;&#65533;&#65533;&#65533;&#65533;{s2&#65533;&#65533;6}&#65533;[&#65533;d&#65533;|&#65533;}M&#65533;&#65533;?&#65533;l&#65533;6d&#65533;&#24772;&#340;&#65533;|&#65533;m&#65533;qe=&#65533;&#65533;&#65533;&#1225;&#65533;s&#65533;MaB&#65533;?&#65533;h&#65533;A&#65533;&#65533;&#65533;&#65533;&#65533;&#65533;&#65533;;&#65533;&#1088;Y&#65533;&#65533;&#65533;&#1243;&#65533;|&#1309;D&#65533;/&#65533;&#65533;&#60805;&#65533;&#65533;@`&#65533;l&#65533;l&#65533;d&#65533;@&#65533;&#65533;z-Z4&#65533;$BLa R&#65533;C&#65533;Q&#65533;&#65533;&#65533;Q&#65533;:y&#65533;$J&#65533;&#65533;O&#65533;(Q&#65533;&#65533;&#65533;&#1124;H&#65533;-BT(&#65533;&#65533;C&#65533;:vTDp&#65533;"C&#65533;%22&!A&#65533;j
&#65533;& ?|&#65533;&#65533;&#65533;)(&#65533;PB&#65533;h&#65533;&#65533;&#65533;&#989;;x&#65533;&#65533;&#65533;&#65533;&#1231;&#65533;<f&#65533;&#65533;&#65533;0&#65533;&#65533;H&#65533;&#1026;G&#65533;>y&#65533;&#65533;&#1603;&#65533;&#65533;&#65533;|&#65533;&#65533;y&#65533;G*P&#65533;&#65533;5&#65533;&#65533;"E&#65533;`&#65533;y&#65533;`&#65533;:&#65533;'&#65533;&#65533;=q;&#65533;I(&#65533;&#65533;&#594;q&#65533;+&#65533;&#65533;f&#65533;F]HPQ&#65533;c&#65533;t&#65533;a&#65533;&#65533;&#65533;`#&#65533;>;&#1762;u:&#65533;&#65533;&#65533;m?H&#65533;&#65533;I&#65533;G<&#65533;&#65533;&#65533;&#65533;&#65533;&#65533;<|&#65533;&#65533;&#65533;&#65533;&#65533;&#65533;=&#65533;&#65533;&#65533;u,&#65533;P"Br&#65533;&#65533;&#65533;&#65533;@&#65533;&#65533;&#65533;@p&#65533;AA&#65533;&#65533;y&#199;&#65533;^G&#65533;$M&#65533;T)?~J&#65533;	&#65533;S&#65533;&#65533;!&#65533;r&#65533;&#65533;u&#65533;Qv&#65533;A&#449;s&#1585;T&#65533;&#65533;Q&#65533;q&#1057;&#65533;{&#65533;A&#65533;&#65533;	
8&#65533;&&#65533;(&#65533;&#65533;&#65533;&#65533;&#65533;q&#65533;&#65533;.&#65533;&#65533;&#65533;&#65533;&#65533;Fl&#65533;( &#65533;<*&#65533; &#65533;""&#65533;&#65533;m&#65533;&#65533;d&#65533;q&#65533;&#65533;&#65533;G"&#65533;dm&#65533;&#468;KNIdn4&#65533;&#395;N&#65533;&#65533;4&#65533;&#65533;&#65533;L&#65533;q&#65533;&#65533;mt	&#65533;&#65533;V&#65533;&#65533;e&#65533;o&#65533;aF'&#65533;&#65533;&#65533;J*&#65533;&#65533;Y&#65533;(&#65533;&#65533;&#65533;(&#65533;xr&#65533;$&#65533;&#65533;H#A&#65533;&#65533;E&#65533;Z&#65533;&#65533;&&#65533;L&#65533;&#65533;&#65533;&#65533;&#65533;&#65533;&#65533;&#65533;'*&#65533;Hd&#65533;*&#65533;&#65533;Bj&#65533;&#65533;&#65533;&#65533;
*&#65533;&#65533;&#65533;))&#65533;&#65533;&#65533;I'&#65533;&#65533;&#65533;&#65533;C&#65533;J&#65533;(&#65533;&#65533;&#65533;'(&#65533;D&#65533;&#1067;&#65533;&#65533;+&#65533;&#65533;\R&#65533;&#65533;&#65533;.+I$&#65533;ArW#&#65533;8&#65533;&#65533;%&#65533;d&#65533;&#629;&#65533;Pr	&#65533;&#65533;f&#65533;&#65533;'&#65533;x&#8815;&#65533;&#65533;:)'&#65533;&#65533;j'(&#65533;L&#65533;I%&#65533;LR	&&#65533;pR&#65533;&#65533;&#65533;
+&#65533;&#65533;&#65533;j)&#65533;&#65533;&#65533;j&#65533;&#65533;&#65533;&#65533;J+&#65533;&#65533;p&#221;&#65533;y&#65533;(&#65533;&#65533;&#65533;&#39388;&#65533;B
&#65533;&#65533;&#65533;b0&#65533;&#65533;rJ)&#65533;^&#65533;g'&#65533;d&#65533;m&#65533;&#65533;E&#65533;H#&#65533;$&#65533;&#65533;"&#65533;&#65533;G&#65533;&#65533;&#65533;&#65533;&#65533;&#65533;&#65533;&#65533;&#65533;B&#65533;)&#65533;&#65533;&#65533;,&#65533;&#65533;b&#65533;.&#65533;&#65533;rK-&#65533;&#65533;
'([&#65533;I(&#65533;&#65533;K,&#65533;&#65533;&#65533;R
'&#65533;8&#65533;u$&#65533;&#65533;&#65533;*&#65533;&#65533;Br&#65533;dsb&#65533;$&#65533;0&#65533;&#65533;#&#65533;&#65533;S!,%R&#65533;I/'&#65533;&#65533;&#65533;y_F&#65533;L&#65533;&#65533;&#65533;&#65533;M&#65533;&#65533;TSh}%H&#65533;XMH&#65533;&#1095;m&#65533;&#65533;v&#65533;m$&#65533;B`&#65533;&#65533;0Dl&#65533;&#65533;t&#65533;;%O&#65533;&#65533;E8R&#65533;!&#65533;&#65533;&#65533;Jt&#65533;&#65533;_7&#65533;&#65533;&#65533;&#10245;v&#65533;g&#65533;&#65533;]O&#65533;&#65533;&#65533;&#65533;s&#65533;/&#65533;S&#65533;&#65533;;&#65533;8`&#65533;&#65533;&#65533;&#65533;&#65533;?&#65533;&#65533;O&#65533;&#65533;x&#65533;:&#65533;1\ k&#65533;&#65533;i&#65533;&#65533;&#65533;&#1862;\&#65533;&#65533;d&#65533;[{&#65533;&#65533;[i=9o&#65533;&#65533;o<&#65533;&#65533;eP&#65533;c&#65533;&#65533; &#65533;p&#65533;K&#65533;!d&#65533;=&#65533;&#65533;	9&#65533;&#65533;&#65533;0&#65533;<&#65533;@	f0&#65533;&#65533;)&#65533;&#65533;b&#65533;&#65533;1	M&#65533;&#65533;&#65533;&#65533;&#65533;%&#65533;A&#65533;a)&#65533;C&#65533;
D:hAwP&#65533;p2$:&#65533;,&#144;_&#65533;:(&#65533;&#65533;!&#65533;&#65533;`&#65533;)&#518;&#65533;&#65533;yX&#65533;&#65533;&#65533;Ds&#65533;&#65533;&#65533;x&#65533;&#65533;aIh&#65533;b&#65533;&#421;\1BD:&#65533;&#65533;&#65533;#&#65533;Mm|&#13538;&#65533;/&#65533;&#65533;Ho"&#65533;&#65533;:&#65533;AF^S	&#65533;(!(&#65533;&#65533;@o&#65533;&#65533;G=R&#65533;h&#65533;&#65533;&#65533;&#65533;P &#65533;&#65533;&#9824;&#65533;&#65533;LH&#65533;v&#65533;(%#&#65533;%&#65533;e&#65533;K]v(EQ&#65533;@	
Tb&#1646;2F0S)&#65533;_
&#65533;Ta&#65533;R&#65533;&#65533;&#65533;rWBp&#65533;)A)S&#65533;&#65533;&#65533;3cy&#65533;Y&#65533;&#65533;X&#65533;Z&#65533;5&#65533;e&#65533;G&#65533;&#65533;R?&#65533;&#65533;&#65533;"&#65533;	&#65533;]j&#65533;&#65533;&#1327;>&#65533;f&#65533;jV&#65533;W;u&#65533;.Op"&#65533;&#65533;&#65533;$)V%&#65533;U&#65533;&#65533;T&#65533;&#65533;T*x&#65533;&#704;
&#65533;&#65533;
Y>O&#65533;
`&#65533;UC&#65533;&#65533;&#65533;T&#65533;r\&#65533;'8q,J&#65533;&#65533;Q&#65533;&#65533;&#65533;)5b&#65533;KlB]&#65533;&#65533;U&#65533;Z&#65533;
&#65533;&#65533;&#65533;&#65533;&#65533;&#65533;-^&#65533;&#65533;[&#65533;&#65533;&#65533;&#65533;-&#65533;&#65533;
&#65533;&#65533;
l&#65533;x&#65533;&#65533;^L&#65533;<&#65533;&#65533;&#1575;+&#65533;&#65533;&#65533;q&#65533;i\&#65533;&#65533;$&#65533;H<&#65533;&#65533;&#65533;(&#65533;d
q&#65533;Rj&#65533;eq&#65533;[ 1&#1024;&#1386;&#65533;3&#65533;h:&#65533;A&#65533;&#65533;&&#65533;C&#65533;&#65533;&#65533;>&#65533;A/&#65533;&#65533;8&#65533;&#65533;&#65533; 	b&#65533;&#65533;b&#65533;J&#65533;&#65533;&#65533;ukA&#65533;b&#65533; VCBP	&#65533;&#65533;[Dh&#65533;&#65533;e&9&#65533;!.;&#65533;&#65533;&#65533;&#362;b&#65533;&#65533;Zy&#65533;&#65533;f&#65533;&#65533;&#65533;&#65533;O&#65533;&#65533;&#65533;9.r=	&#65533;Zm&#65533;Z&#65533;&#65533;f0&#65533;
*P> @&#65533;&#65533;&#65533;gr&#65533;&#65533;&#65533;`&#65533;9j&#65533;Iq&#536;&#65533;&#65533;&#65533;)&#65533;s&#65533;&#65533;&#65533;&#65533;42!9D"&#65533;&#65533;&#65533;@&#65533;a!&#65533;@n&#65533; $ &#65533;&#65533;0P&#65533;&#65533;	R&#65533;&#65533;&#65533;P&#65533;CTBV&#65533;&#65533;(6&#65533;EBD&#65533;&#65533;&#65533;&#65533;;&#65533;&#65533;x@&#65533;&#65533;b&#65533;&#65533;&#65533;&#65533;&#65533;B9\&#65533;&#65533;&#65533;&#65533;	qQ@&#65533;P+&#65533;&#65533;V(&#65533;&#65533;&#65533;El!3%8&#65533;b&#65533;&#65533;2&#65533;&#2020;&#65533;&#65533;44&#65533;&#65533;|$&#65533;&#65533;@Q$&#65533;&#65533;&#65533;0&#65533;PRSm&#65533;c2&#65533;!n&#65533;&#65533;&#65533;!&#65533;HCz$&#65533;&#1736;&#65533;8&#65533;a&#65533;:E&#65533;&#65533;J_&#362;&#65533;&#65533;9Dd&#65533;&#65533;]&#65533;T+&#65533;&#65533;:&#65533;&#65533;&#65533;w&#65533;
P&#65533;&#788;&#65533;&#65533;Y
T$&#65533;TzZ&#65533;&#65533;&#65533;&#65533;&#65533;=q&#65533;&#65533;$&#65533;1y&#65533;'t&#65533;j&#65533;p&#65533;U&#65533;&#65533;&#65533;&#65533;&#65533;&#65533;&#65533;&#65533;&#65533;hg&#65533;&#65533;sMkNBe&#65533;&#65533;~&#65533;u&#65533;la"&#1312;&#65533;&N&#65533;&#65533;Z=$V&#65533;&#65533;&#65533;&#65533;|&#65533;_A&#65533;*&#1094;fU&#65533;^&#65533;
&#65533;&#65533;J&#65533;&#65533;HK
Q&#65533;&#65533;&#723;&#65533;X&#65533;
?&#65533;&#65533;*&#65533;u&#65533;{&#65533;Bc\&#65533;&#65533;&#65533;Fh&#65533;Q&#65533;%
&#65533;&#65533;&#65533;&#65533;&*U&#65533;~&#65533;b&#1576;Z&#65533;+fQ&#65533;&#65533;&#65533;&#65533;&#65533;E.^ZZ&#65533;"&#65533;X&#65533;L&#65533;&#65533;U&#65533;U&#65533;&#65533;DS/&#65533;	R&#65533;&#65533;
;&#65533;&#65533;&#65533;Omj&#65533;2-&#65533;Q@&#16190;&#65533;&#19607;&#65533;[Xs&#65533;&#65533;&#1565;&#65533;&#65533;&#65533;yJa&#65533;8&#65533;&#65533;V)&#65533;&#65533;CK&#65533;W&#65533; &#65533;\<p&#65533;/&#65533;&#65533; &#65533;b&#65533;"a	&#65533;&#65533;7|&#65533;!&#65533;p&#65533;%b&#65533;0&#65533;V$"&#65533;Q&#65533;p&#65533;m}&#65533;&#65533;&#65533;&#65533;L&#65533;v&#65533;&#65533;^&#65533;&#65533;&#65533;&#65533;&#65533;&#65533;0Pi&#65533;sx&#65533;&#65533;Cb&#65533;U&#65533;&#65533;&#65533;&#65533;&&#65533;&#65533;&#65533;)&#65533;H0&#65533;:&#65533;&#65533;&#65533;%\&#65533;s\&#65533;&#65533;&#65533;'&#65533;&#65533;i&#626;&#65533;&#65533;&#65533;r&#65533;Y&#65533;&#65533;&#65533;&#65533;7&#65533;&#65533;&#65533;1	&#65533;&+5$&#65533;H `&#65533;( =&#65533;O "&#65533;&#65533;&#65533;*&#65533;&#65533;&#65533;@&#65533;>$&#65533;&#65533;Y)@&#65533;&#65533;J<&#65533;&#65533;P&#65533;r&#65533;&#65533;u&#65533;&#65533;&#65533;C&#65533;&#65533;&#65533;&#65533;&#65533;&#65533;o&#65533;&#65533;&#4192;&#65533;&#65533;+V&#65533;#&&#8711;&#65533;EC&#65533;&#65533;&#65533;&#65533;&#65533;-&#65533;&#65533;&#65533;&#65533;7*&#65533;&#65533;pjls5&#65533;XL&#65533;O&#65533;&#65533;6&#65533;hk&#675;&#65533;&#65533;d&#65533;&#65533;&#65533;eR&#1163;~d&#65533;&#65533;&#65533;&#65533;&#65533;)&#65533;b&#65533;&#65533;eu&#65533;h0K`V+&#65533;&#65533;	&#65533; 	+1&#65533;S&#65533;&#65533;(&#690;J&#65533;B.&#65533;&#65533;H)&#65533;T&#65533;J&#65533;2
&#65533;&#65533;g
&#65533;R&#65533;&#65533;e&#502;PL&#65533;&#65533;N&#65533;&#65533;O&#180;&#65533;H)&#65533;,&#65533;&#65533;.&#65533;K&#65533;.&#65533;	&#65533;&#65533;&#65533;&#65533;A(&#65533;Bh&#65533;&#466;	&&#65533;mH()&#65533; R&#65533;)8)&#65533;&#65533;&#65533;&#65533;S~".&#65533;$2X&#65533;y&#65533;K&#65533;@VC*)EP)&#65533;0&#65533;&#65533;P(%&#65533;b&#65533;
&#65533;&#65533;liH5&#65533;&#65533;&#65533;4&#65533;&#65533;&#65533;Ok&#65533;n&#65533;&#65533;&#65533;l(&#65533;&#65533;1!O&#65533;TM&#65533;2	&#65533;U&#1556;&#65533;&#65533;&#65533;p&#65533;&#65533;3&#65533;6&#65533; i&#65533;p&#65533;&#65533;&#65533;&#65533;&#65533;`S&#65533;hS7 &#65533;P&#65533;t&#65533;Wc
&#65533;&#65533;	P&#65533;&#65533;	&#65533;&#65533;,&#65533;!	&#65533;0&#65533;&#65533;8&#65533;&#65533;;&#65533;&#65533;X&#65533;&#65533;&#65533;&#65533;36&#65533;qBaUjU&#65533;&#65533;<&#65533;&#65533;&#65533;&#65533;=e&#65533;u51!T&#65533;,&#65533;&#65533;r0&#65533;q&#65533;X&#65533;&#65533;&#65533; 9gDv0D&#65533;&#65533;&#65533; &#65533;&#65533;t&#65533;&#65533;&#65533;Q&#65533;"	&#65533;&#1154;&#65533;&#65533;&#65533;&#65533;E7&#65533;Ph&#65533;Z&#65533;!7&#65533;&#65533;&#65533;&#65533;(&#65533;&#65533;&#65533;#&#65533;Z7&#65533;&#65533;&#65533;&#65533;&#65533;&#65533;cv6A~&#65533;i.&#65533; &#65533;&#65533;&#65533; !&#65533;sp!x&#65533;5&#65533;&#161;y&#65533;w:&#65533;<&#65533;&#65533;&#65533;a:t\yG&#65533;&#65533;<A&#65533;&#65533;&#65533;S&#65533;2k&#65533;/&#65533;&#65533; &#65533;&#65533;vP &#65533;&#65533; &#65533;&#65533; @/pb|&#65533;&#65533;&#65533;Q&#65533;&#65533;UXd&#65533;} beqpsw !!&#65533;&#65533;!&#65533;&#307;af&#65533;}E&#65533;b#F&#65533;97&#65533;&#65533;G&#65533;&#65533;!&#65533;&#65533;}3&#65533;kI&#65533;&#65533;E=&#65533;&#65533;{&#65533;!FR Bo&#65533;:"%.&#65533;%2R &#65533;H&#65533;&#65533;%ar"&#65533;&#65533;cop`&#65533;db M&IDReo&#65533;e@ga&#65533;.&#65533;0OH&#65533;&#65533;U`&#65533;&#65533;&#65533;ia3(
&#65533;/&#65533;&#65533;f&#65533;&#65533;.
3p&#65533;&#65533;k&#65533;h&#65533;4*&#65533;*z&#65533;a&#65533;k&#65533;&#65533;Pi&#65533;&#65533;&#65533;b&#65533;&#65533;,&#65533;r3&#65533;&
&#65533;&#65533;S&#65533;m&#65533;&#65533;m&#65533;`&#65533;&#1481;&#65533;&#65533;(&#65533;&#65533;h&#65533;B+&#1929;&#65533;&#65533;&#1281;&#65533;&#65533;.&#65533;&#65533;'&#65533;f&#65533;g&#65533; &#65533;&#65533;&#65533;Oh&#65533;&#65533;&#774;R&#65533; &#65533;&#65533;6&#65533;&#65533;
&#65533;&#65533;
C&#65533;&#65533;y&#65533;&#65533;&#65533;&#65533;&#65533;&#65533;&#65533;&#65533;&)&#65533;S&#65533; 4&#65533;`&#65533;&#65533;&#65533;4&#65533;H&#65533;&#65533;4&#65533;(&#65533;V&#65533;&#65533;&#65533;	N&#1508;2&#690;i&#65533;5&#65533;&#65533;-$&#322;&#65533; &#65533;4
&#65533;&#65533;&#65533;G&#65533;&#65533;f&#65533;&#65533;&#65533; o&#65533;&#65533;
&#65533;IP&#65533;y&#65533;&#65533;0&#65533;t&#65533;&#65533;LM&#202;&#65533;R	Hg;/&#65533;8&#65533;3&#65533;&#65533;7&#65533;EtO&#65533;&#523;&#65533;&#65533;U&#65533;9k@&#65533;7&#65533;V&#65533;&#65533;&#65533;&#65533;J&#65533;&#65533;1$C -P6&#65533;  &#65533;2&#65533;i
T?&#65533;9&#65533;s&#65533;a8&#65533;8-R&#65533;21&#65533;&#65533;&#65533;F	&#65533;-3&#65533;J&#65533;f	&#65533;7zQ&#65533;&#65533;:<&#65533;a0&#65533;&#65533;{&#65533;/&#65533;&#65533;z&#65533;&#65533;&#65533;;Q&#65533;Wwu&#65533;p&#65533;&#65533; &#65533;9fW&#65533;&#65533;&#65533;&#65533;d&#65533;9&#65533;&#65533; `S&#65533;`x`C&#65533;?&#65533;C<&#65533;]&#65533;%r&#65533;Eu&#65533;S&#65533;&#65533;Z<&#65533;&#65533;i&#65533;&#65533;:a&#65533;C73&#65533;A|&#65533;]&#65533;:&#65533;  &#65533;&#65533;0 &#65533;p &#65533;,&#65533;J&#65533;g {&#65533;@ &#65533;&#65533;SC&#65533;{&#65533;!N&#65533;&#65533; 6&#65533;a%69o!XfEL&#65533;C&#65533;&#65533;q&#65533;&#65533;A})&#65533;s&#65533;*}&#65533;&#65533;?49&#65533;w}8'X&#65533;&#65533;&#65533;bd	"u@:&#1221;&#65533;&#65533;39&#65533;&#687;&#65533;&#65533;#&#65533;W E:D!:&#65533;H&#65533;&#65533;&#65533;&#65533;sfFW&#65533;a#[r&#65533;&#65533;tePvC&#65533;&#65533;e +&#65533;&#65533;&#65533;&#65533;	&#65533;&#65533;&#65533;0}z&#65533;&#65533;2&#65533;&#65533;&#65533;	&#65533; k&#65533;RLR&#65533;%&#65533;&#65533;&#65533;R&#65533;&#65533;&#65533;o_Ls
aS&#65533;&#65533;&#65533;K!s&#65533;"0&#65533;b&#65533;&#65533;R+U&#65533;B/l&#65533;	u&#65533;	&#65533;&#65533;1&#65533;0(&#65533;&#65533;M&#65533;rQXK&#65533;&#65533;"i&#65533;LX(2&#65533;&#65533;(&#65533;&#65533;&#65533;&#65533;N&#65533;6KE&#65533;Ra&#222;&#65533;&#65533;&#65533;B0&#65533;&#65533;&#65533;&#65533;&#65533;&#65533;&#65533;&#65533;'
&#65533;^X&#65533;&#65533;`&#65533;8S&#65533;&#65533;&#65533;&#546;4&#65533;&#65533;&#65533; &#65533;&#65533;&#65533;pX,ZS0%S&#65533;&#65533;&#65533; o&#65533;&#65533;K}8.p&#65533;&#65533;&#65533;&#65533;i&#65533;&#65533;	&#65533;P	"U&#65533;&#65533;9
&#65533;P&#65533;>&#65533;n1&#65533;&#65533;&#65533;&#65533;&#65533;&#65533;0&#65533;&#65533;&#65533; o&#65533;&#65533;&#65533;4&#65533;p&#65533;&#65533;&#65533;K&#65533;ko/N&#65533;@fa&#65533;&#65533;8r&#232;&#65533;&#65533;&#65533;(&#65533;&#65533;&#65533;&#65533;&#65533;&#65533;X1&#65533;YZ&#65533;Oa&#65533;C&#65533;&#65533;8&#65533;@u\&#65533;@&#65533; 	&#65533;	&#65533;&#65533;&#65533;&#65533;_p@ Q&#65533;00-`i&#65533;&#65533;&#65533;&#65533;@&#65533;#&#65533;&#65533;_%&#65533;0&#65533;&#65533;&#65533;m&#65533;&#65533;&#65533;`&#65533;&#65533;&#65533;G&#65533;5&#65533;a-&#65533;@J}A&#65533;&#65533;&#65533;V%&#65533;1&#65533;#Q7*qYt&#65533;&#65533;&#65533;8&#65533;8E&#65533;&#65533;0&#65533;&#65533;#3}&#65533;&#65533;&#65533;;&#65533;!=SL&#65533;&#65533;&#65533;&#65533;x@H&#65533;&#65533;&#65533;:*`r&#65533;&#65533;&#65533;&#65533;:&#65533;S&#65533;H&#65533;&#65533;&#1201;&#65533;&#65533;8!&#65533;&#65533;&#65533;\&#65533;&#65533;&#65533;&#65533;&#65533; '&#65533;h&#65533;&#65533;X{&#65533;#E&#65533;s<&#65533;&#65533; 
&#65533; `&#65533;@&#65533; &#65533;*`@&#65533;Y&#65533;a@j v&#65533;&#65533;E+&#65533;"D&#65533;&#65533;ER$Fc&#65533;QcAD!&#65533;z&&#65533;b&#65533;b=$5D!Z&#65533;D&#65533;&#65533;&#65533;&#65533;&#65533;&#65533;D&#65533; &#65533;bn&#65533;{&#65533;&#65533;F:&#305;PQ@&#65533;<&#65533;&#65533;Q&#65533;!&#65533;^&#65533;E&#65533;&#65533;F^"&#65533;&#65533;c&#65533;}nuCD%&#65533;&#65533;d&#65533;&#65533;&#65533;]4F&#65533;&#65533;f0C[i&#65533;&#632;/t4&#65533;&#65533;a&#65533;@-&#65533;&#65533;f&#65533;&#132;&#65533;v&#65533;q&#65533;	&#65533;rQ&#65533;&#65533;JXR&#65533;&#65533;e^&2&#65533;)L&#65533;&#65533;&#65533;&#65533;&#65533;2&#65533;&#65533;P&#65533;'&#65533;&#65533;1&#65533;b&#65533;N&#65533;&#65533;&#65533;&#65533;&#65533;R3&#65533;d	&#65533;
&#65533;&#65533;&#65533;&#65533;0m&#65533;&#65533;	&#65533;&#65533;mL&#65533;f8&#1562;&#65533;&#65533;*&#65533;&#65533;g &#65533;+u&#1202;&#65533;h&#65533;T&#65533;&#65533;*E&#65533;E&#65533;	2	&#65533;P&#65533;&#65533;&#65533;CS5&#65533;&#65533;&#65533;&#65533;PS,&#65533;n&#65533;&#65533;2&#65533;2&#65533;&#65533;&#65533;6om&#65533;&#65533;&#65533;04&#65533;S&#65533;0o&#65533;&#65533;l&#65533;&#65533;&#65533;&#57476;&#65533;+&#65533;&#65533;T	&#65533;&#65533;&#65533;p	&#65533;)&#65533;&#65533;T&#65533;V&#65533;&#65533;&#65533;&#65533;&#65533;&#65533;@&#65533;7&#379;T&#65533;Q&#889;&#65533;0J&#65533;/&#65533;&#65533;&#65533;&#65533;&#65533;	&#65533;&#138;O&#65533;pu&#65533;g&#65533;&#65533;&#65533;1c&#65533;&#65533;U&#65533;`&#65533;&#65533;&#529;5&#65533;H|nu7&#65533;mf~&#65533;&#65533;w&#65533;X&#1973;&#65533;z&#65533;	&#65533; &#65533;~ f&#65533;#p&#65533;&#65533;5P9`y@&#65533;9&#65533;Tw&#65533;GA&#65533;';v&#65533;t&#65533;&#65533;&#65533;&#65533;\&#65533;(&#65533;1/,&#65533;&#65533;&#65533;&#65533;\&#65533;&#65533;{&#65533;&#65533;|YJ&#65533;q&#65533;&#65533;@UW&#65533;&#1944;&#65533;c&#65533;X0&#65533;\&#65533;&#65533;8j<&#65533;Cd&#65533;j`7&#65533;&#65533;&#65533;[&#65533;X`[4Hr&#65533;&#65533;[:?&#65533;7W&#65533;&#65533;&#24558;&#65533;&#65533;c&#65533;&#65533;1&#65533;&#2039; &#65533;&#1554;&#65533;*;&#8041;&#65533;&#65533;&#65533;l	~&#65533;W&#65533; &#65533;2PP@P&#65533;r&#65533; &#65533;&#65533;#PH RPT&#65533;N&#65533;e&#65533;q&#65533;!/&#65533;&#65533;2Hp&#65533;XIC}X&#65533; 6#}&#65533;!&#65533;hIr&#2023;&#65533;c$#9&#65533;F&#65533;&#65533;&#65533;&#65533;7a6T&#65533;$&#65533;u/R &#65533;&#65533;I<&#65533;&#65533;&#1963;&#65533;&#65533;\&#65533;&#65533;G&#65533;I&#65533;ttAT&#65533;&#65533;%&#65533;&#65533;Fs&#65533;&#65533;qb&#65533;KA&#65533;l&#65533;A%l&#65533;&[&#65533;&#33630;G&#65533;&#65533;b&#65533;C,&#65533;&#65533;	&#65533;ZL	&#65533;d&#65533;&#516;&#65533;&#65533;&#1056;Y&#65533;1&#65533;&#65533;u-)R(&#65533;&#65533;f&#65533;&#65533;+&#65533;(&#65533;&#65533;kiK* &#222;&#65533;&#65533;g&#65533;&#65533;&#65533;&#65533;&#65533;&)&#65533;+&#1476;&#65533;&#65533;qmN&#65533;&#65533;P&#65533;&#65533;&#1441;&#65533;4&#65533;b&#65533;&#65533;&#385;=&#65533;&#65533;=sl&#65533;&#65533;&#65533;s&#65533;&#65533;&#65533;(&#65533;V(&#65533;9K~&#65533;_&#65533;&#65533;1&#65533;&0&#65533;&#65533;&#65533;(&#1392;P&#65533;+&#65533;&#65533;&#65533;&#65533;&#65533;&#65533;&#65533;0&#65533;&#65533;&#1598;&#65533; j&#65533;rP'&#65533;nfm5&#65533;n&#65533;/$&#65533;iq&#65533;&#65533;P+&#65533;
&#65533;m&#1716;	&#65533;p&#65533;&#65533;&#65533;k&#65533;&#65533;0&#65533;&#65533;k&#65533;&#65533;&#65533;&#65533;6&#65533;&#65533;&#1084;&#65533;{n&#65533;0&#65533;*z&#65533;)D&#65533;	&#65533;B	&#65533;&#65533;&#65533;}J&#65533; v&#65533;*&#1871;&#65533;(R&#65533;()c&#65533;&#65533;Q&#65533;&#65533;A&#65533;U&#65533;&#65533;X&#65533;&#65533;C2&#65533;&#65533;&#65533;=&#65533;&#65533;g&#65533;w0&#65533;&#65533;&#65533;&#65533;&#65533;o&#65533; CJ&#65533;&#65533;&#65533;d&#65533;/&#65533;h&#65533;c!|&#65533;&#65533;&#65533;&#65533;&#65533;$&#65533;&#898;K7&#65533;&#65533;&#65533;&#65533;&#65533;6b'&#65533;x&#65533;&#65533;&#65533;8W=}&#65533;x&#65533;&#65533;&#65533;&#65533;&#65533;0&#65533;tT*&#65533;&#65533;yQ71&#65533;H&#65533;pg&#65533;;&#65533;E&#65533;&#65533;&#65533;&#65533;&#65533; &#65533;A 	&#65533;4&#65533;no&#65533;!NxX$&#65533;`&#65533;&#65533;&#65533;9&#65533;ED9t&#65533;&#65533;m~~&#604;&#65533;&#65533;&#65533;; &#65533;&#65533;N5&#65533;&#65533;^07&#65533;Z |@i"&#65533; 0`:@_P&#65533;K&#65533;K&#65533;&#65533;,%]&#65533;"&#65533;\~&#65533;Eb&#65533;C&#65533;&#65533;!&#65533;E&#65533;taV&#65533;&#65533;l&#65533;m&#65533;`w@&#65533;1&#65533;!=;!Z&#65533;&#65533;XfFA2E&#65533;$V&#65533;&#65533;.'j&#65533;%&#65533;p&#65533;&#1081;&#65533;'&#990;>~&#65533;&#65533;&#65533;Sg&#65533;&#65533;&#65533;q#&#65533;"&#65533;7n&#65533;`&#65533;&#65533;c&#65533;&#65533;'&#65533;Y&#65533;9o&#1580;i&#65533;&#65533;8l&#1308;9&#65533;&#65533;&#65533;M&#65533;8&#1780;&#65533;&#65533;f&#65533;&#861;*&#65533;|&#65533;&#65533;i)R&#65533;F&#65533;&#65533;&#65533;I&#65533;B&#65533;2&#65533;(&#65533;$JY)U&#65533;&#297;&#65533;&#1519;&#65533;6y&#65533;)&#65533;&#65533;J&#65533;2m&#65533;$&#65533;&#65533;'Q&#65533;<&#65533;ej&#65533;'&#65533;y;i&#65533;&#65533;&#65533;)T&#65533;X&#65533;"L&#65533;&#65533;*&#65533;&#65533;&#65533;6&#65533;&#65533;TR&#65533;b3]&#164;	&#65533;I&#65533;&#65533;n&#372;il(S&#65533;&#65533;"&#659;X&#65533;&#65533;,&#65533;&#65533;	&#65533;&#65533;Q&#65533;R&#65533;*&#65533;&#65533;o&#65533;&#363;r'v:)Q&#65533;L
UiR&#65533;y?&#65533;"j&#65533;&#65533;&#65533;&#277;'U&#65533;T*&#1861;]&#65533;&#65533;E&#65533;._&#65533;&#65533;	&^0&#65533;&#65533;&#65533;&#65533;k&#65533;._&#65533;h&#65533;*\&#65533;&#65533;&#65533;W&#65533;l&#65533;&#65533;>VcSJ&#65533;&#65533;&#65533;6&#65533;&#65533;&#65533;&#65533;JKL&#65533;&#65533;&#1202;&#65533;&#65533;H9&#65533;J&#65533;CZj&#65533;]v&#65533;&#65533;\&#65533;&#65533;E&#65533;^~&#65533;&#65533;^|&#581;Z&#65533;{&#65533;&#65533;&#65533;[&#65533;&#65533;&#65533;&#65533;1&#65533;&#65533;<&#65533;&#17580;$qdEY&#273;H!&#65533;HF&#65533;&#65533;+&#65533;4&#65533;D&#65533;J2&#65533;,E&#65533;c&#65533;)&#272;C&#65533;)dL2Q$1	?&#65533;&#65533;C&#65533;?A&#65533;D&#65533;&#65533;&#65533;7&#65533;&#65533;&#65533;
/&#65533; &#65533;RL	&#65533;E&#65533;&#65533;>	&#65533;8&#65533;B2&#65533;d&#65533;@&#65533;
&#65533;&#65533;<&#65533;&#1539;>&#65533;8&#65533;&#65533;O&#65533;&#65533;&#65533;?QHA&#65533;&#65533;$q5G&#65533;&#65533;&#65533;F&#65533;
2&#65533;EAdLC&#65533;5C&#65533;&#65533;B9TB&#65533;,E9$&#65533;f&#65533;&#65533;6&#65533;DQ&#65533;&#65533;/&#65533;u6&#65533;Ef]&#65533;f&#65533;,&#65533;&#65533;1&#1372;jA1&#65533;R&#65533;&#65533;R&#65533;P?&#65533;&#65533;" @&#65533; X %&#552;#<&#65533;&#65533;&#65533;=&#65533;&#65533;=&#65533;c&#65533;:&#65533;h:&#65533;&#65533;!&#65533;2(&#65533;M&#65533;8x&#65533;;&#65533;&#65533;&#65533;&#65533;&#65533;&#65533;&#65533;&#65533;&#65533;d:&#65533;&#515;S>&#65533;&#65533;p&#65533;`&#65533;C&#1874;K&#65533; !&#65533;E&#65533;7&#65533;J2&#65533;&#65533;5&#65533;&#65533; L&#65533;a&#65533;'&#65533;x&#65533;"&#65533;(&#65533;&#65533;&#65533;c;H~&#65533;:&#65533;&#65533;:&#65533;XC&#65533;6&#65533;&#65533;&#65533;7&#65533;V&#65533;&#1936;Cb:&r&#65533;$&#65533;M^[&#65533;&#65533;K&#65533;&#65533;&#65533; &#65533;&#65533;&#65533;8 J&#65533;;&#65533;&#65533;p&#65533;&#65533;&#65533;Z&#65533;&#65533;f<&#65533;&#48675;c&#65533;#&#65533;h'&#65533;&#65533;X&#65533;=&#65533;&#65533;&#65533;&#65533;"&#65533;h$&#65533;*&#65533;h&#65533;&#65533;(&#65533;h&#65533;&#65533;g#&#65533;c&#65533;"6&#65533;85&#65533;&#65533;I'&#65533;x&#137;u&#65533;]&#65533;c4&#65533;:
&#65533;QL&#65533;+&#65533;]&#65533;D&#65533;J,A+zL&#65533;&#65533;&#65533;&#65533;<&#65533;HJX&#65533;&#691;&#65533;&#65533;K8O&#65533;&#65533;${NT&#65533;&#65533;&#65533;.&#65533;&#65533;[EURQ1&#65533;&#65533;F&#65533;&#65533;&#65533;&#65533;&#65533;&#65533;&#65533;&#65533;@&#65533;&#65533;EhX&#65533;
U&#65533;B.&#65533;S&.&#65533;&#65533;&#65533;0D&#65533;),&#65533;&#65533;&#65533;0&#65533;YmB&#65533;&#65533;
&#65533;B&#65533;a(&#65533;&#65533;&#65533;Ot&#65533;9cI&#65533;%&#65533;&#65533;&#65533;&#65533;.&#65533;@Ev&#65533;&#65533;|'<&#65533;A&#65533;&#65533;&#65533;&#65533;=&&#65533;Oa&#65533;
&&#65533;&#65533;&#65533;&#65533;,j&#65533;V&#65533;"K9Mk&#65533;r  neJ&#65533;&#65533;&#65533;&#65533; 4&#65533;&#65533;&#65533; &#65533;&#65533;81&#65533;T&#65533;&#65533;&#65533;&#65533;E|&#65533;&#65533;&#65533;g&#65533;&#1097;|&#65533;\&#65533;H&#65533;8bbP! &#65533; '8qI&#65533;&&#914;&#65533;I@&#65533;&#65533;x$&&#1120;H&#65533;&#65533;*\! R&#65533;r."&#65533;&#65533;&#1042;V&#65533;r)&#65533;X&#65533;B"FI&#65533;&#65533;h*N&#65533;&#65533;&#65533;$q5&#65533;&#65533;&#65533;Sh&#65533;&#65533;&#65533;<X"4&#65533;@D<"&#65533;<xIw(&#65533;0&#65533;8 &#65533;&#65533;&#65533;&#65533;9&#65533;i&#65533;&#65533;R&5&#65533;&#583;&#65533;%J&#65533;T&#65533;f0#	D
IV&#65533;zD$\&#65533;*\&#65533;W&#65533;bD"&#65533;%&#65533;s&#65533;R&#65533;&#65533;5&#65533;iU[&#65533;2&#65533;&#65533;&#300;"&#65533;	\g&#65533;(&#65533;e&#65533;e&#65533;L&#65533;0&#65533;&#65533;&#65533;&#65533;_&#65533;&#65533;&#65533;p:db&#65533;d&#65533;P&#65533;&#65533;5,t'&#65533;&#65533;C &1&#65533;},&#65533;jC&#65533;0<t&#65533;c;\M&#65533;&#65533;R&#65533;Y&#65533;p&#65533;T&#758;&#65533;<$$&#65533;0&#65533;&#65533;1&#65533;&#65533;|&#65533;&#65533;(X&#65533;&#65533;&#65533;Gx&#65533;&#65533;&&#65533;&#65533;&#65533;)&#65533;6G&#1278;$&#65533;q&#65533;]M&#1424;4&#65533;n'k5&#65533;&#65533;&#1457;9&#65533;M se[I&#65533;&#65533;:&#65533;&#65533;d5&#65533;&#65533;J&#65533;&#65533;6&#865;T`&#65533;k&#65533;&#65533;@&#65533;:&#65533;Vt&#65533;&#347;&#65533;<9R9\n&#65533;p&#65533;<y'&#65533;&#65533;&#65533;;&#65533;HE&#65533;P&#65533;&#65533;&#65533;$wh&#65533;`&#65533;:&#65533;&#65533;Vw+&#65533;&#65533;M~&#65533;&#65533;^&#65533;'m&#65533;Jz:&#65533;yb&#65533;&#65533;&#65533;Hp&#65533;,P&#65533;^q&#65533;"&#65533;JT&#65533;2&#65533;&#65533;%.&#65533;&#65533;&#65533;|&#65533;&#1092;Y,&#65533;J@B&#65533;&#65533;(bsA&#65533;F&#65533; o&#65533;&#65533;&#65533; &#65533;@ai&#65533;&#65533;T	V&#65533;&#65533;&#65533;S&#65533;&#65533;&#65533;r&#65533;&#65533;p&#65533;&#65533;&#65533;&#65533;b#?&#456;&#65533;&#65533;I&#65533;)t&#65533;G&#65533;&#65533;b&#65533;&#65533;0&#65533;R&#65533;&#65533;`&#65533;&#65533;&#65533;&#1203;&#65533;%&#65533;&#65533;&#65533;+ve&#65533;&&#65533;&#65533;*&#65533;&#1245;Z&#65533;&#65533;&#65533;&#65533;/&#65533;&#65533;&#65533;&#65533;&#65533;&#65533;H&#65533;&#517;/V&#65533;&#65533;{$&#781;Pq&#65533;*80&#65533;&#65533;&#65533;Y&#65533;&#65533;&#65533;&#65533;G&#65533;&#65533;&#65533;&&#65533;X	KL&#65533;A &#65533;Dg&&#65533;&#65533;H0&#65533;&#65533;p&H&#65533;
Y&#65533;GE&#65533;1.&#65533;L&#65533;[&#65533;&#65533;&#383;&#65533;.d&#65533;E1&#65533;&#65533;M	&#65533;']&#65533;r&#65533;@FnU&#65533;4&#65533;)ue9&#65533;qrR&#65533;&#65533;%K&#65533;&#65533;&#65533; V&#65533;I&#65533;2]]t&#65533;&#65533;u&#65533;B,&#65533;&#65533;&#65533; &#65533;&#65533;' &#65533;	L &#65533; &#65533;Dh&#65533;&#65533;&#65533;&#65533;@&#65533;4&#65533;&#65533;&#65533;&#65533;&#65533;0,&#65533;a&#65533;&#65533;&#65533;&#32022;&#1100;)&#65533;`6=&#583;A$&#65533;&#65533;&#65533;&#1386;&#65533;&#65533;E&#65533;HJ&#65533;"IlE&#65533;i&#65533;9&#65533;&&#65533;.y&#65533;3Yd&#65533;2&#65533;&#65533;&#65533;&#65533;&#65533;&#65533;SYS&#65533;&#65533;.i+&#65533;R&#65533;
D&#65533;h&#65533;RxclvhC|&#65533;&#65533; H&#65533;l@&#65533;3&#769;&#65533;"&#65533;&#65533;D&#65533;&#1107;fqxi&#65533;Nz1&#65533;&#65533;y&#65533;&#65533;&#65533;gS&#285;&#65533;j&#65533;&#65533;[&#65533;"&&#65533;&#574;N&#65533;Do&#1416;&#65533;UB&#65533;hCd`&#65533;&#65533;&#65533;U&#65533;B&#65533;&#65533;&#65533;&#65533;ois&#65533;D:&#65533;&#1524;&#65533;dl&#65533;&#65533;g?&#65533;&#1483;0|rq[+[&#65533;Z&#1480;ds1&#65533;f&#65533;B&#65533;O$vT&#65533;,&#65533;}&#65533;u&#65533;yov&#65533;&#65533;&#65533;w&#65533;&#65533;&#65533;&#65533;f&#65533;&#65533;O*"&#1781;&#65533;&#65533;ip&#65533;EH&#65533;&#65533;$5&#65533;&#65533;&#65533;NZ7&#65533;&#65533;&#65533;&#65533;&#65533;&#65533;&#682;&#65533;&#65533;&#65533;a&&#65533;&#65533;X&#65533;	F&#65533;I&#65533;&#65533;Y&#65533;7&#65533;&#65533;&#65533;p.*&#65533;$g&#1554;&#65533;&#65533;&#633;z&#65533;&#65533;&#65533;d&#65533;&#65533;&#65533;Lz&#65533;&#65533;h&#65533;q&#65533;b&#65533;?&#65533;&#65533;x&#579;z&#65533;&#65533;&#65533;&#65533;G&#65533;&#65533;}g&#65533;&#65533;&#65533;&#65533;&#65533;Q&#65533;!7&#65533;	&#65533;&#65533;>&#65533;o&#65533;x,&#65533;&#65533;&#65533;&#65533;1&#65533;&#65533;&#65533;Oq}&#65533;__&#65533;*&#65533;&#65533;&#65533;&#65533;&#65533;&#65533;&KI-&#65533;%N&#65533;&#1802;W&#65533;p&#65533;&#65533;&#65533;&#65533;{q&#65533;]&#65533;&#65533;=&#65533;&#65533;Z&#267;6&#65533;&#65533;&#65533;O&#65533;&#65533;&#65533;&#45539;&#44558;V&#65533;&#65533;&#65533;&#65533;T&#65533;&#65533;O&#65533;"$&#65533;,z&#65533;&#65533;>&#65533;s.L&#65533;=L&#65533;&#65533;F&#65533;BHH&#65533;S&#65533;:&#65533;&#65533;]`&#65533;&#65533;1,&#65533;&#65533;&#65533;Z&#65533;4s&#65533;Uh0&#65533;@
&#65533; &#65533;&#65533;X&#65533;&#65533;&#65533;&#65533;&#65533;&#65533;Q&#65533;!&#65533; &#65533;>&#65533;&#65533;3HjC C;?&#65533;62Q&#65533;yz@p4t!&#65533;C`I@&#65533;H&#65533;3&#65533;$$@"H,&#65533;F&#65533;B&#65533;&#65533;1&#65533;/ &#65533;5&#65533;&#65533;&#65533;6&#65533;- &#65533;6H&#65533;&#65533;&#65533;&#65533;&#65533;*&#65533;x&#65533;h&#65533;M&#65533;&#65533;&#65533;&#65533;/&#65533;jQ&#65533;FxG&#65533;
	&#65533;e&#65533;Y&#65533;&#65533;fB&#34140;&#65533;6raBu&#65533;&#65533;mS_&#65533;{&#153;v
7q%H&#65533;(,5@&#65533;&#65533;&#65533;)&#65533;9&#65533;y0 &#567;}k&#65533;&#65533;&#65533;-`&#65533;&#65533;&#65533;E&#65533;&#65533;&#65533;r&#65533;&#65533;3&#65533;&#65533;&#65533;&#65533;&#65533;&#65533;&#65533;&#65533;&#65533;&#65533;&#65533;&#5695;&#65533;,&#65533;&#65533;+&#65533;y&#65533;&#65533;,&#65533;&#65533;&#65533;&#65533;&#65533;&#65533;&#65533;&#65533;&#1091;&#65533;&#65533;&#65533;`&#65533;&#65533;&#65533;&#65533;,p&#65533;'`&#65533;%&#65533;&#65533;+&#514;0`&#65533;;&#65533;;0&#65533;&#65533;&#65533;&#391;&#65533;&#65533;&#65533;&#65533;s&#65533;&#65533;Y&#545;Gj&#65533;&&#65533;&#65533;&#65533;&#65533;!&#65533;b4&#65533;~&#65533;:n4,&#65533;&#65533;+&#65533;)-&#65533;H&#65533;&#65533;&#65533;b&#65533;&#65533;8&#65533;&#760;&#65533;Q8&#65533;j&#65533;<&#65533;&#65533;&#65533;9&#65533;&#65533;&#65533;&#65533;&#65533;&#65533;&#65533;	5H&#65533;<&#65533;&#1800;&#65533;&#65533;5&#65533;6&#1032;&#65533;&#65533;+&#65533;&#65533;&#1241;&#65533;&#65533;&#65533;q4(&#65533;&#65533;&#38558;Tqp&#65533;&#65533;&#65533;
&#65533;&#65533;xNh&#65533;"C&#65533;&#65533;	&#65533;)&#65533;+J2A&#65533;Ix$&#65533;;&#65533;00&#65533;&#65533;@&#65533;&#65533;0&#65533;	&#65533;L
S
P&#65533;&#65533;hO&#65533;&#65533;@&#65533; &#65533;&#65533;$&#65533;O b>#: &#65533;K&#65533;&#1312;&#65533;r=&#65533;P&#65533;Z&#65533;Rh
!\&#65533;&#65533;&#65533;<&#65533;&#65533;RJ&#1568;&#65533;r'&#65533;!<&#65533;&#65533;&#65533; &#65533;&#65533;&#65533;&#65533;&#65533;H&#65533;&#65533;&#65533;&#65533;_&#65533;[&#65533;&#65533;Y&#65533;Vp&#65533;&#65533;&#65533;S&#65533;K&#65533;&#65533;X&#1571;T&#65533;&#65533;&#1124;&#65533;j&#65533;&#65533;x!rL&#65533;&#65533;&#65533;N&#65533;G &#65533;&#65533;A`&#65533;J&#65533;&#65533;S&#65533;&#65533;] 3\&#65533;23c`&#65533;&#65533;&#65533;!&#65533;:!&#65533;x&#65533;*&#65533;
L0&#65533;&#65533;&#65533;D"&#65533;&#65533;&#65533;&#65533;&#65533;&#65533;)&#65533;L&#65533;&#65533;
)?&#65533;.IBG[Bk#9(&#65533;
)\&#65533;I&#1028;J&#65533;8&#65533;&#65533;(p%&#65533;!H&#65533;)&#65533;&#65533;6 &#65533;:H&#65533;0&#65533;0(&#65533;4h&#65533;&#65533;`&#65533;j&#65533;&#65533;I&#65533;&#65533;:N&#38677;z)&#65533;&#65533;/)&#65533;&#65533;#EE&#65533;&#65533;O&#65533;&#65533;Fl&#65533;E0&#65533;&#65533;&#65533;@F &#65533;&#65533;QEl&#65533;}&#65533;n&#65533;&#65533;S&#65533;&#65533;'t)9&#65533;&#217;\&#65533;D Eu&#65533;O&#65533;)&#65533;&#660;7&#1108;$&#65533;;(#{! &#65533;&#65533;P&#65533;4&#65533;=&#65533;&#65533;&#65533;&#399;
)&#1049;&#65533;&#65533;g&#65533;S&#65533;&#389;1F&#65533;&#65533;&#538;&#65533;&#65533;=&#65533;&#65533;a8&#65533;&#65533;&#65533;{&#65533;	6&#65533;C&#65533;)Nq>&#65533;9p5021 &#65533;3X&#65533;8(8;&#65533;&#65533;q	&#65533;&#65533;&#65533;&#65533;&#65533;	&#65533;&#65533;&#65533;&#65533;
8%&#65533;&#65533;&#65533;&#1239;&#65533;&#65533;h&#65533;&#65533;&#65533;	+&#65533;y&#65533;SU&#65533;{&#65533;&#65533;H&#65533;&#187;&#65533;&#65533;G&#65533;&#65533;+=&#65533;i4&#65533;&#65533;&#65533;&#65533;!&#65533;&#65533;R&#65533;:-&#65533;&#187;&#187;&#65533;&#65533;#&#65533;&#65533;&#65533;;&#65533;&#65533;U&#65533;a	&#65533;&#1373;K&#65533;y&#65533;&#607;&#65533;;&#65533;b&#65533;3 &#696;4&#65533;&#65533;I&#65533;$'A2L&#65533;&#65533;&#65533;&#65533;&#65533;	&#65533;(&#65533;&#65533;| &#65533;S&#65533;W&#65533;`&#65533;&#65533;&#65533; &#65533;W&#65533;(y&#65533;&#65533;P0S&#65533;z&#65533;A
&#65533;Q&#65533;&#65533;&#1483;&#65533;@&#65533;$&#65533;&#65533;&#65533;&#1071;&#1480;&#65533;D ;&#65533;&#65533; &#65533;&#50719;&#65533;&#65533;&#65533;E"Y&#65533;)Y&#65533;A &#1547;&#65533;!U&#65533;&#65533;C&#65533;L &#65533;t&#65533;&#65533;&#65533;&#65533;&#65533;0KVX&#65533;&#65533;&#65533;^&#65533;&#65533;&#65533;&#65533;&#65533;&#65533;&#65533;&#65533;&#65533;&#65533;&#65533;&#65533;&#65533;&#65533;q[&#65533;&#65533;X@ 
&#65533;?&#65533;A&#65533;&#65533;&#65533;U&#65533;&#65533;&#65533;\&#65533;Q&#65533;3&#1971;0&#65533;&#65533;&#65533;&#65533;"&#65533;$P&#65533;I0&#65533;;9H&#65533;A/&#65533;^x&#65533;]&#65533;Y&#65533;a@A&#65533;&#65533;(:&#65533; w&#65533;APP&#822;&#65533;&#65533;&#65533;&#65533;&#65533;&#65533;* &#65533;&#205;$jX&#65533;&#65533;&#8495;&#65533;K&#65533;D&#65533;&#65533;=xE=&#65533;)Oi&#65533;tyB &#65533;&#65533;&#65533;|%N 3&#65533;'X/,&&#65533;&#65533;1h&#65533;	40&#65533;&#65533;&#1321;&#65533;&#65533;
&#65533;&#65533;9F&#65533;&#1684;&#65533;&#65533;OC&#65533;d&#65533;&#213;*&#65533;-&#65533;&#65533;&#65533;'g1&#65533;HDh	&#65533;D(%&#65533;%&#65533;5&#65533;&#65533;h&#65533;&#65533;}(4&#39360;j&#65533;4!9&#65533;E&#65533;5y&#65533;u&#65533;BiIRb&#65533;&#65533;P&#65533;&#65533;&#65533;&#65533;)&#65533;&#65533;@&#65533;&#65533;4H&#65533;&#65533; &#65533;
`&#65533;(p&#65533;&#65533; x&#65533;&#65533;;04&#65533; ,&#65533;&#65533;&#65533;)&#65533;&#65533;1&#65533;X=&#65533;{<,&#65533;&#65533;&#65533;&#65533;+V&#65533;z&#65533;&#65533;&#65533;I@=&#65533;&#65533;i&#65533;&#65533;)&#65533;&#945;&#65533;&#65533;F&#65533;AF&#65533;&#65533;&#1673;8&#65533;.&#65533;&#65533;6&#65533;&#65533;9^&#65533;)&#65533;&#65533;&#526;q&#65533;&#65533;&#65533;&#65533;)N&#1091;&#65533;Y9&#65533;&#65533;&#65533;&#65533;l&#65533;88Z&#65533;&#65533;&#65533;&#1644;&#1554;&#65533;&#65533;d8&#65533;&#65533;&#65533;9&#65533;)&#65533;&#65533;&#65533;&#65533;y&#65533;*&#65533;&#65533;&#65533;&#65533;&#65533;&#65533;&#65533;2&#65533;&#65533;f&#65533;:&#65533;&#65533;&#65533;&#65533;
8&#1964;7@&#421;&#65533;&#65533;68I&#65533;x;&#65533;&#65533;&#65533;-&#65533;&#65533;&#65533;&#1913;&#65533;5&#65533;&#1455;&#65533;OAXq$-&#65533;&#65533;&#65533;&#65533;&#65533;&#65533;r&#65533;&#65533;&#65533;J.&#65533;&#65533;q&#65533;&#65533;h2@K.Q&#1930;&#65533;C&#65533;&#65533;&#65533;&#65533;I&#65533;Zd8&#65533;.&#65533;&#65533;&#65533;&#65533;&#65533;&#33075;&#65533;&#65533;M&#65533;&#1691;&#65533;&#65533;<K&#65533;e&#65533;EY&#312;&#65533;&#65533;&#65533; &#65533;RHfen&#65533;&#65533;&#65533;e&#65533;<fR&#65533;N&#2229;&#65533;&#65533;x&#65533;&#65533;&#65533;M&#65533;.&#65533;&#65533;0&#65533;&#1039;[&#65533;&#65533;-&#65533;k&#65533;\ g&#65533;&#65533;&#65533;03Z&#65533;&#65533;YfV&#65533;&#65533;eNfSXW&#65533;"iN&#65533;&#65533;&#65533;&#1008;&#65533;&#65533;k&#65533;&#65533;&#65533;&#65533;JX?&#65533;4@8J&#65533;RP&#65533;W&#65533;&#65533;l&#65533;.&#65533;&#65533;&#65533;L&#65533;&#65533;&#65533;`&#65533;&#65533;&#65533;l&#65533;&#65533;k&#65533;L&#65533;&#65533;&#1512;&#65533;&#65533;&#65533;OXX&#65533;`&#65533;&#65533;&#65533;"&#1712;&#65533;(N&#65533;g&#65533;&#65533;&#65533;&#65533;&#65533;&#65533;!&#65533;&#65533;e&#65533;D&#65533;'&#65533;1!PP(0L&#65533;/&#65533;'(&#65533;!Ps&#65533;&#65533;2p&#65533;&#65533;&#65533;&#65533;)2^&#65533;j&#65533;V&#65533;!&#65533;&#65533;=&#65533;&#65533;&#65533;&#65533;v&#65533;&#65533;)&#65533;V&#65533;>`&#65533;&#65533;&#65533;&uQ]s+#&#65533;m&#65533;H&#65533;2^_k7n#7^1&#65533;4i&#65533;K^&#1781;&#65533;&#65533;&#65533;&#65533;GS&#65533;Q&#65533;&#65533;.&#65533;&#65533;&QY[&0&&#65533;&#65533; &#65533;&#65533;6&#65533;Y&#65533;:&#65533;I&#65533;&#65533;x&#65533;&#65533;I	7&#65533;;}&#5402;&#65533;&#65533;&#65533;&#65533;&#65533;.&#65533;&#65533;&#65533;&#65533;&#65533;9&#65533;&#65533;h&#65533;&#65533;&#65533;&#400;&#65533;bm-.}&#795;&#65533;)&#65533;&#65533;&#65533; m&#65533;y&#65533;&#65533;&#65533;K=&#65533;=&#65533;&#65533;f&#65533;&#65533;i&#65533;&#206;1&#65533;&#65533;&#65533;&#65533;c7D&#65533;5&#65533;&#65533;&#65533;&#65533;6x&#65533;&#65533;&#65533;F8u&#65533;&#65533;i&#65533;&#65533;B+&#65533;&#65533;&#65533;/&#65533;&#65533;&#65533;	&#65533;m&#65533;0n&#65533;v+l&#65533;&#65533;&#65533;&#616;&#65533;&#65533;&#65533;&#65533;&#65533;
&#65533; 
&#65533;y&#65533;&#65533;&#65533;co\&#65533;FM30&#65533;2&#65533;0@&#65533;&#65533;[+&#65533;Hd3&#65533;	3&#65533;&#65533;CF&#65533;o&#65533;&#65533;&#1086508;H&#65533;H&#65533;&#65533;&#65533;&#65533;=&#65533;(&#65533;&#65533;&#22952;&#65533;r}yM&#65533;&#65533;W&#1251;&#1625;&#65533;")WHHH&#65533;N8&#65533;&#65533;&#65533;;&#65533;)YW&#65533;&#65533;Pr&#65533;&#65533;&#65533;&#65533;IW&#65533;x&#65533;;T&#65533;&#65533;
&#65533;ef&#65533;&#65533;&#65533;[M&#65533;XTh&#65533;&#65533;&#65533;S &#65533;&#65533;&#65533;&#65533;!&#65533;J&#65533;&#65533;&#65533;&#65533;rwU&#65533;=&#64622;kfq&#65533;&#65533;K?Z&#65533;&#65533;#&#1252;&#65533;&#65533;&#65533;.+&#65533;&#65533;]&#3213;vg&#65533;&#65533;&#65533;&#65533;&#65533;p(&#65533;&#65533; &#65533;(!&#65533;&#65533;y?B&#65533;
&#1252;&#65533;B&#65533;&#65533;&#65533;M&#65533;&#65533;C(&#65533;/hG@&#65533;&#65533;P&#65533;&#65533;&#65533;&#65533;N&#65533;&#65533;v&#65533;	&#65533;]P&#65533;KA&#65533;&#65533;&#65533;p &#65533;&#65533;&#65533;pW)&#65533; &#65533;T&#65533;&#65533;&#65533;&#65533;&#65533;&#65533;Y&#1679;V>&#65533;8@&#65533;vjI&#65533;d7&#65533;B&#730;&#65533;&#65533;&#65533;&#65533;&#65533;iz&#65533;vI3q&#65533;=X`&#65533;N 4 &#65533;-&#65533;X&#65533;.6,&#65533;&#65533;:&#65533;V&#65533;&#65533;&#65533;&#65533;&#664;#&#771;&#65533;Zl&#65533;&#205;&#65533;F&#65533;5&#65533;&#65533;&#65533;&#1293;&#65533;lj&#65533;&#65533;Dn&#65533;D&#65533;k&#65533;&#65533;2Z&#65533;l&#65533;vyZ&&#65533;>&#65533;$&#65533;QQZ&#65533;C&#65533;&#65533;&#65533;o&#65533;&#65533;&&#65533;8&#65533;6&#65533;&#65533;&#65533;N&#65533;&#65533;+x&#65533;p&#1438;+&#65533; U6&#65533;&#65533;&#65533;&#65533;&#65533;&#65533;9&#65533;&#65533;&#65533;6&#1350;A&#65533;&#65533;&#65533;&#50708;I&#65533;&#65533;&#65533;&#65533;&#65533;&#65533;8&#65533; nw&#65533;&#65533;&#65533;L&#65533;u&#65533;:&#65533;&#1244;&#65533;S-&#65533;&#65533;&#65533;&#65533;&#65533;&#65533;c&#65533;&#65533;&#65533;i&#65533;;8,=&#65533;8&#65533;&#474;&#65533;G&#65533;B&#65533;&#65533;>h&#65533;s&#65533;&#65533;&#65533;&#65533;&#65533;7&#65533;,&#65533;&#65533;&#65533;z&#65533;&#65533;4@&#65533;&#65533;R&#65533;?&#65533;&#65533;,&#65533;8&#65533;&#65533;&#65533;&#65533;&#65533;&#65533;y&#65533;az&#65533;&#65533;+6V&#65533;)	&#65533;&#65533;<&#65533;&#65533;F&#65533;l|&#65533;s|&#65533;(:U+8z'&#65533;&#65533;&#65533;&#65533;T0&#65533;P&#65533;&#65533;&#64625;&#65533;G-&#65533;/4&#65533;&#65533;&#65533;1}&#65533;9IO&#65533;O62&#65533;&#65533;"&#65533;&#65533;&#696;&#65533;&#65533;\&#65533;&#65533;T$&#65533;&#65533;&#65533;;&#65533;&#65533;&#65533;3&#65533;&#65533;&#65533;0&#65533;&#65533;G 6G&#65533;&#65533;&#65533;&#65533;&#65533;&#65533;&#65533;&#1328;&#65533;&#65533;e&#65533;1
&#65533;'$&#65533;2t&#65533;K2&#65533;&#65533;&#754;<K&#65533;(?
&#65533;4&#65533;&#65533;&#65533;K&#65533;`&#65533;&#65533;&#65533;x&#65533;M&#65533;d&#65533;&#65533;&#65533;&#65533;8&#65533;}&#65533;&#495;&#65533;/&#1904;&#65533;&#65533;Z&#65533;D&#65533;&#65533;iu&#65533;&#65533;u&#65533;&#65533;]&#65533;z&#65533;e&#65533;&#65533;X&#65533;N&#65533;"ujU&#65533;R&#65533;<u&#65533;&#65533;&#462;&#65533;T&#65533;
&#65533;JU)S&#65533;R&#65533;%
T&#65533;O&#65533;@q&#65533;&#65533;R&#65533;L3)Q&#65533;&#65533;&#38120;&#65533;&#65533;DmzTH&#65533;&#65533;*Z&#65533;&#65533;&#65533;&#65533;U&#65533;W&#65533;&#65533;&#65533;&#65533;&#65533;B[&#65533;r&#65533;L&#65533;a&#65533;&#1410;&#65533;
&#65533;%J&#65533;*&#65533;&#617;&#65533;'P&#65533;H&#65533;jK)T&#65533;Z&#65533;jo+X&#65533;&#65533;j&#65533;&#65533;&#65533;U&#65533;H&#65533;&#65533;&#65533;&#65533;&#65533;&#396;	&#65533;C&#65533;&#925;&#65533;y&#65533;&#65533;&#65533;&#65533;g&#65533;> 
D&#65533;P&#65533;C&#65533;1&#65533;&#65533;&#595;&#65533;V&#65533;d&#65533;z&#65533;g&#65533;&#65533;6l&#1320;i&#65533;r&#65533;<w&#65533;&#65533;&#65533;#|N&#65533;8r&#65533;&#65533;&#37735;2s;&#65533;9&#65533;&#65533;G&#65533;&#65533;&#65533;&#65533;&#65533;&#65533;&#65533;g&#65533;?{&#65533;&#65533;&#65533;&#65533;g&#65533;&#65533;&#963;HH&#65533;&#65533;&#65533;&#65533;&#65533;&#65533;&#65533;4&#65533;&#65533;&#65533;I&#65533;&#65533;oz&#65533;E&#65533;&#65533;`z&#65533;&#65533;h&#65533;}&#65533;%&#65533;g
*x`~&#65533;&#65533;`}h&#65533;&#65533;r&#65533;&#65533;&#65533;&#65533;&#65533;=&#65533;&#65533;&#65533; 	hP&#65533;q&#65533;ar&#65533;G3&#65533;&#65533;m&#65533;&#65533;s&#65533;&#65533;av8gGs&#65533;&#65533;0"&#65533;$&#65533;%&#65533;&#65533;&#65533;v&#65533;n&#65533;%Y$&#65533;/&#65533;d/&#136;&#65533;r&#65533;1W&#65533;q&#65533;&#65533;Fq&#65533;&#65533;&#65533;&#65533;;&#65533;&#65533;&#65533;I&#65533;XT:&#65533;Ff&#65533;QG&#65533;x i&#465;p&#65533;8G&#65533;DJ&#65533;&#65533;D&#65533;!%&#65533;&#441;&#65533;&#65533;k&#65533;Q#&#65533;K&#897;&#65533;&#65533;&#65533;m&#65533;r&#65533;Q&#1740;k&#65533;a&#65533;i@&#38491;r:#&#65533;p&#65533;&#65533;&#65533;q&#65533;&#65533;n&#65533;H'&#65533;&#65533;&#65533;&#65533;&#65533;	&#65533;&#65533;c>&#65533;c&#65533;p<&#65533;&#65533;Q&#65533;&#1642;n&#65533;&#65533;A(&#65533;&#65533;&#65533;a'd&#65533;qF&#65533;&#65533;&#65533;v&#65533;k&#65533;aF&#2006;&#65533;F&#65533;g&#65533;&#65533;&#65533;jD&#65533;m&#65533;Lr&#65533;%&#65533;H&#65533;&#65533;%eY&#65533;&#65533;&&#65533;&#65533;&#65533;&#65533;\&#65533;&#65533;Ku&#137;&#65533;&&#65533;D&#65533;&#65533;&#65533;HR	&&#65533;,&#777;'&#65533;&#65533;&#65533;&#281;0L1M&#65533;&#65533;H"&#65533;0&#65533;&#65533;#&#65533;LI$&#65533;&#65533;&#65533;V'&#65533;T|/&#65533;k&#65533;&-&#65533;&#65533;R(&#65533;&#65533;J(&#65533;d&#65533;	&#65533;%&#65533;<
a&#65533;&#65533;4G&#65533;&#65533;b
\v&#65533;&#65533;TH&#65533;&#65533;&#65533;&#65533;H&#65533;&#65533;&#65533;&#65533;)&#65533;&#65533;{3&#65533;&#65533;&#65533;&#65533;(&#65533;&#65533;&#65533;(*y=
&#65533;oQ&#65533;&#65533;[Et&#65533;&/,q&#65533;&#65533;&#65533;&#65533;*&#65533;&#65533;2K-	4&#65533;.&#65533;&#65533;&#139;.&#65533;&#65533;&#65533;K/&#65533;&#65533;&#65533;&#65533;-&#65533;&#65533;-&#65533;&#65533;&#65533;&#65533;*F&#65533;u)5&#65533;{6&#1703;$-&#65533;*'	&#65533;5&#65533;,&#65533;&#65533;p&e&#23817;&#65533;&#65533;x&#65533;	(&#65533;@R&#65533;cHax0&#65533;	*&#65533;&#65533;R&#65533;-}&#65533;.&#65533;&#65533;&#65533;0&#65533;O<0&#65533;&#65533;&#65533;J(&#65533;XR&#65533;&#65533;%&#65533;&#65533;K&#65533;&#65533;"+&#65533;&#65533;
&#65533;J&#65533;-&#65533;,&#65533;&#65533;K+&#65533;&#65533;T
L&#65533;4rHz&#65533;&#65533;/&#65533;{}&#65533;d&#65533;&#65533;a&#65533;&#65533;&#65533;"H&#65533;&#65533;(&#1160;$9i&#65533;uq&#65533;&#65533;Z&#65533;	D&#65533;<wh&#65533;&#65533;&#65533;&#65533;=p<|&#65533;&#65533;&#65533;&#65533;&#65533;@&#65533;&#65533;&&#65533;&#65533;&#65533;N$A&#65533;&#65533;!3&#65533;k_&#65533;d&#65533;t&#65533;&#65533;0D"&#65533;&#65533;B&#65533;&#65533;}&#65533;&#65533;p&#65533;&#65533;&#65533;)&#65533;h &#65533;&#65533;&#65533;-t&#65533;)&#65533;@H&#65533;z&#65533;f6&#65533;&#65533;&#65533;&#65533;&#65533;;R&#65533;&#65533;&#65533;&#65533;&#65533; &#65533;}&#65533;&#65533;x|&#65533;&#65533;tC

v&#65533;%`4&#65533;&#65533;&#65533;&#65533;$&#1764;]mxud&#65533;&#65533;&#65533;FLN&#65533;&#65533;&#65533;&#65533;%&#65533;N&#4623;&#1546;!&#65533;0&#65533;7&#65533;&#65533;L&#489;N&#65533;p&#65533;s&#65533;L&#65533;(K-"+ib&#65533;&#65533;IlHCi&#65533;a&#65533;&#65533;&#65533;qmCJc&#65533;&#65533;&#65533;J&#65533;jH&#65533;=&#1425;Js&#65533;&#799; &#65533;MrR&#65533;&#65533;&#65533;mL&#65533;v&#65533;&#65533;h&#65533;e&#65533;j&#65533;HmR&#65533;&#65533;&#65533;&#65533;pU&#65533;Du&#65533;V&#65533;fq&#65533;y&#65533;i~2Qh&#65533;(QE&#65533;&)&#65533;3&#65533;2&#65533;&#65533;FWA&#65533;[&#65533;,d!&#1344;u&#65533;A&#65533;j&#2333;&#768;;&#65533;&#65533;N&#65533;D&#65533;&#1817;&#65533;w&#65533;Aa&#65533;&#65533;$p	GLB&#65533;P&#65533;Z2&#65533;/&#65533;&#65533;gW&#65533;&&#65533;G0G@"^&#329;%4&#65533;	L\b&#65533;&#65533;hECZQ&#65533;@&#65533;&#65533;&#65533;&#65533;!&#65533;!f&#65533;;&V/&#65533;Y"&#65533;&#65533;DNg&#65533;&#1113;&#65533;4#<9&#65533; &#65533;&#65533;&#65533;&#65533;:&#65533;'&#65533;&#65533;&#65533;:R&#212;BnE&#65533;&#65533;Vq&#65533;&#65533;&#65533;&#65533;9KfT|&#65533;&#65533;k&#65533;R&#65533;&#65533;V&#1435;&#65533;b&#65533;&#65533;&#65533;RS&#65533;&#65533;S&#65533;<}&#65533;&#65533;&#65533;&#65533;R&#65533;$!q&#65533;-nq&#65533;&#65533;&#65533;&#65533;&#65533;+/&#65533;&#65533;\&#1455;&#65533;&#65533;&#65533;+Z&#65533;8&#65533;8Ulk&#65533;&#65533;S&#65533;BU&#65533;e&#65533;&#65533;&#65533;E&#65533;xj&#65533;&#65533;tl&#65533;'4A	C&#65533;R&#65533;&#65533;&#65533;pJ|{&#65533;KU&#65533;`&#65533;"&#65533;&#65533;0&#65533;&#65533;&#65533;%/&#65533;&#65533;D5&#65533;2&#65533;&#65533;Js&#65533;U&#65533;&#65533;Y&#65533;&#65533;&#65533;"1b8q&#65533;I8"&#65533;h&#65533;&#65533;&#65533;&#65533;&#65533;| Cs&#65533;B$":j]&#65533;&#65533;X&#65533;"&#65533;&#65533;&#65533;o&#65533;&#65533;&#65533;&#65533;@1&#65533;{h&#65533;8&#65533;&#65533;&#65533;RG<&#65533;M{&#65533;&#65533;&#65533;&#65533;&#1447;B&#65533;"d&#65533;&#65533;C~} "&#65533;&#65533;_Q3x`&#65533;&#65533;&#65533;X &#21511;W&#65533;{C&#65533;&#65533;&#65533;y&#65533;&#65533;	&#65533;&#65533;&#65533;&#65533;&#65533;&#65533;&#65533;@&#65533;&#65533;B(&#65533;:&o&#65533;&#65533;&#65533;Pzh&#65533;h&#65533;&#65533;h2`&#65533;&#65533;%*Qm&#720;&#65533;J&#65533;&&#65533;5&#65533;M&#65533;A[&#65533;z&#65533;;&#65533;rq+TO&#65533;&#65533;:&#65533;I&#65533;/&#65533;!&#65533;	&#65533;zc@&#65533;&#65533;&#65533;&#1302;&#65533;:&#65533;*X9&#65533;&#738;W&#65533;n&#65533;eR}&#65533;&#772;&#65533;&#65533;&#65533;&#65533;p'5&#65533;&#65533;S&#65533;*&#65533;n&#65533;&#65533;&#65533;V&#65533;&#65533;Y&&#65533;=&#65533;&#65533;)'&#37738;RU&#65533;j&#65533;Kb&#65533;&#65533;&#65533;&#65533;&#65533;&#65533;&#65533;$:&#65533;iJg&#65533;&#65533;Oe+E&#65533;8&#65533;6S0&#65533;&#65533;&#65533;&#65533;&#65533;&#65533;s&#65533;d;&#65533;<&#65533;Q&#65533;*&#65533;&#65533;&#65533;&#65533;&#65533;&#65533;&#65533;QT&#65533;&#65533;&#65533;&#65533;G&#65533;/&#65533;&#65533;&#65533;&#1597;T&#65533;5&#65533;D&#65533;j{W&#65533;a&#65533;oCbd
&#65533;&#65533;0A&#1245;Q-&#65533;&#65533;&#65533;#&#65533;&#65533;&#65533;&#65533;'&#65533;$&#65533;&#65533;&#65533;w&#65533;&&#65533;&#65533;i%&#65533;&#65533;&#65533;KT&#65533;&#65533;m&#65533;Y&#65533;&#65533;O&#65533;u-I+&#65533;&#65533;&#65533;&#65533;&#65533;$&#65533;p&#65533;&#1814;&#436;&#65533;&#65533;&#65533;"&#65533;0&#65533;( v&#65533;&#65533;#&#65533;f&#65533;&#65533;W&#65533;(g&#65533;&#65533;=&#65533;q&#65533;&#65533;)&#570;6&#65533;i&#65533;&#65533;&#65533;&#65533;'&#65533;
W<&#65533;*&#65533;&#65533;&#65533;&#65533;x&#65533;^&#65533;p&#65533;H&#65533;&#65533;g&#65533;&#65533;i6&#65533;(&#65533;&#65533;2&#65533;V&#65533;"&#65533;E&#362;n&#65533;q&#65533;&#65533;8kK'*q&#65533;:tA	M&#65533;&#65533;J&#65533;&#65533;v&#65533;pE&#65533;W&#65533;&#65533;~&#65533;&#65533;&#65533;2&#65533;&#65533;a&#65533;bq1E'&#65533;Q&#65533;&#65533;K&#65533;&#65533;&#65533;&#65533;&#65533;1&#65533;{&#1939;c)2&#65533;b&#65533;&#65533;H&#65533;K&#65533;&#65533;A&#65533;:&#65533;s&#65533;C&#65533;&#1543;R&#65533;&#65533;&#65533;D&BQV&#65533;&#65533;-Nq&#65533;D&#65533;&#65533;&#471;&#65533;&#65533;x0&#65533;>&#65533;aH&#65533;&#65533;p&#65533;&#65533;&#65533;&#1987;&#65533;&#65533;\b&#65533;&#65533;|Wg&#65533;0&#65533;&#65533;3$;&#1592;=&#65533;}&#65533;&&#65533;&#65533;"&#65533;a&#65533;&#65533;&#65533;Ne0&#65533;?AD&#65533;B&#65533;&#65533;&#65533;h~&#65533;;&#65533;O&#65533;&#65533;U&#65533;&#65533;&#65533;F^&>&#65533;&#65533;C&#65533;&#65533;&#65533;&#65533;8&#65533;&#65533;{&#65533;A&#65533;Q&#65533;&#65533;D&#65533;h &#65533;%&#65533;&#65533; `AT&#65533;&#65533;nK&#65533;&#65533;&#65533;A&#65533;&#65533;vR&#1299;&#65533;&#65533;&#65533;P&#761;&#65533;&#65533;<&#65533;S&#65533;T&#65533;>&#65533;&#65533;&#65533;p&#1187;&#65533;K&#65533;&#65533;&#65533;&#65533;d&#65533;&#65533;&#65533;8&#65533;)UR&#65533;<
&#65533;&#65533;&#65533;&#65533;&#65533;&#65533;&#65533;&#65533;&#65533;&#65533;&#65533;>&#65533;S&#65533;/A&#65533;&#65533;Q&#65533;&#65533;&#65533;<	&#65533;.&#65533;&#65533;&#65533;R&#65533;HY&#65533;&#65533;=&#65533;&#1271;t)]&#654;&#65533;RJ&#65533;
&#65533;m&#65533;&#65533;(&#65533; &#65533;Z&#1424;&#65533;&#65533;&#65533;Z&#65533;U!6y&#65533;)i&#1187;&#1195;&#65533;&#65533;&#65533;R-9a&#65533;&#65533;&#65533;y!&#65533;&#65533;&#65533;M&#756;d&#65533;&#65533;&#65533;;U&#65533;&#65533;="<a &$f <[&#65533;&#65533;&#65533;&#65533;&#65533;&#65533;ZPVdIT&#65533;&#65533;%&#65533;&#496;[F&#65533;&#65533;&#516;&#65533;*&#65533;DP&#37690;M&#65533;$<#&#65533;b-&#1186;#&#65533;L&#65533;)&#65533;&#65533;&#65533;b/rT&#65533; &#65533;F&#65533;&#65533;Wy&#65533;x&#65533;1Gt&#65533;'&#65533;[p&#65533;&#65533;&#65533;r&#65533;-_0&#65533;)&#65533;Dq	#&#65533;#k&#65533;&#65533;&#65533;}M&#213;UeE&#65533;U)#&#65533;&#65533;&#65533;%4)&#65533;5&#65533;\&#65533;A&#65533;/&#65533;.&#65533;&#65533;&#65533;&#65533;=&#65533;B0&#65533;&#65533;&#65533;B-,V*`Nfi&#65533;S&#65533;&#65533;at&#65533;)&#65533;@r&#65533;DTg&#65533;&#65533;&#65533;&#65533;&#65533;g&#65533;T&#65533;&#65533;&#65533;&#65533;yB% &#65533;lApA&#65533;]%&#65533;VVMDH&#65533;&#65533;&#65533;W3D&#65533;2&#65533;.&#65533;,<D(&#65533;k$J&#65533;^&#65533;#_&#65533;-&#65533;dO&#65533;,HWEL)&#65533;&#65533;,>&#1540;4Hl&#65533;e,P&#65533;&#65533;p&#65533;&#65533;=Q!<&&#65533;&#65533;*&#65533;&#65533;.&#65533;B&#65533;&#65533;&#65533;,&#65533;&&#65533;&#65533;&#65533;_u&#65533;^&#65533;&#65533;&#65533;#&#577;"E&#65533;s&#799;&#65533;&#65533;&#1185;Je	&#65533;8&#65533;&#65533;&#65533;
U4&#65533;n&#65533;&#65533;&#65533;&#65533;&#65533;&#65533;\VF&#65533;&#65533;&#65533;&#65533;)&#65533;n(&#65533;&#65533;t&#65533;tt&#65533;&#65533;W&#65533;x5&#1039;T&#65533;&#65533;Ix&#65533;AwD<&#65533;&#65533;&#65533;Gth&#451;&#65533;^(&#65533;v8Q&#65533;&#65533;&#65533;e~F&#65533;&#65533;&#65533;<A  &#65533;&#65533;@D&#65533;t&#65533;&#65533;&#65533;&#65533;&#65533;&#65533;&#65533;xA&#65533;&#65533;u&#65533;&#65533;&#65533;
&#1683;;[
&#65533;&#65533;&#65533;&#65533;&#65533;&#65533;&#65533;&#65533;8&#65533;&#65533;KF&#668;&#65533;Z&#65533;&#1817;&#65533;&#65533;&#697;&#65533;g&#65533;Y&#65533;&#65533;u&#65533;&#65533;&#65533;
&#65533;&#65533;&#65533;&#1696;G/&#65533;'&#65533;Y&#65533;&#65533;Hq(&#598;I&#65533;&#1260;&#65533;&#65533;&#65533;&#65533;&#65533;&#65533;&#65533;&#65533;&#661;&#65533;!&#65533;m&#65533;&#521;&#65533;&#65533;&#1638;5&#65533;&#65533;&#65533;&#65533;35&#65533;&#65533;&#1630;&#65533;&#65533;&#65533;&#65533;
;qK&#65533;&#65533;&#65533;!&#65533;&#679;!&#65533;
&#65533;&#65533;hV&#65533;t&#65533;&#65533;&#65533;&#65533;dbZ&#65533;&#65533;&#65533;&#65533;\G&#65533;&#65533;&#65533;(&#65533;LXBA&#65533;D&#65533;&#65533;&#65533;&#65533;"#<&#65533;*&#65533;&#65533;&#65533;&#65533;8&#65533;J&#65533;z&#65533;&#65533;b&#823;&#65533;L&#65533;D[Z&#65533;&#65533;e&#65533;&&#65533;&#65533;&#65533;&#65533;&#65533;%&#65533;&#65533;&#65533;&#65533;&#65533;XM[ &#65533;&#65533;pM&#65533;&#65533;&#65533;&#65533;)&#65533;\&#65533;<g!&#65533;G-&#65533;G)&#65533;&#65533;&#65533;&#65533;&#65533;|&#65533;&#65533;P&#65533;&#65533;yMe-])\&#65533;t&#65533;F&#65533;N&#65533;5&#65533;,&#65533;&#65533;&#65533;&#65533;&#65533;&#65533; ]&#65533;&#65533;B&#65533;(&#65533;_5D&#65533;P&#65533;&#65533;&#65533;@.&#65533;@&#65533;KTGp&#65533;&#33046;&#65533;(&#65533;Y&#65533;K&#65533;&#65533;E&#65533;u%$|&#65533;@&#65533;&#65533;&#65533;F&#65533;&#65533;M&#65533;&#65533;m&#65533;C1&#65533;&#65533;,&#65533;&#65533;)|BE)&#65533;&#65533;&#65533;&#65533;E&#65533;&#65533;\O)0+*d&#65533;&#65533;&#65533;Q&#65533;]X&#65533;K&#65533;Vv&#65533;&#839; &#65533;O&#65533;e&#1054;<&#65533;&#65533;tF&#65533;J&#65533;&#65533;&#65533;!<B&&#65533;,&#65533;/ D&#65533;)D-&#65533;B'4!&#65533;&#1034;&#65533;%&#65533;&#65533;(&#65533;&#65533;&#65533;&#65533;X
&#65533;&#65533;Y&#65533;&#65533;&#65533;^&#65533;mp2EJ&#65533;&#65533;&#65533;&#65533;&#65533;h/&#65533;
 &#65533;&#65533;&#65533;&#65533;&#65533;&#65533;&#65533;&#65533;Am&#1989;&#65533;P&#65533;&#65533;cN&#65533;&#65533;%4&#65533;&#1114;,&#65533;x&#65533;&#65533;&#65533;&#65533;&#65533;&#65533;&#1931;e&#65533;IGtL&#65533;r&#65533;&#65533;[bG&#65533;A&#65533;&#65533;&#65533;@ &#65533;lN&#65533;&#65533; &#65533;X&#65533;p&#65533;&#65533;&#65533;&#65533;&#65533;&#65533;&#65533;&&#65533;&#65533;&#65533;A&#65533;
&#65533;&#65533;gm&#787;&#65533;&#1555;&#65533;&#65533;w&#65533;`&#65533;&#65533;&#65533;I&#65533;&#306;(w&#65533;&#65533;%&#65533;(E&#65533;&#65533;J&#65533;Y"&#65533;h!%:&#65533;&#65533;&#65533;&#65533;g],w&!&#65533;&#65533;&#65533;a&#65533;}^Z%]
N&#65533;a&#65533;%&#65533;&#51964;e	,&#65533;IB&#65533;&#65533;!}a&#65533;HR`&#65533;&#65533;&#65533;&#65533; &#65533;&#65533;&#65533;!"&#65533;pR&#65533;&#65533;

Z&#65533;&#65533;=&#65533;K&#65533;&#65533;'&#65533;@"&#65533;<&#65533;$&#65533;&#65533;Y&#65533;TEe&#141;&#65533;U&#65533;&#65533;&#65533;D&#65533;&#472;Ja&#65533;$&#65533;"#&#65533;c&#65533;&#65533;&#65533;")&#65533;# &#65533;G&#65533;&#65533;" &#65533;4&#65533;&#65533;J&#65533;&#65533;&#65533;[$&#65533;EZ&#65533;[&#65533;mBE&#65533;&#65533;&#65533;&#65533;.6
&#65533; &#65533;&#65533;a&#65533;qa&#65533;?&#65533;&#1324;&#65533;UM*p&#65533;D-T&#65533;&#65533;EG&#65533;Ot#3&#65533;&#65533;OpS-UD&#65533;Fh&#190;5&#65533;3&#65533;I&#65533;B&#65533;&#65533;B-&#1302;&#65533;&#65533;&#65533;&#65533;Um&#65533;PJfi&#43338;pJ&#65533;&#65533;/&#65533;&#65533;&#65533;$P&#65533;&#65533;&#65533;/Z&#65533;&#65533;&#65533;"&#65533;L&#65533;D&#65533;&#65533;&#65533;!<&#65533;z&#65533;&#65533;DT&#65533;.l&#65533;W/P-&#65533;B&#65533;d&#65533;*&#65533;0X&#65533;EI&#65533;Q&#65533;&#65533;$0&#65533;:L`&#65533;,*B! &#65533;&#65533;X&#65533;&#65533;&#65533;YBf&#65533;y&#65533;&#65533;A&#65533;&#65533;&#65533; ,&#65533;$t&#65533;*&#65533;B0&#65533;Vo&#65533;0&#65533;-&#65533;&#65533;)HB&#65533;&#65533;G`&#897;&#65533;X&#65533;&#65533;&#65533;g&#65533;=
n&#65533;|&#65533;&#65533;&#65533;t&#752;=&#65533;&#65533;S<U&#65533;&#65533;&#65533;&#65533;~jY&#65533;&#65533;F&#65533;&#65533;R&#65533;y&#65533;&#65533;&#65533;Hgt&#65533;v(&#65533;g&#65533;&#65533;&#65533;FepI&#65533;&#65533;&#65533;,elhnd&#65533;&#2007;P&[^&#390;l&#65533;tJ&#65533;WT&#65533;GY&#65533;A &#65533;	H&#65533;&#65533;"&#65533;&#65533;&#65533;hA s&#65533;f&#65533;&#65533;&#65533;&#65533;|tA|&#65533; [&#65533;&#65533;'$&#686;&#65533;&#65533;&#65533;n&#65533;&#65533;&#65533;v&#65533;1#;J&#65533;&#1201;&#65533;&#65533;`&#65533;=&#65533;&#65533;&#65533;	&#65533;&#65533;&#65533;&#65533;&#65533;:38&#65533;1&#65533;&#65533;&#65533;p&#600;&#65533;&#65533; &#346;&#65533;<2&#65533;&#65533;&#65533;&#65533;I&#65533;l&#65533;&#65533;2GY~&#65533;&#65533;&#65533;&#65533;T&#406;P&#65533;&#65533;(K&#65533;M&#1618;I&#65533;&#65533;&#65533;egm&#65533;g=3&#65533;vy&#65533;t&#65533;v&#65533;r&#65533;A&#65533;&#65533;&#65533;&#65533;&#65533;)&#65533;&#65533;D0&#65533;&#65533;&#812;&#65533;0L&#65533;&#65533;3L%H&#65533;&#65533;&#65533;"&#65533;5c&#65533;O&#65533;&#65533;&#65533;
&#65533;"Loi &#65533;Rco&#65533;F&#65533;z$&#65533;b# &#65533;&#65533;&#65533;&#65533;4&#65533;&#284;&#65533;&#65533;&#1844;M&#65533;/&#65533;h&#65533;&#65533; &#65533;G&#65533;T&#784;B*&#65533;&#65533;&#1677;&#65533;&#65533;lN&#65533;t\&#65533;&#1804;'|T&#65533;5 &#65533;&#830;&#65533;p&#65533;&#65533;y&#65533;&#677;&#65533;)&#65533;&#65533;&#1332;&#65533;&#65533;&#65533;&#65533;E&#65533;8&#65533;&#65533;Y&#65533;&#65533;/&#65533;&#65533;/&#65533;kH&#65533;&#65533;@&#65533;+c&#65533;&#65533;&#65533;[&#65533;&#65533;&#1360;&#65533;LL&#827;<&#65533;&#65533;5%&#65533;&#65533;V/q'$1$ &#65533;&#65533;&#65533;&#65533;&#65533;UV&#65533;&&#65533;0&#65533;&#65533;&#65533;&#65533;&#65533;&#65533;Wq&#65533;&#65533;&#65533;&#65533;'\&#65533;&#65533;&#65533;.&#65533;&#65533;&#65533;q3&#65533;&#669;&#65533;'&#65533;h&&#284;7&#65533;&#65533;l%8&#65533;	&#65533;&#65533;X ~&#1935;8&#65533;&#65533;&#65533;&#65533;&#65533; &#65533;&#65533;&#65533;&#1537;B#`&#65533;(&#65533;&#65533;-&#65533;2,C1C3(&#65533;0&#65533;B-|%"<&#65533;&#65533;&#65533;&#595;&#65533;+&#65533;&#65533;&#65533;ZJ'&#65533;&#1811;&#65533;&#65533;&#65533;|Ao&#65533;&#65533;&#65533;&#211;.&#65533;&#65533;<)&#65533;&#65533;&#65533;Q&#65533;BJ&#65533;&#65533;&#65533;&#65533;&#65533;`8&#65533; &#65533;&#65533;&#65533;&#65533;&#65533;e&#65533;&#65533;E&#65533;% &#65533;&#65533;G&#1253;}&#65533;&#65533;&#65533;&#65533;x&#65533;&#65533;&#65533;!7&#65533;&#65533;&#65533;&#65533;&#65533;\&#65533;&#65533;&#65533;&#65533;x&#65533;Go&#65533;&#65533;&#65533;&#65533;&#65533;&#65533;&#65533;8@&#1280;X&#65533;nv&#65533;|&#65533;&#65533;m&#65533;&#65533;&#65533;&&#65533;&#65533;*&#65533;?&#65533;&#65533;&#1673;&#53160; z&#65533;&#65533;&#65533;&#65533;{&#65533;&#65533;&#65533;&#65533; &#65533;N&#65533;&#65533;&#65533;&#65533;&#65533;&#65533;&#65533;-&#65533;
&#65533;&#65533;&#65533;&#65533;r&#65533;&#65533;&#65533;&#65533;&#65533;&#65533;(&#65533;&#65533;&#65533;S!.g&#65533;&#65533;&#65533;d&#65533;+QR/&#65533; &#1901;6D&#65533;
&#65533;	qpS$%&#460;&#65533;&#65533;o&#65533;%x&#65533;&#876;&#65533;&#65533;Z~&#65533;[&#65533;,[&#65533;J&#1226;&#65533;8&#65533;&#65533;|&#65533;Sw&#65533;y&#65533;&#65533;&#65533;I&#65533;I_&#65533;&#65533;A8&#65533;sZy&#65533;&#65533;&#65533;v-&#65533;Pu&#65533;W&#65533;t1&#65533;&#828;&#65533;8&#65533;%t&#65533;&#65533;&#65533;BQ
&#65533;i&#65533;&#1029;Q&#65533;&#65533;b,F&#65533;J&#65533;&#65533;&#65533;&#65533;&#65533;&#65533;G"&#65533;&#65533;#|L)&#65533;&#65533;*&#1412;O&#65533;UN-TGy&#65533;L&#65533;q&#65533;&Ld&#65533;p&#65533;Z&#65533;&#65533;YtAk&#65533;z&#65533;&#65533;)&#65533;N&#65533;&#65533;/
&#65533;7v&#65533;&#65533;&#65533;&#65533;`&#65533;\&#65533;&#65533;&#65533;0cBR&#65533;GcS&#65533;?r&#65533;-&#65533;&#65533;/&#65533;&#65533;_q&#65533;&#65533;&#65533;&#65533;&#65533;De&#65533;#&#65533;2&#65533;f&#65533;&#65533;Ym&#65533;9&#65533;&#65533;BE{&#65533;b%$&#65533;#&#65533;&#1340;&#65533;&#65533;%&#65533;&#65533;&#65533;NY&#65533;vkA&#65533;&#65533;&#822;#\&#65533;'D&#65533;Y0A P&#65533;&#65533;(p&#65533;%t;#&#65533;%\&#65533;h=&#65533;&#65533;I&#65533;LJ&#65533;&#1483;&#65533;$Xk@&#65533;N7#B&#65533;mH&#65533;zI&#65533;&#65533;&#65533;&#65533;&#65533;s&#65533;&#65533;!<&#65533;&#65533;&#65533;&#65533;&#65533;&#65533;A!T&#65533;(&#65533;B.C2@C3C2DC3&#1591;,|B#&#65533;iY&#65533;%j&#65533;&#65533;E4&#65533;IGK&#65533;&#282;&#65533;&#65533;&#65533;A&#65533;\&#65533;~&#65533;&#758;&#65533;&#65533;=&#65533;&#65533;&#1034;=-|&#65533;&#65533;&#65533;&#65533;J&#65533;8I&#65533;&#65533;&#65533;e&#65533;&#65533;&#65533;>&#65533;&#65533;!4&#65533;&&#671;IY&#65533;h&#65533;&#65533;D&#65533;&#65533;&#65533;_&#65533;U&#65533;-C.&#65533;&#65533;	&#65533;&#65533;&#1983;&#65533;&#65533;&#65533;&#65533;x9&#65533;X.&#65533;|A&#65533;@$&#65533;d DAtA&#65533;w~Y&#1290;:a&#65533;&#65533;&#663;&#65533;&#65533;&#65533;&#65533;U&#65533;&#65533;&#65533;&#36429;&#65533;&#65533;&#65533;0&#65533;A'&#1685;9b&#65533;N9S&#65533;&#65533;&#65533;q&#1840;a&#65533;&#396;&#65533;4h&#65533;(t&#65533;&#65533;&#65533;t&#65533;Y&#65533;&#65533;&#65533;&#65533;4f&#65533;`\&#65533;N&#65533;&#1784;&#65533;s%D&#65533;:r&#65533;&#1593;cgN&#65533;6l&#1676;&#65533;S'&&#65533;7&#65533;\&#65533;&#65533;d8&#65533;d&#65533;F;.&#65533;&#65533;8rN&#65533;&#65533;#&#65533;\&#65533;G&#65533;&#65533;<w&#65533;&#65533;&#65533;*P*&#65533;:X&#65533;&#65533;&#65533;SGN&#331;4&#65533;P&#65533;2&\&#65533;@&#65533;&#65533;isQM&#1950;/&#65533;]&#65533;h&#1745;n&#1040;1\&#65533;&#65533;E&#65533;~-&#65533;1&#65533;&&#65533;F1_&#65533;&#65533;)Sr&#65533;&#65533;C&#1788;&#65533;iQ&#857;2&#65533;#Q&#65533;&#65533;)&#65533;(R&#65533;D&#65533;&#65533;&#65533;&#1255;O&#65533;:&#65533;&#65533;D	7&#65533;J&#65533;2&#65533;&#65533;t&#65533;&#65533;&#65533;G&#65533;D&#65533;&#1057;C&#65533;&#65533;#Z&#65533;&#36451;G&#65533;1R&#65533;&#65533;&#65533;qA&#1785;sD&#65533;!E&#65533; Az)RyI&#65533;q[&#65533;8%I&#65533;(M&#65533;T)&#65533;N&#65533;&#65533;s&#65533;t	@ u&#65533;dN6&#65533;-M8A&#65533;MRRi&#65533;&#65533;UXi&#65533;BS9&#65533;RH&#65533;Od&#65533;o&#65533;L,&#65533;mKN&#65533;&#65533;P\K&#65533;S&#1232;SN1&#65533;&#65533;S0$%&#65533;&#65533;&#65533;&#65533;M&#65533;OI%TPY&#65533;&#65533; Wq&#65533;X&#65533;&#65533;E&#65533;Zly&#65533;ZbYr&#65533;V$d%&#65533; 3&#65533;&#1108;TT&#65533;pKQDQ&#65533;&#65533;&#65533;<&#65533;&#65533; G&#65533;m&#65533;K,&#65533;&#65533;F&#65533;&#65533;L|&#65533;3;&#65533;&#65533;dM&#65533;&#65533;<&#800;	"&#65533;@B
1&#65533; L<&#65533;U`&#65533;%&#65533;]ry&#65533;)Y1%&#65533;M(a&#65533;&#65533;AiDL@S&#65533;R&#65533;<%&#65533;LI&#65533;PG-&#65533;&#65533;:&#65533;&#65533;E
&#65533;&#65533;%&#65533;&#65533;c&#65533;~&#65533;&#65533;;(z&#65533;$9&#65533;&#65533;c?!d<F	d;&#65533;&#65533;&#65533;&#65533;&#65533;JJ&#65533;ea&#65533;Ib&#65533;Q&#65533;avy&#65533;Ha$&#65533;C&#65533;&#65533;&#65533;&#65533;:&#65533;&#65533;&#65533;?&#65533;&#65533;&#65533;&#65533;(&#65533;c&#65533;=&#65533;&#65533;*&#1552;"&#65533;&#65533;:B&#65533;3&#1672;-d&#65533;&#65533;5&#65533;	&#1536;Oz(&#65533;&#1674;&#65533;&#65533;8C2&#1048;)7&#65533;(k&#65533;<&#65533;&#65533;W>&#65533;x&#65533;D9&#65533;&#65533;&#65533;&#65533;Cn@&#65533;&#65533;&#205;5j&#65533;&#65533;&#1808;c,;&#65533;2)&#65533;&#65533;&#65533;&#65533;&#65533;`&#65533;&#65533;b	^&#65533;&#65533;&#65533;0&#65533;&#65533;9&#65533;&#65533;&#65533;&#65533;W&#65533;@&#65533;&#65533;&#65533;&#2029;&#65533;	(@&#65533;&#65533;&#65533; &#65533;(&#65533;&#65533;&#139;1&#65533;J1&#65533;&#65533;&#65533;&#206;&#65533;&#65533;&#65533;a3s14&#65533;X(&#65533;&#65533;&#65533;B&#65533;&#65533;&#65533;&#504;&#65533;|&#65533;&#65533;h&#65533;&#65533;&#65533;?CC&#65533;2&#65533; #&#65533;&#65533;&#65533;&#65533;}t5@&#65533;*&#65533;8&#65533;B&#65533;0&#65533; 7&#65533;&#65533;"&#65533;&#1144;H3&#65533;.&#65533;&#65533;&#65533;<&#65533;L&#65533;&#65533;&#65533;jC&#65533;&#65533;&#1400;&#65533;&#65533;&#65533;0&#65533;6
Y&#65533;1&#65533;Hc&#65533;&#65533;&#65533;r&#65533;$&#401;&#39324;|w&#65533;3&#65533;&#65533;&#65533;8&#65533;*&#65533;&#65533;7B&#65533;&#65533;&#65533;=K&#65533;8x&#65533;&#65533;&#65533;?"x&#65533;87&#65533;20;&#65533;s&#65533;C&#65533;@&#65533;3&#65533;&#65533;#3&#65533;&#65533;&#65533;&#65533;&#636;Nz&#65533;C &#65533;&#65533;?10`&#65533;BBv&#65533;Nr4&#65533;&#65533;FCR&#65533;&#65533;RM)2&#65533;#&#65533;&#65533;&#65533;@}&#65533;&#65533;#&#65533;&#65533;GDB&&#65533;D%&#43246;Db;&#65533;)&#65533;&#65533;h&#65533;D$&#65533;&#65533;Yt&#65533;3&#65533;A"lQ&#65533;" q&#65533;B&#65533;'&#65533;p$&&#65533;&#65533;&#1200;&#65533;&#65533;&#65533;&#10036;(&#65533;	M&#65533;C&#65533;@&#65533;&#65533;?Y&#65533;A#&#65533;&#65533;HU&#65533;J7"E)FA&#65533;4&#65533;g&#65533;&#65533;&#65533;7&#65533;&#65533;O&#65533;	E&#65533;&#65533;&#1129;z&#65533;Q&#65533;5&#65533;&#65533;O&#65533;<&#65533;&#65533;PvL&#65533;*f&#65533;I<&#65533;&#65533;&#65533;&#65533;+`A&#65533;Q~&#65533;&#65533;&#65533;#*N&#65533;
N&#65533;&#65533;&#65533;&#65533;`&#65533;+\&#65533;&#65533;-=RC&#65533;T&#65533;&&#65533;6
&#1175;&#65533;&#65533;y&#65533;c&#65533;M h&#460;&#65533;&#65533;&#65533;	J$Be&#65533;&#65533;&#65533;&#65533;&#65533;!Daw0&#65533;#(&#65533;&#65533;N&#65533;BM&#65533;&#65533;8o&#65533;\&#1026;&#65533; &#65533;&&&#65533;@&#65533;A&#65533;hT(V&#65533;Y&#65533;b&#65533;&#65533;!&#65533;&#1031;>&#65533;!&#65533;8&#65533;"&#65533;&#65533;J8&#65533;&#65533;xW&#65533;&#65533;&#65533;P&#65533;6s&#65533;	&#65533;&#65533;O&#65533;	&#65533;23&#315;&#65533;u&#65533;A&#65533;P&#65533;&#65533;&#65533;E0&#65533;1a&#65533;&#65533;&#65533;&#65533;&#65533;+>a	8vB&#65533;(&#65533;&#65533;&#65533;&#65533;?`&#65533;G&#65533;Y&#65533;R&#391;@@&#65533;,8&#65533;&#1394;&#65533;u&#65533;&#65533;<ldZ&#65533;L&#65533; &#65533;&#1060;a&#65533;L{&#65533;&#65533;&#65533;&#65533;&#65533;AY &#65533;&#65533;&#65533;8&#465;&#65533;}&#65533;&#65533;B&#65533;&#1415;fb&#65533;H&#65533;"&#65533;C&#65533;gqU&#65533;&#65533;&#65533;&#65533;&#65533;3z&#65533;KK&#65533;P&#65533;&#65533;o)J#R&#65533;&#65533;|&#65533;i -&#65533;&#65533;&#65533;&#65533;>&#65533;_~&#65533;"M&#614;<&#65533;&#65533;I8&#65533;&#65533;&#65533;6&#65533;EA]&#65533;B&#65533;=&#65533;QN^z&#65533;i&#65533;&#65533;&#65533;&#65533;&#764;&#65533;&#65533;M&#65533;&#65533;&#65533;&#65533;&#65533;e&#65533;*&#65533;W&#65533;=&#65533;-&#65533;&#65533;b1x&#65533;9LCn&#65533;&#65533;+-oXCa4&#65533;&#65533;A&#65533;q&#65533;&#65533;&#65533;2&#1864;MWp	&#65533;&#65533;&#1568;&#65533;4h$!ep&#65533;e8&#65533;&#65533;/xA&#65533;M&#65533;e&#65533;K&#65533;1t&#65533;&#65533;&#65533;&#65533;&#65533;"&#65533;&#65533;&#65533;a&#65533;&#65533;&#65533;&#65533;3^&#65533;&#65533;&F9&#65533;&#65533;&#65533;5&#65533;&#65533;&#65533;&#65533;y&#65533;R&#65533;m&#65533;1j(o&#65533;64&#472;a^&#65533;qC&#65533;^&#65533;&#65533;&#65533;u&#65533;&#65533;&#65533;&#65533;&#65533;&#1585;d(&#65533;i&#65533;E&#65533;2$nn&#65533;&#65533;&#65533;&#65533;&#65533;&#65533;&#65533;&#65533;y&#843;`&#65533;p&#65533;s6)0)T&#65533;Q&#65533;H&#65533;%&#65533;	D &#159;eD&#65533;#	HT&#65533;&#65533;&#65533;r&#65533;X&#65533; BK\D&#65533;*(N1lh&#65533;Z&#65533;&#65533;C1&#65533;'&#65533;$2Oy&#65533;&#65533;I\BA&#65533;IlB4&#65533;&#65533;&#65533;&#65533;?v*&#65533;!U&#65533;
O&#65533;&#147;&#65533;&#65533;&#1043;#e&#65533;&#1656;&#65533;&#65533;&#65533;&6&#65533;!&#65533;x(Eb&#65533;k&#65533;&#65533;H&#1512;&#389;&#65533;&#65533;&#65533;&#65533;&#65533;M&#1196;&#65533;&#65533;&#65533;&#65533;T!$&#65533;&#65533;&#65533;&#65533;5*!&#65533;ZC&#65533;&#1130; R([&#65533;Smh6h&#132;&vh&#65533;<R&#65533;&#65533;&#65533;(1&#65533;H?&#65533;&#65533;t!?&#65533;F^:"d&#65533;&&#65533;&#65533;-&#65533;&#65533;&#65533;U%<Q
U&#65533;2&#65533;&#517;/xQ&#65533;W&#65533;B&#65533;&#65533;D#*&#65533;C0&#65533;&#65533;hQ&#65533;&#65533;&#65533;Q\"&#65533;&#65533;K&#65533;&#65533;B$&#65533;&#65533;8&#65533;&#65533;a&#65533;&#65533;&#65533;X&#65533;8&#65533;&#65533;R[9&#1825;&#65533;W&#65533;$"&#65533;&#65533;&#65533;&#65533;&#65533;&#65533;)p!&#65533;&#65533;&#65533;&#65533;&#65533;0&#65533;&#65533;&#65533;Z&#65533;&#65533;S&#65533;&#528;'&#65533;=&#65533;4&#65533;&#65533;&#65533;	&#919;WA&#65533;&#65533;_&#65533;*&#65533;Z&#65533;r&#65533;&#65533;&#65533;&#65533;8&#65533;XOj&#65533;D&#65533;j[&#65533;P&#65533;@19d,h9`&#65533;&#65533;&#65533;l|&#65533;C&#65533;&#65533;j&#65533;&#65533;&#65533;kf&#65533;W&#65533;&#65533;&#65533;3&#65533;&#65533;xd&#65533;&#65533;&#65533;&#65533;5&#65533;&#65533;j&#65533;&#65533;&#65533;%&#65533;&#65533;i&#65533;&#65533;&#65533;&#65533;v&#65533;&#65533;&#1741;oc&#65533;&#65533;d&#65533;P&#65533;9&#65533;&#65533;	-&#65533; &#65533;&#65533;L&#65533;&#1107;&#65533;&#1046;&#65533;&#65533;&#65533;&#65533;N&#65533;&#65533;&#65533;bk8&#65533;&#259;C`l{R&#65533;&#65533;&#65533;$|&#65533;#&#65533;B&#65533;&#65533;&#65533;&#65533;W&#65533;&#65533;&#65533;&#65533;0&#65533;&#65533;y&#65533;&#65533;&#65533;\&#65533;F&#65533;&#65533;=*&#65533;/H&#65533;&#65533;&#65533;&#65533;~a?&#65533;h&#65533;{&#65533;1|A&#65533;$&#65533;#f&#65533;&#65533;&#65533;[&#65533;&#65533;&#65533;`&#65533;&#65533;&#65533;&#65533;"&#65533;&#65533;&#65533;&#65533;&#65533;&#65533;)&#65533;&#551;Ep&#65533;&#65533;4&#65533;a&#65533;&#65533;&#65533;&#65533;&#65533;#&#65533;&#65533; &#65533;&#65533;&#65533;VB|&#815;x&#768;&#65533;&#65533;o&#65533;&#65533;'&#65533;hB#&#65533;/l~|&#65533;&#65533;&#65533;j}0&#65533;0&#65533;Kd&#65533;&#65533;q&#65533;z&#65533;&#65533;t&#65533;/h&#65533;lz&#65533;&#65533;&#65533;&#65533;&#65533;&#65533;&#65533;O&ANAddRaC8&#65533;&#65533;.&#65533;&#65533;
!&#65533;@u&#65533;&#65533;&#65533;="a8a&#65533;nF&#65533;&#65533;f&#65533;&#65533;&#65533;j&#65533;	&#65533;&#65533;&#65533;n&#65533;8&#65533;,&#900;h&#65533;&#65533;&#65533;&#65533;,&#1018;&#65533;&#65533;&#65533;h>&#65533;iO>!G&#65533;&#65533;@~&#65533;&#65533;IOj&#65533;&#65533;d&#65533;$mB,&#65533;"&#65533;d#&#65533;2&#65533;R&#65533;	&#65533;	&#65533;"&#65533;&#65533;B&#65533;68A&#65533;VFbIB dhn&#65533;K&#65533;&&#65533;-&#65533;Q)3B(qBb&#65533;&#65533;&#65533;fE<!&#65533;4&#65533;&#65533;c&#65533; &#65533;&#65533;&#65533;c&#65533;7&#65533;&#65533;&#65533;&#65533;,aO&#65533;j1&#65533;&#65533;I?>Aa&#65533;&#65533;	&#65533;`e&#65533;&#65533;&#65533;&#65533;$!:a~dj&#65533;ra&#65533;&#65533;&#65533;,A&#65533;&#65533;j&#65533;"&#65533;ydHP!$&#65533;&#65533;&#65533;@X@NT&#65533;&#65533;7$&#65533;fj&#65533; &#65533;%L&#65533;%&#65533;g|&#65533;&#65533;d&#65533;cl&#65533;E$&#65533;$&#65533;&#65533;p!&#65533;1zt&#65533;va&#65533;M&#65533;LaP!&#65533;*!&#65533;&#65533;cC&#65533;&#65533;6&#65533;(a&#65533;(&#65533; &#65533;,&#65533;&#65533;&#65533;/yj""&#65533;&#65533;&#1122;g4&#65533;.<&#65533;*&#65533;&#65533;)N&&#65533;&#65533;$6&#65533;&#65533;&#65533;e&#65533;&#65533;&#65533;&#65533;f&#65533;&#65533;&#65533;&#65533;&#294;&#65533;,'&#65533;&#65533;&#65533;&#65533;&#65533; <&#65533;&#65533;&#65533;u&#65533;`
&#65533;&#65533;
&#65533; &#65533;&#65533;1~h&#65533;-&#65533;&#65533;*&#65533;O&#65533;(&#65533;&#65533;&#65533;b&#65533;&#65533;&#65533;&#65533;&#65533;Y&#65533;&#65533;,&#754;k&#65533;&#65533;&#65533;&#65533;	d@8&#65533;m0 &#65533;@&#65533;d&#65533;f&#65533;E&#65533;&#424;&#65533;&#65533;&#65533;&#65533;/b&#65533;&#65533;&#65533;&#65533;&#65533;+&#65533;:&#65533;&#65533;J&#65533;30&m&#65533;'&#65533;'&#65533;&#65533;&#65533;&#65533;&#65533;@&#65533;`&#65533;&#65533;H&#65533;&#65533;&#65533;+&#65533; )
s&#65533;B3&#65533;%v&#65533;A#y0&#65533;b&&#65533;&#65533;&#551;&#65533;n'&#65533;&#762;&#65533;&#65533;&#65533;&#65533;&#65533;8l&#65533;&#65533;&#65533;j&#65533;2&#65533;2c&#65533;&#65533;&#65533;u&#65533;&#65533;&#65533;->&#65533;]h,(z<&#1067;&#65533;g&#65533;g&#65533;f&#65533;V&#65533;p&#65533;x&#65533;&#65533;&#65533;4&#65533;-V&#65533;p@&#182;&#65533;g&>"sx&&#65533;/a&#65533;&#65533;/y&#65533;3&#65533;&#65533;&#65533;r&#65533;&#65533; &#65533;y&#65533;b#&#65533;&#65533;&#65533;&#65533;,(&!&#65533;&#65533;&#65533;&#65533;NA&#65533;`&#65533;&#65533;!&#65533;&#65533;&#65533;6d&#672;&#65533;@&#65533;&#1068;&#65533;f&#65533;f&#65533;&#65533;&#65533;&#65533;B&#65533;&#65533;;&#65533;C9&#812;;&#65533;P&#65533;&#65533;8&#1806;&#65533;&#65533;&#65533;c&#65533;#&#65533;&#65533;l&#65533;&!&#65533;&#65533;$D
&#65533;?z#	d&#65533;&#65533;E&#65533;p&#65533;D&#65533;R&#65533;FXC&#65533;<&#65533;&#65533;&#65533;O&#65533;d&#65533;iC&#65533;5&#65533;&#261;8&#65533;&#65533;&#65533;0&#65533;&#65533;&#65533;Z&#65533;/$&#65533;(C&#65533;dJ&#65533;z6&#65533;&#65533;&#65533;T^M&#65533;.DB&#65533;&#65533;&#65533;$B^-IVG&#65533;-&#65533; &#293;&#65533;I&#65533;c&#65533;F&#65533;&#65533;&#1411;MbqN^Q&#65533;&#65533;N&#65533;$@ &#65533;>&#65533;"&#65533;&#65533;
&#65533; 	&#65533;&#65533;&#65533; 0&#65533;&#65533;&#65533;&#65533;&#65533;&#65533;E&#65533;A&#65533;H>&#65533;S&#65533;&#65533;e&#65533;&#547;:&#65533;b&#65533;U!&#65533;|o&#65533;&#65533;&#65533;9&#65533;j]&#65533;&#65533;N&#65533;"&#65533;r&#65533;"'2&#65533;&#65533;&#65533;&#65533;&#65533;)rB2&#65533;"$hr6&#65533;nA&#65533;&#65533;)fAp&#65533;X&#65533;G&#65533;	&#65533;&#65533;Q6N&#65533;&#1886;&#65533;GNa8&#65533;&#65533;&#65533;&#65533;&#65533;X&#24577;&#65533;&#65533;&#65533;S$&#65533;&#65533;&#65533;&#65533;a&#65533;1&#65533;&#65533;3B3-Xb'&#52492;bhV&#65533;&#65533;%*&#546;&#65533;&&#65533;&#65533;&#65533;&#65533;&#65533;&#65533;&#65533;`&#65533;,Hd&#65533;j,k&#65533;&#65533;&#65533;&#65533;	&#65533; &#800;U&#65533;&#65533;&#65533;#Kf&#65533;&#65533;&#65533;ibl!&#65533;&#65533;&#65533;B&#65533;&#65533;&#65533;n&#65533;&#65533;,&#65533;_&#65533;&#65533;`.&#65533;&#1458;-;&#65533;*&#65533;Z`	&#65533;`&#65533;@ AT&#65533;&#65533;A&#65533; &#65533;&#65533; R&#65533;&#65533;&#65533;&#65533;{&#65533;&#65533;3{&#65533;&#65533;FC8&#65533;&#65533;_&#65533;&&#65533;&#65533;k&#65533;&#65533;&#65533;&#65533;b!&#65533;&#65533;X&#65533;0&#65533; &#65533;&#65533;
&#65533;&#65533;h&#65533;u&#65533;&#963;&#65533;3|&#65533;&#65533;X$&#65533;.&#65533;&#65533;G'&#65533;0q0&#65533;$&#65533;$L+$R2'F(&#65533;&#65533;+8&#65533;&#65533;&#65533;v3# :C&#65533;0C&#65533;\&#65533;h&#65533;So&#65533;&#65533; g&#65533;&#65533;&#65533;&#65533;.&#65533; &#65533;&#65533;
&#65533;&#65533;u:&#65533;&#65533;(&#65533;:&#65533;>/&#65533;&#65533;&#65533;f&#65533;x&#65533;&#65533;h"#&#65533;&#65533;`n&#65533;zD(iIG&#65533; &#65533;&#65533; &#65533;&#65533;1&#65533;&#65533; C&#65533;&#769;&#65533;623nE&#12500;s&#65533;&#65533;5#&#65533;@&#65533;&#65533;
&#65533;&#65533;&#65533;F&#65533;.g&#65533;&#65533;&#65533;&#672;&#65533;&#65533;{&#65533;&#65533;&#640;&#65533;&#65533;.mF&#65533;a&#65533;&#690;,&#65533;
&#65533;n}C4&#65533;&#65533;&#65533;&#65533;N-&#65533;P8&#65533;$'A&#65533;&#65533;E&#65533;&#65533;?&#65533;&#65533;&#65533;&#65533;&#65533;OQDZ&#65533;&#65533;&#65533;J&#65533;BX&#597;ndS&#65533;&#33752;&#65533;Ik;&#65533;E8G&#65533;&#65533;C&#65533;&#65533;&#65533;	&#65533;&#65533;I$r&#65533;&#65533;JS&#65533;&#65533;-&#65533;&#65533;&#65533;&#65533;NaH8I&#65533;L&#65533;&#65533;&#65533;R&#65533;&#65533;8&#37311;t&#65533;&#65533;&#65533;@&#65533;h&#65533;pC&#65533;&#65533;&#65533;&#65533;L&#65533;&#65533;7&#65533;w:&#65533;&#65533;&#65533;4A&#65533;&#65533;&#65533;&#65533;&#65533;s&#65533;i&#65533;A&#65533;&#65533;
&#65533;&#65533;&#65533; 	&#65533;&#65533;	&#65533;&#65533;	&#65533;&#65533;&#65533;&#65533;&#65533;!&#65533;&#65533;E@&#65533;Ox)&#65533;8&#65533;&#2020;&#65533;&#65533;E4!&#65533;Wd"h&#1920;@TD&#65533;&#65533;&#65533;&#65533;(&#65533;&#65533;&#65533;E*&#65533;&#65533;&#65533;&#65533;_&#65533;&#65533;f&#65533;W &#65533;A\a&#65533;$Sl&#65533;&#65533;NaLR&#65533;r0&#65533;nP&#65533;&#65533;TF"&#65533;Lx!GA&#65533;0A&#65533;a&#65533;&#65533;\l&#65533;$&#65533;:i&#65533;&#65533;FW&#65533;&#65533;<L?&#65533;'=kc&#65533;(&#65533;`,&#65533;c&#65533;"&#65533;l~J&#65533;&#65533;&#65533;&#65533;`&#65533;&#65533;&#65533;&#65533;&#65533;n2&#65533;`&#65533;@
&#65533;&#65533;&#65533;Y&#65533; &#65533;&#65533;t&#65533;&#65533;*&#65533;K&#65533;#&#65533;&#65533;Yd>j&#65533;Fe&#65533;&#65533;&#65533;+&#65533;&#65533; &#65533;&#65533;8&#65533;m&#65533; &#65533;.&#65533;&#65533;&#65533;&#65533;&#65533;lh8a&#65533; &#65533;*&#65533;
&#65533;`&#65533;&#65533;` "&#65533;&#65533;&#65533;x&#65533;&#65533;*&#65533;&#65533;&#65533;$&#65533;WC.g&#65533;&#65533;&#65533;&#65533;&#1423;p&#65533;v.&#65533;1&#1536;hx&#65533;&#65533;&#65533;`&#65533;@pV$G&#65533;&#65533;&#65533;&#65533;h&#65533;EU&#65533;B#&#65533;w:'&#65533;Z/!V&#65533;(&#65533;&#65533;$Lk.z&#65533;m&#13287;&#65533;k2&#65533;O&#65533;&#65533;2/#y&#65533;q&#65533;&#65533;&#65533;tvo&#65533;`&#65533;&#65533;&#65533;y&&#65533;&#65533;8&#65533;u&#65533;@&#65533;&#65533;(CN&#258;S!&#65533;g
#&#65533;pWl&#631;k&#65533;@&#65533;&#65533;0B&#65533;&#65533;
&#65533;&#65533;&#65533;"&#65533;p&#65533;&#65533;{&#65533;&#65533;
V&#65533;
&#65533;&#65533;2&#65533; v&#65533;`l-z&#65533;j&#65533;A&#65533;@&#65533;9[,&#65533;&#65533;!&#65533;O&#65533;Hf&#65533;`

&#65533;&#65533;8&#65533;&#65533;&#65533;W3&#544;&#65533;`
&#65533; &#65533;C&#65533;&#65533;&#65533;w^F&#65533; l*Oe&#65533;&#65533;}Jl&#65533;&#65533;^$~&#65533;&#65533;&#65533;&#65533;>&#65533;8&#65533;&#65533;&#65533;&#65533;c&#65533;&#65533;&#65533;i&#65533; 
&#65533;O8&#65533;L&#1598;L&#65533;&#65533;&#65533;Br&#676;&#65533;&#65533;&#65533;:ADx&#65533;N &#1381;&#65533;&#65533;Td&#65533;WcS&#65533;&#65533;@b	R<)B&#65533;&#65533;&#65533;X}&#65533;1&#65533;?&#597;|&#65533;&#65533;&#65533;&#65533;&#65533;&#65533;BtP&#65533;a&#65533;)&#65533;wE&#65533;&#65533;&#65533;D&#65533;&#65533;4A0&#65533;&#65533;&#65533;&#65533;(&#65533;@&#65533;&#65533;&#65533;`&#65533;&#65533;	&#65533;&#65533;`	&#65533;`	&#65533; &#65533;p&#65533;N0&#65533;7&#65533;#Nd&#65533;&#65533;&#65533;&#65533;&#65533;&#65533;T9ag,,&#65533;&#65533;`{&#65533;,&#562;kv&#65533;L&#65533;*&#65533;jV&#65533;&#65533;&#65533;E^|&#65533;&#65533;u(&#65533; 0&#65533;\&#65533;Ih!&#65533;j!$&#65533;IhA&#65533;f&#65533;&#65533;a!&#65533;&#65533;H&#65533;&#65533;"&#65533;BH&#65533;&#65533;&#65533;&#65533;&#65533;&#65533;@`rh&#65533;E&#65533; x>&#65533;|d&#65533;!&#65533;&#65533;w^&#65533;~>&#65533;&#65533;e&#757;"&#65533;bmF &#1462;_,JC&#65533;P&#65533;&#65533;\&#65533;&#65533;\s,&#65533;1BY&#65533;&#65533;>&#65533;&#65533;#&#65533;$(/~&#65533;r&#65533;&#65533;|&#65533;!&#65533; &#65533;?&#65533;&#65533;&#65533;&#65533;&#65533;5R"&#65533;&#65533;,&#65533;Y&#65533; &#65533;&#65533;
z  &#65533;&#65533;  p`
&#65533;
&#65533;x6&#65533;,.<&#65533;t&#65533;&#65533;E&#65533;&#1130;&#65533;a&#65533;&#65533; c&#65533;&#65533;&#65533;NV&#65533; &#65533;v&#65533;&:o&#65533;-&#65533;g&#65533;+&#65533;&#65533;@&#65533;&&#65533;ju&#65533;*&#65533;&#65533;)&#65533;@_&#65533;)3}&#65533;. CG&#65533;&#65533;&#65533;/&#65533;5&#65533;.&#65533;<'&#65533;BG&#65533;ry"?&#65533;2&#65533;zr&#65533;&#65533;&#1203;&#65533;]"~&#65533;u%Xb*&#65533;K1&#65533;o&#65533;cs#&#65533;&#65533;u&#203;t4&#65533;0^G&#1142;5&#65533;&#65533;&#65533;BFa&#65533;&#65533;&#615;o&#65533;&#65533;g&#65533;Kwb&#65533;3(&#65533;n&#65533;&#65533;/&#65533;&#65533;&#65533;&#65533; &#65533;
&#65533;y&#65533;h&#65533;&#65533;N20&#65533;;A&#65533;eZ9U&#65533;&#65533;&#65533;&#65533;.&#65533;&#65533;b&#65533;5<!&#65533;&a&#65533;&#65533;&#384;h{&#65533;&#65533;`
&#65533;6&#65533;@l&#65533;Re&#65533;b&#65533;[&#65533;l&#65533;&#1949;V}&#65533;f&#65533;&#65533;&#987;&#358;&#65533;E&#65533;mj}&#65533;p&#65533;Y&#65533;~&#65533;&#65533;&#65533;&#1573;t&#65533;&#65533;i&#65533;&#65533;&#65533;I&#65533;&#65533;&#65533;+&#65533;t&#65533;&#65533;&#65533;&#65533;&#1786;&#65533;dLSxSS&#65533;c&#65533;O&#65533;&#65533;=V&#65533;N&#65533;d&#65533;CX&#65533;&#65533;&#65533;H%2g&#65533;B&#65533;&#65533;T&#65533;{&#65533;&#65533;&#65533;s&#65533;\&#65533;&#65533;&#65533;&#65533;D	&#65533;yx&#65533;ahF&#65533;&#65533;t:&#65533;&#65533;XN &#65533;&#65533;s&#65533;&#65533;*EG&#65533;.&#65533;&#544;
&#65533;&#65533;Q&#65533;&#65533;Q&#65533;&#65533;
&#65533;&#65533;&#65533;&#65533;&#65533;<&#65533;C&#65533;&#65533;a&#856;&#204;-&#65533;&#65533;c&#65533;26&#65533;&#65533;3e&#65533;&#65533;&#65533;b,&#65533;%_&#65533;&#65533;+&#65533;&#65533;&#65533;&#65533;)^&#65533;a-&#65533;&#65533;` J&#65533;&#65533; &#65533;G&#65533;9&#65533;8&#65533;r5K&#65533;&#65533;W&#65533;^&#65533;&#65533;E&#65533;bE[&#65533;j&#65533;z&#1386;c+&#65533;Y&#65533;*&#65533;&#65533;&#65533;E&#65533;$&#65533;&#988;70&#65533;&#65533;&#65533;#&#65533;&#65533;<o&#396;I&#65533;&#397;9p&#1572;9Ct&#65533;6m&#1580;9&#65533;f&#65533;5n&#65533;&#1073;&#65533;&#65533;&#65533;&#65533;;t&#65533;&#65533;q&#65533;&#65533;6ohn&#65533;i';w&#65533;&#65533;&#65533;&#65533;&#65533;&#65533;?}&#65533;&#1321;&#65533;&#65533;M&#65533;5ft&#65533;9c&#65533;&#794;6&#1112;&#65533;&#10572;`3i&#65533;zu&#646;&#65533;&#65533;4_&#65533;&#65533;q&#65533;&#65533;&#65533;5p&#65533;&#65533;&#65533;s&#65533;&#65533;&#65533;v&#65533;&#65533;&#65533;GOU@&#65533;&#65533;X&#65533;&#65533;V&#65533;,<B0X&#65533;&#65533;$&#65533;&#65533;&#727;1f&#940;&#65533;C5V9S&#65533;&#65533;&#65533;c&#65533;"E&#65533;5&#65533;I&#65533;>v&#65533;&#65533;&#65533;&#65533;7s&#65533;&#65533;t&#65533; <m&#65533;p&#65533;&#65533;&#65533;2e&#65533;v-CF&#65533;&#65533;.c&#65533;&#65533;g&#65533;&#65533;&#65533;&#798;&#65533;&#65533;&#65533;m&#65533;&#65533;vL}&#65533;\s&#65533;&#65533;&#65533;b&#65533;Ap&#65533;y&#65533;Qe&#65533;&#388;_|&#65533;b&#65533;&#65533;&#65533;Q&#65533;)&#65533;F&#65533;]p&#65533;&#65533;&#65533;qWFp#v&#65533;W_&#65533;&#65533;&#65533;wFT&#673;u&#65533;Mv&#65533;!&#65533;O&#65533;A&#65533;&#65533;[)&#65533;&#65533;_&#65533;&#65533;&#65533;&#65533;yU&#65533;H&#65533;&#65533;dc2&#65533;&#65533;Sp&#65533;MY&#65533;bj&#65533;7r\iQh&#65533;&#65533;&#65533;P}&#599;&#65533;b&#65533;_&#65533;u"&#65533;a&#65533;&#65533;!}\dAg&#65533;_&#65533;&#65533;'|&#65533;&#65533;t&#65533;VIMXp!&#65533;eR%&#65533;x&#65533;&#1097;'&#65533;x&#65533;	&&#65533;$B&#65533;p&#65533;&#65533;RX&#65533;&#361;Y`A~&#65533;&#65533;&#65533;&#65533;p g&#65533;f&#65533;&#65533;E&#463;j&#65533;Q&#65533;&#65533;ul&#65533;rw&#65533;&#65533;y$&#65533;&#65533;Z|&#65533;&#65533;G &#65533;$&#1160;#&#65533;@2I%&#65533;d&#65533;&#65533;%&#65533;`&#65533;&#65533;%&#65533;&#65533;KI&#65533;&#65533;`&#65533;I&#65533;&#65533;&#65533;{I&&#65533;db&#65533;&#65533;&#65533;\&#65533;&#65533;'&#65533;&#65533;&#65533;
+&#65533;&#65533;)&#65533;z&#65533;
*&#65533;&#65533;&#65533;/*&#65533;&#65533;{&#65533;*&#65533;&#65533;2&#65533;&#164;&#65533;&#1161;&#65533;&#65533;T"	$&#65533;&#65533;K&#65533;$&#65533;D2&#65533;$&#65533;<rm&#65533;&#65533;~"r&#65533;&#65533;vb&#65533;&#605;|"J)&#65533;B&#65533;&#65533;&#65533;&#65533;B&#65533;("&#65533;&#65533;0)&#65533;&#65533;&#65533;&#65533;*&#65533;&#65533;&#65533;&#65533;G&#65533;&#274;&#65533;&#65533;C?&#65533;G&#65533;&#65533;
&#669;p&#65533;	&&#65533;l<&#65533;&#1299;&#65533;&#753;&#65533;7&#65533;H#&#65533;T&#65533;m%c&#65533;&#65533;&&#65533;Z&#65533;%&#65533;X&#65533;!|&#65533;&#65533;C$&#65533;E(&#65533;X&#65533;J~&#65533;&#65533;&#464;T&#65533;#&#65533;,&#65533;&#65533;!&#65533;D&#65533;&#65533;%j/b v&#65533;'`&#65533;aT&#65533;&#65533;1Ww&#65533;&#65533;Pv&#65533;D&#65533;T&#65533;w&#65533;9&#65533;v&#65533;&#65533;9&#65533;&#65533;&#65533;&#65533;&#65533;"!&#65533;&#65533;1a&#65533;&#65533;G#
&#65533;&#65533;&#65533;*&#65533;&#65533;&#65533;&#65533;C&#65533;OQ-&#65533;H&#65533;/&#65533;"&#678;&#65533;(&#65533;&#65533;&#65533;&#65533;&#65533;/9Um&#65533;7&#65533;\&#65533;&#65533;hTZ%&#344;fLxyfs&#65533;q&#65533;&#65533;p&#65533;&#65533;&#65533;d&#65533;%&#65533;&#65533;-&#65533;&#65533;
&#65533;&#65533;BC&#65533;&#65533; &#65533;+d&#65533;=&#65533;&#65533;&#65533;&#65533; &#1349;.x>f&#65533;&#65533;P&#65533;B&#65533;0PNoh&#65533;K&#65533;&#1030;8&#65533;a@&#65533;&#65533;&S>&#65533;v&#65533;XIJ&#65533;BA&#65533;&#65533;-&#65533;&#65533;C&#65533;PD`	h&#65533;&#65533;&#65533;d&#65533;&#65533;0&#65533;A|&#65533;&#65533;a	Y@&#24583;=<k&#65533;X$(/Lx&#65533;d&#65533;&#65533;&#65533;!\&#65533;&#65533;0h&#65533;
V&#65533;&#65533;&#65533;&#1030;&#65533;&#65533;&#65533;Wuh&#65533;&#65533; &#65533;&#65533;D(>/2C&#65533;&#65533;&#65533;&#65533;&#65533;&#65533;&#65533;~&#65533;P&#65533;0,"&#65533;@&#65533;&#65533;&#65533;S&#65533;&#65533;&#860;&#65533;Lj(C&#65533;&#65533;&#65533;&#65533;3&#65533;&#65533;1&#65533;&#65533;&#65533;&#65533;&#65533;@o&#65533;&#65533;&#65533;&#65533;&#65533;&#65533;&#65533;&#65533;I)&#65533;|,&#1318;}G&#65533;&#708;&#65533;5&#65533;&#65533;&#65533;&#65533;s9&#657;(#rc&#65533;&#65533;X%&#65533;(&#65533;zJ&#65533;.9%&#65533;&#65533;&#65533;I&#210;LD&#65533;&#65533;0&#65533;&#65533;|9&#65533;ctBM&#65533;hB`&#65533;d&#65533;&#65533;
&#65533;+&#65533;&#65533;,&#65533;$&#65533;uo+&#65533;&#65533;FX&#65533;]0&#65533;&#65533;&#65533;&#65533;6&#65533;&#65533;K@&#65533;q&#65533;&#65533;&#65533;&#65533;j^&#65533;BX&#65533;&#65533;&#65533;&#65533;'q&#65533;C&#65533;&#65533;es&#65533;N&#65533;2&#65533;#&#65533;&#65533;&#65533;&#65533;kq&#65533; 'GD&#65533;&#65533;&#65533;W'&#65533;&#65533;&#65533;&#65533;&#65533;+^&#65533;iI7!O&#65533;&#65533;&#65533;\c3&#65533;&>&#65533;3U&#65533;&#65533;&#65533;8Z+X&#65533;&#65533;T&#65533;&#742;;U*v&#1418;TO&#65533;0&#65533;*&#65533;z&#65533;R85&#65533;&#65533;&#65533;$&#65533;5&#65533;mLS{&#65533;&#213;.N4m^eZ&#65533;>&#65533;	P&#65533;&#65533;=K&#65533;&#65533;&#65533;&#65533;&#65533;&#65533;&#65533;b&#65533;H&#65533;SMq&#65533;&#65533;&#65533;&#65533;&#65533;-f&#65533;&#65533;&#65533;&#65533;&#65533;y&#65533;_&#45713;&#65533;&#65533;&#65533;T&#65533;Lz&#1160;&#65533;mc&#65533;x&#65533;G&#65533;J&#65533;&#65533;Q&#65533;j3&#65533;%&#65533;6&#65533;F&#65533;b{&#65533;&#65533;@&#65533;' 
P8B&#1882;&#65533;)L&#65533;Uf&#65533;&#65533; &#65533;Idlj&#65533;+\"&#1673;-&#65533;&#65533;&#65533;I&#65533;&#65533;&#65533;,|&#65533;&#2041;&#65533;4&#65533;&#65533;#&#65533;sXt&#65533;&#684;&#65533;u!M-U&#65533;C&#1682;&#65533;&#59812;&#65533;0D &#65533;&#689;a&#65533;&#1540;*$"&#65533;U&#64496;&#65533;&#65533;F&#65533;&#435;&#65533;&#65533;B&#65533;&#65533;Du&#65533;&#65533;&#41095;uz&#65533;C&#65533;J&#65533;&#65533;96	p&#65533;&#65533;`&#65533;9&#65533;J&#65533;s&#65533;Q&#65533;&#65533;&#65533;&#65533;&#65533;h&#65533;&#65533;?=D#0@(P&#65533;&#65533;{L&#65533;&#65533;/&#65533;$
&#65533;F%F&#65533;Q&#65533;&#1232;&#65533;G&#65533;&#65533;&#484;/N&#65533;t`&#65533;&#65533;&#65533;&#65533;&#65533;j&#65533;&#65533;TCd^C4'&#65533;G6D!R(&#65533;&#65533;&#65533;>P&#65533; &#65533; D&#65533;U&#65533;&#65533;@`&#65533;&#65533; (`A&#65533;P&#65533;1&#65533;!&#65533;0&#65533;"&#65533;&#65533;&#65533;&#65533;&#65533;&#65533;&#65533;p&#65533;(2&#65533;A&#65533;ab n&#65533;&#65533;&#65533;3&#65533;&#65533;s&#749;C&#65533;&#65533;t&#65533;&#65533;&#65533;&#65533;&#65533;&#65533;f&#65533;&#65533;&#65533;J&#137;l&#65533;&#65533;2:L&#65533;xG&#65533;Ux&#65533;"h6&#65533;&#65533;&#65533;[&#65533;&#65533;`&#65533;&#65533;&#65533;>B&#65533;d&#65533;T&#65533;L4E&#65533;&#595;|&#65533;G&#65533;&#65533;xgMDAT&#65533;wL&#65533;&#65533;S(&#65533;&#65533;V&#65533;&#264;&#65533;<a&#65533;S&#65533;I%+%&#21744;&#65533;R&#65533;>&#65533;&#65533;W.&#65533;QGaf&#65533;&#65533;i&#65533;7M&#65533;~<&#65533;OpH&#65533;8&#65533;A&#65533;}RLd&#65533;&#65533;&#65533;q&#65533;&#1155;&#65533;&#65533;WjE&#65533;%
rc&#65533;&#65533;&#590;+b&#65533;h&#65533;xUs9$&#1169;&#65533;&#65533;a
J&#65533;&#65533;A&#65533;&#65533;&#65533;&#1131;`&#65533;&#65533;&#65533;&#65533;&#270;l&#65533;&#65533;:&#65533;&#65533;&m&#65533; &#65533;&#65533;Ft&#65533;j"mZX9&#65533;&#65533;&#65533;M&#65533;&#65533;@&#65533;-&#65533;&#65533;&#65533;&#65533;&#65533;&#65533;b1&#65533;V&#65533;kg1&#65533;i&#65533;&#65533;&#65533;S&#65533;b&#65533;@/&#65533;<1&#65533;&#65533;Y&#65533;l&#65533;&#65533;D&#1638;&.l&#65533;K&#65533;+&#65533;BA/&#65533;v&#65533;`&#65533;&#65533;s&#65533;&#65533;&#65533;&#65533;J&#65533;W&#65533;&#65533;[_&#65533;&#65533;&#65533;&#65533;&#65533;&#65533;5R&#65533;&#65533;&#65533;&#65533;&#65533;&#65533;H&#65533;H1
&#258;&#65533;_m&#65533;&#65533;&#65533;&#369;&#65533;&#65533;k&#65533;`&#65533;&#10693;&#65533;G8&#65533;jU&#65533;&#65533;&#65533;&#65533;UG"yp&#65533;&#65533;&#65533;&#65533;+@!	C0&#65533;&#65533;P$D&#65533;o&#65533;&#65533;"&#65533;&#65533;&#65533;K\lp&#65533;&#65533;l&#65533; &#65533;&#65533;C&#65533;xx&#65533;`&#65533;$Pa&#65533;e&#65533;Q&#65533;&#65533;+&#65533;&#65533;&#65533;&#65533;&#65533;T&#904;&#65533;x&#457;&#65533;
/
&#65533;O&#65533;hy&#65533;8Q&#65533;&#65533;PF&#65533;&#65533;&#65533;#&#65533;&#65533;)E&#65533;&#65533;~&#65533;&#65533;&#65533;&#65533;&#65533;&#65533;@&#65533;!&#1075;2M&#65533;&#65533;i&#65533;&#65533;	&#1966;&#65533;&#65533;K=DM&#65533;&#65533;	&#65533;$&#65533;&#65533;&#65533;6&#65533;!!n&#65533;&#65533;p=&#65533;K&#65533;&#65533;j&#65533;&#65533;&#65533;Z&#65533;&#65533;&#65533;M&#65533;&#65533;H&#65533;&#65533;w&#65533;&#65533;k]&#65533;a&#65533;GLl`jr&#65533;l [j&#65533;&#65533;&#65533;&#65533;&#65533;P&#65533;&#65533;&#65533;&#65533;{ e@@&#65533; D(&#65533; "&#1028;"`/&#65533;d&#65533;w&#65533;&#65533; 	&#65533;&#65533;	&#65533;&#65533;
2&#65533;36&#65533;p
&#65533;P	&#65533;&#65533;"[&#65533;[ k@&#610;9&#65533;d"rtkt&#65533;'&#65533;t&#65533;&#65533;#&#65533;3s&#65533;&gKL&#65533;&#65533;9t&#65533;(&#65533;j&#65533;&#65533;A# &n&#65533;$p&#65533;PK1#^p?_&#65533;&#65533;&#65533;#A$+&#65533;F&fb=A`&#65533;&#65533;&#65533;&#65533;IQ!&#16858;&#65533;KDq&#65533;&#65533;H<&#65533;"b"&#65533;a )&#65533;%M&#65533;&#65533;Tb>&#65533;&#65533;!cn&#65533;acs&#65533;b&#551;\&#65533;A`&#65533;&#65533;L)h&#65533;&#65533;&#65533;&#65533;&#65533;n"&#65533;&#65533;&#65533;&#65533;%J&#65533;>&#65533;Ur&#65533;&#65533;&#65533;&#65533;_&#65533;#lP2&#65533;$a&#65533;T#t&#65533;&#65533;Z&#65533;Z&#65533;W&#1039;X&#65533;&#65533;5"&#65533;'&#65533;T 2bm&#65533;A41:&#65533;BL&#65533;~ &#65533;&#65533;6&#65533;5&#65533;U	`&#65533;-&#65533;`ER&#65533;	i2&#65533;	&#65533; 	&#65533;&#65533;P[hcEV&#65533;	&#65533;RV:&#65533;T}&#65533;2}W&#65533;&#65533;
3
&#65533;&#65533;	N&#65533;	+&#65533;	&#65533;6&#65533;&#65533;&#65533;2&#65533;&#65533;Q&#65533;R-8GI-T&#65533;U&#65533;&#65533;1&#65533;&#65533;U&#65533;PR&#65533;"
ov0&#65533;&#65533;0&#65533;&#65533;SN5W&#65533;&#65533;3t&#65533;v@&#65533;
&#65533;&#65533;&#65533;wqwq'&#65533;&#65533;S&#65533;#G7
&#65533;&#65533;	&#65533;p.&#65533; VO#O&#65533;@6&#65533;E-&#65533;P&#65533;&#65533;&#65533;&#65533;d&#65533;&#65533;87x%7-&#65533;&#65533;&#65533;&#1624;&#65533;s&#65533;&#65533;&#65533;d&#65533;Wo&#65533;zB9Z&#65533;F @0?&#65533;<@S0r&#65533;5	viE&#65533;05h&#65533;6&#65533;&#65533;&#65533; &#65533;_l&#65533;K H``&#65533;T`u@aM&#65533;&#65533;&#65533;VHuPM!&#65533;-&#65533;p&#65533;&#65533;&#65533;(T&#65533;&#65533;&#65533;&#65533;z f&#65533;&#65533;8t&#65533;&#65533;&#65533; 
&#65533; &#65533;&#65533;#&#65533;)&#65533;&#65533;Sg&#65533;
lU&#65533;&#65533;&#65533;BI~`&#65533;!$4&#65533;A&#65533;&#65533;H &#65533;&#65533;&#65533;&#65533;&#1685;&#65533;ymPBi&#65533;&#65533;&#65533;*&#65533;'"&#65533;u&#65533;@&#65533;a&#65533;&#65533;&#65533;&#65533;&#65533;&#65533;pqRB&&#65533;&#65533;&#1590;&#65533;qR#
&#65533;&#65533;@&#65533;&#65533;&#65533;&qB&#65533;5r&#65533;(&#65533;e !D'&#65533;t&#65533;&#65533;"&#65533;F&#65533;&#65533;B&#65533;@&#65533;QvgpA&#65533;p&#65533; @%@#@"  0' fA&#65533;`&#65533;|&#65533;&#65533; /6&#65533;)&#65533;p0&#65533;
&#65533; 
&#65533;&#65533;}&#65533;&#65533;6Ib&#65533;%NBh&#65533;&#1122;&#65533;@Tu&#65533;&#65533;&#65533;&&#65533;&#65533;@[q&#65533;\RJ&#65533;&&#65533;C`9j&#65533;f&#65533;&#65533;&#65533;GL&#65533;k&#65533;P,ZA&#65533;i&#1551;&#65533;&#65533;&#65533;!R&#65533;&#65533;"&#65533;&#756;JZ&#65533;n&#65533;"&#65533;&#65533;h&#65533;r&#65533;&#65533;&#65533;~$ n@_1%&#65533;>6&#65533;c&#65533;qB&#65533;&#65533;&#65533; &#65533;&#65533;&#65533;&#65533;x&#65533;&#65533;&#65533;C&#1122;&#65533;&#65533;&#65533;&#65533;6&#65533;4'&#65533;HPB|&#65533;h&#65533;&#65533;j&#65533;v!h)1"@&#65533;&#65533;&#65533;&#65533;i&#65533;dJGj&#65533;f!x!&#65533;`&#65533;V@&#65533;&#366;&#65533;*&#65533;&#1390;S &#65533;&#65533;E&#65533;&#65533;
J z&#65533;b&#65533;&#65533;@s2']&#65533;Up^`&#65533;&#65533;j&#918;e&#65533;~ ;;;D^&#1337;[K&#65533;B&#65533;5T&#65533;&#65533;p}}&#65533;@&#65533;&#65533;p&#65533;KY8&#65533;&#65533;.*&#65533;&#65533;&#65533;&#65533;&#1794;1&#65533;&#65533; &#65533;&#65533;Y&#65533;&#65533;'w B&#65533;!r&#65533;&#65533;&#65533;&#65533;P)&#65533;&#65533;@K&#65533;;&#65533;B&#65533;"&#65533;u&#65533;"
5&#65533;3

"S/m&#372;8&#65533;TSKTQ&#65533;G&#65533;ZK&#65533;Eut3
\&#65533;&#65533;c&#65533;ir&#724;&#65533;&#65533;2&#65533;B&#65533;&#65533;}&#65533;&#65533;&#65533;9g&#65533;,&#65533;&#65533;@&#65533;&#65533;8&#65533;&#65533;F&#65533;&#65533;&#65533;i&#65533;(!&#65533;&#65533;?&#65533;;P21@B0&#65533;x&#65533;Y&#65533;r&#65533;DO,gO&#65533;0&#65533;Wf@EM&#65533;e&#65533;&#65533;x&#65533;]z&#65533;&#65533;!x&#65533;"&#65533;hh&#65533;&#65533;M&#65533;&#65533;m&#65533;@&#65533;`8J&&#65533;&#65533;&#65533;&#65533;P&#65533;d.&#65533;s&#65533;^P{&#65533;ep&#65533;&#65533;	&#65533;&#65533;TIu
&#795;~O&#65533;w&#65533;P	&#65533;&#65533;&#65533;&#65533;&#65533;&#65533; &#65533;q&#1892;&#65533;&#65533;&#65533;Zm&#65533;3v&#65533;7!q&#65533;{&#65533;&#65533;!(nrd&#65533;s&#65533;Up@&#65533;UP&#65533;X&#65533;&#65533;&#65533;>\P]@F5&#65533;
&#65533;l&#65533;D&#65533;&#65533;&#65533;&#65533;&#65533;&#65533;&#65533;F&#65533;*G&#65533;&#65533;F$&#65533;&#65533;<&#65533;s&#65533;&#65533;W&#65533;&#65533;U`\f{&#65533;Q;
| 6&#65533;=&#65533;+fa&#65533;&#65533;; #&#65533;3&#65533;C06&#65533;-&#65533;#0*&#65533;/&#65533;J T@v0&#65533;5&#65533;	&#65533;&#65533;	&#65533;&#65533;TG&#65533;	k&#65533;&#65533;&#65533;&d&#65533;@]&#65533;E\&#65533;Y&#65533;&#65533;&#65533;&#65533;@&#65533;h&#65533;2&#65533;&#49217;&#65533;VP,&#65533;&#65533;&#65533;D#;&#65533;]&#65533;Fb&#65533;A&#322;&#65533;x&#65533;&#65533;1&#65533;&#65533;&#65533;p&#65533;B9#&#65533;&#65533;&#65533;f&#65533;)&#65533;&#65533;"N`&#65533;&#65533;&#65533;ZX&#65533;@&#65533;&#65533;&#65533;&#65533;&#65533;V&#65533;qt BrNl&#65533;A&#65533;&#65533;$&#65533;&#65533;`lj#&#65533;%&#65533;Hr&#65533;"X#&#65533;J&#65533;&#65533;&#65533;&#65533;&#65533;&#65533;&#65533;&#65533;&#65533;&#65533;qD&#65533;&#65533;&#65533;&#65533;&#65533;B&#65533;&#65533;qn&#65533;&#65533;?	&#65533;&#65533;&#65533;&#65533;M&#65533;&#65533;b&#65533;&#65533;"&#65533;&#65533;b&#65533;R&#65533;&#65533;&#65533;&#65533;p&#65533;&#65533;&#65533;:Q&#65533;&#1564;&#65533;&#1676;&#65533;{VT``&#65533;*TPS&#65533;I&#65533;&#65533;B&#65533;&#65533;&#65533;j&#65533;"&#65533;&#175;&#65533;&#65533;A&#1386;'d@&#65533;q&#65533;e:&#65533;a,&#1701;]&#65533;&#65533;o&#65533;wL&#65533;e,$&#65533;&#65533;&#65533;]K;B+&#65533;&#65533;&#65533;&#1028;&#65533;&#65533;&#65533;B+&#65533;]&#65533;&#65533;=&#65533;!&#65533;&#65533;G&#65533; &#65533;&#65533;:&#65533;&#65533;9&#65533;2}P&#65533;&#65533;x&#65533;&#65533;&#65533;&#65533;B	&#65533;&#65533;1&#65533; ]&#65533;Ri&#65533;&#65533;*&#65533;-!&#65533;Ree&#65533;_5&#65533;v&#595;&#65533;&#65533;1&#65533;W{C&#65533;&#65533;o&#65533;,&#65533;&#65533;]&#65533;&#65533;]&#65533;0&#65533;p&#65533;+&#65533;R:d&#65533;ZA&#65533;d$&#1269;+Nm&#65533;E&#65533;&#65533;T&#65533;i]&#65533;B&#65533;:P0&#65533;,&#65533;7K&#65533;&#65533;g`&#65533;&#65533;&#65533;06`&#65533;X&&#65533;&#65533;&#65533;&#65533;&#65533;&#65533;Z&#65533;B&#65533;Z&#65533;&#65533;j&#65533;LRA9IR&#65533;$c&#65533;3! &#65533;t&#65533;D&#65533;Q+D&#65533;&#65533;s&#65533;)&#65533;y c&#65533;R&#65533;&#65533;>&#65533;TxB&#65533;[r&#65533;'&#65533;&#65533;$Vn&#65533;&#65533;&#65533;&#65533;&#65533;%&#65533;I&#65533;&#65533;&#65533;F>?&#65533;&#65533;"&#65533;&#65533;&#65533;Fc&#65533;&#65533;&#65533;LQA &#65533;"&#65533;!|!&#65533;&#65533;H&#65533;n&#842;&#65533;x&#65533;MLo+&#65533;"*&#65533;"%&#65533;F%&#65533;(&#65533;&#65533;&#65533;"&#65533;"	c_&#65533;&#65533;"RnP&#65533;,Dx@&&#65533;&#65533;,/&#65533;B
&#835;p&#65533;&#65533;Z0&#65533;&#65533;M 7&#65533;-07&#65533;Cp7Tr &#65533;	&#65533;S}!&#65533;&#65533;)&#65533;&#65533;&#65533;=6&#65533;&#65533;l@Z0&#65533;[ '&#65533;M]`&#65533;%&#65533;!&#65533;&#65533;@a&#65533;Z0&#65533;Z j&#65533;&#65533;&#65533;c|]&#65533;&#65533;<&#65533;&#65533;&#65533;&#65533;&#65533;M-&#65533;&#65533;R&#65533;'^&#65533;Fa .&#65533;h U&#65533;&#65533;-I&#65533;&#65533;"V&#65533;NWP&#65533;+&#65533;&#65533;&#65533;&#65533;A&#65533;&#65533;AFr$B)&#65533;)a&#65533;&#65533;&#65533;&#65533;`X&#65533;&#65533;&#65533;&#65533;&#65533;f%&#710;>{qi&#65533;&#65533;&#65533;&#65533;3b5&#65533;jU&#65533;nr&#65533;n&#65533;o&#65533;&#65533;$k&#65533;&#65533;;F4ag&#65533;&#65533;&#65533;[ g&#65533;&#65533;N&#65533;&#522;&#65533;B?"h&#65533;&&#65533;&#65533;&#65533;&#65533;=I&#65533;&#65533;MX&#1070;&#65533;[&#65533;|)r&#65533;"&#552;&#65533;&#65533;&#65533;&#65533;S&#65533;&#65533;H#&#65533;m&#65533;&#65533;&#65533;&#65533;&#65533;}BQ&#65533;&#65533;&#65533;&#65533;&#65533;t?r&#65533;&#65533;&#65533;j9&#2036;P&#65533;&#65533;M&#65533;
&#65533;#&#65533;&#282;!&#65533;&#65533;=!&#65533;&#65533;&#803;J&#65533;.&#65533;&#65533;H)&#65533;I&#65533;&#65533;&#65533;b&#65533;L!@p&#65533;&#65533;&#65533;$&#65533;&#65533;&#65533;&#65533;y&#65533;*^&#4451;&#65533;c&#65533;]z&#65533;Q,&#65533;G&#65533;&#65533;&#65533;&#65533;]&#65533;3&#65533;1;&#65533;&#65533;V&#65533;,&#65533;&#65533;&#65533;&#65533;|&#65533;&#65533;#&#65533;&#65533;:&#65533;&#65533;A&#65533;&#65533;&#65533;4a&#65533;&#65533;?r	&#65533;D&#65533;Po&#65533;_0H>&#65533;7.&#65533;&#65533;&#65533;L`a&#65533;w&#65533;&#65533;gs&#65533;&#65533;&#65533;&#65533;&#65533;K&#65533;T&#65533;@&#65533;&#65533;R@&#65533;(&#65533;&#751;&#669;S&#65533;&#65533;W0&#65533;&#65533;&#65533;&#65533;&#65533;&#65533;&J&#65533;9{&#65533;&#65533;$\&#65533;&#65533;"&#65533;>&#65533;Z&#65533;M&#65533;O&#65533;&#65533;[0&#65533;&#65533;&#65533;&#65533;C$l &#65533;&#65533;*&#931;^&#65533;&#65533;c&#65533;&#65533;&#65533;1"l&#1154;F&#65533;&#65533;&#65533;-'&#65533;&#65533;c&#65533;&#65533;?x&#65533;:&#65533;&#65533;5VmO&#65533;&#65533;&#65533;&#65533;&#65533;Up\0t&#65533;&#65533;o,&#65533;h&#65533;&#649;&#65533;&#65533;$(&#65533;%&#65533;&#65533;&#65533;&#65533;l,&#712;&#65533;&#65533;A&#65533;&#65533;s&#65533;/d&#65533;v+&#65533;&#65533;B&#65533;&#243;&#65533;|$L$&#65533;&#65533;1&#65533; Y&#65533;&#65533;&#65533;B&#65533;M S&#65533;b&#65533;&#65533; Y&#65533;&#65533;_&#65533;&#65533;&#65533;&#65533;ym&#65533;!&#65533;&#531;&#65533;cR&#65533;&#65533;&#65533;&#65533;&#65533;@&#65533;KR&#65533;i&#65533;&#65533;&#65533;&#65533;&#65533;_&#65533;Hm&#65533;^ s&#65533;x&#65533;@&#65533;&#65533;&#65533;!BD1L&v&#65533;3!8&#65533;kdBi&#65533;JG&#65533;&#65533;&#65533;&#1672;&#65533;v&#65533;&#65533;:&#65533;&#1993;&#65533;&#65533;  &#1126;&#859;8q&#65533;Ts&#65533;&#65533;&#65533;3k&#65533;&#809;&#65533;'O=|&#65533;&#65533;3G&#65533;9&#65533;a&#65533;&#65533;7lL&#65533;XP:q&#65533;&#1577;&#592;kl&#65533;y&#65533;&#65533;L&#65533;mf
&#65533;SP&#65533;&#1057;+3J4&#923;&#65533;l&#1172;&#1221;&#65533;&#65533;5!&#1112;)S&#65533;&#792;/]&#65533;t&#65533;"&#65533;&#793;3j&#65533;&#65533;I&#12686;&#65533;?&#65533;&#65533;&#65533;N9L&#65533;&#65533;M&#533;&#65533;&#65533;.]&#65533;hq&#65533;&#65533;+Y&#65533;z&#4261;J&#65533;&#65533;U&#65533;@&#65533;REr&#65533;)&#65533;&#65533;@\&#65533;&#65533;0&#65533;&#65533;f&#65533;&#65533;
-Z&#65533;P&#65533;rE&#65533;&#65533;.^&#65533;&#65533;x&#1650;es&#65533;a&#65533;&#65533;&#65533;&#65533;&#65533;&#65533;&#65533;0c&#800;AC&#65533;,V2&#65533;&#65533;'s&#65533;&#65533;&#65533;d&#65533;&#65533;6^|&#65533;&#65533;&#65533;j&#1444;	.&#65533;&#65533;U2e&#65533;PW&#65533;u&#65533;m0a&#65533;&#65533;&#65533;^f&#65533;&#65533;&#65533;&#65533;&#65533;&#65533;g&#65533;&#65533;&#65533;&#65533;&#65533;&#65533;p	;Fn0&#65533;&#2036;&#65533;&#65533;&#65533;;&#65533;Z
&#65533;5&#65533;&#65533;o&#65533;&#65533;&#65533;&#634;&#65533;t&#65533;4&#65533;HC&#65533;6nz&#13138;Nb&#65533;B&#65533;PZ#!&#65533;&#65533;R&#65533;&#65533;&#65533;)&#65533;&#65533;&#2595;&#65533;Xd&#65533;&#65533;&#65533;
I&#65533;&#65533;N&#65533;j$&#65533;&#65533;C&#65533;P"&#65533;E9&#65533;&#65533;P&#65533;&#65533;(c'&#65533;0B&#65533;z&#65533;!&#65533;p&#65533;a&#65533;&#65533;&#65533;"1&#1440;&#65533;BD&#65533;&#65533;&#65533;&#65533;&#205;2&#65533;Hb&#65533;n&#65533;A&#65533;&#65533;&#65533;!"&#65533;X&#65533;&#65533;&&#65533;&#65533;
&#1198;xB&#65533;#&#65533;&#65533;	&#65533;)&#65533;&#65533;"4z&#65533;&#65533;&#65533;&#65533;&#65533;>&#65533;&#65533;&#65533;?&#65533;&#65533;c&#65533;=,&#65533;&#65533;9&#65533; #)&#65533;x&#65533;'&#65533;H&#65533;&#65533;(&#65533;&#65533;&#65533;1&#65533;c&#65533;&#65533;&#65533;&#65533;&#2228;,&#65533;8M&#65533;.hC&#65533;&#65533;H&#65533;W&#65533;&#65533;&#65533;&#65533;&#65533;&#1984;&#65533;&#65533;5&#65533;P&#65533;^&#65533;c&#65533;&#65533;&#65533;+k$8&#65533;c&#65533;@$&#65533;9"&#65533;B&#65533;&#65533;C&#65533;&#65533;-&#65533;&#65533;&#65533;&#65533;/&#65533;&#1263;3&#65533;C&#65533;&#65533;8&#65533;&#65533;&#65533;&#65533;@C&#65533;8C&#53118;\&#65533;*&#65533;&#65533;V&#65533;O=w&#65533;&#65533;Wb&#65533;p&#65533;#&#65533;&#65533;&#65533;76&#65533;0&#65533;8&#65533;&#547;@&#65533;r&#65533;@6?&#65533;&#590;;&#65533;&#65533;&#65533;E&#65533;&#65533;%&#65533;0&#136;#&#65533;&#780;&#65533;2&#65533;&#1294;4z#72x&#334;&#65533;.&#65533;&#1570;&#1854;&#65533;o&#65533;2&#65533;&#65533;&#65533;&#65533;&#65533;
&#65533;&#65533;&#65533;{}8(&#65533;&#65533; &#65533;&#65533;&#65533;&#65533;Xuw&#65533;
' &#65533;&#1636;:&#335;&#65533;&#65533;s&#65533;8&#327;dT8&#65533;2&#65533;&#65533;B_&#65533;&#65533;&#65533;&#65533;&#65533;*95&#65533;pi)5&#65533;z&#65533;&#65533;&#443;&#65533;&#65533;&#65533;&#816;nB&#65533;|&#65533;n&#65533;2&#1152;&#65533;I&#65533;&#65533;&#207;=&#65533;&#65533;&#65533;{5&#65533;&#232;&#65533;&#65533;uBy&#65533;&#65533;2Jx&Q|&#65533;&#65533;O&#65533;H&#65533;&#65533;=&#65533;&#65533;k&#65533;&#1765;&#65533;&#65533; >&#396;r*C&#65533;7J&#65533;&#65533;&#65533;P(&#65533;&#65533;x]xa&#1360;&#65533;&#65533;A	#&#65533;9&#65533;VE&#1888;&#65533;&#65533;&#65533;&#65533;&#65533;&#65533;
(&#65533;&#65533;&#65533;&#65533;&#65533;&#65533;p:&#65533;b&#65533;[*&#65533;{&#65533;,&#65533;&#65533;l	"&#65533;&#65533;B&#65533;)&#65533;&#65533;^&#65533;%&#65533;O&#65533;o}&#65533;&#65533;&#65533;x&#65533;@&#65533;&#65533;&#65533;\&#65533;&#65533;&#65533;&#65533;&#65533;Gh&#65533;&#65533;J&#65533;&#65533;.&#65533;otNX&#65533;&#65533;&#65533;t&#65533;&#65533;\&#65533;[&#65533;&#65533;&#65533;]&#65533;&#65533;&#49738;e&#65533;4{&#65533;&#65533;&#65533;c&#33582;2&#533;&#65533;dUA&#65533;&#65533;&#65533;&#65533;&#65533;|&#65533;&#65533;&#65533;YF&#65533;-T&#65533;
?[L&#1706;4Zm&#65533;
&#65533;&#65533;&#65533;8.,&#65533;&#65533;Y_t&#65533;v&#65533;"&#65533;Tet&#65533;C	DdD;&#65533;&#65533;Et&#65533;^G&#65533;#r&#65533;'2&#65533;&#65533;R&#65533;&#144;5&#65533;aHo&#65533;^&#65533;&#65533;*&#65533;MP&#65533;&#65533;&#65533;&#65533;#&#65533;`&#65533;F&#65533;&#65533;&#65533;1&#65533;&#65533;8Y&#65533;V&#65533;-P&#65533;7&#65533;&#65533;V`&#65533;&#65533;@'p&#65533;hp&#65533;8&#65533;M@&#65533;&#65533;0" !@&#65533;&#65533;G.&#65533;"&#65533;P:&#65533;7
&#65533;&#65533;&#65533;&#65533;&#65533; e&#65533;8&#65533;AD&#65533;&#65533;&#65533;eN&#65533;&#65533;&#65533;%=&#905;`6&#65533;&#1623;&#65533;|&#65533;&#65533;&#65533;dB*8&#65533;=&#65533;&#65533;it&#65533;&#65533;t&#65533;6&#65533;&#65533;&#65533;[&#65533;b&#65533;|&#400;&#65533;&#65533;&#65533;@+&#65533;C4&#65533;)&#65533;i&#65533;&#65533;c&#65533;&#65533;~`&#65533;*&#65533;&#65533;&w&#65533;&#65533;V&#65533;Gf!&#65533;V8|&#65533;k&#65533;`&#65533;&#65533;D&#65533;&#65533;&#65533;Bo:&#65533;7uI9#&#65533;&#65533;,&#65533;&#65533;5&#65533;D&#65533;&#60423;IeRr&#65533;&#65533;&#65533;	&#65533;\&#65533;&#65533;&#65533;&#65533;4#<!&#65533;&#65533;)O&#65533;pX&&#65533;N&#65533;&#65533;d&#65533;0)&#65533;&#65533;+^qZq@83&#65533;"t&#65533;"&#65533;<&#65533;&#65533;n8"(&#65533;&#65533;&#65533;?&#65533;)&#65533;MK&#65533;&#65533;&#65533;&#65533;j,&#65533;C&#65533;p&#65533;#DaJ[&#65533;U&#65533;0&#65533;&#65533;&#65533;&#795;cL&#65533;;&#19709;%&#65533;q8&#65533;Q\&#65533;&#65533;&#65533;&#829;8&#65533;Dg0&#65533;k&#65533;b&#65533;=&#65533;&#65533;h-&#225;&#65533;&#65533;@p&#65533;r&#65533;kWZ&#65533;u&#65533;&#65533;&#65533;p`9X&#65533;7&#65533;AzPI&#182;DpB9U&#65533;WZ&#65533;+.&#65533;&#65533;\&#1169;:&#65533;qd{&#65533;&#65533;pI&#65533;&#65533;D(&#65533;&#65533;&#65533;e$&#65533;&#65533;`&#65533;;jq&#65533;>;&#65533;&#65533;(&#24153;&#65533;&#65533;&#65533;&#65533;&#65533;U&#65533;8#&#65533;&#65533;&#65533;&#65533;&#65533;&#65533;
R`&#65533;&#65533;p&#65533;,&#65533;&#65533;C&#706;&#65533;T(&#65533;&#65533;JW&#65533;1&#65533;d&#217;&#281;G&#65533;&#65533;&#1614;&#65533;R&#65533;\eW&#65533;s&#65533;3&#65533;&#65533;'Xh&#65533;
v&#65533;&#65533;.&#65533;m&#65533;8f&#65533;Y]+&#65533;M&#65533;&#1418;&#65533;R&#65533;V^1&#65533;6?&#65533;oT&#65533;&#65533;fe&#65533;&#65533;&#65533;&#65533;&#65533;&#65533;&#65533;&#65533;&#65533;+D&#65533;&#65533;&#65533;&#65533;&#65533;`&#65533;&#65533;qVZ&#65533;Bj&#65533;&#65533;Eg&#65533;&#65533;m&#65533;K&#65533;*d&#65533;&#65533;$A&#65533;&#65533;p&#65533;&#65533;a&#65533;1&#65533;~u&#1684;M&#65533;#%O'
&#65533;&#65533;u&#896;&#65533;&#65533;&#65533;&#65533;
N&#65533;&#65533;&#65533;&#65533;&#65533;&#65533;&#65533;1L&#65533;&#65533;&#65533;u&#65533;&#65533;415&#1332;&#65533;0!&#65533;;&#65533;nP&#65533;&#65533; DH&#65533;&#65533;&#65533;&#65533;&#65533;&#65533;&#65533;Z&#65533;&#65533;B5-&#65533;&#65533;Vgp&#65533;&#65533;4&#65533;6&#65533;]a0&#65533;&#65533;&#65533;>&#65533;!wh&#577;&#65533;Z&#65533;7h&#876;&#65533;&#65533;&#65533;*&#65533;(n&#65533;}&#65533;IU&#65533;&#65533;+xn&#65533;x(q&#65533;rJg&#65533;(&#65533;+&#65533;)&#65533;&#65533;&#65533;#&#65533;&#65533;2&#65533;&#65533;&#65533;w&#65533;&#1792;&#65533;?C+&#65533;&#65533;09DyOCi&#65533;&#65533;@&#65533;&#65533;&#65533;*_1&#65533;n~&#65533;&#65533;'&#65533;&#65533;&#65533;1&#65533;y&#65533;&#65533;&#65533;&#65533;L&#65533;4=Zy&#65533;&#65533;^&#65533;&#65533;$8&#65533;&#65533;
d&#65533;+&#65533;p&#65533;S&#65533;M8&#65533;&#608;f
N&#65533;S&#65533;&#65533;'&#65533;5&#65533;&#151;&#65533;&#65533;&#65533;&#1459;0hm&#65533;&#65533;&#1728;gO&#65533;&#65533;h&#65533;&#65533;&#65533;W&#65533;&#65533;&#65533;= &#65533;&#65533;~&#65533;"&#65533;&#65533;'Y&#65533;&#65533;&#65533;g4&#65533;l!&#65533;'&#65533;
~&#65533;&#65533;	&#65533;d^g&#65533;C4-0F&#65533;&#65533;&#65533;m&#65533;&#65533;D?b&#65533;0&#65533;b2&#65533;r&#65533;`&#65533;75&#65533;&#65533;&&#65533;B2&#65533;&#65533;`&#65533;P+&#65533;&#65533;G&#65533;&#1179;&#65533;,/td&#65533;&#65533;y&#52088;G;W&#65533;OF&#289;&#65533;&#65533;Es(&#65533;&#65533;&#65533;B&#65533;&#65533;&#65533;&#65533;G&#65533;&#65533;u&#65533;3b&#1153;[c&#65533;&#65533;`&#65533;&#65533;t&#65533;Z&#65533;&#192;4&#508;a-&#65533;/,&#65533;&#65533;**&#65533;X&#65533;&#65533;&#65533;&#65533;&#65533;V&#65533;&#65533;J&#65533;o&#65533;pQ&#65533;.&#65533;&#65533;$6&#65533;[&#65533;0&#65533;,&#65533;$j&#65533;W&#65533;&#65533;P%j&#1021;B&#65533;R&#65533;&#65533;&#65533;S&#65533;&#65533;Y&#65533;%U&#65533;W&#65533;*&&#65533;&#65533;&#65533;K&#65533;4&#65533;3YP&#65533;BR&#65533;&#65533;|&#65533;&#65533;&#65533;c_&#65533;&#65533;x`M&#65533;8H&#207;&#65533;>&#65533;&#65533;&#65533;&#65533;&#563;&#65533;Q&#65533;&#65533;&#65533;&#65533;&#65533;Y&#65533;<&#65533;&#65533;&#65533;h&#65533;&#65533;>&#65533;I&#65533;&#65533;:&#65533;&#65533;h&#65533;&#65533;&#65533;&#65533;&#65533;0&#65533;v&#65533;=&#65533;Xq"&#65533;)PA&#65533;&#65533;Y&#65533;*&#65533;&#65533;&#65533;&#65533;1&#65533;&#65533;+X+&#65533;&#65533;&#65533;S&#65533;A,	&#65533;&#65533;K&#65533;0&#65533;&#1794;28;&#65533;&#65533;&#65533;&#65533;&#65533;&#65533;,&#65533;&&#65533;&#65533;&#65533;&#65533;K&#65533;
)6&#65533;&#48851;P&#65533;*&#65533;4&#65533;	&#65533;&#65533;Y'3B&#65533;&#65533;&#65533;&#65533;&#65533;&#65533;&#65533;c&#65533;&#65533;&#65533;6&#65533;@/r &#65533;&#65533;&#65533;&#65533;&#65533;&#664;, &#65533;5&#65533;a2&#65533;3&#65533;Q&#65533;X&#65533;&#65533;Coz6&#65533;&#65533; &#41933;&#65533; z&#65533;&#65533;&#65533;&#65533;0&#65533;&#65533;i&#65533;&#65533;&#65533;C&#65533;&#65533;D&#674;>&#65533;&#65533;&#65533;&#65533;&#65533;[&#65533;-&#65533;&#65533;&#65533;&#65533;.j&#65533;&#65533;b&#65533;&#65533;d&#65533;5&#65533;&#65533;&#65533;&#65533;&#65533;	&#65533;	&#65533;1T&#65533;1&#65533;&#65533;&#65533;&#65533;&#65533;&#65533;&#65533;&#65533;!#2 &#65533;.X&#1106;&#65533;<&#65533;,X&#65533;)&#65533;An'&#65533;&#65533;
&#65533;&#65533;&#65533;&#65533;.&#65533;&#65533;(`'0&#483;&#65533;&#65533;1&#65533;	)CqB&#65533;&#1025;&#65533;&#65533;&#65533;&#65533;&#65533;&#65533;&#65533;+&#65533;&#65533;T&#65533;Du)N&#65533;b5&#65533;&#65533;m&#65533;6&#65533;B&#65533;!&#65533;&#1146;C&#65533;t&#65533;&#65533;&#65533;&#683;&#65533;&#65533;&#65533;h&#65533;&#65533;&#65533;&#65533;&#65533;&#14957;&#65533;9&#65533;&#65533;	,&#65533;6&#65533;&#65533;&#65533;p&#65533;&#65533;(&#65533;C&#65533;&#65533;+&#65533;&#65533;\9,@q&#65533;7&#61468;&#65533;1&#65533;&#2040;J&#65533;7X&#65533;(&#65533;&#65533;&#620;&#65533;&#65533;]&#65533;&#65533;&#65533;3&#65533;	&#65533;&#65533;&#65533;3&#65533;&#65533;&#186;&#1136;&#1161;&#65533;^&#65533;&#65533;&#65533;9&#65533;&#65533;&#65533;&#65533;&#65533;&#65533;&#65533;&#65533;&#65533;q&#65533;1+&#65533;<&#65533;&#65533;&#1256;&#65533;&#65533;&#65533;3p&#65533;&#65533;Q&#65533;@&#764;&#65533;&#65533;&#65533;q0&#65533;C&#65533;)&#65533;&#65533;&#65533;&#65533;2&#65533;&#65533;&#65533;;
&#725;&#65533;&#65533;&#65533;_&#65533;?&#65533;2&#65533;&#65533;9&#65533;	&#65533;`b&#65533;_#wq2&#1167;&#65533;14&#65533;&&#65533;j&#65533;
&#65533;8<X&#65533;&#65533;v&#65533;6&#65533;&#65533;&#65533;&#65533;K&#65533;&#65533;9&#65533;&#65533;&#65533;@&#65533;&#65533;0&#65533;&#65533;&#65533;&#65533;&#65533;&#65533;
b`Q"&#65533;&#65533;\&#65533;^;&#65533;`[&#65533;b&#65533;&#65533;&#1045;&#65533;2#&#65533;$d&#65533;<B&#65533;&#65533;x
&#65533;&#715;kt"&#65533;&#65533;&#65533;xa
&#65533;y&#65533;H&#65533;&#65533;&#65533; &#65533;\&#65533;&#65533;C&#65533;&#65533;kL&#65533;2x&#65533;&#65533;&#65533;5!&#65533;&#65533;	6h&#65533;D&#65533;S&#65533;tZ&#65533;&#65533;&#65533;I&#65533;&#65533;&#65533;&#65533;!&#65533;X&#65533;&#65533;&#65533;DV,&#65533;@&#65533;&#65533;k&#65533;&#65533;&#65533;:rA&#65533;-&#65533;z&#48248;&#65533;&#65533;&#65533;P&#65533;1F-&#65533;&#65533;&#1051;&#65533;*&#65533;&#65533;
&#1068;&#65533;&#65533;H &#65533;&#65533;&#65533;(&#65533;T+&#65533;&#65533;&#65533;&#65533;&#65533;R&#65533;&#65533;&#65533;0&#65533;&#65533;&#65533;&#65533;&#65533;~&#65533;&#65533;&#65533;R&#65533;&#65533;&#65533;\k&#271;&#65533;&#65533;&#625;&#65533;(&#65533;&#65533;&#680;	&#65533;&&#65533;&#65533;&#65533;&#65533; &#65533;&&#65533;G&#65533;s8&#65533;&#65533;&#65533;&#65533;&#65533;D&#65533;@&#65533; &#65533;&#65533;&#65533;$&#65533;&#65533;P&#65533;H&#65533;I&#65533;
c&#65533;&#65533;&#65533;I&#65533;&#65533;&#65533;&#65533;Y.0&#65533;.!Y
&#65533;p&#65533;5&#65533;7o&#65533;&#65533;5&#65533;&#65533;\A&#65533;*&#65533;	&#65533;`&#65533;&#682;T&#65533;&#65533;y&#65533;&#65533;&#65533;*&#65533;&#65533;|&#65533;B&#65533;&#65533;>&#65533;t&#65533;n&#65533;&#65533;X&#65533;`a&#65533;	
&#65533;&#65533;&#65533;&#65533;&#65533;&#65533;O&#65533;&#1576;&#65533;3&#1163;&#65533;&#1824;&#65533;&#619;I&#65533;&#65533;G&#808;x&#65533;(&#65533;&#65533;-&#65533;&#65533;`K&#65533;
98&#65533;&#65533;&#1331;&#65533;&#65533;&#65533;&#65533;&#65533;&#65533;&,&#65533;&#65533;&#65533;&#65533;&#65533;x&#65533;<&#65533;&#65533;&#65533;&#65533;UH&#65533;,	&#65533;&#65533;&#65533;&#65533;&#65533;&#65533;s&#65533;&#65533;&#65533;&#65533;vc&#1426;&#65533;&#65533;&#65533;&#65533;&#65533;r>&#1689;&#65533; 5n]W&#65533;d&#65533;&#65533;&#65533;&#65533;&#65533;[@;z&#65533;&#65533;&#65533;`&#65533;&#65533;&#1667;&#65533;R;&#65533;&#65533;&#65533;6&#65533;&#65533;8&#65533;&#65533;&#65533;tUK&#65533;2&#228;&#65533;&#65533;&#65533;&#65533;&#65533;&#65533;Z&#65533;&#65533;&#65533;C3&#65533;nI&#65533;&#65533;&#1348;&#65533;8&#65533;&#65533;a:&#65533;	$c&#65533;A&#65533;(&#65533;&#65533;p&#65533;&#65533;&#65533; >&#65533;&#65533;2&#65533;&#65533;&#65533; .s&#65533;@&#65533;x*&#65533;s!&#65533;&#65533;&#65533;&#65533;&#65533;&#65533;&#65533;&#65533;&#380;6&#65533;&#65533;&#65533;&#65533;8&#65533;.&#65533;&#65533;;8@k&#65533;&#65533;&#65533;&#65533;
o"&#65533;&#65533;!&#65533;*&#65533;-m&#65533;:&#65533;&#65533;< &#65533;&#65533;&#65533;&#65533;6&#65533;&#65533;T&#65533;c&#65533;-&#65533;&#65533;&#65533;r!&#65533;&#65533;&#65533;d&#65533;&#65533;p?&#65533;~&#65533;&#65533;IC)h&#65533;9y"c&#65533;[&#65533;)&#65533;&#1316;&#1085606;&#65533;&#65533;X[&#65533;&#65533;&#65533;&#65533;t &#65533;p"XN&#65533;?54:&#65533;&#65533;&#65533;&#14409;&#65533;&#1424;!&#65533;X[`!&#65533;3&#65533;z&&#65533;&#65533;Vle4&#65533;!h&#65533;lr+&#65533;&#65533;2	R&#65533;&#65533;Z&#65533;,@&#65533;&#65533;,&#65533;1&#65533;&#65533;&#65533;&#65533;b&#65533;*4O&#65533;&#37971;3.;&#65533;6&#65533;W&#65533;&#65533;90&#65533;R&#65533;&#65533;`&#65533;&#65533;%9&#65533;&#65533;Cxm
&#65533;&#65533;N&#65533;&#65533;&#65533;&#65533;Md3&#65533;k&#65533;&#65533;x>&#65533;&#65533;o&#1117;&#65533;Z&#65533;Z&#65533;&#65533; l|"&#65533;&#65533;$8,	&#65533;&#65533;&#65533;&#65533;C&#65533;&#65533;&#65533;4&#65533;&#65533;AL#	L0&#65533;)+&#65533;&#65533;#&#65533;&#65533;X&#65533;S&#65533;&#65533;&#65533;K&#65533;&#65533;T&#65533;e&#65533;&#682;3*&#65533;f$&#65533;HNO&#65533;&#65533;ekV/Mz&#65533;&#65533;&#65533;
2&#65533;&#65533;&#65533;&#65533;6&#65533;&#65533;&#65533;_L&#65533;6M&#65533;&#65533;&#65533;.&#65533;$&#65533;H&#65533;&#65533;&#1693;&#65533;&#65533;&#65533;&#65533;&#65533;&#65533;&#65533;&#65533;&#65533;TxE&#772;&#65533;&#65533;&#65533;&#65533;&#65533;C&#65533;&#65533;&#65533;@.&#65533;I&&#65533;&#65533;&#65533;&#65533;&#65533;&#65533;S.&#65533;&#65533;-&#65533;L&#65533;&#65533;#&#65533;;&#65533;;&#65533;4c?&#65533;&#65533;;&#65533;&#65533;&#65533; &#65533;0&#65533;&#65533;l&#1303;M&#65533;7.&#65533;&#3237;&#65533;c&#65533;&#65533;9KD&#1819;&#65533;&#65533;&#65533;&#65533;2&#65533;O&#65533;&#65533;:&#65533;&#65533;&#65533;&#65533;s1&#65533; &#65533;	1&#65533;js
&#65533;&#65533;&#65533;&#758;&#65533;h6&#65533;&#65533;F&#65533;&#65533;c&#65533;5&#65533;&#65533;$&#65533;1&#65533;RR&#65533; &#65533;;&#65533;&#65533;&#65533;&#65533;5&#65533;&#65533;8&#65533;&#65533;&#65533;I&#65533;&#65533;
&#1580;v&#65533;&#373;&#65533;p&#65533;1&#65533;Nd	&#65533;&#65533;&#65533;&#1619;&#65533;&#65533;&#65533;&#1790;&#65533;PB&#65533;P&#65533;H&#65533;yR&#65533;@'g\ L&#65533;VQ0xAQ&#65533;&#65533;&#65533;&#65533;&#65533;&#1448;&#889;&#65533;#0&#65533;.<&#21020;K&#65533;jSA&#65533;/&#65533;	&#65533;&#65533;&#65533;&#497;R&#65533;&#65533;Z&#65533;&#188;&#65533;&#1834;&#65533;W&#65533;&#65533;b&#65533;N&#65533;&#65533;&#65533;0 &#65533;&#65533;r&#65533;&#65533;&#65533;&#65533;P&#65533;+&#65533;c&#65533;&#65533;6bJ&#65533;<X&#65533;&#65533;&#65533;))z
&#65533;3&#65533;&#65533;&#65533;&#65533;W&#65533;&#65533;&#65533;&#65533;&#65533;&#65533;&#65533;&#1892;<j&#65533;	&#65533;&#65533;&#65533;&#65533;1&#65533;&#340;&#65533;c&#65533;&#1159;&#1032;&#65533;~&#65533;s&#65533;&#65533;&#65533;&#65533;&#65533;&#65533;&#65533;&#65533;a.9&#1734;&#65533;&#65533;B&#65533;3s&#65533;&#65533;&#65533;	&#65533;(.2&#65533;!&I&#65533;k&#65533;n&#65533;&#65533;&#65533;&#1806;
&#65533;&#65533;e&#65533;&#65533;&#65533;``&#65533;>*&#65533;
&#65533;&#65533;b&#65533;&#65533;&#65533;^vU&#65533;z&#65533;&#65533;&#65533;&#65533;&#65533;r&#65533;u"&#65533;&#65533;Y&#65533;&#65533;b 9>&#65533;&#65533;/&#65533;&#65533;f&#65533;&#65533;&#65533;;&#65533;&#65533;&#65533;>&#65533;&#65533;=&#65533;Rl&#65533;&#1245;&#65533;Pk]lH&#65533;V&#65533;@&#65533;&#65533;&#65533;&#65533;|&#65533;=&#65533;&#65533;>&#65533;&#65533;&#65533;&#65533;&#65533;?*I$~&#65533;&#65533;&#65533;&#65533;*t&#1422;&#65533;&#65533;&#65533;&#65533;7&#65533;26&#65533;&#65533;	&#65533;S&#65533;Yy9&#65533;}6&#65533;aK&#65533;&#65533;&#65533;&#65533;:n&#65533;&#65533;jlA&#65533;}&#65533;&#65533;l&#65533;&#65533;&#65533;r&#65533;&#65533;mu
&#65533;z&#65533;
@&#65533;&#1194;&#65533;D&#62558;&#65533;m&#65533;c&#65533;&#65533;jiP&#65533;&#65533;+#
Qs&#65533;&#65533;&#65533;Y&#65533;n&#65533;&#65533;&#65533;&#65533;#6&#131;~&#65533;&#65533;&#65533;&#821;7&&#65533;&#65533;I&#306;&#65533;&#65533;&#65533;F&#65533;2&#65533;&#65533;p?&#65533;N1y&#65533;&#65533;&#65533;.&#65533;&#13467;&#65533;(&#65533; Ofe&#65533;&#65533;&#65533;&#65533;Z\&#65533;J{q&#65533;&#65533;#&#65533;0&#65533;&#65533;&#65533;&#65533;&#65533;&#1801;&#65533;si&#65533;&#166;&#65533;v&#65533;G&#65533;d&#65533;`&#1007;@&#65533;$&#65533;~&#65533;&#65533;&#1373;}nn&#65533;}&#65533;G&#65533;&#153; &#65533;{&#65533;LkZ&#65533;&#65533;&#65533;.&#65533;&#65533;(P&#65533;&#65533;(&#1026;&#65533;&#694;&#65533;z[V&#65533;&#65533;p&#1588;sZ&#65533;&#1224;&#65533;F9&#65533;&#65533;p&#65533;&#65533;&#65533;&#65533;k&#65533;*&#65533;Y&#65533;&#65533;P&#65533;&#65533;kLv&#65533;&#65533;*&#65533;d`
m&#65533;j^&#1066;lv5&#65533;Y&#65533;@O&#65533;F(&#65533;&#65533;&#65533;:&#65533;Y"q&#65533;`&#65533;&#65533;d&#65533;&#65533;*&#65533;	&#65533;z&#65533;0&#65533;d&#1614;&#393;&#65533;&#1776;M&#65533;&#65533;&#65533;&#65533;y&#65533;%&#65533;&#65533;6/&#65533;.W&#65533;&#65533;&#1669;&#65533;&#65533;z&#65533;&#65533;&#65533;&#65533;aI+&#65533;&#65533;&#65533;&#65533;ts&#65533;&#516;2&#65533;&#65533;h&#65533;&#65533;an&#65533;&#65533;X&#65533;"b&#3401;&#65533;gl&#65533;&#65533;0&#65533;&#65533;&#1079;&#65533;0m&#65533;R&#1424;@&#65533;&#65533;i&#65533;&#65533;cq&#65533;&#65533;9&#65533;&#65533;&#65533;T:&#65533;I&#65533;>&#1027;&#65533;U&#65533;Gv%l&#65533;&#65533;<X.&#65533;&#65533;&#65533;a&#65533;&#65533;&#65533;h&#65533;&#65533;m`"&#13120;&#65533;&#65533;&#65533;&#65533;y&#65533;AV&#65533;-&#65533;&#65533;&#65533;&#65533;&#65533;&#65533;hA&#65533; &#65533;&#65533;&#65533;r&#65533; &#65533;&#65533;s5&#65533;	&#65533;J^&#65533;L&#65533;	d1#&#65533;BE&#587;z1!&#65533;n]&#315;&#65533;p	&#65533;&#65533;p&#1949;&#65533;&#65533;&#65533;&#1798;#5.	&#65533;&#65533;]a6|&#65533;6&#65533;99&#65533;&#65533;&#65533;&#65533;U&#65533;&#65533;&#65533;&#65533;SC&#65533;&#65533;&#65533;&#65533;
&#65533;&#65533;&#65533;&#65533;"&#65533;&#65533;&#65533;&#65533;&#65533;O$&#65533;&#65533;d:O&#65533;)+&#65533;&#65533;B&#65533;~R&#65533;p&#65533;&#65533;&#65533;&#65533;/&#65533;&#65533;Z&&#65533;9&#65533;&#65533;h&#65533;R&#65533;[/&#65533;6m&#65533;&#65533;00i&#65533;I&#65533;'&#65533;Fg&#65533;&#65533;&#65533;&#65533;&#65533;&#65533;&#65533;Z&#65533;f&#65533;&#65533;&#65533;_&#65533;&#65533;q&#65533;iy<&#65533;Q&#65533;&#65533;Y&#65533;&#65533;v	+&#65533;&#65533;5&#65533;	&#65533;)&#65533;&#65533;9+&#65533;&0&#65533;!&#65533;)&@&#65533;+&#65533;{&#65533;/C&#65533;&#65533;&#65533;&#65533;v!&#65533;&#65533;	&#65533;&#65533;&#65533;*&#65533;&#65533;3y%&#65533;&#65533; &#65533;&#65533;&#65533;$5&#65533;&#65533;i~(&#65533;Ki&#65533;&#65533;&#65533;&#65533;V&#65533;@&#65533;&#65533;&#683;&#65533;&#65533;GV&#65533;5&#65533;>&#65533;`w[n&#65533;&#65533;&#65533;t&#65533;g5&#65533;4&#65533; &{b&#65533;&#65533;&#65533;&#65533;&#65533;6u&#65533;f&#65533;l&#65533;&#65533;\S&#65533;(5bQ&#65533;]&#65533;&#65533;y&#65533;&#65533;p1&#51076;&#65533;&#65533;s&#1635;7&#65533;/&#65533;6l&#1596;&#65533;#&#65533;&#65533;6o&#65533;0&#65533;&#65533;&#65533;&#65533;&#65533;q&#65533;\c&#65533;"&#65533;5g&#664;9&#65533;&#25437;=}&#65533;&#1561;&#65533;&#65533;3e&#65533;xC&&#65533;1*&#864;Ic&#65533;L&#65533;1`&#148;!F&#65533;&#65533;6&#1248;Q&#65533;N&#65533;8l&#1188;se
&#65533;&#65533;X&#65533;xii&#65533;*&#1452;*&#65533;p&#65533;&#65533;&#65533;8&#65533;Q&#65533;Q+&#1707;i&#65533;l&#65533;&#65533;4>&#65533;h&#65533;&#65533;&#65533;L&#65533;9y&#65533;&#65533;&#1107;&#65533;&#65533;!&#65533;7n&#65533;&#929;&#65533;'&#989;;y&#65533;HO&#65533;_&#65533;&#65533;)&#65533;&#65533;9H&#65533;&#1569;C&#65533;s&#65533;&#1058;&#65533;&#65533;Q3h9m&#912;imf-&#1261;e&#65533;`|&#65533;P(4[&#65533;&#65533;&#65533;&#65533;&#65533;rD&#65533;&#65533;&#65533;ns4&#65533;n&#65533;
t&#65533;&#65533;5&#65533;9&#65533;&#65533;\&#65533;&#65533;&#65533;&#65533;&#65533;1&#65533;LL1_&#65533;{C&#65533;&#65533;B&#65533;	&#65533;&#65533;&#65533;RE+S&#65533;H&#65533;b&#65533;K&#65533;.e0#\&#65533;&#65533;kW&#65533;&#65533;&#65533;Q&#65533;%&#65533;&#65533;Br&#1297;&#65533;o&#65533;&#65533;F\f&#65533;&#65533;Nd&#65533;1Fksm&#65533;&#65533;&#65533;YD&#65533;&#65533;%&#65533;&#65533;&#65533;ZT!ETh&#65533;&#65533;&&#65533;W*&#65533;&#65533;E&#65533;u&#65533;&#65533;u(FMf&#65533;&#65533;&#65533;CA&#65533;T|&#1115;&#65533;&#65533;&#65533;8E&#65533;&#65533;$&#65533;)V1&#65533;_}V&#65533;&#1572;y]&#65533;&#65533;N&#25207;&#65533;^&#65533;&#65533;O\e&#65533;&#1688;&#65533;7FQ&#65533;&#65533;Ma&&#65533;Do&#65533;&#65533;[}vv&#65533;&#65533;&#65533;\v&#65533;&#65533;&#65533;]y&#65533;l,&#65533;F&#65533;&#65533;&#1308;wX&#65533;&#1366;Ej&#65533;&#65533;V&#65533;&#65533;&#65533;&#65533;&#65533;g&#65533;J&#65533;u\4A&#65533;D&#65533;Z&#65533;RdAUg&#65533;&#65533;m&#65533;&#65533;Rh&#65533;&#65533;@h&#65533;Q&#1255;
&#65533;1GH}&#65533;u&#65533;$&#65533;m&#65533;&#65533;&#65533;&#65533;^&#65533;J&#65533;;&#65533;a&#65533;l&#65533;U+uq&#65533;&#65533;0&#65533;&#65533;x&#65533;qGR|&#27992;t&#65533;1p	&#65533;&#65533;&#65533;&#65533;a] &#65533;&#65533;S&#65533;f&#65533;&#65533;&#65533;i&#65533;&#65533;&#65533;&#65533;&#65533;WDA&#65533;&#65533;&#65533;pt&#65533;I&#65533;fvD&#65533;&#65533;z&#65533;a&#65533;{l|,us&#65533;<&#65533;&#65533;"O&#65533;&#65533;&&#65533;&#65533;&#1657;&#65533;&#65533;&#65533; &#65533;&#65533;a&#65533;&#65533;&#65533;1_z [&#65533;I&#65533;&#65533;&#65533;|&#65533;&#65533;&#642;-&#65533;'A&#65533;	d\&#65533;&#65533;&#65533;[&#65533;@f&#65533;&#65533;k&#65533;e&#65533;9&#65533;&#65533;&#65533;D&#65533;&#65533;G&#65533;2E-L0&#65533;&#65533;&#1454;&#65533;&#65533;,XA&#65533;&#65533;&#65533;&#65533;a&#65533;&#65533;VWw&#65533;&#65533;&#65533;4&#65533;&0&#65533;&#65533;&#65533;&#65533;gJ4A88&#65533;k&#65533;&#1411;h&#65533;:&#65533;Y\YW|&#65533;&#65533;&#65533;t&#65533;!T&#65533;&#202;<&#65533;g&#65533;[i0&#65533;!g0&#871;&#65533;u_&#65533;&#65533;k&#65533;&#65533;&#65533;&#65533;&#65533;&#65533;K1y&#65533;&#65533;&#65533;e&#65533;&#65533;&#65533;Z&#65533;G?k&#65533;QlD&#65533;P`	}&#65533;\
NgRBQ&#65533;&#65533;49&#65533;&#1837;&#65533;v&#65533;&#65533;&#65533;&#65533;s\&#65533;&#429;a&#65533;&#65533;&#65533;&#65533;?&#65533;H&#65533;q&#65533;&#65533;%&#65533;&#65533;f&#65533;A^l&#65533;[&#65533;'&#65533;c\`&#65533;z&#65533;5&#65533;|a'bP&#65533;&#65533;b&#65533;M&#357;bx`&#65533;&#65533;&#65533;2&#65533;!Z&#65533;d&#65533;p*&#65533;C&#65533;&#65533;&#65533;4%.&#65533;&#65533;%&#65533;B&#65533;p&#65533;a&#65533;5&#65533;	&#1574;&#65533;R2L&#65533;*&#65533;1&#65533;&#65533;:d&#65533;&#65533;HPxB&#65533;&#65533;&#65533;&#65533;%(&#65533;&#65533;&#65533;/L	D&#65533;&#65533;&#65533;s&#65533;&#65533;&#65533;&#65533;F7&#65533;Z&#65533;+ &#65533;i<d&#1894;F#&#65533;&#65533;.%=I&#65533;\r&#65533;7&#1313;cx&#65533;&#65533;Yh&#65533;&#65533;&#65533;&#65533;&#1629;st&#65533;&#65533;Ev&#65533;3&#65533;&#65533;&#65533;&#65533;&#65533;+5&#65533;Y&#65533;0C&#65533;&#65533;<e&#65533;QC&#65533;P-&#65533;x&#65533;9OAB&#65533;&#65533;Ms!&#65533;&#65533;Hf&#65533;&#65533;&#65533;&#65533;O&#65533;&#65533;&#65533;&#65533;e&#65533;&#65533;9&#65533;;&#65533;2c&#65533;&#65533;&#65533;J&#65533;	N&#1026;L.&#65533;&#65533;&#65533;y&#65533;d&#65533;&#65533;Q&#65533;&#65533;&#65533;&#65533;&#65533;=&#65533;&#65533;&#65533;&#756;&#65533;!h(&#1225;&#65533;&#65533;&#65533;p&#65533;L&#65533;&#1030;&#65533;&#65533;A)&#65533;&#65533; &#65533;&#65533;&#792;/-\A&#65533;	&#65533;g&#65533;02&#65533;pc&#65533;:&#65533;H`&#65533;?&#65533;&#65533;}&#65533;&#65533;&#65533;&#65533;&#65533;<X&#65533;ay&#65533;'&#65533;&#65533;&#65533;&#59488;&#65533;|Y &#65533;&#65533;&#65533;&#65533;&#65533;!D!&#65533;>&#65533;!d&#65533;&#1235;&#65533;&#65533;P&#65533;<&#65533;fe&#65533;1&#65533;&#65533;4s&#65533;&#65533;^&#65533;K&#65533;`&#65533;&#65533;&#65533;&#65533;&#65533;&#65533;W?3&#65533;&#65533;)`!&#65533;Vldx4&#65533;&#65533;*&#65533;Y&#65533;&#65533;S&#65533;&#65533;&#65533;b&#65533;^s&#65533;&#65533;!AI&#840;nT&#65533;)&#1613;&#65533;;	&#65533;E\&#65533;&#742;^d&#65533;W}&#631;&#65533;B&#65533;&#65533;X&#65533;&#1594;&#65533;0&#65533;&#65533;9&#65533;3&#65533;|k&#65533;r&#1243;!jkK&#65533;I&#65533;(3M&#65533;&#272;x&#65533;&#65533;	&#65533; &#65533;]&#65533;&#65533;&#65533;&#65533;&#65533;b+Qe&#65533;}&#65533;&#65533;(&#65533;&#65533;&#65533;&#65533;&#65533;3c&#65533;r &#65533;&#65533;&#65533;&#65533;&#65533;gW-&#65533;&#65533; &#65533;*dAd&#65533;($&#65533;7&#65533;&#65533;K&#65533;klJ,9<&#65533;P&#65533;2Xq&#65533;&#65533;&#1599;5&#65533;q~&#65533;&#65533;&#65533;&#65533;&#65533;&#65533;-&#65533;g{&#65533;&#65533;&#65533;$&#65533;+I.&#65533;a&#65533;)&#65533;7,*G&&#65533;PhE&#65533;!&#65533;0&#65533;s&#65533;&#65533;^k&#65533;&#65533;p++a&#65533;&#65533;)#&#65533;|yW&#65533;&#65533;&#65533;&#65533;&#65533;&#65533;S0 W&#65533;&#65533;&#65533;&#65533;N&#65533;&#65533;&#1878;&#65533;&#65533;LL&#65533;&#65533;w&#65533;{&#1536;&#65533;Dqg,&#65533;<!B1&#65533;C^&#65533;QZn &#65533;&#65533;&#65533;8<&#1106;&#65533;&#65533;&#65533;&#65533;a&#65533;&#65533;&#65533;&#65533;.&#65533;p&#65533;&#1436;&#65533;%U&#65533;Oh"&#65533;&#65533;&#65533;w[L&#65533;ne&#65533;&#65533;&#65533;n9)C&#65533;g&#65533;&#65533;&#65533;&#65533;45SW&#65533;&#65533;&#65533;&#65533;&#65533;l&#65533;@&#65533;01&#65533;l,&#65533;1H`8&#65533;&#65533;&#65533;&#65533;4#&#65533;&#65533;0%	K&#65533;&#65533;e&#65533;&#65533;T&#65533;&#888;W7&#65533;M&#25314;F&#65533;	J&#65533;m &#65533;0X&#65533;	Lh&#65533;&#65533;&#65533;*&#65533;I&#65533;~U&#65533;&#65533;&#65533;@&#65533;&#65533;0&#65533;&#65533;m&#65533;F&#65533; &#65533;j&#65533;&#65533;F&#65533;@4&#65533;P&#65533;6&#65533;J&#65533;&#65533;,&#65533; &#65533;&#65533;&#65533;0v&#65533;CEK&#65533;&#65533;]:&#65533;&#65533;'@&#65533;U&#65533;=&#65533;&#65533;3&#65533;&#65533; &#65533;CB&#372;&#65533;&#65533;&#65533;1&#65533;&#65533;s&#65533;&#65533;t&#65533;&#65533;|&#65533;&#65533;!&#65533;&#65533;qaH&&#65533;V>
o&#65533;&#65533;&#65533;&#65533;&#65533;&#65533;&#65533;&&#65533;&#65533;&#65533;IG&#65533;*&#65533;(&#65533;o&#65533;&#1657;&#65533;bR&#1521;&#65533;w&#65533;&#65533;Ov&#912;&#65533;&#65533;&#65533;!&#65533;+\v&#65533;-4B&#65533;d&#65533;&#65533;&#65533;&#999;o&#65533;;[9^&#65533;&#65533;&#65533;4&#65533;.3C%&#65533;:;M,s&#65533;&#65533;c&#65533;&#65533;RX&#65533;&#65533;&#65533;j&#65533;V(-~]&#65533;e&#958;&#65533;-K&#65533;&#65533;&#65533;&#65533;Mj&#65533;W&#65533;_&#65533;M&#65533;&#65533;"&#65533;&#65533;H&#65533;&#65533;&#65533;&#65533;(&#65533;f*&#65533;Q&#65533;&#65533;HNrD&#65533;_&#65533;&#65533;&#65533;&#65533;,&#65533;b&#65533;+e&#65533;&#65533;&#65533;&#65533;&#65533;&#65533;$T@&#65533;&#65533;8l&#65533;R	l&#65533;o&#65533;N7&#65533;&#65533;&#65533;i&#65533;r&#65533;%"&#30040;p&#65533;%H&#65533;
U&#65533;&#65533;&#65533;:&#65533;&#65533;&#65533;&#65533;&#65533;S&#65533;&#65533;{&#65533;y]&#65533;C,&#65533;&#65533;&#65533;&#65533;]Xi&#65533;&#65533;[&#65533;&#65533;&#65533;&#65533;&#65533;&#65533;&#65533;&#65533;i&#65533;8&#65533;[&#65533;!:N&#65533;&#65533;`&#65533;&#65533;&#65533;&#65533;&#65533;V0&#65533;b&#65533;<T&#65533;&#65533;&#65533;&#65533;&#65533;=T&#65533;&#65533;o&#65533;&#1029;&#65533;&#65533;*U&#65533;&#65533;&#65533;&#65533;`&#65533;&#65533;&#65533;&#65533;?&#65533;&#65533;L&#65533;&#65533;!&#65533;&#65533;&#65533;&#65533;j&#65533;g&#65533;&#65533;&#65533;q>&#65533;&#65533;p&#65533;&#65533;R&#65533;&#65533;`&#65533;&#65533;?!&#65533;o0&#65533;&j-&#65533;&#65533;&#65533;&#65533;&#65533;&#65533;#&#65533;Q_n]&#65533;}K&#65533;&#65533;+l!
&#65533;s@&#65533;&#65533;&#65533;K&#65533;&#65533;T&#65533;&#65533;e!&#65533;&#65533;ZAYZ&#65533;N&#65533;i&#65533;&#1281;"(&#65533;&#65533;z&#65533;D&#65533;a&#65533;&#65533;&#65533;01&#65533;r&#65533;NLx&#65533;xH&#65533;&#65533;&#65533;&#65533;8[&#65533;&#65533;&#65533;&#65533;	m^q&#574;&#65533;&#65533;F&#65533;&#65533;8A&#65533;| &#65533;&#65533;}&#65533;W&#65533;]HG8&#65533;&#65533;Av&#65533;&#65533;&#65533;&#65533;q&#65533; u&#65533;&#65533;I&#1173;\&#65533;e&#65533;\&#65533;&#65533;&#65533;&#65533;&#65533;&#65533;&#65533;&#65533;&#65533;h&#65533;&#65533;d&#65533;&#65533;%&#65533;&#65533;Zd&#1187;8&#65533;O&#65533;+	&#65533;&#65533;&#65533;&#65533;m&#65533;&#65533;&#65533;&#65533; B!&#65533;&#65533;&#65533;&#65533;Lb&#65533;&#65533;=&#65533;&#65533;&#65533;&#65533;&#65533;_&#65533;&#65533;&#65533;&#65533;<&#65533;&#65533;8DF&#65533;&#65533;ix&#65533;X&#65533;E&#65533;&#65533;&#65533;&#65533;&#65533;&#65533;&#65533;e$D&#65533;&#65533;I&#65533;&#65533;&#1793;H&#65533;&#65533;KI&#65533;&#611;8&#65533;v<S&#65533;&#65533;&#65533;A`&#65533;
%2&#65533;&#1716;!e&#65533;&&]&#65533;&#65533;&#65533;&#65533;&#65533;&#65533;n&#65533;AA,&#65533;&#65533; &#65533;&#65533;(Hx&#65533;&G&#65533;-&#65533;&#65533;A&#65533;l&#65533;*&#65533;&#65533;&#65533;A&#65533;&#65533;&#65533;&#65533;
&#1807;&#65533;&#65533;&#65533;EX&#65533;&#65533;&#65533;\&#1652; &#65533;MxbdPQ&#65533;(&#65533;&#65533;&#65533;&#65533;D&#65533;j8&#65533;BB&#65533;&#65533;&#65533;G&#65533;&#65533;G&#65533;0^&#517;X&#65533;e&#65533;d&#65533;&#65533;&#65533;&#65533;!&#65533;&#65533;i&#65533;"Q`&#65533;&#65533;h[Q N%&&#65533;&#65533;&#65533;&#65533;&#65533;M&#65533;&#1497;&#1878;&#65533;&#65533;XQA@&#65533;X&#1095;&#65533;}&#65533;&#65533;L$C^&#65533;|\~X&#65533;&#65533;8Q&#65533;P5&#65533;Y~&#65533;]&#65533;`&#65533;&#65533;!e&#65533;&#65533;n&#65533;\h&#65533;}`&#65533;D&#65533;&#65533;&#65533;&#65533;&#1615;hQ&#65533;&#65533;u&#530;L&#1239;&#65533;J|8&#65533;&#65533;=&#65533;&#65533;$D&#65533;&#65533;YXPG~HD&#136;T&#65533;&#65533;&#65533;$&#65533;=A8A&#65533;&#65533;&#65533;	K&#65533;T&#65533;&#65533;&#65533;9O&#65533;&#65533;ML&#65533;x&#65533;GP&#65533;k&#65533;&#65533;N&#65533;&#65533;&#65533;&#65533;x&#65533;DV&#65533;zQ&#65533;&#65533;P&#65533;&#65533;&#65533;&#65533;`&#65533;2&#65533;&#65533;=&#65533;P&#65533;&#65533;&#65533;&#65533; &#65533;cO,&#65533;T&#65533;L&#65533;&#65533;&#65533; &#65533;&#65533;&#1691;&#65533;O%&#65533;&#65533;*&#65533;&#65533;R@&#65533;H&#65533;tZ&#65533;&#65533;<&#65533;&#65533;&#65533;c&#65533;&#65533;X&#65533;p&#65533;&#65533;tG&#65533;Ta"&#65533;d&#65533;/iL&#65533;]&#65533;p&#65533;&#65533;&#65533;&#65533;&#65533;&#65533;	&#65533;&#65533;&#65533;1&#65533;&#65533;8&#65533;O&#65533;&#65533;	&#65533;&#65533;&#65533;mV&#65533;&#65533;&#65533;`&#65533;.:&#65533;&#65533;iG&#65533;$PR&#65533;&#65533;A&#65533;KE&#65533;&#65533;&#65533;&#1446;0&#65533;&#65533;E&#65533;&#65533;&#65533;L&#65533;&#65533;ZP&#65533;L&#65533;&#1328;EN&#65533;c&#65533;h&#65533;&#1448;c&#65533;&#65533;&#65533;"g<&#65533;&#65533;&#1831;&#65533;&#65533;&#65533;&#65533;>&#65533;&#65533;p&C&#64028; F!;E&#65533;h\&#65533;A<H&#65533;(.&#65533;Edgb&#65533;'g&#65533;A HE5&#65533;q&#65533;A&#65533;&#65533; &#65533;&&#217;&#65533;*&#65533; &#65533;.&#65533;&#65533;&#65533;&#65533;&#65533;(b&#65533;U&#65533;&#65533;&#65533;`&#65533;&#65533;>&#65533;&#65533;c&#65533;e&#65533;MX&#966;&#65533;L&#65533;&#65533;&#65533;&#1826;t&#65533;=&#65533;&#65533;!&#65533;I&#65533;&#65533;0}J v&#65533;&#65533;$O&#65533;p&#65533;B&#65533;&#65533;R3}&#65533;H&#65533;&#65533;I\&#65533;Ri&#65533;&#65533; &#65533;&#65533;&#65533;h&#65533;&#65533;mO&#65533;[&#65533;&#65533;M&#65533;h&#65533;Ot9&#65533;H&#65533;&#65533;&#479;ZQ&#65533;&#65533;O&#65533;p&#65533;&#65533;&#65533;q&#1576;X&#65533;K&#65533;&#1925;In|
&#65533;&#65533;qX&#65533;h&#65533;&#65533;&#65533;2j
&#65533;&#65533;&#65533;J&#65533;&#65533;-&#65533;&#65533;&#160;$&#65533;&#65533;&#65533;2.&#65533;hy&#65533;&#65533;&#65533;&#65533;1&#65533;&#65533;	I&#65533;&#1637;&#65533;&#1556;&#65533;&#65533;&#65533;k&#65533;\xG$H&#65533;&#65533;|&#65533;&#65533;&#1878;&#65533;7&#65533;&#65533;&#65533;l&#65533;,A&#65533;&#65533;<&#65533;_ZPhI&#47394;*m]&#1907;:&#65533;A@&#597;&#65533;&#65533;&#65533;&#65533;&#65533;&#65533;1]&#65533;&#65533; &#1726;&#65533;&#65533;&#65533;x&#65533;qmO&#65533;c&#65533;&#65533;JJ&#65533;_&#65533;0&#65533;&#457;}^Qb&#569;&#65533;&#561;&#65533;]$<&#65533;&#65533;&#65533;&#65533;&#1413;tZ&#65533;&#65533;$`&#137;R&#65533;&#65533;,&#65533;&#673;a&#65533;Q&#65533;K&#65533;q&#65533;&#65533;'z&#65533;hCh)&#65533;E&#65533;4.&#65533;^&#65533;&#65533; &#1306;&#65533;&#65533;&#65533;&#65533;e&#65533;&#65533;&#65533;&#65533;&#65533;x&#65533;&#65533;u&#65533;&#65533;DH&#65533;J&#65533;&#65533;r~
Hp&#65533;oaW&#65533;HGhe&#65533;&#65533;BF&#65533;&#65533;%&#65533;t]&#65533;&#65533;e&#65533;&#65533;eQg&#337;	D&#65533;0&#65533;&#65533;&#65533;&#65533;&#65533;x&#65533;F&#65533;&#65533; B &#65533;A&#65533;&#65533;&#65533;L&#65533;&#877;&#65533;&#65533;$y&#65533;&#65533;&#65533;&#65533;&#65533;4&#65533;Pf&#65533;&#458;&#335;x&#65533;&#1768;\&#65533;jF&#28934;&#65533;&#65533;&#65533;:&#65533;&#337;&#65533;&#65533;m&#65533;;&#65533;VT&#65533;,&#65533;V&#65533;&#65533;A&#65533;Da&#65533;&#65533;[&#65533;&#65533;P&#65533;,RL&#65533;&#65533;&#65533;"&#65533;&#65533;&#65533;@&#65533;! &#65533;.&#65533;&#65533;&#65533;&#65533;-"&#65533;&#930;&#65533;7&#65533;DvD&#65533;\.w&#65533;X&#65533;ne&#65533;&#65533;&#65533;&#65533;H&#65533;&#65533;BaE&#65533;&#65533;)&#65533;&#1328;O&#65533;&#65533;&#65533;|&#65533;&#65533;&#65533;Sv&#65533;&#65533;g&#65533;h4&#65533;&#65533;&#65533;Y&#65533;J&#65533;@&#65533;:&#65533;&#65533;&#65533;`&#65533;Z&#65533;(&#65533;&#65533;i&#65533;H&#65533;,&#65533;[&#65533;&#65533;m$D&#65533;&#65533;&#65533;&#65533;D&#65533;0&#65533;&#65533;&#65533;&#65533;\&#65533;O&#65533;M&#65533;&#65533;&#65533;&#65533;&#65533;&#65533;&#65533;^&#65533;&#65533;&#65533;&#65533;&#65533;&#368;&#65533;L&#65533;&#65533;,*&#1896;&#65533;&#65533;L&#65533;]&#65533;T&#65533;&#65533;R&#65533;8&#65533;R)&#1440;kepe&#65533;D&#65533;&#65533;&#65533;,A&#65533;^UD$&#65533;`&#65533;&#65533;&#65533;Gt&#65533;&#65533;&#65533;&#65533;&#65533;8&#1077;&#65533;4&#65533;EVF&#65533;&#65533;&#955;&#65533;F&#65533;&#65533;&#65533;&#65533;STA&#65533;&#65533;&#65533;G&#65533;I)&#65533;&#65533;&#65533;I&#65533;&&#65533;&#65533;&#1617;q&#65533;)&#65533;&#65533;M&#65533;&#65533;&#65533;M&#65533;&&#65533;I*&#65533;@>+&#65533;&#65533;&#65533;&#65533;&#65533;&#65533;8&#65533;&#65533;&#65533;DP&#65533;&#65533;&#65533;&#65533;J^&#65533;&#1437;VE	~1RK&#65533;h&#65533;&#65533;:_&#65533;n&#65533;$m&#65533;&#65533;&#65533;&#65533;&#65533;jU&#65533;$&#65533;*MR&#65533;&#65533;&#65533;&#1287;&#65533;a&#65533;(gwH&#65533;&#65533;u&#65533;&#65533;d
'&#65533;&#65533;s&#65533;l\&#65533;&#65533;M&#65533;&#65533;&#65533;(F&#65533;MJ&#65533;&#65533;s&#65533;&#65533;<&#65533;(&#65533;!&#65533;&#524;Z fF&#65533;&#65533;&#65533;,A&#65533;J&#65533;T]&#65533;&#65533;q&#65533;&#65533;&#65533;&#1198;&#65533;p&#65533;&#65533;*|&#260;8&#65533;^&#65533;&#65533;T&#65533;&#65533;pM&#65533;p&#65533;&#65533;&#65533;iE&#65533;M&#65533;&#65533;&#65533;&#65533;&#65533;&#65533;&#65533;I&#65533;&#65533;&#65533;.&#65533;&#2011;,&#65533;Ac7&#65533;h_&#65533;&#65533;&#65533;&#65533;A&#65533;&#65533;!&#65533;&#65533;&#65533;&#65533;&#1112;&#65533;&#1254;)&#65533;)UC a&#65533;&#21519;&#65533;t2&#65533;)&#65533;?=o_&#65533;&#65533;+*g&#65533;.u8D&#65533;
S%&#65533;&#672;S&#65533;^.&#65533;(&#65533;a&#65533;F&#65533;:jc&#65533;8&#65533;f5&#65533;&#65533;Z&#65533;4&#65533;&#65533;&#65533;"b$&#65533;&#65533;&#65533;&#65533;S&#65533;&#65533;&#65533;&#65533;"&#65533;T&#65533;&#65533;&#65533;DhT&#65533;&#1035;'M&#65533;&#65533;IG&#65533;%/&#65533;&#65533;&#65533;&#65533; ;&#681;&#65533;&#65533;&#65533;a&#65533;&#65533;:1[&#65533;&#65533;&#65533;&#65533;~&#65533;N&#65533;(*&#65533;.&#65533;&#141;E&#65533;&#65533;1&#65533;p&#65533;&#65533;J&#65533;&#65533;&#65533;&#1152;4&#65533;(&#65533;uc&#65533;&#65533;&#65533;H&#65533;&#65533;&#65533;a&#65533;W&#65533;&#65533;U&#65533;&#65533;&#65533;&#65533;&#65533;&#65533;la&#65533;h&#65533;&J&#65533;"~ra&#65533;&#65533;^&#65533;=tX&#461;PIO&#65533;&#65533;&#260;&#65533;&#65533;&#65533;/&#65533;&#581;&#65533;KK&#783;u6*af&#65533;&#65533;&#65533;<&#65533;&#65533;&#65533;lh&#65533;]&#65533;&#458;&#65533;&#65533;S&#65533;Kn&#65533;&#65533;2]P&#65533;&#65533;&#65533;&#65533;&#292;+&#65533;X&#65533;&#65533;&#65533;KR&#65533;&#65533;`_&#65533;&#65533;&#65533;q&#65533;&#65533;&#65533;&#65533;V&#65533;&#65533;&#65533;QA&#65533;Xd&#65533;&#65533;&#65533;&#65533;D&#65533;&#65533;&#65533;&#65533;&#65533;rL&#65533;e&#65533;&#65533;&#65533;io&#65533;&#65533;&#65533;G&#65533;&#65533;a&#65533;g&#65533;c&#65533;A&#65533;__&#65533;F&#65533;4A &#65533;-&#65533;TC&#65533;KJ	&#65533;Z&#65533;Q&#65533;&#65533;PZwE &#65533;Q)&#65533;3A&#65533;t^&#65533;}&#65533;^&#65533;&#65533;AI+&#65533;[&#65533;&#65533;&#65533;F&#65533;`&#65533;Mq&#65533;&#65533;-&#65533;&#65533;&#65533;&#65533;=&#65533;y4&#65533;&#65533;&#65533;44&#1436;&#65533;&#65533;z&#65533;|&#65533;&#65533;	&#65533;Xd&#65533;&#65533;&#65533;&#65533;&#65533;}F&#65533;H&#65533;&#65533;I&#65533;&#65533;ZK^&#65533;8&#65533;e0&#65533;&#65533;&#65533;&#65533;PH&#65533;&#65533;&#65533;&#65533;&#65533;&#460;=}!&#65533;&#65533;"0&#65533;#0!&#65533;bu`&#65533;&#65533;a>&#65533;&#65533;?U&#1335;[&#65533;=	)$\&#65533;`&#65533;x&#65533;=i&#65533;&#1622;&#65533;&#65533;&#65533;p&#65533; (&#65533;=!&#65533;&#65533;&#65533;&#65533;F}&#65533; &#65533; &#65533;&#65533;&#65533;&#65533;-&#65533;&#65533;&#65533;!&#65533;&#65533;h&#65533;&#65533;Nb&#65533;&#65533;&#65533;&#65533;Tc&#65533;5&#65533;}J&#65533;fR,&#65533;&#65533;EI&#65533;&#65533;&#65533;ZN&#45087;&#65533; &#65533;Xhm':&#65533;J&#65533;&#65533;&*&#65533;n&#65533;"&#65533;&#65533;*&#65533;I&#65533;&#65533;,&#65533;&#65533;&#65533;&#65533;&#65533;b,9&#65533;&#65533;O&#60565;h&#65533;&#65533;&#65533;s&#65533;T&#65533;&#65533;Kr$&#65533;J?&#65533;&#65533;&#65533;Z,&#65533;[&#65533;&#65533;C4z&#65533;&#65533;I&#1208;&#65533;&#65533;TsKaH
&#65533;&#65533;&#65533;a&#65533;&#65533;1&#65533;&#65533;y
&#65533;&#65533;3
Ge&#65533;Z&#65533;&#65533;e&#65533;Y&#65533;hY&#65533;I&#65533;&#65533;P&#65533;&#65533;OJ&#65533;&#65533;`P&#65533;&#272;Hg
&#65533;]_&#1701;v&#65533;&#65533;u&#65533;r&#1480;#&#65533;&#65533;&#65533;Q&#65533;o&#65533;&#65533;H=&#65533;m&#1958;&#65533;&#65533;aI&#65533;!L&#1285;{!&#65533;&#65533;&#65533;&#65533;&#65533;&#65533;&#65533;H&#65533;yP&#65533;4qR&#861;T&#1645;<|&#65533;f&#65533;P&#65533;&#1312;&#65533;&#65533; &#1913;O&#65533;&#65533;"v4q&#65533;t'r&#65533;&#65533;d&#65533;]N<PN`&#65533;,8, &#65533;&#65533;G&#65533;Kmi]x&#65533;,qE&#65533;0&#65533;5&#65533;$&#65533;&#65533;&#65533; %&#65533;I&#65533;$A&#65533;eyk&#1067;&#544;&#65533;&#65533;&#65533;&#65533;&#65533;U&#65533;&#65533;G	&#65533;&#65533;&#65533;&#65533;&#65533;&#65533;&#65533;\&#65533;&#65533;&#65533;&#65533;&#65533;&#65533;&#65533;\f8&#65533;&#65533;@&#65533;&#65533;,&#65533;&#65533;&#65533;&#65533;&#65533;/E&#65533;&#65533;&#65533;&#65533;H,O&#65533;&#1476;"^Q&#65533;&#65533;&#301;_^j&#65533;&#65533;&#65533;&#65533;&#65533;U&#65533;&#65533;A&#65533; '&#65533;&#65533;gQ&#65533;Q&#65533;_z&&#65533;b&#65533;mX&#65533;\&#19397;&#65533;``&#65533;upDM8WJv&#65533;&#65533;j&#65533;h&#65533;&#65533; &#65533; &#65533;&#65533;"d&#65533;t&#65533;An&#65533;&#65533;&#65533;Zg,H&#65533;7&#65533; &#65533;~&#65533;w&#65533;&#65533;B&#1626;m&#65533;!=&#65533;&#65533;7F"," B!&#65533;&#65533;B&#65533;"<$@&#65533;#<B&#65533;'!&#65533;x&#65533;i&#65533;B"4B&#65533;;&#65533;",?"&#65533;&#65533;&#65533;&#65533;s!Lg&#65533;g&#28176;&#65533;&#65533;&#65533;&#65533;&#65533;{&#65533;&#65533;&#65533;A&#65533;@&#65533;Z&#65533;&#65533;h&#65533;@:dHP @~&#65533;&#65533;9&#65533;'&#65533;:t&#65533;&#65533;&#1139;&#65533;&#65533;<v&#65533;&#529;C&#65533;N&#65533;;?&#65533;&#65533;&#988;6h&#668;I&#65533;&#65533;&#65533;7r&#49724;c&#65533;c&#65533;&#65533;|&#65533;&#65533;&#65533;M&#65533;7n&#1312;9&#65533;&#65533;&#65533;:y&#65533;&#65533;&#1097;&#65533;&#65533;=&#65533;I&#65533;D&#65533;CgN&#397;v&#65533;&#65533;&#65533;&#65533;g&#65533;&#65533;>~&#65533;&#65533;1&#1055;>g&#65533;&#65533;&#65533;&#65533;&#65533;i&#65533;wl~&#65533;#&#65533;"&#1415;v&#65533;&#65533;&#65533;&#55174;u&#65533;F&#65533;&#65533;"&#65533;&#65533;l&#65533;E#&#65533;&#65533;6p&#65533;&#521;&#65533;96&#65533;&#1425;&#65533;&#65533;M&#65533;&#65533;q&#65533;&#65533;&#65533;&#65533;sMi&#65533;&#65533;kF&#65533;c&#65533;F&#65533;o&#1180;Q&#65533;&#65533;5=&#1368;)cf&#65533;&#65533;e&#65533;&#65533;d&#65533;f&#65533;&#65533;3&#65533;&#65533;&#65533;&#65533;&#65533;4jh&#65533;y&#65533;&#65533;&#65533;7k&#65533;p&#65533;"EJ&#65533;$E&#65533;p&#65533;&#65533;&#65533;Ky&#65533;^&#65533;,&#65533;&#65533;K&#65533;,^&#65533;|&#65533;7K6k&#65533;&#65533;&C&#65533;&#65533;~2f&#1544;L&#65533;8"{H&#65533;&#65533;&#65533;C:8(&#65533;4&#65533;&#65533;j&#65533;&#65533;(&#65533;&#65533;&#65533;&#65533;&#65533;&#65533;&#65533;&#65533;O%&#65533;+-&#65533;3&#65533;c&#65533;&&#1840;&#65533;&#65533;&#65533; &#65533;|rc3&#65533;+&#65533;&#1162;&#65533;&#65533;6bS#&#65533;&#65533;&#65533;N&#65533;/&#65533;3&#1020;-&#65533;HR,&#65533;&#65533;&#65533;;+&#65533;&#65533;&#65533;-&#65533;&#258;&#65533;.&#65533;&#65533;&#65533;&#65533;-4&#65533;&#65533;O%&#65533;|C)8 9&#65533;r&#65533;1&#65533;&#65533;"&#65533;C&#65533;&#65533;&#65533;&#65533;b&#65533;/&#26931;$&#65533;&#65533;"&#65533;&#65533;&#65533;h3&#65533;,&#65533;&#65533;&#65533;&#65533;+&#65533;Hr.&#65533; c&#916;&#65533;&#65533;&#65533;4.$p&#65533;&#65533;&#65533;c&#65533;&#65533;&#16395;&#65533;&#65533;&#65533;&#65533;&#545;&#65533;d#Q&#65533;0&#65533;C&#65533;1_&#65533;.&#65533;&#65533;&#65533;&#65533;&#65533;&#65533;h#&#65533;46&#65533;n7&#65533;&#1792;&#65533;&#1196;0b&#65533;8&#65533;&#65533;x&#65533;&#65533;0&#65533;0&#65533;0x[&#65533;&#65533;&#65533;&&#65533;K3&#65533;Y.&#65533;&#65533;&#65533;&#65533;(&#65533;&#65533;B
,&#65533;p&#65533;<y&#65533;	&#65533;4&#65533;}&#65533;&#65533;&#65533;&#65533;4&#65533;.&#65533;J8p&#65533;&#935;&#65533;&#65533;&#65533;z&#65533;&#65533;|T&#613;k&#65533;&#65533;&#65533;&#65533;V&#65533;u:&#65533;X&#65533;&#65533;<&#65533; $&#65533;&#65533;&#65533;h&#65533;6&#65533;&#65533;&#65533;.&#65533;J&#65533;&#65533;&#65533;&#65533;C,A

D&#65533;&#65533;&#65533;A@&#65533;&#65533;&#65533;Z&#65533;? )D C!$eA
Y&#273;Fxf&#65533;E&#65533;,&#65533;&#65533;BL&EI&#65533;C&#65533;&#65533;jD)&#65533;&#65533;	&#65533;&#65533;&#65533;Bl>y&#65533;&#65533;&&#65533;&#65533;&#65533;i&#65533;=f&#65533;&#65533;&#65533;&#65533;^&#65533;&#65533;&#65533;&#65533;N&#65533;&#65533;k$k&#65533;AYdB&#65533;&#65533;;&#65533;&#65533;&#65533;&#65533;&#65533;(
&#46039;&#65533;&#65533;&#65533;&#65533;&#65533;.&#65533;,&#65533;&#65533;t&#65533;&#65533;=&#65533;&#65533;&#240;&#65533; o&#65533;&#65533;;&#65533; &#65533;d&#65533;Q^&#65533;&#65533;&#65533;&#65533;&#65533;0&#65533;$&#65533;&#65533;c&#65533;K{&#65533;DI&#65533;k&#65533;&#65533;H&#65533;,&#65533;&#65533;&#65533;#u&#65533;&#65533;R.&#1919;&#65533;C&#19594;&#65533;F:&#65533;?&#65533;z&#65533;&#65533;m&#1935;=&#65533;p&#248;&#65533;h&#65533;&#65533;:&#65533;Xq&#65533;8$J&#65533;&#65533;&#65533;&#65533;Z&#65533;w&#65533;v&#65533;&#65533;:&#65533;*\!&#65533;&#65533;pM&#65533;&#65533;Hl13&#65533;&#65533;&#65533;1
}\&#65533;&#65533;&#65533;&#65533;M&#65533;F&#65533;d&#65533;5\r&#65533;&#65533;&#65533;|&#65533;6&#65533;a&#1729;B&#65533;&#65533;'La
T&#514;&#65533;&#65533;t*"q&#65533;
S&#65533;&#65533;&#65533;&#65533;<G%&#65533;&#1059;&#65533;4&#65533;&#1068;&#65533;@&#65533;iW&#65533;&#65533;SB&#65533;&#65533;&#65533;2za&#65533;&#65533;S&#65533;
&#65533;44&#65533;	7&#65533;+4**&#65533;&#65533;#%.&#65533;<]pb&#65533;&#1152;!9&#65533;d1&#65533;&#65533;L&#65533;&#65533;"&#65533;&#65533;_&#65533;|&#65533;&#1316;(H&#65533;
W&#65533;&#65533;&#65533;&#65533;&#65533;,laY&#65533;B&#65533;&#65533;o&#65533;&#65533;
R&#65533;B?hFFY&#65533;_@Ub&#65533;&#65533;&#65533;2&#65533;&#65533;&#65533;_[R&#65533;|Ju&#65533;j}&#65533;<x
&#65533;&#65533;Fv&#65533;&#65533;K&#65533;&#65533;&#65533;*\&#65533;aH\&#65533;&#65533;&#65533; &#65533;(L&#65533;
iL&#65533;(&#65533;'E&#65533;&#65533;Qg&#65533;M&#65533;l&#1263;2&#65533;h&#65533;&#65533;Q&#65533;h.v&#65533;(&#1032;&#65533;ILb&#18144;&#65533;aHc Jg&#65533;R&#65533;8&#65533;KXe"f&#65533;)&#65533;c^h&#65533;IF&#65533;s&&#65533;&#65533;?&#1116;&#65533;&#65533;R&#65533;&#65533;[&#65533;&#65533;^&#65533;a&#65533;0&#65533;,PB&#65533;
]&#65533;&#65533;&#65533;'u&#65533;A&#65533;&#65533;M&#65533;bFH7i&#65533;&#65533;id&#65533;&#65533;&#65533;&#1060;}&#65533;s&#65533;&#65533;&#65533;5&#65533;&#65533;&#65533;%\K&#65533;&#65533;&#65533;A@&#65533;&#65533;G&&#65533;&#65533;&#65533;!{A	&#1084;~b&#65533;&#65533;&#65533;$qUY&#65533;S&#65533;2&#65533;&#65533;l&#65533;,gQ&#65533;\&#65533;&#65533;&#65533;EyJ	&#65533;W&#65533;V&#65533;&#65533;&#65533;&#65533;"&#65533;&#65533;K
&#65533; q&#65533;&#65533;e&#65533;&#65533;X&#65533;&#65533;T&#65533;g&#65533;p&#65533;S&#65533;v4&#65533;&#65533;&#65533;i&#65533;&#65533;*T&#65533;C &#65533;gs&#65533;&#65533;&&#65533;&#65533;&#65533;&#65533;r&#65533;&#65533;S&#65533;&#1416;HD&#65533;p&#65533;"&#65533;F"&#65533;&#65533;t&#65533;p&#65533;&#65533;$D!v"&#65533;<h&#384;&#65533;&#65533;&#65533;&#65533;v&#65533;&#65533;:&#65533;&#65533;|&#65533;!&#65533;v&#65533;&#65533;9L-[&#65533;&#65533;
&#65533;&#65533;D&#65533;L&#65533;G&#65533;&#65533;&#65533;9&#65533;&#268;&#65533;&#65533;&#65533;l!&#19848;&#65533;FB&#65533;X`&#65533;zT&#65533;f&#65533;&#65533;&#65533;C&#65533;m&#65533;7&#65533;&#65533;&#65533;&#65533;bs&#65533; r&#65533;A,&#65533;i&#65533;(&#65533;B2&#684;&#65533;bH&#65533;
W&#65533; #6&#65533;A&#65533;C&#65533;&#65533;&#65533;2&#65533;&#65533;be&&#65533;&#65533;&#65533;&#65533;&#65533;&#65533;&#65533;t.&#65533;v&#65533;H5&#65533;7&#65533;&#65533;&#294;1?&#65533;_&#65533;&#1234;&#65533;l&#65533;0&#65533;1&#65533;SDt&#65533;T&#65533;&#65533;i&#582;&#65533;P&#65533;=e&#65533;
&#65533;T&#65533;&#65533;&#65533;&#65533;&#65533;,'Ymjc&#65533;`&#65533;q&#65533;&~&#65533;d&#65533;&#65533;`&#65533;hC&#65533;5&#65533;&#65533;&#65533;A&#65533;P &#65533;&#65533;+u&#65533;?&#65533;&#65533;&.&#65533;&#65533;&#65533;&#65533;&#65533;&#65533;~&#65533;%&#65533;&#65533;d&#65533;&#65533;$%a&#65533;&#65533;d&#65533;&#65533;&#65533;_{&#1930;bX&#65533;&#65533;d&#65533;&#358;-@&#65533;&#65533;ShB&#65533;0&#65533;(/a&#65533;N&#65533;&#65533;x&#65533;&#65533;&#65533;nA!&#65533;X&#65533;&#65533;&#54533;*8&#579;&#65533;&#65533;&#65533;&#65533; &#65533;0(&#65533;9]&#65533;S&#65533;&#65533;&#1254;&#65533;\&#65533;
&#65533;&#65533;&#65533;&#65533;&#65533;f'&&#65533;&#65533;Nt&#9387;&#65533;&#65533;=&#65533;*\&#65533;b&#65533;&#65533;&#65533;&#65533;&#65533;(8&#65533;Eh&#65533;&#65533;&#65533;&#65533;d,&#65533;&#65533;b&#65533;&#65533;&#65533;&#65533;&#65533;J&#65533;&#65533;
U&#65533;&#65533;&#65533;&#65533;&#65533;$F&#65533;&#906;&#65533;S&#65533;&#65533;&#1063;&#65533;h&#65533;d&#65533;&#65533;H&#65533;c
&#65533;5&#65533;&#65533;p:&#65533;P%VA&#65533;r&#65533;\Y &#65533;A&#65533;&#65533;&#65533;&#154;&#65533;&#65533;f@]2>&#65533;$&#65533;&#65533;F,
&#1094;&#65533;&#65533;(&#65533;&#65533;&#65533;&#65533;&#65533;GZnqTE&#65533;&#65533;&#65533;&#65533;h&#65533;v&#65533;&#65533;)`rJ&#65533;A&#65533;7&#256;&#65533;F7&#356;V&#65533;&#65533;&#65533;J&#65533;4&#65533;&#65533;&#65533;&#65533;W\&#65533;JS&#65533;"D'&#65533;&#65533;&#65533;c&#65533;&#2007;&#65533;&#65533;"12M&#65533;&#65533;&#65533;&#65533;pki&#65533;^&#65533;&#65533;R&#65533;&#65533;T|s!	]&#65533;&#65533;&#1213;te-{&#65533;
&#734;8&#65533;&#65533;b"&#65533;T&#65533;&#65533;&#65533;&#65533;5i&#65533;&#65533;&#536;g&#65533;%&#65533;&#65533;&#65533;["&#65533;&#65533;Dy&#65533;;X&#65533;S&#65533;>V&#65533;&#65533;x&#65533;#x&#65533;V&#65533;&#65533;A'&#65533;bf^&#65533;r&#65533;&#65533;&#65533;l&#1547;^&#65533;2&#65533;&#65533;a&#65533;&#65533;&#65533;D&#65533;&#65533;2&#65533;&#65533;<!.&#65533;8O&#65533;W&#65533;&#65533;[&#65533;&#65533;_&#65533;U&#65533;&#65533;YD&#35629;&#65533;&#65533;&#65533;X&#65533;&#65533;&#65533;&#65533;l&#65533;#x&#65533;&#65533;KY&&#1284;&#65533;O-&#65533;f&#65533;@d&#65533;jT&#65533;&#65533;&#65533;rq&#65533;&#65533;L&#65533;vM&#65533; &#65533;C,b&#65533; RJ&#65533;4&#65533;Cc&#1102;2&#65533;&#65533;-+&#65533;M&#65533;M&#65533;F&#65533;&#65533;&#65533;&#65533;r&#65533;`&#65533;&#65533;&#65533;fG&#65533;it&#65533;`&#65533;&#65533;&#65533;Z&#65533;M:&#65533;& &#65533;&#65533;~g&#65533;&#65533;I%&#65533;4j>&#65533;&#65533;p&#416;&#65533;&#65533;|&#65533;6&#65533;&#855;&#65533;&#65533;&#65533;z&#65533;!&#65533;/&#65533;g&#65533;&#65533;&#65533;&#65533;&#65533;F&#65533;%&#65533;&#65533;&#65533;&#65533;&#65533;&#65533;!&#65533;&#65533;&#65533;&#65533;&#65533;&#65533;&#65533;&#65533;
&#65533;&#65533;[&#65533;`&#65533;
&#65533;#&#65533;&#65533;&#65533;1&#65533;B:d&#65533;&#65533;&#65533;&#65533;&#65533;	&#65533;&#65533;4	&#65533; J&#65533; [&#65533;&#65533;(><I&#65533;&#65533;&#65533;T&#65533;c&#65533;&#65533;&#65533;h&#65533;&#65533;<&#65533;Q&#65533;&#65533;E&#1551;&#65533;|&#65533;&#65533;.)B&#65533;&#65533;&#65533;&#65533;N&#65533;&#65533;DhD &#1608;&#65533;N)\&#512;D&#65533;&#65533;&#65533;&#65533;&#160;Hp&#65533;=&#65533;&#65533;	&#65533;l
B&#65533;	&#65533;&#65533;
&#65533;&#65533;
&#166;&#65533;&#65533;L&#65533;@-%&#65533;N&#65533;~&#65533;'&#65533;&#33734;.dV&#65533;I9&#1551;`&#65533;&#65533;K,&#65533;&#65533;&#65533;&#65533;8X]&#65533;&#65533;Z&#65533;&#65533;N&#65533;$&#65533;&#65533;&#65533;&#65533; ]&#65533;&#65533;E<)&#876;&#65533;ZlE&#800;X&#65533;#>&#65533;E&#65533;&#65533;ls&#162;$&#65533;(P&#1082;/=N&#65533;h&#65533;&#65533;&#65533;`?&#1440;S&#65533;+&#65533;rm
&#65533;&#65533;
&#65533;H&#65533;$&#65533;&#65533;g&#65533;&#65533;&#65533;I&#65533;&#65533;H&#65533;cQ&#65533;DN&#65533;#~
&#65533;:&#65533;&#568;K"&&#65533;&#65533;v&#65533;/ [h&#65533;&#59760;J&#65533;&#65533;&#65533;b"&#65533;&#65533;&#928;Z&#65533; "&#65533;`&#65533;*&#65533;)&#65533;&#65533;&#65533;&#65533;w&#65533;&#65533;&#65533;j5&#65533;p&#65533;`&#65533;y."w&#65533;
&#65533;dqbe&#65533;nP&#65533;-&#65533;B&#65533;@&#65533;&#65533;\2&#65533;&#65533;&#65533;r4J&#65533;<n0&#65533;#,F&#65533;.&#65533;)<&#65533;b&#65533;y\&#65533;&#3111;8Q|<b&#65533;&#65533;"&#65533;,&#65533;&#8234;,j&#65533;&#65533;&#65533;&#65533;&#65533;AdE4C|&#65533;&#65533;z4e:&#65533;^~e&#65533;&#65533;r&#65533;g&#65533;&#65533;J"2F&#65533;3@J4l&#65533;*6&#65533;a`*&#65533;&#65533;fi$&#65533;&#65533;B &#65533;h&#65533;fd&#65533;&#65533; 9O&#65533;Do&#65533;!x&#65533;&#65533;&#65533;"f&#65533;&#65533;2yHB"&#65533;&#65533;&#65533;b&#484019;B&#65533;,&#65533;B&#65533;@&#65533;tx&#65533;v&#65533;&#65533;"8&#647;(&&#65533;&#65533;&#65533;&#65533;&#65533;&#65533; 9I&#65533;J@&#65533;)$&#65533;&#65533;{Hn&#65533;6c:X&#65533;',D&#65533;&#65533;/=&#65533;&#65533;E&#65533;#&#65533;&#65533;#8&#65533;&#65533;&#65533;~&#65533;4&#65533;b%&#65533;&#65533;9&#65533;#D&#65533;&#38794;&#65533;&#65533;$g&#65533;&#65533;&#65533;A.&#65533;&#65533;&#65533;&#65533;.&#65533;&#65533;>&#65533;&#65533;E&#65533;&#65533;R&#65533;F&#65533;+(R%d&#65533;B"&#65533;&#65533;&#65533;&#1546;&#65533;6(DE&#65533;&#65533;&#65533;$&#65533;&#65533;&#65533;&#65533;>=&#65533;b&#65533;&#65533;$&#65533;N&#65533;&#65533;%&#65533;&#65533;Df&#1028;)?x&#65533;D&#65533;&#1668;e}0mD7T&#65533;L&#65533;	&#65533;&#65533;)\&#65533;`&#65533;&#65533;&#65533;&#65533;&#256;Z6&#65533;J%=i&#65533;l&#65533;D&#65533;I&#65533;D=;&#65533;<Pi&#65533;&#65533;&#65533;`jC&#1674;&#65533;&&#65533;+&#65533;&#65533;&#65533;&#65533;&#65533;`B8&#65533;&#65533;X&#65533;&#65533;O6&#65533;&#65533;&#65533;V&#65533;Ch&#65533;~h&#65533;&#65533;&#65533;&#65533;tc	&#65533;	i"&#65533; 7&#65533;#K&#65533;&#65533;&#65533;&#1856;/&#65533;b&#65533;&#1682;&#65533;&#1792;:&#65533;&#65533;&#65533;^$1&#65533;cH@&#65533;ET&#20808;&#65533;A&#65533;&#65533;&#65533;#(&#65533;&#1896;&#65533;
&#65533;&#65533;&#65533;`&#1100; 	F&#590;:&#65533;&#65533;&#65533;K&#65533;(%&#65533;0)d&#65533;~&#65533;W&#65533;&#65533;&#65533;DA|&#65533;t1&#65533;3&#65533;&#65533;&#65533;38&#65533;&#270;#&#65533;&#1056;W&#65533;&#65533;&#65533;&#65533;&#65533;dcm0&#65533;5&#65533;Gp&#65533;'&#65533;HF&#65533;&#65533;"&#65533; #8&#65533;1&#65533;m&#65533;',&#1713;&#65533;T&#65533;i&#65533;F&#65533;&#65533;&#65533;o&#65533;@An&#65533;'x/&#65533;
!&#65533;Rc\.*&#65533;&#65533;KncN&#65533;&#65533;&#65533;&#65533;bN&#65533;4{|&#65533;&#65533;FcE&#65533;cL&#65533;&#65533;&#65533;&#65533;&#65533;!4&#65533;.4&#65533;L&#65533;~&#65533;&#65533;&#65533;&#65533;&#65533;4&#65533;o%^&#65533;m&#65533;+cN&#65533;&#65533;Faa\/&#65533;&#65533;I&#65533;&#65533;&#65533;gN&#65533;'&#65533;&#65533;&#65533;k&#65533;&k&#65533;Fo&#65533;N)&#65533;1&#65533;,&#65533;+&#65533;*k&#65533;&#65533;&#65533;f4&#65533;adj&#65533;ZM&#65533;&#65533;&#65533;,*&#26001;/&#65533;qM[&#65533;2|&#65533;!8&#65533;0)&#65533;(&#1191;vH&#65533;&#65533;@9&#65533;&#1552;&#65533;+&#65533;&&#65533;b5l&#65533;w4c&#65533;j&#65533;2&#65533;&#65533;&#65533;P&#65533;Z&#65533;Oj&#65533;E&#65533;&#65533;U&#65533;/6&#65533;Y\d&#65533;t#Vg&#65533;`P&#65533;&4W.&#65533;&#65533;&#65533;&#65533;&#65533;G&#65533;bG&#65533;`H&#65533;&#65533;&#65533;&#65533;h&#838;&#65533;D&#65533;B&#65533;Z"&#1794;*$&#65533;284Y&#65533;+]&#65533;DB&#65533;&#65533;&#65533;dP%&#65533;&#65533;&#65533;$=&#65533;&#65533;O%UHH&#65533;(&#65533;&#65533;b&#65533;hM&#65533;&#65533;78l&#65533;&#65533;s&#65533;&#65533;&#65533;&#65533;(&#65533;&#855;&#65533;DH@&#65533;Ob&#65533;&#65533;J&#65533;&#65533;&#65533;T&#65533;b&#65533;)7&#65533;&#65533;M&#65533;&#65533;&#65533;&#65533;E?&#65533;&#65533;E&#65533;&#65533;rd4&#65533;"R$&#287;&#65533;Kr&#65533;&#65533;D&#65533;&#65533;?&#1540;A&#65533;&#65533;j+&#65533;i7)P&#65533;M&#65533;m&#65533;&#65533;&#65533;T
&#65533;&#65533;Z`6d&#65533;&#65533;&#65533;2p&#65533;F&#65533;eK2F^.&#65533;g&#65533;f(7&#65533;I&#65533;&#65533;HA&#65533;&#65533;Z&#65533;&#65533;m1N&#65533;	Y&#65533;&#65533;&#65533;&#65533;&#65533;I&#65533;&#65533;P&#65533;&#65533;&#65533;l&#65533;p&#65533;N&#65533;&#65533;>&#65533;&#65533;F&#3471;&#65533;&#65533;M&#65533;0fQ&#65533;67&#65533;T&#65533;O:&#65533;&#65533;`&#65533;eGlFG&#65533;&#65533;6&#65533;&#65533;&#65533;/&#65533;\&#65533;X5&#65533;&#65533;&#65533;1*&#65533;&#65533;	O!&#65533;'&#65533;
R#&paO1&#65533;&#65533;&#65533;&#65533;W	A A$&#65533;&#65533;~&#65533;&#65533;j&#65533;&#65533;
&#65533;&#65533;&#65533;]<C%q&#65533;h&#65533;",~&#65533;y&#65533;&#65533;,e&#65533;&#65533;&#65533;&#65533;r$o&#65533;,&#65533;&#65533;v4$C&#65533;&#65533;&#54064;&#65533;&#65533;&#65533;&#65533; &#65533;&#65533;+AgM#v&#65533;&#65533;&#65533;gH&#65533;$G1m^$L&#65533;pK&#65533;&#65533;SA&#65533;&#65533;&#65533;&#65533;&#65533; &#65533;&#65533;&#1588;|&#65533;&#65533;WN
b&#65533;qm&#1719;&#65533;z&#65533;on&#65533;"b&#65533;e&#65533;&#65533;c#&#65533;*"&#65533;J&#65533;
&#65533;&#65533;R&#65533;fB&#65533;_&#65533;>Br&#65533;`/ &#65533;.6t1&#65533;&#65533;M&#65533; &#65533;&#65533;&#65533;*8^BwHb&#65533; W&#65533;&#65533;&#65533;6fu&#65533;Td&#65533;)&#65533;&#65533;+&#65533;*&#65533;3&#65533;%&#65533;d1Kt&#65533;LC:+&#65533;X&#1443;&#65533;.&#65533;&#65533;F&#65533;FZB&#65533;&#65533;H@&#65533;`F&#65533;W>&#65533;&#65533;&#65533;&#65533;>&#65533;&#65533;&@&#65533;&#65533;&#65533;&#65533;C&#65533;$&#208;&#65533;W&#65533;G5k^i&#65533;%~&#65533;?V&#65533;&#65533;&#691;1&#65533;y&#65533;#.# &#65533;B&#65533;&#65533; 9&#65533;&#65533;7=I&#65533;@&#65533;Rq9&#65533;&#65533;1/&#65533;D&#65533;h?&#65533;&#65533;H&#65533;(&#65533;E&#65533;n$EW&#1107;M&#65533;1&#65533;&#65533;G&#65533;l&#65533;&#65533;Ck&#755;&#65533;&#65533;
&#65533;&#65533;&#65533;y5&#65533;VD&#65533;`&#65533;^N&#65533;&#256;&#65533;&#65533;&#65533;&#65533;2&#65533;&#65533; &#65533;t&#65533;&#1622;^rEbS=&#65533;&#65533;&#65533; 0&#65533;9&&#65533;&#65533;L&#65533;P&#864;N49&#65533;&#65533;o7&#65533;&#65533;T5eV&#65533;&#1936;&#65533;K&#65533;QF&#65533;2&#65533;&#65533;%&#65533;&#65533;&#65533;&#65533;yCf&#65533;LD&#65533;8&#65533;&#65533;&#65533;&#65533;,&#65533;L1%&#65533;&#65533;&#65533;S&#65533;lq?&#65533;&#65533;E&#65533;&#65533;V\M&#65533;&#256;(VDh&#65533;&#65533;&#65533;	&#65533;&#65533;V1Pbyc&#65533;e+I&#65533;^YkC&#65533;L&#65533;J&#65533;q&#65533;&#65533;T0G&#65533;4&#65533;&#65533;&#346;&#65533;&#65533;&#65533;&#65533;&#65533;g&#65533;@]&#65533;RO]&#65533;&#194;&#65533;&op&#65533;&#65533;&#65533;&#65533;C&#65533;K&#65533;&#65533;p&#65533;W&#65533;f&#65533;&#65533;WI&#65533;&#65533;&#1038;u &#65533;Q&#65533;N)6R&#65533;$&#65533;&#65533;l&#65533;&#65533;&#65533;&#65533;&#65533;R b&#65533;&#65533;&#65533;&#65533;&#65533;8&#65533;F &#65533;m&#65533;(&#65533;f(P"&#65533;`5&#65533;&#65533;{&#65533;Bd&#65533;&#33675;G&#65533;&#65533;&#65533;-y&#65533;&#65533;&#65533;R&#65533;V#,&#65533;&#65533;&#65533;gf&#65533; &#65533;&#65533;"&#65533;B&#65533;|3b&#65533;u&#65533;&#65533;?&#65533;[Xh&#65533;w&#65533;+%GpT&#65533;m&#65533;f&#65533;M&#65533;8&#65533;&#65533;bl&#65533;&#52525;W&#65533;&#65533;`&#65533;&#65533;&#65533;`.`
&#65533;&#65533;@&#65533;F'&#65533;I&#1093;6D&#65533;\&#65533;&#65533;&#65533;6&#65533;Z"Wj&#65533;b&#65533;F&#65533;c&#65533;6(&#65533;&#65533;Y&#65533;_EK&#65533;(&#65533;&#65533;&#65533;.&#65533;+W&#65533;&#65533;&#65533;&#65533;~dV&#65533;0&#65533;-B&#65533;\&#65533;&#65533;i-&#65533;ZI&#65533;&#65533;U&#65533;&#591;`&#65533;&#65533;&#65533;&#65533;&#65533;&#1644;&#65533;&#65533;>)&#65533;<&#65533;&#1254;&#65533;Q0)N&#65533;M&#65533;n&#65533;d&#65533;&#65533;H&#65533;&#65533;&#65533;w&#1053;&#65533;k^X&#65533;&#65533;o&#65533;&#65533;T,P&#65533;&#65533;&#65533;&#65533;&#65533;&#65533;&#65533;D&#65533;&#65533;z&#65533;&#65533;&#523;%O&&#65533;Kh&#65533;&#661;-9&#65533;&#65533;&#65533;&#256;&#65533;*&#65533;F&#65533;&#65533;&#65533;&#65533;M&#65533;&#65533;&#65533; 
&#65533;&#65533;	&#387;&#65533;_&#65533;&#65533;&#65533;&#128;&#282;&#65533;&#65533;&#1694;&#65533;@ ;&#65533;J`6&#1374;&#65533;&#1728;&#65533;&#1414;&#65533;S&#65533;}I(J&#65533;W&#65533;_&#65533;)g&#65533;&#726;H@<r&#65533;&#1200;8^&#65533;&#65533;g&#65533;Z&#65533;&#65533;ZL&#65533;M^d(&#65533;&#65533;N&#65533;6&#65533;i&#65533;F{&#65533;4&#65533;&#1760;<Aza&#65533;&#65533;&#65533;&#65533;&#65533;>r&#65533;&#65533;&#65533;&#65533;L&#65533;&#932;&#65533;&#65533;&#65533;%&#65533;&&#65533;&#65533;&#560;&#65533;&#65533;wC&#65533;a&#65533;&#65533;&#65533;W&#65533;&#65533;&#258;&#65533;]&#65533;&#65533;3	&#763;j&#65533;&#65533;&#65533;+S&#65533;&#65533;*4&#65533;f&#65533;&#1572;&#65533;T&#65533;&#65533;%&#65533;?Y&#65533;{&#65533;a&#65533;&#65533;&#65533;&#65533;FJ&#65533;Mk&#65533;v&#1926;&#65533;JnO&#65533;n&#65533;<)&#65533;&#65533;*SD\&#65533;&#65533;&#65533;&#65533;&#65533;Y6p&#65533;&#65533;*j&#1820;D&#65533;D&#65533;&#65533;&#65533;5)&#65533;%&#65533;I}&#65533;&#65533;&#65533;J&#65533;x&#65533;&#65533;&#65533;"&#65533;)F"s"&#65533;TuG&#65533;J'&#65533;&#65533;!&#65533;&#65533;p&#65533;&#65533;&#65533;4&#65533;&#65533;&#65533;K&#65533;&#65533;&#65533;P&#65533;&#18439;&#65533;&#65533;&#65533;&#65533;&#65533;&#65533;&#65533;&#65533;&#65533;!pB&#65533;&#65533;"*&#65533;By&#65533;&#65533;+('&#65533;DSC&
r&#65533;,&#65533;/&#65533;x&#65533; &#65533;]&#65533;&#65533;&1&#65533;&#65533;&#65533;&#1073;$\&#65533;_Tm(&#65533;&#65533;&#65533;8&#65533; N&#65533;d&#1011;7n&#65533;&#65533;}I&#65533;&#65533;&#991;&#65533;&#65533;>VW?&#65533;&#65533;&#65533;&#65533;$&#65533;Qk&#65533;/?&#928;(
&#65533;&&#65533;&#65533;l&#65533;&#65533;&#65533;&#1292;&#65533;G&#677;I}c&#65533;&#65533;&#1364;&#65533;c	&#65533;&#65533;(&#65533;&#65533;:LcF&#65533;d&#65533;v&#65533;&#65533;bm	e&#65533;H&#65533;&#65533;&#65533;&#65533;$&#65533;&#65533;&#65533;&#28553;&#65533;&#65533;&#65533;&#65533;&#65533;&#65533;H&#65533;@&#65533;h&#65533;&#65533;"&#65533;&#65533;&#65533;&#65533;&#65533;&#65533;
,(&#762;c&#65533;&#65533;`&#65533;o&#65533;&#65533; dC&#65533;&#65533;&#1648;`&#476;&#65533;G9&#65533;&#65533;&#65533;I&#65533;&#65533;@,8&#65533;&#65533;H&#65533;&#65533;_&#65533;&#65533;B*&#65533;^r&#65533;&#65533;`	&#65533;@H&#65533;L>&#65533;Vz&#65533;S&#65533;&#65533;B@9&#65533;-&#65533;&#65533;p0&#65533;'_|&#65533;&#65533;"'&#65533;^D &#65533;&#793;5j&#65533;d&#65533;&#65533;3h&#65533;&#305;&#65533;&#65533;8m
&#65533;a&#65533;&#65533;M&#65533;&#2036;&#65533;&#65533;&#65533;&#65533;&#858;5lF"9R&#65533;7r&&#65533;&#65533;f&#65533;&#65533;6q&#65533;&#65533;&#65533;&#65533;F&#65533;2e&#65533;&#65533;&#595;&#65533;&#65533;:u~&#65533;!JG&#65533;3cb&#65533;&#65533;&#65533;M&#65533;3&#1656;&#65533;&#65533;5&#65533;G&#65533;m&#65533;l-&#65533;&l4jHZ&#65533;#&#65533;&#65533;<z&#65533;&#65533;&#1091;&#65533;&#65533;x&#65533;F&#65533;[G&#65533;I&#65533;n&#65533;&#65533;&#65533;&#65533;,&#65533;7n&#65533;j-&#65533;k&#65533;&#331;&#65533;F\XdW&#65533;r&#65533;&#65533;i#R&#65533;&#65533;4&#65533;&#65533;&#65533;L&#65533;&#65533;&#65533;&#1484;E&#65533;&#65533; U&#65533;&#65533;&#65533;&#1619;&#65533;N&#65533;g&#384;	&#243;&#65533;E2cD&#65533;9&#65533;F&#65533;&#65533;$&#65533;b>&#65533;f&#65533;&#65533;,Z&#65533;w&#65533;&#65533;&#65533;&#65533;&#65533;.^&#268;&#65533;&#65533;v0&#65533;&#65533;0&#65533;M&#65533;&#65533;2b&#65533;|#&&#65533;m&#65533;d2&#65533;~[t&#65533;Ls&#65533;(&#65533;j&#65533;9&#65533;&#65533;&#65533;oG&#65533;|&#65533;[R&#65533;&#65533;&#65533;~tl&#65533;BLA&#65533;]&#65533;&#65533;K&#65533;&#65533;!&#65533;&#65533;e4Qw&#65533;&#65533;k,d[&#65533;&#65533;&#65533;&#1929;&#65533;yQ&#65533;`D's&#65533;%E]m$&#65533;Zw&#769;apm&#65533;U&#65533;G&#65533;1Qj	)&#65533;&#65533;B&#65533;QFd&#65533;&#65533;t8&#65533;&#65533;r&#65533;QF}1&#65533; &#65533;q&#469;b&#65533;&#1303;W&#65533;e&#65533;(&#65533;h&#65533;&#839;YN*&#65533;&#65533;&#65533;&#65533;y&#65533;&#65533;]&#65533;IB&#65533;&#65533;&#65533;Aqv&#65533;Ec&#65533;a]d&#65533;&#65533;&#65533;W4&#65533;&#65533;\4&#65533;&#65533;Z&#65533;&#65533;\p&#65533;&#65533;a&#65533;&#65533;&#65533;&#65533;Yph&#65533;q&#65533;&#65533;&#65533;&#65533;qbQ%&#65533;&#65533;b&#65533;&#1130;]&#1850;&#65533;_|&#65533;E&#65533;&#65533;r&#65533;b&#65533;&#65533;z&#65533;QTa&#65533;&#65533;b|&#65533;E&#65533;&#65533;J&#65533;k&#65533;X`&#65533;i&#65533;&#65533;Z&#65533;&#65533;&#65533;yn&#65533;&#65533;&#65533;&#65533;&#65533;&#65533;\&#65533;u&#65533;&#65533;&#65533;v[i&#65533;&#65533;&#65533;4&#1636;Tm&#65533;&#65533;&#65533;^haTT&#65533;/&#65533;Ud&#65533;&#65533;xk&#65533;Q&#65533;lm&#65533;Q&#65533;m]dq&#65533;N4!QD&#65533;o&#65533;&#65533;A&#65533;N&#65533;2&#65533;&#65533;e&#65533;&#65533;&#65533;g]UTmpU&#65533;&#65533;&#65533;&#65533;!&#65533;[t*&#65533;@+&#65533;&#65533;UMs&#65533;Q&#65533;$&#65533;Yn&#65533;&#65533;Wfe&#65533;&#65533;#[z&#65533;GP7&#65533;&&#65533;"8&#65533;p&#65533;&#1094;&#65533;f&#65533;Ej$<&#65533;J&#65533;&#65533;_Il|dI&#65533;]hYO&#65533;4Wp&#65533;w&#65533;G&#65533;&#65533;&#65533;&#65533;S&#65533;&#65533;&#65533;&#1832;&#65533;&#1093;&#65533;V&#65533;&#65533;	2&#65533;ea&#65533;&#65533;&#65533;&#65533;,&#65533;4&#1287;{&#65533;&#1095;&#65533;&#65533;&#65533;&#65533;G&#65533;&#65533;|$9&#65533;\Q&#65533;Teq&#65533;&#65533;&#65533;q&#65533;xtu&#65533;&#506;Mp&#65533;A&#65533;&#65533;?&#65533;&#65533;&#65533;S&#65533;&#65533;&#65533;&#65533;j&#65533;&#65533;&#65533;{&#65533;`&#65533;&#65533;Z&#65533;&#65533;&#65533;&#65533;jg^m&#65533;i&#65533;,&#65533;&#1201;&#65533;XpqYP_&#65533;&#65533;&#65533;~&#65533;&#65533;b&#65533;&#65533;E&#65533;G&#65533;E&#65533;&#65533;o&#65533;/&#65533;&#65533;&#65533;&#65533;&#65533;&#65533;S0ZT&#65533;&#65533;VHZ&#65533;&#65533;&#65533;C&#65533;&#65533;&#65533;&#65533;eq&#65533;&#65533;&#65533;x&#65533;&#65533;}L&#65533;#&#65533;}2&#65533;b&#65533;&#65533; p*gXSt&#65533;G&#65533;&#65533;L&#65533;~&#65533;N&#65533;&#65533;&#1029;+x&#65533;e`&#65533;U&#65533;&#65533;0\azZ&#65533;&#65533;F&#65533;)Ha&#65533;4&#65533;&#65533;&#65533;T)L&#65533;d@A&#1316;&#65533;E\-&#65533;&#65533;&#65533;"&#65533;&#65533;)Q#DZ&#65533;PD5&#65533;`&#65533;C&#65533;Y&#65533;&#65533;&#65533;(@!
&#65533;d&#65533;sz&#146;!&#65533;U&#65533;	&#65533;&#65533;`&#65533;(&#65533;:&#65533;U&#65533;DV&#65533;&#65533;A&#65533;&#65533;5+&#1860;&#65533;"&#281;&#65533;&#65533;6&#65533;1Q&#65533;&#65533;e&#65533;aX&#65533; &#65533;"8a&#65533;V&#65533;&#65533;&#65533;&#65533;&#65533;*@a&#65533;Q&#65533;B&#65533;8&#65533;&&#65533; ,&#1299;&#65533;&#65533;U&#65533;u&#65533;<*&#65533;F&#65533;D&#65533;Y&#65533;&#65533;8&#65533;&#65533;0&#65533;Y&#1568;&#65533;0&#65533;FJ*`l\E&#65533;;6&#65533;z9l&#65533;$&#65533;&#65533;(H&#65533;&#65533;Xu&#50727;\&#65533;&#65533;&#65533;&#65533;&#242;&#65533;&#65533;I0`&#65533;&#65533;	&&#65533;^V&#9734;e.s&#1442;*&#339;B&#65533;L]&#65533;&#65533;^&#65533;&#65533;7&#65533;5thm(&#65533;&#65533;&#65533;JfKO&#65533;R&#1530;&#65533;&#65533;&#65533;g	NA9&#65533;&#386;&#65533;d17&#65533;ZB&#65533;&#65533;&#65533;&#65533;<eS&#65533;&#65533;&#65533;uR&#65533;S&#65533;+n&#65533;&#65533;3&#65533;&#65533;&#65533;q2&#65533;&#818;0&#65533;6&#1281;-JZ\&#65533;P&#65533;&#65533;&#1036;%]&#65533;&#65533;J&#65533;&#65533;q&#65533;&#65533;;c&#65533;IHs&#65533;&#65533;|&#807;T1&#65533;&#65533;d2&#65533;&#65533;&#65533;q4&#65533;#E&#65533;&#65533;&#65533;&#65533; N%&#65533;J&#65533;&#197;&#65533;&#65533;3&#65533;&#65533;E4*Q&#65533;.&#65533;&#65533;&#65533;R$&#65533;y3h!&#65533;&#65533;&#65533;!rP&#65533;&#65533;&#65533;&#65533;&#65533;&#65533;&#65533;&#65533;T&#65533;&#65533;&#65533;<	i&#65533;&#65533;&#65533;\&#65533;d&#65533;9&#65533;&#65533;GtxkK&#61575;(&#65533;m+QY4s&#65533; &#65533;&#65533;&#65533;&#65533;&#65533;&#65533;&#65533;&#65533;p&#65533;$&#65533;&#776;F&#65533;;&#65533;&#65533;9W_s&#65533;p&#65533;&#65533;aT&#65533;;&#65533;L/&#65533;jR&#65533;&#65533;&#65533;6&#65533;*&#65533;!=&#65533;^&#65533;t&#65533;&#65533;&#65533;&#65533;'&#65533;JP&#65533;"&#65533;&#65533;2&#65533;{&)&#65533;\WQ&#65533;2&#65533;&5&#65533;&#65533;&#65533; @&#65533;A1i&#65533;&#65533;[6&#615370;&#65533;:u&#645;`mDXkl&#65533;&#65533;&#65533;&#65533;1&#65533;&#666;&#65533;M&#65533;&#65533;'<&#65533;|&#65533;Btt&#65533;&#65533;&#65533;&#65533;';&#65533;&#65533;B$g8&#65533;)D&#65533;	~&#65533;&#65533;&#65533;)&#65533;&#65533;&#65533;g&#65533;&#65533;m&#65533;]W&#65533;&#65533;&#65533;&#65533;&#65533;3u&#65533;&#65533;&#65533;@C"q &#65533;&#65533;p&#65533;!!	QX&#65533;&#65533;gM&#65533;&#65533;&#65533;z&#65533;&#65533;&#65533;&#65533;H&#65533;hG]&#65533;Z&#65533;wX&#65533;&#65533;&#65533;S;&#65533;Nl&#65533;T!o&#65533;&#65533;&#65533;Uu&#65533;&#65533;MQ&#65533;Y&#1226;&#65533;&#65533; &#65533;`<&#65533;&#65533;&#65533; &#65533;>&#65533;	Kh&#65533;&#65533;I&#65533;j=&#65533;&#65533;&#65533;=TV&#65533;&#65533;.f&#65533;9=&#65533;A&#65533;&#65533;&#65533;&#65533;&#65533;Z&#65533;&#65533;&#65533;&#65533;&#65533;v&#1005;&#65533;&#65533;U-Z&#65533;9&#39572;v&#65533;&#65533;`(4a	Lx&#65533;&#65533;&#65533;$&#65533;	Q&#65533;&#65533;&#65533;&#65533;&#65533;+a&#65533;ZU8tH&#65533;&#65533;&#65533;WRZ&#65533;&#65533;&#65533;&#1510;&#65533;h&#65533;&#65533;-"&#65533;P])<&#65533;3D&#65533;&#65533;8Ey+n5V&#65533;*&#65533;&#65533;&#65533;Rg\&#65533;&#65533;%&#65533;&#65533;&#65533;HQ&#65533;&#65533;&#65533;&#65533;&#65533;O&#65533;&#65533;X1&#65533;Z&#65533;20&#65533;0&#65533;#7R&#65533;E&#65533;&#65533;&#65533;i8)wf%3&#65533;-&#65533;j&#65533;K&#65533;w&#65533;5&#65533;m"r&#65533;&#65533;{&#65533;&#1822;V&#65533;f'&#341;)j*te&#65533;&#65533;x&#65533;
&#65533;V&#65533;3&#65533;&#65533;"S	&#65533;m&#65533;&#65533;!&#65533;&#65533;&#65533;^&#65533;5#&#65533;fj&#65533;&#65533;&#65533;&#65533;\e&#65533;&&#65533;&#65533;&#65533;0&#65533;&#65533;|jB4R&#65533;&#65533; &#65533;\&#65533;i&#65533;>&#65533;&#65533;uuX&#65533;y.&#65533;#$)&#65533;8k&#65533;B&#65533;&#1337;"&#65533;E&#65533;~&#65533;\&#65533;%&#350;,A&#65533;&#65533;  &#65533;>&#65533;!.j&#65533;&#65533;&#65533;&#65533;D&#65533;&#65533;M&#65533;{&#65533;&#65533;&#65533; &#65533;?<6),a&#65533;&#65533;>&#65533;&#65533;&#65533;}&#65533;B&#65533;_&#65533;]&#65533;6L&#65533;&#65533;Gs&#65533;T&#65533;7f@T&#65533;&#65533;%&#65533;C&#65533;JQ&#65533;8&#65533;n&#65533;V9l-&#65533;&#65533;.!r&#65533;8$G&#65533;&#65533;a"]&#65533;@&#65533;&#65533;&#65533;&#65533;&#65533;l&#65533; 1&#65533;A&#65533;x&#523;M<&#65533;7&#65533;(<&#65533; &#65533;&#65533;&#65533;&#65533;,&#65533;&#65533;&#65533;&#65533; &#65533;=&#65533;&#65533;PX&#65533;(U&#65533;&#65533;i&#65533;&#52648;-&#65533;Ll&#65533;;a5&#65533;&#65533;&#65533;&#65533;/0\&#65533; &#65533;&#65533; &#65533;:&#65533;x&#65533;aAX&#65533;&#65533;&#1920;A(&#65533;&#65533;&#65533;&#65533;!&#65533;`/L&#65533;&#65533;@&#65533;&#65533;&#65533;B&#65533;5-&#65533;FC&#65533;&#65533;,%&#65533;&#65533;.&#65533;&#65533;&#65533;&#65533;CxfE 1R@?Yg&#65533;&#65533;)&#65533;!H&#65533;a".&#65533;O&#65533;2J&#65533;}T@C&#65533;&#65533;HS&#65533;; 304&#65533;? fG&#65533;R01O&#65533;C&#65533;Y&#65533;d2d1&#65533;I&#65533;i&#65533;41&#65533;&#65533;C&#65533;rc3T&#65533;&#65533;5@&#65533;2MY&#65533;ES`1&#1780;&#65533;&#65533;=V&#65533;EOpB&#65533;&#65533;&#65533;L&#65533;D&#65533;&#65533;&#65533;7H 4&#65533;EfD&#65533;&#65533;D&#65533;X&#65533;CY`h&#65533;&#65533;&#65533;o&#65533;L&#65533;fB&#65533;SH&#65533;&#65533;&#65533;2$&#65533;&#65533;_h &#65533;b&#65533;&#65533;!1x&#65533;I&#65533;R.=&#65533;X&#65533;Wn&#65533;&#65533;&#65533;&#65533;t?&#65533;vY&#65533;^&#65533;&#65533;&#65533;Nybh&#65533;i&#65533;c&#65533;&#65533;J&#65533;"M&#65533;&#65533;M&#65533;R&#65533;&#65533;Y&#65533;5&#65533;&#65533;1&#65533;C&#65533;&#65533;r~&#65533;t&#65533;v+&#65533;!U&#65533;#&#65533;1&#65533;&#65533;>&#65533;&#65533;Dj@xM&#65533;&#65533;O&#65533;6D&#65533;&#65533;;&#65533;QzRAt&#65533;vq&#65533;DPQ1&#65533;_ m&#65533;PUA&#65533;&#65533;rDT\&#65533;&#65533;!Q&#65533;%&#65533;&#65533;o&#65533;&#65533;&#65533;&#658;`&#65533;!&#65533;Hr&#65533;aOSV|&#65533;u'Q&#65533;&#65533;+,B&#65533;&#65533;&#65533;X&#65533;|y?aw&#65533;{&#65533;I&#65533;&#65533;sua6'&#65533;*X&#65533;#yP&#65533;T&#65533;WB&#65533;$&#65533;'ky&#65533;:@&#65533;8&#65533;095)_W&#65533;R0&#65533;&#65533;B^&#65533;G&#65533; v&#65533;&#65533;vx&#65533;n&#65533;a^#'&#65533;&#65533; &#65533;%&#65533;&#65533;&#65533;&#65533;&#65533;A|	&#65533;&Yw!t05&#65533;7&#65533;e&#65533;51&#65533;6RX&#65533;&#65533;V&#65533;#|&#65533;XX&#65533;%<&#65533;&#65533;&#65533;&#65533;&#65533;@&#65533;`&#65533;&#65533;&#65533;PA)&#65533; &#65533;g{U2&#65533;&#65533;,&#65533;".&#1665;oHt2&#65533;&#65533; 2G&#65533;&#65533;&#65533;&#65533;uERk4&#65533;Y&#65533;&#65533;&#65533;&#65533;& &#65533;&#65533;&#65533;1&#65533;2~&#65533;R} ~P<W&#65533;&#65533;,{&#65533;ECvW&#65533;uS|_&#65533;t&#65533;_&#65533;0&#65533;S&#65533;&#65533;S}#&#65533;&#65533;&#65533;0&#65533;pl&#65533;,}#H@CP_&#65533;/&#65533;&#65533;B7&#65533;.&#65533;&#65533;&#65533;&#65533;%&#65533;K&#65533;QW&#65533;&#65533;5&#65533;&#65533;0&#65533;&#65533;&#65533;Z0_CpK&#65533;L5&#65533;(&#1347;L&#1158;&#65533;#1&#65533;&#65533;&#65533;(&#65533;&#65533;V&#65533;J &#65533;&#65533;&#65533;B&#65533;&#65533;&#65533;&#65533;&#65533;L&#2007;lU&#65533;Q&#65533;&#65533;&#1250;/U&#65533;h6&#65533;&#65533;&#65533;&#65533;+&#65533;f?9&#65533;LN&#65533;H &#65533;&#65533;ap&#65533;S^&#65533;Q&#65533; &#65533;&#532;&#65533;D8&#65533;P&#65533;A&#65533;b&#65533;O&#65533;&#65533;&#65533;I@E&#65533;L &#65533;/&#65533;tC*IL&#1031;%&#65533;"Z J&#65533;3&#1692;C&#65533;&#65533;=&#65533;C/S&#65533;	&#65533;&#65533;&#65533;0&#65533;&#65533;/&#5729;@&#65533;/4&#65533;=
&#65533;&#65533;&#65533;-&#65533;/&#65533;&#65533;J]&#65533;&#65533;&#65533;B&#65533;&#65533;a&#65533;H&#1361;Q$&#65533;5[&#65533;&#65533;p,3[&#65533;L&#65533;R&#65533;&#65533;l8&&#65533;&#65533;t(&#65533;b.&#65533;&#65533;G&#65533;%&#65533;&#65533;!&#65533;,C&#65533;_PK:a&#65533;&#65533;/&#65533;&#65533;,&#65533;yU&#65533;&#65533;Q&#65533;1H&#705;&#65533;z&#65533;&#65533;&#65533;u2&#65533;`4QJ&#65533;&#65533;D&#65533;{&#65533;&#65533;&#65533;%&#65533;&#65533;&#65533;3&#65533;&#65533;e&#65533;B=&#65533;Q&#65533;Q*j&#65533;&#65533;&#65533;&#65533;&#65533;@&#65533;3Q&#65533;$<&#1269;<&#65533;cp&#65533;$TRSd&#65533;nIc&#65533;&#65533;^r&#65533;&#65533;&#65533;@.&#65533;*i&#65533;&&#65533;&#65533;*&#65533;&#65533;!&#65533;&#65533;&#65533;v&#65533;uz&#65533;WQ&#65533;!&#65533;W?&#65533;up'vnl7 o&#65533;z&#65533;&#65533;}&#65533;@a&#65533;&#65533;&#65533;yIqyyE&#65533;#v&#65533;&#65533;w&#65533;{iu&#65533;e&#65533;XYQ&#65533; &#65533;&#65533;&#65533;wu&#65533;EE&#65533;&#65533;+U&#65533;^&#65533;eur&#65533;V} ^&#65533;&#65533;|&#65533;w&#65533;&#65533;&#65533;	&#65533;&#65533;&#65533;p&#65533;&#65533;&#65533;&#65533;0W&#65533;&#65533;&#65533;Q#z&#65533;&#65533;ps&#65533;!B&#65533;&#65533;&#65533; &#65533;2e&#65533;&#65533;&#1450;7&#65533;&#65533;&#65533;TgX.HYGaG&#65533;$j&#65533;!g9%K&#65533;&#65533;&#65533;&#65533;@z&#65533;&#65533;&#65533;&#1092;m&#65533;9&#65533;n&#65533;%y&#65533;&#65533;xO&#65533;&#65533;,%t54&#65533;$6q7&#65533;,&#65533;&#65533;$&#65533;2.RI`G`I`	&#65533;;&#65533;&#174;`&#65533;)&#65533;&#16924;&#65533;&#65533;SKV jpV&#65533;Q&#65533;&#65533;MU&#65533;&#65533;&#65533;&#65533;B&#65533;A&#65533;G.cc&#65533;A&#65533;&#65533;i&#65533;&#65533;&#65533;&#65533;Dp&#65533;LW8C0F&#65533;OPD&#65533;Z4I&#65533;&#65533;2z&#65533;(&#65533;j&#65533;C&#65533;:&#65533;4&#65533;s&#65533;qa&#65533;;1&#65533;&#65533;I&#65533;&#65533;CC&#65533;&#65533;O`(C:&#65533;Hh&#65533;J@}&#65533;E&#65533;&#65533;
&#65533;&#65533;N&#65533;&#65533;&#65533;&#65533;&#65533;I&#65533;&#65533;&#65533;;CdHB gDX&#65533;&#65533;&#65533;I&#65533;;>*&#65533;cKr&#65533;=&#65533;O0z=D$&#65533;[@G&#65533;&#65533;&#65533;&#65533;&#65533;l&#65533;#)&#65533;&#65533;&#65533;&#65533;O&#65533;UBvt&#65533;&#65533;&#65533;_&#65533;&#65533;&#65533;&#65533;;J&#65533;&#65533;MM&#65533;B&#65533;KV\$YQA&#65533;wF{%+aq$a/?\C&#65533;&#65533;&#65533;&#65533;"&#65533;**&#65533;P&#65533;t&#65533;&#65533;>&#65533;1/&#65533;N$&&#65533;a)&#65533;&#65533;"&#65533;G&#65533;X&#65533;&#65533;"&#65533;&#65533;&#65533;&#65533;;&#65533;&#65533;=&#65533;&#65533;&#65533;&#65533;"&#65533;&#65533;&#65533;b&#65533;:SY k&#65533;{&#65533;&#65533;&#65533;x+$&#65533;:Q&#65533;6&#65533;W&#65533;cS%Sn&#65533;&#65533;&#65533;&#65533;vo&#65533;;&#65533;&#65533;7AQ&#65533;Un	BE!&#65533;<S&#65533;&#65533;vf;&#145;&#26159;bw&#65533;R2%&#65533;CQz{S#Q&W&#65533;y{&#65533;z&#65533;wn&#65533;&#65533;pWuy&#65533;&#65533;R&#65533;5Qy&#65533;!&#65533;gv&#65533;&#65533;&#65533;&#65533;&#65533;*&#65533;J4uE&#65533;&#65533;&#65533;&#65533;&#65533;&#65533;i&#65533;&#65533;#vp;&#65533;o&#65533;&#65533;,&#65533;b&#65533;Fc&#467;#&#65533;&#65533;+&#65533;)&#65533;&#65533;BK&#65533;r&#65533;&#65533;&#65533;&#65533;&#65533;&#65533;?k&#65533;p&#65533;@D;vq&#65533;q&#65533;&#65533; &#65533;&#65533;w&#65533;sh&#65533;&#65533;G[&#65533;&#65533;&#65533;4[&#65533;&#65533;&#992595;&#65533;&&#65533;R}7&#704; &#65533;BI&#65533;&#65533;&#65533;wzw9nQ{f&#65533;W&#65533;qJ&#65533;&#65533;$8&#65533;R^|&#65533;wtv&#65533;'&#65533;&#65533;&#65533;&#65533;871&#65533;s&#65533;&#65533;&#65533;9.]Qtt&#65533;3iRz"R);";V=&#65533;-&#65533;&#65533;-&#65533;&#65533;,&#65533;8&#65533;&#65533;}&#65533;&#65533;&#65533;c&#65533;B&#65533;XpI&#65533;Q`&#65533;&#1597;&#1249;^&#65533;&#65533;/&#65533;F0j&#692;^&#1139;&#65533;;tc&#65533;K&#65533;TF&#65533;fFa&#65533;6&#65533;C&#65533;B7[&#65533;@&#65533;R>&#65533;&#65533;h&#65533;R&#65533;T&#65533;>&#65533;&)&#65533;&#65533;C&#65533;&#65533;&#65533;&=&#65533;Z&#65533;&#65533;&#65533;&#65533;Z(z"&#1404;&#65533;'&#65533;1C&#65533;-k&#779;w&#65533;-&#65533;rP&#65533;I &#65533;&#65533;&#65533;'&(>P=)&#65533;&#65533;B&#65533;zc&#65533;2+&#65533;Ry&#65533;&#65533;I&#65533;f"&#65533;umk&#65533;&#65533;B&#65533;&#1691;&#65533;&#1449;.&#65533;[&#65533;&#65533;&#977;G&#690;a&#65533;&#65533;q&#65533; &#65533;O&#65533;QA&#65533;&#65533;A&#65533;%.&#65533;&#65533;QFi&#65533;&#65533;&#65533;b&#65533;&#65533;"H#_2&#65533;a&#65533;qZ)!G&#65533;&#65533;a&#722;&#65533;&#65533;Q&#65533;&#65533;U&#65533;&#65533;=&#65533;5&#65533;&#65533;r&#65533;&#65533;X@\&#65533;ctH&#65533;&#65533;&#65533;&#65533;-&#1683;&#65533;&#65533;&#65533;5&#65533;&#65533;a&#65533;rJ&#65533;3&#65533;"&#65533;Wf&#65533;(&#65533;Q&#65533;&#65533;1J&#65533;&#65533;&#65533;w&#65533;@&#65533;&#65533;&#65533;&#65533;&#65533;,q7&#65533; &#754;&#65533;&#65533;Q&#65533;s&#65533;pQy&#65533;&#65533;U&#65533;;&#65533;&#65533;!5o&#65533;&#65533;{[&#951;&#65533;&#65533;Y#&#65533;4+w&#65533;&#65533;&#1450;w&#65533;`&#65533;{&#65533;|vq&#65533;&#65533;,5&#65533;6"&#65533;&#65533;,&#65533;a3,&#65533;yB97[9|&#65533;&#65533;!~uZ&#65533;&#65533;j&#65533;&#65533;NGS&#65533;&#65533;D&#65533;!&#65533;sJ)&#65533;&#65533;&#65533;&#65533;@Tt&#65533;&#65533;~6b&#65533;aM	C&#65533;f&#65533;aI&#65533;{&#65533;&#65533;&#65533;&#65533;&#901;Pk&#65533;&#65533;&#65533;&#65533;w&#1654;@&#65533;w&#65533;&#65533;_[&#65533;G3&#65533;&#65533;l&#65533;IB$;&#65533;W&#65533;D4Eq4B&#65533;oe9&#65533;Wa9p&#65533;&#65533;&#65533;&#65533;9o&#65533;v&#65533;&#65533;&#65533;&#65533;&#65533; ^p&#65533;z&#65533;&#65533;>)v5&#65533;s&#65533;0d&#65533;tpb`Wu&#65533;&#65533;&#65533;&#65533;&#65533;&#65533;w@hD&#65533;&#65533;302&#65533;M:5t&#65533;&#65533;&#65533;&#199;uP&#65533;&#65533;[&#65533;9y&#65533;&#65533;&#65533;&#65533;Wa2-1&#65533;C&#65533;&#65533;B&#65533;-&#65533;-t&#65533;Z&#65533;+&#65533;d<y&#65533;&#65533;S&#65533;>&#65533;&#65533;&#313;aA&#65533;&#65533;06&#65533;H&#65533;O&#65533;/&#65533;&#65533;-&#65533;v?&#1858;+&#65533;&#65533;&#1275;&#65533;&#2039;>&#65533;&#65533;&#1794;&#65533;&#65533;&#65533;-&#1139;&#65533;&#65533;\W&#65533;AB&#1439;2&#65533;F&#65533;fJ&#65533;&#65533;_&#65533;i&#65533;&#65533;&#65533;2&#65533;&#65533;q&#65533;O&#65533;&#65533;&#65533;=&#65533;C=&#65533;&#65533;/Y&#65533;{Z)&#65533;&#65533;)&#65533;5&#65533;KF&#65533;&#65533;3$&#65533;&#65533;=

.&#65533;&#65533;^&#65533;&#65533;&#2025;!&#65533;D&#65533;&#65533;z,&#65533;&#65533;5&#65533;6Jn&#65533;=hp%&#65533;&#65533;	U&#65533;&#65533;&#65533;}	&#65533;&#65533;&#65533;2&#65533;&#65533;&#65533;&#65533;<|B&3xel9&#65533;GWCh&#65533;_&#65533;T.&#65533;4(.&#65533;&#65533;&#65533;b"&#65533;&#65533;&#65533;h2&#65533;A&#65533;&#65533;2<&#65533;"&#65533;6&#65533;&#65533;&#65533;&#65533;E&#65533;	C&#65533;&#65533;~+B&#65533;&#65533;&#65533;&#65533;u&#65533;&#65533;&#46403;9&#65533;9#&#65533;&#65533;N&#11436;&#65533;&#65533;&#65533;&#65533;vAv5B&#65533;oz&#65533;&#65533;=&#65533;|)^!&#65533;&#65533;85}yo&#65533;&#65533;l&#472;{;&#65533;&#65533;|&#65533;&#65533;R&#65533;P&#65533;&#65533;x%Rg&#65533;P&#65533;!(&#65533;&#65533;_v{`&#65533;]l&#65533;:&#65533;EV&#65533;&#65533;&#65533;16L&#65533;&#65533;!&#65533;&#65533;Q&#65533;B&#65533;&#65533;o&#65533;a;&#65533;&#65533;&#65533;q&#65533;&#65533;?%&#65533;&#65533; [&#65533;&#65533;&#65533;&#65533;&#65533;&#65533;+%&#65533;&#65533;,7r&#65533;&#65533;!d&#65533;&#65533;A1Z&#65533;p&#65533;C&#65533;1TtH&#1055;?}&#65533;&#65533;&#1091;&#65533;&#925;<y&#65533;&#65533;&#65533;&#35918;8n&#1436;A&#65533;&&#65533;&#65533;3j&#1452;Q&#65533;&#65533;&#793;4j&#1596;&#65533;S&#65533;c&#65533;8n&#65533;&#65533;&#65533;&#65533;&#65533;&#991;=w&#65533;&#1577;s&#65533;&#65533;@&#65533;t&#65533;&#65533;?~H&#65533;&#65533;tO&#65533;B&#65533; i&#65533;&#1223;&#65533;;t&#65533;&#65533;&#65533;&#65533;'O&#65533;8l&#1048;)&#65533;&#65533;<:d&#65533;&#65533; A&#65533;&#65533;&#65533;&#65533;&#65533;<i&#65533;&#65533;a,&#65533;&#65533;&#65533;;&#65533;&#1169;&#65533;F.&#65533;4l&#65533;&#681;&#65533;&#65533;2e&#780;}&#65533;L&#65533;10[&#65533;&#65533;3&#65533;25mT&#660;-f&#65533;2^&#65533;x&#65533;.\z&#65533;&#65533;&#65533;&#65533;8W&#65533;!&#65533;e&#65533;*V&#65533;&#65533;L&#65533;&#65533;&#65533;&#65533;_&#132;&3F&#791;-Y&#65533;\&#65533;&#65533;&#65533;&#65533;,X&#65533;t&#65533;x&#65533;&#65533;7&#65533;;K&#65533;,\&#65533;&#65533;o&#65533;&#65533;&#65533;2&#65533;&#65533;o@&#65533;&#65533;&#65533;b&#65533;&#1115;.&#65533;&#65533;&#65533;/&#65533;&#65533;&#139;1V{&#65533;4&#65533;&#65533;&#688162;
&#65533;&#65533;b&#65533;cnC&#65533;&#65533; o&#65533;1&#65533;05j&#65533;&#65533;.&#65533;nbI&#65533;5&#65533;&#65533;1&#65533;&#65533;-&#65533;&#65533;&#65533;H*&#65533;&#65533;&#65533;&#65533;&&#65533;&#65533;&#65533;H(&#65533;0O;&#65533;&#65533;M&#65533;+\&#65533;o70&#65533;r&#65533;*d&#65533;&#65533;6\&#65533;&#65533;4iL&#65533;1&#65533;&#238;&#65533;0&#65533;C&#65533;&#65533;&#892;0&#65533;HcM&#65533;&#65533;
8.&#65533;4&#65533;&#65533;&#65533;j\S4&#1116;168&#65533;&#65533;&#65533;:&#43011;R&#65533;&#65533;&#65533;&#65533;&#65533;z&#65533;(;>:)&#65533;&#65533;HQR&#65533;49&#65533;Q'6Z&#65533;	&#65533;&#1216;&#65533;n=]B'>qj#&#65533;K]&#65533;&#65533;&#65533;&#65533;&#65533;&#65533;&#65533;&#65533;.&#65533;&#65533;&#65533;3&#65533;hu&#65533;V&#65533;luL6&#65533;&#65533;8Z?;&#65533;&#65533;&#1334;8c|T&#65533;7Zr&#65533;&#65533;8&#65533;#&#65533;<<&#65533;&#65533;\>&#65533;r&#65533;&#65533;v&#65533;=&#65533;&#65533;@	&#65533;=&#65533;&#65533;T(@&#65533;pv&#65533;6z&#65533;c1y&#65533;&#655;&#65533;d&#65533;@&#65533;&#65533;^&#65533;&#1635;8&#65533;&#65533;&#65533;-5&#65533;vd&#65533;A&#65533;&#65533;a&#65533;&#65533;*&#65533;&#65533;&#65533;c)&#65533;:&#1175;3R?ule<B&#65533;c&#65533;9&#65533;@&#65533;&#65533;#(&#65533;&#65533;&#65533;&#65533;&#65533;&#180;&#65533;cN&#65533;z&#65533;&#65533;.E	6&#65533;&#1944;c]<&#65533;&#65533;&#65533;&#65533;8`&#65533;&#65533;b5&#65533;@&#65533;F7&#65533;&#65533;c)<8&#65533;X&#65533;&#65533;.Uk&#65533;J{&#65533;c&#65533;-&#65533;)Ti6&#65533;\#;&#65533;nk&#65533;;&#1330;&#65533;;&#65533; $"D
OdG &#65533;&#65533;GQ&#65533;Gi&#65533;DB.&#65533;s&#65533;&#65533;c$?&#1078;c&#65533;&#65533;c&#65533;3$W&#65533;sj&#65533;S&#65533;&#65533;&#65533;&#65533;j&#65533;&#65533;&#65533;#&#65533;&#65533;{&#65533;c&#65533; )"&#65533;&#65533;&#65533;&#65533;-9&#65533;&#65533;&#65533;)&#65533;&#65533;&#65533;&#65533;&#65533;9R&#65533;&#65533;&#65533;&#65533;c&#65533;Oy&#65533;tv&#65533;
&#65533;&#65533;&#65533;&#65533;&#1002;Z2&#65533;7&#65533;&#65533;&#65533;&#65533;x&#65533;2&#952;F&#1292;&#65533;&#65533;,&#65533;&#65533;8&#65533;&#65533;&#65533;&#65533;&#65533;UQ&#65533;P3#&#65533;&#65533;S&#65533;&#65533;tjC.&#65533;&#65533;-.3&#65533;I&#65533;&#432;2&#65533;~&#65533;#Cv&#65533;69&#65533;At_ &#65533;&#1221;/&#65533;GeP&#65533;q&#160;&#65533;&#65533;&#65533;NH&#65533;C&#65533;w&#65533;R&#65533;1p&#65533;
V&#530;&#65533;".&#65533;NX&#65533;B~&#65533;0&#65533;A&#65533;0&#65533;Ul&#65533;&#65533;&#65533;&#65533;&#65533;&#65533;&#65533;
&#65533;&#65533;&#65533;&#65533;Bd&#65533;&#65533;mq1s&#65533;`0\A^&#65533;`&#65533;>S-6I>&#65533;&#65533;V&#65533;x&#65533;&#65533;&#65533;&#65533;dLBi&#222;4&#65533;)&#65533;T*xd&#65533;&#65533;&#65533;D7&#65533;*$&#65533;ISh&#65533;&#65533; 9R&#65533;
V&#65533;&#65533;bB&&#65533;&#65533;&#65533;Nap&#65533;{&#65533;&#65533;'&#65533;&#1796;F&#65533;&#65533;I*5&#65533;|&#65533;&&#65533;&#65533;_&#65533;&#65533;&#65533;mQ&#65533;8X&#65533;&#65533;&#65533;&#65533;h&#582;\LQ&#742;.&#1333;&#65533;&#65533;&#65533;&#65533;&#65533;I&#65533;D&#65533;&#65533;&#65533;&#65533;dw&#65533;C[&#65533;&#65533;&#65533;x&#65533;&#65533;-&#65533;&#65533;&#65533;&#65533;9&#65533;&#65533;&#65533;3&#65533;y&#65533;v&#65533;&#65533;>&#65533;	&#65533;ne&#65533;&#1374;T	&#65533;&#65533;
PKcc"5&#65533;s&#65533;&#65533;c8d&#65533;x&#65533;.T`&#65533;b&#65533;K&#65533;&#65533;&#65533;2&#65533;fCVX&#65533;&#65533;&#65533;&#65533;,&#155802;&#65533;&#65533;q&#65533;&#65533;&#65533;&#65533;&#65533;&#65533;&#65533;KM&#65533;v&#65533;P&#65533;RK!hZ&#1974;2&#65533;&#65533;,2?[&#65533;L&#65533; &#65533;)589&#65533;&#65533;x2&#65533;&#65533;ins&#65533;HI>&#65533;&#65533;,RoP&#65533;M2&#65533;&#65533;D&#65533;kK&#65533;l&#65533;&#65533;&#65533;&#65533;c&#65533;PD"&#65533;B&#65533;&#65533;&#65533;&#65533;K`&#65533;&#1041;&#65533;p|D!&#65533;E&#65533;Tg&#65533;&#65533;&#65533;C,&#65533;&#65533;PD&#65533;A&#65533;:3j"q&#65533;uino!&#65533;&#65533;Q0&#65533;S@t&#65533;&#65533;&#65533;&#65533;Q&#65533;&#65533;0? BaYDD&#65533;&#65533;&#65533;&#65533;B&#65533;&#65533;&#65533;&#65533;&#1166;&#65533;-TL&#65533;&#65533;R&#65533;&#65533;b*!;
!
Q&#65533;E(&#65533;&#65533;%6&#65533;Md&#65533;&#65533;&#65533;$$&#65533;F&#65533;&#65533;^#&#714;V&#65533;&&#1451;&#65533;dD|&#65533;Z&#65533;&#65533;0&#65533;&#65533;.&#65533;R&#65533;DWf&#65533;&#65533;^&#65533;,&#65533;j)&#65533;&#65533;&#65533;&#65533;&#65533;wIJ&#65533;"&#65533;&#65533;&#65533;
&#65533;&#65533;j&#65533;DR<K&#65533;j{&#981;&#65533;&#65533;&#65533;&#65533;&#65533;-f2&#65533;T&#65533;u]&#65533;z&#65533;|&#65533;&#65533;&#1566;2CM@Y&#65533;&#65533;c&#65533;&#65533;&#65533;t&#65533;?&#65533;&#65533;&#65533;FjH&#65533;&#65533;p&#65533;@&#65533;&#65533;\BuKH&#65533;b&#65533;%&#65533;9[&#65533;&#65533;&#65533;&#65533;W&#65533;u&#65533;FPsUN&#65533;&#65533;&#65533;&#65533;u&#65533;[\&#65533;&#65533;9&#65533;FP%&#65533;&#65533;&#65533;#(!
G&#65533;R&#65533;&#65533;@-&#65533;8&#65533;C&#65533;2&#65533;,e&#65533;&#65533;G&#65533;&#65533;q&#65533;&#65533;&#65533;kIh>&#65533;I&#1458;jd&#65533;8&#65533;&#65533;k&#65533;&#65533;&#65533;N3&#65533;&#65533;&#65533;$9&#65533;&#65533;&#65533;&#65533;&#65533;&#65533;&#65533;1&#65533;Z0&#65533;&#65533;&#65533;&#65533;&#65533;B)&#65533;&#65533;&#65533;>&#65533;&#65533;A&#65533;&#65533;&#65533;&#65533;&#65533;\jS2N{&#65533;#&#65533;5&#65533;&#65533;&#65533;T[&#730;&#65533;t&#65533;L&#674;IG(0&#65533;8&#65533;J&#65533;UJd&#65533;H<&#65533;&#65533;\&#65533;IhSj&#65533;77&#65533;&#65533;&#814;|r>&#65533;'&#65533;&#1254;&#65533;#&#65533;&#65533;F7&#65533;9&#65533;e&#65533;&#1236;&#65533;&#65533;`&#65533;#?I3&#65533;3&#65533;&#65533;*5X&#65533;i-qX	&#65533;4&#65533;jih$&#65533;&#65533;&#65533;&#65533;v&#65533;9C&#65533;(&#1560;ft@z&#65533;&#65533;0&#65533;&#65533;&#65533;&#1128;G$R&#65533;D&#65533;6&#65533;M&#602;&#604;&#65533;{<&#65533;&#65533;3&#65533;Jc&#65533;&#65533;&#65533;hpN$&#65533;&#65533;&#65533;&#640;&#65533;&#65533;&#65533;&#65533;&#65533;&#65533;KJ?z&#65533;a&#65533;T&#65533;rTKVBd?5-&#65533;k&#65533;f&#1590;&#65533;&#65533;&#65533;D&#65533;f&#65533;\`E&#1476;&#65533;^&#65533;&#65533;(nX&#65533;DD&#65533;W&#65533;&#65533;C&#65533;jTD$,&#65533;&#65533;!WU&#65533;V&#65533;&#65533;&#1694;&#65533;&#65533;&#65533;:&#65533;&#65533;&#65533;^&#65533;&#65533;&#65533;&#730;&#65533;t&#65533;&#65533;s8&#65533;&#65533;G9&#65533;j&#65533;$&#65533;&#65533;&#65533;XH&#65533;s&#909;L&#65533;&#65533;0&#65533;&#65533;Cn&#65533;D$&#65533;&#65533;)&#65533;"!&#65533;&#65533;F&#65533;&#65533;&#65533;&#65533;&#65533;&0q	KHb&#65533;&#65533;&#65533;&#65533;_&#65533;&#65533;&#65533;u&#65533;m&#65533;&#1245;A&#65533;rs&#65533;&#752;$&#65533;&#65533;YP&#65533;&#65533;&#65533;&#65533;X&#65533;b3rK&#65533;g&#65533;xD&#65533;&#65533;&#65533;&#65533;&#65533;&#65533;kt&#627;yBg&#65533;=&#65533;0&#65533;-TJ&#45545;&#65533; i&#65533;&#65533;&#65533;&#1474;&#65533;&#65533;G&#65533;&#65533;&#65533;[&#65533;&#65533;&#65533;&#1106;&#65533;y8
&#65533;&#65533; A4T&#65533;,&#65533;&#65533;8&#358;&#65533;(83C&#602;&#65533;mf/&#65533;&#65533;e&#65533;p&#65533;&#65533;&#65533;&#608;8<X&#1018;&#65533;&#65533;>e&#65533;51&#65533;&#65533;&#65533;&#65533;&#65533;jw9&#65533;&#65533;&#65533;&#65533;&#65533;U&#65533;&#65533;&#65533;&#65533;&#65533;%&#65533;&#65533;&#65533;&#65533;&#65533;&#65533;&#65533;c&#65533;&#65533;\&#65533;Q&#65533;&#65533;&#65533;L&#65533;R&#65533;&#1899;&#65533;&#65533;&#65533;&#65533;&#1123;&#1193;I&#65533;&#65533;&#65533;&#65533;&#65533;9 &#65533;b&#65533;&#65533;R&#65533;&#65533;p&#65533;&#65533;&#65533;&#65533;&#65533;&#65533;&#65533;	fa&#65533;0:'2&#65533;i*#V&#65533;&#65533;&#65533;&#65533;&#65533;&#65533;&#65533;&#65533;&#65533;&#65533;&#1760;&#65533;&#65533;5P&#65533;9@&#65533;i&#9478;&#65533;&#65533;eC&#65533;Tk&#65533;&#65533;x&#65533;@yRs&#65533;6P0&#65533;`&#65533;&#65533;&#5421;I&#65533;Y&#1692;&#65533;&#480;%&#65533;!&#65533;&#65533;&#65533;&#65533;&#65533;&#65533;&#65533;&#65533;&#65533;6@&#65533;8&#65533;&#65533;&#65533;B&#65533;t!(&#65533;q&#65533;&#65533;&#65533;=^j&#65533;&#65533;K&#65533;&#1620;r
44&#65533;&#65533;&#65533;&#65533;&#65533;2[z&#65533;&#65533;;&#65533;&#65533;6&#65533;-&#65533;&#65533;.H?y	&#65533;&#65533;n&#65533;(`%P&#65533;&&#65533;>(&#65533;-&#65533;&#65533;&#65533;&#65533;e&#65533;3J&#65533;&#65533;&#154;&#65533;	&#65533;&#65533;&#1928;2x&#65533;Zz)1&#65533;P
&#65533;&#65533;&#65533;&#1047;R&#65533;&#65533;&#65533; /YD;q&#65533;0&#65533;&#65533;0&#65533;)&#65533;&#65533;&#65533;8 &#65533;&#65533;&#65533;7kb3&#65533;,&#65533;&#65533;Z&#629;&#65533;	&#65533;4`0&#65533;.X&#65533;4&#65533;&#65533;&#65533;"n&#65533;m&#65533;&#65533;0&#65533;&#65533;&#65533;&#65533;2&#1557;&#65533;&#65533;%&#65533;Z%)&#65533;<&#65533;&#65533;&#65533;&#65533;M&#65533;&&#65533;&#65533;&#65533;&#65533;C&#65533;OQ.;&#65533;&#65533;&#65533;&#65533;Q&#65533;j&#65533;&#1209;<X&#65533;&#65533;@&#65533;&#757;&#65533;h+&#2002;&#65533;&#65533;x&#65533;80
&#65533;s&#65533;&#65533;&#65533;&#65533;&#65533;&#65533;&#65533;&#65533;p&#65533;&#65533;P&#65533;&#65533;	CP&#65533;&#65533;&#65533;&#537;&#65533;&#65533;&#65533;&#65533;j:&#65533;&#65533;&#65533;&#65533;&#65533;<xgb8`&#65533;&#65533;&#65533;&#65533;&#65533;&#65533;&#65533;&#1306;&#65533;&#65533;0&#65533;&#65533;`&#65533;&#65533;&#65533;Bx&#65533;&#65533;&#65533;:&#65533;&#65533;J&#65533;&#65533;@<&#65533;&#65533;1|G8P&#65533;1h&#65533;a&#65533;&#65533;x&#617;&#65533;&#65533;&#65533;&#65533;&#65533;C &#65533;B&#65533;ExGP&#65533;*&#65533;&#1825;&#65533;&#65533;r&#65533;H&#65533;&#65533;G&#65533;9&#65533;&#65533;&#65533;J&#65533;p&#65533;&#65533;c&#65533;c&#65533;&#65533;	&#65533;&#65533;
&#65533;&#65533;(C&#65533;&#65533;P:{&#65533;&#65533;&#65533;&#65533;I&#65533;Z:t&#65533;:&#65533;&#65533;	&#65533;Vq&#65533;+) &#65533;I:g
&#65533;&#1761;8&#65533;s&#65533;j"&#65533;8&#65533;,&#65533;l9*i&#65533;&#65533;`2&#65533;&#65533;&#65533;)&#65533;@0&#65533;(X(x1&#65533;&#65533;P&#65533;&#65533;&#65533;&#209;&#65533;)@Dg1&#65533;z2&#65533;&#65533;i#6i&#65533;B&#65533;Fq#D&#65533;Me#&#65533;6&#65533;&#65533;&#65533;&&#65533;&#65533;&#65533;&#65533;8 k&#65533; 9&#65533;&#65533;)UI &#65533;t&#65533;&#65533;&#65533;n&#65533;&#65533;TFGlC&#65533;c&#65533; &#921;&#65533;2&#65533;x}-#&#65533;~&#65533;&#65533;&#65533;&#65533;&#65533;p&#65533;&#65533;&#65533;E	&#65533;&#65533;/1&#264;&#65533;&#522;P&#65533;&#65533;&#65533;&#65533;&#65533;&#65533;3(L&#373;)&#65533;P&#65533;&#65533;&#352;&#65533;OY&#65533;&#65533;A&#65533;&#488;&#65533;&#65533; &#65533;5#&#65533;/&#65533;N&#65533;&#1209;=@&#65533;H-&#65533;&#65533;<&#65533;&#65533;h&#65533;&#65533;	Dk&#65533;?&#65533;&#65533;8&#65533;)0 &#65533; &#65533;#p*&#1026;bK$&#65533;&#65533;?QA&#65533;J&#65533;&#65533;&#65533;&#65533;&#65533;1&#65533;&#65533;5&#65533;&#65533;&#1085;8&#65533;&#65533;&#65533;
|&#65533;&#65533;j9&#65533;p&#65533;L&#65533;Z&#65533;z&#65533;D&#65533;C&#65533;&#38737;&#65533;
A&#65533;&#65533;:xsr&#65533;&#65533;|IO&#65533;P:&#65533;4&#65533;p/]&#65533;%ta( Y&#65533;,6ZQ M&#65533;&#65533;hLY&#65533;&#65533;H&#65533;)&#65533;.&#65533;$6L&#65533;&#65533;&#65533;&#65533;&#65533;h&#65533;I&#65533;&#65533;&#65533;@&#1651;&#65533; &#65533;&#65533;F&#65533;L&#65533;X&#65533;&#65533;&#65533;&#65533;h&#65533;6&#65533; &#65533;Q&#65533;&#65533;A&#65533;&#65533;&#65533;&#65533;[&#65533;&#65533;`&#65533;&#1137;&#65533;*s&#65533;&#65533;&#65533;&#65533;&#65533;&#65533;	:(+&#65533;&#65533;&#65533;`&#65533;S&#65533;)&#65533;@&#65533;&#65533;;]&#65533;&#65533;&#65533;&#65533;&#65533;&#65533;.&#65533;&#65533;95&#65533;X+&#717;0&#65533;&#65533;f&#65533;K&#65533; C&#65533;A&#65533;&#65533;D<&#65533;&#65533;.&#65533;%&#242;&#65533;&#65533;&#65533;&#65533;&#65533;&#65533;<&#65533;&#65533;&#65533;e&#65533;&#65533;&#65533;*&#65533;&#65533;6cK>&#65533;&#65533;u9&#65533;&#144;&#65533;s%&#65533;JE&#65533;,&#65533;&#65533;&#65533;&#65533;@&#65533;PFxHh&#65533;&#65533;&#65533; &#65533;&#1058;&#65533;&#65533;$<&#513;&#522;&#65533;d&#65533;I&#65533;H&#65533;&#65533;X:&#65533; &#65533;&#65533;4C(&#65533;&#1716;&#65533;D)&#65533;&#65533;(dL&#65533;&#65533;&#65533;IL&#2024;&#65533;/&#65533;&#65533;h	&#65533;L&#65533;1&#65533;&#65533;&#65533;-&#65533; &#65533;&#65533;&#65533;\&#65533;$&#65533;&#65533;N&#65533;`&#65533;M2&#65533;% 0&#65533;&#65533;&#65533;d&#65533;&#65533;&#65533;I&#65533;&#65533;D&#65533;&#65533;/&#65533;jSN
&#65533;&#65533;&#65533;&#65533;i&#65533;F9&&#65533;r&#65533;&#65533;#&#65533;,`&#65533;.&#65533;&#65533;a	Q*&#65533;&#65533;&#65533;&#65533;&#38280;&#65533;&#65533;&#65533;&#65533;&#65533;&#65533;&#65533;/IP*&#65533;&#65533;x&#65533;&#65533;&#65533;&#65533;Z\&#65533;_{&#65533;O&#65533;&#1317;&#65533;$&#65533;`&#65533;&#65533;X&#65533;&#65533;9(.`&#65533;/H&#65533;&#65533;X4Rz&#65533;&#65533;p&#65533;S,&#65533;&#1179;\&#65533;/&#65533;&#65533;&#65533;S&#65533;&#961;&#65533;&#65533;#&#65533;f&#5490;&#65533;&#65533;&#65533;4N[#&#65533;H&#65533;&#65533;&#65533;&#65533;&#65533;&#65533;&#266;&#65533;&#65533;&#65533;;&#65533;&#65533;	&#65533;&#65533;B= &#65533;x&#1881;;&#65533;&#65533;-x%X&`&#65533;(&#65533;&#65533;&#1619;&#65533;d	ES&#65533;A&#65533;B&#65533;&#465;&#65533;&#65533;&#65533;&#65533;&#65533;&#65533;&#65533;A8&#65533;&#65533;k&#65533;&#664;&#65533;Z-&#65533;&#1129;&#65533;`*&#65533;yr&#65533;%@0F&#65533;,{e&#147;&#65533;J&#65533;H&#65533;&#65533;JP?&#65533;&#65533;&#65533;~&#65533;&#65533;&#65533;&#65533;-&#891;&#65533;s&#65533;&#65533;*=&#65533;A&#65533;S&#65533;&#65533;)4P&#65533;&#65533;&#65533;&#65533;OR&#65533;
&#65533;&#65533;B@&#65533;&#65533;&#65533;7f&#65533;&#65533;&#588;&#65533;&#65533;g)&#65533;&#65533;&#65533;&#65533;I&#65533;&#65533;2&#65533;&#65533;~&#65533;@&#65533;bT&#65533;&#65533;&#659;D&#65533;&#65533;&#65533;8!&#65533;&#65533;&#65533;&#65533;
&#65533;&#65533;7&#65533;0&#65533;D&#65533;&#65533;&#65533;&#65533;9&#65533;	&#65533;<	&#65533;K&#65533;&#65533;&#65533;&#65533;&#65533;Nj&#65533;A?&#65533;&#65533;`"&#65533;U&#65533;	f&#65533;~B&#65533;&#55091;k>&#65533;H&#65533;&#65533;+&#65533;&#65533;&#65533;&#65533;&#52955;&#65533;&#65533;<&#65533;r&#65533;&#65533;)&#65533;H&#65533;&#138;&#65533;&#65533;&#65533;&#65533;		&#65533;^&#65533;&#735;&#1141;&#65533;&#65533;H4&#65533;&#65533;&#65533;&#65533;&#65533;&#65533;b&#1161;h&#65533;&#65533;&#65533;&#65533;0&#65533;&#65533;C&#65533;=&#65533;Dj<&#65533;&#65533;&#65533;&#65533;&#65533;(&#65533;D&#65533;*&#65533;,&#65533;&#1929;&#65533;&#65533;H-&#65533;2&#65533;; &#65533;D&#65533;&#65533;L&#65533;M&#65533;&#65533;HX&#65533;&#65533;&#1160;&#65533;&#220;&#65533;&#643;&#1164;&#65533;&#65533;c&#1219;\`&#65533;&#244;&#65533;,&#65533;#&#65533; &#65533;&#65533;P&#65533;`&#65533;&#65533;&#65533;&#65533;6!&#65533;&#65533;&#1161;bj&#65533;&#65533;&#65533;&#1737;&#65533;i&#65533;&#65533;C@2&#65533;!&#65533;8&#65533;(`
z&#1332;U&#65533;3q&#65533;a'&#65533;&#65533;s6"&#65533;}&#65533;&#65533;&#65533;&#65533; Qf'&#65533;	4i&#65533;)C&#609;&#65533;q(:&#65533;X&#65533;^&#65533;>'&#1090;8Y "&#65533;L&#65533;&#65533;MFz&#65533;&#65533;m&#65533;1&#565;eI@&#65533;&#65533;&#65533;&#65533;&#65533;&#65533;"Y&#65533;9y&#65533;&#65533;"bfMc!&#65533; R&+&#65533;(&#65533;&#65533;&#65533;&#65533;b&4X%T&#65533;&#65533;&#65533;&#65533;&#65533;h&#65533;&#65533;&#65533;J&#65533;w&#65533;&#65533;dy-&t&#65533;&#65533;&#750;Hra)&#65533;Lp&#65533;$&#65533;;&)[J),&#65533;<2&#65533;-&#65533;2a&#65533;&#65533;Q&#65533;&#65533;"&#4291;Z;^&#65533;1&#1578;&#65533;&#65533;	&#65533;&#65533;IC &#65533;&#65533;{&#65533;&#65533;k&#65533;&#65533;&#65533;(=&#65533;BX&#65533;$*&#65533;A&#65533;Pnm&#65533;&#65533;: v&#65533;&#65533;X&#582;&#65533;
&#65533;`&#553;&#65533;&#65533;s&#155;_K&#65533;&#65533;J&#65533;&#65533;E&#65533;[&#65533;&#65533;B&#65533;*Ap&#65533;&#874;&#65533;29D>&#65533;&#65533;{,&#65533;8F&#65533;&#65533;D &#65533;&#65533;O&#65533;&#65533;^&#602;&#65533;&#65533;7&#65533;&#65533;b2j&#65533;&#65533;&#1610;&#65533;
&#65533;()&#65533;{i*f&#65533;@&#65533;XKKKKA	&#65533;&#65533;&#65533;qfk&#65533;&j!&#65533;&#65533;&#65533;&#65533;)&#65533;>&#65533;&#65533;$2x&#65533;&#65533;X9&#65533;%Ue@&#65533;&#65533;&#65533;\&#65533;&#65533;&#65533;&#248;&#65533;&#65533;&#65533;&#65533;&&#65533;b&#65533;0T&#65533;x[&#65533;&#65533;	&#65533;>|&#65533;&#65533;<+&#65533;q&#65533;&#65533;=&#65533;&#65533;Hry&#1085;R<&#488;&#65533;&#34635;&#65533;'U&#65533;W&#65533;-&#65533;X&#65533;Z&#65533;&#65533;U&#65533;&#65533;&#65533;&#65533;I&#65533;{&#65533;e&#65533;&#65533;&#65533;&#65533;8&#65533;&#288;&#65533;4Hr&#65533;|&#65533;&#65533;H&#65533;&#413;&#65533;&#520;&#65533;&#65533;4&#65533;&#65533;A&#65533;&#65533;9&#1539;BpJ&#65533;J&#65533;GH&#65533;&#65533;q &#65533;&#65533;.&#65533;di&#65533;m&#65533;&#65533;&#65533;H:f&#65533;&#65533;)x'&#65533;&#65533;(&#65533;#'1&#65533;x!)&#65533;&#65533;&#65533;&#65533;&#65533;&#65533;-(&#65533;&#65533;M/&#65533;&#65533;7&#65533;&#1137;&H&#9570;-&#65533;s&#65533;&#65533;99^B&#65533;&#65533;&#65533;'&#65533;#&#65533;&#65533;&#65533;)&#65533;&#65533;-@&#1755;f&#65533;/9!f&#65533;&#65533;N&#65533;N!'&#65533;&#65533;@vs&#65533;&#65533;@&#65533;8&#65533;(&#65533;+H&#65533;&#65533;&#65533;&#65533;>T&#65533;&#65533;&#65533;9y&$6&#65533;tS&#65533;"$c&#65533;0&#65533;E&#65533;0*y'&#65533;b&#65533;&#65533;&#65533;$Y&#1986;*&#65533;&#65533;$@7&#65533;&#65533;'&#65533;)P"&#65533;#&#65533;&#65533;0&#65533;Z&#65533;&#65533;`&#65533;Pfy&#65533;&#1192;Q&#65533;&#65533;s&#65533;&#65533;&#65533;/1&#65533;1&#65533;&#65533;1&#65533;&#65533;M&#65533;&#65533;(&#65533;g&#65533;&#65533;D&#65533;O&#65533;/%TZ&#65533;X&#65533;y&#65533;&#65533;y&#65533;&#65533;&#65533;}&#65533;MPj>^Qn(<&#65533;P&#65533;
&#65533;|&#65533;2
&#65533;a	T&#65533;&#65533;&#65533;(P&#65533;&#65533;&#65533;&#65533;3@&#65533;&#65533;&#65533;*&#65533;&#65533;&#65533;@&#1027;9X&#65533;a&#65533;&#65533;&#65533;&#65533;&#65533;>&#65533;&#65533;&#65533;&#65533;&#65533;&#65533;l&#65533;&#65533;&#65533;d&#65533;&#65533;&#65533;&#1123;&#65533;&#65533;&#65533;6&#65533;&#65533;Y&#65533;&#65533;VF&#65533;&#65533;6*F`D`:y&#65533;I&#65533;&#65533;&#65533;D&#65533;&#65533;&#65533;&#65533;&#65533;l&#65533;&#65533;&#65533;&#65533;z\&#65533;q&#65533;&#65533;)t}^&#1339;i&#65533;&#1033;&#65533;t&#65533;s&#65533;k&#65533;&#65533;	&#65533;&#65533;&#65533;&#65533;2&#65533;R&#65533;&#65533;~&#65533;&#65533;w&#65533;-&#65533;I&#65533;&#65533;Z&#65533;%&#65533;&#65533;&#1779;7&#65533;&#65533;&#65533;A)x&#65533;&&#65533;Q&#65533;&#65533;l&#185;&#65533;&#65533;r&#65533;&#65533;Q&#65533;Z9&#65533;&#364;q&#65533;&#1226;;&#65533;&#65533;'I&#65533;&#65533;&#65533;;P&#65533;&#65533;&#65533;P|&#65533;&#65533;&#1661;&#65533; Y&#65533;&#1514;&#65533;S\KSZB&#65533;x s&#65533;
&#65533;6&#65533;&#65533;$5&#65533;&#65533;&#65533;x&#65533;&#65533;&#65533;Zc&#65533;&#65533;&#65533;(>&#65533;gE&#65533;&#65533;&#65533;&#65533;&#65533;&#1162;&#65533;&#65533;&#65533;s&#65533;Uj4&#65533; &#65533;&#65533;#v&#65533;'#&#65533; &#65533;3~&#65533;y&#65533;P&#65533;&#65533;&#29379;&#65533;&#65533;O&#65533;&#65533;k&#65533;&#1370;&#65533;=&#65533;G&#65533;l&#417;&#65533;A&#65533;2&#65533;&#65533;&#395244;&#65533;&#65533;&#65533;&#65533; v[&#65533;)&#65533;(&#65533;&#65533;W&#65533;*&#65533;Z)&#65533;&#65533;&#65533;&#65533;&#65533;&#65533;&#65533;L&#65533;&#1808;&#65533;q6&#65533;Z&#65533;&#65533;&#65533;&#133;&#725;+]&#65533;xSF&#65533;/&#196;&#65533;2p`B1&#468;1cfa,S&#65533;H&#65533;&#65533;&#65533;&#660;+&#65533;@&#65533;E0]&#65533;`&#65533;reK&#65533;&#65533;&#500;&#65533;&#65533;L&#65533;4s&#65533;&#65533;&#65533;&#65533;&#65533;&#65533;7l&#65533;h$&#65533;&#65533;&#713;]&#65533;&#65533;!(eI&#65533;$P&#65533;H&#65533;&#65533;r&#65533;&#65533;&#65533;	&#1000;Is&#65533;L&#65533;/V&#65533;p&#65533;B&#65533;&#65533;&#65533;n&#65533;N&#65533;&#65533;!B-g&#65533;p&#65533;	&#65533;J&#65533;y&#65533;	<&#65533;%&#65533;4i&#1048;	C&#657; @&#65533;(A)&#65533;&#65533;-Xh&#65533;&#65533;&#65533;&#65533;.a&#388;&#37429;&#65533;&#65533;/&#65533;4x&#65533;&#65533;K&#65533;a2&#65533;&#65533;&#65533;i&#65533;&#65533;D&#65533;&#65533;&#65533;4m&#65533;a#\x7o&#65533;&#65533;&#65533;S&#65533;&#65533;8n&#294;a&#65533;f&#65533;6o&#65533;&#65533;3f&#65533;g4&#65533;&#65533;&#777;&#65533;&#28315;6j&#65533;{O&#65533;p&#65533;H&#65533;&#65533;&#65533;xO&#65533;&#65533;&#859;8s&#65533;&#65533;&#65533;&#65533;'&#65533;C&#65533;&#65533;"&#65533;&#65533;ATi,&#1305;&#1697;A_t&#1553;&#65533;z&#65533;&#65533;x&#65533;&#1094;Py&#65533;^@&#65533;&#65533;H"&#65533;b&#65533;!&#65533; 2&#65533;p<x&#65533;&#65533;{&#65533;G~ 2H&#65533;&#65533;$&#65533;#&#65533;8&#65533;&#65533;"&#65533;&#65533; r&#65533;!&#65533; &#65533;"&#65533; &#65533;B&#65533; &#65533;&#65533;&#65533;G|bH&#65533;+Rd&#65533;&#65533;&#65533; &#65533;&#65533;&#521;&#65533;L	`!o&#65533;$"&#65533;&#65533;qGv&#65533;&#65533;q&#65533;s&#65533;&#65533;&#65533;o&#65533;Q&#65533;0&#65533;1&#65533;t&#65533;Q&#65533;~d&#583;A	&#65533;&#65533;&#65533;vZ&#65533;q&#65533;&#65533;`6&#65533;r&#65533;&#65533;&#65533;&#65533;&#1681;\r&#65533;&#1969;&#65533;~&#65533;a&#65533;sn&#65533;&#65533;r&#65533;&#65533;Q(&#65533;xT&#65533;([N&#65533;)w&#65533;l&#65533;&#65533;a&#65533;&#65533;&#65533;po@&#65533;&#65533;&#65533;&#65533;&#65533; &#65533;(&#65533;&#65533;#A&&#65533;b ~&#65533;&#65533;&#452;} "!&#65533;.&#65533;&#65533;~&#50247;&#65533;&#65533;&&#1479;&#65533;FJ&#65533;&#65533;**&#65533;$&#65533;E&#65533;&#65533;n&#65533;&#65533;&#490;&#65533;2*&#65533;&#65533;&#65533;&#65533;'&#65533;&#577;&#65533;z&#65533;&#31831;bj&#65533;_&#65533;&#65533;Q&#65533;F&#65533;&#65533;g)&#65533;&#65533;&#65533;* &#65533;0&#65533;&#65533;"&#65533;&#1159;&#65533;&#65533;&#65533;&#65533;&#65533;&#65533;&#65533;&#65533;b&#65533;&#65533;&#65533;Fv&#65533;qc&#65533;&#65533;d&#65533;G&#65533;&#65533;&#65533;&#65533;i&#65533;&#65533;AFGVXq&#65533;&#65533;&#65533;j&#65533;a&#65533;&#65533;G(&#65533;&#65533;&#65533;1j&#65533;B&#65533;&#65533;x&#65533;&#1633;&#461;&#65533;{&#65533;&#65533;Dr	&&#65533;T2I$&#65533;&#65533;&#65533;FN&#65533;&#65533;qOj&#65533;}&#65533;Rd&#65533;5&#65533;E&#65533;D:U&#65533;&#65533;i&#65533;m&#65533;&#65533;]&#65533;q&#65533;8Xh&#65533;&#65533;&#65533;cy&#65533;E[x8WMa&#65533;&#65533;E&#65533;#&#65533;&#65533;&#65533;&#65533;&#65533;ce&#65533;|g&#65533;1&#65533;&#65533;&#65533;}C&#65533;sFhZd&#65533;V!&#65533;x{&#65533;&#65533;&#65533;B&#65533;&#65533;&#65533;&#65533;x&#65533;&#33227;o&#65533;&#65533;F&#65533;a|&#65533;h&#65533;}&#65533;&#65533;N&#65533;&#65533;[V&#65533;Z&#65533;y^`DY`<&#65533;&#65533;kM&#1150;&#65533;R@&#65533;D|%&#65533;xL&#65533;&#1503;&#65533;L&#65533;&#65533;b`&#65533;&#65533;&#65533;P*(&#65533;UyBb&#65533;&#65533;&#65533;&#65533;d&#65533;B&#65533;&#206877;&#65533;DTp&#65533;&#65533; &#65533;&#65533;)&#65533;r&#65533;&#65533;g&#65533;14&#65533;ygxZZ&#65533;&#65533;t!&#65533;Sh&#65533;&#65533;X
8&#65533;&#239;&#65533;&#65533;5&#65533;&#65533;u&#65533;Y&#65533;&#65533;0&#65533;&#65533;&#65533;fA8!C&#65533;&#65533;&#198;A&#65533;a&#65533;1&#65533;B&#65533;&#65533;&#65533;&#65533;&#65533;)!zM&#65533;`&#65533;&#65533;&#65533;Aa &#65533; &#65533;&#65533;:&#65533;&#65533;<}#&#65533;`&#65533;&#65533;5&#65533;&#65533;Yx&#65533;a&#65533;&#65533;X&#65533;&#65533;U!~qA&#65533;&#65533;&#65533;&=&#65533;HX&#9613;&#65533;&#65533;&#65533;e)G&#65533;R&#65533;#"&#65533;E&#65533;&#65533;E&#65533;&#65533;&#65533;T%'=)&#65533;Z&#65533;h&#65533;%C$B&#65533;(!&#65533;-oUH(&#65533;y&&#65533;&#65533;Q&#65533;&#65533;L&#65533;&#1814;&#65533;&&#65533;0`	&#65533;X&#65533;:N&#65533;&#65533;&#65533;g&#65533;1&#65533;p&#65533;&#65533;&#65533;A&#65533;O&#65533;&#65533;&#65533;&#65533;&#65533;&#65533;%Kc&#1172;&#65533;q&#65533;K&#65533;&#65533;K&#65533;lU&#65533;&vMu&#65533;&#65533;T&#65533;&#65533;Q&#65533;	L&#65533;&#65533;2&#65533;&#65533;#M8&#65533;JO-S&#65533;&#65533;&#65533;&#65533;&#65533;F0&#65533;&#65533;lXx&#65533;s&#65533;&#65533;&#65533;KG&#65533;&#275;&#65533;&#65533;&#65533;1&#65533;&#65533;&#65533;&#65533;Q&#65533;E&#65533;&#1233;&#65533;p$QJ@&#65533;&#65533;W&#65533;&#65533;f&#65533;1P*&#65533;&#65533;&#65533;PD&#65533;&&#65533;&#65533;U&#65533;R]u&#65533;&#65533;&#65533;&#65533;0&#65533;&#65533;&#65533;'g8&#65533;&#65533;%&#65533;H&#65533;&#65533;&#65533;{&#65533;S&#65533;&#65533;PH`&#65533;&#65533;&#65533;D#&#65533;#&#65533;g&#65533;4$&#65533;&#65533;ME&#65533;&#65533;&#65533;U&#65533;&#65533;&#65533;&#65533;&#65533;a&#65533;Ll&#65533;  &#65533;&#65533;9&#65533;W&#386;&#65533;,&#65533;&#65533;&#65533;&#65533;{V&#65533;&#65533;&#65533;5&#65533;&#65533;p&#65533;C&#65533;4&#65533;E&#1652;d&#65533;&#65533;$&#65533;u*X&#65533;eBd&&#65533;&#624;=&#459;&#65533;&#65533;OK&#65533;4&#65533;&#65533;nQ&#65533;H&#65533;,X&#30581;Cs&#65533;&#65533;`&#65533; &#65533;j0N&#65533;RY&#65533;&#65533;&#65533; 
&#65533;&#65533;q&#65533;T&#65533;&#65533;&#843;}J&#65533;&#65533;&#65533;&#65533;&#65533;.0_&#65533;&#65533;&#65533;&#65533;&#65533;I&#65533;5&#65533;y &#65533;&#65533;&#65533;a&#65533;&#65533;b&#65533;&#65533;&#65533;&#65533;f#]&#65533;N&#65533;&#65533;&#65533;&#812;u&#65533;&#65533;&#65533;&#65533;&#65533;&#65533;'&#65533;Me+&#65533;8&#65533;&#65533;$x&#65533;Me&#65533;B6&#65533;&#65533;&&#65533;&#65533;&#65533;&#65533;&#1063;@U[&#65533;&#65533;&#65533; &#65533;.&#65533;a&#65533;~jBY&#65533;&#65533;t&#65533;&#65533;#J&#65533;&#65533;&#1985;|&#65533;yK&#42891;&#65533;&#65533;&#65533;gV&#769;&#65533;&#65533;^&#65533;&#1585;H&#65533;&#65533;&#529;)&#65533;(T&#65533;k&#65533;*|b&#65533;&#65533;"8&#65533;&#65533;
&#65533;&#65533;&#65533;&#756;&#65533;'9/
&#65533;&#65533;&#65533;&#65533;&#65533;D&#65533;6&#65533;Fxc&#65533;&#65533;&#679;&#65533;&#65533;Ssb&#65533;\&#65533;(O&#65533;&#65533;\:@)&#65533;Av:C&#65533;&#65533;&#65533;&#65533;&#65533;4&#65533;&#65533;&#65533;&#65533;&#65533;O?&#65533;V&#65533;c<\
&#65533;&#65533;&#65533;Q&#65533;&#65533;&#65533;&#65533;7&#65533;!U&#65533;:&#65533;&#65533;&#65533;T6	y&#65533;]e&#65533;&#65533;&#65533;&#65533;,&#65533;iBr&#65533;&#65533;T&#65533;:4&#65533;0l&#65533;&#65533;&#65533;&#65533;&#65533;&#65533;&#65533;&#65533;(K&#65533;&#65533;&#1356;h&#65533;&#65533;`&#65533;&#65533;(6&#65533;&#65533;Rd&#65533;&&#65533;&#65533;B&#65533;&#65533;&#65533;J&#65533;&#65533;)&#65533;&#65533;t&#65533;x&#65533;e&#65533;&#65533;'&#65533;&#65533;4S&#65533;,P&#65533;&#65533;&#65533;&#65533;g&#65533;z&#1293;&#65533;DH&#65533;&#65533;&#65533;B5X'Q)&#65533;<+k&#65533;}V&#65533;M%4&#65533;V&#65533;A&#65533;&#65533;MP]'P&#65533;&#65533;m&#65533;&#65533;&#65533;&#65533;\S&#65533;&#65533;v&#65533;P4!)I&&#65533;!&#65533;&#65533;&#65533;:&#65533;&#65533;bitC'&#65533;+_sEW&#65533;`&#434;_AT&#247454;1&#65533;(,	"Ip*c&#65533;X&#65533;g>L&#65533;&#65533;&#65533;&#65533;1&#65533;l&#65533;&#65533;S&#65533;T&#65533;&#65533;&#65533;&#65533;&#65533;\&_&#65533;&#47420;&#65533;4sl&#65533;\&#3859;&#65533;&#65533;&#42333;&#65533;&#65533;g&#65533;&#65533;&#26985;V*&#65533;&#65533;&#65533;q|@&#65533;,&#65533;&#65533;@&#65533;K&#65533;FM&#65533;#n	&#65533;[&#65533;Ps&#65533;4*&#65533; *&#65533;&#634;Nm&#65533;&#65533;&#65533;&#65533;|s&#65533;U&#65533;/&#65533;)&#65533;&#219;&#65533;P3&#1781;.&#65533;.|`&#65533;&#1392;(Fm#dx`&#65533;&#65533;h&#65533;C&#65533;&#65533;U|&#65533;>&#65533;4x"&#65533;&#65533;&#65533;&#65533;@&#65533;\_*]&#65533;t&#65533;&#65533;81&#65533;L&#65533;&#65533;&#65533;&#65533;&#65533;C&#65533;A&#65533;&&#1721;q&#1603;s&#65533;&,G/v&#65533;&#65533;&#65533;&#65533;&#65533;&#374;:&#65533;G&#65533;sA&#65533;&#65533;&#65533;	&#65533;f&#65533;d&#65533;A&#65533;&#65533;&#65533;&#65533;l,_O&#65533;X5,&#65533;%&#65533;&#65533;&#65533;S&#65533;&#65533;;&#65533;&#65533;&#65533;&#65533;u&#65533;J!&#65533;N.&#65533; 4&#65533;(&#65533;&#1863;L&#65533;&#65533;Y^&#65533;<&#1288;&#65533;&#65533;vJ&#65533;s&#65533;&#65533;&#65533;V'&#65533;&#65533;.&#65533;&#65533;&#65533;$#&#65533;&#65533;&#53607;&#65533;&#65533;&#65533;&#65533;&#65533;:&#65533;&#65533;[&#65533;%X&#65533;a&#65533;p&#65533;&#65533;&#65533;Q&#65533;m}&#65533;T&#65533;&#65533;&#65533;\A&#273;&#65533;&#65533;wyL&#65533;&#65533;&#65533;Z&#65533;A&#65533;&#65533;&#65533;Z&#65533;d&#65533;&#65533;&#65533;&#65533;f&#65533;&#65533;&#65533;&#65533;&#65533;&#65533;&#65533;&#65533;&#65533;&#65533;&#65533;&#65533;&#65533;&#65533;&#65533;&#1020;H&#65533;w]A&#65533;cY&#65533;&#65533;&#65533;J&#65533;&#65533;&#65533;<&#65533;&#65533;&#65533;A&#244;&#1299;&#65533;Z&#65533;&#65533;!,&#65533;"DR&#65533;0G&#65533;8&#65533;S&#65533;&#65533;&#65533;&#65533;&#65533;&#65533;&#65533;w&#533;&#65533;&#65533;&#65533;&#1938;&#65533;p&#65533;&#65533;&#65533;=B$&#65533;&#65533;&#65533;&#65533;I&#65533;PU&#65533;&#65533;P$&#65533;F	&#65533;&#65533;&#65533;T&#65533;K8&#65533;R&#65533;&#65533;&#1172;4T&#65533; t&#65533;&#65533;&#65533;sL<!&#651;@&#65533;&#65533;&#480;&#65533;U&#65533;&#65533;"<&#65533;HU	&#65533;8&#65533;&#65533;@&#65533;&#65533;&#65533;B&#65533;A&#65533;q&#65533;N&#65533;&#65533;&#65533;&#65533;D&#65533;&#65533;-&#65533;Q8&#65533;&#65533;&#65533;;F5&#65533;&#65533;&#272;&#65533;Z=np&#65533;V&#65533;0&#830;S&#65533;&#65533;p&#65533;	s&#65533;&#65533;&#1304;&#65533;w&#65533;&#65533;3&#65533;&#65533;N,&#65533;&#65533;
-<&#65533;&#65533;4q&#65533;&#65533;&#65533;]&#65533;&#65533;`&#65533;&#65533;&#65533;&#65533;Z&#65533;\&#65533;&#65533;b&#65533;&#65533;A&#65533;&#65533;TBr^Q&#65533;o&#65533;&#65533;&#65533;&#65533;&#65533;1a&#65533;P&#559;&#65533;Tx&#65533;G}&#65533;Th&#65533;@&#65533;&#65533;&#65533; Q&#65533;&#65533;&#65533;S&#65533;Y$g&#65533;&#65533;LXW&#65533;&#65533;}	Q&#65533;&#65533;||&#65533;*&#65533;&#65533;ADxAwB&#65533;&#65533;o&#65533;A&#65533;&#65533;&#65533;&#65533;XG&#65533;&#65533;J&#65533;&#4765;&#65533;&#65533;&#65533;y&#65533;&#65533;&#65533; &#65533;&#1766;D&#596; &#65533;&#65533;AVM@&#65533;&#65533;&#65533;,&#65533;&#65533;&#65533;&#65533;&#65533;[r&#65533;A&#65533;L&#65533;&#65533;X&#65533;&#65533;=&#65533;r`&#1901;&#65533;	&#65533;&#65533;b&#65533;&#65533;&#65533;6&#65533;HrE&#65533;&#65533;&#577;@2&#65533;&#65533;&#65533;&#65533;x&#65533;&#65533;8&#65533;&#65533;&#65533;&#65533;V&#65533;5P&#65533;G&#65533;PO&#65533;&#65533;&#65533;&#1682;&#65533;\&#65533;&#65533;&#997;&#65533;&#65533;&#65533;/]&#65533;x&#65533;~ &#1211;&#65533;&#65533;&#65533;&#65533;&#65533;&#65533;7&#65533;&#65533;/&#65533;Q &#65533;	&#65533;=&#65533;&#65533;J&#65533;&#65533;M6&#65533;AjA&#65533;&#65533;]^&#65533;&#65533;&#65533;8&#65533;3&#65533;&#65533; JH&#65533;&#65533;&#1304;&#65533;e@&#65533;&#65533;&#65533;&#65533;&#65533;&#65533;&#65533;I>&#65533;l&#65533;&#526;&#65533;&#65533; &#65533;&#65533;&#65533;dAdApY &#65533;&#65533;\P!Mi&#65533;&#65533;d&#65533;vyN&#1891;&#65533;&#774;+>&#65533;&#65533;A &#65533;Hh&#65533;&#65533;K&#65533;Aq&#65533;D&#65533;&#65533;&#65533;P&#65533;i&#65533;&#65533;&#65533;&#65533;p&#65533;%/&#65533;&#65533;&#65533;&#65533;&#65533;Y&#65533;?uXN&#65533;&#486;&#65533;<&#65533;&#65533;LRP&#65533;&#65533;&#65533;$&#65533;q&#65533;'&#65533;B=I&#65533;$&#65533;&#65533;H $&#65533;JB_e&#65533;!T&#603;l&#65533;&#786;&#65533;4&#65533;r
?AL&#65533;&#65533;&#65533;&#65533;"&#65533;&#65533;G&#65533;&#65533;U&#65533;"B&#65533;4&#65533;&#65533;&#65533;&#65533;&#65533;Q&#775;Zr&#65533;&#65533;&#65533;&#65533;Q&#65533;&#65533;:AK&#65533;Tg&#65533;&#65533;j&#65533;&#65533;&#65533;&#292;&#65533;p&#65533;&#65533;*&#65533;&#65533; &#65533;R&#65533;&#65533;[&#65533;&#30030;&#65533;~^&#65533;&#40549;&#65533;q&#65533;f&#65533;&#65533;JL&#65533;&#65533;&#65533;XF&#65533;&&#65533;9eg&#65533;&#1111;FDPt&#65533;&#65533;&#65533;&#65533;&#65533;, &#65533;q}J&#65533;&#65533;H[&#65533;Q&#65533;sDT&#65533;l-&#65533;A&#65533;ca%&#65533;$&#686;&#65533;&#65533;r&#1290;&#65533;0&#65533;&#65533;q&#65533;&#65533;&#65533;?&#22241;D&#65533;mE&#65533;Sv&#65533;Q&#65533;&#65533;V&#1958;&#65533;&#65533;~U&#65533;z&#65533;&#65533;&#65533;Mei&#65533;&#65533;\Qd&#65533;&#65533;]&#65533;&#65533;e&#65533;&#65533;&#65533;&#65533;&#65533;&#1893;}$&#65533;)T&#65533;hA&#65533;&#65533;\&#65533;ux&#65533;N&#65533;&#901;I&#65533;&#428;&#65533;&#65533;4&#65533;&#65533;&#65533;&#65533;&#65533;YN&#65533;L&#65533;&#65533;&&#65533;&#65533;\Z&#147;J&#65533;&#65533;4#&#65533;&#65533;QH&#65533;F&#65533;e&#65533;&#65533;@VR&#65533;&#65533;$Q6&#65533;-&#65533;&#65533;$&#65533;8&#65533;r&#1059;&#65533;&#65533;)&#65533;&#65533;&#65533;&#330;Kq&#65533;u&#65533;&#65533;$&#65533;&#65533;&#65533;&#65533;RL&#65533;&#65533;&#257;t&#775;&#65533;&#65533;&#65533;Z&#65533;@>&#1651;&#65533;
&#65533;"&#65533;&#65533;#&#65533;&#65533;P&#65533;&#65533;T&#65533;(&#65533;<}T&#65533;&#65533;&#65533;&#65533;&#65533;&#65533;m9H&#65533;A&#65533;&#65533;J&#65533;A&#65533;m=&#65533;&#65533;9,&#65533;Z&#1889;DH-&#65533;&#65533;&#65533;,&#65533;&#65533;&#65533;y*O&#65533;&#65533;}`x&#65533;Grd&#65533;9&#65533;&#65533;AP&#65533;&#65533;FT&#65533;d&#65533;P&#65533;T &#65533;bA5&#65533;H&#65533;L&#65533;&#65533;q&#65533;&#65533;5J&#65533;&#65533;&#65533;&#65533;&#65533;Ax&#65533;&#65533;&#65533;&#65533;A&#65533;]&#65533;AY&#65533;&#65533;&#65533;&#65533;&#65533;Z&#65533;&#65533;&#65533;&#65533;&#65533;x &#65533;&#65533;&#65533;t&#65533;i&#65533;:.sY|^G&#65533;&#65533;&#504;&#65533;$/&#65533;&#1758;&#65533;#&#65533;&#65533;&#65533;un&#65533;&#65533;T&#65533;D&#65533;&#65533;&#65533;d~]&#65533;	#@&#65533;&#65533;p&#65533;&#65533;\&#65533;&#65533;&#65533;&#65533;&#630;&#65533;&#65533;Bi&#1176;K&#65533;&#65533;
5eb&#65533;&#65533;&#65533;~&#65533;&#65533;,)&#65533;&#65533;&#65533;&#65533;"4B$\&#65533;"&#65533;,&#65533;o@H8m&#65533;&#65533;&#65533;&#65533;&#65533;J]&#65533;&#65533;&#65533;&#65533;&#65533;l&#65533;0>&#641;&#65533;$&#65533;^&#65533;&#65533;U&#65533;4&#65533;&#65533;&#65533;&#65533;&#65533;&#65533;E47&#65533;&#65533;&#65533;&#65533;&#824;i&#792; &#6626;l&#65533;&#65533;&#65533;&#65533;0&#65533;!&#65533;p&#65533;&#65533;&#935;&#65533;&#65533;&#65533;&#65533;&#65533;&#65533;o&#65533;X&#65533;&#65533;&#65533;A&#65533;<&#65533;P&#65533;jIM&#65533;&#65533;&#65533;}&#65533;&#65533;Q&#65533; &#65533;K&#65533;=&#65533;&#65533;&#65533;&#65533;|"#&#65533;&#65533;&#65533;t&#65533;~&#65533;7&#65533;b}&#65533;)&#65533;v&#65533;#&#65533;p&#65533;&#65533;|-&#65533;&#65533;&#65533;K\&#65533;[&#65533;e&#65533;_&#65533;L^x&#65533;&#65533;&#65533;ZDm&#65533;&#65533;&#65533;N&#65533;&#65533;&#65533;&#65533;O[&#65533;&#65533;yDE&#65533;&#65533;&#65533;g&#65533;Z&#65533;&#65533;&#65533;{&#65533;&#65533;k&#65533;kP&#65533;4:&#65533;AMt&#65533;s0&#1470;b^&#65533;0Z&#65533;9+bY&#65533;D&#65533;&#65533;i&#65533;&#65533;&#65533;&#65533;&#65533;&#65533;k&#65533;E&#1627;&#65533;&#65533;	K9&#65533;4&#65533;&#65533;l&#65533;|&#1389;	&#65533;QD&#65533;&#65533;RhDt&#65533;,&#65533;&#65533;TpG-&#65533;P&#65533;&#65533;&#65533;A%kD&#65533;~&#65533;Z]&#65533; &#65533;&#65533;&#1282;&#65533;&#65533;&#65533;.&#65533;1&#65533;1&#65533;lm&#65533;&#65533;L$&#65533;&#65533;&#65533;>&#65533;1#ptp#&&&;i#&#65533;&#65533;3q&#65533;&#65533;&#65533;&#1625;}f&#65533;&#65533;x*qM&#65533;&#65533;y&#65533;G/&#65533;R&#65533;&#65533;&#65533;&#65533;&#65533;&#65533;|&#65533;&#65533;&#65533;dw&#65533;&#65533;&#65533;&#65533;&#65533;p&#65533;&#65533;LyV\&#65533;&#1586;&#65533;`A&#65533;0&#65533;\-&#65533;G8&#65533;&#65533;`&#65533;&#65533;H&#65533;`&#65533;|&#65533;A&#65533; &#65533;&#65533;&#65533;h&#65533;4A&#65533;&#65533;p2&#65533;&#65533;F{&#65533;r~&#65533;{&#65533;)&#65533;&#65533;(&#65533;&#65533;qE&#65533;&#65533;F&#65533;eL&#65533;&#65533;&#65533;&#668;5a0&#65533;0&#65533;TMU! &#586;P&#65533;&#65533;&#65533;&#65533;&#65533;y	&#65533;&#65533;)v&#65533;!&#65533;&#1684;H&#1904;9s&#65533;R~&#65533;vKrP&#65533;M&#65533;#4"B&#65533;&#65533;&#65533;&#65533;&#65533;`&#65533;&#65533;&#65533;&#65533;U&#65533;Pe&#65533;&#1305;8&#65533;&#65533;&#65533;&#65533;&#65533;+&#65533;QdN&#65533;&#65533;&#65533;&#65533;&#65533;\&#65533;\q=i&#65533;&#613;&#65533;&#1364;B&#65533;&#65533;`&#65533;&#1587;&#65533;&#65533;H&#65533;L&#65533;IA	&#65533;&#65533;&#65533;&#65533;&#65533;QcsI&#65533;fy&#65533;&#65533;&#65533;lM&#65533;NhXA &#65533;(0{-&#65533;&#65533;&#65533;.}"&#65533;&#65533;&#65533;Py &#65533;&#65533;&#65533;2&#65533;q&#65533; s&#65533;&#65533;X&#65533;&#65533;#&#65533;Y&#65533;&#65533;&#65533;	&#65533;&#65533;&#65533;&#65533;&#65533;FY&#65533;AeXAw&#65533;B&#65533;yQ&#65533;DdA&#65533;`N&#65533;&#65533;&#65533;&#65533;qN`*&#65533;&#65533;D&#65533;oy&#65533;&#65533;&#65533;&#65533;&#65533;&#65533;&#65533;%&#65533;D&#65533;&#65533;g\V&#65533;&#1708;tLi&#65533;&#65533;O&#816;W&#65533;b&#65533;&#65533;&#65533;&#65533;<&#65533;eA&#65533;&#65533;D&#65533;&#65533;)&#1956;m#F]^&#65533;X&#65533;&#65533;B:%&#65533;y&#65533;~&#65533;ll&#65533;i8&#65533;~K&#65533;No&#65533;&#65533;5&#65533;&#65533;&#65533;M]&#65533;]&#65533;rNo&#65533;4&#65533;&#65533;]&#65533;)
,&#65533;&#65533;3&#65533;P&#65533;m&#65533;&#65533;DA&#65533;l&#65533;&#65533;M&#378;V7&#65533;&#65533;&#65533;&#65533;c1n2W&#65533;D&#65533;g&#65533;&#65533;]&#65533;&#65533;&#65533;t@&#65533;&#65533;&#65533;a&#65533;&#65533;C&#65533;&#65533;&#65533;&#65533;&#65533;5&#65533;&#65533;yGh&#65533;&#65533;$s&#65533;&#65533;,&#65533;u)&#65533;5C&#65533;'&#65533;&#65533;g&#65533;&#65533;]X.&#65533;P&#222;N&#65533; u@&#65533;&#65533;&#65533; T&#65533; &#65533;&#65533;48&#65533;A\&#65533;EL&#65533;&#65533;vQ4&#65533;@&#65533;&#65533;DAB&#65533;&#65533;&#1558;G&#65533;4&#65533;8&#65533;&#65533;&#65533;&#65533;A&#65533;@$aw&#65533;&#65533;9&#65533;c8&#65533;p[&#65533;lAgt0C&#65533;p&#65533;gO&#65533;&#65533;&#368;&#65533;4~&#65533;&#1964;&#65533;,&#65533;&#733;&#65533;&#65533;A)O?&#65533;&#65533;,J &#65533;&#1300;&#65533;&#65533;|&#65533;Z&#65533;&#65533;&#65533;H:&#65533;&#65533;&#31370;G5&#65533;Qc&#65533;{&#65533;:&#65533;&#65533;&e&#65533;&#65533;J&#65533;&#1561;	&#65533;&#65533;*&#65533;&#65533;&#65533;&#65533;T&#65533;&#65533;&#1089;;&#65533;&#65533;&#65533;a~&#65533;&#65533;@&#65533;A&#65533;%%&#65533;&#65533;a&#65533;&#65533;&#65533;&#765;&#65533;H&#65533;&#65533;]&#65533;K^K&#65533;DH&#65533;h&#65533;i&#65533;&#65533;&#65533;&#65533;@.w&#65533;&#65533;&#65533;&#263;&#65533;&#65533;&#65533;w&#65533;&#65533;c&#733;\&#65533;&#65533;&#65533;&#65533;c~&#65533;Q&#65533;&#65533;&#1284;&#65533;&#65533;y&#65533;8&#65533;&#65533;DA=&#65533;V&#65533;d&#65533;&#1288;&#65533;&#65533;/:M&#65533;&#65533;&#65533;&#1408;&#65533;t\&#65533;k@&#65533;&#65533;%&#65533;2&#65533;I&#65533;&#750;P3&#65533;f&#65533;&!s&#65533;&#65533;|&#279;i&#65533;&#65533;&#65533;&#65533;7&#65533;DiXA&#65533;:^|&#65533;I&#65533;&#2033;&#65533;vEOSP9w=wQA&#65533;&#271;,&#65533;&#65533;A&#65533;
=&#1106;&#65533;l&#65533;&#65533;v&#65533;&#65533;4kL&#65533;&#65533;&#65533;&#65533;&#1477;_&#65533;&#65533;C,&#65533;G&#65533;R&#65533;&#65533;&#65533;&#65533;&#65533;&#65533;&#65533;Fq&#65533;,9Y&#65533;&#208;|%Dl&#65533;i&#65533;&#65533;A&#65533;&#65533;R[&#65533;&#65533;&#65533;&#65533;&#65533;&#65533;+&#65533;p&#65533;&#65533;&#65533;&#65533;&#65533;&#65533;C&#65533;DD&#65533;pVTA&#65533;Z&#488;%&#65533;&#65533;t&#65533;e&#65533;&#1364;&#65533;&#65533;0&#65533;&#486;&#65533;&#65533;&#65533;&#65533;Q&#65533;x&#65533;RD&#65533;5$&#65533;:W&#65533;9d[&#65533;(o&#65533;&#65533;v&#65533;&#65533;&#65533;
9+m|&#65533;&#65533;&#65533;&#65533;&#65533;&#65533;&#65533;&#65533;&#65533;j&#65533;H&#65533;DOtd&#65533;&#65533;&#65533;&#65533;u{AaP&#65533;t&#65533;g&#65533;#&#65533; 8i&#65533;!&#65533;d&#65533;&O&#65533;|!&#65533;e&#65533;0h&#900;&#65533;B&#65533;&#65533;*F&#65533;H&#65533;R&#65533;I&#65533;'R&#65533;&#65533;&#65533;bE&#660;*W&#65533;$y&#65533;&#65533;&#65533;&#65533;0]&#65533;&#65533;&#65533;A$&#65533;5j&#65533;&#65533;l&#65533;%&#792;0[&#65533; y&#165;&#65533;5i&#652;!cf'0]&#65533;p&#65533;&#65533;&#65533;&#65533;-[&#65533;&#65533;S&#65533;3d&#512;M&#65533;f&#65533;2b&#65533;&#65533;!s&#65533;&#65533;&#65533;7m&#65533;&#1436;!&#65533;2N&#996;a&#65533;&#65533;&#65533;i&#65533;&#785;'&#924;:v&#65533;&#65533;q&#65533;&#65533;&#65533;&#65533;t&#65533;&#1841;CG&#65533;8rs&#65533;&#65533;&M&#65533;&#65533;k&#65533;&#65533;1&#65533;&#65533;Mj&#65533;r&#65533;&#65533;&#65533;&#14799;:o"&#65533;&#65533;cw&#65533;&#65533;t&#1228;&#65533;&#65533;&#65533;&#65533;2&#65533;&#65533; ^3&#65533;)&#65533;9t&#65533;&#65533;&#65533;&#65533;=x&#65533;&#65533;&#65533;S&#528;&#65533;B&#65533;&#65533;&#65533;iW&#925;=&#65533;	"d&#65533;&#65533;D&#65533;&#65533;c&#65533;r&#65533;&#65533;&#65533;&#65533;(v&#65533;'&#65533; &#65533;{&#65533;&#65533;YSf/&#65533;&#65533;`&#65533;&#65533;6&#2563;&#65533;&#65533;C&#65533;&#65533;&#65533;r
*7&#65533;L&#65533;=&#65533;&#65533;c8&#65533;S&#65533;1&#65533;&#65533;&#65533;*T&#65533;b&#65533;6&#65533;&#65533;&#65533;
&#65533;@1>&#65533;&#65533;&#1548;;&#65533;&#2255;>&#65533; :>&#65533;&#65533;q&#65533;>&#65533;#d&#65533;@ &#65533;&#65533;&#65533;&#65533;&#65533;+&#65533;`&#65533;&#65533;(&#65533;&#65533;&#1032;&#65533;+&#65533;(&#65533;3&#65533;b&#65533;5&#65533;Zc'&#65533;&#65533;zc&#65533;8J&#65533;/7&#65533;&#65533;t&#65533;&#65533;7&#18476;L&#65533;2l&#65533;0&#65533;&#65533;&#65533;:&#65533;c1&#65533;
&#65533;>&#65533;&#65533;&#65533;!5&#65533;xC1&#65533;&#65533;PSA&#65533;&#65533;&#65533;K&#65533;&#65533;&#65533;&#65533;I+&#65533;&#65533;&#65533;)&#65533;&#1026;&#65533;-~K&#65533;R)D&#65533;B
+`&#65533;&#65533;$.0%5+-&#65533;&#65533;&#65533;R+&#65533;&#65533;4&#65533;-&#65533;&#65533;&#65533;&#1194;~&#65533;&#65533;)2&#65533;&#65533;&#65533;U&#65533;&#65533;&#65533;&#65533;*&#65533;&#65533;&#65533;
-&#65533;&#204;5&#65533;HM5(&#65533;&#65533;&#65533;&#65533;&#65533;V.&#1450;&#707;&#65533;&#65533;4T&#65533;&#65533;&#65533;&#65533;&#65533;&#65533;)&#65533;&#65533;&#65533;3+&#65533;&#65533;}+&#65533;3&#800;&#65533;]v&#65533;B+&#65533;*&#65533;-.&#65533;&#65533;&#65533;&#65533;CK&#65533;&#65533;,E&#65533;&#65533;&#65533;&#65533;/&#65533;&#65533;&#65533;R&#65533;&#65533;j&#65533;&#65533;r
&#65533;&#65533;$&#65533;&#65533;&#65533;&#65533;&#65533;p&#65533;3&#65533;&#65533;&#65533;JS&#65533;&#65533;&#65533;&#65533;&#65533;&#65533;&#65533;I&#65533;&#65533;,&#65533;n&#65533;&#65533;&#65533;Yg&#65533;&#65533;(&#65533;&#65533;&#65533;,3"&#65533;l&#65533;	|&#65533;&#65533;&#65533;Z&#65533;&#65533;;&#65533;&#65533;&#65533;&#648;&#65533;d	&#65533;&#65533;0&#65533;&#65533;M&#65533;&#65533;&#65533;&#65533;&#65533;&#65533;&#65533;^&#47921;&#65533;&#65533;vC&#65533;4&#306;94e<m/Esc&#1721;&#65533;e&#65533;&#65533;F&#65533;&#274;K5&#65533;&#65533;Y&#65533;&#65533;&#65533;-4AcnE:&#65533;k.6l&#65533;Pc+&#65533; &#137;.&#65533;x&#65533;)&#65533;P"
&#65533;&#65533;p&#65533;&#65533;,&#65533;X&#65533;u&#65533;&#65533;&#137;)&#65533;8c
#&#65533;#&#65533;!&#65533;P=	,&#65533;8&#65533;)&#65533;x&#65533;b&#65533;-&#65533;&#65533;&#65533;[R3&#65533;&#65533;k*&#65533;&#65533;B&#65533;<`&#65533;&#65533;4&#65533;&#65533;@&#65533;C&#65533;&#65533;&#65533;&#65533;&#65533;.&#65533;&#65533;B3&#65533;8&#65533;&#65533;t&#65533;?<&#65533;3&#65533;&#65533;0&#65533;&#65533;30&#65533;~&#65533;J&#1577;&#65533;&#754;2-&#65533;&#65533;&#65533;W&#65533;7&#65533;&#65533;&#65533;&#65533;1&#65533;&#1567;&#65533;*m&#65533;,&#65533;LZ&#65533; ?&#65533;9D'lY&#65533;:&#65533;r&#65533;&#220;&#65533;&#49558;&#65533;&#65533;A&#65533;&#65533;&#65533;&#65533;&#65533;0&#65533;&#65533;[1&#65533;&#65533;h<&#65533;(R&#65533; !&#65533;@&#65533;&#65533;q@S&#33799;>&#65533;&#65533;<&#65533;@D"&#65533;C&#65533;|&#65533;&#65533;&#65533;&#65533;-&#65533;&#65533;z&#65533;&#65533;bc&#464;&#65533;z&#65533;&#65533;&#65533;&#65533;&#65533;p=&#65533;&#65533;&#65533;&#65533;C&#65533;&#537;&#65533;&#65533;&#65533;&#1401;&#65533;&#65533;&#65533;=&#65533;>&#65533;&#65533;
&#562;+\)o&#65533;&#206;&#65533;&#65533;E&#65533;&#65533;K.2Tb&#65533;&#65533;A&#65533;:R]&#65533;&#65533;A"&#65533;&#65533;&#65533;&#65533;&#1071;,il-&#65533;&#65533;&#65533;0&#65533;1&#65533;&#65533;/&#65533;id8i&#65533;5&#65533;Q>&#65533;&#65533;1&#1268;H9!&#65533;90&#65533;&#65533;&#65533;G&#65533;(z&#65533;!&#65533;SP",`/B&#65533;&#65533;&#65533;71&#65533;&#65533;@_&#1546;&#65533;&#65533;&#65533;&#65533;&#65533;&#65533;BX&#65533;&#65533;(&#1554;z[&#65533;B1&#65533;))4&#65533;I&#65533;&#65533;p9&#65533;&#65533;*&#65533;&#65533;&#65533;&#65533; &#65533;&#65533;q&#65533;r(&#65533;&#65533;&#65533;wV.U&#65533;H &#65533;&#65533;'pz&#65533;&#65533;@&#65533;&#65533;&#65533;&#65533;bcV&#65533;&#65533;c
&#65533;)&#65533;
&#65533;&#65533;&#65533;&#65533;&#65533;&#65533;f&#65533;"e&#65533;d1&#65533;&#65533;3&#65533;*&#65533;n&#65533;U7&#65533;&#65533;f]w&#65533;I&#65533;&#65533;>&#65533;&#65533;&#65533;|c &#1072;&#65533;i&#65533;2B&#65533;f2&#65533;&8M&#65533;zT&#65533;&#65533;&#65533;7&#65533;v3&#65533;&#65533;&#65533;&#800;&#65533;V4&#65533;F&#65533;TU&#65533;B<&#65533;b&#65533;&#2004;&#65533;hw&#210;&#65533;&#65533;&#65533;I&#65533;&#65533;a&#65533;&#65533;N&#65533;E&#65533;2&#65533;}&#65533;&#65533;nh&#65533;B:A(b&#65533;Q&#65533;&#65533;&#65533;&#65533;&#65533;EM&#65533;&#65533;&#65533;&#65533;&#65533;&#65533;&#65533;&#65533;&#65533;&#65533;}&#65533;I&#65533;&#65533;8,&#65533;0w4&#65533;`'&#65533;&#65533;1^&#65533;B\&#65533;&#1878;&#65533;&#65533;&#65533;C&#65533;!M&#65533;&#65533;&&#65533;&#65533;&#65533;XP&#65533;p5&#65533;m&#65533;&#65533;B>&#65533;&#65533;c]&#65533;	P&#65533;&#65533;&#65533;'p.]&#65533;&#65533;&#65533; &#65533;+&#65533;&#65533;
^&#1538;-&#1520;A&#65533;&#65533;7X&#65533;J&#65533;*&#65533;!Z&#65533;3&#65533;&#65533;p74&#65533;&#65533;&#65533;&#65533;x&#65533;$P&#65533;&#65533;&#65533;TO&#65533;&#1975;&#160;&#65533;&#65533;&#65533;lP&#65533;&#9394;xV^&#1316;&#65533;4&#65533;QD&#65533;B%&#65533;U0]{a)&#65533;0#>&#65533;a&#65533;j&#65533;&#65533;&#1959;+&#65533;l@ &#65533;Z&#172;&#65533;&#65533;&#65533;c&#65533;t&#65533;&#304;&#65533;+&#65533;&#65533;
X&#65533;&#65533;&#65533;&#65533;&5&#65533;&#65533;G&#65533;&#65533;c &#65533;&#1978;&#65533;T+^ &#65533;T&#65533;'&#65533;&#65533;&#65533;a'q&#65533;&#65533;x&#65533;&#65533;&#65533;C&#65533;&#65533;3&#65533;Y&#65533;?u&#1311;i%f&#65533;&#65533;&#65533;EZj&#65533;&#65533;7_&#65533;
%&#65533;&#65533;&#65533;&#65533;,E&#65533;d&#65533;&#65533;&#65533;&#65533;*p!{l&#65533;|&#65533;&#65533;p&#65533;&#65533;&#65533;&#65533;-&#65533;&#65533;f&#65533;&#65533;l*&#65533;&#65533;&#65533;E]&#65533;&#65533;&#65533;kp&#65533;D&#65533;[Y&#401;&#636;&#65533;&#65533;&#65533;K(&#65533;S&#174;&#65533;4&#65533;4}&#65533;&#65533;E#U&#65533;&#65533;-];&#65533;&#65533;&#65533;&#65533;d&#65533;&#65533;$z&#65533;S4;&#65533;P&#65533;&#65533;&#65533;&#65533;&#65533;p&#65533;RG[&#65533;>K&#65533;&#65533;J>'g&#65533;&#65533;&#1852;&#65533;p&#65533;&#65533;&#65533;&#65533;<

O&#65533;u&#65533;j&#65533;&#65533;&#65533;1R&#65533;zp&#65533;&#65533;_&#65533;&#65533;,&#65533;&#65533;&#65533;p&#65533;8q!X&#65533;@)&#65533;+\j+&#506;&#65533;&#65533;-&#65533;&#65533;Y&#65533;&#65533;ah&#65533;p&#444;n&#65533;.&#65533;P&#65533;B5$}K&#65533;&#65533;*&#65533;&#65533;&#65533;R&#65533;1P&#1026;&#65533;&#65533;l&#65533;yV&#65533;&#65533;&#65533;n &#65533;"1n&#65533;&#65533;O&#65533;&#65533;2&#65533;5&#65533;&#65533;&#65533;&#1599;H&#65533;&#65533;-O_&#1109;S &#65533;m1&#65533;$l&#65533;&#65533;&#65533;^&#65533;&#65533;	&#65533;&#65533;&#1126;$Y&#65533;:Uu5&#65533;&#65533;v&#65533;S&#65533;&#65533;&#65533;f&#65533;f&#65533;&#65533;&#65533;&#65533;&#65533;&#65533;&#65533;>i&#65533;&#65533;&#65533;&#65533;&#65533;&#65533;[&#65533;&#65533;z&#2017;&#65533;[&#65533;&#65533;FE&#65533;&#65533;&#65533;+g7&#65533;Z&#65533;A&#65533;&#65533;\TJCxP(&#65533;&#65533;Ahw&#65533;&#65533;e&#65533;&#65533;D&#65533;&#65533;iz&#508;&#65533;&#65533;`nO&#65533;&#65533;&#65533;3HP{&#65533;>&#65533;+'&#65533;0&#65533;&#65533;PIaC&#65533;&#65533;&#65533;&#1125;a&f&#65533;O&#65533;5>.&#65533;&#65533;&#65533;p4$&#65533;1H&#65533;L&#65533;&#65533;&#65533;&#65533;&#33454;&#65533;x
C&#65533;&#65533;&#65533;&#65533;&#65533;A&#65533;&#65533;&#65533;_&#65533;&#65533;&#65533;_]&#65533;&#65533;&#65533;al\o&#65533;H&#65533;5&#964;):c&#65533;&#65533;#-&#65533;~&#65533;K&#1771;&#65533;&#65533;4&#65533;&#65533;5&#65533;&#65533;5}&#65533;o#qfr&#65533;&#65533;%&#65533;&#65533;k&#65533;&#65533;&#65533;&#65533;R&#65533;&#65533;+&#65533;&#65533;&#65533;&#65533;&#65533;ZY%D[V&#65533;&#65533;&#65533;D@&#65533; '*&#1096;Cp&#65533;c&#65533;&#65533;oZZA&#65533;&#65533;&#65533;-&#65533;`j&#65533;&#65533;&#65533;1&#65533;E_X>&#65533;&&#1856;&#421;&#65533;%0&#65533;J}&#65533;DPP&#65533;&#65533;&#65533;e`l&#65533;Y&#65533;&#65533;&#65533;&#65533;&#65533;|&#679;&#65533;&#65533;
&#65533;&#65533;&#65533;&#65533;
&#65533;~dD&#65533;&#65533;O>&#1039;4LH&#65533;&#65533;&#65533;*&#65533;G&#65533;#0&#65533;o7@c&&#807;&#65533;&#65533;$}&#65533;D &#65533;&#65533;6N&#65533;&#65533;&#65533;H@&#65533;&#65533;&#65533;&#65533;&#65533;&#65533;J&#65533;&#65533;'&#65533;&#65533;&#1364;&#65533;&#65533; $O*/&#65533;&#65533;zbBa&#65533;m&#65533;@U&#65533;l&&#65533;&#65533;z&#65533;&#65533;&#65533;&#65533;f~&#65533;P&#1056;|&#65533;&#65533;@j&#65533;&#65533;d&#65533;h&#65533;BP&#65533;&#65533;&#65533;i
&#65533;&#65533;u&#65533; \&#65533;2~&#65533;&#65533;&#65533;
&#65533;)%&#65533;*&#65533;&#65533;&#65533;$f&#1417;&#65533; &#65533;&#65533;:0&#65533;Q&#65533;&#172;&#65533;d&#65533;&#65533;&#52838;&#65533;n&#65533;]&#65533;&#65533;&#65533;*Z.&#65533;L&#65533;|&#65533;NXF&#65533;&#65533;&#65533;2	5&#65533;,&#65533;
&#65533;&#65533;E]Pe&#65533;ge&#65533;G&#65533;&#65533;,&#65533;"&#65533;&#65533;@&#65533;&#65533;XY&#65533;&#65533;&#65533;OV&#65533;e&#65533;T&#65533;&#65533;&#642;{&#65533;&#65533;&#65533;%Kv&#65533;&#950;G]*&#65533;-&#65533;"&#65533;&#65533;o&#65533;d{&#65533;*&#65533;&#65533;&#65533;p&#35005;&#65533;'&#65533;&#65533;E&#65533;0\D&#65533;z&#65533;&#65533;+&#65533;&#65533;&#65533;&#65533;&#65533;"`\&#65533;XTJz&#65533;&#65533;f&#65533;l&#65533;j&#65533;&#65533;&#65533;O&#65533;/&#65533;\m&&#65533;&#364;&#65533;&#65533;&#65533;&#65533;G{&#65533;MC&#171;m0FB&#65533;g{&#65533;&#65533;&#65533;&#65533;p&#65533;&#65533;&#65533;	&#65533;&#65533;I&#65533;&#65533;
X&#349;&#65533;&#65533;Xx&#65533;DR(&#65533;`&#65533;&#65533;,&#65533;cQ&#65533;&#65533;Jl&#730;Rb
(Ef&#65533;m+&#65533;l
&#65533;&#65533;+&#65533;&#65533;c&#65533;&#65533;&#65533;&#65533;8&#65533;@D&#65533;&#65533;&#65533;
&#65533;&#65533;&#65533;&#65533;&#65533;&#65533;&#65533;&#65533;
~#2&#65533;&#65533;`:&#65533;g&#65533; &#65533; Y&#65533;*&#65533;&#65533;n &#65533;&#65533;&#65533;&#65533;&#65533;l	&#65533; &#65533;W$&#65533;	&#65533;&#65533;
h&#65533;/&#65533;&#1022;&#65533;&#65533;z&#65533;X&#65533;h,&#65533;^b&#65533;22#1&#65533;&#65533; !&#65533;H&#65533;E&#65533;$&#1082;Gc&#65533;&#65533;/&#65533;&#65533;&#316;&#65533;&#65533;O&#65533;&#65533;&#65533;&#65533;&#65533;B&#65533;&#65533;J&#65533;&#65533;1bHQ&#65533;&#65533;"b&#65533;&#65533;o&#65533;&#65533;&#65533;XF&#65533;&#1280;&#65533;&#65533;<<A,&#65533;a&#640;&#65533;b&#65533;&#65533;&#65533;n&#65533;J.R&#65533;&#65533;(&#65533;&#65533;A&#65533;&#65533;&#65533;K^&#65533;&#65533;&#65533;&#65533;&#65533;&#65533;>b&#816;&#65533;&#65533;12&#65533;Pxi&#65533;+A&#65533;&#65533;0&#65533;e&#65533;&#169;b&#65533;&#65533;&#65533;&#65533;&#65533;&#65533;&#65533;&#65533;bdE42FP&#65533;ip&#65533;-b&#65533;&#65533;5l&#65533;&#65533;C&#65533;&#65533;$&#65533;&#65533;&#65533;*&#65533;&#65533;&#65533;R,.&#65533;
&#65533;..&#65533;,J&#65533;&#65533;:&#65533;h
M-&#65533;Kl&#65533;$1&#65533;-&#65533;&#65533;&#65533;>&#65533;4%/&#65533;"m&#65533;&#615;-&#65533;&#65533;V&#65533;&#65533;&#65533;&#65533;$&#65533; dK&#65533;&#65533;n(bS	&#65533;&#65533;.*	"%&#65533;&#65533;d)&#65533;&#65533;&#65533;o&#65533;@&#65533;>&#65533;"&#65533;&#65533;
&#65533;&#65533;	&#65533;&#65533;&#65533;&#65533;&#65533; &#65533;&#65533;&#568;d&#1282;&#65533;"t&#65533;&#65533;}|&#65533;4&#65533; N<$&&#65533;&#65533;V&#65533;O&#65533;+&#65533;L&#65533;5&#65533;FLJ&#65533;&#65533;
A&#65533;",&#65533;&#65533;&#65533;n5UC&#466;&#65533;&#65533;&#65533;{&/&#65533;/&#65533;&#65533;mb&#65533;qKY&#65533;{B&#255;:N/N&#65533;@&#65533;@\
&#65533;H%(&#65533;A&#65533;&#65533;|&#65533;~P&#65533;@^
&#65533;^dC&#65533;D]t&#65533;&#65533;F&#65533;&#65533;&#65533;&#65533;&#65533;&#65533;p&#65533;&#65533;&#65533;n&#65533;&#65533;H&#1509;&#65533;&#65533;&#65533;t&#65533;9&#65533;	"GfN81Y4c[T&#65533;d&#65533;&#65533;
&#65533;&#65533;J&#65533;&#24634;&#65533;&#65533;F&#65533;&#65533;&#65533;&#65533;K-&#65533;&#988;&#357;@JN~%S&#65533;&#65533;&#65533;`	&#65533; 	&#65533;&#65533;\"%&#65533;`&#65533;&#65533;NS&#65533;"&#65533;&#65533;G&#1762;&#34120;4W&#65533;&#65533;C&#65533; &#65533;&#65533;U&#65533;
#&#65533;&#65533;Z&#65533;&#65533;4d&#65533;3r&#65533;@D&#65533;*P&#65533;&#65533;&#65533;x&#65533;9&#65533; &#65533;&#65533;&#65533;&#65533;qN&#65533;R&#65533;@&#65533;h&#65533;E)G2Tl
&#65533;@&#65533;&#65533;j|h&#65533;&#65533; (<&#65533;W&#65533;"O*&#65533;&#65533;b&#65533;&#65533;&#1630;dX&#65533;&#65533;&#65533;)1b&#65533;&#65533;&#65533;&#65533;&#65533;&#65533;dAl&#65533;n&#65533;nb&#65533;&#65533;@&#65533;&#65533;&#65533;&#65533;K*&#65533;&#65533;?&#65533;
2&#65533;&#65533;&#65533;rfb&#65533;'&#65533;&#65533;&#65533;_&#65533;&&#65533;2&#65533;&#65533;&#1191;&#1298;US&#1962;0&#65533;&#65533;A(!a&#65533;&#65533;`&#65533;&#65533;&#65533;7&#65533;m&#65533;D&#65533;0&#1160;&#65533;hO&#65533;\&#65533;&#65533;&#65533; ~&#65533;R&#65533;F:&#65533;:@O3k&#65533;G k_&#65533;`UBb#&#65533;HL&#65533;&#65533;AokF&#65533;&#65533;&#65533;b&#65533;,&#65533;FK&#65533;&#65533;&#65533;(B(&#65533;&#65533;C&#65533;F&#65533;&#65533;&#65533;&#1952;&#65533;&#65533;M&&#65533;Cl&#65533;&#65533;&#65533;&#65533;&#65533;&#65533;&#65533;&#65533;&#65533;&#65533;&#65533;&#65533;&#65533;l&#65533;F*&#65533;Q&#65533;&#65533;5&#65533;:G&#1124;K&#65533;&#65533;e&#65533;&#65533;;&#65533;BNPBT&#65533;%&#65533;b&#65533;&#154;&#65533;P\&#65533;&#65533;&#65533;&#65533;&#65533;&#65533;|&#65533;-t&#65533;V&#65533;&#65533;4R&#65533;&#65533;H&#65533;NX&#65533;fM]&#65533;1:&#65533;&#65533;+*7}&#65533;&#65533;D&#65533;&#65533;Q&#65533;&#65533;&#65533;&#65533;&#65533;	&#65533;@&#65533;&#65533;&#65533;&#65533;)&#65533;&#65533;O&#65533;&#65533;f&#65533;~&#65533;&#65533;~&#65533;&#65533;oW&&#65533;LV&#65533;w&#65533;%&#1890;n&#65533;&#65533;j&#65533;(3&#65533;"4&#65533;&#65533;Z&#416;&#65533;`NBW&#65533;&n&#65533;&#65533;E&#65533;&#818;&#293;n/-&#65533;R+N*vb40m'&#65533;B&#65533;&#1317;\X&#65533;&#65533;&#65533;&#65533;O&#65533;c0&#65533;&#65533;&#65533;-&#65533;T%(WY&#65533;&#65533;#&#65533;&#65533;(#gC&#65533; &#65533;>YWOp&#65533;&#65533;}oai&#65533;45&#65533;&#65533;&#65533;&#65533;H&#65533;&#65533;&#65533;,&#65533;.8z&#65533;&#65533;*8&#65533;&#65533;JC&#65533;&#65533;]~Z&#65533;&#65533;&#65533;
deN&#65533;J&#65533;3>1w8&#65533;&#65533;&#65533;DPE#`&#65533;&#65533;F&#65533;&#65533;$
&#65533;&#65533;	&#65533;&#65533;	&&#65533;r&#65533;&#65533;&#65533;*&#65533;R&#65533;&#65533;@#t|&#65533; &#1656;iXV&#65533;7v&#65533;xb&#65533;|r&#65533;&#65533;UHb&#65533;&#65533;&#65533;KR&#65533;&#65533;Ls$&#65533;&#65533;UPK|&#65533;~&#65533;+Q&#65533;&#65533;&#65533;&#65533;E&#65533;&#65533;d0%i&#65533;&#65533;L&#65533;&#65533;&#65533;+&#65533;&#65533;&#65533;Y&#65533;L&#65533;&#65533;~&#65533;C&#65533;l&#65533;&#65533;&#65533;(
&#65533;&#65533;U&#1346;/&#65533;&#65533;0&#65533;(;&#65533;2&#65533;V&#65533;[&#65533; 8tk~&#65533;- &#65533;&#65533;q9&#65533;d=&#65533;Q&#65533;B&#65533;&#65533;&#65533;O&#65533;e]&#65533;n&#65533;&#65533;C&#65533; t&#65533;&#65533;`&#65533; &#65533;&#65533;] 
&#65533;he
&#65533;&#65533;&#65533;A&#65533;&#65533;$&#65533;W&#65533;eH~&#65533; &#65533; #&#65533;`	~&#65533;{&#65533;&#65533;&#65533;pf&#65533;&&#65533;1(#&#65533;q&#65533;M&#65533;7u&#65533;K&#65533;&#65533;9&#65533;&#65533;F&#65533;&#65533;?P,&#65533;&#65533;dj/C&#65533;P&#65533;&#65533;&#65533;V&#65533;&#65533;",&#65533;&#65533;&#65533;&#65533;(C&#65533;&#65533;T&#65533;&#65533;W &#65533;n&#65533;LfJI&#65533;&#65533; &#65533;1&#65533;Du+&#65533;H
Q&#65533;%&#65533;&#65533;&#65533;&#65533;nTL#&#65533;s&#65533;B
&#65533;fO&#65533;&#65533;&#65533;1DCd&#65533;&#65533;&#65533;g@c{i&#65533;&#65533;.G&#65533;&#65533;&#65533;&#606;S&#65533;/Z&#65533;>FTf&#65533;&#65533;&#65533;&#65533;/&#65533;X&#65533;<&#65533;&#65533;&#65533;&#65533;0&#65533;&#65533;&#65533;&#65533;C&#65533;&#65533;&#65533;kP&#65533;&#65533;3&#65533;&#65533;&#65533;&#65533;&#65533;3%Q"f&#65533;i
20{&#65533;/&#65533;9	`&#65533;	&#65533;&#65533;aV&&#65533;&#65533;&#65533;&#65533;&#1812;eT/&#1392;&#65533;&#65533;&#65533;&#65533;b
&#65533;&#65533;&#65533;&#65533;&#65533;&#65533;&#65533; 
&#65533;&#65533;&#65533;:Q&#65533;	&#65533;&#65533;$&#65533;`	&#65533;
&#65533;&#65533;	T&#65533;I(:h&#65533;)t&#65533;7&#65533;&#65533;J/&#65533;uKR`&#65533;N.P&#65533;&#65533;&#65533;&#65533;X&#65533;"&#1630;&#65533;Z&#1904;{&#65533; &#65533;&#65533;8&#65533;&#65533;&#65533;&#65533;*&#65533;&#65533;&#65533;-&#65533;&#65533;F&#65533;&#65533;&#65533;&#65533;[&#65533;A&#65533;E&#65533;#&#65533;&#65533;zQ&#65533;&#65533;&#65533;=c8&#65533;&#1190;KW]&#65533;MDW&#65533;K4&#65533;&#65533;&#65533;N	*&#65533;&#65533;&#65533;g&#65533;]&#65533;&#65533; ]&#65533;Q&#65533;&#65533;&#65533;M&#65533;:Y.&#65533;&#1484;1&#65533;&#65533;N&#65533;$4&#65533;n&#65533;&#65533;&#65533;&#65533;&#2040;$&#65533;wj&#65533;&#65533;R:]&#65533;ZsM&#65533;&#65533;&#65533;	&#65533;&#65533;&#65533;&#65533;&#65533;&#65533;&#65533;&#8926;3X&#65533;T&#65533;S&#1438;&#65533;&#65533;W&#65533;&#65533;&#65533;&#65533;	&#65533;&#65533;(&#65533;	t&#65533; &#65533;zU$l	D&#65533;&#65533;
C>&#65533;&#65533;&#65533;U
\p&#65533;n&#65533;&#65533;G&#65533;&#65533;$&#65533;D&#65533;vt&#65533;&#65533;&#65533;&#65533;|&#65533;l&#65533;&#65533;&#65533;&#65533;g4&#65533;@&#65533;&#65533;&#65533;3&#65533;2hO[R&#65533;&#65533;J&#65533;2&#65533;&#65533;&#65533;&#65533;&#65533;&#65533;d1 g@&#65533;p&#65533;P&#65533;m.&#65533;3h
&#65533;&#65533;&#299;`&#65533;&#65533;&#65533;U&#65533;&#65533;&#65533;P$&#65533;&#65533;	`
&#65533;&#65533;{]&#65533;tk&#989;`&#65533;&#65533; 
&#65533;u
&#65533;`t &#65533;&#65533;q&#65533;7&#65533;&#988;{@c&#1320;(C.&#65533;&#65533;g^&#65533;&#65533;&#65533;&#65533;&#65533;^&#65533;&#65533;&#65533;s&#65533;&#65533;<&#65533;1 &#65533;&#65533;VTTPb&#65533;-&#24507;@'&#65533;&#65533;D&#65533; W&#65533;&#65533;&#1435;@F&#871;~&#65533;&#65533;L&#65533;Nh&#65533;sP&#267;&#65533;Dl&#65533;&#65533;&#65533;&#65533;&#65533;&#65533;.^&#970;&#65533;&#65533;&#65533;&#65533; 	&#65533;E&#65533;&#65533;p[&#65533;&#59648;&#65533;X&#65533;H&#65533;&#65533;R&#65533;&#65533;d/TER&#65533;&#65533;xF&#65533;&#65533;&#65533;&#65533;&#65533;&#65533;`&#65533;t&#65533;a&#65533;&#65533;&#65533;\&#65533;&#65533;&#65533;l&#65533;&#65533;&#65533;%hz&#65533;&#65533;&#65533;MN[&#65533;n&#65533;&#65533;&#65533;[&#65533;X)I&#65533;a&#65533;|&#65533; X`&#65533;&#65533;"&#65533;J&#65533;	&#65533;`.&#1071;Q
&#65533;e\L&#24471;id&#65533;&#65533;R&#65533;%&#19264;	x&#65533;l`&#65533;`&#65533; 	&#65533;`&#65533; &#65533;&#65533;&#65533;	&#65533;&#65533;&#65533;&#65533;I&#65533;P&#65533; w	8&#65533;	&#65533;&#65533;N\&#65533;&#65533;Z"C#&#65533;&#65533;0&#65533;&#65533;&#465;,ge&#65533;a&#65533;}&#65533;&#65533;&#65533;Kf&#65533;oR&#65533;&#591;=E&#65533;i&#65533;&#65533;ID&#65533;&#65533;&#65533;&#65533;&#65533;&#65533;0?&#710;g&#65533;&#65533;&#65533;&#65533;[N6&#65533;K&#65533;&#65533;&#65533;&#65533;C&#65533;U&#65533;B&#65533;&#65533;&#65533;**&#65533;{]&#65533;Y&#65533;[`&#65533;&#65533;&#65533;&#65533;&#65533;A&#65533;{~&#65533;?M&#65533;O&#65533;&#65533;&#65533;HmK&#65533;&#65533;&#65533;&#65533;&#65533;}&#65533;&#65533;@&#65533;5&#65533;&#65533;*w).b &#65533;/&#260;6&#65533;g&#65533;>K&#65533;&#65533;&#65533;A}E&#65533;lR&#65533;_&#65533;I&#65533;&#617;o&#65533;&#65533;5&#65533;h&#65533;&#65533;p=t
8|&#65533;&#65533;uX&#65533; 	\&#65533;p&#1511;o
&#65533;&#65533;	&#65533;`\u&#65533;&#65533;@&#65533;U&#65533;}&#65533;&#65533;2&#65533;&#65533;&#65533;&#65533;&#65533;&#65533;FH&#65533;&#65533;&#65533;&#65533;W&#65533;V&#65533;N&#65533;&#65533;&#65533;&#65533;&#34654;u&#65533;&#65533;&#529;Lb&#65533;N=&#65533;&#65533;BN~&#65533;&#65533;l&#65533;&#65533;&#65533;&#65533;$&#65533;n&#65533;&#65533;HXh (&#65533;&#65533;  &#1176;I#p&#65533;&#65533;2&#732;I&#65533;FM8#&#65533;i&#65533;F /T&#65533;,i&#330;.\&#65533;&#65533;&#65533;E&#793;3d&#65533;p&#65533;&#65533;E,W&#65533;T&#65533;&#65533;%&#65533;1cr&#65533;)c&#65533;L.Z&#65533;x&#65533;&#65533;&#65533;E&#65533;&#982;V&#65533;hl2&#65533;
&#65533;.a&#672;IsF&#65533;7p&#1976;y&#65533;&#65533;f&#1044;&#25302;,!&#65533;&#65533;&#65533;&#65533;&#65533;&#65533;7u&#65533;&#65533;&#65533;&#199;&#989;8l&#1048;)sS&#924;d&#928;A&#38348;&#65533;&#65533;Y&#65533;P&#65533;&#65533;e
&#65533;&#65533;V&#65533;L&#65533;&#65533;%*N&#65533;(92D&#65533;&#65533; C&#65533;<&#65533;b&#65533;&#65533;Q2&#872;Ysu&#65533;8n&#1588;&#65533;*&#65533;&#65533;&#65533;8n&#1432;&#65533;&#65533;&#726;,Z&#65533;&#65533;9&#65533;F:s&#65533;&#65533;&#65533;&#65533;&#65533;&#65533;8Z!&#65533;&#65533;-&#65533;N@&#65533;&#65533;y&#65533;+;w&#65533;&#1041;'k&#65533;r&#65533;&#65533;YOg&#65533;&#65533;o&#65533;|&#65533;&#65533;5i&#274;1&#65533;2&#65533;,[|a&#65533;&#65533;&#65533;&#65533;[&#65533;}EJc&#65533;tRUd&#65533;E&#65533;Z_&#65533;&#65533;_f<Qn&#65533;&#65533;&#65533;W&#65533;-&#65533;&#65533;&#65533;b&#65533;&#65533;&#65533;&#65533;-&#65533;&#65533;P&#24838;lj&#65533;$&#65533;_&#65533;&#65533;&#65533;&#65533;_fQ!E]&#65533;&#65533;W&#65533;^x&#65533;R,&#65533;&#65533;TLQP&#65533;_Nb&#65533;&#65533;K &#65533;RHO,&#65533;S<&#65533;Kf)&#65533;R@&#65533;b&#65533;	eT<v&#65533;U\A&#65533;&#65533;v:&#65533;&#65533;G&#65533;i1TL&#65533;)&#65533;eZh!S&#65533;W\qV&#65533;&#65533;&#65533;&#65533;&#65533;PD&#65533;&#65533;G[&#65533;&#65533;Q\\&#65533;Xd&#65533;vJ&#65533;Xh!`}z&#65533;4&#65533;~&#65533;&#65533;d&#426;cy&#65533;E&#65533;U&#1129;O$&#65533;&#65533;D1Z&#65533;+&#65533;*T&#65533;+	&#581;`&#65533;&#65533;cj&#65533;&#65533;&#1200;^&#65533;g&#65533;B&#65533;&#65533;WB>	$K^&#65533;&#65533;l&#65533;_&#65533;&#361;e&#65533;&#65533;&#65533;Ux&#65533;&#65533;r&#65533;T&#65533;FAh&#65533;&#65533;^&#65533;4,&#65533;3&#65533;&#23348;<&#65533;H&#65533;cx&#65533;PA&#65533;&#65533;&#65533;H[&#65533;&#65533;&#65533;&#65533;J!c/5&#65533;&#65533;&#65533;&#65533;&#65533;_&#65533;&#65533;q&#65533;Y&#65533;Z&#65533;&#65533;&#65533;u^&)&#65533;&#65533;&#65533;&#65533;$'&#65533;N,)&#65533;[TiCa&#65533;gL,I2&#65533;Tl&#65533;s &#65533;#&#65533;&#65533;&#65533;F&#65533;&&#65533;&#65533;a&#65533;&&#65533;&#65533;6&]&#65533;&#1237;&#65533;z&#65533;~&#65533;&#65533;R&#65533;^48P[xao&#65533;Q&#65533;x&#65533;&#65533;&#65533;&#65533;&#65533;&#65533;&#65533;n&#65533;`R&#65533;f&#65533;!&#65533;&#65533;t&#65533;Gmt&#1825;w&#65533;&#65533;&#65533;&#65533;jkH&#65533;PU	&#65533;&#65533;&#65533;&#65533;a&#65533;M^n&#65533;&#65533;Q&#65533;&#65533;R&#65533;d&#65533;qQ&#65533;i&#65533;&#65533;&#65533;&#65533;,q&#65533;E&#65533;/&#65533;&#65533;&#65533;b&#65533;j&#65533;&#65533;&#65533;!&#65533;&#65533;]4V&#65533;&#65533;Q&#65533;&#65533;W&#65533;)>&#65533;@`x&#65533;&#65533;&#65533;&#65533;J&#65533;&o&#65533;i&#65533;&#65533;]t&#65533;QGb&#1301;v&#65533;&#65533;&#65533;#&#65533;nG-i&#65533;&#65533;7+=t&#65533;C<&#65533;&#65533;k&#65533;&#65533;1_&#65533;~iHGw&#65533;b&#65533;&#65533;u&#273;BU&#65533;K&#65533;&#65533;\z&#65533;&#65533;&#65533;Cqh&#65533;C&#65533;&#65533;C,"&#65533;&#65533;&#65533;@&#65533;&#65533;&#65533;l}K&#65533;q&#65533;&#65533;&#65533;;&#65533; D&#65533;&#65533;&#65533;A5&#337;&#65533;&#65533;&#65533;&#65533;-<&#65533;s&#65533;C&#65533;59sx&#4902;&#65533;&#65533;&#65533;d'&#65533;&#65533;I&#65533;^&#65533;&#65533;MDn&#65533;S&#65533;&#65533;/.d&#65533;I.A&#65533;P&#65533;&#65533;9<g&#65533;&#666;&#65533;&#65533;U&#65533;nXqK&#65533;&#65533;H&#65533;Z&#65533;,ecY&#65533;*&#65533;NAaI&#65533;X2'+T@.&#65533;&#65533;>&&#65533;&#65533;a&#65533;zIQ&#65533;&#65533;&#65533;B&#65533;&#65533;We)&#65533;&#65533;&#65533;&#65533;&#65533;8&#65533;&#65533;Q
&#65533;&#65533;&#65533;K&#65533;xG:F*
e&#65533;&#65533;&#1074;9&#65533;$&#333;Vpd&#65533;&yDD&#65533;&#65533;m?a&#65533;(+uG)$1&#65533;O8&#65533;&#65533;&#65533;$@AL~4e%&#65533;&#65533;&#65533;eAa&#65533;&#65533;BD&#65533;y&#65533;i&#65533;&#65533;&#65533;&#65533;r&#65533;6&#65533;&#65533;&#65533;?MZ&#65533;&#65533;I&#65533;&#65533;}&#65533;&#65533;Gi&#65533;&#65533;x";&#65533;&#1172;G&#65533;d&#65533;&#1718;&#65533;0TO&#65533;d&#1282;d(L.l!Nn%&#65533;n&#65533;&#65533;'`&#65533;cd&#65533;\@  !&#65533;   ,    &#65533;] &#65533; &#65533;	H&#65533;&#65533;@{&#65533;&#65533;&#1907;gO!C&#65533;&#65533;&#65533;&#65533;&#65533;{&#65533;i&#65533;&#561;&#65533;&#463; C&#915;G&#65533;&#65533;Hz&#65533;F&#65533;[&#594;%<w&#65533;&#20300;&#1650;&#65533;M&#65533;%C6&#65533;(&#1120;&#991;@&#65533;
J&#65533;&#65533;&#1123;H&#65533;*]&#692;&#65533;&#1255;P&#65533;J&#65533;J&#65533;&#65533;&#1387;X&#65533;j&#65533;&#660;&#65533;&#260;1"&#593;I&#65533;gU&#65533;\&#758;&#65533;&#1783;,&#65533;&#65533;3[&#65533;$Y&#65533;^&#65533;.T&#567;&#65533;&#1929;c\&#560;&#65533;&#65533;&#200;+^&#65533;2b&#65533;(#K6&#65533;&#65533;&#65533;&#659;S&#65533;&#1756;9s&#65533;&#65533;|sM&#65533;&#65533;&#65533;&#1256;S&#65533;^&#890;&#65533;&#65533;&#1520;&#65533;&#65533;&#65533;&#65533;&#65533;&#65533;&#65533;s&#65533;&#65533;&#1529;&#65533;&#65533;&#65533;&#65533;&#65533;wF&#65533;&#65533;&#65533;&#65533;&#65533;&#65533;&#65533;&#65533;(&#65533;&#65533;&#257;~&#65533;K&#65533;N&#65533;&#65533;&#65533;&#65533;mG&#65533;&#65533;:u&#65533;&#203;&#65533;O&#65533;&#65533;&#65533;&#65533;&#65533;&#1259;o&#65533;&#65533;=t&#65533;&#65533;&#65533;&#735;O&#65533;:&#65533;&#65533;&#65533;&#65533;Cx?&#65533;&#65533;&#65533;&#65533;)T&#65533;&#65533; h&#65533;&#65533;&&#65533;&#65533;&#65533;&#65533;&#65533;a&#65533;&#65533;P&#65533;V8`E]d&#65533;v&#65533;&#65533; &#65533;8&#65533;^&#65533;%'&#65533;&#65533;&#65533;E&#65533;&#65533;(&#65533;&#65533;&#65533;0&#65533;(&#65533;4&#65533;h&#65533;8&#65533;&#65533;<&#65533;D`&#65533;@&#65533;&#65533;&#65533;C&#1628;&#65533;A&&#65533;&#65533;L6&#65533;&#65533;&#65533;N*I&#65533;Wx&#65533;&#65533;&#65533;EN&#65533;\v&#65533;%&#65533;~&#65533;&#65533;CaB&#543;m&#65533;&#65533;(&#65533;\&#65533;&#65533;Qn&#65533;ic&#65533;9'&#65533;UP&#65533;Yc^&#65533;y&#65533;&#65533;|&#65533;)&#65533;SaB&#65533;&#65533;r&#65533;:&#65533;&#65533;&#65533;*&#65533;&#65533;&#65533;&#65533;]{=&#65533;]h&#65533;	&#65533;&#65533;&#65533;$b&#65533;&#1831;&#65533;zjm&#65533;}&#65533;&#65533;lH(ZO5&#65533;&#65533;ah&#65533;&#65533;9&#19161;Z&#65533;&#65533;&#65533;&#65533;&#65533;&#65533;&#1882;k&#65533;G&#65533;i&#65533;&#65533;v&#65533;&#65533;n9e&#65533;a9&#65533;FUF&#1442;	e&#65533;`E^]i&#65533;&#65533;;a&#65533;X&#65533;F!&#65533;Wr;&#65533;W&#65533;&#65533;&#65533;&#65533;I&#65533;&#65533;&#65533;Yz+&#1147;&#65533;&#65533;&#65533;&#65533;>&#65533;h&#65533;&#65533;&#1131;&#65533;&#65533;&#65533;$&#65533;&#174;8+&#65533;&#65533;V&#65533;&#65533;	&#65533;* &#65533;7&#65533;&#65533;C|j&#65533;&#65533;&#65533;&#65533;P&#65533;Y&#65533;&#65533;Ako_&#65533;[&#65533;&#65533;&#65533;L&#65533;&#65533;YYl1&#65533;0&#65533;&#65533;h&#65533;`r,o&#65533;&#65533;&#65533;&#65533;m&#65533;i&#65533;-&#65533;_&#65533;&#65533;&#65533;&#65533;fke&#65533;&#65533;&#1196;&#65533;&#65533;L&#65533;&#65533;&#65533;qgr&#65533;UG&#65533;&#65533;[&#65533;j&#65533;~&#65533;&#65533;uw$&#65533;vX&#65533;~]&#65533;u&#65533;&#65533;m&#65533;&#65533;&#1443;&&#65533;&#1759;A7Cs&#65533;&#65533;Sns&#851;&#65533;&#65533;&#65533;&#65533;&#65533;&#1984;K]&#65533;&#65533;q^,&#65533;l&#65533;&#65533;&#65533;Q&#65533;&#65533;-*&#65533;&#65533;&#65533;&#65533;&#65533;&#65533;5my&#65533;&#65533;f&#65533;4HU&#65533;&#65533;3D&#1182;v&#65533;&#65533;&#65533;&#65533;|&#65533;GkL&#65533;Gb&#65533;{s&#65533;&#65533;&#65533;t~&#65533;&#65533;&#65533;&#65533;&#65533;n&#65533;\&#65533;&#65533;UI&#65533;&#65533;&#65533;Y&#65533;&#65533;&#65533;Q&#1129;O&#65533;_&#65533;]&#65533;&#65533;&#65533;w&#65533;3&#1072;&#65533;+&#65533;&#65533;&#65533;3&#65533;&#65533;&#65533;}lfG)&#65533;L0&#65533;&#65533;&#65533;&#23856;&#65533;oi&#65533;&#65533;g&#65533;>&#65533;*g&#65533;P&#65533;}&#65533;&#65533;&#65533;&#65533;&#65533;c&#65533;&#65533;~&#65533;&#65533;&#65533;&#65533;~&#65533;&#65533;"&#65533;&#65533;&#65533;&#65533;M2&#65533;&#65533;&#65533;r&#384;y&#65533;[&#65533;B&#65533;&#65533;m&#65533;L`7&#65533;&#65533;&#65533;&#65533;&#65533;L&#65533;&#65533;&#65533;&#65533;(x&#65533;oW&#65533;&#65533;G&#65533;f&#65533;6&#65533;&#65533;&#65533;E&#65533;q&#65533;&#65533;P&#65533;&#65533;.&#65533;<&#65533;
Py&#65533;&#65533;&#65533;U%&#65533;&#65533;&#65533;^&#65533;&#65533;Y&#65533;&#1957;D&#65533;p<Z"&#65533;&#65533;8&#65533;&#65533;&#65533;&#65533;.&#65533;`&#65533;&#65533;&#65533;&#65533;&#65533;e&#65533;&#65533;&#65533;\&#65533;&#65533;,j&#266;[&#65533;\&#792;7-&#65533;p~&#65533;_&#65533;&#65533;&#65533;,?&#65533;$&#65533;&#65533;q"&#65533;&&#65533;)=&#65533;&#65533;&#65533;&#65533;&#65533;&#65533; +9.Bo&#65533;&#65533;c+n]
l&#65533;I&#65533;Mm!&#65533;3&#65533;&#65533;&#65533;LN'R&#65533;$&#65533;&#65533;&#65533;I&#65533;&#65533;<&#65533;&#65533;G#&#65533;Vbp3&#65533;T ,&#65533;8KZrQ%&#65533;YI.o&#65533;K\&#946;&#65533;&#65533;&#65533;%,{&#65533;Ka&#65533;1&#65533;g&#65533;&#65533; &#65533;&&#65533;f^&#65533;l&#65533;,S$%&#65533;8&#65533;&#65533;z&#65533;&#65533; &#65533;&#65533;&#65533;&#65533;4&#65533;]&#65533;JG&#65533;FB&#65533;&#65533;&#65533;Y&#1497;?}&#65533;K&#65533;&#387;<&#65533;IO&#65533;a&#65533;4&#1860;&#65533;&#65533;&#65533;4&#65533;&#65533;k&#65533;YT&#65533;@w&#65533;&#65533;&#65533;&#65533;..&#65533;k&#65533;&#65533;&#65533;&#1077;&#65533;&#65533;-	EhJZ&#65533;F&#65533;$|g:7&#65533;:s&#65533;&#65533;X&#65533;&#65533;cH&#65533;RI&#65533;30&#65533;&#65533;7W&#65533; &#1712;O0&#65533;&#2035;&#65533;H&#65533;VJ0&#65533;T&#65533;))&#869;&#65533;&#65533;&#65533;k&#65533;&#65533;&#65533;i=&#65533;Z&#65533;&#65533;&#65533;&#65533;>.C!*}J&#1234;0&#65533;&#65533;&#65533;B&#65533;&#65533;F&#65533;&#65533;X&#65533;*\v9U&#65533;&#52374;&#65533;t&#65533;cr&#65533;&#1232;&#65533;Ib&#65533;Z&#65533;&#65533;!"!I,&#65533;+&#65533;&#1161;I9b2d&#65533;&#65533;&#65533;H&#65533;&#65533;&#65533;&#65533;$&#65533;i&#65533;&#65533;&#65533;&#65533;9&#65533;QP8&#65533;M&#65533;b&#65533;Z&#65533;&#65533;&#65533;&#65533;&#65533;&#65533;R&#65533;:1&#65533;&#65533;&#1218;&#65533;&#65533;h/S&#65533;&#752;$&#65533;&#65533;hG;&#65533;&#986;&#65533;&#65533;+mj;&#65533;Z&#998;&#65533;&#65533;&#65533;&#65533;-kO&#65533;Z&#65533;&#65533;&#65533;&#65533;&#65533;&#65533;u&#65533;&#65533;b)&#65533;&#65533;o@&#65533;&#65533;\&#65533;&#65533;&#65533;V&#65533;x&#65533;rMn&#65533;09&#65533;&#65533;p&#65533;e&#65533;&#65533;//&#65533;&#163;&#65533;&#65533;&#65533;nMR&#65533;&#65533;&#65533;psk&#65533;v5#&#65533;&#65533;&#65533;&#65533;&#65533;M/z*&#415;B&#65533;3&#65533;)iQ&#65533;u&#65533;y=*&#65533;&#65533;n\&#65533;&#65533;&#65533;x\&#1530;&#65533;&#65533;&#65533;;L&#65533;&#65533;&#65533;~G&#65533;&#65533;[]&#65533;6&#65533;&#65533;&#65533;&#65533;/3a[&#65533;&#65533;&#65533;&#65533;&#65533;c&#65533;_[&#65533;&#65533;&#65533;<&#65533;&#65533;a;&#65533;&#65533;4&#65533;&#65533;J&#65533;[&#65533;&#65533;<&#65533;_&#65533;JLq&#65533;r2&#65533;&#65533;&#65533;P&#65533;o&#65533;j&#65533;&#65533;&#30246;r)*&#65533;&#65533;U&#65533;&#65533;&#65533;&#65533;&nKM&#65533;G&#65533;&2Og,&#65533;&#1682;&#65533;f&#65533;&#65533;&#65533;&#65533;1&#65533;&#65533;&#1918;&#65533;p&#65533;&#65533;4&#65533;7F&#65533;8}p/@&#65533;&#65533;W&#65533;&#65533;&#65533;Vw&#65533;&#65533;$~&#65533;;&#65533;L&#65533;:&#1273;&#65533;&#65533;s&#65533;&#1889;`9&#65533;&#65533;n&#65533;&#65533;<b>&#65533;&#1026;4&#65533;&#65533;&#65533;>&#65533;&#65533;pF&#65533;&#65533;&#65533;|hG&#65533;y&#1104;6&#65533;k&#65533;&#65533;&#1008;&#65533;.&#65533;q&#65533;&#65533;S&#65533;&#65533;Z&#65533;&#65533;.m&#65533;	&#65533;R&#65533;&#65533;&#496;n&#65533;&#65533;&#65533;&#65533;-&#65533;&#65533;-&#65533;M&#65533;[&#65533;&#65533;:&#65533;Hy&#65533;d2M&#65533;&#65533;7c&#65533;&#65533;[eo&#65533;C&#65533;W|&#65533;s&#65533;&#65533;b&#65533;&#65533;&#65533;&#65533;fPi&#65533;#&#65533;k	&#65533;&#65533;&#65533;&#563;&#65533;&#65533;&#65533;v&#65533;&#65533;&#65533;&#65533;&#65533;&#65533;&#733;&#65533;{&#65533;&#65533;s&#65533;&#65533;&#65533;&#65533;&#65533;n&#65533;&#65533;&#65533;7&#65533;&#65533;&#65533;o;&#65533;{&#65533; &#65533;w&#65533;&#65533;&#65533;.{&#65533;f!&#65533;m<&#65533;&#65533;&#65533;&#65533;&#65533;&#65533;$5&#65533;z&#65533;&#65533;TK&#65533;&#1422;&#65533;&#65533;W&#65533;HL>F&#65533;E&#65533;,i&#65533;=a&#1306;\&#65533;L&#65533;&#65533;&#65533;&#65533;H&#65533;&#65533;&#65533;T2&#65533;&#65533;-i	\Z&#65533;&#65533;&#65533;&#65533;#9&#65533;q~s&#65533;V&#65533;&#65533;&#875; &#714;c&#65533;&#65533;P&#65533;&#65533;S&#65533;&#65533;&#65533;V6&#65533;&#65533;&#65533;&#65533;&#65533;p&#65533;&#65533;&#65533;&#65533;r&#65533;&#65533;&#65533;&#65533;&#65533;:&#65533;&#877;u&#65533;k&#65533;&#65533;&#65533;n&#65533;&#65533;&#65533;gw&#65533;&#65533;&#65533;~&#65533;&#61105;&#910;u\&#65533;&#65533;p&#65533;&#65533;&#1781;&#65533;&#65533;I&#65533;&#65533;&#65533;U&#65533;EU&#65533;&#65533;&#65533;~&#65533;&#468;'=)8&#65533;jS&#65533;T&#1522;&#65533;&#65533;&#65533;&#65533;&#65533;<&#65533;7b&#886;9&#65533;&#65533;&#65533;1&#65533;nN&#65533;&#1099;uy9	J&#65533;&#65533;F&#65533;&#65533;&#65533;&&#65533;&#65533;&#65533;]&#65533;z&#65533;X&&#65533;&#65533;s&#65533;[o&#65533;\&#65533;&#65533;&#560;&#65533;&#65533;T&#504;l&#65533;&#65533;&#65533;x&#65533;&#65533;&#65533;S&#65533;&#65533;&#65533;v&#65533;i&#65533;cO&#65533;[}so&#65533;&#65533;&#65533;&#65533;O&#65533;&#65533;&#1415;&#65533;&#1383;&#65533;&#65533;&#65533;&#65533;&#59071;&#65533;&#65533;&#65533;&#65533;&#65533;}&#65533;&#65533;&#65533;&#65533;&#65533;O&#65533;&#65533;&#65533;&#65533;&#65533;&#65533;W&#65533;&#65533;z&#65533;&#65533;&#65533;iBU&#65533;:&#65533;&#65533;&#1376;+yAE&#65533;&#65533;N&#65533;&#65533;&#65533;7&#65533;&#65533;GW&#65533;Q&#901;0&#65533;rp&#65533;#y&#65533;&#65533;&#65533;&#65533;qy&#65533;6nu&#65533;h&#65533;&#65533;w&#65533;k&#65533;!&#65533;&#65533;&#65533;ySe&#65533;f&#65533;$&#65533;&#65533;xd&#65533;F&#65533;&#65533;&#65533;h&&#65533;&#65533;&#65533;&#65533;]&#65533;rM&#65533;&#65533;&#65533;&#65533;&#65533;1&#65533;&#65533;N"&#65533;l&#65533;Vhs&#65533;vr&#65533;v&#1575;}Ex}&#65533;}s&#65533;&#65533;K&#65533;&#65533;WWwf&#65533;u`7&#65533;I&#65533;v&#65533;&#65533;w&#65533;&#65533;&#36869;\&#65533;&#65533;&#65533;&#65533;~&#1559;n+(hx'`&#65533;&#65533;&#65533;$T &#65533;Z&#65533;E&#65533;[p&#65533;W&#65533;Lo(&#65533;x(&#65533;N&#65533;-&#65533;VD&#65533;f&#65533;4S&#65533;5&#65533;&#65533;&#65533;&#65533;&#65533;m&#65533;&#65533;&#65533;&#65533;&7&#65533;&#65533;;ETEa
&#65533;&#65533;&#65533;&#1544;&#65533;W{.(o&#65533;hhf{&#65533;&#65533;z&#65533;&#65533;U&#65533;G<E7_&#65533;'4&#65533;&#65533;,&#65533;&#65533;-!qk"&#521;*(}&#65533;`v&#65533;&#65533;v&#65533;&#65533;&#65533;&#65533;~c&#65533;u&#65533;H&#65533;&#65533;&#65533;~&#65533;&#65533;}&#65533;&#65533;p&#65533;&#65533;&#65533;&#632;&#65533;&#888;&#65533;&#65533;H~&#65533;v&#65533;&#65533;Wr&#65533;u&#65533;F<T&#65533;P&#65533;&#65533;&#65533;&#65533;&#65533;g&#65533;c;~&#65533;N&#65533;t&#65533;&#65533;&#65533;&#65533;x0nX&#65533;&#65533;vuwve&#65533;fiHQ&#65533;FT@F&#65533;#Vuk&#463;Qh&#65533;h~vhgW&#65533;Y&#65533;g&#65533;fi&#65533;&#65533;&#65533;urxP&#65533;TDf#&#65533;SWy&#65533;&#65533;75&#1617;&#65533;&#65533;rE]V&#65533;&#65533;~&#65533;&#65533;v'&#65533;&#65533;W&#65533;Z&#65533;&#65533;,&#65533;0&#65533;0&#65533;`&#65533;~m&#1477;&#65533;&#65533;&#65533;}&#65533;&#1490;\(&#65533;&#29708;&#65533;&#65533;&#65533;&#530;D&#65533;&#65533;E&#65533;&#65533;&#65533;Vv	&#65533;dI&#65533;a"yr{&#65533;Xk&#65533;s&#65533;&#21810;Ep+&#65533;&#65533;&#422;K&#65533;LcxI&#65533;0E&#65533;&#65533;l&#65533;;&#65533;&#65533;2&#42518;&#65533;&#65533;-&#65533;&#65533;)&#65533;o&#65533;&#65533;&#65533;&#65533;V&#65533;&#65533;&#65533;&#65533;HT&#65533;&#65533;n&#65533;'}&#65533;'&#65533;s)a&#65533;&&#65533;&#65533;&#65533;u^&#1481;&#65533;uYp&#65533;&#65533;]&#65533;C&#65533;s4&#65533;&#65533;&#65533;&#461;-12&#65533;&#65533;oL&#65533;&#65533;&#65533;x&#65533;&#65533;&#65533;&#65533;&#65533;&#65533;&#65533;0&#65533;&#65533;9&#65533;]h&#65533;&#65533;y&#65533;3&#581;&#65533;i&#65533;&#65533;&#65533;&#65533;&#1541;&#65533;9&#65533;&#65533;I&#65533;&#65533;y&#65533;&#65533;&#65533;&#65533;&#65533;&#360;&#65533;&#65533;&#65533;*x{&#65533;9&#65533;	&#65533;&#65533;&#65533;m&#65533;f&#65533;&#65533;I&#65533;&#65533;	o&#65533;&#65533;a&#65533;l&#65533;D&#65533;)&#65533;:1;j9Hh&#65533;V&#65533;&#65533;%6&#65533;yz&#65533;&#65533;&#65533;&#65533;X&#65533;`w&#65533;)&#65533;]_&#65533;K7&#65533;=&#65533;	8"C^&#65533;XhR&#65533;&#65533;'I&#65533;e(&#65533;&#65533;W&#65533;V&#65533;&#65533;&#65533;h&#65533;&&#65533;a8eA&#65533;F
&#65533;,&#65533;&#65533;T&#65533;#8&#65533;AONr7&#65533;`,8uQh}&#65533;f&#65533;:}<&#65533;&#65533;>9&#65533;&#65533;X&#65533;?)&#65533;&#65533;`&#65533;"J&#65533;@&#588;!:&#65533;#&#65533;&#65533;1	}"&#65533;8&#65533;&#65533;=&#65533;&#65533;&#65533;&#609;5i&#65533;&#65533;Y&#65533; Y&#65533;&#65533;y>G&#65533;&#65533;(&#65533;Z&#578;&#65533;'g)&#65533;e&#463;f&#65533;&#65533;z7bev&|(dCV&#65533;&#65533;&#65533;&#982;&#65533;&#65533;S;&#65533;&#195;e&#65533;&#65533;dUF6&#65533;&#65533;z&#65533;&#65533;&#65533;W~rih&#65533;&#65533;;&#65533;&#65533;:&#65533;CCSzyi&#65533;})&#65533;&#65533;i&#65533;&#65533;&#1611;y&#65533;&#65533;&#65533;&#65533;&#65533;&#65533;Pj&#65533;&#65533;9&#65533;S&#65533;&#65533;&#943383;Ym&#65533;&#65533;&#65533;0a&#65533;&#65533;}h&#65533;&#65533;}Yn&#65533;W&#65533;&#65533;y&#65533;&#65533;&#65533;&#65533;&#65533;&#65533;&#65533;&#65533;&#65533;&#65533;y&#65533;&#1641;7
&#65533;&#65533;&#65533;&#65533;&#65533;Z}&#65533;	&#65533;>&#65533;u&#65533;~J&#65533;&#65533;In)&#65533;o&#65533;&#65533;&#65533;*&#65533;&#65533;&#65533;&#65533;&#65533;&#65533;&#65533;&#65533;Y{&#65533;T&#65533;&#65533;&#65533;&#65533;tC=&#65533;D&#65533;FF&#65533;{&#65533;s-&#65533;&#65533;&#65533;&#65533;&#65533;&#65533;&#65533;q&#65533;K&#65533;%&#65533;"&#65533;$b&#65533;	i&#65533;f&#65533;&#65533;G&#65533;&#65533;&#471;\&#65533;k]9&#65533;&#65533;TVtT0C?DUy&#65533;&#65533;&#1503;yw&#65533;&#1615;x6&#65533;&#65533;z&#65533;p&#65533;u&#65533;n&#65533;glzr&#65533;&#65533;@&#65533;&#65533;@%M&#65533;&#65533;&#419;@@&#65533;d4P&#65533;qU.&#65533;a&#65533;&#65533;v&#65533;&#65533;&#65533;&#65533;&#65533;&#65533;&#65533;
&#65533;&#65533;&#65533;&#65533;
&#65533;J&#65533;&#65533;&#65533;h&#65533;E&#65533;&#65533;[&#65533;E&#65533;F&#65533;,&#65533;&#65533;N(&#65533;(&#65533;&#591;&#65533;&#65533;]&#65533;&#65533;fv;:&#65533;&#65533;&#1459;&#65533;.Y&#65533;&#264;&#65533;&#1991;&#65533;0&#6810;g&#65533;&#65533;&#65533;A&#65533;&#65533;L&#65533;&#65533;M&#65533;b
&#65533;K&#65533;D&#65533;Q&#65533;&#65533;)&#65533;;&#65533;W&#65533;&#65533;&#520;&#65533;&#65533;&#65533;&#1256;&#65533;&#65533;&#65533;&#65533;&#65533;&#65533;&#65533;&#65533;&#65533;V&#65533;&#65533;&#65533;"%&#65533;&#65533;F&#65533;&#65533;|I}&#65533;J&#65533;&#65533;H&#65533;a&#1547;&#65533;&#65533;&#65533;&#1863;&#65533;&#65533;&#65533;&#65533;+&#65533;&#65533;&#65533;d&#65533;&#65533;Q&#65533;&#65533;d&#65533;GFV%&#65533;&#65533;P&#65533;&#65533;&#65533;8&#65533;}*~~;&#65533;&#65533;&#65533;&#65533;&#65533;&#65533;&#65533;&#65533;&#65533;&#65533;;&#65533;&#65533;9&#65533;&#65533;&#65533;&#65533;&#65533;&#65533;&#65533;&#65533;y&#65533;&#65533;&#34535;&#65533;&#65533;&#65533;&#65533;~gK&#65533;&#65533;&#65533;&#65533;&#65533;&#65533;&#65533;&#65533;&#1526;&#65533;&#456;&#65533;	&#65533;&#65533;&#65533;\&#540683;&#65533;&#65533;&#65533;&#65533;hP&#65533;y<&#65533;&#1653;&#65533;&#65533;&#65533;$U(&#65533;&#65533; [&#65533;&#65533;&#65533;X&#65533;-&#65533;&#65533;&#65533;K&#65533;-I&#65533;[&#35006;&#65533;&#65533;"&#65533;&#65533;sh?&#65533;E&#65533;&#65533;x&#65533;&#65533;#	+h&#65533;&#431;B&#65533;U8&#65533;&#65533;&#65533;&#65533;&#65533;&#65533;&#65533;&#65533;L	&#65533;&#65533;&#65533;y^&#65533;A&#65533;&#65533;&#65533;w5&#65533;&#65533;r&#65533;&#65533;&#65533;:&#65533;&#65533;&#65533;&#65533;&#65533;i&#65533;&#65533;l&#65533;Y&#65533;&#65533;(z&#65533;
&#65533;&#65533;&#588;&#65533;&#65533;&#65533;&#65533;&#65533;&#65533;[&#65533;&&#65533;&#65533;<	&#65533;&#65533;&#65533;,&#65533;&#65533;K&#65533;/&#65533;&#65533;&#65533;y&#65533;3I&#65533;&#1695;V&#65533;&#65533;4&#65533;~&#65533;{&#65533;=\&#65533;&#65533;&#65533;hA&#65533;&#65533;"S&#65533;&#65533;qSv&#65533;XLt&#65533;@:&#65533;&#65533;&#65533;&#65533;41&#65533;&#65533;&#65533;v&#65533;~&#65533;&#65533;&#65533;0&#65533;/&#709;?&#602;&#65533;	&#65533;&#65533;&#65533;]h&#65533;z;&#65533;&#65533;&#568;Y&#65533;.&#65533;&#65533;&#65533;&#65533;&#65533;w&#65533;&#65533;&#65533;I&#65533;&#65533;v&#65533;&#65533;Uil&#65533;Qy/'F&#65533;&#65533;y&#65533;&#65533;&#65533;&#65533;&#65533;9v$(&#65533;&#65533;{&#65533;f&#65533;&#65533;&#571;I&#65533;&#65533;&#634;&#65533;&#65533;&#553;&#632;)&#65533;a8&#65533;e&#65533;&#65533;#<&#65533;\&#593;&#780;a&#65533;&#355;&#65533;d<&#65533;&#65533;&#544;&#44721;&#65533; &#65533;`zCEN&#65533;{&#65533;&#65533;&#620;&#65533;&#65533;RB&#65533;8&#65533;}B9&#65533;&#65533;`&#65533;0&#65533;&#65533;@&#65533;P&#65533;&#65533;?&#65533;&#802;i&#332;&#803;&#65533;&#65533;&#65533;&#65533;&#65533;&#65533;&#65533;&#65533;&#65533;&#65533;<&#65533;D&#65533;v1!]N&#693;&#65533;E#!&#65533;&#65533;&#43654;&#65533;y&#65533;&#65533;&#65533;;&#65533;&#65533;&#65533;u&#65533;:&#65533;J&#1780;&#65533;o&#65533;w&#65533;u&#65533;&#65533;U&#65533;I&#65533;5qa&#419;&#65533;g&#65533;~&#65533;&#1711;&#65533;&#65533;'&#1818;\&#65533;&#65533;&#65533;&#65533;&#65533;&#65533;&#65533;&#65533;%;&#65533;&#65533;&#65533;M&#65533;'Z&#65533;&#65533;,&#65533;&#65533;&#65533;&#65533;&#1356;&#65533;&#65533;,&#65533;!-&#65533; -&#65533;&#908;&#65533;&#65533;p&#65533;&#65533;l&#65533;*=&#65533;&#65533;&#65533;&#65533;m&#65533;2	&#65533;4&#65533;z&#65533;3k&#65533;&#65533;&#65533;&#65533;lj&#65533;&#65533;&#65533;&#65533;R&#65533;&#65533;Rr&#65533;&#65533;&#65533;&#65533;6&#65533;&#65533;&#65533;&#65533;bt&#1465; J&#65533;&#65533;@&#65533;&#65533;&#65533; V=&#65533; &#65533;&#65533;@&#956;&#65533;]m&#65533;&#65533;0&#65533;)=`&#65533;&#65533;&#65533;&#65533;&#65533;L&#65533;[m&#65533;gl&#65533;&#65533;:&#65533;&#65533;e71&#65533;a-&#65533;aSg&#65533;A&#1579;&#29156;_&#65533;&#959;x&#65533;\&#65533;oh&#65533;a&#65533;&#65533;l&#1805;&#65533;&#65533;&#65533;&#65533;&#65533;&#65533;&#1639;V&#1527;&#65533;H~&#65533;&#65533;&#65533;&#65533;9&#662;}&#1624;&#65533;&#1631;&#65533;&#65533;)&#65533;&#65533;&#65533;<&#65533;Z&#65533;&#65533;&#65533;&#65533;&#1379;&#65533;&#65533;RM&#65533;b&#65533;&#65533;g&#65533;&#1381;&#65533;&#65533;W&#65533;&#1704;&#65533;&#1444;&#65533;&#65533;&#65533;<}&#65533;&#747;&#65533;&#65533;&#439;&#65533;z&#65533;v@&#65533;&#65533;y&#65533;&#65533;&#65533;&#65533;i&#1107;&#65533;&#65533;*&#65533;&#65533;f~&#65533;W&#1636;L&#65533;&#1164;&#65533;`}&#65533;&#65533;&#65533;&#65533;&#65533;P&#65533;&#65533;L&#65533;,-&#65533;d}&#65533;&#65533;-&#65533;&#65533;&#65533;l&#65533;&#65533;|&#65533;Dxu&#65533;b?&#65533;7xq&#65533;MA2!&#65533;&#65533;?wy&#65533;`&#65533;f`
&#65533;hG`*&#65533;K&#65533;E&#65533;e&#65533;^e&#65533;&#65533;&#65533;qX&#65533;&#65533;&#65533;&#65533;M&#1805;?&#65533;&#65533;&#65533;&#65533;&#65533;uOX&#65533;Ii&#65533;)y&#65533;&#65533;&#48740;+&#666;&#65533;&#65533;&#65533;&#65533;&#65533;&#65533;&#65533;&#65533;&#65533;&#65533;|&#65533;&#65533;]&#65533;&#65533;&#65533;&#65533;&#65533;&#65533;&#65533;&#65533;&#65533;-&#65533;&#65533;-&#65533;M&#65533;,&#65533;&#1380;k&#65533;@&#65533;&#65533;&#65533;&#65533;f&#65533;oG&#65533;&#65533;&#65533;_&#65533;&#65533;&#65533;wt&#65533;F&#65533;o&#65533;P&#65533;@Xzj&#413;&#65533;s&#65533;&#65533;N&#65533;&#65533;^&#65533;&#65533;\&#1452;&#65533;&#65533;&#65533;M&#65533;[}&#65533;$>&#65533;S&#65533;^.&#65533;Y>&#65533;&#65533;,&#65533;-&#65533;L&#65533;Yr&#65533;&#65533;J&#65533;;&#65533;u8&#65533;F&#65533;|&#65533;&#65533;z&#65533;]&#65533;&#65533;&#65533;&#65533;&#65533;&#65533;t&#65533;&#65533;&#65533;&#65533;&#65533;&#65533;c&#65533;&#65533;&#65533;&#65533;Y(&#65533;&#1584;Jv&#65533;&#65533;X&#65533;&#65533;|&#65533;&#65533;&#65533;&#1328;&#65533;&#1832;9&#65533;&#65533;&#1394;&#65533;&#65533;&#65533;&#65533;&#65533;&#65533;&#1121;&#65533;&#65533;&#700;&#65533;M&#65533;i&#65533;=&#65533;&#65533;&#65533;a~&#65533;$&#65533;&#65533;&#65533;'&#65533;[&#65533;g-&#65533;&#65533;&#65533;&#65533;eL&#65533;&#65533;Z&#65533;`&#65533;&#65533;&#65533;i&#65533;&#65533;Ho&#65533;MQ_:&#65533;a&#65533;l&#65533;&#65533;&#65533;&#65533;&#65533;E;&#65533;&#65533;&#65533;&#65533;IuhJ&#1555;&#65533;&#65533;R&#65533;&#65533;\.&#65533;W&#65533;&#65533;dm&#65533;'&#65533;&#65533;X&#65533; &#65533;&#65533;&#65533;X&#65533;&#65533;0&#65533;)&#1733;dX&#65533;N&#65533;r3&#65533;^&#65533;u&#65533;"&#65533;&#65533;?ns?&#65533;sv&#65533;\U&#65533;XUW{K&#65533;&#65533;ra&#65533;&#65533;P&#65533;&#65533;S&#65533;kt&#65533;fY&#2001;
&#65533;D&#65533;8&#1711;&#65533;&#65533;&#65533;&#65533;&#65533;2&#65533;&#65533;$&#65533;&#65533;N&#65533;&#1405;&#65533;&#65533;,&#65533;&#65533;&#65533;,&#65533;)] O&#65533;#_&#65533;+&#65533;&#65533;\&#65533;&#65533;}&#65533;&#1837;&#65533;&#65533;&#65533;>&#65533;&#65533;&#65533;&#65533;&#65533;&#65533;&#65533;&#65533;&#65533;&#65533;&#65533;~&#65533;*&#65533;&#65533;&#65533;&#65533;,&#65533;A&#65533;&#65533;&[&#65533;F&#65533;&#65533;[(&#65533;&#360;&#65533;:&#65533;&#65533;&#65533;&#65533;&&#65533;]&#65533;[&#65533;&#65533;&#65533;L&#65533;r&#65533;&#65533;&#65533;>,&#65533;1&#65533;&#65533;X&#65533;
&#65533;&#65533;&#65533;&#65533;}&#65533;[&#65533;&#65533;'&#65533;:&#65533;&#65533;e&#65533;C&#65533;&#65533;+nn&#65533;&#65533;&#65533;&#65533;&#65533;&#65533;&#65533;r2&#65533;7}/]*&#65533;&#65533;&#65533;eL&#65533;t&#65533;&#65533;&#65533;xz&#65533;T&#65533;&#65533;&#65533;&#65533;&#65533;&#65533;&#65533;&#65533;&#65533;h&#65533;&#65533;&#65533;&#65533;&#65533;&#65533;&#65533;;&#65533;&#65533;&#1657;J&#65533;&#65533;\&#65533;&#65533;&#65533;&#65533;&#65533;&#65533;&#65533;&#1436;&#65533;&#65533;&#65533;)&#65533;&#65533;A&#65533;&#65533;p?&#65533;&n&#65533;n?&#65533;&#65533;o&#65533;:&#65533;&#65533;&#65533;h?&#65533;h/&#882;}&#65533;Om&#65533;%&#65533;&#65533;G&#2003;&#65533;{&#65533;&#65533;h&#65533;&#65533;[v&#65533;&#65533;&#65533;&#65533;&#65533;&#65533;V&#65533;&#65533;&#65533;&#65533;&#65533;F&#65533;&#65533;&#65533;&#65533;J&#65533;&#948;r&#65533;f&#65533;L&#65533;&#65533;\&#65533;&#65533;&#65533;&#65533;p/&#65533;S]&#65533;X}&#65533;d&#65533;&#65533;_&#65533;&#21426;8yn&#65533;&#65533;&#65533;&#65533;&#65533;&#65533;H&#65533;x&#65533;\Q3t&#65533;W&#65533;&#65533;W Q&#65533;&#65533;@&#65533;&#65533;&#65533;g&#65533;@&#65533;&#65533;&#931;&#65533;0&#65533;<&#65533;'V&#65533;(Q&#65533;<&#65533;9v&#65533;&#65533;Q&#65533;&#65533;x%&#21828;&#65533;&#65533;&#65533;w&#65533;\&#65533;|&#65533;n&#65533;v1&#65533;&#65533;l&#462;&#65533;N&#65533;9i&#65533;l&#65533;&#65533;&#65533;uEy&#65533;T&#65533;&#65533;&#65533;:t&#65533;&#65533;==5&#65533;&#65533;r&#65533;&#537;&#65533;j&#65533;j&#65533;&#65533;[&#65533;&#65533;&#65533;Z&#65533;jX&#65533;X&#65533;~%;&#65533;&#65533;W&#65533;&#65533;&#278;+7N&#65533;\&#65533;u&#65533;&#1957;.&#65533;\&#65533;|&#65533;&#65533;&#65533;;&#65533;&#1784;&#65533;&#65533;B&#65533;&#65533;*:&#65533;&#65533;7E&#65533;]d&#593;&#65533;&#65533;K&#65533;Ti&#65533;&#857;&#65533;~&#65533;y&#65533;&#65533;&#65533;G&#1909;</&#65533;H&#65533;#&#65533;n&#65533;q&#65533;&#65533;F&#65533;&#1459;w&#65533;&#65533;&#65533;&#65533;&#65533;&#65533;&#1915;&#65533;[&#65533;p&#65533;&#333;G&#65533;\&#65533;r&#65533;&#861;?&#65533;]&#65533;t&#65533;&#1389;_&#510;<&#65533;o{&#65533;&#65533;&#65533;.'hu&#65533;6Mw&#65533;&#65533;&#65533;W}&#65533;&#65533;-[&#65533;}&#65533;&#2029;&#65533;&#65533;&#65533;&#65533;&#65533;&wT+&#612;y&#65533;8&#65533;d&#65533;A&#65533;&#1742;9&#1858;&#1229;7/&#65533;&#65533;&#65533;p&#65533;P&#65533;?1D&#65533;&#65533;&#65533;&#65533;f3&#65533;Dz(h$&#65533;fs&#65533;#&#65533;N&#65533;1&#65533;&#65533;&#65533;&#65533;)&#480;p
p&#65533;&#65533;n&#65533;&#65533;x&#65533;	&#65533;&#65533;J&#65533;&#65533;&#65533;&#65533;KL&#65533;&#65533;&#65533;{&#65533;&#65533;&#65533;&#65533;&#65533;(&#1994;RJ(&#65533;2,K&#65533;&#65533;|&#65533;0&#65533;&#65533;&#65533;&#65533;&#65533;&#65533;B&#65533;&#65533;&#65533;<&#65533;M&#65533;&#65533;O?&#65533;&#65533;2&#65533;&#616;&#65533;3&#65533;s&#1193;&#831;&#65533;<&#65533;&#65533;&#65533;0&#1228;4&#65533;&#65533;&#65533;lIu &#65533;&#65533;&#65533;W&#65533;FIU&#65533;&#65533;&#65533;kK&#65533;&#65533;&#65533;*&#65533;0&#65533;&#65533;>5TQG%&#65533;TSO&#65533;B&#65533;&#65533;h&#65533;&#65533;Rj&#65533;HA!k,&#65533;&#65533;&#65533;&#65533;&#65533;0&#65533;&#65533;&#65533;k=^&#65533;5/p&#65533;&#65533;kXq&#65533;&#46461;&#65533;&#65533;&#754;u&#65533;4&#65533;i&#65533;U&#65533;E&#65533;6&#65533;&#65533;&#65533;&#65533;mB&#65533;:u0\5&#65533;A&#65533;FD7]Q&#65533;&#65533;]Ja&#65533;&#65533;&#65533;&#65533;&#65533;U&#65533;Y-&#65533;&#65533;&#65533;&Y&#65533;M&#65533;&#1164;2T&#65533;&#65533;M&#65533;&#65533;&#65533;+=&#65533;&#65533;
SWd&#65533;&#65533;&#65533;X&#65533;&&#65533;&#1612;&#65533;&#65533;u&#65533;c'&#65533;&#65533;&#65533;&#65533;&#65533;&#65533;&#65533;p&#65533;-&#65533;&#1555;U6&#65533;o&#65533;&#65533;ebQ^9&#65533;&#65533;&#65533;u&#65533;*&#65533;&#65533;&#65533;&#936;&C/h&#65533;&#65533;&#65533;h&#65533;&#65533;&#204;&#65533;&#65533;&#65533;t&#65533;&#65533;h&#65533;&#65533;C;&#65533;&#65533;i&#65533;&#65533;T^&#65533;&#65533;&#1914;&#65533;x&#1645;G&#65533;&#65533;&#65533;lT&#65533;F;m&#65533;&#65533;f&#65533;&#65533;&#65533;T]&#65533;&#65533;&#65533;Rr&#487;&#65533;&#65533;N&#65533;V+&#65533;&#65533;X^&#65533;&#1177;&#65533;k^pe&#65533;+&#65533;g>&#65533;&#65533;&#65533;G&#65533;W&#65533;"&#65533;&#293;&#65533;\B&#544;r4&#65533;[&#1017;5&#65533;&#65533;&#65533;E&#65533;V&#65533;Lm;=u&#65533;I|&#65533;&#65533;_&#65533;7<&#65533;T&#65533;Q&#2007;&#65533;&#65533;&#65533;&#65533;&#65533;&#65533;w&#2013;&#65533;lq;o&#65533;JpeC^o&#65533;&#65533;&#65533;[^&#65533;&#65533;&#65533;&#65533;+&#65533;&#65533;&#65533;&#65533;&#24480;&#65533;&#22005;&#65533;&#65533;&#65533;&#65533;&#65533;K&#26157;&#65533;z&#65533;u~*&#65533;&#65533;yV&#65533;<&#65533;&#65533;&#65533;I&#65533;&#65533;&#65533;~&#65533;wV&#613;&#65533;&#65533;,&#65533;&#65533;&Chz&#65533;}&#65533;v&#65533;&#65533;&#65533;&#65533;&#65533;@$!&#65533;&#65533;&#65533;<&#65533;6
V&#1026;&#65533;`!D&#65533;&#65533;	Dt&#65533;[&#65533;&#65533;"(&#65533; &#65533;*&#65533;&#65533;&#65533;&#65533;&#65533;&#65533;&#65533;M&#1115;&#65533;|&#65533;C'&#65533;1faF&#65533;ZQ&#65533;&#1155;[zM&#65533;>&#65533;&#65533;&#65533;Qro&&#65533;NAH\&#65533;c&#65533;&#65533;m&#65533;fr&#65533;&#981;&#65533;an"&#65533;&#1178;&#65533;d7F&#65533;&#65533;@&#65533;&#65533;O~&#65533;F6&#65533;&#65533;)&#65533;&#65533;
&#65533;&#65533;tB&#65533;h%d&#65533;&#65533;&#65533;f8&#65533;&#65533;&#65533;.4C&#65533;&#65533;\v&#65533;&#65533;&#65533;f&#65533;&#65533;&#65533;&#65533;&#65533;&#65533;D&#65533;&#65533;Mj:&#65533;p6C&#65533;&#65533;&#65533;&#65533;&#65533;9&#65533;&#149671;L&#65533;~I&#65533;S&#65533;&#65533;'ZfaD&#65533;y&#65533;&#65533; 
&#65533;%&#65533;S&#65533;G&#65533;&#65533;"K&#65533;&#65533;" &#65533;9&#65533;A^&#65533;&#1175;&#65533;&vt&#65533;"~&#65533;$HN&#65533;_V&#1714;3r&#65533;&#1029;}&#65533;}&#65533;&#65533;G1&#65533;&#65533;Q~&#65533;Kgf&#65533;&#65533;&#65533;<N5F&#65533;o&#65533;&#65533;&#65533;&#540;&#65533;*"&#65533;&#65533;&#65533;Ao&#65533;&#65533;&#65533;&#65533;.&#65533;(&#65533;\rq&#65533;Z&#65533;E^C&#65533;KZ&#65533;&#65533;j\R&#65533;X&#65533;&#65533;H
&#65533;&#65533;U(&#65533;i&#1249;&#65533;L&#65533;&#65533;&#65533;&#65533;&#65533;Q=&#964;SUF&#65533;&#65533;4]&#65533;&#65533;*&#65533;&#1008;&#65533;g=&#65533;qOfm&#65533;HE*R&#65533;&#729;z&#65533;X&#65533;&#65533;&#65533;,e&#65533;Q~A&#65533;&S+&#65533;I&#65533;&#65533;9eP&#65533;:T&#65533;&#65533;&#65533;Cm&#65533;R&#65533;|e-rFd&#65533;&#65533;0&#65533;:qj&#65533;&#65533;&#65533;jV&#65533;&#65533;&#65533;
&#65533;&#65533;&#65533;$&#65533;T&#65533;9VL~&#744;&#65533;H&#65533;&#65533;Q0SI\&#65533;4&#65533;-&#65533;&#65533;&#65533;&#65533;&#65533;&#65533;W&#65533;&#815;:9&#65533;^y&#65533;&#65533;x7\&#65533;&#65533;n&#65533;&#65533;u&#65533;SS&#65533;&#65533;&#65533;&#1061;&#65533;&x&#65533;&#65533;&#2041;]fs&#65533;&#65533;E2P&#65533;&#819;J9ZP&#65533;&#65533;&#65533;&#65533;&#65533;H&#740;&YhV&#65533;&#65533;'&#65533;!&#65533;&#65533;&#65533;k$Jk&#65533;&#65533;ox&#247;&#65533;&#65533;&#65533;~&#45913;&#65533;&#65533;&#65533;&#65533;&#65533;-o&#65533;&#65533;&#65533;fyW)&#65533;&#65533;>;&#65533;&#65533;&#65533;&#366;:&#65533;g'8&#65533;&#65533;)&#65533;&#65533;&#65533;&#65533;]&#65533;&#65533;&#65533;&#65533;&#65533;a&#65533;Kh2P~g&#65533;1rH&#65533;&#65533;v&#65533;&#65533;I&#65533;UDl~&#65533;&#65533;_&#65533;V&#65533;B+bIP&#65533;i&#65533;&#65533;&#65533;U&#65533;o&#65533;
s&&#65533;&#65533;&#65533;L}:&#65533;+%}6&#65533;&#65533;0&#65533;qB)R&#65533;D(<!&#65533;G
,S&#65533;&#65533;B&#65533;B1&#65533;6U&#65533;u&#65533;&#65533;6(&#65533;&#65533;&#65533;P&#65533;&#65533;&#65533;k&#65533;&#65533;&#65533;f&#65533;&#65533;&#65533;S&#65533;&#65533;&#65533;&#65533;%Q&#65533;
G&#65533;*&#65533;xy&#65533;&#65533;V&#65533;d&wf+=&#65533;p&#65533;&#65533;&#65533;&#65533;&#65533;R&#65533;^&#65533;&#65533;&#65533;``&#65533;&#65533;+&#810;&#65533;S&#65533;4&#65533;`%&#65533;&#65533;2&#65533;&#65533;&#65533;&#65533;&#65533;&#65533;E*&#65533;&#65533;&#65533;f2&#65533;&#65533;&#65533;&#65533;I&#65533;&#65533;&#65533;&#65533;W0^
&#65533;&#543;&#65533;VM&#65533;&#65533;&#65533;&Ft&#65533;&#65533;&#65533;sy&#479;&#65533;&#65533;&#1492;&#65533;&#65533;W&#65533;.|&#65533;&#65533;&#65533;&#65533;&#65533;K&#65533;&#65533;&#742;&#65533;&#65533;%
&#65533;&#65533;&#65533;G&#65533;q&#65533;{<i&#65533;&#1941;4&#65533;p,d&#65533;E_&#65533;\&#65533;&#65533;Pk&#65533;X &#65533;&#65533;&#65533;6q&#65533;&#65533;&#1688;4&#65533;&#281;&#65533;&#65533;-&#65533;X&#1907;i&#65533;"&#65533;(&#65533;&#65533;"y[eh&#65533;&#65533;&#65533;&#65533;&#1453;q&#65533;&#65533;&#65533;&#65533;&#65533;P=&#65533;&#65533;O&#65533;&#65533;8==fO&#65533;E7&#65533;&#65533;&#65533;&#65533;t&#65533;6&#65533;&#65533;k&#65533;&#65533;&#65533;nz&#65533;&#65533;G&#65533;&#65533;W&#65533;&#65533;U"&#65533;h&#65533;&#65533;Qo&#65533;j=p&#65533;&#65533;&#65533;Hl&#65533;&#65533;&#65533;&#367;$9&#65533;dm&#65533;&#65533;$&#65533;&#65533;&#65533;&#65533;*d&#65533;
V&#65533;1k.y&#65533;C^&#1971;&#65533;&#65533;V`&#65533;&#1628;&#65533;b &#65533;	a?&#1032;k&#65533;&#65533;&#65533;&n&#65533;#HG&#65533;&#65533;q&#65533;ZV&#65533;S(C&#65533;&#65533;q&#1258;&#65533;G&#65533;&#65533;&#65533;&#570;+&#65533;Isz{9&#65533;]\&#65533;&#65533;&#65533;&#65533;/&#65533;&#65533;&#1329;&#65533;=&#65533;&#65533;Tf&#65533;c2 YF,&#65533;7&#65533;*?&#65533;&#65533;&#65533;a&#65533;.,&#65533;B&#65533;aD&#65533;&#65533;t&#65533;&#65533;&#65533;&#65533;n; !&#1279;&#65533;&#65533;i 0>&#65533;&#65533;n&#65533;&#65533;&#65533;&#65533;&#65533;mt&#65533; &#65533;7&#65533;&#65533;&#65533;>A&#65533;"&#65533;&#65533;G&#65533;&#65533;tO&#65533;&#65533;:.;1&#65533;&#65533;&#65533;w,&#65533;se=&#65533;&#65533;4A&#65533;z&#65533;}&#65533;g&#65533;{&#65533;&#65533;*&#65533;>L&#65533;&#65533;-Ra&#65533;Q&#65533;&#65533;/&#65533;&#785;|C&#65533;f&#65533;&#65533;&#65533;&#65533;&#65533;&#65533;l&#65533;Aij&#65533;&#65533;K&#860;&#866;&#65533;[p7f&#65533;&#65533;~&#65533;&#65533;&#65533;}&#65533;&#65533;&#65533;'U&#65533;&#65533;&#65533;x&#65533;&#65533;&#65533;&#65533;&#65533;&#65533;&#65533;N&#65533;&#65533;[&#65533;yz&#1438;&#65533;oj&#65533;&#65533;&#65533;&#65533;&#65533;v?y'loW&#65533;&#65533;&#65533;&#65533;&#65533; &#65533;/&#65533;&#65533;&#65533;&#65533;&#65533;&#65533;C&#65533;&#65533; &#208;&#65533;rH&#65533;v&#65533;;&#65533;&#722;&#65533;&#65533;&#65533;/&#65533;(63&#65533;&#65533;&#65533;J&#42353;h&#65533;&#65533;()i6&#65533;&#65533;)&#65533;&#65533;2i&#65533;)a:&#65533;&#65533;&#65533;&#65533;&#65533;&#1747;&#65533;&#65533;&#65533;&#65533;&#65533;8l&#65533;&#65533;&#65533;"y1	&#65533;!i	<;&#65533;&#65533;b&#65533;#&#65533;k&#65533;&#65533;C&#65533;&#65533;&#65533;&#65533;&#65533;&#169;&#65533;&#65533;&#698;+&#65533;>,;.&#65533;&#65533;:&#65533;&#65533;&#65533;&#65533;&#65533;&#65533;&#1738;J&#65533;&#65533;&#65533;7&#65533;y&#65533;$&#65533;(&#65533;r5&#65533;{&#65533;&#65533;&#65533;;&#65533;[;&#65533; &#65533;;&#65533;&#65533;;)&#65533;&#65533;&#65533;&7&#65533;&#65533;&#65533;y&#65533;Z8}&#65533;/&#65533;C &#65533;&#65533;&#65533;&#65533;&#65533;u&#65533;&#65533;G&#65533;&#65533;_b&#65533;&#65533;x0&&#1759;bc&#65533;d&#65533;&#65533;e&#65533;&#65533;&#42672;&#65533;;+&#65533;hQD2&#65533;&#65533;&#65533;&#65533;;&#65533;&#1307;.&#65533;J&#65533;uh2&#65533;&#202;&#282;S&#65533;I&#65533; &#1657;&#65533;&#65533;E&#65533;J/L&#65533;&#65533;&#65533;&#65533;&|&#65533;&#65533;&#65533;<&#65533;6&#65533;&#65533;>&#65533;&#65533;i&#65533;>f&#318;kk$&#65533; &#65533;N[&#65533;R&#65533;D
S&#65533;a&#65533;U&#65533;?o$&#65533;p&#65533;)&#65533;:7p&#65533;&#65533;&#65533;	&#65533;W&#65533;&#65533;&#65533;
&#65533;&#65533;<Y&#65533;,&#65533;&#65533;A&#65533;z&#65533;Z&#65533;&#65533;|D&#65533;q&#65533;&#65533;|)(<S&#65533;	&#1851;&#65533;-&#65533;&#65533;&#65533;&#65533;&#65533;@&#65533;&#65533;&#65533;&#65533;&#65533;@S&#65533;&#65533;&#1610;>&#65533;$&#65533;p&#65533;2A&#65533;=B&#65533;&#65533;&	 &#65533;&#65533;9k&#65533;A}&#65533;&#65533;&#65533;H|
"&#65533;&#65533;'^c	&#65533;&#65533;&#65533;&#1889;&#65533;&#65533;$&#65533;KH;&#65533;(4&#65533;&#65533;&#1621;&#65533;)&#65533;&#65533;&#65533;&#65533;fT&#65533;&#65533;&#830;)&#65533;!<"&#65533;C&#65533;3&#65533;&#65533;&#65533;&#65533;&#65533;&#65533;&#65533;	&#65533;&#65533;\&#65533;a&#179;@&#65533;+<9q#&#65533;m&#65533;&#65533;&#65533;&#65533;&#65533;&#65533;c&#65533;&#65533;&#65533;&#65533;;&#65533;&#65533;&#1678;&#65533;&#65533;&#65533;rD&#65533;&#65533;&#760;$|&#65533;D&#65533;&#65533;	=#&#65533;2&#65533;Z&#65533;&&#65533;P&#65533;&#65533;3&#65533;g&#65533;&#65533;k&#65533;>&#28299;D&#65533;bq$&#65533;PJ&#62092;&#65533;:&#65533;F&#65533;K&#65533;&#65533;&#679;&#65533;&#65533;~&#65533;&#65533;&#65533;&#65533;R&#340;=&#65533;K&#65533;*D&#65533;&#65533;&#65533;>i4&#65533;yL0+&#65533;&#65533;&#14623;A&#65533;&#65533;&#65533;?N4&#65533;&#1140;R+Fr&#65533;&#65533;&#65533;&#65533;&#65533;+&#65533;{&#65533;pE&#65533;B/&#65533;!&#65533;&#65533;&#65533;&#65533;&#65533;&#65533;&#65533;,Zc"&#953;&#65533;&#65533;N&#65533;"&#65533;'&#65533;&#65533;=k&#65533;2&#65533;&#217;T&#65533;e&#65533;&#65533;1&#65533;]&#65533;&#65533;)\2&#65533;&#65533;&#65533;&#65533;&#65533;&#65533;&#65533;+J2&#65533;&#662;[&#65533;X+&#65533;&#617;&#65533;lix&#65533;&#65533;&#65533;s&#157;&#65533;&#65533;&#264;&#65533;;"C'$&#65533;*&#65533;H&#65533;&#65533;B&#65533;k&#65533;&#65533;R&#878;&#65533;&#65533;,[O4)&#65533;&#65533;&#65533;&#65533;k&#65533;&#65533;&#65533;&#65533;&#65533;C]&#65533;&#65533;k&#65533;&#65533;C&#65533;&#65533;#&#65533;"&#65533;&#65533;|&#65533;&#65533;&#65533;.&#65533;C&#65533;s"K&#65533;&#65533;?&#65533;&#65533;"]&#65533;&#65533;&#65533;Q`:r&#65533;&#65533;E&#65533;"&#65533;Q&#65533;&#65533;	&#65533;&#65533;&#65533;&#65533;<R&#65533;&#65533;&#65533;+&#65533;&#65533;|F&#65533;C2&#65533;z+&#65533;&#65533;A&#65533;&#65533;L&#65533;&#65533;%\DK*	&#65533;&#65533;&#65533;3G&#65533;8&#65533;&#65533;&#65533;&#65533;8&#65533;4&#65533;pRg&#65533;>&#65533;&#65533;EZ&#65533;(&#65533;Ro&#65533;<O&#65533;R&#65533;&#51034; w&#65533;L!&#65533;Fb&#223;=&#65533;&#65533;3c&#65533;RT&#65533;C&#65533;.m&#65533;.&#1859;Q&#65533;H&#65533;aN&#65533;&#65533;5&#65533;/&#65533;a&#65533;-&#65533;&#65533;N&#65533;T&#65533;&#65533;&#65533;\:&#65533;&#65533;R9(&#65533;&#65533;@=&#65533;@&#65533;!&#65533;&#65533;&#65533;BB&#65533;I&#65533;[&#65533;&#65533;&#65533;&#65533;&#65533;B&#65533;&#65533;
&#65533;<{&#65533;#&#65533;&#65533;Ri4&#65533;P#&#65533;;&#65533;3<&#65533;&#65533;&#65533;&#1621;)&#65533;2&#65533;&#65533;&#1068;&#65533;B[&#65533;p&#65533;&#65533;S&#65533;{&#324;&#65533;&#65533;!&#65533;&#65533;5t8'1!&#65533;#Q&#65533;[Hue0]m&#65533;*IJv&#330;&#65533;&#65533;3k%&#65533;Z&#65533;&#1328;&#65533;&#65533;&#65533;&#65533;8&#65533;|!&#65533;&#65533;&#65533;!Hy $&#65533;&#65533;`E&#1540;=&#65533;M&#65533;&#65533;&#65533;Q8r&#65533;G&#65533;&#65533;&#65533;&#225;&#65533;+0&#65533;&#65533;&#65533;bR&#65533;q&#65533;&#1986;&#65533;&#65533;Fe&#65533;&#65533;5&#65533;&#65533;&#65533;&#65533;&#65533;&#65533;z&#65533;&#65533;E&#65533;M&#65533;&#65533;^FU&#65533;c&#65533;#&#65533;&#65533;#&#65533;&#65533;&#65533;h&#65533;&#65533;&#65533;{&#1182;&#1910;h&#65533;&#65533;&#65533;(&#65533;&#65533;&#65533;@]#2e?&#65533;,&#65533;&#1042;%E&#65533;c&#65533;&#65533;\Z&#65533;cR8I&#65533;&#65533;&#65533;&#65533;C&#65533;&#65533;&#65533;&#65533;7*&#65533;~i*^&#20303;&#65533;&#65533;0&#1230;&#65533;d&#1654;u[&#65533;t&#65533;&#363;&#65533;&#65533;&#65533;&#55062;r&#65533;c
&#65533;4-&#65533;f&#65533;&#65533;J&#65533;8&#65533;B
UO&#65533;&#65533;I&#65533;&#65533;&#65533;@Y&#65533;=&#1591;&#65533;9&#65533;h&#65533;&#65533;Y&#65533;.r&#65533;J&#65533;6=&#65533;&#65533;&#65533;	\(&#65533;&#65533;&#65533;&#65533;&#1406;&#1029;:&#65533;j0&#1881;&#19566;&#65533;V&#65533;5;&#65533;3d}&#65533;&#65533;&#1336;&#65533;K!j&#65533;
&#65533;}&#65533;&#65533;&#65533;&#65533;(&#65533;&#65533;&#65533;/&#65533;L&#65533;1&#65533;&#65533; U&#1920;&#65533;&#65533;=&#65533;&#65533;&#858;&#65533;]&#311;&#65533;&#65533;&#65533;^Q&#65533;&#65533;'~&#65533;W&#906;Cr]&#65533;&#65533;&#787;:&#787;!&#65533;dY&#65533;)&#65533;5&#65533;#LR&#65533;v&#65533;&#65533;Y&#65533;&#65533;{,&#65533;&#65533; y&#1648;%&#65533;&#65533;&#65533;&#65533;B]ESlO&#65533;@_9&#886;f&#310;G&#65533;So+&#65533;&#65533;&#65533;
&#742;F&#65533;&#65533;`&#65533;&#65533;&#65533;&#1636;&#65533;&#65533;&#65533;5&#65533;&#65533;&#65533;&#65533;&#65533;&#65533;:&#65533;(j
&#65533;O&#65533;&#65533;Ik&#65533;&#712;T&#65533;S_ca&#65533;&#65533;Z&#65533;E&#65533;!&#65533;&#65533;q&#65533;&#65533;FXz"&#65533;5&#634;0&#65533;j&#65533;&#65533;&#65533;)Y&#65533;)&#65533;&#65533;h&#65533;&#65533;$&#65533;&#65533;)&#65533;:G&#184;&#381;+&#65533;&#65533;&#65533;b[&#65533;&#65533;&#14396;*>&#65533;&#65533;O&#65533;I&#65533;&#65533;&#65533;:&#65533;&#65533;e&#65533;&#65533;iL&#65533;=\'K&#65533;&#65533;k&#65533;&fO&#185;VH&#65533;&#1075;tx&#65533;&#65533;&#65533;c&#65533;&#65533;=&#65533;+&#65533;Q&#65533;&#65533;&#65533;&#65533;x]0&#65533;&#65533;&#65533;&#65533;(&#65533;&#65533;6y&#65533;&#65533;&#65533;qS;4&#65533;1&#65533;&#65533;&#65533;&#65533;&#65533;&#65533;&#65533;&#65533;d&#65533;e&#65533;&#65533;Gl&#65533;z&#65533;"-&#65533;&#65533;Pf&#65533;sy&#65533;U&#65533;&#65533;&#65533;Ifi&#65533;&#65533;&#65533;2&#65533;&#65533;&#65533;&#65533;&#65533;C*&#65533;&#65533;Y\&#65533;q&#65533;x&#65533;R&#65533;cyh&#65533;P&#65533;&#65533;&#65533;&#65533;v@r&#1035;rXy&#65533; $z&#65533;&#1290;&#65533;&#65533;&#65533;&#65533;&#65533;&#65533;Drc&#65533;QL&#65533;&#65533;&#65533;&#65533;:&#65533;&#324;&#65533;*3$B&#65533;Yn.$g[&#65533;p&#65533;!s&#65533;$kr$&#65533;&#65533;&#65533;`&#65533;;R&#65533;&#65533;Q&#65533;nK&#65533;&#65533;g'F&#65533;d&#1625;OLx&#65533;K&#2001;&#65533;_&#65533;&#65533;R&#65533;&#65533;J&#65533;DhQV&#65533;.&#65533;&#65533;&#65533;&#65533;&#65533; .&#65533;&#65533;&#65533;&#65533;+]*\M&#65533;&#65533;(lu&#65533;3MC&#65533;hx&#65533;PF,z`r &#65533;l&#65533;&#65533;i&#65533;&#65533;&#65533;&#65533;jxe0a `&#65533;b&#65533;&#65533;&#65533;N&#65533;&#65533;&#65533;&#65533;&#263;&#65533;&#65533;N&#65533;&#65533;P&#65533;d]&#65533;p:4&#65533;&#65533;&#65533;~&#65533;&#65533;e&#65533;sP&#65533;I]&#65533;s&#1518;&#65533;2(&#65533;&#65533;&#65533;!C&#65533;6&#1332;&#65533;\&#65533;|&#65533;gC&#43180;&#1252;&#65533;&#65533;1&#65533;&#65533;&#65533;&#65533;D3&#65533;0 {]&#65533;&#32862;&#65533;]DQ&#65533;i&#65533;>&#65533;&#65533;T&#65533;&#65533;)1&#65533;F&#65533;a&#65533;D/&#65533;&#65533;1&#65533;&#65533;5&#65533;*&#65533;I&#65533;&#65533;Bv&#65533;&#512;_Ha&#65533;&#65533;&#65533;w`&#1820;8&#65533;n&#65533;&#65533;ihc(&#65533;exg@&#65533;_&#65533;Y`&#65533;RO&#65533;&#65533;L`&#65533;&#65533;&#65533;&#65533;/&#65533;&#65533;I&#65533;&#65533;gn&#65533;'&#65533;&#65533;#&#65533;&#65533;g&#65533;&#65533;?i&#65533;GjjI&#65533;8&#65533;&#65533;&#65533;&#65533;&#65533;j5;&#65533;&#65533;&#65533;hI&#149;&#65533;&#65533;]&#65533;#&#1236;&#65533;&#65533;]W&#65533;@&#345;&#65533;s6
&#65533;!o&#65533;&#65533;d&#65533;&#65533;T&#65533;F&#65533;&#65533;&#741;&#65533;l&#65533;&#65533;A&#65533;&#65533;l&#65533;&#65533;&#65533;&#65533;q4?&#65533;)m&#65533;&#65533;&#1165;eC&#65533;&#65533;dIshj&#65533;&#65533;&#65533;&#65533;*{xm8&#65533;b8&#65533;f&#65533;hx&#65533;eHd0b&#65533;_&#65533;_&#1029;Yp&#65533;T&#65533;H@&#65533;?X&#65533;8&#517;&#65533;]&#729;&#65533;D&#65533;(o&#65533;H&#584;+&#65533;&#65533;&#65533;;&#65533;?&#65533;&#65533;6M&#65533;&#65533;nn&#65533;&#65533;}2&#65533;)&#65533;&#65533;&#65533;&#65533;&#65533;l"&#65533;/&#65533;&#65533;g]+Y&#65533;&#65533;&#65533;2&#65533;&#65533;mD&#65533;f%G&#65533;&#1688;&#65533;&#65533;&#65533;L&#65533;^oE^&#65533;&#65533;<&#65533;&#65533;t2,&#65533;O&#65533;&#65533;&#65533;N,q&#65533;&#65533;&#65533;&#65533;q&#65533;q&#65533;b/&#1180;:&#65533;o&#65533;Y&#65533;&#65533;&#65533;&#65533;B&#65533;$$F.u$&#65533;$&#65533;r&#65533;;&#65533;&#65533;&#65533;/zH&#65533;g&#65533;&#65533;Y&#65533;&#65533;\&#65533;&#65533;&#65533;&#65533;M&#65533;p]&#65533;Y&#65533;&#65533;WX&#65533;Q&#65533;D&#65533;9`+&#65533;Up_&#65533;%&#65533;&#65533;&#65533;&#65533;q*'&#65533;&#65533;&#65533;22&#65533;j&#65533;y=(?r&#65533;p`&#65533;&#65533;ePl&#65533;&#65533;&#65533;&#65533;&#65533;bc&#65533;#\&#65533;&#52883;&#65533;r&#65533;&#65533;&#65533;&#41901;&#65533;&#65533;k&#65533;&#65533;&#65533;1k&#1997;&#65533;&#65533;&#65533;&#65533;&#65533;&#65533;&#220;2ZmzQ&#65533;&#65533;
&#65533;9_&#65533;8&#65533;&#65533;P&#65533;&#65533;w&#65533;&#65533;j@&#65533; 'dsx&#65533;&#65533;&#65533;$&&#65533;@&&#65533;&#65533;&#65533;fP]&#65533;&#65533;dlHJ&#65533;:&#65533;&#65533;&#65533;&#65533;&#65533;k&#65533;w_&#65533;x f&#65533;Z&#65533;tY&#65533;\&#65533;&#65533;\&#65533;&#65533;YuV@T0&#65533;J&#65533;&#65533;4&#65533;0(Uo&#65533;^*&#65533;&#65533;&#65533;&#325;8	&#65533;8	&#65533;&#65533;j&#65533;(YgO&#65533;4&#21395;&#65533;&#65533;&#65533;&#65533;n6Akin&#65533;h&#65533;Ez&#65533;-`&#65533;r)U&#65533;&#65533;&#65533;&#65533;z&#65533;&#65533;&#65533;(q&#65533;h"&#65533;)&#65533;\&#65533;&#65533;&#65533;&#65533;u&#1956;Ay&#65533;n&#65533;UX&#65533;&#65533;2-&#65533;%az&#65533;~&#65533;&#65533;~l>&#65533;&#65533;&#65533;G&#65533;&#65533;"(&#65533;&#65533;.&#65533;&#65533;sX&#65533;&#65533; ,&#65533;&#65533;_	Ih&#65533;g|&#65533;&#65533;&#314;l87&#65533;%/&#65533;X&#65533;h&#65533;I&#1869;t&#65533;&#65533;#&#65533;&#65533;zT&#65533;l0\&#65533;&#65533;Z&#65533;X&#65533;[&#65533;&#65533;OuUP&#65533;T(&#65533;O&#65533;&#65533;=&#65533;*&#65533;.(&#65533;-&#65533;G &#65533;r&#65533;&#65533;&#65533;A&#65533;|&#65533;&#1141;&#65533;&#65533;&#65533;0&#65533;g>&#65533;J&#65533;j]&#65533;&#65533;&#65533;p&#65533;'&#65533;g&#65533;7k&#65533;&#65533;e&#65533;:o&#65533;&#65533;&#65533;~&#65533;&#65533;&#65533;cr&#65533;6r79&#65533;&#65533;A2&#65533;A&#65533;&#65533;q&#65533;&#65533;zQ$j9)&#65533;&#65533;e&#65533;0%&#65533;&#65533;(^&#65533;&#65533;&#65533;	&#65533;&#1751;[&#65533;"v|,H&#1054;&#65533;{&#65533;*dx&#65533;&#65533;=|#&#560;"&#396;7r&#65533;&#65533;&#65533;#H&#65533;#.l&#65533;&#65533;&#595;&#65533;V"&#65533;&#65533;2&#65533;&#467;2e&#1435;G&#65533;^&#65533;y:w&#659;&#65533;&#65533;&#65533;&#65533;x&#65533;&#65533;&#331;&#65533;&#65533;<x&#65533;&#65533;&#65533;&#65533;b&#459;&#65533;&&#65533;i&#65533;*&#1452;!&#1179;g&#65533;Xv&#65533;&#1317;Cg&#65533;\9r&#65533;&#133;&#65533;&#65533;7or&#65533;&#65533;&#65533;f&#65533;[&#65533;y&#65533;W&#65533;&#65533;9t&#65533;&#65533;&#65533;&#65533;c&#65533;n)<&#65533;&#65533;ims&#65533;2_&#65533;l&#1642;e&#65533;&#1453;Y&#65533;N&#65533;*U&#65533;&#65533;Iv&#65533;(a&#65533;eL0_&#65533;&#65533;&#65533;&#65533;F&#65533;&#65533;	6&#65533;&#65533;&#65533;v=z]&#65533;&#65533;&#65533;l&#65533;uc&#65533;
.{&#65533;&#65533;&#65533;i&#65533;>n&#65533;&#65533;8&#65533;&#65533;?'Wn&#65533;&#65533;q&#1125;s&#65533;No&#65533;&#65533;&#65533;&#65533;&#65533;N&#65533;&#1850;&#65533;q&#65533;&#397;&#65533;&#65533;n&#1848;u&#65533;f&#65533;&#65533;&#65533;&#65533;&#65533;&#65533;&#65533;w/&#65533;m&#65533;%`x&#65533;0&#65533;[^g]s&#613;&#65533;&#65533;uim&#65533;&#1474;J7&#65533;_&#65533;Z&#65533;0&#65533;\:!&#65533;&#65533;Y&#65533;&#65533;&#65533;X&#34835;&#65533;&#65533;&#65533;&#65533;`&#65533;%gbaa&#65533;&#65533;Q&#65533;&#65533;&#65533;Rm&#65533;eU&#65533;lA&#65533;4&#65533;&#65533;&#65533;)&#65533;I*&#65533;&#65533;H&#1398;&#65533;S8&#65533;&#1172;	&#5392;&#65533;Yi&#65533;&#65533;lYJ&#65533;&#65533;]&#65533;&#65533;&#65533;<AefOg&#65533;&#65533;Ql&#65533;&#65533;G&#355;S&#65533;ZyB,A	&#65533;Sw&#65533;CG.9&#65533;ue&<&#65533;&#65533;s&#65533;&#65533;&#65533;y&#65533; 8p&#65533;w&#65533;}x&#65533;W&#1957;&#65533;X&#65533;5&#65533;8'=&#65533;
&#65533;=&#65533;&#65533;e&#65533;&#882;*-&#65533;&#65533;2&#65533;(&#65533;&#65533;J%&#65533;&#65533;DNtab|&#65533;&#65533;"&#716;:&#65533;@%I&#65533;&#65533;I:&#65533;Y&oK&#65533;F&#1570;d&#65533;":&#65533;&#65533;&#65533;9&#65533;&#65533;(&#65533;g1&#65533;\t&#1669;&#65533;]_&#1777;&#65533;&#65533;&#65533;&#65533;F&#65533;[&#65533;&#65533;^&#65533;&#65533;t&#65533;M}&#65533;v#}&#65533;&#65533;&#65533;\&#65533;&#65533;&#65533;)&#65533;&#65533;&#65533;#&#65533;&#65533;+&#65533;a_&#65533;1&#65533;\r&#989;&#65533;&#65533;&#207;zx&#65533;o&#65533;h&#65533;6W&#65533;&#65533;'X&#65533;$N;2&#65533;2&#65533;"&#65533;&#65533;*&#65533;X&#65533;a&#65533;&#65533;&#65533;M6&#65533;&#65533;&#1174;&#65533;N$D&#65533;&#65533;3&#65533;7?&#65533;'&#65533;b&#65533;&#65533;&#65533;E]UE1v&#1758;&#65533;&#65533;&QI&#65533;&#65533;&#65533;D-U&#65533;&#65533;o&#185;5&#65533;\#5&#65533;>&#65533;jtMc&#65533;&#65533;U&#65533;b&#65533;&#65533;J2&#65533;D&#65533;bM&#65533;&#65533;3&#65533;uo%&#65533;=`&
\p&#65533;8w&#65533;&#65533;&#65533;W&#65533;&#65533;&#65533;&#65533;&#65533;&#65533;4&#65533;&#65533;&#65533;Q&#65533;&#65533;lwH&#65533;&#65533;c&#65533;.&#65533;&#65533;"&#65533;+&#65533;&#65533;&#65533;&#65533;)&#65533;|&#65533;(&#65533;&#65533;a&#65533;N8q&#65533;f&#65533;F_&#65533;1&#65533;v?&#65533;Pna&#1155;(&#65533;&#65533;,&#65533;x&#65533;(&#65533;&#65533;0&#65533;&#65533;h&#65533;&#65533;q&#65533;&#65533; tf&#65533;&#65533;v&#65533;q&#65533;[&#65533;&#65533;^&#65533;&#65533;U&#65533;&#65533;&#65533;j&#65533;&#65533;&#65533;&#65533;&#65533;V&#65533;#&#65533;i&#65533;&#65533;n&#65533;0&#65533;&#65533;7&#65533;~&#65533;k>u&#65533;O<&#65533;&#65533;'&\Y"&#65533;&#65533;"&#65533;&#65533;&#65533;<c&#65533;H&#65533;?h&#65533;&#65533;S=&#65533;Ez&#1445;
&#65533;v&#65533;&#65533;&#65533;%&#65533;&#65533;Q&#65533;nt &#65533;l&#65533;&#65533;1&#65533;mYd&#1673;&#65533;l&#65533;&#1669;*oj;&#65533;P&#65533;2&#65533;w&#65533;&#65533;k&#65533;k&#65533;;&#65533;&#65533;&#400;o&#52769;&#65533;<&#65533;&#65533;&#65533;&#65533;j6qP&#65533;&#65533;&#65533;AM&#65533;aSS&#1566;&&#65533;&#65533;&#65533;&#583;?,a&#65533;*(E&#65533;$&#65533;vM&#65533;&#65533;&#65533;&#65533;%R^,&#960;&#65533;g&#65533;&#65533;qje.;&#65533;D5&#332;&#65533;&#65533;X&#65533;0vQX&#65533;"&#65533;	E'2&#65533;	KD&#65533;`&#65533;&#65533;P&#65533;-&#65533;Aa&#65533;B&#65533;&#65533;\&#65533;&#65533;k$&#65533;&#65533;&#1332;&#65533;&#65533;&#65533;&#65533;&#65533;P&#65533;&#65533;&#65533;S&#65533;Q&#65533;bz&#65533; &#65533;Yg&#65533;B&#65533;&#65533;&#65533;&#65533;]&#651;v&#65533;&#65533;&#1342;&#65533;S/&#65533;&#65533;&#65533;z&#65533;&#65533;W&#65533;&#65533;&#65533;&#65533;1&#65533;&#65533;&#65533;&#65533;v&#65533;&#65533;(&#65533;&#65533;A&#65533;<&#65533;r8&#65533;&#65533;&#65533;:&#65533;)f&#65533;&#65533;)&#65533;&#65533;,E'&#65533;&#65533;`C&#65533;&#65533;&#65533;d&#65533;,&#65533;X&#440;&#65533;&#65533;P&#65533;&#65533;z`&#65533;&#65533;I&#65533;&#65533;'KC&#65533;#&#65533;&#65533;&#65533;&#65533;&#65533;&#65533;LL|&#65533;
&#65533;h&#65533;&#65533;&#65533;&#65533;&#65533;&#65533;&#65533;	6&#65533;Xrk&#65533;[&#65533;zC&#65533;Akw&#65533;&#65533;<&#65533;"&#65533;1&#65533;&#65533;8&#65533;!&#65533;&#65533;'jT&#65533;[c
S&#65533;&#65533;&#65533;&#65533;Y&#65533;&#954;(?&#65533;B'(&#65533;L&#65533;;Rn&#65533;&#65533;9h;&#65533;#&#65533;&#65533; r0l05R&#65533;q&#65533;&#65533;&#65533; G4&#65533;aX&#65533;&#65533;&#65533;&#65533;D%"&#65533;GbPB&#65533;@-p&#65533;^&#65533;&#65533;&#65533;Tp&#65533;D&#65533;&#65533;&#65533;:&#324;&#65533;5&#65533;&#928;&#65533;&#65533;&#470;&#65533;!&#65533;h&#65533;BAP&#65533;&#65533;b!&#65533;&#65533;+&#65533;~&#65533;&#65533;&#65533;&#65533;C&#65533;m&#65533;k^&#65533;%&#65533;&#65533;m&#65533;&#65533;>&#65533;T&#65533;&#65533;c .&&#65533;&#65533;&#65533;^&#65533;W&#65533;2&#65533;Cw&#65533;&#49638;)&#65533;&#1106;&#65533;&#65533;&#65533;&#65533;f&#65533;&#65533;&#65533;&#365;&#65533;X&#65533;&#65533;f&#65533;'&#65533; )P&#65533;9+nE2=&#65533;MG&#65533;&#65533;&#65533;QT(\&#65533;&#65533;I&#65533;HL"&#1320;F&#1043;&#65533;&#65533;&#65533;9&#65533;(t&#65533;&#65533;&#5388;de&#65533;&#65533;&#65533;{#&#65533;|&#65533;\&#65533;s&#65533;&#65533;QL&#65533;p&#65533;`&#65533;&#65533;p&#65533;&#65533;&#65533;yd&#65533;&#65533;&#65533;&#65533;B2&#65533;&#65533;h&#65533;&#65533;&#65533;k&#65533;&#65533;&#65533;&#65533;&#65533;E&#65533;#&#65533;&#65533;nO&#65533;&#65533;&#65533;&#65533;`&#65533;0p&#65533;Rt&#65533;&#65533;&#65533;*"&#65533;`* !	S&#65533;&#65533;&#65533;&#65533;&#65533;,dx&#65533;dX&#65533;-&#65533;&#65533;&#65533;^&#65533;&#65533;%_&#1696;&#65533;z&#65533;&#65533;&#65533;&#65533;Z&#65533;&#65533;[u<&#65533;&#65533;&#65533;/B&#65533;&#65533;&#65533;4&#65533;&#65533;&#65533;?&#65533;B&#65533;,&#65533;u&#65533;&#65533;&#65533;>B&#65533;&#65533;}&#65533;&#65533;d&#65533;ej["#Z&#65533;[&#65533;(?&#65533;/zP&#65533;&#65533;L&#65533;kU+e&#65533;<mi_&#65533;&#65533;.{&#65533;&#65533;3&#65533;&#65533;+'&#65533;&#65533;&#565;&#314;&#65533;A&#65533;&#65533;4&#65533;&#65533;&#65533;&#65533;8#I&#65533;&#65533;!&#1306;&#65533;&#65533;&#65533;@1&#65533;&#65533;&#65533;&#65533;]&#65533;&#65533;k&#65533;&#65533;Z&#65533;&#65533;&#65533;&#65533;-&#65533;Fa&#65533;.&#65533;&#65533;&#65533;?&#65533;eD&#65533;&#65533;)a\&#65533;&#65533;&#65533;&#65533;Y&#65533;.&#65533;P&#65533;&#65533;Q&#65533;&#65533;&#65533;k&#65533;&#65533;&#65533;&#65533;W&#65533;{&#65533;&#65533;&#65533;&#65533;&#65533;&#65533;&#65533;_y&#65533;0Z&#65533;B&#65533;&#65533;r=&#65533;i&#65533;&#65533;A&#65533;&#576;&#65533;y&#65533;y&#65533;&#65533;&#65533;x&#65533;0h&#65533;&#65533;Pd&#65533;&#65533;`&#65533;&#1536;&#65533;'<a
&#65533;&#65533; &#65533; &#65533;+pa`&#65533;C%&#65533;k&#65533;&#65533;Yn~&#65533;vO&#65533;i&#65533;&#65533;Vx&#65533;u&#65533;&#65533;6&#65533;&#65533;&#65533;&#1711;&#1787;7&#65533;&#65533;&#65533;}W&#1470;&#65533;&#65533;w&#65533;&#65533;&#65533;M&#1214;&#65533;-2&#65533;&#65533;&#65533;|&#65533;&#65533;&#65533;&#65533;<Q4&#65533;&#65533;&#65533;N&#65533;P&#65533;&#65533;;)&#65533;&#65533;&#65533;D&#65533;&#65533;&#65533;&#65533;t&#65533;&#65533;&#65533;Dl&#65533;n&#65533;&#65533;&#65533;&#65533;3&#65533;&#1081;.&#2017;5&#65533;&#65533;S&#65533;&#65533;+&#762;G&#65533;&#65533;&#65533;5|Zf)&#65533;&#548;{#g&#65533;o&#65533;&#65533;ns&#65533;&#65533;EI&#65533;&#65533;<Ly&#1284;&#65533;D+1&#310;&#65533;&#65533;{&#65533;&#65533;q&#65533;&#65533;^&#65533;&#65533;p&#65533;&#65533;&#59179;&#65533;e&#65533;&#65533;&#65533;&#65533;&#65533;&#65533;0&#65533;&#65533;G&#65533;rz&#65533;&#65533;&#1968;F4&#65533;A&#65533;]&#65533;&#65533;&#65533;&#65533;D"&#65533;&#65533;'	Z&#65533;&#65533;&#65533;&#65533;)@a
W&#65533;&#65533;&#65533;&#65533;	&#1472;&#65533;&#65533;gv&#65533;`&#65533;&#65533;&#65533;I&#65533;/&#65533;D&#65533;4&#65533;\&#65533;&#65533;&#65533;p&#65533;Ae?&#65533;&#1011;&#65533;Z&#65533;{&#65533;K&#65533;&#65533;&#65533;){V&#65533;&#65533;&#65533;6_&#65533;A&#65533;}R&#65533;&#26085;&#65533;egf&#65533;&#65533;&#65533;&#65533;&#65533;&#65533;&#65533;)3&#65533;7&#65533;8D&#65533;&#65533;&#65533;6&#65533;&#65533;-&#65533;&#65533;&#466;C&#65533;\y&#65533;&#65533;sO~.&#65533;E&#65533;&#65533;&#65533;=7&#65533;&#65533;&#65533;&#65533;&#65533;&#65533;X3&#65533;&#65533;&#65533;\&#65533;&#65533;Y&#65533;&#65533;(F#B&#65533;;&#65533;/&#65533;gE&#65533;&#65533;&#65533;&#65533;ZR\P&#65533;&#65533;J&#65533; K&#65533;Ud&#65533;YI&#1964;&#65533;&#65533;&#1773;&#65533;]dA&#65533;&#65533;gA:|<=|&#1819;&#65533;8`C5L&#65533;2&#65533;0&#65533;&#65533;&#65533;&#65533;&#65533;$&#65533;&#65533;&#65533;&#65533;@4&#65533;&#65533;FJ|&#65533;-&#65533;&#65533;&#65533;I&#65533;&#65533;A&#65533;=&#65533;&#65533;&#65533;&#65533;&#65533;_4q&#65533;&#65533;&#65533;]=G&#65533;\ &#65533;&#65533;b&#65533;a&#65533;&#65533;&#65533;&#65533;&#65533;uf&#65533;_&#65533;&#65533;&#521;&#65533;&#65533;_&#65533;<&#65533;&#65533;&#65533;ai-&#65533;&#65533;m&#65533;&#65533;&#65533;&#65533;&#65533;&#65533;a&#65533;&#65533;&#369;&#65533;f&#65533;&#65533;Bh&#65533;&#65533;&#65533;&#65533;&#65533;&#332;>&#65533;x&#65533;tu&#65533;H&#65533;u&#65533;6y&#65533;=&#65533;uT&#65533;&#65533;Q&#726;&#65533;&#65533;&#65533;pK&#65533;&#65533;&#2008;}&#65533;6yL&#65533;Ha&#65533;H(b&#1722;IT&#65533;\&#65533;&#65533;&#65533;&#65533;p&#65533;&#65533;		X&#65533;&#1870;&#1317;IYI&#65533;&#65533;&#846;`&#65533;m&#65533;&#65533;&#65533;&#65533;&#65533;\&#65533;&#65533;&#65533;b&#65533;&#65533;&#65533;&#65533;&#65533;&#65533;&#1014;&#65533;K&#65533;)&#65533;}&#65533;R[&#65533;G[&#65533;&#65533;&#423;&#65533;&#65533;&#65533;;&#65533;&#65533;6T40&#65533;1C/&#65533;&#65533;+&#65533;(8X&#65533;&#65533;&#65533;$A&#65533;&#65533; &#65533;&#65533;`H&#65533;0&#65533;&#65533;V&#65533;&#65533;FN&#65533;U
&#65533;B&#21556;LK&#65533;&#65533;&#65533;at&#65533;X3~&#65533;.)#z&#65533;Y&#65533;&#65533;c&#65533;&#65533;l&#65533;&#65533;3u&#65533;pPT8&#65533;'&#65533;L#&#65533;&#65533;&#65533;ql&#65533;&#65533;&#65533;E&#65533;&#65533;O&#65533;&#65533;&#65533;i&#65533;7&#65533;&#65533;I6bH:&#65533;&#65533;	&#65533;DP&#1955;N&#65533;&#1044;&#65533;&#65533;&#65533;&&#65533;&#65533;e&#65533;&#65533;&#1082;&#65533;&#65533;5!&#65533;}&#65533;&#65533;&#65533;@&#65533;&#65533;%&#1020;&#65533;KJ&#65533;&#65533;&#65533;%L&#65533;&#65533;&#65533;&#65533;&#65533;W&#65533;"B&#65533;&#65533;ZP	&#1377;&#65533;&#65533;5&#65533; .ZY
bP Z&#65533;&#65533;NB&#65533;&#65533;\&#65533;&#65533;Z&#65533;S&#65533;N&#1836;_z&#65533;&#65533;@NZ&#65533;P&#65533;*&#65533;&#65533;&#65533;x&#65533;&#65533;H4&#65533;&#231;U\&#65533;&#65533;&#65533;&#65533;C6^&#65533;	&#65533;0&#65533;B-&#65533;&#65533;&#65533;)&#65533;&#65533;&(&#65533;td&#65533;d&#65533;$A =&#65533;P2AXB2&#65533;&#65533;N&#65533;S&#65533;|&#65533;&#65533;&#65533;w&#65533;`Ja&#1435;^(&#65533;D&#65533;[&#65533;X&#65533;aJ&#65533;&#65533;,%TF&#65533;&#65533;-&#65533;t&#65533;&#65533;&#65533;:(%t&#65533;f&#65533;&#65533;&#65533;8g&#65533;%a&#65533;&#65533;j^J&#65533;l&#65533;&#65533;&#65533;&#65533;&#273;	&#65533;E&#65533;K&#65533;X&#65533;&#65533;&#65533;=q&#65533;&#65533;&#65533;?b&#65533;I&#65533;&#65533;`&#65533;&#65533;&#65533;&#65533;d&#65533;&#65533;M&#65533;Z&#65533;X&#144;&#65533;%>J&#65533;&#65533;&#65533;3&#65533;&#65533;%&#65533;bb&#65533;&#335;9&#65533;&#65533;X&#65533;&#65533;&#65533;&#65533;2&#65533;&#65533;&#65533;d B&#65533;,&#65533;&#65533;&#1832;&#65533;&#65533;&#65533;%m&#65533;[&#65533;LB&#65533;&#65533;&#65533;&#65533;&#65533;r&#65533;Z &#65533;IJ&#65533;&#65533;{&#65533;gP&#65533;&#268;z<TBIK&#65533;(&#65533;&#65533;(&#65533;2&#65533;&#65533;&#1287;.-z&#65533;&#65533;`&#65533;$9&#65533;&#65533;&#1020;&#65533;&#65533;&#65533;C<&#65533;&#65533;5P7.&#65533;7&#65533;&#65533;f&#65533;B'`&#65533;$, &#65533;!&#65533;!&#65533;&#65533;&#65533;@A&#65533;,A A&#65533;pA%&#65533;fxZP&#65533;py&#65533;w"N&#1237;y^yG2&#65533;`%Yp&#65533;KD.&#65533;&#65533;h&#65533;&#65533;3-&#65533;Fr&#65533;&#65533;0&#65533;t&#65533;L&#65533;&#65533;'&#65533;PY$&#65533;1-L&#65533;M*&#65533;&#65533;'2&#65533;z&#65533;&#65533;&#65533;&#65533;&#65533;D&#65533;a&#65533;&#65533;&#1232;&#65533;F&#65533;(M;&#65533;S&#65533;&#65533;$`P&#65533;Y&#65533;&#65533;	&#65533;&#65533;&&#1021893;&#1051;&#65533;&#65533;&#65533;&#65533;&#65533;&#65533;&#65533;V&#1468;&#65533;O&#65533;Na&#65533;&#65533;q&#65533;XV&#65533;=&#332;@&#65533;&#65533;&#65533;&#65533;&#65533;rVZO1'wfW&#65533;&#65533;
&#65533;	b&#65533;&#65533;&#65533;e&#65533;&#65533;&#65533;&#65533;&#533;&#65533;&#65533;&#65533;w&#65533;[{l&#65533;C
&#65533;<( FkO&#65533;H&#65533;Yc{&#65533;&#406;&#65533;C<&#65533;&#65533;5$&#65533;2H&#65533;&#65533;C0&#65533;+&#65533;BY&#65533;#0$`B)&#65533;&#172;`"&#65533;A(&#65533;&#65533;0&#65533;@A|&#65533;&8&#65533;:&#65533;&#65533;&#65533;&#65533;*&#65533;&#1386;&#65533;&#65533;&#65533;[&#65533;&#65533;i&#65533;e&#65533;&#65533;wD&#65533;&#65533;&#65533;xj^l&#65533;&#65533;&#65533;&#65533;&#65533;&#65533;&#65533;V ]Z&#65533;9WQ&#65533;t&#65533;jj&#65533;&#65533;Qe&#65533;&#65533;,N&#65533;&#1118;&#65533;&#65533;(MN&#65533;&#65533;a&#65533;&#65533;&#65533;	&#65533;&#836;I&#65533;&#65533;&#65533;"&#65533;-&#65533;e&#65533;6Q&#65533;p&#1307;<Z&#65533;>m&#65533;\H&#65533;&#65533;&#65533;&#65533;EaB&#65533;-&#65533;`&#531;MV&#65533;&#65533;&#65533;J&#65533;&#1922;&#65533;&#65533;}SV&#65533;&#65533;8&#65533;WO&#65533;&#1241;&#65533;&#65533;>&#65533;&#65533;&#65533;&#65533;h&#65533;&#65533;&#65533;&#65533;&#65533;&&#65533;h&#65533;&#65533;G&#65533;g&#65533;&#65533;C"&#65533;)&#65533;Rw(&#65533;&#65533;&#1982;&#65533;&#65533;i&#643;&#65533;HM&#65533;&#845;&#65533;&#65533;E&#65533;=&#65533;C;&#65533;<=&#65533;58&#65533;30&#65533;2&#65533;0&#65533;&#65533;&#65533;&#65533;(x&#65533;(&#65533;&#65533;$,&#65533;#@,+&#65533;&#65533;f&#65533;B&&#65533;&#65533;!&#65533; ,&#65533;&#65533;A*|&#65533;<X&#65533;u&#65533;&#65533;&#65533; &#65533;#&#65533;!y)&#65533;J&&#65533;X&#65533;&#65533;3v&#1121;&#65533;/&#65533;&#65533;3L$6&#65533;ET&#65533;T.&#65533;&#65533;&#65533;B&#65533;L&#65533;yd&#65533;@(&#65533; &#65533;&#65533;&#65533;&#65533;!_&#65533;N&#65533;'f&#65533;EE&{q&#65533;y&#65533;&#65533;tK&#65533;L_&#65533;^&#65533;T^&#65533;mP*Z&#65533;&#23204;1&#65533;&#65533;&#65533;&#65533;&#65533;J&#65533;x&#65533;o&#65533;&#65533;N&#65533;K&#65533;&#65533;Ea&&#65533;&#31133;&#65533;&#65533;&#65533;&#65533;0&#65533;&#65533;t&#65533;&#65533;&#1063;&#65533;qA1&#65533;&#65533;Bv&#65533;S&#65533;HZ&#65533;&#2036;&#65533;=&#65533;&#785;&#65533;&#1121;m&#65533;.&#65533;&#65533;\G&#65533;H&#65533;a
'&#645;NQr0&#65533;&#65533;&#65533;a&#65533;&#34388;&#65533;B@Q&#65533;&#65533;6&#65533;c&#65533;&#65533;&#65533;&#558;7,&#65533;2&#65533;]1&#65533;0&#65533;/&#65533;&#65533;*x)&#65533;&#65533;"&#65533;&#65533; 0&#65533;&&#65533;B*&#65533;&#65533;*&#65533;B,&#65533;&#65533;#&#65533;4A\&#65533;&#65533;!&#65533;;T-cE&#65533;
&#65533;&#65533;&#65533;&#65533;&#65533;&#65533;j&#65533;&#65533;&#65533;&#65533;.!^&#65533;l&#65533;$&#560;b&#65533;r`&#644;e&#65533;&#65533;&#65533;&#65533;*&#65533;&#65533;f&#65533;Q.&#65533;&#65533;
&#65533;U*&#65533;&#65533;&#65533;&#65533;&#65533;&#65533;2RBp&#65533;H0xf2n&#65533;bm&#1044;,&#65533;&#65533;HR2s&#65533;oq(|&#65533;&#65533;`G1&#65533;&#65533;`Z&#65533;&#65533;&#65533;~}3&#65533;&#65533;&#65533;&#1071;&#65533;&#65533;E~&#65533;W3vODJ&#65533;+&#65533;&#65533;&#65533;77#+&#65533;sBR&#65533;&#1331;&#65533;T&#65533;fqJ7`&#65533;&#65533;&#65533;A&#65533;&#65533;,'T o.&#1241;&#778;&#65533;2(&#65533;&#65533;&#1634;&#65533;&#65533;u<n&#65533;l&#65533;&#65533;u&#65533;&#65533;8&#65533;k&#65533;&#65533;^&#65533;&#65533;&#65533;&#65533;&#65533;&#383;&#1815;&#65533;<&#65533;&#65533;&#65533;&#65533;&#640;a&#65533;&#65533;r-&#65533;&#65533;x&#65533;9`&#65533;3<&#65533;7&#65533;&#65533;[&#65533;&#65533;7`C&#65533;&#65533;n0&#65533;,&#65533;&#65533;'d&#65533;"&#65533;&#65533;&#65533;2(&#266;)&#65533;B*&#65533;$&#65533;"p&#65533;+&#65533;&#65533;0098&#65533;1&#65533;&#1555;dPo	M&#65533;b&#65533;&#65533;g&#65533;&#65533;&#65533;$&#65533;\&#65533;)&#65533;)d&#65533;`&#65533;W&#65533;\&#65533;r&#65533;TCA&#65533;"z&#1973;&#65533;r&#65533;&#65533;hJrL&#65533;&#65533;u&#65533;&#65533;g&#672;&#65533;&#65533;&#1050;&#65533;&#65533;arV&#65533;&#65533;&#65533;&#65533;&#65533;&#65533;m&#65533;<3^&#65533;&#65533;w&#65533;&#65533;*5&#65533;&#65533;*g&#65533;&#65533;V&#65533;&#65533;&#65533;v&#65533;&#65533;_&#65533;&#65533;&#65533;&#65533;:&#65533;E]&#65533;sy&#65533;3j&#65533;&#65533;j&#65533;&#65533;i&#65533;v&#65533;&#65533;o/+4j&#65533;/&#65533;&#65533;&#65533;2&#65533;&#65533;&#65533;-SS&#65533;&#65533;h&#65533;m&#65533;&#65533;&#65533;`2&#65533;4y&#65533;/_Z&#65533;&#65533;&#65533;\&#65533;&#65533;{&#65533;&#65533;xL&#65533;&#65533;&#65533;&#65533;UY&#65533;&#65533;`(&#65533;aO=&#65533;&#65533;7@2(5`&#65533;5\aE&#65533;40&#65533;&#65533;0 &#65533;.&#65533;B*&#65533;&#65533;"&#65533;&#65533;T&#65533;DA&#65533;#h&#65533;'t&#65533;'&#65533;*&#65533;BP&#65533;B6&#65533;Cc&#65533;&#65533;;&#65533;'N&#65533;g&#65533;&#65533;O&#65533;w&#1897;M&#65533;	k&#65533;&#1102;&#65533;_&#65533;&#65533;)&#65533;r&#65533;/&#65533;&#14979;X&#65533;&#65533;?&#65533;HI&#65533;&#65533;G&#65533;&#65533;&#65533;&#65533;&#65533;CW^&#65533; 7&#65533;&#65533;5`&#65533;&#1254;L+w% "&#65533;vY&#65533;&#65533;>8&#65533;&#65533;&#65533;&#65533;S&#65533;$s&#65533;[6&#65533;L&#65533;mf6&#65533;&#65533;&#65533;&#65533;&#1213;U&#65533;&#65533;&#65533;2&#65533;&#65533;u cD&#65533;<&#65533;&#65533;:&#65533;&#65533;:{&#65533;+&#65533;v&#65533;H&#671;&#65533;&#65533;l&#65533;&#65533;i&#65533;m&#496;&#65533;zxa&#65533;&#65533;r*.&#65533;R&#65533; &#245;D&#65533;&#65533;1&#65533;y&#65533;M&#65533;&#65533;l*66)&#65533;&#65533;&#65533;&#65533;t&#65533;K-&#65533;K&#65533;&#727;_&#520;W&#65533;&#65533;&#65533;&#65533;644&#65533;C@&#65533;&#65533;&#65533;v&#65533;Q&#65533;&#65533;5$C3<34&#65533;4T&#65533;5\&#65533;-&#65533;1C&#65533;&#65533;.&#65533;c(0dA&#65533;&#65533;@@&#65533; &#65533;&&#65533;&#65533;'&#65533;)&#65533;B'hB/\&#65533;&#65533;&#65533;J>&#65533;&#65533;$IRW&#65533;&#22160;o&#65533;&#65533;&#65533;F&#65533;&#65533;.&#65533;&#65533;&#65533;&#65533;k&#65533;&#2012;&#953;&#65533;]&#65533;E&#65533;I&#65533;&#65533;&#65533;&#65533;`n&#65533;&#65533;i&#65533;&#65533;&#65533;&#65533; &#65533;x&#65533;&#65533;OG(&#65533;&#684;&#65533;Lf&#65533;&#65533;B&#65533;MbI&#65533;9ML&#65533;&#65533;&#65533;&#65533;&#65533;&#1064;&#65533;&#65533;&#65533;&#65533;"&#65533;&#1000;&#65533;&#65533;-[&#65533;&#65533;&#65533;/&#65533;&#65533;&#65533;&#65533;.~Y&#667;&#65533;&#65533;&#65533;&#65533;&#65533;&#65533;&#65533;9&#65533;*b&#65533;&#65533;kw|&#65533;Fd&#65533;&#65533;O&#65533;;&#65533;3&#687;&#65533;3&#998;&#65533;&#65533;D&#65533;Ff&#65533;&#65533;&#65533;<&#65533;<&#65533;K&#65533;&#65533;Os&#65533;(&#65533;two{&#65533;D(&#65533;Sh&#65533;&#65533;&#65533;&#65533;&#65533;&#65533;&#65533;&#65533;&#1271;&#1938;&#65533;<k7&#65533;&#65533;9h2&#65533;&#65533;-hC:D&#65533;&#65533;&#209;&#65533;9@C1,&#65533;&#65533;C3D&#65533;&#65533;&#65533;&#65533;0&#65533;&#65533;/&#65533;&#65533;}&#706;*t&#65533;"&#65533;A&#65533;&#65533;&#65533; &#256; A&#65533;#xR&#65533;
&\&#65533;/&#65533;&#65533;&#65533;&#65533;;&#65533;IZ&#65533;R &#65533;,&#65533;t(>&#65533;j&#65533;&#65533;2}&#65533;{&#65533;P&#65533;&#65533;&#65533;(&#65533;&#65533;X&#65533;{p&#65533;6&#65533;&#65533;&#1815;&#982;c&#65533;&#65533;&#65533;&#65533;&#65533;s&#65533;&#65533;I&#65533;&#65533;&#716;&#65533;&#65533;c+&#65533;&#65533;	&#65533;&#65533;&#65533;:&#65533;r)&#65533;cF&#65533;&#65533;&#65533;&#65533;'&#65533;c8&#65533;wM]&#65533;k@Z{&#65533;&#65533;6&#65533; &#65533;&#65533;&#65533;&#65533;ceF)&#65533;&#65533;&#1188;|~&#65533;K&#65533;&#65533;&#65533;&#65533;&#65533;&#65533;&#65533;?&#65533;Q&#65533;&#65533;&#65533;H&#65533;&#65533;&#65533;&#65533;AT&#65533;dq/&#65533;&#65533;&#65533;8&#65533;&#65533;&#65533;sX&#65533;)?@&#65533;8p&#65533;8q&#321;N\&#65533;o&#65533; F&#65533;&#1549;&#65533;n-b&#65533;&#65533;m&#65533;&#65533;%b&#65533;&#65533;&#65533;[I&#65533;'&#65533;1&#65533;&#1848;r&#65533;&#1421;s&#65533;&#65533;i&#65533;\x&#65533;&#65533;9t&#65533;5&#65533;&#65533;&#65533;.^&#272;%E6&#65533;&#65533;&#65533;Y&#65533;r&#65533;BE&#65533;&#65533;'=`&#65533; &#65533;&#65533;E9&#65533;&#65533;Q&#65533;I&#1319;O&#65533;(M_[&#65533;o&#65533;&#405;;&#65533;n]&#65533;w&#65533;&#65533;&#1371;&#65533;&#65533;={&#65533;&#65533;&#65533;&#65533;W&#65533;p&#65533;z&#65533;&#65533;&#65533;S,/&#65533;w&#65533;&#65533;Ev&#1518;;v&#65533;0&#65533;K&#65533;&#65533;\g&#991;&#721;#W.t9s&#65533;&#861;&&#65533;Z&#65533;&#65533;&#989;&#1129;&#764;&#65533;r;w&#65533;&#65533;&#65533;k&#65533;{&#65533;nx&#65533;&#65533;&#65533;&#1777;d&#597;mW&#65533;|y&#65533;&#65533;&#65533;&#65533;s=Z&#65533;&#65533;&#65533;&#65533;&#885;&#958;&#65533;z&#65533;&#1135;&#65533;&#65533;&#65533;&#65533;:y&#65533;&#65533;d&#1254;&#814;px&#65533;&#65533;&#65533;&#65533;&#65533;~}&#65533;&#65533;&#65533;&#65533;&#65533;o{&#65533;&#65533;	P&#65533; &#65533;.8&#65533;pC&#65533;&#65533;&#65533;A!d&#65533;&#65533;&#65533; &#65533;&#65533;B&#532;&#65533;&#818;u&#65533;CO&#65533;&#65533;&#65533;+&#65533;&#65533;qR(&#65533;pLt(&#65533;&#65533; b&#65533;&#65533;]t&#65533;q&#65533;I&#65533;F&#65533;p&#65533;Q&#65533;u&#65533;F&#65533;&#65533;~&#65533;&#65533; &#65533;\&#65533;&#949;t&#65533;C:%&#65533;A2&#65533;&#920;T&#65533;&#1640;&#65533;l&#65533;&#1526;c&#65533; &#65533;&#65533;A&#65533; &#65533;H&#65533;4&#65533;B#&#65533;&#65533;!-&#771;&#65533;DS'&#65533;aQG&#65533;&#65533;&#65533;#&#65533;8&#65533;h&#65533;&#65533;F&#65533;Hm&#65533;&#65533;&#65533;f&#65533;1&#65533;&#65533;nj&#65533;D&#65533;H&#65533;9'&#65533;8&#65533;g&#65533;&#65533;&#65533;&#614;&#65533;`t&#65533;&#65533;^~&#65533;&#65533;^j&#65533;&#65533;Xb9&#65533;<&#65533;0"Z0&#65533;&#65533;^x&#65533;&#65533;t&#65533;&#65533;K&#65533;:&#65533;&#65533;J&#65533;aK&#65533;_&#65533;V&#1593;l&#65533;&#65533;#,&#65533;&#65533;k&#65533;&#65533;&#65533;&cn&#65533;=+o:.&#65533;+-4&#65533;Z/&#65533;&#65533;&#1571;0&#65533;&#65533;|&#65533;\&#65533;&#65533;a&#65533;&#65533;u/&#65533;&#65533;&#65533;h&#65533;&#65533;&#65533;9&#65533;-&#65533;;&#65533;&#65533;v&#65533;,&#65533;&#65533;&#65533;&#65533;&#65533;'&#1575;)&#65533;C&#65533;=&#65533;&#65533;g&#1541;n8X&#65533; &#65533;b{&#35448;&#65533;y&#65533;]&#65533;&#65533;&#65533;-pc&#65533;3]&#65533;I>&#65533;&#65533;N&#65533;x&#65533;&#65533;&#65533;SN&#65533;&#65533;&#65533;;&#65533;t&#65533;I&#65533;fb(g&#65533;P&#65533;&#65533;&#65533;}&#65533;3h &#65533;V&#65533;gp&#65533;Z&#65533;yl&#65533;&#65533;c<&#65533;&#65533;};&#65533;&#65533;z&#65533;&#65533;`&#65533;^&#65533;&#65533;&#65533;*&#65533;&#65533;&#65533;&#1322;&#65533;&#65533;&#65533;&#65533;g&#65533;&#65533;ET&#65533;L"&#65533;&#65533;rH&#65533;&#65533;>&#65533;&#65533;!Q&#65533;&#65533;&#65533;/&#65533;&#65533;oo&#65533;|&#65533;&#65533;&#65533;E@5&#65533;#S&#65533;&#65533;&hq&#65533;M&#65533;)&#65533;!%&#65533;[&#65533;n&#65533;&#65533;&#65533;&#65533;Q&#65533;&#65533;E&#65533;ZF&#65533;%&#65533;T(&#65533;h&#65533;X`&#65533;&#65533;Xe&#65533;!&#65533;0&#65533;$&#65533;QD&#65533;&#275;`&#1201;&#65533;&#65533;&#65533;/&#65533;&#65533;&#65533;&#65533;A&#65533;6Y &#65533;e&#65533;&#532;[oz&#65533;&#65533;&#1205;&#65533;]c&#65533;&#65533;&#65533;&#65533;K&#65533;J&#652;&#65533;X&#65533;&#65533;&#65533;],&#65533;s%&#65533;&#65533;v
{&#65533;$&#65533;<&#65533;l&#65533;&#65533;&#65533;&#65533;{&#65533;&#65533;X&#65533;&#986;&#65533;6\&#1734;&#65533;&#65533;y0&#65533;3&#65533;h&#65533;&#65533;&#65533;&#65533;&#65533;o|&#65533;&#65533;&#65533;&#65533;2&#65533;&#65533;&#65533;4&#65533;&#65533;&#65533;&#65533;A&#65533;&#65533;&#65533;&#65533;&#65533;&#65533;m=&#65533;&#65533;&#65533;i&#1668;&#65533;]NE>"&#65533;&#65533;&#65533;B.&#65533;h&#65533;&#65533;H&#65533;.2&#65533;&#65533;&#65533;&#65533;O&#65533;&#65533;{8&#65533;&#65533;!&#65533;&#65533;&#65533;@&#65533;&#229;&#65533;&#65533;&#65533;l'LM&#65533;&#65533;3)r&#65533;eT4&#65533;&#65533;&#65533;v=&#65533;Q&#65533;f&#65533;"&#65533;&#65533;rv"&#65533;&#65533;qg<&#65533;&#65533;&#65533;&#65533;&#65533;&#65533;&#65533;&#521;pA&#65533;!&#65533;&#65533;&#65533;C7&#65533;&#65533;&#65533;&#65533;.0A&#65533;/&#65533;&#65533;&#65533;`&#65533;-F&#65533;0(b&#65533;&#65533;%EFqx&#65533;&#65533;&#65533;&#65533;,\&#65533;X&#770;&#65533;&#65533;&#65533;&#65533;+^&#65533;
RD^0&#65533;X&#65533;&#65533;&#1038;&#65533;/&#65533;A&#65533;PN&#65533;&#65533;&#65533; E)l&#65533;l|&#65533;
K&#65533;-X@&#65533;ob&#65533;&#65533;a&#65533;&#65533;4KAb&#65533;&#65533;&#65533;w%'j&#65533;l&#65533;Qb&#65533;&#65533;=&#65533;L&#65533;6:<&#65533;&#65533;ar&#65533;&#65533;&#65533;&#65533; &#65533;l3&#65533;c&#65533;P&#65533;H2&#65533;&#65533;&#65533;h3&#65533;e&#65533;~fc'3&#65533;Oh&#65533;&#65533;I&#65533;{&#65533;lZ&#65533;a&#65533;#>&#65533;@&#65533;.qP&#65533;>,b&#65533;X&#65533;&#65533;&#344;&#65533;IF}m&#65533;m&#65533;&#65533;,&#65533;N&#65533;&#65533;fH8/,&#65533;&#65533;n:&#65533;&#65533;GoT&#65533;&#65533;&#65533;&#65533;E#&#65533;&#65533;D&#65533;t&#65533;:e&#65533;OA)HZ&#65533;'&#65533;,E;&#65533;&#65533;/&#65533;&#65533;&#65533;%&#65533;2&#65533;&#65533;F&#65533;&#65533;!$i&#65533;ID&#65533;R&#65533;<s&#65533;:slik&#65533;&#65533;&#65533;fI=*!4UH&#65533;&#65533;&#65533;&#1404;&#65533;h&#65533;&#65533;SJ&#65533;&#65533;&#1365;&#65533;&#65533;&#65533; #&#65533;&#65533;&#65533;0xAX&#1538;&#160;&#65533;0&#65533;&#65533;)AdB|&#65533;n8&#65533;pE+Z&#65533;L&#65533;&#11243;&#65533;"&#65533;p&#65533;# A- A
JI;&#65533; &#65533;&#65533;D'H&#65533;
V&#65533;&#65533;&#65533;0&#65533;,&#65533;&#65533;&#65533;&#65533;&#65533;&#65533;&#65533;-&#65533;R,&#65533;&@&#65533;YVo&#65533;e&#65533;h&#65533;&#65533;2&#1282;&#65533;&#65533;Q&#65533;&#65533;h&#729;Y&#65533;^&#65533;@.hM&#65533;&#65533;&#452;n&#241;&#65533;&#65533;&#65533;]&#65533;k&#65533;f&#65533;&#65533;5&#65533;&#65533;&#65533;:;&#65533;Ruv&#65533;&#65533;&#65533;&#65533;-&#65533;&#65533;Ot&#65533;D&#712;K1&#65533;$&#65533;|N[Z&#65533;&#65533;&#65533;>&#65533;&#65533;&#65533;J&#65533;&#65533;@&#65533;8&#65533;'&#65533;&#65533;i_&#65533;&#65533;&#65533;w&#65533;&#65533;(&#65533;&#65533;&#65533;&#65533;&#65533;q!qJLbR'&#65533;&#65533;'}QH&#65533;&#65533;&#65533;c&#65533;"1e&#65533;&#65533;&&#65533;
W&#65533;"3U&#65533;&#65533;J&#65533;&#65533;&#65533;&#65533;d[c"&#65533;v&#65533;O{"i&#65533;&#65533;&#65533;&#65533;&#812;U5&#65533;&#65533;&#65533;4&#65533;&#1122;j&#65533;&#65533;a&#65533;&#65533;&#65533;!YH&#65533;&#65533;c!&#65533;$&#65533;|&#65533;0&#65533;)&#65533;&#65533;<q&#65533;&#65533;M&&#65533;7&#65533;1&#65533;A0!
`&#65533;&#65533;&#65533;&#65533;&#65533; &#65533;^&#65533;i&#65533;&#65533;&#65533;&#65533;l&#65533;&#65533;&#65533;&#65533;&#65533;`&#65533;U&#65533;&#65533;&#873; &#65533;#&#65533;&#65533;!&#65533;&#65533;8p&#65533;	&#65533;RJ&#65533;&#65533;&#65533;$D&0&#65533;
&#65533;&#65533;&#65533;&#65533;*&#65533;1&#65533;I&#65533;&#65533; e&#63699;&#65533;<&#65533;&#65533;&#351;&#65533;^b.FLo"W&#65533;-&#65533;m&#65533;~Z&#65533;~e75&#65533;&#65533;\\Ep&#65533;9&#5408;p*&#65533;&#65533;	&#65533;|&#65533;d&#65533;s&#873;&#65533;&#65533;x&#65533;:&#65533;&#1744;H&#65533;v5M&#65533;^&#65533;&#65533;&#65533;&#65533;)	wc&#65533;Oz&#65533;&#65533;ZHO&#65533;&#65533;nL&#65533;.6 &#65533;4&#65533;&#65533;&#65533;&#65533;&#65533;mjc&#65533;&#65533;&#65533;{&#65533;&#65533;x&#65533;6&#65533;_&#65533;Q&#65533;&#65533;&&#65533;W&#65533;x#&#65533;&#65533;I&#65533;&#65533;&#65533;U&#65533;&#65533;&#65533;m~&#1694;4&#65533;&#65533;&#65533;E+&#65533;j^;&#678;&#65533;xIm&#65533;&#65533;&#65533;	&#65533;Ens&#65533;,&#65533;&#65533;&#65533;g&#1366;J&#65533;0&#65533;&#65533;x&#65533;*&#65533;&#65533;&#65533;&#65533;&#65533;&#65533;&#65533;xXQ>a&#65533;&#65533;\&#65533;&#65533;&#65533;T&#65533;&#65533;q	2h&#65533;\&#65533;|&#65533;&#65533;&#65533;&#65533;
&#65533;&#65533;Fh&#65533;&#65533;3&#65533;&#65533;&#65533;&#65533;&#65533;/pQ&#1189;&#65533;&#65533; ( q&#65533;+&#65533;&#65533;u&#65533;&#65533;Z0&#65533;R&#65533;&#65533;(&#65533;&#65533;q	V&#65533;"&#65533;@&#347;&#65533;`Cc&#65533;&#65533;[^aF[m&#65533;G&#65533;&#65533;o_&#65533;:&#65533;&#65533;3^&#65533;{l&#65533;u&#65533;A<&#65533;)*	&#65533;F&#65533;p&#65533;A&#65533;&#65533;&#65533;&#65533;m&#65533;&#65533;&#65533;}&#65533;&#65533;{&#1520;&#65533;v
&#65533;&#65533;&#65533;n&#65533;&#65533;&#65533;m	&#65533;&#65533;&#65533;	W&#65533;&#65533;K&#65533;&#65533;&#65533;?&#65533;ft[t{i&#254;&#65533;&#65533;&b&#65533;&#65533;&#65533;&#65533;j(&#65533;Ttq&#65533;&#65533;|&#65533;&#65533;,&#65533;&#65533;5i&#65533;&#65533;&#65533;t;oc&#65533;&#65533;&#65533;&#65533;/&#65533;&#65533;?&#65533;C&#65533;&#65533;\G&#65533;&#65533;q&#65533;&#65533;H&#65533;3"R&#65533;(&#65533;&HMR&#65533;"&#1139;ZSu1&#924;&#65533;&#65533;g&#54262;`&#65533;&#65533;&#65533;g!&#1002;o&#65533;
&#65533;&#65533;pd&#65533;&#65533;L&#596;&#65533;&#65533;O&#65533;&#65533;`&#65533;&#65533;`&#65533;&#65533;
&#65533;`~ f`	A&#65533;&#65533;\d&#65533;&#65533;&#65533;&#65533;!&#65533;&#65533;&#65533;r&#65533;h&#65533;L&#65533;4&#65533;&#65533;&#65533;&#65533;&#65533;j@b&#65533;B)&#65533;V@&#65533;&#65533;&#65533;B&#65533;l&#65533;
!D&#65533;&#65533;Z&#65533;:! &#65533;&#65533; &#65533;!(&#65533;&#65533;,&
&#65533;&#65533;^/yf&#65533;&#65533;&#65533;&#65533;&#65533;&#65533;0&#65533;I
&#65533;c&#65533;&#65533;y6&#835;&#65533;&#65533;&#65533;&#65533;&#65533;&#65533;&#65533;4&#65533;O&#65533;&#65533;I8&#65533;X&#65533;&#65533;>h&#65533;(&#65533;@&#65533;&#65533;&#65533;"D&#65533;&#65533;^&#65533;&#65533;&#65533;~&#65533;&#65533;&#65533;&#65533;Hc~&#65533;m&#65533;&#548;&#65533;&#65533;&#65533;O&#65533;P&#65533;&#65533;k&#1604;k&#65533;&#65533;&#38894;5&#65533;&#65533;&#65533;.Y&#65533;
&#65533;&#1055;&&#65533;&#65533;&#65533;p&#65533;y&#65533;&#65533;&#65533;&#553;JOl&#65533;&#65533;5<$&#65533;&#65533;4&#1158; .&#65533;<&#65533;&#65533;&#65533;-&#65533;&#65533;Mo&#65533;&#65533;Q8&#65533; y$&#65533;V&#65533;[&#65533;"&#65533;O&#65533;a&#65533;o&#65533;&#65533;&#65533;Q$^*pp&#65533;$
Et&#65533;H&#1190;&#65533;&#65533;'&#65533;&#65533;&#65533;{\1&#65533;F&#65533;:&#65533;&#65533;&#65533;&#65533;@&#65533;{&#65533;F b&#65533;&#65533;o&#65533;q&#65533;,"&#65533;,&#65533;Y&#65533;#"&#65533;AT&#65533;`
&#65533;&#65533;	&#65533;&#65533;|&#65533;~&#65533;&#65533;`I"n&#65533;&#65533;&#65533;&#65533;&#65533;P0T!.&#65533;a&#65533; 	&#65533;@	r&#65533;R&#65533;P`+Ze+&#65533;.>&#65533;n TiI&#65533;,4&#65533;*&#65533;&#65533;&#65533; a&#65533;&#65533;&#65533;+&#65533;&#65533;&#65533;&#65533;&#65533;&#65533;%m&#65533;&#65533;?:&#65533;&#65533;a&#65533;&#65533;r'&#65533;g|&#65533;&#65533;&#65533;$&#65533;&#65533;&#65533;Zc&#65533;z&#65533;&#65533;^&#65533;&#65533;&#65533;&#65533;-+%o&#65533;*&#65533;),`FO*G&#65533;q&#65533;&#145;GdE&#65533;;\"`bCC$&#65533;=&#65533;&#65533;&#65533;&#65533;&#65533;2?&#65533;(h&#65533;I(&#65533;&#65533;/&#65533;&#65533;?&#2967;,&#65533;&#65533;&#65533;&#65533;sO&#65533;eV&#65533;9~/&#65533;pK&#65533;h&#65533;&#65533;d4D#n.&#65533;,&#65533;&#65533;D&#1956;3&#65533;*&#65533;zL&#65533;&#65533;J&#65533;B&#65533;&#65533;&#65533; &#65533;&#65533;#&#65533;15&#65533;D&#65533;&#65533;E&#65533;&#65533;&#65533;a&#65533;Nc`&#65533;gI&#65533;&#434;#&#65533;&#65533;&#65533;2&#65533;&#65533;7&#65533;&#65533;&#65533;J&#65533; e&#65533; &#65533;h&#65533;&#65533;	&#65533;&#65533; &#65533;4+b&#65533;&#65533;&#65533;&#65533;L&#65533;&#65533;&#65533;&#65533;
&#65533;&#65533;	&#65533;&#65533;	&#65533; 	~`&#65533;&#65533;&#65533;&#65533;8&#65533;&#65533;AzAS`&#65533;JA &#65533;&#65533;&#65533;`#&#65533;&#65533;R&#65533;P&#65533;P@vT&#65533;&#65533;&#65533;H T&#65533;vAD&#65533;B&#65533;8&#65533;(A.a&#65533;`:&#65533;&#65533;*CM&#65533;&#779;b*M/&#65533;&#65533;x&#65533;&#65533;.&#1778;)&#65533;p&#1260;&#65533;&#65533;2&#65533;C&#65533;)`&#65533;&#65533;&#65533;&#65533;j&#65533;&#65533;"&#65533;FC&#65533;R+ut=2dE&#65533;&#65533;F&#1606;K&#65533;eM&#65533;&#65533;7&#722;H~M4&#65533;$I&#65533;t8g&#65533;{&#65533;M&#65533;x&#65533;~&#65533;>&#65533;DsI&#1870;#&#65533;&#65533;%1&#65533;I&#65533;(Q&#65533;d&#65533;&#65533;-&#65533;&#65533;4&#65533;*&#65533;
&#65533;&#65533;H&#65533;T3&#65533;&#65533;&#65533;&#65533;4&#65533;i&#65533;1OWn5&#65533;&#65533;&#65533;&#65533;9&#65533;1s&#65533;&#262;Z-I&#65533;3&#65533;1;&#65533;&#65533;-&#65533;-&#65533;&#65533;<Cn&#65533;"%! &#65533;Rw&#65533;&#65533;q#2S&#65533;&#65533;=&#65533;&#65533;&#65533;d&#257;fA&#65533; &#65533; 
&#65533;&#65533;
&#65533;&#65533;h`d&#65533;&#65533;&#65533;L&#65533;&#65533;f54&#65533;&#65533;at&#65533;sX&#65533;<A&#65533;&#65533;@	&#65533;&#65533;;&#65533; ^&#65533;&#65533;F &#65533;nv&#65533;n+T@^&#65533;	&#1440;.!&#674;:*&#65533;>&#65533; &#65533;&#65533;A] &#65533;c&#65533;r1&#65533;i]&#65533;r
3K&#65533;&#65533;?&#65533;&#65533;&#65533;0&#65533;_M]&#65533;r&#65533;f&#65533;&#65533;M6^F&#1938;J&#65533;EG&#65533;8&#65533;r6 &#65533;&#65533;0o(sn5N&#65533;&#65533;Q&#65533;d&#65533;-9&#65533;7&#65533;&#65533;Z&#65533;3&#65533;!&#65533;&#65533;0&#65533;u?&#65533;E0&#65533;pe&#65533;P^&#65533;y&#65533;&#65533;&#65533;&#65533;@&#65533;&#65533;$@&#65533;&#65533;*7N&#65533;&#65533;&#65533;)Cz&#65533;19D&#65533;&#65533;&#65533;&#65533;^&#65533;:&#65533;&#65533;2&#65533;oi&#65533;,4{&#65533;&#65533; A&#65533;&#65533;i&#65533;&#65533;4uh:+&#65533;&#65533;&#65533;&#65533;O&#65533;&#781;("k&#65533;&#65533;&#65533;,"h>LN2&#65533;&#65533;&#1318;/&#65533;2I&#65533;K)&#65533;Bn&&#361;&#65533;&#65533;&&#65533;&#65533;F9&#65533;&#1222;,&#65533;ix&#65533;oN&#65533;&#65533;XSk+&#65533;&#65533;!&#65533;&#65533;	d &#65533;&#65533;&#65533; 
&#65533;@&#65533;`f!&#65533;&#65533;4&#65533;M&#65533;&#65533;&#65533;Ab&#65533;R!X&#65533;&#65533; z&#65533;&#65533;&#65533;	&#65533; T&#65533; `v_&#65533;J&#65533;&#65533; &#65533;t>&#65533;[+!6&#65533;&#65533;
&#65533;&#65533;&#65533;&#65533;&#65533;a2n&#65533;a&#65533;ABf&#65533;&#65533;&#65533;&#65533;&#65533;&#65533;0+-/&#65533;&#65533;&#65533;P&#65533;"&#65533;&#65533;z	&#65533;&#65533;P@&#65533;&#65533;&#65533;%&#65533;&#65533;&#65533;&#65533;&#65533;9&#65533;G&#65533;h&#65533;-&#65533;&#65533;&#65533;({j~&#65533;&#65533;)&#65533;`&#267;&#65533;&#65533;&#65533;&#65533;k&#65533;j&#65533;&#65533;&#65533;3@-&#65533;&#65533;W3m&#65533;V&#65533;6s33&#65533;2&#65533;VLDCI&#1526;&#65533;b&#65533;&#65533;]xVz1/Cx&#65533;&#65533;d&#65533;-mf&#65533;&#65533;d]v^&#65533;&#65533;E&#65533;&#65533;&#65533;&#65533;&#65533;p&#65533;&#65533;46&#1848;&#65533;JdfM&#65533;&#65533;&#65533;d&#65533;c'V&#65533;x&#65533;&#65533;&#65533;4&#65533;&#65533;q{QRR&#65533;S&#65533;&#65533;&#2001;S&#65533;&#65533;S&#65533;4&#148;XS&#65533;&#65533;	&#65533;p&#65533;&#65533;DR$&#65533;~&#65533;g~&#65533;&#65533;&#65533;b&#65533;&#65533;o&#632; &#65533;&#65533;65&#65533;&#65533;SO&#65533;&#65533;&#65533;3&#640;J@b p&#65533;&#65533;@&#65533; &#65533; z&#65533;&#65533;AI},!&#65533;!&#65533;AZ&#65533;L&#65533;"!&#640;	l`&#65533;`	~ H&#65533;X D 8yT`H`V&#65533;&#65533;&#65533;&#65533;@aB&#65533;[)&#65533;&#65533;'&#65533;  !&#65533;A&#65533;GoM&#65533;&#65533;&#65533;&#65533;&#65533;m_&#65533;aL&#65533;/&#65533;w/:P&#65533;&#65533;BXK&#65533;&#54149;&#65533;58`&#65533;=FF}&#65533;T3&#65533;&#65533;~&#454;&#65533;&#65533;H06Q9o`A&#65533;&#65533;)1&#65533;&#429;o&#1562;OHn&#65533;CN&#65533;x&#65533;&&#65533;N&#65533;t&#65533;&#65533;c=<&#65533;!&#65533;&#1429;.&#54404;&#65533;-&#65533;&#65533;&#65533;&#65533;&#65533;b>&#65533;&#65533;&#65533;cei&#65533;&#65533;&#65533;&#65533;&#65533;&#65533;&#65533;&#65533;&#65533;&#65533;z&#244;o&#65533;&#65533;&#65533;gw&#219; &#65533;7:-&#65533;&#65533;whQf&#1081;&#65533;"X&#1536;&#65533;A,&#65533;&#65533;6&#65533;r&#65533;&#65533;&#65533;H.g'P&#291;z&#65533;j_pW5&#65533;&#65533;&#65533;n&#65533;&#65533;&#65533;&#2046;6lmz$&#65533;&#65533;G&#65533;&#65533;l=&#808;,&#65533;&#65533;ojqMt&#65533;&#65533;&#65533;&#65533;&#65533;&#65533;&#65533;&#65533;S&#65533;&#65533;&#65533;&#65533;&#65533;&#178;Vl&#65533;&#65533;&#65533;"Er&#65533;&#65533;@` &#65533;&#65533;&K&#65533;@	&#65533;&#65533;
&#65533; $&#65533;&#65533;a3&#65533;&#65533;&#65533;&#65533;a&#65533;aVaz&#65533;>A&#416;f&#65533;&#65533; 	b R&#65533;l&#65533;6&#65533;`&#65533;M&#65533;&#65533;  a:&#65533;T&#65533;1!$a"&#65533;&#65533;&#65533;&#65533; &#65533;&#65533;&#65533;&#65533;2&#1571;B&#65533;k&#65533;/&#65533; h7r&#65533;(;&#65533;&#65533;&#65533;bN&#65533;&#65533;&#65533;k&#65533;'&#65533;z&#65533;#0?&#1591;}&#65533;s&#65533;g1E&#65533;&#65533;~v&#65533;Y&#65533;&#65533;_&#65533;8q&#65533;n&#65533;/&#65533;&#65533;M&#65533;&#65533;&#65533;\V&#65533;&#65533;&#65533;&#65533;~t&#65533;z&#65533;4&#65533;&#396;&#65533;&#65533;&#65533;H&#65533;73N&#65533;mX&#65533;&#65533;!&#65533;&#1973;&#65533;:/&#65533;&#1368;&#65533;&#65533;&#65533;&#65533;Lw&#65533;&#65533;&#65533;&#65533;&#65533;Y&#65533;&#65533;&#65533;&#22680;&#65533;&#65533;&#65533;Q&#1744;&#65533;]&#1012;_&#65533;m&#65533;&#65533;J &#65533;&#65533;&#65533;M&#65533;&#1844;b&#65533;M&#65533;X&#65533;t&#65533;&#65533;&#65533;&#1201;&#65533;O&#65533;x&#170;&#1546;&#65533;8&#65533;&#1545;s&#65533;S&#65533;x&#65533;&#65533;D &#65533;&#65533;i&#65533;&#65533;n&#65533;&#65533;f&#65533;&&#65533;9&#65533;&#65533;&#65533;&#65533;X&#65533;+&#65533;&#65533;	g&#275;&#65533;B(a
f&#65533;R&#65533;f&#65533;&#65533;_&#65533;&#1434;&#65533;&#65533;&#65533;`&#65533;&#65533;\"!Nd&#65533;ANA4&#65533;$i&#65533;&#65533;h &#65533;`P&#65533;&#65533;vH@&#65533;>&#65533;T&#65533;&#65533;&#65533;!R&#65533;&#65533;\.&#65533; a &#65533;&#65533;&#65533;&#65533;&#65533;&#65533;&#65533;1&#65533;&#65533;7&#65533;c&#65533;t4]=)&#65533;&#65533;{-b&#1697;'&#65533;&#65533;&#65533;&#65533;(&#65533;4|K&#65533;.&#65533;&#65533;b&#65533;>=&#65533;&#65533;&#65533;&#65533;_K)&#65533;SF&#65533;&#65533;&#65533;&#65533;Y1<5mNc&#65533;R&#65533;&#65533;D&#65533;Nl&#65533;&#65533;4d&#65533;&#65533;&#65533;-/6&#65533;~3&#65533;&#65533;o1&#65533;&#65533;&#65533;=&#65533;=&#65533;&#65533;&#65533;F0x1>&#65533;&#65533;a/e&#65533;?(&#65533;&#65533;K&#65533;&#65533;&#65533;&#65533;d&#65533;&#65533;h&#65533;	&#65533;&#65533;2f&#65533;&#65533;x&#65533;{&#65533;&#65533;&#65533;&#65533;&#65533;&#65533;a&#1437;&#65533;@Q&#65533;&#65533;^&#65533;R&#65533;,E&#1985;&#65533;&#65533;&#65533;1&#65533;27&#65533;2&#65533;	&#65533;3&#65533;&#65533;8&#65533;&#65533;&&#65533;m&#65533;&#65533;ZpD&#65533;4;&#65533;&#65533;^p&#65533;&#65533;&#65533; ^pK\&#65533;1&#65533;#>4^&#65533;&#65533;&#65533;4&#65533;&#65533;C&#65533;w&#65533;ejON>&#65533;&#65533;j&#65533;&#65533;VHx"3&#65533;&#65533;F&#65533;o&#65533;&#65533;EX&#65533;o&#65533;&#65533;N6"&#65533;&#65533;v&#65533;&#65533;|d&#65533;&#65533;^@L@?e'&#65533;s&#65533;P&#65533;~&#65533;&#65533; 
&#1184;F&#65533;&#65533;&#65533;&#65533;o&#65533;j.aV&#65533;BA&#65533; l &#65533;&#65533;V&#65533;u]&#65533;L&#65533;&#65533;&#65533;&#65533;:&#65533;&#65533;&#65533;&#65533;&#65533;@4!&#65533;&#65533;.6!a&#65533;&#65533;@l&#65533;F&#65533;&#65533;&#65533;&#65533;)c&#65533;^=G&#65533;&#65533;5f|&#65533;m@&#65533;&#1025;&#65533;&#65533;\1&#65533;(B&#65533;&#65533;/8T@&#65533;0_&#65533;&#65533;&#65533;An&#65533;&#65533;&#65533;&#65533;B&#65533;ov&#65533;&#65533;Y&#65533;5&#65533;+&#65533;|&#65533;g&#65533;&#65533;C&#1350;&#680;&#65533;&#65533;I&#257;&#65533;&#65533;&#65533;M&8&#65533;&#65533;&#65533;E&#65533;^&#65533;&#65533;&#65533;&#65533;&#675;&#65533;&#65533;1Y4&#65533;&#65533;sk~&#65533;=&#65533;&#65533;d&#65533;az'&#65533;&#65533;&#65533;6&#65533;&#65533;J&#65533;E&#65533;&#65533;VH&#65533;t&#65533;&#65533;;_&#65533;&#65533;?vI&#65533;&#65533;'&#65533;g&#65533;e&#65533;&#65533;k#2&#65533;&#65533;c&#65533;&#65533;&#65533;H&#65533;&#65533;&#65533;&#58149;.U&#65533;
&#65533;=&#65533; &#65533;^={&#65533;&#65533;&#199;&#65533;={&#65533;&#65533;&#1643;1"&#65533;y&#65533;&#65533;M&#65533;&#65533;c<x&#65533;&#65533;&#65533;{&#65533;.d;v&#65533;&#65533;&#1457;#y&#65533;&#65533;:t&#65533;&#1317;K&#65533;2:t&#65533;j&#65533;3G&#65533;&#65533;&#65533;r9q&#65533;&#65533;In&#65533;&#65533;&#65533;C&#65533;}&#65533;&#65533;(Rp&#65533;&#65533;&#65533;&#65533;&#65533;)ToT&#65533;Z&#65533;&#65533;m7o&#1844;m&#890;&#65533;*&#65533;n&#1782;u#&#65533;U+W&#65533;&#1914;j{7&#65533;&#1849;t&#65533;b&#65533;v-&#65533;]l&#65533;&#65533;&#65533;f-[&#2044;o&#866;&#65533;&#65533;1]&#65533;e&#65533;n&#65533;&#65533;&#65533;+Y&#65533;f&#65533;Z&#65533;&#1684;&#65533;8&#65533;I&#65533;Y&#65533;L&#65533;e&#65533;H&#65533;J&#65533;&#65533;t&#65533;&#65533;&#65533;h&#65533;&&#65533;&#65533;m&#65533;c&#691;&#65533;%&#65533;&#65533;
&#65533;&#65533;-N&#65533;X&#65533;&#65533;	.\&#65533;8&#65533;&#65533;!4Z 1&#233;&#65533;r&#65533;&#65533;mc&#65533;&#65533;J&#65533;,&#65533;CE&#65533;>p&#65533;81&#65533;"B&#65533;o&#65533;&#65533;+p&#65533;,&#65533;&#65533;iT&#65533;Q&#65533;J&#1288;$&#65533;H&#65533;
B&#65533;&#65533;J4&#65533;&#65533;H!=R&#65533;B&#65533;;mt&#65533;&#65533;&#65533;&#65533;&#65533;N<&#65533;&#65533;bF&#65533;&#65533;N:8&#65533;&#65533;&#65533;8&#65533;P#&#65533;5&#65533;&#65533;3&#65533;&#65533;q&#33863;2&#65533;&#65533;&#65533;-&#65533;\&#65533;K7&#65533;&#65533;3Q&#65533;2Id&#65533;&#65533;&#65533;&#65533;SR&#65533;N&#65533;&#65533;KQ&#65533;dO@	&#65533;Y&#65533;DAuZ&#65533;&#65533;iI&#65533;8&#65533;&#65533;$&N9&#65533;d&#65533;&#65533;3&#65533;&#65533;f:&#31027;&#65533;Lp&#65533;&#65533;&&#65533;v&#65533;iSPW&#41253;f\>&#65533;&#65533;&#65533;&#65533;ZhUZ&#65533;Q&#65533;%&#65533;jY&#65533;D&#921;&#65533;T;&#147;QEEtPB9&#65533;P&#65533;I&#65533;F &#65533;3RI-&#65533;&#65533;R&#65533;&#65533;&#65533;&#65533;&#939;0&#65533;3RJ&#48419;d&#65533;q&#17480; &#65533;
&#65533;&#65533;&#65533;&#65533;B&#65533;P&#65533;&#65533;&#684;B&#65533;z
m&#65533;&#65533;&#65533;6&#65533;&#65533;&#65533;6&#65533;-&#65533;&#65533;!=&#1926;(O&#65533;&#65533;&#65533;&#65533;&#59146;k&#65533;&#65533;&#65533;&#42155;4&#65533;&#65533;&#65533;9&#65533;&#65533;&#65533;&#65533;&#21267;T&#65533;ImN8&#65533;&#65533;TQ	&#65533;TU&#65533;&#1357;7m%&#65533;[m&#65533;vp&#65533;
3&#65533;X&#470;U]o&#65533;U&#65533;p&#38221;6 &#65533;&#65533;&#65533;oa&#65533;M\ei&#65533;&#65533;c-k&#65533;2&#719;&#65533;&#65533;qY&#65533;&#65533;gS5p&#65533;>|&#65533;Qy6&#65533;7C4&#65533;>&#65533;0&#65533;J	&#65533;&#65533;8_L1&#65533;&#65533;5&#65533;&#65533;	&#65533;&#65533;&#65533;'Y&#65533;&#65533;*&#65533;&#65533;&#65533;
(&#65533;p2&#65533;0&#65533;P,&#65533;C<&#65533;	0&#65533;3&#65533;5&#65533;&#65533;"
$~&#65533;&#65533;B&#65533; &#65533;=&#768;&#65533;	(&#65533;G
$&#65533;`&#65533;&#65533;!&#65533;&#65533;z&#65533;w&#65533;&#65533;&#65533;'&#65533;&#65533;<b&#65533;"&#65533;&#65533;&#65533;e&#1264;&#65533; s&#65533;=>h!G3rD;&#65533;&#65533;+dFd&#65533;&#65533;&#281;"5&#65533;&#65533;B3&#1472;&#65533;N;&#65533;{&#65533;&#65533;s&#65533;:&#65533;Xt&#65533;:&#65533;&#65533;&#65533;&#65533;"&#65533;x&#65533;=&#65533;.&#65533;2bX&#65533;&#65533;&#59418;.&#65533;&#65533;&#65533;d&#65533;&#65533;&#65533;
&#65533;7&#65533;&#65533;S&#65533;D&#65533;o&#65533;=&#65533;&#831;&#65533;`&#65533;&#65533;&#65533;&#65533;D&#65533;&#65533;&#65533;L&#65533;&#65533;I&#65533;&#65533;]49&#65533;&#65533;&#65533;)yQG&#65533;&#65533;8u&#65533;)&#65533;&#65533;	LI&#65533;_&#65533;&#65533;&#65533;&#65533;&#65533;&#65533;&#65533;h&#65533;&#65533;&#65533;&#65533;&#65533;&#65533;&#65533;&#65533;&#65533;Q&#65533;&#1673;9b&#65533;*u&#65533;W&#65533;&#65533;&#65533;&#65533;&#336;PyJ &#65533;aD&#65533;&#65533;&#65533;&#65533;&#65533;j&/&#65533;&#65533;&#65533;&#65533;&#65533;$&#65533;&#65533;M,A&#65533;WE&#65533;U&#65533;&#65533;HHj&#65533;E,R#&#65533;&#65533;&#65533;."&#65533;&#65533;&#65533;P&#65533;[&#65533;*&#65533;Cr&#65533;Q&#65533;#[&#1298;&#65533;&#65533;&#65533;&#65533;&#65533;&#65533;V&#65533;2&#65533;&#65533;&#65533;&#65533;&#65533;&#65533;&#65533;D&#65533;'&#65533;&#65533;%51&#65533;M|&#65533;',&#65533;&#65533;~&#65533;&#65533;&#65533;P5(&#65533;J6&#65533;)&#65533;&#65533;&#1554;&#65533;ll&#65533;!&#65533;&#65533;&#65533;>F&#65533;N&#65533;E0o&#65533;(G	J&#65533;&#65533;&#65533;&#65533;&#65533;&#65533;+&#65533;X^i&#65533;Z&#65533;&#65533;r&#742;D&#65533;Q&#65533;j&#65533;&#65533; 	&#65533;&#1368;,&#65533;,&#65533;7&#65533;5&#65533;FD&#65533;%x&#65533;Z &#65533;&#65533;&#65533;&#65533;q&#65533;pp&#65533;&4&#65533;	M&#65533;p&#65533;&#65533;I&#65533;6&#65533; &#65533;,Ba&#65533;2&#65533;&#65533;.&#65533;Az&#65533;&#65533;&#65533;`%X&#65533;oP0M&#65533;`$A&#65533;&#65533;&#65533;A$&#65533;&#65533;&#65533;(B&#65533;Nl"&#65533;p&#65533;#&#50181;8&#65533;8<&#65533;#&#65533;&#65533;q&#65533;&#65533;C&#65533;&#65533;}%&#65533;a&#65533;&#65533;C&#65533;&#65533;&#65533;!.w&#65533;#
&#198;3rA&#65533;Q&#65533;b&#584;6&#65533;!&#65533;&#65533;&#65533;*%+!8&#65533;&#65533;h&#65533;&#65533;{&#65533;@G(&#65533;&#65533;.$&#65533;&#65533;&#65533;;&#65533;&#65533;Q&#65533;(\{&#65533;H&#65533;&#823;>K1i&#65533;&#65533;j&#65533;&#1460;&#65533;&#65533;&#65533;z&#8790;v0]&#65533;R&#65533;&#65533;
sR&#65533;&#65533;&#65533;#&#65533;tU&#65533;L&#65533;:&#65533;&#65533;&#65533;J&#65533;&#65533;N_&#65533;5&#65533;&#65533;.2'&#65533;&#786;&#65533;&#65533;&#65533;&#65533;&#65533;Ph&#65533;&#65533;L.;(&#65533;&#65533;p3&#65533;&#65533;N&#65533;&#65533;&#65533;)U&#65533;&#65533;&#65533;#&#65533;&#65533;,hm&#65533; &#65533;&#65533;&#1125;&#65533;&#65533;&#65533;D&#65533;&#65533;"e[&#1760;e&#65533;&#65533;&#65533;k&#65533;.&#65533;[&#65533;&#65533;&#65533;&0Q&#65533;&#1857;&#65533;&#65533;$B&#65533;&#65533;&#65533;&#65533;h;&#65533;&#65533;HH]d&#65533;&#616;&#65533;d&#65533;*&#65533;&#65533;&#65533;&#65533;!&#65533;&#65533;K]2~&#65533;&#65533;&#65533;&#65533;6$&#65533;&#65533;&#65533;C&#65533;=&#65533;&#65533;&#65533;Z)T&#65533;&#65533;U'&#65533;&#65533; o{&#65533; &#65533;(*&#65533;&#65533;&#65533;$)&#65533;L-6;&#65533;Zc&#65533;On&#65533;.wY%&#65533;&#65533;&#1175;&#65533;&#357;&#65533;&#65533;&#267;`&#65533;&#65533;&#65533;&#741;&#65533;z&#65533;&#65533;`N)&#65533;&#65533;l&#65533;e&#39943;;\&#65533;&#65533;&#65533;4X&#65533;&#1102;r&#65533;&#65533;&#65533;h&&#65533;R\&#65533;3&#1056;8b&#65533;X1Is&#65533;CrB	L&#65533;&#65533;&#65533;`&#65533;?NA
"&#65533;&#65533;&#65533;D0B&#65533;&#65533;&#65533;&#65533;
&#65533;&#65533;&#65533;6&#65533;&#65533;VPbQ&#65533;&#65533;T&#65533;w&#65533;&#65533;<^A	P&#65533;&#65533;&#65533;=$(&#65533;L&#65533;-&#65533;&#65533;X&#65533;$,&#65533;	N(&#65533;&#65533;P&#65533;#Q&#65533;- a&#65533;&#52481;&#65533;t&#65533;v&#65533;&#65533;&#65533;&#65533;&#65533;v&#65533;&#65533;&#65533;M=w&#65533;r&#65533;:|&#65533;&#65533;l8C&#65533;X&#65533;)H&#65533;&#65533;E(&#65533;&#65533;&#65533;&#65533;+x&#65533;_c&#65533;h&#65533;4&#65533;&#65533;i$&#65533;&#65533;&#65533;&#65533;&jAx&#65533;#&#65533;&#65533;n &#65533;7B&#1240;&#65533;CP&#65533;+&#65533;}&#65533;Cy<&#1476;D&#65533;*&#65533;&#65533;V&#65533;+&#65533;6L\&#65533;.&#65533;&#65533;L&#65533;&#65533;&#65533;"&#65533;&#65533;A&#65533;&#65533;&#65533;DC1&#65533;&#65533;&#65533;&#65533;&#65533;(&#65533;&#65533;&#65533;&#65533;%hH&#65533;\&#65533;&#65533;c"&#65533;l&#65533;m&#65533;&#65533;&#65533;&#65533;&#65533;7&#65533;&#781;b&#65533;&#65533;x&#65533;3x&#65533;&#65533;=b&#65533;&#65533;,_/&#65533;/ a[A"&#65533;P}&#65533;&#65533;&#1391;&#65533;&#65533;&#65533;i-&#65533; gy&#65533;&#65533;m&#65533;6K&#65533;bwQ&#65533;&#65533;n&#65533;:r_&#1329;ln+&#65533;&C&#65533;\JQ&#65533;&#65533;&#65533;W&#65533;*nt\&#65533;CR']FGk&#65533;&#65533;d&#65533;@&#65533;&#65533;&#65533;&#65533;O$&#65533;&#65533;c&#65533;R&#65533;&#65533;&#65533;U(a_&#65533;x&#65533;7&#65533;C&#65533;J&#65533;#&#65533;&#65533;*Q&#65533;`&#65533;6c&#65533;&#65533;&#65533;a&#65533;d&%&#65533;x&#65533;&#65533;&#65533;K&#65533;&#65533;Q&#65533;&#65533;9&#65533;&#65533;&#65533;&#65533;{&#65533;!|&#65533;&#65364;~	<&#65533;&#65533;&#65533;w&#65533;&#65533;}&#65533;,&#65533;m&#65533;&#410;&#65533;L5&#65533;&#65533;,b&#65533;{&#65533;C&#65533;;&#65533;,&#65533;&#65533;7H&#1093; &#65533;&#65533;J&#65533;&#65533;&#65533;&#65533;d&#65533;&#65533;t&#65533;&#65533;",a+&#65533;&#65533;c&#65533;&#65533;&#65533;&#578;&#65533;Y?&#65533;F&#65533;&#65533;&#65533;&#65533;&#65533;&#65533;B0TA&#65533;`D"&#65533;IP&#65533;&#65533;&#65533;D%"&#65533;&#65533;F(bf(&#65533;3a&#65533;&#65533; VXD2&#65533;Aeq"&#65533;&#65533;&#65533;F&#65533;X&#65533;&#65533;~&#65533;u&#65533; &#65533;8&#65533;&#65533;&#65533;&#65533;`&#65533;P&#65533;`	&#65533;&#65533;&#65533;&#65533;v`&#65533;&#65533;&#65533;&#65533;
&#65533;0
&#65533; &#65533;&#65533;&#65533;&#65533;&#65533;&#65533;&#65533;&#65533;
&#65533;Pc&#65533;&#65533;&#65533;&#1952;&#65533;P	M&#65533;@&#65533;N&#65533;&#65533;&#65533;&#65533;E4&#65533;<&#65533;+&#65533;'AuP"CP2H=&#65533;w&#65533;&&#65533;&#65533;^ab?(&#65533;y&#356;((wK&#65533;&#65533;?&#65533;&#65533;^p&#65533;4r&#65533;&#65533;'e'(ILX&#65533;0&#65533;vngY3&#65533;&#65533;W&#65533;&#65533;Uay&#65533;&#65533;/ &#65533;&#65533;+&#65533;&#65533;G&#65533;sC&#65533;&#65533;,&#65533;&#65533;)&#65533;]&#65533;&#65533;^&#65533;A&#65533;nfn+&#65533;n&#32132;&#65533;&#65533;r&#65533;A&#65533;5);1&#65533;hA/&#65533;&#1174;&#65533;&#65533;9^R>&#65533;\&#65533;b#&#65533;&#65533;!uT&#65533;G><W&#65533;&#65533;>&#65533;Bu&#65533;&#65533;qb&#65533;P&#65533;&#65533;;&#65533;&#65533;<&#65533;&#65533;D&#65533;&#65533;u&#65533;&#65533;^|&#65533;4 tB&#65533;&#65533;pd&#65533;5&#65533;_T&#65533;2&33&#65533;x&#65533;J&#65533;&#65533;w&#65533;&#65533;vxVx&#65533;(x|&#65533;&#65533;g&#65533;{&#65533;x&#65533;7w&#196;I8&#65533;_8C&#65533;&#65533;Q16FGn,&#65533;?GxP&#65533;re'+&#65533;	O0&#65533;&#65533;L)0!pG&#65533;8&#65533;&#65533;&#65533;&#65533;3&#65533;DP@ 2P&#65533;&#65533;
&#65533;&#65533;c`&#65533;&#65533;N&#65533;3&#65533;I&#65533;&#65533;&#65533;fk&#65533;|@3&#65533;v&#65533;&#65533;&#65533;&#65533;&#65533;0	&#65533;&#65533;g&#65533;@	&#65533;&#65533;&#65533;&#65533;y&#65533;/&#65533;1&#65533;4&#65533;f00&#65533;&#65533;&#65533;&#65533;)m4*&#1685;t&#65533;0&#65533;&#65533;&#65533;`A&#65533;&#65533;/pe&#65533;
&#65533;&#65533;&#65533;`&#65533;&#65533;Ph&#65533;&#65533;&#65533;&#65533;
&#65533;p&#65533;&#65533;	&#65533;p
&#65533;&#65533;&#65533;&#65533;
&#65533; &#65533;&#65533;	w&#65533;M&#65533;&#65533; 
&#65533; &#65533;5p&#65533;A>&#65533;O &#65533;&#65533;&#65533;R&#65533;l&#65533;Dr&#65533;<xm&#65533;0&#65533;&#65533;_&#65533;WSH(&#65533;&#65533;&#65533;&#65533;a&#65533;2&#65533;&#65533;&#65533;C&#65533;&#65533;@&#65533;_YB[&#65533;&#65533;Hl&#65533;o&#65533;&#65533;_d&#65533;0&#65533;&#65533;&#65533;&#65533;_&#65533;&#65533;&#65533;V&#65533;_Vab&#65533;)&#65533; #/+R&#65533;+W&#65533;&#65533;edtp&#65533;,&#65533;tBB^Bra&#65533;H&#65533;d&#65533;Zh&#65533;b&#65533;3g&#65533;Z&#65533;C&#1244;+&#65533;A&#65533;mr5@v%'1&#65533;U&#65533;&#65533;&#65533;&#65533;&#65533;>)&#65533; &#65533;&#65533;&#65533;B.UD.&#65533;&#65533;&#65533;C.&#65533;&#65533;&#65533;&#65533;&#65533;*1&#65533;>N+&#65533;?&#65533;&#65533;ZI_&#65533;e/&#65533;W&#65533;&#65533;&#65533;r&#65533;T&&#65533;n&#65533;"y&#12654;&#65533;&#65533;J&#65533;&#65533;wZJ&#65533;'&#65533;ax&#65533;a&#65533;gx7&#65533;&#65533; x&#65533;&#65533;&#1480;&#65533;~A&#65533;~&#65533;&#65533;J&#65533;4&#65533;&#65533;2Z&#65533;xY&#65533;1&#65533;Q1&#65533;&#65533;0]&#65533;&#65533;l&#65533;&#65533;)&#65533;[&#65533;4&#65533;i&#65533;&#65533;V t&#65533;0	D&#65533;L&#65533;&#65533;*@"&#65533;f&#65533;&#65533;|&#647;&#65533;8@I&#65533;(K&#65533;&#65533;&#65533;Kp-&#65533;-P,&#65533;&#65533;d:p&&#65533;&&#65533;&#951;.&#65533;k&#65533;&#65533; 	&#65533;	&#65533;0&#65533;&#1719;}&#65533;0	&#65533; j&#65533;&#65533;M &#65533;1p3`&#65533;/ &#65533;&#65533;&#1888;&#65533;;&#65533;,&#65533;&#65533;^&#65533;&#1297;<&#65533;&#65533;D&#65533;&#65533;?&#65533;&#65533;&#65533;0&#65533;&#65533;&#65533;@
&#65533;&#65533;	&#65533;&#65533;W&#65533;&#65533;&#65533;&#65533;&#944;&#65533;&#65533;	&#65533; 
&#65533; &#65533;P	&#65533;p	&#65533; a&#65533;>&#65533;i&#65533;&#65533;@u&#65533;j&#65533;&#65533;T6@:&#65533;&#65533;p&#65533;&#65533;t}&#65533;+&#65533;&#1437;:V&#65533;&#65533;&&#65533;&#65533;@&#65533;hH7_&#65533;&#65533;fE&#65533;&#65533;q&#65533;c&#65533;&#65533;&#665;09&#65533;5&#65533;&#65533;r&#65533;bB&#65533;:Y&#65533;)Y&#65533;U&#65533;&#65533;&#65533;15c&#65533;6&#226;/&#1698;-&#65533;1p'1&#65533;&#65533;&#65533;K&#65533;Ub&#65533;&#65533;&#65533;usR#&#65533;*&#65533;"Z&#65533;Fg^&#65533;E&#65533;#v&#65533;&#65533;b&#65533;9&#65533;&#65533;4KR&#65533;_&#65533;&#65533;&#418;l&#65533;3e&#65533;m'&#65533;A&#65533; &&#65533;&#174;'/3&#65533;bC&#65533;&#65533;*&#65533;b&#65533;&#65533;"E&#65533;&#65533;$&#1190;&#65533;<(&#65533;?kH&#65533;XHW&#65533;&#65533;&#65533;&#65533;nI&#65533;A&#65533;J[B&#65533;BL&#65533;V(&#65533;&#65533;4&#65533;pdwvW&#65533;(W&#65533;v&#65533;DI^&#65533;&#65533;&#65533;&#65533;&#65533;`&#65533;w&#65533;
x&#65533;P&#65533;&#1057;w&#65533;&#65533;lk&#65533;k&#1782;o{&#65533;&#65533;G&#65533;q&#758;v&#65533;*&#65533;&#65533;&#65533;{ab&#65533;2Z2zQ&#65533;2!&#65533;a'S2&#65533;&#65533;&#65533;&#65533;&#276;v:Zp&#65533;4&#65533;	&#65533;P;`f&#65533;&#65533;}&#65533;&#65533;| &#65533; (&#65533;8&#65533;gAehsYp8,&#65533;6\j"@,P3&#65533;&#65533;&#65533;&#65533; &#65533;!&#65533;&#65533;A&#65533;p	&#65533;@&#65533;rj&#65533;&#65533; 	t&#65533;&#65533;`}&#65533;@P)&#65533;+p&#65533;&#65533;#&#65533;A&#65533;&#65533;&#65533;Q&#65533;&#65533;R&#65533;&#65533;3q.qbA&#1209; \&#65533;&#65533;n"@&#65533;&#65533; &#65533;&#65533;	&#65533;@&#65533;&#65533;&#65533;	w A&#65533;|&#65533;&#65533;`&#65533;`&#65533;&#65533;	&#65533; :&#65533;r&#65533;]&#65533;>P8C :0&#65533;&#65533;#`1&#65533;1 &#65533;@&#65533;FU&#65533;&#65533;f^&#65533;&#65533;m&#65533;ym&#65533;v@&#65533;^{h&#65533;&#65533;WN&#65533;y\&#65533;&#65533;&#65533;)&#65533;&#65533;_&#65533;&#65533;&#65533;A,&#65533;
&#65533;n&#65533;4&#65533;s%fb#b&#65533;a$a&#65533;;&#65533;2s&#65533;UL&#65533;&#264;&#331;&#65533;&#65533;af&#65533; &#65533;y&#65533;&#174;A;+&#65533;c&#65533;&#65533;]r&#65533;&#65533;&#65533;UE+[U&#65533;<&#65533;0a&#65533;_\{&#65533;	:&#65533;K&#65533;p%F(/&#65533;pj&#65533;&#65533;qEW-&#65533;D&#65533;&#65533;&#65533;&#65533;y&#65533;&#65533;&#65533;&#65533;C;X&#65533;&#302;)&#65533;/&#65533;b&#65533;&#65533;&#65533;Z&#65533;%&#65533;n%0&#65533;(()+&#662;K4&#65533;	&#65533;&#65533;&#65533;VL![&#65533;xn&#65533;h&#65533;&#65533;&#1484;&#65533;,&#65533;~&#65533;w&#65533;2&#65533;&#65533;r&#65533;&#65533;s+&#65533;&#65533;&#704;&#65533;&#761;&#65533;&#65533;u{&#65533;&#65533;&#65533;&#65533;&#65533;&#65533;&#65533;~&#65533;&#65533;`&#65533;`&#65533;&#65533;&#65533;&#65533;Jp&#65533;0:&#666;&#65533;&#65533;4N;W&#1776;w0&#65533;76&#65533;3&#65533;&#65533;&#65533;!&#1061;&#65533;C.0<&#65533; &#65533;3 \&#65533;%p&#65533;&#65533;%&#65533;|&#65533;&#65533;' C&#65533;y@P&#65533;@	&#65533;&#65533;%i	&#65533;`	&#65533;&#65533;*&#65533;&#65533;&#65533;Op(&#1061;&#65533;&#65533;)&#65533;&#65533;&#65533;&#65533;&#65533;
1&#65533;`"&#65533;`)&#65533;pJ&#65533;&#65533;&#65533;&#65533; #&#65533;t&#65533;&#65533;&#65533;&#65533;&#65533;&#65533;j&#65533;@&#65533;&#65533;
&#65533;0&#65533;`GP=@&#65533;&#65533;&#65533;&#65533;_	
|jo@Y&#65533;B&#65533;&#65533;5&#65533;&#65533;&#65533;&#65533;&#65533;&#65533;|&#65533;O/ &#65533;&#65533;&#65533;0&#65533;0X&#65533;$9&#65533;$&#1542;m&#65533;)?U&#65533;Vb&#65533;&#65533;9[P8cu&#65533;&#654;^&#852;Tc&#65533;&#65533;&#65533;&#65533;&#65533;&#65533;&#65533;&#65533;&#65533; &#65533;p&#65533;H&#65533;&#65533;&#65533;2-Z&#65533;};&#65533;c&#65533;&#65533;&#65533;&#65533;w&&#65533;&#65533;&#65533;&#65533;&#65533;&#65533;x&#65533;+K&#65533;&#65533;A&#65533;&#65533;&#65533;+&#65533;=&#65533;q&#11987;&#65533;9"2a&#582;&#65533;&#65533;u&#65533;5&#65533;
&#65533;:&#65533;&#334;+&#65533;&#65533;&#65533;/&#65533;4&#65533;M&#65533;:_&#65533;&#65533;&#65533;&#65533;5o&#65533;}&#65533;$&#65533;Oqv*&#65533;B&#65533;H&#65533;&#65533;(&#65533;&#65533;&#65533;C&#65533;&#65533;(&#65533;&#65533;&#65533;&#65533;L&#65533;&#65533;&#65533;&#65533;&#65533;KJ&#65533;YC&#1741;w&#31584;&#65533;DJ%&#65533;&#65533;&#65533;&#65533;&#673;&#65533;&#65533;&#65533;&#65533;&#65533;&#65533;&#65533;&#65533;H&#65533;!&#65533;&#65533;&#65533;&#65533;&#65533;&#65533;h&#65533;&#65533;&#65533;&#65533;&#65533;&#65533;`x&#65533;Jt&#65533;23&#65533;a&#65533;&#65533;&#65533;S1~MP&#65533;/&#65533;&#65533;&#65533;&#65533;&#65533;
i&#65533;" &#65533;d&#65533;&#65533;&#65533;e) H&#65533;&#65533;&#65533;^::&#65533;|&#65533;a&#65533;L)@6&#964;!P.P&#65533;g&&#65533;p&#65533;S&#65533;y &#65533;	&#892;&#65533;g	&#65533;&#65533;	&#65533;p	q&#65533;&#65533;&#65533;P3`2P&#65533;&#65533;&#65533; &#65533;&#65533;>&#65533;&#65533; 	&#65533;C&#65533;`i&#65533;E&#65533;&#65533; &#65533;&#65533;&#65533; &#432;&#65533; &#65533;&#65533;G&#65533;&#65533;&#65533;p&#65533;&#65533;&#65533;&#65533;&#65533; 
&#65533;&#65533;0J04 Y&#65533;&#65533;@
&#65533;0&#65533;&#65533;w&#65533;f&#65533;M&#65533;40&#65533;&#65533;MU^&#65533;G&#65533;|[-|&#65533;&#65533;&#65533;&#65533;&#65533;F&#65533;`&#65533;7H&#65533;&#65533;&&#65533;f&#65533;&#65533;A&#65533;&#65533;BX&#65533;&#65533;Z&#65533;&#65533;9&#498;q&#65533;l&#1525;&#65533;&#65533;&#65533;&#65533;&#65533;&#65533;t&#65533;&#65533; &#65533;p&#65533;&#65533;`&#1200;&#65533;&#65533;&#65533;
N&#65533;v&#65533;&#65533;&#65533;wFpA&#65533;&#65533;a&#65533;~x&#65533;&#65533;&#65533;&#65533;}&#65533;6S&#65533;+&#65533;&#65533;
&#65533;&#65533;&#65533;&#65533;q&#65533;&#851;v&#65533;<w&#65533;&#65533;&#65533;&#65533;&#65533;5&#65533;&#65533;&#65533;n5c&#65533;&#65533;&#65533;&#716;&#65533;&#65533;&#65533;&#65533;&#65533;&#65533;gQB&#65533;uK&#65533;Ai&#65533;&#65533;i&#65533;o &#65533;&#65533;.&I&#65533;&#65533;cn;3eHc"&#65533;X}&#65533;Nb&#65533;&#65533;&#65533;D&#65533;&#65533;&#1357;&#65533;!p$&#1294;&#65533;x&#65533;w&#65533;&#65533;&#65533;&#65533;NJ&#65533;&#65533;`&#65533;&#65533;1&#65533;&#65533;&#65533;&#65533;w&#1697;.&#65533;&#768;&#65533;&#65533;&#65533;=&#65533;*&#65533;&#65533;&#65533;M&#65533;&#65533;m&#65533;&#65533;&#65533;&#65533;n&#65533;:&#65533;&#65533;62&#65533;&#65533;&#65533;Jw&o`L&#65533;7&#65533;j&#65533;o&#65533; &#240;T&#65533;&#65533;\&#65533;&#65533;$0&#65533;"&#65533;L&#65533;76/ 5 b&#65533;kc81&#65533;m&#65533;&#65533;k/d&&#65533;10=&#65533;&#65533;.&#65533;m&#65533;&#65533;P&#65533;&#65533;$)&#65533;P&#65533;&#65533;	&#65533;&#65533;&#65533;&#65533;i&#65533;&#65533;&#65533;4&#65533;,`&#65533;[?F&k@&#65533; @+&#65533;0&#65533;&#65533;&#65533;&#65533;&#65533;
E&#65533;
&#224;&#65533;0&#65533;:&#65533;&#65533;&#65533;&#65533;&#65533;&#65533; &#65533;&#65533;&#65533;
}&#65533;4 .@E&#65533;q0&#65533;&#65533;u Y J &#65533;&#65533;&#65533;&#65533;&#65533;&#65533;&#65533;4M&#65533;&#65533;|n&#65533;]f]&#65533;
&#1472;M'^bu&#65533;.&#65533;&#65533;&#65533;cu&#65533;&#65533;&#65533;W&#65533;iX&#65533;]&#65533;7&#65533;2&#1244;&#65533;!&#65533;&#65533;&#65533;Z&#65533;&#65533;&#60541;x&#866;&#1888;&#768;&#65533;&#65533;`&#65533;&#65533;P
&#65533;@
&#1778;e&#65533;6&#65533; &#65533;&#65533;&#1716;&#65533;v&#65533;5k&#65533;648&#65533;!&#129;$&#65533;&#65533;!&#271;^&#65533;Q&#65533;C&#65533;*T&#65533;&#65533;[7o&#65533;&#65533;&#65533;7&#65533;&#65533;&#65533;s&#65533;&#1329;s&#65533;.^<y&#65533;&#65533;&#1395;w&#65533;>&#65533;&#65533;&#65533;&#1715;&#65533;&#65533;^&#65533;z&#65533;&#65533;&#595;&#63355;v&#65533;&#1453;S&#65533;&#65533;&#1849;r&#65533;&#393;#K&#65533;7oi&#65533;v&#65533;&#65533;&#65533;&#65533;&#1782;l]z&#65533;67&#65533;&#1814;&#65533;&#65533;&#65533;&#65533;&#65533;/&#65533;mz&#65533;fs&#65533;&#65533;a&#265;w&#65533;&#65533;m&#65533;o&#65533;%O&#65533;&#65533;6&[&#532;)&#1221;&#1265;&#65533;&#462;_&#65533;&#65533;&#65533;8t&#65533;h&#65533;&#65533;f:0&#65533;&#1105;S&#65533;}\&#65533;[&#1718;&#65533;a&#765;&#65533;yvL&#1394;&#65533;&#65533;&^&#65533;&#65533;b&#65533;&#65533;_&#65533;]&#60589;_&#65533;&#1522;&#65533;}&#65533;&#65533;o&#65533;&#65533;&#65533;&#65533;U&#65533;&#65533;1&#65533;v&#65533;(&#65533;o&#65533;&#925;&#65533;5&#65533;&#1115;g&#65533;&#65533;&#65533;&#65533;&#65533;&#65533;&#65533;&#223;/&#65533;}&#65533;&#65533;&#65533;&#65533;C&#65533;(&#65533;`&#65533;&#65533;&#65533;&#65533;&#65533;&#65533;#&#65533;&#65533;&#65533;X&#65533;&#65533;-&#65533;&#65533;#N8&#65533;h&#65533;&#65533;&#65533;Y&#65533;&#65533;T&#65533;&#65533;&#65533;^&#65533;&#65533;DA&#65533;@<a\`&#65533;Faf&#65533;&#65533;&#65533;n&#65533;&#65533;&#65533;T(a G0aH@!v8&#65533;|&#65533;A&#65533;&#65533;C&#65533;&#65533;,)&#65533;&#65533;&#65533;L8&#65533;&#273;E&#65533;&#65533;&#65533;20A&#65533;Z0A&#65533;5&#65533; K &#65533;Ln&#1093;\v&#65533;e&#65533;b&#65533;&#65533;E]v&#65533;&#341;Jy&#65533;1&#65533;H&#65533;&#65533;U&#65533;i'&#65533;u&#65533;&#65533;"j&#65533;i&#65533;^0&#65533;&#139;G49&#65533;"j&#65533;!&#65533;P&#65533;A&#65533;&#65533;"&#65533;&#65533;&#65533;&#65533;t&#65533;&#65533;&#65533;`X&#65533;@&#65533;&#65533;EF&#65533;Df&#65533;&#65533;b&#65533;&#65533;
Cb&#65533;&#65533;&#65533;G&#65533;&#65533;f&#65533;&#65533;j+h&#65533;JG&#65533;i&#65533;Ig&#65533;t&#65533;I&#65533;s&#65533;!&#65533;n&#65533;	k&#65533;&#65533;&#65533;&#65533;,&#65533;d&#65533;&#65533;:0x&#65533;	,&#65533;&#65533;&#65533;W&#65533;&#65533;n&#65533;k&#65533;&#65533;&#65533;&#65533;&#65533;m&#65533;&#1126;Z$	&#65533;&#65533;@&#65533;&#65533;D&#65533;&#65533;&#65533;&#65533;&#65533;&#65533;,"o&#65533;&#65533;V&#65533;&#65533;&#65533;0Fh=&#65533;.&#65533;&#65533;&#65533;&#65533;&#65533;&#63678;X&#65533;i&#65533;r&#65533;Bgf&#1985;&#65533;&#65533;y&#65533;b*)&#65533;&#65533;)&#681;&#65533;&#65533;J&#65533;x&#65533;j&#65533;Ym&#65533;2G&#65533;&#65533;&#65533;+&#65533;&#65533;&#11765;&#65533;Xc&#60278;&#65533;&#65533;kj&#65533;&#65533;V&#65533;0&#65533;&#65533;&#65533;&#65533;&#65533;&#65533;
&#65533;&#65533;&#65533;&#65533;j&#65533;1y&#65533;&#65533;5&#65533;&#1222;&#65533;&#65533;&#350;&#65533;&#65533;.&#65533;m&#65533;&#65533;&#65533;&#65533;&#65533;&#65533;uI&#65533;&#65533;&#1550;&#65533;&#65533;&#65533;&#65533;&#65533;&#65533;&#65533;&#65533;&#65533;&#65533;7/\&#65533;&#65533;J&#1779;&#65533;|&#65533;&#65533;^&#65533;Bl&#65533;&#65533;~&#65533;&#65533;&#65533;&#65533;&#65533;xc&#65533;LB&#65533;s&#65533;&#65533;&#65533;<<&#65533;Dwd&#65533;K&#65533;O&#65533;&#65533;&#65533;&#1788;$&#65533;&#65533;&#65533;&#65533;&#65533;5&#65533;|!&#65533;n&#506;&#65533;{o&#65533;&#65533;&#65533;#,&#65533;k&#65533;&#467;$`&#65533;&#65533;ZH&#65533;^I&#65533; &#65533;< &#65533;&#65533;L0&#65533;&#65533;NX&#65533;F|&#65533;aE&#65533;&#65533;MNP&#65533;&#65533;S&#65533;A4p&#65533;&#65533;7!D&#65533;BI&#65533;I&&#65533;&#65533;&#65533;KdB&#65533;`D &#65533;&#65533;&#65533; P&#65533;je&#65533;h@'&#65533;^	l 94&#65533;&#65533;&#65533;#"A&#65533;I,&#65533;&#65533;@#Q&#65533;1@	G(&#65533;&#65533;PN&#65533;&#65533;&#65533;XF1&#65533;&#65533;&#65533;@C&#65533;&#65533;@D&#65533;&#65533;D&#65533;&#65533;D&#65533;&#65533;
`d&#65533;&#65533;@4&#65533;R&#65533;&#65533;&#65533;H% A	&#65533;HA&#65533;*z &#65533;&#65533;hd&#65533;$&#65533;&#65533;PF:t&#1459;&#65533;&#65533;C&#65533;X&#65533;;&#1832;u&#65533;CZ&#65533;&#65533;&#65533;&#65533;t&#65533;C&#65533;9&#65533;X&#65533;e=&#65533;hG&#65533;F8&#65533;8&#65533;N^&#65533;&#65533;"&#65533;&#65533;&#65533;0&#65533;i&#65533;&#65533;&#65533;#&#65533;&#65533;tC&#808;&#65533;%
Q?&#65533;A&#65533;&#65533;5&#65533;&#65533;J&#65533;&#65533;b&#65533;A&#65533;:G&#65533;&#65533;&#65533;&#65533;;&#65533;&#65533;|^&#65533;&#65533;&#65533;&#65533;s&#897;I!&#65533;.<&#65533;D&#65533;@&#65533;&#794;B3d**Q&#65533;J&#984;&#65533;,&#65533;&#65533;*G9&#65533;v&#65533;]Ncr&#65533;5pN&#65533;@&#65533;	g&#65533; sy&#65533;4&#65533;Z&#65533;b&#65533;&#65533;&#65533;&#65533;&#65533;&#65533;/&#65533;&#65533;&#65533;'oVS&#65533;&#65533;&#33499;/Q&#65533;;&#65533;&#65533;/m4-39&#65533;!&#65533;&#65533;u&#65533;&#65533;k&#65533;&#65533;&#65533;6&#65533;&#65533;s!&#65533;)&#65533;w,&#65533;&#65533;$"&#65533;	O&#65533;*&#65533;Q&#65533;&#65533;&#1880;t>Z&#65533;&#65533;&#65533;&#65533;&#65533;3)&#65533;R
&#65533;i&#65533;&#65533;&#65533;&#65533;H&#1175;&#1777;$&#65533;&#65533;&#65533;&#65533;@J&#65533;&#65533;&#65533;&#65533;;qG8:&#65533;&#65533;,&#65533;|&#65533;&#65533;&#65533;&#65533;G"8&#65533;*&#65533;;	T &#65533;&#65533; *&#65533;&#65533;&#65533;&#65533;&#65533;&#65533; ;h	x&#65533;:&#65533;&#65533;K&#65533;"&#65533;?,]b&#65533;&#65533;&#65533;$A&#65533;+&#65533;&#65533;&#65533; D&#65533;W&#65533;z@W&#65533;^&#65533;&#65533;'t&#65533;c&#65533;&#65533;&#65533;&#65533;2h!
NpB&#65533;&#65533;.`&#65533;
PP&#65533;&#65533; !y&#65533;&#65533;)Nq&#65533;X&#65533;&#65533;&#65533;1&#65533;*&#65533;0&#65533;o[J0$&#65533;&#65533;&#65533;&#643;A&#65533;&#65533;Xq- &#65533;&#65533;&#1207;&#65533;0&#65533;D&#65533;&#65533;z&#65533;&&#65533;&#65533;&#65533;&#65533;T&#65533;&#65533;x\&#65533;eWqVV&#65533;-9n%&#65533;&#65533;&#65533;c&#65533;&#65533;&#65533;=~E\&#1332;&#65533;8&#65533;&#65533;&#65533;C&#65533;&9&#65533;&#1030;D&#65533;&#65533;&#65533;o&#65533;&#65533;wU&#65533;&#1332;q&#65533;&#65533;&#1047;&#65533;8&#65533;&&&#65533;F&#65533;&#65533;&#65533;0&#65533;1&#65533;1&#65533;K&#65533;&#65533;c*u&#65533;HO&#65533;R&#65533;&#65533;t&#65533;&#65533;NFC&#65533;a&#65533;&#65533;&#65533;?$+[r
&#65533;&#65533;&#65533;d&#65533;&#65533;&#65533;<&#65533;B&#65533;&#65533;$&#65533;(5&#729;&#65533;xf&#65533;&#65533;QZy&#65533;&#65533;&#65533;_&#65533;
&#65533;i&#65533;&#65533;&#65533;7&#65533;y&#65533;G&#65533;&#65533;&#65533;&#65533;&#65533;#&#65533;F&#65533;&#65533;D9#&#65533;\&#65533;&#65533;&#65533;&#526;p&#65533;&#65533;&#65533;&#1321;&#65533;&#65533;&#65533;&#65533;`&#65533;#T&#1435;&#65533;&#65533;&#65533;&#65533;74C&#65533;]&#65533;&#65533;&#65533;&#65533;&#65533;B&#65533;K&#65533;s&#65533;3Z&#65533;H&#65533;&#663;&#65533;&#65533;&#65533;&#65533;&#65533;y?!A&#65533;vNr&#65533;@_=&#65533;&#65533;&#993;&#65533;&#65533;j0z&#1090;F4&#65533; -&#65533;H&#65533;&#65533;DH&#65533;h!&#65533;j&#1273;&#65533;AR&#65533;9'j&#65533;5\B&#65533;&#545;&#65533;&#65533;&#65533;&#65533;
&#65533;&#65533;&#65533;r&#65533;&#65533;&#65533;5u&#65533;&#65533;&#65533;&#65533;&#65533;&#65533;Ug&#65533;*&#65533;[&#65533;(&#65533;^8&#65533;&#65533;&#65533;`E@&#65533;&#65533;P;L&#65533;J&#65533;x&#65533;#&#65533;+U&#65533;&#65533;&#65533;&#65533;$&#65533;&&#65533;@&#65533;&#65533;: l&#65533;m +&#65533;^&#65533;! &#65533;	I B&#65533;`&#65533;#&#65533;(9&#1537;&#65533;`%<&#65533;	F&#65533;n0&#65533;4!p&#65533;C1	P&#65533;b&#65533;&#65533;&#65533; &#65533;&#65533;&#65533;:&#65533;aI&#65533;&#65533;N@&#65533;&#65533;&#65533;&#65533;)`vO&#65533;&#65533;&#65533;1&#65533;A&#65533;&#65533;H&#65533;&#65533; &#65533;#&#65533;&#65533;D`&#65533;&#65533;&#65533;J&#65533; &#65533;&#65533;&#65533;&#65533;'J&#65533;G&#1273;&#65533;&#65533;&#65533;FK&#65533;[&#65533;V&#65533;&#65533;2&#65533;p&#65533;=&#65533;I&#65533;&#65533;&#65533;&#65533;&#65533;&#65533;&#65533;\&#65533;&#65533;&#65533;&#65533;&#65533;w&#65533;mV&#1819;&#65533;v&#65533;&#65533;d&#65533;!z&#65533;a,J
P&#65533;B&#256;&#65533;5&#65533;&#65533;i\c&#65533;&#65533;&#65533;I6]G&#65533;ncr&#1992;&#65533;)&#65533;&#65533;&#65533;c:&#65533;&#65533;&#65533;&#65533;B&#65533;;U&#65533;&#279;B&#65533;	;&#65533;&#65533;b&#65533;)1N&#65533;=&#65533;&#65533;L&#65533;&#65533;*&#65533;&#65533;nW&#65533;
&#65533;Wg&#65533;3n&#65533;r{x.Y&#65533;&#65533;'E&#65533;s;&#65533;(:!&#65533;B
TQ&#65533;&#65533;&#65533;&#65533;#&#65533;&#1412;_ &#65533;D&#65533;&#65533;&#65533;=_&#65533;}&#65533;&#65533;&#65533;6p&#65533;)&#65533;
&#65533;&#65533;C&#65533;c&#65533;&#65533;6kO&#65533;&#65533;%s&#65533;&#65533;&#65533;V&#65533;&#65533;U.<&#65533;&#65533;G&#65533;/&#65533;&#65533;&#65533;&#65533;qO&#65533;H&#65533;?&#65533;&#65533;`&#65533;&#65533;&#65533;&#65533;&#65533; <&#65533;#@&#65533;i&#65533;&#65533;&#65533;=&#65533;>&#65533;`&#65533;&#65533;8&#65533;Buhu&#65533;&#65533;D&#65533;&#65533;p&#65533;&#65533; &#65533;&#65533;&#65533;&#65533; &#65533; x*&#65533;&#65533;@ &#65533;A]&#65533;&#65533;P&#65533;&#65533;&#65533;p!&#65533;8&#65533;&#65533;:p&#65533;;&#65533;A&#1055;F&#65533;&#65533;I&#65533;Ip&#65533;GP&#65533;oKBE&#65533;&#65533;'pv&#65533; &#65533; ^)&#65533;P&#65533;&#65533;&#65533;&#1537;&#65533;&#65533;&#65533;|S&#65533;(&#65533;&#65533;%&#65533;&#65533;&#1601;&#65533;&#65533;(&#65533;&&#65533;'@ x&#65533;W&#65533;&#65533;&#1537;H&#65533;2p&#65533;<(&#65533;H/&#65533;+`&#65533;&#65533;&#65533;&#65533;&#65533;&#65533;&#65533;&#65533;r&#65533;qH&#65533;&#65533;&#65533;&#65533;&#65533;D$&#65533;7A&#65533;&#65533;
&#65533;&#65533;&#65533;&#65533;&#65533;/hh&#65533;z&#65533;
T&#65533;&#65533;ar&#65533;fy&#65533;&#65533;{E&#65533;&#65533;#&#65533;&#1210;&#65533;#&#65533;&#65533; &#65533;&#65533;+&#65533;&#65533;&#65533;&#65533;&#65533;&#65533;&#65533;&#65533;&#65533;[&#65533;~J%@&#65533;&#65533;e&#65533;&#65533;UP&#65533;W&#65533;c&#65533;;&#65533;&#65533;&#65533;lh&#65533;&#65533;&#65533;&#65533;H&#65533;&#65533;?&#65533;&#65533;&#65533;&#65533;&#65533;&#65533;C&#65533;&#65533;&#65533;&#65533;U&#65533;&#65533;&#65533;&#65533;h&#65533;
&#65533;&#65533;I&#65533;u&#65533;&#65533;&#65533;&#65533;&#65533;&#65533;d&#65533;&#65533;&#65533;&#65533;&#65533;&#65533;&#65533;gj&#65533;&#1786;&#65533;&#65533;k&#65533;=<3&#816;&#433;&#65533;&#65533;X&#65533;&#65533;&#65533;>&#65533;&#65533;&#65533;&#65533;&#65533;3&#65533;3&#65533;&#65533;&#539;&#65533;&#65533;&#65533;&#65533;&#65533;&#65533;&#65533;&#65533; &#65533;&#65533;&#65533;@&#65533;%&#65533;&#776;&#65533;&#65533;&#65533;K&#65533;&#65533;a8C&#65533;uq&#65533;u1&#65533;&#65533;&#65533;=&#65533;zI:&#65533;&#65533;I&#65533;&#65533;I&#65533;H&#65533;*&#65533;&#65533;Sk&#65533;&#65533;%&#65533; G&#65533;&#65533;&#65533;&#65533;E&#673;&#1288;&#65533;&#65533;&#65533;8J&#65533;&#65533;&#65533;XJ&#65533;DJ&#65533;&#65533;&#65533;C&#65533;&#65533;&#795;&#65533;a5&#65533;&#65533;o&#65533;wa&#515;&#65533;&#65533;&#65533;&#1698;&#65533;A&#65533;&#65533;&#65533;&#65533; x&#13661;;@&#65533;&#60010;.,8&#65533;-xA&#65533;Ox?&#65533;? &#65533;&#65533;r&#65533;+!H&#65533;'&#65533;6Ih&#65533;;&#65533;&#65533;@&#65533;&#65533;9(&#65533;`&#65533;P8&#65533;<&&#65533;.&#65533;3 0&#65533;&#65533;+x$&#65533;&#65533;&#65533;"p&#65533;'P&#65533;" &#65533;&#65533;9&#65533;&#65533;@8&#65533;&#65533;8p*(&#65533; &#513;&#1922;&#65533;@&#65533;p&#65533;&#65533;&#65533;&#65533;h&#65533;&#65533;&#65533;&#65533;XCXy&#65533;&#65533;&#65533;&#65533;&#65533;x90&#65533;8)&#65533;"&#65533;&#65533;2&#65533;l&#65533;&#65533;&#65533;&#65533;&#65533;P&#65533;&#65533;s&#65533;g&#65533;&#65533;&#65533;7&#65533;O&#65533;
;&#65533;&#65533;&#65533;#o&#65533;O[&#65533;&&#1368;$&#2001;&#65533;&#65533;$&#65533;&#525;&#65533;LP&#1560;&#65533;&#65533;p&#65533;&#65533;&#65533;f&#65533;VPY f&#65533;&#65533;it(&#65533;&#1163;?k&#65533;&#65533;&#681;tJ@&#65533;4&#65533;<&#65533;Qq&#65533;&#65533;&#65533;??&#65533;&#65533;&#65533;@&#65533;p&#65533;&#65533;&#65533;&#65533;&#65533;&#622;&#65533;&#65533;eJ&#65533;y\&|&#65533;.hr=&#65533;&#65533;&#370;`&#65533;:&#65533;&#65533;!&#65533;~&#65533;&#65533;lR'&#65533;&#65533;&#65533;&#65533;&#1193;1&#65533;&#65533;)&#65533;z&#1194;&#65533;'&#65533;&#1239;&#65533;BR&#65533;?tS2%&#65533;o&#65533;&#65533;2E&#65533;&#65533;&25&#65533;&#65533;&#65533;&vy&#65533;&#)&#65533;F&#65533;&#65533;?&#65533;?&#65533;)>&#65533;&#65533;&#65533;&#65533;&#65533;&#65533;X&#65533;&#65533;;@ &#65533;&#65533;j&#65533;&#65533;;-&#65533;?]TD&#65533;0B&#65533;&#65533;+=&#65533;&#65533;&#1254;
&#65533;	&#65533;8&#65533;v&#65533;&#65533;k@&#65533;3X&#65533;-&#65533;5&#65533;5|&#65533;P&#65533;D#&#65533;X&#65533;i Z&#65533;83&#65533;IV&#65533;X &#65533;G?(F`&#65533;&#786;$&#274;I&#65533;G&#65533;&#65533;H&#65533;&#65533;0&#65533;&#65533; &#1024;XU8 &#65533;$&#1025;&#65533;7 0'&#65533;1&#65533;&#65533;>&#65533;?&#65533;&#65533;8H1&#65533;*0&#65533;XW &P&#65533; &#65533;&#65533;&#65533;&#65533;{&#65533;&#1914;&#65533;&#65533; &#65533;W&#65533;C"&#65533;V&#65533;	X{&#65533;&#257;m&#65533;&#65533;&#65533;$H&#65533; %`Xy&#65533;&#65533;&#65533;9&#65533;	2&#65533;&#65533;lUV%&#65533;&#65533;A &#65533;Y&#65533;y(
&#1243;
zX&#65533;TD&#65533;&#65533;p&#65533;&#65533;jE&#65533;&#65533;.}&#65533;&#65533;&#65533;m&#65533;E&#65533;&#65533;kB(&#65533;S&#65533;&#65533;&#65533;&#65533;&#1216;&#65533;&#65533;&#65533;f&#65533;&#65533;T(V&#65533;d&#65533;&#65533;&#65533;d&#65533;&#65533;&#65533;SHT&#65533;&#65533;&#65533;*5T;%&#65533;@q4)r&#65533;$K&#65533;&#65533;&#65533;&#65533;
vxT&#65533;G&#65533;&#65533;&#65533;&#65533;&#65533;&#65533;1e&#65533;&#65533;&#65533;&&#65533;&#539;&#65533;&#65533;,2-&#65533;[&#65533;&#65533;&#65533;H&#65533;R&#65533;J&#65533;&#65533;H&#65533;&#65533;@Gc<&#65533;&#1352;&#1849;&#65533;&#65533;&#65533;&#65533;&#167;&#65533;&#65533;&#65533;h&#65533;&#1683;&#65533;kz&#65533;4&#65533;&o)&#65533;?S#&#65533;	9&#65533;&#65533;&#65533; [&#65533;o&#65533;?&#65533;&#65533;&#65533;&#65533;M&#65533;J[]&#65533;X&#65533;&#65533;&#65533;&#65533;5&#65533;&#65533;u&#65533;&#1461;&#65533;&#65533;P]&#65533;5Q&#65533;]&#65533;&#65533;&#65533;]&#301;&#65533;&#65533;&#348;-&#65533;&#65533;&#65533;&#65533;&#409;&#65533;&#65533;@&#65533;	!&#65533;pJ&#514;&#65533;&#182;&#65533;&#65533;&#65533;&#65533;x6&#65533;&#65533; &#65533;&#65533;5&#65533; ,&#65533;D[&#65533;0&#65533;&#65533;&#65533;&#65533;&#65533;&#65533;@)&#65533;;&#65533;&#65533;PXY&#65533;[&#65533;&#65533;Q&#65533;C&#65533;C&#65533;6H@&#65533;,&#594;H8BI&#65533;&#65533;-&#65533;&#65533; &#65533;  &#65533;p&#65533;(&#65533;&#65533;I&#516;C&#65533;:x6@&#65533;3(&#65533;3x&#65533;;&#65533;&#65533;&#65533;{&#65533;6X3&#65533;'&#65533;&#65533;&#65533;C&#65533;\&#65533;&#65533;\U&#65533;7&#65533;0&#65533;&#65533;7&#65533;&#65533;X&#65533;&#65533;&#65533;&#65533;N &#65533;&#65533;$@"&&#65533;# &#65533;&#65533;N&#65533;5{E.A&#2040;&#65533;Kg&#1728;&#65533;T&#65533;&#65533;v&#65533;G&#65533;&#65533;&#65533;&#65533;&#65533;&#65533;yp&#65533;fzO&#1774;V&#65533;O&#65533;&#65533;
&#65533;&#65533;&#65533;k&#65533;:&#65533;"8&#65533;3&#65533;5&#65533;(]&#65533;&#65533;&#65533;&#65533;&#65533;:~&#65533;&#65533;&#65533;&#65533;&#65533;&#65533;Q&#65533;Q&#65533;&#65533;&#65533;`Xih&#65533;?&#65533;&#65533;&#65533;]&#65533;E&#65533;&#65533;]&#65533;Nk&#65533;&#65533;qd&#65533;&#65533;&#65533;&#65533;&#65533;&#65533;&#65533;&#65533;&#65533;Uc	&#65533;Zk!*&#65533;&#65533;&#65533;&#65533;k
&#65533;K=T\&#65533;&#65533;&#65533;c&#65533;&#65533;+&#65533;9&#65533;&#65533;&#65533;&#65533;Eb&#65533;[\&#65533;&#1169;&#65533;&#65533;&#65533;&#65533;&#65533;&#65533;D&#65533;m4@&#65533;&#65533;oT&#65533;&#65533;uT^&#65533;T&#65533;#'/&#65533;>&#65533;&#883;&#65533;JS3&#65533;1&#65533;	4%&#65533;q&#65533;#"&#65533;&#65533;"%?&#65533;&#65533;c%&#65533;M&&#65533;=fa.g&#65533;3&#65533;`&&#65533;ugv&#65533;H#&#65533;w&#65533;&#65533;U&#65533;&#65533;x&#65533;gu&#65533;&#65533;&#65533;&#65533;&#65533;_&#65533;&#65533;/&#65533;&#65533;g.&#65533;J%&#65533;t&#65533;	b&#65533;&#65533;%8&#65533;&#65533;*.&#65533; ``$A&#65533;PA&#65533;&#65533;h&#65533;&#512;&#65533;&#65533;&#65533;&#65533;&#65533;3&#65533;C&#65533;QpZ&#65533;&#65533;&#65533;Xp&#65533;W`&#65533;P&#65533;&#65533;6I&#65533;o&#65533;&#65533;-&#65533;&#65533;J`d&#65533;(&#65533;&#142;&#65533;+a&#65533;)&#516;et&#65533;&#65533;g Y(&#65533;KH&#65533;9x&#65533;5H5p7@&#65533;/&#65533;%&#65533;$&#65533;&#1444;&#65533;hl&#65533;&#65533;<&#65533;&#65533;&#65533;	.&#65533;"&#65533; &#65533;ev&#65533;&#65533;%`"&#65533;%&#65533;,weX"X&#65533; &#65533;DHT&#65533;H&#65533;Y&#65533;X&#65533;&#65533;&#65533;5Xjp&#65533;&#65533;x&#65533;e&#65533;
&#65533;0&#65533;Uv&#65533;&#65533;{VfYgq#&#65533;x&#344;}c 5&#65533;Y.Y&#65533;%&#65533;R&#65533;&#65533;kXY L&#65533;T&#65533;`X&#65533;i&#65533;j G&#65533;~&#65533;&#65533;&#227;x&#65533;bn&#65533;^&#65533;&#65533;&#65533;e_<hna&#65533;{G+eS&#65533;>&#65533;&#65533;.&#65533;&#65533;q&#65533;[&#65533;&#65533;&#65533;&#65533;&#65533;&#433;[&#65533;e|y&#65533;&#65533;&#65533;&#65533;/&#65533;V&#65533;&#65533;&#65533;T&#65533;&#65533;&#65533;}HR&#65533;[&#65533;&#65533;&#65533;&#65533;&#65533;&#65533;&#65533;&#65533; JA&#65533;&#65533;&#65533;&#937;&#65533;v\&#65533;s&#65533;&#65533;&#614;&#65533;&#65533;u&#65533;&#65533;&#65533;&#65533;\55&#65533;s&#65533;j&#65533;pp&#65533;&#65533;&#65533;GA&#65533;\&#65533;4&#65533;&#65533;&#65533;&#65533;&#65533;&#65533;]<&#65533;&#65533;o&#65533;&#65533;]&#65533;8&#65533;@Kq&#65533;%Q&#65533;&#65533;&#65533;&#65533;&#65533;&#65533;gq&#65533;=^&#65533;&#65533;&#65533;&#1903;&#65533;&#65533;rH&#65533;w&#65533;0&#65533;&#65533;i]6&#65533;&#65533;^&#65533;&#65533;&#65533;&#65533;&#1600;B&#65533;_&#65533;&#65533; x&#65533;^&#65533;&#65533;&#65533;38K &#65533;Sp&#65533;Y&#65533;\u&#65533;V`&#65533;S JhFx&#65533; &#65533;&#65533;K&#65533;N&#65533;9&#65533;&#65533;BBHx$`&#65533;&#65533; H &#65533;9&#65533;0&#65533;R&#65533;v8&#65533;zxs&#65533;jXa&#65533;V0Q&#65533;H;X&#65533;/&#65533;&#65533;&&#65533;,&#65533;&#65533;1&#920;&#1237;E&#65533;&#65533;H\&#65533;&#825;&#65533;K&#65533;&#65533;X&#65533;&#65533;$&#65533;#&#65533;uY&#65533;u#&#65533;aXQ&#65533;5!&#65533;&#65533;ca &#65533;hR\&#65533;&#65533;1&#65533;&#65533;X&#65533;&#65533;]v&#65533;j1eiO2f&#65533;k5&#65533;O&#65533;&#65533;#6&#65533;#&#65533;A&#65533;&#65533;&#65533;vo_&#65533;&#65533;b&#65533;&#65533;&#65533;&#1197;&#65533;&#65533;&#65533;l&#65533;c&#65533;V&#65533; Y&#65533;h&#65533;f&#65533;&#65533;X%&#157;4&#197;qW&#65533;$G&#65533;w&#65533;&#65533;&#16559;d&#65533;M&#65533;&#1712;\r&#65533;Q9&#65533;&#65533; [5em& m&#65533;W&R&#65533; ?lZm&#65533;&#2678;&#65533;&#65533;z"hZfRp&#65533;&#65533;\&#65533;h&#65533;&#65533;&#65533;&#65533;&#65533;G&#65533;&#1237;&#65533;&#65533;I&#65533;&#65533;&#58060;&#65533;2Rj&#65533;&#65533;&#65533;{&#65533;i&#65533;f@&#65533;&#65533;&#65533;&#65533;&#1402;i&#65533;&#65533;7&#65533;&#65533;&#65533;F&#65533;&#65533;0&#65533;&#65533;&#1255;&#65533;&#1240;&#65533;ZA&#65533;Z&#65533;&#65533;&#65533;&#65533;&#65533;`n&#65533;F&#65533;&#65533;<&#65533;,My&#65533;yt"&#65533;&#65533;&#65533;&#65533; &#65533;v@#&#65533;&#65533;7&#65533;&#65533;9M&#65533;&#65533;&#65533;&#65533;&#65533;0&#65533;&#65533;{&#65533;6&#65533; &#65533;&#65533;M8VXVh&#65533;/sV(&#65533;T&#65533;I&#65533; .&#580;L&#65533;&#65533;L&#1540;N&#65533;O&#65533;L&#65533;H`&#65533;Z@$&#65533;Q@&#65533;oh&#65533;y&#65533;l&#65533;&#65533;xP&#65533;q&#65533;&#65533;kh`X&#65533;I&#1027;1&#65533;&#65533;%&#65533;&#65533;&#65533;bXK&#65533;D1|&#65533;&#65533;hbZ&#65533;L&#65533;&#65533;&#65533;&#65533;&#65533;&#65533;B&#65533;&#65533;$&#65533;M&#65533;v&#65533;%&#65533;&#65533;&#65533;"`:&#65533;&#65533;&#65533;6d&#65533;N4&#65533;&#65533;X&#65533;%&#65533;0Q&#65533;&#65533;x &#65533;&#65533;&#65533;&#65533;&#806;&#65533;&#65533;P&#65533;T&#65533;&#65533;&#65533;U|&#65533;f&#65533;:h&#1185;&#65533;fs&#65533;&#65533;&#65533;'S&#65533;&#65533;&#65533;[8&#65533;&#65533;&#257;&#65533;v0!&#65533;p	&#65533;A&#65533;&#65533;&#65533;6n&#1912;i&#65533;x&#65533;&#65533;l&#1516;e&#65533;&#65533;&#65533;&#65533;\&#65533;.E&#65533;&#65533;
&#65533;g&#470;M&#65533;V&#65533;&#65533;j&#65533;<&#65533;	&#65533;&#65533;&#65533;<}Z&#65533;&#65533;QhNkEe"EJt&#65533;&#65533;l!&#65533;B&#377;4#Um&#1786;A&#65533;&&#65533;&#1849;t&#49078;sO&#65533;zf&#65533;&#65533;K&#65533;&#65533;&#1782;&#65533;&#65533;&#851;'/&#65533;;w&#65533;&#1713;[&#65533;.&#65533;s&#65533;&#653;'X&#65533;&#65533;o&#65533;~&#65533;hQq7&#65533;&#65533;>&#65533;&#65533;X1&#65533;&#662;/c&#940;ys&#65533;mU&#65533;f&#65533;v&#65533;c&#458;&#65533;&#65533;b&#65533;&#65533;Zu&#65533;l&#65533;[&#65533;v&#65533;&#65533;5G&#1132;k&#65533;&#65533;&#65533;&#65533;&#65533;&#65533;&#1341;w&#65533;&#65533;{&#65533;&#41842;;~&#65533;JQ[&#65533;&#65533;-&#65533;{&#65533;8&#65533;&#65533;\&#65533;`v&#65533;&#65533;&#65533;<x<yq&#65533;&#155;'Wn=&#65533;&#65533;&#65533;&#721;&#65533;&#65533;&#65533;}9&#65533;&#65533;&#65533;;w&#65533;C&#65533;&#65533;)/G[m&#65533;&#65533;fM5=&#65533;V&#65533;&#65533;&#65533;}d&#1216;"&#65533;&#65533;H&#65533;F&&#65533;`&#65533;
Fx&#65533;R&#65533;&#65533;h&#65533;&#65533;b&#65533;&#65533;&#854;ZF&#65533;m&#1250;r&#65533;aU&#65533;ae5N:&#65533;J &#65533;&#65533;&#65533;>~&#65533;&#65533;&#65533;&#65533;hp`&#65533;&#65533;h&#65533;$t&#65533;&#65533;d&#65533;&#65533;&#65533;&#65533;F%&#65533;&#65533;&#65533;
*&#65533;&#65533;&#65533;&#65533;*b&#65533;y
(&#65533;&#65533;G &#65533;u&#65533;G&#65533;8"	%&#65533;T&#65533;&#65533;FlpD&#65533;&#65533;b&#65533;:&#65533;&#65533;S&#65533;<&#65533;&#65533;&#65533;\&#65533;(<&#65533;&#65533;CN6&#65533;&#65533;%&#65533;&#65533;&#65533;B&#65533;@/&#65533;&#65533;&#65533;	=&#65533;x$&#65533;T&#65533;&#65533;&#65533;=&#65533;&#65533;'&#65533;&#65533;B5&#1536;&#65533;?q&#65533;G &#65533;&#65533;D&#65533; &#65533;&#65533;*&#65533;>&#65533;&#65533;6&#65533; &#65533;-&#65533;&#65533;V&#65533;&#65533;#&#65533;&#65533;E(&#65533;&#291;&#65533;&#65533;&#65533;&#65533;u&#65533;Y&#65533;&#65533;&#65533;V\r&#65533;&#65533;n<&#65533;&#65533;&#65533;&#65533;&#65533;So&#65533;y}&#65533;&#65533;^&#65533;&#65533;{&#65533;&#65533;&#65533;&#65533;&#65533;^&#65533;&#65533;&#65533;'&#65533;`&#65533;&#65533;3\D&#65533;=L&#65533;S&#65533;&#65533; &#65533;&#65533;,s&#65533;.&#65533;x&#65533;I*&#65533;&#65533;$M3&#65533;,5&#65533;(&#65533;3&#65533;H&#65533;&#65533;&#65533;&#65533;!&#65533;%&#65533;&#65533;&#65533; NH&#65533;&#65533; o&#65533;UUQ7Zq&#65533;N:&#65533;&#65533;&#65533;X&#65533;&#787;n=&#65533;&#65533;s&#65533;&#65533;&#65533;&#65533;O&#65533;x}&#65533;N_&#65533;<&#65533;tu&#65533;bcb&#65533;}F&#65533;xsv&#65533;W&#65533;=6&#65533;dW&#65533;6sr[&#65533;&#65533;o&#65533;&#65533;6F&#65533;I&#65533;&#65533;6&#65533;&#65533;"G&#65533;&#65533;fj=&#65533;&#65533;T&#65533;&#65533;&#65533;?%.&#65533;&#65533;CQ&#65533;&#65533;&#65533;&#65533;&#65533;F&#65533;&#65533;B]&#65533;Q&#28727;&#65533;Y&#65533;y/v&#65533;r1zS&#65533;-v&#65533;&#65533;59<N9&#65533;W&#65533;&#65533;&#65533;&#65533;>0v&#65533;L&#65533;&#65533;&#65533;^&#65533;&#65533;&#65533;&#65533;&#893;7h9~R>&#65533;,TR&#1175;Z&#65533;]&#65533;xR&#65533;'e=R&#65533;&#1764;}&#65533;&#1807;&#65533;&#65533;&#65533;O9&#65533;7&#65533;\&#65533;&#821;&#65533;7&#65533;&#65533;9&#65533;A&#65533;! &#65533;&#65533;@,&#65533;-&#65533;J&#65533;&#65533;(@&#65533;X&#65533;H&#65533;&#65533;&#65533;&#65533;~&#65533;r 
&#65533;&#65533;	Q&#65533;&#65533;&#65533;@&#65533;*Ra
&#65533;p&#65533;(&#65533;&#65533;@8&#65533;T8B&#65533; &#65533;@,B&#65533;&#65533;&#65533;&#65533;&#65533; &#65533;&#65533;(=&#65533;f|}&#65533;&#65533;j&#65533;&#65533;&&#65533;n &#65533;&#65533;j0*&#65533;&#65533;)&#65533;z&#65533;&#65533;
,&#65533;&#65533;0&#65533;&#65533;k&#65533;&#65533;.XA	P &#65533; =X&#65533;&#65533;&#65533;%aY&#65533;*&#65533;&#65533;,=&#65533;AFju&#65533;p&#65533;&#65533;&#65533;&#65533;T l&#65533;&#65533;7&#65533;&#65533;&#65533;%jj&#65533;G&#65533;:&#65533;IF5*&#65533;&#65533;W&#65533;U&#65533;}&#65533;w&#65533;&#65533;]`&#65533;s;&#65533;d&#65533;<&#65533;3&#65533;&#65533;&#65533;&#65533;Fu[&#65533;F9&#65533;O&#65533;&#65533;&#65533;*N&#65533;
^<B&#65533;p2&#65533;&#65533;&#65533;Lc&#65533;&#65533;T_&#65533;x&#1214;&#65533;&#65533;f6&#65533;6&#65533;&#65533;Ml.&#65533;3W9W&#65533;&#65533;&#65533;&#65533;&#65533;ij!&#65533;=&#65533;U&#65533;v&
]qaT]&#65533;&#65533;&#65533;&#65533;&#65533;/&#65533;S&#65533;a&#65533;&#65533;a&#22481;h@&#1027;
&#65533;"&#65533;Q&#65533;A&#65533;&#65533;P&#65533;@3iNF&#65533;3&#65533;&#648;.@T1]U&#65533;&#65533;L9U&#65533;6T&#65533;&#65533;&#65533;&#65533;*9&#65533;8Q&#65533;&#65533;&#65533;&#65533;4&#65533;&#65533;iFw&#65533;&#65533;&#65533;4+&#65533;&#65533;u&#65533;1&#65533;&#65533;&#65533;&#65533;&#65533;&#1873;&#65533;&#65533;&#1971;&#65533;&#65533;&#65533;&#936;H&#65533;&#59034;&#65533;>];O+&#65533;s;&#65533;,&#65533;&#65533;&#65533;C
3Py&4+&#134;&#65533;n&#65533;&#65533;
&#65533;b#&#65533;Y/&#65533;&#65533;Th&#65533;$B&#65533;[&#65533;&#65533;&#65533;&#65533;&#65533;&#65533;sM+^yS"&#65533;&#65533;&#65533;e&#65533;,Y&#65533;&#65533;&#65533;&#65533;.+&#65533; G:&#65533;QR,a*(8&#65533;&#65533;<i[O&#1152;5&#65533;
P&#65533;&#65533;&#65533;,&#65533;&#65533;VaIB&#65533;&#65533;2&#65533;&#65533;;lB&#65533;H&#65533;l&#65533;4[U&#65533;&#65533;X&#65533;&&#65533;<&#65533;&#65533;Vp&#65533;&#65533;7&#65533;&#65533;&#65533;D$1>X"&#65533;@&#1314;&#65533;qO~&#65533;&#65533;h&#65533;&#65533;&#65533;:&#65533;&#65533;w&#65533;&#65533;&#518;4&#65533;&#65533;_&#65533;"phBD&#65533;&#65533;@$0&#65533;	H&#65533;&#65533;&#65533;~q F &#65533;&#65533;/&#65533;&#65533;f0&#65533;@A&#65533;&#65533;&#65533;"&#65533;
&#65533;&#65533;&#65533;+$kI(&#65533;vpi&#65533;&#65533;Z&#65533; g_&#65533;Ua `&#65533;&#65533;pw\2-&#65533;&#65533;&#65533;&#65533;s&#65533;+&#65533;&#65533;d&#65533;;9/z&#65533;&#65533;&#65533;&#65533;w&#65533;&#65533;w&#65533;&#65533;&#65533;d&#65533;_&#591;&#65533;&#65533;&#65533;&#65533;&#65533;&#65533;=&#65533;	&#65533;v&#65533;C+&#65533;&#65533;1u&#65533;l>b&#65533;&#65533;^C&#65533;&#65533;&#65533;E,rQ&#65533;i&#65533;&#65533;'&#65533;&#65533;	5&#65533;&#65533;gP&#65533;&#65533;l-J&#65533;&#65533;&#65533;&#65533;&#65533;&#65533;&#65533;&#1596;&#65533;&#65533;&#65533;r!&#65533;&#65533;g~&#65533;&#65533;kbcQ&#65533;-?&#65533;U&#65533;&#65533;&#65533;4s&#65533;&#65533;Q&#65533;&#65533;&#65533;&#818;.&#65533;\&#65533;[&#65533;O&#65533;&#65533;Q&#65533;&#65533;|&#65533;~&#65533;&#65533;&#65533;Km&#65533;S&#65533;&#65533;lB&#65533;&#65533;H&#65533;&#65533;&#65533;Mh&#65533;n[&#65533;6&#42811;U&#65533;&#65533;&#65533;&#65533;&#65533;6&#44465;&#65533;z~&#65533;&#65533;&#65533;&#65533;&#65533;&#65533;&#65533;T &#65533;9&#65533;O&#65533;&#65533;Yw&#65533;&#65533;&#65533;&#65533;&#65533;k&#65533;v&#65533;&#1767;S&#65533;&#65533;n&#65533;nv&#65533;f&#65533;_&#65533;&#65533;f&#65533;9&#65533;&#65533;&#65533;&#65533;9&#65533;&#65533;F*8&#65533;^&#10258;&#377;o&#65533;'F&#65533;&#65533;&#65533;"&#65533;-&#65533;'&#65533;&#65533;wm&#65533;&#65533;&#65533;)?&#65533;7\%&#65533;&#65533;&#65533;3&#65533;&#65533;U&#65533;&#442;&#65533;&#65533;&#65533;\` Z&#65533;D&#65533;&#577;
&#65533;g&#65533;Q&#65533;4 &#65533;DR&#65533;X &#65533;&#65533;&#65533;M&#65533;&#65533;fB&#65533;)R&#1098;W &#65533;&#65533;P&#346;1&#65533;=&#65533;\&#65533;&#65533;P>b&#65533;P$>&#65533;p&#65533;&#65533;&#65533;&#65533;&#65533;'&#65533;&#897;&#65533;&#65533;j7&#65533; &#65533;6&#65533;!&#65533;[&#65533;&#65533;&#65533;@&#65533;&#65533;0&#65533; 4&#65533;PP+p[@&#65533;@&#65533;&#65533;&#65533;mAx&#65533;`P&#65533;	F&#65533;&#65533;&#65533;&#65533;@&#65533;=x&#65533;&#65533;&#65533;!,&#65533;&#65533;R&#65533;&#65533;e&#65533;BR&#65533;G&#65533;#&#65533;8`t&#65533;&#65533;&#513;!&#65533;&#65533;&#65533;z&#65533;#&#401;&#65533;&#65533;&#484;5y&#65533;4&#65533;&#65533;&#65533;<&#65533;&#65533;(#&#65533;&#65533;&#65533;&#65533;&#65533;&#65533;&#65533;&#65533;&#65533;k&#65533;&#65533;R~v&#65533;&#65533;|&#65533;&#306;&#65533;&#65533;&#65533;b&#1341;P]&#65533;(&#65533;&#65533;F4&#65533;&#65533;\&#65533;&#65533;&#456;FP*Zk&#65533;)Nb&#65533;&#65533;&#65533;y&#65533;p&#65533;)&#65533;&#65533;"&#65533;>&#65533;&#65533;]&#65533;&#65533;&#65533;@&#65533;u&#65533;&#65533;u&#65533;t&#65533;&#65533;&#581;&#1248;&#65533;:&#65533;&#65533;Y&#65533;\&#65533;&#65533;&#65533;E^&#65533;&#65533;_X&#65533;&#65533;DaX&#65533;IF&#65533;Y`Z`&#65533;\&#65533;GC5&#1320;1&#65533;q&#65533;A&#65533;&#65533;Ud&#65533;&#65533;&#65533;
j&#65533;b&#65533;&#65533;&#65533;&#65533;e&#65533;&#65533;,A&#1301;&#65533;&#65533;v&#65533;&#65533;&#65533;&#65533;&#65533;&#65533;&#65533;|L&#65533;_H&#65533;*&#65533;G|&#65533;&#65533;&#65533;z@&#65533;&#65533;qUt$LC8&#65533;&#65533;&#65533;&#65533;&#65533;&#65533;xLa
&#65533;|$&#65533;&#65533;@&#65533;TMuX&#65533;&#65533;@&#65533;b&#65533;G&#65533;QL&#65533;Vr&#65533;&#65533;&#65533;5H&#65533;@&#65533;&#65533;M&#776;&#65533;&#65533;&#65533;a~Y&#65533;&#65533;a&#65533;&#1377;&#65533;&#1825;/=OaQ&#65533;Bi&#65533;9&#65533;&#65533;:&#65533;B&#65533;@
&#65533;&#65533;&#65533;a	&#65533;p&#65533;l &#65533;&#65533;&#65533;V%ZI`	$I <&#65533;D &#65533;@&#65533;&#65533;$&#65533;B	&#65533;&#65533;*&#65533;&#65533;,&#65533;-&#65533;%,&#65533;!"4&#65533;#&#65533; &#65533; &#65533; B0.$&#65533;b' 7&#65533;&#65533;;&#65533;:(Zv5&#65533;&#65533;)_9lC44&#65533;20&#65533;B*&#65533;&#65533; 8!&#65533;A8&#65533;&#65533;!&#65533;@
PV&#65533;q t@&#65533;&#65533;&#65533;&#65533;&#65533; &#1024;&#65533;=&#65533;lX0&#65533; d&#65533;&#65533;	A&#65533;AA&#65533;&#65533;&#65533;&#65533;&#65533;y&#65533;&#65533;&#65533;&#65533;1&#65533;&#65533;x&#65533;&#65533;&#65533;&#65533;%&#65533;&#65533;&#65533;/&#65533;&#65533;&#606;&#65533; &#65533;&#65533;&&#65533;&#65533;&#65533;&#762;&#65533;=&#65533;&#65533;w&#65533;XJ&&#65533;&#65533;5 ;&#65533;&#65533;=&#65533;&#65533;K&#65533;dM&#65533;$*-YR&#65533;&#65533;(LV&#65533;FU&#65533;j&#65533;5t&#65533;0&#65533;B/&#65533;/HS5&#65533;T&#65533;%!&#65533;&#65533;&#65533;&#1305;Q&#65533;a&#65533;&#65533;&#65533;&#65533;P&#65533;&#65533;&#65533;&#65533;M&#65533;l&#65533;TnTe4&#65533;bA#&#65533;&#65533;d2:
&#1256;&#1272;&#1566;I&#65533;|&#65533;&#65533;&#65533;d&#65533;@&#65533;&#65533;U&#65533;^&#65533;&#65533;._f`N&#65533;&#65533;&#65533;&#65533;c$&#65533;[`*&#65533;^&#65533;&#65533;OB&#65533;&#65533;]&#65533;_V&#65533;&#65533;T&#65533;t&#65533;%YB&#780;D8<&#65533;b&&#65533;&#65533;&#65533;&#65533;h&#65533;&#65533;,Q[,qE]z&#65533;&#65533;X&#65533;Q&#65533;Uq&#65533;|@[w&#65533;&#65533;&#65533;&#65533;A&#65533;&#65533;b&#65533;O	bG`Ta&#65533;N&#65533;0&#65533;&#65533;U&#65533;A&#65533;%&#65533;=f&#65533;0gs&#65533;&#65533;TI&#65533;F&#26913;qe&#65533;&#65533;[v&#65533;!&#65533;i_&#65533;&#65533;Qd%&#65533;xgV&#65533;&#65533;X&#65533;&#65533; &#65533;w&#65533;DVN&#65533;&#65533;&#65533;&#65533;&#65533;U&#65533;b&#65533;$/&#65533;AT&#65533;&#65533;&#65533;d&#65533;&#65533;A0&#65533;"m&#65533;&#65533;&#65533;&#65533;E&#65533;0&#65533;&#65533;&#65533;4&#65533;&#65533;#|&#65533;*&#65533;B(&#65533;&#65533;* &#65533;+&#65533;&#65533;#&#1793;&#65533;&#65533;"D&#65533;#D&&#65533;%X&#65533;$@B$&#65533;!&#65533;&#65533;4&#65533;&#65533;&#65533;&#65533;IRy]&#65533;X&#65533;2 C2$&#65533;1,4(B(&#65533;B/|B&#65533;&#65533;X&#65533;&#512;&#65533;&#65533;Eb&#65533;&#65533;&#65533;&#65533;&#65533;&#65533;&#65533;@&#65533;&#65533; &#65533;&#65533;B&#65533;@&#65533;,&#65533;&#65533;&#65533;&#65533;&#65533;&#65533; &#65533;&#65533;&#65533;,&#65533;&#1970;&#65533;&#65533;&#65533;@&#65533;)&#65533;&#65533; &#65533;P&#65533;D&#65533;&#65533;&#65533;)&#65533;&#65533;&#65533;
"&#65533;9&#65533;^GNZ[&#65533;>&#65533;&#65533;;1j&#65533;&
&#65533;8&#65533;&#65533;&#65533;&#61778;&#65533;&#65533;&#65533;&#65533;&#65533;&#65533;w_2&#65533;YK&#65533;&#65533;&#65533;&#65533;^t&#65533;^d_ L&#65533;&#65533;&b&#65533;&#65533;&#1044;&#65533;&#65533;X&#65533;48&#65533;1&#65533;0/&#65533;0(5Z&#65533;\&#65533;M0&#65533;6H&#65533;sv&#65533;&#65533;Pg{j&#65533;p&#543;&#65533;&#671;&#65533;N\I=&#65533;&#65533;&#65533;&#65533;&#65533;`&#65533;V( &#65533;e2&#65533;&#65533; &#65533;&#65533;%&#65533;X&#65533;&#65533;&#65533;&#1171;]&#65533;&#65533;&#65533;}&#65533;&#65533;&#65533;&#65533;+&#65533;`&#65533;&#65533;+&#65533;&#65533;aJ&#65533;*2&#65533;&#65533;&#65533;F!&#65533;(&#65533;y&#65533;d+&#65533;&&#65533;MG&#65533;&#65533;&#65533;+&#65533;*&#65533;&#65533;H&#65533;&#65533;&#65533;W&#65533; &#65533;&#647;`&#775;Qi&#65533;{4&#65533;&#65533;&#65533;&#65533;`W&#65533;q]&#65533;&#65533;&#1267;&#65533;&#65533;U	&#65533;&#65533;&#65533;y\a&#65533;rG{&#65533;&#65533;zTU`d,&#65533;&#65533;l&#65533;T&#65533;&#65533;Y&#65533;}`&#65533;|&#65533;&#65533;a&#65533;`&#1066;`&#65533;&#65533;`&#65533;Y&#65533;i&#65533;&#65533;W~&#65533;S&#65533;a&#1250;T&#65533;-m&#65533;8&#65533;&#65533;&#65533;&#65533;&#65533;&#65533;&#65533; &#65533;!&#65533;&#65533;UzY&#65533;&#65533; &#324;m&#65533;&#65533;R:&#65533;C1&#65533;&#65533;@&#65533;`&#65533;`&#65533;&^"I0&#65533;EI&#65533;&#65533;]$b I@h@&#65533;A7&#65533;!XB(&#65533;+&#65533;&#65533;)&#65533;B'<&#65533;&#65533;&#65533;&#65533;&#65533;&#65533;&#65533;&#65533;"<&#65533;$XB&lB&#65533;j&X%4&#65533;#&#65533;6&#65533;Cx!aa_&#65533;&#65533;&#65533;8&#65533;&#65533;6\&#65533;2|&#65533;&#65533;.C4&#65533;&#65533;2|T&#65533;&#65533;@&#65533;&#65533;&#65533;W&#65533;&#65533;{&#65533;@&#65533;&#65533;&#65533;0K&#65533;6&#65533;&#65533;&#65533;&#65533;&#65533;&#65533;A&#65533;&#65533;@!}&#65533;&#65533;h^&#65533;&#65533; &#65533;&#65533;&#65533;A&#65533;i|&#65533;]&#65533;&#65533;	&#65533;&#65533;	&#65533;@lK&#65533;@
&#65533;@	$&#65533;&#65533;%&#856;&#65533;k&#65533;&#65533;o &#65533;/[&#65533;+&#65533;\&#65533;K&#65533;!&#65533;&#65533;&#742;&#65533;J&#131;JF&#65533;;&#65533;$Op&#1660;Xp=9`:p&#65533;SM!&#65533;&#65533;Cc|C&#65533;1&#65533;1&#65533;(1(&#65533;5&#65533;&#65533;&#65533;&#276;&#1076;&#65533;&#65533;&#65533;&#65533;rH&#65533;&#65533;&#65533;&#1134;&#65533;Sv&#65533;&#65533;"&#65533;JM&#65533;W&#65533;&#65533;&#65533;&#65533;_*&#65533;&#65533;twu&#65533;&#65533;%&#65533;&#65533;RM&#65533;|j&#65533;&#65533;&#65533;m,&#65533;&#65533;oj&#65533;y 'up&#65533;&#65533;&#65533;&#65533;x&#65533;&#65533;w&#65533;&#65533;&#65533;&#65533;1P}&#65533;BU&#65533;&#65533;ofG&#65533;&#65533;f&#65533;0&#65533;&#65533;&#65533;1m&#1426;^&#65533;&#65533;&#65533;ga&#65533;lrvg>!&#65533;&#65533;9_"7&#65533;5&#65533;&#65533;&#65533;&#65533;x&#378;&#65533;G&#65533;J&#1395;a&#433;&#65533;fiN[&#65533;a&#65533;~\&#65533;Q)rvy&#65533;'#&#65533;(+!"&#65533;x&#65533;&#65533;?-&#65533;+&#65533;d~&#65533;&#65533;+Gg|&#65533;&#65533;X&#65533;g&#65533;&#65533;&#65533;&#65533;o&#65533;2&#65533;&#65533;&#65533;&#65533;JF&#65533;&#65533;&#65533;M&#1904;&#65533;7&#65533;&#65533;:0%h&#65533;	h@&#65533;`&#1417;&#65533;'V@X&#65533;&#65533;2&#65533;~%&#65533;&#65533;&#65533;$&#65533;D@\@&#65533;A$&#65533;B(P&#65533;$dB(&#65533;&#65533;&#925;&#65533;;&#1473;Hp&#65533;t&#65533;&#65533;A8&#65533;%\&pB'xB&#65533;l&#65533;&PB&&#65533;B5&#65533;&#65533;9x&#65533;3&#65533;&#65533;&#65533;QC1$6&#65533;&#65533;3&#65533;&#65533;1&#65533;1P&#65533;7&#65533;&#65533;4&L&#65533;&#65533;&#65533;@&#65533;@&#2880;	&#65533;&#65533;&#65533;&#65533;.&#65533;o&#65533;&#65533;&#65533;&#65533;i8^&#65533;@&#65533;&#65533;&#65533;&#65533;&#65533;%$&#65533;:&#65533;&#65533;i&#65533; &#1929;@
&#65533;&#65533;&#65533;&#65533;
&#65533; 	&#65533;)<PA&d&#65533;;8*H
p&#65533;$j&#1324;&#65533;Gzu&#65533;+<&#65533;&#65533;<5&#65533;&#65533;uZ&#65533;=&#65533;K&#65533;T0&#65533;&#65533;E7J]&#65533;RZ70&#65533;&#65533;&#65533;P&#65533;P&#65533;&#65533;&#65533;x&#65533;3I&#65533;044C1,&#65533;5&#65533;&#65533;P&#65533;&#904;N=&#65533;&#65533;i&#65533;4E&#65533;&#65533;g&#1542;&#300;&#65533;1q&#65533;&#65533;&#65533;)T?&#65533;:rw&#65533;&#65533;&#65533;&#65533;K&#65533;~&#65533;&#65533;4&#65533;^&#65533;y&#65533;&#65533;^&#65533;&#65533;&#65533;&#65533;%K&#65533;&#65533;&#65533;v8[&#65533;6S&#65533;&#65533;&#327;&#65533;&#65533;G &#65533;6&#65533;&#65533;6q&#65533;o&#65533;&#65533;r+wk)&#65533;&#65533;9t&#65533;=w&#65533;&#65533;lk&#65533;&#65533;ng&#65533;{&#65533;&#65533;n7&#65533;wrJ&#65533;&#65533;&&#65533;&#65533;lW{&#65533;7we&#65533;{&#65533;v;&#65533;w&#65533;&#65533;&#65533;&#65533;&#65533;&#65533;B&#65533;~O_&#65533;m&#376;8&#65533;H4$8$&#65533;&#65533;$QM&#65533;&#65533;&#65533;&#65533;&#1533;7&#65533;&#65533;_{{0&#65533;,!W&#65533;&#65533;&#65533;&#65533;&#65533;l?Y&#65533;&#65533;&#65533;E&#65533;&#65533;&#65533;&#65533;ag&#65533;&#65533;&#65533;<m0_&#65533;U>{&#65533;!&#65533;&#65533;'Z&#896;l&#65533;&#25107;EY&#65533;8&#65533;4&#65533;&#65533;&#65533;&#65533;"!&#65533;~e&#65533;,	&#65533;&#65533;7C&#65533;<&#65533;P&#65533;\ &#65533;'(&#65533;@(&#65533;&#65533;'`&#65533;%pB)&#65533;&#65533;,&#65533;&#65533;*\&#65533; &#65533;`&#65533;h&#65533;#x(|&#65533;A&#65533;B(4(t,(6&#65533;&#65533;&#65533;&&#65533;M:|C3&#65533;B"x4&#65533;&#65533;^&#65533;yY&#65533;1HC6T&#65533;2&#65533;B)&#65533;&#65533; &#65533; Q&#65533;&#65533;	&#65533;&#65533;
&#65533; &#65533;&#65533;4&#65533;@&#65533;&#65533;t&#65533;#&#65533;H&#1586;&#65533;@&#1280;&#65533;&#65533;&#65533;&#65533;&#65533;&#65533;: &#65533;&#65533;&#65533; &#65533;&#65533;&#65533;&#65533;)&#65533;&#65533;&#65533;	&#65533; &#65533;&#65533;&#533;&#65533;&#65533;&#65533;&#65533;&#65533;&#65533;5$&#65533;\&#65533;&#65533;J*[&#65533;5G&#65533;&#65533;&#65533;E<&#65533;$&#65533;&#65533;&#65533;&#65533;&#65533;~&#65533;&#65533;&#65533;&#65533;&#65533;&#65533;]&#65533;j&#65533;&#65533;&#65533;i&#65533;&#65533;&#65533;&#65533;&#65533;&#65533;&#65533;2&#65533;NJ&#65533;&#65533;&#65533;8|C54&#65533;1C38C2&#65533;2`&#65533;BXGBdk?Q&#65533;-O&#65533;e&#65533;&#65533;c?&#65533;Eh&#65533;WN\/K&#65533;&#65533;&#65533;&#544;D\Y &#65533;9&#1176;vK&#65533;&#65533;&#65533;:&#65533;&&#65533;&#65533;e&#65533;&#65533;&#65533;&#65533;:&#65533;&#65533;<(U},&#65533;lR&#65533;2&#65533;S&#65533;{ L&&#65533;|>&#65533;:<&#65533;~0Y&#65533;&#65533;&#65533;&#65533;&#65533;?Y&#65533;&#65533;&#65533;h&#1514;B&#65533;:x&#65533;;&#65533;&#65533;&#65533;&#1229;2p&#65533;f'&#65533;&#65533;|R&#65533;1~&#48723;M&#65533;Q&#65533;r&#65533;)&#65533;#&#65533;&#65533;u&#65533;}&#65533;&#1764;&#65533;[&#65533;MV1)_&#65533;_UsO&#65533;v&#65533;&#65533;&#65533;&#65533;y&#65533;&#65533;&#65533;v&#65533;&#65533;&#65533;&#65533;(&#65533;$K&#65533;K&#65533;:&#65533;&#65533;&#65533;&#65533;u&#65533;;&#1515;l9x&#65533;&#65533;Q&#65533;"&#65533;ov&#65533;m"&#65533;c&#65533;M&#65533;,vc;g&#65533;k~-&#65533;0I&#65533;/&#65533;G&#65533;y&#65533;&#65533;&#65533;&#65533;t&#65533;q&#65533;&#65533;K&#65533;Ts&#65533;6	&#65533;&#65533;:\,&#65533;&#65533;T&#65533;&#65533;g&#65533;&#65533;9&#65533;h&#65533;&#65533;7O&#65533;(@H &#65533;&#65533;L&#65533;&#1281;(&#1282;*&#65533;&#65533;'&#65533;&#65533;%x&#65533;]*`&#65533;A|&#65533;@&#65533;c &#65533;&&#65533;&#65533;(&#65533;(&#65533;&#65533;(|B&#65533;wL)&#1026;2x&#65533;Yw&#65533;&#65533;:&#65533;&#65533;2&#65533;`&#65533;&#65533;1(6FX&#65533;K &#65533;0a&#596;sE&#65533;0N&#65533;(&#65533;	#H&#65533;h1c>8&#65533;&#65533;Q&#65533;&#65533;&#65533;#Ir&#1841;&#65533;G6d&#65533;x&#65533;BF&#65533;0b&#65533;&#65533;&#65533; BLb&#264; @<LAb&#65533;&#65533; 4&#65533;&#34886;&#1398;u&#65533;&#65533;&#65533;&#65533;w&#65533;*=&#65533;&#65533;&#1459;W&#65533;&#65533;W&#65533;Z&#65533;&#915;'&#65533;j<&#65533;&#65533;&#65533;=K&#65533;&#65533;;w&#65533;&#1721;&#65533;*&#65533;]&#65533;&#65533;v&#65533;&#65533;&#679639;&#65533;u&#65533;&#65533;[&#65533;&#65533;`&#65533;&#65533;&#65533;5&#65533;&#65533;/&#65533;&#65533;&#65533;&#1057;;W&#65533;&#1849;&#65533;&#65533;&#789;&#65533;&#65533;&#65533;8m&#1172;-&#65533;6MY1b&#820;&#65533;'.&#65533;&#65533;q&#65533;\&#982;;&#65533;&#65533;&#65533;&#65533;&#65533;&#65533;&#65533;&#65533;[7n&#1860;w&#65533;&#65533;ypn&#197;os&#65533;M[t&#65533;&#1712;a&#65533;F&#65533;z&#65533;&#65533;&#1501;S&#65533;&#65533;-&#65533;&#65533;&#65533;&#717;'?.h&#65533;&#65533;&#65533;%&#65533;&#65533;&#65533;&#65533;&#65533;\&#65533;&#65533;&#65533;w&#65533;&#65533;&#65533;&#65533;&#65533;&#65533;/+.&#65533;&#65533;&#65533;+&#65533;&#65533;CL&#65533;*[p&#65533;s&#1057;&#65533;&#65533;&#65533;y&#1074;&#65533;T0B&#65533;.&#65533;LB&#65533;*l/&#65533;&#65533;Q0&#65533;K&#65533;CD,[d&#65533;&#65533;&#65533;^\&#65533;&#65533;&#65533;&#65533;{&#65533;&#65533;&#65533;&#1314;G&#65533;v&#65533;y&#65533;&#65533;&#65533;&#65533;I&#65533;&#65533;&#65533;&#65533;&#65533;A#&#1292;&#65533;%&#65533;&#65533;&#65533;&#65533;&#65533;LC
D&#65533;&#65533;&#65533;qK&#65533;1&#65533;0&#65533;0&#65533;&#65533;&#65533;:&#65533;4D&#65533;&#65533;&#65533;&#812;2)MR&#65533;1&#65533;'&#65533;&#1170;O&#1011;&#65533;&#1014;&#65533;&#65533;q/&#65533;&#65533;"t&#65533;&#1617;&#65533;&#65533;&#65533;2$&#65533;&#65533;r&#641;4&#65533;&#65533;&#137;&#65533;&#65533;.M&#65533;&#65533;:&#65533;t&#65533;&#2046;&#65533;9&#65533;.&#65533;&#65533;&#65533;TU]&#65533;UV&#65533;&#65533;f&#65533;T&#65533;kn&#65533;ll&#65533;&#65533;V&#60929;.W&#65533;&#65533;5Wl&#65533;&#65533;&#65533;k&#65533;&#65533;&#65533;&#65533;&#65533;&#64387;&#65533;Uh&#65533;#o&#65533;T&#65533;;5r&#65533;q'`&#65533;X!<&#65533; &#65533;4&#65533;&#65533;8&#65533;&#65533;&#65533;6&#65533;`&#65533;x'&#65533; &#65533;&#18240;&#65533;4P@16y&#65533;&#65533;TD&#65533;DK(&#65533;&#65533;RL&#339;Jy&#65533;&#65533;4&#65533;&#65533;&#65533;XCOJeRF&#65533;8&#65533;K,&#65533;&#65533;]&#65533;&#65533;1&#65533;1&#65533;9&#65533;T&#65533; B"&#65533;d`&#65533;&#65533;&#65533;:h&#65533;&#1093;&#65533;\T&#65533;&#65533;%vx&#65533;&#65533;&#65533;"2a&#65533;X&#65533;&#65533;NBi&#65533;N&#65533;&#65533;&#65533;&#65533;~&#65533;&#65533;r&#65533;&#65533;\&#65533;&#65533;k&#65533;p&#65533;&#65533;&#65533;&#65533;!TA&#65533;RJ&#65533;DP
(T8!&#65533;>&#65533;&#65533;T&#65533;!S&#65533;y&#65533;-x&#65533;&#275;-&#65533;&#65533;&#65533;@&#65533;&#65533;o&#65533;&#65533;&#65533;p&#65533;&#65533;zg&#65533;/&#65533;
E)_R&#65533;S0N&#65533;Hot&#65533;+Q,A\&#65533;I&#65533;&#1606;&#65533;h&#65533;&#65533;u&#65533;e&#65533;i&#65533;&#65533;q&#65533;&#65533;PR&#65533;*&#65533;L&#65533;6&#65533;&#65533;,&#65533;r&#65533;)&#65533;QC&#65533;8o&#65533;S&#65533;&#65533;`&#65533;n&#65533;]&#65533;&#65533;~&#65533;Zo/&#65533;&#65533;Hu^&#65533;H']O&#65533;&#65533;&#65533;&#65533;&#65533;&#65533;&#65533;&#65533;&#65533;&#65533;{&#65533;&#65533;&#65533;&#65533;&#65533;&#802;&#65533;&#65533; o&#65533;&#65533;&#65533;\&#65533;&#1164;&#65533;&#65533;t&#65533;5-&#65533;EbL&#65533;&#65533;A&#65533;-&#65533;&#65533;&#65533;&#717;j&#65533;&#65533;m&#65533;u~a`&#65533;"&#65533;&#65533;&#65533;+&#65533;&#65533;&#448;(9&#65533;&#65533;&#65533;2&#65533;&#65533;&#65533;
/t&#65533;&#65533;&#65533;2,&#65533;&#65533;Z$C&#840;D$"&#65533;a&#65533;d &#65533;&#65533;p&#65533;
&#65533;&#65533;U&#65533;&#65533;&#65533;&#65533;	&#65533;&#65533;&#65533;&#65533;*&#65533;&#65533;QV&#65533;&#65533;yT&#65533;?&#65533;&#65533;&#65533;&#65533;&#65533;(&#65533;&#65533;D&#65533;9&#65533;0cHIJ=&#65533;y&#65533;q&#65533;H&#65533;&#65533;3k&#65533;l|&#65533;L&#65533;*9&#65533;&#65533;c&#65533;&#407;&#65533;&#65533;&#65533;8&#65533;&#65533;r&#65533;&#65533;&#65533;gz&#65533;&#65533;xC&#65533;&#65533;mY&#65533;I&#65533;u&#65533;#-&#65533;	'&#65533;&#65533;&#65533;c&#65533;8E)&#65533;&#65533;X&#65533;V&#65533;&#65533;qq &#65533;&#1664;&#65533;.l@&#65533;W&#65533;u&#65533;|i&#65533;h&#65533;)laU&#65533;`&#65533;&#65533;&#65533;&<A0KH&#65533;&#65533; &#65533;&#65533;&#65533;"!@&#65533;*!&#65533;Q&#65533;&#65533;8(0!	Gb&#65533;&#65533;&#65533;9&#65533;QgL#;&#65533;@&#65533;*&#65533; &#65533;&#65533;&#65533;6&#65533;&#65533;Q
[ &#65533;&#65533;xE*X&#65533;&#65533;J&#1537;	3`&#65533;	J`&#65533;&#65533;1&#1050;&#1634;&#65533;P&#65533;=&#65533;&#65533;<2&#65533;&#65533;@"&#65533;Aj@&#65533;&#65533; &#65533;:&#65533;A&#1684;&#65533;&#65533;&#65533;@6xhDu&#65533;&#65533;&#65533;&#65533;~&#65533;)DD0&#65533;&#65533;&#65533;.`A	&#65533;&#65533;&#65533;@F&#65533;&#65533;)&#65533;&#65533;&#65533;&#65533;>&#65533;&#65533;&#65533;&#65533;&#65533;?&#65533; &#65533;Nyi&#65533;aZ&#288;&#65533;UFR&#65533;KR&#50468;&#65533;&#65533;v&#65533;&#65533;Cj!&#65533;&#65533;&#65533;&#65533;&#65533;&#65533;Pt&#65533;&#65533;F5&#65533;1&#65533;\&#65533;&#65533;p&#65533;7&&#65533;@2&#65533;GqQ^&#65533;q\&#65533;&#65533;&#65533;&#65533;o&#65533;#&#65533;L*&#65533;8&#1864;&#65533;p~&#65533;&#65533;i|&#65533;9&#65533;&#65533;&#65533;#&#65533;O&#65533;c=&#65533;&#65533;R&#65533;&#65533;&#65533;o~&#65533;&#65533;Gh&#65533;&#1503;&#65533;&#65533;&#65533;qy&#65533;&#733;&#65533;?&#65533; &#65533;2&#65533;E&#65533;l&#65533;&#65533;V&#65533;KY&#146;b"&#65533;HQ&#65533;&#65533;&#65533;p$ &#65533;&#65533;&#65533;.8"&#65533;r&#65533;&#65533;=&#65533;&#65533;~&#65533;nq}&#65533;2	&#65533;2b&#65533;ug&#65533;]u(i&#65533;&#65533;&#65533;k3&#65533;&#65533;|w&#65533;"b&#4327;&#65533;).&#65533;5&#65533;|&#65533;&#65533;^&#65533;&#65533;hP&#65533;&#65533;<xE,&#65533;&#65533;&#65533;&#65533;&#65533;&#65533;&#65533;&#65533;A&#65533;&#65533;Wt|5&#65533;g&#65533;4)&#1896;&#65533;&#65533;&#65533;&#65533;&#65533;k0&#65533;`9&#65533;7&#65533;&#65533;&#65533;&#65533;&#65533;&#65533;ER&#65533;&#65533;&#65533;&#65533;lhN&#65533;&#65533;F~cy&#65533;{&#65533;&#65533;V&#65533;&#710;&#65533;7"&#65533;&#65533;&#65533;&#65533;?W&#65533;(&#65533;u&#65533;uHF&#65533;=&#65533;&#65533;&#65533;&#65533;$&#65533;&#65533;F&#65533;F L@&#65533;h&#65533;&#65533;&#65533;@(0&#65533;
\&#65533;&#65533; &#65533;&#65533;&#65533; 0@&#65533;&#65533;&#65533;FP&#65533;M&#65533;b&#65533; f%&#65533;&#65533;	&#65533;Y"&#65533;x$&#65533;6pA
LP&#65533;&#65533;`DpB&#65533;&#65533;E,XQ
ND&#65533;x&#65533;&#65533;*&#65533;q&#65533;c&#65533;&#65533;h&#65533;+X&#65533;&#65533;H&#65533;&#65533;	>&#65533;^&#65533;R@&#65533;&#65533;`&#65533;"&#65533;GlB&#65533;(&#65533;X@&#65533;&#65533;&#65533;&#65533;:&#65533;g(J&#65533;&#65533;D##&#65533;l&#65533;&#65533;&#1824;b8&#65533;&#65533;GY"c&#65533; ;5<_&#65533;&#65533;&#65533;`l8&#65533;&#65533;uNH&#65533;<&#65533;"&#65533;&#65533;3&#65533;&#65533;&#65533;&#65533;&#65533;&
OH&#65533;&#65533;&#65533;f&#65533;4@	&#65533;&#65533;VuF&#1696;dZ$&#65533;6&#65533;/.&#65533;&#65533;&#65533;`&#1956;g&#65533; ^&#65533;&#65533;(&#65533;&#65533;s&#65533;&#65533;&#65533;&#65533;&#65533;&#65533;!H%ix&#65533;&#65533;8:&#65533;&#65533;&#65533;&#65533;&#65533;&#65533;&#65533;(&#65533;5&#65533;a&#65533;&#65533;&#917;=#&#65533;w&#65533;&#65533;&#65533;&#65533;2&#65533;&#65533;&#65533;L&#65533;{&#1584;&#65533;9&#65533;&#65533;.yI&#65533;Foz6&#65533;&#65533;x$+==V6&#434;Q&#65533;f&#65533;9&#65533;&#65533;&#65533;&#65533;&#65533;&#65533;&#65533;&#65533;N?&#65533;&#65533;~j&#65533;&#65533;&#65533;X&#1898;&#65533;?&#65533;&#65533;`&#65533;D&#65533;?&#1352;e:T&#65533;&#65533;A&#65533;&#65533;&#65533;!&#65533;J&#65533;>&#65533;&#65533;&#353;&#65533;&#65533;\&#65533;l&#65533;&#65533;"&#180;n&#65533; &#65533;&#65533;&&#65533;[&#1514;&#65533;&#65533;&#65533;&#65533;+&#65533;&#65533;&#65533;&#65533;w&#65533;ck&#65533;&#65533;E&#65533;&#65533;&#65533;&#65533;&&#65533;&#65533;2&#65533;&#65533;,&#65533;s&#65533;&#65533;&#65533;'&#65533;oe>r&#65533;O&#65533;E&#65533;&#65533;&#65533;*zw&#65533;	&#65533;$&#65533;&#65533;&#65533;&#65533;2&#65533;+&#65533;&#65533;]&#65533;}gJ6&#65533;sp&#65533;n)S&#65533;&#65533;t&#65533;Tl6&#65533;HQ	&#65533;n&#317;&#65533;JNn&#65533;&#65533;a&#65533;&#1201;&#65533;&#65533;&#65533;04t&#65533;&#65533;t&#65533;C&#65533;&#65533;&#65533;>&#65533;&#65533;&#65533;&#849;&#65533;t&#65533;!a&#65533;(&#65533; 6&#65533;J(S&#65533;&#512;&#65533;0&#65533;&#65533;{=`&#65533;&#65533;*`&#65533;&#65533;&#65533; !v&#65533;H&#65533;62&#65533;6&#65533;(A&#65533;$aa&#65533;@&#65533; 
&#65533; 
&#65533;&#65533;&#65533;&#65533;D&#65533;d&#65533;m$&#65533;&#800;&#65533;&#65533;&#65533;@&#65533;&#65533;&#65533;&#65533;&#65533; t&#65533;Z L@\\`&#65533; &#65533;&#65533;@
&#65533;&#65533;"&#65533;.&#65533;&#65533;&#65533;F b&#65533;r :j&#65533;&#65533;&#65533;jz&#65533;l&#65533;&#65533;L&#65533;j &#65533;fl8&#65533;&#65533;&#1059;&#65533;&#65533;kd`&#65533;&#65533;,&#65533;%&#65533;f&#65533;J&#65533;&#65533;Z&#65533;X&#65533;N&#65533;"&#65533;P(\i&#65533;fT&#65533;&#65533;&#65533;boN&#65533;(R&#65533;&#160;&#65533;&#65533;&#65533;+&#65533;lK&#65533;42&#65533;D&#65533;&#65533;&#456;C:&#65533;&#65533;(&#65533;R*&#65533;&#65533;&#1192;|&#65533;&#65533;v&#65533;&#65533;R&#65533;.y(Q&#65533;&#65533;N&#65533;&#65533;&#65533;&#65533;&#65533;&#65533;a&#65533;&#65533;&#65533;a&#65533;&#65533;&#65533;kD&#65533;&#316;p2&#65533;*:&#65533;3&#65533;"&#65533;&#65533;4lS4E&#65533;&#65533;&#65533;qT&#65533;&#65533;&#65533;G&#65533;T&#65533;&#65533;HB&#65533;0&#65533;&#65533;&#65533;&#65533;&#65533;G&#65533;&#65533;~&#65533;&#65533;&#65533;n&#65533;,&#65533;&#65533;&#401;&#65533;&#65533;&#65533;&#65533;&#65533;&#65533;&#65533;&#65533;(Ox&#65533;C&#65533;OD&#65533;&#65533;&#65533;?&#65533;&#65533;&#65533;q,&#65533;B&#65533;q&#65533;-&#65533;&#65533;&#51714;@&#65533;&#65533;&#65533;e&#65533;r!&#65533;&#309;&#1539;Hn+&#65533;O&#65533;&#310;&#801;r&#65533;:&#65533;&#65533;V&#65533;. &#65533;un&#65533;&#65533;<O&#65533;B&#65533;&#65533;&#65533;n&#65533;&#65533;&#65533;GP&#65533;}&#65533;q&#65533;&#65533;&#65533;T&#65533;&#65533;E&#65533;&#65533;".&#65533;Q/N&#65533;.d&#65533;&#65533;&#65533;=xr&#65533;&#65533;&#65533;D&#65533;j&#65533;0&#65533;&#65533;$&#65533;&#65533;&#1928;&#65533;&#65533;K&#65533;)&#65533;&#65533;'/7&#65533;23@>&#65533;0t&#65533;p&#65533;GPy&#65533;*&#65533;n6&#65533;(*/&#65533;)+&#65533;(eh&#65533;&#65533;A&#65533;&#65533;\&#65533;&#65533;>&#65533;\,@],&#65533;]:&#65533;&#65533;l&#65533;&#65533;E"`&#65533;&#65533;&#901;B`
&#65533;nP:&#65533;8&#65533;&#65533; p(&#65533;a!&#1664;&#65533; 
6&#65533;	&#65533; a\&#65533;b&#65533;da,!&#65533;@p&#65533;&#65533;&#65533;~&#65533;&#65533;h`&#65533; 	&#65533; fh&#65533;&#65533;:@_>@	&#65533;&#65533;H&#65533;&#65533; j&#65533;2A	|*r &#65533;&#65533;|`x &#65533;H&#65533;&#65533;3j*&#65533;VJjl&#65533;&#65533;l&#65533;N
r@\&#65533;&#65533;&#65533;` &#65533;\ L@&#65533;3m`&#65533;&#65533;&#1252;Z&#65533;m>&#65533;&#65533;&#65533;)D@&#1750;&#65533;(&#65533;"V d 	&#65533;&#65533;&#65533;&#65533;Qr&#65533;&#427;&#65533;'&#65533;rK0&#65533;&#65533;&#65533;d&#65533;&#65533;&#65533;H:%&#65533;&#65533;&#65533;M%,&#65533;&#65533;c#,+&#65533;&#65533;&#65533;&#65533;&#65533;&#65533;&#65533;&#65533;&#65533;&#65533;&#65533;&#65533;&#65533;a&#65533;&#65533;&#65533;&#65533;$O&#65533;&#65533;&#65533;xpo&#65533;@e&#65533;v&#65533;GC&#65533;e&#65533;
&#65533;}&#65533;R4&#65533;5&#65533;/&#65533;&#65533;V&#65533;&#65533;&#65533;Q~&#65533;g&#65533;J&#65533;O &#65533;&#65533;&#65533;&#65533;P&#65533;K+o&#65533;2&#65533;&#65533;K&#65533;&#1151;D&#65533;&#65533;&#418;>&#65533;q&#65533;1J&#65533;T~&#65533;&#65533;&#65533;&#65533;&#65533;,&#65533;&#65533;O&#65533;&#65533;:&#65533;&#65533;&#65533; c&#65533;&#65533;X&#65533;&#65533;>$&#65533;&#65533;&#65533;s&#65533;&#65533;8&#65533;&#65533;~&#65533;3&#65533;&#65533;&#65533;A&#65533;bX&#65533;&#65533;&#65533;&#65533;&#65533;&#65533;&#65533;&#65533;&#65533;&#65533;&#65533;+&#65533;<&#65533;&#65533;&#1198;&#65533;P&#65533;&#65533;+&#65533;R&#65533;S&#65533;&#65533;&#65533;&#770;O&#65533;D&#65533;&#65533;BON!&#65533;&#65533;RH&#65533;&#261;f&#65533;&#65533;p&#65533;sb(&#65533;&#65533;&#65533;O&#65533;j&#65533;r&#65533;&#65533;$1dD0H&#65533;&#65533;&#65533;&#65533;&#65533;J&#65533;g&#65533;&#65533;&#65533;&#65533;&#65533;&#65533;)1-%&#65533;&#65533;'&#65533;44y&#65533;y&#1025;&#65533;,&#65533;&#1797;&#65533;0&#65533;&#65533;&#65533;]4&#65533; &#65533;&#65533;&#65533;^ &#65533; &#65533;6&#65533;0 &#65533;&#65533;<&#65533;b&#65533;>&#65533;&#65533;>A_/!&#65533;&#65533;&#65533;&#65533;&#65533;&#65533;&#65533; 	&#65533;&#65533;&#65533;&#65533;&#65533;&#65533;XAV&#65533;`&#65533;8&#65533;&#65533; 4 D&#65533;`&#65533;mr&#65533;F&#65533;&#65533;&#65533;\&#65533;&#65533;&#65533;B(:`<`&#65533;&#65533;:&#65533;&#65533;&#65533;^@&#65533; a&#65533; 0J&#65533;r@$v&#65533;g&#65533;&#65533;$
&#65533;S&j&#65533;s i&#65533;&#65533;&#65533;&#868;N&#65533;n&#65533;%:&#65533;b "&#65533;&#65533;(6&#65533;&#65533;&#65533;F&#65533;&#65533;%&#65533;&#65533;&#65533;&#65533;4@o:&#65533;<`)&#65533;0J&#65533;&#1810;@ZA&#65533;a&#65533;&#65533;Eu&#65533;=&#65533;&#641;6&#65533;&#65533;&&#65533;&#65533;&#65533;R&#65533;&#65533;&#65533;Qz&#65533;p&#65533;&#65533;q77,e&#65533;&#65533;&#65533;&#65533;&#65533;&#65533;&#65533;&#65533;&#65533;&#65533;A&#65533;A&#65533;&#65533;6&#65533;2^GN&#65533;&#65533;B&#65533;&#65533;&#65533;(lR"l&#65533;R&#65533;&#65533;&#65533;/i.H'&#65533;p&#65533;&#65533;&#65533;&#65533;&#755;&#65533;.?&#65533;b&#65533;t&#65533;&#65533;&#65533;G &#65533;&#65533;&#65533;T&#65533;&#65533;N &#65533;&#65533;"r&#65533;%&#65533;'M&#65533;&#65533;y&#65533;&#65533;&#65533;Ky&#65533;W&#65533;&#65533;W&#65533;w.&#65533;L&#65533;&#65533;nI&#65533;s&#65533;&#65533;nB&#65533;A&#65533;&#936;o&#65533;a&#65533;&#65533;&#65533;&#65533;t~wA~&#65533;&#65533;!&#65533;!#y&#65533;2&#65533;tLN&#65533;&#65533;y&#65533;W&#65533;&#65533;LI&#65533;&#65533;&#65533;I&#65533;JGR&#65533;jR&#65533;&#65533;n&#65533;&#65533;"&#65533;1
&#65533;1 &#65533;}K&&#65533;&#65533;&#65533;k&#65533;k /&#65533;w&#65533;&#65533;W&#65533;&#65533;&#65533;(&#65533;&#65533;Vx&#65533;SLw&#65533;&#65533;&#65533;&#65533;&#65533;a!(&#65533;]&#65533;&#65533;&#65533;&#65533;&#65533; &#65533;&#65533;&#65533;5^$&#65533;&#65533;&#65533;U\H&#65533;&#65533;&#65533;&#65533;uJ!<&#65533;D&#65533;3&#65533;&#65533;*! a&#65533; &#65533;%j &#65533;&#65533;,L&#65533;LAX&#65533;!J&#65533;0&#65533;zbR &#65533;f`h&#65533;)&#65533;2/=@)&#65533;P<G&#65533;"x&#65533;	&#65533;&#65533;
t p@&#65533;@	&#65533; | ~-&#65533;Vbx&#65533;&#65533;&jjc &#65533;id&#65533;<Q&#65533;v&#65533;&#65533;&#65533;%&#65533;&#65533;&#65533;&#65533;&#65533;&#65533;&#65533;?&#65533;&#65533;6 : ?I`F&#1838;&#65533;?&#65533;&#65533;&#65533;&#65533;&#65533;]&#65533;&#65533;&#65533;T&#65533;L &#65533;&#65533;&#65533;A&#65533;Q/A&#65533;W&#65533;&#65533;&#65533;Y&#65533;HE(&#65533;(&#65533;5&#65533;&#65533;&#65533;_&#1498;&#65533;&#65533;&#65533;&#65533;5RlT&#65533;a&#65533;a&#65533;&#65533;Ev&#65533;s}&#460;N&#65533;g&#65533;Wa&#65533;&#65533;&#65533;:e&#65533;44&#168;&#65533;RlHQ&#65533;7\&#65533;7&#65533;&#65533;&#65533;&#65533;t&#65533;,&#65533;h$>&#65533;&#65533;v&#65533;&#65533;&#65533;F&#65533;&#65533;&#65533;~:J9&#65533;&#65533;&#65533;b-D&#65533;&#65533;&#65533;@H$&#65533;w&#65533;7&#65533;&#65533;&#65533;6z&#65533;,&#65533;&#65533;'&#65533;M&#65533;-&#65533;&#65533;F&#65533;&#65533;F"&#65533;&#65533;&#65533;&#65533;&#65533;4g&#65533;:wM&#65533;&#65533;|&#65533;kA&#65533;dI(&#65533;&#65533;&#65533;v&#65533; WQ&#65533;t&#65533;&#65533;a&#65533;S0&#65533;|&#65533;&#700;&#65533;p&#65533;&#65533;&#65533;7&#65533;&#65533;&#65533;&#65533;&#65533;&#65533;&#65533;c&#65533;AK?&#65533;&#227;O&#65533;6&#65533;*&#65533;G&#65533;.u&&#65533;.&#65533;&#65533;.&#65533;:N&#65533;z>:ky&#65533;TW&#65533;&#39592;T&#65533;&#65533;-":&#65533;&#65533;&#65533;~65&#65533;&#65533;"2&#65533;&#65533;&#65533;tU&#65533;t)&#65533;&#65533;0=&#65533;6&#65533;>&#65533;&#65533;&#694;l,@&#65533;&#65533;E&#65533;&#65533;&#65533;&#65533;  &#65533;@  \`
\&#65533;	&#65533;b&#65533;&#65533;8Z<!*! &#65533;&#65533;u&#65533;&#65533;^&#65533;%P@&#65533; 2!J&#65533;N!&#65533;[&#65533;&#1696;8`0&#65533;7O&#65533;jlh &#65533;q&#65533;&#65533;c&#65533;k&#65533;
g&#65533;=[ h&#65533;p&#65533;f	&#65533;&#65533;5G&#65533;&#65533;h ~-&#65533;&#65533;&#65533;6&#65533;a xmhY&#65533;%&#65533;n`j&#1275;&#65533;&#65533;%\ &#65533;s&#65533;_ =w&#65533;7`&#65533;@&#65533;&#65533;X@&#65533;qQ&#65533;k&#493;>-`.`e&#65533;3 &#65533;&#65533;B&#640;&#65533;&#65533;&#65533;&#1404;&#65533;De&#65533;wK&#65533;4N&#65533;Z&#65533;Q&#65533;&#65533;`#&#65533;`&#65533;&#65533;Y&#431;&#65533;yp&#65533;&#65533;&#65533;&#65533;&#65533;D&#65533;AtA&#65533;&#65533;&#65533;&#65533;J6 &#65533;&#65533;&#65533;Hi&#65533;&#65533;^&#65533;V&#65533;|h/xZ)q&#65533;lS4%&#65533;&#65533;h&#65533;O&#334;&#65533;N&#65533;&#65533;&#65533;&#65533;&#10295;&#65533;}&#65533;B?&#65533;z&#65533;S&#65533;vY&#65533;v&#65533;t&#65533;&#65533;,&#65533;Z&#65533;&#65533;&#65533;&#65533;&#65533;C&#65533;&#700;&#65533;&#65533;Lw7&#65533;I-&#65533;w&#65533;&#65533;z=&#65533;T&#65533;H&#65533;&#65533;&#65533;&#65533;&#65533;&#1501;G&#65533;{EN&#65533;&#65533;&#65533;&#65533;w &#65533;&#65533;`&#65533;&#65533;&#65533;&#65533;_C&#65533;&#65533;rn3&#65533;.x&#65533;&#65533;&#875;H&#65533;&#65533;\&#65533;<?&#65533;&#65533;&#65533;&#65533;&#65533;L&#65533;z&#65533;&#65533;&#65533;&#65533;,x&#65533;&#65533;z&#65533;&#65533;&#65533;&#65533;Q&#65533;&#65533;&#65533;&#1551;&#65533;&#65533;&#65533;>&#65533;y&#65533;"&#1389;&#65533;&#1423;&#65533;Db&#65533;&#65533;<#(g(&#65533;K&#65533;&#65533;t&#65533;&#225;&#65533;`&#65533;&#65533;&#65533;&#65533;L&#65533;E]) &#65533;l"``@`&#65533;&#65533;&#65533;&#339;&#65533;&#65533;<&#65533;^&#65533;a&#65533;&#65533;3&#65533;)&#65533;&#65533;&#65533;&#65533;&#65533;=O@@ &#65533;&#65533; V&#65533;NaX&#65533;f&#65533;
X&#65533;2 R&#65533;&#65533;b&#65533;ln&#65533;.&#65533;`H&#65533;4&#65533;Rb&#65533;&#65533;	&#65533;[&#65533;&#65533;S	&#65533;@&#65533;`	&#65533;&#65533;f&#191;G9>&#65533;Vs&#65533;&<cb&#65533;i&#65533;_b&#65533;w-&#65533;[&#65533;Gy&#65533;&#65533;_ o&#65533;&#65533;E &#65533;S&#65533;&#65533;&#65533;&#65533;X@n&#65533;"&#65533;xx&#65533;-&#65533;j&#65533;| &#65533;a&#65533;&#65533;&#65533;A&#65533;&#65533;&#65533;&#65533;&#65533;&#65533;w&#65533;&#65533;'S&#65533;&#65533;\3(&#65533;&#65533;&#65533;/&#65533;g\&#65533;c&#65533;6&#65533;Q&#65533;!&#65533;&#65533;~&#65533;A&#65533;t&#65533;&#65533;.%&#65533;|&#65533;&#65533;&#65533;&#65533;&#65533;wX&#65533;'&#65533;&#65533;&#1128;B&#1992;&#65533;*&#65533;0&#65533;&#65533;&#65533;&#65533;&#162;&#65533;H&#65533;$&#65533;&#65533;&#65533;&#65533;&#65533;I&#65533;&#65533;&#65533;hM&#65533;&#65533;&#65533;&#65533;&#65533;&#65533;&#65533;&#65533;&#65533;Lg&#65533;&#65533;a=&#65533;&#48931;=&#65533;&#65533;s_&#65533;9&#65533;&#65533;:&#65533;OOT]T&#65533;&#65533;&#65533;1S&#1607;&#65533;&#65533;&#65533;&#65533;&#65533;p%Y&#65533;&#36406;&#65533;&#65533;P&#65533;6}&#65533;&#65533;&#65533;AFh&#65533;&#65533;&#65533;H!&#65533;N&#1306;&#65533;&#65533;&#65533;&#65533;&#65533;&#65533;MI5&#1355;&#65533;&#65533;GkM&#65533;&#65533;nM&#65533;&#65533;&#65533;z&#65533;z &#65533;&#65533;&#199;O A&#65533;DHp&#65533;A&#65533;#J&#65533;H&#65533;b&#65533;{&#65533;&#65533;&#65533;&#65533;&#561;&#65533;&#65533;y&#65533;&#65533;&#65533;&#65533;x&#65533;&#1833;l&#466;&#65533;:t&#65533;&#921;3'&#65533;\9&#65533;1s&#65533;,Gn\8p&#2046;&#65533;'N&#65533;q&#65533;&#65533;1[D&#65533;&#65533; 8h&#65533;&#65533;&#65533;	2p&#65533;&#65533;&#65533;&#202;-\&#65533;Xq&#65533;&#265;.^&#296;1&#65533;&#267;.&#65533;F&#65533;&#329;S&#65533;N&#65533;,Q&#65533;K&#65533;&#65533;$G}&#65533;&#65533;`&#65533;b&#65533;	1&#65533; &#65533;&#65533;&#65533;&#65533;T&#65533;Z&#322;&#65533;I&#65533;$P&#65533;x&#65533;&#65533;&#65533;&#65533;7Ndp&#65533; &#65533;7|1&#65533;&#65533;8n&#65533;p&#65533;"&#65533;!GX&#65533;&#65533;&#65533;*&#422;X&#65533;&#397;&#65533;m&#256;Q&#65533;F&#65533;0`&#65533;&#65533;a&#65533;&#65533;(N&#65533;&#65533;aC&#65533;&#59147;&#65533;&#65533;&#65533;G&#65533;)B| "&#65533;$L&#65533;@&#65533;B&#65533;
!F&#65533;&#65533;A&#65533;&#65533;	 Z&#65533;Ax &#129; &#65533;P&#65533; &#65533; &#65533;,&#1912;3&#65533;;&#47667;K&#65533;&#65533;;&#65533;t&#65533;&#65533;:&#65533;SRJ%&#65533;#OH&#65533;&&#675;&#65533;*&#65533;&#65533;&#65533;J&#65533;&#65533;L6&#65533;&#65533;O>&#65533;&#65533;&#65533;7&#65533;x&#65533;&#65533;@&#65533;&#65533;=i&#65533;B&#65533;&#1571;P&#65533;t&#204;0&#65533; &#65533;5&#65533;0&#65533;K0&#65533;X&#65533;#7&#65533;x&#65533;&#65533;_r&#65533;c8&#65533;&#65533;4N&#65533;g&#65533;H&#65533;&#65533;f&#65533;I&#65533;QD&#65533;YT8q&#65533;y&#65533;O:&#65533;&#65533;G&#65533;T&#65533;8e&#1668;c&#65533;&#65533;&#65533;YNN&#65533;sa&#65533;&#65533;&#65533;CO=&#65533;#&#65533;=&#65533;&#65533;SP&#65533;&#65533;d&#39312;&#65533;3&#65533;&#65533;&#65533;&#65533;&#65533;b&#65533;&#65533;|&#65533;&#65533;+&#65533;:O&#65533;&#65533;&#65533;:&#65533;F&#65533;+&#65533;&#65533;z&#65533;*&#65533;&#65533;`D&#65533;@&#65533;&#65533;j&#1007;&#65533;Zj&#1136;AtQ&#65533;&#65533;&#65533;&#65533;&#49842;&#65533;&#65533;(&#65533;&#65533;R&#65533;)C&#65533;^&#65533;k=&#65533;&#65533;&#65533;+&#65533;&#65533;nT)&#65533;&#65533;~
&#65533;:&#65533;T3M5&#65533;|&#65533;&#65533;&#65533;&#65533;&#65533;6&#65533;|c&#65533;:&#65533;&#52643;&#65533;;&#393519;&#65533;)&#65533;*&#65533;&#65533;&#65533;r&#65533;&#40099;lk&#65533;&#65533;ZJ&#65533;&#65533;{l&#65533;&#65533;v&#65533;"<*&#65533;X&#65533;&#65533;"&#65533;&#65533;&#65533;v&#65533;&#65533;&#65533; $*&#65533;%;1&#65533;b&#65533;&#65533;K&#34851;&#65533;K:&#364;&#65533;9o&#65533;9&#65533;LH&#65533;&#65533;&#65533;9&#1188;rF	 &#65533;X&#65533;&#65533;|`B&#65533;&#5124;UL&#65533;K&#65533;;&#65533;&#65533;k"&#65533;&#65533;&#65533;&#65533;J^&#65533;pr	$&#65533;&#65533;U&#65533;%&#65533;<&#65533;@&#65533;`C:&#65533;&#65533;C&#65533;|b
)&#65533;&#65533;&#65533;
+&#65533;&#65533;&#65533;J(n&#65533;&#65533;X&#65533;AG&#65533;7&#65533;&#65533;P&#65533;&#65533;
5&#65533;p&#65533;>&#65533;`&#65533;5H&#473;9&#65533; z9&#816;&#65533;
&#65533;&#65533;&#65533;&#65533;(&#65533;%Y{&#65533;+&#65533;p&#1267;&#65533;&#65533;`
&#65533;&#65533;>&#65533;&#65533;:&#65533;P&#65533;y&#1977;&#65533;&#65533;z$&#65533;\&#65533;A{$F&#65533;{&#65533;EU R&#65533;AEs t&#65533;&#65533;&#65533;D!&#65533;&#65533;&#65533;&#65533;Kr&#65533;&#65533;&#65533;/&#65533;&#65533;&#1210;*&#65533;#&#65533;'&#65533;&#65533;/J*&#65533;&#65533;&#65533;&#65533;1&#65533;3&#927;
GP~&#65533;p&#65533;<&#65533;7&#35108;#9&#65533;&#65533;&#65533;&#65533;&#65533;1&#65533;dL&#65533;&#65533;(&#65533;0&#65533;&#65533;&#65533;l&#65533;&#65533;&#65533;&#65533;6&#65533;&#65533;&#65533;mtiL\&#65533; 
%&#65533;|&#65533;&#65533;&#65533;@&#65533;0N &#65533;IOn&#65533;&#65533;&#65533;&#65533;&#65533;&#65533;&#65533;N&#65533;Q1&#65533;&#65533;&#65533;d&#65533;T&#65533;R&#65533;_aDS&#65533;&#1578;&#65533;)&#65533;T&#65533;ZO&#65533;".&#65533;(_`&#65533;IL&#400;&#65533;&#65533;DH&#65533;W&#65533;&#65533;E&#65533;q&#65533;W	&#65533;&#65533;A
&#65533;^u&#65533;&#65533;&#65533;U&#65533;*&#65533;8>&#65533;&#65533;Z &#65533;&#65533;C&#65533;B&#913;R&#65533;&#65533;<&#65533;Q&#65533;h\c&#65533;h&#65533;&#65533;qp&#65533;k&#65533;HI&#568;FPy*`z&#65533;&#65533;!&#65533;)&#65533;&#65533;1R&#65533;t&#65533;*&#65533;+^&#65533;&#65533; {&#65533;&#1333;:&#65533;)3&#65533;&#65533;&#65533;j$U&#65533;:V&#65533;@
r!rt0y&#65533;*z&#65533;bQ&#65533;&#1463;&#65533;9&#65533;^&#65533;3e&#65533;&#65533;j&#65533;$Q0&#65533;&#65533;Lfr&#65533;DYHQ&#65533;G<&#65533;1&#65533;(&#65533;@3&#65533;;&#65533;T8 &#65533;&#65533;&#65533;NxB&#65533;&#65533;0|&#65533;Z&#65533;B&#65533;&#65533;"&#65533;&#65533;0&#65533;&#65533;&#1030;J&#65533;&#65533;&#65533;&#65533;B/&#65533;6Lh&#65533;	&#65533;&#65533;#&#65533;&#65533;&#65533;0&#65533;agx&#65533;&#65533;&#65533;Q&#65533;&#65533;&#65533; &#65533;&#65533;7V&#65533;&#65533;	5Hf&#65533;&#65533; -&#65533;$0&#65533;&#65533;&#65533;<&#65533;&#65533;&#65533;
&#65533;&#65533;`-r{&#65533;u&#65533;&#130;&#7680;&#65533;Aqh&#65533;&#1269;8&#65533;&#65533;'8Ap&#65533;&#65533;T&#65533;&#65533;&#65533;{&#65533;X&#65533;&#65533;&#65533;&#65533;&#65533;&#65533;5&#65533;I&#65533;&#65533;w&#65533;
H&#65533;&#65533;2&#65533;0&#65533;{&#65533;&#65533; ,&#65533;|&#65533;&#65533;&#65533;&#65533;&#65533;%&#65533;&#65533;&#65533;&#65533;:DM&#65533;f3Q&#65533;P;2d/e&#65533;&#65533;$*&#65533;_T1v&#616;e&#65533;<&#65533;&#65533; e&#65533;&#65533;e(&#65533;%
&#65533;&#65533;&#65533;&#65533;VGBJ&#65533;&#65533;Q&#65533;o4&#65533;&#65533;x&#65533;4&#65533;q&#65533;h#&#128;&#65533;P&#65533;&#65533;&#65533;n&#65533;&#65533;HR&#65533;&#65533;&#65533;z&#65533;`B&#65533;oy&#65533;\&#65533;:&#65533;&#65533;&#65533;R&#65533;@&#65533;&#65533;3&#65533;&#65533;'&#65533;&#65533;Q&#65533;u&#65533;{&#65533;U&#65533;&#65533;&#65533;&#65533;&#65533;Ji&#65533;&#65533;T&#65533;"&#65533;&#65533;D"?&#65533;&#65533;&#65533;$&#65533;}&#65533;&#65533;bS2&#65533;hz&#65533;&#65533;H&#65533;&#65533;&#65533;F&#65533;&#65533;[	e(&#65533;&#65533;Da&#65533;&#65533;X	9&#65533;&#65533;-&#65533;+z&#65533;&#65533;&#65533;H4&#65533;&#65533;&#65533;qH&#65533;D&#65533;H&#65533;8&#65533;qkh&#65533;&#65533;&#65533;*&#65533;;&#65533;&#65533;U&#764;xL&#65533;&#65533;UL&#65533;C&#65533;dk&#65533;&#65533;&#65533;Ar&#65533;o&#65533;!&#65533;&#65533;eE&#65533;&#65533;'8a&#65533;&#65533;GI&#65533;)Q&#65533;w~&#65533;&#1040;3&#65533;&#65533;d&#65533;1&#65533;&#65533;&#65533;&#21565;*&#65533;&#65533;&#65533;&#65533;CQ&#65533;&#65533;&wA&#274;$/V~&#65533;&#65533;&#65533;&#65533;&#65533;`h&#65533;i&#65533;
&#65533;0&#65533;.&#65533;&#65533;f&#65533;&#65533;&#65533;&#65533;-&#65533;S&#65533;UpBx@&#65533;&#1280;O&#65533;B&#65533;	O&#65533;%/&#65533;&#1540;]>
Pt&#65533;&#65533;&#65533;&#65533;#&#65533;J<&#65533;p&#65533;&#65533;$J&#65533;
S&#65533;t&#65533;&#65533;+ &#65533;`&#65533;&#65533;aqAv&#65533;&#65533; M&#65533;&#65533;&#65533;	p&#65533;&#65533;&#229;&#65533;3b&#65533;uV&#65533;&#65533;8]&#65533;&#365;&#65533;K\Zb&#65533;&#65533;<&#65533;&#65533;3p&#1858;&#65533;&#65533;&#65533;&#65533;AWGWk{]&#65533;:&#65533;&#65533;G&#65533;@	V&#65533;&#65533;Hy&#65533;&#65533; &#65533;&#65533;&#65533;-o=&#65533;>&#65533;S&#65533;&#65533;^p#&#65533;;Kl&#65533;^&#65533;&#856;x&#65533;&#65533;!&#65533;&#65533;X&#65533;/&#65533;PV&#65533;&#65533;&#65533;c&#65533;&#691; &#65533;&#65533;&#65533;&#65533;0&#65533;4&#65533;8&#65533;q&#65533;p4&#65533;&#928;&#65533;&#65533;!&#65533;cPP&#65533;&#65533;a&#65533;&#65533;QB&#2748;G,7a&#65533;}&#65533;r&#65533;sI&#65533;7&#1478;&#65533;w&#65533;s&#65533;&#65533;&#1025;C&#65533;8%&#65533;Z!&#65533;DQ&#65533;&#65533;&#65533;Y&#65533;`[k&#65533;	&#65533;b&#65533;g&#65533;&#65533;-E':&#65533;l)Y&#65533;DD_OrcS&#65533;&#65533;&#65533;&#65533;Z&#65533;&#65533;+&#65533;&#65533;&#65533;&#65533;&#595;&#65533;(Ep#&#65533;&#65533;G&#65533;&#433;&#65533;&#65533;&#65533;&#65533;D^&#65533;&#65533;L&#65533;&#65533;&#460;&#65533;D&#65533;&#65533;5&#65533;&#65533;&#65533;m&#65533;&#65533;&#65533;Z&#65533;;&#65533;mD&#65533;&#65533;P&#65533;;&#65533;&#65533;0&#65533;O*&#65533;l1]&#65533;G&#65533;kj&#65533;y&#65533;q&#65533;i5&#65533;&#65533;&#65533;&#65533;&#65533;-&#65533;&#1598;r&#65533;^\&#65533;&#65533;&#65533;&#65533;ZU&#65533;T&#65533;*/&#65533;&#65533;Q[/&#65533;H&#65533;N&#65533;&C&#65533;M&#65533;J&#65533;|1%/6F&#1356;~bC&#65533;/G&#65533;&#65533;&#65533;&#65533;6&#65533;&#65533;&#65533;Fd	IX&#65533;b&#65533;4E&#65533;B=&#65533;`O1ta
N`&#65533;&#65533;&#23492;"&#65533;&#65533;H}&#65533;&#65533;&#65533;y&#65533;a&#65533; 
&#65533;&#65533;	&#65533;&#65533;	wahv&#65533;	&#65533;	&#65533;&#65533;&#65533;0	&#65533;&#65533;&#65533;&#65533;&#65533;P
&#65533; R"&#65533;
&#65533;&#65533;
&#65533;&#65533; 	l&#65533;2@&#65533;We+Pl-0P&#65533; &#65533;0&#65533;*p&#65533;ce&#65533;5h:H&#65533;,p&#65533; &#65533;&#65533;&#65533;&#65533;k`&#65533;Ted1Q&#65533;l&#65533;Q&#65533;q<&#65533;8`+@&#65533;+0TpO^&#65533;t H@#`@ 9&#65533;&#65533;&#65533;=&#65533;a&#65533;wUW0&#65533;&#65533;6whpD&#65533;&#65533;`&#65533;Z&#65533;M5q2&#65533;e4QM&#65533;?&#65533;&#65533;X&#65533;v&#65533;#&#65533;4#ZF#k&#65533;Cw&#65533;5Z&#65533;&#65533;'&#65533;&#65533;&#65533;&#65533;%Z&#65533;U&#65533;&#65533;&#192;&#65533; &#65533;`&#65533;&#65533;&#65533;P(&#65533;ZG&&#1013;\]&#65533;[&#65533;&#65533;[,&#65533;s&#65533;&#65533;&#65533;&#1680;&#1648;s&#65533;8&#65533;&#65533;&#65533;&#65533;&#65533; &#65533;&#392;&#65533;&#65533;&#65533;&#65533;W&#65533;&#65533;&#65533;%D":'&#1461;&&#1876;X bv&#65533;&#65533;D;&#65533;)&#65533;D&#65533;$o&#65533;I&#65533;t*&#65533;&#65533;_,2z&#65533;&#65533;&#65533;[_$!v"B_&#65533;7&#65533;&#65533;&#65533;&#65533;_n7*&#65533;7dq&#65533;J&#65533;bJ&#65533;"[&#65533;I&#65533;&#65533;-&#65533;&#65533;JQd&#65533;&#65533;+&#65533;&#65533;(&#65533;)U'#&#65533;)&#65533;&#65533;#&#65533; &#65533; ?&#65533;&#65533;0&#65533;&#704;&#65533;&#65533;&#65533;&#65533;&#65533;Da,&#65533;-R&#65533;&#65533;&#65533;&#65533;x-&#65533;)9-&#65533;&#65533;bx&#65533;zddF&#65533;&#65533;_(&#65533;?w/&#65533;_&#65533;&#65533;&#65533;5*<y&#65533;*s1U&#65533;]B&#65533;&#65533;N&#65533;&#65533;P&#38156;&#65533;LN&#65533;p\6"-q>&#65533;&#65533;&#65533;&#65533;	&#65533;&#65533;R&#65533;Q&#65533;1`&#65533;%`L&#65533;\&#65533;&#65533;[&#65533;S0XC&#65533;?&#65533;&#65533;y	&#65533;&#65533;:(A&#65533;M`5<&#65533;&#65533;@
&#65533;`h&#65533;&#65533;&#65533;&#65533;P	&#65533;&#65533;P{	&#65533;&#65533;&#65533;&#65533;`	&#65533;&#65533;	!&#65533;7&#65533;&#65533;
&#65533;&#65533;
&#65533; 	v&#65533;H&#65533;4&#65533;`&#65533;&#65533;q&#65533;c&#65533; ppj&#918;&#65533;fU&#1059;Wx ! &#65533;&#65533;sj(`UB+&#65533;&=,&#65533;&#65533;&#65533;&#65533;cj&#969;&#65533;(@* 2&#65533;Y3;&#65533;&#65533;&#65533;l#P1&#65533;t	&#65533; R&#65533;&#65533;&#65533;&#65533;Y&#65533;$&#65533;&#65533;&#65533; &#65533;f&#65533;p=@&#65533;=`4&#65533;&#65533;&#1055;]&#65533;&#65533;&#65533;&#65533;X 
&#65533; &#65533;&#65533;&#65533;C&#65533;3ATg&#65533;&#65533;ve&#65533;&#65533;|Kie2&#65533;M&#65533;9&#65533;? &#65533;&#65533;&#65533;q
&#65533;@*Dq&#65533;W&#65533;Z&#368;&#65533;&#65533;a&#65533;&#65533;q&#65533;&#65533;B4s4&#65533;A!4B7&#65533;s=&#65533;s&#65533;@[&#65533;&#1059;&#1488;&#65533;u&#65533;F&#65533;&#65533; &#65533;&#65533;&#65533;&#65533;&#65533;&#65533;;&#65533;s4&#65533;s(4@&#65533;(&#65533;&#65533;t]4,s&#65533;=&#65533;&#65533;q4xDVz&#65533;&#65533;*tu&#65533;w&#65533;&#65533;&#65533;&#65533;Fi&#65533;1'&#65533;(&#65533;&#65533;Ke{_&#65533;vX&#65533;,s&#65533;D&#65533;&#65533;E&#65533;UK&#65533;gp*&#65533;L#29&#65533;]&#65533;&#65533;&#65533;&#65533;&#65533;_nt&#65533;|t^&#65533;&#65533;]&#65533;&#65533;&#65533;&#65533;?&#65533; yBV&#65533;&#65533;&#65533;_R&#65533;&#65533;&#65533;VDw&#65533;'&#65533;R&#65533;z&#65533;b"Z&#65533;E&#65533;&#65533;&#65533;T'J&#65533; &#65533;-&#65533;&#1509;6&#65533;D#&#65533;{&#65533;bFd"&#65533;&#65533;u&#65533;&#65533;u&#65533;s&#65533;&#706;_&#65533;&#65533;&#65533;&#65533;ePf/&#65533;e&#65533;vO&#65533;X&#65533;&#65533;&#65533;|&#65533;&#65533;2R!Vy&#65533;&#65533;"&#65533; &#65533;&#65533;Z&#65533; &#65533;&#65533;	&#65533;0q0X&#65533;F&#65533;P&#65533;g0&#65533;&#65533;)FX&#65533;W0Q&#65533;K@f=&#1071;>&#65533;&#65533;q<&#65533;&#65533;aB&#65533;N0&#65533;&#65533;&#65533;@
&#65533;@
&#65533;&#65533;h&#65533;&#65533;&#65533;&#65533;`	5	&#65533;&#65533;&#65533;&#65533;&#65533;&#65533;Ph&#65533;&#65533;7&#65533;&#65533;
&#65533;&#65533;
&#65533;`Y0t@a04&#65533;$&#65533;:YX&#65533;  &#65533;%@,pT&#65533;	&#65533;q%@=&#65533;&#65533;fA&#65533;f1&#65533;&#65533;a&#65533;&#65533;!&#65533;&#65533;&#65533;&#65533;	F&#65533;*&#65533;lX&#65533;R5&#65533;Ut&#65533;U&#65533;9&#65533;5&#65533;t&#65533;&#65533;&#65533;&#65533;@&#65533;&#65533;k&#65533;&#65533;&#65533;m&#65533;d&#65533;7&#65533;9S&#65533;&#65533;&#65533;VS#&#65533;&#65533;&#65533;&#65533;&#65533;&#65533;&#65533;&#65533; &#65533;@&#65533;&#65533;p<&#65533;&#65533;&#65533;k&#65533;&#65533;M3&#65533;2&#900;&#65533;&#65533;w&#65533;&#65533;&#65533;&#65533;&#65533;p#&#65533;k3:q?!Zu&#65533;&#65533;&#65533;B&#1605;h"&#65533;&#1376;>&#65533;&#65533;&#65533; &#65533;&#65533;'A&#65533;#&#65533;s'&#65533;[&#65533;&#65533;&#65533;%&#1316;&#65533;x&#65533;&#65533;&#65533;?&#65533;&#65533;&#65533;&#65533;&#65533;:g&#65533;C:&#65533;M&#65533;A&#65533;%&&#65533;x&#65533;x(&#65533;&#65533;&#65533;&#65533;&#65533;`fb&#65533;%Ec`&#65533;'i&#65533;&#65533;"&#65533;&#1554;)&#65533;[`yg+&#65533;X*T&#65533;Ek&#65533;D&#65533;rd&#65533;s?&#65533;L!"e&#65533;bv&#65533;dp&#65533;&#65533;'q&#65533;&#65533;{&#65533;(U&#65533;2_&#65533;2!;S&#65533;&#65533; &#65533;&#65533;C&#65533;&#65533;0&#65533;*&#65533;&#65533;*&#65533;&#65533;&&#65533;&#65533;&#65533;X&#65533;&#65533;/^&#65533;I&#65533;DL&#65533;-&#65533;t&#65533;&#65533;&#65533;&#65533;0+U&#65533;*&#65533;&#65533;!&#65533;7&#65533;%&#65533;_&#65533;&#65533;/{&#65533;dP&#65533;L,&#65533;&#65533;&#65533;&#65533;t-B&#65533;&#65533;&#65533;&#65533;z1&#794;|b&#65533;&#65533;$&#65533;&#65533;>3&#65533;2&#65533;#&#65533;p&#65533;&#65533;&#65533;@
&#65533;&#65533;&#65533;0g&#65533;T&#65533;{yL &#65533;+&#65533;&#65533;=&#65533;P VpR&#1070;I ;:S&#65533;N&#65533;&#65533;&#65533;@&#65533;&#65533;&#65533;3px&#65533;	&#65533;`
&#65533; 
&#65533;|A	&#65533; 	&#65533;&#65533;r&#65533;&#65533;&#65533;	&#65533;&#65533;	&#65533; 
!u
&#65533;&#65533;
&#65533; &#65533;`&#65533;r&#65533;0&p@&#65533;V%&#65533;  &#65533; &#65533;4&#65533;vk&#65533;1&#65533;ABc&#65533;bUd!&&#65533;V&#65533;&#65533;&#65533;&#65533;&#65533;a&#65533;l&#1030;&#65533;Ze&#65533;[&#65533; {5Tx85&#65533;&#65533;&#65533;&#65533;`"&#65533;&#65533;@&#65533;0&#688;&#65533;p	&#65533; &#65533;&#65533;M&#65533;5)&#65533; P&#65533;PWE&#65533;&#65533;&#65533;&#65533;&#65533;Dn&#65533;i&#65533;&#65533; &#65533;p2"D
&#65533;&#65533;&#65533;kB&#65533;;D3&#65533;E&#65533;2&#65533;GWM&#65533;K&#65533;&#1780;C&#1697;8b'
@G&#65533;&#1984;&#65533;<t&#65533;=4&#65533;P&#634;&#65533;&#65533;&#65533;P&#65533;&#65533;C&#65533;&#65533;/&#65533;@&#65533;&#1035;&#65533;&#1764;&#65533;&#65533;&#65533;5&#65533;&#65533;:&#65533;&#65533;A&#65533;Kz&#65533;5MB2&#65533;rK2&#65533;P&#65533;g&#65533;&#65533;'&#65533;LMDx&#65533;zN&#65533;Ks&#65533;hc&#65533;&#65533;-&#65533;r`&#8933;&#65533;&#65533;&#65533;'YHQEb&#65533;0&#65533;4*&#65533;&#65533;_lW&#65533;&#65533;&#65533;&#65533;BX&#65533;%#&#65533;dS&#65533;!&#65533;w/&#65533;&#65533;z2&#65533;E&#65533;Bv&#65533;
Y&#65533;&#65533;Z&#65533;&#65533;Pw(&#65533;&#65533;&#65533;&#65533;#?:&#65533;&#65533; &#65533;&#65533;&#65533;&#65533;u$A&#65533;J&#65533;!ew&#65533;CL1&#65533;g&#65533;&#65533;&#65533;I%&#65533;&#65533;u&#65533;&#65533;&#65533;&#65533;{&#65533;Y&#65533;&#65533;&#65533;&#65533;&#65533;$&#65533;&#65533;&#65533;&#65533;a_4|(CM&#65533;&#65533;&#65533;M&#65533;tM&#65533;&#65533;5|&#65533;gv&#442;Xe&#65533;&#65533;M&#65533;&#65533;&#65533;Y&#65533;&#65533;{"4A&#65533;]&#65533;&#65533;&#880;&#65533;&#65533;wPw&#65533;x@r&#65533;U&#65533;Ip&#65533;A ~&#65533;D 0!@>`M&#65533;K&#65533;N&#65533;G &#65533;*:>&#65533;5&#65533;> C&#65533;`Al>&#65533;=`F&#65533;C&#65533;zp	&#65533;&#65533;&#65533;
&#65533;	&#65533;P	&#65533;&#65533;&#529;pq&#65533;uP&#65533;&#65533;`&#65533;
&#65533;`&#65533;&#65533;&#65533;
&#65533;&#65533;W0&#65533;&#65533;	&#65533;&#65533;	s&#65533;$0&#65533;&#65533;&#65533;&#65533;&#65533;3p&#65533;@0&#65533;&&#65533;&#65533;'0=B#%&#65533;&#65533;>>	R#&#114012;%`;L&#65533;?X&#65533;Ch1&#65533;&#289;9&#65533;|4&#65533;g)&#65533;&#65533;&#65533;
&#65533; &#65533;&#65533;e&#65533;&#65533;&#65533;0&#65533;&#65533;&#65533;&#65533;
&#65533;&#65533;&#1184;&#65533;&#65533;~@? 
p &#65533;&#65533;U1&#65533;&#65533;&#65533;	+&#65533;&#65533;b	Pl&#65533; }A&#1337;&#65533;X]&#65533;&#65533;&#65533;n&#65533;C&#65533;&#65533;&#65533;&#65533;(3q3&#65533;&&#65533;n&r&#65533;'sbq&#65533;&#33382;K]:d&#65533;5a&#65533;&#65533; IZ&#1466;&#65533;&#65533;&#65533;&#65533;&#65533;+&#65533;&#65533;&#65533;&#1203;&#65533;3&#65533;sB
/<&#65533;?&#65533;&#65533;&#65533;C
&#65533;&#65533;&#65533;LZB&#1259;\^&#65533;&#65533;]G&#65533;e&#65533;e?"&#65533;&#65533;&#65533;)&#65533;Gw&#271;`G7&#65533;&#65533;r-&#65533;R&#65533;hZ`]&#65533;c8&#65533;[&#893;&#65533;&#65533;0&#48894;&#65533;
+&#65533;u&#65533;&#65533;(v&#65533;&#65533;&#65533;p&#65533;&#65533;p&#65533;&#65533;&#65533;C&#65533;_&#65533;&#65533;&#65533;&#65533;Up&#65533;d&#65533;.b&#65533;&#65533;?|R&#65533;&#44073;E&#65533;&#65533;&#65533;&#65533;u&#65533;*&#65533;&#65533;&#65533;&#65533;!&#1811;&#65533;&#65533;S&#65533;>&#65533;&#65533;&#1411;EX&#65533;-&#65533;\VD"1{&#65533;'w&#65533;&#65533;&#65533;&#1894;/{&#65533;&#65533;&#65533;d{dj+l&#65533;&#65533;&#65533;&#65533;&#65533;3QlM&#65533;t&#65533;
&#65533;4&#65533;&#65533;&#65533;>&#1643;?&#65533;M&#65533;&#65533;&#65533;(&#65533;=ZEA]DA4&#1888;&#65533; &#65533;&#65533;&#65533;&#65533;	&#65533;&#65533;U&#65533;O&#65533;a@c&#65533;Z&#65533;&#65533;M&#65533;&#65533;mLP&#65533;&#65533;9&#65533;&#65533; ' B &#65533;'A&#65533;J`&#65533;&#65533;-:&#65533;37@ 9 108&#65533;LeK @p]&#65533;&#65533;&#65533;	
&#65533;	&#65533; 	&#65533;&#65533;&#65533;&#65533;&#65533;&#65533;&#65533;` &#65533;&#65533;&#65533;&#65533;P&#65533; 
~
&#65533;@
v&#65533;Z&#65533;&#65533;&#65533;	&#65533;&#65533;n&#65533;&#65533;9*P&#65533;i&#65533;&#65533; *&#65533;g&#65533;&#65533;&#65533;	&#65533;&#1315;W&#65533;&#65533;$0n#@&#65533;S&H&#65533;&#65533;dA&#65533;j!m&#65533;R8`y@&#65533; ?&#65533;&#840;&#65533;r&#65533;p&#65533;@&#65533;&#65533;&#65533;&#65533;,&#65533; &#65533; K&#65533;&#65533; &#65533;&#65533;&#65533;&#65533;m&#65533;&#65533;&#65533;9&#65533;I&#65533;  0  !-]:s&#65533;&#661;#G&#924;9r&#65533;&#265;s&#65533;0&#65533;&#195;+&#65533;#Wn&#65533;&#65533;&#65533;&#65533;3&#65533;{R&#65533;&#65533;p&#2046;&#65533;+y2e8p&#65533;&#65533;&#65533;&#65533;R&#65533;I&#65533;4v&#65533;h&#65533;&#65533;N&#65533;&#1746;&#65533;fN&#65533;:t&#65533;K&#65533;m\&#274;(&#65533;&#65533;diR&#65533;ToU&#65533;U&#65533;v&#65533;7m]&#65533;~&#65533;&#65533;&#65533;&#65533;5&#65533;c&#65533;e&#65533;&#65533;&#65533;l&#1580;]k&#65533;V,&#65533;&#65533;&#1786;u&#65533;f&#65533;&#1980;&#65533;&#65533;&#65533;4&#65533;]&#65533;u&#65533;&#65533;&#331;&#65533;&#925;={&#65533;&#65533;1~\O2c&#65533;&#65533;&#65533;&#851;&#65533;X&#65533;<z&#65533;=&#65533;osf&#926;1o>=z&#65533;h&#776;&#65533;~&#65533;Xsgy&#65533;Bs&#65533;wm&#65533;&#65533; &#65533;\&#65533;p&#65533;&#323;;&#391;<&#65533;=&#65533;&#65533;&#1771;&#65533;ul&#65533;&#1387;&#65533;&#65533;&#65533;vx&#65533;&#1721;S&#1806;&#65533;v&#65533;&#707;&#65533;8=&#65533;&#65533;-&#65533;N}9sb&#65533;&#65533;&#65533;&#65533;W_&#65533;:t&#65533;~gu&#65533;2!&#65533;&#65533;&#65533;&#65533;$O&#65533;&#65533;o&#65533;&#1553;&#65533;&#65533;u.$j&#65533;&#65533;tBg&#65533;u&#65533;AG&#65533;Rg +l&#65533;;&#65533;Vd&#65533;0&#870;&#206;&#65533;&#65533;&#65533;&#65533;&#65533;>&#65533;&#443;&#65533;<&#65533;T|p&#65533;&#65533;&#65533;Q6&#65533;D&#65533;g&#65533;&#1034480;Dt&#65533;aH&#65533;s&#65533;&#1129;&#65533;&#65533;&#65533;!&#65533;$rB\2D&#65533;)'&#65533;o&#65533;)'&#65533;&#65533;L3&#65533;d&#65533;&#65533;p&#65533;&#10651;o&#65533;&#65533;r)(&#65533;&#65533;rIr&#65533;R.Q&#65533;&#65533;7&#65533;&#65533;"
'&#65533;&#65533;"7&#65533;c&#65533;)&#65533;0&#65533;G&#65533;P&#65533;"&#65533;HB,&#65533; %&#65533;P&#136;!~&#65533;A!~&#65533;TSy&#65533;a&#65533;HBr&#545;n&#65533;!&#65533;!&#65533;&#65533;"&#65533;&#65533;cQP&#37137;A&#65533;&#65533;&#65533;E(&#65533;&#65533;&#65533;4&#65533;xCG*&#65533;DPF!E&#65533;WJyD(&#1568;QHeG&#65533;&#65533;&#65533;F&#65533;&#65533;"&#65533;`&#65533;(&#65533;&#65533;&#65533;> H@a^`&#65533;&#65533;8`&#65533;&#65533;5A&#65533;JHFX&#65533;\X!&#65533;!6&#65533;&#65533;K8a&#65533;`&#65533;!dp&#65533;&#65533;&#280;s:&#65533;-?vH<gp&#65533;)&&#65533;M>&#65533;p&#65533;&#65533;e&#65533;W@&#65533;
*&#65533;`&#65533;	4 &#65533;&#65533;&#65533;&#65533;&#65533;hX`a&#65533;*&#65533;&#65533;h~&#65533;#&#65533;q&#65533;Y&#65533;&#65533;x&#65533;&#774;I&#65533;&#65533; %&#65533;BZ&#65533;&#65533;&#65533;G	&#65533;&#65533;Xj&#39527;&#65533;&#65533;&#65533;$&#65533;&#65533;2&#618;&#65533;&#65533;6Hk&#65533;&#65533;Fa&#65533;&#258;&#65533;yF&#65533;m&#65533;Ah&#65533;&#65533;1r(!&#65533;'&#65533;&#65533;&#65533;&#65533;&#65533;K&#65533;n&#65533;&#65533;fs&#65533;&#65533;R+&#65533;B&#65533;F&#65533;&#65533;&#65533;&#65533;&#65533;M'}&#65533;&#65533;&#65533;&#1340;&#65533;n&#65533;&#65533;&#731;&#65533;$&#65533;S&#65533;&#65533;vt&#65533;7&#65533;|&#65533;&#65533;2&#610;k&#65533;>&#65533;&#65533;&#65533;5w^&#65533;:&#65533;&#65533;q&#65533;s&#65533;s&#65533;&#65533;0&#65533;s&#65533;&#65533;&#65533;&#65533;&#65533;!&#65533;&#65533;&#65533;C?}&#65533;~3&#65533;}&#65533;&#65533;K&#65533;z.&#65533;?&#65533;&#65533;&#19318;&#794;&#65533;&#65533;&#65533;&#1163;Mv&#65533;&#65533;&#65533;&#65533;7&#65533;Ng*#&#65533;3t&#65533;:&#65533;&#65533;&#65533;q&#65533;&#65533;BtbG:&#65533;q&#65533;&#65533;Ga&#65533;V"&q&#65533;C J&#65533;&#65533;&#65533;&#1185;](G&#65533;qa-t&#65533;#&#65533;HA&#65533;Q&#65533;H4y&#65533;A++&#65533;RX&#65533;!&#65533;h|&#65533;)a&#65533;&#65533;(\K&#65533;A0&#1208;&#65533;&#65533;&#65533;M&#65533;s&#65533;&#65533;I&#65533;&#65533;7)~c&#65533;&#65533;&#65533;&#65533;&#34101;&#65533;&#65533;&#1100;g&#65533;"7&#65533;1&#65533;i&#65533;&#65533;.y&#65533;&#65533;&#65533;"&#65533;e&#65533;&#65533;x&#65533;&#65533;&#65533;)3&#65533;&#65533;&#65533;&#65533;7&#65533;&#65533;j&#65533;&#65533;S&#65533;`J8&#65533;&#65533;&#65533;|&#65533;&#65533;&#65533;&#65533;&#65533;&#65533;!&#65533;;&#65533;Av&#65533;&#65533;P&#65533;&#65533;&#65533;&#65533;&#65533;&#65533;&#65533;&#65533;&#65533;&#65533;3&#65533;)=&#65533;&#65533;&#65533;{&#65533;&#65533;'&&#65533;:&#65533;&#65533;tD#&#65533;,(!z`%(q	O&#65533;b:&#65533;D&#65533;&#65533;?&#65533;&#65533;&#65533;(&#65533;)\1&#65533;=H&#65533;&#65533; T&#65533;&#65533;&#65533;2@/&#65533;`(`&#65533;T&#65533;/&#65533;&#1395;^&#65533;L&#65533;
J&#65533;S)&#65533;g&#65533;BP&#65533;&#65533;&#65533;+8	R&#65533;&#65533;&#65533;20`&#65533;&#65533;&#65533;&#65533;IPc&#65533;A&#65533;v&#65533;G&#65533;u&#65533;#&#65533;&#65533;D!BQ&#65533;f&#65533;&#65533;&#65533;(&#65533;. &#65533;&#65533;&#65533;&#65533;&#65533;<&#65533;&#1098;&#65533;,&#65533;%&#65533; &#1292;6/&#65533;&#65533;&#65533;YR&#65533;&#65533;&#1313;4)DkR&#65533;HLV&#65533;6&#65533;%uml&#65533;&#65533;I&#65533;&#65533;&#65533;QUnX&#65533;&#65533;&#65533;\29&#65533;$$m&#65533;&#65533;&#65533;7&#65533;"&#65533;l(m&#65533;&#65533;5&#65533;&#65533;p,$'&#65533;\'6q&#301;&#65533;[mI&#65533;d&#65533;&#65533;/&#65533;Nt`4k&#65533;n&#65533;u&#65533;&#65533;&#65533;&#65533;h&#65533;mN&#65533;S
&#65533;=&#65533;L:$&#65533;&#65533;#&#65533;&#65533;5&#65533;m}&#65533;&#65533;?2&#65533;GZ&#65533;xJt&#65533;&#309;<&#65533;&#65533;e[&#65533;&#65533;C&#65533;.|Pz&#65533;&#474;&#65533;&#65533;9&#65533;&#65533;q3&#65533;&#65533;&#65533;&#65533;&#65533;&#65533;&#65533;&#65533;&#65533;@&#65533;$&#65533;&#65533;Ru&#65533;&#65533;m&#65533;&#65533;mq&#65533;{&#65533;&#65533;Qfx&#65533;s&#65533;mD&#65533;v&#65533;&#577;&#65533;Eoz&#1403;^&#65533;i'A&#65533;s&#65533;&#65533;&#65533;&#65533;b&#65533;&#65533;T&#65533;Q&#65533;Dd&#65533;P&#1012;&#65533;1&#65533;CRb&#1180;&#65533;`(&#855;&#65533;<H&#65533;I(&#65533;&]&#65533;&#65533;&#65533;&#65533;&#65533;&#65533;fL#n&#65533;&#65533;&#65533;&#65533;akD&#65533;&#65533;&#65533;&#65533;V&#65533;&7&#749;niU2&#65533;a&#65533;l&#65533;&#65533;F.n&#65533;PL&#65533;zh&#65533;&#65533;0&#65533; /8&#65533;&#65533;-&#65533;&#65533;k &#65533;&#65533;F&#65533;&#65533;> &#65533;!&#65533; &#52353;&#65533;0*&#65533; &#65533;;&#65533;&#65533;PE5&#65533;`V>&#65533;&#65533;&#65533;&#65533;*V&#65533;,3pP&#65533;D&#65533;&#65533;&#1312;7&#65533;&#65533;A{xCn&#65533;&#65533;#&#65533;&#65533;&#65533;&#65533;D%0&#65533;	Q&#65533;&#65533;&#65533;&#65533;B&#65533;&#65533;Q&#65533;&#65533;&#65533;&#65533;Y*(&#65533;&#65533;&#65533;"p&#65533;PNp&#65533;]&#65533;lg&#65533;JZ&#65533; &#65533;
&#65533;[&#65533;&#65533;&#65533;&#65533;u&#65533;&#65533;9&#65533;_&#65533;&#65533;rp Ll04&#65533;1&#65533;&#65533;=1O7va&#65533;T&#65533;"&#65533; %F&#1099;`&#65533;&#65533;D8&#65533;6&#65533;M&#65533;&#65533;&#65533;\&#65533;4&#779;#`&#65533;0&#65533;&#65533;&#65533;&#65533;&#65533;&#65533;G&#65533;:U&#65533;ID&#65533;"9&#65533;HV&#65533;&#65533;aoZ&#65533;J&#65533;:-&#65533;"&#65533;xR7&#65533;Qc`&#203;&#65533;&#65533;9&#65533;&#65533;fT&#65533;QBy&#65533;&#65533;&#65533;&#65533;&#65533;&#65533;l$&#65533;
&#65533;37;&#65533;&#65533;u.q9&#65533;X&#1314;&#65533;&#65533;&#65533;,f&#65533;&#65533;Y&#1074;s&#65533;&#65533;EtyA:c&#65533;&#65533;&#65533;&#65533;&#65533;;&#65533;&#65533;&#65533;&#65533;6&#65533;&#65533;N &#65533;#Z&#65533;&#1544;E&#65533;P&#65533;pk&#65533;&#65533;&#65533;&#65533;E&#65533;&#65533;&#65533;jV&#65533;e&#65533;<&#65533;I}q&#65533;&#65533;&#65533;H7&#65533;Q e&#65533;&#65533;&#65533;&#65533;8&#65533;&#65533;_&#65533;&#65533;&#65533;Y&#65533;&#65533;&#65533;	{&#65533;&#729;&#65533;&#65533;&#65533;&#65533;7N&#65533;&#65533;s&#65533;x&#65533;&#65533;&#65533;&#65533;3 5&#65533;y&#935;/:&#65533;+&#65533;jC&#65533;#&#65533;'&#65533;&#65533;&#65533;&#65533;&#65533;&#65533;&#65533;C&#65533;
&#65533;Lvm&#65533;&#65533;D&#65533;&#65533;\'&#65533;5&#65533;&#65533;&#2046;&#65533;$'j&#65533;[&#65533;&#1956;&#65533;g(&#1320;&#65533;Z&#65533;!t&#65533;L#&#65533; &#65533;2&#65533;&#65533;:m&#65533;&#65533;&#65533;&#714;Q&#65533;g&#65533;&#65533;&#65533;&#65533;1~ApG&#65533;&#65533;&#65533;&#65533;&#65533; &#65533;"&#65533;.P&#65533;	R&#1026;&#65533;@P&#65533;&#65533;&#65533;&#65533;p&#65533;/X&#65533;	J(&#65533;  &#65533; &#65533;F&#65533;&#65533;P&#65533; &#65533;&#65533;&&#65533;V&#65533;<&#65533;&#65533;5S&#65533;&#65533;&#65533;&#65533;+&#65533;&#65533;&#65533;&#65533;@5s?XB.&#65533;,&#65533;. &#65533;0.&#65533;&#65533;p&#65533;&#65533;@&#65533;L&#65533;&#65533;J&#516;P&#65533;HP#&#1538;B&#516;Q(&#65533;O[VH&#65533;Q0&#65533;%P&#65533;&#65533;8 P&#65533;&#65533; &#1536;&#65533; &#65533;&#65533;&#65533;&#65533;&#65533;5{&#65533;B\&#65533;P&#65533;&#65533;5/&#65533;&#65533;bs'5$&#65533;v"`&#65533;&#65533;&#65533;y"`&#65533;O&#65533;&#65533;&#65533;x&#65533; I&#65533;yxnP&#65533;]x&#65533;S@=&#65533;N&#1029;j&#65533;&#65533;Q&#65533;'x&#65533; &#65533;&#65533;&#65533; &#65533;&#65533;z&#65533;x&#65533;&#65533; 	&#65533; @&#65533;<&#65533;&#65533;"&#65533;"&#65533;&#65533;c&#65533;&#65533;&#65533;s&#65533;p&#65533;Wt&#65533;C&#65533;&#65533;H&#65533;&#65533;&#65533;&#65533;&#65533;h8&#65533;p8&#65533;&#1195;6&#65533;>&#65533;&#1770;&#65533;+&#65533;n&#65533;dHl&#65533;l&#65533;k&#65533;r&#65533;e&#65533;o&#65533;&#65533;&#65533;&#65533;&#65533;p+(a&#65533;&#65533;(&#65533;&#65533;&#65533;&#65533;+&#65533;+l&#569;&#65533;s4&#65533;s&#65533;9t,Gr:u&#65533;j&#65533;&#65533;&#65533;&#65533;;&#65533;&#65533;&#65533;&#65533;&#65533;&#65533;&#65533;&#65533;&#65533;&#65533;.&#65533;$&#65533;&#65533;&#65533;
;	q&#65533;	1&#514;&#65533;&#65533;"!&#65533;+!&#65533;&#65533;;&#65533;&#49015;&#65533;+&#65533;'&#65533;&&#65533;H&#65533;"&#65533;v&#65533;x(&#2032;&#65533;i&#65533;&#65533;&#65533;B &#65533;h&#65533;&#65533;&#65533;&#65533;&#10319;&#65533;P&#65533;&#65533;&#65533;&#65533;&#1848;&#65533;&#65533;&#65533;z@&#65533;&#65533;"&#65533;{&#65533;&#65533;&#65533;&#65533;&#65533;&#65533;
&#65533;&#65533;#&#674;4J}4&#65533;&#65533;I&#65533;&#65533;rJ&#65533;&#65533;&#65533;&#65533;&#65533;&#65533;&#65533;&#65533;&#65533;a&#65533;$!&#65533;!&#65533;z&#65533;&#65533;|-2&#65533;&#137;&#65533;&#65533;&#65533;"&#65533;&#65533;&#65533;&#65533;k&#65533;&#1542;&#65533;f(` &#65533;hk&#65533;h@bb@&#65533;ghF&#65533;&#65533;&#1681;&#65533;a&#65533;&#65533;&#1094;bX&#65533;K`&#65533;E&#65533;7 -&#65533;&#65533;#&#65533;&#65533;&#1025;&#65533;p&#65533;x%&#65533;&#65533;&#65533;!&#65533;&#65533;.(2&#65533;,&#65533;L"H&#65533;E
&#65533;$@ &#65533;&#65533;R9&#65533;&#65533; &#65533;M&#65533;$&#65533;P%Y2%Q&#65533;=&#725;&#65533;&#65533;&#65533;3&#65533;&#65533;R&#65533;&#65533;R&#65533; &#65533;&#65533;&#65533;p &#65533;&#65533;&#515;M&#65533;M&#65533;Q&#65533;&#65533;9&#65533;&#65533;!(K &#65533;&#65533;&#65533;&S0OS&#65533;&#65533;0&#65533;&#65533; 
h&#65533;&#65533;B&#65533;i5K&#65533; c&#65533;&#65533;'&#65533;&#65533;'04(2D&#65533;O&#65533;&#65533;R&#65533;H &#65533;Cd&#65533;&#65533;&#65533;&#65533;&#65533;)&#65533;&#65533;X&#65533;tP&#65533;"&#65533;&#65533;&#65533;;?&#65533; p&#65533;`&#65533;^&#65533;_&#65533;]X&#65533;j&#65533;4X&#65533;Z&#65533;>&#1026;&#65533; &#65533;&#65533;&#65533;9&#65533;&#65533;$&#65533;&#65533;P&#65533;
&#65533;&#65533;B&#65533;j&#65533;&#65533;0-&#65533;
*&#65533;&#65533;A&#65533;m&#65533;(
&#65533;)8&#65533;&#65533;E&#65533;&#65533;&#65533;&#65533;&#65533;8&#65533;&#359;&#65533;
o4&#65533;&#65533;&#65533;&#65533;&#65533;jH&#65533;d`&#65533;m Go(&#65533;op&#65533;j&#65533;&#65533;&#65533;-%&#65533;&#65533;&#65533;;&#65533;h&#65533;&#65533;&#65533;&#65533;&#65533;&#65533;*&#65533;&#65533;+&#65533;&#65533;&#65533;I&#65533;?M&#65533;&#65533;B&#65533;&#65533;B&#65533;@=&#65533;&#65533;&#65533;xF&#65533; &#65533;9&#65533;-&#65533;&#65533;&#65533;&#65533;G&#65533;&#65533;G&#65533;@/&#65533;K.&#65533;%&#65533;&#65533;H$&#65533;&#65533;&#65533;&#65533;&#65533;t&#520;&#65533;=S]:&#65533;&#65533; &#65533;&#65533;"&#65533;&#65533;&#65533;3:&#1693;&#65533;&#65533;&#459;&#65533;&#65533;X&#65533;<&#65533;&#555;&#65533;&#65533;&#65533;<&#65533;&#65533;&#65533;I&#65533;&#890;&#601;&#65533;U&#65533;&#65533;4&#65533;&#65533;{&#65533;<j&#65533;&#65533;&#65533;&#65533;z&#65533;k&#65533;&#65533;&#65533;&#65533;&#65533;(&#65533;X&#65533;oE&#65533;&#65533;&#65533;&#1451;#&#65533;&#65533;k&#65533;&#65533;&#65533;&#65533;&#65533;&#65533;&#65533;6&#65533;&#65533;#a&#65533;&#65533;&#65533; "&#65533;'&#65533;&#65533;&#65533;*&#65533;zE;&#65533;&#65533;s&#65533;o&#65533;h0^&#1541;bP&#65533;exj&#65533;f8b0&#65533;h &#65533;j &#65533;&#65533;n&#65533;&#65533;o&#65533;iH^pM(&#65533;7&#65533;-&#65533;%&#65533;7&#65533;)zI&#65533;(&#65533;a&#65533;@&#65533;&#65533;&#65533;&#65533;%&#65533;.&#65533;.&#65533;(&#65533;2 8*K&#65533;&#65533;l&#65533;S&#65533;O&#65533;&#65533;&#65533;'`#`&#65533;$S%&#1852;&#65533;Pr3&#65533;%A&#65533;&#65533;t&#65533;:&#65533;L&#65533;&#65533;&#65533;&#65533;&#65533;0&#65533;4&#65533;&#65533;=&#65533;D&#65533;&#65533;L&#65533;&#65533;@&#65533;"h&#65533;8&#65533;S g&#65533;&#65533;S&#65533;4 &#65533;t&#65533; P&#65533;p &#65533;&#65533;&#65533; &#65533;&#65533;&#65533;B-P&#65533;&#65533;&#65533;&#65533;5}2&#65533;&#65533;&#65533;?bP&#65533;51T@&#65533;x&#65533;9&#65533;&#65533;b&#65533;?&#65533;&#65533;m&#65533;&#594;!&#1697;&#65533;&#65533;&#200;t&#65533;g&#35840;&#65533;a &#65533;EMXXX&#65533;2 *&#65533;&#65533;&#65533;&#1537;#C&#65533;(S z@&#65533;&#65533;(-&#65533;Uy=&#65533;03y&#65533;(&#585;&#65533;&#65533;&#65533;Y&#65533;R&#65533;&#65533;&#1210;9&#65533;*&#65533;&#65533;&#65533;>&#65533;&#65533;&u&#65533;Sd&#65533;q`pP&#65533;lh&#65533;&#65533;6%
&#65533;&#65533;&#691;s&#65533;
&#65533;&#65533;(&#65533;+(&#65533;&#444;&#65533;m&#65533;&#65533;st&#65533;@u4&#65533;B&#65533;q&#65533;x&#65533;&#65533;&#65533;&#65533;&#65533;&#65533;&#65533;QM&#48263;&#17978;&#65533;:&#65533;@&#65533;K}&#65533;&#39503;&#65533;&#65533;&#65533;T&#65533;&#65533;&#65533;&#65533;JRuHW&#65533;&#65533;&#65533;*&#65533;@&#65533;&#413;&#65533;&#65533;&#65533;i&#65533;&#65533;&#65533;	&#65533; q&#65533;&#65533;&#65533;C &#65533;hV&#65533;&#1070;&#65533;&#65533;.&#65533;&#65533;&#1720;&#65533;&#65533;&#187;&#392;&#65533;&#65533;&#65533;&#65533;&#65533;&#65533;<&#65533;&#65533;&#65533;Hz&#65533;&#65533;@&#1136;Vlc&#65533;b&#65533;&#459;&#65533;&#65533;&#1838;&#65533;&#65533;&#65533;&#65533;A&#65533;&#65533;T&#65533;&#65533;,&#65533;2&#65533;&#65533;<&#65533;&#65533;&#65533;&#65533;&#65533;:y&#65533;&#65533;&#65533;_9}&#65533;)i[lm4&#65533;'&#65533;j8^&#65533;&#65533;Z&#1029;&#65533;<h0Xj#D&#65533;&#65533;&#65533;"r&#774;i(&#65533;ZA&#65533;&#65533;*&#65533;&#65533;  &#65533;C&#65533;}A&#65533; '8&#65533;?8&#65533;y;&#65533;p&#65533;&#65533;(&#65533;&#65533;-&#65533;&#65533;)&#65533;&#65533;&#65533;$S&#65533;&#65533;h&#65533; &#65533;Fr&#65533;&#65533;&#1281;h3&#65533;&#65533;\&#911;q&#65533;X&#65533;&#65533;O&#65533;&#65533;&#65533;&#65533;e&#65533;&#65533;&#65533;a&#65533;X&#65533;x&#65533;&#65533;&#65533;$&#65533;A&#65533;I`&#65533;&#65533;1&#65533;J&#65533;&#65533;Q&#65533;Op&#65533;P S&#65533;0&#65533;&#65533;&#65533;&#65533;} &#65533;e&#65533;&#65533;-\
&#65533; &#65533;&#965;&#65533;&#65533;4&#65533;5{&#65533;&#65533;uRh7L&#1648;]h&#65533;&#65533;&#65533;v&#65533;`&#65533;}&#65533;f&#65533;?"&#65533;Y&#65533;1Q&#65533;'&#65533;&#65533;0)tP&#65533;&#65533;&#65533;h &#65533;S&#65533;( &#65533;^hd&#65533;&#65533;O&#65533;:&#65533;&#65533;&#65533;&#65533;&#65533; &#65533;&#65533;;&#65533;6(&#65533;X&#65533;&#65533;&#65533;v(&#65533;q]&#65533;3aYH&&#65533;&#1381;j!:RUU&#65533;$&#65533;&#65533;&#65533;&#65533;&#65533;&#65533;;u&#65533;X|U&#65533;&#65533;")ic<&#65533;d&#1030;&#65533;~	+&#1158;&#65533;Y&#65533;S%)U&#65533;&#65533;&#65533;&#65533;&#2029;&#65533;&#65533;&#65533;)L&#65533;&#65533;&#65533;&#65533;2&#65533;$&#65533;&#65533; &#65533;&#65533;&&#65533;nGD&#65533;+&#65533;p&#65533;i&#65533;&#65533;*&#65533;&#65533;&#65533;&#65533;&#65533;&#65533;_&#65533;&#65533;pebA[&#890;&#65533;&#65533;&#65533;&#65533;V&#65533;&#65533;&#65533;s&#65533;'&#65533;&#65533;)&#65533;&#428;N&#65533;&#65533;fm&#65533;h&#1202;q&#65533;&#65533;&#65533;I&#65533;&#65533;6&#65533;&#65533;&#65533;V&#2032;,&#65533;LI&#794;b&#65533;&#65533;&#65533;&#65533;9&#65533;'&#65533;&#65533;&#65533;).&#65533;K &#65533;&#65533;&#65533;&#795;&#65533;&#44686;
&#65533;t&#65533;x &#65533;c&#65533;;b$~&#65533;&#65533;n&#65533;&#65533;VjI&#65533;.nb&#65533;$&#65533;$1a&#65533;Y.&#65533;&#65533;(&#291;&#65533;&#65533;&#65533;&#65533;=~&#65533;':U&#65533;&#65533;&#65533;m&#65533;&#65533;&#65533;&#65533;8&#65533;&#65533;rSf?`&#65533;c@XgX&#65533;ep&#65533;k&#65533;
&#921;&#65533;&#65533;&#65533;kX`&#65533;S&#65533;B&#65533;*&#65533;&#65533;&#65533;&#65533;&#65533; &#65533; &#65533; &#65533;&#65533;&#65533;&#1796;A&#65533;%&#65533;&#65533;0&#65533;eAA&#65533;[	&#65533;[i&#65533;F&#641;&#65533;
&#1024;&#65533;&&#65533;&#65533;e6&#65533;"&#65533;Q&#65533;&#65533;&#65533;\!&#65533;x&#65533;5+3&#65533;&#65533;&#65533;&#65533;&#65533;&#676;&#65533;&#65533;&#65533;$&#65533;&#65533;$^ &#65533;(&#65533;;&#65533;&#65533;+&#65533;&#65533;%&#515;g&#65533;|&#65533;P|G&#1538;&#65533;&#65533;X&#65533;&#65533;&#65533;&#65533;s&#65533;6&#65533;&#253;&#65533;&#192;&#65533; &#65533; v&#65533;0&#65533;&#65533;&#65533;&#1813;-&#65533;Cq5T&#65533;&#65533;&#65533;\&#989;7x&#65533;R&#65533;&#65533;!&#65533;&#65533;&#65533;W|M&#1396;&#65533;	&#65533;&#65533;(&#65533;o&#65533;Z&#65533;%&#1027;]&#65533;l&#65533;d@&#65533;X&#65533;&#65533;%hfH4h&#65533;X&#65533;&#65533;U&#65533;&#65533;nX&#65533;&#65533;&#65533;C&#65533;&#65533;/&#65533;&#65533;:&#65533;&#65533;&#65533;"&#65533;Q&#65533;c&#65533;&#65533;&#546;r+&#65533;k&#1446;&#65533;&#1722;&#65533;B&#65533;&#65533;&#65533;&#65533;&#65533;8o8F&#65533;&#65533;&#65533;&#65533;Xm&#65533;&#65533;h&#65533;&#65533;N&#65533;f&#65533;=@&#65533;m&#65533;&#440;s&#65533;Yt&#65533;&#65533;G&#65533;&#1542;&#65533;&#65533;sL&#65533;q$GL&#65533;9&#65533;&#65533;w&#65533;&#65533;0&#65533;&#65533;&#65533;&#65533;+	&#65533;&#65533;&#65533;&#65533;VI&#1752;&#65533;&#65533;&#65533;Ke&#65533;&#65533;&#1709;&#65533;&#65533;&#65533;&#65533;&#65533;!&#65533;&#65533;&#65533;&#65533;j^R}&#65533;&#65533;&#65533;&#65533;UA&#65533;&#65533;P&#65533;&#65533;&#65533;&#1368;&#65533;&#65533;&#65533;&&#65533;BV&#65533;&#65533;&#65533;&#65533;&#65533;&#65533;&#65533;&#966;&#65533;a5&#65533;?&#65533; &#65533;&#679;d&#65533;&#65533;&#65533;*&#65533;&#65533;&#65533;&#65533;&#65533; c&#65533;D&#65533;&#65533;&#65533;n&#65533;&#432;:&#65533;'<r&#65533;:tU."&#65533;x&#65533;a&#65533;&#65533;I&#65533;&#65533;!	&#65533;0Roj&#65533;&#65533;&#65533;&#65533;&#65533;U&#65533;-&#65533;"&#65533;&#65533;F|&#65533;&#65533;&#65533;&#65533;&#65533;{`&#65533;&#65533;H&#65533;c&#65533;Y&#65533;&#65533;`x&#65533;b&#65533;&#65533;c&#65533;&#65533;&#65533;&#1547;&#65533;&#65533;f&#65533;&#65533;K&#1539;2&#65533;&#65533;$ &#65533;I&#65533;|&#1639;&#65533;&#65533;&#65533;za&#65533;&#65533;*&#65533;&#65533;!&#65533;&#855;&#65533;`&#65533;. &#65533;.&#65533;&#65533;,&#65533;(p&#65533;%&#1074;$&#65533;7&#65533;&#65533; &#65533;& Rj$O&#65533;.&#65533;&#65533;S*3&#65533;T&#65533;&#65533;&#65533;&#65533;&#65533;&#65533;&#65533;}&#65533;&#65533;O~O&#65533;2O%Q&#65533;&#65533;&#65533;&#65533;ff&#1024;&#65533;&#65533;&#65533;$8&#65533;G&#65533;&#65533;&#65533;O&#65533;O&#65533;gQ&#65533;C&#65533;;&#65533; &#65533;&#65533;&#65533;=&#65533; u*&#65533;&#65533;&#65533;h&#65533;Ag'&#65533;&#65533;&#1559;&#65533;&#65533;$J&#65533;@!&#65533;&#65533;
/.l!&#65533;&#65533;U&#65533;&#1197;Kw&#65533;&#1848;r&#65533;&#401;3w&#65533;&#65533;Er&#65533;@&#65533;3G&#65533;:u&#65533;(&#65533;[&#65533;&#65533;&#65533;&#65533;m&#65533;&#65533;Z&#65533;&#65533;p&#65533;&#65533;&#65533;&#65533;&#65533;&#931;T&#236;&#65533;#&#65533;&#65533;;w&#65533;&#65533;)e&#500;&#65533;S&#65533;-[F&#65533;ju&#65533;&#65533;&#65533;&#1073;&#65533;&#65533;2:&#65533;$=&#65533;5G&#65533;&#65533;G&#65533;j&#1498;]&#65533;u&#65533;G&#65533;\&#65533;&#65533;[&#65533;[&#65533;d&#628;&#65533;+Z&#65533;(&#65533;k&#912;YKV,b&#65533;'&#65533;m,g2&#65533;c&#65533;i7&#65533;&#1816;&#65533;\&#65533;&#65533;&#2042;q&#65533;&#65533;m&#65533;6n&#1844;i&#65533;3&#65533;m&#65533;B&#65533;6&#65533;&#65533;&#1329;&#65533;&#65533;'N&#65533;&#403;#K&#65533;&#65533;7&#65533;&#65533;z&#133;&#1251;W&#65533;&#65533;&#65533;y&#65533;&#65533;1&#65533;&#65533;&#65533;<y&#65533;&#65533;&#65533;&#65533;&#851;/&#65533;&#65533;&#1649;[&#65533;~&#1915;vx&#65533;\&}g~)zv&#65533;+&#65533;S&#65533;u&#65533;8&#65533;d&#65533;IV[&#1188;H&#65533;~uo&#65533;}&#65533;&#65533;8&#65533;&#65533;4&#65533;:X1&#65533;<&#65533;|&#65533; &#65533;&#65533;%&#65533;<&#65533;=(&#65533;;&#65533;&#65533;&#65533;N&#65533;"&#65533;a&#65533;&#65533;c&#65533;&#65533;
Z'&#65533;r&#533;&#65533;u&#65533;Y&#65533;N;T1&#65533;a&#65533;&#65533;&#65533;O;&#65533;&#65533;'N7&#65533;|NQ)&#65533;&#65533;&#65533;w&#65533;=7$&#65533;&ydq)>&#65533;&#65533;v3"&#65533; &#65533;^&#65533;&#65533;v&#65533;w%w&#65533;9&#65533;&#65533;&#65533;R9&#334;{[f&#65533;V&#65533;d&VY&#65533;&#65533;&#65533;Wa&#65533;&#65533;&#65533;a&#65533;i&#65533;9&#65533;U&#65533;&#65533;'&#65533;&#65533;7&#65533;}&#65533;6&#65533;\(5&#65533;Pc&#65533;4&#65533;`s&#65533;4&#65533;&#1042;
)&#65533;&#65533;(&#65533;&#65533;3&#65533;@&#65533;i4&#65533;&#65533;&#65533;&#65533;!gD&#65533;+&#65533;0|@B
%&#65533;pP&#65533;0k#&#65533;*
'&#65533;@B7AEal&#65533;&#65533;S@&#65533;A&#65533; &#65533;@&#65533;&#65533;,&#65533;?&#65533;p&#65533;
X&#65533;C41D<&#65533;&#65533;C=|&#65533;C5&#65533;&#65533;&#65533;<&#65533;pC&#65533;&#65533;&#65533;/&#65533; C:&#65533; m&#65533;:&#65533;n;&#65533;&#65533;C&#65533;&#65533;&#65533;&#65533;2&#65533;@&#65533;D@&#65533;2a!&#65533;&#65533;&#65533;&#65533;&&#65533;X&#65533;	(&#65533;|&#65533;	 S&#65533;&#65533;A<&#65533; &#65533;Lp&#65533;P&#65533;&#65533;`&#65533;&#65533;&#65533;:&#65533;p &#65533;&#65533;9&#65533;&#65533;	*&#65533;&#65533;BB.&#65533;*&#65533;(&#65533;pB
,0&#65533;%&#65533;&#65533;&#65533;%&#944;XR&#65533;&#65533;u'&#65533;s&#65533;)&#65533;|&#65533;&#65533;&#65533;<&#65533;|&#65533;#&#904;cNJ&#65533;&#65533;&#65533;-&#65533;&#65533;M:
:&#65533;bVV&#65533;m&#65533;Jl&#65533;	&#65533;/&#65533;&#65533;7Lt&#65533;d&#65533;&#65533;&#65533;&#65533;}&#65533;)&#65533;uX_&#65533;&#65533;&#65533;{&#65533;i&#65533;&#65533;YwY&#65533;2&#65533;&#65533;&#65533;8&#65533;X&#65533;L1&#1236;c&#65533;&#65533;s&#681;un&#65533;_&#65533;&#65533;a&#65533;5FV&#65533;8&#65533;}&#1255;7&#65533;xs{&#65533;qF&#65533;&#65533;&#65533;&&#65533;&#65533;&#65533;&#65533;g&#65533;&#2014;&#65533;m"&#65533;&#65533;QI&#65533;c&#65533;q&#65533;&#65533;\=&#65533;&#65533;&#65533;"J&#65533;}t&#65533;]'&#65533;&#65533;@&#65533;&#65533;d&#65533;&#65533;&#65533;X&#46607;&#65533;&#65533;&#65533;'&#65533;E&#1091;C&#65533;X&#65533;]&#65533;&#65533;b&#65533;m&#65533;&#65533;&#65533;&#1239;<&#65533;g$\)PT&#65533;&#65533;&#65533;A&#65533;BWr&#65533;&#65533;&#65533;!&#65533;&#65533;&#65533;}!&#65533;&#65533;&#65533;&#65533;&#65533;&#65533;&#65533;C&#65533;J&#65533;&#65533;'w&#65533;cO&#65533;&#65533;8&#1297;&#65533;&#65533;g~.\&#647;&#65533;&#65533;&#65533;&#65533;V&#517;,daE&#65533;&#65533;&#65533;&#65533;&#65533;|BJu&#65533;&#65533;
A&#65533;,TGJ&#65533;&#65533;$&#65533;#'y&#65533;b&#65533;E&#65533;&#65533;&#65533;/&#65533;&#65533;H&#65533;V&#65533;:>&#65533;&@&#65533;&#65533;8x'&#65533;&#65533;&#65533;&&#65533;&#65533;6&#65533;&#65533;c&#65533;&#65533;&#65533;&#65533;.&#65533;A&#65533;`&#65533;"&#65533;&#65533;&#65533;&$Q=&#65533;&#65533;&#65533;&#65533;&#65533;-r&#65533;&#65533;Y&#65533;R &#65533;N@&#65533;&#65533;&#65533;U&#65533;rr&#65533;d@f!`$&#65533;v&#65533;+p&#65533;[&#65533;B&#65533;&#65533;# &#65533;<&#65533;A&#65533;&#65533;/Hk$&#65533;@@&#65533;-&&#65533;`&#1898;&#65533;5&#65533;\&#65533;<&#65533;&#65533;|&#65533;&#65533; 0`&#65533;h&#65533;&#65533;g&#65533;&#65533;&#65533;&#65533;5&#65533;s&#65533;`&#65533;;&#65533;&#65533;1&#1409;
H&#65533;hA&#65533;Px&#65533;&#65533;&#65533;X&#65533;B&#65533;&#65533;&#65533;H&#65533;A	)&#65533;&#65533;&#65533;&#65533;y"&#65533;&#65533; >'@&#65533;
l&#65533;&#65533;@$g&#1409;\&#65533;:;(^&#65533;&#65533;&#65533;&#65533;&`&#65533;L&#65533;&#65533;&#65533;&#65533;z&#65533;F@B(&#65533;Q-&#65533;:&#65533;d1>$&#65533;~&#65533;6&#65533;&#65533; &#65533;7\&#65533;&#65533;t&#65533;&#65533;6&#65533;`&#65533;JdZ &#65533;Pd%/&#65533;)&#65533;&#65533;&#65533;&#65533;&#65533;n
&#65533;&#65533;&#65533;O&#65533;&#65533;&#65533;c&#65533;&#65533;&#65533;&vD&#65533;&#65533;&#65533;"I&#65533;&#65533;&#65533;&#65533;!&#65533;9	&#65533;7>W&#65533;h&#65533;&#65533;&#65533;&#65533;C&#65533;&#65533;(&#65533;0&#1670;&#65533;&#65533;+iU&#65533;:&#65533;&#65533;&#65533;v&#65533;&#65533;Qf2&#65533;&#65533;x~&#65533;+`&#65533;&#675;0&#65533;(@dL&#65533;&#65533;w&#65533;&#65533;EE
b&#65533;&#65533;iPn&#65533;&#65533;e&#65533;#&#65533;x&#65533;&#65533;XG&#65533;B+&#65533;)&#65533;&#65533;%&#65533;&#65533;&#65533;9~
&#65533;&#65533;8&#65533;-&#65533;&#65533;:&#65533;V(&#65533;&#65533;&#65533;&#65533;Y&#1242;&#65533;&#65533;&#517;&#65533;H&#65533;}(&#65533;&#65533;	&#65533;w&#65533;$&#65533;&#65533;u&#65533;B	n&#65533;&#65533;&#65533;&#65533;&#65533;4&#65533;F&#65533;&#65533;&#526;&#65533;&#65533;r&#65533;&#65533;E3la&#65533;&#65533;&#65533;&#65533;&#65533;8&#795;j&#65533;&#65533;&#1657;&#65533;I&#65533;Ki!&#65533;F+Zy	&#65533;5t
D&#65533;
&#65533;)o`y&#65533;LI&#65533;5&#65533;&#65533;e,&#65533;&#65533;Z88&#65533;&#65533;&#65533;&#65533;'&#65533;1^^&#65533;&#65533;&#65533;`&#65533;`&#65533;2&#65533;&#65533;ahx&#65533;@&#65533;%!&#65533;;&#65533;AXcpC&#65533;&#65533;&#65533;?&#65533;k8d
Np&#65533;jV&#35308;>&#65533;&#65533;&#65533;`%&#65533;<&#65533;&#65533;g 1 &#65533;&#65533;&#65533;&#65533;.l!Tp&#65533;&#65533;&#65533;,&#65533;&#65533;&#708;&#65533;/cpX&#65533;&#65533;5&#65533;z`&#65533;&#65533;&#65533;&#65533;0&#65533;*a &#65533;&#1024;^>t &#65533;9&#65533;&#65533;&#65533;&#65533;&#65533;A&#65533;&#65533;&#1838;o&#65533;&#65533;U&#65533;2h&#1040;&#65533;`&#65533;@	&#65533;&#65533;L&#65533;&#65533;&#65533;&#65533;D&#65533;>&#65533;P&#65533;&#65533;PD&#65533; &#65533;	,&#65533; (&#65533;&#65533; 	T&#65533;&#65533;@0 &#65533;T&#65533;&#65533;&#65533;&#65533;&#65533;&#65533;g5&#65533;@gA&#65533;Q&#1026;P&#65533;&#65533;%@&#1676;Up&#65533;&#65533; 	s&#65533;&#65533;8<&#65533;&#65533;:18us&#65533;Z_8&#65533;&#65533;&#65533;&#598;&#65533;E$!
et&#65533;&#65533;*&#65533;!&#65533;H8y&#65533;&#65533;&#65533;u&#65533;&#65533;W&#1329;[#A]&#65533;lKm&#65533;&#65533;{$&#65533;&#65533;G&#65533;`&#65533;T&#65533;N&#65533;&#65533;l&#65533;&#65533;.z&#65533;&#65533;&#65533;^oo`&#65533;S&#65533;&#65533;&#65533;&#65533;&#65533;+&#65533;&#65533;{&#65533;&#65533;&#65533;&#65533;^&#65533;&#65533;&#65533;
&#65533;K C&#65533;:&#65533;&#65533;&#65533;6?&#65533;&#65533;R&#65533;&#65533;&#65533;&#65533;&#65533;&#65533;o&#65533; &#65533;Xx&#65533;&#65533;z&#1619;&#65533;&#65533;p&#65533;=+U&#65533;&#65533;A&#65533;,&#1027;&#65533;y&#65533;&#65533;"&#65533;8&#65533;&#1083;3>v&#65533;&#65533;&#65533;&#65533;=S&#65533;,&#65533;&#65533;&#65533;-&#65533;&#65533;I&#65533;&#65533;&#65533;&#65533;D&#65533;b&#65533;&#65533;&#65533;&#1962;$&#65533;&#65533;&#65533;&#65533;t&#65533;^(&#65533;&#65533;&#1794;&#65533;&#65533;[&#65533;E*)&#65533;&#65533;q&#65533;u&#65533;&#65533;A|.&#65533;&#65533;&#65533;&#65533;&#65533;(CuCbJ&#65533;&#44386;&#65533;&#65533;&#65533;/S&#1575;2&#65533;&#65533;&#65533;&#65533;;&#65533; &#65533;=0&#65533;&#65533;&#1763;&#65533;&#1361;&#65533;&#65533;&#65533;g!&#65533;&#65533;&#1478;&#65533;
Y&#1357;&#65533;v&#65533;&#65533;&#65533;7&#65533;&#65533;`&#65533;a&#65533;&#1256;&#65533;5&#65533;q&#65533;f&#65533;&#65533;(&#65533;%
!1XA
P&#65533;st`&#65533;"&#65533;T-X	&#65533;b&#65533;YZ8S&#65533;F&#65533;&#65533;)&#65533;%&#65533;9&#65533;&#65533;	V&#65533;&#1167;&8Z&#65533;Z&#65533;
&#65533;&#65533;&#65533;&#65533;'&#65533;&#65533;&#65533;-q5&#65533;&#65533;?S&#65533;&#65533;,&#65533;0&#65533;&#65533;&#65533; &#65533;&#65533;&#65533;K&#65533;(&#1267;&#65533;&#65533;)&#65533;&#65533;C&#65533;&#65533;
&#65533;@x&#65533;&#65533;&#65533; t&#65533;)&#65533;&#65533;(&#65533;&#65533;'&#65533;&#65533;(&#65533;&#65533;'|&#65533;% &#65533;&#1792;0&#65533;&#288;( H&#65533;`@d&#65533;&#65533;&#65533;&#65533;
&#65533;&#65533;&#936;&#65533;&#65533;
&#65533;J&#65533;&#65533; 
&#65533;&#65533;	&#65533;@
(&#65533;&#65533;&#65533;&#65533; &#65533;&#65533;I2&#65533;@B1|&#65533;V&#65533;C|&#65533;ER&#65533;U&#65533;UVe&#65533;&#65533;&#65533;&#65533;E@&#65533;*B&#65533;:&#65533;CP5^&#65533;ubL&#65533;Q&#65533;!&#65533;&#65533;&#537;!&#65533;!n&#65533;D &#65533;q&#65533;&#65533;&#65533;&#65533;D&#65533;\&#65533;&#65533;&#65533;I&#65533;&#65533;&#65533;6&#1550;ft&#65533;6<&#65533;1<C7$b&#473;&#65533;&#65533;&#65533;_	7 OaA&#65533;&#65533;\\UU&#65533;M&#65533;&#65533;X!&#65533;&#65533;8&#65533;&#65533;&#65533;^&#65533;U"v&#65533;&#65533;&#65533;xC;&#65533;&#201; &#65533;&#65533;}g-/BG&#65533;&#65533;&#65533;vcw&#65533;hw&#65533;&#65533;g&#65533;C&#65533;p&#65533;c&#65533;&#515;3&#65533;C; &#65533;&#65533;<E&#65533;Q&#65533;&#65533;&#65533;9n&#65533;VR	n&#65533;&#65533;U&#65533;8&#65533;qq&#580;$&#65533;<&#65533;&#65533;HH&#65533;E&#1477;p&#584;h&#65533;&#65533;<WE|&#65533;7&#65533;8|&#65533;K&#65533;&#65533;tT&#65533;rT&#65533;4riA&#321;D	}Q&#65533;&#65533;&#65533;&#65533;Oy&#65533;F&#65533;Em&#65533;&#1408;&#65533;&#65533;G&#65533;&#65533;&#65533;&#1419;&#65533;PB&#65533;Hq&#65533;&#65533;&#65533;t&#65533;e&#65533;&#65533;&#65533;]I&#65533;&#65533;&#65533;Q&#65533;m+&#65533;&#65533;6X5J38&#65533;4D&#65533;3DC5&#65533;&#65533;5p6D&#65533;2&#65533;0C1&#65533;1 C-&#65533;&#65533;*&#65533;&#65533;$&#65533;hA&#65533;&#1280;C&#65533;@&#65533;@
&#65533;J	<,&#65533;Q&#65533;&#1804;&#65533;@&#65533;&#65533; &#65533;&#65533;X&#65533; x&#65533;&#65533;@$&#65533;dA\Ap&#65533;T&#65533;&#65533;&#65533;\&#1659;&#65533;&#65533;&#65533;&#65533;Di@&#65533;&#65533;&#65533; &#65533; dV&#65533; 2-&#65533;&#65533;&#65533; &#65533;&#65533;&#65533;&#65533;&#65533;&#65533;&#65533;  A&#65533;&#65533;&#65533;&#65533;&#1856;&#65533;&#65533; &#65533;&#65533;&#65533;&#65533;&#927;&#65533;&#65533;&#65533;&#65533;&#65533;('&#65533;&#65533;jL'H&#65533;'X$&#65533;&#65533; $@ ,&#65533;&#65533;&#65533;X@h@s&#65533;&#65533;&#65533; E&#65533;&#65533;L&#864;&#65533;&#65533;&#65533;&#65533; r&#65533;t@&#65533; 
&#65533;^&#65533;
&#65533;gx&#65533;&#65533;&#65533;&#65533;&#65533;&#65533;B8&#65533;N&#65533;&#65533;&#65533;I&#65533;&#65533;4&#65533;&#65533;&#65533;&#65533;l&#65533;WxC0&#65533;&#65533;8&#65533;&#65533;&#513;&#65533;&#1018;&#839;&#18181;&#65533;&#65533;H&#65533;\&#577;&#65533;^}&#65533;&#65533;!&#65533;y&#65533;&#65533;&#65533;&#65533;8&#65533;&#65533;&#625;&#65533;&#65533;&#65533;&#902;r&#65533;x"8t&#65533;403D&#65533;6l&#65533;7p4C2HC6&#65533;&#65533;(&#65533;&#65533;&#65533;}&#65533;h&#1832;&#65533;&#65533;&#65533;&#65533;ehf(\N&#51714;A&#65533;&#65533;z&#65533;P&#65533;&#65533;&#65533;!&#65533;_&#65533;&#914;2&#65533;&#65533;&#65533;&#65533;&#65533;F&#65533;hCw&#65533;&#65533;q&#65533;&#65533;&#65533;&#65533;O<&#65533;&#65533;.J&#65533;&#65533;&#65533;G&#65533;4&#65533;&#65533;&#65533;&#65533; 	&#65533;&#65533;&#65533;&#65533;4]&#65533;&#65533;&#65533;&#65533;&#65533;&#65533;1&#65533;]&#65533;AJG&#65533;&#65533;)=&#648;y &#65533;s&#1360;&#65533;&#65533;d&#65533;&#65533;ME&#65533;EQQ&#65533;]o&#65533;&#65533;&#65533;H&#65533;&#65533;&#65533;j)&#65533;6&#1885;&#65533;&#1945;&#65533;&#65533;&#65533;&#65533;MaF7&#65533;&#65533;5h&#65533;8&#65533;;&#65533;&#65533;d&#969;&#65533;&#65533;qE&#65533;&#1955;&#65533;H&#65533;T$E&#65533;\&#65533;:&#65533;D&#65533;<&#65533;\&#65533;&#65533;^&#65533;&#65533;&#65533;A&#65533;&#65533;A:&#65533;F&#65533;&#65533;&#65533;TH&#1898;&#65533;P&#65533;&#65533;&#65533;&#65533;&#65533;&#65533;m&#65533;N|d&#65533;5@2C1&#65533;.&#65533;0 &#65533;.&#65533;&#65533;0&#65533;.4$C/&#65533;B*&#65533;&#65533;'&#65533;n&#65533;9iB$&#65533;&#65533;&#65533;&#65533; &#65533;&#65533;C]&#65533;"%#&#65533;&#65533;j@h&#65533;&#65533;&#65533;&#65533;&#65533;&#65533;&#65533;L&#65533;&#65533;&#65533;&#65533;&#65533;&#65533;x&#65533;l&#65533;&#65533;&#65533;D(&#65533;&#65533;@&#65533;&#65533;&#65533;&#65533;&#65533;+d &#65533;i@&#65533;(A&#65533;&#1241;&#65533;R&#65533;V&#65533;B&#65533; ]:&#65533;S&#1792;&#65533;&#65533;(&#65533;0S0&#65533;f&#65533;&#65533;&#730;]&#65533;&#65533;K&#65533;&#65533;&#65533;
&#65533; &#513;#lB(&#65533;k	Z&#65533;&#65533;pB& B&#65533; @ q&#65533;`N &#65533;&#65533;S%&#65533;+&#65533;q #&#65533;&#65533;@]&#65533;p&#65533;&#65533;&#65533;&#65533;&#65533;&#65533;$&#65533;&#65533;m&#65533;
pA2C&#65533;A+HC&#65533;r*I&#65533;m&#65533;&#65533;|T&#65533;$&#65533;A't&#65533;P&#65533;Ef&#65533;|4'
&#65533;F"&#65533;dW_-&#65533;"-&#65533;b]}U!&#65533;&#65533;&#65533;&#65533;&#33710;_}&#65533;8x&#65533;3&#65533;00_H,z&#65533;4&#65533;0xk6&#65533;N&#65533;z"&#65533;L&#65533;&#65533;&#65533;&#65533;(&#65533;&#65533;j&#65533;.&#65533;Z&#65533;",o&#65533;	o&#65533;&#65533;&#65533;Fj&#65533;&#65533;&#65533;&#65533;-&#65533;~C6XE&#65533;&#65533;/j	r&#65533;M&#65533;&#65533;&#65533;he&#65533;B"#5ro&#65533;&#65533;C8&#65533;&#65533;=I&#65533;j&#65533;B>&#65533;r&#259;g&#65533;&#65533;&#65533;&#65533;dQsys&#65533;&#65533;mc&#65533;&#65533;D\&#65533;O:"&#65533;&#65533;&#65533;&#65533;~&#65533;&#65533;&#65533;&#65533;c&#65533;Fcs$&#65533;&#65533;&#22750;:p&#65533;)&#65533;&#65533;}&#65533;D@&#65533;F7X&#65533;K&#65533;&#65533;&#65533;$qTdr&#65533;HqA	&#65533;&#65533;o&#65533;Cy&#65533;&#65533;&#65533;&#65533;	&#65533;9&#1920;0&#65533;&#974;&#65533;&#1110;\&#65533;&#65533;F&#65533;k&#65533;0ZT&#65533;m&#65533;MX&#65533;&#65533;&#65533;U&#65533;`5@3&#65533;&#65533;0&#65533;0&#65533;/&#65533;&#65533;.&#65533;/&#65533;&#65533;,&#65533;B+&#65533;B,&#65533;&#65533;$&#65533;&#65533;&#65533;&#65533;&#65533;&#65533;T&#65533;
&#884;&#65533;&#65533;x&#65533;&#65533;d `&#65533;Yb@t&#65533;
&#65533;@&#65533;&#65533;&#65533;@&#65533;&#65533;&#65533; &#65533;&#65533;%p&#65533;#&#65533;&#65533;KD&#65533;&#65533;R&#65533;0AP&#65533;`&#65533;&kBf&#65533;&#65533;$ &#65533;&#65533;&#65533;&#65533;&#65533;K@fPfe&#1433;*}Kd&#65533;fhAHY&#65533;&#65533;@&#65533;&#65533;&#65533;+&#65533;@j&#65533;&#65533;j&#65533;&#65533;0&#65533;&#65533;@ &#65533;(B'L(3&#65533;}'h&#65533;%HB8&#65533;
x (&#65533;,@4@rr-s&#65533;&#65533;L&#65533;=&#65533;mn&#65533;7&#65533;&#65533;t@w~&#65533;&#65533;&#65533;&#65533;9&#65533;&#65533;x&DA&#65533;@@B4&#65533;O9&#65533;&#65533;&#65533;=[&#65533;]h&#65533;s&#65533;&#65533;&#65533;:&#65533;C+ +d&#65533;M&#65533;&#65533;f&#65533;&#65533;D&#1346;&#65533;^&#65533; &#65533;&#65533;&#65533;(&#65533;&j&#65533;&#65533;&#65533;E4&#65533;N&#65533;&#65533;&&#65533;,&#930;&#65533;&#65533;.&#65533;&#65533;&#65533;V&#65533;&#65533;N&#65533;Nfx&#65533;4&#65533;,&#65533;2H&#65533;7&#65533;&#65533;!&#65533;&#65533;4L+14&#65533;5&#65533;&#65533;t('4C&#65533;&#65533;V&#65533;&&#65533;&#65533;^-&#65533;z&#65533;^&#65533;&#65533;&#65533;*&#65533;h&#65533;&#65533;6d&#65533;`R+u6&#65533;&#65533;L&#65533;&#65533;&#65533;x&#65533;6`Cj&#65533;)&#65533;&#65533;]&#65533;&#65533;&#65533;Z&#65533;&#65533;&#65533;&#65533;&#65533;xX&#65533;&#65533;&#65533;&#65533;
&#65533;&#65533;&#65533;	w)g&#1353;;&#65533;&#65533;W&#1263;&#65533;&#65533;&#65533;&#65533;&#65533;is&#65533;*&#65533;&#65533;M&#65533;zS&#65533;*&#65533;J&#65533;&#65533;&#65533;&#65533;&#65533;&#65533;V&#65533;V&#65533;&#65533;&#65533;&#65533;&#1892;&#65533;&#65533;&#65533;&#65533;&#65533;I&#65533;&#65533;[&#65533;&#65533;9H/&#1155;t0&#65533;&#65533;Qv&#65533;&#65533;&#65533;U#&#65533;&#65533;&#65533;_&#65533;)&#65533;J&#65533;&#65533;&#65533;Qqa&#809;U,&#65533;j&#65533;&#65533;&#65533;^&#65533;&#65533;]&#65533;&#65533;N_&#65533;&#673540;&#65533;&#65533;&#65533;&#65533;j&#65533;6X&#65533;2&#65533;&#65533;&#65533;. CRC&#65533;B,&#65533;&#65533;*&#65533;%@&#65533;!&#65533;&#65533;&#65533;d&#65533;&#65533; f&#65533; &#65533; &#1268;&#65533;&#65533;&#65533;Jcxo &#65533;&#65533;&#1136;@(A&#65533;A&#65533;&#65533;%&#65533;D&#65533;/e,@xT,<&#65533;&#65533;&#65533;&#65533;0&#65533;&#65533;&#65533;&#65533;&#65533;&#65533;@h&#65533;D@&#512;&#65533;]&#65533;&#65533;&#65533;!&#65533;&#65533;K&#65533;&#65533;&#1024;&#65533;&#1931;&#65533;D&#65533;&#65533;&#65533;&#765;p&#65533;&#65533;]&#65533;+&#65533;&#65533;&#513;4&#65533;&#65533;A &#65533;&#65533;*&#65533;&#65533;f&#65533;&#65533;'`&#65533;$&#65533;&#65533;&#65533;&#65533;&#65533;`&#65533;&#1056;&#65533;r&#65533;>Y&#65533;A	!&#65533;&#65533;L&#65533;&#65533;	-B&#65533;&#65533;A&#65533;&#65533;&#65533;	L&#65533;	 &#65533;&#1282;&#65533;E&#65533;.&#65533;&#65533;&#52258;&#65533;&#65533;&#65533;&#65533;2&#65533;&#65533;/X&#65533;8&#65533;V&#65533;&#65533;	&#65533;&#65533;&#65533;^q&#65533;R&#65533;dNR&#65533;&#65533;&#65533;y&#65533;[&#226;&#65533;R&#65533;&#65533;yS?5C&#65533;"&#65533;&#65533;&#65533;U,:X&#65533;&#65533;&#65533;<4&#65533;i&#65533;F&#65533;&#65533;&#65533;&#65533;&#65533;v&#65533;5L&#65533;4x&#1344;&#65533;&#65533;&#65533;&#65533;n0&#65533;n5`&#226;&#670;&#65533;&#65533;&#65533;&#58670;&#65533;&#65533;F&#65533;&#65533;v&#65533;t&#65533;&#65533;&#65533;&#65533;&#65533;N&#65533; Og&#65533;&#65533;&#65533;&#65533;y&#65533;&#65533;y5&#65533;^&#65533;JS#&#65533;5&#65533;6p&#65533;T&#65533;&#1427;&#65533;&#65533;&#65533;o;&#65533;&#65533;oQ9d	+&#65533;&#65533;W&#65533;,&#65533;&#65533;&#65533;;`&#65533;3|&#65533;&#65533;a&#65533;&#65533;&#1334;H&#65533;&#65533;]DC4&#65533;e&#65533;|&#65533;p&#65533;&#65533;&#65533;fQ&#65533;&#65533;&#65533;E&#65533;&#65533;:&#65533;~1P7HU*y&#65533;C&#919;s&#65533;&#65533;&#65533;o&#65533;&#65533;d;&#65533;&#65533;J&#65533;GF&#65533;C&#65533;&#65533;&#65533;:&#65533;&#65533;&#65533;&#65533;d&#65533;&#65533;w/A{;&#65533;&#65533;y&#65533;j:h&#65533;&#65533;&#65533;-E&#65533;aD&#65533;b&#65533;N&#65533;&#65533;&#65533;&#1358;g&#65533;:j&#65533;6dC$&#65533;HncCI/ &#65533;&#65533;B/&#65533;&#65533;.&#65533;&#65533;&0&#65533; !&#65533;A4,T&#65533;&#65533; .&#65533; &#65533;&#65533;&#65533;@LWV&#65533;
&#65533;&#65533;&#65533;&#65533;@&#65533;&#65533;m&#65533;%&#65533;}T%&#65533;@ A&#65533;&#65533;@(|#hAHHA`A&#65533;B5D&#65533;2&#65533;&&#65533;&#65533;&#65533;],&#65533;&#65533;*G&#763;&#65533;&#65533;&#65533;&#1631;a&#65533;	&#65533;Sl&#65533;&#49174;&#65533;&#65533;e:!2&#65533;d&#1675;&#65533;H&#65533;\&#65533;&#65533;&#65533;]&#65533;&#65533;&#65533;&#65533;&#762;&#65533;&#65533;\VY&#65533; TA&#65533; &#65533;XB)&#65533;&#65533;(PZ&#65533;31o&#65533;#&#65533;A&#65533;&#65533;p&#65533;4&#65533;3;&#65533;3&#65533;&#65533;`&#65533;&#65533;&#65533;rf&#65533;A&#65533;&#65533;&#65533;&#772;&#65533;Y&#65533;s&#65533;&#65533;&#65533;&#65533;|g&#65533;&#65533;&#65533;y&#65533; &#65533;*D&#65533;JP&#65533;&#65533;&#65533;&#65533;&#65533;<&#65533;&#65533;&#65533;&#65533;T&#65533;$&#65533;k&#65533;74&#65533;/&#65533;I5&#65533;&#65533;&#65533;Q&#65533;&#65533;TS&#230;2&#65533;34@4k&#65533;LY1b&#534;%\&#65533;&#65533;X1e&#65533;.&#65533;&#33570;@g&#65533;0f&#65533;8-&#65533;i&#1396;u&#65533;&#65533;-8&#65533;&#2044;&#65533;&#65533;&#1421;[K&#65533;/&#65533;i&#65533;&#65533;&#65533;&#65533;&#65533;m&#65533;D&#65533;d&#65533;Sg&#916;?S~3&#65533;m&#65533;@h&#65533;Pz&#65533;m&#1781;h&#714;&#65533;&#65533;Z4g&#1192;=sV&#858;4i&#1524;&#1372;&#65533;[G&#65533;&#65533;n&#700;&#65533;T-O&#65533;:&#65533;I&#65533;V&#65533;&#65533;7&#65533;&#65533;&#65533;&#65533;\&#65533;&#65533;&#28078;&#1496;&#65533;&#65533;v&#65533;&#65533;4&#65533;&#1252;1sV&#65533;&#1651;&#65533;W&#65533;:&#65533;f&#65533;&#1653;l&#1114;&#65533;C&#65533;&#65533;]&#65533;&#65533;&#65533;&#65533;@&#65533;f&#65533;N4&#65533;u&#65533;&#417;c&#65533;&#65533;:&#1519;_s&#65533;&#65533;&#65533;&#65533;x&#65533;&#65533;&#379;&#65533;&#65533;;x&#65533;z&#65533;&#65533;&#65533;NZ&#65533;m&#65533;&#1173;&#65533;&#65533;&#65533;6p&#65533;&#789;&#493;&#65533;7p&#65533;Pw&#65533;&#50679;x&#65533;=&#1534;m&#65533;l&#65533;e&#65533;&#65533;&#65533;&#65533;&#65533;&#65533;&#65533;&#65533;&#1677;^&#65533;:u&#65533;&#933;&#65533;&#65533;&#65533;&#1374;&#65533;m&#65533;vH&#65533;4&#65533;&#65533;&#65533;O&#65533;&#65533;&#65533;&#65533;YG&#65533;p&#65533;;&#65533;&#65533;q&#65533;1G&#65533;v&#65533;&#65533;&#65533;v&#65533;.&#65533;&#65533;t&#237;&#65533;k&#65533;7m3&#65533;&#65533;S&#65533;&#65533;&#65533;&#65533;&#65533;&#65533;&#65533;6&#65533;&#65533;&#65533;&#577;&#65533;r&#65533;1'&#65533;"&#65533;gB&#65533;&#65533;Q&#65533;I'&#65533;&#65533;&#65533;)&#65533;&#65533;Fn~&#65533;&#65533;)f&#65533;&#65533;_&#65533;&#407;[bIE:&#65533;&#65533;&#65533;(&#65533;&#65533;&#65533;bx&#65533;&#65533;DA:C&#65533;3O&#65533;&#65533;&#65533;B8!&#65533;,&#1568;&&#65533;@&#65533;	&&#65533;&#65533;H&#65533;A&#65533;)&#65533;&#65533;#]&#65533;&#65533;&#408;S&#65533; H&#65533;&#65533;X&#65533;&#65533;&#65533;a4&#65533;"&#65533;,&#65533;&#65533;&#65533;|&#65533;U&#65533;v&#65533;a&#65533;r&#65533;&#65533;p&#65533;TA
"&#65533;`&#65533;\ A&#65533;L(&#65533;&#65533;&#65533;&#65533;v&#65533;b&#65533;&#65533;X}&#2118;p&#65533;vd&#65533;A&#65533;j&#1569;Wv&#65533;A&#65533;v&#65533;A\SPA	4&#65533;hc'&#65533;Q<E&#65533;P<&#65533;D`N2D	` &#65533;(&#65533;&#65533;&#65533;8&#65533;	(&#65533;&#65533;&#1098;&#320;>&#65533;&#65533;&#65533;&#65533;<848&#65533;@&#65533;6x&#65533;&#65533;G= &#65533;N&#65533;A&#65533;&#65533;P&#65533;&#65533;+(y&#65533;t&#65533;*&#65533;&#65533;&#65533;|R&#34911;,i%&#65533;&#65533;R*&#170;&#65533;&#65533;c&#65533;&#65533;fb&#65533;&#65533;&#65533;&#65533;j&#65533;I&#65533;&#65533;a&#65533;9(&#65533;g&#65533;I&#65533;*&#65533;&#65533;i&#65533;&#65533;&#65533;&#65533;I[^t&#65533;k&#65533;&#65533;&#1093;a&#1198;{ka&#1078;[ob&#65533;v&#408;d&#65533;&#65533;	&#65533;&#65533;&#65533;&#65533;&#410;j&#65533;&#65533;&#65533;&#65533;g&#65533;&#65533;i&#65533;n&#65533;&#65533;&#65533;&#65533;)&#65533;,&#65533;Z
,&#65533;m&#65533;&#1660;&#65533;&#1019;&#65533;&`&#65533;1&#433;i G&#65533;b&#65533;&#65533;&#65533;&#65533;b&#65533;*&#65533;&#65533;h&#65533;A&#65533;h&#65533;9&#65533;&#347;Nr&#623;N&#1818;&#663;&#65533;&#65533;&#65533;ldJ&#1958;l&#65533;nfqkl&#65533;&#65533;&#65533;&#421;&#65533;F#h&#65533;9&#65533;&#65533;f&#65533;&#65533;&&#65533;&#481;I&h&#65533;AF&#65533;&#65533;&#65533;&#65533;&#65533;c&#65533;I&#65533;g&#65533;Y&#65533;*k&#65533;;u&#65533;Q&#65533;&#65533;&#65533;&#65533;&#2037;&#65533;&#65533;&#65533;&#65533;&#65533;C&#65533;&#65533;&#65533;}
&#65533;&#65533;&#65533;&#65533;&#65533;&#65533;&#65533;
O&#65533; &#65533;&#65533;I&#65533;&#65533;&#65533;7&#65533;&#65533;v&#65533;c&#1976;&#65533;&#65533;&#1169;p,&#65533;&#65533;&#65533;9&#65533;&#65533;\XC&#65533;aM?&#65533;@&#65533;&#65533;&#65533;&#65533;&#65533;&#65533;&#65533;&#65533;&#65533;5&#65533;Ir
&#65533;&#65533;t$0&#65533;!t&#65533;aD&#65533;&#65533;p&#65533;A&#65533;a}&#65533;&#65533;C&#65533;0&#65533;&#65533;&#65533;&#65533;y&#65533;&#65533;&#656;5&#65533;aG&#65533;&#897;&#65533;&#34051;&#65533;&#65533;1&#65533;7&#65533;&#65533;&#65533;&#65533;&#65533;7&#65533;&#65533;&#65533;&#65533;H&#65533;	&#1672;6mlc&#65533;H&#65533;5&#65533;&#65533;&#65533;&#65533;o&#65533; &#65533;G&#65533;&#65533;O}~t&#65533;&#65533;&#65533;c&#65533;8&#65533;1&#65533; a&#33873;&#65533;I0y&#65533;&#65533;&#65533;&#65533;$&#65533;T&#65533;u&#65533;&#65533;9l0&#65533;&#65533;.r&#65533;&#65533;Y&#65533;&#65533;&#65533;&#65533;&#65533;&#65533;&#65533;&#65533;"A2xL0&#65533;&#65533;  /=&#65533;&#65533;?}&#65533;&#65533;c&#1152;FF2\&#65533;&#65533;@ &#65533;T&#65533;;`&#65533;&#65533;&#65533;&#65533;Gx&#65533;&#65533;&#65533;&#65533;*<1&#65533;Db&#65533;&#65533;&#65533;'v&#65533;D&#65533;&#65533;H&#65533;&#65533;@We&#65533;&#65533;&#65533;Arp&#65533;&#65533;&#65533;7&#65533;&#65533;pP&#65533;&#65533;&#298;&#65533;	f&#65533;&#65533;&#65533;&#65533;+XV&#65533;&#65533;%&#65533;m&#65533;&#65533;Z&#65533;&#65533;Al&#65533;&#65533;K&#65533;&#65533;&#65533;A>1&#65533;}&#65533;!}&#65533;X>&#65533;&#65533;L&#65533;%R&#65533;&#65533;N&#65533;&#65533;&#65533;&#65533;'6&#65533;5&#1056;aXX 14 &#65533;&#65533;2&#65533;&#65533;&#65533;&#65533;`!&#65533;&#65533;8&#65533;@&#65533;	0TU5&#65533;fJ &#65533;&#65533;`6&#65533;&#65533;&#65533;vbB"|A&#65533;u&#65533;cBM
G&#1052;4&#65533;G	5t&#65533;d9.&#65533;&#65533;m&#65533;$._&#65533;&#65533;&#65533;E&#65533;&#65533;c&#65533;&#65533;81&#65533;&#65533;&#65533;*#&#65533; /x&#65533;!&#65533;&#65533;&#65533;&#65533;&#65533;`&#65533;&#65533;Y&#65533;J%oF0|&#65533;&#65533;qM&#65533;&#65533;&#65533;&#65533;/H&#65533;Y&#65533;&#11120;qH4&#65533;a&#65533;&#65533;L&#1288;3$&#65533;[&#65533;(&#65533;&#65533;]Fm&#65533;&#65533;Xe,c+&#1456;&#65533;\hrl\&#65533;,&#65533;-s&#65533;&#65533;&#65533;[&#65533;"&#65533;(&#65533;k&#65533;AY^&#65533;b&#65533;h&#65533;+x&#65533;&#65533;&#65533;&V &#65533;&#65533;&#65533;A&#65533;&#65533;&#65533;
ww&#65533;XF4&#65533;&#65533;&#65533;Y&#65533;&#65533;&#65533;&#65533;m&#594;_&#65533;a&#65533;&#1048;F}&#65533;+&#65533;`&#65533;&#65533;&#65533;0e,`&#65533;
&#65533;b&#65533; )N&#65533;[&#65533;b&#672;&#65533;3&#65533;G&#65533;w{&#65533;&#65533;&#65533;3&#65533;A_&#65533;`&#65533;S&#65533;&#65533;x&#65533;E&#65533;h&#65533;&#65533;Yd9:'&#65533;&#65533;G@&#65533;&#65533;&#65533;&#65533;&#65533;&#65533;F&#65533;Y&#973;&#65533;a&#65533;&#65533;&#65533;#D&#65533;Yk8&#65533;R&#65533;u&#65533;&&#65533;9&#65533;p&#65533;&#65533;(;&#1793;C(&#65533;G&#65533;&#65533;&#65533;&#65533;e/z9&#65533; &#65533;&#65533;k&#65533;3&#65533;&#65533;R&#65533;&#65533;&#65533;x8&#65533;&#65533;&#65533;&#65533;1&#65533;&#65533;&#65533;&#65533;#&#523;&#65533;Y&#453;&#65533;&#65533;!&#65533;cg&#65533;x&#65533; T#&#65533;(&#65533;&#65533;-&#65533; {f&#65533;G-H&#65533;2&#65533;s&#65533;	&#65533;&#65533;G&#923;&#65533;&#65533;90I&#65533;ZH&#65533;,&#65533;~F&#65533;&#65533;&#65533;&#65533;$$&#65533;&#65533;^&#65533;&#65533;&#65533;^&#65533;&#65533;K&#65533;`&#65533;'A&#65533;)<!	B r&#65533;+&#65533;&#65533;+&#65533;S&#65533;YP&#65533;&#65533;&#65533;&#65533;$f<&#65533;&#65533;&#65533; &#65533;	H&#65533;Kh&#65533;d&#65533;&#65533;A&#65533;&#65533;P&#65533;"&#65533;&#65533;&#65533;! Q&#65533;J&#65533;s&#65533;&#65533;5&#65533;&#65533;&#65533;&#65533;lt&#65533;&#65533;&#65533;&#65533;&#65533; &#65533;&!&#65533;&#65533;&#65533;&#65533;Z&#65533;*&#65533;&#65533;&#65533;A&#65533;\0D&#65533;"p&#65533;&#1346;&#65533;&#65533;&#65533;h&#65533;lp&#65533;&#65533;`7 x&#65533;&#65533;&#65533;&#65533;+]&#65533;&#65533;&#65533;o&#65533;&#65533;&#65533;:&#65533;C!&#65533;&#65533;.&#65533;&#65533;&#65533; 'p>0&#65533;ubt`&#65533;0&#65533;`@&#65533;&#65533; &#65533;Ea&#65533;&#65533;@: &#65533;e&#65533;&#65533;e0	V&#65533;&#65533;&#65533;&#218; &#1024;&#65533; &#65533;S&#65533;&#65533;7 -&#65533;&#65533;&#65533;\&#65533;&&#65533;!E5t&#65533;&#65533;$&#65533;<&#65533;j&#65533;l&#65533;{&#65533;1l&#65533;b&#65533;V&#65533;&#65533;&#65533;[&#65533;
&#65533;x&#65533;#&#65533;&#65533;o&#65533;fI&#1739;\&#65533;b&#65533;&#65533;&#65533;&#65533;&#65533;&#65533;:a(&#253;&#65533;X&#65533;*&#65533;=a#L&#65533;o<i&#65533;&#65533;&#65533;&#65533;&#65533;0&#65533;&#65533;&#65533;&#65533;&#65533;1&#65533;&#65533;8&#65533;Hu&#65533;{\&#65533;h&#65533;T|&#65533;&#65533;&#65533;/r&#1142;_&#65533;&#65533;X&#65533;)DA&#65533;Y&#1037;&#65533;&#65533;&#65533;0e&#65533;f&#65533;&#65533;&#65533;o&#65533;/&#65533;o&#65533;&#65533;hDC&#65533;H&#65533;&#65533;&#65533;~&#65533;i&#65533;"&#65533;`2J)&#65533;U&#65533;t&#65533;&#65533;D$ &#65533;HD&#65533;&#65533;HD"A&#65533;F`&#65533;&#65533;.p&#65533;&#1158;z&#65533;&#65533;&#65533;|&#65533;&#65533;r&#65533;&#65533;m&#65533; &#65533; z&#65533;C3&#65533;H&#65533;L&#65533;&#65533;&#65533;<&#65533;&#65533;&#65533;BP&#65533;&#65533;|&#65533;&#65533;fH&#65533;&#65533;@F&#65533;&#65533;&#65533;2&#65533;@
&#65533;&#65533;2&#65533;&#65533;&#65533;,94&#65533;&#673;r!&#65533;tl4&#65533;&#65533;>&#65533;G&#65533;&#65533;&#65533;&#65533;B&#65533;&#65533;&#65533;&#65533;&#65533;&#65533;,&#65533;D0?&#65533;&#65533;&#65533;&#65533;&#65533;H&#65533;&#65533;&#65533;
/W&#65533;
&#65533;pH&#65533;0H&#65533;p&#65533;i	&#65533;(&#65533;\&#65533;&#65533;	K&#65533;>&#65533;&#1040;&#65533;&#65533;g>&#65533;>;&#65533;$&#65533;&#513;f7&#65533;H&#65533;h>
D&#65533;X&#65533;&#65533;h(&#65533;p>&#65533;y&#65533;&#65533;&#65533;&#1804;&#65533;l&#65533;&#780;&#952;0&#65533;EMh&#65533;JI:C&#65533;C&&#65533;&#65533;+&#65533;'&#65533;&#65533;&#65533;&#65533;A.&#65533;&#65533;@&#65533;&#65533;&#65533; 	&#65533; n &.h&#65533;h NX J&#65533;d6 Q(`dF&#65533;&#65533;&#65533;&#65533;z&#65533;&#65533;&#65533;
&#65533;@
&#65533;&#65533;&#65533; &#65533;&#65533;	&#65533;&#65533;&#65533;BAP!2A(&#65533;2A4&#65533;HA&#65533;&#65533;>G&#65533;&#65533;,&#65533;
&#65533;&#65533;	&#65533;&#65533;&#65533; 	&#65533; Vz@&#65533;v Aj`@&#65533;ZN&#65533; &#65533;&#65533;>&#65533;b&#65533;WX&#65533;X&#65533;&#65533;P&#65533;.&#65533;2V&#65533;&#65533;t [&#65533;&#65533;<&#65533;&#65533;	*Nt&#65533;<&#65533;T`| &#65533;@&#65533; 	&#65533; >&#65533;_4&#689;&#65533;6&#65533;(&#65533;&#65533; "&#65533;  $`&#65533; &#65533; &#65533;&&#65533;&#65533;j2@cD@^&#65533;R&#65533;&#65533;`FJ&#65533;&#65533;&#65533;&#65533;&#65533;&#65533; <&#65533;D`*&#65533;8@&#65533;&#65533;&#65533;&#65533;&#65533;&#65533;&#65533;2i-Y&#65533;&#65533;v&#65533;s&#1410;&#65533;&#65533;+mr&#65533;!r&#65533;&#65533;V&#65533;&#65533;&#65533;F~A&#65533;/0&#65533;& &#65533;uP&#65533;F+~&#65533;&#65533;&#65533;&#65533;&#65533;&&#65533;&#65533;&#65533;&#65533;&#65533;m&#65533;f&#65533;p&#65533;&#65533;&#65533;v&#65533;|&#65533;za4=+l0&#65533;&#65533;F&#65533;n&#65533;'&#65533;&#65533;&#65533;|&#65533;'&#65533;j&#65533;&#65533;JaT&#65533;h&#65533;paJs&#65533;O<XA&#65533;k&#65533;g&#65533;&#65533;&#65533;o&#65533;k&#65533;&#65533;&#65533;&#65533;&#65533;mX&#65533;K&#65533;&#65533;&#65533;:w!jaha\&#65533;B&#65533;,&#65533;&#65533;A&#65533; %&#65533; &#65533;@&#65533;&#65533;&#65533;&#65533;&#65533; &#65533;@&#65533;&#65533;&#65533;&#65533;&#65533;&#65533;A&#65533;&#65533;&#65533;*!!a?&#65533;?4$A&&#65533;(&#65533;&#65533;:&#65533;a&#65533;$&#65533;i
&#65533;&#65533;&#65533;&#65533;&#65533;&#65533;4&#65533;&#65533;f&#65533;&#65533;&#65533;l>&#65533;!{&#65533;&#65533;&#65533;&#65533;#>&#65533;H>&#65533;&#65533;&#65533;&#65533;&#65533;&#65533;&#65533;&#65533;&#65533;&#65533;&#65533;4mGi&#65533;GiD;&#841;R&#65533;&#888;&#65533;&#65533;&#65533;&#65533;50&#65533;G.D&#65533;.&#65533;H&#65533;4I&#65533;&#65533;H&#65533;4&#1340;&#65533;&#65533;&#65533;HK&#65533;P
/p&#65533;&#65533;G&#65533;&#65533;&#65533;@&#65533;$&#65533;#<hx&#65533;&#65533;&#65533;&#65533;-K&#65533;&#65533;)>&#65533;&#65533;&#65533;&#65533;C?R04Fc5&#65533;t&#65533;hH&#65533;&#65533;}&#65533;&#65533;lPY		&#65533;&#65533;.&#65533;NILM-:&#65533;&#65533;B&#65533;w&#65533;&#65533;&#65533;&#65533;|&#65533;&#65533;&#65533;a&#65533;&#65533;&#65533;&#65533;	&#65533; &#65533;&#65533;	&#65533;&#65533;x@h&#65533;&#65533;&#65533;x&#65533;#&#1988;\*n&#65533;&#65533;&#65533;
&#65533;&#65533;&#65533;@&#65533;&#65533; &#65533;&#65533;&#65533;:&#65533;<&#65533;&#65533;&#65533;&#65533;QX&#65533;6'&#65533;%&#65533;>!lA&#65533;&#65533;:&#65533;+&#65533;A&#65533; &#65533; 	&#65533;&#65533;&#65533;&#65533;&#65533;P&#65533;&#65533;&#65533;EVj%N&#65533;1N&#65533;%@`@P&#65533;!&#65533;&#65533;X &#65533;J&#2144;&#65533;o&#65533;Z|&#65533;&#65533;n&#65533;&#65533;>.[h&#65533;&#65533;&#65533;h&#65533;x% a`]t&#65533;X R&#65533;
&#65533; &#1056;&#65533;&#65533;@&#65533;&#65533;4&#65533;0&#65533;&#65533;*!.A&#65533;`" &#65533;&#65533;&#65533; ` b`&#65533;n2&#65533;&#65533;)f&#65533;&#65533;Rpg&#65533;&#65533;Nvg?&#65533; @&#65533;ep&#65533;&#65533;:@&#65533; j&#65533;:D)b"s&#65533;DK&#65533;&#65533;&#312;bx&#65533;uq&#65533;8&#65533;&#65533;8&#65533;skU&#65533;P0&#65533;V&#65533;av&#65533;u&#65533;1u&#65533;&#65533;>|&#65533;d&#65533;T&#65533;&#65533;&#65533;b&#65533;l&#65533;ORX&#65533;h`&#65533;J&#65533;L&#65533;V&#65533;&#65533;&#65533;lR&#65533;l&#65533;&#65533;&#65533;&#65533;&#65533;&#65533;&#65533;V&#65533;&#65533;&#65533;o&#65533;&#65533;&#65533;&#65533;&#65533; T&#65533;~&#65533;!&#65533;h&#65533;;c!um&#65533;3m!&#65533;T! &#65533;z&#65533;uH&#65533;vk&#65533;/q&#65533;/&#65533;3h&#65533;3i 7XaxYAJA_FA&#65533;7 f,a&A&#65533;&#65533; &#65533;&#65533; &#65533; &#928;&#65533;&#65533;&#65533;&#65533;&#65533; &#65533;&#65533;&#1920;&#65533;&#65533;&#512;&#65533;`&#65533;&#65533;&#65533;@&#640;&#65533; |&#65533;&#65533;&#65533;&#65533;&#65533;&#65533;}&#960;{&#864;~&#1504;&#65533; &#1792;N-uL&#65533;49&#65533;&#65533;*&#65533;&#65533;~TLw4/&#65533;&#65533;&#65533;G&#65533;A&#65533;&#65533;&#65533;&#65533;&#65533;?&#65533;&#65533;`&#65533;Co6&#258;&#65533;&#65533;&#65533;Px
)U&#65533;&#65533;P&#65533;4&#65533;H&#65533;:&#65533;D&#65533;&#65533;d&#65533;&#65533;&#65533;Fm#)&#65533;&#1073604;Mx&#65533;&#65533;0H&#65533;d1&#1096;&#65533;&#65533;&#65533;&#65533;H&#65533;&#65533;K&#65533;P&#65533;@&#65533;lb&#65533;&#65533;&#65533;H"C&#65533;&#65533;O0&#65533;&#51984;&#65533;&#65533;&#65533;t&#65533;(&#65533;&#65533;(CE0:b&#65533;tK&#65533;&#65533;P&#880;
&#65533;&#65533;&#65533;c&#65533;&#65533;&#65533;H(&#65533;I&#65533;&#1297;.&#65533;b0&#65533;-&#65533;!B&#65533;&#65533;&#65533;x&#65533;&#65533;@&#65533;&#65533;&#65533; &#65533;@&#65533;&#65533;@&#65533;&#65533;T&#65533;&#65533;&#65533;@&#65533;`&#65533;?-&#65533;R&#65533;&#65533;&#65533;lam}&#65533;J'yAq&#65533;6Py&#65533;d&#65533;oIAn&#65533;&#65533;&#65533;9&#65533;&#65533;&#65533;&#65533;A~&#65533;&#65533;&#65533;&#65533;&#65533;&#65533;&#65533;U&#65533;@	&#65533;&#65533;v@6JVz&#65533;&#65533;b@p&#65533; NNB`.&#65533;b: &#65533;&#65533;pQ&#65533;&#65533;(&#65533;ne&#65533;`V>j&#65533;&#65533;Q&#65533;xe&#65533;r &#65533;n&#65533;`&#65533;&#65533;y&#65533;H&#65533;J&#65533;!&#65533;&#65533;&#65533;	&#544;B&#65533;f<B/&#65533;&#65533; 4@&#65533;@L&#65533;&#65533;&#65533; &#65533;&#65533;$@z&#65533;0 &#65533;&#65533;&#1720;NR&#65533;&#65533;T@L H C&#65533;d:O&#65533;&#65533;&#65533;DP@&#65533;`&#65533;D&#65533;&#1184;&#65533;!&#65533;&#65533;*&#65533;&#65533;&#65533;bq.&#65533;&#65533;&&#65533;&#65533;&#65533;1&#65533;&#7656;&#65533;&#65533;A &#65533;&#65533; b&#65533;&#1926;}&#65533;&#65533;&#65533;&#65533;&#65533;&#146;A/&#65533;v&#65533;&#65533;s&#65533;&#65533;>&#65533;n&#65533;^&#65533;>&#65533;0&#65533;(&#65533;A)A@Tc+&#65533;!*!&#65533;&#65533;o&#65533;3&#65533;&#65533;&&#65533;2a:!J&#65533;k!4g&#65533;&#65533;&#65533;&#65533;1a&#65533;M&#65533;&#65533;&#65533;&#65533;~Am*K~6&#65533;Lyb&#65533;@a&#65533;_!&#65533;V&#65533;"a6&#65533;j&#65533;&#65533;&#65533;t[&#65533;]axW&#65533;>!*!z&#65533;oa&#65533;A!&#65533;3>&#65533;&#65533;B&#65533;|&#65533;W&#65533; &#65533;&#1888;&#65533; &#65533;&#1495;&#65533;@&#1568;&#65533; &#65533;`(&#65533;&#65533;&#65533;&#65533;&#65533;&#128;&#65533;&#65533;&#65533;&#65533; &#65533;&#65533;&#65533;@&#65533;&#4029;&#65533;&#65533;&#65533;}&#65533; &#65533;`&#65533;`&#1440;&#65533;&#65533;`&#65533;&#65533;
X&#65533;(&#65533;&#1680;&#65533;n,H)8&#1244;&#65533;&#65533;&#65533;&#65533;&#65533;&#65533;&#65533;(&#65533;&#65533;&#65533;&#65533;!|&#65533;&#65533;&#65533;&#65533;&#65533;&#65533;$&#65533;&#65533;<&#331;t&#65533;&#65533;&#65533;tH&#65533;&#65533;&#65533;&#64174;&#65533;j&#65533;&#65533;&#65533;&#65533;&#942;t&#65533;&#405;&#1295;/&#65533;It5&#65533;j&#519;;&#65533;D&#65533;&#65533;<H&#65533;CnxKb&#65533;&#65533;)&#9081;p&#65533;&#65533;<&#65533;&#65533;l&#65533;zt&#65533;&#65533;l&#65533;&#65533;&#65533;j&#65533;G&#65533;&#65533;G&#65533;4&#161;pK&#65533;&#65533;k&#65533;&#65533;&#65533;&#65533;&#65533;&#865;H&#789;&#65533;&#65533;&#65533;&#65533;&#65533;RE&#65533;I&#65533;&#65533;&#65533;&#65533;&#65533;:&#65533;s:&#65533;&#65533;C&#65533;&#65533;&#65533;&#65533;@
A&#65533;&#65533;&#65533;&#65533;&#65533;&#65533;A&#65533;&#65533;$&#65533;6&#65533;&#65533;|&#65533;9&#65533;,:"q&#65533;j-&#65533;#&#65533;&#65533;4Sh!$wLVp@lr&#65533;&#65533;&#65533;&#65533;&#65533;&#65533;za&#65533;`_&#65533; &#65533;Uu&#65533;&#65533;&#65533;x &#65533;F&#65533;`u&#65533;Z&#1429;N>@@>&#65533;pE&#65533;&
P&#65533;&#65533;ez&#65533;&#65533;v&#65533;&#65533;?&#65533;&#1637;&#65533;&#65533;%b&#65533;&#65533;&#65533;&#569;&#65533;f&#65533;H&#65533;cV&#65533;&#65533;
&#65533;`&#65533;@8aj&#65533;&#65533;B)&#65533;&#65533;&#65533;&#65533;` &#65533;&#65533;&#65533;/&#65533;&#65533;&#65533;&#65533;@\&#65533;&#65533;C&#65533;3&#65533;d(@&#65533;&#65533;)!ZT&#65533;N`P&#65533;&#65533;V &#65533;V&#65533;+Q XTZ&#65533;&#65533;c&#65533;&#65533;`&#65533;&#65533;&#65533;&#65533;|dld&#65533;o&#65533;&#65533;lh}u&#65533;G&#65533;&|R&#65533;&#65533;&#65533;&#65533;@/&#65533;&#65533;&#65533;lF+&#65533;V&#65533;/&#65533;Z&#65533;&#65533;&&#65533;H&#65533;;|&#65533;3u&#65533;w[&#65533;X-&#65533;&#65533;3&#65533;#=!&#65533;{&#65533;&#65533;&#65533; a&#65533;s4=&#65533;#]&#65533;&#65533;&#65533;6VPAV&#65533;n&#65533;+f&#65533;X&#65533;&#65533;7&#65533;&#65533;vd&#65533;\A^A\&#65533;;&#65533;S&#65533;&#65533;&#65533;&#177;A&#65533;A0a8a&#65533;@,A&#65533;=&#65533;8@&#65533;3D.&#65533;y#&#65533;A&#65533;&#65533;&#65533;&#65533;&#65533;w&#65533;&#65533; \&#65533;&#1367;&#160;&#65533;@&#65533; &#65533;&#65533; &#65533;&#65533; ~\&#65533;&#65533;{&#65533;&#65533;&#65533;&#65533;@~&#65533;&#65533;&#65533;&#65533;{&#65533;}&#65533;}5&#65533;z&#65533;&#65533;&#65533;&#65533;&#65533;&#65533;&#65533;&#65533;&#800;&#65533;?&#65533;`&#65533;&#65533;&#65533;&#65533;E&#65533;8&#65533;&#65533;!,&#65533;&#65533;5&#65533;&#65533;&#65533;&#953;x&#65533;&#65533;G&#769;&#65533;&#65533;&#65533;&#65533;&#65533;&#65533;<&#65533;&#65533;0C&#65533;a|> &#65533;&#65533;t&#65533;&#1317;C&#65533;&#65533;\&#65533;r&#65533;&#65533;-t&#65533;&#65533;!&#65533;&#65533;&#65533;&&#65533;&#65533;(&#65533;a9r&#589;7&#65533;&#65533;&#399; I&#65533;3iR&#65533;&#656;#U&#65533;|Yr&#65533;J&#65533;O&#900;3&#65533;o<{&#65533;&#65533;&#65533;P&#65533;C&#65533;&#65533;.&#65533;&#65533;o&#1714;5&#65533;v&#65533;5k&#1524;i&#230;&#65533;&#65533;8&#65533;&#65533;&#65533;L6,Xu&#65533;&#65533;;&#65533;0,&#181;&#590;&#65533;5&#65533;p&#65533;W&#65533;&#65533;;yR&#65533;&#466;"&#65533;&#65533;&#65533;&#65533;&#1610;&#65533;.&#65533;&#65533;&#65533;&#65533;td&#65533;2^w&#65533;\&#1523;&#65533;&&#65533;&#37723;S&#65533;&#1654;u&#65533;M&#65533;&#65533;b&#65533;R1BC&#65533;&#666;H&#65533;t&#65533;&#65533;kV&#65533;O&#65533;*mU&#65533;&#65533;R&#65533;^&#65533;&#65533;5&#65533;3i&#1226;?[&#54964;f&#1196;Ac&&#65533;&#1715;f&#1322;9c&#857;&#65533;c&#782;&#65533;&#65533;&#791;.^&#65533;w&#65533;&#65533;L&#65533;e&#464;!K&#65533;LX&#65533;"2x rD&#593;!@z&#1824;&#65533;6&#1328;&#65533;5&#1296;4&#65533; &#65533;/&#65533;&#65533;&#65533;	X&#65533; |&#65533;B
0 q&#65533;:&#65533;02&#65533; "<&#65533;0&#65533;*&#65533;&#65533;&#65533;1&#65533;0C&#65533;1&#65533;&#65533;B
*&#65533;&#65533;
*&#65533;&#65533;
&&#65533;&#65533;A#&#65533;&#65533;&#65533;D&#65533;`&#65533;"&#65533;T	%&#65533;lrI%&#65533;X"&#65533;_&#65533;P&#65533;$` h0&#65533;D A
0&#65533;&#65533;&#65533;Xp&#65533;LPAoV&#65533;A!&#65533;pB&#65533;B	:&#65533;&#65533;
(&#65533; Ba&#65533;`(	!&#65533;&#65533;(`~S5&#65533;C&#65533;0&#65533;e&#65533;)1&#65533;3&#65533;&#65533;&#65533;sL1&#65533;&#65533;zj1&#65533;b:L&#65533;&#208;&#65533;*1&#65533;&#65533;L&#65533;&#65533;&#65533;&#65533;k&#65533;&#65533;&#65533;&#65533;k&#65533;&#65533;c&#65533;/&#65533;&#51339;-&#65533;&#65533;&#65533;&#65533;(&#65533;pr&#65533;$&#65533;4&#65533;H!&#65533;&#65533;A-{&#65533;&#65533;&#65533;&#65533;a&#65533;yd&#65533;-&#65533;}h&#65533;G~&#65533;&#65533;&#65533;&#65533;. &#65533;R&#65533;!&#65533;,&#65533;&#65533;$&#65533;<&#65533;&#65533;"&#65533;$&#65533;#&#65533;.&#65533;o"&#65533;0p"&#65533;b"
+|&#65533; w&#65533;!vL<&#65533;&#65533;x&#17479;r&#65533;&#65533;&#65533;t&#65533;!Gx\&#65533;&#65533;wP<&#65533;p&#65533;&#1094;p&#65533;1rr&#65533;&#65533;F6&#65533;q&#65533;g&#65533;LF&#65533;c&#65533;&#65533;_&#65533;A&#65533;b&#65533;Q&#65533;&#65533;;&#65533;QF&#65533;i&#65533;&#65533;Fp&#65533;&#65533;&#65533;ap&#65533;\t&#65533;`x&#65533;&#65533;a&#65533;&#1093;^&#65533;}&#65533;f&#65533;&#65533;&#65533;n&#14131;&#65533;&#65533;xc&#65533;:&#65533;uP\f&#65533;E&#65533;6U}&#65533;&#65533;DMvV&#65533;&#65533;VZ1&#65533;&#65533;9&#65533;U&#65533;6&#65533; s:p&#65533;&#65533;\&#65533;~V8&#65533; s&#65533;V_&#65533;cWE&#65533;&#65533;F}Y&#65533;Q&#65533;9d&#65533;^(&#65533;H+&#65533;N&#65533;M&#65533;&#65533;&#65533;&#65533;K&#65533;&#65533;N&#65533;K:&#65533;D<&#65533;C&#65533;&#65533;Q:%7SA5U5&#65533;c&#65533;U&#1732;&#65533;&#65533;Dh5fyY&#65533;&#65533;&#65533;8&#65533;_R^!&#65533;DE{H]&#65533;TEH]&#65533;>&#65533;&#65533;pD&#65533;&#65533;Gm$Nf&#65533;|&#65533;&#65533; pnA&#65533;&#65533;&#65533;&#65533;&#1175;&#65533;)e&y&#65533;82&#65533;nl&#65533;F4&#65533;&#65533;&#65533;fL&#65533;&#65533;`&#65533;0rR4&#65533;^&#65533;B&#65533;&#65533;P&#65533;&#65533;&#65533;&#65533;&#65533;+R&#65533;&#65533;V&#65533;B&#65533;&#65533;0&#65533;&#65533;hP&#65533;<&#65533;t&#65533;&#65533;Agg&#65533;@F3&#65533;&#65533;d8&#65533;&#65533;ys&#65533;Dc#<&#65533;hO2&#65533;&#65533;&#65533;+"T&#65533;0F2&#65533;&#65533;"&#65533; BB&#65533;&#65533;! A@3&#65533;Aj@(A7&#65533;&#65533;&#65533;G&#65533;&#65533;0&#65533;2 &#65533;x(;&#65533;n&#1027;&#65533;&#65533;B&#65533;&#65533;n&#65533;<&#65533;4&#65533;&#65533;(	&#65533;&#65533;@0`&#65533;&#65533;&#65533;X&#65533;&#65533;	a KhZ&#65533;P&#65533;JH&#65533;&#65533;&#65533;D&*1	IT&#65533;m&#65533;&#65533;&#65533;, `&#65533;D&#65533;#P&#65533;P@$P&#65533;cR&#65533;&#820;&#65533;&#65533;&#65533;T'F&#65533; -hN&#65533;D(&PA	%&#65533;,&#65533;Q&#65533;&#65533;&#65533;6;&#65533;B&#65533;H&#65533;0&#65533;&#65533;&#65533;x&#65533;&#65533;T&#65533;&#65533;&#65533;v&#65533;&#65533;*X&#65533;&#65533;&#65533;&#65533;&#65533;/z&#65533;&#65533;a&#65533;&#65533;&#65533;Em&#65533;&#65533;*T&#65533;R&#65533;kj&#65533;O&#65533;&#65533;"&#65533;&#65533;E-b&#65533;
T&#65533;&#65533;&#65533;&#65533;&#65533;&f&#65533;&#65533;CB&#65533; &#65533;&#1069;ly&#65533;[+&#65533;V&#65533;&#65533;&#65533;&#65533;&#65533;czP\z&#65533;&#65533;&#65533;&#65533;dv&#65533;C&#65533;e2:&#65533;a&#65533;D&#65533;&#65533;P&#65533;&#65533;&#65533;:&#65533;&#65533;e-&#65533;Z&#65533;&#65533;3&#65533;&#65533;gXC&#65533;&#65533;&#65533;&#65533;5&#65533;&#65533;id&#65533;&#65533;&#65533;&#65533;32&#65533;&#65533;j&#65533;*&#1242;&#1460;1|&#65533;[&#65533;B&#65533;&#65533;&#1321;&#65533;A&#65533;c&#65533;Y]&#1098;V1|w%C_&#65533; X&#65533;Run&#65533;&#65533;&#65533;&#65533;&#65533;&#65533;&#65533;d&#65533;Z&#65533;p6&#65533;q&#65533;l@&#65533;k&#65533;X3&#65533;&#65533;f[-&#65533;&#1018;&#65533;&#65533;n&#65533;C&#65533;`&#65533;: &#1238;&#65533;m&#65533;p&#65533;&#65533;F6&#65533;&#4937;&#65533;.u&#65533;3&#65533;&#65533;n&#65533;&#65533;&#65533;&#65533;q&#65533;&#65533;&#65533;2&#65533;&#65533;&#65533;%d.&#1819;Km&#65533;&#65533;!&#65533;&#65533;+f&#65533;&#65533;"&#65533;&#65533;N{&#1125;&#65533;t&#65533;k&#65533;&#1630;d!,&#65533;&#65533;8F&#145;&#65533;&#65533;&#65533;w&#65533;&#65533;G&#65533;&#65533;&#65533;&#65533;&#65533;&#65533;/Ao{&#65533;&#65533;&#65533;&#65533;O~&#65533;H&#65533;&#65533;<&#65533;|f&#65533;&#1424;^6&#65533;&#65533;&#65533;}&#16083;aKZ"&#65533;px&#65533;3\3&#65533;&#65533;&#65533;&#65533;jXe&#65533;&#65533;&#65533;RN&#65533;&#65533;!E%:	
Q&#65533;&#65533;a&#65533;&#65533;&#65533;GGP@&#65533;j4&#65533;aFr&#65533;&#65533;&#65533;F&#65533;&#65533;&#65533;&#65533;&#65533;BDi`c&#920;&#388;&#65533;&#65533;&#1514;&#65533;&#65533;t5&#65533;Q+c&#65533;&#65533;8/b&#65533;
Tt&#65533;~&#65533;&#65533;&#65533; 	U&#65533;&#65533;=&#65533;&#65533;.f&#65533;&#65533;&#65533;x&#65533;&#65533;&#1641;&#65533;eLC&#65533;a5&#65533;&#65533;i&#65533;0&#65533;o&#65533;F&#65533;&#65533;&#65533;2?#&#65533;&#65533;N2r&#65533;b&#1104;F4&#65533;&#65533;&#65533;;k&#65533;&#896;&#65533;1$&#65533;(&#65533;	Lp&#65533;&#65533;"&#65533;&#65533;:&#65533;&#65533;+&#65533;C&#65533;&#65533;xt&#65533;
H&#65533;G--`&#65533; H&#65533;&#65533;&#65533;`=&#65533;&#65533;&#65533; &#65533;&,A	IP&#65533;&#65533;&#65533;^w&#65533;F0&#65533;|@&#65533;F&#65533;&#65533; &#65533;;&#65533;&#65533;
J0!&#65533;&#65533;
Rp&#65533;&#65533;&#1032;O4KK&#65533;&#65533;$!	Eh&#65533;0&#65533;&#1024;8&#65533;(&#65533;&#65533;h@&#65533;T@&#65533;&#65533;&#65533;m&#65533;:u`&#65533;p&#65533;<&#65533;F&#65533;&#65533;.&#65533;&#65533;&#65533;Y(&#65533;&#65533;&#65533;"@A
H@Nr~&#65533;&#65533;&#65533;!ddJ&#65533;&#65533;2&#65533;&#65533;&#65533;w&#65533;&#65533;&#213;p.%+_&#65533;&#65533;P&#65533;)N&#65533;
U&#65533;"&#65533;&#65533;-p&#65533;]t&#65533;F@w&#65533;&#65533;Z&#65533;b&#65533;`+VQ&#65533;eab&#65533;&#65533;@&#65533;&#65533;&#65533;A&#65533;&#65533;~HW&#65533;&#65533;&#65533;&#65533;k&#65533;[&#65533;&#65533;&#65533;&#574;&#65533;&#65533;;&#65533;>&#65533;:r&#65533;Rl&#6247;'&#65533;&#65533;&#65533;&#65533; 9&#65533;a&#65533; &#65533;{&#65533;&#65533;`&#65533;&#65533;ApKC"&#65533;&#65533;&#65533;&#65533;&#65533;kx&#65533;&#65533;&#65533;&#65533;&#65533;&#65533;&#65533;C&#65533;&#65533; y7H&#65533;&#65533;o&#1595;&#65533;.1lMl &#65533;T&#1414;4&#65533;&#65533;_&#65533;&#65533;&#65533;Z&#65533;MeX=&#65533;6/&#65533;A&#65533;&#65533;&#65533;C*&#65533;&#65533;5d&#65533;u&#65533;&#1084;*Y&#1611;h&#65533;-&#1542;F&#65533;&#65533;&#65533;&#65533;&#65533;&#65533;7&#65533;q&#65533;&#65533;&#65533;&#65533;+Ht&#65533;&#65533;Z&#65533;x1&#65533;;/t&#65533;&#761;&#65533;&#65533;_&#65533;t&#65533;&#65533;@2&#65533;n1&#65533;cn&#65533;&#65533;2~&#65533;tC&#288;F8&#65533;{&#65533;&#65533;f/&#65533;&#65533;//b&#65533;~&#65533;]&#65533;5^&#65533;U^&#65533;S&#65533;&#65533;u@&#65533;&#65533;>y;3&#65533;:&#65533;1&#65533;&#65533;&#65533;&#65533;s!&#65533;<&#65533;&#65533;&#65533; `&#65533; &#65533; d&#641;A&#65533;0&#65533;pd&#65533;&#65533;&#65533;pa&#65533;&#65533;&#1936; &#65533;&#65533;&#65533;&#65533;&#65533;A&#65533;&#65533;&#65533;&#65533;O64@&#65533;&#65533; &#65533;@(g&#1408;&#65533;&#65533;C<&#65533;&#65533;6A&#1584;M&#65533;&#65533;Q&#65533;&#65533;&#65533;&#65533;@&#65533;UQ&#65533;&#65533;1APQ&#65533;@&#432;&#65533;0&#496;&#65533;&#65533;eH9&#65533;k&#65533;&#65533;&#65533;&#65533;D&#65533;AH%&#65533;&#65533;&#65533;h&#65533;@*L&#65533;d&#65533;`&#65533;&#65533;
&#65533; 
&#65533;p	&#65533;&#65533;o&#65533;&#65533;@
&#65533;@P:&#65533;O&#65533;&#65533; +8&#65533;o&#65533;DW&#65533;D&#65533;&#65533;!g&#65533;&#65533;ft6YtD&#672;&#65533;&#65533;8v&#65533;.V&#65533;&#65533;h&#65533;&#65533;h&#65533;`f&#65533;0	OO&#65533;&#65533;&#65533;&#65533;F=&#65533;9 1 I&#65533;7wDjRp&#65533;&#65533;%	p &#65533; &#65533;!@p&#65533;DPA @A`H@&#65533;&#65533;&#65533;7`>&#65533;6p&#470;<&#65533;
*@&#65533;9&#65533;BPc&#65533;&#65533;	&#65533;@	&#65533;H	&#65533;	&#65533;&#65533;|&#65533;`n&#65533; &#65533;P5p;&#65533;0o`o@&#65533;&#724;&#65533; Hp&#65533;2M&#65533;&#65533;&#65533;&#65533; p&#65533;&#65533;&#65533;&#65533;p&#65533;o3&#65533;&#65533;&#65533;A&#65533;&#65533;N&#65533; &#65533;d&#65533;&#65533; 6Y&#65533;&#65533;0}&#65533;[&#65533;&#65533;*F&#65533;&#65533;&#65533;*'&#65533;&#65533;
&#65533;&#65533;	&#65533;&#65533;&#65533;&#65533;&#65533; 	&#65533;&#65533;	&#65533;&#65533;	&#65533;0
&#65533;P
&#65533; 
&#65533;&#65533;&#65533;&#65533;&#65533;
&#65533; &#65533;&#65533;&#65533;	&#65533;&#65533;	&#65533;&#1039;&#65533;&#65533;"|&#65533;1w&#65533;SlWB&#65533;Sv&#65533;T#c1&#65533;1gw&#65533;DE1t`wG&#65533;v}&#65533;Ry&#65533;St&#65533; X&#65533;2p`X&#65533;ux&#65533;'w&#65533;E3h&#65533;Vh&#65533;q&#65533;1&#65533;&#65533;wh 5qw{m&#65533;5&#65533;xf&#65533;&#65533;E&#65533;q&#65533;&#65533;&#65533;&#65533;Tl &#65533;&#65533;&#65533;XaPm T&#65533;&#1624;&#65533;&#65533;{{uz~&#65533;4~E6]&#65533;V]&#65533;&#65533;%6e&#65533;&#65533;&#65533;Uh&#65533;6nc5&#65533;'4&#65533;&#65533;5&#65533;96&#65533;g&#65533;]&#65533;W^34g&#65533;X&#65533;7!&#65533;&#65533;&#65533;?G&#65533;
&#65533;7&#65533; &#65533;&#65533;&#65533;%&#65533;#&#65533;&#65533;&#65533;&#65533;&#2000;&#65533;Q&#65533;&#65533;:&#65533;&#65533;&#65533;&#65533;&#65533;&#65533; Z&#65533;;&#65533;&#65533;&#65533;	&#1157;&#65533;&#65533;&#65533;&#65533; &#65533;;&#65533;&#65533;+q:&#65533;&#65533;&#65533;&#65533;&#65533;7[&#65533;j@&#65533;'~
&#65533;&#65533;c&#65533;%<&#65533;EA+j&#65533;&#65533;&#65533;B&#65533;&#65533;@&#65533;q5&#65533;&#65533;&#65533;`{&#65533;V&#65533;&#65533;p&#65533;&#65533;&#65533;(&#65533;_&#65533;&#65533;P&#65533;&#65533;7&#65533;&#65533;&#65533;I&#65533;&#65533;bQZ&#65533;&#65533;&#65533;&#65533;Wz&#65533;&#65533;q!&#65533;`2&#65533;f&#65533;Ac^&#65533;&#65533;&#65533;g&#1457;&#65533;&#65533;jF&#65533;&#65533;&#65533;&#65533;O;&#65533;&#65533;&#65533;&#65533;&#65533;P&#65533;&#65533;&#65533;v&#65533;y&#65533;&#65533;Qj*]&#65533;)]&#65533;6&#65533;&#65533;&#65533;b}&#65533;&#65533;&#65533;&#65533;Us&#65533;&#65533;
&#65533;&#65533;	&#65533;&#65533;&#65533;&#65533;&#65533;&#65533;&#65533;
&#65533;0&#65533;&#65533;
&#65533;pt&#65533;&#65533;P&#320;q&#65533;X&#65533;q&#65533;&#65533; FDB&#65533;k:hw&#65533;ge&D}VD9TDFVD+vgv&#65533;gVJ&#65533;&#65533;fFN&#65533;FkD&#65533;4Ir&#65533;&#65533;&#65533;&#10508;@&e&#65533; &#65533;&#65533; &#65533;F&#65533;&#65533;vN&#65533;&#65533;&#65533;(&#65533;&#493;-9q'&#65533;&#65533;'&#65533;&#65533;p(&#65533;FJ0&#65533;`	Q&#9172;&#65533;J&#65533;	&#65533;`7&#65533; &#65533;&#65533; + 7&#65533;A&#65533;B&#65533;&#65533;L&#65533;dL&#65533;%&#65533;L&#65533;&#65533;p@N&#65533;"&#65533;&#65533;'&#65533;BN&#65533;&#65533;(" n&#65533;
&#65533;&#65533;P&#65533;&#65533;&#65533;&#65533;!&#210;P&#15443;2K*R&#65533;+&#65533;&#65533;&#434;&#65533;&#65533;&#65533;
&#65533;&#65533;,&#65533;&#65533;&#65533;&#65533;x &#65533;gxx&#65533;.&#65533;&#65533;&#65533;0&#65533;&#65533;&#65533;&#65533;&#65533;&#65533;&#65533;w9 &#65533;w#&#65533;&#65533;&#65533;T&#65533;w&#65533;&#65533;&#65533;&#65533;a&#65533;r'5s`TFU&#65533;&#65533;W{X&#65533;gw&#65533;I&#65533;9&#65533;vH&#65533;S&#65533;U&#65533;yU-&#65533;T{+&#65533;{&#65533;3h&#65533;4m5p&#65533;xO&#65533;E&#65533;&#65533;2l&#65533;xh&#65533;w&#65533;&#375;}&#48583;&#65533;&#65533;&#65533;&#65533;S&#65533;b&#65533;l0Wd&#65533;W_ d&#65533;Vc {~&#65533;V[&#65533;&#343;&#65533;&#65533;y&#65533;]&#65533;&#65533;Ru&#65533;b3&#65533;Y&#377;5]`&#65533;&#65533;&#65533;W_j&#65533;`pQ &#65533;N(Hh&#65533;&#1424;&#65533;&#65533; &#65533;&#65533;&#1296;&#2016;;&#65533;&#65533;&#65533;,h%6?/&#65533;&#65533; f&#65533;<qC&#65533;&#65533;p&#65533;&#65533; Ga_&#65533;&#65533; *&#65533;@&#65533;p=&#65533;3&#65533;&#65533;a&#65533;g:^q~&#65533;+&#65533;S:&#65533;=&#65533;]%J&#65533;&#65533;ay&#65533;;q&#65533;&#65533;&#65533;=H!&#65533;#&#65533; &#65533;&#65533;&#65533;&#65533;&#65533;h&#65533;&#1408;&#65533;f&&#65533;f&#65533;&#65533;&#65533;&#65533;&#65533;pI)&#65533;&#65533;&#65533;&#65533;P6&#65533;&#65533;&#65533;&#65533;&#65533;&#65533;&#65533;&#65533;Xu&#65533;&#65533;&#65533;`1&#240;&#65533;&#65533;&#65533;!&#65533;&#65533;r&#65533;&#65533;&#65533;q&#65533;O<&#65533;&#65533;&#65533;p&#282;&#65533;)&#65533;H&#65533;K&#65533;&#65533;&#65533;gA*h&#1489;&#65533;&#65533;O&#65533;@&#65533;&#65533;:&#65533;&#65533;O<&#65533;O4$&#251;&#65533;&#65533;B&#65533;4&#65533;N'O;y&#65533;&#65533;&#65533;&#65533;&#65533;s&#65533;&#65533;
&#65533;&#65533;
&#65533;
&#65533;v&#65533;&#65533;&#65533;&#65533;p
&#65533;L&#65533;Dvr&#65533;AZ&#65533;i&#65533;Di&#65533;TLr&#784;&#65533;&#65533;a&#150;,&#65533;j&#65533;f&#65533;H&#348;\&#621;&#65533;&#609;&#65533;g&#65533;P	S &#65533;Q&#65533;&#65533;D&#65533;("&#65533; 80j&#65533;&#65533;"&#65533;$&#65533;p&#65533;&#65533; 
&#65533; 	 &#65533;&#65533;X 0 &#65533;&#65533; P!&#65533;&#65533;&#65533;&#65533;&#65533;&#65533; R&#65533;d&#65533;8" o&#65533;>&#65533;&#65533;&#65533; 
&#65533;&#65533;	T	&#65533;&#65533;&#65533;@&#65533;s&#65533;$&#65533; &#65533; &#65533;)`&#65533;QK J0!0p 	&#65533;&&#65533; Z&#65533;  M$&#65533;Hq"@# 	%P&#65533;#&#65533;(w&#65533;( &#65533;G% h0
&#65533;&#65533;*&#65533;r&#65533;&#65533;&#65533;&#65533;&#65533;&#65533;@&#65533;&#146;&#65533;Hj&#65533;&#65533; e&#65533; 
&#65533;&#65533;	&#65533;p&#65533;&#65533;P~pSz`q&#65533;1;&#65533;p01C&#65533;v&#65533;)yr'&#65533;m&#65533;kCXc&#65533;&#65533;&#65533;&#65533;+&#65533;&#65533;N&#65533;&#65533;{&#65533;W5&#1361;7&#65533;&#65533;&#65533;&#65533;X&#65533;W&#65533;&#65533;&#65533;r&#65533;vC=vv&#65533;&#65533;n&#65533;{l]&#65533;e&#65533;&#65533;p&#65533;3j&#65533;&#65533;&#65533;wVw&#65533;&#65533;&#65533;|&#65533;&#65533;|&#65533;&#65533;&#65533;&#65533;Vuxj&#889;f&#65533;3&#65533;&#65533;&#65533;{&#65533;&#65533;4&#65533;&#65533;x&#65533;V]&#65533;+&#65533;`&#65533;`&#65533;X&#65533;5C&#65533;&#65533;	&#65533;`@4&#65533;g|&#65533;&#65533;&#65533;&#65533;&#65533;+&#65533;X0&#65533; q&#65533;6*&#65533;&#65533;)5&#65533;&#1409;&#65533;&#65533;&#65533;KA&#65533;=I&#65533;+Z&#65533;KHAL&#65533;&#65533;W&#65533;&#65533;&#65533;&#65533;&#1744;&#65533;&#65533;s&#768;&#65533;&#1659;&#65533;*&#65533;`G6&#65533; &#65533;;|}&#65533;w}&&#65533;&#65533;%~&#65533;&#65533;:w&#65533;@&#1829;&#65533;&#65533;&#65533;q/1>&#65533;&#65533;&#65533;R&#65533;&#65533;&#1786;&#65533;&#65533;&#65533;]&#65533;&#65533;&#65533;&#65533;Uz&#65533;&#65533;=4&#65533;){Z&#65533;&#65533;&#65533;&#65533;&#65533;*&#65533;&#65533;s&#65533; &#65533;P6)&#65533;&#65533;&#65533;&#65533;|&#65533;)&#65533;&#65533;qj&#65533;&#65533;&#65533;&#65533;LO{H,>&#65533;&#441;&#65533;&#65533;rrM&#65533;9}&#65533;&#65533;g&#65533;&#65533;&#65533;"&#65533;&#65533;&#65533;*&#65533;P&#65533;&#65533;&#65533;&#65533;#&#65533;&#65533;&#65533;"&#65533;&#65533;&#65533;&#65533;8{BG&#65533;&#65533;
&#65533;&#65533;	&#65533;&#213184;	&#65533;&#65533;&#65533;&#65533;
&#65533;&#65533;&#65533;q&#65533;&#65533;&#65533;?&#65533;&#65533;&#65533;a&#65533;&#513;&#65533;.&#65533;>&#65533;&#65533;Tfr&#65533;BB&#65533;&#65533;dc~h&#65533;l&#65533;f&#65533;g@h&#65533;&#65533;C`&#65533;M&#65533;&#65533;&#65533;E&#65533;=&#65533;38&#65533;n&#65533;L&#65533;&#65533;&&#65533;p&#65533;&#65533; &#65533;&#65533;&#65533;&#65533;&#65533; ` &#65533;%&#65533;&#65533; &#65533;K&#65533;&#65533;&#65533;&#38750; &#65533;&#65533;&#65533;&#65533;@&#65533;K&#65533;&#65533;
&#65533;@
&#65533;&#65533;&#65533;&#65533;&#65533;&#65533;&#65533;&#65533;/@&#65533;$&#65533;<&#65533;B Y&#65533;S*&#65533; &#65533; 	`!@&#65533;&#65533;&#750;@&#65533;W+p&#65533;,&#65533;8&#65533;B(:&62$p&#1390;3`&#65533;&#65533;++&#65533;=&#932;4&#65533;&#65533;:'&#65533;O&#65533;	&#65533;J	&#65533;&#65533;&#65533;&#65533;&#65533;&#65533;v2sx&#65533;i{&#65533;yw;&#65533;&#65533;W+1&#65533;R&#65533;&#1496;&#65533;&#65533;&#65533;d&#65533;Tw)wu0&#65533;7&#65533;.Sy.&#65533;2O&#65533;K5&#65533;p'&#65533;,Ce{&#65533;9&#65533;d&#65533;Tc&#65533;&#65533;x&#65533;GV&#65533;&#38660;&#65533;&#65533;'&#826231;X&#65533;{&#65533;&#65533;&#65533;o&#65533;{&#65533;8C&#65533;_y&#65533;9W&#65533;&#65533;g&#65533;4&#65533;&#65533;4lsVh&#24171;+&#1678;Y&#65533;&#65533;X&#65533;&#65533;&#65533;V&#65533;6&#65533;&#65533;5&#65533;e&#65533;W&#65533;&#65533;GC6mU&#65533;&#65533;g&#65533;&#65533;&#65533;F&#65533;N*&#65533;&#65533;:&#65533;&#65533;E&#65533;CN&#65533;D&#65533;@&#65533;&#65533;r(&#65533;&#65533;q&#65533;s&#65533;A&#65533; !8&#65533;&#65533;pfT&#65533;&#65533;&#65533;&#65533; &#65533;&#65533;U&#65533;K&#65533;&#65533;&#65533;7G&#65533;&#1088;0hA&#65533;<&#65533;&#65533; &#65533;`6x&#65533;&#65533;&#65533;|&#65533;?&#65533;&#65533;&#65533;&#65533;CSAXqX&#7968;&#65533;AV&#65533;M&#65533;&#65533;&#65533;-&#65533;&#65533;&#65533;&#65533;]&#65533;&#65533;&#65533;B&#65533;g5&#65533;gC:&#65533;zZ*=n&#65533;&#65533;&#65533;&#607;&#65533;&#65533;&#65533;&#159;&#65533;&#65533;q&#65533;&#65533;0&#65533;&#65533;i(DpZ&#65533;&#65533;&#65533;&#65533;t&#65533;&#65533;H9IP&#65533;&#238;&#65533;&#65533;r&#65533;&#65533;>&#65533;&#65533;G&#65533;&#65533;&#65533;P-&#65533;&#65533;z&#65533;&#65533;d&#65533;E&#65533;&#65533;&#65533;+&#65533;0rxx&#65533;&#65533;&#65533;&#65533;&#65533;&#1795;L&#65533;&#65533;&#530;&#65533;&#65533;0a&#65533;&6,&#1583;&#65533;&#65533;&#65533;	&#50672;&#65533;.&#65533;&#65533;&#65533;&#65533;G_&#65533;v&#65533;&#1829;&#65533;&#65533;-]&#65533;x&#65533;&#65533;U&#65533;&#1454;\&#65533;l&#65533;&#65533;&#65533;J&#65533;%F&#65533; 1&#65533;&#65533;j&#65533;+Y&#65533;&#65533;3&#65533;&#65533;&#1584;_&#65533;Z&#684;&#65533;1b&#592;m&#65533;&#65533;&#65533;1g&#674;:&#65533;zL&#65533;&#65533;b&#734;c&#65533;&#65533;&#65533;3&#65533;&#562;S&#65533;&#65533;&#65533;2&#65533;a&#65533;:5f&#65533;&#65533;&#65533;b&#65533;&#65533;"D&#65533;(N&#65533;&#65533;&#65533;8n&#65533;x&#65533;&#65533;E+\8~&#65533;&#65533;&#792;;h&#65533; &#65533;&#65533;&#65533;	&#65533;(`@&#65533;0L&#65533;\!&#65533;&#65533;
0T&#65533;@&#65533;&#65533;&#65533;NP`&#65533;	:&#65533;&#65533;q&#65533;N&#65533;M&#65533;By&#65533;4&#37987;F&#65533;&#65533;&#65533; &#65533;%\&#65533;(&#65533;&#65533;	&#65533;-_&#65533;Y1&#65533;&#65533;
(0&#65533; 2`&#1072;Av&#65533;&#65533;;| a9	Z&#65533;&#65533;PH&#65533;JA&#65533;&#65533;L&#65533;34&#65533;E&#65533;Yj&#65533;&#65533;Y^q%&#65533;Y:&#65533;&#65533;%W^&#65533;&#65533;&#65533;&#65533;By&#65533;>&#65533;&#65533;&#65533;9&#65533;h&#65533;7&#65533;hc&#65533;5&#65533;h&#65533;8&#65533;&#65533;qG:&#65533;&#65533;<&#65533;&#65533;C&#65533;;&#65533;c&#65533;:&#65533;R&#65533;<&#65533;c&#65533;8&#65533;@&#1166;:&#65533;&#65533;:&#65533;&#65533;c9&#65533;x&#65533;7b&#65533;&#65533;&#65533; S&#65533;&#65533;3&#65533;&#65533;&#65533;&#65533;7&#65533;&#65533;c&#65533;6w&#65533;#:&#65533;&#65533;&#65533;,&#65533;lqN7&#65533;P#3&#65533;0&#65533;P3&#65533;@&#65533;&#65533;4&#65533;`c5jdcRJ&#65533;Qm&#65533;r&#65533;H+&#65533;&#65533;&#65533;I&#65533;HIo&#65533;&#65533;3&#65533;8#&#65533;TWM&#65533;&#65533;2E&#65533;&#65533;Xc%C&#65533;/&#65533;&#1538;^{&#65533;&#1355;/&#65533;/&#65533;&#65533;X,&#65533;&#65533;B&#65533;dw&#65533;UW.&#65533; &#65533;g&#65533; c&#65533;^&#65533;&#65533;&#65533;]&#65533;&#65533;Xa&#65533;&#65533;&#1430;\&#65533;)ft&#65533;%&#65533;f&#65533;t&#65533;*]tf&#65533;b&#65533;k&#65533;g&#65533;a&#65533;k&#65533;&#65533;f&#65533;e&#65533;y&#65533;&#65533;&#65533;&#65533;&e&#65533;9xi&#65533;W&#65533;i&#65533;&#65533;&#65533;Td&#65533;&#345;i&#65533;&#65533;K_j6&#65533;c&#65533;&#65533;&#65533;&#65533;|&#65533;&#65533;&#65533;f&#65533;&#65533;Fm&#65533;&#65533;&#65533;&#65533;k&#65533;&#65533;F`&#65533;&#65533;fk&#65533;1"g&#65533;afj&#65533;Yf_&#65533;_&#65533;&&#65533;c&#65533;	&#65533;s&#65533;&#65533;e&#65533;&#65533;&#65533;&#65533;Xe&#65533;=&#65533;c&#65533;&#65533;&#65533;Zjax&#65533;&#65533;k&#65533;s&#65533;e&#65533;&#65533;&#65533;CY&#65533;V[&#65533;X`&#65533;&#1061;&#65533;d&#65533;%[p&#65533;%\n&#65533;&#65533;&#65533;`|&#581;&#65533;v&#65533;%&&#65533;|&#65533;&#65533;&#65533;X^&#65533;e&#65533;_z&#65533;[_p&#65533;%&#65533;&#1709;(^&#65533;r&#65533;&#65533;\&#65533;&#65533;&#65533;&#65533;^p=o[f&#65533;&#65533;9&#65533;\&#65533;&#65533;-&#65533;^ta&#65533;&#65533;r&#65533;&#65533;&#65533;F$&#65533;&#65533;&#65533;|&#65533;_&#65533;<^r&#65533;&&#65533;0&#65533;&#65533;&#65533;G&#65533;[&#65533;[d&#65533;&#65533;y&#65533;i&#65533;&#65533;m&#65533;5|YJ&#65533;I&#65533;Q,&#65533;D&#65533;?&#65533;&#65533;&#65533;PT&#65533;e"t&#65533;&#65533;\&#65533;
&#65533;&#65533;z_)&#65533;&#65533;k&#65533;v^~&#65533;v{&#65533;&#2015;]&#65533;&#65533;\&#65533;;&#1530;&#65533;&#65533;	4,!=&#65533;&#65533;&#65533; &#65533;&#65533;5&#65533;tP&#65533;&#65533;&#65533;2+ &#65533;	Z&#65533;&#65533;&#65533; #Af@&#65533;P&#65533;P&#65533;"&#65533;&#65533;&#65533;&#65533; &#65533;@	V&#65533;&#65533;&#65533; -&#65533;&#65533;Z0&#65533;@*08 &#65533;x&#65533;@ &#65533;"~`8&#361;&#65533;#Dq
Qxb&#65533;`&#65533;&#65533;`\`8?&#65533;&#65533;`&#65533;+L&#65533;
a&#65533;Lp&#65533;  =@&#65533;y&#65533;&#65533; &#65533;&#65533;&#65533; R&#193;T@&#65533;&#65533;&#65533;@DPB&#65533; @'&#65533;L  p&#65533;&#65533;&#65533; f&#65533;#&#65533;&#65533;!&#65533;0(6&#65533;PpB&#65533;&#65533;&#65533;(5qJN|&#65533;&#65533;&#1284;&#65533;&#65533;&#65533;9&#65533;&#65533;n&#65533;&#65533;&#65533;&#65533; #Z&#65533;iGGB&#65533;&#65533;&#65533;&#65533;&#65533;>&#65533;hOt &#65533;&#65533;9 &#65533;I\&#65533;R&#65533;&#65533;&#1286;&#65533;&#65533;&#65533;p U&#65533;&&#65533;&#65533;IMs&#65533;&#65533;&#65533;5&#65533;	Mh&#65533;h&#65533;&#65533;t&#65533;&#65533;&#1588;Kj&#65533;&#65533;E&#65533;*&#65533;5C&#65533;Q&#65533;Z&#65533;&#65533;<&#65533;4&#65533;g &#65533;&#65533;^&#298;4&#1555;sz&#65533;hT)h
&#65533;&#65533;<T<Z&#65533;&#65533;&#65533;J^&#65533;&#1459;|&#1349;0&#65533;_&#65533;D&#65533;0Q*T&#65533;Yjt&#65533;E&#65533;pR^yAc&#65533;V&#65533;&#65533;&#65533;&#65533;&#65533;&#65533;+&#65533;&#65533;&#65533;&#65533; &#65533;&#65533;u&#65533;+&#65533;H&&#65533;&#65533;P&#65533;&#65533;pV&#65533;Qi4&#65533;U{&#65533;4:V&#65533;T&#65533;)n&#65533;E&#65533;&#65533;Y&#65533;b&#65533;&#65533;&#65533;1&#65533;&#65533;]&#65533;&#65533;\&#65533;(&#65533;/x&#1099;&#65533;&#65533;l&#65533;&#65533;/,Tg8C&#65533;&#65533;p3&#1420;f &#65533;&#65533; &#65533;3&#65533;&#65533;a&#65533;a1&#1294;B&#65533;cH&#65533;(,0BW&#65533;&#65533;&#65533;b&w&#65533;l&#65533;x&#65533;&#65533;8&#65533;&#65533;^g=&#65533;&#1649;&#65533;b&#65533;%-+Z&#65533;
&#1334;&#180;&#65533;&#65533;E&#65533;b&#65533;ZV&#65533;V&#65533;&#65533;Um+&#65533;&#65533;&#65533;&#65533;r&#65533;&#65533;&#65533;J&#65533;2&#65533;&#65533;&#65533;")1&#65533;&#65533;/&#65533;&#65533;&#65533;Sx&#65533;|&#65533;8&#65533;)^&#65533;&#65533;0N&#288;.u&#65533;&#65533;` &#64317;&#65533;&#65533;.l&#65533;&#65533;^&#65533;bl&#65533;&#65533;,Ft&#65533;
&#65533;&#65533;-&#65533;&#65533;&#1349;R*&#65533;u&#65533;u&#65533;.1&#65533;e&#65533;&#65533;&#65533;um&#859;.p1Z&#65533;%&#65533;&#65533;&#65533;&#65533;^&#65533;[&#65533;&#65533;&#65533;&#65533;&#65533;W&#65533;&#65533;P*,&#65533;&#65533;T&#65533;6&#65533;0E&#65533;I1&#65533;R&#65533;&#65533;'&#65533;E*81	H0"&#65533;&#65533;(H&#65533;
]4$}+i&#65533;~k&#65533;>O%i&#65533;&#65533;&&#65533;4^&#65533;&#317;&#65533;*&#65533;E6"&#65533;&#65533;D$&#65533;'cr&#65533;'B&#65533;_x&#65533;L&#65533;|@$F7&#65533;An&#65533;0&#65533;1,8A
\ &#65533;&#65533;&#65533;&#65533;&#65533;&#65533;>&#65533;&#65533;&#65533;&M&#65533; 0&#65533;;Lr&#65533;  a:&#65533;A&#65533;&#65533;&#65533;&#65533;&#65533;.&#65533;#)&#65533;<&#65533;`(&#65533;&#65533;YP&#65533;-&#65533;&#65533;&#65533;p&#65533;$&#65533;+&#65533;&#65533;&#65533;&#65533;	^p&#65533;&#65533;	V&#65533;&#65533;&#65533;&#65533;&#65533;&#65533; ` @G$&#65533; X hj&#65533;&#65533;d&#65533;&#65533;Lm.&#65533;&#65533;&#65533;P&`&#65533;O&#65533;&#65533;&#65533;&#65533;+&#65533;@$&#65533;&#65533;8&#65533;5&#65533;B $q&#65533;I4&#65533;&#65533;hD# 	G0B&#1868;&#65533;t&#65533;q&#65533;BB]JS&#65533;&#65533;@|g&#65533;N&#65533;&#439;&#65533;&#65533;d%_&#65533;E&#148;C&#65533;~&#65533;&&#65533;&#65533;I&#65533;&#65533;R&#537;M/&#65533;)&#65533;a&#65533;6!)SAsK&#65533;v&#65533;&#65533;<&#65533;&#65533;q&#65533;&#65533;&#65533;&#1239;&#132;&#65533;P&#65533;&#65533;PcC&#65533;&#1040;&#65533;}F
R0&#65533;&#65533;&#65533;A&#65533;&#65533;&#65533;&#65533;S&#65533;R&#236;&#65533;@&#65533;Y&#25114;&#65533;g&#65533;*&#65533;OE&#65533;&#65533;Kgz&#1173;&#65533;&#65533;&#65533;&#65533;&#65533;&#240;&#65533;P&#1242;&#65533;<&#65533;&#65533;Z&#65533;h&#65533;&#160;e1+<W&#65533;:&#753;&#65533;u2,&#65533;&#65533;5U&#65533;&#65533;N&#65533;2&#65533;|&#65533;&#65533;&#65533;&#65533;'R&#65533;&#65533;mn&#65533;&#65533;"\&#65533;&#65533;8&#65533;&#65533;c&#816;&#65533;&#1102;iH&#65533;J4tf&#65533;&#65533;&#65533;&#65533;&#65533;&#65533;),&#65533;Z&#65533;bq&#65533;o&#65533;x9&#65533;&#65533;&#65533;n&#65533;&#378;&#65533;&#65533;yx&#65533;^&#65533;&#65533;.;\&#65533;b&#65533;&#65533;1&#65533;1&#65533;&#65533;&#65533;nw&#65533;\&#65533;'&#65533;&#831;&#65533;&#65533;&#65533;p+&#65533;&#65533;&#65533;o&#65533;&#65533;&#65533;e~&#65533;&#65533;&#65533;R&#65533;&#65533;&#65533;~&#65533;A&#65533;R&#65533;B;&#65533;*Z&#65533;&#65533;&#1666;_&#65533;&#65533;&#65533;&#65533;j&#65533;&#65533;&#65533;&#676;t&#65533;hYO_&#65533;"&#65533;&#65533;&#65533;
&#65533;Hx&#65533;&#65533;&#325;&#4234;&#65533;&#65533;C&#65533;Q?&#65533;&#65533;	[&#65533;&#65533;C-&#65533;c@	Y&#65533;&#65533;{&#65533;&#65533;&#65533;"#&#65533;&#65533;&#65533;&#65533;&#65533;;_ &#65533;&#65533;&#65533;&#65533;a&#65533;4&#65533;&#65533;)@&#65533;&#65533;&#65533;y&#65533;D-&#65533;J&#65533;SP&#65533;3&#65533;R&#65533;&#65533;P&#65533;&#65533;&#65533;O&#65533;L&#65533;RP&#65533;iS`Jp&#65533;B0&#65533;J&#65533;W&#65533;&#65533;&#65533;&#65533;1&#65533;&#65533;&#65533;y&#65533;&#65533;"&#65533;&#65533;K&#65533;&#65533;a&#65533;&#65533;&#65533;&#65533;!2&#65533;&#65533;&#65533;q&#65533;&#65533;Y&#65533;&#65533;&#65533;3&#65533;y	&#65533;\&#65533;7`&#65533;&#65533; &#65533; &#65533;&#65533;&#65533;&#65533;&#65533;&#65533;&#65533;&#65533;&#65533;&#65533;&#65533;&#65533;C(@&#65533;&#65533;&#65533;&#65533; &#1571;&#65533;&#65533;&#65533;&#65533; 
&#65533; 	&#65533; p&#65533;?&#65533;%&#65533;#&#65533;&#65533;@C$&#65533;E&#65533;#&#65533;&#65533;(&#65533;D&#65533;&#65533;&#65533;&#65533;&#65533;&#65533;3 &#65533;(&#65533;5&#65533;: &#65533;&#65533;X&#65533;&#65533;&#65533;N(&#514;*&#65533;&#65533;+0&#65533;* &#65533; &#65533;&#65533;8jF8&#65533;&#65533;&#65533;	&#65533;F
&#1571;d&#65533;7&#65533; 1&#65533;F&#65533;f[4&#65533;q\&#65533;hDlB&#65533;(6FPC B8&#65533;C&#65533;GC&#65533;GC&#65533;&#65533;xS&#65533;<&#65533;%6&#65533; 9&&#65533;&#65533;&#65533; &#65533;c&#131;!&#1603;>@=0&#65533;#AH&#65533;&#1795;=c2&#65533;&#65533;L'&#65533;&#65533;&#65533;&#65533;&#65533;4)&#65533;Gy&#65533;4@(<&#65533;.i&#65533;&#65533;&#65533;7&#65533;%[&#65533;u&#591;S&#65533;&#65533;ja&#65533;3&#65533;6&#65533;&#65533;-&#65533;;&#65533;%8q&#65533;&#65533;#&#65533;9Y&#65533;I&#65533;&#65533;:!J39&#65533;{&#65533;I&#65533;z&#65533;&#65533;J&#65533;7&#65533;&#65533;&#65533;S&#65533;&#65533;&#65533;&#65533;&#65533;E&#65533;08&#65533;&#65533;J&#65533;&#65533;+K&#65533;&#65533;J&#65533;H&#65533;&#65533;2&#65533;J5&#1540;R&#65533;^&#65533;^&#65533;&#65533;&#65533;9&#65533;qB&#65533;B&#65533;&#65533;&#42699;p&#65533;Af8&#65533;&#65533; &#65533;&#65533;&#65533;&#65533;&#65533;&#65533;
&#65533;"&#65533;&#65533;<&#65533;&#65533;Q/VPJ&#65533;&#65533;%&#65533;&#1411;&#65533;&#65533;&#65533;&#65533;&#65533;&#65533;X`&#65533;U&#65533;&#65533;0/&#65533;&#65533;&#65533;&#65533;V@XX&#65533;]&#65533;<Z&#65533;&#65533;&#65533;&#52055;&#65533;&#65533;&#65533;Z&#65533;,&#65533;&#65533;&#65533;ZT8T&#65533;0U0&#65533;P&#65533;NNN&#65533;&#65533;4&#65533;&#65533;<N&#65533;&#65533;M&#65533;&#65533;|&#65533;&#65533;&#1284;TRQPP&#65533;N&#65533;0&#65533;&#65533;N&#65533;4&#65533;SH&#65533;bA&#65533;$O&#1418;&#65533;U&#65533;&#65533;RH&#65533;Pp&#65533;=:&#1539;B&#65533;P&#65533;U`&#65533;&#65533;&#65533;&#65533;&#33107;9&#65533;&#65533;&#65533;ZX&#65533;b&#65533;&#65533;&#65533;&#65533;LP&#65533;>&#65533;&#65533;&#65533;&#65533;1&#65533;&#65533;&#1669;&#65533;&#65533;&#65533;&#65533;&#65533;&#65533;&#65533;&#1867;&#65533;&#65533;!&#65533;k&#65533;q&#65533;&#65533;&#65533;r-&#65533;$?&#65533;&#65533;&#65533;0=&#65533;R&#65533;0R&#65533;A&#65533;*NO&#65533;&#65533;0Q&#1540;K&#65533;&#65533;J&#65533;&#65533;C@K &#65533;%$&#65533;d2&#65533;:&#65533;&#1669;&#65533;&#65533;O&#65533;&#65533;&#65533;&#65533;&#65533;y)&#65533;&#65533;@R+=&#65533;8&#65533;
Z&#65533;&#65533;q&#65533;,O&#65533;.}I0&#65533;$&#65533;/&#65533;&#1586;7D&#65533;&#65533;&#65533;?|@<&#65533;6&#65533;@H&#65533;T&#65533; 
&#65533; H!p 	&#65533; &#65533;&#65533;&#65533;A,Hh&#65533;icL&#65533;&#65533;&#65533; D@&#65533;&#65533; 
&#65533; x&#65533;h &#65533;&#65533;`&#65533;28&#65533;&#65533;&#65533;&#65533;R&#65533;&#65533;-&#65533;&#65533;*&#65533;&#65533;&#65533;,&#65533;+&#65533;&#65533;&#65533;S&#65533;`&#65533;&#65533;5T&#65533;Fk&#65533; &#65533;&#65533;&#65533; h&#65533;&#65533;&#65533;&#65533;&#65533;JU&#65533;C&#65533;@&#65533; &#65533;8&#65533;&#1538;:0&#65533;B &#65533;? &#65533;A(&#65533;B &#65533;AzA@&#65533;\&#65533;/&#65533;&#65533;$1&&#65533;<&#65533;:p&#65533;9@&#516;\H!&#65533;>&#65533;&&#65533;&#65533;*&#65533; &#65533;&#523;4&&#65533;&#65533;&#594;{&#65533;.&#65533;&#584;&#65533;99|R&#65533;&#65533;&#65533;&#65533;&#65533;&#65533;&#65533;%6x&#65533;&#65533;:&#65533;&#65533;nZ&#65533;&#65533;&#65533;&#65533;L9E!Y&#65533;&#65533;h:&#65533;&#65533;&#65533;f&#65533;&#65533;&#65533;&#65533;&#65533;&#65533;&#65533;&#65533;&#65533;8&#65533;&#65533;X&#65533;&#65533;&#1609;+Z/&#65533;7I&#65533;AY&#65533;&#337;yI8&#65533;|&#65533;&#65533;ZAJY&#1679;C&#65533;&#65533;&#65533;&#65533;&#65533;Z&#65533;&#65533;&#65533;&#65533;J02&#65533;&#65533;&#65533;&#65533;&#65533;@yi+&#65533;&#929;&#48302;&#65533;	<&#65533;+&#65533;Q&#65533;YH&#65533;T &#65533;O&#65533;&#65533;Q&#65533;UQ B&#65533;&#65533;V&#65533;@Y8MSO]&#65533;0&#65533;Q&#65533;PH=&#65533;&#65533;T&#65533;&#65533;*A
&#65533;&#65533;J&#65533;&#65533;R-&#65533;A&#65533;[&#65533;&#65533;&#65533;Ph&#65533;JX]&#65533;m]&#65533;}]&#65533;m]KNL&#65533;&#65533;&#65533;AN&#65533;&#65533;L&#65533;R&#65533;]&#65533;&#65533;&#65533;&#1981;>^&#65533;A&#65533;&#19780;H&#65533;J&#65533;&#65533;H`&#65533;A&#65533;&#65533;\:&#65533;&#65533;D&#65533;&#65533;Q&#65533;OSp&#65533;&#65533;&#65533;&#65533;&#65533;_&#65533;&#65533;&#65533;&#65533;&#65533;#O&#65533;A$^&#65533;U&#65533;TA&#909;&#65533;&#65533;&#65533;Z&#65533;&#1450;_&#65533;&#65533;_&#65533;M&#65533;&#65533;&#65533;U&#65533;&#65533;]&#65533;&#65533;&#65533;V0&#65533;&#65533;#?&#1602;-&#1242;-VP&#65533;L&#65533;&#65533;&#65533;&#65533;&#65533;&#65533;P&#65533;&#65533;Q&#65533;E1DH&#65533;S2E?[&#65533;;=&#65533;[@+&#65533;&#65533;&#65533;S&#65533;&#65533;&#65533;dR&#65533;X&#65533;&#65533;&#65533;&#65533;S&#65533;l`-Q&#65533;&#65533;m_&#65533;QD&#65533;#&#65533;;&#65533;&#65533;&#65533;;&#65533;&#65533;r&#65533;:u !B$:!?&#65533;8&#65533;Fr &#65533;&#65533; X &#65533;DX&#65533;b&#65533;j&#269;	$G&#65533; H&#65533;R&#65533;S&#512;&#1696;&#65533;&#1072;&#65533;h&#65533;&#65533;&#65533;&#65533; SC5;&#65533; &#65533;^&#65533;*X&#65533;6#&#65533;58&#65533;`&#65533;` &#65533;#e56&#524;7&#65533; &#65533;$D&#65533;*Ezp$&#65533; 1R&#65533;M&#65533;b&#65533;&#65533;)xA&#65533;	&#65533;um&#65533;@X1B&#65533;&#65533;&#65533;<0Hj&#65533;X}&#65533;&#65533;,I&#65533;&#65533;&#65533;/&#65533;~&#65533;&#65533;<&#1539;<&#65533;W&#65533;\&&#65533;\&#65533;&#65533;&#65533;&#65533;0&#65533;&#65533;&#65533;&#65533;%&#65533;|h&#145;7&#65533;XUqJqk&#65533;6X&#65533;C&#65533;IZ&#65533;&#65533;sfI&#65533;J&#65533;&#65533;&#65533;'}JT&#65533;&#65533;l&#65533;&#65533;&#65533;&#65533;n&#65533;&6pZ{&#65533;&#1632;&#65533;&#65533;&#65533;&#65533;J&#65533;&#65533;g&#65533;Z_&h&#65533;5&#65533;&#65533;X&#65533;&#65533;Gao&#65533;Zq&#65533;|&#65533;4&#65533;&#65533;[J&#65533;2&#65533;&#65533;X(&#65533;&#65533;&#65533;&#65533;!.&#65533;^&#65533;&&#65533;_0&#65533;&#65533;&#65533;R&#65533;&#1851;t&#65533;&#65533;&#144;&#65533;>&#65533;4R&#65533;&#65533;M&#516;M&#65533;P &#65533;6k&#65533;P&#65533;O(V&#65533;&#65533;`&#65533;%&#65533;&#65533;5&#65533;QPR@&#65533;BQ@&#65533;X&#65533;R&#65533;&#65533;&#65533;&#538;	&#65533;&#65533;U&#65533;`&#65533;D&#65533;U&#65533;&#65533;&#65533;&#65533;&#65533;&#65533;R&#65533;&#65533;L(&#65533;IhkK&#65533;K&#65533;&#65533;&#65533;&#65533;J@^&#65533;F^&#65533;&#65533;&#65533;m&#1975;&#65533;&#65533;L&#65533;&#65533;&#65533;&#65533;N&#65533;&#924;&l&#65533;%&#65533;&#65533;&#65533;O&#65533;i&#414;&#65533;&#65533;&#65533;&#65533;&#65533;&#65533;|&#65533;K&#65533;&#65533;Gx&#65533;FH&#65533;@&#65533;&#65533;3&#65533;,5&#65533;?@&#65533;H&#65533;&#65533;NO&#65533;>&#65533;&#1982;W&#65533;&#65533;E&#65533;&#65533;&#65533;>&#65533;C&#65533;R&#65533;M&#65533;&#65533;&#65533;u_j&#1614;&#65533;&#65533;_[0/&#65533;&#65533;0 ~\U8P&#65533;`U8n;&#1071;n&#65533;&#65533;+`&#65533;&#65533;&#65533;nn&#65533;&#65533;n.&#65533;Q&#65533;&#65533;N&#65533;T.&#65533;&#65533;&#65533;]&#65533;&#65533;E1GPxeK&#65533;&#65533;&#65533;no&#65533;&#65533;&#65533;&#65533;&#65533;L&#65533;&#65533;L
&#65533;&#65533;\\&#65533;&#65533;&#65533;&#65533;&#65533;$&#65533;&#65533;R&#65533;i&#65533;&#65533;&#65533;6m&#65533;$NW&#65533;&#65533;$&#65533;&#65533;/8&#65533;&#65533;&#65533;&#65533;(;&#65533;bA!m4!&#65533;x3dK&#65533;&#65533;&#65533;@&#65533; ;f&#65533;0c&#65533;  (&#65533;&#65533;OqW	&#65533;8&#65533; &#65533;Q&#65533;&#65533;J&#65533;&#65533;&#65533;&#65533;&#65533;C&#65533;&#65533;xc&#65533;UX&#65533; X&#65533;p (&#65533;8&#65533;ce&#65533;T&#65533;&#65533;	H&#65533;&#65533;&#65533;&#65533;Vd&#65533;&#65533;&#65533;dK&#65533;O&#65533;&#65533;Asd#&#65533;17&#65533;&#65533;9&#65533;?0X&#65533;&#65533;e@&#65533;s&#65533; &&#65533;]8&#65533;;&#65533;~&#65533;)&#65533;&#65533;&#65533;&#65533;;P&#65533;+&#65533;&#259;&#65533;$&#65533;2&#65533;&#65533;{{&#65533;~&#65533;|5Zn&#65533;7(!9<&#65533;8X&#65533;V&#65533;&#65533;Y&#65533;&#65533;6&#65533;.L&#65533;&#578;&#65533;6&#65533;&#65533;;&#65533;W&#65533;&#65533;&#65533;&Y&#65533;&#65533;(&#65533;u&#65533;&#65533;&#65533;&#65533;i&#1976;,&#65533;&#65533;&#65533;&#65533;&#65533;I'&#65533;|&#65533;4&#65533;&#65533;D?&#65533;&#65533;&#65533;&#65533;&#338;d&#659;*&#65533;&#65533;aW'YXk&#65533;&#65533;&#65533;&#65533;&#65533;U&#65533;6&#65533;&#65533;&#65533;=9S&#1674;&#65533;&#1618;C&#65533;7X&#65533;&#65533;&#65533;-1A.&#1837;&#65533;&#65533;&#65533;&#65533;a&#65533;&#65533;&#65533;&#65533;@&#65533;&#901;&#65533;&#65533;M&#65533;%&#65533;&#65533;&#65533;Lh&#65533;K%&#65533;iO&#516;J&#65533;&#65533;N(&#65533;UHkN&#65533;&#65533;&#1845;M &#65533;&#65533;j&#65533;&#65533;&#65533;&#65533;6&#65533;QT8&#65533;&#65533;Q-&#65533;&#65533;&#65533;&#65533;&#65533;&#65533;3&#65533;&#65533;o&#65533;&#65533;k&#65533;&#54509;&#65533;&#65533;"M&#65533;&#65533;&#65533;&#65533;&#65533;&#65533;&#65533;J8&#65533;K&#65533;&#65533;V:x&#65533;&#65533;kJ&#65533;y&#65533;&#65533;A&#65533;&#65533;&#65533;&#65533;&#65533;&#65533;&#65533;N`&#65533;d&#65533;L&#65533;&#1917;nxM&#65533;[&#65533;&#65533;z&#65533;e&#1897;_&#65533;-B&#65533;E8&#65533;?h0&#65533;&#65533;*&#65533;2h&#65533;; &#65533;E&#65533;&#65533;f]&#65533;&#65533;&#65533;&#65533;&#65533;&#65533;kT &#65533;&#65533;y&#65533;F&#65533;&#65533;,&#65533;i&#65533;&#65533;N&#65533;$&#65533;&#65533;&#65533;&#65533;&#65533;-WH&#65533;&#65533;JW&#65533;&#65533;S &#65533;#-&#65533;&#65533;&#1996;j&#65533;{&#65533;&#65533;&#65533;&#65533;N&#65533;&#65533;&#65533;&#65533;Q&#65533;&#65533;x&#65533;}L&#65533;&#65533;&#65533;aP&#65533;&#65533;N&#65533;Wp&#65533;&#65533;y&#65533;&#65533;G&#65533;A&#65533;>&#65533;E&#65533;&#65533;&#65533;&#65533;&#65533;&#65533;\&#65533;&#65533;&#65533;}&#65533;&#65533;J&#65533;&#65533;G`&#65533;&#1581;KX&#65533;&#65533;&#1890;g&#65533;&#65533;w^G0~&#65533;_&#65533;&#65533;e&#65533;&#65533;&#65533;08&#65533;.&#65533;&#65533;&#65533;8&#65533;&#65533;p?\&#65533;&#65533; @D&#65533;&#65533;&#65533;&#65533;&#65533;&#65533;&#65533;&#65533;F&#65533;&#65533;&#65533;&#65533;V9&#65533;F;:&#65533;F&#65533;G&#65533;G6&#65533;&#65533; &#65533;&#65533;&#65533;C&#65533;	*l&#65533;pa&#65533;	&#65533;>&#65533; &#65533;&#334;<j&#65533;`AC&#598;.\&#65533;t&#65533;B&#65533;&#65533;
` &#65533;A&#65533;6&#65533;P&#65533;&#65533;*\&#65533;&#65533;D&#65533;(~&#65533; &#65533;/^&#65533;&#65533;a)&#65533;&#65533;;K&#65533;0Q&#65533;<{&#65533;b&#65533;&#65533;g+W=x&#65533;&#1833;3&#65533;N:s&#65533;&#1569;#g&#65533;&#65533;9v&#65533;&#65533;9+&#65533;&#65533;&#65533;&#65533;u&#65533;&#65533;&#1107;&#65533;8l&#1048;1&#65533;f6n&#65533;&#65533;q&#65533;&[9o&#65533;&#65533;I9&#65533;7p&#65533;&#65533;&#65533;&#65533;&#65533;;q&#1564;1&#65533;&#65533;p&#65533;8q&#1684;&#65533;\wm&#65533;&#459;&#1762;5&#65533;vN&#65533;&#65533;c&#65533;&#65533;>&#65533;&#65533;N&#65533;&#65533;&#65533;}&#65533;^&#65533;&#65533;5c&#65533;qg&#765;&#65533;&#65533;:&#735;C&#65533;&#65533;G/&#65533;=y&#65533;&#65533;&#65533;&#65533;&#65533;8X&#65533;{&#65533;p&#65533;&#65533;G&#2039;v&#65533;&#65533;nS&#65533;p&#65533;q&#65533;&#65533;1-&#65533;q&#65533;p&#1327;&#246;&#65533;f&#65533;o&#1044;&#1097;(&#65533;&#65533;RK-&#65533; &#65533; -&#65533;&#786;`-&#65533;&#65533;&#160;,&#65533;&#65533;bK&#65533;&#65533;&#65533;2&#65533;&#65533;&#65533;&#65533;K0&#65533;&#65533;&#139;&#65533;#&#65533;K-&#65533;&#65533;&#65533;&#65533;*&#65533;&#65533;HJ(&#65533;&#65533;&#65533;	'&#65533;L	$&#65533;LB&#65533;$&#65533;\&#65533;&#587;&#65533;dB&#589;&#65533;x2J(&#65533;h&#65533;	&&#65533;TRI&E&#65533;&#65533;&#65533;&&#65533;h&#65533;	(&#65533;&#65533;B&#65533;(&#65533;&#65533;&#65533;
,&#65533;&#65533;&#65533;&#65533;)&#65533;&#65533;&#65533;+&#65533;&#65533;&#65533;&#65533;*&#65533;&#65533;h
)&#65533;&#65533;&#65533;b*&#65533;&#65533;&#65533;&*&#65533;&#65533;&#65533;"&#65533;t&#65533;&#65533;&#65533;%&#65533; 
&#65533;%&#65533;&#65533;iI&&#65533;fr&#65533;%&#65533;,&#65533;&#65533;%LJ&#608;&#65533;&#65533;%&#65533; y(&#65533;&#65533;nZ&#65533;R&#65533;&#65533;Ur&#65533;	&#65533;&#65533;z	&#65533;&#65533;N&#65533;H#&#65533;&#65533;j&#65533;Fn&#801;&#65533; &#65533;<&#65533;c&#65533;&#65533;&#65533;b&#65533;&#65533;&&#65533;p&#65533;&#65533;&#65533;&#65533;&#65533;&#65533;'&#65533;xre)&#65533;&#65533;&#65533;	&#65533;&#65533;&#65533;&#18666;n&#65533;&#65533;&&#906;&#65533;&#65533;&#65533;&;&#65533;&#65533;&#65533;&&#65533;&#65533;&&#65533;z2&#65533;&#65533;&#65533;&#65533;$&&#65533;$i&#590;&#65533;Vb&#65533;&#65533;&#65533;X{&#65533;&#65533;&#65533;j&#65533;o&#65533;&#65533;>*l&#65533;&#65533;.	&#35029;D*	$&#65533;,|c&#65533;&#65533; BH }l&#65533;G!&#65533;D&#65533;&#16146;R"&#65533;&#65533;
?&#65533;#&#65533;<&#65533;1$&#65533;,&#65533;&#65533;"&#65533;&#65533;&#65533;&#65533;/&#65533;&#65533;H#"?&#65533;1$7Z&#65533;&#65533;&#850;H&#65533;(&#65533;&#65533;h3$&#65533;&#65533;j&#65533;U&#65533;&#65533;>&#65533;&#1027;6&#65533;PCF&#65533;&#65533;
-&#65533;&#65533;B
-&#65533;&#65533;&#65533;
&#65533;6&#65533;&#257;|&#65533;T A&#65533;&#65533;AP,0&#65533;&#65533;
&#65533;&#65533;&#65533;&#65533;>xJx&#65533;+&#65533;Q&#65533;&#65533;T ADA&#65533;&#65533;&#65533;	0&#1536;&#65533;.&#65533;&#65533;&#65533;W|t_\&#65533;
&#65533;&#65533; 0&#65533;&#65533;	0&#65533;&#65533;&#65533; |@&#65533;Ap&#65533;SS p&#65533;&#65533;&#65533;p&#65533;*&#65533;&#65533;A&#65533;&#65533;&#65533;&#65533; &#65533;
K&#65533;&#65533;&#65533;{xUGc&#65533;&#65533;U&#65533;X&#65533;&#65533;e[g&#65533;&#65533;j&#65533;&#65533;&#65533;&#65533;&#65533;&#65533;&#65533;Xn&#65533;aFg&#65533;Aa&#65533;&#65533;&#65533;e&#65533;=&#65533;0nP&#65533;b&#65533; &#65533;E}&#65533;&#65533;s&#1968;&#65533;4&#65533;&#65533;0DLe&#65533; &#65533;1d&#65533;s&#65533;&#65533;&#65533;&#65533;&#65533;.!DKgHx&#65533;&#65533;/;&#65533;	K\&#65533;&#65533;&#65533;f,&#65533;Q&#65533;6x&#65533;&#65533;t8&#65533;&#65533;ao&#65533;?&#65533;\&#65533;&#65533;A&#65533;r&#65533;&#65533;&#65533;&#65533;;W&#65533;KY&#65533;wC&#65533;&#65533;x&#61807;qB&#65533;?&#240;am&#65533;~X&#65533;&#65533;&#65533;2d&#521;O&#65533;B&#65533;@&#65533;+Z&#65533;&#65533;	&#65533;&#65533;m&#65533;&#65533;,h&#65533;%Z&#65533;1&#65533;&#65533;&#65533;+b&#65533;&#65533;Wh&#65533;&#65533; /*dH[&#65533;&#65533;mT&#65533;&#65533;&#65533;&#65533;"Ot&#65533;&#738;D#*93&#65533;&#65533;&#65533;IH&#65533;$&#65533;J`&#65533;&#65533;&#65533;&"&#65533;$Q+&#65533;&#65533;&#65533;:q&#65533;Px&#65533;&#65533;P*H1&#65533;R&#65533;bE&#65533;&#65533;e&#65533;&#65533;&#65533;R&#65533;&#65533;&#65533;&#65533;e)L&#65533;K:ei&#65533;&#65533;&#65533;D)&#65533;&#65533;H9SX&#65533;&#65533;f&#65533;|E&#65533;@&#843;hU&#65533;V%&#65533;&#65533;&#65533;o&#65533;R&#65533;N&#65533;D7&#65533;&#65533;#&#65533;il^&#65533;h&#65533;" &?&#65533;&#65533;&#65533;x&#65533;@&#65533;C,&#65533;F8
V&#65533;&#65533;&#65533;&#65533;y&#21276;&#65533;&#65533;&#315;&#65533;5	I8&#65533;&#65533;s#&#65533;PFT&#65533;&#65533;4&#65533;4u&#65533;M&#65533;E&#65533;W5j&#65533;Co&#65533;*T&#65533;z(#qC&#65533;&#65533;&#65533;XD&#65533;&#65533;)b&#65533;PD&#7249;&#65533;hd
s&#65533;&#65533;"&#4620;&#65533;&#65533;5C(IKz&#65533;D4b&#65533; &#65533;9&#65533;?B&#65533;&#65533;$U-i&#65533;C`,eJO&#65533;&#1172;z&#65533;3&#65533;&#65533;P%Q&#65533;K8bb&#65533;l$2&&#1168;&#65533;&#65533;&#65533;&#65533;&#65533;&#65533;&#65533;&#65533;&#65533;i=&#65533;A` :&#65533;&#65533;% &#65533;
H &#65533;&#158;&#65533;&#65533;;B`&#65533;A.!&#65533;&#65533; @&#65533;&#65533;L&#65533;x&#65533;@&#65533;, &#65533;@h ( H&#65533;"&#65533; &#65533;M`c&#65533;&#65533;&#65533;,&#65533;0&#65533;&#65533;&#65533; X&#65533;t E&#65533;yATjRH!Y&#65533;&#65533;&#128;&#65533; `&#65533;J`&#65533;&#65533;&#65533;v&#238;&#65533;&#65533;P&#65533; &#512;8p&#65533;&#65533;U&#65533;&#65533;&#65533;T&#65533;&#65533;|&#65533;Y/&#65533;&&#65533; NpX&#65533;&#65533;&#992;&&#65533;&#65533;n3&#748;e&#65533;	|NZ&#65533;R&#65533;&#65533;&#65533;:jy&#65533;_&#65533;@6&#65533;0&#65533;9&#65533;c`&#65533;6&#65533;QePs&#65533;&#65533;&#1030;2&#65533;i&#65533;&#65533;&#1426;&#65533;&#65533;0&#65533;2&#65533;&#65533;]&#65533;&#65533;&#65533;'.&#65533;&#65533;q\L&#65533;&#65533;<pO{=&#65533;JV&#65533;d&#65533;&#792;/&#65533;&#65533;&#65533;&#65533; a&#65533;e9xh&#65533;&#65533;&#1138;&#65533;/t&#65533;^&#1680;&#65533;&#65533;x8&#65533;&#65533;&#65533;&#710;Q&#65533;=&#688;&#65533;\&#65533;0&#65533;+d&#65533;V&#65533;&#65533;&#65533;&#65533;&#329;^&#65533;&#65533;V&#65533;Q&#65533;0&#65533;&#65533;,&#65533;&#65533; Z R&#65533;&#65533;&#65533;.rq&#65533;&#65533;&#525;&#65533;&#65533;e&#65533;`IHZ&#65533;f&#65533;&#65533;&#65533;$r&#65533;Hp&#1299;<R&#65533;&#65533;lD4|,G&#65533;&#1156;$c&#65533;	Q&#65533;	Z&#65533;(E&#65533;T&#65533;
F&#65533;&#65533;c&#65533;&#65533;&#65533;d&#65533;T&#65533;"&#65533;0&#65533;L&#65533;&#65533;5^M&#65533;&#65533;&#65533;&#65533;H&#65533;j&#1556;&#65533;&#1584;&#65533;T#&#65533;)&#65533;&#65533;7&#65533;W7#&#65533;Q&#65533;&&#65533;&#65533;&#65533;fhC&iW&#65533;,&#65533;}i"\&#65533;&#917;!&#65533;&#65533;X*&#380;r&#65533;&#65533; &#65533;&#65533;8j"V&#65533;QF&#65533;L&#65533;&#65533;7MG&#58677;&#65533;e&#65533;8D!&#65533;9pCb&#65533;XM&#65533;12&#65533;1Tf&#65533;wV_&#65533;&#1348;&#65533;&#65533;&#65533;&#65533;&#65533;&#65533;Q&#65533;)S&#65533;f&#65533;&#65533;&#65533;Q&#65533;&#65533;&#58207;&#65533;.&#65533;7Cg&#65533;vB&#65533;&#65533;$&#65533;&#65533;&#65533;n&#65533;2&#65533;z&#65533;&#65533;+&#65533;&#65533;KE>&#65533;@&#65533;&#65533;BD!d&&#65533;I#&#65533;f	&#65533;d&#65533;&#65533;p&#65533;&#65533;;&#65533;F&#65533;&#65533;'&#65533;&#65533;&#65533;-&#65533;l&#65533;&#65533;&#65533;6&#65533;&#65533;&#65533;&#65533;&#65533;&#65533;M&#65533;P4c&#65533;p&#65533;&#65533;&#65533;&#65533;&#65533; > &#65533;x&#65533;&#65533;,ok&#65533;S&#65533;T&#65533;T&#65533;&#65533;E&#65533;	&#65533;f&#65533;&#65533;R&#65533; &#65533;&#65533;&#65533;&#65533;/8H&#65533;  h&#65533;~&#65533;&#65533;4&#65533;&#65533;&#65533;k'&#65533;&#65533;&#65533;@P&#65533;&#65533;&#65533;-&#65533;&#65533;&#65533;&#65533;&#65533;&#65533;Toh&#65533;&#65533;&#65533;*T&#65533;
Z@]X&#65533;8&#65533;&#65533;&#65533;.&#65533;&#65533;&#65533;&#65533;&#65533; &#65533;&#65533;@4&#65533;
P_'H&#65533;7 &#65533;&#65533;&#65533;&H	&&#65533;&#65533;&#65533;W?x&#65533;WA&#65533;&#65533;&#65533;zbg&#65533;t `&#65533;&#65533;&#1502;&#65533;?&#65533;1?xC&#65533;0&#65533;{P&#1375;&#65533;&#65533;&#65533;&#65533;k&#65533;&#65533;&#65533;&#65533;Y&#65533;&#65533;&#65533;&#769;&#65533;rt&#65533;&#65533;&#65533;&#65533;i Z&#65533;	&#65533;PW&#65533;W|  B	p&#65533;&#65533;&#65533;Pi&#65533;&#65533;&#65533;&#65533;&#65533;&#65533;&#65533;`V&#65533; Q&#65533;%&#65533;l<&#65533;&#65533;w&#65533;ZG&#65533;&#65533;&#65533;&#65533;A&#65533;&#65533;&#65533;&#65533;A{ `n&#65533;y&#65533;On&#65533;&#65533;&#65533;R(d&#65533;*&#65533;B&#65533;&#1628;!R,&#65533;&#65533;&#65533;&#65533;&#65533;a&#65533;a&#65533;&#65533;!&#898;&#65533;&#65533;&#65533;0&#1618;&#65533;t&#65533;&#65533;&#65533;&#65533; &#65533;Aa&#1294;&#65533;%&#65533;&#65533;&#65533;&#1356;:1&#65533;Py&#65533;O&#65533;j&#176;&#65533;'&#65533;!(4&#65533;(&#65533;)&#65533;&#534;&#65533;$B&#65533;(&#65533;&#65533;*&#65533;&#65533;&#65533;&#65533;&#65533;ab-Ib-&#65533;&#140;&T&#65533;&#65533;L&#65533;&#65533;&#65533;L;&#65533;&#65533;|&#65533;J&#65533;&#596;&#65533;D&#65533;&#1342;&#65533;"&#65533;&#1307;&#65533;B&#65533;&#188;E",&#65533; &#65533;=&#65533;&#65533; BS&#65533;A (&#65533;1&#65533;&#65533;[&#65533;&#65533;3&#65533;ohuXEH&#65533;3B !&#65533;&#65533;mc7&#65533;&#65533;&#65533;$&#65533;&#65533;-&#65533;2&#65533;# &#65533;&#65533;7#&#429;&#748;&#65533;I&#65533;<&#65533;&#65533;&#629;c!&#65533;!B/&#65533;c;~&#65533;L&#65533;&#65533;9&#65533;&#65533;&#692;&#65533;&#65533;tW}UW&#65533;I&#65533;&#65533;Q&#65533;T&#65533;|TCy&#65533;q[Q&#65533;&#65533;&#617;Sm#!$B[]&#65533;74&#65533;H&#65533;&#65533;&#65533;[&#65533;YI&#65533;S&#65533;H&#65533;"&#65533;A&#65533;&#65533;&#65533;&#65533;@X&#65533;&#65533; B &#65533;&#65533;XI&#65533;&#65533;&#65533;&#65533;&#65533;@&#65533;A&#65533; &#65533;@&#65533; &#65533; &#65533; &#65533;&#65533;Q<eD&#65533;T&#65533;	&#65533;@Mh@zQ_&#65533;&#65533;8AxA\&#65533;XA&#65533;&#65533;&#65533;&#65533;^  &#24324;A&#65533;&#65533;\R@xe &#65533;&#65533;
h &#65533;P@B&#65533;&#65533;&#65533;&#65533;K&#65533;&#65533;\&#65533;&#65533;&#65533;<VP&#65533;@8A&#65533;Y&#65533;lI8&#65533;jY&#65533;X&#65533;N<&#65533;$&#65533;&#65533;&#65533;&#65533;4EP
&#65533;&#65533;&#65533;@	H@@&#65533;A&#65533;&#65533;N&#65533; U&#65533; &#65533;&#65533;&#65533;nF.G&#65533;&#65533;&#65533;VhG
&#65533;&#65533;Q&#65533;&#65533;&#65533;&#65533;m&#65533;n&#65533;&#65533;~&#65533;E&#65533;\@n&#65533;&#65533;&#65533;&#4436;gX&#65533;!avN&#65533;q&#65533;&#65533;h&#65533;&#65533;Ew'=m&#65533;	&#65533;&#65533;u<xx&#65533;xr'V&#65533;&#65533;6:&#65533;&#65533;t6&#65533;&#65533;W&#65533;G~&&#65533;zj&#65533;&#65533;&#65533;&#65533;y&#65533;&#65533;w&#65533;&#65533;&#65533;&#65533;&#65533;`y&#65533;&#65533; &#65533;w&#65533;wv'W&#65533; &#65533;&#65533;&#65533;f	*&#65533;B&#65533;&#65533;&#65533;,&#65533;&#65533;%&#65533;+&#65533;&#151;&#65533;&#65533;$&#65533;&#65533;&#65533;&#65533;h&#65533;&#65533;B&#65533;&#65533;&#5780;&#139;8&#9496;&#65533;9yZ&#504;&#65533;'-&#65533;&#596;&#1790;!&#65533;&#65533;&#65533;&#65533;d&#65533;&#65533;K&#65533;&#1741;P&#190;l&#65533;&#65533;&#65533;&#65533;&#65533;&#65533;(&#65533;R&#920;&#65533;&0&#65533;)&#65533;&#65533;&&#65533;	*&#65533;B&#65533;P&#65533;&#65533;PI)=&#65533;&#65533;&#65533;&#65533;3&#65533;`#7&#65533;3&#65533;z&#65533;&#65533;v&#65533;'&#65533;&#65533;E&#65533;`&#65533;M&#65533;av"&#65533;uN&#65533;E&#65533;&#65533;X0c&#65533;&#65533;&#65533;p&#65533;P&#65533;&#65533;wpE&#1440;x&#65533;Oz&#65533;&#413;&#1338;&#65533;0&#65533;Nn&#65533; 8&#65533;&#65533;&#65533;&#65533;T&#65533;2\&#65533;l&#65533;&#933;L&#65533;}&#65533;&#65533;&#65533;\&#65533;&#65533;h&#65533;&#65533;&#1806;F]&#65533;&#65533;J&#65533;*&#65533;&#65533;&#65533;&#65533;N&#65533;&#65533;D&#65533;&#65533;]&#65533;-&#65533;T&#65533;X&#65533;&#65533;&#540;$IY&#65533;&#65533;i9&#65533;&#65533; &#65533;&#65533;&#65533;&#1608;+&#65533;L&#65533;&#65533;H&#65533;]&#65533;&#1544;&#65533;-&#65533;U&#65533;TD&#65533;[&#65533;6&#65533;$0l&#65533;&#65533; 	&#65533; &#65533;&#65533; &#768;t&#65533;t&#65533;&#65533;&#65533;&#1025;z&#65533;&#65533;AD&#65533;&#65533;&#65533;&#65533; &#65533;+qE
0H&#65533;{]&#65533;&#65533;
&#65533;&#65533;O&#1037;l&#65533;&#65533;&#65533;&#65533;&#65533;&#65533;X&#1793;&#65533;&#65533;L&#65533; t m! &#65533;&a>P &#65533;@jf&#65533;iM&#65533;&#65533;&#65533;)_&#65533;tV&#293;L`&#65533;&#65533;d l 	&#1536;4&#65533;,H&#65533;&#65533;&#65533;&#65533;8D&#65533;&#65533;&#65533;8&#65533;&#65533;&#65533;0_&#65533;t&#65533;Y&#65533;x&#65533;O&#65533; OT&#65533;&#1352;&#65533;&#65533;&#65533;K$&#65533;&#65533;f&#65533;&#65533;&#65533;|Lgyh&#65533;L&#65533;)&#65533;u&#65533;&#65533;wN&#65533;rO&#65533; u&#65533;&#65533;^&#65533;m&#65533;&#65533;	&#65533;P&#65533;I&#65533;&#65533;&#65533;:&#65533;ppFzFh5~&#65533;	&#65533;&#65533;&#169;{&#65533;`&#65533;&#65533;WdG&#65533;R&#65533;&#65533;&#1029;&#65533;&#65533;&#65533;z&#65533;w&#65533;&#65533;]E&#65533;F&#65533;&#65533;&#65533;~&#65533;&#65533;&#65533;&#65533;&#65533;&#65533;X&#65533;\F&#65533;&#65533;&#65533;&#65533;m&#65533;a&#65533;A&#65533;&#65533;&#65533;	(&#65533;6}QY&#65533;&#65533;VD.&#800;&#65533;Yg&#65533;
&#65533;e&#65533;&#65533;&#65533;&&#65533;&#65533;&#65533;&#65533;&#65533;&#65533;&#65533;'Bo&#65533;&#65533;,&#65533;a&#65533;X/&#65533;&#65533;&#65533;+&#65533;)&#65533;&#65533;&#65533;L&#65533;M&#65533;&#65533;"&#65533;&#1323;&#65533;&#65533;/&#65533;&#65533;&#65533;c&#65533;	&#65533;2&&#65533;&#65533;X&#65533;&#65533;M!&#65533;"nBE&#65533;&#65533;@&#65533;]&#65533;&#65533;B)&#65533;&#65533;&#65533;(p&#65533;%&#65533;&#65533;OB&#65533;&#65533;0&#65533;!&#65533;&#65533;@X|PP}&#1296;&#65533;8F&#65533;&#65533;&#65533;&#65533;&#65533;&#65533;&#65533;e&#65533;&#65533;&#65533;&#65533;&#65533;&#65533; ` &#65533;&#65533;&#65533;&#65533;&#65533;&#65533;cTFeT&#65533;&#65533;Flf&#65533;&#65533;&#65533;D&#65533;&#65533;n
v&#65533;&#65533;&#65533;$&#65533;&#65533;&#65533;&#65533;&#65533;cOj&#65533;IiUU1U1B&#65533;&#65533;&#65533;DH5qR&#65533;AdA&#65533;&#65533;&#65533;1B[&#65533;&#65533;&#65533;\R&#65533;R&#65533;&#65533;&#221;L&#65533;2LI&#65533;&#825;&#65533;&#65533;@&#65533;&#65533;1
&#142;"&#65533;&#65533;&#457;&#65533;&#584;&#64593;$&#65533;\&#65533;p&#65533;&#65533;&#65533;&#65533;&#65533;A&&#1850;%B$&#65533;A|&#65533;WVz&#65533;&#65533;&#65533;&#65533;@8&#65533;l&#65533;&#65533;&#65533;&#65533;t&#65533;<&#65533;$&#65533;&#65533;&#512;_uk
,	&#65533;&#65533;Q&#65533;	&#65533; &#65533;&#65533;&#65533;
&#65533;&#65533;h&#65533;W
&#65533; &#65533;&#65533;&#65533;&#65533;&#65533;&#65533;J%B! &#65533;&#65533;&#65533;@&#65533;&#65533;&#65533;\&#65533;C&#65533;&#65533;\b_(3y9&#65533;T&#65533;&#65533;X&#65533;2#^zu&#65533;&#65533;n^\&#65533;&#65533;we&#65533;d&#65533;&#65533;&#65533;0A,&#65533;&#65533;@t9gM&#65533;JLWejlg&#65533;WNl@&#65533;&#65533;&#65533;&#65533;&#65533;V&#65533;&#65533;
&#65533; L@&#65533;&#65533;x@&#65533;:&#65533;&#1418;A&#65533;&#65533;
&#65533;&#65533;{"aZ&#65533;x&#65533;`Dc|&#65533;&#65533;&#65533;&#65533;B_&#65533;&#65533;&#65533;&#65533;y&#65533;pv&#65533;]$a&#1882;g&#65533;&#65533;E&#65533;pI+Q&#65533;&#57691;&#65533;&#65533;:&#65533;t&#65533;V&#65533;Y&#65533;&#65533;B&#65533;W&#65533;&#65533;&#65533;A&#65533;eg]&#65533;A&#65533;*&#65533;&#65533;&#65533;.&#65533;&#65533;f&#65533;|N&#13405;&#65533;z&#65533;&#65533;p&#1217;b&#65533;&#65533;&#65533;EJYM&#65533;[&#65533;&#65533;A&#65533;&#65533;&#65533;&#65533;~&#65533;&#65533;&#65533;
&#65533;K7zv&#65533;	&#65533;n&#65533;&#65533;n&#65533;r&#65533;&#65533;F&#65533; &#65533;&#46224;F{&#65533;i8%&#65533;B&#65533;t	&#65533;~h}h&#65533;&#65533;B&#65533;&#65533;!&#65533;&#65533;&#152;&#65533;&#65533;&#65533;&#65533;&#65533;a#v&z&#33118;B'&#532;&#65533;&#65533;&#65533;8f&#65533;2
&#65533;&#65533;&#65533;&#65533;4&#65533;&#65533;&#65533;>6&#65533;X&#65533;&#65533;Bn1&#277;L&#65533;L&#65533;0&#65533;&#65533;#TFb*&#786;&#65533;&#65533;&#65533;&LB#(1&#65533;B <&#65533;&#65533;&#65533;&#65533;&#65533;F}&#65533;&#65533;&#65533;&#65533;A&#65533;FhQe7&#65533;&#65533;&#65533;|po&#65533;	_&#65533;&#65533;m&#65533;r&#65533;O&#65533;-6&#180;&#65533;&#65533;&#65533;s&#65533;g&#34729;&#65533;j&#65533;&#65533;&#65533;&#65533;  &#65533;&#65533;&#680;&#65533;&#621;&#65533;0.&#65533;>&#65533;&#65533;&#65533;lq&#608;S~&#65533;&#65533;&#65533;&#65533;&#65533;HU&#65533;H'I&#65533;Av&#65533;&#65533;&#46890;n&#65533;J-&#65533;&#65533;&#65533;0&#65533;7&#65533;#42jK8V\&#65533;j83&#1970;fc&#65533;0&#65533;&#744;6&#541;>&#65533;*&#65533;&#65533;&#65533;&#65533;&#65533;\&#65533;&#65533;&#65533;&#65533;&#65533;>>&#65533;&#65533;&#65533;&#65533;&#65533;x&#65533;)&#65533;>&#65533; 	&#65533;&#65533;&#65533; 8Tx&#65533;,,AA&#65533;@8%&#65533;@&#65533;x&#65533;	0&#65533;Q&#65533;@`&#65533; +&#65533;&#65533;
&#65533;&#65533;@&#65533;&#65533;,G&#65533;&#65533;&#65533;&#65533;&#65533;.c/&#1828;&#65533;&#65533;\A&#65533;&#65533;sX&#65533;x&#65533;g
E&#65533;&#65533;&#65533;&#65533;@t&#65533;gn&#65533;&#65533;&#1504;&#65533;&#65533;&#65533;&&#65533;ol&#65533;&#65533;&#65533;t&#65533;,&#65533;<0&#65533;&#65533;&#65533; :O&#65533;&#1916;&#65533;&#65533;q&#65533;&#65533;Ld@&#65533;(&#65533;6s&#65533;&#65533;VS&#65533;W&#65533;&#65533;	&#65533; 
&#65533;&#65533;&#65533;&#65533;&#65533;o&#613;@&#65533;&&#65533;&#65533;@A&#65533;Ay(&#5815;&#65533;&#65533;P&#1670;&#65533;&#65533;:b&#65533;&#65533;&#65533;&#65533;&#1582;&#65533;z&#65533;Z&#65533;&#65533;o&#65533; !Q'&#65533;&#65533;#&#65533;&#65533;&#65533;&#65533;*&#65533;mE&#65533;N&#65533;X&#500;&#65533;&#65533;&#65533;&#65533;&#65533;z&#65533;&#65533;x&#65533;7&#65533;*n&#65533;2&#65533;h&#65533;&#65533;&#65533;{&#65533;_&#65533;&#65533;;&#65533;]M&#65533;&#1133;&#65533;&#65533;(#&#65533;&#65533;&#65533;G^|&#65533;&#65533;&#65533;&#65533;&#65533; &#65533;R&#65533;6&#65533;&#65533;&#1542; V&#65533;&#65533;K&#65533;A9&#65533;&#65533;y.o\5x&#65533;;f&#1473;X&#65533;&#65533;n^$&#65533;N&#65533;"D'&#65533;&#65533;-&#65533;&#65533;*&#65533;|&#803;I&#65533;% &#65533;&#65533;&#345;&#65533;&#65533;*&#65533;/&#65533;&#65533;&#65533;&#65533;#o)h&#65533;&#65533;F\&#65533; &#65533;Q&#1262;fo&#65533;&#65533;&#65533;&#65533;&#250;t&#1037;)}&#65533;&#65533;T1$\S&#65533;$1&#65533;=B&H&#65533;)S&#65533;R(&#65533;6#&#65533;&#65533;&#65533;&#1537;c&#65533;7&#65533;&#65533;&#65533;	&#253;&#65533;&#65533;&#65533;c&#65533;q&#65533;&#65533;&#65533;&#65533;d&#65533;&#65533;b'~&#65533;&#65533;Ha&#65533;&#65533;&#1147;&#65533;&#65533;&#65533;{W&#65533; &#65533;w&#65533;I&#65533;&#65533;&#65533;c&#65533;&#65533;i&#65533;Z&#41175;&#65533;D&#65533;&#65533;&#65533;A&#65533;&#65533;&#65533;&#65533;&#65533;D&#65533;J&#65533;\?&#65533;8&#65533;cT3&#65533;Xy#J7~i6f#&#65533;G6&#65533;c&#65533;Kc&#65533;j&#65533;:&#65533;i&#65533;t&#65533;(&#65533;F&#65533;>&#65533;&#65533;>&#65533;&#65533;eox &#65533;{&#65533;&#65533;$>&#65533; &#65533;&#65533;@V&#65533;&#65533;
&#65533;&#65533;&#65533;&#65533;O&#65533;&#65533;&#797;$&#65533;&#65533;&#65533;H&#65533;&#65533;4 &#65533;(&#65533; A&#65533;&#65533; &#65533;t+
l	&#65533;&#65533;QeF&#65533;&#65533;S&#65533;2x&#65533;&#65533;&#65533;M!Br(P&#65533;&#65533;&#65533;tH&#1121;>l&#65533;&#65533;q&#65533;:|&#65533;&#65533;&#65533;&#65533;+ZD	&#263;FZ&#65533;&#65533;&#65533;&#65533;6\&#65533;0hP
8X&#65533;p&#65533;	(O&#65533;&#65533;cD(`&#65533;&#65533;&#65533;(p &#65533;&#65533;*&#65533;&#65533;&#65533;BI&#65533;1C&#65533;H1&#65533;B&#65533;  &#65533;&#65533;&#65533;&#65533;*\&#65533;pc&#65533;1u&#65533;*d&#546;D&#65533;&#65533;&#65533;&#65533;&#65533;&#65533;>~b&#1799;&#65533;&#65533;?}&#65533;t&#65533;&#65533;3&#65533;&#994;&#65533;@&#65533;&#65533;&#65533;O&#37325;1s~z&#65533;&#65533;=O&#65533;&#65533;Oi&#65533;y&#65533;<&#65533;#&#65533;3C?&#65533;{&#65533;&#65533;1~gv&#65533;&#652;c&#65533;&#1107;P&#65533;&#65533;&#65533;J&#65533;:4&#65533;&#65533;|&#65533;8&#65533;<&#65533;r&#65533;&#1318;&#65533;&#65533;&#65533;&#462;&#65533;&#65533;&#65533;&#65533;v&#65533;'&#65533;&#65533;z&#65533;&#65533;q^&#65533;&#65533;&#65533;&#65533;&#65533;/c~g8&#1944;&#206;:&#65533;C?&#63139;&#65533;3&#65533;&#65533;c&#65533;&#65533;&#65533;&#65533;&#38416;&#65533;	&#65533;&#65533;H&#65533;;&#65533;@&#65533;5&#2595;7&#65533;&#1219;9y&#65533;&#65533;M<%&#65533;QL9&#65533;Sl<E&#65533;V^y&#65533;Wvt&#65533;TRaeUI&#65533;RH&#65533;&#65533;%C&#65533;DRJAe&#65533;UP&#65533;L(&#65533;D&#65533;F!$&#65533;&#65533; &#65533;l;&#65533;&#65533;8&#65533;&#65533;<&#1195;&#65533;;&#65533;&#525;&#65533;?!&#65533;DS&#65533;F&#65533;&#65533;OI$&#65533;&#65533;I(t&#65533;I y&#65533;K,&#65533;&#65533;P&#65533;Te&#65533;V$E2&#65533;&#65533;T&#65533;&#65533;;ID&#65533;N&#65533;&#65533;=
&#65533;C&#65533;8.d3=:.|P&#65533;R&#65533; &#65533;L-&#65533;&#65533;&#65533;7&#65533;hC&#65533;&#65533;&#65533;5&#65533;8&#65533;`&#65533;&#65533;7&#65533;(&#65533;a&#65533;8M&#65533;&#65533;L&#65533;@s5&#65533;B4&#65533;&#65533;&#65533;7&#65533;M&#65533;&#65533;&#65533;&#65533;&#65533;&#65533;6&#65533;&#65533;&#65533;&#65533;D&#65533;&#65533;p%#W4&#65533;&#65533;5Q&#65533;B6M$&#65533;E&#65533;&#65533;^zA&#65533;&#65533;A9&#65533;C
&#65533;`A&#65533;W&#65533;&#65533;&#65533;&#65533;&#65533;&#65533;:&#65533;&#65533;&#65533;&#65533;>&#65533;>&#65533;8&#65533;&#65533;#>7&#65533;?&#65533;&#65533;5&#65533;&#65533;&#65533;&#65533;&#1018;&#65533;"R&#65533;&#65533;&#65533;&#65533;C&#65533;DC!d*T(&#65533;&#65533;!&#65533;Jh&#65533;~0"&#65533;"&#65533;`&#137;$&#65533;p&#65533;	#&#65533;&#65533;&#65533;!&#65533;&#897;&#65533;^@&#65533;T8&#65533;&#65533;T(&#65533;&#65533;X0&#65533;V&#65533;&#65533;l&#65533;&#65533;&#65533;4&#65533;0T&#1194;&#65533;w&#65533;B&#65533;6ED&#65533;8&#696;&#65533;R&#65533;&#65533;&#65533;:&#65533;@&#65533;D &#65533;&#65533;&#65533;&#579;2&#65533;`&#65533;
8&#65533;4&#65533;&#65533;&#65533;(*&#65533;
(&#65533; #&#65533;p	!~&#65533;AH &#65533;&#65533;&#65533;B&#65533; h &#65533;&#65533;&#65533;@t&#65533;, &#65533;&#65533;&#65533;-&#65533;`-&#65533;:&#65533; %$&#65533;J&#65533; P &#65533;&#65533;GH&#65533;&#65533;b&#65533;!&#65533;3&#65533;$&#65533;YL&#65533;&#65533;nH&#65533;8Q&#65533;&#65533;&#65533;&#65533;R&#65533;&#65533;4&#65533;#"&#65533;2&#65533;&#65533;&#65533;&#65533;&#65533;&#65533;(&#65533;&#65533;U&#1272;8&#65533; &#65533;}&#65533;Si&#65533;&#65533;&#65533;9C&#609;&#65533;&#65533;e&#65533;&#65533;&#65533;I~&#641;&#65533; A&#65533;m&#65533;9xxS&#65533;&#65533;y}&#65533;Y&#65533;&#65533;&#65533;&#65533;&#65533;&#65533;&&#65533;&#65533;&#65533;&#65533;~#&#65533;p&#65533;&#65533;&#65533;&#65533;&#65533;e&#65533;&#65533;&#65533;&#65533;8&#65533;)&#65533;&#65533;&#65533;-Z&#65533;jmJ&#1134;&#65533;*U9&#65533; &#65533;PZ&#1345;A&#65533;&#65533;&#65533;&#65533;J0&#65533;E&#65533;`R&#65533;&#65533;T&#65533;TH
&#65533;`&#65533;*&#65533;d
T&#65533;F62E)F&#65533;(M&#65533;H&#65533;&#65533;'6q	KP&#65533;&#65533;&#65533;&#3744;s&#65533;&#65533;A&#65533;9&#65533;&#65533;&#65533;EC$BO&#65533;&#65533;W#!&#65533;J(&#65533;&#65533;&#132;/q&#65533;H>&#65533;&#65533;x$&#65533;
)&#65533;&#65533;a&#65533;&#65533;*&#65533;t	Iddy&#65533;&#1277;&#65533;&#65533;&#65533;&#65533;&#65533;&#65533;#&#65533;m&#65533;
A&#65533;&#65533;&#65533;&#65533;`&#65533;0mr"s%8&#65533;&#65533;&#65533;&#65533;&#65533;&#65533;&#65533;&#65533;&#65533;ZnY&#65533;e&#65533;&#65533;d!j&#65533;&#65533;Vm&#65533;&#197;T&#65533;&#65533;S&#65533;C&#65533;&#65533;&#65533;&#65533; &#65533;&#65533;L6D&#65533;ojIKd&#65533;ad&#65533;h&#65533;&#65533;U/G4&#65533;&#65533;H&#279;&#65533;&#65533;B`&#65533;tW&#65533;&#65533;f
&#65533;=&#65533;&#65533;aq&#65533;&@&#65533;&#65533;&#65533;&#65533;&#65533;v&#65533; &#612;&#65533;&#65533;&#65533;(r3A&#65533;=&#65533;I&#65533;&#65533;&#65533;#&#65533;&#65533;&#65533;Le,S&#65533;JOB b&#65533; &#65533;&#65533;&#65533;&#65533;&#65533;+H	B &#65533;&#65533;&#65533;A&#65533;P"$A	FUB&#65533;&#65533;&#65533;&#65533;=&#65533;A`&#65533;&#65533;&#65533;`' &#65533;&#65533;&#65533;&6&#65533;&#65533;Dk.X	60&#65533;|&#65533;	y&#65533; &#65533;&#65533;&#65533;&#65533;&#65533;&#65533;&#65533;&#65533;a&#9575;&#65533;&#65533;[8&#65533;J0X&#65533;&%&#65533; O
2&#65533;@ 0 &#65533;&#65533;&#65533;&#65533;X@&#65533;\`=@&#65533;&#65533;&#65533;&#65533;&#65533;&#65533;P@&#65533;d&#65533;&#65533;&#65533; 	&#65533;
Y>':&#65533;68&#65533;OxG&#65533;&#65533;&#65533;d&b&#65533;&#65533;&#65533;\;&#65533;&#65533;u@#@&#65533;_^&#1026;&#65533;
m&#65533;"&#1096;E&#65533;&#65533;&#65533;&#65533;&#65533;e&#65533;%T&#65533;&#65533;&#65533;&#65533;&#65533;&#65533;&#65533;At7_&#65533;&#65533;&#65533;w&#65533;P&#65533;]&#1532;&#65533;&#65533;&#65533;L&#65533;^&#65533;&#65533;&#65533;&#65533;&#65533;&#65533;u&S&#65533;&#65533;4&r&#65533;f&&#65533;.&#65533;2&#65533;&#65533;&#65533;&#65533;2&#65533;&#65533;U_&#65533;eix*&#65533;&#65533;n&#65533;&#65533;&#65533;e&#65533;&#65533;W&#65533;&#65533;&#65533;&#65533;&#65533;&#65533;rX&#65533;&#65533;F|&#65533;<&#1411;JU&#65533;	h&#65533;e&#65533;&#65533;&#65533;t&#65533;e1&#65533;&#65533;&#65533;P&#65533;&#65533; O&#65533;M&#65533;&#65533;Q&#65533;@&#65533;"Ll&#65533;&#65533;@&#65533;)&#65533;&#65533;E/&#65533;&#619;@Y&#65533;
"Ui&#65533; &#65533;(&#65533;&#65533;&#65533;&#65533;H&#65533;B&#65533;&#65533;&#65533;&#65533;&2Q&#65533;H0&#65533;&#65533;
&#65533;v)&#65533;&#65533;0&#65533;&#65533;&#65533;1&#65533;!&#65533;L'x)&#65533;&#65533;&#65533;S$&#65533;&#65533;Khby&#65533;D%2
-{&#65533;]&#388;&,&#65533;&#65533;ITB1"&#65533;)V&#65533;&#65533;0&#65533;B&#65533;0E(8q&#65533;I8W&#65533;&#65533;\&#65533;!R&#65533;A2&#65533;&#65533;&#65533;t&#65533;&#65533;0&#65533;&#65533;p"&#65533;&#65533;S! +C1&#65533;&#65533;s .hF3&#1449;&#65533;&#65533;&#65533;p&#65533;W&#65533;&#65533;Y&#65533;&#65533;&#65533;H&#65533;js&#402;&#65533;g&#65533;&#65533;B&#65533;j4=g&#65533;&#65533;&#65533;&#65533;&#65533;&#65533;=g|>&#65533;&#65533;&#65533;Rw&#65533;/CP0~&#65533;&#872;&#65533;&#65533;#@&#65533;&#1383;&#65533;&#65533;&#65533;f&#65533;{~&#65533;&#65533;&#65533;+&#65533;c&#65533;@y&#65533;&#65533;uB&#65533;!&#65533;&#65533;9!&#65533;Q"&#65533;&#65533;4&#65533;&#65533;&#65533;&#762;W&#65533;&#65533;&#65533;B&#65533;,b&#65533;x&#65533;&#65533; &#65533;&#65533;&#65533;&#65533;-9=AH&#65533;&#65533;&#65533;K0&#65533;Q&#65533;J&#65533;"&#65533;N4&#65533;At0&#65533;&#65533;&#65533;&#65533;/Y&#65533;&#65533;
L&#65533;5&#65533;&#65533;bs&#65533;l@U&#65533;z&#65533;)@&#65533;&#65533;P&#65533;
6$&#65533;=$&#65533;"&#65533;D "o&#65533;&#1575;&#65533; A28a#&#65533; *P&#65533;&#65533;x &#65533;+`&#65533;&#65533;@0&#65533;&#65533; 1(p&#65533;&#65533;&#65533;&#65533;&#65533;@&#65533;&#65533;LP&#65533;>&#65533;h/&#65533; &#65533;V&#65533;*0&#65533;&#65533;&#65533;l&#65533;&#1545;&#65533;p&#65533;T&#65533;&&#65533;&#65533;&#65533; &#1529;&#259;e&#65533;&#65533;X>&#65533;&#65533;&#65533;&#65533;:H&#65533;@&#65533;F8&#65533;&#1971; &#65533;&#65533;&#65533;1&#65533;}W"&#65533;&#425;&#65533;Wo&#65533;&#65533;"&#65533;&#65533;oD$&#65533;_&#65533;&#65533;&#65533;
&#65533;{x&#65533;S&#65533;&#807;1&#65533;&#65533;&#65533;p8h&#65533;~&#65533;.Tjz&#65533;/c&#65533;&#65533;&#65533;~&#65533;5&#65533;P&#65533;&#65533;;&#825;&#65533;&&#65533;&#65533;L`&#65533;exb&#65533;&#65533;`&#65533;&#65533;&#65533;t&#65533;&#65533;&#65533;&#65533;)E&#65533;&#65533;&#65533; r&#65533;p&#65533;U6?&#65533;c&#65533;&#65533;&#65533;&#65533;&#1280;&#1152;&#65533;`&#65533;&#65533;9&#781;?&#65533;H&#492;&#65533;&#65533;&#65533;&#65533;8&#65533;#}.&#65533;4&#65533;2
&#65533;4&#65533;F!&#65533;LI&#65533;,&#65533;&#65533;&#65533;&#596;&#65533;&#65533;(R&#65533;&#65533;Ra&#65533;&#65533;(&#65533;D&#65533;:&#65533;4&#65533;&#65533;!#&#65533;_,B&#65533;&#65533;1 j_&#65533;&#65533;&#65533;&#65533;&#65533;&#65533;DO AP
&#65533;"!8&#65533;&#65533;&#65533;&#65533;:AB&#65533;&#65533;&#65533;2&#65533;"&#65533;.&#65533;&#65533;dF*EUA&#65533;F&#65533;mPo&#65533;S&#65533;&#65533;&#65533;8 IYl\&#65533;	&#65533;D&#65533;&#65533;R&#65533;&#65533;&#65533;L&#65533;&#65533;B&#65533;CY&#65533;#E&#65533;&#65533;FmBX&#65533;|&#65533;&#65533;&#65533;h&#65533;*&#1111;&#65533;`X"&#65533;T&#65533;Y&#65533;&#65533;&#65533;&#53652;&#65533;Ljia&#65533;%>&#65533;&#65533;=&#65533;&#65533;&#65533;&#65533;0Q&#65533;&#65533;P&#65533;P&#65533;&#65533;&#65533;&#65533;%&#65533;A&#65533;,Z&#65533;&#65533;&#65533;&#65533;R#&#65533;&#65533;'&#65533;&#65533;&#65533;n&#65533;&#65533;&#65533;`&#65533;&#65533;d&#65533;G&#65533;&#65533;&#65533;0&#65533;-9&#65533;&#65533;8&#65533;N&#65533;	&#65533;&#65533;&#65533;&#65533;"&#65533;&#1420;&#868;&#65533;&#65533;&#65533;_&#65533;&#65533;"!4&#65533;t&#65533;H&#65533;&#65533;&#65533;&#65533;t&#65533;N&#65533;f`&#65533;&#65533;&#65533;&#65533;&#65533;&#65533;&#65533;&#65533;r&#65533;\nr&#65533;^`&#65533;V@&#65533;dNkn&&#65533;&#65533;b`P`&#65533;&#65533;@&#65533;&#65533;&#65533;(&#65533;&#65533;&#65533;&#65533;&#65533;&#65533;&#65533;&#65533;N&#65533;6%#&#65533;&#1536;
&#65533;&#65533;h`&#65533;@@nJ`N&#65533;H &p@6 &#65533;&#65533;&#65533;&#65533;&#65533;&&`(F ht&#65533;)y &#65533;*&#65533;&#65533; o*&#65533;&#65533;r&#65533;B&0&#65533;&#65533;rj&#65533;&#65533;6&#65533;&&#65533;&#65533;&#65533;B&#65533;&#65533;' @&#65533;"%z&#65533;&#65533;r&#65533;&#774;*&#65533;&#65533; &#65533;&#65533;&#65533;8&#65533;&#65533;&#65533;&#65533;&#65533;&#65533;&#65533;&#65533;&#65533;&#65533;&#65533;&#65533;Ac
&#65533;&#65533;6%&#65533;&#65533;No&#65533;&#&#65533;&#65533;8&#65533;&#872;&#65533;&#65533;i&#65533;&#65533;_&#65533;on&#65533;&#65533; &#928;&#65533;0bHm2&#65533;L}Bh3&#65533;B&#65533;&#65533;a&#65533;#&#65533;&#65533;C\
&#65533;&#65533;1O&#65533;&#65533;&#65533;&#65533;_&#65533;&#65533;_`&#65533;e&#65533;&#65533;&#65533;&#65533;&#65533;&#65533;&#65533;eS	0}L9'$&#65533;&#65533;F&#162;C<@&&#65533; &#65533;@&#65533;3&#65533;&#65533;&#65533;`>&#65533;2&#65533;&#65533;&#65533;TC&#65533;&#65533;B-&#65533;&#1071;!&#65533;&#65533;&#65533;C3J&#65533;&#65533;JP!&#65533;d&#65533;&#65533;&#65533;&#65533;X&#1160;&#65533;&#65533;lD6&#65533;Q2A&#65533;!$,&#65533;/&#65533;j2&#65533;&#65533;&#65533;q"$3&#65533;)
)A&#65533;Q&#65533;&#65533;@2&#65533;IF&#65533;6&#65533;
{&#65533;&#65533;&#65533;>a5&#65533;Q4TCeD&#65533;6&#65533;*a&#65533;&#65533;&#65533;n&#65533;&#65533;&#65533;@MTG'U&#65533;&#65533;L&#65533;&#65533;8
&#65533;4&#65533;W\&#65533;&#65533;&#65533;@&#65533;$=l&#65533;j>xC&#65533;B&#65533;T&#65533;&#65533;81C~&#65533;W&#65533;	&#65533;v&#65533;&#65533;&#65533; &#65533;&#905;Y&#65533;&#65533;&#65533;&#65533;)Y&#165;5D&#65533;5&#65533;&#65533;&#65533;&#65533;&#65533;&#65533;Z&#274;~&#65533;&#65533;D&#65533;&#65533;&#65533;A&#65533;&#65533;&#65533;&#65533;E&#65533;&#65533;P&#65533;eS&#65533;&#65533;&#65533;.&#65533;e&#65533;&#65533;&#65533;&#65533;o&#65533;vNf&#65533;&#65533;$L&#65533;581&#65533;&#65533; U%K2"&#65533;_&#65533;g_`j&#65533;&#65533;&#65533;&#65533;T&#65533;&#65533;&#65533;n &#65533;1&#65533;*&#65533;&!&#65533;&#65533;8@kJ&#65533;&#65533;B`r
kT@x &#65533;~ &#65533;&#65533;p&#65533;f&#65533;j&#65533;+d&#65533;jv*&#65533;&#65533;N`zs&#65533;&#65533;&#65533;`@d H&#65533;Z&#65533;	&#65533; &#65533;7&#65533;#&#65533;&#65533;27%&#65533;4O!3i&#65533;&#65533;&#65533;`&#65533;~&#65533;HF&#65533;/R`Y&#65533;&#65533;v&#65533;r`2&#65533;&#65533;&#65533;(kw2&#65533;p&#65533;|&#65533;&#65533;Uf`8&#65533;&#65533;&#65533;&#65533;&#65533;r(<&#65533;&#65533;P&#65533;&#65533;R`mj&#65533;$&#65533;"&#65533;+&#65533; &#65533;w0``&#65533;BVS&#65533;vj&#65533;^&#65533;&#65533; &#1184;&#65533;&#65533;0&#65533;&#65533;R&#65533;t
&#65533;&#65533;?&#65533;N&#65533; &#65533;&#65533;&#65533;&#65533;&#65533;U2&#65533;&#65533;&#65533;&#65533;_&#65533;F83\&#497;_&#65533;&#65533;&#65533;&#65533;&#65533;&#65533;V&#65533;&#65533;M&#65533;&#65533;&#2006;&#1148;L&#65533;2&#65533;#e&#65533;&#65533;&#65533;&#65533;k7&#65533;&#65533;&#65533;o&#65533;j&#65533;0&#65533;((6&#65533;q&#65533;"&&#65533;z&#65533;]UB&#65533;&#65533;k&#464;&#65533;e&#65533;&#65533;&#65533;&#65533;&#65533;6#&#65533;&#65533;&#65533; &#65533;&#65533;h&#65533;&#65533;	&#65533;`&#65533;`&#65533;LC&#65533;&#1546;&#65533;&#65533;k&#1543;&#65533;&#65533;&#65533;d&#65533;&#65533;<&#65533;&#65533;!6&#65533;L!G"&#65533;F&#65533;&#65533;%%H&#65533;&#65533;H&#65533;$&#65533;^\&#65533;P&#65533;DAv=!N&#65533;H&#65533;T&#65533;
&#65533;&#65533;ES~&#65533;	C5&#65533;t&#65533;3O&#65533;$Q&#65533;*&#590;.&#65533;<&#65533;&#694;h@&#65533;
&#65533;0N%&#65533;&#65533;&#65533;&#65533;D&#65533;&#1043;H6A#A@+3&#65533;&#65533;&#65533;B&#65533;&#33320;&#65533;%&#65533;I&#65533;&#65533;&#65533;E&#65533;&#65533;&#65533;&#65533;&#65533;&#65533;7&#65533;#>&#65533;W\&#65533;8&#65533;&#65533;&#65533;C&#65533;&#65533;&#65533;p&#65533;&#65533;&#65533;M&#65533;k&#65533;Z&#65533;&#65533;&#65533;&#65533;=&#65533;&#65533;&#65533;n(&#65533;2&#65533;5Xc]&#65533;&#65533;&#65533;&#65533;E&#65533;&#65533;2A2&#65533;&#65533;(&#65533;B&#65533;~/&#65533;(&#65533;xCu&#65533;Z&#65533;dZ&#387;&#65533;&#65533;&#65533;&#65533;&#65533;Pov&#65533;L&#65533;I&#65533;&#65533;&#65533;nn&#65533;1I2^&#65533;&^&#65533;0%neSm_&#65533;8&#65533;V%W&#65533;nOO&#65533;&#65533;&#65533;&#65533;(&#65533;&#65533;u$a&#65533;!l &#65533;P &#65533;&#65533;k&#65533;qp&#65533;&#65533;p !i &#65533;j&#65533;D&#65533;d&#65533;g&#65533;76k&#65533;&#65533;&#65533;D &&#1973;qL@k&#65533;f&#65533;L&#65533;&#65533;`&#65533;&#65533;}&#65533;3&#1220;&#65533;xU&#65533;&#65533;&#65533;&#65533;T&#65533;&#65533;&#65533;&#65533;o&#1824;
p@&#65533;&#65533;&#65533;tsR&#65533;&#65533; 
|&#65533;:``&#65533;,0`$2&#65533;s`"N@gP&#65533;B *&#65533; ``yjyw&#65533;rb&#65533;2&:&#65533;&#65533;&#65533;r&#65533;/4 ,}@&#65533;&#65533;&#65533;2`Rbq&#65533;B&#65533;&#65533;zj@&#65533;&#65533;@&#65533;&#65533;v7&#65533;&#65533;lw	&#65533;n&#65533;&#65533;&#65533;M&#65533;&#65533;
&#65533; &#65533;S&#65533;71w&#65533;U&#59362;&#65533;2&#65533;Ve4&=&#65533;&#182;&#65533;&#65533;&#65533;&#65533;&#65533;&#65533;_@r&#65533;t&#65533;&#65533;Vw&#65533;m}&#65533;n&#65533;.&#65533;&#65533;&#613;&#931;&#65533;&#65533;}Zx&#65533;vO$&#65533;e&#65533;&#65533;&#65533;e&#65533;1&#65533;"&#547;*&#65533;l&#65533;{&#65533;Cp	w	&#65533;  &#65533;&#65533;&#65533;&#65533;:&#65533;&#65533;&#65533;&#65533;wL&#65533;&#65533;4CCN&#65533;&#65533;L &#65533;&#65533;&#65533;&#65533;B&#65533;&#65533;&#65533;&#65533;&#1114;&#65533;&#65533;&#65533;&#65533;&#65533;t&#65533;&#65533;t&#65533;ZRb&#65533;`&#65533;O!z=A&#65533;
&#65533;P/#&#65533;O?&#65533;&#65533;&#65533;#&#65533;&#65533;&#65533;&#65533;&#65533;)2&#65533;7,E9a&#748;J&#65533;GP&#65533;I&#65533;wz;&#65533;&#65533;&#65533;TP&#65533;WP&#65533;&#65533;
&#65533;&#65533;&#65533;&#65533;|&#65533;&#65533;I&#65533;+6D&#65533;z(&#65533;&#65533;&#65533;5&#1031;&#65533;\#Ah	&#65533;&#65533;&#605;f&#65533;'&#65533;3<L8&#65533;&#65533;&#65533;&#65533;	Yd,&#65533;&#65533;&#499;&#65533;c&#65533;&#65533; :&#65533;&#65533;3&#65533;-M!&#65533;&#65533;B&#65533;&#65533;Gc&#65533;&#65533;|&#65533;&#65533;)Q2&#65533;?&#890;&#65533;&#65533;&#758;&#65533;&#65533;&#65533;B&#65533;&#65533;&#65533;&#65533;,&#65533;&#65533;P&#65533;&#65533;%&#65533;liX!d&#65533;&#65533;&#65533;&#65533;[AU&#65533;&#65533;S@&#65533;!B'&#1225;&#65533;Ln&#65533;/"&#65533;[&#65533;{
&#65533;ixO&#65533;O&#57976;&#65533;&#65533;B&#65533;&#65533;a2! &#65533;&#65533;&#65533;.&#1614;}J&#65533;&#65533;&#65533;]W &#65533;&#65533;` &#65533;ql&#65533;8D&#65533;l&#65533;*&#65533;L s&#65533;j&#65533;f&#65533;&#65533;&&#65533;4 &#65533;Z@H&#65533;&#65533;&#65533;&#65533;O&#65533;M\!!&#65533;&#65533;3&#890;A&#65533;&#65533;&#65533;&#65533;8&#1065;8&#65533;&#65533;&#65533;v@Z@Y7&#65533;`&#65533;&#65533;&#65533;
&#65533;&#65533;h&#65533;]I&#65533;6&#65533;&#65533;G+	G v-D&#65533;&#65533;i&#65533;(x&#65533;.&#65533;'&#581;&#65533;8&#65533;&#65533;&#65533;&#65533;&#65533;"&#65533;b'&#65533;+$&#65533;wd&#65533;hG&#65533;&#65533;&#65533;c`
b%p&#65533;&#65533;&#65533;t&#65533;l&#65533;&#65533;@&#65533;T&#65533;{&#65533;&#65533;&#65533;1&#65533;&#390;&#65533;q&#65533;`&#65533;&#65533;&#65533;&#65533;N&#65533;&#65533;^&#65533;1o&#65533;&#65533;~&#65533;&#65533;&#65533;^<&#65533;g9Y&#65533;"v&#65533;]&#65533;n&#1081;nq&#65533;&#65533;&#65533;K9&#65533;/&#65533;&#65533;&#65533; :o&#65533;/l&#65533;&#65533;85_&#65533;0&#65533;&#65533;m&#65533;3&#1477;W&#65533;&#65533;&#65533;_&#65533;&#65533;&#65533;8,4&#65533;#&#65533;$&#65533;e&#65533;&#764;&#65533;j&#65533;&#65533;@&#65533;@
&#65533;&#65533;&#65533;&#65533;&#65533;&#65533; &#65533;"h3d&#1156;>bK]"&#65533;T2&#65533;!&#65533;]&#65533;k&#65533;&#65533;&#65533;&#65533;&#65533;&#65533;&#65533;J&#65533;&#65533;&#65533;p&#65533;&#65533;D&#65533;&#65533;d&#65533;&#65533;&#65533;&#65533;&#65533;E&#65533;7@&#65533;&#279071;n2So&#65533;P&#65533;&#65533;J&#43150;&#65533;Q.&#65533; &#65533;&#65533;&#65533;f&#65533;&#65533;P&#65533;4A&#65533;&#1649;K&&#65533;&#65533;&#65533;v&#65533;"&#65533;^&#65533;&#65533;;|O&#65533;&#65533;\&#65533;D&#65533;8l&#65533;&#65533;C]@&#65533;7$&#65533;9&#65533;iYPE>&#65533;M*X::&#65533;+HL&#65533;[Z,[&#65533;2&#65533;B&#65533;|e &#65533;\&#65533;&#65533;\I&#65533;o5&#65533;]<J&#65533;)&#65533;D0y&#65533;;N0&#65533;&#65533;&#65533;p&#65533;LN&#65533;&#65533;&#65533;&#65533;&#65533;&#65533;&#65533;V&#65533;(Bi&#65533;&#65533;&#65533;?U&#65533;:&#65533;&#65533;^&#65533;&#65533;>&#65533;&#65533;&#65533;&#65533;-00E&#65533;`h[&#65533;&#65533;&#65533;&#65533;a&#65533;&#65533;&#65533;A&#65533;~&#65533;"aB&#65533;,Zd&#65533;&#65533;
j&#65533;q`&#65533;&#65533;5&#65533;d&#729;3VF@&#65533;&#65533;&#1742;&#65533;&#65533;&#65533;B&#65533;T &#65533;U&#65533;&#65533;K&#65533;&#65533;gNBVI oU&#65533;&#65533;&#65533;@
&#65533;(&#65533;&#65533;&#65533;PO&#65533;&#65533;&#65533;&#65533;&#65533;~/&#65533;&#65533;&#65533;&#65533;x2&#65533;r3>&#65533;@&#65533; _G&#65533;-V &#65533;&#65533;@
&#65533;&#65533;	&#65533;&#65533;&#65533;&#65533;U&#65533;&#65533;
&#65533;/&#65533;{&#65533;x&#65533;-&#65533;
&#65533;&#65533;&#1074;&#65533;ut8&#65533;`"&#65533;&#65533;&#65533;` :&#65533;P l .&#65533;(&#65533; &#65533; n&#65533;&#65533;@+$ B V &#65533;&#65533;n  d&#65533;xqC	&#65533;;&#65533;=Zth&#65533; B&#65533;
J&#65533;(&#65533;&#65533;C&#65533;&#65533;&#65533;#&#65533;N&#65533;&#65533;BD&#65533;!&#65533;!!2T(dKA&#65533;&#65533;&#65533;&#65533;'P ?q&#956;&#65533;&#65533;&#65533;&#65533;@Q:|hh&#65533;J&#65533;+)H&#65533;R&#65533;'&b&#65533;rP&#519;&#65533;>&#65533;*(&#65533;D&#65533;T#&#65533;$&#65533;2Q&#65533;@&#65533;&#65533;&#65533;&#65533;=p&#65533;&#65533;&#65533;&#65533;&#65533;g&#65533;|&#65533;&#65533;&#65533;&#65533;&#65533;5&#65533;*&#65533;&#65533;&#65533;&#65533;K&#65533;&#65533;d&#65533;&#1487;L=}&#65533;&#65533;m&#65533;,&#65533;&#65533;C&#65533;&#65533;&#65533;&#1809;&#65533;F&#65533;&#65533;1c&#828;&#65533;Y&#65533;^&#65533;mi&#65533;&#65533;&#65533;zO^&#65533;&#65533;&#65533;
B&#65533;&#1487;&#65533;&#65533;&#1386;&#65533;cG&#923;I&#65533;8&#65533;E&#65533;T*V&#65533;L&#65533;j&#380;9&#65533;U&#65533;N&#65533;&#65533;.&#1913;sW&#65533;Y&#65533;"&#65533;&#1253;K&#65533;6Y&#65533;4)R#F&#65533;&#1191;g&#65533;~{&#65533;&#65533;&#1891;W&#65533;&#65533;}{F&#65533; M&#65533;D)&#65533;N ~"&#65533;)&#65533;&#65533;R
)&#65533;&#65533;&#65533;'&#65533;hb&#65533;%&#65533;Dh&#65533;$R&#65533;!*1&#65533;_&#65533;&#65533;er&#65533;& &#65533;&#65533;y&#65533;$&#65533;z&#65533;&#65533;\t&#65533;&#65533;&#65533;0&#408;&#65533;~&#65533;\y&#1816;b]s&#65533;&#65533;u&#65533;!&#65533;t&#1800;&#65533;y&#65533;A&#65533;c4&#1893;Vc&#65533;[o&#1125;C&#65533;Q&#65533;I&#65533;D&#21418;&#65533;&#65533;&#65533;k2y&#65533;&#65533;^~&#65533;&#65533;&#65533;&#65533;&#65533;k.&#65533;&#65533;&#65533;)%D&#65533;$&#65533;!%&#65533;l&#65533;I&#65533;&#65533;Tb&#65533;&&#65533;\R	%&#65533;&#65533;&#65533;#&#65533;
&#65533;$&#65533;8I$&#65533;&#65533;&#65533;O.&#65533;d&#65533;D&#65533;&#65533;&#65533;&#549;&#65533;vQ&#65533;&#65533;e&#65533;{&#65533;&#65533;&#65533;&#65533;}&#65533;&#65533;j_&#65533;&#65533;&#65533;HF0&#65533;_&#65533;&#65533;&#65533;&#65533;&#65533;&#65533;&#65533;$&#65533;&#65533;&#65533;&#65533;&#65533;
Ir&#65533;#&#65533;"&#65533;y&#65533;b&#65533;H6&#65533;&#65533;x&#1025;TAP&#65533;`@&#65533;@,&#65533; Bd-&#65533;&#65533;&#65533;0
+&#65533;&#65533;l&#65533;A#&#65533;0CN\o&#65533;&#65533;&#65533;$&#65533;H#&#65533;&#65533;&#65533;Y&#65533;R&#65533;&#65533;J&#65533;&#65533;U!v.&#65533;H{&#65533;&#65533;&#65533;&#65533;!&#65533;&#65533;&#65533;R&#65533;&#65533;E&| &#65533;#&#65533;&#65533;&#65533;N&#65533;:&#544;&#65533;&#65533;nP&#65533;&#65533;<&#65533;@h&#65533;&#65533;X&#65533;	2&#65533;`&#65533;*pP&#65533;&#65533;D&#65533;s&#65533;&#65533;3p&#65533;.\&#65533; &#65533;@!&#1568;g&#65533;&#65533;b0&#65533;	t&#65533;&#65533;&#65533;p =&#65533;&#65533;&#65533;)&#65533; C1&#65533;p&#65533;	/Fnj&#65533;E^*&#65533;U&#65533;9&#1365;M]E>&#65533;E&#65533;u&#65533;C&#65533;8&#65533;8&#65533;Ga&#65533;&#65533;&#65533;^&#65533;X&#65533;RW&#65533;&#65533;"&#65533;T&#65533;&#65533;b}&#65533;&#65533;$&#65533;i&#65533;/&#65533;&#65533;z&#65533;&#65533;&#65533;QW&#65533;'>sY&#65533;Gulig&#65533;&#65533;t&#1873;&#65533;&#65533;I&#65533;&#65533;W&#65533;&#65533;&#65533;6&#65533;T&#65533;0&#65533;	&#65533;doj&#65533;&#65533;&#65533;m&#65533;&#65533;&#65533;&#65533;&#65533;&#65533;fnk&#65533;I&#65533;kV&#65533;~&#65533;q&#1878;VOi&#580;m&#65533;D&#65533;%:!
&#65533;B9&#65533; *Z&#65533;
X&#65533;&#65533;9&#65533;9NY&#65533;
X&#65533;&#8369;x`sX&#65533;&#65533;Q&#65533;&#65533;&#65533;&#65533;3Q&#65533;IH&#65533;Q&#65533;H&#65533;
W&#65533;&#65533;E&#65533;P&#65533;.&#65533;&#65533;
#!,HDb&#65533;&#65533;&#65533;&6&#65533;	O|bA&#65533;PE+\&#65533;
T&#65533;"A&#65533;&#65533;'<4&#65533;M&#65533;&#65533;R&#65533;&#65533;G&#65533;&#65533;&#65533;%2(=&#65533;&#65533;&#65533;&#65533;r&#65533;"=&#65533;&#65533;H*&#65533;&#1098;&#65533;r&#65533;!&#65533;F9:&#65533;&#65533;&#65533;D&#65533;:&#65533;aK|&#65533;&#65533;&#65533;&#65533;&#65533;]&#65533;&#65533;&#65533;H8&#65533;&#65533;vL^]&#65533;&#65533;&#65533;1&#65533;Qmzr&#65533;5&#65533;&#65533;&#65533;O"&#65533;&#65533;&#65533;$I"&#65533;&#65533;,^1OKT&#65533;J&#65533;V&#65533;P&#65533;&#65533;U+aAX&#65533;')
I&#65533;&#295217;&#65533;$+&#65533;&#65533;&#65533;Y;&#65533;$B>&#65533;&#65533;&#65533;B&#378;E(&#65533;Wc&#65533;
&#65533;&#65533;^&#65533;&#65533;=&#65533;|U!&#65533;9&#65533;!bpr&#65533;&#65533;&#65533;$&#65533;&#65533;p{&#65533;	&#1936;Q7,TH&#519;#&#65533; %&#65533;&#65533;(@	@ &#65533;&#65533;`&#1027;# 	P&#65533;Bv&#65533;&#65533;&#65533;&#65533;&#65533;&#65533;BP<&#65533;d&S&#1528;D`&#65533;&#65533;&#65533;>h&#65533;&#65533;&#65533;;&#65533;&#65533;&#65533;:&#65533;$&#65533;X	k&#65533;&#65533;"&#65533;&#65533;&#65533;TLR&#65533;&#65533;.&#65533;x&#65533;&#65533;A&#65533;&#1405;&#65533;,JO&#65533;z?&#65533;&#65533;,xhN@&#65533; 0&#65533;	?&#65533;z&#65533;&#65533;&#65533;`+h&#65533;V0&#65533;L &#65533;&#65533;&#65533;4p&#65533;`S&#65533;L\P&#65533;,&#65533;&#65533;d&#65533;&`&#65533;&#1836;&#65533;&#1536;&#65533;B&#1025;
0&#65533; &#65533;&#65533;p&#65533;&#65533;/&#65533;D*A &#65533;`&#65533; &#65533;@@&#65533; `&#65533;$ 0&#65533;8&#65533;&#65533;&#544;6&#65533;&#65533;&#65533;@&#65533; l#9&#613;&#65533;&#65533;&#65533;$xb&#65533;P&#65533;&#65533;&#65533;rrq&#65533;#&#65533;&#65533;t7&#769;M&#65533;&#65533;.i&#65533;)&#65533;&#65533;&#65533;{&#65533;&#65533;&#65533;kmZ&#65533;&#278;$&#65533;&#65533;tY9\&#65533;&#11430;V&#65533;P&#65533;
&#65533;&#65533;&#65533;Ir8&#65533;&#65533; 0!&#65533;p&#65533;C&#65533;&#65533;&#65533;&#65533;&#65533;&6&#65533;d&#65533;fsK&#65533;f&#65533;R&#65533;/}&#65533;w&#65533;&#65533;TM&#65533;Q&#65533;M&#65533;&#65533;1&#65533;/-&#65533;&#65533;i&#9534;&#65533;H&#65533;k,&#65533;mC80B&#65533;0 &#65533;&#65533;&#65533;V&#258;&#65533;&#65533;+X&#65533;&#65533;&#65533;&#65533;&#65533;&#65533;&#65533;k!Wl&#65533;&#65533;&#65533;&#65533;&#65533;D(D&#65533;	}&#65533;&#65533;&#65533;&#65533;&#65533;&#65533;&#65533;&#65533;A=&#65533;&#65533;'&#65533;K&#65533;&#65533;&#65533;&#65533;E(<&#65533;	Q&#65533;&#65533;&#65533;9x&#65533;Q&#65533;@&#65533;'&#65533;&#65533;&#65533;H&#65533;U<V&#65533;&#65533;2&#65533;&#65533;Wa&#65533;\k&#65533;&#154;&#65533;QEf&#65533;&#65533;&#65533;&#65533;&#65533;&#65533;9ciKH&#65533;&#65533;&#1836;&#65533;&#65533;9I1&#65533;&#65533;&#10980;&#65533;&#65533;6&#65533;&#65533;vX&#65533;'&#65533;5%+&#65533;JM&#65533;/9&#65533;<&#65533;/N&#65533;&#65533;&#65533;&#65533;.u&#65533;&#65533;&#65533;&#65533;`p&#65533;&#65533;'&#65533; &#65533;&#65533;&#65533;&#65533;&#65533;)&#65533;c1&#65533;<&&#65533;]&#65533;<&#65533;&#65533;&#65533;8&#65533;&#65533;&#65533;\&#299;&#65533;&#65533;&#65533;~z=&#65533;&#143;~b&#65533;&#65533;8&#65533;P&#65533;&#65533;q&#65533;!&#65533;&#65533;^-*a&#65533;j&#65533;&#65533;&#65533;&#65533;9&#65533;yD&#65533;&#65533;&#65533;&#65533;b&#1882;W&#65533;*&#65533;~&#65533;]	Ot&#65533;&#65533;m&#65533;&#65533;<p&#65533;&#65533;.`&#65533;AA&#65533;&#65533;= &#65533;{n&#65533;U&#65533;&#844;+P&#65533;2&#65533;&#65533;h@+&#65533;A|@&#65533;)&#65533;&#65533;&#65533;&#403;5&#65533;	.&#65533;&#65533;&#65533;$&#65533;&#65533;N&#65533;juSa&#65533;"&#65533;&#65533;&#65533;U&#65533;&#136;"&#65533;)=&#65533;&#65533;
>h&#65533;N&#65533; a	K&#65533;Yz&#65533;&#65533;@;(B&#65533;&#65533;&#65533;&#65533; &#65533;Y&#65533;&#65533;"&#65533;&#65533;pH &#65533;	H&#65533;&#65533;&#65533;&#65533;]5&#1025;&#65533;Y&#65533;&#65533;&#1049;N`&#65533;4&#65533;[yzf&#65533;&#65533;m&#65533;7&#65533;&#65533;	4&#65533;&#65533;|@&#65533;	X0Lu4PA&#65533;A`,&#65533;&#65533;&#65533;9&#65533; &#65533;iOS&#65533;"&#65533;&#65533;&#65533;&#65533;&#65533;&#65533;&#1684;&#65533;z"&#65533;&#65533;&#65533;j&#65533;&#65533;&#65533;&#65533;&#1338;D5&#65533;&#65533;&#65533;CV&#65533;[&#430;&#65533;&#65533;V&#65533;JV'&#65533;O	#&#65533;&#65533;JDX/&#65533;O&#65533;&#65533;%!&#65533;Xf&#65533;0&#65533;&#65533;l>&#65533;@|&#65533;w&#65533;\!i(]&#65533;t&#65533;&#65533;P&#65533;;&#65533;O&#65533;t&#65533;&#65533;&#65533;&#65533;]K&#65533;&#65533;&#1864;sq&#65533;&#65533;{&#65533;?&#65533;&#65533;!&#739;^&#65533;&#65533;9&#65533;&#65533;vX$2&#65533;	%&#1791;&#65533;&#65533;&#65533;,dW&#65533;&#65533;:&#65533;&#65533;
Qf&#65533;`-&#65533;
&#65533;&#65533;
&#65533; 
&#65533;&#65533;C&#65533;
&#65533; &#65533;&#65533;	&#65533;	&#65533;p&#65533;&#65533;&#65533;&#65533;&#65533;&#65533;&#65533;&#65533;&#65533; B&#65533;&#65533; &#65533;	&#65533;&#65533;	>dL6 &#65533;&#65533;
&#65533;0&#65533;&#65533;
&#65533;&#65533;a
&#65533;D&#65533;C&#65533;	&#65533;P&#65533;}	&#65533;4$O&#65533;`M&#65533;	&#65533;2!9&#65533;H&#65533;An&#65533;%q&#65533;F*&#65533;&#65533;"&#65533;3Gt^r&#65533;%-&#65533;$z#}&#65533;hbrK%&#65533;g&#65533;f&#65533;1&#65533;F&#65533;s&#65533;Vi|&#65533;@A&#65533;&#65533;qi&#65533;&#65533;&#65533;F&#65533;S'+1S&#65533;G	&#65533;&#65533;&#65533;"Y&#65533;+&#65533;&#65533;(2&#65533;B&#65533;D(&#65533;R*&#65533;z1*q*&#65533;$C&#65533;&#65533;1s*0S&#65533;*&#65533;K%t1&#65533;&#65533;B&#1224;&#65533;&#65533;C&#65533;&#65533;(6&#65533;J&#65533;&#65533;J&#65533;&#65533;k&#65533; &&#65533;`&#65533;wJ&#65533;j&#65533;p&#65533;&#65533;B	&#65533;&#1547;d&#65533;	&#65533;P	x@/&#65533;`Wu&#65533; &#65533;@0g&#65533;&#65533;&#65533;i&#65533;&#65533;d @(pO- &#65533;U&#65533;.&#65533;25&#65533;`@g&#65533;y&#65533;W&#65533;&#65533;c$8&#65533;&#65533;&#65533;DWM%2&#65533;rL&#65533;1&#65533;&#65533;&#65533;&#65533;!T&#65533;0T&#65533;&#65533;*<Ef&#65533;{&#65533;#a&#65533;>&#65533;<0UD@7 4&#65533;>&#65533;?F ]_&#65533;X&#65533;9`&#65533;&#65533;{&#65533;:Pq&#65533;&#65533;@]@&#65533;-Q35I&#65533;pp&#65533;x&#65533;&#65533;"&#65533;3 T&#65533;&#65533;&#65533;L%b#&#65533;)&#65533;&#65533;Pi&#65533;&#65533;W&#65533;70&#65533; <&#65533;&#65533;)&#65533;1 U=3&&#65533;9&#65533;z&#65533;&#65533;Y!&#65533; S&#65533;&#65533;C&#65533;&#65533;&#65533;@5S&#65533;&#65533;;&#65533;u`1&#65533;D&#65533;eS`Q'&#65533;&1m(&#65533;&#65533;$w&#1091;JA'|&#65533;r3&#65533;T\&#65533;&#65533;i&#65533;z&#65533;&#65533;{JQ;g)<S&#65533;Ho0|n&#65533;&#167;i&#65533;i&#65533;&#65533;x&#65533;&#65533;I>&#65533;5Uy-&#65533;&#65533;&#65533;]&#65533;&#65533;L&#65533;&#65533;&#65533;C&#65533;&#65533;)9R&#65533;&#65533;&#65533;&#65533;xhIb&#65533;y&#65533;`&#65533;rhx&#65533;&#65533;&#65533;J|&#65533;&#65533;4	&#65533; L
&#65533;&#65533;&#65533;&#65533;
&#65533; b&#65533;&#65533;&#769;&#65533;P(&#65533;` &#65533;0
&#65533;">T@be&#65533;"&#65533;9&#65533;&#65533;9&#65533;"D&#65533;&#65533;!cdn&#65533;0
P6&#65533;&#65533;b&#65533;&#65533;@F
I4&#65533;#r} $&#65533;&#65533;&#65533;R,&#65533;&#65533;J\&#65533;!o&#65533;&#65533;ir#&#169;G<"Gs&#65533;"k&#65533;#s&#65533;p@&#65533;g&#65533;!G_&#65533;&#65533;u&#65533;*eH<+&#65533;SH&#65533;e&#65533;yz&#65533;B&#65533;&#65533;;&#65533;&#65533;&#65533;S~&#65533;!i&#65533;[&#65533;C&#65533;&#65533;gl&#65533;P&#65533;&#65533;&#65533;e&#65533;&#65533;0&#65533;&#65533;(&#65533;&#65533;J&#65533;&#65533;&#65533;u&#65533;&#65533;&#65533;&#65533;&#65533;&#65533;&#65533;&#65533;LT&#65533;1*&#65533;*&#65533;	BH&#65533;&#65533;&#65533;N&#65533;(&#65533;zRBC&#65533;7&#65533;KqJ,&#65533;&#65533;N&#65533;&#65533;4DdYV	%&#65533;'%&#65533;c%Bz&#65533;$&#65533;|*&#65533;&#65533;; &#65533;DS7Pu&#65533;&#65533; (&#65533;&#65533;r&#65533;MP2&#65533;'&#65533;/19&#65533;1 p&#65533;&#65533;`&#65533;&#65533;&#65533;y&#65533;	u:j&#65533;R&#65533;&#1163;&#65533;&#65533;(1*&#65533;1&#65533;[&#65533;&#65533;k+&#65533;&#65533;i&#65533;6L&#65533;&#65533;(&#65533;`u X .>@/&#65533;2&#65533;'K Z&#65533;&#65533;Dz0;&#65533;`40&#65533;&#65533;zk&#65533; _#5@&#65533;]W5&#65533;&#65533;&#65533;7&#65533;&#65533;fp&#65533;@z&#65533;&#65533;=B|1&#65533;&#65533;&#65533;H&#65533;p 	&#65533;  )&#1616;3&#65533;`&#65533;e	#]&#65533;&#65533;z&#65533;&#65533;&#65533;&#65533;$&#65533;kTa!hG*&#65533;7y0&#65533;)&#65533;&#65533;&#65533;&#65533;!~&#65533;&#65533;&#65533;&#65533;f&#65533;e&#65533;&#65533;;&#1335;Z&#65533;Ty&#65533;T:Z&#65533;=?&#65533;~&#65533;&#65533;&#65533;&#65533;&#65533;&#65533;&#183;h`fpi&#65533;pP7&#65533;&&#65533;&#65533;&#65533;&#65533;&#1122;&#65533;#;Rr>&#26874;&#65533;q#&#65533;%}Q&#65533;&#65533;&#65533;&#65533;&#65533;">2#&#65533;W&#65533;&#65533;&#65533;&#65533;W&#65533;&#65533;&#65533;&#1171;h-&#65533;q&#65533;j&#65533;&#65533; &#1593;&#65533; &#65533;`&#65533;p &#65533;A&#65533;&#65533;4&#65533;i&#65533;&#65533;&#65533;
F4
&#65533;	M&#65533;a&#1105;&#65533;8&#65533;0&#65533;&#65533;+&#65533;
&#65533;0
&#65533;	
&#65533;&#65533;&#65533;&#65533;&#65533;1&#65533;	h1&
&#65533;&#65533;D&#65533;
&#65533;&#65533;b.&#65533;&#65533;&#65533;pD&#65533;&#65533;
	4&#65533;&#65533;&#65533;	JT	&#65533; &#65533;&#65533;>&#65533;K&#65533;&#264;}2&#65533;E&#65533;r&#65533;&#65533;K&#65533;#<&#65533;nGK&#65533;=&#65533;&#65533;q#)jw&#65533;yA#&#65533;A`z&}&#65533;E&#65533;&#65533;&#65533;0h&#65533;p~3&#65533;&#65533;&#65533;[!1&#65533;C&#1624;&#65533;$Ty&#65533;q&#65533;&#65533;1&#65533;&#65533;&#65533;pL&#65533;Sb&#65533;M{Ahg&#65533;&#65533;&#65533;	&#65533;&#65533;d:&#65533;&#65533;&#65533;&#65533;f&#65533;(O%&#65533;G&#65533;rP&#65533;&#65533;&#65533;&#65533;&#65533;&#65533;&#65533;&#65533;&#65533;0&#65533;&#65533;&#65533;*l&#65533;&#65533;E&#65533;&#65533;j&#65533;t&#65533;\B&#65533;x0&#65533;@	&#65533;&#65533;&#65533;&#65533;&#1289;	R	[&#1294;&#278;`&#65533;&#65533;&#65533;&#65533;&#65533;&#65533;&#65533;&#65533;&#65533;&#65533;&#65533;	&#65533;0J&#65533;&#20620;&#65533;3&#65533;i&#65533;z	&#65533;pc F&#65533;,&#65533;Y&p(&#65533;1P8&#65533;6P&#65533;&#65533;Q&#65533;U&#65533; &#65533;&#65533;e:<l&#65533;&#65533;(&#65533;&#65533;j&#65533;&#1546;	&#65533;(&#65533;&#65533;1&#65533;L>&#65533;da0-$m+&#65533;&#65533;&#65533;&#65533;&#65533;!&#65533;&#65533;&#65533;&#65533;y&#65533;]&#65533;?&#65533;%P)&#65533;4&#65533;B`H&#65533;b&#65533;&#65533; 	&#65533;&#65533;]0A&#65533;\&#65533;v&#65533;9l&#65533;&#65533;m&#65533; p&#65533;p&#65533;6&#65533;E &#65533;_Po&#65533;p0&#65533;0&#65533;&#65533;hh&#65533;s&#65533;7	&#65533; Vp&#65533; &#65533;&#65533;P0&#65533;&#1616;1&#65533;&#65533;@ &#65533;&#65533;&#65533;EO!1&#65533;&#65533;)&#65533;I1&#65533;&#65533;x&#65533;&#65533;&#65533;c&#65533;&#65533;&#65533;&#65533;&#65533;K&#1461;&#65533;&#65533;&#65533;@&#65533;\&#65533;&#65533;&#65533;?&#65533;&#65533;G:&#65533;&#65533;\2&#65533;{&#65533;05&#65533;ws &#65533;&#65533;&#65533;&#65533;&#65533;&#65533;!&#65533;]&#65533;n&#65533;o&#65533;&#65533;g`ePg@&#65533;&#65533;g5&#65533;=&#65533;&#65533;&#65533;&#65533;u&#2003;&#65533;9&#65533;&#65533;&#65533;p$&#65533;&#65533;&#65533;y5;&#65533;c&#65533;&#65533;d&#284;mx&#65533;d!)A&#65533;&#65533;&#65533;S&#65533;&#65533;&#65533;9/R&#65533;&&#65533;9&#65533;<j&#65533;'&#65533;)&#65533;&&#65533;@&#65533;&#65533;&#65533;&#65533;&#65533;&#65533;_&#65533;bfM&#65533;-&#65533;
Ed&#65533; 
&#65533;&#65533;&#65533;0Gd@&#65533;&#65533;
$&#65533;&#65533;F&#65533;
k]&#65533;&#65533;d2
&#65533;&#65533;&#65533;&#65533; v
&#65533;&#65533;&#65533;&#65533;&#65533;b.v&#65533;&#65533;P&#65533;R&#1511;0
&#1152;&#65533;&#65533;n{&#65533;&#65533;(&#65533;b&#65533;&#65533;bB&#65533;&#65533;#T&#65533;&#65533;fz&#65533;&m&#65533;f&#3526;&#65533;&#65533;$`&#65533;=&#65533;S&#65533;&#65533;&#65533;&#65533;&#65533;&#65533;Fl3%s&#65533;g&#65533;&#65533;&#65533;1[&#65533;&#65533;&#65533;&#65533;l&#65533;&#65533;&#419;&#65533;u&#65533;&#65533;aB8l&#65533;&#65533;&#65533;&#65533;&#65533;&#65533;"4&#65533;Mc	a$Z&#65533;&#65533;C&#65533;Y&#65533;h@o`o-&#65533;*&#258;&#65533;d&#65533;&#65533;&#65533;F,&#65533;aE&#65533;Qdg&#65533;N&#65533;b&#65533;&#65533;T&#65533;&#65533;&#65533;&#65533;&#65533;&#65533;j&#1152;{&#696778;	&#65533;&#65533;&#65533;pe\&m&#65533;dE&#65533;$&#65533;&#65533;&#65533;\&#65533;&#65533;&#65533;`3)p|P	x	&#65533;`F &&#65533;PU&#65533;//&#65533;Ym&#1833;.&#65533;J(Pl&#65533;&#65533;&#65533;&#65533;&#65533;8&#65533;&#65533;&#65533;m^&#65533;&#65533;&#65533;(&#582;,$&#65533;&#65533;&#65533;q]&#65533;&#65533;y&#65533;&#65533;HC&#1206;p&#65533;&#65533;S&#65533;&#65533;<&#423;&#65533;|@K #&#65533;6&#65533;p> Yp&#65533;&#65533;(&#65533;&#65533;o&#65533;s &#65533;r1mi&#65533;#` &#65533;YW.&#65533;&#65533;%0Gu&#65533;&#1893;C0&#65533;"&#65533;&#65533;&#65533;1)i&#65533;&#65533;&#65533;(&#65533;&#65533;a   ruu&#65533;&#65533;&#65533;>p)&#65533;&#65533; &#65533;f&#65533;i9&#65533; )&#65533;h+&#65533;*&#754;)ErB&#65533;&#65533;&#989;2&#65533;&#65533;!&#65533;&#65533;3hsbS&#65533;&#1123;V&#65533;t&#65533;|&#65533;&#65533;&#65533;&#65533;iig{p$&#65533;1|%&#65533;&#65533;&#65533;Na"v&#65533;&#65533;(&#65533;&#65533;:&#65533;&#65533;&#65533;S&#1171;G&#65533;A|p $mP_&#65533;_@h&#65533;n I&#65533;w&#65533;F&#702;{&#65533;&#65533;C:&#65533;&#65533;u&#65533;&#65533;d&#65533;&#65533;&#65533;K&#65533;ar~w&#65533;|&#65533;yR&#65533;&#65533;K&#1709;Q~&#377;hV&#65533;&#65533;&#65533;&#65533;&#1703;q&#65533;&#65533;X9&#65533;#&#65533;V&#65533;"v0&#65533;:&#65533;&#65533;k
&#65533;&#65533;&#65533;&#65533;&#65533;&#65533;X&#65533;-&#65533;b-&#65533;&#65533;/&#65533;
&#65533;{D&#65533;;
&#65533;&#65533;&#65533;&#65533;0b&#65533;&#65533;u}b&#65533;7D&#65533;YD&#65533;P
&#65533;&#65533;
&#65533;&#65533;&#65533;&#65533;&#65533;&#65533;&#65533;&#65533;G&#65533;&#65533; &#65533;&#65533;&#65533;b&#65533;&#65533;&#65533;P &#65533;&#65533;&#65533;
h
&#65533;&#65533;e&#65533;Pl4e&#65533;VM6&#65533;&#65533;&#65533;&#65533;q&#65533;&#65533;J&#65533;&#65533;y&#65533;IN-E&#65533;I&#65533;f&#966;&#65533;EG&#65533;(&#65533;&#65533;j&#65533;;&#65533;{ $&#65533;&#65533;ibQ&#65533;&#65533;&#65533;&#65533;(&#65533;&#65533;&#65533;&#65533;&#65533;&#65533;&#65533;&#65533;&#65533;c&#65533;&#65533;9&#65533;&#65533;L&#65533;t0&#65533;m&#65533;&#65533;9&#65533;f&#65533;"&#32810;&#65533;&#65533;&#65533;&#65533;fV&#65533;	XqFFq&#65533;{&#65533;p$| x&#65533;&#65533;&#65533;C&#65533;&#65533;&#65533;]&#65533;K&#65533;&#65533;&#65533;&#65533;lp&#65533;6&#65533;jwL&#65533;&#65533;&#65533;&#65533;&#65533;&#65533;&#65533;D&#65533;8&#65533;F&#65533;+&#65533;2j&#65533;&#65533;&#65533;X&#65533;&#65533;&#65533;\`%`2p3&#65533;r 	&#65533;	&#65533;&#65533;B&#65533;" &#65533;&#65533;3&#65533;&#65533;k&#65533;&#65533;,&#65533;'p!`.#&#65533;U&#65533;&#65533;p	&#1291;&#65533;&#65533;B&#65533;tC&#65533;S&#65533;&#65533;&#65533;xC|&#65533;=e' &#65533;&#1187;F&#65533;<&#65533;&#65533;&#65533;>&#65533;T&#65533;("D""&#65533;&#65533;#F&#65533;$U&#65533;	Q3Mp&#65533; &#65533;C8&#65533;<&#65533;&#65533;PGG&#65533;&#65533;	T(Q&#65533;B&#65533;&#65533;&#65533;C&#65533;&#65533;		$L@:&#65533;B0d&#65533;&#65533;"&#65533;7}
H&#65533; @&#65533;&#65533;&#65533;&#65533;G!&#65533;B&#65533;&#65533;
&#44231;&#65533;C&#65533;-:&#65533;N&#65533;&6DLP&#65533;`&#65533;6~&#65533;&#65533;&#65533;C&#459; 8&#65533;&#65533;L&#65533;E&#65533;&#65533;&#65533;G&#65533;@&#65533;&#65533;:&#65533;&#528;!D&#65533;
!j&#65533;(Q&#65533;:m&#65533;&#65533;&#65533;(&#65533;f&#1452;M$&#65533;&#65533;&#65533;=j&#65533;&#65533;&#65533;)h&#65533;>&#65533;{&#65533;&#65533;&#65533;&#65533;Op&#662;		&#65533;&#65533;&#1458;&#65533;@~&#65533;&#65533;&#1635;&#65533;&#65533;s=y&#65533;&#65533;q&#65533;&#65533;&#65533;5g&#1196;q&#65533;F&#65533;&#65533;9x&#65533;Z&#65533;*[&#65533;&#65533;&#65533;<r&#65533;&#65533;&#65533;|O7k&#1580;I&#65533;2&#65533;x&#65533;2&#65533;&#65533;"&#65533;&&#65533; c2&#65533;@&#65533;&#65533;&#65533;kC&#65533;7&#65533;<&#50723;<&#65533;#&#65533;&#65533;c9&#65533;&#206;:&#65533;;&#65533;.$&#65533;&#65533;8&#1952;&#65533;9&#65533;&#65533;&#65533;&#65533;&#65533;P>r&#65533;B&#65533;@t&#65533;&#655;&#65533;&#65533;@r&#65533;=&#65533;&#65533;q8&#65533;&#65533;&#65533;&#65533;&#65533;4&#1288;c&#65533;&#65533;QC<&#65533;&#65533;C+&#65533;>K&#65533;1H qD4&#65533;&#65533;@&#65533;&#65533;<&#65533;h&#65533;I.&#6419;N<&#65533;OLqe&#65533;[n&#65533;&#65533;O[j&#65533;Xb&#65533;e&#65533;W`)&#1301;VXA&#65533;R-EFOQ&#65533;K[Q&#65533;TXi&#65533;BeyEA-e&#65533;JW9&#65533;&#65533;GI%&#65533;O&#65533;3&#65533;UW=&#65533;Y`ATPE/e%MWi&#65533;UP&#65533;&#65533;D&#65533;&#65533; b&#65533;Ei&#65533;I(&#65533;v&#65533;
&#65533;&#65533;D&#65533;&#313;>&#65533;&#65533;&#65533;9&#65533;&&#65533;/&#65533;&#65533;&#65533;&#1162;&#65533;B&#65533;E7&#65533;B&#65533;&#682;2A
&#65533;LY&#65533;&#65533;$h&#65533;&#65533;(J*&#65533;&#273;k&#65533;R&#65533;?Q&#65533;\&#65533;&#65533;7&#65533;C&#65533;Q&#65533;&#65533;&#1066;&#65533;&#65533;&#65533;cC&#65533;$&#65533;Q&#272;A,K&#65533;&#65533;&#65533;2h&#65533;Q&#65533;&#65533;
Y&#65533;&#65533;}A&#65533;&#65533;M&#35123;XG8RV&#65533;}1&#65533;$K2&#65533;$|&#65533;&#720;0*Y&#1618;&#65533;T&#65533;&#65533;&#65533;&#65533;D&#65533;G@&#65533;&#65533;ZH$&#65533;&#65533;&#878;jd2%q&#1699;&#65533;&#65533;&#65533;&#65533;&#65533;&&#65533;X_&#65533;&#65533;=&#65533;^&#65533;&#1374;&#65533;mJ"Qd]C&#65533;&#65533;&#65533;g!&#65533;&#65533;&#1614;(&#65533;$E&#65533;&#1537;)@&#65533;&#65533;&#65533;P&#65533;&#65533;&#65533;L iD4t0AB &#65533;&#65533;Hx&#65533;r&#65533;&#65533;&#65533;'&#65533;`h&#65533;bI&&#65533;&#65533;&#65533;"&#65533;&#65533;&#65533;&#65533;z&#65533;D^&#65533;n&#65533;&#65533;<Z&#65533;&#65533;=&#65533;v&#65533;U&#65533;&#65533;4&#1704;&#65533;&#65533;&#65533;-X&#65533;C&#65533;&#65533;&#65533;\C^+&#65533;5&#65533;&#65533;&#65533;&#65533;2a&#65533;'&#136;&#65533;&#65533;A2+&#65533;&#65533;?&#65533;&#65533;1&#65533;;&#65533;x&#65533;#Px@&#65533;(&#65533;
*&#65533;&#65533;&#65533;6@A&#65533;(&#640;84&#65533;&#65533;
}&#65533;&#65533;&#65533;&#65533;E{&#65533; q&#65533;A&#65533;&#65533;C]&#65533;C&#65533;&#65533;&#65533;8`x&#65533;&#65533;@3`Aa&#65533; &#65533;&#65533;&#65533;&#65533;&#65533;&#65533;&#65533;t&#65533;pl3&#65533;J&#65533;&#65533;9&#65533;&#65533;
Q&#65533;vS&#65533;&#65533;&#65533;`&#65533;&#65533; 9&#65533;a6&#65533;&#849;VT&#65533;&#65533;k&#65533;&#65533;&#65533;&#65533;&#65533;&#458;@9"&#65533;BT&#65533;&#65533;!f &#65533;&#65533; &#65533;5&#65533;&#65533;d&#65533;`0Pi&#65533;&#65533;&#65533;0&#65533;,&#65533;a(&#65533;&#65533;&#65533;;&#65533;;l@&#65533;&#65533;&#65533;.p&#65533;`8&#65533;&#65533;&#65533;($&#65533;N&#65533;B!9I.&#65533;t&#65533;c0&#65533;&#1328; &#65533;&#65533;&#65533;&#65533;c&#65533;L&#65533;&#65533;f&#65533;&#65533;&#65533; 3&#65533;&#65533;b0&#65533;&#65533;P&#65533;%&#65533;;(&#65533;&#65533;0@5&#65533;&#65533;i&#65533;&#65533;l&#65533;T.&#65533;&#65533;9&#65533;&#65533;&#65533;&#65533;1&#65533;(Gs&#65533;&#65533;l&#65533;`&#65533;m&#65533;+s&#65533;&#65533;%2&#65533;&#65533;K&#65533;=l&#922;Xw&#65533;M&#65533;*&#65533;&#65533;)X!&#65533;\&#65533;B}&#65533;&#65533;,dQ>&#65533;b&#65533;&#65533;&#65533;=eX&#65533;X&#65533;&#65533;)(&#65533;)UH&#65533;R&#65533;z&#65533;&#65533;`!&#65533;X&#65533;s&#65533;&#65533;&#65533;&#65533;*$&#65533;
U&#65533;&#65533;8&#65533;&#65533;&#65533;&#65533;Y&#65533;&#65533;&#65533;&#65533;,&#65533;&#65533;&#65533;X&#65533;
X&#65533; (J}5
Q&#65533;&#65533;&#65533;P]h&#65533;&#65533;0B c&#65533;&#65533;$&#65533;D&#65533;f1.i&#65533;&#65533;	nZ&#65533;%&#65533;a[^&#65533;MVts&#65533;&#764;F&#65533;3&#65533;9&#65533;&#65533;f&#65533;C&#65533;3JkG&#65533;&#1254;UB&#65533;&#65533;&#65533;&#65533;P&#65533;&#65533;K<Bd&#65533;&#65533;X
&#65533;&#65533;&#65533;pf"&#65533;&#65533;&#65533;"&#65533;1U&#814;y&#65533;&#65533;&#440;e&#65533;&&#65533;e&#65533;LT_&#65533;&#65533;d$[&#65533;j:&#65533;&#65533;i3&#65533;(&#65533;'&#65533;9&#65533;M\&#65533;e&#65533;&#65533;&#65533;6&#65533;&#65533;&#65533;&#65533;&#65533;&#65533;g&#65533;&#65533;)GHfS&#65533;:&#65533;K+&#65533;&#65533;
2&#1473;+jH$6&#65533;&#65533;&#65533;&#65533;^b%&#65533;r&#65533;6&#65533;&#1643;&#65533;&#65533;&#65533;W+&#65533;&#65533;&#1325;Mm&#65533;&#65533;\&#65533;5&#65533;&#65533;9&#65533;&#65533;&#65533;&#65533;&0A	&#65533;&#65533;&#65533;M&#65533;&#65533;&#65533;&#65533;&#65533;p t&#65533;&#65533;&#65533;&#65533;GXb&#65533;&#65533;CZ&#65533;&#65533;&#65533; %AJ&#65533;&#65533;&#65533; 5&#65533;A	6p&#65533;&#65533;O( 0&#65533;&#1168;&#65533;&#27052;&#65533;&#65533;.]!A&#1527;$&#65533;"&#65533;&#1047;&#65533;&#65533;&#65533;H&#65533;$n[!g&#65533;&#65533;c&#257;n&#65533;&#65533;p&#65533;&#65533;vL3&#65533;c&#65533;n&#65533;e0=&#65533;]&#65533;z (&#65533;&#65533;L&#65533;&#200;L&#65533;5&#65533;&#65533;&#65533;<C&#65533;&#65533;5d'&#65533;&#65533;$`\@)&#65533;Zr&#65533;+&#65533;&#65533;}h&#65533;P+&#1237;&#65533;1Dy&#65533;}hs&#65533;;&#65533;&#65533;>]&#65533;&#65533;@&#65533;&#65533;@&#65533; &#65533;t&#65533;&#65533; 30A.p&#65533;&#65533;w&#65533;Z&#65533;&#65533;b&#65533;Fu3&#65533;2D &#65533;&#65533;&#65533;2&#65533;&#65533;
`&#65533;&#65533;O&#65533;&#65533;IQ:xXQ&#65533;&#65533;H"h&#65533;o&#526;&#65533; &#65533;!E&#65533;&#902;HT&#65533;&#65533;z&#65533;mP&#65533;&#65533;&#65533;/&#65533;&#65533;j&#65533; &#65533;/`_(&#65533;&#65533;&#65533;06p&#65533;&#65533;`&#65533;&#65533;&#65533;&#65533;&#65533;+4A	R&#65533; &#65533;&#65533;Y&#65533;&#65533;&#65533;&#65533;&#65533;'H&#65533;
SxB&#65533;&#65533;&#65533;-`&#65533;
&#65533;&#184;&#65533;&#65533;&#65533;/&#65533;:b&#65533;&#65533;&#65533;&#65533;=&#65533;x&#65533;&#65533;&#65533;^&#65533;&#65533;&#65533;&#65533;Bna&#65533;&#65533;&#65533;7&#65533;M4&#65533;&#65533;&#65533;&#65533;P&#65533;U&#65533;&#65533;<S2&#65533;9Q&#65533;#E&#65533;T&#65533;wh&#65533;&#65533;&#65533;-d&#65533;h&#65533;&#65533;Q&#65533;&#65533;&#65533;Io&#616;&#65533;	D"&#1140;&#65533;B&#65533;&#950;&#65533;&#65533;&JX&#65533;&#65533;v&#65533;(H&#65533;&#65533;V&#65533;&#65533;&#65533; &#65533;.&#65533;$&#65533;P&#65533;3&#65533;G&#65533;&#65533;&#65533;U
T &#65533;&#65533;8h&#65533;[&#65533;(Y&#65533;&#65533;&#65533; T,&#65533;&#65533;
N-*S&#65533;
&#65533;'@&#65533;R&#65533;&#48931;&#65533;&#65533;&#65533;+fa(&#65533;W}Q&#65533;j&#65533;&#65533;R,G&#65533;&#65533;u&#65533;&#65533;"&#65533;&#65533;ey&#65533;qS&#65533;&#65533;&#65533;V.&#65533;&#65533;&bc&#65533;&#65533;M &#65533;&#65533;&#65533;+&#65533;Xq&#65533;&#65533;6;&#65533;u&L&#65533;&#65533;&#65533;B&#65533;&&#187;im;&#65533;Yqk&#65533;	L@&#65533; &#65533;T&#65533;Z&#65533;u<&#65533;&#65533;l3&#65533;&#65533;&#65533;&#65533;K&&#65533;mo&#65533;*&#65533;&&#65533;&#65533;&#318;&#65533;&#65533;m9&#65533;$&#65533;R_X&#65533;&#65533;&#65533;&#65533;&#65533;&#65533;	N`&#171;7&#65533;&#65533;n&#65533;0&#65533;s&#65533;&#65533;!&#65533;&#65533;]'&#65533;&#65533;u&#2037;&#65533;XA&&#65533;&#65533;&#65533;&#65533;&#65533;&#452;%4&#65533;|&#65533;a&#65533;m&#65533;z?&#65533;&#65533;N&#65533;&#65533;l&#65533;&#65533;&#65533;d9&#65533;&#65533;ML&#65533;i&#1005;&#65533;D&#65533;&#65533;&#65533;&#65533;&#65533;&#65533;&#65533;5H&#65533;&#65533;A>X%0 X&#65533;&#65533;A&#65533;&#65533;yh&#65533;X&#65533;&#65533;&#65533;$=hM &#65533;&#65533;&#65533;k&#65533;&#65533;&#65533;&#65533;&#65533;&#65533;&#65533;&#65533;c&#65533;I&#65533;&#65533;&#65533;0&#65533;z&#65533;&#65533;&#65533;&#65533;&#65533;&#65533;1&#65533;?&#65533;9&#65533;&#65533;19&#65533; &#65533;$,&#65533;&#2115;9&#65533;3?&#65533;5&#65533;Ury&#65533;P4@&#65533;s&#65533;&#65533;,*&#65533;&#65533;4&#65533;'&#65533;&#65533;&#65533; &#65533;&#65533;&#65533;&#65533;8&#65533;&#65533;3&#65533;&#65533;&#522;r&#65533;
c&#65533;L#5'
&#65533;&#1648;&#65533;0&#65533;&#65533; 3@x<&#65533;&#65533;&#65533;&#65533; &#65533;&#513;&#65533;&#65533;&#65533;&#65533;X &#65533;&#65533;+h&#65533;&#65533;  &#65533;9&#65533;8&#65533;@&#65533;>&#65533;:`&#65533;2($/ &#65533;6&#65533;&#65533; 5`&#65533;7&#65533;,&#65533;a8&#65533;809&#65533;&#65533;&#65533;&#65533;3(8&#65533;&#65533;&#65533;&#65533;iZ&#65533;8&#65533;6&#65533;&#65533;R2&#65533;0&#65533;1 &#65533;J&#65533;UB&#65533;-&#65533;&#65533;&#65533;W&#65533;&#65533;0~1&#65533;54(/&#65533;&#65533;s&#65533;&#65533;o[&#65533;#X&#65533;-4&#65533;&#65533;@0&#514;)`"8(&#65533;&#65533;+&#65533;&#65533;+&#65533;*&#65533;(&#65533;o&#65533;&#65533;.@&#516;&#65533;&#65533;BJ&#518;l&#65533;-&#65533;,&#65533;${&#65533;&#65533;{&#65533;&#65533; &#65533;&#65533;H"%a&#65533;&#65533;&#65533;&#65533;50&#65533;3&#65533;&#65533;&#65533;P&#65533;"&#65533;&#65533;&#65533;&#65533;&#65533;C&#65533;A8&#65533;&#65533;8I&#65533;,&#65533;$&#65533;"?&#65533;&#65533;&#65533;B&#9294;5&#65533;&#65533;&#65533;&#65533;9O&#65533;&#65533;&#65533;kY&#65533;&#65533;\&#1029;\&#65533;Y&#65533;W`&#65533;U`&#65533;C&#65533;~&#65533;&#65533;(G&#1108;TP&#65533;U&#65533;&#65533;&#65533;&#65533;:&#65533;&#65533;&#65533;&#65533;r&#65533;]!&#65533;&#65533;&#65533;TH&#65533;&#65533;&#65533;l&#753;&#65533;R&#65533;&#65533;{&#688;&#65533;'TP)&#65533;L&#65533;T&#65533;Qx)&#65533;&#1193;&#65533;h&#65533;&#65533;s.&#65533;&#65533;&#65533;2&#65533;#4Ew&#65533;&#65533;H&#65533;&#65533;H&#65533;/)&#65533;&#31304;&#65533;P&#65533;eA,&#65533;&#65533;&#65533;&#65533;&#65533;&#65533;&#605;{Q&#65533;r&#65533;&#65533;&#65533;&#65533;&#65533;&#65533;[&#65533;&#65533;[&#65533;&#65533;&#65533;&#65533;&#65533;q&#65533;&#65533;&#65533;,m&#65533;&&#65533;J02&#65533;&#65533;&#65533;&#65533;B&#65533;&#65533;P&#1995;&#65533;&#65533;&#65533;&#65533;Q0&#65533;&#65533;(S0&#65533;Q&#65533;&#65533;W&#65533;?&#65533;&#65533;&#65533;&#65533;&#65533;{&#65533;&#65533;*&#65533;&#65533;&#539;61&#778;&#65533;&#65533;&#65533;&#47403;&#65533;h&#65533;&#65533;&#65533;&#65533;&#65533;1?&#65533;r&#65533;8&#65533;&#65533;&#45340;&#65533;&#65533;&#1175;&#65533;&#37391;&#65533;&#65533;K &#65533;&#65533;s&#65533;&#65533;K&#65533;&#65533;MH&#536;G&#65533;E&#65533;&#65533;#0&#65533;0&#65533;
&#65533; &#65533;&#65533;=xH09&#65533;&#65533; &#65533;&#65533;&#65533;@&#65533;@ &#65533;0&#65533;&#65533;!&#65533;90IML&#65533;&#65533;F&#65533;?x&#65533;&#65533;&#65533;&#65533;	&#65533;&#65533;&#65533;Q&#65533;&#65533;T&#65533;@&#65533;8H&#65533;&#65533;&#65533;(&#141;&#65533;0*&#65533;&#65533;p<0&#65533;QkI&#65533;!&#1610;p&#65533;1&#65533;&#65533;&#1034;&#65533;&#65533;&#65533;PR7&#65533;&#65533;Yk&#65533;^d4YZ8@ 4x&#65533; `2x&#65533;&#512; &#65533;&#65533;&#65533;6h&#65533;&#65533;&#65533;$<&#65533;&#65533;&#65533;	2E&#65533;XJS&#65533;&#65533;p&#65533;88Ds	;&#65533;$&#65533;&#65533;x&#65533;`&#65533;&#65533;&#65533;h&#65533;&#65533; p x&H=`&#65533;&#65533;@&#65533;R&#65533;<&#65533;&#65533;&#65533;6X4&#65533;u5&#65533;&#65533;A&#65533;-&#65533;- &#65533;4H&#65533;.&#65533;568&#65533;.C1&#65533;^&#65533;OIi&#65533;3X&#65533;80"Q2&#65533;&#65533;&#65533;V6&#65533;&#65533;1&#65533;&#65533;&#65533;uC&#65533;K&#65533;Fw&#65533;*&#1282;+&#65533;}&#65533;5x&#65533;&#65533;;&#65533;!&#65533;Y2&#1060;6 "9p&#65533;4&#65533;Fs#H+ 7&#65533;&#65533;+&#65533;ms'&#65533;!U&#65533;&#385;&#65533;F}$}&#65533;&#150;$X0&#65533;&#65533;uFQ&#65533;&#1352;&#65533;U&#65533;W`&#65533;&#65533;(:&#590;&)&#65533;6&#65533;.&#65533;7&#65533;&#65533;&#65533;!B&#65533;SI&#395;&#65533;&#33806;&#65533; a&#1168;<X&#65533;9X&#65533;T&#65533;)p&#65533;+7&#65533;1:&#65533;8&#65533;9N&#65533;O&#65533;RH&#65533;<&#65533;Z2&#65533;&#65533;&#65533;L)&#65533;R8&#65533;N&#65533;W&#65533;&#1708;&#65533;&#65533;O&#65533;&#1667;&#65533;&#65533;&#65533;2&#65533;GyNX&#65533;91ZR&#65533;Z&#65533;=&#942;&#65533;&#65533;L&#65533;&#65533;_A&#65533;&#65533;R&#65533;;&#738;.&#65533;y&#65533;&#65533;&#65533;&#65533;&#65533;&#65533;&#65533;;&#65533;A&#65533;&&#65533;&#65533;X0&#65533;Lx1&#65533;9\&#65533;u&#65533;&#1907;&#65533;&#65533;&#65533;&#1013;I&#65533;&#65533;\&#65533;L&#65533;&#65533;:&#65533;n&#65533;iq-&#65533;04&#65533;0&#1805;1&#724;+&#65533;IOLxOK&#65533;&#65533;LP&#65533;&#65533;e&#65533;&#65533;8&#65533;&#65533;&#65533;0&#65533;&#65533;Njq&#65533;&#2034;&#65533;&#65533;&#65533;N &#65533;s&#65533;&#65533;JA&#65533;&#65533;&#1220;&#65533;=&#65533;&#65533;.&#65533;c&#65533;&#65533;&#65533;&#65533;&#65533;&#65533;i&#65533;|y?&#65533;q&#65533;&#65533;&#65533;&#65533;&#65533;&#65533;&#65533;&#65533;&#65533;q&#65533;&#65533;&#65533;&#65533;&#65533;J&#65533;\9&#1663;&#65533;-&#1981;K&#65533;fi&#65533;QlK&#65533;m&#65533;<&#65533;1+&#65533;2&#65533;&#234;&#65533;H&#65533;&#65533;>&#65533;&#65533;&#65533;X&#65533;  &#65533;B&#65533;&#65533;F3&#65533;p&#65533;&#65533;&#65533;&#65533;&#65533;Qp&#65533;&#65533;&#65533;(8?`&#65533;}&#65533;&#65533;Gx&#65533;S}R&#65533;0&#65533;&#65533;X&#65533;&#65533;&#65533;&#65533;&#65533;I;&#65533;&#65533;D&#65533;&#65533;67(&#65533;:&#65533;&#65533;&#65533;XU&#65533;&#593;8&#65533;&#65533;P&#65533;1&#65533;&#65533;&#65533;N&#65533;&#65533;&#65533;@&#65533;!&#65533;&#65533;Z&#65533;X;&#65533;&#65533;&#65533;8&#65533;&#65533;5&#65533;$?&#65533;&#65533;&#65533;&#65533;&#65533;&#576;&#65533;&#65533; x&#65533;&#65533;&#65533;&#65533;&#65533;,&#65533;&#65533;&#65533;p9&#65533;&#65533;&#65533;==<&#65533;&#65533;0&#1344;&#65533;&#65533;c&#65533;8&#65533;Mj9 &#65533;&#65533;0&#65533;=`*&#65533;&#1024; &#65533;h&#65533;&#65533;i(&#65533; @ &#65533;&#65533;p4 3&#65533;&#65533;*&#65533;6^&#65533;$38#0&#65533;71 &#65533;~&#65533;.&#65533;&#65533;3&#65533;&#65533;[&#65533;&#65533;&#65533;%&#65533;&#65533;.R&#65533;d32&#65533;.#%N&#65533;0R'&#433;&#1616;&#65533;B&#65533;g&#65533;&#65533;&#65533;&#65533;d&#65533;2&#65533;2GL&#65533;&#65533;p&#65533;W.h&#65533;0CH0#\JbN&#65533;&#741;h&#65533;T&#1719;]K&#65533;&#65533;&#65533;&#65533;5&#65533;,Vb&#65533;&#65533;rF&#65533;2=&#65533;rVg.<6xb-Qbh&#65533;&#65533;&v]&#65533;&#65533;ib&#65533;TJ&#720;YZ709As&#65533;&#65533;3&#65533;I&#65533;$&#65533;&#65533;I{&#4829;&#65533;q3&#65533;*&#65533;{L&#65533;*&#65533;Y&#65533;W6&#65533;&#65533;K&#65533;Qi&#65533;K&#65533;Y &#65533;?&#65533;&#65533;]&#65533;J&#65533;&#65533;J&#65533;+&#65533;&#65533;bO1O&#65533;:W&#65533;'W&#65533;&#65533;Z&#65533;&#65533;r&#680;[&#65533;&#65533;4U&#65533;&#65533;a&#65533;,&#65533;&#65533;9&#65533;S&#65533;TA&#65533;&#65533;j:&#65533;&#65533;&#65533;&#65533;\&#65533;&#65533;J&#65533;T&#65533;T&#65533;&#65533;&#65533;b&#65533;&#65533;&#65533;&#65533;&#65533;\&#65533;j&#65533;&#65533;Eh&#65533;i&#65533;&#65533;&#65533;&#586;&#65533;&#65533;zx&#65533;&#65533;&#65533;&#65533;&#65533;&#65533;x&#65533;&#65533;&#65533;6&#65533;f&#65533;&#65533;&#65533;M&#65533;kn&#65533;h&#65533;&#65533;P&#65533;p&#65533;&#757;N&#65533;&#65533;1lD &#65533;&#65533;r+Ep.}&#65533;&#65533;&#65533;.&#65533;&#65533;$&#65533;&#65533;&#65533;\&#65533;&#65533;N&#65533;&#65533;&#65533; &#65533;&#65533;&#65533;&#1669;&#65533;&#65533;&#65533;.:&#65533;&#65533;=Z&#65533;&#65533;&#65533;&#65533;#&#65533;&#65533;Z&#65533;ayO&#65533;&#65533;,L&#65533;&#65533;_~&#65533;&#65533;c1&#65533;A&#65533;&#65533;1i&#65533;&#65533;N&#65533;y&#65533;-&#65533;&#1147;&#65533;&#65533;_&#65533;&#588;&#65533;&#65533;&#65533;&#805;+&#65533;Q?&#65533;kO9&#65533;n&#65533;&#818;c&#65533;&#65533;&#65533;&#65533;&#65533;HQ&#65533;&#65533;5N&#65533;&#65533;h&#65533;C&#1560;wY&#65533;&#65533;&#65533;&#65533;&#770; H&#65533;&#65533;&#65533;&#65533;&#65533;+&#65533;&#65533;`B&#65533;&#65533;+&#65533;&#65533; &#65533;H&#65533;&#65533;P&#65533;&#65533;&#65533;D&&#65533;;(&#65533;&#65533;&#65533;&#62024;&#1560;&#65533;&#65533;&#65533;2A&#835;&#65533;&#65533;&#65533;B-5V&#65533;&#65533;1&#1250;)&#65533;B&#65533;'&#65533;>&#65533;9 &#65533;3 F\&#65533;&#65533;&#65533;&#65533;E5&#65533;Fd6&#65533;&#531; >&#65533;g&#65533;X&#65533;~&#65533;&#65533;&#65533;7&#1026;&`&#65533;*&#65533;2&#65533;&#65533;&#65533;h&#65533;&#65533;&#65533;-&#65533;&#65533;&#65533;9X&#65533;&#65533;`"&#2000;&#65533;&#65533;1A&#65533;&#65533;&#65533;(3[&#65533;&#65533;&#65533; Ci&#65533;&#65533;&#65533;/9lE &#65533;h&#65533;(&#65533;&#65533;  ,&#65533;&#65533;A A&#515;7&#65533;8lE6g&#65533;&#65533;2&#65533;dc&#65533;W&#65533;&#65533; &#65533;/gUrL&#65533;&#1080;0&#65533;QV&#65533;"2x&#65533;I&#65533;&#65533;&#65533;&#65533;&#65533;&#65533;0&#65533;E\&#65533;.&#65533;U-&#65533;b&#65533;e4&#65533;&#1361;OZu.\&#65533;2&#1060;4 &#65533;p$5x&#65533;&#65533;m&#65533;&#65533;@E-J&#65533;2&#65533;5Ve&#65533;zfFJ&#65533;&#65533;Z,5\
Zj&#65533;&#65533;8&#549;V&#65533;&#65533;:h8&#65533;&#65533;&#65533;&#65533;JV+&#153;&#65533;&#65533;&#65533;&#65533;5&#65533;&#65533;&#65533;&#65533;&#65533;&#65533;32S&#65533;]&#65533;&#65533;	&#65533;vV[b&#65533;E&#65533;iD&#65533;&#65533;uvm&#65533;;2<F6&#1561;&#65533;&#65533;V&#65533;Z &#65533;~&#65533;:R&#40597;^&#65533;&#65533;J&#65533;&#65533;&#65533;&#65533;&#65533;&#65533;[&#65533;WxZ&#65533;:D&#65533;&#65533;&#65533;La&#908;g&#720;&j&#65533;d:TA&#65533;UP&#953;;&#65533;&#65533;?&#65533;F&#65533;&#65533;Fi&#65533;T&#65533;&#65533;Q`&#65533;&#65533;Un&#1096;ds9&#846;*&#65533;,&#65533;&#65533;-&#65533;&#65533;&#65533;!A&#65533;&#65533;p&#65533;&#65533;&#65533;&#65533;&#65533;&#65533;&#65533;&#65533;&#65533;&#65533;P&#65533;&#1412;Mp&#65533;&#65533;&#65533;9&#65533;&#65533;&#65533;l&#65533;!&#65533;&#1931;&#65533;&#65533;&#65533;Q&#65533;a&#65533;&#493;9&#65533;&#65533;n&#65533;.^&#65533;Q]&#65533;-&#65533;&#1548;&#65533;&#65533;&#65533;&#65533;&#65533;&#65533;r&#65533;&#65533;P&#65533;;Q@&#65533;SPK&#65533;&#65533;&#643;W&#65533;R`&#944;&#65533;&#1791;&#65533;v&#65533;mr&#65533;&#65533;&#5770;1+&#65533;.&#65533; &#65533;z&#65533;y&#65533;h&#65533;&#65533;a&#65533;&#65533;)&#65533;j&#1218;&#65533;&#65533;!&#65533;&#65533;&#65533;r&#65533;{&#65533;&#65533;&#65533;&#65533;K&#65533;&#65533;&#65533;y&#65533;&#65533;J0[v&#65533;&#65533;&#65533;&#65533;&#65533;*@&#856;R&#65533;&#65533;Z&#65533;J&#65533;)3&#65533;&#65533;&#65533;Ir`&#65533;!0?&#65533;&#65533;B&#515;1(&#65533;	&#65533;&#65533;
&#65533;@&#65533;/&#65533; #&#65533;&#65533;;P&#65533;&#65533;^&#65533;&#65533;&#65533;&#65533;&#65533;2&#65533;!&#65533;
#QR&#65533;p&#65533;&#65533;&#65533;N&#65533;e\&#65533;?`&#65533;S&#65533;&#65533;\zR&#65533;x&#65533;&#65533; q:&#65533;&#65533;XBq5&#65533;&#65533;&#65533;&#65533;Fve; &#65533;<x&#65533;&#65533;&#65533;&#65533;&#65533;&#65533;&#65533;	J&#65533;&#65533;&#65533;&#65533;{ *&#65533;(Q&#65533;5U&#65533;&#65533;&#65533;&#65533;&#65533;1EXd&#65533;&#65533;&#65533;&#65533;&#65533;)?&#65533;H&#65533;&#65533;J:u&#65533;&#65533;&#65533;y&#65533;&#65533;;uv&#1441;#GN&#65533;<}&#65533;&#65533;&#1091;&#65533;8m&#1196;&#65533;&#65533;8t&#65533;&#65533;&#65533;bE&#65533;&#1164;&#65533; b
<&#65533;&#65533;&#65533;&#65533;D&#65533;P&#65533;J&#65533;&#65533;|&#65533;&#65533;&#65533;&#65533;L&#65533;1g&#65533;0e&#65533;&&#65533;/Y&#65533;d&#65533;&#65533;&&#65533;9r&#65533;0&#65533;&#65533;&#65533;4l~&#65533;&#65533;&#65533;s&#65533;&#65533;k&#65533;&#65533;Q&#65533;(&#65533;&#65533;p&#1452;&#65533;&#65533;&#65533;&#65533;6&#65533;&#1404;&#65533;&#65533;X&#65533;k8&#65533;&#65533;&#65533;&&#65533;&#65533;m&#1830;&#65533;&#65533;&#65533;&#65533;;&#65533;&#65533;5lN&#65533;&#65533;<O&#65533;==&#65533;G&#65533;&#65533;:&#65533;&#65533;0}C'&#65533;&#65533;;z&#65533;8&#65533;s&#65533;&#65533;&#65533;w&#65533;&#65533;=O&#65533;&#65533;v&#65533;&#65533;&#65533;9&#65533;=&#65533;&#65533;&#65533;&#65533;&#65533;<&#65533;&#65533;&#65533;&#65533;&#65533;?&#65533;>w&#65533;=r&#65533;&#65533;'Py&#65533;)h&#65533;@&#65533;&#65533;aGAF&#65533;&#65533;X&#65533;?1&#65533;&#65533;s&#65533;&#65533;M6&#65533;q&#65533;q&#65533;&#1367;o&#65533;&#65533;I'&#65533;&#65533;&#65533;")&#65533;&#65533;&#65533;&#65533;+&#65533;&#65533;&#65533;&#65533;+&#65533;&#65533;r&#65533;*6&#65533;&#65533;
*&#65533;&#65533;b&#65533;)&#65533;&#65533;&#65533;
&#65533;E&#65533;
&#65533;&#65533; &#65533;
&#65533;46&#65533;
&#65533;&#65533;@&#65533;d&#65533;6&#65533;&#65533;'Yj&#65533;I'&#65533;|&#165;&#65533;&#65533;&#65533;d)c&#65533;R&#65533;)>&#65533;&#65533;f&#65533;&#65533;&#65533;I&#65533;&#65533;h^&#65533;	&&#65533;T2	$&#65533;0&#65533;&#65533;!&#65533;&#65533;Gv{&#65533;&#65533;\v&#65533; &#65533;R&#65533;V&#65533;2!&#65533;&#65533;&#65533;~&#65533;hE&#65533;bH!&#65533;pZ&#550;&#65533;&#65533;&#65533;"&#65533; &#65533;#&#65533;8&#65533;H&#65533;&#65533;LB	&#65533;&#65533;Tb	&#65533;&#65533;b&#65533;	'&#65533;&#65533;&#65533;'&#65533;&#65533;	+&#65533;&#65533;D&#65533;&#65533;E&#65533;0r,&#65533;&#65533;&#65533;&#65533;"&#65533;,&#65533;&#65533;#&#65533;&#65533;*&#65533;%&#65533;&#65533;+&#65533;&#65533;l&#65533;I'&#65533;hrI&#65533;&#65533;&#65533;J&#65533;&#65533;&#65533;.I$&#65533;"&#65533;.&#65533;&#65533;&#65533;i&#65533;&#65533;(&#65533;%&#65533;h&#65533;	&#65533;a&#65533;2&#65533;(*&#65533;K&#65533;&#65533;&#65533;`&#65533;e'&#65533;\r&#65533;&#65533;&#65533;&#1736;#&#65533;<&#65533;g"&#65533;&#65533;P&#65533;&#65533;"!&#65533;&#65533;:j"&#65533;j&#65533;H!&#65533;&#65533;&#65533;|&#10854;(kZH!&#65533;&#65533;U&#65533;&#65533;\&#65533;&#65533;"G&#65533;&#65533;#&#65533;P&#65533;&#65533;%&#65533;4r&#65533;&#65533;-RT~&#65533;l&#65533;Yu1 x&#1041;&#65533; ~&#65533;&#65533;Fwu&#65533;&#65533;L&#65533;I&&#65533;&#65533;&#65533;&#65533;)|p&#65533;&#65533;pE&#1158;/pP&#65533;&#65533; 	"&#65533;&#65533;$&#65533;`&#65533;_&#65533;G&#65533;&#65533;&#65533;&#65533;&#65533;k&#65533;WUB}&#65533;Ge&#65533;&#65533;&#65533;&#65533;Gv&#65533;1|&#65533;\&#65533;&#65533;9&#65533;E&#65533;0WiQ&#65533;x&#65533;&#65533;Fqi&#65533;&#65533;k&#65533;&#65533;&#65533;j&#65533;&#65533;F&#65533;?&#65533;&#65533;^&#65533;P &#65533;&#65533;Q&#65533;Mt&#65533;&#1841;h&#65533;q&#65533;\&#65533;&#65533;&#65533;X&#65533;J*y &#65533;I&#65533;&#65533;&#65533;m&#65533;&#65533;Fh&#65533;&#65533;b&#65533;A&#65533;m&#65533;&#65533;%&#65533;&#65533;Q&#65533;&#65533;&#65533;%W&#65533;&#65533;&#65533;&#65533;&#65533;&#65533;&#65533;"`&#65533;T -XK. &#65533;%&#65533;A:h&#65533;&#65533;&#65533;&#65533;&#65533;&1qh&#65533; &#65533;&#65533;Owl&#903;RX&#65533;9&#65533;;-&#65533;N<&#65533;&#341;&#65533;@&#65533;&#1102;w&#65533; ?;&#65533;g G)&#65533;y&#65533;&#65533;&#65533;&#65533; &#65533;)&#65533;&#65533;&#542;&#65533; *4&#1681;BbV&#65533;&#65533;;<y"&#65533;&#135;&#65533;<&#65533;?@d&#65533;&#65533;&#65533;&#65533;&#65533;S&#65533;&#65533;}&#65533;&#65533;&#65533;&#65533;?&#65533;&#65533;INT&#65533;6&#65533;p<	b&#65533;w&#65533;&#65533;&#65533;&#65533;9&#65533;&#65533;b&#65533;0C&#65533;C?&#65533;P&#65533;&#65533;&#65533;&#65533;?&#65533;&#65533;d:&#65533;	&#65533;&#65533;&#65533;+r&#65533;
V&#65533;&#65533;L&#65533;PE&#65533;T&#65533;
S&#65533;&#65533;M.2R&#65533;&#65533;&#65533;&#65533;"&#65533;r&#65533;D&#65533;+N1&#65533;O`kW`&#65533;U&#65533;<!&&#468478;&#65533;%&#65533;F
&#65533;U&#65533;&#65533;x&#65533;&#65533;!&#65533;=xn%x&#65533;PAt&#65533;S&#65533;2&#1385;&#65533;H-&#65533;p&#65533;
&#65533;&#65533;&#65533;&#65533;)&#65533;&#65533;&#65533;T&#65533;R&#65533;&#65533;&#1352;HHBZ&#65533;&#65533;&#65533;%&#65533;"]ik&#2018;&#65533;$&#65533;yLa9&#65533;S&#65533;j&#65533;&#65533;&#65533;&#65533;g1Z&#65533;&#65533;&#65533;*q	na&#65533;W&#65533;&#65533;'2Q+ZUb\|2\"z&#65533;.&#65533;&#65533;S&#65533;&#65533;&#65533;&#65533;&#65533;A&#65533;{&#65533;
E&#65533;&#65533;&#65533;(@&#65533;	&#65533;&#65533;TL&#65533;E&#65533;&#65533;&#65533;&#65533;;&#65533;&#65533;&#65533;D nV4&#65533;&#65533;&#65533;?S!PF&#919;&#65533;d&#515;&#65533;p&#65533;oQ&#65533;&#169;B &#65533;	&#65533;.&#65533;&#65533;&#65533;&#563;T&#65533;&#65533;H&#298;&#65533;&#65533;P&#65533;&#65533;&#65533;&#65533;i&#65533;T&#65533;&#65533;&#65533;&U&#65533;7&#65533;&#65533;&#65533;&#65533;&#65533;&#65533;&#65533;&#65533;&#65533;&#65533;&#65533;'BA&#65533;>&#65533;&#65533;9hA&p&#65533;4az8&#65533;&#1792;&#65533; {&#65533;@P&#65533;l&#65533;.&#65533;&#65533;&#1081;&#65533;p'uH&#65533;P&#65533;&#65533;&#65533;&#65533;&#65533;&#1729;&#65533;Z&#65533;@0&#65533;A&#65533;Cn"&#65533;(&#65533;RMR+&#65533;G&#1341;&#65533;9&#65533;)JN&#65533;&#134;&#65533;!/fHCq&#65533;SC&#65533;=R&#65533;C(%]@4fSEOx&#65533;2&#65533;&#65533;&#65533;&#65533;:&#65533;&#65533;&#65533; &#65533;&#65533;M&#65533;&#65533;&#65533;D&#65533;&#65533;XX&#65533;&#65533;&#65533;&#769;6k&#65533;pg&#65533;1&#65533;&#65533;&#65533;	&#65533;&#1907;&#65533;;&#65533;&#65533;v&#65533;&#65533;&#65533;O&#65533;B&#65533;&#65533;\`&#65533;P&#65533;&#65533; &#65533; p&#65533;@-@&#65533;3\7&#65533;F&#65533;R&#65533;&#65533;&#1720;a~J}&#65533;s&#65533;&#65533;\&#65533;&r&#65533;C&#65533;&#65533;&#221;&#65533;&#65533;A%&#65533;&#65533;Yw&#65533;<&#65533;fR&#65533;&#65533;$F&#65533;EU!&#65533;!r&#65533;&#65533;S&#65533;&#65533;&#65533;OP&#65533;&#65533; &#65533;&#65533;(1&#65533;&#65533;&#65533;c)&#65533;R
"T&#65533;&#65533;&#65533;&#65533;F&#65533;&#65533;9&#65533;O|&#65533;&#65533;D&#65533;q<u&#65533;&#65533;Q&#65533;&#65533;&#65533;$(&#27249;&#65533;l&#152;Bb&#65533;&#65533;3&#65533;	&#65533;&#65533;&#65533;F&#65533;&#65533;l&#65533;$%K$NZ&#65533;Fo*&#65533;%U&#65533;&#65533;&#65533;2&#65533;&#38058;&#65533;&#65533;,`&#65533;JU&#65533;b&#65533;&#65533;&#65533;*]!&#65533;P&#65533;r&#65533;&#65533;&#65533;e(&#65533;&#65533;0E&#65533;&#65533;&#65533;&#65533;&#65533;7!Q|&#65533;&#65533;&#65533;8&#65533; &#65533;C&#65533;&#65533;!"&#65533;JT"zj$&#65533;&#65533;3J@&#65533;a&#834;&#1438;&#65533;&#65533;&#65533;D&#65533;T&#65533;&#65533;&#65533;A&#65533;E&#65533;J&#65533;R$&#65533;/n&#65533;&#65533;K&#65533;&#65533;E&#65533;Uv&#65533;&#65533;e&#65533;B&#65533;&#65533;&#65533;C(&#1683;&#65533;&#310;2&#65533;l|]KW&#65533;Hi&#65533;hY&#960;&#65533;\&#65533;&#65533;&#65533;&#65533;&#65533;~&#65533;&#65533;S,&#65533;!D:&#65533;b&#906;&#65533;&#65533;KW&#65533;/av&#65533;&#65533;&#65533;L&#501;&#65533;C&#65533;kV&#65533;Q&#65533;c&#65533;&#65533;A&#65533;&#65533;&#65533;&#65533;&#65533;&#65533;&#65533;!&#65533;&#65533;&#65533;t&#65533;l&#65533;=&#65533;b&#65533;kM6(&#65533;]u&#65533;&#65533;&#32000;E&#65533;&#65533;&#65533;&&#65533;j&#65533;"Z&#65533;&#65533;:I&#65533;&#514;&#65533;S&#27655;CXb&#65533;&#65533;&#65533;@&#1096;;&#65533;ADh&#65533;,&#65533;$&#65533;&#65533;&#65533;&#65533;C&#65533;&#65533;&#65533;m&#65533;&#65533;&#65533;@&#65533;&#65533;&#65533;&#65533;	c&#65533;C&#65533;&#65533;&#65533;C&#65533;&#307;pH&#65533;&#65533;>d&#65533;&#612;&#65533;&#65533;A&#65533;*&#65533;&#65533;&#65533;a&#65533;:&#65533;&#65533;z
&#65533;&#65533;&#65533;&#65533;v&#65533;&#65533;&#65533;&#65533;B;&#65533;&#65533;&#65533;e0&#65533;1&#65533;&#65533;&#65533;&#65533;~&#65533;Z&#65533;k&#400;&#65533;P&#65533;>&#65533;Ts&#65533;&#65533;<(6"&#65533;@*&#65533;&#65533;&#65533;&#65533;}&#65533;&#65533;P&#379;F-&#65533;O*T&#65533;&#65533;D(&#65533;&#65533;&#65533;Cz&#65533;&#65533;&#65533;&#65533;u&#65533;_&#65533;[&#65533;&#65533;&#65533;M&#65533;@&#65533;P&#65533;`&#65533;&#65533;;&#65533;	&#65533;&#65533;g@r&#65533;$&#65533;&#65533;Q&#65533;&#65533;&#65533;&#65533;@t&#65533;-&#65533;&#65533;&#65533;&#65533;D J&#65533;&#65533;&#65533;&#65533;Dl&#65533;&#65533;{&#524;C&#65533;&#1363;&#38437;DU&#65533;D&#65533;}l&#65533;G|&#65533;|&#65533;&#65533;&#65533;&#65533;&#65533;y&#65533;`=&#65533;&#65533;Q`
&#1440;&#65533;}&#65533;A<DDP&#65533;&#65533;G&#65533;&#65533;&#1816;&#65533;Xq&#65533;&#65533;&#65533;y&#65533;&#65533;&#65533;P&#65533;&#65533;&#65533;eRxc &#65533;PN&#65533;&#65533;&#65533;`|&#65533;&#65533;&#65533;&#65533;%&#65533;B)&#65533;&#65533;&#65533;&#65533;R)&#65533;B*&#65533;&#65533;&#65533;&#65533;)&#65533;&#65533;*&#65533;&#65533;&&#65533;B,&#65533;&#65533;&iRI&#65533;&#65533;&#1705;I&&#65533;&#554;&#65533;B&#65533;&#858;&#65533;&#65533;&#65533;&#65533;&#65533;&#65533;&#1882;!&#65533;&#65533;KqIDY&#65533;I$0&#65533;6&#65533;&#65533;V$B&#65533;QDY)&#65533;BQ&#248;&#65533;%d&#65533;%0[&#65533;	&#65533;1&#65533;&#65533;6&#65533;&#689;,&#65533;6a&#65533;y&#65533;&#65533;e&#65533;i&&#65533;['&#65533;&#65533;&#65533;`B&#65533;#:&#65533;@&#65533;1-B&#65533;&#65533;K&#65533;&#65533;&#65533;&#65533;"DK%&#65533;&#1783;&#65533;\-I&#65533;&#65533;}(`I2.&#65533;EY&#65533;&#65533;"&#65533;&#65533;	&#65533;H9&#65533;&#65533;&#65533;&#65533;&#65533;&#65533;&#65533;%hB(&#65533;Z3~&#65533; ~&#65533;&#1846;`BE&#65533;&#65533;"0M&#65533;&#352;&#65533;&#65533;&#65533;`&#65533;&#267;&#65533;`&#65533;&#65533;4>U#BN&#65533;
8&#65533;[&#65533;p
N1&#65533;&#65533;xN&#65533;A&#65533;&#65533;&#65533;$W&#65533;K&#65533;L&#65533;#$K"&#65533;&#65533;&#65533;A&#65533;&#65533;AD&#65533;&#65533;&#65533;&#65533;9&#65533;"X&#65533;&#65533;&#65533;(&#65533;&#65533;(`"&#65533;&#65533;A&#65533;
&#65533;&#65533;&#65533;&#65533;HJ&#65533;&#65533;&#65533; 	x&#65533;&#65533;e d P ` &#65533;@&#65533;&#65533;B&#65533;BQDU3%&#65533;lM^o&#1295;b8&#65533;F&#278;l&#65533;~8Z&#65533;j&#65533;P&#65533;&#65533;&#65533;&#65533;&#65533;VJcl&#65533;&#65533;&#65533;,&#65533;A&#65533;S&#65533;_&#65533;&#65533;%G&#65533;u&#65533;&#65533;&#65533; &#65533;sy&#65533;&#65533;$4V&#65533;y&#65533;	&#65533;&#65533;N&#65533;&#65533;LLDx&#65533;P&#65533;&#65533;&#65533;&#65533;)J&#65533;&#65533;&#65533;Lw&#65533;&#65533;&#65533;D4H]&#65533;C&#65533;AF5&#65533; &#65533;A&#65533;&#65533; &#65533;4 @ &#65533;qX&#65533;@&#65533;@&#65533;&#65533;&#65533;&#164;&#65533;&#65533;iM&#65533;A$D&#65533;<&#65533;A&#65533;&#800;TY&#65533;&#65533;&#65533;&#65533;&#65533;&#65533;&#65533;8WO<H&#65533;4`Y&#65533;&#65533;R&#65533;]&#65533;&#65533;&#65533;&#65533;&#65533;&#65533;s&#65533;&#65533;q&#65533;w&#65533;&#65533; &#65533;g&#65533;&#65533;&#65533;&#65533; {L`b&#65533;&#65533;dr&#65533;L&#65533;&#65533;rrg&#65533;&#65533;&#65533;&#65533;&#65533;&#65533;&#65533;!&#580;&#65533;&#1158;&#65533;H&#65533;&#65533;&#65533;&#65533;&#65533;&#65533;A&#65533;R&#65533;&#65533;&#603;&#65533;a&#65533;&#65533;3&#65533;&#65533;&#65533; 	&#65533;	(&#65533;&#525;&#65533;H&#65533;&#65533;*QI&#65533;&#65533;&#65533;*LI&#65533;&#65533;&#190;&#65533;&#65533;}I.&#65533;&#65533;."&#65533;&b&#65533;&#65533;&#605; $J&#65533;&#65533;Q&#290; OFRD&#65533;&#65533;JA9&#65533;&#65533;&#65533;&#65533;C&#65533;Z&#65533;4B;&#65533;%5)&#65533;&#65533;&#65533;%C&#65533;^L&#65533;*J&#65533;&&#1162;<&#65533;&#65533;'RB&#65533;)&#65533;@&#65533;&#912;&#65533;&#65533; E:&#65533;#L&#171;&#65533;&#65533;%&#65533;J2&#1682; &#65533;h-&#65533;	&#65533;Ec6f)&#65533;q&#65533;P&#65533;&#65533;4&#65533;$&#1291;&#65533;&#65533;J&tI&#65533;&#65533;-	\BQ&#65533;&#65533;&#65533;b&#65533;&#65533;&#65533;S&#65533;L&#65533;&#65533;&#1120;Tf&#65533;Ni!8B%`&#65533;&#65533;E&#65533;%B#0&#65533;&#65533;<&#65533;&#65533;iS!`&#1827;&#65533;&#65533;P&#291; &#65533;&#65533;&#65533;I&#65533;A$&#65533;Ld&#65533;&#65533;XQ&#65533;u5D&#65533;I&#65533;ST`A&#65533;1&#191;&#65533;&#65533;*&#65533;#f%,!&#65533;Ab&#65533;&#65533;0&#65533;&#65533;AR&#65533;L0A&#65533;&#65533;\ p&#65533;X L@4 &#65533;@t&#65533;&#65533;hE&#65533;Q&#65533;e&#65533;&#65533;E&#664;&#1425;N&#65533;r&#65533;Al&#65533;eE&#65533;%&#65533;V"&#65533;&#65533;D&#65533;&#65533;&#1380;&#65533;&#65533;deb&#65533;&#65533;&#65533;b&#65533;&#65533;R&#65533;q&#65533;A&#65533;AT&#65533;^h&#65533;&#65533;(&#65533;D&#676;&#65533;&#65533;c&#65533;&#65533;&#65533;&#65533;&#65533;	T&#65533;&#65533;&#65533;y&#65533; \&#65533;&#512;&#65533;&#65533;M&#65533;]&#1663;.GR&#65533;rJ &#1160;H&#65533;&#65533;U&#65533;&#65533;B&#65533;&#65533; p&#65533;!&#65533;&#65533;@&#65533;$@ &#65533;l>&#65533;8@ &#65533;"Ls&#65533;&#65533;&#65533;Q&#65533;^&#65533;&#65533;&#65533;FU&#65533;&#65533;&#1863;q&#26638;%&#65533;&#65533;QD&#65533;Px&#65533;&#65533; &#65533;&#65533;&#65533;N&#65533;-&#65533;&#903;&#65533;m&#65533;&#65533;gw&~ &#65533;`!&#65533;&#1433;&#65533;&#65533;&#65533;&#65533;&#65533;r&#65533;&#65533;&#65533;&#65533;&#65533;9&#65533;y&#65533;&#65533;&#65533;&#65533;&#65533;&#65533;Y&#65533;,nv`_x&#65533;m&#65533;&#65533;&#134;b@&#65533;&#65533;B&#65533;&#65533;&#65533;G&#65533;&#65533;f&#65533;x&#65533;&#65533;&#65533;&#65533;"&#65533;&#65533;	)M(/&#65533;	&#65533;&#65533;&#65533;0&#65533;&#65533;&#65533;	&#65533;^&#1165;&#65533;.&#65533;&#65533;&#65533;&#65533;&#65533;@	,&#65533;&#65533;*&#65533;&#65533;&#65533;&#65533;&#65533;&#65533; &#65533;&#65533;h&#65533;&#65533;&#1370;&#65533;U(/&#65533;&#65533;&#65533;&#49282;&#65533;L>A&#65533;vL&#65533;}&A&#65533;&#65533;&#65533;&#65533;&#65533;&#168;&#65533;
&#65533;&#51001;&#65533;L;9&#65533;&#65533;&&#65533; &#65533;&#65533;&#65533;&#65533;&#65533;&#65533;^ZA&#65533;&#65533;B&#65533;H&#65533;%x&#65533;19&#65533;&#65533;&#65533;V-&#1757;&#65533;&#65533;T&#65533;&#65533;&#65533;8&#65533;.F&#65533;TK&#65533;%&#65533;&#65533;&#65533;$&#65533;&#65533;I&#65533;&#65533;
#:"$&#65533;&#65533;&#65533;&#1257;:&#65533;&#65533;dcYc1&#65533;%&#65533;S&\&#65533;&#65533;&#65533;&#65533;"&#65533;;A&#65533;>9&#175;&#65533;&#65533;&#65533;&#65533;r&#65533;&#65533;&#65533;=B1jB&#65533;&#65533;*%&#65533;'V$4&#65533;@Q&#65533;&#65533;&#65533;b&#65533;&#65533;WS&#65533;&#65533;&#1707;(L &#65533;&#65533;&#65533;L&#65533;&#65533;a&#65533;&#65533;&#65533;&#65533;&#513;jm&#65533;&#65533;t&#65533;x'&#65533;&<&#169;j&#65533;&#65533;&#65533;&#65533;&#65533;&#65533;e&#65533;Ap&#65533;&#65533;A&#65533;&#65533;Nbl@&#65533;e&#65533;W&#65533;&#65533;xAH&#65533;&#65533;8&#65533;&#65533;h&#65533;&#65533;&#65533;K&#65533;&#65533;&#65533;Q&#1506;&#65533;Nq&#65533;&#65533;y<Dv&#65533;*~&#65533;&#65533;T&#65533;v&#65533;#&#65533;&#65533;|&#65533;&#65533;&#65533;&#65533;&#65533;&#65533;&#65533;Dx&#65533;Rt&#65533;&#165;'&#65533;Dj&#65533;r0DE&#65533;L%*&#65533;&#65533;&#65533;&#65533;\&#65533;&#65533;&#65533;R&#65533;&#65533;&#65533;t&#65533;&#65533;&#65533;@&#65533;A&#65533;T-&#65533;&#784;&#65533;&#65533;&#65533;&#65533;&#65533;&#65533;A&#65533;b&#65533;&#65533;&#65533;&#65533;h&#65533;&#65533;&#65533;h&#65533;x $&#65533;&#65533;5m&#65533;R (&#65533;&#65533;jl&#65533;B&#65533;&#65533;C&#65533;*sE&#65533;&#65533;-&#1550;&#65533;yQ&#65533;&#65533;y&#65533;&#135;&#65533;Y&#65533;&#65533;'F'&#65533;&#65533;&#65533; F&#65533;wT,({&#65533;t1v-4C&#65533;&#1645;&#65533;&#65533;ew&#65533;&#65533;&#65533;&#65533;&#65533;&#65533;&#1027;&#65533;x0&#65533;&#65533;@|V&#65533;T&#65533;&#65533;&#65533;&#65533;#&#65533;P&#65533;l4aJ&#65533;&#65533;P'&#65533;&#65533;&#65533;&#65533;&#65533;`&#65533;*&#65533;&#65533;&#65533;*&#65533;h&#65533;&#65533;&#65533;*&#65533;&#65533;)h+&#65533;&&#1633;Q&#65533;+&#65533;&#169;&#65533;-&#65533;&#65533;&#514;&#65533;&#65533;a'&#65533;&#65533;(&#65533;&#748;&#65533;"o&#65533;K&#65533;&#65533;v&#65533;/a&#65533;\&#65533;^&#65533;%&#65533;T&#65533;&#65533;&#65533;I&#65533;&#65533;&#65533; )U&#65533;&&#65533;Q&#65533;&#65533;h&#65533;7&#65533;&#65533;6):'Jo9&#65533;P4&#65533;&#65533;7%@&#65533;(&#65533;&#65533;&#65533;&#65533;&#65533;&#65533;&#65533;&#65533;$&#65533;&#1547;&#65533;`c&#65533;&#38594;KW&#65533;p&#65533;b&#65533;V&#65533;.9"&#65533;(X0>&#65533;&#65533;&#65533;&#65533;&#65533;&#65533;&#65533;&#65533;&#65533;&#65533;6&&#65533;&#65533;DB&#65533;&#65533;&#1270;&#65533; &#65533;Z(&#65533;&#65533;L&#65533;c&#65533;&#65533;*>&#65533;&#65533;$p#\&#65533;&#65533;Tp&#65533;&#65533;`&#65533;W&#65533;&#65533;&#65533;P&#65533;&#65533;&#1248;&#65533;&#65533;#&#65533;&#65533;n&#65533;J&#65533;&#65533;&#65533;M&#65533;&#394;&#65533;E&#65533;&#160;&#65533;)&#65533;TSa9Y$&#65533;Ap&#65533;8A<&#65533;&#65533;&#65533;&#65533;T$B&#65533;&#65533;A J&#65533;&&#65533;&#1073;&#65533;!&#65533;&#65533;&#65533;&#65533;
d&#65533;n&#65533;&#65533;v&#65533;	&#65533;@|0B&#65533;eOv&#65533;2&#65533;h&#65533;&#65533;&#65533;&#65533;&#1762;&#65533;+&#65533;&#65533;&#65533;S-&#65533;o!&#65533;!tS&#65533;&#65533;'eR&#65533;Ooidr&#65533;-&#65533;f&#65533;&#65533;3&#65533;&#506;&#485;`)9&#65533;&#65533;^b8H&#65533;&#65533; PZ &#65533;&#65533;[ &#65533;&#65533;&#65533;&#65533;m^&#65533;o&#65533;&#65533;&#65533;&#65533;
*&#65533;&#65533;&#65533;51'D&#65533;+2&#65533;&#65533;&#65533;&#65533;&#65533;@8P&#65533;@&#65533;6&#65533;$&#65533;&#65533;Rbp&#65533;#&#65533;&#65533;Cv&#65533;mM&#65533; &#65533;Q&#65533;e&#65533;&#65533;&#65533;&#871;&#65533;&#65533;&#65533;&#65533;sY*'&#65533;&#65533;s&#65533;&#65533;Y&#65533;(&#65533;#%&#65533;H&#65533;&#65533;y&#65533;&#65533;`&#65533;':r'D;&#65533;&#65533;&#65533;-&#65533;&#65533;&#65533;&#65533;&#65533;&#1517;A&#65533;L&#65533;&#65533;(&#65533;)ay&#1537;M&#65533;%&#65533;j&#65533;&#65533;Db&#65533;&#65533; &#65533;&#65533;$f&#65533;&#65533;&#65533;&#65533;,&#65533;&i&#65533;&#65533;!/&#65533;)|&#65533;&#521;&#65533;&#65533;&#65533;!~&#65533;*&#65533;a&#65533;&#65533;&#65533;{&#65533;&#65533;T&#194;,&#65533;B,&#65533;&#65533;*u)`&#65533;)&#65533;&#65533;&#65533;&#65533;&#65533;&#65533;T3R/&#65533;Xu&#65533;N/-&#65533;&#65533;&#65533;zI3&#65533;S&#65533;&#65533;]&#65533;&#65533;&#65533;&#65533;&#65533;0&#65533;lx&#65533;&#65533;&#65533;iU*&#65533;BJ&#65533;t&#65533;?5&#65533;&#65533;AU&#65533;&#59327;[*>N)&#65533;&#65533;&#65533;4w&#65533;d&&#65533;&#65533;$P&#65533;&#65533;J<ub
&#1490;&#65533;1"&#65533;&#65533;i&#65533;&#65533;&#65533; 'x&#65533;j&#65533;IN/(b&#65533;&#65533;I&#65533;T[ &#65533;&#885;&#65533;&#65533;&#65533;9m"2v&#598;&#65533;R&#65533;&#65533;c&&#65533;[A&#65533;19;1&#65533;&#65533;?w&#65533;&#1000212;&#65533;u91B&#65533;r*&#65533;d&#65533;&#65533; |&#65533;8&#65533;&#65533;&#65533;b1&#65533;&#65533;C&#65533;&#65533;:q&#65533;&#65533;&#65533;Ld&#65533;&#65533;T&#65533;&#65533;),B&#65533;AT&#65533;&#65533;PA&#65533;&#65533;&#65533;AlA&#65533;&#65533;\AH&#65533;K&#65533; \c&#65533;&#65533;&#65533; `&#65533;&#65533;f&#65533;&#65533; T&#65533;&#65533;$l|&#1007;o&#65533;&#65533;
,&#65533;{o&#65533;[6&#65533;`&#65533;&#65533;N&#65533;&#65533;&#65533;&#65533;&#65533;v=&#65533;&#65533;pA&#65533;V&#65533;P&#65533;&#65533;&#65533;&#65533;]s&#1565;A&#65533;&#65533;__JS9&#65533;&#65533;B9&#65533;B,&#65533; &#65533;/P&#65533;t@lAR&#65533;(&#65533;&#65533;&#1490;y&#65533;&#65533;2c&#65533;&#65533;&#65533;+&#65533;^S&#65533;&#65533;&#65533;A	8@ &#65533;&#65533;l&#65533; , 
&#1793;U&#65533;}&#65533;&#65533;q&#65533;&#65533;&#65533;
&#65533;{&#544;&#65533;&#65533;Q@&#65533;Q8&#65533;w&#65533;w&#351;4p&#65533;&#65533;&#65533;&#65533; &#65533;&#65533;&#65533;g&#65533;`@&#65533;&#1107;&#65533;`&#65533;<x&#1721;&#65533;&#65533;&#65533;B&#65533;u&#65533;&#65533;&#65533;aC;
.&#65533;s&#65533;#G&#65533;&#65533;Cg&#65533;:uP&#1457;&#65533;&#65533;d&#65533;{2\i2%I9%K&#65533;&#65533;&#65533;&#1122;&#65533;x&#65533;a&#65533;&#851;I&#65533;&#65533;YgN8O&#65533;&#65533;qG&#65533;F&#65533;r&#65533;i&#65533;&#65533;&#65533;&#65533;N&#65533;F&#65533;b&#65533;&#65533;T)R&#65533;&#1042;RKjT&#65533;O&#65533;&#65533;&#65533;%&#65533;&#65533;Qg&#65533;&#65533;EkJ&#65533;Th>&#65533;&#65533;&#65533;+W&#65533;]&#354;%&#65533;p+&#493;X&#65533;2&#65533;&#65533;&#65533;&L&#65533;8u&#65533;&#65533;r(Q&#65533;>&#65533;Z&#65533;6&#65533;h&#65533;&#65533;:i&#65533;&#65533;)&#65533;%M&#65533;2U&#65533;D	&#65533;"D&#65533;p&#263;"&#65533;9>R\&#65533;&#65533;&#65533;&#65533;H&#65533;B&#65533;)Z&#65533;&#65533;&#65533;$&#65533; %"(!&#65533;&#2047;Jt&#65533;&#65533;!E&#65533;&#65533;%2T(&#65533;"&#65533;&#65533;9&#65533;di&#65533;&#65533;O&#65533;6&#65533;&#65533;I&#65533;&#65533;J&#65533;8&#65533;d3&#65533;R+&#65533;Lf&#65533;&#65533;K2&#65533;&#65533;J &#65533;&#65533;&#65533;.&#65533;&#65533;&#65533;&#65533;6&#65533;&#65533;.&#65533;F&#65533;&#65533;&#65533;&#65533;(&#65533;&#65533;:Ha&#310;&#65533;{&#65533;C&#1675;/1KM&#65533;Q&#1666;&#885;&#65533;:&#65533;$&#1766;k&#65533;I&#65533;H(&#65533;d&#65533;J)Q=!&#65533;E&#65533;Yq&#65533;&#65533;&#65533;&#65533;&#65533;&#65533;&#65533;&#65533;I&#65533;1G&#65533;d&#604;D&#65533;G&#65533;BI&#65533;&#65533;&#65533;&#65533;AD&#65533;FJ\D=&#65533;rs&#65533;&#65533;&#65533;&#65533;#&#65533;3&#65533;&#65533;&#65533;A&#65533;B&#65533;1&#65533;X&#203;*&#65533;&#65533;&#65533;2&#65533;(&#65533;&:&#65533;p&#65533;B&#65533;&#65533;&#65533;>&#65533;&#65533;&#65533;	(&#65533; &#65533;P&#65533;&#65533;
;I&#65533;E6&#65533;&#65533;S&#65533;&#65533;9&#65533;&#65533;&#65533;&#65533;=D&#65533;c&#65533;D&#65533;&#65533;4O&#65533;Cl}&#1021;X&#65533;$&#65533;&#1168;&#65533;O@&#65533;&#312;&#65533;S&#65533;X@&#65533;&#32975;=&#65533;&#65533;6&#65533;&#65533;&#65533;&#65533;&#207;h&#65533;&#65533;&#65533;&#65533;s&#65533;5w&#65533;&#65533;&#65533;!P&#65533;`P+&#65533;&#65533;R&#65533;B&#1808;&#65533;&#65533;r&#65533;M&#65533;\m&#65533;&#65533;k&#65533;%&#65533;&#65533;&	$]&#65533;:E&#65533; #&#65533;8&#65533;&#65533;&#65533;9&#1976;&#65533;&#65533;&#65533;&#65533;*&#65533; &#65533;&#65533;=&#65533;&#65533;#[>&#65533;&#65533;Ce&#65533;a&#65533;&#65533;?&#65533;&#65533;C&#65533;&#65533;B&#65533;f<&#65533;)&#65533;&#65533;
I&#65533;&#65533;$2&#65533;"&#65533;&#65533;`&#65533;&#65533;p&#65533;&#65533;&#65533;&#65533;&#65533;&#65533;?&#65533;&#65533;&#1655;&#65533;K&#65533;C!&#65533;u6(&#65533;&#65533;&#65533;f&#65533;G&#65533;&#39078;&#65533;>&#65533;"&#65533;&#878;&#65533;(&#65533;UZ&#65533;&#65533;r{$&#65533;&#65533;xC;(b&#65533;Lb&#65533;&#65533;&#65533;8&#65533;&#1083;$9&#65533;&#65533;&#305;&#65533;I&#65533;&#65533; &#65533;&#65533;8&#65533;BC&#65533;&#65533;&#65533;q&#65533;&#65533;H&#1805;6@&#65533;{q&#65533;&#65533;&#65533;J+6&#65533;&#65533;&#65533;N@)&#65533;&#65533;UP1e&#65533;&#65533;&#65533;Z-&#65533;&#65533;BqK4&#30865;&#65533;&#65533;&#65533;E&#65533;&#65533;&#65533;*U{&#65533;Xd&#65533;&#65533;W[%TN)&#65533;v&#65533;0&#1043;&#65533;B&#65533;&#1853;&#65533;~&#65533;&#65533;i&#65533;&#65533;/&#65533;&#65533;&#65533;l$&#65533;&#65533;4&#65533;u&#65533;&#65533;=&#65533;&#65533;c]&#65533;krE&#65533;&#1096;GP&#65533;&#65533;D&#65533;.!	&#65533;%&#65533;&#65533;0&#65533;{	41&#65533;Gb&#65533;&#65533;#t&#65533;HHB&#65533;&#65533; %.&#65533;	Qp&#65533;{&#65533;&#65533;~2D&#65533;&#65533;&#65533;f5&#65533;&#65533;&#65533;3&#65533;&#65533;K&#774;AjM&#65533;>q&#65533;&#65533;&#65533;&#65533;.&#65533;0&#65533;)L&#65533;P&#65533;f&#65533;&#65533;&#65533;&#65533;&#65533;:&#65533;@E &#65533;&#65533;Ml&#65533;"&#65533;I,H{`9&#65533;*`7
O&#65533;&4&#65533;&#65533;#&#65533;&#425;=&#65533;&#65533;'&#65533;&#65533;;b=*B&#65533; &#65533;,&#65533;K L&#65533;BtA
z&#65533;j&#65533;D$
&#65533;n&#65533;:&#65533;`&#65533;4&#65533;&&#65533;1=&#65533;RQ&#65533;&#65533;T&#65533;L&#65533;&#65533;
R&#65533;&#65533;&#65533;&#65533;&#65533;AE&#65533;
^0&#65533;&#65533; &#65533;'H!`8&#65533;P&#65533;&#65533;&#65533;8&#1569;&#65533;*&#65533; &#65533;&#1029; &#65533; &#65533;T4`$&#65533;t8&#65533;&#440;&#65533;&#65533;&#65533;}r*f&#65533;&#65533;3]&#65533;1:&#65533;Ze&#65533;&#65533;\&#65533;IN&#65533;iD&#1480;&#65533;g!K<&#65533;YNr&#65533;&#65533;A4&#30019;p&#65533; &#65533;)&#65533;I&#65533;~&#65533;Z&#65533;&#65533;&#65533;-&#65533;	&#65533;&#65533;&#65533;4&#65533;&#65533;
&#65533;9p!#&#1536;>&#65533;58`&#65533;&#65533;p&#65533;&#65533;&#65533;l&#65533;&#65533;&#1535;&#65533;V&#65533;hi&#65533;e&#65533;ZN&#186;YNtB&#65533;&#65533;&#65533;1&#65533;3&#65533; !&#65533; &#65533;&#65533;0 &#65533;c@@hp&#65533;7&#65533;e&#65533;BYMO&&#65533;&#65533;[&#65533;&#65533;)A&#65533;&#1459;&#65533;	&#65533;h\&#65533;Y&#65533;^&#65533;&#65533;&#65533;&#65533;&#65533;mrk&#65533;&#1204;&#65533;5&#65533;q+[0&#65533;w&#65533;&#65533;&#65533;Dk\KjAR&#65533;&#65533;[}&#65533;ML&#65533;&#65533;&#65533;0nHQ&#65533;J.b7&#65533;n&#65533;rkH&#65533;`&#65533;9%&#65533;p&#65533;&#65533;&#65533;&#65533;7.YM\_kX&#222;&#65533;$I{&#1584;5&#65533;&#65533;zK&#65533;&#1573;&#65533;&#65533;&#65533;&#65533;lb&#65533;&#1721;&#1265;Ab&#65533;B'B&#65533;&#65533;&#65533;D&/&#65533;C&#65533;<&#65533;C&#65533;&#65533;-v&#1117;E1
&#65533;&#1036;p4&#65533;c&#65533;c`&#65533;&#65533;W(&#65533;&#65533;_Tq
&#65533;&#65533;5b&#65533;&#65533;&#65533;&#65533;&#65533;Hww&#65533;s&#65533;&#65533;,s&#65533;<&#65533;	&#65533;&#65533;&#65533;"&#65533;&#65533;lZ&#65533;0n&#65533;e&#65533;&#65533;GD0
&#65533;~2&#65533;L&#65533;&#65533;L&#65533;a&Bd&#65533;"&#65533;PD&#65533;1b&#65533;D&#65533;&#65533;&#65533;&#65533;&#65533;.&#65533;X&#65533;XJ1&#65533;R&#65533;&#65533;,&#65533;Q&#65533;&#65533;;&#65533;g&#65533; Jk.&#65533;&#65533;&#65533;yB.j9^&#65533;&#65533;
&#65533;&#65533;&#65533;t&#65533;&#65533;%4&#65533;&#65533;>PX&#65533;q&#1112;P&#65533;&#65533;&#65533;&#65533;+N&#65533;`&#65533;&#65533;&#65533;K&#65533;a&#65533;1&#65533;M&#1541;&#65533;&#65533;D&#65533;b&#356;D@&#65533;&#65533;&#65533;&#65533;&#65533;&#65533; &#65533;&#65533;g*&#65533;4&AB&#65533;ebS&#65533;&#65533;FY&#65533;&#65533;D&#65533;j&#65533;m&#65533;&#65533;&#65533;&#65533;0i=|p&#65533;&#65533;'&#65533;AI(&#65533;@&#65533;1t&#65533;
R&#65533;&#65533;&#65533;P&#65533;&#65533;&#65533;&#65533;s&#65533;&#248;&#65533;&#65533;6a&#65533;&#65533; *&#65533;&#65533;&#65533; q0&#65533;2uU'\I&#65533;&#65533;&#65533;9&#65533;ybeL/>&#65533;bQ&#65533;[d"&#65533;0"&#65533;3&#65533;&#65533;&#65533;&#65533;=&#65533;&#65533;Vs&#65533;C&#65533;D(&#65533;R&#65533;&#65533;&#65533;&#65533;UOa[[&#65533;&#65533;&#65533;|&#65533;&#65533;&#65533;&#65533;&#65533; |&#65533;pp&#65533;&#65533;h&&#65533;t&#65533;&#65533;e&#65533;&#762;&#65533;&#65533;i[`kn&#1205;&#65533;&#65533;aCk&#65533;i&#65533;&#65533;`&#65533;!&#65533; 
8&#65533;&#65533;;v \&#65533;T&#65533;&#65533;&#65533;&#65533;2&#65533;Qe&#65533;&#65533;&#65533;M&#65533;&#65533;/|&#65533;&#65533;Z&#1536;&#65533;&#65533;9&#65533;!l&#65533;A6&#145;<,TeS&#65533;&#65533;&#65533;&#65533;&#65533;&#65533;UD&#65533;6N&#65533; ~&#65533;&#65533;&#65533;um&#65533;NCy&#65533;'4&#65533;&#65533;&#65533;"W!\g&#65533;p5&#65533;U v&#65533;&#65533;*&#65533;&#65533;9B&#65533;&#65533;s~U,g&#65533;v&#65533;&#65533;&#65533;&#65533;o@&#65533;@&#65533;&#65533;%}&#65533;&#65533;a&#65533;fs8t&#65533;&#65533;&#65533;E	&#65533;<&#65533;3&#65533;&#65533;u&#65533;&#65533;Lr&#65533;&#1174;&#65533;&#1895;@f&#65533;&#65533;sG &#65533;&#65533;{&#1963;&#65533;&#65533;Hs
T0&#65533;&#65533;h^,&#65533;=&#65533;(W&#65533;[&#65533;[n&#65533;&#186;&#65533;&#65533;&#65533;&#65533;%!&#65533;TDK&#65533;I&#65533;&#65533;&#65533;&#65533;&#65533;	&#65533;&#65533;h;&#65533;b&#65533;D&&#65533; &#65533;JH`R&#65533;&#65533;	MlB3&#65533;H&#65533;|[&#65533;&#65533;&#65533;iAd&#65533;Pk"&#65533;&#65533;&#65533;fO@&#65533; *$S&#65533;+:&#65533;z&#65533;8&#65533;&#65533;&#65533;&#65533;&#65533;&#65533;&#65533;&#65533;&#580;\ &#65533;&#65533;&#249;U&#65533;)RQ&#65533;&#65533;nx&#2019;&#65533;w&#65533;D.&#65533;z&#65533;O&#65533;&#65533;&#65533;&#65533;&#65533;
X&#65533;b&#65533;&#65533;&#65533;&#65533;8&#65533;&#65533;A_2Q&#65533;9&#65533;T&#65533;&#65533;&#65533;&#65533;y&#65533;&#65533;&#65533;K&#65533;}&#1447;&#65533;&#65533;'A&#65533;&#65533;&#65533;l&#65533;&#65533;0&#65533;&#65533;l&#65533;&#65533;&#65533;6&#65533;&#65533;&#65533;<60&#65533;&#65533;i&#65533;<&#1045;&#65533; &#65533;&#65533;&#65533;&#65533;&#65533; 	&#65533;&#65533;
&#65533;@&#65533; &#512;&#65533;&#65533;&#65533; &#65533;&#65533;&#65533;@&#65533;&#65533; &#65533;8 a7&#65533;&#65533;	P@"M0`:&#65533;&#65533;&#65533;&#65533;&#65533;&#65533;$Hp&#65533;&#65533;&#65533;h=&#65533;X0P&#65533;&#65533;DT&#65533;zMNp&#216;&#65533;&#65533;E&#65533;&#65533;&#259;<f&#65533;~&#1045;>0T&#65533;`&#65533;e]&#784;&#65533;p&#65533;&#65533;-&#65533;&#65533;&#65533;&#65533;0&#65533;&#65533;_:N&#65533;&#65533;;&#65533;&#65533;&#65533;&#65533;&#65533;4 *@ &#65533;f &#65533;&#1776;[@&#65533;&#65533;@&#65533;f&#65533;e\^&&#65533;`&#65533;*&#65533;&#65533;&#65533;`&#65533;&#65533;&#65533;&#65533;%&#65533;&#65533;&#65533;e&#65533;&#65533;0&#65533;&#65533;@&#65533;&#65533;Z@( :f @`&#65533;	&#65533;&#65533;&#65533; &#1828;%&#65533;`B".&#65533;&#65533;&#65533;&#65533;ft&#65533;jf&#65533;
&#65533;&#65533;&#65533;n&#65533;&#65533;g&#65533;J%>&#65533;&#65533;`[&#65533;&#65533;*&#65533;X&#65533;$R"%&#65533;
$d&#65533;&#65533;&#65533;*&#65533;|cn&#65533;&#65533;&#65533;j&#65533;&#65533;J&#65533; &#65533;s&#65533;&#65533;&#65533;&#65533;@&#65533;&#65533;&#65533; &#65533; &#65533;"&#65533;&#65533;&#65533;v0+
gqK&#65533;*K&#65533;&#65533;&#65533; v&#65533;o&#65533;&#65533;&#65533;&#65533;&#65533;&#60356;&#65533;&#65533;$&#65533;@&#65533;>&#65533;&#65533;+&#1167;,Z+.&#65533;#?.&#65533;&#65533;&#65533;4<c&#65533;:&#65533;&#302;O&#65533;B,
C1c&#65533;&#65533;&#65533;4x&#65533;4&#246;&#65533;&#65533;$&#65533;4 &#65533;&#65533;&#65533;j;&#1156;K&#65533;&#65533;]E=f&#65533;*9&#65533;&#65533;t&#65533;:&#65533;&#65533;?&#65533;A.&#65533;A&&#65533;?&#65533;&#65533;?&#65533;&#65533;*a&#65533;*&#65533;&#65533;4/f&#455;&#65533;&#65533;z&#65533;&#65533;zX&#65533;&#65533;&#65533;&#65533;BD&#65533;'&#65533;dB&#65533;&#65533;?PLZ&#65533;&'%&#65533;N&#65533;BH&#65533;&#65533;!2&#65533;v6&#65533;%]Ah&#65533;&#65533;Xa&#65533;&#65533;&#65533;&#65533;b&#65533;@A/[m:&&#65533;J&#65533;0"#,&#65533;A&#65533;&#65533;$L dB&#65533;Hb#0/&#65533;A&#65533;&#257;F-V&#26882;HD&#65533;0&#65533;F&#65533;&#1302;)J&#65533;]&#65533;C&#65533;&#65533;)&#1024;&#65533; 	&#65533; 
&#65533;&#65533;&#65533;@b&#65533;&#65533;3&#65533;&#65533;&#65533;@&#65533;&#65533;`&#65533;&#65533;&#65533;8&#65533;&#65533;&#65533;&#65533;(&#65533;F(&#65533;J&#65533;&#65533;`feI&#65533;&#65533;&#65533;#7Vd=&#65533;&#65533;ue<f&#65533;&#1534;&#65533;;&#65533;IE&#1672;&#65533;"&#65533;X&#65533;&#65533;&#65533;:&#65533;[&#65533;)&#65533;&#65533;e?&#65533;&#65533;&#65533;c<RE&#65533;c@&#65533;C&#65533;L&#65533;&#65533;&#65533;&#65533;&#65533;<`^>&#65533;&#65533; `&#65533;@&#65533;%jj&#65533;&#517;Z&#65533;&#65533;F"X&#65533;~z&#65533;&#65533;M&#65533;&#65533;*&#813;I&#65533;&#65533;a&#65533;&#65533;&#65533;&#65533;*@&#65533; &#65533;p &#65533;`&#65533;c&#65533;hf&#65533;>&#65533;&#65533;&g&#65533;&#65533;P&#65533;&#65533;hnI&#65533;t#&#65533;t&#65533;g&#65533;6&#65533;$B&#65533;q\&#65533;I&#65533;&#65533;*&#65533;nn&#65533;F\&#65533;&#65533;&#65533;jk&#65533;&#65533;lZ&#65533;&#65533;&#65533; &#65533;&#65533;&#1152;WB+	&#65533;vq&#65533;F"G* +&#65533;&#65533;pTi&#65533;b&#65533;<+t&#65533;. K&#65533;&#65533;&#65533;&#65533;K&#65533;R*&#65533; #A&#65533;&#65533;&#65533;&#65533;&#65533;&#65533;&#65533;bH2$Ir&#65533;>|~g&#65533;F&#65533;&#65533;&#65533;&#65533;/c&#65533;d!&#65533;H&#65533;&#65533;o&#65533;&#65533;'.FH&#65533;JhJ&#65533;&#65533;&#65533;G2&#65533;'&#65533;,.&#65533;2&&#65533;&#65533;&#620;C&#65533;&#65533;&#65533;R&#65533;&#65533;~f&#65533;0&#65533;&#65533;N&#65533;&#1347;
&#65533;&#65533;RS&#65533;&#65533;&#65533;b5&#65533;&#710;^&#65533;5.&#65533;Wp}2&#774;&#65533;&#65533;&#204;Ov&#65533;O&#65533; &#65533;0T!Xa,&#65533;.&#65533;$?&#65533;[i&#65533;&#65533;&#65533;&#65533;26a&#65533;&#65533;&#65533;D&#772;&#65533;&#65533;{&#65533;[&#65533;5&#65533;&#65533;&#65533;&#65533;5&#65533;&#65533;:4&#65533;&#65533;&#65533;&#65533;x~&#65533;&#65533;&#65533;T&#65533;&#65533;&#1423;ha^>&#65533;&#65533;&#65533;,&#65533;Nbc&#65533;NA&#65533;E&#65533;G&#65533;(}0&#65533;5:&#65533;&#65533;&#65533;&#65533;&#65533;&#65533;&#1447;&#65533;v&#65533;&#65533;C:&#65533;&#65533;d&#65533;&#65533;&#65533;^&#65533;&#1282;$h&#65533;&#65533;W:p&#65533;&#65533;e&#65533;&#65533;9&#65533;`&#65533;F&#65533; &#65533;(&#65533;`&#65533;`&#288;&#65533; &#65533;R&#65533;&#65533;&#65533;&#65533; 6&#65533;@>@4@n &#65533;E&#65533;cE&#65533;$=&#65533;&#65533;<&#65533;I4&#65533;&#65533;(g&#65533;&#65533;&#65533;&#65533;&#65533;IOT&#65533;o&#65533;)&#65533;&#65533;o&#65533;&#65533;9&#265;C&#65533;ej
i&#65533;p&#65533;&#65533;&#65533;&#65533;I&#169;r-&#65533;&#65533;&#65533;"v*&#65533;&#65533;F &#65533;&#65533;
&#65533;\ &#65533; [&#65533;FjW&#65533;&#65533;0&#65533;&#65533;&#65533;dZ&#65533;j&#65533;
&#65533;b&#65533;kJ&#65533;~>1H&#65533;[&#65533;)&#65533;&#65533;&#65533;&#65533;&#65533;&#65533;
&#65533;`&#65533;&#65533; &#65533;&#65533;&#65533;	&#640;Z	&#65533;,q[@&#65533;&#65533;&#65533;v%&#65533;LNQB!P&#65533;!&#65533;&#65533;&#65533;&#65533;&#65533;&#65533;&#65533;1h"E&#65533;&#65533;&#65533;&#65533;#&#65533;&#65533;&#65533;w&#65533;&#65533;|c&#65533; z&#65533;&#65533;(b&#65533;&#65533;&#65533;K/&#65533;%&#65533;)&rk&#65533;&#65533;l&#65533;&#65533;m&#65533;6Q&#1440;9R	&#65533;X&#65533;&#65533; |&#65533;BQO&#65533;p&#65533;&#65533;&#65533;&#65533;&#65533;t&#65533;&#65533;P&#65533;&#65533;x&#65533;A8&#65533;&#65533;s$+$kQ&#65533;1#F&#65533;&#65533;#&#65533;&#65533;2&#65533;&#65533;$&#65533;&#65533;kC&#65533;'&#65533;xk0&#65533;13&#65533;k1&#65533;K-Da{&#65533;&#456;&#65533;'4z(&#65533;L&#65533;/&#65533;b0L!&#65533;8&#65533;A,&#65533;}&#65533;DL&#65533;D&#65533;&#65533;&#65533;&#65533;"&#65533;<&#65533;&#65533;A>&#65533;&#65533;H&#65533;&#65533;bD-&#65533;&#65533;4&#65533;#D&#694;2S&#65533;&#65533;&#65533;b0$#&#65533;|&#760;v,o4&#65533;&#65533;#Y&#65533;&#65533;f&#65533;eK&#65533;5&#65533;&#65533;B&#65533;vH&#65533;&#65533;&#65533;&#65533;&#65533;e&#65533;`+&#65533; p>6&#65533;&#65533;z&#65533;1
&#65533;&#65533;l|&#65533;t&#65533;\&#65533;&#65533;+A4!,ZA1ba<ATS>&#32966;&#65533;&#65533;.h8&#65533;A&#65533;&#65533;fIMW6&#65533;/!P&#65533;&#65533;&#65533;x&#65533;I&#65533;&#65533;6&#65533;Y&#65533;&#65533;&#65533;>&#65533;&#65533;&#8398;&#65533;&#65533;&#65533;&#65533;&#65533; &#65533; AN&#65533;&#65533;B&#65533;`&#65533;`,&#65533;7 @ p 
&#65533;&#65533;k*&#65533;&#65533;c&#65533;&#769;&#65533;&#65533;&#65533;&#65533;&#65533;<&#65533;&#65533;5&#65533;&#65533;&#1304;&#65533;x-@&#65533;&#65533;&#65533;&#604;&#65533;p&#65533;&#65533;q&#65533;&#65533;`F&#65533; 7rA\&#65533;e3W`&#65533;&#65533;f&#65533;%&#65533;`J    6( &#65533; &#65533;&i&#65533; n&#65533;&#65533;I&#65533;&#65533;\&#65533;&#65533;Cn&#65533;e&#65533;\&#65533;&#65533;&#65533;&#1609;&#65533;&#65533;&#65533;&#65533;&#65533;&#65533;[&#65533;&#65533;t&#65533;&#65533;&#65533;,&#65533;&#65533;c`& &#65533;`&#65533; &#65533;&#65533;e&#65533;&#65533;fx&#65533;HqzZNF8&#65533;F%&#65533;&#65533;&#65533;~CK&#65533;&#65533;Z&#65533;:l$B&#65533;&#65533;&#65533;f"&#65533;j~&#65533;&#65533;x&#65533;!$B~&#65533;J&#65533;&#65533;&#65533;f&#65533;@	rn4GV&#65533;&#65533;&#65533;&#65533;&#65533;|/"&#65533;&#65533;1&#65533;M	- G&#65533;&#65533;&#65533;b&#65533;&28o&#65533; "&#65533;c$g*&#65533;&#65533;&#65533;Q+T&#65533;M&#65533;&#65533;&#65533;Q&#65533;&#65533;)tP&#65533;X&#65533;&#65533;&#65533;S#&#65533;&#65533;xJ&#65533;&#65533;&#65533;&#65533;s&#65533;[[v?&#65533;oF:uVi&#65533;{&#65533;VV&#65533;&#65533;&#65533;&#65533;"&#65533;X&#65533;z&#65533;&#65533;|&#65533;&#65533;_&#65533;&#65533;Vc&#65533;V&#65533;'W}(v&#65533;&#65533;W&#65533;}.OX&#65533;&#65533;&#65533;r&#65533;&#65533;<&#65533;&#65533;hX&#65533;&#65533;j&#65533; a&#65533;Ro&#65533;U&#65533;$&#65533;&#65533;2vO&#65533;1D|&#65533;&#65533;\c&#65533;&#1205;&#1461;]&#65533;N&#65533;6&#65533;&#65533; 95^h3&#65533;&#65533;UM&#65533;\&#65533;_yK&#65533;&#65533;&#65533;2T&#966;fH&#65533;6a&#65533;&#65533;&#65533;&#65533;&#65533;a&#65533;2&#65533;&#65533;y&#65533;v&#65533;@&#65533;t!R&#65533;C&#65533;8&#65533;&#65533;V!.&#65533;Da`/V9#-B!&#65533;&#65533;&#65533;&#65533;D&#65533;tv&#65533;0M&#65533;$h&#65533;&#65533;&#529;"WYq&#65533;&#265;&#65533;&#65533;iD-!&#65533; L&#65533;&#65533;@P&#65533;`
&#65533;&#65533;&#804;&#65533;&#65533;&#65533;&#65533;&#65533;V&#65533;@&#65533;2&#65533;8&#65533;x &#65533;@&#65533;Dt\<&#65533;=&#65533;l&#65533;&#65533;pL.&#65533;v7&#65533;&#1257;&#65533;&#837;>&#1509;&#717;9&#65533;&#65533;&#65533; q&#65533;-U&#65533;&#65533;!&#65533;&#65533;&#1820;&#65533;&#65533;&#65533;9*i&#1221;7&#65533; &#65533;`r &&#65533; cXj&#1668;@&#65533;&#65533;&#1756;&#65533;&#65533;&#862;.)J[&#65533;#IE&#65533;y&#65533;kp*wab"&#65533;&#65533;9FQ\"}&#65533;a&#65533;&#65533;h&#65533;` X&#65533;&#65533;`F |`
&#1056;&#65533;&#65533;&#65533;&#65533;%b &#65533;&#65533; `B!V&#65533;6&#65533;&#65533;
&#65533;'R&#65533;&#65533;&&#65533;Bm&#65533;7&#65533;&#65533;X&#65533;&#65533;8&#176;&#65533;&#65533;}&#65533;&#65533;&#65533;&#65533;="&#65533;&&#65533;&#65533;q&#65533;&#65533;&#65533;&#65533;t&#65533;&#65533;&#65533;o&#65533;&&#65533;&#65533;{&#65533;&#65533;s&#65533;&#65533;$&#65533;bq&#65533;&#65533;&#65533;&#65533;&#65533;&#65533;Axq*&#65533;&#65533;&#65533;&#65533;~&#65533;h&#1297;&#65533; &#65533;&#65533;$>&#65533;;&#65533;p&#65533;"&#65533;AX(R&#65533;&#1856;j&#65533;&#65533;&#65533;&#800;2&#65533;a&#65533;&#65533;#U&#65533;K&#65533;(O&#65533;F&#65533;&#65533;^&#65533;$s&#65533;&#65533;u&#65533;.&#65533;,&#65533;&#65533;1&#65533;"0&#65533;&#65533;F&#65533;&5D'{&#65533;&#65533;&#65533;&#65533;-&#65533;UKd#D&#65533;&#65533;o&#65533;&#65533;9X$&#65533;n^B^&#65533;fq&#65533;&#65533;,l3>C-E&#65533;&#65533;&#65533;&#65533;&#65533;a&#65533;&#65533;&#65533;/p&#65533;u`&#65533;,&#65533;&#65533;&#65533;&#65533;&#65533;4D&#65533;$Q&#65533;&#65533;0&#65533;&#65533;&#33479;-v&#65533;4\/}>d6&#65533;&#65533;&#65533;&#65533;$&#65533;W&#65533;&#65533;&#65533;l&#65533;0\&#65533;&#65533;l&#65533;r&#65533;&#65533;at&#65533;zaC&#65533;&#65533;%cH&#459;&#65533;&#65533;&#65533;&	&#65533;F&#65533;&#65533;4C&#65533;fCm&#65533;f&#65533;/I-&#65533;#	E&#65533;&#341;&#65533;&#65533;;&#65533;=&#65533;&#65533;&#65533;&#65533;&#65533;`
&#65533; 
&#65533; &#65533;&#65533;`&#65533;&#65533;0&#65533;&#65533;6&#65533;&#65533;&#65533; > Z&#65533;: >&#65533;&#65533;&#65533;&#65533;b&#65533;[&#65533;e]&#65533;&#65533;6&#65533;O&#65533;&#65533;:&#65533;&#65533;l&#65533;Np&#65533;&#65533;-&#65533;*&#65533;&#65533; qC}j&#1878;y&#65533;PO &#65533;"D&#65533;:8&#65533;P&#65533;B&#65533;
&#65533;0&#65533; B&#65533;$R<&#65533;&#65533;&#65533;=s&#65533;@&#65533;&#65533;&#65533;&#65533;&#65533;8`&#65533;&#65533;&#65533;6z&#65533;&#65533;&#595;g&#65533;>~&#65533;&#65533;&#65533;&#65533;&#65533;N@.&#65533;&#65533;&#65533;Q&#65533;F&#65533;z&#65533;&#65533;&#65533;<2i&#65533;tj&#65533;&#65533;R=8&#65533;&#65533;&#65533;&#65533;&#65533;?q&#65533;&#65533;&#65533;@&#594;0&#65533;&#65533;"&#65533;&#65533;5r&#65533;&#1585;s&#65533;&#65533;&#65533;&#65533;&#65533;&#65533;&#65533;.&#65533;:w&#65533;&#1025;[&#31709;:s
&#977;#&#65533;&#65533;7q
&#65533;&#65533;a&#65533;r&#65533;<&#65533;&#65533;Y2&#65533;;y&#65533;P&#65533;&#65533;&#65533;[&#228;&#65533;%\&#65533;0&#65533;9o&#65533;&#65533;&#14733;&#65533;6p*&#65533;&#65533;&#65533;gv&#432;&#65533; &#65533;s&#1714;_&#65533;phV&#65533;&Nq&#65533;p&#65533;i&#65533;&&#65533;&#65533;6nj&#65533;&#65533;f&#65533;&#65533;;F!&#65533;&#65533;~=;c&#65533;&#939;&#65533;&#1437;\1&#65533;8&#65533;aKg&#65533;&#65533;L&#65533;>&#65533;j&#65533;&#65533;N&#65533;*I&#65533;&#65533;#&#65533;<I$&#65533;P&#65533;&#65533;$&#65533;&#65533;&#65533;I'&#65533;4h&#65533;(&#65533;&#65533;J(&#65533;Yx&#65533;}&#65533;&#65533;2&#65533;)&#65533;&#65533;&#65533;J&#65533;!&#65533;"&#65533;+&#65533;&#65533;&#65533;J&#65533;&#65533;&#65533;b&#65533;~&#65533;t&#65533;&#65533;}&#65533;&#65533;w~&#65533;Lh&#4516;&#65533;R
*&#65533;&#65533;&#65533;c&#65533;A&#65533;W&#65533;'&#65533;l&#65533;I&#65533;&#65533;P&#65533;&#65533;&&#65533;#&#65533;4&#65533;#&#65533;$&#65533;&#65533;"&#65533;<&#65533;&#65533;j&#65533;	&&#65533;`B&#65533;%I&#65533;9&&&#65533;&#65533;&#65533;'&#65533;Xa&#65533;q~&#1161;}t"&#65533;&#65533;&#65533;u&#65533;RJ)V8J&#65533;*&#65533;
+&#65533;&#65533;B&#65533;)&#65533;&#65533;&#65533;X&#65533;(&#65533;z&#65533;J*&#65533;&#65533;&#65533;&#65533;i&#65533;&#65533;&#65533;&#65533;!&#65533;&#65533;&#65533;h
)&#65533;HJ&#65533;&#65533;mr&#65533;&#65533;&&#65533;hRI$&#65533;&#65533;Z%#&#65533;2&#165;&#65533;&#65533;&#65533;)+&#65533;&#65533;BK-&#65533;&#65533;b&#65533;,&#65533;&#65533;j&#65533;.&#65533;#&#65533;/&#65533;&#65533;.&#65533;&#65533;&#65533;*&#65533;z&#65533;&#65533;&#65533;&#65533;&#65533;b
(&#65533;TR_&#65533;&#65533;D&#65533;&#65533;+&#65533; I&#65533;&#65533;2n&#65533;%&#65533;TBI&#65533;&#65533;,&#65533;"W""&#65533;"&#65533;&#65533;;+&#65533;&#65533;&b&#65533;B&#65533;P!&#65533;&#65533;&#65533;P!&#65533;&#65533;0&#65533;;&#65533;&#65533;GM&#65533;r&#65533;!W&#65533;&#65533;chAPTA&#65533;E!&#65533;&#65533;`&#65533;'&#65533;H&#65533;&#65533;!a&#65533;B&#65533;`
!&#65533;0&#65533;h&#65533;1&#65533;|,5&#65533;O&#65533;&#65533;p&#65533;&#65533;"&#65533;&#65419;<"	%&#65533;(&#65533;U&#65533;&#65533;d&#65533;C6&#65533;&#65533;&#65533;A&#65533;&#65533;&#65533; Wc$&#65533; 2u&#65533;T&#65533;&#65533;0&#65533;}&#65533;&#65533;s&#65533;	d&#65533;B"H &#65533;&#65533;&#65533;&#65533;A
K$7&#65533;&#65533;$&#65533;B&#65533;&#65533;	&#65533;e&#65533;&#65533;0o&#65533;&#65533;|&#65533;&#65533;M{&#65533;&#65533;&#65533;U&#65533;&#65533;]&#65533;&#1012;&#65533;&#65533;~5&#65533;e&#65533;&#65533;xQE&#65533;!&#65533;&#65533;~P]&#65533;N&#65533;@\H mAPR&#65533;&#65533;*&#65533;&#65533;Dj&#65533;&#65533;&#65533;&#65533;kd&#65533;L&#65533;S^Q1&#65533;Gd&#65533;&#865;\&#65533;&#65533;<L&#65533;&#65533;&#65533;[x&#65533;!=&#65533;&#65533;&&#65533;^&#65533;}&#65533;o&#65533;&#65533;&#65533;~&#65533;&#65533;&#65533;&#65533;&#65533;&#65533;s/{o&#65533;j&#65533;&#65533;&#65533;=o&#65533;&#65533;&#65533;&#65533;}o&#65533;kS7&#65533;a7&#51807;&#65533;&#65533;?&#65533;P&#65533;9&#65533;y&#65533;b&#65533;&#65533;&#65533;T&#65533;2v&#65533;Kg\&#65533;6&#449;D&#65533;&#65533;"X&#65533;&#65533;&#65533;=&#30924;&#65533;&#65533;?&#65533;!&#65533;&#65533;(D&#65533;O8&#65533;&#65533;&#65533;&#65533;#DE&#65533;I&#65533;&#65533;%&#65533;#GEhLE&#65533;6&#65533;	O@&#65533;*&#65533;)V&#65533;
k&#65533;&#65533;W&#65533;&#65533;&#1461;T&#65533;&#65533;	&#65533;B1&#65533;&#65533;}nT.'J&#65533;&#65533;&#65533;HQ&#65533;&#65533;&#65533;8&#65533;qmz&#65533;%&#65533;&#65533;G&H&#65533;&#65533;&#65533;1&#65533;u&#65533;&#65533;&#65533;&#65533;5a	5e&#65533;L&#65533;Xd&&#65533;'&#65533;GH;R"(&#65533;L&&#65533;OW&#65533;V&#65533;&#65533;&#65533;&#65533;,zQD&#65533;*&#65533;)T&#65533;OZ&#65533;Z&#65533;H&#65533;&#65533;D&#65533;O&#65533;bGm4T+&#65533;&#65533;#V&#65533;BQ&#65533;d&#65533;*XT(W&#65533;Q&#65533;%{P&#65533;X	G@&#135;&#65533;&#65533;R &#65533;#Q&#65533;&#65533;&#65533;&#65533;&#65533;-n&#65533;`&#65533;&#65533;&#65533;&#65533;&#65533;&#65533;-p&#65533;ac&#65533;&#1157;.~&#65533;\&#65533;&#65533;&#65533;
&#65533;Y&#65533;
Qh&#65533;&#65533;&#65533;Q&#65533;Z&#65533;
Z&#65533;"T&#65533;D&#65533;%&1	I&#65533;&#65533;&#65533;&#65533;&#65533;&#65533;&#65533;&#65533;q&#65533;"&#65533;
&#65533;&#65533;C,&#65533;"Y"&#65533;&#65533;d#&#65533;&#65533;I!1%ILB{X&#65533;&#65533;&#65533;&#65533;*H&#65533;
S(&#65533;&#65533;&#65533;&#65533;5&#134;'K&#65533; j&#135;3dag&#65533;Pp8&#65533;w&#65533;Ov&#404;&#65533;&#65533;-A&#65533;@&#65533;&&#65533;&#65533;@}H"&#65533;&#65533;Db@&#65533;&#65533;C&#65533;&#65533;&#65533;&#65533;]&#65533;g c&#65533;A&#65533;F&#65533;&#65533;1,rJ&#65533;6&#65533;&#65533;l&#65533;;IH&#65533;&#65533;&#65533;&#1516;&#65533;AS&#65533;&#65533;	0&#1024;&#65533; pA&#65533;&#65533;B<&#65533;rM&#65533;&#65533;Sjb&#65533;&#65533;M&#65533;s8&#329;&#938;&#65533;&#594;m&#65533;7&#65533;I&#65533;&#65533;&#65533;&#65533;&#65533;&#65533;uuF&#1865; &#65533;&#65533;H"FA@&#65533;&#65533;,``&#65533;&#65533;&#65533;4&#65533;&#65533;:&#65533;]&#65533;&#65533;8&#65533;&#65533;us&#659;&#65533;&#65533;&#65533;"&#65533;&#65533;Ey&#65533;Mr&#65533;&#511;&#65533;&#65533;&#65533;!&#65533;k2&#65533;b&#65533;&#65533;&#65533;&#65533;R&#65533;&#65533;f&#65533;&#65533;&#65533;a&#65533;T&#65533;;&#65533;&#550;:&#65533;qCr3@&#65533;P>lNlJX]&#65533;&#65533;&#65533;&#65533;~&#65533;{&#65533;&#65533;&#65533;&#65533;:&#65533;&#65533;&#65533;&#65533;&#65533;&#65533;5&#65533;Ak&#656;'2&#65533;2&#65533;j&#65533;]*b&&#65533;8&#65533;R&#65533;(&#65533;u&#65533;}6&#1313;-J&#65533;&#65533;,Ld&#65533;1&#65533;Q&#65533;&#65533;0$!&#65533;)F6&#65533;c&#65533;n\#	U&#65533;d&#65533;&#65533;c&#65533;4&#65533;((&#65533;B&#65533;U&#65533;&#65533;$]BL&#65533;&#65533;X&#65533;;&#65533;&#65533;%&#65533;*&#65533;&#65533;&#65533;&#65533;&#65533;&#65533;!KhT&#65533;z&#65533;&#65533;V&#65533;&#65533;&#65533;h&#65533;&#65533;D&#1293;&#65533;&#65533;E
S&#65533;&#65533;T*NA$4&
&#65533;E,`&#65533;/&#65533;&#65533;&#65533;X&#65533;*&#65533;&#522;T&#65533;"&#65533;3&#65533;"&#65533;T&#65533;*>B&#65533;&#65533;&#65533;&#65533;&#65533;&#65533;&#65533;	P&#65533;rW&#65533;&#65533;E/|&#65533;&#65533;\p&#65533;X&#65533;&#65533;E0&#65533;&#65533;&#65533;^,K&#65533;X'&#65533;Yi-x&#65533;U&#65533;&#360;F&#65533;&#65533;.N
t&#65533;!&#65533;&#65533;&#65533;&#1064;&#365;mi&#65533;S#1z9nn&#65533;&#65533;Wf&#65533;L&#65533;p&#65533;&#65533;&#65533;&#65533;H`&#65533;&#65533; &#65533;&#65533;-d&#65533;
M(&#65533;&#65533;&#65533;/&#65533;&#65533;&#65533;X p&#65533;9&#65533;&#65533;5|&#65533;Cd&#65533;T&#65533;v&#65533;^_&#65533;&#65533;&#65533;&#65533;&#65533;&#65533;&#65533;&#65533;&#65533;(&#65533;Sr&#65533;&#65533;g&#65533;G(&#65533;q&#65533;&#65533;~W&#65533;0,']+6&#65533;&#65533;&#65533;&#65533;v&#65533;&#65533;+m^!"&#65533;C&#1813;l1+X&#65533;&#65533;>&#65533;A
5&#65533;&#65533;&#65533; &#65533; &#65533;&#65533;&#65533;P&#65533;&#1057;%.&#65533;&#65533;&#65533;&#65533;&#25785;<N.&#65533;[.&#65533;&#65533;f&#65533;&#65533; &#65533;(&#651;&#65533;&#65533;h&#65533;&#65533;&#65533;&#65533;@&#65533;&#65533;&#65533;&#65533;&#65533;5C$&#65533;Jh&#65533;h`&#65533;p	p 8&#65533;&#65533;&#827;]&#65533;&#65533;&#65533;b&#65533;&#65533;8&#65533;qB&#65533;&#65533;&#65533;&#65533;k&#65533;eo.w&#65533;/h&#65533;&#65533;<&#65533;&#376;&#65533;u&#65533;e&#65533;&#65533;&#65533;3&#65533;I&#65533;&#65533;&#65533;&#65533;&#65533;}yQ&#65533;wMGx&#3344;=&#65533;FX&#65533;&#65533;j@&#65533;&#65533;&#65533;@	8&#65533;ny0h&#65533;&#65533;]G&#65533;&#65533;Q&#65533;&#65533;&#65533;&#65533;&#891;!h&#65533;'&#65533;&#65533;&#65533;KbY&#65533;!&#65533;G#jBrV&#65533;&#65533;"	}O&#65533;S&#65533;tg+J&#65533;ECZZ&#65533;bQ&#65533;h&#65533;&#65533;&#65533;&#65533;lCm&#676;&#65533;|}=&#65533;&#65533;&#65533;R(<A&ARB&#65533;&#65533;&#65533;&#65533;&#65533;&#65533;$&#65533;u&#65533;&#65533;&#65533;&#26714;6q	&#65533; e&#65533; n&#65533;C&#65533;}&#65533;$N&#65533;&#65533;&#65533;#&#65533;"[4&#65533; "&#65533;`&#65533;xK&#65533;&#65533;&#65533; O&#65533;tEx"&#65533;&#65533;K"&#65533;
&#65533;&#65533;I&#65533;&#65533;,&#65533;p&#65533;(){&#65533;g&#65533;&#65533;~&#65533;&#65533;H&#65533;&#65533;.J&#65533;L&#65533;TDS
&#65533;DM&#1412;&#65533;&#65533;&#65533;&#65533;M&#65533;&#65533;&#65533;&#65533;&#65533;&#65533;&#65533;&#65533;,&#65533;Dj+&#65533;gHJ&#65533;@
&#65533;'M&#65533;&#65533;g|V&#65533;&#65533;p$&#65533;`p&#65533;&#65533;/&#65533;b&#65533;3&#65533;6W30&#65533;6lSQ&#65533;7&#65533;&#65533;0q&#65533;lx&#65533;&#65533;0	&#65533;p	&#65533; 
&#65533;`z&#65533;f`&#65533;L0B&#65533;W0n&#65533;?&#65533;qpdPj&#65533;[&#65533;`x 4C&#65533;Z&#65533;&#65533;&#65533;&#65533;&#65533;<o&#65533;&#65533;&&#65533;@/X&#65533;%&#65533;&#65533;d&#65533;&#1290;S&#65533;L&#65533; 	&#65533;@4&#65533;&#65533;Qq&#65533;U@&#65533;hH0_&#65533;kS&#65533;6sC7&#65533;&#65533;q&#65533; Q&#65533;h&#65533;	&#65533;:&&#65533;r%7:&#65533;S@Pv&#65533; 3&#65533; &#65533;h >s&#65533;v@g&#65533;Y&#65533;&#65533;y &#65533;&#65533;&#65533;&#65533;Cr&#65533;TF&#65533;&#65533;&#65533;&#65533;uS77^3ZhUrc&#65533;\ &#65533; c7&#65533; &#65533;]pQn'90&#65533;9&#65533;&#65533;&#65533;&#65533;3&#1097;&#65533;&#65533;&#65533;]&#65533;&#65533;E?{&#65533;x&#65533;E9d&#65533;&#65533;&#65533;&#65533;&#65533;>&#65533;]&#2005;o+&#594;T!ut&#65533;&#65533;&#65533;&#65533;]&#65533;AtB&#65533;&#65533;2&#65533;&#65533;&#65533;&#65533;w0!|&#65533;&#65533;Q'y&#65533;q&#65533;&#65533;&#65533;^&#65533;&#65533;&#65533;&#65533;&#65533;&#65533;&#65533;&#65533;&#65533;&#65533;n`&#65533;&#65533;B&#65533;&#65533;^&#65533;&#65533;V&#65533;o&#65533;fp	&#65533;pC&#65533;&#65533;	&#65533;&#65533;	DTC`2m:&#65533;#Wf!&#65533;I&#65533;GK&#65533;&#65533;-&#65533;&#65533;KX&#65533;g&#65533;&#65533;f&#65533;&#65533;E&#65533;pb&#65533;&#65533;"r#."K&#65533;`F&#65533;&#65533;'&#1079;	&#65533;&#65533;&#65533;&#65533;WF&#65533;&#65533;)&#65533;@	b&#65533;.cR	&#65533;&#65533;-F&#65533;$H&#65533;*&#65533;#&#65533;T2&#65533;7#-&#65533;&&#65533;t'&#65533;&#65533;'eDI&#65533;p
&#65533;&#65533;)&#65533;Bg&#65533;p&#65533;&#65533;&#65533;g!Bi&#65533;0x}(&#65533;&#65533;K&#65533;&#65533;D&#65533;&#65533;)&#65533;`&#65533;^vK'&#65533;g&#297;
u&&#65533;pi&#65533;P&#65533;i&#65533;xf&#65533;&#65533;g&#65533;&#65533;C&#65533;dH&#44185;&#65533; &&#65533;0&#65533;Z&#65533;42S&i&#65533; &#65533;`&#65533;&#65533;&#65533;vi&#65533;b,&#65533;&#65533;&#65533;&#65533;&#65533;&#65533;&#65533;&#65533;p&#65533; -&#65533;&#65533;&#65533;S8!&#65533;t"*&#65533;J&#65533;*w&#65533;C&#65533;&#65533;P*&#65533;&#65533;/&#65533;0&#65533;&1Wr%&#65533;rS0&#65533;4&#65533;&&#65533;&#65533;xZ&#65533;&#65533;	uBk&#65533;&#65533;&#65533;&#65533;w0k@^&#65533;SP^Pl0&#65533;h&#65533;e&#65533;g &#65533;&#65533;oPF&#65533;[@&#65533;&#65533;sl%qK&#65533;&#65533;X5 S&#65533;L"P&#65533;PPM	"%&#65533;&#65533;&#65533;4&#65533;&#65533;5&#65533;&#65533;&#65533;&#65533;Z&#65533;e&#65533;U
1lCl&#65533;&l&#65533;&#65533;"Q'&#65533; +&#65533;&#65533;/&#65533; l&#65533;&#65533;'&#65533;&#65533;&#65533;(&#65533;&#65533;r&#65533; P &#65533;J&#65533;&#65533;&#65533;&#65533;Aw09?1:&#1481;r7&#65533;&#65533;C5&#65533;CZJ&#65533;5&#65533;S&#65533;|'tO&#65533;9j&#65533;UIJ&#65533;&#65533;PV&#65533;lZ&#65533;^&#65533;`3&#65533;;&#65533;S &#65533;CP|pQ#&#65533;&#65533; &#65533;^&#65533;3&#65533;=xq&#65533;&#65533;&#65533;&#65533;&#65533;&#65533;&#65533;&#65533;=&#65533;&#65533;xat&#65533;s6&#65533;n&#65533;g&#65533;&#65533;8&#65533;&#65533;&#1683;\&#65533;>&#65533;&#65533;<&#65533;J&#65533;&#65533;[Fy&#65533;w:Yy&#65533;31&#65533;:O&#65533;A&#65533;&#65533;1=$&#65533;z&#65533;&#65533;&#65533;?&#65533;&#65533;&#65533;&#65533;o&#65533;o&#65533;&#65533;3&#65533;g&#65533;&#65533;y&#65533;?&#1775;l&#65533;&#65533;yC&#65533;P	&#65533;6@&#65533;&#65533;&#65533;&#65533;4OBH&#65533;&#65533;&#65533;T.mBE/I&#65533;&#65533;&:&#65533;#&#65533;&#65533;
)&#65533;&#65533;?rE&#65533;&#65533;
&#65533;PK&#65533;&#1179;&&#65533;K0KI&#65533;w&#65533;&&#65533;&#65533;t$&#65533;P&#65533;pD&#65533;&#65533;&&#65533;"&#65533;`&&#65533;	&#65533;&#65533;d&#65533;&#65533;H&#65533;$&#65533;&#65533;&#65533;IT$$t&#1280;}"F&#65533;&#65533;|&#65533;&#65533;{kG&#65533;&#65533;K&#65533;&#65533;)&#65533;&#65533;&#65533;c&#65533;EHg["&#65533;@&#553;&#65533;&#65533;&#65533;eo&#65533;e&#65533;y&#65533;&#65533;PM&#65533;&#1310;&#65533;&#65533;&#65533;&#65533;&#65533;E&#65533;&#65533;&#65533;&#65533;&#65533;M&#65533;P&#553;}_t
&#65533;&#65533;	&#65533;&#65533;.&#615;H&#65533;&#65533;&#65533;	P &#65533;-P&#65533;	&#65533;`
%FF&#65533;&#65533;&#65533;&#65533;&#65533;&#65533;&#65533;&#65533;FN&#65533;&#65533;,&#65533;&#65533;&#65533;&#65533; &#65533;i&#65533;&#65533;8&#65533;&#65533;tJ&#65533;&#65533;&#65533;<&#65533;#\&#65533;C&#65533; P&#65533; +`0J4ixU&#65533;a/Y&#65533;/&#65533;^JV&#65533;v&#65533;&#392;q&#65533;&#65533;v&#65533;	&#65533;&#65533;	=&#65533;&#65533;u&#65533;ym`d`i&#65533;&#65533;6m&#65533;&#65533;F&#65533;&#65533;&#65533;s&#65533;\&#65533;a&#65533;z0&#65533;&#65533;5&#65533;{q&#65533; D&#65533;&	g &#65533;&#65533;&#65533; %&#65533;&#65533;&#65533;	&#65533;h&#65533;t&#65533;p^:&#1675;sU&#65533;/&#65533;/&#65533;&#65533;Z&#65533;U&#65533;;&#65533;J4f5[g&#65533;a&#65533;&#65533;&#65533;Pf&#65533;&#65533;&#1148;&#65533;&#65533;&#65533;9S1,&#65533;&#65533;&#65533;&#65533;Y 4Q&#65533;&#65533;z&#65533;&#65533;Q&#65533;:w&#65533;~&#65533;&#65533;Z&#65533;x&#65533;Na5o&#1481;&#65533;&#65533;\F&#65533;[jU&#65533;&#65533;&#65533;h&#65533;p&#65533;o&#65533;&#65533;^0&#65533;&#65533;&1v&#65533; )&#65533;g&#65533;TQ&#65533;2SV&#65533;&#65533;<xP@q1&#65533;:&#65533;=&#65533;{q?n&#65533;&#65533;w=Sw&#65533;e&#429;&#65533;&#65533;&#65533;&#65533;&#65533;s&#65533;&#65533;\&#65533;*&#65533;zG&#65533;&#65533;&#1681;D&#65533;<&#65533;\&#65533;4&#65533;=qqo&#65533;so&#65533;
&#65533;Y,*@&#65533;B V?,&#65533;&#65533;&#65533;&#65533;:=&#65533;A/T?&#65533;I&#65533;&#65533;&#65533;_&#65533;&#65533;&#65533;&#65533;&#620;&#65533;&#666;&#65533;&#65533;n&#65533;&#65533;&#65533;&#65533;
&#65533;0&#65533;&#65533;7EV&#65533;x&#65533;x&#65533;&#65533;J&#65533;	RG3&#65533;&#65533;&#65533;&#65533;&#65533;i&#65533;A&#65533;)&#65533;&#65533;&#65533;a&#65533;)&#65533;d&#65533;&#65533;&#65533;e,&#65533;K&#65533;"L&#65533;wL&#65533;	K2&#65533;&#65533;d&#65533;4p&#65533;i	&#65533;&#65533;	&#65533;R
&#65533;&#65533;&#65533;a9O&#65533;&#65533;&#65533;&#65533; VF&#65533;&#65533;&#65533;&#65533;&#65533;&#777;&#65533;g&#65533;&#65533;!&#65533;RL&H&#65533;C9&#1280;&#65533;&#65533;I&#65533;(&#65533;&#65533;&#801;&#65533;K&#65533;&#65533;
&#65533;)&&#65533;$b&#65533;=&#65533;&#65533;&#65533;&#65533;` &#65533; J&#65533;&#65533;k&#65533;y&#65533;&#65533;&#65533;M&#65533;&#3502; F &#65533;K&#65533;&#65533;&#65533;I&#65533;&#65533;b&J&#65533;.&#65533;(+T&#65533;G&#65533; &#65533;&#65533; 	y&#65533;&#65533;&#65533;t&#65533;&#65533;&#65533;+&#65533;&#65533;&#65533;&#65533;&#65533;&#65533;i&#1492;&#65533;-&#65533;&#1051;'f&#65533;-&#65533;&#65533;&#65533;&#65533;-b!&#65533;&#65533;	&#65533;K	G&#65533;&#65533;xQe
&#1419;0 &#65533;&#65533;&#65533;&#65533;&#65533;h7a37#/&#65533;/&#65533;p(/&#65533; 	&#236;F&#65533;p&#65533;&#65533;UA&#65533;&#65533;'&#65533;?h \&#65533;b&#65533;&#65533;k`g&#65533;&#65533;&#65533;5z&#65533;k#7&#65533;f/T 	&#65533;&#1616;PgA&#65533;%@&#65533;L<&#65533;L&#65533;&#65533;&#65533;l#0&#65533;&#65533;@D/&#65533;/&#65533;]/nM&#65533;&#65533;&#65533;&#65533;%Z&#65533;p#&#65533;&#65533;&#65533;4&#65533;&#65533;&#65533;=Q&#65533;l4&#65533;bW@ &#65533;d0&#65533;L?&#65533;Ze&#65533;vR&#65533;&#65533;A&#65533;&#65533;E&#65533;XA&#65533;}&#65533;&#65533;&#65533;zyq&#65533;\@\q&#65533;md&#65533;66&#65533;q9q&#65533;a`(00 &#65533;&#65533;&#65533; " Y&#65533;vP&#65533;&#65533;&#65533;	 &#65533;P~&#65533;&#65533;&#65533;zD<x&#65533;&#65533;&#65533;&#65533;&#65533;&#465;&#65533;Z&#551;&#65533;=&#65533;&#65533;&#65533;&#65533;&#65533;?&#65533;&#658;#>&#65533;&#65533;zp1&#65533;&#65533;&>l=&#65533;&#65533;&#65533;&#65533;&#65533;>&#65533;A&#65533;r t&#65533;f&#65533;$g&#65533;o&#65533;&#65533;&#65533;a&#65533;&#65533;T&#65533;&#65533;&#65533;B&#65533;&#65533;=&#65533;&#65533;@C&#623;&#65533;&#65533;&#65533;&#65533;EL&#65533;v&#65533;&#65533;&#65533;&#65533;@&#65533;&#65533;&#65533;&#65533;Z&#65533;&#65533;&#65533;&#65533;&#65533;&#65533;1bPi&#65533;S~&#65533;&#65533;&#65533;&#65533;B	&#65533;P&#65533;&#65533;&#65533;p&#65533;&#65533;B&#65533;&#65533;&#65533;{ayCF&#65533;=&#65533; W&#65533;&#65533;S&#65533;D&#65533;&#65533;p&#65533;&#65533;("&#65533;Bg&#65533;&#65533;JD!=V&#913;&#65533;HP&#41603;dD&#65533;&#65533;(~2&#65533;&#65533;p&#65533;&#65533;&#65533;GT&#65533;]E6KK&#65533;&#65533;K&#65533;&#65533;K&#65533;)&#65533;~I&#65533;{&#65533;W&#65533;&#65533;9&#65533;2vC&#65533;&#65533;D&#65533;F&#65533;Wb%&#1139;&#65533;&#65533;I&#65533;&#65533;&#65533;&#65533;&#1988;&#65533;&#65533;&#1274;~Ky&#65533;O&#65533;i&#65533;&#65533;	&#65533;&#65533;&#65533;R&#65533;!p
&#65533;y&#1360;Y&#65533;a&#65533;*&#65533;&#65533;\&#65533;L&#65533;@H&#65533;&#65533;&#65533;	&#65533;&#65533;
&#65533;0&#65533;T&#65533;&#65533;&#65533;M&#65533;&#65533;&#65533;I&#65533;&#65533;.&#65533;KM&#65533;~&#65533;&#65533;-&#65533;R&#65533;GR&#65533;I&#65533;&#65533;&#65533;&#65533;&#65533;3=%1E%CV r&#65533;b&#65533;V&#65533;l&#1128;&#65533;s&#65533; l&#65533;Zb&#65533;m&#65533;&#65533;^&#65533;k&#65533;P&#65533;P8t2)&#65533;&#65533;e&#65533;0&#65533;A&#65533;&#65533;k]&#65533;`&#65533;&#65533;1D&#65533;Z&#65533;&#65533;&#65533;&#65533;&#65533;&#65533;u 5%&#65533;b&#65533;[&#65533;4&#65533;t:&#65533; &#65533;&#65533;p&#65533;&#65533;&#65533;n&#65533;s&#65533;&#65533;h&#65533;&#65533;&#65533;mQ&#65533;TX&#65533;&#65533;!1&#65533;&#65533;K&#65533;&#65533;j80&#65533;p&#65533;5&#65533;&#65533;&#65533;&&#65533;W&#65533;[&#65533;eS&#65533;&#65533;S@d3&#65533;lJq? &#65533;o&#65533;&#65533;&#65533;&#65533;&#65533;39=&#65533;&#65533;&#65533;&#65533;&#65533;x0Iua&#65533;/&#65533;&#65533;q&#65533;'&#65533;&#65533;Si&#65533;1&#65533;@c&#65533;&#65533; pJ&#65533;up&#65533;p&#1369; &#65533;K&#65533;2&#65533;&#65533;n&#65533;&#65533;p&#65533;&#65533;c&#65533;&#65533;1B$3&#65533;&#65533;&#65533;&#65533;9&#65533;&#65533;Q@&#65533;?&#65533;3&#65533;&#65533;&#65533;w&#65533;&#65533;&#65533;A^Ci&#65533;&#65533;S>&#65533;a>&#65533;&#65533;t&#65533;m7&#65533;ap&#65533;!&#65533;&#65533;&#13349;3x&#65533;wC&#65533;&#65533;&#65533;&#65533;y&#65533;U&#65533;&#65533;&#65533;B&#65533;&#65533;&#65533;&#641;&#65533;XY&#65533;r0&#65533;&#65533;&#65533;O&#1659;j0&#65533;&#65533;QAm&#65533;&#65533;b`kP^ik&#65533;	ZJ4&#65533;&#65533;9&#65533;&#65533;&#65533;&#65533;>&#65533;&#65533;&#65533;i'O&#65533;D&#65533;*&#65533;&#65533;&#65533;CN&#65533;(Q&#65533;&#65533;&#595;(R5&#65533;&#65533;j&#65533;(PC&#65533;&#65533;H&#65533;&#65533;U&#65533;Z&#65533;l&#65533;jU&#65533;S&#65533;4&#65533;R&#65533;&#65533;&#65533;GP?q&#1716;I&#65533;%K&#65533;&N&#65533;4i"E&#65533;&#65533;@&#65533;J&#65533;&#65533;T(&#65533;{v&#65533;&#65533;&&#65533;&#65533;&#65533;&#65533;b&#65533;&#65533;TF&#65533;&#65533;R&#65533;&#65533;R&#65533;M&#65533;&#65533;P&#65533;ZR+&#1287;	qz&#23136;&#65533;Oy&#65533;*e&#65533;&#65533;*&#65533;&#65533;^&#346;&#65533;U,Z&#65533;&#65533;n&#65533;&#65533;&#65533;q&#65533;^&#65533;r&#65533;&#65533;K&#1519;]&#65533;j&#834;ux&#1451;&#65533;&#65533;A&#65533;z%K&#65533;&#65533;Y&#65533;`&#65533;&#65533;i&#65533;&#65533;(P&#65533;>&#65533;&#65533;&#65533;J&#65533;A&#65533;&#65533;&#65533;7&#65533;F&#65533;,%*I&#65533;)W&#65533;pQ&#65533;u&#65533;&#65533;&#65533;^&#65533;xA&#492;&#727;/\&#65533;&#65533;&#1770;EK,&#1066;b&#65533;
&#65533;	&#65533;VQ&#65533;2&#65533;tI&#65533;U&#65533;&#65533;&#65533;n&#65533;&#65533;&#65533;"E&#65533;9&#65533;M1S&#65533;M&#65533;&#65533;&#65533;Gy$G&#1645;&#65533;D&#65533;&#65533;&#65533;=&#65533;&#547;&#65533;B&#65533;[&#65533;&#65533;H$&#65533;9dD&#65533;DB\&#65533;@I(&#65533;&#65533;<&#65533;AF	$@ 	dBj&#65533;=&#65533;<&#65533;H#&#65533;.&#65533;H&#65533;7&#1928;&#65533;9&#65533;&#65533;&#65533;&#65533; &#65533;A?&#65533;&#65533;?bdCi$&#65533;R7H&#65533;$&#65533;&#273;G&#65533;&#65533;&#65533;(&#65533;&#65533;&#65533;AB&#65533;&#65533;A)dNB&#65533;q&#65533;9&#65533;&#65533;RC&#65533;L&#272;<A&#65533;CQ&#65533;C94&#65533;C&#65533;&#65533;BQ&#65533;BB&#65533;4&#65533;&#65533;A&#65533;&#65533;&#65533;M&#65533;&#65533;S9&#65533;&#65533;&#65533;2&#65533; &#65533;&#65533;
(@&#65533;
b&#65533;&#65533;&#65533;c&#65533;:&#52259;:&#65533;&#65533;&#207;q&#65533;cV:p&#65533;C&#65533;Yi&#65533;&#65533;b&#65533;&#1422;y&#65533;#=&#65533;&#65533;&#65533;=&#65533;&#65533;<&#65533;&#65533;&#65533;\&#65533;&#65533;&#65533;;&#65533;&#65533;#M)&#65533;R@&#65533;&#529;G=&#65533;&#65533;C&#65533;k&#65533;&#65533;R&#65533;7&#536;&#65533;&#65533;	0&#65533; &#65533;-&#65533;&#65533;00a&#65533;)&#65533; D8&#65533;<&#65533;1&#65533;;f&#65533;&#65533;V:&#65533;&#65533;&#65533;a&#65533;#&#65533;7&#1792;c&#65533;7:fc&#65533;6BFr&#65533;&#65533;56&#65533;V&#65533;&#65533;&#65533;&#65533;&#65533;&#65533;b&#65533;&#65533;#d&#65533;&#65533;&#65533;$&#65533;&#65533;Y&#65533;&#65533;}&#1928;i&#65533;5Y&#65533;&#65533;6z&#1438;5&#65533;:&#65533;&#65533;4&#1416;#XYe]Z&#65533;:&#65533;&#65533;cZ>&#65533;&#65533;xV\5&#65533;X&#65533;?&#65533;&#65533;&#65533;7&#65533;@#j&#65533;&#65533;Z8&#1680;&#65533;&#65533;"&#65533;&#65533;&#65533;7&#65533;&#65533;&#65533;#&#65533;&#65533;&#65533;o&#65533;K&#65533;#o6&#65533;8&#65533;5&#65533;&#65533;&#65533;&#65533;>&#204;2&#65533;0&#65533;-&#65533;&#65533;&#65533;K2&#65533;&#65533;E&#65533;&#65533;&#65533;2&#65533;EMJ&#65533;&#65533;&#65533;&#65533;K&#65533;&#65533; &#65533;&#65533;*&#65533;0e&#65533;&#65533;@&#65533;k$&#65533;>&#65533;+R&#65533;Je,&#65533;&#514;I&#65533;&#65533;hB$&#65533;P&#65533;
&#65533;J44&#65533;(M&#65533;+SF&#65533;$u&#65533;x&#65533;$&#65533;4*&#21780;R1&#65533;TT
&#65533;%&#65533;&#65533;o%&#65533;&#65533;&#65533;:&#65533;&#65533;&#65533;&#65533;&#65533;&#65533;&#65533;&#65533;&#65533;&#65533;&#65533;&#65533;|:&#65533;t&#65533;RQ)&#65533;&#65533;l&#65533;&#65533;&#65533;-|1b#&#65533;&#65533;}&#65533;&#65533;]H&#65533;2&#65533;x&#65533;-8&#65533;&#1032;E&#65533;)y&#65533;,j&#65533;&#1372;&#65533;&#65533;&#65533;
y&#65533;&#65533;&#65533;&#65533;x"'&#65533;&#65533;nzCF&#65533;'&#65533;&#65533;&#65533;Q:&#65533;
X&#65533;&#65533;:&#65533;&#65533;.l&#65533;&#65533;&#65533;&#65533;&#65533;&#65533;&#65533;w&#65533;&#65533;[h&#65533;;&#65533;q&#65533;)Lh&#65533;&#65533;&#65533;zA&#65533;U&#65533;s&#65533;&#65533;9&#65533;K&#65533;&#65533;&#65533;%&&#1121;0U&#138;x&#65533;H]&#65533;b	Jp	A[&#65533;&#65533;#1&#65533;?P&#65533;YHDQ"&#65533;EKz_LP#&#65533;3	1&#65533;7&#65533;&#65533;&#65533;$>t&#65533;AXIFq&#65533;&#65533; &#65533;&#65533;H&#65533;h&#65533;@&#65533;7&#65533;z&#65533;&#65533;&#65533; &#4590;MKZ~x&#65533;&#65533;$A&#1136;K&#65533;q&#65533;&#65533;&#65533;%2=&#65533;(&#65533;&#65533;&#65533;"
&#65533;&#65533;&#65533;(Ou&#65533;&#65533;&#65533;&#65533;'D "D&#65533;&#65533;S&#65533;<g(D)*&#65533;&#65533;&#65533;&#1315;$&#65533;&#65533;&#65533; *?&#65533;&#65533;&#65533;b$%Rf&#65533;&#65533;2&#65533;&#65533;Ju&#65533;T % B`&#65533;&#65533;a&#65533;Mg&#65533;&#65533;d&#65533;<&#65533;Lh&#65533;*V&#65533;V4uNlb&#65533;&#65533;&#65533;&#308;u;<&#65533;b;[&#65533;&#65533;p=Pi\5D&#65533;51	&#65533;&#65533;Z<&#65533;&#65533;4&#65533;,&#65533;`X @ &#65533;&#65533; &#65533;@&#65533;&#1029;8"JQa],&#65533;&#65533;@&#65533;AY&#65533;:&#65533;&#732;e&#65533;_i,os&#65533;&#65533;&#1408;&#65533;3&#65533;qo &#1169;<&#65533;&#65533;&#65533;+&#65533;E3&#65533;&#65533;Jv$&#65533;!&#606;95h&#65533; &#65533;+&#65533;-&#65533;&#65533;&#65533;&#65533;&#65533;&#65533;66]&#65533;avX&#65533;&&&#65533;&#65533;IU[&#65533;&#65533;&#65533;&#1713;&#1926;O&#65533;>&#1387;nH&#65533;&#65533;d&#65533;&#65533;&#65533;om&#65533;S&#2016;&#65533;&#65533;!nf{&#65533;[&#65533;pF&#65533;5&#65533;Ar&#65533;[<f&#1340;&#65533;&#65533;b&#65533;&#65533;PJT&#139;&#65533;P&#65533;!>'	&#65533;l@3]C&#65533;	Ld&#65533;?YO&#65533;8&#65533;&#65533;&#65533;&#65533;E&#65533;&#65533;&#65533;&#65533;g&#65533;&#65533;&#65533;&#65533;t&#65533;&#65533;&#65533;ZR"B&#65533;&#65533;6&#65533;&#65533;&#65533;k&#675;&#65533;&#65533;v&#65533;&#65533;&#65533;k=LH&#65533;$&#65533;&#65533;&#65533;&#65533;M&#65533;,(I&#65533;X&#65533;'B&#65533;&#65533;&#65533;&#65533;&#65533;&#65533;&#65533;G<S&#65533;&#65533;+&#65533;cHi&#65533;bNh.&#65533;y,n&#65533;R&#65533;&#65533;&#65533;&#65533;&#65533;&#65533;&#65533;-&#65533;@a&#65533;b&#65533;/&#65533;&#65533;[&#65533;":&#65533;&#65533;`\&#65533;
&#65533;&#65533;/&#65533;&#65533;iR&#65533;S(&#65533;<vq&#65533;^k=&#65533;&#65533;&#65533;"&#65533;&#65533; &#65533;<"&#65533; &#65533;*r&#65533;`^&#65533;&#65533;&#65533;&#65533;Et*&#65533;D&#65533;8;&#65533;&#65533;EgZ!&#65533;6@&#65533;/3&#65533;&#65533;&#65533;r&#65533;(&#65533;o&#65533;X&#65533;&#65533;&#65533;Gtr{&#65533;&#65533;?&#65533;Lb>lt#&#65533;A("t&#65533;&#65533;&#65533;O&#65533;w&#65533;H4&#65533;&#65533;&#65533;&#65533;&#65533;
=&#65533;1&#1895;&#65533;T&#65533;"
#S&#65533;bi;CP&#65533;&#65533;&#1482;i&#65533;}e&#65533;&#65533;A&#65533;&#65533;Jw""&#65533;&#65533;&#2032;r&#65533;
&#65533;s$&#65533;8b&#65533;&#65533;&#65533;&#65533;&#65533;&#65533;&#65533;4&#65533;&#65533;&#65533;Q&#65533;`"&#65533;&#65533;'C&#65533;s&#65533;,5&#65533;&#65533;&#65533;LT&#65533;&#65533;&#1290;&#65533;&#65533;.&#65533;&#65533; wIH&#65533;&#65533;Z&#65533;&#65533;pd@_&#65533;&#65533;&#65533;&#65533; 7&#65533;&#672;&#65533;&#65533;Z	&#65533;&#65533;&#65533;"&#65533;b/&#65533;&#65533;c&#65533;,p&#65533;T&#65533;f&#65533;VZ&#65533;J&#65533;+AW	G&#65533;*V&#65533;&#65533;unn&#65533;!&#65533;&#65533;8&#65533;"&#65533; !&#65533; @@H&#65533;&#65533;&#65533;H $&#65533;&#65533;&#1032;K&#65533;&#65533;.&#65533;&#65533;!&#65533;0S&#65533;"X&#65533;&#65533;)&#65533;WX&#65533;&#65533;a&#65533;d&#65533;a&#65533;&#24973;	gF&#65533;Y_&#65533;&#65533;&#1548;&#65533;Mo|U&#65533;&#65533;&#65533;&#65533;&#65533;&#65533;&#65533;&#65533;3&#65533;&#65533;0&#65533;X&#65533;&#65533;H3&#849;=&#65533;&#65533;&#65533;xn&#65533;&#65533;&#65533;&#1133;&#65533;&#65533;W&#65533;&#65533;mcx&#65533;&#65533;&#646;4&#65533;*n&#65533;&#65533;e&#65533;:&#65533;t&#65533;&#65533;&#65533;cq&#65533;&#65533;&#65533;B&#65533;&#1356;5d&#65533;.&#65533;&#65533;H&#65533;&#65533;&#65533;ZD$*&#65533;	&#65533;dwu&#65533;kHU&#65533;&#65533;&#65533;&#65533;&#1167;$IC&#65533;&#954;&#65533;qbt&#65533;P&#65533;(h&#9555;&#65533;&#65533;x&#65533;8	*N&#65533;&#2316;&#65533;q&#65533;&#65533;4&#65533;&#65533;V&#65533;=&#65533;aI4&#65533;&#65533;&#65533;&#65533;&#65533;]=&#65533;_DH&#65533;&#65533;&#65533;%ji&#65533;&#65533;&#65533;&#218;&#65533;MW&&#65533;c&#65533;E&#65533;&#1250;&#65533;&#65533;N&#65533;&#65533;&#65533;V&#65533;b&#65533;&#65533;&#65533;q&#65533;$&#65533;&#65533;&#65533;&#65533;.&#65533;&#65533;&#65533;&#65533;&#8759;&#65533;&#65533;q&#65533;&#1071;&#65533;5a&#65533;J:&#65533;D&#65533;,&#65533;&#65533;I&#65533;J%*&#65533;&#65533;d6&#65533;&#65533;&#65533;t&#65533;9$V&#65533;)Za&#65533;&#65533;X&#1649;&#65533;&#65533;&#65533;(^,&#65533;D&#65533;1h&#65533;&#65533;	M
Lh&#65533;&#65533;J&#65533;&#65533;&#65533;&#65533;@2Kh.G 6+&#65533;i)&#65533;&#65533;&#971;	&#65533;&#65533;&#65533;&#1592;&#65533;(&#65533;6z&#65533;8r>(&#65533;F&#65533;NP&#65533;&#65533;&#65533;#&#65533; ;1&#138;&#65533;&#65533;Mh!FH&#65533;A&#65533;$:&#65533;r&#1108;<&#65533;3&#65533;&#65533;&#65533;6&#65533;&#65533;4pu:7g&#65533;&#65533;Q7&#65533;&#65533;BK&#65533;&#65533;N"&#65533;D&#65533;4(&#65533;&#65533;&#65533;G&#65533;4&#65533;&#65533;%-&#143;I&#65533;!D95B&#65533;&#65533;&#65533;RsK&#65533;49&#65533;H	c:&#65533;T&#65533;&#65533;=y5X&#65533;sY&#65533;@i&#65533;7&#65533;&#65533;)Bg&#65533;&#65533;&#65533;&#65533;&#65533;5&#65533;&#65533;&#65533; U1 &#65533;&#65533;#&#65533;3x&#65533;`A&#65533;Y+&#65533;&#1667;j&#65533;*&#65533;&#65533;&#65533;B&#65533;#qe&#65533;j&#65533;&#65533;&#65533;&#65533;&#65533;Z&#65533;&#65533;&#65533;)&#65533;e&#65533;hQn&#65533;'f&#65533;{]&#65533;?@&#65533;&#65533;&#65533;2@&#65533;X&#65533; 	&#65533;(8 x&#65533;&#65533;.&#65533;B&#65533;&#65533;M&#65533;&#65533;&#65533;D&#65533;&#65533;9&#65533;t2&#65533;&#65533;r&#65533;&#65533;+&#65533;&#65533;&#65533;&#65533;9&#65533;&#65533;)b)9QT&#65533;8P&#65533;Y	E&#65533;&#65533;)j&#65533;&#65533;&#65533;&#65533;FN&#65533;&#65533;&#65533;&#65533;Y&#65533;&#65533;*&#65533;8(":&#474;&#65533;9&#65533;&#65533;&#65533;f&#65533;9&#65533;AE&#65533;&#65533;&#65533;&#65533;&#65533;&#65533;Z&#65533;&#65533;{9m&#65533;9&#65533;+&#65533;&#65533;&#65533;9&#65533;&#65533;m&#65533;&#65533;&#65533;b&#65533;&#549;)HY&#65533;&#65533;&#65533;*&#65533;R&#65533;&#65533;2J&#65533;EIF&#65533;&#65533;{-&#65533;P&#65533;AI&#65533;h&#65533;&#65533;=&#65533;2&#65533;h&#65533;,-&#65533;&#65533;&#65533;#&#65533;&#65533;&#65533;SX&#65533;&#65533; &#65533;&#65533;&#65533;	R 	RP&#65533;&#65533;&#648;&#65533;B&#65533;HI&#65533;`&#65533;."&#65533;&#65533;x&#65533;N&#65533;&#65533;&#65533;3&#65533;T`&#65533;&#1693;&#65533;&#65533;h=&#65533;=&#65533;l&#65533;&#65533;a&#65533;A&#65533;&#65533;@	&#65533;&#65533; &#65533;&#65533;"&#65533;&#65533;&#63176;&#65533;{I&#65533;&#65533;&#65533;&#65533;&#65533;&#65533;!`&#65533;&#65533;&#65533;&#65533;&#65533;&#65533;;&#65533;
&#65533;&#65533;&#65533;&#65533;&#65533;^&#561;^&#65533;&#65533;&#65533;&#65533;3&#65533;&#65533;U&#65533;&#65533;Vp&#65533;&#65533;1&#65533;QR&#65533;&#65533;&#65533;&#65533;2c&#65533;?&#65533;p&#65533;&#65533;Ih#&#65533;P>&#65533;&#65533;Y&#65533;9@&#65533;K&#65533;T0[L]`&#65533;&#65533;&#65533;&#65533;&#65533;&#65533;_ &#65533;^` &#133;Z&#65533;YPR&#65533;#&#65533;,T!dD&#65533;&#65533;x&#65533; &#65533;&#65533;&#832;#-&#65533;
U&#65533;.&#65533;&#65533;&#65533;&#716;I&#65533;&#1052;+&#65533;8&#65533;&#65533;W&#65533;&#65533;L&#65533;`&#65533;&#65533;&#65533;&#65533;2&#65533;&#65533;&#1658;	&#65533;&#65533;F8&#65533;&#65533;*&#65533;&#65533;A&#65533;&#65533;%&#65533;<&#65533;9&#65533;A3&#65533;&#65533;&#65533;97m&#65533;yDi&#65533;w&#1626;Nr&#65533;(t2&#65533;45&#65533;#5[S#5J&#65533;&#65533;:&#65533;41D&#65533;_&#65533;:&#65533;&#65533;L1&#65533;>Q&#65533;>92<&#65533;f26D&#65533;&#851;A&#65533;&#65533;yhi]4?&#515;5&#65533;&#65533; Uh2h&#65533;&#65533;&#65533;&#65533;%&#65533;<&#65533;*&#65533;&#65533;&#65533;&#65533;&#526;&#65533;[&#1110;lA&#1182;y&#65533;&#65533;&#65533;&#302;BE{b&#65533;&#65533;&#65533;&#65533;&#1270;&#65533;&#65533;&#65533;&#65533;&#65533;A8&#65533;&#65533;7&#65533;+&#65533;,-&#65533;&#65533;x&#65533; &#65533;	&#1024;@&#65533;&#65533;4&#65533;I&#65533;&#65533;@&#65533;`&#65533;&#65533;}&#65533;H&#65533;:p&#1233;U&#65533;$&#65533;&#65533;L&#65533;*&#65533;&#65533;&#65533;&#65533;JG&#65533;Z&#1313;{&#65533;&#65533;!&#65533;+(!GN&#65533;8P30&#65533;40&#65533;:&#65533;`&#65533;h9&#65533;ZHFu&#65533;&#65533;&#65533;\&#65533;'&#65533;&#65533;&#65533;&#65533;&#65533;+&#65533;+Q&#65533;&#1360;&#65533;9&#65533;	9e1MZ&#65533;&#65533;&#65533;:G!&#65533;&#65533;&#65533;&#65533;&#65533;k&#65533;&#65533;2 &#65533;xf&#65533;&#852;K&#65533;"&#65533;&#65533;&#65533;&#65533;	$&#65533;&#65533;&#65533;&#65533;0&#65533;COn&#65533;&#65533;&#817;
$CR &#65533;&#65533;&#65533;&#65533;&#65533;@&#65533;P&#65533;&#65533;@&#65533;&#65533;&#65533;&#65533;&#65533;&#65533;dl&#65533;
&#65533;W&#65533;HO&#65533;&#65533;&#65533;J&#291;&#65533;&#65533;<&#65533;&#65533;=&#65533;3&#65533;&#65533;&#65533;R/&#65533;Z&#65533;&#65533;	&#65533;A&#65533;&#65533;0X&#65533;XR &#65533;1&#65533; L&#65533;&#65533;@22#-P@	&#1168;ZxM&#65533;&#65533;#"&#65533;&#65533;_(L&#65533;K&#716;&#65533;&#65533;&#65533;Vx&#65533;&#65533;`X&#65533;&#65533;W&#65533;&#65533;&#65533;&#65533;&#65533;&#65533;R&#1053;&#65533;&#65533;&#65533;&#65533;&#65533;=4#&#65533;&#65533;LJ&#65533;&#65533;&#65533;&#65533;5 2@:H&#65533;L&#65533;U@[&#65533;&#65533;&#816;&#65533;^&#1541;^8L&#65533;&#65533;Z&#65533;a&#65533;K&#65533;(W@&#65533;&#65533;&#65533;H&#1549;@&#65533;&#65533;&#65533;&#65533;&#65533;&#65533;3&#65533;&#65533;&#65533;S&#65533;&#65533;&#65533;&#65533;&#65533;&#65533;Y&#65533;j&#65533;&#65533;QF@&#65533;iU@X&#65533;J&#65533;Sx&#65533;;&#65533;I&#65533;&#65533;&#1739;&#65533;\&#65533;OpKC2&#65533;t&#65533;A5>&#65533;&#65533;'&#65533;a&#65533;&#65533;&#65533;Q&#65533;Ed&#65533;&#65533;*7J&#1818;&#65533;4&#65533;#?h&#65533;`&#65533;BFQ&#65533;G&#65533;,Z&#65533;-&#65533;&#65533;/&#65533;O:&#65533;O]j&#65533;6&#65533;&#65533;&#65533;&#65533;\&#65533;%&#65533;M&#65533;&#65533;]&#65533;&#65533;&#65533;O&#13140;&#65533;&#65533;G&#65533;&#65533;G&#65533;~&#65533;&#65533;v&#65533;(&#65533;<H&#65533;&#65533;H 	h*P&#65533;y&#1355;&#65533;&#65533;gy&#65533;n{&#472;_&#65533;Bf&#65533;&#805;'&#65533;}&#65533;#&#65533;&#65533;&#65533;+&#65533;&#65533;'l&#65533;H&#65533;&#150;&#40510;&#65533;w:&#65533;FXB&#65533;&#65533;g;X&#65533;p&#65533;&#65533;&#65533;&#65533;h&#65533; &#65533;7H&#65533;x&#65533;H:&#65533;:&#65533;&#65533;&#65533;&#65533;&#65533;&#537;&#65533;&#65533;:&#65533;H&#65533;&#65533;R&#65533;&#65533;&#65533;;&#65533;&#65533;&#65533;4&#65533;Aw&#65533;&#65533;,=R&#1873;&#65533;RPt&#528;&#65533;KU&#65533;&#65533;&#65533;dqa6H&#65533;&#65533;&#65533;&#65533;&#65533;Y&#65533;&#65533;&#469;sR^&#1219;&#65533;!&#65533;&#65533;&#65533;&#65533;&#65533;b&#65533;sG,&#65533;&#11793;H&#65533;&#65533;8&#65533;&#65533;a&#65533;a,&#65533;&#1407;&#65533;&#65533;_oT+v,4HV&#65533;&#65533;&#65533;&#65533;-&#65533;&#7193;\&#65533;&#65533;&#1308;&#65533;[&#65533;&#65533;&#65533;&#65533;&#65533;"&#65533;{K&#65533;&#65533;c&#876;&#65533;&#65533;&#65533;<&#65533;&#65533;&#65533;&#1377;cFN&#65533;&#65533;&#65533;&#65533; \&#65533;H&#65533;&#1769;$&#65533;&#65533;3&#65533;&#65533;"<&#65533;LKzL&#65533;/&#65533;<&#179;&#65533;Q&#65533;&#65533;&#37641;Q&#65533;&#65533;&#65533;&#65533;&#65533;&#65533;&#65533;#&#65533;&#65533;&#65533;qU	W&#65533;?$&#65533;[N0\&#65533;&#65533;$&#65533;$J&#65533;_&#65533;&#65533;&#65533;|&#65533;&#65533;4	&#65533;&#65533;&#65533;ee6&#65533;LN&#1210;I&#65533;|&#65533;&#1059;&#65533;;B&#65533;&#65533;4&#1538;+&#65533;&#65533;&#1860;S&#65533;&#65533;XP&#65533;\&#65533;&#65533;&#65533;&#65533;&#65533;\&#1413;&#65533;&#1029;$&#65533;Wh&#65533;Sx\Jh&#65533;Cq&#65533;&#65533;&#65533;&#65533;&#65533;&#65533;&#65533;&#65533;3&#65533;,&#65533;&#65533;q&#65533;&#65533;&#65533;&#65533;&#65533;&#766;&#1394;Ih@&#65533;&#65533;&#65533;%&#65533;&#65533;+Ax&#65533;L&#65533;U&#65533;&#65533;&#65533;/'&#1674;q&#65533;&#65533;)UHW8&#65533;P&#65533;&#65533;&#881;&#65533;uEE
<&#65533;&#65533;&#65533;b&&#65533;&#65533;&#149;e&#65533;&#65533;5a*%*&#65533;\&#65533;&#65533;&#65533;N&#65533;&#65533;B&#65533;5&#978;&#65533;>&#65533;,6&#65533;&#65533;Q}F&#65533;]&#65533;:&#65533;&k&#65533;&#65533;q\&#65533;&#597;j&#65533;&#65533;&#65533;6&#65533;&#1716;]&#65533;&#65533;O&#657;ss&#65533;&#65533;&#65533;&#65533;3x&#65533;- X &#65533;&#65533;.&#65533;&#65533;lC&#65533;v&#65533;&#10074;&#65533;_1&#65533;&#65533;U&#65533;&#1114;l(&#65533;&#65533;&#65533;,E&#65533;&#65533;8&#65533;
&#65533;t&#65533;G&#65533;&#65533;&#65533;&e&#65533;&#65533;&#65533;&#65533;&#65533;&#65533;&#65533;<&#65533;1U?"&#65533;&#65533;i&#65533;#&#65533;&#65533;p &#65533;&#65533;p2&#65533;&#65533;Ix-Kh&#65533;@&#65533;&#65533;&#169;&#65533;7&#65533;9&#65533;&#65533;P&#65533;H&#65533;&#65533;$*&#1603;&#65533;&#65533;&#65533;{&#65533;	1&#65533;&#65533;+c&#426;d)&#65533;i&#506;&#65533;D&#65533;(=&#65533;NE&#65533;"~4&#65533;&#65533;&#65533;&#65533;FJ5&#65533;&#65533;&#65533;KU&#65533;3&#65533;&#65533;&#65533;+!(&#65533;&#65533;&#65533;&#65533;&#65533;&#417;s*&#65533;&#65533;&#65533;&#65533;q&#65533;q,&#65533;&#65533;3&#65533;>o&#65533;n&#65533;&#65533;s* F&#65533;&#65533;&#65533;+&#65533;f&#65533;3(&#65533;&#65533;#<&#65533;*&#65533;&#65533;&#65533;)&#1181;%&#65533;&#65533;&#708;&#65533;&#52298;&#65533;xp&#65533;&#65533;}&#65533;&#65533;&#65533;N0&#65533;	xe&#65533;&#65533;J&#65533;&#411;&#65533;&#65533;@N&#65533;!#O&#65533;&#65533;
&#65533;/&#731;J&#65533;&#65533;&#65533;	&#65533;K&#65533;J&#65533;&#65533;&#65533;'!&#65533;C&#65533;C&#65533;L&#365162;i&#1744;&#65533;z}&#65533;&#65533;+j&#65533;l<&#65533;&#1277;X&#65533;&#65533;&#65533;&#1678;&#65533;U&#65533;(g>]&#65533;&#65533;*O&#65533;*G&#65533;&#944;&#65533;&#1395;@&#65533;&#65533;W&#65533;&#65533;&#1504;;&#777;&#65533;T&#65533;B-#SE:8-&#65533;&#65533;0&#65533;&#65533;D&#65533;Sh&#65533;&#1859;r\&#65533;`&#65533;&#526;\&#65533;&#65533;\&#575;`&#1599;[&#65533;&#65533;p
O&#65533;Jp#&#65533;U&#65533;&#65533;2&#65533; &#65533;&#65533;&#65533;&#65533;&#65533;&#65533;-$&#65533;T8&#65533;X&#65533;r&#65533;&#65533;&#65533;&#65533;Q&#65533;&#65533;&#65533;Cy][&#65533;#>3J&#65533;Rp&#65533;&#65533;U"&#65533;h	&&#65533;>&#65533;T&#65533;&#65533;&#65533;X@&#65533;O($y&#65533;&#65533;<&#65533;&#65533;7Y&#65533;t&#65533;&#65533;_&#65533;&#65533;F&#65533;&#65533;&#65533;&#65533;$&#65533;&#65533;&#65533;5i&#593;`&#65533;m&#65533;r&#65533;%&#65533;&#65533;t&#65533;_&#65533;CX&#65533;&#65533;Q&#65533;5&#1951;f&#65533;@!5r&#65533;&#65533;L&#1108;:&#65533;&#65533;&#65533;&#1000;&#65533;&#65533;A\&#65533;&#65533;'Y&#65533;'&#65533;&#65533;&#65533;j<&#65533;&#65533;f&#65533;&#65533;&#65533;*&#65533;&#65533;:(&#65533;%xA$ &#65533; 8(M8oq&#65533;&#65533;&#5203;&#65533;p&#65533;bp&#65533;Rb&#65533;&#65533;hY&#65533;&#65533;YEf&#65533;&#65533;{&#65533;&#65533;&#65533;&#65533;&#65533;L&#65533;&#65533;&#39665;QGJ&#1809;v&#65533;&#65533;&#65533;qH&#65533;A(@0F&#65533;I&#65533;@>&#65533;x&#65533;8&#65533;&#65533;&#65533;#x-P&#65533;=&#65533;&#65533;B&#65533;&#65533;:x&#65533;q&#65533;:H&#534;G&#65533;&#65533;xcW&#65533;o&#65533;&#65533;&#65533;`<p&#65533;&#65533;"y&#65533;&#42554;&#65533;&#65533;/&#868;v&#1349;&#65533;\#&#65533;$&#65533;
*&#65533;&#65533;)&#65533;&#1976;&#65533;&#65533;&#65533;&#65533;&#65533;#&#65533;&#58299;&#65533;&#65533;&#65533;&#65533;&#65533;9&#65533;&#1976;&#65533;a&#65533;&#65533;q&#65533;&#65533;&#65533;&#65533;&#65533;E<&#65533;J,&#65533;14P&#65533;&#65533;&#65533;&#65533;&#65533;5&#65533;85H&#767;&#65533;5&#65533;&#65533;w,&#65533;&#65533;{&#65533;&#65533;1&#65533;,y&#65533;>&#926;&#65533;&#65533;&#65533;PJK_s&#65533;$d&#65533;&#670;&#65533;&#65533;&#799;p&#65533; &#65533;&#65533;H&#65533;&#65533;&#65533;&#65533;P&#65533;&#65533;&#65533;&#65533;0d&#65533;@I&#65533;(&#65533;&#65533;/&#65533;"&#65533;&#65533;&#65533;tO~|&#65533;.&#65533;&#65533;&#662;<&#65533;&#65533;&#65533;w&#65533;@&#65533;&#65533;"&#65533;&#1929;&#65533;c&#65533;&#65533;&#65533;w-&#65533;&#65533;z}&#65533;K&#65533;&#65533;KY (&#65533;/_ &#65533;&#65533;\&#65533;&#65533;`(Lt&#65533;&#65533;&#57406;&r&#65533;&#65533;&#65533;0&#65533;J&#65533;&#65533;	&#65533; %&#42215;P&#65533;&#65533;
&#65533;'N&#65533;b&#65533;D&#65533;$F&#65533;&#65533;&#65533;!&#65533;e7&#65533;0&#65533;J%&#65533;&#594;&#65533;&#65533;	&&#65533;.\&#65533;&#65533;&#65533;&#65533;&#65533;+&#65533;J_&#65533;l&#65533;zuJT&#65533;L&#65533;&Ir&#65533;(&#1188;J&#65533;4u*&#65533;j&#65533;U&#65533;P&#65533;*&#65533;JUU&#65533;H&#65533;j&#65533;%&#65533;&#65533;&#65533;Y&#65533;Z&#65533;Ruj&#65533;&#65533;Q&#65533;(%2&#65533;&#65533;P!&#65533;&#65533;%
&#65533;'&#989;;U&#65533;$JU&#65533;Z&#65533;&#65533;&#65533;W.[&#65533;|&#65533;EK&#65533;+W&#65533;H&#65533;:&#65533;&#65533;&#65533;&#65533;@}&#65533;&#65533;&#65533;&#65533;&#65533;@&#65533;&#65533;&#65533;&#65533;&#65533;&#65533;x&#65533;&#419;&#65533;.9r&#65533;&#1321;&#65533;Z&#65533;&#1717;&#65533;&#1065;&#65533;'&#990;>~&#65533;	&#65533;&#65533;m!B&#65533;*T\&#65533;&#671;+7&#65533;&#65533;A&#65533;&#65533;'_&#65533;!&#25098;G>(&#65533;&#65533;&#65533;&#983;$&#65533;;"C&#65533;&#455;>&#65533;&#65533;9!A&#65533;&#65533;&#65533;3&#65533;&#65533;&#65533;aE&#65533;AH&#65533;&#65533;o&#65533;G&#65533;&#65533;A&#1562;q&#65533;&#65533;p&#65533;&#65533;z "&#65533;{&#65533;Q&#65533;k#&#65533;f&#65533;z`&#65533;&#65533;is&#65533;6jw&#65533;&#65533;&#65533;o&#65533;&#65533;F&#65533;o&#65533;&#65533;Zn&#65533;&#65533;hG]u&#65533;F&#65533;.B&#65533;&#65533;@&#65533;&#65533;&#65533;J&#65533;8}&#65533;&#65533;#&#65533;&#65533;9t&#1025;*&#528;&#65533;TXAa&#65533;A&#65533;&#65533;Qa|&#65533;&#65533;&#65533;uIbnu&#65533;AjC&#65533;&#1570;k&#65533;&#65533;&#65533;w&#65533;&#65533;&#65533;&#65533;&#65533;c&#65533;K&#65533;8&#65533;2&#65533;&#65533;&#65533;&#65533;&#65533;&#65533;m&#65533;q&#65533;k&#65533;&#420;p&#65533;&#65533;&#65533;4&#65533;x&#65533;np&#65533;&#65533;Iv&#65533;*lpv&#65533;&#65533;&#65533;u&#65533;8&#65533;5&#646;&#65533;Zh#&#65533;&#65533;&#65533;xc&#65533;&#65533;&#1409;&#65533;l&#65533;&#65533;&#65533;e&#65533;q&#65533;&#65533;&#65533;:&#65533;gX&#65533;&#65533;&#65533;R&#65533;F&#65533;&#65533;~
G&#65533;4
&#65533;)"&#65533;DR&#65533;%&#65533;d&#65533;&#65533;C&#65533;|J(&#65533;&#65533;B&#65533;&#65533;&#65533;&#65533;&&#65533;L4I$&#65533;LbI&&#65533;`&#65533;&#65533;C&#65533;&#65533;Kn&#65533;&#65533;&#65533;&#65533;	$&#65533; 	$EIt&#65533;&#65533;&#65533;&#65533;&#65533;	&#286;p&#65533;&#65533;&ir	%&#65533;`r&#65533;CI&#65533;&#65533;&#65533;&#65533;&#65533;&#65533;&#65533;&#65533;&#65533;
)+'4&#65533;@&#65533;\&#65533;)&#65533;&#65533;"3*&#65533;&#65533;&#1162;&#65533;:S&#65533;J+&#65533;&#65533;&#65533;&#65533;&#805;&#65533;2&#65533;)f&#65533;&#65533;&#806;&#65533;R&#65533;&#65533;1&#65533;&#65533;&#65533;&#65533;O&#65533;2P'&#65533;4&#65533;'k&#65533;&#65533;&&#65533;&#65533;b&#65533;&#1005;&#65533;"&#65533;,&#65533;&#65533;&#149;-&#65533;&#65533;r&#65533;.&#65533;&#65533;&#65533;6&#1848;&#65533;&#65533;-t&#1757;/&#65533;&#1842;&#65533;W&#65533;&#65533;&#65533;t&#65533;G&#65533;&#65533;&#65533;&#65533;+&#65533;rs*A_U&#65533;&#65533;D/&#65533;&#65533;&]G&#65533;#T&#65533;&#65533;UD&#65533;E}8&#65533;&#65533;(&#65533;&#65533;b&#65533;,&#65533;&#1570;&#65533;/&#65533;&#65533;&#65533;/&#65533;&#65533;&#65533;z0&#65533;$&#65533;&#65533;1&#65533;&#65533;R&#65533;,&#65533;&#65533;&#65533;I&&#65533;HD&#65533;$&#65533;&#65533;IAQ&#65533;&#65533;J+&#65533;&#65533;4&#65533;&#65533;&#65533;&#65533;&#65533;&#65533;ck&#65533;&#65533;
&#65533;@&#65533;&#65533;&#65533;'&#65533;4b&#65533; &#65533;&#65533;&#65533;&#65533;u&#65533;&#65533;bl&#65533;<&#65533;&#65533;(&#65533;&#65533;b&#65533;/&#65533;&#65533;0&#65533;&#65533;&#65533;Kb&#65533;&#65533;&#65533;&#65533;&#1709;&#65533;b&#65533;#&#65533;"?(&#65533;&#65533;@&#65533;&#12582;&#65533;&#65533;&#65533;@&#65533;&#65533;<@&#65533;Mt&#65533;&#65533;T&#199;>\&#65533;?&#65533;&#65533;f&#65533;&#1238;&#65533;,&#65533;&#65533;`&#65533;"Q&#65533;&#65533;&#65533;X&#65533;!&#65533;C&#65533;&#65533;&#65533;>&#65533;1`&#65533;&#65533;&#65533;&#65533;Hi&#65533;h&#65533;uRX&#65533;2p3	, &#65533;3C"&#65533;&#65533;J&#65533;g&#65533;s&#65533;&#65533;C&#65533;&#65533;c&#65533;&#65533;a&#65533;zP"N&#1307;&#1703;`&#65533;&#65533;p&#65533;	&#65533;@
q&#65533;&#219;&#65533;&#65533;F!&#65533;&#65533;5&#65533;&#65533;&#65533;&#65533;`&#65533;&#65533;is&#65533;Q&#65533;8&#65533;&#65533;7z&#65533;O9&#65533;&#65533;&#65533;5&#65533;
&#65533;&#65533;BoXd&#65533;\&#65533;"/&#65533;&#65533;,&#65533;&#65533;&#1912;&#65533;Eb&#65533;T&#65533;z&#65533;&#65533;&#65533;&#65533;&#65533;DlH&#65533;Z&#65533;&#1792;F&#65533;&#65533;&#65533;`&#65533;,xai&#65533;.&#65533;:&#65533;&#65533;D*&#65533;&#65533;/&#65533;#8M&#65533;E&#65533;&#1824;&#65533;4&#65533;A&#65533;&3IL&#65533;&#65533;E&#65533;Q3m&#262;4&#65533;&#65533;R&#65533;&#65533;Q&&#65533;LB
&#65533;l&#65533;Q&#65533;I#8&#65533;T$&#65533;&#65533;"&#65533;I"_&#65533;S>&#65533;3Y#m&#65533;&#65533;V&#65533;b&#65533;&#65533;'e&#65533;&#65533;\&#65533;z&#65533;J!KR&#65533;B&C&#65533;y,4&#65533;&#65533;Xe&#65533;(&#65533;`4&#65533;!&#65533;&#65533;9j#4&#65533;a&#65533;&#65533;&#65533;%&&#497;&#65533;&#65533;&#65533;d[i'&#65533;5&#65533;-&#65533;&#65533;&#65533;&#1593;8q&#65533;&#65533;l&#65533;%&#65533;&#65533;D&#65533;"&#159;&#65533;9
K&#65533;&#65533;f&#65533;KT&#65533;^&#65533;D&8&#65533;L&#65533;&#65533;&#65533;&#65533;Z&#65533;>&#65533;&#65533;N&#65533;&#65533;)&#65533;("&#65533;&#65533;&#65533;b&#65533;&#65533;&#65533;L&#65533;&#65533;&#65533;&#65533;&#65533;P+&#65533;&#65533;
T&#65533;Bbr-&#65533;&#65533;B&#65533;&#65533;&#65533;&#65533;&#65533;&#65533;&#65533;&#65533;V&#65533;&#1194;>&#65533;!&#65533;@Z&#65533;Z&#65533;&#65533;&#65533;(&#65533;-nq&#65533;8&#65533;&#65533;m&#65533;c&#65533;&#65533;X&#65533;"&#65533;S&#747;^&#65533;&#65533;&#65533;&#65533;Z5&#65533;&#65533;&#65533;&#65533;&#65533;u&#65533;&#65533;&#65533;R&#65533;&#65533;&A
b&#65533;&#65533;B'
&#65533;6&#65533;/%i&#65533;L&#65533;&#65533;&#65533;\&#65533;d&#448;&#65533;3&#65533;&#65533;\&#65533;&#65533;c&#65533;Re&#65533;T&#65533;d&#65533;V	&#65533;&#922;g&#65533;&#65533;./m_&#65533;nXL&#65533;K<&#65533;&#65533;!}&#65533;&#65533;&#65533;&#65533;&#65533;x&#65533;#8&#65533;
X&#65533;%&#216;/}&#65533;^8&#65533;&#65533;&#65533;b&#65533;&#65533;&#65533;&#65533;Rd&#65533;Hh@&#283;&#65533;\&#65533;7J\&#65533;&#65533;w3&#65533;;&#65533;&#65533;Au&#65533;&#65533;&#65533;39oQ&#65533;"&#65533;&#65533;&#65533;9"-&#65533;8Nv&#65533;C&#65533;&#65533;&&#65533;&#65533;ar&#65533;&#65533;F&#65533;X&#65533;&#65533;&#65533;&#65533;E&#65533;&#65533;p&#65533;?&#65533;&#65533;M5h+Q&#65533;<&#65533;`&#65533;&#65533;&#65533;b&#65533;&#65533;G?zr&#65533;x&#65533;$&#1671;[&#65533;pFD&#65533;u`&#65533;kj&#65533;F&#65533;I&#65533;7&#65533;&#65533;&#65533;&#1319;J)&#65533;&#65533;}bCD&#848;&#65533;&#65533;J&#65533;F&#65533;&#65533;&#65533;&#65533;ACOj&#65533;f&#65533; &#65533;E&#65533;j&#65533;&#962;&#65533;$&#65533;&#65533;g~&#65533;Q>Z&#65533;&#1552;%&#65533;>&#65533;&#65533;&#65533;&#65533;+l&#65533;^0&#65533;@&#65533;5-K&#65533;!&#65533;T&#65533;$1j&#65533;&#65533;)Vis&#65533;&#65533;<g&#65533;&#65533;I&#65533;&#65533;G&#65533;I2&#65533;&#65533;C&#65533;&#1293;&#65533;&#65533;$&#65533;&#1157;N2&#65533;5&#65533;	&#65533;._&#65533;&#65533;&#65533;P&#65533;I&#65533;z&#65533;&#1506;&#65533;6!&#65533;I&#49374;!&#65533;2s&#65533;&#65533;p,j&#65533;&#65533;&#65533;&#65533;D&#65533;=n3&#65533;&#65533;`@&#65533;&#1328;&#65533;6Ph]`&#65533;#&#65533;&#656;&#65533;&#65533;&#65533;e&#65533;P&#65533;&#65533;<&#65533;S&#65533;&#65533;KaDjS[J\b_Mu&#65533;&#65533; &#65533;ZC\&#65533;OxC4a&#65533;&#65533;]&#65533;(&#65533;&#65533;&#65533;P&#581;	z&#65533;&#65533;c&#65533;*Y&#65533;&#65533;&#65533;.v&#65533;i&#65533;Z&#65533;&#65533;@1&#65533;S(&#65533;y&#65533;[&#65533;&#65533;&#65533;=&#65533;]-&#65533;&#65533;[^2P|&#65533;&#65533;E&#65533;_
&#65533;	-k&#65533;&#65533;*)&#65533;&#65533;3&#65533;&#65533;&#65533;$&#65533;&#65533;&#65533;R&#1490;&#1914;&#65533;o&#65533;&#65533;&#65533;r&#1106;&#374;pQ&#65533;lg&#65533;8&#65533;&#65533;e&#65533;H&#65533;*&#65533;LL&#65533;&#65533;%D&#65533;&#65533;#<Ad&#65533;&#65533;&#65533;&#65533;,/&#65533;;&#65533;&#65533;-fB?`C&#65533;pF2&#65533;&#65533;Z&#65533;"<&#65533;	%0&#65533;	w&#65533;&#65533;f&#65533;&#65533;&#65533;&#852;&#65533;&#65533;&#65533;&#65533;t&#65533;&#65533;^S&#65533;V&#65533;&#65533;{&#65533;&#65533;&#968;&#65533;&#65533;&#65533;,&#65533;&#65533;A&#65533;$B&#65533;
&#65533; c&#65533;X2&#65533;&#65533;&#65533;c&#815;%&#65533;&#65533;-\A&#65533;M&#65533;&#65533;l)pm|&#65533;-bp&#65533;&#65533;&#65533;&#65533;3&#65533;&#65533;-R_&#65533;&#65533;	&#65533;&#65533;&#65533;&#65533;&#65533;g&#65533;&#65533;&#65533;r&#65533;!of\&#65533;}&#927;}&#65533;3(T&#65533;&#65533;K&#65533;C&#65533;f47&#65533;b&#65533;&#65533;&#65533;\R &#65533;X &#65533;i&#65533;&#65533;&#65533;&#65533;&#65533;G~&#65533;&#65533;&#65533;&#467;Y\AX&#65533;&#65533;&#65533; &#65533;&#65533;1]&#672;&#65533;&#65533;&#65533;&#65533;l&#65533;&#65533;&#65533;A&#65533;&#65533;Y&#65533;m&#1293;T&#65533;&#65533;p-&#732;&#65533;&#65533;5MT&#65533;&#65533;Y&#65533;&#65533;&#65533;&#65533;&#65533;&#65533;&#65533;5&#65533;1AT6&#65533;&#65533;	&#65533;&#65533;&#65533;G&#65533;&#560;&#65533;R&#65533;T&#65533;8,&#65533;p&#65533;&#65533;,&#65533;&#65533;&#65533;A2&#65533;P&#65533;&#65533;&#65533;&#65533;X&#1229;`&#65533;&#65533;&#65533;`&#65533;&#65533;&#65533;&#65533;&#65533;&qY&#65533;&#65533;&#65533;&#65533;J&#65533;P&#65533;<&#65533;&#65533;&#1333;-Td&#65533;&#65533;p:R&#65533;&#65533;J9q5R&#65533;&#65533;&#65533;S>-5	&#65533;1A&#65533;:He&#65533;&#65533;b&#65533;&#65533;H&#65533;dT&#65533;|[D&#65533;A&#65533;K&#65533;qa&#65533;&#65533;1&#65533;A&#65533;&#65533;Ea&#65533;&#65533;&#65533;&#65533;&#65533;|X&#65533;q&#65533;A&#65533;&#1470;U&D&#65533;#H&#65533;$4&#65533;H&#65533;DL&#65533;&#65533;`&#65533;0&#65533;&#65533;&#65533;1\&#205;&#65533;A&#65533;P,&#65533;&#65533;&#1812;&#65533;&#65533;5&#65533;1V&#65533;&#65533;Q&#65533;KAX&#65533;&#65533; &#65533;Btc&#65533;&#65533;&#65533;6>DH&#65533;B9&#65533;&#65533;&#924;&#65533;&#1253;c+&#65533;&#65533;B&#65533;&#65533;&#65533;&#65533;cV&#65533;&#65533;@L&#65533;^-&#65533;he&#65533;JyB&#65533;&#65533;&#65533;&#65533;&#65533;&#1684;D&#65533;&#65533;&#65533;n&#65533;&#65533;/&#1540;. C/&#65533;&#65533;qeV[I&#65533;*&#65533;L&#65533;=&#65533;g&#65533;B>&#65533;A&#65533;&#65533;&#65533;q&#65533;&#65533;X#e&#65533;!&#65533;&#65533;p<&#65533;`&#65533;l&#65533;]&&#65533;BX&#65533;B)&#65533;$)&#65533;B+&#65533;|	&#65533;0&#65533;3@2N&#65533;&#65533;l&#65533;M&#65533;&#65533;&#65533;b&#860;&#65533;9NX&#65533;#,&#65533;- V-@&#65533;bl&#65533;U&#65533;=&#65533;w&#65533;&#65533;&#65533;&#65533;&#65533;}<&#65533;~&#65533;B%&#65533;B,(&#65533;|-C4,C10C4(&#65533;J$Nt&#65533;+ &#65533;/&#65533;&#65533;&#65533; &#65533;&#65533;&#65533;&#65533;&#65533;~&#65533;t&#1097;&#65533;l|&#65533;&#65533;	&#65533;`&#65533;Aa&#65533;a&#65533;&#65533;&#65533;&#65533;k,&#65533;&#65533;&#65533;&#65533;&#65533;&#787;&#65533;&#65533;x&#65533;h&#65533;A&#65533;&#65533;&#65533;	&#65533;(s&#65533;%y$&#65533;`&#65533;&#65533;&#65533; &#65533;^&#65533;&#65533;&#65533;&#65533;&#65533;An&#65533;&#65533;&#65533;	 &#65533;&#65533;&#65533;F&#65533;gXfh@ &#65533;AD&#65533;
@ &#65533;&#65533;@p&#65533;[xA&#65533;t&#65533;&#65533;&#65533;&#65533;&#65533;&#65533;&#65533;&#65533;&#65533;
>&#65533;&#694;&#65533;&#65533;&#65533;&#17649;(&#65533;&#1881;D&#65533;&#65533;&#65533;&#65533;&#65533;E&#65533;&#1659;&#65533;&#286;&#65533;&#65533;&#65533;&#65533; &#65533;&#65533;&#1245;&#65533;&#65533;&#65533;IL&#65533;&#65533;&#418;&#65533;a&#65533;(&#65533;}&#65533;&#1672;x&#65533;)((&#65533;&#65533;&#65533; &#65533;&#65533;I&#65533;&#65533;J&#65533;&#65533;'J&#65533;&#65533;7M'3Yh
j&#65533;
";	J&#65533;&#65533; &#65533;&#65533;
	&#65533;H&#65533;x
&#65533;&#65533; &#65533;A&#65533;&#65533;(T%&#65533;&#65533;&#65533;&#685;&#65533;S&#65533;&#65533;&#65533;&#65533;dSD%&#65533;&#65533;&#65533; &#65533;&#65533;&#65533;5I&#65533;&#65533;&#65533;&#65533;&#65533;=@I=&#65533;i&#65533;)]&#65533;`&#148;~&#65533;$(&#65533;#0B#,i&#65533;)&#65533;$P&#65533;D$\&#65533;&#65533;$83&#65533;&#65533;#l&#65533;NO&#65533;P&#65533;)&#65533;&#65533;&#65533;\`9&#65533;S&#65533;K&#65533;&#65533;&#65533;&#65533;&#65533;)&#65533;&#65533;&#65533;&&#65533;&#65533;)&#65533;&#65533;&#65533;&#65533;T&#65533;&#65533;j9B&#65533;&#65533;HN&#65533;X&#65533;C&#65533;&#65533;&#65533;d&#65533;&#65533;&#65533;&#826;&#65533;)&#65533;&#548;&#65533;&#65533;&#830;)&#65533;&#65533;&#65533;)0&#65533;T&#65533;&#65533;F&#65533;c&#65533;&#65533;FIl&#65533;&#65533;&#1037;/&#65533;.&#65533;B&#65533;^E&#65533;\&#65533;d&#65533;&#65533;$&#65533;&#65533;j&#65533;D&#65533;T&#65533;LK&#65533;&#65533;&#65533;	#&#65533;&#65533;P$PB$P&#65533;&#65533;H&#65533;DA&#65533;&#65533;&#65533;,B&&#65533;&#65533;&#65533;K&#65533;&#65533;/&#65533;&#65533;&#65533;0 Fr&#65533;*&#65533;&#65533;S&#65533;K&#65533;Y&#65533;&#65533;TjT&#65533;E&#65533;&#65533;&#65533;A$&#65533;*&#65533;c+&#65533;B&#65533;&#65533;c&#65533;j&#65533;%&#65533;" !Q&#65533;&#65533;&#65533;`&#65533;&#54082;,&#65533;&#65533;|&#65533;&#65533;&#65533;&#65533;2 &#65533;/&#65533;&#65533;&#65533;&#65533;&#65533;*&#65533;&#65533;%D&#65533;El&#65533;h&#65533;QR&#65533;fF(;&#65533;&#65533;z&#65533;&#65533;&#65533;&#65533; b&#65533;d&#65533;&#65533;lr&#65533;Z&#65533;A&#65533;&#49627;&#65533;&#587;&#65533;&"&#65533;&#65533;Brl%m&#65533;_&#65533;&#65533;&#65533;&#65533;0&#65533;&#65533;&#65533;P&#65533;&#65533;X&#65533;X&#65533;MPl&#65533;&#65533;@f&#65533;e&#65533;&#65533;&#65533;&#65533;y&#65533;+&#65533;&#65533;&#65533;t&#65533;&#65533;&#65533;@&#65533;&#65533;`&#65533;h|Ad&#65533;pD&#65533;A&#65533;&#586;&#65533;T|&#65533;&#65533;&#65533;&#65533;8&#65533;&#65533;b2&#65533;&#65533;&K&#65533;F&#65533;&#65533;{fJ&#65533;&#65533;&#65533;2&#65533;&#680;&#65533;&#65533;&#65533;*^&#65533;&#65533;&#65533;(&#65533;&#65533;&#65533;k&#65533;&#65533;&#65533;`&#65533;$a&#65533;&#65533;&#65533;I&#65533;-TF&#65533;	6&#65533;&#65533;&#65533;&#65533;yR&#65533;{f&#65533;&#7584;&#65533;&#65533;&#1192;DJ)r&#65533;D.&#65533;&#65533;9u&#65533; &#65533;&#65533;)a&#65533;&#65533;&#65533;F&#65533;P&#65533;Z7uKN
&#65533;(I5US&#65533;&#905;	~#&#65533;&#9875;@aS6m&#65533;&#1448;9QS&#65533;KH&#65533;&#65533;va&#65533;&#65533;"&#65533;]@&#65533;&#65533;&#65533;(9=K,&#65533;&#65533;&#65533;&#1061;&#65533;_AD%&#65533;/&#65533;RBP0#/
X3&#65533;&#1303;&#65533;H&#65533;&#65533;&#65533;&#65533;&#65533;&#65533;M&#65533;$</&#65533;&#65533;&#65533;&#65533;&#65533;0&#65533;&|&#1820;&#65533;&#65533;NmBN&#65533;o`&#65533;cR,DN9&#65533;=VdX &#65533;u&#65533;U&#65533;P&#65533;Y&#65533;&#65533;T&#65533;^c&#65533;&#65533;[&#65533;&#65533;K&#65533;&#65533;&#65533;@&#65533;&#65533;&#65533;5&#65533;&#1252;?]XIdXYa-&#65533;HD&#65533;nQ&#65533;&#65533;&#65533;.F&#65533;&#65533;$&#65533;=&#65533;@|S&#65533;3&#313;$c&#65533;X&#65533;2:B^`&#65533;B&#65533;8|I&#65533;4&#65533;$LR&#65533;V&#65533;B.&#65533;J&#65533;&#65533;-&#65533;,H&#65533;'p\&#65533;00TI&#65533;CHi&#65533;E&#65533;&#65533;&#65533;&#65533;&#65533;uI&#65533;T&#65533;&#65533;M&#1899;!XF&#65533;8&#65533;aZ&#65533;i&#65533;&#65533;j&#65533;#|,,}&#65533;J&#1047;&#65533;&#65533;b&#65533;B%&#65533;"le&#65533;&#65533;&#65533;&#65533;&#65533;4R&#65533;Y&#65533;n&#65533;&#65533;&#65533;r&#65533;&#65533;Y&#65533;&#65533;(+sn&#65533;&#1718;&#65533;&#65533;&#65533;S8&#65533;&#65533;&#65533;&#65533;&#65533;Jt&#65533;&#65533;&#65533;u&#65533;yd&#1037;&#65533;&#65533;l&#65533;`&#65533;&#922;&#65533;&#65533;cb&#65533;&#65533;a-&#65533;&#65533;&#1289;&#65533;&#65533;&#65533;&#65533;&#65533;&#65533;&#65533;&#65533;`&#65533;&#65533;]&#65533;H&#65533;d@&#65533;&#65533;T&#65533;$&#65533;h&#65533; '&#65533;R&#65533;&#65533;&#65533;&#65533;&#672;&#65533;&#65533;|&#65533;x&#65533;jT&#65533;|&#65533;+S&#65533;&#65533;&#65533;S&#65533;&#65533;'&#65533;&#65533;&#65533;&#65533;&#735515;&#65533;h&#65533;&#65533; &#65533;&#65533;&#65533;&#65533;'JT*vA&#65533;-+&#65533;&#65533;&#65533;&#65533;&#65533;wZ&#65533;&#2038;"&#65533;&#65533;&#65533;&#65533;!o&#65533;(&#65533;}&#65533;g &#65533;&#65533;&#65533;(&#65533;`&#65533;&#65533;&#34848;YIJ&#65533;&#65533;&#65533;&#65533;&#65533;&#551;&#65533;&#685;1!G=&#1224;&#65533;l&#65533;K&#65533; !&#65533;X&#65533;&#65533;&#65533;&#65533;&#65533;&#65533;)&#65533;&#65533;&#65533;2&#65533;&#65533;&#65533;&#65533;&#65533;&#65533;b&#65533;&#65533;>;.Gg&#65533;&#65533;&#65533;&#65533;&#392;&#65533;&#65533;&#65533;&#65533;&#689;K't&#65533;&#65533;U&#65533;&#65533;&#65533;"&#65533;&#65533;&#65533;!B"0&#65533;z)5&#65533;&#65533;# &#65533;#,&#65533;"$&#65533;&#65533;&#65533;&#65533;Pt)&#65533;C&#65533;#&#1845;&#65533;x&#65533;&#65533;&#65533;&#65533;&#65533;&#65533;_&#65533;&#65533;a&#65533;&#65533;&#65533;}B&#65533;&#65533;&#65533;&#1693;+4Ff&#928;
&#65533;&#65533;ZU&#65533;&#65533;&#65533;d#=&&#65533;&#65533;Ai&#65533;&#65533;Y&#65533;&#65533;&#65533;&#65533;q&#65533;]$[j&#1280;j&#1652;&#65533;.&#65533;.`&#65533;&#65533;&#1796;;&#65533;,|+) &#65533;V&#65533;Zg&#65533;]B|U<z5&#65533;~&#65533;.&#44379;*&#65533;jA&#65533;vM%&#65533;&#65533;&#65533;&#65533;,&#65533; &#65533;A&#65533;p<&#65533;%`UT&#65533;&#65533;+&#65533;.&#65533;/&#65533;&#65533;&#65533;&#65533;+&#65533;&P&#65533;^&#65533;&#65533;PA&#65533;&#65533;-&#65533;&#65533;&#65533;&#65533;a&#65533;&#65533;&#65533;L&#65533;&#172;&#65533;&#65533;&PB# &#65533;&#65533;&#65533;&#65533;&#65533;>09&#65533;$xB+&#65533;B0L&#65533;J0&#65533;/&#65533;/\]c/&#65533;B'D&#65533;~&#65533;&#65533;xJ(s&#65533;&#65533;I3uK&#38584;&#65533;TJ&#65533;&#65533;&#65533;(&#65533;#)r&#65533;AK+K&#65533;&#65533;&#65533;&#65533;&#65533;8&#65533;&#65533;d&#65533;|B&#65533;&#65533;&#65533;z&#65533;&#65533;&#65533;&#65533;&#65533;EP&#65533;&#65533;.&#65533;=%
&#65533;i&#65533;.&#65533;F&#65533;&#65533;&#65533;&#65533;&#65533;&#65533;7&#65533;/&#65533;q9a&#65533;&#65533;&#65533;&#65533;@&#65533;h&#65533; &#65533;l&#65533;&#65533;&#65533;&#65533;m&#65533;]o0'=&#65533;bE]T&#65533;"&#65533;&#65533;!&#65533;)&#65533;m2&#65533;&#65533;&#65533;
"&#65533;+&#65533;&#65533;&#65533;H&#65533;/&#65533;&#65533;D&#39773;!&#65533;Fq"E&#65533;&#65533;&#65533;&#65533;*&#65533;&#65533;&#65533;`&#65533;&#65533;&#65533;;_&#65533;PS&#65533;z&#65533;&#65533;1&#65533;!9
!&#65533;&#65533;&#65533;N&#65533;&#65533;*R&#65533;/&#65533;&#65533;IA}&#65533;+"&#65533;&#65533;"&#65533;1Oy&#65533;D&#65533;&#65533;&#65533;&#1281;&#65533;G&#65533;&#65533;&#65533;fmPs&#65533;&#65533;O&#65533;&#65533;&#65533;&#65533;&#65533;!&#65533;HOG(i("&#1253;&#65533;J&#65533;&#65533;&#65533;&#65533;&#1627;	&#65533;)bJ?3T6%&#65533;&#65533;t-y&#65533;1&#65533;8(2&#65533;IUB&#65533;j&#65533;(&#65533;T&#65533;TB&#65533;'B
&#65533;&#65533;!|KZ|K&#65533;&#65533;&#65533;K#&#65533;&#65533;#&#65533;&#65533;!&#65533;E{&#65533;P&#65533;&#65533;[0Rc&#65533;D&#65533;7&#65533;NY&#65533;&#1492;O&#65533;TC8&#65533;6&#65533;&#65533;&#65533;p&#65533;&#65533;46a&#65533;:J&#65533;V&#65533;c`Q&#65533;RA&#65533;&#65533;N&#65533;h&#65533;&#65533;&#65533;&#65533;KRW[1&#65533;&#65533;&#65533;Z&#65533;Mw)e+W&#65533;.&#65533;L&#65533;DTB&#65533;b<$h&#65533;|&#65533;H&#65533;D&#65533;0+&#65533;(jN#&#65533;6/Z&#65533;&#65533;:%8&#65533;L}&#65533;&&#65533;&#65533;\&#65533;XA&#65533;&#65533;&#65533;&#65533;!@&#65533;&@&#65533;R&#65533;&#65533;+d.&#65533;&#65533;&#65533;/&#65533;M&#65533;k'&#65533;&#1428;&#65533;&#65533;"LB&&#65533;cWMUL&#65533;&#65533;&#65533;&#65533;&#65533;$&#65533;&#65533;&#65533;&#1634;&#65533;s&#65533;&#65533;W &#65533;&#65533;	&#65533;&#65533;G9&#65533;Hl@&#65533;]d&#65533;)&#1026;/&#65533;&#65533;}&#65533;&#65533;G&#65533;-&#65533;&#65533;M&#65533;)\$,&#65533;	YF&#65533;&#209;&#65533;+&#65533;$&#65533;S&#65533;u&#65533;&#65533;u&#65533;F&#65533;&#1612;F&#65533;r{&#1676;&#65533;&#65533;&#65533;&#65533;y&#65533;&#65533;&#65533;<&#65533;&#65533;&#65533;&#65533;H&#65533;q&#65533;u&#65533;&#65533;tP&#65533;&#65533;&#65533;&#65533;zl&#65533;h&#65533;|&#65533;&#65533;m&#65533;t&#65533;~l&#65533;&#65533;rA&#65533;&#65533;Y&#65533;\&#65533;&#65533;D&#65533;d&#65533;&#65533;"&#65533;x  xpA`&#65533;v.t,~&#65533; D&#65533;4l&#1436;A&#65533;&&#65533;&#65533;&#65533;	&#1136;a&#1254;&#65533;&#65533;8r&#65533;@l'&#65533;7p*n&#65533;&#65533;&#65533;G&#65533;rH&#65533;4)'&#65533;G&#65533;&#65533;p&#65533;@t&#65533;F&#65533;2d&#532;1&#65533;fM&#903;#Y:LX&#65533;B&#65533;;&#65533;&#65533;&#65533;s&#65533;N9	&#65533;\3T"F&#65533;$&#65533;y&#924;:t&#65533;&#817;&#65533;5&#65533;:R1&#65533;&#65533;*&#65533;#&#1227;d&#1142;a2&#65533;&#65533;:w&#65533;&#1825;&#65533;&#65533;&#65533;D&#65533;d&#65533;&#65533;Q:&#65533;>~&#65533; &#65533;*&#65533;&#65533;<z&#65533;&#20067;Nd8l&#65533;h&#65533;&#65533;O&#1197;s(c&#65533;,&#1613;S&#65533;k&#65533;&#65533;)	&#65533;&#925;&#65533;s&#65533;1C&#65533;&#65533;@&#65533;o?&#65533;^&#65533;&&#65533;&#65533;&#65533;:A&#65533;|j0&#65533;g&#65533;&#65533;q&#65533;&#65533;[&#857;&#65533;d4q%&#659;'P&#65533;<q&#65533;&#65533;&#65533;&#1255;&#65533;:E&#65533;&#65533;R&#65533;F&#65533;	"tQ&#65533;D&#65533;2&#65533;H#G&#65533;&Mr&#65533;&#529;#E&#65533;%Z&#264;&#65533;E)d&#65533;&#65533;&#65533;Cd&#65533;&#65533;y&#65533;&#65533;A!&#65533;&#65533;&#65533;(&#65533;&#65533;K.&#65533;&#65533;&#65533;+&#65533;$&#65533;L0&#65533;&#65533;&#65533;L&#65533;&#228;J*&#65533;&#65533;7&#65533;&#65533;&#65533;&#65533;.&#65533;PF!&#65533;&#65533;SXy%&#65533;WZ&#65533;qGUN)e&#65533;P\|qL0&#65533;&#1042;LV&#65533;&#65533;Q&#65533;s&#65533;K9&#65533;&#65533;)QA&#65533;P&#65533;&#65533;M<&#65533;&#65533;)Sa&#65533;&#65533;TPI&#65533;&#65533;TZy&#65533;Xb&#65533;&#342;8&#65533;&#65533;Zd&#65533;&#65533;&#65533;YY&#65533;U&#65533;D&#65533;GI9SJ&#65533;&#65533;90ie:O6i&#65533;KJ&#65533;PG&#65533;0&#65533;&#65533;&#65533;#7&#1284;KI&#65533;)&#65533;P"
-&#65533;`C>&#65533;&#65533;NB&#65533;&#65533;T`&#65533;&#65533;]x&#65533;eZ^Y&#65533;M$i$&#65533;B&#65533;&#65533;H4	eQQNQES<&#65533;&#273;&#65533;&#65533;&#65533;&#977;I.&#65533;&#65533;&#65533;&#65533;$<F
&#65533;&#65533;&#65533;&#65533; )&#65533;&#65533;&#65533;&#1571;&#65533;&#65533; &#65533;&#52489;&#65533;&#65533;c&#65533;LN&#65533;&#65533;a&#65533;&#1605;&#65533;^t&#65533;&#65533;&#65533;6i&#65533;u&#65533;\`e&#65533;K&#65533;[&#65533;A&#65533;`&#65533;1>&#65533;`wv3&#65533;&#65533;:X&#65533;C&#65533;*&#65533;&#65533;3&#65533;p+&#65533;5L&#65533;'&#65533;&#65533;&#65533;H+&#65533;S&#65533;&#65533;"&#65533;&#65533;C&#65533;=&#65533;&#65533;&#65533;&#65533;&#65533;j&#65533;:&#65533;&#65533;&#207;&#65533;&#65533;D&#65533;Bi&#976;&#65533;&#65533;@ 	>&#65533;&#225;&#65533;&#65533;&#65533;H^v&#354;&#65533;%&#65533;T&#65533;K&#65533;&#65533;&#65533;:&#65533;&#65533;,3;&#65533;&#65533;:0R&#783;A&#65533;$&#65533;Y&#65533;&#65533;&#65533;&#65533;(n&#65533;&#65533;x&#65533;&#65533;&#65533;&#65533;.&#65533;c&#65533;2Lv&#65533;%&#65533;&#65533;zC&#65533;&#65533;&#65533;<&#65533;&#65533;8C&#65533;&#65533;6&#65533;&#14909;S&#65533;&#65533;+2&#65533; &#65533;&#65533;t&#65533;&#65533; i&#65533;&#65533;&#65533;l&#65533;L&#65533;+&#65533;&#65533;H&#65533;0&#65533;h&#65533; 4&#65533;X&#65533;&#65533;&#65533;}&#65533;&#769;*c2&#1168;d&#65533;W&#65533;)&4&#65533; #y4&#65533;&#65533;&#1385;N&#65533;&#65533;(&#65533;&#13719;
M&#65533;&#65533;"&#65533;&#65533;&#65533;&#65533;2&#65533;&#65533;&#65533;&#65533;Oc &#65533;&#65533;&#547;&#65533;&#65533;&#65533;h{&#65533;&#65533;&#65533;&#65533;&#65533;&#65533;R&#190;/&#65533;&#65533;YN&#65533;&#65533;t&#65533;y&#65533;&#65533;&#65533;&#65533;&#65533;A#tDB&#65533;H&#65533;}&#65533;I&#65533;&#65533; ?&#65533;}&#65533;&#65533;&#65533;+&#65533;nr&#65533;$g&&#65533;&#65533;&#65533;&#65533;|=&#65533;L}&#65533;S&#65533;&#65533;Z&#134;&#65533;m&#65533;&#65533;&#65533;&#65533;&#65533;&#65533;`&#65533;&#65533;&#65533;d=$&#65533;&#65533;&#65533;&#65533;x&#65533;&#65533;&#65533;$,qN<&#65533;&#65533;O"&#65533;&#65533;&#65533;&#65533;=&#65533;&#65533;&#65533;{&#65533;&#1224;HDb?&#65533;P{&#65533;&#65533;&#65533;D&#65533;nE&#65533;b &#65533;&#65533;KI&#65533;R&#65533;&#65533;&#65533;&#65533;XGeB(&#65533;%0&#65533;KT&#65533;&#65533;&#65533;P%2&#65533;$2:&#1177;Q)P&#65533;
&#65533;hO&#65533; &#339;&#65533;"&#65533;&#65533;&#65533;&#65533;9dvD&#65533;M6IPNBT(&#65533;&#201;L\b&#65533;&#353;H1&#65533;U&#65533;&#65533;J&#65533;&#65533;&#65533;)V&#65533;H&#65533;"&#65533;&#65533;e-f&#65533;G&#65533;&#65533;L&#65533;L&#65533;)&#420;&#65533;R&#65533;&#65533;PE&#65533;&#65533;MRKO4&#65533;&#65533;H4&#65533;	I&#65533;Ap&#65533;&#65533;$&#65533;&#65533;9R&#65533;&#65533;&#65533;D&#65533;(&#65533;B&#65533;&#65533;V&#65533;B&#65533; &#65533;&#65533;!&#65533;@$.&#65533;&#65533;N4&#65533;F&#65533;&#65533;-p&#65533;^&#65533;&#65533;&#65533;(&#65533;&#65533;&#65533;&#65533;0>&#65533;&#65533;+K&#65533;&#65533;&#65533;"&#65533;8&#65533; &#65533;&#65533;&#65533;@&#65533;&#65533;&#65533;&#65533;8q	H&#65533;P&#65533;x&#65533;CA&#65533;&#65533;&#1073;&#65533;u\&#65533;&#65533;&#65533;6&#65533;&#65533;&#65533;&#65533;D*l&#65533;_&#65533;&#65533;&#65533;E+j&#65533;
W&#65533;B&#65533; E&#65533;&#65533;&#65533;&#65533;	J<"&#65533;&#65533; &#65533;f&#65533;&#65533;&#65533;&#65533;&#65533;&#65533;Xc&#65533;B3&#65533;i&#65533;.v&#65533;&#65533;m:&#65533;&#65533;<F7&#65533;&#65533;&#65533;&#53273;&#65533;|&#65533;1&#65533;&#65533;&#65533;&#65533;76&#65533;&#65533;&#65533;&#65533;^i&#65533;p&#1127;V4&#65533;&#65533;&#65533;{1 A&#65533;&#65533;~&#65533;H&#65533;G2&#1168;/p&#65533;&#65533;&#1556;37x&#65533;+e&#65533;Y&#65533;&#65533;&#65533;&#65533;0&#65533;u&#65533;&#65533;.=B&#65533;`&#65533;!q&#65533;3&#65533;0w&#65533;C&#65533;p &#65533;&#65533;[&#65533;;&#65533;&#65533;&#65533;&#65533;dY&#65533;Y|&#65533;7&#718;&#65533;&#65533;9P&#65533;&#65533;2&#65533;U%2&#65533;&#65533;&#65533;l&#65533;&#601888;&&#65533;_&#65533;C&#65533;*W&#65533;&#65533;&#65533;p&#65533;&&#65533;CM&#65533;&#65533;38&#65533;&#378;$&#793;&#65533;&#65533;3&#65533;&#65533;&#65533;&#65533;&#65533;R&#65533;3&#65533;2&#65533;aqinQ&#65533;&#65533;1|d8&#65533;q&#65533;&#65533;&#65533;&#65533;&$&#65533;&#65533;[&#65533;&#65533;.&#65533;&4&#65533;&#65533;pq&#65533;:&#65533;&#65533;a&#65533;&#65533;h^r&#65533;&#65533;<d2&#65533;&#65533;&#65533; &#65533;<t_&#65533;KL^h&#65533;&#65533;ewq&#65533;3\7&#65533;92|Aqb&#65533;!&#65533;&#65533;&#65533;&#65533;364&#65533;&#65533;&#65533;&#65533;&#65533;&#65533;&#65533;w?&#65533;mPj\c1&#65533;&#65533;&q&#65533;m|x&#65533;
&#65533;&#1031;A!&#65533;&#65533; c&#65533;L&#65533;&#65533;<&#65533;&#65533;1	K|E(&#65533;&#65533;$qF&#65533;&#65533;=&#65533;&#65533;&#65533;&#65533;*&#65533;&#65533;&#65533;&#65533;}%c&#65533;A +n>&#65533;q#$$Q&#65533;HH&#142;&#65533;F&#65533;>&#65533;&#65533;$&#65533;
&#1111;&#65533;&#65533;$)&#65533;P &#65533;&#65533;&#356;;IL>&#65533;&#65533;O?E&#65533;&]&#65533;C#z&#65533;&#65533;$j&#65533;g&#65533;&#65533;{*&#65533;&#65533;&#65533;&#65533;*&#65533;|F&#65533;&#65533;&#65533;&#1811;&#65533;P&#65533;g&#65533;&#65533;Mx&#65533;&#65533;+\&#65533;&#65533;U&#65533;&#65533;&#65533;&#65533;5&#65533;X-h&#65533;&#65533;&#65533;p&#65533;$&#65533;&#620;M#&#65533;K]&#65533;&#65533;%&#65533;h
q&#1044;&#65533;c&#65533;$&#65533;zzH&#65533;&#65533;&#65533;#a4pa
Q&#65533;&#65533;&#65533;7&#1569;&#65533;xD&#65533;R9(V&#65533;b&#65533;&#65533;E-`aLP\&#65533;&#65533; &#65533;&#65533;L|&#65533;&#65533;&#65533;&#65533;*DQ	Ej}&#1027;&#65533;&#65533;l&#1395;;&#65533;&#65533;D"&#65533;&#65533;&#65533;+/!~&#65533;V&#65533;0&#65533;&#65533;!3sXCd&#1798;;b&#65533;&#65533;&#65533;.|aS]&#65533;&#65533;P&#65533;&#65533;S&#65533;:
S&#65533;&#65533;I&#65533; E&>Z>G&#65533;&#65533;&#65533;!&#65533;E(&#65533;&#65533;&#65533;TS&#65533;&#65533;h&#65533;|&#65533;s&#65533;&#1574;1&#65533;h$&#65533;3&#65533;b&#65533;&#65533;X&#354;&#65533;1&#65533;E&#65533;&#65533;7&#65533;&#65533;&b?&#65533;&#65533;C&#65533;@:;U&#833;xX&#65533;&#65533;+0&#65533;&#65533;&(&#65533;&#65533;2f&#912;&#65533;%&#65533;&#65533;X&#65533;{V&#65533;&#65533;F&#65533;yHJ&#65533;)&#65533;&#65533;&#65533;&#65533;V\*T&#65533;&#942;<&#65533;R&#65533;`&#65533;&#65533;y&#65533;N CA:&#65533;se&#65533;lacW&#65533;P&#65533;a&#65533;7(anx&#65533;6/&#65533;O&#65533;&#65533;K@&#65533;&#65533;&#65533;&#65533;eD>K&#65533; &#65533;&#65533;IYw&#65533;/Y&#1392;&#65533;?&#65533;!$}b&#65533;1.b&#65533;:0&#65533;&#65533;&#65533;&#65533;&#65533;&#65533;Rp&#65533;&#1711;I&#65533;&#208;&#65533;-xA&#412;{&#65533;&#2023;&#65533;V/ha&#65533;&#65533;+c&#1823;&#65533;#&#65533;2&#65533;&#65533;Z&#65533;w&#65533;&#65533;%"G#&#65533;&#65533;"&#65533;&#65533;&#65533;&#65533;&#65533;&#65533;&#65533;&#65533;(&#65533;%&#65533;g&#65533;&#65533;&#65533;&#65533;@&#65533;6~~&#65533;|&#65533;&#65533;!&#65533;&#65533;&#1550;&#65533;`1&#65533;F&#65533;&#65533;/6&#65533;'&#65533;&#65533;'|'&#65533;\&#65533;}&#65533;&#65533;&#65533;&#544;&#65533;&#65533;{&#65533;+!&#65533;&#65533;&#1867;dn&#65533;wz~^c&#65533;8&#65533;&#65533;D*&#65533;A&#65533;&#65533; &#65533; &#65533;&#65533;&#41179;!&#65533;JK&#65533;J&#65533;&#65533;&#65533;
AD&#65533;n@&#65533;&#65533;<&#65533;&#65533;&#65533;&#65533;D&#65533;&#65533;&#526;&#65533;p&#65533;&#65533;#&#65533;&#65533;D&#65533;	<&#65533;		&#65533;(&#65533;L&#65533;DmVZ&#65533;V&#65533;&#65533;0-&#65533;e:&#65533;&#65533;EQ&#65533;&#65533;:@i&#65533;&#65533;P&#65533;&#65533;"1&#65533;&#65533;H&#65533;Z)~&#65533;&#65533;dG&#65533;I&#65533;~&#65533;Y^I&#1408;&#65533;L&#65533;IWa&#65533;&#65533;FzjOD&#65533;&#65533;L^ad&#65533;&#65533;H&#65533;&#65533;<!&#65533;$&#65533;H&#65533;&#65533;$e&#65533;&#65533;
&#7198;H&#65533;
O&#65533;)a&&#65533;&#65533;&#65533;&#65533;
&#65533; 
&#65533; &#65533;@&#65533; &#1824;a!&#65533;&#65533;&#65533;IZ&#65533;C!&#65533;&#65533; &#65533;a(a@aV%H&#65533; &#65533;P&#65533;m
A&#65533;&#65533;&#65533;0&#65533; &#65533;$&#65533;ltC/2&#65533;mc*&#65533;]&#65533;@&#65533;@q&#672;&#65533; 6d&#65533;&#65533;zERmPN&#65533;&#17732;&#65533;&#65533;B&#65533;&#65533;eYJ;&#65533;&#65533;&#65533;
&#65533;&#65533;5&#65533;
/&#65533; &#65533;&#65533;&#65533;g&#65533;L&#65533;eP.3&#65533;b&#65533;(&#65533;+@&#65533;&#65533;&#65533;%"&#65533;2&#65533;`&#41908;#n&#65533;P&#65533;&#65533;@&#49281;&#65533;&#65533;&#65533;!&#65533;&#65533;&#1312;%&#1184;&#65533;&#65533;d&#65533;&#65533;'	k%P&#65533;&#65533;h&#65533;%`7&#65533;`#*&#65533;Z&#65533;i&#65533;&o&#65533;3&#65533;&#65533; ,&#65533; 
  X&#65533;&#65533;&#65533;(&#65533;b"&#65533;`]6&#65533;&#48642;&#65533;&#65533;&#65533;&#65533;j&#65533;&#65533;|&#65533;z&#65533;7Zl&#65533;bb N&#65533;8`p&#65533;"#""c&#65533;"&&#65533;&#1455;|&#65533;&#65533;q"'|&#65533;jL&#65533;**"9z&#65533; t&#65533;2&#65533;)p&#65533;&#65533;v&#65533;x&#65533;&#65533;|&#1794;{&#65533;&#65533;&#398;&#65533;&#65533; &#65533; &#65533; y&#65533; &#65533;&#65533;&#65533;&#65533;&#65533;`&#65533;&#65533;&#65533;x&#65533;Y"9&#65533; &#65533;&#65533;&#65533;&#65533;~&#65533;&#65533;P4VF$6h&#65533;^P'J(&#142;&#65533;&#65533;B',&#65533;&#65533;3&#65533;&#65533;&#65533;&C;&#65533;-<&#65533;*&#65533;BTC\c&#65533;&#65533;f&#65533;&#65533;v&#65533; &#65533;''^c}&#65533;.&#65533;&#672;!,l&#65533;p&#65533; &#65533;&#65533;&#65533;&#65533;^&#65533;&#65533;zHgb
&#65533;&#65533;&#65533;`j "&#65533;&#65533;!?P&#65533;&#65533;<&#65533;&#65533;F&#65533;&#65533;&#65533;?jT&#852;JFaTG&#65533;&&#65533;&#65533;!a
&#65533;&#782;&#65533;&#65533;>"A'I&#65533;&#65533;&#65533;&#65533;H&#65533;&#65533;:0.&#65533;&#65533;&#65533;
)F:&#65533;VR&#65533;2&#65533;Za&#65533;X)&#65533;nqHQ7AI&#65533;&#65533;I6-J$&#65533;&#1704;&#65533;&#65533;&#65533;&#65533;61&#65533;&#65533;L&#65533;&#65533;9JL&#65533;&#65533;&#65533;Xh	NPU&#65533;&#65533;&#65533;)&#65533;&#65533;&#65533;&#65533;\&#65533;^&#65533;O&#65533;&#65533;&#65533;&#1310;C$&#65533;&#1016;&#603;&#65533;h !?&#65533;S&#65533;&#65533;&#65533;&#65533;q&#65533;.&#65533;B*A&#65533;&#65533;&#65533;-
&#65533;&#65533;&#65533;U&#65533;&#65533;'x&#65533;&#65533;&#65533;&#65533;&#65533;&#65533;LL!&#65533;4(A&#65533;&#65533;&#65533;i
&#65533;&#65533;&#65533;&#65533;&#65533;8&#65533;&#65533;&#65533;)&#65533;` &#65533;&#65533;A&#65533;*&#65533;a&#65533; d8C/&#65533;&#65533;5&#65533;r2tcf&#65533; &#65533;&#65533;`&#160;&#65533;&#65533;U&#1856;&#65533;"aaf&#65533;L&#65533;&#65533;FNAP&#964;LPQ&#1542;JI&#1428;&#65533;	Z&#65533;&#65533;&#65533;L)<&#65533; AH%&#65533;&#65533;%*#c&#65533;&&#65533;&#65533;&#65533;,&#65533;&#65533;&#292;''&#65533;78"{J&#65533;%&#65533;uJ&#65533;&#65533;&#65533;&#65533;&#65533;&#65533;&#65533;~&#65533;&#65533;&#65533;&#65533;&#65533;tTG&#65533;&#65533;b.'4&#416;&#65533;M&#65533;go&#65533; &#65533;&#65533;
&#65533;&#65533;U&#65533;&#65533;&#65533;&#65533;&#65533;&#65533;&#65533;&#65533;]X&#164;&#65533;b)d&#65533;&#65533;j&#65533;&#65533; xH"+&#65533;&#65533;d&#65533;NOc&#65533;`&#65533;|` &#65533;/ `T@&#65533;&#65533;1l&#65533;&#65533;h&#65533;&j&#65533; g&#65533;`:&#65533; &#65533;O&#65533;bg&#65533;&#509;<~&#65533;3 &#1739;9a&#65533;>b&#65533;&#65533;/4&#65533;&#65533;&#65533;&#65533;&#65533;&#65533;&#65533;5&#65533;&#65533; C3s1&#1702;*&#65533;jv&#65533;79&#65533;8&#65533;&#65533;A&#65533;/XJ/&#65533;&#65533;&#65533;2&#65533;&#65533;zL&#65533;&#65533;`&#65533;@&#65533; &#65533;6&#65533;&#65533;&#65533;&#65533;&#65533;j&f&#65533;&#65533;&#65533;"*T2&#65533;&#65533;Hl&#65533;z&#65533;&#65533;&#65533;&#65533;7]&#65533;&#65533;s&#65533;&#65533;&#65533;3'F&#65533;i&#1856;&#65533;:&#65533;)r&#935;&#65533;&#65533;&#65533;vl&#65533;&#65533;V&#65533;&#65533;&#65533;&#65533;@w|,&#65533;6:V#&#65533;&#65533;&#65533;&#65533; ,&#65533;&#65533;A&#65533;"&#65533;&#65533;&#65533;&#65533;&&#65533;yt&#65533;&#151;&&#256;q&#65533;&#65533;&#65533;&#65533;\&#65533;&#65533;&#311;q&#65533; >&#65533;&#65533;&#65533;X&#65533;&#65533;ls&#65533;i&#65533;&#65533;x&#65533;h&#940;&#65533;&#65533;*o&#65533;&#65533;#&#65533;G&#65533;&#65533;(&#65533;0$&#65533;J$&#65533;$AS&#65533;)H&#65533;&#65533;Hd&#65533;&#65533;(a&#65533;$&#65533;&#65533;KR&#65533;&#65533;&#65533;&#65533;O&#65533;K&#65533;T&#65533;F*&#65533;:6A&#65533;&#65533;$I&#65533;&#65533;!&#65533;eL&#65533;cJ}&#65533;Y\&#65533;b	&#65533;E&#65533;C&#1186;$&#65533;j&#65533;O_&#65533;P&#65533;&#65533;&#65533;&#65533;jm&#65533;&#65533;&#65533;|*&#65533;P&#65533;\&#65533;&#65533;T=H3&#1346;&#65533;&#65533;&#65533;&#65533;&#65533;4&#65533;H&#65533;8&#65533;1&#65533;A&#65533;&#65533;&#65533;&#65533;
&#65533; 
&#65533; 
&#65533;`&#65533;w&#65533;&#65533; a&#65533;E&#65533;&#65533;&#65533;)F&#65533;l-j&#65533;lE&#65533;L&#65533;&#65533;0@&#65533;&#65533; 
&#65533;l&#65533;&#65533;n&#65533;5[O&#65533;+&#65533;&#65533;kbsTc&#65533;&#65533; &#65533;r&#65533;&#65533;&#65533;&#65533;&#65533;AH&#65533;&#65533;&#65533;xZ&#65533;Y&#65533;&#65533;FuQ&#65533;t\!#&#65533;u{YQ{&#65533;K&#65533;&#65533;Q=*A&#65533;&#128;^Fm&#65533;&#65533;f&#65533;&#65533;,1&#65533;&#206;&#65533;&&#65533;&#65533;>#"$&#65533;&#65533;/&#65533;(Y&#65533;&#65533;4&#65533;4XC&#65533;&#65533;g&#65533;@eU<.)2&#65533;v&#65533;lw&#65533;`&#65533;&#65533;&#65533;&#65533;&#1920;&#65533;`
&#65533;&#65533;&#896;PV&#65533; zvBM&#65533;0&#65533;/}h&#65533;&#65533;n&#65533;"R#&#65533;6e&#65533;u&#65533; &#65533; <&#65533;&#65533;  &#65533;	&#65533;t&#65533;
x6nA&#65533;&#65533;&#65533;&#65533;&#65533;&#65533;@&#65533;`&#65533;Fw&#65533;&#65533;^&#65533;&#65533;,&#65533;(&#65533;'z&#65533;'/&#65533;*&#65533;+&#1963;8&#65533;&#65533;8&#65533;v&#65533;x&#65533;t&#65533;&#702;&#65533;&#490;Q&#65533;2'qw&#65533;&#65533;Pn0v-!&#65533;*&#1554;&#65533;|w&#65533;r&#65533;^&#65533;&#65533;c&#65533;&#65533;#z&#65533;&#65533;6gR:&#65533;&#65533;&#65533;&#65533;7'w&#65533;&#65533;&#65533;&#65533;&#65533; 8&#65533;&#65533;c5sxCr.s&#65533;^&#65533;`&#808;;&#65533;&#65533;&#65533;S3&#65533;x&#65533;p&#896;&#65533;1&#65533;`&#65533;g^q&#65533;&#65533;-?&#65533;{&#65533;&#65533;&#65533;&#65533;&#65533;&#65533;&#1331;}&#65533;W&#65533;'f&#65533;&#65533;
Lw&#65533;&#65533;u&#65533;@Te&#65533;W89&#65533;;&#65533;&#65533;`&#65533;&#65533;&#65533;|&#65533;&#65533;R&#65533;&#65533;
&#65533;&#65533;w&#1376;&#65533;&#425;&#65533;&#65533;e%X&#65533;&&#65533;)a4o&#65533;Fjk&&#65533;%&#65533;i&#65533;A&#65533;&#65533;&#65533;*&#65533;C&#65533;i&#65533;&#65533;IS&#65533;H&#65533;&#65533;-$&#65533; ID&#65533;&#65533;L&#65533;Rm6QDqG^&#65533;K;&#65533;G&#1363;l&#65533;&#65533;&#65533;&#65533;B,&#65533;&#65533;G&#65533;&#65533;&#65533;4&#65533;C)&#65533;9&#65533;H&#65533;-&#65533;	c&#849;&#65533;{OPH&#65533;&#65533;WI&#65533;iO&#65533;#&#65533;&#65533;E&#65533;Nu&#65533;&#65533;Md&#65533;&#65533;&#65533;&#65533;&#65533;S&#65533;l&#65533;&#65533;&#65533;!a&#65533;hS:<&#65533;&#65533;T&#65533;)u&#65533;&#65533;&#65533;&#65533;
&#65533;
&#65533;-n[+&#65533;@
&#65533;&#11525;&#65533;&#65533;mB&#65533;&#65533;&#643;i a*&#65533;[&#65533;uW&#65533;&#65533;&#65533;6&#65533;G&#65533;{&#65533;n&#65533;( _'&#65533;v6&#65533;+&#65533;&#65533;&&#65533;&#65533;DW&#65533;&#65533;&#65533;&#65533;0&#65533;v&#65533;P&#65533;&#65533;&#65533;D&#65533;&#65533;D&#65533;)g&#65533;d!
Gx&#65533;M|&#65533;&#65533;Na&#65533;4A&#65533;&&#65533;&#65533;0.&#32368;j0&#65533;.@&#65533;&#65533;&V&#65533;y/&#65533;&#65533;&#65533;&#65533;&#65533;8&#65533;&&#65533;y&#65533;$&#65533;&#65533;".&#65533;&#65533;f&#65533;&#65533;f0&#65533;&#65533;@&#65533;r&#65533;/&#65533;,HSz&#65533;&#65533;&#65533;2&#65533;&#65533;&#65533;&#800;&#65533;&#65533;`&#65533;<"&&#65533;'&#200;6&#65533;&#65533;&#65533;o'bq'&#65533;+&#532;&#65533;&#65533;&#65533;@&#65533;&#65533;J 0Z&#65533;&#65533;&#65533;J&#65533;&#65533;&#65533;&#65533;&#65533;H#&#65533;&#65533;&#661;&#65533;&#65533;&#768;|FF&#65533;n&#65533;*8&#65533;\4&#65533;m&#65533;'+&#65533;f&#65533;R&#65533;&#65533; R&#65533;@q&#65533;]x&#65533;b&#65533;G6}&#65533;7x&#65533;b)l&#65533;6&#65533;&#65533;L&#65533;f&#65533;&#65533;lY&#65533;s"&#65533;6&#65533;}m&#65533; &#65533;&#65533;aY&#65533;v&#65533;P(p&#65533; &#65533;Gw&&#65533;t&#65533;&#65533;5&#65533;K <&#65533;x&#65533;&#65533;&#174;+&#65533;#&#65533;R&#65533; 02;s&#65533;wz&#65533;&#65533;&#65533;{@hyXB#&#65533;&#1896;&#65533;&#65533;^j&#65533;&#65533; #Z&#65533;xY&#65533;&#65533;&#65533;&#65533;&#65533;7&#65533;&#65533;m&#65533;v9&#853;:&#65533;'&#65533;&#65533;@H&#65533;&#65533;K&#65533;r&#65533;'TW&#448;{TBO&#65533;Kc&#65533;&#65533;&#65533;2Y&#65533;&#65533;J&#65533;2&#65533;&#65533;&#65533;5&#65533; 
&#65533;&#65533;
n[\.&#65533;~&#65533;&h&&#65533;&#65533;kb&#65533;&#65533;X|&#65533;b&&,nr&#65533;&#65533;,J&#65533;&#65533;H-I&#65533;&#65533;&#65533;'$H&#65533;{&#65533;&#65533;h&#65533;&#65533;&#65533;&#65533;&#65533;E&#65533;.&#65533;&#65533;&#65533;&#65533;&#65533;&#65533;&#65533;i8&#65533;8&#65533;&#65533;F&#282;:%&#65533;&#65533;&#65533;9&#65533;T^&#65533;&#65533;;O&#65533;&#65533;&#65533;&#65533;&#65533;x&#65533;&#65533;&#65533;&#65533;9&#65533;DFZ)&#65533;M&#1110;|-&#65533;|DM	Gb1#1\&#65533;KI9&#65533;&#65533;&#65533;-T9&#65533;&#65533;H&#65533;&&#65533;&#65533;MC&#65533;&#1152;&#65533;
&#65533;&#65533;
&#65533; 
&#65533; &#65533;&#65533;&#65533;&#65533;&#65533;0&#65533;
&#65533;&#65533;&#65533;&#65533;F&#835;*a&#556;&#65533;$o&Q0&#65533;&#65533;C@&#65533;  &#65533;&#65533;&#65533;&#65533; &#65533;<v&#65533;&#1041;#g&#65533;C:u&#65533;&#1841;3&#65533;!&#65533;x&#65533;&#65533;&#65533;(&#65533;&#65533;:l&#65533;x&#65533;eK;&#65533;6&#65533;RkV+S&#65533;H&#65533;*&#65533;j&#65533;W&#65533;h&#65533;&#1833;S,Y&#65533;`&#65533;&#65533;5&#65533;&#65533;*U&#65533;Fu&#65533;)&#1121;E&#65533; &#65533;&#65533;3&#65533;&#859;8X&#65533;&#65533;&#65533;O3g&#644;&#65533;f5g&#1190;a&#214;&#65533;4h&#65533;&#65533;&#65533;&#65533;'&#65533;&#65533;=\&#65533;&#1825;3'&#65533;6i&#65533;&#553;3&#1102;&#65533;;&#65533;&#65533;&#65533;&#65533;&#65533;c&#65533;&#65533; &#65533;&#65533;&#462;8W&#65533;Ac&#65533;L5h&#1332;q&#1254;&#65533;&#65533;3fB&#65533;9&#65533;&#65533;m&#65533;7&#65533;&#1756;ec6&#65533;l&#65533;&#561;&#65533;'&#65533;&#65533;&#65533;&#65533;(&#65533;&#65533;{O&#65533;&#65533;~&#65533;&#1603;&#65533;M&#65533; )* 0@&#65533;&#65533;+&#65533;T&#1222;&#65533;N?&#65533;&#65533;&#65533;G&#65533;6q&#65533;&#65533;&#65533;c&#65533;Q&#65533;H&#65533;!J$_P&#65533;8n&#1620;&#65533;&#65533;&N&#65533;=&#65533;&#65533;H#&#65533;&#65533;G\\Q\t&#65533;_&#65533;j&#65533;&#65533;&#65533;kh&#65533;AFh&#65533;1GB&#65533;Xgi&#65533;Q&#65533;gl&#65533;Ab&#65533;a&#65533;c&#65533;1&#65533;1&#65533;&#65533;&#65533;&#65533;e&#65533;X&#65533;&#65533;&#65533;H&#65533;k&#326;&#1422;1&#65533;&#65533;&#65533;&#65533;6$b&#65533;1&#65533;&#65533;hF&#65533;&#65533;&#65533;&#65533;&#65533;`u&#65533;Q&#65533;mm&#65533;q&#65533;p&#65533;&#65533;Vq`&#65533;&#65533;h&&#65533;&#65533;F&#65533;&#65533;&#65533;&#65533;&#65533;&#65533;f&#65533;&#1489;h&#65533;&#1414;S	&#65533;l&#65533;&#65533;&#65533;c&#65533;!&#65533;as&#65533;&#65533;V&#65533;F&#65533;&#65533;&#65533;_<&#65533;&#65533;b8
!&#65533;&#65533;dL&#65533;&#65533;&#65533;'N&#65533;'&#65533;f&#65533;mpVF&#65533;d&#65533;&#65533;Y\&#65533;&#65533;&#65533;&#65533;&#65533;h&#65533;&Vo&#65533;&#65533;&#429;j&#65533;&#65533;[&#65533;&#630;&#65533;&#65533;X`&#65533;TD&#65533;E(1&#65533;a&#65533;Q&#65533;]&#65533;&#65533;o&#65533;!\ou&#65533;!&#65533;pz&#65533;&#65533;ow&#65533;Qd&#65533;&'&#65533;&#65533;&#65533;&#65533;#&#65533;<&#65533;.%&#65533;\&#65533;&#65533;&&#65533;TB&#637;&#65533;H&#65533;#&#65533;&#65533;[I&&#65533;Xr/%&#65533;&#65533;K/&&#65533;lr&#65533;&#65533;&#65533;t2J*&#65533;D&#65533;
*&#65533;&#65533;Dq&#295;&#65533;&#65533;J+&#65533;&#65533;T*&#65533;&#65533;
R2&#65533;<J(&#65533;x&#1161;&#65533;&#65533;&#65533;%&#65533;L	$_&#65533;	'&#65533;&#65533;&#65533;&#65533;'<w&#65533;&#65533;&#989;$&#65533;&#65533;'&#65533;&#65533;&#65533;&#65533;*&#65533;T&#817;*&#65533;&#65533;&#65533;	(&#65533;&#65533;Rr)&#65533;rq&#65533;%&#1452;&#65533;uN&#65533;&#65533;&#65533;&#65533;)&#65533; &#65533;0&1&#65533;&#751;&#723;&#65533;;I&#1741;02`&#1807;L&#65533;&#65533;&#1875;&#65533;@&#65533;$&#65533;Z&#65533;	&&#65533;&#65533;&#65533;]T&#65533;F$&#65533;DSd&#65533;Eg&#65533;&#65533;G!&#65533;H&#65533;n&#65533;&#65533;B&#65533;"&#65533;$B&#850;&#65533;&#65533;"&#65533;&#65533;A&#65533;&#65533;&#65533;&#65533;w&#65533;!&#65533;!&#65533;&#65533;&#65533;]&#65533;&#65533;V&#65533;&#65533;&#65533;&#65533;aZ6&#65533;Bs&#65533;&#65533;d&#65533;&#65533;qdx1ES&#65533;&#65533;&#65533;"&#65533;&#65533;&#65533;&#65533;+&#65533;&#65533;b&#65533;&#65533;J&#65533;&#65533;&#65533;&#65533;&#65533;o&#65533;&#65533;,&#1335;&#65533;+&#65533;4&#65533;&#65533;&&#65533;,2&#65533;&#65533;zh&#65533;W~&#65533;&#65533;&#65533;sd9Gk&#65533;&#65533;je&#65533;a&#65533;&#65533;nM`&#65533;&#1189;7&#65533;&#65533;F%B&#65533;&#65533;&#65533;&#65533;J&#65533;*&#65533;*&#65533;&#65533;&#65533;&#65533;&#1749;	0pQU&#65533;P&#65533;&#65533;EZ&#65533;&#159;&#65533; *&#65533;&#65533;-&#65533;&#65533;&#715;@e$&#65533;&#65533;A?m&#65533;M&#65533;$&#1214;&#65533;&#65533;8&#65533;!&#65533;d&#1159;<&#65533;&#65533;&#65533;CPA0&#65533;&#65533;(`&#65533;x"<&#65533;&#65533;r&#65533;nz&#65533;>l&#65533;&#65533;&#65533;&#65533;'>&#65533;&#65533;&#65533;a&#65533;M&#65533;&#65533;`&#65533;1|AZ&#65533;&#65533;&#65533;&#65533;&#65533;&#65533;P&#65533;o@C&#65533;.&#65533;ax&#65533;P0&#1385;2&#65533;&#65533;e|\&#65533;"&#65533;/&#65533;&#65533;JyB&#65533;U>&#65533;&#65533;8&#65533;&#65533;R&#65533;P9&#360;00&#65533;A]&#65533;&#65533;&#65533; qf&#65533;xl&#65533;F	&#65533;?&#65533;&#65533;3&#65533;&#65533;&#65533;4&#65533;2&#65533;ARd&#65533;C&#65533;&#65533;H&#1652;&#65533;6&#65533;I&#65533;i&#65533;&#65533;&#65533;M&#65533;&#65533;&#65533;i&#65533;&#65533;&#65533;&#65533;&&#65533;&#65533;UpP&#1876;&#65533;&#65533;'&#65533;&#65533;&#65533;,]S_p&#65533;\Y&#65533;&#65533;Q&#65533;>SF<&#65533;(4a&#65533;&#65533;+q&#65533;&#65533;&#65533;Fe&#65533;T\&#65533;p&#65533;=&#65533;E3IZ&#870;^&#65533;_&#65533;&#65533;F&#65533;&#65533;&#65533;&#65533;z&#65533;&#65533;]&#65533;3h&#1602;&#65533; ,,H
PH&#65533; +t&#65533;rS&#65533;$&#65533;&#65533;"|&#65533;R&#65533;$B	n4|&#65533;&#65533;c &#65533;&#65533;&#65533;&#65533;&#65533;P&#65533;&#65533;6&#65533;J`BA&#65533;&#65533;&#65533;fJ	&#65533;yq]l&#65533;&#65533;&#65533;&#65533;&#65533;&#65533;&#65533;&#65533;&#65533;*\X&#65533;&#65533;Ga+R&#65533;1&#65533;&#65533;B![E*&#65533;*>&#65533;M&#65533;XM)B&#65533;ENd&#65533;ew&#65533;&#65533; !&#65533;&#65533;b&#65533;>&#65533;"&#65533;&#65533;VP&#65533;&#65533;a\C&#65533;&#406;V&#65533;QDm&&#65533;&#65533;&#65533;R&#65533;
&#65533;A&#65533;&#65533;#J-lA&#65533;X&#65533;&#65533;&#65533;{&#65533;aaA&#65533;&#65533;&#65533;&#65533;&#65533;YZ=&#65533;	L&#65533;,_vs&#65533;&#65533;&#65533;&#65533;F4&#65533;&#65533;h&#65533;#&#65533;&#65533;J&#65533;p&#65533;&#65533;&#65533;&#65533;&#65533;	I,Bt&#65533;&#65533;&#65533;P#,&#65533;	Q&#65533;B&#65533;&#65533;&#65533;6&#65533;a&#65533; &#65533;&#65533;&#65533;&#65533;&#65533;m@&#65533;x&#65533;#&#65533;D&#65533;t`C&#65533;&#288;&#65533;4&#65533;&#65533; &#65533;G&#65533;U&#65533;&#65533;&#65533;3p&#65533;b&#65533;u&#65533;&#65533;d)\D &#65533;&#65533;@&#65533;k&#65533;&#65533;&#65533;.&#65533;a&#65533;&#65533;D(V&#65533;VL5i|&#1880;b&#65533;&#65533;&#65533;V&#65533;$V=J)B&#65533;	LL&#65533;&#65533;&#65533;&#65533;D&#59399;<&#65533;AD&#65533;2&#65533;B&#65533;&#1295;&#65533;&#730;&#65533;'&#65533;f&#65533;&#645;&#65533;Q&#1358;6&#65533;#F&#65533;Ia8&#65533;&#65533;&#65533;&#65533;4nY&#65533;4dF-\&#65533;&#65533;+&#65533;&#65533;n&#65533;tGW&#65533;&#65533;&#65533;0WN&#65533;'&#65533;&#65533;E&#65533;p&#65533;&#65533;t&#65533;&#65533;&#65533;C A&#65533;A&#65533;&#65533;\&#65533;&#65533;&#65533;&#65533;&#65533;&#65533;
  &#65533;
p 4 &#65533;&#65533;	P&#65533; &#65533;	W &#65533; &#65533;B&#65533;`W&D&#65533;1S&#65533;&#65533;&#65533;v&#65533;&#65533;$:&#65533;Z&#65533;B&#65533;05&#257;7x&#65533;<O&#65533;B2&#65533;&#65533;&#65533;S&#65533;&#65533;&#65533;Q?N&#617;&#65533;&#65533;_Hs&#65533;<&#65533;R-7&#65533;&#65533;.&#65533;3&#65533;&#65533;$PKgv}&#65533;?&#65533;a&#65533;axR&#65533;&#65533;8j9&#65533;&#65533;&&#65533;&#65533;&#65533;&#65533;&#756;&#65533;(-3b&#65533;9[&#65533;&#65533;05&#65533;P&#65533;j&#65533;&#65533;J&#65533;&#65533;&#65533;\&#65533;N&#65533;&#65533;cX&#65533;&#65533;\&#65533;&#65533;&#65533;&#65533;"8&#65533;&#65533;&#65533;&#65533;"&#65533;&#65533;&#65533;&#65533;&#65533;D&#65533;V&#65533;&#65533;P&#65533;&#65533;b&#65533;&#65533;&#65533;V&#65533;&#65533;&#65533;&#65533;&#65533;Y&#65533;a&#65533;&#65533;&#65533;&#65533;KW&#65533;&#65533;&#65533;&#1974;&#1151;o&#65533;&#65533;)&#65533;&#65533;3f&#65533;&#65533;~PWN.x&#65533;R]&#65533;&#65533;&#65533;&#65533;&#65533;&#65533;&#65533;&&#65533;&#65533;
Cj&#65533;&#65533;r&#65533;{M&#65533;&#65533;&#65533;&#65533;p&#65533;&#65533;&#65533;&#65533;8<lLr6&#65533;@b&#65533;&#65533;&#65533;&#65533;.&#65533;	&#65533;&#65533;HO&#65533;&4&#65533;&#65533;&#65533;&#65533;,a&#65533;&#65533;W&#65533;4&#1136;&#65533;}b&#65533;&#65533;&#65533;+&#65533;6&#65533;&#65533;,dK&#65533;X&#65533;2&#65533;5&#65533;&#65533;D&YO&#65533;(x&#65533;	&#65533;&#65533;o&#65533;zW&#65533;&#65533;&#65533;	Q&#65533;Be?&#65533;&#65533;&#1322;V`&#65533;v&#65533;iY?&#1390;ZTd}bE{&#65533;,p&#65533;^&#65533;&#65533;&#65533;&#65533;I-j6XL~&#547166;&#65533;brw&#65533;&#65533;t&#65533;Qg&#65533;&#21819;R&#65533;fv`.&#65533;l&#1744;&#65533;R&#65533;Q&#65533;&#65533;&#65533;&#65533; '0&#65533;CH&#65533;/&#65533;y&#65533;&&#65533;z&#65533;&#65533;&#65533;{&#65533;D&#65533;&#65533;&#65533;&#65533;&#65533;ag&#65533;&#65533;&#65533;&#65533;&#65533;J&#65533;&#65533;
D&#65533;&#65533;&&#65533;Wd&#65533;&#65533;b&#65533;&#65533;C&#65533; &#65533;&#65533; &#65533;&#65533;.k_r8&#65533;H>/&#65533;&#65533;&#65533;&#65533;D)V&#65533;&#65533;&#65533;&#65533;B&#65533;3=&#65533;_Y&#65533;y&#65533;&#65533;WM&#65533;	&#65533;&#65533;`&#65533; ;&#65533;&#65533;| Gg #&#65533;!&#65533;&#65533;&#65533;&#1574;a&#65533;&#65533;&&#65533;&#65533;q&#65533;c&#65533;&#65533;)9bl^&#65533;i&#65533;&#65533;&#65533;&#65533;O&#65533;"@!8$;&#65533;\!&#65533;9&#65533;(&#65533;&#65533;KI&#65533;k&#65533;&#65533;l&#65533;Th&#65533;&#65533;&#65533;n&#65533;#x!&#65533;JH&#65533;&#65533;&#65533;PKX.&#65533;Z&#65533;"&#65533; @ &#65533; &#65533; &#65533; " #&#65533;=Ys O&#65533;&#65533;p	&#65533; T&#65533;P1&#65533;
&#65533;p&#65533;&#65533;	&#65533;@{e&#65533;Y&#65533;d&#65533;&#65533;&#65533;N&#65533;qa&#65533;&#65533;&#65533;!&#65533;&#65533;o&#65533;rj&#65533;t`!&#65533;r<Q&&#65533;+&#65533;vo&#65533;&#65533;&#65533;qpa&#65533;kb&#65533;J8&#65533;#&8kap&#65533;c&#65533;&#65533;'&#65533;T&#65533;s&#65533;lt&#65533;@66b&#65533;&#65533;&#65533;6Nfqw\&#65533;O8&#65533;&#65533;&#65533;?5XL&#65533;qM&#65533;6n&#65533;&#65533;*&#65533;&&#65533;+&#65533;&#65533;L&#65533;&#33444;&#65533;%&#65533;8&#65533;&#65533;&#65533;#jB4$&#65533;aNQ&&#65533;q&#65533;X&#65533;:2!%&#1166;n&#65533;&#65533;&&#65533;*&#65533;+&#65533;O&#65533;&#139;&#65533;&#65533;&#65533;&#65533;?&#65533;&#65533;)X&#65533;]&#65533;IR&#65533;L&#65533;&#65533;&#65533;R&#65533; [&#65533;q&#65533;&#65533;qNr&#65533;&#65533;6&#65533;&#65533;&#65533;JcA]~tJi E&#65533;Xa&#1666;.?77&#65533;	/3&#65533;	&#65533;u	&#215;	&#65533;&#65533;E)Y/&#65533;&#65533;&#65533;&#65533;ez&#65533;r	&#65533;&#65533;SP#5&#65533;&#65533;u&#65533;'&#65533;&#65533;W[
1&#65533;V&#65533;&
&#65533;&#65533;v3&#65533;S&#65533;P	&#65533;3&#65533;&#65533;&#65533;@&#65533;&#65533;P&#65533;V&#65533;7&#725;&#65533;&#65533;&#65533;U3&#65533;&#65533;E<&#65533;o&#339;1&#65533;p&#65533;&#65533;&#65533;1Ke
cx&#65533;&#65533;W&#65533;&#65533;Wh&#65533;&#65533;
&#65533;P&#65533;&#65533;&#65533;&#65533;&#65533;7y&#65533; >&#65533;=F&#65533;
&#65533;&#65533;	&#65533;&#65533; 3&#65533;`Z&#65533;EV&#65533;	&#65533;&#65533;q&#65533;9&#773;&#65533;&#65533;&#65533; &#65533;&#65533;&#65533;d&#65533;7&#65533;w&#65533;&#471;&#65533;`h&#65533;&#65533;&#65533;C&#65533;MDF&#65533;T&#65533;h&#65533;&#65533;&#65533;&#65533;0&#65533;6&#65533;SV&#65533;&#65533;9&#65533;p&#65533;&#65533;&#65533;GQ&#65533;j8k@ $&#65533;&#65533;p$&#65533;+&#65533;dQt&#65533;u&#65533;p&#65533;&#65533;&#65533;&#65533;e&#65533;&#1053;&#65533;&#65533;&#65533;]%uq&#65533;ap%y&#65533;}&#65533;&#65533;&#65533;T&#65533;&#65533;&#65533;&#65533;&#65533;
J&#65533;_GA&#65533;k&#65533;7&#65533;	&#65533;&#65533;A;&#65533;&#65533;e &#65533;&#65533;g4d&#65533;&#65533;7Fb`&#65533;&#65533;&#65533;cd
d&#65533;Y&#65533;#AB&#65533;hLB]&#65533;&#65533;	W' &#65533;Kf J&#65533;E&#65533;&#65533;r!9X&#65533;4?&#65533;d&#65533;fq&#65533;A&#65533;&#65533;F&#65533; &#65533;&#65533;&#65533;&#65533;&#65533;g&#65533;!&#65533;Q%&#65533;nP;0 (&#65533;* 0%@PJ)&#65533;O`^&#65533;}p&#65533;@3&#65533;&#65533;V&#65533;&#65533;	4!1&#65533;&#65533;
&#65533;p	&#65533;&#65533;v@&#65533;B&#65533;4A&#65533;&#65533;?&#65533;8&#65533;&#65533;&#65533; bpq&#65533;1]M&#65533;J&#65533;&#65533;&#65533;b+&#65533;J&#65533;X'rqr&#65533;:&#65533;&#65533;R&#65533;y&#65533;&#65533;&#226;)\ j`nw&#65533;_`GM&#&#65533;&#65533;XpW&#65533;F&#65533;k*'s$&#65533;&#65533;&#65533;A+&#65533;&#139;&#65533;%&#65533;m&#65533;Q^&#65533;L&#65533;f&#1294;&#65533;&#65533;jBbg&#65533;&#65533;H)&#65533;&#65533;&&#65533;h@T&#65533;&#65533;j&#65533;&#65533;'zc&#65533;&#65533;&#65533;>&#65533;&#65533;#6?&#65533;R&&#65533;u&#65533;oG&#136;&#65533;$mb&#65533;&#65533;&#65533;&#65533;$&#65533;&#65533;&#65533;u&#65533;&#65533;&#65533;&R0SP&#65533;Bp&#65533;&#65533;{O&#65533;D&#65533;&#65533;Z!dUPU`eW&#65533;Y&#65533; 2&#65533;&#65533;&#65533;(&#65533;&#65533;Ea&#65533;&#65533;&#65533;)uQi&#65533;&#65533;e&#65533;&#1629;&#65533;&#65533;&#65533;&#65533;&#65533;&#65533;Y&#65533;&#65533;P!;V&#65533;e&#65533;&#65533;Y"K&#65533;&#65533;	&#65533;&#65533;&#65533;&#65533;&#65533;&#65533;E&#65533;c	*&#65533;&#65533;3%0/&#65533;\&#65533; &#65533;&#65533;u&#65533;&#65533;3&#65533;!&#65533;P&#65533;p&#65533;H&#1779;^&#65533;&#65533;&#65533;`&#65533;&#65533;&#65533;[&#65533;/U&#65533;3<SwX&#65533;U[&#65533;3&#65533;4111q&#65533;^K
'53&#65533;
&#65533;P&#65533;I&#65533;@=Fq
0aw(&#65533;U&#65533;&#65533;Q&#65533;<j&#65533;x&#65533;&#65533;&#65533;&#65533;e&#65533;&#65533;>&#65533;s&#65533;WXfEX&#65533;s&#65533;&#65533;~&#65533;&#65533;a&&#65533;&#65533;6&#65533;&#65533;8@3`<@N&#65533;d`&#65533;z&#65533;&#65533;&#65533;V+&#65533;	&#65533;K&#65533;&#65533;&#1051;&#65533;`&#65533;`&#65533;&#65533;!a&#65533;8U&#65533;d&#65533;w&#65533;&#65533;&#65533;&#5915;&#65533;l&#65533;B4&#65533;&#65533;*|v&#65533;&#65533;&#1139;Rfa&#65533;f&#65533;V@[E&#65533;V&#65533;{&#65533;&#65533;&#65533;VA&#65533;
D&#65533;W&#65533;#ch&#65533;&#65533; F&#65533;&#65533;&#65533;&#1055;x "&#65533;<qpm&#65533;&#65533;&#65533;#MQ?&#705;U!b.C:6%&#65533;&#65533;)c&#65533;&#65533;&#65533;&#65533;&#767;&#65533;F&#65533;&#65533;Iv&#65533;*.u&#65533;5&#65533;O5&#65533;',&#65533;&#65533;u&#65533; 1fF&#65533;&#65533;6&#65533;#`&#65533;&#65533;&#65533;%dI&#65533;$$&#65533;h&#65533;&#65533;&#65533;}p&#65533;&#65533;&#65533;&#65533;&#65533;&#65533;s&#561;-&#65533;m&#65533;B&#65533;N&#1040;Y&#65533;<,&#65533;:,:Pew@&#65533;&#65533;&#65533;z#	&#65533;&#65533;	^2&#65533;0
&#65533;&#65533;hp&#65533;h&#65533;IY &#65533;&#65533;&#65533;(&#65533;&#65533;(e&#65533;&:&;&#65533;@&#65533;&#65533;b&#65533;qR&#65533;&#65533;&#65533;'&#65533;&#65533;k7&#65533;&#65533;2H&#65533;X2&#65533;&#65533;gP&#65533;M@_i4&#65533;\ B2&#65533;bF>&#65533;&#65533;&#65533;&#65533;&#65533;IM&#65533;*&#65533;&#65533;]rQY&#65533;&#65533;v&#65533;&#65533;&#65533;i #!&#65533;g0+p&#65533;&#65533;&#65533;&#65533;K&#65533;ro;&#65533;kf&#65533;(r!&#65533;!&#65533;x)M&#65533;)1&#65533;J&#65533;&#65533;+|&#65533;cla&#65533;b$"8&#65533;9bF&#65533;&#65533;'OF&#65533;B&#65533;&#65533;6&#65533;&#1476;e&#65533;pZ&#65533;&#65533;~t)&#65533;I &#65533;N&#65533;T&#834;O&#65533;&#65533;O&#65533;I&#65533;SP&#65533;<K&#65533;,P0V&#65533;&#65533;(,Z&#65533;Z&#65533;&#65533;UpV@&#65533;&#65533;l&#65533;B%q&#986;&#65533;J&#65533;hL&#65533;&#65533;&#65533;Ra6&#65533;&#65533;ar@a&#65533;A~Xa&#65533;&#65533;H&#65533;r&#65533;z`&#65533;&#156;=&#65533;~\&#65533;~&#1865;&#65533;K&#65533;&#1122;&#65533;1Mg&#65533;s&#65533;&#1234;&#65533;&#65533;v`&#65533;=&#65533;&#65533;7o&#65533;CZ2#t`%	&#65533;&#65533;@u&#65533;0S<&#65533;&#65533;C	-&#65533;0&#65533;&#65533;3H&#65533;3K&#65533;U&#65533;S\&#65533;&#65533;&#65533;&#65533;i&#65533;X&#65533;N&#65533;i^Y&#65533;&#65533;&#65533;-&#65533;b&#65533;<&#65533;kN&#65533;-&#65533;&#65533;c&#65533;%&#65533;+epG &#65533;;/&#65533;7&#65533;@PO&#65533;&#65533;b`&#65533;&#65533;&#65533;&#65533;S:&#65533;	&#65533; 	&#65533;@|&#65533;&#65533;g&#65533;L&#65533;&#65533;&#65533;,(};i&#65533;&#65533;J&#65533;c&#65533;d ZN&#65533; &#8455;&#65533;&#65533;&#65533;URxp;%]Yp8DPH&#65533;V&#65533;jp&#65533;&#65533;&#65533; 	Cc&#65533;+Iuc&#1222;fw &#65533;&#65533;)&#65533;$&#65533;Z(&#65533;H&#1414;L&#65533;h&#65533;o$/j&#65533;&#65533;!&#65533;&#65533;G&#65533;&#65533;#&#65533; (&#65533;!3&#65533;k&#65533;6,&#65533;&#65533;&#65533;A&#65533;&#65533;&#65533;&#65533;)&#65533;GsG&#65533;G&#65533;B[`G2x&#65533;c&#65533;j&#65533;&#65533;&#65533;&#65533;&#65533;&#65533;&#65533;&#65533;'y)&#65533;&#65533;}JC)&#65533;&#65533;i&#65533;f&#65533;&#65533;~&#65533;&#65533;&#65533;&#65533;,@~&#65533;\p;`7&#65533;@`N@&#65533;Lp Q&#65533;e&#371;O	#&#65533;&#65533;&#1044;&#65533; &#65533;&#65533;$&#65533;c?v&#65533;&#65533;&#65533;^P&#65533;{&#65533;'&#65533;,&#65533;*&#65533;"&#65533;&#65533;(&#65533;i&#65533;jG&#65533;-+j&#65533;G &#65533;+&#65533;&#65533;M&#65533;i`&#65533;@&#65533;W&#65533;l&#65533;&#65533;&#65533;~&#65533;J&#65533;eF$&#65533;&#14548;&#65533;&#65533;&#978;&#65533;	&#65533;3&#65533;J{j'^bQ&#65533;{gqcx&#65533;G&#65533;2n@P&#65533;&#65533;&#65533;]&#65533;p(&#65533;q&#65533;8&#65533;T&#65533;&#65533;;B&#65533;&#65533;uq&#46479;&#65533;:?&#65533;&#65533;p&#65533;.&#65533;&#65533;&#65533;&#65533;j&#65533;&#65533;c&#65533;$&#65533;&#65533;pd"/&#65533;d&#1126;$&#65533;&&#65533;&#65533;&#65533;:
&#65533;&#65533;L&#65533;&#65533;J(_~#&#65533;&#65533;A)*j	&#65533;PS&#65533;c&#65533;,PT&#65533;'B]&#65533;J>X'n&#65533;B&#566;V &#65533;l&#65533;&#65533;&#65533;&#65533;|&#65533;ft&#65533;&#65533;BR'x&#65533;&#65533;&#65533;&#65533;&#830;&#65533;&#65533;&#65533;&#430;Q&#65533;&#65533;T&#65533;&#65533;^&#65533;&#65533;&#65533;&#65533;&#65533;n&#65533;p&#65533;&#65533;&#65533;&#65533;)&#65533;&#65533;r&#65533;&#1979;up&#65533;}&#1780;R&#65533;CB&#65533;&#65533;3xP&#65533;|&#1783;&#65533;^&#65533;&#65533;&#65533;]&#65533;&#65533;&#65533;&#65533;&#65533;Q&#65533;?&#65533;Qs&#65533;h&#65533;&#65533;a&#65533;&#65533;r&#65533;H&#65533;j&#65533;&#65533;e&#65533;n&#65533;&#65533;H&#65533;&#65533;&#65533;&#65533;&#65533;(o{b[&#65533;E&#65533;=&#65533;48&#65533;7`= B&#65533;[po&#65533;&#65533;&#65533;/g&#65533;S&#65533;&#65533;&#65533; w&#65533;&#65533;&#65533;&#65533;&#65533;&#65533;&#65533; &#65533;j\&#65533; &#65533;&#1791;E&#65533;&#65533;Kp&#65533;&#65533;^&#65533;&#65533;&#65533;1(&#65533;p&#65533;&#65533;R&#65533;MpB&#65533;&#450;R`N a &#65533;s&#65533;~&#143;+&#65533;g X &#65533;")*&#65533;&#65533;&#65533;D&#1850;&#65533;wr&#65533;e&#304;&#65533;BB&#65533;&#65533;!hP&#65533;x r&#65533;R&#65533;&#65533;M&#65533;VRT&#65533;1f$&#65533;,HX|c&#65533;&#65533;?i&#65533;'&#65533;&#65533;	k&#65533;&#65533;D&#65533;&#65533;) \&#65533;&#65533;&#65533;yG&#65533;&#257;a|&#65533;(Ma:&#65533;~&#65533;e$u&#65533;&#65533;0	
&#65533;v&#65533;J '&#65533;u&#65533;&#65533;S&#65533;j&#65533;KV&#65533;pa&#65533;^&#65533;g&#65533;&#65533;&#65533;&#65533;&#65533;(k&#65533;&#65533;&#65533;w&#65533;&#65533;&#65533;&#65533;T&#65533;F&#65533;Dp&#65533;&#65533;&#65533; &#65533;lZ@&#65533;&#65533;-?&#65533;/&#65533;v$(&#65533;&#65533;&#65533;&#65533;j&#65533;o&#65533;M&#65533;dct*!k0 &#65533;a&#65533;&#65533;j$&#65533;(&#65533;&#65533;T&#65533;_&#65533;&#65533;&#65533;I a&#65533;
.]v&#65533;&#65533;&#65533;3g&#65533;Q&#230;&#65533;D6h&#932;a#&#65533;&#65533;r&#65533;&#65533;&#65533;&#1255;&#65533;;sL&#913;&#65533;MF&#65533;oT&#65533;&#65533;'&#65533;:s&#65533;p&#65533;&#65533;R&#65533;&#65533;k&#1592;y&#65533;f&#65533;&#65533;4&#65533;&#65533;&#65533;&#1553;&#65533;2i&#1457;&#1620;&#65533;;7&#65533;a&#211;&#65533;4e&#656;&#65533;E&#65533;&#65533;4Z3&#65533;1&#65533; B&#65533;^&#65533;&#65533;9&#65533;feF7s&#65533;&#65533;&#65533;N&#65533;:qX5&#65533;&#65533;&#65533;/o&#65533;|%&&#65533;a3k&#65533;&#65533;T&#65533;&#421;&#1057;P&#65533;<&#65533;2&#65533; &#65533;\&#65533;X&#65533;|9&#661;&#862;&#65533;`&#65533;r&#65533;&#65533;'S&#65533;&#65533;\&#65533;&#65533;J&#65533;,\&#65533;v&#65533;&#65533;&#65533;-[&#65533;&#65533;&#65533;`1d&#65533;&#65533;A&#65533;&#65533;a&#65533;&#65533;c&#65533;;7&#65533;:&#65533;&#65533;&#429;/s&#65533;&#65533;a&#65533;C&#65533;;&#65533;&#65533;&#65533;C&#65533;&#1779;o&#65533;.&x&#65533;1&#1523;&#65533;S&#65533;&#65533;o/&#50027;&#65533;e~B0&#65533;&#452;c4&#1808;C&#65533;&#65533;&#65533;p&#65533;5&#65533;&#65533;&#952;3$Rc7&#65533;&#65533;L&#65533;6&#65533;:&#41836;&#65533;&#65533;'&#65533;2&#65533;H&#65533;3&#65533;&#65533;9 &#65533;&#65533;nD7&#65533;&#65533;WR#&#65533;&#65533;r&#65533;&#65533;5&#65533;&#65533;&#741;7\&#65533;C9&#65533;h&#65533;&#65533;4&#65533;,&#65533;&#65533;6&#65533;J#"&#65533;&#65533;&#65533;B&#65533;"&#65533;&#65533;!&#65533;(y&#65533;a&#65533;&#65533;@"&#65533;,&#65533;`#&#65533;@I$E)>&#49187;&#65533;+&#65533;@&#65533;!~&#65533;&#65533;!&#65533;8&#65533;%0&#65533;&#65533;7*&#65533;h&#65533;&#65533;*&#65533;x&#65533;&#65533;&#65533;=&#65533;&#1538;&#65533;.&#65533;&#65533;&#65533;\&#65533;&#65533;>&#65533;8s&#65533;:&#65533;&#65533;c&#65533;<&#65533;`&#65533;3&#65533;&#65533;"&#65533;&#724;0B	'&#65533;H&#65533;	(&#65533;p&#65533;0&#65533;#+D	&#65533;p(&#65533;&#65533;&#65533;&#138;*r&#65533;&#65533;/&#65533;0(&#65533;&#65533;L&#65533;&#65533; &#65533;'&#65533;&#65533;(&#65533;&#65533;&#65533;&#65533; &#13065;&#65533;e#=d&#65533;7&#65533;8&#65533;Pb&#65533;D&#65533;+0&#65533;&#65533;Bh&#65533;p&#65533;&#65533;&#65533;]2&#65533;3T28v$&#65533;&#65533;&#65533;S&#65533;&#65533;/&#65533;&#65533;l&#65533;&#65533;&#65533;#CY4&#65533;&#65533;o&#65533;&#65533;&#65533;&#65533;&#65533;!&#65533;2&#65533;7&#65533;&#65533;&#65533;&#65533;A.&#406;&#65533;1d&#65533;@ &#65533;&#65533;C&#65533;&#65533;E&#65533;&#65533;&#65533;$&#65533;&#65533;"&#65533;&#812;&#65533;BK2&#65533;&#65533;#$&#65533;&#65533;&#65533;cf*&#65533;&#65533;&#65533;&#65533;&#65533;
+&#65533;&#65533;&#65533;^&#65533;R&#65533;&#65533;/&#65533;&#65533;+&#65533;1&#65533;&#65533;&#65533;&#65533;}j&#205;4&#65533;&#65533;L&#65533;,z&#65533;W&#65533;&#65533;&#65533;&#65533;&#65533;i*&#65533;&#65533;&#65533;h&#65533;&#65533;&#65533;&#65533;7&#65533;"C_&#65533;"&#65533;&#65533;&#65533;Dam&#65533;&#65533;U11/&#65533;+&#65533;&#65533;0&#65533;#K&#65533;&#65533;(&#65533;&#65533;+&#65533;&#65533;&#65533;V&#65533;l&#65533;&#1015;s&#65533;&#65533;&#65533;&#65533;w&#65533;k,;&#65533;&#65533;>&#65533;8&#65533;m&#65533;&#65533;y&#65533;&}&#65533;6&#65533;=8&#65533;&#39188;F&#65533;&#65533;&#65533;&#65533;vD&#65533;"&#65533;vtI&#65533;&#65533;b}^&#65533;f&#65533;&#612;&#65533;&#65533;&#65533;&#65533;7&#65533;&#65533;5|&#65533;P3&#65533;&#65533;uW&#65533;I\&#65533;H9&#65533;&#65533;cC&#65533;&#65533;&#65533;&#1609;&#65533;'4&#65533;V&#1846;&#65533;&#65533;i&#65533;&#65533;&#65533;&#65533;&#65533;&#65533;J&#65533;2#&#65533;&#65533;&#65533;R&#65533;&#65533;	#&#65533;&#65533;&#65533;3*&#65533;&#65533;B&#65533;@:=A
<`&#65533;&#65533;&#65533;.&#65533;tA&#65533;&#65533;&#65533;&#65533;4&#65533; &#65533;8&#65533;&#65533;&#65533;Q&#65533;&#65533;&#65533;K0a&#65533;v&#65533;J]Aa`&#65533;&#65533;&#65533;&#65533;E!&#65533;C&#65533;&#427;0!,T
&#65533;.}&#65533;&#65533;b0&#65533;&#65533;&#65533;f&#65533;&#65533;!nX&#65533;&#65533;B3F?W&#65533;&#65533;&#65533;&#65533;&#65533;\&#65533;&#65533;&#65533;E-
&#65533;X&#65533;&#65533;`#&#65533;&#65533;-&#65533;&#65533;o&#65533;&#65533;aS&#65533;&#65533;x&#65533;h&#65533;&#65533;L&#65533;&#65533;&#65533;$&#65533;)M9^&#65533;&#65533; &#65533;&#65533;&#65533;HC:d&#65533;&#65533;&#65533;G&#65533;y&#65533;!&#65533;b&#65533;&#65533;p,1&#65533;IIX&#65533;&#65533;&#65533;&#65533;Pa`0&#65533;&#65533;7:6&#65533;pQ8&#65533;p@&#65533;&#65533; )&#65533;&#65533;h&#65533;&#65533;&#65533;`&#65533;&#65533;&#65533;&#65533;p&#65533;!&#65533;&#65533;Dh&#65533;&#65533;&#65533;&#65533;&#65533;4&#65533;&#65533;)u`&#65533;S<r&#65533;&#65533;v&#65533;&#65533;&#65533;fa
Rp&#65533;&#65533;&#65533;&#65533;&#65533;2+&#65533;&#65533;&#1623;Z^&#65533;/+B&#65533;V1&#65533;<c&#65533;&#65533;&#65533;&#65533;&#65533;&#65533;A!F&#65533;&#9251;p+&#65533;CLc&#65533;:&#65533;&#65533;/u&#65533;&#65533;&#65533;:(
l&#65533;&#354;C&#65533;&#613;&#65533;
r&#65533; &#65533;&#65533;&#65533;&#65533;Z&#650;v&#65533;$&#65533;.&#65533;&#65533;&#65533;A&#65533;&#65533;&#65533;&#65533;5r'0&#65533;]N&#65533;&#65533;Cj0mq&#65533;(&#65533;@B&#65533;)L1&#65533;?&#65533;r&#65533;H&#65533; @&#65533;aWxBP-&#1266;h^&#65533;h@&#65533;&#65533;@&#65533;)&#65533;/	R&#65533;&#65533;@&#65533;`&#65533;%&#65533;l
&#65533; D&#65533;=&#65533;-&#65533;vC&#65533;	>=&#65533;O2&#65533;&#65533;6b&#65533;h{&#65533;%"&#65533;&#65533;&#65533;p] Lg&#65533;&#65533;:&#65533;&#65533;T&#65533;B&#65533;P%&#65533;&#65533;&8&#65533;&#65533;P6&#65533;&#65533;s]`&#65533;_}&#65533;&#65533;&#65533;&#65533;&#65533;,&#65533;&#65533;&#65533;&#65533;&#65533;&#65533;+,0>rU&#65533;&#65533;&#65533;&#65533;Mt&#65533;&#65533;.6?&#65533;&#65533;&#1231;&#816;&#65533;&#65533;&#65533;&#65533;"jg&#65533;&#65533;&#65533;=&#65533;%r&#65533;&#65533;d&#65533;&#65533;X&#65533;&#65533;&#65533;&#65533;&#65533;Z&#1032;&#65533;6&#65533;P$#eSj;4&#65533;w&#65533;&#65533;0E&#65533;&#65533;#&#65533;cH8z&#65533;+&#65533;&#65533; a2&#65533;&#65533;&&#65533;]&#65533;&#65533;0@&#65533;7BC\&#65533;&#65533;K:8&#1529;w&#65533;&#65533;&#65533;&#65533;&#65533;'8&#65533;&#65533;&#65533;`&#65533;&#65533;&#65533;,|af#&#65533;Z&#65533;&#65533;,4}&#65533;&#65533;&#65533;&#65533;,&#65533;k&#65533;o&#65533;&#65533;&#65533;eIHR69s&#65533;3b&#65533;80*:&#65533;a&#65533;&#1232;&#65533;&#65533;]{1&#18467;&#65533;&#65533;&#65533;7&#65533;ANC&#65533;&#65533;&#65533;sg&#65533;e&#65533;Z&#65533;&#65533;&#65533;&#65533;|&#65533;9&#65533;&#65533;&#894;\&#65533;&#65533;&#65533;|X&#65533;&#833;/YC&#65533;l!h&#65533;&#65533;o&#65533;&#65533;,&#1546;&#713;#ca&#65533;|&#65533;r6&#65533;]J{>DoB&#65533;JO&#65533;w&#65533; &#65533;tl8&#248;n&#65533;/&#65533;P&#32764;JL&#65533;&#65533;&#65533;j5S&#1555;8&#65533;&#65533;e&#65533;h&#65533;&#65533;&#65533;&#65533;&#65533;)&#65533;&#65533;C&#65533;t`&#65533;Jq
B&#65533; &#65533;&#65533;&#65533;	Q&#65533;&#65533;&#65533;&#65533;x0&#65533;&#65533;,&#138;&#65533;&#65533;&#65533;&#65533;&#65533;(uqP&#65533;&#65533;X&#65533;+lM`D&#65533;X|(0&#65533;(Q=&#65533;&#65533;&#1954;&#65533;&#65533;&#65533;&#839;#b&#65533;v&#65533;&#65533;&#65533;&#65533;x&#65533;B&#65533;&#65533;&#65533;&#1808;7&#65533;`x,~&#65533;&#65533;n&#65533;:&#65533;&#65533;<&#65533;&#65533;&#65533;&#65533;k>&#65533;p&#65533;W&#65533;
V&#65533;&#65533;&#65533;&#65533;xM&#65533;K&#65533;`&&#65533;&#65533;&#65533;&#65533;&#65533;?&#65533;)CR&#65533;&#65533;,&#65533;DgAR&#65533;&#65533;A&#65533;e&#65533;yC}&#65533;&#65533;<0w)w&#1948;c&#65533;ua
&#65533;t&#65533;l&#65533; (&#65533;Q&#1170;&#65533;&#65533;g&#65533;&#65533;:5!OW&#65533;&#65533;&#65533;n&#65533;&#65533;&#65533;&#65533;&#65533;(HJ&#65533;&#65533;Nw&#986;&#65533;&#65533;C&#65533;&#65533;,T&#65533;_u&#65533;&#65533;&#65533;Dv&#65533;U&#65533;bN&#65533;&#65533;`+&#65533;&#65533;"h&#65533;&#65533;&#65533;&#197;.8`&#65533;&#65533;P&#65533;R+&#65533;&#65533;]@\&#38750;&#65533;&#65533;&#65533;>&#65533;&#65533; &#65533;&#65533;&#65533;uA';&#65533;&#65533;H2&#65533;&#65533;1l&#65533;&#65533;N&#65533;&#65533;&#65533;&#65533;&#65533;&#65533;&#65533;K&#65533;&#65533;V&#65533;&#65533;^#k&#65533;&#65533;&#65533;&#65533;&#65533;s&#65533;&#65533;]9&#65533;&#65533;&#40630;&#65533;HR&#65533;&#65533;&#731;&#65533;&#65533;!&#65533;&#65533;'&#65533;k]&#65533;&#65533;&#65533;&#65533;iv&#65533;J&#65533;U.4&#65533;5&#65533;&#65533;&#65533;&#65533;`&#33651;&#65533;P&#65533;&#65533;&#65533;@&#65533;&#65533;&#65533;P&#65533;&#65533;A&#65533;0b&#65533;&#65533;&#65533;&#65533;&#65533;k&#65533;J&#65533;&#65533;&#65533;&#65533;&#65533;&#65533;,1&#65533;&#65533;7v&#65533;>c}X&&#65533;&#65533;s&#65533;a&#65533;<&#65533;g&#65533;&#65533;&#65533;C&#65533;&#65533;&#65533;&#65533;&#65533;@DD&#65533;&#1934;b&#65533;p&#65533;&#65533;&#65533;&#65533;&#65533;S&#65533;O&#1168;}&#65533;&#65533;_&#65533;&#65533;&#141;k*&#65533;&#65533;K1&#65533;&#65533;&#65533;U&#65533;&#65533;x&#65533;/r&#65533;&#65533;&#65533;&#65533;&#65533;&#65533;&#65533;
&#65533;P(!&#65533;&#65533;&#65533;&#65533;&#65533;&#65533;&#65533;H&#65533;Cz &#65533;&#65533;&#65533; 	&#65533;&#65533;2&#65533;&#65533;&#65533;&#65533;x!N&#65533;-&#65533;&#65533;&#65533;&#65533;h7&#65533;p&#65533;&#65533;&#65533;D&#65533;&#65533;H>h&#65533;%+&#65533;&#65533;&#65533;"&#160;&#65533;&#65533;&#65533;&#65533;h7&#65533;&#65533;&#65533;&#65533;&#65533;&#65533;. &#65533;"G&#65533;&#65533;H&#65533;p&$&#65533;&#65533;&#65533;&#65533;&#65533;H&#65533;w&#65533;{&#65533;:&#65533;&#65533;&#206;&#65533;`&#65533;&#65533;B!&#1939;&#65533;?5<&#65533;&#65533;&#65533;w&#65533;&#65533;8&#65533;&#65533;&#65533;	y&#65533;&#65533;&#352;&#65533;&#65533;&#65533; &#65533;&#65533;&#65533;&#65533;&#65533;0X&#65533;&#65533;&#65533;)&#65533;&#65533;;5xt1&#65533;&#65533;X&#65533;H&#65533;(&#65533;&#65533;&#65533;&#65533;@&#65533; &#65533;&#65533;S,j&#65533;&#65533;&#1185;&#65533;&#65533;&#65533;)
&#65533;&#1047;&#1663;I&#65533;"+&#65533;&#65533;&#65533;&#65533;&#65533;(&#65533;r9&#1336;
&#65533;r&#65533;&#65533;&#65533;H#&#65533;A&#65533;4&#65533;	9 &#65533;&#65533;#&#65533;&#65533;&#65533;&#65533;&#65533;&#65533;&#65533;D&#65533;&#65533;&#65533;!&#65533;&#65533;?e	&#65533;'&#936;&#65533;&#65533;&#65533;E&#65533;&#65533;&,)&#65533;s9&#65533;&#65533;&#65533;&#65533;i&#65533;9&#65533;H&#65533; &#65533;Et*B&#65533;	9-&#65533;{BAB&#65533;Y&#65533;
&#65533; &#65533;&#65533;&#65533;&#65533;&#65533;&#65533;@&#1835;&#65533;% $&#65533;&#65533;&#65533;&#65533;A&#65533;&#65533;&#65533;_JT&#65533;.&#1806;&#65533;!I&#65533; 1&#65533;&#65533;&#65533;&#65533;X&#65533;C1j9&#65533;&#65533;6&#65533;&#65533;<&#515;&#65533;&#65533;{&#65533;
9J	&#65533;&#65533;&#65533;&#65533;l&#65533;?&#65533;
:&#65533;&#65533;N!&#65533;zX)&#65533;`&#65533;&#65533;~&#65533;&#65533;F/&#65533;!&#65533;&#65533;&#65533;&#65533;&#65533;&#65533;R&#65533;pA`&#65533;vA&#65533;"&#65533;&#65533;&#65533;&#65533;{<&#65533;&#65533;&#65533;&#65533;6&#65533;,&#65533;Y&#65533;;15,I%	&#65533;xS&#65533;&#65533;&#1599;M$&#65533;h&#65533;J`A&#65533;&#65533;&#65533;?&#65533;&#65533;(&#65533;$&#65533;&#65533;3&#65533;&#65533;`&#705;Q3&#65533;&#65533;&#65533;{a&#65533;&#65533;&#65533;t&#831;&#65533;&#65533;&#65533;&#65533;K&#65533;`&#65533;hc&#65533;&#65533;YC&#65533;3m&#65533;&#65533;&#65533;&#65533;&#65533;q&#65533;&#65533;X&#65533;f{6&#65533;&#318;&#65533;&#65533;&#65533;-&#65533;4 
fB+&#65533;&#65533;<&#1242;s0us&#65533;&#65533;&#65533;H&#65533;0&#65533;&#1111;&#65533;i&#65533;&#65533;&#65533;&#65533;&#173;&#65533;j&#65533;;&#65533;(&#65533; rQ&#65533;&#65533;!&#65533;&#65533;[A&#1663;&#404;&#65533;&#513;&#65533;	
&#65533;PJ&#880;	&#65533;&#65533;&#65533;&#820;,&#65533;&#65533;A	Y8&#65533;&#65533;T&#65533;&#65533;+p&#65533;&#65533;Q=9&#65533;&#65533;cM1[7&#65533;&#65533;&#65533;Q(&#194;2x&#65533;&#148;&#65533;P	n&#639;&#65533;&#65533;&#65533;&#65533;&#65533;&#65533;&#65533;&#65533;&#65533;&#65533;&#65533;&#65533;&#65533;X&#65533;&#65533;` A&#65533;{&#65533;&#65533;&#65533;&#65533;&#65533;q&#65533;&#65533;)&#65533;&#65533;5)b&#65533;&&#65533;r&#65533;"A&#65533;&#65533;)&#65533;&#65533;&#65533;&#65533;&#65533;@2&#65533;FS6&#65533; &#65533;`#&#65533;fq&#65533;&#460;0&#65533;e9J1&#65533;&#65533;&#65533;X&#65533;&#65533;?&#1293;&#65533;z@&#65533;&#65533;lg#&#1303;&#65533;E&#65533;	G1&#65533;".&#65533;&#65533;&#65533;&#65533;&#1888;9&#65533;Y&#993; 2&#65533;"F&#65533;,&#65533;&#65533;+&#65533;&#65533;&#65533;&#65533;&#65533;%&#65533;&#65533;Y"	l&#65533;&#65533;H&#65533;&#65533;&#65533;&#65533;&#65533;x&#65533;&#65533;&#65533;&#65533;";&#65533;I&#65533;P&#65533;B&#65533;C&#65533;8&#65533;&#65533;&#65533;e&#65533;&#65533;&#65533;C+&#65533;>&#65533;&#65533;S4\&#65533;&#65533;PEQ&#491;&#65533;&#65533;=&#65533;&#65533; &#65533;&#65533;&#65533;&#65533;a&#492; &#65533;!};ID9&#65533;&#65533;&#65533;1&#65533;;&#65533;&#65533;a&#65533;&#65533;&#65533;&#65533;R&#65533;&#65533;&#65533;&#65533;6T&#65533;)&#65533;&#65533;/X&#65533;&#65533;&#65533;&#65533;&#65533;_V&#65533;&#65533;&#65533;vI&#65533;&#65533;@C&#65533;&#65533;&#65533;$K8&#65533;.&#65533;+$&#65533;&#65533;&#65533;f=E8&#65533;&#65533;&#65533;8&#970;&#65533;&#65533;&#65533;[&#65533;aU;&#65533;K>&#65533;>
&#65533; &#65533;&#371;&#1038;a'>T&#65533;p&#65533;D&#1864;a9&#65533;&#65533;2$u&#65533;&#65533;5K&#65533;&#65533;Z	&#65533;b&#65533;&#65533;&#65533;&#65533;&#65533;,&#65533;&#65533;&#65533;=X&#65533;&#65533;&#1636;&#65533;`'&#65533;&#65533;&#65533;&#65533;&#520;&#65533;&#65533;
W&#65533;&#65533;&#65533;&#65533;;&#65533;7&#65533;&#65533;Z&#65533;&#65533;C&#65533;&#403;&#65533;&#65533;&#1571;<&#65533;|&#1389;&#65533; &&#65533;&#691;&#65533;&#65533;&#65533;J&#65533;cJ&#65533;tA&#65533;&#65533;&#65533;&#65533;99&#65533;p&#65533;&#65533;y&#65533;&#65533;m&#65533;&#65533;+&#65533;&#65533;&#65533;&#65533;&#65533;Q&#65533;&#65533;<$&#65533;&#65533;&#65533;&#65533;&#65533;T&#65533;&#65533;&#65533;A&#65533;B}&#65533;&#65533;M&#65533;x&#65533;0h&#65533;I&#65533;8&#65533;l&#65533;&#65533;&#65533;6&#65533;&#65533;&#65533;})&#1632;&#65533;#&#65533;&#1590;1PA&#65533;&#65533;!&#65533;c8fy&#65533;	f&#65533;*@&#65533;&#65533;&#65533;#5u&#65533;!&#65533;q&#65533;&#65533;&#65533;&#65533;&#65533;&#65533;&#65533;&#65533;&#65533;&#65533;&#65533;&#65533;&#65533;|&#65533;@	}&#65533;2&#65533; i\&#1747;+&#65533;&#65533;"h&#65533;&#65533;I&#754;#&#65533;&#65533;&#65533;M&#65533;&#65533;#&#65533;j<"&#65533;(&#65533;5&#493;H&#65533;&#65533;
&#65533;/HQ&#65533;&#65533;&#136090;D"R&#65533;&#65533;X&#65533;&#65533;&#65533;]Y&#65533;?m	&#65533;&#1590;&#65533;&#65533;8&#65533; &#65533;&#65533;%Y&#65533;@hu&#65533;aj.&#65533;s&#65533;9hZu&#65533;&#65533;&#65533;&#65533;&#65533;&#65533;C&#65533;&#65533;&#65533;&#65533;x&#65533;&#65533;3N&#65533;&#65533;D&#65533;	&#65533;B&#65533;Xa&#65533;u&#65533;&#65533;t
&#65533;&#65533;&#65533;&#65533; &#65533;R&#65533;&#65533;}&#65533;zr.&#65533; &#65533;6:&#65533;&#65533;8&#1150;q&#65533;A&#65533;	&#65533;D&#65533;&#65533;K&#612;&#815;&#65533;&#65533;\&#65533;&#65533;&#65533;R&#65533;&#65533;<&#65533; &#65533;0&#65533;D&#1302;=&#65533;p<&#65533;y5b$"&#65533;J&#65533;&#65533;K9&#65533;&#65533;_&#65533;&#65533;&#1559;&#65533;43
-&#65533;$&#65533;iq&#65533;	&#65533;&#65533;&#65533;&#65533;&#65533;&#65533;&#65533;>3&#65533;=j)&#65533;&#65533;`y&#65533;&#65533;&#65533;Ll&#65533;&#1115;&#741;&#65533;&#65533;&#65533;Xe&#65533;&#65533;U&#65533;&#65533;&#65533;&#65533;&#65533;&#1603;J&#65533;&#65533;&#65533;&#65533;&#65533;Z
&#65533;!Mv&#65533;&#65533;&#65533;&#65533;&#65533;9&#65533;&#65533;&#65533;&#65533;	&#65533;
&#65533;0&#1697;.&#65533;&#65533;&#65533;@
&#65533;&#65533;&#65533;&#65533;&#65533;v].&#65533;&#65533;	&#65533;r&#65533;&#65533;&#65533;&#65533;&#65533;&#65533;&#65533;&#65533;&#65533;3&#65533;&#65533;&#65533;&#65533;zS3&#65533;V&#65533;9&#65533;&"&#65533;Z(&#1729;&#65533;I&#65533;&#38552;&#65533;&#65533;&#65533;&#65533; &&#65533;&#65533;W&#65533;Y	&#65533;{&#65533;1&7v&#65533;&#490;'&#65533;&#65533;&#65533;#!b5&#65533;	&#1257;&#65533;`c&#65533;&#65533;&#65533;; &#65533;C&#65533;1&#65533;
&#65533;&#65533;&#65533;&#65533;Q&#65533;&#65533;&#65533;&#65533;&#65533;k6A+&#65533;&#65533;&#65533;b&#65533;!Iu4	&#65533;&#65533;.&#65533;&#1568;&#65533;&#65533;&#65533;&#65533;&#65533;&#65533;&#65533;&#65533;"&#65533; &#65533;MQ&#65533;&#901;&#65533;&#65533;6&#65533;&#65533;c&#65533;&#1971;$3&#65533;&#65533;&#65533;XB&#65533;&#65533;&#65533;&#65533;&#65533;&#65533;&#65533;Z&#65533;&#65533;&#500;&#65533;f&#65533;D&#65533;qL
&#65533;&#65533;&#65533;&#65533;&#65533;&#65533;e&#65533;=&#65533;+6&#65533;&#65533;Jv:&#65533;&#65533;&#65533;&#65533;
i
&#65533; H&#65533;M&#65533;W&#65533;1hd&#65533;L	&#65533;&#65533;a&#65533;M&#65533;-d&#65533;&#65533;&#65533;&#348;J&&#65533;8&#65533;B&#65533;&#65533;=4&#65533;	&#65533;&#192;M&#65533;&#65533;&#148;&#65533;&#65533;N&#65533;I&#65533;&#1162;&#65533;&#65533;Ky&#65533;&#65533;&#65533;!&#65533;&#65533;k&#65533;#&#65533;&#65533;- &#65533;&#65533;&#65533;&#65533;9&#987;&#65533;&#65533;&#65533;)Q@&#65533;1a&#65533;&#65533;!u&#65533;@&#65533;&#65533;&#65533;
&#65533;.R&#65533;&#65533;r&#65533;&#65533;&#65533;&#65533;&#65533;&#65533;&#65533;H#7&#65533;&#65533;54
cyX&#65533;^&#2013;&#65533;&#65533;x&#1429;&#65533;V&#65533;&#65533;&#65533;&#65533;&&#65533;&#65533;-uI&#65533;D&#65533;Z&#65533;_V&#65533;aa&#65533;V&#65533;&#65533;&#65533;+&#65533;&#65533;{&#65533;&#65533;w&#65533;&#65533;4&#65533;&#65533;CK&#65533;#&#65533;:&#65533;&#65533;&#65533;&#65533;Yp&#65533;&#65533;F&#65533;&#65533;&#65533;&#65533;&#65533;	&#65533;Y&#65533;8X&#65533;&#65533;&#65533;&#65533;Q&#65533;&#65533;J&#65533;&#65533;h&#65533;P=&#65533;&#65533;&#65533;&#65533;I&#65533;&#65533;&#65533;r&#65533;<(i&#65533;&#65533;
E&#65533;
`&#65533;W&#65533;&#65533;&#65533;&#65533;&#65533;&#65533;=&#65533;&#65533;&#65533;&#65533;9&#65533;&#65533;&#65533;T&#65533;L&#65533;&#65533;&#65533;&#65533;&#65533;&#65533;&#65533;&#65533;&#65533;&#65533;l%&#65533;y!U&#65533;&#65533;&#65533;&#65533;A8&#65533;&#65533;<&#65533;&#65533;y&#65533;&#65533;&#65533;&#65533;9&#65533;b&#65533;&#65533;{&&#65533;&#65533;&#65533;&#65533;&#65533;&#65533;H&#65533;&#65533; &#65533;&#65533;z.&#65533;f&#65533;&#65533;&#65533;	8&#1547;&#65533;&#65533;&#65533;&#65533;&#65533;K&#65533;o3&#65533;&#65533;V&#65533;&#65533;&#65533;&#153;&#887;&#65533;&#65533;&#65533;}Tn<&#65533;&#65533;&#65533;&#65533;	&#65533;&#1224;&#65533;&#65533;&#65533;l&#65533;~&#65533;&#65533;%d&#65533;\&#193;&#65533;&#65533;&#65533;&#382;I"V&#65533;@$]A&#65533;&#65533;&#65533;&#65533;(R0|n&#65533;&#65533;&#65533;:"PD&#65533;B!&#65533;&#65533;&#65533;&#65533;&#65533;&#65533;	\&#65533;5&#65533;(&#65533;&#65533;-&#65533;&#65533;|<&#65533;&#65533;}&#65533;&#65533;
&#65533;&#65533;W&#65533;p&#65533;D&#65533;&#12201;&#65533;&#65533;&#65533;&#65533;?$&#65533;&#65533;&#65533;"35*&#65533;:&#65533;&#1166;3y&#65533;&#65533;&#65533;&#65533;&#65533;<b&#156;*&#65533;&#65533;R&&#65533;&#65533;@&#65533;p&#65533;&#65533;&#65533;&#65533;&#65533;&#65533;&#65533;&#65533;&#65533;&#621;+&#65533;b&#65533;&#65533;&#65533;EIc&#2046;&#65533;Y&#65533;&#65533;&#65533;&#65533;l	&#65533;y&#65533;'&#65533;#&#65533;k&#65533;K&#65533;&#65533;j3"&#65533;&#65533;%&#65533; &#65533;&#65533;&#65533;&#34864;&#65533;4(8&#65533;}<&#65533;&#65533;&#65533;!H&#65533;	&#65533;$&#65533;&#65533;|&#65533;&#65533;d&#65533;&#65533;)=&#65533;&#65533;&#379;&#65533;&#65533;	&#1461;&#65533;&#65533;x&#65533;&#65533;&#1105;7+&#65533;&#65533;&#65533;&#65533;&#65533;&#65533;&#65533;&#752;&#65533;&#65533;&#65533;&#65533;C1,&#65533;i~&#65533;l&#65533;a-&#65533;&#65533;
&#517;&#65533;&#1222;&#65533;.q&#65533;(&#65533;$&#65533;02V&#65533;&#65533;8&#65533;&#65533;&#65533;	uS&#65533;j&#65533;D&#65533;&#65533;f&#65533;l!&#1632;9X&#65533;:&#65533;&#65533;;
&#65533;&#65533;C&#65533;V&#65533;&#65533;
sP5&#65533;&#65533;&#65533;&#65533;&#65533;&#65533;&#65533;&#65533;&#65533;o&#65533; &&#65533;&#1923;&#65533;&#65533;s&#25104;&#65533;&#1784;&#65533;&#65533;&#65533;V&#65533;&#65533;&#65533;&#65533;&#18001;&#65533;H&#65533;&#65533;o&#65533;~&#65533;&#65533;.c&#65533;&#65533;&#65533;&#65533;)	&#65533;&#65533;&#65533;cv9uS&#1588;&#65533;&#65533;A&#65533;>&#65533;@&#65533;&#65533;;&#65533;&#65533;&#65533;f&#1755;&#65533;K&#65533;j_&#65533;&#65533;&#65533;&#65533;&#570455;&#2038;&#65533;p&#65533;z&#65533;&#65533;&#65533;&#65533;"&#65533;N&#65533;&#65533;&#682;Y(D&#65533;&#65533;0xE&#65533;t&#65533;&#65533;&#65533;&#65533;&#65533;T&#65533;C&#65533;&#65533;w&#65533;>1t!s&#65533;_S6&#65533;&#65533;&#482;&#65533;]h(&#65533;0&#65533;&#65533;O&#65533;^&#65533;&#65533;X&#65533;&#65533;8&#65533;&#1024;E&#65533;h0&#65533;)&#65533;q&#65533;=&#65533;&#65533;&#65533;&#65533;&#65533;&#65533;o&#65533;l&#65533;&#65533;&#65533;H&#65533;&#65533;&#65533;&#65533;a&#65533;!&#65533;9&#65533;hs5 E`&#65533;&#65533;&#65533;p&#65533;L&#65533;&#65533;&#65533;(&#65533;o&#65533;&#65533;h9z&#65533;..;COZ&#65533;!&#65533;3&#65533;w&#65533;&#65533;&#65533;&#65533;"OAQ&#65533;%P&#65533;&X&#513; V&#65533;&#65533;&#65533;R&#65533;&#65533;&#65533;&#65533;6&#65533;&#65533;&#65533;&#65533;q&#65533;&#28831;&#65533;"&#65533;&#65533;&n&#65533;P&#65533;>>&#65533;q&#1561;&#65533;K&#65533;X;}?&#65533;&#65533;&#65533;&#65533;&#65533;*&#65533;&#65533;*&#65533;<&#65533;s&#65533;&#65533;&#65533;&#65533; 
&#65533;&#65533;&#65533;&#65533;	&#65533;&#1864;3.&#65533;&#65533;&#65533;&#65533;&#65533;/U&#65533;J.&#65533;3&#65533;&#65533;&#65533;8&#65533;r
,&#65533;-f&#796;I&#65533;&#65533;&#132;p&#65533;&#65533;I&#65533;F&#65533;A5i&#1056;I1a&#65533;5g&#388;sf&#65533;9s&#65533;	yG&#990;<v&#65533;)9g&#65533;8o&#65533;P<s&#858;6m4&#65533;&#614;6i&#788;1&#65533;&#65533;&#859;&#65533;:&#65533;&#65533;&#65533;&#65533;&#65533;S&#65533;o&#65533;m&#65533;&#65533;)&#65533;5Z&#65533;P&#65533;:&#65533;L&#65533;4o&#65533;&#65533;&#65533;&#65533;7j&#1040;&#1221;&#65533;.r&#65533;x3&#65533;-2b&#65533;&#65533;)s&#65533;&#65533;N72&#65533;&#1588;&#1606;NZ5f&#65533;x&#65533;BeJ-t&#65533;&#65533;H&#65533;n&#65533;e6&#65533;\&#65533;'P&#65533;k&#65533;r&#65533;l&#65533;&#65533;g&#65533;p&#65533;&#65533;&#65533;&#242;&#65533;P3h.&#65533;&#65533;&#65533;e&#65533;&#65533;70Y&#65533;&#65533;&#65533;&#480;&#65533;&#65533;&#1593;s&#65533;O&#65533;@&#65533;&#65533;&#1281;&#65533;&#65533;MT&#65533;s&#65533;&#65533;&#595;&#65533;5&#65533;;u&#65533;&#1041;&#65533;{9u&#65533;7^G&#65533;&#65533;4e&#65533;&#65533;]&3\&#65533;:J&#1255;N&#65533;D&#65533;R&(6&#65533;&#65533;-L&#65533;g&#65533;&#65533;L&#65533;}&#65533;x\&#65533;\q&#65533;Tx2	&#65533;&#65533;&#65533;EX&#65533;&#1633;|&#65533;&#65533; &#65533;&#65533;&#65533;&#65533;l&#65533;F[lq&#65533;QHqy}&#65533;wu&#65533;&#65533;@&#65533;&#65533;&#65533;&#65533;V&#65533;&#65533;R2&#1542;MU&#65533;^y&#65533;UQh&#65533;&#65533;2r&#65533;bt&#65533;E&#65533;Sh!_&#65533;&#65533;fA~a&#65533;&#65533;Vl&#65533;Yg@rV&#65533;&#65533;&#65533;AF^&#65533;&#65533;EWl!&#65533;&#65533;&#65533;&#65533;R&#65533;h&#65533;]&#65533;&#65533;&#65533;&#65533;[WL&#6627;X&#65533;5)&#65533;&#65533;&#65533;Y&#65533;pi&#65533;\x&#1105;f&#65533;&#65533;I&#418;c&#65533;e&#65533;C&#65533;eF&#65533;&#65533;~&#65533;W`-&#65533;U&#65533;DZIdNWY&#65533;&#65533;L?	&#65533;&#65533;}1iv&#65533;y&#65533;lId&#65533;tl'&#65533;&#65533;&#65533;d&#65533;Q]&#1639;&#65533;&#65533;a&#65533;&#65533;d&#65533;5V&#65533;}v&#65533;52A&#65533;O4a&#65533;RPA^&#65533;!Gu&#873;&#65533;:&#65533;"]b&#65533;&#65533;U&#65533;g y#8&#65533;&#65533;Uhe&#65533;&#65533;ak&#65533;&#65533;&#65533;M&#65533;DU~y&#65533;Ek&#65533;&#65533;&#65533;&#65533;e&#65533;a&#65533;&#65533;Sq&#65533;Hx&#65533;&#65533;&#65533;&#65533;%0KY=D&#65533;JT&#65533;D&#65533;&#65533;&#65533;&#65533;A;&#65533;&#65533;&#65533;OUmh%E&#65533;&#65533;IF&#65533;A&#65533;1\[X&#65533;UH0r8kw&#65533;uG&#65533;&#65533;&#65533;Y&#65533;&#65533;&#65533;Q&#65533;&#65533;&#65533;&#372;&#65533;Bt&#65533;&#65533;&#65533;v&#65533;&#65533; &#65533;&#65533;G&#65533;&#65533;T{&#65533;q&#65533;J$%&#65533;&#1074;&#65533;Ye3iGt&#65533;&#65533;&#65533;&#65533;&#65533;\hI&#65533;M\e5&#1756;~&#65533;&#65533;&#65533;Sl&#65533;&#65533;[&#65533;vI&#65533;me&#65533;&#65533;a&#65533;&#65533;`/iX&#65533;&#65533;&#28529;&#65533;^a&#65533;z&#65533;&#65533;&#65533;&#65533;&#65533;;&#65533;V5Da&#65533;Y&#65533;&#65533;CkNd&#65533;qLG&#65533;R&#65533;&#65533;!&#65533;3V1WxA&#65533;&#65533;..:{p&#65533;&#65533;Mvkv&#65533;&#65533;{Rn<&#65533;T&#65533;JY&#65533;&#65533;&#65533;^&#65533;&#65533;7Vk&#65533;&#14823;&#65533;&#1008;&#65533;&#65533;K&#65533;&#65533;OWy&#65533;-&#65533;  	!q&#65533;v&#65533;&#65533;&#65533;9a&#65533;"}l&#426;.&#65533;$&#65533;K&#65533;&#65533;&#65533;0&#65533;&#65533;KG&#65533;&#65533;j&#65533;&#65533;0d&f&#65533;&#1100;&#65533;e+\!&#65533;&#65533;&#65533;&#65533;&#65533;e"O"E&#65533;B;&#65533;T$'n&#65533;&#65533;@l&#65533;&#65533;&#65533;&#65533;&#65533;|&#65533;&#65533;pe&#65533;Sz&#65533;&#65533;&#65533;&#65533;&#65533;n&#65533;&#767;z&#65533;&#65533;+&#65533;&#65533;X&#65533;MA &#65533;&#65533;&#65533;&#65533;L_&#65533;&#65533;[&#65533;&#65533;-&#65533;a9&#65533;&#65533;p+d&#65533;X|&#65533;&#65533; E-p&#65533;[&#65533; 'E)jaX&#65533;&#65533;&#65533;&#65533;+&#65533;uj&#65533;!&#65533;&#65533;&#65533;f?&#65533;&#65533;f&#256;I&#65533;&#65533;g"uJ&#65533;O&#1719;;&#65533;u&#65533; &#65533;&#65533;Xv&#65533;0&#65533;&#65533;&#65533;&#65533;)&#65533;&#65533;&#65533;#&#65533;t	K&#65533;&#65533;s&#65533;q%@&#65533;&#65533;RB&#65533;&#65533;&#65533;p &#65533;&#65533;&#65533;
R&#65533;0d!
Nx&#65533;X&#65533;&#65533;&#65533;,&#65533;l&#65533;&#65533;TY&#65533;!&#65533;2@&#65533;&#65533;&#65533;&#65533;&#65533;6&#54020;G&#65533;IC&#65533;f>&#65533;3Hd&#1154;&#65533;&#65533;*|A6&#65533;CJK4&#65533;&#65533;i&#65533;n	b&#65533;&#65533;&#65533;h&#65533;&#65533;&#518;&#65533;&#65533;&#65533; &#65533;&#65533;e-&#65533;&#65533;&#65533;&#65533;I&#65533;&#65533;]&#65533;M&#65533;=&#65533;X$WJ&#599;s&#65533;B&#65533;3&#1157;/&#65533;&#65533;&#651;&#65533;&#65533;B0&#65533;AWX&#65533;&#65533;W&#65533;&#65533;k:y&#65533;C&#65533;&#65533;S?&#65533;E$&#65533;&#65533;&#65533;c&#65533;&#65533;&#65533;ly&#65533;)PI&#65533;Abnz@Lu&#65533;&#1031;@&#65533;-Y&#65533;^&#65533;0&#65533; &#65533;c#&#65533;&#65533;h`
&#65533;&#65533;a0!&#65533;&#65533;&#65533;h&&#65533;&#65533;%&#65533;a&#65533;	&#65533;&#65533;&#65533;&#65533;X&#65533;TEi&#65533;&#65533;&#65533;tP/p&#65533;3&#65533;Qw&#65533;S~&#65533;&#65533;V&#65533;&#65533;&#65533;_&#65533;/rn&#65533;~0&#65533;?&#65533;<&#65533;&#65533;
\&#65533;&&#65533;&#65533;fP+C!&#65533;&#65533;&#65533;d(&#65533;e&#65533;z>&#65533;d&#65533;|&#65533;&#65533;1&#65533;&#65533;&#65533;S$&#65533;&#65533;&#65533;&#65533;`Wf&#65533;5]&#65533;&#65533;&#65533;&#65533;D&#65533;C&#65533;;	&#65533;&#65533;&#604;&#1166;&#65533;&#65533;|90@&#65533;&#65533;&#65533;j&#541;&#65533;0H$&#65533;&#65533;&#65533;&#65533;,;Wi!&#65533;&#65533;Bj&#65533;<9&#65533;&#65533;=|&#65533;&#551;&#65533;'W&#65533;&#65533;&#65533;qe7bF-X!^&#65533;&#65533;&#65533;&#65533;B&#65533;K&#65533;&#65533;-&#65533;\&#65533;&#65533;dD&#654; &#65533;&#65533;&#65533;'-0&#65533;&#65533;&#65533;&#65533;&#65533;c&#65533;&#65533;D&#65533;&#261;&#65533;p&#65533;&#65533;o&#65533;&#65533;a&#65533;2&#65533;/&#65533;&#65533;&#65533;U4&#65533;7z&#65533;e&#65533;&#65533;)&#65533;&#65533;a&#65533;m&#65533;&#65533;\&#65533;&#65533;'&#672;&#65533;&#65533;6&#65533;c +&#65533;&#422;Y&#65533;QX(&#65533;&#65533;&#1349;.y&#65533;&#65533;&#65533;qd&#65533;`&#65533;6&#65533;E/&#65533;&#65533;c&#65533;&#65533;&#65533;[&#65533;&#65533;P&#65533;&#65533;&#65533;HA&#65533;&#65533;&#65533;&#65533;d&#65533;b&#65533;&#65533;f:+%&#65533;e&#65533;&#65533;&#65533;&#65533;&#65533;m&#65533;C&#65533;&#65533;&#65533;&#65533;F)&#65533;&#65533;p&#65533;V&#65533;*n&#65533;&#65533;&#65533;&#65533;&#65533;kTi&#65533;d4%&#65533;&#65533;&#65533;&#210225;&#65533;}&#65533;9&#65533;&#65533;F&#65533;&#65533;&#65533;&#65533;&#762;V&#65533;&#65533;&#65533;$&#65533;m&#65533;	E&#65533;&#65533;&#65533;&#65533;T)NqK&#65533;&#65533;Zyrz&#65533;&#65533;&#65533; &#65533;(PaL&#65533;&#65533;&#65533;&#65533;&#65533;&#65533;&#65533;&#65533;X\&#65533;&#65533;&#65533;&#65533;&#65533;?k=`@&#65533;&#65533;
"@&#65533;&#65533;&P&#65533;&#65533;\`&#65533;&#65533;&#65533;tKa&#65533;&#65533;&#65533;^&#65533;P+&#65533;P&#65533;$&#65533;I&#65533;&#65533;| p&#65533;aOi
&#65533;&#65533;&#65533;5;&#65533;&#65533;,n&#65533;)P&#65533;S= g&#65533;8D"
&#65533;&#65533;&#65533;,>&#65533;i&#65533;&#65533;&#65533;&#65533;;&#65533;&#65533;Y",&#1776;&#65533;@D7.&#65533;%i&#65533;&#65533;$&#65533;&#65533;&#65533;t&#65533;1O&#65533;LI&#65533;Bm&#65533;&#65533;&#65533;8&#65533;&#65533;X&#65533;&#65533;&#49933;y&#65533;&#65533;#&#65533;&#65533;rg&#65533;&#65533;a~uTr&#65533; &#65533;M&#65533;F&#65533;b2c&#65533;MlXg&#65533;&#65533;&#65533;&#65533;&#65533;#&#65533;"&#65533;0&#65533;&#65533;&#65533;&#65533;h&#65533;&#65533;ahh5&#65533;x&#65533;9&#65533;&#65533;H&#65533;&#65533;&#65533;&#1313;B&#65533;
&#65533;lW-x&#65533;&#65533;9&#65533;V&#65533;&#65533;&#65533;&#65533;&#65533;&#65533;&#65533;\&#740;&#65533;&&#65533;7=Mh&#65533;r&#65533;&#65533;`&#65533;;&#25290;&#65533;&#65533;&#65533;&#65533;&#65533;H&#65533;B:Y&#1398;P%/&#65533;&#65533;]Z &#65533;	&#65533;&#65533;&#65533;T &#65533;&#65533;&#65533;&#65533;&#65533;0>&#65533;0&#65533;&#65533;eanb&#65533;&#65533;&#65533;h\z&#65533;.
&#65533;/&#65533;H2)&#65533;B&#65533; &#65533;&#65533;&#65533;
ZhT&#65533;0G&#65533;Oo
&#65533;&#65533;}&#65533;&#65533;f~J&#65533;	~&#65533;"[&#65533;Z&#65533;&#517;pI/&#65533;8^t&#65533;&#65533;&#65533;'&#65533;&#65533;E&#65533;(&#65533;&r&#65533;&#1698;`&#65533;&#65533;&#65533;A&#65533;W&#65533;]&#65533;L&#65533;s&#65533;&#65533;<NjP&#65533;^&#65533; &#65533;)@!
UX&#65533;=&#65533;&#65533;*&#65533;&#65533;?7#&#65533;&#65533;&#65533;&#65533;&#65533;Dr&#65533;k&#65533;M&#65533;&#65533;K&#65533;^&#65533;&#65533;K&#65533;p&#65533;G&#65533;GP	&#65533;&#65533;K&#65533;A_&#65533;_"&#65533;F&#65533;
&a&#65533;&#65533;K&#65533;&#65533;&#65533;-&#65533;v&#65533;K&#65533;T&#65533;&#65533;L&#65533;&#65533;I&#65533;x`&#65533;&#65533;Y&#65533;&#65533;B`&#65533;&#260;&#65533;&#65533;J	&#65533;&#65533;&#65533;&#65533;&#65533;&#65533;&#65533;SV&#65533;&#65533;&#65533;&#65533;&#65533;&#65533;&#65533;&#65533;&#65533;&#65533;VE&#65533;,&#65533;D&#65533;I&#1709;&#1868;LA&#65533;&#341;4i&#65533;&#65533;&#65533;&#65533;At&#65533;P&#65533;A&#65533;&#1699;&#65533;&#65533;Ei&#65533;%&#65533;&#65533;&#65533;&#65533;hR&#65533; &#65533;&#65533;Q&#65533;&#65533;&#65533;&#961;&#65533;&#65533;
&#65533;&#65533;&#65533;\&#65533;&#65533;h&#65533;
&#65533;&#65533;LmA&#65533;&#65533;&#65533;&#65533;&#65533;&#65533;G!ZR8&#65533;LT&#65533;V1&#65533;&#504;&#65533;Ar&#65533;!&#65533;&#65533;&#65533;&#65533;qH&#65533;'&#65533;&&#65533;&#65533;&#65533;&#65533;&#65533;&#65533;&#65533;$\w8E&#65533;&#65533;U&#65533;\&#65533;!&#65533;.	E&#65533;&#65533;&#65533;&#65533;&#65533;/&#65533;D&#65533;H&#65533;h&#65533;&#65533;&#65533;&#65533;&#65533;&#65533;h{h&#65533;&#65533; I{&#65533;&#1839;q&#65533;&#65533;&#65533;&#65533;A&#65533;&#65533;.&#65533;`E, &#65533;&#65533;&#65533;&#65533;&#65533;&#65533;&#65533;-&#65533;&#65533;&#65533;&#65533;*i&#65533;&m&#1232;&#33203;&#65533;&#65533;S&#65533;&#65533;&#65533;&#65533;u&#65533;&#65533;&#65533;eG&#65533;A&#65533;1&#65533;&#65533;&#65533;K.&#65533;&#65533;ZpaP&#65533;&#65533;&#65533;N&#65533;FM&#65533;>yK]&#65533;&#65533;&#65533;T&#65533;L`l,Y/&#65533;&#65533;h&#65533;F&#65533;&#65533;`G&#65533;&#65533;&#65533;p&#65533;^d&#65533;
e&#65533;&#65533;&#65533;&#65533;QOoT&#65533;bl&#65533;&#65533;&#65533;&#1076;&#65533;P@&#65533;S7q&#65533;&#65533;&#65533;E&#65533;&#65533;&#65533;	"R&#65533;DA&#65533;&#65533;P&#65533;KDX&#65533;P&%>X&#65533;&#65533;_&#65533;P&#65533;MQ&#65533;&#65533;P&#65533;m&#65533;USg|Je[wy&#65533;<Q&#65533;&#65533;&#568;&#65533;
1&#65533;N&#65533;@&#65533;&#65533;8<&#65533;&#65533;&#65533;&#65533;&#65533;0&#65533;&#65533;H&#65533;e\&#65533;e\&#65533;K&#65533;&#65533;&#65533;&#65533;&#65533; &#65533;W&#65533;Q&#65533;&#65533;]&#65533;,&#65533;&#65533;	&#65533;U&#65533;&#65533;U&#65533;E&#65533;&#65533;I_lz&#65533;H&#65533;X&#65533;&#1621;&#65533;&#65533;X&#65533;,&#65533;0&#65533;p&#770;&#65533;&#65533;X&#65533; eQF&#65533;e&#65533;&#65533;&#65533;&#65533;&#65533;]l&#65533;&#65533;ES\&#65533;A&#65533;Ak&#65533;&#65533;&#65533;XJ&#65533;m[x&#65533;D&#65533;&#65533;A&#65533;H&#65533;J&#65533;D&#65533;G&#65533;&#65533;x$&#65533;(J&#65533;&#65533;
,&#65533;&#65533;`9&#65533;&#65533;&#65533;b&#65533;L&#1585;&#329;&#65533;&#65533;,Q&#1111;$&#65533;&#65533;0&#65533;&#65533;&#65533;&#65533;&#65533;0&#65533;&#65533;&#65533;&#65533;&#65533;&#65533;MVD<&#65533;f&#65533;,&#65533;G&#65533;&#65533;R|&#65533;&#65533;&#65533;&#65533;^&#65533;&#65533;%
&#65533;uWQ`K&#65533;l&#65533;&#65533;0&#65533;&#65533;&#65533;&#65533;}&#65533;@&#65533;&#65533;T&#65533;c&#65533;Ya&#65533;JE&#65533;d&#65533;`&#65533;xd&#65533;&#65533;&#65533;&#65533;&#65533;&#65533;q\&#457;&#65533;&#883;&#65533;q&#65533;&#65533;&#1793;q&#65533;&#65533;&#1811;&#65533;&#65533;T&#65533;"&#625;W=&#65533;d&#65533;&#57628;&#65533;&#65533;&#65533;&#65533;Tp&#65533;j&#65533;O&#65533;A&#65533;&#65533;j&#65533;A&#65533;&#65533;&#65533;&#65533;&#65533;&#65533;&#65533;&#65533;&#1584;p&#1065;(&#65533;&#65533;&#65533;?&#65533;D	&#65533;L&#65533;&#65533;u&#65533;ML&#65533;"&#65533;&#65533;&#65533;&#65533;t&#65533;F&#65533;&#65533;&#65533;&#65533;&#65533;b&#65533;&#65533;@&#65533;:Y&#65533;&#65533; &#65533;[(B&#65533;&#65533;b&#65533;
&#65533;&#65533;&#65533;&#65533;J&#65533; &#65533;b&#65533;a&#65533;f&#65533;q&#65533;)&#65533;&#65533;&#65533;&#65533;D&#65533;e# &#65533;Dut&#65533;&#65533;&#65533;&&#65533;&#65533;&#65533;&#965;T&#65533;&#65533;&#65533;&#65533;z]&#65533;&#65533;F&#1349;f&#65533;&#65533;Z!w$6&#65533;&#65533;U@&#65533;8&#1081;&#65533;&#65533;j&#65533;H&#65533;/6&#65533;&#65533;&#65533;|e&#65533;&#65533;u&#65533;u_}&#65533;&#65533;&#65533;&#65533;&#65533;"&#65533;X&#65533;&#65533;%&#65533;m!&#65533;t&#65533;&#65533;&#376;4
dx&#65533;+&#65533;	&#65533;&#65533;UUh&#65533;&#274;&#65533;&#65533;A&#65533;&#65533;dA$&#65533;&#65533;&#65533;q&#65533;	&#65533;&#65533;.&#65533;2Z&#65533;&#65533;JH&#65533;$&#65533;$&#65533;&#65533;&#65533;@A&#65533;&#65533;&#65533;&#65533;&#65533;K&#65533;z&#944;|eQ&#65533;&#65533;^>&#65533;&#65533;&#65533;+XB&#65533;Ked^&#65533;
&#65533;&#65533;&#65533;&#65533;}&#65533;&#65533;&#65533;&#65533;Y&#65533;&#65533;&#65533;@p&#65533;&#65533;e&#65533;&#65533;&#65533;A&#65533;&#65533;&#65533;&#65533;QA&#65533;X&#65533;i&#65533;&#65533;&#65533;^4&#65533;&#65533;&#65533;&#65533;&#65533;&#65533;&#65533;&#65533;&#65533;h&#65533;N&#65533;&#65533;&#1893;&#65533;&#65533;&#65533;A&#65533;	:5DH<d&#65533;rG&#65533;&#65533;t&#65533; &#65533;r&#65533;&#65533;X&#65533;\"&#1544;&#65533;&#65533;&#900;|&#65533;AyZM9&#65533;c~|G&#65533;&#65533;E!&#65533;&#65533;Fp&#65533;"&#65533;Q&#65533;u$&#65533;8z&#65533;W0A&#65533;:&#65533;e
qKQG&#65533;J!&#65533;S4&#65533;&#65533;J&#65533;R&#65533;&#65533;] &#65533;&#65533;&#65533;&#65533;LN&#65533;&#65533;E&#65533;p&#519;(&#65533;h&#1414;&#65533;&#65533;&#65533;&#65533;&#65533;v&#65533;(&#65533;&#65533;&#65533;&#65533;7-s&#65533;&#65533;&#65533;&#65533;&#65533;&#65533;&#65533;&#65533;`i&#65533;x&#65533;C&#65533;.&#65533;&#65533;4&#65533;*VH&#872;&#65533;&#65533;&#65533;;&#65533;&#65533;&#1500;&#462;^&#65533;&#65533;&#65533;A&#65533;&#65533;&#65533;&#65533;&#65533;&#65533;&#65533;&#65533;$&#65533;&#65533;&#65533;JL&#65533;  &#65533;&#65533;L&#65533;F&#65533;&#65533;&#65533;&#65533;
&#65533;E&#65533;8&#65533;k&#65533;&#65533;Z&#65533;#
&#1432;&#27282;,&#65533;&#65533;&#65533;Z &#65533;u&#1156;&#65533;&#1296;&#65533;&#65533;&#1309;&#65533;l&#65533;&&#65533;&&#65533; '&#812;&#65533;&#65533;&#65533;&#65533;&#65533;&#65533;wD)&#65533;D&#65533;
&#65533;K&#65533;&#468;0&#65533;&#65533;P&#65533;&#191628;]&#65533;&#65533;&#65533;&#65533;.&#65533;0&#65533;&#65533;&#65533;&#65533;&#65533;!(&#65533;&#65533;&#65533;&#65533;XE&#65533;"&#65533;B(&#65533;&#65533;&#65533;\&#65533;./LP&#65533;&#51347;&#65533;"&#65533;N&#65533;n&#65533;&#65533;D&#65533;&#65533;&#65533;&#65533;-
T&#65533;&#65533;&#65533;&#65533;&#65533;&#65533;&#65533;&#65533;pI&#65533;&#65533;&#1220;^&#65533;X\&#1815;&#65533;&#65533;%`&#65533;&#65533;]t&#759;&#65533;m.
E&#65533;y&#65533;M>&#65533;P&#65533;&#65533;gt&#65533;&#65533;nA 4&#65533;&#763;&#65533;&#65533;`&#65533;&#65533;&#65533;	?&#65533;	Z&#65533;&#65533;&\=&#65533;&#1837;&#65533;'&#65533;HF2]d&#65533;&#65533;v&#65533;RJ&#65533;&#65533;H&#65533;&#65533;&#65533;Fl&#65533;Xq&#65533;1
5QP]-
&#65533;yl&#65533;&#65533;_X&#65533;~&#65533;&#65533;A&#65533;&#65533;&#65533;&#65533;e!=&#65533;>&#65533;j&#65533;4&#65533;9&#65533;e&#65533;J&#65533;&#65533;Z&#65533;&#1228;&#1443;&#65533;&#65533;D&#65533;WI&#65533;
7j&#65533;&#65533;,&#65533;E&#65533;
&#65533;&#65533;&#65533;$1,"!+&#65533;G&#65533;A&#65533;t&#65533;V&#65533;&#65533;&#44088;&#65533;&#65533;y&#65533;P&#65533;&#65533;&#65533;/&#938;&#65533;E&#65533;&#65533;&#65533;&#65533;>&#65533;&#65533;&#65533;&#65533;*&#65533;&#65533;b&#65533;&#65533;Vl&#65533;"&#65533;H &#65533;&#65533;&#65533;&#65533;!&#65533;_&#65533;&#1169;_1&#65533;&#65533;!&#65533;&#65533;n&#1291;&#65533;]([L&#65533;&#65533;fP6&#65533;6&#65533;&#65533;U&#65533;&#65533;&#65533;HN&#65533;&#65533;&#65533;&#65533; &#65533;&#65533;&#65533;]&#65533;&#297;k!&#65533;&#65533;^M&#65533;,&#65533;&#65533;&#65533;&#65533;&#65533;&#65533;L!N&#65533;&#65533;&#65533;&#65533;&#65533;0&#1972;M&#65533;6&#1821;&#65533;&#65533;&#65533;&#65533;V&#65533;i&#65533;&#65533;GRD&#65533;&#65533;*&#65533;&#65533;Bj&#65533;B&#65533;&#65533;&#65533;&#65533;&#65533;}&#65533;M&#65533;F&#65533;4|&#65533;D&#65533;J&#65533;D6&#65533;.e&#65533;b&#65533;&#65533;&#65533;{U&#65533;&#65533;&#65533;wx&#65533;&#65533;U0-&#65533; &#65533;&#65533;.&#65533;]&#65533;&#65533;&#65533;P&#65533;&#65533;&#65533;C&#65533;&#65533;V&#65533;&#65533;_W&#65533;&#65533;&#65533;&#65533;&#65533;&#65533;IH&#65533;=)!&#65533; &#65533;&#65533;&#65533;F&#65533;sd&#65533;&#65533;FaT&#65533;t(Pw&#65533;/L8&#481;-!&#65533;&#65533;kf&#65533;&#65533;f&#1605;&#65533;&#65533;&#784;&#65533;G&#65533;&#65533;Db)"&#65533;J@K@&#65533;/W)O\&#65533;&#65533;5&#&#65533;&#65533;2fcg&#65533;/J&#65533;&#65533;&#65533;cD&#65533;c&#65533;	\&#65533;&#65533;![&#&#65533;&A&#65533;&#65533;&#65533; Lz&#65533;&#65533;#&#65533;&#65533;&#65533;bT\8&#65533;&#65533;A.mb]Ch&#65533;&#65533;&#65533;j"YwUA&#65533;UA&#65533;&#65533;IzFt-&#65533;nz&#65533;&#1340;&#65533;&#65533;	*&#65533;6q7X&#65533;&#65533;
&#65533;i&#65533;&#65533;&#65533;&#65533; &#65533;&#65533;e&#65533;@&#65533;&#65533;<]&#65533;&#65533;!&#65533;&#65533;[@&#65533;;&#65533;&#65533;u&#65533;&#65533;&#1495;&#65533;_&#65533;^T&#65533;edT+,&#65533;&#65533;&#65533;hA&#65533;&#65533;A&#65533;0&#65533;&#65533;&#65533;&#65533;v~&#65533;2_&#1349;&#65533;&#1381;d&#65533;&#65533;#&#65533;J &#65533;&#65533;\`AiU&&#65533;zk&#65533;Xc{&#65533;&#65533;F&#65533;&#65533;&#65533;DHW&#65533;&#65533;&#65533;Y&#65533;l&#65533;Z&#65533;&#65533;z&#65533;z &#65533;&#65533;&#33383;w&#65533;&#65533;&#65533;LA&#65533;&#1993;&#65533;&#65533;&#65533;&#65533;7K&#65533;%"&#65533;7&#65533;&#65533;&#65533;&#65533;!&#65533;&#65533;&#65533;e0&#679;&#65533;&#65533;&#65533;&#552;_,&#65533;B&#65533;&#65533;&#65533;nv&#65533; 
&#65533;/&#65533;A0)SB &#65533;&#65533;&#65533;&#65533;&#65533;&#65533;&#65533;&&#65533;&#65533;6yh"&#65533;Xs'U&#65533;&#65533;&#65533;&#65533;&#1544;bqDN	&#1801;!&#65533; h&#65533;N&#65533;&#65533;&#65533;H&#65533;.&#65533;&#65533;V&#65533;\ GU&#65533;&#65533;N&#65533;&#65533;hoK&#65533;T&#65533;D&#65533;,&#65533;2C.&#65533;&#65533;`&#65533;&#65533;'TL&#65533;&#65533;R&#65533;xD:(&#65533;t&#65533;&#540946;hH&#65533;|w8Kw&#65533;D&#65533;7Y1S&#65533;g&#65533;]&#65533; &#65533;wL&#65533;K&#65533;u&#65533;&#65533; &#65533;&#65533;&#65533;?&#65533;0&#65533;&#65533;j&#65533;&#65533;l&#65533;&#65533;E&#65533;&#65533;	&#660;EY&#65533;zE&#65533;&#65533;G&#65533;&#65533;&#65533;&#65533;&#1436;~&#65533;&#65533;&#65533;&#279;^&#65533;K&#65533;&#65533;/S vE&#65533;&#65533;&#65533;z-&#65533;&#65533;&#65533;&#65533;S&#65533;&#65533;*&#65533;&#65533;<V&#65533;&#65533;&#65533;&#65533;T&#65533;]V&#65533;K&#65533;zE8r&#65533;>m&#65533;2&&#65533;&#65533;E"&#65533;&#65533;.9}&#65533;&#1932;LQo&#998;&#65533;&#1382;u&#65533;&#65533;&#65533; &#65533;B&#65533;&#65533;&#65533;&#65533;&#65533;g&#233;&#65533;&#65533;&#541;&#65533;&#65533;&#65533;&#65533;&#65533;&#65533;a&#65533;&#65533;&#65533;&#65533;&#65533;&#65533;R&#65533;wA[I&#65533;+u+&#65533;J&#65533;&#65533; &#65533;&#65533;y&#65533;&#65533;} m&#65533;&#65533;&#338;A&#65533;	^d&#65533;f&#65533;&#65533;&#65533;&#611;T&#65533;-wW&#65533;&#1273;{A&#65533;&#65533;d,&#65533;&#65533;TS+YJ&#65533;A&#65533;&#65533;&#65533;&#65533;&#65533;&#65533;	hBA$A&#65533;-&#65533;Z&#65533;&#65533;_}]q&#65533;&#65533;E&#65533;&#65533;&#65533;!Ez&#65533;ar&#1896;&#65533;&#65533;&#65533;&#65533;^rftR&#65533;&#65533;}&#65533;x)&#65533;&#65533;&#65533;&#65533;E&#65533;&#65533;&#65533;&#65533;&#65533;|&#65533;&#65533;&#45156;&#65533;<&#65533;<&#65533;O&#65533;8&#65533;r&#65533;&#65533;&#65533;w&#65533; &#65533;d&#65533;
&#65533;qQ\4&#65533;&#65533;qd&#65533;+q&#975;\&#65533;
	
d&#65533;(&#65533;bSp&&#65533;&#65533;4&#65533;"&#357;&#65533;W&#65533;A&#65533;&#65533;(&#65533;@&#65533;A&#65533;f&#859;9x&#65533;&#65533;&#65533;&#65533;&#65533;&#65533;=z&#65533;&#1313;c&#65533;&#65533;=~
&#65533;&#65533;O&#65533;A	d&#65533;C?|&#65533;$\&#65533;&#65533;!E&#65533;	RP&#65533;A&#65533;Az&#65533;&#65533;P >?&#65533;&#65533;H&#65533;&#65533;#H:%B&#65533;&#65533;&#1056;B&#65533;K"G@&#65533;&#65533;&#65533;&#65533;&#1703;&#65533;&#65533;>|&#65533;~&#65533;c&#65533;>x&#65533;Y&#65533;&#65533;&#793;5l&#65533;&#65533;&#65533;3&#65533;&#65533;C&#65533;Z"$h&#65533;&#979;&#65533;H&#65533;&#65533;s:r&#65533;&#273;3&#65533;&#65533;<&#65533;&#65533;&#65533;s&#65533;N5e0&#65533;%&#65533;&#65533;&#65533;&#65533;:u(&#65533;y&#65533;&#925;<)&#65533;&#1289;&#65533;&#65533;g&#932;i&#65533;FE&#65533;&#65533;&#785;'&#65533;&#65533;9&#65533;&#65533;$V,&#65533;x&#65533;&#65533;\&#65533;&#65533;&#65533;Wf&#65533;&#65533;U92&#65533;9&#65533;&#65533;x&#65533;&#1065;&#65533;x&#65533;W=y&#65533;&#65533;:Y&#65533;&#65533;&#65533;&#65533;q&#65533;a#&#65533;&#65533;&#65533;0f&#1332;q&#65533;&#65533;&#65533;p&#65533;qx&#1487;&#65533;9&#65533;&#65533;C-4&#65533; c&#65533;x&#65533;&#65533;&#65533;&#270;&#65533;&#65533;s&#65533;&#65533;F&#65533;&#65533;7&#65533;P&#65533;8cc&#65533;&#65533;&#65533;b&#65533;>&#65533;<L#65&#65533;&#556;2X&#65533;$&#65533;5&#65533;ZCF&#65533;&#65533;X&#204;0&#65533;&#65533;&#65533;
.&#65533;&#65533;&#65533;/&#65533;C&#65533;1&#65533;H.&#65533;&#65533;&#65533;12cQ&#65533;'_&#65533;&#65533;&#65533;&#65533;@CD&#65533;&#65533;&#65533;
%&#65533;&#65533;&#65533;B8&#65533;`&#65533;&#65533;&#65533;&#65533;x&#65533;7&#65533;&#1680;&#65533;&#65533;&#65533;$d&#65533;&#65533;&#65533;&#65533;&#65533;#L7&#65533;H&#65533;&#65533;2&#65533;&#65533;06=&#65533;&#65533;N&#65533;c#&#65533;&#65533;kSJ5-&#65533;&#65533;&#65533;t&#65533;&#65533;7<&#65533;&#65533;C3&#65533;@&#65533;0&#65533;&#65533;b&#65533;/&#65533;&#65533;T,&#65533;&#65533;&#65533;(&#65533;&#65533;"&#65533;+&#65533;&#65533;bT&#65533;H&#1163;&#65533;&#65533;C&#65533;Ye&#65533;&#65533;eu1Q&#65533;=ZiCI10&#65533;&#65533;&#65533;N;&#65533;B&#65533;e&#65533;&#65533;&#139;1pTv.&#65533;&#65533;B/&#65533;&#65533;&#65533;
+&#65533;&#65533;b&#65533;.&#65533;PV&#65533;i&#65533;0RI`&#65533;(C&#65533;&#65533;&#65533;&#65533;D&#65533;&#65533;!;>3&#65533;&#65533;&#65533;&#65533;{CC2^&#65533;&#65533;/&#65533;&#65533;&#65533;4&#65533;&#65533;W&#65533; &#204;&#65533;qE&#65533;&#65533;J	4&#65533;3b&#65533;QD&#65533;&#65533;&#65533;A9j&#65533;q&#65533;]7&#65533;1E*&#65533;[&#65533;Co%21&#65533;T*&#65533;&#65533;&#65533;&#65533;n&#65533;&#65533;Y&#65533;&#65533;p&#65533;@hc%&#65533;&#65533;&#65533;&#65533;&#65533;o&#65533;&#65533;Z&#65533;^&#65533;&#65533; &#65533;&#65533;1&#65533;&#65533;M&#65533;&#65533;&#65533;tF&#65533;&#65533;&#65533;&#65533;&#65533;&#65533;&#65533;&#65533;&#65533;&#65533;&#65533;O&#65533;&#65533;&#51223;&#65533;5&#65533;&#1059;&#65533;&#65533;,&#65533;&#65533;&#65533;b#&#65533;&#65533;Hi&#65533;&#65533;!&#65533;&#866;>&#65533;&#65533;+&#65533;	&#294;AZ2&#65533;&#65533;&#65533;&#65533;&#65533;j%&#65533;1&#272;B&#65533;&#65533;&#65533;o&#65533;A:&#65533;&#65533;FIDp&#65533;&#65533;@pDY&#65533;&#65533;&#663;"&#65533;C&#65533;*]&#65533;&#65533;&#65533;h&#65533;&#65533;Q_&#65533;&#65533;&#65533;LW&#65533;&#65533;@&#65533;&#65533;;&#65533;I&#65533;{,&#65533;&#65533;&#65533;&#917;&#65533;*&#65533;&#65533;d&#65533;j<&#65533;C
d&#65533;&#65533;t&#65533;&#1698;&#65533;&#65533;&#65533;&#65533;&#65533;?&#65533;&#65533;#&#65533;&#65533;v&#65533;&#65533;>;&#65533;{&#65533;4&#7171;&#65533;7:;&#65533;&#65533;&#65533;m;&#65533;z&#65533;I&#65533;=&#65533;?&#65533;+s&#65533;<&#65533;&#65533;&#65533;Id&#65533;F&#65533;&#65533;&#65533;\&#65533;*&#65533;JF&#65533;&#65533;!"Y&#1731;P&#65533;&#65533;&#65533;&#65533;$2~ &#65533; 8r<&#65533;&#65533;`&#65533;&#65533;&#65533;&#65533;&#65533;&#65533;&#65533;AnS&#65533;&#150;B&#65533;&#65533;&#65533;l&#65533;Nk>&#65533;&#65533;t	\&#65533;&#65533;(&#65533;<E
{&#65533;B&#65533;:&#65533;!4&#65533;h1r*Q&#65533;~H1&#65533;,q&#65533;&#65533;&#65533;&#65533;`&#65533;M&#65533;
&#65533;&#65533;&#65533;&#65533;5J
d&#65533;&#1489;&#65533;&#1379;/&#65533;&#65533;H`&#65533;&&#65533;+&#65533;h&#65533;&#65533;&#65533;&#65533;(2B&#65533;5k8Z&#65533;&#644;&#65533;9&#65533;fk`&#65533;&#65533;&#65533;&#65533;&#65533;`&#65533;&#65533;>A&#65533;&#65533;&#65533;#&#65533;	M&#65533;])&#65533;&#216;.3&#65533;A6o&#65533;&#65533;4&#65533;&#65533;!.e
P&#65533;\c&#65533;6&#65533;&#65533;W&#65533;Z&#65533;.l!X&#65533;+&#65533;@)&#65533;j
3&#65533;TK+`a\Y&#65533;&#146;XL&#65533;&#65533;&#65533;&#65533;&#65533;&#65533;&#65533;k>4&#65533;Ir&#65533;"&#1426;&#65533;@&#65533;t&#65533;YJ&#65533;&#65533;&#65533;$,l&#65533;&#65533;-g&#65533;&#65533;`&#65533;Te&#65533;&#65533;&#65533;$&#65533;&#1413;&#65533;L&#65533;@&#65533;&#65533;k&#65533;3N>j>r&#65533;C&#1095;<&#65533;KLj(&#1546;z0%&#65533;(^&#65533;&#65533;&#480;C&#65533;Qyrh&#65533;&#65533;1
&#65533;Vi&#65533;\&#65533;&#65533;8|&#65533;k&#65533;&#65533;$&#65533;&#65533;4$&#1161;jZ&#65533;C&#65533;&#2132;}V&#65533;V&#65533;&#65533;&#65533;/!&#65533;.mrS&#65533;#&#65533;&#65533;Nm@&#65533;5&#65533;>&#65533;9&#65533;K&#65533;k&#65533;i&#65533;&#65533;d&#65533;`&#65533;-&#65533;&#65533;%gT&#65533;&#65533;A7"&#65533;&#65533;C&#65533;9&#65533;&#323;f&#65533;&#65533;js&#65533;&#65533;&#65533;1x&#65533;&#65533; &#65533;&#65533;LG+&#65533;V&#65533;&#65533;:&#65533;!&#65533;&#65533;I&#1828;&#1493;&#65533;&#65533;!&#65533;&#65533;R&#65533;2&#65533;&#65533;ug&#65533;o&#65533;[V&#65533;S&#65533;.&#65533;uy&#65533;	&#65533;&#65533;&#65533;&#65533;Nv&#65533;&#65533;@DT&#65533;&#65533;&#65533;&#65533;;m&#65533;\c!&#65533;&#65533;&#65533;&#65533;&#65533;&#65533;p&#65533;"&#65533;&#65533;H<"&#65533;(&#65533;D&#65533;&#65533;&#65533;,aD&#65533;&#65533;&#65533;&#65533;`!&#65533;&#65533;;^&#65533;&#65533;(&#65533;>"q&#65533;H&#65533;^&#647;&#65533;&#65533;ENI&#65533;K&#65533;&#65533;&#65533;&#65533;p&#65533;k{B&#65533;&#65533;&#65533;(&#65533;&#65533;X#&#65533;&#65533; &#910;&#65533;[&#65533;&#65533; &#65533;&#65533;&#65533;&#65533;&#65533;q&#65533;&#65533;[&#65533;	&#65533;$q&#65533;&#65533;w_&#65533;&#65533;&#1294;mP#g&#65533;5}&#65533;&#65533;Mw&#65533;JV8&#65533;&#65533;&7R&#65533;=&#65533;&#65533;&#65533;&#65533;&#65533;[&#65533;&#65533;j&#65533;&#65533;&#65533;&#65533;&#65533;O&#65533;B&#65533;[&#65533;P&#65533;.UFj1&#65533;&#65533;f$&#65533;&#65533;i&#65533;i&#65533;&#65533;\
&#65533;&#65533;iW42&#65533;Y&#65533;UQ!\&#65533;B&#65533;&#365;X&#65533;N&#65533;l&
*&#65533;&#65533;&#65533;hBr(l&#65533;&#548;>uF7&#65533;&#65533;ql&#65533;5&#65533;TC&#65533;&#65533;Li&#65533;Oz&#65533;&#65533;&#65533;&#65533;s$&#65533;$&#65533;	T&#65533;&#65533;&#65533;&#65533;@7h&#65533;&#65533;\&#65533; &#65533;7&#65533;&#65533;&#65533;&#65533;&#65533;Bd&#65533;"(A
&#65533;&#65533;e&#65533;@N*&#65533;&#1556;S&#65533;&#65533;L5-V"&#65533;&#65533;U&#1509;/}&#65533;+&#65533;&#65533;IFf&#65533;&#65533;&#65533;&#65533;&#65533;&#776;&#65533;&#65533;&#65533;S&#65533;V4NuJS&#65533;&#65533;*&#65533;&#65533;&#65533;&#65533;u5&#65533;&#65533;&#65533;P'<&#65533;Gx&#65533;&#65533;&#65533;B&#65533;*&#65533;&#65533;.&#65533;&#65533;&#65533;&#65533;&#65533;&#65533;M7l&#65533;P}Z&#65533;&#65533;4&#65533;m\2&#65533;&#65533;*&#65533;H&#904;&#65533;a&#65533;&#65533;&#65533;&#65533;&#65533;&#707;b8&#218;&#65533;!3,gF:&#65533;&#65533;E&#65533;T1&#65533;kC&#65533;&#65533;&#65533;	&#65533;&#65533;&#680;&#65533;E&#304;&#65533;&#65533;&#327;]&#65533;&#65533;z&#65533;&#65533;&#65533;9&#65533;&#65533;`&#65533;&#65533;/=&#65533;&#65533;!&#65533;)&#65533;&#65533;&#65533;&#65533;&#65533;Q#&#65533;f&#65533;B&#65533;U&#65533;@ &#65533;L(i`z&#65533;g&#65533;H8h&#65533;>&#65533;&#65533;&#65533;.y&#65533;1&#65533;&#65533;&#65533;c&#65533;2&#65533;E8"&#65533;&#65533;&#65533;Dp&#65533;5&#65533;!&#65533;|qY{QO!^&#65533;_&#65533;&#65533;&#65533;&#65533;&#65533;0P7&#65533;1J&#65533;V&#65533;&#65533;&#65533;-&#65533;&#65533;m&#65533;&#65533;&#65533;&#65533;&#65533;&#65533;9&#65533;p_&#65533;&#65533;&#606;&#65533;&#65533;&#65533;6m&#65533;&#65533;Wgr`&#65533;&#65533;&#65533;&#65533;&#65533;\#&#65533;r&#65533;&#798;&#65533;;&#65533;&#65533;8c&#65533;J&#65533;&#65533;&#65533;&#65533;Obd;&#65533;&#65533;A_
&#65533;CJ0&#65533;7&#65533;&#65533;Uw\A&#65533;]\7&#65533;}xMHo&#65533;] &#65533;&#905;&#65533;u&#65533;K&#65533;&#65533;&#65533;&#65533;&#998;&#65533;u&#65533;&#65533;JV:&#65533;?&#65533;!&#65533;L&#65533;&#65533;P~&#65533;&#65533;&#65533;L"I7&#65533;t&#65533;&#65533;_&#65533;&#65533;)l'|o&#65533;3&#65533;&#65533;&#1063;&#65533;)K&#65533;C2&#65533;?&#65533;!l&#65533;&#65533;&#65533;
&#65533;g&#65533;&#65533;\,&#65533;&#1110;&#65533;<&#65533;\6&#65533;D&#65533;&#65533;d&#65533;&#65533;!]g&#65533;&#65533;&#65533;PG&#65533;B&#65533;&#65533;&#65533; V
3&#65533;&#65533;RmH&#65533;&#65533;R*&#65533;:&#65533;&#65533;&#65533;&#65533;&#65533;j#;&#9057;&#65533;&#65533;Q&#65533;&#65533;v&#65533;$e&#65533;&#65533;&#65533;&#65533;&#65533;0Vc>&#65533;&#65533;6v&#65533;&#65533;&#65533;m&#65533; &#65533; 
&#65533;&#65533;Yr&#65533;J2&#65533;&#65533;&#1314;&#65533;FJ&#65533;3JH&#65533;&#65533;&#65533;T
&#65533;@	&#65533;&#65533;	&#65533;&#65533;
&#65533;&#65533;=&#65533;&#21142;H&#65533;&#65533;`&#65533;@SZ&#65533;&#1302;&#65533;>&#65533;YJm&#65533;&#65533;&#65533;
&#488;&#65533;&#65533;Vp$a&#65533;iePE&#65533;&#65533;UV	x)a&#65533;[&#65533;&#65533;
&#65533;d&#65533;&#65533;Sn&#65533;	&#65533;&#65533;	&#65533;`&#846; 	&#65533;	zM	&#65533;`G&#65533;&#65533;
&#65533;[&#65533;&#65533;
.&#65533;NE<&#65533;YV&#65533;J&#65533; iV#h"dRVF&#65533;^)H$&#65533;&#260;&#65533;(P&#65533;b&#65533;&#65533;&#65533;&#800;&#65533;&#65533;S&#65533;&#65533;&#65533;&#65533;&#65533;=0&#65533;-

W&#65533;-
3
&#65533;I&&#65533; &#65533;m&#65533;$B;&#65533;
Ll&#65533;S^&#65533;:&#65533;-Rj&#65533;&#65533;&#65533;kTh"&#65533;&#65533;&#65533;&#65533;&#65533;&#65533;Jm
&#65533;;m&#65533;\q&#65533;0&#65533;&#1854;\&#65533;H&#65533;)&#65533;&#65533;H@FV&#65533;d
&#65533;>@p&#65533;TJX~&#65533;&#65533;#&#65533;Lh&#65533;>&#65533;8~&#65533;&#65533;&#65533;!pH&#65533;`&#65533;&#65533;.&#65533;l>&#65533; kD&#65533;n&#65533;&#40583;&#65533;X&#65533;&#65533;"(:&#65533;b&#65533;&#65533;G&#65533;#<&#65533;#&#65533;&#65533;l&#65533;k&#65533;&#65533;&#65533;#2~b&#65533;c4FC-R&#65533;?.&#65533;&#65533;&#65533;&#65533;NC&#65533;&#65533;C&#65533;F<&#65533;xs&#65533;&#65533;`&#1004;&#65533;]&#65533;&#65533;AlB%&#65533;&#65533;u&#65533; -&#65533;#%#&#65533;D,mFo&#65533;"&#65533;X&#65533;&#65533;E0&#65533;f0&#65533;&#65533;A &#65533;a&#65533;&#65533;N!
H&#65533;&#65533;&#65533;VG&&#65533;&#65533;r&#65533;K&#65533;\&#65533;,E&#65533;&#65533;4&#65533;,&#65533;C&#65533;H9&#65533;&#65533;^gv&#65533;&#65533;^&#65533;&#65533;G$&#65533;&#65533;r R&#65533;"~&#65533;.7&#65533;&#65533;8&#65533;%"K&#65533;&#65533;f&#65533;B&#65533;-5O"m(&#65533;&#65533;&#65533;T&#65533;&#65533;'&#65533;L&#65533;SD&#65533;C1&#65533;R&#65533;(2&#65533;#&#65533;x&#65533;&#65533;&#65533;1r
Mm&#65533;[&#65533;&#65533;I&#65533;&#65533;=&#65533;OT&#65533;&#65533;P&#65533;E&#65533;&#65533;ET.&#65533;&#65533;&#65533;&#65533;l&#65533;&#65533;&#65533;&#65533;d&#65533;&#65533;2J!&#65533;0&#65533;&#65533;F&#65533;&#65533;2&#65533;I&#544;\@&#65533;&#65533;RL&#65533;QB&#65533;B&#65533;&#65533;D&#65533;&#65533;b&#65533;&#65533;&#65533;M&#65533;&#65533;=&#65533;&#65533;
&#65533;@[d&#407;&#65533;&#65533;Jj&#65533;&#65533;hV|f &#65533;&#65533;p&#65533;@&#65533;&#65533;=Zp&#65533;&#65533;P&#65533;&#65533;&#65533; G&#65533;&#1274; &#65533;&#65533;&#65533;I&#65533;&#65533;&#65533;"&#65533;z\&#65533;&#65533;&#65533;X&#65533;&#65533;H&#65533;<TRE
&#65533; &#65533;&#65533;B+&#65533;`	&#65533; &#1492; &#65533;&#65533;&#65533;E&#65533; &#65533;&#65533;&#65533;&#65533;&#65533;`&#65533;8&#65533;	k&#65533;#&#65533;&#65533;&#65533;H&#65533;e4I&#65533;r&#65533;e@&#65533;&#65533;
5&#65533;TMWiZ&#65533;f>Pd&#65533;4S&#65533;eFP&#65533; &#65533;&#53906;&#65533;&#65533;&#65533; |&#65533;25&#65533;@?&#65533;YB&#65533;H&#65533;&#65533;&#65533;&#844;D&#65533;6 i&#65533;f&#65533;r&#65533;>}E&#65533;b)D&#65533;
&#65533;&#65533;&#65533; 
&#65533;&#65533;&#1144; T&#65533;&#65533;=BZ&#65533; 3&#65533;&#65533;=JL&#65533;c7l&#65533;&#392;&#65533;@
v&#65533;&#65533;&#65533;&#65533;BL(@&#65533;&#65533;3&#65533;7&#65533;&#65533;&#1922;>#C&#65533;OJ&#65533;F h|&#65533;&#65533;&#65533;&#65533;l&#65533;&#65533;&#65533;&#65533;"&#65533;Fz&#65533;&#65533;o&#65533;b2qk7&#65533;`;&#65533;&#65533;&#65533;&#65533;F&#65533;N&#65533;&#65533;&#760;&#65533;Kq&#65533;g+&#65533;&#65533;z&#65533;iVj&#65533;,%C&#65533;p&#65533;3c2&#49541;&#65533;&#65533;/<Tb&#65533;&#65533;&#65533;(&#65533;5&#65533;&#65533;>&#65533;H&#65533;d&#65533;d(&#65533;&#65533;n1RpsE(&#65533;@&#65533;EPf FP&#65533;*&#65533;&#65533;1&#65533;8&#1262;&#65533;@&#65533;&#65533;&#65533;&#65533;,&#1962;&#65533;&#65533;&#65533;8z&#65533;#&#65533;&#65533;&#65533;&#65533;5H&#65533;9H&#65533;u&#65533;p&#65533;*4/&#65533;c1@C&#65533;&#65533;&#65533;&#65533;b_#&#1800;&#65533;&#65533;b">#k&#65533;&#65533;b&#65533;&#65533;&#7587;;&#65533;&#65533;:&#65533;,&#65533;<&#65533;4&#65533;&#65533;{&#65533;&#65533;&#65533;F&#65533;6&#65533;U&#65533;*&#65533;2&i&#65533;U!#m&#65533;&#65533;&#65533;\&#65533;&#65533;Jh6&#65533;7&#65533;C&#65533;&#65533;&#65533;&#65533;H&#65533;e&#65533;&#65533;0&#65533;&#65533;&#65533;=&#65533;&#8650;$9&#65533;I4ce&#65533;&#65533;&#65533;&#65533;i&#65533;&#65533;$htKiZ#W&#65533;eE&#65533;r&#65533;ED&#314;&#65533;$&#65533;&#65533;hmj&#65533;&#65533;-&#65533;&#65533;&#65533;&#65533;V&#65533;&#65533;&#65533;&#65533;E@&#65533;-&#65533;dg&#65533;&#65533;W&#677;=Ci&#65533;&#65533;Lb|&#65533;g<&#65533;&#65533;
F&#65533;*e_&#65533;d&#65533;p\j&#29864;O&#65533;&#65533;H&IX&#65533;i=(V&#65533;-I|&#65533;S&#65533;&#65533;&#65533;&#65533;-I/&#340;b&#65533;T&#65533;&#65533;&#65533;&#65533;&#65533;}&#65533;&#65533;te&#65533;>&#65533;D&#65533;&#65533;m`l&#65533;G&#65533;&#65533;&#65533;&&#65533;F=u&#65533;&#65533;&#1227;Vi
&#65533;&#65533;-&#65533;&#139;b&#65533;&#65533;`|$gV&#65533;-8&#65533;&#65533;(d4&#65533;&#65533;D$&#65533;=3cX&#65533;!&#65533; &#65533;6&#65533;&#65533;['&#65533;r;&#65533;&#65533; %&#65533;b0E&#65533;&#65533;9&#65533;6`\&#65533;H&#65533;$n&#65533;M&#65533;&#65533;	&#65533; 	&#65533;&#65533;&#1064;&#65533;P&#65533;&#65533;s&#65533;@&#65533;l-0&#65533;&#65533;w&#65533;&#65533;&#65533;&#65533;&#65533;P&#65533;&#65533;(&#65533;r4&#65533;&#1577;L&#65533;&#65533;
/&#65533;&#65533;<$b&#65533;M&#65533;&#65533;&#65533;&#65533;b"&#65533;Rl2ART&#65533;$:&#65533;Uy&#65533;&#65533;\&#65533;4&#65533;&#65533;4&#65533;n
&#65533;%&#65533;TK&#65533;v&&#65533;&#65533;&#65533;`e#&#65533;.&#65533;&#65533;&#65533;$&#65533;&#65533;U&#65533;J%N&#65533;b"&#65533;&#65533;"H&#65533;|&#65533;&&#65533;&#65533;3&#65533;
&#65533;&#65533;&#65533;pK&#875;&#65533;,0&#65533;&#65533;&#65533;&#1408;&#65533;\&#65533;&#780;&#65533;I
&#65533;L&#1485;&#65533;&#1184;>vhL&#65533;&#394;&#65533;&#65533;{&#65533;&#65533;&#65533;&#65533;&#65533;&#9583;&#65533;&#65533;&#65533;&#65533;n&#65533;&#65533;&#65533;"&#65533;&#65533;&#65533;*&#65533;&#65533;TKW&#1771;&#65533;X&#65533;P9&#65533;XQ-&#65533;&#65533;H,*hN&#65533;&#65533;h&#65533;&#65533;H&#65533;&#65533;&#65533;b0&#65533;E&#65533;&#65533;T#Q7&#267;&#65533;&#65533;&#65533;f&#65533;y&#65533;FR39&#65533;&#65533; &#65533;&#65533;&#65533;&#65533;Q&#65533;&#65533;K&#65533;C5&#65533;&#65533;&#65533;-.}&#65533;k&#65533;F-&#65533;&#65533;HZ&#65533;l&#65533;&#65533;i&#65533;&#65533;&#65533;&#65533;&#65533;\&#65533;I&#65533;TM&#65533;z&#65533;b&#65533;&#65533;8#&#65533;&#1332;h&#65533;&#65533;&#65533;m &#65533;7&#65533;}&#65533;&#65533;W&#65533;wE
&#65533;&#65533;&#65533;&#65533;m:;6v?&#65533;6@c&#65533;&#65533;$b&#65533;"R&#65533;&#222;d&#65533;&#65533;(Lj&#65533;?&#65533; &#65533;0&#65533;&#65533;&#65533;&#65533;5&#65533;63&#65533;93&#65533;` &#1687;&#65533;Y&#65533;&#65533;&#65533;QF,&#65533;?&#687;&#65533;L\*)&#65533;`f&#65533;&#1572;@f&#65533; &#65533;by2$&#65533;E0&#65533;H&#65533;&#65533;w&#65533;h&#65533;f&#1920;&#65533;=&#65533;W6<#&#65533;.C&#65533;&#65533;DA)&#65533;l&#65533;&#65533;&#65533;&#65533;jH&#65533;&#214;&#1856;_VI&#65533;&#65533;W&#65533;&#65533;&#65533;&#65533;F-d&#65533;&#65533;&#65533;2&#65533;ED4&#65533;&#65533;&#65533;X&#65533;&#65533;&#65533;F$&#65533;&#65533;-&#260;&#65533;(DT&#65533;}&#65533; }5D&#65533;&#65533;&#65533;
&#65533;&#65533;&#1162;&#65533;I&#65533;&#65533;=&#65533;^	N&#597;:UV&#1614;&#65533;&#65533;D&#65533;`&#65533;m&#65533;z&#65533;Y&#65533;`
&#65533;&#65533;
w&#65533;DPD&#1384;0ids%&#65533;3&#65533;&#65533;q'4&#65533;Y>&#65533;&#65533;
&#65533;&#65533;+ERd&#65533;Q	"&#286;&#65533;&#65533;<tY- &#49885;&#65533;&#65533;&#65533;X&#65533;&#65533;&#65533;&#65533;&#65533;*n5&#65533;&#65533;o6*[1&#65533;&#65533;0&#65533;9hg&#65533;)&#65533;&#65533;&#65533;&#65533;!*&#65533;+&#65533;%	Cwr+1&#65533;d&#65533;&#65533;#&#65533;&#65533;`r&#65533;Zr&#65533;&#36904;p&#65533;Pozcvc&#65533;&#65533;&#65533;h&#65533;%<&#65533;&#65533;&#65533;dmc&#65533;&#1103;&#65533;&#65533;o&#65533;&#65533;
h&#65533;&#65533;*&#65533;&#65533;+&#65533;Y<&#65533;&#65533;&#65533;&#65533;#g*&,54&#65533;vB&#65533;7hq"&#806;&#65533;&#65533;@&#65533;&#65533;3&#65533;&#65533;|B!&#65533;"&#826;&#65533;c<&#1354;?&#65533;;l&#65533;&#65533;&#65533;5&#65533;&#65533;&#291;h&#65533;kV<&#65533;{&#65533;&,&#65533;&#65533;1'&#65533;m&#65533;q&#65533;&#65533;|&#65533;j8 &#65533;&#65533;h&#65533;:&#65533;&#65533;MP&#65533;J&#65533;	&#65533;&#65533;&#255;"O0qJdE&#65533;&#65533;an&#65533;N,uPU&#65533;W&#1636;&#65533;>&#65533;D&#65533;&#65533;&#65533;A&#65533;<&#65533;H&#65533;&#65533;&#65533;&#65533;&#65533;&#65533;"&#65533;
1HD&#65533;&#65533;&#65533;36J*>m&#65533;@60&#65533;&#65533;
mH&#65533;8U&#65533;&#65533;|,f&#65533;[&#65533;&#1827;p&#65533;G&#65533;|&#65533;&#65533;&#65533;S&#65533;&#65533;G&#65533;&#65533;[&#65533;&#65533;W~&#398;&#65533;&#65533;Oy&#65533;&#65533;&#65533;&#65533;&#65533;\&#65533;&#65533;i&#65533;&#65533;&#65533;ny#&#65533;i|&#65533;Hp&#65533;&#65533;&#65533;&#65533;UL/&#65533;&#776;&#65533;A&#65533;)O,sRQ&#65533;y3&#65533;&#65533;&#1972;
&#65533;&#65533;Fa&#65533;&#65533;&#65533;6&#65533;\SJ&#65533;&#65533; &#65533;&#65533;
&#65533;T&#65533;&#65533;$OD&#65533;[&#65533;3 &#65533;&#65533;&#65533;p&#65533;'&#65533;&#65533;&#65533;q&#65533;m&#65533;&#65533;b&#65533;&#65533;\U&#65533;&#65533;&#65533;&#65533;&#65533;1&#65533;&#65533;&#940;&#65533;'&#65533;zH&#65533;&#268;&&#65533;T&#65533;i&#65533;&#65533;%L&#65533;K&#65533;j&#822;&#65533;Ch&#65533;&#65533;9%&#65533;\iD_&#65533;&#65533;JG&#65533;&#65533;i&#65533;&#65533;&#65533;&#65533;?`k&#65533;\&#65533;Sh&#65533;$Q0&#65533;&#1306;&#65533;U&#65533;&#65533;&#1892;&#65533;&#65533;&#65533;&#65533;&#65533;C@&#65533;&#65533;&#65533;&#65533;>&#65533;Dl&#1537;&#65533;&#65533;b8&#65533;Arh&#65533;&#65533;&#65533;NL&#65533; &#65533;d&#65533;_&#65533;KyR&#65533;&#65533;hC8&#65533;1k&#65533;&#65533;u'&#65533;&#65533;&#65533;<DLp&#65533;Q(&#65533;&#65533;&#65533;E&#65533;d&#65533;ZS&#65533;Mk&#65533;8&#65533;&#65533;&#65533;h&#65533;RS&#65533;&#65533;-&#65533;&#65533;J4&#65533;&#1117;K&#65533;{&#65533;&#65533;&#65533;&#65533;&#65533;bG6<&#65533;&#65533;SCaS&#65533;&#65533;Bz &#65533;&#65533;z8&#65533;&#65533;/8#k&#1017;&#65533;YZ&#65533;O&#65533;k&#930;1&#65533;&#65533;&#65533;&#65533;&#65533;r&#65533;:&#65533;&#65533;o,&#65533;&#65533;*&#65533;&#65533;&#65533;&#65533;&#65533;&#65533;5&#1926;8&#65533;&#65533;6&#65533;r&#65533;M&#65533;-&#65533;u&#65533;&#65533;&#65533;&#65533;
&#65533;p(ldn.&#65533;&#65533;i08&#65533;&#65533;$b&#65533;sW`&#65533;3&#65533;&#65533;&#65533;C?&#65533;&#65533;&#65533;&#65533;U&#65533;S&#65533;6]&#65533;&#65533;&#65533;s&#65533;&#65533;:&#65533;v&#65533;o&#65533;&#65533;&#65533;ysS&#65533;A&#65533;i&#65533;j7&#65533;&#65533;'fL&#65533;t&#65533;<a&#65533;&#65533;m&#65533;HP&#65533;l&#65533;&#65533;\&#65533;&#65533;@
\*Y&#297;U&#65533;dS&#65533;&#1631;;&#1232;dZ&#65533;&#65533;g6c6LH&#65533;&#65533;&#65533;&#65533; m\5&#65533;&#65533;  &#65533;C]QdW&#65533; &#65533;a,1&#65533;&#1942;&#65533;&#65533;K&#65533;&#65533;]&#65533;&#65533;9&#65533;&&#65533;&#65533;2e&#65533;t&#65533;&#65533;&#65533;7q&#1972;i#q&#65533;&#65533;d&#65533;|&#65533;&#65533;&#132;&#65533;&#65533;!J&#65533;L&#65533;&#65533;&#65533;&#65533;4n&#65533;|&#65533;"&#65533;)&#65533;9#&#65533;&#725;)X&#65533;&#65533;1&#65533;f&#65533;D8p&#1840;i&#65533;N={&#65533;&#65533;&#65533;&#65533;E&#65533;k&#1040;&#65533;%&#65533;&#65533;0e&#796;9cF&#65533;1g&#65533;&#545;3&#65533;M6n&#65533;&#65533;qSN&#825;E&#1500;)C&#65533;\&#65533;&#856;IC&#65533;*C&#65533;%&#65533;&#65533;SgN&#795;c&#65533;&#65533;&#65533;&#65533;&#65533;u&#65533;&#1841;c&#65533;&#65533;&#65533;9E&#65533;xVS&#65533;+M&#65533;_&#65533;&#65533;&#65533;&#726;-iZ&#65533;j&#65533;&#65533;&#1092;&#65533;&#1216;6G&#65533;&#65533;<|&#65533;&#65533;&#65533;&#65533;=|&#65533;_&#65533;&#65533;N&#65533;63&#65533;As&#65533;&#65533;0a&#65533;&#65533;&#65533;%&#65533;73#&#157;3G&#65533;v8sc&#65533;yC~&#65533;y&#65533;s6&#65533;1z&#65533;&#65533;43&#65533;&#65533;\>&#65533;&#65533;_&#65533;K&#65533;K&#65533;&#65533;b&#65533;&#65533;E.M&#65533;&#65533;d4&#65533;&#65533;j\p&#65533;&#65533;&#1369;1&#65533;A&#993;UiDTh&#65533;&#65533;jZd&#65533;EA&#65533;yQZ_&#65533;! .&#65533;&#65533;EV&#65533;&#65533;&#65533;Zp&#65533;&#65533;\&#65533;5F`&#65533;&#65533;&#65533;[&#65533;cWD&#65533;&#65533;`&#65533;&#65533;t&#65533;i&#65533;_H&#1345;GO&#1345;x&#65533;aIGXj&#65533;xq&#65533;5&#65533;b&#65533;!]mY&#65533;y&#65533;Gw&#65533;&#65533;tV&#65533;&#65533;&#65533;F&#65533;Y&#65533;&#65533;b&#65533;F&#65533;&#65533;&#65533;n&#65533;9&#65533;k&#65533;G&#65533;n&#65533;A&#65533;tf&#65533;&#65533;Sw&#1041;&#65533;&#65533;&#65533;)&#65533;&#65533;Y	ixr&#65533;^&#65533;&#65533;&#65533;&#65533;&#65533;jD&#65533;&#65533;&#65533;Wq~&#65533;&#65533;&#476;w&#65533;&#65533;&#65533;&#65533;&#65533;}&#65533;!&#65533;Z&#65533;&#65533;aF&#65533;&#65533;5&#65533;TI4}&#65533;&#65533;1&#65533;\_&#65533;&#65533;&#65533;Em&#65533;&#65533;&#65533;&#65533;&#65533;&#65533;&#65533;&#65533;i&#65533;&#1093;&#65533;aQE&#65533;V&#65533;&#65533;nJc&#65533;q&#65533;B&#65533;!a^&#65533;&#65533;e&#1130;&#65533;&#65533;z&#65533;}&#65533;&#65533;d&#65533;1&#65533;&#65533;&#65533;?.XF&#65533;y&#65533;A&#65533;Z.$&#65533;&#65533;~a&#65533;&#65533;EW&#65533;{&#377;Xl&#65533;&#65533;W&#65533;&#65533;`&#65533;Y&#65533;&#65533;&#65533;&#65533;1&#65533;s&#65533;)&#65533;&#65533;E&#65533;] &#65533;!a&#65533;EW&#65533;~&#65533;&#65533;r&#65533;&#65533;NT&#65533;T&#65533;r$&#65533;F7&#65533;&#65533;]&#65533;L&#65533;&#65533;&#37276;E!{&#65533;>6&#65533;&#65533;A&#65533;&#65533;c&#65533;&#65533;&#65533;&#65533;&#65533;[X&#65533;FgA"`&#65533;&#65533;&#65533;z&#65533;i&#65533;FB&#65533;&#65533;Q&#65533;]d&#65533;&#65533;&#65533;_y&#65533;j&#1984;C&#25071;rz&#65533;&#65533;x}&#65533;&#65533;dDo&#65533;&#65533;&#65533;&#65533;&#1445;&#65533;&#65533;&#65533;{&#65533;&#65533;u&#65533;&#65533;Lw!&#65533;9s&#65533;&#1638;&#65533;&#65533;&#65533;&#1302;t&#65533;uCh&#65533;&#65533;&#65533;&#65533;&#65533;v&#65533;&#65533;Xd&#65533;&#65533;u&#65533;jan&#65533;V&#65533;&#65533;l&#65533;i7Tnz&#65533;&#65533;}&#65533;&#65533; &#65533;&#65533;&#65533;&#65533;&#65533;q&#65533;&#65533;&#65533;e&#65533;o&#65533;&#65533;&#65533;&#65533;&#893;e(&#65533;&#397;/b&#65533;&#65533;&#65533;&#65533;&#65533;O&#65533;KZ&#65533;
&#65533;Wa%&#65533;&#65533; 0^&#65533;O~&#17775;(&#65533;G1&#65533;&#65533;#&#65533;&#65533;&#65533;=&#65533;&#65533;E&#65533;*&#65533;&#65533;
|[V&#65533;&#65533;-h&#65533;bV&#65533;B&#65533;&#65533;&#65533;&#65533;y&#65533;\&#65533;B&#65533;&#65533;&#65533;f&#65533;)&#65533;&#885;*&#65533;p&#65533;(q[Nb&#65533;&#65533;p&#65533;fC&#65533;B1&#65533;,&#65533;(Q4l&#65533;&#65533;&#65533;&#944;&#65533;7(E&#65533;&#65533;T&#65533;Z&#65533;&#332;,&#65533;B&#65533;)&#65533;&#1141;&#65533; &#65533;&#65533;Q:On&#65533;&#65533;&#65533;/X&#65533;'Y&#65533;BObD* &#65533;
0&#1282;&#1464;`G.X&#65533;p&#65533;&#65533;O&#65533;&#65533;*&#65533;cd&#65533;&#51334;&#65533;A&#65533;U1A&#65533;&#65533;bb&#65533;&#65533;1&#65533;T&#65533;&#65533;&#1029;+H&#65533;
[(Whd&#65533;7&#65533;e&#65533;iK&#35847;Y&#874;Vq&#65533;N&#65533;&#262;&#65533;q&#65533;r&#65533;&#65533;F<&#65533;&#65533;&#65533;#c+`"&#65533;&#65533;&#65533;dJDA&#65533;E&#144; I&#65533;GF&#65533;&#65533;&#65533;P3&#65533;TA
'&#65533;B&#1134;	&#65533;(D&#65533;
w&#65533;WR&#65533;jr&#65533; g&#65533;g&#65533;&#65533;!3&#65533;m&#65533;Ni&#65533;A&#65533;PF]&#65533;Z&#65533;TE&#65533;X&#65533;&#65533;&#65533;&#65533;J&#65533;fBAnR&#65533;&#65533;N&#65533;y"	uA5&#65533;&#65533;M1&#65533;A}&#65533;Ab3&#65533;&#65533;&#65533;i&#65533;&#65533;&#65533;&#65533;&#65533;&#880;\Txf&#65533; &#65533;&#65533;!&#65533;&#65533;&#65533;0&#65533;&#65533;&#65533;m&#65533;&#65533;&#65533;&#65533;iSj&#65533;
53&#65533;|"&#65533;bH &&#65533;EnHs.&#65533;%Hw&#612;&#65533;H&#65533;&#65533;Q&#65533;B&#65533;&#65533;&#65533;&#65533;&#1605;0&#65533;Y&#65533;}"9&#65533;8&#65533;&#65533;&#65533;&#65533;fW'_Nd&#65533;&#65533;9+g&#1372;&#65533;&#65533;&#65533;*w&#65533;&#65533;Q&#65533;5%&#65533;+4&#65533;&#554;n&#65533;&#328;<QMGYZxz&#1527;&#65533;\UMyNP&&#1424;.&#65533;A4K&#65533;N&#65533;p&#65533;Q
eV&#65533;&#65533;&#1652;&#65533;(&#65533;&#65533;-eS&#65533;&#65533;&#65533;N&#65533;&#65533;  &#65533;&#65533;+&#65533;&#65533;-&#65533;r$xh&#1606;&#65533;&#65533;M&#65533;S&#65533;&#65533;&#65533;>&#340;&#65533;
r&#65533;"&#65533;,3\/&#65533;uv&#65533;	&#1798; &#65533;3[k<&#65533;!OL&#65533;b&#65533;&#65533;*~&#65533;u&#65533;&#65533;s8&#65533;&#65533;&#65533;\E&#1928;&#65533;&#65533;&#65533;&#65533;&#535;#&#1168;&#65533;&#65533;eE&#65533;&#65533;|&#65533;&#65533;Ap5F@&#65533;o^&#65533;&#65533;&#65533;w9&#65533;B^&#65533;&#65533;>&#65533;M&#65533;~&#65533;y&#65533;&#65533;$&#1016;&#65533;T&#65533;S&#65533;&#65533;&#65533;&#65533;&#65533;&#65533;i&#65533;&#65533;&#65533;J&#65533;&#65533;a&#65533;3&#65533;y&#1972;&#65533;;&#65533;A&#65533;A&#65533;&#65533;`&#65533;&#65533;&#65533;&#65533;&#65533;XXD&#65533;a%P0
&#65533;@&#65533;6&#65533;>a	IpB	&#248;&#65533;&#65533;&#65533;Xs&#65533;&#65533;W&#65533;&#65533;&#65533;&#1832;&#65533;B&#65533;b&#65533;&#65533;@&#1825;d&#65533;B&#65533;@&#65533;$P&#65533;F&#65533;!&#65533;&#65533;&#65533;&#923;&#65533;)tQ&#65533;&#65533;&#277;&#65533;,`&#65533;&#65533;B&#65533;&#65533;$&#65533;k&#65533;&#65533;&#65533; &&#65533;>-H,gr&#65533;hdD&#65533;%&#65533;E&#65533;&#65533;`%<!&#65533;T&#65533;P*&#65533;&#65533;>a&#65533;O&#65533;B&#65533;&#65533;&#65533; $kRx&#65533;P&#65533;&#65533;&#65533;}FM&#65533;&#65533;&#65533;&#65533;D5&#65533;&#65533;u&#65533;&#65533;&#65533;o&#65533;Bz&#65533;"f&#65533;&#65533;45&#65533;&&#65533;)<!	Gh&#65533;&#65533;&#65533;&#65533;N&#65533;&#65533;&#65533;5[&#65533;&#65533;&#65533;'8&#65533;
8&#65533;&#65533;LF&#65533;+`!e&#6286;&#65533;&#65533;&#65533;G.&#65533;&#65533;X&#65533;&#65533;H&#65533;I&#65533;)^&#65533;;`Ff&#65533;&#65533;mp&#65533;&#65533;&#65533;&#65533;(P&#65533;	Kh&#65533;&#65533;&#65533;&#65533;1v&#65533;,l/[Qj&#65533;}&#65533;&#65533;m&#65533;y&#65533;0|:wJLY&#65533;t&#65533;t&#65533;]/&#65533;&#65533;\c&#938;&#65533;`iS&#65533;(&#65533;F+&#65533; &#65533;&#65533;&#65533;&#65533;%J&#65533;J&#546;&#65533;&#65533;&#65533;"Nu&#65533;&#65533;9&#65533;&#65533;&#164;&#65533;&#65533;&#65533;6&#226;&#65533;&#65533;|@&#65533;W]7&#65533;&#65533;&#65533;&#65533;E&#65533;&#65533;&#65533;&#65533;&#65533;.i&#65533;&#65533;Ba&#65533;5&#65533;Nh&#65533;C&#65533;}4<&#65533;[E&#65533;&#65533;oGR&#65533;r&#65533;&#65533;&#65533;s&#65533;4P{E&#65533;&#65533;2D,KCRP&#65533;:4&#65533;?&#65533;C&#65533;&#65533;~&#65533;D&#65533;c&#65533;;&#65533;p!&#65533;)&#65533;&#65533;As&#65533;&#65533;&#65533;F&#65533;&#65533;&#553;&#65533;&#65533;&#65533;&#65533;&#65533;03&#65533;&#65533;P&#65533;7&#65533;&#65533;"S&#65533;&#65533;&#65533;?&#65533;
N&#65533;w&#65533;&#65533;&#65533;&#65533;!{&#65533;&#65533;&#65533;&#65533;&#65533;U&#65533;A&#65533;s&#65533;Qch&#65533;uw]B&#65533;&#65533;h&#65533;&#65533;"&#65533;&#65533;&#65533;m&#65533;&#65533;C&#65533;&#65533;&#65533;$&t&#65533;&#65533;S&#65533;&#65533;&#65533;&#65533;G&#65533;&#65533;f`&#65533; }E&#65533;H%&#65533;s&#9003;&#65533;3&#65533;&#65533;6&#65533;&#65533;R&#65533;d&#65533;&#310;D&#65533;?9j&#65533;&#65533;z&#65533;8&#65533;&#65533;&#65533;&#65533;&#65533;rWk&#65533;\&#65533;4&#65533;Bz&#213;UN&#65533;,&#65533;&#65533;cY!@&#65533;&#65533;C7uSN`b&#65533;RZ&#65533;5b&#65533;(&#65533;q'&#65533;".FG&#65533;7Q17co`}P&#65533;pk S`AG &#65533;&CY&#65533;S &&#65533;A&#65533;@~f&#65533;6$&#65533;42N#&#65533;&#65533;&#65533;FY&#65533;.&#65533;E3B&#65533;s~A&#65533;&#65533;B&#65533;fS2&#65533;RK&#65533;2&#65533;&#65533;4&#65533;?&#65533;&#65533;H`j&#1684;M`&#65533;Mc&#65533;FX&#65533;I&#65533;vjZ 7&#1524;M.&#65533;&#65533;&#65533;eq&#1666;rOb&#65533;m$&#65533;^ &#65533;q6M#&#65533;VA&#65533;&#65533;P@M6&#65533;L&#65533;44&#65533;M&#65533;&#65533;E0L&#65533;&#65533;D`p&#65533;voA&#65533;&#65533;q&#65533;G &#65533;&#65533;zHA&&#65533;1&#65533;d.f&#65533;&#65533;0A26EM;&#65533;isM&#65533;4&#65533;&#65533;T3vV1&#65533;c&#65533;&#65533;&#65533;L &#65533;K&#65533;MeD&#65533;&#65533;(&#65533;&#65533;&#65533;PfXPIX3a&#65533;KmIu&#65533;o0T$tpH&#65533;6I&#65533;&#65533;4&#65533;T]a&#65533;&#65533;4A&#65533;&#65533;*_&#65533;HN&#65533;DW&#65533;E\&#65533;&#65533;A&#65533;&#65533;&#65533;"&#65533;"&#65533;&#65533;&#65533;&#65533;tQ&#65533;&#65533;KG&#65533;:~&#65533;&#65533;&#65533;&#65533;!&#65533;$w&#65533;j`J&#65533;UcS &#817;(4aU&#65533;G
&#65533;(&#65533;jq&#65533;&#65533;RPD&#65533;J0E&#65533;u&#65533;V7*A,l!&#65533;f&#65533;&#65533;Z&#65533;&#65533;&#65533;&#65533;&#65533;&#65533;D$@v&#65533;~w+v&#65533;&#65533;Zq`&#65533;S%&#65533;&#65533;v&#65533;&#65533;4m&#65533;&#65533;&#65533;,&#65533;Tha&#65533;?G!Z}&#65533;4&#65533;&#65533;%&#65533;AX&#65533;&&#65533;&#65533;&#65533;&#65533;o&#65533;|'&#65533;b=&#65533;0&#65533;0&#65533;&#65533;&#65533;&#65533;&#65533;} '}&#65533;z&#65533;&#65533;J&#65533;&#65533;=&#65533;&#65533;&#65533;Y&#65533;z| >&#753;T&#65533;#&#65533;&#65533;KT&#65533;&#65533;&#65533;y&#65533;a)&#65533;&#65533;&#65533;%&#65533;%&#65533;o&#65533;Bi&#65533;A&#65533;&#65533;*&#65533;9&#65533;p@:&#65533;&#65533;&#65533;%&#65533;#B!&#65533;&#65533;T=&#65533;&#65533;8&#65533;C&#65533;&#65533;&#65533;+&#65533;@~&#65533;w&#65533;&#65533;%RaU=R&#65533;q;i#J3&#65533;yew&#65533;&#65533;Nn&#65533;|&#65533;r&#65533;6&#65533;&#65533;&#65533;T*&#65533;b?&#65533;&&#65533;4&#65533;2#&#65533;g&#65533;&#65533;&#65533;&#65533;t&#65533;&#65533;"&#65533;#|&#65533;(&#65533;&#65533;&#65533;&#65533;&#65533;{nro@f&#65533;N&#65533;S &#65533;&#65533;3\&#65533;2'C2"t&#65533;b&#65533;f Y L&#65533;I&#65533;u"4&#65533;>XY.&#65533;0&#65533;&#65533; j&#65533;C/&#65533;`vEH&#65533;g P[`Pd.&#65533;i=p:PI&#65533;J&#65533;&#65533;dD&#65533;BS pDAC&#65533;$&#65533;&#65533;&#65533;i&#1588;I?&#65533;t4&#65533;&#65533;CX&#65533;L&#65533;&#65533;nt42%CG&#65533;&#65533;2@2a&#65533;mS&#65533;C&#65533;<&#65533;EPpJ &#65533;R`B&#65533;&#65533;PW7&#65533;N&#65533;&#65533;&&#65533;N &#65533;&#65533;FG&#65533;.&#1268;l&#65533;v&#65533;&#65533;V&#65533;D&#65533;Ln&#65533;A>&#65533;]A\0!&#65533;`*&#65533;&#65533;&#65533;l&#65533;22&#1009;D&#65533;n&#65533;&#65533;"&#65533;&#65533;n&#515;&#65533;bC&#65533;&#65533;&#65533;&&#65533;&#65533;Fk&&#65533;C&#1574;QM&#65533;&#65533;&#65533;&#65533;&#65533;J`p(&#65533;C'cghB&#65533;b<&#65533;'&#65533;&#65533;R&#65533;I$5(b&#65533;&#65533;7&#65533;&#65533;1{&#65533;r&#65533;&#65533;RVL&#65533;A/|&#65533;}&#65533;6$BZ&#65533;&#65533;&#65533;z2v&#65533;&#65533;q3@&#65533;#F&#65533;E&#65533;&#65533;h&#65533;&#65533;&#65533;l&#65533;&#65533;a&#65533;&#65533;&#65533;&#65533;&#65533;[(TN&#65533;cn&#65533;!F&#65533;y&#65533;&#65533;ZB]&#65533;&#65533;X&#65533;&#65533;&#65533;VEpG@E&#65533;&#65533;&#65533;kd7c4/&#65533;&#65533;E&#65533;Z&#65533;c?&#65533;&#65533;?&#65533;a,&#65533;&#65533;%&#65533;&#65533;QyV&#65533;(7e&#65533;z&#65533;&#65533;DAs&#1682;kvA1b&#65533;&#65533;&#65533;%+?&#65533;a&#65533;f&#65533;)&#65533;?&#65533;&#65533;&#1619;e&#65533;&#65533;=&#65533;&#65533;&#65533;&#65533;&#65533;T&#65533;&#65533;p&#65533;&#65533; &#65533;&#65533;[X&#65533;&#65533;&#65533;!V&#65533;]"J&#65533;&#65533;&#65533;&#65533;j&#65533;&#65533;&#65533;?&#65533;&#65533;Td%^I&#65533;^9\EqJ&#65533;r&#65533;&#65533;qy&#65533;K&#65533;&#65533;&&#65533;q\|&#65533;?&#65533;8&#65533;?a&#65533;&#65533;&#65533;=&#65533;&#65533;&#65533;`&#65533;&#65533;&#65533;p&#65533;P&#65533;&#65533;&#65533;~GEB)&#65533;&#65533;;M&#65533;&#65533;&#65533;1Ih&#65533;v&#65533;&#65533;&#65533;"s&#65533;&#65533;#x&#65533;&#65533;Z&#65533;&#65533;&#65533;6'Ut+&#65533;&#65533;&#65533;&#65533;&#65533;Q&#65533;&#152;h&#65533;*P&#65533;7&#65533;&#65533;&#65533;&#65533;u&#65533;	&#65533;?&#65533;2i&#65533;&#65533;&#65533;qQb]&#1825;jd7s
&#65533;TQQ8&#65533;aA&#65533;bLjW&#65533;H&#65533;V&#65533;&#65533;&#65533;&#65533;M&#65533;&#65533;&#65533;P&#65533;&#65533;GQ8&#65533;'q#&#65533;&#65533;&#65533;s ,"&#65533;&#65533;&#65533;F&#65533;&#65533;&#1060;53E!&#65533;I#&#65533;&#490;&#65533;U&#65533;M&#65533;6&#65533;&#65533;6&#65533;&#65533;[j`&&#65533;&#65533;D@&#65533;&#65533;fiJ G&#65533;3(&#65533;&#65533;dG&#360;C&#65533;&#65533;0&#65533;B2&#65533;&#65533;HCpr&#65533;F&#65533;u&#65533;_&#65533;(*&#65533;&#65533;&#65533;D&#65533;&#65533;$&#65533;&#65533;F2t4"2J&#65533;&#65533;P&#65533;F &#65533;?D"<&#65533;E#[&#65533;.b&#65533;P&#65533;h&#65533;V&#65533;&#65533;iHpiR&#65533;S+&#65533;&#65533;5&#65533;U&#65533;&#266;&#65533;6&#65533;mV&#65533;kP&#65533;&#65533;&#65533;Lts&#65533;ZPRJJ&#65533;&#65533;^o&#65533;&#65533;,&#216;&#65533;o&#65533;TIF#&#65533;A.*#&#65533;nD&#65533;-&#65533;5Z<0e.0&#65533;f]&#65533;P&#65533;%&#65533;&#65533;X3&#65533;&#65533;&#65533;j1&#65533;m4n7&#65533;dA<&#65533;Pb&#65533;GJ&#65533;a`&#65533;&#65533;&#65533;AY&#65533;'
&#65533;&#65533;u&#65533;
26&#65533;&#65533;H&#65533;&#65533;&#1153;&#65533;&#65533;5>&#65533;&#65533;5&#65533;&#65533;&#65533;&#65533;7&#65533;&#65533;7&#65533;WG@&#65533;K&#65533;K \L&#65533;%&#65533;"D&#65533;&#65533;&#65533;&#65533;]&#1285;-&#65533;&#65533;&#65533;&#65533;&#65533;*&#65533;Z&#65533;i\w&#65533;x&#65533;&#65533;;EQF&#65533;&#65533;,&#65533;a&#65533;!}&#65533;&#65533;r&#65533;&#65533;4&#65533;&#65533;&#65533;&#65533;4&#65533;&#183;W&#65533;&#65533;t&#65533;5&#65533;~Zl>K{Q&#65533;&#65533;&#65533;&#65533;&#65533;xv=n*&#65533;&#65533;r&#65533;B-o&#65533;&#65533;@9yUbV&#829;c]&#65533;cFDqm&#65533;&#577;&#832;&#65533;&#65533;Aw&#65533;4E[%d&#1779;2&#65533;&#65533;m&#65533;&#65533;&#65533;m&#65533;=gY&#65533;&#65533;&#65533;&#65533;&#65533; &#65533;h	qR%&#65533;&#65533;&#65533;&#65533;&#65533;U&#65533;&#1215;1&#65533;X&#65533;;&#2037; &#65533;7&#65533;re<k&#65533;&#65533;&#65533;=&#65533;'z&#65533;'&#65533;&#65533;g=&#65533;w=&#65533;&#65533;u&#65533;=Y&#65533;&#65533;&#65533;>&#65533;l&#65533;&#65533;&#65533;w;&#65533;-&#65533;&#65533;&#65533;&#65533;y&#65533;3&#65533;&#737;/X1a&#65533;4&#65533;Q\$&#65533;&#65533;&#5205;&#65533;&#65533;|&#65533;&#65533;z@J&#65533;EU&#65533;aViak&#65533;V&#65533;&#65533;1&#65533;&#65533;	&#65533;P&#714;&#65533;\c1&#65533;`&#65533;1$&#65533;G&#65533;Z&#65533;Q1"&#65533;&#65533;AJ4&#65533;&#65533;i&c2-&#65533;&#65533;&#65533;-nN<PM&#65533;S*H&#65533;&#65533;&#65533;j&#1611;:S#s&#1705;&#65533;o4&#65533;~EQ&#65533;&#65533;n&#65533;&#65533;&#65533;&#65533;&#65533;&#65533;&#65533;;qj&#65533;]"c&#65533;a&#65533;&#65533;&#65533;&#65533;i&&#65533;&#65533;&#65533;m&#65533;&#65533;}-
Q+&#65533;&#65533;&#65533;&#65533;F&#65533;&#65533;Pt&#65533;&#65533;1N&#65533;&#65533;67u&#65533;zi&#65533;5&#65533;D&#65533;&#65533;&#65533;&#65533;&#477;&#1760;&#65533;t&#65533;I&#65533;I&#65533;&#65533;?&#65533;{S&#65533;+&#65533;n&#65533;&#65533;&#65533;&#65533;&#65533;cc&#65533;L&#65533;&#65533;!AnZ&#65533;"X&#324;Nvy}S&#65533;j&#65533;g&#65533;&"&#65533;&#65533;&#65533;&#65533;-&#65533;&#65533;!J8&#65533;"&#65533;(5r&#65533; h5lMsC&#2032;&#65533;E&#65533;M2t&#65533;&#65533;+&#65533;.`A&#65533;&#65533;E&#740;jl%&#65533;&#65533;
&#65533;}&#65533;_&#65533;&#65533;&#65533;xj&#65533;C@G &#65533;&#65533;&#65533;A&#65533;&#65533;f&#65533;as-[I&#65533;,f?'&#65533;&#65533;&#65533;)?&#65533;1&#65533;&#65533;&#65533;&#1164;&#65533;qSQ&#65533;&#65533;A&#65533;	M%y&#65533;&#65533;&#65533;&#65533;t&#65533;&#65533;&#65533;U=m)'&#65533;t-&#65533;&#65533;i&#65533;&#65533;{ &#65533;&#65533;&#961;&#65533;&#65533;fg&#65533;)&#65533;&#65533;J&#65533;ya&#565;&#65533;~&#65533;&#65533;wZ&#1889; &#65533;,&#65533;&#65533;&#65533;&#65533;!KeW~9&#65533;}&#356;,4&#65533;Qr\m'&#65533;&#65533;7&#65533;gr&#65533;&#65533;a}w({&#65533;&#65533;&#65533;m&#65533;&#65533;&#65533;G-&#65533;&#371;&#65533;&#65533;&#65533;0&#65533;u[&#65533;&#65533;&#31783;+&#65533;&#65533;+p9&#65533;A-&#65533;W&#65533;&#65533;&#562;&#616;C&#65533;&#65533;&#65533;&#65533;&#65533;&#65533;7&#65533;&#918;x&#65533;8&#65533;&#65533;G&#65533;z&#65533;#&#65533;&#65533;PuKw&#65533;Zj&#65533;&#65533;&#65533;&#353;q&#65533;>rRD)6&#65533;&#65533;&#65533;b	&#65533;&#65533;.[&#65533;&#65533;&#65533;&#1297;&#65533;u&#65533;Y&#65533;&#65533;&#641;q&#1601;&#65533;&#65533;x&#65533;&#65533;&#65533;+&#65533;`&#65533;0r)&#1297;)&#65533;&#65533;.q&#65533;&#65533;&#65533;mg&#65533;&#65533;'Ya&#65533;m&#65533;C&#65533;&#65533;eS&#1732;0gF&#65533;&#65533;|&#65533;<&#65533;<U`i&#65533;R&#65533;.X&#65533;&#65533;&#65533;&#65533;h&#65533;&qS&#65533;&#65533;6<&#65533;&#366;-336&#65533;r&#65533;&#65533;W&#65533;{V&#65533;&#65533;&#65533;&#65533;&#65533;6&#65533;#&#65533;&#65533;&#65533;qlQ&#65533;&#65533;&#65533;~Z&#65533;L\&#65533;o^&#65533;f&#65533;^#1&#65533;i
&#65533;`&#65533;&#65533;&#65533;dYR&#65533;&#65533;%&#65533;[/B.&#65533;&#65533;&#65533;&#65533;&#65533;"
&#65533;&#65533;&#65533;&#65533;n&#65533;[&#65533;(r&#65533;&#65533;A&#65533;R&#65533;Wk&#65533;Rsl&#65533;&&#65533;&#65533;&#65533;$&#65533;&#1176;&#65533;u9y<&#65533;&#65533;M&#65533;t&#65533;#P&#65533;&#65533;&#65533;W&#65533;Q&#65533;&#1982;&#65533;oB&#65533;&#65533;"H2x&#65533;&#65533;v&#65533;L&#65533;T}51&#65533;&#65533;&#65533;&#65533;TV!g|Q&#65533;&#65533;&&#65533;iDy&#65533;Fc&#65533;&#65533;5[{x&#65533;<g&#65533;&#65533;"f}\y`&#65533;e&#65533;Hg1;[&#65533;%&#65533;b&#65533;n&#65533;&#1197;&#65533;&#65533;&#65533;&#65533;Q&#65533;E?&#65533;&#65533;kwG&#61281;+&#65533;>&#65533;&#878;zm)&#65533;&#65533;q&#65533;&#65533;c&#65533;&#65533;q&#65533;%&#65533;&#65533;&#65533;&#65533;`&#65533;&#65533;&#65533;F)&#65533;%&#65533;b&#65533;C&#65533;&#65533;&#65533;&#65533;d&#65533;0-t&#65533;&#1577;&#65533;M&#65533;5i&#920;9&#65533;&#65533;!&#65533;!&#65533;q&#65533;&#65533;M&#65533;9&#1169;&#65533;q&#65533;8&#65533;&#777;&#1254;&#65533;&#65533;&#1640;1#&#65533;&#726;-\&#65533;&#65533;c&#65533;M:u&#65533;&#1561;&#1165;&#65533;&#65533;q&#65533;&#65533;&#65533;@&#65533;$HP A&#65533;B&#65533;&#65533;!B&#65533;&#65533;&#65533;&#65533;&#12776; &#65533;&#65533;&#65533;&#65533;&#65533;&#12777;&#65533;=wz&#65533;i&#65533;&#65533;&#65533;p&#65533;&#65533;U&#65533;&#65533;M&#65533;8w&#65533;&#65533;&#65533;S&#65533;g&#1970;[&#65533;&#53011;&#65533;T&#65533;~&#65533;&#65533;a&#65533;XA;y&#65533;&#65533;iZ&#65533;&#65533;>}&#65533;&#65533;&#65533;&#65533;&#65533; ?&#65533;9&#65533;D&#1232;&#65533;=&#65533;2&#65533;uh&#65533;&#65533;a&#65533;y<&#65533;&#65533;8q:&#65533;&#65533;&#711;o8n&#65533;&#65533;|3&#65533;&#65533;&#65533;l&#65533;i&#65533;s&#65533;nr&#65533;&#225;&#65533;g/&#65533;:=&#65533;&#65533;&#65533;hpD&#65533;j&#65533;x&#65533;&#65533;/b&#65533;|&#65533;&#65533;K/c&#552;&#65533;&#158;L&#65533;&#65533;0&#65533;X&#65533;&#65533;I&#65533;*&#65533;&#65533;&#65533;/&#659;O&#65533;&#65533;&#65533;&#65533;b
)&#65533;&#65533;b&#65533;,&#65533;&#65533;&#65533; &#65533;&#65533;"&#65533;&#65533;0&#203;,&#65533;&#65533;b-&#65533;&#1058;0\&#65533;B&#65533;K&#65533;&#65533;=1&#65533;(&#65533;&#65533;&#65533;qFk&#65533;1&#65533;+&#65533;`O1&#65533;(&#65533;&#65533;&#65533;#&#65533;-&#65533;&#65533;"
+&#65533;&#65533;&#8856;&#65533;C&#65533;D&#65533;&#65533;&#65533;$&#65533;&#65533;b,&#65533;`&#65533;'&#65533;J&#204;/&#65533;(Q2&#65533;G0&#65533;&#65533;&#65533;&#65533;&#65533;`p
8&#65533;&#65533;&#65533;&#65533;&&#65533;&#65533;&#65533;&#65533;(&#65533;hB
*&#65533;\r&#65533;&#939;"&#65533;'(&#65533;&#65533;&#65533;$&#65533;&#65533;"&5&#65533;&#65533;&&#65533;;oF/&#65533;H&#65533;.5&#65533;@&#65533;%.&#65533;ptF=&#65533;q&#65533;&#65533;0&#65533;(1M&#65533;&#65533;&#65533;&#65533;L&#65533;j&#65533;"&#65533;&#65533;&#65533;&#1350;&#65533; &#65533;!\K[&#65533;&#65533;12&#65533;5&#65533;&#65533;K&#65533;8&#65533;h&#205;&#65533;&#65533;P(&#65533;5&#65533;:&#65533;&#65533;&#65533;,26&#65533;1J,&#65533;&#65533;_m-6&#65533;&#65533;&#65533;&#65533;&#65533;C&#65533;&#65533; c\f&#1112;/&#65533;&#65533;&#65533;&#65533;&#65533;&#65533;&#65533;&#65533;;&#65533;&#65533;&#65533;zG&#65533;Lb&#65533;~&#65533;&#65533;KW`&#65533;Uh&#65533;2&#65533;&#65533;&#65533;&#65533;&#65533;&#65533;b&#65533;&#65533;f&#65533;&#65533;&#65533;4&#65533;cb&#65533;&#65533;&#65533;(&#65533;4&#65533;(&#65533;&#65533;8&#65533;&#65533;&#65533;s
&#65533;
&#65533;&#65533;b&#65533;`&#65533;&#65533;&#65533;&#65533;&#65533;c&#65533;&#1996;M&#65533;!&#65533;l.&#65533;W&#65533;-&#65533;&#65533;&#250;&#65533;!&#65533;&#65533;A&#65533;JJ)&#65533;&#950;7&#65533;e&#588;4&#1832;C&#65533;&#65533;&#65533;
K,&#65533;&#65533;&#1082;j&#65533;D+=&#65533;#&#65533;=&#65533;&#65533;&#782;&#65533;B&#65533;&#65533;<&#65533;p;&#65533;&#65533;QDC&#65533;&#65533;8VbC&#65533;=Z;&#65533;>&#65533;+&#65533;-4&#65533;	&#65533;fs.&#65533;1&#65533;&#65533;&#65533;&#1567;V&#65533;K&#65533;&#65533;&#65533;0&#65533;&#65533;%&#65533;c&#65533;&#65533;{79&#1936;&#65533;&#65533;&#65533;&#65533;&#65533;u&#65533;&#65533;%c&#65533;&&&#65533;&#65533;&#65533;&#65533;pc&#65533;&#65533;
&#65533;C)&#65533;&#65533;&#65533;v&#65533;
Ea&#65533;&#65533;&#408929;&#65533;R&#65533;(&#65533;&#65533;
&#65533;8&#65533;CF2&#65533;&#65533;&#65533;9a&#65533;K&#65533;&#65533;B&#65533;&#65533;&#65533;&#65533;02<&#65533;P&#65533;(&#65533;B&#65533;c}&#65533;&#65533;@&#65533;;&#65533;&#65533;&#65533;c0&#65533;&#65533;&#65533;&#65533;:&#65533;D&#65533;&#65533; &#65533;&#10755;2&#65533;=E1G&#65533;&#65533;x&#65533;&#65533;i.3}&#65533;Mv2"&#65533;_D&#65533;Jb&#65533;!&#65533;d`(&#65533;&#65533;~&#65533;&#65533;&#65533;K9sa&#65533;&#65533;&#65533;6&#65533;,3#&#65533;&#65533;&#65533; /&#65533;(L2)&#65533;&#65533;&#65533;&#65533;PB&#65533;&#65533;C&#498;&#1057;,a_Dx&#65533;.`&#65533;
X&#65533;a&#65533;&#65533;&#65533;&#65533;!+$k(C&#65533;c&#65533;&#65533;&#65533;G> &#65533;&#65533;&#65533;&#65533;&#65533;&#65533;|&#65533;Nek8&#65533;&#65533;&#65533;&#65533;&#65533;@R&#1548;&#65533;&#65533;u&#65533;E&#65533;BVv,i&#65533;%V&#65533;c&#65533;&#65533;&#65533;&#65533;dX&#65533;&#65533;)&#65533;&#1103;?r&#65533;&#65533;UC4(&#65533;!&#65533;CW%&#65533;&#65533;+TA&#65533;&#65533;&#65533;&#65533;&#65533;&#65533;IA
M8&#65533;&#65533;`H*TA`&#65533;Z&#65533;^8%+&#65533;&#65533;<V`|&#65533;SI&#65533;&#65533;J&#12634;3AIza&#65533;4&#65533;B!?&#65533;j&#65533;&#65533;&#1450;VKh&#1093;&#65533;p&#65533;&#1391;2&#336;&#65533;0&#65533;&#1202;&#1595;&#65533;%&#65533;&#65533;t&'&#65533;i&#65533;^&#65533;M&#65533;&#1857;o@0X&#65533;&#65533;b&#65533;-&#65533;&#65533;H~"&#65533;J&#65533;&#65533;z$D]\&#65533;=&#65533;&#65533;&#65533;bs&#65533;&#65533;&#65533;BP&#65533;Et&#65533;]&#65533;e&#65533;&#65533;|&#65533;Ze&#65533;&#1363;&#65533;F5H&#65533;&#65533;6&#65533;r&#65533;&#65533;	&#65533;&#65533;8&#65533;V&#65533;P6&#65533;&#65533;C\(&#65533;z8&#65533;&#65533;;]YE&#65533;I&#65533;&#906;&#65533;+8i&#65533;&#65533; S=&#65533;&#65533;&#65533;&#65533;&#65533;P&#65533; &#65533;&#65533;&#65533;]&#385;&#65533;R6&#65533;&#65533;9&#65533;$;&#65533;	&#939;&#65533;4&#65533;&#65533;a&#65533;t&#65533;B&#65533;&#1780;&#284;d&#65533; &#65533;&#65533;`&#65533;5&#65533;&#65533; rW&#65533;&#65533;&#879;m&#65533;QL]&#65533;<F4&#65533;&#65533;&#65533;82<&#65533;A&#65533;C&#65533;U^CB&#65533;&#65533;H&#65533;&#65533;&#65533;F5&#172;l{&#65533;Z &#65533;&#65533;&#65533;C&#65533;&#65533;}&#65533;Hg&#65533;`>&#65533;t&#65533;)&#65533;8D#!&#65533;E&#65533;&#177;iq&#65533;@&s&#65533;\US%&#65533;&#65533;&#760;&#65533;&#65533;&#65533;vT&#65533;&#65533;&#1794;&#65533;F,&#65533;&#65533;&#65533;$A&#65533;&#65533;FB&#65533;X&#65533;U&#65533;v&#65533;B<Eh`&#65533;b&#65533;p2&#65533;&#65533;%Q&#65533;&#65533;&#380;+&#65533;&#65533;l&#65533;1>&#65533;!&#65533;&#65533;&#65533;&#65533;b&#65533;/&#65533;&#1100;&#1074;"&#65533;&#849;&#65533;&#65533;jI&#65533;&#65533;&#65533;M&#65533;"a&#65533;&#65533;:&#65533;8&#65533;&#65533;&#65533;2'&#65533;&#65533;&#65533;&#65533;.&#65533;&#65533;L&#65533;&#65533;&#65533;:o&#65533;&#65533;Y&#65533;|W&#65533;&#1545;&#65533;2&#144;<&#1355;&#65533; &#65533;&#65533;&#65533;&#65533;&#65533;$&#338;&#65533;&#65533;,L&#65533;&#65533;o&#65533;&#65533;I&#65533;|x&#65533;&#65533;-|&#65533;G&#65533;&#65533;J&#65533;5&#65533;&#65533;:&#65533;g&#1278;t&V&#65533;a;&#65533;C&#65533;&#65533;#O&#65533;>0&#65533;&#65533;Xz&#65533;f&#65533;&#65533;D>&#65533;(&#65533;CS&#65533;g&#65533;j&#65533;1&#65533;&#65533; &#65533;A&#65533;&#65533;_&#65533;&#65533;T&#65533;T%%1
Pep&#65533;7&#363;}&#65533;&#65533;W&#65533;1E&#65533;&#65533;e5|&#65533;Z&#65533;&#632;&#65533;&#65533;,&#65533;4'&#65533;uiV&#65533;&#65533;h&#65533;VD&#65533;V&#65533;`-&#65533;K&#65533;!rY&#65533;&#65533;&#65533;&#65533;SY&#65533;^&#65533;&#65533;&#65533;H&#65533;Z&#65533;&#65533;1D&#65533;rj`&#65533;&#65533;\ab2&#65533;&#65533;4*&#65533;JSA&#65533;&#65533;Pp &#65533;&#65533;&#65533;&#65533;&#65533;30 K98&#65533;I&#65533;&#806;k&#65533;Yg&#65533;y&#1564;o&#694;&#65533;&#65533;,P|Ef&#65533;a&#65533;&#65533;z&#65533;&#1653;w?&#173;mOlg&#65533;&#65533;n&#65533;&#65533;<S$&#65533;&#65533;D&&#65533;&#65533;.&#65533;&#65533;&#65533;&#681;&#65533;F&#240;<a&#65533;&#65533;P&#65533;E&#65533;:wH&#65533;&#65533;H?&#65533;&#65533;&#65533;&#65533;&#65533;&#65533;t&#65533;&#65533;H(&#65533;&#65533;&#65533;&#665;p&#65533;&#65533;&#65533;n-h&#65533;&#65533;>V[H&#65533;&#65533;&#65533;d;%&#899;bh&#65533;w&#65533;3&#65533;$&#65533;&#65533;cT&#65533;&#65533;&#65533;&#65533;#w&#65533;&#65533;=wI,3&#65533;Y&#65533;&#65533;b&#65533;&#65533;M}/&#1773;cC&#65533;@&#65533;+&#65533;-&#65533;&#65533;&#65533;&#65533;5&#65533;`&#65533;q&#65533;5@Lv&#65533;&#65533;*&#65533;&#65533;BH&#65533;&#65533;&#65533;(f&#65533;&#65533;{D"&#65533;&#65533;G0B&#65533; D&#65533;&#65533;&#65533;u&#65533;l&#65533;&#65533;&#65533;%&#65533;l&#65533;&&#65533;&#65533;x&#65533;hCK&#65533;&#1834;&#65533;GW&#65533;&#65533;&#65533;$"&#65533;x&#65533;&#65533;*&#65533;&#65533;&#65533;{33&#65533;&#65533;!&#65533;5&#65533;)zc6&#65533;&#65533;&#65533;9&&#65533;&#65533;3&#65533;Y&#65533;Dl&#65533;,c&#65533;&#65533;&#65533;&#65533;v&#65533;&#65533;,K&#65533;A&#65533;&#65533;9&#65533;&#65533;&#65533;o&#65533;]&#1516;&#65533;&&#65533;d&#65533;&#65533;&#65533;&#65533;&#65533;&#65533;&#65533;&#65533;&#65533;&#65533;&#65533;&#65533;O&#65533;\&#65533;&#65533;?&#65533;&#65533;&#65533;&#65533;&#65533;&#1076;M&#65533;&#65533;"&#65533;	Gp&#65533;1&#65533;&#65533;&#65533;&#65533;&#65533;tn&#65533;O&#65533;&#65533;&#65533;&#65533;;&#129;KUGp.p&#65533;(&#65533;&#65533;&#65533;&#65533;&#65533;&#65533;&#65533;MW&#793;C&#65533;	&#65533;9hs :&#65533;3@&#65533;,&#65533;Q&#65533;*&#1538;&#65533;c&#65533;2&#65533;&#65533;qi!*&#65533;&#65533;&#65533;1&#65533;x&#65533;&#65533;!30&#65533;6J&#65533;W!#8&#1278;d&#65533;&#65533;`&#65533;&#65533;&#65533;&#65533;*&#65533;&#65533;&#65533;&#65533;&#65533;H&#65533;&#65533;[	&#65533;&#65533;e&#65533;&#65533;7[&#65533;3&#65533;&#65533;&#65533;Il)&#65533;&#65533;&#65533;&#4690;&#65533;*e&#65533;2&#65533;("&#65533;&#65533;&#65533;&#65533;&#65533;&#65533;&#65533;&#65533;&#65533;&#65533;&#65533;&#65533;&#65533;&#65533;h&#65533;&#65533;&#65533;0&#65533;&#65533;&#65533;&#65533;&#65533;&#65533;!&#65533;p&#65533;&#65533;&#65533;:&#65533;/&#449;&#65533;"&#65533;&#65533;&#656;&#65533;0c{&#65533;&#65533;&#65533;&#65533;&#65533;&#65533;&#65533;&#65533;p&#65533;&#65533;&#1626;&#65533;&#65533;Cv&#65533;R&#65533;:&#65533;@.&#65533;'n&#220;&#65533;&#1611;&#65533;9 &#65533;j&#65533;&#65533;&#65533;R&#65533;&#65533;&#65533; &#65533;j&#65533;&#65533;&#65533;&#65533;&#65533;)0&#65533;+ &#65533;&#65533;&#1586;&#65533;#&#65533;&#65533;&#65533;&#65533;I&#65533;1D	&#65533;Q&#65533;M&#6657;3*&#65533;&#65533;	&#649;;&#65533;
&#65533;&#65533;&#65533;&#65533;"&#65533;&#65533;&#65533;&#65533;&#65533;u&#65533;8&#19603;&#65533;&#65533;(>&#65533;&#65533;&#65533;	&#65533;&#65533;1&#65533;z&#65533;&#65533;&#65533;&#65533;&#65533;&#65533;&#65533;&#65533;0&#65533;5
&#65533;c&#65533;.&#65533;&#65533;A0(&#65533;%a&#65533;&#657;+t9q	11&#65533;&#65533;&#65533;`&#65533;mq&#65533;rR&#65533;&#65533;@	;&#1175;R3C&#65533;&#65533;9&#65533;&#65533;&#65533;&#65533;&#65533;6&#65533;(&#65533;&#65533;&#65533;_&#65533;&#65533;&#65533;8@&#65533;&#65533;&#65533;&#65533;&#65533;!&#65533;&#65533;&#65533;&#65533;;&#65533;&#31832;&#65533;&#65533;&#369;&#65533;,&#65533;(&#65533;&#65533;&#65533;&#1562;&#65533;&#65533;&#65533;p
&#65533;&#65533;+&#65533;G&#65533;X&#65533;DxI&#65533;&#65533;&#65533;DXC&#65533;B&#65533;&#65533;&#65533;D&#65533;&#588;&#65533;0&#65533;&#65533;&#65533;&#65533;&#65533;$&#65533;&#65533;i&#65533;B@&#65533;A&#65533;9I&#65533;&#65533;EH&#65533;&#65533;
&#65533;&#65533;&#65533;&#65533;&#65533;&#65533;x9.;*:&#65533;&#65533;&#65533;&#65533;&#65533;<&#65533; &#65533; &#65533;&#65533;
@`&#65533;&#65533;AH&#65533;Z&#65533;&#65533;
&#1048;&#65533;&#65533;Q
Ch.&#65533;&#733;&#65533;&#65533;&#65533;&#65533;&#65533;  &#65533;	b&#65533;&#65533;I&#65533;&#65533;&#65533;&#65533;r&#65533;"&#65533;&#65533;)&#65533;@&#65533;7:&#65533;&#65533;&#65533;"&#1229;&#65533;s&#65533;&#1723;&#65533;`&#65533;&#65533;&#65533;p=&#65533;&#65533;/&#65533;1&#65533;<&#65533;G&#65533;!&#65533;&#65533;*1&#1538;L&#65533;&#65533;!G3&#65533;&#278;e&#65533;&&#65533;&#65533;+(S&#65533;V&#65533;&#65533;:&#65533;&#65533;&#65533;&#65533;x0&#65533;}*2&#65533;P{9\&#65533;&&#65533;*&#65533;~#&#65533;&#65533;&#65533;S&#65533;D&#65533;
G&)S&#65533;&#65533;&#65533;l&#65533;&#65533;&#65533;&#65533;&#65533;&#65533;&#65533;&#65533;"&#65533;9O&#65533;h4&#65533;&#65533;&#65533;&#65533;&#622;&#65533;&#65533;&#65533;&#65533;(&#65533;!Q&#65533;&#65533;7&#65533;U&#65533;&#65533;&#65533;80&#65533;&#65533;&#65533;&#65533;H&#65533;D9&#65533;&#65533;"{A&#653;:h&#65533;&#65533;&#65533;&#65533;&#65533;0&#65533;u*&#65533;K&#65533;C&#65533;i-oc&#65533;q&#65533;&#65533;&#65533;0&#65533;7&#65533;&#65533;&#65533;A&#65533;&#65533;&#65533;	&#65533; &#65533;&#1032;&#65533;a&#65533;$&#65533;&#65533;&#65533;&#65533;&#1036;&#65533;&#603;&#65533;&#65533;F&#1150;[&#65533;&#65533;&#65533;5 &#65533;+&#65533;'8" &#65533;"8&#65533;%&#65533;,&#65533;&#65533;\.&#65533;=&#65533;E&#65533;&#65533;&#65533;&#65533;h&#65533;&#65533;V&#65533;&#65533;&#65533;&#65533;&#65533;&#65533;&#65533;:&#65533;&#65533;LK&#65533;&#65533;&#65533;!7(&#65533;&#65533;&#65533;B&#65533;&#65533;G&#1756;@@&#65533;bD(&#65533;&#65533;(&#65533;&#65533;&#65533;&#65533;&#65533;&#65533;x&#65533;&#1690;&#65533;&#65533;&#65533;k&#65533;&#65533;&#65533;&#65533;&#65533;&#65533;&#65533;q&#65533;&#65533;&#65533;&#65533;At2&#65533;&#65533;`2&#65533;3/&#65533;&#1208;v&#65533;4U&#65533; 3&#65533;(&#65533;0A1@
&#65533;&#6723;&#65533;'l&#65533;&#65533;]	M	1&#65533;xs&#65533;0&#65533;&#65533;&#65533;&#2020;&#534;&#65533;&#65533; &#65533;F&#65533;&#65533;*&#65533;vc2{&#65533;	&#65533;	&#65533;	&#930;&#65533;/&#65533;-&#65533;{&#65533;;X&#753;&#65533;,&#65533;&#65533;&#65533;&#65533;hQ&#65533;	&#65533;d&#65533;&#65533;{&#65533;&#65533;	)&#65533;0&#65533;h:&#20726;&#65533;a&#65533;&#65533;;&#65533;&#65533;`&#65533;w}6c&#65533;&#65533;&#65533;JW&#65533;p&#65533;&#65533;d&#65533;t;:`&#65533;&#65533;&#65533;&#65533;&#813;&#65533; &#65533;&#65533;l
;M&#65533;&#65533;0&#65533;&#65533;D0&#65533;&#65533;	&#752;,&#65533;E&#65533;<&#10350;&#65533;&#65533;E&#65533;&#65533;IE&#65533;&#65533;&#65533;&#65533;+&#65533;&#65533;&#65533;C&#65533;I&#65533;&#65533;<&#65533;&#1804;&#65533;&#572;&#65533;&#65533;x
&#65533;C&#65533;&#65533;&#65533;&#65533;&#65533;&#65533;<CF\&#65533;&#65533;2&#65533;H&#65533;&#496;&#65533;&#520;&#65533;&#65533;&#65533;&#65533;&#1374;&#65533;&#65533;&#65533;4&#65533;&#65533;"&#65533;&#65533;(|&#65533;&#65533;&#65533;&#65533;7&#65533;&#65533;f&#65533;Wt0&#65533;#&#65533;!P*&#65533;&#65533;"&#65533;&#65533;&#65533;&#65533;&#65533;&#65533;q&#65533;&#65533;&#65533;0A#+:&#65533;&#65533;&#65533;H&#65533;&#1344;&#65533;&#65533;&#65533;|_&#65533;!&#1679;&#65533;&#65533;)&#65533;I&#1689;&#65533;?zZ&#65533;&#65533;"&#65533;&#65533;&#65533;"[&#65533;&#822;&#65533;&#65533;)nI&#65533;wr&#65533;I&#65533;H&#65533;&#65533;;&#65533;&#65533;_&#65533;5&#65533;,5&#65533;E&#65533;p'^2&#65533;6&#65533;&#65533;2&#65533;24&#65533;Hz&#65533;&#65533;&#65533;>&#65533;Q&#65533;&#65533;Aw&#65533;[9P"K&#65533;r&#65533;Z&#65533;!Fj&#65533;s&#65533;&#65533;B;&#65533;=&#65533;,:&#65533;&#65533;&#65533;c&#65533;&#65533;\=&#65533;S9&#65533;&#65533;&#65533;E&#65533;X=&#65533;&#65533;&#65533;3&#65533;(P$H&#65533;m+`&#65533;&#733;&#65533;O&#65533;B&#65533;L&#65533;&#65533;8&#65533;&#65533;Z&#65533;&#65533;&#65533;&#65533;&#2045;&#65533;s&#65533;&#65533;l&#65533;&#65533;&#65533;F&#65533;&#65533;&#65533;&#65533;&#7019;&#65533;&#65533;8
 $&#65533;f&#65533;A(-H@&#65533;E&#65533;&#65533;&#65533;:&#65533;&#65533;bC&#65533;&#65533;&#65533;Y&#65533;Y&#740;K&#65533;&#65533;
&#65533;!&#65533;&#65533;&#65533;;P&#65533;7&#65533;C&#65533;&#65533;&#65533;&#65533;U&#65533;0&#65533;&#65533;C&#65533;&#137;&#1776;R&#65533;|&#65533;K&#65533;C<&#781;*&#65533;&#65533;&#65533;H&#65533;*&#65533;K&#65533;&#65533;&#65533;m&#65533;&#1646;&#65533;
&#65533;&#65533;&#65533;&#65533;o;&#65533;2&#65533;&#65533;&#65533;()&#65533;&#65533;&#65533;F&#65533;6(&#65533;&#65533;&#65533;"Ui5.&#65533;1&#65533;5&#65533;&#339;&#65533;&#65533;,&#65533;=&#65533;4&#65533;&#65533;&#65533;+&#65533;i-&#65533;7&#65533;&#65533;&#65533;&#65533;&#65533;&#65533;H&#65533;&#65533;&#65533;C*&#65533;&#65533;&#65533;&#65533;a&#65533;&#65533;	&#869;&#65533;&#65533;2&#65533;&#65533;&#65533;d&#65533;A&#65533;y&#65533;D&#65533;&#65533;&#1512;&#65533;&#65533;98?&#65533;&#65533;&#65533;4&#1739;&#65533;&#65533;&#65533;d):&#1075;&#590;&#65533;{&#65533;y&#65533;&#65533;x&#65533;&#65533;
C@F.&#65533;4&#65533;&#65533;	I&#65533;&#65533;&#65533;&#1040;&#65533;&#65533;z&#65533;e&#65533;&#65533;!&#65533;YD&#65533;&#65533;&#65533;&#65533;J&#65533;1&#65533;&#65533;{&#65533;?(G&#65533;M&#65533;L&#65533;?&#65533;&#65533;0:&#65533;&#1043;X&#65533;&#65533;{&#65533;[&#65533;?U/C&#65533;0&#65533;P&#65533;&#65533;j&#65533;&#65533;E&#65533;&#65533;&#65533;s
Q&#65533;&#65533;Y&#65533;&#1129;&#65533;s&#65533;9&#65533;&#65533;&#65533;&#65533;&#65533;&#65533;&#65533;SU@:BS|&#65533;R&#65533;DrQ&#65533;7&#65533;R&#65533;0U|^&#65533;*&#65533;"/y'&#65533;UKyE&#65533;(*&#65533;&#65533;&#65533;&#65533;&#65533;*#&#65533;&#65533;".&#65533;&#65533;&#65533;&#65533;&#65533;&#65533;&#65533;&#65533;m5&#65533;&#65533;&#65533;E"&#65533;&#65533;&#65533;A&#65533;&#65533;&#65533;.0&#65533;&#65533;l!S&#65533;[&#65533;&#65533;+x$0&#65533;$x&#65533;,(&#65533;7&#65533;&#65533;Iw&#65533;&#65533;eJ&#65533;&#65533;_&#65533;&#65533;(&#65533;&#65533;&#65533;64&#65533;&#65533;5&#65533;i.&#65533;&#65533;z(&#65533;&#65533;&#65533;&#65533;
T&#65533;&#65533;&#65533;&#65533;	&#65533;Hs:$3&#65533;E4I&#65533;`&#65533;&#65533;&#65533;\&#65533;<D&#65533;&#65533;`&#65533;=&#65533;&#65533;&#65533;&#65533;^Ga&#65533;&#65533;\:&#953;
C&#65533;&#65533;"&#65533;&#65533;;&#65533;En&#65533;w&#65533;h&#65533;-&#65533;&#65533;&#65533;&#65533;&#65533;*&#65533;a	b&#65533;"&#65533;&#65533;&#65533;B&#65533;
;MJE&#65533;I{=IQ&#65533;IGx&#65533;&#65533;\,&#65533;&#1259;&#1250;&#65533;&#65533;&#65533;J&#65533;x&#65533;umm&#65533;&#14169;|;&#65533;J@&#65533;C&#65533;;&#65533;D&#65533;&#65533;Y&#65533;&#65533;R&#65533;9&#65533;&#65533;&#65533;n&#17241;%&#65533;&#65533;&#65533;9"s&#2004;*&#65533;o&#65533;&#65533;&#65533;2	&#65533;&#65533;&#65533;&#65533;&#65533;KgE&#65533;Xn&#24704;F`R_O&#65533;2&#65533;	7(@t&#37966;~NR&#65533;&#65533;&#65533;h&#65533;&#65533;i&#65533;&#1675;&#65533;&#65533;&#65533;&#65533;c&#65533;&#65533;&#65533;&#65533;&#65533;&#65533;,&#809;d&#638;&#65533;&#1334;
&#65533;&#65533;=@&#1957;&#65533;&#65533;&#65533;&#65533;&#65533;&#250;&#65533;}kh&#65533;&&#65533;l&#65533;z&#65533;&#65533;"&#65533;:F]&#65533;&#65533;4F&#65533;&#65533;&#65533;&#65533;&#65533;&#65533;&#65533;&#65533;HB&#65533;&#65533;r:S&#65533;&#703;&#65533;&#65533;J?&#65533;&#65533;&#65533;&#65533;&#65533;[&&#65533;@0om&#65533;&#65533;&#65533;<&#65533;H&#65533;&#65533;&#268; &#65533;&#65533;.&#65533;&#65533;&#65533;&#65533;*&#702;8&#65533;<F&#65533;&#65533;L&#516;K&#65533;&#65533;&#65533;I&#65533;&#524;&#65533;;&#65533;UN&#65533;&#65533;&#65533; Q&#1736;*fdL&#65533;C&#13897;&#65533;&#65533;D&#65533;Q-&#65533;&#65533;v&#65533;q&#65533;&#65533;&#65533;&#65533;&#65533;;&#65533;bq&#65533;	&#753; W/`%`&#65533;%X*&#65533;`&#65533;&#65533;&#65533;&#65533;#.#4&#65533;&#65533;G&#65533;E&#65533;9&#65533;/&#65533;&#65533;3&#544;&#65533;Q&#65533;&#65533;UB"&&#65533;~&#65533;3/&#65533;&#65533;&#65533;,&#65533;%I&#65533;@&#65533;&#65533;&#65533;N&#65533;iG/&#65533;&#65533;&#65533;@&#65533;P&#65533;)&#65533;&#65533;&#65533;rM{3i)&#65533; &&#65533;9&#65533;vM2q&#65533;,%%h(&#65533;'p&#65533;&X$&#65533;"h&#65533;+&#65533;&#65533;5&#65533;c&#65533;&#65533;Y&#65533;&#65533;O&#65533; &#65533;Y9oa&#65533;&#65533;X[&#65533;&#65533;&#65533;
&#65533;&#65533;f3&#65533;&#65533;&)&#651;&#65533;:r&#65533;&#65533;&#65533;&#65533;&#65533;&#65533;&#65533;	&#1776;&#65533;&#65533;&#65533;;&#65533;&#65533;&#65533;AU'&#65533;1&#65533;&#65533;Il)&#65533;S&#65533;&#10302;1&#65533;4'&#65533;k&#65533;&#65533;W&#65533;&#1539;&#65533;P9&#65533;&#65533;-gc&#65533;&#65533;&#39553;&#65533;hJLQ).&#65533;&#65533;&#65533;&#65533;@&#65533;&#65533;&#65533;|&#65533;H`,&#65533;<&#65533;^&#65533;n.&#65533;Yy&#65533;Y	&#65533;&#65533;&#65533;S&#65533;$
&#1809;&#65533;Rn&#65533;&#1809;q&#65533;&#1181;&#65533;&#65533;&#65533;j&#821;H&#65533;&#65533;&#65533;_J&#65533;&#65533;Y&#65533;q&#65533;&#65533;&#65533;&#65533;x a&#317;&#31797;&#65533;&#65533;&#65533;&#65533;&#1249;&#65533;r&#65533;&#65533;49=(&#65533;&#65533;&#65533;s2&#1917;&#65533;&#65533;&#65533;&#65533;&#65533;~&#65533;&#65533;3&#65533;0&#65533;&#65533;DZ&#65533;[&#65533;&#65533;R&#65533;&#65533;e&#65533;Z&#65533;&#65533;&#65533;&#65533;&#65533;
&#65533;&#37583;&#65533;d9&#65533;&#65533;&#65533;&#65533;e&#65533;&#65533;&#65533;&#65533;&#65533;&#889;&#65533;]&#65533;&#65533;"
&#65533;(7c&#65533;&#65533;&#65533;+&#65533;&#65533;wy&#65533;&#183;6&#65533;:&#65533;&kn&#65533;Gp&#65533;&#65533;&#65533;&#65533;&#65533;<c&#65533;W&#65533;&#65533;&#65533;&#65533;&#65533;!&#65533;|iq&#65533;&#65533;&#65533;A&#65533;&#65533;&#44638;&#65533;&#65533;&#65533;Z;Z&#65533;T&#65533;$S&#1918;&#65533;"(&#65533;Y&#65533;&#65533;&#65533;6&#65533;&#65533;&#65533;7&#65533;?0&#65533;&#65533;&#65533;&#1026;&#1495;!&#65533;&#65533;J&#65533;&#65533;I`A&#65533;4H&#65533;"&#65533;j&#65533;&#65533;NN+!&#65533;&#65533;}m&#65533;+XZ&#65533;&#65533;&#65533;t+&#65533;1&#514;PJ&#65533;&#65533;M&#65533;&#65533;&#65533;e&#65533;&#65533;+V&#65533;\&#65533;&#65533;&#65533;&#65533;&#65533;!3&#65533;&#65533;1d&#65533;|&#65533;&#65533;%L&#65533;,U&#65533;h&#65533;2&#65533;&#65533;&#65533;&#65533;c&#65533;t&#36997;&#661;-\&#65533;l&#65533;RE
&#65533;)U&#65533;t&#65533;eK&#65533;)>&#65533;`&#1618;&#65533;b/(&#65533;&#65533;iCg&#65533;:r&#1840;Y&#65533;&#65533;L&#65533;2E&#340;&#65533;8&#65533;&#791;&#65533;_&#65533;&#65533;lbI*>&#65533;`&#65533;&#65533;
.d&#65533;&#65533;&#65533;5&#65533;Q/[b&#65533;Bs/&#65533;+`&#65533;MYQ&#65533;&#1111;0&#65533;L&#65533;&#65533;k\/\&#65533;h&#65533;"Rn&#65533;)K&#65533;&#65533;<D&#65533;(Q&#65533;p&#65533;&#65533;&#65533;&#65533;&#65533;&#65533;0%1&#65533;&#65533;&#65533;&#65533;
&#65533;&#65533;@&#65533;X&#65533;&#65533;&#65533;
&#65533;-[I&#65533;&#65533;&#65533;K&#65533;*&#65533;T&#65533;&#65533;&#65533;h-`&#65533; yF&#65533;&#65533;&#65533;&#65533;@o&#65533;&&#65533;&#65533;<&#65533;&#65533;&#65533;&#65533;T&#65533;4&#65533;&#1472;g&#65533;F&#65533;D2g&#65533;Kw&#65533;)<{&#65533;&#1033;&#65533;&#65533;&#65533;6i&#65533;O3LD4j&#65533;&#65533;qf&#1831;&#65533;s&#1809;G "H!&#65533;&#65533;"&#65533;&#65533;1&#65533;gP&#65533;f4w&#65533;w&#2119;&#65533;&#65533;&#65533;&#65533;%&#65533;&#65533;&#65533;g&#65533;&#65533;&#65533;zs&#65533;&#65533;t$(&#65533;|&#65533;8bw&#65533;QG|m&#65533;&#65533;&#65533;qrqQ&#65533;|&#65533;c&#65533;BH!&#65533;8I$&#65533;&#65533;},&#65533; &#65533;Hx&#65533;!&#65533;&#65533;9H &#65533; r%&#65533;&&#58469; &#65533;2&#65533; &#65533;&#65533;g#&&#65533;&#65533;d2&#65533;!"&#65533;b&#65533;&#65533;&#65533;&#65533;&#65533;f }&#65533;a&#65533;x&#65533;a&#65533;p&#65533;#n&#65533;&#65533;m&#65533;&#65533;#&#65533;i&Y&#65533;&#65533;#"&#65533;y&#65533;Au&#65533;h&#65533;o&#65533;'&#482;r&#65533;&#65533;T&#1021;&#65533;({&#65533;&#65533;&#65533;(&#65533;t&#65533;&#65533;&#65533;&#65533;&#65533;&#65533;=.%&#460;&#65533;&#65533;Q&#65533;{<&#65533;hd&#65533;M%k&#65533;&#65533;&#65533;&#65533;&#1706;&#65533;&#65533;&#65533;#&#65533;r&#65533;&#65533;!&#65533;(&#65533;"_&#65533;&#65533;&#65533;&#65533;z&#65533;<&#65533;&#542;&#65533;&#65533;1'v&#65533;&#1409;G&#65533;r&#65533;"&#65533;xf!~F&#65533;e&#65533;&#65533;&#65533;) q28&#65533;&#65533;;&#65533;&#65533;&#65533;&#65533;&#65533;&#65533;&#65533;&#65533;&#65533;&#65533;;.l&#65533;&#65533;	&#65533;*&#65533;&#65533;&#65533;&#65533;+&#428;"&#65533;h&#65533;&#65533;&#65533;J&#65533;&#65533;&#1819;/&#65533;y&#65533;G{&#65533;f&#65533;{&#65533;&#532;\&#65533;q&#65533;pY&#65533;p&&#65533;&#65533;&#65533;>&#65533;&#65533;p&#65533;Q=&#65533;t&#65533;g(&#65533;x&#65533;(&#65533;q&#65533;&#65533;T&#65533;&#65533;&#65533;xu&#65533;&#65533;!{&#65533;&#65533;X&#65533;&#65533;&#65533;$B&#65533;%&#65533;`&#65533;&#65533;%&#65533; &#65533;h&#65533;QCdt&#65533;TiL&#65533;FjD&#65533;&#65533;t&#65533;&#65533;wg&#65533;&#65533;U[d&#65533;&#65533;&#65533;&#65533;&#65533;.1TB	E&#65533;&#65533;da4T&#65533;#5&#65533;c&#65533;O&#65533;Zb,&#65533;&#65533;o&#65533;&#65533;F!G &#65533;,6&#65533;&#65533;Z&#65533;&#65533;a&#65533;P<!EpXD&#65533;&#65533;MAEP&#65533;&#65533;Ve&#65533;Qv&#65533;>&#65533;F&#65533;q&#65533;&#65533;&#65533;"&#65533;&#65533;V&#1910;Q&#65533;P7EO&#65533;4|UpaQ&#65533;btAz&#65533;S[&#65533;OD!>&#65533;T&#65533;&#65533;B81&#1301;a0&#65533;&-&#65533;I&#65533;&#65533;&#65533;B&#65533;&#65533;Q&#65533;	I(&#65533;&#65533;&#65533;&#65533;'&#65533;&#65533;e&#65533;Po&&#65533;&#65533;&#65533;g5&#1859;&#65533;&#65533;&#65533;&#65533;ax&#65533;&#65533;d&#184;+4&#65533;*
&#65533;B&#65533;&#65533;X!&#65533;)1&#65533;&#1448;&#65533;j5$&#65533;L&#65533;&#65533;&#65533;?&#913;&#65533;&#65533;&#65533;&#65533;0X$&#65533;&#65533;y&#65533;|&#65533;&#241;(#&#65533;[&#65533;E&#288;#&#65533;l&#65533;&#65533;0&#65533;-A&#65533;&#65533;&#65533;&#65533;S\&#65533;;&#65533;Ym&#65533;&#65533;P&#65533;&#65533;&#1397;5&#65533;&#65533;}&#65533;&#65533;i&#65533;54&#65533;&#65533;WL&#65533;S&#65533;&#65533;28&#65533;Av&#65533;&#65533;;.&#65533;&#65533;&#65533;&#65533;D,&#65533;&#65533; &#65533;0FU'{`&#65533;	&#65533;&#65533;i`&#65533;z&#65533;&#1326;%"S&#65533;&#65533;^S&#65533;M6&#65533;L&#65533; &#65533;,&#65533;40w&#65533;AD&#65533;&#65533;P&#65533;&#65533;*&#587;L&#65533;d&#65533;&#65533;@&#65533;;&#65533;&#65533;&#65533;)&#65533;&#65533;&#65533;&#65533;&#65533;&#65533;&#65533;\&#65533;&#65533;&#597022;	+&#65533;&#833;dUS.y&#65533;&#65533;&#65533;&#65533;"&#65533;&#65533;&#65533;&#65533;,Q&#38235;&#65533;&#21414;y&#65533;iEG:2R&#65533;&#65533;&#65533;h&#65533;i&#65533;O&#65533;&#65533;C&#65533;H&#65533;&#65533;jZ&#65533;[&#65533;&#65533;&#65533;&#65533;2yRK&#65533;&#65533;W"&#65533;u&#65533;HF&#65533;&#65533;p$&#65533;&#65533;A&#65533;&#65533;D&#65533;&#65533;$G&#65533;6&#65533;C$&#65533;^uD"&#65533;.;5&#65533;&#65533;%:&#1230;F&#65533;(&#65533;&#65533;L&#65533;c!&#65533;&#65533;'&#65533;2&#65533;D*&#65533; #:&#65533;&#65533;&#65533;D'8Q	G B`W&#65533;S!&#65533;%&#65533;8m&#65533;a&#65533;&#65533;&#65533;&#65533;&#65533;5y&#65533;M1&#65533;&#1173;>&#65533;i"&#65533;Tm(&#65533;c&#65533;@ &#65533;&#65533;&#65533;&#65533;&#65533;&#65533;~ B&#65533;6D&#805;&#955;&#65533;&#65533;(J&#65533;Al&#65533;$&#65533;&#1668;&#65533;IT&#65533;&#65533;&#65533;p&#65533;$&#65533;&#65533;Qr&#65533;K&#65533;4&#65533;r&#65533;)d&#65533;&#65533;F&#65533;2Q?&#65533;@&#65533;&#65533;&#65533;n&#65533;&#1224;&#65533;&#65533;8&#65533;&#65533;G:&#65533;&#65533;&#65533;&#778;&#65533;&#65533;&#65533;&#65533;&#65533;}IJ|&#65533;&#65533;a&#65533;&#65533;!T&#65533;0)&#65533;&#65533;&#65533;$t+&#65533;)&#65533;&#65533;&#65533;Q&#65533;
&#65533;&#65533;B&#65533;&#65533;&#769;okh&#65533;&#65533;"&#65533;(&#65533;&#545;S&#586;E&#65533;	&#65533;a&#65533;v&#65533;&#65533;[&2&#65533;(&#65533;&#65533;
S &#65533;Z2{&#65533;&#65533;&#65533;&#65533;#&#65533;%&#65533;&#65533;+)&#65533;&#65533;|&#65533;	.N2&#65533;0&#65533;&#65533;0l&#53654;K&#65533;&#65533;Y&#65533;1&#65533;&#65533;&#65533;`&#65533;&#65533;&#65533;`x&#65533;&#65533;#&#65533;&#65533;&#65533;}voOZ&#65533;&#65533;&#65533;&#65533;q&#65533;S&#4499;{&#65533;I&#65533;?&#65533;&#65533;H&#65533;0&#65533;5&#65533;!D&#65533;&#65533;&#911;&#65533;:&#65533;&#65533;&#65533;A&#65533;T)&#65533;w&#65533;&#65533;&#65533;&#65533;&#65533;%'y&#65533;&#65533;DCF&#1872;QmC~&#65533;&#65533;&#65533;&#65533;&#65533;u:&#65533;N&#65533;f&#65533;&#65533;UnX&#65533;l&#1734;of&#65533;&#65533;&#65533;b&#65533;&#65533;&#65533;&#65533;&#65533;&&#1289;Q&#65533; &#65533;&#65533;&#65533;G9k&#1888;&#446;&#65533;&#65533;%&#65533;&#65533;&#1351;&#65533;0S&#65533;A&#65533;b&#65533;&#65533;&#232;&#65533;Uk-&#65533;C&#1124;&#65533;\Ug&#65533;&#65533;4&t&#65533;&#65533;o&#65533;(o\&#65533;&#65533;`&#65533;V&#65533;&#65533;N&#65533;&#65533;&#65533;&#65533;&#65533;9h&#65533;D&#65533;T&#65533;S&#65533;&#1630;M6)L&#65533;0&#65533;&#562;),t&#65533;s&#65533;q &#65533;&#65533;P&#65533;&#65533;>kQ&#65533;U&#65533;F&#65533;>3S&#65533;&#65533;,&#65533;&#608;bvrf&#65533;L&#65533;&&#65533;T,Nu&#65533;-s&#65533;t"&#65533; M&#65533;+M)&#65533;*!&#65533;&#65533;K&#65533;&#65533;oB&#65533;NT
dkR&#22641;&#65533;&#65533;RH&#65533;&#65533;%1&#65533;&#65533;j&#65533;"&#65533;&#65533;	%&#65533;SQ&#65533;#{"c_	`beW&#65533;&#65533;f&#1525;PK&#65533;&#65533;&#65533;%/&#65533;&#65533;ZD&#65533;j&#65533;USa&#65533;|(&#65533;"t&#65533;0=8&#65533;P&#1710;&#65533;&#65533;&#1085;&#65533;?&#65533;&#65533;:&#1139;W|"n
+&#1187;&#65533;ZFk&#65533;&#65533;&#65533;XB&#65533;C&#65533;&#65533;0&#65533;&#65533;&#852;&#65533;z&#65533;&#65533;&#65533;&#65533;gW&#65533;&#41171;&#65533;.m&#65533;&#1870;Y&#65533;&#65533;d&#65533;l/I&#65533;q&#65533;~&#65533;F&#65533;&#65533;&#65533;&#65533;R&#65533;&#65533;Ce4&#65533;j&#65533;C<&#65533;82x'=p&#65533;HW&#65533;&#65533;7&#65533;&#65533;&#65533;i&#65533;&#65533;&#65533;c@I	&#65533;&#65533;z&#65533;&#65533;&#65533;f&#65533;p&#65533;&#65533;E&#65533;R&#65533;&#65533;h'&#65533;x!ggh&#233;&#672;&#65533;&#65533;%&#65533;&#65533;a&#65533;&#65533;g&#65533;d&#65533;U&#65533;&#65533;
&#65533;Hr6 &#65533;c&#65533;&#65533;<<&#65533;`&#65533;$&#65533;&6&#65533;&#65533;\Ee&#65533;&#65533;&#65533;&#65533;&#65533;Y\&&#65533;$&#65533;$H$&#65533;]/W&#65533;&#65533;&#65533;&#65533;&#65533;(8&#65533;&#65533;nf&#65533;VJ&#65533;E &#65533;X&#65533;H&#65533;-s&#65533;<&#65533;/&#65533;76&#65533;Q&#65533;[&#65533;&#65533;&#65533;3&#65533;n$&#1167;Z&#65533;`&#65533;-&#65533;VVxH)&#1604;&#65533;O&#65533;w&#1176;&#65533;&#65533;&#65533;m&#65533;&#65533;&#65533;&#65533;&#65533;&#65533;&#65533;&#65533;[&#65533;&#65533;&#65533;&#65533;&#748;!N&#65533;@&#65533;D`&#65533;y&#65533;&#65533;&#1984;&#65533;&#1607;/&#65533;4-S&#65533;&#65533;IO^&#65533;&#65533;&#65533;vE&#65533;H&#65533;
}Ll&#1622;&#65533;&#65533;&#65533;I&#65533;&#6429;`&#65533;YC&#65533;X&#65533;A| &#65533;&#65533;<&#332;4&#65533;&#65533;&#65533;&#65533; &#65533;r&#65533;GS&#513;T&#513;b&#65533;&#65533;&#65533;&#65533;A&#65533;^&#65533;E&#65533;0&#65533;x&#65533;&#65533;A&#65533;&#65533;&#65533;&#65533;0A&#65533;AApA&#65533;&#65533;&#65533;AeTA&#65533;&#65533;&#65533;&#65533;\	H&#65533;&#1101;&#65533;D&#65533;dI(a&#65533;1&#65533;&#65533;T&#693;%H&#65533;&#65533;Ht&#65533;&#65533;&#65533;
2!""*&#65533;!&#65533;u&#65533;&#65533;&#65533;KH%&#65533;!&#65533;_&#65533;&#65533;%bb&#65533;L&#65533;,&#65533;&#65533;A&#65533;=X&#65533;&#65533;&#65533;&#263;&#65533;&#65533;A'I\&#65533;Y&#65533;%B!&#65533;A&#65533;]&#65533;=&#65533;&#65533;&#65533;&#65533;bz&#65533;A&#65533;BH-&#65533;#@I&#65533; ,&#1170;&#65533;K+&#65533;&#65533;&#65533;Y&#65533;&#65533;&#65533;T&#65533;&#65533;&#65533;L&#65533;|&#65533;&#65533;&#65533;&#65533;&#65533;}l&#1100;&#65533;&#65533;0&#65533;&#65533;2&#65533;&#65533;(]&#65533;HY&#65533;U&#65533;&#65533;H&#65533;P&#65533;2e&#65533;A&#65533;&#65533;Gh&#65533;J &#65533;	&#65533;N&#65533;&#65533;&#65533;@&#65533;&#65533;0&#65533;t&#65533;Hy&#65533;&#65533;&#65533;&#65533;&#65533;\&#65533;P&#65533;6&bX&#65533;&#65533;&#65533;(Y&#65533;&#65533;&#809;\&#1645;iG&#65533;0	-&#65533;&#1256;\[`&#65533;&#65533;&#65533;'}&#65533;&#65533;":&#65533;&	MD"&#65533;	&#65533;m&#65533;4M&#65533;S<Jn&#65533;&#65533;&#65533;HD&#65533;&#65533;&#1024;&#65533;D&#65533;E^(&#65533;@&#65533;&#65533;m%^&#65533;&#65533;&#65533;L&#65533;qG&#65533;P&]&#65533;&#37321;&#65533;\0as&#65533;X}L&#660;%&#65533;&#65533;|&#65533;&#65533; q&#65533;&#65533;&#65533;YZ.U&#65533;&#65533;p]&#65533;&#65533; &#65533;m&#65533;G&#65533;&#1562;&#401;&#65533;$&#65533;&#65533;\&#65533;&#65533;&#65533;HUN&#65533;&#65533;]=[v(&#65533;&#65533;&#65533;|DE&#65533;&#65533; &#65533;%&#65533;&#1749;&#65533;&#65533;&#65533;S&ic&#65533;-&#65533;?&#65533;&#1543;&#65533;&#1629;&#65533;&#65533;&#65533;8&#65533;b\W&#65533;&#65533;^vA&#65533;&#65533;&#1878;ZZ&#65533; &#1752;&#65533;	&#65533;&#65533;&#65533;&#65533;&#65533;&#65533;&#65533;"&#65533;&#65533;G&#65533;|&#65533;&#65533;&#65533;&#65533;!VU&#65533;&#65533;H&#65533;L&#65533;&#65533;&#65533;#v&#65533;K&#65533;E&#65533;&#65533;&#65533;&#65533;U&#65533;P&#65533;},&#65533;s&#65533;J&#65533;H&&#65533;&#1254;X&#65533;F6
&#65533;^&#65533;i&#1941;&#65533;-&#65533;&#65533;&#65533;N&#65533;&#65533;&#65533;5&#65533;&#65533;\K&#65533;&#65533;&#65533; &#65533;&#1357;&#65533;&#342;&#65533;Z&#65533;A&#65533;&#65533;&#65533;&#65533;e&#65533;Al&#65533;Pj&#65533;|&#65533;&#65533;&#65533;&#65533;&#65533;&#65533;9&K&#65533;i&#65533;&#65533;p&#65533;&#65533;T&#65533;x&#1436;(A&#65533;A\A&#65533;A&#65533;&#65533;k&#65533;&#65533;&#65533;&#65533;e&#65533;&#65533;,&#65533;&#65533;&#65533;&#8656;"&#65533;\Y&#65533;&#65533;&#65533;&#65533;&#65533;&#65533;=&#65533;&#65533;
&#65533;5&#65533;&#65533;&#65533;&#65533;vR&#65533;&#65533;&#65533;&#65533;!(B#4&#65533;lc%:&#65533;&#65533;&#65533;&#65533;&#1329;&#65533;-=U&#65533;&#65533;&#65533;&#65533;&#65533;&#65533;X
&#65533;&#65533;&#65533;#&#65533;&#65533;&#65533;&#65533;&#65533;&#65533;&#65533;B%YH&#65533;x&#65533;L}t&#65533;@&#1153;)I&#1818;&#65533;&#65533;d&#65533;&#65533;&#65533;&#65533;&#988;&#1180;$&#65533;&#65533;NG1/&#65533;&#65533;M&#65533;~&#65533;LN&#65533;4&#65533; &#1313;&#65533;
&#65533;4&#65533;I&#1709;
&#65533;"!&#65533;v&#519;T&#65533;&#65533;&#65533;&#65533;&#1428;%&I`!&#65533;a&#65533;;&#65533;'hTW&#65533;&#65533;&#65533;&#526;m&#65533;&#35344;&#65533;Q&#65533;K&#65533;&#65533;}-&#65533;rY&#65533;4Jev&#65533;%s]&#65533;:M&#65533;0&#65533;&#65533;&#65533;z\&#65533;;*&#65533;Y&#65533;&#65533;&#65533;s@GdJfx8&#65533;T&#65533;t&#65533;&#65533;DEH&#65533;9TAPHhEWH&#65533;&#65533;Msp\&#65533;&#65533;6&#65533;|&#65533;&#65533;~&#65533;&#65533;@&#65533;&#65533;H &#65533;~&#65533;F|&#65533;i&#65533;_&#65533;mh&#480;&#41736;\&#65533;!	&#65533;&#65533;Z&#65533;&#65533;=&#65533;z&#65533;&#65533;&#65533;&#65533;&#65533;&#1421;y:&#65533;x&#65533;g&#65533;&#65533;I&#65533;&#65533;%
&#65533;h&#65533;&#65533;J&#65533;&#1802;F]	H&#65533;&#65533;e~,&#65533;&#65533;&#65533;&#65533;&#65533;\&#1096;Zjn&#65533;f-&#650;&#65533; &#745;L&#65533;&#65533;4&#65533;}x&#65533;&#65533;M&#65533;&#65533;,&#65533;HMnE&#65533;R&#65533;&#65533;KvDK&#65533;&#65533;&#65533;=&#65533;T%mx&#65533;4&#65533;&#65533;&#273;&#65533;1id>]&#65533;I&#65533;&#65533;&#65533;&#65533;<&#65533;&^&#1050;&#65533;Cj&#65533;&#65533;*&#65533;p&#65533;u@&#65533;u&#65533;G&#65533;<&#65533;&#65533;&#65533;^31&#711;&#65533;
&#65533;>&&#65533;&#65533;d&#65533;hQ\&#65533;	^j
&#65533;!&#65533;&#65533;,&#65533;&#65533;&#65533;A&#65533;&#65533;&#65533;}x&#65533;&#65533;L&#65533;XA&#65533;&#65533;&#65533;L&#65533;x&#65533;&#257;XAdx&#65533;h&#65533;&#65533;4&#65533;X&#65533;D&#65533;&#65533;leiEA`&#65533;&#65533;&#65533;A&#65533;Ox&#65533;&#65533;tP&#65533;T&#65533;&#65533;d&#65533;	ms:k&#65533;&#65533;#w&#51404;&#65533;&#65533;8&#917;4&#538;&#65533;	&#65533;L%&#65533;&#65533;&#65533;&#1230;&#65533; <&#65533;"TI&#65533;G&#65533;&vo&#65533;\"&#65533;&#65533;&#65533;b&#65533;$7b#t&#787;&#65533;&#65533;&#65533;!&#595;2	Oi	&#65533;(&#65533;#&#65533;T &#65533;&#65533;&#65533;&#65533;&#65533;&#1537;uR&#65533;&#65533;0Y&#65533;&#65533;J&#65533;&#65533;&#65533;{&#65533;&#65533;'&#1749;&#65533;&#65533;&#65533;&#65533;/&#65533;&#65533;$&#65533;&#65533;&#65533;	\p&#65533;j&#65533;&#65533;&#65533;&#65533;&#65533;&#65533;/&#65533;j&#65533;T&#65533;&#65533;&#65533;&#65533;h&#65533;Fm&#65533;&&#65533; &#65533;GQ&#65533;&#65533;&#65533;j&#65533;&#65533;\&#65533;&#65533;|q&#65533;uq&#65533;&#328;&#65533;V)8&#65533;&#65533;&#65533;`&#65533;&#810;&#65533;&#65533;&#65533;&#65533;M&#65533;=G &#65533;&#65533;Sqz`&#65533;&#65533;A&#65533;&#65533;&#65533;k&#65533;&#65533;E]$&#65533;M&#65533;q\&#65533;dJ&#65533;1&#65533;&#1303;#a~]&#65533;K&#65533;&#65533;&#65533;_\&#65533;i&#65533;aDD&#65533;&#65533;+&#65533;M&#65533;&#65533;t&#65533;L&#65533;&#65533;ODP&#65533;p&#65533;&#65533;9FO&#65533;&#65533;&#65533;E``p&#65533;&#65533;&#65533;i&#65533;&#65533;,"&#684;&#65533;&#491;&#65533;&#65533;&#65533;&#65533;&#65533;&#65533;&#65533;&#65533;~&#65533;l4oI&#65533;&#65533;&#65533;&#65533;F&#65533;&#575;U&#65533;&#65533;H&#1479;&#65533;UKQ&#65533;:&#65533;&#1071;&#65533;Jt5&#65533;&#65533;&#65533;hN&#65533;]&#65533;&#65533;M&#65533;,&#65533;&#65533;&#65533;b&#65533;&#522;,&#458;&#65533;&#65533;2&#65533;&#65533;&#65533;&#1840;P!H&#65533;&#65533;OA_&#65533;L&#318;&#65533;M&#65533;H&#65533;(&#65533;Q&#65533;&#65533;laM&#65533;&#65533;&#65533;&#65533;`rW&#65533;4Ed&#65533; &#65533;A&#65533;&#65533;&#65533;r]6J&#65533;&#693;&#65533;&&#65533;(R'&#65533;&#65533;M&#1257;8&#65533;|4&#65533;SH&#65533;&#65533;&#65533;&#65533;&#65533;T&#65533;&#65533;&#65533;A&#65533;&#65533;+5&#65533;=p&#65533;Z&#65533;&#65533;&#65533;1!&#65533;MdA&#65533;&#65533;@&#65533;G&#1220;T&#65533;E&#65533;&#65533;&#65533;A&#65533;&#65533;IX$&#65533;&#65533;&#65533;&#65533;VH&#65533;\&#65533;E\d&#65533;<&#65533;px@A0&#65533;<A&#65533;hAFL(`&#65533;&#65533;aA,A&#65533;&#65533;&#65533;XQ&#65533;&#443745;&#65533;xn&#65533;&#65533;&#65533;c<R&#65533;&#65533;&#65533;L&#65533;&#65533;g&#65533;4&#65533;&#65533;m&#65533;&#65533;&#65533;&#65533;&~&#65533;&#65533;4&#65533;&#65533;&#65533;&#65533;&#65533;n&#65533;&#65533;&#65533;&#65533;&#65533;I&#65533;`#1V&#65533;"*&#1226;&#65533;/&#65533;.&#65533;&#1810;&#65533;"&#65533; &#65533;&#65533;&#65533;&#65533;&#65533;&#65533;I&#65533;&#65533;J!&#65533;x&#65533;&#65533;d &#65533;&#65533;&#65533;&#65533;a&#65533;&#65533;e&#65533;&#65533;&#65533;"&#65533;%&#65533;sQrdPd&#262;B&#65533;F&#65533;&&#65533;d&#65533;&#65533;&#65533;QFy&#65533;&#65533;Z&#1673;&#65533;&#65533;&#65533; I,&#65533;&#65533;&#65533;(\&#65533;4&#65533;&#1956;&#65533;&#1700;&#65533;TL_(A&#65533;&#65533;&#65533;&#22023;&#65533;&#65533;&#65533;&#65533;M/&#65533;&#65533;t8Em&#65533;l&#65533;Yf&#65533;&#513;&#65533;&#65533;	&#65533;&#65533;I&#65533;&#65533;&#65533;&#652;&#65533;JK& @AE&#65533;!G&#65533;Q&#65533;dX&#65533;F&#65533;&#65533;T&#65533;&#65533;NH&#65533;G&#65533;&#65533;&#65533;&#65533;te_G&#65533;&#65533;g&#65533;~uhp&#65533;&#65533;tkg&#65533;;&#65533;Fh&#65533;&#65533;&#65533;&#18281;RQiu&#65533;@&#65533;qq&#65533;&#65533;&#65533;&#65533;&#65533;BpDfUU_5&#680;OY=&#65533;&#65533;&#65533;Nb&#65533;&#65533;&#65533;X*dPbdAh+&#65533;&#65533;M&#65533;&#65533;$&#65533;&#944;&#65533;e&#65533;
&#65533;3&#65533;7&#65533;P
 &#65533;8x&#65533;&#65533;ug&#65533;m&#65533;'%&#65533;&#65533;Y}&#65533;-f&#65533;&#65533;O&#65533;%&#65533;&#65533;&#65533;l<&#65533;$&#65533;Q&#65533;haK"&#65533;S&#65533;&#65533;T&#65533;&#65533;}&#65533;&#65533;&#65533;&#65533;,.&#65533;S&#65533;&#65533;m;&#65533;#&#65533;&#65533;dz&#65533;&#65533;mm9&#65533;AqTx&#65533;&#65533;&#65533;*ff&#65533;3&#65533;&&#65533;p6&#65533;&#65533;&#65533;>d&#65533;&#65533;&#65533;&#809;&#65533;&#65533;L&#65533;wU&#65533;m&#65533;&#65533;3;&#65533;,z&#65533;&#65533;&#65533;H&#65533;&#65533;0N&#65533;A&#65533;&#65533;&#65533;4&#65533;&#65533;x&#65533;&#65533;1&#65533;A&#65533;&#65533;a&#65533;EoD&#65533;7&#65533;&#65533;&#65533;$&#65533;&#65533; 4&#65533;p&#65533;4&#65533;&#65533;&#65533;AhJ,&#65533;&#65533;s7&#65533;o&#65533;&#65533;&#65533;&#65533;2&#65533;~&#65533;&#65533;|&#65533;^td&#65533;VG&#65533;>&#65533;&#65533;&#65533;&#65533;&#65533;R.&#65533;&#65533;&#1141;&#65533;X&#65533;&#65533;&#604;&#65533;&#65533;S&#65533;&#65533;&#65533;	fN&#65533;&#65533;&#65533;&#65533;&#65533;:b)&#65533;A&#65533;&#47912;&#65533; [&#65533;<&#65533;&#65533;'&#65533;|&#65533;Z&#65533;&#65533;}&#65533;A&#65533; &#65533;K`&b&#65533;I&#65533;'&#65533;&#65533;F&#65533;&#65533;J&#65533;w&#65533;]sT&#65533;O4&#65533;r&#65533;&#65533;&#65533;&#65533;`&#65533;jTX&#65533;&#65533;&#65533;&#65533;062)&#65533;&#65533;n&#65533;R&#65533;&#65533;p&#65533;&#65533;&#65533;Rl&#65533;&#65533;l&#708;|&#65533;&#65533;&#65533;&#65533;4 &#65533;&#65533;GNd&#65533;33&#65533;M&#65533;&#65533;>'tPGD&#65533;&#65533;T&#65533;&#65533;q&#65533;&#1458;l&#65533;&#65533;&#65533;]&#65533; &#65533;s&#65533;&#65533;&#65533;pZGv`f&#65533;He&#65533;&#65533;&#65533;x&#65533;FZ&#65533;&#65533;,G&#65533;rh&#65533;&#65533;&#65533;F&#65533;Eh]+ay&#65533;&#65533;q,&#65533;fq&#65533;&#65533;&#65533;fU&#258;M&#65533;-&#65533;/&#65533;h&#65533;&#65533;&#65533;;&#65533;&#65533;wtYC$&#65533;&#65533;d&#65533;
-Pn7P&#65533;+3/&#65533;~`&#65533;-&#65533;7&#65533;&#65533;&#65533;&#65533;&#65533;&#65533;&#65533;&#65533;&#65533;'&#65533;I&#65533;qwV&#65533;=N&#65533;&#240;&#65533;&#65533;Y&#610;&#65533;&#65533;&#65533;&#65533;a&#65533;&#65533;&#65533;&#309;&#1943;&#65533;&#65533;&#65533;&#65533;V&#65533;[p&#65533;F($&#65533;&#65533;&#65533;s;&#65533;?<OK&#65533;|&#65533;;;'I&#65533;&#65533;&#65533;T&#65533;K&#65533;&#65533;&#65533;&#65533;&#65533;&#65533;uu&#65533;&#1485;&#65533;o;&#65533;IO2&#65533;&#908;&#65533;~&#65533;CMI&#65533;~&#65533;&#65533;&#65533;&#65533;&#65533;&#65533;	&#65533;&#65533;&#65533;&#65533;+[&#65533;`&#65533;&#65533;&#65533;&#727;0e&#1200;&#65533;c&#462;&#65533;6g&#65533;D&#65533;&#65533;&#65533;J&#65533;&#65533;#Iz&#65533;&#65533;EL&#65533;1_H&#65533;&#65533;be
&#65533;+%&#65533;&#65533;r&#65533;,g&#896;&#65533;&#65533;$&#65533;(M&#65533;L&#65533;&#65533;&#65533;&#65533;%O&#296;Q#&#65533;
&#65533;)S&#65533;	"&#65533;K*[&#65533;lA&#65533;fK*U&#65533;@Qb&#65533;7r&#65533;pa&#65533;D&#65533;&#65533;6n&#65533;&#1424;&#65533;&#65533;&#65533;&#598;0a&#65533;PA&#65533;&#65533;.a&#404;)CF%0c&#65533;06SL&#65533;-\&#65533;&#65533;A&#65533;&#65533;2&#65533;&#65533;g&#1052;1L&&#65533;&#65533;3k&#1684;f&#65533;9&#65533;&#65533;l&#65533;&#801;&#65533;3&#970;n&#1844;&#65533;&#65533;8&#65533;u&#65533;9&#65533;4&#65533;8o&#1844;Y&#65533;y&#65533;&#65533;2m&#65533;&#1321;&#65533;Q&#858;5&#65533;k&#465;3&#65533;5&#65533;&#65533;e&#65533;&#65533;&#65533;&#65533;f&#65533;&#65533;3d&#65533;&#65533;&#65533;r&#65533;&#65533;8&#65533;&#1904;i&#65533;&#65533;N&#65533;=z&#65533;&#1561;S&#65533;M:x&#65533;&#65533;&#65533;#&#65533;B1&#65533;&#65533;@&#65533;&#65533;&#974;:&#65533;&#65533;6&#65533;&#65533;p&#65533;9;&#65533; D&#65533;@ &#65533;&#65533;8&#65533;&#65533;4&#65533;c&#65533;9&#65533;<&#65533;&#65533;7&#65533;8c&#65533;<&#65533;&#65533;5;&#65533;&#65533;c<&#32803;&#65533;&#65533;K#&#65533;-&#65533;&#65533;(1&#1568;&#65533;&#65533;;H&#65533;c&#65533;<N&#65533;D&#65533;&#65533;&#65533;C&#65533;>&#65533;&#65533;C&#65533;A&#65533;+&#65533;&#65533;&#65533;&#65533;A&#65533;<&#65533;&#65533;&#65533;&#65533;1&#65533;&#65533;&#65533;	'&#65533;&#65533;"0&#65533;@#:8^&#65533;Q&#65533;&#10667;h.&#65533;&#65533;&#1587;9&#65533;&#65533;&#65533;6&#65533;&#65533;K?tn8x&#65533;/;&#65533;&#65533;28&#47921;1::i&#65533;j&#65533;>&#65533;{&#65533;&#65533;N&#65533;L&#65533;.&#65533;P&#522;T&#65533;&#65533;b&#65533;V&#65533;&#65533;C&#65533;&#65533;&#65533;B&#65533;&#65533;&#65533;x&#65533;
+&#65533;&#65533;&#65533;. *&#63759;V&#65533;&#65533;T*&#65533;@&#65533;!&#65533;z&#65533;&#65533;0&#264;&#65533;&#65533;&#65533;&#65533;B&#65533;*&#65533;8&#65533;&#65533;&#65533;&#65533;&#65533;5&#65533;`C:&#65533;TKm-9&#65533;[/&#65533;&#65533;&#65533;&#65533;&#65533;P|C3J&#65533;&#65533;&#65533;&#65533;w1&#65533;&#65533;&#1911;&#65533;&#65533;H&#243;3&#65533;&#1356;&#65533;&#65533;X-Pw;&#65533;Ls*6}svb/XMV&#65533;.&#65533;,&#65533;&#10504;&#65533;&#535;&#65533;4&#65533; 7&#65533;oWl&#65533;&#65533;&#65533;&#65533;&#1102;&#65533;&#65533;&#65533;	%&#65533;&#65533;&#65533;
,&#65533;&#1058;&#65533;&#65533;&&#65533;ld&#65533;X&#65533;[)&#65533;h&#65533;&#65533;'&#65533;8/&#65533;&#65533;&#65533;P#G7@&#65533;1&#65533;7&#65533;&#65533;&#65533;&#65533;&#65533;*&#65533;=&#65533;&#65533;j&#65533;&#65533;&#65533;C&#65533;<2
T&#65533;&#65533;&#65533;.&#65533;G=vV&#65533;&#65533;&#65533;(&#65533;&#65533;&#65533;&#65533;&#65533;,&#65533;&#65533;&#65533;:&#65533;&#65533;&#65533;&#1735;&#65533;N;&#1378;&#65533;b&#65533;&#65533;8&#65533;j&#65533;=&#65533;&#65533;)&#65533;&#65533;,&#65533;=&#65533;^sC&#65533;&#65533;HSc<2&#65533;&#65533;&#65533;&#65533;&#65533;=&#65533;&#65533;_&#65533;;&#65533;&#65533;-&#65533;xh&#65533;.&#65533;&#65533;'&#65533;X&#65533;.&#65533;&#65533;&#65533;&#65533;&#65533;J&#65533;b&#65533;"&#65533;8;3&#65533;&#65533;&#65533;
&#65533;&#65533; &#65533;
1&#65533;&#65533;B
)&#65533;&#65533;&#65533;&#65533;+&#65533;&#65533;&#65533;&#65533;3&#65533;&#65533;&#1933;:&#65533;&#65533;&#65533;0(&#65533;c>:&#65533;&#65533;(2&#1048;&#65533;&#65533;"&#65533;&#65533;xB&#65533;&#65533;?&#65533;&#65533;&#65533;#&#65533;&#65533;/&#65533;p&#65533;d&#65533;RC&#240;&#65533;*K&#65533;"&#65533;p`I&#65533;&#65533;&#65533;:&#65533;&#65533;<%&#65533;A&#65533; 2&#65533;&#65533;a&#65533;D&#65533;f&#65533;L0*Z CENc1&#65533;&#65533;%&#1810;Ttt$&#65533;&#65533;m{ALd&#65533;E-h&#65533;M&#65533;&#65533;&#1499;&#65533;&#65533;&#65533;&#65533;&#65533;&#65533;5&#65533;&#65533;&#65533;Bt&#65533;=&#65533;&#65533;&#65533;&#65533;&#65533;1&#65533;LP&#65533;&#1463;&#65533;@&#65533;)&#65533;&#65533;y&#65533;&#65533;&#65533;+o&#65533;&#65533;H&#65533;i&#65533;&#65533;;$&#65533;6&#65533;r&#65533;&#65533;&#65533;&#65533;? &#65533;^d&#65533;kHT5&#65533;&#65533;!&#65533;&#65533;=&#65533;gL&#65533;	&#65533;?&#65533;&#65533;8!qC&#65533;&#65533;&#65533;H&#65533;!&#65533;(&#65533;?&#65533;&#65533;9|&#65533;S&#65533;r&#433;gu+D&#65533;&#65533;&#65533;&#65533;p&#65533;&#65533;5}&#65533;*FHY&#65533;&#65533;&#65533;QNu&#1097;t&#65533;&#65533;HoY&#65533;|U&#65533;&#65533;h&#65533;wS8&#65533;&#65533;&&#65533;Mgd&&#65533;&#65533;&#65533;$&#65533;*YjS!&#65533;G&#65533;($AK8&#65533;&#65533;&#65533;&#65533;-h%
Qp&#65533;&#65533;&#65533; &#65533;&#65533;&#772;%&#65533;&#65533;&#65533;&#65533;&#65533;p&#65533;v&#65533;gi0_&#65533;&#65533;&#65533;($Oy&#65533;&#65533;d&#65533;`&#65533;&#65533;}$&#596;t&#65533;&#65533;&#65533;0h="&#65533;C&#65533;&#65533;e&#65533;[a@&#65533;&#65533;&#425;&#65533;~ft)&#65533;&#65533;F&#65533;O~H=&#65533;R&#65533;&#65533;&#65533;i&#65533;-&#65533;i&#65533;&#65533;0?&#65533;&#65533;	"&#65533;$&#65533;&#65533;&#65533;&#65533;&#65533;&#65533;&#65533;fE{[&#65533;JN&#41328;4&#65533;@&#65533;
N&#65533;&#65533;bt#&#65533;&#65533;&#65533;&#65533;&#65533;+P&#65533;&#65533;&#65533;z&#65533;&#65533;F&#65533;&#65533;K:&#65533;;L&#65533;&
&#65533;&#65533;&#65533;lp&#65533;&#65533;&#65533;&#65533;xLu&#65533; &#65533;&#65533;BB%&#65533;&#1238;&#65533;As&#65533;f~&#65533;&#65533;&#65533;&#65533;"!&#65533;&#65533;C&#65533;;&#65533;K-&#65533;1W&#65533;&#65533;#F&#65533;&#65533;&#65533;2W&#65533;m&#65533;C&#65533;9&#65533;&#65533;&#65533;Qe&#65533;pc98ldo&#65533;A&#65533;&#65533;&#65533;&#154;,&#65533;t:&#65533;3.1^;&#65533;S&#65533;&#65533;V &#65533;0&#65533;f8&#65533;G&#65533;&#65533;:\i&#65533;ib&#65533;P&#65533;&#65533;0&#65533;`&#65533;&#65533;[4&#65533;&#65533;-(&#65533;
&#6169;vE&#65533;&#65533;UH&#65533;p&#65533;,h$M8B&#65533;W&#65533;&#65533;	&#65533;j"s&#65533;&#65533;&#65533;t&#65533;&#65533;ldh[&#65533;&#65533;q9&#65533;?&#65533;&#1952;&#65533;&#65533;C&#65533;&#65533;&#65533;&#65533;&#65533;&#65533;^9*no&#65533;&#65533;&#65533;&#65533;&#65533;&#65533;a<|a&#65533;&#330;&#65533;z&#65533;m&#65533;&#65533;&#65533;C^&#65533;&#65533;&#65533;&#65533;\&#65533;&#65533;%A&#65533;&#65533;&#65533;&#1050;&#65533;R&#65533;r&#65533;Q&#1475;0&#65533;&#65533;:&#65533;&#607;m%&#65533;E&#65533;"&#65533;&#557;e&#65533;)&#65533;&#65533;E&#65533;N&#65533;p&#65533;&#65533;&#65533;&#65533;&#65533;&#65533;&#65533;}@#}J&#65533;&#65533;&#65533;a&#65533;3s&#65533;&#65533;D(&#65533;Hl]&#65533;&#65533;V&#65533;!6&#513;?R&#8402;&#65533;%@\&#65533;?v&#65533;T&#65533;&#65533;&#65533;X6&#65533;r&#65533;&#65533;R&#65533;&#65533;0&#65533;=d&#65533;.]&#65533;&#65533;&#65533;&#65533;&#65533;&#1516;&#65533;}K&#65533;J4&#65533;t&#437;&#65533;&#65533;i&#65533;Ab&#65533;*X&#65533;&#1540;&#65533;&#65533;&#65533;el&#65533;&#65533;&#65533;&#65533;&#65533;$&#65533;kr,&#65533;kM&#65533;2)H&#65533;&#65533;&#37218;R!
K@nf&#65533;e&#65533;VOZ&#65533;&#65533;&#65533;&#65533;K&#65533;b&#65533;&#65533;&#65533;&#65533;2&#65533;K&#65533;&#65533;&#65533;P&#65533;&#65533;T&#65533;&#65533;WH3&#65533;J&#1158;&#65533;&#65533;/lK&#65533;#&#65533;&#65533;S&#65533;&#65533;!n8B31&#65533;8&#65533;b5A+&#65533;&#65533;&#65533;&#65533;&#65533;,Vs&#65533;&#65533;\6&#65533;&#65533;IG&#65533;&#65533;&#65533;}'E&#54100;l&#65533;&#65533;&#65533;&#65533;&#65533;&#65533;&#65533;`&#65533;&#65533;`3&#65533;&#65533;4&#65533;W&#65533;r&#243;&#65533;/KUpRq&#65533;&#65533;zjFi&#65533;Z&#65533;<I&#65533;!lo=#&#65533;&#65533;&#65533;&#65533;W&#65533;&#65533;nN_&#65533;&#65533;&#65533;&#65533;&#345;2&#65533;Z1&#65533;a&#65533;&#65533;&#65533;&#65533;&#65533;M&#65533;&#65533;&#65533;z&#65533;p&#65533;&#65533;&#65533;+R&#65533;X&#65533;8&#65533;fy&#65533;C&#65533;V&#65533;E&#65533;]OI&#65533;&#65533;&#65533;h&#65533;P&#65533;gn+&#65533;&#65533;&#65533;&#65533;G8>{&#65533;O}&#65533;%R&#65533;Mt&#65533;SE G&#65533;`&#65533;&#65533;l@&#65533;&#65533;&#65533;&#65533;&#65533;&#65533;&#65533;&#65533;&#65533;B&#65533;&#65533;6&#65533;X0H&#65533;&#65533;&#65533;&#65533;&#65533;&#65533;l&#65533;&#65533;&#65533;&#65533;(dA|&#65533;;&#65533;&#1768;0&#65533;#&#65533;'&#65533;;O&#65533;&#65533;&#65533;&#65533;&#65533;&#65533;$!N&#65533;)Y?&#65533;	B&#65533;&#65533;F9&#65533;&#1616;&#65533;|&#65533;O&#65533;&#65533;4&#65533;o}w_&#65533;a3&#65533;I&#805;%>&#65533;&#65533;&#65533;&#65533;>&#65533;&#65533;%&#65533;&#65533;_&#65533;&#65533;%y&#65533;&#65533;&#65533;[%&#65533;<&#65533;z&#65533;&#65533;&#65533;(&#65533;&#65533;L&#65533;PG\&#65533;&#65533;&#1028;%$&#65533;&#65533;@&#65533;a&#65533;&#1436;&#65533;&#65533;&#65533;&#65533;&#65533;&#65533;&#65533;&#65533;&#65533;&#65533;&#65533;ph&#65533;&#65533;&#65533;&#65533;.E1&#65533;&#65533;&#65533;&#65533;&#65533;8^&#65533;&#65533;&#65533;mg&#65533;&#65533;`WL&#347;&#65533;&#65533;&#65533;@wo&#65533;&#65533;zh&#65533;H&#65533;H>&#268;F&#65533;&#65533;HO&#65533;:P&#65533;&#65533;&#65533;F&#65533;=&#65533; &#65533;B&#65533;i=&#65533;db&#65533;&#65533;&#65533;n&#211;&#65533;&#65533;=H&#65533;&#65533;d)&#65533;`
%Q|&#65533;&#65533;&#65533;6&#65533;&#65533;&#65533;&#65533;=&#65533;&#65533;%&#65533;YbH&#65533;B#&#65533;&#65533;/&#65533;&#65533;NDxC&#65533;X&#65533;]&#65533;c&#65533;&#65533;h&#65533;&#65533;@&#65533;&#65533;&#65533;&#65533;EL&#65533;T&#65533;~&#65533;&#65533;&#65533;#2
&#797;&#65533;&#65533;&&#13990;`h&#65533;D&#65533;&#65533;&#65533;&#65533;l&#65533;&#65533;M&#65533;&#65533;&#156;&#65533;&#65533;\&#65533;&#65533;&#65533;)&#65533;&#65533;
!<)&#65533;&#65533;3&#65533;&#65533;3L1&#65533;&#65533;&#65533;&#65533;&#65533;&#65533;"&#65533;&#65533;v#Csx&#65533;ED&#65533;#
#4#&#65533;&#65533;/&#65533;&#65533;EZ#&#65533;X&#65533;K&#65533;&#65533;&#65533;Q&#65533;j &#65533;%&#65533;
&#65533;&#65533;@e&#65533;@c&#65533;4&#65533;&#65533;&GP0c&#65533;Vb1.&#65533;&#65533;&#65533;&#65533;&#65533;&#65533;&#65533;`&#65533;n&#65533;
&#65533;:&#65533;[&#65533;&#65533;3$&#65533;W&#65533;d%R&#65533;#z*&#65533;*#9Fl:X&#65533;<@12&#65533;&#65533;j&#65533;T&#65533;_&#65533;&#65533;b&#65533;i%b&#65533;)&#65533;<&#65533;&#65533;a&#65533;Jj&#65533;&#65533;:&#65533;O;&#1024;/&#230;N&#65533;W"&#65533;&#65533;&#65533;
j
&#65533;i2&#65533;&#65533;&#65533;`&#65533;&#65533; I&#65533;C&#65533;&#65533;&#65533; &#65533;D&#65533;l$&#65533;&#65533;pIy&#65533; 
&#65533;&#65533;&#65533;'&#65533;p&#65533;!&#384;&#65533;Kl&#65533;h&#65533;&#65533;&#65533;:"&#65533;,FR#:z&#65533;r&#65533;&#65533; &#65533;&#65533;HgMz&#65533; 
&#65533;&#65533;U&#65533;'&#65533; (&#65533;@AXK/"&#65533;	&#65533;&#65533;	&#65533;&#65533;2*&#65533; &#65533;`	&#65533; 	&#65533;&#65533;	&#65533; RR{&#65533;WX&#65533;&#65533;&#65533;&#65533;&#65533;`~&#65533;	&#65533;&#65533;&#65533;&#65533;&#65533;A&#65533;&#65533;&#65533;&#65533;`	L&#65533;&#65533;&#65533;f&#65533;rB&#65533;&#65533;&#65533;+T&#65533;&&#65533;&#65533;&#65533;nRD&#65533;&#65533;rd:&#65533;
<&#65533;&#65533;_c[dnRc&#65533;,Qy&#65533;4&#65533;&#65533;&#65533;1&#65533;&#65533;&#65533;&#65533;&#65533; &&#65533;*&#65533;"!&#65533; &#65533;&#65533;1""&#65533;D5<&#65533;18&#65533;[&#65533;c\L&#65533;&#65533;@k&#65533;&#549;&#65533;&#65533;&#65533;l$7&#65533;O&#65533;&#65533;? 	7r&#65533;&#65533;vc=z&#65533;a&#65533;$&#1839;&j&#65533;e&r&&#65533;&#65533;&#65533;F&#65533;9&#65533;IP&#65533;S&#65533;&#65533;[&#65533;rR&#65533;&#65533;4)&#65533;X&#65533;68&#65533;&#65533;v&#65533;&#65533;,f&#65533;&#65533;&#65533;i%5M%P&#65533;QB&#65533;b&#65533;E|H&#65533;-SR4&#65533;"70-Z&#65533;Z&#65533;"&#65533;z&#65533;MjH,&#65533;.&#65533;&#387;&#65533;&#65533;<&#65533;3&#65533;#&#65533;&#65533;&#65533;&#65533;5&#65533;&#65533;d&#65533;R&#65533;&#65533;&#65533;&#65533;&#65533;\&#65533;&#65533;#/GF&#65533;&#65533;&#65533;&#65533;&#65533;&#65533;&#65533;<&#65533;W&#1673;+&#65533;&#65533;&#65533;&#65533;&#65533;&#65533;@&#65533;&#65533;&k&#65533;F0_D?&#65533;R&#65533;&&#65533;&#65533;&#65533;m&#1956;3C&#65533;&#65533;>S&#65533;&#1061;&#65533;.^&#65533;&#65533;;&#65533;&#65533;&#65533;k}&#65533;k&#65533;&#65533;I7Q&#65533;~&#65533;*&#65533;&#65533;
`@XE"8&#65533;=&#65533;ee&#65533;K`T&#65533;&#65533;:dhcE&#65533;pm,&#65533;881A&#65533;P1&#65533;&#65533;&#65533;4&#65533;1@C&#65533;>H&#65533;&#65533;#&#65533;&#65533;e&#65533;&#65533;&#65533; &#65533;&#65533;Jd&#65533;&#65533;rJ&#65533;&#65533;d&#65533;PG&#65533;&#65533;&#65533;Q&#65533;&#65533;0~,&&#65533;RB`&#65533;&#65533; &#65533;>&#65533;Ic&#65533;&#65533;&#65533;o&#65533; P&#65533;&#65533;&#33225;&#65533;s#&#65533;n&#65533;Q"
&#1954;&#65533;&#65533;V&#65533;`)&#65533;&#65533;(&#65533; &#1760;Pp&#65533;7&#65533;M|&#18811;&#65533;eF&#65533;&#1248; M&#65533; 	&#65533;&#65533;(&#65533;q*&#65533;&#65533;&#65533;$"&#65533;&#65533;&#65533;^&#65533;	&#65533;&#65533;&#65533;&#65533;x&#65533;t~&#65533;&#65533;PB&#1532;&#65533;.#&#65533;&#65533;&#65533;&#65533;i.z&#65533;{l&#65533;&#65533;&#65533;`~&#65533;&#65533;&#65533;,&#448;PMy&#65533; 	&#65533;`	&#65533;&#65533;&#65533;&#65533;&#1794;&#65533;&#65533;&#65533;&#65533;
&#65533;*G&#65533;%&#65533;r$&#65533;&#65533;	&#65533;&#65533;&#65533;&#65533;
&#65533;&#65533;&#65533;&#65533;&#65533;`
^k-<
;&#65533;l&#65533;&#65533;&#65533;&#65533;1J&#65533;&#65533;$%&#65533;R&#65533;OG&#1174;RBR&#65533;&#682;4&#65533;&#65533;&#65533;&#65533;8&#65533;&#65533;J&#65533;Fs36J&#65533;MRC=&#65533;`|&#305;Q&#65533;D&#65533;&#65533;I&#65533;@&#65533;&#65533;&#65533;n&#65533;
&#65533;	&#1368; 
&#65533; VV&#65533;&#65533;&&#65533;&#65533;(]^&#65533;&#65533;dO&#65533;L&#65533;&#65533;&#65533;&#65533;&#65533;&#65533;&#65533;`J&#65533;&#65533;8v7r&#65533;]&#65533;@F&#65533;&#65533;&#65533;p(&#65533;&#65533;RL&#65533;m&#65533;&#65533;&#1274; C&#65533;&#65533;&#65533;,`&#65533;C&#65533;&#65533;gg&#65533;&#65533;&#65533;&#65533;w&#65533;$&#65533;&#65533;&#65533;84&#65533;&#65533;&#65533;m&#65533;@,^&#65533;h&#65533;&#65533;&#65533;i&#65533;B&#65533;&#65533;&#65533;Hb- &#65533;4T&#65533;&#65533;[:&#65533;"R&#65533;&#65533;&#65533;I2p)&#65533;&#65533; &x?7&#65533;&#65533;&#65533;3J&#65533;2&#65533;M"X&#65533;c&#65533;/&#65533;g?&#65533;&#65533;{V&#65533;7&#65533; p&#65533;&#65533;
4hs&#65533;#&#65533;vd&#65533;iE,&#65533;&#65533;zjV&#65533;$&#65533; 	&#65533; &#65533;@0 BqngY#]&#65533;&#65533;&#65533;`g&M&#65533;H.&#65533;Z&#65533;&#65533;&#65533;f&#65533;\c=&#47854;&#65533;QN&#65533;&#1574;m&#65533;6^.b&#65533;&#65533;&#65533;&#65533;;,&#65533;&#65533;&#65533;5&#420;P&#65533;K&#65533;F&#65533;r"&#65533;&#65533;&#65533;Nu&#65533;3o&#1294;&#65533;&#65533;&#65533;&#65533;$/&#65533;&#65533;4A&#65533;5&#65533;&#65533;3&#65533;d&#65533;e&#65533;&#65533;&#65533;;&#65533;&#65533;&#65533;&#1562;&#65533;e(M8&#65533;&#65533;4&#65533;&#65533;&#65533;r<$T_n&#65533;&#65533;&#65533;&#65533;&#65533;E}&#65533;&#65533;8&#65533;1JEb&#65533;*&#65533;&#65533;7J&#65533;&#65533;&#65533;&#65533;C&#65533;&#65533;
s&#1839;!&#65533;&#65533;&#65533;&#65533;
&#65533; (&#65533;&#65533;a&#65533;&#65533;	&#65533;	$&#65533;
&#65533;&#65533;-&#65533;_&#65533;m;&#65533;g_&#65533;1$:&#65533;<&#65533;&#65533;R^&y&#65533;	~&#65533;&#65533; _&#65533;)$Xeif@&#65533;
&#65533; X&#65533;&#65533;Vy&#65533;&#65533;&#65533;X&#471;&#212;&#65533;&,1&#65533;l,&#65533;`H&#65533;&#65533;6G]&#610;Ql
&#65533;&#65533;&#65533;dW&#65533;&#65533;A= &#65533;LD&#65533;&#65533;B&#65533;&#65533;@&#65533;F&#65533;`&#65533;&#65533;[&#65533;&#65533;ZzHd&#65533;c/&#65533;&#65533;&#65533;7&#65533;e8,29&#65533;O&#65533;&#65533;K&#65533;&#65533;&#65533;x&#65533;&#65533;C&#65533;1&#65533;&#65533;&#65533;YI&#65533;&#65533;&#65533;Le_&#65533;P
FhO!&#65533;e$@b+&#65533;&#65533;V&#65533;eijGb&#65533;(Y	&#65533; p&#65533;&#65533;&#65533;	&#65533;&#65533;We.&#65533;3R&#65533;TV?k&#65533;&#65533;&#65533;-jl&#65533;l&#65533;&#1032;&#65533;/&#65533;:&#65533;k&#65533;&#65533;9S&#65533;rvV&#65533;&#65533;&#65533;"&#65533;f&#65533;8?<	L&#65533;&#65533;&#1418;&#65533;c6Dz&#65533;&#65533;t4&#65533;R&#65533;&#65533;&#65533;W&#65533;&#65533;&#65533;&#65533;f&#65533;be&#65533;`&#65533;&#65533;&#65533;u&#65533;&#65533;p&#65533;&#65533;R&#65533;&#65533;F> )T&#65533;
5B&#65533;6&#65533;;fe
$R&#65533;J&#65533;U6&#1291;5FY&#65533;&#65533;#pFcX&#65533;&#1252;"W&#65533; J&#65533;i&#65533;%M9&#65533;`&#65533;0&#65533;&#928;&#65533;Jd&#65533;rc7&#65533;K&#65533; # *&#65533;FSyg&#65533;&#1798;&#65533;&#65533;&#65533;>&#65533;@y&#65533;x[&#65533;yU-	&#65533;c&#65533;&#65533;Cl&#65533;&#65533;&&#65533;&#65533;@
&#65533;&#65533;-&#65533;&#65533;`&#65533;&#65533;	&#65533; &#65533;&#65533;qUW{F2&#65533;&#65533;&#65533;&#65533;e&#65533;&#65533;@Xe"U8TB%f&#65533;&#65533;Yn&#65533;%KI&#65533;#-&#65533;Xx&#65533;>&#65533;&#65533;iNd'&#65533;&#65533;B
&#65533;&#65533;3&#65533;!r%&#65533;&#65533;t&#65533;P&#65533;1&#65533;>&#65533;I&#65533;&#65533;b&#65533;&#340;t&#65533;&hl&~9<JL9"&#65533;RHc4&#65533;&#65533;&#65533;k&#65533;-d&#65533;&#65533;}&#65533;pY&#65533;&#65533;bDn&#65533;&#65533;fj&#65533;K&#65533;&#65533;1<C&#1192;e!pi&#65533;&#65533;*-&#65533;$&#65533;&#65533;mN}&#65533;'2&#65533;&#65533;&#65533;&#65533;@($2&#65533;$r"ui&#65533;&#65533;&#65533;Cx=&#65533;I&#65533;&#65533;&#65533;&#65533;&#65533;&#1189;&#65533;s@&#250;&#65533;i	&#65533; &#65533;&#65533;&#65533;&#65533;X&#65533;E$*Q&#65533;L&#65533;&#1334;&#65533;C&#65533;

db&#65533;eb+l&#65533;
&#65533; &#65533;`&#65533;"gXZ &#65533;&#65533;ha&#65533;`$&&#65533;L&#65533;}$&#65533;	&#65533;&&#65533;$r&#65533;9&#1462;&#65533;&#65533;&#65533;@&#65533;p&#65533;R4&#65533;&G|&#65533;
}Hw&#65533;&#65533;\&#1696;<J+&#65533;B*&#65533;&#65533;&#65533;&#65533;4P?+&#65533;@#&#65533;&#65533;M|&#65533;&#65533;&#65533;&#65533;2R{&#65533;&#65533;&#65533;j&#65533;&&#65533;V&#65533;&#65533;&#65533;I&#65533;B,&#65533;bX*&#65533;
&#65533;I&&#65533;6&#65533;&#65533;&#65533;C&#65533;&#65533;&#65533;&#65533;&#65533;&#1564;&#65533;p x&#65533;t&#65533;
&#65533;&#65533;c4G&#65533;&#65533;&#65533;O&#65533;H&#65533;&#65533;~3&#65533;&#65533;&#65533;&#65533;%&#65533;&#65533;&#65533;5w&#65533;l&#65533;L>&#65533;d&#65533;!&#65533;&#65533;9&#65533;&#65533;rQL&#65533;		&#65533;@(&#65533;j&#65533;oDd&#65533;k9&#65533;H&#65533;&#65533;3 &#65533;}p&#65533;&#65533;z9@&#65533;&#65533;&#65533;&#65533;n7y&#65533;]n<&#65533;c&#65533;&#65533;&#65533;&#65533;&#1676;&#65533;s&#65533;A &#65533;k&#65533;&#65533;&#65533;B$&#65533;E~MMW&#65533;&#65533;&#65533;&#65533;&#65533;&#65533;&#65533;&#65533;Cc&#65533;3&#65533;C/&#65533;2 &#65533;&#65533;&#65533;uE&#65533;G&#65533;&#65533;&#65533;&#65533;#I,&#65533;F&#65533;H&#65533;&#65533;(g`&#65533;_&#65533;&#65533;K&#65533;<0nGB"&#65533;&#65533;%&#65533;&#65533;&#65533;&#65533;&#65533;&#65533;&#1105;&#65533;0N3&#65533;ki&#65533;&#65533;U&#65533;3
&#65533;`z&#65533;&#65533;r&#65533;z &#65533;&#65533;&#65533;&#65533;
6&#65533;,&#65533;`W&#65533;&#65533;L&#65533;`,&#65533;0&#65533;;"&#65533;&#65533;&#65533;8&#65533;&#65533;&#65533;&#65533;(B1z&#65533;&#65533;C&#65533;n&#65533;f&#65533;f&#65533;&#65533;&#65533;&#65533;&#37067;&#65533; &#65533;qj	&#65533;&#65533;&#65533; 
&#65533;&#65533;&#65533;&#44235;&#65533;&#65533;p&#65533;DG&#65533;4&#1146;&#65533;l>n&#65533;
&#65533;&#65533;&#65533;S&#65533;&#65533;&#65533;Z&#65533;&#65533;"&#65533;g5&#65533;&#65533;b$&#65533;;T 9t&#65533;Y&#65533;e&#65533;&#65533;&#65533;jp&#65533;&#65533;&#65533;;F0&#65533;&#65533;&#65533;d}[&#65533;0#&#65533;&#65533;q&#65533;&#65533;&#65533;
&#65533;@&#65533;&#65533;&#65533;&#65533;&#342;&#65533;E&#65533;1&#65533;B=&#65533;&#65533;&#65533;x&#65533;O&#65533;&#65533;'p&#65533;&#65533;&#65533;&#65533;&#65533;G&#65533;I
&#65533;&#65533;&#65533;&#65533;&#65533;6&#65533;&#65533;&#65533;&#65533;9&#65533;te&#65533;&#65533;&#65533;pF&#65533;&#65533;&#903;&#65533;abx3&#65533;&#65533;~w|&#65533;nY&#65533;6$Z&#65533;&#65533;b2~g	&#65533;u*&#65533;w&#65533;4&#65533;&#65533;$&#65533;?&#65533;g&#65533;&#65533;<B&#65533;&#65533;&#65533;Y&#65533;&#65533;&#65533;i&#65533;&#65533;E&#65533;%&#65533;mC&#65533;8&#65533;&#1074;D4&#65533;&#65533;&#65533;T&#65533;&#65533;RNb/&#65533;&#65533;c&#65533;&&#65533;&#65533;4&#65533;&#65533; &#65533;&#777;&#65533;&#65533;&#65533;n&#65533;&#65533;&#65533;&#65533;F&#65533;&#65533;4f&#804;&#65533;X&#65533;b&#65533;3i&#1048;QS&#65533;&#65533;B&#65533;l&#1156;&#1618;&#65533;J(S&#65533;l&#65533;"&#65533;&#65533;3d&#65533;|&#65533;&#1605;&#65533;M.]&#65533;x&#1122;&#65533;1&#972;&#65533;&#65533;&#65533;'&#65533;0d&#65533;&#65533;qyFL,T&#65533;L&#610;%&#65533;J2g&#1056;a&#65533;f&#857;&#65533;j&#1592;&#65533;&#65533;!1<&#65533;&#65533;&#65533;&#1783;a&#404;&#65533;&#65533;&#65533;=~&#65533;&#34419;&#65533;%&#65533;&#65533;&#65533;f&#65533;&#65533;&#65533;&#65533;&#65533;2N&#65533;bY
,V&#65533;T&#65533;R&#65533;	$G&#65533;R$	&#65533;'S&#65533;h&#65533;&#65533;S&#65533;4j&#916;I&#65533;fM&#65533;&#65533;
&#65533;&#65533;3&#65533;9	&#1908;a&#65533;&#65533;&#65533;&#65533;Z&#65533;&#65533;I&#65533;0;v&#65533;&#65533;&#579;&#65533;&#65533;&#1653;&#65533;&#65533;&#65533;&#65533;'o?&#65533;&#65533;&#65533;&#65533;&#65533;&#65533;m&#993;Sg&#65533;&#65533;;&#65533;&#65533;&#65533;&#65533;&#65533;3`&#1466;%&#65533;&#65533;o&#1241;Z&#65533;D&#65533;&#65533;eKU.b&#65533;A&#65533;n&#65533;&#65533;Fc&#65533;!&#65533;&#65533;Ed&#65533;A&#65533;ap4&#65533;udx&#65533;r&#65533;&#65533;&#65533;k	5d&#65533;[oU&#65533;|]T&#65533;&#65533;Z!8&#395;d&#65533;&#65533;&#65533;&#65533;&#65533;TEYx1	J&#65533;&#65533;$aQJ&#65533;4&#65533;c&#65533;&#65533;&#65533;&#65533;I1&#65533;J`&#65533;YT\qR@&#65533;&#65533;QH!&#65533;J&#65533;&#65533;TL&#65533;&#65533;}F&#65533;&#65533;Mq&#65533;I&#65533;U&#65533;&#65533;W&#65533;	&#65533;&#65533;Y&#65533;&#65533;5e&#65533;SJ&#65533;&#65533;j&#65533;&#65533;&#65533;aAe[`ahO0&#65533;&#65533;c&#65533;&#1876;&#333;&#65533;U&#65533;h&#65533;&#65533;W&#65533;&#65533;&#65533;7W&#65533;5tFDeD&#65533;&#1755;VX!EEQ&#65533;D&#65533;&#65533;*&#65533;&#65533;&#65533;&#65533;9&#65533;3y&#65533;EN&#65533;d&#65533;m&#65533;&#65533;&#65533;~&#65533;&#65533;\4~u*&#65533;c|&#65533;;"(!&#65533;v&#65533;S&#65533;:&#1364;&#65533;&#65533;&#612;[&#65533;h%&#65533;wZ&#65533;&#65533;\&#65533;&#65533;e7&#65533;$&#445;;Jk&#65533;&#65533;]&#65533;&#65533;&#65533;&#65533;&#65533;&#387;&#65533;.&#65533;IUP)Ue&#65533;&#65533;U6u&#65533;&#65533;&#65533;;&#65533;&#65533;=&#65533;PtZQ&#65533;TD&#65533;D&#65533;aq%&#65533;&#65533;)&#65533;E&#65533;m&#65533;!s[
&#65533;&#65533;E&#65533;#3JZ&#65533;$Q&#65533;(&#65533;&#65533;J&#65533;&#65533;il&#65533;qGspxU&#65533;:%l&#65533;5&#65533;F`t1&#65533;EL&#1748;&#65533;T~&#65533;i&#65533;[&#65533;-&#65533;6&#65533;&#65533;E&#65533;\|&#65533;&#65533;K&#65533;&#65533;]ja4|&#65533;&#65533;7&#65533;=WDxct&#65533;W&#65533;q&#65533;Az47&#65533;&#65533;r$H^&#65533;&#65533;&#65533;a&#65533;&#65533;&#65533;&#65533;&#65533;HZ;&#65533;EMjG&#65533;&#65533;M:&#65533;&#65533;&#65533;&#1682;&#65533;&#65533;&#65533;w&#65533;l&#65533;W&#65533;&#65533;&#65533;&#65533;An&#65533;&#65533;U&#65533;&#65533;%&#65533;&#385;ep&#65533;9&#65533;eWo&#65533;a&#65533;hL.&#65533;b&#65533;}&#65533;&#65533;X&#65533;6&#65533;&#65533;RPh	B&#65533; &#65533;&#65533;D&#65533;Ed&#65533;Dv\^p&#65533;T&#65533;&#65533;&#65533;&#65533;&#65533;QG&#65533;&#609;&#65533;o6&#65533;F]GC&#65533;&#65533;p&#65533;&#65533;&qv&#65533;C !&#65533;B&#65533;&#65533;`"&#65533;P89&#65533;uXOm4h=&#65533;y<&#65533;r&#65533;&#65533;T-&#65533;&#65533;C&#65533;&#65533;/&#65533;&#65533;Rf+C
w<&#65533;&#65533;~qxP`&#65533;&#65533;*2&#65533;
k&#65533;&#562;&#816;&#65533;&#65533;&#65533;N &#537;C
&#1988;&#65533;f:b&#65533;&#65533;Rt&#65533;5xg6r`&#65533;
C1&#65533;[i(&#65533;a|h&#65533;-PaK&#65533;B&#65533;PC.\!
*1	&#65533;L&#65533;:N!8&#65533;B&#65533;&#1722;w&#65533;'&#65533;F&#65533;&#1181;&#65533;  &#65533;&#65533;&#65533;&#1891;&#65533;&#65533; &#65533;io^|&#65533;&#65533;&#1076;&#65533;&#65533;&#65533;zB$&#65533;&#65533;&#65533;mr&#65533;O&#65533;&#185;&#65533;&#65533;&#65533;p&#65533;&#65533;&#65533;&#65533;&#65533;&#65533;&#65533;7&#65533;&#65533;|&#65533;&#65533;h&#65533;&#65533;&#65533;&#65533;&#65533;[+&#65533;&#65533;F&#65533;)lI&#65533;K&#65533;'>"8AK&#65533;&#65533;()&#754;&#65533;lj&#65533;&#862;x&#65533;F.&#65533;&#65533;f&#1390;V&#65533;&#65533;(Q&#65533;3&#65533;	13&#65533;r*z&#65533;&#17810;	kozUda&#65533;R&#65533;8JM)j&#65533;Sl&#65533;&#65533;&#65533;&#65533;&#65533;tN&#65533;[6&#65533;&#65533;,&#65533;rK&#65533;&#65533;&#65533;+&#65533;8&#65533;&#65533;0&#1242;&#65533;|f&#236;P1&#65533;&#65533; !&#65533;   ,    &#65533;] &#65533; &#65533;	H&#65533;&#65533;@{&#65533;&#65533;&#1907;gO!C&#65533;&#65533;&#65533;&#65533;&#65533;{&#65533;i&#65533;&#561;&#65533;&#463; C&#915;G&#65533;&#65533;Hz&#65533;F&#65533;[&#626;&#65533;&#725;&#65533;&#65533;&#331;3&#65533;&#731;$CF&#65533;(&#1120;&#991;@&#65533;
J&#65533;&#65533;&#1123;H&#65533;*]&#692;&#65533;&#1255;P&#65533;J&#65533;J&#65533;&#65533;&#1387;X&#65533;j&#65533;&#660;&#65533;D&#65533;/f&#1337;&#65533;^&#915;&q&#65533;]&#758;m&#65533;y&#65533;&#790;D&#65533;kE&#65533;&#65533;&#1883;wbC&#65533;2L&#65533;&#65533;&#65533;&#200;&#65533;&#65533;&#65533;8.&#65533;&#464;#C&#65533;9oe&#600;K&n&#65533;#&#65533;&#992;C&#65533;M&#65533;&#65533;&#65533;&#1256;S&#65533;^&#65533;zh&#65533;&#65533;of&#65533;&#65533;&#65533;&#824;s&#65533;&#65533;&#859;&#65533;&#1754;&#65533;{&#65533;&#65533;O&#65533;&#65533;&#65533;]&#956;&#65533;&#65533;&#65533;&#1059;&#65533;}(X&#65533;t&#23411;k&#65533;&#957;&#65533;&#65533;&#65533;&#65533;&#203;&#65533;O&#65533;\ r&#65533;&#65533;&#1259;_&#65533;~/&#65533;&#65533;&#65533;&#65533;&#65533;&#65533;&#65533;&#65533;}&#65533;
&#65533;&#65533;&#65533;&#1023;&#65533;&#65533;&#65533; &#65533;]u2&#65533;D	&#65533;`&#65533;^-&#65533;&#65533;&#65533;F(&#65533;&#65533;&#65533;\lW&#65533;&#65533;&#65533;&#65533;&#65533; &#65533;(&#65533;$&#65533;h&#65533;(&#65533;&#65533;&#65533;,&#65533;&#65533;&#65533;0&#65533;&#65533;&#65533;D&#65533;&#65533;h&#65533;y7&#424;&#65533;<&#65533;&#65533;&#65533;@&#65533;&&#65533;D&#65533;&#65533;QX	&#65533;S&#65533;L6&#65533;&#65533;PF&#65533;bg	&#65533;U&#1857;&#65533;u&#65533;&#65533;&#65533;\5&#65533;R_&&&#65533;&#65533;&#65533;&#65533;h&#65533;)b&#65533;&#65533;&#65533;&q&#65533;&#1893;&#65533;&#65533;)&#65533;&#65533;H&#65533;yPB]I&#30656;&#65533;&#65533;&#65533;&#65533; &#65533;&#65533;x&#65533;p&#65533;F&#65533;r&#65533;&#65533;&#65533;s&#65533;
&#65533;_8D&#65533;y=-&#65533;)`&#65533;M&#65533;&#65533;36&#1830;&#65533;zF&#1834;&#65533;&#65533;X&#65533;&#65533;y&#65533;&#65533;&#65533;r&#65533;&#65533;(&#65533;&#65533;&#65533;
&#65533;&#65533;}Rg`&#65533;&#65533;N&#65533;+gEV$&#1457;&#65533;QW&#65533;]H&#65533;&#65533;&#65533;D.	 &#65533;A,&#65533;&#65533;&&#65533;+Gv!&#65533;&#65533;&#65533;&#65533;&#65533;&#65533;&#65533;+&#65533;&#65533;Z&#65533;&#65533;&#65533;&#65533;&#65533;@&#65533;N&#65533;&#57464;&#65533;j/&#65533;f&#65533;&#65533;&#65533;,&#65533;&#43688;d&#65533;&#65533;&#65533;
&#65533;#&#65533;&#65533;&#65533;k&#65533;&#65533;&#65533;"&#65533;&#65533;^E1&#65533;k&#65533;0g&#1261;&#65533;mW&#65533;1&#65533;&#65533;&#65533;9p&#65533;&#65533;&#65533;{&#65533;&#65533;(&#65533;&#65533;"&#65533;&#726;&#65533;&#65533;&#65533;;y&#65533;GKl&#65533;)9n&#65533;o&#65533;&#65533;&#65533;&#1194;,&#65533;&#65533;D&#65533;&[&#65533;.ZiP&#65533;&#65533;$&#65533;kH3&#668;&#65533;O[&#65533;&#65533;lXC&#65533;h&#1364;>^&#65533;"&#65533;&#65533;d&#65533;=&#65533;&#65533;fkT&#65533;&#65533;j&#65533;SRJk&#65533;&#65533;d&#65533;-q&#65533;wG&#65533;Q&#65533;x&#65533;&#65533;&#65533;{`&#65533;&#65533;&#65533;&#65533;%j&#65533;&#65533;)&#65533;u&#1100;7&#65533;&#65533;&#65533;f&#65533;&#65533;&#65533;&#65533;
&#65533;A&#65533;&#65533;V,&#65533;&#65533;V&#65533;&#65533;&#65533;&#65533;&#65533;L&#65533;&#34083;[n&#863;&#65533;&#1909;&#782;5&#65533;&#65533;:&#65533;&#65533;&#65533;i&#65533;ERJn&#13202;<&#65533;&#65533;&#65533;&#65533;&#65533;&#65533;&#65533;&#65533;F&#1462;<&#65533;Q&#65533;+&#1842;&#65533;&#65533;&#65533;,`&#65533;G&#65533;&#65533;&#65533;K&#65533;&#65533;[&#65533;&#65533;Y&#65533;&#65533;z&#1831;^&#65533;n\&#65533;&#65533;&#65533;x&#65533;`&#65533;?&#65533;&#65533;
s:&#65533;&#65533;&#1337;/xk&#65533;7&#65533;&#65533;`&#65533;&#65533;&#65533;6G&#65533;&#65533;&#65533;&#65533;&#65533;&#65533;&#65533;J&#65533;&#65533;&#65533;n&#65533;{&#65533;&#65533;&#65533;&#65533;&#65533;&#65533;N&#65533;ea`G&#65533;&#1523;&#57420;^&#65533;&#65533;,?&#65533;qG&#65533;&#65533;M&#65533;&#65533;&#65533;I&#65533;?b&#65533;&#65533;D&#65533;:&#65533;\&#65533;1P&#65533;^8&#65533;&#65533;E.t&#65533;&#65533;X&#65533;&#65533;&#65533;&#65533;&#65533;}Nx:&#65533;&#65533;&#65533;l(D>&#327;g&#65533;&#65533;&#65533;&#65533;&#65533;6	&#65533;&#65533;wA&#65533;&#1595;&#65533;&#65533;.n&#65533;s"&#65533;&#65533;x&#65533;&#65533;	&#65533;P&#65533;&#65533;&#65533;&#406;A^&#65533;:&#65533;3(C&#23345;Wi&#65533;&#65533;PH&#65533;&#1642;Z&#65533;&#65533;&#439;&#65533;&#65533;&#65533;Yy&#65533;&#65533;&#65533;&#65533;&#65533;r[y&#65533;c&#65533;&#65533;8&#65533;&#65533;&#65533;M&#65533;{{$ &#65533;G&#65533;0W&#65533;&#65533;v
d&#65533;&#65533;02&#65533;s`e&#65533;8J&#65533;&#1172;&#65533;\IeT&#65533;&#65533;U&#65533;#q&#65533;)Q&#65533;&#65533;W&#65533;R&#65533;&#65533;,&#65533; u&#65533;7&#65533;l&#65533;4&#65533;F&#65533;*ULKa&#65533;&#65533;&#65533;&#65533;&#65533;i&#65533;&#65533;&#1028;&#65533;&#65533;&#65533;)n9&#65533;x&#65533;$&#65533;&#65533;I&#65533;ds&#65533;&#1834;&#65533;&#65533;X&#65533;&#65533;&#65533;&#65533;&#347;&#65533;&#65533;&#65533;&#681;&#65533;ja3&#65533;&#65533;&#65533;K&#65533;&#65533;&#65533;v&#65533;&#65533;r)&#65533;&#65533;r&#65533;&#65533;&#1777;&#256;-&#65533;[z&#65533;&#65533;%3YIB{&#65533;&#65533;0&#65533;eig:&#65533;&#65533;&#65533;x"H&#65533;&#65533;&#65533;R4&#65533;8F&#65533;&#65533;&#65533;^&#65533;S&#65533;}S&#65533;=#^J&#65533;3%&#65533;k&#65533;&#65533;&#65533;d&#65533;d*&#65533;bQ&#65533;xS&#65533;5)H*}&#65533;&#65533;`&#65533;&#65533;O7Uj*&#58517;.qe@U&#65533;&#1283;:&#65533;&#65533;Luj<&#65533;&#65533;&#65533;P&#65533;&Jee)U&#65533;&#65533;&#65533;&#65533;#i&#65533;z&#65533;&#65533;&#65533;D#&#65533;ZCj&#65533;&#65533; &#65533;'&#65533;&#65533;d&#65533;6&#65533;	&#65533;n&#65533;3i&#916;W&#65533;&#65533;&#65533;&#65533;]} `&#65533;&#502;{&#65533;&#1362;&#65533;2OS&#65533;&#65533;&#65533;&#382;g&#65533;&#65533;y&#65533;Q&#65533;"&#65533;(&#65533;%3&#620;f7&#65533;&#65533;&#65533;z&#65533;&#65533;&#65533;&#65533;,h1K&#65533;&#650;&#65533;&#65533;&#65533;&#65533;li&#65533;&#65533;&#65533;V&#65533;&#65533;U&#65533;im&#65533;U&#65533;&#65533;&#65533;R2<Uc&#65533;S&#446;&#65533;>&#65533;]&#65533;p&#355;>&#65533;&#65533;&#401;&#65533;&#65533;,&#65533;&#65533;\&#65533;|&#65533;&#65533;e(&#65533;&#65533;KIf1&#65533;&#65533;&#878;v&#65533;&#65533;&#65533;j&#65533;&#65533;&#65533;[8S(0&#65533;&#65533;&#1931;
&#65533;b&#65533;&#65533;Y"&#65533;&#65533;&#65533;*<&#65533;+&#65533;&#65533;&#65533;&#65533;&#65533;&#65533;oM&#65533;k&#65533;X&#65533;&#65533;S&#65533;U<&#65533;&#65533;&#65533;&#65533;&#65533;N&#65533;&#65533;_&#65533;&#65533;pGL"&#65533;&#65533;&#65533;&#65533;&#65533;U&#65533;;_[&#65533;&#65533;U]np&#65533;K&#65533;B&#65533;&#65533;0&#65533;E&#65533;F&#65533;&#65533;&#65533;&#65533;6&#65533;&#65533;W&#65533;?&#65533;&#65533;,&#65533;I	&#65533;t&#65533;TN&#65533;&#65533;S&#65533; &#65533;;&#65533;Y;&#65533;&#65533;l&#65533;&#65533;P&#65533;4&#65533;OM&#65533;&#65533;vSm&#65533;j)%M&#65533;&#65533;&#65533;:&#65533;&#65533;&#65533;;&#65533;&#65533;1&#65533;Z_&#65533;2&#65533;p;&#65533;&#65533;6&#65533;c&#65533;&#65533;n&#65533;0&#65533;%L	&#65533;&#1653;&#59434;&#65533;&#65533;;&#65533;4&#1273;&#65533;|&#65533;/k3&#65533;&#65533;:&#65533;9&#65533;s&#65533;&#65533;&#65533;&#65533;Lh9z&#1007;&#65533;0k;&#65533;&#65533;&#65533;Lt$&#65533;&#65533;&#65533;~&#65533;[0&#65533;/&#800;V&#65533;&#65533;GMgV&#807;3N&#65533;&#65533;&#65533;R&#1284;&#65533;&#65533;#&#65533;C&#65533;*&#65533;<e}.P&#65533;&#65533;&#65533;&#1743;&#699;&#65533;x&#216;&#65533;[L&#65533;(sUwQt&#65533;&#65533;&#65533;&#65533;[&#65533;n&#65533;&#65533;mt_A&#65533;&#65533;Ig&#65533;&#65533;f-k&#65533;aw&#65533;&#65533;lns;&#65533;&#65533;6&#65533;&#65533;&#65533;7&#65533;'&#65533;f8&#1508;&#65533;&#65533;&#65533;&#65533;&#65533;&#65533;&#65533;nK&#65533;&#65533;&#65533;&#65533;&#65533;&#65533;&#65533;&#65533;q&#65533;&#65533;&#65533;&#60343;&#65533;%&#65533;&#65533;\&#65533;E&#65533;&#65533;&#65533;&#65533;Fcx&#65533;w&#65533;&#65533;&#267;&#65533;&#65533;&#65533;&#65533;&#65533;&#65533;&#1059050;7N?{&#65533;&#65533;[&#65533;&#65533;&#65533;&#65533;]&#65533;Y&#65533;&#65533;v&#65533;&#65533;&#65533;&#65533;m[d&#65533;&#65533;&#65533;_t&#65533;)s=&#65533;&#65533;s&#1071;&#65533;,&#65533;	n&#65533;v&#31637;4l{&#65533;P&#65533;&#65533;v&#464;y9&#65533;&#65533;sA0&#65533;h&#65533;4az?&#65533;&#65533;&#65533;F&#65533;&#65533;@&#65533;&#65533;'&#65533;v&#65533;&#65533;&#65533;k&#65533;&#65533;&#65533;&#65533;n&#65533;&#65533;&#65533;&#65533;e&#65533;w&#65533;&#65533;g&#65533;&#1785;&#65533;j&#65533;&#65533;&#65533;N&#65533;q&#65533;]&#65533;&#65533; ;&#65533;&#65533;&#65533;fDc&#65533;I&#65533;]t&#65533;&#65533;&#65533;O#&c$V&#65533;&#65533;"&#65533;6PF6&#65533;k+&#65533;&#65533;b&#65533;&#65533;k&#65533;&#65533;&#65533;8&#65533;y&#1364;&#65533;v&#65533;~&#65533;&#65533;%&#65533;&#65533;&#65533;X&4y+E&#978;\&#65533;&#65533;w&#65533;&#65533;&#65533;&#65533;&#65533;&#65533;&#65533;&#65533;&#65533;&#65533;}&#65533;&#65533;k&#65533;&#65533;&#65533;&#65533;&#65533;&#65533;~{&#65533;&#65533;&#65533;{&#65533;&#65533;&#65533;&#65533;l(&#65533;#&#65533;&#65533;na&#65533;x&#65533;&#65533;4&#65533;9&#65533;&#65533;WS&#65533;&#65533;^;&#65533;&#65533;&#1870;ux&#65533;&#65533;l&#65533;&#65533;&#65533;&#65533;&#65533;.&#65533;&#65533;&#65533;&#65533;a7?&#65533;&#65533;&#65533;v&#65533;{{&#65533;&#65533;&#65533;^&#65533;&#65533;&#65533;&#65533;&#65533;&#65533;OG:&#65533;&#65533;rs&#65533;&#65533;Gi&#65533;&#65533;&#65533;&#65533;7:^&#65533;@&#65533;&#65533;P&#65533;&#65533;z+&#65533;OA!1F;!&#1474;N)5>&#65533;&#1473;2&#65533;qZ7JfU&#65533;&#65533;o~h&#65533;4@&#65533;&#1280;I&#448;&#65533;u@-&#65533;J&#65533;s&#65533;&#65533;o7i&#65533;txV&#65533;&#65533;&#65533;{&#65533;&#65533;&#65533;NF&#65533;&#65533;&#65533;?&#65533;&#65533;+&#65533;&#65533;=/&#65533;>&#65533;1&#65533;&#65533;*l&#65533;&np&#65533;no&~_&#65533;m&#65533;w&#65533;&#65533;w&#65533;V&#65533;&#65533;&#65533;]&#1541;z&#65533;&#65533;&#65533;G&#65533;&#65533;&#65533;&#45062;j&#65533;j&#65533;&#65533;o&#65533;&#65533;&#65533;&#65533;&#29125;d&#65533;w&#65533;h&#65533;&#65533;A&#65533;M&#65533;&#65533;c&#65533;&#65533;r&#65533;8J&#65533;&#65533;Jvt&#1893;t!fCBy&#65533;&#65533;W&#65533;&#65533;HV&#65533;X&#65533;&#65533;&#65533;&#65533;>|&#65533;W_&#65533;&#65533;|8c&#65533;&#65533;&#65533;W&#65533;&#65533;&#65533;{>X&#65533;&#65533;g8i&#65533;&#65533;&#65533;&#65533;&#65533;W&#65533;l&#65533;'&#65533;s:u&#65533;&#65533;&#65533;:&#65533;&#65533;T&#65533;&#65533;&y~&#65533;f&#65533;w&#65533;u&#65533;f&#65533;&#65533;hw&#65533;w~&#65533;&#65533;&#65533;i&#65533;&#65533;&#65533;&#65533;&#65533;H&#65533;&#65533;&#524;&#65533;vz&#65533;&#519;&#65533;&#65533;jsP3w}&#65533;{a&#65533;&#65533;&#65533;e&#65533;&#65533;&#65533;&#65533;c&#65533;&#65533;X6&#65533;Qs>&#65533;g&#65533;hzx&#65533;(&#65533;r&#65533;U&#65533;&#65533;gu&#65533;n:Xh&#65533;wk&#65533;&#65533;n&#65533;h&#65533;&#65533;u&#65533;&hbX%&#65533;~7&#65533;U&&#65533;)&#65533;&#65533;W&#65533;&#65533;&#65533;guK'YXi&#65533;v&#65533;wb&#65533;_x~h&#65533;.9&#65533;p&#65533;}n(&#65533;o(~lHvr&#65533;&#65533;&#65533;&#65533;7&#65533;-)&#65533;&#65533;&#65533;/y&#29702;4Y&#65533;7&#65533;&#65533;ri&#65533;&#65533;z&#65533;rA&#65533;&#65533;&#65533;%&#65533;S%&#65533;N&#65533;?x&#65533;XYUI&#65533;t&#65533;HO@&#65533;L&#65533;C:&#65533;CR&#65533;f9&#65533;&#65533;^k&#65533;{&#65533;&#65533;w&#65533;&#65533;U&#65533;&#65533;&#65533;&#65533;o[8~&#65533;&#65533;h&#65533;&#65533;e&#65533;&#65533;&#65533;m&#65533;o&#65533;X&#65533;{)&#65533;&#65533;&#65533;T&#65533;&#65533;,&#65533;p&#65533;&#1560;`4z{&#65533;&#65533;&#1879;&#65533;&#648;&#65533;29&#65533;&#65533;B&#65533;&#65533;&#65533;Y&#65533;&#1496;&#65533;&#65533;&#65533;&#65533;hx&#65533;&#65533;0&#65533;&#65533;&#65533;B)&#65533;&#65533;&#65533;&#65533;&#65533;&#65533;&#65533;&#65533;9&#65533;&#65533;&#65533;&#65533;&#537;&#65533;&#65533;&#65533;&#65533;&#65533;&#65533;&#65533;&#65533;V&#65533;&#65533;&#65533;z&#65533;f&#65533;QF&#65533;&#65533;g&#65533;&#21373;&#65533;&#65533;&#65533;&#65533;&#65533;lCq<&#65533;&#65533;&#65533;#jg9\&#65533;t51&#65533;H`FF&#65533;&#65533;&#65533;71&#65533;&#65533;v&#65533;Ia&#65533;FUj&#65533;K&#65533;D&#65533;&#65533;6&#1833;P&#65533;eo&#65533;g&#65533;_&#65533;v&#65533;wdH&#65533;&#1942;&#65533;&#65533;h<&#65533;&#65533;&#65533;&#65533;U;&#65533;7&#65533;S&#65533;<&#65533;(sX&#1502;jgg&#65533;&#65533;v&#65533;&#65533;w&#65533;&#65533;-&#37288;)&#65533;&#65533;&#65533;&#65533;/Y&#65533;Cy&#65533;By&#65533;z&#65533;&#65533;&#65533;&#65533;&#1670;D&#65533;&#65533;&#65533;&#65533;(&#65533;&#65533;&#1704;~i&#65533;&#65533;&#65533;g8w&#65533;|v&#65533;T	e/`X&#65533;m&#65533;6u&#65533;u>&#65533;&#65533;O&#65533;@!&#65533;q&#65533;f%&#65533;&#65533;G	&#65533;;&#65533;&#65533;&#1257;VD&#65533;E{&#65533;JFr&#65533;&#407;&#65533;G&#65533;&#65533;&#65533;m1&#65533;-4H&#65533;,qU&#65533;t&#65533;&#65533;&#65533;m&#65533;&#65533;&#200;&#65533;e&#65533;&#65533;&#65533;&#1545;71{F56&#65533;&#65533;&#65533;9&#65533;
&#65533;&#791;&#65533;eZU&#471;&#65533;&#65533;&#65533;~k&#65533;&#65533;h~&#65533;y&#65533;&#65533;y&#65533;&#65533;&#65533;&#65533;&#65533;&#601;&#65533;&#601;J&#65533;&#65533;&#65533;&#65533;&#65533;&#65533;&#65533;&#65533;&#38566;&#65533;&#65533;}&#65533;~z9U&#65533;	&#65533;&#65533;9&#65533;~&#1673;&#649;`y&#65533;Uu&#65533;~y&#65533;&#65533;&#461;&#65533;Fa&#65533;Xp&#65533;.345d}&#65533;Y:$&#65533;MzB16&#65533;|J&l8Zz2j&#65533;&#65533;&#65533;&#65533;&#65533;u]&#65533;&#65533;&#15750;c&#65533;fWPLUe&#65533;AY&#65533;9&#65533;K&#65533;4&#65533;&#65533;&#65533;e&#65533;`&#65533;U&#65533;_&#65533;Y&#65533;&#65533;T&#65533;o&#65533;ny)&#65533;&#1492;G'X&#65533;&#65533;&#65533;8R8&#65533;&#65533;@)&#65533;6&#65533;cWT&#65533;]*&#65533;cSif&#746;&#65533;Q&#65533;&#65533;ah&#65533;&#688;&#65533;&#65533;&#65533;+&#65533;&#65533;J&#65533;&#65533;&#65533;k&#65533;&#65533;I&#65533;&#65533;&#1746;)
&#65533;&#65533;&#65533;&#12933;wg&#65533;qn&	&#65533;&#65533;&#65533;f&#65533;&#65533;&#65533;0&#65533;&#65533;;&#65533;n'	&#65533;y&#65533;&#65533;7&#610;&#38574;&#65533;h&#65533;*&#65533;CNW&#65533;X{tM&#65533;1K&#65533;6]*u6D&#1707;(&#65533;U&#65533;&#65533;&#65533;x&#65533;&#44507;&#1946;&#65533;nfw&#65533;&#65533;&#65533;&#65533;&#65533;Jg&#65533;z%a&#65533;&#65533;b:&#65533;&#41242;&#65533;&#65533;&#65533;&#65533;&#65533;&#15861;g&#682;&#65533;&#65533;&#65533;XK&#65533;&#65533;*&#65533;&#65533;x&#65533;h&#65533;b&#65533;N&#65533;	&#65533;&#65533;E&#65533;)Ph&#65533;]&#65533;vK&#65533;u&#65533;&#65533;&#65533;&#65533;&#65533;&#65533;&#1288;&#65533;&#65533;&#65533;&#65533;;&#65533;&#65533;+&#65533;ix&#65533;&#65533;[&#65533;&#65533;
&#65533;&#65533;x&#65533;&#65533;&#505;&#65533;&#65533;&#65533;&#65533;&#65533;&#65533;&#65533;)&#65533;&#65533;&#65533;~&#65533;&#466;&#65533;&#65533;&#65533;&#65533;&#65533;&#65533;&#65533;X;&#65533;6AD&#139;&#65533;&#65533;&#65533;&#65533;P{S&#65533;N&#65533;B3&#65533;6&#1590;m&#65533;V&#65533;`&#65533;&#65533;zwZ&#65533;&&#65533;~q&#65533;7&#65533;&#65533;	&#65533;)g&#65533; X~E&#65533;G=&#65533;e&#65533;&#65533;&#65533;&#65533;H&#65533;&#65533;&#65533;0&#65533;&#65533;l{&#65533;&#65533;W&#65533;&#65533;&#65533;&#65533;&#65533;w&#65533;&#65533;a@H&#65533;BhW+Uc&#65533;&#65533;kU*&#65533;T8Q&#65533;W&#65533;&#65533;Z&#65533;&#65533;&#65533;&#65533;[&#65533;&#65533;+&#65533;&#65533;I&#65533;>i&#65533;?&#65533;&#65533;<&#65533;&#65533;&#65533;&#65533;&#65533;&#65533;&#65533;,&#65533;<I&#65533;'z&#65533;&#65533;&#65533;&#65533;K&#65533;Ey&#65533;&#65533;y&#65533;&#65533;&#65533;&#65533;&#65533;pH&#65533;3)&#65533;j(&#65533;&#65533;&#65533;&#65533;+&#65533;&#65533;^&#65533;/
&#65533;&#65533;z[Xd&#65533;&#65533;&#65533;&#65533;KJG3&#65533;{&#65533;&#65533;&#65533;2=&#65533;&#65533;&#65533;n&#65533;
&#65533;&#65533;0&#65533;}o&#65533;&#299;&#65533;&#65533;h&#65533;&#65533;)&#65533;&#65533;&#1677;z&#65533;l&#292;w&#65533; *A&#65533;&#65533;&#65533;&#65533;&#65533;&#65533;&#65533;&#360;&#65533;&#65533;7&#65533;&#65533;'&#65533;4!&#65533;&#16935;&#65533;'Eo&#65533;D&#65533;&#65533;l&#603;z|&#65533;[&#65533;T&#65533;&#65533;&#65533;&#65533;&#65533;j&#65533;&#65533;z&#65533;&#65533;;&#557;&#513;L&#538;k&#65533;&#65533;&#65533;&#554;)&#65533;C9&#343;K&#65533;&#65533;&#65533;&#65533;&#65533;
&#65533;S&#808;&#65533;&#65533;V&#65533;&#65533;&#65533;J&#65533;&#760;&#65533;W\&#65533;l\Pq&#1624;[&#65533;%6&#65533;j&#65533;5&#65533;h1aw7&#65533;!&#65533;&#65533;&#65533;`&#65533;&#65533;`By&#762;&#65533;&#65533;&#756;&#65533;&#762;|&#761;&#65533;&#65533;&#65533;&#65533;&#65533;D9&#65533;&#65533;z&#65533;&#65533;hW]&#65533;&#65533;&#65533;AY&#65533;&#65533;y,&#65533;&#65533;j&#65533;&#65533;&#65533;&#65533;g&#65533;V8w{&#65533;&#65533;(x&#1973;]&#65533;um&#65533;Kd&#670;6p&#65533;&|&#65533;&#65533;{&#65533;}&#1735;&#65533;&#65533;[&#65533;Z&#65533;&#65533;&#65533;&#65533;l&#65533;&#65533;\&#65533;&#65533;&#65533;&#65533;&#65533;&#65533;&#65533;m&#65533;'J&#65533;A&#65533;&#65533;&#65533;,&#65533;
&#65533;&#65533;&#65533;&#204;&#65533;&#65533;&#65533;&#65533;P&#65533;&#65533;P&#65533;&#65533;=&#65533;&#65533;&#65533;&#65533;l&#65533;)&#65533;&#65533;&#65533;z&#65533;&#65533;&#65533;&#65533;U&#65533;n}&#65533;`&#65533;vJ.&#65533;&#65533;0&#65533;&#65533;&#65533;k&#65533;&#65533;&#65533;r&#1588;4&#65533;|Ba&#65533;&#65533;v&#65533;&#65533;9&#65533;&#65533;i}&#65533;&#65533;0&#65533;<&#65533;&#65533;&#65533;@]&#65533;B&#65533;&#65533;E&#65533;&#65533;Fm&#65533;`&#1301;&#744;+
n\&#65533;&#65533;g&#65533;!xkLl4&#65533;&#65533;&#65533;&#65533;&#65533;>&#65533;&#65533;&#65533;|&#65533;&&#65533;&#65533;Iy&#65533;&#65533;7||&#551;&#65533;8&#65533;O&#65533;&#65533;&#65533;[&#65533;&#65533;&#504;|&#65533;&#65533;z&#65533;~&#65533;&#1472;&#65533;&#1472;&#65533;&#65533;A&#65533;&#65533;OM&#65533;L]K&#65533;&#1099;]&#65533;&#65533;&#65533;T=&#65533;U&#65533;&#1545;&#65533;&#65533;&#65533;&#65533;&#65533;H&#65533;&#65533;Gm&#1290;&#65533;&#1281;&#65533;&#65533;&#65533;&#65533;&#65533;U+&#65533;&#65533;z|a{&#65533;o&#65533;k&#65533;h&#65533;&#65533;&#65533;&#65533;&#65533;#f&#65533;&#65533;&#65533;&#722;&#65533;9&#65533;&#65533;&#65533;&#65533;&#65533;&#65533;M&#65533;&#1597;&#65533;&#65533;N&#65533;&#764;-&#65533;&#65533;&#1623;}&#65533;&#65533;&#65533;&#268;&#65533;'&#1907;&#65533;U.&#65533;1[q4&#65533;L&#65533;&#65533;l&#65533;&#65533;&#65533;Lw&#65533;v_j&#65533;&#65533;n&#65533;
w&#65533;K&#65533;&#38719;&#65533;&#65533;&#65533;&#65533;]&#65533;:&#65533;[I&#65533;&#65533;&#65533;&#1623;&#65533;'&#65533;&#65533;q&#65533;g&#65533;:&#65533;&#1332;I&#607;&#65533;&#1985;&#65533;&#65533;&#65533;&#65533;&#65533;}&#65533;&#65533;&#65533;&#1785;]&#65533;
&#65533;&#65533;Q&#65533;&#65533;&#65533;U&#65533;&#65533;&#65533;M&#65533;&#65533;&#65533;P&#65533;&#65533;&#65533;+&#65533;&#65533;{&#65533;&#65533;*p3*e&#65533;&#65533;&#65533;2'x&#65533;&#65533;&#65533;&#65533;&#65533;C&#65533;&#65533;&#65533;2ELg]&#977;&#65533;&#1819;&#65533;&#1559;&#65533;&#65533;&#65533;,&#65533;&#65533;&#787;&#65533;&#65533;I&#65533;&#65533;&#65533;&#1337;}&#65533;7&#65533;&#65533;LL&#65533;&#65533;}rE&&#65533;O&#65533;&#65533;D&#65533;&#65533;&#65533;zk&#65533;&#65533;&#65533;Un{a}&#65533;[=&#65533;&#22338;&#65533;&#65533;8Q&#65533;&#65533;hEo&#65533;&#65533;Vj|&#65533;8&#65533;&#65533;J&#202;&#65533;&#65533;
k&#65533;'&#65533;&#65533;W&#65533;&#65533;A-&#65533;6&#65533;&#65533;&#65533;&#65533;5&#65533;&#32588;&#65533;&#65533;&#1079;M&#65533;]&#65533;&#65533;&#65533;&#65533;&#65533;A^&#65533;&#65533; &#65533;}&#1801;>&#65533;T]&#65533;&#65533;p&#65533;Z&#65533;Z&#65533;&#65533;*&#65533;&#65533;&#65533;&#65533;&#65533;*&#65533;;&#65533;&#65533;Y&#65533;T&#65533;DUt&#65533;&#65533;J9/&#65533;&#65533;&#1763;&#65533;&#65533;.&#65533;m&#65533;<&#65533;&#65533;&#65533;&#65533;	&#65533;&#65533;~&#65533;&#65533;&#65533; &#65533;P&#65533;H-&#65533;~&#1758;&#65533;&#65533;&#1448;&#65533;&#65533;&#48294;7[p&#65533;&#65533;R&#65533;0&#65533;&#65533;~&#65533;W&#65533;&#286; &#65533;Z%'&#65533;e&#65533;r&#65533;&#65533;&#65533;HKE&#65533;&#591;&#65533;tTHw&#65533;&#65533;&#65533;&#65533;$&#65533;&#65533;*&#65533;&#65533;&#65533;&#65533;Y&#65533;&#65533;&#480;&#65533;&#65533;&#1529;M&#65533;&#65533;&#65533;&#65533;^&#1566;}&#65533;&#65533;&#921;&#65533;&#65533;&#65533;&#65533;&#65533;&#65533;&#65533;&#65533;&#65533;&#45581;&#65533;&#65533;^&#1405;&#65533;&#65533;&#65533;&#65533;H&#65533;&#65533;&#65533;&#65533;&#65533;&#65533;&#65533;&#65533;&#65533;&#65533;&#65533;
&#65533;&#65533;&#1000;&#666;i&#65533;&#65533;h&#65533;$]&#65533;&#1820;&#65533;fM&#65533;&#65533;&#65533;_Z&#65533;E&#65533;&#65533;lJP)K&#65533;&#65533;&#213;&#65533;&#65533;.(a4&#65533;&#65533;s&#65533;&#65533;&#65533;&#65533;7&#65533;&#65533;&#65533;&#65533;&#65533;&#65533;&#65533;m&#65533;&#65533;&#65533;&#65533;&#65533;Po&#65533;	&#65533;&#65533;H&#65533;wn&#65533;[&#65533;U}b3]&#65533;D&#65533;V&#1276;4&#65533;&#65533;]&#65533;T@&#65533;v&#65533;&#65533;&#65533;I&#65533;&#65533;&#65533;k&#65533;&#65533;&#65533;&#65533;&#65533;<&#65533;mY&#65533;&#65533;n&#65533;&#65533;&#65533;?&#872;&#65533;m&#65533;&#65533;&#65533;&#65533;&#65533;&#1539;&#65533;&#65533;?&#65533;m&#65533;&#65533;&#65533;&#65533;&#65533;&#65533;&#65533;&#65533;&#65533;_&#65533;PO&#65533;&#65533;&#65533;&#65533;&#65533; &#65533;&#65533;&#65533;&#65533;O&#33887;&#65533;&#65533;&#65533;&#65533;&#65533;\&#65533;&#65533;&#65533;&#465;&#65533;&#65533;Z&#65533;r&#65533;~>&#65533;w%&#65533;&#65533;^&#65533;&#65533;y&#65533;&#65533;Q&#65533;&#65533;&#65533;p;=_m&#65533;s&#65533;PL&#65533;=&#65533;&#65533;^&#1815;m&#65533;&#65533;o&#65533;A.&#65533;C&#65533;&#65533;-&#65533;&#65533;v6i9&#1140;&#65533;&#65533;&#65533;&#65533;=&#65533;&#65533;1IG&#65533;&#65533;EX&#65533;&#1135;&#65533;&#65533;x&#65533;/&#65533;,&#65533;&#65533;&#65533;K#WkQ&#65533;\m&#65533;s0|mW&#65533;&#65533;u&#65533;&#65533;m&#65533;N&#787;&#65533;}&#65533; &#65533;&#65533;&#65533;@&#65533;&#65533;&#529;+W&#65533;9&#65533;2T&#65533;&#65533; &#195;&#601;+&#65533;\D&#65533;3Nl(&#65533;&#65533;9&#65533;&#65533;&#65533;9t8N&#65533;J&#65533;-]&#65533;d.&#65533;J&#65533;&#65533;d&#956;)a&#65533;r&&#65533;a<&#464;&#65533;@t&#65533;EW&#65533;hQu&#65533;>u&#65533;&#65533;h:u&#65533;&#65533;U]&#65533;U&#65533;&#1452;&#65533;&#65533;q&#65533;&#65533;u&#65533;v&#65533;&#1853;{&#65533;&#65533;l<ym&#65533;&#923;G&#65533;&#65533;<yq&#65533;&#933;&#65533;&#65533;n]z&#65533;&#65533;&#65533;&#65533;&#65533;&#65533;={&#65533;&#65533;&#65533;w&#65533;b&#397;?&#65533;Y&#65533;d&#661;-_&#412;Y&#65533;f&#925;=Ztg&#65533;&#65533;&#65533;&#65533;k&#65533;&#65533;vb&#65533;
&#65533;&#65533;r&#65533;&#65533;I&#65533;
i&#65533;&#65533;&#65533;&#65533;&#65533;L&#65533;1&#65533;&#65533;>	T&#65533;9&#65533;X&#1493;-Zx|&#65533;V&#65533;st&#65533;W/l}rv|&#65533;&#65533;L&#65533;&#65533;x&#65533;&#65533;L&#65533;G&#65533;^&#65533;z&#65533;&#65533;&#65533;&#65533;&#65533;+&#65533;&#65533;&#65533;&#65533;Q&#65533;w&#65533;|~~ylS&#65533;&#65533;/&#65533;&#65533;&#65533;Q.-&#65533;&#65533;2A&#65533;&#65533;&#65533;&#65533;,&#65533;$k&#65533;&#65533;&#65533;j&#65533;&#65533;&#65533;&#65533;&#179052;&#682;&#65533;s&#65533;J'(&#65533;z&#31178;&#545;&#65533;&#65533;&#65533;R*&#65533;&#65533;&#65533;&#65533;&#65533;&#65533;_&#65533;&#65533;'g;&#612;&#65533;t&#65533;!&#65533;j&#65533;)&!m&#65533;H#ys)&#65533;]&#65533;&#65533;=&#65533;J&#65533;&#65533;&#65533;&#65533;r*(94.K&#65533;&#65533;P&#65533;&#65533;&#65533;K&#178;&#65533;&#65533;L&#65533;&#80894;&#65533;&#1938;&#65533;&#65533;&#65533;&#65533;B:&#65533;&#65533;N;&#65533;&#65533;3O=&#65533;&#65533;O?&#718;0&#65533;&#65533;YN&#65533;w&#65533;Z&#65533;&#65533;&#65533;&#65533;&#65533;'WJQ%q&#65533;&#65533;&#65533;$&#65533;&#65533;&#65533;Tp&#65533;GSN'&#65533;&#65533;&#65533;&#65533; &#65533;()&#65533;&#65533;B&#65533;&#65533;&#65533;+.&#65533;&#65533;&#65533;2&#65533;&#65533;&#65533;4&#65533;fU&#65533;2&#65533;&#65533;&#65533;&#65533;V^&#65533;&#65533;g&#65533;&#65533;&#65533;%6=&#65533;&#65533;S&#65533;&#65533;7&#65533;&#65533;&#65533;-&#65533;&#65533;}v&#65533;&#65533;&#65533;&#65533;2&#65533;[&#65533;&#65533;1d-U&#65533;&#65533;j&#65533;T&#65533;&#65533;&#65533;&#65533;p&#65533;zj&#65533;&#65533;J*&#415;t&#65533;&#65533;P&#65533;&#65533;6H&#65533;5)&#65533;{%&#65533;&#65533;RP!&#65533;&#65533;u&#65533;&#65533;&#65533;&#65533;T&#65533;L7&#65533;a&#65533;~Xa&#65533;3}i&#65533;};r&#65533;]&#65533;`#&#65533;]&#65533;7&
D&#65533;&#1129;&#681;&#65533;&#65533;j&#65533;*.&#65533;"&#65533;&#65533;&#65533;&#65533;&#65533;&#65533;&#65533;&#65533;z&#65533;-&#65533;&#65533;uk&#860;s&#65533;&#65533;a&#65533;I&#65533;&#65533;?&#65533;&&#65533;h&#65533;&#65533;F:i&#65533;j-&#65533;&#65533;D4&#65533;&#65533;&#65533;X&#65533;Q&#65533;&#65533;&#65533;(&#65533;&#65533;L&#65533;&#65533;&#65533;&#65533;&#65533;u"&#65533;&#65533;2&#65533;&#65533;&#65533;&#65533;>&#65533;&#65533;&#65533;5nA&#65533;&#65533;o&#65533;&#65533;&#65533;,&#65533;X5&#65533;&#65533;2&#65533;&#65533;&#65533;V&#65533;^&#65533;&#943;&#65533;?&#65533;4&#65533;O&#65533;&#65533;j|&#65533;&#65533;[&#65533;&#65533;&#65533;&#65533;T&#65533;VZC4p&#65533;&#65533;&#65533;&#65533;&#65533;&#65533;&#65533;W&&#65533;t&#65533;M&#65533;z&#65533;k&#65533;4!{y&#65533;&#65533;&#65533;&#65533;[&#65533;&#65533;u&#65533;o&#65533;&&#65533;v&#65533;&#65533;M9&#65533;SNl&#65533;&#65533;&#65533;&#65533;&#558;Mb=^&#65533;.&#65533;("&#65533;&#65533;-&#65533;&#65533;>&&#65533;e&#65533;&#65533;&#65533;r)&#65533;&#65533;d&#65533;&#65533;&#65533;&#65533;WyeUW&#65533;?hs&#65533;+Y8&#65533;;&#65533;U\&#65533;&#65533;&#65533;~&#65533;&#65533;&#65533;?&#65533;&#65533;v&#65533;f&#65533;D&#1302;J&#65533;&#65533;k,b&#65533;N&#65533;E&#65533;&#65533;)H-)&#65533;&#65533;D4&#65533;&#65533;&#65533;%Be&#65533;\s&#65533;&#65533;&#65533;&#65533;|g.&#65533;{]&#65533;&#1247;&#65533;q&#1028;&#65533;&#65533;a&#65533;&#65533;?&#65533;&#65533;W&#65533;
&#65533;y7&#65533;&#65533;M&#65533;0&#65533;&#65533;&#65533;'4&#65533;MM&#65533;&#65533;\&#65533;b(&#65533;@&#65533;	]&#65533;&#65533;e:&&#65533;N&#65533;&#65533;*&#520;|&#65533;%&#65533;(&#65533;&#65533;J&#65533;&#65533; &#65533;&#65533;&#65533;Kw0!&#65533;&#65533;F<&#65533;|#l`[&#65533;z&#65533;<6&#1444;DK&#65533;&#1096;&#65533;X@	
D&#65533;&#1978;&#551;G&#65533;y&#65533;]U1&#65533;:)&#65533;
&#65533;d&#65533;,&#65533;&#65533;Yk}lB&#65533;]&#65533;&#65533;&#65533;&#65533;&#65533;J&#65533;&#65533;&#65533;d&5&#65533;IN~f&#65533;&#65533;&#65533;k&#65533;5&#65533;&#65533;c<&#65533;&#65533;Z&#291;&#65533; L&#65533;R&#65533;~r=]&#65533;e_&#65533;R&#65533;&#65533;b-3&#65533;&#580;eJM&#65533;&#65533;xQ*&#472;&#65533;&#65533;&#65533;|&#65533;3&#65533;&#65533;&#65533;&#65533;1r;L%a('j"&#65533;N&#65533;&#65533;&#65533;&#65533;\&#1156;^N&#65533;&#65533;d&#65533;&#329;D&#65533;SC&#65533;&#65533;
&#65533;&#65533;&v&#65533;&#65533;C&#65533;$-!R&#65533;&#65533;d&#65533;Q&#65533;&#65533;I$&#65533;&#65533;q&#65533;m&#65533;I@&#65533;&#65533;4b&#672;&#65533;&#65533;&#65533;1~&#65533;R&#65533;&#65533;B&#587;@R@&#65533;]&#65533;]&#65533;T&#439;&#65533;S&#65533;ld)T&#65533;rJ<~&#65533;|i&#65533;&#65533;Z8&#65533;&#65533;&#65533;&#65533;&#65533;Mt&#65533;$`7&#65533;J&#60243;7&#65533;iNu&#65533;4&#65533;&#65533;L&#65533;&#65533;Y&#65533;9HZ*&#65533;%&#65533;J E&#65533;&#65533;&#65533;&#65533;t&#65533;&#65533;&#65533;2&#65533;Gr6
&#65533;&#810;VM&#65533;X&#65533;B3&#65533;v&#1387;&#65533;&#65533;&#65533;&#65533;&#65533;&#65533;&#65533;q&#65533;9&#65533;!&#65533;l&#65533;&#65533;g&#65533;;&#1268;d&#1036;&#65533;&#65533;4k}&#65533;&#65533;&#65533;"?&#65533;&#65533;U&#65533;C&#65533;&#65533;`S &#1650;A6&#65533;S&#65533;Ra{2&#65533;&#65533;_&#65533;e&#65533;Td&#65533;f3&#65533;&#65533;u&#65533;&#65533;6eY&#930;&#1100;&#65533;5&#65533;7D{&#65533;&#714;&#1460;&#65533;&#14814;&#1698;&#65533;&#65533;&#65533;"@	JE&#65533;&#65533;&#65533;&#65533;}&#65533;`-j=[&#65533;V&#65533;&#65533;. Ef&#1102;&#65533;&#52675;&#65533;R&#65533;Y3&#65533;&#1292;?kr_=GI&#65533;&#65533;&#1402;&#65533;&#65533;nv&#65533;S&#65533;&#65533;&#803;&#65533;&#65533;C&#65533;WR&#65533;&#65533;bT&#65533;RI&#65533;U&#65533;&#65533;Qy&#65533;mlRT&#65533;R&#65533;dUy&#65533;,D&#65533;e&#65533;K&#65533;&#266;`&#458;&#65533;&#65533;&#209;&#65533;a&#65533;&#65533;&#65533;LC&#65533;WA\&#65533;i9 9&#65533;&#65533;e&#1387;^&#65533;%&#65533;]e&#65533;&#65533;q;&#65533;&#65533;&#65533;X&#65533;E]&#65533;z&#65533;&#988;4&#65533;&#65533;/&#65533;&#65533;f5&#65533;&#65533;&#65533;-f_|c&#65533;6&#65533;&#65533;L&#65533;J&#1759; ED&#65533;&#65533;&#65533;MB>&#65533;&#65533;&#65533;S*"]r&#65533;Li&#65533;&#65533;*&#65533;{&#65533;&#65533;w&#21777;&#65533;,z%S#]&#65533;f&#65533;-=&#1148;&#65533;v&#1404;f6kW1&#65533;miKC&#65533;&#65533;&#65533;&#1457;&#65533;&#5577;&#433;&#65533;d&#65533;F&#65533;&#65533;"&#65533;fy&#65533;&#65533;&#65533;&#1430;&#65533;&#1816;&#65533;&#65533;&#65533;&#65533;5&#65533;&#65533;&#65533;&#65533;&#65533;&#65533;&#65533;wA&#65533;&#65533;M~Yk&#65533;5S&#65533;k.&#65533; 
e&#65533;2&#65533;&#65533;{&#65533;&#65533;bQ!{\V&#65533;&#65533;&#65533;&#65533;&#65533;O&#65533;G&#65533;&#834;&#65533;a&#65533;&#65533;Ie&#65533;&#65533;Y&#65533;V`&#65533;6i&#65533;1&#65533;&#65533;&#65533;F6f&#65533;&#65533;EE|rrG&#65533;>&#65533;{&#65533;=&#65533;&#65533;&#65533;V&#65533;I!&#1642;&#65533;&#65533;os&#65533;T&#65533;&#65533;P&#65533;&#65533;&#65533;&#65533;&#65533;&#65533;?&#756;&#65533;&#65533;=oz&#65533;o&#65533;&$!P[&#65533;&#65533;&#65533;F&#65533;Q&#65533;	&#65533;&#65533;{&#65533;G!d J&#65533;&#65533;&#65533;&#65533;&#65533;Nu&#65533;&#65533;&#65533;F&#65533;s&#65533;&#65533;&#65533;&#65533;&#65533;&#65533;!&#65533;	n&#65533;&#65533;&#65533; &#65533;fQ85E&#811;&#65533;'&#65533;3&#65533;"&#65533;Q~&#65533;=))&#369;&#65533;&#65533;	&#65533;4Ec&#65533;&#65533;&#65533;&#65533;&#65533;&#65533;sJ&#65533;&#65533;C&#65533;B&#65533;&#65533;&#65533;&#65533;&#65533;&#65533;eD&#65533;&#65533;&#65533;[^&#65533;&#65533;%&#65533;Y&#65533;&#65533;]s*&#65533;&#65533;&#65533;L&#65533;:&#65533;=&#65533;u&#65533;m&#65533;+R&#65533;&#65533;L&#65533;&#65533;Yr&#65533;b&#65533;L&#65533;`&#65533;&#65533;&#65533;&#65533;w&#65533;&#65533;=&#65533;s,&#65533;&#65533;L9j&#65533;E{&#65533;g&#155;&#65533;y&#65533;&#65533;&#65533;!&#65533;&#65533;&#1110;&#65533;&#65533;&#65533;b&#65533;&#65533;&#65533;&#65533;|&#65533;&#65533;&#65533;&#65533;&#65533;(&#65533;D&#65533;&#65533;&#65533;&#65533;6&#65533;&#65533;&#65533;`&#65533;4=&#65533;&#65533;_&#65533;5&#65533;&#65533;&#65533;4&#229;v&#65533;yX&#65533;&#1534;&#65533;&#65533;eo&#65533;"&#65533;&#65533;kp[S&#65533;&#65533;&#65533;i&#65533;?|&#65533;&#65533;&#65533;&#65533;&#32112;&#65533;&#65533;&#65533;2&#65533;&#65533;{&#65533;&#65533;ai&#65533;&#65533;&#65533;[]&#65533;n&#65533;m&#65533;}&#65533;&#734;&#65533;&#1831;&#65533;&#1659;2j&#65533;&#65533;&#65533;&#65533;Cdw&#994;{f>&#1117;1&#65533;N&#65533;M?&#65533;-p&#65533;&#65533;&#65533;T&#1242;u&#65533;[&#1717;L8&#65533;&#65533;2&#65533;&#65533; &#65533;&#65533;8&#65533;r&#65533;&#65533;y&#65533;&#65533;&#65533;&#65533;&#65533;=&#65533;:&#65533;;&#65533;A&#65533;&#65533;'&#65533;&#65533;C0&#65533;&#65533;&#65533;&#65533;&#65533;e&#65533;&#65533;`&#65533;F2&ma&#65533;+1G&#65533;>?&#65533;k@&#65533;&#65533;	&#65533;&#65533;&#65533;&#65533;:&#65533;<>&#65533;1&#65533;&#245;&#65533;y&#65533;&#65533;8&#65533;&#65533;B!&#65533;'&#65533;&#65533;@&#65533;>&#65533;&#65533;c,I&#65533;
&#65533;XB\&#65533;zA&#65533;b&#65533;i&#1256;-sA-&#65533;&#65533;D&#1194;J&#1771;]&#65533;^b2kW&#65533;0&#65533;&#65533;&#65533;f&#65533;0&#65533;&#65533;;&#65533;&#65533;&#65533;9&#65533;C&#65533;9&#65533;&#65533;&#65533;CY&#65533;'&#65533;&#65533;>?&#65533;&#65533;8A&#65533;-&#65533;a&#65533;&#65533;3&#65533;&#65533;b&#65533;&#65533;{&#65533;Li	&#515;D&#65533;&#65533;8&#65533;&#48177;8&#65533;&#65533;&#65533;&#65533;:&#780;&#65533;H&#65533;&#65533;D&#65533;&#1049;h!&#65533;P&#65533;&#65533;&#65533;&&#65533;&#65533;*$@Al-&#65533; &#65533;&#65533;>c>&#65533;&#65533;&#65533;&#65533;&#1923;&#65533;NiDy&#65533;&#65533;&#65533;=)&#65533; &#65533;:&#65533;SKE;SE&#65533;&#65533;&#65533;&#65533;T<DC&#65533;s&#65533;&#65533;tS&#65533;&#65533;Gr&#65533;&#65533;	!l4&#65533;&#65533;C3_&#65533;$fr&M&#65533;q&#1299;&#65533;&#65533;&#65533; +&#65533;&#65533;&#65533;&#1278;
&#65533;4*42&#65533;&#264;:&#65533;&#65533;J8&#1617; &#65533;A]&#65533;&#65533;A$&#65533;&#65533;&#1273;&#65533;&#65533;&#65533;&#65533;A#&#65533;S1L&#65533;r&#65533;&#65533;P!`	&#65533; &#65533;&#65533;b`&#65533;&#65533;&#65533;R&#65533;&#65533;&#3972;&#65533;&#65533;&#65533;&#65533;8&#65533;&#65533;G\:&#65533;&#340;$f&#65533;G&#65533;&#65533;/S&#1688;&#65533;&#1581;+&#65533;&#65533;@&#65533; kA&#65533;&#65533;(&#65533;&#65533;E&#65533;&#65533;>`&#1854;&#65533;&#65533;&#65533;t&#65533;KT&#65533;c&#65533;&#65533;&#65533;&#65533;&#65533;&#65533;&#65533;&#65533;m&#65533;F&#65533;6&#65533;&#65533;X&#65533;&#65533;&#65533;&#65533;C&#65533;&#65533;&#686;&#1811;{8&#65533;/&#65533;&#65533;+&#65533;&#65533;DT+$&#65533;4&#65533;9<D&#65533;&#65533;rx&#65533;dK&#65533;X&#65533;&#376;&#1836;$&#65533;&#65533;&#65533;UaHL&#65533;J&#1008;&#65533;&#65533;`&#65533;C0&#65533;&#747;&#65533;&#65533;/ty&#65533;&#31471;&#65533;G&#1805;`6XL&#65533;&#65533;$&#65533;&#65533;&#65533;EO&#65533;EC&#65533;&#65533;&#1699;=&#65533;(&#65533;&#65533;&#65533;&#65533;&#65533;j&#65533;&#65533;7&#65533;{A&#475;&#65533;&#65533;PC&#65533;&#65533;&#65533;xA&#65533;&#8884;;&#65533;u#3&#65533;k78S&#65533;mR&#65533;&#65533;&#65533;&#65533;&#65533;P&#65533;&#65533;K&#65533;&#65533;4&#65533;&#65533;LOk$&#65533; "&#65533;!0$K&#65533;$	&#65533;&#65533;&#65533;&#65533;bD*&#65533;\&#263;aI&#65533;&#65533;&#65533;&#65533;hI&#65533;B$&#65533;/&#65533;\&#65533;w+N&#65533;&#45094;5&#65533;&#65533;&#65533;&#65533;3&#65533;qN&#65533;H#&#65533;&#65533;&#65533;[8&#65533;h8&#65533;&#65533;N&#65533;:I&#65533;$>L-%(#&#65533;&#65533;&#65533;8%#&#65533;&#65533;`&#151;{'\z"&#65533;,&#65533;:W&#65533;&#65533;&#65533;&#972;9&#65533;&#65533;H&#1041; I&#65533;N&#65533;c2&#65533;&#65533;c!&#65533;&#65533;.&#65533;&#65533;&#65533;<3&#65533;T&#65533;&#65533;Q&#65533;&#65533;;&#65533;(&#65533;gi&#65533;*aFZjK&#65533;s	&#65533;l&#65533;d&#65533;L\&#65533;5F&#65533;&#65533;&#65533;<&#65533;&#65533;S&#65533;w&#65533;&#65533;&#65533;&#65533;&#65533;E&#65533;&#65533;&#65533;]&#65533;&#1682;&#65533;,&#65533;=&#628;&#65533;&#65533;&#65533;&#65533;aP[L>&#65533;|&#65533;<&#65533;&#65533;&#65533;3&#65533;&#65533;&#65533;&#65533;&#65533;F&#65533;&#65533;&#65533;&#65533;^,Vd&#65533;B&#65533;E&#65533;&#65533;&#1556;P0D&#65533;&#65533;K?&#65533;&#65533;&#65533;&#65533;&#65533;Mn&#65533;&#65533;kR'E&#65533;D&#65533;9&#65533;
E&#65533;9&#65533;}+1F4&#65533;x&#65533;&#65533;`8!|(&#65533;4&#65533;&#65533;&#65533;&#65533;&#1657; l&#65533;&#65533;I&#65533;&#65533;2Vi&#65533;D-G9	&#65533;j&#65533;6&#65533;&#65533;&#65533;L/&#65533;&#65533;&#65533;,:Sb&#65533;9$&#65533;G&#65533;	&#65533; O&#65533;&#65533;*&&#65533;&#65533;qY&#65533;&#65533;&#65533;Z&#65533;&#65533;K&#65533;%%&#65533;P!&#65533;k&#65533;&#1282;&#65533;Of&#65533;&#65533;n&#522;(&#65533; &#798;(&#65533;&#65533;C&#65533;s$I&&#65533;`&#65533;V&#65533; 8A&#65533;C&#65533;&#65533;&#65533;&#65533;J7d&#65533;{&#65533;&#65533;&#65533;(&#65533;&#65533;`QO&#48880;&#65533;&#65533;*K%&#65533;&#65533;&#65533;&#65533;S&#65533;&#1338;&#65533;1&#65533;&#1191;Z<&#420; &#65533;&#65533;t&#65533;x(y&#65533;W&#736;&#1481;<&#65533;)E&#720;,&#65533;3R&#65533;6&#1939;&#65533;_E>&#65533;H&#65533;&#65533;E&#65533;*&#65533;l&#65533;a$&#65533;&#65533;(&#65533;\:-&#65533;{&#7382;5z	&#65533;&#1610;&#65533;*&#859;&#65533;&#1488;&#65533;d=&#65533;K&#65533;Pc&#65533;&#65533;A&#65533;m&#65533;&#65533;&#65533;c&#1001;&#65533;&#1578;&#65533;&#65533;&#65533;&#65533;ZKz&#65533;&#65533;.&#65533;Z&#65533;%&#65533;&#65533;,&#65533;&#65533;N&#65533;&#65533;&#65533;y&#65533;&#65533;9&#597;&#65533;&#65533;&#17509;Fy&#65533;S&#65533;&#65533;&#65533;'&#65533;&&#65533;&#65533;&#65533;j&#739;tF&#65533;&#65533;&#65533;T2R#&#65533;1&#65533;O&#65533;&#65533;&#65533;&#65533;'&#65533; &#65533;	W%t&#1048;5?&#65533;-&#65533;&#65533;'&#65533;&#65533;7&#65533;&#65533;9|&#65533;"@&#65533; j&#65533;V&#65533;&#65533;#&#65533;y2&#1289;&#65533;J;&#65533;\;ue7&#65533;&#65533;&#65533;J&#65533;&#65533;&#1557;&#1890;&#65533;&#65533;A&#65533;&#65533;&#65533;&#65533;&#65533;TT&#65533;I&#65533;&#65533;z&#65533;&#65533;y	&#65533;16.&#65533;L"%RYD&#65533;&#65533;u&#65533;&#1590;&#65533;&#65533;&#65533;&#65533;&#472;&#65533;&#65533;&#735;z&#65533;X&#65533;RU	 +&#65533;(&#65533;]&#65533;&#65533;}E&#65533;Z&#65533;"&#65533;&#65533;3B&#65533;#e&#65533;&#65533;u&#65533;&#65533;&#65533;^Z*&#65533;(&#65533;X&#65533;&#65533;&#395;&#65533;&#65533;\&#805;&#65533;&#65533;&#65533;_&#65533;&#65533;	Z&#65533;'qI;i\R4&#65533;g&#65533;;&#65533;&#65533;&#65533;&#65533;&#65533;&#65533;&#65533;&&#65533;&#65533;&#65533;
&#65533;&#65533;E&#65533;&#65533;&#65533;&#65533;&#65533;&#65533;&#65533;&#65533;3s&#65533;&#1182;&#65533;&#65533;&#65533;&#65533;UCaO&#881;&#65533;'&#65533;&#65533;k&#65533;
&#65533;){`&#65533;&#65533;`v8&#65533;u&#65533;&#65533;&#65533;&#65533;KB&#65533;&#65533;Kr/&#65533;l&#65533;&#1821;&#65533;A&#65533;](&#65533;M&#65533;&#65533;&#65533;btb&#65533;&#1917;1&#65533;&#497;&#65533;<&#65533;W&#65533;`&#65533;&#65533;&#65533;&#65533;/&#65533;&#65533;&#517;&#65533;&#65533;&#65533;&#65533;&#65533;&#65533;&#65533;&#65533;&#65533;Q&#65533;-ZD&#65533;&#65533;<f&#45577;@&#65533;&#65533;&#690;&#65533;&#65533;4&#65533;bV&#65533;Z&#65533;&#65533;b)&#65533;q&#65533;&#65533;&#65533;&#65533;J&#65533;&#65533;B&#65533;&#65533;&#65533;K&#65533;s&#49878;&#65533;&#65533;&#65533;0&#65533;a:&#65533;&#65533;.>&#65533;<&#65533;&#65533;&#65533;Q)&#65533;&#65533;(&#65533;n3&#65533;&#65533;wp&#65533;v&#540;v$Z&#1222;j&#65533;nPB&#65533;&#65533;&#65533;!&#65533;Z&#65533;'$$&#65533;-&#65533;&#33900;P&#65533;&#65533;*&#65533;5&#65533;&#65533;9&#65533;&#65533;_v&#65533;&#65533;&#65533;&#788;`&#65533;&#65533;&#531;]&#65533;g&#65533;>r&#65533;jf&#65533;H&#65533;&#65533;&#65533;&#65533;&#65533;&#65533;&#65533;&#65533;&#65533;&#65533;-d!&#65533;&#65533;3&#65533;z&#65533;&#1956;a&#65533;p&#65533;&#288;ZC&#65533;g&#65533;&#65533;8&#65533;&#65533;:&#65533;&#65533;?&#65533;r
s&#65533;&#65533;&#65533;&#65533;&#65533;J&#65533;K&#65533;g&#65533; &#65533;&#1664;-S&#1642;x@&#65533;&#65533;&#65533;)&#65533;&#65533;&#65533;u&#65533;o&#65533;m&#65533;k&#65533;&#65533;lhd@b &#65533;`&#65533;Yx&#65533;g&#65533;&#65533;u&#65533;&#65533;&#65533;["5&#65533;
0\Z&#47717;&#65533;&#65533;&#65533;|A&#65533;U&#65533;V&#65533;&#65533;	X"&#34614;&#65533;~j&#65533;6
&#65533;&#65533;-j&#65533;j&cQ9&#1552;&#65533;/&#65533;&#65533;f&#65533;&#65533;\afza-&#65533;_n6&#65533;H&#65533;<G&#65533;&#930;=
&#1386;4U&#65533;&#65533;&#65533;&#65533;&#65533;&#65533;!&#65533;!&#65533;x&#1941;:&#65533;&#65533;x&#65533;&#65533;0I$&#65533;"5&#65533;I&#65533;bkI7&#65533;jY_OVhP&#1449;&#65533;&#65533;u&#65533;&#65533;r&#65533;j&#65533;&#65533;hpc(f8&#65533;\&#65533;Yh&#65533;S8&#65533;RpC&#65533;&#65533;t&#65533;&#65533;&#65533;&#65533;&#65533;&#65533;
&#65533;e&#65533;&#65533;&#65533;&#65533;&#7977;c*&#65533;6&#65533;&h][&#65533;z&#65533;#&#65533;&#65533;?&#65533;&#1558;&#65533;|$&#65533;&#65533;&#65533;&#65533;z&#65533;-&#65533;{&#65533;mI&#65533;	@[&#65533;7r@0&#65533;'#q&#65533;&#65533;V h&#65533;*&#65533;[&#65533;&#65533;&#65533;&#65533;I	&#65533;%#R&#65533;1&#65533;&#65533;&#65533;@&#65533;g&#65533;`g&#65533;W&#65533;C&#65533;[Q&#65533;&#65533;4LvX&#65533; +&#65533;&#65533;4&#65533;L>&#65533;&#65533;&#663;&#65533;@&#65533;Xh&#65533;&#65533;&#65533;{0&#65533;h0&#65533;`&#65533;chhp&#65533;eH&#65533;c8c &#65533;`&#65533;&#65533;]&#65533;&#65533;XP&#65533;P&#65533;&#65533;F&#65533;58&#65533;Q&#65533;y&#65533;{&#65533;.&#65533;#&#65533;C&#65533;p	a9&#65533;&#65533;P&#65533;&#65533;&#1065;&#65533;&#65533;&#65533;>&#65533;*N(cf&#65533;1&#65533;QE[&#65533;N&#65533;&#65533;&#65533;&#65533;&#65533;~&#65533;&#65533;~9[K&#65533;a5(/&#65533; ?q_&#65533;[3&#65533;Ec&#65533;&#65533;"&#65533;,&#65533;&#65533;0&#1883;L&#288;&#65533;&#65533;&#529;&#65533;&#65533;dp&#65533;&#65533;Sk	&#65533;r&#65533;&#65533;)&#65533;[TuJ&#65533;&#65533;o&#65533;&#1403;&#65533;&#65533;C&#65533;[{&#65533;'&#65533;-&#65533;|&#65533;&#65533;&#65533;&#23779;0!&#65533;&#65533;){&#65533;b&#65533;&#65533;W&#65533;&#65533;Z&#65533;^&#65533;&#65533;_0tC&#65533;]&#65533;&#65533;Y&#65533;U&#65533;&#65533;F&#65533;&#65533;:`&#65533;-&#65533;Ipu&#65533;$ &#65533;P&#65533;k	'}&#65533;
&#65533;&#65533;&#65533;,&#65533;&#65533;&#65533;&#65533;&#65533;&#65533;&#65533;"U&#65533;&#65533;&#65533;u&#65533; &#65533;"o&#65533;&#65533;&#65533;+_&#65533;I&#65533;(&#65533;&#65533;u&#65533;&#65533;&#65533;&#65533;TWu O&#65533;&#65533;&#65533;&#65533;&#65533;Q&#65533;O	&#65533;Jq&#65533;S&#65533; &#65533;&#65533;-'&#65533;BqY"&#65533;&#160;2d&#65533;&#65533;&#65533;o]&#65533;&#65533;7l&#65533;&#65533;6&#65533;@&#65533;&#65533;4&#65533;&#65533;&#65533;AV&#65533;4!&#65533;8&#65533;&#65533;&#65533;&#65533;&#65533;&#65533;rE&#65533;Ze &#65533;&#65533;kY46&#65533;~&#65533;!K&#65533;&#65533;&#65533;&#65533;&#65533;&#65533;z&#65533;&#65533;b&#65533;Z&#65533;&#65533;Z&#65533;Y&#65533;\&#517;&#65533;&#65533;&#65533;&#65533;Y&#65533;&#65533;WhG78&#65533;0(/&#65533;A&#65533;&#65533;m&#65533;&#65533;&#65533;|&#65533;Wy6a&#65533;1T&#65533;
&#65533;#&#1838;&#65533;&#65533;&#65533;%&#65533;&#65533;&#65533;j&#65533;&#65533;&#65533;V&#65533;&#65533;^gX.Y&#65533;	&#65533;W&#65533; q&#65533;&#65533; &#65533;&#65533;&#65533;&#65533;&#65533;&#65533;&#65533;&#65533;F^&#65533;s62@&#65533;x&#65533;w"&#65533;Q&#65533;*o`&#1597;&#65533;&#65533;N&#65533;z&#65533;}&#65533;p&#65533;zC&#65533;&#65533;&#65533;&#65533;&#65533;&#65533;Z&#65533;&#65533;&#65533;&#65533;Wd|&#65533;^&&#65533;ugw7&#65533;&#65533;'&#65533;4GG6&#65533;7&#65533;{0&#65533;(&#65533;'&#65533;!3UQh@&#65533;$zh&#65533;k&#65533;]&#65533;\&#65533;&#65533;X&#65533;Y`tY&#65533;&#65533;UP&#65533;U L5&#65533;+&#1538;1&#65533;0&#65533;HH&#65533;&#65533;&#1385;p$9zJ&#65533;A&#65533;XE]&#65533;)&#65533;/&#65533;U&#65533;&#65533;&#65533;&#65533;&#65533;&#65533;vFl1&#1983;u).&#65533;&#65533;&#65533;n&#65533;&#65533;o&#65533;&#65533;&#65533;5&#65533;r&#65533;wE2&#65533;&#65533;&#65533;C&#65533;&#1664;&#65533;&#65533;~&#65533;&#2010;f&#65533;:&#65533;@S&#65533;I]&#65533;S9'&#65533;&#65533;/C&#65533;&#65533;!&#65533;&#65533;&#65533;A&#65533;&#65533;&#65533;`Q&#65533;&#65533;&#65533;z-&#65533;op&#65533;Nom
!&#65533;H&#65533;5&#65533;&#65533;&#65533;&#65533;w&#65533;&#65533;&#603;G&#65533;&#65533;={&#65533;&#65533;1l&#35873;&#136;&#65533;*&#65533;&#65533;&#65533;"&#396;7r&#65533;&#65533;&#65533;#&#526;&#899;&#65533;J&#65533;&#65533;&#1181;3&#65533;&#65533;e&#65533;q&#65533;&#129;&#65533;f&#65533;&#1783;&#65533;&#65533;v~.&#65533;&#927;A&#65533;%:&#65533;&#65533;t&#46518;{W&#65533;&#65533;&#144;R&#65533;:t&#65533;&#65533;&#65533;.^&#65533;v&#1642;E&#65533;+W&#65533;R&#65533;2e&#65533;&#1317;>c&#65533;@&#65533;2&#65533;&#65533;1`&#65533;&#65533;&#65533;G&#65533;.^&#65533;#&#65533;%&#65533;X&#65533;^&#65533;z&#65533;&#65533;&#65533;&#843;g&#65533;]Sx&#65533;&#1777;[&#65533;]&#65533;t&#65533;Z&#65533;$W&#65533;&#65533;8&#728;&#729;;GsQ&#65533;1&#65533;&#65533;&#65533;L&#65533;&#65533;ip=Q&#65533;&#65533;&#65533;&#65533;&#65533;&#1583;a{&#1782;&#65533;[7&#65533;&#65533;p&#65533;&#65533;i&#65533;'&#65533;B&#65533;/^4kq&#65533;d&#65533;Z99s&#65533;&#65533;&#65533;&#65533;\y9&#65533;&#65533;O/7*zsg&#983;&#65533;y>&#65533;N&#65533;du&#42154;Ow~=:&#65533;I&#1517;W&#65533;N&#65533;&#65533;u&#65533;R&#65533;t&#65533;&#65533;`&#65533;&#65533;&#65533;&#65533;D&#65533;Y&#65533;&#65533;C#)H&#65533;=NT_&#65533;&#65533;&#65533;Zx!&#65533;2&#65533; &#65533;
&#65533;&#65533;!&#65533;&#65533;&#65533;&#65533;&#65533;&#65533;5&#65533;Fmh"&#65533;&#65533;&#65533;&#65533;&#65533;&#65533;8&#65533;&#65533;&#65533;=&#65533;&#65533;&#65533;&#65533;3&#65533;;&#65533;&#65533;<&#65533;`&#65533;V&#65533;&#65533;_"&#65533;b&#65533;5Y&#65533;&#65533;Qj8%&#65533;&#65533;CA&#65533;f&#65533;&#65533;}&#65533;yy&#65533;e&#65533;&#804;O&#65533;&#65533;&#65533;8i&#65533;D&#65533;O&#65533;eF^~&#65533;$&d&#65533;VI&#65533;:&#65533;&#65533;/&#65533;&#65533;b-&#65533;&#65533;&#65533;&#65533;*&#65533;&#65533;"&#65533;(&#65533;dRHU(!&#65533;h&#65533;qX&#65533;&#65533;&#65533;;wj&#65533;&#65533;^*&#65533;#&#65533;&#65533;#O&#65533;&#65533;	&#65533;S&#65533;&#65533;&#466;g&#65533;Sg&#65533;&#65533;D&#65533;&#65533;&#65533;gN&#65533;&#65533;v&#65533;L&#65533;Qg&#65533;L?mG&#65533;8&#65533;&#65533;&#65533;&#65533;&#65533;y&#65533;7&#65533;1&#65533;&#65533;&#65533;&#65533;*&#65533;&#65533;&#65533;j&#65533;&#65533;f8&#65533;i&#1757;&#65533;&#65533;B&#65533;h&#713;&#65533;mt&#65533;&#65533;Zn&#65533;&#65533;&#65533;&#65533;&#65533;.&#65533;Z&#1964;&#65533;Av&#65533;&#65533;&#65533;&#65533;&#65533;&#65533;d&#65533;&#4574;{&#65533;&#65533;&#65533;&#65533;~&#65533;&#65533;&#65533;AhQBvjz&#968;|5&#65533;)&#65533;K&#1824;E
"&#386;$&#65533;&#65533;&#65533;&#65533;&#65533;&#65533;]&#65533;&#65533;&#65533;&#65533;&#65533;(c&#65533;&#65533;&#65533;d<e&#65533;&#65533;@&#65533;&#65533;&#1571;&#65533;<&#65533;&#65533;&#65533;x&#65533;q&#65533;&#65533;&#65533;-`&#65533;;&#65533;&#65533;I&#2021;&#65533;&#65533;&#65533;Rc&#65533;&#65533;9?&#65533;&#65533;O&#65533;&#65533;]t&#65533;&#65533;)&#65533;&#65533;&#65533;&#65533;&#65533;&#65533;H&#65533;&#65533;K&#65533;&#65533;&#65533;&#65533;X&#65533;&#65533;B
(&#65533;|R	!nhA&#65533;]&#65533;&#65533;&#65533;i&#65533;Q&#65533;&#65533;&#65533;&#65533;0&#1605;OH&#65533;`&#65533;&#65533;&#65533;&#65533;L&#65533;&#65533;&#65533;z&#65533;$&#65533;z&#65533;&#65533;&#65533;&#65533;/&#65533;g]v&#65533;u^&#65533;&#65533;b&#65533;V&#65533;&#65533;@g&#65533;&#65533;YK&#65533;:&#65533;&#1182;>&#65533;i&#65533;jF:&#65533;G&#65533;&#65533;&#65533;toV&#65533;9&#65533;{&#65533;&#65533;&#50627;&#65533;&#65533;&#62999;&#65533;&#65533;Q_&#65533;&#65533;E&#65533;j&#65533;&#65533;Q&#65533;&#65533;8oL`&#65533;
nHd`P.&#65533;"&#65533;&#65533;&#65533;&#65533;t&#65533;&#65533;&#65533;"&#65533;&#65533;&#65533;<#&#65533;Cw<&#1553;&#65533;x&#65533;&#65533;&#65533;'D*&#65533;&#65533;&#65533;&#65533;#J&#65533;&#65533;&#65533;@&#65533;&#65533;4&#65533;&#65533;)4&#65533;&#65533;&#65533;&#65533;&#65533;x&#65533;&#65533;F&#65533;R&#65533;&#65533;&#65533;,Mp}3r&#65533;&#65533;&#65533;'z8&#65533;B&#65533;&#65533;`&#65533;8&#65533;2&#65533;&#65533;J2&#65533;P&#65533;&#65533;B&#65533;&#772;&#65533;&#178;&#65533;&#65533;&#65533;n&#65533;H &#65533;&#65533;;&#65533;1cC&#65533;&#65533;&#65533;&#65533;J!&#65533;Ot"&#65533;&#65533; &#1056;&#65533;*T&#65533;
\&#65533;P0La&#65533;&#65533;F;n&#65533;&#382;x(&#65533;12&#65533;z&#65533;&#65533;&#65533;G=&#65533;&#65533;&#65533;&#65533;&#65533;&#65533;&#39697;3&#65533;&#65533;&#1883;l&#65533;&#1697;&3&#65533;aS&#65533;fr&&#1392;76&#65533;7&#65533;&#1549;f&#65533;&#65533;&#65533;&#65533;&#65533;&#65533;E&#65533;Z&#462;p&#65533;&#65533;w"y&#65533;&#65533;&#65533;%&#65533;&#65533;&#65533;&#148;&#65533;&#65533;`2;&#65533;&#65533;$(&#65533;&#65533;|&#65533;&#65533;=&#65533;*&#65533;d&#65533;&#65533;{&#65533;P`*&#65533;K&#65533;&#65533;$&#65533;&#65533;&#65533;&#65533;h{B&#65533;&#65533;]^&#65533;aFS&#65533;&#1511;&#65533;&#65533;&#65533;e@&#65533;&#584;f&#65533;z&#65533;&#65533;&#65533;4&#65533;&#65533;&#65533;l&3&#65533;d?&#65533;&#65533;&#65533;&#65533;VMk&#65533;q)&#1964;&#65533;~&#65533;&#65533;E3&#65533;5;` &#65533;9&#65533;&#65533;&#65533;&#65533;T*&#65533;&#2006;&#65533;)&#65533;&#65533;lh:&#65533;&#65533;x	1#=&#65533;$%&#65533;\QT&#13536;&#65533;&#65533;8&#65533;k&#65533;&#65533;&#414;&#65533;2&#65533;D&#65533;A&#65533;s`&#65533;&#184;&#65533;+R1&#65533;M\&#65533;GL&#65533;&#65533;%\S&#65533;&#65533;&#65533;&#65533;.pa
X&#65533;,&#65533;&#65533;&#65533;c&#65533;&#65533;&#65533;&#65533;&#65533;&#65533;k.&#65533;y&#65533;&#65533;U&#65533;&#65533;&#65533;&#65533;=w&#65533;+Jf&#65533;&#65533;&#65533;&#65533;,&#65533;&#65533;&#65533;&#65533;M&#65533;rs&#65533;&#65533;F7&#65533;&#65533;7&#65533;&#65533;&#65533;em#&#65533;81(&#65533;:T&#65533;&#65533;&#296;I&#65533;&#65533;v&#65533;&#65533;&#65533;+&#65533;&#65533;%\&#65533;*&#1529;&#65533;&#65533;=&#65533;a&#65533;j&#65533;&#65533;&#65533;%&#65533;&#65533;&#65533;&#65533;2?&#65533;H3=&#65533;TjJ&#65533;$&#65533;,&#65533;Z&#65533;&#65533;1!&#65533;
.&#945;&#65533;d&#65533;@ &#65533;&#65533;S&#65533;GUl&#65533;7XM&#65533;E&#65533;<&#65533;4&#65533;c&#65533;)N&#65533;&#65533;&#65533;i&#65533;&#65533;5cKM&#65533;&#65533;&#65533;&#65533;&#65533;&#65533;&#65533;&#65533;&#65533;&#65533;&#65533;&#65533;Dr"&#65533;"&#65533;&#65533;&#65533;i&#65533;&#65533;&#65533;c.&#65533;t&#65533;l
M&#65533;8&#65533;5tc&#65533;&#65533;&#65533;<&#65533;A&#65533;a&#65533;&#65533;('.Q	I(&#65533;k&#65533;B&#65533;&#65533;-X&#65533;
V&#65533;&#65533;&#65533;&#65533;-t&#65533;p&#65533;_&#65533;&#65533;O'u&#65533;}df&#65533;&#65533;Y&#65533;*s&#65533;4W&#65533;&#65533;&v}&#65533;].h&#65533;e&#65533;&#65533;@56&#65533;l&#1413;&#65533;&#65533;aCrx7&#65533;\&#65533;"&#65533;&#65533;&#65533;^qF:%&#65533;$&#65533;&#1989;bO&#65533;&#65533;&#65533;&&#65533;\*&#65533;eJ&#65533;&#65533;X&#65533;he*W&#38821;&#65533;&#65533;[&#65533;&#65533;&#496;&#65533;&#65533;&#65533;b}a&#65533;&#65533; &#65533;&#65533;%c&#65533;b&#65533;t&#65533;-h&#65533;N&#1629;&#65533;&#65533;&#65533;&#65533;nv*&#65533;s&#65533;&#65533;-c&#65533;q&#65533;&#1042;&#65533;&#65533;mhY'3&#65533;9&#65533;bV&#65533;&#65533;&#65533;&#65533;#&#65533;&#1209;&#65533;&#65533;&#65533;5}&#65533;&#65533;=&#65533;&#65533;&#65533;&#65533;&#519;&#65533;&#65533;d&#65533;&#65533;R&#65533;&#65533;&#65533;p&#486;gXbm&#65533;}D;&#65533;!&#65533;&#65533;&#65533;&#65533;F1&#65533;&#65533;Z&#65533;"&#65533;&#65533;&#65533;#&#65533;&#65533;-@&#65533;	S&#65533;&#65533;p)X!&#65533;\&#65533;&#65533;&#65533; &#65533;a&#65533;c&#65533;[&#65533;&#65533;&#65533;nFzU&#65533;q&#65533;\+<Eu&#65533;eEMM&#65533;!&#65533;&#65533;&#65533;&#65533;&#1644;{]&#65533;&#65533;Slb&#1528;&#65533;pU
&#65533;&#65533;S9&#65533;k&#65533;&#65533;y76&#65533;}&#65533;&#65533;&#65533;2&#65533;&#65533;z|m&#65533;&#65533;&#65533;&#65533;&#65533;&#65533;&#65533;&#65533;&#65533;$&#65533;0[#VA.
ZcQ&A&#65533;&#65533;&#65533;&#65533;3{&#65533;mu&#65533;&#65533;k&#65533;_*I&#65533;&#65533;&#65533;&#175;{&#65533;&#65533;&#65533;&#65533;&#65533;&#65533;&#65533;&#65533;8&#65533;&#65533;&#65533;fg3&#65533;&#1676;&#65533;>&#34926;+q&#65533;[&#65533;)J&#65533;&#65533;&#65533;&#65533;=f&#65533;&#1243;&#65533;&#405;v&#65533;Ga&#1092;&#65533;b&#65533;n&#65533;&#65533;&#65533;&#65533;&#28294;&#65533;&#65533;;&#641;&#65533;fc&#65533;&#65533;E)4&#65533;=&#65533;&#65533;	G8&#65533;&#65533;&#65533;&#65533;-`&#65533;
V&#65533;zI&#65533;`BC&#65533;*/&#65533;&#65533;&#65533;&#65533;&#65533;L&#65533;$WU&#65533;#&#65533;o5&#65533;r&#65533;i,V&#65533;&#65533;&#65533; &#65533;&#65533;&#65533;&#65533;V&#65533;&#65533;&#905;&#65533;&#65533;&#65533;&#65533;JV&#65533;&#65533;$&'&#65533;&#65533;P&#65533;&#65533;&#65533;0Q&#65533;\&#1518;J&#65533;&#65533;&#65533;&#65533;&#65533;?6H,&#65533;(&#65533;:&#65533;[&#65533;&#65533;FdA&#65533;&#65533;&#65533;Q&#65533;&#65533;&#65533;N0&#438;1&#65533;&#65533;g&#1788;&#65533;&#65533;^r&#1742;k&#65533;j&#65533;m&#65533;g>mv&#65533;&#65533;&#65533;<&#65533;&#65533;&#65533;T~'&#65533;q}&#65533;>&#65533;&#65533;&#65533;&#65533;&#65533;&#65533;&#65533;&#65533;&#65533;&#937;&#65533;Sv&#65533;&#65533;j&#65533;&#65533;,e&#65533;&#65533;l~&#65533;&#65533;r`&#65533;&#65533;PF0~h&#65533;K&#65533;F&#65533;&#65533;&#65533;&#65533;*da&#65533;U`o&#65533;&#65533;+&#65533;&#65533;p&#65533;&#65533;&#65533;&#65533;q&#65533;L&#65533;&#65533;h&#2039;&#65533;&#65533;Ys&#65533;FA&#65533;&#1074;&#65533;UM&#65533;m&#65533;&#65533;&#65533;&#65533;8[h&#65533;&#65533;R&#65533;|&#65533;&#65533;p&#65533;&#65533;d&#65533;\&#65533;U[&#5040;UF&#65533;&#65533;&#65533;&#65533;&#65533;q&#65533;&#65533;&#65533;[&#65533;]&#65533;&#65533;W&#65533;x&#65533;,&#603;&#65533;  &#65533;SM%&#65533;,&#65533;d&#65533;	&#65533;&#65533;"&#65533;&#65533;&#65533;&#65533;&#65533;&#65533;&#18449;&#65533;&#970;qF&#65533;&#65533;&#65533;a&#65533;&#65533;X&#65533;=&#65533;6&#65533;&#65533;j&#65533;T&#65533;&#65533;&#65533;)&#65533;iM&#65533;&#65533;i&#65533;&#65533;&#65533;O&#65533;&#65533;&#65533;&#65533;&#65533;&#65533; &#65533;&#65533;&#531;&#65533;&#65533;&#65533;O&#65533;&#65533;&#65533;&#65533;&#65533;&#65533;&#65533;.&#65533;&#65533;b&#1799;}d&#65533;&#65533;`F&#65533;-R&#65533;&#65533;Q&#65533;&#65533;i$X&#65533;(ES&#65533;&#65533;<&#65533;P&#65533; &#65533;9tC5@3&#65533;.&#514;&#65533;X&#65533;&#65533;&#65533;$H&#65533;0&#65533;0P&#65533;PA@A)n&#65533;P4&#65533; qy
&#65533;<So&#65533;c&#65533;&#65533;J&#65533;Q&#65533;&#65533;&#65533;&#65533;Q&#65533;@&#65533;L&#65533;&#65533;\K&#65533;&#65533;&#65533;I!m4&#65533;&#65533;
}&#65533;w&#65533;e<&#65533;&#65533;T^OE&#65533;&#65533;&#1611;&#1520;&#65533;&#65533;)&#65533;8&#65533;&#65533;&#65533;K&#65533;XF}R]&#65533;&#65533;&#65533;y&#65533;&#65533;&#65533;&#65533;&#1473;&#65533;&#65533;-&#65533;&#65533;=&#65533;&#65533;&#65533;&#65533;&#65533;P&#65533;&#65533;&#65533;&#65533;&#65533;^&#65533;K&#65533;&#65533;`R&#65533;&#65533;f&#65533;&#65533;AFB2`Y&#65533;`\EO&#65533;!&#65533;&#65533;&#65533;E&#65533;&#65533;&#65533;&#65533;Y&#65533;&#65533;&#65533;h&#65533;&#65533;0&#65533;a^&#65533;-A&#65533;&#65533;D&#65533;H&#65533;&#65533;>&#417;&#65533;>&#65533;0&#65533;&#65533;\z&#65533;&#65533;M&#65533;&#65533;&#65533;Ta&#65533;0"w&#65533;GR&#65533;1}&#65533;&#65533;&#65533;	&#65533;&#65533;&#65533;9p&#65533;5L3p&#65533;,&#65533;&#65533;'t&#65533;$&#65533;&#65533;&#65533;&#65533;Ap&#65533;4&#65533;&#65533;eXF&#65533;x`&#65533;4&#65533;c &#65533;&#65533;&#65533;&#65533;&#65533;=\5&#65533;&#65533;F&#65533;&#65533;&#65533;&#65533;8&#65533;&#65533;lM&#65533;Nt&#65533; (&#65533;&#65533;&#65533;&&#65533;&#65533;&#65533;&#65533;@N&#65533;B&&#65533;&#65533;`&#65533;&#65533;&#65533;_&#65533;&#65533;&#65533;&#488;%e^&#65533;&#65533;&#65533;&#65533;&#65533;C&#65533;&#65533;&#65533;n&#65533;&#65533;&#65533;&#65533;&#65533; S&#65533;\&#65533;Oa&#65533;&#65533;&#65533;X*&#65533;&#65533;X&#65533;&#65533;&#65533;&#1614;k&#65533;&l~K&#65533;:&#65533;&&#65533;L&#65533;&#65533;5&#65533;%&#65533;iNK4a&#65533;@&#65533;&#925;S&#65533;&#65533;"&#65533;&#65533;&#65533;&#65533;&#65533;mV:&#65533;Y&#65533;&#65533;&#65533;+U&#65533;c&#65533;
l&#65533;&#65533;U&#65533;h&#65533;&#65533;&#65533;h&#65533;&#65533;<&#65533;pj&#65533;&#641;&#65533;&#505;0&#65533;&#65533;z"&#65533;
)[&#65533;:X&#65533;+}&#65533;h&#65533;f&#65533;D&#65533;&#65533;8t&#65533;5D&#65533;2C0&#65533;&#65533;)&#65533;GA&#65533; &#65533;&#65533;"D&#65533;$4B &#65533;AT&#65533;&#65533;,&#65533;(B&#65533;&#65533;&#65533;5T&#65533;&#65533;gD0&#65533;e&#65533;lqj&#65533;&#717;&#65533;&#65533;&&#65533;fk&#65533;&#65533;&#65533;B&#65533;&#65533;&#65533;z2&#65533;"B&#65533;9&#65533;&#65533;&#65533;U&#65533;&#65533;&#65533;	fj:a&#6758;&#65533;&#65533;&#65533;xT&#65533;&#1163;&#1109;&#65533;i7f&#65533;&#65533;&#65533;&#65533;u&#65533;&#65533;&#65533;#>z&#65533;.]D&#65533;y&&#65533;&#41576;eIleg&#65533;" (U&#65533;\&#65533;&#65533;&#65533;&#65533;\&#65533;&#65533;&#65533;&#65533;i_^[b&#65533;)C&#65533;&#65533;&#65533;&#65533;c&#65533;x&#65533;N&#65533;U0&#65533;&#65533;&#65533;l&#65533;^7&#65533;!&#65533;&#65533;&#65533;&#65533;&#65533;&#65533;&#65533;	f&#65533;&#65533;`&#65533;&#65533;L@&#65533;g&#65533;:&#496; E&#65533;pCWEK&#65533;&#65533;K9&#16856;i&#65533;@&#65533;&#65533;&#65533;&#65533;&#65533;T&#65533;C;&#65533;C&#65533;QC3&#65533;0&#65533;&#65533;+|&#65533;'p&#65533;$,B"@&#65533;(&#65533;B+&#65533;B(\B"&#65533;A&#65533;&#65533;  &#65533;&#65533;A,&#65533;T&#65533;&#65533;&#65533;&#452;&#65533;&#65533;r&#65533;&#65533;*&#65533;m:&#65533;&#65533;&#65533;&#65533;&#65533;@&#65533;&#65533;@&#1893;NEl&#65533;&#65533;o&#65533;&#65533;&#65533;i&#65533;P&#65533;i&#65533;&#65533;&#65533;7&#65533;Y&#65533;	&}&#65533;(%&#65533;&#65533;Z&#65533;U&#65533;&#65533; &#65533;&#65533; &#65533;&#65533;G&#65533;|`^&#65533;&#65533;&#65533;`.&#65533;>&#65533;&#1747;&#65533;F&#65533;&#65533; Y&#65533;!&#500;&#65533;&#154;L&#65533;u&#65533;&#65533;&#65533;&#65533;?ai&#1355;6t&#65533;&#65533;)j&#65533;&#65533;v&#65533;&#65533;$cf&#65533;&#65533;&#65533;&#65533;h&#65533;"&#65533;H&#65533;x&#65533;,&#65533;m&#65533;t}V&#65533;%&#65533;&#65533;&#65533;!N1N&#65533;&#65533;h&#65533;&#65533;\&#152;	&#65533;&#1030;&#65533;&#65533;&#65533;cl&#1556;P&#65533;&#65533;4Xr&#65533;&#65533;&#65533;&#65533;QuP&#65533;&#65533;&#65533;&#1683;&#65533;\fC$&#65533;e&#1673;=&#65533;C8h&#65533;5X&#65533;&#65533;&#65533;j.&#65533;B(&#65533;&#65533;'D&#65533;!#&#65533;B+&#65533;&#65533;+J)\B &#65533;&#65533;&#65533;&#65533;&#65533;h&#65533;l&#65533;2&#65533;&#65533;&#65533;&#65533;/-&#65533;&#65533;2&#65533;.&#65533;&#65533;hVgU&#65533;	1&#65533;ml&#65533;"G&#65533;&#65533;&#728;X"r.&#65533;&#65533;&#58659;;&#65533;@FnJ|&#44965;&#65533;t&#65533;&#65533;^'M&#65533;5&#65533;&#65533;&#65533;&#65533;K&#65533;&#65533;Gq&#65533;S&#573;&#825;L&#5534;&#65533;&#65533;$>&#65533;n&#65533;&#65533;T&#65533;2gn)[:&#1431;q&#65533;&#318;&#65533;&#65533;&#65533;&#65533;&#65533;}&#65533;L&#65533;&#65533;&#65533;k&#65533;P2Z&#65533;fX&#65533;&#65533;p&#65533;t&#65533;&#65533;t&#65533;&#65533;&#65533;&#29976;%&#1630;z &#65533;&#65533;&#65533;m&#65533;&#65533;&#65533;&#65533;&#65533;&#65533;&#344;&#65533;&#65533;&#65533;&#65533;c&#65533;@&#65533;q&#65533;o8&#65533;&#65533;&#65533;&#65533;&#65533;&#521;&#65533;&#65533;~&#65533;+&#65533;&#65533;N9,&#65533;q&#65533;&#65533;&#65533;I&#65533;&#65533;&#65533;P&#65533;&#32519;qLG&#65533;o&#65533;H&#65533;1!	p&#65533;<&#65533;C6L&#65533;	K&#65533;2&#65533;.&#65533;&#65533;*&#65533;B(`B!&#65533;&#65533;&#65533;&#65533;$&#65533;*&#65533;&#65533;*&#65533;&#65533;, ]!&#65533;&#65533;L&#65533;!X&#65533;&#65533;/&#65533;&#65533;<&#65533;n&#65533;YLj&#768;&#65533;&#1288;S&#704;&#65533;&#65533;&#65533;&#65533;l&#65533;&#65533;&#1948;&#65533;6`*i&#65533;&#65533;&#65533;&#65533;,&#65533;&#65533;&#65533;&#65533;@&#65533;&#65533;&#65533;&#65533;&#65533;iaR&#65533;pZ&#65533;&#65533;&#1707;E&#65533;+dV&#65533;&#65533;/&#65533;!&#65533;&#65533;1c&#65533;a0&#65533;&#65533;&#65533;H&#612;&#65533;aP&#65533;&#65533;f&#65533;&#65533;t&#65533;H&#65533;&#229;&#65533;T&#65533;&#65533;5P G&#65533;%&#65533;k&#65533;&#65533;Q&#65533;$&#65533;&#65533;&#65533;&#65533;&#65533;P2&#65533;&#65533;&#65533;"&#65533;&#65533;r&#65533;)&#65533;o&#65533;0&#65533;#&#65533;|&#65533;&#65533;&#65533;&#65533;J&#300;J&#65533;ia&#65533;&#65533;G&#65533;&#65533;&#65533;)&#65533;&#65533;[&#65533;Un&#65533;2BFv&#65533;&#986;&#1166;E &#65533;&#65533;&#65533;K&#65533;&#65533;&#65533;&#38153;&#65533;&#20870;E&#65533;|Bm6&#1671;6&#65533;qe9&#65533;.6&#65533;&#65533;;&#65533;C^4(C2$&#65533;&#65533;,&#65533;&#65533;&#65533;'L&#65533;&#65533;&#65533;d&#65533;&#65533;A$x&#65533;(&#65533;B)&#65533;&#65533;*&#65533;B%B!X&#65533;+&#65533;2L&#65533;8&#259;&#65533;&#65533;q&#65533;&#65533;&#1620;&#65533;*&#65533;&#65533;Zf&#65533;&#65533;&#65533;u\&#65533;&#65533;&#65533;&5&#65533;F&#977;w&#65533;v<Gsl&#52084;r g&#65533;&#1625;k=@&#1714;&#65533;n&#65533;<&#65533;gO/S_Z[&#65533;Kj&#65533;r8i&#65533;&#65533;&#1791;*&#65533;>&#65533;>b^&#65533;(&#65533;u&#65533;4&#65533;&#65533;!&#65533;&#65533;&#65533;&#65533;f)&#65533;&&#65533;|&#65533;'LX&#65533;&#65533;@&#65533;F&#65533;\&#65533;&#65533;&#65533;Pt&#65533;X?&#65533;&#65533;&#65533;5W&#65533;uY? &#65533;&#65533;&#65533;&#65533;*GRa&#65533;k&#65533;L&#65533;B&#65533;&#65533;P\&#65533;&#65533;XU&#65533;&#65533;5-&#65533;P_&#65533;&#65533;X&#65533;&#65533;n&#65533;&#65533;4Ql&#65533;&#65533;&#65533;%W5&#755;&#65533;&#65533;&#65533;&#65533;&#65533;X&#65533;7&#65533;\+u&#65533;N&#65533;&#65533;C&#1348;&#65533;9T&#65533;8t&#65533;NC3 C1&#223;&#65533;&#65533;)l#&#65533;A$A&#65533;&#65533;&#65533;L&#65533;'&#525;(&#65533;)p&&#65533;&#65533;1&#65533;&#65533;O&#65533;&#65533;t^`&#65533;&#65533;&#65533;&#65533;&#65533;3i&#65533;&#65533;@S&#65533;^i&#65533;&#699;P&#65533;&#65533;&#65533;t&#65533;I&#65533;h&#65533;so&#65533;&#65533;&#65533;&#65533;&#65533;&#65533;,&#65533;T\T&#65533;"&#65533;1&#65533;&#65533;&#65533;&#65533; \&#65533;+`&#65533;x&#65533;&#65533;&#65533;&#65533;GcF}&#65533;b&#65533;V&#65533;&#65533;6/&#65533;`&#65533;0&#65533;>~&#65533;&#65533;&#65533;&#65533;&#65533;rK&#65533;SKt&#65533;&#65533;&#65533;&#65533;h,0 &#65533;&#65533;j&#65533;&#65533;tp5b&#65533;@&#65533;h"&#65533;K8&#65533;&#65533;&#65533;Xsnun&s&#501;&#1948;&#65533;&#65533;dd`&#65533;&#65533;&#365;&#65533;&#65533;&#65533;6"&#65533;&#65533;&#65533;X&#65533;&#65533;_&#65533;ls&#238;&#65533;^&#65533;&#65533;id5%'v45O&#65533;K&#731;&#65533;&#65533;&#65533;&#65533;Q&#65533;&#65533;d&#65533;K&#65533;C6@C5`U7&#65533;&#65533;6`&#65533;5&#65533;&#65533;2<&#65533;2&#65533;/&#65533;B*TB&#65533; &#65533;&#65533;@&#65533;&#65533;&#65533;&#65533;"pB(&#65533;&#65533;'&#65533;m'`B,T&#65533;:&#65533;7&#65533;`&#65533;PH&#65533;&#65533;1s&#65533;.&#65533;Llu\&#180;p&#65533;&#65533;&#65533;G&#65533;O&#65533;0p|'&#65533;&#65533;&#65533;V&#65533;?.&#65533;ggJ&#65533;&#65533;&#65533;n&#65533;&#65533;&#65533;&#65533;&#65533;'	'{&#65533;ZO&#65533;t&#65533;&#1593;~&#65533;M)&#65533; 2N&#65533;g&#65533;&#65533;O&#65533;D&#65533;&#65533;&#1018;U&#28739;y&#65533;8*z&#65533;u&#65533;c&#65533;T&#65533;&#65533;{&#65533;&#65533;&#65533;&#65533;&#305;3{&#65533;?&#65533;p&#65533;&#65533;&#65533; {&#65533;[M[{&#65533;XG&#65533;&#65533;N&#65533;/0~&#65533;&#65533;ANg&#65533;&#65533;&#65533;u^&#65533;&#65533;&#65533;&#65533;$&#65533;o&#65533;&#65533;&#65533;&#65533;+z&#65533;&#65533;&#65533;,&#65533;&#65533;&#65533;&#65533;&#65533;UX&#65533;&#65533;D&#65533;]&#65533;&#65533;&#65533;&#65533;&#65533;&#65533;6&#65533;Ld 9x5&#65533;2|:L&#65533;^&#65533;&#65533;{&#65533;&#65533;4 C&#65533;C&#65533;4PC5T5H3&#65533;14&#65533;&#65533;&#65533;)DBx&#65533;&#1536;&#65533;&#65533;&#65533;&#65533;&#65533;@&#65533;A$&#65533;9mkB%&#1026;7&#65533;Co&#65533;&#65533;&#65533;&#65533;&#65533;]0&#65533;&#65533;&#65533;BopVR&#65533;&#65533;&#65533;&#65533;&#65533;&#65533;$&#65533;&#65533;&#65533;L&#65533;&#36514;b&#1635;F+&#65533;&#65533;&#65533;i&#65533;&#65533;3m&#65533;&#65533;;&#65533;z&#1515;c(]$N&#480;|5=&#65533;&#65533;.&#65533;C&#65533;w&#65533;h&#65533;x"7/:&#65533;c&#65533;&#65533;&#65533;}o&#65533;:r&#65533;&#1658;&#65533;&#65533;U&#65533;hh&#65533;Y&#65533;ho~5&#1222;&#65533;>o&#65533;&#65533;&#65533;&#65533;o&#65533;$&#65533;&#65533;&#65533;3G&#65533;&#65533;&#65533;	&#65533;X&#65533;p&#65533;NWz&#65533;&#65533;&#1592;&#65533;!&#65533;&#65533;&#65533;[aQ&#65533;K*&#65533;&#65533;&#65533;&#65533;&#65533;`>&#65533;_&#65533;&#65533;&#65533;V&#65533;&#65533;&#65533;&#65533;&#65533;&#65533;&#65533;&#65533;\&#65533;b/v&#65533;YXc&#504;.[68&#65533;2T&#65533;&#65533;5&#65533;B%|&#65533;4&#65533;&#242;&#65533;&#65533;L(9&#65533;C6T&#65533;3&#65533;*1 20&#65533;4D&#65533;21&#65533;/&#65533;&#65533;.&#65533;B &#65533;&#65533;&#65533;&#65533;@&#679;|&#65533;@h&#65533;X(t&#65533;lWB$&#65533;B9&#65533;&#1703;}&#65533;d)@&#65533;8&#65533;&#1980;y&#65533;"&#65533;&#65533;&#65533;]Cv&#65533;&#65533;E&#65533;&#65533;.&#65533;s1b,G&#65533;&#65533;&#65533;&#65533;&#65533;6&#65533;3g&#65533;&#65533;H&#65533;"?&#65533;&#65533;x1&#65533;:&#65533;&#65533;&#65533;5t&#65533;^&#65533;x&#65533;j&#163;ys&#65533;N&#65533;;y&#65533;&#1712;&#264;F_J&#65533;h&#65533;:&#65533;9z&#65533;Xn&#65533;&#65533;&#594;R;&#65533;&#65533;u&#65533;&#661;_&#65533;Ztz]&#65533;u&#65533;&#65533;&#65533;&#1817;p=&#65533;&#65533;&#65533;&#65533;;&#65533;n]&#65533;w&#65533;&#65533;&#1403;&#65533;o_&#65533;&#65533;g&#65533;pa&#65533;d&#65533;P&#65533;M&#65533;:i&#65533;&#65533;3&#65533;&#663;R&#65533;&#65533;&#65533;2g&#65533;3E:1&#65533;&#465;]I&#65533;7&#65533;&#65533;&#65533;p&#65533;&#65533;&#65533;&#65533;&#65533;[m&#65533;&#1982;&#65533;&#65533;]&#65533;&#65533;n&#1789;m&#65533;&#65533;wq&#65533;&#465;&#65533;&#65533;&#65533;8&#65533;&#65533;&#65533;a&#65533;&#65533;zc&#1360;U&#65533;l&#65533;&#65533;b&#65533;&#65533;&#65533;6/&#65533;&#65533;&#65533;&#65533;&#65533;&#65533;Ut	&#65533;eE&#65533;S&#65533;&#65533;]>&#65533;&#65533;&#65533;M&#65533;&#65533;>&#65533;&#65533;&#65533;&#65533;U&#65533;&#65533;:&#65533;,P&#65533;&#65533;bC&#65533;&#1612;&#65533;n&#65533;q&#65533;o&#65533;&#65533;f&#65533;
!|&#65533;&#65533;&#65533;$&#65533;&#65533;8p&#65533;'dh	eV~YX$&#65533;&#65533;g&#65533;A&#65533;0&#65533;esNj&#65533;i&#407;[x	&#65533;e&#65533;i&#65533;a&#65533;&#65533;&#65533;XH!$&#65533;$r&#65533;&#65533;&#65533;`&#65533;AX &#65533;#&#65533;h&#275;N<&#65533;Jh&#1606;&#65533;y&#65533;
&#65533;&#65533;3&#65533;LS&#65533;3&#65533;&#65533;&#65533;&#65533;&#65533;!&#65533;&#65533;&#65533;&#65533; &#65533;b&#34915; Z&#65533;?&#65533;:m&#65533;&#65533;@&#65533;*&#65533;&#65533;&#65533;r&#39257;8&#65533;&#65533;&&#65533;x&#65533;&#65533;1Gu&#65533;&#65533;3&#1028;J&#65533;M&#65533;z&#65533;O&#65533;V
&#65533;&#65533;&#65533;&#65533;&#65533;&#1324;L&#65533;&#65533;UW*KQ&#65533;el&#65533;&#65533;&#65533;\&#65533;&#65533;[q&#65533;5&#65533;{x&#65533;&#65533;W^&#54867;&#65533;&#65533;&#1722;&#65533;Q&#65533;*&#65533;s&#65533;e&#65533;&#65533;&#65533;&#65533;w&#65533;e&#65533;'&#65533; &#65533;&#39028;:UG[&#65533;.&#65533;&#65533;&#65533;&#65533;&#65533;&#65533;5&#65533;&#65533;f&#65533;&#65533;&#901;&#65533;&#65533;&#65533;M&#65533;&#65533;&#1229;&#65533;&#65533;&#65533;&#65533;&#65533;&#65533;&#65533;&#65533;mF}&#65533;&#65533;&#65533;5&#65533;&#65533;&#1281;&#65533;k&#1110;&#65533;O&#65533;u^&#65533;&#65533;&#65533;I&#65533;n%&#65533;&#65533;b&#65533;&#65533;Q&#65533;&#65533;&#65533;&#65533;7&#65533;76&#65533;@xk&#65533;&#65533;A=&#65533;&e&#65533;S&#65533;-B&#65533;f&#65533;&#65533;N&#65533;&#65533;b&#65533;4 &#65533;&#65533;7&#65533;p&#210;g&#673;-&#65533;&#65533;&#65533;&#65533;&&#65533;bv&#65533;&#65533;_&#65533;y&c&#65533;F]l1&#65533;&#65533;a&#65533;\&#65533;&#65533;fpax&#65533;&#65533;M8R@i%&#65533;j&#921;G&#1529;&#65533;&#65533;Z&#65533;&#65533;N&#65533;&#35603;&#65533;&#456;&#65533;HS&#65533;.&#65533;&#8763;&#65533;.&#65533;&#65533;32&#65533;%vh&#65533;&#65533;&g&#65533;4!IS&#65533;Z&#65533;G+&#65533;&#65533;;&#65533;&#65533;&#65533;&#65533;&#65533;-&#65533;&#65533;&#65533;7&#65533;qVY&#65533;naXcEhV&#65533;x&#65533;&#65533;&#65533;&#65533;q&#65533;&#65533;`&#65533;
&#1440;c'&#65533;L2&#65533;&#65533;&#65533;|s&#65533;%'&#65533;~&#65533;&#65533;&#65533;G&#65533;&#65533;&#65533;&#65533;S&#65533;V:&#65533;&#65533;&#65533;^&#65533;M&#65533;y&#65533;=&#65533;9&#65533;&#65533;5&#65533;&#535;&#65533;&#65533;_V&#65533;&#65533;&#65533;^&#65533;&#65533;&#65533;&#65533;&#65533;m{gt&#65533;~ &#65533;&#65533;&#65533;4&#65533;&&#65533;&#65533;&#65533;&#65533;@&#65533;l&#65533;a&#65533;"&#65533;y&#65533;&#65533;?UQl&#65533;&#65533;&#728;&#65533;&#65533;G#&#65533;a&#65533;_&#65533;&#65533;&#65533;&#65533;>uqh}&#65533;S&#65533;&#65533;&#65533;&#65533;&#65533;y#&#65533;@&#65533;)&#65533;&#65533;&#65533;$&#65533;	Z`&#65533;&#65533;&#65533;&#65533;=&#65533;&#65533;&#65533;Msd&#65533;mL&#65533;&#65533;&#65533;-h&#65533;d(C&#65533;&#65533;E/p&#65533;PbI:&#65533;&#65533;X&#65533;&#65533;xlbs&#65533;&#65533;&#65533;K&#65533;-&#65533;@E*Zq&#65533;bT&#65533;&#65533;&#751;|u&#65533;Z&#21389;&#65533;&#65533;]^~E&#65533;&#1641;-&#65533;V&#65533;$e)w-}&#65533;N{X&#65533;&#65533;}$$l&#65533;&#65533;&#65533;&#65533;&#65533;&#65533;&#1060;Q&#65533;R^1&#65533;j}F41&#1635;hBG&#65533;?&#65533;&#65533;u#]v0v1P6&#65533;[
4$Yw&#1001;&#65533;1m\&#65533;KY&#914;.h=&#17496;&#65533;QnZ2Y&#65533;/=&#65533;_S&#65533;&#65533;&#65533;2&#65533;&#65533;&#65533;]O@&&#65533;&#65533;&#65533;&#65533;uC&#65533;<7&#273;&#65533;5}&#65533;u&#65533;&#65533;&#65533;&#65533;(d!
A&#65533;&#65533;&#65533;&#65533;B&#65533;Mgc&#65533;&#65533;E&#65533;&#65533;&#65533;&&#65533;`&#65533;)&#65533;=&#65533;&#65533;&#65533;
*&#65533; &#65533;Uh&#65533;&#65533;sA3&#65533;&#894;b#&#65533;&#65533;.(&#65533;&#65533;&#65533;&&#65533;&#65533;&#65533;&#65533;p^&#65533;B&#65533;PD'Tqh&#65533;@&#65533;`&#65533;)<&#65533;;&#65533;&#65533;.qn&#65533;C&#65533;&#65533;&#65533;&#65533;6&#65533;1&#65533;#&#65533;b&#65533;&#65533;&#65533;.r&#65533;\&#65533;&#65533;&#65533;&#1027;&#65533;&#65533;&#65533;&#65533;)&#65533; $P&#65533;b&#65533;&#65533;(&#65533;&#65533;P&#65533;M&#65533;&#65533;&#65533;X&#65533;)Bq	J&#65533;&#65533;&#65533;&#65533;&#65533;a&#65533;
,{&#1042;&#65533;&#65533;&#65533;#^v'G8	&#65533;o&#65533;J&#797;pyp&#65533;{:&#65533;&#65533;&#65533;0z&#147;#&#65533;[\&#48531;&#65533;rS&#65533;&#65533;&#65533;gf"W&#65533; &#65533;&#65533;$JQbr&#65533;&#65533;dK=&#65533;&#65533;_&#65533;&#703;Re&#65533;>&#65533;&#65533;&#65533;?&#65533;&#65533;O&#1465;&#65533;q&#65533;&#65533;+&#65533;&#754;&#65533;&#65533;&#65533;&#65533;&#65533;=&#65533;&#1667;&#65533;&#65533;&#65533;&#65533;e&#65533;)K&#65533;&#23631;=&#65533;oE&#233;L&#65533;&#25801;&#65533;|\34&#65533;F&#473;&#65533;&#65533;&#65533;&#65533;&#65533;yM&#65533;:Wh&#65533;&#65533;&#65533;6.J&#65533;mW&#65533;&#65533;&#302;&#702;+!&#65533;r7e&#65533;"Y&#65533;D&#65533;N&#65533;&#65533;g>&#65533;&#65533;
`&#627;@n&#48282;&#65533;&#65533;>C&#65533;-&#65533;&#65533;&#65533;&#65533;@&#65533;&#28218;g&#65533;&#65533;&#65533;9&#65533;i&#65533;&#65533;"&#65533;&#65533;&#65533;bh&#65533;&&#65533;&#305;X &#65533;Z&#65533;&#65533;&#65533;&#65533;&#65533;&#65533;&#65533;WPE6&#65533;g`h&#65533;&#65533;&#65533;F-bY&#65533;B+&#65533;&#65533;,b&#65533;&#65533;Dt	>&#65533;U`&#65533;@-&#65533;F`&#65533;P&#65533;&#65533;&#65533;(Fa
T&#65533;&#65533;&#65533;@&#65533;!,r&#65533;#Nv&#65533;&#65533;+S&#65533;+5&#65533;&#65533;&#65533;u&#65533;&#65533;]C&#65533;,&#65533;iot&#65533;&#1777; &#65533;G&#65533;Q&#65533;&#65533;&#65533;&#65533;&#65533;&#65533;&#65533;`lN&#65533;*5&#65533;9_&#65533;$&#65533;t&#65533;&#1317;dY5#St&#65533;T&&#65533;ZRM&#65533;c&#65533;&#65533;&#65533;&#65533;&#65533;B&#65533;&#65533;&#65533;&#65533;S&#65533;d&#65533;;&#65533;v&#65533;&#1245;6S_{&#65533;b.'CQ&#65533;&#65533;&#946;&#65533;T&#65533;c&#65533;&#65533;n5x&#65533;k&#65533;X&#65533;&#65533;&#65533; z&#65533;&#65533;&#65533;&#65533;&#65533;&#65533;]	&#65533;5&#65533;&#65533;&#65533;&#65533;v&#65533;Pe&#569;&#65533;w&#65533;&#65533;2&#65533;m&#65533;&#462;&#65533;=&#65533;ki&#65533;W@(!&#65533;&#65533;D&#1183;&#65533;&#65533;&#65533;&#65533;n&#65533;&#65533;&#65533;&#65533;*C&#65533;c&#65533;v&#65533;&#65533;&#65533;&#65533;`;&#65533;6&#65533;W&#65533;&#65533;Y&#65533;g7&#65533;&#65533;>&#65533;7&#65533;&#65533;`h"U&#65533;&#65533;&#65533;&#65533;(&#65533;&#65533;&#65533;u&#65533;y-&#65533;&#65533;Tc?&#65533;,\qW&#65533;&#65533;&#65533;&#65533;&#65533;&#65533;&#65533;&#65533;&#65533;' 
V`&#65533;&#65533;8&#65533;C.&#65533;G!
P&#65533;B&#65533;&#65533;.A&#65533;r&#65533;o&#65533;D&#65533;&#65533;&#65533;Z&#65533;5z&#65533;&#65533;&#65533;&#65533;&#65533;&#65533;V;&#65533;\2&#65533;&#65533;n&#65533;}&#65533;&#65533;_1&#65533;&#65533;Z&#65533;&#65533;Y&#65533;&#65533;	&#65533;x	-e-&#65533;&#65533;G&#65533;V&#65533;,&#65533;&#65533;&#1421;&#65533;bTat&#65533;<K(VE*&#65533;&#65533;&X&&#65533;&#65533;Dv&#65533;9&#65533;&#65533;>74n&#65533;&#65533;w&#65533;&#65533;&#65533;Hf&#65533;&#65533;&#65533;1&#65533;&#65533;&#65533;d&#65533;&#65533;&#484;Pd=&#65533;v&#65533;&#15955;W&#65533;r&#65533;&#65533;&#65533;&#65533;&#65533;18`&#65533;+4A&#65533;0&#65533;&#65533;&#65533;&#65533;&#65533;&#1500;&#65533;&#65533;&#65533;&#65533;I&#65533;&#65533;&#65533;&#65533;&#65533;&#65533;&#65533;&#65533;j &#65533;P&#65533;&#65533;=b&#65533;&#65533;NE&#1428;m&#65533;	$&#65533;&#65533;}=&#65533;{&#65533;&#65533;&#51881;&#65533;&#65533;;&#65533;|&#65533;&#1448;|-_&#65533;F&#65533;&#65533;m2[&#65533;&#65533;&#65533;l&#65533;!@d!_&#65533;&#65533;&#65533;&#65533;l&#65533;&#65533;9X&#65533;.}&#65533;&#65533;&#65533;&#65533;-j!&#65533;W&#65533;"&#65533;0(&#65533;, !>&#65533;A&#65533;M&#65533;R&#65533;0T&#65533;B&#65533;v &#65533;@4&#65533;B&#65533;:&#65533;K@a &#65533;&#65533; &#65533;&#65533;0hK!l&#65533;&#65533;D&#65533;w&#65533;.&#65533;l)&#65533;p&#65533;|&#65533;&#814;,&#1324;&#813;&#65533;*sByBc&#65533;<&#65533;&#65533;&#65533;j&#65533;&#65533;&#65533;lO&#65533;&#65533;b&#65533;&#65533;,&#65533;&#65533;&#65533;'&#65533;&#65533;g&#65533;&#65533;&#65533;&#1420;&#65533;&#65533;;&#65533;	&#65533;$@&#65533;&#65533;&#65533; D&#65533;&#65533;&#65533;e5(/*&#65533;\&#65533;Z&#65533;GRPK&#65533;&#65533;&#65533;&#65533;0M&#65533;v&#65533;&#65533;&#65533;.&#65533;&#65533;"Nr&#65533;&#65533;&#65533;&#65533;z"S&#65533;."p/=&#65533;&#65533;&#65533;&#65533;&#65533;UR&#65533;?F&#65533;&#65533;0O&#65533;~&#65533;*&#65533;&#65533;m&#65533;&#65533;&#65533;&#65533;&#65533;8&#65533;&#65533;&#65533;&#65533;&#65533;i#q&#65533;,&#65533;&#65533;CC&#65533;C&#65533;&#65533;C&#65533;dcR&#223;X&#65533;&#65533;&#65533;>2?&#65533;&#65533;>:&#65533;&#65533;&#65533;#&#65533;G_&#65533;E&#65533;&#65533;&#65533;&#65533;h&#65533;C&#65533;&#65533;2d&#65533;a+&#65533;&#1952;M&#1966;+(&#65533;D
&#65533;&#65533;
&#65533; &#65533;&#65533;X&#65533;&#65533;&#801;\lDd&#65533;&#65533;a&#65533;!l&#65533;Ra@!!&#65533;&#65533;&#65533; 	~ J&#65533;X&#65533;F X&#65533;D@B T@&#65533;`A<aK:A.A6&#65533; &#65533;&#65533;&#65533;&#65533;&#65533;Y&#65533;&#65533;&#65533;&#65533;&#65533;f 6&#65533;uE&#65533;&#65533;&#65533;of&#65533;j&#65533;"&#65533;&#65533;&#65533;&#65533;X&#65533;&#65533;"&#65533;#&#65533;&#65533;&#65533;&#65533;&#65533;(&#65533;&#65533;$Q&#65533;&#65533;&#65533;N$?2&#65533;P&#65533;@d&#65533;&#65533;&#65533;i&#65533;DQ&#65533;&#65533;U&#65533;.!&#65533;&&#65533;&#65533;&#65533;~"{.&#65533;0{%N&#65533;2&#65533;~&#65533;&#65533;&#65533;&#65533;&#65533;	&#65533;jO&#65533;&#65533;&#65533; F&#65533;&#65533;&#65533;&#65533;&#65533;&#65533;&#65533;b&#65533;&#65533;
J&#65533;&#65533;&#65533;&#65533;BD&#65533;l&#65533;&#65533;&#65533;&#65533;&#65533;	6&#65533;&#65533;60&#65533;60&#65533;&#65533;g&#65533;&#65533;&#65533;&#65533;0&#65533;&#65533;T&#65533;.&#65533;i&#65533;&#65533;d&#65533;~T&#65533;&#65533;T&#65533;&#65533;&#65533;&#65533;&#54793;&#1454;&#65533;&&#65533;&#65533;P
s\&#65533;&#65533;]&#65533;&#65533;1&#65533;&#65533;i&#65533;&#65533;&#9403;tQ,&#65533;B.S&#65533;/&#65533;&#65533;&#65533;&#65533;
z@&#65533;`
&#65533;&#65533;	&#65533;&#65533;!&#65533;&#65533;?&#65533;g\f&#65533;&#65533;!&#65533;&#65533;f!@&#65533;!&#65533;`&#65533;&#65533;	&#65533;@&#65533;j&#65533;X&#65533;V&#65533;&#65533;^&#65533;&#65533;&#65533;"&#65533;B&#65533;$*&#65533;2&#65533;&#65533;&#65533; &#65533;ar&#65533;&#65533;&#65533;"	<'sr&#65533;&#690;&#65533;&#708;rM&#65533;$&#65533;&#65533;D&#65533;o!k&#65533;Q&#65533;
&#65533;&#448;4)0&#65533;
&#65533;
&#65533;&#65533;&#65533;&#65533;U&#65533;$a'%Q&#750736;z&#65533;*T&#65533;&#65533;&#65533;6b:E&#65533;&#65533;
T&#65533;g&#65533;&#65533;&#65533;2-&#65533;`&#65533;M&#65533;&#65533;"&#65533;'&#65533;&#65533;&#65533;&#65533;JT&#65533;&#65533;&#65533;^+&#65533;V&#65533;"c&#65533;&#65533;X&#65533;&#65533;Xmzp&#65533;#&#65533;K&#65533;B1&#65533;"tG&#65533;&#65533;]&#65533;r&#65533;|4Hk19&#65533;ay&#65533;&#65533;-&#65533;!&#65533;&#65533;&#65533;Cx-&#65533;&#65533;#$$;	u&#65533;
A&#65533;&#65533;Vdh&#65533;@$D&#65533;L&#65533;&#65533;&#65533;Ii&#65533;H/&#65533;H&#65533;tM&#37730;X
$!
0ZH&#65533;&#65533;&#65533;&#65533;T*&#2046;&#65533;`S6m&#65533;d8&#65533;&#65533;&#65533;&#65533;`&#65533;&#65533;	&#65533; l\&#65533;I\&#65533;&#65533;8I@R&#65533;&#65533;  &#65533;@&#65533;F!:&#65533;:'A&#65533;&A&#65533;&#65533;&#65533;&#65533;&#65533;3&#65533;&#65533;rn&#65533;yVur0&#65533;of&#65533;CTM&#65533;L&#65533;p&#65533;"Y&#65533; &#65533;&#65533;NR&#65533;&#65533;&#65533;B"&#65533;&#65533;XE2Y&#65533;N&#65533;&#65533;.&#65533;:&#65533;&#65533;4%g4&#65533;&#174;Z&#65533;N&#65533;@&#65533;&#65533;&#65533;GW#g&#65533;[C&#65533;u&#65533;sj5(&#65533;&#65533;(&#65533;lI)&#1224;]&#2037;oWG&#65533;&#65533;r&#65533;=&#65533;&#917;&#65533;&#65533;f&#65533;r&#65533;&#65533;_&#65533;&#65533;st&#65533;&#65533;&#65533;<&#65533;"&#65533;m&#65533;&#65533;J5&#65533;&#65533;&#65533;&#65533;&#65533;+c&#65533;5%&#1410;8/b'&#65533;b-6&#65533;&#65533;|8&#65533;6&#65533;/&#65533;@&#65533;A&#65533;2&#65533;&#65533;Avq&#65533;&s&#65533;@&#65533;.&#65533;Re{&#65533;Az&#65533;dCB&#197;&#65533;~&#65533;ZC6&#65533;cct&#65533;f&#65533;AGf-q&#65533;c&#1741;{&#65533;f&#65533;rH?6&#65533;HvM&#65533;&#65533;2&#65533;k&#65533;aL!| J t`&#65533;@	|`	&#65533;&#65533;X&#65533;&#65533;&#65533;T$&#65533;&#65533;&#65533; &#65533;Z"!&#1536;
&#65533;&#65533;&#65533; &#65533;r V&#65533;&#65533;&#65533;&#65533;&#65533;1p&#65533;	&#1184;0AJ&#65533;S&#65533;Q"&#65533;4A&#65533; K4a&#65533;!6&#65533;&#65533;&#65533;3&#65533;u&#65533;&#65533;L&#65533;&#65533;EI=&#65533;(^&#65533;u&#65533;&#65533;=&#65533;&#65533;n&#65533;\&#65533;1&%&#65533;&#65533;&#65533;&&#65533;[&#65533;&#65533;&#65533;f7<&#65533;P?ow&#65533;z&#65533;&#65533;&#65533;?&#65533;;XB@yv&#65533;&#65533;|&#65533;&#65533;&#65533;&#65533;XB&#65533;&#65533;'w&#65533;C\J&#65533;5J&#65533;&#65533;,&#65533;d&#65533;&#65533;*&#65533;+{&#65533;&#65533;&#65533;&#65533;W&#43790;&#65533;&#432;L&#65533;&#65533;&#65533;p"&#65533;FWY&#65533;&#65533;&#65533;&#65533;&#65533;&#65533;!&#65533;Qt~&#65533;W&#65533;E"&#65533;&#65533;&b&#65533;UO&#850;&#65533;"t8&#65533;&#65533;&#65533;&#65533;&#65533;&#65533;&#65533;&#65533;$^&#65533;&#65533;T&#65533;T&#65533;~M&#65533;&#65533;G52&#65533;&#65533;&#65533;&#65533;&#65533;B&#65533;&#65533;i+M&#65533;9&#65533;&#65533;&#65533;&#65533;&#65533;Ix&#65533;&#65533;L&#65533;K&#65533;t&#65533;&#65533;_&#65533;&#65533;AfK&#65533;&#65533;L&#65533;E&#65533;#&#65533;C&#65533;&#65533;K&#65533;H&#65533;&#65533;HdnA&#65533;@&#1457;N@p&#65533;|&#65533;&#65533;&#65533;
&#65533;&#65533;&#65533;&#65533;"&#65533;@$&#65533;&#65533;d&#65533;^&#65533;,&#65533;&#65533;&#65533;	&#65533;&#65533;&#65533;&#65533;&#65533;1&#65533;D@x &#65533;`6&#65533;pI&#65533;D!&#65533;(&#65533;a&#65533;&#65533;&#65533;&#65533;&#65533;=VDC&#65533;&#65533;.&#65533;&#1303;&#65533;&#65533;"~u&#65533;&#65533;"_)}&#65533;W&#65533;&#65533;n&#65533;X/&#65533;'&#65533;&#65533;U-&#65533;&#65533;&#65533;v&#65533;&&#65533;]&#65533;[&#65533;&#65533;&#65533;U&#65533;BF&#65533;"&#65533;,&#65533;`xeW&#65533;&#1556;&#65533;A&#65533;&#65533;H'x&#65533;&#1353;[w9\&#65533;L2&#65533;s&#65533;'&#65533;5]&#65533;&#65533;W&#65533;&#65533;&#65533;&#65533;&#65533;&#65533;&#65533;o$&#65533;!9T]m&#65533;|&#15833;&#65533;&#65533;&#65533;&#65533;&#42717;YW&#65533;&#65533;_&#65533;$<i+&#65533;&#65533;"&#65533;&#65533;gy&#65533;&#65533;&#65533;&#65533;&#65533;&#65533;&#65533;,&#65533;/b{&#65533;b+=&#65533;{Z3&#65533;9&#65533;&#65533;cY&#65533;.&#65533;63&#65533;&#65533;eU&#65533;iw&#65533;i&#65533;&#65533;A&#65533;&#1180;&#65533;G/&#65533;'&#65533;&#65533;&#65533;&#65533;#zV&#65533;&#65533;e|&#65533;&#65533;&#65533;&#65533;&#65533;|&#65533;&#65533;1&#65533;&#65533;&#65533;&#65533;&#65533;D&#65533;H&#65533;&#65533;&#65533;,&#266;m&#65533;&#65533;&#65533;&#65533;&#1649;R d B	&#65533;`
&#928;Xa&#65533;&#65533;\&#65533;&#65533;!p&#65533;J&#65533;,A&#65533;`	&#65533;&#65533;&#65533;@	f&#65533; O $5&#65533;&#65533;&#65533;l&#65533;	&#672;$&#65533;F&#65533;&#65533;&#65533;6&#65533; &#65533;&#65533; &#65533;d&#65533;&#65533;&#65533;&#65533;yxC&#65533;&#65533;&#65533;bS$&#65533;&#65533;0&#65533;&&#65533;!+&#65533;tAW/&#65533;9)su&#65533;02W;&#65533;&#65533;1&#65533;hs&#65533;Xq&#65533;x!&#65533;`&#65533;&#65533;&#65533;v75&#65533;&#65533;gPg&#65533;l&#65533;&#65533;Uz&#65533;&#65533;O&#49842;&#65533;L&#65533;K&#65533;BQ&#65533;{&#65533;z&#65533;&#1602;&#65533;&#65533;P&#65533;	'&#65533;n-&#65533;&#65533;&#65533;&#65533;&#65533;&#65533;&#65533;cpV&#65533;Ve'1&#65533;~&#65533;w&#65533;&#65533;&#65533;]&#65533;P/@&#65533;^&#65533;&#65533;E-2X&#65533;&#65533;&#65533;{Z&#65533;&#65533;X&#65533;&#65533;FWGqB&#65533;y&#65533;&#65533;&#65533;I&#65533;&#65533;6&#699;L&#65533;&#65533;&#1874;&#65533;&#65533;4M&#65533;6&#65533;&#65533;4&#65533;&#65533;&#65533;d&#65533;&#65533;E8I?$6&#65533;TA&#65533;&#65533;&#65533;#&#65533;&#1664;&#65533;&#65533;&#65533;&#65533;>&#65533;R&#65533;xX&#65533;~&#1606;&#65533;&#65533;1&#65533;}0&#65533;&#65533;&#65533;A2a
d&#65533;&#65533;&&#65533;Q&#65533;&#65533;&#65533;&#65533;
&#65533;&#65533;~&#65533;&#65533;&#65533;&#65533;&#65533;@b,&#65533;&#65533;~aN&#65533;*a&#65533;&#65533;	x&#65533;&#65533;&#65533;
&#65533;`&#65533;&#65533;$&#65533;Q&#65533;&#65533;RW`&#65533;@&#65533;&#65533;,&#65533;F&#65533;&#65533;N&#65533;&#65533;za&#65533;&#65533;`&#65533;&#65533;&#65533;&#65533;\-&TR&#65533;&#65533;&#65533;&#760;&#65533;&#65533;NH&#65533;&#686;,&#65533;[.&#65533;;&#65533;&#65533;&#65533;&#65533;!~5&#65533;&#65533;w&#65533;&#65533;D&#65533;&#65533;7&#65533;&#511111;&#65533;&#65533;b[&#65533;&#1046;I&#65533;&#65533;&#239;&#1550;*&#1038;&#65533;&#65533;K&#65533;EYuo\]&#65533;&#65533;i=}&#65533;
&#65533;&#65533;&#65533;&#65533;&#65533;wt&#65533;&#65533;&#151;Vu&#65533;/<t&#65533;&#65533;|R~bO2&#65533;]&#65533;R&#65533;&#65533;&#65533;&#65533;&#65533;&#65533;&#764;(&#65533;&#697;&#65533;h&#1465;L&#65533;&#65533;&#65533;&#65533;()&#65533;j)&#65533;&#65533;EG&#65533;u_5&#65533;&#65533;z#&#65533;&#65533;&#65533;&#65533;:&#65533;#4z&#65533;&#65533;r&#65533;h&#65533;&#65533;j8&#65533;f]&~&#65533;K&#65533;&#65533;e#&#65533;-+S]&#65533;M&#65533;=&#65533;-&#65533;B&#65533;]&#65533;!&#65533;!&#65533;&#65533;}&#65533;&#1757;&#65533;&#65533;Z&#65533;5&#65533;P&#65533;&#65533;K&#65533;&#65533;)b&#65533;&#65533;;vh&#65533;&#65533;1&#65533;&#65533;&#65533;-&#1572;]:&#65533;&#65533;&#65533;&#65533;&#65533;v&#65533;% &#65533;&#65533;@n&#65533;`&#65533;@&#65533;&#65533;&#65533;T&#65533;&#65533;Na+A&#65533;@j&#65533;&#65533;&#65533;kC&#65533;o&#65533; &#65533;&#65533;@ &#65533;`&#65533;&#65533;&&#65533;&#65533;&#65533;&#65533;B&#65533;&#65533;&#65533; l&#65533;`&#65533;lK(:&#65533;&#65533;&#65533;&#1351;"y&#65533;3&#65533;&#65533;p_+`&#65533;&#65533;&#65533;\&#65533;,E&#65533;&#65533;&#65533;&#65533;&#65533;&#65533;&#65533;&#65533;&#65533;y&#65533;&#1630;&#65533;%&#65533;&#65533;s&#65533;"'&#65533;&#65533;Z&#65533;&#65533;&#65533;`&#65533;&#65533;+B&#65533;&#65533;&#65533;Y&#65533;&#65533;p&#65533;&#65533;^&#1759;&#65533;&#65533;?&#65533;&#65533;&#65533;&#13266;w&#65533;&#65533;&#65533;&#65533;=&#65533;&#65533;&#65533;&#65533;&#65533;&#65533;&#65533;
&#65533;&#65533;&#65533;Y8,A$D6&#65533;&#65533;&#65533;Y&#65533;5&#65533;z%&#65533;*4Fa&#65533;b&#65533;&#65533;!4&#65533;0&#65533;&#65533;D&#65533;X(&#65533;}&#65533;V(Jm&#65533;[&#65533;&#65533;&#65533;N&#65533;\&#65533;&#65533;&#65533;&#65533;|qw@&#65533;$&#65533;&#65533;&#332;o&#65533;&#65533;&#65533;+&#65533;_&#65533;&#65533;&#65533;%&#65533;&#65533;&#65533;P&#65533;*&#65533;#h\&#65533;8&#65533;&#65533;&#65533;08&#65533;&#65533;8&#65533;&#65533;&#65533;6C6&#65533;&#65533;&#65533;&#65533;&#65533;&#65533;&#65533;&#65533;&#65533;&#65533;&#65533;&#65533;&#65533;&#65533;&#1837;&#65533;&#65533;}&#65533;K6&#65533;}QM&#65533;&#151;&#65533;+&#65533;&#65533;B&#65533;o&#65533;&#65533;&#65533;&#1783;p	&#65533;9&#65533;&#65533;&#65533;&#264;+Zn`&#65533;&#65533;;R&#18829;[7&#65533;"&#65533;&#65533;m&#65533;&#65533;&#65533;$J&#65533;)&#65533;=m&#65533;
-N&#65533;P&#65533;&#132;&#65533; B&#65533;0&#65533; 3X &#65533;&#65533;j&#1720;r&#65533;&#65533;&#42149;Ch&#65533;&#65533;&#65533;&#65533;&#12751;&L&#65533;H1D&#989;bAxPQ&#65533;C&#65533;4&#65533;*E&#65533;&#65533;(K&#65533;5&#65533;&#65533;h+&#65533;&#65533;&#65533;&#65533;]<x&#65533;&#65533;6&#1806;];w&#65533;v&#65533;.&#65533;c&#65533;&#65533;&#65533;&#65533;{O&#65533;x&#65533;g&#65533;7&#65533;^&#65533;z&#65533;&#65533;S&#65533;&#1913;s&#65533;&#657;G0]&#65533;&#65533;&#65533;&#65533;&#1662;&#54899;<z&#65533;l:&#65533;^={&#65533;&#65533;&#1406;&#65533;<&#65533;&#65533;&#65533;/&#65533;&#65533;\x&#65533;cv&#65533;[&#65533;~=&#65533;t&#65533;&#1197;>G&#65533;\9s&#65533;&#65533;<&#65533;&#65533;&#388;&#65533;3T&#65533; &#65533;&#65533;&#65533;&#65533;&#65533;&#65533;&#65533;&#65533;&#65533;&#1313;&#65533;&#65533;w&#65533;	&#65533;&#65533;&#65533;&#65533;&#65533;&#65533;&#65533;v&#65533;-&#65533; &#65533;&#65533;w&#65533;|L&#65533;&#65533;|&#65533;]8&#65533;DeHQ{&#167;&#65533;@&#65533;&#65533;&#65533;9&#65533;U&#65533;&#65533;a&#65533;&#65533;6Z&#65533;&#65533;&#1859;O&#65533;2&#65533;c&#65533;=&#65533;&#65533;&#65533;&#65533;-&#65533;&#65533;a&#65533;%&#65533;N&#65533;&#65533;%Hd&#65533;F
&#65533;&#52259;&#65533;b&#65533;=&#65533;N&#65533;&#65533;A&#65533;q&#65533;&#65533;&#409;&#65533;&#393;V&#65533;h5&#65533;&#65533;e=:&#65533;Y&#65533;&#65533;&#65533;&#65533;&#65533;2&#65533;hc&#65533;m&#65533;	g&#65533;q&#65533;)g&#65533;t&#65533;y&#65533;&#65533;&#65533;xcq&#65533;&#65533;&#1625;e>.V&#65533;&#65533;I&#65533;X&#65533;&#65533;i&#65533;j&&xN9&#65533;&#65533;&#65533;C&#65533;et)F&#375;&#65533;A)GE&#65533;&#65533;C&#65533;R&#65533;R7&#65533;&#65533;&#65533;H&#1852;&#65533;&#65533;6&#65533;&#65533;:&#65533;I&#65533;n&#205;&#65533;&#65533;&#65533;&#48062;&#65533;&#65533;M6&#65533;d,6&#65533;bc&#65533;6&#65533;K,&#65533;&#65533;&#65533;j&#1199;&#65533;&#65533;&#65533;zk&#65533;&#1688;+&#65533;&#65533;&#65533;&#65533;jGADP&#65533;&#65533;J.|&#65533;6&#65533;m&#65533;&#65533;&#65533;&#60961;f&#65533;.&#65533;&#65533;&#65533;7&#65533;n&#65533;&#65533;H&#65533;v[j|&#65533; C&#65533;(&#65533;&#65533;&#65533;	&&#65533;p&#65533;N&&#65533; &#65533;P,&#65533;:&#65533;@&#65533;&#65533;0#&#65533;5&#65533;&#65533;rJ&wl&#65533;&#65533;2`&#65533;C5&#65533;&#65533;0
(&#65533;E
$&#65533;&#65533;-T&#65533;&#65533;D&#65533;&#65533;'&#65533;&#65533;2&#65533;'&#65533;0&#65533;&#65533;#&#65533;&#65533;a&#65533;|&#65533;&#65533;&#65533;+&#65533;&#65533;(Oa&#65533;&#65533;fOK&#65533;&#65533;&#65533;&#65533;U]&#65533;n&#65533;&#65533;F&#65533;q&#65533;y#=&#65533;P&#65533;9&#65533;83M&#65533;&#65533;&#65533;h&#65533;&#65533;V&#1695;&#65533;&#65533;M:&#65533;&#65533;&#65533;&#65533;+&#1404;&#65533;&#65533;=[3xr&#65533;U]&#65533;b&#65533;&#65533;Xb&#65533;a&#65533;v	:&#666;k&#9559;&#65533;y&#65533;"Dn&#26303;{P}&#65533;&#65533;&#65533;7&#65533;9&#65533;&#65533;#:&#65533;:&#65533;&#65533;&#65533;&#65533;0&#65533;&#65533;
&#65533;&#922;x&#65533;&#65533;.&#65533;&#65533;G&#65533;&#65533;y&#65533;W&#65533;&#65533;&#28567;&#65533;&#65533;D&#65533;&#65533;&#65533;&#65533;&#65533;_&#1977;x&#65533;2&#65533;"&#65533;&#1017;-&#65533;6&#65533;h&#65533;pp&#65533;&#65533;&#65533;q&#65533;A&#65533;&#65533;	&#65533;~&#65533;&#65533;&#65533;&#65533;$$&#65533;&#65533;&#65533;&#65533;&#1236;&#65533;&#65533;&#65533;s&#65533;=gY&#65533;n_9g&#65533;&#65533;O7=WF&#65533;&#65533;&#65533;&#65533;E&#65533;&#65533;&#65533;T&#65533;*p&#65533;lN&#65533;H&#65533;%%j&#65533;&#65533;&#65533;`&#65533;&#65533;"&#65533;l&#65533;&#1614;:&#65533;&#65533;&#1360;n$$a&#65533; T9&#65533;}hTIU&#65533;VE*R&#65533;DW&#65533;&#65533;a&#65533;Vb&#65533;6kW&#65533;&#65533;!&#65533;|&#65533;&#65533;_&#65533;P&#65533;&#65533;jiu&#65533;&#65533;&#65533;&#65533;&#65533;.&#65533;H&#65533;&#1971;&#65533;sA#&#65533;?&#65533;)OCWGDr&#65533;&#65533;o&#65533;j%'a&#65533;R&#65533;&#65533;5&#65533; /x&#65533;LD&#65533;&#65533;&#65533;&#65533;*&#65533;A&#65533;&#65533;&#65533;# &#65533;K&#65533;&#65533;&#65533;R@c&#65533;&#65533;&#65533;)PA&#65533;.&#65533; .x&#65533;v  -a&X&#65533;	Z&G&#65533;|@9( 
&#65533;HXb:E'*&#65533;HDbkP&#65533;Z0&#65533;&#65533;&#65533;8&#473;#(&#65533; nn&#65533;&#1166;&#65533;&#65533;&#65533;&#65533;)4&#65533;G;&#65533;&#65533;oT&#65533;&#65533;0&#428;&#65533;&#65533;q&#65533;c&#65533;&#65533;Rg&#65533;&#65533;t&#65533;c7&#65533; E&#65533;&#1031;S,c&#65533;xi&#65533;&#65533;t*&#65533;9&#65533;A&#65533;:R&#1294;w*N1&#65533;&#65533;&#65533;&#65533;&#65533;g)&#65533;J&#65533;@&#65533;&#65533;p &#65533;SP,&#65533;&#65533;&#681;&#65533;&#65533;&#65533;|&#65533;S&#65533;&#65533;L&#65533;&#65533;ntL&#65533;'&#65533;29&#1041;&#65533;pr&#65533;&#65533;&#65533;Ab&#65533;u&#65533;4&#65533;(&#65533;h!&#65533;2=K]CO&#65533;N&#65533;`&#65533;6&#65533;>&#65533;t=&#65533;L&#65533;+Tb&#65533;&#65533;&#65533;&#65533;H.<&#65533;&#65533;O&#65533;L(&#65533;&#65533;p&#65533;&#65533;z&#65533;x&#65533;c"&#65533;&#65533;n;&#65533;&#65533;O&#65533;&#65533;&#65533;$&#65533;&#65533;&#65533;p&#1169;)c&#65533;&(&#65533;T&#65533;J&#65533;&#65533;&#1904;=3&#65533;i&#65533;k&#65533;[&#65533;:&#65533;&#65533;&#65533;MlM&#65533;&#65533;i%&#65533;if~>&#65533;Ld&#65533;&#65533;&#1503;J&#65533;q&#65533;&#65533;`&#65533;&#65533;&#1318;&#65533;0&#65533;&#65533;&#65533;C&#65533;&#1403;&#881;&#65533;U(&#597;&#65533;D&#65533;*{&#65533;1%&#65533;&#65533;sX&#65533;h&#65533;&#65533;W&#1592;&#65533;&#65533;q&#65533;&#65533;&#65533;&#610;UiO&#65533;Z&#1590;&#65533;X&#65533;&#65533;&#65533;Dk+&#65533;h&#65533;&#65533;&#65533;mU&#65533;b&#65533;R&#65533;J".qR&#1792;.!&#65533;-^q34&#65533;&#65533;&#41669;&#65533;&#65533;Y&#65533;'&#65533; &#65533;&#65533;@$&#65533;&#65533;L&#65533;&#65533;&#65533;76&#65533;&#65533;| &#65533;"&#65533;4&#65533;:&#65533;d&#65533;&#65533;&#65533; p &#65533;8rD@BR&#65533;&#65533; *@A	F&#65533;p&#65533;R&#65533;&#65533;!&#65533;&#65533;TZB&#65533; &#65533;)S9	E&#1537;
7XAWNp!&#65533;&#65533;&#28201;&#65533;&#65533;&#65533;K&#65533;&#65533;/&#65533;&#65533;&#65533;&#65533;&#65533;Z&0&#65533;&#408;&#65533;y&#65533;8&#65533;&#65533;e&#65533;&#65533;XE0&#65533;&#65533;b &#65533;&#65533;^9V&#65533;=qP&#144;&#65533;:&#65533;aMALC&&#65533;j&#65533;cn&#65533;DNn.&#65533;0&#65533;HP&#65533;A&#1298;P&#65533;($[&#65533;&#65533;&#65533;KMj"&#65533;&#65533;&#65533;&#65533;s$&#65533;&#65533;c1&#65533;)&#65533;&#65533;&#65533;&#65533;&#65533;B&#65533;&#65533;gN&#65533; J%*&#65533;J&#65533;&#65533;u?&#65533;!&#65533;*&#65533;LX&#164;"u&#65533;&#65533;&#65533;&#65533;&#65533;/h>?w_&#65533;&#65533;&#65533;&#65533;&#65533;j?&#65533;+&#1038;%a9Dxj&#65533;&#65533;9O&#65533;GM&#65533;&#65533;9&#65533;H&#65533;&#65533;!&#65533;&#65533;&#65533;8&#65533;Q&#65533; u&#65533;&#65533;&#65533;&#65533;Q^'U<&#65533;m)&#65533;&5&#65533;&#65533;f;&#65533;Y&#65533;&#65533;&#65533;-&#65533;&#632;&#65533;S&#65533;L&#65533;&#65533;W&#65533;&#65533;	s&#65533;+&&#65533;^&#65533;&#65533;2&#65533;&#65533;&#65533;&#1990;&#65533;&#65533;&#65533;]?&#65533;Q[&#65533;]&#65533;&#65533;&#65533;&#65533;&#65533;zV5@Aa}L9&#65533;&#65533;>&#65533;&#65533;&#65533;&#65533;R&#65533;xU&#65533;	&#65533;&#65533;&#65533;+&#65533;&#65533;&#65533;$&#65533;=&#65533;hn&#65533;!+&#65533;&#65533;*&#347;%&#65533;&#65533;b&#65533;&#65533;&#65533;&#65533;M&#65533;&#65533;&#65533;&#65533;&#65533;G"&#65533;O&#65533;B1&&#65533;-I_&#942;&#65533;&#65533;&#65533;"&#65533;&#65533;sE&#65533;&#65533;E0&#65533; &#65533;$Y&#65533;&#65533;&#65533;&#65533;&#65533;0&#65533;A&#65533;t&#65533;&#65533;	4&#65533;&#65533;`&#65533;Z&#65533;&#65533;ya&#65533;&#65533;`J&#65533;&#65533;	&#65533;&#65533;x&#65533;,&#65533; 
&#65533;&#65533;&#65533;?@&#65533;&#65533;p&#65533;$&&#777;MP&#65533;&#65533;&#65533;$&#65533;&#65533;@,`AJ&#65533;@C6&#65533;&#65533;&#65533;!&#65533;4`&#65533;G&#65533;~&#1625;v&#65533;&#65533;&#65533;&#65533;3~1&#65533;W&#65533;&#65533;&#65533;&#65533;'jq&#65533;`&#65533;&#65533;&#65533;`4&#65533;!&#65533;iT&#65533;&#65533;&#65533; +<&#65533;	\&#65533;&#65533;&#1928;&#65533;N&#1026;!y &#65533;2&#657;&#65533;]&#65533;&#65533;&#65533;&#65533;58&#65533;]&#65533;q&#65533;&#65533;&#897; &#65533;&#65533;&#65533;H&#65533;&#65533;&#65533;H&#865;&#65533;{+C&#65533;UnA	-&#65533;&#65533;&#65533;.w&#65533;o&#65533;&#65533;8&#65533;B,r1&#65533;$&#65533;&#65533;n&#65533;&#65533;&#65533;&#65533;&#65533;&#65533;"U&#65533;K&#65533;&#65533;&#65533;&#65533;&#65533;&#65533;&#65533;3\+3&#65533;n&#65533;@wB)&#65533;A?&#65533;=&#65533;1;&#65533;&#65533;X&#65533;R.&#517;\&#65533;}&#65533;R)&#65533;Pg*&#65533;AT&#65533;&#65533;fo6&#65533;&#65533;&#65533;Y&#65533;$&#65533;&#65533;U&#65533;QVcf?&#65533;&#65533;&#65533;&#65533;#&#65533;&#65533;W&#65533;aWq3L)&&#65533;&#65533;f&#65533;A~u8&#65533;&#65533;S$&#65533;U&#65533;SU&#65533;jf&#65533;j&#65533;fn&#65533;;&#65533;&#65533;q&#65533;&#65533;TQH&#65533;&#65533;&#65533;E&#65533;&#65533;P&#65533;w*&#65533;+&#65533;&#65533;rW+&#65533;qc&#65533;C&#65533;&#65533;q&#546;qWZ &#65533;&#65533;f(rk&#65533;Co&#65533;&#65533;&#65533;%r?$qdh+&#65533;&#65533;p&#65533;&#65533;/&#65533;F&#65533;Bp&#65533;&#65533;D&#65533;&#65533;gj&#65533;W*&#65533;"*A&#65533;&#65533;
qP`1`)&#65533;]' ^&#65533;&#65533;.09&#65533;504 N kTg@	&#65533;@
&#65533;&#65533;&#65533;A m&#65533;00: ;&#65533;%  #@"&#65533;`&#65533;I0l&#65533;l&#65533;v&#65533;	&#65533; 	&#65533;&#65533;&#65533;0	&#65533;0<&#65533;21&#65533;a&#65533;&#65533;&#65533;&#65533;&#65533;&#65533;&&#65533;'dWd&#65533;6&#65533;&#65533;o&#65533;=3&#65533;&#65533;&#65533;&#65533;&#65533;&#65533;@	x {	&#65533;`&#65533;&#65533;&#65533;&#65533;
&#65533;P&#65533;&#65533;&#65533;W&#368;&#65533;&#65533;&#65533;&#65533;	&#65533;@p&#65533;&#65533;&#65533;&#65533;&#65533;&#65533;&#65533;< H&#65533;&#65533;gN&#65533;!8avA&#65533;G8]u8&#65533;&#65533;AB$C}"&#65533;h&#65533;&#65533;&#65533;g}&#65533;b\&#65533;&#65533;-&#65533;&#65533;\&#1879;9&#65533;'i&#65533;Fg&#65533;%&#65533;&#65533;&#65533;9&#65533;&#65533;k&#65533;sg&#65533;iAY&#65533;&#65533;/&#1826;Y&#65533;&#65533;Dg&#65533;|F&#65533;&#65533;&#65533;&#65533;)&#65533;FU&#65533;cm*c&#65533;#&#65533;'&#65533;&#65533;'d>&#65533;&#65533;&#65533;V}6&#65533;&#65533;&#65533;&#65533;&#65533;&#65533;&#65533;#Pe)&#65533;.K&#65533;&#65533; &#65533;)&#65533;&#65533;h&#65533;vl&#65533;Q/U$FXU&#65533;&#65533;N&#65533;&#65533;U&#65533;&#65533;Q&#65533;&#65533;&#65533;5&#65533;#5&#65533;&#65533;&#65533;5&#65533;P&#65533;&#65533;&#65533; &#65533;&#65533;f$I&#65533;(&&#65533;(o&&#65533;&#65533;1&#65533;&#65533;eQKQ&#65533;Q"hr~&#65533;Eei&#65533;bY%qh-dh&#65533;&#65533;&#65533;q&#65533;9+G&#65533;kXZ&#65533;&#65533;Zjh&#1408;&#65533;&#65533;&#65533;&#65533;&#65533;y&#65533;&#65533;I&#65533;&#65533;&#65533;&#65533;&#65533;I&#65533;&#65533;	r=$&#65533;&#65533;9&#65533;&#745;&#65533;&#65533;*&#65533;+](+&#65533;i-&#65533;&#65533;&#65533; &#65533;p&#65533;&#65533;&#157;&#65533;&#65533;&#65533;&#65533;l}F&#65533;
\&#65533;-`-&#65533;]"@`# G}&#65533;4&#65533;J+&#65533;9pI &&#65533;@&#65533;&#65533;&#65533;&#65533;	s&#65533;9&#65533;&#65533;&#65533;.&#65533;vd-&#65533;2&#65533;<&#65533;&#65533;'@g&#65533;&#65533;0	&#65533;&#65533;&#65533;
	&#65533;P	&#65533;&#65533;&#65533;&#65533;&#65533; 	&#65533;&#65533;8Z*0/&#65533;&#65533;&#65533;&#65533;&#65533;@:5&&#65533;&#65533;&#65533;&#65533;nQ2&#1219;&#65533;&#65533;&#65533; &#65533;@&#65533;S&#65533;P| h`&#65533;p{p{&#65533;&#65533;`&#65533;&#65533;:F&#65533;&#65533;&#65533;@
&#65533;&#65533;o&#65533;Kg&#65533;&#65533;&#65533;
&#65533;`30%&#65533;7@1 L`	&#1056;XY&#65533;&#65533;i|4mP&#65533;n&#65533;&#1425;&#65533;;&#65533;slQ8~&#1431;}&#65533;"a&#65533;i,&#65533;[1/x&#65533;&#65533;&#65533;*&#65533;&#65533;&#65533;\[&#275;.&#65533;,Y/K&#65533;&#65533;&#65533;*&#65533;&#65533;&#65533;B&#65533;#&#65533;i&#65533;&#65533;&#65533;&#65533;pj<k&#65533;&#65533;P5&#65533;~Y?&#65533;&#65533;'&#65533;&4&#65533;xcbk&#65533;&#231;&#65533;C&#65533;&#45138;`y&#65533;
g/&#65533;&#65533;*&#65533;5&#65533;&#65533;\&#65533;uY&#65533;:&#65533;v&#65533;Zd&#65533;&#65533;!&#65533;U&#65533;&#65533;P%:B&#65533;H&#65533;&#918;$&#65533;D&#65533;&#65533;FM&#65533;(h&#65533;(&#839;$u&#65533;&#65533;&#65533;h&#65533;&#65533;&#65533;*&#65533;&#65533;I%&#65533;&#65533;&#65533;)&#65533;c< &#65533;o&#65533;X&#65533;&#65533;*Fyp+&#65533;p	'&#65533;'rg&#560;&#65533;&#65533;Z&#65533;&#65533;&#65533;&#65533;,&#65533;P&#65533;&#65533;Y&#65533;K&#65533;K&#65533;k&#65533;&#377;&#65533;;&#65533;{&#65533;&#65533;i&#65533;q&#518;)&#65533;Cf&#65533;&&#65533;&#65533;&#697;,&#65533;r,&#65533;",&#65533;R&#65533;&#1490;[&#65533;",&#274;p?I&#65533;&#65533;U&#65533;H	&#65533;*)j&#65533;B&#1600;	M&#65533;&p*`!#0&#65533;P&#65533;&#65533;&#65533;&#65533;&#65533;$&#65533;,p&#65533;`A &#65533; A@&#65533;&#65533;F&#65533;h&#65533;!&#65533;&#65533;` Kd&#65533;&#65533;p	&#65533; 	w&#65533;&#65533;&#65533;0	&#65533;@	&#65533;&#65533;&#65533;{&#65533;;&#65533;"&#65533;1&#65533;%^)&#65533;b&#65533;	&#65533;pS&#65533;:@v%&#65533;&#65533;!K)&#65533;&#65533;&#65533;&#65533;?&#65533;;S4l&#65533;&#65533;P&#65533;&#65533;&#65533;&#65533;
&#65533;j&#65533;a&#65533;&#65533;p&#65533;&#65533;&#65533;&#65533;
&#65533;&#65533;&#65533;`&#65533; fA&#65533;C&#65533;b&#65533;Sp6`0+^2pu;&#65533;&#65533;&#65533;&#65533;&#65533;e&#65533;Wf:&#65533;Axf&#65533;f&#65533;&#65533;&#65533;&#65533;&#65533;&#65533;%&#65533;T&#65533;F&#65533;y&#65533;B@&#65533;[>K&#65533;&#65533;&#65533;+&#65533;&#65533;g&#65533;&#65533;&#65533;+&#65533;&#597;9&#65533;/&#65533;&#389;&#1449;&#65533;&#65533;&#65533;&#65533;&#65533;&#65533;&#594;&#65533;&#65533;br8&#65533;&#65533;&#65533;a&#65533;&#65533;&#65533;2&#65533;&#65533;&#65533;)-&#65533;A%&#65533;&#65533;%lu=&#65533;&#65533;&#65533;&#65533;qkU&#65533;(s&#65533;9i&#65533;+&#65533;,&#65533;&#65533;&#65533;&#65533;u&#1346;-&#65533;&#65533;i \k	*&#65533;ZQs&#409;$D>U&#230;&#65533;&#65533;&#65533; &#65533;&#65533;>;&#65533;&#65533;&#65533;#&#65533;&#65533;&&#65533;Ee)B:U&#65533;&#65533;y~&#65533;r.!&#65533;&#65533;agv&#65533;9&#65533;gU&#65533;~&#65533;&#65533;g>[&#65533;)q&#65533;[&#65533;&#65533;&#65533;&#65533;a&#65533;*k&#65533;eL&#65533;#&#753;hx&#65533;&#65533;&#65533; &#65533;&#65533;+&#65533;K&#65533;&#65533;	&#65533;e&#1798;;&#65533; &#65533;&#65533;&#65533;yqpD&#65533;&#65533;&#65533;&#1369;&#65533;&#65533;&#65533;&#65533;J9&#65533;&#65533;&#65533;T&#65533;&#65533;&#65533;&#65533;sD`O[&#65533;l&#65533;&#1460;/&#65533;I&#65533;+ (@k ;&#65533;&#65533;&#65533;&#65533;&#65533;a&&#65533;)&#65533;&#65533;[&#65533;&#65533;C y&#65533;u&#503;&#65533;&#823;&#65533;`	&#65533;,4u&#65533;&#65533;&#65533;,0`+G'&#65533;&#65533;b&#65533;
&#65533; &#65533;KW5"6&#65533; &#65533;&#65533;&#65533; &#65533;&#65533;EaD&#65533;`&#65533;P&#65533;BB&#65533;&#1074;&#1200;&#65533;&#65533;
&#65533;p&#65533;0	r&#65533;O@&#65533;&#65533;&#65533;&#65533; &#65533;@&#65533;l
&#65533;0&#65533;U0&#65533;KP00&#65533;&#52811;/&#65533;3 <&#65533;&#65533;&#65533;&#65533;Vy&#65533;&#65533;!&#65533;&#1819;O&#65533;&#65533;&#65533;P&#65533;&~&#65533;V&#65533;&#65533;8&#65533;&#65533;&#65533;&#65533;	-!&#65533;],\C&#65533;&#65533;aY*&#1808;&#1344;z&#65533;+&#65533;&#1562;9&#65533;&#65533;&#65533;9,&#65533;qvD&#65533;	&#65533;&#65533;r&#65533;&#65533;)&#65533;C&#65533;&#1417;&#65533;US&#65533;ax&#65533;6&#65533;'32&#65533;&#65533;&#65533;@9]Y&#65533;&#65533;&#65533;&#65533;&#65533;&#65533;&#65533;&#65533;7&#1152;H* &#65533;Dc&#65533;&#65533;&#65533;&#65533;&#65533;&#65533;&#65533;&#597;&#65533;&#65533;&#65533; ]B$);&#65533;	&#65533;%yh$&#65533;h&#65533;M&#65533;KUB&#65533;cB&#65533;&#65533;&#65533;*&#65533;&#65533;;I&#65533;))l&#65533;b!&#65533;&#65533;&#1560;&#65533;&#65533;'RW&#65533;%&#65533;&#1376;&#65533;&#65533;Y&#65533;7&#65533;&#65533;E&#1884;&#65533;&#860;&#65533;&#511;&#65533;&#65533;z&#65533;&#65533;&#65533;&#1271;i&#1705;}&#65533;u&#65533;&#65533;&#65533;i&#65533;{&#65533;&#65533;W&#65533;B&#65533;C&#65533;-dm&#65533;J&#65533;&#65533;&#65533;G/&#65533;vj&#65533;pm`&#65533;&#65533;i&#65533;&#65533;,#@`+ 600&#65533;B`B&#65533;$&#65533; &#65533;3`&#65533;.&#65533;&#65533;td;&#65533;-&#65533;&#65533;,`b&#65533;&#65533;p&#65533;&#65533;{&#65533;&#724; wr&#65533;&#65533;@^&#65533;=0&#65533;&#65533;Q['0GOW
&#65533;P'&#65533;@&#65533;&#65533;&#65533;[&#65533;@&#1024;&#65533;&#65533;&#65533;&#65533;&#1664; &#65533;&#65533;Q&#1296;&#480;&#65533;&#65533;&#65533;`&#65533; {&#65533;U&#65533;S &#65533;&#65533;&#65533;@&#65533;P&#65533;0&#65533;&#65533;c`5 1&#65533;u7PKt&#65533;2=&#65533;5&#65533;*&#65533;^	&#65533;&#65533;&#65533;&#65533;#&#65533;[A-o&#65533;&#65533;:&#65533;)&#1319;&#65533;&#65533;&#65533;&#65533;Q^&#65533;&#65533;*&#65533;&#65533;'=C&#65533;&#65533;+'&#65533;&#65533;,F|&#65533;-&#65533;&#65533;&#65533;@&#65533;&#65533;&#65533;p&#1321;*&#65533;mCv\q&#65533;[&#65533;2&#65533;&#65533;&#65533;fX&#65533;)&#65533;yn,&#65533;&#65533;&#65533;&#65533;&#65533;RNm&#65533;6Ti'iR&#65533;<r&#65533;KRc&#65533;&#65533;o&#65533;&#65533;*&#65533;B&#65533;-l&#65533;&#65533;&#65533;&#65533;&#65533;&#65533;&#65533;&#1331;&#1159;xg/I.x&#65533;T&#18479;&#65533;aTG,&#65533;A&#65533;&#65533;l&#550;&#65533;>&#65533;&#62569;&#65533;&#65533;&#65533;&#65533;E&#65533;gM&#65533;!&#65533;&#65533;Q/dY&#65533;_I/R$1&#65533;d^&#65533;
w/&#65533;B&#65533;&#65533;<&#65533;CK&#65533;&#65533;9&#1703;M&#65533;&#65533;I&#65533;&#1486;&#65533;r&#65533; +&#65533;&#65533;N&#65533;&#65533;&#65533;&#65533;&#1584;&#65533;&#65533;&#65533;&#65533;I&#65533;&#65533;&#65533;&#65533;+&#65533;>&#65533;&#65533;&#65533;&#1211;-&#65533;/|&#65533;&#65533;&#65533;W&#65533;]&#65533;]&#65533;&#65533;&#65533;\&#65533;*&#65533;_4&#65533;&#65533;&#65533;&#65533;F&#65533;;&#65533;&#65533;8&#65533;W&#65533;&#65533;A&#65533;)&#65533;A 1&#65533;@A u&#65533; J&#65533; 	z&#65533;&#726;&#65533;	&#65533;&#65533;	r&#65533;&#65533;&#65533;[&#65533;8..&#65533;2<&#65533;&#65533;&#65533;E)&#65533;s&#65533;&#1984;&#1302;&#65533;p&&#65533;P&#65533;&#65533;$&#65533; &#65533; &#65533;&#65533;&#65533;&#65533;
&#65533;&#65533;
&#65533;0&#65533;@&#65533; &#65533;&#65533;&#65533;&#65533; &#65533;&#464;&#65533;&#65533;&#65533;&#65533;N&#65533;G&#65533;p&#65533;	&#65533;&#65533;&#65533;&#65533;&#65533;&#65533;&#65533;	x&#65533;J&#65533;&#65533;&#65533;*`&#65533;&#65533;&#64904;&#65533;&#65533;\&#65533;9&#65533;j&#65533;
&#65533;0&#65533;&#65533;%&#65533;6?&#1747;|tfE&#65533;:&#65533;&#65533;"&#65533;O&#65533;&#65533;L&#65533;&#65533;p&#65533;&#65533;&#65533;&#65533;&#65533;&#65533;R&#555;&#1605;&#65533;&#65533;+&#65533;[&#65533;&#65533;Y&#65533;&#65533;&#65533;&#65533;z+
&#65533; &#65533;&#65533;&#65533;)+&#65533;I&#65533;0&#65533;&#65533;&#65533;&#65533;&#65533;G&#65533;&#65533;{q9&#65533;e&#65533;G&#65533;[&#65533;&#65533;X.&#65533;)B?Rk3b&#65533;&#65533;&#65533;&#65533;=&#65533;&#65533;&#65533;&#65533;#&#65533;-"&#1854;&#65533;/&#65533;&#65533;&#65533;&#65533;&#65533;&#65533;&#65533;,&#65533;e&#65533;&#65533;&#65533;&#65533;&#65533;&#65533;5&#65533;&#65533;&#65533;A&#65533;&#1311;i&#65533;\&#65533;B&#65533;&#65533;5Ca&#65533;r2&#65533;&#65533;&#65533;e&#65533;*'q&#65533;H	&#1980;q&#65533;&&#65533;&#65533;&#65533;n&#1786;!T&#65533;&#65533;&#65533;&#65533;o&#65533;F&#65533;(&#1115;&#331;3j&#65533;&#65533;m&#65533;&#65533;m&#65533;&#65533;&#65533;6&#65533;&#65533;6&#65533;#C&#65533;&#65533;&#65533;&#65533;&#65533;&#727;&#1582;a{&#65533;&#65533;&#1717;l.&#65533;a&#65533;f&#65533;Z5k&#65533;d&#65533;:s&#65533;OkF&#65533;z&#65533;&#65533;&#933;H&#65533;2&#65533;hU&#65533;S&#65533;
&#842;u&#65533;&#1054;I&#65533;&#65533;&#65533;&#65533;&#65533;'N&#65533;0e^&#65533;)3'&#594;K&#65533;,&#65533;&#65533;&#65533;E&#65533;&#65533;&#65533;&#65533;'.&#65533;:d&#65533;&#65533;&#65533;&#65533;&#65533;&#65533;"B&#65533;`&#65533;B&#65533;8&#65533;"&#65533;&#65533;/R&#65533;&#65533;&#1124;&#65533;&#65533;c&#65533;hab&#65533;&#65533;"@&#65533;&#65533;$&#65533;"td&#65533;&#65533;P&#65533;A&#65533;5z$&#65533;%K&#65533;:u&#65533;t	&#65533;!>h&#65533;&#65533;&#65533;`&#65533;&#65533;*F0&#65533;lB&#65533;&#65533;M
&#65533;J&#65533;m5h&#65533;&#689;&#65533;&#65533;&#65533;&#65533;q&#65533;&#769;c&#65533;&#65533;&#65533;<&#65533;J&#65533;&#65533;]=y&#65533;1Sv&#65533;W&#65533;f&#65533;)&&#65533;@&#65533;&#65533;&#272;.&#65533;&#65533;!&#65533;`c&#65533;I"&#65533;DP&#65533;&#65533;"&#65533;hx&#65533;J&#65533;&#65533;NX!&#65533;&#65533;.5PxA*1Em&#1569;Gy&#65533;&#65533;wr&#65533;1Gyl&#65533;v&#65533;ig"&#65533;A'u&#65533;9I#&#65533;q&#65533;Is&#65533;!&#476;'&#65533;)&#65533;&#65533;&#65533;&#65533;&#65533;&#65533;q&#65533;&#65533;R&#65533;p&#65533;&#65533;$&#65533;HbI&#65533;ZJM&#65533;Ji&#65533;&#65533;l&#65533;&#65533;&#65533;&#65533;&#65533; &#65533;&#65533;kMm
&#65533;f&#65533;N)d&#65533;F>&#65533;&#65533;n&#65533;q&#65533;,&#65533;&#65533;&#65533;),&#65533;x&#65533;'l=+&#65533;&#65533;
&#747;&#65533;&#65533;&#660;&#65533;&#65533;&#65533;&#65533;j&&#65533;&#33544;&#65533;&#65533;q&#65533;q&#65533;ut&#65533;&#65533;&#65533;y&#65533;&#65533;{&#65533;&#65533;&#65533;Y&#65533;&#65533;gV{&#65533;g&#65533;&#65533;QHv&#65533;I&#65533;s&#65533;&#1842;&#65533;-&#225;H&#65533;&#65533;<&#65533;3&#1668;JH$&#65533;&#65533;&#65533;v[n&#65533;&#65533;&#65533;[&#65533;l&#65533;T&#65533;Jw&#65533;)-&#65533;JM&#888;&#65533;&#739;&#65533;&#65533;vZx&#65533;E"y&#65533;]&#65533;&#65533;y&#65533;&#65533;&#65533;N&#65533;&#59723;%&#65533;&#1333;&#65533;mWx&#65533;2&#65533;&#65533;&#65533;.&#65533;#~vb&#65533;f&#65533;&#65533;6&#65533;&#65533;%&#65533;;&#65533;Xsk&#65533;&#65533;&#1814;&#65533;&#65533;&#65533;&&#65533;&#43683;(&#65533;e&#65533;"&#65533;&#65533;&#65533;YUT&#65533;.&#65533;&#27548;&#65533;&#65533;&#65533;I&#65533;V&#1846;&#65533;Z&#65533;[8&#65533;&#65533;&#65533;&#65533;&#65533;2I_&#65533;P&#132;\hAk&#771;2&#65533;@NH&#65533;&#65533;&#65533;a"&#65533;&#65533;&#65533;\&#65533;4B &#65533;&#65533;&#65533;R&#65533;!<H!&#65533;1&#65533;$&#65533;ts&#65533;I~&#65533;D&#65533;M4&#65533;&#65533;&#65533;FQ&#65533;&#65533;(&#65533;&#65533;&#65533;TX&#65533;&#65533;&#65533;&&#65533;&#65533;.&#65533;C>Q&#65533;SD9&#65533;Yh&#65533;e&#65533;X\a&#65533;&#65533;WT&#65533;&#65533;7&#1280;1&#65533; &#65533;p&#65533;&#65533;&#410;h&#65533;&#65533;ff&#65533;yf&#65533;C&#65533;x&#65533;&#65533;)&#65533;A &#65533;&#65533;0&#65533;x&#65533;+&#65533;&#65533;A&#65533;F&#65533;C&#65533;&#65533;6&#65533;@&#65533;>&#65533;:r(&#138;94&&#65533;{&#65533;&#65533;Uxn|gw&#65533;&#65533;X!H&#65533;@&#65533;:&#65533;U&#65533;&#65533;C&#65533;&#65533;:G9&#689;*dEIJ&#65533;&#3258;&#65533;&#65533;d&#65533;!&#65533;&#65533;&#65533;u&#65533;l&#65533;&#65533;.&#65533;&#65533;&#65533;&#232;&#1360;k&#65533;eM&#65533;b4l&#65533;&#65533;&#65533;a&#65533;&#65533;5&#65533;1&#65533;iPc&#65533;&#1184;x&#65533;aCN&#65533;&#65533;&#65533;&#65533;&#65533;z&#1427;&#65533;a&#65533;g_A"&#65533;&#65533;B2S9mT ;&#65533;y&#771;&#65533;&#65533;&#1389;&#65533;&#65533;&#65533;{&#65533;C&#65533;&#65533;&#65533;&#1102;~D$&&#65533;&#65533;r`_&#180;&#65533;&#65533;&#65533;`(&#65533;&#65533;TGp&#65533;\$;A<&#65533;G5&#361;c&&#65533;#GT&#65533;1DrlOo$&#65533;&#65533;8'H",$&#65533;c&#65533;FV*<&#65533;&#65533;$&#65533;&#65533;c
Mr'8&#65533;&#65533;#&#65533;&#65533;&#65533;Hi&#65533;RF&#65533;&#65533;&#65533;B&#65533;/X&#65533;Mg&#1161;&#65533;J&#403;&#65533;,+&#65533;&#65533;	&#65533;&#65533;&#65533;\e&#65533;&#65533;&#65533;%.&#65533;b&#65533;&#65533;&#65533;&#65533;&#65533;%06L]23I9&#65533;/&#65533;&#65533;&#65533;&#65533;&#65533;2-&#65533;&#65533;:I&#65533;n)b&#65533;<U_&#65533;Q&#65533;u&#65533;#k&#65533;&#65533;&#65533;Z&#65533;&#65533;hmk&#65533; 	F&#65533;&#65533;M'*&#65533;A&#65533;&#65533;&#65533;&#65533;&#65533;$PA
D0&#65533;&#65533;F*&#65533;^d &#65533;1&#65533;&#65533;-&#65533;"&#65533;&#65533;&#65533;&#65533;&#65533;&#65533;%&&#65533;&#65533;=P&#65533;&#65533;&#65533;,&#1025;&#65533;&#65533;|%&#65533;&#65533; /&#65533;!qp&#1280;2tW&#65533;B&#144;.&#65533;!&#65533;&#65533;"&#65533;&#65533;&#65533;,$	X(-&#65533;&#65533;&#65533;k&#65533;&#65533;&#65533;&#65533;G1&#65533;7&#65533;tX&#65533;|&#65533;&#544;8&#65533;AY{&#1027;&#65533; &#65533;&#65533;P	.&#65533;e&#65533;!@&#65533;
&#65533;&#65533;&#65533;&#65533;&#65533;1&#65533;L1&#65533;{&#65533;&#65533;W&#65533;*&#65533;&#65533;&#65533;a&#65533;&#65533;<;&#65533;Q&#65533;&#65533;a@4&#65533;X&#65533;,&#65533;d&#65533;&#65533;Q=&#65533;&#65533;,9&#65533;x%7&#65533;2&#65533;&#65533;dI 9'&#65533;&#65533;i&#65533;&#65533;&#65533;&#65533;G&#65533;q&#65533;&#65533;h&#65533;&#65533;+0&#65533;&#65533;n&#65533;x2&#65533;1f$&#65533;PF2&#65533;1MkT&#65533;f?&#65533;&#65533;5{L&#65533;&s&#65533;&#65533;&#65533;2s&#65533;&#795;&#1028;]&#65533;8&#65533;&#65533;$$&#65533;&#65533;X&#65533;=&#65533;(&#65533;/&#65533;JW&#65533;&#65533;&#65533;&#65533;e&#65533;a&#65533;XFR&#981;&#65533;&#65533;&#1098;b&#65533;&#65533;&#65533;&#65533;UI@&~&#65533;&#65533;&#65533;_&#65533;&#65533;-&#65533;l&#65533;C&#65533;&#65533;&#65533;&#65533;q*&#65533;!&#65533;Q&#65533;\&#65533;P&#65533;:<&#709;)L&#65533;&#65533;X&#65533;L|&#65533;P&#65533;e&#65533;+f1&#65533;M&#65533;&#65533;P&#65533;"&#65533;&#65533;&#65533;&#1636;&#65533;J&#65533;,&#65533;>&#613;R|,&#65533;e&#65533;&#65533;k&#65533;J52<D&#65533;&#65533;=.2&#65533;&#65533;|&#65533;%TL&#65533;F&#65533;&#65533;&#65533;&#65533;NY&#65533;B&#65533;q&#65533;Y&#65533;e;&#1599;&#65533;&#65533;&#65533;U&#65533;&#599;)&#65533;&#65533;&#65533;&#65533;Z&#342;&#65533;&#65533;|&#65533;&#65533;&#65533;&#65533;&#65533;&#65533;&#65533;&#65533;{&#65533;Bs@&#65533; &#65533; &#65533;	&#65533;&#65533;N >&#65533;&#65533;>X&#65533;P5&#65533;&#65533;&#65533;@D"A&#65533;&#65533;LB&#65533;&#65533;&&#65533;&#65533;: &#65533;&#65533;@.&#65533;&#65533;t@k#XAh &#65533;)X!
Q&#65533;&#65533;&#65533;&#65533;\#&#65533;7&#65533;&#65533;&#65533;&#65533;^G&#65533;&#65533;(!&#65533;&#65533;&#1600;
yX&#65533;&\&#65533;gp&#65533;&#65533;(&#65533;/&#65533;&#1029;<"a f&#65533;&#65533;&#65533; *`A
&#65533;6&#65533;&#65533;&#65533;9nkAhX&#65533;&#65533;@&#65533;&#65533;^A	&&#65533;&#65533;&#65533;%`&#65533;&#65533; s&#1290;Vc&#65533;bm&#65533;&#65533;&#65533;&#65533;&#65533;&#65533;&#65533;Q&#65533;$&#65533;&#65533;&#65533;&#65533;&#65533;/&#65533;x&#65533;&#65533;$(]&#65533;k&#65533;&#65533;&#65533;$/&#65533;&#65533;xx]j&#65533;p&#65533;&#65533;&#65533;m}&#65533;bd&#919;&#65533;&#65533;1&#65533;&#65533;r&#65533;&#65533;&#65533;&#65533;):&#65533;&#65533;O&#65533;&#65533;&#65533;&#65533;5&#65533;&#65533;jX&#65533;&#65533;&#65533;O&#65533;&#65533;&#65533;(g&#65533;&#65533;D~2&#65533;&#65533;&#65533;e&#65533;;=e`&#65533;&#65533;&#65533;&#65533;&#65533;h&#65533;T*`&#65533;&#65533;E&#65533;&#65533;j&#65533;&#65533;
c&#65533;&#65533;Hp&#65533;#Gg<&#65533;&#65533;4n&#65533;,}\&#65533;&#65533;&#65533;k&#65533;&#65533;&#65533;&#65533;]&#65533;{pv&#65533;N.lB&#65533;R#&#65533;-&#65533;_]"&#65533;Q&#65533;\&#65533;&#65533;n&#65533;2=R&#65533;w&#65533;c*&#65533;y&#65533;T&#65533;C&#65533;&#65533;<&#65533;Q&#65533;&#65533;1&#65533;&#1102;&#65533;oI&#65533;MOQS&#65533;&#65533;$&#65533;3&#65533;8x&#65533;$&#65533;&#65533;R1&#65533;&#65533;Mv&#65533;&#65533;g&#65533;&#65533;H&#65533;=sO&#65533;&#65533;b&#65533;&#65533;&#65533;&#65533;&#65533;x&#65533;&#65533;`f&#65533;&#65533;&#65533;I9&#65533;rT&#65533;6 &#65533;i"&#65533;<&#65533;&#65533;&#65533;&#65533;<&#65533;x-&#65533;_&#65533;
l@#&#65533;@5qs+&#65533;&#65533;&#65533;&#65533;!t&#65533;&#65533;&#65533;&#65533;&#65533;&#1031;B,b&#65533;&#65533;&#65533;F%&#65533;F&#65533;F&#65533;I@9&#65533;&#65533; 
&#1024;&#512;&#65533;&#65533;Uc&#65533;p,&#514;( &#65533;!&#65533;_&#65533;%p&#65533;"&#65533;$`&#65533;" &#65533;&&#65533;@&#65533;&#65533;L(2p &#65533;&#65533;&#65533;&#65533;&&#65533;8M&#65533;f&#65533;\&#65533;&#65533;/A$&#65533;&#65533;&#65533;Q&#65533;&#65533; (x&#65533;&#65533;&#65533;&#65533;&#1537;&#524;H &#65533;Y&#65533;A&#65533;t&#65533;&#65533;`&#65533;G(v&#1045;&#65533;&#65533;2&#65533;&#65533;&#65533;3&#65533;&#65533;Y&#65533;&#65533;C#&#65533;,8&#65533;,&#65533;{)&#65533;:&#65533;&#65533;8g&#65533;Z&#65533;0S&#619;&#65533;I&#65533;&#65533;&#1099;$C&#65533;&#65533;&#65533;[<l&#65533;k@&#65533;^&#65533;WP&#65533;X&#65533;e&#65533;&#65533;&#65533; b=&#65533;#&#65533;&#65533;&#1291;&#65533;&#65533;&#65533;<"">"&#65533;D&#65533;&#65533;&#65533;&#65533;TQ&#65533;s8&#65533;uh&#65533;wx1/1&#65533;&#65533;\a&#65533;&#65533;"#aa&#65533;3:5:',q&#65533;&#65533;&#1248;&#65533;sk&#65533;&#65533;&#65533;&#65533;&#65533;&#65533;0Z&#65533;;h&#65533;F=
&#65533;r&#626;&#65533;&#65533;&#65533;&#65533;&#65533;&#437;&#549;ra:&#65533;&#65533;&#413;&#65533;1o&#65533;&#65533;b&#65533;&#65533;&#65533;h&#65533;#&#65533;UrG&#65533;&#65533;&#65533;G&#65533;+&#65533;w&#1852;&#65533;&#65533;[&#65533;&#65533;8;y&#65533;na!&#65533;&#65533;	&#65533;&#65533;&#65533;klT&#65533;Q&#65533;1&#65533;H&#65533;&#65533;&#65533;1&#65533;&#65533;&#65533;x&#517;&#65533;$KH&#65533;T&#565;&#65533;&#65533;&#65533;m$&#471;1t&#65533;&#65533;&#65533;&#65533;&#65533;0&#65533;t&#65533;&#65533;`&#65533;&#65533;&#65533;=&#65533;&#65533;&#65533;&#65533; &#65533; &#65533; &#65533;&#65533;&#65533;Iy"&#65533;Y&#65533;&#65533;&#65533;&#65533;7&#65533;94&#65533;&#65533; +hA&#65533;&#65533;Q&#65533;&#65533;B&#65533;&#65533;R&#65533;K&#65533;&#65533;J&#65533;&#65533;K&#65533;&#65533;I&#65533;&#65533;G&#65533;&#65533;&#1936;&#65533;D&#65533;&#65533;"&#65533;
&#65533; U&#65533;I&#65533;&#65533;&#65533;0x&#65533;)P!&#65533;!`&#65533;(&#65533;+&#65533;0&#65533;.&#514;-&#65533;(8 &#65533;&#65533;"x&#65533;;&#65533;& &#65533;&#65533;A&#65533; h&#65533;-&#65533;4K`&#65533;^P8x&#65533;4&#65533;&#65533;!&#65533;&#65533;7&#65533;8&#65533;&#65533;q&#65533;&#65533;&#65533;(&#65533;"A&#65533;&#65533;&#65533;&#65533;&#65533;Y&#65533;&#65533;17&#65533;\+ &#513;,&#65533;hh\&#65533;1&#65533;&#65533;yx&#65533;&#65533;&#65533;I&#65533;&#65533;	&#65533;{,u &#65533;&#65533;,&#682;8&#65533;L&#65533;`&#65533; &#65533;&#715;&#65533;&#65533;&#65533;/e&#1814;&#65533;(	&#65533;&#65533;&#65533;&#1048;&#65533;$&#65533;
HGH&#65533;lx&#65533;a&#65533;&#65533;Xx&#65533;[ &#65533;f&#65533;m&#65533;z&#65533;&#65533;&#65533;H&#65533;&#65533;H &#65533;&#65533;&#65533;&#65533;&#65533;&#65533;
&#65533;ml=&#65533;&#65533;&#65533;&#65533;&#65533;%&#65533;6zE$i&#65533;&#65533;"-&#65533;zH/\&#65533;P^4#&#65533;K&#65533;&#65533;/&#65533;<V:F+D&#65533;&#65533;i<QM&#65533;&#65533;K&#65533;&#65533;&#573;czQ&#65533;&#65533;.K
&#65533;&#65533;&#65533;@2Q&#65533;&#65533;&#65533;&#65533;/R&#65533;8&#65533;Q &#65533;&#65533;&#65533;&#65533;%&#65533;[&#65533;o&#65533;&#65533;j	U&#65533;^R<c2&#65533;&&#65533;=&#65533;R&#65533;=*]=&#65533;s&,&#65533;'&#65533;&#65533;&#65533;R-M.+&#65533;	1&#65533;;q&#65533;.T&#65533;V&#65533;S8&#65533;&#65533; &#65533;&#65533;I9&#65533;>:c&#65533;:&#65533;&#65533;8c&#65533;&#65533;&#65533;B&#65533;&#65533;&#1280;$ &#65533;L&#65533;(W&#65533;&#65533;Q&#65533;&#65533;CA@&#65533;G(&#65533;&#65533;&#65533;K&#65533;4J&#65533;&#65533;&#65533;4;P&#65533;&#65533;3&#65533;&#65533;&#65533; &#65533; &#65533;&#65533;%&#65533;*P&#65533;&#65533;5&#65533;;&#1027;=&#1539;<&#65533;&#65533;7@&#65533;/&#65533;#&#65533;&#65533;&#65533; -&#65533;)@&#65533;]&#65533;&#65533;&#65533;"P&#65533;,&#65533;l&#65533;`E&#992;&#65533;H&#65533;@=[&#65533;&#65533;b=+&#65533;&#65533;&#65533;$&#65533; ,&#65533;&#65533;&#65533;!&#65533;XB&#65533;h&#65533;+&#65533;ixY	&#65533;&#65533;N3,&#65533;&#65533;AC&#65533;|&#65533;`)&#65533;C&#65533;&#65533;j&#65533; q&#65533;7&#65533;,%&#65533;C&#65533;p&#65533;S	&#65533;U&#65533;&#65533;&#65533;&#1096;&#65533;XR	w&#1606;j0&#65533;YXV&#65533;a`&#65533;i&#65533;Qr&#65533;	&#65533;r&.]Q&#65533;#>&#65533;&#65533;5&#65533;."&#2011;&#65533;N&#65533;	T&#65533;R@&#65533;.s&#65533;&#65533;%!v &#65533;Z&#65533;&#65533;[&#65533;&#65533;&#65533;,&#65533;2&#65533;&#65533;*&#65533;c&#65533;&#65533;&#65533;:&#65533;&#65533;&#65533;;&#65533;D1&#65533;%!&#65533;&#65533;&#65533;&#65533;Z&#65533;&#65533;&#65533;&#65533;&#65533;[&#65533;n&#65533;
&#65533;&#65533;&#65533;l&#65533;2o&#65533;n&#65533;Z&#65533;&#65533;&#65533;&#65533;&#65533;<JG&#65533;4&#65533;[&#65533;&#65533;*&#65533;&#65533;&#65533;&#65533;T&#65533;)&#65533;Ps&#65533;,&#65533;&#65533;z&#65533;}&#65533;<|DR&#65533;t[&#65533;&#65533;&#65533;&#1066;&#65533;&#65533;M&#65533;N&#65533;&#65533;H9
&#65533;h\&#65533;&#65533;&#65533;}\.&#65533;&#65533;&#65533;&#65533;&#65533;&#65533;&#65533;\&#65533;&#65533;&#1803;&#65533;F&#65533;&#65533;2&#65533;-=&#65533;&#65533;&#65533;B13&#65533;&#65533;(&#65533;bH(&#65533;&#65533;&#65533;&#65533; &#65533;&#65533;&#65533;&#65533;&#65533;P&#65533;&#65533;3^&#65533;&#65533;&#65533;(&#65533;p&#65533;&#65533;&#65533;&#65533;#&#65533;9@&#65533;M8W&#65533;Y8L&#65533;X&#65533;A E&#65533;&#65533;&#2024;L&#65533;L&#65533;J&#250125;&#65533;&#65533;E&#65533;&#65533;& H5&#65533;i&#65533;0&#65533;&#65533;EX&#65533;;0(P&#65533;'&#65533;&#65533;0h<&#65533;U>&#65533;&#65533;?&#65533;;p2&#65533;& &#65533;&#1025;&#65533;&#65533;#@&#65533;@&#65533;&#65533;&#65533;&#65533;aB&#65533;&#65533;&#65533;5&#65533;&#65533;&#65533; &#65533;}{&#65533;&#1484;&#65533;P&#65533;&#65533;&#65533;&#65533; (&#65533;#ha#h&#65533;&#65533;*&#65533;&#65533;&#65533;&#65533;&#65533;&#65533;Q&#65533;C#&#65533;&#65533;qp&#65533;&#513;1&#65533;&#65533;c(2&#65533;|&#65533;&#65533;y&#65533;3&#65533;&#65533;db&#65533;C,&#65533;Q&#65533; r,&#65533;<&#65533; Q&#1675;{&#65533;&#65533;&#65533;&#1097;&#65533;&#65533;.n-w&#65533;&#1685;&#65533;&#1554;&#65533;h &#65533;VQh&#65533;^0&#65533;f(&#1649;&#65533;\&#65533;s&#65533;!2]&#65533;&#65533;&#65533;&#893;&#13625;&#65533;uHTdN&#65533;&#65533;cUP&#65533;mE&#65533;C+&#65533;&#65533;	&#65533;&#65533;5;EC&#65533;kN8t;/&#65533;&#891;XCj>B&#65533;&#65533;3Q&#65533;eh&#65533;%&#65533;M&#65533;&#65533;E&#65533;&#65533;DS$&#65533;&#65533;c.&#65533;&#65533;%Sv	cz	RF&#1217;&#65533;dOf-Q&#65533;<^^&#1230;&#65533;&#65533;)&#65533;&#65533;/I&#65533;&#65533;&#65533;&#65533;&#65533;ea&#65533;&#65533;g&#1096;nI&#65533;&]&#65533;An&#65533;N&#65533;Y&#65533;&#65533;fV^&#65533;iVeR&#65533;&#65533;&mN&#65533;&#65533;f&#65533;MEU&#65533;&#26285;2N&#65533;=&#65533;S<t&#65533;&#65533;M&#65533;QVL&#65533;ZX&#65533;&#1024;&#65533;&#65533;&#65533;&#65533;&#65533;&#65533; &#1086;&#65533;>&#65533;&#65533; &#65533;&#65533;&#896;&#65533;%&#65533;}&#65533;&#65533;>&#65533;E&#65533;7&#65533;&#65533;B&#65533;QT`WhS&#65533;&#65533;G8&#1864;&#65533;&#65533;&#65533;M(&#65533;K&#65533;M&#65533;&#65533;Je&#65533;<p&#65533; &#65533;&#65533;]&#65533;&#65533;&#65533;Y&#65533;&#65533;o@[@J&#65533;:&#65533;&#65533;6X&#65533;9&#65533;&#65533;<&#65533;&#65533;:&#65533;&#65533;<&#65533;:p&#65533;1&#1026;)`&#65533;!&#65533;&#65533;@&#65533;&#776;M&#1612;&#65533;&#524;q&#1217;!&#65533;K&#1025;&#65533;&#65533;&#65533;\&#170;~&#65533;&#65533;&#65533; A'x&#65533;^!&#65533;&#65533;&#65533;&#65533;&#65533;J&#65533;Y&#128;:&#65533;&#65533;&#65533;&#65533;S)&#65533;bP&#65533;
&#65533;]&#65533;W
&#65533;W&#65533;&#65533;y&#65533;Y,5,&#65533;6&#65533;Ew&#65533;&#65533;,&#65533;/yZM&#65533;l&#65533;&#65533;d\&#65533;C&#65533;&#65533;&#65533;d&#65533;U&#65533;L&#65533;Y&#65533;&#65533;ah&#65533;&#65533;&#65533;	jP&#65533;U>&#65533;&#65533;j&#65533;&#65533;%gT&#65533;m&#1790;&#65533;@&#65533;Z&#65533;&#65533;Q&#65533;z&#65533;&#65533;/Z,/G&&#65533;&#65533;&#65533;&#65533;&#65533;b&#65533;Z&#65533;+z|Z&#65533;&#65533;!c&#65533;S&#65533;&#65533;%&#65533;&#65533;&#65533;fN&#65533;n0g&#65533;n&#65533;&#65533;ZQ&#65533;F&#65533;&#65533;&#65533;e&#1201;I	G&#65533;%H&#65533;>[n&#65533;	"&#65533;1[&#65533;&#65533;&#65533;c&#65533;6&#65533;&#65533;|&#65533;&#65533;&#65533;~&#65533;&#65533;|&#65533;[}&#65533;..F*&#65533;<&#65533;&#65533;*&#65533;&#65533;.YpeI&#65533;<&#65533;K&#65533;gT&#65533;+E&#65533;\"&#65533;&#985;&#65533;&#65533;&#65533;&#65533;&#65533;&#65533;&#65533;&#65533;&#65533;&#65533;2&#473;&#65533;&#65533;o&#65533;'q&#65533;-q*+&#65533;&#65533;e&#65533;QZ#Sh&#65533;3&#65533;A&#65533;&#65533;P&#65533;&#65533;&#1997;&#65533;&#65533;&#65533; &#65533;%&#65533;8&#65533; &#1306;&#65533;&#65533;&&#65533;H&#65533;M TH&#65533;Uh*GP&#65533;&#65533;H`&#65533;E&#65533;K&#516;&#65533;&#65533;O&#65533;P P&#65533;9&#65533;u?&#65533;&#65533; R&#65533;! =&#65533;_&#65533;&#65533;XA&#65533;n&#65533;e&#65533;[&#65533;&#65533;S&#65533;L&#65533;&#65533;?&#65533;&#65533;&#65533;4@482&#65533;-&#65533;*H`&#65533;&#65533;&#65533;&#65533;&#1516;+&#65533;&#65533;&#65533;	&#65533;&#65533;8&#65533;&#65533;&#65533;&#65533;&#65533;!&#65533;c&#65533;&#65533;&#65533;&#65533; 0$P&#65533;#H'&#65533;5'P&#65533;&#65533;6&#65533;  &#65533;&#65533;&#65533;&#65533;Y&#65533;t&#65533;	M&#65533;,&#65533;&#65533;*H` &#65533;]Q/#8%&#65533;d&#65533;&#65533;&#65533;"	X&&#913;&#65533;&#65533;E&#65533; RZ&#65533;l&#65533;&#65533;&#65533;&#65533;Gn&#65533;&#65533;~&#65533;v&#65533;&#65533;/6\h&#65533;oc&#65533;&#65533;&#65533;gD&#1348;L V&#65533;bXzf&#65533;&#65533;C&#65533;&#65533;w&#1141;cT&#65533;&#65533;%&#65533;c&#65533;?&#65533;>&xJQm&#65533;&#65533;:'&#65533;4 &#65533;E&#65533;n&#341;H.&#65533;&#65533;&#65533;lK&#65533;Q&#65533;&#65533;8"&#65533;prgJ&#65533;<&#65533;&#65533;&#65533;L&#65533;&#65533;&#65533;&#65533;Z\&#65533;&#65533;Z&#65533;.&#65533;^:&#65533;]y&#65533;i&#65533;PN&#1224;&#65533;X"&#65533;<&#65533;R &#65533;&#65533;`&#65533;,`~&#65533;:d&#65533;5rE(&#65533;y&#65533;r&#65533;&#694;&#65533;f$(S1m&#1126;&#65533;eY&#65533;&&#65533;&#65533;.&#65533;&#1195;7S&#65533;S&#65533;&#65533;&#65533;o&#65533;j&#65533;&#65533;&#65533;!&#65533;p&#1028;&#1536;&#65533;`&#65533;&#65533;&#65533;&#65533;&#1880;&#65533;(&#65533;&#65533;S:&#53270;v+h&#65533;R&#65533;Q &#65533;S Y*g&#65533;T &#65533;P&#1028;F0F&#65533;&#65533;K&#65533;K&#65533;&#65533;K&#65533;w&#65533;&#65533;L&#65533;H&#65533;)&#65533;&#65533;&#65533;Z&#65533;&#65533;t&#65533;&#65533;5&#65533;w8o&#65533;v/L&#65533;78&#65533;1&#65533;/&#65533;/&#65533;,x"&#65533;Z&#65533;*&#65533;,&#65533;&#1537;'&#65533;&#65533;M&#65533;0&#65533;&#65533;)t&#65533;&#65533;0&#65533;&x&#65533;&#65533;N`!X&#65533;&#65533;v&#65533;VWV&@ &#65533;&#65533;&#65533;&#65533;Y&#29753;I&#65533;&#65533;'&#65533;&#65533;7qsD&#65533;v&#65533;&#65533;#}&#65533;]&#65533;&#65533;.#5T&#65533;&#65533;5,&#65533;zC&#376;r&#65533;y&#65533;&#65533; '&#65533;7&#65533;&#65533;&#65533;&#65533;&#65533;-\&#133;	&#65533;A&#65533;(&#65533;&#65533;6m&#1646;Y&#65533;v&#65533;G&#65533;&#1236;&#65533;b&#65533;&#65533;&#1188;Q&#65533;&#65533;s&m&#65533;1g&#1320;U&#65533;&#65533;&#858;&#65533;l3&#65533;&#1652;&#65533;s&#65533;F&#65533;=kf&#65533;&#65533;-&#65533;N&#65533;6;r&#65533;&#65533;Q(&#1116;Eq&#65533;&#65533;&#65533;&#65533;&#65533;n&#1910;U&#65533;(&#65533;\&#65533;q&#65533;&#1325;[&#65533;&#925;&#65533;w&#65533;&#65533;E&#65533;o-[{n&#65533;&#1443;7O&#65533;&#65533;x&#65533;&#1845;k&#65533;n&#65533;&#65533;t&#65533;&#65533;q'n&#65533;&#65533;p&#65533;yS&#65533;&#65533;7nV?v&#824;&#65533;&#65533;&#597;%Cf&#65533;x3&#65533;&#926;?&#65533;&#65533;|&#65533;"&#65533;&#1190;Ic&#65533;&#65533;yz5k&#65533;mjdmS&&#65533;&#1525;k&#65533;&#65533;&#65533;m&#65533;&#65533;~&#65533;&#65533;&#65533;o&#65533;&#65533;&#65533;&#65533;l]&#65533;&#65533;i&#65533;&#1842;J&#65533;&#65533;&#65533;&#65533;'X;9r&#65533;&#65533;u&#65533;Nx<&#65533;r&#28503;/G&#65533;&#1849;s&#65533;&#65533;q&#65533;&#65533;&#65533;|9s&#65533;&#1515;&#65533;?&#65533;{&#65533;&#732;&#65533;?W&#65533;l&#65533;&#65533;F[j&#65533;T&#65533;&#65533;m&#65533;T &#65533;
&#65533;&#65533;&#65533;&#65533;\&#65533;J&#65533;`&#65533;Bx&#65533;&#65533;~haL v&#65533; &#65533;&#65533;q&#65533;l&#1382;&#65533;6&#65533;y&#65533;D&#65533;u9&#65533;h&#65533;C &#65533;`&#65533;&#65533;d&#65533;l&#65533;&#65533;h&#65533;&#65533;In&#65533;Ap&#65533;&#65533;($&#65533;Hp	N4&#65533;&#65533;(&#65533;&#65533;&#65533;
*&#65533;&#65533;&#65533;J&#65533;^j&#65533;}&#65533;&#65533;&#65533;t&#65533;&#65533;a&#65533;AG &#65533;LB	%&#65533;<&#65533;&#65533;A-&#65533;&#65533;&#65533;0&#65533;&#515;&#65533;=&#65533;&#65533;EO=&#65533;&#65533;u=&#65533;6&#65533; &#65533;*&#65533; R&#65533;m&#65533;&#65533;&#65533;<&#65533;&#65533;&#65533;.&#65533;&#65533;
! &#65533;&#65533;	&&#65533;p&#65533;
&#65533;&#65533;0$&#65533;&#65533;j
.&#65533;P&#65533;0&#65533;`&#65533;>a&#65533;F&#65533;FA&#65533;&#65533;H{DE&#65533;&#65533;&#65533;3&#65533;&#65533;
>&#65533;&#65533;&&#65533;&#182;"x&#65533;B&#65533;D&#65533;[&#65533;6&#680;&#65533;&#65533;&#65533;&#65533;.Z&#65533;&#65533;E]&#65533;&#65533;;W<&#65533;&#65533;e<&#65533;&#65533;{Yy&#65533;0_&#65533;L0`&#65533;q'Xx&#65533;uG&#65533;u&#65533;F&#65533;&#65533;O&#65533;&#65533;D&#65533;1&#65533;&#65533;6&#65533;`G&#65533;4s&#65533;/&#65533;&#65533;&#65533;&#65533;'&#65533;&#65533;3&#65533;(&#65533;2&#65533;-/&#65533;&#65533;4#F"&#65533;&#65533;H"&#65533;H&#65533;&#65533;&#65533;5Jt&#65533;&#65533;aE&#65533;c&#65533;&#65533;g&#65533;:`&#65533;&#65533;&#65533;&#65533;(&#65533;&#1465;&#65533;&#65533;[&#65533;\t&#65533;&#65533;&#65533;^|&#65533;&#65533;^W&#65533;$&#65533;UU&#65533;mV&#65533;i&#65533;M&#65533;i&#65533;H&#65533;&#65533;e&#65533;&#65533;&#65533;&#65533;jS&#65533;&#65533;&#65533;w&#65533;M7&#65533;u&#65533;&#65533;&#65533;j&#65533;&#65533;&#65533;6Q&#65533;&#65533;&#65533;M9)5&#65533;E&#65533;&#65533;v&#65533;n&#65533;N&#65533;&#65533;&#65533;&#65533;k/&#65533;M&#65533;WQ&#65533;Xb
}&#65533;7E&#65533;8&#65533;y&#65533;&#65533;&#65533;&#65533;&#65533;`&#65533;&#65533;3&#65533;&#65533;&#2009;&#250;W_&#65533;N&#65533;9&#65533;&#65533;&#65533;W&#65533;&#65533;>&#65533;C&#1205;&#65533;&#65533;EL&#65533;8R&#65533;&#65533;&#65533;&#65533;P&#65533;xR&#65533;w&#65533;1I&#65533;&#65533;Y&#65533;&#65533;N&#65533;o&#65533;&#65533;&#65533;&#65533;&#65533;4&#65533;F&#1359;&#65533;&#65533;SN&#65533;f&#65533;&#1765;qN9&#65533;p"&#65533;"&#65533; &#65533;l $`&#65533;&#65533;&#65533;.&#1025;X &#65533;&#65533;&#65533;6P#&#65533;&#65533;&#65533;&#65533;(&#65533;&#65533; &#65533;&#65533;&#65533;*Ta&#65533;T&#65533;&#65533;dJ&#65533;'&#65533;<&#65533;&#65533;f&#65533;&#65533;&#65533; Ao&#65533;S$&q+&#65533;@Z8&#65533;9&#65533;&#65533;z&#65533;&#65533;_d&#65533;&#509;&#65533;&#65533;&#65533; &#65533;&#65533;&#664;E% &#65533;&#65533;7`A.@&#65533;` &#65533;&#65533;&#65533;&#65533; &#65533;&#65533;&#65533;&#65533;&#65533;&#65533;&#65533;L&#1026;&#65533; /&#65533;z&#65533; &#65533; &#65533;CP&#65533; &#65533;7&#65533;	JB&#65533;&#65533;&#65533;&#65533;&#65533;Vl&#65533;	&#65533;&#1473;F&#65533;B&#65533; &#65533;0
j&#65533;C]&#65533;B&#1386;&#65533;&#65533;&#65533;&#65533;^&#65533;&#65533;&#65533;&#65533;&#65533;w&#65533;&#65533;,&#65533;`&#65533;&#65533;&#65533;&#65533;tmw&#65533;QO&#65533;&#65533;&#65533;&#65533;&#65533;&#65533;;&#65533;l&#65533;F7&#65533;(&#65533;!&#65533;&#65533;&#65533;H&#65533;&#65533;\&#65533;#&#65533;"&#65533;0jA&#65533;Q&#65533;&#1208;5&#65533;&#65533;q&#65533;gL&#65533;&#408;f1&#65533;!&#65533;&#65533;&#65533;&#65533;|?&#65533;^&#65533;&#65533;&#65533;&#65533;of&#65533;|&#65533;'&#980;r&#65533;&#65533;&#65533;&#65533;9G:&#65533;&#65533;x&#65533;+j&#65533;`&#65533;=&#65533;R&#65533;z&#65533;&#14234;&#65533;&#65533;'&#65533;BJu f?;Lbj&#65533;&#65533;2&#65533;&#65533;&#65533;&#65533;&#65533;&#65533;lf&#65533;&#65533;&#65533;BJQ&#65533;@4&#65533;&#65533;)&#65533;&#65533;VS&#65533;&#65533;d(!MEH&#674;l&#65533;T7(&#1368;GOJ&#893;t9rQc&#65533;&#65533;&#65533;&#65533;(1&#65533;LAH&#65533;&#65533;@&#65533;&#65533;^8&#65533;&#65533;;&#65533; &#65533;<&#65533;&#65533;%~&#65533;CK&#65533;&#937;Gm&#65533;8&#65533;&#65533;&#65533;&#65533;&#65533;?Ke&#65533;{&#65533;&#698;&#65533;&#65533;&#1186;;&#65533;&#394;6Q&#65533;8&#65533;o>T&#65533;&#65533;&#65533;u&#65533;g&#65533;&#65533;&#65533;&#65533;&#65533; &#65533; &#65533;&#65533;&#65533;qkq.&#65533;&#65533;	'g&#65533;&#65533;&#65533;_&#65533;&#65533;W&#65533;h8Ta)G5&#65533;r&#65533;&#65533;B0A
J l&#65533;J&#65533; 0&#65533;&#65533;d&#65533;H[&#65533;,&#65533;&#65533;MiI&#65533;&#65533;n&#65533;Q&#65533;B&#65533;(&#65533;*Z&#65533;W&#514;&#65533;&#65533;(&#65533;D&#65533;akC&#65533;`&#65533;.&#65533;&#65533;&#65533;@&#65533;"!&#65533;<&#1793;&#65533;&#65533;&#65533;<&#65533;AO&#65533;&#65533;/&#65533;&#65533;&#65533;:&#1553;v&#65533;-&#65533;r&#65533;9&#65533;&#65533;P&#65533;>&#65533;v&#65533;&#65533;&#65533;&#65533;0(&#65533;&#65533;d%|&#65533;&#65533;]&#65533;&#65533;D&#65533;*&#65533;&#65533;4x&#65533;n&#65533;	B&#65533;A&#65533;0&#65533;cF`&#65533;&#65533;&#65533;&#65533;#&#65533;YE&#65533;&#65533;{&#65533;&#322;H&#65533;[&#65533;"&#65533;&#65533;&#65533;p&#65533;&#65533;&#65533;$[|&#65533;|&#65533;&#65533;]&#65533;q&#65533;h/yl&#1171;&#65533;&#65533;;&#65533;&#65533;&#65533;&#65533;&#65533;e&#65533;_&#65533;a&#65533;&#65533;&#65533;3&#65533;&#65533;&#65533;JR&#65533;z&#65533;'3&#65533;?;}NMY&#65533; &#65533;Uc&#65533;PF1t&#65533;V&#65533;b&#1328;	5&#65533;&#65533;<kH#&#1024;F4`&#65533;W&#65533;&#65533;F&#65533;&#65533;E&#65533;^	&#65533;&#65533;7&#65533;&#65533;&(&#65533;s&#65533;F&#65533;&#1169;&#65533;&#65533;*H&#65533;&#65533;&#65533;&#65533;&#65533;w&#65533;&#65533;&#65533;g&#65533;&#65533;i(GW&#65533;jv&#65533;@&#65533;&#65533;!R&&#65533;;]&#65533;eLm&#65533;&#65533;&#65533;#B&#65533;9&#65533;&#1317;&#65533;&#65533;L;j&#65533;&#65533;y&#65533;l&#65533;isdm&#48245;on&#331;t&#65533;&#65533;RG&#65533;Y&#65533;`t&#65533;&#65533;&#65533;w&#65533;&#65533;]&#65533;&#65533;dg&#65533;'us&#65533;&#65533;&#65533;&#65533;&#65533;P{<&#65533;&#65533;*&#65533;&#65533;&#65533;&#65533;&#65533;-w]tFc&#65533;&#65533;&#65533;*&#65533;$\Mf&#65533;&#65533;Ah&#65533;&#65533;~&#65533;&#65533;&#65533;R&#65533;w&#65533;&#65533;&#65533;&#65533;&#65533;L^&#65533;}#o}/&#65533;&#65533;&#65533;>P&#65533;
&#65533;&#65533;o5(=g7b'
$&#65533;&#65533;&#65533;&#65533;&#1169;&#65533;K&#65533;&#65533;D <&#65533;E$1px&#65533;&#65533;'P&#65533;&#1825;&#65533;&#65533;-+Z&#1930;X&#65533;b&#65533;&#65533;&#65533;,Fq	M`&#65533;&#65533;&#65533;&#65533; <&#65533;&#65533;(&#65533;!
@hb&#65533;H&#463;O&#1653;u.&#65533;/bY&#65533;9&#65533;A&#65533;lDS&#65533;&#65533;&#65533;j ",&#65533;A&#65533;Ab&#65533;&#65533;xk&#65533;C
 &#65533;&#65533;&#65533;&#65533;6&#65533;&#65533;jp&#65533;&#65533;&#65533;G&#65533;#&#65533;%&#65533; $a	C&#65533;&#65533;&#65533;PaO&#65533;&#65533;&#65533;&#65533;&#65533;_&#65533;&#65533;,q&#65533;6&#65533;8&#65533;B&#65533;d&#65533;&#65533;&#65533;JZ2&#65533;&#65533;=&#65533;&#65533;&#65533;"/P&#65533;+&#65533;&#65533;\&#65533;^&#65533;]Sy&#65533;C&#65533;@&#65533;&#65533;&#65533;&#65533;&#65533;r&#65533;&#65533;&#65533;&#65533;&#65533;>M&#65533;&#65533;R&#65533;8&#65533;1zq[&#65533;&#65533;&#65533;&#65533;Fip* w;&#65533;)&#65533;.8&#65533;&#65533;<{c&#65533;&#65533;&#65533;&#65533;M&#61267;&#65533;,.6&#65533;&#65533;&#65533;&#65533;&#1683;&#65533;&#65533;_&#65533;X4&#65533;&#65533;&#65533;C|&#65533;&#65533;&#403;&#65533;.&#65533;&#65533;#&#65533;&#65533;Dt&#65533;&#65533;&#65533;&#65533;.*QRs&#65533;1&#65533;%&#65533;t&#65533;&#952;&#65533;MI1&#65533;I1&#65533;F&#65533;s`&#65533;X}&#65533;&#65533;<&#65533;U8&#65533;Eq&#65533;6&#65533;DY&#65533;[A!&#65533;B&#65533;&#1299;&#65533;&#65533;:5|&#65533;&#65533;&#65533;&#65533;N&#65533;&#65533;G},&#65533;&#65533;&#65533;&#65533;y|G&#65533;D&#65533; &#65533;dTa&#1568;&#65533;&#65533;wdU+&#65533;`w0&#65533;&#65533;uXF&#65533;&#65533;K&#65533;Z&#65533;&#65533;&#65533;&#835;&#65533;[b&#65533;rL&#65533;m&#65533;&#924;&#65533;ML!&#65533;8H&#65533;&#65533;h!F&#65533;Za&#65533;<&#65533;j&#65533;Zw&#65533;B&#65533; 
&#65533;&#65533;&#65533;Ixg&#65533;W U&#65533;&#65533;v&#65533;l&#65533;< kA T &#65533;&#65533;&#769;$&#65533;*&#65533;&#65533;#&#65533;-&#1538;*`&#65533;"&#65533;$\&#65533;$<B#,"&#65533;!&#65533;",B"B!"&#65533;&#65533;5&#65533;C&#65533;&#65533;&#65533;&#65533;&#65533;&#65533;&#65533;_&#65533;&#65533;7H&#65533;0&#65533;B*p&#65533;#&#65533;B"&#1281;&#65533; &#65533;,&#65533;@&#65533;&#65533;
&#65533;@e&#65533;!fu&#65533;&#65533;&#65533;&#65533;&#65533;&#65533;@&#65533;&#65533; &#65533;	&#65533;&#65533;X&#65533;K A&#65533;=A9&#65533;6&#65533; &#256;&#65533; 	 &#65533;&#65533;&#65533;~)R&#65533;&#65533;&#65533;&#258;9&#65533;X&#65533;MM=&#65533;>&#65533;SZ&#65533;E&#65533;&#65533;&#65533;&#65533;K&#65533;&#1611;&#65533;&#65533;C&#65533;?&#65533;&#65533;(&#65533;&#65533;C&#65533;wyW&#65533;uWE&#65533;&#65533;v&#65533;*&#65533;&#65533;
&#65533;`&#65533;D&#824;&#65533;N&#65533;iGaC31_.&#65533;&#65533;0$&#65533;4&#65533;&#65533;&#65533;,&#65533;n&#65533;^Qa&#65533;M&#65533;&#65533;`&#65533;a&#65533;ab&#65533;E,&#65533;&#65533;5&#65533;&#65533;&#65533;&#65533;&#65533;":&#65533;&#65533;&#65533;&#65533;&#1316;%Y&e&#65533;?&#65533;*&#65533;*&#65533;^a(&#65533;VreWz&#65533;W&#65533;&#65533;b\&#65533;&#65533;qZXr&#65533;&#65533;&#65533;.&#65533;&#65533;&#65533;&#264;&#65533;e&#65533;&#65533;&#65533;&#65533;B&#65533;e&#65533;%E&#65533;&#65533;e&#65533;eX.&#65533;&#65533;|&#65533;^&#65533;&#65533;uP&#65533;&#65533;&#65533;&#65533;`&#65533;,>&#65533;&#65533;u&#65533;&#65533;v&#65533;``&#65533;&#65533;&#65533;&#65533;.&#65533;@$&#65533;&#65533;&#65533;v&#65533;f&#65533;9&#65533;&#58289;!&#65533;\&#65533;d&#65533;V&#65533;fjb&#65533;E&#65533;q<&#65533;/&#65533;&#65533;l &#1274;&#65533;pH&#65533;&#65533;&#65533;&#65533;F&#65533;xS&#65533;H&#65533;t&#65533;&#65533;of&#1221; &#65533;ng&#65533;&#65533;p%O&#65533;[i&#65533;_s&#65533;&#65533;&#65533;&#65533;B A	&#65533;&#65533;&#65533;d &#65533;p `U@U &#65533;&#65533;Ix@(&#65533; 2&#65533;&#65533; A&#65533;#x&#65533;)&#65533;&#65533;)&#65533;B*&#65533;V*P&#65533;&#65533;&#65533;&#65533;&#65533;$&#65533;I%T%pb$($&#65533;"L&#65533;.&#65533;; &#65533;=[w&#65533;&#65533;9&#65533;6 &#65533;-&#65533;&&#65533;X&#65533;&#513;"$!&#65533;&#65533;@&#65533;xA,A&#65533;
9&#1673;&#65533;&#65533;&#65533; 	&#65533;@&#65533;&#65533; 
X&#65533;&#65533;&#65533;&#65533;)&#65533;&#65533; &#65533;&#65533;&#65533; &#65533;@&#65533;&#65533;!6.&#65533;&#65533;m&#65533;&#65533;!&#65533;&#65533;`)&#65533;&#65533;&#65533;&#65533;&#65533;&#65533;&#65533;@&#65533;&#65533;8&#1027;?N&#65533;&#65533;>&#65533;&#65533;=dA&#65533;Z&#65533;&#65533;\&#65533;&#65533;x&#65533;&#65533;iD&#65533;i&#65533;&#65533;Y&#65533;&#65533;?yWY&#65533;E&#65533;&#65533;)&#65533;&#65533;&#65533;vUe&#65533;&#65533;&#65533;{&#65533;Ri6D]&#65533;&#65533;6P&#65533;0&#65533;BK186&#65533;&#65533;&#65533;&#65533;FET&#65533;0&#65533;&#65533;l2&#65533;&#65533;&#65533;&#65533;l&#65533;&#65533;pbOo"gs&#65533;p0&#65533;&#65533;&#65533;:&#65533;&#65533;:&#65533;)<%&#65533;SR&#65533;=&#65533;>&#65533;KC&#65533;iFn&#65533;_&#65533;[R&#65533;&#65533;&#65533;"k&#65533;"+A DP&#65533;&#65533;*k&#65533;&#65533;_OAkaD+&#65533;H&#65533;&#65533;&#65533;W&#65533;CB&#65533;U`&#10294;&#65533;&#65533;CD+b&#65533;&#65533;&#65533;&#65533;|&#65533;&#65533;uC&#65533;kU	x|&#65533;z&#65533;kR&#65533;&#65533;&#65533;v&#65533;kb~&#65533;zG&#65533;&#65533;|&#65533;y&#65533;O&#38965;j&#65533;&#65533;Q&#65533;kU}&#65533;y[&#65533;DR&#65533;&#65533;&#65533;&#65533;&#65533;z|&#65533;R&#65533;&#65533;S&#65533;R&#65533;&#65533;&#65533;y`&#65533;>c&#65533;$cY&#1631;&#65533;Fm&#65533;&#65533;&#690;&#65533;m
&#65533;/&#65533;FN&#351;&#65533;oH&#65533;&#65533;&#65533;&#65533;&#65533;Y&#65533;Y&#65533;&#65533;&#65533;P&#65533;&#65533;H&#65533;6`&#65533;&#65533;&#65533;B&#65533;	hV&#65533; "wj&#65533;tV&#65533;P &#65533;Pmp&#65533;u&#65533;&#65533;T&#65533; N&#65533;&#65533;@&#65533;&#65533;&#65533; 4&#65533;'&#65533;g+&#65533;B+&#65533;B&&#65533;&#65533;&#65533;&#813;&#65533;" h&d&#65533;%T&#65533;%d&#65533;&&#65533;%@&#65533;$|&#65533;0&#65533;&#65533;:&#65533;&#65533;zp&#65533;&#65533;&#65533;9&#65533;w&#65533;&#65533;6D&#65533;2&#65533;*l'&#65533;&#65533;.&#65533;1C/&#65533;&#65533;&#65533;&#65533;&#65533;&#65533;4A&#65533;@&#535;&#65533;&#65533;&#65533;&#1769;&#65533;
&#65533;@&#65533;@&#65533;&#65533;]&#65533;@&#65533;&#65533;=&#65533;(0XA&#65533; &#1280;&#65533;4&#65533;Q&#65533;y&#65533;8/&#65533;&#65533;&#65533;&#65533;&#65533;&#65533;&#65533;&#65533;&#65533;&#65533;&#65533;&#65533;@!&#65533;	&#65533;&#65533;&#65533;&#65533;+&#65533;&#65533;&#65533;&#65533;&#65533;&#65533;&#65533;K&#65533;&#60078;&#65533;&#65533;&#65533;&#65533;*&#65533;&#65533;&#65533;&#65533;&#65533;&#65533;&#607;&#65533;_]&#65533;&#65533;|RD&#65533;S^&#65533;&#382;&#1151;&#65533;&#350;&#65533;j&#65533;&#65533;E;|p,H&#65533;&#65533;f&#65533;J&#65533;1,C2&#65533;0C3X&#203;&#65533;&#65533;b&#65533;&#65533;f&#65533;T&#65533;0_&#1088;T6&#65533;&#634;&#65533;&#65533;&#65533;&#65533;&#65533;&#65533;&#65533;-&#65533;:&#65533;P&#65533;&#65533;stN&#65533;&#65533;,ZY$&#65533;S&#65533;&#65533;&#65533;&#65533;&#65533;&#65533;_&#65533;&#65533;&#65533;	Yb>&#65533;R]&#65533;&#65533;fq"&#65533;f*1u&#65533;&#65533;q/&#65533;r&#65533;f&#65533;+z`x&#65533;&#65533;v+&#65533;W&#65533;&#65533;&#65533; &#65533;&#65533;&#65533;b&#65533;Oq&#65533;&#65533;P-&#65533;&#65533;h&#65533;&#65533;&#65533;R}&#65533;R+&#1607;R!&#65533;&#65533;!&#65533;_&#65533;&#65533;&#65533;&#65533;bJx8&#65533;&#65533;r&#65533;&#65533;T-,a&#65533;W&#65533;1&#65533;&#65533;&#65533;&#65533;&#65533;&#65533;&#65533;#w&#65533;&e{&#65533;bR{(.&#168;&#65533;V&#65533;&#65533;&#65533;&#904;&#1852;%f&#65533;pL&#1178;ei&#65533;aE&#65533;r&#65533;E!^&#65533;H=a&#65533;b&#65533;&#65533;&#65533;&#1345;&#65533;r&#1054;&#65533;,QB&#65533;U\&#65533;7&#65533;&#65533;.&#65533;&#65533;&#65533;@&#65533;9	&#65533;x&#65533;v&#65533;T@&#1303;&#65533;&#65533;&#65533;|&#65533;t&#65533;!&#65533;&#65533;&#65533; &#65533;&#65533;!4&#65533;o9'&#65533;+&#65533;-&#65533;&#65533;),dAdh&#65533;&#65533;,B&tB'd&p&#65533;=&#65533;&#65533;&&#65533;&#65533;)&#65533;8&#65533;^^&#65533;&#65533;&#65533;5@&#65533;&#65533;3\&#65533;8D[8x6$&#65533;0@&#65533;7&#65533;C&#65533;&#65533;5&#65533;&#65533;&#65533;A&#65533;A8&#65533;&#65533;&#65533;&#65533;&#65533; &#65533;&#65533;	&#65533;@
&#65533;@&#65533;&#65533;&#65533;</8&#65533;K&#65533;&#65533;&#65533;]H&#65533;@&#65533;&#65533;&#65533;&#65533;&#65533;$&#65533;&#65533;&#65533;K&#65533;t&#65533;&#65533;@&#65533;&#65533;H&#65533;J&#65533;&#65533;&#65533;&#65533;&#65533;&#65533;&#65533;&#65533;&#65533; &#65533;&#65533; 	&#65533;&#65533;
x@&#65533;A&#65533;&#65533;A&#65533;/&#65533;&#65533;W&#65533;&#65533;&#65533;=9&#65533;&#65533;	d\&#65533;&#65533;&#65533;&#65533;u&#65533;&#523;&#65533;&#65533;R&#65533;&#65533;&#65533;&#65533;&#65533;&#65533;&#65533;&#65533;&#65533;/&#65533;&#65533;&#65533;&#65533; &#65533;&#65533;&#65533;G	&#65533;&#65533;&#65533;5S5A3C0&#65533;2X&#65533;&#65533;L&#65533;ft&#65533;&#65533;&#65533;1&#43981;edPv>&#65533;&#65533;&#614;&#65533;)&#65533;&#65533;{&#65533;;Q&#65533;,%&#65533;)@&#65533;&#65533;&&#65533;*^XdU&#65533;u&#65533;&#866;&#65533;F&#65533;T	&#65533;,ql!&#2027;&#65533;&#65533;&#65533;&#65533;\&#65533;g&#65533;Z&#65533;&#65533;&#1974;m&#65533;6wD&#65533;v&#65533;&#65533;&#65533;&#65533;A2&#65533;)&#65533;RfW:t&#65533;&#65533;&#65533;&#65533;&#65533;&#65533;&#65533;O&#65533;!/w&#65533;&#65533;vt&#65533;b&#65533;k&#65533;.&#65533;&#1122;&#65533;&#65533;_&#65533;&#65533;kz&#65533;&#65533;&#65533;&#65533;+&#65533;&#65533;&#65533;_,&#65533;&#65533;+&#65533;q&#65533;&#65533;ql&#65533;w&#65533;&#65533;&#65533;&#65533;q)&#65533;&#65533;&#65533;w*&#1358;y&#48225;&#65533;&#65533;&#65533;&#1334;&#65533;_&#65533;&#65533;a(&#65533;B&#65533;&#65533;X&#65533;&#65533;G&#65533;&#65533;hXp&#65533;
&#65533;&#65533;Pv&#65533;,W&#65533;N&#9960;&#10504;{&#776;&#65533;v!&#65533;&#65533;9UY6xC8&#65533;&#65533; ]I&#65533;|&#65533;l&#65533;P h\Y&#65533;w^m&#65533;&#65533;&#65533;&#65533;@&#65533;&#65533;@&#65533;'\$,&#65533;#T(&#65533;&#65533;+&#65533;&#65533;+ &#65533;<&#65533;L&#65533;0&#65533; &#65533;&#65533;'&#65533;&#65533;(&#65533;&#65533;'&#65533;&#65533;=(&#65533;&#65533;)C7&#65533;&#65533;&#65533;&#65533;y&#65533;&#65533;3&#65533;(&#65533;2&#65533;;&#65533;C8pC4=C5d7XC3 C'&#65533;&#65533;&#65533;A&#65533;&#65533; 
&#65533; 	&#808;&#65533;&#65533; &#65533;&#65533; &#302;P;/&#65533;]&#65533;
A&#65533;&#65533;]N&#65533;&#65533;D&#65533;&#65533; &#65533;&#1152;&#65533;&#65533;K&#65533;LQ	&#65533;@&#65533; &#65533;&#65533;H
&#65533;&#65533;&#65533;E5&#65533;&#65533;
&#65533; 	t&#65533;&#65533; &#65533;B:&#65533;B&#175;&#65533;&#65533;i&#65533;&#65533;&#65533;6{&#65533;&#65533;E&#65533;&#65533;*<5$5$&#65533;&#1541;&#65533;&#1513;&#65533;&#65533;)]&#65533;i&#65533;&#65533;X&#65533;&#65533;&#65533;v{Y&#65533;&#65533;j,&#65533;U&#65533;C70C1T&#65533;1C&#65533;&#65533;2l&#65533;&#65533;9v&#65533;&#65533;&#65533;CX`E)J`&#65533;&#65533;&#65533;&#65533; e&#65533;&#65533;mkdE&#65533;&#65533;&#65533;&#154;&#65533;7S&#1163;<&#65533;&#65533;&#65533;&#65533;X&#65533;&#65533;&#65533;jS$&#65533;C&#65533;&#65533;qX&#65533;w#&#65533;&#65533;"&#65533;&#65533;&#65533;c&#65533;Gh&#65533;q&#722;&#65533;6 {W1fG&#65533;&#65533;x;&#65533;&#65533;&#65533; &#65533;&#65533;|}&#65533;&#65533;&#65533;m&#65533;&#65533;yD&#65533;X:,&#65533;&#65533;"&#65533;&#736;&#65533;R&#65533;&#65533;2&#65533;_&#65533;y[2,&#65533;+&#65533;mMF^$&#455;&#459;{F0W&#65533;<_&#65533;kv&#65533;&#65533;+&#65533;&#65533;&#65533;8{|&#1269;(&#65533;&#65533;&#65533;&#65533;&#1591;&#65533;&#65533;&#65533;LXx&#65533;&#65533;c=&#65533;&#65533;G+&#65533;1fGC&#65533;&#65533;e&#65533;&#65533;&#65533;-&#65533;^&#65533;j*&#65533;&#8688;&#65533;9&#65533;&#65533;&#65533;F&#65533;&#65533;&#65533;Gq 7&#65533;&#65533;&#65533;&#65533;&#65533;&#65533;&#65533;&#65533;&#65533;&#65533;M&#65533;r7&#65533;C9 !0&#65533;\&#65533;&#65533;hm43T@&#65533;?3&#65533;M&#65533;&#65533;&#65533;>#a &#65533;&#65533;>&#65533;&#65533;<BlyB%<&#65533;#H&#65533;&&#65533;V*&#65533;B*dAq5&#65533;&#65533;&#65533;@&#1281;%&#65533;B)&#65533;&#65533;(|&#65533;'t'\&#65533;'x(&#65533;&#65533;2p&#65533;R&#65533;&#65533;&#65533;9TC+&#65533;&#65533;)&#65533;&#65533;aH.3Pc\C4&#65533;.&#65533;',&#65533;&#65533;&#65533;&#65533;&#65533;?&#65533;\&#65533; 	3f&#65533;&#65533;&#65533;&#65533;5j&#65533;H&#65533;&#65533;&#65533; B&#65533;<&#65533;&#65533;&#461;2h&#65533;&#65533;A&#65533;F&#65533;&#65533;7z&#65533;H&#65533;&#1094;&#65533;%V&#65533;81"#R&#65533;x&#65533;&#65533;&#65533;'T&#65533;&#65533;!&#65533;&#65533;|&#65533;&#65533;7o=z&#65533;&#65533;&#339;&#65533;&#65533;&#65533;z&#65533;&#65533;&#1115;Z+V&#65533;[&#65533;B&#65533;&#65533;4)&#65533;x&#65533;&#1977;&#65533;&#989;Y&#65533;&#65533;&#566;sW&#65533;];vs&#65533;&#333;&#65533;n&#65533;&#65533;&#65533;&#65533;w&#1641;&#65533;w&#65533;:u{&#65533;&#65533;M&#65533;.obu&#65533;&#65533;#7n&#65533;r&#65533;O&#65533;&#65533;&#65533;&#65533;1d&#592;&#65533;&#331;&#65533;7&#528;&#329;&#65533;.&#65533;&#65533;&#65533;&#65533;&#293;f&#65533;\&#65533;&#65533;&#2046;y&#65533;&#397;[7o&#65533;&#65533;&#65533;&#65533;&#65533;m7&#65533;&#1780;i&#198;-&#65533;q&#65533;&#1614;kc&#65533;\&#65533;&#65533;&#1187;G&#65533;&#65533;&#65533;&#65533;&#1317;W&#65533;K&#65533;-[yO&#65533;b&#65533;w&#65533;&#65533;&#65533;&#65533;&#65533;rK&#65533;-&#65533;&#65533;r&#65533;
N&#65533;&#65533;q~&#65533;&#65533;&#65533;&#65533;&#62414;?&#65533;(3'@&#65533;&#65533;&#65533;	&#1052;&#65533;+&#65533;t &#65533;p0&#65533;*TG&#65533;&#65533;,&#65533;p&#65533;&#65533;&#65533;&#65533;)&#65533;+&#65533;w&#65533;Z&#65533;x&#65533;Y*w&#65533;&#65533;&#65533;&#65533;&#65533;&#65533;&#65533;&#65533;&#65533;@&#65533;&#65533;)&#65533;@m&#65533;&#65533;&#65533;w<G&#65533;t&#65533;&#65533;?
5&#65533;&#65533;&#65533;j&#65533;&#65533;&#65533;&#65533;&#65533;z'&#65533;B&#65533;/C&#65533;&#65533;K&#65533;l&#65533;&#65533;0LL/&#65533;&#65533;2&#733;v&#65533;<&#65533;)&#65533;&#65533;r
)&#65533;&#25159;&#65533;:&#65533;&#65533;)&#65533;Q&#65533;&#65533;&#65533;2Gs&#641;&#65533;&#65533;A[&#65533;n&#65533;CQ[&#65533;QFg&#750;&#65533;&#65533;&#65533;.&#65533;&#65533;l&#65533;&#65533;L5&#65533;TS&#65533;&#65533;.&#65533;&#65533;n.&#65533;RMMn&#65533;L&#65533;7&#1846;1&#65533;k&#65533;&#65533;&#65533;k&#65533;&#65533;&#65533;&#65533;Zo&#65533;5&#65533;SW.UW&#65533;&#65533;&#65533;&#65533;o&#65533;Q&#65533;&#65533;f*&#65533;&#65533;@&#65533;.&#1024;i7&#2050;
6&#1568;&#65533;	&#65533;&#65533;&#65533;(&#65533;v	&#65533;`&#65533;PXY&#65533;&#65533;N*&#65533;dL>%w&#1123;&#65533;7&#65533;pb&#65533;t(&#65533;>0)&#65533;RF&#65533;WK(&#65533;$&#65533;I8i&#65533;&#65533;t&#65533;r&#65533;Dv&#65533;&#65533;F@&#65533;0&#65533;&#65533;9&#65533;&#65533;&#65533;oTe.&#65533;i&#65533;&#65533;>&#65533;&#65533;\xY&#65533;LX&#65533;&#65533;T`&#65533;&#65533;t&#65533;&#65533;&#65533;-&#65533;"&#65533;(#&#65533;x&#65533;&#65533;#D&#65533;&#65533;x>&#65533;&#65533;^h&#65533;&#65533;&#65533;[Ha&#65533;B&#65533;jfb&#644;&#65533;&#65533;&#65533;r&#65533;a1&#65533;&#65533;&#65533;z&#65533;(y&#65533;q&#65533;&#65533;&#65533;&#65533;[E&#65533;&#65533;&#65533;&#65533;&#65533;&#65533;U&#65533;&#65533;4&#868;&#65533;>&#65533;&#65533;&#65533;2&#188;&#65533;c&#65533;u&#65533;&#65533;&#65533;&#65533;O\&#65533;4&#65533;&#65533;+&#65533;wL&#65533;Aq&#65533;&#65533;F&#65533;i&#65533;&#65533;&d&#65533;&#65533;&#65533; lLP&#65533;Y/&#65533;@ -&#65533;1ph&#65533;m&#65533;Gq&#65533;&#65533;7&#1784;&#65533;&#65533;8`&#65533;K5Tmr&#65533;&#65533;x&#65533;=&#65533;NR&#65533;J&#65533;,@&#65533;&#65533;O&#65533;&#65533;&#65533;[&#65533;{&#65533;*+9&#65533;;&#65533;&#65533;&#65533;&#65533;&#65533;&#65533;|&#65533;&#65533;4&#65533;A&#65533;1?c&#65533;&#65533;&#65533;t&#65533;&#65533;&#65533;&#65533;&#1021;&#65533;KORR&#65533;&#65533;8&#1123;)p&#65533;_&#65533;
&#65533; &#65533;A&#65533;&#1040;(Xs@ps&#65533;&#65533; &#65533;8t&#65533;&#65533;&#65533;/ &#65533;&#65533;|&#65533;&#406;&#65533;&#65533;Mnw&#65533;&#65533;
&#65533;&#65533;&#65533;m&#65533;~ui&#65533;&#65533;J&#65533;M)Y&#65533;^y&#65533;G&#65533;&#65533;4&#65533;,o&#65533;&#65533;&#65533;&#65533;&#65533;hL*9$c(&#65533;=&#65533;Q,M&#65533;&#65533;c&#65533;D=&#65533;&#65533;&#65533;&#65533;o|SE&#65533;&#65533;S&#65533;&#65533;Mmn&#65533;*3&#65533;&#65533;X&#65533;&#65533;ntC&#65533;J&#65533;&#65533;&#65533;r&#65533;rhu&#65533;Z%&#65533;9gl&#1383;t&#65533;&#65533;K&#65533;&#906;&#65533;0K5F`&#65533;&#65533;@&#65533;&#65533;qe&#65533;Z&#1536;&#65533;&#65533;&#65533;@ &#65533;@`&#65533;&#65533;&#65533;&#65533;h*B&#65533;&#65533;&#65533;JP&#65533;&#65533;&#65533;&#65533;&&&#65533;&#65533;D &#65533;&#65533;PC&#65533;`&#65533;!&#65533;
j`&#65533;'Jq&#65533;S&#65533;B&#65533;&#65533;D$q&#65533;D@"&#65533;Lk&#65533;wrhc&#65533;&#65533;r0%\&#65533;&#65533;3&#65533;&#65533;&#65533;e(c&#328;E%&#65533;P&#65533;&#65533;&#65533;&/xA&#65533;N&#65533;Di&#65533;&#65533;&#65533;&O&#65533; "?&#65533;-}@O&#65533;&#65533;S&#65533;A`@&#65533;&#65533;@9&#65533;t&#65533;&#65533;`&#65533;T&#65533;X&#65533;&#65533;&#65533;D3{^&#65533;t&#65533;&#65533;&#65533;V0&#65533;?&#65533;&#65533;hJ&#65533;&#65533;&#65533;&#65533;&#65533;1P&#65533;{KYg?&#65533;&#65533;oF&#65533;&#65533;&#65533;~&#&#65533;&#65533;]p&#65533;&#65533;&#65533;&#65533;&#65533;&#65533;MPLz&#65533;P&#65533;&#65533;&#65533;%&#441;&#65533;?&#65533;&#65533;6f&#65533;&#65533;k0&#65533;&#65533;G&#65533;&#65533;1&#65533;&#65533;OB/&#65533;~&#65533;!&#65533;&#1572;5SDkm&#65533;8&#65533;5&#65533;&#65533;&#65533;&#65533;Zc&#65533;A&#1527;&#65533;&#65533;&#1793;&#65533;&#65533;&#65533;5&#65533;-):&#65533;>&#65533;g&#65533;&#65533;&#65533;&#65533;&#65533;&#65533;&#65533;R&#65533;5&#65533;-&#65533;s&#65533;W&#65533;&#65533;&#424;&#65533;F&#65533;:&#65533;'&#65533;&#65533;fN1~!&#65533;|&#10390;&#65533;U&#65533;-&#65533;&#65533;&#65533;&#65533;&#65533;&#1651;00.T&#65533;&#65533;j&#65533;&#65533;79&#65533;*L&#65533;k&#65533;BD&#65533;&#65533;H&#65533;[_&#65533;(X&#65533;inHAM.g&#65533;&#65533;A2&#65533;-m&#65533;&#65533;~H&#65533;&#65533;&#65533;V-i&#65533;&#65533;k&#65533;b%&#65533;&#65533;E&#65533;&#65533;kW&#65533;[&#65533;&#65533;H&#65533;&#65533;UoU~&#65533;&#65533;&#848;>Eg&#65533;2&#65533;A&#65533;&#65533;&#65533;&#65533;&#65533;&#65533;~&#65533;K&#65533;o\&#65533;Y&#65533;&#65533;r,&#65533;v_tc&#200;&#65533;o&#65533;&#65533;f&#65533;&#65533;8&#65533;&#1274;B&#65533;&#65533;R&#65533;&#65533;bN&#65533;&#65533;&#65533;GM&#65533;W&#65533;&#65533;&#65533;&#65533;&#65533;&#65533;z&#65533;q&#65533;#-&#65533;p&#65533;2 8&#65533;Z&#65533;&#65533;&#65533;*pp&#65533;3&&#65533;&#65533; 	|KH H&#65533;O&#65533;B&#65533;E'L&#65533;&#65533;MX"&#65533;P&#65533;"&#65533;;&#65533;AV&#65533;&#65533;&#65533;&#65533;>L&#65533;&#65533;Z&#65533;*P!
K &#65533;XD(&#65533;&#65533;&#65533;n,&#65533;&#65533;@&#65533;3&#65533;&#65533;X &#65533;IH&#65533;p&#65533;&#65533;&#65533;&#65533;&#65533;X&#65533;R&#65533;
Z&#65533;&#65533;~&#65533;\&#65533;&#905;&#65533;&#65533;/&#65533;&#65533;x&#65533;&#65533;&#65533;&#65533;&#65533;60&#65533;Ct@&#65533;&#65533;$&#1089;&#65533;&#65533;&#65533;&#65533;&#65533;2P&#65533;b&#65533;?w&#65533;$&#65533;&#65533;p&#65533;T&#65533;0h&#65533;	J&#65533;&#65533;@&&#65533;@Z&#65533;Q&#65533;f&#65533;&#65533;&#65533;D&#65533;&#65533;&#65533;a&#65533;P&#65533;&#65533;;&#65533;&#65533;8&#65533;&#65533;4q*&#65533;&#65533;>$?&#65533;&#1047;.&#65533;&#65533;&#65533;c&#65533;&#65533;D&#65533;&#65533;&#65533;&#65533;ep&#65533;D&#65533;=f&#65533;AZ&#65533;&#65533;&#513;&#65533;o&#65533;vd&#65533;QmT&#65533;&#1480;6&#65533;a&#65533;2&#65533;L&#65533;__PB,&#65533;%&#65533;rM&#65533;&#65533;&#65533;7&#65533;&#65533;X&#65533;&#65533;6&#1979;&#65533;&#65533;&#58322;j&#65533;8&#65533;;&#65533;&#65533;&#65533;O<&#65533;&#65533;&#65533;&#65533;&#65533;&#65533;&#65533;V+I&#65533;&#1947;&#65533;8&#65533;&#65533;&#65533;O&#65533;&#65533;)&#65533;&#65533;&#65533;&#65533;&#65533;&#65533;qM&#65533;&#65533;&#65533;Xt&#65533;&#65533;&#65533;&#65533;&#65533;X&#65533;"&#65533;6y&#65533;&#65533;w;!&#65533;&#65533;&#65533;"&#65533;&#65533;&#65533;=Q&#65533;-&#65533;8&#65533;&#65533;/r&#65533;&#65533;&#65533;&#65533;z&#65533;o{@Ln&#65533;&#65533;v&#65533;&#65533;&#65533;&#65533;&#65533;\i&#65533;{&#65533;&#65533;&#65533;&&#65533;vKs&#65533;==*3?`{&#65533;&#1182;&#65533;D&#65533;&#65533;&#65533;)l&#65533;&#65533;&#65533;&#65533;&#65533;5f&#65533;L&#65533;&#65533;9"&#65533;ns[~&#65533;&#65533;.&#65533;&#65533;&#65533;&#855;&#65533;4&#65533;mj$A&#65533;35&#65533;	&#65533;hg&#65533;1&#65533;8&#65533;&#65533;&#1025;&#65533;!&#191;&#65533;CP&#65533;&#65533;F&#65533;&#65533;FI&#65533;&#172;&#65533;3_&#65533;&#65533;&#65533;&#65533;s&#65533;F.&#1296;&#65533;(&#65533;&#65533;&#65533;&#65533;&#65533;%}JjrX&#65533;&#65533;&#65533;r5@ (&#1098;Y(&#65533;&#65533;&#65533;D&8&#65533;&#65533;KD&#65533;&#65533;&#65533;&#65533;#&#65533;@&#65533;.d&#65533;
PX&#65533;&#65533;@&#65533;O&#65533;&#65533;\&#65533;X<&#65533;&#65533; &#65533;&#65533;<&#65533;J!A&#65533;@A&#65533; &#65533;&#65533;&#65533;)6@>@&#65533;`&#65533;&#65533;&#65533;"H&#65533;&#65533;&#65533;R&#65533;8&#65533;^&#65533;)&#1312;&#65533;l &#65533;bl&#65533;p &#65533;L"<&#65533;4&#65533;&#65533;&#65533;&#65533;X&#65533;&#65533;I&#65533;h&#65533;`&#65533;&#65533;4&#65533;&#65533;8"\&#65533;P&#65533;&#65533;B&#65533;Z: "-B@0&#65533;d&#65533;&#65533;n`<&#65533;&#65533;&#65533;-&#65533;;&#65533;&#65533;:&#569;&#65533;D&#65533;$0&#266;&#65533;&#65533;&#65533;4&#65533;&#65533;5&#65533;hvh&#65533;&#65533;*&#65533;y&#65533;&#65533;5&#65533;&#65533;4&#65533;&#65533;&#65533;&#65533;a'@&#65533;! &#65533;&#65533;A&#65533;&#65533;a&#65533;&#65533;&#65533;&#175;^jb,&#65533;&#65533;&#65533;&#65533;"&#65533;R&#65533;&#65533;^S1&#65533;(&#65533;dC;
&#65533;&#65533;&#65533;J&#65533;p(&#65533;&#65533;c&#65533;&#65533;*&#1283;{&#65533;k&#28302;&#65533;&#65533;&pr&#65533;&#65533;J&#65533;0&#65533;&#65533;&#65533;+&#65533;&#65533;&#65533;&#65533;&#65533;N&#65533;c+&#65533;B&#27298;zx&#65533;+&#65533;&#65533;*&#65533;Byh&#65533;&#65533;Q&#65533;|&#65533;&#65533;L&#65533;&#943;&#65533;>2&#65533;&#65533;D1&#65533;&#65533;&#65533;H6&#65533;&#65533;&#65533;&#953;&#65533;G?>d&#65533;&#65533;8&#65533;&#65533;&L&#65533;&#65533;&#65533;b&#65533;&#65533;p&#65533;gn&#65533;k<&#130;<&#65533;Q&#65533;&#65533;)&#65533;&#65533;*&#65533;"!&#65533;N&#65533;r&#65533;&#24701;2&#65533;V&#65533;o&#65533;D>&#65533;K&#65533;bGv
I|&#65533;?&#65533;$CL&#65533;k&#65533;"C$&#65533;1.&#65533;p&#65533;&#65533;&#65533;E2&#65533;4&#65533;,Lc&#65533;b&#65533;]+O &#65533;&#65533;aR&#1546;R&#65533;AuD&#65533;^2&#65533;J2Hv%&#65533;A&#65533;A&#65533; :&#65533;0 &#65533;8&#65533;&#65533;%Z*I&#65533;$  &#65533;&#65533;&#65533;&#65533; &#65533;&#65533;NaTA<&#65533;T&#65533;&#1682;a2&#65533;A&#65533;&#65533;
&#65533; 
&#65533;&#65533;&#65533;&#65533;
&#65533;&#65533;R&#65533; &#65533;X&#65533;4a&#65533; 	&#65533;&#65533;
&#416;
li&#65533; 	&#65533;&#65533;@
j)p`D@&#65533;EJ&#65533;&#65533;&#65533;x&#65533;&AdAh 	m&#65533;*&#65533;5+&#65533;i~&#65533;5&#65533;f&#65533;&#65533;Lb&#65533;l`n@j&#65533;&#65533;t`b r@\&#65533;"M&#65533;` &#65533;^@p&#65533;&#65533;b@7#&#65533;V&#65533;Xk<&#65533;>@&#65533;&#65533;&#65533;&#65533;d&#65533;;A &#65533;&#65533;&#65533;&#65533;a2rI&#65533;&#65533;11.<=Qd'&#233;&#1549;&#65533;&#417;&#65533;&#65533;&#65533;&#65533;P5V#&#65533;^#&#65533;&#65533;&#65533;&#65533;&#65533;?M&#65533;1&#65533;&#65533;&#65533;&#65533;&#65533;&#65533;6&#65533;&#65533;xA&#65533;&#65533;)&#65533;&#65533;&#65533;k&#65533;&#657;&#65533;&#65533;&#65533;G&#65533;&#65533;$&#65533;Q6&#65533;C'&#65533;,h5D&#65533;r&#65533;q&#65533;az&#65533;K&#65533;K{&#65533;&#65533;*k&#65533;&#1142;&#65533;&#65533;&#14583;&#65533;&#65533;m&#65533;N{&#65533;&#65533;d&#65533;&#65533;Gs&#65533;NRT&#65533; /N&#1323;&#65533;I&#65533;I&#65533;&#65533;c&#65533;F}&#65533;&#65533;h&#65533;bd&#65533;&#65533;&#65533;&#173;L&#65533;k&#65533;&#65533;+@G&#65533;&#65533;BD&#65533;&#35298;&#65533;&#65533;a&#65533;&#65533;&#65533;&#65533;&#65533;&#65533;&#65533;A&#65533;!&#65533;&#65533;&#65533;&#65533;&#65533;b&#65533;&#1794;&#65533;&#1148;&#65533;D&#65533;&#65533;d &#65533;T"&#1159;&#65533;&#65533;&#758;&#65533;)&#65533;OY&#65533;&#65533;/O&#65533;D&#65533;(4K&#65533;q&#65533;&#65533;&#65533;qtd&#65533;&#782;u /&#1994;d&#65533;f&#65533;m=&#65533;2\-&o&#1540;F&#65533;d&#65533;\&#65533;J&#65533;&#65533;$oH&#65533;d&#65533;&#65533;T%&#65533;S&#65533;&#65533;&#65533; `7 0@4&#65533;&#65533;&#65533;&#978; 6&#65533;&#65533;&#65533;&#65533;&#65533;,&#65533;, &#65533;b&#65533;&#65533;R[=&#65533;&#65533;(!(&#65533;&#768;	&#65533; 	&#65533;@(&#65533;&#65533;&#65533;&#65533;J!T&#65533;]U&#65533;J&#65533;&#65533;&#65533;@@l T |&#65533;b $h _&#65533;p\&#65533;&#65533;&#65533;"B`D`&#65533;@b&#65533;p`_q &#65533;&#65533;&#65533;&#65533;0-z&#65533;"L&#65533;&#65533;z&#65533;_&#65533;&#65533;_n&#65533;!xP!f&#65533;&#65533;4v&#65533;&#65533;l &#65533;$jj&#65533;5bv_&#65533;3b`g&#65533;V &#65533;0N &#1596;s&#1648;&#65533;Z<&#65533;;e&#65533;$&#65533;&#65533;&#65533;Va&#65533;Fp&#65533;&#65533;r&#65533;&#65533;|t&#934;*&#65533;m&#65533;"r.T&#65533;H&#65533;&#65533;e&#65533;Q\&#65533;7&#65533;&#65533;l&#65533;v&#65533;&#65533;j&#65533;&#65533;&#65533;&#65533;&#65533;&#65533;!8&#65533;&#65533;t!&#65533;&#65533;&#65533;6&#65533;#&#65533;&#65533;T&#65533;$j&#65533;G)&#65533;V)&#65533;k&#65533;Jp&#65533;;B&#65533;[&#65533;lWHbF&#1825;&#65533;V4=&#65533;&#65533;&#65533;&#65533;&#65533;t&#65533;&#65533;I&#65533;&#65533;&#65533;&#65533;&#65533;&#65533;BE<&#65533;&#65533;&#65533;&#65533;"S&#65533;rW&#310;&#65533;&#65533;rSWu)&#65533;+&#65533;&#65533;F!&#65533;rKWsu&#65533;j&#65533;J&#65533;&#65533;0&#65533;1&#65533;&#65533;&#65533;&#65533;&#65533;&#65533;$G&#65533;&#65533;&#65533;&#65533;M&#65533;&#65533;!&#65533;&#65533;za&#65533;&#65533;p&#65533;f&#65533;|&#65533;&#65533;a&#65533;&#65533;&#65533;v&#65533;&#65533;"HFBh3|4&#65533;t&#65533;W|I&#65533;&#65533;<&#65533;&#65533;&#65533;&#65533;&#65533;&#65533;,2&#65533;+&#65533;H&#65533;&#65533;-&#65533;&#65533;Tj&#65533;&#65533;&#65533;F&#65533;&#65533;5&#65533;&#65533;&#65533;&#65533;&#65533;&#65533;C&#65533;&#65533;&#65533;r&#482;&#65533;1&#65533;o&#65533;&#65533;?&#65533;GR2&#65533;Gc5&#65533;ta0&#65533;^&#65533;4@&#65533;(`\<X&#65533;   `&#65533;# ,)&#65533;&#65533;+ ` "&#65533;&#652;-&#65533;&#65533;-1&#65533;n &#65533;
&#65533;&#65533;&#65533;p@&#65533;P&#65533; F&#65533;`&#65533;&#65533;^A&#65533;@&#65533;X&#65533;l&#65533;&` 9U&#65533;4&#65533;&#65533;&#65533;&#65533;L&#65533;jX 'V&#65533;A&#65533;@&#65533;S&#65533;`	&#65533; &#65533;Ts&#65533;j gv&#65533;&#65533;	$v &#65533;>M8&#65533;&#1488;&#65533;&#65533;&#65533;&#65533;e&#65533;3(D&#65533;&#65533;	&#65533;T`&#65533;&#651;Y&#65533;&#65533;&#494;&#65533;&#65533;&#65533;hA &#65533;&#65533;&#65533;&#65533;&#65533;&#65533;aN"&#65533;r&#65533;&#65533;&#65533;<&#65533;Skw&#65533;Jd&#65533;NB&#65533;K&#65533;0&#65533;D4D&#65533;&#65533;&#65533;^&#65533;c&#65533;&#65533;F;&#65533;K&#65533;!va&#65533;&#65533;&#65533;n&#65533;
%&#65533;&#65533;f5B&#29433;&#49865;PR&#1884;&#65533;pY&#65533;&#65533;&#65533;v&#65533;&#4716;(D&#65533;&#46775;&#65533;&#65533;#&#65533;nQ$&#65533;T&#65533;X4&#65533;+&#65533;&#65533;u&#65533;&#65533;+&#65533;&#65533;)h&#65533;t&#65533;&#65533;&#65533;YP&#65533;&#65533;&#65533;&#1116;&#65533;&#65533;&#65533;&#46686;ctuS&#65533;&#65533;&#65533;&#65533;&#65533; &#65533;t&#65533;&#50054;&#65533;&#1120;&#65533;p4&#65533;|&#260;&#65533;&#65533;&#65533;&#65533;&#65533;Ij&#65533;X&#65533;2&#65533;!&#65533;&#65533;x&#65533;&#65533;&#65533;za|A&#65533;LJ&#65533;&#1806;&#65533;K&#65533;'<&#65533;n&#65533;&#65533;&#65533;&#65533;&#65533;&#65533;&#65533;&#220;&#65533;&#1630;+}&#65533;'&#65533;&#65533;&#65533;&#65533;&#65533;&#65533;{`z,zor&#65533;D&#65533;&#65533;&#65533;&#65533;&#65533;&#65533;nhT&#65533;!&#65533;&#65533;O&#65533;&#65533;H&#65533;9&#65533;&#65533;+O&#65533;B&#65533;K)&#65533;rG&#65533;&#680;"&#65533;Pb&#65533;4&#65533;&#65533;&#65533; :p&#65533;
&#506;E&#65533;&#65533;%&#65533;`&#65533; z,. &#65533;B&#65533;&#65533;&#65533; &#1445;>&#65533;@&#65533;4!2&#65533;Ni&#65533;&#65533;&#65533;@j\lZ&#65533;&#65533;&#65533;L&#65533;`H&#65533;&#65533;ba aR "&#65533;X`&#65533;n&#65533;f&#65533;&#65533;0`2@2&#65533;L&#65533;#&#65533;i\&#65533;f`
&#65533;&#65533;	P-&#65533;&#65533;\&#65533;&#65533;"&#65533;&#65533;l &#65533;}@j&#65533;,-o&#65533;&#65533;&#65533;&#65533;&#65533;&#65533;&#65533;`]&#65533;	i@&#65533;=&#65533;	Q &#1594;&#65533;;E&#65533;&#65533;&#65533;&#65533;]&&#65533;&#65533;&#65533;&&&#65533;3+'&#65533;0@&#65533;&#65533;&#65533;;C&#65533;4 h &#65533;&#65533;V&#65533;FgJ5$0F&#65533;&#65533;vtG&#65533;n&#65533;&#65533;"G&#65533;	&#65533;a#RlG&#65533;&#65533;&#65533;e&#65533;&#65533;&#65533;&#65533;&#65533;a&#65533;!&#65533;&#65533;@&#65533;&#65533;Tq&#65533;&#65533;'&#65533;D&#2023;&#65533;(&#65533;&#65533;&&#65533;&#65533;&#65533;&#65533;&#65533;&#65533;'&#65533;p&#1002;R &#65533;&#65533;&#65533;;&#65533;&#65533;ud&#65533;bsk&#65533;&#65533;q&#65533;t1I&#65533;"&#65533;r&#65533;&#65533;&#65533;&#65533;&#65533;=
&#65533;*&#665;{&#1047;&#65533;&#65533;&#65533;E]&#65533;&#65533;&#65533;!}k&#65533;&#65533;=&#65533;yu&#65533;u&#65533;+&#65533;g&#65533;s&#65533;Bn&#65533;&#65533;,Dws&#65533;T&#65533;A&#65533;=o&#1475;4r4+&#65533;&#65533;'&#65533;&#65533;&#65533;A&#65533;&#65533;&#65533;C&#65533;!&#65533;&#65533;&#65533;&#65533;&#65533;K&#65533;Y?Ntc&#65533;&#65533;&#65533;&#557;<&#65533;sQ&#65533;&#65533;w&#65533;w\&#65533;K|&#65533;r&#65533;=&#65533;&#65533;&#65533;&#65533;t&#1623;+&#65533;&#65533;*&#65533;&#65533;&#65533;C]&#65533;G&#65533;&#1331;qucw&#65533;&#65533;1J&#65533;|H&#65533;&#65533;X)&#65533;&#65533;&#65533;&#65533;!&#65533;&#65533;&#65533;2&#65533;&#65533;&#65533;&#65533;:&#65533;&#65533;&#323;&#65533;=&#65533;!`&#65533;R&#65533;(&#65533;;C &#65533;x&#65533;&#65533;@P&#65533; Aa^>&#65533;(&#5420;&#65533;&#65533;&#65533;&#65533;z&#65533;&#65533;[B &#65533;&#65533;2&#65533;N&#65533;&#65533;H&#65533;V!h&#65533;   H[&#65533;v&#65533;V@&#65533;Q $&#65533;.&#65533;<&#65533; l@t&#65533;^&#65533;&#65533;^ &#65533;&#65533;`	&#65533;@6S&#65533;$b!&#65533;&#65533;&#65533;<&#65533;&#135;'-&#65533;w &#65533;I&#65533;\6&#65533;t&#65533;&#65533;&#65533;&#65533;`&#65533;~&#65533;&#65533;&#65533;	ib&#65533;^f&#65533;T`&#65533;S? ( < &#65533;&#65533;hib%&#65533;@&#65533;&#65533;&#65533;!&#65533;&#65533;&#65533;8&#65533;&#65533;S&#65533;Q&#831;Yv&#65533;$pN&#65533; &#65533;A&#65533;;&#65533;&#65533;&#65533;&#65533;a&#65533;I&#65533;&#65533;&#65533;&#65533;a&#65533;At&#65533;&#65533;r&#65533;&#65533;&#65533;&#65533;&#65533;H&#65533;&#65533;&#65533;&#65533;&#1534;T&#65533;&#65533;&#65533;&#65533;&#65533;&#65533;y&#65533;$C&#65533;&#65533;&#65533;&#40532;&#1055;4&#65533;n&#65533;&#65533;_&#65533;&#65533;+7&#65533;&#65533;9}&#65533;&#65533;Hu&#65533;*
o&#671;&#65533;&#65533;&#65533;&#65533;c&#65533;mz&#65533;C&#65533;E&#65533;+&#65533;&#65533;m&#65533;KwF&#65533;&#65533;P( &#65533;&#65533;&#43834;&#573;&#65533;Po&#65533;"|o&#65533;Z&#65533;j&#65533;&#9828;!M&#65533;&#65533;&#65533;&#65533;q&#65533;A&#65533;&#65533;&#65533;!u&#65533;&#65533;&#65533;=I&#65533;&#65533;&#65533;&#1322;&#65533;&#65533;&#65533;O&#65533;y:&#65533;?{&#65533;{K&#65533;&#65533;aN&#65533;:J&#65533;N&#65533;&#65533;&#65533;'&#65533;A&#65533;&#1297;&#65533;&#1215;&#65533;&#65533;&#65533;&#65533;4&#65533;&#65533;e
&#65533;&#266;AP&#65533;{r&#65533;&#65533;&#65533;&#65533;!&#928;.&#65533;&#65533;(@6x&#65533;J@fV  d&#65533;H&#65533;&#65533;]&#65533;x&#65533;b&#329;9&#65533;h*uJ&#65533;P&#65533;*E&#65533;i&#65533;I&#65533;&#65533;!"c&#65533;'`@&#65533;&#65533;&#65533;)R&#65533;L&#65533;j+&#65533;/-H&#65533;@&#65533;&#65533;	,N&#65533;&#65533;&#65533; &#65533;'^&#65533;&#65533;&#65533;&#65533;&#462;7l&#65533;p&#65533;&#65533;&#65533;?&#65533;1d&#65533;7p&#768;!,T6&#65533;&#1960;#&#65533;&#65533;2l&#1024;1&#65533;&#65533;XR_&#65533;}&#65533;FT=~&#65533;&#65533;!#E8&#65533;0&#65533;&#65533;D&#65533;=*TaB&#65533;&#65533;=l&#65533;@&#65533;2l&#65533;&#65533;&#65533;&#65533;&J&#65533;&#65533;j\&#65533;y&#65533;&#1721;&#65533;&#65533;&#65533;&#65533;;x&#65533;&#65533;&#65533;&#65533;&#846;&#1914;&#65533;&#65533;~&#65533;&#65533;&#65533;&#65533;&#65533;&#65533;x&#65533;&#65533;&#339;'/&#65533;&#65533;&#65533;&#989;C&#65533;&#65533;&#925;&#65533;u&#65533;&#661;;w&#65533;&#65533;&#65533;&#65533;&#393;.&#65533;xp&#2044;}C&#65533;>&#65533;&#65533;&#65533;&#65533;&#65533;&#735;&#65533;&#65533;&#65533;&#65533;&#65533;W,4j&#65533;PcL.&#65533;T&#65533;&#65533;7&#65533;t&#65533;7&#65533;(&#65533; 7&#65533;'9&#1933;Cax&#1997;caxjx&#65533;x&#65533;'&#65533;#&#65533;g_y&#65533;&#65533;x&#65533;&#65533;&#18007;&#65533;j'#w4&#65533;&#65533;Np&#65533;&#476;<&#65533;&#65533;H>@yO=&#65533;&#65533;3d&#65533;&#65533;&#1315;&#65533;L&#65533;&#65533;#=<&#65533;&#65533;<&#65533;&#65533;CO&#65533;W&#947;#&#65533;W2&#65533;&#65533;Z&#65533;8O&#65533;L&#65533;s&#976;g&&#65533;f=i&#65533;iO&#65533;K&#65533;yd&#65533;t&#65533;i&#65533;A&#65533;&#65533;d&#65533;[&#65533;&#65533;'sc:&#65533;%&#65533;_2&#65533;&#65533;w&#65533;&#65533;n&#65533;g&#65533;U
%&#65533;Z&#1190;N8&#65533;LC&#65533;6&#65533;&#65533;Nr&#65533;|&#65533;M6&#65533;|sN;&#65533;&#65533;V&#1898;&#65533;&#65533;
&#974;YZ	i&#65533;&#65533;&#65533;&#65533;J9&#65533;&#65533;&#65533;&#65533;(&#65533;FzyO&#65533;&#65533;&#65533;&#65533;ju&#65533;UW&#65533;m&#65533;*9,&#65533;&#65533;F+&#65533;&#65533;&#65533;&#1209;&#65533;&#65533;|r)hs&#65533;&#65533;&#65533;&#65533;o&#65533;&#65533;*p&#65533;p&#65533;94&#65533;{&#65533;9&#65533;h&#65533;8&#65533;s&#65533;&#65533;Cx&#65533;Ai |&#65533;A&#65533;u&#65533;&#65533;>&#65533;&#65533;CFLA&#65533;L4&#65533;&#65533;D&#65533;&#65533;@&#65533;d(&#1161;)&#65533;&#65533;&#65533;&&#65533;@&#65533;$Qb&#65533;#pHaDA&#65533;PY&#65533;&#65533;	+&#65533;&#65533;DJ)&#65533;&#65533;&#65533;&#65533;)~<1&#65533; &#65533; &#65533;&#65533;C	( &#65533;Q&&#65533;P&#65533;J&#65533;P&#65533;&#65533;n0V?&#65533;&#65533;&#65533;B&#65533; &#65533;^Zk-;&#65533;C&#65533;[&#65533;u&#65533;h&#65533;&#65533;&#65533;I3&#65533;&#1027;&#65533;0PT&#65533;&#65533;e&#65533;&#65533;&#65533;&#65533;$&#65533; &#65533;&#65533;&#65533;r&#65533;&#65533;T0Z(&#65533;&#65533;c+&#65533;&#65533;&#412;c[o&#506;&#65533;&#65533;&#47619;:&#65533;h&#65533;&#65533;&#65533;&#65533;:W&#65533;&#65533;&#65533;.&#65533;&#65533;&#65533;T&#910;&#65533;&#65533;&#65533;XN&#65533;#&#65533;[&#65533;8&#65533;&#65533;{&#65533;&#65533;&#65533;z&#65533;T&#65533;&#65533;/&#65533;&#65533;TSM&#65533;&#65533;&#65533;B&#65533;4&#1788;&#65533;&#65533;6&#65533;4&#65533;&#65533;6&#65533;o&#65533;`&#65533;&#65533;&#65533;^y&#1694;&#65533;&#65533;&#65533;&#65533;&#65533;&#65533;N8&#65533;&#65533;;&#65533;&#65533;ihN&#47043;&#65533;&#65533;&#65533;&#65533;#h&#65533;&#65533;&#65533;)&#65533;g&#65533;:&#65533;&#65533;R&#65533;/&#65533;&#65533;R&#65533;&#65533;&#65533;&#65533;$&#65533;&#65533;GL&#65533;&#65533;*&#355;!G9&#65533;q&#65533;'8&#65533;.&#65533;Vc:&#65533;&#65533;&#65533;$&#65533;&#65533;&#65533;&#65533;<&#65533;&#65533;&#65533;,>&#65533;&#65533;SR
g&#65533;&#65533;&#65533;I&#65533;0&#65533;&#65533;&#65533;&#65533;5&#65533; &#65533;&#65533;&#65533;1&#65533;&#65533;&#65533;&#65533;5&#65533;&#65533;&#65533;&#65533;&#65533;3&#65533;a&#65533;o&#65533;&#65533;&#641;&#65533;:&#65533;&#65533;l`&#65533;&#65533;`&#65533;m&#65533;&#65533;[i&#65533;K&#65533;
a&#65533;&#65533;.z&#65533;K&#65533;&#65533;&#65533;&#408;C&#65533;&#65533;/L&#65533;&#65533;&#65533;&#65533;&#65533;,&#65533;&#65533;&#65533;"&#65533;&#65533;EGj=+&#65533;3&#65533;&#65533;&#65533;$&#65533;RG&#65533;Y&#754;No|C.&#65533;:&#65533;B!3&#65533;&#65533;r&#65533;&#65533;F&#65533;d&#65533;&#1205;9uH&#65533;&#65533;&#65533;f&#65533;&#65533;&#65533;&#65533;&#65533;&#65533;A&#65533;t&#65533;&#65533;)\&#65533;
R&#65533;B&#65533;&#65533;-d!W&#65533;&#65533;&#65533;&#65533;00&#65533;3B&#65533;&#65533;&#65533;UTdc&#65533;%2&#65533;	M\&#65533;x&#65533;&#65533;&#2054;-`&#65533;&#65533;*J&#65533;&#65533;&#65533;&#65533;&#65533;&#65533;$&#65533;0&#65533;&#65533;"PA_&#65533;vH@HS&#65533;&#65533; &#65533;E 4&#65533;Az&#65533;&#65533;&#65533; sY&#65533;&#65533;&#65533;&#65533;&#65533;&#65533;*b&#65533;A&#310;&#962;&#65533;$4 &#65533;`&#65533;)6&#65533;l &#65533; $&#65533; L cv&#65533;&#65533;&#65533;&#65533;&#65533;&#65533;&#65533;,&#65533;|&#65533;&#65533;&#65533;&#65533;Fyr0A&#65533;&#65533;;9&#65533;&#1888;&#65533;&#65533;&#65533;&#65533;&#65533;d$&#65533;a&#65533;&#65533;&#65533;8mLNt&#65533;&#65533;&#65533;?"U&#65533;&#65533;&#65533;$&#65533;c&#65533;
uv&#65533;+&#1098;&#65533;S&#65533;&#65533;&#65533;'=W&#65533;~N$]c&#65533;&#65533;O5&#65533;q&#65533;e&#65533;B&#824;z&#65533; n<O&#65533;&#65533;&#65533;|&#65533;&#65533; &#65533;&#65533;O>
&#65533;k^&#65533;&#65533;&#1526;>&#65533;&#65533;k|&#65533;c	u&#65533;]&#65533;&#65533;N&#65533;&#65533;&#65533;&#65533;Q~t&#65533;&#1371;&#65533;&#65533;B0Y&#65533;&#65533;&#65533;&#65533;sp&#65533;&#65533;&#65533;&#1094;&#65533;&#65533;YVq,&#1486;w&#65533;&#65533;6&#65533;&#65533;&#65533;&#65533;hS&#65533;&#65533;&#65533;V&#65533;&#65533;&#65533;T?&#65533;&#65533;pVrV&#65533;U&#65533;&#65533;&#65533;&#65533;&#65533;&#65533;&#65533;G;&#65533;Q&#65533;d,&#65533;&#65533;HG&#65533;h&#65533;sx&#65533; 2&#65533;;&#65533;&#65533;%]&#65533;W&#65533;&#65533;&#65533;vg5&#65533;n&#1522;&#65533;&#65533;&#65533;&#65533;&#65533;2&#65533;&#65533;&#65533;4&#65533;cy&#65533;T&#65533;2&#65533;1X&#65533;&#65533;&#65533;&#65533;&#65533;nJS&#65533;F&#65533;[&#65533;hd&#65533;&#65533;!&#65533;T&#65533;&#65533;&#65533;"&#65533;&#65533;&#65533;s&#50641;=&#65533;d&#65533;&#913;NHAKL&#65533;/&#65533;@9 &#65533;&#384;4&#65533;&#65533;\&#1026;&#65533;&#65533; b+D&#65533;	M(h&#65533;
V`C%Ra
QtB&#65533;&#65533;%0&#65533;&#65533;&#65533;x&#65533; f&$;&#65533;&#65533;&#65533;&#65533;&LN&#65533;&#65533;V&#65533;B&#65533;&#65533;D&#65533; &#65533;x&#65533;!&#65533;pt0&#65533;&#65533;&#65533;n&#65533;@	Z@&#65533; .:&#65533;?[ &#65533;`2&#65533;b&#65533;}*&#65533;&#65533;.&#65533;&#65533;t@&#65533;&#65533;&#65533;&#65533;~&#65533;C&#65533;lg<&#65533;&#65533;.:x[&#65533;p &#65533; "&#65533;&#65533;fHS&#65533;
``"@A
F &#65533;M&#65533;&#65533;&#65533;&#65533;[L&#65533;7P&#65533;&#65533;+P&#65533;@&#65533;&#65533;&#65533;&#65533;&#65533;8&#65533;"&#65533;&#65533;&#65533;&#65533;mN&#65533;&#65533;Q&#65533;o&#65533;&#65533;&#65533;&#65533;&#65533;u<TG.&#945;N]&#65533;#GS&#481;r&#65533;&#65533;&#65533;&#65533;&#1630;&#65533;fw&#65533;&#65533;}&#65533; G6&#65533;!&#65533;b,C&#65533;&#65533;&#65533;3&#65533;!&#65533;cT&#65533;<&#65533;Y^&#65533;&#65533;&#65533;V&#65533;&#65533;&#65533;&#65533;s^&#65533;!nh&#65533;A&#65533;&#65533;7&#65533;&#65533;&#65533;&#65533;}&#65533;{z&#65533;&#65533;&#65533;&#65533;&#65533;Us<r&#65533;&#65533;&#65533;j&#65533;&#65533;&#65533;&#65533;ON&#65533;U&#65533;&#65533;&#65533;(HW&#65533;3`&#65533;&#65533;&#65533;&#65533;&#65533;&#65533;RA&#65533;&#65533;&#65533;T&#65533;V67&#65533;&#881;R&#65533;Z@&#65533;Q:&#65533;&#65533;x&#65533;&#65533;&#65533;&#65533;&#65533;&#1378;m&#65533;+&#65533;~P&#65533;@&#65533;	&#65533;g&#65533;&#163;&#1744;4&#65533;&#1101;S&#65533;CK&#65533;X&#65533;8&#65533;&#65533;eP&#65533;&#65533;&#65533;&#65533;ikC&#65533;&#65533;&#65533;&#65533;&#65533;&#65533;*&#65533;&#65533;&#65533;&#65533;&#65533;&#65533;&#65533;&#65533;&#65533; g&#65533;&#65533;&#65533;'gP&#65533;&#65533;r&#65533;&#65533;&#65533;?&#65533;&#65533;&#65533;&#65533;{&#65533;CA6>]~d&#65533;&#65533;Y&#65533;&#65533;&#65533;t7&#65533;&#65533;&#65533;&#65533;&#65533;_&#65533;xK	_.r,&#65533;st&#65533;&#65533;&#65533;-D&#65533;&#65533;((
H&#65533;&#65533;	8&#65533;&#1792;O&#65533;&#65533;&#65533;P&#65533;1x!X&#65533;B&#65533;&#65533;&#65533;&8
L0&#65533;&#65533;R&#65533;&#65533;&#65533;/&#65533;e&#65533;&#65533;D'&#65533;&#65533;	 o&#65533;&#65533;(&#65533;'>q&#65533;Ol&#65533;&#65533;H"&#65533;	&#65533;&#65533;l&&#65533;xE(&#65533;&#65533;!&#65533;&#65533;&#65533; P&#65533;&#65533;&#65533;&#65533;=`&#65533;&#65533;uvt
L`&#65533;&#65533; &#65533;&#65533;h&#65533;b&#65533;&#65533;&#65533;4&#65533;0@&#65533;&#65533;&#65533;&#65533;W&#65533;TqA&#65533;P&#65533;7&#65533;&#65533; &#65533;+`~A@&#65533;&#65533;&#65533;e&#65533;"&#65533;P8&#65533;A! R&#65533;&#65533;&#65533;&#65533;'u&#65533;PRU!&#65533;&#65533;8&#65533;&#65533;&#65533;&#65533;y&#65533;9=&#65533;&#65533;TM&#65533;&#65533;>CX&#65533;`&#65533;&#65533;kn&#65533;*&#65533;&#65533;9&#65533;c#&#65533;&#65533;&#65533;"#&#65533;U&#65533;A;&#65533;a"&#65533;2U^&#65533;&#65533;#b&#1728;&#352;&#736;&#65533;3n&#65533;&#65533;&#1488;&#65533;&#65533; s&#65533; zE&#65533;v&#65533; o&#65533;<&#65533;&#65533;<&#65533;&#65533;<&#1616;&#65533;&#65533;&#65533;&#65533;D&#65533;h&#65533;&#65533;`&#65533;&#65533;(&#65533;&#65533;B&#65533;seX1&#65533;6`&#65533;&#65533;#=&#65533;p&#65533;5G&#65533;E?&#65533;&#65533;?&#65533;F&#65533;2)uGs*&#65533;-u&#65533;&#65533;ur4UZ&#65533;Sx&#65533;Xx&#65533;%Z&#65533;8&#65533;&#65533;(Q&#65533;?8&#65533;C&#65533;&#65533;G]&#65533;%_&#65533;:&#65533;B|&#65533;%&#65533;[&#65533;&#65533;e]&#65533;&#65533;%&#65533;@&#1872;&#65533;&#65533;`&#65533;W"&#65533;&#65533;&#65533;&#65533;&#1824;&#65533;-&#65533;&#65533;G&#65533;&#65533;[=tv&#65533;X&#65533;&#65533;&#65533;Bd&#65533;Bs&#1166;&#1685;[&#65533;&#65533;&#65533;M&#65533;q[&#65533;Z&#65533;C&#65533;S'&#65533;.7&#65533;U&#65533;Y&#65533;h&#65533;&#65533;5y&#65533;BHR&#65533;\dT&#65533;&#65533;&#65533;&#1616;&#65533;&#65533;x&#65533;ux&#65533;&#65533;&#65533; &#65533;P&#65533;&#65533;&#65533;&#65533;	&#65533; j&#65533;P&#65533;O&#65533;;P30Q&#65533;a&#65533;$K!&#65533;CPL&#65533;Z&#65533;G&#65533;6&#65533;%p<&#65533;Q&#65533;C&#65533;a&#65533;&#65533;0|&#65533; 
#|&#65533;`	<&|	&#65533; 	:&#65533;	&#65533;`}3&#65533;
&#65533; 
&#65533;0IpC0&#65533; P&#65533;&#65533;00j9@&#65533;&#65533;h&#65533;:&#65533;' {#&#65533;&#65533;&#65533;&#65533;3&#65533;&#65533;&#65533;&#384;(0) &#65533;:&#65533;O/&#65533;%`,&#65533;&#65533;&&#65533;*@'&#65533;)&#65533;&#65533;&#65533;'&#65533;ap71@$P/&#65533;N&#65533;b&#65533; &#65533;`{p-&#65533;"U&#65533;&#65533;&#65533;&#65533;&#65533;!8j&#65533;&#65533;4&#65533;&#65533;s&#65533;&#65533;/ Q&#65533;  &#65533;0F&#65533;&#65533;6g!&#65533;l0&#65533;l&#65533;;&#65533;FI&#65533;.&#65533;1&#65533;&#65533;-&#65533;.&#49308;&#65533;&#65533;T&#65533;&&#65533;&#65533;=&#65533;n&#65533;Sm&#65533;C>&#65533;.&#65533;&#65533;&#672;&#65533; &#65533;&#65533;&#1344;y&#65533;0&#65533;&#65533;&#65533;CUr&#65533;&#65533;&#65533;&#65533;&#65533;&#65533;&#65533;&#65533;n&#65533;&#65533;o&#65533;od&#65533;&#65533;p&#65533;	j&#65533;h&#65533;&#65533;p&#65533;HV&#65533;&#65533;&o&#65533;%&#65533;&#65533;&#65533;f!4&#65533;_&#65533;&#65533;X&#65533;AC'&#65533;&#65533;"q>q?&#65533;E&#65533;(( qB0&#65533;&&#65533;&#65533;A	&#65533;'&#65533;&#65533;w8JA"x!wADs&#65533;&#65533;Bz7s&#65533;&#65533;w9&#65533;@&#65533;xA&#865;u&#65533;sF;&#65533;F;$(&#65533;&#65533;#c"&#65533;/&#65533;&#65533;0I&#65533;C&#65533;P&#1888;&#65533;`&#65533;-&#65533;As2&#65533;(;&#65533;*&#65533;wJ
sZ(
&#65533;E"dCw^D&#65533;s[)O2<&#65533;&#65533;x%&#65533;,!lnZ
&#65533;H&#65533;Dx&#65533;&#65533; &#65533;m4r9E&#65533;W&#65533;*.&#65533;&#65533;&#65533;&#65533;&#65533;&#65533;#S&#65533;&#65533;&#65533;&#65533;&#480;&#65533;P
&#65533;&#65533;Pk V&#65533;&#65533;F&#65533;N`6eIJRp&#65533;$L&#65533;(vE&#65533;&#65533;&#65533;2&#65533;A@C&#65533;;&#65533;,&#65533;H&#65533;bB&#65533;J&#65533;&#65533;&#65533;
&#65533;0
0a&#551;	&#65533;&#65533;	&#65533;&#65533;|&#65533;p&#65533;p	&#65533; 
&#65533;*3&#65533;&#65533;
&#65533;&#65533;
&#65533;&#65533;TvpB@P 3&#65533;N#&#65533;&#65533;y/@a&#65533;j&#65533;&#65533;q2J#&#65533;&#65533;&#65533;	&#65533; [H&#65533;&#65533;
&#535;&#65533;~&#65533;&#65533;&#65533;<&#65533;=&#65533;h&#65533;GO &#65533;&#65533;	&#65533;&#65533;
S&#864;&#65533;&#65533;	t&#65533;O (&#65533;8!Hk&#65533;&#65533;&#65533;*&#65533;&#65533;u&#214;@j4&#65533;7;	&#65533; L&#65533;	&#65533;&#65533;9&#65533;ip&#65533;B&#65533;&#65533;&#65533;l&#65533;Y&#65533;&#65533;1&#65533;LE!&#65533;D&#65533;&#65533;&#65533;&#65533;:&#65533;&#65533;@&#65533;&#65533;c.&#65533;&#65533;l&#65533;C!&#65533;U$r_&#65533;"&#65533;a;&#65533; &#65533;R&#65533;&#65533;&#1216;<&#65533;`&#65533;&#65533;p&#65533;&#65533;&#864;VR!&#65533;QWr&#65533;~&#65533;W&#65533;&#65533; &#1075; o=nU&#65533;&#65533;&#65533;&#65533;&#65533;=N&#65533;&#65533;&#65533;;&#65533;
W&#65533;%W&#65533;q"&#65533;l&#65533;&#65533;XH&#65533;&#65533;r&#65533;<&#65533;[x&#65533;A&#65533;&#65533;&#65533;h&#65533;&#65533;&#65533;&#65533;(Bg'&#65533;&#65533;]&#65533;e&#65533;'&R%&#65533;&#65533;&#65533;&#65533;eTM8&#65533;&#65533;"&#65533;&#65533;&#65533;Yr*&#65533;,&#65533;%&#65533;y&#65533;(Jd`&#65533;&#65533;&#65533;R&#1585;.&#65533;&#760;-&#65533;&#65533;X&#65533;F+&#65533;Gd&#65533;R:L(l:F&#65533;X&#65533;&#65533;Y&#65533;&#65533;q7:&#65533;S&#65533;&#65533;&#65533;&#65533;@&#65533;(&#65533;&#65533;&#65533;|&#1533;&#65533;.&#65533;i&#65533;I9&#65533;&#65533;&#65533;I4&#65533;&#65533;&#65533;*&#65533;&#65533;*&#65533;&#65533;&#65533;&#65533;&#65533;H&#65533;&#65533;&#65533;&#65533;@&#65533;&#65533;&#65533;&#65533;
&#65533;
&#65533; v&#65533;Y&#65533;K0&#65533;&#65533;&#65533;@&#65533;K .&#65533;&#65533;A&#65533;N&#65533;<D&#65533;I&#65533;&#65533;$5>67&#65533;G&#65533;&#65533;W&#65533;&#65533;&#65533;
&#65533;@M&#65533;
&#65533;&#65533;&#65533;&#65533;&#65533;	&#65533;&#65533;	!&#65533;p	&#65533;P&#65533;2s
&#65533;&#65533;
&#65533;&#65533;? &#65533;&#65533;	b&#65533;`8@&#65533;54P!E&#65533; 4&#65533;&#65533;O+`&#65533;&#1624;&#65533;&#65533;j) %&#65533;&#368;z&#65533;&#65533;qI&#65533;&#65533;&#65533;&#65533;3&#65533;&#65533;IO&#65533;y7&#65533;&#65533;&#65533;&#65533;@&#65533;&#65533;&#496;&#65533;&#65533;&#65533;&#65533;&#65533;P&#65533;@	&#65533;?`9&#65533;F&#65533;$&#65533;&#65533;&#65533;&#65533;&#65533;&#65533;7  8&#65533;&#65533; &#65533;&#65533;`&#65533;R&#65533;T&#65533;cpJ&#65533;&#65533;&#65533;|&#65533;E&#65533;&#759;&#65533;>&#65533;I&#65533;&#65533;L#&#65533;&#65533;&#763;&#65533;lW"b&#65533;&#65533;&#65533;#p&#65533;S&#65533;m&#806;&#65533;]&#65533;&#65533;9&#65533;&#65533;&#65533;P&#1264;&#65533;%2&#65533;&#65533;&#65533;nxo&#65533;&#65533;o&#65533;&#65533;o&#65533;&#65533;&#65533;&#65533;&#931;&#65533;o	n&#1091;&#65533;&#65533;&#65533;=&#65533;&#65533;&#65533;A&#65533;&#65533;R&#65533;Z&#65533;ABB&#43558;BB&#978;&#65533;&#65533;&#65533;9&#65533;s&#65533;%C4&#65533;G&#65533;&#65533;&#65533;&#65533;B&#65533;&#65533;B&#65533;'BUTn$&#65533;&#65533;&#65533;&#65533;&#65533;hx&#65533;&#65533;&#65533;&#65533;kZ(&#65533;&#65533;$5z&#65533;{&#65533;&#65533;&#65533;#&#65533;X`J&#65533;&#65533;s&#65533; &#65533;b&#65533; A&#65533;&#1379;1g&#65533;K&#65533;O&#65533;M&#65533;x&#65533;r&#65533;&#65533;*&#65533;QSGUZ3'(`&#65533;&#65533;lZ&#65533;l&#65533;&#65533;&#65533;&#65533;&#65533;&#65533;&#65533;rG&#65533;,&#65533;&#65533;?Z"^[&#65533;&#65533;&#65533;&A4.&#65533;I&#65533;&#65533;&#65533;`&#65533;&#65533;&#65533;&#65533;&#65533;&#65533;&#65533;)&#65533;x&#65533;hS&#65533;TV&#1569;&#65533;&#65533;:&#65533;&#880;&#65533;&#65533;q@~0z g&#65533;S&#65533;&#65533;Cp#H@K6`&#65533;jL&#65533;H&#65533;H`&#65533;
D VS8&#65533;9&#65533;gA&#65533;M0D`G0&#65533;
&#65533;3&#65533;&#1760;&#65533;	&#65533;&#65533;&#65533;&#65533;0	&#65533;&#65533;x&#65533;G
XY3&#65533;0T`b&#65533;C&#65533;Np4&#65533;6z&#65533;&#65533;&#65533; p&#65533;&#65533;&#65533;&#65533;A'&#65533;&#65533;&#65533;&#65533;$ v&#65533;3&#65533;&#65533;&#65533;y&#65533;*&#65533;'Q7=p/&#1043;9@&#65533;P&#1888;&#65533;&#65533;&#65533;&#65533;C&#65533;  &#1280;&#65533;&#65533;	&#65533;@_&#65533;p &#65533; $&#65533;:&#65533;8{i&#65533;!&#65533;&#65533;&#65533;&#65533;~X&#65533;
&#65533;`&#65533;p.JK!&#65533;"N&#65533;">&#65533;D&#65533;&#65533;H&#65533;&#65533;&#65533;&#65533;"&#65533;"$r;!U-b"&#65533;&#65533;&#65533;&#65533;"&#65533;9&#9156;&#65533;p&#65533; &#65533;9
&#65533;&#65533;&#65533;&#65533;,UgK&#65533;&#65533;X&#65533;&#1735;Q&#65533;&#65533;&#65533;&#65533;L&#65533;	&#65533;&#65533;Y&#65533;&#65533;F&#65533;&#65533;Xz;!$&#65533;&#65533;tEe$o2&#65533;L&#65533;*&#65533;a&#65533;&#65533;&#65533;&#65533;&#65533;&#65533;Cf&#65533;&#65533;&#65533;%&#65533;&#65533;&#65533;&#65533;&#65533;&#65533;%v&#65533;&#65533;&#65533;&#65533;&#65533;&#65533;Q_&#65533;A_&#65533;z_&#65533;j&#1282;D&#65533;&#65533;w&#65533;&#65533;&#65533;&#65533;&#65533;&#65533;&#65533;c+&#65533;&#65533;!&#65533;&#65533;&#65533;F&#65533;&#65533;F&#65533;a&#65533;&#65533;;&#65533;&#1835;&#1318;u&#65533;&#65533;&#65533;&#65533;&#65533;H&#65533;F&#65533;&#65533;&#65533;&#65533;&#65533;Qk&#65533;eS&#65533;;&#65533;&#65533;&#65533;&#65533;"Gn&#65533;@&#65533;&#65533;Y&#65533;&#65533;&#65533;&#65533;&#45154;B&#65533;&#65533;w&#65533;E&#65533;&#65533;&#65533;:]&#65533;Bh&#65533;&#65533;&#65533;"&#1497;z&#65533;G&#65533;&#65533;&#65533;&#65533;`HI&#65533;d&#65533;&#65533;#S&#65533;p&#1200;&#65533;&#65533;
&#65533;`a&#65533;Z&#65533;p&#65533;d&#65533;&#65533;B&#65533;&#65533;I0&#65533;&#65533;?&#65533;&#65533;&#65533;8&#65533;&#65533;&#65533;K #&#65533;A&#65533;h&#65533;&#65533;f7pO&#65533;5zfG&#65533;&#65533;W&#65533;P	&#65533;&#65533;	&#65533;j?&#65533;	&#65533;&#65533;&#65533;@qp&#65533;&#65533;	&#65533; 
3&#65533;14FX ^&#65533;&#65533;&#65533;	&#65533;&#65533;p&#65533;&#65533;#&#65533;-&#65533;} &#65533; &#65533; `&#65533;&#65533;&#65533;v&#65533;iL&#65533;&#65533;&#65533;8J&#65533;3Ho:q&#65533;{|P&#65533;&#65533;&#65533;f,7&#65533;&#65533;d&#65533;	&#65533;@&#65533;D&#1328;&#65533;p&#65533;&#65533;
&#65533;p&#65533;&#65533;`Z&#65533;p&#65533;	j&#65533;&I8&#65533;&Q%R&#65533;&#65533;&#65533;i&#65533;v&#65533;&#65533;u&#65533;&#65533;Q.&#65533;&#65533;l&#65533;v&#65533;=&#65533;&#65533;&#65533;&#65533;!&#1049;>&#65533;#&#65533;3&#65533;Y&#65533;&#65533;&#65533;,p&#65533;C&#65533;U;&#65533;<&#65533;&#65533;&#65533;l&#65533;_&#65533;&#65533;p&#65533;`D&#65533;&#65533;&#933;&#65533;&#65533;k&#65533;!&#65533;&#65533;9&#65533;.RW&#65533;Q&#65533;&#65533;6&#65533;&#65533;C&#65533;&#65533;o&#65533;D
&#65533;&#65533;&#65533;&#65533;&#65533;v&#65533;&#65533;=&#65533;&#65533;<y&#65533;&#65533;(Zq&#616;&#65533;t&#65533;&#65533;w~&#65533;A&#65533;&#65533;&#65533;&#65533;4(ax&#65533;?&#1407;F&#65533;&#65533;E<&#65533;&#65533;|&#65533;p1&#65533;u&#65533;8^&#65533;G&r&#65533;&#65533;@&#65533;$H&#65533;G&#65533;&#65533;&#65533;6:t&#65533;&#65533;[*&#65533;r &#1102;&#65533;t&#65533;&#65533;&#65533;Fn]&#65533;u&#20233;3Gn&#65533;&#65533;w&#65533;&#65533;]&#65533;&#65533;&#65533;&#65533;F&#65533;&#1645;r &#65533;u%&#1513;S&#65533;N&#65533;J&#65533;(&#1253;s	S&#65533;K&#65533;";&#65533;s&#65533;&#65533;&#65533;E&#65533;:&#65533;&#65533;&#65533;O&#65533;<y@+&#65533;<
o&#65533;&#334;&#65533;=}&#1684;i&#65533;wA&#65533;]%&#65533;U^&#65533;&#65533;&#65533;Vx2&#65533;s&#729;3&#65533;v\8o&#65533;&#145;;fI&#65533;)&#730;;We\t&#65533;&#65533;C&#65533;&#65533;&#65533;Js&#65533;i&#65533;&#65533;M&#65533;&#65533;q&#65533;&#65533;=&#65533;/9l&#65533;d&#65533;&#65533;&#65533;'E&#65533;D&#65533;&#65533;&#65533;/U&#65533;&#65533;&#65533;&#65533;H&#65533;"F&#65533;$!"&#65533;&#65533;
R&#65533;"E&#65533;&#65533;!@~&#65533;&#65533;&#65533;p&#65533;<t&#65533;&#65533;C&#65533;2`&#65533;&#65533;D&#65533;>&#65533;&#65533;i3GP&#65533;O&#65533;<e&#65533;t&#594;&#65533;D}&#1980;1T&#65533;R&#65533;N&#65533;P&#65533;RE&#65533;R&#65533;*bE&#65533;
&#65533;'F&#65533;]n&#65533; a0h &#65533;> &#65533;	p@J@A&#65533; &#65533;&#1028;P7&#1296;&#65533;L&#65533;&#65533;&&#65533;&#65533;?4&#65533;&#65533;Vd&#65533;&#65533;VhaEr&#65533;&#65533;&#65533;c&#65533;)&#65533;x&#65533;u&#65533;)*'&#65533;&#65533;Qe`&#65533;d:&#65533;E&#65533;&#65533;&#65533;!&#65533;O@&#65533;	6&#65533;&#65533;$&#65533; &#65533;6&#65533; &#65533;>P&#65533;F&#65533;&#65533;81B&#65533;&#65533;&#65533;&#65533;&#65533;*&#65533;r&#906;&#732;r+&#65533;&#65533;;&#65533;YL&#65533;q&#65533;&#65533;q
&#65533;P&#65533;&#65533;&#65533;&#65533; D&#65533;o&#65533;	G&#65533;p"&#65533;Sp6&#65533;SI&#65533;&#65533;T&#65533;Jm&#65533;Q&#65533;&#65533;&#65533;F&#65533;a&#65533;&#65533;&#65533;&#65533;&#65533;a&#65533;I&#65533;&#1011;&#65533;\&#65533;N[&#1530;&#65533;o&#65533;	&#65533;I?&#65533;&#65533;&#65533;&#65533;&#65533;&#65533;f&#65533;&#65533;m&#65533;Iv&#65533;n&#65533;&Zm&#65533;&#65533;V&#65533;h&#65533;&#65533;&#65533;k&#65533;&#65533;fZl&#65533;&#65533;&#65533;&#65533;n&#65533;]&#65533;cC'&#65533;q&#65533;i&#65533;&#65533;v&#65533;&#478;{&#65533;w&#65533;z&#65533;'&#65533;|&#65533;*&#65533;'&#65533;x&#65533;&#65533;'&#65533;&#1793;&#65533;+&#65533;&#65533;A8a&#65533;&#27293;w&#65533;&#65533;)&#65533;.&#65533;&#65533;&#65533;w(v&#65533;&#65533;&#65533;2~&#65533;&#65533;&#65533;&#65533;rG&#65533;&#65533;&#65533;&#65533;&#65533;^{NFY&#65533;{N&#65533;&#65533;_&#65533;9f&#65533;g&#65533;g&#65533;O&#65533;+&#65533;&#65533;rg&#65533;&#65533;&#65533;Y&#65533;&#65533;uBX'&#65533;w&#65533;J)x&#65533;](y&#65533;9_&#65533;&#65533;&#65533;
(&#65533;&#65533;B
,&#65533;&#65533;)'0&#65533;jB&#65533;&#65533;&#65533;\G'&#65533;&#65533;B&#65533;&#65533;&#65533;&#65533;f[&#65533;&#65533;&#65533;&#65533;T&#65533;[&#65533;&#65533;&#65533;1)o&#65533;p&#65533;&#548;&#65533;p&#65533;&#65533;&#65533;&#234;&#39185;&#65533;&#65533;$&#65533;O&#65533;	&#65533;2(&#65533;&#65533;&#65533;&#65533;&#65533;)&#65533;&#65533;*K&#65533;?K&#1307;&#212;U&#65533;&#65533;&#65533;l&#65533;SI&#1269;3u&#65533;$&#65533;&#65533;&#65533;m&#65533;S&#65533;n&#65533;&#65533;&#65533;qC&#1888;`&#65533;&#65533;&#65533;c|i&#65533;&#65533;>&#65533;&#65533;B	^@&#65533;&#65533;"&#65533;&#65533;#8&#440;&#65533;	!t&#65533;&#65533;#&#65533; b&#65533;&#1476; b&#65533;.&#65533; $&#65533;&#65533;b&#65533;!z&#65533;&#65533;&#65533;vHm}|@&#65533;}&#65533;&#65533;&#65533;a&#65533;nh&#65533;f&#65533;&#65533;&#65533;%&#65533; &#65533;&#1096;F0&#65533;&#65533;&#65533;D$
Q&#65533;1&#65533;a;&#65533;&#65533;&#65533;&B&#65533;&#65533;V&#65533;B}8&#65533;&#59401;Pt&#65533;&#65533; E&#65533; &#65533;&#65533;`H@(&#65533;x&#65533;&#65533; d&#65533;&#65533;&#65533;"A"&#65533;&#65533;}&#65533;&#65533;&#65533;&#65533;JPC&#65533;&#65533;:4b	T#&#65533;&#65533;&#65533;,`b\`&#65533;@'90p&#65533;&#65533;&#65533;@&#65533;Z&#65533;c	&#65533;&#65533;&#196;r/xtC&#65533;0&#65533;"&#65533;^c&#65533;&#65533;*&#65533;&#65533;&#65533;E|A"&#65533;&#65533;.&#65533;&p &#65533;&#65533;V &#65533;@&#65533;@>&#65533;F#&#65533;X&#65533;&#65533;&#65533;We&#65533;1i1&#544;&#65533;&#65533;K-&#65533;&#65533;&#65533;&#65533;&#65533;&#65533;E&#65533;HQ*P&#65533;&#65533;&#65533;7(%,L&#65533;W&#65533;Re*)u&#65533;N&#65533;jP&#65533;G6&#65533;a&#65533;ft&#65533;N&#65533;&#65533;&#65533;5&#65533;!_&#65533;&#65533;/&#65533;|L&#65533;u:&#65533;&#65533;&#65533;S&#65533;ze&#65533;&#65533;&#65533;,dY&#65533;[&#65533;&#1527;&#65533;&#65533;&#65533;k&#65533;+[&#65533;&#65533;5&#65533;i&#65533;M&#65533;&#65533;R&#65533;\.8&#65533;&#1635;&#65533;R&#65533;&#65533;&#65533;&#65533;.&#65533;d&#65533;#&#65533;&#65533;N&#65533;u4~&#65533;&#65533;&#65533;&#65533;^2P&#65533;&#65533;&#65533;,*&#65533;&#65533;&#65533;&#65533;P&#65533;]$&#65533;&#65533;XW&#65533;D&#431;x&#587;f&#65533;&#65533;4&#65533;&#1115;&#65533;&#65533;*&#65533;CXP&#65533;"&#65533;&#65533;4iS&#65533;W
&#65533;&#65533;&#65533;g&#65533;&#65533;6:S&#65533;&#65533;&#65533;^&#65533;&#65533;&#65533;&#65533;&#65533;%&#65533;wl&#286;);&#65533;&#65533;&#342;&#65533;&#808;A&#65533;&#65533;Q&#65533;&#65533;3x\M &#65533;KI_&#65533;6&#65533;&#65533;-oh&#65533;&#65533; &#65533;&#974;&#65533;$b&#65533;&#65533;`&#65533;FP&#156;&#65533;%\3B&#65533;&#65533;.&#65533;&#65533;&#65533;#o{	Y&#65533;&#65533;&#65533;C%&#65533;P&#65533;&#65533;&#65533;4&#65533;&#65533;e4&#65533;&#65533;&#1556;7&#65533;&#65533;jec&#65533;-&#1465;&#65533;&#65533;&#65533;au*&#65533;&#1656;&#65533;5&#65533;&#65533;k&#65533;2&#65533;&#1344;F4&#65533;A&#65533;O,Bm C&#65533;&#65533;&#65533; &#65533;8P&#65533;&#65533;&#1030;5&#65533;&#65533;
R&#65533;&#65533;qx&#65533; &#65533; B8&#65533;&#65533;@X&#65533;0(B&#65533;&#65533; :;&#65533;&#65533;&#65533;C&#65533;&#65533;R&#65533;=&#65533;p&#65533;G&#65533;X&#1144;8&#65533;&#65533;n&#65533;"L&#65533;d`&#65533;&#65533;p
&#65533;O`B,&#65533;&#65533;M&#65533;&#65533;&#65533;@"&#65533;&#65533;8$&#65533;&#65533;&#65533;(J&#65533;
WpB@ Aj&#65533;(&#65533;&#65533;&#65533;& 	X`&#65533;%4&#65533;&#65533;`&#65533;P&#65533;&#65533;&#65533; !&#65533;0&#65533;*,&#65533;&#65533;&#65533;'hL&#65533;&#65533; B.0&#65533;QP&#768;00&#65533;&#65533; &#65533;]|&#65533;&#65533;&#65533;IF&#65533;Rul#&#65533;&#65533;&#65533; &#65533;0DBq&#65533;&#65533;(~&#65533;T&#65533;
:`&#65533;2@
&#65533;Q&#65533;&#65533;$&#65533;
@&#65533;d O&#65533;4~&#824;&#65533;4&#65533;&#65533;&#65533;&#65533;&#65533;n&#65533;(Hm&#65533;RvF&#65533;&#65533;;u&#65533;&#65533;P&#65533;&#65533;T&#65533;|&#65533;&#65533;&#65533;&#65533;*&#65533;&#65533;&#65533;U[&#65533;),`E&#42808;&#65533;%/&#65533;&#65533;j&#65533;!&#1680;&#65533;4&#65533;1&#65533;9-&#65533;H]-&#65533;&#65533;O&#65533;&#65533;&#65533;&#65533;m&#65533;&#65533;e&#65533;lq+[&#65533;&#65533;`&#65533;-lX&#65533;v&#65533;&#262;8A&#65533;&#65533;EoJPwBGM&#1286;&#1244;&#65533;4g<&#65533;&#65533;&#65533;9&#65533;ll&#65533;mK[&#65533;&#65533;F&#65533;&#477;d0&#65533;&#65533;6&#65533;&#1042;:?&#65533;&#65533;N&#65533;&#65533;&#65533;J&#402;&#1431;X&#65533;&#65533;Y&#65533;&#65533;&#65533;N&#65533;&#65533;T&#65533;3kFk&#65533;/&#65533;~Th+U&#65533;VP&#65533;4&#65533;m&#65533;#[*&#65533;&#65533;Qw&#65533;&#65533;5&#65533;&#65533;\f&#65533;/&#65533;H&#65533;&#65533;L&#54383;&#65533;&#1964;&#65533;&#65533;x&#65533;'&#65533;&#65533;&#65533;&#65533;m &#65533;N&#65533;H~J&#65533;~&#65533;&#65533;l&#65533;L@U&#65533;&#65533;&#65533;&#65533;_]GX&#65533;&#65533;&#65533;WqMl&#65533;&#65533;6_&#65533;"7c&#65533;&#65533;&#65533;&#65533;u&#65533;&#65533;&=),nH#&#65533;@F3&#65533;1&#65533;jp[&#1360;&#65533;3&#65533;&#65533;kh9kR&#65533;Vt&#65533;&#65533;mP&#65533;&#65533;&#65533;&#65533;/&#65533;Q&#65533;_&#65533;&#65533;&#65533;'*5P&#65533;;&#65533;&#65533;0d&#65533;&#65533; &#65533;^8&#65533;&#65533;&#65533;+<&#65533;	J(&#65533;jD[&#65533;&#65533;&#65533;JB<@&#65533;6&#65533;&#4160;&#65533;'&#65533;&#65533;*74x&#65533;pzP?&#65533;&#65533;z&#65533;W.&#1841;8&#65533; &#65533;N&#65533;&#65533;&#65533;&#65533;?&#65533;A&#65533;eC$0&#65533;	Mx&#65533;&#65533;&#65533;&#65533;&#65533;&#65533;&#65533;@\B&#65533;&#65533;(*^!V<&#65533;	*&#65533;&#65533;8&#65533; (`K&#65533; &0&#65533;1E85&#304;0&#65533;&#65533;\ d&#65533;&#65533;&#65533;/b&#65533;H&Vb
J`&#65533;&#65533;'&#65533;&#65533;&#65533;Z&#65533;b&#65533;&#65533;>&#65533;&#65533;C,&#65533;dv&#65533;&#65533;qI&#65533;&#65533;@f&#65533;&#65533;/&#65533;&#65533;&#65533;&#65533;< &#65533;0&#65533;V&#1030;_8&#65533;:&#65533;3&#65533;&#65533;!&#65533;&#65533;&#65533;>&#65533;&#65533;`&#65533;&#65533;&#1536;	&#65533; ,&#65533;opy&#65533;&#201;$&#65533;&#65533;&#65533;&#65533;&#65533;"&#65533;_&#1188;Q&#65533;%S&#65533;$E&#65533;3@&#65533;3:+&#65533;&#65533;&#65533;Ek4a14TC4&#65533;c4s2%&#65533; &#65533;l&#65533;e&#65533;&#65533;&#65533;&#65533;k&#65533;&#1649;j&#65533;&#65533;p&#65533;&#65533;&#65533;&#65533;$&#65533;&#65533;&#65533;L&#65533;&#65533;&#65533;&#65533;;{%cA&#65533;l&#65533;&#65533;V&#65533;6&#65533;j&#65533;&#65533;j&#65533;5i&#65533;r&#4524;&#65533;&#65533;ti&#65533;&#65533;(	&#65533;&#65533;z&#65533;w&#681;c&#65533;&#65533;b&#65533;!&#65533;Q&#65533;&#65533;&#65533;&#65533;sDF&#65533;&#65533;&#65533;&#65533;)&#65533;y+&#65533;&#65533;*&#65533;&#65533;&#65533;&#65533;&#65533;6t&#139;O&#65533;D&#65533;&#65533;3&#65533;&#65533;&#65533;=&#65533;&#65533;X&#65533;&#65533;&#374552;&#65533;&#65533;&#65533;&#65533;J&#65533;{&#65533;&#65533;&#65533;7&#65533;&#266;s'}!&#65533;&#65533;!&#65533;&#65533;&#65533;7&#65533;&#33441;&#535;&#65533;C6&#65533;!F&#65533;&#65533;E&#65533;&#65533;E|`8&#65533;&#65533;&#65533;&#65533;	y&#65533;&#65533;&#65533;&#65533;&#65533;&#65533;j&#65533;&#65533;[<6&#65533;X&#65533;u&#65533;z&#65533;&#65533;:D&#65533;i*&#65533;&#65533;&#65533;q&#65533;&#65533;&#65533;&#65533;X&#65533;B&#65533;&#65533;R&#65533;&#65533;)7&#65533;&#65533;&#65533;R&#65533;l&#65533;$S&#65533;`&#65533;BI%n&#65533;jp&#65533;d &#65533;_ &#65533;&#65533;&#1238;jX&#65533;_0j@&#65533;&#65533;0&#65533;&#65533;`<&#65533;U&#65533;l&#1580;QK`&#65533;? -/&#65533;&("&#65533;&#65533;hBrX&#65533;x&#65533;8+&#65533;3(&#65533;.&#65533;)p# &#65533;$H&#65533;J&#65533;&#65533;&#65533;-&#65533;&#65533;p 0&#65533;#&#65533;-&#65533;&#1537;P&#65533;Y&#65533;&#65533;&#65533;q&#65533;.&#65533;x&#65533;&#65533;&#747;&#65533;&#65533;&#65533;&#65533;&#65533;P&#65533;%&#1538;2(&#513;H&#65533;.8M&#65533;&#65533;@M&#65533;&#65533;.x&#65533;3&#65533;P &#65533;CVxW`J&#65533;&#65533;&#65533; &#65533;s &#65533; &#65533; 
&#65533; &#65533;&#65533;&#65533;1&#1185;&#65533;!&#65533;!&#65533;&#65533;&#65533;&#65533;&#65533;&#65533;!&#65533;3&#65533;&#65533;+&#65533;<&#65533;p?&#65533;&#65533;&#1089;p&#65533;&#65533;U&#65533;t q&#65533;	&#65533;I&#65533;w&#65533;&#65533;r&#65533;Y&#1539;2&#65533;&#65533;;&#65533;4&#65533;C&#65533;&#65533;O&#65533;E&#65533;&#65533;^&#65533;M&#65533; &#65533; h&#65533; &#65533;&#65533;<&#65533; 
x 8ehx&#65533;&#65533;!y&#65533;9I&#65533;&#65533;&#65533;&#65533;O>+NT&#65533;5uI&#65533;SB%_&#65533;:&#65533;:5X&#65533;&#65533;&#65533;O&#65533;&#65533;&#65533;P&#65533;r&#1030;i&#65533;&#65533;km&#1558;&#65533;&#65533;&#65533;+&#65533;p&#65533;K7I&#65533;&#65533;?&#65533;_&#65533;R"&#65533;&#65533;*&#65533;d&#65533;&pqCq&#65533;&k &#65533;q&#65533;m&#65533;&#65533;hYE&#65533;&#65533;&#65533;&#65533;&#65533;2&#65533;&#65533;&#65533;&#65533;Z4&#65533;?&#65533;~8&#65533;)&#65533;&#65533;&#65533; {D&#65533;&#65533;'&#65533;&#65533;(t&#65533;G&#65533;9&&#65533;&#310824;&#65533;&#65533;&#65533;&#65533;&#65533;`P@&#65533;&#65533;&#65533;9&#65533;;YR&#65533;i&#65533;&#65533;&#65533;*F&#1831;&#65533;rE&#65533;D&#65533;&#65533;&#345;&#65533;&#65533;&#65533;A|i&#65533;x&#65533;&#65533;\|)&#65533;qQ&#65533;*&#65533;3=SW&#65533;&#65533;d&#65533;8f&#65533;&#65533;&#65533;z&#233;d&#65533;&#65533;:&#65533;&#65533;.&#65533;)0*&#65533;&#65533;V&#65533;&#65533;%FyZ&#65533;&#65533;)}S6&#65533;&#1575;&#65533;&#65533;&#65533;u&#65533;&#65533;&#65533;&#65533;&#65533;JP.&#787;!&#65533;&#65533;m&#65533;@&#65533;p&#65533;o&#518;h@`P&#65533;HeX&#65533;h&#65533;gaX&#65533;iX&#65533;&#65533;&#65533;[&#65533;$&#65533;lP\E&#65533;&#65533;4 &#65533;0&#65533;&#65533;& &#65533;&#65533;;&#65533; p1Q&#65533;k&#65533;)&#65533;1&#65533;&#65533;&#65533;&#65533;(&#65533;"H&#65533;# &#65533;&#65533;&#65533;&#65533;@p &#65533;&#65533;&#65533;8&#65533;&#65533;Y&#65533;&#65533;&#65533;&#1025;s&#65533;<q&#65533;&#65533;&#65533;UP&#65533;&#65533;!&#65533;v&#65533;3YIj=&#65533;P&&#65533;F&#65533;&#65533;E&#1538;&&#65533;;&#516;Q&#65533;Q&#65533;U&#65533;U&#65533;&#65533;2&#65533;&#65533;&#65533;&#65533;8 -!&#65533;&#1672;N&#324;&#65533;#b&#65533;	I&#65533;&#65533;D&#65533; !&#65533;&#65533;&#65533;&#65533;&#65533;@&#65533;&#65533;Xk?&#65533;{&#65533;&#65533;&#65533;1&#65533;g&#65533;&#65533;&#65533;&#65533;&#65533; &#65533;&#65533;&#65533;&#65533;*&#65533;y&#65533;Z&#65533;&#65533;K&#65533;&#65533;MX:@Uh&#65533;2 &#65533;\&#65533;&#65533;e8:@&#65533;(&#65533;&#65533; hX&#65533;&#65533;&#65533;H&#65533;&#65533;&#65533;&#65533;7&#65533;&#1178;urT&#65533;&#65533;u&#65533;6.&#65533;+=	Z&#65533;&#65533;Q&#65533;BC&#65533;&#65533;&#65533;r&#65533;@&#65533;3gr&X&#65533;&#65533;J&#65533;&#65533;&#65533;&#65533;&#65533;&#65533;&#65533;h&#65533;Op@&#65533;&#65533;p&#65533;&#65533;&#65533;&#65533;&#65533;K&#65533;l&#65533;F&#65533;M&#65533;&#65533;C&#65533;&#65533;`I&#188;&#65533;P&#546;5&#65533;&#65533;]&#65533;&#65533;o
Qmp&#65533;s&#65533;K&#65533;&#65533;y&#65533;&#65533;(&#65533;b{&#65533;B,&#65533;a&#65533;_,&#65533;&#65533;x&#65533;&#65533;&#65533;&#65533;&#65533;&#65533;E&#65533;f&#65533;?&#65533;&#65533;QO&#48520;&#65533;&#65533;&#65533;&#65533;$Q&#65533;^&#65533;l&#65533;D&#65533;&#65533;&#65533;&#65533;&#65533;	&#65533;Y&#65533;&#65533; &#65533;?&#65533;)dT&#411;&#65533;&#1240;q7&#65533;Dl&#65533;8&#65533;1S/m&#360;&#65533;&#65533;?%8X4_&#65533;e&#65533;8&#65533;&#65533;&#65533;{Z&#65533;9&#65533;&#65533;&#65533;&#65533;&#65533;&#65533;_&#65533;9&#65533;j&#65533;]x&#65533;?&#65533;c&#65533;CC&#65533;&#65533;&#65533;
1"&#65533;0&#65533;&#65533;j&#65533;D&#65533;&#65533;&#65533;?&#65533;&#65533;&#65533;&#65533;T&#65533;a&#65533;BEp&#65533;4d&#1029;Z&#65533;c&#65533;&#65533;h&#65533;&#65533;&#65533;p&#65533;^&#65533;&#65533;ao&#65533;b>*&#65533;&#65533;8&#65533;&#65533;LS&#65533;&J&#65533;&#65533;&#65533;1X&#65533;H,&#65533;.&#514;&#65533;t&#65533; 8<% &#65533;&#65533;&#65533;&#65533;L&#65533; X&#65533;$&#65533;&#65533;&#513;&#65533;&#65533;&#65533;&#65533;&#65533;&#65533;&#65533;&#65533;&#65533;&#65533;h&#65533;&#65533;&#65533;&#65533;(-&#65533;(-&#65533;&#65533;&#65533;|&#65533;&#65533;&#65533;&#65533;,&#65533;&#65533;&#65533;7H&#65533;&#65533;J&#65533;&#65533;&#65533;ZOH&#65533;P >S`dT&#65533;6 &#65533;&#65533;&#65533;( X&#65533;&#65533;&#65533;
&#65533; &#1586;&#65533;&#65533;&#65533;0&#65533;[&#65533;&#65533;>&#65533;!&#65533;eQ1%2&#65533;
H&#65533;)ZW&#65533;&#65533;&#65533;2hP&#65533;tH&#65533;^6&#65533;&#65533;&#65533;&#65533;&#65533;&#65533;n&#65533;&#65533;i&#65533;h &#65533;X&#65533;Yp2HD&#65533;mA[&#65533;&#65533;<&#65533;&#65533;@ x&#65533;X&#65533;K&#65533;&#65533;&#3781;g@&#65533;)&#65533;(DEg&#65533;}[&#65533;&#65533;&#65533;&#65533;T&#65533;]y4&#65533;&#65533;$"&#65533;&#65533;&#65533;i&#65533;R&#65533;&#65533;&#65533;\&#865;g]Y&#65533;&&#65533;&#65533;dx&#65533;&#65533;&#65533;&#65533;_&#65533;Hpw|M&#65533;&#65533;\&#733;&#65533;&#65533;&#65533;o&#65533;>&#65533;&#65533;T:&#65533;&#65533;&#373;6&#65533;&#1039;&#65533;&#1357;&#65533;&#65533;&#65533;Pq&#65533;&#65533;<&#65533;&#1953;&#65533;&#65533;:&#65533;nQ&#65533;&#665;&#65533;`&#65533;&#1324;)&#65533;&#65533;^6E&#65533;kAI&#65533;&#65533;&#65533;&#65533;&#1851;&#65533;&#65533;&#65533;&#1459;?&#65533;&#65533;&#65533;E&#65533;6n&#65533;w&#65533;`&#65533;&#1964;&#65533;8&#65533;5w&#1272;&#65533;&#65533;0&#65533;)&#65533;=6&#65533;&#65533;/&#65533;_&#65533;&#1144;+&#65533;&#1201;&#65533;F&#65533;&#65533;&#65533;&#1544;&#65533;&#65533;&#65533;&#65533;&#65533;&#2039;&#65533;&#65533;&#65533;&#65533;~&#65533;&#65533;v&#65533;&#65533;&#65533;&#65533;&#65533;&#65533;&#65533;`_DT&#65533;&#65533;&#65533; )&#65533;P&#65533;&#65533;&#1434;&#65533;&#65533;O$]1R&#65533;3&#65533;E#&#65533;&#65533;9&#65533;o&#65533;&#65533;c&#65533;]&#65533;&#65533;&#65533;f &#65533;bXj&#65533;&#65533;p(Q$&#216;&#65533;c(;T&#65533;&#65533;7h&#65533;&#65533;&#65533;&#65533;&#65533;&#65533;&#65533; A2&#65533;9&#65533;&#65533;M&#65533;&#65533;(&#65533;/&#1538;*&#65533;(x&#65533;$&#65533;je&#65533;&#65533;&#670;!&#65533;&#65533;&#1024;[!P$&#65533;<c&#65533;,c&#65533;&#65533;&#65533;&#65533;&#65533;PW&#65533;V.&#65533;&#65533;&#65533;.&#65533;^&#65533;&#65533;(-h&#65533;`&#65533;&#65533;&#65533;TI@&#65533;/&#515;A&#65533;0&#65533;$&#65533;G&#65533;&#65533; &#65533;&#65533;&#367;P(KP&#65533; @ H&#65533;&#284; D&#65533; 3&#65533; &#65533;&#65533;&#65533;L&#65533;&#65533; &#65533;0
&#65533;1&#65533;&#65533;&#65533;&#65533;&#65533;&#65533;&#65533;&#65533;&#65533;;&#65533;&#65533;&#65533;H&#65533;&#65533;Lp&#65533;&#65533;en&#65533;&#65533;ok&#65533;oC&#1113;&#65533;k&#65533;TQ&#65533;&#65533;6&#65533;V&#518;pHh&#65533;H&#65533;&#65533;1&#65533;* e&#549;n8wa
&#65533;&#65533; &#65533;&#65533;r&#65533;&#65533;&#65533;x&#65533;/&#65533;]&#65533;&#65533;6&#65533;M&#65533;&#65533;!&#65533;;&#65533;&#65533;&#65533;&#1109;Ws&#65533;&#65533;&#65533;&#65533;&#65533;JE&#65533;&&#65533;&#65533;Q&#65533;&#65533;5/&#65533;p&#65533;&#65533;i&#65533;&#65533;&#65533;~g&#65533;&#65533;&#65533;O&#65533;h<	j&#813;^&#65533;CLA&#65533;d	&#65533;&#65533;&#65533;mzCl&#65533;&lQ&#65533;&#65533;FC&#65533;9`&#65533;&#65533;t&#65533;&#65533;s'&#65533;^&#65533;`~&#65533;&#65533;c3*&#65533;1``4&#65533;pTu&#65533;&#65533;&#65533;&#65533;&#65533;6&#65533;&#65533;<&#65533;&#65533;u1&#65533;F)&#65533;`&#65533;&#65533; &#65533;|&#65533;3u&#65533;u|&#65533;9&#65533;)&#65533;&#65533;kF&#65533;&#65533;VL&#2012;*&#65533;Bm&#65533;&#65533;I7&#65533;&#65533;&#65533;i&#65533;bS&#65533;&#65533;z&#1297;:&#65533; 	&#65533;t&#65533;Pr&#65533;&#65533;&#65533;&#65533;&#65533;&#65533;s&#65533;l&#65533;&#65533;f&#65533;&#65533;v&#65533;)ng&#65533;tk&#65533;%&#65533;&#65533;5&#65533;&#65533;B&#65533;jO&#65533;rFH&#65533;L&#65533;&#65533;&#65533;&#65533;&#65533;&#432;T=&#65533;~&#65533;&#65533;&#65533;l&#65533;&#65533;&#65533;&#549;c&#65533;[&#65533;bh&#65533;iH_8*D,p&#65533;$q&#65533;g&#517;M8>(&#65533;%&#65533;(&#65533;r&#65533;&#65533;!U&#65533;Aj&#65533;&#65533;\&#65533;!V&&#65533;1. &#65533;&#65533;~&#65533;%&#65533; H&#65533;*>&#65533;&#65533;&#65533;. &#65533; &#65533;&#65533;kMq&#65533;&#57759;&#65533;.&#65533;&#65533;&#65533;J&#65533;&#65533;&#65533;&#65533;1&#65533;I&#65533;&#65533;&#65533;V&#676;4Mv&#65533;&#65533;&#65533;&#65533;* .h&#65533;&#65533;BPN&#65533;
&#65533;Q&#65533;&#65533;P&#65533;&#65533;0&#65533;&#65533;x&#65533;l&#1938;&#65533;p&#65533; &#65533; /?a=&#65533;Q&#65533;/)Y r&#65533;&#65533;e&#65533;ehY&#65533;"&#65533;&#65533;&#65533;"+B.a&#65533;M&#65533;&#65533;&#65533;&#65533;Z&#65533;&#65533;[G&#65533;&#65533;!&#65533;}&#65533;r&#65533;L &#65533;[&#65533;&#65533;&#65533;&#65533;q&#65533;Wh&#65533;W&#65533;j0&#65533;H&#65533;Mj&#65533;&#65533;'{z(&#65533;&#65533;&#65533;&#65533;&#65533;&#65533;&#65533;&#65533;&#65533; &#65533;&#65533;GP5&#65533;^&#65533;&#65533;&#65533;&#65533;&#65533;SR\"^&#65533;&#65533;&#65533;&#65533;&#65533;&#65533;&#65533;d&#65533;,p&#65533;&#65533;&#65533;gl&#65533;&#65533;&#65533;&#65533;&#65533;]&#65533;O&&#65533;&#65533;u&&#65533;3&#65533;J&#65533;fixg&#65533;&#65533;T&#65533;n&#65533;&#65533;&#65533;p&#65533;&#277;+G&#65533;\&#65533;s&#65533;&#781;O&#65533;z7r&#65533;&#65533;&#65533;&#65533;&#65533;y&#65533;F&#667;gR$&#596;&#65533;&#65533;\)2&#65533;Ey0S&#668;	&#65533;&#65533;&#849;&#65533;&#1841;&#65533;&#65533;&#59259;&#65533;B{&#65533;S&#65533;&#65533;h:t&#1121;3G.\&#65533;&#65533;NuH&#65533;C&#65533;&#65533;6&#65533;&#65533;P&#1848;&#65533;&#65533; V&#65533;h&#65533;&#65533;t&#65533;&#1461;&#65533;&#65533;&#65533;&#859;&#65533;&#65533;&#163;9r%K&#65533;t&#65533;}&#65533;&#65533;&#65533;&#65533;&#65533;&#65533;&#65533;/<&#65533;&#65533;z&#65533;&#65533;&#65533;d&#65533;,&#65533;%&#65533;&#65533;w&#65533;L&#65533;&#1509;;&#65533;h&#65533;&#1397;[|&#65533;t&#65533;&#1321;O&#65533;T&#65533;&#65533;&#65533;K&#65533;5&#65533;&#59723;&#65533;&#65533;<&#65533;2bVY&#65533;/L&#65533;&#65533;&#65533;-zTiCsg%&#65533;[&#65533;&#1491;hs&#65533;&#65533;;gg\):&#65533;&#65533;&#65533;9qbw&#65533;&#65533;&#65533;&#65533;&#65533;7m&#1450;U&#65533;v&#65533;5j&#65533;&#65533;[&#65533;&#65533;L&#65533;*R&#65533;b&#65533;&#65533;ek&#65533;-&#568;g7&#65533;lC2&#65533;xR&#65533;X0&#65533;&#65533;%&#65533;&#65533;&#65533;$&#65533;PB"&#65533;&#65533; x&#65533;#&#65533; 
&&#65533;&#65533;&#65533;HL&#65533;E`lEI(&#65533;A q&#65533;@&#1816;#C&#65533;\&#65533;AG&#1091;9&#65533;&#65533;d= &#65533;C<&#19459;R&#65533;P&#65533;8&#65533;&#65533;&#65533;/&#65533;P&#65533;:8&#65533;&#213;5&#65533; &#65533;&#65533;6`&#65533;Cm&#65533;&6&#65533;&#65533;&#65533;&#65533;&#65533;D\Q&#65533;$&#65533;`&#65533;&#65533;'&#65533;t&#65533;I(&#65533;x&#65533;	"X&#65533;&#65533;&#65533; &#65533; D&#65533;@|&#65533;&#65533;X&#65533;&#65533; &#65533;&#65533;@&#65533;&#65533;:&#65533;&#65533;&#65533;B	)`X&#65533;
-&#65533; &#65533;%&#65533;p&#65533;$&#65533;xB
,&#65533;0N&#65533;&#65533;B&#65533;&#65533;N;&#65533;8%ZV&#1869;CUC&#65533;&&#65533;&#65533;X&#65533;&#65533;;&#65533;&#65533;"I &#65533;&#65533;&#65533;&#65533;Z&#65533;&#65533;&#206;6&#65533;T&#65533;;K\Qk&#65533;Vq&#1005;&#65533;.&#65533;&#65533;J&#65533;v&#65533;&#65533;{/&#65533;&#65533;&#65533;K&#65533;D&#641;w&#65533;&#65533;&#65533;4&#65533;/&#65533;&#65533;&#65533;/S	'&#65533;&#65533;x&#65533;&#65533;6&#65533;@C&#65533;7&#65533;B&#65533;5&#65533;(M7&#65533;&#65533;+wYaU&#65533;&#65533;)&#65533;E&#65533;&#65533;![&#65533;&#65533;XI&#65533;&#65533;&#65533;s&#65533;7&#65533;&#65533;&#65533;us7&#65533;&#65533;|&#65533;E&#65533;&#65533;7	)&#65533;&#65533;T&#65533;&#65533;Gq$RF(&#65533;u5&#65533;:&#65533;&#65533;;1&#65533;&#65533;X]`&#65533;&#65533;N&#65533;&#65533;[Z<&#65533;&#65533;f&#65533;&#65533;f&#65533;&#212;Q&#65533;&#65533;&#65533;X&#1797;e79N-&#65533;w9z/$&#65533;W_y&#65533;Wf9&#65533;:&#65533;Yf&#65533;A&#65533;4&#65533;&#65533;nQ&y&#65533;[&#65533;8pb&#65533;4&#65533;]&#65533;U&#65533;&#65533;s&#65533;fY&#1499;&#65533;sN8t/&#65533;M7&#1996;cN:&#65533;&#65533;&#65533;&#65533;&#65533;&#65533;&#65533;&#65533;n;&#61011;>&#65533;s&#261;&#65533;&#65533;\&#964;&#65533;d(&#65533;&#65533;&#65533;&#65533;&#65533;&#65533;&#65533;&#65533;&#65533;&#65533;&#65533;Q&#65533;&#65533;&#65533;r,&#65533;%&#65533;&#65533;&#65533;&#65533;&#65533;&#65533;S&#65533;&#65533;&#65533;&#65533;7&#65533;\&#65533;&#65533;&#65533;t&#65533;@k&#65533;5&#65533;&#65533;&#65533;4&#65533;&#65533;.&#65533;&#65533;L.J1	B&#65533;&#65533;P&a&#65533;a&#65533;&#1040;F1h&#65533;	@x&#65533;=&#65533;&#65533;
T&#65533;&#65533;&#65533;&#65533;C&#65533;0&#65533;&#65533;Qy &#65533;T<&#65533;&#65533;%`&#65533;]&#65533;&#65533;&#65533;&#65533;&#65533;&#65533;?&#65533;&#65533;&#65533;|&#65533;C &#65533;@5&#65533;AJ&#65533;&#65533;&#65533; ?B~&#65533;&#1280;:&#65533;&#65533;h&#65533;&#65533;&#800;R&#65533;&#65533;vp&#65533;&#65533;K18Sw&#65533;8&#65533;&#65533;V4&#65533;p&#65533;&#65533;&#65533;@g&#65533;AK&#65533;X&#65533;#(&#65533;,A&#65533;N`&#65533;&#65533;&#65533;'>!
PT&#65533;NP&#65533; &#65533; `&#65533;J@:&#65533;P`&#65533; <&#65533;&#65533;&#65533;&#65533;&#65533;&#65533;>&#65533;A&#65533;@/8&#65533;V&#65533;!d&#65533;,@	N&#65533;&#65533;6N)4&#65533;2&#65533;&#65533;&#65533;c&#65533;-o(\&#2036;&#65533;&#65533;`zeY"G4(a&#65533;O&#65533;&#65533;o&#65533;&#65533;D&#65533;&#65533;&#65533;&#65533;%LZ&#65533;&#65533;&R&#65533;e&#65533;e:G&#65533;&&#65533;&#65533;)&#65533;qb&#65533;a,&#65533;Y&#65533;&#65533;&#65533;_z/+|{'&#65533;&#521;2_&#65533;&#65533;*&#65533;8&#65533;d4c&#65533;&#65533;
8&#65533;&#65533;i$#&#65533;&#65533;&#65533;Y$&#65533;&#65533;&#65533;Fe&#65533;IZ&#65533;&#65533;&#65533;&#65533;s}&#65533;&#65533;C&#387;4&#65533;lT!P	hBj&#65533;&#65533;&#65533;n7S&#65533;&#65533;&#65533;y&#65533;u&#65533;c&#65533;&#65533;ZH&#65533;"&#65533;L.k4&#65533;\&#20262;&#65533;&#65533;2&#65533;&#65533;V&#65533;.&#65533;&#65533;&#65533;	1C&#65533;	q&#1073;&#65533;&#65533;%e"h!&#65533;r
&#65533;Tg&#65533;fR&#65533;&#65533;C&#65533;&#1207;&#65533;&#363;m&#65533;&#65533;&#65533;pG&#65533;&#65533;0&#65533;v&#65533;&#65533;Zk&#65533;&#65533;&#65533;&#1011;&#65533;Q&#65533;R&#65533;&#65533;&#65533;&#65533;X&#65533;&#65533;x&#65533;;&#65533;&#65533;&#65533;E]&#65533;&#65533;&#1541;T&#1721;K&#65533;&#65533;9l7&#65533;&#65533;W&#65533;&#1030;.&#65533;&#65533;_k&#65533;&#65533;-AiKe&#65533;&#65533;y&#65533;8&#65533;LKS&#1362;t$&#65533;-C&#65533;&#65533;&#65533;&#65533;P&#65533;d#&#65533;&#65533;&#65533;6
R&#65533;&#65533;&#65533;g&#65533;&#65533;&#65533;&#65533;qa&#65533;&#65533;&#65533;&#65533;&#65533;)&&#65533;:&#65533;|&#65533;&#65533;&#65533;&#65533;&#65533;H`&#65533;&#65533;D"&#65533;P&#65533;@U$0A&#65533;B&#65533;)&#65533;h&#1536;&#65533;J&#65533;AKy&#65533;rA&#65533;&#65533;&#65533;.p&#65533;Z&#65533;B&#65533;&#65533;&#65533;w&#65533;:LSd&#65533;h@5&#65533;p&#65533;%(	&#65533;p&#65533;&#65533;&#65533;&#65533;x&#65533;i5&#65533;&#65533;&#65533;n&#65533;&#65533;8&#65533;7&#34117;{&#65533;4&#65533;&#65533;&#65533;&#65533;&#65533;pp&#65533;&#65533;&#65533;x&#65533;6P/<&#65533;&#65533;&#65533;'4&#65533;A&#65533;&#399;&#65533;CH&#65533;E@&#65533; 0t &#65533;@0@&#65533;&#65533;&#65533;&#65533;#2&#65533;&#65533;8&#65533;PR&#65533;C#0&#65533;\&#357;lU&#65533;&#65533;:&#65533;	R&#65533;&#65533;*&#65533; ? &#65533;+&#817;&#65533;A&#65533;&#65533;4&#65533;&#65533;w&#65533;&#65533;A&#65533;,&#65533;$G:&#65533;q	.@k&#65533;&#65533;`&#65533;9&#65533;&#65533;)&#23142;E&#65533;g&#65533;bZ&#65533;p`T&#65533;U&#65533;&#65533;&#65533;&#65533;&#350;lf&#1444;&#65533;&#65533;&#65533;&#65533;&#844;Y&#65533;*&#65533;&#65533;6=8&#65533;&#65533;&#65533;&#65533;`&#65533;&#65533;&#65533;Y&#65533;r&#65533;&#65533;0&#65533;54&#65533;,&#65533;&#65533;&#65533;<&#65533;&#65533;5&#904;&&#65533;&#65533;q&#65533;&#65533;Z&#65533;3&#65533;'&#65533;&#47972;&#931;&#65533;&#65533;&#65533;&#65533;p&#65533;&#65533;[[!w&#65533;DR&#65533;&#65533;u`&#65533;$R&#65533;Z=&#65533;m5&#65533;&#65533;N&#65533;6&#65533;&#65533;M&#65533;z&#65533;n&#65533;&#65533;Lff&#65533;8vt&?&#65533;&#65533;Z&#65533;&#65533;&#65533;&#65533;Mk_&#65533;j*&#65533;&#65533;&#65533;&#65533;&#65533;&#65533;o+;&#65533;g&#65533;&#65533;&#65533;&#65533;&#65533;]&#65533;=8&#65533;c&#65533;v&#65533;&#65533;&#65533;&#65533;H^&#65533;&#65533;&#65533;&#710;5(&#65533;&#65533;&#65533;M&#65533;&#65533;m&#65533;Y9&#65533;&#65533;F9&#65533;&#65533;R&#65533;&#1030;7&#65533;O,&#65533;p&#65533;&#65533;&#65533;&#65533;&#65533;&#65533;>&#65533;&#65533;&#65533;N^~&#65533;Mf&#65533;1X&#65533;^&#65533;&&#1414;&#1027;n&#65533;l&#65533;fr{&#65533;&#65533;&#65533;g;&#65533;&#1294;&#65533;j&#65533;&#65533;&#65533;&#205;l&#65533;&#65533;&#65533;&#65533;&#65533;6Z&#1116;%&#65533;&#65533;Y&#65533;&#65533;6&#65533;&#65533;g&#65533;&#65533;&#65533;]&#65533;&#65533;`&8A
N`B&#65533;0&#65533;>&#65533;aC&#65533;AX@&#65533;R&#65533;@D&#65533;2&#65533;
N&#65533;&#65533;|`*`A	F&#65533;&#65533;(&#65533;!&#65533;A&#65533; y&#65533;o&#65533;
M }3O_4&#65533; '0&#65533;r&#65533;&#65533;&#65533;@&#65533;NB&#65533;&#65533;*&#65533;&#65533;&#65533;&#65533;&#65533;#&#65533;&#65533;&#65533;'&#65533;&#65533;&#65533;&#65533;o&#65533;p&#65533;&#65533;,&#65533;8X)&#65533;&#65533;,&#65533;a&#65533; &#65533;&#65533;:&#65533;&#65533;Nt"&#65533;E&&#65533;
qx&#65533;&#65533;L&#65533;$0&#65533;	H&#65533;&#65533;@(&#65533;K&#65533; *&#65533;&#65533;&#65533;K&#65533;^%+Q&#65533;(&#65533;&#65533;&#65533;\b<	V&#65533;w&#65533;w&#65533;:h&#65533;&#65533;)@&#65533;ZP&#65533;&#65533;&#65533;1&#65533;B&#65533;N&#224;&#65533;:&#65533;&#65533;'&#65533;&#65533;!&#65533;7L&#65533;&#721;95&#65533;&#65533;MG&#65533;i`&#65533;&#65533;X,T&#65533;T&#65533;&#65533;&#65533;&#65533;P&#65533;&#65533;,&#65533;&#65533;q&#65533;&#65533;&#65533;	&#65533;&#65533;&#65533;IE&#65533;y|&#65533;8h&#65533;2 4\C7&#65533;B&#65533;O60&#65533;1H&#65533;e&#65533;&#65533;I&#65533;&#65533;&#65533;xC&#65533;&#65533;&#65533;.&#65533;=!&#65533;w&#65533;V@&#65533;F&#65533;&#65533;<ay&#65533;&#65533;0DN&#65533;8&#65533;&#65533;9&#65533;C<&#65533;&#65533;jl&#65533;M&#65533;&#65533;s&#65533;FJPN&#65533;&#65533;&#65533;O&#65533;aM&#1029;;&#65533;&#65533;&#65533;iFZ&#1633;M&#65533;&#65533;&#65533;:&#65533;Cp4&#65533;&#65533;eV&#65533;&#65533;tP&#65533;0&#65533;4&#65533;&#65533;a&#65533;&#65533;&#65533;V&#65533;T\!&#65533;&#65533;&#1697;K&#65533;D^P&#65533;P&#65533;&#65533;Uopg&#65533;&#65533;8&#65533;6&#65533;C &#65533;['&#65533;aL@&#65533;O&#65533;&#65533;&#65533;(&#65533;!&#65533;KR Ev&#65533;&#65533;ETE&#65533;rX&#354;I&#65533;.&#65533;&#65533;R|&#65533;W)&#65533;J&#65533;T=D&#65533;d&#65533;\L&#65533;&#205;phP&#65533;&#65533;&#1760;&#65533;l&#65533;5H4<C309*&#65533;3H8J{P&#65533;6x&#65533;P&#65533;{dC&#65533;C6,&#65533;0&#65533;&#65533;-&#65533;t&#65533;A&#65533;lXA &#65533;	&#65533;&#1193;L&#65533;p&#65533;(&#65533;
&#65533;&#65533;	&#65533;@&#65533;@&#65533;@
&#65533;&#65533;&#65533;&#65533;&#65533;&#65533;hh&#65533;d&#65533;HA&#65533; &#65533;&#65533;@&#65533;&#65533;@&#65533;&#1536;\&#65533;&#65533;&#65533;`&#65533;&#65533;&#65533;&#65533;&#65533;-&#65533;&#65533;&#65533;*q&#65533;&#65533;&#65533;&#65533;&#65533;Kf	&#65533;&#65533;W&#65533;&#1559;&#65533;&#65533;&#65533;&#65533;P&#65533;&#65533;p&#65533; &#65533;x &#65533; <( (&#65533;&#65533;'
&#65533;}&#65533;$&#1025;&#65533; H&#65533;8
d&#65533;&#65533;a &#65533;m&#65533;P&#65533;h&#65533;&#65533; v&#65533;&#65533;&#65533;p&#65533;&#65533;&#65533; v]H
MH0$+&#65533; 
&#65533;&#65533;	&#65533;&#65533;&#65533;&
&#65533;e	 &#65533;  |A&0C8t&#65533;&#65533;&#65533;RiEV&#65533;f&#65533;&#65533;PUC&#65533;&#65533;,&#65533;&#65533; &#65533;&#65533;2&#65533;&#65533;&#65533;&#65533;M&#65533;4&#65533;&#65533;I&#65533;i:Z8&#65533;&#65533;&#65533;9&#65533;&#65533;&#1292;x&#65533;EE&#65533; &#65533;`&#65533;S&#65533;&#65533;&#810;1&#65533;&#65533;&#65533;&h&#65533;GD&#65533;y &#65533;&#1096;T8`2&#65533;2L&#65533;&#65533;&#65533;&#65533;&#65533; 0&#65533;&#65533;&#65533;&#65533;xx&#65533;t&#65533;&#65533;&#65533;L&#65533;t&#65533;A&#65533;Z&#65533;&#65533;f&#65533;&#65533;&#65533;&#65533;&#65533;Yw&#65533;&#65533;&#65533;q.&#65533;&#65533;&#65533;Fm&#65533;,&#755;&#65533;L&#131;K&#65533;&#65533;&#1344;M&#65533;&#65533;&#65533;&#65533;8G`&#65533;&#65533;_&#65533;&#65533;l&#65533;vM&#65533;&#65533;&#384;&&#65533;&#65533;K&#65533;&#65533;&#65533;&#834;&#65533;'&#65533;&#65533;Mi`&#65533;&#65533;&#65533;&#1468;!&#65533;&#65533;&#65533;	&#65533;Lbq&#65533;&#65533;D@&#65533;&#65533;e5&#65533;&#65533;&#65533;U&#65533;&#65533;&#65533;&#65533;P&#65533;^M&#65533;\&#65533;&#65533;&#64515;RI&#65533;7\&#65533;&#65533;}C&#65533;&#65533;;&#65533;&#1334;&#596;]((&#65533; ^&#65533;&#65533;&#65533;&#65533;YGQ|`&#65533;&#65533;&#65533;&#65533;&#65533;&#65533;&#65533;&#65533;
"&#65533;&#65533;&#65533;e1&#65533;&#65533;&#65533;E&#1512;&#65533;&#65533;&#65533;&#65533;R&#65533;&#65533;&#65533;&#65533;aK8tC6\&#65533;4&#65533;Z1&#65533;i10&#65533;/&#65533;&#65533;&#65533;&#65533;010&#65533;>0j&#65533;J&#65533;|@C2&#65533;0 0&#65533;B%&#65533;A&#65533;&#65533;&#65533;&#65533;u%&#1961;$d\&#65533;&#65533;m&#65533;&#65533;&#65533;&#65533;&#65533;	&#65533;&#65533;&#65533;&#65533;He&#65533;&#65533;&#65533; 4&#65533;D&#65533;l&#65533;H&#65533;&#65533;&#65533;1&#65533;4	}&#65533;@&#65533;&#320;x (@&#65533; 1$k&#65533;@&#65533;&#65533;&#65533;^H&#65533;&#1856;&#65533;&#65533;&#65533;&#65533;A&#65533;&#65533;&#65533;&#1536;&#65533;&#65533;&#65533;&#65533;&#65533;&#65533;@$&#65533;
$&#65533;\&#65533;&#65533;}(&#65533;B&#65533;1'l&#65533;"&#65533;&#65533;&#65533;4&#65533; #9&#65533;Zz&#65533;T@%!&#65533;|x X '&#65533;&#65533;J&#65533;&#65533;&#65533;&#65533;u&#65533;)&#65533;]	&#65533;&#65533;
&#65533;&#65533;&#65533;&#65533;&#65533;,&#65533;&#65533;	&#65533;@x2&#65533;CST&#65533;&#65533;&#65533;D&#65533;&#65533;&#65533;`/&#65533;&#65533;&#65533;$)0#&#65533;Bvpi&#65533;&#65533;&#1900;&#65533;&#65533;LRTW\&#65533;Dm&#65533;&#65533;b&#65533;W&#1568;B&#65533;H&#65533;&#65533;r.&#65533;~&#65533;5$&#65533;>&#65533;7D&#65533;&#65533;8&#65533;6 &#65533;. C5d&#65533;&#65533;9&#65533;&#65533;&#65533;Lzpm&#65533;&#65533;&#65533;pam~&#65533;x&#65533;!Ii&#65533;&#65533;&#65533;z&#65533;&#65533;A-8&#65533;G9&#65533;&#65533;~&#65533;&#65533;&#65533;&#65533;&#65533;&#65533;D&#65533;0&#65533;&#65533;&#65533;aM&#65533;!&#65533;&#65533;&#65533;..N&#65533;&#65533;g&#65533;&#65533;&#65533;1&#65533;&#65533;TM&#65533;<&#65533;;&#789;&#65533;&#65533;&#65533;&#65533;&#65533;Z&#835;&#65533;e#&#65533;	G6&#65533;[S\$:&#65533;dUbP&#65533;q&#65533;nf&#65533;"I&#65533;&#65533;96"&#65533;&#65533;&#65533;&#65533;&#65533;Xe#:&#65533;&#65533;7`&#65533;5h8&#65533;&#65533;&#65533;&#65533;!4&#65533;&#65533;F&#65533;!:V&#65533;j&#65533;&#65533;&#65533;&#65533;&#65533;&#65533;&#65533;.B&#65533;i&#65533;&#65533;f&#65533;if&#65533;L&#369;x&#65533;/b/z)&#65533;&#65533;&#65533;&#65533;&#65533;0&#65533;o&#65533;&#65533;C&#65533;89&#65533;Z&#65533;.3&#65533;/&#65533;&#65533;+&#65533;B+&#65533;-&#65533;B,&#65533;+&#65533;(`&#65533;$H&#65533;%hB'd&#65533;)&#65533;&#65533;)&#65533;&#65533;&#65533;h%&#65533;L&#1280;&#65533;&#1988;X&#65533;(&#65533;&#65533;	&#65533; &#65533;f@]&#65533;_^ @@&#65533; &#65533;
&#65533;&#65533;t H&#65533;(&#65533;!&#65533;&#65533;`p&#65533;D&#65533;T&#65533;&#65533;I&#65533;I&#65533;&#65533; &#65533;&#65533;&#65533;KX&#65533; 4&#65533;&#65533; &#65533;q	&#65533;&#65533;&#65533;=&#65533;)}k&#65533;!X&#65533;&#65533;&#65533; &#65533; &#65533;&#65533;!%S&#65533;KJS>%&#768;&#65533;&#65533; A@&#65533;(&#65533;&#65533;&#65533;1&#65533;~&#65533;&#65533;^&#65533; H&#65533;
&#65533;|&#65533;,&#65533; ,@&#65533;}&#65533;&#65533;P&#65533;&#65533;&#65533;&#65533;e&#65533;&#65533;&#65533;&#21020;@bnH'u	&#65533;  &#65533;&#684;@rb&#65533;R&#65533;&#65533;@H&#65533;#&#65533;7(E&#65533;`ao&#65533;L*kU&#65533;&#65533;ZC0&#65533;6C+&#65533;&#65533;1H&#739;&#65533;&#65533;&#65533;,&#487;&#65533;`FA&#65533;G&#65533;s0&#65533;03G-&#65533;F&#65533;gJ'vv&#65533;p*GM&#65533;6m&#1846;O0;a&#65533;3XC&#65533;&#65533;q&#65533;2&#65533;145`Cki&#65533;k&#65533;-2&#65533;Lwr&#65533;&#65533;Mrg|&#65533;-&#65533;23&#65533;%&#65533;q"&#65533;&#65533;F&#65533;m&#65533;s:o&#65533;?&#65533;-&#65533;&#65533;)6&#65533;&#65533;9i&#65533;&#65533;&#65533;h&#65533;N&#65533;[&#65533;&#65533;&#65533;F&#65533;&#65533;e&#65533;O&#65533;n9&#65533;:0&#65533;&#65533;$F;n&#65533;<pK:&#65533;&#65533;+&#65533;N&#65533;MMh]&#65533;&#65533;&#65533;e&#603;5[\b&#65533;Z&#65533;&#65533;&#65533;&#65533;&#65533;&#4266;&#65533;2&#15877;&#65533;&#65533;4e&#65533;&#65533;&#65533;&#65533;8&#65533;&#65533;7&#65533;&#65533;K&#65533;&#65533;)&#65533;&#65533;,&#65533;^4(DkM&#65533;<&#65533;O+4K&#65533;&#8938;&#58622;&#766;&#65533;E&#65533;&#65533;&#65533;&#65533;&#65533;&#65533;BXs1&#65533;&#65533;(&#65533;&#856;&#1148;&#65533;0&#65533;V&#65533;lg6&#65533;)10&#65533;38C&#65533;2&#65533;=&#1922;*hB#T&#65533;(0%<&#65533; &#65533;&#65533;&#65533;&#65533;&#65533;&#65533;,&#65533;&#65533;A&#65533;A&#65533;&#65533;&#65533;&#65533;&#65533;&#65533;&#65533;&#65533;&#543;&#65533;&#1928;d&#65533;xe&#65533;&#65533;&#338;&#65533;4&#65533;&#65533;&#65533;&#65533;@&#65533;&#65533;"&#65533;5&#65533;!&#65533;q&#65533;@nC&#65533;@&#926;&#65533;1&#65533;&#65533;dM&#65533;@$&#65533;&#65533; &#65533; &#65533;&#65533;J4&#65533;&#65533;&#65533;&#19364;Q&#1024;&#65533;&#1475;&#1600;&#65533;&#65533;&#65533;&#65533;&#65533;&#65533;&#65533;&#65533;&#65533;&#65533;&#65533;&#65533;|A&#65533;&#65533;4&#65533;&#1536;&#65533;&#65533;"&#65533;&#65533;*&#65533;&#65533;&#65533;&#65533;&#65533; i&#65533;#&#769;&#65533;(&#65533;c&#65533;t_x&#65533;&#65533;&#65533;&#65533;&#65533;]&#65533;<&#65533;g?&#65533;&#65533;&#65533;&#65533;%&#65533;C&#65533;_&#65533;&#65533; ^)&#65533;&#65533;&#65533;@
&#65533;J&#65533;.&#65533;g&#65533;m&#65533;&#787;&#65533;&#65533;&#65533;
&#65533;&#65533;<u&#65533;Vx&#65533;3C5&#65533;&#65533;&#65533; &#65533;&#65533;jvG@&#65533;&#65533;6p&#65533;7Z&#65533;Z&#65533;&#65533;|X&#65533;9&#65533;:g&#65533;@|&#65533;;/&#65533;/{av"&#65533;|"&#65533;l&#65533;V&#65533;&#65533;&#1838;3I3[C-2 5t98&#1538;&#65533;68&#65533;0&#65533;1<{T5&#65533;&#65533;5&#65533;gA&#65533;&#65533;yr&#65533;h&#65533;m&#65533;'&#65533;&#65533;&#65533;LB&#65533;&#65533;&#65533;H&#65533;sA8!h&#65533;G&#65533;&#65533;&#65533;9kCkYC<z&#65533;@&#65533;&#65533;w&#65533;8&#65533;&#65533;&#65533;&#65533;5&#65533;hK&#65533;&#65533;[&#65533;&#65533;e\&#65533;Z}M],nOA=&#65533;&#65533;8&#65533;8H&#65533;g(&#65533;&#65533;&#65533;&#65533;&#65533;&#65533;Z&#65533;n&#65533;&#65533;<d&#65533;&#65533;&#65533;:&#65533;&#65533;f&#65533;O&#65533;.&#65533;&#65533;6!E&#65533;&#587;(&#65533;t&#17577;&#65533;&#65533;h\&#65533;&#65533;&#65533;&#65533;!b&#65533;&#65533;!E&#65533;&#65533;1&#65533;T9 Z&#65533;&#65533;NT;c&#65533;T&#65533;]J&#65533;&#65533;M&#890;&#65533;&#65533;&#65533;pT&#65533;%&#65533;U&#65533;&#667;v&#65533;&#1245;&#857;&#65533;h'D&#65533;g&#65533;&#65533;7y&#65533;t&#65533;&#283;s'@&#65533;2&#65533;0&#223;&#65533;.&#65533;,&#65533;B(H&#65533;&#65533;&#65533;&#65533;&#65533;&#65533;At&#65533;P&#65533;,&#65533;&#65533;&#65533;&#65533;&#524;`Od&#65533;&#65533;v&#65533;&#65533;&#65533;W&#65533;&#65533;<&#65533;X@0&#65533;&#65533;@DpA&#65533;&#65533;`&#65533;A&#65533;(A&#1026;?	C#&#65533;&#65533;`&#65533;L(&#65533;0&#65533;&#65533;@K&#65533;$&#65533;&#65533;o		T&#65533;(&#65533;&#65533;Q&#65533;&#65533;&#65533;
D&#278354;%&#65533;X&#65533;&#65533;@&#65533;@&#65533;&#65533;&#65533;F&#65533;&#65533; &#65533;|&#65533;&#65533;@&#65533;E&#65533;&#65533;&#65533;S^&#65533;
&#65533;&#65533;H&#65533;t&#65533;&#65533;p&#65533;)&#65533;B)&#65533;&#65533;&#65533;&#65533;&#65533;',%&#65533;&#65533;&#65533;X&#65533;0&#65533;7@&#65533;h&#65533;&#65533;&#65533;&#65533;M&#65533;&#65533;&#65533;&#65533;&#65533;&&#613;^bh '}H	&&#65533;i2_z
&#65533;=
&#65533;&#65533;&#65533;&#65533;5&#65533;&#65533;y&#65533;&#65533;gX&#793;&#65533;&#65533;LY&#65533;&#65533;>T7DE7\&#65533;?A&#65533;&#65533;$&#65533;w&#65533;&#65533;&#65533;&#65533;i&#65533;v6&#65533;&#65533;\&#65533;?&#65533;];?3$&#65533;1&#65533;20&#65533;8.22&#65533;o34&#65533;3<&#65533;&#65533;&#2037;4&#65533;&#65533;4&#65533;?&#65533;&#65533;&#65533;7ZCl&#65533;&#65533;&#65533;3r&#65533;s&#65533;{&#65533;m&#65533;3:&#65533;&#65533;&#65533;&#65533;3;&#1750;&#65533;&#65533;?&#65533;X&#65533;&#65533;7@T&#65533;&.&#65533;7m&#1784;q&#230;&#65533;&#1519;b&#1002;Y&#65533;&#1452;&#1652;k&#1586;i&#1256;1[&#461;&#1648;a;&#65533;M#&#65533;m&OfD&#65533;eK&#65533;&#1834;I&#65533;&#65533;&#65533;&#65533;&#65533;o&#2044;&#65533;t&#1613;[7&#65533;'Orc&#65533;&#65533;&#65533;&#65533;g&#1000;IsM&#65533;&#65533;j&#1116;M&#65533;&#65533;&#65533;3e&#1662;&#65533;{&#65533;;w&#65533;&#65533;&#65533;e&#65533;N&#65533;:vc&#1653;&#65533;&#65533;&#65533;v&#61338;u7&#65533;-]&#65533;w&#1917;&#65533;&#65533;&#65533;Vx&#65533;&#65533;&#65533;&#65533;&#65533;+&#65533;y&#65533;&#65533;&#65533;&#65533;fm&#65533;s&#65533;e&#65533;&#65533; 8o=&#65533;&#65533;7n9&#65533;o&#914;M&#65533;&#65533;&#1980;&#65533;\&#65533;&#443;&#65533;.X&#65533;oW&#65533;&#65533;&#65533;zu&#65533;u&#65533;&#933;&#65533;&#65533;{]o&#65533;i[&#230;&#65533;5x&#65533;&#65533;c}'g&#65533;Z/&#65533;&#65533;pm/&#65533;&#65533;&#65533;&#65533;r&#65533;&#65533;&#65533;&#65533;&#65533;&#65533;:&#1821;&#65533;&#65533;&#65533;&#65533;&#65533;Vy&#65533;&#1119;,8u_&#65533;&#65533;&#1255;_?&#65533;&#65533;{&#65533;]&#65533;&#65533;&#65533;&#65533;.&#65533;&#65533;&#65533;&#65533;AGu&#65533;)&#65533;r&#65533;1&#65533;&#65533;A&#65533;*&#65533;&#65533;&&#65533;t&#65533;&#65533;\&#65533;P&#214;H&#134;e&#65533;	&#65533;az&#65533;ES(9&#65533;6&#65533;X&#65533;!&#65533;&#65533;a&#65533;d&#65533;&#65533;F[0&#65533;X(&#65533;&#65533;X A8&#65533;@&#65533;@&#65533;%&#65533;&#65533; 8&#65533;&#65533;
&&#65533;&#65533;	:(&#65533;>&#65533;#Qz&#65533;6&#65533;&#32909;1&#65533;&#65533;#&#65533;h&#65533;&#1606;&#65533;G&#1704;b&#65533;,&#65533;&#65533;&#136;&&#65533;&#65533;&#65533;j&#65533;!&#65533;j&#65533;&#65533;&#65533;j&#65533;&#65533;_ &#65533;&#65533;&#65533;&#65533;\0&#65533;^&#65533;&#65533;H(&#65533;K_&#65533;&#65533; z8&#65533;J&#65533;&#65533;&#65533;d&#65533;af&#65533;a&#65533;d&#65533;RZ !$&#65533;pc&#65533;!&#65533;P&#65533;RF%&#65533;O@&#1427;N8&#65533;d&#65533;0l&#65533;`&#65533;8x&#65533; &#65533;&#65533;v	2&#65533;@*'&#65533;&#65533;&#65533;<&#65533; &#65533;&#65533;&#65533;&#65533;&#65533;.&#65533;I>&#65533;&#65533;<@&#65533;u&#65533;aRL&#65533;!&#65533;S(&#65533;&#65533;%&#65533;&#65533;s&#65533;q0&#65533;&#65533;&#65533;983&#65533;5&#65533;&#65533;&#65533;&#65533;2&#65533;z&#65533;)k&#65533;aimB&#65533;&#65533;$k&#65533;	Y&#65533;C&#65533;ff&#65533;iFe&#65533;Y*EF^&#65533;&#65533;&#1623;\zf&#65533;E&#65533;h&#65533;&#65533;9f&#65533;&#65533;&#65533;&#65533;c&#65533;&#65533;f&#65533;j&#65533;&#65533;&#65533;&#65533;&#65533;&#65533;&#65533;&#362;&#65533;&#26252;@&#65533;&#65533;j&#65533;&#65533;&#65533;&#65533;&#65533;&#65533;&#65533;'&#65533;&#65533;fc&#65533;&#65533;&#1161;'m&#65533;)a&#65533;&#65533;&$&#65533;E&#65533;&&#65533;[t&#409;&#65533;&#65533;&#65533;&#65533;j&#65533;&#65533;&#65533;&#65533;k&#65533;&#65533;&#65533;&#1690;k&#65533;&#65533;&#410;&#65533;&#602;&#65533;&#65533;&#65533;h&#65533;m&#65533;ah&#65533;&#65533;H&#65533;l&#65533;&#65533;&#65533;h&#65533;&#65533;&)&#65533;&#65533;&#65533;f&#65533;&#241;&#65533;&e&#65533;:&#65533;&#65533;i&#65533;q]f&#65533;ifpkV&&#65533;n&#65533;3&#65533;&#65533;W&#65533;7&#65533;<&#65533;t&#65533;?go&#65533;QG-&#18447;&#65533;&#65533;&#65533;&#65533;&#65533;O6&#65533;o&#65533;y&#65533;&#65533;&#65533;m&#65533;&#65533;&#46850;|&#65533;f&#65533;&#65533;&#65533;&#65533;&#65533;n&#65533;9~j&#65533;Y&#65533;t&#65533;&#65533;6&#45018;^&#65533;&#65533;^&#2067;&#65533;&#65533;o,&#65533;&#65533;w&#65533;'&#65533;&#65533;&#65533;&#65533;E-&#65533;&#65533;&#65533;&#65533;&#65533;&#65533;?&#65533;&#65533;/x&#65533;C^&#65533;&#65533; P8_y&#65533;q&#65533;&#65533;&#65533;p0,A&#65533;9&#65533;&#65533;t&#65533;&#65533;Ami&#65533;8&#65533;a=&#65533;&#65533;0&#65533;&#65533;&#65533;q&#65533;CzE/<&#65533;O_&#65533;&#65533; p9&#65533;i`r&#65533;&#65533;&#65533;&#65533;@&#65533;X9T &#65533;&#65533;&#65533; &#65533;&#65533;Lg&#65533;&#65533;pl&#65533;&#65533;&#65533;F&#65533;&#65533;0&#65533;p&#65533;&#65533;F2P&#65533;3b&#65533;"&#65533;&#1539;&#65533; %&#65533;E&#65533;T&#65533;&#65533;&#65533; ,@&#65533;&#65533;&#65533;8$&#65533;@&#65533;&#65533;&#65533;&#1205;z-&#65533;&#65533;|&#65533;" &#65533;&#65533;^&#65533;&#65533;"$a&#65533;S&#65533;"&#65533; &#65533;&#65533;&#65533;D&#65533;&#65533;P7&#273;&#65533;_`NH&#65533;&#65533;&#65533;&#65533;#!>&#65533;At&#65533;&#65533;&#65533;0&#65533;&#65533;p``&#65533; &#65533;'&#65533;&#65533;4&#65533;&#65533;@}&#65533;T&#65533;&#65533;J&#65533;&#65533;:&#65533;&#65533;v *?&#65533; F8&#65533;z&#65533;&#65533; &#65533;7&#65533;&#65533;p@&#65533;e&#65533;@&#65533;&#65533;
&#65533;
&#65533;&#65533;&#65533;/4A
l&#65533;&#65533;*FA,P&#65533;"&#65533;&#65533;D'<&#65533;&#65533;J&#65533;	P@&#65533;E &#65533;Z( .&#65533;&#65533;X`&#65533;&#65533;< B&#65533;&#65533;&#65533;&#65533;ld&#65533;&#65533;d  )@&#65533;&#65533;&#65533;|&#65533;&#65533;&#65533;4z&#65533;&#65533;/&#65533;&#65533;!v1u&#65533;&#65533;&#65533;kX&#65533;|&#65533;&#65533;q&#65533;3&#65533;)*O&#65533;&#1229;&#65533;U#t&#1504;&#65533;3&#65533;&#65533;5h&#65533;&#816;*E&#65533;&#65533;&#65533;n&#65533;&#65533;[M&#65533;1&#65533;a&#65533;d&#65533;gc&#65533;Y&#65533;_&#65533;Bg&#65533;p+0z&#65533;]&#65533;&#173;hE+1&#65533;&#65533;2&#65533;&#65533;UB&#65533;&#65533;0&#65533;&#65533;f<&#65533;&#65533;&#65533;&#65533;5&#65533;RUf&#65533;O&#65533;2&#65533;&#65533;4p&#65533;&#65533;&#65533;qi&#1032;&#65533;&#65533;:&#1201;&#65533;M#!&#65533;&#65533;I[&#65533;[&#65533;"&#65533;2&#65533;?&#65533;B&#65533;&#65533;&#65533;.&#65533;&#65533;&#1303;&#65533;&#65533;Ia&#65533;&#65533;VUh,&#65533;E{&#65533;3 &#65533;8&#65533;	Wq&#65533;&#65533;&#65533;g;r&#65533;6qi&#65533;E/x&#65533;\&#65533;&#65533;&#65533;&#65533;-nA&#65533;X&#65533;&#65533;&#65533;&#65533;&#65533;.&#65533;&#65533;&#65533;f&#65533;&#65533;&#904;&#65533;5&#65533;&#65533;f@&#65533;&#65533;RY&#65533;4&#65533;&#65533;&#65533;&#65533;&#65533;f@N,&#65533;&#65533; &#65533;BU&#65533;&#763;7&#65533;&#65533;&#65533;(&#65533;.b^P&#65533;&#65533;(&#65533;&#65533;hG7&#65533;&#1101;r&#65533;&#198;&#65533;H9,&#65533;s&#65533;&#65533;&#65533;&#65533;F9&#65533;a&#65533;nD#e&#65533;Nt&#10396;#&#65533;&#65533; &#65533;M&#65533;&#65533;&#65533;;#q@&#65533;&#65533;&#65533;&#65533;&#65533;&#65533;C<%&#65533;&#65533;7&#65533;&#65533;}&#65533;&#65533;&#65533;y&#65533;!r&#65533;8B&#65533;&#65533;&#65533;dQK;&#65533;&#65533;^'a&#65533;XPO&#65533;G&#65533;&#65533;'&#65533;&#65533;I}&#65533;S&#65533;&#65533;&#65533;&#65533;&#65533;`\&#65533;e&#&#65533;&#65533;&#1933;&#65533;s_&#65533;&#65533;@&#65533;!&#65533;&#65533;&#65533;&#1696;&#65533;!&#65533;ab4Uh&#65533;i,V&#65533;&#65533;(:A
Q&#65533;B&#65533;&#65533;&#65533;L*G#H&#65533;
J v&#65533;&#65533;&#65533;&#65533;t(0&#65533;y&#65533;Z&#65533;x&#65533;&#65533;2&#65533;,&#65533;&#65533;&#65533;&#65533;'X&#65533;!&#65533;)2&#65533;$4Q	R,&#65533;`
F(&#65533;!8
x&#65533;Aly&#65533;]&#65533;2U&#65533;&#65533;&#65533;&#65533;&#65533;@
&#65533;&#65533;
|9*Y&#65533;&#65533;&#1204;Tz&#65533;$P2&#65533;&#65533;.&#65533;&#65533;&#65533;%A&#65533;<p7b&#65533;@&#65533;`&#65533;&#65533;&#65533;4&#65533;&#65533;'&#65533;&#65533;&#65533;*@&#65533;&#65533;N&#65533;B&#65533;8@5q3&#65533; &#65533;&#65533;.&#65533;&#65533;T&#65533; &#65533;&#65533;*PQo)2"&#65533;t	&#65533;&#65533;&#65533;&#65533;&#65533;&#65533;&#65533;&#65533;9p&#65533;	`&#65533;!&#65533;&#65533;
H&#65533;I&#65533;@* Bz&#65533;&#65533;&#65533;&#65533;&#65533;&#65533;$&#65533;pA!G8&#65533;a2g&#65533;r&#65533;[F4&#65533;1"&#65533;N&#65533;&#65533;U&#65533;&#65533;&#1393;n&#65533;&#65533;
&#65533;&#65533;Y[&#65533;n&#1523;&#65533;5&#65533;&#65533;&#65533;&#65533;&#906;&#65533;^d&#65533;l&#65533;{Z&#65533;&#65533;&#65533;b<}o{&#670;q&#65533;&#65533;Mc&#1160;&#65533;&#65533;&#65533;&#65533;4&#65533;&#65533;p&#365;F&#65533;s&#65533;
T&#65533;&#65533;&#65533;&#65533;&#65533;_u\&#65533;&#65533;8,&#65533;3N&#65533;r&#65533;0&#65533;&#65533;t&#65533;&#65533;&#65533;&#65533;&#65533;&#65533;&#65533;jT&#65533;&#65533;z&#65533;&#65533;G&#65533;&#65533;&#65533;&#65533;&#65533;&#65533;>&#1379;<#&#65533;&#65533;&#65533;1&#65533;AU&#65533;B&#65533;D$&#65533;J`"&#65533;&#65533;&#65533;&#65533;&#65533;	T&#65533;&#65533;&#65533;/F/&#65533;&#65533;&#65533;&#65533;J&#65533;D&#65533;F/&#65533;&#65533;X&#65533;&#65533;7&#65533;&#483;&#65533;t&#65533;&#65533;&#65533;&#65533;cL9&#65533;&#65533;&#65533;&#65533;&#65533;&#1536;$&#65533;&#65533;&#65533;s&#65533;&#65533;&#65533;&#65533;&#65533;Fa&#65533;&#65533;:&#65533;:&#65533;&#65533;&#65533;&#65533;!7l#&#65533;&#65533;&#65533;A&#65533;g&#65533;&#65533;/x&#65533;'&#65533;&#65533;&#65533;&#65533;&#65533;H&#65533; &#65533;
&#65533;&#836;,&#65533;&#65533;&#65533;&#65533;.&#65533;x2&#65533;xN( 9P&#65533;rC&#65533;8p&#65533;&#65533;`R&#65533;&#65533;0&#65533;50&#65533;&#65533;&#65533;&#65533;}&#65533;5&#65533;&#65533;`,&#65533;$&#65533;&#65533;xb 6&#65533;t&#65533;&#65533;`c&#65533;&#65533;&#65533;&#65533;&#65533;+&#65533;(&#65533;&#65533;&#65533;&#65533;&#65533;&#65533;"&#65533;&#65533;lz&#65533;&#65533;a&#65533;x4p&#65533;&#65533;&#65533;&#65533;Sp&#65533;&#65533;/&#65533;PhA&#65533;&#65533;3&#65533;&#65533;&#65533;6&#65533;:&#65533;&#65533;@"q&#65533;Ft&#65533;&&#65533;aF&#1696;&#65533;@
&#65533;@
&#65533;&#65533;
&#65533;`&#65533;n&#65533;R T &#65533;&#65533;&#65533;f*F&#65533;&#65533;&#65533;&#65533;"&#65533; ,@,&#1124;&#65533;&#65533;&#65533;h@&#65533;&#65533;IF&#65533;\&#65533;8A"a(a;A&#65533;&#65533;&#65533;as&#65533;RA&#65533;`&#1560;&#65533;&#65533;&#65533;&#65533;&#65533;-Tl`l	&#65533;&#65533;i|&#65533;f&#65533;&#65533;M&#65533;<&#65533;r&#65533;&#65533;&#65533;&#65533;X@&#65533;Z&#65533;Rd ~&#65533;E| j &#65533;&#65533;I&#65533;`&#65533; x&#65533;h&#65533;j&#65533;O^ &#1934;qV\&#65533;B@&#65533;&#65533;&#1184;&#65533; 6A@A0&#65533;@&#65533;&#65533;*&#65533;z@&#65533;
&#65533;&#65533;&#421;&#1702;&#65533; &#65533;$&#65533;(&#674;&#65533;e_
1&#65533;Bn&#65533;&#65533;D\2&#65533;&#65533;> &#65533;` 2&#65533;&#65533;P CN,&#65533; &#65533;&#65533;&#65533;''&#65533;h3&#65533;&#65533;zNb&#168;&#65533;.&#65533;%&#65533;fc&#65533;a&#65533;&#65533;&#65533;&#65533;O&#65533;Xf O&#65533;&#65533;.&#65533;&#1806;&#65533;2&#47534;&#65533;&#65533;&#65533;v&#65533;|!&#65533;&#65533;jh&#65533;&#65533;&#65533;&#65533;*Gd*&#65533;&#65533;!z&#65533;&#65533;&#65533;&#65533;*D&#65533;&#65533;+&#65533;D&#65533;2v&#65533;&#65533;&#65533;&#65533;&#65533;&#65533;&#65533;p&#65533;>&#65533;r&#65533;*&#65533;!&#65533;&#65533;!&#65533;&#65533;&#65533;d&#65533;JAn&#65533;paS&#65533;n!T&#65533;Dx&#65533;-&#65533;&#65533;&#65533;&#65533;r&#65533;&#65533;&#65533;*sg&#65533;&#65533;&#65533;&#65533;&#682;<&#65533;v&#65533;&#65533;f&#65533;Jh&#65533;LDB!Y*&#65533;a&#65533;&#65533;`&#65533;@&#65533; &#65533;&#65533;&#65533; &#65533;&#65533;f&#65533;&#65533;&#65533;&#65533;&&#65533;&#65533;,4A&#65533;Ba<!9;a4&#65533;&#65533;EX@!&#65533;&#65533;&#65533;&#65533;&#65533;@x&#65533;B&#65533;h&#65533;&#65533;&#65533;&#65533;1&#65533;L;&#65533;O&#65533;&#65533;k&#474;L.l&#65533;7&#65533;&#65533;&#1153;m&#65533;a&#1185;&#65533;&#65533;64&#65533;0&#65533;b&#545;=&#65533;&#65533;&#444;&#65533;&#65533;&#65533;&#65533;K;&#65533;+x&#65533;&#1033;Vp`R0B&#65533;H&#65533;&#769;3P&#65533;&#65533;LB!&#65533;&#65533;&#65533;c&#65533;l&#65533;KC=4&#65533;&#65533;oC7&#65533;<&#65533;&#65533;&#65533; &#65533;&#65533;&#65533;&#65533;j&#65533;&#65533;sPI&#65533;&#65533;A=G&#65533;,~&#65533;6&#162;	&#65533;&#65533;7&#65533;&#65533;,&#65533;-*0x&#65533;7&#65533;A'&#65533;H&#65533;AA&#65533;hI&#65533;&#65533;@&#656;A&#65533;s3&#65533;&#65533;XB&#65533;'"
&#65533;sLFj&#65533;A&#65533;`
&#65533;@&#65533;&#65533;&#65533;&#65533;
&#65533; 
&#65533;r N&#65533;1L`1&#65533;D&#65533;L@&#65533;P R&#65533;~INs&#65533;h&#65533;&#65533;&#65533;&#65533;`&#65533;&#65533;&#65533;Ha&#65533;L:&#65533; &#65533;&#65533;6!&#65533;N&#65533;:&#65533;p&#65533;AVa&#65533; &#65533; 	&#65533;@O&#65533; &#65533;&#65533;l &#1682;&#65533;h ^&#65533;&#65533;`UD&#65533;`* VuiV1&#65533;T&#65533;&#65533;&#65533;w`Uo@&#65533;&#65533;&#1808;&#65533;t&#65533;Ue&#65533;Y/%^&#65533; &#65533;&#65533;
&#65533;&#65533;&#65533;>!.&#65533;6&#65533;&#65533;\;&#65533;&#65533;	:&#65533;&#65533;&#65533;2 Z&#65533;! $&#65533;&#65533;&#65533;&#65533;&#65533;&#65533;&#65533;P &#65533;B&#65533;IH&#65533;&#65533;&#65533;Z&#65533;*` &#65533; H@&#65533;D &#65533;.z&#65533;V&#65533;y&#65533;&#65533;&#65533;F2&#65533;('}&#65533;'H&#65533;l6.bkghO,&#65533;a&#59438;&#65533;&#65533;23&#65533;F&#65533;&#65533;&#65533;&#65533;P&#65533;)&#65533;&#65533;fF&#65533;J&#65533;Dt,&#65533;!d&#65533;^&#65533;|Vp&#65533;`&#65533;g_lAj!l!&#65533;&#65533;raz&#65533;g&#65533;vh]&#65533;&#65533;&#65533;!g&#1394;&#65533;xAr&#65533;0&#65533;nf&#65533;&#65533;f&#466;&#65533;&#1056;&#65533;Nf^a9&#65533;&#65533;fadah&#65533;l&#65533;Va8f&#65533;&#65533;Jk7ks64	&#65533;&#65533;xA&#65533;rp!qqL&#65533;TaTA&#65533;R!T&#65533;6&#65533;,&#65533; !&#65533;&#65533;`&#65533;&#65533;&#65533; &#800;&#65533;&#65533; X&#65533;&#65533;&#65533;&#65533;`&#65533;`v&#65533;@Vw&#65533; w&#65533;`&#65533;@zS&#65533;&#65533;&#65533;`&#65533; &#65533;&#65533;&#65533;&#65533;~&^L&#65533;&#65533;&#65533;d&#65533;&#65533;h`&#257;&P0&#65533;7&#65533;&#65533;3&#65533;&#65533;&#65533;-&#65533;aXg&#65533;&#65533;x&#65533;&#65533;|&#65533;&#65533;a&#65533;&#65533;&#65533;#&#65533;\&#65533;d&#65533;#P&#65533;&#65533;&#65533;&#65533;A$A&#65533;w&#65533;&#65533;<$&#65533;&#65533;&#65533;DJx&#65533;&#65533;hA&#65533;t&#65533;&#65533;&#65533;8&#65533;&#65533;&#65533;&#65533;&#65533;A&#65533;&#65533;7?P&#65533;l&#65533;Aj&#65533;&#65533;c&#65533;&#65533;
&#65533;&#65533;&#65533;'{&#65533;&#65533;&#65533;;&&#517;&#65533;&#225675;&#65533;BOH&#65533;&#65533;'XI&#65533;7&#65533;&#65533;&#65533;J&#1342;&#318;&#65533;3D&#65533;l&#65533;&#65533;&#65533;&#1526;&#65533;j&#65533;#&#65533;P!&#65533; &#65533;`&#65533;	&#65533;&#65533;&#65533;`&#928;&#65533; &#65533;&#65533;&#65533;&#65533;
&#65533;`&#65533;&#65533;
&#65533;@&#65533;&#65533;n@&#65533;&#65533;
&#65533;&#65533;&#65533;&#65533;u&#65533;&#65533;(&#65533;&#65533;&#65533;x!#&#65533;&#65533;L&#65533;H&#65533;RA>&#65533;DA[5&#65533;J&#65533;&#65533;&#65533;&#1064;!qDH&#65533;&#65533;&#65533;&#65533; 	&#65533;&#65533;~&#65533;>&#65533;V&#65533;Z&#65533;&#65533;h$&#65533;hE: `4&#65533;&#65533;b&#65533;Xw&#65533;P&#65533;&#65533;N@&#65533;f x&#65533;&#65533;&#65533;&#65533;)u@Uk Zc&#65533;RL Z@&#65533;&#65533;&#65533;&#65533;@6a4&#65533;2&#65533;[3!Y&#65533;q!^&#65533;&#65533; &#65533;e:&#65533; &#65533;&#65533;!%R\Pj,2_C&#65533;&#3171;&#569;^RN &#65533;:@L&#65533;G &#65533;_A &#65533;`@
&&#65533;&#65533;A&#65533;8&#65533;&#65533;&#65533;v$&#65533;#&#65533;&#65533;.k".&#65533;h&#65533;&#65533;&#65533;At&#65533;&#65533;hM&#65533;&#65533;&#65533;&#65533;v&#65533;&#65533;j&#419;&#65533;h)&#65533;&#65533;>Z&#65533;j&@C&#65533;`&#1453;&#65533;!k&#1526;f&#65533;&#65533;&#65533;&#65533;q=&#65533;$A40&#65533;&#65533;&#1690;&#65533;1Y&#65533;:&#65533;&#65533;&&#65533;&#65533;&#65533;3&#65533;&#65533;:HA^&#65533;x!g&#65533;&#65533;&#65533;!gCD&#65533;&#65533;&#65533;f&#65533;ze]&#65533;&#65533;&#65533;&#65533;&#65533;&#65533;&#65533;&#65533;&#65533;b&#65533;v&#65533;Nabab!@as[&#65533;&#65533;!D&#65533;2+&#65533;Z&#65533;&#65533;k5kR&#65533;97&#65533;&#65533;&&#65533;#A!&#65533;&#65533;`x&#65533;`BX7v&#65533; &#1536;&#65533; &#65533; P&#1523;&#1472;&#1696;&#65533;@&#896;&#65533;&#65533;X&#65533;&#65533;&#192;&#65533; &#65533;&#65533;`&#384;&#65533;&#65533;&#65533;&#65533;&#512;&#65533;&#65533;&#1440;t=&#65533;Z&#65533;&#65533;y&#65533;l&#65533;&#65533;&#65533;B&#65533;&#65533;&(X&#65533;PT&#65533;&#65533;[{%hxL.&#65533;!&#65533;&#65533;&#65533;a&#65533;T&#65533;&#65533;y8&#65533;!&#65533;&#65533;A&#65533;7H&#65533;&#65533;&#65533;B&#65533;{`F&#65533;&#65533;&#65533;;&#65533;&#65533;AxJ&#65533;&#65533;&#65533;&#65533;&#65533;n&#65533;&#143;&#65533;&#65533;&#65533;&#65533;&#65533;&#65533;&#65533;p&#65533;&#65533;;&#65533;&#65533;&#65533;&#65533;&#65533;&#65533;&#65533;&#65533;&#65533;:&#65533;&#65533;&#65533;&#65533;,&#65533;d&#65533;&#65533;!&#65533;=&#65533;i&#65533;&#65533;&#65533;, &#65533;;Eu&#65533;&#65533;8&#65533;&#65533;^&#65533;&#65533;&#65533;E&#65533;L&#65533;M\&#65533;&#65533;&#65533;&#65533;&#65533;&#65533;&#65533;&#65533;&#65533;0D&#65533;&#65533;HA&#65533;&#65533;&#65533;&#65533;&#460;L&#65533;z&#65533;&#65533;&#65533;G&#65533;+)&#65533;&#65533;&#65533;&#65533;A&#65533;&#65533;&#65533;&#65533;	&#65533;&#65533;&#65533;a&#65533;&#65533;&#65533;&#65533;6&#65533;&#65533;&#65533; &#65533;&#65533; &#65533;&#65533;	&#65533;`&#65533;@a<V!V&#65533;&#65533;s&#65533;*&#65533;&#65533;*&#65533;&#65533;&#65533;h&#65533;&#65533;]&#65533;l&#65533;H&#65533;&#65533;oaZ!LA2O
&#65533;&#65533;&#65533;&#65533;@a&#65533; z&#65533;&#65533;&#65533;:y	&#65533;`Ov&#65533;&#65533;mY	&#1678;&#65533;J@2N* X&#65533;t)&#65533;&#65533;&#65533;Oa@&#781;p`&#65533;&#65533;&#65533;I&#65533;&#65533;&#65533;&#65533;Rx$&#65533;ydR@&#65533;T&#65533;&#800;&#65533;&#65533;	&#65533;`&#65533;&#65533;[5!*&#65533;&#65533;8&#65533;h&#65533;&#65533; &#65533;& \. @&#65533;&#65533;`#`&#65533;8 &#65533;&#65533;&#65533;\&#65533;e]:&#65533;T@,&#65533;&#65533;4&#65533;I:2&#65533;&#65533;&#65533;c._&#65533;&#65533; (&#65533;j&#65533;!m&#65533;&#65533;l[/&#65533;A&#65533;!&#65533;&#65533;&#65533;D&#65533;&#65533;&#65533;&#65533;n&#65533;&#1582;&#65533;&#65533;X&#65533;^&#65533;.&#65533;&#65533;d&#1998;&#65533;DP&#65533;&#65533;&#65533;J&#65533;&#65533;Wf&#65533;Z!<&#65533;&#65533;&#65533;WP>&#65533;&#65533;!\\>`&#65533;&#65533;!&#65533; R^&#65533;&#65533;*5&#65533;G!rYa7&#65533;&#65533;+&#65533;&#65533;>&#65533;k&#65533;l&#65533;>>rEN&#1559;&#65533;2a&#65533;@!"&#65533;7&#65533;N!&#65533;KP&#65533;r+Ha9M!&#65533;<$a
!"&#65533; &#65533;&#65533;>&#65533;&#65533;&#65533;`&#65533;&#65533;&#65533;&#65533;&#65533;&#65533;&#65533;&#1012;&#65533;@2&#65533;&#65533;&#65533;&#65533;t&#65533;@H&#65533;&#65533;&#65533;&#65533; &#65533;&#65533;&#65533;1&#65533;&#65533; &#65533; &#65533;	&#65533;&#65533;&#320;&#65533; &#416;0&#65533;&#65533;0&#65533;<&#65533;&#65533;I	&#65533;&#65533;<&&#65533;&#65533;3g|@&#65533;&#65533;&#65533;&#65533;&#65533;&#65533;&#65533;&#65533;.gn&#65533;&#65533;&#65533;gPx&#65533;&#65533;&#65533;&#65533;&#37439;[&#65533;&#65533;&#65533;Wa&#65533;&#65533;&#65533;T&#65533;&#65533;&#65533;&#65533;&#65533;c&&#65533;&#1994;&#65533;&#65533;!&#65533;J&#65533;&#65533;&#65533;&#65533;&#65533;&#1023;&#65533;&#1023;&#65533;&#65533;_3&#65533;?&#65533;*&#65533;&#65533;&#129;3&&#65533;&#65533;(&#65533;S&#65533;pg&.c&#65533;a&#65533;&#65533;&#65533;&#65533;&#65533;	T&#65533;N:&#65533;&#65533;&#1193;k&#65533;&#65533;&#65533;t+x&#65533;\9s&#65533;&#529;&#65533;&#65533;&#19985;#&#341;4I&#65533;\9r$&#485;\&#1650;&#1849;&#65533;C&#916;&#65533;&#65533;&#65533;D&#65533;&#65533;z&#65533;d&#65533;0'&#65533;&#65533;A&#65533;&#65533;&#65533;&#1781;k&#1376;!#&#65533;&#65533;W-U&#65533;&#65533;)&#65533;&#65533;&#65533;G&#65533;r&#65533;&#65533;+&#65533;+R&#65533;@&#65533;
&#65533;&#65533;S&#65533;K&#65533;@}&#65533;EJ&#65533;&#65533;\&#65533;&#65533;+&#65533;l&#65533;d&#740;-&#65533;&#65533;&#50739;i&#65533;&#65533;AKf,Y1^&#65533;n&#1650;5&#65533;&#65533;V&#65533;S&#65533;&#1717;W&#65533;&#65533;g&#65533;&#65533;5&#65533;fl&#65533; 3x rD&#593;!@z&#1832;&#65533;&#65533;&#65533;&#65533;;x&#1296;&#65533;&#65533;/^&#65533;8&#65533;aB&#65533;	:&#65533;X##>r&#1848;&#65533;C&#65533;&#65533;=x&#302;~&#65533;G&#65533;4p&#65533;!&#247;&#65533;&#65533;&#595;&#65533;&#65533;&#65533;&#65533;R&#400;&#65533;b&#65533;P&#65533;N&#65533;4i&#65533;d&#65533;R%K&#65533;&#65533;I&#65533;A`&#65533;d&#65533;&#65533;@&#65533;&#65533;&#65533;@T`AP`A&#65533;`&#65533; &#65533;&#65533;&#65533;
&&#65533;&#65533;&#65533;	!&#65533;&#65533;
!|&#65533;!t&#65533;A&#65533;&#65533;&#65533;b&#65533;,j &#65533;&#65533;<&#65533;4&#65533;<s1&#65533;&#65533;L&#65533;F"s&#65533;&#65533;1&#65533;&#65533;&#65533;0&#65533;S&#65533;&#65533;P$1&#65533;T&#65533;$1O*)&#65533;0]&#65533;&#65533;0KC&&#65533;bJ&#65533;C"c&#65533;&#65533;g&#65533;	&#65533;0&#65533;&#65533;&#65533;%/&#65533;&#65533;K-&#65533;&#65533;rJ(&#65533;\"&#65533;#&#65533;$2&#65533;|&#65533;&#65533;G&#65533;{,&#1671;" &#65533;@*)&#65533;&#65533;&#65533;&#65533;&#65533;b&#65533;&#65533;&#65533;b"&#65533;4&#65533;%&#65533;h&#65533;	'&#65533;`&#65533;&#65533;$&#65533;&#65533;
&#65533;&#65533;&#65533;L&#65533;%&#65533;2&#136;"&#65533;&#65533;&#65533;x&#65533;aGt&#1553;&#65533;&#65533;&#65533;&#65533;q&#289;&#65533;&#65533;:&#65533;&#65533; &#65533;R&#65533; &#65533;&#65533;q&#65533;&#65533;&#65533;G&#65533;&#65533;q&#65533;&#65533;p&#65533;&#65533;&#65533;i&#65533;&#65533;&#65533;~&#65533;&#65533;VT&#65533;]l&#65533;Ea&#65533;ag&#65533;Q&#65533;g&#65533;&#65533;&#65533;p&#65533;1.h&#65533;1F^p&#65533;0[0&#65533;EoA1&#65533;&#65533;_&#65533;&#65533;1&#65533;d&#65533;{FeDc&#65533;78&#65533;&#65533;9+q&#65533;&#65533;J&#65533;47&#1220;&#65533;&#65533;9&#65533;&#65533;P:9&#65533;&#65533;@&#65533;ls&#65533;<&#65533;&#65533;&#65533;9&#65533; &#65533;8A&#65533;&#65533;s&#65533;3&#65533;&#65533;9&#65533;@c3&#65533;&#65533;&#65533;&#65533;&#65533;+k&#65533;&#65533;+}&#65533;2&#65533;u&#65533;8&#65533;$6&#65533;c&#65533;T6&#65533;i&#65533;&#65533;&#65533;&#65533;i&#65533;=v&#65533;f&#65533;=w&#65533;j&#65533;8&#65533;&#65533;&#65533;&#65533;7z&#65533;&#65533;78&#65533;&#65533;M&#65533;{&#65533;}8&#65533;&#65533;hs6&#65533;dSM&#65533;&#65533;\&#65533;7&#65533;\&#65533;J2/]&#65533;9&#65533;&#65533;y9i&#65533;&#65533;r&#65533;q&#65533;z&#65533;&#65533;d&#65533;Fb&#65533;7&#65533;c&#65533;-&#65533;G&#65533;&#65533;&#65533;8,&#65533;M&#65533;&#1541;>&#65533;7&#65533;&#65533;&#65533;J&#65533;o>&#65533;7&#65533;C&#65533;&#65533;#&#65533;&#316;7&#65533;\#&#65533;3&#65533;@s0&#65533;&#850;&#65533;&&#65533;rG&#65533;k&#65533;&#65533;-&#65533;`&#65533;6&#65533;P&#65533;L0v&#65533;&#65533;&#65533;.&#65533;&#65533;2W0&#65533;U&#65533;&#65533;6&#65533;H&#65533;&#65533;5&#65533;S#&#65533;iTc}&#65533;@F3&#65533;A&#65533;jL&#65533;G&#65533;x4&#65533;1&#65533;]&#65533;"&#65533;&#65533;&#65533;,\&#65533;
X&#65533;&#65533;XF26&#65533;&#65533;(!C&#65533;XE&#65533;@ aIxB&#65533;&#65533;$G6&#65533;&#65533;b &#65533;&#65533;&#65533;&#65533;9,&#65533;,4&#65533;l +&#65533;k&#1219;(1C&#65533;&#65533;&#65533;&#65533;55&#65533;&#65533;t`&#65533; &8&#65533;K0&#65533;(&#65533;9&#65533;&#65533;&#65533;54&#65533;&#65533;&#65533;D}.Q&#65533;IHbV&#65533;&#65533;`&#65533;&#65533;$&#65533; 0 0&#65533;"``x&#65533; &#65533; &#65533;&#65533;&#65533;4&#1025;&#65533;`-&#65533;bXP&#65533;&#65533;@E,&#65533;&#65533;DO&#65533;H&#65533;!&#65533;Q)G}A&#65533;&#65533;&#65533;&#65533;&#65533;&5Y&#65533;M&#65533;&#65533;&#65533;-&#65533;d&#65533;6#&#65533;Zb&#65533;&#65533;&#65533;&#65533;`&#65533;b&#65533;&#65533;&#65533;0&#65533;4&#65533;`3N&#65533;X&#65533;]&#65533;&#1163;h&#65533;&#65533;x&#65533;,b&#65533;&#65533;T&#65533;&#65533;&#65533;&#65533;D&(&#65533;E&#65533;Z&#65533;D0&#65533;)Lyz&#65533;T&#65533;&#65533;(M&#65533;&#65533;&#65533;&#65533;U&#65533;~&#65533;&#65533;|&#65533;Q~ &#65533;&#65533;A@&#65533;&#65533;&#65533;*&#65533;;&#1387;:&#65533;u&#65533;&#239;&#65533;&#65533;&#65533;ciP&#65533;.&#65533;4&#65533;ac&#65533;C&#65533;&#65533;&#65533;6&#65533;&#65533;op&#65533;,&#65533;Q&#65533;&#65533;abC&#65533; 9&#65533;&#65533;\s&#65533;&#65533;&#65533;&#1244;vV&#65533;&#65533;&#65533;&#65533;1x,_5]&#65533;Q&#65533;`&#65533;&#65533;t&#65533;i&#65533;&#65533;&#65533;0&#65533;r&#65533;^&#65533;X&#65533;&#65533;&#65533;ltcgP&#65533;:v&#65533;g&#65533;c!&#65533;h;z&#1168;&#65533;lkl[6&#65533;&#65533;o&#65533;D&&#65533;C&#65533;A&#65533;&#65533;&#65533;L"=&#65533;&#65533;&#65533;q&#65533;mT&#65533;&#65533; &#65533;]&#65533;&#65533;&#1500;vf&#65533;(&#65533;6&#65533;&#65533;q&#65533;&#65533;f&&#65533;Z&#778;&#65533;&#1453;m&#65533;&#65533;&#65533;go2W&#1125;&#65533;%&#65533;cIJ&#65533;&#65533;&#65533;&#65533;N&#65533;&#65533;M&#65533;&#65533;\":&#65533;&#65533;&#65533;lg[	&#65533;T{&#65533;&#1681;cv&#65533;&#65533;b&#503;&#65533;&#182;l&#2040;\&#65533;&#65533;&#65533;kD&#65533;&#65533;&#65533;FR&#65533;&#65533;p|di	&#65533;]&#65533;&#65533;ot&#65533;xF5&#65533;&#65533;gXC&#65533;-oy&#65533;&#65533;&#65533;&#65533;deKc]GF&#65533;&#65533;&#65533;eW&#65533;&#65533;&#65533;[o&#65533;&#65533;&#65533;nq&#65533;&#65533;/6&#65533;&#65533;_mX&#65533;&#65533;%/7&#65533;&#65533;&#65533;m(X&#1960;F3&#65533;&#65533;&#65533;&#65533;&#980;w&#65533;&#65533;F6&#65533;&#1100;d cu1F0r1'[&#65533;&#65533;P&#65533;&#65533;&#65533;Q&#65533;&#65533;&#65533;M
`&#65533;&#65533;d&#65533;iF^&#65533;Z&#65533;&#838;R&#65533;&#65533;&#65533;&#65533;|p&#65533;&#65533;}`2&#65533;1X&#704;3&#65533;`&#65533;/&#65533;&#65533;/&#65533;&#65533;e|&#65533;3lF1F&#65533;["	=P&#65533;&#65533;(<A	=Or&#65533;c&#65533;&#65533; 1p&#65533;u&#1538;p &#65533;p 0&#65533;&#65533; 4&#65533;&#65533;h&!&#65533;6B&#65533;&#65533;&#65533;"&#65533;&#65533;:>&#65533;&#65533;&#65533;&#65533;9&#985;H&#1025;
\&#65533;C&#65533;A&#65533;p&#65533;I&#65533;&#65533;&#65533;&#65533;&#65533;} &#65533;X#"A&#65533;@&#65533; @&#65533; 	z3&#65533;L&#65533;H&#65533;&#65533;&#65533;H
&#65533;p&#65533;&#65533;&#65533;80I&#2036;&#65533;.hA
J &#65533;&#65533;+0&#65533;N&#65533;l&#65533; &#65533;LA
<&#65533;"x epE&#65533;[&#65533;&#65533;&#65533;]&#65533;&#65533;&#65533;&#65533;"=&#65533;&#65533;82&#65533;&#65533;&#65533;]&#65533;B&#65533;&#65533;&#65533;&#65533;k&#65533;:&#65533;&#65533;&#808330;&#65533;&#65533;43&#3512; +X&#65533;
o^&#65533;&#65533;xD#&#65533;D&#65533;&#65533;"D &#65533;0&#65533;w&#65533;[&#65533;&#65533;&#65533;&#65533;&#1641;&#65533;L&#65533;&#65533;[2&#65533;&#65533;|&#65533;&#917;&#65533;/&#65533;&#65533;&#65533;&#65533;`;&#65533;A@&#2006;&#65533;.9&#65533;&#65533;i&#65533;&#65533;n:&#65533;&#65533;&#65533;M_&#65533;P&#65533;&#65533;&#65533;4]CI&#65533; &#65533;&#65533;&#65533;a&#65533;Y&#65533;&#65533;&#512;&#65533;/&#65533;&#65533;7&#65533;&#65533;&#1808;2&#65533;&#65533;=F&#65533;{&#65533;&#65533;Q&#65533;z&#65533;&#65533;&#65533;iN]&#646;6&#65533;A&#65533;&#65533;eW&#65533;n&#65533;&#65533;&#65533;&#65533;^V&#65533;j.V&#65533;&#65533;&#65533;AM&#65533;0&#65533;&#65533;sX&#65533;"*&#65533;<L&#65533;&#65533;&#65533;l0#&#65533;s&#65533;&#65533;g9&#65533;9&#65533;&#65533;&#65533;9&#65533;&#65533;@0R&#65533;&#65533;o&#65533;
&#65533;&#65533;:&#65533;&#65533;&#65533;&#65533;&#65533;&#65533;&#65533;4&#65533;&#65533;&#1210;&#307;&#65533;&#65533;&#65533;Ze&#65533;&#65533;&#65533;&#65533;N&#65533;&#65533;-&#65533;&#30287;Z&#65533;&#65533;&#65533;j&#65533;&#65533;&#65533;kQ&#65533;;&#65533;}m&#65533;/9Ye&#65533;&#65533;:&#65533;&#65533;6p&#65533;&#65533;&#65533;z&#65533;i &#65533;&#65533;&#65533;`'&#65533;~gH&#65533;&#65533;&#65533;`&#65533;&#65533;X&#65533;&#65533;&#65533;&#65533;&#145;B&#65533;&#65533;&#65533;C&#65533;&#65533;&#65533;&#65533;&#65533;&#65533;@X&#65533;&#65533;\&#65533; <&#65533; ;&#65533;&#65533;]&#65533;&#65533;`&#949;&#65533;&#65533;\J&#65533;\&#65533;\&#65533;&#65533;8&#65533;&#65533;&#65533;Pc&#880;&#65533;&#65533;&#592;&#65533;H&&#65533;c&#1248;&#288;A&#65533;&#65533;H&#65533;&#65533;P&#65533; &#65533;p&#65533;&#65533;&#65533;&#65533;&#65533;3&#65533;0
&#65533;&#65533;'&#65533;&#65533;&#65533;.o&#65533;&#65533;<x&#65533;&#65533;&#65533;9&#65533;G&#65533;&#1136;&#65533;&#65533;P@p&#65533;|&#65533;#
&#65533;e(&#65533;&#65533;&#65533;&#65533;&#65533;m&#65533;&#852;&#65533;&#65533;A	&#65533;e $&#65533;&#65533;&#65533;NO PP&#65533;d&#65533;f9ph&#65533;!g7Pgw&#65533;0&#65533;"p&#65533;D 0@$p&#65533;&#65533;&#65533;a0`;P0p;@:&#65533;20&#65533;15&#65533;i7&#65533;%&#65533;&#65533;9&#65533;L&#65533;&#65533;p	&#65533;&#65533;&#65533;v	&#65533;&#65533;&#65533;&#65533;U&#65533;&#65533; 
&#65533; &#65533;  m,&#65533;9&#65533;0&#65533; &#65533;l&#65533;l5&#65533;&#65533;H&#65533;I+&#65533;&#65533;)R!&#65533;&#65533;"1B&@&#65533;n Bn &#65533;" &&#65533; &#65533;cp
&#352;&#65533;&#65533;&#65533;%Q&&#160;&#65533;&#432;!&#65533;&#65533;6&prY&#65533;$&#65533;p&#65533;&#65533;&#65533;S&#65533;&#65533;
&#65533;P
&#65533;0
&#65533;&#65533;	&#65533;	&#65533;0
&#65533;&#65533;
&#65533;&#65533;A&#65533;&#65533;
&#65533;&#273;&#65533;p
&#65533;
&#65533;0kQ	&#65533;&#65533;&#65533; &#65533;&#65533;:&#65533;Pvps&#65533;bs7g&#65533;&#65533;&#65533;Pwt&#65533;2,y&#65533;s2),t@9&#65533;&#65533;E)&#65533;&#65533;O&#1682;to&#65533;$&#65533;un %&#65533;S&#65533;Ps m&#65533;U&#65533;ls&#65533;&#65533;S&#65533;k&#65533;#%q&#65533;XGvk&#65533;h&#65533;qSs&#65533;dx`&#65533;u_ed&#65533;Rn&#65533;&#65533;sQg&#65533;xz&#65533;1&#65533;&#65533;/&#65533;R+&#65533;wU\ f&#65533;PQkP.&#65533;&#65533;&#65533;&#65533;TTe/&#65533;'/[&#65533;Z&#65533;x`pS]0&#65533;&#65533;R&#160;&#65533; .&#65533;;&#65533;c_&#65533;%;&#65533;38&#65533;0&#65533;&#65533;K&#65533;}uE]X&#65533;^&#65533;c;&#65533;U&#65533; `&#65533;S&#65533;$AW7Q5&#65533;&#65533;&#65533;&#65533;y&#65533;u7s&#65533;:$&#65533;6\3)C]&#65533;	[0q6/&#65533;6*C:&#1289;}&#1705;;4&#65533;&#65533;&#65533;6c&#1244;&#65533;s5&#65533;&#65533;0W&#65533;<&#65533;&#65533;>&#65533;c&#65533;&#1216;&#65533;Q&#65533;&#65533;&#65533;&#65533;c>&#65533;&#65533;&#240;&#65533; ` &#65533;a&#65533;p&#1296;e&#65533; C&#65533;`LCN&#65533;Kj&#160;&#65533;_&#65533;&#65533;}1`&#65533;a9(&#65533;@0f&#65533; WM&#65533;&#65533;P&#65533;&#65533;&#65533;&#65533;@&#65533;&#65533;&#65533;&#65533;P&#65533;&#65533;&#65533;a&#65533;p&#65533;&#65533;&#65533;&#65533;P&#65533;&#65533;&#65533;	&#65533;p&#65533;&#65533;I&#65533;>%&#65533;$$&#65533;t%?*&#65533;&#65533;&#65533;pTf&#65533;&#65533;&#65533;
&#65533; 
&#65533;&#65533;~0&#65533;&#65533;
&#65533;p&#65533;@&&#65533;sL&#432;pO&#10441;&#65533;dt&#65533;i8&#65533;&#65533;n&#65533;dRH&#65533;&#65533;@4&#65533;#&#65533;`= &#65533;dO&#65533;&#65533;&#65533;P&#65533;&#65533; &#65533;&#65533;@cFF`&#65533;$&#65533;&#65533;@&#65533;O&#65533;0&#65533;3&#65533;> &#65533;&#65533;qC9&#65533;&#65533;<&#65533;&&#65533; }fH	&#65533; &#65533;  @&#65533;q!&#65533;&#65533;&#65533;&#65533;J&#65533;&#65533;j&#65533;&#65533;&#65533;n&#65533;&#65533;i `6n&#65533;&#65533;B	&#65533;fp4	&#65533;&#65533;&#65533;&#65533;A@&#65533;G
0p3&#65533;=&#65533;(&#65533;&#65533;k&#65533;  A&#65533;&#65533;T#&#65533;&#65533;&#65533; I&#65533;&#65533;&#65533;&#65533;&#65533;&#65533;&#65533;JJ&#65533;J`&#65533;&#65533;%&#65533;&#65533;&#65533;&#65533;a"&&#65533;&#65533;w&#65533;L^&#65533;&#65533;&#65533;Po&#65533;'f&#65533;&#65533;&#65533;
&#65533;&#65533;&#65533;&#65533;$g-&#65533;bP&#65533;2-&#65533;`&#65533; PKr&#65533;&#65533;&#65533;BO:&#65533;)5te	$UR]&#65533;2&#65533;&#65533;/&#65533;uo0xJvq@^_7Rn&#65533;&#65533;,&#65533;&#65533;2&#65533;Gws&#65533;b&#65533;qx0&#65533;&#65533;`W&#65533;e&#65533;\&#65533;&#65533;&#65533;9&#65533;0&#65533;t&#65533;&#65533;&#65533;&#65533;"&#65533;b&#65533;&#65533;RRpp&#65533;cW&#65533;&#65533;B.&#65533;/]&#1364;Li&#65533;c&#65533;S&#65533;)&#65533;&#65533;&#65533;S~&#65533;&#65533;&#65533;&#65533;x&#65533;&#65533;SH%`&#65533;T&#65533;	11&#65533;T`&#65533;0T%1^&#65533;Uc ^&#65533;&#65533;&#65533; &#65533;&#65533;&#65533;&#65533;&#65533;9&#1424;?&#65533;&#65533;0&#65533;&#65533;&#65533;_.F&#1808;8x<-q7}&#65533;&#65533;&#65533;7&#65533;3&#65533;&#65533;3F`&#65533;&#65533;&#65533;&#65533;P)&#65533;y2s2&#65533;&#65533;&#65533;&#65533;&#65533;`ZmC&#65533;SY&#65533;YY*#&#65533;|1c&#65533;&#65533;~&#65533;&#65533;y&#65533;c[c&#491;^xc&#65533;{;&#65533;<&#65533;\t&#65533;7Fa&#1904;?&#65533;&#65533;&#1936;\/x&#65533;&#65533;E`&#65533;d&#65533;$&#416;&#65533; &#65533;&#65533;&#65533; 4t&#65533;@[&#65533;@Vbc&#304;&#65533;&#65533;&#65533;p&#65533;&#65533;&#65533;>&#65533;&#1056;&#65533;$L&#65533;P&#65533;&#65533;&#527;&#65533;&#65533;4&#65533;6&#65533;eX&#65533;o&#65533;&#1087;&#65533;A4&cd&#65533;*&#514;&#65533;f(&#65533;y&#65533;&#65533;&#65533;&#65533;0&#65533;&#65533;vbLbr&#65533;&#65533;(&#65533;&#65533;&#271;&#65533;&#65533;&#65533;&#65533;&#65533;&#65533;&#65533;&#65533;&#65533;&#65533;p
&#65533;&#65533;M&#65533;&#65533;&#65533;&#65533;	&#65533;&#65533; &#65533;&#65533;&#65533;,&#65533;&#500;&#65533;&#65533;e*(&#65533;x&#65533;&#65533;0zJ&#65533;s8&#65533;j&#65533;&#65533;&#65533; &#65533;&#65533;0&#65533;&#65533;&#65533;&#65533;&#386;Y&#65533;&#65533;Bz	W0J&#65533;~&#65533;BD0E8&#65533;&#65533;:&#65533;=&#65533;&#65533;&#65533;1@3@&#65533;&#65533;&#65533;' p&#65533; &#65533; 	&#65533; @ p &#65533;k{&#65533;G0 &#65533;|H
p&#65533;&#650; &#65533;  &#65533;vCT&#65533;"<@&#65533;&#65533;	&#65533;&#65533;	&#65533;&#65533;&#65533;))	&#65533;@Gx@+&#65533; ` 	&#65533; p&#65533;E&#65533;?&#65533;&#65533; &#65533; "j&#65533;&#65533;&#1069;'&#65533;J&#65533;"H&#65533;*&#65533;p&#65533;&#65533;&#65533;&#65533;`W`	&#65533;&#65533;@$BB&&#65533;{&#65533;&#128;&#65533;v1'Y&&#65533;&#65533;&#65533;dp&#65533;&#65533;
&#65533;@
gq&#65533;0	&#65533;&#65533;&#65533;?G0^&#65533;&#65533;6&#65533;P
%,e&#65533;,)&#65533;Z&#65533;[&#65533;&#65533;W&#65533;&#65533;W7vHk&#65533;c&#65533;&#1025;&#65533;&#65533;c&#65533;&#65533;g)x-;.J&#65533;=KtC&#65533;&#65533;6&#65533;&#65533;A7&#65533;{&#65533;&#65533;^%&#65533;Mv#5S&#65533;/j &#65533;l@RZk&#65533;e&#65533;&#65533;1}&#65533;L)xopR"&#65533;&#65533;th >&#65533;IS&#65533;	x&#1782;%&#65533;S&#65533;"&#65533;81_&#65533;0QT\P/&#65533;&#153;&#65533;&#65533;&#65533;T&#65533;0XPW &#65533;&#65533;&#65533;^P/P&#65533;
&#65533; &#65533;@cBv%DvdK&#65533;I&#1439;&#65533;&#65533;&#65533;&#65533;cy&#65533;&#65533;&#65533;8&#65533;&#65533;&#1496;&#65533;?&#65533;?&#65533;&#65533;_&#65533;\>&#65533;&#65533;\&#65533;&#65533;0&#65533;&#704;9&#65533;`&#65533;&#65533;&#65533;V&#1977;93A&#65533;P&#65533;&#65533;`<&#65533;c&#65533;&#65533;&#65533;Y&#65533;7&#1638;G]&#65533;&#65533;&#65533;:&#247;5&#65533;&#65533;|&#65533;}|&#65533;w&#65533;&#65533;]M&#65533;&#65533;&#65533;c
&#65533;cK&#65533;&#1486;&#65533;&#65533;&#65533;&#65533;&#65533;&#1296;d0
d0&#65533;&#65533;&#65533;*&#65533;&#65533;>&#65533;9J&#65533;&#65533;&#65533;&#65533;&#65533;&#65533;`&#65533;&#65533;qgb]&#65533;&#65533;&#612;L&#65533;4&#65533;u&#65533;&#189;&#65533;pN&#65533;p&#65533;]&#65533;Q&#65533;pK&#65533;&#65533;Z&#65533;&#65533;&#65533;,&#65533;&#65533;&#65533;&#65533;&#65533;p&#65533;&#65533;% &#65533;-&#65533;&#65533;&#65533;&#65533;&#65533;&#65533;&#65533;.&?X&#246;`&#65533;&#65533;&#65533;&#65533;&#65533;
&#65533;&#65533;p&#65533;	&#65533;&#65533;
&#65533;1&#65533; &#65533;&#65533;v&#65533;&#65533;q&#65533;L&#65533;&#65533;&#65533;&#65533;&#65533;&#65533;@KL&#65533;;&#65533;&#65533;&#65533;=&#65533;
&#65533;&#496;&#65533;O&#65533;&#65533;&#65533;&#65533;a&#65533;z&#65533;P&#65533;	e&#65533;&#65533;&#65533;&#65533;&#65533;&#65533;&#65533;&#65533;&#65533;Q1&#65533;C3&#65533;&#65533;hg~&#65533;&#65533;&#65533;/&#65533;&#65533;&#65533;f&#65533;p &#65533;&#65533;&#65533;k&#65533;  &#65533;@\&#65533;&#65533;@&#65533;
`&#65533;&#65533;&#65533;&#65533;,-@o 	&#65533;&#65533;
&#65533;&#65533;	&#65533;	 &#65533;&#65533;&#65533;&#65533;&#65533;4`@ P/ K&#65533;&#65533;V&#65533;/ &#65533;&#65533; [&#65533;&#65533;&#65533;&#65533;"&#65533;&#65533;*I*pnL>&#65533;&#1628;&#65533;.&#65533;&#65533;&#65533;&#65533;k&#65533;&#65533;p%&#65533;&#65533;&#65533;0&#65533;L&#65533;&#1969;$&#65533;&#65533;&#65533;
&#65533;&#65533;	&#65533;G&#65533;&#65533;&#65533;&#65533;-&#65533;&#65533;B&#65533;,6,1&#65533;&#65533;t6&#65533;E{uo&#65533;&#65533;^&#65533;,s&#65533;P<S7K&#65533;g&#65533;&#65533;%%&#65533;&#65533;>.My&#65533;U&#65533;&#65533;&#65533;&#1237;&#65533;&#65533;Nt&#65533;&#65533;n&#65533;&#65533;7;,&#162;PB&#65533;Pq&#65533;uj&#65533;&#65533;N&#65533;d&#65533;&#65533;&#65533;8}&#65533;gP&#65533;M	&#65533;8-&#65533;}&#65533;a&#65533;&#65533;&#65533;"&#65533;3uR&#65533;RcwR&#65533;vI]7&#65533;&#1287;&#65533;c&#65533;xA&#65533;&#65533;S1&#1015;^p/N&#65533;0s&#65533;[&#65533;a-&#65533;a0_`U&#65533;@&#65533;&#65533;S&#65533;a9,,x&#224;&#65533;e&#65533;A5^X=^&#65533;(&#65533;c&#65533;pi&#674;&#65533;&#65533;&#65533;=&#65533;4&#58854;Wh&#320;'&#65533;0GO&#65533;c&#65533;"8&#65533;&#65533;&#1888;?&#65533;&#65533;&#656;&#65533;0Zxs8&#65533;&#65533;&#707;8&#65533;`_a&#65533;&#65533;&&#65533;&#65533;8&#65533;&#65533;?K&#65533;&#65533;<6&#65533;p&#65533;8&#65533;&#65533;&#65533;&#65533;z&#65533;&#65533;&#65533;p`yc9<6&#65533;x=&#65533;&#65533;&#65533;]&#65533;oZ&#65533;&#65533;&#65533;&#65533;&#65533;H&#65533;K{&#65533;j&#65533;&#65533;&#65533;&#65533;&#65533;&#240;&#65533;PRO1&#65533;&#65533;4&#65533;&#65533;%&#65533;&#65533;&#65533;A(L&#65533;&#65533;&#65533; &#65533;&#65533;%&#65533;&#65533;&#65533;&#65533;&#65533;KR$&#65533;&#65533;%&#164;&#65533;&#65533;
&#65533;c&#65533;&#65533;&#65533;C&#65533;s&#65533;L&#65533; 8L&#65533;j&#65533;&#65533;.&#65533;&#65533;&#65533;&#65533;&#65533;X&#65533;oj&#65533;oO!L(&#65533;&#65533;P&#65533;&#65533;PI&#65533;&#65533;&#65533;&#1056;&#65533;&#65533;L&#65533;&#65533;&#65533;&#65533;OL&#65533;/A&#65533;`p&#65533;&#65533;&#65533;P&#65533;&#65533;
&#65533;&#65533;&#65533;&#65533;&#65533;&#65533;&#65533;	&#65533;&#65533;
&#65533; &#65533;0&#65533;%X&#65533;&#65533;L_q&#65533;&#65533;&#65533;L&#1667;&#65533;&#140;);6L&#65533;Ab&#668;!+&#65533;&#65533;&#65533;&#65533;b&#792;3&#65533;lY&#65533;c&#916;C&#65533;,Y&#133;F|X&#65533;Y&#65533;Qr&#65533;	&#65533;&#65533;	'I&#65533;&#65533;&#1537;&#65533;F&#65533;1^&#65533;|c&#65533;&#65533;<_&#65533;HA&#65533;&#1123;6h&#65533;&#65533;&#65533;0&#65533;&#65533;&#65533;&#65533;
#Dl%qB&#65533;&D|&#65533;`A&#65533;@&#65533;&#65533;&R&#1584;b&#65533;Q'Q&#65533;>]r&#65533;H#F&#65533;&#65533;T&#65533;`&#65533;L&#65533;&#65533;!d&#65533;*[&#65533;&#65533;&#65533; a&#65533; L&#65533;pa&#65533;H;p&#65533;&#65533;&#65533;'D&#65533;f}&#65533;&#65533;&#65533;H?p&#1584;&#65533;#H&#65533;&#65533;&#65533;V0`&#65533;n&#65533;"^&#65533;-Z&#65533;&#65533;&#1770;5&#65533;&#65533;r&#65533;V&#65533;&#65533;&#65533;H&#65533;?}&#65533;&#1825;#N&#65533;m&#1452;a&#65533;&&#65533;&#65533;r&#1327;&#65533;c&#65533;;w&#65533;w&#65533;&#65533;&#65533;&#65533;t&#27167;&#1278;N&#65533;&#65533;&#65533;c?&#65533;&#65533;{&#205;&#65533;&#65533;h&#65533;&#65533;|d&#65533;&#65533;&#65533;&#65533;&#65533;&#1499;&#65533;B9&#65533;&#65533;&#65533;&#65533;&#65533;&#65533;/8&#65533;C&#65533;&#65533;5&#65533;04&#65533;0#cLC6&#65533;@&#65533;F&#65533;Hc<5Z|Q&#65533;5<&#65533;"&#65533;,&#65533;7&#65533; &#65533;&#65533;&#1904;&#65533;&#65533;&#1480;&#65533;2&#904;QG3&#65533;&#65533;rK.&#65533;&#65533;&#65533;0&#65533;&#65533;,&#65533;&#65533;",&#65533;&#65533;0&#65533;&#65533;7&#65533;&#65533;&#65533;L,&#65533;&#65533;S.&#65533;&#65533;BN9&#65533;`&#65533;&#65533;.&#65533;&#65533;&#65533;O9&#65533;&#65533;b&#65533;+&#65533;&#65533;e&#65533;`&#65533;)&#65533;&#65533;a|&#613;a&#65533;&#65533;&#65533;b2-f&#65533;`x&#65533;%&#65533;a&#65533;&#65533;c&#65533;&#65533;&#65533;!L&#65533;&#65533;fe&#65533;&#65533;&&#65533;d&#65533;&#65533;&d&#65533;&#65533;&#65533;&#65533;fN&#65533;&#65533;Tcz5&#65533;^fQef&#65533;I&#65533;&#65533;c2&#65533;&#65533;d&#65533;&#65533;&#419;h&#65533;iF&#65533;h&#65533;&#65533;d&#65533;&#65533;&#65533;o&#65533;&#65533;fl&#65533;&#1638;c&#65533;&#65533;&#65533;[m&#65533;1&#65533;l&#65533;qWe&#65533;&#65533;&#65533;]m&#65533;&#65533;5Y|&#65533;&#65533;&#65533;b&#65533;&#65533;&#65533;M}X_&#65533;1&#65533;U&#65533;i&h&#65533;aF&#65533;i&#65533;Yf&#65533;&#65533;&#65533;a&#65533;c>&#65533;`x&#1093;Qb|&#65533;R_t&#65533;&#65533;&#65533;r1&#65533;d[f&#65533;&#65533;e&#65533;a&#65533;&#65533;&#65533;\piy[p&#613;f\t&#65533;&#65533;\&#65533;&#65533;&#65533;&#65533;a&#65533;]&#65533;&#65533;%&#65533;_p&#65533;&#341;[&#65533;&#65533;\&#65533;&#65533;&#65533;f\&#65533;&&#65533;&#65533;O&#65533;&#65533;\F6Z^r&#65533;&#65533;k`v&#65533;k%&#65533;&#65533;\x&#65533;&#65533;l&#65533;&#65533;&#65533;n&#65533;3&#65533;&#65533;&#65533;{	&#65533;m`&#65533;&#65533;&#65533;S]~&#65533;&#65533;p&#65533;ulF&#65533;~_&#65533;&#65533;&#65533;&#65533;N&#65533;&#65533;e&#65533;X`&#65533;&#65533;W:&#65533;&#65533;X&#65533;K%SR&#65533;&#65533;F&#65533;$Yj&#65533;%&#65533;F3&#65533;tR&#65533;)/&#65533;&#65533;&#65533;]r&#65533;ka&#65533;J&#65533;&#65533;t&#65533;&#65533;e&#468;&#65533;G&#65533;&#65533;4yG&#65533;&#65533;=&#1282;P&#37067;!x	'&#65533;&#65533;j&#65533;j&#65533;I&#65533;J@&#65533;&#65533;&#65533;^p&#65533;BC&#65533;.&#65533; &#65533;@+"&#65533;1#&#65533;&#65533;&#65533;"&#65533;@B0&#65533;t&#65533;&#65533;`XA:@&#65533;&#65533; &#65533; 
V&#65533;`b&#65533;&#65533;%F!&#65533;NX&#65533;&#65533;h#&#65533;&#65533;&#65533;l`3&#65533;&#65533;bl&#1027;a	S&#65533;`&#65533;&#65533; &#65533;a@C&#65533;&#65533;&#65533; L&#65533;&#65533;&#65533;&#65533;5C&#65533;&#65533;i:p&#65533;
T`&#65533;@
N`&#65533;(,b&#65533;P&#65533;)H&#65533;0&#65533;&#65533;&#65533;(&#65533;&#65533;&#65533;Mp"`&#65533;'2!	D&#65533;&#65533;;&#65533;&#65533;&#65533;&#65533;#&#65533;8(&#65533;u&#65533;#{&#65533;@&#65533;@u&#65533;C!i&#65533;&#65533;Hn0&#65533;&#65533;&#65533;QID&#65533;&#16526;D&#65533;J&#65533;&#65533;u&#65533;&#1026;&#65533;)&#1169;{&#65533;&#65533;#;&#65533;y&#1170;(&#65533;&#65533;&#65533;&#65533;"W&#65533;rE("&#65533;&#1408;&#65533;3 	&#65533;\yVi$#1&#529;E%&#65533;&#65533;&#65533;XjI&#65533;&#65533;&#65533;R3&#65533;D&#65533;6uaU&#65533;B&#65533;@M<*U&#65533;&#65533;&#65533;t&#65533;)\aV&#65533;&#65533;d(B&#65533;3Och&#65533;e&#65533;*X&#65533;
R@&#65533;*BWF&#65533;&#65533;8&#65533;1&#65533;a&#65533;&#65533;q&#65533;X&#65533;&#65533;E/~!&#65533;c,&#65533;	}&#65533;1&#65533;&#65533;dX&#65533;!!&#65533;&#65533;&#65533;&#65533;f &#65533;E&#65533;n&#65533;R&#65533;"&#65533;&#65533;.>Ud #&#65533;&#65533;&#65533;&#65533;2u&#65533;&#65533;]c&#65533;p&#65533;3&#65533;&#65533;&#65533;8&#65533;U&#65533;&#302;1&#65533;c&#65533;B&#65533;&#65533;M7&#65533;&#65533;X&#65533;&#65533; ^/&#65533;&#65533;&#65533;&#65533;f&#65533;`+:W&#65533;W&#65533;&#65533;r;&#65533;Au&#65533;&#65533;&#65533;b_=&#65533;&#65533;W&#65533;S&#65533;Z5&#65533;x&#65533;+p3X&#65533;&#65533;&#65533;&#65533;&#65533;q&#65533;&#1674;&#65533;&#65533;&#65533;sUm&#65533;=&#65533;#X&#65533;B9&#65533;l.&#65533;v&#65533;&#65533;&#65533;h&#65533;&#65533;Esr&#1147;Z&#65533;&#65533;(&#65533;^R&#65533;3&#65533;&#65533;_&#65533;&#65533;&#65533;<U0NIjf&#65533; &#65533;&#65533;r&#1116;&#65533;&#65533;&#65533;d&#65533;&#65533;&#65533;WG&#65533;&#65533;&#65533;&#65533;RE&#65533;m&#65533;&#65533;&#65533;5jo&#65533;&#65533;&#65533;..&#65533;3&#65533;&#65533;g&#65533;&#538;&#65533;)&#65533;~&#1463;&#65533;m&#65533;-&#65533;6&#65533;&#65533;"&#65533;sE+T&#65533;&#65533;T&#65533;&#65533;&#65533;&#65533;&#65533;vQ&#65533;&#65533;V&#65533;B&#65533;&#65533;$&#65533;J&#65533;&#65533;&#65533;q+&#65533;A&#65533;v&#65533;I&#65533;&#164;L-(}&#65533;Z&#65533;&#65533;&#695;&#65533;&#65533;&#65533;Z&#65533;&#65533;7&#65533;1T&#65533;&#65533;CIk&#65533;&#65533;
&#65533;&#65533;D|p	3&#65533;&#65533;jP&#65533;&#65533;&#65533;4&#65533;NX`&#65533;&#65533;O&#65533;b		&#65533;B&#65533;h &#65533;&#65533;$P`6B&#65533; "&#65533;{8&#65533;t&#65533; &#65533; .pA	2&#65533;b&#65533;&#65533;(&#65533;&#65533;0P@&#65533;t&#65533;"!&#65533;JH&#65533;j&#65533;
6&#65533;&#65533;&#65533;&#65533;3&#65533;&#65533;&#65533;&#65533;&#65533;&#65533;&#65533;&#1030;x@0&#65533; 4&#65533;&#65533;&#65533;&#65533;Cc&#65533;l 6"(	&#65533;h?&#65533; +&#65533;1&#65533;	J| }&#65533;&#65533;&#65533;1&#65533;&#65533;t&#65533;-`&#65533;&#65533; &#65533;I`&#65533;&#65533;&#65533;$<&#65533;&#65533;H8&#65533;&#65533;&#65533;&#65533;&#65533;$ ABH&#65533;:&#65533;`&#65533;!&#65533;&#65533;9(&#65533;I%&#65533;O~&#65533;&#65533;:?&#65533;&#65533;C&#65533;&#65533;k=&#1569;;&#65533;&#65533;C&#65533;}&#65533;<&#65533;@&#65533;&#65533;T"HIH&#65533;v&#65533;&#1440;&#65533;	&#65533;t&#65533;C&#65533;&#65533;(%&#65533;<&#41971;IiHF[&#65533;&#1334;eT&#65533;&#65533;3&#65533;&#65533;&#65533;h&#65533;$#&#65533;&#65533;H)&#65533;H4bw0&#65533;m&#65533;a"iHK&#65533;%&#65533;o&#65533;&#65533;&#65533;&#65533;gx&#65533;&#65533;&#65533;p7yaO\&#65533;S&#65533;&#1062;-P&#65533;&#65533;&#65533;t(&#65533;&#65533;&#65533;l&#65533;&#65533;^%3&#65533;&#65533;&#65533;&#65533;&#65533;&#65533;4&Kx"&#65533;@E,~)a<&#65533;&#776;&#65533;2&#65533;f&#65533;&#65533;&#65533;`&#65533;U&#65533;B&#1356;h,&#65533; E;&#65533;3&#65533;&#65533;&#65533;&#65533;@&#65533; &#65533;-&#65533;v[4_&#65533;B&#65533;H&#65533;-&#65533;&#65533;&#65533;.N&#65533;&#65533;&#65533;&#65533;6&#65533;&#65533;&#65533;b8&#65533;zhA&#65533;VPb&#65533;&#65533;&#65533;&#65533;&#344;&#65533;Wt&#65533;R&#65533;&#65533;ZA{&#65533;&#65533;&#65533;&#65533;&#65533;`*&#65533;&#65533;&#65533;Q&#65533;&#65533;&#65533;&#65533;&#65533;&<&#65533;&#65533;L&#65533;&#65533;t&#65533;8&#65533;)_y.&#65533;&#186;&#65533;&#65533;&#65533;*\&#65533;&#65533;&#667;B&#65533;&#65533;(&#65533;(&#65533;k
S|W&#65533;&#65533;+-fQ&#65533;&#65533;&#450;q]&#65533;+&#65533;&#65533;&#1466;:&#65533;&#65533;&#65533;o&#65533;
9&#65533;E&#65533;&#65533;&#65533;&#65533;+.&#65533;&#65533;@"&#65533;E+\w&#65533;&#65533;$9&#65533;o&#65533;&#65533;n3&#65533;&#65533;r&#65533;&#65533;E[]&#65533;&#65533;&#65533;&#65533;u&#65533;q &#65533;6&#65533;&#65533;hY&#65533;s^&#65533;&#65533;?&#65533;8&#65533;&#65533;~&#65533;&#65533;Bq&#65533;+&#65533;&#65533;&#65533;&#65533;2&#65533;&#65533; ?&#65533;i&#65533;&#65533;&#65533;VH&#65533;3&#65533;Rh&#65533;&#65533;&#65533;/d@&#65533;N&#65533;&#65533;M&#65533;D&#65533;&#65533;D&#65533;U&#65533;>#&#65533;&#65533;Y;\&#65533;:&#65533;I&#65533;4&#65533;&#65533;k&#65533;b&#65533;&#65533;3&#65533;&#65533;&#65533;&#65533;&#65533;O&#65533;&#65533;&#65533;&#65533;&#65533;>&#65533;&#65533;@&#65533;&#65533;&#65533; &#65533; &#65533;&#65533;&#65533;&#65533;&#65533;&#65533;&#65533;&#65533;&#65533;Px&#65533;`&#65533;*&#65533;&#65533;&#65533;&#65533;&#65533;&#65533;"&#640;
&#65533;&#65533;&#65533;&#65533;#&#1793;&#65533;&#65533;&#65533;@&#221;(&#65533;&#65533;10&#65533;&#65533;&#65533;&#65533;&#65533;&#1024;0P&#65533;0&#65533;D&#65533;&#65533;G&#65533;&#65533;*pE+`&#65533;&x&#65533;'&#65533;p&#65533;-&#65533;&#65533;&#65533; @ &#65533; H &#296;
P&#65533;,|&#65533;":&#65533;&#65533;P&#65533;X&#65533;&#65533;P`&#65533;hXH&#65533;&#65533;&#1075;0K&#65533;x&#65533;&#1025;)&#65533;&#65533;A D8c<Fc4C@&#65533;d,B(C(A&#65533;c&#65533;\&#65533;B:$;&#65533;N&#65533;&#65533;B&#65533;p&#65533;<&#65533;?&#65533;>&#65533;&#65533;<H&#65533;&#65533;&#65533;_k&#65533;=&#65533;a&#65533;&#65533;&#65533;$<&#65533;&#65533;F&#65533;5=r&#65533;6&#65533;7&#65533;%W:&#65533;Z&#65533;&#65533;:&#65533;&#65533;oc&#65533;<:7&#65533;z&#65533;#HR&#65533;y&#65533;&#65533;&#65533;S*&#65533;,&#65533;&#65533;4&#65533;%(!&#65533;&#65533;\&#65533;}T&#65533;F&#65533;$"!&#65533;k\&#65533;8@!I[&#65533;|I&#65533;&#65533;I&#65533;&#65533;6,)4&#65533;&#65533;I&#65533;&#65533;2 &#65533;&#65533;I/&#65533;1&#65533;%&#65533;,&#65533;1&#65533;4&#65533;}[&#663;\J qJ&#65533;I&#65533;R&#65533;&#65533;V&#65533;&#65533;&#65533;&#65533;&#65533;K&#65533;&#65533;&#65533;&#65533;:&#65533;b&#65533;&#65533;&#65533;&#65533;Z&#65533;aH&#65533;fH&#65533;&#65533;&#65533;&#65533;3cxb 0&#65533;&#65533;K&#65533;"&#65533;&#65533;&#65533;&#65533;V&#65533;R>&#65533;r&#65533;Y&#65533;/&#65533;hY&#65533;a [p&#65533;{&#65533;&#65533;Y&#65533;.[&#65533;*&#65533;&#65533;&#15877;`0&#65533;`&#517;VX&#65533;&#65533;j*&#65533;J&#65533;&#65533;&#65533;&#65533;XX&#65533;&#65533;BLXHR	&#65533;N&#1540;M&#65533;&#65533;I&#65533;&#65533;I&#65533;&#65533;K&#65533;OX&#65533;&#65533;&#65533;4&#65533;&#65533;O&#65533;&#65533;&#65533;&#65533;##&#65533;&#65533;M&#65533;M&#65533;&#65533;&#65533;&#65533;&#65533;5*&#65533;\&#65533;&#65533;&#65533;.&#65533;kNUP&#65533;TP&#65533;&#65533;&#65533;&#65533;&#65533;i&#65533;&#65533;p&#65533;U&#65533;*V&#65533;&#65533;2VX&#65533;Qx&#65533;;&#65533;:&#65533;D&#65533;&#65533;QX&#65533;UhY@,&#65533;)&#65533;;&#65533;&#65533;&#65533;&#65533;&#65533;O&#65533;&#65533;&#65533;&#299;&#65533;&#65533;<&#65533; &#65533;I&#65533;K.O&#65533;&#65533;&#65533;&#65533;&#65533;i&#65533;&#65533;[&#65533;|&#65533;&#235;&#65533;k,&#65533;&#65533;&#65533;&#65533;&#65533;PX&#65533;&#65533;&#65533;&#65533;&#921;&#65533;&#65533;2<&#65533;+RX&#65533;&#65533;&#65533;M&#65533;M&#65533;D &#65533;F&#65533;V&#1578;}&#65533;&#65533;I&#65533;&#65533;&#65533;R_&#65533;&#65533;!&#65533;"&#65533;J&#65533;"&#65533;O&#65533;&#65533;&#65533;&#65533;&#65533;&#65533;kZ&#65533;&#65533;x&#65533;T&#65533;&#65533;&#65533;&#1604;=&#65533;&#65533;&#65533;&#65533;&#65533;&#65533;&#65533;&#65533;@&#65533;8S)&#65533;0h&#65533;@?3&#65533;&#65533;&#65533;S&#65533; ;&#65533;&#1536;&#65533; TAT&#65533;XD 
h&#65533;&#65533;&#65533;&#65533;&#65533;s1&#65533; 	&#512;&#65533;#&#65533;1&#65533;&&#65533;&#65533;&#65533;W&#65533;&#65533; %&#65533;+&#65533;&#65533;+8U.&#65533;!&#65533;&#65533;&#65533;@&#65533;8&#65533;
9c&#65533;&#65533; &#65533;S<&#1344;=&#65533;"&#65533;@&#65533;&#65533;HHF&#65533;VL#&#65533;&#65533; &#65533;X_&#257;&8=XFBAB&#65533;&#65533;ll%A&#65533;Vp&#65533;@ ?&#65533;&#65533;@&#65533;QHn&#65533;&#65533;&#65533;&#65533;&#65533;&#65533;p&#65533;=&#65533;z&#1347;<&#65533;&#65533;t&#65533;&#65533;?&#1667;s&#65533;w\H)X&#65533;&#65533;&#65533;&#65533;&#65533;q&#65533;%&#65533;@&#65533;&#65533;&#65533;7&#65533;&#65533;&#65533;&#65533;>&#65533;Gh#&#65533;$qi;&#65533;&#65533;&#65533;%&#65533;m&#65533;a&#65533;&#65533;8%&#65533;}6&#65533;&#65533;I&#65533;&#65533;P&#65533;&#65533;<&#65533;&#1105;5`$`b&#65533;&#65533;5&#65533;$A&#65533;&#65533;5%)&&#65533;$&#65533;aa!&#65533;00Jq% Q+&#65533;$`&#65533;&#65533;p{&#65533;&#65533;h&#65533;]&#65533;&#65533;L&#1347;&#65533;&#65533;&#65533;&#65533;&#1093;&#65533;&#65533;&#1849;&#65533;QA]`?&#65533;&#65533;&#65533;&#65533;&#65533;&#65533;&#65533;&#858;;&#65533;[&#65533;	eOUX&#65533;&#65533;c&#65533;B&#65533;V&#65533;.&#65533;&#65533;&#65533;}yS&#65533;&#65533;&#1347;&#1523;&#65533;V&#65533;&#65533;[&#65533;&#65533;&#65533; &#65533;y&#65533;X0(&#1918;&#484;.&#65533;i&#65533;r&#65533;Q&#65533;&#65533;N&#65533;M&#65533;M&#65533;&#65533;J&#65533;4G&#65533;&#65533;I&#65533;K&#65533;L&#65533;&#65533;M]&#65533;&#65533;\&#1397;&#65533;U]&#65533;%&#65533;4&#65533;4&#65533;&#65533;&#65533;&#65533;&#65533;L&#65533;&#65533;&#65533;&#65533;O&#65533;]&#65533;&#65533;Q &#65533;^&#65533;M&#65533; &#65533;&#65533;&#65533;b&#65533;&#65533;&#65533;Ms&#65533;K&#65533;&#65533;JH<h&#65533;&#65533;&#65533;&#65533;&#65533;&#65533;Q8&#65533;,\&#65533;&#65533;&#65533;&#65533;X&#65533;<&#48938;S &#65533;&#65533;-&#65533;&#65533;T&#65533;T8U&#65533;=&#65533;#&#65533;&#1619;R&#65533;=&#65533;&#65533;&#65533;&#65533;&#1433;&#65533;&#30254;&#65533;&#65533;\&#65533;&#65533;]&#65533;&#65533;&#65533;&#65533;U&#65533;&#65533;/ &#1390;T&#1130;&#65533;*&#65533;&#65533;&#65533;T(&#65533;Q&#65533;&#65533;&#836;L`&#65533;C&#65533;&#65533;OH&#65533;3&#65533;(&#65533;&#65533;?&#1955;&#65533;&#32987;&#65533;&#65533;&#65533;&#1703;E)&#65533;&#65533;*~&#65533;L&#1513;&#65533;&#65533; ?&#65533;%&#65533;3&#65533;^&#65533;a&#65533;:&#65533;&#65533; &#65533;&#65533;&#65533;&#65533;2&#65533;&#65533;4&#65533;	&#65533;BT)v)&#65533;)"&#65533;&#65533;&#1136; 
&#65533;&#65533;X&#65533;Z&#65533;&#65533;P&#65533;(c36ch&#65533;	&#65533;"0&#65533;&#65533;`&#65533;h&#65533;!&#65533;&#65533;)&#65533;b	h&#65533;&#65533;&#65533;>$&#65533;,&#65533;H&#65533;&#65533;&#65533;(&#65533;r2'/&#65533;!&#1185;B&#65533;N&#65533;H&#65533;Z&#65533;&#65533;=&#355;&#65533;b&#65533;7f&#65533;I&#65533;&#65533;&#65533;&#65533;&#65533;)b!&#1048;4&#65533;#&#65533;;&#65533;h&#65533;A(Xv&#65533;@H>BW@&#65533;&#65533;k&#65533;&#65533;&#65533;e&#1744;&#65533;&#65533;&#65533;Fw&#65533;&#65533;x&#65533;W=x&#65533;; f&#65533;P&#65533;o&#65533;5{uf;`Y	&#65533;$a$I&#65533;#&#65533;&#65533;&#65533;&#65533;7&#65533;IXR&#65533;&#1827;>&#675;[ZZ$YY&#65533;&#65533;QJYJ&#65533;H&#65533;[&xVJ6%I&#65533;&#65533;&#65533;4&#65533;;&#1187;&#65533;&#65533;&#65533;&#65533;Hp&#65533;&#65533;`Y~&#65533;&#454;d&#65533;$&#65533;HaZ&#65533;fs6&#65533;&#65533;%-&#613;&#65533;h}kZ&#65533;&#65533;&#454;|&#65533;&#65533;&#65533;RxO&#859;&#65533;]0&#65533;&#625;&#65533;i&#65533;R&#65533;&#65533;z*&#65533;&#65533;&#65533;&#65533;&#65533;`&#65533;/&#65533;[?&#1194;&#65533;&#1762;?&#65533;R&#65533;&#65533;&#65533;&#801;[&#65533;&#65533;&#65533;&#65533;&#65533;NR&#65533;O&#65533;&#65533;&#65533;&#65533;&#65533;!=j&#65533;&#65533;&#65533;&#65533;&#65533;`&#65533;&#65533;&#65533;R&#65533;
Q&#65533;&#65533;&#65533;&#65533;&#65533;W`= &#65533;.&#65533;&#65533;O(NM&#65533;&#65533;K&#65533;T{MJ&#65533;L&#65533;L&#65533;&#65533;&#65533;u&#48302;&#65533;&#65533;&#65533;&#65533;4&#65533;&#65533;4&#1572;J&#65533;&#65533;&#387;<M&#65533;N&#65533;\&#1468;&#65533;&#65533;&#894;&#1412;&#65533;&#65533;&#65533;N&#65533;&#65533;i&#65533;vlQh&#65533;T<O&#65533;&#65533;m&#65533;U&#65533;&#65533;G&#65533;#6-&#65533;&#65533;3&#65533;&#65533;?@/&#65533;&#65533;O&#65533;&#65533;S&#65533;h&#65533;c\&#30725;&#65533;9&#65533;&#65533;j&#65533;M&#65533;&#65533;d&#65533;]&#65533;^+&#65533;&#65533;&#65533;&#65533;j&#65533;&#65533;&#65533;&#65533;j&#65533;
M&#65533;&#65533;<&#65533;&#65533;&#65533;&#65533;R&#65533;&#65533;+&#65533;&#65533;&#65533;&#65533;&#65533;m/*&#65533;&#65533;mt_&#65533;&#65533;&#65533;&#65533;J&#65533;/
&#65533;F&#65533;
&#65533;&#65533;H&#65533;lC&#65533;N&#65533;&#1468;U&#65533;O&#65533;&#65533;&#65533;U&#65533;&#65533;&#65533;&#65533;O&#873;&#65533;&#65533;&#65533;&#65533;u&#65533;&#796;&#65533;&#65533;t&#999;f&#65533;&#65533;-MH&#65533;q-&#65533;F&#65533;M&#65533;^&#65533;M&#65533;&#65533;&#&#65533;&#65533;4N&#65533;|&#65533;9&#65533;&#65533;/&#65533;&#65533;1 &#65533;&#65533;5&#65533;B&#65533;&#65533;B&#65533; &#65533;\&#65533;U>m&#65533;:&#65533;&#65533;p&#65533;&#65533;&#65533;( '&#65533;&#65533;  &#65533;&#65533;h&#65533;&#65533; &#65533;
,&#65533;;%"[&#65533;&#65533;3&#65533; 
&#65533;T&#65533;&#65533;&#560; (8&#65533;+&#1026;.&#65533;'X&#65533;
P&#768;&#65533;&#65533;&#65533;&#65533;x <&#65533;&#65533;&#65533;S=S"&#65533;&#65533;6mSg
8&#65533;&#65533; &#65533; &#65533;&#65533;UON4&#515;@&#65533;k&#65533;Vn&#65533;&#65533;[&#65533;e&#65533;&#65533;&#65533;@7&#65533;nCW&#65533;PWe^fB&#65533;F&#65533;&#65533;&#65533;p&#65533;{&#65533;:&#547;&#65533;&#65533;&#65533;&#1589;B&#65533;&#65533;h&#65533;&#65533;&#65533;&#65533;s&#65533;$O&#65533;&#65533;&#65533;r&#65533;%&#65533;&#65533;&#65533;L&#65533;t8&#65533;X5&#65533;&#65533;\&#45974;&#65533;h&#65533;X&#65533;&#65533;&#65533;&#65533;u^'&#65533;O&#65533;&#65533;O'&#65533;V&#65533;&#65533;&#65533;Ltv&#65533;&#65533;tYagWggW9yv &#65533;&#65533;&#547;U&#65533;H&#65533;&#65533;&#65533;"&#65533;&#65533;&#65533;&#65533;6!&#65533;&#65533;i;YHzu4&#65533;PX&#65533;&#65533;&#65533;Z&#65533;&#65533;&#65533;&#65533;a[0&#65533;&#65533;I\&#65533;&#65533;&#65533;&#65533;A&#65533;&#46941;9&#65533;&#65533;
]&#65533;*&#65533;j`TjT&#65533;a&#65533;&#65533;\Mx&#65533;M&#65533;&#65533;&#65533;j&#65533;&#65533;&#65533;&#65533;&#65533;&#65533;QPl&#65533;&#1860;&#65533;&#65533;&#65533;&#65533;&#65533;~&#65533;&#65533;>&#65533;D&#65533;&#65533;~n&#65533; &#65533;+ &#65533;&#1765;&#900;K&#65533;Q&#65533;?]&#65533;&#65533;y&#65533;&#65533;Q&#65533;&#65533;&#7940;&#65533;&#65533;&#1815;?&#65533;K`&#65533;J&#65533;&#1444;y&#65533;N&#65533;t&#1863;Wl&#65533;S&#65533;M8&#65533;&#65533;kk&#65533;V&#65533;&#1396;&#65533;&#65533;&#65533;z&#65533;&#65533;&#65533;&#65533;_^&#65533;&#1926;G&#65533;F&#65533;&#65533;8,&#65533;,&#65533;&#65533;4&#65533;A&#65533;2&#65533;&&#65533;&#65533;Tp&#65533;'&#65533;&#65533;&#65533;&#65533;n&#65533;&#32388;&#65533;[&#65533;&#65533;&#65533;&#65533;&#65533;&#65533;&#65533;NWx&#65533;&#65533;&#65533;a&#65533;w&#65533;.&#65533;J&#65533;&#65533;&#65533;&#65533;&#65533;L&#65533;&#65533;&#65533;	&#65533;|
N&#65533;&#65533;&#65533;`&#65533;&#65533;&#65533;&#579;&#65533;	v_T&#65533;&#65533;&#65533;4&#65533;	&#65533;[&#65533;m&#65533;'&#65533;L&#65533;VC&#65533;B&#65533;Ah&#65533;JHz&#65533;&#65533;[&#65533;&#65533;MQ }&#65533;_#&#65533;&#65533;&#65533;&#65533;&#65533;\&#435;&#65533;&#65533;&#65533;&#65533;&#1823;g&#65533;&#65533;&#65533;&#65533;E&#65533;&#65533;&#65533;/h&#65533;=0F&#65533;&#65533;L&#65533;]&#65533;&#65533;&#65533;Ix&#65533;G&#564;MX8&#65533;&#65533;&#65533;&#65533;&#65533;&#65533;&#65533;&#65533;&#65533;`B'
"&#65533;BK~&#65533;
&#1536;&#65533;&#65533;"&#65533;&#65533;&#65533;&#65533;[ F> I&#65533; 8 &#65533;8 P&#65533;:&#65533;&#65533;C
:&#65533;\&#65533;&#65533;&#65533;	&`&#65533;@&#65533;.l&#65533;&#65533;&#65533;(\&#65533;l&#65533;&#1189;&#65533;"8@&#65533; &#65533;&#65533;"\&#65533;(&#65533;!D@ &#65533;&#65533;(&#65533;,N&#65533;8&#65533;&#65533;&#331;,L &#65533;`&#65533;&#65533;P&#65533;!H&#65533;h&#65533;&#991;>|&#65533;>|&#65533;&#65533;=&#65533;g&#65533;&#65533;={&#65533;&#1561;S&#65533;9v&#65533;&#817;&#65533;&#65533;:v&#65533;&#65533;&#65533;x.&#65533;w#&#65533;&#65533;&#65533;&#65533;o&#65533;q&#65533;o7m&#65533;Tn'N7q&#65533;&#1193;S&#65533;&#65533;]&#65533;u&#65533;4f&#65533;&#65533;&#927;&#65533;&#65533;&#65533;k'Nj7&#65533;&#65533;&#65533;&#65533;{7&#65533;&#592;W&#65533;&#65533;cW&#65533;&#65533;&#65533;&#65533;&#65533;&#65533;&#908;&#65533;&#65533;f&#1504;c&#65533;A|&#65533;p&#65533;&#65533;&#65533;&#65533;'vu&#65533;&#65533;l&#507;&#65533;;t+{~&#65533;]&#923;6m&#65533;&#65533;&#65533;t&#65533;&#877;W&#65533;~&#65533;&#65533;c&#65533;&#179;&#65533;&#65533;&#65533;'&#65533;&#65533;&#65533;
*&#65533;&#65533;-&#65533;&#65533;b,&#65533;&#65533;&#65533;&#65533;+&#65533;&#65533;K+&#65533;&#65533;"&#65533;-&#65533;&#65533;B&#65533;,&#65533;&#65533;K.&#65533;&#65533;&#65533;&#65533;-&#65533;&#65533;&#139;&#65533;&#65533;&#546;&#65533;-&#65533;&#65533;2&#65533;+&#65533;&#65533;B&#65533;&#65533;6&#65533;&#65533;(&#65533;&#65533;&#65533;I'&#65533;drI%&#65533;LR&#65533;%&#65533;x&#65533;(&#65533;pB	%&#65533;lJ)&#65533;x&#65533;&&#65533;&#65533;I(&#65533;lyJ)&#65533;&#65533;&#65533;&#65533;+&#65533;&#65533;&#65533;J*&#65533;&#65533;&#65533;+f&#65533;2&#24944;P&#65533;J+&#65533;&#65533;&#65533;
+&#65533;&#65533;&#65533;&#669;&#65533;&#65533;r&#65533;(&#65533; &#65533;	&&#65533;d&#65533;&#65533;%N"&#65533;&#65533;%&#65533;y&#65533;&#65533;&#65533;\B&#65533;&ARR	&&#65533;Pb&#613;&#65533;R&#65533;&#65533;&#65533;&#65533;V&#65533;&&#65533;pB(&#65533;&#65533;B&#65533;	'&#65533;h&#168;&#65533;&#65533;f2j&#65533;&#65533;nj&#65533;&#65533;?&#65533;&#65533;&#65533;%&#65533;0&#65533;&#65533;!&#65533;&#1041;&#65533;_&#65533;&#65533;z&#136;$NZZ&#65533;&&#65533;|&#65533;I'&#65533;&#65533;&#65533;&#65533;&#65533;^;J)&#65533;l&#611;&#65533;&#65533;@+-&#65533;&#65533;&#65533;&#65533;&#15904;D&#65533;&#65533;'[r&#65533;	&#65533;&#65533;n&#65533;&#65533;'@F&#65533;&#65533;&#65533;&#65533;H&#65533;&&#65533;h&#10815;&#65533;L&#65533;&#65533;&#65533;&#65533;&#65533;&#65533;&#65533;&k&#65533;/'&#65533;2&#65533;&#65533;C\&#65533;&#65533;&#65533;N&#65533;&#65533;$&#65533;,&#65533;!&#65533;&#65533;&#65533;G!&#65533;DRd&#65533; 9&#65533;$'&#65533;\$&#658;&#65533;&#65533;#&#65533;8&#65533;&#65533;&#65533;1C"I$&#65533;4&#65533;#&#65533;0&#65533;H#/?	&#65533;EB&#65533;Ha4&#65533;4&#65533;0DQ&#65533;G&#65533;(I$WG&#65533;&#65533;&#65533;V"&#65533;d,&#65533;6&#65533;&#1027;6&#65533;}C1&#65533;@&#65533;&#65533;M5&#65533;
*&#65533; 7
(&#65533;&#65533;&#65533;`@&#65533;F`dA&#65533;&#65533;&#65533;`	&#65533;&#1080;X&#65533;@&#65533;7&#65533;&#65533;,@&#65533;!|&#65533;AEX&#65533;AW &#65533;&#65533;&#65533; t &#65533;	/&#65533;&#65533;B
-&#65533;&#65533;&#65533;Y\&#65533;Z1&#65533;(p 0@&#65533;H&#65533;&#65533;.Ph&#65533;&#65533;D&#65533;0&#65533;	$&#65533;0&#65533;	,&#65533;&#65533;B	"x&#65533;A&#65533;`&#65533;&#65533;&#65533;D}`&#65533;u &#65533;&#65533;}&#65533;&#65533;u&#65533;E&#65533;_&#65533;&#1985;&#65533;yz&#65533;FGaq&#65533;'y&#65533;&#65533;h&#65533;c&#65533;&#65533;&#65533;/&#65533;&#65533;&#65533;&#65533;_&#65533;'&#65533;6&#65533;aj@C&#65533;&#1049;&#65533;t3&#65533;y-&#65533;&#65533;/$&#65533;p&#65533;&#65533;&#65533;';&#1295; #B&#560;P&#65533;&#65533;;&#65533;j&#65533;9d&#65533;&#65533;%&#65533;z&#65533;&#65533;&#65533;&#65533;&#65533;&#65533; Wh&#65533;&#65533;&#65533;&#1105;&#65533;_&#65533;&#65533;&#65533;&#65533;&#65533;':M|&#65533;u&#65533;&#65533;&#65533;&#65533;TS&#65533;_B&#65533;@&#65533;&#65533;5&#65533;qC&#65533;@A&#1400;!&#65533;d&#65533;&#65533;(&#65533;q&#65533;l@R&#65533;nt
V&#290;&#65533;&#65533;+L&#65533;&#65533;]h&#65533;8&#65533;*\a&#65533;V&#65533;&#65533;#&#65533;&#65533;Z&#65533;&#9262;&#65533;&#65533;*LQ&#65533;y&#65533;&#65533;&#65533;$'I&#23179;=&#65533;d&#65533;&#65533;&#296;&#65533;%&#65533;N`&#65533;I&#65533;&#65533;&#65533;(4Q&#65533;&#65533;Ib&#65533;&#65533;&#65533;&#65533;&&#65533;&#65533;&#65533;"&#65533;@E)&#65533;e&#65533;VT&#65533;&#65533;$!9&#65533;T&#65533;B&#65533;&#65533;&#65533;%/&#65533;t&#65533;w]bRCb&#65533;*5MNY&#65533;`&#65533;&#65533;&7&#65533;9KWF&#65533;&#65533;&#65533;$	&#65533;&#65533;
K%&#65533;&25)"&#65533;,&#65533;&#65533;(&#65533;F$&#65533;&#65533; &#65533;&#65533;&#65533;&#65533;9L&#65533;&#65533;&#65533;Y&#65533;EOFe3&#65533;&#65533;j&#65533;&#65533;6!$&#65533;a*&#65533;&#65533;,&#65533;&#65533;&#65533;N"!j0[&#65533;&#65533;&#1643;^&#65533;m&#65533;#B&#427;&#65533;~&#65533;&#65533;H&#65533;!&#65533;&#65533;&#65533;4&#65533;#e&#65533; 1&#65533;DM&#166;&#65533;HT,1&#65533;H8&#65533;&#65533;Hi>&#65533;&#65533;&#65533;@&#65533;gB]*S3&#65533;&#65533;2B&#65533;&#65533;Ka&#1387;&#65533;&#65533;g&#65533;8&#65533;!&#65533;&#65533;UD&#65533;&#65533;&#65533;\{D &#65533;&#65533;&#65533;&#65533;&#65533;{"X&#65533;	r&#65533;*l&#65533;{&#65533;!&#65533;&#65533;D,"h&#65533;,&#65533;p&#65533;&#65533;@ &#65533;&#65533;
k&#1574;&#65533;&#65533;JQ&#65533;bY&#65533;O&#65533;&#65533;H* &#65533;`o&#65533;&#65533;( &#65533;4 &#65533;`&#65533;&#65533;d&#65533;6&#65533; @L &#1545;&#65533;2"&#65533;(`&&#65533;}&#65533;&#65533;R&#65533;&#65533;&#65533;&&#65533;&#65533;	d&#65533;-Xa
X&#514;&#65533; &#65533;&#65533;&#65533;&#65533;r&#65533;&#65533;l#&#65533; 8 &#65533;@H r&#65533;&#65533;Q/(&#65533;&#65533;P &#65533;&#65533;^ #oPL&#65533;<&#65533;-{&#65533;&#65533;&#65533;&#65533;&#65533;|&2 &#65533;q&#65533;&#65533;&#65533;E;4&#65533;&#65533;&#65533;H&#65533;S&#65533;&#65533;&#65533;&#65533;Mo&#1843;&#65533;3&#65533;&#65533;&#65533;&#58992;p"&#65533;&#65533;	&#65533;&#65533;1|a&#65533;I&#65533;&#65533;&#65533;X2&#65533;&#65533;/&#65533;C&#65533;P&#65533;.'&#65533;_h&#65533;2@!&z&#65533;&#65533;G&#65533;&#65533;|/&#65533;&#65533;ow&#65533;&#65533; "&#65533;&#65533;x(0&#65533;LC&#65533;&#65533;/	&#65533;&#1985;:uh&#65533;&#65533;P0&#65533;!mHC$&#65533;a8&#65533;&#65533;&#65533;0&#65533;&#1896;&#65533;&#65533;&#1027;R&#65533;
@&#65533;&#65533;NvJ&#65533;^&#1122;X&#65533;B&#65533;&#65533;dd&#65533;-f&#65533;@&#65533; &#65533;&#65533;&#65533;I&#65533;&#65533;R?&#65533;O'&#65533;N&#65533;`&#65533;&#65533;f&#65533;&#65533;&#65533;F&#65533;r&#65533;&#65533;&#65533;(D1&#65533;Q&#65533;&#65533;&#65533;&#65533;&#65533;&#65533;Q1jRL&#65533;Ov&#65533;s$W&#65533;&#65533;;E&#65533;F&#65533;&#65533;b5&#65533;G&#65533;&#65533;R&#65533;
&#65533;&#65533;p&#65533;kM&#65533;z&#65533;&#65533;v&#65533;&#65533;		k&#65533;
&#65533;&#65533;&#65533;&#65533;LKj2&#65533;&#65533;Tk&#1182;6&#65533;?&#65533;&#65533;&#65533;lg&#65533;PW	&#65533;O?&#65533;Av&#65533;[&#65533; &#65533;&#65533;&&#65533;2&#65533;&#65533;&#1565;&#65533;&#65533;&#65533;,d7&#65533;"&#65533;U&#65533;*"&#65533;&#1670;Y&#65533;$a&#1246;&#65533;&#65533;&#65533;w]DP3VB&#65533;&#65533;HwU&#65533;Zo&#65533;&#65533;]&#65533;&#65533;&#65533;!&#1402;&#65533;&#65533;GD&#65533;	1q&#65533;+&#167;&#65533;&#65533;&#65533;d&#65533;2&#65533;&#65533;&#1996;x&#65533;&#65533;xUo&#65533;I&#65533;bD!B&#65533;&#65533;&#65533;&#65533;G;k8'&#65533;iT&#65533;.&#65533;&#65533;/[^s&#65533;&#65533;&#65533;&#65533;4h5&#65533;&#65533;#&#65533;`&#65533;&#65533;&#65533;n) &#65533;&#65533;X0A
`P&#65533;&#16391;>&#65533;&#65533;&#65533;C&#65533;0$ a8P&#65533;&#65533;&#65533;&#65533; &#65533;-P
&#65533;&#129;&#65533;u&#65533;!&#65533;&#65533;&#65533;N`&#65533;6`&#65533;, &#65533;&#65533;dq&#65533;k T&#65533;Z&#65533;&#65533;r&#65533;^`&#65533;H HoE@&#65533;|u&#65533;&#65533;&#65533;NP&#65533;&#65533;&#65533;[&#65533;&#65533;&#65533;@*A4Y&#65533;&#65533;&#65533;&#65533;x&#65533;&#65533;&#65533;&#200;.0&#65533;`o&#65533;
&#65533;
&#65533;&#65533;H&#65533;&#65533;30&#65533;&#65533;X&#65533;&#65533;&#1938;c&#65533;}&#65533;K`&#65533;&#65533;&#65533;&#65533;&#65533;X&#65533;&#65533;&#65533;&#65533;w&#65533;&#65533;&#65533;&#65533;&#65533;)qk2|&#65533;&#65533;&#632;&#65533;.&#65533;Ia&#65533;eX&#65533;.&#65533;&#65533;&#65533;!&#65533;E&#65533;&#65533;&#65533;C &#65533; &#65533;}	&#65533; }&#65533;G&#65533;A&#65533;&#65533;= }&#65533;_&#65533;&#65533;&#65533;&#65533;P&#65533;P&#65533;[&#65533;&#65533;W&#1559;&#65533;&#65533;&#65533;&#65533;&#65533;a &#65533;O&#65533;&#65533;&#65533;E	F&#65533;&#65533;&#65533;&#1784;&#65533;&#65533;A&#65533;&#65533;&#65533;A&#65533;&#65533;F&#65533;Pu&#65533;`&#65533;&#65533; UB&&#65533;I&#65533;&#65533;&#65533;.&#65533;)&#65533;&#65533;&#770;,&#65533;&#65533;+4&#65533;+(R-PaR&#65533;#&#834;&#65533;&#65533;I&#65533;&#65533;&#65533;&#65533;-&#65533;&#65533;&&#65533;
&#65533;&#65533;69&#65533;&#65533;&#65533;&#1194;&#65533;
&#65533;l&#1679;&#65533;S<&#65533;J&&#65533;&#65533;&#65533;&#65533;t&#65533;(&#65533;!(lR(&#65533;&#65533;)&#65533;&#65533;"&#65533;B&#65533;&#65533;&#65533;*&#65533;* S:T&#65533;&#65533;&#65533;D&#65533;&#65533;t&#65533;H&#65533;&#65533;&#65533;#j#fM&#65533;M&#65533;&#65533;L&#65533;&#65533;&#65533;&#65533;&#65533;U&#65533;&#65533;4&#181;&#65533;!,\&#65533;&#65533;]!B!&#65533; &#65533;&#65533;>&#65533;&#65533; (\!B B-v&#65533;&#65533;E!\ &#65533;&#65533;t&#65533;[&#792;&#65533;&#65533;Yp&#65533; B&#65533;!\2&&#65533;.2#"&#65533;&#65533;&#65533;&#65533;,&#65533;4&#65533;b&#65533;&#65533;)&#65533;P&#65533;&#65533;U\>M#6r&#65533;&#65533;&#866; 0#3B&#65533;q&#65533;!&#540;5R&#65533;5&#65533;K9&#65533;V&#65533;#5&#65533;&#65533;5bc&#65533;0B&#65533;&#65533;6&#65533;&#65533;&#65533;&#65533;L&#65533;&#65533;&#65533;&#65533;&#65533;&#65533;6B&#65533;&#65533;P&#65533;FQ&#65533;&#65533;&#65533;&#65533;&#65533;S<1d&#65533;&#65533;L&#65533;&#65533;L&#65533;&#65533;&#65533;&#1356;S&0(&#65533;@&#65533;$
h&#65533;&#1804;&#65533;U&#65533;&#65533;A\&#65533;&#65533;&#65533;~&#65533;<&#65533; A&#65533;&#65533;,&#65533;a&#65533; S&#65533;d&#65533;&#65533;ky&#65533;Pz&#65533;@l `E&#65533;&#65533;AxA&#65533; \@L@&#1284;&#65533;-@Omi&#65533;dY&#65533;0V4@8 L&#65533;H&#65533;&#65533;&#65533;E&#65533;&#65533;&#65533;&#65533;P0&#65533;&#65533; $&#65533;tAP&#65533;<&#65533;&#65533;E&#65533;&#65533;L&#65533;&#65533;t&#65533;&#65533;i=^&#65533;@
&#65533;&#65533;P&#65533;l&#65533;&#65533;b&#65533; &#65533;&#65533;P&#65533;&#65533; <&#65533;&#65533;A&#65533;A&#65533;&#65533;F&#65533;=&#65533;`&#65533;X&#65533;&#65533;t&#65533;0&#65533;&#65533;&#65533;&#65533;gJ&#65533;&#65533;f&#65533;&#65533;Fwp&#65533;&#65533;E&#65533;Y&#65533;&#65533;&#65533;Fa&#65533;-&#65533;t&#65533;&#65533;UQ&#65533; &#1431;qn 0&#65533;Wr&#65533;W&#65533;&#65533;&#65533;&#65533;A|&&#65533;&#65533;&#65533;|&#65533;&#65533;q&#65533;&v&#65533;fs6&#65533;Y&#65533;X&#65533;&#65533;r6&#65533;}&#65533;`yPvYq&#65533;Xr&#65533;g&#65533;&#65533;&#65533;|!&#396;&#833;{LF&#65533;g>&#65533; &#65533;&#65533;g'2&#65533;
&#65533;&#65533;H&#65533;&#65533;I&#65533;&#65533;&#65533;&#65533;&#65533;&#65533; &#65533;&#65533;&#65533;	&#65533;@h,,&#65533;,&#65533;&#65533;&#65533;x&#65533;)Z/&#65533;&#65533;'&#65533;K&&#65533;&H&#65533;P&#65533;&#1264;&#65533;&#65533;N&#1767;XB% &#65533;%&#65533;&#65533;&#625;&#65533;&#65533;d
&#65533;J&&#65533;&#65533;L
&#65533;X
'&#65533;B&#65533;&#65533;	+(&#65533;+&#65533;)&#65533;B&&#65533;L&#65533;&#65533;\&#65533;"&#65533;>&#65533;&#65533;)B5&#65533;b]&#65533;c-&#65533;/&#65533;b-
B&#65533;&#65533;E&#65533;&#65533;4 &#65533;&#65533;" &#65533;'[&#65533; &#65533;bW4&#65533;&#65533;r&#65533;W&#65533;&#65533;~&#65533;&#65533;a&#65533;&#65533;E&#65533;k@&#65533;&#65533;&#65533;&#65533;&'0#[Dg&#65533;."c&#65533;Q&#65533;&#65533;%&#65533;]%&#65533;VE\!&#65533;9&#65533;&#65533;&#65533;]&#65533;&#65533;&#65533;b"&#65533;[&#65533;&#65533;&#65533;&#65533;&#65533;&#65533;"3&#65533;&#65533;4*&#65533;&#65533;r&#65533;5.&#65533;&#65533;.&#65533;&#65533;&#65533;L&#65533;~&#65533;]Yj&#65533;&#65533;T'&#20345;T&#65533;&#65533;&#65533;&#65533;&#65533;&#65533;&#65533;c&#65533;0&#65533;]&#22226;&#65533;&#65533;P&#65533;&#65533;&#65533;h&#11428;&#65533;&#65533;-&#65533;&#65533;U&#65533;&#65533;I&#65533;NQB&U&#65533;&#65533;&#65533;S&#65533;O	&#65533;&#65533;@b&#65533;@	&#65533; 
&#65533;@&#1885;@&#1893;&#65533;&#65533;&#65533;Pt&#65533;&#65533;A^V&#65533;&#65533;&#65533;&#65533;&#65533;MS&#65533;&#65533;&#65533;&#65533;Q&#65533;@&#65533;$b&#65533;&#65533;pV`&#65533;P@&#65533; &#1550;&#65533;A&#65533;&#65533;&#65533;H&#65533;&#65533;@,&#65533;l&#65533;&#65533;&#65533;f@ee@C`&#65533;&#65533;&#65533;	x <&#65533;H&#65533;&#65533;N&#65533;L&#65533;4&#65533;UfD@@&#65533;] &#65533;O
&#65533;&#65533;P&#65533;0&#65533;&#65533;@&#65533;&#65533;&#65533;&#65533;x&#65533;&#65533;j&#65533;&#65533;`&#65533;&#65533;&#65533;&#65533;&#65533;O&#65533;&#65533;0&#65533;T&#65533;l&#65533;&#65533; E&#65533;&#65533;&#65533;&#65533;T&#65533;q&#65533;\&#65533;V&#65533;&#65533;z&#65533;&#65533;&#65533;&#65533;q&#1687;0&#65533;g{&#65533;&#65533;]&#65533; * &#65533;&#1560;l &#65533;&#65533;&#65533;E&#65533;&#65533;P&#65533;&#65533;&#65533;&#65533;&#65533;&#65533;&#1826;X&#65533;&#65533;&#25381;&#65533;h&#65533;&#65533;&#65533;&#65533;&#65533;&#65533;e&#65533;&#160;&#65533;&#65533;&#65533;|1`&#65533;HF&#65533;&#65533;O&#65533;&#65533;&#65533;{6`&n&#65533;&#65533;&#65533;&#65533;w&#65533;X4&#65533;[ &#65533;&#65533;&#65533;&#65533;}&#65533;EQgi~G96&#65533;&#65533;&#65533;&#65533;&#65533;W&#6318;_xn&#65533;&#65533;&#332;&#65533;&#65533;W#l&#65533;&#65533;&#65533;&#65533;&#65533;&#65533;I+&#65533;Y ^H&! U!E&#65533;@&#65533;0&#65533;(&#65533;	"&#65533;p&#65533;&#1306;N&#65533;%\B$$&#65533;&#65533;%U&#65533;&#65533;&#65533;&#65533;%&#65533;&#65533;&#668;&#65533;&#65533;L&#65533;&#65533;T&#65533;&#65533;&#65533;JN=&#65533;$`B'&#65533;&#65533;*&#1243;]+&#65533;B'&#65533;&#65533;\&#65533;&#65533;4&#65533;!&#65533;&#65533;&#65533;A&#65533;@&#65533;^&#65533;&#65533;P&#65533;&#65533;&#65533;Fh&#65533;Pf&#65533;z&#65533;r&#65533;j&#65533;&#65533;&q&#65533;&#65533;&#65533;a&#65533;f@F&#65533;&#65533;&#65533;c&#65533;A&#65533;&#65533;&#65533;&#65533;Q&#65533;|&#65533;/^&#65533;]n&#65533;&#65533;&#65533;6n&#65533;&#65533;&#65533;4~&#65533;:~&#65533;5f&#65533;R&#65533;&#65533;&#65533;&#65533;L&#65533;&#65533;&#65533;&#65533;K&#65533;&#65533;&#65533;q&#65533;C&#65533;.&#65533;&#65533;&#65533;&#65533;
&#65533;&#65533;cW][])&#65533;&#65533;p&#65533;&#445;\&#65533;&#65533;[@&#65533;S&#1020;K)\&#65533;&#65533;H&#65533;&#65533;Jj&#65533;&#65533;&#65533;"&#65533;&#65533;[&#65533;&#65533;L&#65533;D&#65533;S&#65533;P&#65533;&#65533;&#65533;\(&#65533;&#65533;@a&#65533;&#65533;&#1747;&#65533;U'&#65533;+(&#65533;k%&#65533;
 &#65533;&#320;A&#65533;&#65533;,@&#65533;r9&#65533;8&#65533;&#65533; Va&#65533; P&#65533;&#65533;&#65533;&#65533;$&#65533;&#65533;	&#65533;&#65533;&#65533;&#65533;&#65533;
&#65533;d&#65533; d&#65533; t&#65533;&#65533;&#65533;9v&#65533;9B&#65533;&#65533;&#65533;&#65533;&#65533;<&#65533;E&#65533;&#65533;t@$mQf&#65533;&#65533;&#65533;
&#65533;&#65533;d&#65533;&#65533;fyN&#65533;MW&#65533;&#65533;&#65533;an&#65533;X&#65533;&#65533;|&#65533;	AT<&#65533; 
h&#65533;["&#65533;LWM&#65533;;&#65533;&#65533;&#65533;FT &#65533;&#65533;&#65533;@&#65533;eD&#65533;&#65533;D&#65533;l&#65533;&#65533;V&#65533;&#65533;&#65533;&#65533;&#65533;&#65533;&#65533; &#65533;pYg%&#65533;|q)&#65533;&#65533;?&#65533;F&#65533;p&#65533;&#65533;m&#65533;&#65533;F&#65533;t&#65533;&#65533;&#65533;A&#65533;FC`~R4&#65533;&#65533;D&#65533;[&#65533;F#&#65533;L&#65533;,&#65533;&#65533;)&#65533;A&#65533;&#65533;G&#65533;&#65533;C&#65533;&#65533;&#65533;&#65533;EF&#65533;&#65533;q &#65533;&#65533;&#65533;rn&#65533;W &#65533;&#65533;&#65533; pL&#65533;^&#65533;&#65533;h&#65533;4J&#65533;G&#65533;s&#65533;iYp &#65533;&#65533;&#65533;u)Y&#65533;.L&#65533;&#65533;&#65533;&#65533; &#65533;&#65533;[ F'&#65533;&#65533;&#65533;H&#65533;&#65533;&#65533;&#65533;&#1602;&#65533;B&#65533;	&#65533;&#1182;&#65533;!0	&#1704;&#65533;B*&#777;&#65533;&#65533;Z&#65533;pB*&#65533;T&#65533;N&#65533;&#65533;&#65533;X&#65533;&#65533;-KE&#65533;*z&#65533;4&#65533;&#65533;&#65533;L&#65533;&#65533;/&#65533;&#65533;S&#65533;@JV&#678;I&#65533;.&#65533;&#65533;&#65533;(&#65533;&#65533;#p&#65533;!&#65533;" &#65533;i&#65533;&#65533;g&#65533;&#65533;~&#65533;&#65533;&#65533;q&#65533;et&#65533;&#65533;&#65533;{&#65533;&#65533;&#65533;I&#65533;s&#65533;D&#65533;e&#65533;&#65533;f&#769;n&#65533;v&#65533;&#65533;&#65533;p&#65533;&#65533;T&#65533;pw&#65533;0T&#65533;&#65533;|&#65533;g&#65533;&#65533;nt&#65533;.{&#65533;.W !&#65533;&#65533;&#1774;rXq&#65533;3&#65533;&#65533;&#65533;&#65533;&#65533;<&#65533;&#65533;P&#65533;&#684;P&#65533;&#65533;~&#65533;&#65533;[*"&#65533;9.&#65533;&#65533;&#65533;M&#65533;&#65533;]&#65533;]&#65533;&#65533;&#353;&#65533;&#65533;&#65533;&#1770;T&#65533;&#65533;eg)Xd&#65533;&#65533;)&#65533;&#65533;&#65533;&#65533;&#65533;&#931;w&#65533;2j&#65533;2WQ&#65533;U&#65533;&#65533;2&#1699;8j-&#65533;&#65533;&#65533;&#65533;x,&#65533;&#65533;&#65533;@	p&#65533;r
&#65533;&#65533;	&#65533;@+&#65533;44&#65533;8&#65533;&G&#65533;LA0A&#65533;&#65533;k&#65533; &#65533;&#65533;&#65533;&#65533;&#65533;&#65533;&#24125;&#65533;@&#65533;p&#65533;+&#65533;&#65533;&#65533;&#65533;&#65533;&#65533;|@d&#65533;&#65533;&#65533;$\5
,&#65533;-&#65533;&#65533;HuD&#65533;&#65533;&#65533;l&#65533;f}&#65533;P&#65533; A&#65533;&#65533;&#65533;@H&#65533;&#65533;	&#65533;&#65533;&#65533;&#65533;m&#65533;jE&#65533;&#65533;&#65533;&#65533;m&#65533;o&#65533;&#65533;e &#65533;&#65533;&#65533;:&#65533;&#65533;-&#65533;>&#65533;1&#65533;Pt&#65533;T&#65533;&#65533;&#65533;k&#65533; &#1881;&#65533;&#65533;r&#65533;&#65533;&#65533;&#65533;7w&#65533;&#65533;&#65533;@h&#65533;A44v&#791;&#65533;t&#65533;4&#65533;&#65533;X@n0&pZp)T&#65533;uy&#65533;X&#65533;f&#65533;"0&#65533;&#65533;MK`u&#65533;&#65533;2&#65533;&#1586;f&#65533;&#65533;[tL&#65533;J;&#65533;&#65533;&#65533;{&#65533;y&#65533;&#1775;&#65533;g&#65533;7&#65533;&#65533;EZ&#65533;&#65533;"?&#65533;i&#65533;&#65533;&#65533;&#65533;&#65533;1&#65533;Y&#65533;ntF&#65533;c&#65533;&#65533;n&#65533;&#65533;&#65533;&#65533;&#65533;&#65533;s+&#65533;&#65533;&#65533;&#65533;x&#763;&#65533;&#65533;&#65533;%t&#65533;h&#65533;&#59575;&#65533;&#65533;q&#65533;&#65533;}Z;}&#65533;&#65533;xC&#65533;&#65533;&#65533;&#65533;&#65533;&#65533;&#65533;&#65533;&#1537;\&#65533;B%&#65533;Z)&#65533;&#65533;&#65533;&#130;&#65533;&#65533;&#615;&#607;AH&#65533;&#65533;R&#65533;&#65533;I&#65533;Y&#65533;0&#65533;&#1206;&#65533;&#65533;&X&#65533;kK&#65533;&#65533;&#65533;b&#65533;&#65533;&#65533;&#65533;W# &#65533;&#65533;&#1007;&#65533;w&#65533;i&#65533;&#65533;&#65533;&#1179;S&#65533; &#65533;&#65533;z&#65533;&#65533;D	)&#65533;a&#65533;&#65533;Yj&#65533;H'T&#65533;=&#65533;&#65533;*.\!`|&#65533;&#65533;&#1555;&#65533;d&#65533;&#65533;&#65533;A&#1643;}p&#65533;T&#65533;oL&#65533;&#65533;aQVo&#65533;&#65533;&#65533;&#65533;&#65533;p&#65533;&#65533;&#65533;g&#65533;&#65533;j&#1025;&#1678;;X&#65533;O20&#65533;&#65533;:&#65533;&#65533;/
B])&#65533;*v&#65533;&#65533;&#65533;#^&#65533;#&#1463;&#65533;&#567;&#864;&#65533;H&#65533;U [&#65533; &#65533;*&#65533;"&#65533;&#65533;&#65533;W1jX&#65533;y&#65533;R&#65533;)n&#1364;&#65533;"W&#65533;&#65533;&#65533;s&#65533;&#65533;&#65533;&#65533;&#65533;&#65533;/&#65533;&#65533;&#65533;&#65533;i&#65533;&#65533;)&#65533;}&#65533;W&#65533;/&#65533;2&#65533;w&#65533;&#65533;8&#153;&#65533;uY&#65533;w3?&#65533;&#65533;""&#65533;@&#1821;o&#65533;@P&#65533;&#65533;@&#65533;88A<&#65533;&#65533;7A0&#65533;AM&#65533;&#65533;d&#65533;M)sO&#65533;&#65533;&#65533;&#65533;&#65533;&#65533;N.E&#65533; W&#1884;&#65533;&#65533;S &#65533;&#65533;&#65533;&#65533;&#65533;wD&#65533;@&#65533;&#65533;&#65533;D&#65533;P&#65533;D&#65533;&#65533;Q&#65533;EH&#65533;'Dx&#1584;&#65533;C&#65533;,X&#65533;&#65533;&#4230;!>d&#65533; &#65533;&#65533;*T&#65533;&#65533;rBL&#65533;0t&#65533;&#65533;&#65533;&#65533;!O&#65533;,!&#65533;F&#65533;"D8&#65533;&#65533;$h a&#65533;Zl&#65533;&#65533;&#65533;Z?P&#1400;&#65533;D'4&#65533;I&#65533;&#65533;-^&#65533;82&#65533;=}&#65533;&#65533;&#65533;&#65533;&#65533;O&#65533;>&#65533;&#65533;&#65533;[&#65533;&#65533; A&#65533;&#65533;1|&#65533;&#991;&#65533;~ 5&#65533;&#65533;.^&#65533;t&#65533;R&#65533;[&#65533;r&#65533;{&#65533;&#65533;&#65533;&#65533;gO]&#850;)s&#65533;s&#65533;od?|B&#65533;&#65533;GOh&#65533;uM&#238;&#65533;&#65533;&#65533;i&#397;&#65533;&#65533;&#65533;&#65533;&#65533;&#65533;&#65533;/D&#65533;&#65533; ?w&#65533;&#65533;3Z&#65533;&#65533;>&#65533;M&#65533;N&#795;&#65533;c&#65533;&#65533;v&#65533;\&#65533;<&#65533;?&#65533;&#65533;H&#65533;>x&#65533;&#1329;&#65533;&#1853;x&#65533;z&#65533;&#65533;&#65533;x&#65533;&#65533;9p&#65533;&#825;&#65533;&#65533;7&#1576;{./>&#65533;c&#65533;9&#65533;H&#65533;;&#65533;&#65533;&#65533;&#65533;&#65533;=
&#65533;:&#65533;8#6&#3587;&#65533;&#65533;&#65533;&#65533;RL)&#65533;RNQ%&#65533;SV&#65533;&#65533;W\i&#65533;YQEVXA%VV9&#65533;QD&#65533;"C&#65533;&#65533;SRQ&#65533;P4&#65533;D&#65533;GA$&#65533;@&#65533;x&#65533;,a&#65533;&#65533; h:&#1540;#.&#65533;AdDa&#65533;H i&#65533;&#65533;7&#65533;D&#65533;I(&#65533;&#65533;&#65533;K4&#65533;&#65533;L8&#65533;dTTAVZ9&#65533;&#65533;Q&#51474;I"Y&#65533;&#65533;C9&#272;&#65533;B&#65533;#K;&#34307;&#65533;N&#1899;&#65533;&#65533;:&#65533; <9&#1928;&#65533;&#65533;T;upU:&#65533;9B&#65533;&#65533;9&#65533;H&#65533;U8&#65533;&#65533;M&#65533;&#205;7&#65533;&#65533;6&#65533;8&#65533;d&#65533;m#&#65533;P&#65533;&#65533;&#65533;6&#65533;p&#65533;	&#65533;p&#65533;?9Xe0&#65533;=&#65533;&#65533;R<&#65533;FmN&#65533;&#65533;&#65533;:&#65533;5&#1326;!Cy&#65533;]E&#65533;t&#65533;EidyY$&#65533;I+=&#65533;14F&#65533;&#65533;3&#65533;3&#65533;>,5&#65533;&#65533;E&#65533;`&#65533;[&#65533;&#65533;`&#65533;X;&#823;	'&#1795;&#65533;.&#65533;&#65533;5&#65533;&#65533;&#65533;R&#65533;&#65533;kl;&#65533;&#65533;l&#65533;&#65533;:Y;v	9&#65533;A&#65533;&#65533;&#65533;:&#65533;JD !&#65533;^&#65533;&#65533;"&#65533;x&#65533;"&#65533;p&#65533;!&#65533; Bz&#1025;^&#65533;a^@&#65533;&#65533;\H&#65533;&#65533;&#65533;T(&#65533;&#65533;&#65533;ja&#65533;&#65533;J&#65533;&#65533;,P&#65533;5&#65533;M&#65533;/&#65533;|&#65533;@2DRD1&#65533;8&#65533;hB&#65533;0p&#65533;&#65533;	B&#65533;`&#65533;@&#65533;&#65533;&#65533;> &#65533;$&#65533;&#65533;0P)r2&#65533;`&#65533;&#65533;*&#65533;&#65533;8@&#65533;'&#65533;"L&#65533;<&#65533; &#65533;&#65533;Jj&#65533;&#65533;&#65533;`t&#65533;&#1894; &#65533;a%@&#65533;&#65533;&#65533;5&#65533;&#65533;&#65533;&#65533;j_ B@&#65533;p &#65533;&#65533;4&#65533;&#65533;,/&#65533;&#65533;&#65533;&#65533;:&#65533;mL&#65533;&#775;&#65533;/&#438;C&#65533;&#65533;&#65533;&L &#65533;&#65533;&#65533;@<&#65533;?.&#65533;_0&#65533;W&#65533;&#65533;{&#65533;&#65533;s&#65533;W&#65533;>&#65533;&#65533;Z&#65533;&#65533;x8&#65533;&#572;&\&#65533;;&#65533;}&#65533;W&#65533;&#65533;&#65533;E2&#65533;;&#65533;`x&#65533;-&#65533;L(6w&#65533;L&#65533;&#65533;$&#65533;t]&#65533;&#65533;&#65533;&#65533;_&#217;&#1080;&#65533;b&#65533;&#65533;&#65533;&#65533;&#65533;&#65533;`&#65533;zhO&#65533;&#65533;0&#65533;&#65533;;	&#65533;&#237;&#65533;x+[&#65533;I&#65533;&#65533;&#65533;U&#65533;&#65533;r&#65533;&#65533;&#65533;>&#65533;&#65533;J&#65533;&#65533;P&#65533;&#65533;T&#65533;"&#65533;c&#65533;N&#65533;U&#65533;E'"E(>&#65533;Nt&#65533;&#65533;E&#65533;pt
Qh&#65533;&#65533;p&#318;!&#65533;&#65533;&#65533;Av&#65533;&#65533;h&#65533;B&#65533;?L&#65533;1hD!*&#65533;6=&#65533;N&#65533;&#65533;&#65533;$&#65533;JX&#65533;&#65533;&#65533;&#65533;%6&#1097;=m&#65533;&#65533;(&#338;e(D)&#65533;&#65533;&#65533;%$&#65533;&#65533;C,&#65533;o}&#65533;&#65533;a<&#65533;&#65533; &#65533;&#65533;&#65533;&#65533;&#65533;&#65533;acy&#65533;Uxn&#65533;&#65533;Ui&#65533;S&#65533;
U&#65533;~u*)&#65533;a&#65533;o&#65533;V&#65533;Y&#65533;7$sxO&#65533;&#287;]&#65533;&#1308;&#65533;V&#65533;&#65533;&#65533;&#65533;pj&#65533;&#65533;IPn~&#65533;&#65533;,&#65533;RK&#65533;&#65533;&#65533;qR&#65533;B "_i&#65533;"&#175;de#;&#65533;&#65533;&#65533;&#65533;,u&#65533;TOl&#391;&#65533;&#65533;R>bz&#65533;&#65533;"&#65533;1&#65533;|&#65533;5&#65533;&#65533;X&#65533;DF&#65533;&#65533;&;&#1665;&#65533;J&#65533;>&#65533;&#65533;&#65533;%5&#65533;q^&#65533;I &#65533;
1&#65533; @&#65533;&#65533;&#65533;&#65533;B&#65533;A~@&#65533;#&#65533;JP&#65533;z&#65533;&#65533;`-8&#65533;&#65533;&#65533;^&#65533;&#65533;&#65533;k(P&#65533;	H 6&#65533;q&#65533;l-&#65533;
\&#65533;&#65533;`&#65533;&#65533;&#65533;&#65533; &#65533;&#65533;]&#65533;L&#65533;&#65533;&#65533;E@"&#65533;&#65533;C&#65533;@&#65533;@&#65533;@0&#65533;&#65533;&#65533;&#65533;&#65533;&#65533;-&#65533;<&#65533;\&#65533;#A&#65533;&#658;&#65533;&#580;&#65533;&#65533;P&#65533;&#65533;&#65533;&#65533;Eq&#65533;&#65533;&#65533;&#65533;&#65533;&#65533;N&#65533;s	xW&#1206;x|&#65533;&#65533;V@b&#65533;&#65533;P.H  `&#65533;L&#65533;&#1043;&#65533;	&#65533;&#65533; &#65533;uH&#65533;&#65533;&#65533;&#65533;%AWk=+%c&#1845;&#65533;,&#65533;&#65533;AB&#65533;c&#65533;3Q&#65533;L&#65533;8SB&#65533;z&#65533;&#65533;8'D&SL!&#65533;&#65533;$&#65533;&#65533;&#65533;&#65533;&#65533;<Z@
&#65533;Tn&#65533;&#65533;{&#787;&#65533;&#65533;&#65533;&#65533;&#65533;&#65533;&#65533; &#65533;\&#65533;l}&#65533;!&#65533;&#65533;8&#65533;&#65533;&#527;d&#1413;&#65533;&#65533;&#65533;&#65533;&#65533;&#65533;&#65533;&#65533;`3Q&#65533;&#65533;P/}&#65533;|&#65533;&#65533;&#1037;e&#65533;&#65533;&#1027;&#65533;&#65533;+X&#65533;J\&#65533;|&#65533;8&#65533;&#65533;&#65533;&#65533;Z$&#65533;)Xt
A&#65533;r&#65533;&#65533;Z&#65533;*t&#65533;"A&#65533;&#65533;B&#65533;&#65533;
1&#541;&#65533;+%	H0&#65533;R&#65533;&#65533;^l&#65533;&#65533;&#65533;ZW0&#461;"&#65533;e&#65533;F<N&#65533;&#65533;S%0&#65533;&#65533;J&#65533;9&#65533;P&#65533;&#65533;I&#65533;&#65533;O)&#65533;&Z&#65533;&#65533;# &#65533;b&#65533;&#65533;&#65533;"&&#65533;&#65533;CB&#668;Y(-&#65533;(&#1092;g&#65533;&#210;$&#65533;&#65533;&#65533;&#65533;g&#65533;&#65533;&#65533;B&#65533;)}
B&F&#65533;&#65533;8&#65533;,&#65533;&#65533;&#65533;[&#65533;&#65533;&#65533;S&#65533;s&#65533;V&#65533;&#788;&#65533;w&#1200;&#65533;U&#65533;&#2007;&#65533;V|:&#65533;M~&#65533;"&#65533;&#65533;&#65533;A4&#65533; 6+_
&#65533;Z&#65533;B&#65533;_^L&#65533;&#65533;&#65533;/&#65533;{A&#65533;K&#65533;\&#65533;([|&#65533;&#65533; &#65533;&#65533;&#65533;`&#65533;/&#65533;&#65533;d&#65533;_&#1789;|9&#65533;&#65533;&#65533;-C4&#65533;&#65533;&#65533;&#65533;&#65533;0&#65533;&#65533;&#65533; "(&#65533;T&#65533;&#834;&#65533;@>&#65533;Z&#65533;`!&#65533;&#65533;5&#65533;` &#65533;&#65533;&#65533;Om&#65533;\0&#65533; ,ac&#65533;\&#65533;&#65533;&#65533;&#1632;O]A.&#65533;H&#65533;)%&#65533;&#65533;&#65533;.*&#1402;&#65533;|{&#65533;!);&#65533;&#65533;
Dx&#65533;:&#65533;&#65533;&#65533; 7&#65533;&#65533;b&#65533;&#65533;l&#65533;&#65533;=&#65533;W&#65533;&#65533;&#65533;&#65533;&#65533;j !&#65533;&#65533;$&#65533;@&#65533;&#65533;&#65533;&#65533;vw0&#65533;&#65533;0 &#65533;X@*&#65533;
.&#65533;&#65533;&#65533;=&#65533;&#65533;&#65533;HH2$&#65533;6&#65533;&#65533;&#302;&#65533;N8p&#65533;&#65533;&#65533;&#65533;~&#65533;u&#65533;DDB&#65533;&#65533;&#65533;o&#65533;&#65533;&#65533;!&#65533;&#65533;&#65533;C$~&#65533;.B&#65533;L).&#65533;&#65533;&#65533;7&#65533;&#65533;&#65533;&#65533;b&#65533;,&#65533;&#232;&#65533;&#65533;@&#65533;m=&#65533;&#65533;-&#65533;2&#65533;&#65533;A&#65533;&#65533;d&#65533;&#65533;&#65533;&#65533;&#65533;&#65533;&D&#65533;Hr&#65533;+`&#1291;{&#65533;0W>&#65533;&#65533;&#65533;O&#65533;&#65533;*&#65533;&#65533;ENB&#65533;&#65533;Jx%&#65533;&#65533;g&#65533;s`&#65533;~;&#65533;&#65533;&#65533;&#41440;7&#65533;AkX&#65533;&#65533;`&#65533;4&#65533;a{&#65533;&#65533;F&#65533;C&#876;&#65533;3&#65533;6&#65533;&#510;&#65533;&#65533;H&#398;LI&#65533;L&#65533;VAG|DG&#65533;&#65533;&#65533;j&#65533;HA&#1704;&#65533;h&#65533;F&#65533;&#65533;8a&#65533;t&#65533; &#324;&#65533;&#65533;&#65533;&#65533;&#65533;(&#65533;oA[&#65533;&#65533;&#65533;&#65533;&#65533; )&#65533;0&#65533;8A&#65533;&#65533;&#65533;&#65533;&#65533;f&#65533;q0T$z&#65533;Ua&#65533;Pa>!&#65533;&#65533;l&#65533;&#65533;&#1022;&#65533;|&#65533;&#65533;&#65533;Z&#65533;D>&#65533;#8 (&#65533;&#65533; &#65533;&#65533;&#65533;zH&#65533;&#65533;iV
>$&#65533;>&#65533;&#65533;p&#1174;&#65533;V&#65533;&#65533;&#65533;8&#22384;&#65533;&#65533;v&#65533;&#65533;IA>&#65533;&#65533;&#65533;&#65533;DH;`&#65533;&#65533;&#65533;&	&#65533;E&#65533;&#65533;eR(e&#65533;&#65533;&#65533;d&#65533;&#65533;&#65533;P&#65533;.*F&#65533;F*&#65533;.d &#1027;&#65533;&#65533;,&#65533;&#65533;C&#65533;&#65533;)+&#65533;&#65533;&#65533;&#1446;/9&#1669;&#65533;<P&#65533;&#65533;&#65533;8&#65533;&#65533;L&#65533;*&#65533;BpGQ&#65533;Jf)&#65533;&#65533;h&#65533;!0&#65533;&#65533;&#65533;L&#65533;T &#65533;F&#65533;J&#65533;N V&#65533;j6&#65533;&#65533;&#65533;&#65533;b&#65533;&#65533;6&#65533;r&#65533;`&#65533;&#65533;&#1570;&#65533;Q&#65533;p
6&#65533;&#65533;ft&#65533;&#65533;&8&#65533;&#65533;@&#65533;&#65533;&#1605;o&#65533;&#65533;+&#65533;e&#65533;L&#65533;&#65533;&#65533;&#65533; 	n mH&#65533;kd@x@B&#65533;k
&#65533;Z&#65533;N &#65533;"&#65533;4&#65533;&#65533;Bgt&#65533;&#65533;&#65533;&#65533;P&#65533;( )&#65533;&#65533;8&#65533;)B%B&#65533;sj&#65533;$&#65533;Jn%0&#65533;"J&#65533;^&#65533;Kn$JBd&#65533;v&#65533;&#65533;&#65533;&#65533;&#65533;b&#65533;Z &#65533; &#65533;&#65533;a&#65533;&#65533;f&#65533;A&#65533;l&#65533;m&#65533;_"C&#65533;&#65533;'&#2033;&#65533;&#65533;&#65533;&#65533;&#65533;]&#65533;P(&#65533;J*f>1+&#65533;c&#65533;`&#65533; &#65533;&#65533;&#65533;&#65533;9&#65533;]&#65533;,/R&#65533;@)
&#65533;k&#65533;&#65533;L&#65533;"0&#65533;&#65533;&#65533;JJfL&#1146;<&#65533;P0&#65533;&#65533;/&#65533;i&#65533;&#65533;&#65533;&#65533;z&#65533;'&#65533;&#65533;&#65533;&#65533;&#65533;&#65533;H
G&#65533;dH&#65533;c-&#65533;&#65533;&#65533;&#65533;&#65533;&#65533;&#65533;&#65533;&#65533;@&#65533;&#65533;&#65533;&#65533;&#65533;&#65533;&#65533;&#65533;&#65533;&#65533;&#65533;&#65533;o]&#65533;&#65533;&#65533;&#397;  pRd&#442;&#65533; [aGL!&#65533;h&#65533;&#65533;&#65533;&#65533;LH&#65533;H&#65533;L&#65533;Da.&#65533;&#65533;&#65533;R&#65533;&#65533;|d&#65533;&#65533;&#65533;&#65533;*E0x:&#65533;(i$A&#65533;&i*&#65533;O&#65533;&#65533;&#65533;Da&#147;&#65533;1&#65533;&#65533;2&#65533;&#2028;;&#65533;IL&#65533;&#65533;p&#65533;&AJ&#65533;o&#65533;&#65533;F&#65533;AxISD4&#65533;#>R@&#65533;#@r&#65533;&#65533;&#65533;ED&#65533;c&#856;&#65533;P&#65533;&#65533;-&#65533;T&#944;Z &#65533;&#65533;&#65533;h&#65533;DV&#65533;C?&#65533; Z&#65533;&#65533;tEX&#65533;(&#65533;$\&#65533;&#65533;-&#587;&#65533;&#65533;J&#65533;&#65533;3>#&#65533;^&#65533;s(5&#65533;J&#65533;,e&#65533;&#65533;&#65533;&#65533;&#65533;&#65533;Bj&#65533;&#65533;k &#65533;k&#65533;"&#65533;&#65533;&#65533;&#65533;6&#65533;&#65533;	&#65533;&#65533;&#65533;&#250;\N&#65533;hI&#65533;&#65533;++A(&#65533;r(&#65533;]&#65533;&#65533;&#65533;&#65533;_&#65533;L#&#65533;(&#65533;i(a.&#65533;&#1920;	T&#65533;&#65533;&#65533;D &#65533;&#65533;<&#65533;&#65533;D&#65533;|Nhj&#65533;d&#65533;O&#65533;1&#65533;b@b&#65533;R&#65533;&#65533;&#65533;&#65533;&#65533;&B&#65533;B@&#65533;&#425;&#65533;&#65533;&#65533;&#939;F`&#65533;&#65533;a)&#65533;&#65533;&#65533;&#65533;eM&#65533;Q(eTK&#1024;,s&#65533;@&#65533;&#65533;d&#65533; &#65533;
k&#65533;tP+Br `&#65533;  q,&#65533;%&#65533;.f
L@&#65533;&#65533;6&#65533; #;&#65533;&#65533; `&#65533;&#65533;n&#65533;n&#65533;qV&#65533;8`$9 $&#1806;+&#65533;&#65533;r0`&#65533;"&#65533;`R#P&#65533;N&#65533;&#65533;&#65533;^&#65533;&#65533;&#65533;&#65533;`'ym&#65533;&#65533;&#65533;>!	&#65533;&#65533;(&#65533;6&#65533;&#1006;&#65533;&#65533;&#65533;&#65533;`&#65533;&#65533;'5&#65533;&#65533;&#65533;&`&#1621;]&#65533;t&#65533;&#65533;&#65533;&#65533;&#65533;`a&#65533;e&#65533;&#65533;&#65533;&#65533;G2&#65533;&#65533;nl&#65533;2&#65533;&#65533;4H&#1904;o&#65533;_&#65533;&#65533;&#65533;&#65533;&#148;J&#65533;&#65533;?&#65533;&#65533;&#65533;)a7&#65533;&#65533;#&#65533;"	'&#65533;^&#65533;S0&#65533;+&#65533;~&#65533;1&#65533;&#65533;`&#65533;G&#65533;&#65533;&#65533;&#65533; 	&#65533;&#65533;
&#65533;&#65533;
&#65533;@&#65533;&#65533;dl&#65533;F&#65533;FQL&#65533;&#65533;&#65533;	&#65533;&#65533;&#65533;&#65533;hH$I&#65533;hE&#65533;&#65533;`&#65533;X&#65533;E0
eGz&#65533;G&#65533;&#65533;&#65533;h@&#65533;HD!B&#65533;.a&#65533;&#65533;'&#65533;R&#65533;*O&#65533;5)&#65533;s^&#1508;&#65533;&#65533;N&#65533;XP&#65533;:&#65533;vpmAAT&#65533;D&#65533;&#65533;,p&#65533;VI&#65533;s`P8!&#65533;D&#65533;q5A8&#65533;s)&#65533;E&#655;<&#65533;i?&#65533;0&#284;&#65533;=&#65533;&#65533;&#65533;@&#517;4S&#65533;@&#65533;$&#65533;&#675;	&#1731;&#65533;"(&#65533; &#65533;&#65533;&#65533;v%&#65533;~H&#65533;&#65533;&#681;&#65533;#&#65533; &#65533;@&#65533;&#65533;&#65533;Vv&#65533;v+
&#65533;(&#65533;3F6&#65533;B&#65533;&#65533;&#65533;&#65533;*&#65533;Obp&#65533;,A&#65533;a&#65533;&#65533;&#65533;a&#65533;3&#65533;&#65533;gS&&#65533;X6&#65533;j&#65533;H3oF&#65533;q%E^&#65533;u(o&#65533;_&#65533;&#65533;_F0	&#65533;Eo)/~;&#65533;'&#65533;7	Kpp&#65533;&#65533;_&#65533;~&#65533;&#65533;&#65533;&#65533;w&#65533;z&#65533;$!&#65533;
!j&#65533;6&#65533;&#65533;&#65533;N/ %<'&#65533;:&#65533;&B&#65533;[S&#65533;&#65533;E`R&#65533;\ m&#65533;f&#65533;q&#65533;&#65533;h&#65533;&#65533;lP&#65533;&#65533;y&#65533;H &#65533; !|&#65533;%&#65533;`&#65533;9&#65533;uM&#65533;&#65533;]7&#65533;A&#65533; 3&#65533;@N&#65533;&#65533;	&#65533; &#65533;*&#65533;[&#65533;&#65533;&#65533;&h9X&#65533;(p&#65533;!E&#65533;t@`2@T`&#65533;&&#65533;&#65533;&#65533;&#65533;&#65533;&#65533;vD&#65533;&#65533;&#65533;&#65533;Y&#65533;&#65533;4&#65533;&#18350;6&#65533;!&#65533;Z&#65533;5+ &#32128;'*v&#65533;JV&#65533;&#65533;&#65533;&#65533;&#65533;&#65533;&#65533; &#1813;&#65533;]&#65533;&#65533;8&#65533;&#65533;4&#1375;&#65533;&#65533;&#65533;@&#65533; .
&#65533;^&#65533;X&#65533;"&#65533;&#65533;Z&#65533;&#65533;&#65533;&#65533;8&#65533;&#65533;&#65533;n4&#65533;`S&#65533;&#65533;&#65533;Y6ec&#65533;R&#65533;&#65533;&#65533;&#65533;&#65533;&#65533;&#65533;#/&#65533;
&#65533;([&#65533;&#65533;+&#65533;&#65533;>Q0&#65533;S]91Iv&#65533;@&#65533;83!&#65533;&#65533;&#65533;&#65533;R|3gC&#65533;|&#65533;&#65533; &#65533;`&#65533; 	&#65533;&#65533;
&#65533;&#65533;&#65533;&#65533;)&#65533;O&#65533;&#65533;&#65533;&#65533;d&#65533;u&#65533;b&#65533;&#65533;&#65533;&#65533;v;!z&#65533; &#65533;&#65533;b&#65533;`A6u&#65533;&#65533;&#788;&#65533;&#65533;wdm=&#65533;&#65533;2&#65533;*&#65533;Q@0dgf!&#65533;:&#1224;&#65533;&#65533;]&#65533;`t&#65533;`(I;9&#65533;B&#65533;5Ia<G&#65533;E&#65533;d&#65533;8a(&#65533;&#65533;$&#65533;l&#65533;:	&#65533;!&#65533;^&#65533;&#1224;&#65533;ce<C@f(S&#65533;	&#65533;&#65533;&#65533;=V&#65533;&#65533;&#19008;&#290; &#65533;&#65533;&#65533;0@&#65533;c.&#65533;g&#65533;&#65533;&#65533;&#65533;&#65533;&#65533;A5&#65533;D&#65533;&#65533;ZF&#65533;~&#65533;,&#65533; &#65533;`&#65533;&#65533;&#65533;6&#65533;9&#65533;&#65533;|&#65533;1R&#65533;&#65533;J:O6A&#65533;&#65533;D&#65533;/&#65533;{&#65533;F}&#65533;H&#65533;H&#65533;&#65533;]&#65533;&#65533;&#65533;&#65533;&#65533;&#65533;&#65533;*&#65533;a&#65533;J&#65533;+&#65533;P	_&#65533;&#65533;7Z&#65533;&#65533;U&#65533;&#65533;+&#65533;&#65533;6+&#65533;-`&#65533;&#65533;&#65533;&#65533;&#65533;M&#65533;&#65533;:&#65533;LN"AJ&#65533;N$a&#65533;&#852;(&#65533;&#65533;&#65533;&#65533;>@&#65533;nKq&#65533;&#132;C&#65533;,&#65533;&#65533;&#65533;f&#1766;D`-&#65533;&#65533;V&#65533;[&#65533;1&#65533;&#65533;&#65533;&#65533;G&#65533;&#65533;&#65533;{&#65533;&#65533;@&#65533;M"!|&#65533;
_2{&#65533;&#65533;&#65533;&#65533;&#36175;&#65533;1&#65533;&#65533;&#1664;&#65533;&#65533;Z@mZ&#65533;[ykz 
&#65533;&#65533;R X&#65533;&#65533;&#65533;b$)'+\N?`!AGw&#65533;&#65533;(tfr&#65533;&#65533;&#65533;&#65533;&#65533;N&#65533;`b&#65533;[&#65533;%6&#65533;&#65533;M+t"&#751;&#65533;&#65533;&#65533;&#65533;&#65533;j&#65533;&#65533;&#65533;
&#65533; &#65533;&#65533;rK&#65533;4&#65533;!f=&#65533;&#65533;&#65533;&#65533;&#65533; &#65533;&#65533;&#65533;&#65533;&#65533;_V&#65533;g&#65533;&#65533;&#65533;L&#65533;#&#65533;&#65533;&#65533;L^i&#65533;^&#65533;&#65533;:&#65533;*)!&#65533;2&#65533;S{&#65533;:&#65533;&#65533;UV`&#65533;j&#65533;&#1525;/&#65533;k&#65533;d1U*&#65533;&#65533;Y5&#65533;&E&#65533;&#65533;j&#65533;&#65533;C=&#65533;C7 &#65533;iQ&#65533;]l|&#65533;&#65533;`&#65533;`	&#65533;F	&#65533;&#65533;&#65533;&#65533;`/&#65533;&#65533;&#65533;m&#65533;&#953;er&#65533;$&#65533;>J3&#65533;&#65533;&#65533;&#65533;&#65533;&#65533;FxQ\d&#65533;&#65533;s&#65533;&#65533;&#65533;lp&#65533;7&#65533;,&#65533;NZi]&#65019;'{&#65533;1o&#65533;&#1500;,)&#65533;E-&#65533;<&#65533;H&#65533;RD&#65533;&#65533;hl&#65533;lH<&#65533;&#65533;&#65533;D;&#65533;,&#65533;^Pr=&#65533;&#65533;&#65533;&#65533;&#65533;&#65533;,#&#65533;&#65533;&#65533;2\&#400;SDV&#618;&#65533;c&#65533;.a jBT&#65533;.&#65533;>&#65533;&#65533;&#65533;&#65533;\&#65533;^&#65533;%J
&#65533;&#65533;>`&#65533;&#65533;&#65533;&#65533;4P&#65533;`&#65533;Z4&#65533;D6&#65533;;&#65533;!&#65533;&#65533;&#65533;0O2a&#65533;&#65533;&#302;&#65533;v&#1892;&#65533;&#65533;&#65533;|&#65533;r&#65533;&#65533;&#1535;&#65533;&#745;&#65533;&#65533;P&#65533;/&#65533;&#65533;&#65533;~&#65533;_&#65533;&#65533;&#65533;S^&#65533;&#65533;&#65533;#&#65533;^4&#65533;&#65533;&#65533;&#65533;&#65533;&#65533;DA(&#65533;6%I&#65533;&#65533;d&#65533;&#65533;&#65533;&#65533;L^&#65533;&#65533;]&#65533;&#65533; &#65533;&#65533;"&#65533;;H@z&#65533;&#65533;@	&#65533; 
,&#65533;	p  G&#65533;&#65533;&#65533;"|&#65533;&#65533;&#162;g&#65533;gH&#65533;g&#65533;&#644;&#65533;&#65533; &#65533;| &#65533; 
&#65533; &#65533;&#65533;R|&#65533;*&#65533;&#65533;t(~&#65533;&#65533;&#65533;_&#65533;&#65533;j&#65533;z&#65533;&#65533;&#65533;&#65533;\8N&#65533;R ~`	&#65533;&#65533;	R5&#65533;*$&#65533;&#65533;$@$O&#65533;+&#65533;&#65533;&&#65533;&#65533;v `wb&#65533;Vkxznr&#65533;$&#65533;&#65533;g)<&#65533;8&#65533;d&#65533;&#48942;&#65533;3'&#65533;&#65533;W&#65533;&#65533;f &#65533;`	&#65533;`&#65533;&#65533;&#65533;~y&#65533;WR2`&#65533;&#65533;&#65533;!&#65533;&#65533;&#65533;`'g=&#65533;<&#65533;&#65533;&#65533;&#65533;&#65533;&#65533;
a&#65533;&#1472;&#65533; D&#65533;6&#65533;&#65533;&#65533;&#65533;e&#65533;&#65533;&#65533;&#65533;&#65533;/&#65533;>&#65533;H[&#65533;&#65533;&#65533;7&#65533;>V&#65533;&#65533;&#65533;]&#65533;S&#65533;B&#457;&#65533;&#65533;@&#65533;&#65533;&#65533;P&#65533;G,&#65533;/q&#65533;&#65533;&#65533;iO&#65533;J&#65533;&#65533;3&#65533;&#65533;n&#65533;//&#65533;J?&#65533;&#65533;&#65533; &#65533;&#65533;&#65533;  &#65533;&#65533;&#65533;&#65533;O&#65533;&#65533;&#65533;1&#65533;'!&#65533;&#65533;|&#65533;4$h&#1056;@&#1827;g&#65533;A@	F&#65533;sG&#65533;N&#65533;F&#65533;b&#65533;&#65533;&#65533;&#65533;V0[&#65533;&#65533;&#65533;&#65533;&#858;&#65533;L&#65533;*&#65533;S(Q&#65533;8]&#65533;Dt&#65533;#D&#65533;-Z&#65533;&#65533;&#65533;&#1255;P&#65533;2e&#65533;&#33892;H&#65533;&#65533;&#356;&#65533;R%L&#65533;:y
5&#65533;&#65533;YQ&#65533;>&#65533;"&#65533;&#65533;TOO&#65533;*9Jdh&#65533; B&#65533;"U"&#65533;u&#65533;&K&#65533;&#65533;&#65533;&#33825;&#65533;&#65533;@&#65533;&#1603;&#65533;:w"G&#65533;&#65533;&#65533;&#1550;c&#65533;t&#65533;&#65533;&#1644;Y&#65533;&#65533;xB&#65533;&#65533;&#65533;G&#65533;&#65533;{R&#65533;&#65533;9&#65533;;&#65533;&#65533;&#65533;X&#65533;&#65533;?&#65533;&#65533;&#65533;>&#65533;&#65533;`&#65533;&#65533;&#65533;a&#65533;&#65533;&#1779;U&#65533;F&#881;&#65533;&#65533;;&#65533;S&#65533;I&#65533;'&#65533;q&#65533;&#65533;g4&#65533;&#65533;@1"$&#35745;C&#65533;&	&#65533;$80&#65533;I&#65533;Y&#65533;&#65533;h&#65533;B&#65533;&#65533;*d&#65533;"D&#65533;\&#65533;&#65533;w&#65533;&#65533;_~&#65533;&#65533;w&#65533;~&#65533;w~&#65533;)&#65533;&#65533;!&#65533;H&#65533;H&#65533;P)r"&#65533;h&#65533;&#1988;>&#65533;&#517;&#65533;&#65533;&#65533;&#1284;&#65533;	&#1159;d&#65533;1&#65533; &#65533;T#4&#65533;&#65533;H$&#65533;&#519;cVW9Rc#&#65533;&#65533;&#65533;&&#65533;&#65533;&#65533;&#65533;\PA,@&#65533;	D&#65533;AG&#65533;&#65533;H&#65533;&#65533;&#65533;a&#65533;"&#65533;p&#65533;t&#65533;&#65533;x&#65533;!&#65533;&#65533;&#65533;&#65533;l&#65533;Ah&#65533;f&#65533;&&#65533;&#65533;CT&#65533;&#65533;Fn&#785;&#65533;&#65533;&#65533;G##&#65533;&#65533;&#65533;S&#417;&#65533;Q&#65533;&#65533;_&#65533;&#65533;2&#65533; &#65533;&#65533;G:&#65533;&#65533;&#65533;(&#65533;&#65533;&#65533;HT&#65533;D>&#65533;C
"l&#65533;$(&#65533;&#65533;,Y&#65533; &#65533;&#65533;t&#65533;L &#65533;
D0&#65533;&#65533;&#298;&#65533; $&#65533;Ap&#65533;k&#65533;&#65533;"&#65533;&#65533;@&#65533;&#65533;&#65533;
 P&#65533; &#65533;&#65533;"&#65533; 0&#65533;&#65533;g&#65533;&#65533;
$&#65533;&#65533;2&#65533;&#65533;X&#65533;!&#65533;d&#65533;&#65533;&#65533;&#65533;@j&#1539;&#65533; !&#65533;$t &#65533;TZ^y,FG\pC&#65533;R&#65533;X`&#65533;} r&#65533;x&#65533;%&#65533;q&#65533;&#65533;&#65533;&#65533;&#65533;&#65533;&#65533;G{&#65533;q&#65533;&#65533;&#65533;%H&#65533;&#65533;1&#65533;&#65533;&#65533;&#65533;7&#1244;bE9&#65533;7&#65533;&#65533;&#65533;Gx&#65533;Gt&#1537;Gjv&#1329;G &#65533;&#65533;G^A&#65533;x&#65533;UD&#65533;&#65533;[&#65533;&#65533;l9duAY&#65533;m&#65533;t\u&#65533;&#65533;\6H`+d&#65533;&#65533;&#65533;rowX&#65533;&#1058;&#65533;&#65533;w0&#65533;mh&#137;(&#65533;&#65533;&#65533;
*&#65533;&#65533;&#65533;
,&#65533;&#65533;&#65533;+&#65533;&#65533;by,&#65533;&#65533;K&#65533;&#65533;&#65533;(k&#65533;&#65533;&#65533;%^I&#65533;H&#65533;&#65533;&#551;&#65533;&#65533;&#65533;8&#65533;&#65533;&#65533;A&#65533;$&#65533;\b&#65533;$&#65533;\&#65533;&#65533;&#65533;p&#65533;I'&#65533;&#65533;r
*&#65533;&#65533;R&#65533;(&#65533;&#65533;&#65533;)&#65533;&#65533;&#65533;&#65533;&&#65533;H&#65533;&#65533;!&#65533;&#65533;&#65533;!&#65533;P"&#65533;$&#65533;X&#65533;	&&#65533;L&#65533;c$&#65533;8bb!&#65533;xWPMW&#410;cu`fYst&#65533;&#65533;gIwG&#65533;u&#65533;&#65533;2GD{_&#65533;e&#65533; &#65533;&#65533;&#65533;;I&#65533;pR&#65533;&#65533;<m:
&#65533;&#65533;&#65533;&#401;~&#65533;<&#65533;&#65533;&#65533;q&#144;&#65533;H&#259;&#65533;&#65533;9x&#65533;&#65533;&#65533;j&#65533;&#65533;&#65533;&#65533;F&#65533;&#65533;t&#65533;(
&#61191;&#65533;&#65533;&#65533;N|&#65533;&#65533;D#&#65533;&#65533;^B&#65533;&#65533; &#65533;5m&#519;&#65533;`&#65533;v&#65533;m&#521;&#65533;&#65533;&#65533;{&#65533;&#65533;&#65533;T(+&#65533;&#65533;,&#65533;&#65533;&#65533;&#65533;&#65533;)&#65533;&#65533;"&#65533;&#65533;&#65533;&#65533;&#65533;&#65533;Rt(&#65533;&#65533;`&#65533;&#65533;G*+&#65533;&#65533;&#65533;|&#65533;(;H&#65533;N&#65533;D&&#65533;&#65533;&#65533;&#65533;&#65533;$p&#65533;<&#65533;m&#65533;&#65533; a3<&#65533;1pf&#65533;&#65533;&#65533;&#65533;&#65533;@&#65533;@&#1025;`&#65533;&#65533; &#65533;&#65533;5&#65533;&#65533;&#65533;K&#65533;&#65533;&#65533;&#65533;=&#552;DV&#65533;`&#65533;&#65533;F&#65533;&#65533;P&#65533;(&#65533;&#65533;&#65533;&#65533;&#65533;G&#65533;*<LD&#65533;&#65533;S&#65533;D &#65533;AX&#65533;8&#65533;&#65533;&#65533;&#65533;>P&#65533;&#65533;&#65533;&#65533;j&#65533;
) &#65533;D&#65533;&\&#65533;&#65533;&#65533;@&#65533;&#65533;g&#65533;h@$P\&#65533;
&#65533;&#32818;<&#65533;*	8&#65533;&#65533;:@H`&#65533;"0&#65533;	T&#65533;B&#65533;&#65533;h &#65533; 
&#65533;&#65533;, &#65533; 
R&#65533;&#65533;&#65533;/x&#65533;n&#65533; dA&#65533;p&#65533;a&#65533;&#65533;&#65533;&#65533;&#65533;8;P&#65533;f&#65533;A&#65533;"Qki&#65533;&#65533;s&#65533;&#65533;&#1862;"&#65533;&#1605;&#65533;&#65533;2&#65533;&#65533;O&#65533;Y&#65533;
&#65533;&#65533;(&#65533;>&#65533;&#65533;&#65533;&#1458;"&#1196;?=t"R&#65533;&#65533;C&#65533;&#746;&#65533;O-S&#65533;Te4&#65533;&#65533;&#65533;&#65533;6&#65533;4%A&#65533;&#65533;$&#65533;&#65533;U&#65533;@&#65533;We&#65533;0&#65533;&#65533;-&#65533;&#65533;&#65533;yY&#65533;&#65533;?x,}T&#65533;^L+&#65533;&#65533;I,&#65533;&#65533;1 &#65533;&#65533;>&#65533;&#65533;&#65533;&#65533;&#65533;&#65533;X&#65533;&#65533;&#65533;a\&#65533;&#65533;&#65533;ap&#65533;J(&#65533;r&#65533;U&#65533;&#65533;&#65533;&#65533;&#65533;,$&#1482;W&#546;&#65533;&#65533;&#65533;,"&#1482;&#65533;x&#65533;ye9\8&#65533;&#65533;D&#65533;&#65533;&#65533;&#65533;p&#65533;&#65533;:Jdb&#65533;&#65533;K`&#65533;	&#65533;5&#65533;'&#65533;&#65533;&#65533;&#65533;&#65533;8VX&#1526;&#65533;K&#65533;(z&#1161;Nd&#65533;&#65533;XD! &#65533;?&#65533;F&#65533;&#65533;^(&#65533;[iH&#65533; &#65533;&#65533;&#65533;&#65533;g&#65533;&#65533;72&#65533;&#65533;&#65533;g&#65533;k&#65533;9&#65533;&#65533;s&#65533;_G&#65533;c_&#65533;&#65533;&#65533;kc[&#65533;uV	&#65533;&#65533;7&#65533;CE&#65533;I&#65533;&#1007;V&#65533;pBj&#177;m&#65533;`&#65533;&#65533;f &#65533;"A&#65533;&#65533;&#65533;&0A&#65533;d&#65533;&#65533;&#65533;&#65533;&#65533;-&#65533; Q&#65533; &#65533;?!J!&#65533;6&#65533;&#65533;x&#65533;et&#65533;&#65533;&#65533;&#65533;&#65533;D%&#65533;.	&#65533;
&#65533;&#65533;&#65533;F}&#65533;&#65533;&#65533;&#65533;&#65533;&#65533;&#65533;&#65533;&#65533;&#1547;@&#65533;&#65533;F&#65533;>&#65533;7y(Dpu	&#65533;
i{&#65533;&#65533;U&#65533;&#734;&#65533;YPp&&#65533;T&#65533;&#65533;
&#65533;&#65533;&&#65533;8&#65533;&#65533;
F&#65533;L&#65533;&#65533;<&#65533;&#65533;`&#65533;&#65533;@&#65533;&#1664;&#65533;&#65533;&#65533; 	D&#65533;&#65533; &#65533;=b&#65533;&#65533;&#65533;&&#65533;&#65533;&#65533;R&#65533;z&#65533;{&#65533;%$^'&#65533;_&#65533;&#65533;(I%&#65533;V&q&#65533;/n(&#65533;&#65533;&#65533;# &#65533;&#65533;)&#65533;&#65533; 
b %!?&#65533;A&#65533;&#65533;$&#65533;@&#65533;&#65533;&#65533;t &#65533;l&#65533;P >&#65533;&#65533; &#65533;V&#65533;&#65533; %0&#65533;t@&#65533;&#65533;<w&#65533;&#65533;I&#65533;&#65533;\X&#65533;&#65533;&&#65533;&#65533;(&#65533;&#65533;&#65533;H&#65533;R
&#65533;)&#65533; &#65533;&#65533;&#65533;&#65533; Xm *(%2&#65533;&#65533;`S>&#65533;&#65533;w&#65533;}1&#65533;&#65533;o&#65533;R&#65533; &#65533; (A7F&#65533;&#65533;&#1799;&#65533;(B&#65533;HYD a&#65533;B&#65533;&#65533;OSj|&#65533;&#65533;&#65533;&#65533;&#65533;&#65533;L&#65533;!+&#65533;A&#180;&#65533;&#65533;0&#65533;&#65533;&#65533;&#65533;\&#65533;_U&#65533;&#65533;&#65533;6&#65533;UM&#65533;o&#65533; ?&#65533;`&#65533;&#65533;L&#65533;V&#1552;Ad`&#65533;&#883;&#65533;s&#65533;&#65533;<&#65533;&#65533;&#65533;&#65533;&#65533;Y&#65533;&#65533;l&#65533;!0f&#65533;&#65533;&#65533;&#65533;&#65533;4&#65533;&#65533;&#1415;&#428;Z&#65533;U	+`A&#65533;Z&#65533;r6&#65533;E,d1&#65533;Z&#65533;&#65533;&#65533;x+R&#65533;9Q&#65533;&#65533;&#65533;&#65533;&#65533;vA&#65533;fb(&#65533;&#65533;&#65533;&#65533;&#65533;1C~&#65533;&#65533;&#1213;<(z&#65533;&#65533;&#65533;ByoQK)W&#65533;&#65533;O&#65533;&#65533;&#65533;':&#65533;&#65533;9b_&#65533;&#65533;&#65533;&#65533;&#65533;Nv&#65533;&#65533;a&#65533;H&#65533;(&#65533;&#1521;&#65533;&#65533;&#65533;}&#65533;&#65533;:&#65533;OM&#65533;C&#65533;4&#814;,4M&#65533;&#65533;d)b&#1489;&#65533;o1&#65533;'o&#65533;&#65533;rG&#65533;&#65533;&#1282;&#65533;z&#1482;<L}&#65533;'&#65533;M&#65533;3b&#65533;&#65533;&#65533;&#65533;&#65533;&#65533;0	&#65533;0z&#65533;	&#65533;&#65533;\&#65533;&>8&#65533;F&#65533;qdua J1"[&#65533;W&#65533;1IdF&#65533;D&#65533;&#65533;!&#65533;pd=&#65533;]&#65533;d&#65533;&#65533;jEA>&#65533;c3&#65533;%(;x&#65533;^&#65533;&#65533;FPVGvtKK&#65533;S&#65533; 	&#65533;C	&#65533;&#65533;b&#65533;	e&#65533;>8&#65533;z&#65533;	&#65533;&#65533;?`+p&#65533;&#65533;X&#65533;&#65533;&#65533;v0&#65533;Rp> &&#65533;$`- 6&#65533;8p&#65533;&#65533;& ijr@8&#65533;fPnPf&#65533;&#65533; 	&#65533;&#65533;=&#65533;	zXjCa|5B(9&#65533;C&#65533;P)&#65533;&#65533;V2;9&#65533;D&#65533;$dG&#65533;&#65533;&#65533;&#65533;&#65533;q&#65533;L 9@5&#65533;F =&#65533;8&#65533;ApG@`Mp\&#65533;X&#65533;C`"&#65533;`&&&#65533;Q!&#65533;+&#65533;2&#65533;r&#139;&#65533;&#65533;'c&#65533; &#65533;&#65533; &#65533;5D`r &#65533; 	?H>&#65533;phpDP+&#65533;-&#65533;P&#65533;&#65533;&#65533;&#65533;p53p &#65533;A |&#65533;Y4&#65533;&#65533;0se &#65533;"
&#65533;2&#65533;&#65533;s&C&#65533;&#65533;-4&#65533;HA!?T).&#65533;"&#65533;C&#65533;&#65533;&#65533;&#65533;R		U?QD&#65533;cd&#65533;(&#65533;T6GI&#65533; &#65533;!QT)&#65533;5R$)&#65533;&#65533;XF&#65533;j&#65533;j&#65533;n&#65533;_o&#65533;i&#65533;s&#65533;suY&#65533;5&#65533;Ha%f&#65533;&#65533;'6D&#65533;0t&#65533;0rd[&#65533;0&#65533;4&#65533;&#65533;&#65533;&#65533;u&#65533;!&#65533;&#65533;}-&#65533;>&#65533;eC6&#65533;a&#65533;UrP&#65533;&#65533;	&#65533;C
&#65533;@&#65533;&#65533;x&#65533;5&#65533;
&#65533;px&#65533;&#65533;&#65533;&#65533;&#65533;&#65533;&#65533;&#65533;&#65533;{>q[&#65533;]?&#65533;{&#65533;&#65533;z~Iz&#65533;&#65533;&#65533;&#65533;&#65533;	&#65533;0
&#65533;&#65533;]&#65533;&#65533;&#65533;&#65533;&#65533;&#65533;&#65533;
&#65533;&#65533;Z&#65533;`
&#65533;&#30169; &#65533;&#65533;uA^!&#65533;&#65533;5&#65533;c&#65533;q)r~&#65533;!}&#65533;i&#65533;&#65533;&#65533;&#65533;4&#65533;&#65533;2D&#65533;@&#65533;3@~&#65533;5"sBI &#65533;A4xp&#65533;Y&#65533;&#65533;&#65533;acb&#65533;YS&#65533;W&#65533;B)&#65533;&#65533;.U"&&#65533;&#65533;&#65533;&#65533;~&#65533;	&#65533;7j&#65533;&#65533;&#65533;&#65533;r&#65533;Q&#65533;&#65533;&#65533;e{&#65533;q&#65533;u&#65533;&#65533;p(&#65533;(&#65533;2=I&tN&#65533;&X	&#65533;u;&#65533;6!&#65533;&#65533;]&#65533;&#65533;Tfi&#65533;jQ&#65533;C"&#65533;=&#65533;&#65533;{&#65533;7&#65533;-&j&#65533;@	&#65533; =B&#65533;&#65533;`	}&#65533;/p&#65533;&#65533;&#65533;B&#65533;&#65533;&#65533;l.&#65533;-&#65533;&#65533;N$&#65533;(P, &#65533;+@i&#65533;,gr5&#65533;&#65533;P	qK&#65533;P&#65533;&#65533;&#65533;&#65533;&#65533;b,FcbU&#65533;0&#65533;&#65533;#)*&#65533;2&#65533;&#65533;"B"r&#65533;&#65533;&#65533;&#65533;&#65533;q{&#65533;\&#65533;&#65533;H&#65533;<@2&#65533;>&#65533;&#65533;&K&#65533;l&#65533;&#65533;&#65533;ea$&#65533;e&#65533;&#65533;6pE`&#65533;&#65533;&#65533;@o"i&#65533;&#65533;&#65533;&#65533;&#65533;f&#65533; @? v&#65533;4I&#65533;&#65533;P&#65533;P&#65533;&#65533;0x&#65533;YPH&#65533; &#65533;8J&#65533;b8&#65533;.0 &#65533;@&#65533;z&#65533;R&#65533;7r&#65533;cF&#65533; &#65533;&#65533;3&#65533;&#65533;B&#65533;&#65533;*&#65533;&#65533;&#65533; C6"S&#65533;&#65533;w71|&#65533;T")&#65533;A&#65533;&#65533;Q&#65533;2&#65533;pE)v2~&#65533;t&#65533;'l&#65533;g&#65533;0y+&#65533;h c~&#329;5{u5^2&#65533;&#65533;5&#65533;&#7005;Ur&#65533;&#65533;s2&#65533;1&#65533;&#65533;&#65533;w&#65533;1Pij&#65533;y@&#65533; &#65533;&#65533;&#65533;b7&#65533;&#65533;&#65533;&#65533;q&#65533;2R	&#65533;&#13870;P&#65533;&#65533;&#65533; y&#65533;&#65533;8&#65533;U&#65533;&#65533;Zp&#65533;
&#65533;G&#65533;&#65533;&#65533;&#65533;P
&#65533;c
l1&#65533;m!
&#65533;]#
&#611;<&#65533;p<&#65533;&#65533;[&#65533;`y&+&#65533;&#65533;	
&#65533;&#65533;
&#65533;p&#65533;&#65533;#&#65533;&#65533;
,Q
&#65533;&#65533;&#65533;{&#65533;&#65533;%&#339;x&#65533;&#65533;&#65533;&#65533;(>&#65533;;&#65533;Yq1&#65533;&#1441;4&#65533; DSKA&#65533;}&#65533;&#65533;w&#65533;&#65533;#&#65533;&#65533;&#65533;&#22613;&#1108;+&#65533;dB&#65533;7EK&#65533;CPub&#65533;()C&#65533;{U&#65533;A~&#65533;a
!bIQTbD&#65533;BT&#65533;dq<&#65533; =&#65533;&#65533;[&#65533;#>&#65533;`H&#65533;&#65533;&#65533;:Q&#564;&#65533;v&#65533;e&#65533;&#65533;j&#65533;#LEJ&#65533;&#65533;&#65533;&#65533;]tdEU&#65533;%&#65533;K&#65533;0;&#65533;&#1120;&#65533;&#65533;bX&#65533;!!XT7&#65533;b&#65533;!e4&#65533;;8&#65533;:8&#65533;&#65533;q	{&#65533;S&#65533;&#65533;&#65533;=1&#65533;&#65533;&#65533;E	\&#65533;y&#65533;c\~&#65533;b&#65533;%&#65533;&#65533;&#65533; &#65533;Z&#65533;&#65533;&#65533;Y@#&#65533;&#65533;&#65533;I0.`2&#65533;&#65533;R&#65533;&#65533;#&#65533;&#65533;&#65533;,RP&#65533;&#65533;	&#65533;&#65533;>BHk4Xf&#65533;{e&#1538;&#65533;&#65533;&#65533;R&#65533;&#65533;&#65533;P&#65533;&#65533;&#65533;u4(%&#65533;&#65533;&#65533;CQh&#65533;&#65533;S 4 0P9&#65533;`JN&#65533;g&#65533;Q&#65533;&#65533;C@1&#65533;N&#65533;c&#65533;`&#65533; n&#65533;&#65533;N&#65533;H&#65533;&#65533;&#65533;&#65533;L1&#65533;C E&#65533;k&#65533;07U&#65533;1&#65533;&#65533;f4^y &#65533;c 9@M&#65533;I&#65533;&#65533;&#1012;=&#65533;6`&#65533;&&#65533;\p&#65533;T &#65533;Y2s4&#65533;&#65533;&#65533;&#65533;&#65533;1&#65533;Q&#65533;[8U&#65533;&#65533;C)P&#65533;&#65533;3&#65533;:7&#65533;&#65533;SB&#65533;Qq&#65533;V&#65533;&#65533;@c 0&#65533;&#65533;!&#65533;&#65533;U&#65533;7&#65533;&#65533;RVeU&#65533;t&#65533;N&#65533;jpfP&#65533;+&#65533;p&#65533;c&#65533;q&#65533;0&#65533;&#531;v&#65533;&#65533;&#65533;&#65533;&#65533;W<Y&#65533;O&#65533;U&#65533;&#65533;Jv&#65533;0&#65533;&#65533;&#65533;&#65533;&#65533;N&#65533;a^&#65533;&#65533;&#65533;Q&#65533;&#65533;&#65533;U&#65533;&#65533;X&#65533;j&#65533;&#65533;Du	a!
&#65533; &#65533;&#65533;&#65533;&#65533;&#65533;`x&#65533;&#65533;
&#65533;&#65533;x&#65533; [&#65533;g&#65533;9&#65533;&#65533;&#65533;&#65533;	&#65533;&#65533;&#65533;&#65533;
&#403;
-a
&#65533;&#65533;&#65533;&#65533;&#65533;`&#65533;&#65533;&#65533;
&#65533;P
&#65533;&#65533;9&#65533;&#1394;&#65533;&#65533;&#65533;&#65533;&#65533;
&#65533;P
6[&#65533;u&#941;&#65533;
&#65533;&#65533;&#65533;&#65533;&#65533;CRA&#65533;r,&#65533;#&#65533;#e&#65533;Ts)&#65533;YO&#65533;W!&#65533;&#64175;&#65533;a 1&#65533;_#&#65533;&#65533;a&#65533;u5#&#65533;&#65533;&#65533;&#65533;&#65533;&#65533;"X2&#65533;&#65533;m{&#65533;W&#65533;&#65533;r"&#65533;)&#65533;)(dH&#65533;f,r&#65533;J&#65533;&#457;&#65533;P&#65533;#:&#65533;&#65533;+&#65533;&#65533;@
&#65533;&#65533;&#65533;&#65533;&#65533;[&#65533;s&#65533;&#65533;1&#1267;&#65533;&#65533;&#65533;i&#65533;&#65533;3&#65533;Fc&#65533;&#65533;&#65533;&#65533;&#65533;&#65533;f&#65533;&#65533;$&#65533;&#65533;&#65533;:lv\&#65533;`&#65533;&#65533;D&#65533;&#65533;>&#33273;&#65533;&#65533;>x	J&#65533;&#65533;&#65533;b&#65533;b1&#65533;;6&#65533;j&#65533;&#65533;^&#65533;>&#65533; <&#65533;&#65533;F&#65533;c2H%&#65533;r	&#65533;PH&#65533;&#65533;"&#65533;&#65533;.e&#65533;&#65533;6&#65533;&#65533;&1 &#65533;1&#65533;p<&#65533;&#65533;@`&#65533;P	*A
&#65533;&#65533;	Fe>h:V1e&#65533;&R&#65533;&#65533;dnD&#65533;&#65533;RVcYD&#65533;&#65533;&#65533;&#65533;=&#65533;F#&#65533;d&#65533;&#65533;^&#65533;&#65533;	&#65533;&#65533;	&#65533;&#65533;kK0&#65533;1p&#65533;J \P&#65533;\&#65533;&#65533;epTPy&#65533;&#65533; EP &#65533;]np&#65533;-&#65533;&#65533;!&#65533;=@g`}z&#65533;/&#65533;z	DT&#65533;u&#65533;a&#65533;	&#65533;&#65533;E&#65533;&#1037;p&#65533;I!&#65533;\&#65533;H&#65533;3 &#65533;;&#65533;&#65533; kb~w&#65533;&#65533;`D&#1194;&#65533;&#65533;!&#65533;&#1728;&#65533;&#65533;&#65533;?&#65533;(&#506;5&#65533;&#65533;F)&#65533;U&#65533;&#65533;a&#65533;4&#65533;6&#65533;|&#1277;Zn&#65533;'&#65533;0	x&#65533;&#65533;'t&#65533; &#65533;}&#65533;63&#65533;c&#65533;Ly m&#65533;l&#65533;&#65533;b&#65533;b&#65533;\v&#65533;2&#65533;4&#65533;Y| &#65533;j7&#65533;&#1719;5&#65533;u&#65533;s&#65533;&#65533;X&#65533;3&#65533;&#65533;&#65533;&#65533;&#65533;&#65533;C&#65533;A)&#65533;g&#65533;&#65533;&#65533;v|%&#65533;j&#65533;(&#65533;T)&#65533;&#65533;}3&#65533;a2B	k
&#65533;@&#65533;&#28467;&#65533; &#65533;Px[&#65533;&#65533;&#886;&#65533;&#65533;&#65533;&#65533;9&#65533;3&#65533;&#65533;&#65533;8&#65533;&#65533;8&#65533; 4&#65533;
&#65533;&#65533;
&#65533;`&#65533;&#65533;&#15479;&#65533;]&#65533;g&#65533;&#65533;e&#65533;&#65533;8li&#65533;;&#65533;&#65533;h&#65533;&#1141;b1&#65533;C&#65533;L&#65533;K&#65533;&#65533;&#65533;Fj&#65533;>}&#65533;`&#65533;&#65533;Q&#65533;&#65533;l!Y&#65533;&#65533;GX&#65533;&#65533;9C)X&#65533;xdC
&#65533;%n&#65533;b5qw&#65533;i(&#65533;h|&#65533;BLK&#65533;&#65533;|&#65533;q?&#65533;&#65533;w&#65533;<&#65533;&#65533;3&#65533;&#65533;&#65533;&#65533;&#65533;!&#65533;@&#65533;c&#1649;&#65533;&#65533;z!&#1481;&#1068;m&#65533;;&#65533;P!&#65533;f&#65533;K4DY&#65533;&#1466;^&#258;4(&#65533;&#65533;&#65533;Y&#65533;&#65533;r&#65533;D&#65533;K&#65533;&#65533;D#%&#65533;GD&#65533;&#1123;&#65533;&#65533;#&#65533;D&#65533;=^&#65533;&#65533;X&#65533;0&#65533;-&#65533;E&#65533;b &#65533;p&#65533;YP&#65533;&#65533;+&#65533;7&#65533;&#65533; 	z&#65533;3@&#65533;4'&#65533;(p)&#65533;&#65533;7&#65533;&#65533;.&#65533;M  &#65533;"&#65533;:&#65533;g@&#65533;&#65533;	f&#65533;	&#2003;&#65533;s&#65533;%&#65533;$&#65533;uC&#65533;&#65533;n&#1338;u\&#65533;&#65533;_p&#65533;-7(&#65533;&#65533;&#65533;1&#1918;4	zh	&#65533;&#65533;ap5&#65533;j&#65533;&#65533;9&#65533;]&#65533;&#65533;A(&#65533;&#65533;&#65533;&#65533;j^&#65533;5h&#65533;P&#65533;&#65533;N8&#65533;&#65533;&#65533;&&#134;K&#65533;@U&#65533; e b&#65533;&#65533;&#65533;_&#65533;qS&#65533;p#&#65533;&#65533;fP* &#65533; nvj4&#65533;>PE`&&#65533;&#65533;"&#65533;i i$&#65533;&#4755;V&#65533;(I&#65533;:&#65533;%&#65533;&#65533;M&#65533;&#65533;Pz&#65533;&#65533;&#65533;A&#65533;&#65533;w0e)%&#65533;5@&#65533;6&#65533;1|X&#65533;\@!&#65533;YE&#65533;p&#65533;gpg&#65533;j  &#65533;G&#65533;E&#65533;&#33585;&#65533;&#65533;&#65533;&#65533;?&#65533;	&#65533;&#65533;GO&#65533;=}&#65533;&#65533;&#65533;&#65533;N:s&#65533;AS&#65533;2^&#65533;4&#65533;2&#65533;6o&#65533;&#65533;&#65533;h&#65533;N7l&#65533;&#65533;&#65533;&#65533;&#65533;b>~ &#65533;O?&#65533;&#65533;&#65533;&#65533;S&#65533;F&#65533;I&#65533;&#1305;#&#65533;N&#65533;;y&#65533;&#65533;#&#65533;N&#65533;&#65533;
%:D&#65533;&#65533;&#65533;A&#65533;&#65533;&#65533;&#65533;&#65533;=C&#65533;&#65533;&#65533;Z&#65533;h&#65533;&#3699;&#65533;h Ad!J&#65533;hQ#E&#65533;FL&#65533;&#65533;g&#65533;;&#65533;M&#65533;&#65533;	T)V&#65533;n&#1650;UK&#65533;&#65533;V&#65533;]&#866;&#65533;Y&#65533;Z&#65533;Re&#65533;&#65533;P&#65533;<yUJ&#65533;l&#1639;V&#65533;:e&#65533;&#65533;&#65533;&#1138;Lw&#65533;&#65533;
&#65533;jR&#65533;I&#65533;r&#1897;&#65533;'P&#65533;Z7'U*U&#65533;W&#65533;aU&#65533;&#65533;&#65533;P&#797;{&#65533;&#65533;	S%J&#65533;5b&#65533;&#65533;!E&#65533;9&#65533;&#65533;&#65533;#I&#65533;&#65533;Kbt&#528;&#65533;A@&#65533;0B
!&#65533;@+&#1068;A,&#65533;?&#65533;<p?D)&#65533;&#65533;d&#65533;&#65533;c&#65533;C&#65533;&#65533;?&#65533;&#65533;&#515;8&#65533;p&#65533;&#65533;?Y&#65533;G"1&#65533;&#65533;I&#65533;OG:&#65533;&#65533;E&#829;D&#65533;&#65533;3B!	&#52204;A9&#65533;&#65533;&#65533;&#65533;Jft&#65533;N&#65533;&#376;&#65533;@&#65533;&#65533;K"Q&#272;C&#65533;&#65533;o&#65533;H(&#65533;&#65533;&#65533;D&#65533;&#65533;&#65533;;&#65533;A&#65533;&#299;9T&#65533;:&#65533;&#65533;&#65533;CZ&#65533;0>&#65533;#E&#65533;#&#65533;&#65533;&#65533;&&#65533;&#65533;LHn&#65533;&#65533;&#65533;B+!&#65533;&#65533;B&#65533;{Q)&#528;DjT$&#65533;&#65533;&#65533;&#65533;*&#65533;d3xH&#65533;(&#65533;@&#65533;&#65533;&#65533;#B&#65533;&#65533;!0&#65533; Rh&#65533;Rp&#65533;aU&#65533;&#65533;&#65533;6 &#65533;&#65533;&&#440;#&#65533;&#532;&#65533;$H'YtLJl&#65533;&#65533;G&#65533;&#65533;&#65533;P&#65533;&#65533;&#65533;$&#65533;{LOI
I&#65533;7&#65533;H&#65533;< &#65533;&#65533;	,&#65533;F"y&#65533;;&#65533;8B&#65533;4&#65533;`&#65533;N&#65533;&#65533;2&#65533;&#65533;&#65533;&#65533;D\&#65533;,&#65533;A&#65533;pC
X&#65533;@"&#65533;&#65533;&#65533;<&#65533;&#65533;&#65533;BH&#65533;)&#65533;&#65533;&#65533;A&#65533;0D@"&#65533;C ?&#65533;
&#737;@.
dA&#65533;&#65533;c'R&#65533;&#65533;&#65533;X`&#65533;`&#545;&#65533;z&#65533;&#65533;&#65533;&&#65533;`&#65533;%&#65533;$&#65533;"Y&#65533; &#37101;&#65533;j.&#65533; C&#65533;G&#65533;#0&#65533;0cM	&#65533;&#65533;d&#65533;L&#65533;B&#65533;&#65533;*;&&#65533;Jk&#65533;&#65533;`&#50090;&#65533;&#65533;&#65533;e=&#65533;C> 1&#65533;A.&#41201;&#65533;&#65533;;&#65533;&#589;8&#65533;Xc&#65533;/&#65533;Hc&#65533;*&#65533;@>!$&#65533;)&#65533;H"5&#65533;&#65533;&#65533;)&#65533;&#65533;&#65533;&#65533;&#65533;&#65533;&#65533;c3&#65533; &#65533;.&#65533;&#65533;&#65533;&#65533;1&#65533;&#65533;"	"&#65533;&#65533;"&#65533;1&#65533;@&#65533;&#65533;&#65533;P&#65533;2&#65533;/#&#65533;7&#9251;&#65533;&#65533;&#65533;&#65533;&#65533;/&#65533;<&#65533;*&#65533;7l&#65533;C&#65533;&#65533;p&#65533;&#65533;&#65533;&#65533;&#65533;&#65533;9&#65533;&#65533;]&#65533; <
&#65533;#&#65533;&#410;&#65533;&#65533;&#65533;z&#65533;>&#65533;o=&#65533;&#65533;&#65533;&#65533;&#200;
g: &#65533;-(#D{J,&#65533;Sl&#65533;ZP3&#65533;M0&#65533;&#65533;&#65533;E-0&#65533;Z&#65533;&#65533;4&#65533;&#65533;EE&#65533;U&#65533;&#65533;8&#65533;qB&#65533;B&#65533;&#133;/L&#65533;*X&#65533;&#65533;B&#65533;&#65533;&#65533;a&#65533;&#65533;&#65533;&#65533;&#65533;	(&#65533;&#65533;&#65533;P&#65533;B&#65533;F4E*X&#65533;&#65533;&#65533;p&#65533;&#65533;&#65533;,b&#65533;
&#65533;g&#65533;&#65533;(&#65533;&#65533;&#65533;Nl"&#65533;&#65533;&#1442;t&#65533;&#65533;&#65533;@&#140;&#65533;&#65533;$1&I,
Sq3&#65533;$&#65533;&#65533;&#65533;du4LY&#65533;9d@<
L &#65533;&&#65533;q>&#65533;&#65533;%&#65533;	FR=&#65533;&#65533;&#65533;&#65533;&#65533;&#65533;&#65533;<%'Hr&#65533;&#65533;&#65533;&#65533;4!JMvB&#65533;!&#65533;&#65533;H4"0&#65533;`&#65533;/H&#65533;K
\&#65533;'Q	Ld&#65533;&#65533;&#1028;dVh&#65533;&#65533;G&#65533;&#65533;&#65533;&&#65533;&#65533;&#65533;&#65533;&#65533;&#65533;F&#65533;h&#65533;#&#1118;C&#65533;Q&#65533;9&#65533;z"(&#65533;&#65533;N&#65533;#&#65533;&#65533;D&#65533;=&#65533;Q&#65533;`ye!&#65533;U&#65533;6jr&#65533;f&#65533;&#65533;&#65533;hiKHA&#65533;Pm&#65533;&#65533;&#65533;R&#65533;#&#65533;^&#65533;DT%.q&#65533;J&#65533;G>&#65533;&#65533;P$1&#65533;&#65533;&#65533; J 2&#65533;&#65533;F0A4&#65533;&#65533;&#65533;&#65533;W/hA
Lp&#65533;&#65533;&#65533;%@
N0&#65533;%&#65533;&#65533;&#65533;D%21&#65533;,i&#65533;&#65533;e?&#65533;&#65533;G&#65533;@&#65533;0c#H&#65533;'=Bn]CDPF&#800;z&#65533;&#65533;&#65533; &#65533;;&#65533;&#65533;/xL&#1026;&#65533;&#65533;&&#65533;&#65533;&#65533;C&#256;&&#65533; s&#65533;&#65533;P2>&#65533;E-&#65533;&#65533;&#65533;&#65533;&#65533;&#65533;`Up&#65533;$P&#65533;p&#65533;&#1536;P&#65533;+&#65533;ap|y&#65533;O&#65533;8?&#65533;&#65533;.&#65533;H~R&#1566;&#65533;%(&#65533;&#65533;&#65533; &#65533; (&#65533;z&#65533;&#65533;&#65533;&#1632;"&#65533;@$&#65533;&#65533;&&#65533;&#65533;m&#65533;JR&#65533;W?=&#65533;&#65533;d&#65533;H&#1165;&#65533;"&#65533;&#65533;Ah0&#65533;&#400;&#65533;&#1133;&#65533;&#65533;&#65533;KU&#65533;R&#65533;9L&#65533;#u&#65533;Cr&#65533;'>9&#65533;m&#602;t&#65533;:9&#65533;&#65533;&#65533;&#65533;&#65533;&#1447;&#65533;5&#65533;&#65533;yc&#65533;&#65533;&#65533;&#65533;u&#65533;`&#65533;&#65533;&#65533; 2&#65533;&#65533;)&#65533;B&#65533;&#65533;1&#65533;&#65533;U&#65533;B&#65533; &#65533;2&#65533;&#65533;y&#65533;C&#65533;&#65533;&H&#65533;
W&#65533;&#65533;&#65533;&#65533; &#65533;*&#65533;&#65533;B&#65533;&#65533;&#65533;0&#65533;_&#65533;&#65533;y&#624;&#28257;zq&#65533;&#65533;&#65533;[&#65533;A$f(x&#65533;&#65533;&#65533;2&#65533;&#65533;^&#65533;\w&#65533; &#65533;&#65533;a#&#65533;=lk&#65533;b&#65533;&#65533;E&#65533;&#65533;&#65533;t[&#65533;?>&#1313;&#65533;K&#65533;&#65533;&#65533;T-&#65533;k
&#65533;&#65533;F&#65533;&#65533;G&#65533;@%=&#65533;&#65533;&#65533;0&#65533;&#65533;EtT1&#65533;B13&#65533;&#65533;&#65533;3E&#1264;"&#65533;&#65533;Mj&#65533;#&#65533;&#65533;&#65533;&#925;&#65533;+b&#65533;&#65533;7&#65533;t&#65533;
=&#65533;,Z&#65533;&#65533;Y&#10151;&#65533;&#65533;&#1186;&#873; Nt&#65533;a&#65533;&#65533;&#65533;i&#1099;"&#65533;&#65533;&#65533;&#807;&#65533;&#65533;&#65533;z
&#65533;&#65533;&#65533;&#1103;&#65533;&#65533;
&#65533;&#65533;yB&#65533;B&#65533;&#65533;&#65533;&#65533;&#65533;$#GYb&#65533;&#65533;D&#65533;&#548;!F &#65533;,p&#65533;&#65533;&#65533;&#65533;0&#65533;@9Q&#65533;&#65533;5&#65533;l&#65533;&#65533;]S&#65533;&#65533;jj&#65533;z&#65533;c&#65533;x&#65533;Luj%,&#65533;&#65533;)}b&#65533;&#65533;&#65533;l&#65533;$L5eQ&#65533;&#65533;&#998;&#65533;&#65533;"5]&#65533;N:&#65533;&#65533;F&#65533;'M&#65533;5&#65533;l&#65533;&#65533;4r(n&#65533;&#65533;&#65533;&#65533;&#1833;&#65533;9)R?&#65533;&#65533;3q-o5<Q=m&#65533;&#65533;&#65533;B&#65533;D<&#65533;&#65533;P&#65533;'@&#1097;'&#65533;&#65533;&#65533;&#65533;&#65533;"&#65533;`&#65533;x &#65533;&#65533;f&#65533;<BHX&#65533;.&#65533;&#65533;&#65533;&#65533;,pA\&#65533;&#65533;&#65533;@m&#65533;p&#65533;+&#65533;!&#65533;&#65533;&#65533;&&#387;KMd"&#65533;q8&#65533;6MS&#65533;=&#65533;x&#65533;"&#65533;&#65533;X&#598;?@)!4&#65533;&#65533;&#65533;&#65533;rv&#65533;Cq#&#65533;&#65533;&#65533;&#65533;&#65533;M&#65533;9R%Y&#65533;Ch&#65533;&#65533;&#65533;&#65533;&#65533; 9&#65533;&#65533;A&#65533;n 	&#65533;`&#65533;1D&#65533;'&#65533;&#65533;O&#65533;  &#65533;&#65533;&#65533;>p&#65533;&#65533;&#65533;Y+R8&#342;&#65533;*d&#65533;&#65533;:&#65533;?&#65533;6&#65533;@&#65533;Y&#65533;&#65533;&#65533;<&#65533;&#65533;L&#65533;,&#65533;0&#65533;&#65533; &#65533;&#65533;&#65533;&#65533;x&#65533;H&#65533;*&#65533;&#65533;&#65533;&#65533;Gl&#65533;&#65533;`&#65533;/d&#65533;
S&#65533;B&#1815;&#65533;7&#65533;&#65533;o&#65533;&#65533;p&#65533;&#65533;&#304;&#65533;C&#65533;&#65533;"&#65533;k&#65533;&#65533;&#65533;&#65533;&#65533;&#65533;[&#65533;&#65533;amPr&#65533;&#65533;/>&#65533;&#65533;b&#65533;B&#65533;&#1029;.&#65533;!lP&#65533;&#65533;&#65533;?. &#65533;&#65533;v	0&#65533;&#65533;,&#65533;*&#65533;&0&&#65533;*h0&#65533;1&#65533;&#65533;&#1825;#0&#65533;'&#65533;&#65533;&#65533;&#65533;-P&#65533;(&#65533;&#65533;)&#65533;0&#65533;SA&#65533;/&#65533;&#65533;&#65533;Y	4&#65533;&#65533;	&#65533;&#65533;+&#65533;-&#1071;&#65533;&#65533;/&#65533;
&#65533;&#65533;1v&#65533;&#65533;&#65533;&#65533;&#65533;&#159; 
<P&#65533;8x&#65533;&#65533;&#65533;&#65533;h&#65533;&#65533;z&#65533;1&#65533;&#65533;&#65533;2&#65533;6&#65533;	&#65533; &#65533;'&#65533;&#65533;&#65533;P&#65533;A&#65533;,&#65533;	&#65533;&#65533;&#65533;&#65533;&#65533;&#65533;&#65533;PH"V&#65533;22&#65533;&#65533;&#65533; &#65533;W&#65533;&#65533;ZT&#65533;&#65533;R8:>T&#65533;;&#65533;&#1888;C&#65533;0U@R&#65533;?t&#65533;&#65533;&#65533;.&#65533;P&#65533;6&#65533;&#65533;&#65533;Up;&#65533;W&#65533;3z2&#65533;>D&#65533;&#65533;&#65533;z|&#1129;&#65533;qlJ#d&#65533;&#65533;Ez#&#65533; &#65533;&#65533;&#65533;&#65533;T;H&#65533;8I&#65533;g&#65533;!&#65533;&#65533;5&#65533;&#65533;5j&#65533;4*&#65533;G&#65533;&#65533;&#65533;'C&#65533;&#1153;&#65533;&#65533;&#65533;##&#65533;0\#2Y'E*I'e&#65533;3#F&#65533;:j&#65533;&#65533;X&#65533;jc&#65533;QQ&#65533;m&#65533;&#65533;>T&#65533;udGU@!&#65533;&#65533;EJ&#65533;H&#65533;4&#65533; &#65533;zk&#65533;z&#65533;F&#65533;`&#65533;&#65533;ob&#65533;F*%&#65533;&#65533;&#65533;&#65533;u&#65533;IH6'q:HI$m&#65533;"}&#65533;"J8&#65533;\&#65533;&#65533;J&#65533;L&#65533;
9L&#1540;&#65533;&#65533;|&#759;&#65533;A&#65533;"L&#65533;1jI&#65533;E` &#65533;+&#65533;&#65533;
("&#65533;A&#65533;,p&#65533;I(&#65533;&#65533;(0&#65533;(@&#65533;P&#65533;-&#65533;+C&#65533;&#65533;cl:~&#65533;&#65533;&#1551;hjd:&#65533;e&#65533;&#65533;A&#65533;&#65533;&#1187;8H&#65533;28&#65533;7h*&#65533;:&#65533;&#65533; &#65533;&#65533;&#65533;&#65533;&#65533;&#65533;&#65533;&#65533;I:&#65533;&#1075;&#65533;&#65533;&#65533;&#65533;i?&#65533;:8&#65533;+&#65533;7  &#65533;&#65533;h&#65533;8/&#65533;&#65533;&#65533;-&#65533;&#576;`&#65533;	&#65533; H&#65533;&#65533;&#1025;'H?&#1044;&#65533;&#10487;&#65533;&#65533;B&#65533;&#65533;8&#65533;&#65533;&#65533;&#65533;J&#65533;7&#1603;&#65533;>0=&#65533;&#1536;&#65533;&#65533;&#65533;&#65533;&#65533;&#65533;&#65533;X&#65533;X &#65533;-&#65533;&#65533;>P>&#65533;1&#65533;5&#65533;&#65533;&#65533;=I,=&#65533;	&#65533;&#65533;&#65533;5&#65533;&#65533;
&#65533;2`&#65533;:&#515;8@&#65533;/&#65533;&#65533;:&#65533;$3&#65533;&#65533;&#65533;.0&#65533;A&#65533;3&#65533;&#65533;&#65533;$;&#65533;&#65533;45x&#65533;&#65533;x:h-&#65533;.9hq7&#65533;&#65533;&#65533;&#65533;3&#65533;/
&#65533;&#65533;&#65533;
&#65533;&#65533;<&#65533;0hA0&#65533;.&#65533;/X13&#65533;1 &#65533;&#65533;;&#65533;&#65533;A1&#65533;0&#65533;cva>,&#65533;&#194;&#65533;+@,&#65533;@&#65533;&#65533;0
&#65533;&#65533;&#65533;&#65533;-&#65533;&#514;+&#65533;/0&#65533;/&#65533;-&#65533;&#65533;&#65533;&#65533;&#65533;,P&#65533;!&#65533;	&#1346;&#65533;&#65533;6`S?&#65533;&#65533;4&#65533;&#65533;&#65533;&#1163;")&#65533;2&#65533;&#65533;&#65533;!&#65533;&#65533;&#1183;&#65533;&#65533;N&#65533;[&#65533;&#65533;&#65533;&#179;&#65533;&#65533;&#65533;&#1027;&#65533;&#985;@-6(&#65533;&#65533;@*8&#65533;2Q@V&#65533;E&#65533;4&#65533;&#65533;&#1550;&#65533;P&#65533;&#65533;P"W &#65533;&#65533;&#65533;@T&#65533;&#65533;@&#65533;7&#65533;!H&#65533;&#65533;XG&#65533;q&#65533;%&#65533;S&#65533;p&#65533;5+&#65533;E&#65533;3TXU(Q&#65533;&#65533;i)&#65533;L!&#65533;t&#65533;PC&#65533;&#65533;&#65533;E&#65533;rN&#65533;x%&#65533;&#65533;&#367;&#65533;&#1232;lS6W48j\)\K&#65533;HX&#65533;&#65533;&#65533;pt%O&#65533;&#65533;1&#65533;&#65533;m&#65533;&#65533;&#65533;^&#65533;&#65533;HT"&#65533;&#65533;&#562;!&#65533;!&#1413;&#65533;BI&#65533;n&#1860;0+N&#65533;&#65533;:x&#1831;M&#65533;G2&#1616;%&#65533;V&#65533;4&#65533;&#65533;&#65533;KI&#65533;&#65533;&#65533;&#65533;&#65533;{&#65533;&#65533;]-I&#65533;&#65533;>9&#65533;b&#65533;F&#65533;&#65533;&#65533;&#65533;5&#65533;&#65533;%&#65533;&#65533;K&#65533;a&#65533;%L&#65533;&#65533;&#65533;p&#65533;&#65533;&#65533;&#65533;I@&#65533;OX&#65533;N&#65533;&#65533;Y&#65533;&#65533;&#65533;SI&#65533;&#65533;)CPL&#65533;&#65533;C &#65533; &#1536;&#65533;&#65533;&#65533;;&#65533;0&#65533;&#65533;&#65533;&#65533;&#65533;4&#65533;@&#65533;&#65533; &#65533;+&#65533; *8;0&#65533;&#65533;&#65533;F&#65533;G8&#65533;1&#65533;&#65533;&#65533;&#65533;&#65533;H5?
&#65533;&#1417;N&#65533;N,&#65533;&#65533;0P9 =J&#1162;&#65533;&#65533;&#65533;&#1278;&#65533;&#65533;O&#65533;&#65533;&#65533;&#65533;&#65533;&#65533;&#65533;&#713;K&#65533;&#65533;Z)&#65533;&#65533;?H&#65533;5P&#65533;8&#65533;&#65533;&#63171;&#65533;&#65533;.&#65533;QB)&#65533;&#65533;&#65533;&#65533;&#65533;&#65533;&#65533;&#65533;&#65533;&#65533;&#65533;&#1237;&#65533;3&#65533;p4&#65533;-&#65533;P&#65533;&#65533;%;S&#65533;Cx&#65533;&#65533;&#65533;&#65533;N	&#65533;&#65533;&#65533;&#65533;&&#65533;&#65533;&#65533;<&#65533;=&#65533; &#65533;&#65533;&#65533;&#65533;&#65533;&#65533; &#65533;&#65533; p &#65533;0x&#65533;68&#65533;&#65533;1h&#65533;;&#65533;B&#65533;&#65533;&#65533;=02&#65533;&#65533;&#65533;@&#65533;2 &#1155;6 &#65533;&#65533;Q+&#65533;&#65533;&#65533;2&#65533;&#65533;)&#65533;&#65533;.(&#65533;&#65533;	&#65533;&#65533;t&#65533;4&#65533;&#65533;4xO88&#65533;#U&#65533;&#65533;&#65533;	&#65533;	"		=^&#65533;9&#65533;0&#65533;&#65533;&#65533;&#65533;/&#65533;	v!	&#65533;&#65533;"&#65533;&#65533;&#1481;&#65533;&#65533;&#65533;&#65533;4&#65533;&#65533;?&#65533;
&#65533;{1/p&#65533;&#65533;&#65533;*&#65533;Q
#&#65533;3@&#65533;
&&#65533;/ A,&#65533;20.&#65533;&#65533;+ 6&#65533;&#65533;&#65533;&#65533;c&#65533;!	&#65533;=&#65533;&#65533;_&#65533;&#65533;&#65533; &#65533;XR&#65533;&#65533;7&#1026;$&#65533;&#65533;0&#65533;/&#65533;R/&#65533;&#65533;&#65533;&#65533;&#65533;2&#65533;&#65533;a&#65533;8;&#65533;[&#65533;&#65533;m&#65533;0&#65533;*&#65533;@"0'P&#65533;7p&#65533;&#65533;&#65533;6&#65533;M0:&#65533;&#65533;94&#65533;&#65533;Ad&#65533;Ne&#65533;U8&#65533;U&#65533;&#65533;X&#65533;C=+=&#1740;K&#65533;&#65533;"X&#65533;&#65533;&#65533;T:E&#65533;&#65533;&#65533;,&#65533;":4DDTHD;&#65533;CX&#1569;1SpGu$O&#140754;&#65533;&#65533;&#65533;&#65533;b&#65533;&#65533;|&#65533;h&#65533;pa&#65533;8&#65533;&#65533;&#65533;&#65533;&#65533;P5qMQ&#65533;g&#1679;&#65533;H&#65533;&#65533;m&#65533;Q&#65533;%k&#65533;5o&#65533;&#65533;UI&#65533;&#376;&#65533;SIu&#65533;&#65533;&#65533;m\T&#65533;&#65533;y&#65533;&#65533;&#65533;}"&#65533;&#65533;&#65533;&#65533;[&#1220;
&#65533;\{&#65533;E&#65533;H&#65533;C@&#65533;]&#65533;&#65533;&#65533;Ni\r&#65533;&#65533;&#65533;&#65533;N&#65533;&#65533;&#65533;&#65533;&#65533;Q`dRAE&#65533;V@&#65533;H&#65533;[&#65533;&#65533;I&#65533;$ZsgDyW&A&#65533;&#65533;P&#65533;uSFa4&#65533;Y&#65533;5wv&#65533;~&#1193;L&#151;&#65533;z62QXM&#65533;L&#65533;&#65533;&#900;&#65533;&#65533;%&#65533;~&#65533;/R&#65533;KI&#65533;z&#65533;3&#65533;D0&#65533;5!&#65533;3&#65533;&#65533;&#65533;C&#65533;@XL N&#1539;+&#65533;p&#65533;&#65533;&#65533;-P&#65533;0 &#65533;&#65533;&#65533;  &#65533;&#65533;9&#65533;&#65533;!x&#65533;-08&#65533;*S&#351;&#1683;EQ&#65533;$&#65533;:8&#65533;&#65533;&#1212;&#65533;&#65533;&#65533;&#577;&#65533;&#65533;&#65533;&#65533;1&#65533;7 &#65533;&#65533;&#65533;0&#65533;&#65533;&#154;&#65533;&#65533;4`&#65533;&#65533; &#65533;&#65533;&#65533;&#65533;H&#65533;&#65533;&#65533;&#160;&#1567;&#65533;
&#65533;O&#33033;&#65533;K&#65533;>&#65533;&#65533;4&#65533;&#1026;"&#65533;&#65533;&#65533; &#65533;I&#65533;&#65533; &#65533;(&#65533; H&#65533;3&#65533;&#65533;&#65533;=H,&#65533;&#65533;&#65533;&#65533;	&#65533;&#65533;&#65533;&#65533;?&#65533;&#65533;u&#65533;&#65533;&#65533;&#65533;&#65533;&#65533;K2&#65533;&#65533;	&#65533;&#65533;&#65533;&#65533;&#65533;&#65533;p &#65533;+&#65533;]+@5,&T
&#65533;&#65533;:x&#65533;4p1&#65533;Z1&#65533;*^&#65533;%&#65533;8&#65533;;X&#65533;&#65533;A1&#65533;y&#65533;&#65533;~k&#65533;&#65533;4&#65533;{5&#65533;&#65533;#[&#65533;&#65533;A&#65533;&#65533;&#65533;&#65533;&#65533;?&#65533;&#65533;&#65533;&#65533;&#65533;&#65533;>;&#65533;&#65533;&#65533;%&#65533;
&#65533;?N1&#65533;&#65533;[&#65533;&#65533;`&#65533;&#65533;&#521;5P`&#65533;<&#65533;&#65533;@1&#65533;0%&#65533;O&#65533;&#65533;8&#65533;&#65533;&#65533;&#65533;n7&#65533;&#65533;B:H
&#65533;&#778;&#65533;&#65533;&#65533;&#65533;&#65533;6R&#65533;.<&#65533;&#65533;&#65533;&#65533;&#65533;
S&#65533;I&#65533;&#65533;&#65533;@&#65533;&#65533; nS2&#16937;&#65533;=&#65533;&#65533;=&#65533;C&#65533;&#65533;78&#65533;&#65533;&#65533;&#65533;&#65533;&#65533;&#1162;&#65533;&#65533;&#65533;&#65533;N8&#65533;&#65533;!*&#65533;1&#65533;&#65533;&#1784;&#65533;q&#65533;&#65533;Jc4&#65533;3G&#65533;&#65533;&#65533;&#65533;&#65533;Wx&#65533;&#65533;&#65533;)c*&#65533;4-&#65533;&#65533;O4B&#65533;6&#65533;&#65533;&#65533;CN&#65533;r4>&#65533;Ju&#65533;R0&#65533;&#65533;GN:0rgLi&#65533;&#65533;S&#65533;&#65533;hZlB#e&#65533;&#65533;&#65533;8
-&#65533;&#65533;hF&#65533;&#65533;m&#65533;&#65533;&#1875;&#65533;&#807;&#65533;&#65533;&#65533;Cy&#65533;>&#1552;&#65533;w&#209;a&#65533;j&#65533;&#65533;{&#65533;2&#65533;SXN&#65533;h!4P&#65533;\b&#65533;I&#65533;2&#65533;3&#65533;&#65533;&#65533;I&#65533;5mRuZ&#65533;&#65533;A&#738;Q&#65533;&#65533;?&#65533;*_&#65533;7.r&#65533;[&#65533;&#65533;P#&#65533;f&#65533;k7&#65533;&#65533;S&#65533;r&#65533;&#65533;&#65533; &#65533;E&#65533;&&#65533;PF3&#65533;2z&#65533;ro&#65533;yK&#65533;&#65533;&&#65533;}&#65533;&#65533;&#65533;<&#65533;K&#65533;XiiEt!&#65533;V&#201;&#65533;h&#65533;AHz&#65533;/	'&#65533;&#65533;<x&#65533;&#65533;&#65533;&#65533;=&#65533;&#65533;9&#1302;&#65533;P&#65533;$&#65533; &#65533;9&#65533;&#65533;&#65533;&#65533;&#65533;:&#65533;X-09@R&#65533;
&#65533;&#65533;{@&#65533;&#65533;&#65533;&#65533;&#65533;&#65533;y>0,&#65533;$R&#65533;&#65533;&#65533;;&#65533;O&#65533;&#65533;o&#875;&#65533;;x&#65533;&#65533;d5X&#65533;B&#65533;&#65533;&#1744;0&#65533;.&#65533;&#489;&#65533;&#65533;&#65533;&#65533;&#65533;&#65533;&#65533;a&#65533;&#65533;&#65533;2
9'&#513;&#1536;cq&#65533;&#65533;&#65533;]&#65533;<@%?`&#65533;&#65533;j&#65533;&#65533;&#65533;&#65533;j&#65533;
&#65533; &#65533;&#65533;H>6 &#65533;&#65533;
 &#65533;&#65533;&#65533;&#65533;9&#65533;&#65533;&#65533;d&#65533;&#65533;aq&#65533;&#65533;&#65533;@&#65533;&#65533;&#65533;&#65533;&#65533;>&#65533;&#65533;&#65533;&#65533;&#65533;9`&#65533;
&#65533;U&#65533;&#65533;6*x&#65533;(&#65533;5&#521;&#65533;&#65533;&#65533;&#65533;&#65533;&#65533;_&#65533;@&#65533;P*50
n&#65533;6&#65533;&#65533;9L&#65533;&#65533;O"&#65533;}&#65533;&#65533;>&#65533;&#65533;&#65533;&#65533;&#65533;&#65533;&#65533;&#65533;f5(&#65533;&#65533;&#65533;&#65533;&#65533;	&#65533;&#65533;/&#65533;L&#65533;p[&#65533;=02v	r3`&#65533;&#65533;&#65533;&#65533;&#65533;;5`&#65533;%S?&#65533;8&#65533;&#65533;	&#204;%D^&&#65533;&#1282;B&#65533;UR&#65533;&#65533;j$}(&#65533;&#65533;&#65533;&#65533;&#65533;_&#65533;&#65533;
!&#65533;&#65533;!&#65533;:t&#65533;&#65533;&#65533;&#65533;G&#989;9q&#65533;a&#65533;0&#65533;&#65533;9t&#65533;&#1577;(0&#65533;75&#177;&#65533;&#30942;<x&#65533;a&#65533;&#65533;&#65533;T&#65533;X&#65533;Z&#65533;J&#1385;T&#65533;R&#65533;&#65533;R&#65533;&#65533;&#65533;S&#65533;X&#65533;&#65533;&#65533;'L&#65533;&#65533;^&#65533;j&#65533;&#65533;&#65533;Q&#65533;C&#65533;m&#65533;&#65533;&#65533;&#65533;S&#65533;H&#65533;&#65533;&#65533;j(Q&#65533;<u&#65533;&#65533;	&#1320;R&#65533;&#65533;&#65533;-E&#65533;T&#936;&#65533;V&#65533;&#65533;&#65533;
YS&#65533;T&#65533;2%&#65533;S&K&#65533;&Ar&#65533;h&#65533;!B&#65533; &#65533;&#65533;&#65533;&#65533;>z&#65533;&#65533;&#65533;#&#65533;1&#65533;B&#65533;

&#65533;b;u&#65533;0&#65533;c&#65533;&#65533;&#65533;&#65533;~*]&#65533;&#65533;E&#65533;)2d&#65533;&#1057;B&#65533;W7r&#65533;R&#65533;Nx'=&#65533;D&#65533;nM&#65533;0i&#65533;t)'&#65533;(&#65533;&#65533;&#65533;&#65533;&#65533;&#1344;_&#65533;.&#65533;&#65533;$I&#65533;(Y:&#65533;	&#1253;M&#65533;u{&#65533;&#65533;&#65533;8qL&#65533;)M&#65533;&#65533;o&#1679;!,&#65533;&#1057;D&#65533;E&#65533;=z#&#65533;X&#65533;Iq&#65533;tu&#65533;W&#65533;&#65533;rVT&#65533;&#65533;"
&#65533;Vy&#137;q&#65533;&#65533;&#65533;&#65533;&#65533;$&#65533;4&#65533;Hm&#65533;T&#65533;&#65533;|"&#65533;}&&#65533; &#65533;&#65533;&#417;_&#65533;,&#65533;"&#65533;!bH {&#65533;a&#65533;&#65533;&#65533;&#65533;!&#65533;Q&#65533;&#65533;&#65533;b"&#65533;5&#65533;_$&#65533;&#65533;&#65533;M&#1183;#&#65533;@&#65533;H"&#65533;"&#65533;|&#65533;qGx&#65533;a#&#65533;&#65533;&#65533;}&#65533;&#1549;&#65533;&#65533;A&#65533;Cp&#65533;Q &#65533;xXI'&#65533;drH]LAD	&#65533;&#65533;&#65533;V&#65533;&#65533;&#65533;`&#65533;\`&#65533;8&#1025;U&#65533;Ao&#65533;qk&#65533;Gk&#65533;&#65533;&#65533;f&#65533;&#65533;x|f&#65533;l&#65533;Fb&#65533;a&#65533;u&#65533;Q&#65533;&#65533;&#65533;&#65533;&#65533;&#65533;&#65533;v&#65533;Q&#65533;@u&#65533;&#65533;G&#65533;&#65533;Gv&#65533;&#1094;n&#65533;&#65533;&#65533;&#65533;&#65533;&#65533;&#65533;Fi&#65533;&#65533;ml&#65533;&#65533;D&#65533;&#65533;y&#65533;Z )
&#65533;
&#65533;qG&#65533;&#65533;#&#65533;&#65533;F1l&#65533;&#65533;&#65533;x &#65533; &#65533;@
00&#65533; &#65533;2&#65533;&#65533;*&#65533;r&#65533;&#65533;&#65533;&#65533;k&#65533;Q]&#65533;!j&#65533;.4&#65533;p&#65533;&#65533;F&#65533;&#65533;&#65533;Q&#65533;&#65533;&#65533;&#65533;$<&#65533;A
.&#65533;&#65533;'h&#65533; 40&#65533;`&#65533;&#65533;GE&#65533;Gh&#65533;&#65533;Dr}&#65533;i&#65533;&#65533;&#65533;Pl&#65533;Fl&#65533;&#65533;Fix&#65533;&#65533;o&#65533;j&#65533;Du&#812;&#65533;&#65533;j&#65533;nHkF&#65533;k&#65533;&#65533;&#65533;&#65533;&#65533;\r&#65533;@&#3501;&#65533;x&#1816;+gylnH&#65533;%KG&#65533;r&#65533;&#65533;}\ffa&#65533;kI7&#65533;&#65533;&#65533;+R&#65533;&#65533;X&#65533;v&#65533;7&#65533;g^& &#65533;&#65533;G&#65533;&#65533;&#65533;1:&#65533;&#65533;&#65533;kv	&#1689;&#65533;&#65533;K&#65533;9&#65533;"qfw&#65533;x,6&#65533;fs&#65533;&#65533;&#65533;{&#65533;&#65533;GrxFn&#65533;&#65533;&#65533;s&#65533;u&#65533;&#65533;&#65533;*&#65533;&#65533;&#65533;&#65533;&#65533;F'&#65533;&#65533;b
]r&#65533;&#65533;
Z&#1755;&#65533;
L&#65533;&#65533;O&#65533;&#65533;.&#65533;4TQA&#65533;&#65533;&#65533;ON&#65533;RT&#65533;&#65533;2&#65533;(&#65533;&#65533;&#65533;UV[&#65533;&#65533;&#65533;&#65533;&#65533;&#65533;&#65533;Zp&#65533;
&#65533;&#65533;E|5&#65533;&#65533;]&#65533;)&#65533;&#65533;&#65533;Db&#65533;&#768;&#65533;&#65533;&#65533;&#65533;1sair&#65533;&#65533;a1&#65533;?&#65533;4&#65533;1&#65533;~^4&#1252;f.d&#65533;#&&#65533;&#65533;H&#65533;&#65533;&#65533;&&#65533;&#65533;&#65533;&#65533;'9&#65533;X$z&#65533;.&#65533;&#65533;&#65533;1&#65533;&#65533; &#65533;&#65533;'&#65533;&#149;}&#65533;&#65533;&#65533;&#65533;&~&#65533;&#65533;&#65533;&#65533;a$1&#65533;b60&#65533;&#65533;s6 &#65533;&#65533;&#65533;&#65533;'&#65533;&#65533;	P&#65533;bA&#65533;&#65533;y6&#65533;	Nt&#65533;B&#65533; &#65533;8G&#65533;E&#65533;&#65533;&#65533;&#65533;A&#65533;.r&#65533;l&#1096;MrC&#65533;8a!&#65533;:D-{&#65533;!&#65533;?"2&#65533;&#65533; bD(B"%&#144;<&#65533;&#849;&#65533;&#1570;!b&#65533;*B4S&#65533;?&#65533;&#65533;}&#65533;&#65533;&#65533;Nw8dkS&#65533;"&#65533;&#65533;@E\"&#65533;&#65533;&#65533;D$A&#65533;4&#65533;A
5@&#65533;&#65533;&#65533;&#65533;"&#65533;&#65533;P&#65533;40&#65533;	T&#65533;&#65533;&#65533;&#65533;P.?&#65533;Z&#65533;2&#65533;:U&#65533;h&#65533;!f`&#65533;l&#65533;9&#65533;&#65533;_&#65533;&#65533;&#65533;&#65533;&#65533;3t$&#65533;zB&#65533;@:>&#65533;&#65533;q &#65533;&#65533;J&#65533;`Yv&#65533;&#65533;3&#65533;&#65533;b(&#65533;*5h-W&#65533;&#65533;&#65533;&#65533;&#65533;&&#65533;x&#65533;D&#65533;&#65533;&#65533;&#65533;:&#16452;&#65533;d&#65533;&#65533;&#65533;&#65533;*&#65533;&#65533;0&#65533;&#65533;x&#65533;h&#65533;`&#65533;&#232;4pG&#65533;&#1572;&#65533;2&#65533;&#65533;h8*&#65533;&#65533;1&#65533;&#65533;P{C&#65533;0.<&#65533;&#65533;&#65533;C&#65533;&#65533;&#65533;C<&#65533;j&#65533;A.&#65533;&#65533;&#65533; )P&#65533;	8&#65533; P&#65533;&#65533;&#65533;1&#65533;&#65533;&#65533;&#65533;&#65533;&#65533; &#65533;LN$kJ&#65533;&#65533;.&#65533;!#X&#65533;6&#65533;&#65533;.y&#65533;oz&#65533;&#65533;B&#65533;&#65533;&#65533;&#65533;&#65533;L&#65533;&#65533;&#65533;&#1030;MEU\&#65533;&#65533;%E:Lb&#65533;&#65533;0&#65533;4&#65533;&#65533;c&#65533;Tn01Z&#131;&#65533;"&#65533;&#65533;&#277;&#65533;&#65533;\h&#65533;&#65533;5&#65533;&#65533;"&#65533;&#65533;&#65533;s]n&#65533;A&#65533;$$&#65533;&#65533;&#65533;&#65533;&#65533;+&#65533;&#65533;2&#65533;&&#65533;&#65533;B;&#1717;&#65533;v&#65533;&#65533;]&#65533;tY&#65533;&#65533;<&#65533; &#65533;&#65533;&#65533;&#794;&#65533; 4"&#65533;p&#65533;+&#65533;&#65533;\&#1259;^X&#65533;G&#65533;&#65533;|p)&#65533;&#65533;&#306;&#65533;&#65533;&#65533;b&#65533;p+V&#65533;&#65533;X&#65533;?q&#65533;,d&#65533;&#65533;qX&#65533;&#65533;y&#65533;&#65533;&#65533;P&#65533;&#65533;+u&#65533;&#65533;&#978;
	G&5IE&#65533;>RLH8&#65533;y&#65533;&#65533;A&#65533;&#65533;n0&#65533;&#65533;!b8	GH&#1163;En&#65533;"bDH&#65533;5&#65533;&#65533;&#65533;	O&#65533;&#65533;p&#65533;&#65533;&#65533;%q	QB;&#65533;&#1139;&#65533;>n&#65533;&#65533;o&#65533;d+&#65533;R&#65533;&#65533;HD&#65533;&#65533;&#65533;&#65533;q&#65533;&#65533;&#65533;'<&#65533;&#65533;`&#65533;&#65533;&#65533;&#65533;M{&&#65533;&#65533;,1&#65533;$&#65533;&#65533; &#65533;X&#65533;Hd&#65533;?&#65533;&#65533;%,&#65533;&#1792;&#65533;&#65533;z&#328;&#65533;&#65533;&#65533;	M&#65533;%<x&#65533;D_	&#65533;D0"&#65533;q&#65533;!&#65533;&#65533;<&#49267;&#65533;
&#65533;&#65533;HbJ&#65533;&#65533;&#65533;&#65533;&#65533;avh&#65533;!XXSf2&#65533;:H&#65533;b=&#65533;&#1524;&#65533;&#65533;&#65533;R&#65533;!&#65533;D&#65533;&#65533;D&#65533;&#65533;&#65533;u&#65533;&#65533;AVf&#65533; T}&#65533;5&#1793;5&#65533;W&#65533;&#65533;&#65533;U&#65533;&#65533;O&#65533;#&#1131;7&#65533;&#65533;
K`r&#65533;t&#65533;P&#65533;&#65533; $@&#65533;&#65533;&#65533;\&#65533;&#65533;B	&#65533;&#65533;YX&#65533;&#65533;6T&#65533;&#65533;&#65533;&#65533;&#65533;
h &#65533;&#41362;&#65533;&#65533;&#65533;&#65533;&#65533;~&#65533;,6$&#65533;&#65533;F[&#65533;p3&#65533;6"
&#65533;hU&#65533;*&#65533;&#65533;!&#65533;&#65533;&#246;4vY&&#65533;",&#65533;w'&#65533;&#65533;c"p&#65533;8`&#65533;l&#65533;&#65533;W&#65533;/&#1025;&#65533;XA]&#1164;S&#65533; 7S&#65533;!&#65533;&#65533;&#133;&#65533;&#65533;n6&#65533;C&#65533;@&#65533;&#65533;&#65533;&#65533;!&#65533;x&#65533;"&#65533;&#65533;x@&#1024;6&#65533;&#65533;\`}E@P&#65533;&#65533;38&#65533;0&#65533;YLE`]"=&#65533;&#65533;&#65533;jCTM&#65533;&#1081;N\fb(&#65533;zF7&#65533;:6&#65533;&#65533;*&#65533;(&#65533;&#65533;&#65533;l&#64182;&#65533;
Iv&#884;&#65533;&#65533;&#65533;j&#65533;&#65533;&#65533;h&#65533;(&#65533;K&#65533;&#65533;3!.&#65533;;&#65533;V&#65533;N&#65533;p&#65533;3V&#65533;&#65533;&#65533;&#65533;Gw&#65533;&#65533;	&#65533;&#65533;K&#65533;&#1509;&#65533;&#277;.&#65533;%&#65533;&#65533;&#65533;e&#65533;Ry&#65533;&#65533;&#65533;&#65533;W&#65533;&#65533;=&#65533;&#65533;&#65533;&#65533;&#65533;&#65533;-&#65533;&#65533;{E&#1195;^&#149;&#65533;&#65533;o>&#65533;J`&#65533;a&#65533;{&#65533;+&#65533;\&#1343;;&#65533;e&#65533;Fq0&#65533;IX+&#65533;B,l&#65533;O`&#65533;&#65533;q&#65533;&#65533;|&#65533;W&#65533;&#65533;&#65533;&#65533;&#65533;&#65533;-H&#65533;&#65533;O)&#65533;O&#65533;*&#65533;&#65533;&#65533;BL&#65533;B&#65533;]&#153;&#65533;E#(!&#65533;ch&#65533;e@_"@&#65533;%`&#65533;$&#1286;&#65533;ap<&#65533;_L&#65533;1P#8&#65533;&#65533; ^P!B&#65533;&#65533;&#65533;!-v0 qG&d&#65533;%&#65533;&#65533;&&#65533;&#65533;,Q&#65533;&#65533;&#65533;&#65533;&#65533;D&#65533;&#65533;&#65533;&#65533;wl&#65533;&#65533;I&#65533;(&#17986;<&#65533;a&#65533;q,&#65533;-&#65533;#d%Za$&#65533;jR&#65533;&#65533;`"&#65533;&#65533;"&#65533;H&#65533;&#337;(`Z&#65533;}&#65533;&X&#65533;GR&#1158;\&#65533;m$h&#65533;RQLIT &#65533;mR&#65533;d&#65533;I&#65533;&#65533;H!&#65533;&#65533;&#65533;&#65533;A)M&#65533;`&#65533;&#400;&#65533;H	&#65533;&#65533;&#193;	i&#65533;&#65533;&#65533;&#65533;>&#65533;!&#65533;&#65533;&#65533;&#65533;'&#65533;A&#65533;&#65533;&#65533;Q!&#65533;&#65533;&#65533;&d&#65533;!&#1537;:&#65533;&#65533;&<&#65533;dL&#65533; dI&#65533;&#65533;&#65533;<&#65533;&#65533;p&#65533;T@l@X &#65533; &#65533;&#65533;&#65533;&#408;4&#65533;&#54030;&#65533;&#65533;&#65533;&#65533;&#65533;x&#65533;&#65533;&#65533;&#65533;&#65533;&#1025;&#65533;q<EM&#65533;&#1866;&#65533;0Y&#65533;V&#65533;&#65533;&#65533;&#65533;&#65533;&#65533;&#294;&#65533;M0^&#65533;T&#65533;@&#65533;&#65533;XFh&#65533;4C&#65533;^h&#65533;&#65533;(!b|Wc&#65533;T<A(&#65533;9&#65533;t@L &#65533;@&#65533;A&#65533;p&#65533;@PD&#9035;&#65533;&#65533;&#65533;&#65533;Jh&#65533;"t&#65533;&#65533;&#65533;)= &#65533;&#65533;tA&#65533;bW &#65533;&#65533;&#65533;(&#65533;&#65533;&#65533;89&#65533;H@`&#65533;&#65533;L_^&#65533;&#65533;tNuqN&#65533;&#65533;&#65533;&#65533;&#65533;P&#65533;&#65533;&#65533;@&#65533;^&#65533;&#65533;q&#65533;&#65533;&#65533;Hl	g&#65533;Ta&#65533;{&#65533;N&#46665;&#65533;&#65533;&#65533;m&#65533;&#65533;<&#65533;&#65533;,&#65533;w&#65533;\&#65533;M;.&#2033;&#65533;&#65533;&#65533; &#65533;~&#65533;:&#65533;Ng9W&#65533;^&#65533;&#65533;&#65533;&#65533;&#65533;^f&#65533;&#1745;&#65533;]_&#65533;&#65533;^f&#65533;&#65533;&#65533;&#65533;dj&#65533;&#65533;&#65533;E&#65533;@&#65533; &#65533;p&#65533;&#65533;9&#1997;4c&#65533;f&#65533;&#65533;&&#1704;&#65533;&#65533;1&#65533;&#65533;&#65533;&#65533;Y&#65533;(&#65533;*&#65533;&#65533;&#65533;&#65533;&#65533;&#65533;&#65533;"&#65533;&#65533;&#65533;&#65533;<H&#65533;&#1105;&#65533;t&#65533;&#65533;&#65533;&#65533;&#65533;)('K&#65533;&#65533;o&#65533;&#65533;Q&#65533;^&#65533;E%&#157;&#65533;@&#1996;d&#65533;&#65533;&#65533;&#65533;"Q&#65533;h&#65533;!B$0G&#65533; &#65533;|&#65533;	e&#65533;%~&#65533;g&#65533;&#65533;&#65533;d&#65533;l&#65533;!&#65533;p&#65533;&#65533;uYv,&#65533;v<G&#65533;&#65533;&#65533;}&#65533;&#65533;&#65533;jYq&#65533;G&#65533;MBwd&#65533;'&#65533;EvX&#65533;&#65533;n&#65533;P&#65533;UqDa&#65533;8&#147;X! &#65533;&#65533;&#65533;&#65533;&#65533;k&#264;&#65533;"&#65533;&#1060;!G&#65533;O&#65533;&#65533;%<&#65533;&#65533;%&#65533;,EB$&#65533;&#65533;!]&#467;(#&#65533;\!&#65533;&#65533; &#65533;&#65533;&#65533; &#65533;&#65533;&#65533;-	]&#65533;ce&#65533;&#65533;&Y!&#65533;[Bx&#65533;&#65533;<&#1168;&#65533;&#65533;&#65533;&#65533;$eG&#65533;Q&#65533;`F.&#65533;a]&#65533;&#65533;"&#1825;#&#65533;"&#65533;AT!pD&#65533;"L)h&#65533; @&#65533;1&#65533;A&#65533;&#65533;Sjc&#65533;SX&#65533;&#65533;&#65533;d&#65533;&#33340;)&#65533;}ID&#1516;&#65533;k&#65533;&&#1649;	D&#65533;&#65533;&#1457;&#65533;B&#65533;D<&#65533;&#65533;x&#65533;&#65533;&#65533;&#65533;&#65533;&#65533;&#65533;&#805;A0&#65533;&#65533;|&#65533;&#65533;&#65533;Zq&#65533;&#192;LHDDRHQ&#65533;&#65533;&#65533;W&#65533;&#65533;C&#65533;j&#65533;&#65533;&#65533;g&#65533;%f\f&#65533;A A	\ &#65533;&#65533;7a&#65533;H&#65533;&#65533;&#65533;&#65533;A]*FK&#65533;&#65533;a&#65533;\s&#65533;&#65533;&#65533;&#65533;&#65533;M&#65533;^&#65533;&#65533;'r&#65533; B&#65533;jH!&#65533;(&#65533;X@&#65533;,&#65533;T&#65533;4 @ &#65533;&#65533; &#65533;A&#65533;&#65533;'&#65533;&#65533;&#65533;I&#41574;&#65533;G.k0&#65533;Hr&#65533;N&#65533;&#65533;
\&#65533;&#65533;&#65533;&#65533;9&#65533;Dpy&#65533;<&#65533;&#65533;&#1970;&#65533;&#65533;la&#65533;f&#65533;@l]&#65533;&#65533;&#65533;&#65533;&#65533;&#65533;&#65533;W&#65533;&#65533;_&#65533;&#65533;M&#65533;P&#65533;~&#65533;&#65533;&#65533;&#65533;\&#846;\R_&#65533;$N`&#65533;(&#65533;y&#65533;]&#65533;&#65533;lj&#65533;&#65533;}&#65533;D&#292;&#1516;W&#1565;&#65533;}&#65533;f&#65533;H&#65533;ED&#65533;t&#65533;(&#65533;EY&#65533;&#65533;T&#65533;OT&#65533;&#65533;(&#65533;X(&#65533;&#65533;&#65533;NlOL`&#65533;,&#65533;&#65533;&#65533;&#65533;:&#65533;)&#65533;&#65533;(&#65533;-U&#65533;uH&#65533;I&#65533;uF&#65533;&#65533;&#65533;*&#65533;&#65533;&#65533;i&#65533;np&#65533;&#65533;&#65533; &#65533; &#65533;3&#65533;Hel	&#65533;&#787;=c]
&#65533;$Y&#65533;!&#65533;&#65533;&#65533;&#545;!T&#65533;h&#65533;^&#65533;&#65533;Mm&#65533;i)a|F&#65533;&#65533;&#65533;!&#65533;&#65533;m0&#65533;jP&#65533;&#65533;H&#65533; &#65533;#&#65533;z&#65533;G&#359;&#65533;z&#65533;pn&#65533;&#65533;&#65533;&#65533;&#65533;x&#65533;&#65533;_&#65533;&#65533;#&#65533;d&#65533;lD&#65533;%Ruq&#65533;&#65533;&#65533;|&#65533;bB	&#65533;-	|&#65533;&#65533;#&#65533;&#65533;z>&#65533;&#65533;	!kBP	&#65533;&#65533;&#65533;P&#65533;X&#65533;9&#65533;!&Y"&#65533;&#65533;&#65533;&#531;&#65533;)'e.&#65533;&#65533;&#1326;&#65533;0&#65533;&#65533;&#65533;s0&#65533;&#65533;&#65533;H`j&#65533;&#65533;&#65533;&#65533;&#65533;&#65533;&#65533;&#65533;&#65533;&#522;&#65533;R&#65533;AG&#65533;A D&#65533;&pBr(B0B&#65533;&#65533;&#918;&#65533;&#65533;4&#65533;&#65533;&#65533;0Jd 8&#65533;@&#65533;0B&#65533;) $&#65533;X&#65533;&#65533;&#65533;b&#65533;&#65533;f&#65533;Nn&#65533;H&#65533;A&#781;.&#612;&#65533;tJ&#65533;&#65533;&#65533;O&#65533;d&#65533;&#65533;lI&#21770;g&#65533;&#65533;HM&#741;&#65533;&#65533;-$&#65533;A&#65533;,M&#65533;&#65533;&#65533;Y&#65533;#&#65533;&#65533; t&#65533;h &#65533;K9q X&#65533;&#65533;b&#65533;P&#65533;&#65533;&#65533;2&#65533;Zv&#65533;&#65533;L&#65533;&#65533;&#65533;c&#65533;&#65533;&#65533;}&#65533;!&#65533;"&#65533;&#65533;0
8&#65533;&#65533;L <@ &# &#65533;&#65533;&#65533;&#65533;b&#65533;x&#65533;r$&#65533;&#1969;&#65533;&#65533;`p$a&#65533;	&#65533;&#65533;&#65533;&#65533;&#65533;t&#65533;&#65533;j&#65533;&#65533;&#65533;&&#1752;&#65533;&#65533;E"&#65533;.&#65533;&#65533;&#65533;,m&#65533;&#65533;&#65533;rI&#65533;\W&#1014;_&#65533;&#1580;&#65533;&#65533;6&#65533;&#65533;90#sG&#65533;bf&#65533;4&#65533;/&#65533;9&#65533;!&#65533;&#65533;&#65533;R&#1589;_&#65533;&&#65533;7D&#65533;Xl&#65533;0:+L&#65533;j]ya&#65533;CLD&#65533;\J'&#65533;&#65533;&#65533;[ *P&#65533;&#65533;9&#65533;&#65533;bM,&#65533;J&#65533;D&#65533;&#65533;&#65533;M&#65533;O&#65533;&#65533;&#65533;+&#65533;-<&#65533;ODw&#65533;)h&#1701;9&#65533;W .&#65533;U [&#65533;&#65533;X&#65533;f&#65533;&#65533;&#65533;&#65533;1P&#65533;VC&#65533;dlr&#65533;C&#65533;Ah|e&#65533;&#65533;F&#65533;&#65533;&#65533;&#65533;"}n&#65533;Yf&#65533;m&#65533;&#65533;}T&#65533;d&#65533;G&#65533;XBm&#65533;o&#65533;(f&#65533;v&#65533;Zth&#65533;A[%&#65533;&#65533;r<G&#65533;&#65533;(}B&#1930;!n&#328;m&#65533;&#65533;&#65533;&#65533;&#65533;
&#65533;)%&#65533;&#65533;&#65533;&#65533;&#65533;&#65533;$l&#65533;&#65533;p&#65533;&#65533;G&#65533;&#65533;a&#65533;q&#65533;%@&#65533;&#65533;&#65533;&#65533;pd&#65533;G&#65533;v &#65533;&#65533;&#65533;'#X&#65533;&#65533;|uj&#65533;&#1632;&#65533;P^kL&#65533;&#65533;I&#65533;&#532;6&#65533;(Y&#65533;&#65533;iR'&#65533;&#65533;U6_b`&#65533;&#65533;o&#65533;&#609;$&#65533;&#65533;a&#65533;'&#65533;<&#65533;HA&#65533;&#65533;$&#65533;&#65533;"&#65533;&#1420;&#65533;&#65533;H&#65533;&#65533;&#65533; &#65533;6z@&#65533;&#65533;&#65533;q&#65533;&#65533;&#65533;&#65533;&#65533;M&#65533;&#65533;&#595;&#65533;&#533;|&#65533;P&#65533;&#65533;a&#1381;g6&#65533;&#65533;z[zq&#65533;&#65533;&#65533;P&#65533;&#65533;&#65533;0&#65533;&#65533;&#1966;&#65533;d&#65533;&#65533;u&#65533;&#10533;t&#65533;`e&#65533;&#65533;&#65533;&#65533;&#65533;&#65533;@	&#65533;&#65533;}  &#65533;p 8&#65533;&#65533;&#65533;&#65533;&#65533;l&#65533;)&#65533;&#65533;&#65533;t&#65533;&#65533;&#65533;u7C&#65533;V&#65533;&#65533;&#65533;_&#65533;&#65533;kdR&#65533;A&#65533;@U>&#65533;8Yr&#65533;8J&#65533;@&#65533;&#65533;(l&#65533;&#65533;&#65533;&#65533;m$&#65533;&#65533;.&#65533;&#65533;&#65533;n)&#65533;e&#65533;r&#63078;3&#741;>qf&#65533;&#65533;&#65533;&#65533;&#65533;h&#65533;tr&#65533;I&#1146;x+&#65533;&#65533;`~&#65533;&#65533;@&&#65533;f&#386;&#65533;&#65533;&#65533;T&#65533;&#65533;^W&#65533;&#65533;&#65533;c&#65533;&#65533;&#990;Wj&m&#65533;&#65533;&#65533;&#65533;e4&#65533;&#746;&#65533;7&#65533;&#65533;&#65533;&#65533;bh,&#65533;&#65533;&#65533;&#18841;&#714;c&#65533;&#65533;Tm&#65533;xX&#65533;&#65533;&#65533;&#1006;6D&#65533;x-*&#65533;X&#65533;&#65533;&#65533;&#65533;&#65533;&#65533;&#65533;m&#65533;|&#65533;&#65533;&#65533;J&#65533;wF&#65533;T&#65533;&#65533;&#65533;+&#65533;B&#65533;&#65533;,&#65533;&#65533;&#65533;&#65533;L8HT<&#525;&#65533;&#65533;V&#65533;(t&#350;&#65533;&#65533;&#65533;&#65533;&#65533;&#65533;&#65533;&#65533;&#65533;k&#65533;&&#452;FB_&#65533;&#65533;&#65533;3O&#65533;&#586;_I)&#65533;&#65533;!&#65533;&#65533;&#533;1&#65533;GfdOW2&#65533;<%`&#65533;&#470;&#65533;&#65533;&#65533;K&#65533;&#65533;&#65533;#&#65533;&#65533;v &#65533;&#65533;&#65533;U&#65533;&#65533;&#65533;&#65533;&#1117;i&#65533;L&#65533;n<&#65533;>I_G&#65533;i&#586;8$;r&#65533;b&#65533;&#65533;&#65533;&#65533;&#65533;&#65533;$&#65533;&#412;:&#65533;&#65533;&#65533;Pe&#65533;&rv&#65533;&#65533;|Hd{&#65533;&#65533;&#65533;nS&#65533;&#47505;svY8G&#65533;&I%M&#65533;&#65533;&#65533;'&#65533;&#65533;&#65533;v&#65533;/&#65533;&#65533;w$&#65533;&#65533;&#65533;&#65533;!&#65533;L&#65533;&#65533;`A&#65533;&#65533;lB&#65533;&#65533;&#280;&#65533;euq&#65533;&#65533;&#65533;@	X&#65533;
w&#65533;	&#65533;&#65533;|A&#65533;`&#65533;X&#1610;&#65533;&#65533;&#65533;H&#65533;w&#65533;q&#65533;&#65533;kP[rki&&#65533;&#65533;&#65533;?&#65533;&#65533;t&#65533;H&#65533;=l&#65533;e&#65533;&#1515;xa&#65533;1G&#65533;`&#65533; x&#65533;&#65533;&#65533;&#65533;&#65533;T&#65533;A&#65533;!&#65533;AA&#65533; &#65533;}&#65533;gc@ 	 &#65533;&#65533;&#65533;O&#1517;&#65533;&#65533;h&#65533;&&#65533;&#65533;r&#65533;&#65533;&#65533;c&#65533;&#65533;/&#65533;&#65533;G &#65533;A&#65533;@<@8  @&#65533;'&#65533;$&#65533;l@&#65533;&#65533;Q*p&#65533;$&#65533;s&#65533;W&#65533;%&#65533;&#1122;&#65533;m&#65533;&#65533;E&gN&#65533;&#65533;^8's&#65533;&#65533;'b&#65533;&#65533;&#65533;&#65533;A0&#65533;&#65533;&#65533;&#65533;&#65533;&#65533;&#65533;&#65533;&#65533;&#65533;&#65533;&#65533;&#38153;&#65533;_&#65533;&#65533;(&#65533;^\b&#1899;fl&#65533;&#65533;&#65533;&#65533;(&#65533;&#65533;&#65533;&&#65533;8O&#65533;&#65533;w3l&#65533;&#65533;&#577;9 &#65533;#&#65533;]T&#65533;&#65533;D&#65533;_&#65533;&#65533;Bk&#65533;pL&#273;&#65533;&#65533;&#65533;Mlz]&#65533;l\I&#65533;f&#65533;&#408;Yh&#65533;&#65533;X@x&#65533;j&#65533;)&#65533;K&#65533;B&#65533;&#65533;&#65533;*S
C&#65533;5*&#10756;&#65533;V&#65533;r&#23189;F&#65533;;&#65533;JH&#65533;&#65533;'O';uB&#65533;&#65533;S&#659;/C&#65533;E*!&#65533;Q&#65533;^&#65533;&#65533;t)&#65533;L&#65533;*U&#65533;&#65533;(&#65533;!C&#65533;&#65533;&#1603;&#29597;9s&#65533;&#65533;&#611;G;R&#65533;&#65533;D&#65533;"EE%R&#65533;&#65533;&#65533;"F&#65533;$M&#65533;&#65533;s&#1186;C&#65533;&#65533;&#65533;?&#65533;&#65533;&#65533;k&#65533;k_D&#65533;&#65533;=&#65533;&#65533;R&#980;&#65533;#&#1972;xq&#65533;&#281;&#65533;BR;&#65533;R&#22549;(Er&#1288;Q#G&#65533;(U&#65533;&#65533;&#65533;&#65533;&#732;-K&#65533;&#65533;&#65533;seJ&#65533;&#65533;&#65533;-z&#65533;&#65533;DfI&#65533;&#65533;&#65533;&#65533;&#65533;R&#65533;R&#65533;&#65533;9&#65533;&#65533;(Q&;i&#65533;&#65533;mF&#65533;;G&#65533;&#65533;x&#65533;N&#65533;%r&#1960;&#65533;&#65533;&#65533;&#65533;=&#65533;[R&#65533;&#65533;j&#65533;]&#65533;~&#65533;;x&#925;&#65533;Jr&#65533;V3&#65533;&#65533;&#65533;5W&#65533;&#65533;s&#65533;G&#65533;`sD2GI&#65533;&#65533;&#65533;&#65533;K&#65533;?&#65533; $&#65533;BY&#65533;&#65533;&#65533;I&#65533;&#65533;=&#65533;&#65533;
*&#65533; B&#65533;(&#65533;0&#65533;&#65533;6&#65533;&#65533;b&#65533;1&#65533; #3&#65533;h&#65533;5&#65533; &#133;.&#65533;`<&#65533;a&#65533;6&#65533;P$H&#65533;&#65533;&#65533;6&#65533;&#65533;J&#65533;+&#65533;<&#65533;&#65533;&#65533;&#65533;t&#65533;&#65533;B&#65533;
K&#65533;C&#65533;&#65533;&#47843;
&#65533;&#875;&#65533;&#65533;K.A&#65533;&#65533;2&#65533;/&#65533;A&#65533;LSM?&#65533;&#65533;&#65533;6&#65533;ppL5&#65533;N;&#65533;*S&#65533;:&#65533;&#65533;&#65533;0&#65533;@&#65533;
(&#65533; &#65533;^&#65533;AA&#65533;&#65533;:&#31371;A>&#65533;`&#65533;.>0u&#65533;>&#65533;&#65533;&#1326;3&#65533;S&#65533;A&#65533;3&#65533;2&#65533;&#65533;@&#65533;h&#65533;
&#65533;&#1344;Y@&#65533;&#65533;&#65533;"8&#65533;
>!$UA&#420;SL+uP&#65533;M&#65533;&#65533;&#65533;.7&#65533;&#65533;&#1295;<&#65533;
&#65533;h&#65533;&#65533;
&#65533;i&#65533;&#65533;C&#65533;h&#65533;&#65533;v[i&#65533;&#65533;&#65533;&#65533;:&#65533;&#65533;&#65533;&#65533;s&#65533;&#65533;6&#65533;=&#65533;&#1859;&#65533;a=&#65533;*s&#1517;Vh&#65533;&#65533;6]l&#65533;&#180;S|&#65379;9&#65533;pC&#65533;&#65533;&#44067;&#65533;q&#65533;&#65533;&#65533;&#65533;&#65533;n&#65533;&#65533;&#65533;~&#65533;m~J&#65533;&#65533;C&#65533;7&#65533;&#1560;b9&#65533;p&#65533;&#65533;&#65533;&#65533;&#65533;&#65533;v&#65533;5&#65533;X&#65533;&#24120;&#65533;:&#65533;(&#1613;&#65533;&#65533;&#65533;&#65533;7f&#65533;&#65533;&#65533;Px&#65533;:~&#65533;&#65533;@&#204;N>)&#65533; &#65533;>&#65533;:&#65533;&#65533;S(&#65533;&#65533;HE&#65533;&#65533;&#65533;&#65533;&#65533;(&#65533;&#65533;$"&#65533;TRQ&#65533;&#65533;&#65533;T&#65533;X^ie&#65533;SL!)k&#65533;JR&#65533;o&#65533;&#65533;&#65533;&#65533;&#65533;M9&#65533;&#65533;&#65533;zL0&#65533;&#65533;&#65533;&#65533;&#65533;N&#65533;&#65533;&#65533;&#65533;c&#1964;&#65533;&#65533;k&#65533;O&#65533;p?&#908;\$<H&#65533;oK0&#1636;&#65533;L&#65533;[D&#65533;^S&#65533;FaD0&#65533;%&#65533;&#65533;&#65533;$&#65533;$&#65533;<9[jQ?&#544;&#65533;&:&#65533;'&#65533;5&#1092;qM2&#65533;&#65533;K,&#65533;D&#65533;G8kI(A]&#65533;&#65533;N&#65533;&#65533;&#65533;&#65533;U&#65533;N0y&#65533;&#65533;&#65533;+&#65533;{&#1759;&#65533;\t&#65533;
&#65533;D"&#65533;&#65533;V&#65533;SRYET&#65533;C&#65533;&#65533;&#65533;&#65533;v&#65533;&#65533;&#65533;"Q	O&#65533;B&#65533;@&#65533;(4&#65533;E 7FJ&#65533;&#65533;&QHH&#65533;&#65533;K&#65533;.A	H0&#65533;+f)!x&#65533;A&#65533;&#65533;H<&#65533;{&#65533;|&#65533;&#65533;&#65533;G&#65533;&#65533;&#65533;&#65533;&#65533;&#65533;$&#65533;J=&#65533;&#1257;&#65533;I&#65533;v&#65533;C&#65533;&#65533;@&#65533;(8	I&#65533;&#65533;&#144;&#65533;-P&#65533;
_&#65533;&#65533;&#65533;&#65533;4&#65533;AK&#65533;*`&#65533;p`/H&#65533;
q&#65533;GlfS&#65533;&#65533;_&#65533;d$&#65533;Xp,r&#65533;&#65533;&#1565;&#65533; F,_&#65533;c&#65533;&#65533;RB&#814;&#65533;TzR&#65533;&#65533;&#65533;'&#65533;	&#65533;4
\&#65533;HIRU&#65533;
&#65533;,&#65533;&P&#1097;&#65533;=&#1795;&#65533;&#65533;&#65533;h&#65533;x&#65533;" H@D&#65533;C!&#65533;&#65533;R-&#65533;M&#65533;&#676;&#65533;8&#65533;6i&#65533;S&#65533;bT!&#65533;/&#65533;&#65533;&#65533;`2&#65533;"&#65533;'&#65533;` @f5&#65533;@&#65533;&#65533;&#40983;&#65533;&#65533;&#65533;T&#65533;&#65533;&#65533;&#65533;N6-E*&#65533;&#65533;S&#65533;&#65533;&#1287;{&#65533;k*&#65533;&#65533;&#661;&#65533;r&#65533;)&#65533;ZgU&#65533;&#65533;zzK&#65533;&#65533;&#65533;T&#65533;&#65533;&#65533;&#65533;Y&#65533;R&#65533;&#65533;&<&#65533;&#65533;&#65533;NeZ
&#65533;&#1168;&#65533;0om+&#63754;&#65533;&#65533;7&#65533;*K&#65533;&#65533; &#65533;0&#65533;&#65533;&#65533;jXl69&#65533;er&#65533;Cj6&#65533;&#65533;&#65533;t&#65533;s&#65533;&#65533;&#65533;LV3&#65533;&#65533;Tek&#65533;M&#1872;4&#65533;ah.&#65533;&#65533;TF&#65533;&#65533;l&#65533;?k&#65533;&#1046;Z09@i7U&#65533;PMz&#65533;2@Mj&#65533;&#218;JT&#12909;&#65533;d"%&#65533;Z&#1288;&#65533;&#65533;m&#65533;|1&#65533;I&#65533;
&#65533;&#65533;&#65533;&#65533;&#65533;&#65533;-b&#65533;
V&#65533;&#65533; &#65533;&#65533;_C
&#65533;&#65533;B&#65533;&#65533;&#65533;H[&#65533;&#65533;Rd&#65533;&#65533;&#65533;I&#65533;\3&#65533;&#65533;mOC9&#65533; 0&#65533;&#65533;&#65533;&#65533;c&#65533;&#833;&#65533;"D&#65533;P"u&#65533;&#1092;%&#65533;&#65533;&#65533;&#65533;(&#65533;<&#65533;^Z&#65533;&#65533;&#65533;&#65533;&#65533;&#65533;&#65533;m&#65533;&#65533;@&#65533;&#65533;&#65533;Bm&#65533;+_Q&#65533;?&#65533;6&#65533;'	&#65533;jX&#65533; If&#65533;&#1549;J&#65533;&#65533;&#65533;&#65533;&#65533;F&#65533;&#65533;a&#65533;&#65533;&#65533;JdB!&#65533;#*{&#65533;&#65533;H&4&#65533;&#65533;[(&#1546;&#65533;&#65533;&#65533;&#65533;&#65533;&#65533;zW&#65533;&#65533;Pdw2&#1523;$8&#65533;&#65533;W&#65533;&#65533;&#65533;&#65533;D%q&#65533;&#65533;&#65533;&#65533;&#65533;	&#65533;&#65533;Fs&#65533;&#65533;\b&#65533;!sl&#65533;&#65533;&#65533;.&#65533;yOx&#65533;\&#65533;&#65533;W0&#65533;&#65533;&#1044;"&#65533;&#65533;5&#65533;6&#65533;&#65533;&#65533;^V*B&#65533;(&#65533;#L&#65533; &#60422;0da
Pp&#65533;&#65533;`0&#65533;&#65533;[&#65533;b&#65533;&#65533;E1&#65533;aZ B,&#65533; | ,@&#65533;&#65533;)&#592;&#65533;|`&#65533;&#65533;C&#65533;9hYO&#65533;&#1173;CB,&#65533;L/[&#65533;ai&#65533;p&#65533;!&#65533;d&#65533;HJ&#65533;r&#65533;MZ&#65533;Q!H_&#65533;Q&#65533;lV&#65533;8&#65533;@&#65533;!\&#65533;0P&#65533;, &#65533;&#65533;.&#65533;/&#65533;|&#65533;&#65533;&#65533;&#65533;5&#65533;&#1180;&#65533;&#1700;&#65533;&#660;&#65533;)&#65533;&#65533;p&#65533;0&#65533;R&#65533;84&#65533;( 4&#65533;&#65533;t Z&#65533;:&#65533;P=|&#65533;Uq&#65533;&#65533;&#65533;&#65533;q&#65533;&#1501;&#1717;&#65533;&#65533;pk}&#65533;&#65533;&#65533;&#65533;7&#65533;&#65533;&#65533;e&#65533;SZm&#65533;D&#65533;&#65533;&#65533;Ja&#65533;&#65533;&#438;&#65533;&#65533;m&#65533;p&#65533;e&#65533;&#65533;&#65533;&#878;&#65533;&#65533;&#65533;P&#65533;vS&#65533;M8&#65533;&#65533;f8&#65533;&#65533; &#65533;&#65533;&#65533;ir&#65533;&#65533;pFS&#65533;\&#65533;m&#65533;&#65533;T&#65533;&#65533;r;l&#65533;g0)TG$&#65533;lg &#1534;&#65533;:47&#65533;46s&#65533;JI&#65533;&#65533;5&#65533;aZ&#65533;A&#65533;&#65533;MhBu&#65533;a\K&#65533;v&#65533;&#65533;&#65533;l&#65533;&#65533;9&#65533;kT&#65533;"!l&#65533;yp[&#65533;^X&#65533;"&#65533;&#65533;9&#65533;&#65533;e&#65533;&#65533;&#65533;&#65533;p1&#65533;&#65533;N&#65533;&#65533;&#65533;&#65533;5&#65533;&#65533;Dw&#65533;W&#65533;
op&#65533;Z&#65533;]&#65533;&#65533;$NP&#65533;jv\f&#65533;#&#65533;&#65533;&#65533;&#65533;\&#65533;q-&#65533;&#65533;&#65533;&#65533;&#65533;&#65533;&#65533;'&#65533;&#65533;O0&#65533;&#65533;n&#65533;51&#65533;)&#65533;
&#65533; '#&#65533;o&#65533;R&#65533;&#65533;St-&#65533;&#65533;&#65533;)=&#65533;Y&#65533;&#65533;&#1851;&#65533;&8&#65533;&#65533;&#65533;&#65533;-"&#65533;5&#65533;@&#919;&#65533;&#65533;&#65533;&#65533;&#65533;D&#65533;C?&#65533;q&#65533;&#65533;_&#65533;&#65533;F`!&#65533;&#65533;b&#65533;&#65533;E&#65533;p;@&#65533;X&#65533;&#65533;X&#65533;&#65533;U!&#65533;K<B;:&#65533;&&#65533;&#65533;8&#65533;&#65533;&#65533;'M&#65533;k&#65533;$#!&#65533;@&#65533;S&#65533;&#65533;&#65533;" &#65533;&#65533;}&#65533;&#65533;c&#65533;}Fl .&#65533;XI&#65533;&#65533;&#65533;&#65533;&#65533;&#65533;5&#65533;A$&#65533;&#65533;&#763;a?&#257;W&#65533;&#65533;&#65533;&#65533;&#65533;%D^&#206;&#65533;&#65533;R&#65533;&#65533;&#65533;&#65533; &#65533;`
~`4`2``&#65533;&#65533; &#65533;&#65533;&#65533;b&#37736;o?&#65533;,&#65533;&#65533;=$&#65533;3&#65533;CI&#65533;&#65533;J&#65533;&#65533;|e&#65533;&#65533;&#65533;!&#65533;&#65533;JB&#65533;	&#65533;&#65533;&#65533;A|&#65533;T&#65533;(&#65533;&#65533;H&#65533;&#65533;&#65533;&#65533;&#65533;W&#65533;.z&#65533;&#65533;z&#65533;&#65533;&#65533;&#65533;&#65533;&#65533;&#65533;	b`*` &#65533;&#65533; &#65533;$ &#65533; &#65533; ))&#65533;&#65533;p.&#65533;&#65533;&#65533;&#65533;M2&#65533;&#65533;&#65533;e&#65533;&#65533;&#65533;TH&#65533;A&#65533;s&#65533;&#65533;&#65533;&#65533;&#65533; 	J&#65533;&#65533;&#65533;b&#65533;&#65533;t@&#65533; &#65533; f\&#65533;j&#65533;&#65533;&#65533;&#65533;&#65533;R&#65533;&#65533;X&#65533;&#65533;r&#65533;&#65533;&#65533;e&#65533;&#65533;&#65533;%&#65533;J&#65533;&&#65533;&#1660;&#65533;&#65533; j&#65533;&#65533;&#65533;&#65533;&#353;&#65533;&#65533;z&#65533;&#65533;M&#65533;D>&#934;&#65533;&#65533;&#65533;&#65533;[&#65533;&#65533;&#65533;&#65533;&#65533;&#65533;\&#65533;&#65533;&#65533;&#65533;&#65533;foFG&#65533;&#65533;M&#65533;`&#65533;\&#65533; &#65533; &#65533;cFd&#65533;f
&#65533;1dv&#65533;7J&#65533;*&#65533;j*a&#65533;M&#65533;F&#65533;&#1696;g&#65533;&#27036;&#65533;&#65533;&#65533;&#65533;`g4&#65533;&#65533;&#65533;`nfb
&#65533;Jn&#65533;&#65533;&#65533;&#65533;R&#65533;'&#65533;p&#65533;&#65533;&#711;&#65533;&#65533;&&#65533;&#65533;x&#65533;!&#65533;gm&#65533;&#65533;#RA!&#65533;g&#65533;#5Vp&#65533;
!&#65533;&#65533;p&#65533;8JC&#65533;Dh3&#65533;C&#65533;&#65533;&#65533;=&#65533;")r&#65533;R&#932;s&#65533;&#65533;&#65533;h&#65533;<&#65533;&#65533;{&#1447;&#65533;|&#65533;Tcq&#65533;C}&#65533;&#65533;%C3&#65533;&#65533;D!&#65533;&#65533; |&#65533;n0&#65533;&#65533;!&#65533;#&#65533;
&#65533;&#65533;&#65533;&#65533;l&#65533;&#65533;&#65533;f<az&#65533;5t4D&#65533;4V"x&#65533;J&#65533;j5&#65533;&#65533;2Z&#65533;2$&#65533;=&#65533;B&#65533;vc&&#65533;^&#65533;h&#65533;`!ja\&#65533;&#65533;fVa8&#65533;q&#65533;K|O#&#1291;0H&#65533;$#!&#65533;HSB9*C>&#65533;O&#65533;&#652;6&#65533;&#65533;&#770;;s{&#65533;&#65533;&#65533;$&#65533;m&#31966;#&#65533;&#65533;T&#65533;$M&#65533; &#65533;&#65533;6;lG&#65533; &#65533;`	&#65533;@	&#65533;&#65533;&#65533;`
&#65533;&#65533;&#65533;@V&#65533;&#65533;&#65533;&#65533;&#65533;&#288;&#65533; 
|&#65533;H&#65533;>`&#65533;@&#65533;@&#65533;&#65533;&#65533;,,s{&#65533;&#65533;&#65533;&#1282;&#65533;&#65533;"i&#65533;R&#65533;z&#65533;EN&#65533;b&#65533;&#65533;&#65533;	X&#65533;J&#65533;$&#65533; N"&#65533;%ND&#65533;(`)&#65533;Lm&#65533;&#65533;&#65533;&#65533;L&#65533;=Q&#65533;T&#65533;$&#65533;&#65533;L&#65533;&#65533;$` &#65533;@&#65533; &#65533;&#65533;<&#65533;0&#65533;&#65533;&#65533;]&#65533;%[&#65533;e]&#65533;p]&#65533;&#65533;&#65533;&#65533;&#65533;N&#65533;d&#65533;&#65533;&#65533;`@VbmVf&#65533; S&#65533;&#65533;)lfb6&#65533;&#65533;&#65533;&#65533;&#65533;:E**&#65533;&#65533;&#65533;[&#65533;&#65533;]&#65533;-&#1770;&#65533;&#1706;&#65533;^&#65533;-GuT[L&#65533;&#65533;&#65533;)&#65533;r&#65533;d:nGQ[t&#65533;[f&#65533;&#65533;F&#65533;&#65533;&#65533;V&#65533;c&#422;&#65533;&#362;&#65533;&&#65533;@&#65533;@&#65533;&#65533;{ffD&#65533;&L&#65533;Y&#65533;Ka*&#65533;&#65533;T&#65533;&#65533; *&#65533;&#65533; N&#65533;1&#65533;X&#65533;L&#65533;&#65533;&#65533;&#65533;&#65533;KNa@&#65533;&#1940;&#65533;
&#65533;
G<!5&#65533;|&#65533;&#65533;&#65533;&#65533;y&#65533;fQ&#65533;&#65533;&#65533;&#65533;&#65533;$(&#65533;n ('#&#65533;%&#65533;&#65533;|&#65533;&#65533;S&#65533;&#65533;&#65533;'&#65533;x&#65533;&#65533;x8&#65533;0E(&#65533;&#65533;&#65533;&#65533;&#65533;=&#1794;T6e4&#65533;s&#65533;&#65533;,j'&#65533;&#65533;.=&#65533;&#65533;4&#65533;@&#65533;&#65533;&#65533;P&#65533;&#65533;XC&#65533;g&#65533;>&#65533;v&#65533;!&#65533;&#65533;!|n&#65533;/&#65533;&#65533;&#65533;R&#65533;&#65533;Y&#65533;oP&#65533;U&#65533;&#65533;u&#65533;{&#902;&&#65533;&#65533;"&#65533;j&#65533;&#65533;%&#65533;n}G+&#65533;v6&#65533;{0A<&#65533;/#`Oj&#65533;p&#65533;n&#65533;dal&#65533;r&#65533;_&#65533;&#65533;j&#65533;k&#274;\&#65533;n&#65533;&#65533;~&#65533;vA^&#65533;~&#65533;bq&#65533;&#65533;*a&#65533;HR&#65533;&#65533;&#65533;&#65533;\&#65533;6&#65533;&#65533;V&#65533;nwN&#527;n&#65533;@t0&#65533;&#65533;c6L&#65533;K&#65533;A&#65533;'&&#65533;;&#65533;!&#65533;&#65533;&#65533;&#65533;`	&#65533;&#65533;&#65533;&#65533;&#65533;&#65533;&#65533;&#65533; &#65533;&#65533;&#416;&#512;&#65533;&#65533; &#65533;&#65533;j&#65533;F&#65533;&#65533; &#57395;&#65533;$&#65533;&#65533;&#65533;(&#65533;d~NOw0l&'&#65533;\&#65533;&#65533;&#65533;&#65533;&#65533;&#65533;&#65533;&#65533;oTz&#65533;&#65533;9&#65533;d&#65533;&#65533;&#65533;%/b)>&#65533;=&#65533;0&#65533;p&#65533;B&#65533;<&#65533;`
b&#65533;&&#65533;&#65533;P&#65533;@l &#65533;&#65533;&#65533;@9&#65533;(9&#65533;^&#65533;&#65533;&#65533; &#65533;Y&#65533;@&#65533;&#65533; B;g&#65533;&#65533;&#65533;T&#65533;&#65533;&#65533;@8&#65533;&#65533;&#65533; &#65533;&#65533;&#65533;&#65533;&#65533;&#65533;P&#65533;&#65533;v-&#65533;&#65533;I&#65533;BV]&#65533;F&#1638;bXL&#65533;..&#65533;:q&#65533;&#65533;&&#65533;<&#65533;HcQa&#65533;tG&#65533;a|&#65533;&#65533;&#65533;T&#65533;^&#65533;&#65533;i;&#65533;&#65533;&#65533;W`.q&#65533;&#65533;&#65533;E&#65533;&#65533;"cp&#65533;&#65533;V&#65533;z]1H&#65533;&#676;&#65533;qb&#65533;&#65533;8n&#65533;@F&#65533;&#65533;&#65533;&#65533;g&#65533;w&#65533;&#65533;1&#65533;&#65533;1&#65533;&#65533;7*&#65533;&#65533;&#65533;d&#65533;&#65533;&#65533;&#65533;&#65533;&#65533;&#65533;z&#65533;d&#1937;&#65533; \&#65533;|j+&#65533;@U]c&#65533;#Q&#65533;G&#1254;&#65533;+'&#65533;`&#65533;d&#65533;#@&#129;r&#65533;kLb&#65533;&#48810;k!&#65533;u&#65533;&#65533;F&#65533;&"&#65533;)&#1987;&#65533;&#65533;r=l&#464;AR&#65533;&#65533;&#65533;k&#65533;4^2&#65533;,&#65533;&#65533;Xp&#65533;
p&#15656;&#65533;&#65533;&#65533;&#65533;&#65533;&#65533;&#65533;fb(&#65533;&#65533;GR#&#65533;&#65533;x&#65533;&#65533;&#65533;f!&#65533;&#65533;&#65533;K'&#65533;&#65533;&#65533;F"&#65533;&#65533;xVc'&#65533;&#65533;&#65533;&#65533;k(&#65533;"&#65533;&#65533;&#65533; O#d&#65533;,&#65533;&#65533;l&#65533;!~&#65533;p&#65533;&#65533;&#65533;&#65533;&#65533;p&#65533;~&#65533;Z!b&#65533; &#133;g!P&#65533;P&#65533;5v&#250;&#65533;2'k52ac&#65533;r1&#65533;,e%&#65533;,&#65533;H&#65533;&#65533;@&#65533;b,&#65533;l,&#65533;&#65533;;%&#65533;+&#65533;&#65533;;LM<3&#65533;,a)#sg&#65533;&#65533;
&#65533; 	&#65533;@
&#65533;9&#65533;&#65533;@&#65533;&#65533;&&#65533;&#65533;&#65533;`\&#65533;@&#410; T |&#65533;r&#65533;PT"&#65533;I&#65533;&#65533;9&#65533;L&#65533;&#65533;&#65533;;I&#65533;&#65533;&#65533;Y4-TJ&#65533;BO&#65533;&#65533;"%&#65533;&#65533;o&#65533;b&#65533;&#65533;v&#65533;&#65533;&#65533;Iz&#65533;&#65533;&#65533;&#65533;%	<&#65533;&#65533;."4T&#65533; &#65533;&#65533;H&#65533;&#65533;?&#65533;&#65533; 8&#65533;	&#65533;@&#65533;y&#65533;5&#65533;@&#65533;M&#1924;R&#393;&#1532;&#65533;&#900;s;u}&#1242;&#65533;3!&#65533;&#65533;@`&#65533;l&#65533;%&#65533;&#65533; &#65533;&#65533;&#1796;s1&#65533;R&#65533;S&#65533;d)&#65533;%&#1918;I&#65533;&#65533;&#65533;&#1008;&#65533;_&#65533;&#65533;Z
g&#65533;)^&#65533;z&#65533;&#65533;&#65533;&&#65533;&#65533;&#65533;v&#65533;M&#65533;0n&#65533;&#65533;&#65533;&#65533;i&#493;&#65533;g&#65533;Z&#65533;&#65533;IY&#65533;&#65533;&#65533;&#65533;&#65533;mK&#65533;&#65533;f&#692;`&#65533;&#65533;:.x!xf&#65533;&#65533;K&#65533;&#65533;&#65533;8&#65533;jJaT&#65533;&#65533;1&#65533;&#65533;d&#65533;&#432;&#65533;t&#65533;&#65533;t&#16148;&#65533;`&#65533;&#65533;
P&#65533;&#65533;`H&#65533;O'bbP[#w&#65533;\&#65533;o&#65533;&#65533;&#65533;P3&#65533;&#65533;&#65533;&&#65533;:&#65533;&#65533;HuR&#65533;.d&#65533;&#65533;&#65533;u&#65533;&#65533;&#65533;x4]=&#65533;l&#65533;&#65533;^[&#65533;&#65533;&#65533;&#65533;&#65533;F\#w&#65533;n{&#65533;H&#65533;l=-&#65533;&#65533;hg{RK&#65533;t&#65533;'&#65533;50U&#65533;WU&#65533;&#65533;o&#65533;0&#65533;'&#65533;&#65533;z&#65533;T/5&#65533;.&#65533;&#65533;&#65533;&&#65533;&#1345;&#65533;&#65533;o"A&#65533;%&#65533;g^&#65533;&#65533;bKmz8$&#65533;&#65533;&#806;j@&#1019;1&#65533;}&#1799;;&#1038;&#65533;@c7&#65533;&#65533;7\A_maf&#65533;vAn&#65533;&#65533;s&#65533;zA&#65533;{a&#65533;ma&#65533;XAZ&#65533;+^AB&#65533;q&#65533;&#65533;b"!p&#65533; &#65533;&#65533;5v<HH,H&#65533;",deCd&#65533;&#34281;&#65533;&#65533;m&#65533;@\&#65533;&#65533;&#65533;L_&#65533;f&#65533;&#65533;&#65533;f&#65533; &#65533;v&#65533;&#65533;&#65533;&#65533;`&#65533;&#65533;@&#65533;&#65533; &#65533; &#65533; &#1440;&#65533;&#65533;&#65533;&#65533;&#65533;`&#65533;&#65533;&#65533;&#65533;&#65533;W&#65533;D&#65533;	&#65533;&#65533;ltbd&#65533;&#65533;Q&#65533;$&#65533;&#65533;&#65533;H&#65533;&#65533;&#65533;t&#65533;&#65533;&#388;&#65533;&#65533;&#65533;E&#65533;I&#65533;	&#65533;3#II&#65533;&#65533;(&#65533;&#65533;	&#65533;&#65533;(x(&#65533;&#65533;&#65533;T&#65533;&#65533;&#65533;&#65533;6  &#65533;k7.&#65533;&#65533; +4)&#65533;&#65533;&#65533;&#1477;A&#65533;d&#65533;&#65533;&#65533;7&#65533;M&#659;*2=&#65533;/&#65533;<s&#65533;(&#65533;&#65533; J&#65533;` `&#65533; &#65533;V`	&#65533;&#65533;&#65533;&#65533;&#65533;c@&#65533;&#65533;[&#65533;&#65533;&#65533;R&#65533;&#65533;&#65533;&#65533;&#65533;&#65533;&#65533;&aNe&#65533;Tebq&#65533;F&#65533;l&#65533;|1&#65533;\&#65533;]G&#65533;Z"&#687;kF&#65533;&#65533;"&#65533;&#65533;h@&#65533;&#65533;&&#65533;d&#916;&#65533;{j&#65533;&#65533;&#65533;&#65533;l&#65533;&#65533;=&#1987;tD&#65533;`L&#65533;&#65533;d"[&#65533;&#65533;&#65533;&#65533;&#65533;&#65533;&#65533;{&#65533;c&#65533;q&#65533;&#44912;&#65533;Q&#65533;&#65533;&#65533;&#65533;T&#65533;1&#65533;&#65533;&#65533;/&#65533;`&#65533; &#65533;&#65533;~&#65533;&#65533;&#1568;{2ou&#65533;R@d0w&#65533;&#65533;b^utx&#65533;&#65533;&#65533;&#65533;#*&#65533;aa&#65533;#X&#65533; m&#65533;&#65533;&#65533;!QC*&#65533;&#701;&#65533;g&#65533;r&#1199;T(.&#65533;2&#65533;&#65533;c&#65533;oJ&#65533;,&#308;&#65533;2Fx&#65533;u&#65533;Q&#65533;%&#65533;&#65533;&#65533;pl&#65533;&#65533;x&#65533;&#65533;0&#65533;n&#65533;7~&#65533;!&#65533;&#65533;&#65533;FPS"4&#65533;&#65533;~&#65533;&#54526;&#65533;&#65533;!&#65533;&#65533;&#65533;k&]&#65533;&#65533; D3&#65533;2<&#65533;&I&#65533;&#65533;&#2001;&#65533;U&#65533;-&#65533;29x&#65533;&#65533;k!&#65533;&#65533;f&#65533;5/&#65533;&#65533;	&#65533;~&#65533;&#65533;o&#65533;&#43918;&5&#65533;9H,?&#1548;6&#65533;#BS+D=%&#65533;&#65533;&#65533;&#65533;&#65533;&#65533;&#65533;&#65533;&#65533;&#65533;&#65533;,&#65533;8@@&#65533;(.&#65533;&#65533;J&#65533;&#65533;&#65533;E&#65533;@4&#65533; &#65533;&#65533;&#640;T&#65533;d&#65533;`{&#65533;
&#65533; &#65533;b&#65533;&#65533;3&#65533;E&#65533;$u&#65533;&#65533;&#65533;&#65533;dS&#65533;&#65533;sC&#65533;&#65533;:E&#65533;&#65533;7Ss6G&#65533;&#1092;ki&#65533;!<&#65533;S9&#65533;b6&#65533;L&#65533;&#65533;d3S &#65533; @~&#65533;xr&#65533;&#130;8, &#65533;&#339;8}&#65533;&#1073;&#65533;gO&#65533;;z&#65533;&#65533;&#65533;&#65533;=;&#65533;&#65533;&#65533;&#65533;&#65533;<y&#65533;&#65533;&#65533;&#65533;&#65533;$&#65533;?}b&#65533;&#65533;&#65533;&#65533;&#596;'o&#65533;t(Q&#65533;<d&#65533;&#65533;&#65533;&#65533;&#65533;&#65533;&#65533;.&#65533;(&#65533;&#65533;O&#65533;</&#65533;&#1033;&#65533;&#25436;;1I&#65533;&#65533;s&#65533;&#65533;&#65533;zZz&#65533;&#65533;R&#65533;&#65533;:u&#65533;&#1961;3'&#65533;&#65533;&#65533;s&#65533;&#669;s&#65533;&#65533;&#1739;k&#65533;&#1053;S&#462;[;x&#65533;&#65533;&#1099;x0&#65533;r&#65533;&#65533;m\&#65533;&#65533;&#65533;&#65533;~&#65533;&#65533;&#65533;cW&#923;&#65533;q6&#225;&#65533;&#65533;M&#65533;6Z&#65533;&#65533;;&#65533;q&#65533;&#1132;Y&#65533;&#65533;&#65533;&#65533;e8m&#65533;&#65533;&&#65533;&#65533;zn&#65533;&#1628;gKg.&#65533;&#65533;&#65533;&#65533;X&#65533;&#65533;X&#65533;&#65533;&#879;e&#241;&#65533;&#65533;M&#65533;&#65533;m&#65533;&#65533;yc&#65533;&#65533;&#65533;&#65533;k&#65533;S&#65533;&#65533;&#65533;&K&#65533;(Q&#65533;I&#65533;y&#65533;&#65533;[&#132;I&#65533;N&#65533;;y
&#65533;&#65533;&#65533;A&#65533;5J)&#65533;&#65533;&#65533;J+&#65533;&#65533;,&#65533;&#65533;K+&#65533;&#65533;&#65533;J*&#65533;&#65533;"J~&#65533;&#65533;&#65533;&#65533;}&#65533;&#65533;&#65533;&#65533;&#65533;&#65533;rJ*&#65533;D8&#65533;)&#65533;&#65533;&#65533;b&#65533;&#65533;&#65533;	'&#65533;d&#65533;&#65533;%&#31095;&#65533;y&#65533;<&#65533;#&#65533;4&#65533;H"&#65533;(&#136;#&#65533;&#65533;wI&&#65533;i	%&#65533;UR	&&#65533;p&#65533;b&&#65533;dR_}&#65533;|&#65533;_(&#65533;TI&#65533;&#65533;[v&#65533;I&&#65533;&#65533;"
)&#65533;|"*&#65533;&#65533;r
&#65533;&#65533;&#65533;r
)&#65533;&#65533;&#65533;J+o&#425;b&#65533;e&#65533;&#65533;&#1990;U~J&#65533;m&#65533;"&#65533;&#65533;	g)s&#65533;&#65533;9J(&#65533;pf&#65533;&#65533;`b&#65533;$&#65533;&#65533;&#65533;&#528;&#65533;UR&#65533;'&#65533;&#65533;,&#65533;&#65533;&#65533;K.&#65533;&#65533;&#65533;&#65533;-&#65533;&#65533;r.&#65533;&#65533;&#43748;&#65533;-&#65533;&#65533;&#65533;&#667;&#65533;J*&#65533;p&#65533;I'X&#65533;W
+&#65533;&#65533;
&#65533;&#65533;&#65533;&2J	$&#65533;&#65533;&#65533;#">bHP&#65533;&#65533;&#65533;"?		&#65533;&#65533;BH&#65533;&#65533;r"&#65533;bm"&#65533;o&#65533;&#65533;&#65533;&#65533; &#65533;&#65533;c"&#65533;<2Iy&#65533;D&#65533;#&#65533;B&#65533;|&#65533;&#65533;J&#1844;&#65533;p&#65533;a&#65533;^l&#65533;_&#65533;&#65533;&#65533;gn&#65533;?X&#65533;"H &#65533;L&#65533;!&#65533;"&#65533;#&#65533;&#65533;&#65533;&#715;(&#65533;-&#65533;~H%#&#65533;&#1297;&#65533;1m4P $&#65533;&#65533;M~ "&#65533; J&#65533;l&#65533;N&#65533;q&#65533;@FK&#65533;RGB&#65533;&#65533;;&#579;&#65533;H&#65533;&#65533;&#65533;&#65533;#&#65533;J&#65533;]2Hm&#65533;mPq&#65533;,&#65533;&#65533;&#65533;PD&#65533;&#65533;&#65533;&#65533;&#1361;&#65533;4I&#337;&#65533;N>&#65533;&#65533;NW}&#65533;7&#65533;&#65533;G&#65533;]&#65533;tJE&#65533;&#65533;&#65533;OS]&#65533;N&#65533;&#33288;p\&#65533;8&#65533;`&#65533;k&#65533;&#65533;Ix&#65533;&#1366;9K&#65533;UK(E^;Ua&#65533;&#65533;&#65533;`&#65533;&#65533;]&#65533;&#65533;{`b&#65533;.Ko1&#65533;&#65533;&#65533;p&#65533;?/X&#65533;?/[&#65533;&#65533;&#65533;&#65533;Yr&#65533;YyIv&#65533;g&#65533;m&#65533;&#65533;5&#65533;o&#593;~j&#65533;&#65533;&#65533;&#65533;&#65533;&#65533;5&#65533;n&#65533;&#65533;q&#65533;&#65533;f}&#65533;yN&#65533;&#65533;p0&#65533; F-&#65533;+&#65533;d`&#65533;&#65533;&#65533;9D&#65533;u&#65533;&#65533;&#65533;&#65533;&#65533;&#65533;`&#65533;&#65533;M<&#65533;&#65533;&#65533;$&&#1118;&#65533;&#65533;I+&#65533;&#65533;&&#65533;&#65533;
]I&#65533;&#65533;&#65533;&#65533;@&#65533;%&#65533;":&#65533;+`AY&#65533;&#65533;@&#65533;0*t&#65533;Q&#65533;P&#65533;&#65533;&#65533;'&#65533;&F&#65533;Lm&#65533;&#65533;&#65533;e&#65533;31&#65533;LgB&#65533;[&#65533;	L&#65533;&#65533;&#48721;#"0n&#65533;kS&#65533;&#65533;&#65533;&#65533;x	Khb<r&#65533;O'\d&#65533;K<&#65533;>&#65533;&#65533;&#65533;&#65533;&#65533;&#65533;&#65533;&#65533;&#65533;&#65533;&#65533;&#65533;&#1412;HE!&#65533;a+&#65533;x&#65533;U&#65533;b&#65533;&#65533;:)&#1444;&#65533;&#65533;&#65533;?&#65533;&#65533;&#65533;&#65533;
&#65533;"TL&#65533;@&#65533;&#65533;&#65533;y&#65533;H&#65533;D&#65533;&#65533;&#65533;&#65533;8&#65533;K&#65533;&#65533;F&#65533;&#65533;D&#65533;&#65533;&#65533;R&#65533;&#65533;	&#65533;&#65533;-\&#65533;&#65533;\&#65533;&#65533;&#65533;&#1029;.&#65533;&#65533;\3&#65533;&#65533;F&#65533;x&#65533;]&#65533;&#65533;&#65533;&#65533;)Wa&#65533;P&#65533;&#1841;5&#65533;)\&#65533;&#65533;Y&#65533;&#65533;L&#65533;&#65533;D#"&#65533;BB"H&#65533;b&#65533;"&#65533;2&#65533;&#65533;`g&#65533;bv&#65533;G&#65533;s&#65533;R&#65533;&#65533;&#1929;&#65533;&#65533;&#65533;*(&#65533;2&#65533;r&#883;&#65533;&#65533;P{"&#65533;&#65533;uB&#65533;8&#65533;F&#65533;4&#65533;Dux&#65533;&#65533;.p&#65533;c8C&#65533;`*A	Yh&#65533;&#65533;v&#65533;&#65533;+^,{&#269;`&#65533;&#65533;&#65533;1B&#65533;&#65533;&#65533;IJD&#65533;3?C&#65533;H &#65533;V8&#65533;5^&#65533;&#65533;^&#65533;0&#65533;.TMh&#65533;q&#65533;xB&#65533;t&#65533;&#65533;&#65533;UPBh&#65533;lD&#65533;&#65533;&#65533;&#65533;d@&#65533;&#65533;&#65533; &#65533; w&#65533;&#65533;&#65533;&#65533;&#65533;&#65533;A&Q&#65533;&#65533;N`&#65533;&#65533;&#65533;V&#65533;}8&#65533;ae2&#65533;&#65533;&#65533;&#65533;j &#65533;&#65533;&#65533;&#65533;&#65533;&#65533;\M&#65533;&#65533; D &#65533;c&#65533;p05&#65533;&#65533;&#65533;#&#65533;&#65533;&#65533;4"&#65533;&#65533;%"&#65533;b&#65533;&#65533;&#65533;&#353;, ,``&#65533;&#65533;&#65533;&#65533;,w0&#65533;W&#65533;&#65533;&#65533;&#65533;4&#65533;&#65533;q&#65533;;&#65533;&#65533;E0&#65533;&#65533;&#65533;&#975065;&#132;&#65533;0&#65533;m	&#65533;&#1846;&#65533;p&#65533;a&#65533;&#65533;K&#65533;80&#65533;1&#65533;1.K&#65533; &#65533;\'&#65533;sANn&#65533;g&#65533;&#65533;"&#65533;}&#65533;&#65533;g?&#65533;&#65533;&#65533;&#65533;&#65533;&#65533;_&#65533;_&#65533;i&#65533;*pxD$&#65533;	GX&#65533;&#26194;&#65533;&#65533;s&#65533;&#65533;<&#65533;J&#65533;&#65533;&#65533;#&#65533;?&#937;&#65533;	Z&#65533;+&#65533;&&#65533;hB&#65533;&#65533; &#65533;&#65533;&#65533;?&#65533;
&#65533;&d!Olb&#65533;&#65533;&#65533;&#65533;&#65533;&#65533;$&#65533;&#65533;R6e&#65533;a`4&#65533;&#279952;&#1172;&#65533;T$#g&#65533;&#65533;&#65533;&#65533;&#65533;&#65533;&#22729;&#65533;phO&#65533;&#65533;&#65533;&#65533;D&#65533;&#65533;&#65533;R&#65533;D&#65533;&#65533;U&#65533;R&#65533;&#65533;"#S"	&#65533;H&#65533;"q&#65533;)&#65533;b2&#65533;&#584;&#65533;pE,<l&#65533;2jDfj"&#65533;&#65533;d'g&#65533;&#65533;&#65533;&#65533;z&#65533;&#65533;P&#65533;&#65533;&#65533;&#65533;&#65533;,j&#65533;&#65533;i&#65533;&#65533;&#65533;&#65533;&#65533;/|&#65533;K&#65533;"&#1263;&#65533;.~&#65533;&#65533;O&#65533;2&#65533;>6?&#65533;dN&#65533;&#65533;&#747;&#65533;&#65533;-h&#65533;T&#65533;&#65533;&#65533;x&#65533;"&#65533;&#65533;`%&#65533;k&#65533;F&#65533;X&#65533;&#65533;&#65533;6&#65533;&#65533;&#65533;&#65533;&#65533;y&#65533;C(b&#1551;&#65533;&#65533;% !&#986;9Vh$+[&#1076;V&#65533;D4t&#464;h"&#65533;&#65533;7&#65533;&#1868;j#D &#65533;@7&#65533;!"&#65533;&#65533;&#65533;&#65533;,H!
`&#65533;&#65533;|&#28178;&#65533;4k&#65533;&#65533;&#65533;`&#65533;&#65533;&#65533;lf&#65533;&#65533;&#65533;P&#65533;4&#65533;%Mi&#65533;0&#65533;&#1350;z@$&#65533;&#65533;Z&#65533;
&#65533;&#65533;&#65533;4.&#65533;H#[&#65533;MFm&#65533;iK&#65533;"&#65533;F&#65533;VT&#65533;&#65533;5`(B
0&#65533;&#65533;&#65533;!&#65533; `@	&#65533;&#65533;&#65533;&#65533;!,&#65533;&#65533;H&#65533;&#65533;3&#65533;,l&#65533;>Wm&#443;&#65533;&#65533;&#65533;&#65533;$ga-&#65533;&&#65533;@&#65533;&#65533;k&#65533;&#65533;GR2&#65533;l"o&#65533;&#65533;0&#65533;&#65533;<`8`B&#65533;P6&#65533;&#65533;,,&#631;K&#65533;&#65533;[&#65533;(&#65533;hQm&#65533;_W&#65533;&#65533;&#65533;&#65533;ikU&#65533;&#65533;&#65533;&#65533; Gx&#65533;c&#65533;`&#65533;W&#65533;&#65533;D&#65533;&#65533;&#65533;c&#65533;k&#65533;8&#1981;$#&#65533;&#65533;&#65533;Z&#65533;;&#65533;^&#65533;&#65533; K$B&#65533;&#65533;&#65533;/&#241;&#65533;&#65533; &#65533;&#65533;&#65533;.&#65533;&#65533;&#65533;v:&#65533;&#65533;&#65533;o{&#65533;+&#65533;}&#65533;_&#65533;&#65533;O5&#65533;&#65533;&#65533;a&#65533;&#65533;B&#65533;	&#65533;f&#65533;W&#65533;&#65533;&#65533;N&#65533;&#65533;p=&#65533;&#65533;#&#65533;^x&b&#65533;K\&#65533;c&#65533;.&#1638;%&#65533;&#65533;&#65533;&#65533;$*LA&#65533;"&#65533;&#65533;&#65533;&#65533;!&#65533;&#65533;m&#1168;&#65533;&#1604;%&#65533;(,&#65533;g<&#65533;a&#65533;/&#65533;&#65533;&#65533;&#65533;%&#65533;d$&#65533;	z&#65533;	R%&#65533;	&#770;Gb2&#1047;C*&#65533;&#65533;I&#65533;&#65533;C&#65533;&#65533;
&#65533;KC&#65533;
R &#65533;J&#65533;T
"!&#65533;~H&#65533;H&#65533;&#65533;I&#65533;H[&#65533;
&#65533;P&#65533;&#65533;&#1300;gDdDob
&#65533;&#65533;%a&#65533;|.4&#65533;G&#65533;&#65533;0
&#65533;i&#65533;&#65533;&#65533;@M&#65533;2i&#65533;@L&#65533;&#65533;&#65533; &#65533;&#65533;tD8&#65533;&#65533;42J&#65533;&#65533;	&#65533;&#65533;K&#65533;@ &#65533; &#65533;&#65533;
&#65533; 
&#65533;0	&#65533;@3&#65533;&#65533;NBan&#65533;&#65533;U&#65533;%cuX&#65533;l:bl&#1810;&#65533;6O&#65533;&#65533;)&#65533;(&#65533; 0&#65533;2/gmAc5DE&#65533;&#65533;l&#65533;&#65533;z 	&#65533;S&#65533;&#65533;nhm&#65533;r&#65533;b&#65533;`&#65533;&#65533;fZ@t&#65533;4*&#65533;&#65533;&#65533;&#65533;P%V&#65533;&#65533;F&#198;N&#65533;&#1418;&#65533;&#65533;-E&#65533;&#65533;&#65533;VVGTGU&#65533;x/&#65533;S)1m*&#65533;t(c&#65533;&#65533;&#65533;FT&#65533;&#65533;O$/&#65533;&#65533;Wdex&#65533;\ $&#65533;&#65533; &#65533;S &#65533;]`&#65533;&#65533;T&#65533;7cZAnD&#65533;9J&#65533;q&#65533;S,!^5jgZNt&#65533;&#65533;n&#65533;\E3YC&#65533;&#65533;&#65533;`~ $377	@!&#65533;Ep{&#65533;&#65533;&#65533;&#65533;s&#65533;Q&#65533;zp0&#65533;&#65533;&#65533;<V&#65533;7&#65533;&#65533;'&#65533;&#65533;er`&#65533;3tk&#65533;&#65533;&#65533;&#65533;&#65533;7&#65533;U&#65533;&#1957;&#65533;&#755;\/iy&#65533;!&#65533;&#65533;vOcw0&#65533;&#65533;&#1301;\&#65533;)&#65533;8/&#65533;yTa=&#65533;xm&#65533;0&#65533;?x&#65533;&#65533;&#65533;&#65533;%\&#65533;&#65533;&#65533;'&#65533;G&#65533;!@&#65533;&#65533;&#65533;A^|cy&#65533;S&#65533;&#65533;k&#65533;g&#65533;&#65533;f`&#65533;&#65533;.]&#65533;-&#65533;G3&#65533;j7(&#65533;G}](:!&#65533; urJ&#65533; !_&#65533;
(&#65533;%}I!X&#65533;I_e&#65533;N&#65533;~&#65533;&#65533;&#65533;fa|&#1283;.$#y&#65533;$S&#65533;$&#65533;&#65533;|sD&#65533;&#65533;&#65533;&#65533;&#65533;&#65533;!]2,&#65533;&#65533;"&#65533;&#1178;wa&#65533;&#65533;G&#65533;g"&#65533;&#65533;H&#65533;t&#65533;&#65533;p&#65533;v6&#65533;&#65533;K&#65533;	&#65533;&#65533;t'&#65533;rR&#65533;&#65533;fnb&#65533;^F&#65533;&#65533;&#1048; &#65533;&#65533;&#65533; a&#65533;&#65533;P+A4&#65533;oR'&#65533;&#65533;D&#50624;&#65533;&&#65533;R&#950;dE&#65533;	&#65533;p
&#65533;&#65533;K&#65533;B&#65533;&#65533;&#65533;h&#65533;&#65533;i&#65533;&#65533;&#65533;0&#65533;&#65533;&#65533;0&#65533;&#65533;	&#65533;&#65533;&#65533;K&#65533; &#65533;&#65533;&#65533;&#65533;&#65533;M&#65533;0c&#65533;"g&#65533; &#65533;&#65533;&#65533;M&#65533;&#65533;"&#65533; 	`&#65533;2&#65533;5&#65533;&#65533;p [&#65533;-&#1138;#&#65533;1-/	&#65533;&#65533;	&#65533; 
s"k&#65533;`k&#1362;/&#65533;kECTYCm&S&#65533;p`&#65533;&#65533;/&#65533;&#65533;&#65533;&#65533;s\&#65533;8&#65533;u'4&#65533;R3{@n&#65533;fPg&#65533;v )&#65533;Z&#65533;&#65533;&#65533;5&#65533;&#1551;&#65533;dC&#65533;&#65533;!dB&#65533;#\&#65533;#3&#65533;&#65533;f.&#65533;&#547;G&#65533;4&#65533;RpY5O&#1346;-&#65533;4e&#65533;&#65533;&#65533;&#65533;&#65533;-&#65533;rk&z-j&#65533;4&#65533;&#65533;wh&#65533;&#1160;@GV~&#65533;l`<0@&#65533;X &#65533; !&#65533;o 5 &#65533;0&#65533;U{'Q&#65533;GEQ1&#65533;Z:&#65533;t&#65533;5&#65533;*tit&#65533;Z5B&#65533;P*cpd&#65533;7`&#65533;P	&#65533;&#65533;T&#65533;P &#65533;z &#65533; @E@~P7Aw&#65533;&#65533;
&#65533;Ct&#65533;&#65533;j&#65533;|pq&#65533;&#65533;n0&#65533;&#65533;3&#65533;&#65533;w&#65533;&#65533;	&#65533;&#65533;;&#65533;Wz&#65533;=&#65533;&#65533;&#65533;'ym&#65533;[{Jn7#&#65533;&#65533;8&#65533;:y&#65533;3&#65533;&#1390;&#65533;&#65533;q~3=&#65533;t+&#65533;Q&#65533;&#307;&#65533;Q>&#65533;&#65533;<&#65533;&#65533;=&#65533;&#65533;_&#65533;'`&#1541;\&#65533;Q>&#65533;7>&#65533;&#65533;&#65533;>^)l&#65533;&#65533;k&#65533;&#65533;2A&#65533;-&#65533;rK&#65533;%w&#65533;D&#65533;&#65533;~w%VC:&#65533;
&#65533;&#65533;e&#65533;`
&#65533; &#65533;0+!&#65533;&#65533;
`k&#65533;p
J&#65533;&#65533;&#65533;&#65533;E&#65533; ,&#65533; KN&#65533;36h&#65533;"&#65533;![F&#65533;F&#65533;&#65533;FE#z&#65533;B[%&#65533;!1&#65533;(&#65533;&#65533;I
&#65533;&#65533;{&#65533;G\&#65533;e-&#65533;&&#65533;&#65533;&&#65533;d'&#65533;&#65533;
&#65533;&#1631;&#65533;y&#65533;&#65533;&#65533;
&#65533;"&#65533;&#65533;HR&#65533;x&#65533;C&#65533;&#65533;&#65533;d"~I&#65533;&#65533;P&#65533;p&#65533;PL&#65533;&#1439;&#65533;b&#65533;D&#65533;3&#1411;&#65533;$G&#65533;A&#65533;&#65533;&#65533;
&#65533;&#65533;&#65533;&#65533; M&#65533;&#65533;&#65533;@L&#65533;&#65533;&#65533;0&#65533;&#65533;&#65533;N&#65533;&#65533; &#65533;&#65533;T&#65533;&#65533;+b&#65533;HE&#65533;M&#65533;&#65533;D&#65533;@
t"&#65533;&#65533;&#65533;F&#65533;Dp&#65533;5n8&#65533;&#65533;&#65533;&#65533;nx&#65533;&#65533;bh@&#65533;|&#65533;&#65533;&#453;&#65533;&#65533;C&#65533;&#65533;&#65533;0	&#65533;&#65533;)&#65533;&#65533;&#65533;`n&#65533;&#65533;5Yu&#65533;&#65533;&#65533;&#65533;Rl&#65533;&#65533;&#65533;&#2511;&#1099;&#65533;4&#65533;&#65533;N&#65533;P+&#65533;&#65533;u&#65533;@&#65533;&#65533;&#65533;4Rwk*&#65533;URJFd&#65533;`5"	
-[&#65533;k
EP,
&#65533;nHPA10&#65533;"&#65533;&#65533;$O&#65533;8PI&#65533;p&#65533;&#65533;|&#631;O2&#1253;&#65533;;'&#65533;O&#65533;9}4&#65533;j09oU 
&#65533;3&#65533;&#65533;&#65533;k&#65533;{%?}8"&#65533;4gT&#65533;&#65533;&#65533;&#65533;&#1705;P&#65533;0~x&#65533;%t054fS&#65533;	&#65533;&#65533;x&#65533;$ 
&#65533;@ `Dp<WXb&#65533;q$q4>&#65533;]^&#65533;8(&#65533;&#65533;&#65533;5yw3w i`&#65533;i&#65533;$&#65533;y&#65533;&#65533;&#65533;&#65533;3K&#65533;&#65533;&#65533;&#65533;#`&#65533;_&#65533;&#1683;E&#38143;&#65533;&#65533;&#65533;&#65533;~&#65533;&#65533;&#65533;&#65533;8w&#65533;&#65533;u&#65533;&#65533;&#65533;&#65533;`&#65533;&#359;&#65533;&#65533;&#574;u&#65533;v&#65533;&#65533;&#65533;\&#65533;%=+&#65533;&#65533;&#65533;C&#65533;>&#65533;&#65533;<<&#65533;&#65533;_&#65533;S@&#65533;!&#65533;&#65533;>&#65533;@2&#65533;C"d	v`&#65533;&#65533;$&#65533;&#65533;&#65533;(U#/4ev&#65533;&#65533;2~&#65533;&#65533;f\F(m&#65533; &#65533;&#65533;&#65533;UFe&#1511;D@+&#65533;&#65533;D&#65533;(K&#65533;rB6cEbG	&#65533;,0&#65533;Q&#65533;B&#65533;&&#65533;L1&#65533;D[&#65533;&7("&#65533;&#65533;&#65533;@+&{	C&#65533;I&#65533;.&#65533;&.&#65533;}&#65533;&#65533;J&#65533;$&#65533;&#65533;&#65533;
@&#65533;+&#65533;
&#65533;&#65533;W&#65533;&#65533;igo&#65533;}"'&#65533;&#65533;C&#65533;M&#65533;&#65533;&#65533;i&#65533;I&#65533;q;~&#65533;&#65533;	OG&#65533;1&#65533;6U&#65533;&d	&#65533;p
&#65533;0&#65533;&#65533;&#1107;6&#65533;&#1225;i&#65533; &#65533;dL&#65533;&#65533;&#65533;&#65533;io&#65533;
&#65533; &#65533;&#65533;&#991;0%&#65533;ybL
8c&#65533;&#65533;&#65533;&#1295;^&#65533;Pd:O&#58506;&#65533;2$6r)&#65533;'G&#65533;  +K&#65533;&#65533;&#65533;
&#65533;&#65533;	&#65533;&#65533;O&#65533;&#65533;&#65533;/r&#65533;BA&#65533;&#65533;5&#65533;&#65533;k&#65533;@l&#65533;&#65533;-@rgC8E&#65533;2&#65533;&#65533;l&#65533;F>&#65533;v}#&#65533;c%&#65533;G&#65533;o3&#65533;&#65533;2&#65533;&#65533;w&#65533;;&#65533;&#65533;Pl4&#65533;&#65533;$S.&#971;U&#65533;hrISr&#65533;&#65533;&#65533;*&#65533;&#65533;&#65533;&#65533;#]JP&#65533;l&#65533;$&#65533;6&#65533;p&#65533;.&#65533;&#65533;&#65533;&#65533;RE8bJ4~&#65533;i5&#65533;&#65533; 3Ws)&#65533;i@&#65533;&#65533;&#65533;&#65533;&#65533;&#65533;<v&#65533;W&#65533;SX&#65533;'&#65533;&#65533;m&#65533;&#65533;&#65533;Z9&#65533;o?9&#65533;&#65533;&#65533;&#1809;&#65533;WS&#65533;3&#65533;&#65533;&#65533;&#65533;R &#65533; &#65533;:&#65533;q&#65533;5&#65533;f&#65533;\Q&#65533;;&#65533;&#65533;&#65533;&#65533;w&#65533;x&#65533;&#65533;&#65533;&#65533;&#65533;QiPi&#65533;&#65533;&#65533;&#65533;qx&#65533;&#65533;&#65533;E?&#437;&#65533;&#65533;&#15320;A&#65533;S&#394;l&#65533;&#65533;&#65533;&#65533;&#65533;&#65533;yS&#65533;&#65533;&#65533;r&#65533;Ji;&#65533;&#65533;~&#65533;[&#65533;&#65533;&#65533;&#65533;{6D&#65533;Wn&#65533;;&#65533;#A &#65533;&#65533;z=w|u&#65533;&#65533;G&#65533;,&#65533;&#65533;g.&#65533;?l&#65533;g0a h&#65533;&#65533;}oP>&#65533;&#65533;l&#65533;&#65533;&#65533;&#65533;P&#65533;&#65533;rhB&#65533;,&#65533;Y&#65533;\2h.t&#65533;<&#65533;Eh&#65533;E\D
&#65533;'&#65533;b&#65533;gI:t&#65533;U&#65533;	&#65533;&#65533;~&#65533;G&#65533;2r&#65533;&#65533;&#65533;&#65533;&#65533;&#65533;	Q&#65533;jW&#65533;	&#65533;&#65533;&#65533;,&#65533;%n&#65533;&#65533;&#65533;R&&#65533;r"c&#65533;&#65533;&#65533;G
q~&#65533;TK&#65533;T&#65533;&#65533; R&#65533;"y&#65533;}&#65533;!&#65533;@&#1847;K|[a&#65533;jaX&#65533;&#65533;&#65533; &#65533;P&#65533;&#1206;C$f&#65533;'hg&#65533;n&#65533;i&#65533;&#1051;&#65533;d'&#1769;D&#65533;&#65533;&#65533;&#65533;&K&#65533;p&#65533;&#65533;&#65533;&#18503;&#65533;&#65533;M-&#65533;S&#65533;&#65533;&#65533;&#65533; &#65533;&#65533;&#65533;*&#65533;R&#65533;&#65533;&#65533;&#65533;p&#65533;i'&#65533;&#65533;!X&#65533;&#65533;[&#65533;	v&#65533;&#65533;	K&#65533; m&#65533;&#65533;&#65533;=&#65533;-&#65533;&#65533;l&#1970;-&#65533;)&#1106;B6&#65533;`&#65533;&#65533;	&#65533;&#65533;Km&#65533;B(&#65533;&#65533;	&#65533;&#65533;&#65533;&#65533;&#65533;&#65533;$bt#&#65533;/&#65533;pNLbk]&#65533;&#65533;&#65533;&#65533; &#65533;Vg/xV&#65533;&#65533;u&#65533;Z&#65533;S5V3&#65533;&#65533;O&#65533;&#65533;&#65533;-&#65533;-B&#65533;|&#65533;}.Oi&#65533;	4fJPDsT"&#65533;U&#65533;8&#65533;&#65533;4&#64808;P_&#65533;&#65533;A&#1125;0&#65533;.&#65533;]r6&#65533;tR#&#65533;-5{&#65533;W&#65533;&#65533; @708&#65533;&#65533;f&#65533;&#65533;]&#65533;#x&#65533;W&#65533;&#65533;z<]&#65533;\R&#65533;&#65533;&#65533;]&#65533;&#65533;Z&#65533;b&#65533;&#65533;M&#65533;e;P#&#65533;@rv ,prC:&#65533; &#65533;I&#65533;h&#65533;&#65533;w0&#65533;&#65533;S&#65533;S>B&#65533;&#65533;&#65533;#&#65533;&#65533;zj&#65533;&#65533;&#65533;&#65533;|a&#65533;&#65533;!k&#65533;&#65533;&#65533;&#65533;&#65533;&#65533;&#721;F&#65533;;&#65533;&#65533;s&#65533;7oW&#65533;kx&#65533;&#65533;&#65533;&#65533;x&#65533;um'&#65533;&#65533;(&#65533;&#65533;&#65533;v&#65533;&#65533;^y&#65533;&#65533;&#65533;&#65533;_&#65533;l&#65533;3<&#579;z&#65533;&#65533;1&#65533;!<&#65533;1&#65533; t&#65533;1&#65533;b&#65533;[&#65533;e&#65533;&#65533;&#65533;m&#65533;@&#65533; &#65533;&#519;&#65533;#e&#65533;G)&#65533;&#65533;	&#65533;i&#65533;O&#65533;g{9h&#65533;&#65533;	.&#435;J&#65533;~&#65533;bH&#65533;&#65533;&#65533;D&#65533;&#1895;f)"&#65533;I&#65533;	&#65533;n&#65533;&#65533;&#65533;&#65533;vB&#65533;f&#65533;?R&#65533;.]&#692;&#65533;S'N3&#65533;
&#65533;&#65533;&#1255;P&#65533;J&#65533;:5QUET&#65533;X&#65533;b&#65533;&#65533;U&#65533;U&#65533;>m"&#65533;	&#65533;(&#65533;)E5&#65533;&#1319;Q&#65533;>&#65533;&#65533;&#65533;0&JR&#65533;&j&#65533;&#65533;&#65533;Y&#65533;\&#65533;&#65533;E&#65533;V&#65533;^&#65533;n!&#65533;eK&#65533;&#65533;&#65533;h&#1402;&#65533;k&#65533;-&#65533;B_&#322;&#65533;&#65533;&#399;?&#65533;r&#65533;*&#46443;U&#65533;Ru&#65533;HJ(O&#65533;2Y&#65533;DiR%N&#65533;2EBh&#989;;}E&#65533;&#65533;I&#1322;Y&#65533;Ty&#65533;&#65533;u&#65533;&#1519;]&#65533;n&#1370;&#65533;&#65533;&#65533;Q[&#65533;t&#65533;&&#65533;&#65533;&#65533;XgY&#65533;*&#65533;I&#65533;&&#65533;&#65533;:&#65533;&#65533;&#65533;I&#65533;%&#1558;2i&#65533;D&#65533;&#65533;&#65533;A&#65533;2&#65533;H&#65533;&#65533;&#1998;"E&#65533;I&#65533;K&#65533;2e&#65533;d&#65533;&#65533;&#65533;&#29838;g
u&#65533;U&#65533;Y&#65533;*&#65533;RU*T&H&#65533;&#65533;~&#65533;&#595;&#65533;&#65533;&#65533;&A&#65533;&#595;kL&#65533;1b&#65533;&#65533;D&#65533;&#65533;H&#1056;&#65533;&#65533;&#65533;o&#65533;B $&#65533;&#65533;&#65533;QP&#65533;B&#65533;=&#65533;&#65533;c=&#65533;0=&#65533; dC@!$H&&#65533;&#65533;Ea&#65533;&#65533;&#65533;d&#65533;G&#65533;&#65533;&#65533;&#65533;&#65533;Dl&#65533;B&#65533;pCq&#1837;k&#65533;0y&#65533;7E&#65533;ApAB $&#1040;C&#65533;/J&#65533;&#65533;&#65533;J,&#65533;?8&#65533;&#65533;&#65533;>&#65533;&#65533;PP&#65533;&#65533;&#65533;C!B&#65533;&#65533; x &#65533;"&#400;<&#65533;&#65533;&#65533;	#&#65533;c&#65533;8&#19971;&#65533;.&#65533;#&#65533;9
-8
&#65533;&#65533;&#65533;9&#16419;&#65533;B&#48147;N	)&#65533;;&#65533;&#206;<(&#65533;cO9&#65533;&#1588;R>&#188;q&#65533;?&#65533;P&#1359;/&#65533;&#65533;&#65533;?i$&#65533;7&#65533;p&#65533;
(&#65533;&#65533;]&#65533;@&#65533;&#65533;(#&#65533;=&#65533;C5P-S&#65533;cK?&#65533;C96&#65533;&#65533;&#65533;K&#65533;x7&#65533;h&#65533;l&#65533;p#ZC&#65533;&#65533;M&#65533;&#65533;&#65533;o&#39939;&#65533;;&#33315;&#65533;w&#65533;&#65533;6&#65533;E&#65533;|&#65533;&#65533;&#65533;G&#989;&#65533;&#65533;:&#65533;&#65533;c&#65533;&#65533;&#65533;&#65533;&#65533;h&#65533;&#65533;Q}7&#65533;&#65533;&#65533;j&#65533;V]kCeXNK&#65533;&#1167;=.&#65533;s&#65533;O~&#65533;7&#65533;u&#205;>&#65533;P&#65533;&#65533;|&#65533;&#65533;uZl&#65533;p&#65533;Ql&#65533;DT&#65533;z&#65533;C&#65533;qy&#65533;7T&#65533;On&#65533;&#65533;&#65533;&#65533;Y3&#65533;&#2187;0&#65533;&#65533;&#65533;5&#65533; &#65533;5f&#65533;&#65533;6)d&#65533;H*&#65533;&#65533;&#65533;L:a&#944;&#65533;&#65533;&#65533;%QT#&#65533;&#65533;\&#65533;&#65533;&#65533;:	&#65533;&#65533;QD&#65533;i&#65533;B&#635;&#65533;OH9E&#65533;Ux&#65533;&#65533;#VTA&#340;&#65533;H1%&#65533;j2&#65533;&#65533;&#65533;8&#65533;F&#65533;
k&#65533;!PD&#65533;-&#65533;&#65533;3!&#65533;4	ePh*eq&#65533;-&#65533;(&#65533;:&#65533;(-&#65533;?&#65533;h&#65533;&#65533;K&#65533;&#596;RH?&#38102;Xz&#65533;l&#65533;MBi&#65533;So&#341;Xj&#65533;%&#65533;&#65533;mq&#42468;|&#65533;]&#65533;E&#65533;[p&#65533;&#791;\&#65533;&#65533;&#65533;Xhjp&#65533;4B~&#65533;&#65533;b1&#65533;#TN7&#65533;&#65533;&#65533;&#65533;I,&#65533;+&#65533;G&#65533;&#65533;&#65533;3&#65533;p&#65533;GhB&#65533;pE-lQ&#65533;_@&#65533;&#65533;s-`&#65533;$o)&#65533;#&#65533;g@&#65533;&#153;Bb&#65533;&#65533;&#65533;69&#65533;lt&#65533;D%"I,&#65533;JP&#65533;M#T&#65533;GH&#132;&#65533;&#1604;'P
P&#65533;&#65533;9/&#65533;&#65533;&F&#65533;&#65533;W&#65533;&#65533;&#65533;&#65533;E.j&#65533;S&#65533;&#65533;&#65533;&#65533;D#J&#65533;J$si&#65533;%.&#1097;&#65533;&#65533;&#65533;LlD&#65533;X&#65533;D&#65533;&#65533;? c&#65533;&#65533;&#65533;!-&#65533;
&#65533;9&#65533;_&#65533;$!L&#65533;w&#65533;&#65533;t&#65533;&#65533;J&#65533;&#65533;&#65533;A&#65533;#\8"G&#65533;(:.&#65533;&#65533;$&#65533;"	G&#65533;hL&#65533;&#65533;&#65533;&#65533;($qHX&#65533;&#65533;&#65533;&#65533;&#65533;#"&#65533;g9&#65533;&#65533;0&#65533;CBJ&#65533;&#65533;&#65533;&#65533;#&#65533;&#65533;&#65533;&#65533;&#65533;&#65533;&#65533;&#65533;X
&#65533;w0&#65533;<&#65533; 6!&#65533;.&#65533;B&#65533;&#65533;ua(w&#65533;&#65533;&#65533;@&#65533;>&#65533;&#65533;wxYN&#65533;3G&#65533;L^&#65533;|&#65533;&#65533;*&#65533;)&#65533;&#65533;&#65533;N&#65533;&#65533;&#65533;p6G&#65533;&#65533;"&#65533;&#65533;6&#65533;g&#65533;!&#65533;&#65533;&#65533;&#65533;&#65533;&#65533;(&#65533; &#65533;&#65533;&#65533;0As &#65533;&&#65533;&#65533;4~&#65533;kW&#65533;&#65533;L; &#65533;Q#&#65533;&#65533;&#65533;&#65533;w1Q$&#65533;&#65533;B&#65533;54&#65533;&#65533;0&#65533;f&#65533;&#65533;&#65533;2&#65533;eK[,;&#65533;4&#65533;0FA&#65533;Bw&#65533;&#65533;Gm&&#1169;&#65533;l^w&#65533;&#65533;1#&#65533;P&#65533;a&#65533;h&#2026;C&#65533;J&#1393;:US&#65533;h&#65533;fv2|&#65533;!l&#1046;&#65533;@&#65533;&#65533;&#65533;&#65533;&#65533;P&#65533;F&#65533;&#65533;0i:&#65533;_&#65533;&#65533;&#1440;&#65533;5&#65533;&#65533;(s&&#65533;`1&#65533;&#65533;g8&#65533;C&#65533;&#65533;&#65533;0&#65533;!$U&#65533;@D<&#65533;&#65533;&#1028;?&#457;&#65533;mI&#65533;%>&#65533;6&#65533;&#65533;&#65533;%x&#65533;&#65533;&#65533;&#65533;r9&#65533;9&#65533;&#65533;3&#65533;)&#65533;F>VPD&#65533;&#65533;I&#65533;&#65533;<Fnr&#65533;C&#65533;
&#65533;&#65533;D&#65533;&#65533;aEH,&#65533;ms&#65533;&#65533;&#65533;N&#65533;:&#65533;h$&#65533;!&#65533;]Jb&#65533;&#1313;&#65533;"t&#65533;&#65533;{$&#65533;&#65533;&#65533; V9yqL&#65533;&#65533;&#65533;8&#65533;Sq^&#65533;xaC&#65533;P &#65533;\&#65533;&#129;&#65533;&#65533;&#65533;+&#65533;&#1482;T\&#65533;g9&#65533;Px{;R&#65533;N&#65533;}&#65533;&#715;&#65533;h&#65533;F&#65533;![&#65533;B&#416;Fh&#65533;&#65533;h&#65533;&#65533;&#65533;&#65533;&#65533;JW|&#65533;&#65533;&#65533;&#65533;&#65533;&#65533;B&#65533;&#65533;](4Q_K`&#65533;m&#65533;&#65533;+&&#65533;&#65533;&#65533;Vb&#65533;`&#65533;#&#65533;A&#65533;p.w&#65533; (&&#65533;&#65533;&#850;&&#65533;&#65533;&<A
&#65533;&#65533;W&#65533;E,Z&#65533;&#65533;jo&#65533;%j&#65533;&#65533;&#286;&#65533;!z&#65533;&#65533;% Q&#65533;AlI	&#145;&#65533;&#65533;s&#65533;&#65533;U_
&#65533;#&#1095;a&ds&#65533;&#65533;&#65533;$&#65533;&#65533;&#65533;H&#65533; 1}&#65533;L&#65533;F&#65533;"zD&#65533;&Qg:3bF:e!&#65533;&#65533;&#65533;&MyG&#65533;,&#1237;&#65533;D&#65533;&#65533;r<&#65533;&#65533;&#65533; 4$C&#65533;&#65533;&#65533;E&#65533;R&#65533;&#65533;#&#65533;4n&#65533;X&#65533; &#65533;&#65533;&#65533;&#65533;9&#65533;&#65533;<	&#65533;&#65533;&#65533; l&#65533;&#65533;h&#65533;2W&#65533;R&#818;H?&#65533;&#65533;[LQ&#65533;&#1259;v&#1223;LS&#65533;&#65533;&#1221;&#65533;&#65533;!fE&#65533;U+&#65533;2&#65533;&#1028;&#65533;&#65533;&#65533;&#65533;\&#65533;PP&#65533;0&#16461;&#65533;<&#65533;&#65533;&#65533;l&#65533;&#65533;&#65533;&#1702;&#65533;rD&#65533;&#65533;Pt&#65533;&#65533;#e&#1661;F6&#65533;5&#65533;R&#65533;(&#65533;&#65533;&#65533;2l&#65533;&#65533;&#65533;&#65533;&#1517;?&#65533;.&#65533;<&#65533;&#65533;9i&#65533;&#65533;&#65533;~&#65533;k]E&#65533;_&#65533;.&#65533;&#65533;,Z&#65533;&#65533;&#65533;&#65533;Nn&#65533;ik&#65533;-Y&#65533;H&#1111;A&#65533;hSe*&#65533;&#65533;]r&#65533;&#65533;&#65533;&#65533;m&#65533;&#65533;&#65533;P4&#65533;3&#65533;dv-&#65533;`&#65533;+&#65533;U&#65533;c=7&#65533;
&#65533;&#65533;I&#65533;m&#65533;A&#65533;Ld&#65533;B&#65533;&#65533;&#65533;0&#65533;&#65533;&#65533;&#65533;e&#65533;t+y\h'&#65533;&#65533;&#65533;o#T&#65533;&#60818;&#65533;=&#312;&#65533;&#65533;	&#65533;8&#65533;&#65533;evo&#65533;\M&#65533;&#65533;&#65533;Lhx&#65533;&#65533;+&#65533;e&#65533;[wU&#65533;&#65533;"I*X&#65533;Y&#65533;&#65533;"&#65533;y7&#65533;&#1488;&#65533;rB&#65533;p2%,Qt&#65533;&#65533;8&#65533;[&#65533;Lu&#65533;x&#65533;&#65533;&#65533;&#65533;b&#65533;&#2044;/v&#65533;]_&#65533;"&#65533;hJf&#65533;X&#65533;bp&#65533;;&#65533;68&#65533; &#65533;v&#65533;&#65533;}K&#65533;6&#65533;;Gv&#65533;1&#65533;&#65533;&#65533;0E+da&#65533;!V/&#65533;&#65533;9&#65533;dz||"Jo&#65533;&#65533;X>.j&#65533;
S&#65533;&#65533;&#65533;":&#65533;%P&#65533;&#65533;r&#65533;4q]&#65533;"JH&#65533;.4T&#65533;&#65533;&#65533;&#906;&#65533;.d&#65533;&#65533;&#65533;&#65533;&#65533;&#65533;&#65533;&#65533;/&#65533;&#65533;\p&#65533;Y@/&#65533;&#65533;N($L&#65533;&#65533;&#65533;a&#65533;&#65533;s1&#1668;I`D&#65533;U&#65533;S&#65533;.&#65533;&#65533;d&#65533;%U()&#65533;&#65533;&#233;hQ&#65533;b&#65533;% y4&#2016;F&#65533;38C&#65533;Hp&#65533;F(&#65533;:#6&#65533;&#65533;EX0&#65533;&#65533;L
%q&#65533;I&#65533;i&#65533;&#65533;D&#65533;!L&#65533;h2&#65533;&#65533; &#65533;4!T3$&#65533;&#65533;+&#65533;&#65533;1"&#65533;T&#65533;&#65533;&#65533;&#643;L&#65533;&8&P&#65533;8 	x&#65533;&&#65533;&#65533;&#65533;)&3&#65533;=&#65533;:p&#65533;&#65533;Q&#65533;&#65533;kQC3*&#65533;"&#65533;<&#65533;&#65533;a&#65533;&#65533;ec81&#65533;&#65533;y&#65533;&#65533;&#65533;?&#65533;&#65533;3`&#65533;&#65533;&#65533;6  &#65533; p8 &#65533;B&#65533;D02?&#515;=&#65533;&#65533;&#65533;&#65533;&#65533;s&#65533;~{&#65533;&#65533;&#65533;&#65533;8&#65533;y7&#65533;J&#65533;4x9&#65533;28|C2+&#65533;S&#65533;[&#65533;_&#65533;(9V&#65533;7r&#65533;Ep&#65533;&#65533;&#65533;&#65533;B&#65533;8<H&#1128;^&#1768;&#65533;2&#65533;s&#65533;8&#65533;&#65533;&#65533;3&#334;&#65533;&#65533;&#65533;&#65533;&#65533;s&#65533;lQ&#65533;&#65533;b&#65533;G1E&#65533;&#65533;xC&#65533;c&#65533;l&#65533;Cw&#65533;&#65533;4&#65533;.&#65533;.&#65533;&#65533;2@Z<*4(BX&#65533;+&#65533;&#65533;&#65533;&#65533;&#65533;&#65533;	&#65533;&#65533;&#65533;&#65533;&#65533;k&#65533;&#65533;&#65533;x,&#65533;k&#65533;H&#65533;&#65533;&#65533;R&#65533;-&#65533;BR@-&#65533;&#65533;&#65533;&#5957;,&#65533;(&#65533;&#65533;&#65533;&#65533;&#65533;:&#65533;q,&#65533;P<&#65533;&#65533;SP&#65533;&#65533;3&#65533;&#620;&#65533;&#65533;;&#65533;&#65533;I&#65533;&#65533;&#65533;+&#65533;&#1082;&#65533;U&#65533;&#65533;8H&#65533;&#65533;&#65533;&#65533;0&#65533;&#65533;&#65533;RH&#65533;@>&#65533;9&#65533;_&#65533;"&#65533;&#65533;&#65533;<a&#65533;&#65533;&#682;,&#65533;&#792;&#65533;&#65533;&#1211;&#65533;I&#65533;&#65533;<&#65533; U&#65533;&#65533;&#65533;R&#65533;&#65533;&#65533;&#65533;|&#65533;&#65533;C&#65533;2&#65533;&#65533;(&#65533;&#65533;3&#65533;&#65533;H T0>&#65533;&#65533;&#65533;&#65533;\X&#65533;&#65533;Q&#65533;&#65533;&#65533;y&#65533;]&#65533;&#65533;X-N&#65533;&#65533;H`3GxJ0&#65533;&#65533;&#65533;&#65533;&#65533;I&#65533;0$&#65533;&#1092;&#1244;&#65533;&#65533;&#65533;&#65533;;&#65533;&#65533;PP<&#65533;&#65533;&#65533;U&#65533;&#65533;&#65533;J`&#65533;\&#65533;_&#65533;&#65533;cSh&#65533;&#65533;P &#65533;:&#65533;&#65533;&#65533;-&#65533;M`&#65533;D&#65533;2&#65533;@&#65533;&#65533;&#65533;%
&#65533;8X&#65533;&#65533;&#65533;&#6537;&#5377;aS&#65533;!&#65533;8&#65533;&#65533;#?j&#65533;&#65533;&#65533;#7#&#65533;"&#65533;0&#164;C&#65533;&#65533;0z4H:&#65533;G&#65533;HS&#65533;&#65533;l&#65533;t&#65533;@{&#65533;R&#65533;&#65533;-Q&#65533;&#65533;&#65533;&#65533;TA'&#65533;q&#65533;6&#65533;&#65533;&#65533;  x! 7&#65533;l&#1111;&#65533;!3&#65533;&#65533;1&#248;5D&#65533;|;&#65533;Z&#65533;)9&#65533;j	&#65533;PT&#65533;:;Ew&#65533;&#65533;EA)ua&#196;&#65533;&#65533;b&#65533;&=(<x&#65533;*H&#65533;x&#65533;i+&#65533;&#512;&#65533;< &#65533;Fx&#65533;&#65533;&#65533;&#65533;&#65533;@&#65533;=&#65533;Ej&#65533;&#65533;&P&#65533;&#331;S&#65533;&#65533;!Gy&#65533;5&#65533;&#65533;&#65533;`{&#65533;&#65533;&#65533;8&#65533;&#65533;&#65533;m1&#65533;&#65533;&#65533;&#65533;	&#65533;F&#65533;7a+3FQ(&#65533;&#65533;&#65533;
)&#65533;&#65533;P4&#65533;C,Qi&#65533;h2&#65533;k&#65533;R[&#65533;&#354;")&#65533;"&#65533;s9Gv,&#65533;&#65533;&#65533;48&#65533;4&#65533;N&#65533;&#65533;Et&#65533;5X&#65533;j7&#65533;9&#65533;28F&#65533;&#65533;2N&#65533;2&#65533;M&#65533;+&#65533;&#65533;;!&#65533;ZM8&#65533;H&#65533;T&#65533;SE&#65533;&#65533;&#65533;T&#65533;&#65533;&#65533;&#65533;Q&#65533;,&#65533;&#65533;!&#65533;&#65533;&#65533;(&#65533;&#65533;:&#65533;X&#65533;&#65533;&#65533;&#65533;&#65533;".&#65533;&#65533;&#65533;&#65533;&#65533; &#65533;A&#65533;&#1708;&#874;&#65533;&#65533;y=U&#65533;Vkm&#65533;&#65533;&#65533;V&#65533;)&#65533;&#65533;K&#65533;D.&#1001;&#65533;y&#823076;<&#20165;&#65533;H&#65533;&#65533;&#65533;&#65533;a&#65533;>z&#65533;&#65533;&#65533;&#65533;_&#65533;&#65533; &#780;[&#65533;Y&#65533;&#65533;&#65533;&#65533;+&#65533;&#65533;&#65533;pI&#65533;&#65533;-&#65533;8&#1407;R&#65533;&#65533;`K&#65533;,9&#65533;&#65533;3&#65533;H&#65533;&#65533;&#65533;T&#65533;&#65533;&#65533;&#65533;&#65533;]&#65533;&#65533;^&#65533;Wx]`&#65533;J&#963;M]&#65533;&#65533;W &#65533;&#65533; $L&#65533;F&#65533;&#65533;&#65533;&#65533;U&#65533;)M&#65533;&#65533;!&#65533;1bU&#65533;&#65533;&#65533;Y&#65533;&#65533;<&#65533;U &#65533;&#65533;9UL&#65533;0&#65533;T&#65533;ZYz&#65533;&#65533;&#65533;&#65533;]h
X0&#65533;k&#65533;&#65533;3&#65533;&#65533;;&#65533;&#65533;&#65533;GNA&#1138;.&#65533;2WrJI[q&#65533;&#65533;&#65533;&#65533;:&#65533;2&#65533;&#65533;R&#65533;&#65533;d
 Y&#65533;C&#65533;&#65533;&#65533;&#65533;&#65533;d&#65533;&#65533;&#65533;&#65533;AE &#65533;&#65533;&#65533;&#65533;&#65533;'G:&#65533;&#65533;&#65533;&#65533;8#&#65533;%I&#65533;&#65533;1&#653;&#65533;X&#629;&#65533;&#65533;=#G&#65533;&#65533;&#65533;A&#65533;&#65533;d&#65533;.&#65533;#,&#65533;&#65533;wT20&#65533;x p&#65533;x(X&#65533;2c&#1753;&#65533;&#65533;g&#65533;[l:&#65533;&#65533;&#65533;TP8 &#65533;:&#65533;&#65533;&#1765;F&#65533;&#65533;=tS2&#65533;C&#65533;zF>&#65533;h)&#65533;&#65533;C&#65533;&#65533;=0&#65533;6 &#65533;XH<&#65533;8% =P&#65533;&#65533;&#65533;#s"D &#65533;A&#65533;&#65533;>&#65533;&#65533;`4(]&#65533;&#65533;#PK&#65533;Wq&#65533;&#65533;J;\S&#65533;&#65533;I&#65533;)EQ&#65533;29`95 GQ&#65533;m&#65533;K&#65533;]8&#65533;]C&#65533;Cd)&#65533;&#65533;b&#65533;E	=m&#65533;&#65533;&#65533;&#65533;&#65533;s*&#65533;&#65533;&#2014;!&#65533;&#65533;;E&#65533;[&#65533;6&#65533;&&#65533;+&#65533;y&#65533;&#65533;&#65533;K&#65533;&#65533;&#65533;(&#65533;&#65533;&#65533;:&#534;&#65533;J&#65533;>q&#65533;Vs&5@&#65533;Ep&#65533;I&#1072;&#65533;2&#65533;,%k&#65533;&#65533;&#65533;&#65533;&#65533;:,K&#65533;&#65533;x&#1401;&#65533;J&fKX&#65533;Y&#65533;&#65533;!&#65533;a&#65533;&#65533;#&#65533;)-&#65533;q&#65533;&#65533;y&#65533;k&#65533;&#65533;J:&#65533;q	&#65533;&#65533;&#65533;&#65533;&#65533;&#65533;&#65533;H:&#65533;&#65533;m&#65533;&#65533;mm:&#65533;&#65533;&#65533;&#52021;8&#65533;;&#65533;&#65533;&#65533;);&#65533;&#65533;Y&#65533;)&#65533;&#65533;X&#65533;&#581;}m&#65533;z&#65533;`&#65533;&#65533;^&#65533;^&#1548;`&#65533;\&#65533;&#65533;[h&#65533;&#65533;&#65533;c&#65533;&#65533;H&#65533;&#1628;:&#65533;&#65533;&#65533;y&#65533;&#65533;&#644;B&#65533;&#65533;&#65533;H 8 *x( ;P&#65533;M0&#65533;s!&#670;N&#65533; `P&#65533;&#65533;&#1822;\&#65533;&#65533;&#65533;.M/V&#65533;P&#1028;Ip/b&#65533;F&#65533;&#65533;&#65533;&#65533;&#65533;&#1164;&#65533;&#65533;MRH&#65533;&#13552;&#65533;&#65533;&#65533;&#65533;CR&#65533;fRJ&#65533;&#65533;N@Z&#65533;&#65533;d&#65533;&#65533;\&#65533;&#65533;&#65533;&#65533;&#65533;|Y&#65533;=Z&#65533;K&#65533;&#65533;J EZ%,&#65533;&#65533;&#65533;PFC&#65533;&#65533;&#65533;	I&#65533;Wb&#65533;&#65533;&#65533;2G[O&#65533;&#65533;&#65533;4&#477;&#65533;@&#1234;e&#65533;&#65533;X&#65533;&#65533;=&#65533;D&#65533;A@B"9&#65533;L;&#65533;nc&#65533;1&#65533;&#65533;&#65533;&#65533;%&#65533;&#65533;&#65533;&#65533;lA(N&#1133;[0A3&#65533;&#65533;|&#65533;&#65533;4&#65533;&#65533; `&#65533; &#65533;&#1538;8H(&#65533;&#65533;F&#65533;z&#65533;:&#65533;&#65533;&#65533;&#65533;&#65533;f&#65533;&#65533;u&#65533;:&#65533;&#65533;S<&9U&#65533;&#65533;&#65533;C!&#65533;?&#65533;aU4&#65533;E&#65533;&#65533;	&#65533;A&#65533;1 &#65533;h &#65533;Q&#65533;&#65533;8&#65533;3&#65533;Fx<&#65533; &#65533;@&#65533;@&#1027;=&#65533;&#65533;&#65533;Z&#65533;B\)<&#65533;&#65533;N&#65533;e{;&#65533;&#65533;/!&#375;n&#65533;&#65533;&#65533;Rvs&#65533;MY&#65533;p&#65533;&#65533;:&#65533;&#65533;VG7&#65533;&#65533;6hT5&#65533;iIFjY&#65533;&#2029;&#65533;S\&#65533;P9&#65533;mI&#65533;_p&#65533;&vsa&#65533;B&#341;&#65533;mr&#65533;_wa4X&#65533;&#1462;P&#65533;YT&#65533;&#65533;&#65533;R7&#65533;&#65533;e)&#65533;)}I&#1222;&#65533;7X&#65533;a&#65533;&#65533;PV%&#65533;&#633;&#65533;&#65533;o&#65533;&#65533;b!S&#65533;&#65533;]K0$&#65533;c&#65533;W>&#65533;[]@"V&#65533;;&#65533;WE&#65533;&#65533;y&#65533;`}V&#65533;k&#65533;ce&#825;o&#65533;&#65533;&#65533;`&#65533;H&#65533;&#65533;&#65533;+&#65533;&#1619;HSP&#65533;&#65533;&#65533;&#65533;&#65533;&#65533;Z&#65533;&#65533;U&#65533;H&#65533;&#65533;&#65533;H|&#1383;&#65533;&#65533;C;&#65533;&#65533;Q&#520;V&#1546;&#65533;&#1919;^&#65533;d&#65533;&#65533;&#65533;L
^X&#65533;]&#65533;M&#65533;&#65533;&#65533;\hq&#65533;&#655; ~&#929;&#65533;&#65533;	&#1180;&#65533;&#65533;&#65533;&#65533;&#1368;&#65533;qAp&#65533;.p%p&#65533;-p&#65533;@&#65533;&#65533;O&#65533;,&#65533;&#65533;&#65533;&#65533;&#65533;&#65533;&#384;W_&#65533;&#65533;&#65533;x&#65533;I&#65533;&#65533;&#65533;>&#65533;&#65533;D&#65533;&#65533;&#65533;YI0&#65533;&#65533;,&#65533;u[&#65533;&#65533;&#65533;V&#65533;&#1599;[&#65533;&#65533;&#65533;
&#65533;U&#65533;&#65533; &#65533;&#65533;K&#65533;U&#65533;&#65533;\&#65533;&#1262;&#65533;bH&#65533;d(`&#65533;&#65533;&#65533;&#65533;7X&#65533;&#65533;fN&#65533;HX&#65533;0&#65533;&#65533;&#65533;^e&#65533;&#65533;&#65533;&#65533;&#65533;:&#65533;&#65533;&#65533;&#65533;I&#65533;&#65533;&#65533;&#65533;&#65533;[.&#1624;0&#65533;$&#65533;&#65533;(QOH:#&#65533;j6UqZ#A&#65533;$$&#65533;M
Pyi&#65533;&#65533;&#65533;T&#65533;)&#1229;&a&#65533;&#65533;&#65533;AQSY&#65533;&#65533;&#65533;2=&#65533;90'&#65533;&#65533;	@&#65533;Gt&#65533;`&#65533;3&#65533;&#65533;&#65533;&#65533;B&#599;&#65533;&#65533;*&#65533;&#65533;eh&#65533;&#65533;Q<`nrS&#65533;y&#65533;&#65533;r&#65533;K1D&#65533;Z(ti&#326;&#65533;&#353;&#65533;&#65533;&#65533;&#65533;&#65533;,&#65533;&#65533;/&#65533;&#65533;&#65533;y&#65533;&#65533; H1&#65533;&#65533;E`&#65533;p&#65533;8&#65533;D&#65533;j&#65533;&#65533;N&#65533;&#1411;&#65533;&#65533;&#65533;&#65533;&#65533;	&#65533;&#65533;&#65533;qEADE&#65533;&#65533;&#65533;&#65533;	&#65533;&#65533;9Xwv&#65533;Eg<&X"&S&#65533;&#65533;5 1H&#65533;sY&#65533;&#65533;^*&#65533;&#65533;O&#65533;S]<&#1298;&#65533;&#65533;&#65533;&#65533;&#65533;&#65533;R&#65533;&#65533;&#65533;&#65533;&#65533;L1G&#65533;&#65533;&#65533;|&#65533;&#65533;&#65533;&#1705;&#65533;&#472;:&#65533;P&#65533;/3&#65533;+&#65533;&#65533;&#65533;&#65533;&#65533;&#65533;&#65533;&#65533;&#65533;m&#65533;Q90&#65533;&#65533;&#65533;w&#65533;&#65533;&#65533;a&#65533;H&#65533;&#65533;&#65533;&#65533;&#529;:&#625;&#65533;&#65533;;b&#65533;H&#65533;B.&#65533;&#65533;&#65533;&#65533;&#65533;&#65533;L&#65533;D&#65533;&#65533;U&#65533;&#65533;y	7!&#65533;&#65533;&#65533;&#65533;&#65533;&#65533;&#65533;|c&#65533;&#65533;&#65533;W&#65533;,&#65533;&#65533;H&#65533;&#65533;&#65533;&#65533;K&#65533;{&#65533;&#65533;&#584;&#65533;a&#65533;&#65533;1&#65533;&#65533;	&#65533;&#65533;;}&#65533;-&#65533;&#65533;&#65533;&#65533;y&#65533;&#65533;HI&#65533;T<O(&#65533;&#65533; 
&#65533;&#65533;d&#65533;&#65533;`&#65533;&#65533;+&#65533;^&#65533;g_h&#65533;&#65533;&#65533;&#65533;&#65533;4&#65533;&#65533;qlfH&#65533;j&#65533;&#65533;9-&#65533;&#65533;&#65533;&#1900;&#65533;&#65533;H&#65533;E&#65533;7&#65533;$ &&#65533;2&#65533;&#65533;D&#65533;&#65533;N&#65533;&#65533;&#65533;&#65533;O~]pd&#65533;w&#65533;dNf&#65533;~&#65533;TQ&#65533;D&#65533;HXA&#65533;32&#65533;E&#65533;T*V&#65533;T&#65533;&#65533;P&#1320;Q&#65533;T4&#65533;&#65533;&#65533;-[&#65533;\&#65533;&#680;&#65533;&#1386;Q&#65533;!Z&#1320;#F"+&#65533;ZU&#65533;W0a&#65533;^&#65533;&&#65533;&#1587;g&#452;&#65533;u&#65533;&#65533;&#65533;&#65533;H&#65533;&#65533;j&#65533;(P&#65533;$1BTH @}&#65533;&#65533;&#65533;&#65533;&#65533;&#65533;>&#65533;&#65533;&#65533;&#65533;&#65533;&#65533;&#990;>T&#65533;&#65533;	+&#65533;&#65533;&#65533;9r&#65533;&#65533;&#1107;[<P&#65533;B&#65533;S&#65533;&#65533;@S&#65533;
$(/ A&#65533;2&#65533;p&#65533;&#132;&#65533;&#65533;h&#65533;&#388;&#65533;
j\&#65533;&#65533;!E&#65533;UVd&#65533;&#65533;&#6558;b&#65533;y4i&#977;&#65533;{&#561;aB&#65533;'&#65533;&#65533;+&#1894;&#65533;&#65533;&#65533;&#65533;&#65533;:s&#65533;9&#65533;&#65533;&#65533;nh&#65533;&#65533;&#65533;&#65533;:g&#65533;8&#65533;&#65533;&#65533;&#65533;n&#12057;.']?y&#65533;&#65533;&#65533;}&#65533;y\=w&#65533;&#817;&#65533;&#65533;y&#65533;z&#65533;&#65533;	[v&#65533;9t&#65533;&#65533;&#65533;&#65533;&#65533;&#65533;&#65533;v&#65533;&#545;_&#65533;&#65533;V}&#65533;&#65533;&#65533;q&#65533;\|&#65533;AC&#65533;&#65533; `&#65533;&#65533;q(&#65533;pE&#65533;h&#65533;'&#65533;p&#65533;I%&#65533;&#65533;s&#65533;&#1094;xH&#65533;&#65533;v&#65533;w&#65533;&#65533;7&#65533;z7&#65533;gGX&#1141;1t&#65533;8x&#65533;&#65533;&#65533;s&#65533;&#65533;&#65533;&#65533;o&#65533;&#65533;&#65533;y^n&#65533;!&#65533;g&#65533;&#65533;El&#65533;&#65533;f&#65533;&#65533;&#65533;u&#65533;&#65533;ue&#65533;A&#129;&#65533;pdW]&#65533;m&#65533;G&#65533;y&#65533;%&#65533;&#65533;9W'j&#65533;5vBJ&#65533;&#65533;j&#65533;&#65533;&#65533;&#1205;&#65533;&#65533;&#65533;&#65533;'&#65533;l&#65533;q&#65533;&#65533;&#65533;`v&#65533;r&#65533;i&#65533;6
G&#65533;Y&#65533;'&#65533;u&#65533;&#65533;&#65533;&#65533;&#65533;~:&#&#65533;\&#65533;	&&#65533;d&#65533;I'&#65533;&#65533;*&#65533;'&#65533;\B&#65533;$&#65533; KI%&#65533;b&#65533;	'&#65533;n&#65533;&#620;&#65533;db	%&#65533;
;&#65533;&#65533;&#65533;VbI%&#65533;f&#65533;I'&#65533;&#21102;&#65533;h&#172;&#65533;&#65533;&#65533;&#65533;	&#65533;&#65533;~&#65533;I(EyJ(&#65533;&#65533;&#65533;	'&#65533;r&#1198;@&#65533;&#65533;&#65533;n&#65533;B&#65533;+&#65533;@&#65533;&#65533;r
&#65533;*&#65533;@&#65533;J)&#65533;&#65533;{J*&#65533;&#65533;&#65533;0&#229;&#65533;2&#699;&#65533;&#65533;
*&#65533;T|
&#65533;&#65533;&#65533;&#65533;&#65533;&#65533;K&#65533;&#65533;&#65533;"&#65533;	'&#65533;<&#65533;&#65533;+&#65533;&#65533;&#65533;&#755;&#65533;b&#65533;&#822;&#65533;&#65533;&#65533;.&#65533;&#65533;&#65533;/&#65533;&#65533;&#65533;&#65533;-&#65533;&#65533;3/&#65533;&#65533;2,i&#65533;&#65533;&#65533;D&#65533;kn&#65533;&#65533;&#65533;P&#65533;&#65533;n&#65533;n&#233;h\&#65533;&#65533;8&#65533;Hml&#65533;F4&#65533;Ez "I'&#65533;&#65533;&#65533;+&#65533;&#65533;B.>&#65533;&#139;/&#65533;&#65533;&#65533;&#65533;K0t.3&#65533;&#138;(&#65533;\2I$&#65533;@"&#623;&#65533;j&#65533;	)&#65533;&#65533;&#65533;J+],0*&#65533;&#65533;Q+&#65533;&#65533;2&#65533;,Gg&#65533;&#65533;*&#65533;(&#65533;&#65533;$&#65533;&#65533;"&#65533;$&#65533;&#65533;$&#65533;&#65533;40&#65533; &#65533;&#65533;&#65533;&#65533;&#65533;3&#65533;0c&#65533;0&#65533;]t,&#65533;&#65533;&#65533;&#65533;&#65533;	%&#65533;r&#65533;&#65533;^&#65533;&#65533;W&#65533;rUrU]&#65533;IU}
&#65533;E&#65533;}v&#65533;&#65533;&#65533; n| R&#65533;!&#65533;&#65533;&#65533;H`&#65533;&#65533;&#65533;zS&#65533;$&#136;e&#65533;0&#65533;&#65533;j&#65533;&#65533;&#65533;T&#65533;"&#65533;T"&#65533;&#65533;0&&#65533;&#65533;	M&#65533;&#65533;&#65533;=&#65533;9P+S&#65533; ]Q&#65533;&#65533;\f&#65533;&#1824;&#65533;B&#65533;(&#65533;*&#65533;Cp&#1025;&#65533; A&#65533;p&#65533;&#65533;&#65533;<D&#65533;&#65533;&#1424;&#65533;5&#65533;aR&#1473;&#65533;u&#65533;&#1053;&#1944;N&#65533;&#65533;t|&#65533;!&#65533;p&#65533;O&#65533;c&#65533;]'t&#65533;t&#65533;C&#65533;&#65533;yO&#65533;q&#65533;[&#65533;&#65533;DIu&#65533;&#223;&#65533;&#65533;:xA x `&#65533;&#65533; 
&#65533;&#65533;b 7V&#65533;&#65533;D&#65533; q@&#65533;-&#65533;&#65533;&#65533;&#65533; 	q&#65533;&#65533;Jd&#65533;&#65533;&#65533;&#1252;4&#65533;An&#65533;&#65533;&#65533;&#65533;5GT&#65533;z&#65533;&#65533;D&#65533;H'7T&#216;&#800;8&#65533;&#65533;&#65533;j&#65533;&#65533;&#65533;&#65533;C6&#65533;!&#65533;`&#65533;&#65533;ux&#65533;[&#65533;r&#65533;wZ&#65533;&#65533;&#65533;&#65533;:&#65533;&#65533;<f	&#65533;&#65533;&#65533;&#65533;&#65533;W>&#65533;T&#65533;4fv&#65533;&#65533;,&#1863;I&#65533;B&#65533;&#65533;&#1152;&#65533;&#65533;l&#65533;S&#65533;&#65533;&#65533;pI6&#65533;:&#65533;&#65533;e&#65533; JQ&#65533;!jH%&#65533;9&#65533;00&#65533;&#65533;&#65533;D&#65533;,AO\&#65533;p&#986;&#65533;#!	a]&#65533;X&#65533;j&&#65533;x-hQ&#65533;&#65533;&#65533;&#65533;# 1&#65533;h&#65533;&#65533;&#65533;&#65533;&#65533;e	Mh&#65533;&#65533;&#1284;=&#65533;&#65533;u&#65533;&#65533;V&#65533;P&#520;&#65533;&#23489;&#65533;&#65533;\C&#1624;)V&#65533;
&#65533;&#65533;&#65533;`&#65533;&#65533; &&#65533;xy"&#65533;&#65533;&#65533;M&#65533;&#65533;%^"&#65533;&#65533;$&#65533;f&#65533;N4&#65533;<&#65533;XF^1&#65533;Y&#65533;&#65533;&#65533;&#65533;&#65533;nQ&#65533;[&#65533;&#65533;&#65533;EEl&#65533;3&#65533;&#65533;&#65533;&#65533; &#65533;&#25910;1v&#65533;t&#65533;&#65533; Y'&#65533;fSv&#65533;)&#65533;&#65533;&#65533;&#65533;@%&#65533;O&#65533;&#65533;&#65533;P&#65533;&#65533;ls&#65533;Se&#65533;&#65533;_&#65533;"&#65533;L&#65533;&#65533;\&#65533;d2&#65533;E,V1&#65533;iI&#65533;&#65533;0'>&#65533;R&#65533;Bra&#65533;&#65533; &#138;V&#65533;Vs&#65533;s&#65533;F&#65533;
Thm&#65533;X&#65533; q&#65533;&#65533;4b&#65533;&#65533;V}!&#65533;&#65533;&#65533;&#65533;%&#65533;xF4&#65533;A&#65533;a$VfP&#65533;&#65533;)&#65533;&#65533;&#65533;&#65533;&#65533;&#65533;xL]c&#65533;=&#65533;&#65533;|VAP&#65533;&#65533;W&#65533;&#65533;$(>&#1859;&#65533;U&#65533;b^&#65533;&#65533;&#65533;&#65533;&#65533;D$(&#65533;&#65533;&#65533;W&#65533;"&#65533;&#65533;&#65533;&#65533;&#65533;$&#65533;U&#65533;&#65533;&#65533;F5&#65533;Y&#65533;" C&#65533;&#65533;4&#65533;/&#65533;&#65533;&#65533;&#65533;&#65533;&#65533;&#65533;&#1798;|&#65533;&#65533;aDS&#65533;&#65533;&#65533;&#65533;&#65533;&#65533;&#65533;m&#65533;b<&#65533;&#65533;	*&#65533; &#65533;&#65533;&#65533;@
p&#65533;X&#65533;s#&#2024;&#65533;f@&#65533;u&#65533;&#65533;A&#1581;&#224;>5&#65533;b&#65533;ALeb&#65533;&#65533;@&#65533;&#65533;&#65533;I&#65533;&#6274;&#65533;#&#65533;&#65533;&#65533;	&#65533;w`)&#65533;`&#65533;3&#65533;S&#65533;&#65533;[&#65533; ,&#65533;&#65533;&#65533;@&#65533; &#65533;@A&#65533;0&#65533;C&#65533;&#65533;Y&#65533;@] &#65533;&#65533;&#1577;H&#65533;J&#65533;$3IKRdC&#65533;y&#65533;6 &#65533;J&#65533;D&#65533;t&#65533;&#65533;(&#65533;T&#65533;YS&#65533;&#65533;`&#65533;&#65533;&#65533;:&#1085671;&#65533;4%O&#65533;&#65533;Pg&#65533;N&#65533;&#65533;&#65533;hDKYO&#65533;&#65533;&#65533;j&#65533;ICA	&#65533;&#65533;t&#65533;&#65533;	hS&#65533;&#65533;&#65533;&#65533;f&#65533;&#65533;T)&#65533;&#65533;Pi(&#65533; &#65533;orj&#65533;S&#65533;b9/&#65533;k3&#65533;&#4485;6&#65533;&#65533;F<&#65533;&#65533;&#65533;&#65533;@qe.L&#65533;W&#65533;{(%&#51821;y&#65533;J[&#65533;&#65533;&#308;(!&#65533;H&#65533;{&#65533;&#65533;6&#65533;&#65533;&#65533;	>&#65533;&#65533;&#65533;&#65533;&#65533;&#65533;E&#65533;Kt&#65533;C	i[&#65533;/&#65533;N&#65533;&#65533;&#65533;&#65533;Cv9T&#65533;&#65533;`&#65533;&#65533;N&#65533;1&#65533;2M&#65533;&#65533;O&#65533;q&#65533;Jlj&#65533;&#65533;&#526;&#649;&#65533;=.&#65533;u,Z&&#65533;&#65533;Quf&#65533;&#65533;Y&#65533;f&#65533;&#65533;&#65533;l'&#65533;CZFFgq&#65533;u&#65533;&#65533;>&#65533;\&#65533;&#65533;&#65533;&#65533;v^&#65533;`7Rq6&#65533;!Rx&#65533;&#65533; &#65533;6&#65533;&#65533;&#65533;&#65533;Cf&#65533;&#65533;&#65533;&#65533;&#65533;&#65533;&#65533;o<&#65533;&#65533;&#65533;s&#65533;x&#65533;'&#65533;&#65533;P&#65533;E&#65533;&#65533;&#65533;8-k7&#65533;W&#65533;Mz&#65533;y&#65533;-&#65533;0m&#65533;&#65533;H&#65533;fB#F&#65533; ,n&#65533;U&#65533;&#65533;&#65533;&#65533;HF3&#65533;&#65533;&#65533;%&#65533;'|o&#65533;*&#65533;B"N&#65533;&#65533;&#65533;&#65533;&#65533;"&#65533;&#65533;&#65533;-rA&#65533;&#65533;&#65533;&#65533;&#65533;&#65533;'&#65533;&#65533;&#65533;&#65533;\&#65533;g&#65533;&#65533;&#65533;<&#65533;_&#65533;G8&#65533;~Tq&#65533;F&#65533;8&#65533;&#2019;c?&#65533;&#65533;&#65533;&#65533;; &#65533;q&#65533;B&#65533;6^&#65533;/&#65533;&#65533;"&#65533;&#65533;pe|&#65533;&#65533;/g&#65533;&#65533;&#65533;?&#65533;!l`m &#65533;&#65533;v&#460;}&#65533;&#1027;5&#65533;&#65533;&#65533;&#65533;&#65533;4&#65533;&#65533;P&#65533;&#65533;&#65533;&#65533;&#65533;7&#65533;Ix&#65533;Z&#65533;-&#65533;&#65533;&#65533;&#65533;&#65533;R,I&#65533;&}&#660;T`&#65533;&#65533;P;&#65533;P&#65533;X&#65533;&#1281;&#65533;&#65533;G&#65533;&#405;&#65533;&#65533;&#65533;Z&#65533;&#65533;E[&#65533;A	&#65533;|O&#65533;&#65533;&#65533;&#65533;&#65533;&#65533;@&#65533;@`T 	&#65533;&#65533;&#65533;A&#65533;#X&#65533;%@&#65533;"&#65533;Q&#65533;&#1248;(&#65533;Q&#65533;I`&#65533;M&#65533;&#65533;&#65533;A&#65533;&#65533;&#65533;&#65533;&#65533;7m +AI~&#65533;Z-&#65533;I&#65533;&#65533;&#65533; `&#25024;0&#65533;3&#850;&#65533;t
> ,e&#65533;/]&#65533;&#65533;&#65533;&#65533;[&#65533;&#65533;2!&#65533;&#1256;&#65533;&#65533;&#65533;&#65533;R;&#65533;&#65533;&#65533;8mJ,&#65533;&#65533;*&#65533;P&#65533;$&#65533;)&#65533;&#65533;&#65533;&#65533;x&#65533;-&#65533;vH&#65533;&#65533;:9&#65533;&#65533;&#65533;&#65533;&#65533;&#65533;h&#65533;QI&#65533;(&#65533;#&#65533;&#65533;B&#65533;&#65533;C]B&#65533;TB-&#65533;&#36695;&#65533;<&#65533;z!Tf&#65533;&#65533;#&#65533;%&#65533;&#65533;e&#65533;.&#65533;b@q&#1331;&#65533;S(4&#65533;3&#65533;&#65533;H&#65533;u&#65533;'x&#65533;(x&#65533;&#1057;O&#65533;BADDj&#65533;hu&#65533;&#324;*E4&#65533;U&#65533;\&#65533;@&#65533;cM&#65533;&#65533;B,&#1849;4D)&#797;j9&#65533;&#348;&#65533;,V/&#65533;&#65533;&#65533;&#1794;&#65533;&#65533;.&#65533;Br&#1346;,&#65533;&#65533;&#65533;&#65533;&#348;K&#65533;B&#65533;O=&#65533;C&#395;&#65533;&#65533;&#65533;&#793; &#65533;&#65533;p&#65533;L&#65533;&#65533;&#65533;A"@B%(&#65533;&#65533;*L&#65533;. &#65533;&#65533;&#65533;N&#65533;D,&#65533;&#65533;B&#65533;B& &#65533;E&#65533;g&#65533;&#65533;i}c,,W&#65533;&#65533;&#65533;&#65533;P&#65533;j&#65533;)&#65533;B'&#65533;$,&#65533;f&#65533;b,&#65533;^&#65533;&#65533;&#65533;-&#782;L&#65533;D144&#65533;0$&#65533;r&#65533;G&#65533;B&#65533;,#&#65533;&#65533;Gx&#65533;m&#65533;&#65533;&#65533;&#65533;&#65533;9&#65533;t&#989;8_]&#1701;W&#65533;A&#65533;&#1864;&#65533;&#65533;Ix&#65533;&#65533;&#65533;1&#65533;&#65533;&#65533;	&#65533;A&#65533;1Fg&#65533;Y&#543;&#65533;O&#65533;,lP&#65533;&#65533;&#65533;&#65533;T&#65533;e&#65533;&#65533;&#65533;\2fW|Fg|E<&#65533;&#65533;&#65533;&#65533;\P&#65533;Z.&#65533;&#65533;%U@&#65533;$A` &#65533;|&#65533;x&#65533;&#65533;,Z&#65533;&#65533;m&#65533;&&#65533;9	&#65533;&#65533;&#65533;&#65533;|&#65533;`Y&#65533;&#65533;6Q&#488;XR1&#585;`&#65533;t<&#1706;Sq*&#65533;&#65533;%&#65533;~|Q&#1609;&#65533;&#65533;p!&#65533;&#65533;o&#65533;,&#65533;D 8 &#1792;&#65533;B%}B&#65533;&#551;TJ&#65533;6&#65533;Z&#65533;&#65533;&#65533;&&#65533;A"&#65533;&#65533;5&#65533;&#65533;&#65533;	D&#65533;U&#65533;4&#1217;&#1159;(
&#65533;jg4&#65533;&#65533;P&#65533;u&#65533;&#65533;&#65533;&#65533;T&#65533;&#65533;&#65533;&#65533;X&#65533;&#65533;&#65533;&#65533;&#65533;&#65533;&#65533;IL&#65533;q&#65533;1)&#65533;&#65533;&#65533;A(&#65533;&#65533;&#65533;&#65533;A&#65533;&#65533;&#50789;&#65533;Z&#65533;gn&#65533;&#65533;&#65533;R5&#65533;&#65533;T&#65533;&#65533;P&#65533;,J&#65533;t&#65533;Cm+&#65533;&#818;`&#65533;$ &#65533;C=&#65533;dV#<&#65533;U&#65533;p&#65533;&#65533;DB/&#65533;&#65533;&#65533;&#1179;&#65533;&#155;=9&#65533;&#65533;C&#65533;&#65533;"&#65533;&#65533;
&#65533;&#65533;$&#754;h&#65533;&#65533;&#1288;&#1547;&#65533;x&#65533;&#65533;&#65533;&#65533;&#65533;*p&#65533;&#269;&#65533;*&#65533;&#65533;&#65533;4&#65533;5&#65533;&#65533;&#65533;&#65533;}B&#473;*X\&#65533;&#65533;=&#65533;&#65533;&#65533;vD&#65533;&#65533;&#65533;&#65533;&#65533;&#424;&#65533;A&#65533;&#765;\A&#65533;U&#65533;&#65533;&#65533;x&#65533;&#65533;.&#65533;&#65533;.&#65533;&#1144;+P&#65533;&#1009;#&#65533;&#65533;=&#65533;&#65533;3&#65533;&#65533;&#65533;J&#65533;&#65533;&#65533;%&#65533;b&#65533;4&#65533;!&#65533;At&#65533;0HA&#65533;&#65533;&#65533;&#65533;&#65533;!@&t&#65533;&#65533;=&#65533;*&#65533;.&#65533;&#65533;K&#65533;/&#65533;B-&#65533;l&#65533;&#65533;&H)$&#65533;i&#65533;&#65533;b&#65533;
DA&#65533;&#65533;p&#1959;6$+&#65533;,&#65533;&#1428;B(p&#65533;%0&#65533;"\&#65533;&#65533;i&#65533;w&#65533;&#65533;&#65533;&#65533; ,&&#65533;B&#65533;&#65533;&#65533;&#65533;&#65533;&#65533;C1C0HT&#65533;&#65533;&#65533;A+`D)(&#65533;#$B! R&#65533;&#65533;&#972;<G&#65533;&#554;&#65533;~`'&#65533;&#1543;jI+y>Z1&#65533;&#65533;&#65533;,&#65533;&#65533;&#65533;&#65533;&#65533;&#65533;&#65533;Y&#65533;&#65533;"" &#65533;&#65533;&#65533;V&#65533;&#65533;&#65533;rtG&#65533;&#65533;&#1922;@&#65533;&#65533;a&#65533;e&#65533;&#1983;B&#65533;&#65533;&#65533;r`W\&#65533;&#65533;r&#65533;W&#65533;Gh&#65533; \&#65533; @ljA&#65533;&#65533;*&#65533;&#65533;&#65533;&#65533;&#65533;&#65533;p"&#65533;5&#65533;&#65533;&#65533;&#65533;&#65533;td&#65533;&#65533;&#65533;*&#65533;&#65533;&#65533;&#65533;&#65533;&#65533;bt&#65533;pb&#612;8&#65533;&#65533;&#65533;&#65533;&#65533;&#65533;+A!&#65533;i{&#1281;[&#65533;&#65533;\&#65533;!&#65533;A&#65533;$ (@d@
&#65533;&#65533;p&#65533;&#65533;%d&#65533;!R&#65533;""&#65533;m&#65533;r&#65533;,A&#65533;}&#65533;&#65533;&#65533;i&#65533;H&#65533;9E&#65533;Aa'9`&#65533;&#65533;u&#65533;`&#65533;bg&#65533;&#65533;&#65533;&#65533;n~Ba&#65533;&#65533;Rx^&#65533;&#65533;8G&#65533;Q&#65533;E&#65533;!i>&#65533;L&#468;Ta&#65533;&#65533;)&#65533;3&#65533;-*u&#65533;&#65533;S&#65533;&#65533;g&#65533;.&#65533;&#65533;&#65533;&#65533;&#65533;(&#65533;&#65533;&#65533;i&#65533;&#65533;&#65533;HT&#65533;&#65533;/&#65533;&#65533;$&#65533;/?&#65533;&#65533;4&#65533;&#674;$<BI0&#65533;&#65533;W&#65533;!&#65533;?1&#65533;0B&#65533;&#65533;&#65533;"?i&#65533;&#65533;@%K&#65533;/&#65533;dB&#65533;T&#65533;&#65533;&#65533;"&#65533;&#65533;TJ&#65533;&#65533;&#65533;J&#65533;&#65533;&#65533;&#65533;L!&#65533;&#65533;!;&#65533;&#65533;%&#65533;&#65533;&#65533;&#65533;T&#65533;&#65533;&#261133;*&#65533;&#1760;BH&#65533;KG&#65533;&#65533;P`D&#65533;&#65533;&#65533;&#65533;X&#65533;B&#65533;XU>:0HV&#65533;&#65533;&#65533;A&#65533;)&#65533;Z&#65533;&#65533;M&#65533;K;Z&#65533;.&#1852;&#52207;@K$hF!&#65533;x&#65533;]	A<&#65533;&#65533;&#65533;!8&#65533;%&#17087;&#65533;B,x&#65533;b&#65533;$?&#65533;U+ &#65533;&#65533;qMI&#65533;b&#65533;d0&#65533;&#65533;&#65533;6&#65533;B)&#65533;K&#65533;j&#65533;&#65533;&#65533; %R&#65533;V&#65533;E&#65533;&#65533;d&#65533;&#65533;&#65533;&#65533;&#65533;$&#65533;B&#65533;&#770;U	&#65533;&#65533;&#65533;/&#65533;&#65533;,&#65533;&#65533;#C&#1593;B*&#65533;&#65533;%&#65533;&#65533;U&#65533;z\I&#65533;&#1800;t&#9862;Zg&#65533;>&#65533;.&#65533;2$:&#65533; gxI&#65533;y&#65533;&#65533;6S&#65533;&#65533;&#65533;&#65533;&#65533;)&#65533;A&#65533;&#65533;&#65533;E]&#321;&#65533;&#65533;dZ&#65533;&#65533;X&#65533;&#65533;
&#690;&#65533;&#65533;EFc&#518;m&#65533;&#65533;k_&#65533;F`^&#65533;&#65533;L&#65533;]&#65533;&#65533;A&#65533;A&#65533;@$@@,&#65533;&#65533;&#65533;xS&#65533;q&#65533;?wA@&#65533;&#65533;S&#65533;&#65533;&#65533;.&#65533;&#65533;&#65533;r&#65533;&#65533;J[

&#65533;%NS$-t&#65533;&#65533;&#679;&#65533;b7&#65533;&#65533;&#65533;&#65533;M &#65533;UG&#65533;}&#65533;&#65533;&#65533;f&#65533;&&#65533;&#65533;I&#65533;(@4@p&#65533;	&#65533; 0&#65533;B&#65533;1&#65533;L&#65533;N&#65533;.&#65533;fE&#65533;&#1689;&#65533;E?&#65533;&#65533;&#65533;G&#65533;14&#1448;u
&#65533;~&#65533;&#65533;!&#65533;&#65533;&#65533;&#65533;G&#65533;&#65533;T&#65533;2S&#65533;&#65533;v&#65533; z&#65533;&#65533;H6&#65533;&#65533;0&#65533;&#65533;-&#65533; Z&#65533;&#65533;&#65533;&#65533;,&#65533;r&#65533;rJ&#65533;&#65533;/n&#65533;'&#65533;&#65533;&#65533;B&#65533;o&#65533;&#65533;&#65533;Q4&#65533;&#65533;&#65533;&#484;&#65533;[&#65533;8i&#65533;N&#65533;bCA&#65533;#4B&#65533;&#65533;"@p&#65533;&#65533; N/&#65533;k&#65533;8&#65533;#Li&#65533;@&#65533;$@B?&#65533;&#65533;&#65533;&#65533;&#65533;$&#1555;&#65533;&#65533;&#684;&#65533;&#65533;]@E&#1340;&#65533;>&#65533;&#65533;&#65533;x(&#65533;&#65533;C&#65533;;F&#65533;&#65533;&#65533;&#973;&#162;f&#1333;&#65533;
i&#65533;&#65533;c&#65533;U&#65533;&#65533;]&#65533;5&#65533;&#65533;i&#65533;@&#65533;DpD&#65533;&#65533;P>&#65533;&#65533;\&#821;j?B&#65533;+&#65533;&#65533;&#65533;hL&#65533;&#65533;Km&#65533;&#65533;[)\&#65533;&#65533;K&#65533;&#65533;&#65533;&#65533;&#65533;d&#65533;&#65533;.&#65533; &#65533;&#65533;d&#65533; |&#65533;&#65533;B#PB&#65533;&#65533;)&#65533;B-&#65533;&#65533;&#65533;t&#65533;&#65533;&#65533;B,t(&#65533;
S&#65533;&#65533;I.&#65533;&#65533;*X#&#65533;L&#65533;&#65533;T&#65533;0&#65533;&#65533;(%Rpl&#65533;&#65533;[&#65533;&#65533;&#65533;&#340;&#65533;&#65533;&#65533;&#65533;0&#65533;'&#65533;B&#65533;&#65533;&#65533;.&#65533;&#65533;L,&#65533;&#65533;&#997;&#65533;&#65533;+&#65533;&#65533;&<&#65533;&#65533;R&#65533;Z&#65533;F&#65533;&#65533;&#65533;8&#65533;&#65533;&#65533;,u&#65533;&#65533;&#65533;&#65533;&#65533;&#65533;A:&#65533;S&#65533;&&#65533;&#65533;A&#65533;u&#65533;&#65533;A&#65533;N&#65533;&iav&#65533;JRDn|&#65533;%&#65533;&#65533;&#65533;rEU&#65533;%X&#18537;&#65533;&#65533;&#65533;r&#65533;H&#65533;&#65533;&#65533;&#65533;&#65533;&#65533;q&#65533;&#65533;]&#65533;&#65533;&#65533;hZd&#65533;&#65533;&#65533;x&#65533;&#65533;&#65533;&#65533;&#65533;<@&#65533; d&#65533;&#65533;&#65533;&#65533;m&#65533;t&#65533;2&#65533;&#65533;lt,&#65533;%.&#65533;&#65533;&#65533;&#65533;R;&#65533;&#65533;:&#65533;&#65533;Zk&#65533;E/n."6'l4~&#65533;&#65533;&#65533;-	}&#65533;&#65533;&#65533;"&#65533;|&#65533;P&#65533;l&#65533;	&#65533;&#65533;$&#65533;!D&#65533;%X&#65533;#&#65533;Hs&#65533;F(&#65533;&#65533;&#65533;(&#879;&#65533;&#679;&#65533;&#65533;5`V&#65533;&#1089;&#65533;"fZ-&#65533;a&#65533;&#65533;Y,&#65533;'&#65533;Z&#65533;&#65533;&#65533;5Q}T&#507;&#251;'&#65533;	&#65533;@E5&#65533;}&#65533;&#65533;&#65533;&#1352;fu&#1927;|&#65533;q:&#65533;&#65533;R&#65533;&#65533;ZqS:5;)j!&#65533;B&#65533;&#65533;BC[&#65533;&#65533;&#65533;&#65533;h&#65533;&#65533;&#65533;3:)&#65533;&#65533;$d&#65533;&#65533;&#65533;eFe&#65533;&#65533;&#65533;&#65533;&#65533;&#65533;&#65533; &#65533;Waf(&#65533;i$p&#65533;I&#65533;&#65533;&#65533;$&#65533;|0&#65533;T.NNG&#65533;&#65533;&#65533;+&#65533;&#65533;J!&#65533;j!=j&#65533;cm&#65533;>Ui-6&#65533;&#65533;D&#65533;&#65533;&#65533;&#65533;NlR&#65533;S&#65533;x(D&#65533;x&#65533;A&#65533;&#65533;,&#65533;&#65533;P&#65533;-&#65533;2W&#844;&#1651;&#65533;P&#65533;B&#1627;&#65533;&#65533;D&#65533;Y!&#65533;Q&#65533;&#21815;0&#65533;sY&#65533;&#1043;H%&#65533;&#65533;&#65533;&#65533;D#Lpe;"&#65533;&#65533;&#65533;&#65533;&#65533;!&#65533;0&#65533;&#65533;&#65533;r$&#65533;#P'&#65533;&#65533;<&#65533;&#65533;,&#65533;V&#65533;&#65533;&#65533;C.&#65533;&#65533;O&#65533;%&#65533;q!X&#65533;"@B&&#65533;T&#65533;&#65533;&#65533;k&#65533;&#65533;'&#65533;{&#65533;&#65533;&#620;&#65533;H)R-O!x&#65533;o&#65533;HWw8|8&#65533;&#65533;&#65533;!l&#65533;&#65533;&#65533;&#186;*@&#65533;&#65533;&#65533;Dd&#65533;&#65533;&#65533;&#65533;(BmkT&#65533;&#65533;&#65533;^&#65533;.Xk	&#65533;&#65533;&#65533;&#65533;n$&#65533;&#65533;Fg&#1695;Q&#65533;:YJ&#65533;#&#65533;.Cguz&#65533;hv&#65533;&#65533;Ar'Xxf&#65533;&#65533;&#65533;&#65533;khz&#65533; &#65533;&#65533;9q&#65533;Y&#65533;7n&#65533;&#273;&#65533;0&#65533;<|&#65533; &#65533;&#65533;&#65533;=z&#65533;&#65533;y&#65533;&#65533;&#65533;&#65533;s&#65533;&#65533;&#65533;s&#65533;&#65533;&#65533;&#65533;9tJ&#65533;	&#65533;&#65533;&#65533;w&#65533;&#65533;Qs&#65533;&#65533;&#65533;&#65533;&#65533;&#65533;G&#65533;.d&#65533;t1&#65533;&#65533;&#65533;3f&#940;a&#65533;&#65533;&#65533;0d&#65533;&#65533;Qs&#65533;L5g&#808;&#1610;*&#65533;4m&#1844;1k&#65533;M&#65533;6p&#65533;M&#742;&#65533;&#65533;f>|&#65533;&#65533;M&#207;&#65533;E&&#38507;P	&#65533;u&#65533;&#65533;&#65533;l&#65533;QH&#65533;&#65533;>x&#65533;&#65533;B&#65533;	A&#65533;L&#65533;&#1189;&#796;C&#65533;&=2&#65533;&#65533;$&#65533;:m	{]&#65533;&#65533;&#5914;{&#65533;&#65533;&#65533;&#65533;&#65533;N&#65533;9}$(&#65533;NJ&#65533;p&#1724;e&#65533;N&#65533;&#65533;{e&#65533;&#65533;m&#65533;$&#65533;v"&#65533;&#65533;&#65533;N:&#65533;}O&#467;'OM&#65533;&#65533;&#65533;&#65533;M&#65533;:&#65533;&#65533;&#65533;&#65533;&#1766;9&#65533;&#65533;&#160033;&#65533;&#65533;&#65533;>2&#65533;>{&#65533;&#65533;&&#65533;&#1152;*/&#460;&#65533;&#65533;7&#65533;&#65533;&#65533;&#65533;&#65533;@&#65533;7&#65533;K&#745;&#65533;&#65533;&#65533;>&#65533;&#65533;5&#65533;$l*5*&#65533;$Q<&#65533;&#65533;N6&#65533;$&#65533;L(&#65533;&#65533;G)&#272;CA$&#65533;D&#65533;Q&#65533;Eq&#65533; a&#65533;&#65533;EA&#65533;&#65533;EvD&#65533;oD&#65533;Gi&#65533;I(&#65533;R!&#65533;&#65533;&#65533;.'&#65533;&#65533;K.-&#65533;&#65533;&#65533;KX&#65533;L6&#65533;$K*&#65533;&#65533;LTd&#65533;O>&#65533;$&#65533;OB&#65533;UZ&#65533;&#65533;@&#65533;\R@&#65533;O8&#65533;&#65533;J&#65533;&#65533;M&#65533;,qRH&#65533;Q&#65533;D&#65533;RN1&#65533;STTI&#65533;W&#65533;S&#65533;I9%TDe%&#65533;SNy&#65533;&#65533;Xb&#65533;&#342;\s&#65533;&#65533;Z`&#65533;&#65533;W[cy&#65533;V^y%SH&#65533;TYK&#65533;&#65533;4&#65533;h&#65533;=&#65533;Z<W&#65533;&#65533;sEJ"&#65533;&#273;F&#65533;&#65533;H`&#65533;K&#65533;&#65533;&#65533;&#65533;,&#65533;P&#65533;&#65533;*&#65533;0=I&#65533;J:&#65533;&#65533;&#65533;Uh&#65533;e^v&#65533;&#343;^v&#65533;E&#65533;U&#1860;&#65533;F&#65533;&#65533;?&#65533;DPB&#65533;^TZ54&#65533;I&#269;&#65533;KJ&#65533;&#65533;t&#65533;P&#65533;dF&#65533;&#65533;&#65533;c&#65533;&#65533;&#65533;K&#65533;5&#65533;&#65533;:&#65533;&#276;Vd&#65533;e\n&#65533;E&#65533;Z\1E&#65533;&#65533;%&#65533;&#65533;?5&#65533;L"&#65533;V&#65533;A 	D&#65533;A&#65533;.C&#65533;&#65533;&#65533;&#779;#&#65533;7&#65533;&#427;B&#65533;>z*&#65533;&#65533;&#65533;6&#65533;&#65533;&#931;&#65533;&#65533;&#65533;J&#65533;&#65533;j&#748;5&#65533;R&#65533;&#65533;c-m&#65533;&#65533;Z&#65533;=&#65533;&#65533;(>&#65533;&#65533;&#207;@1d&#65533;C&?,&#65533;|&#65533;;&#65533; &#1101;8tC&#65533;&#65533;&#65533;&#65533;&#65533;&#65533;!:&#58412;"@&#65533;&#65533;C&#65533;&#65533;c&#65533;&#65533;&#65533;&#65533;H&#65533;&#65533;cA&#65533;,&#65533;r&#65533;j&#65533;&H&#65533; &#65533;&#65533;&8&#65533;+&#65533;&#65533;9&#65533;&#65533;&#65533;l&#65533;&#65533;J&#65533;&#65533;&#65533;`&#65533;2&#65533;&#65533;J{&#65533;t&#65533;&#65533;&#65533;HL1&#65533;y&#65533;.&#65533;&#65533;n&#65533;&#65533;&#65533;;&#65533;&#65533;&#65533;C2&#65533;B&#65533;&#65533;P&#65533;&#65533;+&#65533;!J&#1728;&#65533;w&#65533;9&#65533;&#65533;3P&#65533;|P&LV&#65533;&#65533;&#65533;&#65533;&#65533;"&#65533;&#65533;&#1158;&#65533;3&#65533;aca&#65533;J&#65533;&#65533;x$l&#65533;&#65533;&#65533; &#65533;&#65533;#&#65533;y&#65533;n&#65533;&#65533;i&#65533;&u&#65533;&#65533;v&#65533;&#65533;&#65533;&#65533;N{&#65533;&#65533;&#65533;&#65533;&#65533;>&#65533;A&#65533;G&#65533;D&#65533;&#65533;&#65533;z&#65533;C&#65533;gD&#65533;&#65533;&#65533;-&#65533;
Y&#65533;&#65533;&#65533;&#65533;}q,c	{&#65533;&#65533;=&#65533;&#65533;&#65533;e&#65533;B&#1296;&#65533;&#65533;&#65533;&#65533;g&#65533;V&#65533;&#65533;&#65533;&#65533;Pz`AY&#65533;&#65533;?5&#65533;{rD&#65533; Yj&#65533;c(&#65533;X&#65533;f&#65533;I&#65533;&#65533;0&#65533;8&#65533;	L@j&#65533;h&#65533;&#65533;&7!B&#65533;&#65533;&#65533;"q#}&#65533;&#65533;8D"&#65533;dV6&#65533;&#65533;,!!K$}&#65533;&#65533;&#65533;&#65533;J&#65533;+]i&#65533;&#65533;&#65533;$"$&#65533;t&#65533;&#65533;&#65533;&#65533;&.&#65533;&#65533;U&#65533;K&#65533;&#1540;&,&#65533;	Nt&#65533;'&#65533;S(&#65533;e
?	JP&#65533;@E)(&#65533;&#65533;N&#65533;&#65533;M&#628;&69&#65533;&#65533;R&#65533;"&#65533;B&#65533;'&#65533;i&#65533;QT&#667;&#65533;&#65533;&#65533;	l&#1171;O}&#65533;&#65533;7&#65533;&#65533;&#65533;e%&#65533;&#65533;&#65533;-d&#4741;&#1698;&#65533; T&#65533;(&#65533;
SxS&#65533;(&#65533;F9&#65533;Qg&#65533;&#65533;&#1246;&#65533;&#65533;S%)&#65533;	8m&#164;W&.&#65533;1n&#65533;K&#65533;@&#65533;&#65533;0&#65533;,L
Q&#65533;&#65533;&#65533;&#65533;&#65533;:&#65533;&#65533;&#65533;&#65533;6
R&#65533;&#65533;&#65533;&#65533;E-v&#65533;^&#65533;&#65533;&#65533;(E(2&#584;Cb|0$2&#65533;)L&#65533;b&#65533; &#65533;&$&#65533;JR&#65533;&#65533;&#65533;&#65533;&#65533;&#65533;:&#65533;&#65533;O\b&#65533;hD!&#65533;p7&#65533;%-&#65533;!&#65533;w&#65533;#&#364;&#65533;E9&#65533;&#65533;&#65533;Q&#65533;b&#65533;K&#65533;&#65533;+PA1&#65533;~"&#65533;&#65533;X&#351;ROOP&#65533;&#65533;&#65533;&#65533;*T&#65533;JHb&#65533;&#65533;&#11571;&#65533;&#65533;&#65533;A:&#65533;i"=W4.%n&#65533;&#65533;&#65533;3&#65533;5&#65533;t&#65533;	PX&#65533;6&#65533;<u&#65533;&#65533;&#65533;w&#65533;8&#65533;&#65533;%&#65533;&#65533;&#65533;&&#65533;A&#65533;rF&#65533;L&#65533;P]&#65533;&#65533;A&#65533;&#65533;bq^s\&#65533;&#65533;!%&#65533;#KD&#65533;&#65533;&#65533;&#65533;V&#65533;zP&#65533;m&#65533;[&#65533;&#65533;&#65533;&#65533;d&#65533;&#65533;&#65533;1&#65533;&#65533;&#65533;&#65533;&#65533;p &#65533;&#65533;	&#65533;&#65533;>&#65533;&#65533;,(e)K)CW&#65533;"&#65533;&#65533;&#65533;&#1545;&#65533;&#65533;X&#65533;&#65533;-"&#65533;&#65533;&#65533;&#65533;&#65533;$&#65533;lp&#65533;&#65533;C&#408;&#65533;&#65533;fvy&#65533;	 d&#65533;x&#65533;&#65533;k&#1732;L&#65533;&#65533;&#65533;eH&#5126;.$aE&#65533;&#65533;<&#65533;&#65533;*H!
W &#65533;&#65533;&#65533;&#65533;&#65533;9%@6$`&#65533;&&#65533;&#65533;&#65533;D$&#65533;cC&#65533;&#65533;&#65533;!8&#65533;&#65533;&#65533;9&#65533;&#65533;`&#65533;B&#65533;
u&#65533;}Ps&#65533;P;&#65533;&#65533;&#65533;/y&#65533;Hn&#65533;@&#65533;&#65533;a&#65533;2\I&#65533;&#65533;7Xlv&#65533;!1D&#65533;&#65533;&#65533;&#65533;&#65533;f&#65533;U&#1040;&#65533;&#65533;-&#65533;Y&#65533;&#65533;&#65533;&#65533;1,8&#65533;&#65533;V&#65533;&#65533;&#65533;&#65533;=g&#65533;&#65533;}&#65533;&#65533;)$c&#65533;d&#65533;
&#65533;&#65533;,MK/x{e &#65533;	Nd
&#65533;+&#65533;&#65533;&#682;JZ>&#65533;Lr&#65533;N	5&#65533;&#65533;&#65533;Q&#65533;e99A&#65533;k&#65533;t&#65533;&#65533;&#65533;.&#65533;&#65533;&#1818;&#1204;&#65533;&#65533;hj"g&#65533;$J&#65533;I	ufbMz&#65533;&#65533;&#65533;&#65533;*p&#65533;P&#65533;&#1703;&#300;&#65533;&#65533;e&#65533;u&#65533;&#65533;&#65533;J1
&#65533;&#65533;U&#65533;"&#65533;(&&#1449;OQ&#65533;k*&#65533;(D&#65533;*U$4&#65533;&#65533;h)R&#65533;*T&#65533;&#161;&#65533;h&#65533;Cc&#65533;&#65533;&#65533;&#65533;&#1383;,e
&#65533;&#65533;&#65533;)G&#65533;F-&#65533;&#65533;J&#65533;TQi&#65533;$&2&#65533;&#65533;&#65533;&#65533;&#65533;&#65533;&#65533;&#65533;&#65533;%Jh&#65533;|&#65533;&#65533;n&#65533;nA;&#65533;]&#65533;&#65533;&#65533;&#65533;&#1931;&#11008;E-&#65533;v_&#65533;B&#65533;&#65533;D% &#65533;&#65533;A&#65533;&#65533;&#65533;`%4&#65533;Q&#65533;b&#65533;b&#65533;DY&#65533;&#65533;bj&#65533;&#65533;&#65533;:a	H&#65533;&#65533;v&#65533;Y&#65533;W:ll&#65533;
&#176;>4&#65533;&#65533;&#65533;S&#65533;j1T&#65533;&#65533;&#65533;&#65533;d&#65533;&#65533;&#65533;W&#65533;&#65533;&#349;:A	&#65533;Z"&#65533;&#65533;&#65533;J&#65533;B&#65533;&#65533;?&#65533;&#65533;&#65533;zP&#722;&#65533;Di&#65533;&#65533; &#65533;&#65533;&#65533;&#65533;&#65533;)&#65533;S	j&#65533;@&#65533;:&#65533;/":&#65533;&#65533;&#65533;&#65533;$&#65533;|(E)&#65533;&#65533; &#65533;&#65533;O&#65533;!&#65533;&#65533;z&#961;f&#229;&#65533;&#65533;&#65533;&#65533;&#865;&#65533;y&#65533;&#65533;&#65533;<dU&#65533;&#65533;x&#65533;&#65533;&#65533;&#65533;&#65533;u&#395;l&#65533;&#65533;D&#65533;#5&#65533;&#65533;&#65533;&#65533;@ 
&#65533;  &#65533;l&#65533;
B&#65533;&#65533;&#65533;h)&#65533;(-$$"l&#65533;jgsP&#65533;&#65533;&#65533;&#462;"&#65533;I+&#65533;&#65533;&#65533;&#65533;&#65533;&#65533;v&#65533;&#65533;Nl&#65533;&#65533;C X&#65533;&#65533;`L&#65533;&#65533;b)D&#65533;J-&#65533;&#65533;&#65533;&#65533;"+&#65533;{&#65533; &#65533; r&#65533;
&#65533;&#65533;
&#65533;&#65533;
&#65533;&#65533;&#65533; 2&#65533;&#65533;${&#65533;&#8438;o&#65533;&#65533;&#65533;&#65533;@&#65533;&#65533;@&#65533;#&#65533;&#65533;&#65533;&#1152; c&#512;	&#65533;'&#65533;&#65533;&#65533;(.Fo&#65533;&#65533;&#65533;A&#65533;&#65533;BB&#65533;C&#65533;&#65533;&#65533;(&#65533;&#262;e&#65533;l&#65533;gC&#65533;&#65533;&#65533;&#65533;@{:P+J&#65533;&#65533;(Dd&#65533;5&#65533;&#65533;mp'&#65533;X&#65533;Ii&#65533;&#65533;H&#65533;d/&#65533;Be&#65533; &#65533;(&#65533;&#65533;5$&#65533;lL&#65533;l:&#65533;&#65533;X0&#65533;&#65533;&#184;0&#65533;&#65533;&#65533;&#1122;&#65533; &#65533;&#65533;&a&#65533;&#65533;&#65533;Q~&#65533;K&#65533;dFf&#65533;Fr&#65533;~&#65533;q&#5410;j$&#65533;&#65533;q^bj	Ir&#65533;c&#65533;&#65533;&#65533;|&#65533;&#65533;|&#65533;&#65533; &#65533;&#65533;@&#65533;&#65533;F&#65533;&#65533;e&#65533;m&#65533; 
S&#65533;La&#65533;&#65533;&#65533;O&#65533;&#65533;T&#65533;)S$	OR&#65533;&#65533;D*U<A*&#928;D&#65533;&#65533;&#65533;)Q@&#65533;&#65533;&#65533;&#65533;&#65533;R6J&#65533;&#65533;X&#354;LA	
&#65533;&#65533;XVA!W&#65533;&#65533;&#65533;&#347;V!!
&#65533;&#65533;&#65533;&#65533;&#65533;2e&#65533;&#65533;&#65533;&#65533;&#65533;&#132;&#65533;&#65533;&#65533;v	$C&#65533;&#65533;&#65533;&#65533; &#65533; 
&#65533;&#65533;&#65533;&#65533;&#65533;&#65533;&#65533;&#65533;@^!.&#65533;:%^aXaRA&#65533;)&#65533;&#65533;% &#65533;6!&#65533;&#65533;&#65533;.&#65533;&#65533;&#65533;6&#65533;q&#65533;&#983;&#65533;&#65533;&#65533;&#65533;4!a&#65533;&#65533;2&#65533;k&#65533;F&#65533;%F&#65533;&#65533;@&#65533;b&#65533;&#65533;bB&#65533;:&#65533;&#65533;&#65533;.&#65533;&#65533;D&#65533; 5
&#65533;&#65533;&#65533;6JVd&#65533;$&#65533;R&#65533;Q&#65533;8&#65533;"AAj&#65533;&#65533;uh7&#3055;&#65533;$&#65533;`NG&#65533;&#65533; 7f&#65533;&#61827;&#65533;4B56&#65533;5&#65533;>&#65533;#.&#65533;&#65533;-n&#65533;tGG&#65533;2&#65533; &#65533;&#65533;xqa5&#65533;&#65533;&#65533;&#65533;`&#65533;&#65533;	i&-&#65533;&#65533;&#65533;&#65533;)&#65533;&v&#65533;@l&#65533; 2&#65533;&#65533;1&#65533;C&#65533;R&#65533;&Pl&#65533;&#65533;$&#65533;a&#65533;1!&#65533;v&#65533;&#65533; 
n@&#65533; 0& &#65533;@bk!n&#65533;5V8&#65533;2&#65533;o^&#1206;,@&#65533;&#65533;&#65533;&#65533;&#65533;&#65533;&#65533;4&#65533;&#65533;&#65533;FB&#65533;&#65533;?U(>&#65533;C&#65533;&#65533;&#65533;&#65533;gAtW,&#65533;Bp&#65533;(&#65533; &&#1352;C&#65533;B&#544;&#65533;@$(&#65533;-k&#65533;$&#65533;2M&#65533;&#65533;
&#65533;&#65533;&#65533;@&#65533;"&#65533;&#65533;&#1126;&#65533; )&#65533;&#65533;.m&#65533;I0&#1032;A&#65533;&#65533;&#65533;@&#65533;n&#65533;B&#65533;&#65533;&#65533;#.&#65533;,&#65533;p,+2&#65533;l&#1826;&#65533;&#1538;8L0l0&#65533;&#65533;)&#65533;&#65533;&#65533;&#65533;,8(KCQ!&#65533;&#65533;,&3sZ&#65533;*&#65533;h&#65533;&#65533;8&#65533;"@&#65533;g,b&#65533;&#65533;o&#65533;&#65533;*&#65533;&#65533;&#65533;&#65533;F_lGMA&#65533;@q&#65533;fR$c&#65533;!&#65533;$&#65533;J$AH&#65533;eFb&#65533;b&#65533;&#65533;&#65533;f&#65533;&#65533;$*Ur&#65533;+R7&#65533;"&#65533;A&#65533;8&#65533;&#65533;z&#65533;&#65533;4Q&#65533;&#65533;$&#65533;$&#65533;Rh&#65533;&#65533;dM0!NL&#65533;'oOV@&#65533;(&#65533;RY0E&#65533;&#65533;&#65533;$&#65533;8&#65533;&#65533;&#65533;YF&#65533;&#65533;&#65533;DX&#65533;&#65533;*&#65533;bE"&#65533;&&#65533;&#65533;&#65533; &#65533;&#65533;UB&#65533;SdT&#65533;&#65533;&#65533;&#65533;%&#65533;F&#65533;&#65533;&#65533;&#65533;IQN&#65533;Ln&#65533;#?+\&#65533;&#1666;)\&#65533;%J&#65533;&#65533;&#65533;&#65533;[&#65533;5\a&#65533; &#65533; 
&#65533; &#65533;&#65533;@&#65533;&#65533;mb&#65533;&#65533;&#65533;$	\&#65533;PA&#65533;D&#65533;&#65533;Fk:&#65533;$A&#65533;$&#65533;&#65533;dT&#65533;u&#65533;&#65533;
!|	N&#516;&#65533;Ak&&#65533;|1&#65533;&#65533;#V&|&#65533;0t&#65533;&#65533;&#65533;@F&#65533;&#65533;&#65533;nT&#65533;rd&#65533;a)%&#65533;-&#65533;L&#65533;&#65533; sV&#65533;1rT&#65533;&#65533;&#65533;&#65533;<&#65533;&#65533;?#b&#65533;F6&#65533;&#65533;6&#65533;&#65533;9ZKo&#65533;f&#65533;.&#65533;7&#65533;bC&#65533;&#65533;&#65533;nV&t&#65533;/&#65533;l&#65533;575&#65533;`?&#65533;&#65533;&#65533;&#65533;VT&#65533;0&#1152;F
&#65533;@&#65533;#&#65533; 2&#65533;&#65533;2&#65533;#k&#65533;&#65533;&#65533;&#65533;#&#65533;&#65533;&#65533;,&#65533;&#65533;m%cj&#65533;&#1455;&#65533;&#65533;&#65533; "&#65533; &#65533;s`* &#65533;@&#65533;`;&#65533;tk&#65533;&#1826;&#65533;@:&#65533;e&#65533;&#65533;&#1079;&#65533;&#65533;&#65533;&#65533;yp&#65533;&#65533;t=&#65533;%q'&#65533;<&#65533;H&#65533;&#65533;7u&#65533;&#65533;@y&#65533;&#65533;y&#65533; ?&#65533;tQk5&#65533;&#65533;&#65533;&#65533;&#65533;&#65533;3{X&#65533;>&#65533;&#65533;&#65533;	]pdp&#65533;&#65533;+d&#65533; C&#65533;`&#65533;F&#65533;7&#65533;&#678;&#65533;&#65533;&#65533;&#65533;f&#65533;~&#65533;{&#65533;+&#65533;LB&#65533;A+&#65533;1&#65533;Mf&#65533;&#65533;J&#65533;&#65533;&#65533;K&#65533;|&#65533;&#65533;U/&#65533;BphW>}a&#1268;xt~`&#65533;&#65533;&#65533;&#65533;@ $&#65533;&#65533;&#65533;&#65533;`&#65533;@	&#65533;&#65533;5Ln&#65533;-$&#65533;B&#65533;T&#65533;&#65533;0H&#65533;T&#65533;2&#65533;8&#640;&#65533;&#65533;&#65533;&#65533;G`&#65533;HXI&#65533;&#65533;oj(&#65533;"&#65533;8H&#65533;I G&#65533;&#65533;.&#65533;&#65533;&#65533;"&#65533;T&#65533;$&#65533;&#65533;&#37565;d&#65533;p&#65533;[riK&#65533;DM\&#65533;&#1828;i.&#65533;$&#65533;.#.//i&#65533;1P&#298;&#65533;&#65533;)&#65533;&#65533;)]7rM(&#65533;^&#65533;Y&#65533;&#65533;&#65533;4EP&#65533;L8!&#65533;.&#65533;./&#65533;6&#65533;D&#65533;&#65533;V&#65533;)[3&#65533;&#177;&#65533;&#65533;.
T3&#65533;&#65533;&#65533;&#914;(Q&#65533;&#65533;K&#65533;&#65533;J&#65533;1&#65533; &#65533;4&#65533;8U#!&#65533;&#65533;[&#65533;&#65533;J!&#65533;@&#65533;&#65533;
&#65533; &#65533;t*&#65533;@d0y&#65533; &#65533;&#65533;-\Z.&#65533; &#65533;
&#65533;j&#65533;&#65533;Ac72&#65533;!&#65533;C&#65533;&#65533; AZ*K&#65533;&#65533;J	&#65533;'#k&#65533;=&#65533;g&#65533;&#65533;C&#65533;&#65533;@{&#65533;`&#65533; &#65533;&#65533;&&#65533;Q&#65533;DN&#65533;&#65533;S.J&#65533;&#65533;X"&#65533;SL&#65533;X$&#65533;W[!&#65533;F&#65533;,&#65533;&#65533;+&#65533;&#65533;G&#65533;&#65533;7LG=&#65533;3%@Ln&#65533;,&#65533;&#65533;<&#65533;&#65533;&#65533;&#65533;Wi&#65533;;&#65533;>L=&#65533;&#65533;&#65533;&#65533;r`&#65533;nO&#65533;k	0L&#65533;L'.t&#65533;&#65533;&#65533;&#65533;&#65533;"&#65533;@sdP;&#65533;t&#65533; a=Ql&#65533;9gG?\g|&#65533;&#65533;z &#65533; <&#65533;s`d`&#65533;
&#65533;&#65533;v&#65533;:g@&#65533;&#508;&#65533;
&#65533; &#65533;&#65533;&#65533;&#306;C8&#65533;D$&#1099;&#65533;@BTn&#65533;&#65533;^TA	&#65533;A8H&#65533;&#65533;&#65533;&#65533; &#65533;&#65533;&#65533;&#65533;t&#65533;&#65533;&#65533;&#65533;"z&#65533;$&#65533;&#65533;&#65533;<&#529;&#65533;&#65533;&#65533;&#65533;{&#65533;&#65533;,&#65533;H1&#65533;#o&#65533;&#65533;&#65533;&#65533;&#65533;`y&#65533;&#65533;#~&#65533;H&#65533;&#65533;&#65533;y&#65533;gJ&#65533;b+&#65533;B`&#65533;L&#65533;&#65533;&#65533;&#65533;.dFB&#65533;L&#65533;&#65533;&#65533;/&#65533;!&#65533;o&#65533;O&#65533;&#65533;"&#65533;&#65533;&#65533;|&#65533;nDo&#65533;&#400;&#65533; o&#65533;&#65533;&#342;&#65533;&#794;t&#65533;&#65533;&#65533; ^&#65533;&#65533;&#65533;&#65533;L&#65533;`&#65533;&#65533;&#65533;+&#65533;&#65533;4&#65533;^L{&#65533;w&#65533;G@&#65533;&#65533;
&#65533;&#65533;&#65533;`|&#65533;R&#65533;&#65533;j &#65533;n&#65533;C&#65533;]&#65533;&#65533;&^&#65533;&#65533;(7&#65533;&#65533;&#65533;&#65533;&#65533;&#65533;cR&#65533;TU&#65533;&#65533;=N&#952;Q&#65533;m&#65533;&#65533;dhNb %&#1165;&#65533;X&#1361;&#65533;&#65533;&#65533;#;&#1178;,&#607;nu&#65533;?*QJDSV$N&#65533;$&#65533;Q&#65533;C.W&#65533;	Q&#65533;&#65533;&#65533;&#65533;@&#65533;!&#65533;!&#65533;&#65533;$k!&#65533;&#65533; &#65533;&#65533;P(&#65533;db&#65533;~.H&#65533;)\&#65533;&#65533;L2+&#65533;&#65533;&#65533;&#65533;&#65533;&#65533;&#65533;&#65533;&#65533;&#65533;E&#65533;@%&#65533; p&#65533;&#550;`
&#65533;&#65533;
Tt&#65533;`^&#1322;&#65533;*&#65533;2&#65533;&#65533;&#65533;&#65533;&#65533;F&#65533;&#65533;*&#65533;N&#65533;&#612;&#65533;&#65533;&9&#65533;&#65533;S&#1386; 56&#65533;&#65533;&#65533;&#65533;&#65533;c%&#65533;&#65533;kY&#65533;$J&#65533;&#65533;&#1696;uoV&#65533;&#65533;&#65533;&#65533;&#65533;b&#65533;&#461;&#65533;&#65533;&#65533;R&#65533;h&#65533;A]$j!e!&#65533;&#65533;ZaJ&#65533;D&#65533;&#65533;&#65533;&#65533;.p&#65533;&#1324;v&#65533;zl&#674;&#65533;&#65533;"K&#65533;&#513;%7&#65533;&#65533;&#65533;&#65533;b9&#65533;S&#65533;&#65533;aVs&z&#65533;q&#65533;r&#65533;m&#65533;v&#65533;&#65533;&#65533;no76&#65533;&#65533;&#65533;f&#65533;&#65533;&#65533;&#65533;&#65533;&#560; &#65533;@%&#65533;L0
&#65533;p!&#65533;/H&#65533;&#65533;&#65533;2&#65533;&#65533;=<'&#65533;T,7t&#65533;&#65533;&#65533;N&#65533; &#65533;=&#65533;  x&#65533;
&#65533;Q&#65533;&#65533;&#65533;&#65533;2&#65533;r&#65533;*t&#65533;&#65533;&#65533;&#1914;&#65533;`q&#65533;G7&#65533;f&#2108;&#65533;&#65533;H&#65533;@&#65533;8&#65533;y%T&#65533;&#65533;&#65533;An&#65533;f/&#65533;9(|]&#65533;&#65533;}"&#65533;+e8&#65533;&#65533;&#65533;pZ&#65533;&#65533;&#65533;&#65533;l&#294;,&#65533;b<&#65533;(9:&#824;&#65533;&#65533;&#65533;y&#1101;&#65533;&#65533;{`&#65533;#&#65533;&#65533;&#65533;&#386;&#65533;&#65533;#&#65533;&#1704;&#756;&#65533;&#65533;&#65533;&#65533;|&#65533;(K)D&#65533;lx)q&#65533;~S1T&#65533;&#65533;`&#65533;c&#65533;t&#65533;K&#65533;4&#65533;!&#65533;&#65533;=&#65533;bM&#65533;0>(&#65533;&#32541;&#65533;&#65533;a9HD&#65533;&#65533;`ql&#65533;&#65533;!&#65533;&#65533;z&#65533;ThB&#65533;&#65533;+`K&#65533;(P&#65533;y&#33507;@&#65533; &#65533;&#65533;
&#65533;@&#65533; 1&#65533;&#65533;V?4B&#65533;&#65533;&#65533;r.&#65533;5+g?"p"R'&#65533;&#65533;k&#65533;	&#65533;&#65533;\V&#1016;ME&#65533;Y^&#65533;&#65533;M&#65533;&#65533;&#65533;#&#65533;&#65533;&#65533;)&#65533;	R&#65533;ge&#65533;{uR&#65533;&#65533;&#65533;$&#65533;|nDLjD&#65533;q&#1251;&#65533;&#7305;&#65533;&#65533;&#65533;L&#65533;&#65533;HaR=Ph&#65533;[o&#65533;h."5&#65533;&#65533;`eW]e&#65533;U&#65533;&#65533;49&#615;Q&#1368;&#65533;&#65533;&#65533;&#65533;&#65533;&#1668;&#65533;&#65533;&#65533;4fK&#65533; "=:&#65533;&#65533;&#65533;&#65533;/W&#65533;@y&#1156;&#65533;&#65533;(W&#65533;l	&#65533;&#65533;&#927;C&#65533;*i&#65533;&#65533;)&#65533;&#65533;H&#65533;BN&#65533;&#65533;&#65533;"E&#65533;A&#65533;&#65533;iS&K&#65533;!&#65533;g&#65533;:s&#65533;&#65533;dH&#65533;&#65533;4&#65533;&#65533;&#65533;&#65533;=v&#65533;&#65533;YJ&#65533;&#925;&#65533;7&#65533;&#65533;q
&#65533;M6a&#65533;p&#65533;&#65533;%MC&#65533;,q"&#65533;&#65533;+T&#65533;N&#65533;2e&#65533;*V&#65533;Z&#65533;&#65533;E&#1494;&#65533;Z&#65533;b&#65533;r&#65533;&#65533;YU&#65533;R&#65533;:%&#65533;&J&#65533;&#65533;&#65533;'O8j&#1200;q&#65533;&#65533;>6&#65533;i&#230;&#65533;5i&#924;I&#65533;F&#65533;&#65533;6&#65533;&#65533;|vC&#65533;N>}&#65533;0v<'&#923;&#65533;n&#65533;&#65533;&#65533;'&#65533;&#65533;&#65533;y.&#65533;	D&#65533;&#65533; &#65533;&#65533;&#65533;&#65533;G&#989;:s&#65533;pf&#65533;t&#65533;4&#65533;q&#65533;A3&#65533;&#65533;&#727;1i>w&#65533;&#65533;&#65533;&#65533;o&#1191;&#65533;'&#65533;&#65533;6o&#65533;&#65533;&#65533;&#65533;&#65533;&#65533;=y&#65533;&#1478;#&#65533;u< Ze&#65533;d81
P&#65533;&#65533;&#65533; )&#65533;&#65533;Dp&#65533;&#65533;&#65533;O&#65533;&#65533;n&#65533;&#65533;r&#65533;H"&#65533;h&#65533;I%&#65533;0&#65533;#&#65533;&#65533;&#65533;Mr&#65533;&#65533;&#65533;{o&#65533;&#65533;[~&#65533;H#&#65533;RG`l&#65533;^Y$d&#65533;Q&#65533;j4&#65533;&#65533;&#65533;aF&#2017;&#65533;&#65533;&#65533;M&#65533;eo&#65533;&#65533;$&#65533;&#65533;&#65533;&#65533;&#65533;g(i&#65533;_&#65533;1&#65533;i&#65533;&#65533;1^x&#65533;&#65533;6Yrd&#65533;F&#65533;&#65533;&#65533;&#65533;a&#65533;f&#65533;&#65533;g&#65533;&#65533;A&#65533;~6y&#65533;P&#65533;F&#65533;&#65533;&#65533;mk&#65533;&#65533;Fzm&#65533;&#65533;&#65533;Rp&#65533;&#65533;&#65533;gMn&#65533;&#1623;n&#65533;&#65533;u&#65533;y&#65533;&#65533;c&#65533;&#65533;$&#65533;&#65533;&#65533;&#65533;&#65533;f&#65533;G&#65533;\&#65533;Q`&#65533;&#65533;ky&#65533;&#65533;co&#824;&#1627;k&#65533;!&#22572;vz*&#65533;aF&#65533;j&#65533;v(&#65533;J&#65533;&#65533;&#65533;&#65533;&#65533;&#65533;&#65533;&#65533;uOJFa&#65533;&#39859;R&&#1896;&#65533;&#65533;&#65533;^&#65533;&#65533;zym&#65533;&#65533;&#65533;&#65533;&#65533;&#1506;Q&#65533;d0&#65533;Yq&#65533;Ttq&#65533;8&#65533;!&#65533;z&#65533;&#65533;S&#65533;&#65533;&#65533;&#65533;&#65533;&#65533;&#1432;v&#65533;&#65533;{&#65533;&#65533;r&#65533;&#65533;&#65533;Gl&#65533;	B"&#65533;@2I%&#65533;d&#65533;	&&#65533;h&#65533;&#65533;%&#65533;HI#&#65533;D2	%&#65533;Hr3K&#65533;TB	%(&#65533;\&#65533;%&#65533;t&#1161;'&#65533;&#65533;B&#65533;)&#65533;&#65533;&#65533;&#65533;*&#65533;&#65533;&#65533;&#65533;_~&#65533;&#65533;+V&#65533;&#65533;J)&#65533;tM&#65533;(&#65533;&#65533;&#65533;'&#65533;hr&#65533;&#65533;?&#65533;\	&#1685;d&#65533;&#65533;'p&#65533;7&#65533;G&#65533;&#65533;	'E&#65533;&#65533;"&#65533;(&#65533;&#65533;Uu&#1321;&#65533;&#65533;&#65533;(&#65533;&#65533;&#65533;&#65533;&#1509;&#65533;%5&#1451;8&#1912;Y&#65533;&#65533;&#65533;&#65533;&#65533;}&#65533;B
(F&#65533;s$&#65533;4&#65533;H&#65533;+&#65533;&#65533;"&#65533;6K&#65533;&#65533;#&#65533;;&#65533;#+:"	&#65533;7&#65533;&#65533;H&#65533;&#65533;GghNA&#65533;PHQWa&#65533;aOar&#65533;$&#65533;&#65533;&#65533;&#65533;"*>b3&#660;&#796;!&#65533;5&#65533;u&#65533;&#65533;SI&#65533;$&#65533;1&#65533;&#65533;7&#65533;RK&#65533;WT&#65533;&#65533;&#65533;&#65533;S&#65533;Gb&#65533;&#65533;&#65533;g&#65533;aH#&#65533;l2&#65533;*&#65533;[&#65533; SQ&#65533;S&#65533;&#65533;&#65533;x&#65533;\j!X&#65533;b&#65533;&#65533;Z+R!&#65533;P&#65533;&#65533;&&#65533;#&#65533;&#65533;&#65533;(eV2
&#65533;&#65533;f&#65533;7&#65533;J5&#65533;a&#65533;h&#65533;d.c&#65533;&#65533;q&#65533;C&#65533;&#65533;!4|Wa(&#65533;3+,&#65533;&#65533;/s`&#65533;&#65533;H&#65533;:&#65533;&#65533;Z&#65533;&#65533;&#65533;T}!b&#1034;&#65533;&#65533;&#133828;&#65533;rU&#65533;&#65533;$'&#65533;d&#65533;&#65533;f1&#65533;!&#65533;?Cd&#65533;&#65533;$&#65533; pt(&#65533;&#65533; F&#65533;BE&#65533; &#65533;@ b6w&#65533;"!q	Q&#65533;&#65533;(E'2&#65533;	NP&#65533;&#65533;&#65533;&#19462;1	&#65533;BC|&#32775;=&#65533;fu@&#65533;&#133;.&#65533;a&#65533;C&#65533;&#65533;d&#1120;
&#65533;B&#65533;T&#65533;+&#65533;h&#65533;4&#65533;&#65533;&#809;&#326;8&#65533;&#65533;|x&#65533;C&#65533;d&#65533;A&#65533;&#65533;&#65533;D&#65533;&#65533;&#65533;&#65533;Cp&#65533;RX&#65533;&#256;&#65533;%&#65533;pI}b&#65533;&#65533;u&#65533;'&#65533;&#65533;&#65533;&#65533;&#65533;S&#65533;&#351;&#65533;,&#65533;6&#65533;&#65533;"{&#65533;Si&#65533;)Y&#65533;J&#65533;&#65533;T#&#1016;&#65533;&#65533;&#65533;a&#65533;`&+q&N&#1281;&#65533;&#65533;&#65533;C&#65533;6\&#65533;Nr&#65533;S&#65533;2E&#65533;/&#65533;A&#65533;&#65533;T&#65533;#(3t&#65533;Pfj&#65533;&#65533;&#65533;&#65533;&#65533;e&#65533;&#65533;&#65533;d&#65533;a]1Nq&#65533;"&#65533;&#65533;t&#65533;0S$MO&#65533;T&#65533;&#65533;W}K+Jx&#65533; "&#65533;&#65533;'1
&#65533;&#65533;s&#65533;&#65533;&#65533;A|&#65533;&#65533;3<`l(&#65533;&#65533;&#65533;&#65533;A"&#65533;&&#65533;&#65533;N,&#65533;&#65533;&#65533;&#65533;$&a	&#65533;&#65533;&#65533;%e&#65533;D&#65533;n&#65533;&#65533;niJ&#65533;&#65533;*\AW&#65533;&#65533;&#65533;&#65533;{Z\X&#65533;
D&#65533;&#65533;&#65533;&#65533;&#65533;&#65533;)JA&#1583;a&#65533;fK&#65533;b&#65533;64Lh&#171;x&#65533;&#65533;&{4&#65533;&#65533;&#65533;o&#65533;( &#65533;&#65533;&#65533;&#65533;C&#65533;5&#65533;_&#65533;(&#1494;&#65533;q&#65533;-
&#65533;&#65533;jW&#65533;&#1725;&#65533;&#65533;&#65533;&#65533;p&#65533;&#65533;+&#65533;V8&#65533;&#65533;Dy#9]$&#65533;&#65533;&#65533;E1&#65533;&#65533;&#65533;&#65533;d&#65533;9&#65533;&#65533;g&#65533;;&#65533;&#65533;8&#65533;&#65533;
Qp&#65533;&#65533;&#65533;&#65533;H&#65533;
Y&#1538;&#1936;@$&#65533;&#65533;&#65533;&#65533;&#65533;&#65533;&#65533;&#65533;&#65533;#)&#65533;&#65533;&#1048;&#65533;:&#65533;&#65533;~(&#65533;"a&#65533;A"&#65533;&#65533;&#65533;~*&#65533;J%&#65533; &#65533;&#65533;\&#65533;=&#65533;&#65533;p&#65533;&#65533;V&#65533;&#65533;&#65533;&#65533;&#65533;&#65533;&#516;)ZQW&#65533;&#65533;"&#65533;&#65533;p,f&#65533;Y&#65533;&#65533;q&#65533;&#65533;YN&#65533;M&#1101317;h&#65533;&#65533;&#65533;K&#65533;f&#65533;&#65533;tj&#65533;;E&#65533;RnX&#65533;A[	/5&#65533;!U&#65533;$&#65533;`$/&#65533;kS{&#65533;Pj&#65533;&#65533;&#65533;&#65533;&#1065;N.&#65533;&#65533;&#65533;&#65533;I|	&#65533;&#65533;]&#65533;B&#65533;&#65533;&#65533;y	T&#65533;reFY5&#65533;&#65533;x&#65533;&#65533;&#65533;c&#65533;&#65533;&#65533;1&#65533;m&#783;k&#65533;&#65533;&#65533;-&#65533;&#65533;&#65533;8`4&#65533;&#65533;&#65533;D&#65533;&#65533;!Xa&#65533;!&#65533;w&#65533;B0&#65533;c&#65533;+_7
&#65533;&#65533;&#65533;#&#65533;&#65533;&#65533;&#65533;&#65533;*&#993;m&#65533;&#65533;&#65533;J&#65533;&#65533;&#65533;i&#65533;&#65533;V&#65533;&#65533;1<&#65533;~b W&#65533;&#65533;Qt&#65533;JR&#65533;	&#65533;8&#65533;@&#65533;&#65533;dFJ&#65533;4&#65533;&#65533;U&#65533;&#65533;C&#65533;&#65533;C&#65533;)M&#65533;,!&#65533;_&#65533;&#65533;&#65533;&#1157;&#65533;,i&#65533;&#1732;&#65533;&#65533;&#65533;jVJ&X&#65533;Q&#65533;*&#65533;&#65533;`&#65533;&#65533;^&#65533;&#65533;j(-8&#65533;&#65533;!&#65533;&#65533;k&#65533;D@&#65533;s2&#65533;z&#65533;Rs7&#65533;&#65533;J&#65533;2&#65533;D&#65533;|&#65533;R&#65533;&#65533;Ck&#65533;1&#65533;@&#65533;&#65533;&#65533;&#65533;?@]&#65533;&#65533;exg&#65533;&#65533;F8
&#65533;y&#65533;pB&#65533;<O&#65533;&#65533;&#65533;&#65533;&#65533;&#65533;S)i&#65533;_ &#65533;&#1068;&#65533;&#65533;&#65533;&#65533;&#65533;'y&#65533;%/m&#65533;&#65533;F@&#65533;&#65533;k6&#65533;&#65533;&#65533;x2G&#65533;Y&#65533;&#65533;(q	&#65533;z&#65533;&#65533;&#65533;&#65533;&#65533;&#65533;&#65533;o&#65533;&#65533;Po&#65533;"&#65533;&#65533;U&#65533;1&#65533;&#65533;8E&#65533;P&#65533;S&#65533;,&#65533;hZg7&#65533;&#65533;&#65533;&#65533;&#51712;&#65533;HQ[N&#65533;m&#65533;M&#65533;^&#65533;H&#65533;S&#65533;hp&#65533;&#1945;F@J&#65533;ikQ&#65533;*&#65533;&#65533;&#65533;&qw-`+bA&#65533;&#65533;&#1253;&#65533;&#65533;&#65533;+fy&#65533;&#706;/&#65533;(&#262;tO4&#65533;0&#65533;&#65533;D&`7&#65533;G}&#65533;&#65533;&#65533;qA&#65533;&#65533;)v&#65533;&#65533;(&#65533;#&#65533;&#65533;&#65533;M&#65533;wMx&#65533;B&#65533; <-&#65533;&#65533;p&#65533;!j6&#1424;0&#65533;&#65533;&#65533;&#65533;b&#65533;:&#65533;1&#65533;&#65533;&#203;7&#65533;=&#65533;(&#65533;(DM&#65533;&#65533;&#65533;&#65533;&#65533;|Mq&#65533;6j&#65533;9U8B
(&#65533;@?.Ta
[&#65533;&#65533;Ft&#65533;_&#65533;p&#65533;E\&#1514;&#65533;b&#65533;p	&#65533;&#65533;&#65533;&#65533;&#65533;f&#65533;&#65533;&#65533;&#65533;TA1&#65533;&#65533;z&#65533;&#65533;"#&#65533;.&#65533;&#65533;K&#65533;RC&#65533;&#65533;,&#65533;rr&#65533;&#65533;J&#65533;&#65533;!&#65533;&#65533;pe#&#65533;&#65533;>&#65533;&#65533;f@dS&#65533;O&#65533;"(&#65533;D-5#xC&#65533;i&#65533;J&#65533;&#65533;P&#65533;v&#65533;<g~0&#65533;E!VE&#65533;p_Fa`z&#65533;Z`8 O&#65533;4&#65533;	&#65533; ``7&#65533;re P2&#65533;&#65533;&#65533;&#65533;&#65533;
&#65533;vd
i'@&#65533;@
&#65533;&#65533;&#65533;pj$&#65533;U&#65533;&#65533;&#65533;&#65533;&#65533;4(&#65533;&#65533;&&#65533;&#65533;me&#65533;&#65533;&#65533;&#65533;!@Dc&#65533;&#65533;&#65533;&#65533;&#65533;&#65533;(0d&#65533;&#65533;s&#65533;g&#65533;D&#65533;D/&#65533;&#65533;-Rrl&#65533;D&#65533;-g)n`/CVmh&#65533;H&#65533;P(&#65533;r*&#65533;&#65533;J&#65533;6&#65533;&#65533;&#65533;&#65533;&#65533;d$,&#65533;)&#65533;&#65533;
%*&#65533;b&#65533;&#65533;&#65533;Nqr&#65533;&#65533;&#65533;&#65533;&#65533;P&#65533;A!&#65533;d&#65533;&#65533;X')&#65533;&#65533;&#65533;&#65533;R&#65533;&#65533;.&#65533;&#65533;>&#65533;&#65533;.Gf86&#65533;&#65533;q&#65533;&#65533;6&#65533;&#65533;&#65533;o&#65533;&#424;&#65533;&#65533;c&#65533;BV&#65533;"&#65533;)&#65533;&#65533;&#65533;j&#65533;2G&#65533;Vp?a&#65533;Pd &#65533;&#65533;^&#65533;+ Y&#65533;&#65533;&#65533;c I(P&#65533;kX&#65533;&#65533;&#65533;O&#65533;&#65533;P&#65533;\&#65533;&#65533;2&#65533; z&#65533;c	&#65533;&#65533; &#65533;jE&#65533;&#65533;@&#65533; =&#65533;P	&#65533;&#65533;X&#65533;&#65533;9&#65533; xk&#65533;8l&#65533;yz&#65533;
&#65533;&#65533;76	
&#65533;&#65533;7d&#65533;&#65533;`	3&#65533;5;&#65533;P&#65533;E&#65533;&#65533;:&#65533;&#65533;3&#65533;&#65533;3&#65533;&#65533;&#65533;&#65533;&#65533;tc&#65533;4&#65533;&#65533;w4&#65533;&#65533;
&#65533;'@\	5Z&#65533;
&#65533;'8|&#65533;&#65533;e
&#65533; &#65533;p&#65533;&#65533;&#65533;&#65533;G&#65533;
&#65533;&#65533;5Xc9&#65533;y&#65533;&#1041;&#65533;&#65533;2&#65533;P	&#65533;5V&#65533;&#65533;9c&#65533;&#65533;&#65533;"&#65533;&#65533;&#65533;)Q&&#65533;&#65533;E3&#65533;&#65533;IX-&#65533;kY ]
&#65533;K&#65533;O&#65533;{&#65533;8kpW&#65533;&#65533;&#65533;<&#65533;&#65533;&#65533;&#65533;3"&#65533;<&#65533;&#1050;2x0?@Vk@@(&#65533;&#65533;!}`&#65533;&#65533;C&#65533;_&#65533;>&#65533;U'C&#65533;s&#65533;&#65533;^s0La` sV&#65533;gP&#65533;	&#65533; 
&#65533;
&#65533;&#65533;]&#65533;W&#65533;&#65533;&#65533;W&#65533;q
&#65533;&#65533;t&#65533;&#65533;"(a&#65533;E>{&#65533;fw&#65533;&#65533;pC &#65533;;&#65533;&#65533;&#65533;QNv&#65533;&#65533;$&#65533;$(&#65533;vl&#65533;v&#65533;k&#65533;+&#65533;E&#65533;o#&#65533;&#65533;&#65533;-&#65533;&#65533;/3&#65533;e&#65533;&#65533;&#65533;Jr&#65533;&#65533;O&#65533;$`&#65533;/[&#65533;V&#65533;,MbCe&#65533;pP&#1447;&#65533;p_2H&#65533;&#65533;&#65533;&#65533;'{&#65533;a&#65533;fpq&#65533;E&#65533; 0@6pT k&#65533;*&#65533;*2	&#65533; 
]#
&#65533;&#65533;H&#65533;&#65533;w&#65533;
&#65533;P	&#65533;&#65533;oP^ $d&#65533;L&#65533;<D&PB&#65533;\j&#65533; Zl&#65533;&#65533;i$&#65533;_&#65533;yQ&#65533;&#65533;kN&#65533;?&#65533;mp&#65533;&#65533;&#65533;&&#65533;&#65533;&#65533;&#65533;\FLL&#65533;c&#65533;HLc&#65533;Pe\&#65533;]F6K&#65533;&#65533;n&#65533;R/&#1506;n&#65533;&#65533;-	&#65533;%4&#65533;$&#65533;&#65533;K&#65533;M&#65533;&#65533;&#65533;)&#65533;&#65533;-OQ&#65533;BsB&#65533;!g d&#65533;&#65533;d&#65533;&#65533;"dB&#1256;,&#65533;x&#65533;d&#65533;&#65533;&#65533;&#65533;%&#65533;!&#65533;.&#65533;qB&#1864;d&#65533;J&#65533;&#65533;&#65533;)M&#65533;)&#65533;Q&#65533;q-&#1473;&#65533;&#65533;2E\&#65533;%H&#65533;&#65533;$lb&#65533;J@G S@X&#65533;ZPY&#65533;X@&#65533;
&#65533;Z&#65533;V&#65533;&#65533;&#52879;]&#65533;&#65533;?&&#65533;GrB%j&#65533;x&#65533;&#65533; 2&#65533;iVu&#65533;`&#65533;&#65533;&#65533;&#65533;&#65533;&#65533;&#65533;&#65533;
&#65533;&#65533;&#65533; &#65533;&#65533;V1hF&#65533;&#65533;:?&#65533;:&#65533;&#65533;&#65533;&#65533;a5@3>&#65533;&#65533;&#65533;&#65533;p&#65533;C&#65533;I8&#65533;=&#65533;&y.kcX&#65533;&#65533;`U&#65533;`	&#65533;&#65533;&#65533;2&#65533;5&#65533;c
`&#65533;t&#65533;s&#65533;&#65533;@XD+W&#65533;&#65533;5&#65533;5&#65533;kWX&#65533;&#65533;
4y$bQS
&#65533;&#65533;&#65533;&#65533;&#65533;&#65533;$&#65533;dX&#65533;	&#65533;2;b+&#65533;&#65533;&#65533;j&#65533;CH>&#65533;C5&#65533;&#65533; &#65533;&#1640;n&#65533;&#65533;I
&#65533;D@L&#65533;E&#1069;T`d &#65533;&#65533;+3&#65533;&#65533;7M&#65533;2&#65533;&#1626;cHz&#65533;``&#65533;%0y&#65533;G0&#65533;&#65533;/&#65533;&#65533;&#65533;"&#65533;w&#65533;1&#65533;&#65533;z@&#65533;Q&#65533;;H&#1069;Ym&#65533;&#65533;P"&#65533;&#65533;6&#65533;&#65533;&#65533;4&#65533;@@\sA&#65533;&#65533;HZk&#65533; &&#65533;&#65533;c&#1159;K0&#65533;?&#65533;bq &#65533;(E&#65533;&#65533;&#65533;*+&#65533;l&#65533;[J&#65533;&#65533;*l_&#65533;lE&#1167;&#65533;iJnCS!&#65533;qb)&#1201;'&#10318;&#65533;)1&#65533;O&#65533;&#65533;&#65533;&#65533;&#65533;/&#1835;*%(&#65533;Ak0z&#65533;fF&#1570;)&#65533;&#65533;0j#&#65533;)&#65533;&#65533;&#65533;&#65533;l&#65533;)&#65533;&#65533;'&#65533;P&#65533;^@p &#65533;&#1370;&#65533;c&#65533;&#65533;	s&#65533;	|SpY
&#65533;&#65533;~@j&#65533;B2&#65533;&#932;+&#65533;jfpz0l&#65533;&#65533;&#65533;*&#65533;(d>&#65533;$J&#65533;&#65533;&#65533;&#65533;!&#65533;Od&#65533;D~&#65533;&#65533;aq)&#65533;&#65533;] &#65533;a]@S@&#65533;&#1430;$&#65533;**&#65533;&#65533;)Rrr7uR T&#65533;&#65533;&#1081;&#65533;&#65533;&#1448;&#65533;&#65533;"o&#65533;B&#65533;&#65533;*&#65533;&#166;j&#65533;e0$j&#65533;&#65533;A&#65533;K"&#65533;u/E6&#65533;&#65533;2&#65533;St&#65533;&#65533;&#65533;&#65533;&#65533;&#65533;:&#65533;&#65533;vP&#65533;"&#65533;U&&#65533;&#65533;5&#65533;&#65533;&#65533;&#65533;M&#1176;P^B/&#65533;l&#65533;&#451;}&#65533;-&#65533;h&#65533;2h-&#65533;&#428;&#65533;Q5&#65533;)&&#65533;j&#65533;&#65533;Q&#65533;FpMTp[&#65533;&#65533;X@&#65533;Z`&#65533;{U&#65533;&#65533;&#65533;6$C&#65533;&#65533;&#65533;&#65533;+&#65533;&#65533;&#65533;W&#65533;I&#65533;&#65533;1C$&#65533;&#65533; &#1009;>&#65533;+r`R&#65533;&#65533;k}&#65533;1&#1263;+&#65533;&#65533;>~dU&#65533;<&#65533;R&#65533;&#65533;F&#65533; 9&#65533;k &#65533;0&#65533;&#65533;&#65533;&#65533;0N&#65533;1/&#65533;&#65533;&#65533; 	>&#65533;V&#65533;&#1521;E9&#65533; ='&#65533;6&#65533;&#65533;U&#65533; Vy&#65533;gu&#1112;&#65533;	:I&#152;c"=&#65533;3&#65533;&#65533;!&#65533;e&#65533;}``h&#1072;&#65533;1&#65533;&#65533;&#65533;&#65533;(.&#65533;&#65533;&#65533;&#65533;#3&#65533;&#65533;I&#65533;C&#370;&#65533;&#65533;&#65533;Y0L`@&#65533;A> F&#65533;H^po&#65533;&#65533;p:&#65533;`	oe8&#65533;&#65533;	&#65533;&#65533;&#65533;u&#65533;JX&#65533;&#65533;Q&#65533;d "&#65533;&#65533;1&#65533;T&#65533;&#65533;r&#65533;&#1505;L&#65533;2&#65533;&#65533;&#65533;?&#65533;&#65533;|&#65533;&#65533;dBl X0&#65533;EE&#65533;Q&#65533;&#65533;hP&#65533;&#65533;=&#65533; 4C&#65533;&#65533;&#2336;&#65533;XVM&#65533;&#65533; &#65533;&#65533;&#65533;&#65533;N&#65533;"c&#65533;!*9&#65533;_&#65533;S'&#65533;&#65533;&#65533;&#65533;!%&#65533;&#656;&#1986;/&#65533;vJ&#65533;DmH"&#65533;&#65533;$dmY&#65533;&#65533;&#65533;&#65533;Q&#65533;cP&#65533;&#65533;&&#65533;)6k&#65533;&#65533;&#65533;I&#65533;*&#65533;R,&#65533;&#65533;R&#65533;&#65533;&#65533;QM&#65533;D%D&#191;3&#65533;b&#65533;_CH&#65533;)*/:2&#65533;&#65533;&#65533;D!&#65533;@	.c	&#65533;&#65533;&#65533;L0$`0@R&#65533;&#65533;&#65533;#=&#65533;p&#65533;l&#65533;6&#65533;&#65533;	&#65533;
_&#65533;	&#65533; u`]&#65533;&#65533;&#796;&#65533;&#65533;&#65533;&#65533;&#65533;Lc&#65533;J/&#65533;I&#65533;	&#65533;I&#65533;&#65533;jMM&#1382;&#65533;nj&#65533;&#65533;&#65533;&#65533;$C&#65533;b&#65533; &#959;&#65533;d&#65533;&#65533;&&#65533;&#65533;&#65533;V&#65533; &#65533;&#65533;&#65533;B&#65533;&#65533;VPTP1$F&#65533;&#65533;Q&#65533;&&#65533;&#65533;&#65533;&#65533;'T)j&#65533;&#65533;&#65533;D&#65533;Cu&#65533;&#65533;&#65533;&#993;e&#65533;)&#65533;&#65533;LP&#65533;&#65533;>&#65533;$&#65533;&#65533;&#65533;2&#65533;L&#65533;:/4&#65533;R&#65533;O&#65533;&#65533;$	.&#65533;2&#65533;N&#65533;&#65533;M&#65533;&#65533;)&#65533;&#65533;.&#65533;&#65533;)&#65533;VC&#65533;f&#65533;\&#65533;+c&&#65533;i&#65533;&#65533;&#65533;&#65533;n&#65533;&#65533;s&#65533;Sr$&#65533;&#65533;D
&#65533;N&#65533;&#604;&&#65533;&#65533;[p&#65533;S&#65533;&#65533;&#65533;&#65533;|W&#65533;&#65533;&#65533;&#65533;&#65533;&#829;&#518;&#65533;&#65533;&#65533;(&#65533;n*ou&#65533;E&#65533;&#65533;~&#65533;-&#65533;&#65533;&&#65533;&#65533;p&#65533;|&#65533;&#65533;qb&#65533;&#65533;&#65533; $n&#65533;&#65533;~-&#65533;)l&#65533;&#65533;&#65533;6kC&#65533;-&#65533;Z/.7T&#65533;S%9&#65533;&#65533;&#65533;@X&Y&#65533;3&#65533;&#65533;&#65533;&#65533;b&#65533;&#65533;&#65533;N&#65533;V5&#65533;R&#65533;&#65533;&#65533;y"/	w&#65533;&#65533;&#65533;bt&#65533;$&#65533;&#65533;&#65533;&#65533;&#65533;p&#65533;r'&#65533;z&#65533;&#65533;%&#65533;&#65533;&#65533;5&#65533;V&#65533;A&#65533;5`<&#65533;@P&#65533;APP&#65533;k`&#65533;&#65533;^e&#65533;&#65533;&#65533;&#65533;&#65533;B&#65533;]&#65533;C`Pp]&#65533;&#65533;C&#65533;+l&#65533;&#65533;^&#65533;jh2&#65533;-&#65533;&#65533;L&#65533;&#65533;+>~a&#65533;O&#65533;D0L0&#65533;J&#65533;~L FJ09&#65533;b&#65533;p21&#65533;&#65533;&#65533;x;&#65533;LL&#65533;c&#65533;nn&#65533;>&#65533;&#65533;^&#65533;&#65533;%u&#65533;(&#65533;B&&#65533;f$&#65533;JdE&#65533;&#65533;&#65533;!&#65533;&#27751;&#65533;{&#1722;&#65533;p&#65533;&#65533;&#65533;:&#65533;8E&#1148;K&#65533;&#65533;C&#65533;D&#65533;&#65533;/,&#65533;W&#65533;E&#65533;&#65533;&#65533;&#65533;&#65533;&#65533;v&#65533;&#65533;&#65533;&#65533;S&#65533;<g&#65533;"&#65533;&#65533;&#65533;&#65533;&#65533;&#65533;	&	&#65533;&#65533;Q&#65533;8&#65533;I0&#1957;Dr&#65533;`&&#65533;&#65533;&#65533;&#65533;&#65533;&#65533;bk&#65533;B'	&#65533;&#65533;{&#65533;j&#65533;&#65533;&#65533;[ &#65533;&#65533;m$\ &#65533;DR&#65533;&#65533;b+&#65533;&#65533;m/&#65533;&#65533;4&#65533;Y&#65533;&#65533; Y&#65533;&#65533;&#65533;&#65533;&#65533;&#65533; UQ&#65533;&#65533;m&#65533;||rAr&#65533;\$cP&#65533;&#65533;&#65533;&#65533;`V&#65533;&#65533;~W@&#65533;Zv&#65533;P<&#65533;1CV&#65533;&#65533;&#65533;P\BO&#65533;&#65533;&#65533;aFV1D2&#65533;%&#65533;B+&#65533;&#65533;.\&#65533;C(&#65533;&#65533;&#65533;&#65533;&#65533;&#65533;&#65533;&#65533;~&#65533;&#65533;&#65533;&#65533;Ok0N^&#65533;&#65533;&#65533;&#65533;lH&#65533;l &#65533;&#858;5h&#800;IC&#65533;K&#65533;/c&#936;a&#230;9t&#65533;&#1305;S&#65533;q&#65533;D\&#65533;&#65533;&#65533;.%&#65533;p&#65533;&#65533;L&#65533;2	Ds&&#65533;K&#65533;/'&#65533;i30&#65533;8o&#1420;&#65533;b&#65533;J&#65533;&#65533;_&#272;&#65533;B%
(O&#65533;H&#65533;&#65533;%.Y&#65533;h&#1618;&#65533;J&#65533;'N&#65533;P&#65533;b&#65533;J&#65533;&#65533;Y&#65533;la&#65533;&#726;-X&#65533;\&#65533;&#65533;&#65533;&#65533;&#65533;/`&#65533;&#65533;l&#65533;&#65533;&#65533;3&#65533;&#65533;r&#65533;&#65533;`1_&#65533;F&#65533;&#65533;&#65533;&#65533;0e&#65533;<~q&#65533;&#65533;&#65533;g&#65533;&#65533;=&#65533;&#65533;L2f6w&#65533;<&#65533;.&#1154;$&#65533;p]1c&#65533;&#65533;&#65533;Q&#741;.&#65533;0c{&#65533;&#65533;f:s|&#961;&#1831;5gl&#65533;&#65533;-&#65533;&#65533;7&#1916;a}&#65533;&#65533;&#65533;_&#65533;&#65533;&#65533;&#65533;&#1348;&#65533;<Fm&#1760;Y&#65533;IC=&#65533;&#65533;4&#1380;y&#65533;&#65533;&#65533;v6&#65533;&#65533;w&#65533;(gq3,e&#65533;0=6&#65533;
%&#65533;&#65533;&#65533;&#65533;x&#65533;&#65533;!&#65533;&#65533;&#65533;&#65533;!&#65533;&#65533;&#65533;4&#65533;&#65533;C&#65533;Cq&#65533;&#65533;GI&#65533;&#65533;?&#65533;x&#65533;&#65533;,&#65533;j&#65533;p&#65533;!&#65533;"&#65533;P&#65533;	(*o&#65533;&#65533;N&#65533;&#65533;
)&#65533;&#65533;&#65533;&#65533;&#65533;k#H&#65533;x&#65533;c&#65533;&#65533;&#44067;&#65533;;8b/&#65533;&#65533;&#65533;&#1538;&#65533;'&#65533;p	#&#65533;pB&#65533;%&#65533;b&#65533;+&#65533;&#65533;5&#1936;&#65533;<&#65533;&#65533;h&#65533;&#65533;&#65533;&#65533;0&#65533;&#65533;"N&#65533;+cL&#65533;&#65533;&#65533;)&#65533;6&#65533;&#65533;5&#65533;,&#65533;&#65533;&#65533;#&#65533;4&#65533;&#65533;&#65533;?6&#65533;&#65533;#<&#65533;HM3$#@5&#65533;\&#65533;&#65533;H:+&#65533;&#65533;&#65533;H&#65533;3&#65533;&#65533;&#65533;&#65533;&#65533;2D3L&#65533;-&#26765;$&#1614;:&#65533;&#65533;&#65533;&#65533;&#65533;&#65533;&#65533;&#65533;1&#65533;.&#65533;-&#65533;>&#65533;a&#65533;mt&#65533;B
!&#65533;&#65533;C9&#65533;D&#65533;&#65533;4&#65533;&#65533;K&a$9&#65533;`&#65533;$&#65533;&#65533;-&#65533;X&#65533;?)F9<&#65533;hn&#65533;&#65533;&#65533;&#65533;&#65533;.&#65533;b+-&#65533;&#65533;&#65533;"+,dc&#65533;.&#65533;&#65533;&#168;&#65533;&#65533;K&#65533;&#1102;*&#65533;&#65533;&#65533;&#65533;8(&#65533;1&#65533;"),&#65533;&#65533;&#65533;&#65533;&#65533;c&#65533;&#65533;&#65533;{&#65533;&#65533;&#65533;pp&#65533;&#65533;&#65533;{&#65533;&#65533;&#65533;&#65533;8,&#65533;d#c&#9466;&#65533;b&#65533;2&#65533;&#65533;&#65533;&#65533;&#65533;
,|S:&#65533;&#65533;&#65533;&#65533;h&#65533;&#1470;n;&#65533;`&#65533;&#65533;<&#65533;&#65533;&#65533;&#65533;;&#65533;&#65533;&#65533;9&#65533;&#65533;&#65533; u&#65533;Hj;&#65533;6R&#65533;8&#65533;&#65533;	O&#65533;&#65533;d&#65533;&#65533;6&#65533;n&#65533;&#65533;|#&#65533;l5sZ&#65533;&#65533;&#65533;[&#65533;&#20483;96@&#65533;&#65533;6&#390;&#65533;4Z2&#65533;_&#65533;Z&#65533;&#65533;&#65533;&#65533;&#65533;Pr&#65533;?	&#65533;&#65533;&#65533;.&#65533;8&#65533;b&#65533;&#65533;K;&#65533;&#65533;4&#65533;&#65533;k&#65533;{[k&#65533;
*&#65533;&#65533;&#65533;J,&#65533;`&#65533;&#65533;#&#65533;&#65533;&#65533;-&#65533;&#65533;&#65533;&#1893;&#65533;&#65533;	#&#65533;hB
)&#65533;&#65533;&#65533;0DK&#629;&#65533;&#65533;H&#65533;&#65533;1&#65533;m&#53970;J"&#65533;&#65533;&#1056;&#65533;&#65533;LY?|&#65533;&#65533;O&#65533;d&#65533;&#65533;?&#65533;&#65533;
kL51Fj&#65533;&#838;&#65533;&#65533;&#65533;&#65533;0&#65533;&#65533;}/j&#65533;&#65533;6&#65533;&#65533;ZR&#65533;8PN*1cp0&#65533;&#65533;&#65533;Z&#65533;V-x!V&#65533;@&#65533;[Pr&#65533;&#65533;E&#65533;&#65533;&#65533;&#65533;&#65533;&#65533;&#65533;j%SL]&#65533;;&#65533;iL!&#65533;&#65533;&#65533;>&#65533;&#65533;d"c#&#65533;@R7&#65533;&#65533;&#65533;p&#65533;+&#65533;&#65533;pu&#65533;Ka&#65533;&#65533;&#65533;%aLP&#65533;&#65533; &#65533;(|&#65533;m&#65533;&#65533;&#65533;4<$&#65533;qP&#65533;H&#65533;`&#1792;4&#65533;&#65533;d0&#65533;3&#65533;&#65533;=(&#65533;&#65533;0G&#65533;I&#65533;	/z&#65533;&#65533; 1&#772;'F&#65533;&#65533;&#65533;&#65533;,&#65533;&#65533;&#65533;|s&#65533;&#65533;/.\xQX&#65533;S&#65533;0&#65533;&#65533;&#65533;&#65533;r&#65533;M&#65533;V&#65533;&#65533;hOPtY&#65533;&#65533;&#65533;&#65533;&#65533;y&3&#65533;Q&#65533;&#65533;z&#1597;x9i0&#65533;;&#65533;&#65533;&#65533;&#65533;&#65533;&#65533;&#65533;0"&#65533; &#65533;tf&&#65533;&#65533;L]B&#65533;&#332;9#9Y&#65533;3&#65533;&#65533;m.5]@&#65533;&#65533;L&#65533;&#65533;&#65533;d2&#65533;&#65533;&#65533;U&#65533;7W&#65533;&#65533;&#65533;&#65533;&#65533;=&#65533;&#65533;&#65533;\!&#65533;C&#65533;&#65533;&#65533;&#65533;P"&#65533;&#65533;;&#65533;k}(&#65533; A&#65533;3|!&#65533;&#65533;&#137;&#65533;B2&#65533;&#65533;|&#65533;C&#65533;&#65533;&#65533;:&#65533;&#65533;]&#65533;&#65533;&#65533;0&#65533;&#65533;l&#65533;U&#65533;&#65533;&#65533;<&#65533;&#65533;&#983;&#65533;&#65533;&#65533;^R&#65533;&#1189;&#65533;&#65533;"IcW&#65533;1Xp&#65533;r1&#65533;\&#65533;&#65533;&#65533;&#65533;T&#65533;&#65533;C&#65533;&#65533;&#65533;&#65533;&#65533;,&#65533;&#65533;QTv&#65533;&#65533;&#65533;$(q&#1578;f&#1719;4&#65533;t-Z&#65533;&&#65533;&#65533;&#65533;"&#65533;~b&#65533;5U?&#65533;&#65533;&#65533;~&#65533;%&#65533;&#65533;&#65533;&#65533;:&#65533;+'1&#65533;G&#1414;&#65533;8&#65533;A&#65533;p&#65533;C&#65533;&#65533;=L-Ip&#1043;&#65533;8v&#65533;2?kK+}v&#65533;&#65533;F&#65533;mi[E&#65533;&#65533; &#65533;&#65533;&#65533;&#65533;#&#65533;q&#65533;&#65533;&#65533;0&#65533;&#65533;&#65533;f&#65533;AL2&#65533;&#65533;8&#65533;!&#65533;*&#65533;X&#65533;&#1457;	G&#65533;g&#65533;&#1993;&#65533;D&#65533;&#65533;&#65533;No{;$&#65533;&#65533;0[&#65533;&#65533;&#65533;?&#65533;&#65533;z7&#65533;&#1464;&#65533;Z&#65533;B&#65533;`&#65533;%La&#1218;r&#65533;&#65533;XL.&#65533;[I&#65533;&#65533;Pe&#65533;c&#65533;`f&#65533;A&#65533;1c2&#65533;&#65533;&#65533;&#65533;&#65533;&#65533;&#65533;d81&#64951;M-QXy&#65533;&#65533;&#1856;iW-&#65533;m&#179;&#65533;&#65533;&#65533;&#65533;T&#65533;aK&#65533;&#65533;&#65533;&#65533;-[&#65533;k&#1242;&#65533;Q&#65533;b!&#65533;&#65533;l&#65533;I3-d&#65533;&#65533;c&#65533;&#65533;V&#65533;&#65533;,$&#65533;&#65533;$\Mm<&#65533;&#65533;&#65533;&#65533;6&#65533;&#37595;Z[7<m'!&#65533;&#65533;&#65533;&#65533;d8&#65533;&#65533;&#65533;&#65533;O&#65533;[&#65533;&#65533;&#65533;&#320;&#65533;(&#65533;s&#65533;&#65533;&#187;&#65533;&8a&#65533;Q&#65533;&#65533;X&#65533;BA&#65533;&#65533;x&#65533;5T[&#65533;&#65533;# &#65533;&#65533;&#65533;&#65533;D!aGhN&#65533;BQ&#65533;I&#65533;
J&#65533;&#65533;d&#65533;&#65533;8&#65533;i &#65533;&#65533;&#65533;c.S&#65533;&#65533;l&#65533;bW&#65533;0&#65533;z&#65533;I.f&#65533;]|_\&#65533;&#65533;V&#65533;&#65533;&#65533;}&#65533;&#65533;&#65533;&#330;2jx&#1886;&#65533;&#65533;&#65533;&#65533;&#65533;1&#65533;&#65533;f*&#1207;&#65533;,MZ`&#65533;&g6&#65533;&#65533;Ua&#65533;f&#65533;&#65533;Y&#65533;&#65533;O&#65533;Ljm&#65533;4/&#65533;&#65533;D&#65533;m&#65533;4B&#65533;kP&#65533;&#65533; &#65533;IHu&#65533;&#65533;&#65533;:&#65533;}@ 1A&#65533;&#65533;~&#65533;&#65533;&#65533;&#65533;&#65533;:&#65533;Ut&#65533;u,&#65533;@1&#65533;&#65533;
X&#65533;.5&#65533;&#65533;fa
N(&#65533;&#65533;&#65533;$?&#65533;&#65533;\x&#65533;LDD&#65533;&#65533;"&#65533;I&#65533;n2"&#65533;6&#65533;&#65533;&#65533;&#65533;Z ZL&#65533;&#65533;0&#65533;2l&#65533;&#663;&#65533;&#65533;&#65533;O@&#65533;&#65533;&#65533;&#65533;&#65533;&#65533;&#65533; &#11358;U ^kW&#65533;%6&#65533;&#65533;v&#65533;&#65533;&#65533;&#65533;K;&#65533;f&#65533;	pk\S&#65533;&#65533;&#65533; 	T^$&#65533;=b&#65533;&#1184;&#65533;_q&#65533;&#65533;k}&#65533;7&#1281;&#65533;$k&#65533;&#65533;&#65533;&#65533;8&#65533;"&#65533;y&#65533;{b&#65533;&#65533;&#65533;X&#65533;&#65533;y&#65533;&#65533;&#65533;&#65533;&#65533;"Kr&#65533;&#65533;P&#1458;e&#65533;7p&#1243;&#1558;&#595;&#65533;M6&#65533;J&#65533;C =&#65533;A&#65533;&#65533;&#65533;&#65533;&#65533;0&#65533;&#65533;&#65533;WP&#65533;:.k&#65533;d&#65533;&#65533;&#65533;"`&#65533;&#65533;&#65533;&#65533;T]&#65533;&#65533;=&#65533;V&#65533;0%&#65533;&#1935;e*&#65533;e&#65533;,&#65533;&#65533;m&#65533;3&#65533;&#65533;&#65533;3&#65533;I&#65533;d&#65533;&#65533;o|2&#65533;&#65533;4"	&#65533;HZoz&#1727;&#65533; &#65533;T&#65533;&#65533;&#65533;&#65533;W&#65533;&#65533;&#65533;&#1716;&#65533;	&#65533;&#65533;&#65533;>&#65533;&#65533;&#65533;T&#65533;[&#65533; &#65533;&#65533;&#65533;\&#65533;&#65533;&#65533;&#65533;ef&#65533;&#65533;n1&#1560;Q
?S&#65533;&#65533;&#65533;J&#65533;&#65533;&#65533;R"&#65533;&#65533;NO(&#65533;&#65533;&#65533;)&#65533;&#65533;#!+&#65533;Z&#65533;&#65533;d[=
&#738;&#65533;3&#65533;&#65533;U@m&#65533;)P&#65533;9"&#65533;&#65533;#&#65533;a
&#65533;&#65533;&#65533;&#65533;H.&#65533;&#65533;&#65533;>&#65533;(&#65533;&#65533;Y&#65533;_r	'&#65533;&#65533;&#289;&#65533;&#65533;&#65533;&#65533;&#65533;:&#65533;:&#65533;8&#65533;(&#65533;&#65533;&#65533;&#65533;&#65533;&#65533;&#65533;&#65533;&#65533;&#65533;&#161;*&#65533;&#65533;&#65533;&#65533;Z&&#65533;[8&#65533;&#65533;`&#65533;&#65533;&#65533;&#65533;&#65533;)&#65533;4&#65533;x1&#65533;&#65533;&#65533;&#65533;p&#65533;&#65533;&#65533;&#586;&#65533;&#65533;5&#546;&#65533;&#65533;&#65533;&#65533;S&#65533;&#65533;&#65533;&#65533;P$&#1987;&#65533;&#65533;`&#65533;a&#44190;&#65533; &#65533;&#65533;B&#65533;&#65533;&#65533;A&#65533;&#65533;&#65533;&#65533;&#65533;)&#946;&#65533;&#65533;&#65533;&#65533;&#65533;<i&#65533;&#65533;&#65533;6&#65533;A&#65533;&#65533;&#65533;&#65533;@m{**&#65533;&#65533;{&#65533;&#65533;&#65533;$$&#65533;?<&#65533;*&#65533;&#65533;&#65533;c&#65533;&#65533;&#1116;T&#65533;&#1976;=&#65533;>&#65533;<&#34955;h0p&#65533;*&#65533;C&#65533;x%&#65533;&#65533;A&#65533;&#65533;&#65533;&#65533;[&#65533;&#65533;X&#65533;&#65533;I-8
Y&#65533;B&#65533;&#65533;&#1693;)&#65533;&#65533;	E&#65533;)&#65533;&#65533;&#65533;B\
(@&#65533;&#1825;&#65533;&#65533;&#65533;&#65533;&#65533;&#65533;&#65533;H&#65533;&#65533;*?&#65533;C&#65533;&#65533;&#65533;K&#65533;";&#65533;Z)&#65533;]&#65533;&#65533;)8&#65533;&#65533;&#65533;&#1145;&#65533;&#65533;;&#65533;"~&#65533;,d&#65533;j&#65533;&#65533;r&#65533;.d&#65533;E#C&#65533;9&#65533;&#65533; C&#65533;&#65533;9$#)+&#65533;9&#65533;&#65533;&#65533;&#65533;16&#65533;&#65533;"&#65533;&#65533;&#65533;; &#65533;=9&#65533;I&#65533;'&#65533;&#65533;+&#65533;X&#65533;&#65533;&#65533;9ZAF&#65533;&#65533;&#65533;&#65533;;!&#65533;"&#65533;63&#65533;&#65533;R	m&#65533;4&#65533;#&#65533;}&#621;*&#65533;&#65533;&#65533;&#65533;&#65533;qD&#65533;&#65533;s&#65533;&#65533;0/&#65533;8&#65533;\&#1612;&#65533;"&#65533;&#65533;&#65533;:&#65533; &#65533;D&#65533;&#65533;&#65533;	&#65533;&#1299;&#65533;&#65533;5&#65533;&#65533;=y&#65533;|&#65533;&#65533; &#65533;&#65533;YI&#65533;P&#601;&#65533;&#65533;&#65533;&#65533;I&#65533;&#65533;0&#1026;{&#65533;&#65533;&#65533;&#65533;&#65533;&#65533;3&#65533;(&#65533;&#65533;&#65533;c&#65533;&#65533;&#65533;"&#65533;^&#1235;&#65533;P&#65533;&#65533;H/?&#65533;xc&#669;&#65533;&#65533;&#1401;&#65533;=&#65533;&#65533;q&#65533;!&#65533;B&#65533;&#808;9sI&#65533;P&#65533;&#65533;&#65533;&#65533;&#65533;&#65533;&#65533;Q&#65533;&#65533;t&#65533;&#65533;&#65533;&#65533;&#65533;*&#65533;&#65533;9&&#1040;&#65533;&#65533;&#65533;&#65533;&#65533;&#472;&#65533;&#65533;:c&#65533;&#65533;
&#65533;&#65533;&#65533;&#65533;S	g=mR&#65533;&#65533;p&#65533;
&#65533;&#65533;&#65533;A&#65533;&#65533;b&#65533;&#65533;&#65533;&#65533;	&#65533;&#65533;8&#65533;3 &#65533;&#65533;XA&#65533;&#65533;&#65533;&#65533;&#65533;&#65533;:&#65533;t&#65533;&#65533;&#65533;h&#65533;&#65533;&#65533;&#65533;+&#65533;&#65533;&#65533;M&#1736;&#65533;&#65533;&#65533;5H&#65533;&#65533;&#65533;M&#65533;&#65533;p&#65533;&#65533;&#65533;&#65533;&#1555;m,&#65533;:&#65533;&#65533;8Qc.&#65533;&#65533;&#951;\&#426;&#65533;Qk&#65533;&#65533;&#65533;&#65533;&#65533;&#65533;&#65533;/&#65533;&#38380;&#65533;1&#65533;&#65533;h.&#1697;&#65533;&#65533;8&#65533;&#65533;&#65533;3&#65533;&#1026; C&#65533;&#65533;&#65533;&#65533;&#65533;
&#65533;PU&#65533;&#65533;p&#180;
&#65533;9E/&#65533;&#65533;(&#65533;&#65533;-X&#65533;&#65533;&#65533;-&#65533;X&#65533;[&#65533;&#65533;S&#65533;&#65533;&#65533;
K&#65533;&#65533;D&#65533;&#514;(&#65533;&#65533;0%&#65533;&#65533;$&#65533;a&#65533;&#65533;\7&#65533;P#@'&#65533;P]	&#400;&#65533;&#65533;:&#65533;[I&#65533; &#65533;&#65533;&#65533;D&#65533;&#65533;&#65533;&#65533;\q&#65533;&#65533;`&#65533;&#65533;&#65533;&#65533;&#65533;&#65533;&#65533;&#65533;z&#65533;&#65533;+&#65533;88&#65533;&#65533;&#855;&#65533;&#65533;0&#65533;&#35980;&#65533;&#65533;s&#65533;&#65533;&#65533;&#65533;&#65533;&#65533;(J&#65533;&#65533;1&#65533;&#65533;&#65533;&#65533;&#65533;&#1642;&#1968;&#65533;}&#763;<m3&#65533;&#65533;	&#65533;2K&#65533;&#65533;!&#65533;+&#65533;XSM&#65533;Av&#65533;&#65533;X&#65533;p&#65533;&#65533;&#65533;C&#65533;&#65533;A&#65533;&#65533;&#65533;L&#65533;.&#65533;T&#65533;EM&#870;&#65533;X&#65533;c&#149;&#65533;&#65533;&#65533;&#65533;DU&#65533;&#65533;&#65533;vD&#65533;&#65533;K&#65533;,&#65533;&#65533;&#65533;.R&#65533;/,&#65533;	Yi&#1372;l ,&#34643;&#65533;)T&#65533;&#65533;&#65533;&#65533;>5<Ye&#65533;&#65533;&#1327;&#65533;&#65533;&#65533;&#65533;&#65533; )&#65533;:&#65533;&#65533;&#65533;&#65533;&#65533;T&#558;&#65533;5&#65533;%&#65533;5Y&#65533;&#65533;&#65533;&#65533;S&#65533;A&#65533;`&#65533;&#65533;&#65533;I&#65533;&#65533;&#65533;j&#65533;d|&#65533;&#65533;&#65533;&#65533;&#65533;&#65533;b&#1865;&#65533;&#65533;&#65533;9&#65533;&#65533;&#65533;#&#65533;`&#65533;&#65533;+&#65533;&#65533;>&#65533;*=`""&#65533;&#65533;&#65533;&#65533;d%&#65533;U&#65533;&#65533;&#65533;&#65533;!N&#65533;&#65533;&#65533;1H&#65533;&#648;&#65533;0&#65533;&#65533;	&#65533;7I&#65533;&#65533;&#65533;c+CZ&!&#65533;?&#65533;&#65533;&#65533;&#65533;&#65533;&#65533;&#65533;&#65533;Y9&#65533;d&#712;&#65533;&#65533;&#824;&#65533;&#65533;&#65533;&#65533;&#65533;A&#65533;&#65533;C&#65533;p&#65533;&#65533;&#65533;&#65533;&#65533;vl&#65533;g&#65533;&#65533;m&#476;@&#65533;&#65533;&#65533;	&#65533;Y<&#65533;8&#65533;&#65533;&#65533;X&#65533;&#65533;&#1354;B&#65533;&#65533;&#65533;&#65533;(j&#65533;&#65533;W&#65533;&#65533;&#929;&#65533;&#65533;&#65533;U&#65533;&#368;&#65533;v&#65533;\&#65533;&#65533;)&#65533;(&#65533;8	&#65533;&#65533;&#65533;&#65533;&#65533;/$*&#65533;&#65533;^&#65533; &#65533;`R#%&#65533;&#65533;&#65533;@3[&#65533;i&#65533; 2	s3=B$&#65533;&#65533;<&#65533;&#65533;R&E&#65533;&#65533;|	&#65533;&#65533;&#65533;&#65533;*&#65533;&#65533;&#65533;"&#65533;&#65533; &#65533;&#65533;&#65533;&#65533;*<&#65533;&#65533;&#65533;D&#65533;	&#65533;U&#148;a&#65533;uD1&#65533;&#65533;T&#65533;&#65533;&#1701;&#65533;&#65533;&#65533;T&#65533;>&#65533;b&#65533;&#65533;&#65533;+k&#65533;&#65533;'H+|&#65533;&#65533;&#65533;&#65533;VjM5&#65533;&#65533;&#65533;1 &#65533;&#65533;9&#65533;&#65533;&#65533;&#65533;&#65533;&#65533;3&#65533;&#65533;@&#65533;&#65533;PE$&#65533;&#65533;;J&#65533;&#65533;&#65533;.$&#65533;&#65533;"E&#65533;12&#556;&#65533;8&#65533;&#65533;&#65533;&#65533;&#65533;&#65533;,^&#250;&#65533;(&#65533;&#65533;&#65533;&#65533;&#65533;$=&#65533;&#65533;!&#65533;C&#65533;&#65533;&#65533;}&#65533;&#65533;&#65533;&#65533;2&#65533;j&#65533;TS&#65533;,&#65533;	fzxC&#65533;&#65533;`&#65533;&#1678;&#65533;(%&#65533;&#65533;&#65533;u&#65533;&#65533;&#65533;!&#65533;l&#1171;H&#65533;&#65533;&#65533;&#1243;*&#65533;a&#65533;&#65533;&#65533;P&#65533;&#65533;&#1463;&#65533;e&#65533;&#65533;?Q&#65533;&#65533;&#65533;&#65533;&#65533;&#65533;&#65533;	"	&#65533;&#65533;&#65533;+&#65533;H&#65533;&#65533;-&#65533;&#65533;&#672;&#1604;Y]K!&#65533;&#848;&#65533;&#65533;@&#65533;X"&#65533;a&#65533;&#633;&#65533;:&#65533;&#65533;Xh:.&#65533;&#65533;&#65533;&#728;&#65533;H&#65533;;&#65533;Y&#65533;&#936;&#65533;&#65533;&#65533;&#65533;C1&#65533;P&#65533;7&#65533;=x&#65533;>@&#65533;=&#65533;&#65533;<H&#65533;&#65533;x&#65533;&#65533;&#65533;&#65533;&#65533;IfR&#65533;&#65533;&#904;&#65533;&#65533;&#65533;1;xZR&#65533;&#65533;;&#65533;6&#65533;8&#65533;?&#65533;A&#65533;&#65533;n&#65533;Lq&#65533;&#65533;P&#65533;&#172;&#65533;&#65533;!&#65533;I&#65533;&#65533;#&#65533;q&#19818;k&#65533;&#65533;&#65533;&#1964;&#65533;&#65533;0&#65533;&#65533;&#65533;&#65533;m&#65533;*&#65533;&#65533;&#1124;X
&#65533;&#1584;&#65533;&#65533;9&#65533;B&#65533;$&#1576;&#65533;&&#65533;9&#65533;&#65533;0%P|&#65533;&#65533;C&#65533;P&#65533;"&#65533;&#65533;&#65533;&#65533;&#1052;&#65533;&#65533;&#65533;&#65533;&#65533;&#65533;&#65533;Q&#65533;&#65533;&#65533;&#65533;
0&#65533;&#65533; &#65533;&#65533;&#65533;&#65533;&#65533;%&#65533;&#65533;X&#65533;&#65533;*&#65533;&#65533;&#65533;&#1800;B&#65533;&#1038;Tc&#65533;&#65533;L&#65533;&#65533;&#65533;&#65533;&#65533;,&#65533;R#qcW@&#65533;8&#65533;&#65533;&#65533;&#65533;&#65533;-&#65533;:&#65533;D&#65533;aH&#971;&#65533;&#65533;&#379;&#65533;&#65533;&#65533;/&#65533;5&#65533;&#65533;o&#65533;D&#65533;(<&#65533;&#65533;&#65533;&#65533;&#65533;&#65533;&#65533;	&#65533;&#65533;&#65533;&#65533;&#65533;a0&#378;&#65533;(&#65533;&#65533;&#637;&#1070;T&#65533;0&#65533;mj&#65533;"y&#65533;&#65533;R&#1378;i&#65533;&#65533;&#65533;#u&#65533;<&#65533;~&#65533;&#65533;aArV&#65533;&#65533;&#65533;&#65533;&#65533;&#65533;E&#65533;&#65533;&#65533;&#65533;j&#65533;&#65533;	~%&#65533;&#65533;X&#65533;&#65533;&#65533;&#65533;5Le[q&#65533;!&#65533;rD&#1088;,x&#65533;6&#65533;&#65533;-&#65533;0&#65533;&#65533;&#723;&#65533;A+&#65533;&#65533;M&#65533; &#65533;&#65533;&#65533;&#65533;2&#65533;&#65533; &#65533;m&#1675;~}&#65533;&#1107;]Q&#65533;&#65533;&#65533;3R&#65533;A&#196;&#65533;&#65533;&#65533;"&#65533;&#65533;	&#65533; &#65533;&#65533;&#65533;&#65533;&&#65533;&#65533;&#65533;&#36879;&#65533;&#65533;+&#65533;G&#65533;:]&#65533;h&#65533;&#65533;l8&#65533;4Y&#65533;;"&#65533;&#65533;P$&#65533;&#65533;U&#65533;&#65533;&#65533;J&#65533;&#65533;&#65533;&#65533;t_&#37005;&#65533;&#1385;&#65533;&#35283;&#65533;&#65533;&#65533;9&#65533;:&#28097;&#65533;&#65533;KI&#65533;Li_V&#65533;&#65533;&#65533;&#65533;&#65533;&#387;sY'd&#65533;@&#65533;&#65533;h+&#65533;&#65533;Z,&#65533;&#65533;&#65533;&#65533;&#1458;"&#65533;
M=&#65533;&#65533;&#65533;p&#65533;#y&#65533;&#65533;&#65533;&#65533;HA&#65533;aAn&#65533;&#65533;= &#65533;@&#65533;&#65533;=&#65533;&#65533;0
&#65533;(&#65533;&#1039;&#1547;&#65533;&#65533;>1&#65533;&%&#65533;&&#65533;!@}&#1370;&#1052;&fU&#65533;&#65533;&#65533;1&#65533;&#65533;6H&#65533;(&#65533; &#65533;&#65533;&#1593;&#65533;
Z&#65533;&#65533;[&#65533;
&#65533;'>V&#65533;&#65533;&#65533;&&#65533;U&#65533;&#65533;&#65533;$&#65533;&#65533;$w&#65533;p%D&#65533;&#174;&#65533;9&#65533;&#65533;A&#65533;&#65533;.$&#65533;&#1506;<&#65533;&#65533;	&#65533;&#65533;Hq&#65533;&#65533;<3.v&#65533;&#65533;h&#65533;:&#1539;!&#1987;&#65533;&#65533;7&#65533;&#65533;&#65533;&#65533;&#65533;&#65533;&#65533;&#65533;&#65533;95&#65533;&#65533;)<jm&#65533;&#65533;&#65533;&#65533;"L&#65533;l<&#65533;%16&#65533;B&#65533;s&#1667;&#65533;:`&#65533;&#65533;&#65533;&#65533;&#65533;&#65533;&#65533;&#65533;&#65533;&#65533;&#65533;&#65533;@&#65533;&#65533;&#942;D&#65533;&#65533;+<&#65533;&#65533;&#370;&#65533;3m=&#65533;yf&#65533;,&#851;J&#65533;&#65533;x^&#65533;t&#65533;&#65533;P&#65533;&#65533;&#65533;&#65533;&#1889;&#65533;&#65533;&#65533;& t8&#65533;-o&#65533;&#65533;&#65533;&#65533;I&#65533;#&#65533;`&#65533;&#65533;C&#65533;&#65533;n+&#65533;h&#65533;&#65533;&#1036;&#65533;&#65533;&#65533;b&#65533;.&#1388;t&#65533;&#65533;&#65533;&#10531;&#65533;,&#65533;&#65533;`&#1702;&#65533;~&#917;&#65533;&#65533;{[a&#65533;&#65533;I\u&#65533;4&#65533;z&#65533;&#65533;&#65533;&#65533;&#65533;&#65533;&#65533;|&#65533;3SZ/&#65533;v&#65533;&#65533;&#65533;1&#65533;g&#65533;&#65533;&#65533;@&#65533;&#65533;Q1,&#959;B&#65533;:S1&#65533;P&#65533;&#65533;&#65533;i&#65533;&#65533;4&#65533;&#65533;&#1244;qLA5&#65533;	?C&#65533;&#65533;&#65533;&#5421;_&#65533;4&#65533;&#65533;;&#65533;&#65533;&#65533;&#65533;&#65533;&#65533;&#65533;D&#65533;&#1736;L&#65533;&#65533;~<h< &#65533;&#65533;&#65533;T&#65533;&#65533;&#65533;&#65533;&#65533;p&#496;t&#65533;&#65533;B7&#65533;&#65533;b&#65533;x&#65533;+&#65533;&#65533;?&#65533;J&#65533;&#65533;&#908;&#65533;&#65533;&#65533;&#65533;&#65533;hI&#65533;:7&#65533;&#65533;&#65533;&#65533;A&#65533;&#65533;Zn?&#65533;-&#65533;&#534;&#65533;'&#65533;&#260;&#65533;"h,oN&#65533;&#65533;3pON&#65533;|&#65533;rL4&#65533;&#826;&#65533;&#65533;&#65533;&#1147;&#65533;&#65533;&#65533;S&#65533;&#65533;:&#65533;&#65533;X&#65533;&#65533;`NY|&#65533;&#65533;(&#65533;&#65533;&#65533;`&#65533;&#65533;:&#65533;K&#65533;f&#1816;T&#1325;,(,b&#65533;0*&#65533; &#65533;&#65533;&#691503;&#65533;&#65533;&#65533;&#65533; pc{bf0)][&#65533;&#65533;&#255;&#65533;&#65533;&#65533;&#65533;w&#65533;&#65533;&#65533;&#65533;PE&#65533;4JKR&#65533;q&#65533;&#65533;NM&#65533;z7(&#65533;%&#65533;&#65533;;&#65533;t&#65533;&#65533;uK&#65533;&&#65533;U&#65533;A;&#65533;#8V&#65533;	&#65533;&#65533;~&#65533;_&#65533;#&#1489;&#65533;Hh&#1384;&#65533;L XI&#65533;&#65533;m&#65533;&#65533;;&#65533;&#65533;&#65533;;8&#65533;&#65533;!&#65533;&#65533;&#17134;&#65533;&#538;'&#1314;&#65533;&#65533;<P<&#65533;a3&#602;|:&#65533;&#65533;2&#65533;&#65533;&#65533;
&#65533;9&#1570;&#65533;d&#65533;Q&#65533;&#65533;&#65533;&#65533;&#65533;bm;E&#65533;&#65533;j-&#8472;&#65533;&#65533;&#65533;&#65533;&#65533;&#65533;^"&#65533;t<&#65533;&#65533;&#65533;@&#65533;&#65533;&#65533;R&#65533;&#65533;&#65533;?&#65533;&#65533;p&#190;&#65533;&#65533;&#65533;&#65533;zR&#65533;4h&#1064;i&#65533;&#65533;9r&#1976;i&#65533;&#65533;&#5832;&#1908;8&#65533;&#65533;4k&#1180;I&#198;&#65533;8p&#1304;1C&#65533;1e&#668;Q&#65533;$&#65533;7m&#65533;&#297;&#335;:w&#65533;Y&#65533;&#65533;&#65533;5g&#552;lCGO>w&#1836;Q&#65533;&#396;&#65533;.W&#65533;\&#65533;&#65533;&#21208;2d&#65533;&#65533;&#65533;&#65533;e&#65533;&#65533;0e<&#137;&#65533;&#65533;3h&#65533;&#513;&#1254;&#858;1^&#65533;p&#65533;r&#65533;&#65533;+Z&#65533;t&#65533;&#65533;&#65533;&#65533;L&#65533;&#65533;e{#&#65533;6;7&#65533;)&#65533;&#65533;1d&#65533;&#65533;$&#65533;&#65533;&#65533;&#65533;&#65533;&#65533;D&#65533;t&#1106;&#65533;&#729;&#65533;2I&#65533;&#65533;L4kB&#65533;d&#65533;&#65533;N&#65533;&#65533;y&#65533;:3&#65533;:vv&#65533;&#65533;G>z&#65533;&#65533;&#65533;&#65533;&#65533;&#65533;&#65533;sv&#1769;C&#65533;&#65533;5[[&#65533;yjF&#65533;&#65533;61g&#65533;&#65533;6&#65533;&#65533;&#65533;&#65533;g^&#65533;&#65533;'5&#1636;1&#65533;&#65533;ze&#65533; j&#65533;&#65533;&#65533;7&#65533;K&#65533;&#65533;&#65533;&#65533;&#65533;f&#65533;&#262;Ic&#65533;&#65533;E&#65533;&#65533;&#65533;RH"&#65533;2!&#65533;&#65533;&#65533;&#65533;s&#65533;&#65533;&#65533;ZT&#65533;Ea&#65533;&#65533;Fw&#65533;apT&#65533;&#65533;Jc&#65533;&#65533;[>q&#1297;O&#65533;&#65533;&#65533;\l&#65533;&#65533;T&#65533;+m&#65533;AN&#65533;TSe&#65533;&#65533;ES`&#65533;!&#65533;a&#65533;&#65533;`|&#65533;&#65533;]&#65533;&#65533;Jv&#1093;bdf$V&#65533;	&#65533;&#65533;Verfe&#65533;	b&#65533;^6QD_&#65533;Zu&#65533;EJ_0&#65533;d&#65533;&#65533;&#65533;&#65533;%&#65533;xY&#65533;d&#65533;^&#65533;&#65533;Xq&#65533;%Xf&#65533;&#65533;zg&#65533;XR&#65533;&#65533;Yf&#65533;=&#65533;&#1119;H2I&#65533;&#65533;{&#65533;&#65533;A&#65533;j>&#65533;4G&#65533;n&#65533;&#1110;P~2"j&#65533;R:&#65533;K/&#65533;&#65533;\u4&#65533;&#65533;A"u*&#65533;Aq&#65533;&#65533;^&#65533;}&#65533;dD5&#65533;W^HeE&#65533;vq&#65533;ya&#65533;DD,!&#65533;T&#65533;8"I&#65533;&#65533;]&#65533;&#65533;wm&#65533;q&#65533;\a&#65533;!&#65533;w&#262;&#65533;t&#65533;q/&#65533;&#65533;&#65533;&#65533;&#65533;&#65533;&#65533;e?&#65533;x&#65533;&#65533;s&#548;&#65533;mn&#65533;&#65533;Th&#65533;&#65533;&#65533;&#65533;-&#65533;\&#65533;f&#65533;&#65533;&#65533;&#138;&#65533;&#65533;B2!&#65533;&#65533;&#65533;L&#65533;&#65533;jor?&#65533;&#65533;&#65533;&#65533;&#65533;TA&#65533;&#65533;&#65533;&#65533;Vd&#65533;&#65533;F&#65533;@&#65533;&#65533;&#65533;&#65533;tY%&#65533;&#65533;XLa&#65533;L&#65533;k&#65533;&#65533;&#65533;&#65533;r&#65533;&#65533;GR&#65533;&#65533;&#65533;&#65533;&#65533;{&#65533;r&#65533;&#65533;&#65533;l&#65533;&#457;\&#65533;&#65533;&#65533;&#65533;[N&#65533;&#65533;XYp&#65533;'&#65533;&#65533;&#65533;&#65533;&#65533;&#65533;[&#65533;5&#65533;&#65533;&#65533;&#65533;&#65533;&#65533;&#1645;A&#65533;&#65533;&H&#65533;S|&#65533;W_$X`&#65533;~&#65533;6&#65533;&#65533;m&#65533;&#65533;Fn .&#65533;&#65533;*&#65533;&#65533;R&#65533;&#65533;{;&#65533;&#65533;Am&#65533;Vu&#65533;C&#65533;:&#65533;&#65533;wSYk&#65533;gMjaSH&#65533;&#65533;&#65533;&#65533;&#65533;yR&#65533;&#65533;&#912;&#65533;qcr7&#65533;&#65533;&#65533;&#65533;	&#65533;&#509;
U?&#65533;smM&#65533;&#65533;HK&#65533;q&#65533;&#65533;&#1300;K&#65533;&#65533;&#65533;&#65533;AE&#65533;&#65533;S&#65533;&#65533;&#65533;&#65533;&#65533;A&#65533;}t*r&#65533;qMR&#65533;X&#65533;/!dYx &#65533;&#1816;&#65533;bo&#65533;Y`&#65533;&#65533;8
v&#65533; &&#65533;>&#65533;&#65533;x&#65533;PELB&#65533;*m&#65533;\)9&#65533;K&#65533;b&#65533;&#65533;&#65533;&#65533;=&#65533;E&#65533;rB54&#65533;^2Y&#1127;ZT<&#65533; YK&#140;&#65533;&#65533;&#65533;*|H{2X&#65533; &#65533;&#65533;&#65533;V&#65533;&#65533;&#65533;&#65533;0&#65533;&#65533;fNQ&#65533;&#65533;8"&&#65533;&#65533;+V\&#65533;&#1004;&#65533;GIG&#65533;U&#65533;B&#65533;&#2420;&#1806;.WA&#1259;&#24742;>&#65533;&#65533;\&#65533;&#65533;"&#65533;teOM&#65533;&#65533;&#14904;6&#65533;f%&#65533;y&#65533;&#65533;&#65533;a&#65533;=&#65533;
&#1189;*&#65533;I&#65533;H&#65533;&#65533;&#65533;&#65533;&#65533;hpU&#65533;X2&#65533;&#65533;5&#65533; )\&#65533;&#65533;P&#65533;&#65533;&#65533;&#65533;6&#1795;K{&#65533;&#65533;&#65533;@&~.rN&#65533;&#65533;Q&#65533;&#65533;&#1049;&#65533;U&#65533;&#65533;r&#65533;(&#65533;&#65533;YVA&#65533;rd&#65533;&#65533;&#65533;&#65533;&#65533;^&#65533;&#1048;&#65533;4U&#65533;&#65533;&#65533;q&#65533;e&#65533;\Q&#65533;(&#65533;IC&#65533;R&#65533;%&#65533;&#65533;c&#65533;&#65533;&#65533;0&#65533;&#65533;aL$
&#65533;(&#65533;&#65533; &#65533;W)&#65533;s*I&#65533; &#65533;b&#65533;l&#65533;&#65533;L&#65533;&#65533;&#65533;P&#65533;E&#65533;`Z:&#65533;9&#65533;&#65533;&!&#65533;&#65533;Ug&#65533;&#65533;ldr&#65533;4&#65533;\&#65533;i&#65533;t&#65533;Y&#65533;`&#65533;&#65533;i	&#65533;3&#65533;&#1091; &#65533;@&#65533;j}8XoP&#65533;&#65533;&#65533;&#65533;&#65533;&#65533;&#65533;&#65533;&#65533;&#65533;&#65533;f&#65533;CL&#65533;&#65533;&#1252;&#65533;f8yH&#65533;Db&#65533; I&#65533;a&#65533;k&#65533;&#65533;&#65533;&#65533;B/m&#65533;Y&#65533;P&#65533;&#65533;&#65533;rn&#65533;ZO&#65533;B&#65533;&#65533;&#65533;.N|i0&#1174;&#65533;&#65533;8&#65533;Xs7&#1627;&#1981;&#65533;:J&#65533;&#65533;O=&#65533;[&#65533;G&#65533;R*&#65533;&#65533;&#65533;^&#65533;[Z&#34201;&#65533;&#65533;&#65533;&#65533;&#65533;%&#65533;Dy&#65533;i*q&#65533;&#65533;&#65533;&#65533;&#65533;&#65533;U\!%c&#65533;&#65533;9l'!&#65533;&#65533;A&#65533;	I&#65533;%fU&#65533;&#65533;_vhV&#65533;&#257;&#65533;|~&#65533;V&#65533;#&#65533;&#65533;&#65533;&#65533;kX&#65533;&#65533;&#65533;&#11386;&#65533;x&#65533;&#65533;Y&#65533;&#65533;.8&#65533;2&#65533;%&#65533;u&#65533;&#1561;&#65533;M&#65533;0ZU&#65533;&#65533;&#65533;EY&#65533;&#65533;V&#65533; &#65533;;&#65533;8w&#65533;&#65533;Q%&#65533;&#65533;&#65533;P+&#65533;@C&#65533;&#65533;R&&#65533;Lq&#65533;K&#65533;&#65533;W&#65533;K&#65533;&#65533;&#65533;&#65533;&#65533;b /&#65533;&#65533;4&#65533;KD&#65533;&#65533;&#65533;-h&#65533;hZ&#65533;/&#65533;H&#1395;+L&#65533;.Y&#65533;&#65533;G&#65533;&#65533;&#65533;G,'&#65533; &#65533; &#65533;&#65533;]&#65533;&#65533;&#65533;&#65533;&#65533;&#65533;~&#1681;&#65533;&#65533;&#309;#&#65533;X&#65533;&#65533;&#65533;&#65533;	O&#65533;s&#65533;?&#65533;&#65533;&#65533;&#65533;V&#65533;)&#65533;&#65533;{I&#65533;U!&#65533;&#65533;&#65533;Vqd&#65533;9&#65533;&#65533;d&#65533;&#65533;q&#65533;&#65533;r7&#65533;&#65533;8q@&#65533;&#65533;E&#65533;:%3&#65533;O!7&#65533;&#1044;&#65533;6u&#65533;&#65533;\&#65533;&#1300;&#65533;meQ&#65533;\&#65533;G""&#65533;&#65533;x&#65533;f&#1565;]&#65533;&#105240;%i&#65533;rE&#65533;&#65533;&#65533;&#65533;`&#926;&#65533;SHM&#65533;FM&#1730;E&#65533;3&#65533;|&#65533;E&#65533;&#65533;@\&#65533;P&#65533;-&#65533;&#65533;;I&#65533;9W"%/)&#65533;&#65533;&#65533;k&#65533;&#65533;&#65533;&#65533;&#65533;&#65533;&&#65533;5&#65533;&#65533;&#65533;&#65533;-\&#65533;hu&#65533;&#65533;5&#65533;B&#65533;/d0&#65533;&#65533;:e;r&#65533;JM&#65533;t2D&#65533;H.1&#65533;YV#&#65533;&#65533;p9vf
P&#65533;&#65533;&#65533;9&#65533;&#65533;Ud&#65533;#+5K&#65533;&#65533;=&#65533;&&#65533;&#65533;&#65533;z&#957;&#65533;&#65533;j&#65533;&&#65533;&#65533;N+&#65533;&#65533;&#65533;&#65533;7y&#65533;&#65533;u&#65533;&#65533;y&#65533;&#65533;&#65533;&#65533;XN&#65533;*h&#65533;&#65533;&#65533;=C<&#65533;&#65533;$.&#65533;$&#65533;j&#65533;EI&#65533;&#65533;F&#65533;n&#65533;&#65533;&#65533;&#65533;&#65533;&#65533;%&#65533;z&#65533;S&#65533;&#65533;4h&#65533;f&#65533;&#65533;r&#451;&#65533;@&#65533;&#65533;f(&#65533;PP&#65533;@t&#65533;(	L&#65533;^&#65533;&#65533;&#65533;H&#65533;E&#65533;&#65533;g&#50363;-nR&#65533;M&#65533;<"&#65533;m&#65533;&#6613;e&#65533;Dh&#65533;)&#65533;&#65533;&#65533;&#65533;&#65533;[V&#65533;'&#65533;DRDI&#65533;&#65533;&#65533;.9&#65533;n&#65533;6Hn&#65533;&#65533;&#65533;;&#1327;a%&#65533;&#65533;B&#65533;&#1682;&#65533;TDYlfQf&#65533; &#65533;&#65533;v&#65533;&#65533;8*C&#65533;&#466;f&#65533;d2&#65533;&#65533;&#65533;|&#65533;vJ&#65533;kX%&#65533;4R&#65533;&#65533;&#65533;`&#65533;&#65533;/&#65533;&#65533;L`&#65533;&#65533;&#65533;&#65533;&#65533;&#65533;q^ &#65533;&#65533;&#65533;_,;&#65533;R&#65533;&#65533;}&#65533;O+&#65533;IT&#65533;&#65533;>s&#65533;&#65533;y&&#65533;&#65533;&#65533;HO>B&#65533;&#65533;&#65533;)&#714;&#65533;>&#65533;&#65533;!-&#65533;&#65533;sB&#65533;B&#65533;&#1980;&#65533;&#65533;{"5l&#65533;o&#65533;&#65533;VA&#65533;&#65533;&#65533;&#65533;&#65533;Q+^I[0l&#65533;&#65533;&#65533;t&#65533;&#65533;[&#1569;^&#65533;&#65533;&#65533;&#65533;&#65533;Q&#65533;t&#65533;I&#65533;&#65533;&#65533;T&#65533;&#65533;K&#65533;a&#65533;&#65533;&#65533;&#65533;&#65533;0&#65533;g &#65533;&#65533;&#65533;$M&#65533;C&^&#65533;r&#65533;P&#65533;`&#65533;t@&#65533;&#65533;&#65533;&#65533;&#65533;&#65533;1&#65533;&#65533;&#65533;&#65533;P(&#65533;Q]&#65533;&#65533;@&#65533;&#65533;HBP&#781;&#65533;J&#65533;&#65533;&#65533;M&#65533;&#65533;&#65533;P&#65533;BD
&#65533;F&#65533;&#65533;U&#65533;D&#65533;=&#65533;hATz&#65533;&#65533;@&#65533;EI&#65533;&#65533;&#65533;&#65533; &#65533;glA&#65533;&#65533;r&#65533;&#65533;h<&#65533;0&#65533;&#65533;/&#65533;&#65533;&#65533;	Qz&#65533;&#65533;&#65533;L|M&#65533;i		&#65533;&#65533;9	&#65533;&#65533;&#65533;m	I&#65533;@&#65533;&#65533;W&#65533;&#65533;d&#65533;<&#65533;L&#65533;&#65533;&#65533;e&#65533;C`N&#65533;h&#65533;&#65533;Y&#65533;|$D&#65533;&#65533;
p&#65533; &#65533;&#65533;I&#65533;&#65533;<&#1225;<&#65533; &#65533;A&#65533; &#1880;&#65533;&#65533;&#65533;TOLUm&#65533;&#65533;&#65533;&#65533;&#65533;0&#65533;@&#65533;&#65533;2y&#65533;&#65533;&#65533;&#267;&#65533;&#65533;Q&#65533;&#65533;&#65533;[&#65533;&#1551;It&#65533;&#65533;&#65533;&#65533;lDY\&#65533;pNIdHD&#65533;@&#65533;&#616;&#65533;&#65533;	&#65533;&#65533;&#65533;&#65533;&#65533;h&#65533;&#65533;"Q&#65533;L&#65533;&#65533;PVd&#65533;h&#65533;&#65533;D&#65533;_&#65533;A &#65533;o&#1537;[&#65533;&#65533;&#65533;&#65533;&#65533;E&#65533;S:Qc&#65533;&#65533;Y@&#298;&#65533;&#65533;&#65533;Mc&#1567;&#65533;&#65533;&#65533;9Oh&#65533;MP&#65533;&#65533;@&#65533;Gm&#801;&#65533;&#65533;&#549;}&#65533;J&#65533;r&#65533;_&#65533;#X&#65533;&#65533;&#65533;IDA&#65533;&#65533;x&#65533;E&#909;	&#65533;|E$!3&#65533;&#65533;[&#65533;Y&#65533;&#65533;&#65533;&#65533;&#65533;b%&#65533;<&#65533;A &#65533;&#65533;&#65533;xd~)Z~&#65533;&#65533;&#65533;Z&#65533;^&#65533;&#65533;Q&#65533;0	&#65533;&#65533;&#65533;M^&#65533;&#1512;<'&#65533;&#65533;&#65533;i&#268;&#65533;&#65533;\&#65533;&#65533;&#65533;&#65533;~&#65533;&#1751;E&#65533;&#65533;4^dR&#65533;Q&#65533;&#1735;&#65533;&#1568;d&#65533;X&#65533;HU&#65533;&#65533;&#65533;&#65533;&#65533;&#65533;1&#65533;&#1064;&#1632;&#65533;&#65533;Q1&#65533;&#65533;I&#65533;&#65533;]&#65533;&#65533;-Z&#65533;_&#65533;j&#65533;E$AH&#65533;&#65533;&#65533;5&#897;&#65533;H&#65533;)D&#65533;W1&#65533;&#65533;&#65533;8&#65533;&#65533;T&#65533;&#65533;x&#65533;&#65533;&#65533;&#65533;&#65533;>&#65533;Z&#65533;&#791;&#65533;% W\&#65533;V&#781;&#65533;DD&#65533;&#65533;
&#65533;&#65533;&#65533;&#65533;&#65533;&#65533;c&#65533;&#65533;P0&#65533;N]H&#65533;&#65533;[H&#65533;H&#65533;&#65533;&#65533;&#65533;&#65533;M&#65533;&#65533;zPET&#65533;5\zc&#65533;qA1&#65533;&#65533;R&#65533;&#26677;
q&#65533;&#65533;&#65533;e&#65533;&#65533;T&#65533;/&#65533;&#65533;5&#65533;pA&#65533;`AS&#65533;AK&#65533;&#65533;&#65533;F&#65533;&#65533;I(&#65533;!&#65533;&#65533;&#65533;q	V&#65533;e&#1036;&#65533;0fJ6&#65533;{&#65533;&#65533;&#65533;&#343;]&#65533;j&#65533;A &#65533;&#65533;L&#65533;i&#65533;&#65533;'&#65533;&#65533;&#65533;E&#65533;m&#65533;&#65533;&#65533;E&#65533;X&#284;&#65533;K&#65533;|&#1357;`&#65533;n\f4&#65533;A&#65533;&#65533;&#65533;jH&#769;^&&#65533;d&#65533;RD&#1936;&#65533;&#65533;1GjBD&#65533;&#676;&#65533;[\V&#65533;<Gf
&#65533;t&#65533;T&#65533;A&#65533;&#65533;&#65533;&#65533; &#65533;&#65533;&#65533;&#65533;&#65533;
&#65533;&#65533;Hxb O&#65533;&#65533;&#65533;BJ$&#65533;&#65533;&#65533;H&#65533;&#65533;D&#65533;&#65533;UOp&#65533;hAv<K&#65533;Ye&#829;&#65533;&#65533;&#65533;V&#65533;Ev	&#637;&#65533;X&#65533;rXSr&#65533;&#>&#65533;&#65533;Y&#65533;&#65533;&#65533;G&#65533;&#65533;&4e&#65533;&#65533;A&#65533;&#65533;&#865;"g&#65533;I&#65533;#&#65533;ST&#65533;z-U&#65533;&#65533;0KV &#65533;&#65533;&#65533;yI&#65533;M&#65533;l&#65533;s&#65533;S&#65533;D4SLt
E&#65533;&#65533;&#65533;\&#65533;Z&#65533;&#65533;&#212;&#65533;I&#65533;&#65533;a&#65533;&#65533;&#65533;&#65533;Q&#65533;@/M&#65533;`&#65533;&#65533;pJ&#65533;D&#65533;&#65533;\&#65533;&#65533;]&#65533;&#65533;&#65533;&#65533;&#65533;j&#65533;	MEANxT&#65533;&#65533;&#65533;dj&#65533;&#65533;@&#65533;rE&#65533;[w&#65533;g&#65533;|&#65533;&#65533;&#65533;8&#65533;z&#65533;W&#65533;&#65533;Tk&#65533;\&#65533;p&#65533;&#65533;&#54327;X&#65533;n&#65533;9&#65533;~I&#65533;}&#2016;X V&#65533;j&#65533;&#65533;?!eF&#65533;Z&#65533;&#65533;g@&#65533;&#1640;&#65533;MKzQ&#1701;e&#65533;x!&#65533;&#1223;&#65533;{&#65533;&#65533;&#65533;xFR&#65533;W&#65533;V&#65533;Y^&#65533;^&#65533;\&#65533;&#65533;]de&#65533;&#65533;&#65533;HI&#65533;&#65533;&#65533;4G$&#65533;&#65533;&#65533;(&#65533;&#65533;&#65533;e&#65533;Ud&#65533;j8b&#65533;&#65533;&#65533;QE&#65533;F&#65533;&#65533;&#65533;&#65533;&#65533;&#65533;&#65533;a&#65533;Y5G~&#65533;M&#65533;&#65533;b&#65533;&#65533;&#65533;&#65533;:&#388;&#65533;H&#65533;#&#65533;&#1377;Mrfj&#65533;D&#65533;$T&#65533;,&#65533;(&#65533;X&#65533;4&#65533;}&#65533;&#65533;c&#65533;h&#65533;&#65533;G&#65533;D]4l&#65533;&#65533;&#65533;j&#65533;&#65533;&#65533;&#65533;&#65533;0&#65533;U&#65533;&#65533;]&#65533;)&#65533;&#65533;&#65533;&#65533;&#65533;f&#65533;&#65533;&#65533;&#65533;!&#65533;E`&#1667;~&#65533;[@&#65533;&#65533;&#65533;&#65533;&&#65533;&#65533;o&#65533;&#65533;6z&#65533;ha&#65533;&#1161;&#65533;&#65533;H;i&#65533;&#65533;D&#65533;&#65533;&#65533;&#65533;&#65533;<&#65533;&#65533;p&#65533;&#1772;&#65533;&#65533;$&#65533;&#65533;&#1284;n("{&#65533;&#770;&#65533;A&#65533;&#65533;(X&#65533;&#65533;&#65533;&#1292;^&#65533;&#65533;b&#156;A&#65533;	&#65533;&#65533;PO&#324; &#65533;&#65533;KH<b&#65533;&#1159;&#65533;&#65533;&#65533;&#594;&#65533;4-&#65533;<&#702;:J`&#65533;#&#65533;t&#65533;E&#65533;H&#65533;&#65533;&#65533;l&#65533;&#65533;dH&#65533;&#65533;lp&#65533;&#65533;&#65533;Lo&#65533;&#65533;p&#65533;\&#65533;,&#65533;&#65533;&#65533;l&#65533;&#65533;&#65533;&#696;&#65533;&#65533;D&#65533;&#65533;~@&#65533;1&#65533;&#65533;P&#65533;&#65533;,-U&#65533;&#65533;&#65533;&#65533;j&#65533;&#601;&#549;&#65533;&#65533;&#65533;&#65533;&#65533;\&#65533;&#65533;6o&#65533;d[&#65533;&#65533;V&#65533;&#65533;]&#65533;&#65533;C&#65533;
\&#65533;W&#65533;PH&#65533;O9}&#65533;&#65533;N&#65533;yE]&#65533;%&#65533;&#65533;&#65533;/&#65533;^&#63770;}p&#65533;BE&#65533;&#65533;&#234;@e&#65533;rF&#837;PGhn&#65533;&#65533;&#65533;A^&#65533;&#65533;e&#65533;&#2031;&#65533;&#65533;%&#65533;&#65533;i S&#65533;Z&#65533;!&#65533;b&#65533;&#65533;&#65533;A&#65533;&#65533;&#65533;&#65533;&#65533;c&#65533;_&#65533;&#65533;&#65533;D&%R&#65533;&#65533;U&#65533;	w&#65533;^&#65533;Vq	bB&#65533;_&#65533;&#65533;}&#65533;_b&#65533;F&#65533;4:i&#345;``l&#65533;&#65533;&#65533;&#65533;&#65533;k&#65533;-&#65533;"V,&#65533;4&#65533;k&#65533;yj&#65533;&#65533;&#65533;&#65533;&#65533;&#65533;Z}&#65533;V&#65533;&#65533;)&#65533;	W]&#65533;a&#1045;M&#1286;&#65533;&#65533;U&#65533;&#65533;&#65533;j&#1462;&#65533;(&#65533;/&#65533;&#65533;&#65533;&#65533;lzT&#65533;^rK5&#65533;r&#65533;&#65533;&#65533;&#599;X&#65533;&#65533;&#65533;&#65533;&#741;&#65533;&#65533;\&#65533;|&#65533;&#50101;&#65533;P&#65533;X&#65533;aE&#65533;&#65533;&#65533;&#65533;
&#65533;rU&#65533;&#65533;E/Oq&#65533;&#65533;&#65533;&#65533;&#65533;d&#65533;II&#65533;&#65533;&#65533;&#65533;I&&#1300;Q&#65533;&#65533; eA]&#65533;m/&#65533;&#65533;&#65533;fZ=&#65533;u&#65533;s4*&#65533;&#65533; B|i&#65533;&#65533;&#1345;&#65533;Y&#65533;&&#65533;&#65533;3&#65533;&#65533;9#G&#26632;&#65533;d&#65533;Z>&#65533;Q&#65533;&#65533;a&#65533;&#65533;&#65533;X(l&#418;&#65533;&#65533;&#65533;&#65533;&#65533;&#65533;dn)&#65533;&#65533;&#65533;}U&#65533;U&#65533;&#65533;&#65533;&#185;&#65533;S5&#65533;&#65533;*R&#65533;fi:&#65533;S%&#65533;&#65533;&#65533;&#65533;"H&#65533;&#65533;&#65533;y\&#65533;&#1355;&#65533;P&#65533;{&#1182;hd&#65533;N&#65533;H&#65533;&#65533;&#65533;&#65533;&#65533;&#65533;J1&#502;&#65533;T&#65533;&#65533;&#65533;WLZ&#65533;8&#65533;&#65533;2m&#65533;&#65533;=&#65533;&#65533;:&[&#65533;&#65533;6N&#65533;&#65533;&#65533;(g&#65533;"&#65533;&#65533;B&#65533;4S&#65533;&#65533;&#65533;&#65533;\&#65533;4&#65533;&#65533;CT&#65533;$%n&#65533;!&#65533;&#65533;&#65533;&#65533;O7x&#65533;I&&&#65533;&#65533;a&#65533;|]E,&#65533;&#65533;&#65533;&#259;V*}&#65533;db&#65533;#f&#65533;&#65533;&#65533;&#65533;&#65533;c&#65533;&#65533;&#65533;W&#65533;.&#65533;&#65533;yv1&#65533;&#705;&#65533;4&#65533;&#65533;&#65533;Oz&#65533;Vj&#65533;&#65533;m-_(&#65533;&#65533;&#65533;&#65533;,RiD1&#65533;&#65533;dE&#65533;&#65533;E-&#27161;&#65533;_&#65533;&#65533;0&#65533;u_&#202;J&#65533;0&#65533;&#65533;&#65533;v&#65533;&#321;t&#65533;&#65533;
&#65533;x&#65533;E!, &#65533;<F&#65533;8&#65533;&#65533;&#65533;&#65533;&#65533;v&#65533;5&#65533;V&#65533;&#65533;`&#65533;{e&#65533;&#65533;&#65533;&#65533;>&#65533;&#65533;&#65533;D&#65533;&#65533;&#65533;&#65533;(`&#65533;&#65533;`4Qx&#65533;&#65533;&#65533;&#65533;[&#65533;[R&#65533;S&#65533;&#65533;X &#65533;6&#65533;&#65533;&#65533;y&#65533;|vU&#65533;~0g%&#65533;E&#65533;&#65533;&#65533;?&#65533;%R&#65533;f&#65533;hA&#65533;&#65533;&#65533;XI&#65533;&#65533;J&#65533;&#65533;&#65533;&#65533;&#474;&#65533;&#65533;P&#65533;&#65533;&#1429;&#65533;&#65533;"E&#65533;R&#65533;&#65533;D&#65533;&#65533;&#65533;W&#65533;b&#1929;&#65533;Y&#65533;2f`&#65533;&#65533;&#917;[&#65533;u4&#65533;&#65533;e&#65533;&#65533;&#65533;,  B&#65533;5&#65533;&#65533;&#65533;&#65533;>&#1268;&#65533;(&#65533;q(&#65533;I&#65533;&#65533; &#65533;  B&#65533;F&#997;
&#65533;&#65533;S&#65533;&#65533;H&#65533;&#65533;&#65533;h&#65533;&#65533;4G&#65533;,D$&#65533;&#65533;lGPF&#65533;@n&#65533;&#65533;'&#65533;&#65533;g&#65533;&#65533;L&#1524;&#620;&#65533;&#65533;&#65533;1&#2288;M&#65533;&#1156;B&#65533;pGHR&#65533;/&#65533;&#65533;L&#65533;&#65533;&#65533;6&#65533;iR&#65533;&#65533;&#65533;RE-y&#65533;&#1970;&#65533;&#65533;&#65533;KsK&#65533;&#65533;p&#65533;n &#65533;LO&#65533;&#65533;&#424;p &#65533;&#65533;U&#65533;&#65533;&#1556;&#65533;A &#65533;&#65533;&#65533;IE&#65533;?&#65533;&#65533;&#65533;&#65533;F|NY:]&#65533;L&#65533;&#1960;&#65533;8&#65533;&#65533;&#65533;J&#65533;&#65533;&#65533;&#65533;&#65533;j&#65533;&#65533;D$6m &#65533;a&#65533;]!&#65533;&#410;&#65533; S4&#65533;j0\g&#65533;&#65533;&#65533;&#65533;W&#65533;&#65533;{>r_"&#420;&#65533;&#65533;_n&#65533;&#65533;&#65533;J&#65533;&#65533;J&#65533;;&#65533;&#65533;>&#61831;&&#65533;u&#65533;@&#65533;8	O&#65533;&#65533;&#65533;.oH&#65533;&#65533;_"&#673;5,}A1&#65533;[&#65533;&#798;&#65533;&#65533;&#65533;|&#65533;a&#65533;&#65533;&#65533;&#65533;#5&#65533;`&#65533;&#65533;|p_8&#65533;<&#65533;&#65533;&#65533;r&#65533;9&#65533;*&#65533;&#65533;kw&#65533;y&#65533;_&#65533;/&#65533;&#65533;&#65533;&#65533;&#65533;p&#65533;QN&#65533;&#65533;&#65533;&#65533;t&#65533;&#65533;'&#65533;aUk&#65533;e&#65533;%A&#65533;oK&#65533;J&#65533;&#65533;[`&#65533;#&#65533;&#65533;&#65533;&#65533;&#65533;|&#65533;&#65533;&#65533;8F&#1880;,&#65533;e&#1554;&#65533;&#65533;j&#65533;LQ&#65533;&#65533;g&#65533;Y.&#65533;&#65533;&#65533;3`[}&#65533;&#65533;&#65533;&#805;&#65533;'JPw&#65533;^&#65533;"&#65533;&#65533;&#65533;e&#65533;QES&#65533;<&#65533;&#65533;&#65533;&#65533;I&#65533;&#65533;7K&#65533;&#1169;|F&#65533;F&#65533;cY&#65533;l1&#65533;]&#65533;(&#1491;&#65533;n&#65533;H[(&#65533;&#65533;G&#65533;&#65533;R&#65533;&E&#58757;&#65533;&#65533;&#65533;q[p&#65533;&#65533;&#65533;Hy&#65533;&#65533;&#439;&#474;&#65533;&#65533;&#65533;&#65533;&#65533;&#65533;&#65533;&#65533;&#65533;F&#65533;&#65533;z&#65533;~&#65533;&#65533;T&#65533;&#65533; "?"$B#@B$<&#65533;"B&#65533;&#65533;&#65533;&#65533;: B#0B",&#65533;#`"t&#65533;&#65533;!&#65533;!&#65533; &#65533;&#65533;B&#65533;&#65533;T&#65533;&#65533;&#65533;O9 <H!&#65533;T&#1793;&#65533;&#65533;&#65533;$&#65533;&#65533;&#65533;L&#65533;}<M&#65533;@2&#65533;O&#65533;>&#65533;&#65533;C&#65533;&#65533;=|&#65533;&#65533;#'&#65533;&#65533;&#1900;ig&#65533;=|&#65533;&#1313;GM&#65533;f&#936;iG&#65533;:u&#65533;T&#49671;&#65533;:r&#65533;9&#65533;K&#65533;/c&#65533;p&#65533;&#65533;rN&#1112;D/&#65533;y&#65533;&#418;&#65533;6&#65533;l&#65533;&#65533;&#65533;&#65533;&#65533;&#65533;:w&#65533;&#65533;11&#990;> *x&#65533;X&#65533;&#65533;&#65533;&#65533;S&#1039;&#65533;A&#65533;h&#65533;A@&#65533;&#65533;&#65533;&#579;&#462;H:vl&#65533;&#65533;3&#65533;&#65533;2(&#996;Y&#230;&#1252;F&#65533;
&#65533;c&#65533;N&#65533;8]&#65533;&#65533;&#65533;&#65533;&#792;&#202;&#65533;&#65533;&#65533;s&#65533;fi&#65533;&#65533;+Z&#65533;&#65533;&#65533;&#65533;&#65533;o&#1444;A&#65533;&#65533;&#65533;&#65533;N&#65533;&#65533;n&#65533;&#65533;ME8N&#1376;I&#65533;&#65533;&#65533;&#596;R&#65533;SmS&#65533;&#65533;*&#993;c&#65533;&#65533;&#65533;&#65533;1`&#65533;p&#65533;&#65533;&#65533;&#65533;&#65533;9S&#65533;L&#65533;c&#65533;T&#65533;L&#65533;&#65533;&#65533;&#65533;e&#65533;&#1038;S&#65533;=^&#65533;&#65533;S&#65533;&#1121;2&#65533;&#65533;&#65533;6&#65533;PC&#65533;7&#65533;z&#65533;7v&#65533;&#65533;&#65533;&#2012;&#65533;&#65533;&#65533;&#65533;&#65533;";&#65533;&#65533;C&#65533;1&#65533;&#65533;04d&#65533;9&#65533;&#65533;&#65533;>&#65533;&#65533;I&#65533;4&#65533;4,&#65533;4`T&#205;&#65533;`S&#65533;@&#65533;&#65533; &#65533;&#65533;&#65533;&#65533;1&#65533;&#560;B/&#65533;&#65533;I&#65533;#&#65533;&#65533;B&#65533;%&#65533; &#65533;:&#65533;xN&#65533;~2&#65533;'&#65533;&#65533;B&#65533;1&#65533;&#65533;&#65533;K&#65533;@&#65533;&#65533;&&#248;.;-&#65533;&#65533;B&#65533;,&#65533;&#65533;&#65533;5&#65533; &#65533;-&#1052;&#138;$&#65533;<2&#65533;+&#65533;&#65533;bO+ &#65533;&#65533;,&#65533;Tr&#65533;C&#65533;&#1072;:5&#65533;&#65533;7&#65533;&#1771;&#65533;=&#65533;&#65533;,6&#65533;(&#252;C&#65533;&#65533;&#65533;$&#65533;&#65533;&#65533;&#65533;-&#65533; #&#65533;&#65533;&#65533;"&#65533;{&#65533;&#65533;23p*&#65533;&#65533;Hn&#65533;[&#65533;r#*&#65533;N&#65533;Z&#323;o&#147;fKC&#65533;9&#65533;N,&#65533;&#65533;&#65533;&#65533;(&#65533;&#65533;&#65533;)&#65533;&#65533;&#65533;&#65533;&#65533;\&#65533;&#65533;&#65533;R&#65533;&#65533;&#65533;&#65533;`&#65533;&#65533;&#1552;&#844;s&#65533;&#65533;&#1398;&#65533;&#65533;h&#65533;&#65533;2@w&#65533;&#65533;j]1&#490;.&#65533;*&#65533;;&#65533;&#65533;&#65533;&#65533;&#65533;&#65533;&#65533;?&#65533;&&#65533;&#65533;!>&#65533; La&#65533;h&#65533;*&#65533;8v"C&#65533;&#65533;>&#65533;.&#65533;&#65533;b&#65533;&#65533;&#65533;&#65533;&#65533;&#65533;
&#719;?&#65533;+&#65533;&#65533;$&#65533;&#65533;R&#65533;&#714;&#65533;Ch6$&#65533;EQ&#65533;B&#65533;&#65533;@)&#65533;&#65533;B&#65533;&#1616;C&#65533;&#65533;&#65533;iF&#65533;&#65533;IDE)&#65533;&#65533;&#65533;k&#65533;&#65533;jDj&#65533;y&#65533;!d.> Zh&#65533;&#65533;"M&#65533;&#65533;K&#65533;&#65533;ad&#65533;C&#65533;.&#65533;	&#65533;&#65533;&#65533;&#65533;C&#65533;&#65533;.&#65533;&#65533;&#65533;o?&#258;&#65533;&#65533;VTl#;&&#65533;&#65533;&#65533;7&#65533;0Q&#65533;*&#65533;c&#65533;	&#65533;`C&#65533;@6h&#65533;&#65533;&#65533;[(&#65533;u!&#65533;A&#65533;&#65533;&#13199;&#65533;&#65533;&#65533;&#59563;.&#65533;&#65533;*k&#65533;>1&#20206;&#65533;&#1645;&#65533;&#65533;&#65533;l&#65533;&#65533;@\&#65533;?&#65533;&#1443;&#65533;7\<&#65533;&#65533;!l$&#65533;r}&#65533;&#65533;x	&#65533;C&#65533;3&#65533;&#65533;&#65533;&#65533;&#65533;>&#65533;&#35560;&#65533;.eq&#65533;3&#65533;p7&#65533;j&#65533;
&#65533;&#65533;T&#65533;&#65533;V&#65533;&#65533;&#65533;(&#65533;VC&#65533;&#65533;&#65533;($&#65533;	R&#65533;&#65533;&#65533;&#65533;&#65533;1&#65533;&#65533;&#65533;&#65533;&#65533;1&#65533;0h+Q&#65533;&#1170;w8B&#65533;&#65533;&#65533;&#65533;&#65533;^&#65533;&#1454;&#65533;!&#65533;]-&#65533;&#65533;U`&#65533;&#65533;G9&#65533;74&#65533;H&#65533;n&#65533; &#65533;&#65533;=&#944;&#65533;&#65533;%X&#65533;A&#65533;Q	Q&#65533; "rI&#65533;A&#65533;H&#65533;&#65533;&#65533;t&#65533;&#65533;Kb&#32949;,&#65533;&#65533;$*=&#65533;&#65533;&#65533;u&#65533;7&#65533;)=[&#65533;S&#65533;&#65533;`&#65533;&e&#65533;b&#65533;&#65533;&#65533; &#65533;s&#65533;&#65533;d@&#65533;&#65533;&#65533;&#554;m&#65533;QU^&#65533;&#65533;s+l&#65533;&#65533;'b@&#65533;&#65533;&#65533;'.t(r&#65533;&#65533;&#65533;&#65533;'-&#65533;&#65533;&#65533;&#65533;&#65533;B&#65533;J&#65533;&#65533;2&#65533;GC&#65533;!&#65533;pf&#65533;&#65533;&#65533;Pdx&#65533;&#65533;Z"R9&#65533;&#65533;3&#65533;&#65533;w&#560;!&#65533;&#65533;ATw&#65533;Ky&#654;&#65533;B&#65533;Vd&#65533;8&#65533;/V&#65533;:&#65533;&#65533;b&#1158;&#65533;&#65533;\'I&#782;&#65533;&#65533;"&#65533;&#65533;5&#65533;!y&#65533;&#517;zP&#65533;&#1666;S&#65533;&#65533;&#284;!>&#65533;;&#65533;/kC&#65533;&#65533;&#65533;F&#65533;&#65533;&#65533;W"#&#65533;&#65533;&#65533;&#65533;WQ4Pc~S/&#65533;#&#65533;&#1672;	U&#65533;&#65533;&#65533;&#1316;D	&#65533;Cr&#65533;&#65533; &#65533;_7&#65533;&#65533;H&#65533;&#65533;&#65533;+&#65533;k&#65533;&#65533;&#65533;
&#65533;:&#65533;=&#65533;Tfp8&#65533;&#65533;@&#65533;&#65533;&#65533;ee~&#65533;Oi>v&#65533;&#65533;m&#65533;>{HF&#65533;b&#65533;?&#65533;myQ&#65533;MH&#65533;&#65533;pl+&#65533;|&#982;&#65533;7&#65533;&#65533;ThG&#65533;&#1508;F7&#65533;&#65533;&#65533;m{+!&#65533;&#65533;&#65533;&#65533;&#65533;&#65533;&#65533;&#65533;&#65533;&#65533;D<&#65533;&#65533;X&#65533;#"	H&#65533;U&#65533;&#65533;8&#65533;*E&#65533;&#65533;&#65533;&#65533;&#65533;&#65533;&#65533;&#65533;>&#65533;&#65533;?&#65533;C&#65533;&#65533;&#65533;;&#65533;A6o&#65533;&#65533; &#65533;V&#65533;C&#65533;-$u&#65533;&#65533;A^&&#65533;&#65533;&#65533;-q&#65533;*&#65533; &#65533;&#65533;Y%1&#65533;&#65533;b&#1387;&#65533;e"&#65533;iX&#65533;b&#65533;&#842;-&#65533;k&#65533;O[&#65533;z&#65533;&#65533;&#65533;&#65533;x_i&#65533;"&#65533;Cdq&#65533;IIc&#65533;p&#65533;&#65533;&#65533;&#65533;&#1639;F&#65533;&#65533;&#65533;&#65533;&#65533;%&#65533;&#65533;&#65533;DD"&#65533;&#65533;&#65533; Z&#65533;&#65533;D&#65533;&#542;&#65533;&#65533;/&#224;&#372;n$&#65533;&#65533;T&#1680;[&#65533;h&#65533;l&#65533;I&#65533;h&#65533;1ha
&#65533;bV&#65533;&#65533;U&#65533;&#65533;&#65533;&#65533;f&#65533;&#65533;&#65533;}&#65533;&#65533;&#65533;&#65533;n';&#65533;&#65533;Pz<&#65533;HC&#65533;Kz*&#65533;&#65533;l~I>P&#65533;h&#65533;4l&#65533;M&#65533;&#65533;:&#65533;&#1194;\;J&#65533;h&&#65533;0&#65533;&#65533;&#65533;_k&#65533;,kI*<PW&#65533;B&#65533;&#65533;&#65533;&#65533;(eV&#65533;tC&#65533;Hc&#570;&#65533;P&#65533;&#65533;&#65533;)T!=&#65533;&#65533;&#65533;&#65533;&#65533;JA
S&#65533;N&#65533;&#65533;,&#65533;xMU&#65533;&#65533;~&#65533;&#65533;L&#65533;&#65533;I&#65533;&#65533;L&#65533;&#65533;phCb&#65533;&#65533;&#1411;&#65533;B&#65533;&#65533;@i&#65533;c&#65533;p"YM8&#65533;/&#65533;<C_x&#65533;9&#65533;r&#65533;&#65533;&#65533;3H0$rn&#65533;C&#65533;&#65533;&#65533;|&#65533;&#65533;&#2025;&#1065;&#65533;&#65533;&#65533;#%&#65533;&#65533;Z&#65533;J&#65533;X&#65533;&#65533; &#65533;&#1245;s&#65533;&#65533;7.!g&&#65533;&#2015;&#65533;G&#65533;&#65533;&#65533;&#65533;R&#65533;&#65533;&#65533;&#776;"&#65533;1s&#65533;&#65533;&#65533;&#65533;`&#337;&#65533;&#65533;&#65533;&#65533;2&#65533;&#65533;&#65533;/8&#65533;&#65533;cFi&#65533;&#65533;&#65533;&&#65533;&#65533;*Wb&#65533;U+_m&#65533;"oH\u&#65533;&#65533;&#65533;s2&#65533;&#65533;&#65533;R&#65533;&#65533;topE&#65533;&#65533;&#65533;&#65533;%&#65533;9	C&#65533;(&#65533;k&#65533;&#65533;&#65533;}&#65533;&#65533;&#65533;(SY84&#65533;+y-&#65533;p&#65533;&#65533;&#65533;Y&#65533;_%&#65533;&#65533;XJ:&#65533;&#65533;5&#65533;&#65533;k&#65533;'&#65533;&#65533;q	j\i3&#65533;&#65533;vy&#65533;&#65533;K&#65533;&#65533;6B&#65533;lh&#65533;W&#65533;s]&#309;&#65533;dtA!&#65533;G&#310;&#65533;X"&#65533;&#65533;<&#65533;ar&#65533;&#65533;`R&#65533;<&#65533; &#65533;?$&#65533;&#65533;&#65533;&#865;&#65533;s &#65533;&#65533;&#65533;&#65533;&#65533;.p&#65533;9e6&#65533;&#65533;&#65533;&#65533;*
&#65533;&#65533;&#65533;&#65533;j&#65533;g@&#65533;k&#466;&#65533;&#1063205;&#65533; &#65533;&#65533;&#65533;>&#65533;&#65533;&#65533;M {SD&#65533;`^&#65533;&#65533;m<&#65533;`&#65533;@,~&#65533;&#1331;i&#65533;&#65533;G&#65533;Ax&#65533;-&#65533;THC&#65533;&#65533;N&#65533;m=S&#65533;B^&#65533;&#65533;&#65533;4=w(&#65533;)#&#65533;RJ"0&#65533;ep&#65533;P&#65533;&#65533;`.&#65533;n&#65533;x&#65533;&#65533;&#65533;Td&#65533;l>|G-5&#65533;&#65533;$h&#65533;W&#65533;&#65533;tj&#65533;&#65533;&#65533;S&#627;!&#65533;
>&#65533;E&#65533;&#65533;c&#65533;&#65533;k^&#468;&#65533;m&#65533;U&#65533;1&#65533;&#65533;/&#65533;&#65533;&#65533;
&#65533;L&#65533;&#65533;&#65533;X^X&#65533;&#65533;&#65533;&#65533;&#65533;&#65533;A4&#65533;&#65533;p&#65533;d&#65533;&#65533;&#65533;&#65533;&#65533;&#65533;&#65533;&#65533;(&#65533;*H&#65533;	NP`&#65533;&#65533;N
&#65533;_|&#65533;&#65533;\&#65533;H~&#974;&#65533;LI&#65533;&#65533;Z%&#65533;&#65533;0;2&#65533;&#65533;&#65533;o&#65533;4(&#65533;&#65533;&#65533;&#65533;&#65533;-hC&#65533;W8#&#65533;&#65533;&#65533;Y&#65533;&#65533; 
&#65533;`
&#65533;&#65533;	&#65533; 	&#65533;&#65533;	HM&#65533;N&#65533;CI&#65533;&#65533;N&#65533;&#65533;
&#65533;&#65533;	D0I&#65533;&#65533;s&&#65533;2D)&#65533;&#65533;&#65533;i{b&#65533;8$&#65533;&#65533;e7:&#65533;V&#65533;&#65533;&#65533;&#65533;&#65533;&#486;&#65533;:N&#65533;&#65533;&#65533;&#65533;36&#65533;&#65533;&#65533;c&#65533;&#592;&#65533;I&#65533;&#65533;&#65533;\h&#65533;~:M3r&#65533;m:&#65533; >:c&#65533;&#65533;&#65533;|th*&#65533;"RF)&#65533;&#65533;&#65533;&#65533;&#65533;r&#65533;&#65533;&#65533;I<&#65533;c<<C&#65533;Hz&#65533;&#65533;.&#65533;&#65533;&#65533;l&#65533;&#65533;&#65533;Xh(&#65533;&#65533;	&#65533;&#65533;&#65533;&#65533;&#65533;&#65533;&#65533;Mjp	&#65533;@&#65533;*8B2&#65533;b_&#65533;&#65533;&&#65533;&#65533;&#65533;&#65533;&#65533;WX&#65533;|d&#65533;&#65533;&#65533;K$4&#65533;*&#65533;2>n&#1898;,&#65533;&#65533;&#65533;&#65533;Dn
&#65533;&#65533;>&#65533;&#65533;&#65533;*&#65533;&#65533;-XF&#65533;BJc&#65533;C&#65533;&#65533;&#65533;&#65533;@&#65533;&#370;y$&#65533;&#65533;&#65533;&#65533;tT'H&#65533;/^&#65533;4*&#65533;#Ni&#65533;&#65533;d&#65533;&#65533;D&#65533;g&#1496;&#65533;&#65533;&#65533;&#65533;&#65533;At&#65533;&#65533;cm~&#65533; !&#65533; &#65533;&#65533;b%h&#65533;%&#65533;&#65533;&#65533;y&#65533;&#65533;&#65533;`F&#1024;K&#1295;\&#65533;&#65533;;&#65533;&#65533;&#162;dLj&#65533;b&#65533;2&#65533;!&#65533; &#65533;&#65533;&#65533;&#65533;nf&#65533;fjA&#65533;&#65533;&#65533;&#65533;An`&#65533;d&#65533;&#65533;r &#65533;&#65533;&#65533;g~
&#65533;fe&#1543;+&#65533;&#65533;JKw&#65533;b&#65533;"&#65533;&#65533;&#65533;&#65533;&#65533;&#65533;f&#65533;mt'-d&#65533;w&#65533;Gt&#65533;&#65533;7&#65533;'(&#65533;&#65533;d !&#65533;&#65533;&#65533;v&#65533;\NMA:&#65533;#G%&#582;Rv&#65533;&#65533;&#65533;-&#65533;f&#65533;3fc<f&#65533;&#65533;:&#65533;&#65533;&#65533;D&#65533;&#65533;@=&#65533;H:e-K%,[&#65533;&#65533;RbG&#65533;Zc1FC}dl|&#65533;M&#65533;&#65533;s&#65533;&#65533;"6&#65533;>D	'J&#65533;&#65533;'&#65533;&#65533;|&#65533;&#65533;3,&#65533;,Fs&#521;&#65533;&#65533;&#65533;u&#65533;&#65533;&#65533;&#65533;&#65533;`&#65533;&#65533;l&#65533;hT&#65533;%1&#41534;&#675;I&#65533;&#65533;1&#65533;^&#65533;&#65533;&#65533;&#65533;BhO&#65533;h&#65533;zb&#65533;L&#65533; &#65533;&#65533;
&#65533;K&#65533;&#65533;&#65533;M&&#65533;6&#65533;&#65533;\X&#65533;&#65533;&#65533;[&#65533;lq&#65533;&#65533; x&#65533;t &#65533;&#65533;&#65533; 
&#65533;&#65533;&#65533; 
&#65533;&#65533;&#65533;`&#1348;&#65533;xL&#872;@&#65533;&#65533;&#65533;X&#65533;6lC7&#65533;b|(&#65533;8&#65533;5&#65533;e&#65533;&#65533;(w&#65533;3 S*&#65533;3-&#65533;H&#65533;&#65533;$C<&#65533;
&#65533;&#65533;&#65533;&#65533;&#65533;&#65533;&#65533;&#65533;&#65533;&#65533;&#65533; M &#65533;&#65533;%RC&#65533;tS&#65533;&#65533;&#65533;N&#65533;&#65533;&#65533;&#65533;&#512;&#65533;&#65533;$&#65533;"3&#65533;S&#65533;&#65533;&#65533;I&#65533;&#13478;o&#65533;&#65533;lDG&#65533;M&#65533;&#65533;,&#65533;'&#65533;&#65533;5h&#65533;&#65533;B&#65533;1*&#65533;&#65533;&#65533;;&#65533;LN&#65533;&#65533;
Dl&#316;@%&#517;=&#65533;D&#65533;p
&#65533;&#65533;	&#65533;$]&#65533;2&#65533;IV&#65533;&#65533;q&#65533;&#65533;&#43729;\&#65533;&#165;1&#65533;&#65533;g&#65533; &#65533;&#65533;o*&#65533;&#65533;&#65533;&#65533;c&#65533;Z&#65533;&#65533;&#65533;&#65533;aXj}&#65533;.&#65533;&&#65533;Z&#65533;"Q&#65533;i&#65533;&#65533;D&#65533;z&#65533;&#65533;@&#65533;.&#65533;N&#65533;2J/&#65533;!&#65533;&#65533;b&#65533;"&#65533;&#65533;&8f&#65533;&#65533;&&#65533;.&#65533;)&#65533;&#65533;&#1166;&#65533;&#65533;&#65533;E%&#65533; r$/"UI&#65533;vDz&#65533;>Z&#65533;&#1256;nG&#65533;&#65533;&#65533;z%\&#65533;k%ZB&#65533;m}Z&#420;&&&#65533;gP&#65533;m/4&y2&#65533;.2Wu&#65533;f&#65533;Fn&#65533;$&#322;&#65533;>&#59412;&#65533;&#65533;g&#65533;&#65533;&#65533;r&#65533;N&#65533;.&#65533;&#65533;)+&#65533;&#65533;]&#65533;Q&#65533;:!XUq&#65533;&#65533;4>&#65533;#^'?&#65533;@ETB<&#65533;c&#65533;&#65533;NO&#65533;&#1965;&#65533;&#65533;&#65533;P&#65533;qT&#65533;v&#65533;&#65533;&#65533;`&#65533;]&#65533;8&#65533;q<&#65533;&#65533;&#65533;&#65533;&#65533;&#65533;`t&#65533;S&#65533;:4(6	&#65533;r&#314;&#65533;&#65533;&#65533;Z&#65533;b&#65533;*&#65533;&#65533;&#65533;T>&#65533;r&#65533;&#65533;7&#65533;@&#65533;&#65533;z&#65533;&#65533;&#65533;&#65533;:&#65533;&#65533;(&#1927;&#65533;&#65533;&#65533;"&#65533;#&#65533;<&#65533;IuP-&#65533;V$C&#65533;#&#65533;&#65533;&#65533;&#65533;0&#65533;h0&#65533;`'tH\&#943;O&#65533;<I6_PZ&#65533;&#65533;d&#65533; C&#65533;&#65533;$(dB&#65533;&#65533;J&#65533;L&#65533;&#65533;&#65533;&#65533;aMZ&#65533;K#&#65533;&#65533;H&#65533;&#65533;&#65533;&#65533;	&#65533;&#65533;&#65533;&#65533; 
&#65533;&#65533;H&#65533;`
&#1896;P&#65533;d&#65533;>&#65533;<g&#65533;&#65533;&#65533;D&#65533;`&#65533;L&#65533;/^F&#65533;(&#65533;&#65533;:&#65533;&#65533;&#65533;&#65533;&#65533;X&#65533;&#814;CNZ&#65533;n&#65533;O&#65533;^&#65533;&#65533;&#65533;&#65533;&#65533;'F&#65533;#&#65533;&&#65533;J&#65533;$( g!&#65533;&#65533;&#65533;dE&#65533;:&#65533;3&#65533;&#65533;&#65533;cU&#65533;:&#65533;&#65533;A&#65533;=&#65533;'"&#65533;:&#65533;l&#65533;	&#65533;x&#65533;	&#65533;&#65533;	&#65533;&#65533;&#65533;&#65533;H&#65533;&#65533;<&#65533;&#65533;:BWtc7.&#65533;BEP&#65533;&#65533;jo&#65533;&#65533;
j&#65533;	&#65533;@&#65533;@z&#1230;&#65533;4U&#65533;P,iD)(Jp0C&#65533;J&#65533;@:cU&#65533;:~&#65533;&#65533;&#65533;@~&#65533;w&#65533;M5^&#65533;a&#65533;C&#65533;f&#65533;t&#65533;q`&#65533;u&#65533;&#65533;+qf&#65533;a!&#65533;&#65533;&#65533;&#65533;&#65533;&#65533;&#65533;&+U+&#65533;DJ&#65533;&#65533;&#65533;"t&#65533;eP&#65533;>&#65533;&#641;&#65533;&#65533;~&#65533;&#65533;"&#65533;b&#65533;&#65533;&#65533;&#65533;
&#65533;&#65533;GO&#65533;D7mD &#65533;&#65533;T"A&#65533;K&#65533;&#65533;%C&#65533;S&#65533;&#65533;'\e&#65533;&#65533;1&#65533;O&#65533;&#65533;ID&#65533;4 &#65533;P&#65533;&#65533;&#65533;&#65533;`?c&#65533;r&#65533;$&#65533;+pGf&#1070;&#65533;&#65533;8&#65533;&#65533;&#65533;&#65533;b&#65533;2F*&#65533;&#65533;&#65533;&#65533;&#65533;&#65533;&#65533;p&#65533;&#65533;P
&#65533;&#65533;Q&#65533;&#65533;t&#65533;#&#65533;u&#65533;
gRVR&#65533;&#1041;&#65533;C&#65533;5m&#65533;&#65533;&#65533;f(6&#65533;&#65533;@ca&#65533;* &#65533;>&#65533;_&#65533;c&#65533;B&#65533;&#1186;O&#65533;&#65533;L&#65533;0&#65533;e0&#65533;D&#1184;R7j0~9<&#50001;SJ&#65533;&#65533;rX,>V&#65533;)*62&#65533;=&#65533;sH&#65533;P#&#65533;&#65533;`&#65533;,7&#65533;&#65533;r&#65533;b&#65533;F&#65533;&#65533;&#65533;"&#65533;&#65533;&#65533;&#65533;&#65533;c("t|84B&#65533;x&#65533;&#65533;&&#65533;&#65533;&#65533;&#65533;&#65533;y&#65533;l<&#65533;`&#65533;P#0M&#65533;&#65533;&#1664;&#779;&#65533;`
&#65533;&#626;`&#486;$Q&#65533;&#65533;&#65533;n&#65533;V2&#65533;$&#1967;=l&#65533;x&#65533;Z&#1700;.&#65533;%*+Sp&#65533;&#65533;&#65533;0 qCR&#65533;60&#65533;4&#65533;hS&#65533;&#65533;&#65533;&#65533;#&#65533;`&#65533;&#65533;2&#65533;6]&#65533;&#65533;&#276;&#65533;U&#65533;;&#65533;y&#65533;H&#65533;2&#65533;&#65533;&#65533; &#65533;&#65533;7&#65533;&#1249;-	2&#65533;CG&#65533;&#65533;&#65533;OA&#65533;&#65533;&#65533;&#65533;%%&#65533;&#65533;#&#65533;&#65533; H&#65533;@&#65533;V?&#65533;>&#65533;&#65533;&#65533;y1#&#65533;&#207;&#65533;&#65533;T&#65533;L&#65533;L&#190;&#65533;&#65533;&#536;&#65533;&#65533;&#65533;&#65533;&#65533;%&#554;%&#65533;&#65533;&#65533;&#65533;(&#65533;e&#65533;y&#65533;&#65533;"&#65533;w&#65533;&#65533;L&#65533;D&#321;z&#65533;&#65533;B&#65533;&#65533;&#65533;&#65533;&#65533;&#204;&#65533;#t/H&#65533;\&#65533;|^&#1675;Y-&#65533;&#65533;K&#65533;&#65533;JMV&#65533;&#65533;&#65533;&#65533;P&#65533;&#65533;&#65533;XW&#65533;'G&&#65533;a&#65533;B-&#65533;&#65533;&#65533;J
aPZ1&#65533;&#65533;&#65533;&#65533;&#65533;&#65533;&#65533;!j
a^&#65533;X&#65533;&#65533;G&#65533;r&#65533;d&#65533;&#65533;}&#65533;&#65533;&#65533;SE&#65533;|C&#65533;&#65533;-I)&#65533;<$]&#65533;&#65533;&#65533;`TuQ&#65533;.&#1613;t&#65533;H|&#65533;q&#65533;X&#65533;lD2sK&#65533;&#65533;F&#65533;&#65533;&#65533;Pd&#65533;&#302;&#65533;&#65533;&d&#65533;hn:&#65533;j&#65533;&#65533;y*%C&#1580;&#65533;p0&#916;&#65533;&#65533;&#65533;2B#*&#65533;t&#65533;k&#65533; #P&#65533;-&#2044;&#65533;{&#65533;#&#65533;f.&#65533;f&#218;&#65533;&#65533;$&#65533;&#65533;&#65533;e&#65533;$&#65533;p0pd&#65533;/&#65533;b&#65533;"&#1879;&#65533;'&#65533;[$v&#65533;&#65533;&#65533;&#462;&#65533;h&#65533;&#65533;/&#65533;+\&#65533;&#65533;;&#65533; 4i&#65533;c-]&#65533;$Zd&#65533;&#65533;&#65533;=
6&#65533;&#65533;&#226;y&#65533;6&#65533;B&#65533;4&#65533;26&#461;4<&#65533;%&#65533;&#65533;d&#65533;\&#65533;i8&#65533;&#65533;_&#65533;&$>J&#65533;/$.b	KIY&#65533;&#65533;&#65533;IR&#65533;T&#65533;n&#65533;Wh&#65533;&#65533;u&#65533;dT&#65533;&#17834;&#65533;&#65533;&#65533;&#65533;&#65533;&#65533;&#65533;V&#65533;`&#65533;&#65533;&#65533;J&#65533;&#65533;G&#65533;&#65533;&#65533;&#65533;R1t&#65533;&#65533;&#65533;/&#65533;C&#65533;d&#65533;&#65533;d#V&#65533;&#65533;$&#65533;&#208;&#65533;&#524;&#65533;&#208;
&#65533;t&#65533; &#65533;&#65533;XN4&#65533;xI&#65533;&#65533;&#65533;&#65533;%&#65533;ep0&#65533;=7*&#65533;2&#65533;`&#65533;		&#65533;,&#65533;/&#65533;acWPKc4X&#65533;&#65533;C&#65533;8#~h8f$5&#65533;M]&#65533;&#65533;&#65533;?&#65533;&#1184;B&#65533;&#65533;
FE-&#65533;&#65533;&#65533;&#1199;S&#65533;#J&#65533;&#65533;If&#65533;:&#65533;\&#527;F&#65533; &#65533;&#65533;&#65533;&#65533;&#65533;z`&#65533;3&#65533;dx&#65533;&#65533;&#65533;P
	&#65533;)&#65533;&#65533;&#65533;8o&#65533;&#65533;C&#65533;2#&#65533;&#65533;&#65533;&#65533;(&#65533;&#65533;&#65533;&#65533;&#65533;&#65533;&#65533;I&#65533;%&#400;\F&#311;&#7642;(l&#142;&#851;P#t&#65533;Qn&#65533;b&#65533;&#65533;&#65533;&#16910;&#65533;`&#65533;&#65533;&#65533;a?N&#65533;"&#65533;FQ&#196;L&#65533;&#65533;ujv&#65533;x}&#65533;&#65533;MBG(&#65533;&#65533;&#65533;^
$9&#65533;&#65533;~b#q\q@J&#65533;B&#65533;&#65533;&#65533;&#65533;O&#65533;4E&#65533;&#701;&#1833;7&#65533;gp&#65533;m&#65533;k&#65533;&#65533; y&#65533;#"&#987;&#65533;&#65533;b&#65533;&#65533;"&#7294;&#65533;r+&#65533;&#65533;B9&#65533;&#65533;i&#65533;&#65533;&#65533;0&#65533;.&#65533;aB*&#65533;&#65533;C&#65533;.&#65533;U%&#65533;&#1703;&#65533;@&#65533;sH&#65533;&#65533;&#65533;`{&#65533;&#65533;&#65533;&#65533;&#65533;-&#753;bc&#65533;""&#65533;&#65533; 9E&#65533;E6p&#1456;&#65533;)s&#65533;&#65533;&#65533;6&#65533;3RE&#65533;&#65533;&#65533;/&#65533;B3&#65533;&#65533;@&#65533;97&#65533;=&#65533;l&#65533;&#65533;L&#65533;&#65533;$&#65533;O&#1506;&#4296;Z&#65533;&#65533;&#65533;&#65533;&#65533;&#65533;4&#65533;&#65533;1}&#1237;&#140;-FK&#65533;&#65533;&#348;&#65533;&#65533;[&#65533;&#65533;&#65533;,&#65533;]&#65533;&#65533;&#65533;&#65533; 	&#65533;&#65533;&#65533;V&#65533;6m&#65533;&#65533;&#65533;&#65533;&#65533;&#65533;/&#65533;z,G&#65533;;&#65533;&#65533;TX&#65533;&#65533;&#65533;&#65533;
&#65533;&#65533;&#65533;v&#19666;&#65533;&#65533;&#65533;'&#65533; &#65533;Z&#65533;&#65533;g&#65533;i#&#65533;&#208;&#65533;&#65533;~S>&#1936;&#65533;ax&#65533;c&#37542;@	&#65533; 	&#65533;%L&#65533;l%&#65533;&#65533;&#65533;i%^b&#65533;&#65533;
&#1828;&#65533;&#1810;&#65533;&#65533;V&#65533; J&#65533;&#65533;=&#65533;k&#65533;6&#1288;&#65533;2&#65533;M&#65533;
h&#65533; "&#65533;&#65533;&#65533;&#1900;Y&#65533;&#65533;@9u&#65533;QcF&#65533;&#65533;.\&#65533;t&#65533;&#65533;&#65533;&#65533;2f&#65533;&#65533;q&#65533;&#65533;F&#65533;8p&#3081;8&#65533;&#65533;:w&#65533;,I2&#65533;;w&#65533;&#1569;c&#65533;&#65533;1d&#540;Q&#65533;&(4=%v	#&#65533;K&#330;_&#260;&#65533;&#65533;&#65533;&#65533;2`&#65533;d&#65533;Zf&#65533;.R&#1124;I&#65533;&#859;&#65533;z&#65533;&#65533;&#1635;GO<i&#65533;&#65533;l8'&#65533;9p&#1980;q&#65533;F&#65533;5j&#1036;&#600;&#65533;&#65533;&#1475;k&#1724;&#65533;&#65533;&#65533;&#65533;4m&#65533;&#65533;&#1542;pa7x&#65533;&#65533;Ecf&#65533;2&#65533;&#856;&#65533;)F&#65533;f&#996;&#65533;x&#65533;&#65533;y&#65533;&#65533;=&#65533;&#65533;&#65533;&#65533;M&#65533;8r&#65533;9&#65533;&#65533;uU&#65533;&#65533;&#65533;s&#65533;'&#65533;&#150;&#1240;9&#65533;&#65533;&#65533;&#65533;^&#65533;h&#65533;R&#65533;&#65533;&#65533;&#65533;&#953;x&#65533;E&#65533;&#65533;-W&#65533;l&#65533;&#65533;&#65533;j&#65533;2&#65533;&#576;&#65533;fL&#65533;&#65533;&#1509;:&#869;:&#65533;/&#65533;&#1248;)#*E0=&#65533;&#65533;C&#65533;&#65533;k&#1559;&#65533;i&#65533;&#65533;A&#65533;&#65533;!V]v=xWP&#65533;E&#65533;\&#65533;&&#65533;B,&#65533;&#65533;a&#65533;{&#65533;&#65533;Gu&#561;rg&#65533;&#65533;&#65533;gg&#65533;&#65533;&#65533;ga|&#65533;Ta&#65533;&#65533;&#65533;y&#65533;&#65533;&#65533;s&#65533;&#65533;&#65533;&#65533;&#65533;[x&#65533;&#65533;?.FGc5&#1604;&#65533;Z#&&&#65533;]3&#65533;AGu&#1044;Gv&#65533;&#65533;rm&#65533;&#65533;}&#65533;&#65533;j&#65533;&#65533;&#65533;&#65533;&#65533;}&#65533;&#65533;&#65533;4&#65533;4 P&#65533;&#65533;&#65533;&#65533;wt&#65533;cm&#65533;~D&#1600;&#65533;&#65533;XZj	fey&#65533;F&#65533;&#65533;&#1802;c(&#65533;h&#65533;&#65533;&#65533;bVd&#65533;&#65533;Y\QEWl&#65533;pOq&#65533;&#65533;bp&#65533;&#65533;pCf&#65533;+&#65533;d&#65533;W&#65533;&#65533;&#65533;&#65533;&#65533;i&#65533;&#65533;SM&#65533;G&#65533;W&#65533;&#65533;h&#65533;&#65533;&#65533;&#65533;Q&#65533;}&#65533;f&#65533;&#65533;jJ&#65533;h&#421;\h&#65533;E&#65533;&#65533;YaETD1Et&#65533;&#65533;&#65533;&#65533;.&#65533;&#65533;&#65533;V&#65533;*&#65533;KU&#65533;&#65533;&#65533;j&#65533;&#65533;k&#65533;&#65533;&#65533;[&#65533;]lp&#65533;Q8&#65533;DT&#65533;*&#65533;v&#65533;+&#65533;<&#65533;&#65533;P&#65533;&#65533;Wd&#65533;&#65533;&#65533;&#65533;&&#65533;{R&#65533;&#65533;^&#65533;&#65533;TVa&#65533;&#65533;o&#65533;&#65533;jrkV<&#65533;D&#65533;NP&#65533;E&#65533;d&#65533;&#65533;l&#65533;&#65533;]&#65533;&#65533;&#65533;&#65533;[l'^&#65533;&#65533;~t&#65533;&#65533;&#65533;&#65533;&#65533;&#65533;GK&#65533;&#65533;F@V&#65533;^_&#65533;E`&#65533;i!&#65533;<Nf&#65533;l&#65533;z&#65533;&#65533;Nd&#65533;KF&#65533;g&#65533;][I
&#65533;&#65533;&#65533;J&#65533;e(&]m&#65533;}N!&#65533;f&#65533;Kn&#65533;(K&#65533;U&#65533;+:&#65533;&#65533;N'&#65533;&#65533;&#65533;&#65533;Bm&#65533;&#65533;w&#65533;h&&#65533;&#65533;!"]b(&#65533;&#65533;w)&#65533;6gm&#65533;`mt&#65533;5G&#65533;u&#65533;Q&#467;w&#65533;&#65533;9Ib&#65533;&#65533;u^&#65533;&#65533;&#65533;&#65533;&#65533;&#65533;EF&#65533;-&#65533;\&#65533;&#927;&#819;&#65533;i&#65533;&#65533;&#65533;&#65533;&#65533;&#65533;iQ*TL!&#65533;SXq&#65533;&#65533;&#65533;&#65533;^&#539;-&#65533;&#65533;rj&#65533;&#65533;EXP&#65533;EWP*&#65533;&#65533;C&#1363;&#65533;@'&#65533;&#65533;&#65533;&#65533;.t&#65533;}U Xt&#65533;s.`a
W&#65533;&#65533;^&#65533;&#65533;&#65533;&#65533;!C&#65533;V&#65533; &#65533;&#65533;&#65533;^&#65533;6[!jR&#65533;&#65533;Z&#65533;B&#65533;&#65533;).t&#65533;m&#65533;P &#65533;%&#65533;[&#65533;&#65533;sx4&#65533;&#65533;o
X&#65533;&#65533;:)&#748;h#d&#65533;B&#65533;@>&#65533;&#65533;&#65533; &#65533;R&#65533;&#65533;&#65533;&#65533; &#65533;&#65533;&#65533;&#65533;P&#65533;&#65533;&#65533;&#65533;&#65533;Kw&#65533;&#65533;&#65533;&#65533;m&#65533;'&#65533;&#65533;&#1864;D2:|&#65533;t&#65533;&#65533;4&#65533;|&#65533;Vf&#65533;]&#65533;2&#65533;&#65533;0HPM&#65533;&#65533;!oG&#65533;&#65533;dK7&#65533;[I,#&#65533;&#65533;e(sK
&#65533;&#65533;p&#65533;&#65533;&#65533;&#65533;Z&#65533;#&#65533;&#65533; J&#65533;%&#65533;U&#65533;&#600;&#65533;&#65533;S&#65533;&#65533; &#65533;&#65533;$&#65533;+&#65533;A&#65533;R&#65533;ev&#807;A&#65533;h&#65533;&#65533;`p&#65533;H&#33943;%&#65533;!ZO&#65533;%E&#65533;Jpe&#65533;&#65533;&#65533;&#65533;&#65533;&#65533;i&#65533;U`&#65533;&#65533;&#65533;&#65533;&#65533;P=g&#1634;Oxc&#65533;PYOx&#65533;&#65533;&#1031;&#65533;&#65533;&#65533;&#65533; &#65533;P&#65533;/[b&#65533; %q&#65533;&#65533;&&#65533;3&#65533;M .&#65533;x&#65533;&#65533;"&#65533;&#65533;h&#65533;&#65533;&#65533;H$*S)&#65533;C?&#209;&#65533;\&#65533;{&#65533;&#65533;_&#65533;&#65533;
7=&#65533;P&#65533;&#65533;&#65533;&#452753;&#65533;i$Y&#65533;C&#65533;&#65533;?&#65533;&#65533;&&#65533;S&#65533;<B"!2&z&#65533;&#65533;&#65533;&#65533;&#65533;P&#65533;\&#65533;Z
'4LR0&#65533;Aa&#65533;&#65533;(&#65533;i&#65533;
&#65533;M&#65533;&#65533;_]*y&#65533;$&#65533;7&#1621;*&#65533;&#65533;&#65533;&#65533;&#65533;H%&#65533;ldx/&#65533;	v&#65533;&#65533;&#65533;II&#65533;#~&#65533;CM&#65533;&#65533;&#65533; AYZ&#65533;]G&#65533;&#1796;&#65533;}B#&#65533;tG&#65533;&#65533;eK&#65533;&#65533;Y&#65533;&#65533;(&#65533;&#65533;$x&#65533;&#65533;&#65533;s&#65533;>&$.b&#65533;R&#65533;t&#1490;&#65533;&#65533;&#65533;r&#65533;&#65533;/&#65533;&#344;"&#2004;&#65533;&#65533;&#65533;M&#65533;&#65533;+#&#65533;
p&#65533; &#65533;&#65533;&#65533;&#65533;<&#65533;&#65533;f8&#65533;&#65533;&#65533;&#813;&#65533;sO&#65533;&#65533;&#65533;&#1930;F&#65533;)9&#65533;&#65533;&#669;&#65533;!0=&#65533;&#65533;&#65533;c&#65533;&#65533;&#65533;&#65533;&#65533;&#65533;g&#682;]C&#1824;&#65533;&#2012;&#65533;&#65533;&#65533;,&#65533;&#65533;Ev&#65533;&#65533;C&#65533;&#65533;r$-U"H&#590;&#65533; 'H&#65533;{&#65533;&#1294;i3&#65533;1&#65533;&#65533;&#65533;Z/&#65533;o&#65533;&#65533;g@,LdV&#65533;I&#65533;&#65533;&#65533;&#65533;&#65533;&4&#65533;YQ&#65533;I&#65533;&#65533;76v&#65533;C&#65533;&#65533;P+4a	O&#65533;`&#65533;&#65533;i94 bj]9&#65533;5|&5&#65533;&#65533;&#1824;7&#65533;&#65533;.&pbZT&#65533;&#65533;W&#65533;&#65533;0l&#65533;	i&#403;&#65533;|&#65533;S &#65533;&#65533; 6!
&#65533;&#65533;&#65533;J&#365;qF&#65533;	&#65533;&#65533;/&#65533;&#65533;&#65533;TC&#65533;L&#65533;+&#65533;@/iP&#65533;y0&#65533;QmU&#65533;&#65533;&#65533;&#726;j&#65533;&#65533;&&#65533;&#65533;&#65533;Y
&#65533;b&#65533;a^&#65533;]&#65533;&#65533;!&#65533;\0&#65533;A&#65533;`EN$&#65533;&#65533;(TA
&#65533;f&#65533;N&#65533;-n&#65533;&#65533;:&#1569;H&#748692;&#65533;\&#65533;^ifU&#65533;&#65533;&#65533;W-&#65533;>&#65533;&#65533;t&#65533;&#1317;.l&#65533;'qa&#65533;&#65533;6&#65533;qy&#65533;&#65533;&#65533;q&#65533;@&#65533;&#65533;1e7&#65533;&#1844;&#65533;&#65533;&#65533;g&#65533;t&#65533;iA&#65533;K
&#65533;@8&#65533;&#1542;&#65533;&#65533;&#65533;s!U&#65533;&#65533;&#65533;Q&#65533;s&#65533;}T&#65533;&#65533;&#65533;&#65533;&#65533;kpM&#65533;&#65533;&#65533;2Kl&#65533;&#65533;&#65533;&#65533;(&#65533;&#65533;&#246;&#849;Qa&#65533;c&#65533;&#65533;2z&#65533;FARf&#65533;&#65533;&#65533;&#65533;T&#65533;&#65533;Q&#65533;&#65533;&#65533;&#65533;&#65533;&#65533;B&#65533;&#65533;d&#65533;&#65533;&#65533;ob&#65533;f{&#65533;&#65533;<&#65533;&#65533;&#65533;\&#65533;;&#65533;&#65533;&#65533;&#65533;8&#65533;&#65533;+&#65533;0 ]&#65533;/*&#65533;Gj3&#65533;:&#65533;&#65533;W&#65533;&#65533;&#65533;I1&#65533;'&#65533;&#65533;W&#65533;}2&#65533;[&#65533;j&#65533;(&#65533;Qp&#65533;*a&#65533;p&#65533;&#65533;x  &#65533;H&#65533;&#1721;&#65533;&#65533;&#65533;,z&#65533;1&#65533;Ab&#65533;@&#65533;&#27911;B&#65533; &#65533;&#65533;&#65533;AT&#65533;b&#65533;&#65533;&#65533;&#65533;T&#65533;n&#65533;&#65533;v&#65533;&#65533;&#65533;&#65533;A-.a&#65533;&#65533;&#1600; =&#65533;D&#65533;&#65533;&#65533;&#191992; I&#65533;*H&#176;+X>EH&#65533;&#65533;	,!iL&#65533;&#65533;@&#65533;g&#65533;&#65533;&#65533;F&#65533;"&#65533;&#65533;&#65533;#&#65533;w&#65533;&#65533;@&#65533;&#65533;8&#65533;&#65533;l/&#65533;&#65533;0&#65533;w0[dd&#65533;&#65533;r&#65533;&#65533;&#65533;&#65533;h,<J1Eo)&#65533;&#65533;&#65533;P&#843;&#65533;*&#65533;&#65533;&#65533;&#65533;&#65533;0&#65533;*&#65533;D&#65533;<&#65533;&#65533;h&#65533;&#65533;~ &#65533;#`R&#65533;&#65533;&#65533;-r"&#65533;&#65533;n&#65533;&#65533;(&#65533;&#65533;&#65533;&#65533;%&#65533;&#65533;&#65533;7;&#65533;Q-&#65533;&#65533;wf&#65533;=&#65533;9&#65533;:%{&#65533;&#65533;Q$[&#65533;&#65160;&#65533; ?&#65533;5&#65533;>B&#65533;O>Q0hR&#65533;&#65533;$O v4&#65533;0&#65533;&#448;P0h&#65533;&#65533;&#65533;&#65533;3&#65533;A4&#65533;E[&#65533;b1&#65533;1&#65533;b3&#65533;`&#65533;+&#65533;b\J&#65533;^R&#65533;h&#65533;j&#65533;+,&#65533;&#65533;&#65533;9&#65533;ZPdO&#65533;&#65533;&#65533;v&#65533;L*&#65533;H&#65533;&#65533;O`&#65533;J&#65533;FP%8D&#65533;L%0&#65533;1#&#65533;&#65533;&#65533;&#65533;&#1745;.&#65533;#/&#65533;M&#65533;&#65533;G+&#65533;pH&#65533;&#65533;qM&#65533;1&#65533;6eMPD d1 s&#65533;U&#65533;&#1602;J&#65533;7&#65533;&#65533;&#65533;L&#65533;MDEq&#65533;&#65533;'"gT'&#65533;Y&#65533;%Q&#65533;4&#65533;Rf}Dzq%&#65533;&#244;U&#65533;'B
) !6A&#65533;N@1&#433;&#65533;B&#65533;S&#65533;&#65533;YbR &#65533;V&#65533;)&#65533;&#65533;&#65533;&#65533;"_ct&#65533;IY&#65533;]&#65533;e&#65533;&#65533;&#65533;5}&#65533;cpLH@&#65533;&#65533;W&#65533;&#65533;&#65533;&#65533;&#523;	q&#65533;5i&#65533;o&#65533;g:|&#4627; =q9g&#65533;:&#65533;vP&#65533;&#65533;M&#65533;$s&#65533;&w%"Y&#65533;Q8&B&#137;-D-&#306;
&#65533;n&#65533;&#65533;&#65533;C&#65533;E3tY&#65533;'Xx`&R#SG&#65533;95K&#65533;&&#65533;'9B&#65533;n"bguf&#65533;x&#65533;^&#65533;&#65533;S&#65533;&#65533;&#65533;B&#65533;r&#65533;&#65533;{&#65533;&#65533;uv&#65533;;RSB^&#65533;c&#65533;&#65533;5i<!)y&#65533;wi#S&#65533;4?&#65533;q
1e&#65533;L&#65533;&#65533;$&#65533;%8v&#65533;&#65533;T|"J"8&#65533;&#65533;svR&#65533;&#65533;B&#65533;,&#65533;&#65533;9(-$&#65533;<&#902;ly&#65533;A&#65533;.&#65533;X&#65533;&#65533;2&#65533;:!7*&#65533;~ Dq8&#65533;&#65533;s&#65533;|&#65533;5,&#65533;_j&#65533;&#65533;&#65533;\I`F&#65533;T&#65533;QO&#65533;&#65533;ci`-&#65533;&#65533;*&#65533;+fP.&#564;H&#65533;&#65533;N;&#65533;lF#&#65533;(m&#65533;&#65533;(&#978;eM&#65533;uAQ &#65533;.Y I&#65533;= C`J@0O0>S PeW&#65533;&#65533;&#65533;&#65533;K&#65533;&#65533;h&#65533;NP3%&#65533;M&#65533;9&#65533;G&#65533;5N&#65533;&#65533;b*&#65533;&#65533;fc&#65533;&#65533;&#392;&#65533;&#65533;HE&#65533;P N&#65533;&#65533;&#65533;9[&#65533;/S&#65533;H&#65533;HP&#65533;S&#65533;&#65533;&#65533;&#65533;R &#65533;Q&#65533;&#65533;-&#65533;&#65533;hL&#65533;&#65533;&#65533;I&#65533;N&#65533;J .&#65533;&#65533;6&#65533;&#65533;R&#65533;&#65533;q-]&#65533;K JK&#65533;&#65533;MP&#65533;N&#65533;&#65533;&#65533;&#65533;&#65533;vF=d&#65533;&#65533;&#65533;x&#65533;i1&#65533;b&#65533;&#65533;I0&#65533;H &#65533;M &#65533;&#65533;X&#65533;-&#65533;s@ &#65533;i&#65533;&#65533;=R0&#65533;Q 5&#65533;&#65533;]vA&#65533;&#65533;&#65533;&#65533;&#1117;&#65533;&#65533;K&#130;8?&#65533;&#65533;9M\;&#65533;'2&#65533;&#65533;9&#65533;&#65533;k`U&#65533;&#65533;&#65533;*C&#65533;/&#65533;*&#1988;*^&#65533;&#65533;L&#65533;&#65533;[&#497;b?1!&#65533;/(xB&#65533;&#65533;lQ57$Y4&#65533;C+}&#65533;%&#65533;g&#65533;<q&#1398;&#65533;&#65533;&#65533;o&#65533;XU&#65533;&#65533;LpD0+Z&#65533;)&#65533;%&#65533;U&#65533;F&#65533;&#65533;W`/f&#65533;&#65533;&#65533;q)Vf&#1350;&#65533;!&#65533;9^1&#65533;&#65533;BS&#65533;cHQ%^R%&#143; &#65533;w[&#65533; )&#65533;&#65533;&#65533;&#65533;"$is&#65533;1)&#65533;E%n&#65533;%CWv&#65533;&#65533;f&#65533;Rt&#65533;& "&#65533;':z`&#65533;qRequU3"2&#65533;#&#65533;!&#753;HRC&#65533;76w&#65533;!&#65533;uU&#65533;&-&#65533;(&#65533;Vf&#65533;&(&#65533; &#662;! &#65533;+&#65533;&#65533;@&#65533;oc&#65533;&#65533;g&#65533;*uG?&#65533;&#65533;L&#1199;&#65533; uSWe7&#65533;D&#65533;;&#65533;&X3&#65533;rp#s&#65533;%JR&#65533;J&#65533;%&#65533;&#65533;N3)&#65533;lsP	&#65533;rB'Di&#65533;3&#65533;QC:]&#65533;&#65533;&#65533;&#65533;%ne&#65533;r&#65533;&#65533;@&#65533;&#65533;&#65533; V&#65533;2&#1459;<&#65533;&#65533;q&#65533;%&#65533;*)\&#65533;c^P&#65533;EZP&#65533;&#65533;(&#65533;&#65533;g^u0&#65533;&#65533;/;&#65533;&#65533;&#65533;&#65533;U&#65533;H &#65533;C]9V&#65533;&#65533;Q<C&#65533;&#65533;eV&#65533;N&#65533;$wr@ZY@DK&#65533;&#65533;QHp/JAi&#65533;=0&#65533;&#63835;P&#65533;DpNp&#65533;&#65533;&#568;@&#65533;DK&#65533;&#65533;<>&#65533;bV&#65533;K&#65533;M&#65533;.&#65533;T&#65533;&#65533;LPP&#65533;:G&#65533;&#65533;v&#65533;&#65533;&#65533;3J&#65533;E BD&#65533;hHPL&#65533;&#65533;P&#65533;&#65533;&#65533;&#704;&#65533;&#312;J&#65533;&#65533;I L`&#65533;&#65533;>O&#65533;&#65533;M&#65533;G@&#65533;NPw&#65533;&#65533;&#65533;<&#65533;&#65533;]@&#65533;I0&#65533;&#65533;&#65533;&#65533;&#65533;H&#65533;&#65533;E8&#65533;&#65533;&#65533;?O&#65533;&#65533;&#65533;{*%&#65533;&#65533;h&#65533;&#65533;&#65533;)_&#65533;&#65533;&#65533;&#65533;&#65533;&#65533;gd&#65533;O&#65533;&#65533;}&#1025;12&#65533;?N&#65533;&#65533;~&#65533;A&#65533;&#655;Q&#65533;Ub{)[qD&#65533;&#65533;x&#65533;&#65533;&#65533;P+bP*&#65533;ea&#65533;]2&#65533;&#173;&#65533;q&#65533;$o#&#65533;1&#65533;&#65533;8&#65533;&#65533;c&#65533;+aYXb&#65533;&#65533;U&#65533;:&#65533;C&#65533;&#65533;{K&#65533;?&#65533;4&#65533;&#65533;x&#1953;&#65533;g&#65533;b[|&#65533;T'&#65533;4dY&#65533;5"&#1429;s&#65533;&#65533;$&#65533;l&#65533;&#65533;qu!SXb^&#65533;&#1685;y&#65533;E/w'&#65533;&#65533;o&#65533;d&#65533;&#65533;&#242;&#65533;U%&#65533;B&#65533;&#1289;\\W1&#65533;&#65533;:h&#65533;&#65533;?&#143;~&#65533;:&#65533;&#65533;x&#65533;3&#65533;
&#65533;#&#65533;&#65533;&#65533;& @''&#65533;G"&#65533;4<&#65533;(Y&#65533;#&#200;&#65533;&#65533;<&#65533;F|&#65533;xMG&#65533;
&#65533;'uXC9w&#65533;\G&#65533;P&#65533;s&#65533;t&#65533;Z&#65533;R5n&#65533;&#65533;7{&#65533;"k&#65533;5d]#A&#65533;E&#65533;#4d|&#65533;&#65533;&#65533;<&#65533;u"-ny&#65533;o&#65533;&#65533;&#65533;l&#65533;P'&#65533;@'s&#65533;ui&#65533;#&#65533;S5&#65533;wp&#65533;2D21&#65533;!2"pW_ &#65533;U&#65533;`&#65533;&#65533;&#65533;&#65533;d^jq&#65533;Yw|&h&#65533;w0&#65533;l&#65533;)v&#65533;e6U&#65533;&#65533;k
&#65533;3ef"&#65533;&#65533;
&#18144;&3&#65533;d&#65533;>H&#65533;M1&#65533;&#65533;&#65533;b@&#1987;&#65533;>He?&#65533;&#65533;&#65533;&#65533;&#65533;>x@&#65533;&#65533;&#65533;&#65533;&#65533;yM&#65533;*&#65533;L&#65533;*&#65533;	0&#65533;&#65533;&#65533;!C/&#65533;N&#1145;?h0&#65533;&#65533;&#65533;VO&#65533;r&#65533;17&#65533;-&#65533;-3L&#65533;&#65533;&#65533;&#65533;jW&#65533;&#65533;&#65533;Y&#65533; &#65533;&#65533;(}M&#65533;&#65533;1&#65533;T&#65533;s&#65533;&#65533;!&#65533;F0C0&#65533;&#65533;b*I{MU&#65533;&#65533;?&#65533;&#65533;d*]/W}&#65533;&#65533;&#65533;/&#65533;&#65533;>&#65533;>&#65533;A1*&#65533;xDO&#65533;&#65533;&#65533;BUf&#65533;_s&#65533;_+&#65533;*F&#65533;&#65533;&#65533;A>&#65533;pQ&#65533;y&#65533;&#65533;[L4&#65533;&#65533;+&#65533;&#65533;&#65533;&#65533;&#65533;&#65533;q&#1669;&#65533;!&#65533;&#65533;&#1561;9&#844;&#65533;$|&#65533;A,RLq2&#773;&#65533;a&#65533;mP-&#65533;&#65533;&#65533;&#65533;y&#65533;&#65533;&#150;* &#65533;&#65533;&#65533;&#65533;L&#1030;&#65533;M&#65533;@&#65533;&#65533;&#65533;/&#1670;&#65533;/&#65533;&#65533;/&#65533;&#65533;9&#65533;&#65533;x,&#65533;\&#65533;&#65533;wd^I&&#65533;*X71&#65533;&#65533;&#1706;G&#65533;%s&#65533;rr&#65533;G*&#65533;R&#65533;&#65533;&#65533;hq$&#428;&#65533;&#65533;&#65533;	+&#65533;$&#65533;A4&#65533;c&#1225;&#65533;LY&#65533;&#65533;Xs&#65533;&#65533;&#65533;Exa&#65533;O&#65533;&#1226;C&#65533;C&#65533;.&#65533;lel&#65533;&#65533;V)&#65533;! &#65533;&#65533;'xS&#65533;X&#65533;t&#65533;(mP&#65533;5&#65533;&#65533;W LY&#1345;&#65533;aRQ:Ww&#65533;g&#65533;&#65533;&#65533;8&#65533;&#65533;&#643;&#65533;u)&#65533;&+&#65533;]&#65533;th&#65533;z&#65533;&#65533;&#65533;&#65533;p&#65533;&#65533;t&#65533;j&#65533;&#65533;&#65533;u&#65533;&#65533;^2w&#65533;&#65533;tT&#65533;h"&#65533;&#65533;|sv`&#65533;n&#65533;&#65533;7&#65533;&#65533;`F&#65533;t&#65533;&#65533;&&#65533;7&#65533;&#874;Rvj&#65533;/*&#65533;&#65533;Rsuv&#65533;;&#65533;&#65533;[7T&#65533;y&#65533;xDm`g&#65533;&#1961;&#65533;&#65533;r*XmB&#65533;&#65533;&#65533;u&#65533;l&#65533;&#65533;h&#65533;,&#65533;#U&#65533;&#65533;&#65533;&#65533;,&#65533;&#65533;U&#65533;B&#65533;&#65533;B&#65533;&#65533;&#65533;&#65533;q0&#65533;$&#65533;&#65533;t&#65533;&#65533;&#65533;&#65533;&#65533;J&#65533;&#65533;&#65533;&#65533;-F->&#65533;0&#65533;&#65533;XAr&#65533;-&#65533;&#65533;&#65533;4&#65533;=Y &#65533;|&#65533;M&#65533;&#65533;&#65533;&#20738;?&#65533;&#65533;)&#65533;&#65533;&#65533;&#65533;1&#65533;]&#65533;&#65533;&#65533;q&#65533;&#65533;&#65533;|*&#65533;&#65533;M;&#65533;U&#65533;1?&#65533;#&#65533;&#65533;u1&#65533;N`&#611;G&#65533;`&#65533;3c&#65533;A&#65533;&#65533;h&#65533;&#65533;d&#65533;2*S&#1856;&#65533;i&#65533;iP&#65533;_&#499;~&#65533;~4&#65533;W&#65533;@&#65533;G&#65533;&#65533;O&#65533;&#65533;3]&#65533;4&#65533;&#65533;sh&#65533;&#65533;_&#65533;F&#2022;$/&#65533;V&#65533;q:*&#65533;&#65533;&#65533;bA&#65533;&#65533;&#227;|G&#65533;_6E"&#65533;&#65533;&#65533;0&#65533;*&#65533;&#65533;@&#65533;EdP&#65533;oF&#65533;&#65533;&#65533;A&#65533;hc+W-E&#65533;\D&#65533;&#65533;Vh&#65533;'&#65533;&#65533;&#65533;&#65533;&#65533;&#1923;&#65533;"T&#65533;&#65533;&#65533;&#65533;&#65533;-&#65533;3#&2&#65533;VIQ&#65533;&#65533;&#1522;(&#65533;&#65533;&#65533;S&#65533;Dn&#65533;;5'Y&#2025;<&#65533;^G'-a2&#65533;&#65533;&#65533;KW&#1986; &#65533;Sn&#65533;&#65533;|&#65533;&#65533;&#65533;u&#65533;&#65533;X&#65533;!&#65533;s']|&#65533;6&#65533;F4&#65533;}08[&#65533;"&#65533;&#65533;&#65533;Pc&#65533;&#65533;;&#65533;V&#65533;&#65533;5&#65533;1F&#65533;v-dB&#65533;"&#65533;&LC&#65533;X^7Q&#65533;&#65533;&#322;Wq&#65533;\&#65533;F&#65533;$^	fn&#65533;&#65533;o&#65533;&y&#65533;	&#65533;d~&#65533;&#65533;&#65533;i&#65533;{^mq^l&#65533;&#65533;Z&#65533;m&#65533;Ae&#65533;&#65533;&#65533;P&#65533;r&#65533;&#773;&#65533;&#65533; |p;&#65533;zH3&#65533;&#65533;&#65533;&#65533;&#65533;&#65533;!&#65533;&#65533;&#65533;j&#65533;%p&#65533;&#65533;Jl P.uaw&#65533;RSu)5&#65533;(	u&#65533;&#513;&#65533;fM&#65533;9w&#65533;&#65533;&#65533;&#1223;&#65533;&#65533;8p&#65533;&#801;c&#65533;;y&#65533;a&#230;&#65533;8&#1128;yc&#1037;:&#65533;0&#65533;&#65533;&#65533;N&#65533;(&#65533;&#65533;)&#65533;F4i&#644;&#65533;&#1605;&#727;0]&#65533;&#65533;C&#65533;&#794;&#65533;j&#652;&#65533;&#65533;&#65533;1^&#65533;l&#65533;%&#593;%O&#65533;X&#65533;&#791;/`&#65533;&#65533;&#14667;&#65533;+S&#65533;HQk&#65533;*&#65533;*Y&#65533;&#65533;9Z&#65533;&#65533;&#65533;W&#65533;p&#65533;&#65533;&#65533;&#65533;2g&#1052;!SXL&#65533;1&#65533;&#1112;V&#65533;&#65533;1`&#65533;&#65533;&#65533;[&#65533;r&#65533;+[&#65533;B.&#65533;&#65533;M4d&#65533;p&#65533;&#65533;eK*j&#65533;\&#65533;"f&#65533;&#65533;|&#65533;Hy&#65533;&#65533;+[dg&#626;E-&#65533;&#65533;P&#65533;&#65533;&#65533;o&#65533;0&#65533;&#332;&#65533;&#65533;&#65533;9&#65533;,h&#65533;&#65533;,A&#65533;&#65533;u*Q&#65533;4Y]&#65533;&#65533;[&#65533;n&#65533;S&#65533;&#65533;I&#65533;$J&#65533;&#1342;]&#65533;&#65533;p+X&#65533;&#1854;R&#65533;&#65533;q.C&#216;M.&#65533;&#65533; &#65533;X&#65533;0&#65533;&#65533;/&#65533;&#65533;&#1579;&#65533;
&#65533;j&#1860;&#65533;i?.&#65533;&#65533;b&#65533;&#65533;&#65533;&#65533;&#65533;&#65533;
#&#65533; CdL&#65533;&#65533;&#65533;0Q&#65533;5&#65533;HE4&#65533;z
&#65533;4&#65533;j&#65533;&#65533;&#65533;&#65533;7rl&#65533;&#65533;x&#65533;&#65533;&#65533;RC&#65533;3(&#65533;&#970;&#65533;&#65533;2&#65533;&#65533;&#65533;.&#65533;MI4fdc&#65533;4&#65533;,&#65533;&#65533;&#812;
&#65533;*#'3&#65533;P&#227;&#65533;4E6@&#65533;8&#65533;Pc/&#65533;&#65533;0&#65533;&#65533;&#65533;&#65533;&#1918;8&#14593;BZ&#65533;&#1598;&#65533;&#65533;
&#65533;&#65533;:#3&#65533;&#65533;J&#65533;)&#65533;+&#907;1&#65533;@j&#65533;3Q$2&#65533;/&#65533;&#65533;&#65533;+&#65533;&#65533;&#65533;?&#65533;&#65533;j&#65533;&#65533;1J&#65533;&#65533;(7&#9219;&#65533;:&#65533;&#65533;&#65533;V-&#1187;&#65533;A9d&#65533;A	@&#65533;h)&#65533;;f&#65533;&#65533;&#65533;&#1064;5&#65533;#&#65533;=&#65533;&#65533;&#65533;A
)&#65533;&#65533;]i&#65533;&#1606;&#65533;DB	&#65533;&#65533;<.&#65533;C?&#65533;&#65533;&#65533;V&#65533;&#65533;&#207;&#65533;&#65533;H&#65533;&#65533;&#65533; 9DF1$?&#65533;p&#65533;&#65533;8&#51253;[At&#65533;&#65533;=&#65533;w\&#65533;^Z&#65533;M&#65533;&#65533;&#65533;c&#65533;=&#65533; &#65533;&#65533;&#38920;&#65533;K*v&#65533;7P&#65533;&#65533;&#65533;&#65533;&#65533;x&#65533;9l&#65533;&#65533;&#65533;&#65533;&#65533;&#65533;&#65533;&#205;4&#65533;'&#65533;&#520;&#65533;&#65533;&#46115;&#65533;&#65533;0#&#65533;;&#65533; &#65533;C
&#65533;U&#65533;CA$En&#65533;5&#65533;&#65533;&#65533;f&#65533;&#65533;&#1608;&#65533;&#65533;&#1876;RY&#65533;&#65533; &#65533;xk&#65533;&#229;Z<0&#65533;1&#65533;&#65533;&#65533;@Y&#65533;&#65533;=1D{&#65533;&#65533;&#65533;&#1364;&#65533;&#205;&#65533;&#1664;C]&#65533;W&#65533;#&#21801;&#65533;&#65533;`&#65533;h&#65533;&#65533;&#65533;@!&#65533;qo}&#65533;&#13249;&#65533;l&#65533;E&#65533;>|%X&#65533;9<&#65533;CU;6&#65533;[&#65533;0c?&#65533;"C&#65533;4&#65533;&#65533;&#65533;&2i&#65533;&#65533;&#65533;&#65533;&#65533;&#65533;{&#65533;4&#65533;l&#65533;&#65533;;&#65533;o&#65533;`&#65533;FP}&#65533;'&#65533;&#65533;&#756;&#65533;&#65533;&#65533;&#65533;*&#65533;
*C-&#65533;&#65533;",&#65533;C6&#65533;7&#65533;&#65533;&#65533;
-&#65533;20&#65533;/|V&#65533;&#65533;8&#1696;T0&#65533;hl&#65533;0&#65533;:&#65533;&#65533;&#65533;&#65533;&#65533;&#65533;&#65533;&#65533;@&#65533;L&#65533;5|&#65533;&#65533;\&#65533; &#65533;&#65533;&#65533;4&#65533;Y&#65533;&#65533;P&#65533;.&#65533;l0PK&#65533;&#65533;&#65533;&#65533;}`&#65533;P&#65533;0&#65533;&#65533;&#65533;)'P&#65533;&#65533;W&#65533;&#65533;&#65533;&T&#65533;-&#65533;y&#65533;&#65533;&#1028;(8p&#65533;k&#65533;M&#65533;&#65533;0&#65533; -&#65533;&#65533;>&#65533;&#65533;L&#65533;&#65533;&#65533;
ai(b!CVW&#65533;I&#65533;#Ac.&#65533;
Y&#65533;K&#65533;"&#65533;&#65533;1FI&#65533;y&#65533;rLh&#65533;;&#65533;&#65533;&#65533;Y&#65533;&#65533;x&#65533;!&#65533; iS&#65533;P&#65533;&#65533;Iw&#65533;&#65533;	&#65533;&#65533;7&#65533;5,&#65533;D*Ub&#65533;p&#65533;6&#65533;I`&#65533;p&#65533;&#65533;&#65533;K;Kg&#65533;'&#65533;$G1#Q&#65533;&#65533;/!&#65533;J&#65533;&#65533;&#65533;&#65533;&#65533;*&#65533;D&#65533;hhL&#65533;&#65533;&#65533;&#306;&#65533;,]a&#65533;&#65533; &#65533;^&#65533;&#65533;&#65533;j&#65533;]@&#65533;BNe2&#65533;)p&#65533;@&#65533;1ud&#65533;,&#1418;&#65533; R&#65533;%&#65533;U&#65533;&#65533;S&#65533;&#65533;$R1&#65533;'^&#65533;R&#65533;&#65533;&#65533;Ed&#65533;lZ&#65533;(&#65533;&#65533;&#65533;a"&#65533;&#65533;&Z&#65533;&#369;<%F&#65533;&#65533;&#65533;&#65533;&#65533;7n&#65533;&#65533; &#65533;C&#65533;&#65533;+k&#65533;!} &#65533;10&#65533;&#65533;A^&#65533;&#65533;&#65533;.&#65533;&#65533;=&#65533;!ZI&#65533;["&#1095;Y&#65533;&#65533;|&#65533;["Q&#65533;&#65533;&#65533;r&#65533;H#&#65533;&#65533;oYM&#65533;"&#858;&#65533;&#65533;]qk&#65533;8&#65533;&#65533;,&#65533;&#65533;&#65533;&#65533;&#65533;8D!p9@&#65533;&#65533;p]&#65533;V&6&#65533;hFtD&#65533;BB&#65533;&#65533;&#65533;
&#65533;&#243;j&#65533;&#65533;E<S&#65533;&#65533;T#	J\B&#65533;(&#65533;&#65533;&#65533;&#65533;&#65533;%VcWY&#65533;p&#65533;&#969;&#65533;&#65533;&#65533;U?%W&#1458;^-k+S&#65533;Z&#65533;z&#65533;gB&#65533;&#65533;&#65533; &#65533;&#65533;&#65533;&#65533;M&#65533;1&#538;&#65533;&#65533;&#65533;&#65533;9;F|J&#65533;~&#178;%c,&#202;&#65533;&#65533;&#65533;&#65533;&#65533;]u &#65533;&#65533;&#65533;&#899;te&#65533;&#65533;XP%*&#65533;&#65533;9e$fJ&#65533;&#65533;RG&#65533;&#65533;e&#65533;H&#65533;>"&#65533;&#65533;&#65533;&#65533;&#65533;s&#65533;b`&#65533;G7PD&&#65533;&#65533;C&#65533;&#65533;)U&#65533;&#65533;#y,&#65533;&#65533;@&#65533;&#65533;G&#65533;t_&#65533; t&#65533;&#65533;lO_0&#212;&#65533;D*$&#65533;OGy	RRe#&#1068;hH&#65533;&#65533;&#65533;P&#65533;&#65533;&#65533;H&#65533;!`&#65533;0<&#65533;&#65533;N&#65533;
&#65533;&#65533;2&#65533;AG*&#65533;oT&#65533;&#65533;p!&#65533;&#65533;T&#65533;&#65533;h&#65533;dJkdcI>C&#65533;&#65533; JPr&#65533;&#65533;p&#65533; )&#65533;rR&#578;&#65533;`<&#65533;E&#65533;-PX&#65533;&#65533;&#65533;&#65533;D&#65533;Lw&#65533;&#65533;(qb&#65533;I-Q'&#65533;&#65533;P&#65533;!&#283;C*&#65533;8e&#65533;Vdd&#65533;x1&#65533;YN~&#65533;&#65533;%&#65533;&#65533;!E&#65533;&#65533;&#65533;&#684;&#65533;&#65533;&#65533;"3)KZr7&#65533;&#65533;&#65533;&#65533;~&#65533;&#65533;&#65533;Y &#65533;1&#65533;&#65533;M%&#65533;R&#65533;&#65533;&#65533;&#65533;&#65533;&#65533;&#65533;F&#65533;q&#65533;+&#65533;V&#65533;&#65533;&#65533;R&#65533;O&#65533;C&#65533;&#65533;&#65533;q&#65533;%&#65533;szS&#65533;&#65533;&#65533;<&#65533;~ j&#65533;&#65533;&#65533;&#65533;&#65533;ux&#65533;&#65533;>D&#65533;&#65533;&#65533;%RT&#65533;"D&#65533;&#65533;!&#65533;&#65533;`&#65533;&#65533;&#65533;y3&#65533;M&#65533; &#65533;&#65533; &#65533;M&#65533;FC&#65533;82&&#65533;&#65533;m&#65533;r<&#65533;&#65533;&#65533;V&#65533;&#65533;&#65533;&#65533;o&#65533;^&#65533;l&&#65533;1I&#65533;&#65533;&#660;&#1108;&#65533;&#65533;
!II&#65533;d{&#65533;XQ&#65533;z&#65533;Z
f1&#65533;&#65533;*&#65533;&#65533;k&#65533;&#65533;0&#65533;Zk[&#1950;U!&#65533;&#65533;=&#65533;&#65533;&#65533;&#65533;&#65533;P&#65533;qQ&#1327;S&#65533;&#65533;,f1&#65533;&#65533;&#65533;$&#65533;+A&#65533;A&#65533;&#65533;b[6&#65533;&#65533;H&#65533;Z8p&#65533;Yx&#65533;&#65533;&#65533;x&#65533;-ChtE&#65533;F&#65533;&#65533;&#65533;R&#65533;&#65533;&#65533;&#65533;&#65533;V&#65533;U&#65533;&#65533;M!h=*&#65533;"0k&#65533;&#65533;&#65533;*&#65533;&#65533;'&#65533;^&#65533;&#65533;&#65533;&#65533;t@&#197;&#65533;{Z&#65533;&#65533;>x_&#65533;&#65533;&#998;&#690;k&#65533;&#65533;;&#65533;L&#65533;&#65533;f&#65533;s&#65533;:k&#65533;&#65533;+|&#65533;U&#65533;/a&#65533;&#65533;&#65533;&#65533;P&#65533;&#65533;\j&#65533;&#65533;&#65533;-&#65533;t&#65533;&#65533;j[&#65533;&#65533;&#65533;&#65533;=<&#65533;&#65533;drpS&#65533;&#65533;%&#65533;&#65533;&#65533;Ut&#65533;&#1590;E&#65533;&#65533;&#65533;&#65533;&#65533;?#	&#65533;&#65533;&#65533;&#65533;e&#65533;&#65533;p&#65533;<&#65533;&#65533;LCp&#65533;`p&#65533;7Dd"&#65533;&#65533;x&-&#65533;{U&#65533;t&#454;"uI&#65533;gB&#65533;&#65533;&#65533;(G&#65533;)&#65533;&#65533;&#65533;&#65533;x&#65533;&#65533;&#65533;&#65533;9?rr/&#65533;EiM(&#65533;&#65533;&#65533;&#1944;&#65533;0&#65533;&#65533;&#65533;I&#65533;&#65533;W&#65533;I&#65533;&#65533;&#65533;mrm&#65533;&#65533;L&#65533;Li
OV&#65533;&#65533;&#65533;&#65533;&#65533;_&#65533;A"Qn'&#65533;&#65533;&#65533;&#65533;&#65533;i]r&#65533;_;&#65533;-&#65533;#&#65533;/l&#65533;_B&#65533;'9_&#65533;_'&#65533;&#65533;&#218;'&#65533;&#65533;&#65533;
&#65533;	:&#65533;&#65533;>&#65533;h,;H&#65533;&#65533;i&#65533;_C<l)&#65533;&#65533;&#1731;Y6&#65533;c/&#65533;H&#65533;&#65533;&#65533;y&#65533;mK,&#65533;&#65533;&#65533;&#65533;&#65533;6&#65533;06&#571;&#65533;p&#65533;2&#65533;",0&#65533;&#532;&#65533;	&#65533;&#65533;5&#65533;&#65533;&#65533;
&#65533;&#65533;&#65533;[&#65533;&#65533;	&#65533;&#65533;&#65533;4Y&#65533;q&#65533;&#65533;&#65533;&#65533;&#65533;o&#65533;&#65533;&#65533;%!	&#65533;&#65533;&#65533;')3&#65533;&#65533;&#1172;&#65533;&#65533;&#65533;&#65533;&#65533;I&#65533;&#65533;c&#65533;[)}:M&#65533;&#65533;$c9&#65533;&#65533;#&#65533;Q:&#65533;+	D&#65533;7&#65533;$&#65533;B &#65533;&#65533;&#65533;&#65533;	&#65533;&#65533;$&&#65533;	&#65533;&#65533;&#65533;
-(&#65533;B&#65533;(p&#65533;B&#65533;1&#65533;&#65533;Nr&#65533;Q&#65533;$&#65533;	 	>&#65533;&#65533;&#65533;&#65533;&#65533;&#65533;.P9'&#65533;&#65533;&#65533;&#65533;+&#65533;&#65533;&#65533;&#65533;&#65533;0&#65533;00&#65533;9b&#65533;6!2&#65533;&#65533;&#65533;&#65533;,&#65533;&#65533;&#65533;X070<&#65533;x&#65533;&#65533;&#65533;&#621;&#65533;&#65533;	&#65533;>&#65533;&#65533;
,&#65533;&#65533;&#65533;&#65533;&#65533;&#65533;~&#65533;&#65533;&#65533;9&#65533;2&#65533;&#473;&#65533;&#65533;7XQ&#65533;q&#65533;&#65533;&#65533;&#65533;&#65533;&#65533;i&#423;&#65533;&#65533;&#65533;9&#65533;3(z3*&#65533;#mi&#65533;&#65533;9&#65533;yA&#65533;&#384;&#65533;=&#65533;&#65533;&#65533;&#65533;&#65533;B&#65533;$&#65533;2&#65533;D&#65533;FCP&#65533;w&#65533;wS&#65533;[i*&#65533;I&#65533;?&#65533;CXGh&#65533;EPw|&#65533;~&#65533;m&#65533;8DP&#65533;D&#65533;+v&#824;&#65533;&#65533;5&#65533;&#520;&#65533;&#65533;8&#65533;p&#65533;yl&#65533;O&#65533;&#65533;q&#65533;:&#65533;V&#65533;&#65533;&#65533;&#65533;&#65533;-7z39X&#65533;&#65533;=&#65533;&#65533;&#65533;&#65533;*(&#65533;i&#65533;@&#65533;&#65533;&#65533;&#65533;&#65533;]&#65533;&#65533;&#65533;i@8P&#65533;0&#65533;$&#65533;>&#65533;&#65533;	&#65533;>&#65533;)&#65533;1D&#1699;&#65533;&#1647;&#65533;&!d&#65533;B&#65533;&#65533;>j1&#65533;&#65533;&#65533;ZC&#65533;&#65533;&#65533;!&#65533;&#65533;&#20525;q&#65533;&#65533;&#65533;%&#65533;&#65533;&#65533;&#65533;Fb&#65533;&#65533;&#65533;H$&#65533;@&#65533;&#65533;p&#65533;+J3&#65533;&#65533;R)&#65533;&#65533;&#65533;&#65533; &#65533;&#65533;&G,&#65533;
9&#65533;&#65533;&#65533;&#65533;&#65533;&#65533;&#65533;;&#65533;:c&#65533;&#1178;&#65533;j&#65533;3 &#65533;?r&#65533;&#65533;&#65533;&#65533;Vi&#594;&#65533;&#65533;+;s&#65533;A&#65533;A&#65533;&#65533;&#65533;43&#65533;&#65533;*&#65533;:&#65533;&#65533;l&#65533;&#65533;`&#65533;6&#65533;XM &#65533;k&#65533;2qy&#65533;}&#65533;&#65533;&#65533;&#151;&#985;%6`$/ &#65533;&#65533;51&#65533;&#65533;&#65533;a2&#65533;&#65533;(@&#65533; &#65533;&#65533;%&#65533;&#65533;x&#65533;&#65533;Ii>&#65533;q&#65533;&#65533;iP&#65533;&#65533;&#65533;p3"&#65533;&#65533;&#65533;r&#65533;&#65533;&#65533;&#65533;&#65533;&#65533;A&#65533;&#65533;cr
O&#65533;F&#65533;&#65533;&#65533;

I&#65533;&#65533;&#65533;&#65533;C&#65533;E&#65533;E&#65533;&#65533;i9&#65533;&#65533;+&#65533;&#65533;&#65533;:B&#65533;&#65533;&#65533;k&#65533;+&#65533;&#65533;<&#65533;I&#65533;:&#65533;<&#65533;&#65533;60&#65533;%)'&#65533;&#65533;3&#65533;&#65533;q"/80&#65533;@&#65533;D&#65533;&#65533;031&#65533;B?P+c&#65533;&#65533;
3&#65533;&#65533;&#65533;&#65533;P(/&#65533;&#65533;1&#65533;&#65533;&&#65533;.&#65533;&#65533;.&#65533;A&#65533;&#65533;N+&#65533; &#65533;&#65533;&#65533;+1&#65533;:&#65533;&#65533;&#65533; 18&#1590;&&#167;xua&#65533;L&#1266;&#65533;i#&#65533;&#65533;&#65533;x&#65533;&#65533;&#65533;"&#65533;&#1452;&#65533;Y!&#65533;&#564;+&#65533;3&#65533;&#65533;&#65533;&#65533;r&#65533;m&#789;&#65533;&#65533;&#65533;&#65533;eYp"GzS&#898;&#65533;&#388;&#65533;&#65533;&#65533;&#65533;	F&#65533;Q<&#65533;&#65533;&#65533;&#65533;&#65533;&#65533;&#65533;jA&#65533;&#65533;&#65533;+C`&#65533;eFX&#65533;T]&#65533;[&#65533;{2FpGp&#1356;&#65533;q7^i&#65533;&#65533;i&#65533;&#65533;j`mFH&#65533;zGv&#1145;Q&#65533;&#65533;r&#65533;]&#65533;7j&#65533;z:&#65533;&#346;&#65533;&#65533;1;&#65533;	&#65533;8&#65533;&#65533;&#65533;&#65533;&#65533;hI&#65533;&#65533;7&#65533;s-]&#65533;eQ&#65533;&#65533;&#65533;&#65533;&#65533;&#65533;&#65533;&#65533;&#65533;&#65533;(&#65533;Z&#65533;&#65533;&#65533;&#65533;&#65533;C&#65533;&#65533;2&#65533;&0&#65533;"p,&#65533;&#65533;/'*
&#65533;Y&#65533;F&#65533;&#65533;`&#65533;>z&#65533;Tr&#65533;c&#65533;&#65533;J&#65533;&#65533;&#65533;&#65533;&#65533;	&#65533;(#i&#65533;(&#65533;*&#65533;&#65533;&#65533;&#65533;8&#65533;2&#65533;8A$&#65533;&Q!&#65533;&#65533;&#65533;&#65533;&#65533;x	&#65533;K&#65533;(&#65533;Z&#65533;6	&#65533;$&#65533;&#65533;Q&#65533;&#525;>DI&#65533;&#65533;&#699;&#65533;&#65533;&#65533;12&#65533;&#1467;q&#65533;3&#65533;&#65533;2&#65533;+&#65533;?!A&#65533;&#65533;&#65533;>&#1638;nr&#65533;&#65533;p&#65533;&#65533;&#65533;qC&#65533;
&#65533;&#65533;&#65533;&#65533;7;&#65533;&#65533;&#65533;&#65533;&#65533;	&#65533;Z&#65533;XY8&#65533;T&#65533;&#65533;&#65533;cT,K&#65533;m&#65533;])&#65533;:xq&#65533;L!	&#65533;&#65533;&#65533;]&#65533;(6 &#65533;&#65533;[&#65533;!&#65533;&#65533;$&#65533;&#65533;X&#65533;&#65533;)&#65533;&#65533;=&#65533;&#65533;EBd&#65533;&#65533;&#65533;&#65533;&#65533;&#65533;&#65533;1<&#65533;&#65533;1&#65533;&#65533;&#65533;&#683;&#65533;&#1692;&#65533;&#1115;&#65533;pO&*&#65533;&#65533;&#1181;3 &#65533;%SL&#65533;`/P&#65533;&#44578;&#65533;U}H&#65533;rH`&#65533;CP&#65533;&#65533;&#65533;k\&#65533;&#65533;&#65533;&#65533;\a&#65533;&#65533;)&#65533;&#65533;(@&#65533;&#65533;&#65533;&#65533;&#65533;&#65533;&#65533;&#65533;U&#1115;4&#1026;.x&#65533;l&#65533;Hr&#65533;&#65533;3m&#65533;i&#65533;q&#65533;5&#65533;&#65533;:&#65533;&#65533;&#65533;50"<	c4&#65533;&#65533;&#65533;V+;]w&#65533;&#1822;&#65533;c&#65533;&#65533; &#1993;87&#65533;3)&#65533;&#997;&#65533;"3&#65533;&#65533;	&#65533;45HS&#65533;&#65533;&#65533;&#65533;9&#65533;Sl&#65533;1&#65533;a&#65533;aC&#65533;&#65533;H&#65533;&#65533;6&#597;&#65533;&#65533;&#1544;-6&#65533;(&#65533;&#65533;&#65533;&#65533;&#65533;&#65533;>&#65533;&#65533;&#65533;A+&#65533;i&#65533;p}&#65533;9&#65533;&#65533;&#65533;&#65533;&#65533;&#65533;&#65533;&#65533;,&#65533;1&#65533;&#65533;U&#65533;&#65533;&#65533;4:8,&#65533;&#65533;&#65533;&#65533;&#65533;&#65533;5&#65533;3;&#1046;|&#65533;^U&#65533;B&#65533;&#65533;GVM&#65533;U=9&#65533;&#21888;Jo)&#65533;Y&#65533;&#65533;4Qg&#65533;nL&#65533;`]^iI&#65533;&#65533;&#747;&#65533;&#65533;&#65533;&#65533;&#65533;E&#65533;&#65533;M&#65533;&#65533;L&#65533;&#65533;D&#65533;+&#1858;M&#65533;&#65533;&#65533;:&#65533; &#65533;Pb&#65533;1&#65533;&#1193;&#585;d&#65533;&#65533;&#65533;&#65533;&#605;&#65533;&#65533;9B,&#65533;&#65533;7&#65533; *4]	}&#65533; .&#65533;&#65533;k&#65533;c5sOb2&#65533;+&#65533;&#65533;!`\U&#65533;&#65533;	&#65533;&#65533;Jd&#1213;12%&#65533;4&#65533;&#31945;&#65533;;`ZV&#65533;&#65533;&#65533;=j"/&#65533;&#65533;H&#65533;>&#65533;&#65533;E&#65533;X
/&#65533;=	I&#65533;`&#65533;&#869;&#65533;%a0:&#65533;&#65533;&#65533;<
&#65533;B$D&#146;)&#65533;&#65533;&#65533;&#659;2&#65533;&#65533;&#65533;&#744;&#65533;&#65533;'H#`/h;&#65533;&#65533;&#65533;&S&#65533;&#65533;
W&#65533;Y&#65533;J&#65533;8P&#65533;s&#65533;&#65533;&#1681;H&#65533;M^h&#65533;9?&#65533;2&#65533;&#65533;Z&#65533;:H(]&#65533;8&#65533;@&#636532;F&#825;F&#65533;S)]&#65533;,&#65533;IC&#65533;>&#36618;0h&#65533;+E&#65533;hHb&#65533;&#65533;9&#65533;&#173;F&#578;&#65533;;A&#65533;5&#65533;&#65533;&#65533;	,&#65533;qTp&#65533;&#65533; _ie&#65533;&#65533;,&#65533;C&#596;&#65533;&#65533;&#65533;R[B&#65533;%&#65533;}&#65533;7&#65533;<&#65533;&#65533;&#65533;s&#65533;e&#65533;&#65533;&#65533;F&#65533;&#65533;+&#65533;&#65533;&#65533;&#65533;&#1424;&#65533;&#65533;&#65533;&#65533;i!&#65533;&#65533;&#65533;&#65533;S&#65533;&#65533;GxG&#65533;&#65533;Gp&#65533;E&#65533;&#523;$j&#65533;&#65533;+F&#65533;5&#65533;/`&#65533;&#603;&#65533;&#65533;&#948;&#65533;HB&#65533;&#65533;&#65533;}&#65533; &#65533;&#65533;{RJ&#65533;&#65533;&#65533;&#65533;A,G&#884;&#65533;&#65533;	[&#65533;&#65533;IA&#65533;Cf&#65533;,&#65533;&#1225;&#549;&#1616;0&#65533;&#65533; &#65533;:e&#65533;bA&#65533;}&#65533;< &#65533;1&#65533;&#65533;1&#65533;&#65533;&#2469;&#65533;	b&&#1998;&#65533;&#65533;?&#65533;&#65533;{&#65533;&#65533;;&#65533;(&#65533;&#65533;+`&#65533;&#65533;&#65533;|&#65533;&#65533;&#65533;&#65533;`&#65533;&#65533;&#65533;&#65533;R&#65533;&#65533;&#65533;&#65533;[t&#65533;&#65533;&#65533;N&#65533;r]&#65533;&#65533;&#65533;&#65533;Q@=b*&#65533;'&#65533;[=&#65533;k&#65533;&WWR&#65533;&#65533;)&#1461;&#65533;'&#65533;&#1204;&#65533;&#65533;&#65533;&#65533;&#65533;	&#65533;&#65533;5&#65533;&#65533;&#65533;&#65533;&#65533;&#65533;&#65533;&#65533;&#65533;{&#65533;L6&#65533;?@&#65533;I&#1028;M&#65533;c&#65533;&#65533;y&#65533;&#65533;&#65533;y%\=(&#65533;&#65533;&#65533;L&#65533;&#65533;&#1646;M&#65533;t&#65533;&#65533;&#65533;&#65533;V&#65533;&#65533;&#65533;&#65533;$&#65533;&#65533;&#751;2 &#65533;- &#65533;5@	&#65533;&#65533;eh&#65533;&#65533;&#65533;mb&#65533;3&#65533;&&#65533; @&#65533;)&#542;&#65533;&#65533;&#65533;&#542;"e&#65533;
&#65533;&#65533;h**Y-&#65533;&#65533;K&#65533;0&#65533;&#65533;&#65533;&#65533;<&#65533;&#65533;-&#65533;&#1329;&#65533;&&#65533;&#65533;(&#65533;9&#65533;&#65533;&#65533;&#65533;&#65533;-6&#65533;63?&#65533;&#656;&#65533;&#65533;!Q&#65533;&#65533;&#65533;f&#65533;&#65533;B&#65533;&#65533;/\Q&#578;0&#65533;B&#65533;&#65533;&0!&#65533;#&#514;=&#65533;$&#65533;a4U^s3&#65533;&#65533;&#1406;&#65533;L&#65533;,&#65533;&#65533;p&#65533;&#65533;T,&#65533;&#65533;&#65533;
=&#65533;<&#65533;v-&#65533;	.&#65533;&#65533;a&#65533;&#65533;&#65533;&#65533;&#65533;&#65533;&#65533;y&#65533;d$&#65533;t&#65533;u&#65533;&#681;&#65533;&#65533;&#65533;&#65533;&#65533;9&#65533;&#65533;9B&#553;ob&#65533;&#65533;mv&#65533;&#65533;&#65533;$&#65533;&#65533;&#65533;&#65533;&#65533;2&#65533;&#65533;&#65533;&#65533;}&#65533;&#65533;&#65533;F&#65533;&#65533;&#65533;&#65533;j&#837;&#65533;&#65533;$&#65533;hQ&#392;&#65533;d&#65533;uAW&#65533;&#65533;&#65533;&#65533;&#65533;]&#65533;&#65533;Y&#65533;y&#65533;&#65533;&#537;&#65533;&#65533;&#65533;&#65533;c&#65533;<7&#65533;&#65533;9&#65533;&#65533;&#65533;h&#65533;&#65533;&#65533;&#65533;M&#65533;&#65533;;&#65533;&#65533;<]&#65533;&#65533;&#65533;&#65533;&#65533;&#65533;<3&#65533;1&#65533; v8&#65533;&#65533;&#65533;9&#65533;{&#65533;&#65533;&#65533;B&#65533;&#65533;&#65533;&#65533;8&#65533;&#65533;&#65533;
&#65533;&#65533;&#65533;&#65533;&#65533;G[&#65533;&#65533;&#65533;:&#65533;J(v)ms&#65533;4[&#65533;&#1563;&#65533;&#65533;\-=&#707;&#65533;<&#65533;&#65533;Jw&#65533;P&#65533;H&#65533;,p&#65533;&#65533;&#65533;Z&#65533;&#65533;2&#65533;&#65533;&#65533;`&#584;v+&#65533;&#65533;a&#65533;&#1814;&#65533;&#65533;:}&#65533;&#65533;&#65533;7X&#65533;&#65533;&#65533;&#65533;&#65533;&#65533;iz&#65533;Z&#65533;
)&#65533;	&#65533;Lg&#65533;&#65533;Urk*&#65533;&#65533;I&#65533;aq,&#65533;&#65533;Y&#65533;&#65533;&#65533;2&#65533;&#65533;`&#65533;9&#65533;su&#65533;A&#65533;&#1293;&#65533;&#65533;pE&#65533;&#65533;+&#65533;<&#65533;&#65533;&#65533;&#1105;&#1456;w&#65533;&#65533;=Q5&#65533;?&#1592;&#65533;&#65533;'&#65533;&#1140;&#65533;&#65533;A@&#65533;&#65533;&#65533;GX?&#65533;&#65533;&#65533;&#65533;&#65533;q&#65533;t&#649;&#65533;	%&#65533;&#593;?&#65533;&#65533; &#58082;&#65533;`&#65533;,&#65533;&#65533;&#65533;&#65533;&#65533;&#65533;&#65533;$&#65533;&#65533;&#65533;&#65533;@&&#65533;&#65533;'&#65533;&#65533;p&#65533;&#65533;&#65533;\&#65533;&#65533;&#65533;K&#65533;&#65533;&#65533;.1&#65533;h&#65533;+`&#65533;&#65533;&#525;&#65533;&#524;&#65533;w F!&#65533;,`* j&#65533;](0&#65533;&#65533;&#65533;f&#1546;
&#65533;`&#65533;)=&#65533;&#65533;&#65533;&#65533;'@$&#65533;&#655;&#65533;p&#65533;"js&#65533;]%&#65533;&#65533;"0&#65533;)R"&#65533;&#65533;E C&#65533;]&#65533;@&#16517;J&#65533;-&#65533;&#65533;&#65533;qK&#65533;)X&#65533;\&#65533;"r&#65533;&#65533;&E&#65533;&#65533;&#65533;$&#65533;&#65533;(Q&#65533;8i&#65533;&#265;&#65533;+^&#132;&#65533;E G&#65533;$).&#65533;re!&#65533;.Ab&#65533;e&#65533;K&#65533;}N&#65533;&#65533;e&#65533;&#65533;1c&#936;Y&#65533;U&#65533;4k&#1588;a#6l&#65533;8t&#65533;&#65533;&#65533;&#199;&#65533;=y&#65533;&#1281;&#65533;&#65533;&#65533;W6i&#924;I&#65533;&#25436;9p&#65533;&#1337;S&#65533;&#65533;&#65533;o&#65533;&#65533;I,&#65533;o&#65533;8o&#1568;&#65533;&#65533;/&#65533;&#65533;o&#174;i&#65533;&#65533;&#65533;;|&#65533;&#65533;&#65533;h&#65533;!@{&#44857;k&#65533;^3i4&#65533;=&#65533;&#65533;>&#65533;&#65533;&#65533;7iV&#65533;q&#1273;&#65533;>&#65533;&#65533;M&#65533;&#65533;;v&#65533;&#65533;m#]&#65533;1`&#532;&#65533;&#65533;&#65533;4_&#1784;qcvN&#65533;p.&#65533;)&#65533;&#65533;&#65533;2&#65533;&#65533;*d&#65533;&#65533; ?|l&#65533;~&#65533;&#65533;x&#65533;&#65533;H~b&#65533; &#65533;&#65533;&#65533;l&#65533;&#65533;&#65533; &#65533;Gi&#65533;PX&#65533; &#65533;&#22599;[x8G&#65533;t&#65533;b&#65533;Gs&#65533;&#65533;`v&#65533;A&#65533;{&#65533;qZ&#65533;=7&#65533;`&#65533;&#65533;V&#65533;t&#65533;&#65533;&#65533;r&#65533;&#65533;&#65533;c&#65533;Q&#65533;^fYb_)&#65533;&#65533;V&#65533;&#65533;&#65533;&#65533;&#65533;8Gb<&#65533;XXa2"&#65533;&#65533;&#65533;5'c@&#65533;&#65533;&#65533;&#65533;&#65533;&#65533;FeJ&#65533;&#65533;t4!&#65533; 2&#1989;
r&#65533;bcq&#65533;A&#65533;1
6&#65533;&#65533;t8&#65533;V&#65533;RH!2H!&#65533;0&#65533;H"u"Hn&#65533;&&#1664;&#65533;TH&#65533;|&#65533; 2Hv4bz&#65533;&#65533;V&#65533;s&#262;&#65533;&#65533;&#65533;&#65533;&#65533;g&#65533;&#65533;Wx}&#65533;x&#65533;&#65533;&#65533;&#65533;#&#65533;$B 	&#65533;&#65533;&#65533;&#65533;Gy8g&#65533;m&#65533;1&#65533;s&#65533;&#65533;&#2527;6&#65533;&#65533;&#65533;&#65533;E$^`&#1105;T`&#65533;%&#65533;&#65533;&#1249;&#65533;&#65533;&#65533;&#65533;&#1623;&#65533;&#65533;Zi&#65533;_v&#65533;&#65533;&#65533;r&#65533;&#65533;&#65533; &#65533;$&#65533;PbI%&#65533;rGe&#65533;4`\w&#65533;&#65533;&#65533;&#65533;m&#65533;uc&#65533;4Fcl&#65533;&#65533;[ &#325;b&#65533;!N`p&#65533;&#65533;Y&#65533;&#65533;&#65533;`&#65533;y&#65533;&#65533;!&#65533;RZp&#65533;`t&#65533;ET&#65533;&#65533;l8&#65533;DUWg&#65533;&#65533;W&#65533;dd&#65533;&#65533;u]U&#65533;rWw&#65533;&#65533;Z&#65533;4OWH&#65533;&#65533;D?]&#65533;E&#65533;1M&#65533;W&#65533;&#65533;'t&#65533;	&#65533;^v&&#65533;&#65533;&#65533;jP&#65533;&#65533;TD&#65533;DEe&#65533;&#65533;Z\&#65533;!&#65533;8&#712;%&#65533;OP^y&#65533;S$&#65533;Ci&#65533;Q&#65533;&#65533;Z&#65533;&#65533;*-&#65533;@&#65533;&#65533;!A&#65533;&#65533;IC&#65533;&#65533;s&#65533;&#65533;UH&#65533;R&#65533;&#65533;&#65533;&#65533;<E&#65533;&#65533;&#65533;Sa&#65533;&#65533;T&#65533;&#65533;&#65533;5D&#65533;&#65533;&#65533;&#65533;&#65533;A&#65533;&#65533;&#65533;&#65533;Ycn&#65533;&#65533;&#65533;>B"v&#65533;U)&#65533;mFd&#58293;Y&#65533;":&#65533;&#65533;\&#65533;Q-&#65533;d&#65533;&#65533;n&#65533;h&#65533;a5fPC&#65533;&#65533;P&#65533;&#65533;&#65533;&#65533;8D &#65533;@&&#65533;4&#65533;g=&#65533;QR&#65533;&#65533;&#65533;&#65533;&#65533;Cr`CU&#65533;&#65533;&#65533;y<&#65533;&#1617;&#65533;X&#1308;Zj1mHC&#65533;&#65533;&#65533;&#65533;`D')CW&#65533;&#65533;? &#65533;F+:&#65533;`&#1543;&#65533;&#1825;8&#65533;A&#65533;@E!My&#65533;PAT&#65533;Z&#65533;&#1194;&#65533;&#65533;&#65533;G&#65533;	LZ&#65533;&#65533;&#65533;`1&#65533;~x&#65533;&#65533;&#65533;&#1572;VA&#65533;F,&#65533;u&#65533;L&#65533;-}&#65533;&#65533;>&#65533;(1&#65533;a^(&#65533;&#65533;&#65533;g;&#65533;%&#65533;c
RV&#65533;&#65533;X&#65533;&#65533;&#65533;&#65533;&#65533;&#65533;&#65533;+&#65533;&#65533;0&#65533;&#65533;&#1068;
u&#65533;&#65533;&#65533;I/&#65533;"&#65533;|&#65533;&#65533;3&#65533;&#65533;<b&#65533;&#65533;&#65533;&#65533;B&#65533;<&#65533;&#584;&#65533;&#65533;&#65533;s&#65533;e&#65533;&#65533;&#65533;%/&#65533;&#65533;Z&#65533;&#65533;=R4&#65533;&#65533;&#65533;&#65533;&#65533;@E$B>&#65533;P&#65533;"&#65533;GTJ&#65533;&#65533;&#65533;$'&#65533;&#65533;&#65533;<&#65533;&#65533;&#65533;Y&#65533;#a&#65533;&#65533;14&#65533;WsL&#65533;&#65533;&#65533;|f	,D &#65533;%&#65533;C&#65533;&#65533;@&#65533;&#65533;&#33095;@H&#65533;&#65533;&#65533;$&#65533;&#65533;&#65533; b&#65533;h&#65533;"&#936;&#65533;&#1036;F&#65533; &#65533;q`9:&#65533;&#65533;<&#65533;&#65533;i%&#65533;nX&#766;p&#65533;7e	Lt&#65533;&#65533;&#65533; 1&#65533;&#65533;,e&#65533;&#65533;&#65533;&#1543;&#65533;&#1168;&#65533;$&#65533;$&#65533;&#65533;+B&#65533;&#65533;D# 1	H0&#65533;&#65533;&#65533;&#65533;&#65533;b&#1251;&#65533;&#22772;T&#65533;`z&#65533;&#65533;h(9s`&#65533;\&#65533;3&#65533;&#65533;gbjP&#65533;&#65533;&#65533;d&#65533;&#414038;?b&#65533;&#65533;X&#35210;&#65533;&#65533;&#65533;&#65533;&#65533;H&#65533;&#65533;&#1385;e&#65533;2}&#65533;X&#65533;&#549242;OMj]*&#65533;&#65533;-P&#65533;&&#65533;B&#65533;&#65533;&#65533;&#65533;;&#65533; C&#1924;h&#65533;&#65533;&#65533;_v&#65533;5#i&#65533;7&#65533;{F&#65533;&#197;+L!tX&#65533;&#65533;&#1724;jY&#65533;&#149;
/&#65533;&#65533;:&#65533;&#65533;(L!Z&#65533;&#65533;&#65533;Db&#65533;&#65533;&#65533;&#65533;F&#65533;&#65533;&#65533;&#65533;b&#65533;5|&#813;Tx&#65533;j+,&#65533;`&#601;&#65533;Z&#65533;&#65533;&#65533;&#133;Z&#65533;&#65533;f\&#1829;-&#65533;&#65533;&#65533;V&#65533;w&#65533;&#65533;m&#65533;&#65533;&#65533;&#65533;&#65533;&#1450;P&#65533;&#65533;vgo&#65533;#m6(x-&#65533;L&#65533;&#1892;&#65533;&#65533;RX&#65533;|a'&#65533;	C&#65533;T)MI,&#37466;W&#65533;p&#65533;&#65533;]g5&#1226;x&#65533;d&#65533;&#1664;&#65533;@&#65533;9&#65533;&#65533;&#65533;T&#65533;}E8xls&#65533;sV&#2008;.hT [&#65533;&#65533;&#65533;&#65533;y&#65533;&#65533;&#65533;&#65533;&#65533;*&#65533;]&#65533;n&#65533;XPmp&#65533;&#65533;&&#65533;&#65533;a'&#65533;&#65533;Nf6&#65533;&#199;y50&#65533;y&#65533;&#65533;&#65533;&#65533;EB&#65533;|&#65533;&#65533;]&#65533;P&#65533;=x&#65533;&#65533;9&#65533;&#65533;#5&#65533;&#65533;F7B&#65533;XJt&#65533;8&#65533;H&#65533;l&#65533;C-&#65533;@&#1328;&#65533;&#65533;}%&#65533;vd%>4&#720;,&#65533;SyxT+3&#65533;HqX&#65533;v&#65533;&#65533;&#65533;&#65533;&#65533;!U&#65533;L&#65533; C<J&#65533;&#65533;&#65533;m&#65533;X&#822;
Ex&#65533;&#65533;G&#65533;s&#65533;7&#65533;Tm &#65533;&#65533;&#65533;c&#65533;&#65533;hH-&#65533;"M &#65533;&#65533;&#65533;2&#65533;5j&#65533;v$5h-&#65533;&#65533;&#65533;96&#65533;&#65533; &#65533;&#65533;&#65533;&#65533;K&#65533;^&#65533;&#65533;#&#65533;&#1109;z&#65533;&#65533;&#65533;(9i vc-&#65533;Z-&#65533;&#65533;&#65533;&#65533;'l.&#65533;&#65533;e&#65533;e,g&#65533;A&#65533;}&#65533;!pY@&#65533;&#65533;(&#65533;+#&#65533;&#65533;&#65533;&#65533;4&#65533;(|n&#43268;&#1304;&#65533;l"4&#65533;(,Yy&#65533;&#65533;&#65533;&#65533;&#65533;&#65533;!5&#65533;&#65533;&#65533;k&#65533;z&#65533;&#65533;&#65533;&#65533;z&#65533;G&#65533;9eK:>&#65533;)&#1059;&#65533;&#1543;a&#65533;&#65533;j&#65533;}&#65533;3h'&#65533;Uz&#65533;#&#65533;Y&#65533;&vO&#65533;&#65533;N&#65533;a&#65533;&#65533;&#65533;3&#65533;${&#65533;&#65533;&#65533;]&#65533;&#65533;&#65533;&#65533;NokZ&#65533;&#65533;&#65533;&#65533;1-,T&#65533;&#955;&#65533;b%&#65533;N&#1340;9&#65533;N&#65533;&#65533;&#65533;&#65533;&#65533;&#65533;&#65533;Y&#65533;$/:&#65533;&#65533;6i&#65533;Q~&#65533;&#65533;;&#65533;&#65533;.&#213;&#65533;&#65533;&#65533;8qlp&#65533;{&#683;W&#65533;*d&#65533;^&#65533;&#65533;,5y&#65533;E&#65533;S-&#65533;&#65533;of*&#65533;&#65533;&#65533;&#65533;&#65533;&#65533;2&#65533;,"&#65533;5&#65533;&#65533;Vh&#65533;J&#65533;&#65533;MSu&#65533;`&#1901;nuI&#65533;&#1772;&#65533;3&#65533;&#65533;<oV&#65533;JzR&#65533;^&#65533;Y&#65533;*;&#65533;3)<:H&#65533;^&#65533;v|&#65533;u&#65533;%@&#65533;&#65533;i2GY&#65533;>&#65533;&#65533;/Iz&#65533;&#65533;R&#65533;&#65533;&#65533;&#65533;,&#65533;>nZ&#65533;T^6tf&#65533;;}&#1166;&#65533;&#65533;&#65533;&#65533;X,M5WsyB~?&#65533;eXmH&#65533;+2&#65533;&#65533;&#65533;<]'+xp&#65533;&#65533;!&#65533;v&#65533;+&#65533;&#65533;&#1262;@&#65533;&#65533;F2&#65533;>9&#65533;&#65533;5&#65533;r&#65533;;&#65533;B#,&#65533;0&#65533;&#212;&#65533;&#65533;&#65533;&#65533;PE&#65533;y&#65533;TATA&#65533;E&#65533;H&#65533;&#65533;&#65533;dUA&#65533;&#65533;&#65533;g&#65533;&#65533;&#65533;&#65533;&#65533;A,&#65533;&#65533;4&#65533;<&#65533;&#65533;Af&#65533;A&#65533;N&#65533;`&#65533;&#65533;e&#65533;Q&#65533;&#331;&#65533;	h&#65533;*U&#65533;&#65533; m&#65533;P1G&#65533;&#65533;"0&#65533;#&#65533;&#644;&#65533;JAI&#65533;R&#65533;&#65533;&#65533;&#65533;&#65533;&#65533;&#65533;&#65533;P&#65533;&#65533;A&#65533;S~D&#65533;&#65533;&#65533;&#65533;&#65533;&#65533;\&#65533;P&#65533;&#65533;&#65533;y&#65533;&#65533; &#65533;F&#65533;&#65533;Lm&#65533;6)&#65533;#&#65533;&#65533;&#65533;&#65533;l!&#65533;t&#65533;9K&#65533;&#65533;&#65533;p&#65533;&#65533;U&#65533;[|&#65533;c&#65533;G&#1501;&#65533;b&#65533;&#65533;&#65533;Y&#65533;&#65533;&#65533;w&#65533;&#65533;"&#65533;"F&#847;&#65533;IU&#65533;Pd _)&#65533;&#65533;'v&#65533;Pb&#65533;&#65533;ZA&#65533;&#65533;&#591;&#65533;,Z*I&#65533;F&#65533;&#65533;4	&#65533;J&#65533;8&#65533;&#65533;&#65533;F&#65533;&#65533;&#65533;pT&#65533;&#1596;X&#1248;&#65533;&#1156;&#65533;oFO&#65533;&#65533;G&#65533; &#65533;&#65533;x&#65533;>!&#65533;&#65533;
&#65533;&#391;&#779;&#65533;$F&#65533;&#65533;c&#65533;&#65533;&#925;&#65533;sL&#65533;&#65533;1&#65533;&#65533;G&#65533;&#65533;&#65533;	&#1062;&#65533;&#65533;-&#65533;d&#65533;	T&#65533; dPa&#65533;Y&#65533;[&#65533;&#65533;&#65533;$&#65533;&#65533;Y!b&#65533;&#65533;&#65533;5G&#65533;&#65533;&#65533;0&#65533;&#65533;AU&#65533;1B&#65533;L&#65533;&#65533;U&#65533;&#65533;&#65533;&#65533;&#65533;h&#65533;"&#65533;&#65533;^&#1307;&#65533;&#65533;S-l&#65533;E&#65533;&#65533;&#65533;&#873;&#65533;&#65533;,&#65533;R)&#65533;=&#1935;&#65533;e&#65533;&#65533;f	&#65533;C\G&#65533;E&#65533;x&#65533;&#65533;0&#65533;wPG&#65533;&#65533;D&#65533;c&#65533;5F&#65533;_&#65533;&#65533;l&#65533;)IrZ;&#65533;&#65533;x&#65533;Y&#65533;&#831;&#65533;&#65533;&#65533;&#65533;Y&#65533;E&#65533;DJ&#65533;&#65533;
"$&#65533;!&#65533;&#1312;f@&#65533;%&#65533;5&#65533;D&#65533;WT&#65533;&#65533;&#65533;Q5E&#1630;&#65533;&#65533;&#65533;p&#1613;&#1896;!,J&#65533;&#65533;i&#65533;&#65533;&#65533;e&#65533;&#65533;&#1050;&#65533;&#65533;`y&#65533;&#65533;d&#65533;&#65533;P&#65533;&#65533;p&#65533;&#65533;q&#65533;Q\&#65533;a~&#65533;&#65533;&#65533;&#65533;t&#65533;]&#65533;&#65533; &#65533;&#65533;&#65533;&#65533;&#65533;L&#65533;fhDfR@g&#65533;A&#65533;&#65533;&#65533;&#65533;&#65533;&#65533;&#65533;&#65533;ye&#65533;&#65533;d&#65533;ud&#65533;&#65533;&#65533;&#65533;D&#65533;.&#65533;	J&#65533;_Ry&#65533;(&#65533;&#65533;MDA&#65533;&#65533;&#65533; &#65533;&#65533;H&#65533;t`m]A&#65533;HA&#65533;f&#65533;&#65533;\&#65533;&#65533;t&#65533;&#320;&#65533;&#65533;Y&#65533;&#65533;Z&#65533;lH&#65533;&#65533;&#65533;|&#65533;&#65533;8&#65533;&#584;&#521;!&#65533;&#65533;"B&#65533;8[&#65533;IH7&#65533;h0
&#65533;&#65533;'>&#65533;&#65533;&#65533;&#65533;b&#65533;&#65533;&#65533;|4&#65533;&#65533;&#65533;&#65533;2!&#65533;&#65533;l&#65533;b&#65533;&#65533;)("&#65533;ut&#65533;&#65533;&#65533;A&#65533;&#65533;i &#65533;&#49216;
&#1359;\&#65533;&#65533;&#65533;bF&#65533;)`&#65533;I&#794;&#269;&#65533;9&#65533;&#65533;YFXt&#65533;&#65533;_p&#65533;&#65533;Y&#65533;$&#65533;r&#65533;&#65533;0&#65533;&#65533;,&#65533;JZ&#65533;&#65533;&#65533;&#65533;&#65533;&#65533;`&#294;E]&#65533;&#232;&#65533;W&#1061;&#65533;&#228;&#65533;V&#65533;&#974;&#65533;&#65533;`&#65533;&#65533;&#65533;&#773;&#1829;w&#65533;&#65533;`&#65533;&#65533;ehF&#65533;&#65533;	y&#65533;&#65533;&#65533;&#65533;&#65533;xOy&#65533;`&#65533;(XlP/&#1161;&#65533;&#65533;&#65533; &#65533;7&#65533;&#1402;&#65533;X&#65533;&#65533;&#65533;&#65533;h&#65533;&#65533;P&#65533;p&#65533;A&#65533;&#65533;&#65533;u&#65533;&#65533;}&#65533;\&#65533; &#65533;&#65533;P&#65533;A_$&#65533;\&#1061;b&#65533;&#65533; Uw&#65533;Em&#65533;]&#65533;&#65533;&#65533;&#65533;&#65533;&#65533;t&#65533;&#65533;4&#65533;f&#65533;"3vS&#65533;&#65533;o&#65533;&#65533;#&#1115;&#65533;&#65533;#Y&#65533;K&#65533;&#65533;&#65533;&#281;&#65533;&#65533;&#65533;&#65533;L&#65533;&#65533;Q5&#1759;&#65533;&#65533;y *&#65533;&#670;&#65533;P&#65533; I[Y&#65533;z`[bc&#65533;&#65533;_&#65533;t=&#65533;&#65533;Ov&#65533;&#65533;c&#65533;DD&#65533;fM&#809;&#65533;*&#65533;&#65533;FM"&#65533;&#65533;i&#65533;&#65533;e)&#65533;V&#65533;&#65533;E&#1394;&#65533; ^&#65533;&#65533;&#65533; DJ&#65533;&#65533;&#65533;&#65533;XJ&#65533;v-&#65533;1}T&#65533;&#65533;&#65533;&#2221;&#65533;Z&#65533;X&#65533;&#544;&hg&#65533;&#65533;aa&#65533;bL&#65533;\|&#65533;&#65533;&#1626;N&#1283;&#65533;&#65533;c&#65533;&#65533;&#65533;^&#65533;&#65533;Q&#65533;t&#65533;&#65533;&#65533;b&#65533;y&#65533;&#65533;b&#65533;w&#65533;Hy&#65533;&#65533;f&#65533;&#65533;x$&#392;&#65533;&#65533;&#65533;x'&#65533;&#65533;&#65533; &#65533;H\A&#65533;ZD$&#65533;&#65533;0czdm&#65533;`&#65533;&#65533;&#65533;i}&#65533;uV&#65533;H&#65533;PLA`S&#65533;&#65533;&#1032;&#65533;&#65533;&#65533;&#1132;&#65533;&#65533;&#65533;&#65533;XA`&#65533;F&#65533;&yh] F&#65533;&#182;&#65533;&#65533;&#65533;R 39&#65533;"&#65533;=&#65533;&#65533;&#65533;Ia&#65533;.&#65533;&#65533;&#65533;Gh&#65533;&#1163;,&#65533;!&#65533;&#65533;&#65533;&#65533;&#65533;nh&#65533;O&#65533;&#65533;&#65533;J&#65533;4&#53682;0J:&#65533;&#65533;&#65533;&#65533;&#65533;m&#65533;&#65533;&#65533;%&#65533;P&#65533;*6&c&#65533;&#65533;&#65533;&#65533;E1u&#65533;a&#65533;i&#65533;&#65533;J&#65533;&#65533;zV}Q&#379;&#65533;&#65533;&#65533;i&#65533;&#65533;&#65533;&&#65533;&#65533;&#584;&#65533;^&#65533;H&#65533;&#65533;nh&#65533;&#331;&#65533;&#65533;&#65533;
&#65533;&#65533;&#65533;cs&#65533;&#65533;:&#65533;{{&#65533;E&#65533;&#65533;K&#65533;B&#65533;&#65533;&#65533;v&#65533;i&#753;&#65533;&#65533;M&#65533;&#65533;&#65533;&#65533;&#336;g&#65533;&#65533;&#65533;&#65533;&#65533;dj&#34481;Kf,/~&#65533;]M&#65533;t{&#65533;c&#65533;E0&#65533;G&#65533;&#65533;fCx0zeW&#1908;&#65533;&#292;&#65533;nZAM&#65533;k&#65533;&#65533;&#65533;&#65533;v&#65533;&#65533;w&#1797;^&#30302;&#65533;&#65533;&#65533;&#1294;&#65533;(E$EQ&#65533;&#65533;w&#65533;D&#65533;&#65533;a}P&#65533; *&#65533;E&#1907;&#65533;&#65533;N&#65533;
X|&#65533;_&#65533;&#65533;&#65533;u|&#65533;&#1149;&#65533;&#65533;&#65533;Fv&#65533;&#65533;N\&#379;Deyiy&#525;&#65533;&#65533;&#65533;&#65533;&#65533;C&#65533;&#65533;&#65533;&#689;&#65533;&#65533;F&#65533;&#65533;t&#65533;&#65533;&#65533;L&#65533;Z&#129;*&#65533;$&#65533;a&#813;&#65533;&#65533;E&#65533;\&#65533;&#65533;&#65533;&#65533;.2&#1228;p]&#65533;E &#65533;&#65533;&#65533;&#65533;&#17162;&#65533;kt&#65533;9=&#65533;&#987;4&#65533;V&#52198;&#65533;pF_&#65533;()&#65533;&#65533;&#65533;nRDFd&&#65533;&#65533;N}&#65533;h,d&#65533;&#65533;&#65533;&#65533;&#1551;ud4H[|&#65533;Y25&#65533;[z`EY&#65533;+&#65533;&#5766;"&#65533;&#65533;"E&#65533;	&#65533; &#65533;FPRM&#65533;&#65533;&#65533;I&#65533;&#65533;M&#65533;&#1805;&#65533;<V&#65533;&#65533;j&#65533;&#65533;&#65533;,A&#65533;D*8&#65533;D,&#65533;,&#65533; Ap`&#65533;&#65533;&#65533;lK&#65533;&#65533;,L{&#65533;&#65533;4h&#65533;v|&#65533;&#1128;&#65533;&#65533;y&#65533;&#65533;&#65533;xE&#65533;&#65533;*}L&#1152;&#65533;&#65533;&#65533;rQ,&#65533;Z-&#65533;&#65533;&#18035;,r0&#65533;&#65533;Gm#&#65533;&#65533;&#65533;&#65533;&#65533;&#65533;[4&#65533;&#65533;L-&#65533;iG&#65533;&#818;&#65533;D&#65533;A!,&#65533;;&#65533;B&#65533;&#65533;&#65533;&#65533;&#65533;G&#65533;&#65533;&#65533;&#1042;poK&#65533;h&#65533;F&#65533;&#1707;&#65533;&#65533;]&#65533;&#65533;&#65533;&#65533;	&#65533;&#65533;&#65533;&#65533;&#1396;&#65533;&#590;r(&#65533;Tqt&#65533;f&#65533;&#65533;4&#65533;&#65533;SJ&#65533;T&#65533;a&#65533;	%&#1311;&#65533;&#65533;Q
b&#65533;&#1506;eHm9@&#65533;Xv&#65533;Py&#65533;e&#65533;&#65533;&#1352;&#65533;W&#65533;rEd&#65533;&#65533;kx&#65533;&#65533;&#65533;&#65533;p&#1680;&#65533;yj&#65533;&#65533;U&#65533;O`&#65533;ly&#65533; _&#65533;p&#65533;&#65533;&#65533;@L&#65533;.&#65533;&#65533;&#65533;D&#65533; &#65533;L&#65533;E&#65533;&#748;&#65533;&#1480;&#65533;<r&#65533;&#65533;&#65533;&#65533;Y&#65533;&#1112;&#65533;&#65533;&#65533;L&#65533;yN&#65533;<O&#65533;&#65533;&#65533;&#65533;x&#65533;&#65533;&#1573;&#65533;&#65533;&#65533;X&#65533;&#65533;e&#65533;]&#65533;h&#65533;&#65533;&#65533;&#65533;h&#65533;&#65533;|&#65533;j&#65533;&#65533;&#1118;&#65533;&#65533;&#65533;Wl&#1486;~&#65533;\b&#65533;&#65533;c&#65533;f+&#65533;fYz=2 &#65533;O.&#65533;&#65533;&#310;&#781;&#65533;&#65533;&#65533;'&#65533;&#65533;&#65533;E&#65533;2^&#65533;&#65533;&#65533;&#1463;&#65533;f&#65533;d&#65533;dI&#65533;&#65533;U&#65533;&#65533;&#65533;&#65533;&#65533;R&#65533;&#482;&#65533;M&#65533;p^&#65533;&#65533;&#65533;&#65533;&#65533;D&#65533;]&#65533;Iu&#65533;&#65533;&#65533;V&#65533;l&#247;&#65533;FYG&#65533;&#65533;\&#65533;"&#454;S}ED&#65533;&#65533;W&#65533;y0&#65533;C&#65533;8&#65533;l&#65533;&#65533;&#684;&#65533;X&#65533;&#1352;&#65533;+d&#1821;&#65533;y v&#65533; =K\TL&#753;&#65533;&#65533;*&#65533;'&#65533;&#65533;h&#65533;&#65533;\&#65533;,&#65533;b&#65533;b&#65533;L&#65533;B&#65533;q&#65533;&#65533;&#65533;R	&#65533;]&#65533;&#65533;&#65533;38,&#65533; JA<IApA&#65533;&#65533;&#65533;e&#65533;&#65533;&#65533;:[E&#65533;&#65533;&#65533;&#65533;&#65533;Al&#65533;zeA&#65533;&#65533;@hA\A&#65533;&#65533;&#65533;&#65533;!&#65533;Z&#65533;=&#65533;v&#65533;A0&#65533;&#65533;9fl&#65533;&#65533;E,&#65533;&#65533;&#65533;)&#65533;&#65533;&#65533;s8X-&#65533;&#65533;9&#65533;&#65533;i&#65533;&#65533;L&#65533;&#65533;&#65533;X&#2012;&#65533;&#65533;&#65533;U^&#65533;&#65533;A&#65533; ,&#65533;&#1746;&#65533;&#65533;S&#65533;&#65533;P&#65533;  .Q&#65533;&#65533;Z&#65533;5&#65533;(s&#65533;&#65533;!]&#65533;H&#65533;&#65533;.&#65533;r&#65533;&#65533;&#65533;&#65533;6>&#65533;d&#65533;6m&#65533;&#65533;hg&#65533;&#65533;$&#65533;4m&#65533;&#65533;,[&#65533;Zi6&#32868;H&#65533;k&#65533;&#65533;@&#65533;&#65533;&#65533;&#65533;K\&#65533;&#65533;&#65533;&#65533;q'&#65533;e/&()&#65533;%(ib&#65533;UGP&#65533;&#65533;&#65533;7&#65533;&#65533;&#65533;&#65533;nPqHt8!&#65533;&#65533;rAdi5W&#65533;vA~&#65533;&#65533;&#65533;T&#65533;Ed+&#65533;	e&#65533;7&#65533;cZ&#65533;&#65533;N&#65533;	&#65533;&#2044;&#65533;&#65533;v&#65533;<HJ&#65533;&#65533;i&#65533;&#65533;v&#65533;&#65533;&#65533;&#65533;&#65533;&#65533;,&#65533;&#65533;:&#65533;]F&#65533;R}u&#65533;o&#65533;&#65533;W]&#65533;j&#65533;&#65533;^P&#65533;&#65533;=O]y&#65533;&#1806;\&#65533;eYsfV}&#65533;Yp&#65533;kp{dYW]&#65533;&#65533;<&#65533;f&#65533;&#65533;&#65533;&#65533;&#65533;6AT:&#65533;P]PU&#65533;&#65533;&#65533;]F*w&#1549;n&#65533;&#65533;&#52218;,&#65533;&#65533;s&#65533;e1&^&#65533;&#65533;Xd&#769;&#65533;KV&#65533;$C&#65533;w&#65533;E&#65533;S}*	P)&#65533;x!jy&#65533; &#65533;&#65533;&#65533;z5&#266;&#65533;L&#65533;ER&#65533;C&#65533;&#65533;h%E&#65533;&#65533;0$&#65533;&#65533;n&#65533;&#65533;&#65533;&#1061;wo&#65533;MRL&#65533;&#65533;U&#65533;E&#65533;,=p&#65533;&#65533;U&#65533;8&#65533;&#65533;E@$&#65533;^?Ah}A&#1233;&#65533;`A&#65533;&#65533;uB&#65533;D&#65533;8h&#65533;8&#65533;&#65533;pA&#65533;EAP&#65533;&#65533;T&#65533;&#65533;A,&#65533;<M D&#65533;%N&#156;&#65533;e&#65533;&#65533;G&#65533;&#65533;q&#65533;f&#65533;4i&#1048;!&#65533;K&#65533;.`&#416;Q&#65533;3hH&#65533;a&#65533;N&#65533;s&#1956;&#65533;&#65533;%&#65533;&#65533;4j&#65533;P$i&#65533;&#65533;&#65533;f&#384;&&#65533;&#65533;gL&#65533;Ys&#65533;&#65533;.^&#420;q&#65533;&#65533;&#65533;.V&#65533;&#65533;Q&#65533;N8o&#65533;&#65533;isF&#65533;-Y&#65533;xSf&#65533;1k&#65533;t&#1650;&#65533;K2g&#65533;&#1328;1Q&#65533;U8s&#65533;&#65533;&#65533;&#65533;&#65533;6X&#65533;h&#65533;&#65533;'&#65533;C&#65533;&#65533;&#65533;&#65533;r:t&#65533;&#265;#'&#65533;&#65533;;z&#65533; &#65533;'&#65533;75I^&#65533;:'&#65533;&#65533;<&#65533;&#65533;T&#65533;&#65533;&&#65533;E3j&#65533;&#817;&#65533;g>{&#65533;&#1849;c&#65533;&#65533;8r&#65533;@4f&#65533;&#65533;.V&#65533;&#65533;&#65533;&#65533;|5;*o&#65533;&#65533;&#65533;&#65533;&#65533;@&#65533;T&#65533;P&#65533;&#53436;"d&#65533;&#65533;&#65533;<w&#65533;&#65533;y&#65533;(O&#65533;`&#65533;&#65533;&#65533;5&#65533;+&#729;3G&#65533;7&#65533;k&#65533;&#65533;&#65533;&#65533;
:&#65533;&#65533;&#65533;&#65533;7&#65533;",%;&#65533;&#65533;p&#65533;9&#65533;0H-&#65533;8*c&#65533;&#65533;hZ&#238;5&#65533;8#'&#65533;&#65533;8&#65533;=9&#65533;&#957;6&#65533;	&#65533;&#65533;&#65533;&#65533;&#65533;&#65533;,&#65533; &#65533;-&#65533;&#65533;*#&#65533;,&#65533;hb&#65533;(&#65533;&#65533;&#65533;*&#65533;8&#65533;&#65533;C&#65533;,&#65533;&#65533;x&#748;&#65533;&#65533; &#65533;.&#65533;&#65533;B&#65533;&#65533;&#65533;8&#65533;&#65533;&#65533;k&#65533;-&#65533;s&#65533;'&#65533;&#65533;&#65533;3&#65533;p&#65533;@&#65533;&#65533;L&#65533;9&#65533;&#65533;&#65533;27^\&#65533;&#65533;&#65533; q&#65533;/&#65533;|r&#65533;&#65533;#7&#65533;&#65533;"2&#65533;X-C&#65533;&#65533;&#65533;H%&#65533;)&#65533;&#65533;&#65533;ZS8&#65533;&#65533;LO4&#65533;R&#65533;&#65533;&#65533;&#65533;&#785;&#65533;&#65533;&#65533;&#65533;&#65533;T&#65533;&#65533;P&#1097;&#65533;xu&#65533;&#65533;$&#65533;t&#1111;&#65533;&#65533;&#65533;F*&#65533;&#65533;&#65533;*t&#65533;B&#65533;/&#65533;"
D&#65533;&#65533;&#65533;&#65533;,&#65533;&#65533;&#65533;	(&#65533;&#65533;b.&#65533;`3"%:&#1631;
&#65533;&#65533;&#65533;&#65533;8M&#65533;&#65533;&#65533;F&#65533;HD6&#65533;&#65533;qF&#65533; C#aA&#65533;I&#65533;A&#65533;Rt&#1076;D&#65533;&#65533;&t%&#65533;w"9Dw&#65533;&#65533;&#65533;&#65533;&#65533;)&#65533;&#65533;Zu"j]&#65533;&#65533;&#65533;a&#65533;&#65533;&#65533;&#65533;5&#65533;&#65533;"&#65533;&#65533;;&#65533;&#65533;C&#65533;&#65533;^5&#65533;T&#65533;tKU&#65533;&#65533;&#65533;I&#65533;&#65533;.zt&#65533;Y&#65533;&#65533;&#1865;&#1536;s28B&#65533;&#65533;-&#65533;&#1538;/&#65533;&#65533;&#65533;6&#65533;&#65533;&#65533;,&#65533;&#65533;B&#65533;T&#65533;%i1&#65533;&#65533;"&#65533;&#264;&#65533;"&#65533;(#&#65533;)&#65533;x&#65533;(&#65533;0&#65533;2&#65533;8B&&#65533;&#65533;&#65533;	+:&#65533;+-&#65533;h&#65533;
3&#65533;$&#65533;&#65533;I&#65533;v&#65533;8&#65533;)&#264;&#65533;2;&#65533;*&#65533;[&#344;&#65533;&#65533;&#65533;&#65533;&#65533;6l&#65533;P44&#65533;&#1160;&#65533;&#65533;9h.&#65533;&#65533;b&#65533;&#1195;Pn#&#65533;&#65533;&#65533;+&#65533;&#65533;&#65533;&#65533;.&#65533;&#65533;&#65533;)&#65533;5&#65533;*&#65533;&#65533;m&#65533;&#65533;&#65533;`i&#65533;0*&#65533;s-&#65533;&#65533;&#65533;J/&#65533;&#588;&#65533;?&#65533;&#65533;6.&#65533;&#65533;5&#65533;hc+6&#1960;&#65533;>&#65533;&#65533;C&#65533;	%&#65533;CN&#65533;&#65533;&#65533;&#1070;7&#65533;X&#65533;&#65533;&#65533;`&#65533;4&#65533;D)7&#65533;&#65533;&#65533;&#65533;:,&#65533;&#65533;&#65533;&#65533;&#65533;&#65533;&#65533;&#65533;n&#58879;&#65533;&#65533;&#65533;7q8&#237;8&#65533;&#65533;:&#65533;&#65533;&#65533;{&#65533;&#65533;&#1237;&#65533;&#65533;&#65533;+u&#65533;y&#65533;B&#65533;&#65533;1&#65533;I&#65533;&#65533;&#65533;?&#65533;A:&#65533;LK&#65533;&#65533;&#65533;&#65533;=&#65533;6t&#65533;C&#65533;&#65533;B&#1124;&#65533;n&#65533;z#&#65533;;&#65533;&#65533;/&#369;&#65533;W&#65533;&#65533;P2&#65533;a&#65533;&#65533;B&#65533;&#65533;p&#65533;.&#65533;&#65533;O&#65533;&#65533;&#65533;&#65533;}&#65533;vIC&#679;&#65533;&#65533;&#65533;.U&#65533;r4&#65533;&#65533;1%)Z&#65533;&#65533;@&#65533;&&#65533;&#65533;tN&#65533;&#65533;&#65533;PG)&#65533;&#65533;
&#65533;&#65533;&#65533;R&#65533; %&#65533;dK9&#65533;V0X54&#65533;J\[&#65533;8&#65533;&#65533;!&#65533;&#65533;T&#65533;|-K!&#65533;6v&#65533;L&#65533;T&#65533;&#65533;=&#65533;&#65533;p&#65533;PC&#65533;t%T&#65533;&#65533;N&#65533;]L`&#65533;Y&#65533;&#65533;_&#65533;&#65533;&#65533;2D[jq&#65533;&#65533;LdT&#65533;K&#65533;&#65533;&#65533;Cd\&#65533;R;&#65533;&#65533;&#65533;%3&#65533;&#65533;&#65533;%H"&#65533;&#65533;&#65533;9&#65533;I&#65533;&#65533;,&#65533;4&#65533;-&#65533;&#65533;&#65533;$&#65533;"&#65533;P&#499;a&#65533;^g&#65533;&#65533;G&#65533;&#65533;&#65533;a&#65533;j-&#65533;&#65533;&#65533;\&#65533;&#65533;}&#65533;&#65533;&#65533;&#1622;&#65533;&#65533;&#65533;RR}&#65533;#&#65533;&#65533;&#65533;&#65533;&#65533;s&#65533;&#65533;&#1856;&#65533;WA&#65533;PmD&#65533;&#65533;JVl&#65533;`B&#65533;rr`S&#65533;&#65533;%&#65533;&#65533;(?$&#65533;KM\&#65533;3&#65533;
{&#65533;&#65533;t&#65533;ia&#65533;SP&#65533;&#65533;5 [Z/D&#65533;&#65533;&#65533;N&#65533;&#65533;.&#65533;&#65533;"8&#65533;;&#65533;&#65533;);a&#65533;&#65533;v &#65533;&#65533;Q&#65533;"e0	&#1588;0&#65533;9$&#65533;c&#65533;&#512;.2X&#65533;
_&#1026;&#65533;&#65533;&#65533;&#65533;]&#65533;pO &#65533;&#65533;&#65533;3x&#65533;
&#65533;&#65533;&#65533; &#65533;mK&#65533;&#65533; Z&#65533;&#65533;$a
a&#65533;&#65533;&#65533;&#65533;&#65533;*&#65533;a:&#65533;&#65533;&#65533;&#65533;@&#65533;1&#65533;&#65533;0Bd&#1824;
&#65533;iqTD&#65533;f
&#65533;&#65533;&#65533;&#65533;(@&#65533;&#65533;6&#65533;v&#65533;&#65533;y`&#65533;&#65533;&#65533;&#65533;5*(i&#65533;Z&#65533;|&#65533; &#65533;&#65533;&#65533;a~@$(!&#65533;F,&#65533;}P &#65533;&#65533;&#65533;&#65533;T&#65533;.&#65533;M&#65533;&#1826;.4eZ(IHt&#65533;&#65533;&#65533;G+&#65533;)GQ.&#65533;&#854;n&#65533;n&#65533;&#65533;&#65533;Y&#335;&&#65533;&#65533;H&#65533;*&#65533;&#65533;k&#65533;&#65533;f&#65533;&#65533;&#65533;&#65533;A&#65533;7&#65533;&#65533;&#65533;&#65533;&#65533;;&#65533;u&#65533;/S&#65533;&#65533;B&#65533;&#65533;&#65533;AG	K&#65533;0_O&#65533;p=+&#65533;&#65533;&#65533;&#65533;@&#65533;>8&#65533;&#65533;&#65533;V.&#65533;&#65533;RMpP*&#65533;4	&#65533;&#65533;&#65533;&#65533;&#65533;&#65533;r&#540;&#65533;a&#65533;&#65533;&#65533;&#65533;&#65533;&#65533;cYq&#65533;h:W&#65533;\&#65533;&#65533;%&#65533;&#65533;&#65533;&#65533;t&#65533;S&#65533;&#65533;&#65533;&#65533;aP$&#65533;&#65533;B:*&#65533;&Aa^&#65533;|&#1284;$$&#65533;	R&#65533;&#65533;f$[&#65533;9!noYJSS&#65533;&#65533;&#65533;y&#65533;R&#65533;eR
&#65533;&#520;^&#65533;&#65533;}rE&#65533;-R&#65533;&#65533;&#65533;H&#65533;&#65533;!A&#65533;&#65533;$D&#65533;&#65533;&#65533;i)\&#65533;u1&#65533;&#65533;&#65533;J&#65533;VIV&#65533;&#65533;|>&#65533;X'}&#65533;I&#65533;<&#65533;WY&#65533;&#65533;=An&#65533;("&#65533;$W&#65533;s&#65533;&#65533;:kYB&#65533;kQ&#65533;-qU&#65533;&#65533;&#65533;&W&#65533;!r&#65533;g^]&#65533;
&#65533;&#65533;&#1002;r&#65533;&#65533;&#65533;&#1828;V&#65533;&#65533;	P4&#65533;&#65533;A&#65533;X$&#65533;Z&#65533;&#65533;&#65533;W&#65533;D)cBS&#65533;&#65533;%s&#65533;&#65533;q.&#65533;F &#65533;&#65533;g&#65533;&#65533;CfgR&#65533;&#65533;t&#65533;z&#201;&#65533;A4&#65533;&#65533;H3&#65533;&#65533;&#65533;|&#65533;~Gx&#65533;&#65533;&#65533;YS`s.&#65533;&#65533;GId&#65533;_&#65533;E"z&#1387;&#65533;t-&#65533;+&#65533;[BW&#65533;&#65533;&#65533;&#65533;a&#65533;&#65533;&#65533;&#1977;&#65533;&#65533;_>&#65533;&#65533;B&#65533;&#65533;&#65533;V&#65533; &#65533;2&#65533;&#65533;&#65533;&#1027;&#65533;@:,&#65533;aJ@&#65533;&#65533;@(d&#65533;R0B&#65533;#$
e&#65533;&#65533;`'&#65533;@0&#65533;&#65533;p&#65533;!&#65533;&#65533;&#65533;&#65533;&#65533;`-&#65533;Aww &#65533;  &#65533;9|A
`&#65533;OJ_sF&#65533;dy&#65533;&#65533;nN>&#65533;C;&#65533;&#65533;&#65533;&#65533;(&#65533;&#65533;!&#65533;&#65533;X&#65533;JU&#65533;&#65533;&#65533;&#65533;&#65533;&#65533;&#65533;qQ&#65533;wc&#65533; &#65533;.&#65533;&#65533;&#65533;hD&F1
P|B&#65533;&#65533;C&#65533;&#65533;&#65533;&#65533;&#65533;&#65533;,#&#65533;&#65533;&#65533;8M'd$2&#65533;Q2&#65533;&#65533;:%&#65533;kB&#65533;&#65533;&#65533;0&#65533;'0+&#65533;tH&#65533;&#65533;e]&#65533;&#65533;&#65533;&#65533;D4&#65533;&#65533;&#65533;&#65533;&#65533;&#65533;Ssa&#1860;/%&#65533;^&#65533;&#65533;'&#65533;&#65533;sj&#65533;&#65533;&#65533;q)&#1601;Y/O]&#65533;]&#1179;^1&#65533;&#65533;&#65533;&#65533;d&#65533;&#65533;>&#65533;&#65533;&#65533;!&#65533;C&#65533;h&#65533;/&#65533;&#65533;]Q&#65533;V&#65533;&#65533;&#65533;h&#65533;3&#65533;&#65533; r&#65533;&#65533;2
&#65533;A&#65533;&b{&#65533;&#65533;&#65533;&#65533;&#65533;/@&#65533;&#65533;`&#65533;dGh&#65533;&#65533;-&#65533;`
&#65533;&#65533;,&#999;&#65533;d&#65533;&#65533;&#65533;&#65533; &#65533;F&#65533;H&#65533;`&#65533;&#65533;@
&#65533; Jhc&#65533;&#65533;&#65533;4&#65533;+&#65533;&#65533;&#65533;&#65533;D&#65533;	&#65533;R&#65533;&#65533;&#65533;t&#65533;&#65533;hd	'j)6
%&#65533;Rtd'&#65533;&#65533;&#65533;6&&#65533;&#65533;&#65533;&#65533;o&#65533;P&#65533;&#65533;&#65533;,&#65533;&#34312;&#65533;@e&#65533;J?&#1280;u&#65533;?pB?&#768;&#65533;&#65533;g&#65533;&#65533;&#65533;O&#65533;&#65533;&#65533;&#65533;/6j-&#65533;)j,r"C&#65533;&#597;&#65533;\L&#65533;\&#65533;&#65533;a$Rj&#65533;&#1963;s&#65533;&#65533;&#65533;H&#65533;&#65533;~&#65533;E&#65533;&#65533;&#65533;F8^&#65533;"&#65533;&#1154;&#1430;b-*&#65533;&#65533;&#65533;&#65533;jT&#65533;1/%&#1842;&#65533;&#65533;~&#65533;&#65533;,&#65533;&#65533;&#65533;e*&#65533;&#65533;uJ&#65533;&#65533;&#65533;&#65533;]&#1312;9&#65533;&#65533;{&#65533;&#65533;&#65533;&#65533;&#65533;"(&#65533;B&#65533;?&#1696;&#65533;dY&#65533;&#65533;u&#65533;&#65533;rh&#65533;dFb&#65533;&#65533;f&#65533;&#65533;`&#65533; &#65533;<&#65533;&#65533;K&#65533;^d&#65533;&#65533;f&#65533;&#65533;"&#65533;>b&#65533;&#65533;&#65533;`^#&#65533;T&#65533;`
)+&#65533;&#65533;&#65533;%Bo&#65533;&#65533;b#&#65533; +&#65533; &#65533;&#65533;
&#65533; &#776;DH&#65533;@
&#65533;&#65533;&#1033;&#65533;&#65533;`&#65533; 	&#65533;&#65533;
&#65533;&#65533;&#65533;
&#65533; 	&#65533;&#65533;&#65533;@&#65533;&#65533;&#65533; 
P&#65533;J&#65533;D&#65533;&#65533;#hN&#65533; &#65533;&#65533;&#65533; &#65533;@	&#65533;&#65533;
&#65533;*&#65533;&#65533;g&#65533;M&#65533;"%'nlX&#1026;PRr&#65533;Ge&#65533;4fP&#65533;P&#65533;B&#65533;h)&#65533;e&#65533;F&#65533;z&#65533;&#65533;,&#65533;g&#65533;@!&#65533;A&#65533;&#65533;&#65533;&#65533;n%&#65533;c&#65533;b&#65533;&&"&#65533;&#65533;&#65533;&#65533;"&#65533;&#65533;/&#65533;&#65533;&#65533;rpC7&&#65533;S&#65533;&#65533;z&#24638;&#65533;&#65533;/&#65533;&#65533;={&#65533;&#65533;|&#65533;|&#65533; $&#65533;&&#65533;&#65533;&#65533;&#65533; &#65533;&#65533;&#65533;@E~&#65533;=.&#65533;&#65533;&#65533;|&#65533;X~&#65533;6M&#65533;Z&#65533;%&#65533;&#65533;E,&#65533; &#65533;&#65533;&&#65533;l)e [d&#65533;&#65533;&#65533;&#1408;&#65533;8&#65533;[^&#65533;&#65533;`&#65533;!2&#65533;&#65533;&#65533;%$&#65533; &#65533;&#65533;>P%&#65533;&#65533;&#65533;8&#65533;R&#65533;$&#65533;&#65533;&#65533;&#65533;&#65533;&#65533;&#65533;w&#65533;z&#65533;&#947;&#65533;&#65533;Tp&#65533;`&#65533;%c~&#65533;&#65533;%0B&#65533;&#65533;@2&#65533;DYt&#65533;	&#65533;&#65533;	&#65533;@&#65533;B7s&#635;&#65533;&#65533;2&#65533;g&#65533;@&#65533;&#65533;&Py&#65533;&#65533;&#440;&#65533;&#65533;:&#65533;!V&#65533;&#65533;r&#65533;&#65533;+&#65533;&#1664;'&#65533;+&#65533;&#1582;&#65533;k&#65533;&#1282;&#65533;x&#65533;,QX&#65533;,<"?&#65533;&#65533;8f4&#1259;"zb@&#65533;nDf&#65533;E&#65533;&#65533;&#65533;&#65533;&#338;&#65533;&#65533;eU&#65533;'&#65533;&#65533;&#65533;hCqPR&#65533;%&#388;&#65533;(r&#65533;M<n0&#684;&#1318;&#65533;J&#65533;(+&#65533;e-&#65533;q&#65533;&#65533;&#65533;BQ&#65533;%&#65533;hDv&#65533;&#65533;&#65533;&#65533;&#65533;&#65533; :&#65533;&#65533;H&#65533;cF&#65533; &#65533;K&#65533;d'K&#65533;&#65533;&#65533;*q&#65533;^&#65533;&#65533;&#65533;&#65533;[&#65533;g&#65533;E)&#65533;&#65533;H&#65533;&#65533;W&#65533;&#65533;Wt&#65533;
&#65533;@9&#65533;&#65533;&#832;&#65533;J&#65533;Z6$"- f&#65533;
'Us
&#65533;c
&#65533;tNSpVSW&#65533;F(&#65533;&#65533;x&#65533;&#65533;&#65533;&#65533;&#65533;&#65533;I&#65533;&#65533;/&#65533;&#65533;Vb&#65533;&#65533;\q-&#65533;&#65533;X&#65533;e0&#65533;&#65533;|&#65533;&#65533;&#65533;&#65533;e&#65533;:&#65533;&#65533;P&#588;4"S&#65533;E&#65533;&#65533;	&#65533;&#65533;&#65533;&#441;&#65533;
	&#65533; &#65533;&#65533;&#65533;k$&#65533;`*&#65533;&#65533;&#65533;0&#65533;&#65533;&#65533;	&#65533;`	&#65533;&#65533;&#65533;&#65533; &#65533;&#65533;`/J.4.&#65533;&#65533;BE&#65533;@&#65533; 
&#65533; &#65533;&#65533;	&#58134;&#65533;&#65533;&#65533;~bKH$aI(`&#65533;x&#65533;&#65533;y&#65533;k7&#65533;Rw&#65533;]
&#65533;J&#65533;&#65533;&#65533;]&&#65533;yG-~&#65533;&#1226;Q,&#65533;d&#65533;&#65533;ig&#65533;G&#65533;&#65533;"9&#65533;&#65533;F&#65533;&#65533;&#65533; 	&#65533; &#65533;)&#65533;e&#65533;h&#65533;J&#65533;&#65533;&#65533;"N&#65533;h"t(t&#65533;&#65533;@	@&#65533;#?&#65533;A&#65533; <&#65533;&#65533;(&#65533;9&#65533;&#65533;hh&#65533; (T-&#65533;\V&#65533;&#65533;&#65533;&#65533;&#65533;"&#65533;e(&#65533;&#65533;`&#65533;,$Bk-&#65533;SE&#65533;h=&#65533;&#65533;>#&#65533;s&#65533;u&#65533;&#65533;&#65533;&#65533;)&#65533;&#65533;+q\D&#65533;T&#65533;Vv&#65533;&#65533;fC&#65533;&#65533;&#65533;&#65533;v&#65533;7&#65533;7&#65533;&#65533;&#65533;&#65533;&#65533;
&#806;&#65533;d&#65533;&#65533;&#65533;&#65533;L5&#65533;&#65533;`Ol&#65533;&#65533;2&J&#65533;#R&#65533;&#65533;&#65533;&#65533;&#65533;xC&#65533;&#65533;&#65533;Q=&#65533;&#65533;bT5&#1129;r&#65533;`A&#65533;&#65533;A<&#925;T&#65533;.&#1833;V1&#65533;&#65533;&#65533;
&#33325;&#65533; 	&#65533;@1nV&#65533;&#65533;)"&#65533;4D&#65533;k3RHjQh&#10831;&#65533;D*&#65533;&#65533;&#65533;&#65533;&#843;&#65533;&#65533;&#65533;&#65533;tK&#65533;&#65533; 5z&#65533;&#65533;&#65533;'&#65533;f&#65533;&#424;&#65533;-&#65533;&#65533;$
&#65533;&#65533;d&#65533;&#65533;&#65533;A&#65533;&#65533;J$&#65533;e&#65533;."&#585;d&#65533;&#65533;HyDB-tb&#65533;&#65533;&#65533;&#65533;y&#65533;&#65533;&#65533;%]%&#65533;M&#17360;&#65533;&#65533;&#65533;8&#65533;>&#65533;v+b#&#65533;V&#65533;&#65533;&#65533;pP&#65533;&#65533;I&#65533;&#65533;|7&#65533;x&#65533;BK&#65533;i:u&#65533;
,&#65533;&#65533;h&#65533;T&#65533;7&#65533;F&#65533;\&#65533;PJ&#65533;I&#65533;&#65533;I&#65533;
&#65533;L&#65533;	

&#1536;x
&#65533;N&#65533;^'&#65533;&#65533;@}&#65533;g&#65533;&&#65533;&#65533;&#65533;,&#65533;hU&#65533;xl&#65533;ttu!&#65533;&#65533;&#65533;&#65533;@
&#65533; I&#65533; &#65533;b&#65533;V&#27136;&#65533;&#65533;l&#806;&#65533;&#65533;,I&#65533;}&#65533;~;&#65533;,&#65533;&#65533;`Z&#65533;03DD&#65533;&#65533;o&#65533;*RZQ&#606;dlc&#29370; &#65533;PP&#65533;&#65533;&#65533;xT&#65533;&#65533;4&#65533;2&#65533;(d5&#65533;&#65533;&#65533;h=&#65533;&#65533;&#65533;&#65533;2&#65533; &#65533;&#65533;&#65533;`OF&#65533;Z/&#65533;&#65533;&#65533;H&#65533;V+&#65533;&#65533;{!&#65533;!&#65533;)&#65533;&#65533;C,"&#65533;R&#65533;&#65533;	+&#65533;*&#65533;&#65533; ^5
&#65533;&#65533;Y&#65533;E&#65533;n$&#65533;&#65533;&#65533;|&#65533;v0&#65533;h&#65533;4&#65533;6Wm&#65533;&#65533;L&#65533;I&#65533;&#65533;	&#65533;&#65533;&#65533; "&#65533;,64&#65533;8&#65533;8y.&#65533;&#65533;&#65533;&#441;&#65533;r8VaO&#65533;/&#65533;&#65533;3&#65533;&#65533;c=&#65533;&#65533;?f&#65533;2&#65533;&#65533;AE&#65533;&#65533;:&#65533;G&#65533;&#65533;D&#65533; &#65533;&#65533;&#65533;<&#65533;*&#65533;C &#65533;k2*&#65533;2&&#65533;&#65533;-%&#65533;&#65533;+r&#65533;&#65533;v&#65533;&#65533;h&#65533;Q&#65533;,g&#65533;&#65533;&#61576;&#65533;'WG)&#65533;&#65533; &#65533;$5&#65533;8&#65533;B&#65533;&#65533;&#65533;&#65533;&#65533;&#65533;`&#65533;&#65533;Eh&#65533;v&#898;%&#65533;&#65533;
~&#948;&#65533;xu&#65533;ML&#65533;l5&#65533;@Q&#65533;&#65533;&#1287;{B)x&#65533;&#65533;P&#65533;&#65533;&#65533;@&#65533;&#65533;'&#65533;&#65533;H-)VL+&#65533;A&#65533;&#65533;F&#65533;|et&#65533;E
&#934;&#65533;&#65533;e&#65533;`	&#65533;@&#65533;&#65533;&#65533;'&#65533;V",&#65533;c&#65533;"<ee&#65533;d&#65533;TJ&#65533;I@&#65533;&#65533;&#65533;	&#65533;&#65533;	BL&#65533;$SqT'q&#65533;F&#65533;
KP&#65533;&#65533;&#65533;&#65533;X&#65533;&#65533;$&#65533;&#1316;&#65533;z(&#65533;y&#65533;O2m.,&#65533;ep&#65533;C&#65533;(O&#65533;K&#65533;&#65533;\RQ4&#65533;&#65533;v&#1292;6&#1065;5~&#65533;&#65533;`5&#65533;&#65533;&#65533;%rO+&#65533;&#65533;C&#65533;D&#65533;&#65533;E'ZO,]&#65533;PP&#65533;r&#65533;&#65533;&#65533;
[p&#65533;&#65533;_&#65533;"&#65533;&#65533;&#65533;L&#65533;)&#65533;0 W&#1302;"&#65533;fI-&#65533;B&#65533;FpFO&&#65533;8nEL&#65533;CZ1-&#65533;\h&#65533;n,-&#1698;
&#65533;&#65533;	^&#65533;&#65533;&#65533;H&#65533;&#65533;&#1526;&#65533;#&#65533;]&#65533;O.&#65533;	&#65533;J&#65533;&#65533;&#65533;|o)&#65533;&#65533;	&#65533;&#65533;	^&#65533;&#65533;&#65533;&#65533;&#65533;Lf6	&#65533;?&#65533;H&#65533;&#65533;
&#65533;&#3419; 	&#65533;@
H&#65533;>F&#65533;
&#65533;`t&#65533;:k&#65533;#&#1319;c8V;&#65533;Y\&#65533;&#65533;$"j&#65533;+R&#65533;&#65533;,&#65533;&#65533;&#65533;K&#65533;*&#65533;-j&#65533;
&#65533;&#65533;'&#65533;&#65533;=&#65533;o&#65533;^&#65533;`Y/&#65533;Rba&#65533;'&#65533;&#65533;&#65533;&#65533;&#65533;
{
&#166;l&#65533;&#65533;&#65533;&#290;'Ne&#65533;&#65533;&#65533;&#65533;&#65533;&#65533;8&#65533;+&#65533;Y+&#65533;E&#65533;B6&#34816;	&#65533;@	&#65533;U&#65533;&#65533;&#65533;J&#65533;&#65533;I@0&#65533;&&#65533;|&#65533;&#65533;F&#65533;&#65533;&#65533;	&#65533;&#65533;j&#65533;&#65533;&#65533;&#65533;&#65533;&#65533;&#65533;Y&#65533;&#65533;&#65533;AKQ&#65533;U&#65533;&#65533;&#65533;DK&#65533;&#19485;&#65533;c&#65533;c7B&#65533;&#1900;'6&#65533;X&#65533;&#65533;O&#65533;v&#65533;&#65533;&#65533;&#934;N&#65533;$&#934;&#65533;&#65533;&#65533;`&#65533; Cic&#65533;&&#65533;9&#65533;&#65533;&#65533;&#65533;&#65533;8&#65533;i&#65533;,9&#65533;&#1337;&#65533;&#65533;&#65533;&#65533;+&#65533;&#65533;a&#65533;&#65533;4&#65533;Od&#65533;f&#65533;m&#65533;&#65533;Wb+&#65533;6;@F&#65533;."Y&#65533; &#65533;*x&#65533;&#65533;&#65533;&#65533;r<&#65533;&#65533;LR&#65533;- :&#65533;k:
o&#65533;&&#65533;&#541;C&#136;&#65533;F &#65533;`&#65533;&#65533;&#65533;/&#65533;B&#65533;&#65533;&#65533;&#65533;&#65533;+&#65533;[K&#65533;&#65533;h{L&&#65533;&#65533;s&#65533;K6&#65533;&#65533;!&#65533;&#65533;_QE&#65533;JM&#65533;&#65533;R&#65533;
%&#65533;&#65533;&#65533;&#65533;&#65533;v&#65533;&#65533;&#65533;p&#65533;~ &#65533;&#65533;&#65533;&#65533;[X2&#65533;&#65533;4&#65533;(&#65533;J&#65533;&#65533;Y&#65533;&#65533;&#65533;&#65533;&#65533;8&#65533;&#65533;&#65533;-&#65533;&#65533;h&#65533;&#65533;&#65533;&#65533;"&#65533;h&#65533;$&#65533;&#65533;&#65533;&#65533;}&#65533;&#2406;;s&#65533;&#65533;&#65533;Yx>&#65533; &#65533;&#65533;&#65533;E&#65533;&#65533;^&#706;&#65533;2&#65533;&#65533;&#65533;&#65533;&#65533;&#65533;#;&#65533;&#65533;&#65533;&#65533;#&#65533;&#65533;&#65533;\&#65533;l5&#65533;J_g&#65533;&#65533;M&#65533;*&#65533;&#65533;0-&#65533;h&#65533;&#65533;&&#65533;"~,}&#65533;CHd&#65533;q&#65533;&#65533;&#65533;D2e&#65533;#&#65533;&#130;&#65533;<T&#65533;x&#65533;q&#65533;w&#65533;&#65533;&#65533;HJP&#65533;M,&#164;W&#65533;&#65533;C&#65533;-&#65533;&#65533;^&#65533;o&#65533;&#65533;h&#65533;@
2&#65533;t&#65533;&#65533;>&#65533;&#65533;}&#65533;&#65533;S]&#65533;&#27912;S4L&#65533;b&#65533;O&#65533;&#65533;v&#65533;&#1280;AX&#65533;]&#65533;
&#65533;#J&#65533;&#65533;&#65533;[tN&#30368;`	~&#65533;	@&#65533;&#65533;&#65533;^hO&#65533;&#65533;>&#65533;dyARC5&#65533;G\3)&#65533;t&#65533;&#9160;&#65533;Qf&#65533;&#54498;WU&#65533;).&#65533;bKd&#65533;-&#65533; &#65533;&#65533;Y&#65533;&#65533;R&#65533;e&#65533;&#65533;dUi:Om{dG>~&#65533;?&#65533;&#65533;y&#65533;&#65533;&#65533;D&#65533;&#65533;o&#65533;&#65533;~&#65533;h&#65533;&#65533;&#65533;BNH&#65533;=&#65533;&#65533;(&#65533;&#65533;pAXLW&#65533;&#65533;dJ&#65533;K&#1104;&#65533;I&#65533;S&#65533;D&#65533;&#65533;WLF&#65533;&#65533;IX#&#65533;d&#999;Z"&#65533;&#65533;&#15164;KZ&#65533;&#65533;G&#65533;W&#65533;O7&#65533;C&#65533;D&#65533;&#65533;V&#65533;qtbdd&#65533;K&#65533;m'pF&#2001;&#65533;8k
&#65533;&#65533;I: &#65533;&#65533;	&#65533; &#65533;\&#65533;&#65533;%&#726;0f&#784;A&#65533;M4l&#1588;y&#65533;&#65533;&#65533;8r2&#65533;i&#65533;&#65533;M&#65533;&#65533;e&#65533;p&#65533;&&#792;3j&#65533;&#553;&#65533;'&#65533;K<v&#65533;&#1841;CGN&#65533;9w&#65533;&#65533;&#65533;&#199;&#65533;={&#65533;&#65533;&#65533;C&#65533;&#65533;hL&#65533;t&#65533;(&#65533;S&#65533;N:v&#65533; &#65533;g&#65533;&#65533;9q,&#65533;Qcf&#792;&#65533;%&#65533;	&#65533;&#65533; &#65533;+T&#65533;d&#65533;&#65533;&#21209;5o<&#65533;&#65533;&#65533;&#857;1b&#400;)s&#857;&#65533;g&#1188;9C&#65533;&#65533;.\&#65533;&#65533;I&#65533;q.&#65533;;u&#65533;Y&#65533;&#65533;E&#65533;&#65533;.&#65533;&#65533;2|-&#209;&#65533;&#65533;.&#65533;1a&#65533;x!&#65533;&#65533;&#65533;4f&#65533;\&#65533;"&#65533;J&#65533;&#65533;&#65533;(&#65533;&#65533;EK&#65533;(K&#65533;T&#65533;&#65533;&#65533;q.[&#65533;X&#65533;bK(K&#65533;&#65533;QD&#65533;&#65533;&T&#65533;Hy&#65533;&#65533;&#65533;)S&#65533; Qex&#65533;)L&#65533;,qrd&#65533;z'P&#65533;{&#65533;&#65533;&#65533;J&#65533;)U&#65533;X?&#65533;&#65533;&#65533;.Y\1Ro_x&#65533;[[&#65533;X$W&#65533;gEsl&#65533;Ew&#65533;]&#65533;Vt&#65533;[&#1063;&#65533;&#65533;&#65533;9h&#65533;rk)&#65533;&#65533;`&#65533;&#65533;hiD&#65533;o8&#281;&#65533;qA&#65533;O q&#65533;F1&#65533;E$EZ&#31093;b8&#65533;Q&#65533;&#65533;&#65533;&#65533;&#65533;b&#65533;&&#65533;&#65533;,:&#65533;&#65533;&#65533;&#65533;[^&#65533;&#65533;Ba &#65533;E&#65533;d&#65533;&#65533;&#65533;N&#65533;&#65533;^&#65533;&#65533;&#65533;&#65533;^`&#65533;"&#65533;[&#65533;&#65533;V&#65533;SD&#65533;&#65533;e&#65533;&#65533; &#65533;&#1428;&#65533;&#65533;f&#65533;`]xxUpQFe&#65533;Q&#65533;_l&#65533;E^$`Zg&#65533;&#65533;&#65533;[&#65533;&#65533;E_&#65533;&#65533;&#65533;&#65533;1jF\&#65533;&#65533;&#65533;si-&#65533;g&#65533;&#65533;a&#65533;g&#65533;&#65533;c^&#65533;&#65533;&#65533;&#65533;^&#65533;L0&#65533;&#65533;v&#65533;&#1691;&#65533;[hj&#65533;]&#65533;&#65533;d&#65533;A%`D+&#65533;Y&#65533;F\&#65533;&#65533;&#65533;&#65533;e&#65533;&#65533;&#65533;m&#65533;&#65533;&#65533;*&#65533;&#65533;e&#65533;&#65533;weEA&#65533;q&#47991;Z|&#65533;V[d&#65533;&#65533;r[&#65533;&#65533;mbs(E&#65533;P&#65533;&#65533;&#65533;&#65533;&#65533;&#65533;&#65533;&#65533;g@&#65533;&#396;r&#65533;&#65533; |&#65533;GM6y4ZFs&#65533;&#65533;F&#65533;&#65533;rFu]&#65533;FaY&#65533;&#65533;)&#65533;j&#65533;q&#65533;y&#65533;a&#65533;"&#65533;b&#65533;[)&#65533;q4&#65533;liA&#65533;Z]&#65533;&#1104;je&#65533;A&#65533;&#65533;&#65533;&#65533;)&#65533;&#65533;tb!&#381;bW&#65533;[ap&#65533;&#65533;j`<&#65533;q&#65533;&#1094;P&#65533;&#65533;&#267;&#65533;&#65533;v&#65533;_:&#65533;q	FA&#65533;sP4!&#65533;&#65533;&#65533;q&#65533;&#65533;&#65533;&#65533;`&#65533;9i,&#65533;&#65533;&#65533;p&#65533;a)&#65533;&#65533;&#65533;w&#65533;&#65533;&#65533;&#65533;1Tu&#65533;L| &#65533;z &#65533;&#65533;"}&#1329;5&#65533;/&#65533;!S&#65533;&#65533;}B&#65533; ~&#65533;q&#65533;&#65533;B`&#65533;q&#65533;k&#65533;&#65533;V&#65533;S&#65533;&#65533;O&#65533;&#65533;n&#65533;a&#65533;{&#65533;&#65533;&#65533;be*&#65533;&#65533;^h&#65533;&#65533;&#65533;K&#65533;C&#65533;&R&#65533;&#65533;V&#65533;&#65533;J+&#65533;&#1139;R&#451;&#65533;.lP&#65533;&#65533;&#65533;&#65533;B&#65533;&#65533;8r4&#65533;m&#65533;BN &#65533;&#65533;&#65533;&#65533;(`&#65533;q&#65533;&#1102;&#1612;# 	Q&#65533;&#65533;&#65533;D&#65533;&#65533;'	@&#65533;&#65533;&#65533;&#65533;HpB&#65533;`$N&#65533;,c&#1218;&#65533;&&#65533;'&#65533;p&#65533;a&#65533;&#65533;&#172;&#65533;&#65533;&#178;m&#65533;
Q&#65533;&#65533;1&#285;"&#65533;&#65533;7L"&#65533;&#65533;*8&#65533;iG&#65533;&#65533;&#65533;&#65533;u(&#65533;
V<&#65533;&#560;&#65533;&#65533;&#65533;+^&#65533;W&#65533;&#65533;&#65533;'4&#65533;=H&#65533;&#65533;(&&#65533;&#65533;&#65533;T&#65533;&#65533;&#65533;&#65533;xa&#65533;&#65533;&#65533;&#65533;x&#65533;T&#456;&#65533;&#65533;+&#65533;&#65533;&#1374;&#65533;&#517;:&#65533;&#65533;6&#65533;bG8%&#65533;gY*&#65533;&#1656;&#65533;&#65533;foa&#65533;&#65533;#&#65533;&#65533;&#65533;1&#65533;("6
I&#65533;&#65533;y&#65533;0&#65533;&#442;b&#65533;&#65533;.=&#65533;&#65533;+&#65533;&#65533;b&#65533;&#65533;H%&#65533;p^d&#65533;&#65533;&#65533;&#65533;&#65533;Vr&#65533;\&#65533;W&#65533;v&#65533;G&#65533;F&#65533;&#394;&#65533;@&#65533;Y&#914;a\ !&#65533;   ,    &#65533;] &#65533; &#65533;	H&#65533;&#65533;@{&#65533;&#65533;&#1907;gO!C&#65533;&#65533;&#65533;&#65533;&#65533;{&#65533;i&#65533;&#561;&#65533;&#463; C&#915;G&#65533;&#65533;Hz&#65533;F&#65533;[&#626;&#65533;K&#65533;&#65533;&#1981;&#65533;s&#65533;&#726;%C6&#65533;(&#1120;&#991;@&#65533;
J&#65533;&#65533;&#1123;H&#65533;*]&#692;&#65533;&#1255;P&#65533;J&#65533;J&#65533;&#65533;&#1387;X&#65533;j&#65533;&#660;&#65533;&#260;1"&#593;I&#65533;gU&#65533;\&#758;&#65533;&#1783;,&#65533;&#65533;3[&#65533;$Y&#65533;^&#65533;.T&#567;&#65533;&#1929;c\&#560;&#65533;&#65533;&#200;+^&#65533;2b&#65533;(#K&#65533;L9%&#65533;y&#65533;.W&#65533;q1&#65533;&#65533;\C&#65533;M&#65533;&#65533;&#65533;&#1256;S&#65533;^&#890;&#65533;&#65533;c&&#65533;&#65533;&#65533;\&#65533;%&#65533;m&#65533;&#891;&#65533;&#65533;&#65533;&#65533;&#65533;n\{0h&#65533;A1
T>q&#65533;&#65533;&#65533;&#1059;K&#65533;N&#65533;z&#1077549;Kw&#65533;&#65533;&#65533;&#65533;&#65533;&#65533;&#203;&#65533;O&#65533;&#65533;&#65533;&#65533;&#65533;&#65533;;&#65533;&#958;&#65533;&#65533;&#65533;&#65533;&#65533;r?O&#65533;&#65533;&#65533;&#65533;&#729;&#65533;&#65533;&#65533;&#65533;&#65533;&#65533; (&#65533;&#65533;h&#65533;&#65533;&#65533;&#65533;D&#65533;&#65533;&#65533;&#65533;&#65533;&#65533;Vh&#65533;f&#1565;l&#65533;u&#65533;&#4591;&#65533;&#65533;$&#65533;h&#65533;(&#65533;&#65533;&#65533;,&#65533;&#65533;&#65533;0&#65533;(&#65533;4&#65533;&#65533;&#65533;&#1896;c&#65533;<&#65533;&#65533;&#65533;@)dk&#65533;&#65533;E&#65533;)8&#65533;L6&#65533;&#65533;P&#1432;]&#65533;{=&#65533;S&#65533;&#6676;&#65533;>r&#65533;&#65533;A^&#65533;&#65533;&#65533;&#65533;&#65533;X&#65533;&#65533;&#65533;(^[Ek&#65533;&#65533;&#65533;&#65533;=JxX&#65533;5(&#65533;f&#153;&#65533;&#65533;&#65533;&#65533;&#65533;&#26628;jav&#65533;&#65533;T&#65533;&#65533;%&#65533;&#65533;\_&#65533;Ej&#65533;`&#65533;Ej&#1828;9F'&#1574;&#65533;
8&#65533;A&#65533;-w&#65533;&#65533;&#65533;&#65533;vI&&#65533;&#65533;E&#65533;)&#65533;&#65533;z&#65533;&#65533;z&#65533;&#65533;&#65533;&#65533;#h=&#65533;&#65533;&#65533;&#65533;Bg&#65533;&#65533;&#65533;&#65533;&&#65533;ye'&#65533;&#65533;&#65533;&#65533;dE^{&#65533;N&#65533;1+&#65533;&#65533;bAk&#65533;Wx&#65533;&#65533;&#65533;u&#65533;m&#65533;&#1286;&#65533;$C&#65533;~&#65533;&#65533;&#65533;&#65533;$&#65533;&#65533;z&#1143;_&#65533;&#48002;&#65533;j[fy&#65533;V&#65533;&#1077;&#65533;&#65533;&#65533;&#61750;&#65533;[&#65533;&&#65533;&#65533;%&#65533;&#65533;\+&#65533;7.&#65533;&#65533;&#65533;p&#65533;&#65533;&#65533;&#65533;&#65533;&#65533;~&#65533;;Vg1&#65533;&#65533;X/Q&#65533;VB&#65533;YC&#65533;lm&#65533;&#65533;M&#65533;&#65533;&#65533;&#65533;,&#65533;&#65533;4&#65533;W/&#65533;&#65533;&#65533;&#65533;&#65533;&#65533;&#65533;&#1361;&#65533;&#43147;&#65533;&#65533;&#65533;6k/&#65533;7&#65533;&#65533;m&#65533;L7&#65533;t&#65533;&#65533;r&#65533;&#65533;u&#65533;>&#65533;%&#65533;&#65533;m&#65533;&#65533;&#65533;&#65533;n&#65533;a&#629;&#65533;&#65533;)mT&#934;u&#1309;&#65533;&#65533;&#65533;&#65533;&#65533;}&#1841;&#65533;&#65533;&#65533;q&#65533;9&#65533;T&#65533;&#1883;&#1894;QNs&#65533;&#65533;=&#65533;&#65533; &#65533;7&#65533;&#65533;.&#65533;b&#65533;&#65533;&#65533;&#65533;V2&#65533;&#65533;v&#65533;&#65533;&#65533;&#65533;M&&#65533;/&#65533;<&#65533;h&#65533;9&#65533;&#825;&#65533;	&#65533;l&#65533;&#65533;&#65533;&#65533;l:G&#1650;;&#65533;&#65533;&#65533;N&#65533;`y&#65533;&#65533;~&#65533;&#65533;!&#65533;%&#65533;]'&#65533;4J&#65533;&#65533;$&#65533;\&#65533;wd&#65533;&#65533;&#65533;&#65533;F&#65533;;&#65533;;#&#65533;9&#65533;&#65533;RH,&#65533;&#65533;&#65533;&#65533;c&#65533;&#65533;&#65533;&#65533;&#65533;C&#65533;Y&#65533;&#65533;&#65533;&#65533;/~&#65533;&#65533;>&#65533;-&#65533;&#65533;#&#65533;/&#65533;m&#65533;?&#65533;&#65533;&#65533;&#701;y&#65533;&#65533;Ov&#65533;&#65533;[G@&#65533;&#65533;ww&#65533;&#65533;v&#65533;&#65533;"pwsa`&#65533;7&#65533;&#322;{&#65533;+&#65533;&#65533;q&#65533;z&#65533;&#65533;&#65533;&#65533;A"
b:&#65533;&#65533;V&#65533;&#65533;&#65533;X&#65533;&#1692;&#65533;&#65533;#&#65533;&#1489;*K5&#65533;&#65533;	&#1363;&#65533;&#65533;&#65533;y&#65533;k&#65533;&#65533;&#65533;x&#65533;&#65533;&#65533;&#65533;\Ed]&#65533;&#65533;&#65533;A&#65533;#&#65533;&#65533;&#65533;&#65533;*&#65533;&#65533;(nw| &#65533;~7&#65533;&#65533;&#65533;&#65533;U&#65533;&#65533;H&#65533;&#65533;N.c&#65533;&#65533;&#65533;,&#65533;(:&#65533;{h&#65533;&#889;&#65533;&#65533;x&#65533;Ix)DU	1&#65533;&#65533;&#65533;&#65533;&#65533;(&#65533;X&#65533;&#65533;&#65533;&#65533;&#65533;!	w&#65533;&#65533;uf_&#65533;l$#X?&#65533;A&#65533;&#65533;&#65533;&#65533;&#489;&#65533;&#65533;;&#65533;$&#65533;8&#65533;@&#65533;h&#1108;YDe*M&#65533;&#820;R%&#65533;&#65533;,GKU&#65533;&#1172;&#293;&#65533;P&#65533;&#65533;^&#658;&#65533;&#65533;&#65533;%e>F&#65533;D3q\&#65533;&#624;&#65533;&#65533;&#65533;m2&#65533;&#1036;&S&#65533;&#65533;)Au&#65533;&E&#65533;%&#65533;&#65533; &#65533;]&#65533;&#1800;C&#65533;&#65533;&#65533;&#65533;Oo&#65533;;&#65533;:&#65533;i&#65533;'z&#65533;i&#65533;&#65533;#Ow^0&#65533;&#65533;&#65533;IJZ&#65533;&#65533;E~v. &#65533;I?&#65533;O&#65533;&#65533;&#65533;-4YIB&#65533;bF&#65533;{&#65533;&#65533;8&#65533;&#65533;>&#65533;&#65533;&#65533;&#65533;&#65533;)&#846;zT(cb_E+IR&#65533;1&#65533;&#65533;4g&#65533;F&#65533;&#65533;&#65533;&#1051;'-&#65533;	 &#65533;&#65533;r&#65533;~P&#65533;&#65533;&#65533;&#65533;kh,&#65533;&#65533;&#65533;d&#65533;M&#65533;/&#65533;YTY"&#65533;	T&#65533;RKX&#65533;&#65533;`&#65533;&#65533;G&#65533;&#65533;&#65533;a`b&#65533;G&#65533;:V&#65533;&#65533;&#65533;&#65533;&#65533;&#65533;G:X7&#65533;&#65533;&#365;&#65533;+&#65533;&#65533;N&#65533; G2&#65533;&#65533;kC&#65533;&#65533;&#65533;&#43874;&#1433;&#65533;Q&#65533;#&#65533;&#65533;d,&#65533;&#65533;A`^&#65533;"&#65533;x&#65533;&#305;&#65533;&#65533;,M&K&#65533;&#65533;ZV&#65533;&#65533;U&#65533;d&#65533;&#65533;&#65533;j&#65533;&#65533;&#65533;&#65533;lh=&#65533;Xx&#65533;&#65533;2&#65533;lg&#65533;Z&#65533;&#65533;n&#65533;N]&#65533;cZ&#65533;&#65533;&#65533;&#65533;JS]Y_&#65533;2&#65533;&#65533;&#65533;@b&#65533;k9&#65533;W&#65533;j1&#65533;&#65533;&#65533;`&#65533;L&#65533;O&#65533;!7&#65533;u&#65533;&#65533;U78J[Z&#65533;&#65533;&#65533;&#65533;&#65533;-&#65533;&#65533;&#65533;&#65533;^&#65533;&#65533;&#65533;&#65533;Y&#65533;&#65533;&#65533;&#65533;S&#65533;&#65533;U&#1385;&#65533;&#65533;Gc&#65533;U&#65533;JU&&#65533;&#879;~&#65533;&#65533;x&#65533;&#1535;&#65533;&#65533;o|&#65533;1&#65533;&#65533;8&#65533;&#65533;&#65533;&#65533;|&#65533;_&#65533;&#65533;&#65533;p&#65533;L"&#65533;_&#65533;&#65533;&#65533;0&#65533;&#65533;&#65533;:&#65533;&#65533;	/ye\&#65533;*&#65533;h&#65533;"&#65533;&#65533;&#65533;&#492;&#65533;&#65533;&#65533;&#65533;&#65533;&#65533;ws&#921;f&#65533;&#65533;&#65533;&#295;&#65533;&#65533;&#1568;"&#65533;&#65533;x&#65533;q[3&#65533;&#1307;&#65533;6&#65533;&#65533;&#65533;B&#65533;&#65533;&#65533;&#65533;&#65533;x&#65533;&#65533;&#65533;`&#65533;	&#65533;g&#65533;&#65533;Qa5&#65533;A[r&#65533;&#65533;F&#65533;&#65533;=&#65533;i&#65533;&#1102;vD&#65533;&#65533;d63&#65533;&#65533;,a&#1338;&#65533;&#65533;m6-}&#65533;&#65533;_&#65533;&#65533;x&#947;&#65533;&#65533;f9&#65533;v&#65533;F&#65533;&#65533;)&#65533;6&#65533;9&#65533;bN-&#65533;&#65533;aY6&#65533;t&#65533;&#65533;&&#65533;&#65533;&#65533;&#65533;&#65533;d&#65533;&#65533;&#65533;~&#65533;&#168;&#65533;&#65533;W2ux>CN&#65533;,W&#65533;u&#65533;&#65533;K&#65533;F&#65533;&#65533;&#65533;.&#65533;&#65533;cx&#65533;J&#65533;/&#65533;jFBYdZ&#65533;&#65533;&#65533;&#65533;&#65533;&#65533;&#65533;r$U7&#251;&#65533;&#65533;"&#65533;&#65533;	>s&#65533;'&#65533;v&#65533;C&#65533;&#65533;6;mm3S&#65533;&#65533;&#1950;v&#65533;&#65533;]&#65533;&#65533;&#65533;&#65533;1&#65533;6&#65533;&#65533;-&#65533;iz&#1027;~w&#65533;&#65533;&#65533;n
&#65533;&#1689;&#65533;&#65533;}&#65533;e]&#65533;&#65533;\&#65533;)K&#1785;&#65533;c&#65533;&#65533;+v1&#65533;D&#65533;p&#65533;&#65533;c&#65533;&#65533;8%&#65533;&#65533;#&#65533;6&#65533;&#65533;l &#65533;%&#65533;SU&#459;&#65533;&#65533;e&#65533;&#65533;0K&#1586;&#65533;&#65533;e&#65533;&#65533;G&#65533;&#65533;|[|&#65533;g&#65533;#&#65533;&#65533;&#65533;u&#65533;&#65533;&#65533;4&#65533;&#65533;&#65533;$R&#207;&#65533;&#65533;&#65533;&#65533;&#65533;'lr6&#65533;&#65533;&#65533;&#65533;6&#65533;&#65533;&#65533;&#65533;j&#65533;&#65533;&#65533;KW&#65533;&#65533;}&#65533;>'&#65533;&#65533;>&#65533;&#65533;&#65533;&#65533;&#65533;&#65533;{&#65533;R&#65533;v&#1253;No4&#964;&#65533;I&#65533;&#65533;*&#65533;&#65533;M&#65533;R~&#65533;&#65533;d&#65533;&#65533;6&#65533;P8&#65533;&#65533;&#65533;h&#65533;sa#Ezk&#65533;&#65533;n:7x&#65533;+2&#65533;&#65533;-&#65533;V&#65533;'h!(&#65533;&#65533;&#335;o&#65533;&#65533;&#65533;&#65533;0&#65533;&#65533;;axK;&#65533;_&#65533;0&#65533;&#65533;&#65533;y&#65533;&#65533;&#65533;&#1826;O&#65533;k&#65533;&#65533;V~&#65533;#&#65533;KJ&#65533;&#65533;<!&#65533;&#65533;xQ	&#65533;&#65533;}&#65533;u&#65533;&#65533;&#65533;_&#65533;&#65533;&#65533;O|&#65533;o&#65533;&#65533;O~&#1501;>&#65533;&#65533;&#65533;^&#65533;&#65533;v&#65533;&#65533;&#65533;&#65533;u&#65533;[&#65533;&#65533;&#65533;H&#65533;:&#65533;|&#9721;&#65533;&#399;&#65533;&#65533;&#65533;o&#65533;&#65533;Q&#65533;5&#65533;f{&#65533;*&#1916;e&#65533;%&#65533;u&#65533;AO&#37466;x)&#65533;&#65533;EYF&#65533;&#65533;Id&#65533;&#65533;cM&#65533;rz&_M&#65533;J&#65533;U&#65533;wU!&#65533;cC&#65533;;&#65533;g&#65533;&#65533;y&#65533;n&#65533;g&#65533;F&#65533;gw&#65533;&#65533;v&#65533;Eu&#65533;3U&#65533;w&#65533;L&#65533;&#65533;o&#65533;4&#65533;{{6}&#65533;ff/&#65533;m&#65533;W}&#65533;&#65533;|&#65533;w}O&#65533;t&#65533;u&#65533;&v>&#65533;fb&#65533;m&#65533;'|&#1655;}&#65533;}&#65533;p&#65533;D&#65533;&#65533;&#65533;&#65533;g&#65533;C&#65533;u5&#65533;u&#65533;vZ&#65533;&Y&#65533;&#65533;T&#65533;dc&#65533;s^&#65533;]_&#65533;j&#854;]E&#65533;qCfR&#65533;i&#65533;sSc[&#65533;&#65533;&#65533;&#65533;&#65533;l&#65533;E&#65533;&#65533;X&#65533;&#65533;zmQ$&#65533;j&#65533;&#65533;@7&#65533;hX&#65533;	&#65533;z&#65533;&#65533;fG&#65533;&#65533;&#65533;zn&#65533;d:1?&#65533;&#65533;4:&#65533;cj^&#65533;G&#65533;&#65533;&#65533;J&#65533;t8&#1545;&#65533;w|&#65533;|&#65533;&#65533;t&#65533;Ff&#663;N&#1540;&#65533;p&#65533;&#35850;&#65533;&#522;&#65533;&#65533;&#65533;&#65533;&#65533;}&#967;f&#65533;kM&#65533;E[t~.&#65533;k&#65533;&#65533;&#65533;t&#65533;5wDR&#65533;M&#65533;dCp&#65533;&#65533;q)&#65533;Aq0&#65533;gg%&#65533;gs&#65533;4&#65533;]dj`X&#65533;uM&#65533;f&#65533;vk&#65533;&#65533;&#65533;htg&#65533;g&#65533;&#65533;gc&#65533;a&#65533;d&#65533;dA4&#65533;R&#65533;u0&#65533;Ap&#65533;&#65533;?&#65533;&#65533;64&#65533;X&#65533;r&#42497;G&#65533;}R&#65533;t&#65533;&#65533;J&#65533;}&#39952;O&#65533;&#65533;I&#65533;&#592;H&#65533;|QX|&#65533;W&#65533;I&#65533;&#65533;N&#65533;&#65533;p&#65533;&#65533;&#65533;i&#65533;&#1616;&#65533;g&#65533;=&#65533;3f&#65533;V~&#65533;z&#65533;&#65533;K&#65533;1&#65533;xd &#577;6i&#65533;&#65533;&#65533;&#65533;7&#65533;Mf"x&#65533;&#65533;v#&#65533;0&#65533;8&#65533;.EEV`&#65533;&#65533;y&#65533;&#65533;e<&#65533;&#65533;&#65533;&#65533;fvf&#65533;&#65533;g&#65533;|&#65533;&#65533;f&#65533;5h&#65533;&#65533;t&#65533;&#65533;&#65533;I9h&#65533;'&#65533;&#65533;(y&#65533;&#65533;&#65533;&#65533;W,*ESl9yu&#65533;&#65533;&#65533;|&#65533;H|&#65533;&#65533;&#65533;&#1041;&#65533;&#65533;&#1482;&#65533;&#522;y&#65533;&#65533;&#65533;h&#65533;uy&#65533;&#1703;&#65533;G&#65533;&#65533;&#65533;&#65533;&#65533;)&#65533;y&#65533;&#65533;&#65533;&#65533;&#65533;&#65533;&#600;&#65533;&#65533;&#65533;&#65533;&#65533;&#65533;z&#65533;Fa&#65533;&#65533;x&#65533;TQiz&#65533;	&#65533;a)&#65533;&#65533;&#65533;&#65533;&#65533;D&#65533;(&#65533;&#65533;R&#65533;3DD)jg&#65533;#{w2&#65533;8kHj&#65533;&#65533;T
%&#65533;&#65533;It&#65533;&#65533;^&#65533;dc&#65533;SLsg@A&#462;&&#65533;&#65533;u&#65533;&#65533;t&#65533;6fW&#65533;m<xm'Y&#65533;&#1113;g&#65533;&#65533;@G]&#65533;rBr&#534;2&#65533;5@&#65533;&#65533;j&#65533;&#1627;-Xo&#65533;F&#65533;S&#1566;4&#65533;u&#65533;&#65533; &#592;z&#65533;&#65533;y9&#65533;&#65533;&#65533;&#65533;&#65533;&#593;")| 	&#65533;vI&#65533;&#65533;y&#65533;O&#65533;&#65533;`gt&#65533;&#409;iv&#65533;XZs&#65533;r&#65533;%txVg&#65533;&#65533;y&#65533;&#65533;uYvZ&#65533;b&#65533;k0&#65533;%&#65533;I&#65533;r:&#65533;&#65533;I&#65533;c&#65533;V/&#65533;EF&#65533;&#65533;X&#65533;4E-
Q&#65533;&#65533;&#24986;%&#65533;|&#65533;N0:k&#65533;7/&#65533;&#65533;&#65533;&#65533;&#65533;X&#65533;&#65533;&#65533;H&#65533;&#1414;&#65533;&#65533;i&#65533;S&#65533;&#65533;bXb&#65533;e"C&#65533;	ES&#1698;&#65533;v&#65533;R&#65533;w&#65533;&#65533;&#65533;o&#65533;&#65533;&#65533;P&#65533;|&#65533;&#65533;&#65533;&#65533;&#65533;yI&#65533;w&#65533;&#65533;&#65533;&#65533;&#65533;&#65533;&#65533;&#65533;m:&#65533;sI&#65533;&#65533;&#65533;&#65533;8X&#65533;&#65533;&#65533;&#65533;&#65533;E&#65533;Z&#65533;&#65533;&#65533;7&#65533;&#65533;&#65533;&#65533;G&#65533;e&&#65533;&#65533;W&#65533;}&#65533;
&#65533;P&#65533;OS.G&#65533;b&#65533;dq><&#65533;&#65533;&#65533;H&#65533;d&#65533;&#65533;e&#65533;_x&#65533;&#65533;&#65533;&#65533;&#65533;7&#65533;Z&#65533;&#65533;&#65533;&_&#65533;z&#65533;{&#65533;9%mHI&#65533;&#65533;&#65533;`&#65533;;&#65533;&#65533;Bh&#65533;P&#65533;&#65533;&#1351;&#65533;&#65533;&#65533;j&#414;&#65533;&#65533;&#65533;&#65533;&#65533;&#65533;&#65533;!s&#65533;1&#65533;&#46287;&#65533;&#65533;;&#1615;&#65533;&#65533;&#65533;&#65533;c&#65533;&#65533;a&#65533;v&#65533;&#65533;&#597;eZ&#65533;Ng&#65533;&#343;}&#65533;&#1610;&#65533;&#65533;&#65533;&#65533;&#65533;&#65533;&#65533;&#65533;&#65533;&#17055;q
&#65533;&#65533;&#65533;&#65533;&#65533;&#65533;&#65533;&#65533;&#65533;&#65533;&#65533;t&#65533;&#65533;&#65533;
&#65533;&#65533;&#65533;&#65533;3&#65533;&#65533;D&#65533;&#65533;&#65533;7&#65533;}Wi&#65533;&#65533;n&#65533;&#65533;y&#65533;"y&#65533;9&#65533;&#65533;&#537;}&#65533;X&#65533;&#65533;v&#65533;mHjT*M&#65533;z&#65533;)&#65533;
M1&#65533;[&#65533;5Z&#65533;&#65533;&#65533;&#65533;&#1508;&#65533;&&#65533;&#65533;8&#65533;&#65533;u7&#65533;^w&#65533;/J&#65533;X&#42586;&#515;&#65533;&#498;yJ&#65533;&#65533;g&#65533;-;&#65533;>;&#65533;&#65533;&#65533;&#65533;&#65533;)e&#65533;O\$&#65533;&#65533;y:&#65533;#d&#65533;&#65533;+&#65533;&#65533;&#65533;&#65533;&#65533;d9&#65533;&#65533;&#65533;Cx&#65533;&#1415;&#65533;&#65533;:&#65533;d[&#65533;f{&#65533;w*&#65533;}	&#65533;l&#65533;&#65533;&#65533;&#65533;&#65533;&#65533;&#65533;&#535;p&#65533;uj&#65533;0~yK&#65533;&#630;s:&#65533;`	o&#65533;&#28756;&#459;&#1002;&#65533;Vt<j&#65533;9#&#65533;G}&#65533;q&#65533;&#65533;&#65533;n&#414;&#65533;&#65533;[&#65533;&&#65533;&#65533;Jzmwy&#65533;&#65533;&#65533;&#65533;&#65533;&#426;&#65533;&#65533;V&#65533;x&#826;0&#65533;q[&#65533;X`&v&#2023;&#65533;&#65533;&#65533;&#65533;&#515;B[&#65533;i&&#65533;&#65533;&#65533;fs&#65533;&#65533;&#65533;KG&#65533;r?&#65533;1W&#65533;&#65533;&#65533;&#65533;&#65533;&#65533;Vd&#29293;&#65533;&#65533;cfr&#65533;8u&#65533;&&#65533;&#65533;&#657;&#65533;&#65533;&#65533;&#65533;&#65533;&#65533;9&#65533;&#38589;&#65533;&#65533;&#65533;&#65533;&#65533;&#65533;&#11999;[&#65533;&#65533;&#65533;&#65533;9&#65533;&#65533;+&#65533;K&#65533;&#65533;F&#65533;Ix}&#65533;Z&#65533;&#65533;&#65533;&#65533;&#1640;&#65533;W&#65533;S&#65533;K.U&#65533;&#65533;&#65533;&#65533;7&#1528;&#65533;&#65533;&#65533;G&#65533;V&#65533;&#7862;{&#65533;L&#65533;&#65533;t&#1790;&#1624;o&#727;&#65533;&#65533;&#65533;W{~&#65533;^hqz&#65533;&#65533;&#65533;
\&#65533;&#65533;y&#65533;&#65533;&#31284;&#65533;h&#65533;l&#65533;EB&#65533;&#65533;I%&#65533;_&#65533;S&#65533;&#65533;G&#65533;&#65533;&#65533;J&#65533;8<&#65533;&#65533;&#65533;u&#65533;x&#65533;&#65533;9&#65533;&#65533;|&#65533;&#65533;&#65533;F&#65533;<\&#65533;F&#65533;&#65533;&#65533;{&#65533;&#65533;&#65533;M&#65533;}<&#65533;&#65533;|&#65533;&#65533;&#65533;}&#65533;H&#65533;&#65533;&#65533;&#65533;&W&#65533;&#65533;&#65533;J&#65533;e&#65533;&#65533;&#65533;&#65533;&#65533;&#65533;&#65533;	&#65533;&#65533;`&#65533;&#65533;m&#1802;l&#65533;&#65533;&#65533;&#65533;&#65533;&#65533;&#65533;&#65533;&#65533;t&#65533;v&#65533;&#65533;&#65533;&#65533;&#65533;gg&#65533;TA!&#65533;Q&#65533;[&#65533;f)&#65533;&#65533;r&#65533;9&#65533;&#65533;&#65533;&#65533;[&#65533;I&#65533;&#65533;T&#65533;&#65533;&#65533;L&#65533;]&#65533;&#65533;K&#65533;UU.&#65533;&#65533;&#65533;*}&#65533;Vt&#65533;&#65533;c&#65533;o&#65533;&#65533;&#622;&#65533;l&#65533;&#1851;&#65533;&#1646;&#65533;&#65533;&#686;&#52145;&#65533;&#694;l&#745;&#65533;&#65533;&#65533;v&#65533;&#65533;nl&#65533;q&#65533;&#65533;&#65533;&#65533;&#65533;&#65533;&#65533;&#65533;l\&#65533;`&#65533;@&#636;&#65533;&#65533;&#65533;&#65533;k&#65533;&#65533;&#65533;&#65533;w,&#65533;s&#65533;&#65533;&#65533;	&#65533;&#65533;&#65533;|&#38801;\&#65533;&#537;&#65533;&#65533;K&#65533;&#65533;U&#65533;&#65533;&#65533;&#65533;br3&#65533;b|Gd&#65533;&#65533;&#65533;v&#65533;fK&#65533;&#65533;<&#65533;\&#65533; &#65533;<&#65533;L&#65533;l&#65533;&#65533;&#65533;&#65533;&#65533;&#65533;&#65533;&#65533;&#65533;&#305;&#65533;&#65533;Y&#65533;&#65533;z&#65533;7,&#65533;O&#65533;&#65533;&#65533;D7&#65533;&#65533;&#1451;
&#65533;&#65533;&#65533;&#65533;4&#65533;u&#65533;'o&#65533;&#65533;_&#65533;&#65533;&#65533;&}&#65533;l&#65533;&#65533;.+&#65533;|&#65533;J&#65533;&#65533;u	&#65533;g&#65533;&#65533;
&#65533;]&#65533;6}&#65533;&#65533;&#65533;&#65533;xiM&#65533;&#65533;&#65533;&#65533;&#65533;&#65533;&#65533;&#65533;&#65533;0l\&#65533;&#65533;l&#65533;&#65533;,&#65533;<&#65533; }&#65533;&#65533;,}&#65533;&#65533;&#65533;&#65533;&#65533;l&#65533;:l&#65533;?&#65533;&#65533;&#65533;y&#65533;&#65533;&#65533;E&#65533;Y*&#65533;6{D&#65533;&#65533;&#65533;&#65533;#2&#65533;&#65533;&#65533;y&#65533;&#65533;9&#65533;&#65533;L&#65533;&#65533;\&#65533; -t]&#65533;r&#65533;&#65533;kL&#65533;s&#65533;&#65533;&#65533;&#65533;&#65533;&#65533;,&#65533;&#65533;Z&#65533;&#65533;&#65533;Z&#65533;&#65533;HWfX'A.&#65533;h&#65533;&#65533;&#65533;2&#65533;&#65533;+&#65533;&#65533;Pf&#65533;w&#1601;&#65533;&#65533;&#65533;Z&#65533;&#65533;&#65533;17&#65533;&#603;q&#65533;&#65533;&#1659;&#65533;&#65533;.,&#65533;Y&#65533;Q&#65533;&#65533;&#65533;A&#1579;B&#65533;&#65533;	&#65533;&#65533;e&#65533;&#65533;4}&#1272;]&#65533;&#65533;
&#65533;:&#1902;&#65533;`&#65533;&#65533;l&#65533;&#1100;&#65533; &#65533;&#65533;&#65533;&#65533;&#65533;&#65533;&#65533;&#65533;&#65533;&#65533;&#65533;&#65533;m&#65533;&#317;&#65533;&#65533;\&#65533;&#65533;&#65533;q&#1850;&#65533;&#65533;&#65533;&#65533;*&#65533;/&#65533;&#65533;&#65533;&#65533;&#65533;&#65533;&#65533;6K+&#65533;\N]m&#65533;q&#65533;&#65533;ph}Ga&#65533;m}&#65533;*&#65533;&#65533;i&#65533;&#65533;&#65533;&#65533;=&#65533;Nm&#65533;&#65533;\&#65533;&#65533;&#65533;&#65533;&#65533;&#65533;L}&#65533;&#65533;&#65533;&#65533;&#65533;FY&#65533;&#65533;&#630;c1t&#65533;U&#65533;L&#65533;&#65533;`&#65533;g&#65533;_&#65533;6U/&#65533;&#65533;GuFh&#65533;&#1404;6y[&#65533;&#65533;&#806;x.&#65533;4&#777;{&#65533;mDz&#65533;&#65533;I&#65533;&#65533;W&#65533;Nl&#65533;&#65533;&#65533;I&#65533;yI&#65533;5>&#65533;8&#65533;&#65533;O&#1796;&#65533;=&#65533;7>&#65533;B&#65533;&#65533;Q-&#65533;&#65533;&#65533;&#65533;&#493;&#65533;&#65533;&#65533;\&#65533;&#65533;&#65533;&#65533;&#65533;]&#65533;x&#65533;&#65533;&#65533;=n&#65533;D&#65533;&#65533;&#65533;&#65533;&#65533;&#65533;'&#65533;=;&#65533;l&#65533;Z&#65533;&#1403;[&#65533;Jh&#65533;x.&#65533;j@&#65533;&#65533;&#65533;&#65533;2&#65533;&#65533;~Q,&#65533;4m&#65533;>&#65533;&#65533;R]&#65533;y&#65533;&#65533;}}&#65533;x^&#65533;&#65533;&#65533;&#65533;&#65533;l&#65533;>&#65533;i&&#65533;&#65533;&#65533;&#65533;&#65533;47&#65533;&#65533;&#65533;&#65533;&#65533;W&#65533;P&#65533;Z&#37179;PV%&#65533;&#65533;&#65533;vB&#65533;&#65533;&#65533;&#65533;&#65533;&#65533;Y&#65533;&#65533;&&#65533;m`&#65533;&#65533;&#65533;&#65533;&#65533;&#825;&#65533;&#65533;&#65533;1&#555;7&#1540;|&#65533;d+&#65533;	&#65533;5&#65533;&#1273;^&#65533;&#65533;&#65533;7&#65533;&#65533;}&#1782;~&#65533;w]&#65533;VM&#1473;^&#65533;y&#65533;&#65533;&#65533;&#65533;&#65533;&#65533;K&#65533;&#65533;&#65533; L&#65533;&#65533;E&#65533;yN&#65533;8&#65533;;.&#65533;F&#65533;&#65533;n&#65533;&#9112;&#65533;d
&#65533;J&#65533;&#65533;&#65533;&#65533;&#65533;EL&#65533;&#65533;jT1l&#65533;&#65533;&#65533;F&#65533;tQ&#65533;&#65533;=&#65533;&#1261;&#65533;&#65533;&#65533;&#65533;&#65533;&#65533;&#65533;}&#65533;u&#65533;&#65533;&#65533;>&#65533;&#65533;&#65533;&#65533;&#65533;[&#65533;&#65533;Wm&#65533;*&#65533;e&#1964;&#65533;&#65533;P&#65533;&#615;dJ&#65533;%@&#65533;&#65533;z&#65533;&#65533;&#65533;!&#65533;&#65533;&#65533;&#65533;@f)PJU&#65533;g'&#65533;&#65533;G&#65533;&#65533;&#65533;&#65533;&#1049;&#1100;&#65533;z&#65533;&#65533;W}1}&#65533;pM&#65533;&#65533;|&#65533;&#1261;&#65533;&#65533;m&#1859;&#65533;&#65533;&#65533;&#65533;?&#65533;&#65533;&#65533;&#65533;&#65533;D&#65533;&#65533;R-&#65533;On&#65533;N&#65533;&#65533;&#65533; &#65533; Q?&#65533;QTo&#65533;Z?&#65533;&#65533;<&#65533;5&#65533;&#65533;&#65533;R&#65533;&#65533;{Y&#65533;&#65533;&#65533;&#65533;&#65533;&#1769;|&#65533;&#65533;99&#65533;DP6&#65533;&#65533;&#65533;:C&#65533;N=&#65533;&#65533;;uvZ&#63312;>&#65533;&#65533;	&#65533;&#65533;&#65533;\&#65533;N&#65533;&#65533;S&#65533;&#65533;P&#65533;&#65533;]&#1404;]&#65533;=hgjA-&#65533;}0>&#65533;&#65533;5su&#65533;&#65533;&#65533;&#65533;&#65533;&#65533;5&#65533;&#65533;S&#65533;!7&#65533;&#65533;&#65533;)/&#65533;&#65533;]&#65533;&#65533;&#65533;&#65533;&#1859;&#65533;&#936;&#65533;&#65533;t&#65533;&#65533;&#65533;&#65533;&#65533;&#65533;&#65533;&#65533;&#65533;&#65533;&#65533;w&#65533;&#65533;w&#65533;&#65533;&#65533;&#65533;&#65533;V&#65533;&#65533;&#65533;&#65533;&#65533;&#65533;>&#65533;&#65533;&#65533;&#65533;M&#65533;&#65533;&#65533;&#65533;&#65533;&#65533;H^&#65533;&#65533;m&#65533;&#65533;&#957;K&#65533;&#65533;c&#65533;/&#65533;&#65533;>&#65533;&#1884;&#65533;&#65533;}&#65533;m_&#65533;Ley&#65533;&#65533;A6s&#65533;xo&#65533;U&#65533;Q&#65533;8O&#65533;&#65533;_&#65533;&#65533;&#65533;L&#65533;&#65533;&#65533;&#65533;&#65533;&#1086;&#65533; !N\&#65533;p&#593;7&#65533;&#65533;9&#65533;&#993;K&#65533;&#59514;u&#65533;&#1589;k&#65533;&#65533;w&#65533;&#65533;&#331;'o=z&#65533;&#65533;<&#65533;O&#65533;J&#65533;-]&#65533;CS&#65533;={&#65533;&#65533;lY&#65533;fM&#65533;=&#65533;&#1387;&#65533;S&#65533;O&#65533;E&#65533;E&#65533;T)&#65533;y#&#65533;5%	&#65533;&#65533;S&#65533;U&#65533;R&#65533;&#65533;U&#65533;U&#65533;Z&#65533;f	6&#65533;&#65533;&#65533;d&#65533;ut&#65533;VmZ&#65533;m&#1906;&#65533;&#65533;&#930;&#65533;v&#65533;&#65533;a&#65533;&#65533;7.\&#65533;&#65533;&#429;H&#65533;b&#65533;s$&#65533;&#65533;a&#65533;&#65533;&#65533;&#397;K|&#65533;&#65533;c&#65533;&#65533;74g3c&#532;'K&#65533;,&#65533;qd&#65533;&#65533;O>&#65533;x&#65533;&#65533;&#65533;|M&#65533;u&#65533;&#65533;&#1580;_&#65533;&#65533;,&#65533;q&#12486;&#861;b&#65533;&#65533;&#65533;O&#65533;.b&#65533;&#65533;&#65533;9w&#65533;W&#65533;&#65533;u&#65533;C>=&#65533;[&#65533; &#65533;6&#65533;&#65533;&#65533;&#1442;%&#65533;&#1700;is&#65533;M&#65533;&#65533;&#1919;&#65533;_&#65533;|&#65533;&#65533;&#65533;&#65533;&#479;_&#65533;~&#65533;&#65533;&#65533;&#65533;&#65533;&#39199;&#65533;1&#65533;&#65533;w&#1809;&#65533;&#65533;u&#65533;K&#65533;&#65533;&#65533;L&#65533;3&#65533;'&#65533;
&#65533;&#65533;B&#65533;&#65533;&#65533;q8'pB$H&#65533;&#65533;NTl2&#65533;&#1193;.&#65533;&#65533;&#65533;&#65533;&#65533;&#65533;i$&#65533;&#1587;/&#65533;&#65533;z&#65533;>gB)( &#65533;&#65533;&#65533;&#65533;D(&#65533;&#65533;Z&#65533;*&#65533;Fr&#65533;&#65533;R&#65533;&#65533;@&#65533;2&#65533;,9&#65533;r-&#65533;&#65533;3L&#65533;&#65533;H&#778;&#564;H&#65533;3&#1348;&#65533;:t&#65533;s&#65533;7sL&#65533;&#65533;D	/&#65533;B&#65533;<&#65533;1;&#65533;&#65533;3&#65533;>Q&#65533;p&#65533;_{&#65533;&#65533;G&#65533;&#65533;&#65533;FC&#65533;&#65533;HE$1Re-&#65533;5&#65533;l!&#65533;&#65533;	N8&#65533;&#1400;&#65533;&#65533;&#65533;&#65533;&#65533;S&#65533;&#65533;&#65533;dq9_mN&#65533;sU&#65533;0&#65533;&#65533;&#65533;;y6&#650;&#65533;&#65533;-	&#65533;#&#53353;&#65533;&#65533;&#65533;e&#65533;Yg&#65533;&#65533;6Zi&#65533;}V'&#65533;N&#65533;g&#65533;&#65533;&#65533;"&#65533;&#65533;ZU&#65533;&#65533;N&#65533; &#852;S&#65533;(&#65533;&#65533;&#65533;p&#65533;&#65533;&#65533;&#65533;)&#65533;&#65533;&#65533;&#65533;HM&#65533;V&#65533;v&#65533;H&#399;&#65533;"	="&#65533;&#65533;'*&#65533;&XH &#63721;Gc&#1713;a&#65533;&#65533;z&#65533;'%&#65533;Q&#65533;<&#65533;*&#65533;8&#1746;.&#65533;&#65533;&#65533;`&#65533;&#65533;&#65533;c)A&#65533;h&#65533;&#65533;4&#65533;&#65533;&#65533;d&#65533;&#65533;n&#65533;T3f&#65533;gV&#65533;&#65533;&#65533;$&#65533;!&#65533;&#65533;&#65533;&#65533;&#65533;<3&#65533;L&#65533;&#65533;*&#1526;&#65533;&#65533;&#65533;C&#65533;m&#65533;C&#65533;\QD&#65533;&#65533;A&#65533;&#65533;&#65533;v&#65533;&#65533;&#1025;&#65533;MC&#65533;&#65533;T&#65533;OC%&#65533;&#52357;C&#65533;&#65533;&#65533;pe&#65533;&#65533;T&#65533;&#65533;&#65533;9&#65533;&#65533;.&#65533;f&#65533;&#65533;&#65533;H_&#65533;&#474;&#65533;I&#65533;)b&#65533;&#65533;p&#65533;G<q&#65533;&#65533;O&#65533;&#65533;&#65533;D0&#65533;&#65533;&#65533;s&#65533;A&#65533;~;lh&#65533;?#-2&#65533;l&#65533;-&#65533;&#65533;/&#65533;!&#65533;F='96&#65533;&#65533;&#65533;c&#65533;&#65533;Jc&#65533;&#65533;&#65533;xh&#65533;}$&#65533;}BX&#65533;&#65533;0&&#65533;Q&#65533;&#614;&#65533;u$&#65533;x!&#65533;&#65533;)['&#65533;&#65533;&#65533;&#65533;&#65533;:"&#65533;&#65533;&#65533;I&#65533;&#65533;/&#65533;&#65533;kr&#65533;&#65533;&#2031;&#65533;"&#65533;;&#65533;3&#1162;&#65533;Z?5,&#65533;jx&#65533;&#65533;:S	r&#65533;&#65533;&#65533;&#65533;&#65533;&#65533;&#65533;&#1043;V&#65533;iJ3&#65533;&#65533;A&#65533;|&#65533;1&#65533;&#65533;&#65533;V&#65533;P1&#65533;T&#65533;9&#65533;q&#65533;&#65533;&uHp|w&#65533;&#65533;&#65533;H&#65533;&#65533;&#65533;T&#65533;JM1R&#65533;&#946;&#65533;&#65533;,&#65533;(&#65533;	&#65533;&#65533;&#65533;B&#65533;&#1029;/&#65533;!~h&#1201;&#65533;EN/gbG&#65533;PW&#65533;&#65533;&#65533;LP{&#65533; &#65533;&#65533;&#65533;&^&#65533;Y&#65533;+&#65533;@Ve&#65533;9|&#65533;&#65533;&#65533;&#65533;T&#65533;&#1817;,&#606;&#65533;2r%,v1$~&#65533;X&#65533;$&#65533;%fLXz&#65533;&#65533;&#65533;&#14705;y&#65533;k&#65533;&#65533;4B&#65533;&#65533;&#65533;d&#65533;c&#65533;&#65533;.3&#65533;]&#463;&#1633;\&#1824;&#65533;&#65533;>&#1708;&#65533;N&#65533;r&#65533;&#65533;&#1128;F6I&#65533;A`&#65533;&#65533;&#1548;(RP&#65533;&#65533;7&#65533;&#65533;&#65533;&#65533;&#65533;C&#65533;&#21054;&#65533;!M&#65533;&#65533;&#65533;d_s&#65533;9&#65533;h&&#65533;&#65533;i&#65533;&#65533;n&#65533;&#65533;&#65533;A&#65533;&#65533;&#65533;&#65533;&#65533;&#65533;SK^&#65533;&#65533;t&#65533;S&#65533;&#65533;&#65533;&#65533;o&#65533;&#65533;Ek&#65533;&#65533;F,&#65533;&#65533;&#65533;'jc&#65533;9MjV&#65533;&#1242;&#65533;&#65533;&#65533;&#65533;&#65533;&#65533;&#65533;[&#65533;9>&#65533;&#65533;&#65533;&#65533;L!&#65533;R&#65533;&#65533;&#65533;Q&#65533;k&#65533;\&#65533;&#65533;Hu&#65533;[&#65533;&#65533;&#65533;`G&#65533;:&#65533;O~&#65533;&#65533;&#65533;8P&#65533;&#65533;"#&#65533;&#65533;dY&#65533;HxntM&#65533;&#65533;&#65533;<&#65533;&#65533;N&#65533;81&#65533;=&#65533;JW&#65533;RF&#65533;"#&#65533;&#65533;&#65533;E&#65533;&#65533;&#65533;!&#65533;+v&#65533;&#65533;!E)IO'*&#65533;&#65533;	79&#65533;&#65533;:&#65533;I&#65533;q&#65533;&#65533;&#65533;*&#549;&#65533;GS&#65533;&#65533;&#65533;?&#65533;&#65533;(G	T&#65533;&#65533;&#65533;G&#65533;;&#65533;U&#65533;My4&#65533;&#65533;&#65533;xH6&#65533;U&#65533;&#65533;&#65533;v(&#65533;&#65533;&#65533;&#65533;'&#65533;e&#1684;#&#967;<&#65533;n&#65533;&#65533;&#65533;d&#65533;&#65533;-&#65533;_&#65533;Z

&#65533;&#65533;P&#65533;&#65533;&#1390;w&#65533;&#65533;	d2mA&#65533;&#65533;a&#65533;&#65533;J&#65533;45Q'BW&#65533;&#1653;&#65533; Q&#65533;&#65533;d&#65533;&#65533;&#65533;&#65533;*&#65533;&#65533;&#347;&#65533;|&#748;XU&?&#65533;&#65533;#&#65533;&#65533;V&#1283;W&#65533;&#65533;q&#65533;&#65533;&#65533;j%v&#65533;&#65533;&#65533;LdZY&#65533;>Y&#498;&#65533;r&#65533;:&#2018;Un&#65533;&#65533;&#65533;]&#65533;&#1207;b%N"&#65533;F"Dk&#65533;erE	&#65533;&#65533;)&#1529;CjPK&#65533;&#1823;Bw&#65533;8&#65533;$c's&#65533;&#65533;<&#65533;7&#65533;&#65533;e&#65533;[&#65533;&#65533;&#65533;&#65533;&#65533;,&#65533;k^^&#65533;&#65533;&#65533;D&#62086;y&#65533;&#65533;&#65533;k&#65533;&#604;&#9496;&#1499;&#65533;&#65533;&#65533;&#65533;p&#65533;&#65533;M&#65533;&#65533;&#65533;;&#65533;&#65533;H&#65533;(U&#65533;)\&#65533;I&#861;&#65533;&#65533;&#65533;&#65533;&#65533;&#65533;d_&#65533;3&#65533;&#65533;jA&#813;&#65533;&#65533;&#65533;&#65533;rA }&#1241;&#65533;&#65533;&#65533;PO%&#65533;&#65533;e(&#65533;&#65533;eK$6&#65533;&#65533;w&#65533;&#65533;&#65533;&#1702;&#65533;&#65533;&#65533;1o&#65533;&#65533;`&#65533;w&#65533;&#65533;&#65533;&#65533;&#1603;wC(LE&#65533;&#65533;O&#65533;)s&#65533;&#65533;&#1250;&#65533;TD&#1920;&#65533;&#65533;fe*_&#65533;]&#65533;+ j.S&8&#65533;WG&#65533;&#65533;z&#65533;&#65533;&#65533;oJ&#65533;U&#65533;&#65533;7c&#65533;&#65533;"v&#65533;&#65533;S*&#65533;&#65533;&#1925;u;v&#65533;E_|&#65533;&#65533;&#65533;&#1031;F4igHQauI.&#65533;	&#65533;<&#65533;&#65533;&#65533;&#65533;\&3&#65533;&#65533;4)Si&#65533;u&#65533;&#65533;I&#65533;&#65533;&#1911;]PoW&#65533;&#65533;&#65533;&#65533;&#65533;&#65533;&#306;&#65533;&#65533;T&#65533;QP&#65533;ZG&#65533;&#65533;&&#65533;?3|Jk_&#65533;)b&#65533;&#65533;&#65533;1&#65533; &#65533;&#65533;&#65533;&#65533;&#65533;&#65533;J&#65533;&#65533;$&#65533;&#65533;&#65533; v&#1690;s&#65533;=&#65533;&#65533;R&#65533;&#65533;&#65533;6&#65533;&#65533;\&#65533;M6m&#1683;&#65533;&#65533;K&#65533;&#65533;iM?5T&#65533;eoo&#65533;M7&#65533;,;&#65533;&#65533;&#65533;%&#65533;&#65533;&#65533;&#65533;&#65533;&#65533;A&#65533;&#65533;&#65533;[l2&#65533;&#65533;KKn&#1373;&#65533;&#65533;&#65533;3&#1684;&#65533;&#65533;&#65533;G&#65533;&#65533;2{/&#912;&#65533;B&#208;&#65533;&#65533;&#65533;&#65533;zJ&#65533;&#65533;a2&#65533;&#65533;&#65533;&#65533;&#65533;M&#65533; l&#65533;r&#65533;)&#65533;<9!,/&#65533;&#969;&#65533;&#65533;&#65533;_&#65533;B#'&#65533;&#65533;J&#65533;E&#65533;&#65533;{f&#65533;&#65533;&#65533;T=&#65533;&#65533;]&#65533;hV&#65533;?&#65533;&#65533;&#65533;B&#65533;&#65533;I&#65533;P&#1167;:u&#65533;W&#65533;&#65533;U&#65533;i&#65533;2Uri&#65533;&#65533;&#65533;&#65533;&#42045;:&#65533;X&#65533;&#65533;&#65533;b'&#65533;&#65533;OJ&#1458;WU&#65533;Ue&#65533;5z=&#65533;&#65533;HJ&#65533;
&#65533;C&#65533;9&#65533;g&#65533;&#65533;&#65533;&#65533;y&#65533;M&#65533;&#65533;b&#65533;&#1153;&#65533;y&#65533;j1)Z&#65533;,C5&#65533;&#65533;p7&#1375;9I&#65533;&#1893;M&#65533;&#65533;&#184;A&#65533;V&#65533;Nc1&#65533;&#65533;-_%s_&#65533;|&#65533;&#65533;&#65533;XMr&#65533;<&#65533;&#65533;&#65533;&#65533;|&#65533;&#65533;?#&#65533;&#65533;&&#65533;MG9q&#65533;&#65533;V&#65533;^&#65533;&#65533;;&#1784;&#65533;&#65533;&#65533;%&#65533;mMZ&#65533;&#65533;&#65533;%e&#65533;&#65533;+F-*&#65533;&#65533;&#65533;&#65533;&#265;KS&#65533;&#1197;D&#65533;=&#65533;&#65533;7&#65533;&#65533;->&#65533;c9&#65533;sv&#65533;&#65533;~Wo&#65533;2&#65533;-&#65533;]T&#1662;\&#65533;&#65533;&#65533;9S&#65533;&#65533;R&#65533;kQ&#65533;&#65533;#&#65533;&#65533;E&#65533;&#65533;&#65533;&#65533;&#65533;&#65533;&#65533;*u&#1072;&#65533;&#65533;&#65533;2&#65533;*&#65533;&#65533;&#65533;3&#65533;&#65533;&#1274;&#65533;&#1082;r&#65533;8&#65533;&#13074;K&#65533;&#65533;*&#65533;;&#65533;&#65533;
&#65533;3@2	|&#65533;&#65533;&#65533;&#65533;&#65533;&#65533;&#65533;&#65533;&#65533;&#65533;&#65533;&#65533;&#65533;Y&#65533;&#65533;=d&#65533;&#152;&#65533;,&#65533;[&#65533;y2&#65533;&#159;&#65533;c:&#31482;,C&#168;s&#65533;t&#65533;&#65533;(&#65533;&#65533;A&#65533;h; S&#65533;9#2&#65533;\&#65533;U&#65533;&#65533;&#65533;&#65533;&#65533;&#65533;&#65533;k&#65533;&#65533;&#65533;A&#65533;&#65533;&#65533;k4&#65533;&#65533;Y(&#65533;Z&#65533;Z[&#65533;:&#65533;C&#289;&#65533;4&#65533;0)$W	>&#65533;&#65533;Z&#65533;*&#65533;*x&#65533;4&#65533;&#65533;&#65533;g&#65533;&#65533;9&#65533;&#65533;&#65533;pS&#65533;tbEl,&#610;&#65533;&#65533;&#1570;/&#65533;&#65533;;&#65533;&#65533;&#65533;*8&#65533;a-&#65533;!&#65533;+&#65533;=&#1661;0&#65533;&#1963;\b&#65533;P Ed&#65533;&#18682;&#65533;&#65533;ZT&#169;&#65533;&#65533;O
%&#65533;)&#1203;&#65533;x&#65533;&#14375;&#65533;R&#65533;&#65533;&#65533;=&#65533;K&#65533;&#65533;&#65533;&#135;&\&#652;&#65533;"&#65533;`t&#65533;i<T&#65533;Fy&#65533;&#2011;&#65533;e"&#65533;#&#65533;&#65533;&#65533;	&#65533;d&#65533;&#65533;xA4	h
&#65533;&#65533;&#65533;	wd&#65533;t&#65533;&#65533;y&#65533;&#65533;iY4z&#65533;&#65533;&#65533;&#65533;z&#65533;&#65533;&#65533;c&#65533;{&#65533;&#65533;H(&#65533;&#65533;vB&#65533;&#65533;&#65533;&#65533;$L&#65533;&#141;s9&#65533;!&#65533;&#65533;&#65533;y&#65533;&#65533;z&#294;vD
|&#65533;b&#65533;&#65533;&#65533;:&#65533;"&#65533;IB'&#287;[T&#597;&#65533;&\H4&#65533;S;&#65533;S3,&#65533;&#65533;&#65533;-b&#65533;&#65533;&#65533;&#65533;{%&#65533;&#65533;&#65533;&#801;B&#65533;B&#65533;?&#65533;;&#65533;
&#65533;&#315;q|&#65533;wD6&#1807;Od&#65533;T	&#65533;&#65533;C<G&#65533;&#65533;&#686;&#65533;P&#65533;&#65533;o&#65533;~B&#65533;&#65533;14Q&#65533;il&#65533;_$5&#8336;&#65533;{6&#65533;I&#65533;Pz&#65533;J&#65533;H&#65533;Q&#65533;a&#65533;&#1802;&#65533;&#65533;&#65533;&#65533;&#65533;&#65533;<<\k&#65533;&#65533;&#65533;#&#65533;!RK&#65533;)&#65533;&#65533;y&#65533;&#65533;&#65533;&#65533;&#65533;l>&#65533;|>Z&#65533;2&#65533;&#65533;&#65533;D&#65533;&#65533; &#65533;4AT=&#65533;&#65533;>m<&#399;&#65533;-&#65533;4&#65533;&#1790;N&#65533;,LS&#65533;&#65533;{Fr&#65533;'&#65533;R7&#65533;;&#65533;~&#65533;&#65533;&#65533;?&#65533;&#65533;C
2&#65533;	&#65533;&#65533;&#65533;4&#954;&#65533;&&#65533;HAk&#65533;xP&#65533;&#65533;3&#65533;&#304;s&#65533;8&#65533;s&#65533;&#1129;&#65533;&#52396;+&#65533;=1&#65533;32|&#65533;l&#65533;&#65533;4t&#65533;&#65533;&|&#65533;32&#65533;B&#554;&#904;&#65533;	&#65533;N&#65533;,B&#65533;|>.%&#65533;&#781;&#65533;&#1848;&#65533;C &#65533;'&#65533;&#65533;&#65533;&#65533;&#65533;l&#65533;&#65533;A&#65533;8&#65533;&#65533;&#65533;A	&#65533;&#65533;&#65533;&#65533;&#65533;&#65533;&#1303;&#65533;IA&#65533;&#65533;$&#65533;H&#65533;pC"1&#65533;&#65533;&#65533;I!&#65533;&#65533;P&#65533;&#65533;)R<&#65533;$&#839;S&#65533;9&#65533;&#65533;),&#65533;1&#684;&#65533;&#65533;&#65533;wA.w&#65533;K&#65533;?&#65533;&#65533;KQjI&#65533;&#65533;&#65533;"&#65533;&#65533;&#65533;c&#65533;&#65533;9=J\&#65533;&#65533;&#65533;&#65533;&#65533;L&#65533;&#65533;:]&#65533;&#813;&#65533;&#65533;M&#65533;V&#65533;M,&#65533;/&#65533;&#65533;Z9&#65533;&#65533;M&#208;&#65533;3&#65533;M&#65533;&#65533;&#65533;&#65533;y&#65533;&#65533;d&#65533;7&#65533;8Jk&#65533;>&#65533;&#65533;&&#65533;T\*&#65533;&#65533;&#1624;&#1996;(s&#65533;|Av&#65533;&#65533;!E&#65533;DE&#65533;
&#358;&#65533;&#65533;&#65533;&#65533;&#65533;2&#65533;&#65533;&#65533;V:'&#65533;&#65533;8&#65533;j2Gi&#65533;&#65533;;&#65533;M%&#165;&#65533;<&#65533;4&#65533;-
&#65533;UTf&#65533;G*&#65533;&#65533;a&#986;>QK&#65533;&#65533;&#65533;&#65533;&#65533;&#65533;.&#65533;&#65533;JI*u>&#65533;&#65533;&#65533;'Z&#65533;A
&#65533;&#65533;&#65533;&#65533;&#65533;&#65533;&#65533;T&#65533;#3&#65533;('&#65533;I%&#65533;&#65533;:&#65533;a&#65533;&#65533;&#437;&#65533;&#65533;&#65533;I&#65533;;-i&#65533;&#65533;&#65533;;&#65533;&#65533;Jl&#65533;Jh&#65533;&#65533;L&#65533;tM&#65533;&#65533;&#65533;1&#65533;&#65533;5y&#65533;&#65533;=Uyq&#65533;&#65533;BlKC&#65533;Q&#65533;&#65533;k&#65533;W&#65533;&#65533;&#1472;&#65533;EO&#65533;&#65533;j&#65533;CWu&#65533;&#65533;"&#65533;o&#65533;&#65533;&#65533;&#65533;&#65533;p&#65533;&#65533;!&s&#65533;
y&#65533;&#65533;&#65533;&#65533;&#65533;J&#65533;)&#65533;Ll&#65533;&#65533;G*&#65533;&#65533;&#65533;&#65533;k&#65533;&#65533;4&#65533;&#65533;&#1121;&#65533;k&#65533;r&#65533;&#65533;W<&#65533;=&#65533;&#65533;q&#65533;&#65533;&#65533;&#65533;!&#65533;g&#65533;&#65533;Z&#65533;?L&#65533;&#379;&#65533;/r&#65533;&#65533;Jf	@&#65533;E&#1700;&#847;&#65533;&#65533;&#65533;_&#65533;;x&#65533;'&#65533;
(&#65533;z&#65533;&#65533;&#65533;+H_&#65533;2&#65533;&#65533;2&#65533;d&#1304;&#65533;&#65533;v&#65533;&#65533;M&#65533;1&#65533;*R=&#65533;z&#65533;+&#65533;&#65533;&#65533;V]&#65533;&#65533;B&#65533;&#65533;&#65533;&#65533;&#65533;&#65533;\&#65533;\&#65533;&#65533;[&#65533;&#830;&#65533;&#65533;&#65533;&#65533;&#65533;&#65533;!1A&#65533;t&#65533;&#65533;E&#65533;&#65533;U\&#65533;&#1898;k&#65533;:A&#65533;&#65533;[&#65533;&#65533;&#65533;Y&#65533;&#65533;	1&#65533;&#616;&#65533;&#65533;sHh&#65533;&#65533;!$&#615;&#65533;&#65533;3&#65533;$&#65533;@&#65533;eq#&#65533;&#65533;CU&#65533;&#65533;MZ&#65533;	&#65533;pl
&#65533;0&#65533;&#65533;z&#65533;HE&#65533;&#1146;&#65533;u&#65533;&#65533;&#65533;&#65533;&#1989;>&#65533;r&#65533;&#65533;&#65533;&#65533;FAJz&#65533;; &#65533;&#65533;&#65533;x&#65533;tn&#65533;&#65533;j&#65533;&#65533;sH]iJ[|T&#65533;&#65533;&#65533;&#65533;&#65533;l6&#65533;&#65533;&#65533;]D&#65533;&#65533;&#65533;]Ymc&#65533;R&#65533;$&#32410;&#16046;&#65533;&#65533;&#65533;x&#1113;&#65533;&#65533;&#65533;&#65533;&#65533;&#65533;&#65533;&#65533;&#65533;$&#65533;;&#65533;&#65533;&#851;&#65533;E&#65533;^lI,&#65533;4&#65533;&#65533;&#65533;*Q&#65533;'&#65533;&#65533;/&#65533;M&#65533;&#65533;&#65533;&#65533;J&#65533;&#1359;-&#65533;N&#65533;%&#65533;~	C}	&#65533;KQ$&#65533;&#65533;&#65533;&#65533;&#65533;&#65533;&#65533;&#65533;&#65533;&#65533;&#65533;&#65533;=B&#65533;&#65533;&#240;&#65533;u&#65533;V&#65533;&#65533;&#1980;&#65533;&#65533;&#65533;&#284;r n&#518;jxd&#65533;\&#65533;hX&#65533;e&#65533;UuT&#65533;&#587;WU0&#65533; &#65533;&#65533;&#65533;&#65533;h&#65533;&#65533;&#65533;Y*&#65533;*^&#65533;&#65533;&#65533;&c&#65533;p&#65533;2&#65533;&#65533;w&#65533;K&#65533;&#65533;&#65533;&#65533;*&#65533;S&#65533;ayj&#65533;
&#65533;&#65533;&#65533;t&#65533;)&#65533;&#65533;?&#65533;&#65533;
&#881;&#65533;&#65533;&#65533;&#65533;)&#65533;&#65533;&#65533;&#65533;r=&#65533;s-G&#65533;&#65533;J&#65533;&#65533;&#65533;(&#65533;7z&#65533;&#65533;p7&#65533;46&#65533;:oe&#65533;%&#65533;&#65533;&#65533;&#65533;&#65533;&#65533;U&#65533;&#1467;&#65533;&#65533;Ak&#65533;i&#65533;&#65533;x&#65533;b|&#65533;w(&#65533;o&#65533;m&#65533;gHc(&#65533;`&#65533;]&#65533;\&#65533;R&#65533;X&#65533;&#65533;tHX&#377;&#488;&#65533;BK&#65533;&#554;&#65533;&#65533;FKu&#65533;&#65533;D&#65533; &#65533;&#65533;I&#65533;$&#65533;}&#65533;&#65533;fo&#65533;&#65533;&#65533;6	g6N&#65533;&#65533;&#65533;V&#65533;\&#65533;&#65533;&#65533;&#186;V$&#65533;&#1716;T>"&#65533;&#65533;}&#65533;&#65533;~&#65533;&#65533;	&#65533;:&#65533;0&#65533;&#65533;,[+/&#65533;&#1217;{elrl&#65533;`K&#65533;&#65533;&#65533;A	&#65533;	&#65533;F&#65533;lz[~b&#65533;&#65533;!&#65533;#&#65533;&#65533;K&#65533;&#65533;U&#65533; &#65533;&#65533;&#65533;%]q&#65533;&#65533;&#65533;jj&#65533;&#65533;0&#65533;0p&#65533;&#65533;h&#65533;g &#65533;^&#65533;&#65533;Z&#65533;&#65533;X`&#65533;S&#65533;P&#65533;E&#1027;I&#65533;o&#65533;a &#65533;&#65533;&#65533;&#65533;'H&#65533;&#65533;8$&#65533;+D9&#65533;&#65533;N&#65533;&#65533;EDg>:&#65533;&#65533;&#65533;&#65533;&#65533;E&#65533;g&#65533;&#817;~&#370;&#65533;L&#65533;4&#65533;X2&#65533;V&#65533;&#65533;&#65533;XT&#65533;&#65533;h&#65533;]&#65533;nq&#65533;&#65533;&#905;cj&#65533;*x&#65533;&#65533;&#65533;5~G&#65533;]&#65533;&#65533; a&#65533;z&#65533;&#65533;&#65533;h&#65533;&#65533;&#65533;(&#65533;&#65533;*&#65533;&#65533;^&#65533;&#65533;p&#65533;y&#65533;&#65533;w&#65533;&#65533;&#65533;e&#65533;&#65533;&#65533;&*~&#65533;	M&#65533;&#65533;r@&#65533;&#65533;@A{li&#65533;p0&#65533;_&#65533;a8&#65533;e`&#65533;d@d(&#65533;&#65533;&#65533;Z&#65533;&#65533;V@&#65533;MH&#65533;@&#65533;5&#65533;>H&#65533;j&#65533;&#65533;&#1265;m*K&#65533;h&#65533;&#65533;.A&#65533;$&#65533;&#65533;&#65533;&#65533;&#65533;E%&#65533;&#65533;@&#65533;&#65533;&#65533;G!&#65533;&#65533;e&#65533;&#65533;q&#65533;,5oqc&#65533;!&#65533;&#65533;&#65533;K&#65533;Yo&#65533;&#65533;&#65533;&#65533;&#65533;&#65533;&#65533;DHHA&#65533;&#65533;&#65533;q&#65533;:=&#65533;&#65533;&#65533;&&#65533;e9lF&#65533;&#65533;W^&#65533;&#65533;vA&#65533;&#65533;&#65533;u\C&#65533;h&#1112;&#65533;&#65533;1&#65533;Pp&#65533;&#65533;&#65533;&#1894;#&#65533;&#65533;$r&#65533;a\&#65533;&#65533;3&#65533;&#65533;E:&#65533;&#65533;EA&#65533;&{&#65533;^&#65533;W&#65533;&#65533;Z&#65533;^&#65533;`&#65533;[&#65533;Y&#65533;mS&#65533;D&#65533;6@&#65533;/&#1538;6&#65533;dHn&#65533;&#65533;&#65533;A&#65533;&#65533;&#65533;&#65533;&#65533;#y&#65533;&#65533;&#65533;_S&#65533;&#65533;q&#65533;&#65533;>&#65533;R&#65533;r&#65533;Z&#65533;&#65533;&#65533;&#65533;U&#65533;&#65533;&#65533;&#65533;&#65533;&#65533;&#65533;&#65533;Wk&#65533;_&#65533;&#65533;j&#65533;%&#525;].w&#65533;&#65533;|U&#65533;s&#65533;&#65533;$&#65533;&#65533;c&#65533;h$&#65533;N&#1950;&#65533;Yd&#65533;&#65533;5&#65533;=&#65533;v&#65533;&#65533;&#65533;Pl&#65533;&#65533;&#65533;&#65533;ud$/Q&#1370;&#65533;&#65533;&#65533;&#65533;&#65533;&#65533;&#65533;&#65533;b&#65533;&#65533;&#65533;&#65533;&#65533;&#65533;]&#65533;&#65533;&#65533;+;&#65533;)&#65533;&#65533;&#65533;&#65533;&#65533;z6&#65533;C&#65533;&#65533;_&#65533;z&#65533;a fZ&#65533;&#65533;Y&#65533;&#65533;Yo&#65533;Up&#65533;VHT@&#65533;L 7 1(4P&#65533;2&#65533;[&#65533;&#65533;&#65533;	*q&#65533;&#65533;&#65533;&#65533;|&#65533;&#65533;@&#65533;_&#65533;`&#65533;k' &#65533;mkl&#65533;&#65533;&#65533;&#65533;&#65533;&#65533;w&#65533;Y&#65533;m:5&#65533;]&#1892;Rmu*I&#65533;&#65533;LA&#65533;k&#65533;r&#65533;&#65533;&#1456;w&#65533;u$Tv&#65533;&#65533;&#65533;&#792;&#65533;v&#65533;&#65533;&#65533;F&#1433;&#65533;&#65533;&#65533;&#65533;&#65533;r-p&#65533;3&#65533;&#65533;&#65533;&#65533;&#65533;aP&#65533;v-Zg&#65533;x&#65533;&#65533;&#65533;&#65533;X&#65533;%&#65533;&#65533;&#65533;&#65533;&#904;&UOT&#65533;&#65533;l&#65533;&#65533;&&#65533;&#65533;&#65533;)}&#65533;&#65533;&#65533;&#65533;&#65533;&#65533;>7&#65533;&#65533;	Z&#65533;&#65533;&#65533;v&#65533;a&#65533;&#65533;]&#65533;iYxWXS &#65533;S8SL&#65533;2&#514;- 3h&#65533;7&#65533;&#65533;0&#65533;r&#65533;&#65533;&#65533;G&#65533;&#65533;&#65533;&#65533;z&#1248;&#65533;4&#65533;&#65533;&#13168;9iM?&#65533;&#65533;&"&#65533;H&#65533;M2eM&#65533;n&#65533;&#65533;&#65533;&#65533;&#1914;&#65533;{&#65533;&#65533;LkkJ&#65533;&#65533;&#65533;&#65533;n9_&#65533;{&#65533;4{&#65533;M&#65533;<&#65533;-&#65533;r+\&#65533;A6&#65533;n&#65533;)&#65533;&#65533;Z&#65533;&#65533;[[&#65533;N&#65533;B=lK&#65533;&#65533;&#65533;	&#65533;I-&#65533;&#65533;&#65533;6T&#65533;&#65533;#
&#65533;&#65533;&#65533;&#65533;e&#65533;@&#65533;5&#65533;XXG&#65533;&#65533;&#65533;&#65533;h,&#65533;&#37811;&#65533;&#65533;&#65533;^&#65533;&#65533;&#65533;&#65533;ly&#65533;M5&#65533;'&#65533;&#1629;&#65533;v&#65533;&#65533;d&#65533;^ &#65533;]&#65533;&#65533;&#65533;&#65533;&#65533;&#65533;P&#65533;R&#65533;u2h&#65533;%&#65533;1H&#65533;6`&#65533;-&#1026;H`tXmk&#65533;	&#65533;&#65533;l*0&#65533;&#65533;&#65533;&#974;8s&#65533;&#65533;a5;&#65533;B&#65533;o&#65533;&#65533;q&#65533;&#653;g&#65533; Bp&#65533;&#65533;!lx08p&#65533; z&#65533;&#65533;&#65533;&#65533;&#65533;&#65533;/v&#1782;&#65533;[&#463;&#1912;q&#65533;&#65533;&#65533;7n'7Z&#65533;&#65533;&#1783;&#65533;0!.&#65533;P&#65533;&#65533;&#65533;&#65533;#WP&#65533;8r&#65533;X&#65533;&#65533;r&#65533;&#925;&#65533;&#65533;`Rr&#65533;&#65533;:&#65533;)&#1060;G&#65533;.ez&#65533;St&#65533;&#1313;K76&#65533;&#65533;te&#1513;M&#65533;n&#65533;&#65533;p&#1785;{&#65533;&#65533;^x&#65533;&#65533;&#603;W&#65533;&#65533;&#65533;{&#65533;&#65533;&#65533;&#1403;&#65533;&#65533;0&#65533;&#266;/&#65533;&#65533;q`|&#65533;&#65533;<&#65533;&#65533;c&#518;s&#65533;&#65533;&#65533;3&#65533;&#1058;G&#65533;&=Xp&#24554;W&#65533;M]oo&#65533;&#661;3?>,X&#65533;m&#603;3&#65533;z/&#65533;&#65533;&#65533;&#65533;&#65533;+^<^&#65533;&#65533;&#65533;#&#65533;&#65533;&#65533;]x&#1055;'&#65533;&#65533;2&#65533;&#65533;g~&#65533;e&#65533;&#65533;&#65533;&#65533;.m&#65533;<z&#65533;&#65533;&#65533;&#65533;k&#65533;&#65533;u&#65533;&#65533;6E*&#65533;&L&#65533;a&#65533;w&#65533;&#65533;e8P&#65533;cNY&#65533;&#65533;&#65533;]&#65533;X&#65533;&#65533;f&#65533;9(9&#65533; &#65533;/&#65533;&#65533;2&#65533;&#65533;&#65533;b
(&#65533;lbI!kX&#65533;&#65533;\&#65533;&#65533;khq&#65533;"&#280;&#65533;&#65533;&#65533;1&#65533;&#65533;&#65533;i&#65533;E6a&#65533;&#65533;5O<&#65533;&#65533;x|o&#327;:L&#65533;&#65533;&#65533;^&#65533;ud&#65533;=&#65533;&#65533;&#65533;VH&#65533;&#65533;V&#65533;deA&#65533;&#65533;&#65533;NYF4&#65533;B&#65533;]&#65533;F&#1932;T&#1177; &#65533;&#65533;I&uSfK&#65533;&#65533;%&#65533;&#65533;&#65533;D&#1365;?uU&#65533;ZY&#65533;&#65533;R[uU&#65533;&#65533;I&#65533;TP&#65533;zh&#65533;J&#65533;&#65533;&#65533;&#65533;C-UZ&#65533;Z&#65533;&#65533;|($&#65533;t&#65533;UW<&#65533;-&#65533;&#65533;d&#65533;&#65533;(&#65533;=&#65533;&#65533;C&#65533;&#65533;&#65533;&#65533;*&#65533;&#65533;r&#65533;k&#65533;-GO=&#65533;&#65533;Z+&#65533;&#65533;H&#65533;b&#65533;^&#65533;k&#65533;g&#65533;&#65533;&#65533;&#65533;c<v%&#1895;&#65533;F&#65533;Nr}&#65533;z&#65533;_&#65533;&#65533;&#65533;+q&#65533;e&#65533;&#65533;k&#65533;b{m&#65533;&#65533;&#65533;&#65533;*d&#65533;&#65533;m&#65533;c&#65533;3&#65533;9&#65533;h9&#65533;K1i&#65533;C&#65533;B&#65533;&#65533;XB&#65533;C&#65533;&#65533;&#65533;&#65533;&#65533;=&#65533;LL/&#65533;&#65533;&#65533;+&#65533;&#65533;&#65533;'&#65533;&#65533;&#65533;&#65533;T\&#65533;&#65533;e&#65533;&#65533;&#65533;[`&#65533;&#65533;0&#65533;;0&#65533;&#65533;&#65533;&#65533;p&#65533;5&#65533;^;&#65533;&#65533;&#65533;.&#65533;H&#65533;&#65533;ABE
oWCY9&#1054;	&#65533;&#65533;QU&#65533;CZ&#65533;&#65533;DG&#249;4&#65533;&&#65533;&#308;E2&#1881;&#65533;C&#65533;&#65533;3OV&#65533;&#65533;gT<E&#1312;8&#65533;&#54499;b&#532;&#1553;i$&#65533;b&#65533;&#65533;&#65533;d&#65533;U`[o&#65533;&#65533;|&#65533;Emq&#65533;l&#65533;n&#65533;Xk&#65533;~&#65533;&#1993;+x&#65533;\&#65533;&#65533;&#65533;mp&#65533;Y>&#65533;^&#1729;&#65533;&#1718;&#65533;Z^&#65533;t&#65533;&#65533;>&#65533;]&#65533;I&#65533;\&#65533;@&#65533;w\&#65533;#&#65533;&#65533;&#65533;&#65533;&#65533;,&#65533;&#65533;Wm&#65533;&#1398;&#65533;q&#65533;_&#65533;9&#65533;+&#65533;l&#1549;&#65533;8&#65533;u'y{@&#647;&#65533;&#65533;6&#65533;&#65533;eN&#65533;&#65533;4&#65533;8&#65533;x&#4094;&#65533;z&#65533;&#65533;&#65533;&#65533;&#65533;1&#65533;&#65533;&#65533;K,&#65533;&#65533;bJ)&#65533;t&#65533;&#65533;$&#65533;&#65533;&#65533;E&#65533;SlFch\&#65533;Z&#65533;aJ4&#65533;!&#65533;&#65533;U&#65533;&#65533;&#65533;&#30133;7x&#65533;'>c&#65533;&#65533;X&#65533;&#1188;&#65533;&#65533;M)4SR&#65533;b&#65533;&#65533;`)DK&#1140;t&#65533;9)jfz&#65533;	&#65533;D&#65533;&#65533;<$I72&#65533; A&#65533;&#65533;8I&#65533;}&#65533;&#65533;n&#65533;*Q&#65533;&#65533;@|8&#65533;,^F&#544;&#1446;D&#65533;Qp&#65533;&#65533;HK&#65533;&#65533;&#1334;)^
-c&#65533;K&#65533;X&#65533;&#65533;&#65533;T&#65533;V&#65533;&#65533;&#65533;&#704;X<c&#65533;h&#65533;+&#65533;&#65533;Y&#65533;&#65533;&#65533;&#65533;%&#65533;&#65533;qW&#65533;&#65533;V&#65533;&#65533;&#1372;&#65533;H&#65533;S&#65533;&#738;]&#65533;=&#65533;,&#65533;1&#65533;\&#65533;&#65533;&#65533;1&#65533;&#65533;&#65533;&#65533;&#65533;S&#65533;&#65533;E&#65533;&#65533;&#65533;&#65533;U&#65533;&#65533;m&#65533;Th<#o&#65533;2&#65533;&#65533;&#65533;RiH&#65533;&#65533;&5&#65533;D a&#65533;&#65533;&#65533;\&#65533;c&#65533;.&#65533;&#65533;F1&#65533;Y&#65533;"&#65533;&#516;%,	A&#65533;&#65533;Q&#65533;&#65533;&#65533;&#65533;.&#65533;&#65533;b&#65533;&#65533;L&#65533;[&#65533;&#65533;&#65533;&#65533;&#65533;g&#65533;&#65533;9&#65533;T&#65533;G&#65533;"&#65533;[&#65533;&#65533;&#65533;&#65533;)&#65533;=&#65533;OT&#65533;&#65533;&#65533;&#65533;SBjr&#65533;h&#65533;i!a&#65533;GT&#65533;}&#65533;D$A&#65533;&#65533;f2&#65533;y&#59669;&#65533;P&#65533;Pj&#65533;3&#65533;&#65533;K&#65533;<&#65533;9&#65533;2%'Rtm&#65533;&#65533;(&#65533;*&#65533;&#65533;q&#65533;_}&#18165;&#65533;B&#65533;&#65533;3,^l&#65533;&#65533;&#65533;&#65533;&#65533;.&#65533;j&#65533;&#65533;&#65533;9&#65533;&#65533;&#65533;&#65533;&#65533;F&#65533;kY&#65533;&#65533;Y&#434;&#1397;&#65533;&#65533;q!&#65533; &#65533;6&#65533;M&#65533;,&#65533;<*](&#65533;&#65533;&#65533;eu&#65533;&#65533;&#65533;&#65533;&#65533;&#65533;&#65533;>&#65533;C:{&#65533;E&#65533;2&#65533;QWDU&#65533;K_
Su&#65533;&#65533;&#65533; &#65533;DO&#65533;2{=#"_&#65533;P&#65533;&#339;&#65533;&#65533;<&#65533;!&#65533;dC&#65533;0&#65533;'0!&#65533;G_&#65533;2&#65533;`,D&#65533;&#65533;]&#65533;&#65533;&#1034;r&#65533;C&#65533;&#65533;&#65533;&#65533;&#65533;i+&#65533;&#65533;&#486;&#65533;d&#65533;&#65533;&#65533;&#1108;#&#65533;&#65533;)E&#65533;%&#1730;&#65533;!5&#65533;&#65533;T&#65533;&#65533;)M#y&#65533;oU&#65533;&#65533;&#65533;&#65533;PN`&#65533;&#65533;;Oi&#65533;&#65533;8
&#65533;&#65533;:l&#65533;&#65533;&#65533;&#65533;Bj&#65533;IR"Zhf&#65533;&#65533;fW&#65533;&#65533;&#65533;&#65533;S&#65533;&#65533;&#65533;1H&#65533;&#65533;R^e~&#65533;T&#65533;&#65533;&#65533;&#65533;&#65533;&#65533;e-6>&#65533;Z&#882;&#65533;]&#65533;&#1564;Hvu]]&#65533;&#65533;{&#65533;:U&#65533;&#65533;&#65533;&#65533;>0&#65533;&#65533;&#65533;&#65533;&#65533;Sn&#65533;^&#65533;j7&#65533;uo0&#65533;&#65533;&#65533;T&#65533;&#383;>&#65533;/&#65533;&#65533;&#65533;&#65533;V&#1038;&#65533;&#65533;4"&#65533;&#65533;&#65533;2r6h?I%+yB&#65533;W&#65533;mS&#65533;Vg&#65533;&#65533;&#65533;v|&#65533;@&#65533;+B&#65533;&#65533;GB]8&#65533;&#65533;p&#65533;)TaER&#65533;Be&#65533;&#65533;W&#65533;&#65533;&#65533;&&#65533;&#65533;&#65533;he,&#65533;&#65533;t&#65533;x&#65533;p&#65533;&#65533;D&#65533;&#65533;&#65533;I&#65533;(&#65533;XIO&#65533;&#65533;&#65533;&#65533;P&#65533;&#65533;r&#65533;)Ek&#65533;3&#65533;):3#e4&#65533;yv&#65533;&#65533;K&#65533;&#65533;&#65533;&#65533;S &#65533;&#65533;y]z&#65533;&#65533;F68&#65533;&#65533;_kse&#994;8&#65533;
&#65533;&#65533;rT&#65533;&#65533;.W-&#65533;[=&#65533;&#65533;&#65533;n&#65533;r9&#65533;&#65533;tH&#65533;&#65533;RE&#65533;&#65533;-AD&#65533;&#65533;y&#21793;&#65533;JT&#65533;Nu&#1509;.&#65533;&#65533;&#65533;&#65533;U&#65533;)Y}%O&#65533;T#&#65533;I&#65533;'U&#65533;u }&#65533;x&#65533;&#65533;&#1446;J&#65533;&#65533;&#65533;Q&#65533;&#65533;|J&#65533;&#65533;&#65533;&#34894;n<&#65533;&#508;&#65533;&#65533;(.1&#65533;2<&#65533;FX&#65533;&#65533; &#65533;*\&#65533;
S&#65533;&#147;&#65533;&#65533;+&#65533;!&#65533;`6&#65533;s&#65533;&#65533;|&#731;&#65533;y&#65533;&#65533;&#65533;&#65533;&#65533;VP)&#65533;6T}4h[&#65533;&#1814;&#65533;I&#65533;m&#65533;P&#65533;f&#65533;&#65533;&#65533;Y&#65533;x+&#65533;&#65533;&%	IR,&#65533;&#65533;SN$<?&#65533;*I&#65533;&#65533;w/uE&#65533;:&#65533;1&#65533;&#65533;}&#65533;Y&#65533;q&#65533;e4L&#65533;m3&#65533;&#65533;&#65533;7[6&#65533;k&#65533;&#65533;@5&#65533;s&#65533;&#65533;{&#65533;T+&#1464;&#65533;)&#65533;:&#65533;2&#65533;&#65533;q&#65533;&#65533;_A&#65533;&#65533;&#65533;&#65533;U&#65533; 5&#65533;&#65533;&#65533;&#65533;-&#65533;&#65533;&#65533;&#65533;&#268;&#65533;8H&#65533;&#65533;Mk&#65533;P&#65533;Lr4&#65533;#&#65533;@Ah&#65533;y&#65533;JU%&#65533;&#65533;;&#65533;q&#65533;ec&#65533;X(&&#65533;&#65533;'&#65533;&#65533;&#65533;HxB&#65533;&#65533;&#65533;*`A
P&#65533;|&#65533;&#65533;5&#65533;"&#65533;n?&#65533;zWu&#65533;&#65533;/2&#65533;_&#65533;{Eg&#65533;5&#65533;i6&#65533;&#1184;&#65533;&#65533;/&#65533;^&#65533;&#65533;&#65533;P&#65533;lf&#65533;m-&#65533;&#65533;&#65533;&#65533;#j&#65533;uj&#65533;&#962;f&#65533;Z&#65533;&#65533;M&#65533;&#65533;&#65533;&ml&#65533;SAF&#65533;F=c&#65533;&#65533;	'&#65533;&#65533;&#65533;&#65533;;&#65533;&#65533;:N&#65533;&#65533;&#65533;o9$&#687;&#65533;p%&#65533;W&#65533;n&#65533;^&#65533;D&#65533;&#65533;e&#65533;&#65533;Z&#65533;&#65533;&#65533;&#65533;&#1382; [,X&#65533;&#65533;&#65533;&#1908;&#65533;&#65533;&#65533;O&#65533;
&#65533;p&#65533;&#65533;&#65533;&#65533;&#65533;P&#65533;X&#65533;_5F|&#65533;&#65533;n&#65533;&#65533;&#65533;y&#65533;&#65533;0P&#65533;D&#65533;&#65533;&#65533;X&#65533;&#65533;&#65533;&#65533;&#65533;&#65533;W&#65533;&#836;&#65533;&#65533;&#65533;`&#65533;&#65533;9xC5 C/&#65533;+&#65533;B&8&#65533;&#65533;&#65533;&#65533;&#65533;O&#65533;A4D&#65533;1A&#65533;X&#65533;B{&#65533;&#65533;&#65533;&#65533;`&#65533;E&#65533;$&#65533;zS&#65533;&#1562;&#65533;A&#65533;v&#65533;r&#65533;D&#65533;&#65533;&#65533;q)MD4I&#65533;^&#65533;&#65533;<&#65533;e&#65533;k&#65533;S&#1377;&#65533;St}&#65533;E&#65533;I&#65533;Z&#65533;s%&#65533;&#65533;X&#65533;&#65533;y&#65533;]&#65533;&#65533;&#21514;nP&#65533;#&#65533;X|&#65533;&#65533;&#791;&#65533;&#65533;}&#65533;&#65533;lX8=&#65533;&#65533;1&#65533;&#65533;&#65533;Y&#65533;&#606;&#65533;&#65533;&#65533;&#65533;(&#65533;&#65533;m&#65533;&#65533;H&#65533;&#1808;SZ<&#65533;fJ&#65533;&#65533;&#65533;&#65533;~EN&#65533;]KO&#65533;&#65533;E&#65533;&#65533;&#65533;&#65533;&#65533;&#887;&#65533;&#65533;/&#65533;\&#65533;a&#65533;&#65533;&#65533;&#65533;.RK&#65533;9&#65533;&#65533;&#65533;&#1118;&#65533;&#65533;^ED&#65533;,A&#65533;&#65533;&#65533;&#65533;&#65533;^&#65533;&#65533;h V:|C6L1<&#65533;(h&#65533;$(&#65533; &#65533;&#65533; &#65533;"&#65533;&#65533;x&#65533;&#65533;4&#65533;&#65533;L&#65533;x&#65533;&#65533;&#65533;>"&#65533;&#65533;&#65533;N}&#65533;&#65533;EA&#65533;:&#65533;&#1957;&#65533;K&#65533;&#65533;	M&#65533;l&#65533;&#65533;&#65533;&#65533;FV&#65533;&#65533;&#65533;G&#65533;M&#65533;hT&#65533;l&#65533;qb&#65533;-&#65533;&#65533;X&#65533;0&#65533;&#65533;@&#65533;$Z&#65533;&#65533;&#65533;&#65533;F@2&#65533;I9N&#65533;T&#65533;&#65533;&#65533;d&#65533;&#65533;&#65533;&#65533; &#65533;\4U&#65533;	}H&#65533;&#65533;V&#65533;&#65533;&#65533;&#65533;\	&#65533;HW&#65533;&#65533;L&#65533;(%TfOS&#405;lI&#65533;&#65533;Q&#65533;&#65533;&#65533;kQP&#65533;LJ&#809;Z&#65533;&#65533;&#65533;$&#65533;,Q&#65533;&#65533;&#65533;
&#65533;p&#65533;`V&#65533;U&#65533;&#65533;X&#65533;U[Nu&#65533;&#65533;X&#65533;&#526;t&#753;&#65533;Mi!t U!&#65533;&#65533;Dm&#65533;I	&#65533;&#1624;&#65533;A@&#65533;!&#65533;&#65533;t&#65533;Y&#65533;8&#65533;J&#65533;uC9*&#65533;.&#65533;&#65533;&#65533;&#65533;Y&#65533;$("@&|&#65533;(&#65533;&#65533;%&#65533;&#65533;A&#65533;&#65533; &#65533;&#65533;/&#804;K&#65533;o}&#65533;&#65533;O&#65533;&#65533;`%E&#65533;+&#65533;&#65533;&#65533;QD&#65533;,&#65533;!'&#1184;&#65533;q&#65533;&#65533;U&#65533;!,&#65533;"&#65533;&#1116;F&#1578;&#65533;W2	iW&#65533;5"F&#65533;&#65533;&#65533;- TU&#65533;N&#65533;T&#65533;m&#65533;&#65533;&#65533;&#65533;\{&#65533;&#65533;&#65533;&#65533;cAB&#65533;&#65533;&#65533;&#65533;u$&#689;&#65533;)&#65533;bC&#65533;\&#65533;&#65533;&#65533;&#65533;B$T&#65533;	&#65533;&#65533;&#65533;S&#65533;&#65533;&#65533;&#65533;B&#65533;Y)&#65533;&#65533;C&#65533;&#65533;E7N_/&#65533;&#65533;1&#65533;&#65533;4P&#65533;h&#65533;&#65533;aJ&#65533;U&#65533;F&#65533;$W&#65533;&#65533;&#65533;t&#65533;&#65533;%&#65533;&#65533;&#65533;m"&#65533;J&#65533;hD&#65533;&#65533;?&#65533;&#65533;*5&&&#65533;t&#65533;J.~&#65533;y V9`5L&#65533;C3&#65533;,&#65533;&#135;P$"`)&#65533;&#65533;+&#65533;,&#65533;&#65533;&$B<&#65533;$A<1&#65533;&#65533;z&#65533;w&#65533;N&#65533;Q&#65533;
&#65533;&#65533;)&#65533;&#621;4rIC&#1796;&#65533;&#65533;&#65533;n%&#65533;&#65533;&#65533;MU$&#65533;&#65533;-&#65533;d&#65533;F&#65533;*U&#65533;UhEETD	&#65533;&#65533;h&#65533;&#65533;a&#65533;J&#65533;dH&#65533;
|&#65533;&#65533;#&#65533;&#65533;l&#65533;&#65533;xdh&#706;&#65533;&#662;&#65533;VA&#65533;&#65533;&#1381;&#65533;9&#65533;&#764;&#65533;&#341;a&#65533; Vhm&#364;"&#65533;N&#65533;jr&#362;s&#65533;&#65533;&#65533;	Q+&#65533;&#65533;Y&#1089;&#65533;Z%9&#65533;&#65533;V&#65533;hX&j&#65533;Z&#65533;&#65533;m&#65533;&#65533;&#65533;!&#65533;&#65533;Z&#65533;&#65533;	RyfU[&#65533;V&#65533;&#65533;1\a&#921;m&#841;	&#65533;&#65533;t&#1814;&#65533;&#65533;[t&#65533;+&#65533;&#65533;&#936;&#65533;&#65533;&#65533;&#65533;H&#65533;m&#65533;5<&#65533;2&#65533;0&#65533;B/E"&#65533; DB(&#65533;&#65533;+&#65533;&#65533;&#166;(<&#65533;A|&#65533;&#65533;#&#65533;&#65533;.x&#65533;zb&#65533;h&#65533;e&#65533;N&#65533;
e&#65533;MmU&#65533;&#65533;L&#65533;&#65533;_&#65533;a&#65533;UN&#65533;&#470;&#65533;&#65533;Uq&#65533;&#65533;&#65533;!u&#65533;^&#65533;&#65533;T&#65533;Z&#65533;u&#687;I"^&#1118;&#65533;&#2002;&#65533;&#65533;s&#65533;s=*&#65533;<&#65533;QEU&#65533;,"eX&#65533;&#442;&#65533;4k&#65533;F&#65533;^&#65533;M&#65533;&#65533;&#65533;&#65533;&#65533;Q}&#65533;&#1290;&#65533;i Y'&#65533;&#65533;&#65533;)h&#65533;&#65533;&#65533;0&&#65533;&#65533;R&#65533;&#65533;&#65533;&#65533;&#65533;&#65533;&#497;&#65533;&#65533;t&#65533;&#65533;\&#65533;1&#65533;&#928;bk&#65533;&#65533;!&#65533;&#65533;&#47396;W&#65533;0&#65533;lT&#65533;(&#65533;L&#65533;&#65533;&#65533;&#1654;-&#1120;&#65533;M]&#65533;&#65533;&#65533;&#65533;&#65533;[&#1711;m&#65533;GG&#65533;M&#65533;&#65533;M&#1056;&#65533;H$&#65533;N &#65533;&#65533;>P&#65533;1^n(p=lG&#65533;&#65533;`9N3&#65533;0&#65533;)x&#65533;%&#65533;&#65533;&#65533;$&#65533;*&#65533;B)&#65533;+&#65533;B)`B &#65533;A!&#65533;B/,&#65533;6&#65533;&#65533;<T&#65533;'q&#65533;&#65533;&#65533;&#65533;&#65533;&#65533;g&#65533;l&#65533;&&#65533;&#65533;&#65533;~V&#65533;&#65533;&#65533;N&#65533;;&#65533;&#65533;T&#65533;&#65533;&#65533;`W&#65533;&&#65533;7q&#1575;&#65533;hu&#65533;&#65533;(Q&#65533;/&#65533;>&#65533;&#65533;N*&#65533;&#65533;$&#65533;\&#65533;&#65533;&#65533;&#65533;&#65533;&#65533;&#65533;J&#65533;|&#65533;d&#65533;&#65533;H&#65533;&#65533;&#65533;&#65533;&#65533;&#65533;&#1542;/OrB&#65533;&#65533;F
&#65533;&#351;&#1289;O&#65533;&#65533;p&#65533;&#65533;	&#65533;P[	&#65533;&#65533;	&#65533;
&#1744;&#65533;V&#65533;&#65533;0&#65533;8&#65533;&#65533;8&#65533;&#573;)&#65533;&#65533;U&#65533;&zJ&#65533;&#65533;&#1705;Y&#65533;g&#65533;&#65533;%}b&#65533;&#65533;QT.:(E&#65533;&#65533;0&#65533;TQj&#65533;&#65533;*&#65533;E&#65533;@	&#65533;X&#65533;
&#1220;~&#65533;Po&#65533;I&#65533;&#65533;V&#65533;&#65533;P%&#65533;qc&#65533;!$&#65533;Y&#65533;<&#65533;C:&#65533;&#65533;7\4(&#65533;10&#65533;,&#65533;&#65533;"&#513;,&#65533;TA&#65533;%x&#65533;'&#65533;&#65533;(&#65533;&#65533;)&#65533;Bbi&#65533;-d9&#65533;<\&#65533;&#65533;&#65533;&c&#65533;j1&#65533;&#65533;&#65533;&#65533;Qw!p&#65533;&#65533;&#65533;&#65533;m&#65533;0&#2029;
&#65533;&#65533;&#65533;&#65533;m&#65533;&#65533;&#65533;f&#65533;)&&#65533;B&#65533;o&#65533;&#65533;&#65533;S"R&#3254;-&#65533;&#1417;&#65533;&#65533;rO&#65533;&#1832;&#65533;GV2&#65533;E"_L&#65533;$&#65533;&#54222;&#65533;$&#65533;&#65533;&#65533;]0&#65533;&#1575;7MRO6&#65533;&#65533;&#65533;'6&#65533;&#65533;&#65533;&#65533;A&#65533;)8&#217;*A&#65533;B&#65533;&#65533;&#65533;I&#65533;5&#65533;&#65533;K&#65533;&#65533;9&#65533;&#65533;&#65533;:&#65533;&#65533;M&#65533;&#65533;P&#65533;&#65533;&#65533;6&#65533;h&qu&#65533;M&#65533;J&#65533;&#65533;/&#65533;T&#65533;&#65533;&#65533;'w&#65533;a&#65533;&#65533;&#65533;	*&#65533;]bn&#65533;?&#859;&#65533;U&#65533;
&#347;6-&#65533;b.&#65533;B&#65533;&#65533;8|f&#65533;n.&#65533;.Y#&#65533;&#65533; &#1536;D&#65533;%l&#272;&#65533;'tB)&#1794;5X&#65533;1c&#2009;&#65533;WM&#65533;&#65533;&#65533;N&#65533;$G]&#65533;Q|&#65533;s&#65533;&#65533;&#65533;a&#65533;&#65533;&#65533;;U&#65533;&#229;&#65533;R&#65533;L&#65533;&#65533;&#65533;&#65533;x&#65533;WY3VK&#65533;Arc&#65533;&#65533;F&#65533;&#65533;S
t.[T.
R&#65533;&#1904;&#65533;Bmu&#65533;&#65533;sN_&#65533;d<&#65533;O&#65533;&#694;&#1077;Cs^C&#65533;q&#65533;&#65533;&#65533; `c3&#65533;&#65533;&#65533;&#65533;&#65533;-&#65533;&#65533;&#65533;M&#65533;c&#969;b+vc3&#65533;c'Md&#65533;&#65533;&#65533;&#65533;&#65533;s&#65533;m&#65533;U4&#65533;&#65533;&#65533;y5&#65533;m$&#65533;&#65533;&#65533;&#65533;&#65533;p&#65533;^Z&#65533;k/$&#65533;&#65533;a\&#65533;&#65533;&#65533;&#65533;&#65533;&#65533;e&#65533;&#65533;&#65533;4U&#65533;C&#65533;81&#65533;9\8&#65533;7`6L&#65533;2&#65533;q0&#65533;&#65533;+lB &#65533;&#65533;&#65533;&#65533;&#65533; ,,B&|B(&#65533;&#65533;'h&&#65533;&#65533;/l&#65533;&#65533;&#65533;5nz&#65533;&#65533;F&#65533;&#49846;&#65533;%79G[=+!e&#65533;&#65533;i&#65533;&#65533;&#65533;&#904;&#65533;!&#65533;&#65533;h&#65533;&#65533;&#65533;&#65533;@K'k&#65533; v&#65533;k&#65533;&#65533;&#65533;L&#65533;&#65533;I&#65533;YL&#65533;&#65533;&#65533;s&#65533;&#65533;iW^&#65533;/&#65533;Lxu&#65533;0&#65533;5w&#65533;&#65533;&#65533;=&#65533;&#1097; &#65533;i&#65533;&#65533;&#65533;q&#65533;5&#65533;&#65533;vS&#65533;S &#65533;&#65533;&#39722;Q&#65533;&#65533;WIA&#65533;&#65533;5&#65533;L&#65533;8&#65533;&#65533;E&#65533;s&#65533;&#65533;&#65533;&#65533;&#65533;&#65533;8&#65533;&#48657;&#65533;&#317;$&#65533;&#65533;/&#65533;&#65533;W&#65533;,&#65533;7S1&#65533;&#65533;&#1613;Acn&#65533;g&#65533;&#181;&#65533;!!1&#65533;&#65533;&#65533;W&#65533;&#65533;}{&#65533;v&#65533;qeW&#65533;&#1863;&#65533;4&#65533;&#65533;h
&#65533;v&#65533;k\5&#65533;&#65533;A|CqS&#65533;5|&#65533;&#65533;&#65533;}<yM&#65533;7X&#65533;4L&#65533;5h&#65533;6X5H&#65533;&#65533;
&#65533;/&#1794;*H,A&#65533;@&#65533; &#65533;@&#65533; &#65533;&#65533;#tB(&#65533;&#65533;' &#65533;)&#65533;7&#65533;&#65533;&#65533;O&#65533;\_&#65533;&#65533;57&#65533;&#65533;}&#65533;y&#65533;&#65533;j=[&#65533;&#65533;&#65533;&#65533;$1uP3/&#65533;&#65533;%n&#65533;&#65533;Z&#65533;rj&#65533;&#65533;8&#65533;&#65533;W~%&#65533;&#65533;9&#65533;&#65533;9&#65533;&#65533;&#65533;+&#65533;"&#65533;6&#65533;ynm&#65533;&#65533;&#65533;E&#65533;&#65533;&#619;&#65533;&#65533;&#65533;5&#65533;&#65533;W&#65533;&#65533;e&#65533;&#65533;&#65533;{&#65533;i&#65533;5&#65533;&#65533;&#65533;^x&#65533;u*&#65533;y8w1K&#65533;{~d&#65533;&#65533;{&#65533;&#65533;&#65533;&#65533;[&#65533;&#61912;<&#65533;|9o&#65533;&#65533;B&#65533;k)&#65533;E/&#65533;e&#65533;&#65533;&#65533;&#65533;&#65533;CGy&#65533;&#65533;zE&#65533;&#65533;W8&#65533;`	&#65533;&#65533;&#65533;&#65533;&#65533;&#65533;&#65533;&#65533;&#65533;&#65533;)&#65533; &#65533;lc?&#65533;o=4&#65533;&#65533;I&#65533;&#65533;&#65533;5&#65533;+&#65533;&#65533;) 4&#65533;&#65533;3T&#65533;7X&#65533;0D&#65533;z4&#65533;1$&#65533;24&#65533;4D&#65533;&#65533;/&#65533;&#65533;(($&#65533; A&#65533;&#65533;&#65533;&#65533;&#65533;&#256;P&#65533;X&#65533;&#65533;&#135;&#65533;3&#65533;H&#65533;WaxD&#65533;&#65533;dV}&#65533;&#65533;e<tE5C&#65533;\&#65533;o&#65533;uA&#65533;&#65533;y&#65533;O&#65533;:&#65533;&#65533;Q&#65533;_&#65533;&#65533;~YR&#65533;/&#65533;b&#65533;&#65533;K&#471;u.w|&#65533;&#65533;&#14547;&#65533;&#65533;!&#65533;1&#65533;I&#65533;V;[&#65533;&#65533;j&#65533;u&#65533;&#65533;uMr&#759;+K7&#65533;z&#65533;&#65533;&#65533;>&#65533;&#65533;}&#65533;g&#65533;Y&#65533;&#16838;S&#65533;_&#65533;&#65533;c=]\&#65533;&#65533;&#65533;q&#65533;{&#65533;<&#65533;&#65533;&#65533;&#65533;&#65533;.&#65533;9A	&#65533;&#65533;&#65533;&#588;&#65533;f&#65533;&#65533;rG&#65533;&#65533;g&#65533;Y;&#65533;&#65533;r&#65533;&#65533;&#65533;&#65533;&#65533;&#53835;&#1113;&#65533;&#65533;&#1360;&#65533;;&#1268;|&#65533;&#65533;|&#65533;@&#65533;K<.pB!&#65533;A`*&#65533;B&#65533;&#65533;B5&#65533;&#206;&#65533;&#65533;b&#65533;D74&#65533;&#65533;C1(&#65533;3&#65533;.@#&#65533;&#65533;T"5Kh&#65533;&#65533;A&#65533;6d&#65533;p&#65533;H&#65533;H&#65533;@&#65533;&#1353;U1j&#65533;&#65533;&#891;&#65533;&#65533;=&#65533;#I&#65533;T&#65533;&#65533;eK&#65533;/a&#404;9&#65533;fM&#65533;)&#65533;&#65533;y&#65533;^=&#65533;?&#1179;'&#65533;h&#65533;x&#65533;&#1849;{&#65533;&#65533;];vO&#65533;EU&#65533;&#65533;&#65533;9&#65533;V&#725;3g&#65533;9&#65533;&#65533;&#65533;m%7N&#65533;&#65533;q^&#65533;&#65533;;&#65533;&#65533;&#65533;Ut&#43430;S&#65533;];&#65533;&#65533;&#65533;&#65533;{&#65533;W/&#65533;w&#65533;&#65533;&#65533;&#65533;&#65533;(a&#65533;I?U&#65533;.jc&#65533;S&#65533;V&#65533;z&#65533;&#65533;Ws`&#326;M[Yk&#1710;a+g&#65533;lnr&#65533;sr&#65533;&#613;k&#65533;n<y&#65533;&#65533;&#65533;&#65533;&#65533;fm&#1783;q&#65533;&#65533;]&#65533;do&#65533;&#65533;&#65533;>o&#65533;&#65533;&#65533;&#65533;&#65533;&#65533;&#65533;&#65533;&#65533;&#65533;&#65533;&#65533;U>x&#65533;^&#65533;&#1431;&#131;&#65533;&#65533;i]&#65533;&#65533;&#65533;J&#65533;J&#65533;4&#65533;&#65533;]&#710;&#65533;&#65533;z&#65533;&#65533;&#65533;{&#65533;&#65533;[}o&#65533;&#65533;&#65533;W?&#65533;&#65533;&#65533;&#65533;&#65533;&#1086;	,&#65533;&#65533;&#65533;&#65533;&#65533;>&#65533;&#65533;)&#65533;A&#65533;&#65533;
,&#65533;&kk&#65533;&#65533;04-2&#65533;&#65533;RM*&#65533;&#65533;zL&#65533;&#1206;"&#1002;M4o&#65533;q$$&#65533;,&#65533;V,&#65533;+&#65533;&#65533;&#65533;&#65533;&#65533;Z/&#65533;p&#65533;&#65533;&#65533;n&#65533;&#1179;n&#65533;$&#65533;>#'Xi&#65533;-&#65533;X&#65533;&#65533;0&#65533; &#65533;d&#417;O&#65533;-&#65533;&#65533;2f&#65533;&#65533;&#343;e&#65533;I&#65533;b&#65533;lE&#65533;4&#65533; B&#65533;"&#65533;p&#65533;ajX&#65533;G2&#65533;&#65533;TVqEV&#65533;!G&#65533;rJ&#65533;&#65533;m&#65533;&#65533;GYZ&#65533;'&#1600;
&#65533;(&#65533;&#65533;&#1227;&#65533;&#65533;&#65533;&#65533;&#65533;&#65533;Pu,&#65533;0#&#65533;C&#65533;&#65533;
o&#65533;&#65533;&#65533;&#65533;N:&#65533;\3&#65533;&#65533;&#65533;C&#65533;&#65533;p}&#65533;&#65533;&#65533;&#65533;9&#65533;&#1259;B-/&#65533;I&#716;&#65533;&#65533;&#65533;0&#65533;&#65533;B\&#65533;.&#65533;&#65533;"&#65533;&#65533;&#65533;L&#65533;&#65533;&#65533;k&#65533;&#65533;&&#65533;&#65533;	&#65533;&#65533;ZUN&#65533;W&#65533;+W&#65533;&#65533;&#65533;+&#65533;&#65533;&#65533;5&#65533;:&#65533;ru&#65533;;^G$&#65533;rb&#65533;&#1151;}&#65533;&#65533;&#65533;&#65533;&#65533;.yL&#65533;&#65533;&#65533;&#65533;&#65533;O&#704;&#65533;	x@$&#65533;H&#65533;&#65533;|&#65533;&#65533;&#65533;&#65533;&#65533;bq,&#65533;pE&#65533;&#65533;&#65533;*+&#65533;&#65533;&#65533;&#65533;R&#65533;&#65533;Y&#65533;&#65533;S&#65533;S&#65533;:V&#65533;&#65533;&#65533;(&#65533;p&#65533;-&#65533;&#65533;oN&#65533;onpG&#65533;&#65533;&#65533;&#65533;@&#65533;&#65533;.&#65533;&#65533;#&#65533;>g.1&#65533;
*&#65533;&#65533;&#65533;&#65533;'z&#65533;&#65533;&#65533;B&#65533;&#65533;&#65533;&#65533;l&#65533;&#65533;bv&#65533;e&#65533;c&#65533;)F&#65533;`z&#65533;e6&#65533;\&#65533;V`&#65533;!;&#65533;TBF2&#65533;$&#65533;RP9e&#65533;L(	&#65533;i&#1297;&#65533;&#65533;&#65533;t&#65533;'&#2036;m&#65533;q&#65533;&#65533;&#65533;&#65533;7o&#65533;&#65533;&#65533;[Y]k&#65533;/w&#65533;&#65533;1&#65533;&#65533;&#65533;5t&#65533;/#U-T%K&#65533;&#65533;K&#1277;&#65533;}];&#65533;b=nvtm&#893;;]&#65533;&#65533;CuF9&#336;;.&#65533;&#13703;'&#65533;f&#65533;=t&#65533;Y&#65533;b}&#65533;&#65533;&#65533;&#65533;&#65533;&#65533;U&#65533;'&#65533;7n\V5U&#44069;&#65533;"_)h&#65533;&#65533;&#65533;&#65533;&#65533;wG&#65533;&#65533;>&#65533;t&#65533;&#65533;&#65533;9&#65533; &#65533;&#65533;&#449;&#65533;7&#65533;&#65533;&#65533; &#65533;u&#65533;&#65533;&#65533;7&#65533;t&#65533;"&#65533;&#65533;&#65533;&#65533;7&#65533;&#65533;>0H
&#65533;&#65533;%p&#65533;&#65533;_4z&#1098;@&#65533;&#65533;&#1188;e2&#65533;[&#1925;&#1810;&#65533;u&#65533;.&#65533;&#65533;d6&#65533;aX]&#65533;Q&#65533;&#65533;&#65533;?&#65533;g??&#65533;&#65533;z~&#65533;&#65533;&#65533;&#65533;&#65533;@&#65533;&#65533;/&#65533;&#65533;$.0&#65533;&#65533;p&#65533;6&#1539;`"Y C&#65533;P%&#1824;v8&#65533;4&#65533;f&#65533;op#&#65533;8&#65533;@bA&#65533;[&#65533;&#65533;&#65533;.V!	6A=&#65533;AD\p&#65533;&#65533;1&#65533;^&#65533;&#65533;!&#65533;A&#65533;&#65533;&#65533;'&#65533;>
Q&#65533;&#65533;&#65533; D@&#65533;s&#65533;&#65533;&#65533;O&#65533;&#65533;&#65533;t{&#65533;&#65533;&#65533;^&#1197;&#65533;&#65533;&#65533;'&#2010;&#65533;&#65533;&#65533;&#1111;T&#65533;&#65533;)&#65533;&#65533;&#1519;*D"&#65533;&#65533;<&#747;[T7u&#65533;J1&#65533;a&#65533;4&#65533;&#65533;&#65533;|&#65533;&#65533;]&#65533;&#65533;5&#65533;rht$&#65533;,&#65533;B&#65533;&#65533;&#65533;&#65533;&#65533;9&#65533;&#65533;!&#65533;9&#65533;.&#1146;&#65533;)&#65533;&#65533;(O&#65533;&#65533;&#65533;&#65533;&#826820;b&#65533;&#1508;2sKq&#65533;17&#65533;+&#65533;&#65533;S&#65533;&#65533;&#65533;g&#65533;&#65533;&#1001;&#65533;nB&#65533;&#65533;&#65533;~r&#65533; 	0&#65533;UA&#65533; .q&#65533;&#65533;J&#65533;&#65533;&#65533;&#7176;	&#65533;&#65533;&#65533;&#65533;&#65533;~&#65533;g82&#65533;&#65533;&#65533;"&#65533;&#65533;0,&#65533;b3&#65533;&#65533;B&#65533;&#65533;&#65533;2&#65533;r&#65533;	K83bL&#65533;&#65533;i&#974;&#65533;vS&#65533;&#65533;&#65533; ]P|4&#65533;&#65533;&#65533;v&#193;5&#65533;Q&#65533;&#65533;'&#65533;'&#65533;(&#65533;&#65533;`*U&#65533;3`%&#65533;&#65533;rh	&#65533;@&#65533;4&#65533;^&#65533;&#65533;&#65533;E-p&#65533;]&#65533;&#65533;u&#65533;f&#65533;&#65533; &#65533;)0&#65533;
&#65533;&#65533;&#65533;o`F:&#1097;D&#65533;&#65533;&#65533;&#65533;C A&#65533;h&#65533;c&#65533;&#65533;&#65533;%&#65533;&#65533;&#65533;iO&#65533;&#65533;l&#65533;h&#65533;I&#65533;&#65533;[&#65533;
l&#65533;cV&#65533;&#65533;sN&#65533;T&#65533;:\&#65533;&#65533;2&#65533;t&#65533;&#65533;R&#65533;Lu&#65533;&#65533;.&#65533;&#65533;NRf&#65533;&#65533;&#65533;&#65533;&#65533;&#65533;&#65533;>&#65533;}&#65533;&#65533;-&#65533;a&#65533;&#65533;.&#65533;i&#65533;F&#65533;j-I&#65533;&#65533;f&#65533;&#753;E&#65533;(/&#65533;]&#65533;:jr&#65533;&#65533;Mp&#65533;&#65533;&#65533;&#65533;V&#65533;&#65533;e;&#65533;a|&#25853;&#65533;m/&#65533;H&#65533;/&#65533;DhT&#65533;&#65533;&#65533;4&#65533;&#65533;&#65533;&#65533;@C&#1313; &#65533;&#65533;7&#65533;&#65533;hF&#65533;D")&#65533;&#65533;&#65533;&#65533;~&#65533;&#65533;Q&#65533;%&#65533;&#65533;J&#65533;\&#65533;&#65533;}&#133;-&&#65533;KxB&#65533;&#65533;~&#65533;&#65533;&#65533;N&#51230;&#65533;&#65533;&#65533;&#65533;`D&#65533;`3&#65533;r$&#65533;&#65533;2&#65533;AU@&#65533;&#65533;&#65533;&#65533;l&#65533;HG8&#65533;&#65533;&#65533;`&#65533;&#65533;&#65533;&#65533;,&#1288;&#65533;&#65533;K&#65533;D&#65533;&#65533;&#65533;&#65533;0`&#65533;	L0&#65533;&&#65533;&#65533;&#65533;"EA&#65533;Nl"&#65533;&#65533;&#65533;h&#65533;&#65533;y&#810;U&#65533;}&#65533;dS&#65533;&#65533;&#65533;Y%&#65533;&#307;)-&#65533;XW%&#438;&#65533;cViNb
&#296;&#65533;[&#65533;{^g&#65533;/&#65533;&#65533;{&#933;&#65533;&#65533;[c&#65533;r&#65533;+T]&#65533;-&#65533;&#33204;E&#65533;6&#458;&#65533;&#65533;hZ&#65533;&#356;&#65533;}^%&#65533;E->&#1018;&#65533;z&#65533;#	&#65533;j&#65533;&#65533;V*&#65533;F	&#2029;z&#65533;;y1fupI&#40017;&#65533;&#65533;&#65533;&#65533;&#65533;Yq&#65533;&#65533;6&R|&#65533;&#65533;;&#873;&#65533;&#65533;&#65533;Sma
3&#330;&#65533;#&#65533;&#65533;5&#65533;&#65533;&#65533;&#65533;&#65533;&#65533;m&#65533;F&#65533;iP&#65533;>6&#65533;
&#65533;C&#780;mU@Z"&#65533;8&#65533;&#65533;.&#65533;&#65533;&#65533;&#65533;j{&#65533; &#65533;)&#65533;v0&#65533;&#65533;xHK"&#65533;!&#65533;&#65533;&#65533;T&#65533;u&#65533;&#65533;&#1310;&#65533;DA&#65533;:&#65533;&#65533;&#65533;&#65533;&#65533;&#65533; F.jW&#65533;&#172;&#65533;&#65533;&#65533; $&#65533;0X&#65533;
X&#65533;6l&#65533;'&#65533;^&#65533;2wB&#65533;P$(<&#65533;	Md"lC(&#65533;&#65533;&#65533;Y&#65533;vD&#65533;u&#65533;^&#65533; n&#65533;&#65533;+&#65533;&#65533;i&#65533;I&#65533;&#65533;$&#65533;&#65533;&#65533;$&#65533;&#65533;&#65533;9Y&#65533;&#65533;&#65533;&#65533;&#65533;!&#65533;&#65533;I_&#65533;&#65533;^&#65533;&#65533;i&#65533;M&#65533;&#65533;&#65533;;&#65533;qW&#65533;&#65533;kLy&#65533;}&#65533;/\|&#65533;R&#65533;&#65533;eed&#65533;7Z&#65533;&#65533;i&#65533;-&#65533;n&#65533;&#65533;Q&#65533;w]&#65533;Fz&#65533;{&#65533;A&#65533;?&#966;&#65533;&#65533;&#65533;I8w;_*&#1274;&#65533;4z&#65533;&#65533;a&#65533;6&#65533;**&#65533;U&#65533;@#M&#65533;x&#1315;&#65533;&#65533;={8&#65533;&#65533;F&#65533;&#65533;A,&#65533;iQ#.&#65533;&#855;&#65533;xD	:&#65533;&#65533;>&#65533;&#65533;w&#65533;&#65533;T&#65533;C&#295;Jt	Q-&#2000;&#65533;&#65533;+&#65533;&#65533;&#65533;Lk&#65533;b&#65533;2|A&#65533;g?&#65533;&#65533;&#65533;&#65533;&#65533;&#1544;&#65533;&#65533;F/(&#65533;&#65533;!
QX&#65533; L!&#65533;b&#65533;&#65533;&#65533;&#65533;&#65533;h&#65533;!~&#65533;\&#65533; pF&#65533;&#65533;&#65533;&#65533; 	&#65533;&#65533;&#65533;P&#65533;R&#65533;6p&#65533;N @@&#65533;V&#65533;&#65533;&#65533;0b&#65533;,&#65533;2&#65533;6&#65533;&#65533;&#65533; &#65533;!&#65533;!&#65533;&#65533;&#65533;&#1170;&#15466;&#65533;,&#65533;Jb6B&#65533;Z&#65533;&#65533;&#65533;~b(bc&#65533;&#1161;&#65533;e\&#65533;&#65533;&#65533;&#212;&#65533;x&#65533;+&#65533;4&#65533;h&#65533;Y:&#65533;C&#65533;54&#65533;&#65533;&#65533;d/tX&#65533;&#65533;&#65533;o&#65533;&#65533;&#65533;+x&#65533;&#65533;Bh&#65533;&#65533;&#65533;&#65533;/
&#65533;|`M~&#65533;&#65533;G&#65533;&#65533;p-k&#65533;:&#65533;&#65533;(+E&#65533;&#65533;~p	Wo&#65533;&#1415;&#65533;~&#65533;sTj&#65533;h/&#65533;&#1057;2&#65533;	, &#65533;&#1488;ft&#65533;=r&#65533;g&#65533;c&#65533;e&#65533;85&#65533;&#65533;<&#65533;&#65533;&#65533;d&#65533;(&#65533;&#65533;&#65533;a*&#65533;&#65533;&#65533;^&#65533;&#59928;&#65533;&#65533;&#1539;&#65533;n
B&#65533;aGJ
&#65533;o-&#65533;X&#65533;&#65533;Tj,nd&#65533;&#65533;,f&#65533;~&#65533;m=&#65533;&#65533;&#65533;o&#65533;&#65533;&#397;#&#65533;&#65533;$@&#65533;!&#65533; l`&#65533; 	&#65533;&#65533;
&#65533;`0&#65533;&#65533;!bQ&#65533;&#65533;&#65533;&#65533;Ln&#65533;R&#65533;J&#65533;&#65533;&#65533;`&#65533;`t&#65533;NT&#65533;N &#65533;Z&#65533;@&#65533;H@&#65533;&#65533;dF&#65533;o6!2&#65533;*&#65533;!&#65533;&#65533;&#65533;&#65533;a/&#65533;&#65533;]82&#65533;2&#65533;/&#65533;&#65533;&#65533;&#65533;86&#65533;&#65533;&#65533;s&#65533;rdC&#65533;n8M&#65533;H+^&#65533;&#65533;&#65533;&#528;&#65533;8&#65533;&#65533;&#65533;&#65533;&#65533;&#65533;h&#1157;*&#65533;&#65533;&#65533;&#65533;&&#65533;0&#65533;<&#65533;~d,,&#65533;'ceK^8&#65533;&#65533;&#65533;&z&#65533;&#65533;&#65533;&#65533;&#65533;r%/&#65533;*S&#65533;&#65533;&#65533;R&#65533;&#65533;&#896;&#65533;&#65533;&#65533;&#65533;2&#65533;	&#65533;
kR&#65533;&#65533;K+P&#65533;&#1304;r.&#65533;R&#65533;&#65533;.&#65533;s&#65533;>&#65533;&#65533;g&#65533;1&#65533;b&#65533;&#65533;&#65533;A&#65533;&#65533;/$a0&#65533;`&#65533;Q.&#65533;a&#65533;&#65533;&#65533;&#65533;N2)l&#65533;8H/&#65533;&#65533;&#65533;"L&#65533;*&#65533;&#65533;@h&#65533;&#17384;(&#65533;&#1315;~&#65533;&#65533;lt&#65533;&#65533;&#65533;&#65533;
&#65533; P&#65533;&#65533;&#65533;&#604;!Lb&#65533;8&#65533;&#65533; 
&#65533; &#65533;&#65533;\&#65533;N`P&#65533;^&#65533; 2&#65533;&#65533;&#65533;&#65533;NaH(&#65533;:)A4&#65533;&#65533;`&#65533;`&#65533;a;&#65533;&#65533;/&#1825;&#65533;&#65533;/`%=C&#65533;,&#65533;&#65533;+&#65533;)	&#65533;	?&#65533;&#65533;&#65533;<&#65533;B-)M&#65533;d&#65533;&#65533;&#65533;&#65533;&#65533;&#65533;&#65533;R&#1220;re&#65533;&#65533;"3&#65533;d&#65533;&#65533;AC*,&#65533;&#65533;t&#65533;m5p&#762;d&#65533;&#65533;&#65533;&#65533;f#Q&#65533;B'z"q&#65533;&#65533;7&#1811;QxB+&#65533;&#65533;&#65533;Z&#65533;HR	&#65533;9&#65533;&#65533;{ &#65533;:&#65533;&#65533;;&#65533;CUR&#65533;&#65533;&#65533;<&#65533;&#65533;,&#65533;&#65533;&#65533;H1Hy(&#65533;&#65533;&#65533;<&#65533;&#65533;&#65533;Hs&#65533;0&#65533;h&#65533;c&#65533;i(&#65533;&#65533;q&#65533;&#65533;!0&#65533;fH&#65533; &#65533;H&#65533;Q&#65533;l&#65533;_ &&#65533;&#65533;&#1094;*&#65533;&#65533;&#65533;&#65533;&#65533;&#65533;I&#65533;L&#1123;1&#65533;Ed&#1635;>&#65533;&#65533;I&#65533;&#65533;&#65533;&#65533;/&#65533;-&#65533;4&#65533;&#161;&#65533;!&#65533; N&#65533;Ts&#65533;&#65533;&#65533;&#65533;	&#65533;&#65533;,&#65533;&#65533;B&#65533;&#65533;&#65533;&#65533;&#65533;T&#65533;&&#65533;&#65533;&#65533;
&#65533;&#65533;	&#65533;&#65533;T@\&#65533;2 Q&#65533;PE D &#65533;&#65533;a:&#65533;X&#65533;,! "4a&#65533; 	&#65533; &#65533;&#65533;lp1r&#65533;.&#65533;&#65533;|&#65533;r&#65533;)&#65533;&#65533;g&#65533;8&#65533;[D&#65533;$&#65533;E&#1532;&#65533;&#1470;&#65533;Z&#65533;&#65533;[9tE&#65533;5z-V^&#65533;|&#65533;<x%&#65533;&#65533;&#65533;&#65533;&#65533;&#65533;&#65533;'&#65533;c'i&#65533;]}&#65533;&#65533;&#65533;	W&#65533;sJk^
/.&#65533;i]{&#65533;&#65533;&#65533;|4&#65533;,&#65533;QHna&#65533;&#65533;kGko.6&#1009;.&#65533;&#65533;&#65533;&#65533;$oMG&#65533;&#65533;$&#65533;EOi,O)E-&#65533;D&#65533;kcEV	&#65533;&#65533;W	=&#65533;&#65533;&#65533;&#65533;g&#65533;P&#65533;&4&#65533;pD&#65533;43g&#65533;gvV_6s3og&#65533;6&#65533;&#65533;&#65533;&#65533;o0&#65533;i&#65533;ti&#65533;&#65533;&#65533;&#65533;V0&#65533;6j&#65533;t&#420;VjGS&#65533;|(&#65533;&#65533;ovt$g&#65533;&#65533;.&#65533;`T&#65533;:&#65533;l&#65533;&#65533;i!KCS&#65533;&#65533;&#1417;&#65533;&#65533;PA&#65533;&#65533;&#65533;P&#65533;&#65533;` h`&#65533;&#65533;
&#65533;@	&#65533; p&#65533;v&#65533;&#65533;&#65533;\A2A&#65533;`&#65533;&#65533;&#65533;&#65533;&#65533;d&#65533;N&#65533;&#65533;&#65533;&#65533;B`s?@T@&#65533; &#65533;8&#65533;V&#65533;.&#65533;&#65533;4&#65533;&#65533; j@&#65533;&#65533;&#65533;&#65533;&#65533;\&#65533;&#65533;)&#65533;&#65533;Y6/&#1566;Z&#65533;&#1243;&#65533;p>;&#65533;b&#53371;&#65533;*&#65533;a&#65533;&#65533;y&#65533;(F&#65533;yII,UV&#65533;r&#65533;&#896;m-_hfioB&#65533;2&#65533;&#65533;&#65533;&#65533;T&#65533;?5D&#65533;&#1547;{W&#65533;__o(UgeH&#65533;&#65533;w&#65533;Rgy&#65533;~/&#65533;&#65533;(T&#65533;&#65533;&#65533;B&#65533;&#65533;&#65533;&#65533;0&#65533;&#65533;~c%[\&#65533;LV$&#65533;>&#65533;&#65533;&#65533;H/DGt&#65533;I&#65533;C&#1012;&#65533;E&#65533;&#65533;&#267;vc}&#65533;Y&#65533;aO&#65533;&#65533;&#65533;N&#65533;WJ&#65533;&#1630;+f
v3&#65533;}FI&#65533;&#65533;s
&#65533;&#65533;&#65533;(&J&#65533;&#65533;&#1816;&#65533;&#65533;t&#65533;&#65533;&#65533;&#65533;&#65533;(&#65533;{X&#65533;hO&#65533;T7J&#65533;d&#65533;&#65533;&#65533;&#65533;&#65533;&#65533;t&#65533;T&#65533;&#65533;`&#65533;&#65533;&#65533;&#65533;=&#65533;&#65533;&#65533;&#65533;&#65533;&#65533;&#65533;&#65533;&#65533;H&#65533;&#65533;&#65533; R &#65533;&#65533;
Q&#65533; 
&#65533;&#65533;	&#65533;&#65533; a&#65533;&#65533;&#1172;>&#65533;&#65533;&#65533;!R&#65533;*!&#65533;@	~&#65533;&#65533;&#65533;	x &#65533; Q@ G&#65533;> >&#65533;j@	&#65533;@>&#65533;VOa&&#65533;&#65533;&&#65533;&#65533;&#65533;&#65533;&#65533;&#65533;&#65533;&#65533;&#65533;&#65533;sn&#65533;|&#65533;&#65533;.Z&#65533;s\&#65533;m&#65533;&#65533;<&#65533;&#65533;%&#65533;~&#65533;&#65533;&#65533;u&|c>&#65533;Q&#65533;&#65533;&#65533;&#65533;ucA&#65533;CE84&#65533;,&#65533;&#65533;B&#65533;`rvpk;LkW&#65533;b&#65533;,&#65533;4VB*&#65533;+&#65533;&#65533;&#65533;&#65533;MB&#65533;5}&#65533;&#65533;&#65533;i1r7~&#65533;&#65533;^&#65533;~&#65533;&#65533;&#65533;&#65533;2HaX&#65533;<j_&#65533;&&#65533;&#65533;&#65533;,&#65533;p-&&#65533;S6R&#65533;&#65533;p+?&#65533;&#65533;&#250;&#65533;8&#65533;&#65533;&#65533;P&#65533;DI&#65533;%&#65533;0y]&#65533;+&#65533;&#65533;d&#65533;&#65533;&#65533;&#1235;;&#65533;W}&#65533;&#244;&#65533;&#65533;&#65533;&#65533;f&#65533;Q2tq&#65533;2I&#65533;K&#65533;t&#65533;&#65533;Nm&#65533;&#65533;&#65533;z&#65533;&#65533;&#65533;&#65533;x&#65533;&#65533;&#65533;h&#65533;&#65533;g&#65533;#k&#65533;'O2&#65533;g/&#65533;g3&#65533;&#65533;&#65533;&#65533;~&#65533;&#65533;&#65533;>3&#408;:&#65533;H&#65533;&#65533;&#65533;`'&#65533;&#65533;&#1706;o 	&#65533; &#65533;`&#65533; Fa&#65533;a,&#65533;&#65533;&#65533;&#65533;f&#65533;2X	&#65533;&#65533;&#65533;
&#65533;&#65533;&&#65533;&#65533;&#65533;L@sA&#65533;A&#65533;L&#65533;&#65533;&#65533;&#65533;O@a:O&#65533;&#65533;&#65533;&#65533;#A&#65533;&#65533;&#65533;&#65533;&#65533;&#65533;&#65533;8&#65533;&#65533;&#65533;l&#65533;@&#65533;&#65533;<&#65533;3&#65533;&#65533;sV&#65533;&#65533;r&#65533;&#65533;&#65533;&v&#65533;&#65533;a&#65533;A'&#65533;&#65533;xE6&#65533;&#65533;bZ&#65533;&#65533;>3[=;&#65533;&#65533;&#65533;&#65533;-&#65533;w2Y&#65533;-m(+6&#65533;&#65533; O1&#65533;w2&#65533;&#1533;&#65533;{&#65533;Cf[&#65533;-c&#65533;'&#65533;MC&#65533;&#65533;qD&#65533;n&#65533;.&#65533;&#65533;&#65533;i&#65533;[V;&#65533;l&#65533;\&#65533;&#65533;YL+x&#65533;U|f&#65533;&#65533;&#65533;&#65533;&#65533;B&#65533;b&#65533;ZzCQ&#65533;&#65533;$:&#65533;&#65533;&#65533;S&#65533;&#65533;t&#65533;&#65533;x%[&#65533;{&#65533;&#65533;Ea&#65533;FuE~d&#65533;&#1544;r&#65533;@&#65533;(&#65533;&#65533;&#65533;tH&#65533;&#65533;-&#65533;&#65533;&#65533;DA&#65533;&#65533;&#65533;&#65533;&#65533;&#65533;&#65533;&#65533;&#65533;&#65533;&#65533;/|K&#65533;h&#65533;g:&#65533;&#65533;A&#305;!D&#65533;G<&#65533;&#65533;K&#65533;tJ&#65533;&#65533;&#65533;&#65533;GO&#65533;X&#65533;r&#65533;g&#65533;G&#65533;4&#65533;&#65533;&#65533;&#65533;&#65533;&#65533;l&#65533;&#65533;&#1281;V&#65533;*a
B&#65533;&#65533;&#65533;&#65533;&#65533;&#65533;8]&#65533;&#65533;`
&#65533;&#65533;,&#65533;&#65533;&#65533;j~&#65533;P&#65533;&#65533; 
 B&#65533;&#65533;	&#65533;`V F F&#65533;&#1468;&#65533;@&#65533;&#65533;@
&#65533;&#65533;N&#65533;&#65533;&#65533;&#65533; &#65533;z&#65533;x&#65533;f&#65533;&#65533;s&#65533;<&#65533;&#65533;5&#65533;&#65533;&#65533;&#65533;&#65533;cT(&#1953;*v&#65533;&#65533;(&#65533;6L&#65533;&#65533;&#2017;r&#65533;&#65533;!&#65533;E}&#65533;I&#65533;(&#65533;&#65533;v&#65533;'&#65533;&#65533;&#65533;&#65533;pT&#1610;&#65533;c$&#65533;&#65533;&#65533;&#65533;&#65533;&#65533;1&#65533;&#65533;&#65533;&#65533;&#65533;&&#65533;Y&#65533;x]&#65533;&#65533;Y.&#65533;&#65533;&#1491;&#65533;X&#65533;&#65533;&#65533;"&#65533;&#65533;e&#65533;~=Q&#65533;}&#1623;&#65533;&#1856;&#65533;&#1678;t&#65533;&#994;&#65533;&#65533;&#65533;B&#65533;&#65533;b&#65533;;&#65533;&#65533; G&#65533;Y&#65533;X&#65533;0^&#65533;-f&#65533;^&#65533;&#65533;F&#65533;&#38885;&#65533;&#65533;a&#65533;5Z2(|&#65533;z&#65533;[&#65533;&#65533;[&#65533;&#65533;&#1213;&#65533;&#65533;&#65533;&#65533;&#1472;&#65533;N&#65533;&#65533;wc&#65533;&#65533;%&#65533;&#65533;&#65533;&#65533;~J&#65533;+&#662;&#65533;&#65533;7h&#65533;&#65533;&#346;&#65533;&#65533;b:&#65533;"(&#65533;AS&#65533;&#65533;h&#65533;jz&#65533;h&#65533;j&#65533;&#65533;&#65533;A&#301;!&#65533;?&#65533;&#65533;A&#65533;&#277;
4&#65533;V0Y&#65533;&#65533;&#65533;&#65533;/&#1251;&#65533;	&#65533;A&#65533;o&#65533;V&#65533;mm&#65533;i&#65533;_h&#65533;&#65533;@<`p&#65533;&#65533;H&#65533;&#65533;&#65533;&#65533;	&#65533; &#65533; x@
&#65533;&#65533;&#65533;&#65533;!xaL&#65533;&#65533;&#65533;.&#65533;&#65533;@r&#65533;&#65533;&#65533;\U77<&#65533;>&#65533;&#65533;&#65533;&#65533;.a2B>&#65533;
&#65533;!&#65533; p&#65533;J`&#65533;&#65533;&#65533;&#65533;&#1801;&#65533;&#65533;(>&#65533;&#65533;[e(&#1537;&#65533;&#65533;~&#65533;&#65533;&#65533;A&#65533;[[e&#1505;&#65533;&#65533;&#65533;`&#210;&#65533;w&#65533;I{&#65533;&#65533;&#1623;&#65533;@m&#65533;|&#65533;&#65533;x[,&#65533;3&#803;&#65533;&#1476;`
&#65533;<&#65533;&#65533;T&#65533;y_3.m&#65533;e&#65533;~g&#65533;&#65533;o@xJ&#65533;&#65533;&#65533;K&#65533;&#65533;(r9CU&#65533;PT&#65533;e&#65533;&#65533;FX2:&#65533;M$&#65533;&#65533;&#65533;&#65533;&#251;&#65533;{_&#65533;&#65533;U&#65533;[&#65533;.I(&#65533;]Dy"6&g%LO+&#65533;w&#65533;&#65533;&#65533;&#65533;	&#65533;&#65533;&#65533;&#65533;[/&#65533;&#65533;A_&#65533;&#65533;&#65533;w&#65533;&#1841;;&#65533;n]&#65533;&#65533;&#1385;C&#65533;n!&#65533;s&#721;7&#65533;&#65533;8q&#325;&#65533;cH&#65533;&#65533;&#205;&#65533;&#65533;&#65533;&#65533;o&#65533;Z&#65533;t&#1645;[&#728;3e&#65533;&#65533;&#65533;M&N&#65533;6qr&#65533;	4&#65533;7&#65533;A&#65533;m&#1222;4i&#65533;mA&#65533;*}
i6l&#1582;]&#214;M&#65533;&#1324;[&#65533;:&#65533;&#65533;t&#65533;QmL&#65533;&#65533;Ez&#65533;l&#1112;Bw&#65533;|&#65533;&#65533;$8&#65533;%&#241;T&#65533;&#1189;&#661;{S&#65533;&#65533;{w&#65533;`&#65533;'&#65533;&#65533;&#65533;k&#65533;&#1783;&#65533;ni&#65533;	&#65533;&#65533;&#65533;o&#65533;&#65533;&#65533;A"&#65533;	(P&#65533;&#65533;&#65533;BF&T&#65533;DQ&#8391;D&#65533;<F&#65533;EJ&#65533;'.R&#65533; B&#65533;G&#65533;)J&#65533; &#65533;&#65533;D&#65533;&#65533;C|h&#65533;&#65533;E&#65533;.m&#65533;&#65533;)&#65533;&#65533;L&#65533;1r&#65533;&#65533;&#65533;+P&#65533;@b'&#65533;;y&#65533;&#65533;&#65533;s&#65533;<&#65533;&#65533;&#65533;^<&#65533;&#65533;&#65533;&#991;Go&#65533;<&#65533;&#65533;&#65533;&#65533;&#65533;Oy&#65533;c&#65533;C&#65533;&#65533;&#65533;&#65533;&#65533;9&#65533;=&#65533; =&#65533;&#1299;_:&#65533;&#65533;1&#65533;(&#600;#&#65533;=&#65533;&#65533;a&#65533;"&#65533;Hb&#65533;%&#65533;Wz&#65533;&#206;@+"&#65533;bB&#65533;&#65533;8&#65533;:&#65533;L&#65533;&#65533;C9&#65533;(x&#65533;y&#65533;&#65533;Gt}4X&#65533;&#65533;&#65533;&#65533;G&#65533;&#65533;h&#65533;&#65533;@HQ&#65533;E&#65533;&#65533;&#65533;7&#65533;&#65533;&#65533;DW2&#65533;%&#65533;?ZD`9?&#65533;c&#65533;&#65533;=&#65533;9d&#65533;n&#65533;T&#65533;&#65533;I&&#65533;XHp&#65533;d&#65533;_(I&#65533;&#65533;N&#65533;&#65533;e&#65533;&#65533;&#65533;&#65533;Nh&#65533;=&#65533;&#1923;O&#65533;&#65533;&#65533;S&#65533;&#65533;&#65533;>:a=&#403;"&#65533;5Nd&#65533;8&#915;&#65533;&#65533;Jj&#65533;9d#&#65533;&#65533;&#65533;&#65533;&#65533;:&#65533;&#65533;&#65533;&#65533;&#65533;&#65533;O&#65533;&#65533;&#1722;&#65533;&#65533;&#65533;&#65533;k&#65533;&#65533;&#65533;:&#65533;&#65533;&#65533;&#65533;C,&#65533;&#65533;&#65533;l&#65533;&#65533;.&#65533;l&#65533;&#65533;>K&#65533;=&#65533;&#65533;&#65533;S)=$&#65533;&#65533;&#65533;|&#65533;&#65533;J&#65533;&#65533;&#65533;&#65533;"&#65533;&#65533;&#65533;E<&#65533;&#65533;f&#65533;m&#65533;&#65533;.&#65533;&#65533;&#65533;&#65533;&#65533;[&#65533;&#65533;;L&#65533;vVL&#65533;&#65533;&#65533;S8E&#65533;&#65533;6&#65533;LpRSYsMVRU6
+&#65533;0&#65533;g%0&#65533;&#65533;&#717;6B&#65533;&#65533;X_q&#65533;&#65533;&#65533;a/&#1369;&#65533;I%&#65533;&#65533;&#65533;7&#65533;&#373;8M&#65533;&#804;8&#65533;&#65533;&#65533;6&#65533;5N5&#65533;0&#65533;p+&#65533; B
+&#65533;@&#65533;
-&#65533;&#65533;&#65533;N@QEH&#65533;p&#65533;&#65533;4&#65533;&#65533;3&#65533;t&#65533;D&#65533;&#65533;&#65533;;&#65533;&#65533;C&#65533;u'&#65533;	+&#65533; &#65533;	?&#65533;&#65533;&#65533;d&#65533;&#65533;&#65533;#&#65533;X&#65533;&#65533;&&#65533;x&#65533;&&#65533;-&#65533;H"qP&#65533;&#65533;.&#65533; &#65533;&#65533;@&#65533;&#65533;&#65533;&#65533;l&#65533;)<&#65533;gk"y&#65533;&#65533;'&#65533;<&#65533;^>a~&#65533;R&#65533;_y&#65533;&#65533;\I7&#65533;HsMK&#2020;&#15925;&#65533;q&#65533;b&#65533;&#65533;&#65533;n\&#65533;&#65533;4&#7715;x&#65533;#&#65533;G&#65533;&#61123;&#65533;bB.&#65533;C#B2&#65533;&#65533;&#65533;&#65533;&#65533;ViN&#65533;&#65533;&#65533;3d&#65533;5&#65533;l2&#65533;&#1411;&#65533;&#65533;&#65533;>&#65533;#j&#65533;&#65533;^Yn&#65533;&#65533;&&#65533;&#65533;&#65533;&#65533;B&#65533;}F&#65533;if&#65533;&#65533;&#65533;&#65533;Q&#65533;&#65533;&#65533;e_t&#655;&#65533;&#65533;'&#65533;&#65533;fF
&#65533;&#1258;A&#65533;H>&#65533;&#65533;&#65533;&#65533;&#360;IE&#65533;Q&#65533;&#65533;&#65533;&#65533;S&#65533;W%&#65533;F&#65533;&#65533;&#1209;.r'&#65533;l{&#65533;Q&#65533;<"&#65533;P#P2&#65533;	OX&#65533;s4&#65533;U&#65533;rU&#65533;\&#65533;&#65533;&#65533;d&#65533;4dO&#65533;&#65533;c&#65533;&#65533;&#65533;&#65533;<&#65533;{&#65533;&#65533;&#65533;&#65533;i	qZ&#65533;j &#65533;(&#65533;&#65533;@&#65533;&#1795;:g&#65533;&#65533;&#65533;E2&#65533;!cH&#65533;&#65533;H!&#65533;&#1110;&#65533;%&#65533;&#65533;d&#65533;"oB&#65533;&#65533;2&#65533;&#65533;$&#65533;f>a&#65533;N6&#65533;&#65533;&#65533;&#65533;-MAX&#65533;&#65533;&#65533;&#65533;&#65533;`i)&#65533;&#65533;a&#65533;\&#65533;a	&#65533;J&#65533; f&#65533;&#65533;O&#65533;&#65533;"I&#65533;&#65533;&#65533;&#65533;,&#65533;&#65533;&#65533;&#65533;&#65533;&#65533;$%&#65533;JJL&#65533;&#65533;O*&#65533;.,&#65533;H&#65533;4&#65533;&#65533;&#65533;&#65533;7&#65533;&#65533;J&#65533;&#65533;<&#65533;F'F`&#65533;&#65533;&#65533;3-&#65533;&#65533;&#65533;&#65533;&#65533;<a*(&#65533;@&#65533;c&#65533;&#65533;v&#65533;Z&#65533;&#65533;&#65533; l7h&#65533;gF&#776; # &#65533;8`*&#65533;&#65533;h&#65533;# &#65533;IX&#65533;&#65533;D#&#65533;&#65533;F<"h
&#65533;v&#65533;H&#65533;&#856;&#65533;jE&#65533;A@&#65533;&#65533;O~  &#65533;`.&#65533;&#65533;P~&#65533;q&#65533;pl&#65533;&#65533;F/&#65533;nX&#65533;#&#65533;HG;&#1283;&#65533;q@#&#65533;@G701&#65533;Ar8&#65533;(&#65533;&#65533;	&#65533;c&#65533;"&#65533;"&#65533;&#65533;&#65533;&#65533;&#65533;&#486; &#342;&#65533;b$#&#65533;p&#65533;&#65533;,&#65533;D &#65533;<2&#65533;iM&#65533;&#65533;&#215;Q&#65533;&#65533;T&#65533;*'93&#65533;&#65533;OM&#65533;&#65533;&#65533;&#65533;(&#65533;HAj&#65533;`&#65533;6*&#65533;n&#65533;Np&#65533;&#65533;&#65533;&#65533;&#65533;&#65533;&#65533;&#65533;&#65533;15yOTF&#65533;&#65533;&#65533;r&#65533;|&#65533;jVEA&#65533;H&#65533;&#65533;&#65533;&#1314;&#65533;&#65533;&#65533;GQ&#65533;Rj&#65533;&#65533;&#65533;A&#65533;s&#65533;&#65533;&#65533;2+&#65533;&#65533;FvJ&#65533;&#65533;lf+&#65533;S&#65533;&#65533;3&#65533;&#65533;@H&#65533;
U&#65533;*v&#65533;&#65533;E0&#65533;!z&#65533;&#65533;&#1666;&#65533;&#65533;V &#1871;{&#65533; 
&#65533;6Q&#65533;&#65533;&#65533;&#65533;J&#65533;vWP&#65533;mAbu\L&#65533;v&#65533;&#65533;&#866;;&#65533;Y&#65533;8&#65533;&#65533;&#65533;UJ&#65533;R&#65533;4&#65533;&#65533;&#65533;q%&;&#65533;\*&#48318;&#65533;&sl&#65533;Q&#65533;&#65533;|&#65533;q`vLJ&#65533;&#65533;&#65533;2aU&#65533;JU9&#548;&#65533;+R&#65533;&#65533;&#228;&#519;2&#65533;O&#65533;&#65533;R&#65533;kG}]L`&#65533;&#65533;P,/&#65533;&#65533;Kd &#65533;k&#65533;&#65533;&#65533;&#65533;&#65533;Df&#65533;0L0&#65533;&#65533;`&#65533; A	T&#65533;&#816; 1&#65533;&#65533;&#65533;&#65533;)D&#65533;A:qWD&#65533;D&#65533;&#65533;&#65533;dp&#65533;&#65533; /&#65533;@&#65533;&#65533;&#65533;&#65533;&#65533;0&#65533;&#65533;0G8&#65533;&#65533;`&#65533;<'A	JD&#10055;hD$&#65533; &#65533; 1x&#65533;&#65533;&#65533; &#65533;l&#65533;M&#65533;&#65533;4&#65533;X&#65533;N&#928;&#65533;C&#65533;X&#65533;&#65533;$&#65533;&#65533;5&#65533;q&#65533;_&#65533;B&#65533;&#65533;/&#65533;A&#65533;dC&#65533;(&#65533; &#65533;&#65533;l0#&#65533;p&#65533;4&#65533;&#65533;&#65533;E&#65533; /&#65533;&&#1056;&#65533;c&#65533;&#65533;r&#65533;#`&#65533;0&#65533;&#65533;8N&#1359;&#65533;&#65533;&#65533;&#65533;q&#1096;&#65533;&#65533;&#65533;C&&#65533;&#65533;&#65533;BiMBr&#65533;&#65533;f&#65533;a&#65533;&#65533;&#65533;&#65533;&#65533;j&#65533;&#1191;&#65533;&&#65533;o&#65533;!&#65533;R&#65533;&#65533;Tl&#65533;m&#65533;fS0N0&#27642;&#65533;u(&#65533;&#65533;&#65533;&#724;&#65533;&#65533;&#65533;uqP&#65533;&#65533;&#65533;&#65533;&#65533;
kW>&#65533;doT&&#1445;eI&#651;U?9^S&#65533;1fH*	F@(&#173;>&#580;&#65533;Q&#65533;&#65533;&#65533;.o&#65533;d&#65533;&#65533;&#65533;&#65533;> &#65533;~&#65533;&#65533;&#65533;h&#65533;&#65533;
&#1389;&#417;&#65533;C)&#65533;&#65533;&#65533;|&#65533;L&#65533;&#65533;<!B}H&#65533;&#65533;E&#65533;MiJ&#65533;&#65533;&#65533;&#65533;D&#65533;&#65533;&#65533;&#65533;.r&#65533;&#65533;&#65533;&#65533;&#65533;&#65533;<&#65533;1&#65533;b&#600;&#65533;&#65533;&#2020;#&#65533;&#65533;mz &#65533;kH&#65533;&#1214;&#65533;\&#65533;vu&#65533;]%`i&#65533;XQ0i&#65533;7&#65533;$&#65533;&#65533;&#1880;&#65533;X)&#692;&#65533;5&#65533;F/&#65533;&#65533;|&#65533;&#65533;&#65533;	v9&#65533; 48&#65533;&#65533;&#65533;P&#65533;)t	.@&#65533;&#65533; &#65533;S<B6&#65533;&#65533;^&#65533;&#65533;`7@&#65533;&#65533;&#65533;&#65533; A&#65533;&#65533;/KB&#65533;hD# !	,k&#65533;&#65533;P&#65533;#&#65533;&#65533;0&#65533;`+&#65533;A&#65533;>&#65533;1|&#65533;&#65533;&#65533;&g&#65533;&#65533;t&#65533;N&#65533;=&#65533;&#65533;(u&#65533;#&#65533;HG&#65533;U&#65533;&#65533;&#65533;D%6a&#65533;]4&#65533;&#65533;&#65533;&#65533;-&#65533;&#65533;&#65533;&#65533;&#65533;&#65533;&#65533;&#65533;&#65533;&#65533;&#65533;B&#65533;&#65533;&#65533;&#65533;T&#65533;&#65533;&#65533;&#65533;B&#65533;&#65533;|&#65533;E&#65533;&#65533;&#65533;[&#65533;&#549;&#65533;&#65533;C&#65533;<&#65533;%k&#65533;&Y&#65533;&#65533;)kF&#65533;&#65533;2W&#65533;v&#65533;&#65533;.&#65533;&'&#65533;&#65533;l&#65533;&#65533;&#65533;AF&#65533;2i&#65533;l87'(#U&#65533;B_t&#65533;FG)&#65533;F&#65533;G-&#65533;}&#65533;>c&#65533;%D( &#65533;q&#65533;&#65533;,&#65533;&#65533;(&#274;9&#65533;&#65533;)&&#65533;?&#65533;&#65533;W&#65533;&#65533;fx&#65533;1&#65533;&#65533;x&#65533;t&#65533;J&#65533;f&#65533;&#65533;=&#65533;U&T&#65533;%	&#65533;%&#65533;&#65533;Y&#65533;&#65533;&#65533;5+&#65533;&#65533;p&#65533;B&#65533;&#65533;&#65533;\&#65533;&#65533;8&#65533;;&#65533;[&#65533;rcT-&#65533;*&&#65533;r&#65533;v&#65533;&#65533;z(&#65533;PZ9&#65533;)&#65533;3*&#1843;=xR=l?&#65533;&#65533;J&#65533;&#65533;m&#65533;um &#65533;Ff&#65533;
s&#65533;&#65533;&#65533;&#65533;&#65533;&#65533;u&#65533;t&#65533;&#65533;t&#65533;&#65533;Tw&#65533;x&#65533;U&#65533;&#65533;0&#65533;&#65533;0&#65533;&#65533;H\&#65533;&#65533;&#65533;G?&#65533;G&#65533;2e&#65533;j&#65533;/&#65533;&#65533;/&#65533;b/&#65533;b&#65533;&#65533;&#65533;6&#65533;&#65533;&#65533;&#65533;p< 0f* 4&#65533;$w&#65533;w3&#65533;<&#65533;9&#65533;HpR"&#65533;N0&#65533;&#65533;Q&#65533;,&#65533;x,@w4&#65533;&#65533;&#65533;1.pd`&#65533;p	Y6	&#65533;&#65533;N&#65533;`	&#65533;@	&#65533;&#65533;&#65533;`&#65533; U&#65533;5&#65533;&#65533;%pg &#65533;&#65533;&#65533;&#65533;&#65533;-&#65533;2S&#65533;-&#65533;P&#65533;&#65533;&#65533;X&#65533;&#65533;&#65533;&#65533;<&#65533;&#240;	&#65533;0&#65533;xp&#65533;
&#144;&#65533;`&#65533;@&#65533; &#65533;&#65533;&#65533;0&#65533;&#65533;G&#65533;@&#65533;&#65533;&#65533;
&#65533;&#65533;9&#65533;, M,&#65533;.&#65533;&#65533;&#65533;&#65533;)qV&#65533;g&#65533;c&#65533;&#65533;j&#65533;&#65533;X&&#65533;*52k5bT^&#65533;%T&#65533;&#128;&#65533;&#65533;> /&#65533;&#65533;m&#65533;&#65533;s=a:k)Kh&#65533;c&#65533;v	/le'x&#65533;Rl&#65533;&#65533;&#65533;9&#65533;x4&#65533;&#65533;1&#65533;&#65533;jQ&#65533;GA&#65533;&#65533;%&#65533;&#1888;&#65533;&#65533;4B&#65533; &#65533;&#65533;* &#65533;[&#65533;&#65533;,	&#65533;&#65533;&#1186;X&#65533;C&#65533;u<[&#65533;&#65533;VJT&#65533;&#65533;st^&#1968;&#65533;&#65533;)&#65533;&#65533;&#65533;&#65533;&#65533;X^&#65533;&#65533;(3&#65533;&#65533;&#65533;!DF$?b.
&#65533;&#65533;w&#65533;%&#65533;	s&#65533;&#65533;AT\&#597;&#65533;v&#65533;&#65533;&#65533;&#65533;&#65533;	$]e.M&#65533;B&#65533;&#65533;T&#65533;&#65533;UO&#65533;&#65533;A&#65533;=i%&#65533;&#65533;A&#65533;pF{"=&#65533;&#65533;]D2&#65533;&#65533;&#65533;&#65533;	t&#65533;9&#65533;GPq_&#65533;4uQ&#65533;&#65533;&#65533;&#65533;&#65533;&#65533;9&#65533;&#65533;&#65533;P&#65533; &#65533;&#65533; &#65533;&#65533;tUQ&#65533;&#65533;&#65533;:&#65533;&#65533; &#65533;*H&#65533;T'&#65533;
&#65533;&#65533;I&#65533;&#65533;_]wT&#65533;&#65533;&#65533;&#65533;_wtGGWI&#65533;&#65533;F*X&#65533;f7&#65533;&#65533;&&#1408;	P&#65533;&#65533;Wb&#65533;&#65533;M&#65533;&#65533;,3@3P0&#65533;H&#65533;%&#65533; .&#65533;&#65533; I&#65533;&#65533;78*&#65533;)&#65533;&&#65533;y&#65533;1&#65533;f&#65533;&#65533; 	YF	&#65533;&#65533;	&#65533;&#65533;&#65533;&#65533; &#65533;&#1351;&#65533;&#65533;j8&#65533;'p&#65533;89&#65533;&#65533;`&#65533;@,&#65533;u&#65533;&#65533;&#65533;(\&#65533;)&#65533;&#65533;&#65533;&#65533;&#65533;B&#65533;0&#65533;P&#65533;&#65533;&#65533;&#65533;x0u&#65533;	&#65533;&#65533;&#65533;`&#65533;&#65533;&#272;&#65533;&#65533;&#65533;&#65533;X 4&#65533;R&#65533;x&#65533;M ; &#65533;&#65533;Tx&#65533;qX`&#65533;&#65533;&#65533;i-: &#65533;f&#65533;&#2002;"7&#65533;&#65533;1T	&#65533;T&#65533;&#65533;&#65533;&#65533;%&#65533;l&#65533;Vy2^aG(
&#65533;+Gn&#65533;TUrE&#65533;&#65533;Z&#65533;&#65533;&#65533;2&#65533;&#65533;&#65533;3&#65533;&#65533;&#65533;f1"&#65533;&#65533;&#65533;S&#65533;&#65533;&#65533;&#65533;&#65533;&#65533;&#65533;&#65533;^]1&#65533;"&#65533;uNbp Dn&#65533;PC$)&#65533;&#65533;!&#65533;&#65533;X&#65533;!&#65533;&#65533;RB&#65533;&#65533;+&#65533;&#65533;t&#65533;&#65533;&#65533;&#1644;)&#65533;`0&#65533;hA&#65533;&#65533;&#65533;&#65533;*&#65533;m33&#65533;&#65533;Z&#65533;&#65533;Vb=&#65533;&#65533;&#65533;&#65533;&#65533;&#65533;\&#65533;kHu*&#65533;2&#65533;&#65533;&#65533;&#65533;g%o&#1811;=O&#65533;l&#838;A &#219;"&#65533;&#65533;{&#65533;&#65533;&#65533;or&#65533;&#65533;]o&#65533;Y(&#65533;`&#65533;
{&#65533;&#65533;&#609;&#65533;u&#65533;&#65533;&#65533;HM;H&#65533;&#65533;&#65533;_S&#65533;&#65533;j_	z&#65533;*&#65533;j&#65533;T&#65533;&#65533;]&#65533;&#65533;bHU&#65533;&#65533;&#65533;P{&#65533;[_c&#65533;&#65533;&#65533;&#65533;/&#65533;&#65533;&#65533;&#65533;&#65533;!&#832;>PKJ&6&#1678;&#65533;;B&#65533;&#65533;[K%&#65533;=p.&#65533;$&#65533;e&#65533;ApbJ&#65533;&#65533;&#65533;1 -p!&#65533;&#65533;.``&#65533;&#65533;&#65533;&#65533;0	^&#65533;	&#65533;`	&#65533;&#65533;	&#65533;p	&#65533;0	&#65533;p} ]&#65533;= )@&#65533;&#65533;4%&#65533;Y
&#65533;&#65533;rDr9&#65533;&#65533;&#65533;&#65533;E'k&#65533;&#65533;&#65533;&#65533;&#65533;&#65533;&#65533;&#65533;0w&#65533;J&#65533;&#65533;&#65533;&#65533;	&#65533;`
&#65533;&#65533;o0b&#65533;&#65533;p&#1280;&#592;&#65533;&#65533;&#65533;&#65533;
x;&#65533;&#65533;W&#65533;=9&p&#65533;D&#65533;w1&#65533;Y`	&#65533;&#65533;sq&#65533;s&#65533;&#1922;E[$.7&#65533;E0&#65533;k&;&#65533;&#1493;.N&#65533;l~B&#65533;/a&#65533;&#65533;8&#65533;fm|&#65533;&#65533;V&#65533;G&#65533;FH&#65533;&#65533;&#65533;`&#1632;&#65533;5&#65533;P&#65533;&#394;&#65533;I&#65533;&#65533;&#65533;R1`M&#1481;f&#65533;4&#65533;1&#65533;8&#65533;t&#65533;?&#65533;&#65533;*&#57369;&#65533;&#65533;(&#65533;&#153;<&#65533;9 &#65533;&#65533;&#65533;&#65533;&#65533;&#65533;&#65533;&#65533;?&#65533;&#65533;m)&#65533; &#65533;&#65533;&#65533;$
&#65533;&#65533;$&#65533;sJ|&#65533;oT&&#65533;n&#65533;9&#65533;&#65533;%%fR&&#65533;&#65533;pG&#65533;&&#314;&#65533;&#65533;5$q%^&#65533;&#65533;2M&#65533;1WE-^g&#65533;&#65533;=k&#65533;&#65533;x'1&#65533;&#65533;/W&#1814;&#65533;&#65533;&#65533;J&#65533;&#86619;&#65533;&#212;&#65533;&#65533;h&#65533;&#65533;&#65533;&#65533;&#65533;&#65533;&#606;(&#65533;W&#65533;&#65533;&#65533;&#65533;tR&#65533;t&#65533;&#65533;&#65533;V&#214;&#65533;ta&#65533;&#65533;	Vm&#65533;&#65533;&#65533;&#134;a&#65533;B&#65533;P{ E&#65533;&#65533;[&#65533;&#65533;5:&#65533;l&#65533;D2p&#65533;2 5PJ&#65533;Jy&#65533;&pb1&#65533;A@60&#65533;/pa`&#65533;@NV	&#65533;`&#65533;&#65533;@	&#65533;&#65533;	&#65533;`	&#65533;&#65533;&#65533;@[&#65533;C&#65533;: *0"&#65533;L&#65533;3`&#65533;&#65533;:&#65533;,&#65533;E&#65533;p&#65533; &#65533;&#65533;&#65533;&#65533;@&#65533;0&#65533;&#65533;*|6&#65533;&#65533;&#65533;&#65533;p&#65533;&#65533;&#1072;&#65533;`&#65533;&#65533;Z&#65533;N&#65533;&#65533; &#65533;p&#65533;0&#65533;&#65533;	&#65533;&#65533;X&#65533;9@Mz8&#65533;mJf0&#65533;&#65533;t&#65533;-8&#65533;b&#65533;&#65533;&#65533;2%9&#65533;&#65533;;&#65533;qj&#65533;k&#65533;U&#65533;&#65533;n&#65533;&#65533;&#65533;&#65533;&#65533;&#65533;Rs&#65533;&#65533;.L^&#65533;fm&#65533;<&#65533;I&#65533;^&#65533;&#65533;K&#65533; &#65533; &#65533; Ts&#65533;
&#65533;G&#65533;I`&#65533;&#65533;&#65533;Q&#1507;,&#65533;T&#65533;&#65533;uMt&#65533;&#65533;&#65533;!&#318;:+&#65533;sn&#65533;&#65533;,&#258;D&#65533;St&#65533;c&#65533;&#65533;rYN&#65533;&#65533;4&#4815;&#1864;&#65533;&#65533;&#65533;ts&#65533;&#65533;&#192;&#65533;1&#65533;&#65533;&#65533;J&#65533;Jd&#65533;8&#65533;$&#65533;Ob%&#65533;Bi&#65533;&#65533;V&#65533;r&#65533;&#65533;2ky/?S&#65533;&#65533;&#65533;q&#65533;&#65533;3U&#65533;&#65533;jT&#65533;f&#65533;Ek&#65533;@Q&#65533;&#548269;&#65533;&#65533;&#65533;&#65533;&#65533;^&#65533;&#65533;t&#65533;M&#65533;&#65533;Y&#65533;&#1833;x0Lw&#223;h&#65533;&#65533;&#65533;X&#65533;6&#1802;&#65533;h&#65533;&#65533;&#65533;_&#65533;\0&#65533;&#65533;&#65533;^&#65533;I&#65533;M/}&#65533;q&#65533;&#65533;&#65533;y&#65533;&#4926;&#65533;&#65533;&#65533;&#65533;#p. +45F&#65533;/ &#65533;&#1748;&#65533;cy&#65533;80J&#65533;#&#65533;& ^0&#65533;0&#65533;&#65533;&#65533;pz&#65533;&#65533;&#65533;&#65533;	&#65533;&#906; b@8`5@/@&#984;&#65533;&#1873;M/@&#65533;&#65533;&#65533;@q&#65533;q|&#65533;r&#65533;2S&#65533;&#65533;&#65533; &#65533;@&#65533; &#65533;P&#65533;&#65533; Q#&#65533;p&#65533;p&#688;&#65533;&#65533;&#1200;
jp=@]&#65533;&#65533;&#65533;&#65533;)&#65533;p|&#65533;BM&#65533;ljK& 8&#65533;8+&#65533;1@<&#65533;i@
&#65533;&#65533;k[O4"&#65533;&#65533;&#65533;&#65533;&#65533;&#371;E-&#65533;U&#65533;&#65533;2'&#65533;&#65533;&#179;U=&#65533;0&#65533;u&#65533;	&#65533;&#65533;&#65533;&#65533;,L&#65533;@!&#1744;}W&#65533;n&#65533;i&#65533;0
&#65533;&#65533;	&#65533; &#65533;&#65533;@-&#65533;1&#65533;&#65533;&#65533;&#65533;&#65533;&#65533;&#65533;&#65533;&#65533;e&#65533;&#65533;&#65533;=&#65533;&#65533;&#65533;&#65533;]uJ&#65533;m&#65533;&#65533;]Tn6(!&#65533;&#879;&#65533;&#65533;&#65533;&#65533;&#65533;\&#451;kT&#65533;&#65533;&#65533;&#65533;
tH&#752;&#910;&#65533;H&#65533;&#65533;8&#65533;&#65533;&#65533;"&#65533;&#65533;&#65533;&#65533;&#65533;1&#65533;J&#65533;&#65533;d&#65533;&#65533;&#65533;m&#65533;%3o&#65533;&#65533;p&#65533;&#65533;&#65533;&#65533;	&#65533;#&#65533;s;&#65533;'&#65533;`t&#65533;&#65533;&#65533;6&#65533;E&#65533;&#65533;oUlH&#65533;&#65533;|&#65533;&#65533;}&#65533;o]&#65533;c&#65533;&#65533;a&#65533;&#65533;&#65533;&#65533;	J_Z&#65533;&#65533;	&#65533;&#65533;O&#65533;&#65533;/&#65533;&#65533;&#65533;&#65533;&#65533;&#65533;z&#65533;&#65533;&#65533;&#65533;&#65533;&#65533;u&#65533;[&#65533;&#65533;&#65533;&#65533;&#65533;&#65533;#&#65533;&#65533;	_&#65533;s&#65533;$&#65533;&#65533;&#65533;xd)P;p&#65533;&#65533;&#65533;B&#65533;&#65533;3M&#65533;&#65533;&#65533;h&#65533;d&#65533;9 3P&#65533;/r&#65533;&#65533;`&#65533;&#65533;&#65533;&#65533;g&#65533;Y&#442;&#65533;[	&#65533;0m&#65533;CS]4&#65533;1&#65533;&#65533;tK-&#65533;x&#65533;
&#65533; &#65533;I&#65533;&#65533;g	&#65533;&#2032;&#65533;&#65533;@	T	&#65533; &#65533; &#65533;P&#65533;&#65533;&#65533;P&#65533;p&#65533; &#65533;&#1082;&#65533;PR&#65533;&#65533;D|&#65533;	&#65533;&#65533;&#65533; &#65533;&#65533;Yp7&#65533;&#65533;Qbf&#65533;!`&#65533;&#65533;w&#65533;&#65533;&#65533;\&#65533;&#65533;&#65533;&#1584;&#65533;Bg#&#65533; &#65533;"&#65533;E&#65533;]&#65533;&#65533;&#65533;/&#65533;&#65533;<&#65533;c&#65533;k&#65533;&#65533;x&#65533;&#65533;^%&#65533;b&#65533;[&#65533;&#65533;&#65533;&#65533;&#65533;&#65533;&#65533;&#65533;&#65533;&#65533;&#1856;&#65533;&#65533;	&#65533;&#65533;&#65533;&#65533;`1&#65533;_&#65533;&#65533;&#65533;&#65533;&#65533;&#65533;&#992;&#1013;&#65533;&#65533;&#65533;t&#65533;IE&#65533;$*&#65533;*&#65533;an &#65533;
&#65533;&#65533;&#65533;&#65533;&#65533;&#65533;\&#65533;Y&#65533;&#65533;&#65533;&#65533;&#864;Ao&#1912;q&#47504;&#65533;&#198;&#1786;%&#65533;&#65533;p&#65533;E&#65533;/*&#65533;&#65533;p&#65533;6&#65533;!Ef&#65533;v-&#65533;H&#65533; &#65533;a&#65533;&#65533;-&#65533;Km?&#65533;\&#65533;&#65533;&#134;&#1982;&#65533;&#65533;0g&#205;8v&#65533;&#65533;S&#65533;N&#65533;@;r&#1782;T&#65533;&#166;&#65533;&#65533;&#65533;"&#398;R^\&#1684;&#65533;7&#65533;C}N&#65533;:&#65533;Y&#65533;i&#1374;E&#65533;&#65533; &#1186;o&#65533;&#65533;%&#756;&#65533;]&#65533;ygbs9&#65533;e6&#65533;|&#65533;Y&#65533;V&#65533;ZK&#65533;&#65533;#l&#1562;`&#139;!W&#65533;&#65533;&#65533;1&#65533;&#135;&#65533;bS&#65533;x2a&#273;5[&#65533;&#1848;rg&#424;&#65533;&#65533;&#65533;&#65533;&#65533;I&#65533;Yq2&#65533;Yqm&#65533;o&#65533;&#65533;{D&#65533;&#265;3^&#65533; Q&#65533;&#65533;&#65533;%Z&#65533;&#65533;&#65533;C&#65533;#&#65533;XQ&#65533;&#65533;&#65533;&R&#65533;0A"D'R&#65533;&#65533;#E&#65533;\&#65533;"$h&#65533;&#65533;E&#65533;&A&#65533;4&#65533;%K&#65533;0Q&#65533;4&#65533;&#65533;<&#65533;&#65533;?(&#65533;2&#65533; &#65533;Nxa&#65533;0i&#65533;X\i&#65533;&#65533;Vh&#65533;e&#65533;\n&#65533;&#65533;^~&#65533;%V:a<&#65533;&#65533;j&#65533;Y&#476;o&#65533;&#65533;fc&#65533;1&#65533;gLID&#65533;<&#65533;P&#65533;j(&#65533;4&#65533;&#65533;Jyc&#65533; l&#65533;&#65533;&#65533;F !&#65533;&#65533;&#65533;N<J A&#65533;NX&#65533;&#65533;h&#65533;
7$&#65533;&#348;{&#59975;&#65533;z&#65533;Y&#65533;&#65533;y&#65533;a&#65533;y&#65533;&#65533;&#65533;<&#65533;|&#65533;w&#65533;&#65533;v]'u&#65533;Q&#65533;&#65533;C&#65533;QT&#65533;s&#65533;a&#1308;r&#785;&#65533;I&#65533;!&#65533;RL/G&#65533;&#65533;!&#65533;&#65533;&#65533;&#65533;&#425;&#65533;ZK&#65533;+&#65533;&#65533;@r
'&#65533;F%&#65533;&#65533;&#65533;&#65533;&#65533;#&#65533;&#65533;I(&#65533;V4a&#65533;<
&#65533;$&#65533;&#65533;&#65533;&#65533;&#65533;i&#65533;&#65533;&#65533;i(3&#65533;&#65533;&#65533;&#65533;0&#65533;+M5&#65533;2&#65533;l&#65533;&#65533;Rs&#65533;%g&#65533;&#65533;&#65533;/&#65533;b&#65533;j&#65533;p*&#65533;t&#65533;&#65533;&#65533;x&#65533;&#1246;{&#65533;z&#65533;5&#65533;gy&#65533;g&#65533;>&#65533;Y&#65533;Pt&#897;trt&#65533;4&#65533;.&#65533;V&#65533;2&#65533;&#65533;F&#65533;&#65533;&#65533;$&#65533;-US&#65533;&#65533;&#65533;c&#65533;@&#65533;T&#65533;&#65533;&#65533;&#65533;P&#65533;k&#24262;&#65533;hcnF&#65533;8&#65533;&#65533;d&#65533;H&#65533;1&#65533;&#65533;&#65533;&#65533;<&#65533;&#65533;b&#65533;&#65533;QY&#33635;&#65533;&#65533;h&#65533;&#65533;q-p&#65533;&#65533;&#39389;&#65533;	&#1321;&#65533;&#65533;&#6258;&#65533;:k&#65533;&#65533;B)\&#65533;&#65533;},&#65533;V&#65533;&#65533;3&#65533;&#65533;N2f3&#1779;&#65533;&#65533;&#65533;&#65533;&#65533;&#65533;&#65533;f6n&#65533;9&#65533;{&#65533;h&#65533;&#65533;{4&#65533;&#65533;&#65533;&#65261;&#65533;;\&#65533;G&#65533;g&#65533;&#65533;K&#65533;s&#65533;&#65533;%&#65533;%N`A\ &#65533;8&#65533;IX&#65533;&#65533;p&#65533;!:a(&#65533;8&#65533;&#65533;R&#65533;F&#65533;&#65533;`&#65533;!&#65533; &#65533; C&#65533;B9&#65533;F$&#65533;o&#65533;&#65533;&#65533;&#65533;$&#611;
0&#512;&#65533;&#65533;<&#65533;&#65533;&#65533;&#65533;c&#513;&#65533;2&#65533;&#65533;;&#65533;h#2&#65533;8c&#65533;3&#65533;(&#65533;>2f]P&#65533;&#65533;;&#65533;&#65533;&#65533;X&#65533;&#65533;q&#65533;&#65533;&#65533;eZ&#65533;&#65533;4&#65533;&#65533;W&#65533;x`&#65533;(<!	F(B&#65533;&#1027;&#65533; /xAb7&#65533;&#65533;&#65533;+&#544;	X&#65533;&#65533;&#65533;&&#65533;&#65533;&#65533;&#65533;&#65533;&#65533;&#65533;=&#65533;&#65533;	^n&#65533;&#65533;&#65533;&#65533;qC&#65533;&#65533;&#65533;N &#65533;&#65533;&#65533;CC&#65533;C&#65533;&#65533;P&#65533;&#65533;&#65533;&#65533;&#65533;Q&#65533;T+e&#65533;rl&#65533;S=&#65533;Sh&2&#65533;hh&#65533;I&#65533;&#65533;Nn&#65533;&#65533;Y&#65533;!&#65533;6&#65533;&#65533;[&#65533;BW&#65533;&#65533;&#65533;)&#65533;&#65533;i(&#1104;F2&#65533;!&#692;$$&#65533;#&#882;&#65533;f&#65533;&#65533;&#65533;mk&#65533;&#65533;&#1826;&#65533;&#65533;j&#65533;M&#65533;11&#65533;&#65533;8&#65533;&#65533;F&#65533;&#65533;O&#65533;h&#65533;<&#65533;&#65533;&&#65533;&#65533;&#65533;&#1499;&#65533;&#65533;;&#65533;I`&#65533;&#65533;T&#65533;,&#65533;)TJ&#65533;q&#65533;&#65533;S\&#65533;&#65533;aQ&#65533;&#65533;&#1642;F&#65533;&#65533;&#1452;&#65533;Y#&#65533;Lp	&#65533;]&#65533;&#65533;c&#65533;lJ&#65533;p&#1649;Yy,&&#65533;&#65533;T&#65533;&#65533;&#65533;[v&#65533;#&#65533;&#65533;Y&#65533;b&#65533;&#65533;&#65533;lj&#65533;zO@5ryS&#65533;&#65533;&#65533;&R&#65533;+&#65533;&#65533;q&#65533;+)&#65533;j&#65533;Bw:&#65533;[&#65533;&#65533;&#65533;&#65533;B&#65533;H&#65533;pkY&#65533;dI=&#65533;IO{&#65533;s&#65533;&#65533;
(@&#65533;&#65533;&#65533;v&#65533;&#65533;)(<&#65533;&#65533;&#65533;&#65533;&#65533;$&#65533;&#65533;&#65533;Klz&#65533;&#65533;&#65533;&#65533;Fi&#65533;&#65533;+&#65533; &#65533;@.&#65533;&#65533;&#65533;8&#65533;&#65533;;DAb&#65533;&#65533;x@0&#65533;&#65533;&#65533;&#65533;&#65533;&#65533; "&#65533;oD &#65533;`00&#65533;g7&#65533;'&#65533;`D$&#65533;g&#65533;IDB>&#65533;&#65533;D%&#52228;X&#65533;&#65533;&#65533;q>pR\	T&#65533;B&#65533;P.H&#65533;	K0&#65533;&#65533;&#65533;&#65533;&&#65533;@(&#65533;&#65533;j,&#65533;&#65533;hD&#65533;&#65533;&#65533;(&#65533;&#65533;&#65533;&#65533;2&#65533;A&#65533;u&#65533;c&#65533;&#65533;E(A@&#65533;A
B&#65533;Ahp&#65533; ,PAwL&#65533;&#65533;&#65533;&#65533;.`H;&#65533;&#65533; &x&#65533;h &#65533;&#930;&#65533;z9&#65533;&#65533;b7&#65533;&#65533;&#65533;W'g&#65533;&#65533;5&#65533;_&#65533;&#65533;&#65533;v&#65533;w&#65533;&#1159;@&#65533;&#65533;&#65533;t%&#65533;QH\buus)&#65533;H&#65533;ST&#65533;Jm&#65533;&#65533;*&#1720;&#1178;d&#65533;Iyq&#65533;&#65533;v&#65533;Yf&#65533;&#65533;/`Q&#65533;Nh"&#65533; &#65533;&#65533;gP&#65533;&#65533;xF=&#1785;&#65533;&#65533;*k4M(B&#65533;P|jKY-&#65533;?&#65533;&#65533;&#65533;4M&#65533;&#65533;t&#65533;&#65533;&#65533;&#65533;&#65533;M&#65533;&#65533;d&#65533;&#65533;4&#65533;|&#65533;k&#65533;&#65533;&#65533;&#65533;(&#65533;&#65533;&#65533;KA
&#65533;+&#65533;&#65533;*&#65533;b&#349;&#65533;&#65533;gD&#65533;%-m|c&#65533;&#65533;&#65533;/)!&#65533;Ir&#65533;&#65533;&#65533;&#65533;Y&#65533;B;&#65533;&#65533;&#65533;&#65533;YiCr&#65533;wlc&#65533;&#65533;l&#65533;&#65533;q&#65533;&#65533;&#65533;0&#65533;&#65533;&#65533;&&#65533;&#65533;e,&#65533;&#65533; Jk&#65533;Zb&#65533;|&#65533;|ypa&#65533;`&#65533;&#65533;7&#65533;&#65533;3&#65533;#&#65533;&#65533;&#65533;&#65533;f9&#65533;&#65533;&#65533;&#1018;s&#65533;&#65533;&#65533;,7&#65533;&#65533;l~6&#65533;a&#65533;&#32209;Q&#65533;m&#65533;K&#65533;L&#65533;3&#65533;5m&#65533;&#65533;h&#65533;&#65533;`<&#65533;,&#1025;\&#65533;&#65533; 4&#65533;&#65533;MG(&#65533;&#65533;|p&#65533;'<-uV&#65533;6(&#65533;&#65533;&#65533;&#65533;p&#65533;F&#65533;&#65533;&#65533;&#65533;#Q<Md&#65533;E8A$`&#65533;&#65533;8&#65533;09&#65533;!Z&#65533;B&#65533; !AJH]&#65533;&#65533;&#65533;&#65533;&#65533;	w`&#65533;2&#65533;&#65533;&#65533;[<B&#65533;&#65533;| 6$&#65533;&#65533;H&#65533;6&#65533;&#65533;o&#65533;&#65533;&#65533;&#65533;&#65533;(&#65533;`&#65533;&#65533;`\&#65533;&#65533;yvT&#65533;|&#65533;2&#65533;d&#65533;&#65533;&#65533;&#65533;a&#65533;r&#65533;&#65533;&#65533;&#65533;&#65533;&#65533;*x&#65533;!&#65533;&#65533;&#65533;&#65533;p&#65533;&#65533;&#65533;r&#65533;&#65533;&#65533;"1<&#65533;Tb&#65533;1W&#65533;:O&#65533;U&#65533;F&#65533;&#65533;&#65533;&#65533;@X|&#65533;&#65533;&#65533;&#65533;0&#65533;2&#65533;R&#65533;&#65533;&#65533;Z&#65533;C&#65533;A[&#65533;&#65533;&#65533;&#65533;&#65533;-&#65533;a_~-&#65533;&#65533;&#65533;&#65533;MgD&#65533;&#65533;Yyv&#65533;&#65533;&#65533;&#65533;&#65533;&#65533;&#65533;/&#65533;q$&#65533;&#65533;I&w&#65533;&#65533;&#65533;Go&#65533;/yw&#65533;%&#65533;t!&#65533;0r&#65533;&#65533;S&#65533;lK[&#65533;)4&#65533;A~!`&#65533;<&#65533;&#65533;2&#65533;^&#65533;J&#65533;8&#65533;&#65533;=&#65533;&#65533;&#65533;$&#65533;/&#65533;{&#65533;&#65533;&#65533;&#65533;&#65533;&T&#65533;&#65533;b;Y&#65533;&#1423;>0&#65533;$&#65533;w&#65533;fWnD!&#65533;&#65533;&n&#65533;&#65533;)O9-&#65533;Ms&#65533;y&#176;&#65533;s&#65533;&#65533;&#65533;,&#65533;O&#65533;&#65533;&#65533;&#65533;&#65533;V&#65533;&#65533;e?&#65533;&#65533;&#65533;&#65533;g&#65533;k5&#65533;&#65533;a&#65533;&#984;&#420;^&#65533;&#65533;/McFS&#65533;&#65533;|&#65533;&#65533;&#995;&#65533;&#65533;Y&#65533;&#65533;&#65533;&#65533;&#65533;Tq&#65533;&#65533;&#65533;F&#65533;
7&#65533;O&#65533;&#65533;05&#65533; &#65533;&#65533; @&#65533;*)&#65533;&#65533;X&#825; &#65533;&#65533;&#65533;&#65533;(xH8Y0I&#65533;= D&#65533;&#65533;&#65533;&#65533;&#65533;K&#65533;*Ix&#65533;&#65533; &#65533;N&#1540;<P&#65533;&#65533;&#65533;&#512;&#65533;&#65533;  -00&#65533;&#65533;*&#65533;&#65533;)&#65533;&#65533;+&#65533;.&#65533;&#65533;2P&#65533;6 &#65533;.@&#65533;&#65533;&#65533;>&#65533;&#65533;Q0N&#65533;&#65533;,0&#65533;&#65533;&#65533;&#65533;&&#65533;7L&#65533;&#65533;f&#518;c&#65533;A0V&#65533;&#65533;4&#65533;&#65533;&#65533;Y&#65533;&#65533;X&#65533;&#65533;Q-&#1102;&#65533;&#65533;&#1537;&#65533;&#65533;&#65533;&#65533;&#65533;&#65533;&#65533;&#65533;&#65533;&#65533;&#65533;-
&#65533;z(&#65533;&#65533;B&#65533;&#65533;p&#65533;-&#65533;&#65533;&#65533;&#65533;k7	&#65533;y&#65533;&#65533;O&#65533;&#65533;&#65533;$	&#65533;>&#65533;@	EQ&#65533;9A&#65533;&#65533;q.&#65533;.t&#65533;&#65533;&#65533;L&#65533;UJ&#65533;&#573;&#65533;&#65533;&#1859;\&#65533;&#65533;&#65533;=&#65533;&#65533;m &#65533;s&#65533;m &#65533;i(\&#65533;X&#65533;\&#65533;cxlp&#65533;p&#65533;&#743;i&#65533;>&#304;&#65533;&#254;&#65533;h?&#65533;;;&#65533;`2#&#65533;&#65533;4H&#187;BqN&#65533;D&#65533;&#1252;&#65533;.&#65533;&#65533;Q:&#65533;$&#65533;"&#65533;&#65533;&#65533;31{&#65533;G&#65533;3#&#65533;9&#65533;[&#65533;<F&#65533;&#65533;&#472;H&#65533;&#65533;(&#65533;B*2&#65533;&#65533;=&#9924;&#65533;&#65533;&#65533;)&#65533;"&#65533;20&#65533;G&#65533;&#65533;H&#65533;&#65533;H|,&#65533;&#65533;&#65533;&#65533;0/c&#562;yH&#65533;&#65533;&#65533;q&#65533;&#65533;&#65533;&#65533;;&#65533;[&#65533;&#65533;)$&#65533;&#65533;&#65533;&#65533;\3&#65533;AI&#65533;<&#65533;,&#65533;@;&#65533;"&#65533;&#601;t&#65533;&#1440;&#65533;&#65533;q&#65533;p0&#65533;u&#65533;]&#65533;P
!&#65533;&#65533;*QC&#65533;1&#65533;XpCx&#65533;&#65533;&#65533;&#65533;&#65533;&#1633;&#65533;8&#65533;/&#65533;KX&#65533;Z&#65533;U&#1540;D&#65533;&#65533;A&#65533;&#65533;&#65533;&#65533;M&#65533;Kx&#65533;K&#1540;O&#65533;>&#65533;`&#65533;&#65533; X @&#65533;"h&#65533;,8&#65533;0`&#65533;#x*&#65533;2&#65533;&#65533;&#65533;B0&#65533;C`F :&#65533;%!@ 0X80*h&(&#65533;&#65533;&#65533;&#1537;@0(R&#65533;&#65533;S&#65533;&#65533;1(&#65533;C(&#65533;$&#65533;&#65533;&#65533;s(&#65533;C&#312;&#65533;&#236;%P!&#65533;&#65533;&#65533;&#65533;:&#65533;&#65533; &#65533;&#65533;0&#65533;&#65533;C&#65533;&#65533;&#65533;C&#65533;&#517;q&#65533;&#65533;&#65533;7q&#65533;J|98&#65533;9&#65533;9J"&#65533;[&#65533;?Yv&#65533;&#65533;l&#65533;v&#1593;S&#65533;.&#65533;+T&#65533;&#65533;2&#65533;G&#65533;t&#65533;&#65533;i&#65533;&#65533;(&#65533;b&#65533;WX&#65533;W&#65533;&#65533;`&#65533;c&#65533;&#65533;&#65533;1i&#65533;I&#65533;&#65533;&#602;&#662;&#65533;P&#65533;&#65533;3oD&#65533;EK	n&#65533;q&#65533;&#65533;Hvx&#65533;&#65533;&#65533;9M&#65533;!&#65533;&#65533;N&#65533;P4$:<&#65533;+>&#27866;r:&#65533;k&#65533;&#65533;&#65533;&#65533;[&#65533;&#65533;&#65533;&#65533;Y&#65533;&#65533;&#65533;&#1097;&#65533;&#65533;&#65533;G&#65533; &#65533;&#65533; [&#65533;E&#65533;(&#65533;&#65533;&#65533;u2R&#65533;&#65533;&#65533;&#65533;&#65533;&#332;:&#65533;m	&#65533;&#65533;&#65533;&#379;&#65533;C&#65533;&#65533;2-&#65533;&#65533;&#65533;&#65533;V&#65533;&#65533;p&#1329;n&#65533;F&#65533;&#65533;&#65533;&#65533;C&#65533;<&#65533;&#65533;&#1136;9&#65533;S<&#65533;S&#65533;&#65533;S&#1676;&#65533;&#65533;?&#65533;&#65533;;5&#65533;<&#65533;&#65533;&#65533;&#65533;?]T&#65533;;Rq&#65533;E&#65533;&#65533;sP&#65533;i04`&#65533;&#65533;&#65533;&#65533; &#65533;&#65533;&#65533;!&#65533;9&#65533;Q-1&#65533;Y&#65533;@&#65533;P&#65533;&#65533;#&#65533;&#65533;2&#65533;J &#65533;V&#65533;&#65533;XH&#65533;Nx&#65533;BP$&#65533;&#65533;L&#65533;LH&#65533;a&#65533;N&#65533;O &#65533;M&#65533;&#65533;%0&#65533; 5`6@J&#65533;E &#65533;6&#65533;&#65533;$x&#65533;)&#65533;4XD&#65533;&#65533;TE(&#65533;:&#514;"&#65533;&#65533;&#65533;(ou&#65533;!7&#65533;&#65533;=&#65533;&#65533;&#65533;7P&#65533;Fx/&#65533;-`DL&#65533;&#65533;X&#65533;/&#65533;&#1537;&#65533;  &#65533;nU "p5&#513;&#65533;B&#65533;&#65533;R&#65533;j&#65533;C&#65533;,&#65533;&#65533;'&#1027;U&#65533;&#65533;y8&#65533;yIQI&#65533;9&#65533;&#65533;K&#65533;<&#65533;&#65533;G&#65533;<	??qR&#65533;O&#65533;$J"&#65533;Y<o&#65533;&#65533;&#65533;,&#65533;*"&#65533;jz&#65533;&#60041;h Z0&#65533;Q@&#65533;Y&#65533;&#65533;`(hh&#65533;&#65533;j&#65533;|&#65533;&#65533;&#65533;&#65533;&#65533;&#65533;&#65533;&#1708;UT&#65533;P&#65533;m&#65533;?&#65533;&#65533;&#65533;Qs|&#65533;t&#20222;&#65533;&#65533;&#65533;w&#65533;x$&#65533;)&#65533;&#65533;&#65533;/[&#65533;d:&#65533;&#65533;&#65533;<&#65533;&#65533;&#65533;"&#955;	&#65533;&#65533;&#65533;&#65533;!J&#65533;@&#65533;(4:&#65533;&#65533;z4ea;?BI@&#65533;&#65533;&#65533;I&#65533;\&#65533;Y%&#65533;D&#65533;1&#65533;&#65533;HI<T":s(SJ&#65533;&#65533;&#1871;<&#65533;.
&#65533;&#65533;&#65533;&#65533;>&#65533;\&#65533;@&#65533;&#65533;E&#65533;&#1605;&#65533;&#65533;%4&#1813;&#65533;<Z	&#65533;m&#65533;u;&#65533;&#198;&#65533;&#65533;]@&#65533;&#65533;&#65533;5^E^C&#65533;Pe&#65533;,&#65533;&#65533;&#65533;&#65533;&#65533;bp)&#65533;&#65533;&#65533;&#65533;&#65533;Bh&#65533;&#65533;O&#65533;X&#65533;&#65533;&#640;&#65533;&#65533;&#65533;p)X&#65533;0&#65533;&#65533;?pO(&#65533;RH&#65533;V8O&#65533;F8`&#65533;&#65533;L&#65533;N&#65533;&#65533;J&#516;M&#1540;N P&#33085;&#65533;#0&#65533;
&#65533;&#65533;&#65533;*X&#65533;G &#65533;o0&#65533;k&#65533;Q@90&#65533;1&#65533;0h&#65533;^&#65533;>8a=&#65533;,W&#1217;&#65533;&#65533; &#65533;&#65533;&#65533;&#65533;&#65533;K8&#65533;K8&#65533;&#65533;&#65533;&#65533;8h.&#65533;&#1153;&#65533;{h&#544;&#65533;&#65533;&#65533;&#65533;$X"&#65533;'&#65533;(p%&#65533;&#65533;e&#65533;&#65533;X&#65533;&#65533;&#65533;u&#65533; &#65533;&#65533;&#65533;6(o&#65533;&#65533;&#65533;&#65533;$&#65533;$&#65533;&#65533;&#65533;c&#65533;wd&#65533;&#65533;0&#65533;eO&#65533;S&#65533;U&#65533;&#65533;:&#65533;%&#65533;&#65533;.&#65533;Q&#65533;&#65533;&#65533;1&#65533;&#65533;&#65533;&#65533;&#65533; gY&#65533;V[&#65533;b&#65533;/#&#65533;&#65533; &#65533;&#65533;%&#65533;&#65533;-&#1975;&#1970;&#65533;do4&#65533;q&#65533;]"IB&#65533;&#1367;&#868;Nj&#65533;&#65533;QzQK)S=>&#65533;&#505;Q[&#65533;<q&#65533;Z&#65533;\&#65533;&#65533;0&#65533;&#65533;&#65533;&#65533;&#65533;&#65533;&#65533;	"U&#65533;&#65533;%&#65533;&#65533;k&#65533;(zb&#65533;e>	wr&#65533;`T'g&#65533;=&#65533;&#65533;%&#65533;{]&#65533;
&#65533;&#2461;(
&#65533;&#65533;&&#65533;&#1778;z4&#65533;&#65533;&#65533;&#65533;s&#65533;&#65533;&#65533;sh&#65533;v&#65533;0&#65533;MA&#65533;&#307;&#65533;q&#65533;E&#65533;+&#65533;=e&#65533;&#65533;]fC&#65533;CJ&#65533;&#65533; T9&#65533;F&#65533;&#65533;Ch?&#65533;'&#65533;&#65533;gnh&#65533;&#65533;h&#65533;&#65533;&#65533;(e&&#65533;&#65533;&#65533;&#65533;&#65533;Zh@&#65533;&#65533;*&#65533;O%&#65533;U&#65533;&#65533;*&#65533;&#65533; HV&#65533;&8?&#65533;&#65533;L&#65533;S@U`U&#65533;/JHB I&#65533;&#65533;K&#65533;I&#65533;&#65533;GHj&#65533;&#65533;O&#65533;A&#65533;&#65533;&#65533;&#65533; &#65533;#p&#65533;BeHz&#65533;&#65533;q&#65533;&#65533;`&#65533;V8L8&#65533;&#65533;&#65533;:p&#1196;;&#65533;&#65533;8H,X&#65533;&#641;&#65533;&#65533;&#1132;&#65533;&#65533;J&#65533;&#65533;pW#h&#65533;$&#65533;v&#65533;	BD&#65533;&#65533;X;&#65533;n&#65533;&#65533;%H'07'X &#65533;:&#65533;"&#65533;a{&#65533;&#65533;&#65533;&#65533;&#65533;c&#65533;p&#65533;&#65533;[&#65533;&#65533;x#pOh&#65533;&#65533;eGNB&#65533;4Ym5VG}&#65533;&#65533;&#65533;&#65533;&#65533;D&#65533;&#1683;&#65533;&#65533;<!&#65533;RL&#350;Kg
K&#65533;X&#65533;&#65533;n&#30797;0.&#65533;&#65533;8&#65533;+&#65533;]D'Z&#65533;h&#65533;xb&#65533;X&#65533;&#65533;&#65533;-&#65533;X&#65533;f&#65533;gh&#65533;i&#65533;>#&#65533;.T&#65533;&#65533;&#65533;&#65533;.&#65533;&#65533;[&#65533;&#65533;&#65533;e&#65533;&#65533;&#65533;&#65533;&#65533;Ms ;&#65533;;&#65533;Em&#65533;[&#65533;<&#65533;G&#65533;&#65533;G&#65533;]&#65533;&#65533;&#65533;&#65533;&#65533;l:0:\Aa^&#65533;`.fY&#65533;&#65533;=R&#65533;&#65533;&#65533;&#65533;&#65533;pO	&#65533;M&#514;&#65533;<~&#1842;>&#946;&#65533;k&#65533;1]
{g%:&#65533;Cq&#65533;&#65533;H&#65533;&#65533;K])&#65533;O&#65533;1&#65533;&#65533;&#65533;
&#65533;&#65533;&#65533;&#65533;P&#65533;4&#65533;&#65533;&#65533;&#65533;&#65533;&#608;&#65533;P&#65533;L&#65533;J&#65533;DrE&#65533;&#65533;&#65533;&#65533;H)h&#65533;)/&#1628;&#65533;3&#65533;&#65533;&#65533;r&#65533;&#65533;Y&#65533;&#65533;,&#1539;I&#65533;&TX)P)d&#65533;@&#65533;A8E@&#65533;B>&#65533;;&#65533;&#65533;=&#65533;D&#65533;&#65533;M&#65533;F&#65533;P&#65533; &#513;@&#65533;p&#65533;z&#65533;&#65533;4a&#65533;:i&#65533;s&#65533;&#65533;Z(&#65533;L&#65533;6P&#65533;9&#65533;&#65533;5 &#65533;&#65533;&#65533;&#65533;&#65533;&#65533;&#65533;&#65533;&#65533;h&#65533;&#65533;[&#65533;&#65533;&#65533;&#513;&#65533;&#65533;&#65533;&#65533;J8&#65533;&#65533;<'x&#65533;'p&#65533;\&#65533;b&#65533;&&#65533;]w$ &#65533;&#766;&#65533;&#65533;&#65533;D&#65533;&#65533;/&#65533;&#65533;&#65533;l&#65533;&#1154;L(&#65533;3&#65533;ovt9&#65533;&#65533;&#65533;[&#65533;&#65533;9P&#65533;c&#65533;&#65533;9 &#65533;9'&#65533;5&#65533;&#65533;&#1421;0&#65533;v&#65533;	{T&#65533;&#65533;&#65533;&#65533;l9h(&#65533;a &#65533;U&#65533;&#65533;I&#65533;U&#65533;f&#65533;e8h&#65533;&#65533;7&#65533;&#65533;}&#65533; &#65533;!&#65533;Lv&#1926;W;&#65533;&#65533;&#65533;&#65533;&#65533;1&#65533;B&#65533;c&#65533;&#65533;&#65533;&#65533;&#65533;&#1542;G&#65533;l&#65533;9&#65533;g&#65533;{&#65533;&#65533;o&#65533;]&#65533;f&#65533;o%&#65533;&#65533;&#65533;]&#65533;y&#65533;?Hof^NH&#65533;&#65533;&#65533;GU	&#65533;c&#65533;&#65533;z`&#65533;&#65533;K2#3&#65533;&#65533;C&#65533;&#1571;R&#1843;(&#65533;&#552;&#65533;Hns"&#65533;	K%&#65533;&#65533;&#65533;M&#65533;g|&#65533;H&#65533;i&#65533;L9H{&#65533;h&#458734;&#65533;Bg&#65533;&#65533;&#65533;W&#65533;+d8%&#65533;&#65533;STm&#65533;{=&#65533;&#65533;&#65533;&#65533;&#65533;{&#65533;&#65533;{&#65533;&#65533;y&#65533;&#65533;&#65533;&#65533;_z&#65533;s&#65533;&#65533;&#65533;Rp&#65533;L&#65533;J&#65533;"t&#1088;&#65533;&#65533;D)P&#65533;&#1152;&#65533; h&#65533;:&#65533;T4OTHV&#65533;V H &#65533;&#65533;;8,h&#65533;# &#65533;"P&#65533;+P&#65533;<Fp&#65533;@@&#65533;&#65533;&#65533;D&#65533;&#65533;s&#65533;0&#65533;N{X&#65533;m&#65533;&#65533;c&#65533;X K0&#65533; 0`&#65533;&#65533;x&#65533;(&#273;k6&#65533;&#65533;Bl-X&#65533;@&#65533;&#65533;B&#65533;&#65533;&#65533;&#65533;&#65533;($@#x&#65533;&#65533;&#65533;B&#65533;%xs&#65533;}$H&#65533;"&#65533;&#65533;&#65533; )&#65533;PaB&#65533;@&#65533;0&#65533;&#65533;$^&#65533;5&#65533;&#65533;&#65533;/b&#65533;h&#65533;&#65533;={&#65533;6zY&#65533;&#1980;&#65533;&&#22612;^<&#65533;&#65533;^&#65533;|&#65533;n&#65533;&#65533;v&#65533;&#65533;&#65533;&#297;.O&#65533;&#65533;&#921;#7N9r&#65533;&#269;z&#65533;&#36386;K&#193;&#65533;*5&#65533;7o&#1982;M&#65533;
&#65533;&#65533;U&#65533;&#1912;i&#65533;M[6k&#1390;a&#65533;f&#65533;&#65533;5g&#328;k&#65533;)&#65533;[&#610;M&#65533;&#65533;l&#65533;&#65533;&#65533;&#668;Mc&#65533;-&#65533;&#65533;&#65533;&#65533;&#65533;v&#65533;&#65533;jl&#65533;^S&#52785;&#19665;W&#65533;&#65533;8-&#65533;&#65533;a&#65533;n&#65533;&#65533;-\&#65533;r&#65533;&#1065;&#65533;[&#65533;&#65533;&#1915;&#65533;&#65533;&#65533;&#1355;&#65533;&#65533;^&#65533;&#1713;&#31044;7&#1254;&#927;&#65533;&#65533;)]*\&#65533;&#65533;&#399;&#65533;&#65533;&#65533;m&#1914;ms]z&#65533;&#30809;k[&#65533;|&#65533;u&#65533;&#1333;g&#65533;.&#65533;:w&#65533;&#65533;&#65533;+&#65533;&#65533;y=&#65533;&#65533;&#65533;&#65533;&#65533;&#65533;V&#1434;|&#65533;&#65533;&#65533;b&#65533;&#65533;_g&#65533;&#65533;&#65533;&#583;V6&#65533;H&#65533;&#65533;r&#65533;
&#65533;|&#65533;h&#65533;&#65533;X&#65533;&#65533;u&#65533;iw]qX&#65533;T&#65533;tS&#65533;%&#65533;8&#26131;&#65533;M&#65533;&#65533;p/&#65533;X"S&#65533;&#65533;"p4&#65533;c"&#65533;B&#65533;x&#65533;5vx&#65533;W&#65533;A'&#65533;5&#1687;&#65533;d&#65533;&#65533;W}eUV`fM.Y_&#65533;N	&#65533;&#65533;VJ&eeT*&#65533;&#65533;Y]8&#65533;b`:&#421;bH&#65533;	&#65533;&#65533;y&#65533;&#65533;8&#65533;$&#65533;&#65533;Bh &#65533;&#65533;&#65533; x&#65533;&#65533;pp&#65533;p`l`&#65533;lP&#65533;&#65533;~~&#65533;D&#65533;g`&#138;)&#65533;&#65533;&#65533;&#65533;)&#65533;&#65533;&#65533;J+&#65533;&#65533;bI!&#65533;&#65533;&#65533;X1+&#65533;p&#65533;b&#817;G &#65533;&#1825;&#65533;WL2;&#65533;pTOI(&#65533;&#65533;=$&#65533;;&#65533;s&#65533;0&#65533;8&#65533;Ghha&#65533;/&#65533;&#65533;B
-&#65533;@&#65533;!lpA&#65533;	&#65533;)&#65533;P&#65533;*&#65533;B"&#65533;&#65533;0&#1328;C?&#65533;&#65533;@&#65533;&#65533;&#65533;C(&#65533;C,&#65533;+!DL &#65533;=&#65533;-&#65533;&#65533;&#65533;v&#65533;g	+&#65533;0&#65533;&#65533;`*&#65533;&#787;&#65533;&#691;}&#65533;mysl&#65533;.{lJ7&#65533;&#65533;;,&#65533;,M6&#1908;N&#65533;B&#65533;:?&#65533;C&#65533;cPJ&#65533;&#65533;8$&#65533;xT8&#1992;U8[qE&#65533;&#65533;Z#YG&#65533;'fe&#65533;S&#65533;0&#65533;&#65533;R&#65533;,&#65533;P&#65533;&#65533;4&#65533;&#65533;1&#65533;Hc&#65533;Z.&#65533;&&#65533;Wb&#65533;&#65533;&#65533;&#65533;XoV&#65533;&#65533;&#18195;x:&#65533;&#65533;OJ&#65533;&#65533;VQG"&#65533;T&#65533;K2&#65533;&#65533;N&#65533;h&#65533;p[]EV&#65533;|3:WB&#65533;&#65533;&#65533;s^u&#250;&#47799;>$7&#65533;&#65533;^&#65533;&#65533;&#65533;&#65533;~&#65533;&#65533;&#65533;&#65533;n&#65533;W&#65533;&#65533;^&#65533;{&#195;&#1436;|v&#65533;|&#65533;&#65533;Xgd=_!&#65533;c&#65533;&#65533;6&#65533;&#65533;Yh&#837;]&#65533;&#65533;&#65533;&#65533;zU&#965;oU&#65533;ZUN&#65533;J5&#65533;~i&#65533;&#65533;&#65533;&#65533;'&#65533;99&#65533;'&#65533;R&#65533;&#65533;&#65533;&#65533;&#65533;B!&#65533;} <&#65533;&#65533;&#65533;&#65533;&#65533;&#65533;&#65533;E&#65533;&#65533;8>&#65533;&#65533;&#65533;&#65533;&#65533;u&#419;&#65533;&#65533;&#65533;&#692;&#65533;Ef1GJ&#65533;c&#65533;t$&#65533;l&#65533;1h	&#65533;d &#65533;A&#65533;&#65533;,#a	Q8&#65533;&#65533;2&#65533;&#65533; &#65533;&#65533;&#65533;p&&#65533;+&#65533; &#64734;&#65533;h&#65533;9B1&#65533;\&#65533;dl&#65533;S&#65533;4&#65533;h&#65533;@T0&#65533;%jd&#65533; 8&#65533;':`*&#65533;&#65533;$X&#65533;&#65533;T&#65533;&#65533;hE,b&#65533;X&#65533;b&#65533;&#65533;$&#65533;&#65533;<&#65533;a]&#1026;&#65533;&#65533;>&#65533;`&#65533;  &#65533;&#65533;f&#65533;&#65533;5#&#65533;&#65533;;I&#65533;&#65533;&#65533;cg&#65533;&#65533;&#65533;;&#929;d&#65533;&#65533;ex&#65533;&#65533;p0DA4`A
Jl&#65533;&#65533;*HP&#65533;q&#65533;&#65533;&#65533;&#65533;	V&#65533;&#65533;&#65533;5&#65533;&#65533;&#65533;P&#65533;$ A?(&#65533;@&#65533;b"&#65533;	Q&#65533;B&#65533;&#65533;p&#65533;"!	E&#65533;&#65533;p0&#65533;&#65533;R&#65533; &#65533;DP&#65533;&#65533;&#65533;\&f&#65533;&#65533;&#65533;&#65533;Srq&#65533;:+&#65533;&#1724;&#65533;#&#730;&#65533;&#65533;p&#25751;&#548;&#65533;&#65533;dMXS&#65533;&#65533;&#65533;c'FKA&#569;&#65533;&#65533;&#65533;C&#65533;KG&#65533;&#65533;&#65533;x&#65533;ke$&#65533;b$&#65533;&#65533;p&#65533;,z&#65533;&u&#65533;o&#1160;4&#65533;!jx&#65533;&#65533;&#65533;&#65533;&#65533;wx&#65533;vI-&#65533;Y&#65533;L?&#65533;$&#65533;*I@&#65533;&#65533;&#65533;&#65533;&#65533;&#65533;&#65533;tq&#65533;q&#65533;"kc&#65533;&#65533;&#65533;e-&#65533;&#65533;m&#65533;&#65533;3&#65533;h&#65533;7I&#65533;&#65533;&#65533;&#65533;&#65533;&#65533;&#65533;&#65533;&#65533;&#65533;*W&#65533;&#1692;u'&#65533;&#65533;&#65533;&#65533;W&#65533;&#65533;&#65533;&#65533;&#65533;+&#65533;&#65533;{D&#65533;58i&#65533;{&#65533;#]&#65533;&#65533;=&#65533;I&#65533;&#65533;I&#65533;q&#65533;F&#65533;&#65533;]&#65533;j&#65533;&#65533;&#65533;LC&#65533;&#1056;&#65533;&#35850;%&#65533;b{&#65533;&#65533;=%&#65533;S&#1887;&#65533;&#65533;&#65533;&#65533;&#65533;&#65533;8O&#65533;P8&#65533;&#65533;&#65533;/&#65533;S+N&#65533;&#65533;&#65533;&#65533;&#807;L M&#65533;f&#65533;&#65533;&#65533;&#65533;&#65533;3&#65533;%HO&#65533;&#65533;&#65533;v&#65533;&#65533;&#65533;ko&#735;&#65533;h&#65533;),&#65533;mO&#65533;&#65533;2&#65533;&#65533;3&#65533;Y&#65533;r&#2019;&#65533;n&#65533;OV&#65533;&#65533;Lt&#65533; )&#65533;&#65533;Xh@Q8H&#65533;0P&#65533;+^@Rp@J&#65533;&#65533;D&#65533;J&#65533;0+bQ&#65533;W&#65533;b&#65533;&#65533;&#65533;&&#65533;&#65533;	MX"&#65533;H&#65533;!&#65533;IL&#65533;&#65533;P&#65533; &#65533;&#65533;_&#65533;&#65533;&#1689;&#65533;&#65533;&#1059;T&#65533;h&#65533;:&#65533;Gk&#1570;]x&#65533;$1&#65533;B&#65533;!
9x&#65533;D&#65533;&#65533;tM&#65533;&#65533;
A	X &#65533;&#1536;:&#65533;&#65533;&#65533;&#65533;#&#65533;(aA@&#65533;&#65533;&#65533;%a
{&#65533;&#65533;iMl5&#65533;&#65533;*WI&#65533;&#65533;`%&#65533;&#65533;&#65533;0r&#65533;#&#65533;bVY<9b&#65533;&#65533;0&#65533;6&#402;lp&#65533;f&#65533;&#65533;&#65533;&#65533;&#65533;&#65533;&#65533;&#65533;&#65533;&#65533;4&#65533;<	&#65533;&#65533;&#65533;&#65533;&#65533;&#65533;&#65533;M&#65533;&#65533;&#65533;9E&#65533;&#65533;@T&#65533;L&#65533;cg&#65533;&#65533; F.zAgT&#65533;y<&#65533;&#65533;l&#65533;48&#65533;&#65533;>&#65533;5&#65533;&#65533;&#65533;j&#1610;&#65533;&#65533;&#65533;&#65533;!&#65533;&#65533;j>&#65533;*&#65533;q&#65533;&#65533;&#65533;Q&#65533;:&#65533;&#1564;y$&#65533;Q	&#65533;x&#65533;&#65533;&#65533;&#65533;&#65533;)S&#714;T &#65533;&#65533;cw&#65533;w&#65533;+_&#63133;&#65533;&#1297;&#65533;v&#65533;CvD&#65533;2;k&#65533;u{&#65533;&#65533;&#65533;&#65533;&#65533;&#65533;&#65533;};&#65533;&#65533;&#65533;&#65533;&#65533;&#65533;I&#65533;&#1609;^&#65533;&#65533;&#65533;7Z&#65533;&#65533;NkWQ&#65533;4o9&#65533;&#65533;)Dc&#65533;R&#65533;&#65533;&#65533;N&#65533;8&#65533;&#65533;j&#65533;&#65533;&#65533;&#65533;&#65533;!&#65533;,T&#65533;&#65533;fZ&#65533;;&#65533;&#65533;Le|&#65533;&#65533;&#949;&#65533;&#65533;&#65533;&#1904;&#65533;+&#65533;K^j&#65533;&#65533;&#65533;&#65533;&#65533;Y&#65533;&#65533;&#65533;&#1710;&#65533;2&#65533;q&#65533;&#65533;S[&#65533;&#65533;|-&#65533;U&#65533;A&#65533;&#65533;qC}&#65533;PT /&&#65533;l&#65533;N&#65533;&&#65533;X&#65533;,&#65533;0&#65533; &#65533;&#65533;T&#65533;&#65533;&#65533;&#65533;&#65533;&#65533;&#65533;T&#65533;"&#65533;X&#65533;,j1&#65533;D&#65533;!q&#65533;"(&#65533;&#65533;JT&#65533;`D# !	&#65533;C"&#65533;x&#65533;)&#65533;&#65533;z&#65533;h&#65533;&#65533;&#607;O&#65533;r|&#65533;&#65533;&#65533;*>&#65533;&#65533;0!	b&#65533;D)*&#65533;&#65533;l&#65533;0H&#65533;&#65533;&#65533;&#65533;'J&#65533; &#65533;&#65533;&#65533;-q&#65533;/!!&#65533;8&#65533;&#65533;&#65533;!	I&#65533;0&0&#65533;&#65533;&!&#65533;H B|&#65533;&#288;&#1644;&#655113;x&#65533;`D&#65533;C*&#65533;1&#65533;1wfg&#65533;&#65533;G&#1961;&#65533;e&#844;f&#65533;J&#65533;`&#65533;I&#65533;g&#65533;&#65533;>&#1649;a&#65533;&#65533;?&#65533;N&#65533;&#65533;&#65533;@&#65533;&#65533;(iF)&#65533;U&#65533;&#65533;m&#65533;z&#1280;F3&#65533;A` C18&#65533;QO&#65533;1&#65533;
&#65533;&#65533;&#65533;&#1816;&#65533;&#1809;&#65533;&#65533;a&#284;&#65533;&#65533;&#65533;&#65533;9&#65533;{l&#65533;&#65533;X&#65533;&#65533;&#65533;P5&#65533;<&#65533;&#65533;&#65533;&#65533;&#65533;&#65533;J&#65533;$&#5727;IU&#65533;)&#65533;&#65533;xH&#65533;&#65533;&#65533;&#65533;`&#672;2&#65533;r$&#65533;q&#65533;&#65533;7&#782;U&#65533;`&#65533;`&#65533;`v&#65533;s&#65533;&#65533;&#65533;&#65533;U^&#65533;O&#65533;u&#65533;&#65533;&#65533;&#65533;(&#65533;Y-t&#65533;&#65533;&#65533;_&#65533; &#65533;LM&#65533;X&#65533;&#65533;&#65533;H&#65533;QV&#65533;&#65533;C&#65533;&#65533;&#65533;&#65533;&#65533;&#65533;O&#65533;E&#65533;&#65533;&#65533;f&#65533;cU&#65533;V&#65533;H&#65533;&#65533;B9\Tp!S$&#65533; EemVA&#65533;&#65533;&#65533;X&#65533;ayx&#65533; &H&#65533;4&#65533;kA&#65533;om&#65533;&#65533;&#65533;~HM&#65533;j=&#65533;&#65533;&#65533;&#578;@"ku&#65533;&#65533;Tb&#65533;,&#65533;&#1944;%F"&#65533;Db&#65533;	#2&#977;p&#65533;&#65533;&#65533;B,&#65533;	,&#65533;d&#65533;(tw1&#65533;lQ&#65533;<J&#65533;T 4&#65533;4&#65533;,&#65533;&#65533; 4&#65533;&#65533;$&#65533;B&#1553;&#65533;$&#65533;&#65533;&#65533;&#65533;&#65533;&#65533;!&#65533;%&#65533;&#65533;#h&#65533;#DB%P$,B"X&#65533;+@C;&#65533;C&#65533;&#65533;&#65533;b&#65533;&#65533;zC5C*dB"&#65533;&#65533;&#65533;d&#65533;&#65533;* 4&#65533;A&#65533;&#65533;&#65533;&#65533;&#65533;&#65533;i&#65533;&#65533; 	&#65533;&#65533;$
&#65533;&#65533;&#65533;&#65533;&#65533;@&#65533;&#65533;&#65533; &#65533;&#65533;&#65533; &#65533;@$&#65533;(A&#65533;,A&#65533;&#65533;$P&#65533;&#372;&#65533;	&#65533;&#65533;&#65533;&#65533;&#504;&#65533;&#65533;&#65533;	&#65533;&#65533;&#65533;=:&#65533;>L_G&#65533;&#409;eQ&#65533;&#828;F&#860;D&#956;D&#65533;&#65533;S&#65533;K|_#9k&#65533;&#65533;&#1008;&#65533;&#65533;F&#65533;&#65533;N&#65533;&#65533;:&#65533;&#65533;&#65533;	Tt&#65533;&#65533;A6&#65533;1&#65533;0&#65533;14&#65533;4&#65533;TX&#65533;&#835;4&#65533;&#65533;@&#65533;&#65533;H&#65533;}&#65533;&#65533;~8&#65533;&#65533;,"n&#65533;\&#65533;0`H&#65533;	&#65533;&#1378;e&#65533;&#65533;a&#65533;&#65533;P=%J&#65533;&#65533;lp&#65533;&#65533;&#65533;I\&#65533;U&#65533;Y&#65533;&#65533;&#65533;&#65533;&#847;6&#65533;P4&#65533;&#65533;&#65533;[i&#65533;&#65533;i&#65533;fj^&#65533;T&#65533;&#65533;C&#65533;&#65533;&#65533;&&#65533;&#65533;&#65533;j&#65533;&&#65533;&#65533;&#65533;qNQ&#65533;T$aob&#381;A&#1083;&#65533;&#65533;k&#65533;7|[&#65533;&#65533;&#65533;<&#65533;&#65533;&#65533;&#65533;&#1371;s&#65533;fR|&#65533;f&#65533;H&#65533;4&#65533;=&&#65533;&#65533;&#65533;.&#65533;&#65533;P&#65533;&#65533;H&#65533;x'&#65533;[V&#197;&#65533;8&#65533;&#65533;Q&#65533;&#65533;&#65533;1gz'&#607;wrB&#847;hP&#65533;@&#65533;q&#142;&#65533;5h$&Y&#65533;E&#65533;"F(&#65533;&#65533;&#65533;&#65533;(&#65533;&#65533;&#65533;&#65533;&#65533;=&#65533;&#65533;V&#65533;&#65533;%q&#65533;&#324;&#65533;&#65533;B &#65533;F&#65533;N1&#65533;d&#65533;6&#65533;&#65533;0 &#65533;&#65533;&#65533;*&#65533;&#65533;&#65533;0&#65533;&#65533;n&#65533;m U
!
*U&#65533;0*&#65533;&#65533;@&#65533;A&#65533;!T*&#65533;)&#65533;&#65533;,&#65533;B%&#65533;&#65533;|A&#65533;&#65533;&#65533;&#65533;,&h&#65533;&`&#149;^i&&#65533;&LB$t-D&#65533;&#65533;:&#65533;&#65533;T&#65533;&#341;&#65533;N&#380;uC5&#65533;-&#65533;&#65533;'&#65533;i&d(&#65533;+p&#65533;dDA@&#65533; &#65533;Xy&#65533;&#65533;&#65533; 
&#65533;@&#65533;@&#65533;&#65533;&#65533;@&#65533;@&#65533;@/&#65533;d&#65533;&#65533;&#65533;@&#65533;@&#65533;&#65533;&#65533;I&#65533;0&#65533;&#65533;(@&#65533;&#65533;&#65533;@\)&#65533;&#65533;L&#65533;&#65533;&#65533;&#65533;
&#65533;&#65533;&#65533;&#65533; &#1025;+&#65533;&#65533;:&#65533;SOr&#65533;&#65533;&#65533;Ze
&#65533;VfH&#65533;&#65533;Q&#65533;&#65533;!KK(k&#65533;&K&#65533;&#65533;>&#65533;KU&#65533;&#65533;Ub%&#65533;^&#65533;t&#65533;}&&#839;d}&#65533;5,&#65533;&#1652;&#65533;2&#65533;&#65533;dC&#65533;%fb&#1166;&#65533;&#65533;&#65533;,&#65533;Z5&#968;&#65533;&#65533;&#65533;&#65533;&#65533;$&#65533;XTh&#65533;&#1340;r&#65533;a&#65533;&#65533;&#65533;O&#65533;&#65533;&#65533;&#65533;&#65533;&#65533;U&#65533;&#65533;\D&#65533;&#65533;&#65533;u&#2012;&#65533;CN&#65533;&#65533;@%&#65533;T&#65533;&#65533;x"&#65533;r,&#65533;y&#65533;&#65533;&#65533;!&#65533;&#65533;&#65533;&#474;&#65533;&#65533;&#65533;O&#65533;O&#454;&#65533;&#678;,&#526;l &#65533;&#65533;y&#65533;C&#65533;Y"\e&#65533;RT&#65533;&#65533;&#65533;f&#65533;R&#65533;pp&#65533;V&#65533;&#65533;a&#65533;8&#65533;&#65533;&#65533;&#65533;i &#65533;i&#65533;&#65533;&#65533;&#65533;&#65533;&#65533;P&#65533;&#65533;M&#65533;&#65533;&#65533;x&#65533;Hf&#65533;&#65533;T&#65533;&#65533;&#65533;&#65533;`!&#332;@&#65533;a&#65533;o8m&#65533;)&#65533;&#65533;^&#65533;Q&#65533;&#65533;&#65533;&#65533;&#65533;	&#65533;&#65533; &#65533;&#65533;Y&#65533;m&#65533;&#65533;b&#65533;+&#65533;&#65533;g&#65533;&#65533;&#65533; &#65533;r&#65533;\&#65533;Z&#65533;&#65533;rH
1&#65533;a$`&#65533;6n&#65533;&#65533;6&#65533;9&#65533;#X&#65533;	l@At y%
DQT&#65533;6Q&#65533;&#65533;x@t&#65533;x}&#65533;&#65533;Z , &#65533;@&#65533;&#65533;!B&#65533; M&#65533;(&#65533;&#65533;(&#65533;J' &#65533;@&#65533;&#65533;&#65533;P&#65533;&#65533; h(&#65533;&#65533;'t&#65533;.&#65533;'8&#65533;&d&#65533;(&#65533;B4&#65533;&#65533;:&#65533;&#65533;&#1638;&#65533;8p&#65533;\zR|6D&#65533;2&#65533;.&#65533;2P6H&#65533;1&#65533;$&#65533;@&#65533;<&#65533;&#65533;&#65533;&#65533; C*B&#65533;&#65533;&#1088;d^&#65533;&#65533;&#65533;&#65533;0,&#65533;&#65533;&#65533; &#65533;&#65533;&#65533;h&#65533;&#65533;x$I&#65533;Gp/&#65533;&#65533;&#65533;&#65533;&#65533; &#65533;&#65533; L$&#65533;}&#65533;h&#1281;-&#65533;&#65533;< &#65533;GL&#65533;&#65533;p;&#65533;&#815;U;U&#65533;
&#65533;$QV&#65533;H,&#48358;&#307;&#65533;p&#65533;&#65533;K&#65533;&#65533;J4#ER&#65533;$K#&#65533;S&#65533;=k	&#65533;X~ }&#65533;&#65533;&#65533;a5C0&#65533;e&#65533;A&#65533;1H&#65533;&#1695;&#65533;&#1439;&#65533;xE&#65533;%&#65533;&#65533;xO&#65533;&#65533;&#65533;&#65533;	{&#65533;k&#65533;+&#65533;`&#65533;&#65533;U&#65533;[&#65533;n`j&#65533;CkH&&#65533;&#65533;&#65533;ll&#65533;&#65533;&#65533;f&#65533;0>&#65533;&#65533;&#65533;Q&#65533;v&#65533;&#65533;O<&#65533;:.u6&#65533;&#65533;<&#65533;&#65533;&&#65533;&#65533;H'u"&#65533;t2&#65533;&#65533;&#65533;z&#65533;"k&#65533;#&#65533;&#65533;#Kr'?M#g2$'&#65533;&#65533;&#65533;oV&#65533;&#65533;&#65533;^&#65533;{~&#65533;(&#65533;'|\i6&#65533;+{VwR&#65533;&#65533;H&#65533;T!?&#65533;&#65533;i'0rW&#65533;&#65533;q&#65533; Pix&#65533;&#65533;&#65533;2&#65533;&#65533;QD&#65533;'&#65533;g&#65533;&#65533;v&#65533;&#65533;s&#65533;i&#65533;&#65533;&#65533;&#65533;F&#65533;0&#65533;q&#65533;&#65533;8VeUp&#65533;&&#65533;&#65533;:&#65533;s&#65533;&#65533;[&#65533;&#65533;&#65533;Z&#65533;&#65533;&#65533;.=G&#65533;&#65533;3&#65533;U"&#65533;9&#65533;>;F&#65533;0&#65533;#&#65533;?&#65533;Vr&#65533;&#65533;O&#65533;&#65533;#L\ &#65533;t&#65533;X L@D4&#65533;&#65533;&#65533;&#65533;X&#65533;&#65533;l.wY&#65533;0>@	TH&&#65533;&#65533;!0&#65533;%@&#65533;&p&#65533;"&#65533;AAXAT&#65533;&#65533;&#65533;$&#65533;n(xB(&#65533;&#65533;'&#65533;&#65533;(&#65533;O&#65533;&#65533;-<&#65533;&#65533;vV&#65533;&#65533;9|&#65533;3&#65533;&#65533;+&#65533;7&#65533;&#65533;8&#65533;6&#65533;_5l8P&#65533;, B`j&#65533;&#65533; &#65533;&#65533;)
t0&#65533;&#65533;&#65533;&#65533;5 &#65533;/A&#65533;&#65533;*&#65533;j&#65533;&#65533;z&#65533;0IY&#65533;&#65533;u&#65533;&#65533;&#65533;XS&#65533;&#65533;&#65533;@&#65533;&#65533;&#65533; B&#65533;&#65533;&#65533;&#65533;&#65533;&#65533;A.&#65533;P&#65533;D&#65533;$%=&#65533;e&#65533;D&#65533;&#65533;KNf&#65533;eW&#65533;&#65533;&#65533;fNe#1&#65533;&#65533;&#65533;&#65533;&#65533;&#900;Ll&#65533;#&#65533;&#65533;&#65533;&#65533;vU&#65533;&#65533;i&#65533;&#65533;&#65533;M&#65533;&#65533;gU&#65533;&#65533;E5&#65533;&#65533;&#65533;1&#65533;&#65533;/5xD%Z&#65533;&#65533;&#65533;&#65533;&#65533;&#65533;s&#65533;5&#65533;:&#65533;&#65533;W(&#65533;&#65533;&#65533;&#65533;&#65533;&#65533;,&#65533;u&#65533;&#65533;J'&#1262;CjO&#65533;d&#1369;&#65533;&#65533;m&#65533;&#65533;&#65533;&#65533;	&#65533;&#65533;&#65533;&#65533;Dj&#65533;wT&#65533;&#65533;&#65533;&#65533;&#65533;!g&#65533;|Z&#65533;&#65533;[&#65533;UgP&#65533;w&#65533;%-&#65533;6M&#341;)&#65533;us7&#65533;m&#65533;&#65533;&#65533;&#65533;!#&#65533;9h&#65533;M&#65533;2&#65533;p&#65533;&#65533;D|g'&#65533;4&#65533;
&#65533;}&#65533;m&#65533;]&#65533;
62&#65533;&#65533;
&#65533;7jhNW&#65533;&#65533;&#65533; &#65533;wz&#65533;&#65533;x&#65533;&#2039;
&#65533;r-&#65533;[}&#65533;&#65533;A&#65533;r&#65533;&#65533;S&#65533;&#65533;&#65533;kU&#65533; X&#65533;&#65533;&#65533;&#65533;&#65533;6&#65533;7&#65533;isgZg2&#65533;d&#65533;`&#65533; *;w&#65533; by&#65533;k&#65533;&#65533;&#65533;&#65533;&#65533;O@&#65533;&#65533;`r&#65533;&#65533;9&#65533;>&#65533;&#65533;~&#65533;^w&#65533;ri$,tC&#65533;KxQDOtE&#65533;&#65533;DO&#65533;&#65533;&#65533;9L&#1886;K 4 &#65533; &#65533;&#65533;)&#65533;B%4&#65533;",B$(%H&#65533; &#65533;&#65533;<&#65533;&#65533;&#65533;&#65533;&#65533;t l&#65533;)&#65533;&#65533;'&#65533;&#65533;(&#65533;)&#65533;"o(&#65533;B+&#65533;5&#65533;C&#65533;&#65533;&#65533;W&#65533;C4&#65533;B#%&#65533;4x&#65533;&#65533;&#65533;q&#65533;&#65533;7\&#65533;4&#65533;%&#65533;&#65533;d$&#65533;&#65533;\&#65533;@B"$
$&#65533;&#65533;/[&#65533;&#65533;^&#65533;&#65533;&#65533;&#65533;@&#65533;&#65533;&#65533;&#65533;P&#65533;&#65533;@T&#65533;@G&#65533;&#65533;&#65533;u&#65533;@X&#65533;&#348;&#65533;@&#65533;&#65533;B&#65533;&#65533;	&#65533;&#65533;&#65533;&#65533;&#65533;&#65533;&#65533;&#65533;&#65533;&#65533;.|C;&#65533;&#65533;&#65533;&#65533;&#65533;&#1713;&#65533;&#65533;&#65533;c_h&#65533;&#65533;&#65533;d'&#65533;&#65533;&#65533;y&#65533;Z^&#65533;&#65533;&#65533;&#65533;&#65533;w&#65533;&#65533;F&#65533;&#65533;&#1225;k&#1547;&#65533;&#65533;s<&#65533;&#65533;&#65533;&#65533;&#65533;&#65533;&#65533;&#65533;5&#65533;2DC5$&#65533;/ &#65533;5Z-&#65533;-&#65533;&#65533;[&#65533;m&#65533;Z&#65533;)&#65533;p1&#65533;&#65533; "(&#65533;&#65533;&#65533;&#65533;\Qv&#65533;[^lw&#65533;&#65533;&#65533;x x&#65533;&#65533;:e&#65533;<%k&#65533;&#65533;F&#65533;&#65533;D&#65533;c&#65533;&#27181;/&#65533;&#65533;@agXbg!w&#65533;75&#1278;&#65533;/&#30278;i&#65533;&#1056;&#65533;WR&#65533;N&#65533;Y&#65533;&#65533;}&#1847;&#65533;&#65533;7<&#65533;&#65533;&#65533;&#65533;&#65533;&#65533;=&#65533;5&#65533;8&#65533;&#65533;r7&#65533;}&#65533;&#65533;&#65533;&#65533;>&#1599;&#65533;u=g&#65533;&#65533;WnN&#65533;&#65533;&#65533;E&#65533;&#65533;Z&#1542;&#65533;&#215;&#65533;6[s&#65533;&#65533;&#65533;Q&#65533;&#65533;&#65533;&#65533;_vj&#65533;f&#65533;&#65533;&#65533;&#65533;&#65533;&#65533;;k&#65533;z&#65533;d&#65533;&#65533;W~&#65533;S&#65533;&#65533;&#65533;&#65533;&#65533;L<K:&#65533;O&#65533;&#65533;&#65533;&#65533;fl&#65533;&#65533;j&#65533;&#65533;&#65533;&#65533;&#65533;&#65533;&#65533;&#65533;Zt=&#65533;&#65533;ym&#65533;|?X&#65533;&#65533;&#65533;L&#65533;&#65533;&#65533;&#65533;&#65533;3O]&#65533;7&#65533;C:(&#65533;$d&#65533;	&#65533;&#65533;&#65533;&#65533;b*Y&#65533;&#65533;p&#65533;&#65533;nS&#65533;9&#65533;&#65533;&#65533;&#65533;O T@	$&#65533;"&#65533;J(p&#65533;%HB$$6N&#65533;!&#65533;&#65533; &#65533;2Y&#65533;&#65533;&#6345;D&#65533;B&#65533;"%&#65533;&#65533;&L&#65533;0U&#65533;t	&#65533;l&#65533;&#1445;[&#1486;;&#65533;&#65533;t&#1097;&#65533;P&#440;&#65533;37N\Lq&#2012;&#65533;"&#65533;%&#65533;9p&#1032;CE	+V&#65533;&#65533;q#&#65533;&#65533;=6m:DI L{&#65533;(&#65533;&#592;M{&#65533;Ac&#65533;5r&#65533;&#65533;Ad&#65533; h&#65533;&#65533;&#65533;&#65533;&#65533;E&#1848;-T&#65533;&#65533;&#65533;&#65533;c[&#65533;&#65533;!&#65533;P-n<&#1635;
&#65533;&#65533;y&#65533;&#1977;{/^<&#65533;&#65533;$&#483;s&#65533;&#65533;&#65533;([&#65533;&#65533;&#65533;r&#65533;&#65533;&#65533;&#1941;&#65533;\&#65533;&#65533;&#65533;&#65533; C&#65533;l&#65533;N]:&#65533;e&#65533;&#65533;&#65533;Q&#65533;t&#65533;&#1377;&#65533;&#65533;&#65533;o&#65533;&#1269;n&#65533;&#65533;:&#65533;&#65533;c&#65533;;w&#65533;ss&#1894;A&#65533;vm[&#65533;f&#400;esi&#65533;&#65533;w&#65533;&#65533;&#65533;&#65533;&#65533;~&#65533;&#65533;&#65533;&#65533;&#65533;&#585;&#65533;7o&#65533;&#65533;'&#65533;[~o&#65533;&#65533;&#65533;&#65533;M&#65533;m&#65533;&#65533;&#65533; &#65533;&#65533;&#65533;?&#65533;&#65533;&#446;&#65533;&#65533;1o&#65533;u&#65533;y&#65533;3z&#35399;&#65533;z&#65533;&#65533;&#65533;{&#65533;&#65533;PD{:&#65533;G&#65533;y&#65533;3&#65533;sl5&#65533;&#65533;a&#65533;&#65533;ub&#65533;&#65533;F&#65533;dkn&#65533;t|&#65533;&#65533;G&#65533;&#65533;6&#65533;|S&#65533;&#65533;&#65533;*&#65533;7&#65533;;&#925;&#65533;&#65533;&#65533;2&#65533;*&#65533;&#65533;1$&#1422;&#65533;&#65533;&#15532;&#65533;1&#65533;\,&#65533;29{GK&#65533;L&#65533;&#65533;ln&#65533; &#65533;{&#65533;<s&#65533;|n7!&#65533;&#65533;qN"&#65533;&#65533;P@&#65533;&#65533;&#65533;&#65533;,&#65533;\&#65533;&#65533;(CK&#65533;
&#1874;cC2$wsM&#65533;)&#1729;5&#65533;EP5&#65533;pP;\&#65533;3&#65533;"#&#65533;&#65533;*&#65533;#&#65533;K8&#65533;,g&#65533;q&#65533;#&&#65533;dz/]}&#65533;u&#65533;u&#65533;5W&#65533;&#65533;&#65533;&#65533;d!T6&#65533;f&#65533;[&#65533;?&#65533;&#65533;e&#65533;&#65533;n&#65533;|Yp&#65533;&#65533;&#65533;[&#65533;
&#774;&#65533;l&#65533;&#65533;&#410;t&#65533;Y7m&#65533;&#65533;&&#65533;&#65533;0&#65533;z&#65533;u&#65533;a&#65533;&#65533;,L&#65533; 8&#65533;&#65533;6&#65533;&#65533;&#65533;+&#65533;@*&#65533; &#65533;	"&#65533; 	"&#65533;&#65533;
Nh&#65533;Z`&#65533;1N2&#65533;&#65533;&#65533;J,&#65533;&#65533;F1&#65533;;&#65533;&#65533;
$&#65533;@< &#65533;&#65533;&#65533;&#65533;B&#65533;&#65533;G)&#65533;Nv&#1126;tz5':n&#65533;&#65533;&#65533;&#65533;~ &#65533;&#65533;4"&#65533;&#346;o&#65533;&#65533;G&#65533;&#65533;&#65533;&#65533;Z&#65533;&#65533;ZX&#4398;]&#65533;&#65533;&#65533;t`&#65533;&#65533;&#65533;v*#&#65533; &#10282;&#65533;0b&#65533;6&#65533;&#65533;j&#65533;&#65533;b&#65533;t&#65533;&#65533;"&#65533;V&#65533;&#65533;&#65533;g&#65533;&#65533;X&#65533;N&#65533;j&#65533;!&#65533;&#65533;[&#65533;&#65533;RxA&#65533;7<9&#65533;&#65533;&#996;&#65533;&#820;&#65533;&#65533;y&#65533;8M&#65533;t&#65533;ui&#65533;&#65533;&#65533;5&#65533;k&#65533;&#65533;&#65533;F&#65533;<;&#65533;&#65533;H>&#65533;Do=&#65533;&#65533;$8J%]&#65533;6}&#65533;&#65533;Gp&#65533;&#65533;&&#65533;k
&#65533;F&#65533;&#65533;~&#65533;&#65533;&#65533;&#38356;&#65533;H&#65533;,W^c&#65533;z&#65533;&#65533;&#65533;&#65533;U&#65533;An&#65533;&#65533;&#65533;Z&#65533;&#65533;&#65533;&#65533;~h&#65533;&#65533;&#65533;Z'&#65533;&#65533;#"I&#1319;N"&#65533;&#65533;&#65533;&#65533;x&#65533;R&#65533;cE&#65533;!i&#65533;&#65533;i
R&#65533;:Ro&#65533;&#65533;#&#65533;&#65533;&#65533;}&#65533;SA&#65533;&#65533;FRN&#65533;&#1174;0&#1304;:&#65533;&#65533;&#65533;&#65533;&#65533;i,&#65533;&#1204;&#65533;&#65533;8d&#65533;k(&#65533;&#596;j1&#65533;&#65533;L&#65533;.%&#65533;DF23jGozt'N/&#65533;wB_9&#65533;4&#65533;*/NL&#65533;-&#65533;&#65533;@&#65533;&#65533;U&#65533;IUgVe&#65533;Z&#65533;&#65533;&#65533;&#65533;&#1163;r&#65533;C3&#65533;&#65533;1GD&#65533;9&#65533;@&#65533;&#65533;&#65533;&#65533;&#65533;$&#1578;W&#65533;&#65533;7&#65533;&#65533;&#65533;9p&#65533;qL&#65533;&#65533;&#65533;&#65533;8&#65533;&#65533;H]&#65533;jX&#65533;\&#2033;&#65533;Cp&#65533;>&#65533;&#65533;U}&#34028;N&#65533;&#65533;&#65533;y&#1410;&#65533;I&#65533;q&#65533;&#467;&#65533;:&#65533;z&#65533;&#65533;&#65533;&#65533;$&#65533;\&#1584;6&#65533;G&#65533;n&#65533;&#65533;W&#65533;&#65533;'&#65533;t&#776;_V &#65533;>&#65533;h``&#65533;&#65533;F
4&#65533;bP ,1	,&#65533; &#65533;!bQW&#65533;&#65533;";&#65533;&2Q	I@"&#65533; &#65533;&#65533;&#65533;&&#65533;&#65533;
kD&JQ
R&#65533;B&#65533;&#65533;D%&#65533;:&#65533;A&#65533;&#65533;F:&#65533;&#65533;e<#&#1896;&#65533;.1&#65533;$!1&#65533;&#65533;&#65533;&#65533;hXC&#65533;PF2&#65533;&#65533;
>,&#65533;&#65533;J&#65533;&#65533;&#65533;&#65533;&#65533;+h&#65533;j&#65533;&#65533;&#65533; Mq&#65533;Nt&#65533;&#65533;&#65533; Ui&#65533;l&#65533;&#65533;&#65533;&#65533;6&#65533;i|&#65533;N&#65533;&#705;&#65533;&#65533; &#65533; 2&#65533;&#65533;\&#65533;f&#65533;&#65533;`%DpUt&#65533;&#65533; 	T&#65533;&#65533;&#65533;&#65533;&#65533;L&#1027;1&#218;6V*$DG&#65533;&#65533;&#65533;J&#65533;&#65533;R&#65533;L&#65533;&#65533;&#65533;T)	&#65533;#&#65533;&#65533;U&#65533;C&#65533;&#65533;&#65533;T9&#65533;3E&#65533;&#65533;&#65533;&#65533;$&#1412; +H&#65533;	&#65533;MHR&#65533;8&#65533;&#65533;d@C&#1624;F2&#65533;q&#65533;r&#2607;v&#65533;H&#65533;Db&#65533;&#65533;&#65533;&R&#65533;A&#65533;&#65533;W&#65533;&#65533;&#1674;&#65533;&#65533;%~&#65533;&#65533;&#65533;&#65533;g?&#65533;&#65533;'9&#1643;	M&#65533;&#65533;9S&#65533;P&#65533;&#65533;&#65533;&#65533;{G=&#65533;&#65533;S&#65533;&#65533;)&#65533;&#65533;(&#65533;&#65533;`G&#65533;&#65533;&#65533;&#65533;&#65533;&#65533;&#65533;U&#65533;&#65533;&#1768;MU&#65533;4&#65533;Y&#65533;d$&#65533;]&#65533;v&#65533;&#65533;P&#65533;g&#65533;&#65533;!&#65533;&#65533;&#65533;&#65533;R&#65533;&#65533;6&#65533;&#65533;&#65533;&#65533;w&#65533;&#65533;iL&#65533;&#65533;H&#65533;&#65533;,'9&#65533;&#65533;&#65533;*&#65533;&&#65533;&#65533;6&#65533;^&#65533;&#65533;&#65533;&#65533;&#65533;t&#65533;I_&#65533;/;&#65533;8Jf2&#65533;&#65533;&#65533;U&#65533;_&#65533;&#419;&#65533;&#65533;u5TcQ&#65533;J1&#65533;/&#65533;&#65533;(&#65533;L*&#65533;&#65533;&#65533;`m&#65533;X\!&&#65533;:$a&#65533;w&#65533;&#65533;"r&#65533;0Y&#65533;&#65533;&#65533;o&#65533;&#65533;=&#65533;&#65533;&#65533;{lu&#65533;qp&#65533;&#65533;&#65533;&#65533;&#65533;U&#65533;\&#65533;&#65533;N&#65533;9&#65533;&#65533;&#654;&#65533;&#65533;O&#65533;&#498;&#65533;&#65533;m&#65533;&#65533;&#65533;&#65533;E&#65533;{&#65533;'&#65533;Z&#65533;&#65533;&#457;&#65533;'&#65533;&#65533;&#65533;
|&#65533;&#65533;&#65533;&#65533;&#65533;L &#65533;b{&#65533;PM&#65533;5&#65533;&#65533;AHX&#65533;""&#65533;&#65533;D&:&#65533;&#65533;&#65533;a&#65533;&#1281;@&#65533;&#65533;&#65533;&8a
Zh$Jq
[&#65533;&#65533;&#65533;D#&#65533;2&#65533;&#65533;&#65533;&#517;(	L|"&#65533;0D&#65533;&#65533;T| !p&#65533;&#65533;!@&#65533;&#65533;R|b&#65533;&#65533;-&#65533;`&#65533;$ &#65533;	X@&#65533;m'=&#65533;&#65533;R&#65533;&#65533;&#65533;;p&#65533;jp&#65533;&#65533;&#65533;6&#65533;&#65533;Np&#65533;7&#65533;3&#65533;*Ug`&#65533;&#65533;&#65533;&#65533;o4&#65533;&#65533;Q[p&#65533;@&&#65533;_>0&#65533;&#65533;%&#65533;&#65533;yx&#65533;&#65533;b&#65533;#4&#65533;&#65533;8&#65533;&#65533;s&#65533;*&#65533;v&#65533;wPd&#65533;&#65533;$%u&#65533;&#65533;&#65533;y&#65533;&#65533;&#65533;?&#65533;&#65533;&#760;5,di&#65533;&#65533;&#65533;fY&#65533;&#65533;:L&#65533;&#65533;<&#65533;#&#65533;Fh&#65533;a&#65533;aX&#65533;&#65533;E&#65533;HAjJqez&#65533;4!&#65533;<Y&#65533;&#65533;r&#65533;&#65533;&#65533;&#65533;&#65533;`9&#710;t2&#65533;&#65533;29&#65533;C&#1045;&#65533;&#65533;Fd"<B&#65533;	F&#65533;&#65533;&#65533;n&#65533;&#65533;J[R"&#65533;&#65533;&#65533;&#65533;;f&#65533;&#1713;&#65533;&#65533;&#65533;"&#716;&#65533;&#65533;&#1589;&#65533;&#65533;)_&#65533;P&#65533;&#65533;o`O&#65533;&#65533;&#65533;j&#65533;&#65533;:&#65533;k&#65533;&#65533;&#65533;&#65533;r&#65533;&#65533;&#65533;&#65533;&#65533;;&#65533;a/&#65533;&#65533;7&#65533;%&#65533;7&#1829;&#65533;[&#65533;y&#65533;TD&#65533;_&#65533;&#65533;0%8&#65533;
&#65533;&#65533;&#65533;H&#65533;&#65533;{^1(&#65533;&#454;V&#65533;|U&#65533;&#65533;&#65533;|_&#65533;n&#65533;&#65533;q=N&#65533;&#65533; &#65533;&#65533;&#65533;&#65533;&#65533;'&#65533;&#65533;&#65533;&#65197;&#65533;?'Zu&#28989;-&#65533;t&#65533;u&#65533;{<I&#65533;&#65533;8&#65533;&#65533;&#65533;&#65533;&#518;H&#1292;&#65533;1&#65533;,_&#65533;&#65533;&#65533;;&#65533;o&#65533;&#65533;&#65533;&#65533;}&#1025;&#65533;&#65533;&#65533; ( &#65533;: ,`8&#65533;*&#65533;- &#65533;"F"&#65533;&#1196;	&#65533;&#65533;&#65533;L&#65533;@f"4&#65533;:&#65533;&#65533;.a<&#65533; f&#65533;&#65533;&#65533;`	&#65533;&#65533;&#65533;&#65533;FAX&#65533;}&#65533;P2!&#65533;@	&#65533; &#1664;&#65533;&#65533;&#65533; 
&#65533;`	&#65533;&#65533;n&#65533;p&#65533;@&#65533;&&#65533;\&#65533;	&#65533;`&#65533;`&#65533;&#65533;h&#65533;0&#65533;l &#65533;&#65533;V&#65533;p&#130;x&#65533;*&#65533;&#65533;)|&#65533;&#1638;n&#65533;0{`&#65533;Jm&#65533;p.r@ &#65533;\j&#65533;0&#65533;n&#65533;N*&#65533;R`&#65533;*D @@'&#65533;&#65533;&#65533;0(X&#65533;&#65533;&#65533;&#65533;&#65533;&#65533;E&#65533;!P &#814;DQ9&#65533;&#65533;&#65533;@&#65533;FLH3&#65533;#&#65533;$&#65533;&#65533;&#163;&#522;%W&#65533;c&#708;&#65533;X&&#65533;[t&#65533;&#65533;v&#65533;'<&#65533;&#65533;!&#65533;A&#65533;&#65533;@&#65533;!|&#65533;&#65533;&#65533;&#65533;&#65533;&#65533;#&#65533;KwT&#65533;N&#65533;<r1&#65533;&#65533;Q&#65533;&#65533;W&#65533;&#822;hE&#65533;&#65533;#.$C&#65533;H&#65533;D&#65533;f&#65533;&#65533;&#65533;d,E&#65533;Lr&#65533;&#65533;&#65533;U&#65533;DM&#197;r&#65533;&#65533;&#65533;q&#65533;XGL<&#65533;2&#65533;h&#65533;@&#65533;:&#65533;L&#65533;&#65533;!&#65533;&#65533;8&#65533;m&#65533;&#65533;2x$&#65533;nS&#65533;&#65533;R&#65533;&#65533;",&#130;&#65533;H&#65533;&#65533;4kG\&#65533;&#194;&#65533;&#65533;&#65533;&#65533;&#65533;&#65533;$&#65533;&#65533;&#65533;a%&#65533;A&#65533;a&#65533;&#65533;t&#65533;&#65533;KFb&#65533;3&#65533;&#65533;L2&#65533;&#65533;&#65533;&#65533;&#1969;&#65533;&#65533;&#65533;
&#65533;LO&#65533;&#65533;&#65533;Dc1&#65533;&#65533;"!&#65533;&#65533;Gzp$z$%R~&#65533;<&#1700;&#152;&#65533;&#65533;&#65533;$:&#65533;#7&#65533;.&#65533;J1&#65533;DB&#65533;W&#897;9>&#65533;S&#65533;/'&#65533;&#65533;&#65533;!i&#65533;&#65533;&#65533;#&#65533;o&#65533;Kx&#65533;:&#65533;Z&#65533;6 >&#65533;6 0&#65533;a&&#65533;I&#65533;:&#65533;1@&#65533;&#65533;&#65533;
@&#65533;`6aF&#65533;*&#65533;<&#65533;&#65533;L&6a&#65533;`	&#65533;`&#65533;&#65533;&#65533; n 	&#65533; V&#65533;VAz&#65533;H&#65533;&#65533;&#65533;^&#65533;&#1840;D&#65533;f&#65533;X&#65533;l&#65533;R&#65533;.D@(@,&#65533;P p )&#65533;`,&#65533;4&#65533;v`Z`,&#65533;&#65533;&#65533;&#65533;&)|`+&#65533;b+&#1830;&#65533;bm&#65533;B&#65533;&#65533;&#65533;&#65533;xB&#65533; G&#65533;j&#65533;m@p G&#65533;^&#65533;&#65533;d ^`rX r\`&#65533;B/R&#65533;&N&#65533;@&#65533;6 A&#65533;&#65533;Z&#65533;@&#65533;&#65533;&#65533;D&#65533;&#1921;3D&#65533;&#65533;6&#65533;"U&#65533;&#65533;C&#65533;Fd9&#65533;=V&#65533;V&#65533;&#65533;&#65533;N>&#65533;&#65533;E-i&#1006;&#65533;&#65533;>`&#65533;F&#65533;e}&#65533;,&#65533;bb&#65533;&#65533;&#65533;&#65533;&#65533;BK&#65533;a&#65533;&#65533;$L|@&#156;r&#65533;:4&#65533;&#65533;&#65533;&#65533;&#929;=)&#65533;&#65533;&#65533;T&&#65533;,&#65533;&#65533;H&#65533;&#65533;&#65533; &#65533;&#65533;fL&#65533;8&#65533;&#65533;&#65533;M&#65533;&#65533;&#65533;1&#65533;/&#65533;,H&#65533;&#65533;T&#65533;$(Q&#65533;&#65533;L&#65533;&#65533;&#65533;2!&#65533;&#65533;O&#65533;&#65533; &#65533;t&#65533;O&#65533;4&#65533;T&#65533;U\E#MqF,&#65533;&#65533;8b&#65533;&#65533;hH&#65533;&#65533;O&#65533;HH&#65533;&#65533;pE~&#65533;&#65533;&#65533;HwAl&#65533;p&#65533;&#65533;&#65533;&#65533;&#65533;&#65533;&#65533;&#65533;&#46888;&#65533;^&#65533;P&#65533;N&#65533;rPcu&#65533;&#65533;&#65533;8&#65533;!&#65533;QDJ&#65533;&#65533;4&#65533;3&#65533;&#65533;&#65533;^&#65533;X&#65533;K&#65533;Qu]O,&#338;&#65533;&#65533;&#65533;&#65533;&#65533;Y=qKH&#65533;&#65533;`uP&#65533;1@q$k&#65533;&#65533;#&#65533;R_"&#65533;p&#65533;|J&#65533;,&#65533;&#65533;<`&#65533;2&#65533;&#65533;&&#65533;]CP&&  &#65533;&#65533;9 &#65533;&#65533; &#65533;&#65533; T&#65533;\&#65533;V04)&#65533;d&#65533;&#65533;@'&#65533;&#65533;d&#65533;&#65533; :!V&#65533;&#65533;	|&#65533;&#1152;6`&#65533;P&#65533;&#65533;&#65533;lt R&#65533;&#65533;*&#65533;:&#65533;4 &#1796;&#65533;h`&#65533;`J`&#65533;q&#65533;&#65533;&#65533;&#65533;M&#65533;&#65533;,v&#65533;+&#1798;j&#65533;-.&#65533;v&#65533;&#65533;&#65533;i&#168;&#65533;V.&#65533;J&#49324;Z H`t&#65533;X@&#65533;$Q&#65533;"&#65533;
f&#65533;)d&#65533;J&#65533;J&#65533;&#65533;J&#65533;&#65533;&#65533;&#65533;&#65533;&#65533;&#65533;P&#65533;&#65533;&#65533;&#65533;&#65533;&#65533;&#65533;n&#65533;XQqIgk[_"&#594;&#65533;[&#65533;qWq&#65533;q!&#65533;=W&#65533;.&#65533;&#65533;v&#65533;&#65533;&#65533;&#65533;&#65533;z&#65533;a&#65533;!&#65533;&#65533;X&#65533;#U&#65533;&#65533;&#65533;2Y&#65533;&#65533;.s&#65533;&#65533;&#65533;T&#65533;&#65533;&#65533;&#65533;&#65533;&#65533;uiX&#65533;&#65533;&#65533;d&#65533;p&#65533;&#65533;&#65533;h&#65533;&#65533;&#65533;&#65533;hL&#65533;&#65533;U`lx}&#65533;-#&#574;<&#65533;&#65533;72&#65533;&#65533; &#65533;&#953;&#65533;w&#65533;&#65533;&#65533;O&#65533;tW1oE&#65533;H&#65533;&#65533;M[D5L&#65533;&#65533;&#65533;JDOJ@"Y1L&#65533;$UONT8&#65533;&#65533;&#65533;&#65533;r&#65533;~a&#65533;&#65533;&#65533;&#65533;t&#65533;&#65533;&#65533;&#65533;a>N	u1|&#65533;&#65533;&#65533;&#65533;|e5V&#65533;&#65533;@&#378;&#65533;&#65533;GDL&#65533;K&#65533;&#65533;4E&#65533;EZd4\(3LcU(&#65533;&#65533;&#65533;&#65533;S:%"&#65533;&#707;EC&#65533;&#65533; &#65533;&#65533;&#65533;x&#65533;&#65533;&#65533;|&#65533;xgx4&#65533;&#65533;&#858;&#65533;y&#65533;y&#65533;Px&#65533;&#65533;;&#65533;&#65533;N&#65533;&#65533;&#65533; @`2&#65533;&#65533;*@:pb3&#65533;i @&#65533; *@ &-P 
a>><A.&#65533;(A&#65533;&#65533;| BGtR &#65533;&#65533;FRL&#65533;N&#65533;bA&#65533; 8`:@&#65533;"@&#65533;&#65533;'P`&#65533;)8&#65533;&#65533;&#65533;H`H &#65533;"&#65533;`&#65533;&#65533;	p&#65533;p &#65533;`n&#65533;0&#65533;&#65533;P&#65533;&#802;&#65533;|&#65533;&#65533;&#65533;&#65533;&#65533;&#65533;&#65533;&#65533;>o&#65533;&#65533;.r&#65533;Js&#65533;3l:&#65533;(N&#65533;rV
&#65533;&#65533;B J&#65533;&#65533;B@]3&#65533;&#65533;&#65533;&#65533;%&#65533;	&#65533;L@>`!&#1057;6&#65533;&#65533;&#65533;&#65533;c&#65533;)YK&#65533;&#65533;&#65533;z&#65533;&#65533;&&#65533;W&#65533;oJ&#65533;oV&#65533;&#65533;;&#65533;q&#65533;Y&#65533;gF&#65533;Kru&#65533;&#65533;&#65533;&#65533;4&#65533;&#65533;A&#65533;C&#818;&#65533;&#65533;a&#65533;&#65533;&#65533;&'z&#65533;g&#550;(&#65533;&#65533;&#638;L&#65533;&#65533;&#65533;X )K&#65533;4U/&#65533;B.2&#65533;rL&#65533;&#65533;&#65533;&#65533;&#65533;&#65533;VU&#65533;&#58543;&#65533;p&#65533;!&#65533;t&#65533;	x&#65533;oC&#65533;7TpWs&#65533;&#65533;$8&#65533;*!&#65533;&#65533;z&#65533;&#65533;&#65533;5&#65533;O&#65533;+&#65533;&#65533;4^5&#65533;&#1350;&#65533;u&#65533;P&#65533;&#65533;&#65533;&#65533;&#65533;L(&#65533;&#65533;&#65533;&#65533;S&#65533;&#65533;&#65533;A&#65533;&#65533;&#65533;&#65533;&#65533;!Bf7&#65533;bCt&#65533;&#192;O&#65533;&#1530;&#65533;&#65533;/P9&#65533;D&#41063;K&#65533;&#65533;&#65533;&#65533;ZW&#65533;&#65533;2&#65533;HN&#65533;&#65533;&#65533;&#65533;&#65533;*O&#65533;.o&#65533;&#65533;:W&#65533;[&#65533;[Dfz&#65533;&#65533;&#65533;&#65533;&#65533;rr&#65533;E,;bNP&#65533;&#65533; UJ&#65533;&#65533;&#65533;&#65533;&#65533; &@0y&#65533;$&#1049;&#65533;	:&#65533;&#65533;&#1561;&#65533;&#65533;&#65533;I0=@`* V 
aD&#65533;`?A>&#65533;&#65533;X&#65533;/&#65533;&#65533;@.H sz $cMAR&#65533;&#65533;Xad!&#65533;&#65533;2&#65533; &#65533;&#65533;"N@&#65533;P&#65533;&#65533;&#65533;8 \&#65533;v"l&#514;$GR&#65533;z&#65533;&#65533;@	&#65533;@&#65533;&#1278;&#65533;P&#65533;&#65533;&#258;p&#65533;&#65533;<s lLVj&#2438;&#65533;&#65533;!G&#65533;&#702;s&#65533;s&#65533;y&#65533;
V@&#65533;&#1468;W`&#65533;W@&#65533;,vF&#65533;&#65533;+QrX@&#65533;&#1081;&#65533;&#65533;tU&#65533;&#65533;QA&#65533;&#878;&#65533;&#464;&#65533;N&#65533;/&#65533;V\"&#65533;!&#65533;&#65533;&#65533;Qu &#65533;&#65533;&#65533;&#65533;>&#65533;q&#65533;&#65533;vA&#65533;&#65533;&#65533;&#65533;&#65533;w&#65533;&#65533;&#65533;^WYW&#65533;H&#65533;&#65533;\&#65533;&#65533;&#65533;e&#65533;&#65533;e&#65533;|&#65533;&#65533;\&#65533;VzxN2&#65533;&#65533;/$U&#65533;&#1017;&#65533;&#65533;&#65533;&#65533;&#65533;&#65533;z&#65533;&#65533;&#65533;&#65533;<&#65533;w&#65533;&#1201;&#65533;&#65533;&#65533;Fe!+X&#65533;I$&#65533;Md!&#45617;&#65533;&#65533;&#65533;	&#65533;&#65533;'K%VQ&#65533;'l&#1097;&#65533;&#65533;W&#65533;(&#65533;&#65533;U&#65533;o&#65533;*&#65533;&#65533;}&#65533;Q&#65533;D&#65533;&#65533;&#65533;A&#65533;&#65533;&#65533;&#65533;#&#65533;!&#65533;a&#65533;&#65533;_&#65533;&#65533;&#65533;	&#65533;&#65533;&#65533;&#65533;i&#65533;8OS&#65533;T&#65533;&#1702;&#65533;&#65533;Q&#65533;&#65533;,&#65533;I&#65533;&#65533;&#65533;&#65533;m&#65533;&#65533;&#963;&#65533;&#65533;&#65533;&#1699;&#65533;&#65533;&#65533;&#65533;)&#65533;w&#65533;&#65533;0h&#65533;:B:fEy&#65533;&#19558;&#65533;&#65533;&#65533;A&#65533;&#65533; pA&#65533;x`3R`'&#65533;;&#65533;B&#65533;&#65533;&#188;#&#65533;&#65533;&#65533;P 	&#65533;>&#65533;<&#65533;) a.!"&#65533;&#65533;&#65533;&#65533;&#65533;\@&#65533;`*AL&#65533;P!cM`&#65533;2&#65533;&#65533;&#65533;T&#65533;`&#65533;&#65533;&#65533;.f@&#65533;e&#65533;/&#65533;N&#65533;7&#65533;3pn@&#65533;P`&#65533;&#65533;>&#65533;&#65533; 	&#65533;@\&#65533;&#65533;}&#65533;{&#65533;&#149;[&#65533;&#65533;>ld@'``R`.t`&#65533;~@&#65533;@<&#65533;&#65533;&#65533; &#65533;Q&#65533;&#48862;&#65533;&#65533;B;@3A&#65533;40&#65533;&#65533;T&#65533;n @&#65533;&#1569;&#65533;&#65533;&#65533;&#65533;&#65533;&#65533;]e&#65533;L&#65533;vi(3&#65533;VQ&#65533;&#65533;&#65533;&#65533;&#65533;&#65533;y&#65533;&#65533;=,	Y&#1927;[~\q&#65533;&#65533;q&#65533;&#65533;A~&#65533;&#65533;A&#613;&#65533;~&#65533;&#65533;&#65533;&#65533;l&#65533;&#35284;&#65533;C&#65533;"z&#65533;H?&#65533;J&#65533;&#65533;&#65533;'&#65533;V&#65533;F&#65533;&l&#65533;&#65533;&#65533;&#65533;&#65533;C&#65533;yJ&#65533;5lw'R&#65533;&#65533;4&#65533;H&#65533;&#65533;&#65533;&#65533;Wg&#65533;&#65533;&#65533;H&#65533;|&#65533;&#65533;z&#65533;&#65533;&#65533;&#65533;&#65533;&#65533;&#65533;&#65533;DpZ&#1703;?D|&#65533;qW&#65533;&#65533;4P&#65533;&#65533;_&#65533;'x&#65533;&#526;Nd&#65533;&#65533;&#65533;&#65533;&#65533;&#65533;A&#65533;&#65533;&#65533;!&#65533;A&#65533;&#65533;[br&#65533;&#65533;o&#65533;&#65533;v&#65533;&#65533;&#65533;&#65533;f &#65533;	(p^&#65533;&#65533;&#65533;&#65533;&#65533;gO!C{&#65533;&#65533;&#1603;&#65533;&#65533;&#65533;&#330;6LX&#65533;&#65533;<&#65533;&#65533;&#1977;&#622;d;&#65533;#&#65533;&#65533;&#65533;G&#65533;&#65533;&#343;0c&#668;I&#65533;f&#776;&#65533;y&#65533;G&#65533;#A&#65533;&#65533;F&#65533;c&#65533;&#65533;&#65533;&#1059;HG&#65533;&#65533;[&#65533;&#65533;\:uM&#65533;I&#65533;:&#65533;9r&#65533;&#65533;u[5&#65533;&#65533;4T&#65533;&#65533;A&h&#65533;&#65533;E
&#65533;*W&#65533;^&#65533;&#65533;&#65533;"=x&#65533;h&#264;D&#65533;h5&#65533;S&#65533;N&#65533;*Er4I&#65533;&#65533;I&#65533;&#57889;&#65533;K#V&#65533;P2U&#65533;T&#65533;&#926;[&#65533;*&#65533;H&#65533;/N&#65533;&#65533;&#65533;E&#65533;%40p&#65533;&#65533;C&#65533;:|&#65533;&#65533;k#&#65533;.\&#65533;&#65533;&#65533;C&#65533;&#65533;%B&#65533;&#1829;&#65533;&#65533;&#65533;&#2030;q&#65533;!&#462;&#65533;&#65533;&#65533;&#1041;C&#395;&#65533;&#65533;_&#65533;&#65533;&#65533;&#65533;&#65533;&#65533;1r&#65533;&#65533;&#65533;^G&#65533;&#65533; @l&#65533;P[&#65533;&#65533;C&#65533;1b&#330;}&#65533;&#65533;AX&#65533;} B_d`&#65533;&#65533;&#65533;$&#65533; Bdpb;&#65533;,&#65533;NR"&#65533;&#65533;:L&#65533;&#65533;SNu&#65533;;&#65533;&#65533;bH+&#65533;&#65533;&#65533;<&#65533;O<1&#65533;&#65533;Q&#47619;UR&#65533;3V&#65533;#&#65533;7&#1988;&#65533;F~&#65533;&#850;L6&#65533;&#65533;O)&#65533;7&#65533;&#65533;K1&#65533;Pc&#65533;4&#65533;#&#65533;2&#1668;&#65533;&#65533;6&#1868;I&#65533;&#65533;x&#65533;&#65533;K~&#913;E&#153;d&#65533;H&#65533;&#65533;d&#65533;P&#65533;g&#65533;&#65533;&#65533;8&#65533;du&#65533;&#65533;:&#65533;&#65533;Q#&#65533;$PO&#65533;>9%&#65533;&#65533;<&#65533;&#65533;&#65533;&#65533;<u&#65533;)&#65533;&#65533;$O&#65533;&#65533;&#65533;&#39330;&#65533;H&#65533;&#65533;&#65533;&#10923;~j*A&#65533;Z&#65533;)&#65533;&#65533;&#65533;D&#65533;&#65533;&#1262;&#65533;Z&#65533;kEm&#65533;&#65533;&#65533;k&#65533;&#65533;&#65533;A&#1708;M&#65533;6&#65533;,&#65533;&#65533;F&#65533;lN&#65533;&#65533;8&#65533;0&#65533;&#65533;4&#1884;&#65533;&#65533;&#65533;&#65533;&#65533;6&#65533;xSN;4&#65533;3#&#65533;?&#1610;kB&#65533;&#65533;V&#65533;POY*k&#65533;&#65533;N&#65533;m&#65533;&#65533;R&#65533;&#65533;A&#65533;S&#65533;&#65533;&#65533;&#65533;;&#65533;&#65533;&#65533;&#65533;&#65533;F,1&#65533;&#65533;RN&#65533;&#65533;&#1297;&#65533;&#65533;t&#65533;RJ1&#65533;&#65533;: &#65533;hR&#65533;&&#65533;T:,&#65533;&#65533;2&#65533;&#65533;&#65533;N9&#65533;H&#65533;&#65533;2&#65533;p&#65533;	*&#65533;&#65533;&#65533;X&#65533;!&#65533;Zt&#65533;&#65533;`&#65533;&#1093;VH&#65533;;&#65533;0pBKaG%&#65533;&#65533;"
'&#65533;U2	%&#65533;`&#65533;	&&#65533;D&#65533;H &#65533;&#65533;!&#65533;j&#65533;QIg&#65533;&#65533;r&#65533;g&#65533;&#65533;&#65533;)&#65533;|Aj&&#65533;@B
-&#65533;P&#65533;&#65533; H&#65533;&#65533;>&#65533;P&#65533;>T}u&#65533;&#65533;&#65533;^F&#65533;T&#65533;`&#65533;y0&#65533;`&#65533;&#65533;7&#65533;^:v&#65533;&#65533;&#65533;&#65533;&#31824;&#65533;
&#65533;5G&#65533;t?&#65533;n&#65533;2&#65533;&#65533;	aa&#65533;{&#65533;DpA&#65533;&#65533;'&#65533;	'&#65533;P<ee&#65533;&#65533;$&#65533;!d&#65533;W&#65533;	"x&#65533;&#65533;	;&#65533;A	0&#65533;&#65533;&#65533;&#65533;&#65533;&#65533;/&#65533;&#65533;&#65533;&#65533;8bI&/&#65533;p&#167;"&#65533;&#65533;&#65533;7&#65533;&#65533;&#65533;&#65533;M&#65533;S&#65533;&#65533;&#65533;3&#65533;8&#65533;&#65533;&#65533;&#65533;p&#65533;&#65533;T&#65533;&#65533;&#65533;%&#65533;MwrS8&#65533;h C&#712;F5&#65533;&#65533;f&#65533;&#65533;&#65533;F8&#65533;T&np&#65533;&#65533;(S
MxBo	&#65533;0t&#65533;&#65533;P&#65533;&#65533;n&#65533;&#1030;%<&#65533;u&#65533;&#65533;&#65533;&#65533;&#65533;n:&#65533;$&#65533;&#65533;&#65533;D*&#65533;&#1129;Z&#65533;&#65533;	&#65533;XP&#65533;&#65533;NZ2,x&#65533;&#65533;c)&#162;&#65533;R&#65533;"&#65533;y&#65533;`\c&#65533;"&#65533;&#65533;'SL&#65533;&#65533;&#65533;X&#65533;&#65533;&#65533;+Y&#65533;&#1160;K&F&#65533;:&#65533;q&&#65533;G;&#65533;&#65533;eL&#65533;&#65533;@&#460;HB&#65533;n\&#65533;&#65533;&#65533;&#65533;:~&#65533;g&#65533;$X&#65533;&#65533;&#65533;&#65533;&#65533;&#65533;(:$#&#65533;&#65533;&#65533;&#65533;IKv&#65533;#&#65533;	(}&#65533;~&#65533;&#65533;b &#65533;U&#65533;R	&#65533;[m&#65533;W&#65533;&#65533;<&#65533;X&#65533;&#65533;&#65533;&#65533;&#65533;+T&#65533;Xf&#65533;&#65533;De!2T&#65533;J&#65533;&#65533;&#65533;c&#1024;E&#65533;&#65533;%&#65533;`0P	d&#65533;&#65533;$H&#65533;a&#65533;&#1204;&#65533;&#65533;mjAY&#65533;&#65533;&#65533;&#65533;&#65533;=&#65533;A&#65533;&#65533;&#65533;7b&#65533;&#65533;4a&#65533;Kp"&#65533;&#65533;'>!
S&#65533;&#65533;&#65533;#&#65533;Lt&#65533;&#65533;PE)N&#65533;&#65533;V&#65533;&#65533;&#65533;&#65533;&#65533;X&#65533;&#65533;&#65533;&#65533;<.&#65533;At0&#65533;`@&#65533;	\`&#65533;&#65533;&#352;&#65533;5 Npb&#65533;&#65533;&#65533;&#65533;%3&#65533;Ap&#65533;&#65533;s&#65533;77&#65533;&#65533;X&#65533;Q&#65533;&#65533;&#65533;s3&#65533;y&#65533;&#65533;&#65533;&#65533;&#65533;&&#65533;y&#65533;&#65533;L[&#65533;&#65533;&#65533;&#65533;' &#65533;8&#65533;&#65533;i&#65533;@&#65533;,&#65533;&#65533;&#65533;&#65533;&#65533;,0&#65533;:V(>#&#65533;A&#65533;s&#65533;l&#65533;p&#65533;&#65533;0&#65533;&#65533;&#65533;J&#65533;P:B&#65533;N&#11150;9F2&#65533;&#65533;&#65533;n&#65533;&#65533;&#65533;l*>*&#65533;U&#433;?r&#65533;&#40015;m`&#65533;$+&#65533;&#65533;"IH &#65533;F1&#65533;1&#65533;jXC&#65533;`F1&#65533;Q&#65533;niOK&#65533;6&#1156;&#65533;&&#65533;)M&#65533;&#65533;&#65533;j&#65533;T&#65533;m&#65533;i&#65533;&#557;nw&#65533;&#65533;6IJ&#65533; &#65533;&#65533;&#65533;xW&#65533;&#65533;E+&#65533;b=I&#65533;,&#65533;&#65533;&#65533;&#65533;&#65533;&#65533;&#65533;aU&#698;h&#65533;&#65533;,&#65533;..*&#65533;]&#65533;&#65533;&#65533;&#65533;&#65533;;?&#65533;&#65533;CBAR:&#65533;&#65533;&#65533;J&#65533;AZ&#65533;&#65533;&#65533;@&#65533;&#65533;c&#65533;&#65533;&#65533;&#65533;&#1820; &#65533;&#65533;&#1346;Is&#65533;a1ga&#65533;&#65533;z9&#65533;!&#65533;kd&#65533;&#65533;&#65533;&#65533;&#65533;lH&#65533;&#65533;&#65533;;6&#65533;&#65533;&#65533;&#65533;&#65533;&#240;|n&#65533;4f,#&#65533;&#65533;&#65533;
&#65533;6&#65533;/[&#65533;Q&#65533;&#65533;o&#65533;&#65533;&#65533;&#65533;(V&#65533;&#65533;&#65533;|&#65533;IM&#65533;
S&#65533;e&#65533;X&#65533;&#65533; '&#829;&#65533;&#65533;%.	&#65533;!&#65533;&#65533;&#65533;6R&#65533;Q>T&#65533;w&#65533;&#65533;&#65533; &#65533;5&#65533;a`&#65533;b&#65533;&#65533;C&#65533;&#65533;(&#65533;`&#65533; 	&#65533;&#65533;*d&#65533;si&#65533;&#65533;0&#65533;&&#65533;&#65533;Oxl&#65533;&#65533; FP&#65533;&#65533;/&#65533;&#65533;&#65533;&#1540;&#65533;&#65533;&#65533;	|&#65533;&#65533;&#65533;,&#65533;',A&#65533;H4"&#65533; &#65533;gN&#65533;&#65533;T&#65533;&#161;&#65533;&#65533;&#65533;&#65533;p&#65533;`@!(
X&#65533; &#65533;@(&#65533; H)&#65533;&#65533;`5&#65533;A&#65533;j0&#65533;`&#1389;&#65533;&#65533;&#65533;&#65533;@5.X&#65533;	ZC^&#65533;&#65533;&#65533;&#65533;NP&#65533;&#65533;&#65533;&#65533;&#65533;VA&#65533;Q&#65533;&#65533;&#65533;+&#65533;x&#65533;&#65533;&#65533;&#65533;&#65533;QA&#65533;n&#65533;&#65533;!&#65533;&#65533;&#65533;t&#65533;<@q&#65533; W7&#65533;&#65533;&#65533;i &#65533; H`&#65533;|&#65533;gU&#65533;w4&#65533;&#65533;&#65533;&#65533;`&#65533;&#65533;&#65533;9&#65533;a&#65533;&#65533;&#65533;&#65533;&#65533;;&#184;94>(tl&#65533;&#65533;&#65533;+&#480;&#65533;&#65533;?&#65533;&#534;FI&#65533;&#148;&#65533;&#65533;&#65533;(}R&#65533;&#65533;&#65533;Wr&#65533;&#65533;&#65533;O&#65533;&#65533;&#65533;s&#65533;\&#65533;&#65533;p&#65533;Ac(&#65533;&#1376;F4&#65533;a&#65533;a&#65533;p&#65533;p&#65533;&#65533;&#65533;&#65533;&#65533;;,!n&#65533;&#65533;&mp}&#65533;m6r&#65533;&#65533;&#65533;&#65533;s]g/;&#65533;&#65533;&#65533;u&#65533;&#1029;&#65533;&#65533;E&#65533;d&#65533;&#65533;S&#65533;&#65533;&#65533;=89&#65533;&#65533;&#65533;Wz/&#65533;&#65533;}&#785;"[V&#65533;&#65533;&#65533;&#65533;e&#65533;&#65533;$K&#65533;&#65533;'&#65533;K&#65533;&#65533;&#65533;2H&#65533;&#65533;&#65533;+&#65533;k&#65533;&#65533;B#&#65533;:uk}&#65533;#&#65533;/&#65533;&#65533;`Md,&#65533;&#65533;:&#260;[n&#65533;&#65533;K&#65533;c9&#65533;&#65533;%g|&#65533;&#65533;D&#65533;~&#65533;&#65533;er&#65533;&#65533;&#1672;OH<x&#65533;L&#65533;r&#65533;W'=&#65533;/X%F/
Y/S&#65533;E0&#65533;$^T&#65533;&#65533;R&#65533;MGO&#65533;=&#65533;&#65533;k&#65533;&#65533;&#65533;&#65533;(RN&#65533;z&#65533;g&#65533;v&#65533;&#65533;&#65533;&#65533;&#65533;5&#65533;!&#65533;Q\&#65533;{PR`KpX 9&#65533;, JX&#65533;T OpD`CP;>&#65533;&#65533;G&#65533;@ &0MA&#65533;J@<@9&#65533;m	&#65533;&#65533;h&#65533; 
&#65533;&#65533;Oc&#65533;	`&#65533;	&#65533;&#65533;&#65533;&#65533;&#65533; i&#65533;&#65533;i&#65533;
&#65533;&#65533;	&#65533;&#65533;?c&#65533;P&#65533;&#65533;(&#65533;0 &#65533;&#65533;;&#65533;&#65533;U4&#65533;%P+&#65533;#`LEp- . =U&#65533;R,&#65533;d&#65533;n'&#65533;;&#65533;3m@&#65533;4&#65533;;`N/ &#65533;@skI0KC	&#864;&#65533; 
m@o p
2<`&#65533;[U&#65533; T&#65533;]uV&#65533;Q&#65533;&#65533; &#65533;&#65533;e&#65533;xg&#65533;&#65533;&#65533;?D&#65533;X&#65533;&#65533;X7'w&#65533;rDPf#&#65533;GL&#65533;32;&#65533;#>&#65533;&#65533;&#12944;eYE"Y&#65533;&#65533;E'&#65533;&#65533;&#65533;'Xa&#65533;P&#65533;@Z&#65533;P\V&#65533;@&#640;Q&#65533;$&#65533;&#65533;uj&#65533;Z&#65533;xB&#65533;U[&#65533;u[&#65533;5&#65533;dw&#65533;&#65533;&#65533;A&#65533;&#65533;&#65533;&#65533;&#1408;.&#65533;&#65533;&#65533;4\&#65533;0&#132;((2&#65533;&#65533;b&#65533;`)V`b&#65533;&#65533;b&#65533;bpz&#65533;2+&#65533;%]y/
&#65533;)B)&#65533;*y&#65533;&#65533;0&#65533;C^&#65533;%_&#65533;r)&#65533;&#65533;c&#65533;"&#65533;&#65533;&#65533;&#65533;&#65533;&#65533;*%Id&#65533;R+&#65533;&#466;&#65533;e_&#65533;R0&#658;1Y#&#65533; &#65533; &#65533;&#65533;XB&#65533;8I:&#65533;&#65533;&#65533;&#65533;&#65533;._&#65533;7&#65533;&#65533;&#65533;Ux&#65533;&#65533;&#65533;&#65533;*&#65533;c 9|9K&#65533;&#65533;y 0&#65533;}u^O6&#65533;~&#337;~&#65533;&#65533;;&#65533;.&#1941;0&#65533;Gy1SK&#65533;&#65533;&#65533;rG&#65533;>c~ly&#65533;e&#65533;W#3+#&#65533;P&#368;&#65533;`
&#65533;j ]@JPF&#65533;T N7&#65533;3%&#65533;I&#65533;Q@T NpF&#65533;H&#65533;&#65533;H@>&#65533;&#65533;4; &#65533;&#65533;H0&#65533;&#65533;.pZ 	
5
&#65533;&
&#65533;@	&#65533;0	&#65533;p	&#65533;P	&#65533; &#65533;&#65533;&#65533; 
&#65533;&#1603;&#65533;&#65533;[&#65533;V&#65533;&#65533;00&#65533;&#65533;'E*&#65533;@ %R&#65533;:. V&#65533;&#65533;&#65533;f&#65533;f&&#65533;&#65533;&#65533;T'`&#65533;&#65533;+&#65533;&#65533;&#65533;&#65533;m&#65533;&#65533;T&#65533;&#65533;:&#65533;&#65533;,`l&#65533;< @&#65533;:&#65533;&#65533;&#65533;V`&#65533;P
&#65533;0
&#65533;&#65533;	&#65533;&#65533;&#65533;0&#65533;&#65533;	~0i&#65533;H&#65533;0&#65533;&#65533;&#65533;xp&#307;<@UB(&#65533;<&#65533;a&#65533;&#65533; 4&#65533;&#65533;@&#65533;X'&#65533;&#65533;3&#65533;"GrW!\5w&#65533;&#65533;V!$&#133;&#65533;Y!&#65533;&#65533;&#65533;>0&#65533;q<&#65533;?:&#65533;&#65533;&#65533;@&#65533;8A&#65533;0@=&#65533;sPw~&#65533;X&#65533;R&#65533;&#65533;pB&#65533;B&#65533;&#65533;&#65533;&#65533;&#65533;&tZ)&#65533;BT&#65533;&#65533;4&#65533;BiZCaG&#65533;&&#65533;[&#65533; &#65533;&#65533;P&#65533;&#65533;&#65533;.yjv&#65533;`&#65533;&#1504;&#65533;&#65533;hu$w"wDF_&#65533;G`A]&#65533;B0&#65533;tGyG`{'Ek4G&#65533;&#65533;&#65533;x&#65533;&#65533;c%&#65533;&#65533;&#65533;&#65533;x&#65533;&#65533;&#65533;/[&#65533;Ed$X&#65533;w"
&#65533;"&#65533;R&#65533;XtF3zJ&#65533;P?F&#65533;&#65533;&#65533;q&#65533;&#65533;&#65533;&#65533;q'&#65533;&#65533;@&#65533;+LDJTt)SIc)&#65533;(5&#65533;D&#65533;Bd@9&#65533;	`&#65533;&#65533;D&#65533;eEve,&#65533;c&#65533;"&#65533;&#65533;&#65533;Qv##&#65533;&#65533;oU2&#65533;3&#65533;&#65533;(2v&#65533;&#65533;2&#65533;u9&#65533;"A>&#65533;zUL&#65533;0&#65533;&#65533;&#65533;
&#65533; 	&#65533;`g&#65533;NP&#65533;&#65533;&#65533;&#65533;1 10yFh&#65533;B`IB&#65533;H&#65533;&#65533;&#65533;J&#65533;3H&#65533;9p/&#65533;N&#65533;&#65533;&#65533;
&#65533;@
&#65533;0
&#65533;p	&#65533;&#65533;&#65533;&#65533;`	&#65533;P~@&#65533;&#65533;	&#65533;
&#65533;I
&#65533;
&#65533;@A&#65533;u&#65533;	&#65533;`S&#65533;\)&#65533;Q9&#65533;!&#65533;UR&#65533;&#65533;&#65533;VQ)&#65533;n8*&#65533;nl(&#65533;&#65533;&#1139;&#65533;b;T&#65533;f&#65533;t&#65533;&#65533;&#65533;K0&#65533;Q'0-0&#65533;&#65533;&#65533;@&#65533;&#65533;&#65533;	&#65533;&#65533;&#1456;&#65533;&#65533;&#65533;P&#65533;&#65533;&#65533;c , #JUW5VU&#65533;&#65533;&#65533;&#65533;0&#65533;&#65533;^&#65533;&#65533;&#65533;&#65533;&#65533;TrR&#65533;q3&#65533;&#65533;?&#1188;4&#65533;q&#65533;&#65533;&#65533;&#65533;&#65533;&#65533;&#65533;WQ&#65533;#U&#65533;&#65533;&#65533;&#65533;&#65533;&#65533;5&#65533;8g'ob&#65533;&#65533;@ &#65533;&#65533;3&#65533;6eZ&#65533;
&#65533;Z&#1579;Z&#65533;%&#65533;[e7&#65533;cW&#65533;&#65533;&#65533;&#65533;&#65533;u&#65533;&#65533;oB$~&#65533;w&#65533;"~&#65533;&#65533;,&#65533;&#1172;&#65533;J0&#65533;bG&#65533;R&#65533;&#65533;&#65533;F&#65533;&#65533;&#65533;&#65533;&#65533;&#65533;-&#65533;&#469;&#65533;;I&#65533;&#65533;,&#65533;&#65533;&#65533;^	&#65533;I&#65533;&#65533;JAK&y&#65533;c2&#65533;&#65533;2&#65533;12&#65533;?&#65533;&#65533;?&#65533;Wv&#65533;&#65533;&#65533;)&#65533;&#65533;&#65533;Ps&#65533;&#65533;AqL&#65533;b&#65533;&#65533;.9d &#65533;" &#65533;*&#65533;2cFl&#65533;ci2D&#65533;^&#65533;&#65533;18L&#65533;I&#65533;)&#65533;&#65533;&#65533;&#65533;&#65533;"&#65533;3#"&#65533;^&#65533;&#65533;&#65533;F8+&#65533;]&#65533;&#65533;r&#65533;&#65533;#6(&#65533;C>"&#65533;9ly&#65533;&#65533;d&#65533;z&#65533;&#65533;&#65533;d/GW&#65533;2&#65533;&#65533;:"&#1632;&#65533;&#65533;	&#65533;Pu&#65533;u jT&#65533;I@&#65533;;&#65533;@0J&#65533;I&#65533;&p#&#65533;G&#65533;&#65533;1hH &#65533;3&#65533;&#65533;&#65533;&#65533;&#65533;&#65533;6:-&#65533;Q&#65533;&#65533;&#65533;&#65533;F&#65533;&#65533;p
&#65533; 
&#65533; 
&#65533;&#65533;	&#65533;&#65533;&#65533;p	&#65533;`&#65533;&#65533;&#65533;Ek&#65533;&#65533;&#65533;7&#65533;&#65533;]&#65533;e&#65533;&#65533;&#65533;&#65533;
&#65533;&#65533;= p1&#65533;j* &#65533;6&#65533; &#65533;&#65533;m!X&#65533;&#65533;&#65533;&#1187;%p)&#65533;&#65533;&#1797;&#65533;&#1822;&#1878;&#65533;&#65533;'&#65533;u;&#65533;V&#65533;0P:D=&#65533;/P:&#65533;&#65533;`&#65533;&#65533;&#65533;w&#65533;p&#65533;0	&#65533;&#65533;&#65533;`&#65533;`&#65533;&#65533;&#65533;&#65533;P	x@0
Rg!g&#65533;P&#65533;&#65533;*&#65533;&#65533;(%` ]&#1600;&#65533;X&#65533;&#65533;?&#65533;&#65533;&#65533;<&#1700;&#65533;X.&#65533;&#65533;<&#65533;%&#483;3&#65533;&#65533;:=&#65533;W@?&#65533;Rj&#65533;d$C&#65533;sD}&#65533;C=&#1296;&#65533;X4&#65533;q&#65533;`&#65533;`&#65533;`q&#65533; &#1536;&#65533;`8W@&#65533;&#65533;@&#65533;&#65533;$6&#65533;u&#65533;h[q
Z&#65533;[&#65533;v&#1703;&#65533;&#65533;&#1575;cg[^G&#65533;or&#65533;&#65533;{&#65533;&#65533; &#65533;W)1}	1&#65533;&#65533;$|]&#65533;&#65533;mT&#65533;&#65533;&#65533;&#65533;+&#65533;&#65533;b&#65533;E&#65533;&#65533;&#65533;5&#65533;bO$&#65533;&#65533;&#65533;&#1509;&#65533;E&#65533;&#65533;r&#65533;&#65533;r&#65533;$&#65533;>&#65533;:L&#65533;&#65533;&#65533;&#65533;zc A~&#65533;E&#65533;!&#65533;&#65533;@-&#65533;&#65533;;&#65533;&#65533;x&#65533;\$&#65533;&#65533;z!&#65533;W&#1178;&#65533;&#65533;&#65533;!t&#65533;2&#65533;&#65533;2&#65533;&#65533;&#1778;&#65533;d(&#65533;"B<&#65533;5<c!&#65533;&#65533;&#65533;&#65533;&#65533;t&#65533;YX&#65533;
&#65533;&#65533;:c7&#65533;!|X&#65533;&#65533;&#65533;#&#65533;#Bb'&#65533;P&#65533;&#65533;{&#65533;&#65533;w&#65533;5V>9&#174;l&#65533;&#65533;Y&#65533;&#65533;XW0g7&#65533;&#65533;&#65533;p&#65533;p&#65533;&#65533;
JQ&#65533;X`e b&#65533;ufgD&#65533;&#604;sK/&#65533; *K&#1049;C&#65533;&#65533;KP@P;@ &#65533;&#65533;&#65533;V#6 &#40001;;&#65533;&#65533;d &#65533;&#65533;	&#65533;&#65533;	&#65533;
&#65533;&#65533;	2&#65533;&#65533;&#65533;6&#65533; 	`&#65533;O&#65533;`
&#65533;&#65533;
&#65533;&#65533;TP&#65533;&#65533;	&#65533;&#65533;
&#65533;PS&#65533;`~&#65533;&#65533;&#65533;U&#65533;&#65533;&#65533; &#65533;!&#65533;m(  &#65533;:R<h&#65533;"`V&#499;n&#65533;m&&#1031;'&#65533;&#65533;&#65533;;&#65533;V&#1030;&#65533;3@A&#65533;&#65533;0&#65533;0&#65533;&#65533;&#65533;P&#65533;&#65533;l &#65533; &#65533;&#65533;&#65533;&#65533;&#65533;p&#288;
&#65533; 4p` &#65533; &#65533;&#65533;8" ;Nh!j:&#65533;&#65533; &#65533;yu&#163;&#65533;&#1163;&#65533;Y@&#147;&#65533;&#65533;N&#65533;&#65533;&#3966;&#65533;&#65533;B&#65533;X&#65533;&#1739;&#65533;&#65533;&#65533;~b&#65533;d&#65533;s&#65533;&#65533;&#65533;&#65533;&#65533;n&#65533;&#1290;&#65533;&#65533;&#65533;&#65533;0&#65533;&#65533;&#65533;
&#65533;&#65533;&#65533;&#65533;&#65533;&#65533;K@o&#65533;DR&#65533;&#1406;'&#65533;&#65533;u&#65533;f&#65533;`&#65533;&#65533;&#65533;u&#65533;&#65533;&#65533;(&#65533;&#65533;[&#65533; w&#65533;&#65533;X17"&#65533;]c&#65533;}_&#65533;&#65533;)j&#65533;&#299;&#1169;&#65533;"&#65533;S)z&#65533;F&#65533;&#65533;c&#65533;&#65533;&#65533;f&#65533;&#65533;&#65533;&#65533;&#65533;0&#65533;&#65533;&#65533;&-&#65533;&#65533;,S&#65533;&#65533;&#65533;&#65533;_&#65533;&#65533;5?&#65533;&#1366;>&#65533;&#65533;&#65533;C&#65533;&#65533;W&#533;&#65533;)!&#65533;&#65533;&#65533;$s&#65533;&#65533;0&#65533;7(&#65533;&#65533;&#65533;&#65533;j(&#65533;d&#65533;4&#65533;&#65533;&#65533;r&#65533;8r3:&#65533;&#65533;H(g,&#65533;P&3J!3&#65533;U&#65533;&#65533;&#65533;a&#65533;~&#65533;C&#65533;&#65533;&#65533;&#65533;&#65533;x}C&#138;&#65533;r&#65533;&#65533;&#483;&#65533;&#65533;@\N&#65533;&#65533;&#65533;q&#65533; &#65533;D&#65533;>&#65533;&#65533;q&#65533;#&#65533;&#65533;&#65533;&#65533;3&#65533;&#65533;&#65533;?O&#65533;&#65533; &#65533;&#65533;	&#65533;&#65533;oU&#65533;JPc&#65533;j&#65533;V0I0C`Ip@ HP&#65533;7p&#65533;3&#65533;hgFPI0&#65533;*k&#65533;*k?`T&#65533;&#65533;&#65533;T&#65533;Q&#9967;<0T&#65533;x&#65533;&#65533; 
&#65533; O&#65533;&#65533;	&#65533;&#65533;	&#65533; z&#65533;&#65533;&#65533;O&#65533;&#65533;
&#65533;&#65533;
&#65533;&#65533;W &#65533;&#65533;	&#65533;v
&#65533;&#65533;	o #P&#65533;*&#65533;P=&#65533; &#65533;)&#65533;j&#65533;&#65533;&#65533;g&#65533; $ &#65533;&#65533;&#65533;&#65533;m&#1916;e&#1542;e&#65533;&#65533;&#65533;&#65533;&#65533;%&#65533;0 &#65533;o51&#65533;&#65533;P&#1504;+Q&#65533;3&#65533;&#65533;&#65533;&#65533;&#65533;	 &#65533;gM&#65533;J&#65533;&#1197;&#65533;K&#65533;&#65533;Z&#65533;&#65533;,1&#65533;@&#65533;&#65533;<&#65533;&#65533;&#1057;&#65533;&#65533;/^&#65533;&#65533;&#65533;&#65533;&#65533;6&#65533;|o&#65533;:u-&#1249;;w&#65533;s&#65533;&#521;W&#65533;\M&#65533;&#65533;&#405;#G&#65533;\&#65533;q8}5z&#65533;h&#65533;o&#65533;&#65533;&#65533;
4jR&#65533;I&#197;&#65533;&#65533;V&#65533;]&#65533;~&#65533;&#65533;MlX&#65533;M&#65533;Q't'&#65533;n&#1036;M+&#65533;&#65533;&#65533;r&#1810;&#65533;.&#65533;Nr&#65533;&#65533;&#65533;*.\Z&#65533;X&#65533;n=&#65533;&#65533;[&#65533;n&#65533;&#65533;m&#1270;&#65533;qdn&#65533;&#65533;]&#1430;-&#65533;&#730;&#65533;]&#65533;&#65533;9&#65533;h&#859;1s&#65533;&#65533;)&#65533;q;&#997;k&#65533;&#65533;&#65533;&#65533;w&#65533;&#1849;&#65533;g&#65533;&#1981;&#1851;&#65533;&#1379;<&#65533;<y&#65533;&#65533;&#1350;w&#65533;]&#65533;&#65533;&#729;?&#65533;&#65533;]&#65533;w&#491;&#65533;&#222;]&#65533;v&#65533;&#1337;c&#65533;w&#65533;v;v&#65533;&#1657;&#65533;6s&#65533;&#533;3&#65533;o&#65533;&#65533;&#65533;~&#65533;&#223;_&#65533;=&#65533;&#65533;&#65533;&#65533;&#65533;0@$0@&#65533;&#65533;/A&#65533;c&#65533;A&#65533;&#65533;&#65533;&#65533;&#65533;&#65533;&#65533;
ms&#65533;&#65533;&#65533;j&#65533;Cx&#65533;I&#65533;>$&#65533;8&#65533;C1&#65533;&#65533;&#65533;S&#30505;&#65533;A&#65533;&#65533;u&#65533;y&#604;r&#913;&#65533;6&#65533;4|&#65533;&#65533;&#65533;+&#65533;G!&#65533;cg&#65533;f&#65533;&#65533;.&#65533;b&#65533;&#65533;&#406;h\)&#661;f+H)&#65533;s&#65533;&#65533;&#65533;cn&#65533;&#65533;,r&#65533;&#65533;Z"S6&#65533;Q&#65533;4&#65533;$S&#65533; &#65533;[N&#65533;$2M&#65533;l*&#65533;&#65533;&#65533;M&#65533;n&#65533;*0&#65533;&#65533;"&#65533;$o&#65533;i&#65533;&#65533;&#265;&#65533;&#65533;&#65533;&#65533;&#65533;j&#65533;&#65533;&#65533;&#65533;b&#65533;&#65533;E&#65533;&#65533;YF\D$+&#65533;&#65533;&#65533;vH":&#65533;P#&#65533;&&#65533;`"x"&#65533;$&#65533;B&#65533;$~p&#65533;H&#65533;&#65533;	)&#65533;xb&#65533;!&#65533;@B&#65533;	!&#65533;&#65533;!&#65533;@&#65533;| "&#65533;x&#65533;A^&#65533;ax&#65533;p&#65533;A&&#65533;&#65533;H.&#65533;H(&#65533;d&#65533;K&#6350;<&#65533;DOBI%R
QC&#65533;809%&#65533;SJQ&#340;E&#560;!82&#65533;	6 &#65533;&#65533;
P&#65533;L&#65533;&#65533;N J &#65533;d>&#65533;&#65533;"&#65533;/*a&#65533;[ff&#65533;^h&#65533;&#65533;\&#65533;y&#65533;}&#65533;|&#65533;!d8&#65533;_&#65533;y'&#65533;&#65533;&#65533;&#65533;>x&#65533;&#65533;.&#65533;PCY&#65533;&#65533;&#65533;&#65533;F^aF\&#65533;@&#65533;&#65533;J&#65533;X^!&#65533;d(&#65533;&#65533;6&#65533;&#65533;\&#1177;gG&#65533;&#1553;k&#65533;&#65533;%g&#65533;$mL-&#65533;&#65533;&#65533;&#65533;&#307;Z&#872;&#65533;&#65533;&#65533;	&#65533;&#65533;&#65533;&#65533;&#65533;&#65533;&#65533;&#65533;1o6&#2044;1o3&#65533;*&#65533;&#65533;)&#65533;k&#65533;1F&#65533;&#65533;&#65533;
&#65533;f&#65533;&#65533;&#65533;1J'Lmjt&#65533;&#65533;T&#65533;J&#65533;&#65533;6&#65533;&#65533;&#65533;n&#65533;&#65533;&#65533;&#65533;D>&#65533;&#65533;B&#65533;&#65533;4&#65533;0&#65533;&#65533;&#65533;&#65533;&#65533;I's&#65533;t&#65533;&#65533;&#65533;&#60615;{&#65533;J4&#65533;&#1686;R&#65533;"&#65533;&#1809;6g&#65533;}&#65533;/&#65533;"&#1492;&#65533;&#65533;5&#65533;l2&#65533;&#65533;&#65533;b&#65533;&#65533;&#65533;'&#2012;&#65533;&#65533;&#65533;g&#65533;)P&#65533;&#65533;4P?&#65533;&#65533;M=&#65533;&#65533; 
&#327;BM&#65533;Gr&#65533;e&#65533;=&#65533;&#65533;&#65533;&#65533;&#253;&#65533;&#1025;&#65533;&#65533;&#65533;oT&#65533;&#65533;&#65533;&#65533;ibrK&#65533;C&#65533;&#1764;&#65533;"Nv(&#1568;F&#65533;&#65533;;&#1825;&#65533;c&#65533;5&#65533;&#65533;HNZIl&#65533;4%&#31535;G&#713;&#65533;&#420;&#65533;&#65533;&#650;&#65533;&#65533;&#65533;_&#65533;&#65533;a&#65533;&#65533;E&H&#65533;\&#65533;&&#65533;d^&#65533;&#65533;P(w&#65533;op&#1456;Fh&#65533;&#65533;&#65533;&#65533;}&#65533;&#65533;&#65533;&#415;
#&#65533;&#65533;=&#65533;&#65533;\&#65533;ce&#65533;X&#65533;j@&#65533;&#1720;&#65533;.g&#65533;`&#65533;&#65533;p&#65533; &#65533;&#65533;&#65533;E&#65533;&#65533;&#65533;&#65533;5|&#65533;	DX&#65533;v@&#65533;@B&#65533;&#65533;&#65533;&#65533;&#65533;H +&#65533;&#65533;&#65533;&#65533;$&#65533;&#65533;A&#65533;&#65533;~`JkM&#65533;&#65533;&#65533;&#65533;f &#65533; 58l@&#65533;&#65533;@:&#65533;&#65533;&#65533;@&#65533;:&#65533;!&#65533;hD$&#65533;9&#65533;!&#65533;&#65533;&#65533;%4&#65533;S&#65533;&#65533;`&#65533;B&#65533;&#1033;R&#65533;B&#65533;0&#65533;)F&#65533;&#65533;(&#65533;#&#65533; @|&#65533;b&#65533; 2&#65533;&#65533; d*8&#65533;B`2&#65533;` !&#65533;@&#65533;< &#65533;&#65533; !8(&#65533;H@&#65533;&#65533;&#65533;f'8AX`&#65533;`%(&#65533;&#65533;N&#65533;&#65533; =&#65533;&#65533;D&#65533;&#65533;<&#65533;&#65533;&#65533;&#859;&#435;&#65533;w&#65533;C&#856;&#65533;%&#65533;"&#65533;!c&#65533;B1&#65533;h&#65533;&#65533;d8&#65533;&#65533;&#65533;
T5$`&#65533;jp&#65533;x&#65533;h@&#65533;v&#65533;#KD&#65533;&#65533;&#65533;\&#65533;m.&#65533;kMG&#65533;FqIJ_X&#65533;&#65533;$&#65533;t5L&#65533;B&#65533;rx&#1131;&#65533;`&#65533;b&#65533;&#65533;&#65533;&#65533; F1&#65533;&#65533;&#65533;&#65533;lC0&#65533;85d&#65533;)&#65533;&#65533;&#65533;&y&#65533;K_&#65533;:&#65533;&#65533;)&#65533;1&#65533;&#65533;e0&#65533;&#65533;(&#65533;&#65533;&#65533;h&#65533;&#65533;&#964;&#437;&#65533;&#65533;c<&#65533;&#65533;&#65533;`*&#65533;	l&#65533;d&#65533;A,&#65533;u:t&#65533;&#1469;iIo&#65533;&#65533;&#65533;&#65533;+yi&#65533;RRM8&#65533;&#65533;<&#65533;/&#65533;&#221;kh&#65533;&#65533;&#65533;6^&#65533;.upH\&#65533;W?&&#65533;&#65533;&#65533;&#65533; &#65533;pD&#65533;&#65533;q8&#65533;&#65533;W&#65533;&#65533;&#1991;&#65533;8&#65533;p?&#65533;E&#65533;	&#65533;3_&#65533;&#65533;&#194;&#1209;m&#65533;c&#65533;&#65533;&#65533;8&#65533;x&#65533;&#65533;&#65533;cg&#65533;&#65533;&#2011;&#65533;&#65533;&#65533;&u&#65533;&#65533; &#65533;m&#65533;&#1534;&#65533;&#1926;&#65533;%fI&#65533;&#65533;&#65533;'&#65533;v^4&#7579;&#65533;&#65533;&#65533;Y&#65533;Q&#65533;&#65533;&#65533;&#65533;X&#65533;&#65533;&#65533;&#65533;Fd&#65533;aiD&#65533;&#65533;qc8&#65533;(;&#65533;2&#1728;&#65533;5&#65533;&#65533;a&#65533;&#65533;&#1216;F2&#65533;&#65533;&#65533;&#65533;&#65533;&#65533;&#65533;t&#65533;&#65533;&#65533;&#65533;h9(&#65533;&#65533;&#65533;6&#65533;&#65533;S@&#65533;&#65533;&#65533;&#65533;&#65533;&#65533;VdE&#65533;`&#65533;AxB&#65533;&#65533;`&#65533;[2Z&#1083;4&#65533;|P&#65533;I&#65533; ;&#65533;&#65533;Km&#65533;&#65533;&#1536;&#65533;&#1817;&#65533;&#65533;p&#65533;.&#65533;&#65533;u&#65533; &#65533; &#65533;-&#65533;A&#65533;&#65533;(H&#65533;	=(&#65533;	rh(F&#65533;P&#65533;&#65533;&#65533;&#65533;&#65533;(&#1040;&#65533;(T@ ,0&#65533;T&#65533;&#65533;&#65533;AW&#65533;&#65533;b/&#65533;&#65533;!&#65533; .&#65533;&#65533;\@&#65533;!&#65533;&#65533;EI&#65533;&#65533;&#65533;@&#65533;-A
T`&#65533;&#65533; %0&#65533;
P@&#65533;&#65533;&#65533;&#65533;e&#65533;&#65533;VL&#1750;Tp&#65533;&#65533;Pk&#65533;&#65533;&#65533;&#65533;u&#65533;G&#65533;X&#65533;&&#65533;p&l&#65533;N&#65533;&#65533;Z&#65533;&#65533;QD&#65533;&#65533;p&#65533;p&#65533;&#65533;&#65533;@d/pfV&#65533;&#65533;t`
&#65533;&#65533;&#65533;;&#65533;\&#65533;'&#65533;&#65533;1&#65533;A&#65533;&#65533;&;&#65533;&#65533;A&#65533;&#65533;RRS&#65533; &#65533;&#65533;/p&#65533;&#65533;&#65533;&#65533;&#680;&#65533;T&#65533;wc!l&#65533;9&#65533;&#274;e&#65533;;o&#65533;9&#65533;&#65533;&#65533;a&#65533;#$6|"eP&#65533;&#65533;h&#65533;&#65533;bB8&#65533;&#65533;rGaR&#65533;&#1211;=	&#65533;W&#65533;2dX&#65533;&#65533;&#65533;V&#65533;&#65533;&#65533;&#65533;k]&#764;&#65533;]&#65533;&#65533;K&#13186;&#65533;t|I&#65533;WH&#65533;&#65533;P&#65533;;\Qx&#65533;&#65533;!&#65533;d&#65533;G{&#65533;&#65533;&#65533;t>&#65533;_7&#65533;s&#65533;1\w&#65533;&#65533;&#65533;&#65533;v^&#65533;&#65533;Pvb&#65533;&#65533;&#65533;&#65533;&#65533;J&#65533;n&#65533;&#65533;&#65533;&#65533;&#65533;}	&#65533;&#65533;8&#65533;&#206;' =$d&#65533;	b&#65533;&#65533;@l&#65533;&#65533;&#65533;|&#65533;&#65533;&#65533;&#65533;3&#1332;&#65533;&#65533;&#65533;	&#65533;~&#65533;&#65533;&#65533;&#65533;&#65533;&#65533;&#65533;&#65533;i&#65533;&#65533;&#65533;&#65533;&#65533;kE&#65533;&#65533;<&#65533;&#65533;&#65533;&#65533;IL&#65533;7&#65533;&#65533;&#65533;&#1574;#m&#65533;&#65533;&#65533;n%&#65533;&#65533;&#65533;&#65533;&#65533;w&#65533;x#h b&#65533;&#65533;&#23110;g@&#65533;f&#65533;&#576;&#65533;&#1009;#)&#65533;,s;n&#65533;]`&#65533;Q&#65533;&#65533;M`A&#65533;:X&#65533;.&#65533;&#65533;%&#65533;&#65533;H&#65533;&#65533;q&#65533;|&#65533;+3(/&#65533;#H%(&#65533;!8&#65533;E4&#65533;"&#65533;&#65533; 8&#65533;&H&#65533;!H&#65533;cI&#65533;e&#65533;3gQ&#65533;#&#65533;j &#65533;L&#65533;&#65533;&#65533;p&#65533;&#65533;&#1601;x&#65533;h&#65533;Y#&#65533;&#65533;1X&#65533;,H"&#65533;>&#65533;&#65533;qJP@&#65533;30&#65533;,`]#&#65533;Q&#65533;@TXX(=&#65533;b&#65533;cK6
&#65533;&#65533;&#65533;&#65533;&#65533;&#65533;m&#787353;&#65533;&#65533;Q&#65533;8&#65533;&#1088;&#65533; `&#65533;u&#65533;vC&#65533;t[&#65533;X)vK&#65533;wk&#65533;w;&#65533;&#65533;r#&#65533;&#65533;&#65533;&#65533; &#65533;&#65533;Jp&#65533;&#65533;&#65533;9$&#65533;'!&#65533;s&#65533;&#65533;Z&#65533;&#65533;?&#65533;Cx&#65533;!X: >&#65533;&#65533;B`&#65533;gX&#65533;XP0&#65533;&#65533; 8&#65533;&#65533; *"xAH&#65533;t&#65533;&#65533;&#65533;&#65533;&#65533;p&#65533;&#65533;;&#65533;3&#65533;&#65533;&#65533;&#610;&#65533;
&#65533;&#65533;=&#65533;q&#65533;&#65533;&#65533;&#65533;B&#65533;&#65533;&#65533;&#272;&#498;0,&#65533;
&#65533;&#65533;&#65533;&#1113;&#65533;o&#65533;1&#65533;&#65533;m&#65533;&#65533;k&#33204;&#65533;i&#65533;&#65533;m&#65533;&#65533;&#65533;&#65533;&#65533;&#65533;&#211;&#65533;&#65533;5J&#65533;&#65533;H&#65533;q&#65533;&#65533;&#1069;&#1234;&#65533;&#872;&#65533;&#1514;;&#65533;r&#65533;7&#65533;;&#65533;@&#65533;{T&#65533;&#65533;	.{&#65533;&#65533;&#591;&#65533;&#65533;&#5664;&#65533;&#65533;&#65533;z&#65533;&#65533;y&#65533;&#65533;?&#65533; &#65533;&#65533;&#65533;1&#65533;&#65533;Li=&#65533;&#65533;&#65533;&#65533;&#206754;&#65533;&#65533;&#65533;&#65533;&#65533;@&#65533;
D&#65533;&#65533;*&#65533;A&#65533;
S&#65533;;0b&#65533;&#65533;&#65533;&#65533;&#65533;J &#65533;>&#65533; &#65533;&#65533;&#65533;l<&#65533;I[>&#65533;D&#65533;&#65533;&#1776;&#65533;{&#65533;&#65533;&#65533;&#65533;&#65533;&#65533;K&#65533;&#1712;&#65533;!&#65533;&#65533;L&#65533;`>&#65533; "&#65533;	A?&#65533;&#65533;&#65533;&#65533;&#65533;&#65533;&#65533;+G1&#65533;&#65533;&#1737;&#65533;&#65533;+&#65533;|&#65533;&#65533;&#65533;&#65533;m&#65533;`&#65533;bPfxj&#65533;&#65533;d@&#65533;e&#65533;&#65533;&#65533;&#621;&#65533;&#65533;Y&#65533;&#65533;&#1158;g&#65533;&#65533;U&#65533;&#65533;B&#65533;;&#65533;3&#65533;(X"&#1537;X&#65533;&#65533;I&#65533;&#65533;&#180;@-&#65533;0&#65533;)(C$H&#65533;'<%0T&#65533;&#65533;!&#65533;&#65533; &#65533;	 &#65533; h#&#65533;4&#65533;&#65533;&#65533;"(SJ&&#790;&#65533;(t&#65533;bz&&#65533;&#65533;p&#65533;&#65533;?&#65533;B&#65533;&#65533;&#65533;&#65533;L;&#65533;&K9&#65533;5&#65533;&#65533;6&#65533;&#65533;'h&#65533;NP&#65533;RQ&#65533;&#65533;UhR02&#65533;&#65533;&#65533;X &#65533;&#65533;@D
0D&#65533; Q&#65533;J&#65533;b+&#65533;p(J&#65533; &#65533;7&#65533;&#65533;&#65533;1&#65533;O&#65533;(x&#65533;x;&#65533;zQx&#65533;&#65533;i&#1622;hG&#65533;qx&#65533;9&#65533;|=&#65533;&#65533;	u&#65533;t&#65533;Y8Y&#65533;&#65533;<&#65533;??&#65533;&#65533;7nPo M&#65533;,&#65533;&#65533;0(&#65533;7 ,}Y &#65533;&#65533;F&#65533;&#65533;&#65533;&#65533;&#396;&#65533;#&#65533;
&#65533;0&#65533;;&#65533;0R&#65533;/&#1698;&#1665;&#65533;K&#65533;&#65533;&#65533;
&#361;&#65533;&#65533;&#65533;&#65533;&#65533;rT&#65533;&#65533;+&#65533;&#65533;&#65533;&#65533;kx&#65533;&#65533;&#65533;l@&#65533;&#65533;&#65533;&#65533;j&#65533;&#65533;l &#65533;&#65533;&#65533;1;&#65533;&#65533;&#65533;?&#65533;&#65533;&#65533;<&#65533;&#65533;T&#65533;+&#65533;&#65533;&#65533;&#65533;H&#65533;&#65533;&#65533;&#1658;8&#65533;;&#1208;&#65533;&#13388;&#65533;&#2931;@I$js &#65533;,&#65533;&#65533;&#65533;&#65533;9K&#65533;+>&#65533;<&#65533;&#65533;&#65533;&#651;&#65533;&#65533;t"!	8&#65533;x&#65533;4&#65533;BM&#65533;T-&#65533;VET&#65533;H;&#65533;,&#65533;&#65533;`&#65533;&#65533;CI&#65533;Q&#65533;&#65533;*&#65533;&#65533;&#65533;0	r&#65533;&#65533;&#65533;&#65533;&#65533;H &#65533;&#65533;&#65533;&#65533; &#65533;&#65533; &#65533;&#65533;&#65533;&#65533;&#65533;&#65533;&#65533;&#65533;|&#65533;Y&#65533;9&#65533;x&#65533;&#65533;&#65533;&#65533;&#712;|-&#65533;&#1278;"V&#65533;(&#65533;&#65533;`!&#65533;&#65533;&#65533;&#65533;g&#65533;&#65533;n&#65533;&#65533;&#65533; G9&#65533;c	&#65533;&#65533;&#65533;&#65533; 2&#65533;xU&#65533;&#65533;&#65533;&#65533;lH^&#65533;&#65533;Z&#65533;d2d&#65533;&#65533;d&#547;n&#65533;-&#65533;&#65533;|&#65533;o8&#65533;X`&#65533;; &#65533;( &#65533;  &#65533;U&#65533;&#65533;p&#65533;&#65533;6&#65533;&#65533;Q&#65533;&#65533;#&#65533;&#65533;-&#65533;.x&#65533;"@&#65533;%X&#65533;&#65533;"P&#65533;I&#65533;&#65533;[&#65533;&#65533;&#65533; &#65533;&8&#65533;%H&#65533;&#65533;&#65533;o&#65533;% &#65533;&#65533;&#65533;&#65533;&#65533;&#65533;&#65533;4&#65533;&#65533;&#65533;&#65533;&#65533;&#65533;3&#65533;Q&#65533;n&#65533;0\6&#65533;D&#65533;20I&#1540;P('02 R`&#65533;R^&#65533;5S@PP&#65533;50&#65533;&#65533;x&#65533;H &#65533;&#65533;&#65533;	 &#65533;h&#65533;&#65533;5(r3X&#65533;&#65533;&#65533;n&#65533;6Es[(&#65533;^&#65533;-&#65533;v&#65533;&#1099;&#65533;j&#65533;&#65533;&#65533;&#65533;&#65533;A&#65533;&#65533;&#65533;CQ&#65533; &#65533;&#65533;&#65533;&#65533;&#65533;M&#65533;da&#65533;T&#65533;&h&#65533;&#65533;k&#65533;&#65533;&#65533;Vp&#65533;&#65533;&#65533;&#1026;A&#65533;hxh&#65533;&#65533;oP&#65533;&#65533;&#65533;&#65533;&#65533;&#65533;&#65533;*&#65533;9;y&#65533;&#65533;(U&#65533;&#65533;`&#65533;9J&#65533;IUt&#65533; &#65533;&#65533;&#65533;-&#65533;1&#65533;|&#65533;`u=TM&#65533;q&#65533;2i&#65533;&#65533;&#65533;Tj&#65533;&#65533;q&#65533;&#65533;&#51362;ReY&#65533;*&#65533;^&#487;&#49888;&#65533;H&#65533;&#65533;?&#65533;&#780;A"$k&#65533;;&#65533;z&#65533;&#1610;#&#1216;&#65533;&#65533;&#65533;&#65533;&#65533;K&#65533;t &#65533;aU&#65533;b&#65533;&#65533;;V&#65533;&#65533;&#65533; j&#65533;&#65533; &#65533;Z&#65533;0&#65533;&#65533;&#65533;/9&#65533;&#65533;T&#65533;#&#65533;Fi&#1383;@&#65533;&#65533;q&#65533;Hu&#65533;v&#51944;&#65533;18&#65533;&#65533;X&#65533;&#65533; &#65533;J&#65533;jI&#65533;&#65533;&#65533;b&#65533;&#65533;&#65533;&#65533;$&#65533;j/&#65533;p&#65533;&#65533;&#65533;&#65533;&#65533;&#65533;[&#65533;t&#65533;uP/&#65533;&#65533;&#65533;&#65533;d&#65533;R&#65533;j&#65533;&#65533;O&#65533;c&#65533;%0B&#65533;b&#65533;&#65533;
Z&#65533;B&#65533;&#65533;/:&#65533;&#65533;&#65533; &#65533;&#65533;&#65533;l&#65533;&#65533;&#65533;?&#65533;&#65533;&#65533;&#65533;h&#65533;&#65533;2jP`&#65533;Z&#65533;&#65533;aXhX&#65533;a@&#65533;i&#65533;&#65533;h{Hnp^xN&#65533;&#65533;-&#65533;h&#65533; &#65533;&#65533;J(&#65533;&#65533;xH)&#65533;#&#65533;&#65533;-&#65533;&#65533;-&#65533;&(&#65533;%x&#65533;!&#65533;&#65533; &#65533;4$&#65533;i&#65533;&#65533;&#65533;&#65533; &#1749;[&#65533;&#65533;&#65533;&#65533;,&#65533;&#65533;?&#726;&#65533;&#65533;JZE&#65533;&#65533;&#65533;&#65533;&#65533;&#65533;&#373;&#65533;&#65533;4&#65533;&#65533;&#65533;&#65533;&#65533; &#65533; `&#65533;#&#65533;=H&#65533;E&#65533;&#65533;/&#65533;I&#65533;SPPi%&#65533;YK&#65533;5&#65533;p ` &#65533;y A&#256;
&#65533;&#1866; &#65533;&#65533;)(&#65533;Q&#65533;*&#65533;l&#65533;6z{Q&#65533;&#65533;M&#65533; 7&#65533;g&#65533;b&#65533;$&#65533;&#65533;&#65533;X@&#65533;&#65533;l`&#65533;3&#65533;&#65533;S&#1376;&#65533;&#65533;&#1665;"1&#65533;&#65533;(&#65533;&#65533;&#65533;h&#65533;&#65533;m vx&#65533;n@&#65533;?&#65533;@&#1028;]&#65533;22&#65533;&#65533;3Y&#65533;m&#65533;&#65533;N/&#65533;&#65533;&#65533;&#65533;.&#65533;n+&#65533;C&#65533;&#65533;Q&#914;
&#65533;[&#65533;&#65533;&#65533;l&#1058;&#65533;%Q&#65533;&#65533;,s8a&#65533;&#65533;l&#65533;&#895;&#65533;m&#65533;h&#65533;&#65533;&#65533;&#65533;&#65533;a&#65533;&#65533;&#65533;,&#65533;&#339;.&#65533;&#65533;&#65533;&#65533;&#881;&#65533;2m(2&#65533;S&#65533;&#65533;,&#65533;&#65533;&#65533;&#65533;@&#65533;&#65533;&#65533;`&#65533;&#65533;y&#65533;&#65533;&#65533;&#65533;&#65533;&#65533;&#65533;`&#65533;MV&#65533;b&#65533;&#65533;,&#65533;&#65533;&#65533;x&#65533;S<&#65533;<mu&#560;&#65533;V&#65533;&#65533;+E&#65533;c&#65533;&#65533;9&#65533;&#65533;&#65533;&#65533;&#65533;&#65533;&#65533;&#65533;&#65533;&#65533;&#210;.v&#65533;w&#65533;&#65533; &#65533;2e&#65533;&#65533;;&#65533;&#65533;X1
&#65533;&#65533;W&#65533;&#65533;&#65533;>&#928;&#65533;&#65533;oq[r&#65533;&#65533;&#65533;&#65533;&#65533;&#65533;M&#65533;&#65533;&#65533;&#65533;&#65533;&#65533;&#65533;&#65533;w&#1889;2&#65533;&#65533;0.&#65533;&#65533;&#607;&#65533;&#65533;&#65533;g&#65533;&#65533;&#65533;&#65533;&#65533;&#65533;&#65533;&#65533;	s&#65533;&#65533;p&#65533;&#65533;&#65533;K&#65533;jhf&#65533;&#65533;&#65533;lX[`V&#65533;&#65533;a0Mf@&#65533;h&#65533;#&#65533;&#65533;&#65533;)&#65533;p&#65533;e`&#65533;J&#65533;7&#65533;&#65533;!&#65533;X)&#65533;&#65533;Q&#65533;&#65533;&#65533;&#65533;(&#65533;&#65533;&#65533;@&#65533;* 0&#65533;&#65533;+&#65533;&#65533;W!&#65533;%@B&#65533;&#65533;&#65533;?%8&#65533;&#65533;&#65533;&#186;&#65533;&#65533;&#65533;&#65533;&#65533;&#65533;=&#65533;Ih&#65533;v.*&#65533;&#65533;?&#65533;i&#65533;s&#65533;&#257;&#65533;G&#65533;&#65533;,h&#65533;V*L&#65533;&#65533;O&#65533;&#65533;P&#65533;&#65533;:&#772;A&#65533;x&#65533;8 x 	&#65533;&#1024;B	&#65533;&#65533; &#65533;&#65533;&#65533;j&#65533;!&#65533;&#65533;&#65533;7.G&#1935;7Gu#]&#65533;&#65533;8&#65533;kq6pnXu&#65533;&#65533;&#65533;k&#65533;&#65533;;&#65533;A&#65533;a&#65533;s&#65533;&#65533;NX&#65533;K&#65533;t(v&#65533;nh~e&#65533;&#65533;&#65533;<&#65533;k&#65533;&#65533;~bX2&#65533;u&#65533;w&#65533;&#65533;'&#65533;&#65533;&#65533;=&#65533;4&#65533;&#65533;1U&#65533;A&#65533;J&#1954;&#65533;v|?&#65533;i&#65533;d&#65533;&#1628;&#65533;qH&#65533;&#65533;dhp&#65533;&#65533;Km&#65533;&Z&#65533;C&#577;&#65533;	&#65533;&#65533;5J&#65533;G&#65533;&#65533;m&#65533;&#576;&#65533;&#65533;&#65533;&#65533;4y&#65533;U&#65533;&#65533;&#713;&#65533;&#65533;&#65533;&#65533;dG^!&#65533;L
2>J&#65533;&#65533;&#65533;&#65533;&#65533;&#1249;&#65533;&#65533;&#65533;;&#65533;w&#65533;&#65533;&#414;&#65533;&#65533;&#65533;2T&#65533;&#65533;9EQ6n&#65533;&#65533;-^J&#65533;SU&#65533;&#65533;l&#65533;&#65533;&#65533;&#65533;!&#65533;'&#65533;&#65533;C&#65533;&#65533;e&#65533;g`BK&#65533;&#47031;<{&#65533;&#65533;I&#65533;&#65533;!L&#65533;&#65533;q&#65533;s(1&#65533;&#65533;L&#65533;&#65533;&#65533;&#65533;&#65533;&&#65533;&#65533;&#602;D&#65533;&#65533;c&#65533;	&#65533;b&#65533;&#718;&#65533;&#65533;&#65533;&#65533;rH&#1403;&#65533;&#65533;y?1a	&#65533;&#65533;&#65533;7&#1378;$&#65533;&#65533;&#10470;&#65533;x&#65533;&#65533;&#65533;&#65533;x#k&#65533;fH&#65533;&#65533;t&#65533;gpc&#65533;T&#65533;&#65533;L&#65533;V&#1029;^&#65533;]&#65533;e&#65533;m&#65533;&#65533;&#65533;KU&#65533;&#65533;;) &#65533; 	J&#65533;y+(Fd(&#65533;&#65533;Q@&#65533;&#65533;p&#65533;,/&#65533;&#65533;)&#65533;&#65533;&&#65533;%X{&#65533;#8&#65533; &#65533;&#65533; &#65533;&#65533;&#65533;&#65533;&#65533; 8"&#65533;&#65533;&#65533;~&#65533;&#65533;&#65533;&#65533;&#65533;&#65533;4&#65533;&#65533;&#65533;&#65533;&#65533;&#65533;&#65533;xO&#65533;9t&#65533;&#65533;&#65533;&#65533;&#65533;&#65533;<|&#65533;&#65533;1&#65533;>&#65533;PR&#65533;&#65533;5&#65533;:e&#65533;&#65533;&#65533;S&#65533;P&#65533;B&#65533;&#65533;dG
&#65533;$X&#65533;&#65533;&#65533;4`&#65533;&#65533;&#65533;&#65533;&#65533;@&#65533; !bg&#928; >p&#65533;&#65533;&#65533;D&#65533;!&#65533;&#65533;0&#65533;"&#65533;	&#65533;PO@!ES)X&#65533;&#65533;&#65533;C1&#65533;xz&#65533;.9qj&#341;K;&#65533;&#65533;&#65533;&#65533;m&#65533;&#1125;k&#65533;&#65533;9su&#729;K&#65533;&#65533;/8Uv4];&#65533;N&#65533;:v&#65533;&#65533;&#65533;&#65533;&#65533;&#65533;:u&#65533;&#65533;!&#65533;|6e&#65533;%&#65533;&#65533;&#65533;&#65533;&#65533;_&#1051;&#65533;v&#65533;l&#65533;4&#65533;&#65533;&#65533;&#1057;&#204;&#65533;&#65533;&#65533;s&#65533;&#65533;&#65533;&#65533;&#727;6&#1979;xY&#65533;f&#65533;&#65533;&#65533;s&#65533;&#65533;&#65533;&#65533;]&#65533;v]&#65533;&#1954;)S&#65533;F&#65533;Zr&#65533;&#65533;q&#65533;&#65533;,4p&#65533;&#65533;&#65533;&#1421;y&#65533;q&#65533;&#65533;n&#65533;&#65533;&#65533;&#65533;&#65533;I/'~|&#65533;o&#1982;&#65533;&#65533;&#65533;&#859;&#65533;n&#65533;&#65533;&#999;_&#65533;|&#65533;&#65533;7&#65533;E&#65533;9&#65533;&#65533;#8&#65533;&#65533;S&#65533;&#65533;#&#65533;<&#65533;&#65533;#&#963;&#691;!&#65533;&#65533;&#65533;&#65533;;&#65533;&#65533;&#65533;X&#65533;%zb<&#65533;&#65533;<&#65533;&#65533;b&#65533;*&#65533;&#65533;b;w&#65533;&#1250;<"&#65533;&#65533;&#13195;&#65533;&#65533;Ni&#65533;&#65533;^&#65533;$H&#65533;[&#65533; &#65533;W\w59&#65533;Z&#62327;V&#65533;HF&#65533; k~&#65533;&#65533;#&#65533;\&#65533;&#972;;&#65533;&#65533;&#65533;&#65533;&#65533;b&#65533;i&#65533;&#65533;&&#65533;!&#65533;&#65533;&#65533;<&#65533;9&#967;&#65533;|v&#65533;b&#65533;9c&#65533;&#65533;&#65533;3&#65533;&#65533;&#65533;&#65533;7ew&#65533;x&#65533;&#57400;&#65533;&#65533;0&#65533;(&#65533;&#65533;&#65533;&#65533;&#65533;x&#65533;#&#65533;n8=&#65533;v&#65533;&#65533;&#65533;&#65533;"&#65533;&#65533;&#65533;;wF&#65533;f&#65533;&#65533;&#65533;ls&#65533;&#65533;&#65533;&#65533;&#65533;*&#65533;l&#65533;!&#65533;8N&#65533;'N8&#65533;p&#65533;6&#65533;h&#65533;&#65533;6&#65533;&#65533; &#65533;&#65533;h&#65533;M6&#65533;TC&#65533;3&#65533;&#65533;b-&#65533;&#1442;J%&#65533;&#65533;&#1095;$&#65533;&#65533;&#65533;&#65533;#&#65533;&#65533;"2&#65533;Pc&#65533;-&#65533;02F>&#65533;&#65533;&#65533;
/&#65533;&#65533;!&#65533;&#65533;4q T&#65533;"&#65533;&#65533;
8&#65533;&#65533;\`!EO&#65533;@8l&#65533;&#65533;!TC!P&#65533;&#65533;9D|&#65533;<&#65533;@&#65533;;&#65533;@&#65533;:<&#65533;B&#65533;p/&#65533;&#65533;B8&#65533;P&#65533;;&#65533;P&#65533;6&#65533;&#65533;&#65533;A&#65533;0<&#65533;-&#65533;&#65533;/%4&#65533;C&#65533;l&#65533;&#65533;%&#65533;p&#1161;'&#65533;&#65533;&#65533;'&#65533;HbF#D&#65533; <&#65533;&#65533;P@l&#65533; PC&#65533;&#65533;oPX&#65533;&#65533;&#65533;&#65533;&#65533;&#65533;[&#65533;&#65533;wD$&#65533;&#65533;&#65533;R&#65533;&#65533;&#65533;B
$&#65533; 3&#65533;1&#304;&#65533;%&#1300;&#65533;&#65533;Z&#65533;K&#65533;&#65533;&#65533;&#65533;&#65533;&#1517;q&#65533;d:&#65533;&#546;G$&#65533;pC&#65533;v|&#65533;&#65533;&#65533;l&#65533;&#65533;3&#65533;l~&#65533;*k&#65533;e&#65533;f&#65533;&#65533;{p&#65533;&#65533;;&#65533;)&#65533; &#65533;&#65533;&#65533;&#65533;&#65533;K7&#65533;]&#65533;&#965;&#65533;-&#65533;&#65533;&#65533;&#65533;&#65533;M2&#65533;H&#65533;&#65533;7&#65533;&#65533;6&#65533; &#1228;5&#65533;X&#65533;&#65533;{&#65533;Y9&#65533;&#65533;h}&#65533;_&#65533;&#65533;&#65533;&#65533;%9&#53459;&#65533;&#65533;&#65533;8`&#65533;&#65533;&#65533;&#65533;&#65533;&#65533;'&#65533;$f5&#65533;&#65533;&#1283;&#65533;1&#65533;z(&#65533;Sq&#65533;&#65533;$&#65533;/=Go&#65533;<&#532;&#65533;e&#65533;L9&#65533; &#65533;&#65533;&#65533;HT&#65533;QTS&#65533;&#65533;&#1545;&#65533;p&#1386;&#65533;T&#65533;&#1797;55&#65533;M{+&#65533;&#65533;&#65533;H&#65533;&#65533;Mg&#65533;&#65533;'&#65533;Qzr&#65533;&#65533;z&#280;4&#65533;&#65533;K*|"&#65533;4'PA1&#65533;&#65533;&#65533;&#1748;B3mP&#65533;.&#65533;&#65533;8t&#65533;r&#65533;cK&#65533;&#65533;&#65533;b.&#65533;#,:&#65533;R&#65533;j#;8&#65533;&#65533;&#65533;&#1137;vrL&#804;&#65533;&#65533;=&#65533;QTL&#65533;-&#65533;&#65533;&#65533;d&#65533;K-&#65533;&#65533;Yx&#65533;&#65533;U&#65533;F8&#65533;i&#65533;Z&#1529;[&#65533;j&#890;F&#65533;&#65533;ajTcX&#65533;&#65533;&#65533;7&#65533;(_&#65533;&#65533;pF1&#65533;&#65533;^&#65533;&#65533;&#65533; &#65533;"&#65533;7&#65533;&#65533;l(&#65533;
A	R&#65533;b&#65533;&#65533;&#65533;&#65533;&#65533;&#65533;&#65533;'NAA1C0&#65533; &#65533;&#65533;&#65533;&#65533;&#65533;&#65533;&#65533;&#65533;'0&#65533;&#65533;&#65533;,l!U&#65533;&#65533;&#65533;&#65533;&#65533;@b)&#65533;9w`&#65533;&#65533;&#65533;&#65533;&#65533;&#65533;&#65533;@&#65533;&#65533;?&#65533;lp&#65533; 6&#65533;\&#65533;&#65533;a>&#1025;b&#65533;&#1792;&#65533;&#65533;&#1793;&#65533;&#65533;NDb&#1383;h$&#65533;'A&#65533; &#65533;M&#65533;B&#65533;&#65533;D'R
&#65533;O&#65533;T[&#65533;A  64&#65533;&#65533;f&#65533; >&#65533;
&#548;:y&BP&#1835;J&#65533;@6&#65533;6&#65533;`p&#65533;2UN@&#65533;&#65533; BU&#65533;X@&#65533;&#65533;oP(D0&#65533;b)M&#65533;J&#65533;a&#65533;x.G&#65533;&#65533;&#65533;&#65533;&#65533;80qM&#65533;0:&#65533;]t&#65533;&#65533;4oU{&#65533;d&#65533;&#41497;&#65533;&#65533;&#65533;5z&#65533;a&#65533;c&#65533;&#1832;&#65533;.l&#65533;&#65533;a&#1651;&#65533;&#65533;&#65533;e.VbOt&#1810;C&#65533;&#65533;J&#65533;&#65533;&#65533;y&#9357;f8&#65533;&#65533;&#65533;&#65533;&#1024;&#65533;!f0C&#1864;&#65533;&#65533;&#65533;&#65533;&#65533;&#1024;&#65533;#&#65533;b&#65533;Jk},]&#65533;1&#65533;&#65533;L)&#65533;Qb&#65533; m;\&#556;&#65533;k&#834;&#65533;&#65533;w8p&#65533;&#65533;&#65533;&#65533;&#65533;&#65533;nhD;&#65533; w&#65533;+^&#65533;3&#65533;h&#1096;&#65533;K"M&#65533;K&#65533;x&#65533;_Y&#65533;&#1517;8&#65533;&#65533;L"&#65533;SX&#65533;&#65533;&#65533;Ic%&#65533;tN&#65533;&#65533; &H&#65533;gJ&#65533;&#65533;B&#65533;IF&#65533;-&#65533; &#65533;&#65533;&#65533;I&#65533;1&#65533;#wG&#1294;&#588;:&#65533;8L/&#65533;&#65533;f&#65533;1:&#65533;&#65533;&#65533;D&#65533;?&#65533;Q&#65533;;&#65533;&#65533;X&#65533;%&#65533;#4&#65533;&#65533;&#65533;28&#65533;&#65533;8O&#65533;&#43225;&#65533;a&#65533;!&#65533;&#65533;&#65533;&#65533;Yh&#65533;%r5J
G7&#65533;&#65533;&#65533;jT&#65533;P&#65533;4&#65533;&#65533;n&#65533;=&#65533;&#65533;*P&#65533;&#65533;&#65533;j(&#65533;&#65533;E,&#65533; &#65533;\&#65533;	_&#65533;C$01&#65533;3 &#65533;1`AOT&#65533;&#65533;e&#65533; M]&#65533;&#1122;&#65533;/&#65533;&#65533;&#65533;o#&#65533;I	\&#65533;*t&#65533;[&#1538;&#65533;`&#65533;{&#65533;&#65533;&#65533;&#65533;&#65533;F&#65533;
x BP&#65533;&#65533;v&#65533;&#65533;-{Z&&#1034; &#65533;6&#65533;'9&#65533;&#65533;&#65533;&#65533;&#65533;l&#65533;&#65533;R&#65533;l$&#65533;&#65533;X&#65533;8dB&#65533; &#65533;(&#65533;&#65533;R&#65533;yb&#65533;&#65533;CX&#65533;&#65533;&#65533; 
&#65533;&#65533;.&#65533;SgR`P&#65533;N&#65533;)&#65533;&#65533;`#XA&#65533;&#65533;&#65533;&#65533;&#65533;&#65533;H&#65533; &#65533;r&#65533; ^/s&#65533;l&#65533;&#65533;&#288;&#65533;f&#65533;ZV&#601;sU&#65533;&#65533;X&#65533;$&#65533;D&#65533;&#65533;&#65533;*&#65533;xp&&#65533;w&#65533;&#65533;x&#65533;r&#1531;&#65533;;)r&#65533;+&#65533;&#65533;&#65533;&#65533;&#65533;3//&#65533;	&#65533;&#65533;&#714;&#65533;&#65533;&#1366;}`&#65533;6&#65533;1&#65533;jd&#65533;X&#65533;&#65533;F5&#65533;&#65533;&#65533;l&#65533;&#65533;&#65533;&#65533;_7&#65533;a,d&#65533;@)gK&#65533;(&#65533;&#65533;&#65533;&#65533;&#65533;~&#65533;c&#65533;&#65533;~&#1421;5&#65533;&#65533;8&#65533;@
m&#65533;C)&#65533;&#65533;&#65533;&#65533;&#1315;w|&#65533;La?&#65533;&#65533;rd&#65533;v0&#65533;h&#65533;&#65533;{&#65533;&#65533;~&#65533;&#65533;g&#65533;{y&#65533;q&#65533;&#65533;&#65533;LS&#65533;$&#292;QU|&#65533;&#65533;o6n;^&#65533;2b&#65533;&#65533;B&#65533;&#65533;k7&#65533;&#65533;N'&#65533;&#65533;&#65533;&#65533;1&#65533;&#65533;nE&#65533;&#65533;&#65533;&#65533;&#65533;&#65533;6&#65533;&#65533;&#65533;v&#65533;GS&#65533;&#65533;&#65533;n&#382;&#1097;'&#65533;&#65533;&#65533;&#65533;*&#65533;g;&#65533;Yltc&#65533;&#65533;v&#65533;&#65533;A]f&#65533;&#65533;&#65533;/a&#65533;S&#1517;&#65533;=&#65533;&#65533;a&#65533;8&#65533;(N*R&#65533;&#65533;iFJg:&#65533;&#65533;r5&#65533;&#1100;&#65533;&#65533;&#65533;@2&#65533;&#1100;hX&#65533;&#65533;&#1709;Z&#1447;&#65533;m@C&#65533; &#65533;,85\&#65533;&#65533;$Ax&#65533;&#65533;&#65533;@S&#65533;&#893;&#65533;&#65533;&#65533;&#65533;&#65533;&#65533;&#65533;3y&#65533;&#2032; &#65533;&#65533;	&#65533; zh&#65533;P&#65533;&#65533;&#65533;SC&#869;&#65533;@&#65533;&#65533;&#65533;X p&#65533;&#65533;@&#65533;&#65533;&#65533;&#65533;&#1312;&#65533;&#65533;&#65533;&#65533;&#65533;&#65533;&#65533;@>&#65533;`=&#65533;Z&#65533; &#65533;&#65533; &#65533;`&#896;&#65533;&#65533;	&#65533;&#65533; 4&#65533;(&#65533;&#65533;)&#65533;&#65533;(|&#65533;',['p&#65533;% &#65533;A	d@(&#65533;@@@`&#65533;L&#65533;NU@&#65533;XSE&#65533;x&#65533;&#65533;&#65533;	&#65533;` JUS&#1803;S&#65533; V&#65533;&#65533;&#65533;L&#756; &#65533;@&#65533;&#65533;t&#65533;&#65533;D&#65533;u&#65533;l]&#1453;&#65533;97&#65533;#&#65533;(|Z&#65533;|&#65533;&#65533;^&#65533;Ez_&#65533;&#65533;
b&#65533;&#65533;kpb&#65533;")~&#1454;&#65533;&#65533;%~V&#65533;a.&#65533;Ux&#261;y(0&#65533;&#65533;&#65533;(W}&#65533;&#65533;n&#65533;&#65533;5<&#65533;3PC&#65533;!}t&#65533;5$2Xj&#65533;j&#65533;Gm&#65533;~7&#65533;&#65533;iiOo&#65533;&#65533;y&#65533;ZU&#65533;y&#65533;&#65533;-&#65533;G&#65533;&#65533;
h&#65533;&#65533;	Hh&#65533;{Hb&#65533;&#65533;&#65533;p&#65533;&#65533;J>&#65533;&#48707;&#65533;&#65533;W&#65533;&#65533;c@&#65533;&#65533;&#65533;&#65533;&#65533;	B&#65533;&#65533;&#65533;&#65533;uHz&#39131;&#65533;&#1898;LW&#65533;y&#65533;PE&#65533;H&#65533;&#65533;&#65533;c$&#65533;&#21057;&#65533;&#65533;ER&#65533; O&#65533;We&#65533;(&#65533;&#65533;&#65533;J&#65533;XDvWA&#65533;&#65533;x&#65533;@&#65533;!$&#65533;&#65533;&#65533;&#65533;&#65533;&#65533;+&#65533;&#65533;X&#853;&#198;&#65533;&#65533;q]1&#65533; e&#65533;&#65533;&#65533;M2%&#65533;&#65533;&#65533;&#65533;&#65533;&#37803;$&#65533;p%&#65533; &#65533;&#65533;&#65533;&#65533;&#65533;&#65533;Go&#65533;&#65533;&#65533;a&#65533;&#65533;0dc&#65533;&#65533;&#65533;	_&#65533;&#386;-q	&#65533;d&#65533;4 C&#65533;&#65533;0&#65533;&#180;&#1538;^&#65533;0`5X`&#65533;&#65533;`7&#65533;&#65533;7&#549;&#65533; &#65533;,X&#65533;h&#65533;&#65533;&#65533;&#65533; T5&#65533;	&#65533; &#65533;&#65533;\ &#65533;l&#65533;d&#65533;Z&#65533;Rm&#65533;&#65533; &#65533;&#65533;&#65533;@U&#65533;&#65533;&#65533;P&#65533;8&#65533;H8&#65533; &#65533;8&#1344;&#65533;A&#65533;&#65533;&#65533;&#65533;@L&#65533;`@&#65533;&#65533;t@&#65533;&#65533;&#65533; s&#1664;=&#65533;C&#65533;Ln&#65533;&#1683;A&#65533;&#65533;&#65533;&#65533;&#65533;&#65533;&#1536;&#65533;D'?&#65533;&#65533;&#65533;&#65533;K&#65533;-&#65533;!&#65533;&#177;&#65533;&#65533;z&#65533;jB$&#65533;&#65533;&#65533;&#65533; &#65533;!h&#65533;&#65533;x&#65533;&#65533;&#65533;,UN &#65533;&#65533;&#65533;f&#909;p&#65533;L&#65533;&#65533;&#65533;
D&#65533;&#65533;&#65533;K	&#65533;	&#65533; #&#65533;&#65533;&#4353;'$9LR&#65533;eh&#65533;&#65533;5&#65533;B &#65533;&#65533;6&#65533;
lE&#65533;&#65533;O&#65533;,	&#65533;&#65533;&#65533;&#65533;@&#65533;Z&#65533;&#65533;&#65533;&#65533;BG&#65533;&#65533;O&#65533;J&#65533;&#65533;Z&#65533;&#65533;&#65533;&#65533;}&#65533;(&#65533;&#65533;5\5h&#65533;7f4&#65533;4|R7&#753;&#65533;&#65533;&#65533;h&#65533;&#65533;&#65533;&#65533;&#65533;6&#65533;'&#65533;&#65533;]&#65533;h&#65533;&#1320;&#65533;&#65533;&#65533;&#65533;)&#65533;&#65533;&#65533;&#65533;(n1H&#65533;&#65533;h&#65533;*&#65533;_&#65533;&#65533;E&#65533;&#65533;Q&#65533;M&#65533;
]&#65533;&#65533;C&#65533;&#350;&#65533;&#65533;]&#65533;&#65533;&#65533;]&#65533;&#65533;^<&#65533;C[&#65533;&#226;HQ&#1857;I&#65533;&#65533;)=&#65533;k&#65533;&#65533;&#65533;W&#65533;y&#65533;&#65533;Q&#65533;&#65533;&#65533;)&#65533;&#65533;\&#65533;&#65533;1&#65533;w G&#65533;&#65533;$&#65533;&#65533;Q&#65533;&#65533;&#65533;y]&#65533;&#65533;&#65533;j&#65533;j;&#65533;"&#65533;06lC9&#65533;?j&#65533;&#65533;H&#65533;u9&#65533;&#1437;&#1564;&#65533;iG&#65533;X&#65533;<J&#65533;h&#65533;$&#65533;&#65533;&#65533;&#65533;&#65533;&#65533;&#65533;8&#65533;&#65533;y&#65533;&#1068;T&#65533;)z&#65533;&#65533;*N&#65533;&#65533;&#65533;&#65533;&#65533;O~&#65533;
6&#65533;&#65533;0&#65533;%/&#65533;B+&#65533;&#1408;D)&#65533;&#65533;*&#65533;B*&#65533;&#65533;*&#65533;+,&#1538;.&#65533;&#65533;&#65533;!&#65533;1&#65533;&#65533;&#65533;.&#65533;&#65533;"&#65533;&#65533;&#65533;`&#65533; Q&#65533;&#65533;P&#65533;&#65533;h@&#65533;< &#65533;&#65533;T&#65533;&#65533; &#65533;&#65533;l&#65533;&#65533;&#65533;&#65533; &#65533;&#65533;&#1793;T&#65533;\&#65533;&#65533;&#65533;  &#65533;&#65533;c&#65533;&#65533;L&#65533;&#65533;>&#65533;&#65533;$ &#65533;&#65533;&#65533;&#65533;&#65533;&#65533;&#65533;&#65533;&#65533;&#65533;(s&#65533;&#65533;&#65533;&#65533;&#65533;>a&#65533;>&#65533;&#65533;&#65533;>Q&#65533;A&#65533;@&#928;>&#65533;&#65533;&#65533;D&#65533;@
&#65533;d+&#65533;&#65533;(&#65533;(|&#178;m&d&#65533;#&#65533;&#65533;&#65533;@H  @&#65533;&#65533;&#65533;&#65533;NU@O&#65533;&#65533;Ni&#65533;4&#65533;	&#65533;@h&#65533;R&#65533;!O0&#65533;M&#65533;&#65533;
&#65533;P"
`U&#65533;!&#65533;T$&#65533;7&#65533;&#65533;R&#65533;g]&#65533;xh&#65533;fIV8 &#65533;,8&#65533;b]&#65533;&#65533;b&#65533;nz&#65533;&#65533;^&#65533;&#65533;/
&#65533;&#65533;&#65533;&#65533;|&#65533;&#65533;&#65533;&#430;&#65533;j&#65533;x&#65533;&#65533;&#65533;&#65533;*6&#65533;&#65533;(](Mi5&#65533;(&#65533;&#65533;.&#65533;\&#65533;3@6xC[&#65533;Qre&#65533;2&#65533;4&#65533;`C6dC&#65533;d&#242;&#65533;}&#65533;&#65533;7
]&#65533;^#yd&#65533;&#65533;&#65533;&#42902;|h&#65533;&#65533;&#1686;5j&#65533;&#65533;

&#65533;

&#65533;&#65533;&#65533;:pd?&#65533;&#65533;A:F&#65533;&#65533;	B&#131;&#65533;&#65533;&#65533;&#65533;x&#65533;&#65533;}&#65533;&#225;P&#1060;&#65533;$&#65533;&#65533;&#65533;<&#65533;&#65533;x&#65533;<t&#65533; _&#65533;?&#65533;&#65533;F&#65533;&#47178;p&#65533;$&#65533;&#65533;&#65533;&#65533;&#65533;/D&#65533;&#65533;&#65533;q&#65533;@f&#65533;>&#65533;&#65533;
&#65533;&#65533;&#65533;&#65533;&#65533;l&#65533;&#65533;&#65533;&#65533;&#65533;e&#65533;&#65533;EX&#65533;&#1840;&#65533;&#65533;JM:dL"&#65533;	&#65533;&#65533;y&#65533;&#65533;a&#65533;&#330;&q&#65533;X&#65533;&#65533;&#65533;n&#65533;&#65533;&#65533;&#65533;&#65533;O80o&#65533;&#65533;&#65533;&#65533;&#65533;60&#65533;5\&#65533;b6\&#65533;&Q&#65533;C&#65533;1^&#65533;)pB$&#65533; &#65533; &#65533;&#65533;A&#65533;&#817;&#65533;"8&#65533;$&#65533;\&#65533;&#1220;&#65533;'|BIeB!&#65533;A&#65533; x&#65533;&#65533;4&#65533;&#65533;&#1069;|@	T&#65533;&#65533;&#65533;&#65533;&#65533;$PB&#65533;Dx&#65533;&#65533;A*C+&#65533;D@A8&#65533;&#65533;&#65533; d&#65533;&#65533;&#65533; &#65533;A&#65533;&#65533;&#65533;&#65533; &#65533;a&#65533;&#65533;@@&#65533;[&#65533;&#65533;&#65533;&#65533;&#65533;&#65533;&#65533;&#65533;&#1255;-&#65533;A&#65533;&#65533;9&#65533;@&#65533;1/&#1280;&#65533;&#65533;&&#65533;&#65533;&#65533;&#65533;#&#65533;&#65533;*&#65533;B(&#65533;&#65533;&#65533;v!'dB%T"d&#65533;&#65533;&#65533;8@&#65533;&#65533;&#65533;d&#1782;&#65533;P &#1926;>&#1694;-&#65533;&#65533;MSe&#65533;&#65533;&#65533;&#65533;&#65533;Z&#65533;&#1115;&#65533;&#65533;@&#65533;&#65533;
L&#65533;"&#65533;v&#65533;&#65533;i(&#65533;-I&#65533;D&#65533;&#65533;&#65533;\Z&#65533;&#65533;&#65533;Gw&#65533;G&#65533;td&#65533;t&#65533;&#65533;&#65533;&#65533;&#65533;
&#65533;4K5XW&&#65533;5H&#65533;']o&#65533;~h&#65533;~(YqsE&#909;&#65533;O&#65533;Din&#65533;~&#65533;&#65533;}&#65533;}p&#65533;&#65533;o&#65533;~C6&#65533;q&#65533;&H&#65533;&6(&#65533;1,#&#65533;&#65533;&#65533;Uk&#65533;M&#65533;&#1199;\&#65533;7&#65533;&#1166;&#65533;|&#65533;&#65533;9&#65533;u&#65533;&#65533;O&#65533;&#65533;&#65533;P&#65533;(&#65533;d&#65533;&#65533;&#65533;&#65533;~`q6<&#65533;r&#65533;:&#65533;k&#65533;&#65533;]&#65533;&#65533;&#65533;;&#273;:&#65533;&#65533;&#65533;&#65533;^&#65533;u&#65533;&#65533;&#65533;<&#65533;&#65533;&#65533;&#65533;&#65533;&#65533;&#65533;&&#65533;&#65533;t&#65533;&#65533;&#65533;_t&#65533;3L9&#65533;C&#65533;<&#1124;&#65533;&#65533;&#65533;X&#65533;&#65533;)&#65533;%&#1137;n&#65533;&#65533;t&#65533;&#65533;&#65533;&#65533;X&#65533;&#65533;&#65533;&#65533;,is&#1935;&#862;{-&#2012;&#182;&#65533;&#65533;&#65533;tG&#65533;:&#65533;&#223;&#65533;&#65533;&#65533;&#65533;&#65533;&#65533;6&#65533;&#65533;h+&#65533;h&#65533;&#65533;&#65533;z&#65533;&#65533;&#65533;I_&#65533;#1&#65533;&#65533;
)&#415;&#65533;oZ&#65533;&#65533;Zq&#65533;b&#65533;6|1PBC3@5&#65533;w4HC2&#213;0&#65533;,&#65533;&#65533;&4&#65533; &#65533;A&#65533;&#65533;xA&#65533;U&#65533;0&#65533;&#65533; ,ADp&#65533;&#65533;A&#65533;&#65533;&#65533;&#65533;&#65533;xA$&#65533;$&#65533;Ol &#65533;&#65533;x&#65533;\ H&#65533;&#65533;
,&#65533;,&#65533;&#65533;&#65533;(&#65533;&#65533;&#65533;&#65533;&#65533; "
A&#65533;&#65533;4h&#65533;-&#65533;&#65533;$A<A,&#65533;&#65533;AC&#65533;&#65533;?I&#65533;&#65533;&#65533;@
`@0@&#65533;&#65533;&#65533;82&#65533;&#65533;&#65533;&#65533; s&#65533;&#65533;0&#65533;S&#1792;&#65533;$- A0-PTw.&#65533;+&#65533;&#65533;v&#65533; &#352; PT&#65533;@ |&#65533;)&#65533;&#65533;H&#65533;D&#65533;v&#65533;&#65533;j&#65533;%(B&#65533;`@&#65533;D  M&#65533;T=c@N&#65533;&#65533;(&#65533;&#65533;&#65533;&#65533;S!&#65533;&#65533;&#65533;&#65533;!&#65533;&#65533;"V(&#65533;P!"
`&#65533;&#65533;A.d&#65533;a I&#733;&#65533;&#65533;/bng&#65533;c&#65533;U_D5W&#65533;&#65533;&#985;&#65533;&#65533;&#65533;&#65533;r&#65533;M&#65533;)E&#65533;38&#65533;&#65533;1&#65533;2&#65533;k&#65533;1C30&#65533;&#65533;&#65533;28&#65533;2&#65533;z&#65533;3;5hR&#65533;&#65533;4&#65533;&#65533;&#65533;fN&#65533;&#65533;mu7&#65533;z&#65533;}(K&#65533;;M&#65533;&#65533;a&#65533;Z&#65533;mY&#65533;30&#65533;3TC7&#65533;&#65533;m5x&#65533;1$&#65533;3L&#65533;4&#65533;5&#65533;&#65533;3D{\O&#65533;&#65533;No&#65533;R/LK&#65533;&#65533;{)&#65533;57 )~d&#65533;&#65533;\)&#65533;&#65533;&#65533;{)m&#65533;&#65533;&#65533;&#1980;&#65533;_\&#65533;+4P&#65533;3(&#65533;]Z&#65533;&#541;YQH&#65533;_o&#65533;k@&#65533;&#65533;v&#65533; jA&#65533;&#65533;&#1027;9&#65533;&#65533;7&#65533;8 Ka&#65533;&#65533;70&#65533;7&#65533;t4&#65533;1l&#65533;:l&#2005;e&#711;&#65533;3&#1573;d&#65533;&#65533;&#65533;l&#65533;itph&#65533;|&#65533;)&#65533;&#65533;D&#65533;&#65533;w&#65533;u	 qIH&#65533;&#65533;&#65533;&#451;:&#65533;&#65533;8HD&#65533;
&#65533;&#65533;C&#65533;&#65533;b&#65533;&#65533;&#65533;&#65533;&#65533;&#65533;&#65533;p&#65533;?&#65533;&#65533;2&#65533;m&#65533;I&#65533;&#65533;&#65533;:&#65533;&#65533;&#65533;O&#749;#&#65533;&#65533;&#65533;&#65533;Jye54&#65533;14&#65533;40&#65533;1<&#65533;4&#65533;. &#65533;0&#65533;&#65533;-&#65533;)<&#65533;&#65533;&#65533;&#65533;AH&#65533;&#65533;A&#65533;l&#65533;&#65533;&#65533;&#65533; #&#65533;&#65533;&#65533;&#65533; V&#65533;&#65533;f@&#65533;>&#65533;r@fv(@h&#65533;B"&#65533;&#65533;D&#65533;#B&#65533;&#65533;&#65533;&#65533;@8A|B5&#65533;7&#65533;&#65533;L&#65533;A$AT&#65533;t~&#65533;&#65533;)g&#65533;&#65533;lT,&#65533;P&#65533;
 &#65533;&#65533;&#65533;&#65533;-&#65533;p'&#65533;L&#65533;@9A,&#65533;<&#65533;@&#800;&#65533;#&#460;&#65533;&#65533;&#65533;D	?z&#65533;&#65533;&R)R&#65533;>}&#65533;&#65533;S'M&#65533;4]&#65533;C&#65533;&#65533;	(&#65533;&#65533;&#65533;&#65533;	"P&#65533;&#65533;&#65533;&#65533;&#65533;'+p&#65533;&#65533;&#65533;,t&#65533;&#65533;E
 @l&#65533;&#65533;&#65533;C)X&#65533;&#65533;	+H &#65533;&#65533;n&#65533;1&#65533;&#65533;9r&#65533;&#261;&#65533;&#65533;-&#65533;Z&#65533;n&#1774;7&#65533;&#65533;&#1657;w&#65533;&#65533;%g7n7o&#2044;u&#65533;&#429;&#65533;&#65533;m&#1450;]&#65533;V-16&#65533;&#1580;Q&#65533;<&#65533;r&#65533;&#65533;&#972;#&#65533;y&#65533;&#65533;&#65533;\&#65533;4o&#65533;K&#1519;a&#65533;9s^&&#65533;&#65533;1f&#1174;k&M&#65533;&#65533;f&#1392;i&#65533;F&#65533;p&#65533;l&#1780;=fl&#65533;&#65533;l&#1516;&#65533;6&#65533;Z6&#1922;&#65533;nxwa&#65533;&#1976;e{F&#65533;0e&#65533;G&#65533;&#65533;X0`&#65533;=&#204;,&#65533;3d&#65533;K&#65533;O-&#65533;4&#65533;&#65533;g&#65533;|M&#65533;5&#65533;&#65533;&#65533;M&#65533;	,p&#65533;d&#65533;&#65533;F&#65533;&#65533;&#65533;&#65533;j&#65533;&#65533;F&#65533;i&#65533;&#65533;&#65533;&#65533;&#65533;f	&#65533;!&#65533;g&#65533;i&#65533;&#65533;j"[&#65533;=i&#65533;&#65533;t&#65533;&#65533;&#65533;&#65533;s&#65533;!G&#65533;u&#1321;&#65533;Fu&#65533;&#65533;Q&#65533;s&#65533;&#65533;u&#65533;&#65533;v&#65533;a&#65533;&#65533;#&#65533;L2&#65533;v&#65533;i&#65533;x&#65533;&#65533;&#65533;w&#65533;ygt&#65533;#g&#65533;"&#65533;	':n&#65533;!&#65533;s&#65533;&#65533;f&#65533;ob4&#476;in&#1637;r&#1697;&#65533;H&&#65533;&#1889;&#65533;H%&#65533;&#65533;&#65533;&#65533;#&#65533;&#65533;&#65533;&#65533;:&#30515;I#&#65533;)&#65533;&#65533;BMt>&#65533;&#65533;&#65533;&#65533;q&#65533;u&#1065;&#65533;&#65533;q&#1811;&#65533;&&#65533;&#65533;&#65533;&#65533;#3&#65533;&#65533;&#65533;*&#65533;I'&#65533;&#65533;!g&#65533;&#65533;!'s&#65533;a&#65533;&#65533;*&#65533;&#65533;G&#65533;x&#65533;&#65533;UWx&#65533;|&#65533;W^I&#65533;&#65533;JRg&#65533;&#65533;&#65533;;&#65533;&#65533;&#65533;PE&#65533;Qu&#65533;9'&#65533;s&#65533;&#65533;r&#553;&#65533;&#1715;&#65533;[&#65533;&#65533;
&#65533; &#65533;F&#65533;&#354;q&&#65533;&#65533;&#65533;d&#65533;1&#65533;6\Ha&#65533;3&#65533;&#1570;
'&#65533;&#65533;&#65533;^`&#65533;>&#65533; L(a&#65533;&#65533;K@&#65533;\&#65533;&#644;&#65533;B@
&#65533;6&#65533;x2&#65533;`&#65533;&h&#65533;&&#65533;&#341;J*&#342;b~!E*&#648;c8@Ifu&#65533;&#65533;E+&#65533;&#65533;&#65533;$&#65533;&#65533; &#65533;z&#545;p&#65533;&#65533;&#65533;l&#65533;!&#65533;m&#65533;&#65533;"p&#65533;v&#65533;&#65533;Rh!&#65533;&#65533;d&#65533;!v&#65533;&#65533;&#182;&#65533; &#65533;@&#65533;&#65533; x&#65533;ai&#65533;&#1390;&#65533;&#65533;X&#65533;&#65533;&#65533;| &#65533;NJ&#65533;PB&#65533;&#65533;O<&#65533;$L&#65533;`
&#65533;
8@&#65533;&#65533;4 j&#65533;&#65533;/&#65533;&#65533;&#65533;j&#65533; 8&#65533;&#65533;6&#65533; &#65533;&#65533;A&#65533;&#65533;&#65533;JH&#65533;&#65533;&#1723;(J&#65533;&#65533;&#65533;x7&#65533;t+>a&#412;V&#65533;)&#65533;&#65533;&#65533;>&#65533;p&#65533;&#65533;~.o&#65533;&#65533;&#65533;&#65533;q&#65533;&#65533;{s&#65533;&#65533;&#65533;&#65533;l&#65533;y7&#1430;Q&#65533;f&#65533;q&#65533;&#65533;&#65533;&#1743;&#65533;&#65533;&#65533;&#65533;?Ea&#65533;&#65533;&#65533;^~!&#65533;&#65533;C&#65533;&#65533;&#65533;.v&#1117;&#65533;&#65533;&#65533;o&#65533;:F&#65533;&#65533;&#65533;c$&#65533;dF&#65533;&#65533;&#65533;@&#65533;t&#65533;3&#65533;A&#65533;e,&#65533;&#1264;4JH&#65533;g0&#65533;~&#944;&#65533;o&#65533;Bi&#65533;'&#65533;&#65533;c&#65533;SCn`&#65533;&#65533;&#65533;&#65533;,t!&#65533;d&#1071;6&#65533;&#65533;&#65533;,\&#65533;Y&#65533;&#65533;&#65533; F1&#65533;&#65533;B&#65533;&#65533;X&#65533;&#65533;&#65533;u9&#65533;~&#65533; Ox&#65533;&#65533;&#65533;$&#65533;?&#65533;qL&#65533;a&#65533;t=&#65533;&#1704;3&#65533;^&#65533;b&#65533;&#65533;&#65533;,hA&#65533;X&#65533;&#65533;&#65533;&#65533;E,`A]&#65533;z&#65533;&#65533;kH#&#65533;Q1&#65533;a&#65533;'&#65533;&#65533;&#65533;xU&#65533;&#65533;&#65533;&Mn&#65533;&#65533;&#65533;H&#65533; s3E&#65533;&#65533;&#65533;&#65533;&#65533;&#65533;&#65533;x&#65533;$`UI&#65533;(&#65533;9&#65533;$&#65533;v&#65533;c&#65533;&#65533;8&#945;%u&#65533;#;&#65533; G:&#65533;&#65533;>&#65533;&#65533;&#65533;&#65533;&#1238;&#65533;&#65533;&#65533;E&#65533;&#65533;&#65533;&#65533;d:H&#65533;'v0s&#65533;&#65533;l&#65533;5&#65533;&#65533;&#65533;&#65533;R&#65533;&#164;&#65533;0)-y2&#65533;&#65533;d&#65533;&#1665;&#65533;gB32&#65533;&#65533;&#65533;=&#65533;9oz&#65533;&#65533;^9&#65533;&#65533;&#65533;Y&#65533;&#65533;&#65533;&#65533;;&#65533;&#65533;w&#65533;r&#65533;S*V&#65533;:&#65533;;&#65533;&#65533;&&#65533;&#65533;&#65533;&#65533;m&#65533;IO&#65533;bg&#65533;&#65533;E&#65533;t&#65533;Zg&#65533;&#65533;Y&#65533;.&#65533;&#65533;8&#65533;I&#65533;&#65533;Ai&#65533;&#65533;&#65533;&#65533;1&#65533;&#65533;&#65533;Ka&#65533;&#65533;@&a4&#65533;&#65533;R0&#65533;&#65533;`+`A	&#65533;
&#65533;&#65533; &#65533;cj	P&#65533;L&#65533;'&#65533;]*&#65533;&#65533;&#1581;&#65533;	{ E0v&#65533;&#65533;^XC-&#832;&#65533;"&#65533;&#65533;L&#65533;&#65533;&#65533;Q?`A< &#65533;&#65533;p&#65533;&#65533;&#65533;&#65533;_7&#65533;&#65533;A&#65533;&#1217;&#65533;@3 FPL&#65533;I&#65533;^&#65533;&#65533;Lo-&#65533;&#65533;a}@&#65533;&#65533;&#65533;&#65533;&#65533;&#65533;@&#65533;&#65533;3&#65533;aM&#65533;&#65533;&#65533;&#65533;&#65533;!0&#65533;&#65533;&#65533;&#65533;&#65533;aa&#65533;<&#65533;Px&#65533;&#65533;&#65533;&#65533;&#65533;&#65533;0 )&#65533;@&#65533;&#65533;&#65533;* &#65533;&#65533;M(P&#65533;| )&#65533;&#65533;t&#65533;&#65533;&#65533;
8&#65533;&#65533;;]	T&#65533;T&#65533;&#65533;$H&#65533;
&#65533;2;&#65533;`)(&#65533; e&#65533;&#65533;&#65533;W^&#65533;_&#65533;d-&#65533;[&#65533;&#65533;&#65533;&#65533;&#65533;&#65533;&#65533;ZT&#65533;l&#65533;&#65533;&#65533;.&#65533;&#65533;v&#65533;&#65533;!L@&#65533;&#65533;&#517;/&#65533;&#65533;fx&#65533;&#65533;m&#65533;q&#65533;c|&#65533;&#944;&#65533;e&#65533;2EDF&#65533;4D(f&#65533;B&#1176;&#65533;&#65533;&#65533;&#65533;c&#65533;D&#65533;&#65533;8&#65533;*l&#1099;`&#65533;O&#65533;&#65533;&#65533;&#65533;*D&#65533;S&#65533;&#65533;&#65533;`2&#65533;&#1100;b(#&#65533;aF&#65533;S&#65533;&#65533;&#1276;X&#65533;+]&#65533;&#65533;#&#65533;h&#1560;&#65533;2&#65533;CX!&#65533;&#65533;H):q	I<&#65533;&#65533;&#65533;&#65533;%(	=G&#65533;&#65533;'Pa]&#65533;"&#65533;&#29132;_&#65533;B&#65533;`&#65533;:&#65533;&#65533;px&#65533;Z&#65533;&#65533;&#1445;1&#65533;<&#65533;~c&#65533;&#65533;F&#65533;I&#65533;&#65533;&#65533;h&#65533;&#1476;&#65533;&#65533;:&#65533;>&#65533;&#65533;
&#65533;:8-&#65533;&#65533;&#65533;ZG:,]k&&#65533;C&#65533;&#632;F:&#65533;&#65533;&#65533;em&#65533;&#65533;<u&#65533;&#65533;)&#65533;P&#65533;j&#65533;&#65533;v'&#65533;&#1265;lh&#65533;z&#65533;&#65533;F&#65533;&#65533;&#65533;n&#65533;&#65533;&#1702;V&#65533;&#65533;9&#65533;p&#65533;I&#65533;&#65533;&#65533;&#1102;&#65533;&#65533;&#65533;J)&#65533;Z&#65533;4&#65533;&#65533;h&#65533;&#65533;&#65533;&#65533;&#65533;a&#65533;8&#65533;&#65533;&#65533;B-iV&#65533;"&#1392;T&#65533;&#65533;M	&#65533;X}&#65533;5Q-pk"{&#65533;9*&#1337;!n&#65533;O&#65533;&#65533;&#65533;&#1394;T&#65533;&#1284;&#65533;&#65533;m<|j&#65533;&#65533;-K&#65533;&#65533;&#65533;\&#65533;;&#65533;/Z&#65533;K,"kC&#65533;&#65533;-t_&#65533;&#65533;&#65533;&#65533;&#65533;`'8A&#65533;\&#65533;&#65533;p &&#65533;@&#65533;&#65533;@`&#65533;M&#65533;@&#65533;&#1920;X&#65533;JP!,&#65533;	M&#65533;/&#65533;**q&#65533;D4B&#65533;&#65533;+&#65533;px&#65533;x&#65533;&#65533;#-&#65533;&#65533;&#65533;pP&#65533;&#65533;&#65533;=&#1025;&#65533;f &#65533;&#1024;/&#65533;&#65533;&#65533;&#65533;8&#65533;&#65533;&#65533;G&#65533;&#65533;0&#65533;a&#65533;&#65533;&#65533;_&#65533;&7&#65533;&#65533;`}&#65533;&#65533;&#65533;x&#65533;&#65533;	i&#65533;40&#65533;&#65533;&#65533;&#65533;O &#65533;#L1
&#65533;qb&#65533;&#65533;Dn=&#1105;&#65533;&#65533;&#65533;P&#65533;F&#65533;&#65533;L@&#65533;5 s&#65533;k&#65533;	H`&#65533;@&#65533;&#65533;&#65533;&#65533;q,V&#1344;&#65533;)&#65533;|&#65533;b&#65533;c&#65533;&#65533;L&#65533;&#65533;4&#65533;(&#65533;/&#65533;	N -P&#65533;&#65533;\&#65533;%R&#65533;Iz&#65533;R&#65533;&#65533;&#65533;&#65533;&#65533;&:&#1768;F3&#65533;(l&#65533;^^6&#65533;4LL&#65533;&#65533;(&#65533;L|&#65533;&#65533;A&#65533;&#65533;&#65533;&#65533;3&#65533;Ay&#65533;&#65533;&#65533;;|!&#65533;&#65533;7&#65533;4NP3&#65533;&#65533;>&#65533;&#65533;&#65533;;z
0&#65533;f&#65533;&#65533;<l&#65533;&#65533;&#65533;a&#514;!&#65533;&#65533;&#65533;&#210;A&&#65533;}4&#65533;5&#65533;LV&#65533;|&#65533;Hp&#65533;h&#65533;LqTa&#65533;&#65533;4&#65533;&#65533;&#65533;&#65533;&#65533;&#65533;&#65533;&#65533;&&#65533;&#65533;p&#65533;&#65533;p&#65533;&#65533;a~M705&#65533;'n&#65533;f&#65533;
A!.&#65533;&#65533;&#65533;&#65533; &#65533;&#65533;@&#65533; &#65533;&#65533;&#65533;&#65533;&#65533;`&#65533;&#65533;&#65533;$&#65533;8&#65533;D&#65533;NJ!&#31564;&#65533;K&#65533;&#65533;&#65533;iZ&#65533;&#65533;zB&#65533;y&#65533;.&#65533;&#65533;G&#65533;&#65533;6&#65533;&#65533;&#65533;	&#65533;B&#65533;&#65533;F&#65533;I&#65533;H&#65533;!&#1831;`&#345;&#65533;&#65533;Y&#65533;-V&#65533;&#65533;&#65533;&#65533;&#65533;&#65533;`&#65533;&#65533;,*&#65533;&#65533;&&#65533;Z6&#65533;/&#65533;&#65533;&#65533;m&#65533;hM&#65533;&#65533;I&#1788;&#65533;&#1836;&#65533;[&#65533;qL<&#65533;&#65533;&#2026;|&#65533;&#65533;&#65533;2i&#65533;&#65533;3	&#65533;&#65533;R%U&#65533;B&#65533;&#65533;&#65533;&#65533;&#65533;M&#65533;&#65533;)Qd%&#65533;&#65533;)Y&#65533;$O&#349;&#65533;i&#65533;&#65533;&#65533;M &#65533;&#65533;Hn&#65533;F&#65533;&#65533;!=)&#1720;&#65533;&#65533;i"&#1517;&#65533;,&#65533;&#65533;&#65533;&#65533;&#65533;b\&#65533;&#150;&#65533;A&#65533;&#65533;&#65533;|&#65533;R&#65533;&#65533;&#65533;@_&#65533;&#65533;&#65533;&#65533;&#65533;@&#65533; &#65533;`&#65533;&#65533;t&#65533;g| &#65533;F +*&#65533;&#65533;$ $ &#65533;8 8&#65533;,`)&#65533;&#65533;)H x2&#65533;&#65533; 0H&#65533;r&#65533;&#65533;@&#65533;&#65533; &#65533;&#65533;RA&#65533;!8&#65533;&#65533;t&#65533; r@	&#65533;&#65533;&#65533;| &#65533; &#65533;&#65533;2&#65533;z*v&#65533;i^&#65533;2&#65533;~&#65533;\ i```&#65533;&#65533;&#65533;&#65533;o&#65533;x&#65533; :&#65533;f&#65533;&#65533;j`2=&#65533; &#65533;k&#65533;D D l&#65533;&#65533;` -:&#65533;q.8&#65533;#:a&#65533;&#65533; @,&#65533;^ 6&#65533;&#65533;@&#65533;p&#65533;6@&#65533;*> &#65533;&#65533;0&#65533;&#65533;:&#65533;L"&#65533;&#65533;&#65533;&#65533;&#65533;()@@@&#65533;+,&#65533;&#65533;T D&#65533;z&#65533;&#65533;a
&#65533;|jH&#65533;&#65533;O&#65533;&#65533;"0&#65533;&#65533;&#421;&#65533;c7J&#65533;8h9Rj&#65533;E&#65533;&#65533;&#65533;	&#65533;	&#65533;&#65533;&#65533;&#65533;l&#65533;&#65533;s&#65533; =&#65533;4~A&#65533;t&#65533;w&#65533;4&#803;	m&#65533;&#65533;^&#65533;r&#65533;I&#65533;&#65533;dApdapaB+&#65533;04m&#65533;z&#65533;|&#65533;~&#65533;l&#65533;&#65533;a&#1024;&#65533;t&#65533;\&#65533;3&#65533;AA&#65533;&#65533;@&#65533;&#65533;&#65533;~&#65533;T&#65533;&#65533;phAb&#65533;j&#65533;naT&#65533;4K!v&#65533;9&#65533;&#65533;&#65533;&#65533;<d&#65533;&#65533;~&#65533;Hr!D&#65533;TV&#65533;,QT!R&#65533;H6&#65533;&aA&#65533;`&#65533;@&#65533;`&#928; &#65533;&#65533; &#65533;&#65533;&#65533;&#65533; &#65533;&#65533;&#65533;@&#65533;&#65533;Q&#65533;&#65533;&#65533;&#65533;&#65533;@&#65533;&#65533;R&#65533;&#65533;&#65533;&#65533;R&#65533;a
&#65533;&#65533;N1jc&#65533;&#65533;&#65533;'F&#65533;%&#65533;&#161;A&#65533;AZ&#65533;&#65533;&#65533;&#65533;Q&#65533;&#65533;&#65533;sqGi&#65533;&#65533;iQ&#65533;Q4&#65533;&#65533;&#65533;Y &#65533;&#65533;&#425;&#65533;2
YydZ*R[f-&#65533;&#65533;B&#65533;&#65533;&#65533;&#65533;&#65533;&#65533;,&#65533;&#65533;Z&#65533;'[&#65533;${&#65533;&#65533;Z&#65533;&#65533;Z5&#65533;[&#65533;&#65533;Z&#65533;\&#65533;5Z&#65533;u&#65533;&#65533;&#65533;Z&#65533;&#65533;R$&#65533;&#65533;&#65533;&#65533;U&#65533;&#65533;&#65533;&#65533;7&#65533;1&#65533;&#65533;M&#1318;&#65533;PpdQ"&#65533;_&#65533;M_1
&#65533;SJ&#65533;&#1564;^R&#65533;&#65533;uZ&#65533;&#65533;&#65533;&#65533;Y&#65533;uU'&#65533;&#10673;&#65533;&#65533;%&#65533;&#65533;!/F&#65533;&#65533;{&#65533;&#978;&#65533;&#918;&#65533;&#65533;&#65533;@&#65533;&#65533;`&#65533;@&#65533;&#65533;&#65533; a&#65533;&#65533;&#65533;&#65533;@&#65533;&#65533;&#65533;@_&#65533;&#65533;z`X`\&#65533;X&#65533;al`&#65533;&#65533;	&#65533; 
&#65533;&#65533;	&#65533;&#65533;	&#65533;&#65533;	&#65533; 
v6&#65533;&#65533;
&#65533; &#65533;&#65533;&#65533;j&#65533;R!0A8a0&#65533;>&#65533;A}&#65533; &#65533;&#65533;r&#65533;&#65533;&#65533;&#65533;&#65533;g&#65533; &#65533;&#65533;Rz /G&#65533;id&#65533;0&#65533;B  0 X&#65533;&#65533;x.&#65533;&#65533;&#65533;b&#65533;:or&#65533;h&#65533;&#65533; i &#65533;l &#65533;4&#65533;&#65533;^&#65533;r`<&#65533;``&#65533;@8&#65533;&#65533;qN.Al&#65533;#>&#65533;&#65533;&#65533; &#65533;  Z&#65533;V 71&#65533;7&#65533;o&#65533;jT&#65533;&#171;v&#65533;O&#65533;\&#65533;2 &#65533;4 &#65533;>`&#65533;&#65533;$ @&#65533;&#65533;&#65533;h)&#65533;s@`&#65533;&#65533;&#65533;a&#65533;e&#65533;&#65533;A&#65533;j&#65533;@&#65533;(TH&#65533;X<8h&#65533;A&#65533;&#51395;(d&#65533;@(&#65533;&#65533;&#65533;&#65533;&#65533;a&#65533;&#65533;&#65533;&#65533;Bl&#65533;F&#65533;&#65533;p&#65533;&#65533;&#65533;&#65533;H&#65533;&#65533;t&#65533;&#65533;C&#65533;&#65533;CHn&#65533;B!,a$A*&#65533;&#65533;0&#65533;5&#65533;usO4&#65533;#4!&#65533;LxR&#65533;&#65533;-&#65533;Ja&#65533;f&#65533;r&#65533;?&#65533;!&p	pn&#65533;	&#65533;&#65533;?&#65533;&#65533;6&#65533;6~&#65533;LaB&#65533;&#65533;BW!Ma&#65533;&#65533;j!>!B&#65533;&#65533;_&#65533;[&#65533;w&#65533;x&#65533;l&#65533;jAZ&#65533;&#19716;O&#65533;&#65533;&#65533;fA&#65533;&#65533;P&#65533;&#65533;&#65533;&#65533;&#65533; &#1408;&#65533; &#768;&#384;^2&#65533; &#65533;&#65533;`&#1024;&#65533;@&#65533; 8&#65533;&#65533;&#65533;&#65533;@&Y&#65533;&#65533; &#1364;&#65533;&#65533;&#65533;&#65533; &#65533;&#65533;&#65533;&#641;G&#65533;[&#465;\&#65533;&#65533;&#321;&#65533;A&#65533;)&#65533;&#1630;&#65533;Y&#65533;&#65533;&#65533;&#65533;&#65533;&#65533;&#65533;&#65533;&#65533;&#65533;Y&#65533;yF&#1697;&#65533;&#65533;&#65533;A&#65533;n&#65533;&#65533;>Ic5v&#65533;&#1233;&#65533;&#65533;"&#65533;|4&#65533;&#65533;%[&#65533;&#156;&#65533;{l&#65533;&#65533;&#65533;E{T&#65533;z&#65533;&#65533;&#65533;&#65533;&#65533;{&#1593;&#65533;&#65533;&#65533;&#65533;&#65533;&#65533;Z&#65533;&#65533;[&#65533;&#65533;&#601;[&#1205;&#65533;yhm&#65533;&#65533;d&#1843;&#65533;&#65533;A&#65533;&#65533;&#65533;m9&#65533;&#65533;*&#65533;&#65533;(z&#65533;&#65533;&#65533;&#1121;&#1179;&#65533;Y&#65533;&#1689;&#65533;&#65533;y&#65533;&#65533;&#65533;\&#65533;&#65533;h&#65533;b&#65533;)&#65533;~Q&#65533;`G&#65533;5HBj.l&#65533;&#65533;|&#65533;$&#65533;&#65533;&#65533;&#65533;&#65533;AmY&#65533;T&#65533;8&#65533;&#65533;&#65533;TQO&#65533; &#65533;`
&#65533; 
&#65533;&#65533;&#65533; d&#65533;&#65533;@!&#65533;Z&#65533;z&#65533;&#65533;(&#65533;q&#65533;&#65533;&#65533;&#1844;^&#65533;&#65533;&#65533;&#65533;Fja8&#65533;&#65533;&#65533;&#65533;S^&#65533;A*&#65533;t@@&#65533;	&#65533;	&#65533;&#65533;|&#65533;x&#65533;&#65533;&#65533;o&#65533;&#65533;q&#65533;&#65533;/]`.`(+&#65533;Wb &#65533;J
&#65533;t &#65533;@<;nv&#65533;.)&#65533;$S&#65533;e!X&#65533;hs&#65533;&#65533;s&#65533;V@J&#65533;v&#65533;
:&#65533;0!$,!dW&#65533;&#65533;&#65533;&#65533;@ `* f &#65533;Ws "  &#65533;\&#65533;&#65533;&#65533;&#65533;F&#65533;&#65533;NG+&#65533;*&#65533;&#65533;&#65533;&#65533;&#65533;,&#65533; (&#65533;wJ ;&#65533;&#65533;u&#663;&#65533; &#65533;&#65533;&#65533;&#33896;&#65533;&#65533;&#300;&#65533;&#65533;;?&#65533;AB&#65533;L &#65533;&#65533;&#65533;C6&#65533;&#65533;&#65533;&#65533;
&#65533;&#65533;!&#65533;&#65533;&#65533;&#65533;&#65533;&#65533;&#65533;&#65533;Ad&#65533;&#65533;[&#65533;*&#65533;&#65533;KN&#65533;&#65533;H&#65533;&#65533;&#65533;&#65533;p&#65533;:&#65533;&#65533;u&#65533;^!M9&#65533;&#65533;!&#65533; &#65533;&#65533;]|!dA&#65533;&#65533;&#65533;&#65533;a&#65533;]|&#65533;&#65533;,&#65533;V3JZ&#65533;n&#65533;Lg&#65533;i&#65533;I&#65533;0&#65533;c&#4965;\&#669;&#65533;&#65533;^&#65533;2&#65533; !5/!A0&#65533;B&#65533;JA$&#65533;$!P&#65533;&#65533;|&#65533;&#65533;MQ!&#65533;Q&#65533;F&#65533;&#555;0#z&#65533;&#65533;&#65533;&#65533;&#65533;&#65533;&#65533;&#65533;&#65533;&#65533;&#65533;&#65533;&#65533;O&#224;&#65533; &#65533;&#65533;&#65533;&#65533;&#65533;&#65533;&#65533;&#65533;&#65533;&#65533; P&#65533;&#65533;&#1152;&#1664;Q-&#65533;&#65533;&#65533;&#1145;@&#65533;&#65533;&#65533;`&#65533;0&#65533;&#65533;`&#65533;&#65533;iM<_&#65533;&#65533;&#65533;[I[I&#65533;R&#65533;&#65533;!A&#65533;!&#65533;&#1604;}&#1302;M&#1676;u&#65533;&#1537;&#65533;8&#65533;S&#65533;	Z&#65533;]&#65533;&#65533;A;&#65533;aa&#65533;&#65533;Yz&#65533;&#65533;&#65533;.&#65533;U\&#65533;&#65533;\&#65533;&#65533;&#65533;'{&#65533;&#65533;&#477;&#65533;}U&#65533;y&#1917;&#65533;&#65533;&#65533;&#65533;&#65533;Q&#1730;#-&#65533;&#1961;G\&#65533;&#65533;&#65533;;v&#1698;&#65533;&#65533;&#65533;&#65533;&#65533;&#65533;8&#65533;#8&#65533;&#65533;&#65533;&#65533;NuZ&#65533;&#65533;-&#65533;&#65533;+&#65533;&#65533; &#65533;&#65533;&#65533;&#65533;&#65533;5b&#65533;&#65533;&#65533;}&#65533;?*&#65533;G:#&#65533;&#65533;a/&#65533;a&#65533;3e&#65533;DM&#65533;=5i&#65533;#TA&#65533;&#65533;`<a~a&#670;&#65533;]*HLfN#h&#65533;&#65533;8&#65533;0ARa\!jt&#65533;L#&#65533;P3PP3~&#65533;&#65533;~(04Cg!\&#65533;&#65533;h:n&#65533;&#65533;!2&#65533;h&#65533;a&#65533;a&#65533; k&#65533;&#65533;j&#65533;`	&#65533;`&#65533;&#65533;&#65533;&#65533;_j`x&#65533;|2u}&#65533; N&#65533;"`s&#65533;B@&#65533;&#65533;v`~&#65533;&#65533;&#65533;	&#65533;&#65533;	&#65533;`	&#65533;@	&#65533;`	&#65533;`&#65533;&#65533;z&#65533;&#65533;G1&#65533;baH&#65533;&#65533;E@&#65533;&#65533;?@&#65533;&#65533;.&#65533;6&#65533;rX&#65533;$&#65533;*A"!&#65533;&#65533;$&#65533;  @&#65533;C@v&#65533;`6_B<&#65533;&#65533;3&t.&#65533;0&#65533;(&#65533;&#65533;(D`&#65533;&#65533;&#65533;&#65533;&#65533;&#65533;&&#65533;k`&#183;v0 &#65533;&#65533;j&#65533;^&#65533;&#65533;&#65533;	&#65533;&#65533;&#65533;?3&#65533;_&#65533;	P&#65533;&#65533;&#65533;&#65533;&#65533;03&#65533;?3*&#65533;&#65533;&#65533;&#65533; &#65533;X1b&#464;$&#65533;&#65533;&#65533;c&#262;9f&#65533;&#65533;&#65533;&#65533;
&#65533;&#65533;0cB`&#65533;&#65533;&#65533;k&#65533;&#65533;Y&#65533;T&#65533;&#65533;&#65533;&#65533;$G&#65533;&#65533;&#65533;'f&#65533;&#65533;{&#65533;&#65533;&#65533;H&#65533; A&#65533;r&#65533;&#990;&#65533;Cm&#65533;&#65533;&#65533;&#463; CL%R&#65533;(&#65533;%M&#65533;.Ij&#65533;&#65533;&#65533;&#1453;&#65533;A&#65533;4)&#65533;$I&#65533;&#65533;}&#65533;&#65533; <v&#65533;&#65533;&#65533;ik&#65533;&#65533;?&#65533;&#65533;&#65533;&#65533;3&#65533;&#65533;?C&#65533;
*DhP&#65533;&#65533;~&#65533;&#65533;&#1619;&#65533;b=y&#65533;&#1041;&#65533;d5e&#532;&#65533;%&#65533;.[&#65533;p&#65533;&t1&#65533;&#740;13&#65533;&#65533;&#65533;2f&#1204;&#65533;3&#65533;5h&#528;&#65533;&#331;0\r{&#65533;M&&#65533;0&#65533;&#344;9&#65533;Z&#65533;&#65533;r&#65533;&#65533;y&#65533;&#1453;&#65533;&#65533;&#65533;&#789;3g&#65533;vr&#65533;&#661;&#65533;~&#65533;&#65533;&#65533;i&#618;I?&#65533;&#65533;&#65533;t&#43435;K7&#65533;&#65533;&#65533;t&#65533;&#65533;&#247;&#65533;N]{&#65533;&#65533;3&#65533;&#65533;8&#65533;&#65533;&#65533;:&#65533;&#65533;&#65533;:&#65533;N5&#65533;$C&#65533;9&#65533;,xNv&#1881;&#65533;&#65533;v&#65533;xw&#65533;w&#65533;y&#65533;&#1863;&#65533;ax!9&#65533;8&#65533;#&#905;-&#65533;8&#65533;&#65533;}#&#65533;,&#65533;&#65533;a&#65533;,&#65533;&#65533;"&#65533;=&#65533;#&#65533;&#65533;&#65533;&#65533;M&#65533;*	&#65533;&#65533;8H
i&#65533;(&#65533;d8&#65533;Xs&#65533;6&#65533;`&#65533;&#65533;5&#65533;h&#65533;M6Uv&#65533;&#65533;&#65533;W_&#65533;
&#65533;&#65533;u&#1960;&#65533;&#65533;&#65533;8w&#65533;U&#65533;z&#1781;&#65533;!&#65533;&#65533;&#65533;&#65533;&#65533;&#65533;&#65533;"wO&#65533;&#65533;gw&#65533;8&#65533;7&#65533;p&#65533;M&#65533;JB&#65533;&#65533;u&#65533;&#65533;&#65533;&#65533;&#65533;&#2044;g&#65533;&#1805;&#65533;4&#65533;&#65533;K-&#65533;|	!&#65533;tR&#65533;2&#65533;t&#205;&#65533;&#65533;T3&#65533;3&#65533;$cG&#65533;&#19595;/&#65533; c&#65533;4&#65533;`&#65533;\&#65533;&#65533;zCl&#65533;&#65533;|&#65533;&#65533;6&#65533;l&#65533;M5&#65533;,Ck1&#65533;&#65533;20&#65533;&#65533;bK&#65533;&#65533;&#65533;b
(&#65533;J&#65533;3&#65533;3L2&#65533;c
@&#65533;&#65533;PDEB&#65533;&#65533;C4&#65533;&#65533;&#65533;&#65533;8&#65533;@C0&#65533; &#65533;1&#65533;&#65533;	0&#65533;@P&#65533;A	%&#65533;&#65533;&#65533;6&#65533;@&#65533;&#65533;F\&#65533;1&#65533;I !&#65533;;&#65533;&#65533;&#65533;=&#65533;&#65533;B2&#65533;&#65533;&#65533;	'&#65533;0B p&#65533;A&#65533;&#65533;&#65533;&#65533;p&#65533;%&#65533;`&#65533;I&+&#65533;&#65533;&#65533; qQ&#65533; &#65533;&#65533;&#65533;\ &#65533;0&#65533;&#65533; `&#65533;@&#65533;&#65533;P P0p &#65533;&&#65533;&#65533;&#65533;
&&#65533;@B&#65533;n&#65533;B$&#65533;&#65533;
-&#65533;&#1906;l&#65533;A#&#65533;&#65533;&#65533;$&#65533;&#65533;2&#65533;CQ&#65533;c&#65533;1)&#65533;x&#65533;;&#312;&#65533;s&#65533;&#65533;d&#65533;1&#65533;&#65533;&#48418;&#65533;&#65533;/&#65533;&#65533;Q&#65533;#&#65533;&#65533;N&#65533;K/&#65533;&#65533;&#65533;-&#65533;&#65533;&#65533;,&#65533;&#65533;&#65533;
*&#65533;db&#65533;$i	&#65533;G&#65533;&#65533;&#65533;&#65533;M&#65533;&#65533;G&#65533;&#65533;|a&#65533;)&#65533;&#65533;x0&#65533;&#65533;&#65533;'&#65533;<&#65533;{BH&#65533; }&#65533;Q&#65533;&#65533;&#65533;&#65533;&#65533;&#65533;c_G&#65533;hTfmf&#65533;&#65533;&#65533;&#65533;&#65533;q&#65533;&#65533;a&#65533;&#65533;&#65533;&#65533;op&#65533;5&#65533;fC&#65533;@&#65533;&#65533;a6h&#65533;&#65533;`/t&#65533;7&#65533;&#65533;&#65533;-&#65533;2X&#65533;e&#524;@&#1562;6&#65533;!6lh!&#65533;&#65533;@0&#65533;aa&#65533;BA&#65533;&#65533;.&#784;5h@&#65533;&#672;&#65533;o&#65533;cB&#65533;&#65533;&#65533;7&#65533;&#65533;&#65533;B&#65533;&#65533;wfT&#65533;o\C&#65533;0&#473;&#1203;&#65533;L=&#65533;i&#65533;x &#65533;&#65533;>&#65533;A8&#65533;!n&#65533;&#65533;&#65533;Y\&#65533;&#1747;&#65533;a&#65533;&#65533;hF2&#65533;&#65533;&#65533;r&#65533;gA &#65533;S+&#65533;D2&#1385;NL&#65533;&#65533;&#65533;&#65533;M*N4Z$&#65533;&#65533;c&#65533;&#65533;h&#65533;&#65533;&#65533;&#65533;&#65533;&#65533;#I&#65533;&#65533;P&#65533;&#65533;&#65533;&#905;(?&#65533;rS&#65533;p&#65533; 	&#65533;mX#&#65533;&#65533;5^&#65533;eyI&#65533;&#65533;N&#65533;&#65533;%NC&#65533;&#33202;&#65533;q&#65533;g<&#65533;&#65533;&#65533;R1&#65533;&#65533;q<&#65533;;&#65533;&#65533;&#1048;&#65533;&#65533;$&#65533;+J&#65533;&#65533;&#65533;4$"Q&#65533;P&#65533;&#65533;7|&#65533;&#65533;lX&#65533;&#872;F8&#985;+-K&#65533;&#65533;&#65533;7&#65533;a&#65533;`:cK&#65533;4f7&#65533;&#65533;&#65533;i(&#65533;x+bQL"&#65533;h&#65533;&#65533;1E&#65533;&#65533;Q&#776;&#65533;1iDc&#1312;D&#65533;al\&#65533;&#65533;(:&#65533;&#65533;&#65533;fP&#65533;A&#65533;x&#65533;Q&#65533;b&#65533;#&#1650;E-n&#65533;b0\&#65533;X2&#65533;&#4872;H&#65533;&#65533;Dr &#65533;$&#65533;
OP$&#65533;&#65533;&#65533;&#65533;&#65533;Ap&#809;5`&#65533;&#65533;40D@x&#65533;&#65533;&#65533;&#65533;&#65533;`&#65533;d%&#65533;
Z0&#65533;`3&#65533;ARop!&#65533;:&#65533;\g&#65533;&#65533;&#65533;&#65533; &#65533;&#65533;Kd&#65533;&#65533;&#65533;D&6&#65533;	MP&#65533;&#65533;H&#65533;!&#65533; &#65533;4&#65533; X&#65533;p 	x&#65533;)&#65533;&#65533;`&#65533;&#65533;&#65533;@6&#65533;&#65533;	`&#65533;&#65533; <&#65533;&#65533;&#65533;/&#65533;&#65533;j&#65533;&#65533;&#65533;&#65533;&#65533;f&#65533;[	R&#65533;&#65533; )&#65533;&#65533;x;&#65533;&#65533;&#65533;&#65533;&#65533;HF&#65533; &#65533;c&#65533;T&#65533;&#65533;e]1&#65533;&#65533;dP&#65533;&#18734;C&#65533;&#65533;b,&#65533;0F3&#65533;1]&#65533;"&#65533;&#65533;-h1&#65533;&#65533;&#65533;b&#65533;F1&#65533;K&#65533;&#65533;&#65533;&#65533;&#65533;&#65533;&#65533;E/>&#65533;&#65533;&#418;&#65533;8E(4Q&#65533;H&#65533;&#65533;&#65533;&#65533;X"&#65533;&#65533;&#65533;&#65533;&#65533;!y{8LQ&#66018;&#65533;!&#65533;5&#65533;IM6&#65533;&#65533;&#65533;&#65533;w(1&#65533;&#65533;&#65533;a&#65533;X1&#65533;&#65533;&#65533;&#65533;&#65533;&#65533;&#65533;+&#65533;"3&#65533;4&#65533;!v&#65533;&#65533;&#1030;&#65533;&#65533;fT&#65533;&#65533; &#65533;4&#65533;&#65533;&#65533;&#65533;&#65533;&#65533;&#65533;6&#65533;&#65533;0!&#65533;&#65533;&#65533;9$&6m8C&#65533;c&#65533;|&#65533;3&#213;}&#65533;&#65533;1&#65533;!&#65533;Y3/&#65533;&#65533;&#65533;x&#65533;-&#65533;rmjX&#65533;&#65533;A&#65533;&#65533;&#65533;&#65533;&#65533;f&#65533;G7&#65533;4&#65533;2&#65533;&#65533;&#65533;i4&#65533;6t&#65533;&#65533;|&#65533;&#65533;P&#65533;&#65533;&#65533;+&#65533;G&#65533;&#65533;\&#65533;-&#65533;a;&#65533;(7&#65533;&#65533;&#65533;&#65533;&#65533;=&#65533;&#65533;&#65533;-&#65533;&#65533;<C&#65533;`&#65533;&#65533;3jBbGM|&#65533;&#65533;^&#65533;&#65533;7A<&#65533;&#65533;&#65533;+&#65533;&#65533;a&#65533;CRO&#65533;d&#65533;&#65533;h&#65533;&#65533;Fg*R&#65533;t&3&#65533;H&#65533;&#65533;E=r&#1168;X&#65533;&#65533;^^#&#65533;&#65533;&#65533;6&#65533;T&#65533;V&#1432;&#65533;CW&#65533; &#65533;H&#65533;&#65533;&#65533;6&#65533;a6CI&#65533;3&#65533;&#65533;&#65533;C&#65533;&#65533;(84&#65533;q&#65533;p&#65533;&#65533;Q&#65533;B&#65533;;&#65533;y&#65533;&#65533;.&#65533;&#65533;&#65533;&#36016;&#65533;&#65533;&#65533;n&#65533;&#826;&#65533;&#65533;&#65533;&#65533;}$&#65533;&#65533;y&#65533;rhH&#65533;&#65533;o&#65533;&#13841;rhL&#65533;&#65533;&#65533;&#65533;&#65533;Nq
X&#65533;&#65533;f&#65533;-&#65533;&#65533;&#65533;_8&#65533;#'2&#65533;1&#65533;j&#65533;&#65533;&#65533;&#65533;&#65533;&#1177;N&#65533;hD&#65533;&#65533;&#65533;&#65533;&#681;!hPT&#65533;"&#65533;&#65533;&#65533;&#65533;pa]V&#65533;&#65533;/x&#65533;&#65533;] &#65533;\L&#65533;&#1388;&#65533;&#65533;&#65533;e<&#65533;&#65533;hDp&#1027;!(&#65533;	OpBx@$&#65533;&#65533;;hjn&#1344;&#65533; 6xAp;&#65533;&#65533;0 iIc 2&#65533;\`&#905152;0&#1025;&#65533;&#65533;+&#65533;k
n&#65533;&#65533;&#65533;@bu&#65533;&#65533;
L&#65533;&#65533;&#65533;P&#65533;%:&#65533;&#65533;IP&#176;&#65533;&#65533;&#65533; &#65533;Cb8&#65533;@
&#65533; T`&#65533;&#65533;
` &#65533;l&#65533;&#65533;U@Jk&#65533;|&#65533;&#65533;dC&#65533;:[&#65533;`.&#65533;&#65533;F&#65533;&#65533;^%PA	B`&#65533;&#65533;&#341;-
D&#65533;\&#65533; &#65533;&#65533;0&#65533;&#65533;9&#65533;&#65533;:&#65533; &#65533;&#65533;"&#65533;&#432;&#65533;+&#65533; &#65533;&#65533;p]&#928;]&#65533;st9U&#65533;c&#65533;u:&#65533;&#65533;&#65533;&#65533;P
&#65533;&#65533;	&#65533;&#65533;{&#65533;`&#65533;&#65533;&#65533;	&#65533;&#65533;
&#65533;&#65533;&#65533;-&#65533;
/&#65533;&#65533;&#65533;P
&#65533;&#65533;;&#65533;&#65533;	&#65533;&#65533;&#65533;	&#65533;@	&#65533;&#65533;&#65533;&#65533;}&#65533;v&#65533;&#65533;&#65533;&#65533;&#65533;v@&#65533;Cb%&#65533;&#65533;Cb&#65533;c=M&#65533;&#65533;t@&#65533;oV&#1667;b&#1907;&#65533;v +4q`@-&#65533;BPq&#65533;Rvd&#65533;o@B(o&#65533;@i&#65533;l&#65533;wH&#65533;&#65533;g&#65533;q&#65533;&#65533;(&#65533;f8&#65533;v&#65533;H&#65533;Cepm@[&#65533;kPB_pB&#65533;&#65533;&#65533;gg C&#65533;&#65533;&#65533;&#65533;&#65533;]pA&#65533;t&#65533;C&#65533;&#65533;?&#65533;&#65533;&#65533;b&#65533;@&#65533;&#65533;&#65533;&#65533;&#65533;&#65533;&#65533;TrN&#1184;&#65533; &&#65533;(&#65533;4$&#65533;r"A2i&#65533;&#65533;&#1729;&#65533;&#65533;F&#65533;&#65533;Er!$&#65533;HM&#65533;h&#65533;&#65533;&#65533;&#65533;&#65533;p)&#65533;a&#1201;E&#1044;H&#1745;&#65533; &#65533;@2m9&#65533;&#65533;mk&#65533;""&#65533;j&#65533;&#65533;!#b"l&#65533;l7&#65533;#&#65533;m-&#65533;H&#65533;&#65533;qr'&#65533;E&#65533;&#65533;l&#65533;F"&#65533;&#65533;&#65533;&#65533;&#1457;#&#65533;dn&#65533;&#65533;+u&#65533;YG&#65533;&#65533;&#65533;&#65533;&#65533;&#65533;pp&#65533;pyS&#65533;`&#65533;&#65533;;%&#65533;6+&#65533;&#65533;`_&#65533;:A&#65533;&#65533;c&#65533;&#65533;&#65533;&#65533;&#128;&#528;1)&#65533;&#65533;T&#65533;&#65533;&#65533;&#65533;]&#65533;&#65533;)/&#65533;&#65533; .&#944;&#65533; &#65533;&#65533;@QgQ&#65533; R&#65533;&#65533;&#65533;B+ )&#65533;&#65533;&#65533;&#65533;&#65533;&#65533;&#65533;&#65533;&#65533;'&#65533;&#65533;(Y&#65533;&#65533;#9&#65533;&#65533;&#65533;&#65533;&#65533;&#65533;)&#65533;&#65533;&#65533;
&#65533;0&#65533;`	&#65533;@	&#65533;&#65533;&#65533; &#65533;&#65533;V	&#65533;&#65533;B&#65533;@&#976;&#65533;/yAI&#65533;D&#624;&#1232;]&#65533;+75&#65533;&#65533;&#65533;uSx&#38081;	^&#800;&#65533;@)&#65533;&#65533;yS&#65533;E8xy&#65533; 	N&#65533;>&#65533;A&#65533;w&#65533;&#65533;/&#65533;r&#65533;&#65533;0/ 2/&#65533;[$ y\&#65533;	&#65533; &#65533;&#65533;
&#65533;&#65533;&#65533;&#65533;&#65533;&#65533; &#65533;&#65533; p&#65533;&#65533; p&#65533;0000&#65533;- U/&#65533;j0	&#65533;
)&#65533;3&#65533;&#65533;&#65533;&#65533;@	&#65533;&#65533;|P#&#65533; &#65533; p0( 8&#65533;7&#65533;@&#65533;&#65533;&#65533;	~M[M&#65533;&#65533;G6&#65533;7$&#65533;0$ &#65533;&#65533;7&#65533;~&#65533;2rC7&#65533;7" 7!  S&#65533;	&#65533;&#65533;&#65533;&#65533;&#65533;&#65533;&#65533;&#65533;p:h'&#65533;!&#65533;&#65533;S&#65533;R&#65533;&#65533;!&#65533;-y9&#65533;C9&#65533;ca-&#65533;R&#65533;&#65533;&#65533;
&#65533;&#65533;	&#65533;&#65533;{&#65533;`&#65533; v&#65533;a|0&#65533;PL&#65533;&#65533;=:&#65533;P@q1&#65533;=&#65533;&#65533;H(6&#65533;&#65533;&#65533;Tx>6&n s &#65533;s@h&#65533;dr@`2U&#65533;mz>at&#65533;buZbw`a(Ay&#65533;Bn&#65533;&#65533;nz&#65533;&#1095;6v&#65533;n&#65533;?&#18755;Xg&#65533;&#65533;m
&#65533;OF&#65533;tF@0&#65533;dq&#65533;^Z@k&#65533;j&#65533;fB5&#65533;A&#65533;&#65533;&#65533;U&#65533;lh&#65533;&#65533;&#65533;tC&#65533;&#650;&#65533;&#65533;X0&#65533;`&#65533;&#65533;&#65533;o&#65533;0&#65533;L&#65533;t&#65533;L[&#65533;,&#65533;&#65533;&#65533;B,&#65533;&#65533;o&#65533;&#65533;N&#1300;"&#65533;&#65533;(>&#65533;#&#65533;d)&#65533;&#65533;(&#65533;&#65533;&#65533;*r&#65533;&#65533; &#65533;bK&#65533;&#65533;'&#65533;hI&#1568;]&#65533;P&#65533;&#1547;&#65533;F&#65533;&#65533;&#65533;&#65533;H&#65533;q&#65533;&#65533;&#65533;j&#65533;&#65533;&#65533;&#65533;4"&#65533;H&#65533;&#65533;&#65533;k&#65533;v&#65533;#1&#65533;'|RM&#65533;(GBM>&#65533;&#65533;N)rO&#65533;&#65533;&#65533;&#65533;*;&#65533;%Q&#65533;&#305;&#65533;0u&#65533;@&#65533;&#65533; ^&#65533; &#65533;&#65533;E&#65533;&#1689;&#65533;&#65533; s;u&#65533;&#65533;&#65533;v&#65533;:&#65533; &#65533;&#65533;&#65533;)j&#65533;,Y&#65533;&#65533;&#65533;&#65533;&#65533;-&#65533;&#65533;:AK:&#65533;p]&#65533;Y&#65533;`G&#65533; +&#65533;&#1216;&#65533; vv&#65533;&#65533;&#65533;i^vv&#65533;&#912;&#65533;&#65533;&#65533;mI&#65533;j&#65533;&#65533;x&#65533; &#65533;&#65533;&#65533;:&#65533;&#65533;:&#1381;8&#65533;`;&#65533;&#65533;
&#65533; &#65533;0	&#65533;&#65533;	&#65533;&#65533;v&#65533;&#65533;
&#65533; &#65533;av&#65533;&#65533;o[&#65533;&#65533;&#65533;q&#65533;R&#448;&#65533;&#576;]X&#65533;[8$W8`&#65533;u&#65533;D&#65533;&#65533;&#65533;&#65533;&#65533; &#65533;s&#65533;u	&#65533;o&#65533;&#65533;&#65533;&#272;	[?&#65533;D&#65533;.J@A&#65533;7@7&#65533;V5&#65533;P01@&#65533;Y&#65533;&#65533;&#65533;( &#65533;5`P&#65533;G5&#65533; &#65533;+&#65533;&#65533;
&#65533; &#635;&#65533;&#65533;E &#65533;7&#65533;c\&#65533;9&#65533;G`&#65533;&#65533;
&#65533; 
&#65533;	&#65533;	`&#65533;&#65533;&#65533;A`&#65533; &#65533;$&#65533;0`&#65533;[>&#65533;0&#65533;&#65533;&#65533;|&#65533;$p7 &#65533;&#65533;&#65533;&#65533;&#65533;&#767;	
&#65533;&#65533; &#65533;&#65533;4!p&#65533;'\r#\&#65533;&#65533;&#65533;O0	&#65533;&#65533;&#65533;t&#65533;#&#65533;+i:&#65533;&#65533;&#65533;&#65533;++u&#65533;&#65533; &#65533;s&#65533;&#65533;&#65533;&#65533;r&#65533;-x&#65533;&#65533;&#65533;{>|&#65533;AX/&#65533;6A&#65533;&#65533;B&#65533;>ij&#65533;o`c&#65533;&#65533;@K&#65533;&#65533;fz&#65533;6c^&#65533;D\&#65533;o&#65533;&#65533;4&#421;w&#65533;_h&#65533;3v&#65533;76&#65533;`&#65533;&#65533;r &#65533;[&#65533;&#65533;hHg|*&#65533;R&#65533;H&#65533;?&#65533;&#65533;cm d:&#65533;&#65533;L&#65533;d&#65533;=&#65533;d7&#65533;&#65533;_\&#65533;^
c&#65533;&#65533;&#65533;&#65533;hdu&#65533;Cf&#65533;TCb&#65533;&#65533;!&#65533;&#65533;&#65533;&#65533;a&#65533;\&#65533;T&#65533;&#65533;&#65533;f&#65533;f]&#65533;&#65533;aC&#65533;|&#65533;&#65533;<&#65533;:&#65533; 2&#65533;AK&#65533;&#65533;&#65533;c&#65533;0u&#65533;&#65533;&#65533;5&#65533;&#1312;Q&#65533;(yG&#65533;&#65533;XB&#757;\&#753;&#65533;(&#65533;&#65533;+&#722;&#65533;W,G&#65533;c&#65533;&#65533;(&#65533;&#41874;R&#65533;{"&#65533;zx&#65533;j&#65533;&#65533;H9"H&#65533;&#65533;!&#65533;&#65533;f&#65533;b&#65533;&#65533;f&#65533;&#65533;&#65533;A#;"&#65533;fk&#65533;M&#65533;(&#65533;K&#65533;,Y&#65533;%e&#65533;&#65533; &#65533;&#65533;P&#1312;&#65533;&#65533;v&#65533;&#65533;&#65533;,Q&#65533;_&#65533;&#65533;AIw-y_&#65533; &#65533;&#65533;v&#65533;5&#65533;&#65533;^&#65533;&#65533;,K&#65533;&#65533;SQ&#65533;&#65533;&#65533;8&#1856;&#65533;&#65533;+d&#65533;0E6&#65533;&#65533;&#65533;_&#65533;^:9&#65533;_qt&#1040;tY#&#65533;&#65533;.79X&#65533;&#1536;6:j&#65533;&#1232;&#246;&#65533;
&#65533;p
&#65533;P	&#65533; 
&#65533;&#65533;R&#65533;`&#65533;&#65533;&#65533;&#65533;&#65533;#&#51338;&#65533;o &#65533;&#65533;,^1}&#65533;&#65533;K&#65533;&#65533;&#65533;&#65533;&#65533;&#1491;S&#65533;t&#65533;&#65533;&#65533;6&#65533;*}t&#65533;p&#65533; 
qB0L&#65533;.O&#65533;&#65533;&#65533;:&#65533;V&#65533;&#65533;/3:&#65533;x&#65533;+&#65533;'&#65533;4`&#65533;&#65533;&#65533;= Z&#65533; `/0*&#65533;7&&#65533;&#65533;}{&#65533;5&#65533;I5G&#65533; &#65533;&#65533;   G0F &#65533;&#65533;
&#65533;&#65533;
&#65533;0	&#65533;&#65533;&#1677;&#65533;&#65533;P	&#65533;&#65533;P&#65533;&#65533;&#65533;3&#65533;;&#65533;G&#65533;O`.&#65533;&#65533;&#65533;&#65533;|&#65533;|(&#703;&#1055; 8)P&#65533;`&#65533;&#65533;&#65533;&#65533;\# &#65533; &#65533;&#65533;@A&#65533;+&#640;&#65533;&#65533;&#65533;&#1311;&#65533;&#65533;j&#65533;&#65533;&#65533;"&#65533;&#65533;O&#65533;p`&#65533; &#65533;f&#65533;&#65533;&#65533;&#65533;A&#65533;3&#65533;&#65533;u&#65533;&#65533;>Vx=l&#65533;&#65533;El&#65533;@&#65533;.XX>7|&#65533;Uz&#65533;gX@7&#65533;&#65533;16\@&#65533;&#65533;R,&#65533;&#65533;i&#65533;&#65533;&#65533;C&#65533;U8&#65533;oA&#65533;H&#65533;&#65533;`L&#65533;f&#65533;&#65533;&#65533;Dde(&#65533;d&#65533;l&#65533;&#65533;|&#65533;?|H&#65533;&#65533;J&#65533;L|&#65533;&#65533;&#65533;H&#65533;?n&#65533;CVV"4&#530;&#65533;&#65533;&#65533;ga`&#65533;&#65533;&#65533;[p&#65533;&#65533;*&#583;LPn&#65533;~&#65533;&#65533;h&#65533;&#65533;&#65533; &#65533;H&#65533;Ar&#65533;&#1780;&#65533;8d.^&#960;SZ;&#65533;#&#65533;&#65533;p^oNN	&#65533;&#65533;v&#65533;&#65533;&#65533;t&#65533;tE%Q'LE&#65533;&#65533;p&#65533;@B)&#65533;&#65533;&#65533;N&#65533;tO&#65533;R&#65533;&#65533;&#65533;N&#65533;P1O&#65533;&#65533;"&#65533;&#65533;"(&#65533;,&#65533;&#65533;&#65533;$&#65533;,&#65533;&#65533;&#65533;&#65533;^&#65533;NZ&#65533;t&#65533;&#65533;%&#65533;&#65533;&#65533;N&#65533;&#65533;&#65533;CR&#65533;&#65533;&#65533;(&#65533;&#65533;%&#65533;&#65533;u&#65533;d&#65533;H&#65533;&#65533;&#65533;	(&#65533;&#65533;`&#65533;&#65533;N+_&#65533;&#65533; &#65533;s:q:*%&#65533;&#65533;&#65533;_&#65533;;&#65533;&#65533;&#65533;{+&#65533;y:&#65533;`&#65533; m	&#65533;&#65533;&#65533;&#65533;Ag&#1261;Sy&#65533;:e;&#65533;d&#65533;&#65533;&#65533;R&#65533;p&#65533;&#65533;C&#65533;,)&#65533;&#65533;B&#65533;&#65533;8&#65533;`&#65533;&#65533;c&#65533;X&#65533;&#65533;&#65533;r&#65533;&#62697;&#65533;&#65533;&#65533;&#65533;8&#65533;&#65533;&#65533;&#65533;&#65533;f&#65533;&#65533;&#65533;>&#65533;?:&#65533;3;&#65533;>`&#65533;&#65533;
&#65533;&#65533;	&#65533;&#65533;	&#65533;0_&#65533;`+
&#65533;&#65533;+&#65533;&#65533; &#65533;&#65533;&#65533;&#65533;&#65533;&#65533;&#65533;&#65533;&#65533;&#65533;7&#65533;&#65533;(&#65533;(^.W&#65533;&#65533;&#65533;&#704;9g&#881;&#65533;l&#65533;&#65533;&#65533;&#65533;&#65533;&#65533;&#65533;&#65533;
&#65533; &#65533;&#65533;wP&#65533;ws&#65533;8p[v&#65533;&#65533;'&#1242;-&#65533;&#65533;4&#65533;&#65533;` Z &#65533;<PA&#65533;&#65533;G&#65533;&#65533;M2&#65533;&#65533;@\C}P 0 &#65533;&#65533;&#65533;T@&#65533;&#65533;	&#65533;0
&#65533;&#65533;`g&#1149;&#65533;&#65533;7P&#65533;Kcn5&#65533;F&#65533;QPK&#65533;&#65533;Y&#65533;&#65533;&#65533;b&#65533;m&#65533;7&#65533;&#65533;&#895;&#65533;y"&#65533;&#1905;&#65533;&#65533;'`7r3&#65533;&#65533;0Q&#65533;y&#65533;&#65533; p;/e&#65533;gI&#65533;&#65533;&#65533;b,(H&#65533;-&#65533;/-&#65533;-&#65533;`
&#65533;&#65533;&#65533;w&#65533;&#65533;ih&#65533;~H&#65533;0&#65533;&#65533;s`&#65533;3bxZ&#65533;!&#65533;pjc&#65533;&#65533;>;&#65533;&#65533;gH&#65533;&#65533;&#65533;Q&#307;&#65533;&#65533;&#65533;dDcR&#65533;&#65533;Vr&#65533;!(gN:s&#65533;&#1305;3P&#65533;@8p&#65533;&#65533;i&#65533;FM&#65533;4j4n&#65533;&#550;bF5k&#1548;$&#65533;&#65533;I6o&#1840;q&#65533;&#65533;d&#592;m&#1844;&#65533;&#65533;M&#65533;-&#65533;XLc&#65533;&#65533;&#65533;&#65533;?O&#65533;Ac&#65533;&#65533;Q&#65533;e&#524;Cf)&#65533;.\&#65533;r&#65533;&#65533;T&#65533;Z&#65533;h&#65533;e&#65533;&#65533;\&#65533;zsk&#65533;0_&#65533;v&#65533;&L&#65533;-X&#65533;F&#65533;&#65533;0&#65533;x&#65533;&#65533;&#65533;w&#65533;&#1979;&#330;&#65533;\&#65533;&#65533;&#65533;\&#65533;&#65533;.<&#65533;/a&#65533;%sF&#65533;2g&#1240;!{6m&#65533;1&#65533;&#396;&#65533;&#65533;*&#1387;\&#270;&#65533;&#65533;\&#65533;Y&#65533;h&#1304;%&#65533;&{&#1652;k&#1440;V&#65533;Y6n&#1786;y&#65533;&#65533;8&#65533;l&#852;I&#65533;f&#65533;4e&#810;a&#65533;-&#65533;&#65533;j&#978;=&#65533;F&#65533;4b&#65533;&#65533;&#65533;&#65533;&#65533;&#65533;W&#65533;c&#65533;S&#65533;&#65533;&#65533;&#65533;&#65533;M&#65533;&#65533;Z&#65533;d&#874;AC&#65533;:&#1582;]t&#65533;&#65533;\t1&#65533;@o&#65533;&#65533;&#65533;\&#65533;%&#65533;Zd&#65533;p&#65533;Yl&#65533;%&#65533;\p&#65533;0&#65533;Zf&#65533;&#65533;&#65533;3&#65533;ECu&#65533;&#65533;/&#65533;&#65533;&#65533;%&#65533;`fAe&#65533;_x&#65533;e&#65533;m&#65533;&#65533;]&#65533;&#65533;&#65533;]&#65533;K&#65533;\|&#65533;&#65533;@`&#65533;&#65533;e`#&#65533;^&#65533;Y&#65533;`V&#65533;.&#65533;&#65533;&#65533;J,	&#65533;2/&#65533;&#65533;&#65533;K&#65533;^p&#65533;%&#65533;\&#65533;&#1829;L&#65533;~&#65533;e&#65533;`~&#581;&#65533;`&#65533;&#65533;2&#65533;&#65533;si&#65533;%X`a&#65533;SJ&#65533;&#65533;H&#65533;&#65533;&#65533;Wh&#38102;&#65533;tI&#65533;&#65533;%H2&#65533;&#65533;&#65533;(&#65533;D&#65533;&#65533;.;&#65533;R0/&#65533;K0b&#65533;i&f&#65533;r&#65533;L&#65533;&#65533;o&#65533;Y*i&#200;&#65533;@&#65533;	$&#65533;&#65533;&#65533;&#65533;f&#65533;A&#65533;b&#65533;&#65533;b_X&#65533;\&#65533;P!&#65533;&#65533;&#65533;.&#65533; &#65533;x@&#65533;	8`&#65533;&#65533;%&#65533;&#65533;"
&&#65533;@"	%&#65533;8&#65533;&#65533;r&#65533;&#65533;T0&#65533;
H &#65533;h&#65533;&#65533;&#65533;&#65533;&#65533;&#65533;9&#65533;$O,&#65533;d&#65533;H1&#65533;(F&#65533;@>ha&#65533;8&#137;'&#65533;&#65533;&#65533;	 @&#65533;&#65533;&#65533;`&#65533;	&#65533;&#65533; &#65533;>&#65533;&#65533;&#65533;<&#65533;&#65533;&#65533;h&#65533;Ahc&#65533;&#65533;f&#65533;g&#65533;&#65533;
*&#65533;&#65533;V&#65533;B&#65533;P%&#65533;O8&#65533;&#65533;QL&#65533;&#65533;Q&#65533;F&#65533;RB&#65533;DNB&#65533;hP&#65533;&#65533;&#65533;	5&#65533;<&#65533;xC%7&#11299;&#65533;&#65533;Tz#&#65533;&#65533;&#65533;&#65533;&#65533;C=&#65533;&#13188;&#65533;&#65533;o&#65533;&#65533;f&#65533;!&#65533;&#25091;&&#65533;mr#"7p&#65533;&#65533;5&#65533;&#65533;	&#65533;&#65533;c&#65533;&#65533;&#65533;\&#65533;&#65533;In&#65533;&#65533;)&#65533;&#65533;&#65533;PCr&#65533;RW&#65533;&#65533;YW&#14673;NW=&#65533;=&#65533;&#65533;}&#65533;6&#2601;&#65533;&#65533;l&#65533;&#65533;&#65533;&#65533;*&#231;&#65533;V>&#65533;&#65533;&#65533; &#203;&#65533;&#65533;&#65533;J&#65533;.&#65533;&#65533;&#65533;)&#65533;&#65533;&#138;)&#65533;&#1058;&#65533;&#51151;&#65533;&#65533;.&#65533;*0&#399;^*&#65533; &#65533;Ag,&#65533;&#65533;1&#65533;&#65533;Ra&#65533;~`&#65533;&#65533;&#65533;=^&#65533;&#65533;+&#65533;d &#65533;U&#65533;8F3&#65533;&#65533;&#65533;f4&#65533;&#264;o~&#65533;Z&#65533;b/&#671;/&#65533;g&#65533;&#65533;c4vYF&#65533;&#65533;q&#65533;e(&#1026;&#65533;0&#65533;2&#65533;&#65533;&#65533;H#&#1040;&#65533;5&#65533;Q&#65533;_`&#65533;p&#65533;1x&#65533;&#65533; &#65533;&#65533;9&#65533;`&#65533;&#65533;&#65533; C&#1168;&#65533;r&#65533;&#65533;&#65533;b&#65533;&#65533;E+N&#65533;&#65533;W&#290;&#65533;P&#65533;&#65533;@tC_&#65533;&#65533;&#65533;E&#65533;x1&#65533;Y&#65533;&#65533;&#65533;P&#65533;)Ja
T&#65533;b&#65533;jt&#65533;+&#65533;&#65533;XLHB&#65533;x+&#65533;&#65533;&#65533;&#65533;W&#65533;BI\b-&#65533;&#551;&#1634;6"$&#65533;z&#65533;$&#65533;&#65533;BG&#65533;-&#65533;$&#65533;&#65533;	*&#65533;&#65533;`.v1'&#65533;&#65533;&#65533;Is&#65533;&#65533;oX?'i&#65533;2&#65533;&#65533;i!F5 .&#65533;&#65533;&#65533;&#65533;M:&#65533;$,3&#65533;&#65533;X&#65533;J&#65533;&#136;&#65533;&#65533;.&#65533;#&#65533;&#65533;&#65533;&#65533;&#65533;c&#65533;g&#65533;^&#65533;R&#65533;&#272;/tJY&#1073;&#65533;&#65533;H&#65533;F&#65533;5L@"&#65533;&#516;)TA&#65533;U&#65533;&#65533;]&#65533;&#65533;.@T&#65533;s&#65533;b&#65533;xL&#65533;&#65533;yH &#65533;<&#65533;H&#65533;&#65533;&#65533;&#65533;&#65533;`&#65533;o/&#65533;(R&#65533;&#65533;a&#65533;dc&#65533;&#65533; (/&#65533;&#65533;[$&#65533;&#65533;&#65533;&#65533;t&#65533;&#65533;! a>&#65533;&#65533;jP&#65533;&#65533;&#65533;4&#65533;A&#65533;^&#65533;$kY&#65533;2&#65533;H`&#65533;|`&#65533; & &#65533;&#65533;d &#65533;x0#aW;&#65533;x&#65533;.&#65533; &#65533;8&#65533;&#65533;`@
P&#65533;,&#65533;&#65533;@&#65533;\`.(B&#65533;`&#65533;@$"&#65533;&#65533;&#65533;#&#65533;&#65533;p&#65533;g%`A|@%8!
S&#65533;&#65533;&#1026;	$&#65533; 
`@&#65533;u&#65533;&#65533;&#65533;&#65533; K&#65533;&#65533;&#65533;&#65533;"&#65533;&#65533;L@&#65533;&#65533;# &#65533;P
&#65533;&#65533;&#65533;@K/ &#65533;$
}&#65533;&.!	&#65533;>&#65533;&#65533;&#65533;D%.q	&#65533;I&#65533;&#65533;\&#65533;$&#65533;H&#65533;V&#65533;&#65533;&#65533;$l&#65533;E&#65533;v&#65533;&#65533;8&#65533;&#65533;v&#65533;Cqm"&#65533;W&#65533;u&#65533;&#65533;&#65533;&#65533;=&#65533;A&#65533;E&#65533;&#2010;&#65533;&#65533;&#65533;&#65533;&#65533;w@H&#65533;&&#65533;6&#65533;&#65533;&#65533;*&#65533;&#65533;L&#1696;&#65533;	&#65533;%#"a&#65533;8&#1573;s&#65533;#&#65533;{&#65533;6&#65533;&#65533;&#65533;xh8&#65533;&#65533;[&#65533;4&#65533;$&#65533;&#65533;&#65533;E&#1072;&#65533;&#65533;y$&#65533;#&#65533;w&#65533;&#65533;&#1941;&#65533;&#65533;#h&#65533;0)|g&#65533;&#65533;&#65533;&#65533;RXG1&#65533;&#65533;*_&#65533;D&#65533;0&#65533;.[ K&#65533;&#65533;-&#65533;&#65533;,`(q&#65533;m|&#65533;2`8&#65533;g &#65533;&#65533;&#65533;&#65533;
 &#65533;&#65533; &#65533;)T&#65533;Y&#1826;&#65533;c&#65533;0&#65533;&U&#65533;~UBwHf&#65533;&#65533;&#697;&#65533;0t	&#65533;&#65533;&#65533;&#65533;&#65533;&#65533;D&#65533;&#65533;/&#65533;\&#65533;0|&#65533; `&#65533;&#9379;"&#65533;1f&#65533;K&#65533;*<rU&#65533;z9&#65533;Iq&#65533;&#65533;&#65533;&#65533;`QhX&#65533;q&#65533; E(@
N&#65533;6Cc&#65533;Q&#1098;V&#65533;b&#551;@&#65533;*\A&#65533;!_s&#65533;&#65533;&#65533;'>&#1097;LhB&#65533;)JQ&#65533;4bZ&#1459;&#65533;&#65533;+&#65533;d%&#65533;Q&#65533;&#65533;8t-I&#65533;B&#65533;&#65533;He&#65533;E&#65533;&#65533;L&#65533;&#65533;&#65533;&#65533;&#65533;! &#65533;B&#65533;&#65533;H&#65533;&#65533;&#65533;2e'c{g2&#65533;-&#65533;&#65533;&#65533;0JQQ&#65533;,$s&#65533;&#65533;&#1852;&#65533;b C?m&#65533;;&#65533;&#65533;vw&#65533;&#65533;&#65533;t&#65533;Q8*&#65533;&#65533;&#65533;0&#65533;&#65533;&#65533;~E&#65533;&#65533;&#65533;O&#65533;&#65533;&#65533;&#65533;'<&#65533;&#65533;G&#65533;&#65533;&#65533;D&#65533;Z&#65533;&#65533;Y&#65533;&#65533;&#2046;&#65533;&#65533;$&#65533;3	&#65533;@&#65533;9R&#65533;&#65533;d&#65533;(;9&#65533;Y&#65533;_&#65533;4NZ&#65533;&#65533;}62&#65533;&#65533;m&#65533;
?$&#65533;? z`&#65533;`4&#65533;At0&#65533;2&#65533;I&#65533;&#65533;`Qp&#65533;&#586;U&#65533;&#65533;&#65533;<&#65533;&#65533;
v&#65533;&#65533;&#65533;@b;&#65533;&#65533;&#65533;&#65533;5&#65533;&#65533;x&#65533;&#65533;&#65533;`*xR &#65533;T&#65533;@&#65533;L&#65533;&#65533;(&#65533;!&#65533;%&#65533;V&#65533;&#65533;`3&#65533;&#65533;&#65533;,TA
V&#1538;&#65533;, p@D6
d&#65533;&#65533; {,&#65533;&#65533;$V+@l&#65533;&#65533;&#242;&#65533;&#65533;]AI&#65533;>&#65533;&#65533;]&#65533;&#65533;&#65533;V&#1026;$&#65533;&#65533;`#&#65533;&#65533;C&#65533;&#65533;&#65533; >"&#65533;OB&#65533;&#65533;&#65533;~&#65533;A&#65533;AB}&#65533;C&#65533;v&#65533;&#65533;&#65533;ao&#65533;&#65533;&#65533;C&#65533;&#65533;&#65533;}&#65533;&#65533;&#65533;&#65533;>X&#65533;o&#65533;&#65533;Ct&#65533;&#65533;&#65533;&#65533;7$n6i&#65533;&#65533;&#65533;&#65533;&#65533;1.w&#65533;G/RRw`&#65533;&#65533;&#65533;&#59016;&#65533;&#65533;	&#65533;&#65533;&#65533;@&#65533;J&#65533;&#1865;8&#65533;&#65533;&#65533;&#65533;/&#65533;&#65533;&#65533;&#65533;&#1629;&#65533;&#36762;X&#65533;&#377;	&#65533;&#65533;&#65533;9&#65533;&#65533;&#65533;&#65533;y&#65533;&#65533;&#65533;58ALA\A&#65533;0&#65533;&#65533;&#65533;1&#65533;&#561;4&#65533;.(&#65533;&#65533;1p
4&#65533;&#1544;&#65533;8A&#65533;8A&#65533;H&#65533;2&#65533;!+R&#65533;&#65533;&#65533;X{&#65533;qb&#65533;B&#65533;*a&#65533;%.J&#65533;C:$N&#65533;B&#65533;"&#65533;R&#65533;&#65533;A&#65533;T&#65533;&#65533;.$&#65533;d&#65533;Z`R&#65533;T&#65533;&#65533;Vx[%I2]`&#65533;d*4<&#611;"&#65533;i&#65533;33'r:&#65533;\&#65533;Y'^&#65533;%#MCUP&#65533;TH&#65533;U(#Rs&#65533;N&#65533;,L&#65533;&#65533;I &#65533;&#65533;&#65533;S&#65533;N&#65533;PH&#65533;M8&#357;)E&#65533;&#1604;L&#65533;M&#65533;M&#65533;&#994;J&#65533;Q&#65533;&&#65533;3Z8^&#65533;E&#65533;&#65533;&#65533;D"&#65533;&#65533;`\JD8W&#65533;"	Y&#65533;Q&#65533;6j&#65533;U`W@H&#65533;TxQp&#65533;>&#65533;;&#65533;&#65533;C&#65533;RH&#65533;V&#65533;&#65533;Y&#65533;&#65533;&#65533;8	b`&#65533;#&#65533;h&#65533;XxYs#Ls#5&#180;zd($'&#65533;B]&#65533;&#65533;&#65533;<,&#65533;l&#65533;Cz&#65533;&#65533;&#65533;&#65533;&#65533;9&#65533;G=b&#65533;d&#65533;Y&#65533;Y&#65533;	&#65533;&#65533;V&#65533;GZ&#65533;&#65533;T&#65533;S &#65533;&#65533;R&#1796;FD&#65533;&#65533;N&#65533;HR8J&#65533;&#65533;AHo&#65533;&#65533;&#65533;P&#65533;^&#65533;I&#65533;&#65533;/&#65533;&#601;L&#250;&#65533;&#65533;&#65533;<ac&#65533;/3&#65533;L`DPJV&#65533;&#65533;#&#65533;&#65533;&Z{$&#65533;TP&#65533;p&#65533;&#65533;U&#65533;$&#65533;&#65533;_&#65533;p&#65533;a&#65533;&#65533;d:ba(&#65533;@&#65533;&#65533;&#65533;&#658;)&#65533;&#8221;&#65533;&#65533;	&#65533; 	&#65533;&#65533;
&#65533; `&#65533;&#65533;&#65533;`  &#65533;P`x:fI&#65533;X&#65533;&#65533;&#65533;&#65533;&#65533; &#65533; h&#65533;`&#65533;-&#65533;*&#1025;&#65533; 8&#65533;&#65533;8&#65533;)&#65533;+&#65533;&#65533;&#65533;&#65533;&#65533;&#65533;+`&#65533;&#65533;&#65533;&#65533;&#65533; &#65533;&#1152;&#65533;8&#65533;X=&#65533;&#65533;@&#65533;XX&#65533;&#65533;&#65533;&#65533;,K(&#65533;&#65533; &#65533;3,p&#65533;&#65533;+&#65533;2&#65533;DHA&#65533;+&#65533;&#65533;&#65533;&#65533;&#65533;&#65533;D&#65533;&#65533;N&#65533;OA&#65533;&#65533;&#65533;&#65533;*.&#65533;&#65533;.&#65533;&#65533;&#65533;>&#65533;I&#65533;&#65533;&#65533;&#65533;&#65533;&#65533;&#65533;>&#65533;.&#65533;":?<&#65533;.&#65533;&#65533;.< .&#65533;&#65533;&#65533;&#65533;-9(&#1051;`	&#65533;:&#65533;6H&#65533; &#65533;&#65533;8&#65533;&#65533;&#65533;At&#65533;H&#65533;&#65533;&#65533;&#65533;&#65533;P&#65533;8&#65533;*&#65533;&#65533;2
&#65533;!Q&#65533;&#65533;&#65533;&#541;&#65533;i&#65533;&#65533;&#65533;
&#65533;&#65533;H@&#65533;X&#65533;&#65533;z&#65533;8&#65533;&#65533;&#65533;}Q&#65533;&#65533;&#65533;&#65533;Q&#65533; 
&#65533;&#65533;&#65533;z&#65533;4 L&#65533;&#65533;H&#65533;&#65533; &#65533;&#1529;&#65533;&#65533;Q&#65533;&#65533;&#65533;&#65533;&#65533;&#65533;G[&#65533;O&#65533;Q3&#65533;V$k{&#65533;` /&#65533;&#65533;c&#65533;,*$&#65533;&#65533;&#65533;Y&#65533;,&#37207;&#65533;I&#65533;V&#65533;&#65533;Q&#65533;WSBS&#65533;&#65533;Y&#65533;&#65533;9&#65533;&#65533;[&#65533; &#65533;O&#65533;&#65533;S:&#65533;cL&#65533;?&#65533;&#65533;F&#65533;&#65533;&#65533;E{&#65533;U+EQ &#65533;O&#65533;&#65533;M&#65533;&#65533;I&#65533;&#65533;&#65533;Z&#65533;&#65533;&#65533;zL&#65533;&#65533;M&#65533;&#65533;J&#65533;&#65533;PU&#65533;UeUW&#65533;UWU&#65533;:&#65533;K8&#65533;N&#65533;4&#65533;&#65533;U&#65533;^&#65533;&#65533;M}&#65533;]&#65533;&#65533;Q&#65533;&#65533;3GY&#65533;@V&#65533;T&#65533;&#65533;zK&#65533;J(&#65533;;&#65533;&#65533;7&#65533;Ah&#65533;K&#65533;&#65533;&#65533;O&#65533;&#65533;_8%s9A&#65533;cl&#65533;EK#U0&#65533;T #v&#65533;&oBV&#65533;&#65533;5_&#65533;Z&#65533;&#65533;,8&#65533;&#65533;&#65533;q2]S%&#65533;Y(&#65533;y&#65533;56&#65533;&#65533;su#&#65533;+Xx5&#1420;&#65533;#j*#K&#65533;&#65533;G8&#65533;E&#65533;&#65533;N(J&#65533;&#65533;&#65533;L7_&#65533;1&#65533;Z&*:"&#65533;&#1168;b&#65533;&#65533;&#65533;]&#65533;3aRW&#65533;&#144;&#65533;]H&#65533;J&#65533;5&#65533;*&#65533;1&#65533;&#65533;D&#1540;RxFU &#65533;Qs&#65533;&#65533;&#65533;&#65533;Q&#65533;&#65533;Q&#1027;$ &#65533;&#65533;)&#65533;&#65533;0&#65533;a&#65533;&#65533;&#65533;b:x&#65533;&#65533;&#65533;&#65533;&#65533; &#65533; &#65533;&#65533;&#65533;&#65533; &#65533;{&#65533;p&#65533;	x&#65533;@&#65533;@ &#65533;&#65533;[&#65533;M&#65533;&#1524; &#65533;&#65533;H&#65533;&#340;;&#65533;&#65533;[&#787;;&#65533; &#65533;&#65533; &#65533;&#65533;&#65533;0&#65533;&#65533;&#65533;h&#65533;+&#65533;&#65533;-&#65533;
/x&#65533;&#65533;&#65533;L &#65533;a&#65533;	&#65533;<&#931;=H(&#65533;&#65533;&#65533;&#65533;4(&#65533;8&#65533;&#65533;R&#65533;&#65533;S&#65533;&#65533;&#65533;&#65533;[&#65533;!&#65533;< &#65533;@&#65533;B&#65533;]&#65533;&#65533;]&#65533;-&#65533;A&#65533;]&#65533;#&#65533;A &#65533;&#65533;&#771;&#65533;P&#65533;&#65533;&#65533;h&#65533;e.&#65533;&#65533;&#65533;&#65533;&#65533;&#65533;&#65533;yO9&#65533;O&#65533;&#283;&#65533;&#643;&#65533;&#65533;&#65533;&#65533;&#65533;q=&#65533;&#65533;@&#65533;M	&#377;&#65533;&#65533;&#65533;&#65533;&#65533;&#65533;5x&#65533;&#65533;/&#65533;&#65533;y&#65533;&#65533;&#65533;	-&#65533; &#65533;&#65533;&#65533;&#65533;&#65533;&#65533;k&#65533;&#65533;&#767;&#65533;&#65533;&#65533;&#1820;&#65533;1_&#65533;^`&#65533;&#65533;?	&#65533;&#65533;&#65533;a	&#1881;&#65533;&#65533;	&#65533;&#65533;&#65533;9&#65533;&#65533;@&#65533;&#65533;&#65533;&#65533;B&#65533;JSBR`&#65533;V@%[&#65533;C2(&#65533;&#65533;W2'W:&#65533;&#65533;uZ&#65533;&#65533;&#65533;&#65533;&#65533;E&#65533;I&#65533;#smX0Wj&#65533;&#65533;O`&#65533;M&#65533;TP&#65533;FVX4&#65533;&#65533;FW&#65533;&#65533;&#65533;D {D&#65533;<&#65533;H&#65533;&#65533;e&#65533;&#65533;8r&#65533;7&#65533;&#65533;tM&#65533;HP&#65533;O O&#65533;&#65533;N`EY&#65533;V&#65533;&#65533;Q%&#65533;&#1706;&#65533;M<J8-J0&#65533;K&#65533;c&#65533;&#65533;cL&#65533;cK(&#65533;;6&#65533;L&#65533;VD&#65533;K&#65533;f&#65533;dI&#65533;M&#516;S&#65533;Kf&#65533;EVR|&#65533;&#65533;&#65533;&#65533;WOv&#65533;L8-&#978;&#65533;&#65533;{&#65533;J=P/&#65533;&#65533;2`&#65533;:&#65533;E&#65533;J&#65533;&#65533;L&#65533;&#65533;.eW&#65533;47&&#65533;A&#65533;&#65533;Z&#65533;4I&#65533;DJt&#65533;c&F5&#65533;&#65533;z&#65533;#sETA
#W FO;b&#65533;&#65533;HL{&#65533;d4Wj&#65533;fc&25&#65533;D;&#65533;&#65533;q&#65533;&#65533;JtJxM&#65533;o&#65533;&#65533;-&#65533;&#65533;H&#65533;&#65533;WKVO&#65533;&EPHP&#65533;]d8&#65533;&#65533;&#65533;H&#65533;&#F6U&#65533;&#65533;&#65533;&#65533;(&#65533;;z&#65533;gL&#65533;Up&#65533;s&#65533;&#8526;bT&#65533;T&#65533;&#65533;RP&#65533;6&#65533;&#65533;&#65533;*&#65533;@&#65533;-pn&#65533;&#65533;M &#65533;&#65533;	E&&#65533;&#65533;8p&#65533;&#65533;&#65533;&#65533;&#65533;&#65533;
&#65533;&#65533;K&#65533;d&#65533;&#1035;:&#65533;d&#65533;&#65533;&#65533;&#65533;PK&#65533;&#65533; 
 ` &#65533;J&#65533;&#65533;l&#65533;8  &#65533;0j&#65533; &#65533;D&#65533;&#65533;&#65533;	&#65533; &#995;&#65533;&#65533;&#65533; X &#933; &#65533;+&#65533;T&#65533;&#65533;&#65533;&#65533;.&#65533;&#65533;-&#65533;%8&#65533;&#65533;&#65533;h &#65533;n &#65533;U &#65533;&#65533;j&#65533;&#65533;0&#1916;&#65533;*&#765;&#65533;x&#65533;&#65533;D&#65533;(&#65533; &#65533;l&#65533;h&#933;3&#65533;3&#65533;&#65533;&#65533;@&#65533;&#65533;&#65533;#&#65533;&#65533;&#65533;5C&#65533;lA@&#65533;l&#65533;&#65533;?&#65533;&#65533;M&#65533;&#65533;%&#65533; &#65533;&#65533;&#65533;&#65533;&#65533;)&#65533;&#65533;O&#65533;&#1838;&#65533;1%&#65533;nO&#65533;:&#65533;&#62128;&#345;?%&#65533;&#65533;I&#65533;3&#1584;&#65533;&#65533;&#65533;
&#65533;&#65533;&#65533;5@5p&#1993;&#65533;&#65533;&#65533;&#1094;&#65533;P&#65533;8&#65533;&#65533;j&#65533;M0	&#65533;&#65533;&#65533;&#65533;m&#65533;Q&#65533;vn&#65533;o&#65533;n&#65533;&#65533;&#65533;=&#65533;\o&#65533;&#65533;?&#65533;`o&#65533;&#65533;.\&#65533;8&#65533;&#65533;&#65533;&#65533;9A+&#65533;&#65533;&#65533;&#65533;-&#65533;&#65533;&#65533;&#65533;.&#65533;o&#65533;#&#65533;y"h&#65533;&#65533;9&&#65533;&#65533;&#65533;&#65533;5`{&#65533;&&#65533;2&#65533;&#65533;0&#593;^$Z@&#65533;12#UX4&#65533;O&#65533;N&#516;Z5&#65533;M eA&#65533;&#65533;H&#65533;#4&#65533;&#65533;D%&#65533;NsF&#65533;s&#65533;AR7m&#65533;Y&#65533;&#65533;W&#65533;H&#65533;qIUK&#65533;&#65533;GE7&#65533;;nrZ&#65533;M&#65533;K&#65533;&#65533;J>q=&#1924;M&#65533;,&#65533;c(&#65533;&#65533;&#65533;DJ8U&#65533;&#65533;[&#65533;T(&#65533;&#65533;G&#65533;&#65533;m&#65533;r1&#65533;&#65533;GU(&#65533;dJ&#65533;&#65533;HsUF&#65533;@&#65533;&#65533;0&#65533;,&#65533;&#65533;1X<E -U=U&#65533;&#65533;R&#65533;&#65533;4&#65533;&#65533;D3j&#65533;;Z&#65533;N&#65533;3&#65533;p;zhH&#65533;t&#65533;&#65533;t$C6&#65533;NIK&#65533;tI&#65533;&#1541;&#65533;b?YhTX&#65533;2&#65533;&#65533;q8v}&#65533;I,&#65533;S&#65533;&F&#65533;V&#65533;Q&#65533;&#65533;&#65533;@yu[&#65533;u7&qLp&#65533;EP&#65533;IPrI.&#65533;N&#65533;P&#65533;&"?v&#65533;&#65533;uc&#65533;d"&#65533;\.&#65533;i&#65533;&#65533;S&#65533;&#65533;:&#65533;E@#P=xy&#65533;&#65533; &#65533;/X&#65533;<0&#65533;T&#65533;rZ&#65533;D&#65533;&#65533;1&#65533;#&#65533;&#65533;&#65533;z&#65533;&#65533;&#65533;&#65533;C:&#65533;rN&#65533;C&#65533;&#65533;&#65533;i&#65533;&#65533; &#65533;&#65533;=&#65533;:&#65533;0[&#65533; &#65533;\ `&#65533;&#65533;yP&#65533;&#65533;&#65533;&#65533;&#65533;&#65533;X&#65533;&#65533;&#65533;&#65533;&#65533;D&#1729;&#65533;&#65533;&#65533;&#65533;&#1759;A]&#65533;%&#65533;&#65533;'&#65533;L&#573;#(@&#65533;&#587;y&#65533;&#65533;@&#65533;&#65533;j&#65533;&#65533;&#65533;&#65533;&#65533;&#1181;&#65533;&#65533;e&#65533;+&#65533;#&#65533;&#65533;K&#65533;D[&#65533;&#65533;i&#65533;&#65533;=%x&#65533;>&#65533;&#990;&#65533;&#1877;&#65533;&#65533;&#65533;&#65533;&#65533;>?> &#65533;&#65533;&#65533;.&#65533;&#65533;$&#65533;&#65533;&#65533;a^&#65533;&#65533;&#65533;K&#65533;&#65533;&#65533;L&#65533;&#65533;an&#65533;	&#65533;&#65533;&#65533;&#65533;&#65533;)
&#65533;a&#65533;&#65533;p{&#65533;>{~&#65533;&#65533;P&#65533;&#65533;n^&#65533;C{&#65533;&#65533;&#65533;&#65533;&#65533;Q&#175;`&#65533;I&#65533;H&#65533;&#65533;&#65533;&#65533;?&#65533;&#65533;P{&#65533;t^?&#65533;G{&#65533;?&#65533;&#65533;&#65533;&#65533;>&#65533;&#65533;?8X&#65533;&#63688;&#861;&#65533;A&#65533;&#65533;&#65533;&#65533;&#65533;?&#65533;&#1993;&#65533;&#65533;o&#65533;jRa4
G&#65533;&#65533;8&#65533;iV&#65533;t;&#65533;X(~&#65533;&#65533;&#65533;Hw&#147;a&#65533;Y &#65533;&#65533;Q&#65533;F&#65533;kJ&#65533;XdZ<&#65533;&#1722;&#65533;]&#65533;J&#1578;&#65533;&#65533;&#65533;u&#65533;&#1578;&#65533;TO&#65533;&#65533;d4QP"&#65533;G55T(F&#65533;>u&#65533;y&#65533;V&#1796;&#65533;~O&#65533;dW&#65533;cL.e&#65533;&#65533;$p &#65533;J&#65533;0e&#1172;&#65533;&#65533;J3&#65533;A&#65533;D&#65533;&&#65533;B&#65533;x&#65533;&#65533;@L&#65533;6e&#65533;$aE&#65533;3n&#65533;Q&#18831;&#65533;Zj&#65533;&#65533;&#65533;N&#65533;&#65533;&#65533;&#65533;iR$H&#65533;&#65533;&#65533;&#25303;0h&#65533;&#65533;&#65533;(&#65533;$&#65533;&#65533;6y&#65533;&#65533;ij&#65533;O&#65533;v&#65533;&#65533;T)R&#65533;@&#65533;&#43752;R&#65533;B&#65533;"%*,&#65533;P&#65533;&#1330;KjTXO&#65533;6q&#65533;d5/&#65533;&#65533;S&#65533;V&#65533;;&#65533;&#65533;&#65533;&#65533;@Z&#65533;&#65533;&#65533;&#65533;&#65533;x7i:&#65533;&#65533;&#763;&#65533;Z&#65533;&#65533;K)A&#65533;&#65533;hQ!A&#65533;A&#65533;&#65533;z&#65533;D&#1387;=K&#65533;&#65533;Zm&#1610;9r&#65533;&#65533;nH&#65533;"=j&#65533;&#65533;&#65533;#F&#65533;&#65533;~I&#65533;oI&#65533;&#65533; iD&#65533;:x&#65533;"F"R&#65533;&#65533;&#65533;&#65533;Q&#65533;F&#65533;z.&#65533;&#65533;%J&#65533;$@|&#65533;&#65533;a&#65533;c&#65533;&#65533;1`&#1072;&#65533;b&#65533;(T&#65533;&#65533;
(&#65533;&#65533;Ap&#65533;&#65533;dp&#65533;T&#65533;&#65533;}&#65533;&#65533;H0$p@D &#65533;4P&#65533;&#65533;t&#65533;B	D0&#65533;
.&#65533;A\ &#65533;&#65533; N0&#65533;&&#65533;&#65533;7&#272;7,&#65533;E\ &#581;"$`&#65533;(p &#65533;&#65533; d&#65533;&#65533;&#65533;&#65533;&#65533; x&#65533;&#65533;"&#65533;PBd&#65533;&#65533;j&#65533;&#65533;&#65533;	`@A&#65533;&#65533;&#65533;&#65533;%&#65533;&#65533;t&#65533;&#1095;&#65533;~&#65533;&#65533;|&#65533;&#65533;&#65533;&#65533;&#65533;&#65533;&#65533;&#65533;Gu&#65533;qw&#65533;Q)&#65533;t&#65533;A&#65533;q&#273;it&#65533;!&#65533;tDz&#65533;&#65533;&#65533;:&#65533;&#65533;t@j&#483;&#65533;&#65533;&#65533;l&#65533;&#65533;Fh&#65533;&#65533;Fo&#65533;&#65533;&#65533;&#65533;&#65533;&#65533;&#431;&#250;&#65533;&#65533;&#65533;&#657;&#51745;&&#495;&#370;a,&#65533;p&#65533;&#65533;&#65533;&#65533;&#65533;V&#65533;&#65533;&#65533;&#65533;j
)&#65533;&#65533;v&#65533;*&#65533;&#65533;&#65533;G&#65533;&#65533;F&#65533;*&#65533;&#65533;j&#65533;&#65533;
;,&#65533;r8&#65533;&#65533;&#65533;zk&#65533;&#65533;&#65533;&#24647;&#65533;&#65533;&#65533;&#65533;j&#65533;&#65533;&#61167;&#65533;&#65533;z&#65533;&#65533;&#65533;&#65533;&#65533;)&#65533;&#65533;f&#65533;*&#65533;&#28545;lm&#65533;&#65533;F&#65533;&#65533;F&#65533;:&#65533;k&#65533;Boh&#65533;&#65533;&#65533;'&#65533;&#65533;&#65533;&#65533;*]y&#65533;I(&#65533;&#65533;&#65533;&#65533;,&#65533;&#65533;&#65533;+&#65533;&#65533;&#937;&#65533;R
*&#65533;&#65533;B&#65533;,;&#65533;&#179;,&#65533;&#274;4+&#65533;&#65533;2K-S&#1490;&#65533;&#1260;&#65533;&#65533;J)&#65533;&#65533;L&#65533;M&#65533;x&#65533;&M&#65533;Hj&#65533;&#65533;H%Z&#65533;&#65533;	C&#65533;`&#65533;	)s&#65533;-&#65533;N&#65533;l"J(&#65533;&#65533;B&#65533;'&#65533;$&#65533;&#65533;*&#65533;&#65533;&#65533;&#65533;&#65533;]q&#65533;
+&#65533;&#65533;&#65533;&#65533;&#65533;&#65533;YU&#65533;	'2D&#65533;&&#65533;<&#65533;	E&#65533;`rG5d&#65533;E&#65533;&#65533;9&#34875;&#65533;&#65533;S&#65533;4[p&#65533;MR	D&#65533;&#65533;%41&#65533;&#65533;&#65533;&#65533;>&#65533;&#65533;Sa2&#65533;#&#65533; B&#65533;{&#65533;&#65533;h&#257;G&#65533;4R&#65533;$&#65533;&#65533;%S&#43737;T'&#65533;S&#65533;&#65533;D
&#313;C&#65533;&#65533;&#65533;&#65533;&#65533;t=$&#65533;&#65533;&#65533;&#65533;$&#65533;-#&#65533;42&#65533;&#65533;&#65533;=$&#65533; b&#65533;!&#65533;&#65533;<&#65533;&#65533;&#65533;&#65533;&#65533;&#65533;>&#65533;L&#65533;'&#65533;&#65533;mr&#65533;&#65533;M&#65533;&#65533; &#65533;!&#65533;&#65533;8&#65533;QMp&#65533;&#254;I&#65533;&#963;&#65533;a&#65533;"1&#65533;D"&#65533;*L&#65533;"&#65533;&#65533;&#65533;CB&#65533;1DD&#65533;G"1&#65533;&#65533;&#65533;z&#65533;3&#65533;`%`t&#65533;&#65533;0&#65533;a&#65533;&#65533;$&#65533;&#65533;	H&#65533;Ax`&#65533;`1&#65533;&#65533;Y	N&#65533;t&#65533;!&#65533;&#65533;&#65533;2`&#65533;t &#65533;@6&#65533;&#65533;&#65533; ; &#65533;&#65533;&#65533;"&#65533; &#65533;Ix@&#65533;&#65533;h)G&#65533;&#65533;
@&#65533;&#65533;&#65533;&#65533;v&#65533;@ 1&#65533; ( 9&#65533; 
\&#65533;&#65533;&#65533;&#65533;#0A&#65533;&#65533;.|&#65533;J&#65533;@
&#65533;<:&#65533;p&#65533;&#65533;$@&#65533;WN&#65533;&#65533; ~&#65533;\&#65533;&#65533;a&#65533;&#65533;&#65533;&#65533;&#65533;@&#65533;,&#65533;\&#65533;&#65533;K$p&#65533;&#65533;A	Jy&#65533;&#65533;&#65533;<T&#895386;&#65533;&#65533;D5&#65533;T&#65533;R&#65533;r&#1808;-H9`wp&#65533;&#65533;9&#65533;Ji&#65533;R&#2004;C&#65533;&#1030;6&#65533;&#65533;j&#65533;&#65533;9&#65533;&#65533;&#65533;c&#65533;&#65533;&#65533;*&#65533;@&#65533;&#65533;&#65533;m!4&#65533;&#65533;&#65533;r&#65533;&#65533;p&#65533;~&#65533;SY&#65533;|&#65533;bE&#65533;n,&#65533;UV&#65533;
&#65533;&#1088;&#371;&#65533;&#65533;T7&#65533;&#65533;&#851;R&#65533;&#65533;&#65533;f&#65533;&#65533;&#1167;&#65533;&#65533;&#65533;':Y&#65533;Qxv&#65533;a!&#65533;(F&#65533; 5&#65533;`(&#65533;@c&#65533;&#65533;J]j&#65533;3\&#65533;&#65533;H*LQ7&#65533;&#1068;&#65533;&#65533;&#65533;,b&#65533;3Xt&#65533;&#65533;#*&#65533;X.i&#65533;&#65533;&#65533;+&#65533;
T&#65533;bZ}E+TQ&#1376;&#65533;&#170;z&#65533;'&#65533;&#65533;&#65533;xbl&#65533;[N&#65533;z	K&#65533;&#65533;-&#65533;&#65533;D%,&#65533;	&#65533;&#65533;&#65533;,n&#65533;H6&#65533;&#65533;-l,&#65533;k+&#65533;&#65533;V&#65533;&#65533;&#65533;&#65533;&#65533;k*&#65533;j&#65533;&#65533;&#65533;%v&#65533;\%&#65533;M&#65533;&#65533;i&#65533;%&#65533;&#65533;Z&#65533;&$$&#65533;&#65533;-F6&#65533;&#65533;&#2038;&#65533;9&#65533;&#65533;&#65533;&#65533;#l&#65533;&#65533;g&#65533;&#65533;!#q\&#65533;&#65533;&#65533;&#65533;&#65533;#&#65533;E&#65533;~&#65533;	&#65533;"`&#65533;>&#65533;&#65533;&#65533;&#65533;&#65533; &#65533;&#65533;!"&#65533;&#65533;&#525;y&#19912;&#65533;g7&#65533;&#65533;%&#65533;#&#65533;&#65533;&#65533;&7&#65533;5&#65533;b&#65533;&#65533;&#65533;&#65533;Z&#65533;&#65533;&#65533;{Q8A&#65533;&#65533;&#65533;&#65533;&#65533;.A&#65533;B"&#1861;&#65533;"PX&#65533;&#65533;&#65533;U&#65533;
U&#65533;&#65533;&#65533;&#65533;m&#65533;&#65533;&#65533;&#65533;HL&#65533;B&#65533;/4!a	7&#65533;)<&#65533;$Q&#65533;&#65533;&#65533;&#441;&#65533;&#65533;&#65533;&#65533;&#65533;G&#65533;&#65533;&#65533;&#65533;r 	J8&#65533;[h-yI&#65533;@&#65533;1&#65533;AdP 4Ab &#65533;&#65533;/0&#65533;FB|&#65533;&#65533;&#65533;3&#65533;&#65533;)X&#65533;&#65533;&#65533;&#65533;:P&#65533;&#65533;@Jp&#65533;&#65533;&#65533;&#65533;t`@&#65533;8t 8 DH&#65533;&#65533;$p&#42528;&#65533;&#65533;d&#65533;@&#1681;JX*fL&#65533;&#65533;&#65533;!(A'&#65533;&#65533;+lAN&#65533;A&#65533;&#65533;H&#65533;&#65533;&#65533;&#65533;$y\&#65533;Ft
&#65533;	N q&#65533;K&#65533;&#65533; &#65533;&aZ@&#65533;&#65533;@&#65533;+D&#65533;L&#65533;h&#65533;&#65533;&#65533;*q&#65533;
V5M&#65533;&#65533;R&#65533;*u&#65533;+&#65533;&#65533;`&#65533;I&#65533;&#65533;Sw&#65533;&#1541;&#65533;74&#65533;WpX&#1448;b&#65533;.jYKS&#778;&#1598;E&#65533;/KM
&#65533;&#65533;7&#65533;&#65533;&#880;rK&#65533;T&#65533;Z&#65533;&#65533;&#65533;mp;&#65533;&#65533;&#65533;&#65533;&#65533;hFN.u&#1921;&#65533;|&#65533;&#65533;&#65533;[&#647;@M&#65533;&#65533;7&#65533;J&#65533;&#65533;o&#65533;+R&#65533;&#65533;:.Mt&#65533;&#65533;&#65533;&#65533;&#65533;&#65533;&#65533;&#65533;&#65533;Z&#65533;&#65533;&#65533;d&#65533;&#65533;&#137;&#65533;p&#65533;&#1940;&#65533;&#65533;)Tq
&#65533;qen&#65533;&#346;+&#65533;X&#65533;b&#65533;&#65533;&#65533;T!&#65533;&#65533;u&#65533;jX&#65533;&#65533;*L&#1655;&#65533;B/&#65533;Z&#65533;&&#65533;&#65533;&#65533;&#65533;*Y&#65533;D'&#65533;&#1161;LPB6&#65533;)g&#65533;&#65533;&#65533;&#65533;:&#65533;&#65533;&#65533;e&#65533;&#65533;W&#65533;X&#65533;0&#65533;E&#65533;&#65533;:8&#1118;"h&#65533;8&#65533;(Dk
&#65533;Y'(&#65533;Mh&#65533;&#65533;&#65533;&#65533;U&#65533;7&#65533;XE*&#65533;&#65533;&#65533;O&#65533;3&#65533;&#65533;<&#65533;{&#65533;\&#65533;&#65533;&#65533;,~&#65533;%<&#65533;&#65533;&&#65533;&#65533;-~pz/&#65533;zB&#65533;ofqK#&#65533;@,
&#65533;_&#65533;/<&#65533;&#65533;&#65533;&#65533;&#65533;&#952;&#65533;@@?&#65533;&#65533;&#65533;&#65533;Q&#65533;&#65533;&#65533;&#65533;&#65533;;&#65533;$:&#65533;? v&#65533;&#1440;&#65533;BC`&#65533;&#65533;&#65533;~!1}&#65533;B&#65533;_&#65533;&#65533;&#65533;.Y<&#65533;&#65533;&#65533;&#65533;0&#65533;4\B&#65533;&#65533;&#65533;&#65533;%&#65533;&#65533;&#335;&#65533;&#65533;&#65533;&#65533;&#65533;
I&#65533;&#65533;y&#536;j&#65533;&#65533;#&#65533;&#65533;&#65533;Y&#65533;&#65533;\&#65533;F&#65533;&#344;&#65533;&#65533;N$&#65533;G&#65533;&#65533;&#65533;.&#65533;	&#65533;&#65533;&#65533;&#65533; &#65533;&#65533;&#65533;&#65533;D&#65533;P&#65533;&#65533;&#65533;<&#65533; A&#65533;&#65533;	&#65533;&#65533;%&#65533;&#65533;&#65533;	L&#65533;&#65533;Qu &#65533;@pATK&#65533;&#65533;&#65533;&#65533;&#65533; &#65533;R&#65533;&#65533;*eI,Q&#65533;&#65533;p&#65533;
&#65533;&#65533;h&#65533;&#65533;%&#65533;t@P&#65533;&#65533;dI%&#65533;ta&#65533;l@&#65533;&#65533;Zp&#65533;&#65533;ZXA&#65533;&#65533;	d&#65533;$&#65533;,Z, dR@&#65533;Qd@&#65533;&#65533;&#65533;
&#65533;&#65533;[&#65533;&#65533;&#65533;TR&#65533;&#65533;\&#65533; 	%~@&#65533; pA&#65533;&#65533;&#1601;&#65533;&#65533;&#1781;&#65533;&#1333;&#65533;&#1321;&#65533;&#65533;ML&#65533;654M&#1278;X&#65533;-&#65533;&#65533;K&#65533;KK&#65533;&#65533;:&#65533;&#65533;&#65533;&#65533;&#65533;&#65533;T&#65533;<
&#65533;&#65533;T&#65533;&#65533;"&#65533;&#65533;&#65533;&#593;&#65533;J&#65533;&#65533;&#65533;&#65533;b,&#65533;&#65533;&#65533;&#65533;&#65533;&#65533;T&#65533;&#65533;&#537;&#65533;6&#65533;&#65533;/&#65533;&#65533;6&#65533;&#65533;&#65533;AS&#65533;&#65533;A&#65533;&#65533;49&#65533;\c&#65533;A&#65533;&#65533;8&#1835;@c&#65533;@\6&#65533;&#65533;5U;&#65533;&#65533;KY&#65533;H&#65533;H&#65533;7&#65533;
&#65533;&#65533;#6&#65533;&#65533;&#65533;cdB'&#65533;&#65533;]&#65533;&#9538;h&#65533;B&#1141;&#65533;+pUWe&#65533;+,+<&#65533;+&#65533;&#65533;*&#65533;&#65533;&#65533;<^X&#65533;B)&#65533;&#65533;&#65533;P&#65533;M&#65533;&#65533;`|&#65533;H&#65533;&#65533;%DB&#65533;&#65533;&#65533;&#65533;&#65533;M&#65533;&#65533;AD&#65533;kd&#65533;&#65533;e&#65533;]'&#65533;O&#65533;5$)&#65533;dZ&#65533;&#65533;&#65533;&#65533;&#65533;]&#65533;&#65533;G&#65533;&#65533;&#65533;<	-W&#65533;&#65533;&#65533; (J &#65533;u&#65533;&#65533;&#65533;&#65533;&#65533;_&#65533;]&#65533; &#65533;eY&#65533;%&#65533;J(&#65533;&#65533;&#65533;&#65533;>*_&#65533;&#65533;&#65533;\.&#65533;&#65533;&#65533;:&#65533;c&#65533;&#348;4&#65533;K&#65533;&#65533;&#65533;&#65533;e&#65533; d&#65533;&#65533;&#65533;&#65533;Z&#65533;&#65533;Z&#65533;&#65533;&#65533;%&#65533;	&#65533;&#65533;&#65533;r&#65533;&#65533;&#65533;&#65533;&#270;Q&#65533;Uv&#65533;&#65533;&#65533;&#65533;&#65533;&#65533;&#65533;&#65533;&#65533;&#65533;&#65533;&#65533;$&#65533;&#65533;a&#65533;&#65533;&#65533;&#65533;^U&#65533;fU&#65533;_&#65533;&#65533;&#65533;&v&#65533;&#1030;U&#1543;&#65533;&#65533;mG&#65533;&#591;&#65533;&#65533;M&#65533;9W&#65533;Y&#65533;rI&#65533;qr&#65533;&#65533;&#65533;!gq&#349;o4gS0G&#65533;	&#65533;qG	&#65533;f{W.&#65533;$0BPA&#65533;/mR&#65533;&#65533;&#65533;&#65533;&#65533;&#65533;,ADAX&#65533;&#65533;g
&#65533;&#65533; &#65533;  &#1243;&#65533;&#65533;&#554696;@u&#65533;&#65533;H&#65533;@&#65533;&#65533;&#65533;&#65533; &#65533;&#65533;A&#65533;&#65533;PA&#768;P&#65533; &#65533;Rd@0&#65533;&#65533; &#65533;&#65533;4&#65533;&#65533;&#65533;T&#65533;&#65533;\I&#65533;H&#65533;&#65533;(&#65533;`H&#65533;$b&#65533;&#65533;!&#65533;P&#65533;&#65533;&#65533;&#65533;&#65533;H&#65533;2&#65533;&#65533;(n Y &#65533;&#649;"&#65533; 	&#65533;&#65533;&#65533;&#65533;&#1747;&#65533;&#65533;&#65533;x&#65533;&#65533;l &#65533;z@&#65533;x &#65533;&#65533;&#65533;&#65533;T&#65533;&#65533;&#65533;y&#65533;8&#65533;J&#65533;&#65533;&#569;1&#65533;&#65533;4Z&#65533;&#65533;#/f>&#65533;&#65533;K&#65533;&#65533;/*&#811;&#65533;&#65533;&#65533;H&#65533;&#65533;t&#739;&#65533;S&#65533;&c4&#65533;4&#65533;&#65533;8&#1961;|&#65533;4q&#65533;56j&#65533;&#22690;6
&#65533;&#65533;&#65533;K+b&#65533;&#65533;K
&#65533;&#65533;K8&#65533;&#65533;T&#65533;z\:&#65533;&#65533;4&#65533;c&#65533;&#65533;&#65533;&#65533;&#65533;&#65533;&#65533;&#65533;&#65533;A&#65533;&#65533;&#65533;&#65533;&#65533;&#65533;&#65533;&#65533;&#1757;&#65533;&#65533;9nj&#65533;l&#65533;&#65533;Z&#65533;&#65533;`&#65533;&#65533;1
@Z&#65533;&#65533;U&#1785;&#866;?U&#728;&#65533;&#65533;0&#65533;&#65533;Z&#65533;+&#65533;B&#1309;U&#65533;&#1109;&#1457;B*4N&#1032;&#65533;&#65533;&#65533;&#65533;]&#65533;&#1857;&#65533;N\BST&#65533;&#65533;$t^m&#65533;&#65533;d)&#65533;,&#65533;&#52486;&#65533;+c9a&#65533;&#65533;&#65533;X&#65533;o&#65533;(MZ]M)`m&#65533;&#65533;&#65533;$B!&#65533;L&#43264;&#65533;&#65533;
^v\&#65533;&#65533;e&#65533;&#65533;&#65533;&#65533;%c=5U&#65533;&#65533;=&#65533;&#65533;=&#65533;&#65533;&#65533;&#65533;=Z&#65533;B&#139;9&#65533;[&#65533;D&#65533;&#65533;
&#65533;&#65533;&#65533;&#556;&#65533;SY&#65533;1,&#65533;&#65533;6
&#65533;&#65533;6&#65533;&#65533;&#642;&#65533;&#65533;&#65533;&#65533;&#65533;"P&#65533;&#65533;&#65533;dk&#65533;&#398;&#65533;X#Y&#65533;&#65533;&#65533;Ow&#65533; &#65533;&#65533;&#65533;&#65533;_&#65533;&#65533;&#65533;u&#65533;m&#65533;O&#65533;U&#65533;&#65533;P&#65533;{5&#65533;b&#65533;&#65533;p0&#65533;o@&#65533;q&#65533;&#65533;u&#65533;&#1825;&#65533;y&#65533;&#65533;m&#65533;Fm^&#65533;&#1678;&#1838;&#65533;g&#65533;M&#65533;8W#&#65533;Xl&#65533;&#65533;m&#65533;r&#65533;!$B$B$&#65533;
&#65533;&#1049;LG&#65533;@
X&#65533;&#65533;Y8&#65533;L`&#65533;<&#65533; &#65533;{&#65533; &#65533; &#65533;&#65533;	<Y!&#65533;E"/}&#65533;l@&#65533;@&#65533;&#65533;F&#65533;&&#65533;3&#65533;&#65533;&#65533;&#65533;&#65533;&#65533;&#65533;&#65533;1&#601;&#65533;}&#65533;+&#840;0 &#65533;@&#65533;$i&#65533;#A&#65533;&#65533;h<(&#65533;&#65533; D&#65533;&#65533;!&#65533;&#65533;"+5&#65533; &#65533;~&#65533;,&#1609;&#65533;&#65533;.&#1369;&#65533;&#65533;&#65533;&#65533;&#65533;@&#65533;&#65533;&#65533;p&#65533;T&#65533;p@&#65533;t&#65533;2)A&#65533;&#65533;,*&#65533;&#65533;&#65533;/&#65533;5&#65533;\&#65533;Ij&#65533;,_<Y&#65533;&#65533;&#65533;&#65533;Z2&#65533;[c^>&#65533;&#65533;&#65533;vp&#621;d&#65533;&#65533;<&#65533;J&#65533;&#65533;;&#65533;0&#65533;&#65533;b+&#65533;>~&#65533;*&x&&#65533;&#65533;&#65533;&#65533;&#65533;A&#65533;&#65533;&#65533;&#65533;&#65533;&#65533;&#65533;&#65533;b&#65533;&#65533;\&#65533;&#65533;Z&#65533;A&#65533;V&#65533;&#65533;&#65533;&#65533;&#65533;&#65533;&#65533;&#65533;&#65533;&#65533;&#65533;&#65533;&#65533;&#65533;\T+>&#65533;:]L&#513;&#65533;5&#65533;4-&#65533;&#65533;c&#65533;3&#65533;&#65533;b&#65533;&#65533;&#65533;&#65533;&#65533;&#65533;&#65533;&#65533;j'&#65533;*`&#65533;&#65533;&#533;K&#65533;&#1337;B,&#65533;B,pU O&#65533;*,&#65533;H&#65533;&#65533;&#65533;]E&#65533;&#65533;(pl|&#65533;&#65533;&#65533;&#65533;&#65533;Q&#65533;r&#65533;&#65533;&#65533;&#65533;YP &#65533;"|vW&#65533;o4&#65533;`e&#65533;&#65533;M&#65533;&#1844;&#65533;&#65533;j+)x&#65533;$&#65533;P&#65533;Tm"B)&#65533;&#65533;&#937;&#65533;.&#65533;A&#65533;&#65533;
&#65533;&#65533;&#65533;&#65533;&#65533;&#65533;&#52012;AS	&#1331;&#65533;@-s.&#65533;J&#65533;&#65533;&#65533;R&#65533;&#65533;&#65533;&#751;&#65533;JS&#65533;&#814;&#65533;&#65533;1&#65533;&#1267;&#65533;2&#65533;&#65533;
&#65533;&#65533;J&#65533;h&#65533;&#424;&#65533;&#65533;F_'&#65533;N&#65533;&#65533;
&#65533;&#1573;&#1082;_[&#65533;&#&#65533;&#65533;AXBmi&#65533;&#26667;&#65533;&#65533;&#65533;m&#1422;m^u&#173;&#65533;!&#65533;_&#65533;&#65533;&#65533;mr&#65533;&#65533;-q&#65533;&#65533;6-&#65533;&#65533;n&#65533;r&#363;E&#498;WbX&#65533;&#65533;p&#65533;U&#65533;X&#65533;&#65533;&#65533;&#1923;uX&#65533;5&#65533;&#65533;e&#65533;&#65533;&#65533;&#65533;Yj&#65533;&#65533;!&#65533;&#65533;&#65533;#&#65533;&#65533;@	x&#595;&#65533;	&#65533;@&#65533;&#65533;A(&#65533;&#65533;&#65533; DA&#65533;&#65533;&#65533;@}&#65533; 0}&#65533;	&#65533;&#65533;~a&#65533;H-&#65533;
&#65533; P&#65533;&#65533;&#65533;%&#65533;e&#65533;  &#65533;&#65533;&#65533;\&#65533;&#65533; &#65533;n&#65533;\&#449;&#65533;&#65533;&#65533;&#65533;&#65533;&#65533;!^&#65533;&#65533;j&#65533;@&#65533;&#65533;i	&#65533;E&#65533;&#65533;&#65533;,&#65533;&#65533;&#65533;&#65533;&#65533;&#65533;&#65533;@&#65533;$6&#65533;2h"n &#65533;&#65533;&#65533;v&#65533;&#65533;&#65533;&#65533;/0&#65533;&#65533;+&#37676;}&#65533;	&#65533; &#65533;&#65533;&#385;06&#65533;A&#65533;&#65533;&#65533;&#65533;%&#65533;&#65533;&#65533;&#65533;&#374;\6(@0&#65533;&#65533;0x&#65533;*&#65533;
&#65533;&#65533;j&#65533;5&#65533;q&#65533;&#65533;)7q[Ss&#65533;cB&#65533;i&#65533;&#65533;B&f&#65533;R&#65533;s&#65533;[s&#682;&#65533;6&#65533;,&#65533;p&#65533;\&#65533;)&#65533;&#65533;&#65533;&#65533;&#65533;^c&&#65533;&#65533;&#65533;&#65533;&#257;W&#65533;&#65533;Ul&#1026;7s&#65533;ip&#65533;j&#362;&#65533;&#638;J:&#65533;&#65533;&#65533; &#65533;1&#65533;&#1260;&#65533;2k&#65533;6&#65533;"x&#65533;&#65533;l3&#65533;&#65533;>&#65533;6B6&#65533;]&#65533;&#65533;&#65533;&#65533;&#65533;	[l-^S&#65533;g&#65533;&#65533;J>&#65533;q&#65533;(e&#65533;&#65533;1-LW&#65533;&#65533;7&#65533;&#736;&#65533;\|&#65533;D&#65533;L&#65533;&#65533;%UB[&#1026;&#180;&#65533;Y6f&#65533;w&#65533;&#65533;&#65533;mo"N&#65533;s>cB^&#65533;&#65533;&#1937;&#65533;&#1457;&#65533;*L9&#65533;}B&@Bw&#65533;i&#65533;&#65533;A&#65533;A>&#65533;&#65533;&#65533;&#65533;&#65533;&#806;&#65533;&#65533;0s&#65533;/s2&#65533;S&#65533;&#33435;&#65533;y&#65533;&#65533;SR&#65533;&#65533;&#65533;&#65533;&#65533;&#65533;2&#65533;\8&#65533;9&#65533;&#1546;&#65533;/&#65533;D&#65533;&#654;&#65533;:&#65533;"&#65533;@z&#65533;y3&#65533;t&#65533;&#65533;811&#65533;&#65533;e&#65533;&#65533;&#65533;<k&#65533; &#65533;&#65533;&#65533;IB&#65533;&#65533;NB&#65533;&#65533;%&#65533;^&#65533;m^m&#65533;&#65533;&#65533;V&#1472;&#65533;&&#65533;&#65533;M&#65533;&#65533;%&#65533;Ik&#65533;&#65533;&#65533;!&#65533;^W&#65533;&#65533;&#65533;&#65533;&#65533;&#65533;f&#65533;&#65533;&#65533;&#65533;fYB&#65533;X{&#65533;;&#65533;Q_&&#65533;w &#65533;F_&#65533;G&#65533;&&#65533;&#65533;&#65533;&#65533;t&#65533;&#65533;&#65533;\2&#65533;b&#65533;&#65533;&#65533;&#65533;&&#65533;&#65533;"&#65533;&#65533;&#65533;	&#65533;&#65533;	&#65533;@
&#65533;&#65533;
&#65533;@ (&#65533; &#65533;(0AQ&#65533; &#65533; &#65533;`&#65533;Z&#65533;&#65533;I	&#65533;&#65533;&#52633;&#65533;&#65533;@&#65533;&#65533;
Hby x&#65533;tZG&#65533;&#1026;{&#65533;-&#65533;"&#65533;`&#65533;&#65533;&#65533;
&#65533;.0&#65533;&#65533; &#65533;&#65533;I&#65533;H&#65533;m@&#65533;5&#65533;&#65533;f&#65533;4&#65533;\&#65533;&#65533;  AQ&#65533;&#65533; D &#65533;&#65533;&#65533;D@&#65533; }<&#65533;.b&#65533;/&#65533;&#599;di&#65533;&#65533;&#65533;4&#65533;&#65533;&#65533;&#65533;L@&#65533;?&#65533;&#65533;&#65533;&#65533;&#65533;@
&#1536;&#65533;&#65533;J&#65533;V&#65533;]*(&#65533;.h&#65533;&#549;&#65533;D&#65533;&#65533;&#65533;p&#65533;~7&#65533;&#65533;&#65533;&#65533;&#65533;r&#65533;lO,m&#65533;&#65533;o&#65533;#;&#65533;}&#65533;&#65533;6c.&#65533;r31&#65533;&#65533;r>&#65533;V&#65533;&#65533;&#65533;&#65533;/Jx+&#65533;&#65533;&#65533;} &#65533;8&#65533;&#65533; &#65533;&#65533;&#65533;&#65533;0&#65533;3&&#65533;&#65533;v&#65533;&#65533;&#65533;}&#65533;(*&#457;i`&#65533;	+&#65533;&#65533;&#65533;O*&#65533;q&#65533;{?0&#469;O1&#65533;&#65533;&#65533;,&#65533;&#65533;>&#65533;[l&#65533;clo&#65533;&#65533;&#65533;&#65533;&#65533;&#65533;&#65533;t&#65533;>&#65533;p&#65533;&#65533;&#65533;=&#65533;8(&#65533;&#65533;&#1429;&#65533;&#65533;R&#65533;&#65533;&#65533;&#1133;&#65533;ea[&#65533;&#65533;D&#65533;&#65533;'&#65533;&#65533; B!4&#65533;:&#65533;\<&#65533;&#65533;{;&#65533;&#65533;$&#65533;&#65533;W&#65533;&#65533;i&#65533;yYq|&#65533;&#65533;&#65533;&#65533;KVZ&#65533;&#1589;L&#65533;+Xy& &#291;E&#65533;*&#65533;&#65533;P ?y&#65533;a&#65533;&#65533;&#65533;6k&#65533;Td&#65533;fN;v&#65533;t&#65533;s&#65533;&#65533;&#65533;u&#65533;&#529;3&#65533;&#65533;I:;&#65533;IGN9+7&#65533;!&#65533;7m&#65533;Hd&#65533;&#25435;&#65533;>{:&#65533;&#65533;&#65533;&#65533;O&#65533;I&#65533;&ug&I&#65533;n&#65533;|&#787;d&#65533;&#65533;s6&#65533;&#65533;x&#31390;={&#65533;&#65533;&#65533;&#65533;&#65533;&#65533;@k&#65533;9&#65533;G&#65533;!D&#65533;1r&#65533;Q#H&#65533;"=R&#65533;p&#65533;&#65533;&#65533;&#65533;.BTh&#65533; A&#65533;3P @h&#65533;&#65533;&#65533;&#65533;&#65533;X&#65533;&#65533;&#65533;f&#1427;gs&#65533;&#65533;{&#65533;&#65533;6}u&#65533;?&#65533;&#65533;6&#65533;Z&#65533;?&#65533;K&#65533;vk-&#1714;&#65533;w&#65533;&#65533;&#65533;8d&#65533;&#65533;l&#65533;&#65533;&#65533;yk&#65533;&#465;&#65533;&#65533;,9&#1056;B&#65533;"S&#65533;&#199;*R&#65533;8&#65533;&#65533;	/d&#65533;&#65533;&#65533;C&#65533; =t&#65533;&#65533;={7&#65533;&#65533;x&#65533;&#65533;&#65533;
&#65533;Qt7&#65533;&#65533;Nha&#65533;P P@@&#65533;`&#65533;&#65533;#&#65533;C&#65533;&#65533;&#65533;&#65533;"&#288;B&#65533;A&#65533;&#65533;&#65533;&#65533;'z&#65533;!&#65533; &#65533;&#65533;&#65533;6&#65533;&#65533;&#65533;L 8&#65533;`&#65533;%&#65533; &#65533;*&#65533;@*&#65533;&#65533;	(&#65533;@vBR&#65533;&#65533;` &#65533;h@X&#65533;&#65533;&#65533;&#65533;&#65533;
&&#65533;&#65533;&#65533;
2&#65533;&#65533;&#65533;2&#65533;&#65533;&#65533; &#65533;\X&#65533;&#65533;$h K)&#65533;&#65533;80&#65533;&#65533;&#65533;&#65533;&#65533;4[&#65533;,&#65533;&#546;&#65533;&#65533;&#65533;n&#65533;&#65533;r&#65533;&#818;?&#65533;[M&#65533;&#65533;I&#65533;bK-&#65533;2]m-I1]&#65533;b&#65533;&#65533;2N!&#65533;&#65533;&#65533;Y&#847;=&#65533;x&#65533;4&#65533;Z&#65533;&#65533;RJ&#65533;&#65533;&#65533;&#65533;f&#65533;&#65533;<&#65533;&#65533;T&#65533;=>{U&#65533;&#65533;~&#65533;&#65533;	&#7344;6J!&#65533;4&#65533;F&#65533;&#65533;#&#65533;W{&#65533;&#65533;3=l&#60275;^&#65533;M&#65533;&#65533;P&#65533;L,&#65533;&#65533;&#65533;s&#65533;&#355;&#65533;&#65533;&#65533;
&#65533;&#65533;`&#195;&#1520;&#65533;&#65533;&#1358;;@J&#39192;&#65533;&#65533;*&#65533;x&#1347;&#65533;&#65533;&#65533;&#1059;&#65533;8d&#65533;&#65533;&#65533;N>!VZ&#65533;&#65533;&#65533;]y&#65533;VP1E&#65533;UP)&#65533;Q>&#65533;N<!&#65533;dPF!&#340;&#65533;=&#1124;I i$&#65533;B&&#65533;C&#65533;&#65533;&#65533;&#65533;7&#65533;|C&#65533;#c&#65533;mCC#&#272;CY&#273;G &#65533;&#65533;I&#65533;&#65533;&#65533;L&#65533;&#65533;O@eeRF&#65533;&#65533;&#65533;T<>e&#65533;K&#65533;D&#65533;IiDD&#65533;:d&#65533;P&#54313;#&#65533;&#65533;&#1577;'7&#65533; [z&#65533;}7&#65533;aw&#65533;4=&#65533;&#65533;&#65533;&#1872;&#65533;&#65533;c&#65533;<r&#65533;&#612;8&#65533;xC&#65533;&#65533;qz&#65533;r&#65533;&#65533;&#1180;&#65533;&#65533;&#65533;t&#697;&#65533;&#65533;9&#65533;&#65533;&#65533;$&#65533;R&#65533;\u&#65533;T&#1704;^&#65533;&#65533;&#65533;&#65533;&#65533;?*&#65533;&#65533;&#65533;SJD&#65533;&#65533;&#65533;&#65533;B&#65533;~&#65533;C~G&#65533;&#65533;&#65533;D&#65533;T2&#65533;d&#876;Z&#1072;&#65533;v^_&#65533;&#65533;#}{&#65533;&#65533;&#65533;&#65533;	o4j&#65533;_w&#65533;&#65533;&#65533;&#65533;7&#65533;w&#65533;_&#65533;z_&#65533;&#65533;%&#65533;_~&#65533;&#1439;UV&#836;^+&#65533;DIY&#65533;&#65533;D`&#65533;&#65533; #&#65533;OH&#65533;&#65533;@8&#65533;&#65533;v&#65533;&#65533; 7&#65533;&#65533;r&#65533;&#65533; 6&#65533;&#65533;\&#65533;&#65533; ?&#65533;+h&#65533;	J&#65533;&#65533;&#65533;&#65533;t&#65533;
&#65533;&#65533;&#65533;`&#65533;@&#65533;&#65533;&#65533;&#65533;&#65533;&#65533;h&#65533;!&#65533;E$k&#65533;Bn t`F&#65533;&#65533;&#65533;&#65533;&&#65533; &#65533; &#65533;&#65533;3y&#65533;&#65533;&#65533;(&#65533;&#65533;&#65533;=6A`&#65533;, JWz@&#65533;p&#65533;-
&#65533;K&#65533;b&#65533;&#65533;&#65533;\&#65533;~<@&#65533;&#65533;&#65533; sR@&#65533;&#65533; |&#65533;&#65533;y&#65533;&#65533;`=&#65533;F5nIe&#65533;&#65533;&#1180;&#65533;h&#65533;*!&#1538;&#65533;&#65533;&#65533;,&#65533;R&#65533;&#1975;&#65533;E-&#65533; &#65533;&#65533;&#65533;t#Y&#65533;&#65533;87&#65533;r
&#65533;@`(y&#65533;&#1091;&#65533;&#65533;rN&#1450;R&#1539;J&#65533;&#65533;h&#65533;&#65533;&#65533;&#65533;&#65533;&#65533;&#65533;Dg&#65533;Y&#65533;&#65533;&#65533;7&#65533;&#65533;&#65533;1m&#65533;&#65533;&#65533;&#290;?@&#65533;&#65533;&#65533;&#65533;!&#1698;&#65533;&#65533;M&#65533;&#65533;&#65533;&#65533;&#65533;&#65533;&d2y&#65533;s5'&#65533;&#789;&#65533;&#65533;&#65533;0&#65533;,&#65533;r\&#65533;x&#65533;&#65533;&#65533;&#65533;&#65533;t&#65533;C&#65533;&#65533;i;&#65533;&#65533;&#65533;3&#65533;\&:&#65533;&#65533;U&#65533;b&#65533;&#65533;&#65533;,`&#1098;U&#65533;&#65533;&#65533;HE)F!&#65533;P&#65533;,&#65533;&#65533;&#65533;'R&#65533;	&#65533;&#65533;-&#65533;&#65533;&#65533;#$	F&#65533;&#65533;&#65533;y9&#65533;"&#65533;&#65533;&#65533;&#65533;B&#65533;`QT&#65533;(B/&#65533;&#65533;&#65533;%0Q&#65533;Jh&#65533;&#65533;&#65533;K&#65533;6&#65533;P&#65533;&#1316;&#65533;E&#566;&#434;S&#65533;Mb'`&#65533;#&Bi&#65533;0&#65533; 03&#65533;&#65533;&#65533;Daq&#65533;&#65533;&#65533;&#65533;w&#65533;*p&#65533;&#65533;&#65533;X&#65533;&#65533;&#65533;s&#65533;&#65533;&#65533;&#65533;&#65533;L&#65533;&#65533;5r2&#65533;+b&#65533;&#65533;&#65533;<v&&#65533;&#65533;dF&#65533;~BN%!&#65533;&#65533;&#65533;&#65533;^&#1493;&#65533;&#65533;d+MYh&#65533;K&#65533;&#65533;2&#65533;&#1104;&#65533;4&#65533;&#65533;&#65533;oxs9&#65533;a&#65533;*l&#65533;
T&#65533;9&#65533;X>cY^&#65533;%&#65533;aK&#65533;&#65533;%,&#65533;&#65533;&#65533;&#65533;y&#65533;i"s
)&#65533;&#65533;:&#65533;Bh&#65533;&#624;&#42472;&#65533;Z&#65533;	&#65533;&#65533;hW&#65533;&#65533;&#65533;&#65533;Yrk&#65533;CIJw&#65533;`&#65533;(&#65533; .,&#65533;B&#1025;&#65533;&#65533;&#65533; 	&#65533;&#65533;@0&#65533;&#65533;<`&#65533; 3&#65533;^ C4&#65533;.pAh&#65533;&#65533;&#65533;&#65533;5&#65533;&#65533;bH6&#65533;@sXL&#65533;&#65533;2&#65533;"&#65533;&#65533;0&#65533;*"&#65533;bCbtp&#65533;&#65533;&#65533;@&#65533;HA4&#65533;&#65533;&#65533; M&#65533;@aD&p@&#65533;c&#65533;J&#65533;&#65533;$ &#65533;`&#65533;&#65533;&#65533;&#65533;	D&#65533;Iu&#65533; 8&#65533;&#65533;	 &#65533;a&#65533;"4&#65533;&#65533;>^&#65533;&#65533; $D0| W&#65533;&#65533;$`"	&#65533;H+`p&#65533;&#65533;:&#65533;R1$>'c&#65533;&#65533;&#65533;&#65533;E=D(&#65533;&#65533;BdJkmQi&#65533;4&#65533;x&#65533;*7-&#65533;!&#65533;'&#65533;&#65533;I)&#65533;&#18544;m&#65533;&#65533;&#65533;	>TK{&#65533;&#65533;Vrls+&#517;6{&#65533;J&#1329;&#65533;&#65533;d&#155;&#65533;muj&#65533;9&#65533;S	o&#1322;Tn&#65533;&#65533;4&#65533;&#65533;&#1218;Q+&#65533;&#65533;&#65533;6&#65533;&#65533;&#65533;
&#65533;&#65533;&#65533;K+I&#65533;ew&#65533;&#65533;&#65533;L6&#65533;&#65533;gx&#65533;J&#65533;&#65533;&SlQM[&#631;&#48548;&#65533;1&#65533;>X:
U&#65533;&#65533;&#65533;(G)&#65533;
&#65533;i&#65533;$&#65533;&#65533;D&#65533;Q&#65533;&#65533;&#65533;&#65533;&#65533;&(!E&#65533;&#65533;h&#65533;8}c;&#65533;&#65533;A:rYD#0&#65533;&#65533;&#65533;&#65533;O&#65533;&#65533;%4&#65533;	Mh&#65533;Hi&#1532;v&#1365;vb&#65533;(&#65533;&<&#65533;&#65533;Q|&#65533;c;&#65533;&.!&#65533;$&#65533;m&#65533;&#65533;yG&#65533;l{&#65533;&#65533;m&#65533;&#65533;&#65533;W&#65533;&#1163;&#65533;&#65533;i&#65533;07&#65533;&#65533;&#65533;p=lb&#65533;v&#1058;&#65533;&#65533;&#65533;&#65533;1&#65533;&#65533;L&#1034;&#65533;&#65533;:I&#65533;&#65533;Y&#65533;&#65533;a&#65533;"&#65533;4!UW&#65533;&#65533;&#65533;&#65533;&#65533;`X&#65533;]&#65533;i&#65533;h&#65533;a&#65533;&#65533;9&#65533;X&#65533;&#65533;VO&#701;=&#65533;f4&#65533;q&#950;M&#65533;qiF+:&#65533;scD&#65533;J&#65533;'&#65533;&#65533;e&#65533;&#65533;&#65533;Y&#65533;R&#65533;&#65533;K^&#65533;Z&#65533;hQ&#65533;&#65533;&#65533;&#65533;H&#65533;&#65533;&#65533;&#65533;/&#16960;%&!/&#65533; &#65533;"H&#65533;&#65533;&#65533;!q &#65533; &#65533;G&#65533;&#65533;&#65533;&#65533;+&#1086;&#65533;k@&#65533; &#65533;~&#65533;&#65533;9\&#65533;&#65533;&#65533;&#65533;&#65533;&#65533;@@T&#65533;&#65533;(=61]F&#65533;&#65533;}@&#65533;&#65533;9&#65533;&#65533;
t&#65533;&#65533;&#65533;lh&#65533;&#65533;&#65533;<&#65533;?Z &#65533;,G> &#596;LH0 h n 2&#65533;I&#65533; &#65533; &#65533;&#526;&#65533;L.`&#65533;&#65533;&#65533;PPG*`E&#65533;L&#65533;>@e&#65533;&#708;D&#65533;(&#65533;&#292;H&#65533;&#65533;&#65533;@&#65533;&#65533;&#13966;m&#65533;x'&#65533;B1&#65533;&#65533;&#65533;&#65533;c&#65533;HI&#65533;&#65533;BiP&#65533;w4&#65533;m&#65533;&#65533; &#65533;G&#65533;M&#65533;d&#65533;T%8x&#65533;@&#65533; &#65533;&#65533;&#65533;^&#65533;o&#65533;E9$%&#65533;d%lb&#65533;&#65533;&#65533;]&#65533;&#65533;->&#65533;}&#65533;M~&#65533;IZ&#65533;M&#65533;&#65533;&#65533;&#65533;&#65533;&#65533;ox#&#65533;P&#65533;h6&#65533;&#65533;"&#65533;D&#65533;d/&#1606;#&#65533;&#65533;1&#65533;&#65533;&#65533;&#65533; &#65533;`&#65533;&#65533;&#65533; &#65533;&#65533;&#65533;&#65533;+U&#65533;&#65533;&#65533;VQ&#65533;V&#65533;&#65533;j&#1500;&#341;&EX&#65533;&#65533;&#65533;N&#65533;0&#65533;bda^&#65533;XAZ&#65533;k&#65533;&#65533;O&#65533;>a*a&#65533;lo&#65533;,d&#65533;&#65533;&#65533;&#65533;&#1674;&#65533;.&#65533;/&#65533;&#65533;&#65533;&#65533; &#65533;(!&#65533;V&#65533;&#4881;&#65533;QdHf0&#65533;,a&#65533;&#65533;j0a&#65533;f&#65533;L!&#65533;&#65533;&&#65533;mm&#65533;&#65533;&`+&#65533;&#65533;V&#65533;&#65533;&#65533;&#65533;&#65533;&#65533;&#65533;&#498;zp&#65533;&#65533;p`b&#65533;&#65533;&#65533;t,'&#65533;&#65533;* R&#65533;&#65533;&#65533;|Kq|&#65533;0R&#65533; &#65533;$&#65533;4r&#65533;&#65533;)&#65533;&#65533;WrC&#65533;XW&#65533;&#65533;&#63395;&#65533;&#65533;&#65533;&#65533;'1&#65533;&#65533;h&#65533;&#1354;w&#65533;
:&#65533;	20z&#65533;F7
&#65533;&#65533;&#65533;%Xbe&#65533;"&#65533;Y>&#65533;&#65533;&#65533;-&#65533;2M&#65533;b&#1276;&#65533;&#65533;&#65533;#i&#65533;J&#65533;Z+7&#65533;DI&#65533;&#65533; D&#65533; &#65533;)&#65533;&#65533;&#65533;&#65533;&#65533;"A!&#65533;&#65533;&#65533;&#65533;&#846;&#65533;Kl0&#65533;,N&#65533;1 &#65533;F&#65533;/G&#65533;&#65533;c?Zh0&#65533;#&#65533;V&#65533;&#65533;^(&#65533;J`2 l@
&#65533;&#65533;&#65533;Jx&#65533;&i&#65533;&#65533;&#65533;&#65533;L&#65533;&#65533;&#65533;&#65533;&#65533;&#65533;&#65533;*&#65533;&#65533;&#65533;b@V`&#65533;&#65533;c&#65533;P`A4 e&#65533;$@&#40850;l&#65533;p&#65533;Z&#65533;&#1576;`  &#65533;D I&#65533;&#65533;rl&#65533;&#65533;+ +&#65533;&#65533;I&#65533;)E&#65533;r&#592;&#65533;G<`&#65533;z&#65533;&#65533;&#65533;&#65533;&#65533;&#65533;'&#65533;b/&/&#65533;&#65533;&#65533;&#65533;&#65533;&#65533;&#65533;6&#65533;&#1664;&#65533;@&#65533;k&#65533;j.&#1322;&#65533;&#65533;	&#65533;&#65533;<e/&#1218;&#65533;&#65533;e&#65533;&#65533;&#65533;`<y&#65533;pd&#65533;V&#65533;1&#65533;5&#65533;e&#65533;&#65533;&#65533;S&#65533;&#65533;&#65533;&#65533;V&#65533;&#65533;&#65533;	&#65533;&#1606;F1&#65533;&#65533;BWk.
M&#65533;&#65533;Xk&#65533;C&#65533;2&#65533;6&#60834;&#65533;&#65533;<iE&#65533;&#65533;&#65533;&#65533;&#65533;
&#65533;&#65533;
z4&#65533;&#65533;&#65533;&#65533;1&#65533;)F}o2&#65533;C%;"h4I&#65533;.&#65533;`&#65533;D&#65533;`&#65533;t&#65533;b &#65533;`&#65533;c&#65533;&#65533;6&#65533;J&#65533;&#436;eN&#65533;8&#65533; amF&#65533;f&&#65533;G	=&#65533;&#65533;&#65533;i&Am&#65533;&#65533;&#17706;&#65533;.!eD&#65533;&#65533;P&#65533;&#65533;&#65533;&#65533;q)&#65533;B-WNtnkL&#65533;8(&#65533;tFC&#65533;&#65533;:2$&#65533;.&#65533;&#65533; &#65533;&#65533;&#65533;eX&#65533;.!&#65533;f&#65533;LC&#65533;l&#65533;&&#65533;&#65533;"&#65533;r&&#65533;)&#174;S&#65533;{&#65533;&#503;B&#1399;'&#65533;8U$j&#65533;$p"`&#65533;P&#65533;S&#41444;&#65533;Q&#65533;&#65533;&#65533;0"&#65533;*	&#65533;>u&#65533;&#65533;6p&#65533;V&#65533;g'&#65533;'&#65533;&#65533;&#65533;&#65533;\&#65533;+C&#65533;&#65533;&#65533;&#65533;0f+6s]&#65533;&#65533;&#65533;&#65533;&#65533;&#1045;&#65533;P&#65533;x&#65533;*,&#65533;&#65533;&#65533;&#65533;&#65533;&#65533;]&#65533;&#65533;P,?Y&#65533;_&#65533;&#65533;%A&#256;&#65533;s&#65533;f&#65533;&#65533;&#65533;B&#65533;V b&#65533;R$&#65533;,&#65533;d/&#65533;&#65533;T ?&#65533;&#65533;&#65533;&#65533;&#65533;&#65533;E&#943;&#65533;$d&#65533;	&#1696;"a&#65533;UZ&#65533;u&#65533;F&#65533;&#65533;0
"&#65533;&#65533;&#65533;@&#65533;&#65533;t&#65533;&#65533;&#65533;`x L@<Z`&#65533;J&#65533;7&#65533;&#65533;	p  &#65533;8 |D&#612;E&#65533;:&#65533;&#65533;D&#65533;n&#65533;+&#65533;&#65533;P$MR&#65533;97&#65533;hH.&#65533;L0&#65533;LD&#65533;&#65533;O( #&#65533;8&#65533;4 :&#65533;&#65533;&#65533;&#65533;&#65533;&#65533;@&#65533; ~T1&#65533;boE/&#65533;F&#65533;x&#65533;&#65533;+&#65533;*&#65533; &#65533;&#65533;/p&#65533;:&#65533;G.x&#65533;&#65533;TtxD&#65533;&#65533;&#65533;F'M8N&#65533;&#65533;e&#65533;t'&#65533;.&#65533;&#65533;&#65533;C&#65533;'&#1032;&#65533;&#65533;Zm8&#65533;CY&#65533;&#65533;&#65533;&#65533;4&#65533;(&#65533;&#1622;5DkWq&#1318;R	&#65533;&#65533;pD&#65533;5%S&#65533;&#65533;cF&#65533;&#65533;&#65533;b&#65533; !&#1280;&#65533;&#65533;	&#65533;&#65533;	&#65533;&#65533;&#65533;`$&#65533;@oh&#65533;&#65533;&#65533;6%&#65533;&#65533;`hc&#65533;j&#65533;Q&#65533;&#65533;H~Kc&#65533;&#65533;Th!&#65533;&#65533;~Y!L&#65533;lX&#65533;l@&#65533;d8&#65533;o*&#65533;\&#65533;@-&#65533;&#65533;7$,&#65533;O'&#65533;&#65533;ofA,&#65533;j8&#65533;&#65533;h&#65533;&#65533;>aPk.&#65533;8!&#65533;f&/&#65533;&#65533;,&#65533;&#65533;N&#65533;d&#65533;&#65533;&#65533;
&#1560;ngr#&#65533;
&#65533;6&#65533;&#65533;G3&#65533;%n&#65533;&#65533;&#65533;&#65533;V&#65533;&#65533;!3&#65533;$&#65533;&#65533;$&#65533;}&#65533;&#65533;2*&#65533;7c&#65533;&#65533;.p
&#65533;^&#65533;&#1120;&#1541;g4&#65533;W&#65533;&#65533;,&#65533;	3&#65533;0nV#3~&#65533;&#65533;M&#65533;&#65533;&#65533;&#65533;.&#65533;/&#65533;&#8355;&&#65533;&#65533;b to&#65533;&#1033;[&#65533;&#65533;6&#65533;&#65533;&#65533;t&#65533;&#65533;.&#65533;/&#65533;&#65533;&#65533;<W&#65533;P&#65533;=Y&#65533;'&#65533;&#65533;&#65533;&#65533;&#65533;&#65533;&#65533;&#65533;f*&#65533;B/$&#65533;y&#65533; &#65533;&#65533;/R8&#65533;'&#65533;&#65533;&#65533;0A&#65533;`
^&#65533;;&#65533;&#65533;&#65533;d&#570;C\ x&#65533;&#65533;j&#65533;&#65533;B`&#65533;&#65533;,bS&#65533;&#65533;iR&#65533;&#65533;&#65533;&#836;Y&#65533;hc&#65533;&#65533;&#65533;X`t@
&#65533;`&#65533;&#65533;&#65533;&#65533;b/&#65533;&#65533;=&#65533;&#65533;&#65533;&#65533;&#65533;xN&#65533;D&#65533;&#65533;vn&#65533;#&#65533; 
|&#65533;N&#65533;&#65533;$&#65533;b@&#65533;&#65533;
&#65533; `&#65533;r&#65533;K&#424;o5&#65533;:;@&#296;&#930;$*@&#65533;V&#65533;&#65533;&#65533;9m=&#65533;mk&#65533;r&#65533;&#65533;"B@&&#65533;&#65533;&#65533;&#65533;&#65533;9&#65533;&#65533;v&#65533;	&#65533; h4Fa)D&#65533;&#65533;&#65533;M	&#65533;&#65533;&#65533;b&#65533;&#65533;F?&#65533;&#65533;&#800;&#65533;EKz&#65533;XL&#65533;v71
&#65533; &#65533;&#65533;[e&#927944;&#65533;3U&#65533;&#65533;&#65533;Z[QvET&#65533;&#65533;&#65533; X&#65533;&#65533;+&#65533;nw_Z&#65533;&#65533;&#65533;\&#65533;&#65533;XT&#65533;&#65533;8&#65533;TE&#65533;&#65533;&#65533;&#65533;&#65533;UE&#1322;&#65533;&#65533;'&#65533;&#65533;&#1966;&#65533;&#65533;N&#65533;Bl'&#65533;&#65533;`&#65533; &#65533; 
&#65533;&#65533;	&#65533;&#65533;&#65533;&#65533;W&#65533;&#65533;8&#65533;&#65533;&#65533;r&#65533;&#65533;PeU&#65533;~&#65533;&#65533;z'C~G&#65533;d&#65533;J1&#65533;&#65533;W&#65533;tb!d&#65533;&#65533;C*P:fE&#65533;2&#65533;R&#65533;5&#65533;&#65533;&#65533;&#65533;h&#65533;&#65533;_&#65533;&#65533;&#65533;&&#65533;/x6&#65533;YY&#899;&#65533;&#65533;&#65533;&#65533;&#65533; &#65533;&#65533;T&#65533;&#65533;.A&#65533;&#65533;0l&#65533;0&#65533;Q9a^.&&#65533;z'n 
&#65533;&#65533;n&#65533;&#65533;WV&#65533;W&#65533;&#65533;{&#65533;:*T&#65533;&&#65533;&#65533;T3o&#65533;&#65533;~&+&&#65533;U'&#65533;t&#65533;&#65533;!e&#65533;6&#65533;&#65533; &#65533;o&#65533;&#65533;&#65533;^&#65533;'p&#65533;_&#65533;"p&#65533;&#1364;&#65533;:&#65533;&#65533;1&#65533;0&#65533;cs&#65533;'a&#65533;b&#386;&#65533;&#65533;(a&#65533;&#65533;&#65533;&#65533;}&#213; &#65533;&#65533;&#65533;&#65533;&#65533;
&#65533;&#65533;#&#65533;xv&#65533;&#65533;	g&#65533;b&#65533;&#1178;B3&#65533;&#239;y&#65533;&#65533;&#65533;&#65533;&#65533;J_&#65533;`:&#65533;bmH&#65533;&#65533;&#65533;&#65533;&#65533;&#65533;&#65533;&#65533;&#65533;48&#65533;&#65533;&#65533;&#65533;6&#65533;L8@a	&#65533;&#65533;&#65533;K&#65533;C|&#65533;,HXhd	&#65533;&#65533;d&#1086;&#65533;&#65533;&#65533;&#65533;d&#65533;,T`&#65533;p &#65533;&#65533;	&#65533;&#65533;	&#65533;&#65533;
&#256;&#65533;&#371;E&#65533;&#65533;&#65533;&#65533;&#65533;wF&#65533;&#65533;fj
&#65533;&#65533;&#65533;@
x`e(X v&#65533;&#65533;`
~`D@G&#65533;l&#65533;&#65533;&#65533;&#65533; &#65533;:&#65533;&#65533;&#65533;&#65533;J&#25376;&#65533;&#65533;&#65533;[Y&#65533;&#65533;&#1470;&#65533;k &#1259;P&#65533;D@&#65533;%&#65533;&#65533;&#65533; &#65533;rL&#65533;&#65533;&#65533;^&#65533;&#65533; &#65533;0&#65533;H&#65533;&#65533;&#65533;&#65533;x&#65533;&#1064;&#65533;&#65533; mQ&#65533;@(&#65533;@&#65533;m&#65533;h,&#65533;hZ&#65533;&#65533;&#65533;	&#65533;&#65533;&#65533;`&#65533;&#65533;`.&#65533;,&#65533;&#65533;6`&#65533;&#680;tOSf&#65533;&#65533;&#65533;:&#65533;/&#65533;*W&#65533;0&#65533;p*U&#65533;&#65533;s!M&#65533;&#65533;Pq46/&#65533;2&#65533;v&#65533;F&#65533;&#65533;wT&#65533;&#65533;&#65533;FC%&#65533;>#V&#65533;&#65533;0&#65533;&#65533; &#65533;&#65533;&#65533;&#65533;@&#65533; &#65533;@.o&#65533;)&#65533;P&#632;<&#65533;&#65533;I&#65533;2H&#65533;&#65533;&#65533;&#65533;&#65533;Vu&#65533;.f&#65533;&#65533;f&#65533;&#65533; n&#65533;T&#65533;1L1&#65533;b*jB9,g&#65533;&#65533;;&#65533;&#65533;&#65533;&#65533;O&#65533;&#65533;Y8&#65533;.!&#65533;&#65533;&#65533;U&#65533;d>&#65533;]&#65533;$&#65533;&#65533;&#65533;&#65533;&#65533;YY8&#65533;j&#65533;&#65533;&#65533;&#65533;&#1390;ez&#65533;;&#65533;7&#1375;&#65533;g&#65533;&#65533;&#65533;&#1038; qE&#65533;&#65533;p&#65533;x{ &#65533;&&#142;$&#65533;+D&#65533;]&#65533;W&#65533;&#65533;:J&#65533;&#65533;&#65533;&#49079;&#65533;G!w&#65533;&#65533;"&#65533;<&#65533;'KCz&#65533;&#65533;&#65533;\Ya$k{&#65533;&#65533;&#65533;&#1656;&#65533;&#65533;&#65533;C&#1467;}-&#65533;&#65533;/&#65533;&#65533;&#65533;_&#65533;	&#65533;&#65533;&#65533;DM&#65533;3&#65533;&#65533;&#65533;&#65533;&#65533;u&#65533;`&#65533;`&#65533; &#65533;&#65533;^I[&#65533;b&#65533;/9QcS;&#65533;&#65533;<&#65533;&#65533;; &#65533;}c&#65533;b&#65533;W`&#65533;&#65533;&#65533;c&#65533;(&#65533;&#65533;C@&#65533;&#65533;\&#65533;&#65533;&#65533;o&#65533;&#65533;b9 &#65533;&#65533;{&#65533;@&#65533;)&#65533;&#65533;g&#65533;i&#65533;&&#65533;g_&#65533;S&#65533;&#65533;&#65533;=_{&#65533;a&#65533;`J&#65533;&#65533;b &#65533;@
&#65533;&#65533;&#65533;z&#65533; D&#65533;@&#65533;
>&#65533;X&#65533;!C
(&#65533;0a&#65533;.d&#65533;&#65533;&#65533;B&#133; V&#65533;0&#65533;&#65533;@$d&#65533; "D H&#65533; &#65533;,p&#65533;bE&#65533;,^}&#65533;F2u "$(&#65533;@&#65533;
"$&#65533;&#65533;!E&#65533;U5&#277;&#65533;&#1449;M&#65533;&#65533;&#65533;&#65533;O Ah&#65533;Z&#65533;V&#65533; B&#65533;&#65533;&#65533;u
HP&#65533;@x&#65533;d&#65533;&#398;&#1594;K&#65533;2&#65533;P!D&#65533;-&#65533;&#65533;5.&#65533;<u&#65533;&#65533;&#65533;&#65533;&#65533;&#65533;e&#65533;^-ZK&#65533;k&#65533;Bq&#65533;F&#65533;:&#65533;&#990;<x&#65533;&#65533;&#1651;G&#989;:q&#65533;&#65533;a&#65533;:O&#65533;@K&#65533;.&#65533;&#65533;W,&#1783;h&#65533;&#65533;&#65533;&#65533;[,&#65533;<yN&#65533;&#65533;&#65533;&#65533;&#65533;>}&#65533;;&#65533;S&#65533;&#65533;;w&#65533;&#65533;&#65533;z&#65533;&#65533;&#65533;	C&#65533;&#65533;9&#65533;&#65533;&#65533;&#65533;&#65533;a&#65533;T&#65533;X&#65533;y&#65533;&#559;&#935;5&#65533;&#65533;q&#65533;t&#65533;
&#65533;+W&#65533;&#65533;&#65533;&#640;&#65533;-&#65533;&#65533;&#65533;&#65533;&#65533;&#65533;J*&#65533;@X&#65533;(&#65533;&#65533;&#65533;'&#65533;l&#65533;I&&#65533;T"	$&#65533;<&#65533;$&#65533;L&#65533;!$&&#65533;&#65533;,&#65533;&#65533;$&#65533;`&#65533;&#65533;&&#65533;&#1320;I&#65533;&#65533;l&#65533;I(&#65533;&#65533;&#65533;
*&#65533;L&#65533;'&#65533;X!&#65533;&#65533;hR	$&#65533;puH"&#65533;0&#65533;&#523;&#65533;&#65533;8I$&#65533;<&#65533;&#65533;"&#65533; R &#39495;&#1816;x`gfve&#65533;i&#65533;&#65533;&#65533;i&#65533;u&#65533;&#65533;&r&#65533;9&#65533;u&#65533;Y&#65533;w&#65533;)&#65533;h&#65533;1&#65533;j&#65533;&#65533;&#65533;Z&#65533;&#65533;&#65533;I&#65533;q&#65533;1G&#65533;&#1655;&#65533;Yj&#65533;5X}&#65533;&#65533;Gw}&#1319;&#65533;&#65533;&#65533;i&#65533;&#65533;z&#65533;&#65533;
&#65533;{&#65533;&#65533;&#65533;]i&#65533;EH"&#65533;&#65533;&#65533;#\"&#65533;#&#65533;d&#65533;	&#65533;4n&#65533;d&#65533;&#65533;,r"&#65533;[&#65533;!Z&#65533;&#65533;&#65533;Y&#65533;&#65533;5&#65533;[&#65533;k,&#65533;&#65533;%b,&#65533;Rr&#65533;!&#65533;h&#749;&#65533;Z&#65533;#&#65533;&#65533;j&#65533;"&#65533;8&#65533;&#65533;"&#65533;.&#65533;#&#65533;*V&#65533;&#65533;&#65533;&#65533;.&#65533;&#65533;&#65533;Gl&#65533;!z&#65533;&#65533;&#65533;0&#65533;n&#65533;&#65533;H&#583;&#65533;8I%&#65533;<r&#65533;*t&#65533;&#65533;|&#65533;B
&#65533;`&#65533;
0&#1280;C7&#65533; -&#65533;PB"&#65533;&#65533;&#65533;u`B<&#65533;&#65533;&#65533;-&#65533;Dh&#1041;&#65533; &#65533;@\	&#65533;&#65533;x&#65533;I&%R	&#65533;J;&#65533;H&#65533;&#65533;dm&#65533;&#65533;&#65533;p&#65533;X&#65533;.&#65533;&#65533;("K&#65533;&#65533;&#65533;6EH&#65533;2&#65533; &#65533;&#65533; &#65533;@T&#65533;A&&#65533;&#65533;&#65533;I&#65533;@Pp&#65533;tg&#65533;&#65533;&#332;&#65533;B` &#65533;P&#65533;D|&#65533;&#65533;BA&#65533;5&#65533;&#65533;&#65533;	(&#65533;&#65533;0 &#65533;&#65533;&#65533;&#65533;	(&#65533;<&#65533;/&#65533;0E{&#65533;&#65533;&#65533;ZQ]&n"&#65533;b{&#65533;&#65533;S&#65533;E,S&#65533;6OW]MI&#65533;&#65533;[&#65533;2o&#65533;&#65533;z&#65533;NU&#65533;&#65533;&#65533;&#65533;&#65533;!&#65533;&#65533;&#1701;V&#65533;6u&#65533;m&#65533; &#65533;"&#65533;J;&#65533;&#65533;U&#65533;~&#65533;&#65533;&&#65533;j&#65533;&#65533;n&#65533;GkxH&#65533;&#65533;08&#65533;&#65533;q&#65533;&#65533;&#65533;&#65533;?&#65533;RyVo&&#65533;,&#65533;<0}iN&#65533;&#65533;&#65533;&#65533;P&#65533;7&#65533;iZ&#65533;c&#65533;&#65533;8&#65533;7&#65533;Ln&#65533;R&#65533;&#65533;&#65533;&#65533;&#65533;N}&#676;&#65533;&#65533;,d&#65533;v&#65533;&#65533;&#65533;&#65533;z( 'H&#65533;Y&#65533;&#65533;&#65533;&#65533;+&#65533;X&#65533;&#65533;&#65533;&#65533;-&#65533;C &#65533;&#65533;&#65533; &#336;@A!O&#65533;bH&#65533;&#65533;&#65533;&,Q&#65533;Jh"&#65533;&#65533;&#65533;&#1542;(Q&#65533;6&#65533;q&#65533;&#65533;&#65533;&8&#65533;#&#65533;&#65533;&#65533;&#65533;'>1&#65533;S&#65533;&#65533;&#65533;\*HA
Q)&#65533;&#65533;c&#65533;&#65533;C|&#65533;&#65533;3X$&#65533;8	-U&#65533;Iq&#65533;C"&#65533;&#65533;C&#65533;L&#65533;&#65533;&#65533;&#65533;DJ3&#65533;&#65533;No&#65533;S&#65533;&#65533;&#65533;(prRM&#65533;&#65533;&#65533;&#65533;t&#65533;S6&#65533;7&#65533;&#65533;(9&#65533;AP&#65533;d&#65533; &#65533;r&#65533;&#65533; &#65533;&#65533;  8&#65533;&#65533;t&#65533;&#65533;|&#65533;A8&#65533;a&#65533;2R	&#65533;!&#65533;,9&#65533;&#65533;&#65533;&#65533;$1&#65533;&#65533;<&#65533;3C&#65533;&#65533;&#65533;&#65533;&#65533;&#65533;v*&#65533;K&#65533;
&#65533;`&#65533;&#65533;&#65533;&#312;sJ&#65533;h&#65533;"&#65533;&#65533;&#65533;&#65533;\&#65533;I&#65533;&#65533;
"&#65533;4&#65533;y&#65533;^&#65533;z&#263;b%&#65533;G&#65533;V%h7!&#65533;=&#65533;&#65533;&#65533;t &#65533;"&#693;&#65533;&#65533;q&#65533;&#65533;%&#65533;H	)&#65533;<&#65533;BT
&#65533;&#65533;~ 'h&#65533;`&#65533;&#65533;&#65533;v)k&#65533;
H&#65533;&#65533;&#65533;4H&#65533;&#65533;&#65533;&#65533;.@&#65533;
v`&#65533;$.1&#65533;M8&#65533;&#65533;&#65533;&#65533;&#65533;&#65533;&#65533;&#65533;&#65533;&#65533;&#65533;&#65533;&#65533;&&#65533;&#65533;$&#65533;y&#65533;&#65533;&#65533;$&#65533;&#65533;D"W&#65533;&#65533;	X&#1154;&#65533;&#65533;Hp&#65533;&#65533;&#65533;&#65533;%&#65533;;&#65533;&#65533;h@#&#65533;@&#65533;#&#65533; k&#65533;`&#65533;&#65533;+&#65533;&&#65533;&#65533;&#65533;~&#65533;c&#65533;eHH2&#65533;0&#65533; &#65533;0$pm &#65533;&#65533;Z(&#65533;6I@N:@&#65533;n(C&#65533;&#65533;&#1031;e2*&#507;
A&#1621;,&#65533;e+M&#1702;&#1318;&#65533;&#65533;&#819;8&#65533;&#65533;g;&#65533;)&#65533;&#65533;&#65533;.&#65533;&#65533;g&#65533;&#65533;&#65533;G,&#65533;V&#65533;&#65533;&#65533;`&#65533;&#65533;maE[&#65533;tg&#65533;|{~&#65533;*&#556;$&#65533;&#65533;&#65533;A&#65533;u(&#65533;&#65533;&#65533;&#65533;7&#65533;)l@&#65533;&#65533;&#65533;&#65533;|&#65533;&#65533;&#65533;&#65533;0&#65533;&#1748;&#65533;\&#65533;3&#65533;\&#659;&#65533;&#65533; &#65533;s3P&#65533;&#65533;&#65533;&#65533;&#65533;&#65533;&#65533;&#65533;'t0=IZ&#65533;&#65533;&#65533;&#65533;&#65533;,&#65533;3)&#24641;&#65533;&#65533; ;1
W&#65533;&#65533;BA&#65533;`P+$&#65533;Y &#65533;&#65533;&#65533;+T&#65533;
V&#65533;"HB&#65533;&#65533;(F!&#65533;P&#65533;B&#65533;H&.&#65533;	Qh&#65533;&#65533;&#65533;D&&#65533;l&#65533;&#65533;&#65533;&#65533;&#65533;6&#65533;&#65533;|&#65533;<z1&#609;@&#65533;*&#65533;&#65533;cTL&#65533;H&#65533;&#65533;l&#65533;p&#1957;9&#65533;@D&#65533;D/k&#65533;*&#65533;&#65533;b9&#65533;)5&#65533;&#65533;&#200;A9&#65533;RNt`&#1243;&#65533;&#65533;Xz&#65533;&#65533;i%U&#65533;&#65533;&#65533;&#65533;v&#65533;S&#65533;&#65533;_"&#65533;&#234;*&#65533;&#65533;g&#65533;'&#65533;&#65533;j&#65533;ZV&#65533;&#65533;&#65533;&#65533;&#65533;&#65533;&#65533;&#65533; &#65533;&#65533;&#65533;.&#65533;&#65533;&#437;$&#65533;<UE.&#65533;&#65533;VH?lIP&#65533;Q&#65533;&#65533; &#65533;&#65533;&#65533;|&#65533;sA&#65533;&#65533;>/&#65533;o1w&#65533;W&#65533;&#65533;\C&#65533;j&#65533;&#65533;&#65533;&#65533;&#65533;m-Y&#65533;&#65533;&#65533;&#65533;$&#65533;&#65533;&#65533;7;P&#65533;&#65533;&#65533;GJTi&#65533;S&#65533;&#65533;T71&#65533;&#65533;a3&#65533;&#65533;J=&#65533;&#65533;-d& AHB@&#65533;&#65533; 3&#65533;A&#65533;r&#65533;&#65533;&#65533;&#65533; &#65533;A&#65533; &#65533;A&#65533;&#65533;$I$U&#65533;Q&#65533;'8D&#65533;o?&#65533;i&#65533;&#65533;5&#65533;&#65533;&#65533;C&#65533;o&#65533;&#65533;v&#65533;&#65533;=&#65533;&#65533;&#65533;A]8&#65533;h0&#65533;&#65533;I8Bt0&#65533;$ &#65533;A&#65533;&#65533;&#65533;3&#65533;&#65533;Xx&#65533;t&#65533;l$pHlE*R&#65533;&#65533;&#65533;&#65533; &#65533;&#65533;2p&#65533;=&#65533; &#65533;&#65533;P&#65533;/&#65533;!z&#65533;
&#65533;&#65533;p)&#65533;@&#65533;&#65533;`&#65533;@@[&#65533;R&#65533;&#65533;&#65533;&#65533;=&#65533;B&#65533;p&#65533;W[
&#65533;&#65533;$6&#65533;.x&#65533;&#65533;_&#65533;*&#65533;z&#65533;&#65533;{&#65533;-&#65533;&#65533;zYi&#65533;&#65533;oI=zm&#65533;x&#65533;r_&#26596;&#65533;a&#65533;/&#65533;&#65533;YK&#65533;&#65533;&#65533;-&#65533;3"1&#65533;&#65533;-$eO&#65533;'&#65533;&#65533;&#65533;3\Pl&#65533;&#65533;&#65533;/&#65533;&#65533;&#65533;4h&#65533;yp&#65533;&#65533;&#65533;B&#65533;X&#696;&#65533;&#65533;&#65533;&#65533;#&#65533;o&#65533;4&#65533;&#65533;&#65533;[L&#65533;q&#65533;&#65533;&#65533;&#65533;&#65533;:&#541;M&#65533;&#65533;<&#65533;&#38184;&#65533;#&#65533;&#65533;|8&#65533;&#65533;x&#65533;Iw0)dC &#65533;&#65533;
&#65533;&#65533;DFt J&#65533;D&#65533;&#65533;
&#65533;`8?&#65533;G&#65533;P!D&#65533;	|DH&#65533;
;2
]&#65533;G&#65533;&#65533;
&#65533;`
&#65533;&#65533;	&#65533;#+&#28862;&#65533;+&#65533;D$CF$&#65533;&#65533;E&#65533;&#65533;	&#65533;&#65533;
KTE&#65533;&#65533;c&#65533;&#65533;d&#65533;&#65533;	&#65533;!V&#65533;&#65533;p%{&#65533;&#65533;x&#65533;i&#65533;&#65533;m&#65533;r&#65533;K&#65533;Rhf@&#65533;&#1413;^HJ\&#65533;&#65533;&#65533;&#65533;&#65533;C&#65533;&#65533;?w o&#65533;}v'nH&#65533;&#65533;&#65533;&#65533;v%&#65533;&#65533;[U!>&#65533;4Lq!&#65533;k!&#1650;&#65533;P&#65533;W&#65533;0pT	&#65533;&#65533;+18F&#65533;@a&#65533;&#65533;&#65533;@&#65533;&#65533;^&#65533;&#65533;|&#65533;&#65533;&#65533;&#65533;&#65533;&#65533;2/OQ&#2018;&#65533;&#65533;x6P&#65533;
G&#65533;&#65533;P&#37256;&#65533;&#65533;F&#65533;&#65533;"&#65533;m&#65533;&#65533;P`&#330;&#65533;&#65533;#PUo&#65533;h	gtG&#280;G&#65533;`H:x	o&#65533;,Y &#65533;&#65533; 9'&#65533;(@9&#65533;1&#65533;;0.&#65533;&#65533;/&#65533;&#65533; &#65533;&#65533;I@[0&#65533;&#65533;	u
+w	22F&#65533;P&#65533;q&#65533;r-&#65533;&#65533;&#65533;o(7&#65533;	&#65533;&#65533;0"&#65533;2	&#65533;&#65533;L&#65533;&#65533;?&#65533;&#65533;s_&#65533;n&#65533;&#65533;$&#65533;&#65533;&#65533;` A&#65533;B&#65533;6&#65533;#9 J&#65533;C&#65533;<&#65533;&#65533;&#65533;&#65533;&#65533;i&#65533;607 &#65533;c&#65533;&#65533; &#65533;&#1032;+E9&#65533; p&#65533;&#65533;Fy&#65533;?&#65533;&#65533;&#65533;0%&#65533;&#65533;k@je@x&#65533;&#65533;,P'&#65533;'S=pSPuP[&#65533;7&#65533;&#65533;&#65533;&#65533;gs&#65533;P&#65533;&#65533;&#65533;^w(.&#65533;&#65533;,&#65533;M&#65533;&#65533;&#65533;&#65533;&#65533;xx[P1&#65533;&#1237;&#65533;&#65533;&#65533;&#65533;&#1430;&#65533;D&#65533;x&#34232;E`&#65533;q&#65533;x@&#65533;'}l&#65533;g0&#65533;&#65533;&#65533;s&#65533;&#65533;&#65533;&#65533;&#65533;s]&#65533;&#65533;&#65533;&#65533;`&#65533;m!&#65533;&#65533;<&#65533;6&#65533; &#65533;al&#65533;eq&#65533;&#65533;&#65533;qi&#65533;C&#65533;Q(&#65533;a $&#65533;l"9t)&#65533;4&#65533;&#65533;	&#65533;&#65533; &#65533;c&#393; &#65533;&#65533;D:!WT!&#65533;E&#65533;&#65533;#@&#65533;E&#65533;P
&#65533;Pd}&#65533;
K&#65533;&#65533;&#65533;&#65533;G
&#65533;i
&#65533;td"&#65533;+&#65533;8
&#1513;
c2&#65533;&#65533;&#65533;
&#65533; 
&#65533;&#65533;&#65533;w&#65533;&#65533;`&#65533;&#65533;&#65533;?&#65533;qk&#65533;B&#65533;&#65533;)&#65533;&#65533;iv&#65533;$h&#65533;r(&#65533;&#65533;&#65533;&#1120;&#65533;&#65533;6&#65533;eA&#65533;&#65533;*&#65533;&#65533;K&#65533;&#65533;i&#65533;b&#65533;&#65533;&#65533;S{&#65533;-):,&#1382;?&#65533;&#65533;<&#65533;&&#65533;=&#65533;j&#65533;rQ&#65533;%&#65533;&#65533;.&#65533;P%&#65533;P&#65533;K&#65533;F&#65533;P%&#65533;&#65533;EB&#65533;dD&#65533;M&#65533;&#65533;Eq&#65533;&#65533;&#65533;&#65533;&#65533;nQ&#65533;&#65533;upf ~&#65533;&#65533;&#65533;&#65533;4&#65533;&s&#65533;&#65533;.&#65533;2V&#65533;\&#65533;mT"e&#65533;&#65533;&#65533;&#65533;.&#65533;2I&#65533;&#65533;m&#65533;F"Ys&#65533;D&#65533;&#65533;V&#65533;&#65533;dx&#65533;	&#65533;`	&#65533;p	Q&e&#65533;&#65533;oZ&#65533;$;r&#65533;&#65533;	`p"&#65533;$p"&#65533;&#65533;8#p)&#65533;&#65533;&#65533;&#65533;$&#65533;, ;&#65533;/p&&#65533;&#65533;X4&#65533;P&#65533;&#65533;	&#65533;0&#65533;&#65533;9$B#&#65533;H&#65533;w&#65533;U&#65533; 	&#65533;FIU.&#65533;n#l&#65533;2PXQ]p&#65533;m"2&#65533;M&#132;&#65533;&#65533;!&#65533;@|&#65533;b&#65533;Zp5@S9G&#65533;I uJ x&#65533; &#65533;&#65533;&#65533;P&#65533;:&#65533;8&#65533;P1&#65533;&#65533;&#65533;C&#65533;&#65533;&#65533;X/&#65533;)&#65533;E&#65533;&#65533;N&#65533;q@\&#65533;&#65533;6&#65533;4fei&#65533;I&#65533; @6$&#65533;p/ 6p7&#65533;=H`fPP=J)U&#65533;>&#65533;'g&#65533;&#65533;'-&#65533;{&#65533;'&#65533;&#65533;s&#65533;&#65533;[&#65533;!&#65533;'&#65533;&#65533;A,&#65533;A&#65533;h&#65533;&#65533;&#65533;&#65533;~&#196;&#65533;&#65533;&#65533;\"A&#65533;&#65533;?&&#65533;&#65533;a&#65533;&#65533;&#65533;&#65533;7<Sq&#65533;&#65533;j&#65533;m&#65533;i&#65533;&#65533;YK&#65533;o`&#65533;qA&#65533;&#65533;&#65533;&#65533;O&#65533;&#65533;|)k&#65533;&#65533;&#65533;&#65533;V`&#65533;'0&#65533;~&#65533;&#65533;F?&#869;*a&#65533;&#43055;&#65533;B&#916;&#65533;&#65533;&#65533;J&#65533;&#65533;&#65533;S&#65533;&#65533;|&#65533;&(&#65533;&#65533;&&#65533;&#65533;	&#65533; EQ&#65533;&#65533;P&#65533;;E&#65533; S&#65533; )HH+&#65533;&#65533;&#65533; ff&#65533;&#65533; fA&#65533;&#65533;
&#65533;0c&#65533;0&#65533; H&#65533;P
&#65533;&#65533;
f&#65533;&#65533;&#65533;
&#65533;I
&#65533;	Ef4NF
~&#65533;&#65533;&#65533;RV$
1&#65533;$&#65533;&#65533;HR&#65533;&#65533;YP&#65533;	ei&#65533;~&#65533;f&#65533;&#65533;)&#65533;&#65533;&#65533;%i&#65533;&#65533;&#65533;c&#65533;)&#65533;k&#65533;&#65533;C&#65533;;k&#65533;d&#65533;&#65533;&#65533;&#65533;r&#65533;&#65533;&#65533;&#65533;&#65533;&#65533;P;&#65533;]&#65533;&#65533;,&#65533;&#65533;]M&#65533;&#65533;&#65533;&#65533;&#65533;&#65533;	&#65533;K&#65533;&#65533;&#65533;#r&&#65533;&#65533;&#65533;&#65533;@&#65533;&#65533;	&#65533;p	&#65533; 
&#65533;+&#65533;&#65533;@d&#65533;&#65533;&#65533;&#65533;&#65533;{'x &#65533;&#65533;N&#65533;&#65533;P&#65533;A~0e@o&#65533;&#65533;B&#65533;&#65533;B&#65533;Z2"	&#65533;(&#65533;F&#65533; #k:s&#65533;#%&#65533;G`&#65533;5&#65533;&#65533;&#65533;&#65533;M5GL&#65533;&#65533;&#65533;tGD&#520;&#65533;8F&#65533;&#65533;#&#65533;	&#65533;&#65533;
&#65533;@Q&#65533;&#65533;&#65533;1,Y@&#65533;"P&#65533;&p&#65533;-&#65533;0&#65533;9&#65533;# #@1&#65533;R W0v&#65533;&#65533;&#65533;&#65533;,
&#65533;&#65533;G#&#65533;&#65533;.&#65533;&#65533;5&#65533;:&#65533;m&#65533;U<LI%"	&#65533;^&#65533;|&#65533;&#65533;	&#65533;&#65533;&#65533;O&#65533;%&#65533;&#65533;M&#65533;`	&#65533;&#65533;	&#65533;&#65533;&#65533;ac&#65533;6&#65533;< I&#65533;@PU&#65533;&#65533;	&#65533;&#65533;&#65533;&#65533;U&#65533;_&#65533;8 &#65533;&#65533;&#65533;X&#65533;&#65533;!0WL&#65533;D&#65533;1&#65533;a&#65533;&#65533;5} ,P&#65533;;&#65533;3&#65533;<&#65533;&#65533;<&#65533;> &#65533;F&#65533;;|<&#65533;&#65533;)&#65533;QBz&#65533;&#65533;&#65533;%&#65533;&#65533;U&#65533;&#65533;O+&#65533;#&#65533;&#65533;p9&#65533;Ez&#65533;E\&#373;^&#65533;Y&#65533;']&#65533;5&#65533;5&#65533;&#65533;b&#65533;&#65533;e&#65533;\&#497;&#65533;&#65533;&#65533;&#65533;w&#65533;`&#65533;&{<Wa;&#65533;&#967;&#65533;&#65533;n|P&#65533;g@g0c`j&#65533;Ce&#65533;&#65533;&#65533;&#65533;W&#65533;&#65533;PqM&#65533;p*&#65533;&#65533;&#65533;,#&#65533;|&#65533;&#65533;&#65533;g&#65533;sv&#65533;}&#65533;&#65533;&#65533;5&#65533;&#65533;rb&#65533;&#65533;a&#65533;KB>&#1341;&#65533;&#65533;&#65533;k&#65533;&#65533;Q&#65533;&#65533;&#65533;A&#65533;&#65533;&#65533;&#65533;&#65533;
&#65533;&#65533;KH&#65533;$&#65533;k4&#65533;9&#65533;&#65533;@&#65533;>&#65533;
^!=6 M&#65533;&#65533;&#65533;&#65533;&#65533;&#65533;^}
 &#65533;Epl!\&#65533;d^4
(&#65533;
&#65533;D2&#65533;c&#65533;&#65533;RN&#65533;	[&#65533;g&#65533;b&#65533;&#65533;n r&#65533;qQ&#65533;)&#695;&#65533;7&#65533;k&#65533;;&#65533;-&#65533;&#65533;-&#65533;&#65533;&#65533;;3
<)&#308;&#65533;z&#65533;B,&#65533;&#65533;-a&#65533;&#65533;&#65533;&#65533;&#65533;=Bg&#65533;&#65533;L&#1573;\C+&#65533;&#65533;{&#65533;d-.j`4ktp&#65533;&#1636;&#65533;&#65533;Yr&#65533;R&#65533;&#65533;g&#65533;!uddIFG&#65533;&#65533;&#65533;&#65533;&#65533;&&#65533;nK&#65533;tp&#1035;&#65533;nQS]&#65533;VI&#65533;[y&#65533;(w&#65533;&#65533;&#65533;fn&#65533;&#65533;_&#65533;P&#65533;&#65533;"&#65533;8+&#65533;&#65533;P&#65533;&#65533;!&#1949;&#65533;z%&#65533;&#1418;q#&#65533;&#517;
&#65533;L&#65533;G&#65533;!+&#65533;"1R#&#65533;&#65533;&#65533;&#65533;&#65533;A /3&#65533; @&#65533;&#65533;p$P&#65533;	&#65533;RW&#65533;2 3&#65533;E`n&#65533;P&#65533;`F|!reC&#65533;k%&#65533;4&#15011;&#65533;&#65533;0&#65533;fo(&#486;&#65533;&#65533;U&#65533;%`e&#65533; h &#65533;QBj\r&#65533;&#65533;&#65533;PUB#&#65533;&#65533;&#65533;=&#65533;#&#65533;!&#65533;[<&#65533;&#65533;g&#65533;M&#65533;^&#65533;u`4&#65533;5&#65533;%&#65533;+E&#65533;&PG`c&#65533;&#65533;&#65533;$Q&#65533;%&#65533;&L&#65533;&#65533;#	&#65533;&#65533;p04&#65533;&#65533;  g{6&#65533;&#65533;5&#65533;3 T&#65533;z &#65533;&#65533;&#65533;&#65533;&#65533;&#65533;=&#1191;yA&#65533;&#65533;[&#65533;2PO#,a&#65533;&#65533;Z2z&#65533;2&#65533;v>&#65533;&#65533;&#997;&#1009;&#65533;&#65533;&#65533;&#65533;&#65533;ta&#65533;&#65533;&#65533;&#65533;&#65533;&#65533;\&#65533;&#65533;&#65533;x&#65533;'x&#65533;|n &#65533;F&#1219;&#65533;y&#65533;\&#65533;e &#65533;&#65533;>%&#65533;&#65533;&#65533;~&#65533;r w&#65533;i`g &#65533;b&#65533;Qpb@e&#65533;o`&#65533;X&r&#65533;g&#65533;n&#65533;K&#65533;&#65533;uQ&#65533;&#65533;A&#65533;&#65533;o&#65533;&#65533;_&#65533;&#65533;&#1137;&#65533;&#65533;op~@&#65533;*&#65533;|&#65533;d&#65533;&#65533;D&#65533;&#65533;&#65533;&#65533;]&#65533;r&#65533;r&#65533;Tzc&#65533;`&#65533;&#65533;$*&#65533;q&#65533;w&#65533;&#65533;X&#65533;; )&#65533;
d&#65533;&#1386;&#65533;c&#65533;YH&#65533;p&#65533;&#1545;&#65533;&#65533;&#65533;&#300;&#65533;&#65533;b&#65533;UtE&#65533;&#65533; Y&#65533;E&#141;&#65533;&#65533;&#65533;e&#65533;0f&#65533; &#65533;X&#65533;S&#65533;&#65533;&#65533;!t&#65533;$F&#65533;rU#V&#65533;&#65533;&#65533;gl&#65533;`&#65533;k&#65533;L&#65533;<&#65533;#&#65533;W!&#551;/Z&#65533;Ov&#65533;&#65533;&#65533;&#65533;&#65533;v)&#65533;&#65533;&#65533;&#65533;"&#65533;&#65533;&#65533;kjo&#1095;&#65533;E&#65533;x&#65533;&#65533;&#65533;"&#2038;my&#65533;Ty&#20036;&#65533;&#65533;\&#510;VUJ&#65533;&#65533;	)&#65533;&#65533;&#65533;~L	&#65533;{[t&#65533;*&#37258;&#65533;2&#65533;&#65533;&#65533;&#65533;&#1931;&#1076;&#65533;&#65533;"&#65533;!&#65533;&#236;&#65533;Q&#65533;&#65533;	U&#21141;O&#65533;~,&#65533;L&#65533;"&#65533;8&#65533;cI&#65533;"&#2006;
&#65533; \p!&#65533;&#65533;3&#65533;&#65533;-/( 8&#65533;F&#65533;\&#65533;|&#65533;&#65533;&#65533;(gF&#65533;&#65533;&#65533;&#65533;XI
&#65533;&#209;O\I&#65533;&#65533;4&#65533;(&#65533;Z&#65533;&#512;]P&#65533;0{P@x&#1087;&#65533;&#65533;d&#65533;&#65533;&#65533;Q&#65533;&&#65533;&#65533; `/&#65533;N&#65533;&#65533;	&#130;|&#65533;&#65533;&#65533;pP&#65533;&#65533;Z/91&#65533; &#65533;&#65533;'j8Q&#65533;&#65533;&#65533;?&#65533;&#65533;&#65533;&#65533;&#65533;&#65533;>z&#65533;&#65533;&#65533;(&#65533;!@:&#65533;&#65533;!Au&#65533;&#65533;&#65533;&#65533; &#65533;&#65533;)D&#65533;`&#65533;&#65533;1J&#65533;&#65533;&#65533;JB&#65533;&#65533;&#65533;Y&#65533;&#65533;M=} &#65533;&#1123;C?}&#65533;5&#65533;&#65533;&#65533;E&#65533;
J&#65533;&#65533;Q"Az&#1944;I3&#65533;&#65533;&#65533;D&#65533;&#65533;B&#65533;&#65533;"E&#65533;&#65533;&#65533;&#65533;&#65533;&#65533;&#65533;{&#65533;&#1685;8&#65533;&#65533;&#65533;<y:$&#65533;&#65533;=~&#65533;&#65533;18&#65533;&#65533;{&#65533;&#65533;asFM&#65533;8m&#1024;]&#65533;&#65533;L&#65533;&#65533;~!&#65533;&#65533;%	,h&#65533;8&#65533;Sg&#924;8p&#65533;&#65533;&#65533;s'N1`&#392;&#65533;EK1b&#65533;@)&#65533;dw&#65533;0d&#65533;&#65533;)&#65533;&#65533;&#65533;e0^&#65533;H^&#65533;&#65533;M:&#65533;%&#65533;&#65533;c&#65533;&#65533;9q&#65533;&#785;#&#65533;&#65533;&#65533;u&#65533;S^c&#65533;&#65533;&#65533;u&#65533;&#65533;&#65533;G&#65533;&#65533;9&#65533;&#65533; &#65533;$&#65533;&#65533;&#65533;c&#65533;<&#65533;&#65533;+&#65533;>&#65533;&#65533;#&#65533;<&#65533;&#65533;.>&#65533;&#65533;&#65533;;&#65533;&#65533;#BY&#65533;I(&#65533;&#65533;E&#65533;
&#65533;&#65533;&#65533;#6NFqeY`i&#65533;&#65533;URQ&#65533;EUITj,&#65533;RF	&#65533;&#65533;S&#65533;&#65533;RLIe&#65533;V^d&#341;XbyEF'&#65533;,&#65533;VRRP<&#65533;&#65533;P@&#65533;&#65533;JO@)&#65533;&#65533;_&#65533;%Yh&#65533;&#65533;&[QSF&#65533;&#65533;&#65533;P&#65533;&#65533;M.&#65533;dI&#65533;J&#65533;E&#65533;j&#65533;G&#65533;&#65533;F&#65533;z&#65533;#&#65533;&#65533;&#65533;&#65533;&#65533;&#65533;&#1296;&#65533;&#65533;&#65533;&#65533;&#65533;BA$C0E&#272;H&#65533;&#65533;&#65533;D&#65533;&#1233;G &#65533;
&#65533;HV&#65533;UBq&#65533;&#65533;E&#65533;"u&#65533;G{2&#65533;RP!dSI&#65533;&#65533;&#65533;J,&#65533;&#65533;I\&#65533;C&#65533;md[&#65533;\&#65533;&#65533;&#65533;RK&#65533;&#65533;G"&#65533;&#65533;XB&#65533;L2&#65533;D&#65533;OD&#65533;QD	%NN&#65533;&#1892;&#65533;;+&#65533;&#65533;m&#65533;&#65533;?&#65533;&#65533;*D.M&#65533;&#65533;d&#65533;&#65533;Sh;&#65533;5A&#65533;5&#65533;&#65533;Sq6&#65533;l&#65533;&#65533;&#65533;b&#65533;&#65533;&#65533;I(&#65533;D&#65533;I&#65533;-&#65533;&#65533;&#65533;&#65533;&#65533;&#65533;m&#65533;&#65533;&#65533;&#65533;K,Y&#65533;&#65533;Gy&#65533;&#65533;&#65533;&#65533;-&#65533;&#65533;D\r+&#65533;&#13259;&#65533;&#1554;LD&#65533;d&#65533;+t8A&#65533;8&#65533;&#65533;6&#65533;@&#65533;&#65533;&#65533;&#65533;&#65533;&#65533;h&#1025;&#65533;(&#65533; &#65533;&#65533;<Y$&#65533;q5&#65533;W&#65533;N:&#612;&#65533;V_&&#65533;A&#65533;&#65533;&#65533;D`&#65533;&#65533;&#65533;H&#65533;&#65533;&#65533;&#65533;@&#65533;*[g&#65533;&#65533;?&#65533;O&#65533;&#65533;&#65533;&#65533;/WB&#65533;Z&#65533;EE&#65533;9&#65533;&#65533;b	 p&#65533;~&#65533;&#65533;: !&#65533;=&#65533;&#65533;&#65533;@&#65533;&#65533;C&#65533;<&#65533;&#65533;&&#65533;}
0&#65533; <&#65533;&#65533;&#65533;Hc&#65533;^C0"&#65533;&#65533;mB?&#65533;&#65533;c&#65533;&#65533;&#65533;t&#65533;&#65533;C&#65533;.&#65533;&#65533;&#65533;2&#65533;&#65533;`j&#1569;R(&#65533;&#65533;`C&#65533;;&#65533; c&#65533;:&#65533;&#65533;>tP&#65533;&#65533;!&#65533;j&#65533;&#65533;&#65533;&#65533;/&#65533;;&#65533;c,&#65533;PD&#184;&#65533;a&#65533;;|&#65533;E,&#65533;>;&#65533;&#65533;&#1665;&#65533;&#65533;&#65533;&#65533;&#65533;z@&#65533;^&#65533; &#65533;6&#65533;'&#65533;&#65533;&#65533;&#65533;p7&#65533;&#65533;e&#65533;&#65533;@&#65533;7&#65533;!&#1001;&#1200;&#65533;8&#65533;Y&#65533;B&#65533;4&#65533;&#65533;_&#65533;B&#65533;&#65533;&#65533;/&#65533;&#65533;g &#65533;n&#65533;+P!
Kh&#65533;&#65533;P)&#65533;
C&#65533;&#65533;x-&#65533;&#65533;&#65533;e&#65533;&#65533; &#65533;&#1928;&#65533;m&#65533;V&#65533;4&#65533;aa&#65533;&#65533;&#65533;&#65533;3&#65533;&#65533;f8bP2S8&#65533;Q:o&#65533;C&#65533;3&#65533;4&#65533;&#65533;=	~1&#65533;&#65533;&#65533;&#65533;/&#65533;q&#65533;&#65533;&#65533;&#65533;3&#65533;&#65533;&#65533;5yb&#65533;PL&#65533;&#65533;JD&#65533;&#65533;5	&#65533;&#65533;K?&#65533;dJ&#65533;&#65533;&#65533;	R&#65533;bMb&#65533;&#65533;&#65533;&#65533;$V&#65533;&#65533;&#65533;P&#65533;&#65533;tT&#65533;S&#65533;B&#65533;l:E*f&#65533;
Y&#770;E&#65533;&#65533;e&#65533;X&#65533;&#65533;S&#65533;H&#65533;8&#65533;3=1'O|b&#65533;S,[Z&#65533;&#65533;&#65533;&#65533;E,&#65533;&#65533;&#65533;]&#65533;&#34397;&#65533;&&#65533;DJ&#65533;L&#65533;o&#65533;&#65533;&#65533;&#65533;&#328;C&#1831;'&#65533;&#65533;&#65533;&#65533;S)h&#65533;$0&#65533;&#65533;&#65533;&#65533;D&#65533;&#65533;
S&#65533;:"&#65533;&#65533;`&#65533;Ld&#65533;&#65533;&#65533;$Q&#65533;y&#65533;&#65533;_&#65533;D"&#65533;&#65533;!&#65533;(V&#65533;&#65533;P%2&#65533;N&#65533;&#65533;lUZY&#65533;&#65533;6&#65533;-[&#65533;&#65533;S&#65533;z[&#1096;&#65533;&#65533;&#65533;C&#65533;&#65533;%&#65533;v&#65533;L&#65533;&#65533;&#65533;@+r&#65533;&#65533;P&#65533;s+&#65533;&#65533;QE&#65533;&#65533;m=&#65533;&#65533;-1&#65533;&#65533;&#65533;D&#65533;N&#65533;&#1647;YV1D&#1556;&#65533;&#65533;cmkOk&#65533;&#65533;y&#65533;&#65533;&#65533;f&#65533;&#1668;&&#65533;&#65533;3&#65533;&#65533;
L&#65533;)&#65533;&1W&#65533;&#65533;&#65533;&#65533;&#65533;&#65533;#6&#65533;+B(BC&#65533;&#65533;&#65533;Q&#65533;6&#65533;&#65533;sc&#65533;&#65533;)8&#65533;&#65533;*&#65533;@" &#65533;&#65533;&&#1601;8&#65533;U&#65533;
&#65533;p&#65533;.&#65533;AF9&#65533;$4a&#65533;bAt&#65533;&#65533;%8F&#65533;&#65533;&#65533;l&#65533;&#65533;r&#1446;l&#65533;&#65533;Ft&#65533;R
T"A>&#65533;Wd&#65533;I&#65533;&#65533;&#65533;@&#65533;&#65533;&#65533;!&#65533;DG&#65533;&#65533;dS&#65533;D&#65533;&#65533;'&#65533;R8C&#65533;&#65533;7&#65533;Ap@&#65533;t0
H@v&#65533;.&#65533;X  &#65533;&#65533;&#65533;&#65533;&#894;{;&#65533;:Y!&#65533;h|&#65533;&#65533;J'&#65533;D&#65533;G&#65533;0Ay% &#65533;|&#65533;;r&#65533;&#65533;&#65533;`@&#65533;&#65533;`1&#65533;a&#65533;q&#65533;>L	&#65533;&#65533;!&#65533;D!2&#65533;&#65533;&#65533;,oh&#65533;&#65533;@&#65533;*p&#65533;4&#65533; F&#49287;9&#65533;apCT&#65533;7&#65533;a&#276;Ark&#65533;&#65533;&#65533;8l&#65533;1oJ!<&#65533;hx&#65533;&#65533;.&#481;&#65533;gC&#65533;&#65533;.&#65533;A<p8&#65533;lG&#924;&#65533;nC&#65533;&#65533;.&#65533;YU&#65533;&#65533;&#65533;`&#65533;&L&#65533;&#65533;Z&#65533;#&#992;)H&#65533;	D0&#65533;
]&#65533;,\A
V&#65533;3$*x9&#65533;&#65533;s&#65533;&#65533;&#65533;C6Dq&#65533;B&#65533;0&#65533;BK&#65533;
b(Cs&#65533; 2&#65533;&#65533;`&#65533;&#65533;&#864;&#65533;6 #&#339;&#65533;&#65533;&#65533;&#65533;&#65533;&#65533;&#65533;d&#65533;S&#65533;&#65533;&#65533;&#65533;ad&#65533;&#65533;&#65533;p/xxB&#65533;&#65533;a&#65533;G&#65533;&#65533;u&#65533;"!&#65533;&#65533;&#65533;=&#1163;
S&#65533;&#65533;X&#333;f&#65533;&#65533;&#65533;IGC&#65533;&#65533;&#65533;[&#65533;W&#65533;b&#65533;d&#65533;&#65533;&#65533;&#1181;&#65533;d2&#65533;J\&#65533;S&#65533;:&#833;_s&#65533;7J&#65533;+mq&#65533;p&#65533;s&#65533;@*&#378;<&#65533;	&#65533;&#65533;&#65533;Pn&#65533;J"&#65533;&#65533;7&#65533;&#65533;&#65533;bn&#65533;&#65533;=&#65533;&#184;&#65533;&#65533;&#65533;Q&#65533;&#65533;x!P&#65533;B$tT&#65533;U&#65533;&#65533;&#65533;,&#65533;p&#65533;c&#65533;"&#65533;a&3&#65533;&#65533;&#65533;m&#65533;(&#65533;Y&#65533;&#184;)V&#65533;&#65533;(&#65533;SNtb&#1491;&#65533;&#65533;ut&#65533;&#65533;&#65533;O&#65533;&#65533;~0&#65533;R&#65533;Bk &#65533;&#65533;nN&#65533;qm&#65533;&#65533;@&#65533;&#65533;&#65533;&#65533;&#802;&#65533;i\&#65533;&#65533;S&#65533;&&#65533;&#65533;&#65533;][&#65533;9&#65533;&#65533;e&#65533;&#65533;lT&#65533;2&#65533;Zu*VYn&#65533;&#65533;&#65533;&#65533;&#23667;f"^v"&#65533;N&#65533;t&#65533;Sy,d=OV&#65533;&#65533;*&#65533;&#65533;n&#65533;&#65533;&#65533;&#65533;V&#65533;!L&#65533;&#65533;&#65533;&#65533;&#65533;jU;&#65533;K&#65533;&#65533;&#65533;&#65533;Cd0x@&#65533;&#65533;@&#65533;&#65533;\&#65533;&#65533;@&#65533;&#65533;&#65533;'&#65533;&#65533;&#65533;&#65533;<6.&#65533;~&#65533;H&#65533;@&#65533;9}&#65533;&#65533;8&#65533;Oz|6&#65533;&#65533;{H$E:&#65533;Dr{&#65533;&#65533;&#65533;&#65533;X&#65533;>$&#65533;0&#65533;&#65533;O &#65533;MJ&#65533;]\j&#1280;&#65533;*&#65533;&#65533;&#45763;7x8&#65533;&#65533;9P&#65533;,&#65533;&#1536;	&#65533; 
&#65533; &#65533;&#65533;
&#65533;&#65533;&#1664;(&#65533;&#65533;&#65533;5PDa&#65533;&#65533;&#207;jy&#65533;&#65533;&#65533;&#65533;B&#65533;&#65533;&#65533;&#65533;&#65533;N&#65533;1&#65533;x &#65533;H 
 &#65533;"@&#65533;&#65533;x&#65533;&#65533;9&#65533;58&#65533;5P&#65533;8P&#65533;j#5&#65533;Az
&#65533;X&#65533;&#65533;&#65533;;&#65533;&#65533;:&#65533;&#65533;1`&#65533;4&#1036;4x&#65533;&#65533;&#65533;&#65533;&#65533;4 &#65533;+&#65533;J/6H&#65533;6&#65533;&#65533;p&#65533;&#824;&#65533;J&#65533;+&#65533;$l&#65533;<&#65533; 4"&#65533;&#65533;
&#65533;&#65533;<&#65533;.&#1538;?&#65533;1P508&#65533;/xZ&#65533;&#65533;2x590P&#65533;8Z&#65533;18&#65533;&#65533;0&#65533;;&#65533;&#65533;&#65533;(&#65533;&#65533;*&#65533;&#65533;&&#65533;&#65533;&&#65533;&#65533;' &#65533;)&#65533;/&#65533;&#65533;1&#65533;?\&#65533;V-&#514;M{5-&#65533;+&#514;/@ $&#65533;0&#65533;$&#65533;&#65533;1&#65533;&#65533;#J&#65533;P&#65533;&#1155;c<FL&#65533;&#65533;5&#65533;&#65533;,(&#65533;9h&#65533;&#65533;a&#65533;:`&#65533;&#65533;&#65533;K&#65533;L&#65533;6&#65533;QFo4&#65533; &#65533;60&#65533;/&#65533;?[&#65533;&#65533;&#65533;&#65533;&#65533;< &#65533;Q(#aS&#65533;d&#65533;&#65533;t+&#65533;}&#65533;U&#549;&#65533;r%&#65533;Y&#65533;V(H&#65533;&#823;&#65533;&#65533;GY&#65533;%Tp&P&#65533;&#65533;P&#65533;,&#65533;O&#65533;k&#43333;&#65533;YX&#65533;&#65533;&#65533;&#65533;f&#65533;%\:&#65533;&#65533;&#806435;&#65533;&#65533;&#65533;&#65533; (&#65533;&#65533;&#65533;&#65533;&#65533;&#65533;&#65533;&#65533;&#65533;&#65533;R
FR&#65533;	M&#65533;&#65533;`&#65533;~&#65533;Qy&#634;&#65533;C&#65533;&#65533;a-L&#65533;&#65533;&#65533;R&#65533;&#65533;&#65533;&#65533;&#65533;&#1300;&#65533;A&#65533;Q&#65533;&#65533;&#65533;&#65533;R&#65533;&#65533;:t&#65533;8&#65533;q&#65533;&#65533;&#1235;X&#65533;&#65533;DP&#65533;F	&#65533;&#1586;&#65533;MiIF&#65533;&#65533;&#65533;{&#65533;&#65533;&#65533;L&#65533;N&#65533;&RP&#65533;|c&#65533;R&#65533;9&#65533;w	&#65533;&#65533;y&#65533;&#65533;&#65533;n&#65533;&#65533;&#65533;q&#65533;&#65533;&#65533;*&#65533;
L&#65533;iC&#65533;T&#65533;&#65533;&#65533;&#65533;&#65533;&#65533;&#65533;
+`&#1616;&#65533;&#65533;&#65533;j:t&#65533;&#65533;$)&#65533;r&#65533;&#65533;&#65533;&#65533;&#65533;&#65533;Ep&#65533;I@&#65533;P&#1540;u&#65533;&#65533;&#65533;&#1220;L&#65533;MHJ=&#65533;;&#65533;&#65533;&#65533;Q0&#65533;L&#65533;&#65533;&&#65533;&#65533;&#65533;&#65533;`&#65533;
&#65533;&#65533;&#65533; &#65533;3#X&#65533;A&#65533;&#65533;G&#65533;
&#65533;&#65533;C0&#65533;D-&#65533;aB&#65533;&#65533;:&#65533;;&#35666;+A}Z&#65533;&#65533;y6<&#65533;&#65533;3&#65533;+&#65533;E3&#65533;&#65533;&#65533;x &#65533;)
&#65533;&#65533;&#65533;18H4p&#65533;H&#65533;@&#65533;1&#65533;gS &#1227;i&#65533;&#65533;&#65533;7F5&#65533;&#65533;719&#65533;; &#65533;%&#65533;&#65533; &#65533;Y/&#65533;[&#65533;&#65533;	&#65533;(p&#65533;>&#65533;RiM&#65533;&#65533; &#65533;&#65533;@&#65533;&#65533;9&#65533;&#65533;A&#65533;&#65533;&#65533;8&#65533;&#65533;+&#65533;&#65533;@ &#65533;&#65533;&#65533;&#65533;0&#65533;%x &#65533;/&#65533;&#65533;r&#65533;l7&#65533;&#65533;/0&#65533;8(&#65533;&#65533;@&#65533;#&#65533;XC&#65533;2&#65533;&#65533;&#65533;&#65533;&#65533;&#65533;&#65533;&#65533;"&#65533;#1&#514;<&#65533;Ed&#65533;-8#4&#291;2@&#65533;"<&#65533;&#65533;&#65533;4 15h5,4$&#65533;&#65533;.$&#65533;4r&#65533;Z&#65533;13p&#65533;/&#65533;39+&#65533;&#65533;`D1&#65533;D"&#65533;4`&#65533;&#65533;&#65533;&#65533;0&#65533;&#65533;68R&#65533;&#65533;&#65533;&#65533;&#65533;&#65533;1&#65533;dCE/&#65533;&#65533;&#65533;&#65533;)&#65533;* 492&#65533;S=U10&#65533;.&#65533;+&#65533;&#65533;&#65533;&#65533;72"$6@&#65533;38!83&#65533;&#65533;&#65533;T($Q&#65533;&#65533;PB_&#65533;%x&#65533;/&#65533;&#65533;O&#65533;&#65533;{&#65533;w&#65533;&#65533;	9&#65533;&#136;&#65533;&#65533;	&#65533;&#629;<&#65533;:&#65533; j&#65533;"#`+ &#65533;7&#65533;&#65533;c8`k&#65533;K)i&#65533;[Z7Y&\&#65533;%&#65533;S#q%Y0cR&#65533;WR&#65533;$&&#65533;*z<wk&#65533;P&#65533;Q&#1553;P&#65533;.&#65533;&y<T&#65533;Ws&#65533;ob8q&#65533;&#65533;R&#65533;Q&#65533;S(&#65533;&#65533;&#65533;<{&#65533;&#65533;&#65533;&#65533;h&#65533;8&#65533;&#65533;[&#65533;&#65533;&#65533;-&#65533;9&#423;&#65533;(h&#65533;|&#65533;&#65533;&#65533;)&#65533;&#65533;Eh&#65533;&#65533;&#65533;&#65533;&#65533;
&#65533;4&#65533;&#65533;y&#65533;&#65533;&#17417;<>A&#65533;&#65533;3&#65533;&#65533;&#65533;&#65533;&#65533;&#65533;KtJ&#65533;&#65533;&#65533;H&#65533;&#65533;&#65533;&#65533;&#1623;&#65533;)&#65533;&#65533;&#65533;&#1623;j&#596;&#65533;&#65533;&#65533;TKa)&#65533;&#65533;&#65533;&&#65533;&#65533;&#65533;$	H{SR&#65533;&#65533;&#65533;j&#65533;wa&#65533;&#65533;&#65533;4&#65533;&#420;&#65533;&#65533;S&#65533;&#65533;<&#65533;&#65533;&#65533;i&#65533;&#331;&#65533;V)&#65533;&#65533;)&#65533;C&#1614;q->&#65533;)&#65533;z&#65533;&#65533;&#849;J'&#65533;tKba&#65533;>&#65533;&#65533;&#65533;&#34060;B&#65533;&#65533;@eJ c&#1148;&#65533;&#65533;?&#65533;&#65533;&#65533;&#65533;C&#65533;&#65533;P&#65533;&#65533;:&#514;$&#65533;&#65533;&#65533; &#65533; 
&#65533; &#65533;&#65533; &#65533;&#65533;-&#65533;&#65533;&#65533;&#65533;C_&#65533;&#65533;&#65533;&#65533;f)&#65533;=&#65533;&#65533;&#65533;&#65533;&#65533;	&#65533;&#65533;4&#65533;&#65533;8&#65533;&#1408;2&#65533;!&#1265;&#65533;&#65533; 		&#65533;=&#65533;5"S?&#65533;@&#65533;6 &#65533;&#65533;r3LP5(&#65533;Y&#65533;&#65533;	&#65533;)6&#65533;c&#65533;_&#65533;&#65533;0=&#65533;C.&#65533;&#65533;&#65533; &#65533;&#65533;&#65533;&#65533;@&#65533;&#65533;&#65533;&#65533;,`&#65533;&#65533;&#552;O&#65533;&#65533;&#65533;&#65533;@&#65533;8&#65533;YBp&#65533;&#1283;6&#65533;&#65533; &#65533;&#65533;&#65533;&#65533;&#65533;&#65533;!&#65533;&#65533;&#65533; p &#65533;27:`&#65533;5H&#65533;.&#65533;2h;`&#65533; Ax&#65533;&#65533;L#H&#65533;&#65533;50&#65533;nQ9(B5X&#65533;",&#65533;/&#65533;"."Ct&#65533;2X&#65533;7H&#65533;`S4B&#65533;4PU_Z+&#65533;&#65533;&#65533;&#65533;>1?U&#65533;%k&#65533;1&#65533;&#65533;7
&#65533;:&#65533;&#65533;J&#65533;#>&#65533;&#65533;0x&#65533;G,&#65533;$:s5&#65533;&#65533;&#65533;&#65533;&#65533;H&#65533;)n&#65533;$&#65533;p&#65533;$j&#65533;>&#65533;a&#1752;_@&#65533;&#65533;J&#65533;&#65533;a,&#1026;1x&#65533;&#65533;&#65056;&#65533;&#65533;5&#65533;eC"B&#1956;&#65533; G&#65533;:P&#65533;Z&#65533;:P&#65533;&#65533;&#65533;&#65533;&#1360;&#65533;d&#65533;&#65533;J&#65533;&#65533;&#65533;Vl59X*.&#65533;,&#1538;]uR&#65533;&#65533;;&#65533;&#65533;&#65533;&#65533;P&#65533;U&#65533;&#65533;fT&#65533;l&#65533;x&#65533;WXX&#65533;<7n&#65533;&#65533;bz&#65533;W&#65533;&#65533;W&#65533;&#65533;l&#65533;&#65533;Q`g&#65533;&#65533;H&#65533;]wnPP&#65533;!&#65533;fX&#65533;&#65533;|&#65533;g*S0&#65533;&#65533;%&#65533;E&#65533;&#65533;\-&#65533;<Y&#65533;&#65533;&#65533;&#65533;&#972;F`&#65533;&#65533;&#65533;&#65533;&#65533;&#65533;&#65533;C&#65533;&#1111;&#65533;Q&#65533;&#65533;>&#65533;&#65533;&#65533;,&#65533;
&#65533;2*&#65533;	&#65533;&#65533;b&#65533;4Z&#65533;)&#65533;&#65533;&#65533;&#65533;&#65533;&#65533;+&#804;&#1732;&#796;Z&#65533;&#65533;v&#65533;&#65533;&#65533;9e&#65533;ZBhQB&#65533;&#65533;&#65533;&#65533;^&#65533;'&#65533;;&#65533;)&#65533;&#65533;&#65533;!Q&#65533;e&#65533;&#65533;zM&#65533;-&#65533;V-&#65533;&#9235;&#65533;&#65533;&#65533;&#65533;&#65533;&#65533;&#65533;+&#65533;&#65533;[&#65533;&#65533;m)<H&#65533;+&#65533;&#65533;&#65533;&#65533;h&#65533;*<&#65533;&#65533;&#65533;&#65533;[&#65533;&#65533;&#65533;&#65533;;VQ&#65533;&#65533;&#65533;&#65533;.&#65533;@8&#65533;&#65533;&#65533;&#65533;>B&#65533;&#65533;:o&#65533;-&#65533;9&#65533;1&#65533;&#65533;&#65533;&#65533;k9F&#65533;Mh<0.X&#65533; &#65533;
&#65533; 	&#65533; 	&#65533; P&#65533;`3&#65533;&#65533;&#65533;.&#65533;;&#65533;&#65533;&#65533;&#65533;9&#65533;&#65533;O&#65533;h&#65533;&#65533;hc62L&#65533;f&#65533;x&#65533;6&#65533;&#65533;&#65533;pU&#65533;&#65533;&#65533; <&#65533;&#65533;&#65533;I&#65533;8n;&#65533;&#65533;-&#65533;5&#65533;b&#65533; #7&#65533;&#65533;Lb&#65533;&#65533;&#65533;&#65533;&#1906;&#65533;&#65533;&#65533;F&#65533;':&#65533;&#65533;&#65533;&#65533;&#65533;&#65533;&#65533;&#65533;&#65533;&#65533;,&#65533;&#65533;'&#65533;&#65533;&#65533;AJ&#65533;&#65533;&#65533;&#65533;V&#65533;&#612;&#65533;&#65533;?p ld<X&#65533;A&#65533;#`&#65533;=&#65533;&#65533;p&#65533;&#65533;	X&#65533;@&#65533;*&#65533;&#1193;&#65533;6 &#65533;&#65533;U:&#1539;F&#65533;&#65533;2*&#65533;&#65533;&#65533;&#65533;2&#65533;6 &#65533;'&#65533;1(&#65533;.&#65533;5&#65533;(!>*&#65533;:&#65533;&&#65533;+C&#65533;&#65533;U&#65533;;&#65533;#4(&#65533;&#65533;U&#65533;lD&#65533;&#65533;^2&#65533;>RTc&#65533;&#65533;q&#65533;&#65533;`&#65533;!'c@2P+L"%&#65533;D7[_)&#1781;&#65533;&#65533;PP9&#65533;b##&#65533;4:&#65533;4&#65533;m1.&#65533;&#65533;L&#65533;k&#65533;&#65533;0t&#65533;$m&#65533;&#65533;X&#65533; Lzq&#65533;UV&#65533;&#65533;&#65533;V^!)k
d&#65533;s&#65533;&#590;&#65533;9F&#1202;&#65533;B&#65533;&#65533;&#65533;&#65533;8d&#65533;`&#65533;&#65533;B;&#65533;&#65533;9e9x&#65533;&#65533;S&#65533;&#65533;)&#65533;&#65533;x&#65533;&#65533;|,&#65533;$&#65533;&#65533;V(g{+uz&#65533;7f&#65533;T&#65533;h&#65533;H+&#65533;&#65533;ugX_&#65533;]&#65533;g&#65533;$X&#65533;&#65533;z&#65533;S&#65533;GS&#65533;&#1550;%I&#65533;&#65533;HX&#65533;&#65533;&#65533; 9^&#1658;&#65533;&#65533;&#65533;&#65533;%&#65533;&#65533;&#65533;
]&#65533;&#65533;&#65533; n&#65533;&#65533;&#65533;&#65533;&#65533;C&#65533;&#65533;&#65533;*&#65533;&#65533;&#65533;\u&#65533;&#65533;&#65533;&#65533;8&#65533;]&#65533;QB&#65533;&#65533;&#65533;9&#65533;&#65533;v&#65533;a&#65533;&#65533;&#65533;&#65533;&#65533;-&#65533;&#667;>&#65533;&#65533;&#65533;&#65533;&#65533;&#65533;&#65533;&#65533;8&#65533;&#238;&#65533;Q&#65533;&#65533;
{&#1104;&#65533;M:&#65533;J[&#65533;&#65533;&#65533;uv&#65533;&#65533;Q&#65533;&#65533;/&#65533;d&#65533;+&#65533;1&#65533;&#65533;&#65533;*zy+&#740;&#65533;uw&#65533;&#65533;&#65533;&#65533;&#65533;L0A	&#65533;&#65533;v&#65533;&#65533;;&#65533;n&#65533;@I)Y&#1144;&#65533;&#65533;&#65533;2&#65533;&#65533;Hm&#65533;&#65533;n&#65533;%IX&#65533;&#65533;&#65533;&#65533;&#65533;: @u]I&#65533;m=l&#65533;&#65533;&#65533;&#65533;&#65533;K&#65533;&#65533;&#65533;&#65533;C&#65533;98&#65533;+ &#65533;&#65533;&#65533; P  &#65533;`1&#65533;ei&#65533;:&#65533;&#65533;20&#65533;T=&#65533;0&#65533;x&#65533;&#65533;Ll6&#65533;H&#65533;&#65533;&#65533;F#H?&#65533;_.1k&#974;&#65533;&#65533;&#65533;&#12173;2^&#65533;)^&#65533;8^&#65533;-?:p&#65533;?`Bn&#65533;r&#65533;0&#65533;APG &#65533;2&#65533;&#65533;&#65533;&#65533; &#65533;o&#65533;&#65533;2&#520;&#65533;eS&#65533;(&#65533;q&#65533;D|T3 F&#65533;&#65533;&#65533;&#65533;1=&#65533;/ &#65533;&#65533;&#65533; &#65533;&#1025;&#1025;x&#65533;&#65533; x&#65533;1pRe&#65533;&#65533; &#65533;&#65533;&#65533;&#65533;O":#&#65533;&#65533;&#65533;4&#514;# &#65533;&&#65533;&#65533;&#65533;&#65533;a:j&#65533;&#65533;hT,&#65533;&#65533;z&#65533;:&#65533;&#65533;5,BF&#65533;&#65533;&#65533;t&#65533;(2&#65533;7k&#65533;y3&#65533;&#65533;&#65533;;w&#65533;&#1297;N:
2&#65533;&#65533;ga&#65533;&#65533;&#65533;&#65533;&#65533;&#65533;&#65533;&#924;9t&#65533;&#65533;&#65533;3G&#65533;&#65533;&#65533;&#65533;&#65533;&#65533;&#65533;OK?|&#65533;&#65533;&#65533;aHG&#65533;=z&#65533;&#65533;&#65533;&#65533;s&#65533;&#65533;;un&#65533;a&#65533;&#65533;h&#65533;;<}&#65533;&#65533;&#65533;Gh&#65533;<}&#65533;&#170580;&#65533;=%&&#65533;3&#65533;&#933;X&#65533;&#65533;&#65533;&#65533;&#65533;&#354;&#65533;-&#592;b&#65533;J&#65533;P&#1395;0&#65533;C7&#65533;&#65533;&#65533;PN&#539;5fL&#65533;g&#65533;zlu&#230;&#1255;Q&#65533;&S.eJ&#65533;T&#65533;T&#65533;&#65533;&#65533;&#65533;sgW&#65533;\&#65533;Ru*+&#1054;]&#65533;&#65533;&#65533;&#65533;*U&#65533;@u&#65533;&#65533;&#65533;S(Q&#65533;>&#65533;&#65533;&#65533;T(&#595;-&#65533;N&#65533;*S&#65533;&#65533;&#65533;2]j&#65533;&#65533;K&#65533;&#65533;O&#65533;&#65533;&#528;&#65533;B&#65533;
&#65533;&#65533;@&#65533;aO&#65533;H&#1121;&#65533;	&#65533;&#65533;&#65533;&#65533;&#65533;&#65533;zQ)G?&#65533;&#1587;'&#65533;&#65533;"&#65533;,&#136;#&#65533;PbI&&#65533;`R&#65533;$&#65533;d&#65533;	&&#65533;<R&#65533;&#65533;&#65533;&#65533;P"&#580;&#65533;,b^#&#65533;&#65533;w&#65533;R&#65533;"&#65533;4&#65533;&#65533;$&#65533;QR&#65533;%&#65533;pr(&#65533;&#65533;r&#65533;m&#65533;&#65533;v&#65533;J&#65533;H#&#65533;4&#65533;##&#65533; &#65533;]"@&#65533;&#65533;H"&#65533;&#65533;G#&#65533;L&#65533;&#65533;&#65533;*J&#65533;&#65533;&&#65533;pb&#65533;(&#65533;q&#65533;&#65533;&#65533;&#65533;l)&#1875;&#65533;H	$&>&#65533;&#527;&#65533;H&#65533;#z&#65533; &#65533;&#65533;&#65533;#&#65533;&#65533;&#65533;&#65533; &#65533; &#65533;av&#65533;B&#65533;v&#65533;&#65533;&#65533;y"&#65533; &#65533;(&#65533;w&#65533;&#65533;`"&#65533;(&#65533;&#65533;v&#65533;&#65533;7H &#65533;&#65533;&#65533;OB%&#65533;&#65533;x&#65533;&#65533;H&#65533;&#65533;&#65533;&#65533;v&#65533;&#65533;Q&#65533;b&#65533;&#65533;E\x&#65533;f&#65533;a&#65533;&#65533;&#65533;y&#65533;$&#65533;&#65533;&#65533;I$&#65533;&#65533;&#65533;fT&#65533;&#65533;3l&#65533;@ &#65533;@&#65533;}$Bi U5&#65533;Cu&#65533;:Gh&#65533;&#65533;&#65533;&#65533;XpAj&#65533;qp&#65533;A&#65533;\hA&#65533;b&#65533;&#65533;Fi&#65533;&#65533;l&#65533;Q&#65533;&#65533;&#65533;&#65533;o@&#65533;y&#1958;&#65533;&#65533;0l&#65533;&#65533;jH&#65533;/&#65533;&#65533;X%&#65533;e&#65533;z&#65533;'&#65533; &#65533;1&#65533;&#65533;t&#65533;1^&#65533;zhaCX&#65533;\&#65533;5 &#65533;
A&#65533;1Gb}&#65533;RH'&#65533;&#65533;Jl&#65533;&#65533;&#65533;&#65533;h&#65533;+&#65533;`&#65533;Zk&#65533;&#65533;VBt=&#65533;F8&#65533;&#65533;)&#784;3&#65533;&#65533;&#65533;DpL&#65533;q]&#65533;&#65533;Vy&#65533;&#65533;El&#1329;&#65533;&#65533;&#65533;\8&#65533;&#65533;d&#65533;&#65533;g&#65533;&#65533;&#65533;m&#65533;&#65533;FsT&#65533;&#65533;&#65533;
&#65533;F&#65533;~&#65533;!GT&#65533;iUS2&#65533;&#1094;&#65533;&#65533;&#65533;&#65533;Ly&#65533;A&#65533;M+&#65533;&#65533;&#65533;&#65533;0M5V.&#65533;&#65533;US&#65533;b&#65533;Bxp&#65533;L&#65533;&#65533;&#65533;[?&#65533;&#65533;X|&#65533;!&#65533;O;%&#65533;VYt&#65533;'&#65533;&#65533;&#65533;&#65533;&#65533;P-eV&#65533;x&#65533;&#65533;0UZ&#65533;E&#65533;Ya&#65533;7&#65533;e&#65533;7QC%&#65533;V41&#65533;&#1504;{Q&#65533;&#65533;&#65533;&#65533;BJ&#1108;&#65533;Wn&#65533;&#65533;&#65533;&#65533;Pf3&#65533;a&#65533;*&#65533;&#65533;&#65533;&#1020;b&#65533;pW&#65533;B&#65533;&#65533;5C&#65533;Q&#65533;&#65533;&#65533;&#1037;&#65533;|&#65533;P&#65533;&#65533;&#65533;&#65533;f4&#65533;&#1392;B6&#65533;1ElN&#65533;N(&#65533;&#1225;&#65533;#&#65533;&#65533;E)i*&#65533;!$!&#65533;&#65533;&#65533;&#65533; &#65533;&#65533;D&#65533;(n*&#65533; &#65533;&#1274;?@OW&#65533;&#65533;N&#65533;&#65533;&#65533;&#65533;=&#65533;&#65533;&#65533;&#65533;&#65533;%l&#65533;&#65533;a&#65533;B&#65533;&#65533;&#65533;%4&#65533;	&#65533;)&#65533;n&#65533;&#65533;&#65533;&#65533;)@&#65533;H&#65533;H&#65533;&#65533;&#65533;&#65533;	&#65533;&#65533;&#65533;F&#65533;&#65533;D&#65533;D&#65533;	&#65533;QN?&#65533;&#65533;Q&E<&#65533;&#65533;&#65533;&#270;&#65533;&#65533;&#65533;&#65533;y&#65533;&#65533;"Y&#65533;&#65533;&#65533;d>&#65533;&#65533;0"hK&#65533;`$&#65533;&#65533;I&#65533;&#65533;(&#65533;P$a>&#65533;au#&#65533;T'E&#65533;iCK&#65533;&#1415;&#65533;tD-q{&#65533;CD&#65533;0&#65533;&#65533;(&#65533;R&#1195;&#65533;B&#65533; &#65533;g;&#65533;&#65533;&#65533; ,&#65533;)?&#65533;&#65533;"&#65533;&#65533;] &#65533;IJH&#65533;&#65533;&#65533;&#65533;`+dAV&#65533;&#65533;&#65533;&#65533;4&#65533;a8%F&#65533;Sh&#65533;;&#65533;&#65533;L&#65533; &#65533;0,A&#65533; 
&#65533;@&#65533;;&#65533;;&#65533;&#65533;&#65533;L<&#65533;&#65533;&#65533;&#769;m &#65533;&#65533;&#65533;43&#65533;&#65533;&#65533;j&#65533;&#65533;`&#65533;/l&#65533;&#65533;]&#65533;G&#65533;05&#65533;k&#65533;&#65533;J&#65533;{&#65533;A/&#195;&#65533;&#65533;&#65533;M&#65533;&#65533;$&#65533;&#65533;`&#65533;&#65533;&#65533;&#65533;&#65533;&#65533;b[&#65533;&#65533;:&#65533;&#65533;'&#65533;#&#65533;0&#65533;Le&#65533;'&#65533;	&#65533;&#65533;@&#65533;|`1&#65533;&#65533;:&#65533;&#65533;&#65533;X&#65533;&#65533;&#65533;&#65533;$!F&#65533;&#65533;MB&#65533;&#65533;O$$&#65533;\,(&#65533;g&#65533;J&#65533;&#65533;&#65533;&#65533;&#65533;l g1&#65533;Aj &#65533;&#65533;&#65533;&#65533;&#65533;@&#65533;&#272;%?&#65533;S&#65533;&#65533;&#65533;&#65533;&#65533;&&#65533;&#65533;	&#65533;&#768;&#65533;7&#65533;o&#65533;]O&#65533;&#65533;M&#65533;%T&#65533;&#65533;j3&#65533;&#65533;&#65533;&#65533;$sa&#65533;&#65533;X&#65533;&#65533;&#65533;&#65533;x&#65533;&#65533;&#65533;o&#65533;@|&#65533;u>t&#65533;g&#65533;&#65533;Z&#268;%n&#1507;&#65533;8&#65533;&#65533;U&#65533;&#65533;e&#65533;K&#65533;&#65533;&#65533;2&#65533;y>&#65533;	x&#65533;&#65533; &#65533;d&#65533;&#65533;&#65533;&#65533;L&#65533;{&#65533;\&#65533;|)
W&&#65533;&#65533;&#65533;o&#65533;&#65533;H&#65533;&#65533;P&#65533;n&#65533;&#65533;&#65533;[&#1234;&#65533;:2&#65533;!&#65533;A&#65533;&#65533;&#65533;b&#65533;|E,`&#1098;N&#65533;&#65533;&#65533;&#65533;&#65533;|
S&#65533;bF&#65533;of&#65533;&#65533;&#65533;p2)&#65533;f&#65533;&#65533;&#65533;jF&#65533;5|&#65533;#z9$=&#65533;>q&#65533;  5-'&#65533;M&#65533;&#65533;!&#65533;3&#65533;G&#65533;2H&#65533;D&#65533; &#65533;c&#65533;&#65533;D&#65533;&#65533;G&#65533;&#65533;qJ1&#65533;&#65533;&#65533; #%&#65533;4&#65533;K,(&#65533;brc$$	FI;&#65533;&#65533;""&#65533;d&#65533;ib&#65533;&#65533;(&#65533;&#65533;&#65533;&#65533;f&#65533;&#65533;(&#65533;&#65533;		"&#65533;&#65533;&#65533;8$P*&#65533;{F&#65533;&#65533;>&#65533;&#65533;&#360;I&#65533;t2A&#65533;&#65533;g&#65533;.&#65533;1!&#65533;GB
&#10585;&#65533;&#65533;1&#65533;jm0&#65533;p&#65533;2&#65533;&#65533;&#65533;&#65533;h&#18184;h&#65533;+&#65533;M:&#65533; h&#65533;&#65533;\&#65533;)O&#65533;d&#65533;&#65533;<r:&#826;&#65533;&#65533;&#65533;u&#65533;&#65533;&#65533;&#65533;ygz9&#1899;y&#65533;$<&#65533;W&#65533;&#65533;P&#65533;,&#65533;t&#65533;&#65533;"8&#65533;
Vt&#65533;CoB!&&#65533;:&#65533;!&#65533;&#65533;A&#65533;&#1031; &#65533;zg&#65533;&#65533;&#65533;@u&#65533;&#65533; &#65533;/r&#65533;&#65533;&#65533;&#65533;*2D&#65533; -&#65533;1&#65533;Aa &#65533;&#65533;&#65533;`&#65533;&#1060;&#65533;&C&#65533;&#65533;&#65533;ZV&z&#65533;[ 48&#65533;&#65533;g&#65533;&#65533;&#65533;0&#65533;&#1057;bw9&#65533;&#65533;&#65533;rn&#65533;x&#65533;&#65533;&#65533;&#65533;&#65533;&#65533;$&#65533;@&#65533;&#65533;&#65533;&#65533;&#65533;&#65533;&#65533;@&#65533;&#65533;b&#65533;&#65533;&#65533;:i_&#65533;t&#65533;T&#65533;a&#65533;&#65533;<&#65533; &#1118;C&#65533;i&#65533;&#65533; D&#65533;p&#65533;&#65533;@%pAr`&#256;X&#65533;F&#65533;&#65533;3&#65533;!&#65533;&#65533;&#65533;i&#65533;d[U*Z&#65533;{&#65533;&#65533;&#65533;&#65533;D&#65533;;&#65533;&#65533;x&#65533;3&#65533;&#65533;^\%;P&#65533;&#65533;=&#65533;&#65533;!"a_L&#65533;&#65533;MY&#65533;u&#65533;&#65533;mb&#65533;G&#65533;&#65533;\>&#65533;T&#65533;r&#65533;&#65533;&#1123;&#65533;&#65533;J&#65533;FO&#65533;&#62142;&#65533;&#65533;&#65533;-&#65533;6&#65533;Z&#65533;&#65533;&#65533;&#65533;&#65533;&#65533;Oq7?&#65533;nN&#65533;&#65533;o&#65533;&#65533;&#65533;&#65533;&#65533;&#A&#65533;&#65533;P&#65533;R&#65533;&#65533;&#65533;d$&#65533;&#859;Z&#1314;7&#65533;&#65533;&#65533;&#65533;1E*0&#65533;&#65533;S,x&#65533;&#65533;p*Pc&#65533;h&#65533;3&#65533;ai&#65533;&#65533;&#65533;T&#65533;B&#312;&#65533;j&#65533;G&#65533;&#65533;&#65533;&#65533;&#65533;C&#65533;R<&#65533;&#65533;#%8&#65533;&#65533;&#65533;&#65533;&#65533;&#65533; tV~&#65533;WTeS&#65533;&#65533;G8Q]&#65533;&#65533;I"I5Y&#1250;&#65533;Z&#65533;B&#65533;J&#65533;&#65533;&#65533;*E&#138;&#65533;&#65533;$&#65533;&#65533;*5&#65533;&#65533;d&#518;,&#65533;&#65533;&#65533;&#65533;v&#65533;&#65533; &#65533;&#65533;&#65533;\&#537;4H&#65533;&#65533;&#65533;&#1798;'&#65533;F&#65533; &#65533;&#65533;&#65533;@R*	&#65533;&#65533;l&#65533;y&#65533;&#65533; B$\Y&#65533;4&#65533;&#65533;-u8&#65533;H?M&#65533;H&#65533;&#65533;(-&#65533;&#65533;1&#65533;*A#B&#65533;B"<B&#65533;q&#65533;
&#65533;`&\&#65533;#&#65533;Gv&#65533;J&#65533;&#65533;&#65533;&#65533;&#65533; &#65533;&#65533;(B&#65533;)J&#65533;=&#65533;&#65533;&#65533;&#65533;&#65533;&#65533;&#65533;&#1711;&#65533;K]`&#65533;&#65533;&#456;&#65533;y&#65533; &#65533;4[&#65533;M&#65533;h&#65533;&#65533;A&#65533;&#65533;&#65533;&#65533;#&#65533;&#65533;& &#65533;R&#65533;{&#65533;&#65533;&#65533;A&#65533; 	 &#65533;&#65533;A&#65533;&#1543;X]8"7&#65533;&#65533;&#65533;H&#65533;d&#65533;&#65533;&#65533;&#65533;A&#65533;&#65533;&#65533;8&#65533;&#65533;&#65533;pDJ&#65533;GM&#769;&#65533;G&#65533;AL&#65533;&#65533;|&#65533;P
&#65533;8&#65533;4L&#65533;Q&#65533;&#65533;&#65533;&#65533;ILx&#65533;&#65533;&#65533;&#65533;|I&#65533;x&#65533;&#65533;T&#65533;pA&#65533;&#65533;
&#65533;&#65533;A&#65533;&#65533;&#65533;t 8&#65533;&#65533;&#65533;&#65533;&#65533;!t&#65533;q&#65533;G&#65533;D^&#65533;&#65533;&#65533;G:Z&#65533;N0&#65533;&#65533; FS&#65533;z`&#65533;&#65533;$&#65533;	&#65533;&#65533;&#512;&#65533; &#1649;@<&#65533;P&#65533;L&#65533;xV&#65533;0W&#65533;&#65533;&#481;&#65533;&#65533;l&#65533;&#65533;j&#65533;&#572;Dsq^&#65533;^g&#65533;N&#65533;NV&#65533;DX$&#65533;Q&#789;D o&#65533;&#65533;U&#65533;VS&#65533;U&#65533;&#65533;Q&#65533;KN&#65533;&#65533;&#65533;DI&#65533;&#65533;&#65533;@&#65533;&#65533;8&#65533;&#65533;&#65533;&#65533;&#65533;$V*&#65533;&#65533;&#65533;&#65533;N&#1949;Nd&#65533;&#65533;&#65533;d&#65533;=&#65533;&#65533;R&#65533;&#65533;&#65533;4&#65533;0e&#65533;p&#65533;{&#65533;&#65533;Y&#65533;&#65533;O&#65533;]&#65533;\&#65533;O&#65533;&#1060;&#65533;&#65533;&#65533;&#65533;P_\&#65533;D1v(X&#65533;rT1Xm_*&#65533;*l[gd&#65533;i&#65533;&#65533;m&#65533;&#65533;y&#65533;+d&#65533;e&#65533;&#65533;B&#65533;&#65533;F&#65533;&#65533;(&#65533;P&#65533;&#65533;d&#65533;)\Fi&#65533;&#65533;_a&#65533;(x&#65533;aH&#65533;L&#656;&#65533;Y89&#65533;B&#65533;&#65533;&#65533;&#65533;o&#65533;x@&#65533;~Hp&&#140;Y&#65533;I65
&#65533;Y&#65533;&#65533;&#65533;&#65533;&#65533;]&#65533;&#65533;>R&#65533;&#65533;@&#65533;&#65533;&#669;B&#65533;&#65533;&#65533;5&#65533;]&#139;&#65533;Qm&#65533;'z&#65533;g&#65533;&#544;*}&#65533;$ $&#65533;	&#65533;d&#65533;!x!,&#65533;$H&#1685;&#65533;&#65533;'|&#65533;& &#1697;&#65533;P&#65533;|&#65533;i&#130;h9	&#65533;&#65533;`y`# E'$&#606;&#65533;&#65533;I95&#65533;&#1646;`&#65533;|h/-&#169;M&#65533;l:&#1134;&#65533;&#65533;&#65533;&#65533;&#65533;&#65533;&#65533;Z&#65533;=Q&#65533;gV bx&#65533;G&#65533;M&#65533;&#1190;&#65533;&#65533;z&#65533;&#65533;&#833;hAX&#65533;\lb&#65533;<&#65533;&#65533;mB!L&#65533;&#65533;S|&#65533;\&#65533;&#65533;@|&#65533;&#65533;&#65533;(&#65533;&#65533;&#65533;eJ&#65533;U&#65533;x&#65533;G&#65533;b^&#65533;E&#65533;&#65533;ZR&#65533;&#65533;_&#65533;&#65533;&#65533;&#65533;H&#65533;M&#65533;x&#65533;C&#65533;[J e_bNQ&#65533;D&#65533;&#65533;[&#65533;&#65533;K,UQd&#65533;&#1969;&#65533;o&#65533;G?&#65533;A(&#65533;t]&#65533;`&#65533;l&#65533;P &#65533;n&#65533;X&#65533;$&#65533;&#65533;w&#65533;&#65533;ov&#65533;{&#65533;&#65533;m&#65533;[&#65533;&#65533;N&#65533;&#65533;xT]#Bh xA&#65533;@&#65533;
&#65533;&#65533;
&#65533;&#65533;	&#65533; 
x@ &#65533;&#65533; tA(&#65533;&#65533;&#65533;&#65533;&#65533;qA&#65533;&#65533;N&#65533;&#65533;]Tu"L&#65533;L&#65533;&#1028;M&#65533;&#65533;&#65533;0&#65533;V&#65533;A`8&#65533;&#65533;s$&#65533;&#65533;&#65533;{&#65533;&#65533;&#65533;N&#65533;aO&#65533;&#65533;&#65533;S&#65533;U&#65533;k5&#1002;&#65533;Ok[&#65533;+&#65533;&#65533;VIP&#65533;6%[&#65533;N&#65533;PEbTC[VW&#65533;i&#65533;&#65533;&#1797;_d&#65533;&#65533;[5&#65533;]&#65533;Z\&#65533;&#65533;&#65533;M&#65533;&#65533;&#65533;U&#65533;:&#65533;&#65533;tB(&#65533;&#138;&#65533;&#65533;&#65533;]Ff`&#65533;*(&#65533;&#65533;&#65533;P&#65533;n&#65533;Q&#65533;,\&#65533;,&#65533;lg&#65533;&#65533;&#65533;y&#65533;	&#65533;(&#65533;&#65533;&#65533;&#65533;&#65533;&#65533;F&#65533;&#65533;&#65533;&#65533;&#1130;&#65533;)X)&#65533;f?	&#65533;" &#65533;&#65533;.F&#65533;&#65533;&#65533;&#65533;0k&#65533;6b&#65533;&#65533;eG&#65533;&#65533;&#65533;&#65533;~&#802;q&#65533;Z&#65533;]
{h)#&#65533;]h&#65533;5&#65533;&#65533;&#65533;&#65533;<&#65533;
&#65533;&#65533;5&#65533;&#65533;&#65533;&#65533;&#65533;&#1686;]&#65533;n&#65533;'&#65533;&#1414;)e&#65533;&#65533;.&#65533;NH&#65533;&#65533;&#65533;H&#65533;4H%lB(l&#65533;(&#65533;&#65533;'8a&#65533;J&#65533;&#65533;&#65533;&#65533;&|X'`B$&#616;&#65533;&#1152;H&#65533;<&#65533;&#65533;&#65533;&#65533;&#65533;&#65533;&#65533;K&#65533;&#65533;"&#65533;(&#65533;&#65533;&#65533;&#65533;&#65533;&#65533;#&#65533;&#65533;&#1389;&#65533;'"&#65533;&#65533;	&#65533;&#65533;&#65533;&#65533;&#65533;&#65533;x&#65533;"&#65533;&#65533; R&#65533;&#65533;m!W&#65533;&#65533;&#65533;tA&#65533;&#65533;&#65533;A!PB'&#65533;,D&#65533;&#65533;
&#65533;&#1299;]&#65533;&#65533;<&#65533;&#65533;&#65533;&#65533;&#65533;&#65533;T/x4&#65533;&#65533;X]9&#65533;&#65533;dx`u&#65533;&#65533;&#65533;&#65533;Yv&#65533;&#65533;UN]&#65533;&#65533;&#65533;N&#65533;&#65533;&#65533;2$P&#65533;D&#65533;u&#65533;&#65533;&#65533;&#65533;&#65533;&#65533;d&#65533; J&#65533;PA&#65533; 	l&#65533;&#65533;&#65533;\P&#65533;L&#65533;&#65533; &#65533;A&#65533;AQJ&#65533;Ssv&#65533;&#685;V<O&#65533;S&#65533;N|B&#65533;&#65533;&#65533;/%&#65533;&#65533;	&#65533;&#65533;&#65533;&#65533;&#65533;&#65533;D&#65533;$&#65533;&#65533;@&#65533;X&#65533;&#65533;&#65533;&#263;:.&#65533;&#65533;a&#65533;DU]&#65533;&#65533;1&#65533;&#65533;Y.R0&#65533;&#65533;&#65533;&#65533;%&#319;N&#65533;&#65533;&#65533;k|&#65533;&#65533;DL@WK&#65533;$UpX<e&#65533;kx&#65533;GK&#65533;^&#65533;&#65533;&#65533;&#65533;U&#65533;}&#65533;&#38223;&#65533;&#65533;&#891;&#1669;&#65533;&#65533;"&#65533;&#65533;&#65533;&#65533;UiT,D&#65533;&#277;r&#65533;&#65533;#g&#65533;P&#65533;&#65533;Np&#65533;G&#65533;&#65533;x&#65533;&#140;N=&#65533;.]a&#65533;&#65533;`&#65533;&#65533;&#65533;)L&#65533;&#65533;&#24981;&#65533;ipXl(Gl4&#65533;*p&#65533;&#65533;V&#65533;)&#65533;/7+&#65533;B,&#65533;B,&#65533;BA&#65533;/&#65533;r&#65533;( &#65533;(HFh&#65533;m&#65533;m&#65533;&#65533;&#65533;rj&#65533;&#65533;/o&#65533;&#65533;fI&#1104;%&#65533;&#1636;&#65533;&#65533;$Q2|&#65533;&#65533;M&#65533;NU&#65533;pr:$5&#65533;I&#65533;`#&#65533;!&#65533;&#24132;&#65533;&#65533;A&#65533;&#65533;&#1679;ayhZ%|R&`&#65533;)&#65533;&#65533;&#65533;&#65533;I&#537;LH&#65533;&#65533;&#537;&#65533;&#606;&#65533;#&#65533;&#65533;4&#65533;&#65533;&&#65533;zr&#157;)4 &#65533;&#65533;&#65533;&#65533;&#65533;&#65533;5&#65533;&#65533;&#65533;eL.9&#65533;&#65533;G&#65533;4&|&#65533;%&#65533;Y&#65533;&#65533;&#65533;&#65533;&#65533;&#65533;&#65533;&#65533;(l&#65533;u&#65533;&#65533;ea|:t&#65533;&#65533;u&#65533;&#65533;&#65533;b<&#1374;&#65533;&#65533;
&#1095;&#65533;nu&#65533;g&#65533;&#65533;&#65533;&#65533;!&#65533;/&#65533;&#65533;gy\&#1130;U
&#65533;&#65533;X&#65533;*$&#65533;&#617;&#65533;fN
&#65533;&#65533;<&#65533;&#1803;t&#65533;t &#65533;%xB&&#65533;AI&#65533;&#65533;R&#65533;D&#65533;&#65533;A&#65533;&#65533;&#65533;&#65533;}(&#65533;4`A&#1254;&#65533;@&#65533;&#65533;&#65533;&#65533;z8&#65533;!W|&#65533;&#477;H&#65533;&#65533;&#65533;&#65533;&#65533;>?&#65533;!&#65533;&#65533;e
&#65533;qS&#65533;"+7}&#65533;&#65533;&#65533;ei'6&#65533;bd&#65533;&#65533;p&#65533;L@\@H&#65533;@&#65533;&#65533;&#65533;&#1537;&#65533;|*r&#176;&#65533;1&#65533;&#65533;M&#65533;&#65533;&#65533;9&#65533;j=&#65533;iQy&#65533;p&#65533;&#65533;&#65533;X&#65533;8@#@d&#65533;
At&#65533;U&#1396;&#65533;&#65533;&#65533;&#65533;<&#65533;&#65533;&#65533;&#65533;	&#65533;W&#65533;PT&#65533;&/&#65533;Y eT&#65533;&#65533;&#65533;&#65533;ARp&#65533;Yp&#65533;&#65533;&#580;&#1833;&#65533;C~&#65533;&#65533;&#65533;&#65533;B8{&#65533;&#65533;!l|&#65533;&#65533;B&#65533;&#65533;E &#65533;^bB&#517;r&#65533;&#65533;&#65533;&#38916;&#65533;&#1028;&#65533;&#65533;&#65533;P&#65533;&#65533;E&#1615;	&#381;&#65533;&#65533;OH-&#65533;C\&#65533;O&#65533;12&#65533;8&#65533;:D&#65533;r&#65533;&#65533;Qp&#65533;PF.&#65533;-&#65533;G&#65533;?9)&#65533;&#65533;&#65533;&#65533;_&#65533;[g&#65533;,&#65533;,,&#65533;&#65533;l,&#65533;h&#65533;_o&#65533;&#65533;5&#65533;&#65533;&#65533;&#65533;My)`&#65533;&#65533;&#65533;&#65533;'&#65533;H%@&#147;&#65533;GZ&#165;CM&#65533;|Joa&#65533;&#65533;&#65533;&#65533;&#65533;n&#65533;&#65533;&#590;&#65533;&#65533;&#1752;6&#65533;&#65533;&#65533;!jhY	o&#65533;	&#65533;&#65533;4&#65533;P&#65533;Q&#65533;&#65533;n&#65533;j&#65533;&#65533;fY&#65533;&#65533;$&#65533;&#65533;&#65533;Bkz&#65533;&#65533;&#65533;e&#65533;&#65533;I	&#65533;&#65533;m&#65533;&#65533;&#65533;&#65533;&#65533;F&#1693;&#65533;&#65533;p&#65533;&#130;-&#65533;l&#65533;l	y&#612;i&#65533;.$P&tB)&#65533;&#65533;,&#258;)lB$x&#65533;
&#65533;&#65533;l&#65533;&#65533;&#65533;&#65533;&#65533;t&#65533;&&#65533;&#65533;&#65533;&#65533;l&#65533;&#65533;}&#65533;&#65533;&#65533;H&#1946;&#65533;%&#65533;&#583;
&#65533;&#65533;a&#1686;j`&#65533;l`&#65533;&#65533;&#65533;w&#65533;&#65533;&#65533;I&#139964;kq&#65533;&#65533;&#65533;&#65533;8A,A&#65533;Aw&#65533;A&#65533;K&#65533;&#65533;&#65533;&#65533;E &#65533;&#65533;P &#65533;}&#65533;0]SpF&#65533;&#65533;r&#65533;X&#65533;!&#65533;&#65533;!67&#65533;&#65533;&#65533;&#65533;&#65533;&#65533;V-J8eSq}&#65533;Dws&#65533;<f&#65533;1&#65533;q)&#65533;C&#65533;&#65533;&#65533;&#65533;&#65533;&#65533;p&#65533;P&#65533;8 &#65533;1&#65533;&#65533;&#65533;&#65533;&#65533;&#65533;&#65533;m&#65533;&#785;8&#65533;&#65533;&#65533;x&#65533;d&#65533;\nYq&#65533;&#65533;&#65533;&#65533;v&#65533;aT8&#65533;$&#65533;&#65533;P@&#65533;&#65533; &#65533;&#65533;e&#65533;&#65533;&#65533;&#65533;&#65533;!&#65533;N&#65533;&#65533;&#65533;&#65533;p&#65533;&#65533;&#65533;&#65533;&#65533;$&#65533;&#65533;&#65533;&#65533;&#65533;&#65533;&#65533;&#65533;&#65533;Z&#65533;xI%&#65533;&#65533;&#65533;q&#65533;&#65533;QBW&#65533;i&#65533;O&#65533;k&#65533;&#65533;&#65533;.&#65533;&#65533;&#65533;&#65533;Z&#65533;5&#65533;`&#65533;&#65533;Q&#65533;&#65533;Z&#65533;&#65533;&#65533;&#65533;H MHX~\&#65533;W_R~&#1076;2]u&#65533;&#1947;&#65533;u2J&#65533;K&#65533;&#65533;E &#65533;&#65533;i4&#65533;&#65533;&#65533;Y&#65533;h\Hp&#65533;0&#65533;&#65533;&#65533;&#65533;$&#65533;	&#65533;5{h&#65533;&#65533;V&#65533;&#65533;si&#65533;&#65533;&#65533;&#65533;&{&#65533;&#65533;,&#65533;&#351;&#65533;&#65533;4G&#65533;&#65533;&#65533;&#65533;Hp&#65533;&#65533;b&#65533;Bh&#65533;&#65533;&#65533;QMW&#65533;#PJp
&#65533;S&#65533;U#3l&#65533;
&#65533;,&#65533;&#65533;5&#65533;*&#65533;&#65533;&#65533;Ac@`&#65533;&#65533;&#65533;&#65533;"E&#65533;
	
$&#65533;"F&#65533;
.Z&#65533;&#65533;&#65533;I1Z&#65533;&#297;&#65533;'P&#65533;H&#65533;4&#65533;&#65533;&#65533;S$C&#65533;&#65533;&#65533;&#65533;&L&#65533;4ezSM&#65533;&#65533;*M&#65533;&#65533;&#65533;&#65533;$K&#65533;6q&#65533;&#65533;'&#65533;&#65533;&#65533;&#65533;t)&#65533;&#65533;K&#65533;&#65533;F&#65533;&#65533;&#1123;&#65533;&#65533;.=&#65533;j&#65533;)&#65533;Q&#65533;V&#65533;&#65533;E&#65533;-X&#65533;V&#65533;Ee&#65533;T(N&#65533; 1R&#65533;(&#65533;FO&#65533;V&#65533;*&#65533;&#65533;&#65533;&#65533;E&#65533;&#65533;uT&#65533;&#65533;N&#65533;&#65533;*&#65533;(u&#962;&#65533;t(Q"&#65533;&#65533;*f&#65533;&#65533;Q#&#65533;!A&#65533;u&#65533;&#65533;&#65533;<7?&#65533;D&#65533;&#65533;e&#65533;&#65533;2t(&#65533;lC&#65533;p&#65533;xQ&#31373;6D&#65533;Pn&#65533;&#65533;&#65533;L&#65533;*I&#65533;&#594;&#65533;&#65533;&#65533;0Y&#65533;\&#65533;&#165;&#65533;3g&#1204;&#65533;&#65533;P&#65533;&#1735;&#65533;z3N&#1784;&#65533;D&#65533;&#65533;n&#65533;&#65533;&#65533;z&#714;,&#65533;](&#65533; &#65533;&#65533;0&#65533;,&#65533;&#65533;&#65533;&#65533;,@&#65533;&#65533;&#65533;n&#65533;&#824;B1(&#65533;B&#65533;&#65533;&#65533;A&#65533;S&#65533;&#65533;&#65533;?&#65533;&#65533;&#65533;&#65533;>&#65533;&#65533;c&#197;$dCA&#65533;&#65533;&#202;<&#65533;&#65533;&#65533;	"p h@&#65533;&#65533;&#65533;9&#65533;&#65533;A&#65533;&#65533;&#65533;E&#65533;>&#65533;h&#65533;D$&#65533;&#65533;&#65533;D|&#65533;A&#65533;&#65533;&#65533;	(X&#65533;@&#65533; H@&#65533;&#65533;h&#65533;i&#65533;C&&#65533;&#1059;&#65533;&&#65533;&#65533;&#65533;&#65533;;&#65533;&#65533;c=&#65533;&#65533;&#65533;<&#65533;&#65533;C&#65533;<&#65533;&#65533;PB&#65533;s&#65533;<&#65533;h<&#65533;&#65533;G&#65533;sQI'%M&#65533;&#65533;F&#65533;&#65533;&#65533;B&#65533;&#65533;&#65533;N&&#65533;Xr&#65533;t&#65533;D&#65533;$&#65533;&#65533;;D&#65533;&#65533;:&#17411;;&#65533;&#65533;t&#65533;X!&#341;:&#65533;&#65533;&#65533;Xc&#65533;&#65533;&#65533;:x&#1877;&#65533;&#65533;&#65533;@&#205;]&#65533;8&#65533;HWm&#65533;-6&#65533;9&#65533;&#65533;5&#65533;k&#65533;Ev&#65533;N7&#65533;C7&#65533;X&#65533;&#65533;7&#65533;pC^y&#23555;Pu&#65533;&#65533;&#65533;8&#65533;C&#65533;6&#65533;@#&#65533;5&#65533;u^ls}&#65533;&#65533;&#65533;v&#65533;&#65533;7&#65533;X&#65533;2*&#65533;&#65533;P<&#65533;d&#65533;?
&#65533;PR"e&#65533;O>)d&#65533;Vi&#65533;&#65533;TJ&#355;&#65533;K1E&#65533;V\ye&#65533;Y^i&#65533;&#65533;E&#65533;X&#65533;C&#65533;&#65533;dQ>&#65533;$&#65533;KF&#65533;&#65533;bVE&#65533;Q&#65533;&&#65533;&#65533;N6&#65533;D#M,&#65533;&#65533;DY$.B&#65533;&#65533;s&#65533;:A&#65533;sl? &#65533;L&#65533;&#65533;&#65533;"IiD&#65533;&#65533;0&#65533;Z#N&#65533;&#65533;&#65533;&#65533;$q&#65533; E&#65533;$&#65533;K$q&#65533;&#65533;XJ&#65533;h&#65533;@&#65533;&#65533;R&#65533;bE&#65533;U&OK-RD&#65533;&#65533;&#65533;P@&#65533;&#65533;&#65533;O&#65533;&#65533;&#65533;)&#65533;$&#65533;F;\&#65533;&#65533;;&#507;&#65533;&#65533;?&#65533;d&#65533;&#65533;6&#612;&#65533;&#65533;&#65533;L&#65533;&#8485;&#1073;&#65533;&#65533;RX&#65533;&#65533;[x&#65533;E&#65533;Zhi&#65533;yYZQ&#65533;O&#65533;i&#65533;&#65533;M&#619;&#65533;[hYJ&#65533;k[#&#65533;1&#65533;&#65533;&#61237;"5&#65533;d@&#65533; L&#65533;3&#65533;G+&#65533;~J"q&#65533;&#1216;&#65533;l0&#65533;&#1363;&#65533;&#65533;&#65533;?L&#65533;~t&#65533;FT$n&#65533;A&#65533;"bC&#65533;&#65533;<hA&#65533;QD &#65533;&#1030;1ha
J&#65533;&#65533;p4&#65533;&#65533;\&#65533;&#65533;	&#65533;0,xagPC&#65533;0&#65533;&#65533;0$B&#65533;&#65533;M`&#65533;B&#65533;m&#65533;&#65533;C$q&#65533;&#65533;D=\{&#65533;&#65533;D&#65533;&#65533;CbA&#65533;;&#65533;&#65533;&#65533;&#65533;&#65533;&#65533;&#65533;&#65533;=&#65533;n&#65533;(&#65533;FD".&#65533;M`b3&#65533;%2&#65533;HG&#65533;&#1042;&#65533;v&#65533;22De@
*&#65533; H L0&#65533;P!&#65533;&#65533;&#65533;0&#65533;3&#65533;C`&#1194;&#65533;&#65533;'&#65533;JV&#65533;o
&#65533;)&#288;&#65533; &#65533;h&#65533;(&#65533;&#65533; &#65533;`&#65533;>&#65533;qC|&#65533;T&#65533;Z&#65533;&#65533;V&#65533;aYx&#65533;&#235;&#65533;%U&#65533;rD&#65533;&#65533;T&#65533;&#359;\&#65533;!&#65533;&#65533;b&#65533;&#65533;&#65533;&#65533;KG&#65533;&#65533;&#65533;Be&#65533;&#65533;&#65533;C&#65533;&#65533;&#65533;dT0i.j&#65533;K&#65533;
&#1401;P9&#65533;;&#65533;\&#65533;&#789;&#65533;@&#1384;:&#65533;&#65533;`0&#244;U7&#289;&#65533;&#65533;&#65533;&#241;&#65533;P&#65533;[&#65533;&#65533;m`g&#65533;&#65533;&#65533;);&#289;cC&#65533;&#65533;&#65533;&#65533;8t&#65533;bT&#65533;&#687;^&#1601;pX&#1589;&#65533;&#65533;|&#65533;3a&#65533;\@&&#65533;2&#65533;O(&#65533;pY&#65533;<&#65533;&#65533;&#65533;q&#65533;&#65533;&#65533;&#65533;Rb&#65533;T&#65533;"&#65533;h(.&#65533;&#1172;&#65533;B&#65533;K,\&#65533;
U&#65533;&#65533;$m&#65533;L/&#441;&#65533;&#355;D&#65533;i&#65533;Fa&#65533;S&#65533;%$&#65533;8E(&#65533;2:&#65533;&#65533;&#65533;&#65533;&#65533;&#65533;C&#65533;&#65533;Cx&#65533;&#65533;&#65533;&#65533;&#65533;&#65533;T%&#65533;&#65533;&#65533;bh&#65533;&#65533;&#65533;&#65533;&#65533;&x&#65533;I&&#65533;V&#65533;&#65533;'Q&#65533;&#65533;&d&#65533;	&#65533;|,v&#65533; &#65533;HV&#65533;
&#65533;&#65533;BgN&#65533;&#65533;L!&#65533;&#65533;&#65533;&#65533;sSs&#65533;&#65533;&#65533;&#65533;&#65533;&#65533;L"1&#65533;&#65533;Gb&#65533;&#1571;N&#65533;v/&#65533;+&#65533;pwW&#65533;&#65533;&#945;&#65533;&#536;&#65533;N&#65533;
Ylo&#65533;&#1029;-n&#65533;&#65533;&#65533;g&#65533;k&#65533;&#65533;&#65533;
&#65533;W&#65533;B&#65533;&#65533;*>Q&#65533;&#65533;\&#65533;&#65533;#&#65533;&#65533;>&#65533;9N|&#65533;1&#65533;!&#65533;!0&#65533;&#65533;&#65533;E=&#65533;P&#65533;.r&#65533;&#65533;tq&#65533;&#65533;U&#1463;&#65533;&#65533;&#65533;&#65533;=&#65533;&#65533;M&#65533;&#65533;E&#65533;&#65533;&#443;rY"&#65533;$&#65533;&#65533;G&#65533;&#65533;&#65533;&#65533; &#65533;,L&#65533;	Hh&#65533;0&#65533;0p&#65533;`&#65533;&#65533;&#65533;&#65533;'\an&#65533;&#65533;&#65533;&#65533;&#65533;g&#65533;&#65533;&#65533;L&#65533;t&#65533;HPn&#65533;&#65533;&#65533;&#65533;&#65533;f&#65533;&#65533;AH!(&#65533;5&#65533;&#65533;X6&#65533;Pq&#65533;&#65533;^&#65533;&#65533;=&#65533;&#65533;&#65533;&#65533;0&#65533;&#65533;&#65533;&#65533;&#65533;S&#65533;&#65533;&#65533;&#65533;&#65533;&#65533;	&#65533;&#65533;@`P&#65533;
p &#65533;&#65533;b&#65533;!&#65533;G&#65533;X(E&#65533;&#65533;&#65533;"&#65533;&#1569;f&#65533;*P%J&#65533;|&#65533;\
&#65533;J00y&#65533;;&#65533;@&#65533;
 A&#1072;&#65533;@0&#65533;O&#65533;&#65533;&#65533;&#65533;&#65533;)_m&#65533;&#65533;l&#65533;&#65533;&#65533;&#65533;T&#65533;&#65533;P}b&#65533;07&#65533;(Mm*&#1051;RT&#65533;&#65533;i_Q&#65533;S&#65533;&#65533;&#65533;&#65533;&#65533;&#65533;hT&#65533;&#65533;&#65533;&#65533;&#1319;&#65533;%&#65533;T3&#65533;&#65533;&#65533;W&#65533;&#65533;j&#731;&#65533;U&#65533;T-&#65533;8&#65533;&#65533;a8g&#65533;&#65533;`-&#65533;!&#65533;\&#65533;&#65533;&#1456;&#65533;&#65533;&#65533;w&#65533;&#65533;\&#65533;&#65533;&#65533;&#65533; 050&#65533;`o`&#65533;&#65533;&#65533;u&#65533;\&#65533;Xp&#65533;&#65533;&#65533;t/k&#65533;Aa]C&#65533;Q4l&#65533;&#65533;cKk&#1682;N-cKcZ)&#65533;&#65533;&#65533;&#65533;)saUa&#65533;&#65533;&#65533;&#65533;u&#65533;&#65533;&#65533;(&#65533;B&#65533;y&#65533;&#65533;#_Y&#65533;&#1494;&#1493;&#65533;j&#65533;&#65533;&#65533;|F&#65533;&#65533;i&#65533;XT&#65533;&#65533;H&#65533;&#65533;7&#65533;0&#65533;g"a&#65533;&#65533;&#1198;j&#65533;&#65533;&#65533;&#65533;n&#65533;&#65533;\*&#65533;&#1604;&.&#65533;	&#65533;0&#1839;&#65533;X&#65533;ZR&#65533;2&#65533;&#65533;&#169;)&#65533;+N&#65533;2&#65533;f&#65533;&#65533;&#65533;&#65533;&#65533;,!&#65533;&#65533;>&#65533;&#65533;&#65533;&#65533;&#1265;Fs&#1030;&#65533;&#65533;KKq
&#65533;&#65533;B&#65533;&#65533;&#65533;-&#1054;v&#65533;&#65533;"g?GIP1&#65533;W&#65533;&#65533;&#65533;&#65533;&#65533;&#65533;J&#65533;Q &#1827;{'Z&#65533;&#65533;'&#65533;&#65533;&#65533;&#65533;&#65533; &#65533;v&#65533;o&#65533;&#65533;&#65533;&#65533;!$*"&#65533;	9&#65533; &#65533;&#65533;&#1205;&#1533;D&#65533;&#65533;&#65533;C&#65533;]&#65533;&#65533; &#65533;'@A
Y&#65533;&#65533;&#65533;0la	A@&#65533;&#1024;&#65533;?&#65533;m<1&#65533;l&#65533;&#65533;S1&#65533;-&#65533;# &#65533;&#65533;B&#65533;A=>P&#65533;&#65533;&#65533;D+:&#65533;8&#65533;AG&#65533;e7&#65533;I&#65533;&#65533;&#65533;&#65533;&#65533;&#65533;&#65533;@4s&#65533;F&#65533;&#65533;&#65533;U&#65533;&#65533;? &#65533;]&#65533;A &#65533;L&#65533;#&#65533;8&#65533;?	&#65533;&#484;&#65533;&#65533;&#65533;&#65533;&#780;%Q&#65533;@>&#65533;&#65533;C&#65533;&#65533; x&#65533;&#65533; &#65533;l&#65533;&#65533;f&#65533;
&#65533;&#65533;&#65533;Z&#65533;&#65533;V&#65533;&#602;>\D&#65533;[&#65533;&#65533;OL&#65533;Q6&#65533;I&#65533;DHQ|&#65533;&#65533;`0&#65533;&#65533;$i&#65533;}&#65533;Z&#65533;m
&#65533;I&#65533;&#65533;JT-9&#65533;&#65533;"&#65533;E&#65533;&#65533;&#65533;Y&#65533;&#65533;&#65533;&#65533;&#65533;&#65533;0
&#65533; &#65533;&#65533;&#65533;r
&#65533;&#65533;&#1460;p&#65533;&#65533;&#65533;&#65533;&#65533;	&#65533;hE$f&#65533;&#65533;	["j\f&#65533;&#65533;I&#65533;&#65533;%^&#65533;I&#65533;&#65533;&#606;&#65533;e\&#944;&#65533;&#65533;i&#65533;@Z&#65533; &#672;&#65533;(&#65533;n&#65533;(&#65533;&#65533;rx&#65533;&#65533;
xJ&#65533;D!&#65533;P&#65533;R&#65533;&#65533;`&#65533;\&#65533;&#65533;\J%L+&#65533;b
s&#65533;d^&#65533;e:!&#65533;-R&#65533;-&#65533;&#65533;&#65533;&#65533;6!&#65533;8,"&#65533;'*AkAU&#65533;dE&#65533;&#65533;&#65533;Fx&#65533;3&#65533;"1d"&#65533;)D&#65533;^B&X&#65533;~&#65533;&#65533;&#65533;1t<&#65533;&#65533;
R!&#65533;&#65533;&#65533;Tfg&#65533;q&#65533;&#65533;8&#65533;h@&#65533;#&#65533;&#65533;&#65533;F&#65533;)&#1450;n8&#65533;&#65533;&#65533;1&#65533;&#65533;&#65533;&#65533;&#65533;&#65533;&#65533;&#65533;l&#65533;&r#*a#&#65533;qRa,nFba,lAv!&#65533;vap&#65533;p&#65533;`agR&#65533;&#65533;T&#65533;fb&#65533;V&#65533;>&#65533;v&#65533;"&#65533;@b$xjc+v&#65533;F&#65533;&#65533;&#65533;4?&#65533;f>~#>C&#65533;c&#65533;|&#65533;!&#65533;&#65533;&#65533;&#65533;C.&#65533;&#65533;&#65533;8 &#65533;2B&#65533;4&#65533;&#65533;Kz&#65533;J4$AA "&#65533; &#65533;&#65533;	&#65533;`&#65533;X&#65533;
&#65533;&#65533;&#65533;`*&#65533;&#65533;&#65533;&#65533;&#65533; 
&#768;&#65533;`a&#65533;&#1579;&#65533;8&#65533;/&#65533;&#65533;2A&#65533;L&#65533;
&#65533;@&c-&#65533;LC&#65533;A&#65533;&#65533;&#65533;Lu&#65533;A&#65533;K&#65533;8D&#65533;.,6 d&#65533;&#65533;&#65533;/&#65533;&#65533;&#65533;L&#65533;/1&#65533;M&#65533;8&#65533;J&#65533;`&#65533;`&#65533; .&#65533;F&#65533;,&#65533;&#65533;v&#65533;&#65533; A4&#65533;/&#65533;&#65533;&#65533;&#65533;R/ID&#65533;,D&#65533;d&#65533;&#65533;T&#65533;&#268;&#65533;r!&#65533;&#65533;`:&#65533;
@/&#65533; `v&#65533;BtMW2&#65533;R0&#65533;&#1402;&#65533;&#65533;J&#65533;&#65533;&#65533;O&#65533;E&#65533;O &#65533;N&#65533;&#65533;(E&#65533;<&#65533;Rb&#65533;9&#65533;oP&#65533;FEQ>NSB&#65533;&#65533;&#65533;8&#65533;&#65533;&#65533;&#65533;&#65533;^t&#65533;V&#65533;%S %T&#65533;I&#1380;&#65533;X@T&#65533;&#353;"&#65533;&#65533;f&#65533;&#65533;p_&#65533;E&#65533;T&#65533;?&#65533;&#65533;\&#65533;m?&#65533;%=Ie&#65533;&J&#65533;&#65533;A&#65533;m&#65533;&#65533;&#65533;M&#1838;-_&#65533;&#65533;&#65533;&#65533;&#65533;&#65533;m`4
&#65533;&#65533;&#65533;&#65533;&#65533;&#1884;&#65533;&#65533;N&#65533;XJ&#65533;r~&#65533;$&#65533;|&#65533;&#65533;f&#65533;lgt&#65533;|hd&#65533;h&#65533;Fi0&#65533;&#45326;&#65533;&#65533;&#65533;&#65533;&#65533;"Y&#65533;oR&#65533;&#65533;&#65533;G&#65533;&#426;&#65533;&#65533;DL$A&#65533;(=D&#65533; 6&#65533;&#1856;&#65533;j,&#48210;&eGo&#65533;&#65533;K&#65533;
K9&#65533;dd*$&#65533;&#65533;K&#65533;1&#65533;Nfc<B&#65533;&#65533;&#65533;s&#65533;m&#999;&#65533;&#65533;d&#1684;h&#65533;&#65533;&#65533;B&#65533;wl&#65533;Q &#65533;DMKTja~&#65533;
&#65533;&#65533;a&#65533;&#65533;.~&#65533;rARy!&#65533;TM&#322;0&#65533;D&#65533;&#65533;N&#65533;L&#65533;&#65533;gN;A$&#65533;>&#65533;/&#65533;&#65533;C&#65533;&#65533;q&#65533;C|4&#65533;t&#65533;&#65533; &#65533;4&#65533;&#65533;k&#65533;FH &#65533;=&#65533;H`,B`C&#65533;:#H&#65533;tP#&#65533;oE&#65533;!P&#65533;&#65533;&#65533; &#65533;&#65533;&#65533;&#65533;	&#65533; 
&#65533;@&#65533;&#65533;d&#65533;&#65533; 
&#65533;&#65533;&#65533; &#65533;&#655;&#65533;2&#65533;0&#65533;t&#65533;&#65533;&#65533;&#65533;r&&#65533;&#65533;H&#65533;c&#65533;&#65533;&#65533; !!.&#65533;&#65533; &#65533;Y%&#65533;HD$&#65533;&#434;&#65533;H&#65533;&#65533;O>$A(&#65533;T$A&#65533;&#65533;H"&#752;&#780;&#65533;&#65533;&#65533;&#65533; 4@&#65533;h&#65533;@P@
&#65533;I&#65533;&#65533;&#824;/(IA&#65533;u&#65533;&#65533;&#65533;OR&#65533;D&#65533;O&#65533;&#65533;&#65533;&#65533;&#65533;U&#65533;fs2&#65533;i&#65533;&#65533; D&#65533;	&#65533;`l&#24605;^mN>&#65533;&#65533;X&#65533;&#65533;&#65533;&#65533; &#65533;l&#65533;$&#65533;&#65533;3&#65533;^CD&#65533;:V&#65533;	&#65533;&#65533;\&#65533;&#65533;&#65533;&#65533;	Tz&#65533; &#65533;&#65533;;&#65533;&#65533;T&#65533;iO&#65533;	]f&#65533;_&#182;&#65533;&#65533;&#65533;
&#65533;&#65533;4=&#65533;&#65533;_&#65533;0Y&#65533;P&#65533;:&#65533;k&#65533;&#65533;&#65533;&#65533;%&#65533;v&#65533;a&#65533;&#65533;Zx&#65533;pw	&#65533;&#65533;&#65533;&#605;&#65533;&#597;&#65533;&#65533;m&#5341;&#65533;i&#65533;&#65533; ^&#65533;&#65533;X&#65533;p&#65533;&#65533;&#65533;*C&#65533;	t&#65533;&#65533;&#65533;&#65533;@
&#736;|&#65533;*$&#65533;j&#65533;'&#65533;l"(&#65533;bsd*f&#65533;v1hL"m*&#65533;&#65533;w&#421;&#65533;&#65533;&#65533;&#65533;D&#65533;&#65533;<&#1123;bG)&#65533;&#65533;&#65533;$&#65533;jdV&#65533;4&#65533;&#65533;"L&#65533;&&#65533;&#65533;dk&#65533;(&#65533;"&#65533;H~&#65533;u&#65533;&#65533;&#65533;>&#65533;1&#65533;&#65533;%&#65533;&#65533;&#1898;&4&#65533;h&#65533;&#65533;i&#65533;Qa~}N&#65533;"Q&#65533;K&#65533;q&#65533;&#65533;B&#65533;&#65533;&#65533;>T&#65533;.&#65533;T&#65533;-&#65533;7%H&#65533;&#65533;&#65533;)&#65533;&#65533;%&#65533;&#65533;&#65533;bL722xan&#65533;t&#65533;za &#65533;&#65533;R!wA&#802;fd&#65533;ib&#65533;![&K4&#65533;x;G&l&#65533;&&#65533;&#65533;&#65533;=r&#65533;0&#65533;k&#65533;&#65533;`&#65533;&#65533;"&#65533;&#65533;&#65533;&#65533;&#65533;t`&#65533;'&#376;&#393;#&#263;($X&#65533;&#65533;p&#65533;g>&#65533;
5&#65533;&#65533;&#65533;L1&#65533;2&#65533;@&#65533;&#65533;&#65533;&#65533;&#65533;@
&#65533;&#65533;&#65533;&#65533;&#65533; &#65533;&#65533;&#65533;@&#65533;&#65533;
&#65533;@&#65533;(&#65533;#&#65533;&#65533;4&#65533;&#65533;&#882;3"O6sM&#65533;H&#65533;&#65533; &#65533;&#65533;D&#65533;&#65533;IO$C&#65533;&#65533;o&#65533;WDy&#65533;&#65533;2*CH &#65533;:&#65533;&#65533; &#43275;&#65533;&#65533;8A&#65533;&#65533;&#65533;`:&#65533;&#65533;&#65533;&#65533;l &#65533;z&#65533;&#65533;Fn#&#65533;&#65533;l&#65533;&#65533;/l&#65533;i&#65533;,P0&#65533;hE0&#65533;&#65533;a&#65533; " &#65533;l&#65533; (`&#65533;&#65533;&#65533;&#65533;Z2&#65533;<&#65533;D&#65533;&#65533;&#1360;-&#65533;VEUMNB.1&#65533;J&#65533;&#65533;Q&#65533;&#65533;S&#65533;&#38612;eYj&#65533;&#65533;&#22262;SEeV&<&#65533;&#65533;S&#65533;E&#65533;<E&#65533;t&#65533;Yx&#65533;=&#65533;%48&#65533;&#65533;`&#65533;s&#65533;&#65533;vX&#65533;&#65533;r&#65533;P&4&#65533;@oeX &#65533;[&#65533;&#65533;&#65533;&#65533;&#65533;&#65533;&#36062;gE&#65533;.&#65533;&#65533;&#65533;-&#65533;*&#65533;&#65533;(t&#65533;*_&#65533;&#65533;A&#65533;%&#65533;Tr&#1888;t&#65533;&#65533;&#672;&#65533;L&#65533;N4&#65533;&#65533;v*&#65533;n&#65533;bLkh<&#65533;LCF&#65533;&#65533;MfTfFQ8&#65533;J"&#65533;&#65533;&#65533;&#65533;N&#65533;|&#65533;N&#65533;z&#65533;&#65533;Td.&#65533;&#65533;3&#65533;&#65533;&#65533;&#65533;&#65533;B&#65533;&#65533;(&#65533;Y_&#65533;&#65533;&#65533;&#65533;}&#65533;&#65533;tMkp&#65533;&#65533;&#65533;d&#65533;nB&#65533;&#65533;-&#65533;P&#65533;"M&#65533;&#65533;i<&#65533;&#65533;&#65533;&#65533;q<&#65533;#&#65533;&#65533;Q&#65533;&#65533;&#65533;Kc&#65533;&#65533;T&#65533;&#65533;&#65533;E&#65533;&#65533;,&#65533;K&#1901;&#65533;&#65533;&#65533;e&#65533;x&#1326;Q&#65533;&#65533;&#65533;&#65533;&#65533;&#65533;&#65533;&#65533;g&#65533;BrF&#65533;\&#65533;i.&#65533;&#65533;n&#65533;&#1703;4&#65533;&#65533;D2&#65533;(&#65533;&#65533;Jn8d&#65533;&#65533;&#65533;&#65533;&#65533;'N&#65533;J*&#65533;w&#65533;&#65533;&#65533;.&#65533;&#65533;U&#65533;&#65533;&#65533;&#65533;&#65533;|(&#65533;x&#65533;&#65533;&#65533;&#65533;6&#65533; &#65533;&#65533;&#65533;&#65533;
&#65533;&#65533;&#65533;&#768;&#65533;&#65533; &#65533;&#65533;&#65533; &#65533;@&#65533;&#65533;&#1667;&#65533;&#65533;F*&#65533;X&#65533;h&#65533;&#65533;&#65533;&#65533;&#65533;&#65533;4&#65533;&#65533;&#272;&#65533;&#65533;4		&#65533;<&#65533;\s&#65533;&#65533;oe&#65533;&#65533;&#65533;&#65533;TD4&#65533;&#65533;&#65533;3&#65533; 	F`&&#65533;`g&#65533;`&#65533;
&#65533; &#65533;&#65533;&#65533;6Q&#65533;5&#65533;&#65533;&#65533;&#65533;&#976;ZE&#65533;&#65533;&#65533;q&#65533;@&#65533;i&#1420;RD&#65533;&#65533;&#65533; ps&#65533;&#65533;&#65533;&#65533;@&#65533;&#65533;&#65533;&#1614;iO&#65533;\:&#65533;&#65533;&#65533; &#65533;U&#65533;QJ&#65533;&#65533;P&#65533;=&#965;&#65533;&#65533;&#65533;Xj=&#65533;e&#65533;&#609;&#65533;)a&#65533;@&#566;&#65533;&#65533;&#65533;p&#65533;&#65533;&#65533;k}e]2&#65533;&#65533;4^&#65533;%&#809135;p?!&#65533;"j&#65533;+7&#65533;u>&#65533;|t&#65533;P&#65533;&#65533;W&#1769;S&#65533;M&#65533;&#65533;s!z_&#65533;e&#65533;&#65533;&#65533;-&#65533;&#65533;&#65533;&#65533;&#65533;X&#65533;&#65533;9&#65533;@b&#65533; 0&#65533;&#65533;*&#65533;&#65533;&#65533;&#65533;G&#65533;&#65533;5&#65533;C&sTjw&#65533;y&#65533;Ta~;2&#65533;<&#65533;<=&#65533;&#65533;q&#65533;H,
&#65533;Cfd&#65533;J&#65533;L|&#65533;&#65533;&&#65533;#'+&#65533;,&#65533;&#65533;t"&#65533;"&#65533;
&#65533;N&#65533;9&#65533;v&#65533;&#65533;|/+&#65533;&#65533;&#65533;&#65533;D
w&#65533;Q~}&#65533;RR&#65533;&#65533;j&#65533;S&#65533;&#65533;Abc&#65533;&#65533;(b&#173;&#561;&#65533;B&#65533;K~k&#65533;Ma&#65533;&#65533;&#65533;&#65533;&#65533;&#65533;x&#65533;&#65533;i&#65533;&#65533;`&#65533;f&#65533;"&#65533;7; }&#65533;xA&#65533;s&#65533;{!!y&#65533;&#65533;o&#65533;o&#65533;&#65533;&#65533;QN&#65533;&#65533;&#1320;NJE%'&#65533;Kac8!&#65533;"4&#65533;&#65533;7&#65533;Bt&#65533;! &#65533;:&#65533;&#65533;ne&#1949;&#65533;J&fL&#65533;&#65533;I&#65533;&#65533;&#65533;t|&#65533;&#65533;[&#65533;&#65533;*&#65533;2&#65533;&#65533;84L&#65533;&#65533;&#65533;F&#65533;6&#65533;H4W&#65533;3&#65533;@&#65533;`;&#65533;@&#65533; &#65533;&#65533;&#65533;@&#65533;&#65533;&#65533;&#65533;&#65533;&#65533;8&#65533;&#65533;&#65533;&#65533;i&#65533;<`&#65533;@&#65533;J$&#65533;b&#65533;&#65533;d&#65533;:O&#65533;j&#65533;^&#65533;&#65533;&#65533;N3C&#65533;2b&#65533;&#65533;?&#65533;4{&#65533;e&#65533; 1&#65533;U:%&#65533;&#65533;&#65533;&#65533;`J&#65533;(&#65533;F&#65533; &#65533; $&#65533;&#65533;&#65533;Re&#65533;&#65533;|lX&#65533;l&#65533;DO&#65533;H&#65533;&#65533;C&#65533;9VP&#65533;UEl&#670;&#65533;&#65533;&#65533;?8&#65533; &#65533;&#65533;
V&#65533;&#65533;6y&#65533;  &#65533;`Wj MQ|&#65533;Y&#65533;F&#65533;-&#65533;v&#65533;&#65533;&#65533;W&#65533;<l&#65533;k&#65533;&#65533;&#65533;r&#65533;^ &#1506;&#65533;?&#65533;&#65533;&#65533;X&#549;&#65533;&#65533;&#65533;&#65533;&#65533;&#65533;&#65533;&#435;p&#65533;&#65533;&#65533;&#65533;&#65533;r&#65533;&#65533;%Y&#65533;&#65533;&#65533;&#65533;&#65533;V&#65533;&#1660;)&#65533;&#65533;&#65533;r&#65533;&#65533;Z&#65533;I[ &#1742;m@kM[&#65533;P&#65533;s&#65533;&#65533;7W&4[&#65533;EW &#65533;N8q&#65533;&#537;C&#65533;&#65533;&#65533;t(&#65533;&#65533;o*&#65533;&#65533;#g &#65533;9&#65533;x&#65533;&#65533;0&#65533;6$&#1380;1&#65533;(&#65533;&#65533;&#65533;&Q&#65533;&#65533;)&#65533;&#65533;L&#65533;:}
5*&#65533;P&#65533;>&#65533;
&#65533;&#65533;'&#65533;&#65533;DI&#65533;J&#65533;*i+W&#65533;f&#65533;z5&#65533;)S&#65533;R&#65533;&#65533;&#65533;(P7&#65533;&#65533;&#65533;&#65533;S(&#65533;bE&#65533;2&#65533;&#65533;&#65533;&#65533;U&#65533;t&#65533;[s&#1253;J+&#65533;&#1669;&#65533;(o^F|&#65533;6z$&#65533;.&#65533;J&#65533;b&#65533;&#65533;&#65533;pMN&#65533;.]&#65533;&#297;&#65533;dP&#65533;&#65533;b&#1402;S&#65533;Q&#65533;&#65533;&#65533;&#65533;Re&#65533;TZ&#65533;&#65533;&#1398;b&#342;&#65533;(QAE&#65533;&#65533;\&#65533;+NP&#65533;$&#1750;&#65533;&#65533;I&#65533;*&#1193;L&#65533;2}&#65533;&#65533;Q&#65533;j6&#65533;&#65533;&#65533;&#65533;N&#65533;+&#65533;&#65533;&#820;&#65533;&#65533;&#65533;&#1323;&#65533;&#65533;l&#65533;-^&#65533;s&#65533;&#65533;&#1519;_&#65533;t&#65533;k&#65533;&#65533;W&#65533;h&#65533;:&#65533;
&#65533;P&#65533;&#65533;&#65533;&#65533;R&#65533;&#65533;t*&#1377;8Q&#65533;$&#65533;#&#65533;@	"&#65533; &#65533;&#65533;"&#65533;BH!:&#65533;&#65533;$&#65533;tR
+&#65533;\&#65533;
*&#65533;l&#65533;*&#65533;&#65533;&#65533;	&&#65533;M&#65533;"&#65533;BH&#65533;&#65533;$&#65533;&#65533;!+.&#65533;&#1154;&#4626;<&#65533;&#65533; |&#65533;&#65533;G )&#65533;8H &#65533;I&#17411;" &#65533;&#65533;A&#65533;Hsr&#65533;z&#65533;&#65533;z&#65533;q&#65533;t&#65533;Q&#65533;} 2&#524;&#65533;&#65533;H`-&#65533;&#65533;&#65533;&#65533;$r&#65533;&#65533;Yd r*)g&#65533;v&#65533; &#65533;	g &#65533;4d&#65533;E&#65533;&#65533;&#65533;&#65533;|&#65533;:d&#65533;z"&#65533;&#29650;"&#29761;&#65533;Q&#34756;$9$&#65533;&#65533;&#65533;*&#65533;&#65533;&#65533;&#65533;&#65533;(dP&#65533;4p@&#65533;0&#65533;r&#65533;Qy,&#65533;&#65533;|&#65533;&#65533;hS&#65533;
H&#65533;&#65533;+&#65533;;V&#65533;Gx&#65533;&#65533;l~&#65533;&#65533;&#65533;&#65533;&#65533;&#65533;9&#65533;&#65533;!c&#65533;&#65533;$p&#65533;&#65533;@&#65533;"0&#65533;&#65533;x tG&#65533;&#65533;&#65533;Q&#65533;&#65533;:&#65533;&#65533;a&#65533;&#65533;&#65533;&#65533;e&#65533;X.&#65533;&#468;&#65533;ot&#65533;&#65533;>&#65533;&#65533;O<1G&#65533;aG&#65533;+T&#65533;&#65533;#&#65533;&#65533;&#65533;&#65533;&#65533;&#65533;&#65533;vd&#65533;1&#65533;/&#65533;&#65533;&#65533;w&#65533;&#65533;A&#65533;&#65533;2&#65533;&#65533;!/2w&#65533;2Cq&#65533;&#65533;pB&#65533;%&#65533; &#65533;!-
&#65533;&#65533;M&#65533;&#65533;q&#65533;&#65533;&#65533;@&#65533;&#65533;ls&#65533;D&#65533;&#65533;&#65533;&#65533;R&#65533;1k$&#65533;H`&#65533;&#65533;&#65533;$&#65533;\&#65533;	d&#65533;&#65533;2(rs&#65533;IP&#65533;&#65533;SQF&#65533;&#65533;R&#65533;&#65533;&#709;&#65533;&#65533;bJ)S&#65533;&#65533;&#1825;&#65533;=VX6&#65533;&#65533;&#65533;&&#65533;Pv
*&>7&#1867;i&#65533;	]&#65533;&#65533;$I$&#65533;G&#65533;#&#65533;<2z$&#65533;&#65533;T&#65533;L&#65533;&#65533;&#65533;&#65533;&#65533;1aR'&#65533;`&#65533;&#65533;&#65533;D6)&#65533;&#65533;rJ)&#65533;]5|)&#65533;&#65533;r<j&#551;&#65533;|~&#65533;&#65533;&#65533;
~&#65533;&#65533;2
&#12955;U&#65533;O9&#65533;T&#65533;m5&#65533;}V*&#65533;&#65533;&#65533;|&#65533;J&#65533;o
q&#65533;&#65533;N&#65533;&msbw(&#65533;&#65533;&#65533;!&#65533;&#65533;Yg.&#65533;&#1602;&#65533;.&#65533;&#65533;&#1163;]&#65533;&#65533;&#65533;&#65533;&#65533;/|&#65533;]&#65533;b:&#65533;&#65533;&#65533;,b&#65533;V&#65533;"x&#65533;	KnL&#65533;
&#65533;&#65533;V	E'6Q&#65533;&#65533;G0"A&#65533;h&#65533;&#65533;Q&#65533;C&#65533;H(&#65533;&#65533;&#65533;Jp&#65533;&#65533;&#65533;&#65533;,&#65533;&#65533;<&#65533;o&#65533;% &#65533;&#65533;R&#65533;&#65533;&#65533;&#65533;&#65533;BM&#65533;(&#65533;&#65533;G8h&#65533;&#65533;~0&#1296;&#65533;&#65533;)g&#65533;IH~&#65533;&#65533;>&#65533;&#65533;W&#65533;:&#1429;&#65533;T&#65533;<|)Lb"SK&#65533;GH&#65533;.kB&#265;&#65533;*@&#65533;HG"&#65533;
&#65533;&#65533;&#65533;@&#65533;i&#65533;8Q&#65533;&#65533;&#65533;"$&#65533;Y~@&#1331;&#65533;&#65533;&#65533;*&#65533;j[{&#65533;&#65533;,=
Ny&#65533;&#65533;6&#65533;&#65533;+FRQUjd&#10245;&#65533;&#65533;&#65533;@p&#65533;X&#65533;Z&#65533;&#65533; &#65533;&#65533;&#65533;;&#65533;&#65533;&#65533;}&#65533;e&#65533;&#65533;$&#65533;pI&#65533;"&#1294;&#65533;D&#65533;z)K`&#65533;&#65533;Wn&#65533;HP&#65533;r[&#65533;t&#65533;
EC&#65533;&#65533;aX&#65533;
.&#65533;&#65533;&#65533;\(@`@&#65533;9&#65533;&#65533;&#65533;&#237;&#65533;&#65533;&#706;9&#65533;&#65533;C&#65533;x&#974;&#65533;&#65533;zP&#65533;3&#65533;&#65533;&#65533;;l&#65533;K&#65533;&#65533;&#65533;&#65533;&#65533;gb&#65533;] &#65533;&#65533;&#1072;&#65533;9&#65533;#&#65533;&#65533;&#65533;@&#65533;&#65533;3&#65533;&#65533;s&#65533;&#65533;:&#65533;&#65533;&#65533;I%e}&#65533;&#65533;&#65533;X&#65533;&#65533;&#65533;&#65533;x&#65533;&#65533;&#210;IYF&#65533;I4gS&#65533;&#65533;L&#65533;&#65533;47&#65533;&#65533;i&#65533;&#65533;n&#65533;9&#65533;!`&#65533;&#65533;&#65533;&#65533;\&#65533;&#65533;&#65533;&#65533; p&#65533;&#65533;:&#65533;h&#65533; :&#65533;&#65533;&#65533;&#65533;S7&#65533;&#65533;h&#65533;&#65533;n	&#65533;U&#65533;&&#65533;x&#65533;Vj&#65533;=&#65533;&#65533;(&#65533;_g&#65533;s>S&#65533;t-Opr&#1501;&#65533;u12&#65533;&#65533;Or
&#65533;(g9&#65533;&#65533;&#65533;&,&#65533;J(v0&#65533;&#65533;D$ &#65533;&#1557;(&#65533;&#65533;&#65533;8Lc4&#65533;&#65533;$2&#65533;&#1732;\`bP&#65533;B|&#65533;&#65533;gPq&#65533;&#65533;f&#65533;&#65533;&#65533;s<&#65533;&#65533;&#65533;*cl&#65533;&#65533;&#1786;&#65533;nu+&#65533;MH&#65533;!&#65533;&#65533;"&#65533;&#65533;&#65533;&#65533;n&#65533;&#65533;
&#65533;&#1062;&#65533;&#65533;&#65533;&#65533;&#65533;2A&#65533;Y0&#65533;&#65533;-U^A&#65533;&#65533;&#65533;&#65533;.w&#65533;C[&#1314;O.&#65533;3&#65533;X&#65533;->C&#65533;&#65533;&#65533;&#65533;&#764;&#65533;*&#65533;&#65533;&#65533;#&#1540;&#65533;D"Q&#65533;&#65533;&#65533;&&#65533;&#65533;'B &#65533;&#65533;&#65533;&#65533;)\1[l&#1531;&#65533;YKq&#65533;G4b&#65533;l&#1684;/&#65533;&#65533;A&#65533;&#65533;&#65533;&#65533;1a6%b&#65533; &#65533;1u5&#65533;h>&#65533;Q&#65533;R&#65533;&#65533;&#65533;&#65533;&#65533;{"&#65533;J&#65533;&#65533;}&#65533;b&#65533; &#65533;&#65533;&#65533;V&#65533;&#65533;Q*L&#65533;THE&#65533;&#65533;L&#65533;.&#65533;79D&#65533;RJ&#65533;S!&#65533;&#65533;*6JN&#65533;:&#65533;t&#65533;&#65533;+7&#65533;&#65533;&#65533;4&&#65533;&#65533;$Eb&#65533;X&#65533;J&#65533;<&#65533;&#65533;=&#65533;A>&#65533; "&#65533;&#65533; &#65533;)X&#65533;&#65533;&#65533;Ew&#65533;Y&#65533;&#65533;&#65533;8&#65533;BHq&#65533;&#65533;,&#65533;G;J&#65533;&#65533;zQ&#65533;&#65533;4&#65533;,)&#65533;&#65533;PD"&#65533;&#65533;&#65533;&&#65533;`&#65533;2&#65533;8&#65533;&#65533; &#65533;A&#65533;&#65533;j&#65533;&#65533;&#65533;,&#963;&#65533;8!&#65533;4&#65533;AZh\&#65533;&#65533;J&#65533;&#65533;B:&#65533;V&#65533;J#&#1548;&#65533;&#65533;&#65533;d&#65533;&#65533;&#65533;&#706;&#65533;C[VW;&#65533;&#65533;{&#65533;&#11178;&#65533;,Yk{Y+&#65533;v?&#65533;&#65533;&#65533;]oK&#65533;&#65533;&#65533;&#65533;h:5&#65533;qD$mh&#65533;&#65533;S&#65533;1&#286;&#1366;&#65533;&#65533; vT&#65533;S=*&#65533;&#65533;&#65533;&#57572;;`&#65533;&#65533;&#65533;@&#65533;&#65533;T&#65533;$`B&#361;&#768; &#65533;&#65533;&#65533;&#65533;&#65533;n&#65533;&#403;&#65533;&#65533;u&#65533;D&#65533;&#65533;&#65533;&#65533;G?&#1196;B&#65533;D&#65533;&#65533;*@&#65533;&#65533;&#65533;TF&#65533;&#65533;I&#65533;`,&#65533;	&#65533;&#65533;&#65533;1&#65533;p&#65533;&&#65533;&#723;&#65533;~&#65533;1si&#65533;%(a&#65533;&#65533;&#65533;c&#1348;&#65533;jS7&#65533;&#942;&#65533;&#65533;&#65533;o9&#65533;&#65533;&#941;&#65533;A&#65533;g<&#1290;U&#65533;5&#65533;&#65533;&#967;&#65533;&#65533;&#65533;b&#65533;%&#65533;\&#65533;2&#65533;&#65533;&#65533;&#65533;&#65533;q&#65533;k&#65533;	&#65533;=&#65533;&#65533;&#65533; &#65533;8&#65533;d}?o&#65533;cn&#65533;\Lxb~&#65533;x[u&#65533;&#65533;
&#65533;&#65533;&#65533;&#65533;i&#65533;/&#65533;&#65533;b&#65533;&#65533;E.H&#65533;&#65533;&#65533;l!&#65533;{k&#65533;	&#65533;l%?bk_&#65533;&#65533;R&#65533;&#65533;&#65533;&#65533;)&#65533;&#65533;*fA^^8&#65533;x<.&#65533;&#1482;QL&#65533;/l&#65533;&#65533;"&#65533;&#65533;C &#65533;&#65533;vT~"&#65533;&#65533;i6u&#65533;#TD&#65533;1&#65533;E&#65533;&#65533;&#65533;m&#65533;&#65533;4-$O&#65533;c&#65533;&#65533;v&#65533;b=&#65533;Q&#65533;:D&#65533;&#65533;&#65533;&#65533;&#65533;.&#65533;-&#65533;"bE "&#65533;mJ&#65533;&#65533;J&#65533;D&#65533;&#65533;|&#65533;&#65533; &#65533;&#65533;a&#65533;&#65533;&#65533;&#65533;}iv$I)E&#65533;"&#65533;&#65533;P&#65533;&#65533;G&#65533;&#65533;I&#65533;p&#65533;&#65533;#&#65533;&#65533;K&#65533;Bhe&#65533;r&#65533;@&#65533;&#65533; `.PEu&#65533;O&#65533;fLzP0&#65533;V)(A&#65533;&#65533;&#65533;hU&#65533;K&#65533;bm%kV2%VRm&#65533;&#65533;H&#65533;&#65533;,&#65533;b-&#65533;  &#65533;P_@)&#65533; &#65533;d.
P7 2HF&#65533;4%&#65533;&E6&#65533;O_t+N&#65533;(&#65533;&#65533;&#1010;# 5E&#65533;}&#65533;.&#65533;&#65533;O&#65533;&#65533;Oa&#518;&#65533;l&#65533;&#391;&#65533;6%&#65533;&#65533;L	&#65533;&#65533;&#65533;"&#65533;P&#65533;d&#65533;&#65533;&#65533;}&#65533;&#65533;EH&#65533;&#65533;2%&#65533;&#65533;%&#65533;&#65533;)&#65533;&#65533;L&#65533;&#65533;&#65533;Bc&#65533;FX"5QPY"!Q &#65533;	q&#65533;`D/v&#65533;i &#1142;LQ&#65533;0Q&#65533;&#65533;5/s&#65533;&#65533;2`&#65533;j&#65533;%8e:Un &#65533;&#65533;&#65533;p&#65533;i&#65533;"a&#65533;&#65533;Q;&#65533;Q&#65533;e&#65533;&#65533;	&#65533;&#65533;91?la8&#65533;q&#65533;&#65533;&#65533;3&#65533;&#65533;7&#65533;&#65533;7&#65533;E&#65533;X&#65533;&#65533;t&#689;	&#65533;&#65533;c&#65533;Y&#65533;@z&#65533;&#65533;s&#65533;2;&#65533;&#65533;>w7&#65533;&#65533;t&#65533;
&#65533;cW&#65533;5XW&#65533;&#65533;&#65533;u&#65533;&#65533;&#65533;&#65533;&#65533;oej&#65533;<zG&#65533;&#65533;ur2&#65533;&#65533;&#65533;1[EQ=&#65533; >5D&#1201;&#65533;&#65533;&#65533;P&#65533; |&#65533;&#65533;Q&#65533;]&#65533;s	&#65533;@
&#65533;!&#65533;H&#65533;&#65533;G&#65533;&#65533;&#65533;&#65533;&#65533;=&#65533;1()&#65533;&#65533;?T&#65533;&#65533;&#65533;&#65533;&#65533;&#1102;F'9&#65533;`;&#65533;&#65533;F&#65533;&#65533;&&#65533;&#65533;+&#65533;&#65533;d&#65533;&#65533;$B#&#65533;&#65533;	&#65533;&#65533;
!y&#65533;&#65533;0&#65533;&#65533;&#65533;&#65533;&#65533;&#65533;&#65533;
&#65533;0	yq|&#65533;&#65533;X &#65533;DiC"~i"&#65533;&	&#65533;&#65533;Of'&#65533;4$&#65533;T'(D&#131;s&#65533;o&#65533;V&#65533;&#65533;&#65533;GWv&#65533;#&#65533;=&#65533;&#65533;Sg&#65533;&#65533;&#65533;:&#65533;&#65533;&#65533;M&#65533;&#65533;d	b&#65533;<&#65533;&	Bd&#65533;&#65533;&#65533;)d}&#65533;&#65533;Bl$&c&#65533;c&#65533;&#65533;|&#65533; &#65533;w&#65533;&#65533;)#&#65533;"$~&#65533;&#65533;E&#65533;Fh%&#65533;&#65533;&#65533;/Ov&#65533;Q`&#65533;&#65533;&#65533;&#65533;  &#65533;^ &#65533;v&#65533;&#65533;&#65533;._2'&#65533;BH&#65533;7R&#65533;&#65533;&#65533;eAh&#65533;&#65533;&#65533;	*lhE&#65533;&#65533;G&#65533;b&#65533;;&#65533;D&#65533;&#65533;h&#65533; &#65533; 0N )&#65533;ep&#65533;$M&#65533;8h`(k&#65533;D,IIq&#65533; &#65533;+&#65533;s&#65533;&#60811;&#65533;xH(V&#65533;K&#65533;&#65533;&#65533;2hn#U4sl&#65533;F&#65533;&#65533;	h&#65533;R&#65533;&#65533;D&#65533;E&#65533;b&#65533;B$&#65533;&#65533;&#65533;+&#65533;_{&#65533;+&#65533;&#65533;O&#65533;UA2&#65533;t3EnW&#65533;\0k&#65533;&#65533;&#65533;L&#65533;&Ov&#65533;`&#65533;n?&#65533;Oz1&#65533;["&#65533;QjS&#65533;3o&#65533;N6&#65533;T&#65533;(&#65533;yPq&#65533;l&#65533;B&#65533;d&#933;	&#65533;Pq&#65533;&#65533;{%&#65533;&#65533;39&#65533;8z&#65533;&#65533;*\&#65533;&#65533;\\a&#65533;&#65533;X&#65533;&#65533;&#65533;&#65533;pXvAY&#65533;@s5&#65533;X*tlcM&#65533;&#65533;&#65533;:&#65533;&#207;&#65533;&#65533;;&#65533;&#65533;6&#65533;=&#65533;&#65533;q&#65533;<&#65533;&#65533;&#65533;q&#65533;&#65533;`&#65533;&#65533;&#65533;>&#65533;`8&#65533;&#65533;&#65533;&#65533;I&#65533;&#65533;ujQ&#65533;&#65533;\&#65533;&#65533;Al&#65533;V&#65533;&#234;#&#65533;&#65533;?Q&#65533;CJ&#65533;&#65533;,&#65533;>&#65533;&#65533;&#65533;&#65533;'L4	0
&#65533;@89&#65533;&#65533;&#65533;a&#65533;&#1498;&#65533;5&#65533;&#65533;? &#65533;&#65533;(&#65533;\&#65533;0&#65533;&#65533;&#65533;	&#65533;&#65533;&#65533;&#65533;@	&#65533;Usg#a&#65533;eH&#65533;e&#65533;&#65533;(&#65533;
&#65533; &#65533;e&#65533;&#65533;&#65533;q^&#65533;\&#65533;&#65533;	gC}&#65533;w:&#65533;&#65533;&#65533;? &#65533;&#3087;&#65533;:&#65533;C A&#65533;&&#65533;M&#65533;XfI&#65533;&#65533;I&#65533;&#65533;#&#65533;"&#65533;&#65533;'&#65533;&#65533;w&#65533;+&#65533;Y0&#65533;&#65533;Rv&#65533;&#65533;&#65533;]V&#65533;&#65533;&#65533;X&#65533;&#65533;&#65533;) &#65533;@D&#65533;t"N&#384;=&#65533;&#65533;&#65533;&#65533;G&#65533;Te&#65533;&#1331;&#65533;|&#65533;9&,r"&#65533;I6&#65533;'e&#65533;&#65533;&#65533;&#65533;" &#65533;$+r:&#65533;Lv&#65533;+&#65533;&#65533;f|0e&#65533;2&#65533;&#65533;&#65533;&#65533;F&#65533;n&#65533;mDR&#65533;SH&#65533;I&#65533;&#65533;)&#65533;&#65533;E4&#65533;l&#65533;&#65533;PTn&#65533;&#65533;&#65533;MVF)ZtEyTI&#65533;D}P>&#65533;0 K`EPx&#65533;G&f&#65533;|&#759;	&#65533;L&#65533;DJ&#1672;&#65533;&#65533;K&#65533;&#65533;&#65533;&#65533;r&#65533;&#65533;0&#65533;&#65533;.~&#759;&#65533;&#65533;5&#65533;V%Y&#65533;J:&#65533;1&#65533;&#65533;1&#65533;Ro&#391;30&#65533;&#65533;&#65533;E&#1146; h&#178;Ei&#1594;.&#65533;&#65533;z&#65533;aB&#65533;&#65533;E&#65533;&#1291;\&#65533;&#65533;&#65533;m-&#65533;1&#65533;K'&#65533;k&#65533;v&#65533;B&#65533;&#65533;x&#65533;O&#65533;B(J#Te&#65533;[&#65533;4&#65533;&#65533;4;&#65533;&#65533;&#65533;9E&#65533;k&#65533;jpo[Z&#65533;N=&#65533;&#65533;"e&#65533;B&#65533;&#65533;&#65533;&#65533;&#65533;4&#65533;[&#65533;&#65533;&#65533;&#65533;&#65533;	&#65533;!&#65533;&#65533;&#65533;^^&#65533;h&#65533;Z&#65533;&#65533;ZIW1W&#65533;S=&#65533;&#65533;X&#65533;u&#65533;4G&#65533;&#65533;c6+Q{&#65533;&#65533;&#65533;e	tAY&#65533;&#65533;&#65533;&#65533;&#65533;&#65533;cs#
t&#65533;&#65533;<&#65533;cW&#65533;&#65533;Y&#65533;&#65533;&#65533;u&#65533;V:&#65533;v@&#65533;&#810;l&#65533;&#65533;&#65533;CK&#65533;&#305;&#65533;&#65533;&#65533;=J&#65533;C&#65533;&#65533;&#65533;!zj&#65533;X&#65533;1&#65533;A&#65533;Z8&#65533;1&#65533;&#65533;0{0&#65533;o@&#65533;|&#65533;&#65533;&#65533;	&#65533; &#65533;T&#1637;`&#65533;&#65533;{&#65533;py&#65533;q&#65533;&#65533;&#65533;&#65533;&#65533;&#65533;&#65533;0d&#65533;&#65533;
&#65533;P=~&#65533;&#65533;&#65533;&#65533;"&#65533;&#65533;&#65533;YT&#65533;&#65533;{|9&#65533;D&#65533;&#65533;MD &#65533;&#65533; &C&#65533;
&#65533;q&#65533; &#65533;&#65533;&#65533;A&#65533;&#65533;<&#65533;&#65533;	&#65533;q;&#65533;&#65533;|ty	b&#65533;	5&#65533;&#168;	k&#65533;&#65533; &#65533;&{$'VF&#65533;Wy&#65533;&#48219;&#65533;({2,&#65533;B&#65533;&#65533;&#65533;-&#65533;b&#65533;b&#65533;&#65533;D&#65533;I	i&#65533;, &#65533;&#65533; &#65533;H+&#65533;T&#65533;(z&#65533;&#65533;&e2&#65533;&#65533;&#65533;&#65533;(&#65533; &#65533;&#65533;_&#65533;&#65533;&$&#65533;&#65533;&#65533;&#65533;$6h&#65533;&#65533;&#65533;#/&%o&#65533;@&#65533;P.&#65533; @a #&#65533;,&#65533;&#739;&#65533;&#65533;#&#65533;&#65533;z&#65533;N&#65533;&#65533;{2&#1148;&#65533;$&#65533;E&#65533;k&#65533;&#65533;Q&#65533;Th&#65533;&#65533;{&#65533;dhHX(&#65533;`&#65533;&#65533;]&#65533;&#65533; &#65533;&#65533;&#65533;L&#65533;&#65533;&#65533;z&#65533;[&#65533;,Z(&#65533;&#1158;&#65533;Yb&#65533;1uO&#65533;-w&#65533;(3	q2&#65533;&#65533;&#65533;RT&#65533;J2&#65533;RMup;&#1379;C&#65533;&#65533;&#65533;3]&#14573;&#65533;&#65533;&#65533;1&#65533;!&#65533;6XpR&#65533;N{&#65533;-&#65533;&#65533;VpU&#65533;%&#65533;3&#65533;;&#65533;R&#65533;Z&#65533;3&#65533;;/&#65533;&#65533;&#27045;$A&#65533;&#65533;&#65533;n&#65533;&#65533;S &#65533;3`#6iPc d`jp&#65533;b&#65533;&#65533;&#65533;c]+dj&#65533;0&#65533;0&#65533;Q&#65533;&#65533;&#65533;&#65533;9&#65533;S&#65533;l&#65533;;&#65533;&#65533;'
h&#65533;w&#65533;&#65533;*&#65533;&#65533;&#65533;ArEsq;-&#1687;&#65533;&#65533;&#65533;&#65533;&#65533;1&#65533;v&#65533;&#65533;Y&#65533;&#65533;&#65533;&#65533;&#65533;=?&#65533;&#65533;&#65533;&#65533;&#65533;&#65533; 
&#65533;?L&#65533;vng&#65533;3&#65533;W@&#65533;=>&#65533;&#65533;&#65533;VZWC&#65533;&#65533;&#65533;&#65533;}&#65533;&#1521;&#1233;@$Mq&#65533;A&#65533;&#65533;&#65533;I&#65533;u&#65533;&#65533;&#306;@^&#65533; &#432;&#65533;;&#65533;&#65533;&#65533;E	&#65533;&#65533;nP^&#65533;c&#65533;@	&#65533;&#65533;&#65533;Lq&#65533;^&#65533;&#65533;W@$I&#65533;C&#65533;`&#65533;w&#65533;0&#65533;&#65533;a&#551;p&#65533;&#65533;&#65533;&#160;%&#65533;&#65533;&#65533;;&#65533;&#65533;	&#65533;&#65533;&#65533;D&#65533;_'$&#65533;&#65533;&#65533;z&#65533;?&#65533;&#65533;P&#65533;K&#65533;&#65533;&#65533;&#65533;&#65533;&#489;&#65533;&#65533;m\&#65533; 
&#65533;p&#65533;&#65533;&#65533;3&#65533;&#670;&#65533;Yk&#65533;	&#65533;&#65533;rq#&#65533;Pb&#65533;`2&#65533;&#65533;{*&#65533;)@b&#65533;)&#65533;I&#65533;&#65533;&#65533;%&G	&#65533;&#65533; &#65533;&#65533;C"&#65533;"B&#65533;#&#65533;l&#65533;&#65533;{&#65533;&#65533;&#65533;\dm&#65533;"&#65533;Gf&#65533;&#65533;&#65533;&#32020;&#65533;&&#65533;I&#65533;s&#65533;}&#65533;"-&#65533;&#65533;#x&#65533;\&#65533;&#65533;&#65533;P &#65533;J&#65533;,5/3&#439;&#65533;0&#65533;&#65533;#&#65533;KOW&#65533;&#65533;&#65533;&#65533;&#65533;d(dT/&#65533;k&#65533;,&#65533;2'&#65533;&#24834;&#65533;b&#65533;Dd{ <&#1080;&#65533;R 	p/ r&#65533;&#65533;&#65533;&#65533;b&#65533;rE&#65533;&#65533;&#65533;&#65533;lcP&#65533;&#65533;s&#65533;A&#65533;&#65533;+&#65533;&#65533;&#65533;2&#65533;&#65533;2&#65533;O &#65533;Us&#65533;&#65533;&#65533;&#65533;&&#65533;N&#65533;l6V&#65533;C&#65533;	&#65533;&#65533;&#65533;&#65533;&#65533;B&#65533;l&#65533;bn&#65533;&#65533;0&#65533;9&#65533;m&#65533;'&#65533;&#65533;&#65533;q&#65533;|m&#65533;6%40&#65533;&#65533;&#65533;M&#65533;&#65533;&#65533;&#65533;q5&#65533;n&#65533;&#65533;X`&#65533;] j@?&#65533;h&#65533;&#65533;o&#65533;#1&#65533;&#65533;&#65533;&#65533;1&#65533;D&#65533;&#65533;&#65533;;A&#65533;z&#65533;&#65533;f&#65533;t&#65533;&#65533;u&#65533;=&#65533;&#65533;V4W&#65533;&#65533;&#1759;p;&#65533;Sq&#65533;9&#65533;A&#65533;&#1392;&#65533; Z&#65533;
&#65533;&#65533;&#65533;>&#65533;&#65533;8&#65533;#<7o&#65533;&#65533;=&#65533;&#65533;J=Az&#65533;&#65533;!&#65533;ArDAp&#65533;=&#65533;E&#65533;&#65533;&#65533;&#65533;&#1457;]#&#65533;&#65533;&#65533;&#144;&#65533;&#65533;&#65533;&#65533;&#65533;&#65533;&#65533;&#65533;\&#65533;
t*)W&#65533;#&#65533;&#65533;&#65533;9&#65533;pw&#65533;^@Q&#65533;n@&#65533;&#65533;	&#65533;&#65533;&#65533;&#65533;&#65533;@@&#65533;?n&#65533;h9&#65533;&#65533;&#65533;&#65533;&#65533;&#65533;
&#65533;X&#65533;&#65533;s&#65533;2g&#65533;@G+K6&#65533;&#65533;P+!&#65533;&#65533;6&#65533;&#65533;	O&#65533;&#65533;&#65533;&#65533;<>&#65533;i&#65533;&#65533; &#65533;&#65533;A&#65533;&#65533;	&#65533;:!x&#65533;=&#65533;&#65533;X&#65533;&#65533;&#65533;CT.(i&#65533;"ve&#65533;&#65533;Iy&#65533;'y&#65533;"\&#65533;&#65533;&#65533;K&#65533;G&#65533; h&#65533;&#65533;}&#65533;&#65533; p^:&#65533;&&#65533;&#65533;&#949;i&#65533;&#65533;'&#65533;&#65533;&#914;&#65533;c+&#65533;S{dz&#65533;):dQ&#65533;&#65533;&#65533;"4( &#65533;&#65533;&#65533;&#1635;&#65533;&#65533;;t&#65533;&#65533;&#579;&#65533;&#65533;&2&(p`A&#65533; ]&#65533;&#65533;ayO&#65533;1&#461619;&#65533;%@|&#65533;&#65533;&#65533;)'&#65533;8<&#65533;&#1081;&#65533;N&#65533;9s&#65533;&#65533;&#65533;&#65533;g&#65533;&#65533;=&#65533;&#65533;d&#65533;'*&#65533;?&#65533;&#65533;:&#65533;&#65533;gL&#65533;|&#65533;d&#65533;&#65533;&#65533;&#65533;A&#65533;%B&#65533;&#65533;J&#65533;
0&#65533; &#65533;,p&#65533;z&#65533;u&#65533;&#65533;&#65533;j&#65533;*UOG:&#65533;=&#65533;&#809;C'&#65533;;x$&#65533;&#498;8n&#1452;iG#&#1183;@&#1241;&#65533;&#65533;i&#65533;C&#65533;&#65533;&#65533;:&#65533;&#65533;&#992;&#65533;5&&#65533;&#65533;3&#65533;&#65533;&#1558;&#65533;&#65533;yiO&#65533;q&#1976;q&#65533;fx&#65533;&#65533;{B&#65533;&#65533;&#65533;&#65533;I3&#65533;&#65533;&#65533;&#65533;&#65533;&#65533;?o<&#65533;&#65533;&#65533;&#65533;&#1612;g&#65533;F&#65533;&#65533;&#1877;&#65533;>&#65533;85&#65533;&#65533;&#65533;nC9P&#1913;&#1663;&#65533;&#65533;F&#65533;2&#65533; c&#65533;4&#65533;/3&#65533;pc&#65533;&#65533;&#65533;&#65533;)&#65533;6&#65533;X&#65533;I,&#1092;&#65533;N2&#1328;O:&#65533;K2&#65533;&#65533;K6&#65533;&#65533;QB&#65533;&#65533;QHq&#65533;&#65533;P:&#65533;&#1043;=&#65533;SLAE&#65533;TtdE&#65533;SR&#65533;&#1108;R^$e&#65533;PBeP<&#65533;CN6&#65533;0&#65533;E&#65533;&#65533;&#65533;L2&#65533;&#273;H.&#65533;&#65533;Q&#65533;h&#65533;0&#65533;LB&#65533;Q>&#65533;&#65533;ESTVV9&#65533;&#65533;RL&#65533;<YI&#65533;&#65533;%IA&#65533;:ytO#A&#65533;QL=	&#65533;N&#65533;e&#65533;Zl&#65533;tRIo&#65533;&#65533;]v&#65533;%&#65533;a&#65533;	&#65533;\t&#65533;&#65533;&#65533;[(&#65533;e&#65533;W&#65533;Tu&#65533;V&#65533;sTVq&#341;<{,IP>&#65533;$LF&#65533;&#272;=&#65533;&#65533;&#65533;
)&#65533;&#65533;MB1&#65533;Zb&#65533;&#65533;Jo&#65533;[&#65533;&#65533;eT[bi&#65533;Wb&#65533;&#65533;]&#65533;&#65533;&#65533;`|&#1605;&#65533;XP9&#65533;&#65533;+)&#65533;&#65533;x&#65533;&#65533;&#65533;&#65533;$u&#65533;D&#65533;J"idF&#65533;&#65533;D&#65533;H&#65533;I.&#37140;S\D&#65533;QRT&#65533;FTZ&#65533;&#65533;&#65533;[r&#65533;e&#65533;Ny&#65533;e&#65533;W&#65533;&#65533;&#65533;fWE&#65533;^7&#65533;Q&#65533;\&#65533;\r&#65533;%&#65533;&#1252;1J a&#65533;&#65533;&#65533;j&#65533;&#65533;@"&#65533;q&#271;&#65533;x&#65533;&#65533;&#65533;&#65533;+&#65533;z&#65533;+&#65533;@&#65533;Z&#273;FijF&#65533;&#1553;G&&#65533;dkw&#65533;&#65533;z&#65533;-1&#65533;&#65533;&#65533;.d&#65533;D!zm&#65533;&#65533;&&#65533;!&#65533;&#65533;2&#65533; ER&#65533;&#65533;Y[ &#65533;&#65533;6&#65533;&#65533;&#65533;&#65533;	/&#65533;&#65533;&#65533;&#65533;<&#65533;&#65533;&#65533;&#65533;&#98508;&^&#65533;`&#65533;&#65533;@&#65533;*&#65533;(&#65533;&#65533;&#65533;&#65533;]t&#65533;:b&#65533;&#65533;9&#65533;&#65533;m8&#65533;"*#&#65533;&#65533;-&#65533;&#65533;&#65533;2&#65533;%&#65533;&#65533;r&#65533;:&#65533;$&#65533;&#65533;&#65533;&#65533;#&#65533;&#65533;&#65533;#&#65533;?)&#65533;5&#65533;(&#65533;:&#65533;&#65533;d&#65533;"&#65533;&#65533;&#669;v&#65533;vK&#65533;>&#65533;J&#65533;&#65533;&#1559;&#65533;&#65533;&#65533;7&#65533;&#818;&#768;b&#65533;3&#65533;8#&#65533;&#65533;2k&#65533;&#65533;&#65533;&#65533;&#65533;s&#65533;~&#65533;&#65533;[L:&#65533;&#65533;&#601;N&#51491;&#65533;&#65533;&#65533;$3&#65533;S&#65533;s^&#1248;&#65533;8&#65533;u&#65533;YN&#65533;&#65533;&#65533;&#65533;&#65533;=p&#65533;L&#65533;vA&#65533;(F(&#23756;&#65533;c&#65533;&#65533;p8%&#65533;&#65533;&#65533;&#1408;&#65533;&#65533;&#65533;m&#65533;&#65533;&#65533;&#65533;&#65533;&#65533;&#65533;/}9&#65533;&#65533;S&#65533;&#65533;b&#65533; 2&#527;&#65533;&#65533;p&#275;7 &#65533;&#65533;&#65533;&#65533;&#1332;&#65533;q"%&#65533;"&8&#65533;&#65533;hjQ&#65533;&#65533;E&#65533;G;J&#65533;)&#65533;&#65533;FU&#65533;&#65533;a-:R&#65533;PF#0&#65533;	&#65533;4&#65533;&&#65533;	)&#65533;&#65533;&#65533;&#65533;&#65533;&#65533;&#65533;=&#65533;&#65533;&#65533;&#65533;q%&#65533;:&#65533;HB&#65533;&#65533;),$V&#65533;JODZ#+X&#65533;8&#65533;"&#65533;&#65533;(Zd(4&*j<&#65533;`&#65533;Y&#65533;&#65533;Z&#65533;&#65533;&#65533;/&#65533;!^&#65533;c&#65533; F.a&#65533;Y&#65533;&#65533;T&#65533;j&#65533;+^&#65533;
Zmkm&#65533;&#65533;&#65533;&#65533;'U&#65533;I4&#65533;&.&#65533;C&#65533;&#65533;_&#65533;&#65533;&#65533;p&#65533;M&#65533;"&#65533;&#65533;&#65533;,&V&#65533;\&#65533;&#65533;&#65533;&#65533;E/|&#65533;&#65533;l&#65533;Q&#65533;&#1669;&#65533;0&#65533;&#65533;\H*]&#65533; E'*6G(B&#65533;&#65533;hD%L&#65533;&#65533;#&#65533;h&#65533;&#65533;&#65533;#&#65533;6	E&#65533;0&#65533;(N1&#65533;T&#65533;
DBY!#&i&#65533;
c&#65533; .&#65533;	K[&#65533;b&#65533;&#65533;,&#65533;D&#65533;\&#65533;	Lj|&#65533;)]&#65533;"'U3f&#65533;8&#65533;Cj&#65533;&#1247;nE"| &#65533;&#65533;"&#65533;&#65533;&#65533;&#65533;.i&#65533;&#65533;&#65533;Ad&#65533;&#65533;$&#65533;&#65533;GDBk`&#65533;&#65533;#&#65533;&#65533;H<b9DA&#65533;&#65533;"&#65533;n&#65533;&#65533;&#65533;&#65533;
BA&#65533;-g&#65533; &#65533;Z&#1338;7&#65533;&#65533;o&#65533;&#65533;&#65533;^&#65533;V6&#65533;&#1205;ldP&#65533;&#65533;&#65533;&#65533;X&#65533;&#65533;!M&#65533;p&#65533;,&#65533; @&#65533;X&#65533;3&#65533;&|&#65533;&#65533;&#65533;&#65533;&#65533;t&#65533;&#65533;q&#65533;M3&#65533;&#25871;'&#65533;]T<8&#65533;&#65533;&#65533;&#65533;"|t&#65533;3<0e*T&#65533;W&#65533;W<p&#65533;H &#65533;&#65533;&#65533;`o&#65533;&#65533;E&#65533;:[&#65533;h}F2&#394;B&#65533;i&#65533;q&#65533;&#65533;&#65533;hHC&#1456;&#65533;&#65533;t&#65533;2&#65533;&#65533;&#65533;&#65533;&#65533;&#65533;D&#65533;&#65533;&#65533;>!&#65533;h~&#65533;D&#65533;L6&#65533;&#65533;wFX&#65533;&#65533;&#1569;2&#65533;M&#65533;h&#65533;&#65533;A&#65533;&#65533;<&#65533;&#65533; ok&#65533;&#65533;&#65533;P&#65533;&#65533;!&#898;$&#65533;?&#65533;&#65533;<&#65533;QC`H^&#65533;&#1830;&#65533;&#65533;aw&#65533;&#65533;w&#65533;&#65533;<oP&#65533;&#65533;&#65533;1&#65533;&#65533;&#65533;hX&#65533;|x&#65533;&#1272;&#65533;e`$2&#65533;!45)&#65533;&#65533;xR&#65533;&#65533;&#65533;&#65533;4&#65533;IEJ
&#65533;&#65533;&#65533;	Q&#65533;&#65533;M&#65533;&#65533;&#65533;&#65533;&#65533;"&#65533;)M&#65533;Hqd'&#65533;&#541;&#1540;&*&#65533;"$y&#65533;IO2)&#65533;t&#65533;%I&#1618;&#65533;&#548;';&#65533;&#65533;L&#65533;*NDz&#65533;'&#65533;gV&#65533;&#65533;&#65533;Lr&#65533;X&#65533;&#65533;g&#65533;&#65533;&#65533;U&#65533;$&#65533;&#65533;^&#65533;r&#65533;&#65533;&#65533;.=&#65533;]&#140773;&#65533;&#65533;,f&#65533;&#65533;W&#65533;Uxr&#65533;*&#65533;y
<&#65533;*N	3#&#65533;G&#65533;&#65533;D&#65533;&#65533;&#65533;a&#65533;Q&#65533;b&#140;T.|&#65533;\X&#65533;&#65533;&#65533;e:&#65533;&#1389;Z&#65533;&#1170;&#65533;g>&#65533;&#1610;T&#65533;3_&#65533;H&#65533;(&#65533;&#65533;O&#65533;&#65533;&#65533;&#65533;x&(!&#65533;	&#65533;nB&#65533;RBQ&#65533;^!Z&#65533;&#65533;&#65533;&T&#65533;>j)f&#65533;K&#65533;&#65533;:}Jc&#65533;&#65533;&#65533;.`&#65533;&#65533;bG&#65533;&#1226;&#65533;&#65533;GKTb&#65533;&#65533;H!kX&#65533;}&#65533;+&#65533;&#65533;\}&#11284;=&#65533;Ft&#65533;)&#65533;U&#65533;&#65533;3B.p&#65533;&#65533;*V&#65533;H &#65533;`&#65533;&#65533;&#65533;$ &#1096;}%!R=Z&#65533;Z&#65533;AbhxS&#65533;&#65533;r&#65533;A&#65533;p&#65533;c&#65533;b&#65533;D&#65533;&#65533;_&#65533;&#65533;r&#65533;&#65533;&#65533;U&#65533;pE\Py&#65533;8&#65533;&#1665;X&#65533;A p&#65533;4&#65533;G&#65533;&#65533;&#65533;&#65533;$1&#65533;}&#65533; &#65533;&#65533;6&#65533;A&#65533;&#65533;T;&#65533;&#65533;}9I&#65533;&#65533;U&#65533;&#65533;&#65533;&#65533;"Ga&#65533;&#65533;C&#65533;&#65533;&#65533;&#65533;&#65533;&#65533;&#1608;&#65533;&#65533;&#65533;4&#65533;0&#65533;,&#65533; &#65533;&#65533;@q&#65533;CW&#65533;R&#65533;&#65533;&#65533;+&#65533;&#65533;e&#65533; &#65533;&#65533;}&&#65533;&#65533;w&#65533;k&#65533;.1&#65533;&#65533;&#65533;&#65533;&#65533;L&#65533;&#65533;t'&#65533;&#65533;&#65533;&#65533;&#65533;I&#65533;&#65533;&#65533;X&#65533;C9&#65533;w&#65533;S&#65533;&#65533;&#65533;=!|G&#65533;\w&#65533;&#1767;&#65533;&#65533;&#65533;&#65533;&#65533;&#65533;8&#65533;&#65533;LP&#65533;&#65533;}&#65533;r&#65533;&#65533;MP&#65533;&#65533; "&#65533;&#65533;`&#65533;&#65533;&#767;&#65533;&#65533;&#65533;%&#65533;&#65533;&#65533;lf,*3&#65533;/&#65533;&#65533;9@MH&#65533;L&#65533;YK
@1&#65533;9
D&#65533;0&#169;FjEi&#65533;s&#65533;!&#65533;&#65533;"PX&#65533;&#65533;&#65533;&#65533;$&#65533;&#65533;j&#65533;6*&#65533;RH<&#65533;&#65533;&#65533;&#65533;:st&&#65533;i&#65533;45&#65533;,3&#65533;\VxY&#65533;&#65533;Z&#65533;c&#65533;&#65533;&#65533;]&#65533;a&#65533;%`a&#65533;q&#65533;&#65533;] s&#65533;ZP&#65533;U1&d&#65533;&#65533;VJ&#65533;&#65533;h&#65533;&#65533;!&#65533;&#65533;&#65533;&#65533;H-&#65533;&&#65533;2&#65533;G&#65533;&#65533;S`&#65533;t&#65533;&#65533;&#133;v"&#65533;v&#65533;7II&#65533;o&#65533;%{&#65533;%|&#65533;&#65533;&#65533;QN&#65533;&#65533;
&#65533;Dh&#65533;H&#65533;&#65533;N0%;A&#65533;&#132;&#65533;/&#65533;#&#65533;&#65533;YH7.T&&#65533;&#65533;@
,U`QyB`&#65533;&#65533;'$a&#65533;^b&#65533;'^&#65533;5Z &#65533;hC&#65533;@&#65533;I&#35496;a&#65533;B&#1049;&#65533;"&#65533;&#39086;&#65533;i&#65533;&#65533;z	&#65533;&#65533;&#65533;&#65533;&#65533;&#65533;&#65533;P&#65533;&#1097;&#65533;#&#65533;&#65533;&#65533;
&#65533;n&#65533;&#65533;B&#65533;&#65533;{G&#65533;&#65533;R&#65533;~as&#65533;&#65533;&#185;&#65533;h&#65533;AP&#65533;a+n&#65533;&#65533;3&#65533;&#65533;D&#65533;&#65533;&#65533;&#65533;&#65533;n&#65533;G~:&#65533;&#65533;&#65533;X:&#65533;pG&#65533;&#65533;9@&#537;&#65533;&#65533;9z$&#65533;&#65533;+&#65533;&#1034;&#65533;&#65533;.&#65533;&#65533;>&#65533;&#65533;/ &#65533;&#65533;(&#65533;H 	x&#65533;+&#65533;=&#65533;&#65533;&#65533;&#65533; &#65533;&#65533;=&#1409;&#65533;s&#65533;&#65533;&#65533;&#65533;&#65533;&#65533;8&#65533;0&#65533;
&#65533;x;&#1681;&#65533; &#65533;z&#65533;c&#65533;&#65533;&#65533;&#65533;X&#65533;&#621;&#18499;-&#65533;X&#65533;&#65533;j&#65533; &#1026;6&#65533;&#65533;8,&#65533;"&#65533;&#65533;(&#65533;&#65533;&#65533;	&#65533;&#65533;&#65533;&#65533;&#65533;&#65533;&#65533;!&#65533;&#65533;&#65533;&#65533;&#65533;&#65533;&#65533;&#65533;&#65533;&#3651;&#253;&#65533;(&#65533;/&#65533;t=&#65533;&#65533;&j&#65533;&#65533;x&#65533;&#65533;&#65533;&#65533;&#65533;&#65533;&#65533;
&#65533;&#65533;(&#65533;&#65533;&#65533;&#65533;&#65533;&#65533;9&#65533;&#65533;&#813;&#65533;&#65533;&#65533;&#65533;&#65533;&#65533;L&#65533;&#65533;L&#65533;L&#65533;K&#65533;a/&#65533;&#65533;&#65533;&#65533;/&#65533; &#65533;&#65533;`&#65533;&#65533;0&#65533;0&#65533;&#65533;Jb-&#65533;&#65533;`&#65533;?6@s&#65533;I&#65533;"4&#65533;13&#65533;&)&#65533;(q&#65533;/Z&#65533;&#65533;&#65533;&#65533;"&#65533;&#65533;&#65533;4R(&#65533;"A=&#65533;&#65533;)&#65533;9&#65533;&#1916;&#65533;2&#65533;#Y&#65533;4&#65533;&#65533;aQ9y&#65533;8*&#65533;&#29461;h&#65533;&#65533;hU&#65533;N&#65533;l&#65533;J&#65533;K25"&#65533;OQ&#1557;kR&#65533;J&#65533;O &#65533;&#65533;&#65533;Q&#65533;&#65533;nI7&#65533;&#65533;&#65533;^ &#65533;&#65533;&#65533;7]`P&#65533;`&#65533;&#65533;R&#65533;&#65533;[&#65533;O&#65533;$P:&#65533;\t&#65533;O&#65533;&#65533;&#65533;&#65533;$&#65533;v&#65533;B&#65533;&#65533;2&#65533;$$&#65533;&#65533;6&#65533;G&#65533;S0&#65533;Yy&#65533;W&#65533;
&#65533;G&#65533;M9[z&#65533;]&#65533;Cl&#65533;9Mp&#65533;E(&#65533;FA@:H&#65533;&#65533;M&#65533;)&#65533;&#65533;O`(&#65533;&#65533;&#65533;&#65533;V@&#65533;X&#65533;&#65533;dj&#65533;hr&#65533;&#65533;\UpZ&#65533;|kP&#65533;&#65533;&#65533; &#65533;4&#65533;b&#65533;&#65533;&#65533;E>&#65533;&#65533;&#65533;E8&#65533;&#65533;G&#65533;&#65533;&#65533;&#65533;	&#65533;&#65533;&#11828;&#65533;-&#65533;`&#65533;&#65533;&#65533;&#38468;,&#65533;&#65533;&#65533;E@&#65533;*+&#65533;8&#65533;&#65533;&#65533;&#65533;&#65533;Y&#43144;&#65533;8&#569;*:&#65533;{NUTQ&#345;&#65533;&#65533;&#65533;&#65533;&#452;&#65533;&#65533;&#65533;@&#65533;&#65533;+&#65533;K&#65533;&#65533;&#550;(&#65533;y'p&#65533;&#65533;&#65533;&#65533;&#65533;&#65533;&#65533;:&#65533;.<&#65533;&#65533;&#65533;&#65533;t=&#65533;8&#65533;*&#65533;&#65533;8=&#65533;,&#65533;Z&#65533;2&#1421;&#65533;h4&#1466;&#65533;&#65533;&#65533;Q&#65533;&#65533;I&#65533;&#65533;X&#65533;&#65533;z0&#65533;&#65533;>&#65533;&#65533;,&#65533;&#65533;P &#65533;&#65533;<x&#65533;&#65533;+`&#65533;<H&#65533;&#65533;&#65533;&#65533;4&#543;&#579;&#65533;c&#65533;&#65533;`&#65533;+&#65533;&#65533;&#65533; &#65533;&#65533;-&#65533;&#65533;&#65533;&#52232;&#355;&#701;&#65533;&#65533;l&#65533;&#65533;&#65533;K&#65533;&#65533;`&#65533;&#65533;X:&#65533;&#65533;B&#65533;&#65533;p/&#65533;&#65533;&#65533;&#65533; &#1992;0&#65533;L&#65533;&#65533;&#65533;&#65533;&#65533;&#65533;&#65533;&#65533;&#65533;u
&#65533;H&#65533;k&#65533;Z&#65533;&#65533;&#65533;&#65533;&#65533;&#65533;p&#65533;&#65533;&#1588;!{&#65533;>&#65533;j"&#65533;t9&#65533;;&#65533;&#65533;E&#65533;8x>&#65533;&#65533;	&#65533;&#1840;&#65533;p&#65533;4&#65533;?,)@>&#132;&#65533;12^&#594;&#65533;&#44425;&#1698;&#65533;&#65533;RJ&#65533;@&#65533;J&#65533;&#65533;J&#65533;&#65533;&#65533;&#65533;&#65533;	C&#65533;M&#65533;&#65533;&#65533;O4&#65533;#)3&#65533;5&#65533;&#65533;9&#65533;&#65533;[,$#&#65533;2/&#65533;&#65533;&#65533;EL&#65533;O;I&#65533;&#65533;mH&#65533;h&#65533;&#65533;&#65533;7}&#65533;P&#65533;#?&#65533;&#1776;]&#65533;N/*&#65533;<&#65533;Y8&#65533;]&#65533;7w&#65533;&&#65533;]&#65533;&#65533;^ H&#65533;BJ&#65533;Y&#65533;&#65533;.&#65533;P&#65533;$&#65533;&#65533;"&#65533;&#65533;&#65533;5%]&#65533;5&#65533;&#65533;&#65533;&#65533;&#65533;G &#65533;:(+8&#65533;(;G&#65533;&#65533;tn!&#65533;&#65533;|"D!&#1396; &#65533;_h]]&#65533;&#65533;X&#65533;#}&#65533;&#65533;"&&#65533;DM&#65533;&#65533;)&#65533;P&#65533;[&#65533;O&#65533;Q&#65533;&#65533;H9BVY&#65533;R q&#1232;9U&#65533;[&#1541;wjBV&#65533;^y&#65533;&#65533;&#65533; !&#65533;&#65533;u2NIhD&#65533;&#65533;&#65533;)F&#65533;y&#65533;&#65533;y.&#65533;u0&#65533;&#65533;&#65533;aFj\&#65533;&#586;&#65533;&#65533;&#65533;P&#65533;&#65533;&#65533;&#65533;&#65533;K&#65533;u&#65533;&#65533;`H&#65533;H&#65533;-*&#65533;&#604;&#1145;&#65533;A&#65533;&#65533;{&#65533;&#65533;&#65533;&#65533;&#65533;&#65533;J&#65533;&#65533;&#65533;&#1286;`&#65533;jU&#65533;&#65533;9&#65533;&#65533;+&#65533;\&#1211;z&#65533;&#65533;&#65533;&#65533;&#218;&#65533;;&#65533;0 p &#65533;,&#65533;&#65533; 8&#65533;4p<?&#65533;W&#65533;0Z&#65533;s&#65533;&#65533;&#65533;0&#65533;h&#65533;&#65533;3&#65533;{&#65533;E&#65533;:p&#65533;&#65533;V&#65533;x&#65533;?&#65533;T;&#65533;&#65533;&#65533;&#65533;H
&#65533;hZ&#65533;&#65533;&#65533;&#65533;&#65533;x).&#65533;,&#65533;xm>`bH&#1883;u,&#65533;<8&#65533;&#65533;9&#1689;h&#65533;&#65533;&#65533;&#65533;i-&#65533;0&#65533;b<<&#65533;>&#65533;&#65533;7&#65533;.:f&#65533;}"&#65533;3?&#65533;t&#65533;&#65533;`K&#65533;&#65533;Z3(&#65533;&#65533;&#65533;M&#65533;&#1085;&#65533;&#65533;&#65533;&#65533;&#65533;&#65533;&#65533;/&#65533;&#65533;&#65533;<K&#65533;A&#65533;&#65533;&#65533;&#65533;&#1419;f&#65533;3&#65533;&#65533;.j&#1456;&#65533;
L&#65533;h&#65533;&#65533;&#65533;
&#65533;&#65533;&#65533;&#65533;&#65533;&#65533;`;&#65533;3&#65533;&#65533;&#65533;b&#65533;Yd&#65533;&#65533;&#65533;&#65533;&#65533;[&#65533;&#65533;&#65533;&#65533;&#65533;k&#65533;;&#65533;6&#65533;$&#65533;&#65533;&#65533;[W#&#65533;2K&#65533;*&#65533;oS[&#65533;&#65533;?:R4a/&#65533;&#301;A&#898;>&#65533;&#65533;&#65533;"{E&#1650;
D&#65533;A#y&#65533;>&#65533;Pi&#65533;L&#65533;&#65533;&#65533;|&#65533;8&#65533;S 4 ` QO&#805;NA]&#65533;2&#65533;gQ&#65533;.&#65533;&#65533;oYP%&#65533;7%&#65533;&#65533;QG&#65533;&#65533;ZhUc7&#65533;&#65533;&#65533;F2&#65533;&#65533;&#65533;&#1163;&#1429;&#65533;&#65533;&#65533;E;H.h!0(&#65533;4&#65533;BxL&#65533;&#65533;:&#65533;2&#65533;&#65533;P&#65533;7\&#65533;I&#65533;B &#1893;&#65533;_&#65533;&#65533;Y&#65533;&#65533;~Z&#65533;:M_A&#65533;&#65533;'&#549;&#65533;%&#65533;&#65533;L&#65533;@5U&#65533;_O &#65533;)&#65533;&#65533;&#65533;&#65533;_c&#65533;pA&#65533;a&#65533;&#65533;&#65533;U3$&#65533;M FG@&#65533;&#65533;&#65533;&#42588;0&#65533;&#65533;&#65533;&#65533;&#65533;&#1802;&#65533; &#65533;&#590;&#65533;s&#65533;&#65533;&#65533;x&#65533;&#65533;H&#65533;t*&#65533;&#65533;&#65533;(*N:&#65533;&#619;&#65533;&#65533;+&#65533;&#65533;&#65533;&#65533;F&#65533;l&#65533;I&#65533;E(&#65533;Sb}&#65533;&#65533;&#65533;3,&#1798;+@&#65533;U&#65533;(&#1395;&#65533;S&#65533;&#1689;&#65533;&#65533;&#65533;vTn&#65533;&#65533;&#65533;8=&#65533;&#65533;2p&#65533;&#65533;&#65533;&#65533;&#65533; &#65533;&#65533;9&#65533;&#65533;=&#1545;&#65533;&#65533;&#65533;&#65533;b&#65533;F&#752;&#65533;Z&#65533;n&#65533;&#65533;	9X
&#65533;y&#65533;&#65533;L&#65533;&#65533;&#65533;,&#65533;&#65533;L&#65533;S
&#65533; &#65533;	&#65533;`&#65533;&#65533;`
&#65533;6&#65533;&#65533;&#65533;8&#65533;t&#65533;H&#65533;3&#65533;p I&#65533;9&#65533;&#65533;&#65533;&#65533;&#65533;&#65533;q&#65533;&#625;1&#65533;&#65533;&#65533;&#65533;&#65533;1V&#65533;Km&#30220;&#65533;9&#65533;&#205;&#65533;K&#65533;0&#65533;&#65533;&#65533;4&#65533; J&#1392;&#65533;&#65533;!*3&#65533;&#65533;&#65533;&#65533;&#65533;P&#65533;&#65533;;&#65533;=&#65533;&#65533;&#65533;&#65533;,&#65533;yZj
&#65533; &#65533;Y3#&#65533;&#65533;&#65533;&#65533;&#65533;&#1544;&#65533;&#65533;&#65533;&#65533;@&#65533;5&#65533;X&#65533;"pZ&#65533;&#65533;&#65533;0&#65533;K&#65533;&#65533;6&#65533;!&#65533;Q&#65533;j&#65533;&#65533;s&#65533;&#65533;X&#65533;&#65533;1M&#65533;&#65533;&#65533;`&#65533;&#65533;{&#5449;&#65533;&#65533;F&#65533;-&#9901;Y$M(&#65533;&#65533;&#65533;&#65533;3&#65533;3&#65533;&#65533;&#65533;jG&#65533;&#65533;n&#65533;1&#65533;j
&#65533;,13&#65533;&#65533;&#65533;#&#65533;#:
i&#65533;&#65533;!&#65533;\&#65533;&#65533;&#65533;E&#65533;$\Op&#65533;LZ&#65533;?I&#65533;&#65533;&#65533;uT?#.{&#65533;&#65533;10"Yi2d&#65533;s&#65533;&#65533;&L'&#933;w&#65533;&#1581;&#65533;&#1645;]h\&#597;&#65533;&#65533;22&#65533;&#65533;U&#65533;Z&#65533;Z&#65533;>&#65533;4&#65533;&#65533;)&#65533;+&#65533;1`;&#65533;E&#65533;@&#65533; %&#65533;I)w&#65533;&#65533;{&#65533;&#65533;q	&#65533;&#65533;5&#65533;fq&#65533;&#65533;&#65533;&#65533;&#65533;F&#65533;&#65533;&#65533;A&#65533;D&#65533;&#1427;?i&#65533;&#65533;&#65533;AW&#65533;&#1117;.&#65533;&#65533;S -&#65533;*3Q&#65533;&#65533;&#65533;Dm]&#65533;&#65533;O&#65533;V,&#65533;+L&#65533;TY&#65533;&#65533;&#65533;g&#65533;&#65533;	&#65533;&#65533;&#65533;&#65533;8&#65533;&#65533;X&#65533;<&#65533;&#65533;&#65533;U"6&#65533;&#65533;&#1550;&#65533;j&#65533;&#65533;&#65533;.&#65533;&#65533;&#65533;&#65533;*&#65533;&#65533;&#65533; v&#65533;&#65533;)&#65533;Z&#65533;&#65533;&#65533;&#65533;X&#65533;&#65533;&#65533;&#65533;&#410;&#65533;&#65533;P&#65533;&#65533;&#65533;&#65533;y:&#65533;&#65533;&#575;#&#65533;&#413;&#65533;TD&#65533;n&#65533;R&#65533;*b+~&#65533;&#1174;H&#65533;(&#65533;&#65533;&#65533; (	H&#65533;&#65533;R &#65533;&#65533;*`&#65533;&#65533;x&#65533;.
&#65533;R-&#65533;  &#65533;8&#65533;@&#65533;	@&#65533;&#65533;&#65533;&#65533;&#65533;&#65533;(f&#65533;L6(/&#65533;&#65533;&#1498;&#65533;&#65533;	&#65533;Y&#65533;&#65533;&#663;@a&#65533;`K&#65533;<>h&#65533;*&#65533;/&#65533;&#65533;x&#65533;&#65533;9F&#65533;HC qJ&#65533;&#65533;&#65533;;f&#65533;&#65533;	&#2047;;&#65533;LZ&#65533;e&#65533;<Mi<&#65533;&#65533;p6X&#65533;4&#65533;1bP&#65533;5&#65533;e&#65533;e&#65533;8g&#65533;rjf&#65533;/f&#65533;h&#65533;&#65533; a&#65533;&#65533;&#65533;:;&#65533;&#65533;~j
jg&#65533;;&#65533;&#65533;&#65533;&#65533;&#65533;&#65533;;&#944;0&#65533;&#65533;f4&#65533;~&#65533;re7&#65533;&#65533;(sf&#65533;&#65533;7n&#1720;&#65533;G:q&#65533;\&#65533;&#65533;&#65533;4i&#1052;)SG&#65533;k(&#65533;Q&#65533;&#26842;3c&#65533;0&#65533;&#65533;&#65533;S&#65533;&#65533;-3Y&#180;	&#65533;&#65533;L&#65533;hj&#65533;t&#65533;&#65533;&&#65533;<5Y&#65533;Di(&#65533;JF&#65533;NzI&#65533;NN&#65533;Xv*&#65533;&#65533;T&#65533;Tyn&#65533;&#65533;&#307;&#65533;S&#65533;&#65533;8&#65533;4Z&#65533;&&#65533;O&#65533;F}2+&#65533;&#65533;O&#65533;H&#65533;%&#65533;&#65533;U&#65533;&#65533;&#65533;P&#65533;&#65533;&#65533;&#2044;pC=&#65533;&#65533;5&#65533;)UwO&#65533;Ru
q*&#65533;&#65533;>&#65533;&#65533;e`&#65533;,9u2{j&#65533;&#65533;V&#65533;L&#65533;m&#65533;J&#65533;&#65533;[&#65533;l&#65533;&#65533;&#65533;&#65533;&#65533;&#1256;_&#206;m&#65533;&#65533;&#65533;&#65533;[&#65533;:&#65533;&#65533;qd&#65533;&#65533;&#65533;&#65533;E&#65533;&#65533;J&#65533;&#65533;&#65533;'&#65533;.[&#65533;&#65533;AGO&#65533;DKC&#65533;5&#65533;jVi^&#65533;z&#65533;&#65533;%l&#65533;&#65533;&#65533;&#65533;&#65533;E&#65533;s+U&#65533;:U&#65533;4i&#65533;|&#65533;+E&#65533;M&#65533;+&#65533;&#65533;o&#65533;&#65533;m&#65533;&#65533;&#65533;'&#65533;D&#65533;H"&#65533;02I&&#65533;`&#65533;&#65533;+&#65533;&#1874;0&#65533;&#65533;Lz&#65533;&#65533;.&#65533;&#65533;&#65533;
x&#65533;2
(,&#65533;&#1299;%&#65533;4&#65533;&#65533; }&#65533;&#65533;&#65533;"&#65533; }&#65533;Q&#65533;r&#65533;QG~&#65533;&#65533; R&#65533;&#65533;&#65533;&#65533;&#65533;${&#65533;q&#65533;&#65533;w&#65533;&#65533;&#65533;z&#65533;d&#65533;W*&#65533;&#65533; &#65533;8"IL&#65533;@&#136;"&#65533;<b&#65533;%&#65533;&#65533;&#65533;(&#65533;#&#65533;(&#65533;H!sB&#65533;&#65533;&#65533;B&#65533;&#65533;&#65533;&#65533;"&#65533;)'&#65533;vy&#65533;K&#65533;h&#65533;&#65533;&#65533;G2&#65533;h&#65533;C
&#65533;&#30597;R&#65533;&#65533;F&#65533;h&#65533;&#65533;&#481;q\&#65533;&#65533;P@&#65533;&#65533;DN&#65533;A&#65533;&#1601;&#65533;x&#65533;GA;>&#65533;&#1038;;&#1169;G~&#65533;1&#65533;p&#65533;&#65533;Em,&#65533;F&#65533;&#65533;B&#65533;&#65533;<&#65533;&#65533;FEf&#65533;qF&#65533;JK&#467;N&#65533;ev[&#503;v&#65533;1&#65533;&#65533;s&#273;&#65533;2&#65533;&#65533;G(p&#65533;&#65533;p&#65533;#&#65533;&#65533;&#65533;>&#65533;e&#65533;&#65533;&#65533;0&#65533;&#65533;!&#65533;&#65533;1k&#65533;&#65533;&#65533;A&#65533;N&#65533;q,Bq&#65533;;&#65533;&#65533;r&#257;&#52478;&#65533;&#65533;FIh|&#1286;B&#1410;&#65533;&#65533;v&#65533;&#65533;&#65533;A!&#65533;&#65533;&#65533;&#65533;&#65533;&#65533;i&#65533;&#65533;&#65533;5&#65533;n&#540;l&#65533;;j&#65533;&#65533;&#65533;&#65533;k&#65533;=&#65533;&#65533;&#65533;&#65533;&#65533;RK+&#65533;F&#65533;,&#65533;B#[4&#65533;$&#65533;\&#65533;&#65533;&#1382;&#65533;&#65533;@o&#65533;&#65533;&#65533;&#65533;i`[_&#65533;a&#65533;Dl&#65533;a&#65533;b&#65533;&#65533;&#65533;&#65533;1&#65533;&#65533;l&#65533;&#65533;&#65533;&#65533;i&#65533;&#65533;&#65533;&#65533;&#1911;&#65533;d|&#65533;EJ+&#65533;&#65533;%&#65533;&#1300;I&&#65533;De'&#65533;`"9&&#65533;p&#65533;%SI&#65533;$V&#65533;&#65533;#&#65533;H&#953;W&#65533;&#65533;5T$&#65533;&#65533;>&#65533;%&#65533;n&#65533;&&#65533;&#65533;&#65533;	q&#65533;dB&#65533;g&#65533;[&#65533;/&#65533;&#65533;n&#65533;&#65533;*&#65533;&#65533;&#65533;W&#65533;)&#65533;&#65533;&#65533;*&#65533;&#65533;5\K&#65533;&#65533;B&#65533;)&#65533;p&#65533;=&#65533;&#65533;&#65533;%J(&#65533;&#65533;
(&#147;"&#65533;&#65533;'&#65533;&#65533;g&#65533;&#65533;b&#65533;+&#65533;&#65533;"&#65533;-&#65533;&#65533;&#65533;-&#65533;&#65533;&#65533;j&#65533;&#65533;5&#65533;&#65533;E,DdV&#65533;&#65533;z&#65533;#&#65533;d&#567;&#65533;H}O9&#65533;c4Q	G(&#65533;&#65533;&#65533;&#65533;&#65533;+d&#65533;`0C&#65533;P&#65533;Gl&#65533;,%:+&#65533;W\|(&#65533; &#65533;y&#65533;&#65533;]&#65533;&#65533;&#65533;X&#65533;)<&#65533;	&#65533;T&#65533;&#65533;&#65533;&#65533;(6&#65533;&#65533;&#65533;&#65533;&#65533;&#65533;E,\Y$q&#65533;&#65533;&#65533;b,X&#1149;S&#65533;&#65533;&#65533;3N"
!A&#65533;I&#65533;&#65533;&#65533;(P&#65533;Y&#65533;B&#65533;&#65533;0|&#65533;&#65533;7&#65533;&#65533;&#36421;,&#1587;&#65533;&#65533;B}&#65533;&#65533;X2&#65533;&#65533;J@&#65533;E|&#65533;&#65533;&#65533;&#65533;0,P&#65533;a\&#65533;&#65533;Q&#65533;&#65533;&#65533;(G&#65533;QB&#65533;&#65533;&#65533;&#65533;KJ&#65533;JI&#65533;&#65533;&#65533;&#1287;D2&#65533;8D"qC&#65533;)&#65533;p#&#65533;D&#65533;!&#65533;8)dBXj&#65533;&#65533;&#65533; &#65533;D&#65533;A&#65533;&#65533;&#65533;&#65533;]~&#65533;F&#65533;Z&#65533;&#65533;%&#65533;=8&#65533;&#65533;&#65533;&#65533;3&#65533;J&#65533;&#65533;N&#65533;&#65533;&#1318;@E&#65533;Gy&#65533;~&#65533;C&#784;&#65533;\`&#65533;B@r&#65533;&#65533;&#65533;8DWl&#65533;&#65533;Bt&#65533;&#65533;mAD!&#65533;&#65533;&#65533;&#65533;&#65533;i="&#65533;B&#65533;&#65533;&#65533;&#65533;&#65533;&#65533;&#65533;;&#65533;&#65533;&#65533;&#65533;&&#65533;4&#65533;&#65533;Y&#65533;&#65533;&#65533;&A&#65533;w&#65533;&#65533;&#1584;4&#65533;e&#65533;g#&#65533;&#60423;A&#65533;9&#1024;&#65533;&#65533;  %0&#65533;
1&#65533;&#65533;A&#65533;u&#65533;P&#65533; &#65533;&#65533;&#65533;&#65533;&#65533;j&#65533;&#65533;&#65533;U&#65533;v&#65533;,&#65533;IDVF&#65533;&#65533;&#65533;&#65533;$&#65533;CCD&#65533;,&#65533;&#1293;!&#65533;&#65533;CS)&#65533;O&#65533;6&#1375;&#65533;B-&#65533;&#65533;94DVWZC&#1904;2&#65533;&#65533;lX+&#65533;@"&#65533;&#65533;~&#65533;lu&#65533;&#65533;&#65533;&#65533;P&#65533;&#65533;&#394;j\&#65533;>[&#65533;&#65533;U&#65533;#o&#65533;&#65533;b&#65533;%O&#65533;l&#65533;&#65533;&#65533;&#65533;F&#65533;0&#65533;1&#65533;A  &#65533;*&#65533;&#65533;@&#65533;&#65533;&#65533;LZH&#65533;&#65533;3p#QCj&#65533;&#65533;&#1310;A`X&#65533;p~XLt.&#65533;&#65533;&#65533;%8&#65533;[&#1730;&#65533;&#65533; %&&#65533;FD&#65533;&#65533;&#65533;&#65533;J&#65533;0A&#65533;&#65533;&#65533;*&#65533;&#65533;&#65533;&#65533; &#65533;	&#65533; &#65533;%&#65533;&#65533;&#65533;m2&#65533;&#65533;&#65533;&#65533;&#65533;&#65533;&#65533;&#19594;&#65533;07&#65533;&#65533;_&#65533;&#65533;Sh&#65533;+&#65533;&#65533;)J&#65533;&#65533;&#65533;$8&#65533;&#65533;onJ&#65533;&#65533;&#65533;&#65533;qyv&#65533;&#65533;d&#65533;&#1276;&C&#65533;&#65533;j8&#65533;&#65533;&#1634;&#65533;&#65533;+N&#65533;;&#65533;&#65533;{I&#65533;&#65533;&#726;&#65533;M&&#333;D"&#65533;&#65533;&#65533;.X!
PX&#65533;&#65533;&#65533;=&#65533;&#65533;oh\&#65533;Z&#65533;o&#65533;5$0&#1315;&#65533;R&#65533;b&#65533;&#65533;&#65533;|&#65533;&#65533;[&#65533;&#65533;&&#65533;&#65533;b&#65533;f"X&#65533;B&#65533;&#65533;raQ&#65533;+&#65533;b&#65533;)&#65533;'&#65533;"&#65533;Gd0&#65533;$Ru&&#65533;&#65533;N&#65533;&#9015;&#65533;&#65533;x&#65533;&#65533;]d&#65533;<&#65533;&#65533;&#65533;+&#65533;&#65533;&#65533;T&#65533;&#65533;Dj&#65533;]'&#65533;R\Gb&#65533;&#65533;&#65533;&#65533;%&#65533;&#65533;H&#65533;&#65533;&#65533;T&#65533;&#65533;&#65533;&#65533;&#65533;o&#65533;jJ&#65533;&#65533;5&#65533;&#65533;ON&#65533;h&#65533;&#65533;&#65533;&#65533;&#65533;&#65533;!&#65533;&#65533;8&#65533;&#65533;eR"&#65533;R&#65533;&#1830; t&#65533;&#65533;@B&#65533;&#1572;S&#65533;&#65533;&#65533;( }&#65533;&#65533;&#65533;u&#65533;&#65533;`&#65533;]&#65533;H&#65533;&#65533;&#1317;&#65533;M#)&#1564;r&#65533;&#65533;+&#65533; &#65533;@&#65533;&#65533;&#65533;r&#65533;&#65533;h&#65533;7&#65533;&#65533;mn&#65533;&#65533;4&#65533;&#65533;aH&#65533;&#437;&#65533;&#65533;,k\&#65533;@&#65533;7&#65533;&#65533;M#ix&#65533;&#65533;&#65533;-&#65533;&#65533;2&#65533;"-&#65533;&#65533;0&#65533;&#65533;:&#65533;A&#65533;&#65533;&#65533;b&#65533;&#65533;&#65533;_`&#65533;&#65533;&#65533;%=B&#65533;&#65533;.&#65533;17&#65533;&#65533;#n&#65533;&#65533;&#65533;&#65533;7&#65533;$&#65533;bE&#65533;=ON&#65533;&#65533;&#65533;M#&#65533;=(E0&#65533;6&#65533;/C&#572;y&#65533;,ww&#879;{&#65533;h&#65533;&#65533;}_&#65533;&#65533;h:&#65533;U&#65533;]&#65533;&#1068;%&#65533;&#65533;&#65533;&#65533;D&#65533;E&#65533;&#65533;&#65533;&#65533;Gx0&#1455;t&#65533;&#65533;d&#65533;&#65533;X,&#65533;&#65533;K&#65533;&#65533;&#65533;&#65533;]&#65533;H&#65533;&#65533;=&#65533;&#65533;&#65533;&#65533;&#65533; 	&#65533;hZ&#65533;&#65533;mphkY&#65533;&#65533;&#65533;&#65533;&#65533;&#65533;d&#65533;&#65533;%4&#65533;&#65533;PB&#65533;"M&#65533;;&#65533;d&#65533;qG&#65533;$X&#65533;&#65533;Q&#65533;wD$&#65533;&#65533;xL&#65533;&#65533;s&#65533;&#65533;!&#65533;IQsc&#65533;&#65533;&#65533;b	&#65533;E>s&#65533;G&#65533;2&#65533;&#65533;&#65533;&#65533;,&#65533;C &#65533;&#65533;
&#65533;|{)&#65533;(<&#65533;;&#65533;#&#65533;A&#65533;&#65533;_JT{&#65533;</~&#65533;K&#65533;2#&#65533;&#31298;?&#65533;k&#65533;&#65533;&#65533;&#65533;&#65533;&#65533;&#65533;&#65533; _C&#65533;W&#65533;>&#65533;&#287;&#65533;&#65533;&#65533;&#65533;&#65533;&#65533;}&#65533;e&#65533;&#65533;n&#65533;@&#65533;WxB&#65533;&#65533;)p&#65533;&#769; D&#65533;u&#65533;&#65533;&#65533;&#65533;&#65533;&#65533;&#65533;\&#65533;&#65533;y&#65533;&#65533;.&#65533;&#65533;,&#65533;B)&#65533;_&D&#65533;&#65533;&#65533;tu~&#65533;z-{X&#65533;a&#1798;mT (&#65533;D&#330;8&#65533;"&#65533; &#65533;&#65533;,	 &#65533;#T(&#65533;&#65533;&#65533;&#65533;Q/&#65533;&#65533;&#65533;&#65533;,T`&#65533;B&#65533;&#65533;&#65533;&#969;G&#65533;&#65533;&#65533;A&#65533;8&#1121;KZ&#65533;
&#65533;5I&#1121;&#65533;`a&#65533;Z]&#65533;Bd&#65533;B&#65533;&#65533;&#65533;&#65533;&#65533;[A&#65533;&#65533;&#65533;&#65533;G&#65533;U&#65533; M&#65533;&#65533;SF&#65533;E!&#65533;&#65533;&#65533;&#65533;&#65533;
&#65533;&#65533;&#65533;\&#65533;<S&#65533;9I&#65533;&#65533;&#65533;`&e&#65533;-&#65533;&#65533;Z&#65533;&#65533;H7}&#65533;B&#65533;&#65533;,&#65533;'&#65533;&#65533;hA&#65533; @@0&#65533;P&#65533;	 DI&#65533;Af&#65533;&#65533;h&#65533;&#65533;&#306;&#65533;U+&#65533;l&#65533;&#65533;&#65533;TA&#65533;V&#65533;&#65533;&#65533;H&#65533;H&#65533;UH&#65533;e&#65533;&#65533;&#1363;A&#65533;&#1804;D&#65533;&#65533;GHX&#65533;&#65533;_&#65533;&#65533;&#65533;&#65533;&#65533;&#65533; &#65533; &#65533;  &#65533;&#65533;&#65533;5&#65533;#L&#65533;&#65533;I!&#65533;&#65533;&#65533;&#65533;SHD&#65533;\j&#65533;&#65533;A&#65533;&#65533;&#65533;X&#65533;A&#65533;&#476;U&#65533;&#65533;k&#65533;&#65533;@&#54067;&#65533;&#65533;<%cW&#65533;b&#65533;t!naH&#1363;A(#>zMB&#65533;B&#65533;&#1394;&#65533;&#65533;^&#65533;S_a&#1905;&#65533;&#65533;!&#65533;&#65533;&#65533;&#65533;&#896;&#65533;A&#65533;&#65533;X-&#65533;i&#65533;&#65533;&#65533;&#65533;D&#65533;&#65533;&#65533;&#65533;,v&#65533;&#65533;&#1372;g&#65533;]h&#65533;&#65533;&#65533;&#65533;L&#1398;&#65533;U&#65533;&#65533;&#65533;&#65533;&#65533;&#65533;|l&#65533;&#65533;&#65533;A&#65533;q^Rpq&#65533;&#65533;7&#65533;T#&#65533;*&#65533;&#65533;#$&#65533;R~&#65533;#&#65533;PH&#65533;q1B# &#65533;Pv&#65533;ho^K\NPx&#65533;M&#1028;w&#65533;Z&#65533;T&#65533;&#65533;[&#1559;&#65533;&#65533;]&#65533;&#65533;E\&#65533;K&#65533;&#65533;&#65533;&#65533;VY^&#65533;Z&#65533;&#65533;Z&#65533;DF}&#65533;&#65533;z&#65533;Q&#65533;&#65533;Y&#65533;&#65533;&#65533;f$&#65533;f&#1285;,&#65533;B&#65533;l &#65533;&#65533;A&#65533;&#65533;&#65533;&#65533;|&#65533;D_&#65533;
&#663;&#65533;&#65533;N$&#65533; !&#1793;h&#65533;&#65533; A`A&#65533;A0&#65533;re&#65533;&#65533;&#65533;&#338;&#65533;&#1562;&#65533;&#1627;E,&#65533;`X&#65533;&#441;Ity&#65533;&&#65533;E}&#65533;Y&#65533;5&#65533;&#65533;&#65533;Y_&#65533;(p&#65533;%Le&#65533;R&#65533;&#65533;&#737;&#65533;&#65533; 0&#65533;&&#65533;&#65533;&#65533;.&#65533;&#65533;&#65533;&#65533;/&#65533;&#65533;&#65533;,&#65533;B)&#65533;&#65533;&#65533;<&#65533;&#65533;&#65533;&#65533;Y(&#65533;%&#65533;&#65533; &#65533;&#65533;F&#65533;&#1399;&#65533;&#762;&#65533;&#65533;@&#881;8&#65533;&#65533;&#65533;k	N&#65533;&#65533;0&#65533;&#65533;&#1672;&#65533;&#65533;&#65533;&#65533;f	&#65533;<%?6&#1020;&#65533;&#65533;&#65533;$&#1866;&#65533;\&#1300;&#65533;JC<&#65533;&#65533;m&#65533;>&#623;9&#65533;&#65533;&#65533;Z&#65533;&#65533;Z&#65533;\I&#65533;&#65533;}(&#65533;&#65533;&#65533;$&#609;8&#65533;D&#65533;(&#65533;t&#65533;$ 4 p&#65533;8TVt&#65533;DpXA&#65533;&#65533;0JDF&#65533;I&#65533;&#65533;f&#65533;]&#65533;i&#65533;~&#65533;&#65533;Q&#65533;&#65533;&#65533;/&#65533;'&#65533;&#1420;&#65533;&#65533;&#65533;0&#65533;\&#65533;&#65533;8&#65533;&#65533;8A
0@&#293;Jl&#65533;&#65533;A &#65533;IU"e&#65533;&#65533;	!&#65533;&#65533;&#65533;5&#65533;$K&#65533;t&#65533;&#65533;&#65533;&#65533;&#65533;&#65533;&#65533;&#65533;\&#65533;8)&#65533;aM&#65533;d&#596;&#65533; &#65533;(V&#65533;&#65533;&#65533;]	T5j&#65533;&#65533;~FK&#65533;&#65533;&#1372;&#825;p&#1903;&#65533;L&#65533;(&#65533;&#65533;&#1941;<&#65533;'&#65533;DihUi&#65533;&#65533;\&#65533;&#65533;j&#65533;h&#65533;`&#65533;&#65533;&#65533;&#65533; h&#65533;&#1257;&#65533;&#65533;O&#65533;&#65533;&#65533;i&#65533;qy&#65533;&#65533;&#65533;rPV&#65533;7&#65533;e`#,&#130;,B#&#65533;(ENEe&#65533;y&#65533;R&#65533;G&#65533;&#65533;E&#65533;q&#65533;L&#65533;&#65533;Q&#65533;d&#65533;&#65533;&#65533;&#65533;&#65533;&#65533;&#65533;&#65533;B*&#65533;G&#65533;&#65533;&#65533;&#65533;&#65533;&#65533;&#65533;&#65533;Y&#65533;&#65533;&#65533;&#65533;&#65533;&#65533;&#65533;z&#65533;&#65533;z&#65533;I&#65533;&#65533;&#65533;)&#65533;&#447;&#65533;&#65533;&#65533;O,&#65533;&#65533;,&#65533;j&#65533;G&#65533;@&#65533;c&#65533;&#65533;,$&#65533;&#65533;&#65533;&#65533;&#65533;&#65533;e&#65533;&#65533;HPm&#65533;&#65533;&#65533;&#65533;!&#65533;g&&#65533;&#65533;&#65533;&#65533;&#65533;P&#65533;T^'@&#65533;&#65533;&#65533;&#1359;&#65533;Qk&#770;+|(h&#65533;$&#65533;0&#65533;}LB%pB&#65533;&#65533;&#65533;&#65533;d&#65533;&#65533;,&#65533;(&#65533;&#65533;)&#65533;&#65533;&#65533;&#65533;&#65533;rF&#65533;"B&#65533;&#65533;&#65533;&#65533;|6!P&#65533;(&#65533;&#65533;&#65533;&#65533;O/&#65533; /&#65533;&#65533;0&#65533;-&#65533;y&#65533;&#65533;:&#65533;&#65533;B&#65533;p%,&#65533;{6&#65533;&#65533;vm&#65533;qZ_&#65533;&#65533;&#65533;&#65533;1
.&#65533;	&#65533;E#&#872;c&#2000;j&#65533;$jM&#65533;[&#333;ly&#65533;&#65533;D&#65533;2*&#65533;G&#65533;&#65533;>q&#65533;B&#65533;!1&#688;$&#65533;&#65533;&#65533;&#65533;&#65533;&#65533;&#65533;&#65533;&#65533;>&#65533;&#65533;&#65533;&#65533;#
&#65533;\T&#65533;V&#65533;3}&#65533;&#65533;&#65533;&#65533;A&#65533;@	T&#65533;: L&#65533;	&#65533;&#65533; )hA<&#65533;x&#65533;sl&#65533;t&#65533;&#65533;&#65533;&#65533;&#65533;bfN;
&#65533;=*D&#65533;g9F&#65533;M&#65533;"1&#65533;&#65533;9cG&#65533;&#65533;&#65533;j&#65533;&#752;U&#65533;j$&#65533;|A&#65533;@&#65533;&#701;&#65533; @&#65533;0A$&#65533;"&#65533;&#65533;J&#65533;%&#65533;Om&#65533;D2z&#65533;D&#65533;ATDDQ@&#65533;&#65533;>m&#65533;&#65533;&#65533;&#65533;,0G&#65533;bAd&#65533;1"?&#65533;M&#65533;&#65533;x&#65533;&#756;&#65533;Btj&#65533;&#65533;&#65533;&#65533;<D&#1553;\Q&#65533;&#65533;&#1273;&#65533;>&#65533;'&#65533;d&#65533;&#65533;L&#65533;&#65533;&#807;^p<2$FdC&#65533;C.&#65533;`&#65533;&#65533;<&#65533;$&#65533;&#804;E&#65533;&#65533;&#65533;&#65533;&#65533;XD>&#65533;&#65533;M&#65533;?&#1356;j1q&#65533;&#65533;0]BT&#65533;f#D&#65533;&#65533;&#65533;k&#65533; 
&#65533;&#65533;IR&#65533;&#65533;|&#65533;&#65533;&#65533;&#65533;qS>B&#65533;&#65533;)&#65533;&#65533;&#65533;%P&#65533;d&#65533;&#65533;&#65533;|P&#65533;LXN&#65533;&#65533;%@&#519;=v&#65533;&#65533;Zz&#65533;`]t&#65533;x1&#65533;&#65533;&#65533;N'`&#65533;&#65533;~f&#65533;&#65533;y&#65533;E&#65533;&#65533;B&#65533;h&#65533;&#65533;8b&#65533;)&#65533;h&#65533;&#1557;&#65533;.&#65533;&#130;a&#65533;+_-`&#65533;B&#65533;&#1330;&#65533;&#65533;]fx&#65533;&#65533;h&#65533;NT&#65533;t&#65533;Qv	g&#65533;&#65533;TA8AA&#65533;x&#65533;&#65533;"8&#65533;~B&#65533; &#65533;&#65533;+&#65533;&#65533;&#65533;'\&#65533;#S0-&#65533;p&#65533;%x&#65533;Z&#65533;}&#65533;n&#1132;&#65533;&#65533;&#65533;xY&#65533;#&#65533;&#65533;&#65533;$&#65533;&#65533;&#65533;&#65533;&#65533;A,&#65533;u&#65533;&#65533;&#65533;P+&#28805;&#65533;-&#65533;Bu&#65533;'&#65533;W&#65533;Wa&#65533;B(d$ H&#65533;'&#65533;K&#65533;j&#65533;\&#65533;&#65533;((&#65533;")F&#65533;&#65533;U]&#65533;tn&#65533;&#65533;&#65533;&#65533;(&#65533;&#65533;!&#65533; &#65533;Aa&#65533;Q&#65533;&#65533;&#65533;&#65533;-&#65533;.&#65533;R&#65533;&#65533;`&#65533;a&#65533;&#65533;&#65533;}&#65533;&#65533;&#65533;&#65533;&#65533;0"&#65533;&#65533;&#65533;"&#65533;&#65533;_}&#65533;&#65533;X&#65533;$-I&#65533;&#65533;&#65533;E&#65533;K&#65533;&#65533;4&#65533;t&#65533;&#65533;/L\X&#65533;g}T&#65533;pAt&#65533;L&#65533;1K&#65533;&#65533;&#65533;&#65533;&#65533;&#34182;&#65533;&#65533;&#65533;&#32176;&#65533;&#65533;&#65533;&#65533;~&#65533;M^OR)&#65533;8A&#65533;&#1276;.&#65533;&#65533;&#65533;^&#65533;`&#65533;x P&#65533;&#65533;.&#65533;&#65533; x&#65533;&#65533;&#65533;2&#65533;$&#65533;%0&#65533;!P&#65533;&#65533;&#65533;`&#65533;&#65533;4&#65533;cY*&#996;&#65533;@&#65533;!He&#65533;&#65533;$&#293;6&#65533;&&#300;@&#65533;~&#65533;3&#65533;nT&#65533;L&#65533;&#65533;}Z&#65533;:	X&#65533;&#65533;
.&#65533;&#65533;U&#65533;H&#65533;&#65533;	&#65533;&#65533;&&#65533; &#65533;&#65533;&#65533;&#65533;&#65533;Jm&#65533;K&#65533;&#65533;l&#987;He&#65533;Ac&#65533;e.&#65533;&#65533;W6&#65533;d&#65533;>r&#65533;1F&#65533;q'&#65533;&#65533;7i&#65533;Ba&#65533;=	#<&#65533;/E&#65533;9/&#65533;"&#65533;&#65533;*=B&#65533;8+&#65533;I"&#65533;&#65533;(&#130; &#65533;)&#65533;"<&#65533;&#65533;x&#65533;Ne%Qd&#65533;&#65533;&#65533;&#65533;X&#65533;^&#65533;`&#65533;`&#65533;&#65533;l&#65533;&#65533;&#65533;f[&#65533;&#65533;&#65533;@-&#65533;e&#65533;#&#65533;&#65533;&#65533;&#65533;&#65533;f&#65533;^&#65533;hrd&#65533;&#65533;S\3&#65533;J-&#65533;J&#65533;&#65533;Z&#65533;&#65533;&#65533;&#65533;&#65533;&#65533;~O&#65533;&#65533;O,&#65533;k&#65533;&#65533;&#65533;&#65533;3y-O&#65533;&#65533;O&#65533;a&#65533;&#65533;&#259;xEZ&#65533;u	EPd&#65533;&#65533; &#65533;R$( &#769;d&#65533;(&#65533;@&#65533;<&#65533;&#1025; &#65533;!8BoQN&#65533;% *&#65533;&#65533;TH&#65533;&#65533;B&#65533;&#65533;'X&#65533;#&#65533;P3%&#65533;g&#65533;BV&#65533;1&#65533;&#65533;DpzX'&#65533;D$0&#65533;&#65533;&#65533;&#65533;6&#65533;&#65533;&#65533;&#65533;A"Xg&#65533;=&#65533;&#65533;&#65533;&#65533;,&#65533;B(&#65533;&#65533;J&#65533;(&#65533;P}&#65533;x'&#65533;"&#65533;&#65533;&#65533;&#65533;&#65533;R&#65533;d&#65533;&#65533;<L
q&#65533;&#65533;c>%&#65533;&#65533;F&#65533;&#65533;&#65533;
&#65533;&#1794;&#65533;:$&#65533;XK&#65533;&#65533;&#65533;&#65533;U&#65533;&#65533;A&#65533;&#65533;&#65533;&#65533;&#65533;A&#65533;&#660;&#65533;A&#65533;&#65533;&#65533;-&#65533;Z &#65533;&#65533;%I&#65533;"a&#65533;&#65533;S&#65533;&#65533;&#65533;&#65533;&#752; &#65533;&#65533;&#65533;&#65533;&#65533;&#65533;f&#65533;bB&#65533;&#1802;&#65533;&#65533;AA	< &#65533;&#65533;< 
d|&#65533;xA&#65533;&#65533;&#65533;RU&#65533;P&#65533;&#65533;&#65533;ji]V&#65533;@&#65533;&#65533;V&#65533;3d&#65533;&#65533;Fk&#65533;&#65533;V/DQ&#65533;J&#65533;&#65533;D&#65533;&#65533;&#65533;e&#65533;&#65533;#&#65533;n&#65533;&#65533;E&#65533;&#65533;&#65533; &#65533;&#65533;  &#65533;,&#65533;&#65533;@A&#65533;&#65533;)U&#65533;s9B"&#65533;l&#65533;`;D&#65533;Z]&#65533;q&#65533;	&#65533;&#65533;&#495;.X&#65533;&#65533;j&#65533;G>U&#65533;<!&#65533;&#65533;&#65533;Za&#65533;p&#65533;&#65533;&#571;P&#65533;&#65533;'&#65533;&#65533;&#65533;&#65533;p&#65533;o&#65533;W&#65533;&#65533;&#65533;X&#65533;&#65533;&#65533;SK&#65533;&#65533;&#65533;&#65533;j&#65533;[&#65533;&#65533;cI0C&#65533;&#65533;'&#65533;D&#65533;;&#65533;&#65533;y&#65533;&#65533;&#65533;&#65533;&#65533;&#65533;k&#65533;L&#65533;&#;&#65533;emFl<&#65533;n|&#65533;&#65533;|H_&#65533;&#65533;&#65533;&#65533;D&#65533;A&#65533;&#65533;&#65533;&#65533;&#819;&#65533;|Q&#65533;,8"&#1073;*5eR:&#65533;&#65533;'&#65533;" *]J*8{f$&#65533;&#65533;P&#65533;&#471;%%&#65533;v^mP&#65533;K8&#65533;&#65533;2f&#65533;%K&#65533;F&#65533;}&#65533;&#65533;&#65533;8$S[&#65533;Pxe&#65533;%&#65533;&#65533;&#22821;~Qe<&#65533;[&#65533;&#65533;!&#65533;&#65533;|&#65533;\&#65533;&#65533;h\&#65533;,&#65533;&#65533;&#65533;*&#1809;&#65533;t2\"g&#65533;p? &#65533;&N&#65533;8$&#65533;&#65533;&#65533;I&#65533;(Iz&#65533;&#529;&#65533;F&#65533;!Z&#65533;hR&#65533;I&#65533;&#65533;3&#65533;&#65533;&#65533;(P&#65533;\&#65533;2&#65533;&#65533;&#65533;9w1&#65533;&#65533;&#65533;&#65533;&#65533;&#65533;D&#65533;j%&#65533;&#65533;-&#65533;:i&#65533;JjS%G&#65533;
=&#65533;h&&#65533;&#65533;B&#65533;bu*&#65533;%H&#65533;&#65533;&#65533;$i&#1189;M&#65533;F&#65533;&#65533;&#65533;&#65533;&#65533;&#65533;&#65533;&#65533;&&#65533;5l&#1724;&#65533;&#461;[9s&#65533;&#65533;&#65533;&#65533;(&#65533;&#65533;Q&#65533;T&#65533;r%&#65533;V-Z&#65533;b&#65533;"&#65533;&#65533;R&#65533;K=q%&#65533;&#65533;T)&#610;Z&#65533;&#65533;&#65533;&#1057;E&#65533;E&#65533;&#65533;(&#65533;@&#65533;&#65533;&#1635;':r&#65533;&#65533;&#65533;&#65533;&#65533;57p&#65533;&#65533;i&#1222;&#65533;3f&#940;&#65533;&#65533;G&#65533;:s&#65533;&#261;&#65533;&#65533;v\9u&#65533;&#65533;C&#65533;M&#65533;9u&#65533;&#65533;&#65533;s&#65533;&#65533;4j&#65533;&#225;cG&#65533;A&#65533;E&#65533;&#65533;#&#65533;"E&#65533;"4P&#65533;&#65533;&#65533;&#65533;_&#65533;v&#65533;6n&#65533;&#65533;&#65533;&#65533;&#65533;&#65533;&#65533;&#65533;;&#65533;&#1539;?H&#65533;&#65533;&#65533;4<&#65533;K-&#65533;=&#65533;&#65533;;&#65533;;&#65533;&#65533;? $&#65533;AD&#65533;&#65533;&#65533;&#65533;&#65533;&#65533;&#65533;+x&#65533; &#65533;X&#65533;&#65533;B&#65533;3&#65533;&#65533;.&#65533; &#65533;&#65533;&#65533;&#65533;&#65533;6&#65533;{&#65533;;&#65533;&#65533;0&#65533;&#65533;"&#65533;&#65533;0&#65533;X&#65533;:(&#65533;&#65533;&#65533;8&#65533;CJ&#65533;&#65533;r&#65533;&#65533;,_c&#910;.&#65533;&#65533;&#206;9&#65533;xm&#65533;9&#65533;&#65533;&#1166;8r+C&#65533;2&#65533; &#203;1d$2&#65533;&#65533;&#65533;s.<&#65533;&#65533;6&#65533; p&#65533;
( &#65533;&#65533;&#65533;?B&#65533;&#65533;&#65533;H"Z&#65533;>&#65533;l&#65533;4&#65533;p&#65533;5&#1952;&#65533;9'&#65533;&#65533;.6&#65533;P&#13076;lS#&#65533;4&#65533;Pc4&#65533;,&#1164;5&#65533;&#1745;G&#65533;"&#65533;&#207;&#65533; 3K-mkKJ)&#65533;&#65533;&#65533;0&#65533;{c<&#65533;{&#65533;&#65533;8&#65533;.T&#65533;4&#65533;r&#65533;Wa&#65533;&#65533;n&#65533;2#&#65533;&#65533;s&#65533;[C&#65533;&#1332;&#65533;&#65533;+&#65533;h&#65533;=u&#65533;2&#65533;`&#65533;;+M&#65533;&#65533;&#65533;Hc&#65533;y&#717;&#65533;M{+w&#65533;&#65533;&#65533;&#65533;&#65533;0&#65533;#&#65533;k&#65533;&#65533;&#65533;&#65533;&#65533;d&#65533;puc5&#65533;.qD&#65533;&#65533;&#65533;J&#65533;B)&#65533;D	&#65533;Ca&#65533;&#65533;Y^D&#65533;&#65533;YV&#65533;D&#65533;+
&#65533;Q&#65533;eG &#65533;&#65533;G"ah&#65533;&#65533;!&#65533;T"&#65533;&#65533;DRI0&#65533;&#65533;L4&#1636;O:&#65533;&#65533;hH&#65533;$&#65533;OB&#65533;)P:	&#65533;TN&#65533;k&#65533;V&#65533;^&#65533;&#65533;UL!EP&#65533;&#65533;nN&#65533;&#65533;&#65533;&#65533;&#65533;DeQ&#65533;&#65533;[&&#65533;D&#65533;&#65533;pQ>&#65533;[&#65533;&#726;&#65533;&#65533;YQ%&#65533;&#65533;UA&#65533;&#65533;&#65533;_&#65533;&#65533;W\i&#65533;SN)e&#65533;RR1&#65533;&#65533;RL9%UT&#65533;&#65533;&#65533;=&#65533;&#65533;K4&#65533;d&#65533;&#65533;8&#65533;G&#65533;&#65533;&#65533;K&#65533;~&#65533;&#65533;*Q&#65533;D&#65533;&#65533;&#65533;.&#65533;&#65533;&#65533;(&#65533;#_[&#65533;&#65533;&#65533;A&#65533;$&#1719;B&#341;Xh&#65533;&#65533;Z`Y&#65533;O,&#65533;&#65533;"CY#&#65533;>!%&#65533;Q&#65533;GI&#65533;d&#65533;&#65533;&#65533;;&#65533;&#65533;$ID~&#65533;&#65533;&#65533;&#65533;&#65533;&#65533;eT&#65533;]&#65533;&#1031;C@&#65533;&#65533;x_X&#65533;&#65533;U&#65533;b&#65533;&#65533;D&#65533;*!&#65533;&#65533;9&2&#65533;&#65533;&#65533;)F&#65533;MX&#65533;!&#65533;&#65533;B&#65533;&&#65533;Q&#65533;c&#65533;D &#65533; &#65533;<&#65533;&#65533;Y&#65533;&#65533;&#65533;T&#65533;&#65533;&#65533;Iz8P}&#65533;&#65533;#v&#65533;J&#1257;N&#65533;&#65533;&#65533;tk:_&#65533;a&#65533;&#65533;&#65533;;&#65533;A&#65533;&#65533;&#65533;!&#65533;&#65533;&#65533;&#65533;3&#65533;&#65533;>&#65533;&#65533;t&#65533;Cn&#65533;P&#65533;&#65533;&#65533;&#65533;&#65533;*':u&#65533;&#65533;&#65533;G>&#65533;&#65533;:7&#65533;&#65533;(d!"HC&#65533;&#65533;f&#65533;&#1180;&X&#65533;A&#65533;&#65533;&#65533; &#65533;&#65533;&#65533; /M&#65533;&#65533;:&#65533;&#960;&#65533;e&#65533;
GnP&#65533;&#65533;&#65533;&#65533;&#65533;1&#65533;&#65533;agP[&#65533;&#518;u&#65533;&#65533;6&#65533;BC&#1666;D&#65533;	Tt`N}&#65533;3&#65533;b&#65533;A&#65533;&#65533;B&#65533;&#65533;vy2&#65533;a&#65533;&#65533;&#65533;&#65533;&#65533;&#65533;,&#1350;Yv&#65533;&#65533;&#65533;&#65533;&#65533;&#65533;3h0&#65533;&#65533; &#65533;&#65533;&#65533; C<&#65533;&#65533;A&#65533; &#65533; M&#65533;K`&#65533;^&#65533;&#65533;U&#65533;&#65533;&#65533;]i&#65533;&#65533;m&#65533;0&#65533;-l&#1116;&#65533;&#65533;d&#65533;\&#65533;&#65533;;&#65533;qIe&#65533;&#65533;&#65533;Vlq&#65533;F7&#1690;*&#65533;&#65533;aFcHm&#65533;I&#65533;&#13065;&#65533;&#65533;rf+&#65533;&#65533;2&#65533;!&#65533;&#65533;lUZ&#65533;&#65533;/X&#65533;&#648;&#65533;&#65533;&#65533;P9&#65533;!&#217;&#65533;&#65533;&#65533;&#65533;2x
&#65533;<&#65533;&#65533;mNu&#65533;&#65533;So(&#65533;&#65533;*5&#293;&#65533;&#65533;J&#65533;&#65533;U&#65533;W&#65533;&#616;+R+s&#65533;#VYk;k&#65533;&#65533;&#65533;&#65533;&#65533;&#65533;&#65533;M&#65533;~&#65533;0&#65533;{&#65533;R3&#65533;&#65533;&#65533;Q&#65533;"^&#65533;&#65533;&#65533;-f&#65533;!{D62&#65533;&#65533;leK+&#65533;&#65533;&#65533;5&#65533;H&#65533;~J&#65533;&#65533;"&#65533;&#65533;LX!HX*1&#65533;JX&#65533;&#65533;&#65533;&#65533;'&#65533;&#65533;R&#65533;&#65533;m&#65533;c&#65533;X&#65533;&#65533;Txe3&#65533;6&#65533;	&#65533;DF2_&#65533;@&#65533;7&#65533;&#65533;&#65533;o&#65533;&#65533;&#65533;&#65533;Fa
&#65533;y.m&#65533;`+PQ&#65533;S&#65533;&#65533;s&#65533;X&#65533;r&#65533;K]&#65533;&#65533;"&#65533;&#65533;#E(>1
&#65533;&#65533;o&#65533;[&#65533;rW]&#65533;&#65533;o&#65533;S&#65533;z&#65533;6&#65533;FM"&#65533;&#1562;e&#65533;X&#65533;-&#65533;!&#65533;&#65533;&#65533;&#65533;&#65533;*@
UXX(m%;&#65533;&#65533;&#65533;&#65533;D&#65533;6&#65533;S&#65533;&#65533;a&#65533;;&#65533;N\"&#65533; J&#65533;&#65533;&#65533;&#65533;&#65533;&#65533;&#65533;/&#65533;&#65533;&&#1031;Ah&#65533;.&#65533;&:
&#65533;&#65533;&#65533;j&#1922;&#65533;&#65533;&#801;9&#65533;2&#65533;[&#65533;U&#65533;? &#65533;&#65533;&#65533;&#65533;(Da&#65533;&#49826;&#65533;&#65533;B&#65533;&#65533;&#65533;Pt&#376;&#65533;m&#65533;&#65533;J&#65533;N&#65533;l41&#65533;)J&#65533;Nd&#65533;&#65533;hY&#65533;&#65533; &#65533;`'X&#65533;y&#920;;&#65533;Wb*`t&#65533;&#65533;.:&#65533;&#65533;&#65533;z&#65533;&#65533;Z&#65533;&#65533;a&#65533;A&#65533;&#65533;&#65533;!8|&#65533; &#65533;Q<"t"
&#65533;2&#65533;Ks&#65533;pC&#65533;&#65533;&#65533;&#65533;&#65533;K&#65533;)&#65533;&#65533;S&#65533;&#65533;8&#65533;AM!'d&#65533;4&#65533;&#65533;9&#65533;&#65533;&#65533;&#65533;^q&#529;&#65533;&#65533;&#65533; &#65533;0&#65533;T@&#65533;,@(&#65533;&#65533;$x!%&#65533;&#1620;&#65533;&#65533;P/&#65533;K&#65533;&#65533;MZ&#65533;&#65533;&#65533;9]+U2rW[E+Q&#65533;[:&#65533;&#65533;&#65533;$&#65533;&#65533;&#65533;U&#65533;&#65533;&#934;Z&#65533;}!&#65533;lp&#65533;&#65533;f3 6&#65533;&#65533;
W&#514;&#65533;0 t &#65533;8&#65533;4&#65533;&#65533;"x&#65533;&#65533;&#65533;Df&#65533;<	F&#65533;ak&#65533;&#65533;&#65533;&#65533;!c[&#65533;&#65533;&#65533;ISp&#65533;`&#65533;B&#65533;&#65533;2&#65533;5zk=`ln&#362;O&#658;&#65533;k&#341;&#65533;&#390;&#65533;s&#65533;a&#65533;eqvJ&#65533;&#1424;&#65533;Jo&#65533;W&#65533;&#65533;$#9&#65533;&#65533;A&#65533;i&#65533;6J&#65533;&#65533;&#65533;&#65533;6&#65533;&#65533;&#65533;&#65533;&#65533;&#65533;X&#65533;&#65533;l i&#65533;m&#39587;&#65533;&#726;]&#65533;U&#65533;&#65533;uqu&#65533;pd&#65533;&#65533;A>n&#65533;&#65533;&#65533;7&#65533;l&#65533;&#65533;0&#65533;&#65533;&#241;bT%&#65533;!j&#65533;&#65533;&#65533;&#65533;g&#65533;"kd &#65533;E&#65533;&#65533;,&#65533;&#65533;	&#65533; I&#65533;@&#65533;&#1904;y&#65533;&#65533;&#65533;:&#65533;A&#65533;9VR&#65533;h&#1218;&_&#65533;jj&#65533;CH&B	&#65533;i&#65533;&#65533;hL(W&#65533;&#65533;=&#65533;s&#65533;cm+\&#65533;&#65533;.&#65533;&#65533;&#65533;&#65533;&#65533;%21&#65533;!DL1&#65533;*&#65533;&#65533;7"&#65533;+q&#65533;&#65533;&2!&#65533;Qmj&#65533;(&#65533;&#65533;R&#65533;&#65533;)&#65533;+D&#65533;&#771;&#65533;&#65533;&#65533;J&#65533;&#65533;o{&#65533;&#65533;O&#65533;&#65533;&#65533;&#65533;s&#65533;3&#65533;(&#65533;O&#65533;&#65533;&#65533;&#65533;&#65533;D`&#65533;&#65533;&#65533;F"h>{Ig>&#65533;&#65533;Bpg&#65533;B&#65533;&#65533;&#65533;+`&#65533;&#65533; &#65533;&#65533;&#65533;&#65533;|, !&#65533;&#65533;b&#65533;^&#65533;&#65533;H&#65533;&#65533;&#65533;)4&#65533;c&#65533;&#65533;(!/z&#65533;+0N&#65533;=&#65533;&#65533;!X&#65533;,&#65533;&#65533;g&#65533;&#65533;&#65533;&#65533; ]&#65533;&#65533;&#65533;&#32803;6&#65533;&#65533;&#1024;&#65533;&#65533;&#65533; "&#65533;r/&#65533;l&#65533;.&#65533;!&#65533;&#65533;&#65533;h&#65533;t&#65533;&#65533;V&#65533;JH&#65533;ko&#65533;&#65533;&#65533;\G*&#65533;!>PcB&#65533;&#264;&#65533;&#65533;&#65533;Z&#492;&#65533;4F-&#65533;&#65533;&#576;&#1709;8&#65533;CJ&#65533;I&#65533;@VRe&#65533;&#65533;
&#478;.&#65533;HA:d&#65533;\&#65533;6&#65533;&#65533;&#65533;>,&#65533;L&#65533;&#65533;&#65533;&#65533;&#65533;&#65533;&#65533;&#65533;@&#65533; &#65533; &#65533; &#65533;&#65533;`\-$&#65533;&#412;&#1026;)&#65533;H&#65533;&#65533;&#65533;S&#772;&#65533;C&#65533;h&#65533;&#65533;c&#65533;&#65533;&#65533;&#65533;4`&#65533;@t&#65533;&#65533;
&#65533;&#65533;5&#65533;&#65533;Zz#.&#65533; &#65533;N;r&#65533;&#65533;&#65533;&#65533;8&#65533;T^e&#65533;&#65533; &#65533;b&#65533;&#65533;M&#65533;%&#65533;p&#65533;U&#65533;#&#65533;
&#65533;~QS&#65533;q&#65533;&#65533;7.<&#65533;&#65533;&#65533;&#65533;&#65533;R"&#65533;d&#65533;&#65533;EZ&#1964;&#65533;@2@&#65533; `B&#65533;&#65533;&#65533;&#65533; $Av&#1195;&#65533;&#65533; &#65533;tI&#65533;&#65533; &#65533;&#65533;&#65533;&#65533;I:&#65533;h&#65533;&&#65533;&#65533;&b&#65533;&#65533;^N%&#65533;&#65533;&#65533;&#65533;&#65533;&#294;VN&#65533;Re_&#65533;&#65533;&#65533;&#65533;&#65533;h&#65533;Xe-n&#65533;Jx&#65533;&#65533;U&#65533;&#65533;&#65533;\E[&#65533;a&#65533;%\V&#65533;6xq.NJM&#65533;&#673;|&#65533;7j&#65533;t&#65533;<&#65533;Vl&#214;d&#65533;&#65533;Mbf&#65533;8&#1664;_&#65533; &#65533;I &#65533;a&#65533;&#65533;Z&#65533;$&#65533;&#65533;`&#65533;&#65533;$&#65533;Pe&#65533;NR&#65533;&#65533; (&#65533;&#65533;&#65533;CR&&#65533;Bd&#65533;&#65533;&#65533;rC&#1170;Cag&#65533;B&#65533;&#530;&#65533;H-&#65533;&#65533;&#65533;'&#65533;&#65533;&#65533;(&#7366;Gk$&#65533;e B&#65533;0#:&#65533;&#65533;.&#65533;\Hv:&#65533;&#65533;b&#65533;&#352;	&#65533;&#65533;Ta&#65533;&#65533;&Dq&#65533;f&#65533;&#65533;&#65533;8!3&#65533;@A&#65533;N&#65533;p&#65533;&#65533;&#65533;&#65533;F&#65533;&#65533;&#65533;",0&#65533;}&#65533;K&#670;&#65533;+&#65533;&#65533;&#65533;&#299;sP&#65533;&#65533;&#65533;1&#65533;&#65533;t&#65533;+o&#65533;P2r&#65533;G&#65533;"&#65533;&#65533;&#65533;&#65533;0c}&#65533;x&#65533;Sw&#65533;e&#65533;&#65533;&#65533;&#65533;&#65533; &#65533;@
J"&#65533;&#65533;#a*G&#65533;@
&#65533;c:&#65533;&&#65533;&#65533;&#65533;4b#a&#65533;&#65533;&#65533;!&#65533;&#65533;&3;&#65533;&#65533;FCC!&#65533;&#65533;&#172;3!&#65533;.&#65533;&#65533;&#65533;R&#65533;G&#65533;.L&#65533;&#65533;J&#65533;`&#65533;&#65533;&#65533;@&#1824;&#65533;&#65533;&#65533;&#65533;b&#65533;v A"(&#65533;\&#65533;tLZ&#65533;&#65533;&#65533;&#65533;&#598;o&#734;&#65533;&#65533;&#65533;B7AA&#65533;(E&#65533;&#65533;Eq&#65533;&#65533;&#1669;:DB &#65533;5&#65533;&#65533;&#65533;&#65533;&#65533;~&#65533;&#65533;D&#65533;
&#65533;&#65533;&#65533;&#2500;(&#65533;n&#65533;&#65533;&#65533;&#65533;/.&#65533;&#65533;,&#971;&#65533;&#18664;*&#65533;&#65533;7&#65533;&#65533;
DB
&#65533;&#65533;7d&#65533;&#65533;T&#65533;&#65533;K&#65533;l.&#65533;((&#65533;&#65533;S@%M&#62224;*&#65533;;,&#65533;B&#65533;(&#65533; 	V  ,&#65533; &#65533;R&#65533;&#65533; D&#65533;&#65533;&#65533;5&#65533;p&#65533;&#65533;(-T&#65533;I&#65533;&#65533;&#65533; &#65533;
ST&#65533;H&#65533;*&#65533;5&#1954;&#65533;X&#65533;M&#65533;e&#65533;&#65533;Up&#65533;&#65533;PNx.&#65533;&#65533;&#65533;\r&#65533;&#65533;KhY\&#65533;&#65533;gA&#65533;&#65533;	J `. B&#65533;| 
&#65533;&#65533;A]&#65533;R)7j&#65533; &#65533;&#65533;&#65533;&#65533;&#65533;
:nr&#65533;&#57707;^j &#65533;Mb&#65533;`&r`&#65533;%&#1706;&#65533;+2&#65533;d&#65533;^L&#345;&#1704;U&#65533;&#65533;&#65533;&#65533;&#65533;bT&#65533;Xt&#65533;Gc&#65533;J&#65533;V&#65533;&#65533;&#65533;&#65533;b&#65533;&#65533;@&#65533;e&#65533;&#65533;(^&#65533;&#65533;]&#65533;&#65533;@&#389;&#65533;e&#1168;&#65533;&#1704;&#65533;FS&#1314;GlqN&#65533;&#65533;M&#960;F&#65533;@)'N"Anb&#65533;I&#65533;>%&#65533;T&#65533;H&#65533;i"&#65533; &#65533; <a.G&#65533;=&#65533;&#65533;&#65533;MA&#65533;Cp&#65533;&#65533;
oJ&#65533;g&#65533;r4&#237;44&#65533;0O14&#65533;=!%&#65533;FC"0&#65533;j&#65533;&#65533;je&#65533; &#65533;&#65533;L&#65533;t(G2&#65533;&#65533;&#65533;^!^a&#65533;&#65533;t&#65533;)&#65533;F&#65533;&#65533;!&#65533;&#65533;5QT&#65533;F&#65533;o`Kn8s &#65533;v8A&#65533;&#65533;&#65533;&#65533;X&#65533;&#65533;@&#65533;&#65533;`&#65533;&#65533;Pg&#65533;&#65533;,mp&#65533;t&&#65533;u&#65533;Kw&#65533;&#65533;g&#65533;J&#65533;|v&#800;Vh&#1803;&#65533;&#65533;h6&#65533;s&#65533;$&#65533;e &#65533;3
!&#65533;F"
&#65533;`
&#65533;&#65533;
h6 &#65533;&#65533;&#65533; !&#65533;&#65533;kB&#65533;=&#65533;&#65533;!&&#65533;&#65533;x!f&#65533;j8A&#65533;|W4B&#65533;&#65533;B!>w&#65533;&#65533; &#65533;&#1232;&#65533;V&#65533;`&#910;27&#65533;&#65533;&#65533;&#65533;s&#65533;4s_&#65533;&#65533;,K&#65533;&#65533;l|U'm c&#65533;fA\auP&#65533;V&#65533;&#65533;&#65533;&#572;l&N&#777;f&#65533;F&#65533;&#65533;A&#65533;&#65533;&#65533;&#65533;&#65533;6T&#65533;%GI&#65533;&#65533;(8&#65533;&#65533;B&#65533;&#65533;W&#65533;&#65533;t&#65533;@&#65533;&#65533;C&#65533;>&#65533;&#65533;&#65533;&#65533;6&#65533;*A&#65533;&#1699;,I&#65533;j&#65533;&#65533;\&#65533;@&#65533;&#65533;@&#65533;&#65533;&#65533;&#65533; &#65533; &#65533;zJ%&#65533;X&#65533;D6&#65533;E%$J&#65533;&#65533;E&#65533;*&#65533;KL&#65533;Y&#65533;h&#65533; 	d (&#65533; P&#65533;b&#65533;
&#65533;`<V-8$&#65533;-&#32770;#&#65533;&#65533;h&#65533;&#65533;(&#65533;&#65533;D:&#65533;&#65533;V&#65533;&#65533;&#65533;&#65533;(&#65533; -&#65533;Ia&#65533;&#65533;VF&#65533;G&#65533;CLr&#65533;&#65533;h$&#65533;*f]&#65533;&#65533;(c5K&#65533;&#65533;v4&#12823;&#65533;&#65533;&#65533;&#65533;a&#65533;&#65533;. 2 L&#65533;n&#65533;&#65533;&#65533;&#65533;@&#65533;*:&#65533;&#65533;&#65533;-&#65533;5&#65533;@&#65533;B&#65533;M&#65533;H(o&#65533;`n&#65533;&#65533;#&#1472;\&#65533;(&#65533;&#65533;Z7&#65533;&#65533;&#65533;&#65533;WV&#65533;&#65533;&#65533;&#65533;F&#65533;&#65533;H&#65533;&#65533; &#65533;$&#65533;\&#65533;#*Z&#65533;CJ &#65533; D&#65533;x&#65533;"k&#65533;&#1741;_&#65533;&#65533;&#65533; &#65533;D&#65533;7&#65533;&#972;&#65533;8h&#65533;&#65533; e&#65533; &#65533;a*b&#65533;&#65533;&#65533;&#65533;&#65533;mM&#1856;&#65533;&#65533;F`&#65533;&#65533;&#65533;a&#65533;*d&#65533;2\&#65533;&#65533;T N"&#65533;&#65533;a&#65533;&#65533;&#65533;@&#65533; B8&#65533;4&#65533;&#65533;W&#65533;(Az&#65533;W&#65533;&#65533;&#65533;&#65533;&#65533;&#65533;h&#65533;&#65533;h&#65533;&#65533;&#65533;,&#65533;&#65533;&#65533;fx&#65533;L&#65533;$&#65533;&#65533;&#65533;j?&#65533;Zh &#65533;&#65533;&&#65533;s&#65533;&#65533;^&#65533;",&#65533;vr&#65533;&#65533;+z&#65533;m&#65533;&#65533;@:#&#65533;&#65533;&#65533;~&#65533;&#65533;{&#65533;uh&#65533;7I&#65533;&#65533;&#65533;&#65533;&#65533;&#65533;W&#65533;H/tG~&#65533;&#65533;L&#65533;&#65533;p&#65533;b&#65533;&#65533;+&#65533;k&#65533;"'&#65533;\&#65533;2k&#65533;&#65533;&#65533;&#65533;8&#813;&#65533;F!$%:E&#65533;e&#65533;i!&#65533;&#65533;`
&#65533;&#65533;	 &#65533;&#65533;&#65533; &#65533;&#65533;&#65533;8&#65533;*&&#65533;8&#65533;&#65533;&#65533;sE&#65533;f2&#65533;d&A&V&#65533;&#65533;&#65533;fd(>$=6&#65533;d&#65533;?&#65533;`A&#65533;J~)&#65533;&#65533;&#65533;&#1862;E&#384;+&#65533;&#65533;&#1408;&#65533;Wh.a&#65533;&#65533;&#65533;1}&#746;]&#65533;a&#65533;}s&#65533;hA2gs&#65533;&#65533;&#65533;U&#65533;t&#65533;&#65533;j&#65533;&#65533;&#65533;&#65533;&#65533;jC$Y&#65533;V&#65533;c8&#65533;C$}$V4&#65533;X&#65533;l&#65533;&#65533;&#65533;B&#65533;&#527;&#65533;t&#65533;&#65533;@&#65533;&#65533;I&#65533;#&#65533;&#65533;HC&#65533;J&#65533;f&#65533;&#65533;CiB&#65533;$&#65533;&#65533;7&#65533;&#65533;&#65533;c&#65533;&#65533;#&#65533;&#65533;&#65533;&#65533;&#65533;&#65533;&#65533;`C&#65533;(8&#65533;D&#65533;L&#65533;&#65533;&#65533;)d&#65533;we&#65533;`&#65533; Z&#65533;" &#65533;`<&#65533;&#65533;@BSFJ&#1156;&#65533;&#65533;&#65533;L&#65533;&#65533;&#65533;&#65533;&#65533;R&#1452;&#65533;7Xyz&#65533;"&#65533;&#65533;&#65533;`F&#65533;$ &#65533;@%_E&#65533;&#133;Y&#65533;a&#65533;U&#65533;&#65533;G&#65533;E&#65533;&#65533;&#65533;&#65533;&#65533;-59&#65533;&#65533;&#65533;d):&#65533;(&#65533;&#65533;
r@8&#65533;V@t&#65533;&#65533; &#65533;&#65533;&#65533;-acA&#65533;"&#65533;vJ&#65533;xc&#65533;&#65533;&#65533;!&#65533;2[^%$;&#65533;&#65533;&#65533;$R&#65533;z\'u&#65533;&#65533;&#65533;#1`[K&#65533;[&#65533;Gh&#65533;b&#65533;Q&#65533;py&#65533;&#65533;CH&#65533;J2qS(&#65533;%&#1730;\&#65533;&#65533;&#65533;bj&#537;&#65533;E\}?0e&#65533;5J&#65533;f&#65533;/&#65533;UE)?&#65533;j&#65533;&#65533;e&#65533;&QeS r)&#65533;9U&#65533;&#65533;@I&#65533;E&#65533;&#65533;Z&#65533;U&#65533;_&#65533;&#65533;&#65533;;&#65533;&#65533;&#65533;&#42262;&#33196;c&#65533;Oc&#1541;h&#65533;{v&#65533;&#65533;(&#65533;&#65533;&#65533;&#65533;0/k&#65533;&#65533;&#65533;&#65533;/R&#65533;&#1713;&#65533;&#65533;[l|&#65533;&#65533;&#65533;&#65533;Sm`;&#65533;&#65533;+&#65533;x/6e/3{g&#65533;&#433;0+=c&#65533;&#65533;&#65533;&#65533;&#29110;&#65533;fpR&#65533;&#65533;F4c&#65533;k&#65533;:2&#65533;,E&#65533;K~WpQk&#65533;L&#65533;p&#65533;KmT&#65533;&#65533;J&#65533;&#65533;
;&#65533;9'+i\&#65533;=k"&#65533;S&#1280;&#65533;`&#65533;&#65533;y&#65533;&#65533;u9n&#65533;&#65533;&#65533;30R&#65533;&#65533;w[&#65533;b&#65533;y{&#65533; dr&#65533;&#65533;Y-&#65533;&#65533;&#65533;dH?&#65533;&#65533;&#65533;&#65533;&#65533;&#65533;%&#65533;X&#65533;&#1626;&#65533;&#65533;u&#65533;&#65533;&#65533;&#65533;&#65533;RL&#65533;&#65533;&#65533;H&#65533;R!r&#65533;&#65533;/f`&#65533;cA0`&#65533;{bas&#65533;&#65533;&#65533;&#65533;2o&#65533;&#65533;&#65533;&#784;&#65533;&#65533;T&#65533;b9&#65533;C6&#65533;&#65533;1j&#65533;q&#65533;&#65533;1&#65533;U&#1698;&#65533;&#65533;B&#65533;&#65533;e*&#65533;4&#65533;&#65533;&#65533;WBC.&#65533;J&#65533;@&#65533;&#65533;&#65533;&#65533;Sv[&#65533;Usd&#65533;&#65533;US&#65533;&#1366;&#1413;&#65533;&#65533;&#65533;\~&#65533; Ag&#65533;&#65533;&#65533;&#65533;&#65533;I*D&#65533;&#65533;&#65533;&#65533;C8&#65533;`
v&#65533;(@T&#65533;:&#65533;&#65533;&#65533;&#65533;&#65533;*&#65533;=,&#65533;I&#347;@&#65533;o3&#65533;H&#65533;0&#65533;A&#65533;&#65533;^I&#65533;Q&#65533;L&#65533;,<fH&#65533; &#65533;$"&#65533;)`&#65533;D&#65533;&#1613;&#65533;[&#65533;&#65533;&#65533;1%&#65533;/&#65533;V&#65533;L&#65533;`7^&#65533;&#65533;&#65533;&#65533;;&#65533; V&#65533;p@&#65533;`
&#65533;&#65533;u-&#65533;&#65533;&#65533;&#65533;@&#65533;  &#65533;A&#65533;&#396;1f&#65533;)c&#65533;!&#65533;3g&#65533;&#65533;bB5n&#65533;&#545;S&#462;&#65533;: &#65533;a&#65533;f&#858;4i2&#65533;i&#65533;%4#&#65533;Y&#198;M&#65533;&#65533;g&#65533;&#65533;\&#65533;&#65533;&#65533;&#65533;=	&#65533;4Sf&&#65533;&#65533;%6\&#65533;&#65533;&#859;8s@&#65533;yS&#65533;&#65533;&#65533;6kd&#65533;!JT&#792;&#65533;a&#512;&#65533;&#65533;!&#65533;1h&#1106;a&#65533;S&#289;K&#65533;i&#65533;M6f&#1170;1S&#65533;&&#65533;&#65533;5&#65533;&#65533;G&#65533;&#65533;&{&#65533;&#65533;k2q&#65533;7uy&#65533;&#65533;&#65533;&#65533;6i&#65533;&#65533;M&#65533;&#65533;&#65533;&#464;&#1496;&#65533;&#65533;%&#65533;9r&#65533;&#65533;8&#65533;&#65533;&#1448;&#1241;M&#65533;&#925;<{&#65533;&#65533;&#65533;&#65533;&#65533;&#65533;&#1984;*&#65533;(&#65533;"H&#65533;()&#65533;t)S'N&#65533;6u&#65533;t&#65533;:%I&#795;s&#65533;&#65533;&#65533;R&#65533;&#65533;&#65533;/i&#65533;~i(R&#65533;X&#65533;J&#65533;j+T&#65533;&#2019;R&#65533;&#65533;&#65533;&#65533;V&#65533;&#65533;b&#65533;&#65533;T&#65533;T&#65533;&#65533;2J(&#65533;<&#65533;I%&#65533;I&#65533;$&#65533;5HI%&#65533;l&#65533;&#65533;t&#65533;ub&#65533;z&#65533;&#582;&#65533;&#65533;2J)&#65533;&#65533;&#138;|&#65533;b&#65533;*&#65533;	&#34890;&#65533;&#65533;b&#65533;)&#65533;&#65533;&#65533;&#65533;+&#65533;&#65533;,8&#65533;c+&#65533;&#65533;&#65533;J+&#65533;&#65533;&#65533;&#65533;(&#65533;x&#65533;	&&#65533;UgI%&#65533;D&#65533;#&#65533;(&#65533;&#65533;#TF&#65533;$$V>&#65533;H#&#65533;h&#1608;"&#65533;(&#1160;#TRy&#65533;htQ&#65533;P&#65533;&#65533;&#65533;Sda&#65533;&#65533;$&#1189;$&#65533;T	I#&#65533;02&&#65533;&#65533;D2	&#65533;&#65533;E&#65533;"&#65533;&#65533;&#65533;z&#65533;&#65533;G|&#65533;A"Q"bH!&#65533;" |&#65533;tq&#1537;&#65533;N&#65533;lR&#65533;&#65533;&#65533;&#65533;]P&#65533;^&#65533;&#65533;&#65533;&#65533;&#65533;&#65533;$&#65533;&#65533;b_{<&#65533;&#65533;,&#65533;&#65533;b&#65533;+&#65533;&#65533;b&#65533;+&#65533;,kb&#65533;&#65533;&#65533;
'&#65533;P&#65533;"&#65533;&#65533;q&#65533;vp&#65533;Qlq@&#65533;&#65533;F&#65533;&#65533;Z&#65533;&#65533;&#65533;&#65533;&#65533;&#65533;j&#65533;&#65533;&#65533;&#65533;g&#65533;Sd&#65533;!&#65533;`&#1547;&#65533;Xk&#65533;&#1298;Kld&#65533;QG LG&#65533;<&#65533;1Y`&#65533;1&#65533;c&#65533;!1_xa&#65533;&#65533;&#65533;eWAh&#65533;&#65533;Yg&#65533;U&#65533;c&#65533;&#65533;&#65533;&#65533;&#65533;R&#65533; &#65533;&#65533;&#65533;&#65533;u&#65533;z&#65533;ls&#65533;|&#65533;&#65533; &#65533;B rx&#65533;$P &#65533; &#65533;g&#65533;1Hq&#65533;RH!&#65533;Z&#1161;)&#65533;&#65533;K,&#65533;&#65533;&#65533;+&#65533;&#65533;&#65533;&#65533;$&#65533;&#65533;a\h&#65533;f&#65533;aXTw&#65533;&#65533;q&#65533;voe&#65533;&#65533;7&#65533;f&#65533;F\l&#65533;&#65533;g&#65533;&#65533;Vn&#65533;&#65533;[8&#65533;&#65533;&#65533;Sr&#65533;Z3p%&#65533;]&#65533;u&#65533;&#65533;Q&#65533;D&#65533; D(&#65533;&#65533;~&#65533;&#65533;t&#1289; o&#65533;&#65533;c&#65533;&#65533;&#65533;&#65533;}SL&#65533;&#65533;l&#65533;&#65533;G&#65533;&#65533;GKm&#65533;&#65533;V?&#65533;&#65533;3&#65533;t&#65533;b&#65533;&#65533;&#65533;&#65533;V&#65533;u&#65533;&#65533;&#65533;&#760;N'&#356;&#65533;&#65533;vf&#65533;6&#65533;_n&#65533;1Ff&#65533;/{&#65533;b&#65533;g&#65533;&#65533;+&#65533;C&#65533;&#65533;&#440;&#65533;Y&#65533;8D&#65533;c&#65533;H4&#65533;130#p&#65533;K`h&#65533;&#65533;0&#65533;2n&#65533;&#698;,c
b&#65533;p~a&#65533;&#65533;5&#1835;p&#65533;&#65533;N&#65533;&#65533;&#65533;p&#65533;_&#65533;M&#65533;3&#65533;&#65533;f8&#65533;`$ A&#65533;&#65533;P&#65533;<&#65533;D(@Q&#65533;&#65533;p&#65533;b&#65533;&#397664;c	&#65533;&#65533;9&#65533;&#65533;&#65533;(&#65533;c&#65533;5&#65533;D&#65533;1Ez&#65533;#"&#65533;(0*&#65533;b&#65533;C#a&#65533;P7&#65533;&#284;MP&#65533;<Jc'&#65533;&#1570;&#65533;&#65533;&#65533;&#65533;@*&#65533;G&#65533;&#65533;R&#65533;&#65533;?v&#65533;c*V&#65533;*&#642;&#65533;&#65533;E-I&#65533;A&#65533;B&#65533;&#65533;"&#65533;P&#65533;&#65533;>&#65533;"&21&#65533;;IbM&#65533;R&#65533;!&#65533;=qrO&#65533;X&#65533;&#65533;&#65533;&#65533;LLBtXC&#65533;&#65533;&#65533;7&#65533;
T&#65533;&#65533;&#65533;@G&#65533;0&#65533;|&#65533;#:&#1608;I`&#665;&#286;&#65533;-?&#65533;a&#65533;&#65533; P6&#65533;P.&#65533;R&#65533;)&#65533;&#65533; &#65533;&#1224;&#65533;v&#65533;&#65533;&#65533;&#65533; &#65533;9&#65533;*&#65533;&#65533;7&#65533;&#65533;YM&#65533;z&#65533;&#65533;&#65533;M&#65533;j?O&#65533;&#65533;~LD&#65533;Y&#65533;&#65533;G&#65533;&#65533;&#65533;&#65533;WA
O&#65533;ZZD!&#65533;>&#65533;&#65533;Y&#889;f&#65533;;&#65533;3w&#65533;&#65533;eA&#65533;&#65533;+&#65533;rCcH"0&#1294;^cXK&#65533;&#65533;&#1174;&#65533;&#65533;&#65533;_;&#65533;5S&#65533;I/`&#65533;&#65533;&#65533;M&#65533;&#65533;&#65533;E01&#65533;&#65533;&#65533;2&#65533;&#65533;$#&#65533;&#65533;
&#65533; &#65533;&#65533;Lm&#65533;|&#65533;6w&#12774;:Ug>#&#65533;TU&#65533;B&#65533;0&#65533;@&#65533;&#65533;&#65533;	]&#65533;C &#65533;(-&#65533;&#65533;&#65533;&#65533;(@&#65533;&#65533;S&#65533;&#65533;Y&#65533;&#65533;&#65533;*>!	B&#65533;&#65533;Z&#65533;&#65533;t&#1223;&#65533;&#65533;ay&#65533;f]&#65533;&#65533;]d!&#65533;&#65533;&#65533;&#65533;&#65533;&#65533;&#65533;&O&#65533;D&#65533;7&#65533;&#440;E'p&#65533;&#65533;&#65533;&#65533;<&#65533;adPl&#65533;&#1212;&#65533;&#65533;W&#65533;&#65533;&#65533;&#1028;$	O&#65533;&#65533;&#65533;&#65533;&#65533;&#65533;:&#65533;&#65533;&#65533;&#65533;P&#65533;&#65533;&#65533;&#65533;1&#65533;&#65533;
H&#65533;&#65533;&#65533;!&#65533;&#65533;	T&#65533;&#65533;Q&#65533;D&#65533;$9Q^&#65533;~&#65533;4&#65533;&#65533;)	&#1560;&#65533;h&#65533;$&#65533;l]&#65533;@*&#65533;*&#65533;&#65533;u&#65533;e&#65533;&#345;&#65533;&#1796;y>/K&#65533;-9&#65533;*d&#65533;&#65533;&#27258;&#65533;&#65533;Q&#65533;&#65533;.&#65533;&#65533;jx&#1218;&#65533;d.&#65533;&#65533;e&#65533;U&#65533;&#65533;P]|&#768;&#65533;^&#65533;&#65533;%&#65533;h^&#65533;&#190;0&#65533;&#65533;&#65533;9&#65533;^&#65533;%&#65533;0&#65533;&#65533;v&#65533;&#65533;&#1798;&#65533;T?@&#65533;&#65533;(&#65533;&#65533;&#65533;$%G&#65533;iA&#65533;&#580;&#65533;/a&#65533;&#65533;&#65533;&#65533;K&#65533;D#&#65533;&#65533;0&#65533;&#65533;&#65533;&#65533;&#65533;xt&#65533;9&#65533;&#612; (D&#65533;Nx*&#1169;&#65533;t&#65533;_V&#65533;&#65533;[$&#65533;&#65533;&&#65533;&#65533;&#65533;d&#65533;&#259;&#65533;.&#65533;Mhb&#65533;&#65533;&#65533;&#65533;?A&#1122;&#65533;H&#65533;{&#794;&#65533;&#65533;&#65533;#!&#65533;&#173;}&#65533;&#65533;&#65533;&#65533;=&#65533;&#65533;&#65533;&#65533;!&#65533;E&#65533;&#65533;&#65533;'1&#65533;'&#65533;&#65533;fMd&#65533;=&#65533;%&#65533;F&#65533;&#65533;&#65533;&#65533;(&#65533;0%&#65533;R*;&#65533;&#65533;F&#65533;A&#65533;&#65533;Y&#65533;B&#65533;&#65533;%(&#65533;&#65533;J`B&#65533; 7&#65533;&#65533;&#65533;&#65533;&#65533;%xl(O&#65533;&#65533;&#65533;&#65533;&#65533;&#65533;3&#65533;s &#65533;&#65533;A&#65533;:&#65533;&#65533;Z!&#65533;&#65533;A&#65533;!&#65533;%*m&#65533;&#65533;9<&#65533;z&#65533;k_*&#65533;4&#65533;*
U&#65533;&#65533;&#160;&#65533;;b&#65533; &#65533;)&#1706;&#65533;U&#65533;@&#65533;&#65533;w+&#65533;&#65533;
&#46673;0&#65533;r&&#65533;Cb&#65533;h*&#65533;O&#65533;&#65533;&#65533;&#65533;&#65533;6 &#65533;&#65533;&#65533; &#65533;;&#65533;l%*aIEn&#65533;&#65533;7&#65533;/&#65533;]&#65533;&#65533;W
k&#65533;&#65533;&#65533;g&#65533;_$&#65533;\&#65533;&#65533;&#65533;&#65533;A&#65533;	P3&#65533;&#65533;iq#&#65533;&#65533;M&#65533;&#65533;.lA&#65533;a&#65533;&#65533;O&#65533;&#65533;t&#65533;!eS&#65533;T&#65533; &#65533;(&#65533;&#65533;7&#65533;&#65533;&#678;fE&#65533;0z&#65533;B6@&#65533;&#65533;K&#65533;&#65533;&#65533;&#65533;fs&#65533;&#516;t&#65533;-&#65533;&#65533;&#65533;&#65533;&#65533;-j&#65533;R\"zP^&#65533;&#65533;&#1756;&#65533;T0s&#65533;3/{&#65533;&#65533;a&#65533;&#65533;&#65533;&#65533;:&#65533;/>PTuq&#65533;LS&#65533;a&#65533;y&#65533;&#65533;T&#65533;0&#65533;w&#65533;&#65533;!&#65533;W`&#65533;&#65533;+L!
M@&#65533;&#65533;&#1029;&#65533;a&#65533;T&#65533;&#65533;X&#65533;$&#65533;&#65533;&#65533;	P&#65533;[&#65533;&#65533;&#65533;k&#65533;&#65533;&#616;&#65533;\r|&#65533;&#65533;&#65533;$'|I\&#65533;&#65533;^&#65533;&#65533;_JO&#65533;w&#65533;&#65533;%&#65533;&#65533;>L&#65533;_&#65533;&#65533;&#65533;&#65533;]&#65533;&#65533;>V&#65533;&#175;$d&#65533;/&#65533;qs&#65533;&#65533;&#65533;w.31&#65533;l&#65533;&#65533;&#65533;&#65533;~~Q~&#65533;}&#65533;E%Ga@(a!U8&#65533;&#65533;&#65533;u&#65533;&#65533;`&#65533;cS<!S'&#65533;/QS0TpiS &#65533;&#65533;&#65533;X&#65533;(&#65533;&#65533;^&#65533;/d`b3&#65533;upx&#65533;5w&#65533;=&#65533;)7&#65533;2}&#65533;32&#65533;&#65533;Pd@&#65533;EV&#65533;&#65533;&#65533;z~&#65533;4hF%|"	I&#65533;&#65533;I&#65533;c&#65533;&#65533;l&#65533; j&#65533;&#65533;p&#65533;&#65533;)&#65533;Pm*C&#65533; X}&#65533;3&#65533;&#65533;&#65533;%R3>&#65533;m&#65533;&#65533;'&#65533;&#65533;f&#1442;f&#65533;0!&#65533;	&#65533;@
Z$ ;&#65533;!Z&#65533;&#65533;S&#65533;pTV&#65533;{8 t&&#65533;&#65533; E&#65533;&#65533;&#65533;&#65533;&#65533;&#65533;&#65533;H
&#1234;	H"L&#276;m&#65533;0&#65533;&#65533;(&#65533;E&5&#65533;&#65533;3h&#65533;)M)&#65533;&#65533;}&#65533;z&#65533;-&#65533;&#65533;&#65533;beo@NW&#65533;:J @&#65533;[Q`c w&#65533;&#65533;`	nV	{	^&	&#65533;&#65533; &#65533;R{&#65533;D&#65533;&#65533;hT&#65533;&#65533;&#65533;&#65533;&#65533;&#65533;[&#65533;m"q&#65533;&#65533;/&#65533;(m`&#65533;&#65533;&#65533;&#65533;~&#65533;QNP {G&#65533;S&#65533;dP&#65533; 	]V&#65533;pT&#65533;&#65533;&#65533;&#65533;&#65533;&#65533;&#65533;Z&#65533;	&#65533;t	&#65533;&#65533;&#65533; U&#65533;&#65533;&#65533;&#65533;rq&#65533;`&#65533;B&#1746;Mx&#65533;}0&#65533;S1@&#65533;&#65533;#&#65533;&G8)&#65533;Q]&#65533;&#65533;k&#65533;-&#65533;a`@nu*	&#65533;).,&#65533;S=&#65533;u[&#65533;&#65533;&#65533;cr&#65533;B-8Z@U@8wq\M&#65533;q&#65533;&#65533;S&#65533;&#65533;&#65533;&#65533;&#65533;rx&#65533;&#65533;u&#65533;!\&#65533;&#65533;`5&#65533;@	x&#65533;7@!&#65533;F Rv@&#65533;&#65533;&#65533;&#65533;p&#65533;P%&#65533;&#65533;Oh&#65533;D&#65533; &#65533;@&#65533;0
&#65533;&#65533;{l`z=&#65533;&#65533;&#65533;@0&#65533;ep9&#65533;E&#65533;\zYX	A$&#65533;J&#65533;|&#65533;i&#65533;Q5&#65533;w&#65533;&#65533;S&#65533;&#65533;EA]pT'e`f&#65533;V R &#65533;#i8i&#65533;}p)yT&#65533;ZPV&#65533;6Vp]`1&#65533;&#65533;&#65533;1&#65533;%`+&#65533;^&#65533;&#65533;0&#65533;X. F&#65533;Wt&#65533;5&#65533;&#65533;~&#65533;&#65533;7&#65533;Y]KA&#65533;0|1ys&#65533;	/b&#65533;&#65533;X>e&#65533;7&#65533;/&#65533;4&#65533;9!B0K&#65533;_&#65533;|&#65533;&#65533;H&#65533;&#65533;i&#65533;!&#65533;@AG'q9#&#65533;Eq79&#65533;&#65533;&#65533;iPO V&#65533;[@&#65533;Wpt"&#65533;&#65533;&#65533;j&#65533;X\&#65533;r&#65533;&#65533;/&#65533;CM&#65533;1A&#65533;:&#65533;x&#65533;qyQw &#65533;2&#65533;&#65533;&#65533;&#65533;-R&#65533;^!B&#65533;&#65533;cS&#65533;&#65533;;&#65533;2&#65533;3&#1652;&#65533;&#65533;9&#65533;B&#65533;buz&#65533;&#65533;	Q&#65533;M+);3&#65533;&#65533;p&#65533;&#65533;&#65533;&#65533; &#65533;&#65533;&#65533;$66f&#65533;1lqb&#65533;I"Lc&#65533;I&#65533;6	AFCXr(&#65533;&#65533;2&#65533;&#65533;)&#65533;&#65533;x&#65533;3&#65533;&#65533;&#65533;%&#65533;#2c&#65533;&#65533;&#65533;&#65533;q&#65533;&#65533;&#65533;.&#65533;!_kN&#65533;D&#65533;=&#65533;<&#65533;C&#65533;I&#65533;R&#65533;b&#65533;z`&#65533;BC&#65533;@	&#65533;!w&#65533;	&#65533;0j&#65533;&#65533;&#65533; |0hPbg &#65533;&#65533;GY&#65533;061&#65533;&#65533;#S&#65533;ym@&#65533;nO&#65533;&#65533;e&#65533;X&#65533;JF0F&#65533;&#65533;tq@3&#65533;&#65533;T&#1222;&#65533;&#65533;&#65533;e&#65533; &#65533;xj&#65533;&#65533;&#65533;q&#65533;*%4AQ&#65533;&#65533;7&#65533;i_&#65533;9&#65533;s/&#65533;&#65533;<<&#65533;7&#65533;&#65533;&#65533;a&#65533;&#65533;#&#65533;&#65533;&#65533;&#65533;&#65533;&#338;&#65533;1&#65533;-&#65533;8&#65533;14&#65533;e&#65533;#&#65533;?}s9F&#65533;t&#65533;&#65533;.&#65533;DT&#65533;1U&#65533;&#65533;2&#65533;&#65533;T&#65533;&#65533;)sR35&#1830;&#65533;&#65533;&#65533;&#65533;C&#65533;&#65533;n&#65533;;&#65533;@;&#65533;R@]&#65533;y c&#65533;v&#65533;&#65533;KJ&#65533;	&#65533;rI&#65533;#&#65533;@	&#65533; mg&#65533;X&#65533;&#65533;&#65533;a&&1^&#65533;7&#65533;&#1687;&#65533;&#65533;`&#65533;b&#65533;&#223;&#65533;r/]&#65533;&#65533;&#65533;8&&#65533;>!&#65533;Ru 6q&#65533;W&#65533;\@`&#65533;X&#1078;\&#65533;Sn!\pZ{|Ci`&#65533;X`@V`U&#65533;&#65533;V&#65533;&#65533;&#65533;&#65533;\ &#65533;{&#65533;&#65533;c&#65533;&#65533;&#65533;Wh&#65533;/&#65533;&#65533;>Mq&#65533;q&#65533;q#w
sab&#65533;&#65533;&#65533;0&#65533;&#65533;&#65533;&#65533;y&#65533;CS&#65533;^&#65533;&#65533;f>&#65533;sa&#65533;&#65533;XYC=&#65533;*&#65533;&#65533;&#65533;A`
F&#65533;&#65533;\&#1687;g&#65533;Q&#65533;C\&#65533;jB&#65533;e8&#65533;&#65533;&#65533;&#1259;&#65533;&#65533;\&#535;)&#65533;}&#65533;&#65533;&#65533;&#65533;&#65533;o00&#65533;AO&#1043;E'8j&#65533;&#65533;&#65533;V0 &#545;Z&#65533;WJ&#65533;U&#65533;&#65533;7&#65533;&#65533;&#65533;[#&#65533;&#65533;0q&#1043;2&#65533;&#65533;&#65533;M&#65533;a&#65533;&#65533;&#65533;&#65533;&#65533;S&#65533;/6A&#65533;&#65533;a&#65533;&#65533;&#65533;8&#65533;&#65533;*&#65533;&#65533;&#65533;m&&#65533;2&#65533;t&#65533;&#65533;&#65533;-&#65533;&#65533;&#1976;3ReW&#65533;&#65533;H%&#65533;&#65533;&#167;&#65533;&#65533;&#65533;rx&#65533;&#65533;&#210;&#65533;&#65533;&#65533;6Z&#65533;&#65533;&#65533;&#65533;x&#65533;&#65533;8q@Vq&#65533;3s&#65533;&#65533;ikK0?&#65533;X&#65533;&#65533;? \E&#65533;W0n&#65533;1&#65533;&#65533;`	"D&#65533; 	&#65533;&#65533;&#65533;e@[@o"G&#65533;&#65533;&#253;yQ1*X&#65533;&#65533;&#1501;3.&#65533;&#65533;&#65533;1#3&#65533;Qa&#65533;&#65533;&#65533;P&#65533;BpO&#65533;G &#65533;&#65533;y&#65533;&#65533;&#65533;}@bBL&#65533; l_v-&#2026;u.%&#65533; &#65533;*<&#65533;&#65533;&#65533;R&#65533;&#65533;aj1xs/&#65533;Qf@&#65533;h&#65533;a&#65533;i&#65533;}&#65533;(&#65533;&#65533;U&#65533;_ &#65533;&#65533;K@nQZ&#65533;[&#65533;&#785;&#65533;&#65533;&#65533;E&#65533;	R_&#65533;&#65533;&#65533;&#65533;f;&#65533;ZK&#65533;&#65533;3&#65533;&#65533;1&#65533;&&e&#65533;LSb(&#65533;p	&#65533;!	&#65533;&#65533;b0M&#65533;&#65533;%&#65533;&#65533;&#65533;&#65533;&#65533;u>&#65533;'&#65533;&#65533;&#65533;?&#65533;&#160;&#65533;&#65533;&#65533;&#65533;&#65533;{N)X&#65533;{|&#65533;:&#65533;i&#65533;&#65533;&#65533;&#65533;(&#65533;Q&#65533;e1&#65533;&#65533;LK&#65533;a&#65533;6&#65533;B&#65533;R^&#65533;&#65533;&#65533;&#1569;&#65533;&#65533;&#65533;0&#65533;a"u&#558;&#65533;&#65533;(&#65533;&#65533;&#65533;b&#65533;T@M&#65533;Y&#65533;&#65533;G&#510;&#65533;[&#65533;e9q\&#65533;r.&#65533;&#1632;&#65533;&#65533;&#65533;k&#65533;&#65533;1&#65533;&#65533;&#65533;&#65533;}&#65533;&#65533;@<?&#65533;X,GR&#65533;S&#65533;&#65533;&#65533;R&#65533;&#65533;Q`=P`N&#65533;Z;&#65533;&#65533;9&#65533;&#65533;	8&#65533;&#65533;,&#65533;&#65533;0&#65533;.
3s&#65533;1&#65533;&#1377;&#65533;&#65533;;&#1795;&#65533;&#65533;\&#65533;+&#65533;#a&#1568;!I8U&#65533;&#65533;&#65533;%_&#65533;&#65533;n{&#65533;P&#65533;+&#65533;x&#65533;&#65533;z[&#65533;&#65533;&#723;&#65533;&#801;-1x&#65533;&#65533;X &#65533;&#65533;{&#65533;&#65533;=$uZ&#65533;l1=Rg&#65533;;&#65533;}&#65533;&#65533;|&#65533;&#65533;&#65533;#&#65533;&#65533;&#65533;&#65533;3&#65533;&#65533;x&#65533;]&#1790;e&#65533;&#65533;0j&#1090;C\&#65533;]8?&#65533;&#65533;\&#65533;e8}&#65533;r&#65533;&#65533;&#1810;&#65533;&#65533;&#65533;>
KZ\A&#65533;Q;&#65533;&#65533;>h&#65533;a&#65533;+B&#65533;a&#65533;&#65533;&#65533;&#475;-gy
f]S;gQ/%F&#65533;&#65533;ZQ&#65533;F> D&#65533;&#65533;A@@&#65533;@0E&#65533;&#65533;] &#65533;&#65533;F&#65533;T&#65533;%}&#65533;&#65533;&#65533;v j&#65533;XK&#65533;&#65533;&#65533;6&#65533;*&#65533;0&#65533;:&#65533;y&#65533;&#65533;5&#65533;&#65533;&#1543;A&#65533;Y&#65533;&#65533;+&#65533;={9;&#65533;&#65533;LpFpE0G&#65533;\&#65533;`&#65533;6kp&#65533;A3OZM&#65533;#y&#65533;itk&#65533;y&#65533;s&#65533;&#65533;@&#65533;&#65533;1&#65533;&#831;&#65533;?&#65533;sk@&#65533;&#65533;&#65533;R#&#65533;(&#65533;&#65533;n&#65533;&#65533;&#65533;&#65533;`&#65533;&#65533;w!=&#65533;Y/&#65533;&#65533;>&#65533;iC&#65533;&#65533;}&#65533;&#65533;&#65533;yy c,Sm 7&#65533;8)b&#65533;&#65533;&#65533;&#65533;&#65533;&#65533;:&P&#65533;&#65533;&#65533;&#65533;&#65533;i&#65533;Y&#65533;&#65533;W`&#65533;j&#65533;&#65533;&#65533;&#65533;&#65533;&#65533;&#65533;H&#65533;r&#65533;A#&#65533;T&#449;#8&#65533;X&#65533;l&#65533;&#65533;&#65533;&#65533; j@=&#65533;&#1828;&#65533;&#65533;&#65533;&#65533;g;e -&#65533;&#65533;
&#65533;f&#65533;&#65533;"A&#65533;Y&#65533;&#65533;&#767;&#65533;&#65533;_a&#65533;c&#65533;^@&#65533;Q&#65533;O&#65533;&#65533;Q&#65533;&#65533;(n<![p&#65533;L&#65533;{&#65533;&#65533;.8&#65533;&#1914;&#65533;&#65533;&#65533;@5`&&#65533;b&#65533;&#65533;t&#65533;&#65533;LX&#65533;&#65533;#sq&#65533;Z&#65533;s&#65533;}9&#65533;&#291;&#65533;{&#65533;`&#65533;&#65533;R &#65533;&#1618;&#65533;!yA&#65533;Q/~&#65533;`&#65533;&#65533;&#65533;&#65533;&#65533;V]/&#65533;}!`t@&#65533;&#65533;F&#65533;&#65533;&#65533;&#65533;&#65533;&#65533;&#65533;&#65533;&#1788;&#65533;&#65533;&#65533;&#65533;l&#65533;&#65533;O
&#834;&#65533;&#65533;&#65533;&#65533;&#65533;&#65533;
&#65533;*&#65533;t&#65533;&#65533;&#65533;m;&#65533;RpN&#65533;'&#65533;&#1761;&#65533;&#65533;&#65533;&#65533;&#65533;&#65533;&#65533;!&#65533;7&#65533;&#65533;;L&#65533;&#65533;N&#65533;&#65533;b&#65533;#y&#65533;&#65533;&#194;&#65533;>zl&#1069;R&#65533;&#65533;&#65533;&#65533;&#65533;zSt&#65533;c&#65533;&#65533;&#65533;&#688;|bKs&#1684;njsU&#65533;&#65533;&#65533;8&#65533;&#65533;Xm&#65533;&#65533;&#65533;&#65533;*[y&#65533;&#65533;&#65533;&#65533;&#65533;p&#65533;]&#1525;;&#65533;Z&#65533;&#65533;"a &#65533;&#65533;&#65533;&#65533;&#65533;#Z&#65533;A/b&#65533;&#65533;zo&#65533;;9kP&#65533;I&#65533;&#369;;&#65533;&#65533;I&#65533;9&#65533;[ &#438;&#65533;&#65533;&#65533;&#65533;&#65533;&#65533;&#5855;406&#65533;B&#65533;&#560;&#1281;S &#65533;&#65533;C&#65533;&#65533;L6[&#65533;Sq&&#65533;&#65533;|x&#65533;v&#65533;&#65533;".k&#65533;&#65533;&#65533;B`<&#65533;[&#65533;&&#65533;&#65533;0&#65533;&#65533;yA&#65533;&#65533;|&#65533;Q&#65533;&#65533;&#65533;&#65533;&#1593;yD^&#65533;&#65533;&#65533;5R&#65533;s&#65533;&#286;q&#65533;PYz &#65533;q&#65533;&#65533;&#65533;&#65533;J/&#65533;9&#65533;&#65533;&#65533;&#65533;ynS &#65533;M&#65533;2d$H&#65533;&#65533;1b&#65533;&#65533;1X&#858;4f&#664;I&#65533;&#65533;&#859;6&#65533;&#273;C&#65533;N&#65533;9r@&#65533;&#65533;&#65533;&#65533;J&#65533;+"D&#528;&#65533;E5!2TH&#65533;&#65533;B9{R&#65533;&#65533;&#65533;4a&#65533;l&#65533;re
&#65533;-h&#65533;&#65533;&#65533;Y&#65533;&#65533;F&#65533;&#65533;&#65533;9&#65533;&#65533;
#H&#65533;TK&#65533;&#660;+[&#65533;ta&#65533;&#65533;&#65533;1_&#65533;&#65533;i&#65533;eB&#65533;h&#65533;T,&#65533;&#65533;.H&#65533;&#65533;9&#65533;&#65533;b&#65533;.T&#65533;&&#65533;&#65533;&#65533;/f&#65533;&#65533;y&#65533;f&#65533;&#65533;.h/&#65533;&#65533;8&#1101;&#65533;4d&#564;]kF&#65533;3&#65533;f&#65533;J&#65533;!@&#65533;&#65533;&#65533;$&#65533;+`&#65533;&#65533;&#65533;&#65533;&#724;*Z&#65533;H&#65533;&#65533;E&#65533;&#65533;.^&#65533;&#65533;&#65533;&#65533;f&#65533;b&#19361;&#65533;gPN@{&#65533;&#769;&#65533;f&#65533;&#65533;:vJ&#65533;&#65533;&#65533;2&#65533;k&#65533;&#65533;&#65533;&#65533;&#65533;;p&#691;&#65533;&#65533;&#65533;`&#65533;o&#65533;<(&#65533;|&#65533;&#65533;7&#65533;&#65533;C&#65533;&#515;&#65533;8&#65533;&#65533;>:&#65533;`&#65533;9&#65533;&#65533;&#65533;&#65533;5&#65533;`&#930;2&#65533; #&#65533;&#65533;&#65533; Q7&#65533;&#65533;BA$=&#65533;0&#65533;[#&#65533;&#65533;&#65533; &#65533;&#65533;&#65533;&#65533;M&#65533;wp3MrC&#65533;&#65533;&#65533;,- R&#65533; dp&#65533;&#65533;B&#65533;&#65533;&#65533;9&#65533;&#65533;&#522;,&#65533;&#65533;K&#65533;&#65533;&#65533;&#65533;&#65533;&#65533;&#14855;&#65533; &#65533;L&#65533;&#65533;&#65533;&#65533;&#65533;&#65533;@C61C&#65533;&#65533;L#&#398;&#65533;p&#65533;&#65533;4&#65533;&#65533;&#65533;=&#65533;&#65533;O&#65533;8&#65533;,M&#65533;B&#65533;D&#65533;M&#65533;@&#65533;&#65533;1&#65533;&#65533;B&#65533;-&#65533;2&#65533;C3&#65533;&#65533;&#65533;8K&#65533;&#750;5z&#65533;/&#65533;&#65533;&#65533;&#65533;3&#65533;$RK.&#65533;&#65533;+&#65533;&#65533;&#138;&#65533;4&#65533;,/&#65533;&#65533;"&#2024;&#65533;&#183;*&#65533;&#65533;bVb&#65533;&#65533;-1Be&#65533;eEC&#65533;&#65533;&#65533;B&#524;>E&#65533;(&#65533;7&#65533;$&#65533;<5&#65533;&#65533;"+&#240;6NL	jKZ&#65533;E&#65533;&#65533;-&#65533;P&#65533;b&#65533;&#65533;B&#65533;(&#65533;&#65533;B
(&#65533;r&#65533;&#65533;&#65533;&#65533;&#65533;:&#65533;P&#65533;M&#65533;&#65533;3&#218;@b&#65533;x&#65533;&#65533;!&#65533;H&#65533;	&#3128;&#65533;
(&#65533;PB	&&#65533;XJ&#65533;*&#65533;&#65533;&#65533;&#65533;2&#65533;`&#65533;9&#65533;&#65533;&#65533;&#65533;&#65533;&#65533;&#65533;^g&#65533;,+&#65533;&#65533;&#65533;	(F&#65533;"U1&#65533;X&#65533;&#1119;&#65533;d&#65533;&#65533;&#65533;&#65533;m&#65533;&#65533;&#65533;&#65533;&#65533;4&#65533;Xt&#65533;2&#65533;&#65533;&#65533;.&#65533;@&#65533;P&#65533;&#65533;B%s!4&#65533;(&#65533;&#65533;6&#65533;H&#65533;&#65533;;&#1936;&#65533;&#65533;&#65533; 3&#65533;&#65533;FC<8 &#65533;&#65533;N5&#65533;p;&#65533;&#65533;&#65533;+X&#65533;K&#65533;T&#956;9Z&#65533;&#65533;&#65533;PR&#65533;S&#65533;:&#65533;,:&#65533;&#1059;&#65533;=&#65533;&#65533;&#65533;&#65533;>&#65533;H&#65533;%A&#65533;&#65533;C&#65533;<F]&#65533;&#65533;&#65533;@&#65533;>&#65533;&#65533;8&#65533; &#65533;H&#65533;&#65533;&#65533;&#65533;4&#1936;&#65533;&#65533;(&#65533;p&#65533;0&#65533;&#65533;&#65533;%&#65533;8&#65533;&#65533;}&#65533;&#65533;&#65533;7&#65533;&#680;&#65533;JMi5t4i&#65533;)&#1784;-&#1205;6&#65533;]1&#65533;&#1556;s&#65533;&#65533;3&#65533;<d&#65533;&#65533;(&#65533;&#65533;B1&#65533;dK"P&#65533;&#65533;&#65533;&#65533;hh&#65533;pg_&#65533;"&#65533;7&#65533;&#65533; &#65533;&#65533;ta8ga&#65533;B&#65533; &#65533;8&#65533;Li&#65533;&#65533;&#65533;e&#65533;-&#65533;av&#65533;&#65533;La&#65533;8&#65533;&#65533;I&#65533;``&#65533;3&#65533;:m&#65533;V&#65533;&#65533;@&#65533;&#65533;Ai&#65533;F&#65533;&#65533;-7&#65533;&#65533;w&#719;&#65533;&#1152;-&#65533;&#65533;)F&\&#65533;]&#65533;&#65533;&#65533;&#801;w&#65533;C&#65533;&#65533; &#65533;&#65533;w&#65533;q&#19845;&#65533;&#65533;&#65533;iz5&#65533;P"C&#65533;&#65533;y`Q&#65533;&#65533;&#1439;9&#65533;&#65533;$&#65533;&#65533;n&#65533;2&#65533;&#65533;l#&#65533;&#65533;&#65533;&#65533;D<&#65533;$9Pg&#564;,&#65533;Idz&#65533;	PY&#65533;&#405;&#65533;G>&#65533;&#65533;`&#65533;&#65533;$&#65533;&#65533;a&#65533;&#65533;$&#65533;<3IJ&#65533;&#65533;/](&#65533;&#65533;&#65533;Cq#&#65533;y&#212;@&#65533;&#65533;&#65533;F&#65533;"&#6482;#V&#65533;&#1173;0R&#65533;&#65533;&#65533;&d&#65533;&#65533;&#65533;&#1232;V&#65533;	&#65533;&#65533;&#65533;PBpy&#65533;]Z&#65533;F1`elS&#65533;Y&#65533;o)&#65533;&#65533;&#65533;&#65533;R&#65533;c&#65533;8&#65533;&#65533;[&#65533;&#65533;&#65533;&#65533;&#65533;&#65533;&#65533;'&#65533;&#65533;X&#65533;anx&#65533;Py*&#65533;!S&#65533;&#65533;+\&#65533;s&#65533;C- &#65533;,^&#65533;&#65533;&#65533;F&#65533;EU]
&#65533;c&#65533;V&#65533;1&#65533; )
PxBD&#65533;&#65533;/,&#65533;E.l&#65533;&#65533;&#65533;&#65533;xfj(C&#65533;|&#688;&#65533;&#65533;&#65533;,@&#65533;$-&#65533;)&#65533;&#65533;&#65533;&#65533;&#65533;`bI&#65533;&#65533;gnn<}&#65533;S&#65533;&#65533;I&#65533;z&#65533;x&#65533;#&#65533;&#65533;&#65533;&#65533;&#65533;A&#65533;Z&#65533;	&#65533;&#65533;&#65533;d&#65533;&#65533;t-&#65533;!6*i&#65533;&#65533;@&#65533;&#65533;&#65533;&#65533;R&#65533;&#65533;)&#65533;&#65533;&#65533;`uj%"&#65533;B&#65533;0<&#65533;`l 	&#65533;p&#65533;9&#65533;H&#65533;&#65533;I\&#65533;H&#65533;)u&#65533;t&#65533;&#65533;&#65533;&#65533;&#65533;T&#65533;&#65533;&#65533;@I&#65533;Mj&#65533;+pK&#65533;B&#65533;0&#65533;)4&#65533;0&#65533;$5&#65533;/[O&#844;%7<&#65533;&#65533;t^&#65533;C&#65533;&#65533;&#65533;&#65533;9g8k&#65533;&#65533; I&#65533;&#848;&#65533;/&#65533;&#65533;&#65533;P'`A~"&#65533;Q&#65533;y&#65533;&#65533;e2&#65533;&#65533;&#65533;&#65533;&#65533;&#65533;bV
W&#65533;fq&#65533;P&#65533;hz&#65533;O&#65533;B&#65533;g0&#65533;4&#65533;&#65533;r-k&#65533;&#65533;&#65533;&#65533;P&#65533;8&#65533;oYPB&#65533;P&#65533;-@D&#65533;{&#65533;S`&#65533;?&#65533;&#65533;zN=gHw&#65533;&#245;R&#65533;&#809;&#65533;&#65533;,&#65533;&#65533;&#65533;&#65533;$s@&#65533;&#1312;8&#65533;sAy&#65533;&#65533;&#65533;0&#65533;&#65533;a$v@"~Y&#65533;:b&#65533;[&#65533;I &#65533;u'&#65533;Qd&#65533;&#65533;;p&#65533;&#65533;O&#65533;&#65533;!&#65533;&#65533;=&#65533;&#65533;qA&#65533;&#65533;&#65533;&#65533;jS&#65533;&#65533;2;&#65533;&#707;&#65533;&#65533;2&#65533;
.&#65533;!&#65533;&#65533;&#1318;&#65533;&#65533;%L&#65533;:&#65533;&#65533;T&#65533;A&#65533;&#617;&#65533;&#65533;&#1247;&#65533;Y'Tr&#1507;IVr&#65533;&#65533;l&#65533;&#65533;lFks&#65533;e0&#65533;%(&#65533;ZeX&#267;#w&#65533;e&#65533;&#681;&#65533;LF0e&#65533;]is&#65533;&#65533;&#65533;H&#2022;e&#65533;1&#65533;&#65533;&#1030;.H	6X&#65533;&#65533;s&#65533;&#65533;&#65533;T&#65533;D&#65533;&#65533;&&#65533;"q&#65533;&#65533;&#65533;&#65533;O&#65533;C	&#65533;PJ&#65533;Z&#65533;Ow&#65533;m	4S&#1008;&#65533;Y&#1134;&&#65533;%I&#65533;k&#65533;~&#65533;3&#65533;&#65533;&#65533;)&#65533;&#65533;&#65533;y&#65533;&#1253;eg0p!c&#65533;U&#65533;G&#65533;c&#65533;&#65533;K&#65533;L&#65533;v&#65533;&#65533;&#65533;&#65533;P&#65533;O&#65533;&#65533;V.=&#65533;&#65533;~2&&#65533;&#65533;	&#65533;T&#65533;4&#65533;&#65533;"&#65533;!G&#65533;D'&#1654;R&#65533;HCC&#65533;&#65533;&#1203;;#E8exT&#65533;[&#65533;&#65533;Ib&#65533;rTS&#65533;&#65533;%&#65533;U&#65533;&#65533;-6l&#65533;|i&#65533;E+Ts&#65533;&$&#65533;!&#65533;&#65533;K`PC#&#1652;!xc$&#869;&#65533;fu3&#65533;&#65533;
X&#65533;&#65533;&#65533;n&#65533;&#65533;|!K&#65533;&#65533;WEE&#65533;&#65533;Pk&#65533;4n&#65533;&#65533;e(&#655;@.`(V&#65533;&#65533;%&#65533;$%X]&#65533;`&#65533;&#65533;&#65533;&#65533;0$&#65533;J&#65533;&#65533;&#65533;&#1575;&#65533;x&#65533;
Lh&#65533;&#65533;&#65533;&#65533;(4&#65533;)&#65533;Fz&#65533;"&#65533;*&#65533;&#65533;&#65533;g&#65533;&#65533;&#65533;b&#65533;rI9&#65533;&#65533;&#65533;&#65533;0t&#65533;Y&#65533;*mz<U0YN3^&#65533;&#65533;&#65533;&#65533;U&#65533;&#65533;&#377;&#65533;0+S&#65533;-&#65533;&#65533;Z&#65533;j &#65533; &#65533;&#65533;&#65533;Oj&#65533;&#65533;&#65533;X&#65533;)&#65533;N&#65533;&#65533;&#65533;&#65533;;&#65533;&#65533;AH&#65533;&#65533;H&#65533; B&#65533;A&#65533;&#65533;&#65533;|&#65533;&#65533;
&#65533;&#65533;&#65533;&#65533;z&#65533;&#65533;r&#65533;L&#65533;?&#65533;&#65533;d&#65533;3K&#65533;3&#65533;&#65533;hq&#65533;)&#65533;&#65533;8LZ-&#65533;&#65533;iYe&#65533;V&#65533;w&#65533;&#65533;&#65533;[kD&#1434;&#65533;&#65533;6#&#65533;&#65533;&#65533;&#65533;O&#65533;&#65533;&#65533;M#&#65533;w&#65533;H&#65533;?&#65533;&#65533;&#65533;&#65533;&#65533;H&#65533;&#65533;&#65533;\Q&#65533;&#65533;GH&#65533;[&#65533;&#1365;&#65533;9&#65533;&#65533;5)<V@&#65533;&#65533;c&#65533;&#65533;
)&#186;&#65533; -&#65533;!&#65533;
&#65533;&#65533;@&#65533;&#65533;&#65533;6!&#65533;;&#65533;&#65533;;r&#65533;&#65533;
&#65533;&#65533;&#65533;&#65533;Rs&#65533;Y&#65533;&#65533;h&#65533;&#65533;!&#315;&#65533;Ok&#65533;&#65533;R&#65533;(+&#65533;:a&#65533;&#65533;P&#65533;&#65533;&#65533;,y&#65533;&#65533;&#65533;&#65533;&#65533;c&#65533;&#65533;&#65533;1&#65533; &#65533;! &#65533;&#65533;&#65533;X&#65533;Y2&#65533;h&#65533;&#65533;&#65533;@7
=)&#65533;&#65533;Y*&#65533;&#65533;&#19485;&#65533;9&#1027;&#65533;&#65533;&#65533;<`&#65533;&#65533;T+n
6&#65533;&#65533;nY'&#65533;&#65533;&#65533;&#65533;>&#65533;P&#65533;P.&#65533;;&#65533;&#65533;&#65533;q&#65533;&#1196;"&#65533;&#656;&#65533;&#752;Bii&#65533;TQ&#65533;&#65533;&#535;&#65533;&#65533;R
+&#65533;&#65533;&#65533;(&#65533;#&#65533;&#65533;&#65533;&#65533;B3 &#65533;"/!&#65533;&#898;&#65533;&#65533;&#65533;&#65533;&#65533;&#65533;&#65533;,&#65533;D_1|&#65533;&#65533;YT&#65533;z)[&#65533;&#65533;&#1776;&(%&#65533;&#65533;p#&#65533;&#65533;b&#65533;&#65533;B&#65533;+`&#65533;*&#65533;&#65533;b&#65533;&#65533;&#65533;D&#65533;&#65533;'"i9&#65533;P+&#65533;&#65533;'&#65533;&#65533;d+&#65533;&#65533;&#65533;&#65533;&#65533;&#65533;&#65533;x&#65533;U&#65533;"/&#65533;36&#65533;&#65533;&#65533;&#403;5X&#65533;G&#65533;&#65533;<&#65533; &#584;r&#65533;?&#65533;&#1169;)&#65533;&#65533;G&#65533;&#65533;@&#65533;r#&#65533;&#65533;&#35581;t
&#65533;+&#65533;&#65533;T&#65533;$&#65533;&#65533;&#65533;&#65533;9&#65533;.&#65533;+&#65533;X&#65533;B:I&#65533;&#20050;o&#65533;&#65533;&#65533;68&#65533;&#521;&#65533;&#65533;=,)&#174;[&#65533;>&#65533;&#65533;&#65533;Y&#65533;&#65533;&#50364;&#65533;S&#65533;(&#65533;G.#&#65533;=&#65533;4&#65533;3-;!l&#65533;)&#65533;&#65533;3&#65533;B&#65533;&#65533;&#65533;&#65533;&#65533;&#65533;&#65533;&#65533;&#65533;&#65533;;q*&#65533;&#65533; &#65533;&#65533;&#65533;&#65533;&#65533;&#65533;z&#65533;&#65533;&#65533;&#65533;&#65533;s&#65533;D&#65533;6q&#65533;yjq&#65533;&#65533;&#65533;=&#65533;&#65533;&#65533;0&#65533;&#65533;;&#65533;@&#65533;&#36245;q&#65533;&#65533;L&#65533;&#65533;&#65533;&#65533;&#65533;P&#65533;a&#65533;&#65533;&#65533;&#65533;&#65533;Km&#65533;K:&#65533;&#65533;&#65533;91)a&#65533;&#65533;&#65533;;&#65533;=&#65533;CM&#65533;&#65533;Z&#65533;-	I&#65533;&#65533;&#65533;&#65533;&#65533;B5"&#65533;Qt,&#65533;&#65533;&#65533;r)&#65533;a&#65533;&#65533;&#65533;&#65533;&#65533;i)0&#536;&#65533;&#65533;&#65533;)&#65533;A&#65533;&#65533;I&#65533;&#1049;&#65533;&#665;0%&#65533;&#65533;&#65533;&#65533;&#65533;&#65533;&#65533;a&#65533;$	$&#65533;&#65533;:x&#65533;P&#65533;0[=97&#65533;%&#65533;:&#1539;?h&#65533;&#65533;8&#65533;b&#65533;&#65533;b\:&#65533;&#65533;&#65533;&#65533;&#65533;1&#65533;X4&#65533;&#65533;%q[2&#65533;&#65533;N&#65533;&#65533;&#379;&#65533;/(&#65533;&#65533;&#65533;&#65533;Z;&#65533;M)&#65533;&#65533;&#65533;2&#65533;_9v.&#65533;&#65533;&#65533;B&#65533;&#65533;SL&#65533;&#65533;R,&#65533;&#65533;&#65533;&#65533;&#65533;&#65533;5QK)2qxt&#65533;&#65533;&#514;`&#65533;`&#65533;-Q;&#65533;P&#65533;\&#65533;&#65533;Z;&#65533;&#65533;&#65533;&#65533;&#65533;1&#65533;3&#65533;&#65533;&#65533;&#65533;w&#65533;&#65533;p&#65533;&#65533;OlB:&#65533;&#65533;&#65533;&#65533;P&#65533;q5&#65533;&#1138;@&#65533;5&#65533;&#65533;LJ&#65533;;&#65533;&#65533;L&#65533;&#65533;&#65533;!&#65533;&#65533;h&#65533;&#65533;&#65533;&#65533;&#65533;&#65533;#5&#65533;9x*J7&#65533;&#787;&#65533;A&#65533;&#65533;&#65533;!"&#65533;@&#65533;&#65533;&#65533;&#147;1r&#65533;&#65533;&#65533;A&#65533;JKm&#65533;)&#65533;&#65533;&#65533;&#65533;&#65533;I"&#65533;&#65533;S&#65533;&#65533;B&#65533;&#65533;&#65533;&#65533;&#65533;	2U~&#65533;&#65533;&#65533;d&#65533;&#65533;X&#65533;f&#65533;&#65533;S!&#65533;8&#65533;>0&#65533;v&#65533;&#65533;&#65533;&#65533;(&#65533;2&#65533;4&#65533;G&#65533;.Q&#65533;'&#65533;&#579;qTy&#65533;&#65533;&#65533;&#65533;&#65533;&#65533;&#65533;&#65533;&#65533;s&#65533;&#282;C&#65533;Q&#65533;Q&#65533;+&#65533;F&#65533;:&#65533;&#65533;&#65533;&#65533;&#65533;&#65533;&#65533;&#65533;<&#65533;="&#65533;&#65533;D&#65533;&#65533;S&#65533;&#65533;&#65533;8az&#65533;&#1099;&#65533;&#65533;&#65533;^&#357;&#65533;X&#65533;&#65533;k&#65533;qR'&#669;Q&#65533;&#65533;&#65533;&#65533;&#65533;&#65533;B;&#65533;2&#65533;'	$#2&#65533;&#65533;+.L&#1692;&#65533;&#65533;&#1795;&#881;&#65533;90&#65533;&#65533;8&#65533;"&#65533;B@&#65533;&#1084;(I'Tb&#65533;o&#65533;ht,2&#65533;&#65533;!|&#65533;&#65533;L&#65533;&#65533;A&#65533;&#65533;&#65533;/&#65533;&#65533;,&#65533;H*&#65533;!1&#65533;DP&#65533;C&#65533;@`&#65533;>&#65533;&#65533;$&#668;&#1193;M&#65533;&#65533;&#65533;l&#65533;&#65533;&#1809;&#65533;%z&#65533;&#65533;&#65533;&#65533;"	&#65533;&#65533;
&#65533;&#65533;&#65533;:&#65533;>H&#65533;&#65533;&#65533;)L&#65533;&#65533;pS!)$i&#65533;&#65533;A&#65533;&#65533;4&#65533;&#65533;&#65533;&#65533;&#65533;
&#65533;&#65533;Q<I&#65533;&#65533; &#65533;&#65533;&#65533;-l:&#65533;&#65533;&#65533;&#65533;&#65533;j&#65533;P&#65533;:&#65533;5&#65533;&#65533;&#65533;*1<|"&#65533;&#65533;p&#65533;Y&#65533;u]&#65533; &#65533;&#65533;&#65533;e&#65533;&#65533;p/&#65533;[&#65533;#JE&#65533;&#65533; 	,8&#65533;=&#65533;<&#65533;&#65533;5hH&#65533;*E&#65533;;E%5&#65533;&#65533;&#65533;&#65533;7MI&#65533;H*&#65533;Z<&#1795;&#65533;&#65533;,8)?&#65533;p4 /&#65533;F&#65533;9&#65533;%&#176;<x&#65533;? >X&#1457;8@&#65533;4&#65533;&#65533;5"	&#65533;M&#65533;&#65533;&#65533;];R0&#65533;&#65533;W&#65533;Q&#65533;&#65533;&#65533;V&#65533;qB
a<&#65533;43*rY&#1884;?&#65533;Y'&#65533;&#65533;x
&#65533;&#65533;+&#65533;&#65533;@&#65533;&#65533;&#65533;:X&#65533;&#65533;@&#65533;&#65533;&#844;&#65533;&#65533;Kq&#65533;&#65533;@&#65533;&#65533;&#65533;&#65533;:&#65533;&#65533;Z&#65533;@S&#65533;&#65533;&#65533;2G+&#640;j&#65533;&#65533;&#65533;..&#65533;&#65533;&#65533;p&#65533;Q&#65533;&#65533;U&#65533;&#65533;6&#65533;&#65533;=&#1843;&#65533;7&#65533;9&#65533;&#65533;.b&#65533;hY&#65533;&#65533;a&#65533;p&#65533;)"3[&#65533;&#65533;(&#65533;3h&#65533;H&#65533;&#65533;Wa&#65533;&#65533;&#65533;XJ&#65533;[&#65533;&#65533;&#65533;&#65533;&#65533;&#65533;&#65533;S&#65533;mA&#65533;3&#65533;7i&#65533;&#65533;&#65533;&#65533;&#65533;8&#65533;&#65533;&#65533;&#221;)&#65533;&#65533;&#65533;&#65533;t3&#65533;&#65533;&#65533;&#65533;&#65533;&#65533;&#1195;#&#897;N&#65533;&#579;&#65533;&#1309;&#65533;&#65533;`&#65533;&#65533;I&#65533;UC4M&#65533;&#65533;&#65533;KC&#65533;<M&#65533;&#65533;&#1236;>&#65533;@&#65533;e&#65533;<``&#65533;&#65533;&#65533;4%&#65533;&#65533;4&#65533;&#65533;5&#65533;	&#65533;&#65533;&#65533;@B ~&#65533;&#65533;AT9&#65533;&#65533;rEb
cSR?&#65533;UM[0&#65533;&#65533;9&#65533;&#65533;
&#65533;2&#65533;&#65533;&#65533; &#65533;u,M&#65533;A|&#65533;qe!&#65533;&#65533;3&#65533;?-&#65533;J&#65533;2qs&#65533;	&#65533;J&#65533;"&#65533;1&#65533;&#65533;&#65533;&#65533;&#843;&#65533;B&#65533;&#65533;&#65533;&#65533;&#65533;.(,&#65533;&#65533;o&#685;&#65533;x0&#65533;&#65533;&#65533;&#65533;&#65533;s6&#65533;B&#65533;.&#65533;&#65533;&#65533;1&#65533;<&#65533;&#65533;j+&#65533;y&#65533;&#65533;c&#65533;&#65533;W&#65533;9f&#65533;WQ&#65533;&#65533;?G)fu=&#65533;&#65533;< ^=&#65533;I&#65533;&#65533;Q?&#65533;O&#65533;&#65533;&#65533;qQ&#65533;&#65533;&#1346;&#65533;&#65533;&#65533;&#65533;&#65533;&#65533;&#65533;H&#65533;3&#65533;K	CI&#65533;&#65533;&#65533;N*Y&#65533;]C&#65533;s&#65533;&#65533;&#65533;&#1337;=P&#65533;o&#65533;8_#"m&#65533;0&#65533;f&#65533;= #C&#157;&#65533;c&#65533;9&#65533;&#65533;&#65533;]&#65533;($
)S
&#65533;&#65533;=y1A&#65533;3b&#65533;
y&#65533;?rg&#65533;t5&#65533;&#65533;&#65533;&#65533;G&#65533;K&#65533;07&#65533;&#65533;&#65533;3[Z"&#65533;:&#65533;&#65533;&#65533;&#65533;?&#65533;4&#65533;:&#65533;&#65533;&#65533;4:	&#65533;&#65533;L&#65533;&<&#65533;3&#65533;'&#65533;y&#65533;	&#65533;.s&#65533;5&#65533;&#65533;&#65533;&#65533;&#65533;S&#65533;?W&#65533;&#65533;&#65533;&#65533;3&#65533;&#65533;&#65533;&#65533;1t&#65533;1&#65533;&#65533;D|&#65533;1V&#65533;.&#65533;&#65533;&#65533;&#65533;&#65533;&#65533;&#514;u&#65533;+A(E&#824;R&&#65533;&#65533;&#65533;&#65533;e&#65533;G&#65533;&#65533;&#65533;&#65533;&#65533;&#2025;!&#65533;&#1810;&#65533;&#65533;,&#65533;!&#65533;&&#65533;]&#1613;@&#65533;#&#65533;v&#65533;&#65533;UC&#65533;&#579;&#65533;0&#65533;&#65533;%9&#65533;&#65533;HA&#65533;:x*&#65533;&#65533;&#65533;*&#65533;&#65533;&#65533;0A&#65533;6+v2X&#65533;$&#65533;&#65533;&#65533;&#65533;C&#65533;L&#65533;&#65533;&#65533;&#65533;9J&#65533;a&#65533;&#65533;40V]E7p&#65533;&#65533; &#65533;D@&#65533;B &#65533;&#65533;&#65533;&#65533;+78&#65533;HTD&#65533;"&#65533;&#65533;Q"&#465;&#65533;u%y&#65533;&#65533;&#65533;&#65533;h&#65533;&#65533;&#65533;`&#65533;&#65533;&#65533;&#65533;.P&#65533;&#65533;&#65533;.&#65533;&#65533;0&#65533;*(&#65533;&#65533;&#65533;f&#65533;[D7&#65533;[r$j&#65533;&#65533;&#65533;K&#65533;0&#65533;&#160;-(&#65533;^&#65533;6&#65533;&#65533;X&#65533;.&#65533;1
&#65533;=&#1763;&#65533;&#65533;!(&#65533;&#65533;f&#65533;p&#65533;'un&#65533;&#65533;FRsa_&#65533;&#65533;&#65533;&#65533;o*&#65533;&#65533;`k&#65533;&#65533;&#65533;&#65533;h&#65533;6&#65533;&#65533;(&#65533;TE&#65533;&#65533;3b&#65533;&#65533;&#65533;6&#65533;
&#65533;hM3&#65533;&#65533;&#65533;&#397;H&#65533;(&#65533;E&#65533;uy&#65533;$ &`(&#65533;&#65533;&#65533;&#65533;&#65533;&#65533;6&#65533;&#65533;e&#65533;&#65533;&#65533;]&#65533;3z&#65533;IL&#65533;5&#65533;_&#65533;Q6&#65533;&#65533;>R:&#65533;&#65533;&#65533;&#65533;&#65533;&#65533;&#65533;&#65533;&#65533;p&#65533;&#65533;]&#65533;&#58386;2*=t&#65533;R &#65533;&#65533;,&#65533;&#65533;h&#65533;nC&#65533;o,N&#65533;*&#65533;&#65533;_&#65533;&#65533;E&#65533;&#65533;&#65533;&#65533;&#65533;&#65533;&#65533;!&#65533;9Q~&#65533;&#65533;)}&#65533;E&#65533;&#65533;&#65533;&#65533;&#65533;&#65533;&#65533;&#65533;&#65533;0&#65533;s&#65533;&#65533;&#1949;QB&#65533;&#1678;&#65533;&#65533;&#65533;`&#65533;#&>Y3&#807;&#65533;1-&#65533;&#65533;&#65533;,&#65533;&#65533;`&#65533;)&#65533;&#65533;&#822;w&#65533;@<aB&#65533;&#65533;&#65533;&#65533;/&#65533;&#65533;j}&#65533;&#65533;&#65533;&#65533;w5&#65533;&#65533;>&#65533;R&#65533;<S&#65533;.&#65533;<#09&#65533;eY&#65533;T&#65533;&#65533;sw&#65533;=&#65533;&#65533;&#65533;&#65533;&#65533;&#65533;&#65533;0&#346;&#65533;&#65533;&#65533;p&#65533;&#65533;z&#65533;[&#65533;&#65533;&#65533;&#65533;5>&#65533;4=B&#65533;`&#65533;&#65533;&#65533;"H&#65533;}&#65533;J&#65533;6(&#65533;&#65533;&#65533;P&#65533;&#65533;Y&#1581;&&#65533; &#374;&#65533;=B&#65533;&#1377;Z&#65533;4&#65533;&#65533;&#65533;&#65533;&#65533;&#65533;*&#65533;&#65533;,&#65533;&#65533;&#65533;X&#65533;&#65533;&#413;&#65533;#&#65533;&#65533;&#65533;h&#65533;w&#65533;&#65533;;&#65533;A0&#65533;AP?&#65533;&#65533;;&#65533;0$&#65533;&#1099;&#65533;X&#1978;	&#65533;a&#65533;j&#65533;&#65533;>1&#65533;m&#65533;&#65533;&#65533;>&#65533;&#65533;S&#65533;5&#65533;&#65533;&#65533;ZQ6&#65533;&#65533;/H&#65533;&#65533;m6
z}&#65533;&#338;&#65533;e.q6&#65533;(A&#65533;0&#65533;&#1367;, &#65533;I#&#65533;qN&#65533;&#65533;Z&#65533;5&#65533;j+[#&#65533;&#65533;j&#65533;&#65533;&#65533;&#65533;&#65533;&#65533; &#65533;Pl&#65533;&#65533;+&#65533;&#65533;R~&#65533;&#65533;&#65533;&#65533;&#65533;x&#65533;&#984;&#65533;R+&#65533;i'!\`v,&#65533;&#1838;A&#65533;&#65533;&#65533;&#65533;&#65533;&#65533;(1&#65533;&#65533;Q&#65533;&#65533;&#1168;&#65533;]Np&#65533;(&#65533;&#65533;{&#65533;3L&#65533;f&#65533;&#65533;+p&#65533;'&#1047;&#65533;&#65533;&#65533;&#65533;&#65533;&#65533;2`&#185;&#65533;{&#65533;M4&#65533;7&#65533;e V&#65533;G&#65533;%	b&#65533;&#65533;&#65533;&#65533;&#65533;<(&#65533;^4&#65533;v&#65533;&#65533;&#791;&#65533;G&#65533;K3B"=&#65533;7.&#65533;&#65533;:&#65533;M&#65533;i&#65533;9&#65533;&#65533;&#65533;&#65533;&#65533;a^&#65533;8k&#65533;&#65533;&#65533;&#65533;5c&#132;3&#65533;L6n&#1980;q&#65533;&#65533;0^&#65533;p&#65533;&#65533;%&#65533;-W&#65533;L&#65533;&#65533;&#65533;&#65533;0`&#65533;h&#65533;&#65533;P&#65533;&#65533;2h&#1444;)C&#65533;L&#65533;2f&#920;&#65533;i&#65533;&#65533;n&#1572;1&#65533;&#65533;>z&#65533;&#65533;&#65533;&#65533;&#65533;<K&#65533;&#65533;5&#65533;R>J&#65533;&#65533;&#1635;g&#65533;?&#65533;v&#65533;&#65533;O&#65533;&#65533;i&#65533;&#1033;Z&#65533;9l&#65533;Tt&#14733;&#65533;&#65533;w&#1780;&#65533;&#65533;&#65533;Sg&#65533;&#65533;|&#65533;a&#65533;&#65533;&#65533;&#65533;&#65533;A&#65533;&#65533;E&D&#65533;h&#65533;&#65533;r&#5575;&#65533;&#65533;&#65533;E3&#65533;#&#65533;m&#65533;mk&#65533;&#924;&#65533;p&#10766;&#65533;&#65533;"&#65533;4&#65533;&#65533;Ic&#65533;&#65533;2gl+.zF&#65533;&#65533;<g&#65533;a&#65533;&#65533;8&#65533;5j&#65533;&#65533;n&#65533;&#65533;&#1643;&#65533;A&#65533;3&#65533;+[&#65533;T&#65533;"E&#65533;,]&#65533;@&#65533;y&#65533;L&#65533;0^<&#65533;N&#65533;&#65533;&#65533;8i&#65533;|&#65533;&#65533;&#65533;&#728;2`&#65533;&#65533;A~7&#65533;k&#65533;&#65533;Ao&#65533;PAr&#65533;ap&#65533;&#65533;d&#65533;&#65533;\C&#65533;&#65533;Mh7 C&#65533;&#65533;&#65533;G&#65533;&#65533;&#65533;Q&#65533;&#65533;x&#65533;&#65533;V&#65533;B.&#65533;e&#65533;M&#65533;)w&#65533;^l&#65533;&#65533;[&#65533;q|&#65533;&#65533;FM7&#65533;&#65533;?&#65533;QGRZAe&#65533;p&#65533;P&#65533;&#65533;a&#65533;&#65533;&#65533;N=&#65533;&#65533;&#65533;b&#65533;&#65533;[&#65533;&#65533;C&#65533;}d&#65533;K=W#z]&#65533;&#65533;&#65533;&#65533;&#65533;&#65533;E`~&#65533;&#65533;UT&#65533;G;v!Dg9&#65533;&#65533;&#65533;o&#65533;&#65533;&#65533;&#65533;L)f&#65533;E}IjYC&#65533;&#65533;&#65533;&#65533;&#65533;%UpAqi&#65533;1&#65533;&#65533;&#65533;r&#65533;&#65533;&#65533;J
(Oc&#52702;}^8T&#65533;&#65533;&#65533;&#65533;i&#65533;V&#65533;&#65533;` 9&#65533;g&#65533;&#65533;&#65533;:&#65533;&#65533;X^f&#65533;b&#65533;&#65533;MY&#65533;&#65533;ni&#65533;!Gjkd4'&#65533;`&#65533;jQ&#65533;&#65533;&#65533;&#65533;J.9&#65533;F&#1598;v\^&#65533;&#65533;&&#65533;rhl&#65533;&#65533;&#65533;u&#65533;T^q&#65533;=g&#65533;aT&#65533;&#65533;VXQE&#65533;&#65533;&#65533;i&#65533;Q&#65533;&#65533;&#65533;&#65533;&#65533;&#65533;&#65533;e&#65533;A&#65533;H&#65533;Zrt&#1480;p&#344;&#65533;qE&#65533;&#65533;&#65533;&#65533;Map&#65533;&#65533;[&#65533;QFD&#65533;&#65533;(&#65533;F]d&#65533;SQ&#65533;&#65533;]o&#65533;1&#65533;Zr(W&#65533;&#65533;C)7&#65533;]j&#65533;)&#65533;&#65533;v&#65533;&#65533;&#65533;H&#65533;[&#65533; J&#65533;F&#65533;s&#65533;&#65533;&#387;:rthDb&#65533;&#65533;F[/&#65533;&#65533;T&#65533;&#65533;&#65533;ig&#65533;&#65533;]&#65533;&#551;*MZg&#65533;&#65533;J&#65533;k&#65533;&#65533;A&#65533;&#65533;&#65533;&#65533;3&#65533;Q&#65533;qG&#65533;&#65533;&#65533;\&#65533;&#65533;&#65533;TKq&#65533;U~&#65533;&#65533;&#65533;X}@&#65533;x&#65533;&#65533;&#65533;W&#65533;&#65533;U[&#65533;&#65533;M&#65533;bD&#65533;1&#65533;}&#65533;&#65533;&#65533;4&#65533;&#65533;S&#65533;&#65533;&#65533;c@&#65533;g&#65533;&#65533;&#65533;a&#65533;Yy>Ex&#65533;&#65533;^&#65533;&#65533;&#65533;&#65533;&#65533;&#65533;&#65533;h&#65533;&#65533;&#65533;N&#65533;&#65533;N@&#65533;w&#65533;&#65533;&#65533;&#65533;C\&#65533;&#65533;l&#65533;&#65533;&#65533;Y&#65533;&#65533;\a&#65533;|&#65533;_D&#65533;%P&#65533;&#65533;&#65533;z&#65533;&#65533;&#65533;`&#65533;-&#65533;n&#65533;5&#65533;2&#65533;&#65533;}j&#65533;&#65533;0::h&#65533;&#65533;[&#65533;js&#65533;p&#65533;<&#65533;&#65533;&#65533;&#65533;23&#65533;k0&#65533;Q&#65533;&#44064;;&#65533;.&#65533;:g|&#65533;&#65533;&#65533;(vQ&#65533;s&#65533;$DY0GX&#65533;&#65533;df&#65533;&#65533;&#65533;&#65533;Q&#65533;*#t@&#65533;&#65533;&#65533;j&#65533;y&#65533;&#65533;t&#26249;&#65533;h>m[O&#65533;&#33076;&#65533;`A`&#65533;&#65533;&#65533;@&#65533;( &#65533;
V&#65533;B&#65533;&#65533;&#1489;-daiU&#65533;b&#65533;7&#65533;&#65533;&#65533;NQ&#65533;&#65533;&#65533;d&#65533;:&#65533;AB-&#264;c&#65533;D	&#65533;j&#65533;&#65533;&#65533;&#65533;w&#65533;Q&#65533;&#65533;[&#65533;&#65533;&#65533;x&#65533;&#65533;&#65533;
4;&#65533;M&#65533;&#65533;&#529;,x&#65533;&#65533;&#65533;"&#65533;&#65533;>4&#65533;0&#266;WH&#65533;&#65533;nJ&#65533;&#1808;`y&#65533;&#65533;&#65533;f8&#65533;&#65533;,hP&#65533;[&#65533;&#65533;c?&#65533;&#65533;3&#65533;C&#65533;&#65533;&#65533;&#65533;&#65533;H+&#1737;&#65533;~&#65533;&#65533;&#65533;&#65533;&#65533;[p&#65533;H&#65533;&#65533;&#65533;&#65533;]<&#65533;&#65533;Ir&#65533;&#65533;&#65533;(&#65533;&#65533;&#65533;#q&#65533;:5N*&#65533;q{tZ$&#65533;LhQ@&#65533;W}&#65533;&#65533; &#65533;.&#65533;&#65533;^&#65533;D"&#65533;&#65533; V&#65533;&#65533;px3&#65533;t&#65533;&&#65533;&#65533;&#65533;yz".&#65533;&#65533;V`&#65533;&#65533;0&#65533;O&#65533;&#65533;e&#65533;&#65533;^&#65533;47&#65533;&#65533;&#65533;'&#65533;r&#567;&#65533; &#65533;&#65533;p&#65533;&#65533;&#65533;&#65533;&#65533;BB&#65533;'LA&#65533;J&#65533;&#65533;G@&#65533;&#65533;D#&#65533;&#65533;M&#65533;&#65533;1&#65533;F{(:L&#65533;&#65533;s&#65533;I/&#65533;
&#65533;a&#65533;-e&#65533;&#65533;&#65533;,M&#65533;&#65533;&#65533;&#65533;
&#956;&#65533;&#65533;&#65533;E'z&#65533;O&#1296;#&#65533;Q&#65533;D'&#65533;N$&#65533;&#65533;&#65533;E&#65533;&#65533;&#65533;S&#65533;&#65533;&#65533;"&#65533;&#65533;&#65533;R'&#65533;UE-w\&#65533;X&#65533;&#65533;&#65533;*@:&#65533;`&#65533;&#65533;@&#65533;&#65533;&#65533;0D&#65533;Tki&#65533;&#65533;l&#65533;<&#65533;&#65533;k&#65533;&#65533;W=&#65533;&#65533;{@&#713;&#65533;&#65533;&#65533;gQZ&#65533;n&#65533;H1&#65533;&#65533;0&#65533;&#65533;&#65533;&#65533;c,&#65533;L&#65533;(&#65533;&#65533;&#65533;&#65533;&#65533;Jbaf &#65533;&#65533;&#1258;&#65533;:&#65533;("&#65533;&#65533;&#65533;tG&#65533;&#65533;Z&#65533;&#65533;0H&#65533;&#65533;&#65533;w|&#65533;&#65533;&#65533;0&#65533;&#65533;&#65533;&#65533;&#65533;&#65533;&#65533; <&#65533;&#65533;!h&#65533;&#65533;#&#65533;^&#65533;]&#65533;]&#65533;&#65533;&#65533;X&#65533;-&#65533;!o&#65533;&#65533;c&#65533;X#&#65533;q&#23018;&#65533;&#65533;#&#65533;n&#165;ReAe&#65533;&#65533;i&#65533;.&#65533;&/&#65533;&#648;f&#1177;&#65533;D/"&#65533;&#65533;&#65533;&#65533; 8_&#65533;$&#856;x&#65533;&#65533;(,&#65533;&#65533;H&#65533;&#65533;&#65533;&#65533;(&#65533;&#65533;
&#65533;&#65533;B3&#854;&#65533;<m
R&#1555;&#65533;%&#65533;9Q*&#65533;&#65533;c*G&#65533;&#65533;&#1112;&#65533;13&#65533;!&#65533;A&#1584;&#65533;&#65533;&1&#65533;,&#65533;x\E&#65533;&#65533;&#65533;%`&#65533;&#65533;&#65533;&#65533;)Sy&#65533;W&#65533;&#65533;3&#65533;&#65533;g&#65533;7@L&#65533;&#65533;&#65533;t$0Kz2W&#65533;$&#65533;oH&#65533;&#65533;u&#65533;8&#65533;&#65533;&#65533;&#65533;&#65533;(A&#65533;=dP&#65533;&#65533;&#65533;&#65533;&#63012;U&#1059932;&h&#65533;%M&#65533;P&#65533;LNr4&#1940;-&#1364;&#65533;&#65533;M&#65533;&#65533;&#65533;,&#282;&#65533;Q&#65533;&#65533;%	&#65533;&#65533;f&#65533;&#1368;`&#65533;&#65533;&#65533;&#65533;&#65533;&#65533;8S&#65533;&#65533;&#65533;Mu8&#65533;&#65533;@&#65533;U&#65533;&#65533;[rx&#65533;&#65533;&#65533;&#65533;@&#65533;&#65533;!a&#65533;&#65533;&#65533;&#65533;&&#65533;&#1027;&#65533;&#65533;~&#65533;&#65533;b>&#65533;N&#65533;Y&#65533;R&#65533;&#65533;.&#65533;A&#65533;q&#65533;@&#65533;&#65533; $&#65533;O&#65533;&#1231;t&#65533;&#65533;M&#65533;&#65533;&#65533;&#65533;&#1949;q&#65533;&#65533;&#65533;<=c
&#65533;&#810;&#65533;\&#65533;&#946;&#65533;FuB&#65533;o&#65533;&#65533;ZR&#65533;&#65533;&#65533;T&#65533;&#65533;&#65533;W&#65533;2SJ4&#65533;,&#65533;&#65533;D&#65533;^&#65533;&#65533;&#65533;B{&#65533;&#65533;'&#65533;&#65533;&#321;"&#65533;&#65533;[h}&#65533;&#65533;h686c&#65533;'d&#65533;p&#1618;L[&#65533;&#65533;;&#65533;0&#697;&#1987;&#65533;="&#65533;dv@s&#65533; <&#65533;&#65533;6K&#65533; ,{&#65533;9&#65533;ft&#65533;CW&#65533; p&#65533;=&#65533;&#65533;@k,u&#65533;.&#65533;&#22282;&#65533;&#65533;@H&#498;&#65533;EE&#65533;&#65533;&#65533;&#65533;&#65533;p0A&#65533;&#65533;&#65533;&#136;&#65533;&#65533;A-p/&#65533;q~sdH7&#65533;&#65533;DX&#65533;&#65533;&#65533;,&#954;&#65533;]P&#65533;"<;&#940;&#65533;)&#65533;&#65533;&#65533;&#65533;&#65533;&#65533;&#1292;&#65533;.&#65533;F&#65533;G&#2363;1&#65533;N&#65533;&#65533;&#65533;nH&#65533;V[&#1265;&#65533;&#65533;&#65533;&#65533;&#65533;&#133;D&#65533;EM&#314;&#65533;&#65533;uFC<c&#65533;&#65533;&#417;&#65533;&#65533;&#65533;j&#65533;&#65533;gw&#65533;&#65533;&#65533;q&#65533;IUZ&#65533;B&#65533;a&#65533;e&#65533;&#876;&#65533;&#65533;Ib&#65533;&#54039;&#65533;W&#33900;&#65533;&#65533;%&#65533;&#65533;&#65533;W&#65533;&#65533;&#65533;{L&#65533;L&#65533;P&#65533;i&#65533;t$6&#65533;K&#65533;(&#65533;$&#65533;&#65533;&#65533;N&#65533;'4&#253;&#65533;&#65533;&#65533;&#65533;&#65533;&#65533;&#65533;Uh&#65533;&#65533;&#270;&#65533;&#576;&#65533;&#65533;&#65533;&#65533;&#65533;h&#65533;&#65533;_&#65533;P&#65533;&#65533;M&#65533;&#65533;&#65533;&#795;&#300801;HJu&#65533;&#65533;<&#65533;&#65533;.&#65533;&#280;&#65533;&#628;&#65533;&#65533;n&#65533;W&#65533;p&#593;
&#65533;&#65533;&#65533;&#65533;M&#65533;TQ&#65533;&#65533;&#1540;&#65533;&#65533;}4&#65533;qD&#65533;I&#65533;T&#65533;&#65533;&#65533;&#65533;&#65533;&#65533;&#65533;&#65533;~&#65533;Y&#65533;I&#65533;d&#65533;&#65533;L&#65533;&#65533;&#875;5&#65533;&#65533;&#65533;]i&#65533;T&#65533;&#65533;&#65533;&#65533;0%&#65533;EGPX^&#932;u&#65533;D&#65533;F&#65533;t&#65533;}X&#65533;}&#65533;	&#65533;&#65533;&#65533;&#65533;&#65533;&#65533;&#65533;&#65533;AX4&#65533;0&#65533;D&#65533;&#50449;J Jz&#65533;&#65533;&#65533;IhL&#65533;&#65533;NN\&#65533;&#65533;&#65533;&#65533;&#65533;&#65533;&#65533;4&#65533;H&#65533;HHb&#65533;J&#65533;F&#65533;&#65533;Gd&#65533;&#65533;&#65533;G&#65533;&#65533;
&#65533;&#65533;Y&#636;&#65533;&#1157;&#65533;p&#65533;_E&#65533;X&#1641;&#65533;&=Dt`
^`&#65533;a&#65533;&#65533;&#340;Fj&#65533;&#65533;&#65533;-&#65533;&#65533;&#65533;-&#65533;`-&#65533;&#65533;&#65533;&#880;&#65533;&#65533;&#65533;J&#65533;`Ki&#65533;ZQ&#65533;&#65533;A_&#786;D&#65533;&#65533;&#65533;&#65533;G=&#65533;c&#65533; B &#65533;E &#65533;@&#65533;R&#65533;,&#65533;&#65533;&#65533;A&#65533;&#65533;&#65533;&#65533;&#65533;&#65533;&#65533;K@&#65533;&#1626;&#860;&#65533;&#65533;9&#65533;M&#65533;&#65533;&#65533;&#65533;&#65533;,&#65533;&#65533;PM&#65533;0&#65533;&#65533;A&#65533;&#867;&#65533;`&#65533;U&#65533;&#65533;&#65533;&#65533;Z&#65533;^&#65533;0V&#65533;&#65533;\&#65533;]&#65533;/&#65533;FB&#65533;&#65533;&#65533;,&#65533;9&#65533;Gn&#65533;u%^W`a=&#65533;&#65533;&#65533;T#r&#65533;P&#65533;&#65533;a&#65533;&#65533;&#65533;&#65533;RJ&#65533;&#65533;&#65533;&#65533;&#65533; I#A&#65533;a&#65533;&#65533;F&#65533;8K&#65533;4&#65533;&#65533;hNu=j&#65533;Z&#65533;&#65533;\|P&#65533;BQ&#65533;	&#65533;q&#65533;H&#65533;!&#65533;u&#65533;I&#65533;4G4&#65533;&#808;&#65533;l&#65533;&#65533;iPvT&#65533;&#65533;+&#333;&#65533;I&#1818;&#784;&#65533;&#65533;&#65533;z&#65533;O1 &#65533;&#65533;O`&#65533;&#65533;&#65533;^&#65533;&#65533;&#65533;w&#65533;&#65533;&#65533;&#65533;I&#65533;&#65533;&#65533;{&#65533;&#65533;&#508;&#65533;&#65533;O&#65533;|&#65533;c&#65533;&#65533;&#65533;`KT&#65533;&#65533;H{p&#65533;P&#16763;&#65533;&#65533;(&#65533;&#65533;&#65533;1`!&#65533;*&#65533;&#1421;UL&#65533;&#65533;&#65533;EaT1&#65533;
'&#65533;&#673;&#65533;Zj&#65533;5&#65533;W&#65533;&#65533;C&#65533;&#65533;B&#65533;&#65533;z&#65533;&^AH&#65533;G&#65533;l&#65533;6A&#65533;b&#65533;DdZ&#65533;&#65533;Y`&#65533;l"K4&#65533;&#65533;&#65533;m&#65533;&#65533;&#413;A&#1108;&#65533;]&#65533;T&#65533;L&#65533;&#65533;k&#65533;&#65533;&#593;H_T&#65533;&#65533;&#65533;&#65533;PZ&#65533;TTE&#65533;&#65533;S&#65533;t&#65533;&#65533;&#65533;D&#65533;L&#65533;=&#65533;UH&#65533;&#65533;&#65533;``&#65533;&#65533;`n&#65533;&#65533;qZ&#65533; &#65533;PQ&#65533;&#65533;&#65533;wD&#65533;v&#65533;&#465;&#65533;&#65533;	&#65533;Wy&#65533;5&#1576;&#65533;m&#65533;X&#65533;&#65533;&#65533;A&#65533;&#65533;E%Z&#65533;\&#65533;&#65533;&#65533;&M&#65533;uX&#65533;&#65533;&#65533;&#65533;&#65533;&#65533;&#65533;Y\&#65533;
p&#65533;j`&#65533;T&#65533;E&#65533;&#65533;U&#65533;&#1808;$&#65533;&#65533;&#65533;F&#65533;&#65533;&#65533;|&#65533;j&#65533;Gv&#339;|&#65533;-&#65533;&#65533;&#811;&#65533;PQe &#65533;;Mp&#65533;L&#65533;&#65533;&#65533; &#65533;r&#65533;S&#65533;&#65533;&#65533;[&#65533;I&#65533;&#65533;U&#65533;[&#65533;&#65533;L&#65533;&#65533;	&#65533;&#65533;&#65533;&#65533;&#65533;&#65533;&#65533;JV&#65533;U&#65533;&#65533;&#65533;&#65533;AxH&#65533;@M&#1637;H&#65533;&#65533;&#16646;&#65533;&#65533;	_U&#65533;"i0&#65533;&#65533; ^&#65533;&#65533;J&#65533;E&#65533;&#65533;1&#65533;X&#65533;\aDNXX&#65533;&#65533;T&#65533;E&#65533;&#65533;&#65533;&#65533;TO&#65533;&#65533;H|&#65533;a]L&#65533;E&#65533;&#65533;}&#65533;&#65533;&#65533;@&#65533;[&#65533;F&#65533;(S&#65533;&#1868;
!91	&#65533;
O&#65533;&#65533;i`&#65533;&#65533;BE=&#1094;&#65533;&#65533;gA&#65533;&#65533;&#65533;M[\&#65533;A&#65533;A&#65533;FZ&#65533;mM2U&#65533;&#65533;&#65533;_J&#65533;c&#65533;&#65533;:&#65533;&#65533;&#65533;&#65533;&#65533;sa&#278;&#65533;&#65533;*]&#65533;<A &#65533;j&#65533;&#65533;"&#65533;O&#65533;&#65533;l&#65533;MdJ&#65533;C&#65533;FD&#65533;E&#65533;w&#65533;J&#65533;MYK4&#65533;&#65533;(,&#65533; &#65533;a&#65533;z&#65533;&#285;|]f&#65533;&#65533;XJJ&#65533;x!&#65533;&#283;&#65533;
&#65533;&#65533;&#65533;H&#65533;&#65533;&#1688;bZ&#65533;&#65533;D~&#65533;&#631;&#65533;&#65533;MH&#65533;fAH&#65533;l&#53855;i&#65533;'&#65533;&#65533; &#65533;@&#65533;A8&#65533;&#65533;&#65533;:)O&#65533;\&#65533;H&#65533;&#65533;&#65533;l&#65533;g&#65533;eUJ&#65533;D21&#1745;&#65533; 	u&#1144;&#65533;&#65533;[&#65533;:&#65533;Z&#65533;Aq&#65533;\&#65533;&#65533;&#65533;F&#65533;&#65533;*&#65533;J2 &#65533;b&#65533;&#65533;~Q&#648;&#65533;v\&#65533;&#65533;&#65533;&#65533;:&#65533;&#65533;&#65533;N&#65533;v&#65533;J&#65533;.J&#65533;&#65533;&#65533;4&#65533;|5&#65533;&#65533;&&#580;&#65533;\ZT&#65533;'&#65533;&#65533;&#1402;Ju&#65533;$2G&#65533;&#65533;&#65533;q&#478;&#65533;&#65533;jJ|&#65533;&#65533;j&#65533;&#65533;(&#65533;&#65533;d&#65533;&#65533; &#65533;n  &#65533; &#65533;&#65533;&#65533;A&#65533;b&#65533;Zu&#65533;&#65533;~&#65533;&#65533;N&#65533;&#65533;z&#65533;&#430; &#65533;&#65533;[)&#65533;&#65533;rQ&&#65533;&#65533;&#65533; B!Lo!B&#65533;(F*	a&#65533;A&#65533;NE&#65533;&#65533;&#65533;&#65533;5j]&#65533;&#65533;&#65533;&#65533;-L&#65533;&#65533;&#65533;&#65533;&#65533;A&#65533;bruHa%G&#65533;&#65533;ME&#65533;&#65533;|&#1535;&#65533;&#65533;^&#65533;A_&\&#65533;&#65533;&#65533;\&#65533;&#65533;=j5&#65533;K&#65533;K&#65533;~&#65533;&#65533;&#65533;
}P&#65533;&#133;&#65533;&#65533;&#65533;&#284;\A&#65533;E&#65533;I)&#65533;Pi&#65533;&#65533;&#65533;@N&#65533;&#65533;. &#65533;&#65533;&#65533;&#65533;&#65533;&#65533;&#65533;h&#65533;&#65533;&#65533;&#65533;&#65533;&#980;XG&#65533;&#65533;A&#65533;&#65533;&#65533;&#65533;V&#65533;[&#65533;&#65533;0&#65533;J&#65533;"&#65533;a&#65533;J&#65533;&#65533;iYEL&#65533;&#65533;&#65533;E#&#65533;>#&#65533;&#444;&&#65533;&#905;@&#65533;O(&#65533;"&#65533;2&#65533;H&#65533;&#65533;&#65533;5K&#65533;t&#65533;&#65533;&#65533;M$H&#65533;e&#65533;c&#65533;&#65533;!-&#65533;&#65533;T&#65533;8dZ<&#65533;1&#65533;/J&#65533;}&#65533;A&#65533;h&#65533;&#65533;$&#65533;&#65533;&#65533;&#65533;_&#65533;&#65533;@&#65533;&#65533;'m&#65533;&#65533;L-f&#65533;&#1793;&#65533;&#65533;*0L&#65533;p &#65533;8&#65533;9&#65533;s&#65533;&#65533;&#65533;&#285;&#65533;&#65533;j%&#65533;&#3982;&#65533;&#65533;&#65533;e&#65533;K&#65533;P&#65533;v,U+9h&#65533;&#65533;&#65533;'u&#65533;&#65533;&#65533;&#65533;&#65533;&#65533;&#65533;~T&#65533;&#65533;G&#65533;0&#65533;e&#65533;-&#65533;u&#65533;3Yf/&#65533;&#310;&#65533;&#65533;&#65533;.x&#65533;&#65533;5D&#53761;Hx&#65533;&#65533;|e>&#65533;&#65533;&#65533;&#65533;zd&#65533;&#65533;>OL&#65533;&#65533;J&#65533;&#65533;&#65533;&#65533;5&#65533;T-&#65533;&#65533;~.K}&#65533;2&#65533;bPbZ&#65533;D85&#65533;&#65533;&#65533;&#65533;&#65533;&#16826;m&#65533;&#65533;M.iYQ&#65533;q>I	&#65533;&#65533;%&#65533;&#65533;&#65533;.	&#790;&#65533;
A&#65533;&#65533;&#65533;&#65533;&#65533;~|&#65533;KdKa&#65533;X2A&#65533;Zd&#65533;M&#65533;&#65533;&#65533;PZU&#65533;&#65533;5&#65533;P&#65533;&#1100;&#65533;&#65533;&#65533;x&#65533;&#65533;&#65533;&#65533;6&#492;&#65533;,&#65533;<&#65533;&#65533;&#533;&#65533;&#65533;DER&#65533;&#65533;F&#65533; &#65533;&#65533; &#65533;&#359;&#65533;&#65533;X&#65533;&#65533;&#65533;APBN&#65533;&#65533;&#65533; ,5!&#65533;!$T&#65533; &#65533;pV&#65533;&#65533;N&#65533;! T'&#65533;"t&#65533;W!$&#65533;M&#65533;&#65533;SB[&#65533;n H/&#65533;
]ZSo!&#65533;T&#65533;&#65533;
/&#65533;&#2032;&#65533;&#65533;p&#65533;Vt&#65533;"&#65533;&#65533;!&#65533;&#65533;O&#65533;&#65533;
G&#65533;Y&#65533;&#65533;c\&#65533;&#65533;q&#65533;&#960;&#65533;&#65533;T&#65533;4&#65533;h&#65533;&#65533;&#65533;&#65533;0i&#65533;\&#65533;&#65533;&#65533;.&#65533;^&#65533;&#65533;z&#65533;&#65533;&#65533;&#1457;&#65533;B&#65533;SpES0HF&#65533;W&#65533;E&#65533;&#686;&#65533;r&#65533;M7&#65533; X&#65533;Z%uN&#65533;&#65533;bZ&#65533;&#65533;v%&#65533;O&#65533;&#65533;oA&#65533;&#65533;&#65533;&#65533;iXE&#65533;&#65533;Z&#65533;6&#65533;t&#65533;&#65533;0&#65533;&#65533;U&#65533;(L&#65533;&#65533;&#65533;&#65533; &#65533;d)M&#65533;H|uU&#65533;Dv&#65533;cp&#65533;&#65533;H&#65533;&#65533;0&#65533;&#65533;:K	&#65533;&#65533;5&#65533;2&#65533;}D&#65533;g&#65533;	&#65533;(K&#65533;&#65533;[&#65533;&#65533;&#65533;&#65533;&#65533;n&#65533;6&#65533;&#65533;MwYd&#65533;&#1801;&#65533;&#65533;-&#65533;&#65533;@&#65533;&#65533;&#65533;p&#65533;&#65533;lI&#65533;&#65533;&#65533;RV&#65533;&#65533;A^=aw&#65533;S;&#65533;&#65533;3pJ&#65533;#R&#65533;~&#65533;&#686;&#65533;&#65533;&#65533;&#521;59&#65533;&#65533;D/&#65533;&#65533;&#65533;&#65533;
&#65533;&#65533;&#65533;G&#65533;&#65533;z,&#65533;&#65533;(&#65533;9&#65533;&#65533;&#65533;&#65533;V&#65533;R&#65533;Y&#38808;&#65533;h&#65533;&#65533;&#65533;&#65533;pB5&#65533;&#1165;&#1229;F&#65533;&#65533;O&Jl&#65533;&#65533;	Uj&#65533;Kp&#65533;&#65533;A&#65533;&#65533;X1&#65533; &#65533;\&#65533;&#65533;>ON&#65533;&#1382;S&#65533;	&#1716;&#560;jT~&#65533;uoH&#65533; &#65533;k&#65533;&#65533;&#65533;f&#65533;&#65533;&#65533;7dD&#65533;&#65533;&#65533;&#65533;&#65533;&#65533;&#65533;&#65533;&#2344;&#65533;r&#65533;h&#65533;X&#65533;&#65533;&#65533;[;&#65533;5OL&#65533;&#65533;&#65533;&#65533;grLD"[&#65533;W4oD&#65533;&#65533;(Q=&#65533;&#992;UUh9&#65533;&#65533;&#65533;&#65533;#&#65533;&#65533;h&#65533;&#65533;v&#65533;&#65533;&#65533;F&#65533;\&#65533;v&#65533;$\&#65533;uR&#65533;m&#65533;EO&#65533;&#65533;/[&#65533;&#65533;&#65533;l&#65533;p m'&#65533;&#65533;&#65533;M&#65533;tSW{SBn&#65533;&#65533;X&#65533;&#65533;#&#65533;",&#65533;"("&#65533;5"&#65533;&#65533;&#65533;'&#65533;!&#65533;5&#65533;J+&#65533;&#65533;&#65533;"o[W&#65533;&#65533;&#65533;ou_&#65533;&#65533;&#65533;&#65533;&#65533;!B&#65533;\i=&#65533;&#65533;U&#65533;&#1396;&#1774;&#65533;&#65533;&#65533;M0&#65533;&#65533;&#65533;&#65533;&#65533;&#1793;(uN&#65533;u&#65533;/&#65533;&#65533;&#65533;[&#65533;&#65533;&#65533;&#65533;&#65533;&#65533;G<QD&#952;Z	&#65533;u&#65533;/
&#65533;Ehr&#65533;&#65533;&#65533;&#65533;tS&#65533;&#65533;&#16901; &#65533;5&#65533;C&#65533;&#65533;6&#65533;NO/m&#65533;&#65533;&#18736;&#65533;&#65533;&#65533;&#1550;&#65533;)c&#65533;&#1966;SEd&#65533;&#65533;&#65533;(8&#524;&#65533;&#65533;Q&#65533;W&#65533;&#65533;)&#65533;&#65533;5&#65533;8s&#65533;&#65533;&#65533;#<&#65533;&#65533;&#65533;N&#65533;]&#65533;&#65533;&#65533; &#1472; &#910;r0&#65533;A&#65533;X&#65533;28=&#65533;&#65533;&#65533;&#65533;/-&#260;&#65533;&#65533;4cP&#65533;tMJ&#65533;&#65533;&#65533;`&#65533;&#65533;vU0&#65533;&#65533;&#65533;&#625;&#15319;&#65533;&#65533;&#1185;o&#65533;&#65533;&#65533;&#65533;]jPV^PC&#65533;&#65533;&#65533;&#65533;&#65533;&#65533;Y&#65533;&#65533;&#65533;&#65533;X&#65533;Ow&#65533;YE&#65533;F5&#65533;&#65533;&#65533;&#65533;&#65533;| &#65533;`&#65533;&#65533;&#1772;a&#65533;.&#65533;&#1238;Y`&#65533;&#65533;&#65533;G&#65533;&#522;&#65533;6&#65533;l&#1200;&#65533;i&#65533;&#65533;#&#65533;F&#65533;L*&#382;z&#65533;&#65533;&#65533;&#65533;+&#65533;1&#65533;5&#755;&#65533;^&#1662;&#65533;&#65533;&#65533;,&#65533;j&#65533;VD`c&#65533;xA}&#65533;&#65533;&#65533;m&#65533;!5&#65533;&#65533;&#65533;&#1784;&#65533;2UP%&#65533;W&#65533;&#65533;&#65533;&#65533;&#65533;&#65533;@&#65533;Q&#65533;&#65533;L&#65533;4&#1256;Qs0&#858;5j&#1456;Qs&#65533;@4&#716;f&#65533;/\&#65533;P&#65533;R&#65533;J.^&#132;&#65533;&#65533;L&#65533;1&#332;)s&#65533;&#65533;&#65533;g&#1596;&#65533;#g&#65533;&#65533;8o&#65533;e&#65533;&#65533;&#65533;&#65533;<&#65533;&#1073;c&#65533;&#65533;&#991;&#65533;k&#916;)S&#65533;:t&#65533;i&#198;M&#65533;&#65533;u&#65533;&#65533;#G:`&#65533;`&#65533;Z-&#65533;o&#65533;&#65533;&#65533;&#65533;&#29663;={&#65533;&#65533;+&#65533;&#65533;<w&#65533;	&#65533;&#65533;6q&#65533;&#65533;i&#65533;&#65533;&#65533;5o&#65533;&#65533;&#65533;&#65533;'P @|&#65533;&#65533;&#65533;sW&#65533;;M&#65533;&#65533;	&#65533;N&#65533;<|&#65533;&#65533;&#65533;&#65533;g&#65533;&#65533;:v&#65533;&#1347;&#65533;&#65533;a&#65533;&#65533;&#1437;&#65533;&#65533;&#1200;zZ&#65533;&#65533;')Y&#65533;K&#65533;&#65533;&#65533;s&#65533;&#65533;&#641;&#65533;&#65533;&#65533;<&#65533;O&#65533;A&#65533;
d&#65533;&#65533;t&#65533;&#65533;B&#65533;&#528;&#65533;>i&#28685;&#65533;w&#65533;\@&#63299;7d&#33826;E&#65533;A&#65533;&#65533;&#65533;?&#65533;E&#65533;&#65533;+&#65533;&#65533;~&#65533;=&#65533;&#65533;&#65533;8&#65533;p&#65533;&#65533;:&#65533;N>&#65533;8c&#65533;8&#65533; &#65533;&#65533;	&#65533;? &#65533;C&#65533;&#65533;&#65533;&#825;&#65533;&#739;9&#65533;&#65533;&#65533;&#65533;8&#65533;&#65533;*9&#65533;&#65533;A&#65533;Q&#65533;&#65533;&#65533;p&#65533;&#65533;:&#65533;&#65533;9&#65533;&#65533;&#65533;> &#65533;B<&#65533;c&#65533;&#65533;&#65533;N<&#65533;6&#65533;&#65533;IDE!&#65533;&#65533;&#65533;x&#65533;&#65533;&#65533;L&#65533;k6&#65533;&#65533;&#65533;&#65533;+8&#65533;&#65533;c&#65533;?&#65533;@/&#65533;&#65533;&#65533;c7&#65533;pP&#65533;&#65533;T[m&#65533;&#1946;&#65533;I+&#65533;:&#65533;3&#65533;&#65533;&#65533;8&#65533;t&#65533;&#65533;&#65533;&#65533;&#243;&#65533;5&#1184;h8"&#65533;-N&#65533;<k&#65533;5>&#65533;c&#65533;1&#65533;&#65533;#.P&#65533;&#65533;&#65533;&#65533;(&#65533;&#65533;W]-&#65533;&#65533;5&#65533; &#65533;T&#65533;&#65533;5W0&#65533; U.r&#65533;&#65533;W`&#65533;&#65533;&#65533;=&#65533;17&#65533;}&#65533;&#65533;6"&#65533;&#65533;&#65533;&#1840;&#65533;&#65533;&#65533;J#&#65533;'&#65533;&#65533;&#1706;&#65533;&#65533;q&#65533;&#65533;rC&#65533;J&#65533;"/>&#65533;/&#65533;&#65533;&#65533;&#65533;+&#65533;C&#65533;4&#65533;&#65533;&#65533;&#65533;&#65533;&#65533;#n&#65533;&#65533;k&#65533;;&#65533;&#65533;PW&#65533;&#65533;
*&#65533;h&#65533;
&#65533;r&#65533;,&#65533;hx
*&#65533;&#65533;&#138;*L6&#65533;a)&#65533;b`y-u&#65533;.&#272;J&#65533;1>&#65533;X&#65533;Wa&#&#65533;Wazi&#65533;.Pf[&#65533;&#65533;&#65533;&#65533;5&#65533;E-&#65533;&#65533;B&#65533;*&#65533;&#65533;b&#65533;&#65533;&#65533;&#65533;&#65533;U3&#1064;&#1292;&#65533;&#65533;R&#65533;/&#65533;&#65533;&#65533;
&#65533;&#65533;hI&&#65533;&#65533;h&#65533;&#65533;&#65533;R&#65533;&#65533;&#264;	&#1411;&#224;&#65533;&#65533;1&#65533;&#65533;3&#65533;E}&#65533;!&#65533;"#vqV&#65533;P|&#65533;z&#65533;&#65533;&#65533;L&#65533;&#65533;&#65533;&#65533;&#65533;o&#65533;&#65533; r&#65533;&#65533;&#65533;c&#1209;&#65533;=(&#65533;0&#65533;&#65533;B&#65533;.TB&#65533;RXk&#65533;&#65533;r&#65533;(!&#65533;&#65533;Cro&#65533;&#65533;#&#65533;&#65533;g$)&#65533;MW&#1136;&#65533;h&#65533;'&#65533;&#65533;*&#65533;&#1352;	&#1865;&#65533;&#65533;&#1463;&#65533;&#65533;&#65533;&#65533;&#65533;&#65533;&#65533;&#140;&#65533;&#65533;&#65533;X&#65533;&#65533;&#65533;&#65533;&#65533;&#65533;0&#65533;`&#65533;&#65533;&#34339;&#65533;&#65533;n&#65533;&#65533;&#65533;&#1020;2&#1203;&#65533;&#65533;&#65533;&#65533;&#65533;T&#65533;E:&#65533; n&#65533;&#65533;y:&#65533;&#65533;&#65533;&#65533;&#65533;=&#65533;x&#65533;'=#&#65533;&#65533;&#65533;&#65533;OXIO&#65533;T&#65533;&#65533;&#65533;&#65533;7&#65533;AQt&#788;&#65533;=&#65533;&#65533;5[&#65533;h&#65533;&#191;(u&#65533;x&#65533;&#65533;RzR?&#65533;&#303;6z &#65533;&#65533;&#65533;CC(&#65533;-t&#65533;"1?&#65533;Et;&#65533;R&#65533;&#65533;,g,a&#65533;&#65533;&#65533;a&#65533;&#65533;r&#65533;&#65533;&#65533;{7&#65533;az&#65533;0&#65533;&#65533;he(j&#65533;	YB&#65533;=>&#1832;G&#65533;H&#65533;&#65533;J&#1563;&#65533;*=G
&#65533;&#65533;&#65533;&#65533;&#65533;&#65533;J&#65533;@&#65533;"&#65533;%D&#785;&#65533;s&#65533;&#65533;
&#65533;8	&#65533;:&#65533;&#65533;N&#65533;&#65533;&#65533;&#65533;&#65533;&#65533;} Ov&#65533;&#1305;&#65533;&#65533;&#388;&#65533;q&#65533;&#65533;?j'<	bg&#65533;(&#65533;<t&#65533;q&#65533;&#65533;&#65533;&#65533;:5)&#65533;0v&#1572;Xz&#65533;&#65533;&#65533;$=K&#65533;&#65533;R&#130;&#65533;&#65533;&#65533;2u&#65533;C&#65533;5&#65533;&#65533;I!&#28808;N&#65533;T&#65533;&#65533;%.f3&V&#65533;|!W(q&#65533;Dn'&#65533;&#65533;-D!e@f&#65533;&#182;&#65533;&#65533;9+(A&#1097;'{&#65533;&#65533;&#65533;&#65533;&#65533;;&#65533;&#65533;&qF-g&#65533;&#65533;&#65533;&#65533;\i&#65533;]\&#65533;&#65533;rB&#65533;<&#65533;/a&#65533;V>&#65533;T&#65533;9&#65533;A&#65533;L&#634;&#65533;Y(8&#65533;	P@&#65533;^%&#65533;&#65533;e&#65533;
&#65533;B&#65533;|&#65533;&#65533;/&#65533;%*&#65533;h&#65533;&#65533;&#65533;&#65533;&#65533;&#65533;&#65533;U&#65533;h&#65533;6&#65533;4&#65533;m&#65533;-mi&#65533;%,&#132;&#65533;c&#65533;&#65533;A&#65533;'&#201;$&#65533;S&#65533;&#65533;&#65533;&#65533;%<
P&#65533;&#65533;6w&#65533;.&#65533;a]&#65533;bj&#65533;&#65533;Ba
W8Y&#65533;^J&#1264;Am!&#65533;&#65533;&#65533;&#65533;&#65533;&#65533;4{&#65533;&#65533;s&#65533;"&#676;"8&#65533;&#65533;&#65533; &#65533;&#65533;&#65533;:R&#65533;M&#65533;&#65533;&#65533;T&#65533;&#65533;d&#65533;D&#65533;2&#65533;	&#1336;&#65533;j!D&#65533;d&#65533;&#65533;`&#65533;R&#65533;&#65533;d8Hc&#1168;&#65533;Oj\U9KX&#65533;Z&#65533;L&#65533;&#65533;&#65533;eN'&#65533;&#65533;$&#65533;\&#65533;SP&#65533;&#65533;&#65533;&#65533;E&#65533;&#65533;K&#203;&#65533;H."&#65533;)&#1844;,[&#65533;&#1299;&#1072;&#65533;_P&#65533;B&#65533;&#65533;,|&#65533;&#65533;&#65533;[dM'&#65533;&#65533;&#65533;_fK&#65533;T&#65533;d&#65533;&#65533;RfPI&#65533;&#65533;P&#65533;&#65533;&#654;QUatC&#65533;?"K&#65533;8&#65533;&#65533;&#65533;?&#65533;&#65533;&#65533;&#65533;&#65533;&#65533;&#65533;K&#65533;&#65533;5H&#65533;&#65533;&#917;&#65533;&#65533;&#924;&#65533;,,b&#65533;B&#65533;&#65533;&#1153;&#65533;&#65533;K@m&#65533;,f&#65533;&#65533;&#65533;&#65533;VV&#65533;@&#65533;*&#65533;&#65533;&#65533;&#65533;>;&#1973;&#65533;R&#65533;c&#65533;&#65533;&#65533;@&#65533;&#65533;&#65533;&#65533;H&#65533;t&#65533;&#65533;p'&#65533;!&#65533;)q&#65533;&#65533;&#65533;&#65533;&#65533;X&#65533;&#65533;)3C&#65533;SJ&#65533;[;&#65533;&#65533;&#65533;T&#65533;&#65533;K4t+S&#65533;&#65533;IZ&#65533;>[r2&#65533;&#65533;&#65533;&#1927;&#65533;T&#65533;&#65533;|&#65533;K	G9&#65533;&#65533;&#65533;b-&#65533;&#65533;H&#274;:&#65533;&#65533;O&#65533;&#65533;)&#65533;&#540;D&#65533;&#1532;&#35147;&#65533;&#65533;g.&#65533;6&#65533;QL&#65533;&#831;&#65533;P:baQP*w&#65533;&#65533;&#1313;=7&#65533;&#65533;&#65533;,&#65533;\KF&#65533;&#65533;&#65533;Z&#65533;0J+&#65533;&#58595;&#65533;&#65533;M&#65533;I&#65533;/&#65533;&#65533;X3&#65533;&#65533;T \5&#65533;&#65533;^a&#65533;D&#65533;hb&#65533;^&#48456;&#65533;&#1843;bE&#1390;&#65533;&#65533;4&#65533;&#1252; -&#65533;&#65533;z&#65533;P3&#65533;&#1936;&#65533;&#65533;j&#65533;Q&#65533;*$&#65533;&#65533; &#65533;&#65533;+bV&#65533;B&#65533; *xAV9&#65533;&#65533;&#65533;&#65533;&#65533;J&#65533; &#65533;l&#65533;&#65533;Z&#65533;&#65533;&#65533;j&#65533;23&#65533;dF&#65533;.h&#65533;b&#65533;UL&#65533;-T&#65533;&#65533;>&#65533;&#1196; ,/&#65533;aV&#65533;u&#65533;&#65533;&#65533;t&#65533;T0B .&#65533;&#65533;L&#65533;&#65533;&#65533;&#65533;&#65533;R&#65533;&#65533;Uh&#65533;&#65533;&#65533;P-&#65533;&#65533;W`&#65533;7&#65533;P&#951;`)&#65533;&#65533;&#46690;&#65533;&#65533;s'&#65533;&#65533;&#65533;&#697;&#65533;-1&#65533;&#65533;d&#65533;&#65533;&#65533;"&#65533;&#65533;&#65533;3&#65533;&#65533;Jf&#65533;&#65533;V&#65533;t&#65533;JKl^&#65533;L&#65533;5&#65533;`-U&&#65533;C&#65533;&#65533;=&#65533;&#65533;&#65533;&#65533;,&#65533;s&#65533;`y&#65533;&#65533;k+)6&#65533;&#65533;~&#65533;(D%&#65533;&#65533;&#65533;&#1707;&#65533;&#65533;&#65533;&#65533;h6'&#65533;u7&#65533;)&#65533;x&#627;ke8mP`m&#65533;-X&#65533;	E&#65533;&#65533;6&#65533;&#65533;&#65533;&#65533;#&#65533;&#65533;&#65533;&#65533;&#65533;Tdz&#442;HC`k&#65533;&#65533;&#65533;&#65533;Cc`[&#65533;&#65533;&#65533;,&#65533;&#65533;D&#65533;&#65533;1REMi&#65533;	&#65533;>H&#65533;&#65533;Du&#65533;hf3oI&#901;&#65533;s?=&#65533;,f	E&#65533;:&#65533; &#65533;&#155;&#65533;&#65533;A&#65533;&#65533;%N&#65533;&#65533;&#65533;&#65533;&#65533;N&#65533;|&#65533;^2&#65533;-&#65533;&#65533;&#65533;&#65533;BI&#65533;[M&#65533;&#65533;a*&#65533;F2aZ
w&#65533;&#627;&#65533;&#65533;:+:c&#65533;&#1369;&#65533;Z&#65533;&#65533;&#65533;r&#65533;&#65533;L05&#65533;&#1132;&#65533;&#65533;NOB&#65533;'&#65533;B&#65533;r&#65533;&#65533;d<&#65533;&#65533;#&#65533;h&#65533;&#65533;$p&#65533;&#65533;CD8&#65533;.RCy&#65533;&#65533;/&#65533;&#65533;$P&#65533;:f&#65533;&#65533;/&#65533;&#65533;N|&#65533;4&#65533;'&#65533;0c&#65533;&#65533;"&#65533;&#65533;B/&#65533;"&#65533;&#65533;g&#65533;&#65533;@&#65533;*&#65533;g3&#65533;k&#65533;&#65533;$L
ohhd&#65533;&#65533;&#65533;M&#65533;&#65533;&#65533;hD&#65533;v&#65533;&#65533;&#65533;l&#65533;~b&#65533;Ze#&#65533;&#65533;&#65533;FoR"q&#363;&#65533;&jZgT:jo&#65533;&#65533;^^&#65533;&#65533;E&#65533;&#65533;G'&#805;&#65533;^&#65533;n&#65533;&#65533;&#65533;&#65533;&#65533;~&#65533;&#9302;+)&#65533;&#65533;&#65533;&#65533;b+"&#65533;t(K4&#65533;b'&#65533; &#65533;&#65533;&#65533;&#65533;f&#65533;[&#65533;ox&#65533;+&#65533;"P&#65533;"O&#65533;$'&#65533;&#65533;lh*&#65533;&*&#65533;m&#65533;
&#65533;&#65533;c:&#65533;
&#65533; &#65533;&#65533;&#65533;V&#65533;&#65533;&#65533; &#65533;4
&#65533;pF&#65533;*/#$&#65533;&#65533;i&#65533;&#65533;&#65533;&#65533;
j	&#65533; 	&#65533;@	4.k&#65533;&#65533;^"&#65533;&#65533;8gh&#65533;E&#65533;F&#65533;&#65533;i&#65533;*&#65533;&#65533;&#65533;
&#65533;K&#65533;&#65533;k&#65533;Ew&#65533;{&#2080;&#65533;n&#65533;&#65533;~n"&#65533;&#65533;&#65533;&#65533;	U6&#65533;&&#65533;&#65533;&#65533;&#65533;&#65533;1H&#65533;&#65533;lJ&#65533;b&#65533;&#65533;&#65533;&#65533;f*&#65533;v\GP ozj*]$&#684;$&#65533;1\&#65533;(t&#65533;Px&#65533;LB&#65533;&#65533;#&#65533; &#65533;(&#65533;&#65533;&#65533;MkR&#65533;&#65533; &#65533;4&#65533;^&#65533;&#65533;&#65533;&#65533;N&#65533;v&#65533;&#65533;&#65533;k&#65533;qb8&#65533;
&#65533;i
&#65533;&#65533;&#65533;U&#65533;&*&#65533;N&#65533;
&#65533;&$&#65533;&#65533;a&#65533;&#65533;	&#65533;&#65533;$&#65533;&#65533;
&#65533; g&#65533;n&#65533;&#65533;&o&#65533;d
(&#65533;&#65533;^&#65533;n)&#65533;2n&#65533;8Xd'&#65533;'=b&#65533;BF&#65533;H&#65533;&#65533;d&#65533;&#65533;&#65533;&#65533; &#65533;&#65533;lG&#65533; r&#65533;u&#65533;-L&#65533;&#65533;a$6&#65533;&#65533;&#65533;f&#65533;.)Ly"(&#65533;&#65533;t&#65533;&#724;&#65533;&#65533;/:i&#1392;&#65533;a&#65533;&#65533;f".&#65533;4.H'&#65533;Ku&&#65533;p\&#65533;&#65533;p&&#65533;p]tFV&#65533; &#65533;&#65533;&#65533;&#65533;&#65533;&#65533;x#&#65533;&#65533;"H&#65533;&#65533;&#65533;"+&#65533;&#65533;&#65533;LL&#65533;7&#65533;&#65533;=&#65533;&#65533;&#65533;&#65533;&#65533;CP&#65533;9&#65533;&#65533;5&#65533;p8Bi&#65533;&#65533;&#65533;&#65533;Br&#65533;&#65533;&#65533;&#65533;&#65533;G&#65533;&#65533;"&#65533;t&#754;p(+&#65533;&#65533;73&#65533;t&#65533;&#65533;N&#65533;"&#65533;O&#65533;&#65533;-&#65533;&#65533;w&#65533;L.&#65533;`A&#65533;&#65533;&#65533;&#65533;@&#65533;&#65533;,Hu&#65533;$~@D&#65533;&#65533;PP2*&#65533;&#65533;&#65533;2&#65533;&#276;)&#65533;,&#65533;A&#65533; b&#65533;&#65533;2{F*&#65533;&#65533;n&#65533;N&#65533;&#65533;W&#65533;&#65533;W&#682;1tv&#65533;`&#65533;b&#65533;&#28024;&#65533;4&#65533;&#65533;zp&#65533;&#65533;&#65533;&#65533;6&#65533;&#65533;&#65533;8&#65533;4#&#65533;+z&#65533;[&#65533;M&#65533;>	FTT$&#65533;
E* &#65533;?&#65533;Gu&#65533;3G&#65533;&#65533;&#65533;&]&#65533;Qi&#65533;&#1744;*dF&#65533;s&#65533;&#65533;%F&#65533;Wlj(&#65533;-o^&#65533;&#65533;,&#65533;c^&#65533;Ez&#65533;&#65533;&#65533; #&#65533;`s&#65533;&#65533;&#65533;&#1831;r&#65533;IOB&#65533;&#65533;&#65533;Acb&#65533;@&#65533;&#65533;&#65533;eU&#65533;&#65533;~6&#65533;>A(+&#896;Ag&#65533;&#65533;t&#65533;&#65533;@e&#65533;i&#65533;Tf@Ue&#65533;%tV~Hr&#65533;&#65533;&#65533;"Jd&#65533;&#65533;+W&#65533;P(B1&#65533; &#65533;&#65533;X&#65533;&#922;&#65533; '&#65533;&#65533;4o&#65533;<K&#65533;d&#65533;&#65533;&#65533;V&#65533;M
&#65533;&#65533;&n&#65533;&#65533;&#65533;&#65533; &fU&#65533;
&#65533;k]>baD&#65533;
&#65533;&#65533;&#65533;^k+&#65533; ^8(?FW&#65533;2&#65533;&#65533;`&#65533;"&#65533;**&#65533;&#65533;Ii<&#65533; k&#65533;&#65533;
&#65533;&#65533;&#65533; K&#65533;FY&#65533;)&#65533;&#65533;~&#1284;;&#65533;%l&#65533;kb&&#65533;bm\)"&#65533;&#65533;%&#65533;T&#65533;&#65533;P&#882;|&#65533;&#65533;&#65533;up+&#996;&#65533;AD&#790;(E&#65533;&#65533;&#65533;&#65533;&#65533;&#65533;+&#65533; &#65533;B&#65533;&#65533;B/g&#65533;J&#65533;|f&#65533;7u+4&#1159;&#65533;dEE&#65533;:bdF%d&#65533;&#65533;&#65533;&#65533;E>l&#65533;&#65533;i&#65533;v&#65533;&#65533;Fm2B&#65533;&#65533;&#65533;%t&#65533;&#65533;&#65533;&#65533;=&#65533;)u&#65533;G[&#837;1&#65533;&*&#65533;E&#65533;$,&#65533;&#65533;&#65533;C&#65533;(G!&#65533;&#65533;LGh	Av&#65533;I&#65533;&#65533;u&#65533;F&#65533;&#65533;:)}&#65533; &#1667;6&#65533;&#65533;{&#65533;",&#65533;&#65533;&#65533;&#65533;*&#65533;&#65533;&#65533;DE&#65533; &#65533;Qh"l&#65533; &#65533;c&#65533;`#&#65533;&#65533;&#65533;,@*!&#65533;&#65533;P.&#65533;"aG&#1658;g&#65533;th6@e&#65533;&#65533;&#65533;O&#65533;&#65533;&#65533;$&#65533;Z$#4
&#65533;B&#65533;&#65533;6&#65533;%&#65533;nz$&#65533;k&#65533;&#663;&#65533;&#65533;&#65533;2R&#65533;"&#65533;%d%-&#65533;b+&#65533;iTR&&#65533;VE&#65533;Bl&#270;p&#65533;&#65533;&#65533;&#65533;d&#65533;&#65533;p&#65533;/&#65533;(&#65533;+&#65533;&#65533;!&#65533;iQ&#65533;&#65533;&#65533;&#65533;$@.&#65533;&#65533;Zlo&#65533;4&,&#65533;Q*&#65533;(&#65533;&#65533;&#65533;&#65533;F#\,ym&#65533;Y7fk&#65533;&&#65533;&#65533;$&#65533;Q&z^FJZ&#65533;&#65533;#&#65533;&#65533;v&#65533;5$F&#65533;&#65533;t&#65533;&#65533;&#65533;!&#65533;k&#65533;"|i!&#65533; jBs&#65533;&#65533;#&#65533;~[-&#65533;&#138;&#65533;R1U&#65533;fL&#65533;',&#65533;&#65533;*&#65533;U&#1446;*J0Z&#65533;%d&&#65533;&#65533;&#1088;&#65533;&#65533;r&#65533;!&#65533;&#65533;(&#65533;&#65533;l&#1837;&#65533;&#65533;"&#1244;&#65533;&#65533;&#65533;ad:&#65533;!&#65533;Rl*B%&#65533;&#65533;8b&#65533;ns?)&#274;&#65533;p&#65533;&#65533;h&#65533;`	&#65533;&#65533;	&#65533;&#65533;l&#65533;WR_&#557;&#65533;&#65533;&#65533;]&#65533;@Z&#65533;&#65533;V&#65533;&#65533;#.&#65533;	cy/&#65533;X`&#65533;G&#65533;J&#65533;Z&#65533;s&#65533;eoJ&#65533;&#65533;&#65533; H&#65533;j&#65533;|rFRG&#65533;&#162;N&#65533;&#65533;`&#65533;&#65533;nG&#65533;&#65533;&#65533;&#65533;&#65533;&#65533;+&#65533;,&#65533;|&#65533;wV,nT&#65533;'&#917;QFY"&#65533;R.b&#65533;&#65533;E+""$u)SS&#65533;&#65533;&#65533;&#65533;&#65533;#b&#65533;&#65533;f&#65533;"kM*&#65533;&#65533;R&#65533;&#65533;O&#65533;&#65533;X&#65533;&#65533;s&#65533;c&#65533;&#65533; &#65533;&#913;U&#65533;g9"&#65533;&#65533;&#65533;$T&#65533;&#65533;|&#65533;d&#65533;t{e&#65533;&#65533;&#65533;]&#610;E&#65533;"&#65533;Ee$&#65533;&#65533;M&#65533;&#65533;&#65533;&#65533;H6:C&#65533;>&#65533;d<n&#65533;C&#65533;&#65533;m&#65533;:&#65533;&#65533; &#65533;&#420;Q&#65533;&#65533;&#65533;G&#65533;u&#1186;&#65533;&#65533;(CDF$7&#65533;:>&#65533;5&#65533;&#65533;H&#65533;Ryt&#65533;).&#65533;&#65533;&#65533;&#65533;7$5t&#65533;(h&#65533;&#65533;&#65533;>&#65533;*&#65533;k_&#65533;&#65533;E&#65533;'r`mO&#65533;M&#65533;$7&#65533;D&#65533;&#65533;/&#65533;1&#65533;.(&#65533;N"elo
&#65533;&#65533;"&#65533;{l&#65533;J&#65533;PR-&#65533;&#65533;+&#65533;&#65533;2&#65533;.P&#65533;&#65533;B&#65533;Pwl&#65533;&#65533;&#65533;r&#1495;+^&#65533;An&#65533;;,&#65533;&#65533; 6p&#65533;'B*&#65533;Ni&#65533;&#65533;&#65533;@
.&#65533;]&#65533;N&&#65533;&#65533;OZ*&#65533;A&#65533;&#65533;h&#65533;WV&#65533;&#65533;&#65533;&#65533;UHU&#65533;b&#65533;&#65533;hNU@&#65533;T&#65533;&#65533;103O5%0Y&#65533;"&#65533;]&#65533;N&#65533;$cFo8&#65533;&#806244;&#65533;U&#65533;5H&#65533;&#65533;U&#65533;q&#65533;&#65533;&#65533;$=&#65533;[:IR&#65533;&#65533;&#65533;&#65533;&#65533;&#65533;3L&#65533;R&#65533;ld&#65533;B&#65533;&#65533;7&#65533;*&#65533;&#65533;&#65533;&#65533;&#65533;&#262;&#65533;xEYS&#65533;X0&#65533;S-=i+&#65533;&#65533;
&#65533;&#65533;.&#65533;b&#65533;&#65533;&#65533;&#65533;D&#65533;&#65533;&#65533;'bo&#65533;8&#65533;v,B&#65533;&#65533;d&#65533;"&#65533;&#65533;&#65533;s&#65533;z&#65533;&#65533;&#65533;&#65533;]o&#65533;3&#65533;&#65533;&#65533;&#65533;&#65533;
&#65533;&#65533;i&#65533;*=&#65533;Y/V&#222;b&#65533;Lz&#65533;&#65533;&#65533;!&#65533;%)Pv&#65533;pp li&#65533;pL&#65533;B&#65533;&#65533;y&#65533;&#65533;&#943;&#65533;5!&#65533;f&#65533;f&#65533;&#65533;&#65533;&#65533;&#65533;i&#65533;M&#65533;f&#65533;&#65533;%cV&#65533;0H&#65533;g&#65533; i&#65533;F&#65533;J&#65533;&#65533;4g&#65533;*c{&#65533;&#65533;U&#65533;&#65533;
^&#65533;&#65533;w5b&#65533;FP&#65533;$&#65533;&#65533;&#65533;*/&#65533;&#65533;"!&#65533;&#65533;&#1319;d&#65533;&#65533;W*&#65533;&#65533;&#65533;&#65533; &#65533;&#1594;&#65533;v&#65533;F&#65533;d&#716;&#1603;|3-&#65533;+&#65533;&#65533;&4&#65533;kl&#65533;&#65533;Zz9&#65533;&#65533;
?&#65533;B-&#65533;&#65533;x&#65533;&#65533;&#65533;}&#65533;z^&#65533;,`&#65533;&#65533;&#65533;&#65533;E&#65533;&#65533;&#65533;#/&#65533;&#65533;&#65533;>f&#65533;&#65533;]	+&#65533;&#65533;EX&#65533;C&#65533;&#65533;&#65533;d&#65533;&#1180;%v&#65533;&#65533;&#65533;&#65533;0cE&#65533;&#65533;&#65533;&#65533;C]&#65533;e&#65533;[&#65533;&#65533;%2&#65533;&#65533;&#65533;n&#65533;'&#65533;&#65533;&#65533;&#65533;d&#65533;j&#65533;\&#65533;ln%u&&#65533;6jgE}&#65533;en&#65533;g&#65533;ZB&#65533;0T*&#65533;&#65533;P`&#65533;&#65533;&#65533;&#65533;&#1485;fh&#65533;dzr^&#65533;I&#65533;0J&#65533;&#65533;0MOV&#65533;$O&#65533;&#65533;&#65533;';&#65533;T&#65533;&#43012;&#65533;2OrN^&#65533;&#65533;&&#65533;*
FBd&#65533;&#65533;&#65533;&#65533;^&#65533;&#65533;T&#65533;|
&#65533;jU&#1018;&#65533;h&#65533;&#415;J&#65533;&#65533;&#65533;9&#65533;&#65533;&#65533;WsK
Ec&#65533;&#65533;	&#65533;&#65533;&#65533; &#65533;/c&#65533;M&#65533;+v&#65533;o&#65533;&#65533;&#65533;t&#1536;&#65533;O&#65533;&#65533;&#65533;0&#65533;&#65533;T&#65533;&#65533;[5f&#543;
k&#65533;D&#65533;&#65533;&#65533;m*B&#65533;&#65533;&#65533; 	&#65533;"&#65533;B\&#65533;&#65533;2&#65533;29m`&#65533;&#65533;&#65533;&#65533;}h$[&#65533;*d&#65533;0p&#65533;vM5&#65533;n8V&#65533;R&#65533; &#65533;W&#65533;pQ&#65533;/]&#65533;&#65533; &#65533;&#65533;Gc&#1588;&#65533;	&#65533;"&#65533;&#65533;&#65533;E&#65533;
&#65533;c4&#65533;&#65533;&#65533;0-&#65533;&#65533;&#65533;I&#65533;&#65533;&#65533;J&#65533;&#65533;&#65533;&#65533;/h(&#65533;$G5&#65533;w&#65533;Qd5)s,&#65533;^&#65533;/&#65533;&#65533;\k&#65533;%r&#65533;&#65533;&#65533;;*l6&#65533;T&#65533;"&#65533;M&#65533;
S&#65533;P&#65533;j&#65533;
~r&#65533;&#65533;Ei&#65533;&#398;a&#65533;&#65533;#&#65533;&#65533;&#65533;@Bd&#65533;&#65533;!&#65533;~b&#65533;&#65533;&#65533;>&#65533;&#65533;`^2gT}&#65533;U&#65533;F&#65533;pFr&#65533;N&#573;P&#65533;&#65533;&#65533;&#65533;)&#65533;&#65533;MU&#65533;&#65533;[E&#65533;&#65533;uZr&#65533;t&#65533;B2&#65533;&#65533;&#65533;&#65533;&#65533;&#65533;VV&#65533;&#65533;^(&#65533;&#65533;&#65533;&#65533;~&#65533;&#65533;IR&#65533;&#1708;G`&#65533;M&#65533;A|&#65533;l&#65533;}&#65533;'u&#65533;&#65533;&#65533;C&#65533;`&#1437;&#65533;v{&#65533;T&#65533;uD&#65533;&#65533;Y&#65533;&#65533;cE&#65533;C&#65533;&#65533;	v&#65533;'qhu[&#65533;&#65533;&#65533;O&#65533;&#65533;RwS&#65533;EBi[vu&#65533;&#65533;@
&#65533;`&#65533;@&#65533;&#65533;9.c&#65533;&
/&#1475;f&#65533;&#1684;&#65533;V&#65533;2&#65533;&#65533;&#65533;^&#65533;&#65533;%#&#65533;&#65533;hN&#65533;&#65533;)e &#65533;L2e&#1072;q'N&#65533;6j&#65533;&#65533;&#65533;]*z&#65533;&#65533;
&#65533;,\:z&#65533;&#65533;&#65533;eL&#65533;3f&#65533;x&#1634;&#65533;1_P&#65533;i&#65533;&#782;&#65533;h&#65533;2&#65533;2<&#65533;p&#1138;&#65533;H&#65533;f&#788;	&#65533;&#65533;g&#65533;&#65533;Z&#65533;P&#1106;e&#65533;&#65533;+S&#65533;&#65533;I&#65533;&#856;&#65533;fH&#65533;l*%J&#65533;"G&#65533;D&#65533;be&#65533;&#65533;kkzlZu&&#65533;.`v
&#65533;;[&#65533;Y&#65533;L&#65533;&#164;H)T&#65533;&#65533;}*&#65533;&#65533;6&#65533;;f&#65533;&#65533;&#65533;Q/b&#65533;Z&#65533;&#65533;&#65533;:x&#65533;&#65533;&#65533;&#65533;&#65533;=u&#65533;Y&#65533;&#65533;&#65533;&#65533;
&#65533;9&#65533;&#65533;&#65533;8o&#65533;!i&#65533;&#65533;]&#65533;&#65533;&#65533;&#65533;&&#65533;&#65533;&#1578;k/NS&#65533;&#65533;5n&#65533;&#1593;C&#65533;8r&#65533;&#65533;&#65533;&#1313;#G&#65533;&#1320;E&#65533;f &#65533;&#65533;%"&#65533;k&#1099;&#65533;&#65533;&#864;Y&#806;&#858;2&#65533;{&#65533;r&#65533;&#65533;&#65533;&#65533;&#65533;?N#&#65533;&#65533;ZHE&#65533;i&#65533;&#65533;Pd6&#65533;vD&#65533;&#65533;-&#65533;Yr&#65533;1&#453;s&#65533;Y&#65533;)4&#65533;&#65533;s&#65533;QG&#65533;&#65533;i&#65533;&#65533;ih&#65533;\&#65533;&#65533;l^Gp&#65533;&#65533;&#65533;&#65533;&#65533;Ar&#65533;X"{&#65533;&#65533;ty&#65533;&#65533;&#65533;w&#1793;&#65533;&#65533;&#65533;a&#451;?>&#65533;r&#65533;&#65533;&#65533;Q_|	fy&#65533;E&#65533;&#65533;&#65533;rd&#65533;Q&#65533;&#65533;uU&#65533;k~&#65533;&#65533;{Y&#65533;&#65533;&#65533;r&#65533;&#65533;&#65533;&#65533;&#65533;&#65533;&#65533;h&#65533;&#65533;&#65533;ip&#65533;A$&#65533;&#65533;&#65533;]|&#65533;&#65533;D&#65533;&#65533;&#65533;U&#65533;&#65533;5IG&#65533;&#65533;&#65533;&#1679;ul&#65533;&#65533;_&#65533;c&#65533;A&#65533;%&#65533;&#65533;e&#65533;i&#65533;&#65533;&#65533;X&#65533;z&#65533;&#65533;E&#65533;&#65533;l&#65533;&#65533;&#65533;UX&#65533;&#65533;*&#65533;)&#65533;&#65533;&#65533;&#65533;&#65533;&#65533;dv&#65533;&#65533;&#65533;M1,W`&#65533;EPb(&#65533;&#1669;&#65533;&#65533;&#65533;&#65533;|&#65533;&#65533;&#395;
&#65533;&#65533;N&#65533;R&#65533; z&#65533;AFU<V&#65533;D&#65533;d&#65533;&#65533;&#65533;`&#65533;'&#65533;>Z8&#65533;i&#65533;&#65533;oWh`&#65533;&#65533;&#65533;&#65533;d&#398;4&4&#65533;x&#65533;&#65533;\&#65533;&#65533;&#1039;I&#65533;&#65533;)r&#65533;&#65533;&#65533;`\&#65533;DGQN0emKE&#65533;TP<&#65533;@&#65533;wot&#65533;&#65533;&#65533;RVp!&&#65533;&#65533;$&#65533;H&#65533;&#65533;&#65533;O>&#65533;&#65533;&#65533;&#65533;*&#65533;&#65533;&#65533;U&#425;&#65533;&#65533;&#65533;Q&#65533;&#65533;&#65533;&#65533;X&#65533;q]&#65533;&#65533;U&#65533;IXX!s&#65533;i&#65533;&#65533;&#65533;OkW&#65533;S8&#65533;&#65533;d&#65533;-WGe&#65533;&#65533;VE&#65533;&#65533;g&#65533;V&#65533;&#65533;&#65533;&#65533;&#65533;n&#65533;&#65533;&#65533;XH&#65533;6&#65533;WtAFI&#65533;_&#65533;&#65533;Wd&#65533;&#65533;&#65533;K&#65533;Q&#65533;TL&#65533;w&#65533;mqQ&#65533;&#65533;&#65533;&#65533;E&#65533;&#65533;
&#65533;&#414;z&#65533;$&#65533;&#65533;&#65533;&#65533;&#65533;I&#65533;&#65533;pb&#65533;
&#65533;/L&#65533;&#65533;&#65533;T&#65533;{o8W&#65533;y&#33863;&#65533;&#65533;&#65533;&#65533;b&#65533;0&#65533;&#65533;&#65533;6&#662;pl&#65533;&#65533;#u&#65533;2&#65533;&#65533;&#65533;&#65533;&x&#65533;:&#65533;&#65533;0F&#65533;o&#65533;&#65533;A&#45495;&#65533;JPi &#291;m&#65533;_&#65533;&#232;&#65533;5,}&#65533;&#65533;N&#65533;&#65533;&#65533;ey&#65533;&#65533;&#65533;b &#65533;5&#65533;&#65533;.<&#1610;&#65533;&&#65533;&8w&#65533;&#65533;&#65533; &#65533;+&#65533;&#65533;u
2&#65533;0&#65533;&#65533;/}&#65533;&#65533;&#65533;&#65533;&#65533;9h&#65533;=jx&#65533;^&#1240;7&#65533;(;&#65533;KC&#65533;&#65533;%2&#65533;&#65533;Ll&#65533;&#65533;&#538;(:izQ&#65533;&#65533;&#65533;&#65533;?b&#65533;&#65533;&#65533;&#65533;&#65533;=&#65533;a&#65533;z&#65533;&#65533; &#65533;&#65533;+?&#65533;&#65533;&#65533;0!&#65533;B&#65533;&#65533; &#65533;0t&#65533;&#65533;d&#65533;&#65533;&#65533;kj&#65533;*9X:
&#65533;&#65533;#+&#65533;&#65533;&#65533;EM*Q&#65533;!.&#65533;&#65533;=&#65533;q&#65533;&#65533; >&#65533;V&#65533;J&#569;&#65533;&#65533;Ir&#65533;&#65533;&#65533;i&#65533;&#65533;3&#65533;<hRV&#65533;&#65533;C&#65533;&#65533;P&#65533;&#65533;&#65533;}1&#37016;X&#65533;&#65533;&#65533;&#65533;9&#65533;&#1731;&#65533;&#65533;&#65533;T&#65533;!|&#1045;4&#65533;&#65533;TO&#65533;&#65533;S&#65533;<&#65533;A?&&#65533;&#65533;&#65533;CXu&#65533;8&#65533;t&#65533;Z&#65533;S&#65533;#52J&#65533;j&#65533;V&#36126;.x&#65533;&#65533;C&#65533;C&#65533;1&#65533;&#65533;Jy&#65533;&#65533;&#128;)$aI0PU&#65533;&#65533;Wu&#65533;'&#65533;j&#65533;D&#65533;&#65533;$&#65533;'(q&#65533;&#1530;r&#65533;1&#65533;)J_&#65533;p&#1031;I#&#65533;&#65533;l&#65533;ICq&#65533;)&#65533;&#65533;&#65533;KiE	&#65533;&#65533; &#65533; >&#65533;&#65533; )&#65533;&#65533;@4&#65533;&#65533;Y&#65533;0&#65533;D+
&#65533;&#65533;&#65533;n&#65533;+&#65533;d_&#65533;)&#65533;C
S}&#65533;(&#65533;&#65533;&#65533;&#65533;&#65533;&#65533;&#65533;&#65533;$^ &#65533;Z&#65533;&#65533;A&#65533;&#525;@V &#65533;&#65533;<&#65533;D&#65533;&#65533;&#378;&#65533;@(&#65533;t#R&#65533;&#65533;f&#65533;&#1464;&#65533;	,&#65533;S&#1738;W&#65533;&#65533; &#65533;:&#65533;&#65533;&#65533;9&#65533;F&#65533;,iC4O&#65533;&#65533;&#65533;	&#65533;c&#65533;b &#65533;&#65533;&#65533;5&#65533;BH&#65533;&#65533;0&#65533;&#65533;&#65533;&#65533;&&#65533;&#65533;&#65533;\W&#65533;A%&#65533;-T&#65533;*5.(N/uO&#65533;v&#65533;&#65533;aLJ&#65533;&#65533;&#65533;&#65533;D7Qj&#65533;|DM&#65533;td&#65533;&#65533;&8&#65533;b&#65533;V&#65533;4&#65533;&#65533;&#65533;&#65533;7&#65533;1&#65533;^&#65533;&#65533;F&#65533;&#65533;&#65533;&>&#65533;&#65533;&#65533;&#65533;&#65533;G&#65533;0IC&#65533;d"b&#65533;\&#1736;&#65533;&#65533;l&#65533;&#65533;L&#65533;$&#65533;&#65533;6&#65533;&#65533;&#65533;|S&#65533;&2&#65533;b&#65533;&#65533;G&#65533;p"0gOE&#65533;X&#65533;)&#65533;&#65533;V{&#65533;&#65533;&#65533;`&#65533;&#65533;9&#65533;B
&#65533;&#65533;id&#65533;&#65533;&#65533;<4i&#65533;&#65533;p&#65533;&#65533;~&#65533;7J&#65533;^&#65533;R&#65533;;&#65533;aK&#65533;&#65533;b&#1719;&#65533;&#65533;&#65533;{l&#65533;&#65533;&#65533;&#65533;&#65533;&#65533;&#65533;(Dkg&#65533;|$&#65533;&#65533;wDw&#65533;C~&#65533;&#65533;a&#65533;A&#65533;&#65533;&#1283;/&#65533;?&#65533;q&#65533;}&#65533;&#65533;&#1543;!&#65533;:&#65533;i&#65533;8e^&#65533;&#65533;Su&#65533;+&#65533;&#65533;&#65533;>iW&#65533;&#65533;&#65533;jj&#65533;;&#65533;&#65533;&#65533;&#65533;s&#65533;&#65533;Lr&#65533;h&#65533;&#1125;x&#65533;&#65533;.Wi&#65533;'&#65533;&#65533;&#65533;p%<&#65533;&#831;2&#65533;&#65533;&#65533;&#65533;&#65533;&#65533;&#65533;+~L&#65533;&#65533;&#65533;&#65533;&#65533;v3&#65533;&#65533;&#65533;&#65533;&#65533; &#65533;>7&#65533;A&#65533;&#209;&#65533;&#65533;&#65533;&#65533;&#65533;!&#65533;&#65533;&#65533;+&#65533;5&#65533;hD&#65533;&#65533;@)&#65533;&#65533;J$g&#65533;&#65533;
A&#65533;>&#545;Kd ^&#65533;P3&#65533;y&#65533;&#65533;&#65533;4&#65533;
MpOq&#65533;I&#65533;&#65533;W&#65533;d&#65533;&#65533;5&#65533;&#65533;&#65533;,&#65533;B&#65533;&#65533;&#265;&#65533;7&#65533;K&#65533;"&#65533;&#65533;1t+8&#65533;
&#65533;&#135;.&#65533;&#65533;&#1443;r&#65533;&#65533;&#65533;P&#65533;6x&#65533;L"yX&#65533;&#65533; &#65533;&#65533;C0&#65533;&#65533;&#65533;&#65533;)X&#65533;@&#65533;
K$'&#65533;&#65533;L&#65533;,T a&#65533;"&#65533;&#372;
&#65533;&#65533;&#163;&#65533;&#65533;&#65533;&#65533;<
Zl&#65533;&#176;&#65533;&#65533;&#65533;&#65533;P"&#1090;*&#65533;v9&#65533;@!&#65533;D(&#65533;bJX&#65533;u-[&#65533;&#65533;&#65533;&#65533;&#65533;&#65533;&#65533;g<&#65533;&#65533;6+~3&#65533;&#65533;L&#65533;NP&#65533;xz&#65533;m&#65533;&#65533;tW&#65533;&#65533;&#65533; &(&#65533;&#65533;J`&#65533;&#65533;`&#65533;$&#65533;UKdbdL&#338;&#65533;p<&#65533;[&#65533;&#1781;&#65533;P&#65533;' &#65533;F0B&#855;P3&#65533;nm"&#65533;&#65533;&#65533;@-@!	&#65533;O&#65533;&#1509;&#65533;&P&#65533;&#65533;{	&#65533;L&#65533;&#65533;&#65533;]&#65533;^&#65533;&#65533;&#65533;&#65533;&#65533;&#65533;&#65533;s&#65533;&#65533;&#733;W&#65533;f&#65533;m&#65533;RBb+	&#65533;&#65533;$&#65533;5&#65533;d<&#65533;a*&#65533;&#1706;@&#65533;&#21383;8b&#65533;&#65533;&#65533;&#65533;}&#65533;&#65533;&#65533;&#65533;&#65533;&#65533;&#65533;&#65533;I&#65533;&#65533;&#65533;&#65533;(&#65533;&&#65533;&#65533;2&#65533;&#65533;&#65533;&#65533;vHWr#&#65533;&#65533;&#65533;D&#65533;&#65533;!Cb&#65533;&#65533;+Da	v&#65533;Z&#65533;&#65533;P}-&#65533;&#65533;]8&#65533;&#65533;})&#65533;4%1W&#65533;!.&#65533;IYJD&#65533;&#65533;V)f&#65533;d^&#65533;&#65533;9/TDf!&#65533;A&#65533;&#65533;h&#65533;0&#65533;&#65533;&#65533;&#65533;&#65533;v$&#65533;&#65533;&#65533;&#65533;&&#65533;aicd$&#65533;!&#65533;&#65533;.&#65533;=&#65533;&#65533;\&#65533;:&#65533;H&#65533;&#65533;$OR&#65533;&#1315;%&#65533;&#65533;}F&#65533;&#65533;#H&#65533;k&#65533;T&#65533;)4tj&#65533;&#65533;Bz&#65533;c=&#65533;yP&#65533;6&#65533;&#65533;[&#65533;D&#65533;7T%#aKsIA&#65533;&#65533;&	&#65533;&#65533;&#65533;dWeS&#65533;%bS^&#65533;a&#65533;&#65533;&#65533;E&#65533; &#65533;E"jOR&#65533;n&#65533;'&#673;#&#65533;&#65533;&#65533;&#65533;Q&#65533;v&#65533;!&#65533;#?&#65533;t&#65533;&#65533;&#65533;k&#65533; G]$&#65533;H&fw&#65533;)&#65533;U&#65533;&#65533;q+,&#65533;&#65533;dqX"P&#65533;h&#65533;j$BL&#65533;&#65533;&#65533;P{ /b"&#65533;"&#65533;eJHI&#65533;&#65533;B&#65533;M&#65533;&#65533;BY0*u&#65533;nPd&#65533;r&#65533;+8B_&#65533;&#65533;{&#65533;&#65533;_ 7&#65533;]`&#65533;&#65533;u&#65533;&#65533;;"&#65533;G &#65533;	5!5&#65533;&#65533;z &#65533;Fl&#65533;&AG&#65533;Q&#65533;B&#65533;T U&#65533;@T&#65533;l&#65533;WbSrU a!Sga:&#65533;#uC-&#65533;3S29p&#65533;r=&#65533;p&#65533;-PPD &#65533;G&#65533;VH S&#65533;U4&#65533;P`KJPK SI&#65533;H&#65533;4sS&#65533;h gA&#65533;1&#65533;&#65533;TjA&#65533;&#65533;O`E&#65533;lF S`&#65533;Zpc&#65533;#Y'PYN&#65533;p&#65533;&#65533;V)SO&#65533;_K&#65533;&#65533;Epx9	U|&#65533;R@A&#65533;&#65533;caN&#65533;&#65533;V9&#65533;Y#&#65533;ZH&#65533;v&#65533;VK&#65533;28utE)SU&#65533;K&#65533;&#65533;&#65533;&&#65533;&#65533;&#307;[&#65533;|K&#196;&#65533;&#65533;y&#65533;v^&#65533;SA&#65533;k&#65533;5lXj&#65533;(aI&#65533;#(&#65533;#yV&#65533;s&#65533;>&#65533;&#65533;!&#65533;wfjhP&#65533;?F&#65533;/;&#65533;/&#65533;!i&#65533;Q&#65533;8+&#65533;&#65533;A` o&#65533;V&#65533;B &#65533;0%&#65533;&#65533;J&#65533;Dm!8&#65533;#&#65533;&#65533;8W&#65533;)!&#65533;&#65533;n&#65533;7f&#65533;.&#65533;A&#65533;&#65533;Z&#65533;&#65533;7"&#1219;&#65533;l&#65533;#z&#65533;is+| Fb%"Ve&#65533;qq h&#65533;&#65533;G=X&#65533;&#65533;0&#65533;&#65533;&#65533;&#65533;poRV=u&#65533;&#65533;q0&#65533;>m`!&#65533;&#65533;~NrE"F}&#65533;&#65533;DLwDm&#65533;M&#65533;48&#65533;x>&#65533;&#65533;&#65533;-&#65533;av&#65533;&#65533;)&#65533;&#65533;!-6I&#65533;&#65533;&#65533;U&#65533;&#65533;&#65533;"nF&#65533;+&#65533;'&#65533;r_&#65533;&#65533;!^XL&#65533;&#578;=XhQR+F&#65533;c`&#65533;E&#65533;e&#65533;&#65533;h&#65533;$+4&#65533;#&#65533;&#65533;&#65533;cD&#65533;OB&#65533;&#65533;&#65533;>&#65533;F&#65533;&#65533;&#65533;Fg&#65533;&#65533;&#65533;&#65533;<&#65533;&#65533;v&#65533;&#65533;1=&#65533;t&#65533;&#65533;&#65533;&#65533;&#65533;m4&#65533;&#65533;dj&#264;|0e&#65533;4h_&#65533;t&#65533;1&#65533;&#65533;L&#65533;i&#65533;&#65533;$&#65533;&e&#65533;6V&#65533;~D_&#65533;#D$&#65533;izv&#65533;&#65533;v&#65533;&#65533;&#65533; &#65533;&#65533;v`&#65533;i`&#65533;w&#65533;NzM&#65533;&#65533;/&#65533;2I&#65533;&#65533;n`A&#65533;|&#65533;{D&#65533;dPU&#65533;&#65533;[&#65533;/&#65533;RSM&#65533;tN&#65533; &#65533;&#65533;6IG/&#65533;s&#65533;&#65533;p&#65533;w&#65533;&#65533;&#65533;M%7,S&#65533;pz&#65533;r&#65533;W&#65533;&#65533;&#65533;@&#65533;&#65533;+a&#65533;ka_4&#65533;:*&#65533;Z&#65533;
q1&#65533;q&#65533;
wy&#65533;V&#65533;8qq&#65533;:&#65533;&#65533;w&#1832;w&#65533;J'?ARp/&#65533;&#65533;&#65533;&#65533;F&#65533;&#65533;N&#65533;&#1914;*CwL&#65533;(&#65533;6&#65533;&#65533;
SV0&#65533;&#65533;&#65533;-m&#65533;&#65533;Iq+&#65533;A&#65533;Kpp5US&#65533;E-F&#65533;&#65533;&#65533;&#65533;&#65533;M&#65533;&#65533;qT&#65533;Z&#65533;&#65533;&#65533;&#65533;@Q7&#65533;:&#65533;9&#65533;&#65533;K&#65533;F&#65533;&#65533;B&#65533;%&#65533;k&#65533;@&#65533;U&#65533;&#65533;:&#65533;yM&#65533;&#65533;-&#65533;j7)&#65533;&#65533;I&#65533;k&#65533;&#65533;!&#65533;}I^&#65533;&#65533;&#65533;az&#65533;&#983857;"l2&#65533;&#65533;n&#65533;&#65533;Hc8U&#65533;H&#65533;_j&#65533;&#65533;4&#65533;p)&#65533;&#65533;#&#65533;&#65533;&#1248;KE&#65533;&#65533;5'LE&#65533;&&#65533;bS&#65533;*&#65533;Y&#65533;B_t&#65533;N&#65533;qnX&#65533;#&#1155;h&#65533;&#65533;^Hd&#65533;2$_D$jD&#65533;y &#65533;&#65533;&#65533;)qp&#65533;t&#65533;D&#65533;NF&#65533;vH&#65533;&#65533;@&#65533;(&#65533;y&#65533;c!&#65533;&#65533;;;&#65533;f&#65533;0B&#65533;4&#65533;+"&#65533;$6r&#65533;n&#65533;&#65533;&I&#65533;&#65533;&|&#65533;*u&#65533;0&#65533;4}w&#65533;&#65533;!&#65533;&#65533;s&#65533;&#65533;&#65533;BZ&#65533;"&#65533;$&#65533;IJ&#65533;&#65533;(L&#65533;06B&#65533;gSE&&#65533;&#65533;jto&#65533;	&#65533;&#65533;r&#292;&#65533;&#65533;&#65533;F&#65533;&#65533;!4&#65533;lhz&#65533;&#65533;ee&#65533;I&#65533;&#65533;EZ&#65533;}G~&#65533;FWF {&#65533;a&#65533;&#65533;"$`&#65533;pt&#65533;&#65533;P!q&#65533;
fa&#65533;nK%&#65533;|&#65533;&#65533;&#65533;K=&#65533;ro&#65533;{&#65533;&#65533;&#65533;&#65533; }&#65533;|L&#65533; &#65533;6b&#65533;6+G&#65533;e&#65533;2$D&=f&#65533;&#65533;&#65533;&#65533;&#65533;q
F:&#65533;?&#65533;P]&#65533;N&#65533;/E<&#65533;Q/&#65533;&#65533;7br<&#65533;&#65533;*&#65533;D.&#65533;E&#65533;5U&#65533;+&#65533;&#65533;&#65533;M]&#65533;&#65533;r&#65533;M&#65533;&#65533;j&#65533;Iq/A,U&#65533;8`&#65533;K&#65533;z&#65533;s!)&#65533;e#.rY&#65533;vz&#65533;P&#65533;&#65533;zJ%m&#65533;&#65533;9
&#65533;T&#65533;G&#65533;_B!*&#65533;
&#65533;&#65533;j&#65533;kl&#65533;&#65533;&#1529;&#65533;&#65533;'&#65533;&#65533;C&#65533;&#65533;&#65533;&#65533;&#65533;@&#65533;_j&#65533;@TQ&#65533;&#65533;T&#65533;U&#65533;&#65533;&#65533;&#65533;&#65533;&#65533;&#65533;2&#65533;&#65533;&#65533;&#65533;MQS&#65533;&#65533;&#65533;B%8a&#65533;&#65533;D&#65533;B&#65533;A&#65533;S&#65533;q&#65533;4q&#65533;&#65533;9X&#65533;2&#65533;&#65533;]&#825;&#65533;&#65533;uK&#65533;aBa@&#65533;E.k&#65533;&#65533;N&#65533;&#65533;G&<&#65533;<&#65533;W@&#65533;&#65533;&#65533;&#65533;<&#65533;>&#1669;&#65533;&#65533;&#65533;&#65533;Fm`&#65533;t&#737;&&#65533;C&#65533;T*&#65533;E&#65533;&#65533;&#65533;&#65533;'&#65533;&#65533;zj&#65533;&#65533;E&#65533;^&#65533;&#65533;&#65533;/_&#65533;Nazq&#65533;S&#65533;Z&#65533;&#65533;f&&#65533;&#65533;&#65533;+&#65533;,?q(g&#65533;&#65533;&#65533;$&#65533;&#65533;&#65533;&f_j%&#65533;sD&#65533;&#65533;&#65533;oP>&#65533;c~&#65533;d&#65533;)G\&#1315;H&#1443;?&#65533;&#65533;"=&#65533;L&#65533;G&#65533;&#65533;jO&#9976;2G&#65533;&#65533;&#1093;&#65533;&#65533;2&#65533;} &#65533; Gn4&#65533;@&#65533;$&B&#65533;n"!&#65533;i&#65533;&#65533; 0&#65533;&#65533;AB&#65533;Ej&#65533;CV&#65533;,$&#65533;&#65533;&#65533;&#65533;.&#65533;A_U&#65533;c9&#65533;$\&#65533;&#65533;G&#65533;&#65533;&#65533;&#65533;dg&#65533;E&#65533;&#65533;&#65533;K&#1700;&#1033;h1*+&#65533;;!0\{&#65533;&#65533;	b&#65533;RL&#1385;&#65533;T&#65533;E&#65533;x&#1348;&#65533;Ko*&#65533;v&#65533;!&#65533;&#1419;+L&#65533;-jh&#1283;&#65533;b&#65533;v&#65533;&#65533;ppf&#65533;_&#65533;be&#65533;\&#65533;&#65533;&#65533;)q&#65533;)&#65533;F=F&#65533;[&#65533;&#65533;x1Z"!Y&#65533;&#65533;Fs&#65533;&#65533;&#65533;UF&#65533;&#65533;&#65533;&#65533;i&#65533;#6tfz#&#65533;n|$&#65533;&&#65533;4h&#65533;',a@&#65533;&#65533;6*&#65533;U&#65533;&#65533;;|&#65533;&#65533;&#65533;29&#65533;R&#65533;&#65533;2&#65533;&#65533;Al&#65533;&#65533;&#65533;&#65533;&#384;R&&#65533;&#65533;(&#65533;&#65533;A&<	&#65533;&#65533;K&#65533;B&#65533;&#65533;5&#65533;&#65533;&#65533;&#65533;Q&#65533;&#65533;T&#65533;&#65533;k&#65533;q`&#65533;&#65533;(&#65533;qc&#65533;&#65533;r&#65533;
&#65533;&#65533;&#1404;&#65533;&#65533;r&#65533;a<-&#65533;!u&#65533;&#65533;&#65533;&#65533;&#65533;&#65533;&#65533;KQ&#65533;Q&#65533;uP&#65533;&#65533;&#65533;6yYWym&#65533;g&#65533;M&#65533;&#65533;&#65533;K&#65533;&#682;&#65533;&#65533;&#65533;6I&#65533;&#65533;i&#65533;V@3&#65533;&#65533;q&#65533;1*j@&#65533;&#65533;:&#65533;&#65533;&#65533;<hR;	&#65533;58&#65533;&#65533;	{&#65533;<|`Y&#65533;8^r&#65533;&#1675;f&#65533;<&#65533;&#65533;&#65533;&#1622;<&#65533;b] w&#65533;&#65533;VO&#65533;;&#65533;k&#65533;&#1600;&#65533;X&#65533;$#&#65533;Gt&#65533;&#65533;QY5)aX&#65533;A&#65533;&#65533;9&#65533;;[&#65533;&#65533;&#65533;rq:&#65533;&#65533;d&#65533;[9&#65533;G&#65533;A&#65533;l&#10291;B_&#65533;?b#&#725;&#65533;&#65533;&#65533;-&#65533;&#65533;&#65533;/&#65533;&#65533;&#65533;&#835;l&#65533;l&#65533;)&#65533;%&#65533;%&#1112;A&#65533;U2&#65533;&#65533;Yd&#65533;&#65533; V4&#65533;,H&#65533;&#65533;sd<:&#65533;ET|=&#65533;$&#65533;f&#65533;&#65533;&#65533;&#65533;&#65533;&#65533;&#65533;0j?&#65533;&#65533;&#65533;&#65533;&#65533;&#65533;9&#65533;d| &#65533;Lzo&#65533;&#65533;&#65533;&#65533;d"B&#65533;E&#65533;&#221;&#65533;&#65533;a&#963;%&#65533;&#1506;.&#65533;@ML|&#65533;1SB&#65533;&#869;z&#65533; &#65533;S&#65533;|v"&#65533;w&#65533;&#65533;E&#65533;@G&#65533;&#65533;n&#65533;&#1086;&#1064;+@&#65533;(&#1212;&#65533;&#65533;&#65533;&#65533;&#65533;&#65533;&#65533;&#1235;&#65533;&#65533;&#65533;6&#65533;&#65533;&#65533;;&#65533;&#65533;q+ZDG&#65533;&#65533;~&#65533;&#65533;&#65533;?&#65533;7j&#65533;&#65533;PBE8&#65533;&#65533;v  &#65533;d&#65533;&#65533;&#65533;"&#65533;F&#65533;&#65533;&#65533;h&#65533;tJ&#65533;[r&#65533;&#65533;&#65533;&#65533;2&#65533;b&#65533;+&#65533;y&#65533;'&#65533;&#65533;r0%BD&#65533;L!x(&#65533;D&#65533;!&#1083;%0&#65533;B&#65533;n`&#65533;&#65533;Wu&#65533;3&#1730;0kRQ&#65533;"&#65533;&#65533;&#65533;l&#65533;'&#65533;v&#65533;j&#65533;&#65533;&#65533;&#1697;&#65533;&#65533;L&#65533;&#65533;&#65533;t&#65533;&#65533;&#65533;&#1580;&#65533;&#65533;7|;,&#65533;&#65533;&#65533;Uf&#65533;*&#65533;=9&#65533;x9&#65533;&#65533;L&#65533;"/&#65533;&#65533;&#65533;h&#65533;&#65533;&#65533;/e&#65533;'&#15986;c&#65533;&#65533;TI&#65533;_u&&#65533;&#65533;t&#65533;v&#65533;&#299;(wtB&#65533;Z&#65533;@U&#65533;B&#65533;&#65533;5&#65533;&#65533;&#65533;!&#519;&#65533;&#65533;d&#65533;&#210;8`U4&#65533;&#65533;&#65533;&#65533;(&#65533;Ma&#65533;&#65533;@{C'&#65533;:&#65533;8&#65533;e&#65533;&#545;,}ry&#65533;'&#65533;&#65533;)%M&#65533;&#65533;&#65533;&#65533;&#65533;&#65533;&#65533;&#65533;Jk2&#65533;&#65533;?1&#65533;&#65533;JZ&#65533;&#65533;7&#65533;k&#65533;"_C&#65533;hJ&#65533;&#65533;&#65533; &#65533;e&#65533;&#65533;&#763;%]2.&#424;&#65533;&#65533;'&#65533;f D&#65533;&#65533;&#65533;&#65533;&#65533;M6&#65533;&#1974;&#65533;\3&#65533;&#65533;:9&#65533;&#65533;"&#65533;a)&#65533;&#65533;&#65533;H&#65533;p&#65533;&#65533;&#65533;s&#65533;&#65533;&#65533;7	&#65533;i&#65533;&#65533;,Y&#65533;|&#65533;&#65533;&#793;4i&#1328;q&#65533;&M2e&#780;,sfM&#65533;7&#1384;Ac&M&#65533;6n&#65533;&#65533;i&#65533;&#65533;&#65533;9t&#65533;&#65533;3'&#65533;&#65533;>&#65533;&#65533;)&#65533;SN;y&#65533;&#65533;&#65533;9r&#65533;&#65533;&#65533;&#65533;&#65533;PA&#65533;&#65533;&#65533;&#65533;&#65533;g!A[&#65533;&#65533;&#65533;CP&#65533;&#65533;=}&#65533;p5[6OZ?~&#534;&#65533;S&#65533;N&#65533;:&#1977;&#231;&#65533;A&#65533; &#65533;&#65533;&#65533;;x&#65533;&#247;&#65533;&#65533;8t7&#435;&#65533;i &#65533;k&#65533;:$&#65533;&#65533;`A&#65533;&#65533;h$K&#65533;$Q&#65533;T)R&#65533;D&#65533;&#670193;&#65533;&#65533;8&#65533;&#65533;4hp&#65533;&#65533;&#65533;&#65533;&#65533;97&#65533;@&#65533;&#65533;^e.&#65533;&#65533;&#65533;&#65533;&#65533;&#65533;V&#65533;'9!D&#65533;=&#65533;&#1240;8;wpC&#65533;g&&#65533;:&#65533;&#1261;#&#65533;&#65533;Z>d&#65533;&&#65533;&#65533;&#65533;&#65533;8l8&#65533;&#65533;y&#1550;&#65533;&#758;/<&#65533;&#65533;&#65533;c&#65533;;hb&#65533;&#65533;&#65533;&#65533;&#65533;x&#65533;#4&#65533;&#65533;&#139;0&#65533;P&#65533;&#65533;R&#65533;&#65533;&#65533;&#65533;8&#65533;A&#65533;&#65533;&#65533;<9&#65533;Pj&#65533;&#65533;&#65533;	&#65533;&#65533;pc6"&#65533;c &#65533;#6&#1944;&#65533;8&#65533;fD&#65533;	&#1856;c&#65533;;&#65533;&#65533;&#65533;&#65533;#&#65533;8&#65533;5&#65533;&#65533;&#65533;/&#65533;&#65533;&#65533;/&#65533;(&#65533;8:lc%0W&#65533;o&#65533;a2&#65533;&#65533;1&#65533;&#65533;H0&#65533;&#65533;&#65533;VBc&#65533;.&#65533;&#65533;&#65533;&#65533;&#65533;&#65533;2&#65533;8&#65533;!5&#65533;h&#65533;1&#65533;&#65533;"&#65533;.&#65533;0FM&#65533;F5&#65533;&#65533;";&#65533;&#65533;&#65533;1&#65533;htH=&#65533;&#65533;Q*/&#65533;%&#65533;X2&#65533;)'&#65533;"&#65533;+&#65533;&#65533;&#65533;
,&#65533;&#65533;&#139;&#65533;&
&#65533;G&#65533;P3&#65533;!&#65533;8&#65533;&#65533;0&#1700;21&#65533;&#1076;G8&#65533;&#1045;WG&#65533;`5h\&#65533;B&#65533;&#65533;&#65533;&#65533;/&#65533;&#65533;t&#65533;m&#65533;&#65533;&#65533;&#65533;3@&#65533;t7&#65533;&#65533;YF&#65533;-&#65533;&#65533;0(&#65533;6[12&#65533;XG3RC&&#65533;rJ8;&#1171;&#65533;<&#65533;&#65533;k&#65533;&#334;&#65533;&#65533;&#65533;&#65533;(I8tr8&#65533;d=I&#65533;!,W&#65533;	L&#65533;&#65533;c3&#65533;p&#65533;N0&#680;&#65533;da&#11452;8&#65533;D&#65533;]ac&#65533;X3&#65533;McA2VPN&#65533;&#65533;#&#65533;B&#65533;&&#65533;&#65533;&#65533;&#65533;/"&#65533;&#65533;0&#65533;&#562;&#65533;4&#65533;\0&#854;&#65533;#b&#65533;&#65533;&#65533;2&#65533;&#1538;&#65533;n/&#65533;-b5&#65533;lJ&#65533;8&#65533;&#65533;,&#65533;`0&#65533;&#65533;&#65533;p(j?&#20528;&#65533;&#65533;&#65533;&#65533;{&#65533;/&#496;3&#65533;1."7&#1604;&#65533;@&#65533;&#65533;ZkUt&#65533;iO&#65533;&#65533;x&#65533;$&#65533;&#65533;&#405;\6&#65533;x&#65533;&#65533;&#65533;&#65533;&#1123;!7&#65533;2&#65533;&#65533;&#195;&#65533;&#65533;&#65533;&#65533;&#65533;&#65533;9&#65533;P&#65533;&#65533;&#65533;pr&#65533;8&#65533;&#65533;&#65533;et#E&#65533;J&#1833;eg&#65533;&#65533;&#65533;n&#65533;&#65533;&#65533;)&#65533;&#65533;H&#65533;&#65533;&#65533;:&#65533;&#65533;&#65533;&#195;&#65533; &#65533;
3&#65533;&#65533;&#65533;.@dZA&#65533;&#65533;&#65533;&#65533;&#65533;F&#65533;D&#65533;G&#65533;&#65533;&#65533;&#65533;(*7:&#65533;&#65533;&#65533;&#65533;+,&#65533;&#65533;w&#65533; Z&#65533;7YaNs&#65533;&#65533;&#65533;&#65533;z&#65533;(&#65533;!&#65533;&#65533;&#65533;V$&#65533;&#65533;&#1390;u"&#65533;|&#65533;C@&#65533;&:&#65533;3&#65533;&#65533;&#65533;G4&#65533;&#65533;&#65533;()&#65533;&#65533;&#65533;C&#65533;hg9KP&#65533;&#65533; &#65533;'8&#65533;3PA&#65533;%&#65533;&#65533;v&#65533;X&#65533;&#65533;9&#65533;$ClA&#65533;&#1171;&#65533;&#65533;&#65533;?j&#65533;n&#65533;B&#65533;ra&#65533;GI&#65533;&#65533;&#65533;&#65533;&#65533;&#65533;&#65533;&#65533;C&#65533;%E&#65533;aA&#65533;&#65533;\&#65533;&#65533;&#65533;&#65533;&#65533;a``[&#65533;&#65533;&#65533;&#65533;!'&#65533;#SL&#65533;W&#65533;r&#65533;iH&#65533;&#65533;&#65533;4-&#65533;)#~&#65533;&#65533;`)<.XL3&#65533;&#3096;&#65533;&#65533;D&#65533;h`d'&#65533;F&#65533;&#65533;r&#65533;BF&#65533;&#65533;eN#(&#65533;	&#65533; V&#65533;5&#65533;$\&#65533;{\&#65533;&#65533;p&#65533;&#65533;,$5&#65533;&#65533;MV&#65533;2&#65533;&#65533;#c f&#65533;D&#65533;&#65533;&#65533;(Y&#65533;b&#65533;&#65533;`b1&#27489;&#268;&#65533;H&#272;%<R&#65533;MB&#65533;&#65533;ht&#65533;&#65533;&#65533;&#65533;c^&#65533;r3,a&#536;&#65533;b&#65533;h&#65533;&#65533;&#65533;{iP_h)&#65533;&#65533;lC;&#65533;/C&#1268;4&#65533;x&#65533;&#65533;/y&#65533;A&#65533;s&#65533;&#65533;&#65533;1&#65533;$&#65533;&#65533;.&#65533;&#65533;&#65533;&#65533;A&#65533;t:&#65533;&#65533;&#65533;&#65533;0&#65533;a#5&#65533; &#65533;&#65533;&#65533;&#65533;
k#%)&#65533;H"&#65533;/&#65533;L&#65533;a&#65533;Q &#65533;?&#65533;U&#65533;sl(&#65533;7&#65533;&#65533;*&#65533;<&#535;&#65533;t&#65533;&#65533;-"&#1522;&#65533;4.=&#1098;J&#65533;&#21812;&#65533;8nE&#65533;)&#65533;#&#65533;&#65533;)&#65533;&#65533;&#65533;&#65533;@o,bm&#65533;&#65533;E&#65533;&#65533;u&#65533;KO&#65533;&#65533;&#65533;F&#65533;&#65533;<P&#65533;&#65533;&#65533;&#65533;06,\&#65533;NW&#65533;B]&#65533;&#65533;&#65533;&#65533;&#65533;kQ&#65533;&#1412;'pU&#65533;[&#65533;&#65533;&#65533;&#65533;hC&#65533;eF)&#65533;E&#65533;ZH,Y6iAn&#65533;P2-2|&#65533;lW&#65533;&#65533;&#65533;&#568;&#65533;J&#65533;&#65533;r&#65533;&#65533;a&#65533;D{&#65533;`B&#65533;&#65533;&#65533;&#65533;&#65533;a]JtU!&#65533;&#65533;N&#65533;&#65533;I&#65533;X&#65533;3 bk&#65533;V&#65533;3"&#65533;&#65533;
&#65533;&#65533;&#65533;&#65533;*, s"&#65533;?&#65533;hAN&#65533;&#65533;&#65533;q&#1531;~&#65533; &#65533;&#65533;&#65533;&#1461;>K&#65533;u&#65533;E(b&#65533;p#&#65533;D&#65533;: &#65533;&#153;&#65533;,"&#65533;	`&#65533;2@AB&#65533;%$_&#65533;&#5869;&#65533;&#65533;x.D`&#65533;&#65533;y&#65533;v&#65533;&#65533;B\&#65533;&#65533;&#65533;|&#65533;=]b^&#65533;^&#65533;# 5%&#65533;J&#65533;&#65533;rC&#65533;&#65533;H&#65533;*$D"bc&#65533;Bh&#65533;)f&#65533;P&#65533;&#65533;p&#65533;+&#65533;&#65533;$&#65533;R&#65533;&#65533; &#65533;q&#65533;a&#65533;C&#65533;&#65533;&#65533;,xA&#65533;&#65533;RV,&#65533;5p&#65533;k&#65533;&#65533;`&#65533;&#65533;Rz&#65533;&#65533;*j&#65533;&#65533;&#65533;&#65533;&#65533;&#65533;&#65533;0&#65533;9d&#65533;rs1&#65533;&#1646;)m&#65533;
Z&#65533;&#65533;J&#1192;&#65533;e&#65533;&#65533;&#264;c5h]&#65533;&#65533;XY&#65533;&#1245;&#65533;&#65533;)&#65533;&#65533;&#65533;h5aV&#65533;k&#65533;![mFdB&#65533;&#65533;=&#65533;H<A&#65533;&#65533;2&#65533;,&#65533;aS&#65533;&#65533;z$;&#65533;&#65533;'c&#65533;&#65533;VG&#65533;j$&#65533;&#65533;SB&,&#65533;z."&#65533;n&#65533;&#65533; M&#65533;&#65533;&#65533;D&#1381;-&f)q&#65533;&#65533;|&#65533;&#65533;*&#65533;&#65533;sj&#65533;h&#65533;&#65533;jd&#65533;!n8CZ&#65533;&#65533;"	I`&#65533;b&#65533;1p&#65533;Ko&#65533;&#65533;v&#65533;g&#65533;&#65533;Yu&#65533;&#65533;&#65533;D&#65533;&#65533;&#65533;&#65533;a&#289;^ o&#1565;XG/7&#65533;&#591;&#65533;F20&#65533;U&#65533;&#65533;QS&#65533;&#65533;&#65533;
&#65533;&#65533;&#65533;
&#65533;&#65533;&#65533;&#65533;E&#65533;!&#65533;&#65533;Z&#65533;"1&#65533;*&#65533;&#65533;2&#65533;&#65533;&#65533;S&#65533;N&#65533;)ZYJ &#65533;'&#65533;#J&#65533;&#65533;&#65533;Y&&#65533;/&#65533;9?r&#65533;a&#65533;&#65533;&#65533;&#65533;+|&#65533;$&#65533;S&#65533;&#65533;5,&#65533;2&#65533;&#65533;&#65533;&#65533;&#65533;&#65533;&#65533;4$&&#65533;&#65533;!29j&#65533;&#65533;&#1800;&#65533;&#65533;w&#65533;&#65533;.J?&#65533;&#65533;8i#&#65533;!C&#65533;&#65533;[&#65533;&#65533;&#65533;&#65533;2&#65533;!3&#65533;&#1952;No&#65533;&#65533;&#65533;&#1740;&#65533;%&#1190;-&#65533;&2&#65533;&#65533;|-&#65533;a&#65533;&#65533;&#65533;; &#65533;p&#65533;&#65533;(&#65533;k&#65533;&#65533;{&#65533;&#65533;&#65533;9E{cY&#65533;&#65533;&#65533;&#65533;&#1899;lU~&#65533;'&#65533;&#65533; !?][-&#65533;&#65533;;&#65533;&#65533;&#65533;&#65533;&#65533;&#65533;&#1246; [*&#1223;@&#65533;&#65533;hD&#65533;k&#65533;&#65533;&#65533;&#65533;Bc&#65533;!&#65533;&#65533;&#65533;&#65533;w1]&#65533;&#65533;&#65533;R&#65533;&#65533;H<&#65533;&#65533;0&#65533;"&#65533;&#65533;`&#65533;4E&#65533;&#65533;&#65533;&#65533; &#65533;&#65533;&#65533;1&#65533;&#65533;m&#1027;&#65533;Y&#65533;&#65533;&#1862;c&#65533;)+&#65533;&#65533;&#15048;&#65533;x7&#65533;&#65533;X.&#65533;&#65533;&#42144;&#65533;&#65533;<&#65533;&#65533;&#65533;`&#65533;&#65533;&#65533;&#65533;?&#65533;&#65533;h860&#65533;I
*&#65533;:X&#65533;/&#65533;(X&#65533;%&#65533;/&#1040;r&#65533;&#65533;@&#65533;7&#65533;83&#65533;l&#65533;&#65533;&#1274;&#65533;7[&#65533;wR7+	3&#65533;DR&#65533;1&#65533;&#65533;2&&#65533;&#65533;v&#65533;+X&#65533;Y&#65533;&#537;&#65533;&#65533;&#65533;&#65533;vy&#65533;v1&#65533;jJ&#65533;&#65533;&#65533;y!&#65533;2&#65533;&#65533;&#65533;&#65533;L&#65533;J&#65533;J&#598;>q&#65533;&#65533;A&#65533;&#65533;&#65533;;qj_&#38566;)&#65533;6&#65533;&#65533;Z&#65533;&#65533;&#65533;&#65533;&#1084736;I@&#65533;S&#65533;|&#65533;62 3.&#65533;&#65533;3X&#65533;&#65533;h&#65533;&#65533;I&#65533;&#65533;&#65533;&#65533;&#65533;&#34300;&#65533;&#65533;<&#568;;&#65533;&#368;&#65533;&#714;Il&#65533;&#65533;0?&#65533;>&#65533;&#65533;&#65533;&#65533;&#65533;&#65533;&#65533;&#65533;&#65533; &#65533;3&#65533;*h#&#65533;tC&#65533;'&#65533;+&#65533;&#65533;&#65533;&#65533;7g&#65533;&#65533;&#65533;(+;&#65533;.&#65533;&#65533;I@29,U&#65533;&#65533;J&#65533;&#65533;(/&#65533;&#65533;
&#792;&#65533;&#65533;&#65533;;&#1672;&#65533;&#65533;B!&#65533;&#65533;&#65533;&#65533;2&#65533;&#65533;&#65533;9&#65533;&#65533;&#617;&#65533;+&#65533;P&#65533;&#65533;&#65533;&#65533;&#65533;&#1642;.&#65533;&#65533;[&#65533;&#65533;P&#65533;&#65533;&#65533;&#65533;>&#54329;&#65533; FL	L&#65533;&#65533;&#65533;&#65533;&#65533;&#65533;*&#65533;4&#65533;&#65533;3&#65533;%3&#65533;&#193;"&#65533;7&#65533;&#65533;5h&#65533;0&#65533;(K&#65533;&#65533;I&#65533;&#65533;&#65533;&#65533;&#65533;&#65533;&#37451;&#65533;&#65533;&#859;&#65533;&#65533;q&#65533;O&#1116;&#65533;Q=&#65533;&#65533;&#65533;3)&#65533;8		h&#65533;&#65533;1o&#65533;"&#65533;8&#65533;;P&#65533;-2&#65533;&#65533;=&#65533;&#65533;5&#65533;(3&#65533;#J&#65533;	&#65533;'s&#65533;&#65533;&#65533;&#65533;&#65533;&#65533;&#65533;#?y&#65533;&#65533;&#65533;1Q&#65533;&#65533;"&#65533;&#65533;7&#65533; &#1331;&#65533;!&#65533;&#65533;&#65533;&#65533;;&#65533;i&#65533;D&#65533;&#65533;&#65533;;H&#65533;*&#65533;&#65533;4p&#65533;;P&#65533;&#65533;0&#65533;&#801;&#65533;&#65533;&#65533;&#65533;0&#65533;&#35865;&#65533;&#65533;&#65533;&#65533;&#65533;&#65533;*j}&#65533;&#65533;E= &#65533;&#65533;r&#1168;&#65533;y&#65533;&#65533;&#65533;&#65533;&#65533;&#65533;&#65533;&#65533;&#65533;C&#65533;&#65533;LQ&#65533;GHB&#65533;&#65533;&#65533;}&#65533;&#65533;<H"#q-&#65533;&#65533;>Z&#65533;&#65533;( &#65533;&#34878;&#65533;&#65533;q'!&#65533;&#65533;&#65533;Q&#65533;5&#65533;&#65533;&#65533;&#1033;&#65533;&#65533;&#65533;&#15454;&#1651;&#65533;x&#65533;	
&#65533;>&#65533;7 &#65533;&&#1537; &#65533;$&#65533;&#65533;&#65533;C&#65533;&#65533;!&#65533;&#65533;&#65533;5&#65533;&#211;:&#65533;&#65533;X&#65533;&#65533;&#65533;&#65533;s&#65533;&#409;&#65533;&#65533;&#65533;^:&#65533;&#65533;&#65533;;&#65533;8&#65533;&#65533;<&#65533;.&#65533;)&#65533;&#65533;&#65533;&#65533;&#65533;[&#65533;&#65533;v&#65533;&#65533;&#1305;&#65533;&#65533;8&#65533;&#65533;h&#65533;A&#65533;&#65533;&Z&#65533;&#65533;h&#65533;7&#65533;D&#1000;&#147;,&#65533;&#65533;&#65533;&#65533;&#65533;&#65533;&#264;&#65533;p&#65533;3&#65533;y:&#65533;+&#65533;&#65533;*&#65533;2&#65533;&#65533;&#65533;&#65533;A&#65533;sM&#65533;z0c&#65533;#A&#65533;&#65533;&#65533;&#65533;/ &#65533;&#65533;&#65533;&#65533;X;&#65533;&#65533;&#65533;p&#65533;&#65533;{&#65533;r&#65533;$9&#65533;&#65533;&#65533;H&#65533;9h1&#65533;&#65533;&#65533;;&#65533;&#65533;&#65533;&#65533;p&#65533;&#65533;8&#65533;G&#65533;&#65533;Hp&#65533;C`&#65533;&#65533;,&#65533;&#65533;&#65533;DP&#65533;D`F@&#65533;?&#65533;5&#65533;&#65533;&#65533;Dy4&#65533;(,&#65533;	_r&#65533;&#65533;&#65533;&#65533;I&#65533;&#65533;9&#65533;&#65533;(&#65533;&#65533;(&#65533;&#65533; &#65533;&#65533;&#1070;&#65533;&#65533;6&#65533; &#65533;&#65533;&#65533;&#65533;&#65533;&#65533;@&#65533;&#65533;&#65533;&#65533;H!gq8N:&#65533;&#65533;+&#65533;k&#65533;3&#65533;&#65533;, &#65533;+&#65533;&#65533;&#65533;&#65533;&#65533;k&#8366;&#65533;&#65533;&#65533;&#65533;j&#246;&#65533;0Eh&#65533;G`GHp&#65533;	&#65533;&#65533;&#65533;&#65533;1'&#65533;x-&#1103;o&#65533;&#65533;X&#65533;&#65533;&#1681;8(&#65533;<&#65533;&#65533;&#65533;&#65533;z*&#65533;d&#65533;*&#65533;&#65533;&#65533;9,&#65533;@&#65533;X=&#65533;&#65533;&#65533;&#65533;&#65533;	q&#65533;&#65533;&#65533;@	&#65533;&#297;/&#65533;&#65533;&#65533;&#65533;4&#65533;&#1289;X&#1368;&#65533;&#65533;#&#65533;&#65533;>p&#65533;&#65533; &#65533;&#65533;6=8&#65533;&#1449;&#65533;&#65533;&#65533;&#65533;"&#65533;Qq&#65533;@&#65533; &#1482;5&#65533;p&#65533;&#2024;Q'q&#65533;&#65533;
&#65533;&#65533;x&#65533;&#65533;{&#65533;d-&#65533;&#65533;P&#65533;"&#65533;&#65533;0&#65533;1&#65533;&#65533;[A?&#65533;F{&#65533;&#65533;q&#2253;&#65533;l&#65533;&#65533;[&#65533;&#65533;Ha*&#65533;Gy&#65533;&#65533;&#65533;&#65533;&#65533; &#65533;R&#65533;k3&#65533;$
&#65533;&#65533;&#65533;A&#65533;&#65533;&#49838;jY&#65533;&#65533;&#65533;r$&#65533;E&#65533;&#65533;M&#1028;H0&#65533;#&#65533;<&#65533;9?&#65533;&#65533;&#65533;%#a	&#65533;&#65533;&#65533;z&#1544;l&#65533;&#65533;&&#65533;y&#65533;A&#65533;V0&#65533;&#65533;A"	2&#65533;&#65533;&#65533;E&#65533;&#65533;g5X&#65533;&#65533;&#65533;&#65533;<&#65533;6&#65533;(!H&#65533;'&#65533;. &#65533;&#65533;&#65533;7&#65533;&#65533;&#65533;&#294;&#65533;&#65533;&#65533;)&#65533;*&#65533;&#65533;,&#65533;Cc&#65533;&#65533;<-&#65533;&#65533;7B&#65533;&#1745;&#65533;A&#65533;&#65533;4&#65533;,&#65533;&#65533;&#65533;[&#65533;<
&#65533;&#65533;&#65533;&#65533;3&#65533;&#65533;&#65533;&#65533;&#1002;&#65533;&#65533;I1-:&#65533;D&#65533;&#1775;I&#65533;&#65533;&#1139;&#65533;&#65533;&#65533;(&#65533;&#65533;(&#65533;&#650;$m&#65533;T&#1613;&#65533;%-&#65533;&#65533;&#65533;'x'X&#65533;$X)&#65533;6xX98&#65533;&#65533;&#65533;b&#65533;G&#65533;5T&#65533;&#65533;&#65533;&#65533;x&#1932;{T-&#65533;(&#65533;&#65533;&#65533;&#130;.&#65533;&#65533;a&#65533;&#65533;&#65533;&#65533;`	By&#65533;>P&#65533;s&#11277;g&#65533;"&#65533;VR&#695;&#1070;&#65533;c
@&#65533;&#65533;&#65533;,U&#65533;&#65533;0@&#65533;&#65533;&#65533;&#65533;&#65533;1&#65533;&#142;&#65533;&#144;&#65533;&#65533;&#65533;	&#65533;&#65533;&#65533;&#65533;(&#65533;&#65533;H&#65533;&#65533;&#65533;&#65533;=P&#65533;&#65533;&#65533;&#65533;&#65533;&#65533;-&#65533;&#65533;M&#65533;&#65533;"&#65533;&#65533;!D&#65533;&#65533;&#1084;hi1&#65533;&#65533;&#65533;O&#65533;&#65533;Z&#65533;z&#65533;7@$"6&#65533;&#65533;&#65533;[&#65533;&#65533;+&#65533;)9k&#65533;&#65533;{! &#65533;&#65533;&#65533;*&#65533;R&#65533;&#65533;&#65533;
&#65533;8&#65533;!F&#65533;&#1672;J&#65533;&#65533;x&#65533;X&#65533;&#65533;&#65533;&#65533;pjD&#65533;h&#65533;?&#65533;&#65533;C&#719;&#65533;qPr&#65533;-&#65533;&#65533;[$+&#65533;`&#65533;/?i)&#65533;&#65533;&#65533;(&#65533;&#65533;&#65533;NS&#65533;1&#65533;&#65533;b&#65533;&#65533;&#65533;&#65533;?&#65533;# &#65533;"vu)&#65533;D&#65533;B&#65533;&#65533;&#65533;&#65533;"&#65533;&#65533;?>&#65533;&#65533;&#65533;:&#65533;#M<.&#65533;&#65533;&#65533;&#65533;&#65533;/&#65533;J&#65533;&#65533;Z_&#65533;&#65533;&#65533;0e%y#&#65533;(&#65533;"&#65533;Z&#65533;V&#65533;&#65533;&#65533;&#65533;&#65533; &#65533;?&#65533;<M&#65533;,W&#65533;?rM{&#65533;&#65533;d&#65533;&#65533;Ra$&#65533;-6&#65533;&#65533;&#65533;
&#65533;&#1335;&#65533;yi&#65533;S&#65533;&#65533;h&#65533;^}&#65533;&#65533;&#65533;H&#65533;&#610;&#65533;&#65533;&#65533;&#65533;pL&#65533;== G&#65533;&#65533;&#65533;cC&#515;5&#65533;&#65533;&#65533;,#&#65533;i,4&#458;|i2&#65533;^*&#65533;&#65533;*&#65533;&#65533;ZJ&#65533;d&#65533;):&#65533;%h.&#65533;&#65533;!&#655;&#65533;1P&#65533;&#65533;g&#65533;&#65533;3&#1555;&#65533;tg&#403;L)OJ&#65533;+@P&#65533;&#65533;V&#65533;&#65533;(h&#65533;&#65533;&#65533;b&#65533;&#65533;k&#65533;&#65533;&#65533;X&#65533;$)&#594;+Y&#65533;h1&#65533;&#65533;&#65533;O&#65533;*	&#1762;h&#65533;9&#65533;* &#65533;E&#1083;&#65533;&#65533;M2_&#65533;|&#65533;"&#65533;-P&#40089;\&#65533;`I&#65533;<&#65533;,&#65533;&#65533;C&#65533;&#31889;*&#514;*&#65533;&#65533;&#65533;&#65533;\&#65533;g*&#65533;$ &#65533;!&#65533;[WT&#65533;$&#65533;^&#65533;}&#65533;#$&#65533;&#65533;&#65533;&#65533;&#65533;*&#65533;&#65533;&#65533;&#65533;&#65533;&#65533;h&#65533;&#65533;b&#65533;TK&#65533;&#65533;.&#65533;$8&#65533;'&#65533;&#65533;&#65533;&#65533;*&#65533;&#65533;)y\
&#65533;&#65533;&#65533;&#65533;^j4X&#65533;&#65533;A9&#65533;&#5512;&#65533;z&Y]&#65533;*]&#65533;R&#65533;&#65533;6&#65533;'&#65533;&#65533;&#1593;;&#65533;I&#65533;&#65533;&#65533;&#65533;&#65533;&#65533;&#65533;+&#65533;&#65533;`C"&#65533;9&#65533;J&#65533;&#65533;D&#1074;&#65533;c_&#65533;0Z&#65533;`Wm&#65533;=&#65533;`&#65533;&#65533;&#65533;&#65533;&#65533;&#65533;$H&#65533;&#65533;e&#65533;&#274;$&#65533;r&#65533;a	@&#65533;&#1009;&#65533;-&#65533;&#65533;LT?<2h"&#2012;&#65533;&#65533;&#734;&#65533;&#1545;<&#65533;&#65533;`&#65533;&#65533;&#65533;&#65533;&#65533;d#!5I82
}&#65533;&#65533;"Y&#65533;C#&#65533;&#65533;&#65533;&#1301;$_&#65533;&#65533;XS&#65533;&#65533;R(~1,&#65533;
&#907;&#65533;&#65533;&#65533;a':&#65533;j%	$&#65533;&#65533;&#329;&#37983;&#65533;&#1054;&#65533;`ZM&#65533;&#65533; W&#65533;&#65533;
#&#65533;&#65533;'&#65533;Y# &#65533;&#299;0&#65533;:/E&#65533;&#65533;&#65533;&#65533; &#65533;&#65533;/&#65533;899&#65533;&#65533;d5&#65533;"/&#65533;&#1760;&#65533;&#65533;&#65533;&#65533;&#65533;d&#65533; d&#65533;#&#65533;&#65533;AU&#65533; &#65533;[~&#65533;&#65533;&#65533;`&#65533;&#65533;&#65533;\&#65533;&#65533;&#65533;&#65533;!&#65533;&#65533;8&#65533;|&#65533;V&#65533;c&#1818;Y&#65533;s&#1144;&#65533;&#65533;Cr&#65533;&#65533;&#65533; &#65533;0(&#65533;&#65533;&#65533;&#65533; &#65533;&#65533;{&#65533;&#65533;C&#65533;&#65533;J&#65533;J&#65533;&#65533;IxA&#65533;4 &#65533;&#65533;;F&#1096;&#65533;&#65533;&#65533;&#65533;A&#65533;&#65533;&#65533;&#65533;&&#65533;&#65533;&#65533;n&#724;&#514;&#65533;I&#65533;E1&#65533;E&#65533;Y&#65533;<&#65533;&#65533;1&#65533;O?y&#65533;&#65533;U&#65533;bU&#65533;O&#65533;,&#65533;&#65533;+&#65533;&#65533;3C&#65533;o&#65533;&#65533;&#65533;&#65533;&#65533;|\&#1717;&#65533;&#65533;&#65533;&#65533;Qi&#361;S&#65533;&#65533;&#65533;Y&#65533;&#65533;&#65533;&#65533;C&#65533;x	&#65533;@Z!&#65533;&#65533;&#65533;h]&#65533;&#65533;&#65533;&#65533;&#805;&#65533;&#65533;&#65533;&#65533;&#977;&#65533;*&#65533;&#65533;3&#65533;&#65533;g&#65533;^2&#65533;&#65533;&#65533;&#65533;&#65533;&#65533;&#65533;]&#65533;(&#65533;&#65533;E&#65533;6-v7&#65533;&#65533;&#65533;&#65533;C&#65533;*`# !&#65533;&#65533;&#65533;&#65533;'&#65533;- |o&#65533;&#65533;E&#65533;-&#65533;w&#65533;&#65533;&#65533;&#65533;&#44726;&#65533;%**&#65533;&#65533;&#65533;&#65533;&#41706;%0&#65533;[&#65533;&#65533;&#65533;&#65533;&#65533;,(&#65533;&#65533;&#1715;k&#1132;;	&#65533;&#65533;&#31517;&#65533;&#65533;P,e&#65533;&#65533;&#65533;&#65533;iz\&#65533;~&#65533;&Y!&#65533;&#39772;&#65533;&#65533;&#65533;&#65533;&#65533;&#204;0$&#65533;&#65533;eL&#65533;&#65533;&#65533;^&#65533;&#65533;;&#65533;#&#65533;&#65533;=&#65533;&#65533;&#65533;G&#65533;&#65533;qQS&#65533;&#65533;G^!Qu&#65533;y&#65533;&#65533;&#65533;b&#65533;m%&#65533;&#65533; &#65533;A&#65533;&#65533;O&#65533;4k&#65533;&#65533;&#65533;&#65533;&#65533;2X37n&#65533;c&#65533;&#65533;&&#65533;&#65533;&#65533;@&#65533;H&#1522;{^5&#65533;&#65533;&#65533; &#65533;,&#65533;X&#65533;&#65533;&#65533;&#65533;
&#65533;&#65533;A0&#65533;&#65533;&#65533;_&#65533;	s&#65533;&#65533;&#65533;t&#1493;u&#65533;#J&#65533; &#65533;&#65533;?&#65533;&#65533;&#65533;&#65533;&#65533;3&#65533;&#65533;&#65533;&#65533;(aW"&#65533;:_v_&#1112;}&#1696;&#65533;~&#65533;b<@&#65533;X&#65533;31&#65533;&#65533;f&#65533;&#352;&#65533;&#65533;&#65533;YL%&#332;&#65533;&#65533;&#65533;&#65533;  &#65533;x&#65533;&#65533;&#65533;&#1417;&#65533;b&#65533;!&#65533;&#1759;&#65533;&#65533;&#65533;&#65533;&#65533;l&#65533;`&#65533;kmc&#65533;
cs&#65533;&#65533;&#65533;kI&#65533;&#65533;J&#516;Jp&#65533; &#65533;qA&#65533;&#65533;&#65533; f-W&#65533;Lv&#65533;&#65533;0&#65533;&#65533;&#65533;&#65533;
&#65533;&#65533;_-&#65533;)&#65533;!&#65533;&#65533;#&#65533;N&#65533;:r&#1428;)C&L2h&#1468;&#65533;#GN&#65533;<z&#65533;&#65533;&#65533;&#65533;c=&#65533;&#297;&#65533;&#65533;A&#65533;&#65533;&#65533;th&#65533;I&#65533;A&#65533;&#65533;HP&#65533;<v&#65533;&#65533;&#1139;g&#65533;&#65533;> &#65533;&#65533;#T&#65533;<w&#65533;&#65533;&#65533;&#65533;g&#65533;>w&#65533;y&#65533;&#65533;L&#65533;.\&#65533;&#65533;C&#65533;5j&#1460;q&#65533;&#65533;:v&#65533;&#65533;&#65533;3g&#65533;&#289;S&#65533;6l&#65533;&#65533;EC2c&#65533;&#65533;9&#65533;&#65533;&#65533;8q&#65533;&#777;&#1357;&#1896;m&#1176;!C&#65533;&#65533;4&#65533;&#65533;&#65533;93&#65533;&#726;-Z&#65533;H&#65533;&#65533;&#65533;&#65533;3_&#65533;t&#65533;&#65533;e&#65533;&#65533;o&#1704;I&#65533;f&#65533;&#65533;<y&#65533;I#&#65533;K&#65533;&#65533;}&#728;Q(&#65533;&#65533;&#65533;b|&#65533;S&#724;*Z&#65533;L&#65533;&#65533;&#65533;&#65533;&#1981;&#65533;X&#65533;&#65533;eK&#65533;)R&#65533;kgJ&#65533;&#65533;[&#65533;P&#65533;&#65533;%{&#65533;&#65533;S&#65533;sA&#65533;%~&#65533;&#931;&#65533;&#65533;i&#65533;F/&#65533;Q&#65533;8E_&#65533;&#65533;Fl&#65533;E&#65533;v&#65533;j&#65533;&#65533;&#65533;Nh&#65533;V&#65533;_o&#1431;&#65533;v^&#65533;q&#65533;g&#65533;a&#65533;&#65533;&#65533;&#65533;I&#65533;\|_&#65533;!Wi&#65533;&#65533;Xd&#65533;&#65533;&#65533;a&#65533;&#65533;&#65533;^&#65533;&#65533;	&#65533;~&#65533;b~m &#65533;d&#65533;h&#65533;&#65533;&#65533;v&#65533;A&#65533;&#65533;&#65533;&#65533;Qei&#65533;&#65533;GE;2&#65533;!&#65533;&#65533;E&#65533;fWf&#65533;&#65533;&#65533;FEB]TAs&#65533;T]&#5907;Wt&#65533;Q$kkF&#65533;v&#65533;5&#65533;Dq&#65533;&#65533;cc|&#65533;&#65533;oA&#65533;&#65533;&#65533;_a&#65533;&#65533;&#65533;]g&#65533;&#65533;Ba&#65533;X&#65533;&#65533;	&#65533;!&#1550;&#65533;&#65533;&#65533;&#396;s&#1041;X&#65533;&#65533;&#65533;co&#65533;Q&#65533;f&#65533;aw$&#65533;&#65533;{&#65533;A&#65533;t`x1m&#65533;&#65533;U&#65533;aPf&#65533;l;B&#65533;&#65533;&#65533;&#65533;&#65533;F[_h&#65533;Ca&#65533;QQt&#65533;q&#65533;Fv&#65533;&#65533;F`t!n&#65533;&#65533;&#65533;db&#65533;a&#427;p&#282;	&#65533;J~&#65533;i&#65533;b&#65533;:rH"&#65533;" &#65533;&#65533;&#65533;@&#65533;0 M&#65533;Af&#619;QZ&#65533;(&#65533;&#6502;E{&#1323;&#65533;R?"H!&#65533;&#65533;A&#65533;i&#65533;&#65533;&#65533;[U&#65533;&#65533;n&#65533;6+o&#65533;2HG&#65533;&#65533;GP{d&#65533;s&#65533;:&#65533;:cYg&#65533;ak&#65533;&#65533;&#65533;H&#65533;qkA&#65533;&#65533;EPAW_}&#65533;m&#65533;&#65533;QO&#65533;&#65533;@!H &#65533;HE&#65533;q&#65533;&#65533;IBH&#65533;~&#65533;F&#65533;&#65533;X&#65533;&#65533;a&#65533;N|&#65533;&[&#65533;5&#65533;y1&#1462;&#65533;&#65533;EQ&#65533;&#65533;&#65533;&#65533;q&#65533;l&#65533;W]&#65533;&#65533;9&#65533;aQ&#65533;&#65533;&#65533;G&#1796;&#65533;&#1297;E&#65533;&#65533;&#65533;&#1798;&#65533;=4w&#65533;&#788;&#65533;g2&#65533;ktQ&#65533;&#65533;&#65533;&#65533;!mqZw&#65533;CpP&#65533;&#345;&#399;b&#65533;Q \f&#65533;-G&#65533;t&#65533;&#65533;F^&#65533;&#65533;QV&#65533;9&#65533;&#65533;&#65533;H&#65533;&#65533;l&#65533;&#65533;&#65533;n&#65533;&#65533;Xm&#65533;&#426;il&#65533;"j&#65533;%&#65533;&#65533;| &#65533;&#65533;&#65533;&#65533;&#1375;.4&#65533;h&#65533;&#65533;&#65533;P&#65533;&#65533;&#65533;&#65533;&#65533;1
&#65533;&#153;&#65533;d&#65533;\&#65533;&#65533;Re&#65533;4&#65533;&#65533;KR&#65533;b&#65533;|:&#65533;'&#65533;4Xa&#65533;j&#65533;1
X&#65533;a&#65533;&#1328;*&#65533;&#65533;&#65533;]&#65533;&#1145;V&#65533;H&#65533;7&#65533;&#65533;J&#810;r+X&#65533;
&#65533;&#65533;&#65533;&#65533;.&#65533;!&#65533;&#65533;&#65533;&#65533;&#65533;b&#65533;(&#65533;0TN&#65533;@&#65533;&#65533;&#29992;{
Ka&#65533;g&#65533;&#65533;	&#65533;&#65533;;C&#65533;&#65533;&#65533;0F\&#65533;&#65533;&#65533;&#65533;x&#65533;&#65533;&#65533;]&#65533; .`a;&#65533;&#65533;&#65533;&#65533;(&#65533;Cf&#65533;;&#65533;E&#65533;&#65533;&#65533;&#1889;mp&#65533;&#1537;z&#65533;&#65533;&#65533;eP{MfU&#65533;&#65533;hU&#65533;&#65533; I&#65533;&#65533;D%&#65533;&#65533;&#65533;_q&#1557;(&#65533;L'&#65533;&#65533;&#587;p\4Kf&#65533;h&#65533;g8")&#65533;>&#65533;&#65533;Lx&#786;&#65533;&#65533; (&#65533;&#65533;&#65533;a!|&#65533;&#65533;&#65533;p&#65533;/&#65533;&#65533;yj&#65533;&#65533;`&#65533;3D&#65533;N&#65533;&#65533;&#65533; 3@g
N0BRD&#65533;sV&#65533;;U&#65533;&#65533;C&#65533;&#65533;4&#65533;&#65533;
M &#65533;&#65533;0&#65533;2H&#65533;V&#65533;B&#1792;&#65533;%&#65533;i&#65533;N&#65533;&#185;&#65533; &v!VCH&#65533;P&#65533;Dl&#65533; 	E&#65533;:&#65533;&#65533;0&#65533;&#65533; &#65533;&#65533;E(v&#65533;H&#65533;&#65533;&#65533;)&#65533;^(A&#65533;mRU<&#65533;&#65533;&#65533;R&#65533;&#65533;JqD&#65533;n;I&#65533;?&#65533;&#65533;q`&#65533;&#65533;*&#65533;&#65533;&#65533;q1Dd`C&#65533;?&#65533;.&#65533;(Po&#65533;&#65533;:$%b&#65533;DU&#65533;G&#65533;fG&#65533;Z&#65533;&#65533;&#65533;&#65533;&#65533;&#609;]&#65533;&#65533;&#65533;&#65533;'&#65533;&#65533;p-K&#65533;&#65533;8e&#65533;zi&#65533;&#65533;C'G&#65533;&#65533;A&#65533;O&#65533;.5&c&#65533;&#65533;&#65533;FN&#65533;aMeL5&#65533;&#65533;	uf&#65533;^pV(&#65533;7&#65533;&#65533;!b&#65533;QH,Q&#28750;&#65533;<&#65533;&#65533;X&#65533;&#1184;aXI&#65533;&#65533;\&#65533;&#65533;&#65533;Ka~&#65533;C&#65533;&#26160;&#65533;m&#65533;&#65533;&#65533;^&#65533;&#1710;&#65533;qiJ&#65533;xT&#65533;&#65533;%jV&#65533;J&#65533;	,1&#65533;'&#65533;a&#65533;B&#65533;&#65533;*H&#65533; r&#65533;&#65533;&#65533;&#1211;&#65533; &#65533;^&#65533;nG"&#65533;&#65533;&#65533;&#65533;JG`&#65533;&#65533;&#65533;&#65533;&#65533;@EF&#65533;&#65533;^Hn%&#65533;q&#65533;gJ&#65533;d&#65533;&#1558;r&#65533;&#65533;&#65533;&#65533;&#65533;&#65533;R&#65533;60&#65533;g&#65533;TLU<&#1025;d&#65533;&#65533;7&#65533;&#65533;*&#65533;QP}&#65533;jb&#65533;G&#65533;3	&#65533;02&#65533;&#763;&&#600;W&#65533;*3&#65533;&#65533;&#65533;&#65533;U&#65533;E,<&#65533;^$&#65533;Py&#372;&#65533;&#65533;&#201;&#65533;P&#65533;#@A
S&#65533;B&#65533;(&#65533;&#65533;&#65533;D&#65533;[&#65533;&#1097;'9I&#65533;&
Y+m&#65533;&#65533;&#65533;&#65533;&#65533;n)C&#1622;&#65533;*&#65533;&#65533;&#65533;&#65533;T&#65533;b^N&#65533;&#429;8Sq:&#65533;&#65533;r&#65533;&#65533;i2&#65533;B&#65533;&#65533;b&#65533;VN &#65533;rV&#65533; &#65533;\$&#65533;&#65533;U0&#65533;d"3?Ye&#65533;&#65533;&#65533;BL&#65533;>&#65533;%I&#65533;*&#65533;&#65533;039_)f&#65533;&#65533;&#65533;&#65533;&#65533;&#65533;&#65533;&#65533;,yW"&#65533;&#868;&#65533;&#65533;&#65533;&#65533;->H&#1808;&#65533;&#65533;8Yd&#65533;B&#65533; &#65533;p
_0h&#65533;&#65533;!7&#65533;	&#65533;aN&#65533;&#65533;'x&#65533;	Q&#65533;B&#65533;&#65533;&#65533;$T&#65533;&#65533;&#65533;&#65533;L&#65533;<Q	P@&#65533;&#65533;&#65533;+&#65533;
MH&#65533;&#65533;@&#65533;% y&#65533;&#65533;&#65533;&#65533;A8&#65533;&#65533;'&#65533;xXQ&#65533;&#65533;&#65533;2&#65533;&#65533;XD#!=p&#65533;&#65533;u&#65533;CLv&#65533;&#65533;&#65533;&#65533;&#65533;+&#65533;&#65533;OF&#65533;0&#65533;(&#65533;&#65533;&#65533;n&#65533;&#65533;8+|&#65533;J2&#65533;&#65533;l&#65533;&#65533;! &#65533;&#65533;&#65533;(&#65533;l &#709;&#65533;,&#65533;&#65533;"v&#65533;r&#65533;Tkr&#65533;&#65533;03&#65533;&#65533;mDfI&#65533;&#65533;&#65533;0g&#65533;X&#1506;&#1386;C&#65533;&#65533;EC&#65533;R&#65533;&#65533;Llb&#65533;&#265;&#377;%4&#65533;?|u/J4&#65533;&#65533;%is!Tl&#65533;2,&#65533;&#65533;o&#65533;&#65533;e&#65533;1&#65533;B&#65533;4|A&#65533;&#65533;%)&#65533;5&#65533;&#65533;}$&#65533;N&#65533;de&#65533;<&#65533;&#65533;&#65533;t`&#65533;&#65533;&#65533;&#65533;>$&#65533;&#65533;K&#65533;
&#65533;&#65533;&#65533;Ee&#65533;&#65533;&#65533;&#65533;&#65533;z&#65533;[y&#65533;&#65533;&#65533;@&#65533;&#65533;&#65533;&#65533;&#65533;&#65533;oBY8&#65533;n&#65533;&#65533;&#65533;&#65533;&#65533;E&#65533;&#65533;s&#65533;C?&#65533;&#65533;&#65533;&#65533;&#65533;1&#65533;8&#65533;&#65533;%9&#65533;&#65533;BV&#65533;&#65533;&#65533;&#65533;&#65533;Q:bL&#65533;&#65533;&#65533;a&#65533;&#65533;u&#65533;]+&#65533;&#65533;L&#65533;x&#65533;&#65533;ThyXi--&#428;&#65533;&#65533;&#65533;&#65533;X&#65533;a*&#65533;BV~&#65533;X&#65533;e&#65533;&#65533;3K&#65533;&&#65533;~U&#65533;m.&#65533;*&#65533;\q.&#65533;&#65533;&#65533;&#65533;_$&#65533;a&#1558;D&#65533;&#65533;YJ&#409;&#65533;&#65533;&#65533;&#860;(&#65533;&#65533;&#65533;&#65533;W&#65533; &#65533;&#1041;juW&#65533;&#65533;E&#65533;4&#65533;Xh&#1448;J&#65533;&#65533;A~P&#65533;&#65533;&#65533;&#65533;&#65533;&#65533;&#65533;	V&#65533;&#65533;&#65533;V$q&#65533;A0&#65533;&#65533;&#65533;!&#1955;&#65533;&#65533;D\&#65533;S!&#65533;&#65533;&#65533;&#65533;<&#65533;&#65533;T SX&#65533;O&#65533;x&#65533;&#65533;S&#65533;I&#65533;[0S&#65533;&#65533;&#65533;Ui&#65533;&#65533;&#65533;K&#65533;H&#65533;&#65533;@E&#65533;&#1861;k&#65533;^&#65533;&#65533;^\&#65533;&#65533;1&#65533;O&#65533;&#65533;k&#65533;&#65533;&#65533;&#65533;&#65533;&#65533;b&#65533;O&#65533;$&#65533;&#65533;5[&#65533;D&#65533;z<AD&#65533;8A<&#65533;vL&#65533;@i&#65533; &#65533;hl&#65533;D&#65533;s&#65533;&#65533;&#65533;&#65533;)Jo&#65533;&#65533;a&#65533;R&#65533;A&#65533;tlAH&#65533;Ld9y&#65533;&#65533;p&#65533;lA&#65533;AR@&#65533; &#65533;&#65533;&#65533; &#65533;!8&#65533;#,#@#&#65533;&#65533;H&#65533;&#65533;&#65533;,&#65533;&#65533;8L&#65533;&#65533;&#65533;J&#65533;&#65533;Ft&#65533;I4l&#65533;&#65533;&#65533;Dd&#65533;{5E&#65533;&#65533;F&#65533;&#65533;T"$&#65533; &#65533;&#65533;&#1864;0&#65533;&#65533;lM&#65533;h&#65533;&#65533;&#65533;4D&#65533;KW	J:v&#65533;AH&#65533;&#65533;&#65533;M7&#65533;&#65533;\&#65533;aX&#65533;&#65533;^P&#65533;dY&#65533;&#65533;&#65533;&#65533;&#65533;&#65533;&#65533;\&#65533;EWiK&#65533;&#65533;^&#65533; X{&#65533;&#1624;&#65533;&#65533;=&#65533;&#65533;8&#65533;h&#65533;k&#65533;c&#65533;d&#65533;&#65533;%&#65533; `n&#65533;X&#65533;&#65533;w&#65533;GthW!5Z&#65533;&#65533;Y&#65533;tM&#65533;}&#65533;&#65533;	&#1537;H&#65533;&#65533; &#65533;a&#65533;Q&#65533;p&#65533;C4&#65533;&#65533;L&#65533;&#65533;HDFM&#65533;&#65533;y`&#65533;&#65533;x&#65533;Sn&#65533;vUO&#65533;|&#65533;S&#65533;H&#65533;d &#65533;\&#65533;x&#65533;W&#65533;&#20520;&#1840;<&#65533;I&#65533;_$&#65533;U&#65533;B&#65533;E;&#65533;&#65533;&#65533;&#65533;&#65533;&#65533;&#65533;&#65533;&#65533;u`&#65533;p&#65533;t&#65533;&#65533;^&#65533;%&#65533;&#65533;&#65533;d&#65533;V^&#65533; &#65533;&#65533;$&#65533;&#65533;&#65533;&#65533;&#65533;d&#65533;alO&#65533;Z&#65533;K&#65533;&#65533;&#65533;&#65533;&#65533;o<%&#65533;&#65533;&#65533;D&#65533;Va&#65533;&#65533;&#65533;$A\#&#65533;fd&#65533;&#65533;&#65533;a&#65533;!IE&#65533;&#65533;]&#65533;&#65533;c*&#65533;&#65533;~&#65533;&#65533;&#65533;E &#65533;C&#65533;&#65533;&#65533;D&#65533; G&#65533;<^&#65533;&#65533;a`&#65533;g&#65533;&#65533;&#65533;&#65533;c]J	&#65533;&#65533;&#65533;&#65533;8&#65533;sB	&#65533;&#65533;A&#65533;&#65533;&#540;&#65533;\:&#65533;P~&#65533;:r&#65533;&#65533;&#1312;]F&#65533;&#329;z&#65533;Ey&#65533;&#65533;&#65533;r&#65533;3&#65533;&#65533;<Nm&#65533;\jf	&#65533;E&#65533;&#65533;&#65533;&#65533;&#65533;&#65533;&#65533;&#65533;&#65533;&#65533;JEb&#65533;R &#65533;Fd`&#65533;A&#65533;&#65533;M&#65533;&#65533;&#278;&#861;%&#65533;d\&#65533;&#65533;&#832;n&#65533;&#65533;&#65533;&#1924;&#65533;}6&#65533;&#65533;&#65533;MZ&#65533;DnP&#65533;&#65533;y&#65533;&#65533;<A0AD&#65533;tAA <&#65533;h&#65533;&#65533;&#65533;x\A&#65533;TA<&#65533;hh&#65533;&#65533;&#65533;v&#65533;PT&#65533;Du&#65533;"< H&#65533;&#65533;_`A&#65533;H&#65533;(&#65533;A&#65533;d&#65533;MW&#65533;&#65533;V&#65533;&#65533;v&#65533;&#65533;&#65533;lX&#65533;e=B&#65533;X&#65533;&#65533;&#65533;&#1108;&#65533;&#65533;&#400;Z=&#65533;l &#65533;&#65533;<&#65533;&#65533;&#65533;^&#65533;&#65533;&#65533;&#65533;S&#65533;~&#257;&#65533;&#65533;&#65533;D&#65533;&#65533;A&#65533;\&#65533;ID&#65533;QE&#65533;&#65533;*1OW&#65533;&#65533;&#65533;A&#65533;&#65533;&#65533;~F&#65533;&#65533;<&#65533;&#65533;e&#65533;b$&#65533;YR_&#65533;6&#65533;&#65533;M&#65533;&#1577;&#65533;&#65533;)$I&#65533;&#65533;&#65533;!&#65533;&#65533;&#65533;4
E&#65533;4&#65533;&#65533;&#65533;K&#65533;&#65533;&#65533;&#65533;&#65533; ca]T&#65533;l&#65533;&#65533;&#65533;_B&#65533;`&#144;B&#65533;H&#65533;&x&#65533;mxD&#280654;&#65533;JTH&#65533;G&#65533;&#65533;&#65533; &#65533;<&#65533;&&#65533;&#65533;P&#65533;b&#65533;B&#65533;@&#65533;&#867;&#65533;&#65533;M_&#65533;e&#65533;&#65533;&#65533;}&#65533;B&#65533;}L&#65533;}(T:Y&#65533;&#65533;&#65533;&#65533;X&#65533;
&#65533;&#65533;a&#332;&#65533;-&#65533;&#65533;&#65533;&#65533; u&#65533;&#65533;&#65533;y&#65533;&#65533;|&#65533;k&#65533;H&#65533;&#65533;1&#65533;W`&#65533;
&#53652;&#65533;&#65533;p&#65533;&#606;UH&#65533;&#65533;<&#65533;fh&#65533;&#65533; I$&#65533;l&#65533;lVdh&#65533;r\&#262;Jp&#65533;&#65533;&#65533;&#65533;&#65533;X<&#65533;W&#65533;La&#65533;&#65533;&#65533;&#65533;&#65533;bz&#65533;J%I&#65533;p`&#65533;&#1274;&#1571;$&#65533;/&#65533;U&#65533;b&#65533;P"ID&#65533;Pfx&#65533;&#65533;&#65533;\&#65533;LFq&#65533;&#48308;&#65533;b&#65533;&#65533;bX&#65533;t\&#65533;&#65533;&#65533;d&#65533;]1&#65533;!rAB&#65533;I
&#65533;&#65533;&#65533;e&#65533;
]A&#65533;Y&#65533;&#65533;&#65533;Yl&#65533;'{M&#65533;\D&#65533;B&#65533;&#65533;&#65533;&#65533;b4&#65533;,K&#65533;2U&#65533;$&#65533;&#65533;&#65533;&#65533;*&#65533;&#65533;N&#65533;&#65533;A&#65533;&#65533;U&#65533;&#65533;&#65533;&#65533;R&#65533;EY&#65533;\&#65533;D&#65533;&#65533;&#524;&#65533;Rw&#65533;&#65533;&#65533;AE&#65533;,&#65533;f&#65533;&#65533;&#65533;&#65533;W&#1768;&#65533;ql&#65533;&#65533;&#65533;a&#257;|&#65533;&#65533;V"&#65533;&#65533;&#65533;S47A&#65533;&#65533;&#65533;w&#65533;(v&#65533;(8&#65533;&#65533;@D&#65533;&#65533;&#65533;&#65533;
&#65533;OjdP"$udA&#65533;A &#65533;^T&#65533;&#922;&#65533;!&#65533;|&#65533;P&#65533;&#65533; Kid&#65533;&#65533;&#65533;&#65533;,&#65533;&#65533;RZ&#65533;T&#65533;	&#65533;&#65533;&#65533;Y&#65533;H&#65533;&#65533;&#65533;&#65533;&#65533;&#65533;`b&#681;)0vPA&#65533;Ir&#65533;V&#65533;J\&#65533;&#65533;&#65533;&#65533;&#65533;&#65533;J0U&#65533;z&#330;&#65533;&#65533;&#65533;&#358;aDP&#65533;!&#65533;S&#65533;	o&#65533;&#65533;&#65533;8ei&#65533;&#65533;Ln&#65533;&#65533;P&#65533;N8&#65533;&#65533;(&#65533;ML&#65533;&#65533;&#65533;>Yi&#65533;&#65533;Vh&#65533;W&#23851;&#65533;&#1547;F&#65533;&#764;&#65533;&#65533;&#65533;&#65533; &#65533; &#65533;&#65533;E&#65533;Ax$A0&#65533;&#65533;u&#65533;&#65533;&#65533;&#65533;Oc&#65533;&#65533;&#65533;d&#1331;&#65533;&#65533;&#65533;&#1985;&#65533;Q&#65533;&#1798;!&#65533;p$Dju&#65533;i&#65533;&#65533;z&#65533;&#65533;S&#65533;&#65533;R&#65533;&#65533;l&#65533;&#65533;3I|0&#65533;s\&#65533;`H,&#367;&#65533;`&#65533;)f&#65533;&#65533;&#65533;O&#65533;]&#65533;&#65533;%ZLvlud&#65533;&#65533;&#65533;&#65533;&#65533;z&#65533;D&#65533;&#65533;e&#65533;C&#65533;AUW&#65533;LXC&#65533;&#65533;&#65533;&#65533;P&#65533;XG&#65533;&#578;Pi&#65533;ul&#65533;&#65533;m&#65533; 
&#65533;LI&#65533;V&#65533;U>e&#65533;D&#65533;2kEeZ&#465;&#65533;mB|&#679;H
Cs2[G
u&#65533;h&#65533;H(/Z&#65533;&#1703;&#65533;ff)&#65533;-Ji&#65533;&#65533;9&#65533;0&#65533;,&#65533;&#65533;&#65533;&#1119;&#65533;+<#&#65533;j J&#65533;!t&#65533;&#65533;d&#65533;y&#65533;Hqp&&#65533;&#444;&#65533;&#65533;B3&#65533;&#65533;&#65533;M&#1685;x&#65533;,&#65533;~\	O&#65533;Qs^@rt&#65533;&#65533;(DEI&#65533;G&#65533;&#65533;&#9740;&#65533;o&#65533;,)G	&#65533;&#65533;&#65533;:&#1049;&#65533;H#&#65533;Le&#65533;`te3&#65533;-u&#65533;&#65533;&#65533; &#65533;&#65533;&#65533;z\E&#65533;-V$&#65533;,]O&#65533;(&#65533;x&#65533;x4&#65533;WP5$A &#65533;&#65533;H@A&#65533;&#65533;>&#65533;a&#65533;4A&#65533;&#65533;$,y&#65533;`&#65533;(+&#65533;I&#65533;B|Fzp&#65533;&#65533;^&#65533;&#65533;&#65533;&#65533;XA7A&#65533;&#65533;hA&#65533;&#65533;E@&#468;V&#65533;$&#65533;A&#65533;&#65533;&#65533;8{&#65533;&#65533;V&#65533;
&#65533;&#65533;`6&#65533;XE&#65533;&#65533;&#65533; &#65533;	&#65533;&#65533;r&#65533;&#65533;e8&#65533;&#65533;&#65533;\&#65533;Z]&#65533;&#65533;H&#65533;&#65533;&#65533;&#65533;&#65533;&#65533;&#65533;&#65533;ph&#65533;U&#65533;&#65533;&#65533;&#65533;&#65533;&#65533;$v~&#65533;m(&#65533;.e&#65533;~uU]J&#65533;(&#65533;&#65533;&#65533;&#65533;&#65533;&#65533;&#65533;F&#65533;&#65533;&#65533;&#1794;&#65533;&#65533;Ph&#65533;I_p&#65533;Seh&#65533;&#773;&#65533;&#65533;mR&#65533;
&#65533;&#65533;&#1620;!" &#65533;"0&#65533;"&#770;B &#65533;]D&#65533;>5&#65533;&#65533;c&#65533;&#65533;&#65533;$f.&#65533;P&#65533;&#65533;2&#65533;GVM&#65533;iX&#65533;&#65533;&&#65533;&#65533;&#65533;&#65533;&#65533;@J&#65533;&#65533;&#65533;H&#65533;&#65533;&#65533;U&#65533;S@&#65533;L&#767;"&#65533;&#65533;G!&#65533;P&#65533;p&#499;NA&#65533;=&#65533;&#65533;6C&#65533;&#65533;&#65533;xH&#65533;re&#840;m-,CQo&#65533;K&#65533;&#65533;&#65533;&#65533;t&#65533;&#65533;&#65533;&#65533;&#65533;E&#65533;jOo&#65533;D|&#65533;&#1177;&#65533;&#65533;&#1937;_&#65533;P&#65533;&#65533;F!&#65533;VH
&#65533;&#65533;&#65533;&#65533;Uh&#65533;V &#65533;~&#65533;&#65533;&#65533;&#887;:&#65533;&#65533;*&#65533;&#65533;&#65533;Q2&#65533;&#65533;&#65533;&#1078;&#65533;&#65533;&#65533;&#65533;eT&#385;&#593;_QMG&#65533;&#65533;&#65533;&#65533;(&#65533;&#65533;ICt&#65533;&#65533;&#65533;&#1037;D&#65533;9&#65533;)&#65533;&#65533;&#65533;&#468;g&#65533;6s&#65533;:&#65533;gV&#65533;J&#65533;&#65533;&#65533;a&#65533;&#65533;G
 !&#65533;&#65533;&#65533;|&#1566;!&#65533;B&#65533;&#65533;U&#65533;&#65533;&#65533;&#65533;&#65533;&#65533;R&#65533;&#65533;&#1964;&#65533;&#65533;U&#65533;&#65533;&#65533;&#65533;Z=Dfp&#1056;&#65533;&#65533;&#65533;&#65533;VR&#65533;a&#65533;m&#65533;-^&#65533;x&#65533;&#65533;&#1285;&#65533;&#65533;P&#65533;3!&#50983;g&#65533;x&#65533;I&#65533;&#65533;	&#65533;F-&#65533;`&#65533;&#65533;&#1254;&#65533;&#65533;&#65533;*G&#65533;&#65533;&#65533;&#65533;Hq(&#65533;5&#65533;&#65533;&#65533;&#65533;P&#65533;AXA&#65533;l&#65533;&#65533;&#65533;&#418;&#65533;&#65533;!&#65533;"&#65533;&#65533;L&#65533;8l&#65533;t&#65533;wx&#65533;&#65533;&#65533;<&#65533;t&#65533;n,&#65533;&#65533;LLp&#65533;4&#65533;&#65533;y&#65533; A&#65533;&#65533;Ee|&#65533;&#65533;n&#65533;&#65533;&#65533;o&#65533;$
&#65533;&#65533;&#65533;ZZ&#65533;A*&#65533;&#65533;&#65533;&#65533;h&#65533;@Os&#65533;^L&#65533;&#65533;4Ap&#65533;&#65533;&#65533;AB" &#65533;&#65533;E&#65533;&#65533;p&#65533;J&#65533;&#65533;3&#65533;&#65533;H'&#65533;U&#65533;&#65533;&#65533;&#1093;r_&#65533;jA&#65533;&#306;&#65533;:&#65533;&#65533;&#341;&#65533;9^LR&#65533;*&#65533;Y&#65533;&#65533;x&#65533;&#35854;&#172;T&#65533;4&#65533;&#65533;&#1281;~&#65533;J&#65533;&#65533;&#65533;4&#65533;V&#65533;W&#65533;Wx&#65533;A&#65533;@&#65533;&#65533;t&#65533;8&#<&#65533;#(&#65533;&#65533;cQl&#65533;&#65533;&#65533;/&#65533;&#65533;W&#65533;&#65533;&#65533;&#65533;6&#65533;I]&#65533;&#65533;&#65533;U&#65533;&#65533;&#65533;q&#65533;&#60612;&#65533;&#65533;&#65533;	m6&#65533;&#65533;&#65533;&#65533;N"eF&#65533;&#65533;&#65533;&#65533;&#65533;&#65533;&#65533;&#65533;dE&#65533;%?r&#65533;&#65533;&#65533;d&#65533;J&#65533;&#65533;J&#65533;qZf&#65533;&#65533;=&#65533;W&&#65533;&#65533;&#694;&#65533;8&#65533;f&#65533;&#65533; &#65533;;G&#65533;r&#65533;&#65533;XjPA$&#65533;-&#728;-e2&#65533;^&#65533;K5nn&#65533;&#1136;to,s&#65533;&#65533;%&#65533;&#65533;&#65533;?W27&#65533;U&#65533;z17chI+[&#2029; &#65533;9u&#65533;&#65533;s&#65533;&#65533;8p&#65533;&#257;&#65533;f&#65533;4b&#65533;T&#65533;&#65533;&#65533;&#726;*V&#65533;`&#65533;X1&#65533;0_&#552;Y&#65533;&#65533;&#65533;&#65533;!&#65533;)cF&#65533;6f&#65533;x&#65533;&#65533;&#65533;&#65533;:&#65533;&#65533;&#65533;&#65533;&#65533;"2h&#1464;&#65533;&#65533;&#65533;L&#65533;1`*j&#65533;&#65533;&#65533;g&#65533;/c&#524;&#65533;z&#65533;&#18056;g&#65533;|&#65533;&#65533;Q2f&#65533;hm&#65533;r`&#65533;&#65533;p&#1300;Q&#65533;&#65533;&#65533;1^&#65533;&#65533;`&#65533;&#65533;&#65533;&#65533;b&#65533;~&#65533;&#65533;%&#792;&#65533;~&#65533;v)l&#65533;b&#65533;X&#65533;4f&#65533;&#65533;&#65533;&#65533;s&#65533;&#273;C3f9&#65533;&#65533;j&#65533;4h&#65533;9sk&#65533;m&#65533;HDc&LH&#65533;mT.&#65533;&#65533;&#65533;&#65533;&#65533;&#65533;	>t&#65533;&#65533;7&#65533;f&#65533;u&#65533;&#65533;M&#65533;&#65533;&#65533;ym:t&#65533;!&#65533;|Q:&#65533;&#479;&#65533;6&#65533;c&#65533;&#65533;>~&#65533;&#17475;\&#65533;:j&#65533;OS&#65533;L4j&#1180;&#65533;^}L&#65533;X&#65533;$9&#65533;d&#65533;&#65533;0&#65533;B&#65533;+&#65533;&#65533;&#65533;"&#65533;&#65533;1&#65533;@&#65533;&#65533;)&#65533;&#65533;&#65533;)&#65533;&#65533;B
!&#65533;&#65533;&#65533;
*&#65533;&#65533;a&#65533;#&#65533;&#65533;"	!&#65533; &#65533;&#65533;&#65533;c&#65533;+$d&#65533;6&#65533;8&#65533;8D&#65533;&#136;$&#65533;&#65533;>4&#65533; &#65533;&&#65533; 	>&#65533;&#65533;8&#138;3&#65533;H&#228;%&#65533;&#65533;O&#65533;0&#65533; c&#65533;&#65533;&#65533;&#65533;&#65533;&#65533;&#65533;"+4&#65533;&#65533;r&#65533;&#65533;&#65533;&#14692;&#65533;&#65533;&#65533;&&#65533;&#65533;B&#65533;&#65533;&#65533;&#65533;C&#65533;C&#65533;d&#65533;GY&#65533;8&#65533;C,&#65533;&#65533;(&#65533;2&#65533;|&#65533;&#65533;&#65533;&#65533;&#65533;&#65533;::&#62245;&#65533;&#65533;&#65533;&#65533;"&#65533;&#65533;&#65533;Nr%&#65533;$R&#65533;$5P&#65533;q&#65533;&#65533;p&#65533;I&#65533;&#65533;&#65533;&#65533;J&#65533;B&#65533;-&#65533;(&#65533;:&#65533;o&#65533;> &#65533;&#65533;>&#65533;&#1027;W=&#65533;=&#65533;(&#65533;&#65533;=&#65533;&#65533;&#65533;>&#65533;P&#65533;4J&#65533;4nKO &#65533;&#65533;&#65533;<&#65533;&#65533;&#65533;?&#65533;&#65533;#&#65533;:|K&#37718;&#65533;5&#1808;&#65533;=&#65533;&#65533;&#206;j&#65533;S&#65533;&#65533;&#1712;&#65533;!&#65533;&#65533;P&#65533;&#65533;&#65533;C&#65533;&#65533;4&#65533;P&#65533;5&#65533;&#65533;3&#65533;"&#65533;l&#65533;&#65533;&#65533;Rj&#65533;&#65533;&#65533;&#65533;c>&#65533;&#65533;#79&#65533;F&#65533;&#65533;>&#65533;F&#65533;,&#65533;&#65533;&#65533;&#65533;&#65533;&#65533;$&#65533;&#65533;%&#65533;&#65533;&#138;(&#65533;&#65533;&#65533;+&#65533;&#65533;&#1190;.&#65533;c
&#65533;*&#65533;&#65533;&#65533;&#65533;&#65533;X%7Z;#&#658;X&#65533;&#65533;&#65533;&#65533;&#65533;b&#65533;&#65533;&#65533;&#1195;-&#65533;&#65533;&#139;&#65533;&#314;Z,)&#65533;&#65533;k,&#65533;P&6&#65533;c&#65533;=&#65533;&#65533;	2&#65533;(&#65533;RB&#65533;&#65533;Z&#41704;&#65533;i)&#65533;&#65533;($&#65533;&#65533;h&#1764;&#65533;&#65533;&#65533;&#65533;.E&#65533;&#65533;|G&#65533;4&#65533;7<&#65533;&#65533;&#65533;&#1422;&#65533;-&#65533;&#65533;&#65533;K&#65533;(|N&#65533;8d&#65533;&#65533;3&#65533; #J,3&#65533;&#138;&#65533;M&#65533;&#139;G&#65533;:&#65533;9&#65533;&#65533;&#65533;&#65533;O&#1261;&#65533;B&#65533;&#65533;&#65533;B&#65533;&#1422;l/&#65533;n&#65533;r&#65533;T&#65533;&#65533;
&#65533;&#65533;<U&#65533;n&#65533; &#65533;&#65533;+&#65533;&#65533;`&#65533;u&#65533;	{&#1712;&#65533;&#65533;&#65533;:u0U&#65533;6&#65533;"&#65533;n>&#65533;{m&#65533;&#65533;&#65533;&#65533;&#65533;&&#65533;h&#65533;&#65533;&#65533;&#65533;&#1395;CV&#65533;&#65533;&#65533;M &#65533;&#65533;&#65533;*&#65533;&#1711;&#65533;&#65533;&#1842;&#1398;Wx&#65533;&#65533;&#400;&#65533;&#65533;r&#65533;2&#65533;&#65533;q&#65533;&#65533;7&#445;&#65533;|&#65533;YMs&#65533;&#65533;j&#65533;&#65533;&#65533;&#65533;&#65533;&#65533;I&#65533;i&#65533;&#65533;b*&#65533;$&#65533;&#65533;&#65533;4&#65533;&#65533;&#65533;&#65533;&#65533;&#65533;'VQ&#65533;	F &#65533;&#65533;&#65533;&#65533;a
H(&#65533;&#65533;V&#65533;$$!gE0B:d &#65533;	Rx&#65533;&#65533;&#65533;.&#65533;!&#65533;&#65533;&#688;2&#65533;&#65533;jx&#65533;C&#65533;(A	TxU&#65533;&#65533;@&#65533;)lamb&#65533;&#65533;@)&#65533;>K&#65533;^&#65533;&#65533;&#65533;<&#65533;*x,St&#65533;d&#65533;5&#65533;&#65533;\&#65533;r&#65533;~l&#65533;&#65533;&#65533;&#65533;EKUd&#65533;&#65533;&#65533;&#65533;q.g&#65533;&#65533;x1&#65533;I8&#65533;&#65533;&#65533;CV&#1349;)-&#65533;fk&#65533;&#65533;V\&#65533;&#65533;&#65533;&#65533;;&#418;&#65533;&#65533;&#65533;&#65533;&#65533;&#65533;,&#65533;&#65533;"u&#65533; &#65533;9ei&#65533;+*T&#65533;!&#65533;J&#65533;&#65533;&#65533;R&#65533;xA&#65533;&#65533;&#65533;&#65533;&#65533;r]&#65533;w&#1568;&#65533;&#65533; &#65533;&#65533;&#65533;R&#65533;&#65533;&#131;&#65533;&#65533;"d&#65533;&#65533;&#65533;&#65533;&#65533;Tt{a&#65533;
w-8&#65533;p&#65533;*&#761;025&#65533;&&#65533;DH&#65533;&#65533;f)&#65533;ZR&#65533;&#65533;&#65533;&#65533;1&#65533;k&#65533;d&#65533;&#65533;}&#65533;&#65533;&#65533;a&#65533;@T",&#65533;&#65533;&#65533;7p&#65533;&#65533;QB&#65533;&#65533;bK&#65533;&#65533;&#65533;&#65533;&#65533;&#65533;8&#65533;&#65533;&#65533;H*&#65533;Z0#
.<9&#65533;&#65533;&#65533; &#65533;&#65533;&#65533;&#65533;6jY&#65533;&#65533;y6\&#65533;\l &#65533;M4&#65533;S+&#65533;4&#65533;&#65533;&#65533;G&#65533;&#65533;4hJt&#65533;&#65533;&#65533;8W&#65533;&#65533;&#65533;G&#65533;&#65533;AK#&#65533;&#65533;&#65533;&#65533;Z&#65533;Y&#65533;bH&#65533;&#65533;J&#65533;&#65533;x7&#65533;&#65533;&#277;^&#65533;+]&#65533;6&#65533;e&#65533;-&#65533;I&#65533;&#65533;DFf&#65533;&#65533;&#65533;&#65533;b&#320;7&#65533;G-q&#65533;L&#65533;$&#65533;&#65533;&#65533;&#65533;&#65533;a&#65533;}"&#21674;&#65533;dm5f&#65533;,&#65533;&#65533;E&#65533;&#65533;I&#65533;`X&#65533;&#65533;&#65533;k&#65533;$&#65533;&#65533;&#65533;aa
Vhax{&#65533;X$$/&#65533;&#65533;h&#65533;&#65533;&#65533;M.&#65533;&#65533;k&#65533;&#389;&#65533;&#65533;s.s&#65533;_&#65533;&#65533;&#65533;?m&#65533;&#65533;&#65533;&#65533;&#65533;&#65533;&#65533;&#65533;&#65533;!4&#65533;T&#65533; [2-)&&#65533;&#65533;&#65533;*&#65533;]>&#65533;Wam&#65533;	&#65533;T&#65533;&#65533;oA&#65533;m&#65533;&#65533;&#1534;&#65533;&#65533;!&#65533;&#65533;&#65533;&#65533;&#65533;Dqh&#65533;s&#65533;&#65533;&#65533;&#65533;&#65533;&#65533;$&#65533;jm&#65533;&#65533; ^&#65533;L=K&#65533;&#65533;&#65533;@&#65533;>"wP&#65533;&#65533;&#65533;)&#65533;&#65533;
Y&#65533;i&#65533;&#65533;-4&#65533;	Ox&#65533;&#65533;&#65533;&X&#65533; &#30726;+DY&#65533;&#65533;l<&#65533;.(&#65533;"&#65533;&#65533;&#65533;&#65533;6&#65533;)T&#65533;&#65533;h&#208;&#65533;&#65533;&#65533;$H&#65533;*&#65533;R&#65533;&#65533;;&#65533;.&#65533;&#65533;&#65533;:&#65533;[&#65533;P&#65533;#&#65533;&#65533;&#65533;r&#65533;&#65533;&#65533;&#65533;Y&#65533;vu+CQ&#65533;;?&#1088;a9&#65533;B&#552;&#65533;&#65533;"AD\ S&#65533;8W&#65533;&#65533;I}&#65533;]&#65533; &#941;&#65533;>&#65533;i
GY&#65533;&#65533;1I&#940;&#65533; @&#65533;&#65533;`Hn&#65533;8+08LRrV&#65533;&#65533;?m&#65533;!&#65533;&#65533;a&#868;(&#65533;I&#183;&#65533;3&#65533;&#65533; 3.&#65533;E$I&#65533;&#65533;&#65533;\66$&#1720;&#65533;&#65533;&#65533;=&#65533;&#65533;&#65533;&#1839;&#65533;&#65533;&#65533;&#2024;P&#65533;&#65533;&#1377;=&#65533;J&#65533;&#65533;&#65533;&#65533;zoPL&#65533;&#65533;ALY&#65533;cA&#65533;&#65533;&#65533;s&#65533;|&#65533;a&#65533;&#65533;&#65533;&#65533;>k&#65533;63&#65533;1&#65533;&#65533;	&#65533;-&#65533;kX[&#65533;&#65533;>]&#627;&#794;&#65533;*@&#65533;?G0&#65533;`&#65533;+d!&#65533;1j&#65533;G&#65533;&#65533;4&#65533;X&#65533;]&#1462;GG;O&#65533;&#65533;\&#65533;&#65533;L&#65533;@E@&#65533;&#1848;&#65533;S$&#65533;&#306;&#65533;L&#65533;2 p&#65533;3&#1659;&#65533;&#65533;l&#65533;&#65533;&#65533;p&#65533;&#65533; '4l(&#65533;&#65533;}F&#65533;&#65533;&#65533;&#65533;+$QR&#65533;&#65533;&#65533;J)&#65533;&#65533;&#1059;)&#65533;&#65533;&#65533;&#65533;Z&#65533;A.=&#614;&#65533;&#65533;&#65533;H&#65533;&#65533;`&#65533;9I&#65533;;&#65533;"&#65533;l&#65533;,.&#65533;&#65533;K@&#65533;&#1818;TMu&#65533;&#65533;M&#65533;G&#65533;&#65533;&#65533;#POY&#65533;&#65533;Sav&#65533;&#65533;&#65533;z&#46566;&#65533;F&#65533;&#653;&#65533;|^S&#65533;&#456;0&#65533;&#65533;&#65533;&#65533;&O&#65533;^&#65533;&#65533;}&#65533;&#65533;k&#65533;&#65533;X&#65533;Zjh&#65533;i&#65533;T'd#&#65533;&#65533;&#65533; &#65533;mA1&#65533;}&#65533;&#65533;F&#65533;&#1060;&#65533;Y&#65533;&#65533;<&#65533;&#65533;>j&#65533;&#65533;&#65533;=&#65533;&#65533;&#65533;.&#65533;H&#65533;&#65533;w`&#65533;&#24539;C&#65533;	&#65533;&#65533;&#65533;v$&#65533;&#65533;&#65533;S&#65533;OY&#65533;&#65533;^db&#65533;p&#65533;k,&#65533;t&#65533;V&#65533;&#65533;Q&#65533;&#65533;d:<&#65533;;sC5Gu&#65533;4d&#65533;&#65533;O8&#65533;0#&#65533;h)&#65533;c$&#65533;&#65533;4&#65533;`&#65533;&#65533;&#65533;F&#65533; &#65533;&#65533;&#426; w&#10492;^BJ&#65533;#6P&#65533; &#65533;j&#65533;5h&#65533;r&#65533;
&#65533;H0P&#65533;ci&#65533;`'&#65533;l&#65533;<Ib&#65533;&#65533;j&#384;&#65533;&#65533;&#286;w&#65533;&#65533;	&#65533;&#65533;n&#65533;&#65533;&#65533;&#65533;l&#65533;&#65533;&#65533;&#65533;&#65533;M?&#65533;&#65533;G&#65533;e_&#65533;&#65533;L&#65533;"&.c70C&#65533;02c~&#65533;&#65533;&&#65533;&#65533;U&#65533;&#390;&#65533;#&#774;&#65533;(&#65533;&#65533;&#65533;&#65533;&#65533;D"&#65533;&#65533;G&#65533;~&#65533; zE4b&#65533;z&#65533;K2&#65533;
&#65533;&#65533;
V&#679;\.3&#65533;&#65533;aB&#65533;>P&#65533;&#65533; lh&#65533;m&#65533;&#65533;L&#65533;>&#65533;&#65533;2h&#65533; &#65533;&#1152;O&#65533;&#65533;&#65533;&#65533;L&#65533;#2<:X8&#65533;&#65533;&#65533;&#65533;zFP&#65533;&#65533;&#65533;&#65533; &#65533;&#65533;&#65533;&#65533;Dh.&#65533;&#65533;&#65533;b&#65533;C?&#65533;$U&#65533;&#65533;8q7&#65533;E&v	:fK&#65533;f&#65533;&#65533;@
b&#65533;&#65533;&#65533;&#65533;&#65533;U8&#996;B>&#65533;&#65533;%&#65533;1N&#65533;Vq&#65533;`&#65533;&#65533;.&#1414;( &#65533;9&#65533;d&#65533;&#65533;n5&#65533;E&#65533;H&#65533;&#65533;&#65533;B,&#65533;B(&#65533;C&#1300;&#65533;A&#65533;&#65533;n&#65533;2z#4X&#65533;o&#38666;I&#65533;&#65533;&#65533;<&#65533;,&#65533;i&#65533;&#65533;&#65533;&#65533;&#65533;&#65533;&#65533;&#65533;v&#65533;&#65533;d&#65533;V&#65533;:D&#1116;&#65533;+U&#65533;b&#65533;`&#65533;S&#65533;#&#65533;l&0&#65533;&&#65533;&#65533;*!&#65533;&#65533;2&#65533;B!&#65533; i&#65533;.$z&#65533;5F&#65533;|0&#65533;&#65533;?.&#65533;&#65533;&#65533;U&#65533;Ud*#pP&#65533;/*',Og&#65533;&#65533;&#65533;^&#65533;0j&&#65533;&#65533;&#65533;"&#65533;&#65533;.&#65533;/&#65533;n
.O&#65533;&#65533;	&#65533;&#65533;	&#65533;&#65533;*K&#65533;&#1732;u|&#65533;&#1594;g;&#65533;&#65533;4&#65533;&#11262;$&#65533;&#65533;&#65533;&#65533;&#65533;`	f&#65533;	Jl&#65533;&#65533;pM&#65533;&#161;Fd~&#65533;*&#65533;@
&#65533;L&#65533;&#65533;2&so&#65533;:&#65533;b&#65533;&#65533;&#65533;6&#65533;&#65533;6&#65533;&#65533;R&#65533;
/E&#65533;&#65533;&#65533;n&#18592;&#1794;4&#65533;&#65533;&#65533;&#65533;&#65533;5&#65533;-&#65533;&#65533;,{&#162;h&#65533;&#65533;5&#65533;*&#65533;&#65533;p>&#65533;T&#65533;/76t&#1674;.>&#65533;2l&#65533;&&#65533;&#65533;&#65533;&#65533;^&#65533;K&#65533;JII"b#U&#65533;&#65533;:&#65533;^M&#65533;&#65533;c+&#65533;&#65533;&#65533;&#65533;&#65533; &#65533;&#65533;B&#502;&#65533;&#65533;C&#65533; &#65533;&#65533;&#65533;'=)?&#65533;#&#1302;&#65533;:&#65533;&#65533;n&#65533; &#65533;lL*y*1&#65533;'&#65533;&#65533;&#65533;&#65533;F&#65533;=p"fh&#65533;j&#65533;$dP&#65533;&#65533; &#65533;&#65533;&#65533;&#65533;&#65533;&#65533;1$b&#65533;&#65533;jdr&#65533;
J&#65533;&#65533;&#65533;&#65533;&#65533;&#65533;&#608;
&#65533;&#65533;*&#65533;&#65533;	&#65533; &#65533;L.%<o=&#65533;&#65533; &#65533;)&#65533;>&#65533; &#65533; m&#65533;B@&#65533;&#65533;ihgB&#65533;&#65533;&#65533;&#65533;]&#65533;&#65533;t#D&#65533;&#65533;"&#65533;&#65533;	&#65533;&#65533;^2c&#65533;&#65533;"*&#65533;&#65533;@cZ&#65533;&j&#65533;J&#65533;&#65533;4R&#888;&#65533;.&#65533;gk/&#65533;&#65533;3B&#65533;_&#65533;&#65533;&#65533;l|~^t&#65533;&#65533;`<&#65533;&#65533;E[4&#65533;X&#65533;&#65533;6&#65533;&#65533;&#65533;&#65533;&#65533;t*&#65533;&#65533;>&#1288;
&#65533;&#65533;&#65533;&#65533;	T&#65533;J&#65533;&#406;&#65533;&#65533;=w&#65533;3&#65533;&#65533;J&#65533;&#65533;&#65533;&#65533;&#401;&#65533;`
&#65533;&#65533;&#65533; &#408;&#65533;O&#65533;&#65533;
&#65533;&#65533;fVk&#65533;&#65533;`;&#65533;&#65533;CN&#467;&#65533;&#65533;&#65533;&#65533;D#&#65533;&#65533;c&#65533;&#65533;&#65533;&#65533;d&#65533;&#65533;&#65533;&#65533;`&#1200;j&#65533;&#65533;d&#1500;&#65533;&#65533;Nu&#65533;&#65533;&#1656;&#65533;H&#65533;&#65533;!)&#65533;$&#65533;,hD&#65533;&#65533; &#65533;(&#65533;Y&#65533;&#65533;%G&#65533;&#65533;&#65533;&#65533;&#65533;	&#65533;&#65533;nJ&#65533;&#65533;2:&#65533;G&#65533;e-&#65533;%86&#65533;w&#65533;&#65533;y(1&#65533;&&#65533;&#65533;FD&#65533;K!&#65533;*z&#65533;*&#65533;&#65533;0&#65533;&#65533;C&#65533;&#65533;&#65533;P3+&#998;uM&#65533;uLm&#65533;/&#65533;-J&#65533;&#65533;?&#65533; -&#65533;@&#414;@
&#65533;&#65533;.Q'?&#65533;G&#65533;&#65533;S"&#65533;Ss%&#65533;&#65533;=I&#65533;,D&#65533;J&#65533;&#65533;bfZ&#65533;-t&#65533;&#812; *ddb&#65533;beP;&#65533;@hGd&#65533;&P&#65533;&#262;lj&#65533;&#65533;&#65533;[&#65533;~*8Zc|&#65533;p&#65533;@wn:&#65533;chek&#65533;&#65533;&#65533;&#65533;d#v&#65533;+&#65533;`DD&#65533;3&#65533;:&#65533;&#65533;8&#65533;&#65533;F&#65533;8p&#65533;&#65533;&#65533;L&#65533;&&#65533;&#65533;&#65533;*N&#65533;T&#65533;(&#65533;3<0<&#65533;Ee&#65533;&#65533;!:&#65533;&#65533;B~&#65533;'7&#65533;VV&#65533;`&#65533;B'&#65533;g&N!&#65533;64"\=&#65533;>&#65533;N:&#65533;:&#65533;&#65533;\h&#65533;RWJ&#65533;:b*\b$dc&#65533;f&#883;&#65533;&#65533;)v"&#65533;f&#65533;R&#65533;&#65533;&#65533;&#65533;rc&#65533;&#65533;&:&#65533;=zQ$FK(&#65533;@d&#65533;E&#65533;&#65533;&#65533;&#783;9G&#65533;
&#65533;&#65533;&#65533; 
&#65533;&#65533;	 &#65533;&#65533;{ &#65533;&#65533; Xb-%&#65533;s~z&#65533;Ej&#65533;v&#65533;&#65533;Lb&#65533;&#1262;&#65533;V&#65533;e&#65533;&#65533;[&#65533;#Z4&#65533;&#65533;@Ju&#65533;W&#65533;&#65533; &#65533;&#65533;lbEL&#65533;VG&#65533;&#65533;&#65533;&#65533;pK'doN&#65533;Pe&#65533;J
&#65533;&#65533;&#741;&#65533;&#65533;_&#65533;K<J&#65533;bv&#65533;&#65533;&#65533;X&#65533;7&#65533;6&#65533;Fh&#65533;^n)Q&#65533;iWT&#65533;&#65533;|s&#65533;&#65533;
&#65533;&#65533;&#65533;@'Ul&#65533;&#65533;&#65533;&#65533;@&&#65533;5#&#65533;&#65533;&#65533; 	v &#65533;@&#65533;@&#65533;&#65533;&#65533;&#65533; 
x&#65533;^&#65533;&#65533;&#7296;&#65533;K&#65533;&#65533;&#65533;&#65533;	&#65533;&#65533;&#65533;&#65533;&#65533;v&#65533;M&#65533;&#65533;@&#65533;&#65533;v&#65533;&#65533;y L&#65533;&#65533;Bip&#65533;&#58372;=	&#65533;&#65533;B&#65533;@&#65533;i2&#65533;&#1488;&#65533;&#65533;&#65533;.&&#65533;FwN&#65533;&&#65533;$(&#65533;&#65533;3&#65533;&#65533;&#65533;&#65533;K[&#65533;&#65533;9"C&#65533;Z&#65533;	&#65533;&#65533;&#65533;&#65533;&&#65533;$n&#65533;4&#65533;_:3&#65533;&#65533;&#65533;8ZG,e&#65533;&#65533;&#65533;~&#65533;&#65533;h&#65533;&#65533;i&#65533;&#65533;i&#65533;`g&#65533;&#65533;&#65533;&#65533;SSk[&#65533;&#65533;>&#65533;&#65533;z&#65533;)&#65533;&#65533;42&#65533;v+g&#65533;	#&#65533;#)&#65533;B&&#65533;&P&#65533;&#65533;&#65533;&#65533;L&#65533;&#65533;^w&#65533;'&#65533;&#65533;U&#65533;&#65533;&#65533;e|&#65533;B>&#270;>&#65533;b9&#65533;&#65533;!	&#65533;E\&#65533;&#65533;h&#65533;/&#65533;&#65533;E&#65533;&#65533;&#65533;/U
\9&#65533;KLcK&#65533;y|&#65533;&#65533;&#65533;
~&#65533;$&#65533;/&#65533;&#1687;y&#65533;&#65533;&#912;R&#65533;&#65533;DY*&#65533;`&#65533;&#65533;&#65533;&#65533;J&#65533;:F&#65533;"&#65533;&#65533;+&#65533;&#65533;&#65533;&#306;&#65533;&#65533;&#65533;&#65533;&#65533;&#65533;&#65533;&#65533;&#740;X&#65533;$&#65533;5&#65533;r&#65533;dd0&#65533;3K(&#65533;N&#65533;&#65533;.&#65533;3&&#65533;&#65533;2&#65533;&#65533;(7&#65533;&#65533;8&#65533;Wz&#65533;rwiHxz&#65533;&#65533;&#65533;X&#65533;&#65533;BER&#65533;&#65533;'C&#65533;&#65533;&#65533;QoI&#65533;&#65533;`	&#65533; &#380;`_&#65533;_&#65533;W&#65533;9 #BF&#65533;H'&#65533;v&#65533;&#65533;&#65533;.o#sl&#65533;6E&#65533;G&#65533;&#65533;&#65533;&#65533;>T(&#65533;&#65533;;&#65533;j ?&#1420;&#65533;R&#1068;#R&#65533;PJD)24&#65533;&#65533;xU&#65533;I&#65533;
F)&#65533;%&#65533;@&#65533;B-,m&#65533;&#1445;]&#65533;&#65533;[&#65533;&#363;&#65533;=&#1927; &#65533;wXF4!&#65533;&#65533;AR~@f&#65533;&#65533;3&#65533;&#65533;K`:AfB&#65533;&#65533;6&#65533;b&#65533;d$&#65533;M]{t>+Z\w`&#65533;G~&#65533;&#65533;9&#65533;&#65533;&#65533;`p&#65533;S&#65533;&#1192;&#65533;&#65533;&#65533;&#65533;&#65533;&#65533;F&#65533;>Nc4&#65533;4&#65533;"Z&#65533;1&#65533;
&#65533;E&#65533;g&#65533;]og&#65533;&#65533;fr&#65533;&#65533;&#65533;`	&#65533;@	&#65533;&#65533;&#65533;&#65533;
tf
&#65533;^/V&#65533;YOu1L&#65533;&#65533;&#65533;`&#65533;C&#65533;,:&#65533;))&#65533;&#65533;&#65533;vH&#65533;&#65533;&#1548;&#65533;&#65533;&#65533;@	<&#65533;tZ&#65533;t&#1593;)&#65533;&#65533;8cf.&#65533;&#65533;I(D&#65533;UbF?W*&#65533;&#65533;&#65533;mr!&#65533;)&#65533;&#65533; &#65533;&#65533;@&#65533;&#65533;@&#65533;&#65533;&#65533;	&#65533;&#65533;&#65533;jyZ&#65533;Ywb&#65533;&#65533;&#65533;0j&#65533;&#65533;&#65533;&#65533;&#65533;&#50730;&#65533; &#65533;&#65533;n&#65533;&#65533;&#65533;Nm&#65533;&#65533;ntG&#65533;nG*&#65533;&#65533;&#65533;&#65533;&#65533;K&#65533;&#65533;&#65533;&#65533;&#65533;&#65533;B&#65533;&#65533;&#65533;&#65533;m&#65533;Gx4&#65533;RLnR%T&#65533;&#65533;9&#964;I&#65533;g&#65533;d`&#972;%5&#65533;+&#65533;>&#65533;s&#65533;+p&#65533;O&#65533;sv0&#65533;M\&#1703;T+&#65533;fkd&#65533;_n&#601;&#26661;&#65533;&#65533;&#65533;&#65533;&#1654;&#65533;&#65533;&#431;
'/J&#65533;&#65533;J&#65533;&#65533;/J&#65533;&#65533;:&#65533;&&#65533;%&#65533;&#65533;9&#65533;&#65533;
&#65533;&#65533;&#65533;&#65533;L&#65533;E&#65533;&#65533;U'&#65533;&#1273;&#65533;B?^&#65533;&#65533;e&#65533;C&#65533;&#564;&#65533;&#65533;&#65533;$(&#65533;0&#65533;v%&#65533;&#65533;&#65533;&#65533;&#65533;_\&#65533;]T&#65533;p9&#65533;>&#65533;*9&#65533;&#65533;Gq(&#65533;9&#65533;&#65533;]&#65533;SZ&#65533;&#379;h4]&#65533;/&#65533;&#65533;&#65533;	&#65533;r&#65533;D"&#65533; &#65533;@
X&#65533;E&#65533;
)&#65533;-&#65533;&#65533;Q&#65533;7Ch&#65533;#&#65533;&#65533;&#65533;&#65533;&#65533;/&#65533;)&#65533;&#65533;&&#65533;F&#65533;x&#65533;(D&#65533;,J)rL&#65533;4&#65533;")4&#65533;U G&#65533;xM
&#65533; p&#65533;&#65533;1&#65533;U\&#65533;&#65533;&#65533;">&#65533;&#65533;&#65533;^$+9:C&#132;&#65533;,&#65533;&#65533;;&#65533;W&#65533;&#65533;&#65533;&#65533;s&#65533;M&#65533;[&#65533; <&#65533;&#65533;@&&#65533;&#65533;&#65533;&#65533;&#65533;*&#65533;&#65533;&#65533;&#65533;X&#65533;&#65533;&#65533;@I&#65533;e3&#65533;&#65533;-&#65533;&#65533;*&#65533;7&#65533;&#65533;LR&#65533;&#65533;&#65533;&#65533;"@&#65533;j&#65533;&#65533;&#65533;v&#65533;&#65533;&#65533;.&#65533;-k&#593;&#65533;&#65533;m "[&#65533;&#65533;&#65533;r=I&#65533;1&#65533;F&#65533;&#65533;&#65533;w&#65533;&#65533;&#65533;O&#65533;&#457;^&#65533;#&#65533;&#65533;&#65533;]&#65533;&#989;*'&#65533;@&#65533;{&#65533;&#65533;_P&#65533;&#65533;&#65533;*&#65533;&#43262;'v&#65533;&#65533;0d
&#65533;&#65533;&#65533;&#65533;&#65533;uig&#65533;&#65533;&#65533;&#65533;1&#65533;*Qw&#65533;~&#65533;&#65533;&#65533;&#65533;&#65533;&#65533;&#65533;$&#65533;>P[F&#65533;Nf0&#65533;v&#65533;C&#65533;`&#65533;x+$&#65533;&#65533;sti&#65533;&#65533;R&#65533;@&#398;&#65533;x&#65533;x&#65533;&#65533;&#65533;`._sj&#923;&#65533;&#65533;&#65533;",&#65533;&#65533;&#65533;&#65533;|&#65533;+E &#65533;&#65533;B&#65533;&#65533;N!?.p&#65533;r9&#65533;&#65533;2&#65533;{&#65533;e_#&#65533;&#65533;I&#65533;&#65533;&#65533;~&#65533;V&#65533;I@]&#65533;&#65533;&#65533;#&#1556;5&#65533; dt&#65533;&#65533;&#65533;&#65533;*&#65533;^&#65533; &#65533;&#65533;&#189;	}&#65533;&#65533;&#65533;Y&#65533;&#65533;.EfM
&#65533;&#65533;&#65533;&#65533;&#65533;&#65533;&#935;&#65533;~.&#65533;H&#65533;#&#65533;&#65533;&#65533;&#65533;#&#65533;&#65533;&#65533;|&#65533; &#65533;&#65533;&#65533;c%&#65533;&#65533;"&#65533;Y_&#65533;&#65533;&#65533;EQ&#65533;@& ;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C7B9F-CF58-4E55-B55B-710E01FEC8D9}" type="datetimeFigureOut">
              <a:rPr lang="ru-RU" smtClean="0"/>
              <a:t>29.12.2020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74D3D-D129-4517-98CF-316D724B1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8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z-Cyrl-U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74D3D-D129-4517-98CF-316D724B133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89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474D3D-D129-4517-98CF-316D724B133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570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638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5278" y="1083504"/>
            <a:ext cx="4935243" cy="1424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12/29/2020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xt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2.png"/><Relationship Id="rId4" Type="http://schemas.microsoft.com/office/2007/relationships/hdphoto" Target="../media/hdphoto11.wdp"/><Relationship Id="rId9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5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microsoft.com/office/2007/relationships/hdphoto" Target="../media/hdphoto18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17.wdp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0852" r="16259" b="24287"/>
          <a:stretch/>
        </p:blipFill>
        <p:spPr bwMode="auto">
          <a:xfrm>
            <a:off x="3873500" y="1686629"/>
            <a:ext cx="1757680" cy="130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1113" y="263711"/>
            <a:ext cx="3553385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3600" spc="10" dirty="0" err="1">
                <a:latin typeface="Arial Black" pitchFamily="34" charset="0"/>
                <a:cs typeface="Times New Roman" pitchFamily="18" charset="0"/>
              </a:rPr>
              <a:t>Adabiyot</a:t>
            </a:r>
            <a:endParaRPr sz="36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300" y="1490511"/>
            <a:ext cx="4179286" cy="142731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sz="2800" b="1" dirty="0" err="1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Mavzu</a:t>
            </a:r>
            <a:r>
              <a:rPr sz="2800" b="1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:</a:t>
            </a:r>
            <a:endParaRPr lang="en-US" sz="2800" b="1" dirty="0" smtClean="0">
              <a:solidFill>
                <a:srgbClr val="2365C7"/>
              </a:solidFill>
              <a:latin typeface="Arial Black" pitchFamily="34" charset="0"/>
              <a:cs typeface="Arial" pitchFamily="34" charset="0"/>
            </a:endParaRPr>
          </a:p>
          <a:p>
            <a:pPr marL="18415">
              <a:spcBef>
                <a:spcPts val="110"/>
              </a:spcBef>
            </a:pPr>
            <a:r>
              <a:rPr lang="en-US" sz="2400" b="1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 “</a:t>
            </a:r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Sohibqiron</a:t>
            </a:r>
            <a:r>
              <a:rPr lang="en-US" sz="2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” </a:t>
            </a:r>
            <a:endParaRPr lang="en-US" sz="28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18415">
              <a:spcBef>
                <a:spcPts val="110"/>
              </a:spcBef>
            </a:pPr>
            <a:r>
              <a:rPr lang="en-US" sz="2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dramasi</a:t>
            </a:r>
            <a:endParaRPr lang="en-US" sz="24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en-US" sz="2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     </a:t>
            </a:r>
          </a:p>
        </p:txBody>
      </p:sp>
      <p:sp>
        <p:nvSpPr>
          <p:cNvPr id="6" name="object 6"/>
          <p:cNvSpPr/>
          <p:nvPr/>
        </p:nvSpPr>
        <p:spPr>
          <a:xfrm>
            <a:off x="347694" y="1241425"/>
            <a:ext cx="385012" cy="160020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353364" y="250826"/>
            <a:ext cx="967760" cy="533400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483101" y="327025"/>
            <a:ext cx="76200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9- </a:t>
            </a:r>
            <a:r>
              <a:rPr b="1" spc="-5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sinf</a:t>
            </a:r>
            <a:endParaRPr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1868" y="53241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smtClean="0"/>
              <a:t>Amir </a:t>
            </a:r>
            <a:r>
              <a:rPr lang="en-US" sz="2800" dirty="0" err="1" smtClean="0"/>
              <a:t>Husayn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35300" y="784225"/>
            <a:ext cx="28655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Qo‘l-oyog‘in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yeching buni!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Marhabo amir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!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Kishan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s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ndan xalos bo‘lsin!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Taqdirga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la’nat!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Tiriklayin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s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n iblisga ro‘baro‘ qildi. 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8" y="860425"/>
            <a:ext cx="2662238" cy="1774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163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500" y="567194"/>
            <a:ext cx="3505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Gunohingdan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bittasini aytayin, amir,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Balx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shahrida saroy qurding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kayf-safo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uchun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Masjidlarning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mablag‘larin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sarf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etding unga.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Yana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yig‘lab taqdir d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ysan...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mur: Umr chopag‘on!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Bizlar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mingan b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dovlardan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ko‘ra uchqur u.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Yo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Husayn! Eslaysan-a, birga o‘sgandik.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n Qozog‘on nabirasi!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n – barloszoda! </a:t>
            </a:r>
            <a:endParaRPr lang="uz-Cyrl-U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8300" y="4335"/>
            <a:ext cx="516429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200" dirty="0" err="1" smtClean="0"/>
              <a:t>Barloszoda</a:t>
            </a:r>
            <a:endParaRPr lang="uz-Cyrl-UZ" sz="3200" dirty="0"/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631825"/>
            <a:ext cx="2220943" cy="2276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606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47" y="631825"/>
            <a:ext cx="407585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Xotirangdan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chiqmagandir u o‘smir yillar, 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Ikkimizni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qo‘yishgandi bir payt poygaga. 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ndan ortda qolib k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tding</a:t>
            </a:r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,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biroq past </a:t>
            </a:r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tushmay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O‘shanda ham d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gan eding: 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n – Chingiziyman!” O‘rtamizga qo‘yib hatto Kalomulloni 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cha marta qasam ichding, esla, Husayn! 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Oxirgi 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payt s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ni bog‘lab k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ltiray d</a:t>
            </a:r>
            <a:r>
              <a:rPr lang="uz-Cyrl-UZ" sz="15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b="1" dirty="0">
                <a:latin typeface="Arial" pitchFamily="34" charset="0"/>
                <a:cs typeface="Arial" pitchFamily="34" charset="0"/>
              </a:rPr>
              <a:t>sam </a:t>
            </a:r>
            <a:endParaRPr lang="en-US" sz="15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b="1" dirty="0" smtClean="0">
                <a:latin typeface="Arial" pitchFamily="34" charset="0"/>
                <a:cs typeface="Arial" pitchFamily="34" charset="0"/>
              </a:rPr>
              <a:t>Qochib qolding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.</a:t>
            </a:r>
            <a:endParaRPr lang="uz-Cyrl-UZ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92100" y="98425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/>
              <a:t>C</a:t>
            </a:r>
            <a:r>
              <a:rPr lang="az-Latn-AZ" sz="2800" dirty="0" smtClean="0">
                <a:latin typeface="Arial" pitchFamily="34" charset="0"/>
                <a:cs typeface="Arial" pitchFamily="34" charset="0"/>
              </a:rPr>
              <a:t>hingiziyman!</a:t>
            </a:r>
            <a:endParaRPr lang="uz-Cyrl-UZ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449" y="784225"/>
            <a:ext cx="1503556" cy="1295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13" y="1714857"/>
            <a:ext cx="1671320" cy="1470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304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0900" y="573546"/>
            <a:ext cx="38100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Ko‘rmagansan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firibimning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mingdan birin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n</a:t>
            </a:r>
            <a:r>
              <a:rPr lang="az-Latn-AZ" sz="1500" dirty="0" smtClean="0">
                <a:latin typeface="Arial" pitchFamily="34" charset="0"/>
                <a:cs typeface="Arial" pitchFamily="34" charset="0"/>
              </a:rPr>
              <a:t>,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Atrofimni zanjir kabi o‘rab tursa ham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J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t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larni tumtaraqay quvdim Vatandan.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Bir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jang chog‘i muhtaram pir Said Baraka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Egildi-yu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yerdan siqim tuproqni olib,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Yog‘iy qochdi!” – d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ya nido qilganlaricha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Yov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tomonga sochdi uni,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yov-chi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, ha, qochdi!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Bu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ham firib, shundoqmasmi? </a:t>
            </a:r>
            <a:endParaRPr lang="uz-Cyrl-UZ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0429" y="-29150"/>
            <a:ext cx="355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Jangdagi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firib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5" y="1107313"/>
            <a:ext cx="1924205" cy="1277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56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514935"/>
            <a:ext cx="3276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dirty="0">
                <a:latin typeface="Arial" pitchFamily="34" charset="0"/>
                <a:cs typeface="Arial" pitchFamily="34" charset="0"/>
              </a:rPr>
              <a:t>Qiblagohning unvonlari Sohibqirondir.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Allohimning karami-la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sakkiz yuz yilda Yulduzlarning holatlari ayricha bo‘lgay.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Jadiy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burji ko‘ringaydir kiyik shaklida.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O‘sha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yili tug‘ilgaydir bir Sohibqiron.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860425"/>
            <a:ext cx="2590800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663700" y="22225"/>
            <a:ext cx="251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Sohibqiron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6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5700" y="631825"/>
            <a:ext cx="327660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dirty="0">
                <a:latin typeface="Arial" pitchFamily="34" charset="0"/>
                <a:cs typeface="Arial" pitchFamily="34" charset="0"/>
              </a:rPr>
              <a:t>Eng avvali shoh Iskandar, undan so‘ng esa Tug‘ilmishdir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Rasul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Akram – payg‘ambarimiz. Uchinchisi hazrat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mur sohibqirondir. 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>
                <a:latin typeface="Arial" pitchFamily="34" charset="0"/>
                <a:cs typeface="Arial" pitchFamily="34" charset="0"/>
              </a:rPr>
              <a:t>Avliyolar allaqachon bashorat qilib 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>
                <a:latin typeface="Arial" pitchFamily="34" charset="0"/>
                <a:cs typeface="Arial" pitchFamily="34" charset="0"/>
              </a:rPr>
              <a:t>Aytmishlarkim, Sohibqiron dunyoni olgay.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Jahongirga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abadiyan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X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udo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yor bo‘lgay. 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0339" y="22225"/>
            <a:ext cx="1943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Latn-AZ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az-Latn-AZ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ashorat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631825"/>
            <a:ext cx="1981200" cy="2243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569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69332"/>
          </a:xfrm>
        </p:spPr>
        <p:txBody>
          <a:bodyPr/>
          <a:lstStyle/>
          <a:p>
            <a:r>
              <a:rPr lang="en-US" sz="2400" dirty="0" err="1" smtClean="0"/>
              <a:t>Mustaqil</a:t>
            </a:r>
            <a:r>
              <a:rPr lang="en-US" sz="2400" dirty="0" smtClean="0"/>
              <a:t> </a:t>
            </a:r>
            <a:r>
              <a:rPr lang="en-US" sz="2400" dirty="0" err="1" smtClean="0"/>
              <a:t>bajarish</a:t>
            </a:r>
            <a:r>
              <a:rPr lang="en-US" sz="2400" dirty="0" smtClean="0"/>
              <a:t> </a:t>
            </a:r>
            <a:r>
              <a:rPr lang="en-US" sz="2400" dirty="0" err="1" smtClean="0"/>
              <a:t>uchun</a:t>
            </a:r>
            <a:r>
              <a:rPr lang="en-US" sz="2400" dirty="0" smtClean="0"/>
              <a:t> </a:t>
            </a:r>
            <a:r>
              <a:rPr lang="en-US" sz="2400" dirty="0" err="1" smtClean="0"/>
              <a:t>topshiriq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_\RASMLAR\slayd uchun rasmlar\moi_danny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699" y="555625"/>
            <a:ext cx="5486400" cy="2590801"/>
          </a:xfrm>
          <a:prstGeom prst="rect">
            <a:avLst/>
          </a:prstGeom>
          <a:noFill/>
        </p:spPr>
      </p:pic>
      <p:pic>
        <p:nvPicPr>
          <p:cNvPr id="5" name="Рисунок 4" descr="Рисунок777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614" l="9211" r="894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0786" y="708025"/>
            <a:ext cx="811956" cy="117284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0752" y="555625"/>
            <a:ext cx="2886948" cy="2345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Temurga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maktub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Parvardigor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Munajjim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Kamina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Muhabbat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Iltifot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Muzaffar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1003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0852" r="16259" b="24287"/>
          <a:stretch/>
        </p:blipFill>
        <p:spPr bwMode="auto">
          <a:xfrm>
            <a:off x="3873500" y="1686629"/>
            <a:ext cx="1757680" cy="130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1113" y="263711"/>
            <a:ext cx="3553385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3600" spc="10" dirty="0" err="1">
                <a:latin typeface="Arial Black" pitchFamily="34" charset="0"/>
                <a:cs typeface="Times New Roman" pitchFamily="18" charset="0"/>
              </a:rPr>
              <a:t>Adabiyot</a:t>
            </a:r>
            <a:endParaRPr sz="36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300" y="1490511"/>
            <a:ext cx="4179286" cy="142731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marR="0" lvl="0" indent="0" algn="l" defTabSz="914400" rtl="0" eaLnBrk="1" fontAlgn="auto" latinLnBrk="0" hangingPunct="1">
              <a:lnSpc>
                <a:spcPts val="195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Mavzu</a:t>
            </a:r>
            <a:r>
              <a:rPr kumimoji="0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 Black" pitchFamily="34" charset="0"/>
              <a:ea typeface="+mn-ea"/>
              <a:cs typeface="Arial" pitchFamily="34" charset="0"/>
            </a:endParaRPr>
          </a:p>
          <a:p>
            <a:pPr marL="1841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 Black" pitchFamily="34" charset="0"/>
                <a:ea typeface="+mn-ea"/>
                <a:cs typeface="Arial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Sohibqiron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”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8415" marR="0" lvl="0" indent="0" algn="l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dramasi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18415" marR="0" lvl="0" indent="0" algn="l" defTabSz="914400" rtl="0" eaLnBrk="1" fontAlgn="auto" latinLnBrk="0" hangingPunct="1">
              <a:lnSpc>
                <a:spcPts val="195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</a:p>
        </p:txBody>
      </p:sp>
      <p:sp>
        <p:nvSpPr>
          <p:cNvPr id="6" name="object 6"/>
          <p:cNvSpPr/>
          <p:nvPr/>
        </p:nvSpPr>
        <p:spPr>
          <a:xfrm>
            <a:off x="347694" y="1241425"/>
            <a:ext cx="385012" cy="160020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353364" y="250826"/>
            <a:ext cx="967760" cy="533400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483101" y="327025"/>
            <a:ext cx="762000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9-</a:t>
            </a:r>
            <a:r>
              <a:rPr kumimoji="0" sz="1800" b="1" i="0" u="none" strike="noStrike" kern="1200" cap="none" spc="-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sinf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6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526097"/>
            <a:ext cx="28956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Ulug‘ Amir T</a:t>
            </a:r>
            <a:r>
              <a:rPr kumimoji="0" lang="uz-Cyrl-U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mur t</a:t>
            </a:r>
            <a:r>
              <a:rPr kumimoji="0" lang="uz-Cyrl-U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ngsiz kurashlar, o‘tkir aql va tadbirkorlik bilan tiklagan saltanatini adolat bilan boshqarish hamda imkon boricha ezgu ishlar qilishga hamisha intiladi. 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...</a:t>
            </a:r>
            <a:r>
              <a:rPr kumimoji="0" lang="az-Latn-A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Bolalarim, unutmangki, 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z-Latn-AZ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davlat </a:t>
            </a:r>
            <a:r>
              <a:rPr kumimoji="0" lang="az-Latn-A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ishida </a:t>
            </a:r>
            <a:endParaRPr kumimoji="0" lang="en-US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Har </a:t>
            </a:r>
            <a:r>
              <a:rPr kumimoji="0" lang="az-Latn-AZ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qanday yumushning ham o‘z o‘rni bordir</a:t>
            </a:r>
            <a:endParaRPr kumimoji="0" lang="uz-Cyrl-UZ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 descr="E:\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r="10278" b="1482"/>
          <a:stretch/>
        </p:blipFill>
        <p:spPr bwMode="auto">
          <a:xfrm rot="18936374">
            <a:off x="3268559" y="857294"/>
            <a:ext cx="2109227" cy="1972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2100" y="98425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Amir </a:t>
            </a: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</a:t>
            </a:r>
            <a:r>
              <a:rPr kumimoji="0" lang="uz-Cyrl-U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е</a:t>
            </a: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mur </a:t>
            </a:r>
            <a:endParaRPr kumimoji="0" lang="uz-Cyrl-U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93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479425"/>
            <a:ext cx="47117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Yov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qo‘shinin tahlikaga solmoqlik uchun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Tunda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uning atrofida gulxanlar yoqing.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cha yuzlab miltillagan cho‘g‘larni ko‘rgach, Yog‘iy sizning lashkarlarni ko‘p d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 o‘ylagay. Shabxun d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ya ataladi, tungi hujumlar.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698626"/>
            <a:ext cx="1524000" cy="15366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1748028"/>
            <a:ext cx="2133600" cy="14188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6" r="4798"/>
          <a:stretch/>
        </p:blipFill>
        <p:spPr bwMode="auto">
          <a:xfrm>
            <a:off x="4178300" y="568253"/>
            <a:ext cx="1517650" cy="25700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2100" y="98425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Shabxun</a:t>
            </a:r>
            <a:endParaRPr kumimoji="0" lang="uz-Cyrl-U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48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980" y="555624"/>
            <a:ext cx="2343821" cy="1464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139700" y="605036"/>
            <a:ext cx="4114800" cy="2492990"/>
          </a:xfrm>
        </p:spPr>
        <p:txBody>
          <a:bodyPr/>
          <a:lstStyle/>
          <a:p>
            <a:r>
              <a:rPr lang="en-US" sz="1800" dirty="0" smtClean="0">
                <a:sym typeface="Symbol"/>
              </a:rPr>
              <a:t> </a:t>
            </a:r>
            <a:r>
              <a:rPr lang="en-US" sz="1800" dirty="0" err="1" smtClean="0"/>
              <a:t>Oilada</a:t>
            </a:r>
            <a:r>
              <a:rPr lang="en-US" sz="1800" dirty="0" smtClean="0"/>
              <a:t> </a:t>
            </a:r>
            <a:r>
              <a:rPr lang="en-US" sz="1800" dirty="0" err="1" smtClean="0"/>
              <a:t>sakkiz</a:t>
            </a:r>
            <a:r>
              <a:rPr lang="en-US" sz="1800" dirty="0" smtClean="0"/>
              <a:t> </a:t>
            </a:r>
            <a:r>
              <a:rPr lang="en-US" sz="1800" dirty="0" err="1" smtClean="0"/>
              <a:t>farzand</a:t>
            </a:r>
            <a:r>
              <a:rPr lang="en-US" sz="1800" dirty="0" smtClean="0"/>
              <a:t>.</a:t>
            </a:r>
          </a:p>
          <a:p>
            <a:r>
              <a:rPr lang="en-US" sz="1800" dirty="0">
                <a:sym typeface="Symbol"/>
              </a:rPr>
              <a:t> </a:t>
            </a:r>
            <a:r>
              <a:rPr lang="en-US" sz="1800" dirty="0" smtClean="0"/>
              <a:t>Abdulla </a:t>
            </a:r>
            <a:r>
              <a:rPr lang="en-US" sz="1800" dirty="0" err="1"/>
              <a:t>k</a:t>
            </a:r>
            <a:r>
              <a:rPr lang="en-US" sz="1800" dirty="0" err="1" smtClean="0"/>
              <a:t>atta</a:t>
            </a:r>
            <a:r>
              <a:rPr lang="en-US" sz="1800" dirty="0" smtClean="0"/>
              <a:t> </a:t>
            </a:r>
            <a:r>
              <a:rPr lang="en-US" sz="1800" dirty="0" err="1" smtClean="0"/>
              <a:t>farzand</a:t>
            </a:r>
            <a:r>
              <a:rPr lang="en-US" sz="1800" dirty="0" smtClean="0"/>
              <a:t> </a:t>
            </a:r>
            <a:r>
              <a:rPr lang="en-US" sz="1800" dirty="0" err="1" smtClean="0"/>
              <a:t>bo‘lib</a:t>
            </a:r>
            <a:r>
              <a:rPr lang="en-US" sz="1800" dirty="0"/>
              <a:t>,</a:t>
            </a:r>
            <a:r>
              <a:rPr lang="en-US" sz="1800" dirty="0" smtClean="0"/>
              <a:t> </a:t>
            </a:r>
            <a:r>
              <a:rPr lang="en-US" sz="1800" dirty="0" err="1" smtClean="0"/>
              <a:t>otasiga</a:t>
            </a:r>
            <a:r>
              <a:rPr lang="en-US" sz="1800" dirty="0" smtClean="0"/>
              <a:t> </a:t>
            </a:r>
            <a:r>
              <a:rPr lang="en-US" sz="1800" dirty="0" err="1" smtClean="0"/>
              <a:t>ko‘maklashardi</a:t>
            </a:r>
            <a:r>
              <a:rPr lang="en-US" sz="1800" dirty="0" smtClean="0"/>
              <a:t>, </a:t>
            </a:r>
            <a:r>
              <a:rPr lang="en-US" sz="1800" dirty="0" err="1" smtClean="0"/>
              <a:t>qo‘y</a:t>
            </a:r>
            <a:r>
              <a:rPr lang="en-US" sz="1800" dirty="0" smtClean="0"/>
              <a:t> </a:t>
            </a:r>
            <a:r>
              <a:rPr lang="en-US" sz="1800" dirty="0" err="1" smtClean="0"/>
              <a:t>boqardi</a:t>
            </a:r>
            <a:r>
              <a:rPr lang="en-US" sz="1800" dirty="0" smtClean="0"/>
              <a:t>, </a:t>
            </a:r>
            <a:r>
              <a:rPr lang="en-US" sz="1800" dirty="0" err="1" smtClean="0"/>
              <a:t>suv</a:t>
            </a:r>
            <a:r>
              <a:rPr lang="en-US" sz="1800" dirty="0" smtClean="0"/>
              <a:t> </a:t>
            </a:r>
            <a:r>
              <a:rPr lang="en-US" sz="1800" dirty="0" err="1" smtClean="0"/>
              <a:t>tashirdi</a:t>
            </a:r>
            <a:r>
              <a:rPr lang="en-US" sz="1800" dirty="0" smtClean="0"/>
              <a:t>, </a:t>
            </a:r>
            <a:r>
              <a:rPr lang="en-US" sz="1800" dirty="0" err="1" smtClean="0"/>
              <a:t>yantoq</a:t>
            </a:r>
            <a:r>
              <a:rPr lang="en-US" sz="1800" dirty="0" smtClean="0"/>
              <a:t> </a:t>
            </a:r>
            <a:r>
              <a:rPr lang="en-US" sz="1800" dirty="0" err="1" smtClean="0"/>
              <a:t>chopardi</a:t>
            </a:r>
            <a:r>
              <a:rPr lang="en-US" sz="1800" dirty="0" smtClean="0"/>
              <a:t>.</a:t>
            </a:r>
          </a:p>
          <a:p>
            <a:r>
              <a:rPr lang="en-US" sz="1800" dirty="0" smtClean="0">
                <a:sym typeface="Symbol"/>
              </a:rPr>
              <a:t> </a:t>
            </a:r>
            <a:r>
              <a:rPr lang="en-US" sz="1800" dirty="0" err="1" smtClean="0"/>
              <a:t>Xayolchan</a:t>
            </a:r>
            <a:r>
              <a:rPr lang="en-US" sz="1800" dirty="0" smtClean="0"/>
              <a:t>, </a:t>
            </a:r>
            <a:r>
              <a:rPr lang="en-US" sz="1800" dirty="0" err="1" smtClean="0"/>
              <a:t>ta’sirchan</a:t>
            </a:r>
            <a:r>
              <a:rPr lang="en-US" sz="1800" dirty="0" smtClean="0"/>
              <a:t>, </a:t>
            </a:r>
            <a:r>
              <a:rPr lang="en-US" sz="1800" dirty="0" err="1" smtClean="0"/>
              <a:t>o‘ychil</a:t>
            </a:r>
            <a:r>
              <a:rPr lang="en-US" sz="1800" dirty="0" smtClean="0"/>
              <a:t> </a:t>
            </a:r>
            <a:r>
              <a:rPr lang="en-US" sz="1800" dirty="0" err="1" smtClean="0"/>
              <a:t>edi</a:t>
            </a:r>
            <a:r>
              <a:rPr lang="en-US" sz="1800" dirty="0" smtClean="0"/>
              <a:t>.</a:t>
            </a:r>
          </a:p>
          <a:p>
            <a:r>
              <a:rPr lang="en-US" sz="1800" dirty="0" smtClean="0">
                <a:sym typeface="Symbol"/>
              </a:rPr>
              <a:t> </a:t>
            </a:r>
            <a:r>
              <a:rPr lang="en-US" sz="1800" dirty="0" err="1" smtClean="0">
                <a:sym typeface="Symbol"/>
              </a:rPr>
              <a:t>Maktabni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err="1" smtClean="0">
                <a:sym typeface="Symbol"/>
              </a:rPr>
              <a:t>oltin</a:t>
            </a:r>
            <a:r>
              <a:rPr lang="en-US" sz="1800" dirty="0" smtClean="0">
                <a:sym typeface="Symbol"/>
              </a:rPr>
              <a:t> medal </a:t>
            </a:r>
            <a:r>
              <a:rPr lang="en-US" sz="1800" dirty="0" err="1" smtClean="0">
                <a:sym typeface="Symbol"/>
              </a:rPr>
              <a:t>bilan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err="1" smtClean="0">
                <a:sym typeface="Symbol"/>
              </a:rPr>
              <a:t>bitiradi</a:t>
            </a:r>
            <a:r>
              <a:rPr lang="en-US" sz="1800" dirty="0" smtClean="0">
                <a:sym typeface="Symbol"/>
              </a:rPr>
              <a:t>.</a:t>
            </a:r>
          </a:p>
          <a:p>
            <a:r>
              <a:rPr lang="en-US" sz="1800" dirty="0" smtClean="0">
                <a:sym typeface="Symbol"/>
              </a:rPr>
              <a:t> Ilk </a:t>
            </a:r>
            <a:r>
              <a:rPr lang="en-US" sz="1800" dirty="0" err="1" smtClean="0">
                <a:sym typeface="Symbol"/>
              </a:rPr>
              <a:t>she’ri</a:t>
            </a:r>
            <a:r>
              <a:rPr lang="en-US" sz="1800" dirty="0" smtClean="0">
                <a:sym typeface="Symbol"/>
              </a:rPr>
              <a:t> “</a:t>
            </a:r>
            <a:r>
              <a:rPr lang="en-US" sz="1800" dirty="0" err="1" smtClean="0">
                <a:sym typeface="Symbol"/>
              </a:rPr>
              <a:t>O‘zbekiston</a:t>
            </a:r>
            <a:r>
              <a:rPr lang="en-US" sz="1800" dirty="0" smtClean="0">
                <a:sym typeface="Symbol"/>
              </a:rPr>
              <a:t>”.</a:t>
            </a:r>
          </a:p>
          <a:p>
            <a:r>
              <a:rPr lang="en-US" sz="1800" dirty="0" smtClean="0">
                <a:sym typeface="Symbol"/>
              </a:rPr>
              <a:t> 2015-yilning 5-noyabrida </a:t>
            </a:r>
            <a:r>
              <a:rPr lang="en-US" sz="1800" dirty="0" err="1" smtClean="0">
                <a:sym typeface="Symbol"/>
              </a:rPr>
              <a:t>og‘ir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err="1" smtClean="0">
                <a:sym typeface="Symbol"/>
              </a:rPr>
              <a:t>kasallikdan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err="1" smtClean="0">
                <a:sym typeface="Symbol"/>
              </a:rPr>
              <a:t>vafot</a:t>
            </a:r>
            <a:r>
              <a:rPr lang="en-US" sz="1800" dirty="0" smtClean="0">
                <a:sym typeface="Symbol"/>
              </a:rPr>
              <a:t> </a:t>
            </a:r>
            <a:r>
              <a:rPr lang="en-US" sz="1800" dirty="0" err="1" smtClean="0">
                <a:sym typeface="Symbol"/>
              </a:rPr>
              <a:t>etadi</a:t>
            </a:r>
            <a:r>
              <a:rPr lang="en-US" sz="1800" dirty="0" smtClean="0">
                <a:sym typeface="Symbol"/>
              </a:rPr>
              <a:t>.</a:t>
            </a:r>
            <a:r>
              <a:rPr lang="en-US" sz="1800" dirty="0" smtClean="0"/>
              <a:t>  </a:t>
            </a:r>
            <a:endParaRPr lang="uz-Cyrl-UZ" sz="1800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2100" y="48538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Topshiriqni</a:t>
            </a:r>
            <a:r>
              <a:rPr lang="en-US" sz="2800" dirty="0" smtClean="0"/>
              <a:t> </a:t>
            </a:r>
            <a:r>
              <a:rPr lang="en-US" sz="2800" dirty="0" err="1" smtClean="0"/>
              <a:t>tekshirish</a:t>
            </a:r>
            <a:endParaRPr lang="uz-Cyrl-UZ" sz="2800" dirty="0"/>
          </a:p>
        </p:txBody>
      </p:sp>
      <p:pic>
        <p:nvPicPr>
          <p:cNvPr id="11" name="Рисунок 10" descr="C:\Users\Админ\AppData\Local\Microsoft\Windows\Temporary Internet Files\Content.Word\IMG_3771.pn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97" b="90869" l="71159" r="88672">
                        <a14:foregroundMark x1="76563" y1="83105" x2="77539" y2="8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80" t="77995" r="9092" b="8715"/>
          <a:stretch/>
        </p:blipFill>
        <p:spPr bwMode="auto">
          <a:xfrm>
            <a:off x="2625009" y="1393825"/>
            <a:ext cx="410291" cy="2835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Админ\AppData\Local\Microsoft\Windows\Temporary Internet Files\Content.Word\IMG_3771.pn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873" b="74945" l="73352" r="95540">
                        <a14:foregroundMark x1="87305" y1="66211" x2="88281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78" t="60239" r="1686" b="23421"/>
          <a:stretch/>
        </p:blipFill>
        <p:spPr bwMode="auto">
          <a:xfrm>
            <a:off x="2468204" y="555625"/>
            <a:ext cx="490896" cy="3509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Админ\AppData\Local\Microsoft\Windows\Temporary Internet Files\Content.Word\IMG_3771.pn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73" b="74945" l="73352" r="95540">
                        <a14:foregroundMark x1="87305" y1="66211" x2="88281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78" t="60239" r="1686" b="23421"/>
          <a:stretch/>
        </p:blipFill>
        <p:spPr bwMode="auto">
          <a:xfrm>
            <a:off x="3568700" y="1677351"/>
            <a:ext cx="457200" cy="343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Админ\AppData\Local\Microsoft\Windows\Temporary Internet Files\Content.Word\IMG_3771.pn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97" b="90869" l="71159" r="88672">
                        <a14:foregroundMark x1="76563" y1="83105" x2="77539" y2="8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80" t="77995" r="9092" b="8715"/>
          <a:stretch/>
        </p:blipFill>
        <p:spPr bwMode="auto">
          <a:xfrm>
            <a:off x="2403270" y="2765425"/>
            <a:ext cx="410291" cy="2835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Админ\AppData\Local\Microsoft\Windows\Temporary Internet Files\Content.Word\IMG_3771.pn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297" b="90869" l="71159" r="88672">
                        <a14:foregroundMark x1="76563" y1="83105" x2="77539" y2="8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980" t="77995" r="9092" b="8715"/>
          <a:stretch/>
        </p:blipFill>
        <p:spPr bwMode="auto">
          <a:xfrm>
            <a:off x="2508506" y="2232025"/>
            <a:ext cx="410291" cy="2835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Админ\AppData\Local\Microsoft\Windows\Temporary Internet Files\Content.Word\IMG_3771.png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73" b="74945" l="73352" r="95540">
                        <a14:foregroundMark x1="87305" y1="66211" x2="88281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78" t="60239" r="1686" b="23421"/>
          <a:stretch/>
        </p:blipFill>
        <p:spPr bwMode="auto">
          <a:xfrm>
            <a:off x="3644900" y="1927225"/>
            <a:ext cx="457200" cy="3430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61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622425"/>
            <a:ext cx="269835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1622425"/>
            <a:ext cx="2740496" cy="168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1622425"/>
            <a:ext cx="2724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6050" y="479425"/>
            <a:ext cx="42608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To‘rtta otning biqiniga shox-shabbalardan Oddiygina supurgini bog‘lab qo‘ysangiz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Chunon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to‘zon ko‘tarilgay, d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ysiz qiyomat!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O‘rni k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lsa to‘rt suvoriy to‘rt ming otliqning Vahimasin yaratadi qiyqiriq bilan.</a:t>
            </a:r>
            <a:endParaRPr kumimoji="0" lang="uz-Cyrl-U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2679">
            <a:off x="4830341" y="524135"/>
            <a:ext cx="554484" cy="156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1622425"/>
            <a:ext cx="2766293" cy="170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7412">
            <a:off x="4384328" y="638167"/>
            <a:ext cx="515927" cy="145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92100" y="98425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Vahima</a:t>
            </a:r>
            <a:endParaRPr kumimoji="0" lang="uz-Cyrl-U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3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" y="479425"/>
            <a:ext cx="5207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Bayrog‘ingiz egilmasin maydonda sira,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Jangda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yolg‘iz qolsangiz ham bayroq tik bo‘lsin.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Hujum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qilish arafasi: “Allohu akbar!”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Nido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aylang. Parvardigor kuch ato etgay. </a:t>
            </a:r>
            <a:endParaRPr kumimoji="0" lang="uz-Cyrl-U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123" name="Picture 3" descr="E: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200" y="555625"/>
            <a:ext cx="1308100" cy="197157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0503" r="16458"/>
          <a:stretch/>
        </p:blipFill>
        <p:spPr bwMode="auto">
          <a:xfrm>
            <a:off x="95250" y="1470025"/>
            <a:ext cx="1968500" cy="17118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467363"/>
            <a:ext cx="22860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92100" y="22225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Bayrog‘ingiz egilmasin </a:t>
            </a:r>
            <a:endParaRPr kumimoji="0" lang="uz-Cyrl-U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35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680213"/>
            <a:ext cx="1676400" cy="252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4450" y="555625"/>
            <a:ext cx="50292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A’lohazrat, m</a:t>
            </a:r>
            <a:r>
              <a:rPr kumimoji="0" lang="uz-Cyrl-U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 Rumodan y</a:t>
            </a:r>
            <a:r>
              <a:rPr kumimoji="0" lang="uz-Cyrl-U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tib k</a:t>
            </a:r>
            <a:r>
              <a:rPr kumimoji="0" lang="uz-Cyrl-U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lmishman, Qaysarimiz Boyazidning elchisidurman,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Sulton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Shabli erur m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ning ismi sharifim. </a:t>
            </a:r>
            <a:endParaRPr kumimoji="0" lang="uz-Cyrl-U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1" r="2132" b="13477"/>
          <a:stretch/>
        </p:blipFill>
        <p:spPr bwMode="auto">
          <a:xfrm>
            <a:off x="203201" y="1339851"/>
            <a:ext cx="3588502" cy="1756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2100" y="98425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Sulton Shabli </a:t>
            </a:r>
            <a:endParaRPr kumimoji="0" lang="uz-Cyrl-U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14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95" b="10631"/>
          <a:stretch/>
        </p:blipFill>
        <p:spPr bwMode="auto">
          <a:xfrm>
            <a:off x="101600" y="599773"/>
            <a:ext cx="1600200" cy="203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900" y="555625"/>
            <a:ext cx="56388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Chopar 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maktubni uzatadi.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uz-Cyrl-U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mur uni o‘qiy boshlaydi.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Urush bilan hal bo‘lajak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 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mojarolar”.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“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Agarda s</a:t>
            </a:r>
            <a:r>
              <a:rPr kumimoji="0" lang="uz-Cyrl-U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 biz tomonga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uz-Cyrl-U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lmasang,T</a:t>
            </a:r>
            <a:r>
              <a:rPr kumimoji="0" lang="uz-Cyrl-U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mur, </a:t>
            </a: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Bilib 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qo‘yki,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xotinlaring 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uch taloq bo‘lgay.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Agar 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uz-Cyrl-U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 y</a:t>
            </a:r>
            <a:r>
              <a:rPr kumimoji="0" lang="uz-Cyrl-U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nga olmay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</a:t>
            </a:r>
            <a:r>
              <a:rPr kumimoji="0" lang="uz-Cyrl-U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kinsam ortga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Unda 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</a:t>
            </a:r>
            <a:r>
              <a:rPr kumimoji="0" lang="uz-Cyrl-U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ning xotinlarim 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bo‘lsin </a:t>
            </a:r>
            <a:r>
              <a:rPr kumimoji="0" lang="az-Latn-AZ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uch </a:t>
            </a:r>
            <a:r>
              <a:rPr kumimoji="0" lang="az-Latn-AZ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taloq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”.</a:t>
            </a:r>
            <a:endParaRPr kumimoji="0" lang="uz-Cyrl-UZ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92100" y="98425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</a:t>
            </a:r>
            <a:r>
              <a:rPr kumimoji="0" lang="az-Latn-AZ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opar</a:t>
            </a:r>
            <a:endParaRPr kumimoji="0" lang="uz-Cyrl-U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599773"/>
            <a:ext cx="1282700" cy="2616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37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500" y="555625"/>
            <a:ext cx="495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Olampanoh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hozir bo‘ldim, n</a:t>
            </a:r>
            <a:r>
              <a:rPr kumimoji="0" lang="uz-Cyrl-U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 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buyurgaysiz?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</a:t>
            </a:r>
            <a:r>
              <a:rPr kumimoji="0" lang="az-Latn-A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Yana 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yumush topshiraman s</a:t>
            </a:r>
            <a:r>
              <a:rPr kumimoji="0" lang="uz-Cyrl-U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nga ishonib,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</a:t>
            </a:r>
            <a:r>
              <a:rPr kumimoji="0" lang="uz-Cyrl-U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ro, har n</a:t>
            </a:r>
            <a:r>
              <a:rPr kumimoji="0" lang="uz-Cyrl-U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 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mushkulni ham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eplab 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</a:t>
            </a:r>
            <a:r>
              <a:rPr kumimoji="0" lang="uz-Cyrl-U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lgansan.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Xufiyalarim 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orasida epchili o‘zing,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Xohlasang 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gar o‘zgaradi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butkul 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qiyofang.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O‘zgaradi 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 hattoki ko‘zingning rangi, 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</a:t>
            </a:r>
            <a:r>
              <a:rPr kumimoji="0" lang="uz-Cyrl-U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 bilmagan til ham yo‘qdir y</a:t>
            </a:r>
            <a:r>
              <a:rPr kumimoji="0" lang="uz-Cyrl-U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tti iqlimda. </a:t>
            </a:r>
            <a:endParaRPr kumimoji="0" lang="uz-Cyrl-U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92100" y="98425"/>
            <a:ext cx="516429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Buqalamun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–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Temurning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xufiyasi</a:t>
            </a:r>
            <a:endParaRPr kumimoji="0" lang="uz-Cyrl-UZ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61" l="9362" r="99149">
                        <a14:foregroundMark x1="54894" y1="16067" x2="60000" y2="13189"/>
                        <a14:foregroundMark x1="66383" y1="18225" x2="70213" y2="26139"/>
                        <a14:backgroundMark x1="35745" y1="1679" x2="77872" y2="9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510608"/>
            <a:ext cx="1600906" cy="265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55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300" y="685701"/>
            <a:ext cx="5486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Olampanoh,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shu sababdan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laqabimni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ham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Juda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topib qo‘ygandingiz,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Buqalamun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Asl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ismim bir zamonlar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Itolmas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bo‘lgan.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			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mur: Endi mag‘rib kishisiga aylangaydirsan. Mutakabbir va hiylakor farangiylarni O‘rgangaysan, og‘izlarin hidlab ko‘rgaysan.</a:t>
            </a:r>
            <a:endParaRPr kumimoji="0" lang="uz-Cyrl-U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Picture 4" descr="C:\Documents and Settings\User\Мои документы\Мои рисунки\222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708025"/>
            <a:ext cx="2941481" cy="162831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2100" y="48538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Itolmas</a:t>
            </a:r>
            <a:endParaRPr kumimoji="0" lang="uz-Cyrl-U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887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490557"/>
            <a:ext cx="449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Taklif eting malikani — Bibixonimni.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Bibixonim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! Agarda u bo‘lmasa edi,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Kurashlarning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 janglarning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dolg‘alarida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Qayroq toshga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aylanardi balki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 yurak. </a:t>
            </a:r>
            <a:endParaRPr kumimoji="0" lang="uz-Cyrl-U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146" name="Picture 2" descr="E:\bibihonim-yozuvlar.jpgxd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r="2318" b="6208"/>
          <a:stretch/>
        </p:blipFill>
        <p:spPr bwMode="auto">
          <a:xfrm>
            <a:off x="3111500" y="1041263"/>
            <a:ext cx="2527300" cy="21010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7" r="2576" b="40118"/>
          <a:stretch/>
        </p:blipFill>
        <p:spPr>
          <a:xfrm>
            <a:off x="3294397" y="478680"/>
            <a:ext cx="1579869" cy="59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7" r="51288" b="40118"/>
          <a:stretch/>
        </p:blipFill>
        <p:spPr>
          <a:xfrm>
            <a:off x="4848866" y="478680"/>
            <a:ext cx="789934" cy="59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3258" y1="13049" x2="36629" y2="7927"/>
                        <a14:foregroundMark x1="51685" y1="86098" x2="51685" y2="94268"/>
                        <a14:foregroundMark x1="65169" y1="80122" x2="64831" y2="84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745770"/>
            <a:ext cx="1515755" cy="1396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E:\87bfa9ca8f679a1a29b48cd6c185009f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3" r="50000" b="21470"/>
          <a:stretch/>
        </p:blipFill>
        <p:spPr bwMode="auto">
          <a:xfrm>
            <a:off x="177800" y="1745770"/>
            <a:ext cx="1485900" cy="1396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92100" y="48538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Bibixonim</a:t>
            </a:r>
            <a:endParaRPr kumimoji="0" lang="uz-Cyrl-U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2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517613"/>
            <a:ext cx="464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Olampanoh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yana yurish, yana safarmi?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Hisoblashmas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qismat bizning istaklar 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bilan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… 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Sizga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zafar tilamoqdan boshqa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choram 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yo‘q, Balki m</a:t>
            </a:r>
            <a:r>
              <a:rPr kumimoji="0" lang="uz-Cyrl-U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 ham yoningizda 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bo‘lay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amirim.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 </a:t>
            </a:r>
            <a:r>
              <a:rPr kumimoji="0" lang="az-Latn-AZ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Yo‘q</a:t>
            </a:r>
            <a:r>
              <a:rPr kumimoji="0" lang="az-Latn-AZ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azizam, Samarqandning saltanatida, O‘zingiz-u nabiramiz Muhammad Sulton. Hukmfarmo bo‘lib turing. Yumushlar talay. Qurilishlar, bog‘-u rog‘lar, bola-baqralar... </a:t>
            </a:r>
            <a:endParaRPr kumimoji="0" lang="uz-Cyrl-UZ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8" b="100000" l="0" r="50667">
                        <a14:foregroundMark x1="4000" y1="98883" x2="18000" y2="98883"/>
                        <a14:foregroundMark x1="667" y1="52514" x2="1833" y2="52235"/>
                        <a14:backgroundMark x1="6500" y1="5587" x2="6833" y2="56145"/>
                        <a14:backgroundMark x1="6667" y1="56145" x2="7333" y2="63966"/>
                        <a14:backgroundMark x1="7333" y1="64246" x2="7500" y2="66480"/>
                        <a14:backgroundMark x1="7500" y1="67039" x2="7500" y2="68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9" r="49000"/>
          <a:stretch/>
        </p:blipFill>
        <p:spPr bwMode="auto">
          <a:xfrm>
            <a:off x="3873500" y="559588"/>
            <a:ext cx="1892300" cy="2600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7" r="2576" b="40118"/>
          <a:stretch/>
        </p:blipFill>
        <p:spPr>
          <a:xfrm>
            <a:off x="139700" y="2665818"/>
            <a:ext cx="1143000" cy="49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7" r="2576" b="40118"/>
          <a:stretch/>
        </p:blipFill>
        <p:spPr>
          <a:xfrm>
            <a:off x="1282700" y="2685584"/>
            <a:ext cx="1143000" cy="49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97" r="2576" b="40118"/>
          <a:stretch/>
        </p:blipFill>
        <p:spPr>
          <a:xfrm>
            <a:off x="2425700" y="2685583"/>
            <a:ext cx="1143000" cy="49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92100" y="98425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Malika</a:t>
            </a:r>
            <a:endParaRPr kumimoji="0" lang="uz-Cyrl-UZ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99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19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1" y="1549101"/>
            <a:ext cx="893618" cy="9877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69332"/>
          </a:xfrm>
        </p:spPr>
        <p:txBody>
          <a:bodyPr/>
          <a:lstStyle/>
          <a:p>
            <a:pPr algn="ctr"/>
            <a:r>
              <a:rPr lang="en-US" sz="2400" dirty="0" err="1" smtClean="0"/>
              <a:t>Mustaqil</a:t>
            </a:r>
            <a:r>
              <a:rPr lang="en-US" sz="2400" dirty="0" smtClean="0"/>
              <a:t> </a:t>
            </a:r>
            <a:r>
              <a:rPr lang="en-US" sz="2400" dirty="0" err="1" smtClean="0"/>
              <a:t>bajarish</a:t>
            </a:r>
            <a:r>
              <a:rPr lang="en-US" sz="2400" dirty="0" smtClean="0"/>
              <a:t> </a:t>
            </a:r>
            <a:r>
              <a:rPr lang="en-US" sz="2400" dirty="0" err="1" smtClean="0"/>
              <a:t>uchun</a:t>
            </a:r>
            <a:r>
              <a:rPr lang="en-US" sz="2400" dirty="0" smtClean="0"/>
              <a:t> </a:t>
            </a:r>
            <a:r>
              <a:rPr lang="en-US" sz="2400" dirty="0" err="1" smtClean="0"/>
              <a:t>topshiriq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67475" y="1250617"/>
            <a:ext cx="338008" cy="383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2603"/>
            <a:r>
              <a:rPr lang="ru-RU" sz="1892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endParaRPr lang="ru-RU" sz="1892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Содержимое 18" descr="maxresdefault.jpg"/>
          <p:cNvPicPr>
            <a:picLocks noChangeAspect="1"/>
          </p:cNvPicPr>
          <p:nvPr/>
        </p:nvPicPr>
        <p:blipFill rotWithShape="1">
          <a:blip r:embed="rId3"/>
          <a:srcRect l="6206" t="-1" r="10016" b="16560"/>
          <a:stretch/>
        </p:blipFill>
        <p:spPr>
          <a:xfrm>
            <a:off x="3244427" y="629833"/>
            <a:ext cx="2057400" cy="1196764"/>
          </a:xfrm>
          <a:prstGeom prst="rect">
            <a:avLst/>
          </a:prstGeom>
        </p:spPr>
      </p:pic>
      <p:pic>
        <p:nvPicPr>
          <p:cNvPr id="6" name="Picture 4" descr="C:\Documents and Settings\User\Мои документы\Мои рисунки\2222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3900" y="2037226"/>
            <a:ext cx="1892827" cy="1047812"/>
          </a:xfrm>
          <a:prstGeom prst="rect">
            <a:avLst/>
          </a:prstGeom>
          <a:noFill/>
        </p:spPr>
      </p:pic>
      <p:pic>
        <p:nvPicPr>
          <p:cNvPr id="7" name="Picture 5" descr="C:\Documents and Settings\User\Мои документы\Мои рисунки\33333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6257" y="631825"/>
            <a:ext cx="1622436" cy="1047823"/>
          </a:xfrm>
          <a:prstGeom prst="rect">
            <a:avLst/>
          </a:prstGeom>
          <a:noFill/>
        </p:spPr>
      </p:pic>
      <p:pic>
        <p:nvPicPr>
          <p:cNvPr id="8" name="Picture 6" descr="C:\Documents and Settings\User\Мои документы\images (3).jpg098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6257" y="2003425"/>
            <a:ext cx="1588636" cy="1081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57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0" t="10852" r="16259" b="24287"/>
          <a:stretch/>
        </p:blipFill>
        <p:spPr bwMode="auto">
          <a:xfrm>
            <a:off x="3873500" y="1686629"/>
            <a:ext cx="1757680" cy="130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1113" y="263711"/>
            <a:ext cx="3553385" cy="56874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3600" spc="10" dirty="0" err="1">
                <a:latin typeface="Arial Black" pitchFamily="34" charset="0"/>
                <a:cs typeface="Times New Roman" pitchFamily="18" charset="0"/>
              </a:rPr>
              <a:t>Adabiyot</a:t>
            </a:r>
            <a:endParaRPr sz="36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9300" y="1490511"/>
            <a:ext cx="4179286" cy="142731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sz="2800" b="1" dirty="0" err="1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Mavzu</a:t>
            </a:r>
            <a:r>
              <a:rPr sz="2800" b="1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:</a:t>
            </a:r>
            <a:endParaRPr lang="en-US" sz="2800" b="1" dirty="0" smtClean="0">
              <a:solidFill>
                <a:srgbClr val="2365C7"/>
              </a:solidFill>
              <a:latin typeface="Arial Black" pitchFamily="34" charset="0"/>
              <a:cs typeface="Arial" pitchFamily="34" charset="0"/>
            </a:endParaRPr>
          </a:p>
          <a:p>
            <a:pPr marL="18415">
              <a:spcBef>
                <a:spcPts val="110"/>
              </a:spcBef>
            </a:pPr>
            <a:r>
              <a:rPr lang="en-US" sz="2400" b="1" dirty="0" smtClean="0">
                <a:solidFill>
                  <a:srgbClr val="2365C7"/>
                </a:solidFill>
                <a:latin typeface="Arial Black" pitchFamily="34" charset="0"/>
                <a:cs typeface="Arial" pitchFamily="34" charset="0"/>
              </a:rPr>
              <a:t> “</a:t>
            </a:r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Sohibqiron</a:t>
            </a:r>
            <a:r>
              <a:rPr lang="en-US" sz="2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” </a:t>
            </a:r>
            <a:endParaRPr lang="en-US" sz="28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18415">
              <a:spcBef>
                <a:spcPts val="110"/>
              </a:spcBef>
            </a:pPr>
            <a:r>
              <a:rPr lang="en-US" sz="28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err="1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dramasi</a:t>
            </a:r>
            <a:endParaRPr lang="en-US" sz="2400" b="1" dirty="0">
              <a:solidFill>
                <a:srgbClr val="2365C7"/>
              </a:solidFill>
              <a:latin typeface="Arial" pitchFamily="34" charset="0"/>
              <a:cs typeface="Arial" pitchFamily="34" charset="0"/>
            </a:endParaRPr>
          </a:p>
          <a:p>
            <a:pPr marL="18415">
              <a:lnSpc>
                <a:spcPts val="1950"/>
              </a:lnSpc>
              <a:spcBef>
                <a:spcPts val="110"/>
              </a:spcBef>
            </a:pPr>
            <a:r>
              <a:rPr lang="en-US" sz="2400" b="1" dirty="0" smtClean="0">
                <a:solidFill>
                  <a:srgbClr val="2365C7"/>
                </a:solidFill>
                <a:latin typeface="Arial" pitchFamily="34" charset="0"/>
                <a:cs typeface="Arial" pitchFamily="34" charset="0"/>
              </a:rPr>
              <a:t>      </a:t>
            </a:r>
          </a:p>
        </p:txBody>
      </p:sp>
      <p:sp>
        <p:nvSpPr>
          <p:cNvPr id="6" name="object 6"/>
          <p:cNvSpPr/>
          <p:nvPr/>
        </p:nvSpPr>
        <p:spPr>
          <a:xfrm>
            <a:off x="347694" y="1241425"/>
            <a:ext cx="385012" cy="1600200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353364" y="250826"/>
            <a:ext cx="967760" cy="533400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483100" y="327025"/>
            <a:ext cx="685799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lang="en-US" b="1" spc="-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9-</a:t>
            </a:r>
            <a:r>
              <a:rPr b="1" spc="-5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sinf</a:t>
            </a:r>
            <a:endParaRPr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5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48538"/>
            <a:ext cx="5164295" cy="430887"/>
          </a:xfrm>
        </p:spPr>
        <p:txBody>
          <a:bodyPr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Anqara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01900" y="624602"/>
            <a:ext cx="3200400" cy="2585323"/>
          </a:xfrm>
        </p:spPr>
        <p:txBody>
          <a:bodyPr/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Amir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Temur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Sulton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Boyazid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qo‘shinlari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o‘rtasidagi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1402-yil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20-iyulda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Anqara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yaqinida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sodir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tarixda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Anqara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jangi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”deb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Boyazid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Yildirim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tushirilib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O‘rdugohga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kelinganda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Amir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Temur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g‘animiga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shohona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hurmat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ehtirom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ko‘rsatadi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Boyazid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ustidan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qozonilgan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g‘alaba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Amir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Temurni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Fransiya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qiroli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Karl VI (1380-1422),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Angliya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qiroli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Genrix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IV (1399-1413)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hamda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Kastiliya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Leon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qiroli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Genrix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</a:p>
          <a:p>
            <a:pPr algn="just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(1390-1407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tabriklab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unga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muboraknomalarini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yuboradilar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640477"/>
            <a:ext cx="2241549" cy="1972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1802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19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1" y="1549101"/>
            <a:ext cx="893618" cy="9877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69332"/>
          </a:xfrm>
        </p:spPr>
        <p:txBody>
          <a:bodyPr/>
          <a:lstStyle/>
          <a:p>
            <a:pPr algn="ctr"/>
            <a:r>
              <a:rPr lang="en-US" sz="2400" dirty="0" err="1" smtClean="0"/>
              <a:t>Topshiriqni</a:t>
            </a:r>
            <a:r>
              <a:rPr lang="en-US" sz="2400" dirty="0" smtClean="0"/>
              <a:t> </a:t>
            </a:r>
            <a:r>
              <a:rPr lang="en-US" sz="2400" dirty="0" err="1" smtClean="0"/>
              <a:t>tekshirish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67475" y="1250617"/>
            <a:ext cx="338008" cy="383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32603"/>
            <a:r>
              <a:rPr lang="ru-RU" sz="1892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endParaRPr lang="ru-RU" sz="1892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Содержимое 18" descr="maxresdefault.jpg"/>
          <p:cNvPicPr>
            <a:picLocks noChangeAspect="1"/>
          </p:cNvPicPr>
          <p:nvPr/>
        </p:nvPicPr>
        <p:blipFill rotWithShape="1">
          <a:blip r:embed="rId3"/>
          <a:srcRect l="6206" t="-1" r="10016" b="16560"/>
          <a:stretch/>
        </p:blipFill>
        <p:spPr>
          <a:xfrm>
            <a:off x="3244427" y="629833"/>
            <a:ext cx="2057400" cy="1196764"/>
          </a:xfrm>
          <a:prstGeom prst="rect">
            <a:avLst/>
          </a:prstGeom>
        </p:spPr>
      </p:pic>
      <p:pic>
        <p:nvPicPr>
          <p:cNvPr id="6" name="Picture 4" descr="C:\Documents and Settings\User\Мои документы\Мои рисунки\2222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63900" y="2037226"/>
            <a:ext cx="1892827" cy="1047812"/>
          </a:xfrm>
          <a:prstGeom prst="rect">
            <a:avLst/>
          </a:prstGeom>
          <a:noFill/>
        </p:spPr>
      </p:pic>
      <p:pic>
        <p:nvPicPr>
          <p:cNvPr id="7" name="Picture 5" descr="C:\Documents and Settings\User\Мои документы\Мои рисунки\33333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56257" y="631825"/>
            <a:ext cx="1622436" cy="1047823"/>
          </a:xfrm>
          <a:prstGeom prst="rect">
            <a:avLst/>
          </a:prstGeom>
          <a:noFill/>
        </p:spPr>
      </p:pic>
      <p:pic>
        <p:nvPicPr>
          <p:cNvPr id="8" name="Picture 6" descr="C:\Documents and Settings\User\Мои документы\images (3).jpg0980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6257" y="2003425"/>
            <a:ext cx="1588636" cy="1081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13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6300" y="591880"/>
            <a:ext cx="2514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Angora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yaqinidagi 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palikda 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mur chodiri. Tashqaridan g‘ovur-g‘uvur, otlar kishnashi, fillar na’rasi eshitilib turadi. Chodir ichida taxtda Amir 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mur.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Uning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atrofida shahzodalar, amirlar, lashkarboshilar.</a:t>
            </a:r>
            <a:endParaRPr lang="uz-Cyrl-U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6500" y="22225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Janggohdagi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az-Latn-AZ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hodir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5" y="708025"/>
            <a:ext cx="3108631" cy="2133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860425"/>
            <a:ext cx="3733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K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cha tunda munajjimlar — axtarshunoslar Yulduzlarning holatiga obdan boqishib,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Xosiyatli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topishibdi bugungi kunni. 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az-Latn-AZ" sz="1600" dirty="0" smtClean="0">
                <a:latin typeface="Arial" pitchFamily="34" charset="0"/>
                <a:cs typeface="Arial" pitchFamily="34" charset="0"/>
              </a:rPr>
              <a:t>Qutlug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‘ ta’bir. Ammo bugun 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Boyazid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bilan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az-Latn-AZ" sz="1600" dirty="0" smtClean="0">
                <a:latin typeface="Arial" pitchFamily="34" charset="0"/>
                <a:cs typeface="Arial" pitchFamily="34" charset="0"/>
              </a:rPr>
              <a:t>Amir 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T</a:t>
            </a:r>
            <a:r>
              <a:rPr lang="uz-Cyrl-UZ" sz="16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dirty="0">
                <a:latin typeface="Arial" pitchFamily="34" charset="0"/>
                <a:cs typeface="Arial" pitchFamily="34" charset="0"/>
              </a:rPr>
              <a:t>mur jangga kirar. </a:t>
            </a:r>
            <a:r>
              <a:rPr lang="az-Latn-AZ" sz="1600" dirty="0" smtClean="0">
                <a:latin typeface="Arial" pitchFamily="34" charset="0"/>
                <a:cs typeface="Arial" pitchFamily="34" charset="0"/>
              </a:rPr>
              <a:t>Munajjimlarmas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!</a:t>
            </a:r>
            <a:endParaRPr lang="uz-Cyrl-UZ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49" y="513198"/>
            <a:ext cx="2209801" cy="120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50" y="1616174"/>
            <a:ext cx="1676400" cy="1628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739900" y="43693"/>
            <a:ext cx="21804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az-Latn-AZ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unajjimlar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539095"/>
            <a:ext cx="33172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Shunqorlarim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, ulug‘ jangga kirayotirsiz.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O‘ng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qanotni topshirgayman s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nga, Mironshoh,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So‘l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qanotni boshqarasan Shohruh Mirzo, S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n!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...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Obong‘orni faqat o‘zim nazorat qilgum.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Hozirgacha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ma’lum bo‘lgan xabarga ko‘ra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Jangga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chiqmish yov tarafdan to‘rt yuz ming lashkar. </a:t>
            </a:r>
            <a:endParaRPr lang="uz-Cyrl-U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06500" y="0"/>
            <a:ext cx="381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Shunqorlarim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" r="10519"/>
          <a:stretch/>
        </p:blipFill>
        <p:spPr>
          <a:xfrm>
            <a:off x="3079750" y="641350"/>
            <a:ext cx="2590800" cy="18984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28850" y="560090"/>
            <a:ext cx="36449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...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Ammo Rumo y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rida m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n o‘zga emasman,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n musulmon amiriman! Nasabim turkiy!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Adolat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va dini Islom posbonidirman.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Farmonimga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quloq tuting: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Bizkim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, mulki Turon, amiri Turkistonmiz.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Bizkim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, millatlarning eng qadimi va eng </a:t>
            </a:r>
            <a:r>
              <a:rPr lang="az-Latn-AZ" sz="1500" dirty="0" smtClean="0">
                <a:latin typeface="Arial" pitchFamily="34" charset="0"/>
                <a:cs typeface="Arial" pitchFamily="34" charset="0"/>
              </a:rPr>
              <a:t>ulug‘i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Turkning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bosh 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bo‘g‘inimiz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az-Latn-AZ" sz="1500" dirty="0" smtClean="0">
                <a:latin typeface="Arial" pitchFamily="34" charset="0"/>
                <a:cs typeface="Arial" pitchFamily="34" charset="0"/>
              </a:rPr>
              <a:t> </a:t>
            </a:r>
            <a:endParaRPr lang="uz-Cyrl-UZ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16100" y="98425"/>
            <a:ext cx="29478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az-Latn-AZ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miri </a:t>
            </a:r>
            <a:r>
              <a:rPr lang="az-Latn-AZ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Turkistonmiz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708025"/>
            <a:ext cx="2128027" cy="1787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555625"/>
            <a:ext cx="3581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Endi esa chorlang buyon Aloviddinni.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b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timsol bir ist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е’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dod, shatranj ustasi. Samarqanddan atay uni olib k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lganman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…</a:t>
            </a:r>
            <a:endParaRPr lang="uz-Cyrl-U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6700" y="1856680"/>
            <a:ext cx="32131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Eshitgansan</a:t>
            </a:r>
            <a:r>
              <a:rPr lang="az-Latn-AZ" sz="1400" dirty="0">
                <a:latin typeface="Arial" panose="020B0604020202020204" pitchFamily="34" charset="0"/>
                <a:cs typeface="Arial" panose="020B0604020202020204" pitchFamily="34" charset="0"/>
              </a:rPr>
              <a:t>, Aloviddin. Yoshlik chog‘imdan M</a:t>
            </a:r>
            <a:r>
              <a:rPr lang="uz-Cyrl-UZ" sz="1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400" dirty="0">
                <a:latin typeface="Arial" panose="020B0604020202020204" pitchFamily="34" charset="0"/>
                <a:cs typeface="Arial" panose="020B0604020202020204" pitchFamily="34" charset="0"/>
              </a:rPr>
              <a:t>n shatranjga ishqibozman. U nozik o‘yin. Uni t</a:t>
            </a:r>
            <a:r>
              <a:rPr lang="uz-Cyrl-UZ" sz="1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400" dirty="0">
                <a:latin typeface="Arial" panose="020B0604020202020204" pitchFamily="34" charset="0"/>
                <a:cs typeface="Arial" panose="020B0604020202020204" pitchFamily="34" charset="0"/>
              </a:rPr>
              <a:t>ngsiz san’at d</a:t>
            </a:r>
            <a:r>
              <a:rPr lang="uz-Cyrl-UZ" sz="1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400" dirty="0">
                <a:latin typeface="Arial" panose="020B0604020202020204" pitchFamily="34" charset="0"/>
                <a:cs typeface="Arial" panose="020B0604020202020204" pitchFamily="34" charset="0"/>
              </a:rPr>
              <a:t>ya ta’rif etarlar.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az-Latn-A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Biroq </a:t>
            </a:r>
            <a:r>
              <a:rPr lang="az-Latn-AZ" sz="1400" dirty="0">
                <a:latin typeface="Arial" panose="020B0604020202020204" pitchFamily="34" charset="0"/>
                <a:cs typeface="Arial" panose="020B0604020202020204" pitchFamily="34" charset="0"/>
              </a:rPr>
              <a:t>shatranj o‘xshar ko‘proq jang </a:t>
            </a:r>
            <a:r>
              <a:rPr lang="az-Latn-A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san’atiga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39900" y="90785"/>
            <a:ext cx="30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az-Latn-AZ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hatranj </a:t>
            </a:r>
            <a:r>
              <a:rPr lang="az-Latn-AZ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ustasi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300" y="592048"/>
            <a:ext cx="2225040" cy="139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25" y="1393825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479425"/>
            <a:ext cx="324949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Hozir n</a:t>
            </a:r>
            <a:r>
              <a:rPr lang="uz-Cyrl-UZ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chuk jang qilmoqda piyodalarim, ...Juda og‘ir jang k</a:t>
            </a:r>
            <a:r>
              <a:rPr lang="uz-Cyrl-UZ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tmoqda chodir ortida. Inshoolloh, y</a:t>
            </a:r>
            <a:r>
              <a:rPr lang="uz-Cyrl-UZ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ngajakman! S</a:t>
            </a:r>
            <a:r>
              <a:rPr lang="uz-Cyrl-UZ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az-Latn-A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Aloviddin, Faqat shatranj sohasida jahongirdirsan. </a:t>
            </a:r>
            <a:r>
              <a:rPr lang="az-Latn-A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Bizning 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esa ch</a:t>
            </a:r>
            <a:r>
              <a:rPr lang="uz-Cyrl-UZ" sz="16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kimizga boshqa yuk </a:t>
            </a:r>
            <a:r>
              <a:rPr lang="az-Latn-A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tush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Bizning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ulkan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zamin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shatranj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taxtasi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uz-Cyrl-U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44700" y="110093"/>
            <a:ext cx="12682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az-Latn-AZ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ahongir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r="5023" b="7407"/>
          <a:stretch/>
        </p:blipFill>
        <p:spPr>
          <a:xfrm>
            <a:off x="3111500" y="631825"/>
            <a:ext cx="25146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25700" y="708025"/>
            <a:ext cx="32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dirty="0">
                <a:latin typeface="Arial" panose="020B0604020202020204" pitchFamily="34" charset="0"/>
                <a:cs typeface="Arial" panose="020B0604020202020204" pitchFamily="34" charset="0"/>
              </a:rPr>
              <a:t>n bilaman, Aloviddin, o‘z qudratimni, Raqibimni dovdiratar bu usulim ham. ...Odamlarim allaqachon Rum sultoniga M</a:t>
            </a:r>
            <a:r>
              <a:rPr lang="uz-Cyrl-UZ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dirty="0">
                <a:latin typeface="Arial" panose="020B0604020202020204" pitchFamily="34" charset="0"/>
                <a:cs typeface="Arial" panose="020B0604020202020204" pitchFamily="34" charset="0"/>
              </a:rPr>
              <a:t>ning shatranj o‘ynay turib jang qilishimni Yetkazdilar! Boyazidni tahlika bosdi!</a:t>
            </a:r>
            <a:endParaRPr lang="uz-Cyrl-U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9447" y="98425"/>
            <a:ext cx="2266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az-Latn-AZ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 qilish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593774"/>
            <a:ext cx="2209800" cy="253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700" y="708025"/>
            <a:ext cx="3429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To‘lg‘amo d</a:t>
            </a:r>
            <a:r>
              <a:rPr lang="uz-Cyrl-UZ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b atalguvchi bir yo‘limiz bor, Yetkazingiz o‘ng qanot-u ham so‘l qanotga. Mironshoh-u Shohrux Mirzo ikki tarafdan Yog‘iylarni o‘rab olsin! Obong‘orda m</a:t>
            </a:r>
            <a:r>
              <a:rPr lang="uz-Cyrl-UZ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n! Aloviddin, shohga qarshi hujum boshladim. </a:t>
            </a:r>
            <a:endParaRPr lang="uz-Cyrl-U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61820" y="8678"/>
            <a:ext cx="20825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To‘lg‘amo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0" y="708025"/>
            <a:ext cx="2196932" cy="1656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54" y="771139"/>
            <a:ext cx="33306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az-Latn-A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Aloviddin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, qay yo‘sinda yo‘limni to‘sma, Mana endi ishga tushar sarkardam farzin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z-Latn-A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Va 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ortidan ikkinchi rux chiqar maydonga.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z-Latn-A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Endi 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qayga qochib borgay sho‘rlik qorashoh? Endi kimdan madad kutsin yo kimga arzin Bayon etsin?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az-Latn-AZ" sz="1600" dirty="0">
                <a:latin typeface="Arial" panose="020B0604020202020204" pitchFamily="34" charset="0"/>
                <a:cs typeface="Arial" panose="020B0604020202020204" pitchFamily="34" charset="0"/>
              </a:rPr>
              <a:t>Chiroyli mot! Mot! </a:t>
            </a:r>
            <a:endParaRPr lang="uz-Cyrl-U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63700" y="22225"/>
            <a:ext cx="24994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az-Latn-AZ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hiroyli </a:t>
            </a:r>
            <a:r>
              <a:rPr lang="az-Latn-A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mot!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19" y="771139"/>
            <a:ext cx="2344057" cy="144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500" y="623401"/>
            <a:ext cx="5181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Sartaroshning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kasbi-kori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hammaga ma’lum: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Soch-soqolni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qirtishlayman.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Tamom-vassalom!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Biroq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Tangri xo‘p </a:t>
            </a:r>
            <a:r>
              <a:rPr lang="az-Latn-AZ" sz="1700" dirty="0" smtClean="0">
                <a:latin typeface="Arial" pitchFamily="34" charset="0"/>
                <a:cs typeface="Arial" pitchFamily="34" charset="0"/>
              </a:rPr>
              <a:t>inoyat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aylamish 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nga,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T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murdayin buyuk </a:t>
            </a:r>
            <a:endParaRPr lang="en-US" sz="17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700" dirty="0" smtClean="0">
                <a:latin typeface="Arial" pitchFamily="34" charset="0"/>
                <a:cs typeface="Arial" pitchFamily="34" charset="0"/>
              </a:rPr>
              <a:t>Amir m</a:t>
            </a:r>
            <a:r>
              <a:rPr lang="uz-Cyrl-UZ" sz="17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700" dirty="0">
                <a:latin typeface="Arial" pitchFamily="34" charset="0"/>
                <a:cs typeface="Arial" pitchFamily="34" charset="0"/>
              </a:rPr>
              <a:t>ning mijozim</a:t>
            </a:r>
            <a:r>
              <a:rPr lang="az-Latn-AZ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uz-Cyrl-UZ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7" t="21721" r="19462" b="8574"/>
          <a:stretch/>
        </p:blipFill>
        <p:spPr bwMode="auto">
          <a:xfrm>
            <a:off x="2678844" y="1435700"/>
            <a:ext cx="1326532" cy="1511942"/>
          </a:xfrm>
          <a:prstGeom prst="ellipse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9" name="Picture 5" descr="C:\Users\Админ\Desktop\IMG_679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2916" r="3441" b="2935"/>
          <a:stretch/>
        </p:blipFill>
        <p:spPr bwMode="auto">
          <a:xfrm>
            <a:off x="4187730" y="936625"/>
            <a:ext cx="1197641" cy="14313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4101">
            <a:off x="4157114" y="2466767"/>
            <a:ext cx="1483234" cy="606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663700" y="57571"/>
            <a:ext cx="198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Sartarosh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2582">
            <a:off x="2965585" y="621175"/>
            <a:ext cx="1537391" cy="62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0450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500" y="784225"/>
            <a:ext cx="4191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b="1" dirty="0" smtClean="0">
                <a:latin typeface="Arial" panose="020B0604020202020204" pitchFamily="34" charset="0"/>
                <a:cs typeface="Arial" panose="020B0604020202020204" pitchFamily="34" charset="0"/>
              </a:rPr>
              <a:t>Evoh</a:t>
            </a:r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, bu n</a:t>
            </a:r>
            <a:r>
              <a:rPr lang="uz-Cyrl-UZ" b="1" dirty="0">
                <a:latin typeface="Arial" panose="020B0604020202020204" pitchFamily="34" charset="0"/>
                <a:cs typeface="Arial" panose="020B0604020202020204" pitchFamily="34" charset="0"/>
              </a:rPr>
              <a:t>е </a:t>
            </a:r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hol?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z-Latn-AZ" b="1" dirty="0" smtClean="0">
                <a:latin typeface="Arial" panose="020B0604020202020204" pitchFamily="34" charset="0"/>
                <a:cs typeface="Arial" panose="020B0604020202020204" pitchFamily="34" charset="0"/>
              </a:rPr>
              <a:t>Oyoq-qo‘lin </a:t>
            </a:r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uz-Cyrl-UZ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ching darhol,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z-Latn-AZ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, axir, shoh-ku!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z-Latn-AZ" b="1" dirty="0" smtClean="0">
                <a:latin typeface="Arial" panose="020B0604020202020204" pitchFamily="34" charset="0"/>
                <a:cs typeface="Arial" panose="020B0604020202020204" pitchFamily="34" charset="0"/>
              </a:rPr>
              <a:t>Chumolilar </a:t>
            </a:r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xor qilishsa arslon rutbasin, Buzilgaydir o‘rmonning ham qonuniyati. </a:t>
            </a:r>
            <a:r>
              <a:rPr lang="az-Latn-AZ" b="1" dirty="0" smtClean="0">
                <a:latin typeface="Arial" panose="020B0604020202020204" pitchFamily="34" charset="0"/>
                <a:cs typeface="Arial" panose="020B0604020202020204" pitchFamily="34" charset="0"/>
              </a:rPr>
              <a:t>(Boyazidga) M</a:t>
            </a:r>
            <a:r>
              <a:rPr lang="uz-Cyrl-UZ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b="1" dirty="0">
                <a:latin typeface="Arial" panose="020B0604020202020204" pitchFamily="34" charset="0"/>
                <a:cs typeface="Arial" panose="020B0604020202020204" pitchFamily="34" charset="0"/>
              </a:rPr>
              <a:t>n taassuf bildiraman, tushungin, sulton. </a:t>
            </a:r>
            <a:endParaRPr lang="uz-Cyrl-U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2700" y="32405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z-Latn-A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az-Latn-AZ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izzatlang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8" b="3033"/>
          <a:stretch/>
        </p:blipFill>
        <p:spPr>
          <a:xfrm>
            <a:off x="3797300" y="704353"/>
            <a:ext cx="1752599" cy="241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67" r="99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428" y="555625"/>
            <a:ext cx="2888372" cy="246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7800" y="936625"/>
            <a:ext cx="3048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6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6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600" b="1" dirty="0">
                <a:latin typeface="Arial" panose="020B0604020202020204" pitchFamily="34" charset="0"/>
                <a:cs typeface="Arial" panose="020B0604020202020204" pitchFamily="34" charset="0"/>
              </a:rPr>
              <a:t>n bir langu, s</a:t>
            </a:r>
            <a:r>
              <a:rPr lang="uz-Cyrl-UZ" sz="16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600" b="1" dirty="0">
                <a:latin typeface="Arial" panose="020B0604020202020204" pitchFamily="34" charset="0"/>
                <a:cs typeface="Arial" panose="020B0604020202020204" pitchFamily="34" charset="0"/>
              </a:rPr>
              <a:t>n esa ko‘r, notavon so‘qir,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z-Latn-A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az-Latn-AZ" sz="1600" b="1" dirty="0">
                <a:latin typeface="Arial" panose="020B0604020202020204" pitchFamily="34" charset="0"/>
                <a:cs typeface="Arial" panose="020B0604020202020204" pitchFamily="34" charset="0"/>
              </a:rPr>
              <a:t>dunyoda butun odam topilmaganday, Ikkimizga y</a:t>
            </a:r>
            <a:r>
              <a:rPr lang="uz-Cyrl-UZ" sz="16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600" b="1" dirty="0">
                <a:latin typeface="Arial" panose="020B0604020202020204" pitchFamily="34" charset="0"/>
                <a:cs typeface="Arial" panose="020B0604020202020204" pitchFamily="34" charset="0"/>
              </a:rPr>
              <a:t>r yuzining jilovin b</a:t>
            </a:r>
            <a:r>
              <a:rPr lang="uz-Cyrl-UZ" sz="1600" b="1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az-Latn-AZ" sz="1600" b="1" dirty="0">
                <a:latin typeface="Arial" panose="020B0604020202020204" pitchFamily="34" charset="0"/>
                <a:cs typeface="Arial" panose="020B0604020202020204" pitchFamily="34" charset="0"/>
              </a:rPr>
              <a:t>rmish. </a:t>
            </a:r>
            <a:endParaRPr lang="en-US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az-Latn-AZ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Tavba </a:t>
            </a:r>
            <a:r>
              <a:rPr lang="az-Latn-AZ" sz="1600" b="1" dirty="0">
                <a:latin typeface="Arial" panose="020B0604020202020204" pitchFamily="34" charset="0"/>
                <a:cs typeface="Arial" panose="020B0604020202020204" pitchFamily="34" charset="0"/>
              </a:rPr>
              <a:t>qildim, tavba qildim, ming bora tavba! </a:t>
            </a:r>
            <a:endParaRPr lang="uz-Cyrl-U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2300" y="22225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az-Latn-AZ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otavon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99" y="651227"/>
            <a:ext cx="1239007" cy="14207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5" descr="C:\Documents and Settings\User\Мои документы\Мои рисунки\3333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6203" y="1698625"/>
            <a:ext cx="1250597" cy="136574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6" descr="C:\Documents and Settings\User\Мои документы\images (3).jpg0980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38" l="0" r="84153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30826" y="643528"/>
            <a:ext cx="802472" cy="1055097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225"/>
            <a:ext cx="1107211" cy="11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0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:\Users\Админ\Desktop\IMG_55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" r="1"/>
          <a:stretch/>
        </p:blipFill>
        <p:spPr bwMode="auto">
          <a:xfrm>
            <a:off x="0" y="486280"/>
            <a:ext cx="4533900" cy="27807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Админ\Desktop\IMG_55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" r="1"/>
          <a:stretch/>
        </p:blipFill>
        <p:spPr bwMode="auto">
          <a:xfrm>
            <a:off x="1231900" y="486280"/>
            <a:ext cx="4533900" cy="27363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00" y="102424"/>
            <a:ext cx="5638800" cy="369332"/>
          </a:xfrm>
        </p:spPr>
        <p:txBody>
          <a:bodyPr/>
          <a:lstStyle/>
          <a:p>
            <a:pPr algn="ctr"/>
            <a:r>
              <a:rPr lang="en-US" sz="2400" dirty="0" err="1"/>
              <a:t>M</a:t>
            </a:r>
            <a:r>
              <a:rPr lang="en-US" sz="2400" dirty="0" err="1" smtClean="0"/>
              <a:t>ustaqil</a:t>
            </a:r>
            <a:r>
              <a:rPr lang="en-US" sz="2400" dirty="0" smtClean="0"/>
              <a:t> </a:t>
            </a:r>
            <a:r>
              <a:rPr lang="en-US" sz="2400" dirty="0" err="1" smtClean="0"/>
              <a:t>bajarish</a:t>
            </a:r>
            <a:r>
              <a:rPr lang="en-US" sz="2400" dirty="0" smtClean="0"/>
              <a:t> </a:t>
            </a:r>
            <a:r>
              <a:rPr lang="en-US" sz="2400" dirty="0" err="1" smtClean="0"/>
              <a:t>uchun</a:t>
            </a:r>
            <a:r>
              <a:rPr lang="en-US" sz="2400" dirty="0" smtClean="0"/>
              <a:t> </a:t>
            </a:r>
            <a:r>
              <a:rPr lang="en-US" sz="2400" dirty="0" err="1" smtClean="0"/>
              <a:t>topshiriq</a:t>
            </a:r>
            <a:endParaRPr lang="uz-Cyrl-UZ" sz="2400" dirty="0"/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673100" y="2003425"/>
            <a:ext cx="2895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 flipH="1">
            <a:off x="2349500" y="2003425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1679433" y="2003425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901700" y="2003425"/>
            <a:ext cx="6858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2365233" y="1241425"/>
            <a:ext cx="822467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1679433" y="1317625"/>
            <a:ext cx="857250" cy="6841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749300" y="1364871"/>
            <a:ext cx="838200" cy="6368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63666" y="1546225"/>
            <a:ext cx="2432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Sohibqiron</a:t>
            </a:r>
            <a:endParaRPr kumimoji="0" lang="uz-Cyrl-UZ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75826" y="860425"/>
            <a:ext cx="1321674" cy="381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Fishboun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71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051" y1="36524" x2="28136" y2="51385"/>
                        <a14:foregroundMark x1="23051" y1="53652" x2="18644" y2="55164"/>
                        <a14:foregroundMark x1="9492" y1="71033" x2="1695" y2="82872"/>
                        <a14:foregroundMark x1="62373" y1="29471" x2="97288" y2="87909"/>
                        <a14:foregroundMark x1="54237" y1="33501" x2="47119" y2="45844"/>
                        <a14:foregroundMark x1="48475" y1="43325" x2="43051" y2="56423"/>
                        <a14:foregroundMark x1="12881" y1="61461" x2="6441" y2="65239"/>
                        <a14:foregroundMark x1="50169" y1="32494" x2="43729" y2="35516"/>
                        <a14:foregroundMark x1="43390" y1="35516" x2="40339" y2="36272"/>
                        <a14:backgroundMark x1="34915" y1="3275" x2="1356" y2="62217"/>
                        <a14:backgroundMark x1="2373" y1="65239" x2="678" y2="78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930" y="555624"/>
            <a:ext cx="2274271" cy="259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9699" y="562187"/>
            <a:ext cx="3429848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Sartaroshga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bosh egar,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ha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, jahongirlar ham,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Boshqalarga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egilishdan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asrasin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Xudo</a:t>
            </a:r>
            <a:r>
              <a:rPr lang="az-Latn-AZ" sz="1500" dirty="0" smtClean="0">
                <a:latin typeface="Arial" pitchFamily="34" charset="0"/>
                <a:cs typeface="Arial" pitchFamily="34" charset="0"/>
              </a:rPr>
              <a:t>!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Biroq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s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nga </a:t>
            </a:r>
            <a:r>
              <a:rPr lang="az-Latn-AZ" sz="1500" dirty="0" smtClean="0">
                <a:latin typeface="Arial" pitchFamily="34" charset="0"/>
                <a:cs typeface="Arial" pitchFamily="34" charset="0"/>
              </a:rPr>
              <a:t>oddiygina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bir gapni aytay: Sohibining </a:t>
            </a:r>
            <a:r>
              <a:rPr lang="az-Latn-AZ" sz="1500" dirty="0" smtClean="0">
                <a:latin typeface="Arial" pitchFamily="34" charset="0"/>
                <a:cs typeface="Arial" pitchFamily="34" charset="0"/>
              </a:rPr>
              <a:t>xohishiga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bo‘ysunadi tig‘.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Zarur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bo‘lsa k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sgaydir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yomon yarani, 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Jaholatda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uzar l</a:t>
            </a:r>
            <a:r>
              <a:rPr lang="uz-Cyrl-UZ" sz="15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500" dirty="0" smtClean="0">
                <a:latin typeface="Arial" pitchFamily="34" charset="0"/>
                <a:cs typeface="Arial" pitchFamily="34" charset="0"/>
              </a:rPr>
              <a:t>kin</a:t>
            </a:r>
            <a:endParaRPr lang="en-US" sz="15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z-Latn-AZ" sz="1500" dirty="0">
                <a:latin typeface="Arial" pitchFamily="34" charset="0"/>
                <a:cs typeface="Arial" pitchFamily="34" charset="0"/>
              </a:rPr>
              <a:t>tilla boshni ham. </a:t>
            </a:r>
            <a:endParaRPr lang="uz-Cyrl-UZ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92100" y="98425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Sirdosh</a:t>
            </a:r>
            <a:endParaRPr lang="uz-Cyrl-UZ" sz="2800" dirty="0"/>
          </a:p>
        </p:txBody>
      </p:sp>
    </p:spTree>
    <p:extLst>
      <p:ext uri="{BB962C8B-B14F-4D97-AF65-F5344CB8AC3E}">
        <p14:creationId xmlns:p14="http://schemas.microsoft.com/office/powerpoint/2010/main" val="11508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20900" y="708025"/>
            <a:ext cx="36449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Gap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yurarmish, go‘yo T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mur tabassum qilmas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,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Go‘yo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m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nga xursandchilik, 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shodlik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b</a:t>
            </a:r>
            <a:r>
              <a:rPr lang="uz-Cyrl-UZ" sz="1400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gona.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Har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qadamda bilintirmay 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og‘u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sochguvchi 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Mansabparast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, g‘ayur, battol, 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o‘g‘ri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, firibgar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,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Xushomadgo‘y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kimsalarni 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mahram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sanaymi</a:t>
            </a:r>
            <a:r>
              <a:rPr lang="az-Latn-AZ" sz="1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400" dirty="0" smtClean="0">
                <a:latin typeface="Arial" pitchFamily="34" charset="0"/>
                <a:cs typeface="Arial" pitchFamily="34" charset="0"/>
              </a:rPr>
              <a:t>Yo </a:t>
            </a:r>
            <a:r>
              <a:rPr lang="az-Latn-AZ" sz="1400" dirty="0">
                <a:latin typeface="Arial" pitchFamily="34" charset="0"/>
                <a:cs typeface="Arial" pitchFamily="34" charset="0"/>
              </a:rPr>
              <a:t>ularga yaltoqlanib, tabassum aylab, Ko‘ngullarni ovlash uchun muqom qilaymi?</a:t>
            </a:r>
            <a:endParaRPr lang="uz-Cyrl-UZ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0550" y="2222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iddiylik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1" y="708025"/>
            <a:ext cx="1935479" cy="161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2304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rchiq river near Chorvoq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" b="37637"/>
          <a:stretch/>
        </p:blipFill>
        <p:spPr bwMode="auto">
          <a:xfrm>
            <a:off x="139700" y="601980"/>
            <a:ext cx="3439635" cy="2421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7500" y="22225"/>
            <a:ext cx="2779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Qadimiy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Kesh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591982"/>
            <a:ext cx="1981200" cy="2505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444500" y="701040"/>
            <a:ext cx="3068320" cy="2315309"/>
          </a:xfrm>
        </p:spPr>
        <p:txBody>
          <a:bodyPr/>
          <a:lstStyle/>
          <a:p>
            <a:r>
              <a:rPr lang="en-US" sz="1500" dirty="0">
                <a:solidFill>
                  <a:schemeClr val="tx1"/>
                </a:solidFill>
              </a:rPr>
              <a:t>- </a:t>
            </a:r>
            <a:r>
              <a:rPr lang="az-Latn-AZ" sz="1500" dirty="0">
                <a:solidFill>
                  <a:schemeClr val="tx1"/>
                </a:solidFill>
              </a:rPr>
              <a:t>Oyog‘ingiz shikast topgan muhorabada, 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az-Latn-AZ" sz="1500" dirty="0">
                <a:solidFill>
                  <a:schemeClr val="tx1"/>
                </a:solidFill>
              </a:rPr>
              <a:t>Shu boisdan afv etadi sizni qulingiz. 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en-US" sz="1500" dirty="0">
                <a:solidFill>
                  <a:schemeClr val="tx1"/>
                </a:solidFill>
              </a:rPr>
              <a:t>- </a:t>
            </a:r>
            <a:r>
              <a:rPr lang="az-Latn-AZ" sz="1500" dirty="0">
                <a:solidFill>
                  <a:schemeClr val="tx1"/>
                </a:solidFill>
              </a:rPr>
              <a:t>Biroq uzoq k</a:t>
            </a:r>
            <a:r>
              <a:rPr lang="uz-Cyrl-UZ" sz="1500" dirty="0">
                <a:solidFill>
                  <a:schemeClr val="tx1"/>
                </a:solidFill>
              </a:rPr>
              <a:t>е</a:t>
            </a:r>
            <a:r>
              <a:rPr lang="az-Latn-AZ" sz="1500" dirty="0">
                <a:solidFill>
                  <a:schemeClr val="tx1"/>
                </a:solidFill>
              </a:rPr>
              <a:t>chmishimni solding yodimga, 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az-Latn-AZ" sz="1500" dirty="0">
                <a:solidFill>
                  <a:schemeClr val="tx1"/>
                </a:solidFill>
              </a:rPr>
              <a:t>M</a:t>
            </a:r>
            <a:r>
              <a:rPr lang="uz-Cyrl-UZ" sz="1500" dirty="0">
                <a:solidFill>
                  <a:schemeClr val="tx1"/>
                </a:solidFill>
              </a:rPr>
              <a:t>е</a:t>
            </a:r>
            <a:r>
              <a:rPr lang="az-Latn-AZ" sz="1500" dirty="0">
                <a:solidFill>
                  <a:schemeClr val="tx1"/>
                </a:solidFill>
              </a:rPr>
              <a:t>n onamdan shamshir bilan tug‘ilmagandim. 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az-Latn-AZ" sz="1500" dirty="0">
                <a:solidFill>
                  <a:schemeClr val="tx1"/>
                </a:solidFill>
              </a:rPr>
              <a:t>K</a:t>
            </a:r>
            <a:r>
              <a:rPr lang="uz-Cyrl-UZ" sz="1500" dirty="0">
                <a:solidFill>
                  <a:schemeClr val="tx1"/>
                </a:solidFill>
              </a:rPr>
              <a:t>е</a:t>
            </a:r>
            <a:r>
              <a:rPr lang="az-Latn-AZ" sz="1500" dirty="0">
                <a:solidFill>
                  <a:schemeClr val="tx1"/>
                </a:solidFill>
              </a:rPr>
              <a:t>sh shahrining sarhadida,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az-Latn-AZ" sz="1500" dirty="0" smtClean="0">
                <a:solidFill>
                  <a:schemeClr val="tx1"/>
                </a:solidFill>
              </a:rPr>
              <a:t>Voha </a:t>
            </a:r>
            <a:r>
              <a:rPr lang="az-Latn-AZ" sz="1500" dirty="0">
                <a:solidFill>
                  <a:schemeClr val="tx1"/>
                </a:solidFill>
              </a:rPr>
              <a:t>bag‘rida </a:t>
            </a:r>
            <a:endParaRPr lang="en-US" sz="1500" dirty="0">
              <a:solidFill>
                <a:schemeClr val="tx1"/>
              </a:solidFill>
            </a:endParaRPr>
          </a:p>
          <a:p>
            <a:r>
              <a:rPr lang="az-Latn-AZ" sz="1500" dirty="0">
                <a:solidFill>
                  <a:schemeClr val="tx1"/>
                </a:solidFill>
              </a:rPr>
              <a:t>Xo‘ja Ilg‘or d</a:t>
            </a:r>
            <a:r>
              <a:rPr lang="uz-Cyrl-UZ" sz="1500" dirty="0">
                <a:solidFill>
                  <a:schemeClr val="tx1"/>
                </a:solidFill>
              </a:rPr>
              <a:t>е</a:t>
            </a:r>
            <a:r>
              <a:rPr lang="az-Latn-AZ" sz="1500" dirty="0">
                <a:solidFill>
                  <a:schemeClr val="tx1"/>
                </a:solidFill>
              </a:rPr>
              <a:t>gan joy </a:t>
            </a:r>
            <a:r>
              <a:rPr lang="az-Latn-AZ" sz="1500" dirty="0" smtClean="0">
                <a:solidFill>
                  <a:schemeClr val="tx1"/>
                </a:solidFill>
              </a:rPr>
              <a:t>bor… </a:t>
            </a:r>
            <a:endParaRPr lang="uz-Cyrl-UZ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0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1" y="860425"/>
            <a:ext cx="2666999" cy="1969770"/>
          </a:xfrm>
        </p:spPr>
        <p:txBody>
          <a:bodyPr/>
          <a:lstStyle/>
          <a:p>
            <a:r>
              <a:rPr lang="az-Latn-AZ" sz="1600" b="1" dirty="0"/>
              <a:t>Shoir ahli g‘azallarin qog‘ozga yozsa, </a:t>
            </a:r>
            <a:endParaRPr lang="en-US" sz="1600" b="1" dirty="0" smtClean="0"/>
          </a:p>
          <a:p>
            <a:r>
              <a:rPr lang="az-Latn-AZ" sz="1600" b="1" dirty="0" smtClean="0"/>
              <a:t>M</a:t>
            </a:r>
            <a:r>
              <a:rPr lang="uz-Cyrl-UZ" sz="1600" b="1" dirty="0"/>
              <a:t>е</a:t>
            </a:r>
            <a:r>
              <a:rPr lang="az-Latn-AZ" sz="1600" b="1" dirty="0"/>
              <a:t>n sh</a:t>
            </a:r>
            <a:r>
              <a:rPr lang="uz-Cyrl-UZ" sz="1600" b="1" dirty="0"/>
              <a:t>е’</a:t>
            </a:r>
            <a:r>
              <a:rPr lang="az-Latn-AZ" sz="1600" b="1" dirty="0"/>
              <a:t>rimni o‘chmas qilib shamshirga o‘ydim. </a:t>
            </a:r>
            <a:endParaRPr lang="en-US" sz="1600" b="1" dirty="0" smtClean="0"/>
          </a:p>
          <a:p>
            <a:r>
              <a:rPr lang="az-Latn-AZ" sz="1600" b="1" dirty="0" smtClean="0"/>
              <a:t>U </a:t>
            </a:r>
            <a:r>
              <a:rPr lang="az-Latn-AZ" sz="1600" b="1" dirty="0"/>
              <a:t>bitikning mazmuni shul</a:t>
            </a:r>
            <a:r>
              <a:rPr lang="az-Latn-AZ" sz="1600" b="1" dirty="0" smtClean="0"/>
              <a:t>:</a:t>
            </a:r>
            <a:endParaRPr lang="en-US" sz="1600" b="1" dirty="0" smtClean="0"/>
          </a:p>
          <a:p>
            <a:r>
              <a:rPr lang="az-Latn-AZ" sz="1600" b="1" dirty="0" smtClean="0"/>
              <a:t> </a:t>
            </a:r>
            <a:r>
              <a:rPr lang="az-Latn-AZ" sz="1600" b="1" dirty="0"/>
              <a:t>“Kuch – adolatda!” </a:t>
            </a:r>
            <a:endParaRPr lang="en-US" sz="1600" b="1" dirty="0" smtClean="0"/>
          </a:p>
          <a:p>
            <a:r>
              <a:rPr lang="az-Latn-AZ" sz="1600" b="1" dirty="0" smtClean="0"/>
              <a:t>Yosh </a:t>
            </a:r>
            <a:r>
              <a:rPr lang="az-Latn-AZ" sz="1600" b="1" dirty="0"/>
              <a:t>boshimdan qismat m</a:t>
            </a:r>
            <a:r>
              <a:rPr lang="uz-Cyrl-UZ" sz="1600" b="1" dirty="0"/>
              <a:t>е</a:t>
            </a:r>
            <a:r>
              <a:rPr lang="az-Latn-AZ" sz="1600" b="1" dirty="0"/>
              <a:t>nga qilich tutqazdi.</a:t>
            </a:r>
            <a:endParaRPr lang="uz-Cyrl-UZ" sz="1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77900" y="71140"/>
            <a:ext cx="478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z-Latn-AZ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“Kuch – adolatda!”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685" r="3330"/>
          <a:stretch/>
        </p:blipFill>
        <p:spPr>
          <a:xfrm>
            <a:off x="2882900" y="594360"/>
            <a:ext cx="2749551" cy="2412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24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92100" y="48538"/>
            <a:ext cx="516429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dirty="0" err="1" smtClean="0"/>
              <a:t>Eshikbon</a:t>
            </a:r>
            <a:r>
              <a:rPr lang="en-US" sz="2800" dirty="0" smtClean="0"/>
              <a:t> </a:t>
            </a:r>
            <a:r>
              <a:rPr lang="en-US" sz="2800" dirty="0" err="1" smtClean="0"/>
              <a:t>tashrifi</a:t>
            </a:r>
            <a:endParaRPr lang="uz-Cyrl-UZ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5900" y="647699"/>
            <a:ext cx="3456940" cy="2292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Olampanoh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,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Xuttalondan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hokim Kayxisrav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Bir </a:t>
            </a:r>
            <a:r>
              <a:rPr lang="az-Latn-AZ" sz="1600" b="1" dirty="0">
                <a:latin typeface="Arial" pitchFamily="34" charset="0"/>
                <a:cs typeface="Arial" pitchFamily="34" charset="0"/>
              </a:rPr>
              <a:t>bandini k</a:t>
            </a:r>
            <a:r>
              <a:rPr lang="uz-Cyrl-UZ" sz="1600" b="1" dirty="0">
                <a:latin typeface="Arial" pitchFamily="34" charset="0"/>
                <a:cs typeface="Arial" pitchFamily="34" charset="0"/>
              </a:rPr>
              <a:t>е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ltirmishdir.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Bandi kim u?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 Amir Husayn!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Amir Husayn? Olib kirishsin!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Hozir bo‘lsin Shayxulislom, amirlarim ham </a:t>
            </a:r>
            <a:endParaRPr lang="en-US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az-Latn-AZ" sz="1600" b="1" dirty="0" smtClean="0">
                <a:latin typeface="Arial" pitchFamily="34" charset="0"/>
                <a:cs typeface="Arial" pitchFamily="34" charset="0"/>
              </a:rPr>
              <a:t>Va albatta, piri komil Said Baraka</a:t>
            </a:r>
            <a:endParaRPr lang="uz-Cyrl-UZ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870" r="89758">
                        <a14:backgroundMark x1="36127" y1="46667" x2="34823" y2="70417"/>
                        <a14:backgroundMark x1="36872" y1="71667" x2="41341" y2="72917"/>
                        <a14:backgroundMark x1="40223" y1="80833" x2="39479" y2="99583"/>
                        <a14:backgroundMark x1="62011" y1="35417" x2="89013" y2="97917"/>
                        <a14:backgroundMark x1="67225" y1="57917" x2="64060" y2="9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505476"/>
            <a:ext cx="4953000" cy="257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6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f831a3c1cdbce13dd7dd4ab442522346322c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25569</TotalTime>
  <Words>1697</Words>
  <Application>Microsoft Office PowerPoint</Application>
  <PresentationFormat>Произвольный</PresentationFormat>
  <Paragraphs>253</Paragraphs>
  <Slides>42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Symbol</vt:lpstr>
      <vt:lpstr>Times New Roman</vt:lpstr>
      <vt:lpstr>Office Theme</vt:lpstr>
      <vt:lpstr>Adabiyot</vt:lpstr>
      <vt:lpstr>Презентация PowerPoint</vt:lpstr>
      <vt:lpstr>Anqara jangi haqida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</vt:lpstr>
      <vt:lpstr>Adabiyot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</vt:lpstr>
      <vt:lpstr>Adabiyot</vt:lpstr>
      <vt:lpstr>Topshiriqni tekshirish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Ona tili</dc:title>
  <dc:creator>ARM</dc:creator>
  <cp:lastModifiedBy>User</cp:lastModifiedBy>
  <cp:revision>1352</cp:revision>
  <dcterms:created xsi:type="dcterms:W3CDTF">2020-04-13T08:06:06Z</dcterms:created>
  <dcterms:modified xsi:type="dcterms:W3CDTF">2020-12-29T09:03:37Z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